
<file path=[Content_Types].xml><?xml version="1.0" encoding="utf-8"?>
<Types xmlns="http://schemas.openxmlformats.org/package/2006/content-types"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theme/themeOverride1.xml" ContentType="application/vnd.openxmlformats-officedocument.themeOverrid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theme/themeOverride2.xml" ContentType="application/vnd.openxmlformats-officedocument.themeOverr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theme/themeOverride3.xml" ContentType="application/vnd.openxmlformats-officedocument.themeOverride+xml"/>
  <Override PartName="/ppt/theme/themeOverride4.xml" ContentType="application/vnd.openxmlformats-officedocument.themeOverride+xml"/>
  <Override PartName="/ppt/theme/themeOverride5.xml" ContentType="application/vnd.openxmlformats-officedocument.themeOverride+xml"/>
  <Override PartName="/ppt/theme/themeOverride6.xml" ContentType="application/vnd.openxmlformats-officedocument.themeOverr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113"/>
  </p:notesMasterIdLst>
  <p:handoutMasterIdLst>
    <p:handoutMasterId r:id="rId114"/>
  </p:handoutMasterIdLst>
  <p:sldIdLst>
    <p:sldId id="321" r:id="rId2"/>
    <p:sldId id="257" r:id="rId3"/>
    <p:sldId id="323" r:id="rId4"/>
    <p:sldId id="324" r:id="rId5"/>
    <p:sldId id="325" r:id="rId6"/>
    <p:sldId id="256" r:id="rId7"/>
    <p:sldId id="263" r:id="rId8"/>
    <p:sldId id="344" r:id="rId9"/>
    <p:sldId id="399" r:id="rId10"/>
    <p:sldId id="260" r:id="rId11"/>
    <p:sldId id="261" r:id="rId12"/>
    <p:sldId id="403" r:id="rId13"/>
    <p:sldId id="262" r:id="rId14"/>
    <p:sldId id="329" r:id="rId15"/>
    <p:sldId id="267" r:id="rId16"/>
    <p:sldId id="365" r:id="rId17"/>
    <p:sldId id="523" r:id="rId18"/>
    <p:sldId id="521" r:id="rId19"/>
    <p:sldId id="402" r:id="rId20"/>
    <p:sldId id="411" r:id="rId21"/>
    <p:sldId id="413" r:id="rId22"/>
    <p:sldId id="412" r:id="rId23"/>
    <p:sldId id="414" r:id="rId24"/>
    <p:sldId id="415" r:id="rId25"/>
    <p:sldId id="384" r:id="rId26"/>
    <p:sldId id="385" r:id="rId27"/>
    <p:sldId id="386" r:id="rId28"/>
    <p:sldId id="387" r:id="rId29"/>
    <p:sldId id="388" r:id="rId30"/>
    <p:sldId id="422" r:id="rId31"/>
    <p:sldId id="283" r:id="rId32"/>
    <p:sldId id="284" r:id="rId33"/>
    <p:sldId id="285" r:id="rId34"/>
    <p:sldId id="332" r:id="rId35"/>
    <p:sldId id="286" r:id="rId36"/>
    <p:sldId id="331" r:id="rId37"/>
    <p:sldId id="423" r:id="rId38"/>
    <p:sldId id="288" r:id="rId39"/>
    <p:sldId id="289" r:id="rId40"/>
    <p:sldId id="438" r:id="rId41"/>
    <p:sldId id="425" r:id="rId42"/>
    <p:sldId id="429" r:id="rId43"/>
    <p:sldId id="294" r:id="rId44"/>
    <p:sldId id="442" r:id="rId45"/>
    <p:sldId id="444" r:id="rId46"/>
    <p:sldId id="297" r:id="rId47"/>
    <p:sldId id="298" r:id="rId48"/>
    <p:sldId id="391" r:id="rId49"/>
    <p:sldId id="452" r:id="rId50"/>
    <p:sldId id="453" r:id="rId51"/>
    <p:sldId id="456" r:id="rId52"/>
    <p:sldId id="455" r:id="rId53"/>
    <p:sldId id="457" r:id="rId54"/>
    <p:sldId id="461" r:id="rId55"/>
    <p:sldId id="463" r:id="rId56"/>
    <p:sldId id="501" r:id="rId57"/>
    <p:sldId id="503" r:id="rId58"/>
    <p:sldId id="504" r:id="rId59"/>
    <p:sldId id="326" r:id="rId60"/>
    <p:sldId id="481" r:id="rId61"/>
    <p:sldId id="471" r:id="rId62"/>
    <p:sldId id="473" r:id="rId63"/>
    <p:sldId id="475" r:id="rId64"/>
    <p:sldId id="476" r:id="rId65"/>
    <p:sldId id="477" r:id="rId66"/>
    <p:sldId id="478" r:id="rId67"/>
    <p:sldId id="479" r:id="rId68"/>
    <p:sldId id="487" r:id="rId69"/>
    <p:sldId id="490" r:id="rId70"/>
    <p:sldId id="483" r:id="rId71"/>
    <p:sldId id="486" r:id="rId72"/>
    <p:sldId id="510" r:id="rId73"/>
    <p:sldId id="505" r:id="rId74"/>
    <p:sldId id="506" r:id="rId75"/>
    <p:sldId id="508" r:id="rId76"/>
    <p:sldId id="509" r:id="rId77"/>
    <p:sldId id="514" r:id="rId78"/>
    <p:sldId id="515" r:id="rId79"/>
    <p:sldId id="516" r:id="rId80"/>
    <p:sldId id="517" r:id="rId81"/>
    <p:sldId id="518" r:id="rId82"/>
    <p:sldId id="519" r:id="rId83"/>
    <p:sldId id="520" r:id="rId84"/>
    <p:sldId id="383" r:id="rId85"/>
    <p:sldId id="366" r:id="rId86"/>
    <p:sldId id="491" r:id="rId87"/>
    <p:sldId id="496" r:id="rId88"/>
    <p:sldId id="495" r:id="rId89"/>
    <p:sldId id="493" r:id="rId90"/>
    <p:sldId id="497" r:id="rId91"/>
    <p:sldId id="498" r:id="rId92"/>
    <p:sldId id="499" r:id="rId93"/>
    <p:sldId id="346" r:id="rId94"/>
    <p:sldId id="347" r:id="rId95"/>
    <p:sldId id="348" r:id="rId96"/>
    <p:sldId id="349" r:id="rId97"/>
    <p:sldId id="351" r:id="rId98"/>
    <p:sldId id="352" r:id="rId99"/>
    <p:sldId id="353" r:id="rId100"/>
    <p:sldId id="354" r:id="rId101"/>
    <p:sldId id="355" r:id="rId102"/>
    <p:sldId id="356" r:id="rId103"/>
    <p:sldId id="357" r:id="rId104"/>
    <p:sldId id="358" r:id="rId105"/>
    <p:sldId id="359" r:id="rId106"/>
    <p:sldId id="360" r:id="rId107"/>
    <p:sldId id="361" r:id="rId108"/>
    <p:sldId id="362" r:id="rId109"/>
    <p:sldId id="401" r:id="rId110"/>
    <p:sldId id="469" r:id="rId111"/>
    <p:sldId id="470" r:id="rId112"/>
  </p:sldIdLst>
  <p:sldSz cx="9144000" cy="6858000" type="screen4x3"/>
  <p:notesSz cx="6858000" cy="9144000"/>
  <p:defaultTextStyle>
    <a:defPPr>
      <a:defRPr lang="zh-CN"/>
    </a:defPPr>
    <a:lvl1pPr algn="ctr" rtl="0" eaLnBrk="0" fontAlgn="base" hangingPunct="0">
      <a:spcBef>
        <a:spcPct val="0"/>
      </a:spcBef>
      <a:spcAft>
        <a:spcPct val="0"/>
      </a:spcAft>
      <a:defRPr kumimoji="1" sz="2400" kern="1200">
        <a:solidFill>
          <a:schemeClr val="tx1"/>
        </a:solidFill>
        <a:effectLst>
          <a:outerShdw blurRad="38100" dist="38100" dir="2700000" algn="tl">
            <a:srgbClr val="000000">
              <a:alpha val="43137"/>
            </a:srgbClr>
          </a:outerShdw>
        </a:effectLst>
        <a:latin typeface="Times New Roman" pitchFamily="18" charset="0"/>
        <a:ea typeface="宋体" pitchFamily="2" charset="-122"/>
        <a:cs typeface="+mn-cs"/>
      </a:defRPr>
    </a:lvl1pPr>
    <a:lvl2pPr marL="457200" algn="ctr" rtl="0" eaLnBrk="0" fontAlgn="base" hangingPunct="0">
      <a:spcBef>
        <a:spcPct val="0"/>
      </a:spcBef>
      <a:spcAft>
        <a:spcPct val="0"/>
      </a:spcAft>
      <a:defRPr kumimoji="1" sz="2400" kern="1200">
        <a:solidFill>
          <a:schemeClr val="tx1"/>
        </a:solidFill>
        <a:effectLst>
          <a:outerShdw blurRad="38100" dist="38100" dir="2700000" algn="tl">
            <a:srgbClr val="000000">
              <a:alpha val="43137"/>
            </a:srgbClr>
          </a:outerShdw>
        </a:effectLst>
        <a:latin typeface="Times New Roman" pitchFamily="18" charset="0"/>
        <a:ea typeface="宋体" pitchFamily="2" charset="-122"/>
        <a:cs typeface="+mn-cs"/>
      </a:defRPr>
    </a:lvl2pPr>
    <a:lvl3pPr marL="914400" algn="ctr" rtl="0" eaLnBrk="0" fontAlgn="base" hangingPunct="0">
      <a:spcBef>
        <a:spcPct val="0"/>
      </a:spcBef>
      <a:spcAft>
        <a:spcPct val="0"/>
      </a:spcAft>
      <a:defRPr kumimoji="1" sz="2400" kern="1200">
        <a:solidFill>
          <a:schemeClr val="tx1"/>
        </a:solidFill>
        <a:effectLst>
          <a:outerShdw blurRad="38100" dist="38100" dir="2700000" algn="tl">
            <a:srgbClr val="000000">
              <a:alpha val="43137"/>
            </a:srgbClr>
          </a:outerShdw>
        </a:effectLst>
        <a:latin typeface="Times New Roman" pitchFamily="18" charset="0"/>
        <a:ea typeface="宋体" pitchFamily="2" charset="-122"/>
        <a:cs typeface="+mn-cs"/>
      </a:defRPr>
    </a:lvl3pPr>
    <a:lvl4pPr marL="1371600" algn="ctr" rtl="0" eaLnBrk="0" fontAlgn="base" hangingPunct="0">
      <a:spcBef>
        <a:spcPct val="0"/>
      </a:spcBef>
      <a:spcAft>
        <a:spcPct val="0"/>
      </a:spcAft>
      <a:defRPr kumimoji="1" sz="2400" kern="1200">
        <a:solidFill>
          <a:schemeClr val="tx1"/>
        </a:solidFill>
        <a:effectLst>
          <a:outerShdw blurRad="38100" dist="38100" dir="2700000" algn="tl">
            <a:srgbClr val="000000">
              <a:alpha val="43137"/>
            </a:srgbClr>
          </a:outerShdw>
        </a:effectLst>
        <a:latin typeface="Times New Roman" pitchFamily="18" charset="0"/>
        <a:ea typeface="宋体" pitchFamily="2" charset="-122"/>
        <a:cs typeface="+mn-cs"/>
      </a:defRPr>
    </a:lvl4pPr>
    <a:lvl5pPr marL="1828800" algn="ctr" rtl="0" eaLnBrk="0" fontAlgn="base" hangingPunct="0">
      <a:spcBef>
        <a:spcPct val="0"/>
      </a:spcBef>
      <a:spcAft>
        <a:spcPct val="0"/>
      </a:spcAft>
      <a:defRPr kumimoji="1" sz="2400" kern="1200">
        <a:solidFill>
          <a:schemeClr val="tx1"/>
        </a:solidFill>
        <a:effectLst>
          <a:outerShdw blurRad="38100" dist="38100" dir="2700000" algn="tl">
            <a:srgbClr val="000000">
              <a:alpha val="43137"/>
            </a:srgbClr>
          </a:outerShdw>
        </a:effectLst>
        <a:latin typeface="Times New Roman" pitchFamily="18" charset="0"/>
        <a:ea typeface="宋体" pitchFamily="2" charset="-122"/>
        <a:cs typeface="+mn-cs"/>
      </a:defRPr>
    </a:lvl5pPr>
    <a:lvl6pPr marL="2286000" algn="l" defTabSz="914400" rtl="0" eaLnBrk="1" latinLnBrk="0" hangingPunct="1">
      <a:defRPr kumimoji="1" sz="2400" kern="1200">
        <a:solidFill>
          <a:schemeClr val="tx1"/>
        </a:solidFill>
        <a:effectLst>
          <a:outerShdw blurRad="38100" dist="38100" dir="2700000" algn="tl">
            <a:srgbClr val="000000">
              <a:alpha val="43137"/>
            </a:srgbClr>
          </a:outerShdw>
        </a:effectLst>
        <a:latin typeface="Times New Roman" pitchFamily="18" charset="0"/>
        <a:ea typeface="宋体" pitchFamily="2" charset="-122"/>
        <a:cs typeface="+mn-cs"/>
      </a:defRPr>
    </a:lvl6pPr>
    <a:lvl7pPr marL="2743200" algn="l" defTabSz="914400" rtl="0" eaLnBrk="1" latinLnBrk="0" hangingPunct="1">
      <a:defRPr kumimoji="1" sz="2400" kern="1200">
        <a:solidFill>
          <a:schemeClr val="tx1"/>
        </a:solidFill>
        <a:effectLst>
          <a:outerShdw blurRad="38100" dist="38100" dir="2700000" algn="tl">
            <a:srgbClr val="000000">
              <a:alpha val="43137"/>
            </a:srgbClr>
          </a:outerShdw>
        </a:effectLst>
        <a:latin typeface="Times New Roman" pitchFamily="18" charset="0"/>
        <a:ea typeface="宋体" pitchFamily="2" charset="-122"/>
        <a:cs typeface="+mn-cs"/>
      </a:defRPr>
    </a:lvl7pPr>
    <a:lvl8pPr marL="3200400" algn="l" defTabSz="914400" rtl="0" eaLnBrk="1" latinLnBrk="0" hangingPunct="1">
      <a:defRPr kumimoji="1" sz="2400" kern="1200">
        <a:solidFill>
          <a:schemeClr val="tx1"/>
        </a:solidFill>
        <a:effectLst>
          <a:outerShdw blurRad="38100" dist="38100" dir="2700000" algn="tl">
            <a:srgbClr val="000000">
              <a:alpha val="43137"/>
            </a:srgbClr>
          </a:outerShdw>
        </a:effectLst>
        <a:latin typeface="Times New Roman" pitchFamily="18" charset="0"/>
        <a:ea typeface="宋体" pitchFamily="2" charset="-122"/>
        <a:cs typeface="+mn-cs"/>
      </a:defRPr>
    </a:lvl8pPr>
    <a:lvl9pPr marL="3657600" algn="l" defTabSz="914400" rtl="0" eaLnBrk="1" latinLnBrk="0" hangingPunct="1">
      <a:defRPr kumimoji="1" sz="2400" kern="1200">
        <a:solidFill>
          <a:schemeClr val="tx1"/>
        </a:solidFill>
        <a:effectLst>
          <a:outerShdw blurRad="38100" dist="38100" dir="2700000" algn="tl">
            <a:srgbClr val="000000">
              <a:alpha val="43137"/>
            </a:srgbClr>
          </a:outerShdw>
        </a:effectLst>
        <a:latin typeface="Times New Roman" pitchFamily="18" charset="0"/>
        <a:ea typeface="宋体" pitchFamily="2" charset="-122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schemeClr val="tx1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0"/>
      </p:ext>
    </p:extLst>
  </p:showPr>
  <p:clrMru>
    <a:srgbClr val="FF0000"/>
    <a:srgbClr val="00FF99"/>
    <a:srgbClr val="66FFFF"/>
    <a:srgbClr val="FFCCFF"/>
    <a:srgbClr val="FF0066"/>
    <a:srgbClr val="0000CC"/>
    <a:srgbClr val="CC3300"/>
    <a:srgbClr val="0099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4885" autoAdjust="0"/>
    <p:restoredTop sz="96923" autoAdjust="0"/>
  </p:normalViewPr>
  <p:slideViewPr>
    <p:cSldViewPr>
      <p:cViewPr varScale="1">
        <p:scale>
          <a:sx n="83" d="100"/>
          <a:sy n="83" d="100"/>
        </p:scale>
        <p:origin x="-1212" y="-84"/>
      </p:cViewPr>
      <p:guideLst>
        <p:guide orient="horz" pos="2880"/>
        <p:guide pos="216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75" d="100"/>
        <a:sy n="75" d="100"/>
      </p:scale>
      <p:origin x="0" y="9294"/>
    </p:cViewPr>
  </p:sorterViewPr>
  <p:notesViewPr>
    <p:cSldViewPr>
      <p:cViewPr varScale="1">
        <p:scale>
          <a:sx n="37" d="100"/>
          <a:sy n="37" d="100"/>
        </p:scale>
        <p:origin x="-1090" y="-58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117" Type="http://schemas.openxmlformats.org/officeDocument/2006/relationships/theme" Target="theme/theme1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6" Type="http://schemas.openxmlformats.org/officeDocument/2006/relationships/slide" Target="slides/slide15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66" Type="http://schemas.openxmlformats.org/officeDocument/2006/relationships/slide" Target="slides/slide65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87" Type="http://schemas.openxmlformats.org/officeDocument/2006/relationships/slide" Target="slides/slide86.xml"/><Relationship Id="rId102" Type="http://schemas.openxmlformats.org/officeDocument/2006/relationships/slide" Target="slides/slide101.xml"/><Relationship Id="rId110" Type="http://schemas.openxmlformats.org/officeDocument/2006/relationships/slide" Target="slides/slide109.xml"/><Relationship Id="rId115" Type="http://schemas.openxmlformats.org/officeDocument/2006/relationships/presProps" Target="presProps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13" Type="http://schemas.openxmlformats.org/officeDocument/2006/relationships/notesMaster" Target="notesMasters/notesMaster1.xml"/><Relationship Id="rId118" Type="http://schemas.openxmlformats.org/officeDocument/2006/relationships/tableStyles" Target="tableStyle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116" Type="http://schemas.openxmlformats.org/officeDocument/2006/relationships/viewProps" Target="viewProps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11" Type="http://schemas.openxmlformats.org/officeDocument/2006/relationships/slide" Target="slides/slide110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14" Type="http://schemas.openxmlformats.org/officeDocument/2006/relationships/handoutMaster" Target="handoutMasters/handoutMaster1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 eaLnBrk="1" hangingPunct="1">
              <a:defRPr sz="1200">
                <a:effectLst/>
              </a:defRPr>
            </a:lvl1pPr>
          </a:lstStyle>
          <a:p>
            <a:endParaRPr lang="en-US" altLang="zh-CN"/>
          </a:p>
        </p:txBody>
      </p:sp>
      <p:sp>
        <p:nvSpPr>
          <p:cNvPr id="3075" name="Rectangle 3"/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3886200" y="0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200">
                <a:effectLst/>
              </a:defRPr>
            </a:lvl1pPr>
          </a:lstStyle>
          <a:p>
            <a:endParaRPr lang="en-US" altLang="zh-CN"/>
          </a:p>
        </p:txBody>
      </p:sp>
      <p:sp>
        <p:nvSpPr>
          <p:cNvPr id="3076" name="Rectangle 4"/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0" y="8686800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l" eaLnBrk="1" hangingPunct="1">
              <a:defRPr sz="1200">
                <a:effectLst/>
              </a:defRPr>
            </a:lvl1pPr>
          </a:lstStyle>
          <a:p>
            <a:endParaRPr lang="en-US" altLang="zh-CN"/>
          </a:p>
        </p:txBody>
      </p:sp>
      <p:sp>
        <p:nvSpPr>
          <p:cNvPr id="3077" name="Rectangle 5"/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3886200" y="8686800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 eaLnBrk="1" hangingPunct="1">
              <a:defRPr sz="1200">
                <a:effectLst/>
              </a:defRPr>
            </a:lvl1pPr>
          </a:lstStyle>
          <a:p>
            <a:fld id="{67E66212-9AE6-47DF-8814-C63AC8492976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4279513224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 eaLnBrk="1" hangingPunct="1">
              <a:defRPr sz="1200">
                <a:effectLst/>
              </a:defRPr>
            </a:lvl1pPr>
          </a:lstStyle>
          <a:p>
            <a:endParaRPr lang="en-US" altLang="zh-CN"/>
          </a:p>
        </p:txBody>
      </p:sp>
      <p:sp>
        <p:nvSpPr>
          <p:cNvPr id="2051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3886200" y="0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200">
                <a:effectLst/>
              </a:defRPr>
            </a:lvl1pPr>
          </a:lstStyle>
          <a:p>
            <a:endParaRPr lang="en-US" altLang="zh-CN"/>
          </a:p>
        </p:txBody>
      </p:sp>
      <p:sp>
        <p:nvSpPr>
          <p:cNvPr id="2052" name="Rectangle 4"/>
          <p:cNvSpPr>
            <a:spLocks noGrp="1" noRot="1" noChangeAspect="1" noChangeArrowheads="1"/>
          </p:cNvSpPr>
          <p:nvPr>
            <p:ph type="sldImg" idx="2"/>
          </p:nvPr>
        </p:nvSpPr>
        <p:spPr bwMode="auto">
          <a:xfrm>
            <a:off x="1143000" y="685800"/>
            <a:ext cx="4572000" cy="34290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2053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914400" y="4343400"/>
            <a:ext cx="5029200" cy="411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zh-CN" altLang="en-US" smtClean="0"/>
              <a:t>单击以编辑母版文本样式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</a:p>
        </p:txBody>
      </p:sp>
      <p:sp>
        <p:nvSpPr>
          <p:cNvPr id="2054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8686800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l" eaLnBrk="1" hangingPunct="1">
              <a:defRPr sz="1200">
                <a:effectLst/>
              </a:defRPr>
            </a:lvl1pPr>
          </a:lstStyle>
          <a:p>
            <a:endParaRPr lang="en-US" altLang="zh-CN"/>
          </a:p>
        </p:txBody>
      </p:sp>
      <p:sp>
        <p:nvSpPr>
          <p:cNvPr id="2055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86200" y="8686800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 eaLnBrk="1" hangingPunct="1">
              <a:defRPr sz="1200">
                <a:effectLst/>
              </a:defRPr>
            </a:lvl1pPr>
          </a:lstStyle>
          <a:p>
            <a:fld id="{6861EE71-10D5-47E5-B19D-EDD67D355C13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871977834"/>
      </p:ext>
    </p:extLst>
  </p:cSld>
  <p:clrMap bg1="lt1" tx1="dk1" bg2="lt2" tx2="dk2" accent1="accent1" accent2="accent2" accent3="accent3" accent4="accent4" accent5="accent5" accent6="accent6" hlink="hlink" folHlink="folHlink"/>
  <p:notesStyle>
    <a:lvl1pPr algn="l" rtl="0" fontAlgn="base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itchFamily="18" charset="0"/>
        <a:ea typeface="宋体" pitchFamily="2" charset="-122"/>
        <a:cs typeface="+mn-cs"/>
      </a:defRPr>
    </a:lvl1pPr>
    <a:lvl2pPr marL="457200" algn="l" rtl="0" fontAlgn="base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itchFamily="18" charset="0"/>
        <a:ea typeface="宋体" pitchFamily="2" charset="-122"/>
        <a:cs typeface="+mn-cs"/>
      </a:defRPr>
    </a:lvl2pPr>
    <a:lvl3pPr marL="914400" algn="l" rtl="0" fontAlgn="base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itchFamily="18" charset="0"/>
        <a:ea typeface="宋体" pitchFamily="2" charset="-122"/>
        <a:cs typeface="+mn-cs"/>
      </a:defRPr>
    </a:lvl3pPr>
    <a:lvl4pPr marL="1371600" algn="l" rtl="0" fontAlgn="base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itchFamily="18" charset="0"/>
        <a:ea typeface="宋体" pitchFamily="2" charset="-122"/>
        <a:cs typeface="+mn-cs"/>
      </a:defRPr>
    </a:lvl4pPr>
    <a:lvl5pPr marL="1828800" algn="l" rtl="0" fontAlgn="base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itchFamily="18" charset="0"/>
        <a:ea typeface="宋体" pitchFamily="2" charset="-122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7F49C770-6532-44D4-BCBB-B19141A448AF}" type="slidenum">
              <a:rPr lang="en-US" altLang="zh-CN"/>
              <a:pPr/>
              <a:t>2</a:t>
            </a:fld>
            <a:endParaRPr lang="en-US" altLang="zh-CN"/>
          </a:p>
        </p:txBody>
      </p:sp>
      <p:sp>
        <p:nvSpPr>
          <p:cNvPr id="9218" name="Rectangle 2"/>
          <p:cNvSpPr>
            <a:spLocks noGrp="1" noRot="1" noChangeAspect="1" noChangeArrowheads="1"/>
          </p:cNvSpPr>
          <p:nvPr>
            <p:ph type="sldImg"/>
          </p:nvPr>
        </p:nvSpPr>
        <p:spPr>
          <a:ln/>
        </p:spPr>
      </p:sp>
      <p:sp>
        <p:nvSpPr>
          <p:cNvPr id="921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zh-CN" altLang="zh-CN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BDC0A3C6-9A5D-47F6-AD13-2F2A977EE570}" type="slidenum">
              <a:rPr lang="en-US" altLang="zh-CN"/>
              <a:pPr/>
              <a:t>3</a:t>
            </a:fld>
            <a:endParaRPr lang="en-US" altLang="zh-CN"/>
          </a:p>
        </p:txBody>
      </p:sp>
      <p:sp>
        <p:nvSpPr>
          <p:cNvPr id="113666" name="Rectangle 2"/>
          <p:cNvSpPr>
            <a:spLocks noGrp="1" noRot="1" noChangeAspect="1" noChangeArrowheads="1"/>
          </p:cNvSpPr>
          <p:nvPr>
            <p:ph type="sldImg"/>
          </p:nvPr>
        </p:nvSpPr>
        <p:spPr bwMode="auto">
          <a:xfrm>
            <a:off x="1143000" y="685800"/>
            <a:ext cx="4572000" cy="3429000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1366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914400" y="4343400"/>
            <a:ext cx="5029200" cy="4114800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zh-CN" altLang="zh-CN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8C342135-EBE8-4175-94DF-6F581E380EE3}" type="slidenum">
              <a:rPr lang="en-US" altLang="zh-CN"/>
              <a:pPr/>
              <a:t>10</a:t>
            </a:fld>
            <a:endParaRPr lang="en-US" altLang="zh-CN"/>
          </a:p>
        </p:txBody>
      </p:sp>
      <p:sp>
        <p:nvSpPr>
          <p:cNvPr id="15362" name="Rectangle 2"/>
          <p:cNvSpPr>
            <a:spLocks noGrp="1" noRot="1" noChangeAspect="1" noChangeArrowheads="1"/>
          </p:cNvSpPr>
          <p:nvPr>
            <p:ph type="sldImg"/>
          </p:nvPr>
        </p:nvSpPr>
        <p:spPr>
          <a:ln/>
        </p:spPr>
      </p:sp>
      <p:sp>
        <p:nvSpPr>
          <p:cNvPr id="1536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zh-CN" altLang="zh-CN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0CD73867-A93A-448C-9BB0-1F39FC65E70C}" type="slidenum">
              <a:rPr lang="en-US" altLang="zh-CN"/>
              <a:pPr/>
              <a:t>11</a:t>
            </a:fld>
            <a:endParaRPr lang="en-US" altLang="zh-CN"/>
          </a:p>
        </p:txBody>
      </p:sp>
      <p:sp>
        <p:nvSpPr>
          <p:cNvPr id="17410" name="Rectangle 2"/>
          <p:cNvSpPr>
            <a:spLocks noGrp="1" noRot="1" noChangeAspect="1" noChangeArrowheads="1"/>
          </p:cNvSpPr>
          <p:nvPr>
            <p:ph type="sldImg"/>
          </p:nvPr>
        </p:nvSpPr>
        <p:spPr>
          <a:ln/>
        </p:spPr>
      </p:sp>
      <p:sp>
        <p:nvSpPr>
          <p:cNvPr id="1741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zh-CN" altLang="zh-CN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87B5EF5C-9706-4C85-9A3F-56E50B34A746}" type="slidenum">
              <a:rPr lang="en-US" altLang="zh-CN"/>
              <a:pPr/>
              <a:t>13</a:t>
            </a:fld>
            <a:endParaRPr lang="en-US" altLang="zh-CN"/>
          </a:p>
        </p:txBody>
      </p:sp>
      <p:sp>
        <p:nvSpPr>
          <p:cNvPr id="19458" name="Rectangle 2"/>
          <p:cNvSpPr>
            <a:spLocks noGrp="1" noRot="1" noChangeAspect="1" noChangeArrowheads="1"/>
          </p:cNvSpPr>
          <p:nvPr>
            <p:ph type="sldImg"/>
          </p:nvPr>
        </p:nvSpPr>
        <p:spPr>
          <a:ln/>
        </p:spPr>
      </p:sp>
      <p:sp>
        <p:nvSpPr>
          <p:cNvPr id="1945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zh-CN" altLang="zh-CN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28000EE3-9C33-428B-B8AF-1F1C661315C8}" type="slidenum">
              <a:rPr lang="en-US" altLang="zh-CN"/>
              <a:pPr/>
              <a:t>25</a:t>
            </a:fld>
            <a:endParaRPr lang="en-US" altLang="zh-CN"/>
          </a:p>
        </p:txBody>
      </p:sp>
      <p:sp>
        <p:nvSpPr>
          <p:cNvPr id="184322" name="Rectangle 2"/>
          <p:cNvSpPr>
            <a:spLocks noGrp="1" noRot="1" noChangeAspect="1" noChangeArrowheads="1"/>
          </p:cNvSpPr>
          <p:nvPr>
            <p:ph type="sldImg"/>
          </p:nvPr>
        </p:nvSpPr>
        <p:spPr bwMode="auto">
          <a:xfrm>
            <a:off x="1143000" y="685800"/>
            <a:ext cx="4572000" cy="3429000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84323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914400" y="4343400"/>
            <a:ext cx="5029200" cy="4114800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zh-CN" altLang="zh-CN"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EF6F4DE4-CCC3-4A03-8989-ED3375E63E01}" type="slidenum">
              <a:rPr lang="en-US" altLang="zh-CN"/>
              <a:pPr/>
              <a:t>26</a:t>
            </a:fld>
            <a:endParaRPr lang="en-US" altLang="zh-CN"/>
          </a:p>
        </p:txBody>
      </p:sp>
      <p:sp>
        <p:nvSpPr>
          <p:cNvPr id="186370" name="Rectangle 2"/>
          <p:cNvSpPr>
            <a:spLocks noGrp="1" noRot="1" noChangeAspect="1" noChangeArrowheads="1"/>
          </p:cNvSpPr>
          <p:nvPr>
            <p:ph type="sldImg"/>
          </p:nvPr>
        </p:nvSpPr>
        <p:spPr bwMode="auto">
          <a:xfrm>
            <a:off x="1143000" y="685800"/>
            <a:ext cx="4572000" cy="3429000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86371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914400" y="4343400"/>
            <a:ext cx="5029200" cy="4114800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zh-CN" altLang="zh-CN"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56AC4BD6-97B1-429D-AE9C-54E9DF4653C1}" type="slidenum">
              <a:rPr lang="en-US" altLang="zh-CN"/>
              <a:pPr/>
              <a:t>27</a:t>
            </a:fld>
            <a:endParaRPr lang="en-US" altLang="zh-CN"/>
          </a:p>
        </p:txBody>
      </p:sp>
      <p:sp>
        <p:nvSpPr>
          <p:cNvPr id="188418" name="Rectangle 2"/>
          <p:cNvSpPr>
            <a:spLocks noGrp="1" noRot="1" noChangeAspect="1" noChangeArrowheads="1"/>
          </p:cNvSpPr>
          <p:nvPr>
            <p:ph type="sldImg"/>
          </p:nvPr>
        </p:nvSpPr>
        <p:spPr bwMode="auto">
          <a:xfrm>
            <a:off x="1143000" y="685800"/>
            <a:ext cx="4572000" cy="3429000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88419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914400" y="4343400"/>
            <a:ext cx="5029200" cy="4114800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zh-CN" altLang="zh-CN"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8A2A6D08-FD2E-4552-A1C3-988C0165419D}" type="slidenum">
              <a:rPr lang="en-US" altLang="zh-CN"/>
              <a:pPr/>
              <a:t>28</a:t>
            </a:fld>
            <a:endParaRPr lang="en-US" altLang="zh-CN"/>
          </a:p>
        </p:txBody>
      </p:sp>
      <p:sp>
        <p:nvSpPr>
          <p:cNvPr id="190466" name="Rectangle 2"/>
          <p:cNvSpPr>
            <a:spLocks noGrp="1" noRot="1" noChangeAspect="1" noChangeArrowheads="1"/>
          </p:cNvSpPr>
          <p:nvPr>
            <p:ph type="sldImg"/>
          </p:nvPr>
        </p:nvSpPr>
        <p:spPr bwMode="auto">
          <a:xfrm>
            <a:off x="1143000" y="685800"/>
            <a:ext cx="4572000" cy="3429000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9046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914400" y="4343400"/>
            <a:ext cx="5029200" cy="4114800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zh-CN" altLang="zh-CN"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B5094DD1-DB0B-4D76-9E20-C1B51AD943C8}" type="slidenum">
              <a:rPr lang="en-US" altLang="zh-CN"/>
              <a:pPr/>
              <a:t>29</a:t>
            </a:fld>
            <a:endParaRPr lang="en-US" altLang="zh-CN"/>
          </a:p>
        </p:txBody>
      </p:sp>
      <p:sp>
        <p:nvSpPr>
          <p:cNvPr id="192514" name="Rectangle 2"/>
          <p:cNvSpPr>
            <a:spLocks noGrp="1" noRot="1" noChangeAspect="1" noChangeArrowheads="1"/>
          </p:cNvSpPr>
          <p:nvPr>
            <p:ph type="sldImg"/>
          </p:nvPr>
        </p:nvSpPr>
        <p:spPr bwMode="auto">
          <a:xfrm>
            <a:off x="1143000" y="685800"/>
            <a:ext cx="4572000" cy="3429000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92515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914400" y="4343400"/>
            <a:ext cx="5029200" cy="4114800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zh-CN" altLang="zh-CN"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98FB4D23-1F59-4A6E-94E6-4A9A35DAAD02}" type="slidenum">
              <a:rPr lang="en-US" altLang="zh-CN"/>
              <a:pPr/>
              <a:t>30</a:t>
            </a:fld>
            <a:endParaRPr lang="en-US" altLang="zh-CN"/>
          </a:p>
        </p:txBody>
      </p:sp>
      <p:sp>
        <p:nvSpPr>
          <p:cNvPr id="28057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8057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zh-CN" altLang="zh-CN"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69CC6042-2397-4A5D-A4EE-4BBA6072997F}" type="slidenum">
              <a:rPr lang="en-US" altLang="zh-CN"/>
              <a:pPr/>
              <a:t>31</a:t>
            </a:fld>
            <a:endParaRPr lang="en-US" altLang="zh-CN"/>
          </a:p>
        </p:txBody>
      </p:sp>
      <p:sp>
        <p:nvSpPr>
          <p:cNvPr id="55298" name="Rectangle 2"/>
          <p:cNvSpPr>
            <a:spLocks noGrp="1" noRot="1" noChangeAspect="1" noChangeArrowheads="1"/>
          </p:cNvSpPr>
          <p:nvPr>
            <p:ph type="sldImg"/>
          </p:nvPr>
        </p:nvSpPr>
        <p:spPr bwMode="auto">
          <a:xfrm>
            <a:off x="1143000" y="685800"/>
            <a:ext cx="4572000" cy="3429000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55299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914400" y="4343400"/>
            <a:ext cx="5029200" cy="4114800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zh-CN" altLang="zh-CN"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02E075A4-945D-4C84-93B8-F141D601CF5F}" type="slidenum">
              <a:rPr lang="en-US" altLang="zh-CN"/>
              <a:pPr/>
              <a:t>32</a:t>
            </a:fld>
            <a:endParaRPr lang="en-US" altLang="zh-CN"/>
          </a:p>
        </p:txBody>
      </p:sp>
      <p:sp>
        <p:nvSpPr>
          <p:cNvPr id="57346" name="Rectangle 2"/>
          <p:cNvSpPr>
            <a:spLocks noGrp="1" noRot="1" noChangeAspect="1" noChangeArrowheads="1"/>
          </p:cNvSpPr>
          <p:nvPr>
            <p:ph type="sldImg"/>
          </p:nvPr>
        </p:nvSpPr>
        <p:spPr bwMode="auto">
          <a:xfrm>
            <a:off x="1143000" y="685800"/>
            <a:ext cx="4572000" cy="3429000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5734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914400" y="4343400"/>
            <a:ext cx="5029200" cy="4114800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zh-CN" altLang="zh-CN"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406FC7D6-9F6F-4D00-B645-0E3F4F4E5C9D}" type="slidenum">
              <a:rPr lang="en-US" altLang="zh-CN"/>
              <a:pPr/>
              <a:t>35</a:t>
            </a:fld>
            <a:endParaRPr lang="en-US" altLang="zh-CN"/>
          </a:p>
        </p:txBody>
      </p:sp>
      <p:sp>
        <p:nvSpPr>
          <p:cNvPr id="60418" name="Rectangle 2"/>
          <p:cNvSpPr>
            <a:spLocks noGrp="1" noRot="1" noChangeAspect="1" noChangeArrowheads="1"/>
          </p:cNvSpPr>
          <p:nvPr>
            <p:ph type="sldImg"/>
          </p:nvPr>
        </p:nvSpPr>
        <p:spPr bwMode="auto">
          <a:xfrm>
            <a:off x="1143000" y="685800"/>
            <a:ext cx="4572000" cy="3429000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60419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914400" y="4343400"/>
            <a:ext cx="5029200" cy="4114800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zh-CN" altLang="zh-CN"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4441B436-0DD6-4353-A80B-82414699AD42}" type="slidenum">
              <a:rPr lang="en-US" altLang="zh-CN"/>
              <a:pPr/>
              <a:t>36</a:t>
            </a:fld>
            <a:endParaRPr lang="en-US" altLang="zh-CN"/>
          </a:p>
        </p:txBody>
      </p:sp>
      <p:sp>
        <p:nvSpPr>
          <p:cNvPr id="122882" name="Rectangle 2"/>
          <p:cNvSpPr>
            <a:spLocks noGrp="1" noRot="1" noChangeAspect="1" noChangeArrowheads="1"/>
          </p:cNvSpPr>
          <p:nvPr>
            <p:ph type="sldImg"/>
          </p:nvPr>
        </p:nvSpPr>
        <p:spPr bwMode="auto">
          <a:xfrm>
            <a:off x="1143000" y="685800"/>
            <a:ext cx="4572000" cy="3429000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22883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914400" y="4343400"/>
            <a:ext cx="5029200" cy="4114800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zh-CN" altLang="zh-CN"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B18F308E-08B8-4092-BA47-8391420AB5B7}" type="slidenum">
              <a:rPr lang="en-US" altLang="zh-CN"/>
              <a:pPr/>
              <a:t>40</a:t>
            </a:fld>
            <a:endParaRPr lang="en-US" altLang="zh-CN"/>
          </a:p>
        </p:txBody>
      </p:sp>
      <p:sp>
        <p:nvSpPr>
          <p:cNvPr id="31027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1027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zh-CN" altLang="zh-CN"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134E68B1-1AFC-47F2-8D15-3A7350040535}" type="slidenum">
              <a:rPr lang="en-US" altLang="zh-CN"/>
              <a:pPr/>
              <a:t>43</a:t>
            </a:fld>
            <a:endParaRPr lang="en-US" altLang="zh-CN"/>
          </a:p>
        </p:txBody>
      </p:sp>
      <p:sp>
        <p:nvSpPr>
          <p:cNvPr id="73730" name="Rectangle 2"/>
          <p:cNvSpPr>
            <a:spLocks noGrp="1" noRot="1" noChangeAspect="1" noChangeArrowheads="1"/>
          </p:cNvSpPr>
          <p:nvPr>
            <p:ph type="sldImg"/>
          </p:nvPr>
        </p:nvSpPr>
        <p:spPr bwMode="auto">
          <a:xfrm>
            <a:off x="1143000" y="685800"/>
            <a:ext cx="4572000" cy="3429000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73731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914400" y="4343400"/>
            <a:ext cx="5029200" cy="4114800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zh-CN" altLang="zh-CN"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3EC233E7-4597-4CF2-8CD9-F67205591B4C}" type="slidenum">
              <a:rPr lang="en-US" altLang="zh-CN"/>
              <a:pPr/>
              <a:t>45</a:t>
            </a:fld>
            <a:endParaRPr lang="en-US" altLang="zh-CN"/>
          </a:p>
        </p:txBody>
      </p:sp>
      <p:sp>
        <p:nvSpPr>
          <p:cNvPr id="33485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3485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zh-CN" altLang="zh-CN"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CB99C720-D19B-44C4-838E-90896AB618F0}" type="slidenum">
              <a:rPr lang="en-US" altLang="zh-CN"/>
              <a:pPr/>
              <a:t>46</a:t>
            </a:fld>
            <a:endParaRPr lang="en-US" altLang="zh-CN"/>
          </a:p>
        </p:txBody>
      </p:sp>
      <p:sp>
        <p:nvSpPr>
          <p:cNvPr id="79874" name="Rectangle 2"/>
          <p:cNvSpPr>
            <a:spLocks noGrp="1" noRot="1" noChangeAspect="1" noChangeArrowheads="1"/>
          </p:cNvSpPr>
          <p:nvPr>
            <p:ph type="sldImg"/>
          </p:nvPr>
        </p:nvSpPr>
        <p:spPr bwMode="auto">
          <a:xfrm>
            <a:off x="1143000" y="685800"/>
            <a:ext cx="4572000" cy="3429000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79875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914400" y="4343400"/>
            <a:ext cx="5029200" cy="4114800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zh-CN" altLang="zh-CN"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78034476-325B-452E-B998-F749E03D072A}" type="slidenum">
              <a:rPr lang="en-US" altLang="zh-CN"/>
              <a:pPr/>
              <a:t>47</a:t>
            </a:fld>
            <a:endParaRPr lang="en-US" altLang="zh-CN"/>
          </a:p>
        </p:txBody>
      </p:sp>
      <p:sp>
        <p:nvSpPr>
          <p:cNvPr id="81922" name="Rectangle 2"/>
          <p:cNvSpPr>
            <a:spLocks noGrp="1" noRot="1" noChangeAspect="1" noChangeArrowheads="1"/>
          </p:cNvSpPr>
          <p:nvPr>
            <p:ph type="sldImg"/>
          </p:nvPr>
        </p:nvSpPr>
        <p:spPr bwMode="auto">
          <a:xfrm>
            <a:off x="1143000" y="685800"/>
            <a:ext cx="4572000" cy="3429000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81923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914400" y="4343400"/>
            <a:ext cx="5029200" cy="4114800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zh-CN" altLang="zh-CN"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940897BE-5476-445A-A9A9-21D322F48EE3}" type="slidenum">
              <a:rPr lang="en-US" altLang="zh-CN"/>
              <a:pPr/>
              <a:t>48</a:t>
            </a:fld>
            <a:endParaRPr lang="en-US" altLang="zh-CN"/>
          </a:p>
        </p:txBody>
      </p:sp>
      <p:sp>
        <p:nvSpPr>
          <p:cNvPr id="19968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968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zh-CN" altLang="zh-CN"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B5B0C5B9-CFFD-4FA5-9FDF-B1830B0FFF37}" type="slidenum">
              <a:rPr lang="en-US" altLang="zh-CN"/>
              <a:pPr/>
              <a:t>49</a:t>
            </a:fld>
            <a:endParaRPr lang="en-US" altLang="zh-CN"/>
          </a:p>
        </p:txBody>
      </p:sp>
      <p:sp>
        <p:nvSpPr>
          <p:cNvPr id="34816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4816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zh-CN" altLang="zh-CN"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12866751-D2B3-4DD3-9749-762BB40A64E4}" type="slidenum">
              <a:rPr lang="en-US" altLang="zh-CN"/>
              <a:pPr/>
              <a:t>50</a:t>
            </a:fld>
            <a:endParaRPr lang="en-US" altLang="zh-CN"/>
          </a:p>
        </p:txBody>
      </p:sp>
      <p:sp>
        <p:nvSpPr>
          <p:cNvPr id="35021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5021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zh-CN" altLang="zh-CN"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B2AE4049-3204-4811-AFBC-C4531C930FDD}" type="slidenum">
              <a:rPr lang="en-US" altLang="zh-CN"/>
              <a:pPr/>
              <a:t>51</a:t>
            </a:fld>
            <a:endParaRPr lang="en-US" altLang="zh-CN"/>
          </a:p>
        </p:txBody>
      </p:sp>
      <p:sp>
        <p:nvSpPr>
          <p:cNvPr id="35533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5533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zh-CN" altLang="zh-CN"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E33DDF34-D5E6-4546-B72A-BF263E8B2948}" type="slidenum">
              <a:rPr lang="en-US" altLang="zh-CN"/>
              <a:pPr/>
              <a:t>52</a:t>
            </a:fld>
            <a:endParaRPr lang="en-US" altLang="zh-CN"/>
          </a:p>
        </p:txBody>
      </p:sp>
      <p:sp>
        <p:nvSpPr>
          <p:cNvPr id="35328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5328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zh-CN" altLang="zh-CN"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230E9257-2977-4619-97DB-116B8DA82A88}" type="slidenum">
              <a:rPr lang="en-US" altLang="zh-CN"/>
              <a:pPr/>
              <a:t>53</a:t>
            </a:fld>
            <a:endParaRPr lang="en-US" altLang="zh-CN"/>
          </a:p>
        </p:txBody>
      </p:sp>
      <p:sp>
        <p:nvSpPr>
          <p:cNvPr id="35737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5737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zh-CN" altLang="zh-CN"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769057F0-368D-4641-B4D4-723BC37ABD34}" type="slidenum">
              <a:rPr lang="en-US" altLang="zh-CN"/>
              <a:pPr/>
              <a:t>54</a:t>
            </a:fld>
            <a:endParaRPr lang="en-US" altLang="zh-CN"/>
          </a:p>
        </p:txBody>
      </p:sp>
      <p:sp>
        <p:nvSpPr>
          <p:cNvPr id="36249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6249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zh-CN" altLang="zh-CN"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AE5B3674-976A-4657-ADF3-CBDB30B50769}" type="slidenum">
              <a:rPr lang="en-US" altLang="zh-CN"/>
              <a:pPr/>
              <a:t>55</a:t>
            </a:fld>
            <a:endParaRPr lang="en-US" altLang="zh-CN"/>
          </a:p>
        </p:txBody>
      </p:sp>
      <p:sp>
        <p:nvSpPr>
          <p:cNvPr id="36659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6659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zh-CN" altLang="zh-CN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 smtClean="0"/>
              <a:t>单击此处编辑母版副标题样式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54BAA8A5-C49F-411E-8FC2-CD5555F3EE9B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27031719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C124A79A-4D87-4E29-BDBD-5FD4BC6C4180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49757569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7A9910C0-841E-4EA4-9D2E-DA4A574B4DE8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7618981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685800" y="1981200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981200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FC801B71-9998-4E78-82E7-AB6DA2172BA6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00128210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F83331CA-1F0A-4D95-8DFC-B57C8E15ADD4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999998957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721EFD42-E10C-4BCC-9BA5-057F0716AEB3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71816216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C134F20D-3236-42D0-B4A8-32BA0493F2DA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59685391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34AAE99-24BA-4E0E-AC9C-25A54240B1BC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083918528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A1606C0-63CF-4728-B492-2C1B50FF5870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857481321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BD7833C1-384D-4E80-A072-E156F6323AD6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98607419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515100" y="609600"/>
            <a:ext cx="1943100" cy="5486400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85800" y="609600"/>
            <a:ext cx="5676900" cy="5486400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49DD1C28-508F-44DC-B56C-F4CD81EACDDC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4266923844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内容占位符 1"/>
          <p:cNvSpPr>
            <a:spLocks noGrp="1"/>
          </p:cNvSpPr>
          <p:nvPr>
            <p:ph/>
          </p:nvPr>
        </p:nvSpPr>
        <p:spPr>
          <a:xfrm>
            <a:off x="685800" y="609600"/>
            <a:ext cx="7772400" cy="5486400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>
          <a:xfrm>
            <a:off x="685800" y="6248400"/>
            <a:ext cx="19050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zh-CN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>
          <a:xfrm>
            <a:off x="3124200" y="6248400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zh-CN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>
          <a:xfrm>
            <a:off x="6553200" y="6248400"/>
            <a:ext cx="1905000" cy="457200"/>
          </a:xfrm>
        </p:spPr>
        <p:txBody>
          <a:bodyPr/>
          <a:lstStyle>
            <a:lvl1pPr>
              <a:defRPr/>
            </a:lvl1pPr>
          </a:lstStyle>
          <a:p>
            <a:fld id="{F51ECC66-E0CE-4446-90C7-2D4AAB50E985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68233056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685800" y="609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zh-CN" altLang="zh-CN" smtClean="0"/>
              <a:t>单击以编辑</a:t>
            </a:r>
            <a:r>
              <a:rPr lang="zh-CN" altLang="en-US" smtClean="0"/>
              <a:t>母版标题样式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685800" y="1981200"/>
            <a:ext cx="7772400" cy="411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zh-CN" altLang="en-US" smtClean="0"/>
              <a:t>单击以编辑母版文本样式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858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 eaLnBrk="1" hangingPunct="1">
              <a:spcBef>
                <a:spcPct val="50000"/>
              </a:spcBef>
              <a:defRPr sz="1400">
                <a:effectLst/>
              </a:defRPr>
            </a:lvl1pPr>
          </a:lstStyle>
          <a:p>
            <a:endParaRPr lang="en-US" altLang="zh-CN"/>
          </a:p>
        </p:txBody>
      </p:sp>
      <p:sp>
        <p:nvSpPr>
          <p:cNvPr id="102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spcBef>
                <a:spcPct val="50000"/>
              </a:spcBef>
              <a:defRPr sz="1400">
                <a:effectLst/>
              </a:defRPr>
            </a:lvl1pPr>
          </a:lstStyle>
          <a:p>
            <a:endParaRPr lang="en-US" altLang="zh-CN"/>
          </a:p>
        </p:txBody>
      </p:sp>
      <p:sp>
        <p:nvSpPr>
          <p:cNvPr id="103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spcBef>
                <a:spcPct val="50000"/>
              </a:spcBef>
              <a:defRPr sz="1400">
                <a:effectLst/>
              </a:defRPr>
            </a:lvl1pPr>
          </a:lstStyle>
          <a:p>
            <a:fld id="{629A525E-CF8C-49BB-B8E3-10161AAFB66E}" type="slidenum">
              <a:rPr lang="en-US" altLang="zh-CN"/>
              <a:pPr/>
              <a:t>‹#›</a:t>
            </a:fld>
            <a:endParaRPr lang="en-US" altLang="zh-CN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</p:sldLayoutIdLst>
  <p:txStyles>
    <p:titleStyle>
      <a:lvl1pPr algn="ctr" rtl="0" fontAlgn="base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fontAlgn="base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itchFamily="18" charset="0"/>
          <a:ea typeface="宋体" pitchFamily="2" charset="-122"/>
        </a:defRPr>
      </a:lvl2pPr>
      <a:lvl3pPr algn="ctr" rtl="0" fontAlgn="base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itchFamily="18" charset="0"/>
          <a:ea typeface="宋体" pitchFamily="2" charset="-122"/>
        </a:defRPr>
      </a:lvl3pPr>
      <a:lvl4pPr algn="ctr" rtl="0" fontAlgn="base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itchFamily="18" charset="0"/>
          <a:ea typeface="宋体" pitchFamily="2" charset="-122"/>
        </a:defRPr>
      </a:lvl4pPr>
      <a:lvl5pPr algn="ctr" rtl="0" fontAlgn="base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itchFamily="18" charset="0"/>
          <a:ea typeface="宋体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itchFamily="18" charset="0"/>
          <a:ea typeface="宋体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itchFamily="18" charset="0"/>
          <a:ea typeface="宋体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itchFamily="18" charset="0"/>
          <a:ea typeface="宋体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itchFamily="18" charset="0"/>
          <a:ea typeface="宋体" pitchFamily="2" charset="-122"/>
        </a:defRPr>
      </a:lvl9pPr>
    </p:titleStyle>
    <p:bodyStyle>
      <a:lvl1pPr marL="342900" indent="-342900" algn="l" rtl="0" fontAlgn="base">
        <a:spcBef>
          <a:spcPct val="20000"/>
        </a:spcBef>
        <a:spcAft>
          <a:spcPct val="0"/>
        </a:spcAft>
        <a:buChar char="•"/>
        <a:defRPr kumimoji="1"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fontAlgn="base">
        <a:spcBef>
          <a:spcPct val="20000"/>
        </a:spcBef>
        <a:spcAft>
          <a:spcPct val="0"/>
        </a:spcAft>
        <a:buChar char="–"/>
        <a:defRPr kumimoji="1" sz="2800">
          <a:solidFill>
            <a:schemeClr val="tx1"/>
          </a:solidFill>
          <a:latin typeface="+mn-lt"/>
          <a:ea typeface="+mn-ea"/>
        </a:defRPr>
      </a:lvl2pPr>
      <a:lvl3pPr marL="1143000" indent="-228600" algn="l" rtl="0" fontAlgn="base">
        <a:spcBef>
          <a:spcPct val="20000"/>
        </a:spcBef>
        <a:spcAft>
          <a:spcPct val="0"/>
        </a:spcAft>
        <a:buChar char="•"/>
        <a:defRPr kumimoji="1" sz="2400">
          <a:solidFill>
            <a:schemeClr val="tx1"/>
          </a:solidFill>
          <a:latin typeface="+mn-lt"/>
          <a:ea typeface="+mn-ea"/>
        </a:defRPr>
      </a:lvl3pPr>
      <a:lvl4pPr marL="1600200" indent="-228600" algn="l" rtl="0" fontAlgn="base">
        <a:spcBef>
          <a:spcPct val="20000"/>
        </a:spcBef>
        <a:spcAft>
          <a:spcPct val="0"/>
        </a:spcAft>
        <a:buChar char="–"/>
        <a:defRPr kumimoji="1" sz="2000">
          <a:solidFill>
            <a:schemeClr val="tx1"/>
          </a:solidFill>
          <a:latin typeface="+mn-lt"/>
          <a:ea typeface="+mn-ea"/>
        </a:defRPr>
      </a:lvl4pPr>
      <a:lvl5pPr marL="2057400" indent="-228600" algn="l" rtl="0" fontAlgn="base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3.xml"/><Relationship Id="rId7" Type="http://schemas.openxmlformats.org/officeDocument/2006/relationships/slide" Target="slide93.xml"/><Relationship Id="rId2" Type="http://schemas.openxmlformats.org/officeDocument/2006/relationships/slideLayout" Target="../slideLayouts/slideLayout2.xml"/><Relationship Id="rId1" Type="http://schemas.openxmlformats.org/officeDocument/2006/relationships/themeOverride" Target="../theme/themeOverride1.xml"/><Relationship Id="rId6" Type="http://schemas.openxmlformats.org/officeDocument/2006/relationships/slide" Target="slide31.xml"/><Relationship Id="rId5" Type="http://schemas.openxmlformats.org/officeDocument/2006/relationships/slide" Target="slide15.xml"/><Relationship Id="rId4" Type="http://schemas.openxmlformats.org/officeDocument/2006/relationships/slide" Target="slide6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slide" Target="slide3.xml"/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slide" Target="slide6.xml"/><Relationship Id="rId1" Type="http://schemas.openxmlformats.org/officeDocument/2006/relationships/slideLayout" Target="../slideLayouts/slideLayout1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hemeOverride" Target="../theme/themeOverride2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slide" Target="slide15.xml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7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7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7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7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7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7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7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7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7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7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7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7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7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7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59.xml.rels><?xml version="1.0" encoding="UTF-8" standalone="yes"?>
<Relationships xmlns="http://schemas.openxmlformats.org/package/2006/relationships"><Relationship Id="rId8" Type="http://schemas.openxmlformats.org/officeDocument/2006/relationships/slide" Target="slide77.xml"/><Relationship Id="rId3" Type="http://schemas.openxmlformats.org/officeDocument/2006/relationships/slide" Target="slide60.xml"/><Relationship Id="rId7" Type="http://schemas.openxmlformats.org/officeDocument/2006/relationships/slide" Target="slide72.xml"/><Relationship Id="rId2" Type="http://schemas.openxmlformats.org/officeDocument/2006/relationships/slideLayout" Target="../slideLayouts/slideLayout2.xml"/><Relationship Id="rId1" Type="http://schemas.openxmlformats.org/officeDocument/2006/relationships/themeOverride" Target="../theme/themeOverride3.xml"/><Relationship Id="rId6" Type="http://schemas.openxmlformats.org/officeDocument/2006/relationships/slide" Target="slide70.xml"/><Relationship Id="rId5" Type="http://schemas.openxmlformats.org/officeDocument/2006/relationships/slide" Target="slide68.xml"/><Relationship Id="rId4" Type="http://schemas.openxmlformats.org/officeDocument/2006/relationships/slide" Target="slide61.xml"/><Relationship Id="rId9" Type="http://schemas.openxmlformats.org/officeDocument/2006/relationships/slide" Target="slide84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slide" Target="slide59.xml"/><Relationship Id="rId1" Type="http://schemas.openxmlformats.org/officeDocument/2006/relationships/slideLayout" Target="../slideLayouts/slideLayout12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slide" Target="slide59.xml"/><Relationship Id="rId1" Type="http://schemas.openxmlformats.org/officeDocument/2006/relationships/slideLayout" Target="../slideLayouts/slideLayout12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slide" Target="slide59.xml"/><Relationship Id="rId1" Type="http://schemas.openxmlformats.org/officeDocument/2006/relationships/slideLayout" Target="../slideLayouts/slideLayout12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slide" Target="slide59.xml"/><Relationship Id="rId1" Type="http://schemas.openxmlformats.org/officeDocument/2006/relationships/slideLayout" Target="../slideLayouts/slideLayout12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slide" Target="slide59.xml"/><Relationship Id="rId1" Type="http://schemas.openxmlformats.org/officeDocument/2006/relationships/slideLayout" Target="../slideLayouts/slideLayout12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slide" Target="slide59.xml"/><Relationship Id="rId1" Type="http://schemas.openxmlformats.org/officeDocument/2006/relationships/slideLayout" Target="../slideLayouts/slideLayout12.xml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slide" Target="slide85.xml"/><Relationship Id="rId2" Type="http://schemas.openxmlformats.org/officeDocument/2006/relationships/slideLayout" Target="../slideLayouts/slideLayout7.xml"/><Relationship Id="rId1" Type="http://schemas.openxmlformats.org/officeDocument/2006/relationships/themeOverride" Target="../theme/themeOverride4.xml"/><Relationship Id="rId5" Type="http://schemas.openxmlformats.org/officeDocument/2006/relationships/slide" Target="slide59.xml"/><Relationship Id="rId4" Type="http://schemas.openxmlformats.org/officeDocument/2006/relationships/slide" Target="slide88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slide" Target="slide84.xml"/><Relationship Id="rId1" Type="http://schemas.openxmlformats.org/officeDocument/2006/relationships/slideLayout" Target="../slideLayouts/slideLayout12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slide" Target="slide84.xml"/><Relationship Id="rId1" Type="http://schemas.openxmlformats.org/officeDocument/2006/relationships/slideLayout" Target="../slideLayouts/slideLayout12.xml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slide" Target="slide94.xml"/><Relationship Id="rId2" Type="http://schemas.openxmlformats.org/officeDocument/2006/relationships/slideLayout" Target="../slideLayouts/slideLayout1.xml"/><Relationship Id="rId1" Type="http://schemas.openxmlformats.org/officeDocument/2006/relationships/themeOverride" Target="../theme/themeOverride5.xml"/><Relationship Id="rId6" Type="http://schemas.openxmlformats.org/officeDocument/2006/relationships/slide" Target="slide108.xml"/><Relationship Id="rId5" Type="http://schemas.openxmlformats.org/officeDocument/2006/relationships/slide" Target="slide101.xml"/><Relationship Id="rId4" Type="http://schemas.openxmlformats.org/officeDocument/2006/relationships/slide" Target="slide95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slide" Target="slide93.xml"/><Relationship Id="rId1" Type="http://schemas.openxmlformats.org/officeDocument/2006/relationships/slideLayout" Target="../slideLayouts/slideLayout1.xml"/></Relationships>
</file>

<file path=ppt/slides/_rels/slide95.xml.rels><?xml version="1.0" encoding="UTF-8" standalone="yes"?>
<Relationships xmlns="http://schemas.openxmlformats.org/package/2006/relationships"><Relationship Id="rId2" Type="http://schemas.openxmlformats.org/officeDocument/2006/relationships/slide" Target="slide93.xml"/><Relationship Id="rId1" Type="http://schemas.openxmlformats.org/officeDocument/2006/relationships/slideLayout" Target="../slideLayouts/slideLayout1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1.xml.rels><?xml version="1.0" encoding="UTF-8" standalone="yes"?>
<Relationships xmlns="http://schemas.openxmlformats.org/package/2006/relationships"><Relationship Id="rId8" Type="http://schemas.openxmlformats.org/officeDocument/2006/relationships/slide" Target="slide107.xml"/><Relationship Id="rId3" Type="http://schemas.openxmlformats.org/officeDocument/2006/relationships/slide" Target="slide102.xml"/><Relationship Id="rId7" Type="http://schemas.openxmlformats.org/officeDocument/2006/relationships/slide" Target="slide106.xml"/><Relationship Id="rId2" Type="http://schemas.openxmlformats.org/officeDocument/2006/relationships/slideLayout" Target="../slideLayouts/slideLayout1.xml"/><Relationship Id="rId1" Type="http://schemas.openxmlformats.org/officeDocument/2006/relationships/themeOverride" Target="../theme/themeOverride6.xml"/><Relationship Id="rId6" Type="http://schemas.openxmlformats.org/officeDocument/2006/relationships/slide" Target="slide105.xml"/><Relationship Id="rId5" Type="http://schemas.openxmlformats.org/officeDocument/2006/relationships/slide" Target="slide104.xml"/><Relationship Id="rId4" Type="http://schemas.openxmlformats.org/officeDocument/2006/relationships/slide" Target="slide103.xml"/><Relationship Id="rId9" Type="http://schemas.openxmlformats.org/officeDocument/2006/relationships/slide" Target="slide93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slide" Target="slide101.xml"/><Relationship Id="rId1" Type="http://schemas.openxmlformats.org/officeDocument/2006/relationships/slideLayout" Target="../slideLayouts/slideLayout7.xml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slide" Target="slide101.xml"/><Relationship Id="rId1" Type="http://schemas.openxmlformats.org/officeDocument/2006/relationships/slideLayout" Target="../slideLayouts/slideLayout1.xml"/></Relationships>
</file>

<file path=ppt/slides/_rels/slide104.xml.rels><?xml version="1.0" encoding="UTF-8" standalone="yes"?>
<Relationships xmlns="http://schemas.openxmlformats.org/package/2006/relationships"><Relationship Id="rId2" Type="http://schemas.openxmlformats.org/officeDocument/2006/relationships/slide" Target="slide101.xml"/><Relationship Id="rId1" Type="http://schemas.openxmlformats.org/officeDocument/2006/relationships/slideLayout" Target="../slideLayouts/slideLayout1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slide" Target="slide101.xml"/><Relationship Id="rId1" Type="http://schemas.openxmlformats.org/officeDocument/2006/relationships/slideLayout" Target="../slideLayouts/slideLayout7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slide" Target="slide101.xml"/><Relationship Id="rId1" Type="http://schemas.openxmlformats.org/officeDocument/2006/relationships/slideLayout" Target="../slideLayouts/slideLayout1.xml"/></Relationships>
</file>

<file path=ppt/slides/_rels/slide107.xml.rels><?xml version="1.0" encoding="UTF-8" standalone="yes"?>
<Relationships xmlns="http://schemas.openxmlformats.org/package/2006/relationships"><Relationship Id="rId2" Type="http://schemas.openxmlformats.org/officeDocument/2006/relationships/slide" Target="slide101.xml"/><Relationship Id="rId1" Type="http://schemas.openxmlformats.org/officeDocument/2006/relationships/slideLayout" Target="../slideLayouts/slideLayout12.xml"/></Relationships>
</file>

<file path=ppt/slides/_rels/slide108.xml.rels><?xml version="1.0" encoding="UTF-8" standalone="yes"?>
<Relationships xmlns="http://schemas.openxmlformats.org/package/2006/relationships"><Relationship Id="rId2" Type="http://schemas.openxmlformats.org/officeDocument/2006/relationships/slide" Target="slide93.xml"/><Relationship Id="rId1" Type="http://schemas.openxmlformats.org/officeDocument/2006/relationships/slideLayout" Target="../slideLayouts/slideLayout1.xml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96" name="Text Box 4"/>
          <p:cNvSpPr txBox="1">
            <a:spLocks noChangeArrowheads="1"/>
          </p:cNvSpPr>
          <p:nvPr/>
        </p:nvSpPr>
        <p:spPr bwMode="auto">
          <a:xfrm>
            <a:off x="914400" y="304800"/>
            <a:ext cx="7086600" cy="914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00"/>
                </a:solidFill>
              </a14:hiddenFill>
            </a:ext>
            <a:ext uri="{91240B29-F687-4F45-9708-019B960494DF}">
              <a14:hiddenLine xmlns:a14="http://schemas.microsoft.com/office/drawing/2010/main" w="57150">
                <a:pattFill prst="smCheck">
                  <a:fgClr>
                    <a:srgbClr val="FF3300"/>
                  </a:fgClr>
                  <a:bgClr>
                    <a:srgbClr val="FFCCFF"/>
                  </a:bgClr>
                </a:patt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zh-CN" sz="54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 </a:t>
            </a:r>
            <a:r>
              <a:rPr lang="zh-CN" altLang="en-US" sz="54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第五章　组　合　体</a:t>
            </a:r>
          </a:p>
        </p:txBody>
      </p:sp>
      <p:sp>
        <p:nvSpPr>
          <p:cNvPr id="110597" name="Text Box 5"/>
          <p:cNvSpPr txBox="1">
            <a:spLocks noChangeArrowheads="1"/>
          </p:cNvSpPr>
          <p:nvPr/>
        </p:nvSpPr>
        <p:spPr bwMode="auto">
          <a:xfrm>
            <a:off x="533400" y="1295400"/>
            <a:ext cx="8001000" cy="1341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>
              <a:spcBef>
                <a:spcPct val="50000"/>
              </a:spcBef>
            </a:pPr>
            <a:r>
              <a:rPr lang="zh-CN" altLang="en-US" sz="4000" b="1" dirty="0">
                <a:solidFill>
                  <a:srgbClr val="FF3300"/>
                </a:solidFill>
                <a:effectLst/>
                <a:latin typeface="宋体" pitchFamily="2" charset="-122"/>
                <a:hlinkClick r:id="rId3" action="ppaction://hlinksldjump"/>
              </a:rPr>
              <a:t>第一节</a:t>
            </a:r>
            <a:r>
              <a:rPr lang="zh-CN" altLang="en-US" sz="4000" b="1" dirty="0">
                <a:solidFill>
                  <a:srgbClr val="FF3300"/>
                </a:solidFill>
                <a:effectLst/>
                <a:latin typeface="宋体" pitchFamily="2" charset="-122"/>
                <a:sym typeface="Symbol" pitchFamily="18" charset="2"/>
              </a:rPr>
              <a:t>　物体三视图的形成及投影  </a:t>
            </a:r>
          </a:p>
          <a:p>
            <a:pPr algn="l">
              <a:lnSpc>
                <a:spcPct val="95000"/>
              </a:lnSpc>
              <a:spcBef>
                <a:spcPct val="10000"/>
              </a:spcBef>
            </a:pPr>
            <a:r>
              <a:rPr lang="zh-CN" altLang="en-US" sz="4000" b="1" dirty="0">
                <a:solidFill>
                  <a:srgbClr val="FF3300"/>
                </a:solidFill>
                <a:effectLst/>
                <a:latin typeface="宋体" pitchFamily="2" charset="-122"/>
                <a:sym typeface="Symbol" pitchFamily="18" charset="2"/>
              </a:rPr>
              <a:t>        特性</a:t>
            </a:r>
            <a:endParaRPr lang="zh-CN" altLang="en-US" sz="4000" b="1" dirty="0">
              <a:solidFill>
                <a:srgbClr val="FF3300"/>
              </a:solidFill>
              <a:effectLst/>
              <a:latin typeface="宋体" pitchFamily="2" charset="-122"/>
            </a:endParaRPr>
          </a:p>
        </p:txBody>
      </p:sp>
      <p:sp>
        <p:nvSpPr>
          <p:cNvPr id="110598" name="Text Box 6"/>
          <p:cNvSpPr txBox="1">
            <a:spLocks noChangeArrowheads="1"/>
          </p:cNvSpPr>
          <p:nvPr/>
        </p:nvSpPr>
        <p:spPr bwMode="auto">
          <a:xfrm>
            <a:off x="533400" y="2895600"/>
            <a:ext cx="70104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>
              <a:spcBef>
                <a:spcPct val="50000"/>
              </a:spcBef>
            </a:pPr>
            <a:r>
              <a:rPr lang="zh-CN" altLang="en-US" sz="4000" b="1">
                <a:solidFill>
                  <a:srgbClr val="FF3300"/>
                </a:solidFill>
                <a:effectLst/>
                <a:hlinkClick r:id="rId4" action="ppaction://hlinksldjump"/>
              </a:rPr>
              <a:t>第二节</a:t>
            </a:r>
            <a:r>
              <a:rPr lang="zh-CN" altLang="en-US" sz="4000" b="1">
                <a:solidFill>
                  <a:srgbClr val="FF3300"/>
                </a:solidFill>
                <a:effectLst/>
              </a:rPr>
              <a:t>　组合体的形体分析法</a:t>
            </a:r>
          </a:p>
        </p:txBody>
      </p:sp>
      <p:sp>
        <p:nvSpPr>
          <p:cNvPr id="110599" name="Text Box 7"/>
          <p:cNvSpPr txBox="1">
            <a:spLocks noChangeArrowheads="1"/>
          </p:cNvSpPr>
          <p:nvPr/>
        </p:nvSpPr>
        <p:spPr bwMode="auto">
          <a:xfrm>
            <a:off x="533400" y="3733800"/>
            <a:ext cx="76200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>
              <a:spcBef>
                <a:spcPct val="50000"/>
              </a:spcBef>
            </a:pPr>
            <a:r>
              <a:rPr lang="zh-CN" altLang="en-US" sz="4000" b="1" dirty="0">
                <a:solidFill>
                  <a:srgbClr val="FF3300"/>
                </a:solidFill>
                <a:effectLst/>
                <a:hlinkClick r:id="rId5" action="ppaction://hlinksldjump"/>
              </a:rPr>
              <a:t>第三节</a:t>
            </a:r>
            <a:r>
              <a:rPr lang="zh-CN" altLang="en-US" sz="4000" b="1" dirty="0">
                <a:solidFill>
                  <a:srgbClr val="FF3300"/>
                </a:solidFill>
                <a:effectLst/>
              </a:rPr>
              <a:t>　画组合体的三视图</a:t>
            </a:r>
          </a:p>
        </p:txBody>
      </p:sp>
      <p:sp>
        <p:nvSpPr>
          <p:cNvPr id="110600" name="Text Box 8"/>
          <p:cNvSpPr txBox="1">
            <a:spLocks noChangeArrowheads="1"/>
          </p:cNvSpPr>
          <p:nvPr/>
        </p:nvSpPr>
        <p:spPr bwMode="auto">
          <a:xfrm>
            <a:off x="575310" y="4648200"/>
            <a:ext cx="72390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>
              <a:spcBef>
                <a:spcPct val="50000"/>
              </a:spcBef>
            </a:pPr>
            <a:r>
              <a:rPr lang="zh-CN" altLang="en-US" sz="4000" b="1" dirty="0">
                <a:solidFill>
                  <a:srgbClr val="FF3300"/>
                </a:solidFill>
                <a:effectLst/>
                <a:latin typeface="宋体" pitchFamily="2" charset="-122"/>
                <a:sym typeface="Symbol" pitchFamily="18" charset="2"/>
                <a:hlinkClick r:id="rId6" action="ppaction://hlinksldjump"/>
              </a:rPr>
              <a:t>第四</a:t>
            </a:r>
            <a:r>
              <a:rPr lang="zh-CN" altLang="en-US" sz="4000" b="1" dirty="0" smtClean="0">
                <a:solidFill>
                  <a:srgbClr val="FF3300"/>
                </a:solidFill>
                <a:effectLst/>
                <a:latin typeface="宋体" pitchFamily="2" charset="-122"/>
                <a:sym typeface="Symbol" pitchFamily="18" charset="2"/>
                <a:hlinkClick r:id="rId6" action="ppaction://hlinksldjump"/>
              </a:rPr>
              <a:t>节</a:t>
            </a:r>
            <a:r>
              <a:rPr lang="zh-CN" altLang="en-US" sz="4000" b="1" dirty="0" smtClean="0">
                <a:solidFill>
                  <a:srgbClr val="FF3300"/>
                </a:solidFill>
                <a:effectLst/>
                <a:latin typeface="宋体" pitchFamily="2" charset="-122"/>
                <a:sym typeface="Symbol" pitchFamily="18" charset="2"/>
              </a:rPr>
              <a:t>  </a:t>
            </a:r>
            <a:r>
              <a:rPr lang="zh-CN" altLang="en-US" sz="4000" b="1" dirty="0" smtClean="0">
                <a:solidFill>
                  <a:srgbClr val="FF3300"/>
                </a:solidFill>
                <a:effectLst/>
                <a:latin typeface="宋体" pitchFamily="2" charset="-122"/>
              </a:rPr>
              <a:t>读</a:t>
            </a:r>
            <a:r>
              <a:rPr lang="zh-CN" altLang="en-US" sz="4000" b="1" dirty="0">
                <a:solidFill>
                  <a:srgbClr val="FF3300"/>
                </a:solidFill>
                <a:effectLst/>
                <a:latin typeface="宋体" pitchFamily="2" charset="-122"/>
              </a:rPr>
              <a:t>组合体的视图</a:t>
            </a:r>
          </a:p>
        </p:txBody>
      </p:sp>
      <p:sp>
        <p:nvSpPr>
          <p:cNvPr id="110602" name="Text Box 10"/>
          <p:cNvSpPr txBox="1">
            <a:spLocks noChangeArrowheads="1"/>
          </p:cNvSpPr>
          <p:nvPr/>
        </p:nvSpPr>
        <p:spPr bwMode="auto">
          <a:xfrm>
            <a:off x="609600" y="5546725"/>
            <a:ext cx="76200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>
              <a:spcBef>
                <a:spcPct val="50000"/>
              </a:spcBef>
            </a:pPr>
            <a:r>
              <a:rPr lang="zh-CN" altLang="en-US" sz="4000" b="1">
                <a:solidFill>
                  <a:srgbClr val="FF3300"/>
                </a:solidFill>
                <a:effectLst/>
                <a:hlinkClick r:id="rId7" action="ppaction://hlinksldjump"/>
              </a:rPr>
              <a:t>第五节</a:t>
            </a:r>
            <a:r>
              <a:rPr lang="zh-CN" altLang="en-US" sz="4000" b="1">
                <a:solidFill>
                  <a:srgbClr val="FF3300"/>
                </a:solidFill>
                <a:effectLst/>
              </a:rPr>
              <a:t>　组合体的尺寸标注</a:t>
            </a:r>
          </a:p>
        </p:txBody>
      </p:sp>
      <p:sp>
        <p:nvSpPr>
          <p:cNvPr id="110603" name="Text Box 11"/>
          <p:cNvSpPr txBox="1">
            <a:spLocks noChangeArrowheads="1"/>
          </p:cNvSpPr>
          <p:nvPr/>
        </p:nvSpPr>
        <p:spPr bwMode="auto">
          <a:xfrm>
            <a:off x="7086600" y="5943600"/>
            <a:ext cx="2057400" cy="8239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7C8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zh-CN" altLang="en-US" sz="4800">
                <a:solidFill>
                  <a:srgbClr val="FF0000"/>
                </a:solidFill>
                <a:effectLst/>
                <a:ea typeface="黑体" pitchFamily="2" charset="-122"/>
                <a:hlinkClick r:id="rId8" action="ppaction://hlinksldjump"/>
              </a:rPr>
              <a:t>概述</a:t>
            </a:r>
            <a:endParaRPr lang="zh-CN" altLang="en-US" sz="4800">
              <a:solidFill>
                <a:srgbClr val="FF0000"/>
              </a:solidFill>
              <a:effectLst/>
              <a:ea typeface="黑体" pitchFamily="2" charset="-122"/>
            </a:endParaRPr>
          </a:p>
        </p:txBody>
      </p:sp>
    </p:spTree>
  </p:cSld>
  <p:clrMapOvr>
    <a:overrideClrMapping bg1="lt1" tx1="dk1" bg2="lt2" tx2="dk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05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05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105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105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105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105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106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106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6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106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106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0597" grpId="0" autoUpdateAnimBg="0"/>
      <p:bldP spid="110598" grpId="0" autoUpdateAnimBg="0"/>
      <p:bldP spid="110599" grpId="0" autoUpdateAnimBg="0"/>
      <p:bldP spid="110600" grpId="0" autoUpdateAnimBg="0"/>
      <p:bldP spid="110602" grpId="0" autoUpdateAnimBg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5" name="Text Box 3"/>
          <p:cNvSpPr txBox="1">
            <a:spLocks noChangeArrowheads="1"/>
          </p:cNvSpPr>
          <p:nvPr/>
        </p:nvSpPr>
        <p:spPr bwMode="auto">
          <a:xfrm>
            <a:off x="0" y="0"/>
            <a:ext cx="9144000" cy="1860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zh-CN" altLang="en-US" sz="4400" b="1">
                <a:solidFill>
                  <a:srgbClr val="FF3300"/>
                </a:solidFill>
                <a:effectLst/>
              </a:rPr>
              <a:t>组合体</a:t>
            </a:r>
            <a:r>
              <a:rPr lang="zh-CN" altLang="en-US" sz="3600" b="1">
                <a:effectLst/>
              </a:rPr>
              <a:t> </a:t>
            </a:r>
            <a:r>
              <a:rPr lang="en-US" altLang="zh-CN" sz="3600" b="1">
                <a:effectLst/>
              </a:rPr>
              <a:t>— </a:t>
            </a:r>
            <a:r>
              <a:rPr lang="zh-CN" altLang="en-US" sz="3600" b="1">
                <a:effectLst/>
              </a:rPr>
              <a:t>由若干简单立体（平面体和曲面体）通过叠加、切割等方式构成的整体，称为组合体。</a:t>
            </a:r>
          </a:p>
        </p:txBody>
      </p:sp>
      <p:sp>
        <p:nvSpPr>
          <p:cNvPr id="8290" name="AutoShape 98">
            <a:hlinkClick r:id="" action="ppaction://hlinkshowjump?jump=firstslide" highlightClick="1"/>
          </p:cNvPr>
          <p:cNvSpPr>
            <a:spLocks noChangeArrowheads="1"/>
          </p:cNvSpPr>
          <p:nvPr/>
        </p:nvSpPr>
        <p:spPr bwMode="auto">
          <a:xfrm>
            <a:off x="8610600" y="6324600"/>
            <a:ext cx="533400" cy="5334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8369" name="Group 177"/>
          <p:cNvGrpSpPr>
            <a:grpSpLocks/>
          </p:cNvGrpSpPr>
          <p:nvPr/>
        </p:nvGrpSpPr>
        <p:grpSpPr bwMode="auto">
          <a:xfrm>
            <a:off x="755650" y="1844675"/>
            <a:ext cx="3384550" cy="647700"/>
            <a:chOff x="476" y="1117"/>
            <a:chExt cx="2132" cy="408"/>
          </a:xfrm>
        </p:grpSpPr>
        <p:sp>
          <p:nvSpPr>
            <p:cNvPr id="8370" name="Line 178"/>
            <p:cNvSpPr>
              <a:spLocks noChangeShapeType="1"/>
            </p:cNvSpPr>
            <p:nvPr/>
          </p:nvSpPr>
          <p:spPr bwMode="auto">
            <a:xfrm flipH="1">
              <a:off x="1199" y="1117"/>
              <a:ext cx="1409" cy="4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71" name="Line 179"/>
            <p:cNvSpPr>
              <a:spLocks noChangeShapeType="1"/>
            </p:cNvSpPr>
            <p:nvPr/>
          </p:nvSpPr>
          <p:spPr bwMode="auto">
            <a:xfrm flipH="1">
              <a:off x="476" y="1525"/>
              <a:ext cx="7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8372" name="Group 180"/>
            <p:cNvGrpSpPr>
              <a:grpSpLocks/>
            </p:cNvGrpSpPr>
            <p:nvPr/>
          </p:nvGrpSpPr>
          <p:grpSpPr bwMode="auto">
            <a:xfrm>
              <a:off x="619" y="1193"/>
              <a:ext cx="505" cy="294"/>
              <a:chOff x="1825" y="1728"/>
              <a:chExt cx="377" cy="219"/>
            </a:xfrm>
          </p:grpSpPr>
          <p:sp>
            <p:nvSpPr>
              <p:cNvPr id="8373" name="Line 181"/>
              <p:cNvSpPr>
                <a:spLocks noChangeShapeType="1"/>
              </p:cNvSpPr>
              <p:nvPr/>
            </p:nvSpPr>
            <p:spPr bwMode="auto">
              <a:xfrm>
                <a:off x="1856" y="1737"/>
                <a:ext cx="0" cy="96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374" name="Line 182"/>
              <p:cNvSpPr>
                <a:spLocks noChangeShapeType="1"/>
              </p:cNvSpPr>
              <p:nvPr/>
            </p:nvSpPr>
            <p:spPr bwMode="auto">
              <a:xfrm flipV="1">
                <a:off x="1827" y="1833"/>
                <a:ext cx="33" cy="4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375" name="Line 183"/>
              <p:cNvSpPr>
                <a:spLocks noChangeShapeType="1"/>
              </p:cNvSpPr>
              <p:nvPr/>
            </p:nvSpPr>
            <p:spPr bwMode="auto">
              <a:xfrm>
                <a:off x="1825" y="1818"/>
                <a:ext cx="7" cy="12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376" name="Line 184"/>
              <p:cNvSpPr>
                <a:spLocks noChangeShapeType="1"/>
              </p:cNvSpPr>
              <p:nvPr/>
            </p:nvSpPr>
            <p:spPr bwMode="auto">
              <a:xfrm flipV="1">
                <a:off x="1856" y="1759"/>
                <a:ext cx="42" cy="5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377" name="Line 185"/>
              <p:cNvSpPr>
                <a:spLocks noChangeShapeType="1"/>
              </p:cNvSpPr>
              <p:nvPr/>
            </p:nvSpPr>
            <p:spPr bwMode="auto">
              <a:xfrm flipH="1">
                <a:off x="1898" y="1747"/>
                <a:ext cx="3" cy="88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378" name="Line 186"/>
              <p:cNvSpPr>
                <a:spLocks noChangeShapeType="1"/>
              </p:cNvSpPr>
              <p:nvPr/>
            </p:nvSpPr>
            <p:spPr bwMode="auto">
              <a:xfrm flipV="1">
                <a:off x="1894" y="1830"/>
                <a:ext cx="35" cy="5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379" name="Line 187"/>
              <p:cNvSpPr>
                <a:spLocks noChangeShapeType="1"/>
              </p:cNvSpPr>
              <p:nvPr/>
            </p:nvSpPr>
            <p:spPr bwMode="auto">
              <a:xfrm flipH="1">
                <a:off x="1920" y="1823"/>
                <a:ext cx="12" cy="115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380" name="Line 188"/>
              <p:cNvSpPr>
                <a:spLocks noChangeShapeType="1"/>
              </p:cNvSpPr>
              <p:nvPr/>
            </p:nvSpPr>
            <p:spPr bwMode="auto">
              <a:xfrm flipV="1">
                <a:off x="1832" y="1914"/>
                <a:ext cx="90" cy="9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381" name="Line 189"/>
              <p:cNvSpPr>
                <a:spLocks noChangeShapeType="1"/>
              </p:cNvSpPr>
              <p:nvPr/>
            </p:nvSpPr>
            <p:spPr bwMode="auto">
              <a:xfrm flipH="1">
                <a:off x="2095" y="1728"/>
                <a:ext cx="57" cy="105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382" name="Line 190"/>
              <p:cNvSpPr>
                <a:spLocks noChangeShapeType="1"/>
              </p:cNvSpPr>
              <p:nvPr/>
            </p:nvSpPr>
            <p:spPr bwMode="auto">
              <a:xfrm flipV="1">
                <a:off x="2090" y="1823"/>
                <a:ext cx="96" cy="1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383" name="Line 191"/>
              <p:cNvSpPr>
                <a:spLocks noChangeShapeType="1"/>
              </p:cNvSpPr>
              <p:nvPr/>
            </p:nvSpPr>
            <p:spPr bwMode="auto">
              <a:xfrm flipH="1">
                <a:off x="2109" y="1933"/>
                <a:ext cx="69" cy="5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384" name="Line 192"/>
              <p:cNvSpPr>
                <a:spLocks noChangeShapeType="1"/>
              </p:cNvSpPr>
              <p:nvPr/>
            </p:nvSpPr>
            <p:spPr bwMode="auto">
              <a:xfrm flipH="1">
                <a:off x="2174" y="1856"/>
                <a:ext cx="7" cy="77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385" name="Line 193"/>
              <p:cNvSpPr>
                <a:spLocks noChangeShapeType="1"/>
              </p:cNvSpPr>
              <p:nvPr/>
            </p:nvSpPr>
            <p:spPr bwMode="auto">
              <a:xfrm flipV="1">
                <a:off x="2109" y="1864"/>
                <a:ext cx="69" cy="5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386" name="Line 194"/>
              <p:cNvSpPr>
                <a:spLocks noChangeShapeType="1"/>
              </p:cNvSpPr>
              <p:nvPr/>
            </p:nvSpPr>
            <p:spPr bwMode="auto">
              <a:xfrm>
                <a:off x="2162" y="1780"/>
                <a:ext cx="40" cy="69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387" name="Line 195"/>
              <p:cNvSpPr>
                <a:spLocks noChangeShapeType="1"/>
              </p:cNvSpPr>
              <p:nvPr/>
            </p:nvSpPr>
            <p:spPr bwMode="auto">
              <a:xfrm>
                <a:off x="2109" y="1854"/>
                <a:ext cx="0" cy="93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8388" name="Group 196"/>
          <p:cNvGrpSpPr>
            <a:grpSpLocks/>
          </p:cNvGrpSpPr>
          <p:nvPr/>
        </p:nvGrpSpPr>
        <p:grpSpPr bwMode="auto">
          <a:xfrm>
            <a:off x="2124075" y="1617663"/>
            <a:ext cx="4445000" cy="5051425"/>
            <a:chOff x="3190" y="2498"/>
            <a:chExt cx="1603" cy="1822"/>
          </a:xfrm>
        </p:grpSpPr>
        <p:sp>
          <p:nvSpPr>
            <p:cNvPr id="8389" name="Freeform 197"/>
            <p:cNvSpPr>
              <a:spLocks/>
            </p:cNvSpPr>
            <p:nvPr/>
          </p:nvSpPr>
          <p:spPr bwMode="auto">
            <a:xfrm>
              <a:off x="4220" y="3834"/>
              <a:ext cx="381" cy="221"/>
            </a:xfrm>
            <a:custGeom>
              <a:avLst/>
              <a:gdLst>
                <a:gd name="T0" fmla="*/ 1411 w 1411"/>
                <a:gd name="T1" fmla="*/ 0 h 815"/>
                <a:gd name="T2" fmla="*/ 0 w 1411"/>
                <a:gd name="T3" fmla="*/ 815 h 815"/>
                <a:gd name="T4" fmla="*/ 1 w 1411"/>
                <a:gd name="T5" fmla="*/ 815 h 8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11" h="815">
                  <a:moveTo>
                    <a:pt x="1411" y="0"/>
                  </a:moveTo>
                  <a:lnTo>
                    <a:pt x="0" y="815"/>
                  </a:lnTo>
                  <a:lnTo>
                    <a:pt x="1" y="815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90" name="Freeform 198"/>
            <p:cNvSpPr>
              <a:spLocks/>
            </p:cNvSpPr>
            <p:nvPr/>
          </p:nvSpPr>
          <p:spPr bwMode="auto">
            <a:xfrm>
              <a:off x="4601" y="3725"/>
              <a:ext cx="190" cy="109"/>
            </a:xfrm>
            <a:custGeom>
              <a:avLst/>
              <a:gdLst>
                <a:gd name="T0" fmla="*/ 706 w 706"/>
                <a:gd name="T1" fmla="*/ 0 h 408"/>
                <a:gd name="T2" fmla="*/ 0 w 706"/>
                <a:gd name="T3" fmla="*/ 408 h 408"/>
                <a:gd name="T4" fmla="*/ 1 w 706"/>
                <a:gd name="T5" fmla="*/ 408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06" h="408">
                  <a:moveTo>
                    <a:pt x="706" y="0"/>
                  </a:moveTo>
                  <a:lnTo>
                    <a:pt x="0" y="408"/>
                  </a:lnTo>
                  <a:lnTo>
                    <a:pt x="1" y="408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91" name="Freeform 199"/>
            <p:cNvSpPr>
              <a:spLocks/>
            </p:cNvSpPr>
            <p:nvPr/>
          </p:nvSpPr>
          <p:spPr bwMode="auto">
            <a:xfrm>
              <a:off x="4392" y="3052"/>
              <a:ext cx="209" cy="782"/>
            </a:xfrm>
            <a:custGeom>
              <a:avLst/>
              <a:gdLst>
                <a:gd name="T0" fmla="*/ 770 w 770"/>
                <a:gd name="T1" fmla="*/ 2904 h 2904"/>
                <a:gd name="T2" fmla="*/ 0 w 770"/>
                <a:gd name="T3" fmla="*/ 0 h 2904"/>
                <a:gd name="T4" fmla="*/ 1 w 770"/>
                <a:gd name="T5" fmla="*/ 0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70" h="2904">
                  <a:moveTo>
                    <a:pt x="770" y="2904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92" name="Freeform 200"/>
            <p:cNvSpPr>
              <a:spLocks/>
            </p:cNvSpPr>
            <p:nvPr/>
          </p:nvSpPr>
          <p:spPr bwMode="auto">
            <a:xfrm>
              <a:off x="4220" y="3616"/>
              <a:ext cx="381" cy="218"/>
            </a:xfrm>
            <a:custGeom>
              <a:avLst/>
              <a:gdLst>
                <a:gd name="T0" fmla="*/ 1411 w 1411"/>
                <a:gd name="T1" fmla="*/ 815 h 815"/>
                <a:gd name="T2" fmla="*/ 0 w 1411"/>
                <a:gd name="T3" fmla="*/ 0 h 815"/>
                <a:gd name="T4" fmla="*/ 1 w 1411"/>
                <a:gd name="T5" fmla="*/ 0 h 8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11" h="815">
                  <a:moveTo>
                    <a:pt x="1411" y="815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93" name="Freeform 201"/>
            <p:cNvSpPr>
              <a:spLocks/>
            </p:cNvSpPr>
            <p:nvPr/>
          </p:nvSpPr>
          <p:spPr bwMode="auto">
            <a:xfrm>
              <a:off x="3574" y="3008"/>
              <a:ext cx="340" cy="442"/>
            </a:xfrm>
            <a:custGeom>
              <a:avLst/>
              <a:gdLst>
                <a:gd name="T0" fmla="*/ 0 w 1266"/>
                <a:gd name="T1" fmla="*/ 453 h 1637"/>
                <a:gd name="T2" fmla="*/ 11 w 1266"/>
                <a:gd name="T3" fmla="*/ 598 h 1637"/>
                <a:gd name="T4" fmla="*/ 45 w 1266"/>
                <a:gd name="T5" fmla="*/ 751 h 1637"/>
                <a:gd name="T6" fmla="*/ 100 w 1266"/>
                <a:gd name="T7" fmla="*/ 907 h 1637"/>
                <a:gd name="T8" fmla="*/ 175 w 1266"/>
                <a:gd name="T9" fmla="*/ 1060 h 1637"/>
                <a:gd name="T10" fmla="*/ 265 w 1266"/>
                <a:gd name="T11" fmla="*/ 1204 h 1637"/>
                <a:gd name="T12" fmla="*/ 370 w 1266"/>
                <a:gd name="T13" fmla="*/ 1334 h 1637"/>
                <a:gd name="T14" fmla="*/ 485 w 1266"/>
                <a:gd name="T15" fmla="*/ 1446 h 1637"/>
                <a:gd name="T16" fmla="*/ 604 w 1266"/>
                <a:gd name="T17" fmla="*/ 1535 h 1637"/>
                <a:gd name="T18" fmla="*/ 725 w 1266"/>
                <a:gd name="T19" fmla="*/ 1598 h 1637"/>
                <a:gd name="T20" fmla="*/ 842 w 1266"/>
                <a:gd name="T21" fmla="*/ 1632 h 1637"/>
                <a:gd name="T22" fmla="*/ 952 w 1266"/>
                <a:gd name="T23" fmla="*/ 1637 h 1637"/>
                <a:gd name="T24" fmla="*/ 1050 w 1266"/>
                <a:gd name="T25" fmla="*/ 1614 h 1637"/>
                <a:gd name="T26" fmla="*/ 1133 w 1266"/>
                <a:gd name="T27" fmla="*/ 1561 h 1637"/>
                <a:gd name="T28" fmla="*/ 1199 w 1266"/>
                <a:gd name="T29" fmla="*/ 1481 h 1637"/>
                <a:gd name="T30" fmla="*/ 1243 w 1266"/>
                <a:gd name="T31" fmla="*/ 1377 h 1637"/>
                <a:gd name="T32" fmla="*/ 1266 w 1266"/>
                <a:gd name="T33" fmla="*/ 1254 h 1637"/>
                <a:gd name="T34" fmla="*/ 1266 w 1266"/>
                <a:gd name="T35" fmla="*/ 1115 h 1637"/>
                <a:gd name="T36" fmla="*/ 1243 w 1266"/>
                <a:gd name="T37" fmla="*/ 964 h 1637"/>
                <a:gd name="T38" fmla="*/ 1199 w 1266"/>
                <a:gd name="T39" fmla="*/ 809 h 1637"/>
                <a:gd name="T40" fmla="*/ 1133 w 1266"/>
                <a:gd name="T41" fmla="*/ 654 h 1637"/>
                <a:gd name="T42" fmla="*/ 1050 w 1266"/>
                <a:gd name="T43" fmla="*/ 504 h 1637"/>
                <a:gd name="T44" fmla="*/ 952 w 1266"/>
                <a:gd name="T45" fmla="*/ 368 h 1637"/>
                <a:gd name="T46" fmla="*/ 842 w 1266"/>
                <a:gd name="T47" fmla="*/ 245 h 1637"/>
                <a:gd name="T48" fmla="*/ 725 w 1266"/>
                <a:gd name="T49" fmla="*/ 145 h 1637"/>
                <a:gd name="T50" fmla="*/ 604 w 1266"/>
                <a:gd name="T51" fmla="*/ 69 h 1637"/>
                <a:gd name="T52" fmla="*/ 485 w 1266"/>
                <a:gd name="T53" fmla="*/ 20 h 1637"/>
                <a:gd name="T54" fmla="*/ 370 w 1266"/>
                <a:gd name="T55" fmla="*/ 0 h 1637"/>
                <a:gd name="T56" fmla="*/ 265 w 1266"/>
                <a:gd name="T57" fmla="*/ 9 h 1637"/>
                <a:gd name="T58" fmla="*/ 175 w 1266"/>
                <a:gd name="T59" fmla="*/ 47 h 1637"/>
                <a:gd name="T60" fmla="*/ 100 w 1266"/>
                <a:gd name="T61" fmla="*/ 114 h 1637"/>
                <a:gd name="T62" fmla="*/ 45 w 1266"/>
                <a:gd name="T63" fmla="*/ 206 h 1637"/>
                <a:gd name="T64" fmla="*/ 11 w 1266"/>
                <a:gd name="T65" fmla="*/ 320 h 1637"/>
                <a:gd name="T66" fmla="*/ 0 w 1266"/>
                <a:gd name="T67" fmla="*/ 453 h 1637"/>
                <a:gd name="T68" fmla="*/ 1 w 1266"/>
                <a:gd name="T69" fmla="*/ 453 h 1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66" h="1637">
                  <a:moveTo>
                    <a:pt x="0" y="453"/>
                  </a:moveTo>
                  <a:lnTo>
                    <a:pt x="11" y="598"/>
                  </a:lnTo>
                  <a:lnTo>
                    <a:pt x="45" y="751"/>
                  </a:lnTo>
                  <a:lnTo>
                    <a:pt x="100" y="907"/>
                  </a:lnTo>
                  <a:lnTo>
                    <a:pt x="175" y="1060"/>
                  </a:lnTo>
                  <a:lnTo>
                    <a:pt x="265" y="1204"/>
                  </a:lnTo>
                  <a:lnTo>
                    <a:pt x="370" y="1334"/>
                  </a:lnTo>
                  <a:lnTo>
                    <a:pt x="485" y="1446"/>
                  </a:lnTo>
                  <a:lnTo>
                    <a:pt x="604" y="1535"/>
                  </a:lnTo>
                  <a:lnTo>
                    <a:pt x="725" y="1598"/>
                  </a:lnTo>
                  <a:lnTo>
                    <a:pt x="842" y="1632"/>
                  </a:lnTo>
                  <a:lnTo>
                    <a:pt x="952" y="1637"/>
                  </a:lnTo>
                  <a:lnTo>
                    <a:pt x="1050" y="1614"/>
                  </a:lnTo>
                  <a:lnTo>
                    <a:pt x="1133" y="1561"/>
                  </a:lnTo>
                  <a:lnTo>
                    <a:pt x="1199" y="1481"/>
                  </a:lnTo>
                  <a:lnTo>
                    <a:pt x="1243" y="1377"/>
                  </a:lnTo>
                  <a:lnTo>
                    <a:pt x="1266" y="1254"/>
                  </a:lnTo>
                  <a:lnTo>
                    <a:pt x="1266" y="1115"/>
                  </a:lnTo>
                  <a:lnTo>
                    <a:pt x="1243" y="964"/>
                  </a:lnTo>
                  <a:lnTo>
                    <a:pt x="1199" y="809"/>
                  </a:lnTo>
                  <a:lnTo>
                    <a:pt x="1133" y="654"/>
                  </a:lnTo>
                  <a:lnTo>
                    <a:pt x="1050" y="504"/>
                  </a:lnTo>
                  <a:lnTo>
                    <a:pt x="952" y="368"/>
                  </a:lnTo>
                  <a:lnTo>
                    <a:pt x="842" y="245"/>
                  </a:lnTo>
                  <a:lnTo>
                    <a:pt x="725" y="145"/>
                  </a:lnTo>
                  <a:lnTo>
                    <a:pt x="604" y="69"/>
                  </a:lnTo>
                  <a:lnTo>
                    <a:pt x="485" y="20"/>
                  </a:lnTo>
                  <a:lnTo>
                    <a:pt x="370" y="0"/>
                  </a:lnTo>
                  <a:lnTo>
                    <a:pt x="265" y="9"/>
                  </a:lnTo>
                  <a:lnTo>
                    <a:pt x="175" y="47"/>
                  </a:lnTo>
                  <a:lnTo>
                    <a:pt x="100" y="114"/>
                  </a:lnTo>
                  <a:lnTo>
                    <a:pt x="45" y="206"/>
                  </a:lnTo>
                  <a:lnTo>
                    <a:pt x="11" y="320"/>
                  </a:lnTo>
                  <a:lnTo>
                    <a:pt x="0" y="453"/>
                  </a:lnTo>
                  <a:lnTo>
                    <a:pt x="1" y="453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94" name="Freeform 202"/>
            <p:cNvSpPr>
              <a:spLocks/>
            </p:cNvSpPr>
            <p:nvPr/>
          </p:nvSpPr>
          <p:spPr bwMode="auto">
            <a:xfrm>
              <a:off x="4327" y="3052"/>
              <a:ext cx="82" cy="309"/>
            </a:xfrm>
            <a:custGeom>
              <a:avLst/>
              <a:gdLst>
                <a:gd name="T0" fmla="*/ 0 w 310"/>
                <a:gd name="T1" fmla="*/ 1144 h 1144"/>
                <a:gd name="T2" fmla="*/ 128 w 310"/>
                <a:gd name="T3" fmla="*/ 1040 h 1144"/>
                <a:gd name="T4" fmla="*/ 224 w 310"/>
                <a:gd name="T5" fmla="*/ 892 h 1144"/>
                <a:gd name="T6" fmla="*/ 285 w 310"/>
                <a:gd name="T7" fmla="*/ 708 h 1144"/>
                <a:gd name="T8" fmla="*/ 310 w 310"/>
                <a:gd name="T9" fmla="*/ 492 h 1144"/>
                <a:gd name="T10" fmla="*/ 297 w 310"/>
                <a:gd name="T11" fmla="*/ 254 h 1144"/>
                <a:gd name="T12" fmla="*/ 246 w 310"/>
                <a:gd name="T13" fmla="*/ 0 h 1144"/>
                <a:gd name="T14" fmla="*/ 247 w 310"/>
                <a:gd name="T15" fmla="*/ 0 h 1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10" h="1144">
                  <a:moveTo>
                    <a:pt x="0" y="1144"/>
                  </a:moveTo>
                  <a:lnTo>
                    <a:pt x="128" y="1040"/>
                  </a:lnTo>
                  <a:lnTo>
                    <a:pt x="224" y="892"/>
                  </a:lnTo>
                  <a:lnTo>
                    <a:pt x="285" y="708"/>
                  </a:lnTo>
                  <a:lnTo>
                    <a:pt x="310" y="492"/>
                  </a:lnTo>
                  <a:lnTo>
                    <a:pt x="297" y="254"/>
                  </a:lnTo>
                  <a:lnTo>
                    <a:pt x="246" y="0"/>
                  </a:lnTo>
                  <a:lnTo>
                    <a:pt x="247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95" name="Freeform 203"/>
            <p:cNvSpPr>
              <a:spLocks/>
            </p:cNvSpPr>
            <p:nvPr/>
          </p:nvSpPr>
          <p:spPr bwMode="auto">
            <a:xfrm>
              <a:off x="3459" y="2860"/>
              <a:ext cx="569" cy="739"/>
            </a:xfrm>
            <a:custGeom>
              <a:avLst/>
              <a:gdLst>
                <a:gd name="T0" fmla="*/ 0 w 2111"/>
                <a:gd name="T1" fmla="*/ 755 h 2731"/>
                <a:gd name="T2" fmla="*/ 19 w 2111"/>
                <a:gd name="T3" fmla="*/ 997 h 2731"/>
                <a:gd name="T4" fmla="*/ 75 w 2111"/>
                <a:gd name="T5" fmla="*/ 1253 h 2731"/>
                <a:gd name="T6" fmla="*/ 168 w 2111"/>
                <a:gd name="T7" fmla="*/ 1513 h 2731"/>
                <a:gd name="T8" fmla="*/ 293 w 2111"/>
                <a:gd name="T9" fmla="*/ 1768 h 2731"/>
                <a:gd name="T10" fmla="*/ 445 w 2111"/>
                <a:gd name="T11" fmla="*/ 2008 h 2731"/>
                <a:gd name="T12" fmla="*/ 619 w 2111"/>
                <a:gd name="T13" fmla="*/ 2224 h 2731"/>
                <a:gd name="T14" fmla="*/ 808 w 2111"/>
                <a:gd name="T15" fmla="*/ 2410 h 2731"/>
                <a:gd name="T16" fmla="*/ 1008 w 2111"/>
                <a:gd name="T17" fmla="*/ 2558 h 2731"/>
                <a:gd name="T18" fmla="*/ 1209 w 2111"/>
                <a:gd name="T19" fmla="*/ 2664 h 2731"/>
                <a:gd name="T20" fmla="*/ 1405 w 2111"/>
                <a:gd name="T21" fmla="*/ 2721 h 2731"/>
                <a:gd name="T22" fmla="*/ 1588 w 2111"/>
                <a:gd name="T23" fmla="*/ 2731 h 2731"/>
                <a:gd name="T24" fmla="*/ 1751 w 2111"/>
                <a:gd name="T25" fmla="*/ 2690 h 2731"/>
                <a:gd name="T26" fmla="*/ 1890 w 2111"/>
                <a:gd name="T27" fmla="*/ 2602 h 2731"/>
                <a:gd name="T28" fmla="*/ 1999 w 2111"/>
                <a:gd name="T29" fmla="*/ 2470 h 2731"/>
                <a:gd name="T30" fmla="*/ 2074 w 2111"/>
                <a:gd name="T31" fmla="*/ 2297 h 2731"/>
                <a:gd name="T32" fmla="*/ 2111 w 2111"/>
                <a:gd name="T33" fmla="*/ 2091 h 2731"/>
                <a:gd name="T34" fmla="*/ 2111 w 2111"/>
                <a:gd name="T35" fmla="*/ 1858 h 2731"/>
                <a:gd name="T36" fmla="*/ 2074 w 2111"/>
                <a:gd name="T37" fmla="*/ 1608 h 2731"/>
                <a:gd name="T38" fmla="*/ 1999 w 2111"/>
                <a:gd name="T39" fmla="*/ 1349 h 2731"/>
                <a:gd name="T40" fmla="*/ 1890 w 2111"/>
                <a:gd name="T41" fmla="*/ 1091 h 2731"/>
                <a:gd name="T42" fmla="*/ 1751 w 2111"/>
                <a:gd name="T43" fmla="*/ 842 h 2731"/>
                <a:gd name="T44" fmla="*/ 1588 w 2111"/>
                <a:gd name="T45" fmla="*/ 613 h 2731"/>
                <a:gd name="T46" fmla="*/ 1405 w 2111"/>
                <a:gd name="T47" fmla="*/ 411 h 2731"/>
                <a:gd name="T48" fmla="*/ 1209 w 2111"/>
                <a:gd name="T49" fmla="*/ 243 h 2731"/>
                <a:gd name="T50" fmla="*/ 1008 w 2111"/>
                <a:gd name="T51" fmla="*/ 116 h 2731"/>
                <a:gd name="T52" fmla="*/ 808 w 2111"/>
                <a:gd name="T53" fmla="*/ 34 h 2731"/>
                <a:gd name="T54" fmla="*/ 619 w 2111"/>
                <a:gd name="T55" fmla="*/ 0 h 2731"/>
                <a:gd name="T56" fmla="*/ 445 w 2111"/>
                <a:gd name="T57" fmla="*/ 16 h 2731"/>
                <a:gd name="T58" fmla="*/ 293 w 2111"/>
                <a:gd name="T59" fmla="*/ 81 h 2731"/>
                <a:gd name="T60" fmla="*/ 168 w 2111"/>
                <a:gd name="T61" fmla="*/ 191 h 2731"/>
                <a:gd name="T62" fmla="*/ 75 w 2111"/>
                <a:gd name="T63" fmla="*/ 344 h 2731"/>
                <a:gd name="T64" fmla="*/ 19 w 2111"/>
                <a:gd name="T65" fmla="*/ 535 h 2731"/>
                <a:gd name="T66" fmla="*/ 0 w 2111"/>
                <a:gd name="T67" fmla="*/ 755 h 2731"/>
                <a:gd name="T68" fmla="*/ 2 w 2111"/>
                <a:gd name="T69" fmla="*/ 755 h 27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11" h="2731">
                  <a:moveTo>
                    <a:pt x="0" y="755"/>
                  </a:moveTo>
                  <a:lnTo>
                    <a:pt x="19" y="997"/>
                  </a:lnTo>
                  <a:lnTo>
                    <a:pt x="75" y="1253"/>
                  </a:lnTo>
                  <a:lnTo>
                    <a:pt x="168" y="1513"/>
                  </a:lnTo>
                  <a:lnTo>
                    <a:pt x="293" y="1768"/>
                  </a:lnTo>
                  <a:lnTo>
                    <a:pt x="445" y="2008"/>
                  </a:lnTo>
                  <a:lnTo>
                    <a:pt x="619" y="2224"/>
                  </a:lnTo>
                  <a:lnTo>
                    <a:pt x="808" y="2410"/>
                  </a:lnTo>
                  <a:lnTo>
                    <a:pt x="1008" y="2558"/>
                  </a:lnTo>
                  <a:lnTo>
                    <a:pt x="1209" y="2664"/>
                  </a:lnTo>
                  <a:lnTo>
                    <a:pt x="1405" y="2721"/>
                  </a:lnTo>
                  <a:lnTo>
                    <a:pt x="1588" y="2731"/>
                  </a:lnTo>
                  <a:lnTo>
                    <a:pt x="1751" y="2690"/>
                  </a:lnTo>
                  <a:lnTo>
                    <a:pt x="1890" y="2602"/>
                  </a:lnTo>
                  <a:lnTo>
                    <a:pt x="1999" y="2470"/>
                  </a:lnTo>
                  <a:lnTo>
                    <a:pt x="2074" y="2297"/>
                  </a:lnTo>
                  <a:lnTo>
                    <a:pt x="2111" y="2091"/>
                  </a:lnTo>
                  <a:lnTo>
                    <a:pt x="2111" y="1858"/>
                  </a:lnTo>
                  <a:lnTo>
                    <a:pt x="2074" y="1608"/>
                  </a:lnTo>
                  <a:lnTo>
                    <a:pt x="1999" y="1349"/>
                  </a:lnTo>
                  <a:lnTo>
                    <a:pt x="1890" y="1091"/>
                  </a:lnTo>
                  <a:lnTo>
                    <a:pt x="1751" y="842"/>
                  </a:lnTo>
                  <a:lnTo>
                    <a:pt x="1588" y="613"/>
                  </a:lnTo>
                  <a:lnTo>
                    <a:pt x="1405" y="411"/>
                  </a:lnTo>
                  <a:lnTo>
                    <a:pt x="1209" y="243"/>
                  </a:lnTo>
                  <a:lnTo>
                    <a:pt x="1008" y="116"/>
                  </a:lnTo>
                  <a:lnTo>
                    <a:pt x="808" y="34"/>
                  </a:lnTo>
                  <a:lnTo>
                    <a:pt x="619" y="0"/>
                  </a:lnTo>
                  <a:lnTo>
                    <a:pt x="445" y="16"/>
                  </a:lnTo>
                  <a:lnTo>
                    <a:pt x="293" y="81"/>
                  </a:lnTo>
                  <a:lnTo>
                    <a:pt x="168" y="191"/>
                  </a:lnTo>
                  <a:lnTo>
                    <a:pt x="75" y="344"/>
                  </a:lnTo>
                  <a:lnTo>
                    <a:pt x="19" y="535"/>
                  </a:lnTo>
                  <a:lnTo>
                    <a:pt x="0" y="755"/>
                  </a:lnTo>
                  <a:lnTo>
                    <a:pt x="2" y="755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96" name="Freeform 204"/>
            <p:cNvSpPr>
              <a:spLocks/>
            </p:cNvSpPr>
            <p:nvPr/>
          </p:nvSpPr>
          <p:spPr bwMode="auto">
            <a:xfrm>
              <a:off x="3268" y="3346"/>
              <a:ext cx="274" cy="158"/>
            </a:xfrm>
            <a:custGeom>
              <a:avLst/>
              <a:gdLst>
                <a:gd name="T0" fmla="*/ 1015 w 1015"/>
                <a:gd name="T1" fmla="*/ 0 h 586"/>
                <a:gd name="T2" fmla="*/ 0 w 1015"/>
                <a:gd name="T3" fmla="*/ 586 h 586"/>
                <a:gd name="T4" fmla="*/ 1 w 1015"/>
                <a:gd name="T5" fmla="*/ 586 h 5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15" h="586">
                  <a:moveTo>
                    <a:pt x="1015" y="0"/>
                  </a:moveTo>
                  <a:lnTo>
                    <a:pt x="0" y="586"/>
                  </a:lnTo>
                  <a:lnTo>
                    <a:pt x="1" y="586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97" name="Freeform 205"/>
            <p:cNvSpPr>
              <a:spLocks/>
            </p:cNvSpPr>
            <p:nvPr/>
          </p:nvSpPr>
          <p:spPr bwMode="auto">
            <a:xfrm>
              <a:off x="4220" y="3421"/>
              <a:ext cx="2" cy="195"/>
            </a:xfrm>
            <a:custGeom>
              <a:avLst/>
              <a:gdLst>
                <a:gd name="T0" fmla="*/ 0 w 1"/>
                <a:gd name="T1" fmla="*/ 0 h 717"/>
                <a:gd name="T2" fmla="*/ 0 w 1"/>
                <a:gd name="T3" fmla="*/ 717 h 717"/>
                <a:gd name="T4" fmla="*/ 1 w 1"/>
                <a:gd name="T5" fmla="*/ 717 h 7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717">
                  <a:moveTo>
                    <a:pt x="0" y="0"/>
                  </a:moveTo>
                  <a:lnTo>
                    <a:pt x="0" y="717"/>
                  </a:lnTo>
                  <a:lnTo>
                    <a:pt x="1" y="717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98" name="Freeform 206"/>
            <p:cNvSpPr>
              <a:spLocks/>
            </p:cNvSpPr>
            <p:nvPr/>
          </p:nvSpPr>
          <p:spPr bwMode="auto">
            <a:xfrm>
              <a:off x="3649" y="3616"/>
              <a:ext cx="571" cy="328"/>
            </a:xfrm>
            <a:custGeom>
              <a:avLst/>
              <a:gdLst>
                <a:gd name="T0" fmla="*/ 2116 w 2116"/>
                <a:gd name="T1" fmla="*/ 0 h 1222"/>
                <a:gd name="T2" fmla="*/ 0 w 2116"/>
                <a:gd name="T3" fmla="*/ 1222 h 1222"/>
                <a:gd name="T4" fmla="*/ 1 w 2116"/>
                <a:gd name="T5" fmla="*/ 1222 h 1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16" h="1222">
                  <a:moveTo>
                    <a:pt x="2116" y="0"/>
                  </a:moveTo>
                  <a:lnTo>
                    <a:pt x="0" y="1222"/>
                  </a:lnTo>
                  <a:lnTo>
                    <a:pt x="1" y="1222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99" name="Freeform 207"/>
            <p:cNvSpPr>
              <a:spLocks/>
            </p:cNvSpPr>
            <p:nvPr/>
          </p:nvSpPr>
          <p:spPr bwMode="auto">
            <a:xfrm>
              <a:off x="3877" y="3599"/>
              <a:ext cx="3" cy="14"/>
            </a:xfrm>
            <a:custGeom>
              <a:avLst/>
              <a:gdLst>
                <a:gd name="T0" fmla="*/ 0 w 2"/>
                <a:gd name="T1" fmla="*/ 53 h 53"/>
                <a:gd name="T2" fmla="*/ 0 w 2"/>
                <a:gd name="T3" fmla="*/ 0 h 53"/>
                <a:gd name="T4" fmla="*/ 2 w 2"/>
                <a:gd name="T5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53">
                  <a:moveTo>
                    <a:pt x="0" y="53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400" name="Freeform 208"/>
            <p:cNvSpPr>
              <a:spLocks/>
            </p:cNvSpPr>
            <p:nvPr/>
          </p:nvSpPr>
          <p:spPr bwMode="auto">
            <a:xfrm>
              <a:off x="3851" y="3599"/>
              <a:ext cx="26" cy="14"/>
            </a:xfrm>
            <a:custGeom>
              <a:avLst/>
              <a:gdLst>
                <a:gd name="T0" fmla="*/ 0 w 101"/>
                <a:gd name="T1" fmla="*/ 0 h 57"/>
                <a:gd name="T2" fmla="*/ 99 w 101"/>
                <a:gd name="T3" fmla="*/ 57 h 57"/>
                <a:gd name="T4" fmla="*/ 101 w 101"/>
                <a:gd name="T5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1" h="57">
                  <a:moveTo>
                    <a:pt x="0" y="0"/>
                  </a:moveTo>
                  <a:lnTo>
                    <a:pt x="99" y="57"/>
                  </a:lnTo>
                  <a:lnTo>
                    <a:pt x="101" y="57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401" name="Freeform 209"/>
            <p:cNvSpPr>
              <a:spLocks/>
            </p:cNvSpPr>
            <p:nvPr/>
          </p:nvSpPr>
          <p:spPr bwMode="auto">
            <a:xfrm>
              <a:off x="3649" y="3613"/>
              <a:ext cx="228" cy="331"/>
            </a:xfrm>
            <a:custGeom>
              <a:avLst/>
              <a:gdLst>
                <a:gd name="T0" fmla="*/ 0 w 848"/>
                <a:gd name="T1" fmla="*/ 1229 h 1229"/>
                <a:gd name="T2" fmla="*/ 846 w 848"/>
                <a:gd name="T3" fmla="*/ 0 h 1229"/>
                <a:gd name="T4" fmla="*/ 848 w 848"/>
                <a:gd name="T5" fmla="*/ 0 h 1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48" h="1229">
                  <a:moveTo>
                    <a:pt x="0" y="1229"/>
                  </a:moveTo>
                  <a:lnTo>
                    <a:pt x="846" y="0"/>
                  </a:lnTo>
                  <a:lnTo>
                    <a:pt x="848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402" name="Freeform 210"/>
            <p:cNvSpPr>
              <a:spLocks/>
            </p:cNvSpPr>
            <p:nvPr/>
          </p:nvSpPr>
          <p:spPr bwMode="auto">
            <a:xfrm>
              <a:off x="3459" y="3514"/>
              <a:ext cx="219" cy="320"/>
            </a:xfrm>
            <a:custGeom>
              <a:avLst/>
              <a:gdLst>
                <a:gd name="T0" fmla="*/ 818 w 818"/>
                <a:gd name="T1" fmla="*/ 0 h 1189"/>
                <a:gd name="T2" fmla="*/ 0 w 818"/>
                <a:gd name="T3" fmla="*/ 1189 h 1189"/>
                <a:gd name="T4" fmla="*/ 2 w 818"/>
                <a:gd name="T5" fmla="*/ 1189 h 1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18" h="1189">
                  <a:moveTo>
                    <a:pt x="818" y="0"/>
                  </a:moveTo>
                  <a:lnTo>
                    <a:pt x="0" y="1189"/>
                  </a:lnTo>
                  <a:lnTo>
                    <a:pt x="2" y="1189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403" name="Freeform 211"/>
            <p:cNvSpPr>
              <a:spLocks/>
            </p:cNvSpPr>
            <p:nvPr/>
          </p:nvSpPr>
          <p:spPr bwMode="auto">
            <a:xfrm>
              <a:off x="3323" y="3538"/>
              <a:ext cx="270" cy="155"/>
            </a:xfrm>
            <a:custGeom>
              <a:avLst/>
              <a:gdLst>
                <a:gd name="T0" fmla="*/ 147 w 997"/>
                <a:gd name="T1" fmla="*/ 492 h 575"/>
                <a:gd name="T2" fmla="*/ 219 w 997"/>
                <a:gd name="T3" fmla="*/ 526 h 575"/>
                <a:gd name="T4" fmla="*/ 302 w 997"/>
                <a:gd name="T5" fmla="*/ 552 h 575"/>
                <a:gd name="T6" fmla="*/ 393 w 997"/>
                <a:gd name="T7" fmla="*/ 569 h 575"/>
                <a:gd name="T8" fmla="*/ 487 w 997"/>
                <a:gd name="T9" fmla="*/ 575 h 575"/>
                <a:gd name="T10" fmla="*/ 582 w 997"/>
                <a:gd name="T11" fmla="*/ 572 h 575"/>
                <a:gd name="T12" fmla="*/ 674 w 997"/>
                <a:gd name="T13" fmla="*/ 558 h 575"/>
                <a:gd name="T14" fmla="*/ 758 w 997"/>
                <a:gd name="T15" fmla="*/ 533 h 575"/>
                <a:gd name="T16" fmla="*/ 835 w 997"/>
                <a:gd name="T17" fmla="*/ 500 h 575"/>
                <a:gd name="T18" fmla="*/ 898 w 997"/>
                <a:gd name="T19" fmla="*/ 461 h 575"/>
                <a:gd name="T20" fmla="*/ 948 w 997"/>
                <a:gd name="T21" fmla="*/ 413 h 575"/>
                <a:gd name="T22" fmla="*/ 981 w 997"/>
                <a:gd name="T23" fmla="*/ 363 h 575"/>
                <a:gd name="T24" fmla="*/ 997 w 997"/>
                <a:gd name="T25" fmla="*/ 309 h 575"/>
                <a:gd name="T26" fmla="*/ 994 w 997"/>
                <a:gd name="T27" fmla="*/ 254 h 575"/>
                <a:gd name="T28" fmla="*/ 975 w 997"/>
                <a:gd name="T29" fmla="*/ 200 h 575"/>
                <a:gd name="T30" fmla="*/ 937 w 997"/>
                <a:gd name="T31" fmla="*/ 150 h 575"/>
                <a:gd name="T32" fmla="*/ 884 w 997"/>
                <a:gd name="T33" fmla="*/ 104 h 575"/>
                <a:gd name="T34" fmla="*/ 817 w 997"/>
                <a:gd name="T35" fmla="*/ 65 h 575"/>
                <a:gd name="T36" fmla="*/ 738 w 997"/>
                <a:gd name="T37" fmla="*/ 34 h 575"/>
                <a:gd name="T38" fmla="*/ 650 w 997"/>
                <a:gd name="T39" fmla="*/ 13 h 575"/>
                <a:gd name="T40" fmla="*/ 558 w 997"/>
                <a:gd name="T41" fmla="*/ 1 h 575"/>
                <a:gd name="T42" fmla="*/ 463 w 997"/>
                <a:gd name="T43" fmla="*/ 0 h 575"/>
                <a:gd name="T44" fmla="*/ 369 w 997"/>
                <a:gd name="T45" fmla="*/ 9 h 575"/>
                <a:gd name="T46" fmla="*/ 281 w 997"/>
                <a:gd name="T47" fmla="*/ 29 h 575"/>
                <a:gd name="T48" fmla="*/ 200 w 997"/>
                <a:gd name="T49" fmla="*/ 57 h 575"/>
                <a:gd name="T50" fmla="*/ 130 w 997"/>
                <a:gd name="T51" fmla="*/ 94 h 575"/>
                <a:gd name="T52" fmla="*/ 73 w 997"/>
                <a:gd name="T53" fmla="*/ 138 h 575"/>
                <a:gd name="T54" fmla="*/ 32 w 997"/>
                <a:gd name="T55" fmla="*/ 187 h 575"/>
                <a:gd name="T56" fmla="*/ 7 w 997"/>
                <a:gd name="T57" fmla="*/ 240 h 575"/>
                <a:gd name="T58" fmla="*/ 0 w 997"/>
                <a:gd name="T59" fmla="*/ 294 h 575"/>
                <a:gd name="T60" fmla="*/ 11 w 997"/>
                <a:gd name="T61" fmla="*/ 348 h 575"/>
                <a:gd name="T62" fmla="*/ 41 w 997"/>
                <a:gd name="T63" fmla="*/ 401 h 575"/>
                <a:gd name="T64" fmla="*/ 86 w 997"/>
                <a:gd name="T65" fmla="*/ 449 h 575"/>
                <a:gd name="T66" fmla="*/ 147 w 997"/>
                <a:gd name="T67" fmla="*/ 492 h 575"/>
                <a:gd name="T68" fmla="*/ 148 w 997"/>
                <a:gd name="T69" fmla="*/ 492 h 5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97" h="575">
                  <a:moveTo>
                    <a:pt x="147" y="492"/>
                  </a:moveTo>
                  <a:lnTo>
                    <a:pt x="219" y="526"/>
                  </a:lnTo>
                  <a:lnTo>
                    <a:pt x="302" y="552"/>
                  </a:lnTo>
                  <a:lnTo>
                    <a:pt x="393" y="569"/>
                  </a:lnTo>
                  <a:lnTo>
                    <a:pt x="487" y="575"/>
                  </a:lnTo>
                  <a:lnTo>
                    <a:pt x="582" y="572"/>
                  </a:lnTo>
                  <a:lnTo>
                    <a:pt x="674" y="558"/>
                  </a:lnTo>
                  <a:lnTo>
                    <a:pt x="758" y="533"/>
                  </a:lnTo>
                  <a:lnTo>
                    <a:pt x="835" y="500"/>
                  </a:lnTo>
                  <a:lnTo>
                    <a:pt x="898" y="461"/>
                  </a:lnTo>
                  <a:lnTo>
                    <a:pt x="948" y="413"/>
                  </a:lnTo>
                  <a:lnTo>
                    <a:pt x="981" y="363"/>
                  </a:lnTo>
                  <a:lnTo>
                    <a:pt x="997" y="309"/>
                  </a:lnTo>
                  <a:lnTo>
                    <a:pt x="994" y="254"/>
                  </a:lnTo>
                  <a:lnTo>
                    <a:pt x="975" y="200"/>
                  </a:lnTo>
                  <a:lnTo>
                    <a:pt x="937" y="150"/>
                  </a:lnTo>
                  <a:lnTo>
                    <a:pt x="884" y="104"/>
                  </a:lnTo>
                  <a:lnTo>
                    <a:pt x="817" y="65"/>
                  </a:lnTo>
                  <a:lnTo>
                    <a:pt x="738" y="34"/>
                  </a:lnTo>
                  <a:lnTo>
                    <a:pt x="650" y="13"/>
                  </a:lnTo>
                  <a:lnTo>
                    <a:pt x="558" y="1"/>
                  </a:lnTo>
                  <a:lnTo>
                    <a:pt x="463" y="0"/>
                  </a:lnTo>
                  <a:lnTo>
                    <a:pt x="369" y="9"/>
                  </a:lnTo>
                  <a:lnTo>
                    <a:pt x="281" y="29"/>
                  </a:lnTo>
                  <a:lnTo>
                    <a:pt x="200" y="57"/>
                  </a:lnTo>
                  <a:lnTo>
                    <a:pt x="130" y="94"/>
                  </a:lnTo>
                  <a:lnTo>
                    <a:pt x="73" y="138"/>
                  </a:lnTo>
                  <a:lnTo>
                    <a:pt x="32" y="187"/>
                  </a:lnTo>
                  <a:lnTo>
                    <a:pt x="7" y="240"/>
                  </a:lnTo>
                  <a:lnTo>
                    <a:pt x="0" y="294"/>
                  </a:lnTo>
                  <a:lnTo>
                    <a:pt x="11" y="348"/>
                  </a:lnTo>
                  <a:lnTo>
                    <a:pt x="41" y="401"/>
                  </a:lnTo>
                  <a:lnTo>
                    <a:pt x="86" y="449"/>
                  </a:lnTo>
                  <a:lnTo>
                    <a:pt x="147" y="492"/>
                  </a:lnTo>
                  <a:lnTo>
                    <a:pt x="148" y="492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404" name="Freeform 212"/>
            <p:cNvSpPr>
              <a:spLocks/>
            </p:cNvSpPr>
            <p:nvPr/>
          </p:nvSpPr>
          <p:spPr bwMode="auto">
            <a:xfrm>
              <a:off x="3894" y="3868"/>
              <a:ext cx="270" cy="156"/>
            </a:xfrm>
            <a:custGeom>
              <a:avLst/>
              <a:gdLst>
                <a:gd name="T0" fmla="*/ 146 w 996"/>
                <a:gd name="T1" fmla="*/ 491 h 576"/>
                <a:gd name="T2" fmla="*/ 219 w 996"/>
                <a:gd name="T3" fmla="*/ 526 h 576"/>
                <a:gd name="T4" fmla="*/ 302 w 996"/>
                <a:gd name="T5" fmla="*/ 552 h 576"/>
                <a:gd name="T6" fmla="*/ 392 w 996"/>
                <a:gd name="T7" fmla="*/ 569 h 576"/>
                <a:gd name="T8" fmla="*/ 487 w 996"/>
                <a:gd name="T9" fmla="*/ 576 h 576"/>
                <a:gd name="T10" fmla="*/ 582 w 996"/>
                <a:gd name="T11" fmla="*/ 571 h 576"/>
                <a:gd name="T12" fmla="*/ 673 w 996"/>
                <a:gd name="T13" fmla="*/ 557 h 576"/>
                <a:gd name="T14" fmla="*/ 758 w 996"/>
                <a:gd name="T15" fmla="*/ 534 h 576"/>
                <a:gd name="T16" fmla="*/ 834 w 996"/>
                <a:gd name="T17" fmla="*/ 501 h 576"/>
                <a:gd name="T18" fmla="*/ 898 w 996"/>
                <a:gd name="T19" fmla="*/ 460 h 576"/>
                <a:gd name="T20" fmla="*/ 948 w 996"/>
                <a:gd name="T21" fmla="*/ 414 h 576"/>
                <a:gd name="T22" fmla="*/ 981 w 996"/>
                <a:gd name="T23" fmla="*/ 362 h 576"/>
                <a:gd name="T24" fmla="*/ 996 w 996"/>
                <a:gd name="T25" fmla="*/ 308 h 576"/>
                <a:gd name="T26" fmla="*/ 994 w 996"/>
                <a:gd name="T27" fmla="*/ 253 h 576"/>
                <a:gd name="T28" fmla="*/ 974 w 996"/>
                <a:gd name="T29" fmla="*/ 200 h 576"/>
                <a:gd name="T30" fmla="*/ 937 w 996"/>
                <a:gd name="T31" fmla="*/ 149 h 576"/>
                <a:gd name="T32" fmla="*/ 884 w 996"/>
                <a:gd name="T33" fmla="*/ 104 h 576"/>
                <a:gd name="T34" fmla="*/ 816 w 996"/>
                <a:gd name="T35" fmla="*/ 65 h 576"/>
                <a:gd name="T36" fmla="*/ 737 w 996"/>
                <a:gd name="T37" fmla="*/ 34 h 576"/>
                <a:gd name="T38" fmla="*/ 650 w 996"/>
                <a:gd name="T39" fmla="*/ 12 h 576"/>
                <a:gd name="T40" fmla="*/ 557 w 996"/>
                <a:gd name="T41" fmla="*/ 1 h 576"/>
                <a:gd name="T42" fmla="*/ 463 w 996"/>
                <a:gd name="T43" fmla="*/ 0 h 576"/>
                <a:gd name="T44" fmla="*/ 369 w 996"/>
                <a:gd name="T45" fmla="*/ 9 h 576"/>
                <a:gd name="T46" fmla="*/ 281 w 996"/>
                <a:gd name="T47" fmla="*/ 28 h 576"/>
                <a:gd name="T48" fmla="*/ 199 w 996"/>
                <a:gd name="T49" fmla="*/ 57 h 576"/>
                <a:gd name="T50" fmla="*/ 130 w 996"/>
                <a:gd name="T51" fmla="*/ 93 h 576"/>
                <a:gd name="T52" fmla="*/ 72 w 996"/>
                <a:gd name="T53" fmla="*/ 137 h 576"/>
                <a:gd name="T54" fmla="*/ 32 w 996"/>
                <a:gd name="T55" fmla="*/ 187 h 576"/>
                <a:gd name="T56" fmla="*/ 6 w 996"/>
                <a:gd name="T57" fmla="*/ 239 h 576"/>
                <a:gd name="T58" fmla="*/ 0 w 996"/>
                <a:gd name="T59" fmla="*/ 295 h 576"/>
                <a:gd name="T60" fmla="*/ 11 w 996"/>
                <a:gd name="T61" fmla="*/ 349 h 576"/>
                <a:gd name="T62" fmla="*/ 40 w 996"/>
                <a:gd name="T63" fmla="*/ 400 h 576"/>
                <a:gd name="T64" fmla="*/ 86 w 996"/>
                <a:gd name="T65" fmla="*/ 449 h 576"/>
                <a:gd name="T66" fmla="*/ 146 w 996"/>
                <a:gd name="T67" fmla="*/ 491 h 576"/>
                <a:gd name="T68" fmla="*/ 147 w 996"/>
                <a:gd name="T69" fmla="*/ 491 h 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96" h="576">
                  <a:moveTo>
                    <a:pt x="146" y="491"/>
                  </a:moveTo>
                  <a:lnTo>
                    <a:pt x="219" y="526"/>
                  </a:lnTo>
                  <a:lnTo>
                    <a:pt x="302" y="552"/>
                  </a:lnTo>
                  <a:lnTo>
                    <a:pt x="392" y="569"/>
                  </a:lnTo>
                  <a:lnTo>
                    <a:pt x="487" y="576"/>
                  </a:lnTo>
                  <a:lnTo>
                    <a:pt x="582" y="571"/>
                  </a:lnTo>
                  <a:lnTo>
                    <a:pt x="673" y="557"/>
                  </a:lnTo>
                  <a:lnTo>
                    <a:pt x="758" y="534"/>
                  </a:lnTo>
                  <a:lnTo>
                    <a:pt x="834" y="501"/>
                  </a:lnTo>
                  <a:lnTo>
                    <a:pt x="898" y="460"/>
                  </a:lnTo>
                  <a:lnTo>
                    <a:pt x="948" y="414"/>
                  </a:lnTo>
                  <a:lnTo>
                    <a:pt x="981" y="362"/>
                  </a:lnTo>
                  <a:lnTo>
                    <a:pt x="996" y="308"/>
                  </a:lnTo>
                  <a:lnTo>
                    <a:pt x="994" y="253"/>
                  </a:lnTo>
                  <a:lnTo>
                    <a:pt x="974" y="200"/>
                  </a:lnTo>
                  <a:lnTo>
                    <a:pt x="937" y="149"/>
                  </a:lnTo>
                  <a:lnTo>
                    <a:pt x="884" y="104"/>
                  </a:lnTo>
                  <a:lnTo>
                    <a:pt x="816" y="65"/>
                  </a:lnTo>
                  <a:lnTo>
                    <a:pt x="737" y="34"/>
                  </a:lnTo>
                  <a:lnTo>
                    <a:pt x="650" y="12"/>
                  </a:lnTo>
                  <a:lnTo>
                    <a:pt x="557" y="1"/>
                  </a:lnTo>
                  <a:lnTo>
                    <a:pt x="463" y="0"/>
                  </a:lnTo>
                  <a:lnTo>
                    <a:pt x="369" y="9"/>
                  </a:lnTo>
                  <a:lnTo>
                    <a:pt x="281" y="28"/>
                  </a:lnTo>
                  <a:lnTo>
                    <a:pt x="199" y="57"/>
                  </a:lnTo>
                  <a:lnTo>
                    <a:pt x="130" y="93"/>
                  </a:lnTo>
                  <a:lnTo>
                    <a:pt x="72" y="137"/>
                  </a:lnTo>
                  <a:lnTo>
                    <a:pt x="32" y="187"/>
                  </a:lnTo>
                  <a:lnTo>
                    <a:pt x="6" y="239"/>
                  </a:lnTo>
                  <a:lnTo>
                    <a:pt x="0" y="295"/>
                  </a:lnTo>
                  <a:lnTo>
                    <a:pt x="11" y="349"/>
                  </a:lnTo>
                  <a:lnTo>
                    <a:pt x="40" y="400"/>
                  </a:lnTo>
                  <a:lnTo>
                    <a:pt x="86" y="449"/>
                  </a:lnTo>
                  <a:lnTo>
                    <a:pt x="146" y="491"/>
                  </a:lnTo>
                  <a:lnTo>
                    <a:pt x="147" y="491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405" name="Freeform 213"/>
            <p:cNvSpPr>
              <a:spLocks/>
            </p:cNvSpPr>
            <p:nvPr/>
          </p:nvSpPr>
          <p:spPr bwMode="auto">
            <a:xfrm>
              <a:off x="3190" y="3504"/>
              <a:ext cx="78" cy="221"/>
            </a:xfrm>
            <a:custGeom>
              <a:avLst/>
              <a:gdLst>
                <a:gd name="T0" fmla="*/ 289 w 290"/>
                <a:gd name="T1" fmla="*/ 0 h 815"/>
                <a:gd name="T2" fmla="*/ 177 w 290"/>
                <a:gd name="T3" fmla="*/ 77 h 815"/>
                <a:gd name="T4" fmla="*/ 89 w 290"/>
                <a:gd name="T5" fmla="*/ 164 h 815"/>
                <a:gd name="T6" fmla="*/ 30 w 290"/>
                <a:gd name="T7" fmla="*/ 259 h 815"/>
                <a:gd name="T8" fmla="*/ 0 w 290"/>
                <a:gd name="T9" fmla="*/ 357 h 815"/>
                <a:gd name="T10" fmla="*/ 0 w 290"/>
                <a:gd name="T11" fmla="*/ 457 h 815"/>
                <a:gd name="T12" fmla="*/ 30 w 290"/>
                <a:gd name="T13" fmla="*/ 556 h 815"/>
                <a:gd name="T14" fmla="*/ 89 w 290"/>
                <a:gd name="T15" fmla="*/ 651 h 815"/>
                <a:gd name="T16" fmla="*/ 177 w 290"/>
                <a:gd name="T17" fmla="*/ 738 h 815"/>
                <a:gd name="T18" fmla="*/ 289 w 290"/>
                <a:gd name="T19" fmla="*/ 815 h 815"/>
                <a:gd name="T20" fmla="*/ 290 w 290"/>
                <a:gd name="T21" fmla="*/ 815 h 8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90" h="815">
                  <a:moveTo>
                    <a:pt x="289" y="0"/>
                  </a:moveTo>
                  <a:lnTo>
                    <a:pt x="177" y="77"/>
                  </a:lnTo>
                  <a:lnTo>
                    <a:pt x="89" y="164"/>
                  </a:lnTo>
                  <a:lnTo>
                    <a:pt x="30" y="259"/>
                  </a:lnTo>
                  <a:lnTo>
                    <a:pt x="0" y="357"/>
                  </a:lnTo>
                  <a:lnTo>
                    <a:pt x="0" y="457"/>
                  </a:lnTo>
                  <a:lnTo>
                    <a:pt x="30" y="556"/>
                  </a:lnTo>
                  <a:lnTo>
                    <a:pt x="89" y="651"/>
                  </a:lnTo>
                  <a:lnTo>
                    <a:pt x="177" y="738"/>
                  </a:lnTo>
                  <a:lnTo>
                    <a:pt x="289" y="815"/>
                  </a:lnTo>
                  <a:lnTo>
                    <a:pt x="290" y="815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406" name="Freeform 214"/>
            <p:cNvSpPr>
              <a:spLocks/>
            </p:cNvSpPr>
            <p:nvPr/>
          </p:nvSpPr>
          <p:spPr bwMode="auto">
            <a:xfrm>
              <a:off x="3268" y="3725"/>
              <a:ext cx="191" cy="109"/>
            </a:xfrm>
            <a:custGeom>
              <a:avLst/>
              <a:gdLst>
                <a:gd name="T0" fmla="*/ 0 w 707"/>
                <a:gd name="T1" fmla="*/ 0 h 408"/>
                <a:gd name="T2" fmla="*/ 705 w 707"/>
                <a:gd name="T3" fmla="*/ 408 h 408"/>
                <a:gd name="T4" fmla="*/ 707 w 707"/>
                <a:gd name="T5" fmla="*/ 408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07" h="408">
                  <a:moveTo>
                    <a:pt x="0" y="0"/>
                  </a:moveTo>
                  <a:lnTo>
                    <a:pt x="705" y="408"/>
                  </a:lnTo>
                  <a:lnTo>
                    <a:pt x="707" y="408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407" name="Freeform 215"/>
            <p:cNvSpPr>
              <a:spLocks/>
            </p:cNvSpPr>
            <p:nvPr/>
          </p:nvSpPr>
          <p:spPr bwMode="auto">
            <a:xfrm>
              <a:off x="3459" y="3834"/>
              <a:ext cx="190" cy="110"/>
            </a:xfrm>
            <a:custGeom>
              <a:avLst/>
              <a:gdLst>
                <a:gd name="T0" fmla="*/ 0 w 707"/>
                <a:gd name="T1" fmla="*/ 0 h 407"/>
                <a:gd name="T2" fmla="*/ 706 w 707"/>
                <a:gd name="T3" fmla="*/ 407 h 407"/>
                <a:gd name="T4" fmla="*/ 707 w 707"/>
                <a:gd name="T5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07" h="407">
                  <a:moveTo>
                    <a:pt x="0" y="0"/>
                  </a:moveTo>
                  <a:lnTo>
                    <a:pt x="706" y="407"/>
                  </a:lnTo>
                  <a:lnTo>
                    <a:pt x="707" y="407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408" name="Freeform 216"/>
            <p:cNvSpPr>
              <a:spLocks/>
            </p:cNvSpPr>
            <p:nvPr/>
          </p:nvSpPr>
          <p:spPr bwMode="auto">
            <a:xfrm>
              <a:off x="3649" y="3944"/>
              <a:ext cx="192" cy="111"/>
            </a:xfrm>
            <a:custGeom>
              <a:avLst/>
              <a:gdLst>
                <a:gd name="T0" fmla="*/ 0 w 707"/>
                <a:gd name="T1" fmla="*/ 0 h 408"/>
                <a:gd name="T2" fmla="*/ 705 w 707"/>
                <a:gd name="T3" fmla="*/ 408 h 408"/>
                <a:gd name="T4" fmla="*/ 707 w 707"/>
                <a:gd name="T5" fmla="*/ 408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07" h="408">
                  <a:moveTo>
                    <a:pt x="0" y="0"/>
                  </a:moveTo>
                  <a:lnTo>
                    <a:pt x="705" y="408"/>
                  </a:lnTo>
                  <a:lnTo>
                    <a:pt x="707" y="408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409" name="Freeform 217"/>
            <p:cNvSpPr>
              <a:spLocks/>
            </p:cNvSpPr>
            <p:nvPr/>
          </p:nvSpPr>
          <p:spPr bwMode="auto">
            <a:xfrm>
              <a:off x="4220" y="3944"/>
              <a:ext cx="571" cy="330"/>
            </a:xfrm>
            <a:custGeom>
              <a:avLst/>
              <a:gdLst>
                <a:gd name="T0" fmla="*/ 2117 w 2117"/>
                <a:gd name="T1" fmla="*/ 0 h 1223"/>
                <a:gd name="T2" fmla="*/ 0 w 2117"/>
                <a:gd name="T3" fmla="*/ 1223 h 1223"/>
                <a:gd name="T4" fmla="*/ 1 w 2117"/>
                <a:gd name="T5" fmla="*/ 1223 h 1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17" h="1223">
                  <a:moveTo>
                    <a:pt x="2117" y="0"/>
                  </a:moveTo>
                  <a:lnTo>
                    <a:pt x="0" y="1223"/>
                  </a:lnTo>
                  <a:lnTo>
                    <a:pt x="1" y="1223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410" name="Freeform 218"/>
            <p:cNvSpPr>
              <a:spLocks/>
            </p:cNvSpPr>
            <p:nvPr/>
          </p:nvSpPr>
          <p:spPr bwMode="auto">
            <a:xfrm>
              <a:off x="3190" y="3834"/>
              <a:ext cx="78" cy="110"/>
            </a:xfrm>
            <a:custGeom>
              <a:avLst/>
              <a:gdLst>
                <a:gd name="T0" fmla="*/ 0 w 294"/>
                <a:gd name="T1" fmla="*/ 0 h 407"/>
                <a:gd name="T2" fmla="*/ 13 w 294"/>
                <a:gd name="T3" fmla="*/ 89 h 407"/>
                <a:gd name="T4" fmla="*/ 49 w 294"/>
                <a:gd name="T5" fmla="*/ 178 h 407"/>
                <a:gd name="T6" fmla="*/ 109 w 294"/>
                <a:gd name="T7" fmla="*/ 261 h 407"/>
                <a:gd name="T8" fmla="*/ 190 w 294"/>
                <a:gd name="T9" fmla="*/ 339 h 407"/>
                <a:gd name="T10" fmla="*/ 293 w 294"/>
                <a:gd name="T11" fmla="*/ 407 h 407"/>
                <a:gd name="T12" fmla="*/ 294 w 294"/>
                <a:gd name="T13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4" h="407">
                  <a:moveTo>
                    <a:pt x="0" y="0"/>
                  </a:moveTo>
                  <a:lnTo>
                    <a:pt x="13" y="89"/>
                  </a:lnTo>
                  <a:lnTo>
                    <a:pt x="49" y="178"/>
                  </a:lnTo>
                  <a:lnTo>
                    <a:pt x="109" y="261"/>
                  </a:lnTo>
                  <a:lnTo>
                    <a:pt x="190" y="339"/>
                  </a:lnTo>
                  <a:lnTo>
                    <a:pt x="293" y="407"/>
                  </a:lnTo>
                  <a:lnTo>
                    <a:pt x="294" y="407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411" name="Freeform 219"/>
            <p:cNvSpPr>
              <a:spLocks/>
            </p:cNvSpPr>
            <p:nvPr/>
          </p:nvSpPr>
          <p:spPr bwMode="auto">
            <a:xfrm>
              <a:off x="3268" y="3944"/>
              <a:ext cx="570" cy="330"/>
            </a:xfrm>
            <a:custGeom>
              <a:avLst/>
              <a:gdLst>
                <a:gd name="T0" fmla="*/ 2116 w 2116"/>
                <a:gd name="T1" fmla="*/ 1223 h 1223"/>
                <a:gd name="T2" fmla="*/ 0 w 2116"/>
                <a:gd name="T3" fmla="*/ 0 h 1223"/>
                <a:gd name="T4" fmla="*/ 1 w 2116"/>
                <a:gd name="T5" fmla="*/ 0 h 1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16" h="1223">
                  <a:moveTo>
                    <a:pt x="2116" y="1223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412" name="Freeform 220"/>
            <p:cNvSpPr>
              <a:spLocks/>
            </p:cNvSpPr>
            <p:nvPr/>
          </p:nvSpPr>
          <p:spPr bwMode="auto">
            <a:xfrm>
              <a:off x="3838" y="4055"/>
              <a:ext cx="382" cy="44"/>
            </a:xfrm>
            <a:custGeom>
              <a:avLst/>
              <a:gdLst>
                <a:gd name="T0" fmla="*/ 0 w 1412"/>
                <a:gd name="T1" fmla="*/ 0 h 166"/>
                <a:gd name="T2" fmla="*/ 133 w 1412"/>
                <a:gd name="T3" fmla="*/ 65 h 166"/>
                <a:gd name="T4" fmla="*/ 284 w 1412"/>
                <a:gd name="T5" fmla="*/ 114 h 166"/>
                <a:gd name="T6" fmla="*/ 447 w 1412"/>
                <a:gd name="T7" fmla="*/ 148 h 166"/>
                <a:gd name="T8" fmla="*/ 619 w 1412"/>
                <a:gd name="T9" fmla="*/ 166 h 166"/>
                <a:gd name="T10" fmla="*/ 792 w 1412"/>
                <a:gd name="T11" fmla="*/ 166 h 166"/>
                <a:gd name="T12" fmla="*/ 964 w 1412"/>
                <a:gd name="T13" fmla="*/ 148 h 166"/>
                <a:gd name="T14" fmla="*/ 1127 w 1412"/>
                <a:gd name="T15" fmla="*/ 114 h 166"/>
                <a:gd name="T16" fmla="*/ 1278 w 1412"/>
                <a:gd name="T17" fmla="*/ 65 h 166"/>
                <a:gd name="T18" fmla="*/ 1411 w 1412"/>
                <a:gd name="T19" fmla="*/ 0 h 166"/>
                <a:gd name="T20" fmla="*/ 1412 w 1412"/>
                <a:gd name="T21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12" h="166">
                  <a:moveTo>
                    <a:pt x="0" y="0"/>
                  </a:moveTo>
                  <a:lnTo>
                    <a:pt x="133" y="65"/>
                  </a:lnTo>
                  <a:lnTo>
                    <a:pt x="284" y="114"/>
                  </a:lnTo>
                  <a:lnTo>
                    <a:pt x="447" y="148"/>
                  </a:lnTo>
                  <a:lnTo>
                    <a:pt x="619" y="166"/>
                  </a:lnTo>
                  <a:lnTo>
                    <a:pt x="792" y="166"/>
                  </a:lnTo>
                  <a:lnTo>
                    <a:pt x="964" y="148"/>
                  </a:lnTo>
                  <a:lnTo>
                    <a:pt x="1127" y="114"/>
                  </a:lnTo>
                  <a:lnTo>
                    <a:pt x="1278" y="65"/>
                  </a:lnTo>
                  <a:lnTo>
                    <a:pt x="1411" y="0"/>
                  </a:lnTo>
                  <a:lnTo>
                    <a:pt x="1412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413" name="Freeform 221"/>
            <p:cNvSpPr>
              <a:spLocks/>
            </p:cNvSpPr>
            <p:nvPr/>
          </p:nvSpPr>
          <p:spPr bwMode="auto">
            <a:xfrm>
              <a:off x="3838" y="4274"/>
              <a:ext cx="382" cy="46"/>
            </a:xfrm>
            <a:custGeom>
              <a:avLst/>
              <a:gdLst>
                <a:gd name="T0" fmla="*/ 0 w 1412"/>
                <a:gd name="T1" fmla="*/ 0 h 167"/>
                <a:gd name="T2" fmla="*/ 133 w 1412"/>
                <a:gd name="T3" fmla="*/ 64 h 167"/>
                <a:gd name="T4" fmla="*/ 284 w 1412"/>
                <a:gd name="T5" fmla="*/ 115 h 167"/>
                <a:gd name="T6" fmla="*/ 447 w 1412"/>
                <a:gd name="T7" fmla="*/ 149 h 167"/>
                <a:gd name="T8" fmla="*/ 619 w 1412"/>
                <a:gd name="T9" fmla="*/ 167 h 167"/>
                <a:gd name="T10" fmla="*/ 792 w 1412"/>
                <a:gd name="T11" fmla="*/ 167 h 167"/>
                <a:gd name="T12" fmla="*/ 964 w 1412"/>
                <a:gd name="T13" fmla="*/ 149 h 167"/>
                <a:gd name="T14" fmla="*/ 1127 w 1412"/>
                <a:gd name="T15" fmla="*/ 115 h 167"/>
                <a:gd name="T16" fmla="*/ 1278 w 1412"/>
                <a:gd name="T17" fmla="*/ 64 h 167"/>
                <a:gd name="T18" fmla="*/ 1411 w 1412"/>
                <a:gd name="T19" fmla="*/ 0 h 167"/>
                <a:gd name="T20" fmla="*/ 1412 w 1412"/>
                <a:gd name="T21" fmla="*/ 0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12" h="167">
                  <a:moveTo>
                    <a:pt x="0" y="0"/>
                  </a:moveTo>
                  <a:lnTo>
                    <a:pt x="133" y="64"/>
                  </a:lnTo>
                  <a:lnTo>
                    <a:pt x="284" y="115"/>
                  </a:lnTo>
                  <a:lnTo>
                    <a:pt x="447" y="149"/>
                  </a:lnTo>
                  <a:lnTo>
                    <a:pt x="619" y="167"/>
                  </a:lnTo>
                  <a:lnTo>
                    <a:pt x="792" y="167"/>
                  </a:lnTo>
                  <a:lnTo>
                    <a:pt x="964" y="149"/>
                  </a:lnTo>
                  <a:lnTo>
                    <a:pt x="1127" y="115"/>
                  </a:lnTo>
                  <a:lnTo>
                    <a:pt x="1278" y="64"/>
                  </a:lnTo>
                  <a:lnTo>
                    <a:pt x="1411" y="0"/>
                  </a:lnTo>
                  <a:lnTo>
                    <a:pt x="1412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414" name="Freeform 222"/>
            <p:cNvSpPr>
              <a:spLocks/>
            </p:cNvSpPr>
            <p:nvPr/>
          </p:nvSpPr>
          <p:spPr bwMode="auto">
            <a:xfrm>
              <a:off x="3841" y="2753"/>
              <a:ext cx="323" cy="115"/>
            </a:xfrm>
            <a:custGeom>
              <a:avLst/>
              <a:gdLst>
                <a:gd name="T0" fmla="*/ 1193 w 1193"/>
                <a:gd name="T1" fmla="*/ 358 h 423"/>
                <a:gd name="T2" fmla="*/ 1087 w 1193"/>
                <a:gd name="T3" fmla="*/ 402 h 423"/>
                <a:gd name="T4" fmla="*/ 963 w 1193"/>
                <a:gd name="T5" fmla="*/ 423 h 423"/>
                <a:gd name="T6" fmla="*/ 831 w 1193"/>
                <a:gd name="T7" fmla="*/ 422 h 423"/>
                <a:gd name="T8" fmla="*/ 699 w 1193"/>
                <a:gd name="T9" fmla="*/ 404 h 423"/>
                <a:gd name="T10" fmla="*/ 566 w 1193"/>
                <a:gd name="T11" fmla="*/ 369 h 423"/>
                <a:gd name="T12" fmla="*/ 433 w 1193"/>
                <a:gd name="T13" fmla="*/ 324 h 423"/>
                <a:gd name="T14" fmla="*/ 310 w 1193"/>
                <a:gd name="T15" fmla="*/ 271 h 423"/>
                <a:gd name="T16" fmla="*/ 205 w 1193"/>
                <a:gd name="T17" fmla="*/ 216 h 423"/>
                <a:gd name="T18" fmla="*/ 118 w 1193"/>
                <a:gd name="T19" fmla="*/ 161 h 423"/>
                <a:gd name="T20" fmla="*/ 53 w 1193"/>
                <a:gd name="T21" fmla="*/ 105 h 423"/>
                <a:gd name="T22" fmla="*/ 13 w 1193"/>
                <a:gd name="T23" fmla="*/ 51 h 423"/>
                <a:gd name="T24" fmla="*/ 0 w 1193"/>
                <a:gd name="T25" fmla="*/ 0 h 423"/>
                <a:gd name="T26" fmla="*/ 1 w 1193"/>
                <a:gd name="T27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93" h="423">
                  <a:moveTo>
                    <a:pt x="1193" y="358"/>
                  </a:moveTo>
                  <a:lnTo>
                    <a:pt x="1087" y="402"/>
                  </a:lnTo>
                  <a:lnTo>
                    <a:pt x="963" y="423"/>
                  </a:lnTo>
                  <a:lnTo>
                    <a:pt x="831" y="422"/>
                  </a:lnTo>
                  <a:lnTo>
                    <a:pt x="699" y="404"/>
                  </a:lnTo>
                  <a:lnTo>
                    <a:pt x="566" y="369"/>
                  </a:lnTo>
                  <a:lnTo>
                    <a:pt x="433" y="324"/>
                  </a:lnTo>
                  <a:lnTo>
                    <a:pt x="310" y="271"/>
                  </a:lnTo>
                  <a:lnTo>
                    <a:pt x="205" y="216"/>
                  </a:lnTo>
                  <a:lnTo>
                    <a:pt x="118" y="161"/>
                  </a:lnTo>
                  <a:lnTo>
                    <a:pt x="53" y="105"/>
                  </a:lnTo>
                  <a:lnTo>
                    <a:pt x="13" y="51"/>
                  </a:ln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415" name="Freeform 223"/>
            <p:cNvSpPr>
              <a:spLocks/>
            </p:cNvSpPr>
            <p:nvPr/>
          </p:nvSpPr>
          <p:spPr bwMode="auto">
            <a:xfrm>
              <a:off x="4164" y="2753"/>
              <a:ext cx="53" cy="98"/>
            </a:xfrm>
            <a:custGeom>
              <a:avLst/>
              <a:gdLst>
                <a:gd name="T0" fmla="*/ 204 w 204"/>
                <a:gd name="T1" fmla="*/ 0 h 358"/>
                <a:gd name="T2" fmla="*/ 192 w 204"/>
                <a:gd name="T3" fmla="*/ 104 h 358"/>
                <a:gd name="T4" fmla="*/ 152 w 204"/>
                <a:gd name="T5" fmla="*/ 204 h 358"/>
                <a:gd name="T6" fmla="*/ 86 w 204"/>
                <a:gd name="T7" fmla="*/ 291 h 358"/>
                <a:gd name="T8" fmla="*/ 0 w 204"/>
                <a:gd name="T9" fmla="*/ 358 h 358"/>
                <a:gd name="T10" fmla="*/ 1 w 204"/>
                <a:gd name="T11" fmla="*/ 358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4" h="358">
                  <a:moveTo>
                    <a:pt x="204" y="0"/>
                  </a:moveTo>
                  <a:lnTo>
                    <a:pt x="192" y="104"/>
                  </a:lnTo>
                  <a:lnTo>
                    <a:pt x="152" y="204"/>
                  </a:lnTo>
                  <a:lnTo>
                    <a:pt x="86" y="291"/>
                  </a:lnTo>
                  <a:lnTo>
                    <a:pt x="0" y="358"/>
                  </a:lnTo>
                  <a:lnTo>
                    <a:pt x="1" y="358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416" name="Freeform 224"/>
            <p:cNvSpPr>
              <a:spLocks/>
            </p:cNvSpPr>
            <p:nvPr/>
          </p:nvSpPr>
          <p:spPr bwMode="auto">
            <a:xfrm>
              <a:off x="3841" y="2515"/>
              <a:ext cx="376" cy="219"/>
            </a:xfrm>
            <a:custGeom>
              <a:avLst/>
              <a:gdLst>
                <a:gd name="T0" fmla="*/ 1191 w 1395"/>
                <a:gd name="T1" fmla="*/ 118 h 805"/>
                <a:gd name="T2" fmla="*/ 1088 w 1395"/>
                <a:gd name="T3" fmla="*/ 68 h 805"/>
                <a:gd name="T4" fmla="*/ 971 w 1395"/>
                <a:gd name="T5" fmla="*/ 32 h 805"/>
                <a:gd name="T6" fmla="*/ 845 w 1395"/>
                <a:gd name="T7" fmla="*/ 9 h 805"/>
                <a:gd name="T8" fmla="*/ 713 w 1395"/>
                <a:gd name="T9" fmla="*/ 0 h 805"/>
                <a:gd name="T10" fmla="*/ 581 w 1395"/>
                <a:gd name="T11" fmla="*/ 5 h 805"/>
                <a:gd name="T12" fmla="*/ 452 w 1395"/>
                <a:gd name="T13" fmla="*/ 25 h 805"/>
                <a:gd name="T14" fmla="*/ 333 w 1395"/>
                <a:gd name="T15" fmla="*/ 58 h 805"/>
                <a:gd name="T16" fmla="*/ 226 w 1395"/>
                <a:gd name="T17" fmla="*/ 104 h 805"/>
                <a:gd name="T18" fmla="*/ 137 w 1395"/>
                <a:gd name="T19" fmla="*/ 161 h 805"/>
                <a:gd name="T20" fmla="*/ 69 w 1395"/>
                <a:gd name="T21" fmla="*/ 227 h 805"/>
                <a:gd name="T22" fmla="*/ 22 w 1395"/>
                <a:gd name="T23" fmla="*/ 298 h 805"/>
                <a:gd name="T24" fmla="*/ 0 w 1395"/>
                <a:gd name="T25" fmla="*/ 374 h 805"/>
                <a:gd name="T26" fmla="*/ 2 w 1395"/>
                <a:gd name="T27" fmla="*/ 450 h 805"/>
                <a:gd name="T28" fmla="*/ 31 w 1395"/>
                <a:gd name="T29" fmla="*/ 525 h 805"/>
                <a:gd name="T30" fmla="*/ 84 w 1395"/>
                <a:gd name="T31" fmla="*/ 596 h 805"/>
                <a:gd name="T32" fmla="*/ 158 w 1395"/>
                <a:gd name="T33" fmla="*/ 660 h 805"/>
                <a:gd name="T34" fmla="*/ 252 w 1395"/>
                <a:gd name="T35" fmla="*/ 714 h 805"/>
                <a:gd name="T36" fmla="*/ 362 w 1395"/>
                <a:gd name="T37" fmla="*/ 757 h 805"/>
                <a:gd name="T38" fmla="*/ 484 w 1395"/>
                <a:gd name="T39" fmla="*/ 787 h 805"/>
                <a:gd name="T40" fmla="*/ 613 w 1395"/>
                <a:gd name="T41" fmla="*/ 803 h 805"/>
                <a:gd name="T42" fmla="*/ 746 w 1395"/>
                <a:gd name="T43" fmla="*/ 805 h 805"/>
                <a:gd name="T44" fmla="*/ 878 w 1395"/>
                <a:gd name="T45" fmla="*/ 792 h 805"/>
                <a:gd name="T46" fmla="*/ 1001 w 1395"/>
                <a:gd name="T47" fmla="*/ 766 h 805"/>
                <a:gd name="T48" fmla="*/ 1115 w 1395"/>
                <a:gd name="T49" fmla="*/ 726 h 805"/>
                <a:gd name="T50" fmla="*/ 1213 w 1395"/>
                <a:gd name="T51" fmla="*/ 674 h 805"/>
                <a:gd name="T52" fmla="*/ 1293 w 1395"/>
                <a:gd name="T53" fmla="*/ 612 h 805"/>
                <a:gd name="T54" fmla="*/ 1351 w 1395"/>
                <a:gd name="T55" fmla="*/ 544 h 805"/>
                <a:gd name="T56" fmla="*/ 1385 w 1395"/>
                <a:gd name="T57" fmla="*/ 469 h 805"/>
                <a:gd name="T58" fmla="*/ 1395 w 1395"/>
                <a:gd name="T59" fmla="*/ 393 h 805"/>
                <a:gd name="T60" fmla="*/ 1379 w 1395"/>
                <a:gd name="T61" fmla="*/ 317 h 805"/>
                <a:gd name="T62" fmla="*/ 1338 w 1395"/>
                <a:gd name="T63" fmla="*/ 244 h 805"/>
                <a:gd name="T64" fmla="*/ 1274 w 1395"/>
                <a:gd name="T65" fmla="*/ 176 h 805"/>
                <a:gd name="T66" fmla="*/ 1191 w 1395"/>
                <a:gd name="T67" fmla="*/ 118 h 805"/>
                <a:gd name="T68" fmla="*/ 1192 w 1395"/>
                <a:gd name="T69" fmla="*/ 118 h 8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95" h="805">
                  <a:moveTo>
                    <a:pt x="1191" y="118"/>
                  </a:moveTo>
                  <a:lnTo>
                    <a:pt x="1088" y="68"/>
                  </a:lnTo>
                  <a:lnTo>
                    <a:pt x="971" y="32"/>
                  </a:lnTo>
                  <a:lnTo>
                    <a:pt x="845" y="9"/>
                  </a:lnTo>
                  <a:lnTo>
                    <a:pt x="713" y="0"/>
                  </a:lnTo>
                  <a:lnTo>
                    <a:pt x="581" y="5"/>
                  </a:lnTo>
                  <a:lnTo>
                    <a:pt x="452" y="25"/>
                  </a:lnTo>
                  <a:lnTo>
                    <a:pt x="333" y="58"/>
                  </a:lnTo>
                  <a:lnTo>
                    <a:pt x="226" y="104"/>
                  </a:lnTo>
                  <a:lnTo>
                    <a:pt x="137" y="161"/>
                  </a:lnTo>
                  <a:lnTo>
                    <a:pt x="69" y="227"/>
                  </a:lnTo>
                  <a:lnTo>
                    <a:pt x="22" y="298"/>
                  </a:lnTo>
                  <a:lnTo>
                    <a:pt x="0" y="374"/>
                  </a:lnTo>
                  <a:lnTo>
                    <a:pt x="2" y="450"/>
                  </a:lnTo>
                  <a:lnTo>
                    <a:pt x="31" y="525"/>
                  </a:lnTo>
                  <a:lnTo>
                    <a:pt x="84" y="596"/>
                  </a:lnTo>
                  <a:lnTo>
                    <a:pt x="158" y="660"/>
                  </a:lnTo>
                  <a:lnTo>
                    <a:pt x="252" y="714"/>
                  </a:lnTo>
                  <a:lnTo>
                    <a:pt x="362" y="757"/>
                  </a:lnTo>
                  <a:lnTo>
                    <a:pt x="484" y="787"/>
                  </a:lnTo>
                  <a:lnTo>
                    <a:pt x="613" y="803"/>
                  </a:lnTo>
                  <a:lnTo>
                    <a:pt x="746" y="805"/>
                  </a:lnTo>
                  <a:lnTo>
                    <a:pt x="878" y="792"/>
                  </a:lnTo>
                  <a:lnTo>
                    <a:pt x="1001" y="766"/>
                  </a:lnTo>
                  <a:lnTo>
                    <a:pt x="1115" y="726"/>
                  </a:lnTo>
                  <a:lnTo>
                    <a:pt x="1213" y="674"/>
                  </a:lnTo>
                  <a:lnTo>
                    <a:pt x="1293" y="612"/>
                  </a:lnTo>
                  <a:lnTo>
                    <a:pt x="1351" y="544"/>
                  </a:lnTo>
                  <a:lnTo>
                    <a:pt x="1385" y="469"/>
                  </a:lnTo>
                  <a:lnTo>
                    <a:pt x="1395" y="393"/>
                  </a:lnTo>
                  <a:lnTo>
                    <a:pt x="1379" y="317"/>
                  </a:lnTo>
                  <a:lnTo>
                    <a:pt x="1338" y="244"/>
                  </a:lnTo>
                  <a:lnTo>
                    <a:pt x="1274" y="176"/>
                  </a:lnTo>
                  <a:lnTo>
                    <a:pt x="1191" y="118"/>
                  </a:lnTo>
                  <a:lnTo>
                    <a:pt x="1192" y="118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417" name="Freeform 225"/>
            <p:cNvSpPr>
              <a:spLocks/>
            </p:cNvSpPr>
            <p:nvPr/>
          </p:nvSpPr>
          <p:spPr bwMode="auto">
            <a:xfrm>
              <a:off x="3928" y="2566"/>
              <a:ext cx="202" cy="117"/>
            </a:xfrm>
            <a:custGeom>
              <a:avLst/>
              <a:gdLst>
                <a:gd name="T0" fmla="*/ 110 w 747"/>
                <a:gd name="T1" fmla="*/ 368 h 432"/>
                <a:gd name="T2" fmla="*/ 164 w 747"/>
                <a:gd name="T3" fmla="*/ 395 h 432"/>
                <a:gd name="T4" fmla="*/ 227 w 747"/>
                <a:gd name="T5" fmla="*/ 414 h 432"/>
                <a:gd name="T6" fmla="*/ 294 w 747"/>
                <a:gd name="T7" fmla="*/ 427 h 432"/>
                <a:gd name="T8" fmla="*/ 365 w 747"/>
                <a:gd name="T9" fmla="*/ 432 h 432"/>
                <a:gd name="T10" fmla="*/ 437 w 747"/>
                <a:gd name="T11" fmla="*/ 429 h 432"/>
                <a:gd name="T12" fmla="*/ 505 w 747"/>
                <a:gd name="T13" fmla="*/ 418 h 432"/>
                <a:gd name="T14" fmla="*/ 569 w 747"/>
                <a:gd name="T15" fmla="*/ 400 h 432"/>
                <a:gd name="T16" fmla="*/ 626 w 747"/>
                <a:gd name="T17" fmla="*/ 376 h 432"/>
                <a:gd name="T18" fmla="*/ 674 w 747"/>
                <a:gd name="T19" fmla="*/ 345 h 432"/>
                <a:gd name="T20" fmla="*/ 711 w 747"/>
                <a:gd name="T21" fmla="*/ 310 h 432"/>
                <a:gd name="T22" fmla="*/ 735 w 747"/>
                <a:gd name="T23" fmla="*/ 271 h 432"/>
                <a:gd name="T24" fmla="*/ 747 w 747"/>
                <a:gd name="T25" fmla="*/ 232 h 432"/>
                <a:gd name="T26" fmla="*/ 746 w 747"/>
                <a:gd name="T27" fmla="*/ 190 h 432"/>
                <a:gd name="T28" fmla="*/ 731 w 747"/>
                <a:gd name="T29" fmla="*/ 150 h 432"/>
                <a:gd name="T30" fmla="*/ 702 w 747"/>
                <a:gd name="T31" fmla="*/ 113 h 432"/>
                <a:gd name="T32" fmla="*/ 663 w 747"/>
                <a:gd name="T33" fmla="*/ 78 h 432"/>
                <a:gd name="T34" fmla="*/ 613 w 747"/>
                <a:gd name="T35" fmla="*/ 49 h 432"/>
                <a:gd name="T36" fmla="*/ 553 w 747"/>
                <a:gd name="T37" fmla="*/ 27 h 432"/>
                <a:gd name="T38" fmla="*/ 488 w 747"/>
                <a:gd name="T39" fmla="*/ 10 h 432"/>
                <a:gd name="T40" fmla="*/ 419 w 747"/>
                <a:gd name="T41" fmla="*/ 1 h 432"/>
                <a:gd name="T42" fmla="*/ 347 w 747"/>
                <a:gd name="T43" fmla="*/ 0 h 432"/>
                <a:gd name="T44" fmla="*/ 278 w 747"/>
                <a:gd name="T45" fmla="*/ 7 h 432"/>
                <a:gd name="T46" fmla="*/ 211 w 747"/>
                <a:gd name="T47" fmla="*/ 21 h 432"/>
                <a:gd name="T48" fmla="*/ 150 w 747"/>
                <a:gd name="T49" fmla="*/ 43 h 432"/>
                <a:gd name="T50" fmla="*/ 97 w 747"/>
                <a:gd name="T51" fmla="*/ 71 h 432"/>
                <a:gd name="T52" fmla="*/ 55 w 747"/>
                <a:gd name="T53" fmla="*/ 104 h 432"/>
                <a:gd name="T54" fmla="*/ 24 w 747"/>
                <a:gd name="T55" fmla="*/ 140 h 432"/>
                <a:gd name="T56" fmla="*/ 6 w 747"/>
                <a:gd name="T57" fmla="*/ 180 h 432"/>
                <a:gd name="T58" fmla="*/ 0 w 747"/>
                <a:gd name="T59" fmla="*/ 221 h 432"/>
                <a:gd name="T60" fmla="*/ 9 w 747"/>
                <a:gd name="T61" fmla="*/ 261 h 432"/>
                <a:gd name="T62" fmla="*/ 31 w 747"/>
                <a:gd name="T63" fmla="*/ 301 h 432"/>
                <a:gd name="T64" fmla="*/ 65 w 747"/>
                <a:gd name="T65" fmla="*/ 337 h 432"/>
                <a:gd name="T66" fmla="*/ 110 w 747"/>
                <a:gd name="T67" fmla="*/ 368 h 432"/>
                <a:gd name="T68" fmla="*/ 111 w 747"/>
                <a:gd name="T69" fmla="*/ 368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47" h="432">
                  <a:moveTo>
                    <a:pt x="110" y="368"/>
                  </a:moveTo>
                  <a:lnTo>
                    <a:pt x="164" y="395"/>
                  </a:lnTo>
                  <a:lnTo>
                    <a:pt x="227" y="414"/>
                  </a:lnTo>
                  <a:lnTo>
                    <a:pt x="294" y="427"/>
                  </a:lnTo>
                  <a:lnTo>
                    <a:pt x="365" y="432"/>
                  </a:lnTo>
                  <a:lnTo>
                    <a:pt x="437" y="429"/>
                  </a:lnTo>
                  <a:lnTo>
                    <a:pt x="505" y="418"/>
                  </a:lnTo>
                  <a:lnTo>
                    <a:pt x="569" y="400"/>
                  </a:lnTo>
                  <a:lnTo>
                    <a:pt x="626" y="376"/>
                  </a:lnTo>
                  <a:lnTo>
                    <a:pt x="674" y="345"/>
                  </a:lnTo>
                  <a:lnTo>
                    <a:pt x="711" y="310"/>
                  </a:lnTo>
                  <a:lnTo>
                    <a:pt x="735" y="271"/>
                  </a:lnTo>
                  <a:lnTo>
                    <a:pt x="747" y="232"/>
                  </a:lnTo>
                  <a:lnTo>
                    <a:pt x="746" y="190"/>
                  </a:lnTo>
                  <a:lnTo>
                    <a:pt x="731" y="150"/>
                  </a:lnTo>
                  <a:lnTo>
                    <a:pt x="702" y="113"/>
                  </a:lnTo>
                  <a:lnTo>
                    <a:pt x="663" y="78"/>
                  </a:lnTo>
                  <a:lnTo>
                    <a:pt x="613" y="49"/>
                  </a:lnTo>
                  <a:lnTo>
                    <a:pt x="553" y="27"/>
                  </a:lnTo>
                  <a:lnTo>
                    <a:pt x="488" y="10"/>
                  </a:lnTo>
                  <a:lnTo>
                    <a:pt x="419" y="1"/>
                  </a:lnTo>
                  <a:lnTo>
                    <a:pt x="347" y="0"/>
                  </a:lnTo>
                  <a:lnTo>
                    <a:pt x="278" y="7"/>
                  </a:lnTo>
                  <a:lnTo>
                    <a:pt x="211" y="21"/>
                  </a:lnTo>
                  <a:lnTo>
                    <a:pt x="150" y="43"/>
                  </a:lnTo>
                  <a:lnTo>
                    <a:pt x="97" y="71"/>
                  </a:lnTo>
                  <a:lnTo>
                    <a:pt x="55" y="104"/>
                  </a:lnTo>
                  <a:lnTo>
                    <a:pt x="24" y="140"/>
                  </a:lnTo>
                  <a:lnTo>
                    <a:pt x="6" y="180"/>
                  </a:lnTo>
                  <a:lnTo>
                    <a:pt x="0" y="221"/>
                  </a:lnTo>
                  <a:lnTo>
                    <a:pt x="9" y="261"/>
                  </a:lnTo>
                  <a:lnTo>
                    <a:pt x="31" y="301"/>
                  </a:lnTo>
                  <a:lnTo>
                    <a:pt x="65" y="337"/>
                  </a:lnTo>
                  <a:lnTo>
                    <a:pt x="110" y="368"/>
                  </a:lnTo>
                  <a:lnTo>
                    <a:pt x="111" y="368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418" name="Freeform 226"/>
            <p:cNvSpPr>
              <a:spLocks/>
            </p:cNvSpPr>
            <p:nvPr/>
          </p:nvSpPr>
          <p:spPr bwMode="auto">
            <a:xfrm>
              <a:off x="4791" y="3725"/>
              <a:ext cx="2" cy="219"/>
            </a:xfrm>
            <a:custGeom>
              <a:avLst/>
              <a:gdLst>
                <a:gd name="T0" fmla="*/ 0 w 1"/>
                <a:gd name="T1" fmla="*/ 0 h 815"/>
                <a:gd name="T2" fmla="*/ 0 w 1"/>
                <a:gd name="T3" fmla="*/ 815 h 815"/>
                <a:gd name="T4" fmla="*/ 1 w 1"/>
                <a:gd name="T5" fmla="*/ 815 h 8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815">
                  <a:moveTo>
                    <a:pt x="0" y="0"/>
                  </a:moveTo>
                  <a:lnTo>
                    <a:pt x="0" y="815"/>
                  </a:lnTo>
                  <a:lnTo>
                    <a:pt x="1" y="815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419" name="Freeform 227"/>
            <p:cNvSpPr>
              <a:spLocks/>
            </p:cNvSpPr>
            <p:nvPr/>
          </p:nvSpPr>
          <p:spPr bwMode="auto">
            <a:xfrm>
              <a:off x="4584" y="2940"/>
              <a:ext cx="207" cy="785"/>
            </a:xfrm>
            <a:custGeom>
              <a:avLst/>
              <a:gdLst>
                <a:gd name="T0" fmla="*/ 771 w 771"/>
                <a:gd name="T1" fmla="*/ 2903 h 2903"/>
                <a:gd name="T2" fmla="*/ 0 w 771"/>
                <a:gd name="T3" fmla="*/ 0 h 2903"/>
                <a:gd name="T4" fmla="*/ 1 w 771"/>
                <a:gd name="T5" fmla="*/ 0 h 29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71" h="2903">
                  <a:moveTo>
                    <a:pt x="771" y="2903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420" name="Freeform 228"/>
            <p:cNvSpPr>
              <a:spLocks/>
            </p:cNvSpPr>
            <p:nvPr/>
          </p:nvSpPr>
          <p:spPr bwMode="auto">
            <a:xfrm>
              <a:off x="4171" y="2498"/>
              <a:ext cx="486" cy="644"/>
            </a:xfrm>
            <a:custGeom>
              <a:avLst/>
              <a:gdLst>
                <a:gd name="T0" fmla="*/ 1730 w 1807"/>
                <a:gd name="T1" fmla="*/ 2387 h 2387"/>
                <a:gd name="T2" fmla="*/ 1788 w 1807"/>
                <a:gd name="T3" fmla="*/ 2191 h 2387"/>
                <a:gd name="T4" fmla="*/ 1807 w 1807"/>
                <a:gd name="T5" fmla="*/ 1964 h 2387"/>
                <a:gd name="T6" fmla="*/ 1785 w 1807"/>
                <a:gd name="T7" fmla="*/ 1714 h 2387"/>
                <a:gd name="T8" fmla="*/ 1723 w 1807"/>
                <a:gd name="T9" fmla="*/ 1450 h 2387"/>
                <a:gd name="T10" fmla="*/ 1624 w 1807"/>
                <a:gd name="T11" fmla="*/ 1183 h 2387"/>
                <a:gd name="T12" fmla="*/ 1492 w 1807"/>
                <a:gd name="T13" fmla="*/ 923 h 2387"/>
                <a:gd name="T14" fmla="*/ 1332 w 1807"/>
                <a:gd name="T15" fmla="*/ 680 h 2387"/>
                <a:gd name="T16" fmla="*/ 1149 w 1807"/>
                <a:gd name="T17" fmla="*/ 463 h 2387"/>
                <a:gd name="T18" fmla="*/ 950 w 1807"/>
                <a:gd name="T19" fmla="*/ 281 h 2387"/>
                <a:gd name="T20" fmla="*/ 745 w 1807"/>
                <a:gd name="T21" fmla="*/ 139 h 2387"/>
                <a:gd name="T22" fmla="*/ 539 w 1807"/>
                <a:gd name="T23" fmla="*/ 44 h 2387"/>
                <a:gd name="T24" fmla="*/ 342 w 1807"/>
                <a:gd name="T25" fmla="*/ 0 h 2387"/>
                <a:gd name="T26" fmla="*/ 160 w 1807"/>
                <a:gd name="T27" fmla="*/ 8 h 2387"/>
                <a:gd name="T28" fmla="*/ 0 w 1807"/>
                <a:gd name="T29" fmla="*/ 67 h 2387"/>
                <a:gd name="T30" fmla="*/ 1 w 1807"/>
                <a:gd name="T31" fmla="*/ 67 h 2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07" h="2387">
                  <a:moveTo>
                    <a:pt x="1730" y="2387"/>
                  </a:moveTo>
                  <a:lnTo>
                    <a:pt x="1788" y="2191"/>
                  </a:lnTo>
                  <a:lnTo>
                    <a:pt x="1807" y="1964"/>
                  </a:lnTo>
                  <a:lnTo>
                    <a:pt x="1785" y="1714"/>
                  </a:lnTo>
                  <a:lnTo>
                    <a:pt x="1723" y="1450"/>
                  </a:lnTo>
                  <a:lnTo>
                    <a:pt x="1624" y="1183"/>
                  </a:lnTo>
                  <a:lnTo>
                    <a:pt x="1492" y="923"/>
                  </a:lnTo>
                  <a:lnTo>
                    <a:pt x="1332" y="680"/>
                  </a:lnTo>
                  <a:lnTo>
                    <a:pt x="1149" y="463"/>
                  </a:lnTo>
                  <a:lnTo>
                    <a:pt x="950" y="281"/>
                  </a:lnTo>
                  <a:lnTo>
                    <a:pt x="745" y="139"/>
                  </a:lnTo>
                  <a:lnTo>
                    <a:pt x="539" y="44"/>
                  </a:lnTo>
                  <a:lnTo>
                    <a:pt x="342" y="0"/>
                  </a:lnTo>
                  <a:lnTo>
                    <a:pt x="160" y="8"/>
                  </a:lnTo>
                  <a:lnTo>
                    <a:pt x="0" y="67"/>
                  </a:lnTo>
                  <a:lnTo>
                    <a:pt x="1" y="67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421" name="Freeform 229"/>
            <p:cNvSpPr>
              <a:spLocks/>
            </p:cNvSpPr>
            <p:nvPr/>
          </p:nvSpPr>
          <p:spPr bwMode="auto">
            <a:xfrm>
              <a:off x="3841" y="2625"/>
              <a:ext cx="2" cy="128"/>
            </a:xfrm>
            <a:custGeom>
              <a:avLst/>
              <a:gdLst>
                <a:gd name="T0" fmla="*/ 0 w 1"/>
                <a:gd name="T1" fmla="*/ 0 h 476"/>
                <a:gd name="T2" fmla="*/ 0 w 1"/>
                <a:gd name="T3" fmla="*/ 476 h 476"/>
                <a:gd name="T4" fmla="*/ 1 w 1"/>
                <a:gd name="T5" fmla="*/ 476 h 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76">
                  <a:moveTo>
                    <a:pt x="0" y="0"/>
                  </a:moveTo>
                  <a:lnTo>
                    <a:pt x="0" y="476"/>
                  </a:lnTo>
                  <a:lnTo>
                    <a:pt x="1" y="476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422" name="Freeform 230"/>
            <p:cNvSpPr>
              <a:spLocks/>
            </p:cNvSpPr>
            <p:nvPr/>
          </p:nvSpPr>
          <p:spPr bwMode="auto">
            <a:xfrm>
              <a:off x="4217" y="2625"/>
              <a:ext cx="3" cy="128"/>
            </a:xfrm>
            <a:custGeom>
              <a:avLst/>
              <a:gdLst>
                <a:gd name="T0" fmla="*/ 0 w 1"/>
                <a:gd name="T1" fmla="*/ 476 h 476"/>
                <a:gd name="T2" fmla="*/ 0 w 1"/>
                <a:gd name="T3" fmla="*/ 0 h 476"/>
                <a:gd name="T4" fmla="*/ 1 w 1"/>
                <a:gd name="T5" fmla="*/ 0 h 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76">
                  <a:moveTo>
                    <a:pt x="0" y="476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423" name="Freeform 231"/>
            <p:cNvSpPr>
              <a:spLocks/>
            </p:cNvSpPr>
            <p:nvPr/>
          </p:nvSpPr>
          <p:spPr bwMode="auto">
            <a:xfrm>
              <a:off x="3190" y="3616"/>
              <a:ext cx="2" cy="218"/>
            </a:xfrm>
            <a:custGeom>
              <a:avLst/>
              <a:gdLst>
                <a:gd name="T0" fmla="*/ 0 w 1"/>
                <a:gd name="T1" fmla="*/ 0 h 815"/>
                <a:gd name="T2" fmla="*/ 0 w 1"/>
                <a:gd name="T3" fmla="*/ 815 h 815"/>
                <a:gd name="T4" fmla="*/ 1 w 1"/>
                <a:gd name="T5" fmla="*/ 815 h 8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815">
                  <a:moveTo>
                    <a:pt x="0" y="0"/>
                  </a:moveTo>
                  <a:lnTo>
                    <a:pt x="0" y="815"/>
                  </a:lnTo>
                  <a:lnTo>
                    <a:pt x="1" y="815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424" name="Freeform 232"/>
            <p:cNvSpPr>
              <a:spLocks/>
            </p:cNvSpPr>
            <p:nvPr/>
          </p:nvSpPr>
          <p:spPr bwMode="auto">
            <a:xfrm>
              <a:off x="4137" y="2518"/>
              <a:ext cx="34" cy="17"/>
            </a:xfrm>
            <a:custGeom>
              <a:avLst/>
              <a:gdLst>
                <a:gd name="T0" fmla="*/ 121 w 121"/>
                <a:gd name="T1" fmla="*/ 0 h 69"/>
                <a:gd name="T2" fmla="*/ 0 w 121"/>
                <a:gd name="T3" fmla="*/ 69 h 69"/>
                <a:gd name="T4" fmla="*/ 1 w 121"/>
                <a:gd name="T5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1" h="69">
                  <a:moveTo>
                    <a:pt x="121" y="0"/>
                  </a:moveTo>
                  <a:lnTo>
                    <a:pt x="0" y="69"/>
                  </a:lnTo>
                  <a:lnTo>
                    <a:pt x="1" y="69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425" name="Freeform 233"/>
            <p:cNvSpPr>
              <a:spLocks/>
            </p:cNvSpPr>
            <p:nvPr/>
          </p:nvSpPr>
          <p:spPr bwMode="auto">
            <a:xfrm>
              <a:off x="3542" y="2707"/>
              <a:ext cx="299" cy="173"/>
            </a:xfrm>
            <a:custGeom>
              <a:avLst/>
              <a:gdLst>
                <a:gd name="T0" fmla="*/ 1108 w 1108"/>
                <a:gd name="T1" fmla="*/ 0 h 641"/>
                <a:gd name="T2" fmla="*/ 0 w 1108"/>
                <a:gd name="T3" fmla="*/ 641 h 641"/>
                <a:gd name="T4" fmla="*/ 1 w 1108"/>
                <a:gd name="T5" fmla="*/ 641 h 6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08" h="641">
                  <a:moveTo>
                    <a:pt x="1108" y="0"/>
                  </a:moveTo>
                  <a:lnTo>
                    <a:pt x="0" y="641"/>
                  </a:lnTo>
                  <a:lnTo>
                    <a:pt x="1" y="641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426" name="Freeform 234"/>
            <p:cNvSpPr>
              <a:spLocks/>
            </p:cNvSpPr>
            <p:nvPr/>
          </p:nvSpPr>
          <p:spPr bwMode="auto">
            <a:xfrm>
              <a:off x="3945" y="3361"/>
              <a:ext cx="382" cy="218"/>
            </a:xfrm>
            <a:custGeom>
              <a:avLst/>
              <a:gdLst>
                <a:gd name="T0" fmla="*/ 0 w 1412"/>
                <a:gd name="T1" fmla="*/ 815 h 815"/>
                <a:gd name="T2" fmla="*/ 1411 w 1412"/>
                <a:gd name="T3" fmla="*/ 0 h 815"/>
                <a:gd name="T4" fmla="*/ 1412 w 1412"/>
                <a:gd name="T5" fmla="*/ 0 h 8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12" h="815">
                  <a:moveTo>
                    <a:pt x="0" y="815"/>
                  </a:moveTo>
                  <a:lnTo>
                    <a:pt x="1411" y="0"/>
                  </a:lnTo>
                  <a:lnTo>
                    <a:pt x="1412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8427" name="Group 235"/>
          <p:cNvGrpSpPr>
            <a:grpSpLocks/>
          </p:cNvGrpSpPr>
          <p:nvPr/>
        </p:nvGrpSpPr>
        <p:grpSpPr bwMode="auto">
          <a:xfrm>
            <a:off x="735013" y="2995613"/>
            <a:ext cx="2468562" cy="792162"/>
            <a:chOff x="463" y="1842"/>
            <a:chExt cx="1555" cy="499"/>
          </a:xfrm>
        </p:grpSpPr>
        <p:grpSp>
          <p:nvGrpSpPr>
            <p:cNvPr id="8428" name="Group 236"/>
            <p:cNvGrpSpPr>
              <a:grpSpLocks/>
            </p:cNvGrpSpPr>
            <p:nvPr/>
          </p:nvGrpSpPr>
          <p:grpSpPr bwMode="auto">
            <a:xfrm>
              <a:off x="627" y="2010"/>
              <a:ext cx="489" cy="284"/>
              <a:chOff x="1825" y="2713"/>
              <a:chExt cx="365" cy="212"/>
            </a:xfrm>
          </p:grpSpPr>
          <p:sp>
            <p:nvSpPr>
              <p:cNvPr id="8429" name="Line 237"/>
              <p:cNvSpPr>
                <a:spLocks noChangeShapeType="1"/>
              </p:cNvSpPr>
              <p:nvPr/>
            </p:nvSpPr>
            <p:spPr bwMode="auto">
              <a:xfrm>
                <a:off x="1825" y="2717"/>
                <a:ext cx="0" cy="201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30" name="Line 238"/>
              <p:cNvSpPr>
                <a:spLocks noChangeShapeType="1"/>
              </p:cNvSpPr>
              <p:nvPr/>
            </p:nvSpPr>
            <p:spPr bwMode="auto">
              <a:xfrm flipV="1">
                <a:off x="1825" y="2732"/>
                <a:ext cx="97" cy="7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31" name="Line 239"/>
              <p:cNvSpPr>
                <a:spLocks noChangeShapeType="1"/>
              </p:cNvSpPr>
              <p:nvPr/>
            </p:nvSpPr>
            <p:spPr bwMode="auto">
              <a:xfrm flipH="1">
                <a:off x="1922" y="2720"/>
                <a:ext cx="3" cy="198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32" name="Freeform 240"/>
              <p:cNvSpPr>
                <a:spLocks/>
              </p:cNvSpPr>
              <p:nvPr/>
            </p:nvSpPr>
            <p:spPr bwMode="auto">
              <a:xfrm>
                <a:off x="1825" y="2901"/>
                <a:ext cx="97" cy="12"/>
              </a:xfrm>
              <a:custGeom>
                <a:avLst/>
                <a:gdLst>
                  <a:gd name="T0" fmla="*/ 0 w 684"/>
                  <a:gd name="T1" fmla="*/ 33 h 83"/>
                  <a:gd name="T2" fmla="*/ 651 w 684"/>
                  <a:gd name="T3" fmla="*/ 0 h 83"/>
                  <a:gd name="T4" fmla="*/ 684 w 684"/>
                  <a:gd name="T5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84" h="83">
                    <a:moveTo>
                      <a:pt x="0" y="33"/>
                    </a:moveTo>
                    <a:lnTo>
                      <a:pt x="651" y="0"/>
                    </a:lnTo>
                    <a:lnTo>
                      <a:pt x="684" y="83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33" name="Line 241"/>
              <p:cNvSpPr>
                <a:spLocks noChangeShapeType="1"/>
              </p:cNvSpPr>
              <p:nvPr/>
            </p:nvSpPr>
            <p:spPr bwMode="auto">
              <a:xfrm>
                <a:off x="1853" y="2751"/>
                <a:ext cx="0" cy="47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34" name="Line 242"/>
              <p:cNvSpPr>
                <a:spLocks noChangeShapeType="1"/>
              </p:cNvSpPr>
              <p:nvPr/>
            </p:nvSpPr>
            <p:spPr bwMode="auto">
              <a:xfrm flipV="1">
                <a:off x="1853" y="2753"/>
                <a:ext cx="43" cy="5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35" name="Line 243"/>
              <p:cNvSpPr>
                <a:spLocks noChangeShapeType="1"/>
              </p:cNvSpPr>
              <p:nvPr/>
            </p:nvSpPr>
            <p:spPr bwMode="auto">
              <a:xfrm flipH="1">
                <a:off x="1896" y="2746"/>
                <a:ext cx="2" cy="41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36" name="Line 244"/>
              <p:cNvSpPr>
                <a:spLocks noChangeShapeType="1"/>
              </p:cNvSpPr>
              <p:nvPr/>
            </p:nvSpPr>
            <p:spPr bwMode="auto">
              <a:xfrm flipV="1">
                <a:off x="1853" y="2787"/>
                <a:ext cx="45" cy="4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37" name="Line 245"/>
              <p:cNvSpPr>
                <a:spLocks noChangeShapeType="1"/>
              </p:cNvSpPr>
              <p:nvPr/>
            </p:nvSpPr>
            <p:spPr bwMode="auto">
              <a:xfrm>
                <a:off x="1849" y="2801"/>
                <a:ext cx="0" cy="64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38" name="Line 246"/>
              <p:cNvSpPr>
                <a:spLocks noChangeShapeType="1"/>
              </p:cNvSpPr>
              <p:nvPr/>
            </p:nvSpPr>
            <p:spPr bwMode="auto">
              <a:xfrm flipV="1">
                <a:off x="1849" y="2806"/>
                <a:ext cx="49" cy="7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39" name="Line 247"/>
              <p:cNvSpPr>
                <a:spLocks noChangeShapeType="1"/>
              </p:cNvSpPr>
              <p:nvPr/>
            </p:nvSpPr>
            <p:spPr bwMode="auto">
              <a:xfrm flipH="1">
                <a:off x="1898" y="2798"/>
                <a:ext cx="3" cy="6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40" name="Freeform 248"/>
              <p:cNvSpPr>
                <a:spLocks/>
              </p:cNvSpPr>
              <p:nvPr/>
            </p:nvSpPr>
            <p:spPr bwMode="auto">
              <a:xfrm>
                <a:off x="1839" y="2856"/>
                <a:ext cx="31" cy="42"/>
              </a:xfrm>
              <a:custGeom>
                <a:avLst/>
                <a:gdLst>
                  <a:gd name="T0" fmla="*/ 218 w 218"/>
                  <a:gd name="T1" fmla="*/ 0 h 300"/>
                  <a:gd name="T2" fmla="*/ 151 w 218"/>
                  <a:gd name="T3" fmla="*/ 150 h 300"/>
                  <a:gd name="T4" fmla="*/ 0 w 218"/>
                  <a:gd name="T5" fmla="*/ 300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8" h="300">
                    <a:moveTo>
                      <a:pt x="218" y="0"/>
                    </a:moveTo>
                    <a:lnTo>
                      <a:pt x="151" y="150"/>
                    </a:lnTo>
                    <a:lnTo>
                      <a:pt x="0" y="30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41" name="Line 249"/>
              <p:cNvSpPr>
                <a:spLocks noChangeShapeType="1"/>
              </p:cNvSpPr>
              <p:nvPr/>
            </p:nvSpPr>
            <p:spPr bwMode="auto">
              <a:xfrm>
                <a:off x="1877" y="2858"/>
                <a:ext cx="26" cy="29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42" name="Line 250"/>
              <p:cNvSpPr>
                <a:spLocks noChangeShapeType="1"/>
              </p:cNvSpPr>
              <p:nvPr/>
            </p:nvSpPr>
            <p:spPr bwMode="auto">
              <a:xfrm flipH="1">
                <a:off x="1870" y="2822"/>
                <a:ext cx="5" cy="34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43" name="Line 251"/>
              <p:cNvSpPr>
                <a:spLocks noChangeShapeType="1"/>
              </p:cNvSpPr>
              <p:nvPr/>
            </p:nvSpPr>
            <p:spPr bwMode="auto">
              <a:xfrm flipH="1">
                <a:off x="2074" y="2713"/>
                <a:ext cx="35" cy="74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44" name="Line 252"/>
              <p:cNvSpPr>
                <a:spLocks noChangeShapeType="1"/>
              </p:cNvSpPr>
              <p:nvPr/>
            </p:nvSpPr>
            <p:spPr bwMode="auto">
              <a:xfrm flipV="1">
                <a:off x="2095" y="2736"/>
                <a:ext cx="41" cy="8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45" name="Line 253"/>
              <p:cNvSpPr>
                <a:spLocks noChangeShapeType="1"/>
              </p:cNvSpPr>
              <p:nvPr/>
            </p:nvSpPr>
            <p:spPr bwMode="auto">
              <a:xfrm flipH="1">
                <a:off x="2131" y="2713"/>
                <a:ext cx="24" cy="66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46" name="Line 254"/>
              <p:cNvSpPr>
                <a:spLocks noChangeShapeType="1"/>
              </p:cNvSpPr>
              <p:nvPr/>
            </p:nvSpPr>
            <p:spPr bwMode="auto">
              <a:xfrm flipV="1">
                <a:off x="2145" y="2736"/>
                <a:ext cx="45" cy="8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47" name="Line 255"/>
              <p:cNvSpPr>
                <a:spLocks noChangeShapeType="1"/>
              </p:cNvSpPr>
              <p:nvPr/>
            </p:nvSpPr>
            <p:spPr bwMode="auto">
              <a:xfrm>
                <a:off x="2155" y="2744"/>
                <a:ext cx="14" cy="31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48" name="Line 256"/>
              <p:cNvSpPr>
                <a:spLocks noChangeShapeType="1"/>
              </p:cNvSpPr>
              <p:nvPr/>
            </p:nvSpPr>
            <p:spPr bwMode="auto">
              <a:xfrm flipH="1" flipV="1">
                <a:off x="2105" y="2744"/>
                <a:ext cx="14" cy="33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49" name="Line 257"/>
              <p:cNvSpPr>
                <a:spLocks noChangeShapeType="1"/>
              </p:cNvSpPr>
              <p:nvPr/>
            </p:nvSpPr>
            <p:spPr bwMode="auto">
              <a:xfrm>
                <a:off x="2093" y="2775"/>
                <a:ext cx="0" cy="15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50" name="Line 258"/>
              <p:cNvSpPr>
                <a:spLocks noChangeShapeType="1"/>
              </p:cNvSpPr>
              <p:nvPr/>
            </p:nvSpPr>
            <p:spPr bwMode="auto">
              <a:xfrm flipV="1">
                <a:off x="2117" y="2841"/>
                <a:ext cx="35" cy="5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51" name="Line 259"/>
              <p:cNvSpPr>
                <a:spLocks noChangeShapeType="1"/>
              </p:cNvSpPr>
              <p:nvPr/>
            </p:nvSpPr>
            <p:spPr bwMode="auto">
              <a:xfrm flipH="1">
                <a:off x="2150" y="2837"/>
                <a:ext cx="5" cy="4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52" name="Line 260"/>
              <p:cNvSpPr>
                <a:spLocks noChangeShapeType="1"/>
              </p:cNvSpPr>
              <p:nvPr/>
            </p:nvSpPr>
            <p:spPr bwMode="auto">
              <a:xfrm flipH="1">
                <a:off x="2117" y="2879"/>
                <a:ext cx="38" cy="5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53" name="Line 261"/>
              <p:cNvSpPr>
                <a:spLocks noChangeShapeType="1"/>
              </p:cNvSpPr>
              <p:nvPr/>
            </p:nvSpPr>
            <p:spPr bwMode="auto">
              <a:xfrm flipV="1">
                <a:off x="2117" y="2839"/>
                <a:ext cx="0" cy="57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54" name="Line 262"/>
              <p:cNvSpPr>
                <a:spLocks noChangeShapeType="1"/>
              </p:cNvSpPr>
              <p:nvPr/>
            </p:nvSpPr>
            <p:spPr bwMode="auto">
              <a:xfrm flipH="1" flipV="1">
                <a:off x="2155" y="2898"/>
                <a:ext cx="23" cy="24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55" name="Line 263"/>
              <p:cNvSpPr>
                <a:spLocks noChangeShapeType="1"/>
              </p:cNvSpPr>
              <p:nvPr/>
            </p:nvSpPr>
            <p:spPr bwMode="auto">
              <a:xfrm flipV="1">
                <a:off x="2093" y="2784"/>
                <a:ext cx="85" cy="1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56" name="Line 264"/>
              <p:cNvSpPr>
                <a:spLocks noChangeShapeType="1"/>
              </p:cNvSpPr>
              <p:nvPr/>
            </p:nvSpPr>
            <p:spPr bwMode="auto">
              <a:xfrm flipV="1">
                <a:off x="2178" y="2779"/>
                <a:ext cx="0" cy="143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57" name="Line 265"/>
              <p:cNvSpPr>
                <a:spLocks noChangeShapeType="1"/>
              </p:cNvSpPr>
              <p:nvPr/>
            </p:nvSpPr>
            <p:spPr bwMode="auto">
              <a:xfrm flipV="1">
                <a:off x="2109" y="2815"/>
                <a:ext cx="53" cy="7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8458" name="Line 266"/>
            <p:cNvSpPr>
              <a:spLocks noChangeShapeType="1"/>
            </p:cNvSpPr>
            <p:nvPr/>
          </p:nvSpPr>
          <p:spPr bwMode="auto">
            <a:xfrm flipH="1">
              <a:off x="1186" y="1842"/>
              <a:ext cx="832" cy="4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459" name="Line 267"/>
            <p:cNvSpPr>
              <a:spLocks noChangeShapeType="1"/>
            </p:cNvSpPr>
            <p:nvPr/>
          </p:nvSpPr>
          <p:spPr bwMode="auto">
            <a:xfrm flipH="1">
              <a:off x="463" y="2341"/>
              <a:ext cx="7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8460" name="Group 268"/>
          <p:cNvGrpSpPr>
            <a:grpSpLocks/>
          </p:cNvGrpSpPr>
          <p:nvPr/>
        </p:nvGrpSpPr>
        <p:grpSpPr bwMode="auto">
          <a:xfrm>
            <a:off x="742950" y="4868863"/>
            <a:ext cx="2749550" cy="863600"/>
            <a:chOff x="468" y="3022"/>
            <a:chExt cx="1732" cy="544"/>
          </a:xfrm>
        </p:grpSpPr>
        <p:grpSp>
          <p:nvGrpSpPr>
            <p:cNvPr id="8461" name="Group 269"/>
            <p:cNvGrpSpPr>
              <a:grpSpLocks/>
            </p:cNvGrpSpPr>
            <p:nvPr/>
          </p:nvGrpSpPr>
          <p:grpSpPr bwMode="auto">
            <a:xfrm>
              <a:off x="611" y="3235"/>
              <a:ext cx="525" cy="287"/>
              <a:chOff x="1825" y="2380"/>
              <a:chExt cx="392" cy="214"/>
            </a:xfrm>
          </p:grpSpPr>
          <p:sp>
            <p:nvSpPr>
              <p:cNvPr id="8462" name="Line 270"/>
              <p:cNvSpPr>
                <a:spLocks noChangeShapeType="1"/>
              </p:cNvSpPr>
              <p:nvPr/>
            </p:nvSpPr>
            <p:spPr bwMode="auto">
              <a:xfrm flipV="1">
                <a:off x="1934" y="2437"/>
                <a:ext cx="14" cy="148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63" name="Line 271"/>
              <p:cNvSpPr>
                <a:spLocks noChangeShapeType="1"/>
              </p:cNvSpPr>
              <p:nvPr/>
            </p:nvSpPr>
            <p:spPr bwMode="auto">
              <a:xfrm flipH="1" flipV="1">
                <a:off x="1920" y="2554"/>
                <a:ext cx="14" cy="31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64" name="Line 272"/>
              <p:cNvSpPr>
                <a:spLocks noChangeShapeType="1"/>
              </p:cNvSpPr>
              <p:nvPr/>
            </p:nvSpPr>
            <p:spPr bwMode="auto">
              <a:xfrm flipV="1">
                <a:off x="1894" y="2446"/>
                <a:ext cx="52" cy="1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65" name="Freeform 273"/>
              <p:cNvSpPr>
                <a:spLocks/>
              </p:cNvSpPr>
              <p:nvPr/>
            </p:nvSpPr>
            <p:spPr bwMode="auto">
              <a:xfrm>
                <a:off x="1887" y="2380"/>
                <a:ext cx="35" cy="210"/>
              </a:xfrm>
              <a:custGeom>
                <a:avLst/>
                <a:gdLst>
                  <a:gd name="T0" fmla="*/ 250 w 250"/>
                  <a:gd name="T1" fmla="*/ 0 h 1469"/>
                  <a:gd name="T2" fmla="*/ 217 w 250"/>
                  <a:gd name="T3" fmla="*/ 484 h 1469"/>
                  <a:gd name="T4" fmla="*/ 133 w 250"/>
                  <a:gd name="T5" fmla="*/ 1035 h 1469"/>
                  <a:gd name="T6" fmla="*/ 0 w 250"/>
                  <a:gd name="T7" fmla="*/ 1469 h 1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0" h="1469">
                    <a:moveTo>
                      <a:pt x="250" y="0"/>
                    </a:moveTo>
                    <a:lnTo>
                      <a:pt x="217" y="484"/>
                    </a:lnTo>
                    <a:lnTo>
                      <a:pt x="133" y="1035"/>
                    </a:lnTo>
                    <a:lnTo>
                      <a:pt x="0" y="1469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66" name="Line 274"/>
              <p:cNvSpPr>
                <a:spLocks noChangeShapeType="1"/>
              </p:cNvSpPr>
              <p:nvPr/>
            </p:nvSpPr>
            <p:spPr bwMode="auto">
              <a:xfrm flipV="1">
                <a:off x="1849" y="2401"/>
                <a:ext cx="35" cy="5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67" name="Freeform 275"/>
              <p:cNvSpPr>
                <a:spLocks/>
              </p:cNvSpPr>
              <p:nvPr/>
            </p:nvSpPr>
            <p:spPr bwMode="auto">
              <a:xfrm>
                <a:off x="1860" y="2394"/>
                <a:ext cx="24" cy="191"/>
              </a:xfrm>
              <a:custGeom>
                <a:avLst/>
                <a:gdLst>
                  <a:gd name="T0" fmla="*/ 167 w 167"/>
                  <a:gd name="T1" fmla="*/ 0 h 1335"/>
                  <a:gd name="T2" fmla="*/ 167 w 167"/>
                  <a:gd name="T3" fmla="*/ 1335 h 1335"/>
                  <a:gd name="T4" fmla="*/ 0 w 167"/>
                  <a:gd name="T5" fmla="*/ 1119 h 1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7" h="1335">
                    <a:moveTo>
                      <a:pt x="167" y="0"/>
                    </a:moveTo>
                    <a:lnTo>
                      <a:pt x="167" y="1335"/>
                    </a:lnTo>
                    <a:lnTo>
                      <a:pt x="0" y="1119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68" name="Freeform 276"/>
              <p:cNvSpPr>
                <a:spLocks/>
              </p:cNvSpPr>
              <p:nvPr/>
            </p:nvSpPr>
            <p:spPr bwMode="auto">
              <a:xfrm>
                <a:off x="1825" y="2392"/>
                <a:ext cx="24" cy="193"/>
              </a:xfrm>
              <a:custGeom>
                <a:avLst/>
                <a:gdLst>
                  <a:gd name="T0" fmla="*/ 0 w 168"/>
                  <a:gd name="T1" fmla="*/ 1351 h 1351"/>
                  <a:gd name="T2" fmla="*/ 150 w 168"/>
                  <a:gd name="T3" fmla="*/ 750 h 1351"/>
                  <a:gd name="T4" fmla="*/ 168 w 168"/>
                  <a:gd name="T5" fmla="*/ 0 h 13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8" h="1351">
                    <a:moveTo>
                      <a:pt x="0" y="1351"/>
                    </a:moveTo>
                    <a:lnTo>
                      <a:pt x="150" y="750"/>
                    </a:lnTo>
                    <a:lnTo>
                      <a:pt x="168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69" name="Line 277"/>
              <p:cNvSpPr>
                <a:spLocks noChangeShapeType="1"/>
              </p:cNvSpPr>
              <p:nvPr/>
            </p:nvSpPr>
            <p:spPr bwMode="auto">
              <a:xfrm flipV="1">
                <a:off x="1849" y="2449"/>
                <a:ext cx="23" cy="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70" name="Line 278"/>
              <p:cNvSpPr>
                <a:spLocks noChangeShapeType="1"/>
              </p:cNvSpPr>
              <p:nvPr/>
            </p:nvSpPr>
            <p:spPr bwMode="auto">
              <a:xfrm flipH="1">
                <a:off x="1846" y="2492"/>
                <a:ext cx="26" cy="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71" name="Line 279"/>
              <p:cNvSpPr>
                <a:spLocks noChangeShapeType="1"/>
              </p:cNvSpPr>
              <p:nvPr/>
            </p:nvSpPr>
            <p:spPr bwMode="auto">
              <a:xfrm>
                <a:off x="2114" y="2387"/>
                <a:ext cx="0" cy="207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72" name="Line 280"/>
              <p:cNvSpPr>
                <a:spLocks noChangeShapeType="1"/>
              </p:cNvSpPr>
              <p:nvPr/>
            </p:nvSpPr>
            <p:spPr bwMode="auto">
              <a:xfrm flipH="1">
                <a:off x="2076" y="2449"/>
                <a:ext cx="38" cy="93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73" name="Line 281"/>
              <p:cNvSpPr>
                <a:spLocks noChangeShapeType="1"/>
              </p:cNvSpPr>
              <p:nvPr/>
            </p:nvSpPr>
            <p:spPr bwMode="auto">
              <a:xfrm>
                <a:off x="2114" y="2470"/>
                <a:ext cx="22" cy="26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74" name="Line 282"/>
              <p:cNvSpPr>
                <a:spLocks noChangeShapeType="1"/>
              </p:cNvSpPr>
              <p:nvPr/>
            </p:nvSpPr>
            <p:spPr bwMode="auto">
              <a:xfrm flipH="1">
                <a:off x="2086" y="2439"/>
                <a:ext cx="52" cy="7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75" name="Freeform 283"/>
              <p:cNvSpPr>
                <a:spLocks/>
              </p:cNvSpPr>
              <p:nvPr/>
            </p:nvSpPr>
            <p:spPr bwMode="auto">
              <a:xfrm>
                <a:off x="2131" y="2396"/>
                <a:ext cx="17" cy="177"/>
              </a:xfrm>
              <a:custGeom>
                <a:avLst/>
                <a:gdLst>
                  <a:gd name="T0" fmla="*/ 117 w 117"/>
                  <a:gd name="T1" fmla="*/ 0 h 1235"/>
                  <a:gd name="T2" fmla="*/ 100 w 117"/>
                  <a:gd name="T3" fmla="*/ 717 h 1235"/>
                  <a:gd name="T4" fmla="*/ 0 w 117"/>
                  <a:gd name="T5" fmla="*/ 1235 h 1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" h="1235">
                    <a:moveTo>
                      <a:pt x="117" y="0"/>
                    </a:moveTo>
                    <a:lnTo>
                      <a:pt x="100" y="717"/>
                    </a:lnTo>
                    <a:lnTo>
                      <a:pt x="0" y="1235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76" name="Line 284"/>
              <p:cNvSpPr>
                <a:spLocks noChangeShapeType="1"/>
              </p:cNvSpPr>
              <p:nvPr/>
            </p:nvSpPr>
            <p:spPr bwMode="auto">
              <a:xfrm flipV="1">
                <a:off x="2148" y="2389"/>
                <a:ext cx="54" cy="24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77" name="Line 285"/>
              <p:cNvSpPr>
                <a:spLocks noChangeShapeType="1"/>
              </p:cNvSpPr>
              <p:nvPr/>
            </p:nvSpPr>
            <p:spPr bwMode="auto">
              <a:xfrm flipV="1">
                <a:off x="2157" y="2446"/>
                <a:ext cx="38" cy="8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78" name="Freeform 286"/>
              <p:cNvSpPr>
                <a:spLocks/>
              </p:cNvSpPr>
              <p:nvPr/>
            </p:nvSpPr>
            <p:spPr bwMode="auto">
              <a:xfrm>
                <a:off x="2138" y="2442"/>
                <a:ext cx="60" cy="136"/>
              </a:xfrm>
              <a:custGeom>
                <a:avLst/>
                <a:gdLst>
                  <a:gd name="T0" fmla="*/ 417 w 417"/>
                  <a:gd name="T1" fmla="*/ 0 h 951"/>
                  <a:gd name="T2" fmla="*/ 300 w 417"/>
                  <a:gd name="T3" fmla="*/ 501 h 951"/>
                  <a:gd name="T4" fmla="*/ 200 w 417"/>
                  <a:gd name="T5" fmla="*/ 701 h 951"/>
                  <a:gd name="T6" fmla="*/ 0 w 417"/>
                  <a:gd name="T7" fmla="*/ 951 h 9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17" h="951">
                    <a:moveTo>
                      <a:pt x="417" y="0"/>
                    </a:moveTo>
                    <a:lnTo>
                      <a:pt x="300" y="501"/>
                    </a:lnTo>
                    <a:lnTo>
                      <a:pt x="200" y="701"/>
                    </a:lnTo>
                    <a:lnTo>
                      <a:pt x="0" y="951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79" name="Freeform 287"/>
              <p:cNvSpPr>
                <a:spLocks/>
              </p:cNvSpPr>
              <p:nvPr/>
            </p:nvSpPr>
            <p:spPr bwMode="auto">
              <a:xfrm>
                <a:off x="2162" y="2473"/>
                <a:ext cx="55" cy="93"/>
              </a:xfrm>
              <a:custGeom>
                <a:avLst/>
                <a:gdLst>
                  <a:gd name="T0" fmla="*/ 0 w 383"/>
                  <a:gd name="T1" fmla="*/ 0 h 651"/>
                  <a:gd name="T2" fmla="*/ 316 w 383"/>
                  <a:gd name="T3" fmla="*/ 651 h 651"/>
                  <a:gd name="T4" fmla="*/ 383 w 383"/>
                  <a:gd name="T5" fmla="*/ 651 h 6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83" h="651">
                    <a:moveTo>
                      <a:pt x="0" y="0"/>
                    </a:moveTo>
                    <a:lnTo>
                      <a:pt x="316" y="651"/>
                    </a:lnTo>
                    <a:lnTo>
                      <a:pt x="383" y="651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8480" name="Line 288"/>
            <p:cNvSpPr>
              <a:spLocks noChangeShapeType="1"/>
            </p:cNvSpPr>
            <p:nvPr/>
          </p:nvSpPr>
          <p:spPr bwMode="auto">
            <a:xfrm flipH="1">
              <a:off x="1191" y="3022"/>
              <a:ext cx="1009" cy="5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481" name="Line 289"/>
            <p:cNvSpPr>
              <a:spLocks noChangeShapeType="1"/>
            </p:cNvSpPr>
            <p:nvPr/>
          </p:nvSpPr>
          <p:spPr bwMode="auto">
            <a:xfrm flipH="1">
              <a:off x="468" y="3566"/>
              <a:ext cx="7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8482" name="Group 290"/>
          <p:cNvGrpSpPr>
            <a:grpSpLocks/>
          </p:cNvGrpSpPr>
          <p:nvPr/>
        </p:nvGrpSpPr>
        <p:grpSpPr bwMode="auto">
          <a:xfrm>
            <a:off x="6372225" y="5083175"/>
            <a:ext cx="1924050" cy="525463"/>
            <a:chOff x="4014" y="3157"/>
            <a:chExt cx="1212" cy="331"/>
          </a:xfrm>
        </p:grpSpPr>
        <p:grpSp>
          <p:nvGrpSpPr>
            <p:cNvPr id="8483" name="Group 291"/>
            <p:cNvGrpSpPr>
              <a:grpSpLocks/>
            </p:cNvGrpSpPr>
            <p:nvPr/>
          </p:nvGrpSpPr>
          <p:grpSpPr bwMode="auto">
            <a:xfrm>
              <a:off x="4622" y="3157"/>
              <a:ext cx="537" cy="293"/>
              <a:chOff x="1825" y="2071"/>
              <a:chExt cx="401" cy="219"/>
            </a:xfrm>
          </p:grpSpPr>
          <p:sp>
            <p:nvSpPr>
              <p:cNvPr id="8484" name="Line 292"/>
              <p:cNvSpPr>
                <a:spLocks noChangeShapeType="1"/>
              </p:cNvSpPr>
              <p:nvPr/>
            </p:nvSpPr>
            <p:spPr bwMode="auto">
              <a:xfrm flipV="1">
                <a:off x="1863" y="2111"/>
                <a:ext cx="95" cy="1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85" name="Line 293"/>
              <p:cNvSpPr>
                <a:spLocks noChangeShapeType="1"/>
              </p:cNvSpPr>
              <p:nvPr/>
            </p:nvSpPr>
            <p:spPr bwMode="auto">
              <a:xfrm>
                <a:off x="1896" y="2071"/>
                <a:ext cx="12" cy="38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86" name="Freeform 294"/>
              <p:cNvSpPr>
                <a:spLocks/>
              </p:cNvSpPr>
              <p:nvPr/>
            </p:nvSpPr>
            <p:spPr bwMode="auto">
              <a:xfrm>
                <a:off x="1825" y="2107"/>
                <a:ext cx="38" cy="183"/>
              </a:xfrm>
              <a:custGeom>
                <a:avLst/>
                <a:gdLst>
                  <a:gd name="T0" fmla="*/ 268 w 268"/>
                  <a:gd name="T1" fmla="*/ 0 h 1285"/>
                  <a:gd name="T2" fmla="*/ 234 w 268"/>
                  <a:gd name="T3" fmla="*/ 517 h 1285"/>
                  <a:gd name="T4" fmla="*/ 133 w 268"/>
                  <a:gd name="T5" fmla="*/ 1017 h 1285"/>
                  <a:gd name="T6" fmla="*/ 0 w 268"/>
                  <a:gd name="T7" fmla="*/ 1285 h 1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8" h="1285">
                    <a:moveTo>
                      <a:pt x="268" y="0"/>
                    </a:moveTo>
                    <a:lnTo>
                      <a:pt x="234" y="517"/>
                    </a:lnTo>
                    <a:lnTo>
                      <a:pt x="133" y="1017"/>
                    </a:lnTo>
                    <a:lnTo>
                      <a:pt x="0" y="1285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87" name="Line 295"/>
              <p:cNvSpPr>
                <a:spLocks noChangeShapeType="1"/>
              </p:cNvSpPr>
              <p:nvPr/>
            </p:nvSpPr>
            <p:spPr bwMode="auto">
              <a:xfrm flipH="1">
                <a:off x="1879" y="2135"/>
                <a:ext cx="58" cy="24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88" name="Line 296"/>
              <p:cNvSpPr>
                <a:spLocks noChangeShapeType="1"/>
              </p:cNvSpPr>
              <p:nvPr/>
            </p:nvSpPr>
            <p:spPr bwMode="auto">
              <a:xfrm>
                <a:off x="1879" y="2142"/>
                <a:ext cx="0" cy="124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89" name="Line 297"/>
              <p:cNvSpPr>
                <a:spLocks noChangeShapeType="1"/>
              </p:cNvSpPr>
              <p:nvPr/>
            </p:nvSpPr>
            <p:spPr bwMode="auto">
              <a:xfrm flipV="1">
                <a:off x="1875" y="2223"/>
                <a:ext cx="33" cy="5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90" name="Line 298"/>
              <p:cNvSpPr>
                <a:spLocks noChangeShapeType="1"/>
              </p:cNvSpPr>
              <p:nvPr/>
            </p:nvSpPr>
            <p:spPr bwMode="auto">
              <a:xfrm flipV="1">
                <a:off x="1879" y="2183"/>
                <a:ext cx="74" cy="14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91" name="Freeform 299"/>
              <p:cNvSpPr>
                <a:spLocks/>
              </p:cNvSpPr>
              <p:nvPr/>
            </p:nvSpPr>
            <p:spPr bwMode="auto">
              <a:xfrm>
                <a:off x="1910" y="2147"/>
                <a:ext cx="48" cy="138"/>
              </a:xfrm>
              <a:custGeom>
                <a:avLst/>
                <a:gdLst>
                  <a:gd name="T0" fmla="*/ 0 w 333"/>
                  <a:gd name="T1" fmla="*/ 0 h 968"/>
                  <a:gd name="T2" fmla="*/ 33 w 333"/>
                  <a:gd name="T3" fmla="*/ 301 h 968"/>
                  <a:gd name="T4" fmla="*/ 116 w 333"/>
                  <a:gd name="T5" fmla="*/ 634 h 968"/>
                  <a:gd name="T6" fmla="*/ 333 w 333"/>
                  <a:gd name="T7" fmla="*/ 968 h 968"/>
                  <a:gd name="T8" fmla="*/ 316 w 333"/>
                  <a:gd name="T9" fmla="*/ 584 h 9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3" h="968">
                    <a:moveTo>
                      <a:pt x="0" y="0"/>
                    </a:moveTo>
                    <a:lnTo>
                      <a:pt x="33" y="301"/>
                    </a:lnTo>
                    <a:lnTo>
                      <a:pt x="116" y="634"/>
                    </a:lnTo>
                    <a:lnTo>
                      <a:pt x="333" y="968"/>
                    </a:lnTo>
                    <a:lnTo>
                      <a:pt x="316" y="584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92" name="Line 300"/>
              <p:cNvSpPr>
                <a:spLocks noChangeShapeType="1"/>
              </p:cNvSpPr>
              <p:nvPr/>
            </p:nvSpPr>
            <p:spPr bwMode="auto">
              <a:xfrm>
                <a:off x="1903" y="2249"/>
                <a:ext cx="19" cy="29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93" name="Line 301"/>
              <p:cNvSpPr>
                <a:spLocks noChangeShapeType="1"/>
              </p:cNvSpPr>
              <p:nvPr/>
            </p:nvSpPr>
            <p:spPr bwMode="auto">
              <a:xfrm>
                <a:off x="2124" y="2080"/>
                <a:ext cx="0" cy="208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94" name="Line 302"/>
              <p:cNvSpPr>
                <a:spLocks noChangeShapeType="1"/>
              </p:cNvSpPr>
              <p:nvPr/>
            </p:nvSpPr>
            <p:spPr bwMode="auto">
              <a:xfrm flipH="1">
                <a:off x="2086" y="2142"/>
                <a:ext cx="38" cy="93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95" name="Line 303"/>
              <p:cNvSpPr>
                <a:spLocks noChangeShapeType="1"/>
              </p:cNvSpPr>
              <p:nvPr/>
            </p:nvSpPr>
            <p:spPr bwMode="auto">
              <a:xfrm>
                <a:off x="2124" y="2164"/>
                <a:ext cx="21" cy="26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96" name="Line 304"/>
              <p:cNvSpPr>
                <a:spLocks noChangeShapeType="1"/>
              </p:cNvSpPr>
              <p:nvPr/>
            </p:nvSpPr>
            <p:spPr bwMode="auto">
              <a:xfrm flipH="1">
                <a:off x="2095" y="2133"/>
                <a:ext cx="53" cy="7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97" name="Freeform 305"/>
              <p:cNvSpPr>
                <a:spLocks/>
              </p:cNvSpPr>
              <p:nvPr/>
            </p:nvSpPr>
            <p:spPr bwMode="auto">
              <a:xfrm>
                <a:off x="2140" y="2090"/>
                <a:ext cx="17" cy="176"/>
              </a:xfrm>
              <a:custGeom>
                <a:avLst/>
                <a:gdLst>
                  <a:gd name="T0" fmla="*/ 117 w 117"/>
                  <a:gd name="T1" fmla="*/ 0 h 1235"/>
                  <a:gd name="T2" fmla="*/ 100 w 117"/>
                  <a:gd name="T3" fmla="*/ 717 h 1235"/>
                  <a:gd name="T4" fmla="*/ 0 w 117"/>
                  <a:gd name="T5" fmla="*/ 1235 h 1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" h="1235">
                    <a:moveTo>
                      <a:pt x="117" y="0"/>
                    </a:moveTo>
                    <a:lnTo>
                      <a:pt x="100" y="717"/>
                    </a:lnTo>
                    <a:lnTo>
                      <a:pt x="0" y="1235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98" name="Line 306"/>
              <p:cNvSpPr>
                <a:spLocks noChangeShapeType="1"/>
              </p:cNvSpPr>
              <p:nvPr/>
            </p:nvSpPr>
            <p:spPr bwMode="auto">
              <a:xfrm flipV="1">
                <a:off x="2157" y="2083"/>
                <a:ext cx="55" cy="24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99" name="Line 307"/>
              <p:cNvSpPr>
                <a:spLocks noChangeShapeType="1"/>
              </p:cNvSpPr>
              <p:nvPr/>
            </p:nvSpPr>
            <p:spPr bwMode="auto">
              <a:xfrm flipV="1">
                <a:off x="2167" y="2140"/>
                <a:ext cx="38" cy="7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500" name="Freeform 308"/>
              <p:cNvSpPr>
                <a:spLocks/>
              </p:cNvSpPr>
              <p:nvPr/>
            </p:nvSpPr>
            <p:spPr bwMode="auto">
              <a:xfrm>
                <a:off x="2148" y="2135"/>
                <a:ext cx="59" cy="136"/>
              </a:xfrm>
              <a:custGeom>
                <a:avLst/>
                <a:gdLst>
                  <a:gd name="T0" fmla="*/ 416 w 416"/>
                  <a:gd name="T1" fmla="*/ 0 h 951"/>
                  <a:gd name="T2" fmla="*/ 300 w 416"/>
                  <a:gd name="T3" fmla="*/ 500 h 951"/>
                  <a:gd name="T4" fmla="*/ 200 w 416"/>
                  <a:gd name="T5" fmla="*/ 700 h 951"/>
                  <a:gd name="T6" fmla="*/ 0 w 416"/>
                  <a:gd name="T7" fmla="*/ 951 h 9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16" h="951">
                    <a:moveTo>
                      <a:pt x="416" y="0"/>
                    </a:moveTo>
                    <a:lnTo>
                      <a:pt x="300" y="500"/>
                    </a:lnTo>
                    <a:lnTo>
                      <a:pt x="200" y="700"/>
                    </a:lnTo>
                    <a:lnTo>
                      <a:pt x="0" y="951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501" name="Freeform 309"/>
              <p:cNvSpPr>
                <a:spLocks/>
              </p:cNvSpPr>
              <p:nvPr/>
            </p:nvSpPr>
            <p:spPr bwMode="auto">
              <a:xfrm>
                <a:off x="2171" y="2166"/>
                <a:ext cx="55" cy="93"/>
              </a:xfrm>
              <a:custGeom>
                <a:avLst/>
                <a:gdLst>
                  <a:gd name="T0" fmla="*/ 0 w 384"/>
                  <a:gd name="T1" fmla="*/ 0 h 651"/>
                  <a:gd name="T2" fmla="*/ 317 w 384"/>
                  <a:gd name="T3" fmla="*/ 651 h 651"/>
                  <a:gd name="T4" fmla="*/ 384 w 384"/>
                  <a:gd name="T5" fmla="*/ 651 h 6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84" h="651">
                    <a:moveTo>
                      <a:pt x="0" y="0"/>
                    </a:moveTo>
                    <a:lnTo>
                      <a:pt x="317" y="651"/>
                    </a:lnTo>
                    <a:lnTo>
                      <a:pt x="384" y="651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8502" name="Line 310"/>
            <p:cNvSpPr>
              <a:spLocks noChangeShapeType="1"/>
            </p:cNvSpPr>
            <p:nvPr/>
          </p:nvSpPr>
          <p:spPr bwMode="auto">
            <a:xfrm>
              <a:off x="4014" y="3249"/>
              <a:ext cx="487" cy="2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503" name="Line 311"/>
            <p:cNvSpPr>
              <a:spLocks noChangeShapeType="1"/>
            </p:cNvSpPr>
            <p:nvPr/>
          </p:nvSpPr>
          <p:spPr bwMode="auto">
            <a:xfrm flipH="1">
              <a:off x="4503" y="3488"/>
              <a:ext cx="7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8504" name="Group 312"/>
          <p:cNvGrpSpPr>
            <a:grpSpLocks/>
          </p:cNvGrpSpPr>
          <p:nvPr/>
        </p:nvGrpSpPr>
        <p:grpSpPr bwMode="auto">
          <a:xfrm>
            <a:off x="5867400" y="3284538"/>
            <a:ext cx="2400300" cy="957262"/>
            <a:chOff x="3696" y="2024"/>
            <a:chExt cx="1512" cy="603"/>
          </a:xfrm>
        </p:grpSpPr>
        <p:grpSp>
          <p:nvGrpSpPr>
            <p:cNvPr id="8505" name="Group 313"/>
            <p:cNvGrpSpPr>
              <a:grpSpLocks/>
            </p:cNvGrpSpPr>
            <p:nvPr/>
          </p:nvGrpSpPr>
          <p:grpSpPr bwMode="auto">
            <a:xfrm>
              <a:off x="4558" y="2296"/>
              <a:ext cx="609" cy="295"/>
              <a:chOff x="1825" y="3048"/>
              <a:chExt cx="455" cy="220"/>
            </a:xfrm>
          </p:grpSpPr>
          <p:sp>
            <p:nvSpPr>
              <p:cNvPr id="8506" name="Line 314"/>
              <p:cNvSpPr>
                <a:spLocks noChangeShapeType="1"/>
              </p:cNvSpPr>
              <p:nvPr/>
            </p:nvSpPr>
            <p:spPr bwMode="auto">
              <a:xfrm flipH="1">
                <a:off x="1889" y="3141"/>
                <a:ext cx="36" cy="7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507" name="Line 315"/>
              <p:cNvSpPr>
                <a:spLocks noChangeShapeType="1"/>
              </p:cNvSpPr>
              <p:nvPr/>
            </p:nvSpPr>
            <p:spPr bwMode="auto">
              <a:xfrm flipV="1">
                <a:off x="1856" y="3149"/>
                <a:ext cx="64" cy="9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508" name="Freeform 316"/>
              <p:cNvSpPr>
                <a:spLocks/>
              </p:cNvSpPr>
              <p:nvPr/>
            </p:nvSpPr>
            <p:spPr bwMode="auto">
              <a:xfrm>
                <a:off x="1825" y="3211"/>
                <a:ext cx="64" cy="54"/>
              </a:xfrm>
              <a:custGeom>
                <a:avLst/>
                <a:gdLst>
                  <a:gd name="T0" fmla="*/ 451 w 451"/>
                  <a:gd name="T1" fmla="*/ 0 h 383"/>
                  <a:gd name="T2" fmla="*/ 284 w 451"/>
                  <a:gd name="T3" fmla="*/ 183 h 383"/>
                  <a:gd name="T4" fmla="*/ 0 w 451"/>
                  <a:gd name="T5" fmla="*/ 383 h 3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51" h="383">
                    <a:moveTo>
                      <a:pt x="451" y="0"/>
                    </a:moveTo>
                    <a:lnTo>
                      <a:pt x="284" y="183"/>
                    </a:lnTo>
                    <a:lnTo>
                      <a:pt x="0" y="383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509" name="Freeform 317"/>
              <p:cNvSpPr>
                <a:spLocks/>
              </p:cNvSpPr>
              <p:nvPr/>
            </p:nvSpPr>
            <p:spPr bwMode="auto">
              <a:xfrm>
                <a:off x="1863" y="3177"/>
                <a:ext cx="95" cy="88"/>
              </a:xfrm>
              <a:custGeom>
                <a:avLst/>
                <a:gdLst>
                  <a:gd name="T0" fmla="*/ 0 w 666"/>
                  <a:gd name="T1" fmla="*/ 0 h 617"/>
                  <a:gd name="T2" fmla="*/ 483 w 666"/>
                  <a:gd name="T3" fmla="*/ 617 h 617"/>
                  <a:gd name="T4" fmla="*/ 666 w 666"/>
                  <a:gd name="T5" fmla="*/ 600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66" h="617">
                    <a:moveTo>
                      <a:pt x="0" y="0"/>
                    </a:moveTo>
                    <a:lnTo>
                      <a:pt x="483" y="617"/>
                    </a:lnTo>
                    <a:lnTo>
                      <a:pt x="666" y="60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510" name="Line 318"/>
              <p:cNvSpPr>
                <a:spLocks noChangeShapeType="1"/>
              </p:cNvSpPr>
              <p:nvPr/>
            </p:nvSpPr>
            <p:spPr bwMode="auto">
              <a:xfrm flipV="1">
                <a:off x="1827" y="3098"/>
                <a:ext cx="121" cy="19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511" name="Line 319"/>
              <p:cNvSpPr>
                <a:spLocks noChangeShapeType="1"/>
              </p:cNvSpPr>
              <p:nvPr/>
            </p:nvSpPr>
            <p:spPr bwMode="auto">
              <a:xfrm flipV="1">
                <a:off x="1891" y="3051"/>
                <a:ext cx="0" cy="10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512" name="Line 320"/>
              <p:cNvSpPr>
                <a:spLocks noChangeShapeType="1"/>
              </p:cNvSpPr>
              <p:nvPr/>
            </p:nvSpPr>
            <p:spPr bwMode="auto">
              <a:xfrm flipV="1">
                <a:off x="1979" y="3113"/>
                <a:ext cx="43" cy="7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513" name="Freeform 321"/>
              <p:cNvSpPr>
                <a:spLocks/>
              </p:cNvSpPr>
              <p:nvPr/>
            </p:nvSpPr>
            <p:spPr bwMode="auto">
              <a:xfrm>
                <a:off x="1989" y="3051"/>
                <a:ext cx="19" cy="210"/>
              </a:xfrm>
              <a:custGeom>
                <a:avLst/>
                <a:gdLst>
                  <a:gd name="T0" fmla="*/ 134 w 134"/>
                  <a:gd name="T1" fmla="*/ 0 h 1468"/>
                  <a:gd name="T2" fmla="*/ 134 w 134"/>
                  <a:gd name="T3" fmla="*/ 1468 h 1468"/>
                  <a:gd name="T4" fmla="*/ 0 w 134"/>
                  <a:gd name="T5" fmla="*/ 1284 h 14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4" h="1468">
                    <a:moveTo>
                      <a:pt x="134" y="0"/>
                    </a:moveTo>
                    <a:lnTo>
                      <a:pt x="134" y="1468"/>
                    </a:lnTo>
                    <a:lnTo>
                      <a:pt x="0" y="1284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514" name="Line 322"/>
              <p:cNvSpPr>
                <a:spLocks noChangeShapeType="1"/>
              </p:cNvSpPr>
              <p:nvPr/>
            </p:nvSpPr>
            <p:spPr bwMode="auto">
              <a:xfrm flipV="1">
                <a:off x="1979" y="3141"/>
                <a:ext cx="43" cy="46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515" name="Line 323"/>
              <p:cNvSpPr>
                <a:spLocks noChangeShapeType="1"/>
              </p:cNvSpPr>
              <p:nvPr/>
            </p:nvSpPr>
            <p:spPr bwMode="auto">
              <a:xfrm>
                <a:off x="2065" y="3048"/>
                <a:ext cx="0" cy="55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516" name="Line 324"/>
              <p:cNvSpPr>
                <a:spLocks noChangeShapeType="1"/>
              </p:cNvSpPr>
              <p:nvPr/>
            </p:nvSpPr>
            <p:spPr bwMode="auto">
              <a:xfrm>
                <a:off x="2037" y="3058"/>
                <a:ext cx="12" cy="31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517" name="Line 325"/>
              <p:cNvSpPr>
                <a:spLocks noChangeShapeType="1"/>
              </p:cNvSpPr>
              <p:nvPr/>
            </p:nvSpPr>
            <p:spPr bwMode="auto">
              <a:xfrm flipH="1">
                <a:off x="2077" y="3056"/>
                <a:ext cx="19" cy="33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518" name="Line 326"/>
              <p:cNvSpPr>
                <a:spLocks noChangeShapeType="1"/>
              </p:cNvSpPr>
              <p:nvPr/>
            </p:nvSpPr>
            <p:spPr bwMode="auto">
              <a:xfrm flipH="1">
                <a:off x="2030" y="3098"/>
                <a:ext cx="4" cy="34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519" name="Line 327"/>
              <p:cNvSpPr>
                <a:spLocks noChangeShapeType="1"/>
              </p:cNvSpPr>
              <p:nvPr/>
            </p:nvSpPr>
            <p:spPr bwMode="auto">
              <a:xfrm flipV="1">
                <a:off x="2034" y="3098"/>
                <a:ext cx="72" cy="1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520" name="Line 328"/>
              <p:cNvSpPr>
                <a:spLocks noChangeShapeType="1"/>
              </p:cNvSpPr>
              <p:nvPr/>
            </p:nvSpPr>
            <p:spPr bwMode="auto">
              <a:xfrm flipH="1">
                <a:off x="2099" y="3091"/>
                <a:ext cx="9" cy="31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521" name="Line 329"/>
              <p:cNvSpPr>
                <a:spLocks noChangeShapeType="1"/>
              </p:cNvSpPr>
              <p:nvPr/>
            </p:nvSpPr>
            <p:spPr bwMode="auto">
              <a:xfrm>
                <a:off x="2049" y="3117"/>
                <a:ext cx="0" cy="41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522" name="Line 330"/>
              <p:cNvSpPr>
                <a:spLocks noChangeShapeType="1"/>
              </p:cNvSpPr>
              <p:nvPr/>
            </p:nvSpPr>
            <p:spPr bwMode="auto">
              <a:xfrm flipV="1">
                <a:off x="2049" y="3125"/>
                <a:ext cx="38" cy="4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523" name="Line 331"/>
              <p:cNvSpPr>
                <a:spLocks noChangeShapeType="1"/>
              </p:cNvSpPr>
              <p:nvPr/>
            </p:nvSpPr>
            <p:spPr bwMode="auto">
              <a:xfrm flipV="1">
                <a:off x="2022" y="3213"/>
                <a:ext cx="91" cy="9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524" name="Freeform 332"/>
              <p:cNvSpPr>
                <a:spLocks/>
              </p:cNvSpPr>
              <p:nvPr/>
            </p:nvSpPr>
            <p:spPr bwMode="auto">
              <a:xfrm>
                <a:off x="2046" y="3170"/>
                <a:ext cx="22" cy="95"/>
              </a:xfrm>
              <a:custGeom>
                <a:avLst/>
                <a:gdLst>
                  <a:gd name="T0" fmla="*/ 150 w 150"/>
                  <a:gd name="T1" fmla="*/ 0 h 667"/>
                  <a:gd name="T2" fmla="*/ 150 w 150"/>
                  <a:gd name="T3" fmla="*/ 667 h 667"/>
                  <a:gd name="T4" fmla="*/ 0 w 150"/>
                  <a:gd name="T5" fmla="*/ 500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0" h="667">
                    <a:moveTo>
                      <a:pt x="150" y="0"/>
                    </a:moveTo>
                    <a:lnTo>
                      <a:pt x="150" y="667"/>
                    </a:lnTo>
                    <a:lnTo>
                      <a:pt x="0" y="50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525" name="Line 333"/>
              <p:cNvSpPr>
                <a:spLocks noChangeShapeType="1"/>
              </p:cNvSpPr>
              <p:nvPr/>
            </p:nvSpPr>
            <p:spPr bwMode="auto">
              <a:xfrm flipH="1">
                <a:off x="2087" y="3117"/>
                <a:ext cx="2" cy="29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526" name="Line 334"/>
              <p:cNvSpPr>
                <a:spLocks noChangeShapeType="1"/>
              </p:cNvSpPr>
              <p:nvPr/>
            </p:nvSpPr>
            <p:spPr bwMode="auto">
              <a:xfrm flipH="1">
                <a:off x="2049" y="3146"/>
                <a:ext cx="42" cy="5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527" name="Line 335"/>
              <p:cNvSpPr>
                <a:spLocks noChangeShapeType="1"/>
              </p:cNvSpPr>
              <p:nvPr/>
            </p:nvSpPr>
            <p:spPr bwMode="auto">
              <a:xfrm flipV="1">
                <a:off x="2037" y="3160"/>
                <a:ext cx="57" cy="2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528" name="Line 336"/>
              <p:cNvSpPr>
                <a:spLocks noChangeShapeType="1"/>
              </p:cNvSpPr>
              <p:nvPr/>
            </p:nvSpPr>
            <p:spPr bwMode="auto">
              <a:xfrm flipV="1">
                <a:off x="2030" y="3191"/>
                <a:ext cx="69" cy="1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529" name="Line 337"/>
              <p:cNvSpPr>
                <a:spLocks noChangeShapeType="1"/>
              </p:cNvSpPr>
              <p:nvPr/>
            </p:nvSpPr>
            <p:spPr bwMode="auto">
              <a:xfrm>
                <a:off x="2177" y="3060"/>
                <a:ext cx="0" cy="208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530" name="Line 338"/>
              <p:cNvSpPr>
                <a:spLocks noChangeShapeType="1"/>
              </p:cNvSpPr>
              <p:nvPr/>
            </p:nvSpPr>
            <p:spPr bwMode="auto">
              <a:xfrm flipH="1">
                <a:off x="2139" y="3122"/>
                <a:ext cx="38" cy="93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531" name="Line 339"/>
              <p:cNvSpPr>
                <a:spLocks noChangeShapeType="1"/>
              </p:cNvSpPr>
              <p:nvPr/>
            </p:nvSpPr>
            <p:spPr bwMode="auto">
              <a:xfrm>
                <a:off x="2177" y="3144"/>
                <a:ext cx="22" cy="26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532" name="Line 340"/>
              <p:cNvSpPr>
                <a:spLocks noChangeShapeType="1"/>
              </p:cNvSpPr>
              <p:nvPr/>
            </p:nvSpPr>
            <p:spPr bwMode="auto">
              <a:xfrm flipH="1">
                <a:off x="2149" y="3113"/>
                <a:ext cx="52" cy="7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533" name="Freeform 341"/>
              <p:cNvSpPr>
                <a:spLocks/>
              </p:cNvSpPr>
              <p:nvPr/>
            </p:nvSpPr>
            <p:spPr bwMode="auto">
              <a:xfrm>
                <a:off x="2194" y="3070"/>
                <a:ext cx="17" cy="176"/>
              </a:xfrm>
              <a:custGeom>
                <a:avLst/>
                <a:gdLst>
                  <a:gd name="T0" fmla="*/ 117 w 117"/>
                  <a:gd name="T1" fmla="*/ 0 h 1235"/>
                  <a:gd name="T2" fmla="*/ 100 w 117"/>
                  <a:gd name="T3" fmla="*/ 718 h 1235"/>
                  <a:gd name="T4" fmla="*/ 0 w 117"/>
                  <a:gd name="T5" fmla="*/ 1235 h 1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" h="1235">
                    <a:moveTo>
                      <a:pt x="117" y="0"/>
                    </a:moveTo>
                    <a:lnTo>
                      <a:pt x="100" y="718"/>
                    </a:lnTo>
                    <a:lnTo>
                      <a:pt x="0" y="1235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534" name="Line 342"/>
              <p:cNvSpPr>
                <a:spLocks noChangeShapeType="1"/>
              </p:cNvSpPr>
              <p:nvPr/>
            </p:nvSpPr>
            <p:spPr bwMode="auto">
              <a:xfrm flipV="1">
                <a:off x="2211" y="3063"/>
                <a:ext cx="54" cy="24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535" name="Line 343"/>
              <p:cNvSpPr>
                <a:spLocks noChangeShapeType="1"/>
              </p:cNvSpPr>
              <p:nvPr/>
            </p:nvSpPr>
            <p:spPr bwMode="auto">
              <a:xfrm flipV="1">
                <a:off x="2220" y="3120"/>
                <a:ext cx="38" cy="7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536" name="Freeform 344"/>
              <p:cNvSpPr>
                <a:spLocks/>
              </p:cNvSpPr>
              <p:nvPr/>
            </p:nvSpPr>
            <p:spPr bwMode="auto">
              <a:xfrm>
                <a:off x="2201" y="3115"/>
                <a:ext cx="60" cy="136"/>
              </a:xfrm>
              <a:custGeom>
                <a:avLst/>
                <a:gdLst>
                  <a:gd name="T0" fmla="*/ 417 w 417"/>
                  <a:gd name="T1" fmla="*/ 0 h 951"/>
                  <a:gd name="T2" fmla="*/ 300 w 417"/>
                  <a:gd name="T3" fmla="*/ 501 h 951"/>
                  <a:gd name="T4" fmla="*/ 200 w 417"/>
                  <a:gd name="T5" fmla="*/ 701 h 951"/>
                  <a:gd name="T6" fmla="*/ 0 w 417"/>
                  <a:gd name="T7" fmla="*/ 951 h 9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17" h="951">
                    <a:moveTo>
                      <a:pt x="417" y="0"/>
                    </a:moveTo>
                    <a:lnTo>
                      <a:pt x="300" y="501"/>
                    </a:lnTo>
                    <a:lnTo>
                      <a:pt x="200" y="701"/>
                    </a:lnTo>
                    <a:lnTo>
                      <a:pt x="0" y="951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537" name="Freeform 345"/>
              <p:cNvSpPr>
                <a:spLocks/>
              </p:cNvSpPr>
              <p:nvPr/>
            </p:nvSpPr>
            <p:spPr bwMode="auto">
              <a:xfrm>
                <a:off x="2225" y="3146"/>
                <a:ext cx="55" cy="93"/>
              </a:xfrm>
              <a:custGeom>
                <a:avLst/>
                <a:gdLst>
                  <a:gd name="T0" fmla="*/ 0 w 383"/>
                  <a:gd name="T1" fmla="*/ 0 h 651"/>
                  <a:gd name="T2" fmla="*/ 317 w 383"/>
                  <a:gd name="T3" fmla="*/ 651 h 651"/>
                  <a:gd name="T4" fmla="*/ 383 w 383"/>
                  <a:gd name="T5" fmla="*/ 651 h 6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83" h="651">
                    <a:moveTo>
                      <a:pt x="0" y="0"/>
                    </a:moveTo>
                    <a:lnTo>
                      <a:pt x="317" y="651"/>
                    </a:lnTo>
                    <a:lnTo>
                      <a:pt x="383" y="651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8538" name="Line 346"/>
            <p:cNvSpPr>
              <a:spLocks noChangeShapeType="1"/>
            </p:cNvSpPr>
            <p:nvPr/>
          </p:nvSpPr>
          <p:spPr bwMode="auto">
            <a:xfrm>
              <a:off x="3696" y="2024"/>
              <a:ext cx="790" cy="6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539" name="Line 347"/>
            <p:cNvSpPr>
              <a:spLocks noChangeShapeType="1"/>
            </p:cNvSpPr>
            <p:nvPr/>
          </p:nvSpPr>
          <p:spPr bwMode="auto">
            <a:xfrm flipH="1">
              <a:off x="4485" y="2627"/>
              <a:ext cx="7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blinds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1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1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83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83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84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4" dur="500"/>
                                        <p:tgtEl>
                                          <p:spTgt spid="84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85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500"/>
                                        <p:tgtEl>
                                          <p:spTgt spid="84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" dur="500"/>
                                        <p:tgtEl>
                                          <p:spTgt spid="83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95" grpId="0" autoUpdateAnimBg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748" name="Text Box 108"/>
          <p:cNvSpPr txBox="1">
            <a:spLocks noChangeArrowheads="1"/>
          </p:cNvSpPr>
          <p:nvPr/>
        </p:nvSpPr>
        <p:spPr bwMode="auto">
          <a:xfrm>
            <a:off x="0" y="836613"/>
            <a:ext cx="33274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zh-CN" altLang="en-US" sz="3600" b="1">
                <a:effectLst/>
                <a:latin typeface="黑体" pitchFamily="2" charset="-122"/>
                <a:ea typeface="黑体" pitchFamily="2" charset="-122"/>
              </a:rPr>
              <a:t>一：体的投影</a:t>
            </a:r>
          </a:p>
        </p:txBody>
      </p:sp>
      <p:sp>
        <p:nvSpPr>
          <p:cNvPr id="112770" name="Text Box 130"/>
          <p:cNvSpPr txBox="1">
            <a:spLocks noChangeArrowheads="1"/>
          </p:cNvSpPr>
          <p:nvPr/>
        </p:nvSpPr>
        <p:spPr bwMode="auto">
          <a:xfrm>
            <a:off x="0" y="1446213"/>
            <a:ext cx="9144000" cy="11906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l" eaLnBrk="1" hangingPunct="1"/>
            <a:r>
              <a:rPr lang="en-US" altLang="zh-CN" sz="3600" b="1">
                <a:effectLst/>
              </a:rPr>
              <a:t>        </a:t>
            </a:r>
            <a:r>
              <a:rPr lang="zh-CN" altLang="en-US" sz="3600" b="1">
                <a:effectLst/>
                <a:ea typeface="黑体" pitchFamily="2" charset="-122"/>
              </a:rPr>
              <a:t>体的投影，实质上是构成该体的所有表面的</a:t>
            </a:r>
            <a:r>
              <a:rPr lang="zh-CN" altLang="en-US" sz="3600" b="1">
                <a:solidFill>
                  <a:srgbClr val="FF3300"/>
                </a:solidFill>
                <a:effectLst/>
                <a:ea typeface="黑体" pitchFamily="2" charset="-122"/>
              </a:rPr>
              <a:t>投影总和</a:t>
            </a:r>
            <a:r>
              <a:rPr lang="zh-CN" altLang="en-US" sz="3600" b="1">
                <a:effectLst/>
                <a:ea typeface="黑体" pitchFamily="2" charset="-122"/>
              </a:rPr>
              <a:t>。</a:t>
            </a:r>
          </a:p>
        </p:txBody>
      </p:sp>
      <p:sp>
        <p:nvSpPr>
          <p:cNvPr id="112772" name="Text Box 132"/>
          <p:cNvSpPr txBox="1">
            <a:spLocks noChangeArrowheads="1"/>
          </p:cNvSpPr>
          <p:nvPr/>
        </p:nvSpPr>
        <p:spPr bwMode="auto">
          <a:xfrm>
            <a:off x="0" y="0"/>
            <a:ext cx="91440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00"/>
                </a:solidFill>
              </a14:hiddenFill>
            </a:ext>
            <a:ext uri="{91240B29-F687-4F45-9708-019B960494DF}">
              <a14:hiddenLine xmlns:a14="http://schemas.microsoft.com/office/drawing/2010/main" w="57150">
                <a:pattFill prst="smCheck">
                  <a:fgClr>
                    <a:srgbClr val="FF3300"/>
                  </a:fgClr>
                  <a:bgClr>
                    <a:srgbClr val="FFCCFF"/>
                  </a:bgClr>
                </a:patt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zh-CN" altLang="en-US" sz="40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第一节</a:t>
            </a:r>
            <a:r>
              <a:rPr lang="zh-CN" altLang="en-US" sz="40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  <a:sym typeface="Symbol" pitchFamily="18" charset="2"/>
              </a:rPr>
              <a:t>　物体三视图的形成及投影特性</a:t>
            </a:r>
            <a:endParaRPr lang="zh-CN" altLang="en-US" sz="4000" b="1">
              <a:solidFill>
                <a:srgbClr val="FF3300"/>
              </a:solidFill>
              <a:effectLst/>
              <a:latin typeface="黑体" pitchFamily="2" charset="-122"/>
              <a:ea typeface="黑体" pitchFamily="2" charset="-122"/>
            </a:endParaRPr>
          </a:p>
        </p:txBody>
      </p:sp>
      <p:sp>
        <p:nvSpPr>
          <p:cNvPr id="112773" name="AutoShape 133">
            <a:hlinkClick r:id="" action="ppaction://hlinkshowjump?jump=firstslide" highlightClick="1"/>
          </p:cNvPr>
          <p:cNvSpPr>
            <a:spLocks noChangeArrowheads="1"/>
          </p:cNvSpPr>
          <p:nvPr/>
        </p:nvSpPr>
        <p:spPr bwMode="auto">
          <a:xfrm>
            <a:off x="8610600" y="6324600"/>
            <a:ext cx="533400" cy="5334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112943" name="Group 303"/>
          <p:cNvGrpSpPr>
            <a:grpSpLocks/>
          </p:cNvGrpSpPr>
          <p:nvPr/>
        </p:nvGrpSpPr>
        <p:grpSpPr bwMode="auto">
          <a:xfrm>
            <a:off x="4572000" y="3149600"/>
            <a:ext cx="4321175" cy="3448050"/>
            <a:chOff x="1610" y="981"/>
            <a:chExt cx="2331" cy="1860"/>
          </a:xfrm>
        </p:grpSpPr>
        <p:sp>
          <p:nvSpPr>
            <p:cNvPr id="112944" name="Line 304"/>
            <p:cNvSpPr>
              <a:spLocks noChangeShapeType="1"/>
            </p:cNvSpPr>
            <p:nvPr/>
          </p:nvSpPr>
          <p:spPr bwMode="auto">
            <a:xfrm>
              <a:off x="1610" y="2069"/>
              <a:ext cx="0" cy="77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945" name="Line 305"/>
            <p:cNvSpPr>
              <a:spLocks noChangeShapeType="1"/>
            </p:cNvSpPr>
            <p:nvPr/>
          </p:nvSpPr>
          <p:spPr bwMode="auto">
            <a:xfrm>
              <a:off x="1610" y="2841"/>
              <a:ext cx="126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946" name="Line 306"/>
            <p:cNvSpPr>
              <a:spLocks noChangeShapeType="1"/>
            </p:cNvSpPr>
            <p:nvPr/>
          </p:nvSpPr>
          <p:spPr bwMode="auto">
            <a:xfrm flipV="1">
              <a:off x="2872" y="2069"/>
              <a:ext cx="0" cy="77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947" name="Line 307"/>
            <p:cNvSpPr>
              <a:spLocks noChangeShapeType="1"/>
            </p:cNvSpPr>
            <p:nvPr/>
          </p:nvSpPr>
          <p:spPr bwMode="auto">
            <a:xfrm flipH="1">
              <a:off x="1610" y="2069"/>
              <a:ext cx="126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948" name="Line 308"/>
            <p:cNvSpPr>
              <a:spLocks noChangeShapeType="1"/>
            </p:cNvSpPr>
            <p:nvPr/>
          </p:nvSpPr>
          <p:spPr bwMode="auto">
            <a:xfrm>
              <a:off x="1610" y="2338"/>
              <a:ext cx="126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949" name="Line 309"/>
            <p:cNvSpPr>
              <a:spLocks noChangeShapeType="1"/>
            </p:cNvSpPr>
            <p:nvPr/>
          </p:nvSpPr>
          <p:spPr bwMode="auto">
            <a:xfrm>
              <a:off x="2352" y="2069"/>
              <a:ext cx="0" cy="2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950" name="Line 310"/>
            <p:cNvSpPr>
              <a:spLocks noChangeShapeType="1"/>
            </p:cNvSpPr>
            <p:nvPr/>
          </p:nvSpPr>
          <p:spPr bwMode="auto">
            <a:xfrm>
              <a:off x="1610" y="1704"/>
              <a:ext cx="126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951" name="Line 311"/>
            <p:cNvSpPr>
              <a:spLocks noChangeShapeType="1"/>
            </p:cNvSpPr>
            <p:nvPr/>
          </p:nvSpPr>
          <p:spPr bwMode="auto">
            <a:xfrm flipV="1">
              <a:off x="2872" y="981"/>
              <a:ext cx="0" cy="7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952" name="Line 312"/>
            <p:cNvSpPr>
              <a:spLocks noChangeShapeType="1"/>
            </p:cNvSpPr>
            <p:nvPr/>
          </p:nvSpPr>
          <p:spPr bwMode="auto">
            <a:xfrm flipH="1">
              <a:off x="2352" y="981"/>
              <a:ext cx="52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953" name="Line 313"/>
            <p:cNvSpPr>
              <a:spLocks noChangeShapeType="1"/>
            </p:cNvSpPr>
            <p:nvPr/>
          </p:nvSpPr>
          <p:spPr bwMode="auto">
            <a:xfrm flipH="1">
              <a:off x="1610" y="981"/>
              <a:ext cx="742" cy="31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954" name="Line 314"/>
            <p:cNvSpPr>
              <a:spLocks noChangeShapeType="1"/>
            </p:cNvSpPr>
            <p:nvPr/>
          </p:nvSpPr>
          <p:spPr bwMode="auto">
            <a:xfrm>
              <a:off x="1610" y="1435"/>
              <a:ext cx="126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955" name="Line 315"/>
            <p:cNvSpPr>
              <a:spLocks noChangeShapeType="1"/>
            </p:cNvSpPr>
            <p:nvPr/>
          </p:nvSpPr>
          <p:spPr bwMode="auto">
            <a:xfrm>
              <a:off x="1610" y="1300"/>
              <a:ext cx="0" cy="40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956" name="Line 316"/>
            <p:cNvSpPr>
              <a:spLocks noChangeShapeType="1"/>
            </p:cNvSpPr>
            <p:nvPr/>
          </p:nvSpPr>
          <p:spPr bwMode="auto">
            <a:xfrm>
              <a:off x="3243" y="1704"/>
              <a:ext cx="69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957" name="Line 317"/>
            <p:cNvSpPr>
              <a:spLocks noChangeShapeType="1"/>
            </p:cNvSpPr>
            <p:nvPr/>
          </p:nvSpPr>
          <p:spPr bwMode="auto">
            <a:xfrm flipV="1">
              <a:off x="3941" y="1435"/>
              <a:ext cx="0" cy="2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958" name="Line 318"/>
            <p:cNvSpPr>
              <a:spLocks noChangeShapeType="1"/>
            </p:cNvSpPr>
            <p:nvPr/>
          </p:nvSpPr>
          <p:spPr bwMode="auto">
            <a:xfrm flipH="1">
              <a:off x="3498" y="1435"/>
              <a:ext cx="44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959" name="Line 319"/>
            <p:cNvSpPr>
              <a:spLocks noChangeShapeType="1"/>
            </p:cNvSpPr>
            <p:nvPr/>
          </p:nvSpPr>
          <p:spPr bwMode="auto">
            <a:xfrm flipV="1">
              <a:off x="3498" y="981"/>
              <a:ext cx="0" cy="45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960" name="Line 320"/>
            <p:cNvSpPr>
              <a:spLocks noChangeShapeType="1"/>
            </p:cNvSpPr>
            <p:nvPr/>
          </p:nvSpPr>
          <p:spPr bwMode="auto">
            <a:xfrm flipH="1">
              <a:off x="3243" y="981"/>
              <a:ext cx="25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961" name="Line 321"/>
            <p:cNvSpPr>
              <a:spLocks noChangeShapeType="1"/>
            </p:cNvSpPr>
            <p:nvPr/>
          </p:nvSpPr>
          <p:spPr bwMode="auto">
            <a:xfrm>
              <a:off x="3243" y="981"/>
              <a:ext cx="0" cy="7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962" name="Line 322"/>
            <p:cNvSpPr>
              <a:spLocks noChangeShapeType="1"/>
            </p:cNvSpPr>
            <p:nvPr/>
          </p:nvSpPr>
          <p:spPr bwMode="auto">
            <a:xfrm>
              <a:off x="3243" y="1300"/>
              <a:ext cx="25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13249" name="Group 609"/>
          <p:cNvGrpSpPr>
            <a:grpSpLocks/>
          </p:cNvGrpSpPr>
          <p:nvPr/>
        </p:nvGrpSpPr>
        <p:grpSpPr bwMode="auto">
          <a:xfrm>
            <a:off x="107950" y="2816225"/>
            <a:ext cx="4248150" cy="3925888"/>
            <a:chOff x="68" y="1774"/>
            <a:chExt cx="2676" cy="2473"/>
          </a:xfrm>
        </p:grpSpPr>
        <p:grpSp>
          <p:nvGrpSpPr>
            <p:cNvPr id="113247" name="Group 607"/>
            <p:cNvGrpSpPr>
              <a:grpSpLocks/>
            </p:cNvGrpSpPr>
            <p:nvPr/>
          </p:nvGrpSpPr>
          <p:grpSpPr bwMode="auto">
            <a:xfrm>
              <a:off x="68" y="1774"/>
              <a:ext cx="2676" cy="2473"/>
              <a:chOff x="68" y="1774"/>
              <a:chExt cx="2676" cy="2473"/>
            </a:xfrm>
          </p:grpSpPr>
          <p:sp>
            <p:nvSpPr>
              <p:cNvPr id="113216" name="Line 576"/>
              <p:cNvSpPr>
                <a:spLocks noChangeShapeType="1"/>
              </p:cNvSpPr>
              <p:nvPr/>
            </p:nvSpPr>
            <p:spPr bwMode="auto">
              <a:xfrm>
                <a:off x="68" y="1774"/>
                <a:ext cx="1647" cy="0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3217" name="Line 577"/>
              <p:cNvSpPr>
                <a:spLocks noChangeShapeType="1"/>
              </p:cNvSpPr>
              <p:nvPr/>
            </p:nvSpPr>
            <p:spPr bwMode="auto">
              <a:xfrm>
                <a:off x="1715" y="1774"/>
                <a:ext cx="0" cy="144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3218" name="Line 578"/>
              <p:cNvSpPr>
                <a:spLocks noChangeShapeType="1"/>
              </p:cNvSpPr>
              <p:nvPr/>
            </p:nvSpPr>
            <p:spPr bwMode="auto">
              <a:xfrm flipH="1">
                <a:off x="68" y="3216"/>
                <a:ext cx="164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3219" name="Line 579"/>
              <p:cNvSpPr>
                <a:spLocks noChangeShapeType="1"/>
              </p:cNvSpPr>
              <p:nvPr/>
            </p:nvSpPr>
            <p:spPr bwMode="auto">
              <a:xfrm flipV="1">
                <a:off x="68" y="1774"/>
                <a:ext cx="0" cy="1442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3220" name="Line 580"/>
              <p:cNvSpPr>
                <a:spLocks noChangeShapeType="1"/>
              </p:cNvSpPr>
              <p:nvPr/>
            </p:nvSpPr>
            <p:spPr bwMode="auto">
              <a:xfrm>
                <a:off x="1715" y="1774"/>
                <a:ext cx="1029" cy="1031"/>
              </a:xfrm>
              <a:prstGeom prst="line">
                <a:avLst/>
              </a:prstGeom>
              <a:noFill/>
              <a:ln w="38100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3221" name="Line 581"/>
              <p:cNvSpPr>
                <a:spLocks noChangeShapeType="1"/>
              </p:cNvSpPr>
              <p:nvPr/>
            </p:nvSpPr>
            <p:spPr bwMode="auto">
              <a:xfrm>
                <a:off x="1715" y="3216"/>
                <a:ext cx="1029" cy="103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3222" name="Line 582"/>
              <p:cNvSpPr>
                <a:spLocks noChangeShapeType="1"/>
              </p:cNvSpPr>
              <p:nvPr/>
            </p:nvSpPr>
            <p:spPr bwMode="auto">
              <a:xfrm>
                <a:off x="68" y="3216"/>
                <a:ext cx="1029" cy="1031"/>
              </a:xfrm>
              <a:prstGeom prst="line">
                <a:avLst/>
              </a:prstGeom>
              <a:noFill/>
              <a:ln w="38100">
                <a:solidFill>
                  <a:srgbClr val="008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3223" name="Line 583"/>
              <p:cNvSpPr>
                <a:spLocks noChangeShapeType="1"/>
              </p:cNvSpPr>
              <p:nvPr/>
            </p:nvSpPr>
            <p:spPr bwMode="auto">
              <a:xfrm>
                <a:off x="1097" y="4247"/>
                <a:ext cx="1647" cy="0"/>
              </a:xfrm>
              <a:prstGeom prst="line">
                <a:avLst/>
              </a:prstGeom>
              <a:noFill/>
              <a:ln w="38100">
                <a:solidFill>
                  <a:srgbClr val="008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13224" name="Line 584"/>
            <p:cNvSpPr>
              <a:spLocks noChangeShapeType="1"/>
            </p:cNvSpPr>
            <p:nvPr/>
          </p:nvSpPr>
          <p:spPr bwMode="auto">
            <a:xfrm flipV="1">
              <a:off x="2744" y="2805"/>
              <a:ext cx="0" cy="1442"/>
            </a:xfrm>
            <a:prstGeom prst="line">
              <a:avLst/>
            </a:prstGeom>
            <a:noFill/>
            <a:ln w="38100">
              <a:solidFill>
                <a:srgbClr val="FF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13225" name="Group 585"/>
          <p:cNvGrpSpPr>
            <a:grpSpLocks/>
          </p:cNvGrpSpPr>
          <p:nvPr/>
        </p:nvGrpSpPr>
        <p:grpSpPr bwMode="auto">
          <a:xfrm>
            <a:off x="1184275" y="3857625"/>
            <a:ext cx="2279650" cy="1557338"/>
            <a:chOff x="746" y="2430"/>
            <a:chExt cx="1436" cy="981"/>
          </a:xfrm>
        </p:grpSpPr>
        <p:sp>
          <p:nvSpPr>
            <p:cNvPr id="113226" name="Line 586"/>
            <p:cNvSpPr>
              <a:spLocks noChangeShapeType="1"/>
            </p:cNvSpPr>
            <p:nvPr/>
          </p:nvSpPr>
          <p:spPr bwMode="auto">
            <a:xfrm>
              <a:off x="1715" y="2430"/>
              <a:ext cx="0" cy="786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227" name="Line 587"/>
            <p:cNvSpPr>
              <a:spLocks noChangeShapeType="1"/>
            </p:cNvSpPr>
            <p:nvPr/>
          </p:nvSpPr>
          <p:spPr bwMode="auto">
            <a:xfrm>
              <a:off x="1715" y="3216"/>
              <a:ext cx="195" cy="195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228" name="Line 588"/>
            <p:cNvSpPr>
              <a:spLocks noChangeShapeType="1"/>
            </p:cNvSpPr>
            <p:nvPr/>
          </p:nvSpPr>
          <p:spPr bwMode="auto">
            <a:xfrm flipH="1">
              <a:off x="972" y="3216"/>
              <a:ext cx="743" cy="0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229" name="Line 589"/>
            <p:cNvSpPr>
              <a:spLocks noChangeShapeType="1"/>
            </p:cNvSpPr>
            <p:nvPr/>
          </p:nvSpPr>
          <p:spPr bwMode="auto">
            <a:xfrm flipH="1">
              <a:off x="1340" y="2430"/>
              <a:ext cx="42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230" name="Line 590"/>
            <p:cNvSpPr>
              <a:spLocks noChangeShapeType="1"/>
            </p:cNvSpPr>
            <p:nvPr/>
          </p:nvSpPr>
          <p:spPr bwMode="auto">
            <a:xfrm flipH="1">
              <a:off x="746" y="2430"/>
              <a:ext cx="594" cy="2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231" name="Line 591"/>
            <p:cNvSpPr>
              <a:spLocks noChangeShapeType="1"/>
            </p:cNvSpPr>
            <p:nvPr/>
          </p:nvSpPr>
          <p:spPr bwMode="auto">
            <a:xfrm>
              <a:off x="746" y="2675"/>
              <a:ext cx="0" cy="3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232" name="Line 592"/>
            <p:cNvSpPr>
              <a:spLocks noChangeShapeType="1"/>
            </p:cNvSpPr>
            <p:nvPr/>
          </p:nvSpPr>
          <p:spPr bwMode="auto">
            <a:xfrm>
              <a:off x="1340" y="2430"/>
              <a:ext cx="150" cy="14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233" name="Line 593"/>
            <p:cNvSpPr>
              <a:spLocks noChangeShapeType="1"/>
            </p:cNvSpPr>
            <p:nvPr/>
          </p:nvSpPr>
          <p:spPr bwMode="auto">
            <a:xfrm>
              <a:off x="746" y="2990"/>
              <a:ext cx="420" cy="42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234" name="Line 594"/>
            <p:cNvSpPr>
              <a:spLocks noChangeShapeType="1"/>
            </p:cNvSpPr>
            <p:nvPr/>
          </p:nvSpPr>
          <p:spPr bwMode="auto">
            <a:xfrm>
              <a:off x="1166" y="3411"/>
              <a:ext cx="101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235" name="Line 595"/>
            <p:cNvSpPr>
              <a:spLocks noChangeShapeType="1"/>
            </p:cNvSpPr>
            <p:nvPr/>
          </p:nvSpPr>
          <p:spPr bwMode="auto">
            <a:xfrm>
              <a:off x="895" y="2928"/>
              <a:ext cx="271" cy="27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236" name="Line 596"/>
            <p:cNvSpPr>
              <a:spLocks noChangeShapeType="1"/>
            </p:cNvSpPr>
            <p:nvPr/>
          </p:nvSpPr>
          <p:spPr bwMode="auto">
            <a:xfrm flipH="1" flipV="1">
              <a:off x="1910" y="2928"/>
              <a:ext cx="272" cy="27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237" name="Line 597"/>
            <p:cNvSpPr>
              <a:spLocks noChangeShapeType="1"/>
            </p:cNvSpPr>
            <p:nvPr/>
          </p:nvSpPr>
          <p:spPr bwMode="auto">
            <a:xfrm>
              <a:off x="1166" y="3201"/>
              <a:ext cx="101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238" name="Line 598"/>
            <p:cNvSpPr>
              <a:spLocks noChangeShapeType="1"/>
            </p:cNvSpPr>
            <p:nvPr/>
          </p:nvSpPr>
          <p:spPr bwMode="auto">
            <a:xfrm>
              <a:off x="2182" y="3201"/>
              <a:ext cx="0" cy="2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239" name="Line 599"/>
            <p:cNvSpPr>
              <a:spLocks noChangeShapeType="1"/>
            </p:cNvSpPr>
            <p:nvPr/>
          </p:nvSpPr>
          <p:spPr bwMode="auto">
            <a:xfrm>
              <a:off x="1761" y="2430"/>
              <a:ext cx="149" cy="14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240" name="Line 600"/>
            <p:cNvSpPr>
              <a:spLocks noChangeShapeType="1"/>
            </p:cNvSpPr>
            <p:nvPr/>
          </p:nvSpPr>
          <p:spPr bwMode="auto">
            <a:xfrm>
              <a:off x="1910" y="2579"/>
              <a:ext cx="0" cy="34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241" name="Line 601"/>
            <p:cNvSpPr>
              <a:spLocks noChangeShapeType="1"/>
            </p:cNvSpPr>
            <p:nvPr/>
          </p:nvSpPr>
          <p:spPr bwMode="auto">
            <a:xfrm>
              <a:off x="1490" y="2579"/>
              <a:ext cx="42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242" name="Line 602"/>
            <p:cNvSpPr>
              <a:spLocks noChangeShapeType="1"/>
            </p:cNvSpPr>
            <p:nvPr/>
          </p:nvSpPr>
          <p:spPr bwMode="auto">
            <a:xfrm flipH="1">
              <a:off x="895" y="2579"/>
              <a:ext cx="595" cy="2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243" name="Line 603"/>
            <p:cNvSpPr>
              <a:spLocks noChangeShapeType="1"/>
            </p:cNvSpPr>
            <p:nvPr/>
          </p:nvSpPr>
          <p:spPr bwMode="auto">
            <a:xfrm>
              <a:off x="895" y="2928"/>
              <a:ext cx="101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244" name="Line 604"/>
            <p:cNvSpPr>
              <a:spLocks noChangeShapeType="1"/>
            </p:cNvSpPr>
            <p:nvPr/>
          </p:nvSpPr>
          <p:spPr bwMode="auto">
            <a:xfrm>
              <a:off x="895" y="2824"/>
              <a:ext cx="0" cy="10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245" name="Line 605"/>
            <p:cNvSpPr>
              <a:spLocks noChangeShapeType="1"/>
            </p:cNvSpPr>
            <p:nvPr/>
          </p:nvSpPr>
          <p:spPr bwMode="auto">
            <a:xfrm>
              <a:off x="746" y="2675"/>
              <a:ext cx="149" cy="14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246" name="Line 606"/>
            <p:cNvSpPr>
              <a:spLocks noChangeShapeType="1"/>
            </p:cNvSpPr>
            <p:nvPr/>
          </p:nvSpPr>
          <p:spPr bwMode="auto">
            <a:xfrm>
              <a:off x="1166" y="3201"/>
              <a:ext cx="0" cy="2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13250" name="Line 610"/>
          <p:cNvSpPr>
            <a:spLocks noChangeShapeType="1"/>
          </p:cNvSpPr>
          <p:nvPr/>
        </p:nvSpPr>
        <p:spPr bwMode="auto">
          <a:xfrm flipH="1" flipV="1">
            <a:off x="623888" y="3687763"/>
            <a:ext cx="560387" cy="55880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3251" name="Line 611"/>
          <p:cNvSpPr>
            <a:spLocks noChangeShapeType="1"/>
          </p:cNvSpPr>
          <p:nvPr/>
        </p:nvSpPr>
        <p:spPr bwMode="auto">
          <a:xfrm flipH="1" flipV="1">
            <a:off x="623888" y="4187825"/>
            <a:ext cx="560387" cy="55880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3252" name="Line 612"/>
          <p:cNvSpPr>
            <a:spLocks noChangeShapeType="1"/>
          </p:cNvSpPr>
          <p:nvPr/>
        </p:nvSpPr>
        <p:spPr bwMode="auto">
          <a:xfrm flipH="1" flipV="1">
            <a:off x="2236788" y="3297238"/>
            <a:ext cx="558800" cy="560387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3253" name="Line 613"/>
          <p:cNvSpPr>
            <a:spLocks noChangeShapeType="1"/>
          </p:cNvSpPr>
          <p:nvPr/>
        </p:nvSpPr>
        <p:spPr bwMode="auto">
          <a:xfrm flipH="1" flipV="1">
            <a:off x="1570038" y="3297238"/>
            <a:ext cx="557212" cy="560387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13254" name="Group 614"/>
          <p:cNvGrpSpPr>
            <a:grpSpLocks/>
          </p:cNvGrpSpPr>
          <p:nvPr/>
        </p:nvGrpSpPr>
        <p:grpSpPr bwMode="auto">
          <a:xfrm>
            <a:off x="623888" y="3297238"/>
            <a:ext cx="1612900" cy="890587"/>
            <a:chOff x="393" y="2077"/>
            <a:chExt cx="1016" cy="561"/>
          </a:xfrm>
        </p:grpSpPr>
        <p:sp>
          <p:nvSpPr>
            <p:cNvPr id="113255" name="Line 615"/>
            <p:cNvSpPr>
              <a:spLocks noChangeShapeType="1"/>
            </p:cNvSpPr>
            <p:nvPr/>
          </p:nvSpPr>
          <p:spPr bwMode="auto">
            <a:xfrm>
              <a:off x="393" y="2638"/>
              <a:ext cx="101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256" name="Line 616"/>
            <p:cNvSpPr>
              <a:spLocks noChangeShapeType="1"/>
            </p:cNvSpPr>
            <p:nvPr/>
          </p:nvSpPr>
          <p:spPr bwMode="auto">
            <a:xfrm flipV="1">
              <a:off x="1409" y="2077"/>
              <a:ext cx="0" cy="56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257" name="Line 617"/>
            <p:cNvSpPr>
              <a:spLocks noChangeShapeType="1"/>
            </p:cNvSpPr>
            <p:nvPr/>
          </p:nvSpPr>
          <p:spPr bwMode="auto">
            <a:xfrm flipH="1">
              <a:off x="989" y="2077"/>
              <a:ext cx="42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258" name="Line 618"/>
            <p:cNvSpPr>
              <a:spLocks noChangeShapeType="1"/>
            </p:cNvSpPr>
            <p:nvPr/>
          </p:nvSpPr>
          <p:spPr bwMode="auto">
            <a:xfrm flipH="1">
              <a:off x="393" y="2077"/>
              <a:ext cx="596" cy="24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259" name="Line 619"/>
            <p:cNvSpPr>
              <a:spLocks noChangeShapeType="1"/>
            </p:cNvSpPr>
            <p:nvPr/>
          </p:nvSpPr>
          <p:spPr bwMode="auto">
            <a:xfrm>
              <a:off x="393" y="2427"/>
              <a:ext cx="101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260" name="Line 620"/>
            <p:cNvSpPr>
              <a:spLocks noChangeShapeType="1"/>
            </p:cNvSpPr>
            <p:nvPr/>
          </p:nvSpPr>
          <p:spPr bwMode="auto">
            <a:xfrm>
              <a:off x="393" y="2323"/>
              <a:ext cx="0" cy="31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13261" name="Line 621"/>
          <p:cNvSpPr>
            <a:spLocks noChangeShapeType="1"/>
          </p:cNvSpPr>
          <p:nvPr/>
        </p:nvSpPr>
        <p:spPr bwMode="auto">
          <a:xfrm>
            <a:off x="1184275" y="4746625"/>
            <a:ext cx="0" cy="919163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3262" name="Line 622"/>
          <p:cNvSpPr>
            <a:spLocks noChangeShapeType="1"/>
          </p:cNvSpPr>
          <p:nvPr/>
        </p:nvSpPr>
        <p:spPr bwMode="auto">
          <a:xfrm flipV="1">
            <a:off x="3463925" y="5414963"/>
            <a:ext cx="0" cy="919162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3263" name="Line 623"/>
          <p:cNvSpPr>
            <a:spLocks noChangeShapeType="1"/>
          </p:cNvSpPr>
          <p:nvPr/>
        </p:nvSpPr>
        <p:spPr bwMode="auto">
          <a:xfrm>
            <a:off x="1851025" y="5414963"/>
            <a:ext cx="0" cy="919162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3264" name="Line 624"/>
          <p:cNvSpPr>
            <a:spLocks noChangeShapeType="1"/>
          </p:cNvSpPr>
          <p:nvPr/>
        </p:nvSpPr>
        <p:spPr bwMode="auto">
          <a:xfrm flipV="1">
            <a:off x="2795588" y="5414963"/>
            <a:ext cx="0" cy="250825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13265" name="Group 625"/>
          <p:cNvGrpSpPr>
            <a:grpSpLocks/>
          </p:cNvGrpSpPr>
          <p:nvPr/>
        </p:nvGrpSpPr>
        <p:grpSpPr bwMode="auto">
          <a:xfrm>
            <a:off x="1184275" y="5665788"/>
            <a:ext cx="2279650" cy="668337"/>
            <a:chOff x="746" y="3569"/>
            <a:chExt cx="1436" cy="421"/>
          </a:xfrm>
        </p:grpSpPr>
        <p:sp>
          <p:nvSpPr>
            <p:cNvPr id="113266" name="Line 626"/>
            <p:cNvSpPr>
              <a:spLocks noChangeShapeType="1"/>
            </p:cNvSpPr>
            <p:nvPr/>
          </p:nvSpPr>
          <p:spPr bwMode="auto">
            <a:xfrm>
              <a:off x="746" y="3569"/>
              <a:ext cx="420" cy="42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267" name="Line 627"/>
            <p:cNvSpPr>
              <a:spLocks noChangeShapeType="1"/>
            </p:cNvSpPr>
            <p:nvPr/>
          </p:nvSpPr>
          <p:spPr bwMode="auto">
            <a:xfrm flipH="1" flipV="1">
              <a:off x="1761" y="3569"/>
              <a:ext cx="421" cy="42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268" name="Line 628"/>
            <p:cNvSpPr>
              <a:spLocks noChangeShapeType="1"/>
            </p:cNvSpPr>
            <p:nvPr/>
          </p:nvSpPr>
          <p:spPr bwMode="auto">
            <a:xfrm flipH="1">
              <a:off x="746" y="3569"/>
              <a:ext cx="101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269" name="Line 629"/>
            <p:cNvSpPr>
              <a:spLocks noChangeShapeType="1"/>
            </p:cNvSpPr>
            <p:nvPr/>
          </p:nvSpPr>
          <p:spPr bwMode="auto">
            <a:xfrm>
              <a:off x="893" y="3716"/>
              <a:ext cx="101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270" name="Line 630"/>
            <p:cNvSpPr>
              <a:spLocks noChangeShapeType="1"/>
            </p:cNvSpPr>
            <p:nvPr/>
          </p:nvSpPr>
          <p:spPr bwMode="auto">
            <a:xfrm>
              <a:off x="1340" y="3569"/>
              <a:ext cx="147" cy="14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271" name="Line 631"/>
            <p:cNvSpPr>
              <a:spLocks noChangeShapeType="1"/>
            </p:cNvSpPr>
            <p:nvPr/>
          </p:nvSpPr>
          <p:spPr bwMode="auto">
            <a:xfrm>
              <a:off x="1166" y="3990"/>
              <a:ext cx="101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13272" name="Line 632"/>
          <p:cNvSpPr>
            <a:spLocks noChangeShapeType="1"/>
          </p:cNvSpPr>
          <p:nvPr/>
        </p:nvSpPr>
        <p:spPr bwMode="auto">
          <a:xfrm>
            <a:off x="2795588" y="3857625"/>
            <a:ext cx="485775" cy="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3273" name="Line 633"/>
          <p:cNvSpPr>
            <a:spLocks noChangeShapeType="1"/>
          </p:cNvSpPr>
          <p:nvPr/>
        </p:nvSpPr>
        <p:spPr bwMode="auto">
          <a:xfrm>
            <a:off x="3032125" y="4094163"/>
            <a:ext cx="482600" cy="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3274" name="Line 634"/>
          <p:cNvSpPr>
            <a:spLocks noChangeShapeType="1"/>
          </p:cNvSpPr>
          <p:nvPr/>
        </p:nvSpPr>
        <p:spPr bwMode="auto">
          <a:xfrm>
            <a:off x="3032125" y="4648200"/>
            <a:ext cx="482600" cy="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3275" name="Line 635"/>
          <p:cNvSpPr>
            <a:spLocks noChangeShapeType="1"/>
          </p:cNvSpPr>
          <p:nvPr/>
        </p:nvSpPr>
        <p:spPr bwMode="auto">
          <a:xfrm flipH="1">
            <a:off x="3130550" y="4746625"/>
            <a:ext cx="150813" cy="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3276" name="Line 636"/>
          <p:cNvSpPr>
            <a:spLocks noChangeShapeType="1"/>
          </p:cNvSpPr>
          <p:nvPr/>
        </p:nvSpPr>
        <p:spPr bwMode="auto">
          <a:xfrm>
            <a:off x="3463925" y="5081588"/>
            <a:ext cx="485775" cy="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3277" name="Line 637"/>
          <p:cNvSpPr>
            <a:spLocks noChangeShapeType="1"/>
          </p:cNvSpPr>
          <p:nvPr/>
        </p:nvSpPr>
        <p:spPr bwMode="auto">
          <a:xfrm>
            <a:off x="3463925" y="5414963"/>
            <a:ext cx="485775" cy="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13278" name="Group 638"/>
          <p:cNvGrpSpPr>
            <a:grpSpLocks/>
          </p:cNvGrpSpPr>
          <p:nvPr/>
        </p:nvGrpSpPr>
        <p:grpSpPr bwMode="auto">
          <a:xfrm>
            <a:off x="3281363" y="3857625"/>
            <a:ext cx="668337" cy="1557338"/>
            <a:chOff x="2067" y="2430"/>
            <a:chExt cx="421" cy="981"/>
          </a:xfrm>
        </p:grpSpPr>
        <p:sp>
          <p:nvSpPr>
            <p:cNvPr id="113279" name="Line 639"/>
            <p:cNvSpPr>
              <a:spLocks noChangeShapeType="1"/>
            </p:cNvSpPr>
            <p:nvPr/>
          </p:nvSpPr>
          <p:spPr bwMode="auto">
            <a:xfrm flipH="1" flipV="1">
              <a:off x="2214" y="2928"/>
              <a:ext cx="274" cy="27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280" name="Line 640"/>
            <p:cNvSpPr>
              <a:spLocks noChangeShapeType="1"/>
            </p:cNvSpPr>
            <p:nvPr/>
          </p:nvSpPr>
          <p:spPr bwMode="auto">
            <a:xfrm flipH="1" flipV="1">
              <a:off x="2067" y="2990"/>
              <a:ext cx="421" cy="42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281" name="Line 641"/>
            <p:cNvSpPr>
              <a:spLocks noChangeShapeType="1"/>
            </p:cNvSpPr>
            <p:nvPr/>
          </p:nvSpPr>
          <p:spPr bwMode="auto">
            <a:xfrm flipV="1">
              <a:off x="2067" y="2430"/>
              <a:ext cx="0" cy="56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282" name="Line 642"/>
            <p:cNvSpPr>
              <a:spLocks noChangeShapeType="1"/>
            </p:cNvSpPr>
            <p:nvPr/>
          </p:nvSpPr>
          <p:spPr bwMode="auto">
            <a:xfrm>
              <a:off x="2067" y="2430"/>
              <a:ext cx="147" cy="14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283" name="Line 643"/>
            <p:cNvSpPr>
              <a:spLocks noChangeShapeType="1"/>
            </p:cNvSpPr>
            <p:nvPr/>
          </p:nvSpPr>
          <p:spPr bwMode="auto">
            <a:xfrm>
              <a:off x="2214" y="2579"/>
              <a:ext cx="0" cy="34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284" name="Line 644"/>
            <p:cNvSpPr>
              <a:spLocks noChangeShapeType="1"/>
            </p:cNvSpPr>
            <p:nvPr/>
          </p:nvSpPr>
          <p:spPr bwMode="auto">
            <a:xfrm flipH="1" flipV="1">
              <a:off x="2067" y="2677"/>
              <a:ext cx="147" cy="14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285" name="Line 645"/>
            <p:cNvSpPr>
              <a:spLocks noChangeShapeType="1"/>
            </p:cNvSpPr>
            <p:nvPr/>
          </p:nvSpPr>
          <p:spPr bwMode="auto">
            <a:xfrm>
              <a:off x="2488" y="3201"/>
              <a:ext cx="0" cy="2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strips dir="r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7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27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27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7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3" dur="500"/>
                                        <p:tgtEl>
                                          <p:spTgt spid="1127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" dur="500"/>
                                        <p:tgtEl>
                                          <p:spTgt spid="113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113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0" dur="500"/>
                                        <p:tgtEl>
                                          <p:spTgt spid="113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3" dur="500"/>
                                        <p:tgtEl>
                                          <p:spTgt spid="113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6" dur="500"/>
                                        <p:tgtEl>
                                          <p:spTgt spid="113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42" dur="500"/>
                                        <p:tgtEl>
                                          <p:spTgt spid="1132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3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45" dur="500"/>
                                        <p:tgtEl>
                                          <p:spTgt spid="1132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3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48" dur="500"/>
                                        <p:tgtEl>
                                          <p:spTgt spid="1132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3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51" dur="500"/>
                                        <p:tgtEl>
                                          <p:spTgt spid="1132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3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7" dur="500"/>
                                        <p:tgtEl>
                                          <p:spTgt spid="113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0" dur="500"/>
                                        <p:tgtEl>
                                          <p:spTgt spid="113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113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6" dur="500"/>
                                        <p:tgtEl>
                                          <p:spTgt spid="113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72" presetID="22" presetClass="exit" presetSubtype="1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73" dur="500"/>
                                        <p:tgtEl>
                                          <p:spTgt spid="1132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3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22" presetClass="exit" presetSubtype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76" dur="500"/>
                                        <p:tgtEl>
                                          <p:spTgt spid="1132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3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" presetID="22" presetClass="exit" presetSubtype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79" dur="500"/>
                                        <p:tgtEl>
                                          <p:spTgt spid="1132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3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22" presetClass="exit" presetSubtype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82" dur="500"/>
                                        <p:tgtEl>
                                          <p:spTgt spid="1132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3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 nodeType="clickPar">
                      <p:stCondLst>
                        <p:cond delay="indefinite"/>
                      </p:stCondLst>
                      <p:childTnLst>
                        <p:par>
                          <p:cTn id="8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8" dur="500"/>
                                        <p:tgtEl>
                                          <p:spTgt spid="113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500"/>
                                        <p:tgtEl>
                                          <p:spTgt spid="113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4" dur="500"/>
                                        <p:tgtEl>
                                          <p:spTgt spid="113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7" dur="500"/>
                                        <p:tgtEl>
                                          <p:spTgt spid="113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0" dur="500"/>
                                        <p:tgtEl>
                                          <p:spTgt spid="113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3" dur="500"/>
                                        <p:tgtEl>
                                          <p:spTgt spid="113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 nodeType="clickPar">
                      <p:stCondLst>
                        <p:cond delay="indefinite"/>
                      </p:stCondLst>
                      <p:childTnLst>
                        <p:par>
                          <p:cTn id="10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09" presetID="22" presetClass="exit" presetSubtype="8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110" dur="500"/>
                                        <p:tgtEl>
                                          <p:spTgt spid="1132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3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" presetID="2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113" dur="500"/>
                                        <p:tgtEl>
                                          <p:spTgt spid="1132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3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" presetID="2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116" dur="500"/>
                                        <p:tgtEl>
                                          <p:spTgt spid="1132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3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" presetID="2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119" dur="500"/>
                                        <p:tgtEl>
                                          <p:spTgt spid="1132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3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" presetID="2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122" dur="500"/>
                                        <p:tgtEl>
                                          <p:spTgt spid="1132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3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" presetID="2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125" dur="500"/>
                                        <p:tgtEl>
                                          <p:spTgt spid="1132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3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 nodeType="clickPar">
                      <p:stCondLst>
                        <p:cond delay="indefinite"/>
                      </p:stCondLst>
                      <p:childTnLst>
                        <p:par>
                          <p:cTn id="1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9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1" dur="500"/>
                                        <p:tgtEl>
                                          <p:spTgt spid="1129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2748" grpId="0" autoUpdateAnimBg="0"/>
      <p:bldP spid="112770" grpId="0" autoUpdateAnimBg="0"/>
      <p:bldP spid="113250" grpId="0" animBg="1"/>
      <p:bldP spid="113250" grpId="1" animBg="1"/>
      <p:bldP spid="113251" grpId="0" animBg="1"/>
      <p:bldP spid="113251" grpId="1" animBg="1"/>
      <p:bldP spid="113252" grpId="0" animBg="1"/>
      <p:bldP spid="113252" grpId="1" animBg="1"/>
      <p:bldP spid="113253" grpId="0" animBg="1"/>
      <p:bldP spid="113253" grpId="1" animBg="1"/>
      <p:bldP spid="113261" grpId="0" animBg="1"/>
      <p:bldP spid="113261" grpId="1" animBg="1"/>
      <p:bldP spid="113262" grpId="0" animBg="1"/>
      <p:bldP spid="113262" grpId="1" animBg="1"/>
      <p:bldP spid="113263" grpId="0" animBg="1"/>
      <p:bldP spid="113263" grpId="1" animBg="1"/>
      <p:bldP spid="113264" grpId="0" animBg="1"/>
      <p:bldP spid="113264" grpId="1" animBg="1"/>
      <p:bldP spid="113272" grpId="0" animBg="1"/>
      <p:bldP spid="113272" grpId="1" animBg="1"/>
      <p:bldP spid="113273" grpId="0" animBg="1"/>
      <p:bldP spid="113273" grpId="1" animBg="1"/>
      <p:bldP spid="113274" grpId="0" animBg="1"/>
      <p:bldP spid="113274" grpId="1" animBg="1"/>
      <p:bldP spid="113275" grpId="0" animBg="1"/>
      <p:bldP spid="113275" grpId="1" animBg="1"/>
      <p:bldP spid="113276" grpId="0" animBg="1"/>
      <p:bldP spid="113276" grpId="1" animBg="1"/>
      <p:bldP spid="113277" grpId="0" animBg="1"/>
      <p:bldP spid="113277" grpId="1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90" name="Rectangle 2"/>
          <p:cNvSpPr>
            <a:spLocks noChangeArrowheads="1"/>
          </p:cNvSpPr>
          <p:nvPr/>
        </p:nvSpPr>
        <p:spPr bwMode="auto">
          <a:xfrm>
            <a:off x="0" y="0"/>
            <a:ext cx="7772400" cy="533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1pPr>
            <a:lvl2pPr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2pPr>
            <a:lvl3pPr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3pPr>
            <a:lvl4pPr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4pPr>
            <a:lvl5pPr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5pPr>
            <a:lvl6pPr marL="457200" algn="ctr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6pPr>
            <a:lvl7pPr marL="914400" algn="ctr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7pPr>
            <a:lvl8pPr marL="1371600" algn="ctr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8pPr>
            <a:lvl9pPr marL="1828800" algn="ctr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l" eaLnBrk="1" hangingPunct="1"/>
            <a:r>
              <a:rPr lang="zh-CN" altLang="en-US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二：三面投影与三视图</a:t>
            </a:r>
          </a:p>
        </p:txBody>
      </p:sp>
      <p:sp>
        <p:nvSpPr>
          <p:cNvPr id="114691" name="Text Box 3"/>
          <p:cNvSpPr txBox="1">
            <a:spLocks noChangeArrowheads="1"/>
          </p:cNvSpPr>
          <p:nvPr/>
        </p:nvSpPr>
        <p:spPr bwMode="auto">
          <a:xfrm>
            <a:off x="0" y="627063"/>
            <a:ext cx="39116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zh-CN" sz="36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1</a:t>
            </a:r>
            <a:r>
              <a:rPr lang="zh-CN" altLang="en-US" sz="36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）视图的概念</a:t>
            </a:r>
            <a:endParaRPr lang="zh-CN" altLang="en-US" sz="3600" b="1">
              <a:solidFill>
                <a:srgbClr val="FF3300"/>
              </a:solidFill>
              <a:effectLst/>
              <a:latin typeface="宋体" pitchFamily="2" charset="-122"/>
            </a:endParaRPr>
          </a:p>
        </p:txBody>
      </p:sp>
      <p:sp>
        <p:nvSpPr>
          <p:cNvPr id="114692" name="Text Box 4"/>
          <p:cNvSpPr txBox="1">
            <a:spLocks noChangeArrowheads="1"/>
          </p:cNvSpPr>
          <p:nvPr/>
        </p:nvSpPr>
        <p:spPr bwMode="auto">
          <a:xfrm>
            <a:off x="179388" y="2344738"/>
            <a:ext cx="4665662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zh-CN" altLang="en-US" sz="3200" b="1">
                <a:solidFill>
                  <a:srgbClr val="FF3300"/>
                </a:solidFill>
                <a:effectLst/>
              </a:rPr>
              <a:t>主视图 </a:t>
            </a:r>
            <a:r>
              <a:rPr lang="en-US" altLang="zh-CN" sz="3200" b="1">
                <a:effectLst/>
              </a:rPr>
              <a:t>— </a:t>
            </a:r>
            <a:r>
              <a:rPr lang="zh-CN" altLang="en-US" sz="3200" b="1">
                <a:effectLst/>
              </a:rPr>
              <a:t>体的正面投影</a:t>
            </a:r>
          </a:p>
        </p:txBody>
      </p:sp>
      <p:sp>
        <p:nvSpPr>
          <p:cNvPr id="114693" name="Text Box 5"/>
          <p:cNvSpPr txBox="1">
            <a:spLocks noChangeArrowheads="1"/>
          </p:cNvSpPr>
          <p:nvPr/>
        </p:nvSpPr>
        <p:spPr bwMode="auto">
          <a:xfrm>
            <a:off x="179388" y="2849563"/>
            <a:ext cx="4751387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zh-CN" altLang="en-US" sz="3200" b="1">
                <a:solidFill>
                  <a:srgbClr val="FF3300"/>
                </a:solidFill>
                <a:effectLst/>
              </a:rPr>
              <a:t>俯视图</a:t>
            </a:r>
            <a:r>
              <a:rPr lang="zh-CN" altLang="en-US" sz="3200" b="1">
                <a:effectLst/>
              </a:rPr>
              <a:t> </a:t>
            </a:r>
            <a:r>
              <a:rPr lang="en-US" altLang="zh-CN" sz="3200" b="1">
                <a:effectLst/>
              </a:rPr>
              <a:t>— </a:t>
            </a:r>
            <a:r>
              <a:rPr lang="zh-CN" altLang="en-US" sz="3200" b="1">
                <a:effectLst/>
              </a:rPr>
              <a:t>体的水平投影</a:t>
            </a:r>
          </a:p>
        </p:txBody>
      </p:sp>
      <p:sp>
        <p:nvSpPr>
          <p:cNvPr id="114694" name="Text Box 6"/>
          <p:cNvSpPr txBox="1">
            <a:spLocks noChangeArrowheads="1"/>
          </p:cNvSpPr>
          <p:nvPr/>
        </p:nvSpPr>
        <p:spPr bwMode="auto">
          <a:xfrm>
            <a:off x="179388" y="3395663"/>
            <a:ext cx="4722812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zh-CN" altLang="en-US" sz="3200" b="1">
                <a:solidFill>
                  <a:srgbClr val="FF3300"/>
                </a:solidFill>
                <a:effectLst/>
              </a:rPr>
              <a:t>左视图</a:t>
            </a:r>
            <a:r>
              <a:rPr lang="zh-CN" altLang="en-US" sz="3200" b="1">
                <a:effectLst/>
              </a:rPr>
              <a:t> </a:t>
            </a:r>
            <a:r>
              <a:rPr lang="en-US" altLang="zh-CN" sz="3200" b="1">
                <a:effectLst/>
              </a:rPr>
              <a:t>— </a:t>
            </a:r>
            <a:r>
              <a:rPr lang="zh-CN" altLang="en-US" sz="3200" b="1">
                <a:effectLst/>
              </a:rPr>
              <a:t>体的侧面投影</a:t>
            </a:r>
          </a:p>
        </p:txBody>
      </p:sp>
      <p:sp>
        <p:nvSpPr>
          <p:cNvPr id="114695" name="Text Box 7"/>
          <p:cNvSpPr txBox="1">
            <a:spLocks noChangeArrowheads="1"/>
          </p:cNvSpPr>
          <p:nvPr/>
        </p:nvSpPr>
        <p:spPr bwMode="auto">
          <a:xfrm>
            <a:off x="107950" y="4005263"/>
            <a:ext cx="657542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zh-CN" sz="36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2</a:t>
            </a:r>
            <a:r>
              <a:rPr lang="zh-CN" altLang="en-US" sz="36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）三视图之间的度量对应关系</a:t>
            </a:r>
            <a:endParaRPr lang="zh-CN" altLang="en-US" sz="3600" b="1">
              <a:solidFill>
                <a:srgbClr val="FF3300"/>
              </a:solidFill>
              <a:effectLst/>
            </a:endParaRPr>
          </a:p>
        </p:txBody>
      </p:sp>
      <p:sp>
        <p:nvSpPr>
          <p:cNvPr id="114696" name="AutoShape 8"/>
          <p:cNvSpPr>
            <a:spLocks noChangeArrowheads="1"/>
          </p:cNvSpPr>
          <p:nvPr/>
        </p:nvSpPr>
        <p:spPr bwMode="auto">
          <a:xfrm>
            <a:off x="5724525" y="3429000"/>
            <a:ext cx="2771775" cy="746125"/>
          </a:xfrm>
          <a:prstGeom prst="wedgeEllipseCallout">
            <a:avLst>
              <a:gd name="adj1" fmla="val 30356"/>
              <a:gd name="adj2" fmla="val 112130"/>
            </a:avLst>
          </a:prstGeom>
          <a:noFill/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FF00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r>
              <a:rPr lang="zh-CN" altLang="en-US" sz="3600" b="1">
                <a:solidFill>
                  <a:srgbClr val="FF3300"/>
                </a:solidFill>
                <a:effectLst/>
                <a:ea typeface="黑体" pitchFamily="2" charset="-122"/>
              </a:rPr>
              <a:t>三等关系</a:t>
            </a:r>
          </a:p>
        </p:txBody>
      </p:sp>
      <p:sp>
        <p:nvSpPr>
          <p:cNvPr id="114698" name="AutoShape 10"/>
          <p:cNvSpPr>
            <a:spLocks noChangeArrowheads="1"/>
          </p:cNvSpPr>
          <p:nvPr/>
        </p:nvSpPr>
        <p:spPr bwMode="auto">
          <a:xfrm>
            <a:off x="250825" y="4800600"/>
            <a:ext cx="5616575" cy="1643063"/>
          </a:xfrm>
          <a:prstGeom prst="plaque">
            <a:avLst>
              <a:gd name="adj" fmla="val 16667"/>
            </a:avLst>
          </a:prstGeom>
          <a:noFill/>
          <a:ln w="19050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FF99FF"/>
                    </a:gs>
                    <a:gs pos="50000">
                      <a:srgbClr val="FFFF00"/>
                    </a:gs>
                    <a:gs pos="100000">
                      <a:srgbClr val="FF99FF"/>
                    </a:gs>
                  </a:gsLst>
                  <a:lin ang="2700000" scaled="1"/>
                </a:gra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endParaRPr lang="zh-CN" altLang="en-US"/>
          </a:p>
        </p:txBody>
      </p:sp>
      <p:sp>
        <p:nvSpPr>
          <p:cNvPr id="114699" name="Text Box 11"/>
          <p:cNvSpPr txBox="1">
            <a:spLocks noChangeArrowheads="1"/>
          </p:cNvSpPr>
          <p:nvPr/>
        </p:nvSpPr>
        <p:spPr bwMode="auto">
          <a:xfrm>
            <a:off x="655638" y="4724400"/>
            <a:ext cx="5140325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l" eaLnBrk="1" hangingPunct="1"/>
            <a:r>
              <a:rPr lang="zh-CN" altLang="en-US" sz="3600" b="1">
                <a:solidFill>
                  <a:schemeClr val="tx2"/>
                </a:solidFill>
                <a:effectLst/>
              </a:rPr>
              <a:t>主视俯视长相等且对正</a:t>
            </a:r>
          </a:p>
        </p:txBody>
      </p:sp>
      <p:sp>
        <p:nvSpPr>
          <p:cNvPr id="114700" name="Text Box 12"/>
          <p:cNvSpPr txBox="1">
            <a:spLocks noChangeArrowheads="1"/>
          </p:cNvSpPr>
          <p:nvPr/>
        </p:nvSpPr>
        <p:spPr bwMode="auto">
          <a:xfrm>
            <a:off x="646113" y="5229225"/>
            <a:ext cx="4789487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l" eaLnBrk="1" hangingPunct="1"/>
            <a:r>
              <a:rPr lang="zh-CN" altLang="en-US" sz="3600" b="1">
                <a:solidFill>
                  <a:schemeClr val="tx2"/>
                </a:solidFill>
                <a:effectLst/>
              </a:rPr>
              <a:t>主视左视高相等且平齐</a:t>
            </a:r>
          </a:p>
        </p:txBody>
      </p:sp>
      <p:sp>
        <p:nvSpPr>
          <p:cNvPr id="114701" name="Text Box 13"/>
          <p:cNvSpPr txBox="1">
            <a:spLocks noChangeArrowheads="1"/>
          </p:cNvSpPr>
          <p:nvPr/>
        </p:nvSpPr>
        <p:spPr bwMode="auto">
          <a:xfrm>
            <a:off x="611188" y="5740400"/>
            <a:ext cx="4932362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l" eaLnBrk="1" hangingPunct="1"/>
            <a:r>
              <a:rPr lang="zh-CN" altLang="en-US" sz="3600" b="1">
                <a:solidFill>
                  <a:schemeClr val="tx2"/>
                </a:solidFill>
                <a:effectLst/>
              </a:rPr>
              <a:t>俯视左视宽相等且对应</a:t>
            </a:r>
          </a:p>
        </p:txBody>
      </p:sp>
      <p:sp>
        <p:nvSpPr>
          <p:cNvPr id="114739" name="Text Box 51"/>
          <p:cNvSpPr txBox="1">
            <a:spLocks noChangeArrowheads="1"/>
          </p:cNvSpPr>
          <p:nvPr/>
        </p:nvSpPr>
        <p:spPr bwMode="auto">
          <a:xfrm>
            <a:off x="7164388" y="4665663"/>
            <a:ext cx="1785937" cy="6969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FFCCFF"/>
                    </a:gs>
                    <a:gs pos="100000">
                      <a:srgbClr val="FFFF66"/>
                    </a:gs>
                  </a:gsLst>
                  <a:lin ang="2700000" scaled="1"/>
                </a:gra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>
              <a:lnSpc>
                <a:spcPct val="110000"/>
              </a:lnSpc>
            </a:pPr>
            <a:r>
              <a:rPr lang="zh-CN" altLang="en-US" sz="3600" b="1">
                <a:solidFill>
                  <a:srgbClr val="FF3300"/>
                </a:solidFill>
                <a:effectLst/>
                <a:ea typeface="黑体" pitchFamily="2" charset="-122"/>
              </a:rPr>
              <a:t>长对正</a:t>
            </a:r>
          </a:p>
        </p:txBody>
      </p:sp>
      <p:grpSp>
        <p:nvGrpSpPr>
          <p:cNvPr id="115151" name="Group 463"/>
          <p:cNvGrpSpPr>
            <a:grpSpLocks/>
          </p:cNvGrpSpPr>
          <p:nvPr/>
        </p:nvGrpSpPr>
        <p:grpSpPr bwMode="auto">
          <a:xfrm>
            <a:off x="5897563" y="4652963"/>
            <a:ext cx="3013075" cy="1835150"/>
            <a:chOff x="3715" y="2931"/>
            <a:chExt cx="1898" cy="1156"/>
          </a:xfrm>
        </p:grpSpPr>
        <p:sp>
          <p:nvSpPr>
            <p:cNvPr id="114738" name="AutoShape 50"/>
            <p:cNvSpPr>
              <a:spLocks noChangeArrowheads="1"/>
            </p:cNvSpPr>
            <p:nvPr/>
          </p:nvSpPr>
          <p:spPr bwMode="auto">
            <a:xfrm>
              <a:off x="4422" y="2931"/>
              <a:ext cx="1191" cy="1156"/>
            </a:xfrm>
            <a:prstGeom prst="plaque">
              <a:avLst>
                <a:gd name="adj" fmla="val 10838"/>
              </a:avLst>
            </a:prstGeom>
            <a:noFill/>
            <a:ln w="19050">
              <a:solidFill>
                <a:srgbClr val="FF33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gradFill rotWithShape="0">
                    <a:gsLst>
                      <a:gs pos="0">
                        <a:srgbClr val="FF99FF"/>
                      </a:gs>
                      <a:gs pos="50000">
                        <a:srgbClr val="FFFF00"/>
                      </a:gs>
                      <a:gs pos="100000">
                        <a:srgbClr val="FF99FF"/>
                      </a:gs>
                    </a:gsLst>
                    <a:lin ang="2700000" scaled="1"/>
                  </a:gra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14740" name="AutoShape 52"/>
            <p:cNvSpPr>
              <a:spLocks noChangeArrowheads="1"/>
            </p:cNvSpPr>
            <p:nvPr/>
          </p:nvSpPr>
          <p:spPr bwMode="auto">
            <a:xfrm>
              <a:off x="3715" y="3312"/>
              <a:ext cx="707" cy="398"/>
            </a:xfrm>
            <a:prstGeom prst="leftRightArrow">
              <a:avLst>
                <a:gd name="adj1" fmla="val 50000"/>
                <a:gd name="adj2" fmla="val 35528"/>
              </a:avLst>
            </a:prstGeom>
            <a:noFill/>
            <a:ln w="19050">
              <a:solidFill>
                <a:schemeClr val="tx2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gradFill rotWithShape="0">
                    <a:gsLst>
                      <a:gs pos="0">
                        <a:srgbClr val="00FF00"/>
                      </a:gs>
                      <a:gs pos="50000">
                        <a:srgbClr val="FFFF00"/>
                      </a:gs>
                      <a:gs pos="100000">
                        <a:srgbClr val="00FF00"/>
                      </a:gs>
                    </a:gsLst>
                    <a:lin ang="0" scaled="1"/>
                  </a:gra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lang="zh-CN" altLang="en-US"/>
            </a:p>
          </p:txBody>
        </p:sp>
      </p:grpSp>
      <p:sp>
        <p:nvSpPr>
          <p:cNvPr id="114741" name="Text Box 53"/>
          <p:cNvSpPr txBox="1">
            <a:spLocks noChangeArrowheads="1"/>
          </p:cNvSpPr>
          <p:nvPr/>
        </p:nvSpPr>
        <p:spPr bwMode="auto">
          <a:xfrm>
            <a:off x="7164388" y="5751513"/>
            <a:ext cx="2144712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l"/>
            <a:r>
              <a:rPr lang="zh-CN" altLang="en-US" sz="3600" b="1">
                <a:solidFill>
                  <a:srgbClr val="FF3300"/>
                </a:solidFill>
                <a:effectLst/>
                <a:ea typeface="黑体" pitchFamily="2" charset="-122"/>
              </a:rPr>
              <a:t>宽相等</a:t>
            </a:r>
          </a:p>
        </p:txBody>
      </p:sp>
      <p:sp>
        <p:nvSpPr>
          <p:cNvPr id="114742" name="Text Box 54"/>
          <p:cNvSpPr txBox="1">
            <a:spLocks noChangeArrowheads="1"/>
          </p:cNvSpPr>
          <p:nvPr/>
        </p:nvSpPr>
        <p:spPr bwMode="auto">
          <a:xfrm>
            <a:off x="7164388" y="5240338"/>
            <a:ext cx="204787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l"/>
            <a:r>
              <a:rPr lang="zh-CN" altLang="en-US" sz="3600" b="1">
                <a:solidFill>
                  <a:srgbClr val="FF3300"/>
                </a:solidFill>
                <a:effectLst/>
                <a:ea typeface="黑体" pitchFamily="2" charset="-122"/>
              </a:rPr>
              <a:t>高平齐</a:t>
            </a:r>
          </a:p>
        </p:txBody>
      </p:sp>
      <p:sp>
        <p:nvSpPr>
          <p:cNvPr id="114743" name="Text Box 55"/>
          <p:cNvSpPr txBox="1">
            <a:spLocks noChangeArrowheads="1"/>
          </p:cNvSpPr>
          <p:nvPr/>
        </p:nvSpPr>
        <p:spPr bwMode="auto">
          <a:xfrm>
            <a:off x="0" y="1381125"/>
            <a:ext cx="4752975" cy="9683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l" eaLnBrk="1" hangingPunct="1">
              <a:lnSpc>
                <a:spcPct val="90000"/>
              </a:lnSpc>
            </a:pPr>
            <a:r>
              <a:rPr lang="en-US" altLang="zh-CN" sz="2800" b="1">
                <a:effectLst/>
              </a:rPr>
              <a:t>        </a:t>
            </a:r>
            <a:r>
              <a:rPr lang="zh-CN" altLang="en-US" sz="3200" b="1">
                <a:effectLst/>
              </a:rPr>
              <a:t>视图就是将物体向投影面投射所得的图形。</a:t>
            </a:r>
          </a:p>
        </p:txBody>
      </p:sp>
      <p:grpSp>
        <p:nvGrpSpPr>
          <p:cNvPr id="114959" name="Group 271"/>
          <p:cNvGrpSpPr>
            <a:grpSpLocks/>
          </p:cNvGrpSpPr>
          <p:nvPr/>
        </p:nvGrpSpPr>
        <p:grpSpPr bwMode="auto">
          <a:xfrm>
            <a:off x="5076825" y="339725"/>
            <a:ext cx="1817688" cy="1003300"/>
            <a:chOff x="3198" y="214"/>
            <a:chExt cx="1145" cy="632"/>
          </a:xfrm>
        </p:grpSpPr>
        <p:sp>
          <p:nvSpPr>
            <p:cNvPr id="114960" name="Line 272"/>
            <p:cNvSpPr>
              <a:spLocks noChangeShapeType="1"/>
            </p:cNvSpPr>
            <p:nvPr/>
          </p:nvSpPr>
          <p:spPr bwMode="auto">
            <a:xfrm>
              <a:off x="3198" y="846"/>
              <a:ext cx="114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961" name="Line 273"/>
            <p:cNvSpPr>
              <a:spLocks noChangeShapeType="1"/>
            </p:cNvSpPr>
            <p:nvPr/>
          </p:nvSpPr>
          <p:spPr bwMode="auto">
            <a:xfrm flipV="1">
              <a:off x="4343" y="214"/>
              <a:ext cx="0" cy="63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962" name="Line 274"/>
            <p:cNvSpPr>
              <a:spLocks noChangeShapeType="1"/>
            </p:cNvSpPr>
            <p:nvPr/>
          </p:nvSpPr>
          <p:spPr bwMode="auto">
            <a:xfrm flipH="1">
              <a:off x="3870" y="214"/>
              <a:ext cx="47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963" name="Line 275"/>
            <p:cNvSpPr>
              <a:spLocks noChangeShapeType="1"/>
            </p:cNvSpPr>
            <p:nvPr/>
          </p:nvSpPr>
          <p:spPr bwMode="auto">
            <a:xfrm flipH="1">
              <a:off x="3198" y="214"/>
              <a:ext cx="672" cy="27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964" name="Line 276"/>
            <p:cNvSpPr>
              <a:spLocks noChangeShapeType="1"/>
            </p:cNvSpPr>
            <p:nvPr/>
          </p:nvSpPr>
          <p:spPr bwMode="auto">
            <a:xfrm>
              <a:off x="3198" y="610"/>
              <a:ext cx="114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965" name="Line 277"/>
            <p:cNvSpPr>
              <a:spLocks noChangeShapeType="1"/>
            </p:cNvSpPr>
            <p:nvPr/>
          </p:nvSpPr>
          <p:spPr bwMode="auto">
            <a:xfrm>
              <a:off x="3198" y="491"/>
              <a:ext cx="0" cy="35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966" name="Line 278"/>
            <p:cNvSpPr>
              <a:spLocks noChangeShapeType="1"/>
            </p:cNvSpPr>
            <p:nvPr/>
          </p:nvSpPr>
          <p:spPr bwMode="auto">
            <a:xfrm flipV="1">
              <a:off x="3659" y="430"/>
              <a:ext cx="0" cy="1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967" name="Line 279"/>
            <p:cNvSpPr>
              <a:spLocks noChangeShapeType="1"/>
            </p:cNvSpPr>
            <p:nvPr/>
          </p:nvSpPr>
          <p:spPr bwMode="auto">
            <a:xfrm flipV="1">
              <a:off x="3597" y="543"/>
              <a:ext cx="117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968" name="Line 280"/>
            <p:cNvSpPr>
              <a:spLocks noChangeShapeType="1"/>
            </p:cNvSpPr>
            <p:nvPr/>
          </p:nvSpPr>
          <p:spPr bwMode="auto">
            <a:xfrm flipH="1">
              <a:off x="3621" y="479"/>
              <a:ext cx="75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969" name="Line 281"/>
            <p:cNvSpPr>
              <a:spLocks noChangeShapeType="1"/>
            </p:cNvSpPr>
            <p:nvPr/>
          </p:nvSpPr>
          <p:spPr bwMode="auto">
            <a:xfrm flipV="1">
              <a:off x="3612" y="425"/>
              <a:ext cx="93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970" name="Line 282"/>
            <p:cNvSpPr>
              <a:spLocks noChangeShapeType="1"/>
            </p:cNvSpPr>
            <p:nvPr/>
          </p:nvSpPr>
          <p:spPr bwMode="auto">
            <a:xfrm>
              <a:off x="3649" y="366"/>
              <a:ext cx="14" cy="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971" name="Line 283"/>
            <p:cNvSpPr>
              <a:spLocks noChangeShapeType="1"/>
            </p:cNvSpPr>
            <p:nvPr/>
          </p:nvSpPr>
          <p:spPr bwMode="auto">
            <a:xfrm flipV="1">
              <a:off x="3742" y="419"/>
              <a:ext cx="34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972" name="Line 284"/>
            <p:cNvSpPr>
              <a:spLocks noChangeShapeType="1"/>
            </p:cNvSpPr>
            <p:nvPr/>
          </p:nvSpPr>
          <p:spPr bwMode="auto">
            <a:xfrm>
              <a:off x="3770" y="451"/>
              <a:ext cx="2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973" name="Line 285"/>
            <p:cNvSpPr>
              <a:spLocks noChangeShapeType="1"/>
            </p:cNvSpPr>
            <p:nvPr/>
          </p:nvSpPr>
          <p:spPr bwMode="auto">
            <a:xfrm>
              <a:off x="3770" y="440"/>
              <a:ext cx="0" cy="1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974" name="Freeform 286"/>
            <p:cNvSpPr>
              <a:spLocks/>
            </p:cNvSpPr>
            <p:nvPr/>
          </p:nvSpPr>
          <p:spPr bwMode="auto">
            <a:xfrm>
              <a:off x="3739" y="410"/>
              <a:ext cx="41" cy="76"/>
            </a:xfrm>
            <a:custGeom>
              <a:avLst/>
              <a:gdLst>
                <a:gd name="T0" fmla="*/ 235 w 235"/>
                <a:gd name="T1" fmla="*/ 0 h 433"/>
                <a:gd name="T2" fmla="*/ 173 w 235"/>
                <a:gd name="T3" fmla="*/ 173 h 433"/>
                <a:gd name="T4" fmla="*/ 0 w 235"/>
                <a:gd name="T5" fmla="*/ 433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5" h="433">
                  <a:moveTo>
                    <a:pt x="235" y="0"/>
                  </a:moveTo>
                  <a:lnTo>
                    <a:pt x="173" y="173"/>
                  </a:lnTo>
                  <a:lnTo>
                    <a:pt x="0" y="43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975" name="Line 287"/>
            <p:cNvSpPr>
              <a:spLocks noChangeShapeType="1"/>
            </p:cNvSpPr>
            <p:nvPr/>
          </p:nvSpPr>
          <p:spPr bwMode="auto">
            <a:xfrm>
              <a:off x="3759" y="368"/>
              <a:ext cx="17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976" name="Line 288"/>
            <p:cNvSpPr>
              <a:spLocks noChangeShapeType="1"/>
            </p:cNvSpPr>
            <p:nvPr/>
          </p:nvSpPr>
          <p:spPr bwMode="auto">
            <a:xfrm>
              <a:off x="3807" y="371"/>
              <a:ext cx="0" cy="1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977" name="Line 289"/>
            <p:cNvSpPr>
              <a:spLocks noChangeShapeType="1"/>
            </p:cNvSpPr>
            <p:nvPr/>
          </p:nvSpPr>
          <p:spPr bwMode="auto">
            <a:xfrm flipV="1">
              <a:off x="3844" y="374"/>
              <a:ext cx="4" cy="10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978" name="Line 290"/>
            <p:cNvSpPr>
              <a:spLocks noChangeShapeType="1"/>
            </p:cNvSpPr>
            <p:nvPr/>
          </p:nvSpPr>
          <p:spPr bwMode="auto">
            <a:xfrm flipH="1">
              <a:off x="3807" y="382"/>
              <a:ext cx="41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979" name="Freeform 291"/>
            <p:cNvSpPr>
              <a:spLocks/>
            </p:cNvSpPr>
            <p:nvPr/>
          </p:nvSpPr>
          <p:spPr bwMode="auto">
            <a:xfrm>
              <a:off x="3808" y="408"/>
              <a:ext cx="19" cy="104"/>
            </a:xfrm>
            <a:custGeom>
              <a:avLst/>
              <a:gdLst>
                <a:gd name="T0" fmla="*/ 100 w 100"/>
                <a:gd name="T1" fmla="*/ 0 h 593"/>
                <a:gd name="T2" fmla="*/ 62 w 100"/>
                <a:gd name="T3" fmla="*/ 371 h 593"/>
                <a:gd name="T4" fmla="*/ 0 w 100"/>
                <a:gd name="T5" fmla="*/ 593 h 5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0" h="593">
                  <a:moveTo>
                    <a:pt x="100" y="0"/>
                  </a:moveTo>
                  <a:lnTo>
                    <a:pt x="62" y="371"/>
                  </a:lnTo>
                  <a:lnTo>
                    <a:pt x="0" y="59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980" name="Freeform 292"/>
            <p:cNvSpPr>
              <a:spLocks/>
            </p:cNvSpPr>
            <p:nvPr/>
          </p:nvSpPr>
          <p:spPr bwMode="auto">
            <a:xfrm>
              <a:off x="3776" y="512"/>
              <a:ext cx="32" cy="40"/>
            </a:xfrm>
            <a:custGeom>
              <a:avLst/>
              <a:gdLst>
                <a:gd name="T0" fmla="*/ 0 w 184"/>
                <a:gd name="T1" fmla="*/ 223 h 223"/>
                <a:gd name="T2" fmla="*/ 98 w 184"/>
                <a:gd name="T3" fmla="*/ 124 h 223"/>
                <a:gd name="T4" fmla="*/ 184 w 184"/>
                <a:gd name="T5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4" h="223">
                  <a:moveTo>
                    <a:pt x="0" y="223"/>
                  </a:moveTo>
                  <a:lnTo>
                    <a:pt x="98" y="124"/>
                  </a:lnTo>
                  <a:lnTo>
                    <a:pt x="18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981" name="Freeform 293"/>
            <p:cNvSpPr>
              <a:spLocks/>
            </p:cNvSpPr>
            <p:nvPr/>
          </p:nvSpPr>
          <p:spPr bwMode="auto">
            <a:xfrm>
              <a:off x="3828" y="467"/>
              <a:ext cx="36" cy="74"/>
            </a:xfrm>
            <a:custGeom>
              <a:avLst/>
              <a:gdLst>
                <a:gd name="T0" fmla="*/ 198 w 198"/>
                <a:gd name="T1" fmla="*/ 198 h 422"/>
                <a:gd name="T2" fmla="*/ 198 w 198"/>
                <a:gd name="T3" fmla="*/ 422 h 422"/>
                <a:gd name="T4" fmla="*/ 50 w 198"/>
                <a:gd name="T5" fmla="*/ 422 h 422"/>
                <a:gd name="T6" fmla="*/ 0 w 198"/>
                <a:gd name="T7" fmla="*/ 384 h 422"/>
                <a:gd name="T8" fmla="*/ 0 w 198"/>
                <a:gd name="T9" fmla="*/ 0 h 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8" h="422">
                  <a:moveTo>
                    <a:pt x="198" y="198"/>
                  </a:moveTo>
                  <a:lnTo>
                    <a:pt x="198" y="422"/>
                  </a:lnTo>
                  <a:lnTo>
                    <a:pt x="50" y="422"/>
                  </a:lnTo>
                  <a:lnTo>
                    <a:pt x="0" y="384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982" name="Line 294"/>
            <p:cNvSpPr>
              <a:spLocks noChangeShapeType="1"/>
            </p:cNvSpPr>
            <p:nvPr/>
          </p:nvSpPr>
          <p:spPr bwMode="auto">
            <a:xfrm flipH="1">
              <a:off x="3901" y="382"/>
              <a:ext cx="91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983" name="Line 295"/>
            <p:cNvSpPr>
              <a:spLocks noChangeShapeType="1"/>
            </p:cNvSpPr>
            <p:nvPr/>
          </p:nvSpPr>
          <p:spPr bwMode="auto">
            <a:xfrm flipV="1">
              <a:off x="3901" y="532"/>
              <a:ext cx="83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984" name="Line 296"/>
            <p:cNvSpPr>
              <a:spLocks noChangeShapeType="1"/>
            </p:cNvSpPr>
            <p:nvPr/>
          </p:nvSpPr>
          <p:spPr bwMode="auto">
            <a:xfrm flipV="1">
              <a:off x="3989" y="373"/>
              <a:ext cx="3" cy="1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985" name="Freeform 297"/>
            <p:cNvSpPr>
              <a:spLocks/>
            </p:cNvSpPr>
            <p:nvPr/>
          </p:nvSpPr>
          <p:spPr bwMode="auto">
            <a:xfrm>
              <a:off x="3984" y="532"/>
              <a:ext cx="5" cy="17"/>
            </a:xfrm>
            <a:custGeom>
              <a:avLst/>
              <a:gdLst>
                <a:gd name="T0" fmla="*/ 25 w 25"/>
                <a:gd name="T1" fmla="*/ 99 h 99"/>
                <a:gd name="T2" fmla="*/ 25 w 25"/>
                <a:gd name="T3" fmla="*/ 62 h 99"/>
                <a:gd name="T4" fmla="*/ 0 w 25"/>
                <a:gd name="T5" fmla="*/ 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" h="99">
                  <a:moveTo>
                    <a:pt x="25" y="99"/>
                  </a:moveTo>
                  <a:lnTo>
                    <a:pt x="25" y="6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986" name="Line 298"/>
            <p:cNvSpPr>
              <a:spLocks noChangeShapeType="1"/>
            </p:cNvSpPr>
            <p:nvPr/>
          </p:nvSpPr>
          <p:spPr bwMode="auto">
            <a:xfrm>
              <a:off x="3901" y="373"/>
              <a:ext cx="0" cy="1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987" name="Line 299"/>
            <p:cNvSpPr>
              <a:spLocks noChangeShapeType="1"/>
            </p:cNvSpPr>
            <p:nvPr/>
          </p:nvSpPr>
          <p:spPr bwMode="auto">
            <a:xfrm>
              <a:off x="3901" y="371"/>
              <a:ext cx="0" cy="18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988" name="Line 300"/>
            <p:cNvSpPr>
              <a:spLocks noChangeShapeType="1"/>
            </p:cNvSpPr>
            <p:nvPr/>
          </p:nvSpPr>
          <p:spPr bwMode="auto">
            <a:xfrm flipH="1">
              <a:off x="3913" y="399"/>
              <a:ext cx="34" cy="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989" name="Freeform 301"/>
            <p:cNvSpPr>
              <a:spLocks/>
            </p:cNvSpPr>
            <p:nvPr/>
          </p:nvSpPr>
          <p:spPr bwMode="auto">
            <a:xfrm>
              <a:off x="3933" y="433"/>
              <a:ext cx="54" cy="46"/>
            </a:xfrm>
            <a:custGeom>
              <a:avLst/>
              <a:gdLst>
                <a:gd name="T0" fmla="*/ 0 w 310"/>
                <a:gd name="T1" fmla="*/ 0 h 259"/>
                <a:gd name="T2" fmla="*/ 248 w 310"/>
                <a:gd name="T3" fmla="*/ 259 h 259"/>
                <a:gd name="T4" fmla="*/ 310 w 310"/>
                <a:gd name="T5" fmla="*/ 247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0" h="259">
                  <a:moveTo>
                    <a:pt x="0" y="0"/>
                  </a:moveTo>
                  <a:lnTo>
                    <a:pt x="248" y="259"/>
                  </a:lnTo>
                  <a:lnTo>
                    <a:pt x="310" y="24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990" name="Line 302"/>
            <p:cNvSpPr>
              <a:spLocks noChangeShapeType="1"/>
            </p:cNvSpPr>
            <p:nvPr/>
          </p:nvSpPr>
          <p:spPr bwMode="auto">
            <a:xfrm>
              <a:off x="3939" y="477"/>
              <a:ext cx="16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991" name="Line 303"/>
            <p:cNvSpPr>
              <a:spLocks noChangeShapeType="1"/>
            </p:cNvSpPr>
            <p:nvPr/>
          </p:nvSpPr>
          <p:spPr bwMode="auto">
            <a:xfrm>
              <a:off x="3933" y="501"/>
              <a:ext cx="22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992" name="Line 304"/>
            <p:cNvSpPr>
              <a:spLocks noChangeShapeType="1"/>
            </p:cNvSpPr>
            <p:nvPr/>
          </p:nvSpPr>
          <p:spPr bwMode="auto">
            <a:xfrm flipV="1">
              <a:off x="3935" y="416"/>
              <a:ext cx="28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993" name="Freeform 305"/>
            <p:cNvSpPr>
              <a:spLocks/>
            </p:cNvSpPr>
            <p:nvPr/>
          </p:nvSpPr>
          <p:spPr bwMode="auto">
            <a:xfrm>
              <a:off x="3935" y="408"/>
              <a:ext cx="35" cy="56"/>
            </a:xfrm>
            <a:custGeom>
              <a:avLst/>
              <a:gdLst>
                <a:gd name="T0" fmla="*/ 0 w 197"/>
                <a:gd name="T1" fmla="*/ 321 h 321"/>
                <a:gd name="T2" fmla="*/ 74 w 197"/>
                <a:gd name="T3" fmla="*/ 223 h 321"/>
                <a:gd name="T4" fmla="*/ 197 w 197"/>
                <a:gd name="T5" fmla="*/ 0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321">
                  <a:moveTo>
                    <a:pt x="0" y="321"/>
                  </a:moveTo>
                  <a:lnTo>
                    <a:pt x="74" y="223"/>
                  </a:lnTo>
                  <a:lnTo>
                    <a:pt x="19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994" name="Line 306"/>
            <p:cNvSpPr>
              <a:spLocks noChangeShapeType="1"/>
            </p:cNvSpPr>
            <p:nvPr/>
          </p:nvSpPr>
          <p:spPr bwMode="auto">
            <a:xfrm flipV="1">
              <a:off x="3904" y="464"/>
              <a:ext cx="31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14995" name="Group 307"/>
          <p:cNvGrpSpPr>
            <a:grpSpLocks/>
          </p:cNvGrpSpPr>
          <p:nvPr/>
        </p:nvGrpSpPr>
        <p:grpSpPr bwMode="auto">
          <a:xfrm>
            <a:off x="5076825" y="2290763"/>
            <a:ext cx="1817688" cy="1066800"/>
            <a:chOff x="3198" y="1443"/>
            <a:chExt cx="1145" cy="672"/>
          </a:xfrm>
        </p:grpSpPr>
        <p:sp>
          <p:nvSpPr>
            <p:cNvPr id="114996" name="Line 308"/>
            <p:cNvSpPr>
              <a:spLocks noChangeShapeType="1"/>
            </p:cNvSpPr>
            <p:nvPr/>
          </p:nvSpPr>
          <p:spPr bwMode="auto">
            <a:xfrm>
              <a:off x="3198" y="1443"/>
              <a:ext cx="0" cy="67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997" name="Line 309"/>
            <p:cNvSpPr>
              <a:spLocks noChangeShapeType="1"/>
            </p:cNvSpPr>
            <p:nvPr/>
          </p:nvSpPr>
          <p:spPr bwMode="auto">
            <a:xfrm>
              <a:off x="3198" y="2115"/>
              <a:ext cx="114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998" name="Line 310"/>
            <p:cNvSpPr>
              <a:spLocks noChangeShapeType="1"/>
            </p:cNvSpPr>
            <p:nvPr/>
          </p:nvSpPr>
          <p:spPr bwMode="auto">
            <a:xfrm flipV="1">
              <a:off x="4343" y="1443"/>
              <a:ext cx="0" cy="67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999" name="Line 311"/>
            <p:cNvSpPr>
              <a:spLocks noChangeShapeType="1"/>
            </p:cNvSpPr>
            <p:nvPr/>
          </p:nvSpPr>
          <p:spPr bwMode="auto">
            <a:xfrm flipH="1">
              <a:off x="3198" y="1443"/>
              <a:ext cx="114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00" name="Line 312"/>
            <p:cNvSpPr>
              <a:spLocks noChangeShapeType="1"/>
            </p:cNvSpPr>
            <p:nvPr/>
          </p:nvSpPr>
          <p:spPr bwMode="auto">
            <a:xfrm>
              <a:off x="3198" y="1681"/>
              <a:ext cx="114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01" name="Line 313"/>
            <p:cNvSpPr>
              <a:spLocks noChangeShapeType="1"/>
            </p:cNvSpPr>
            <p:nvPr/>
          </p:nvSpPr>
          <p:spPr bwMode="auto">
            <a:xfrm>
              <a:off x="3870" y="1443"/>
              <a:ext cx="0" cy="23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02" name="Line 314"/>
            <p:cNvSpPr>
              <a:spLocks noChangeShapeType="1"/>
            </p:cNvSpPr>
            <p:nvPr/>
          </p:nvSpPr>
          <p:spPr bwMode="auto">
            <a:xfrm flipH="1">
              <a:off x="3597" y="1804"/>
              <a:ext cx="44" cy="1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03" name="Line 315"/>
            <p:cNvSpPr>
              <a:spLocks noChangeShapeType="1"/>
            </p:cNvSpPr>
            <p:nvPr/>
          </p:nvSpPr>
          <p:spPr bwMode="auto">
            <a:xfrm>
              <a:off x="3626" y="1845"/>
              <a:ext cx="0" cy="1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04" name="Line 316"/>
            <p:cNvSpPr>
              <a:spLocks noChangeShapeType="1"/>
            </p:cNvSpPr>
            <p:nvPr/>
          </p:nvSpPr>
          <p:spPr bwMode="auto">
            <a:xfrm>
              <a:off x="3676" y="1806"/>
              <a:ext cx="13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05" name="Freeform 317"/>
            <p:cNvSpPr>
              <a:spLocks/>
            </p:cNvSpPr>
            <p:nvPr/>
          </p:nvSpPr>
          <p:spPr bwMode="auto">
            <a:xfrm>
              <a:off x="3632" y="1834"/>
              <a:ext cx="20" cy="159"/>
            </a:xfrm>
            <a:custGeom>
              <a:avLst/>
              <a:gdLst>
                <a:gd name="T0" fmla="*/ 111 w 111"/>
                <a:gd name="T1" fmla="*/ 0 h 903"/>
                <a:gd name="T2" fmla="*/ 99 w 111"/>
                <a:gd name="T3" fmla="*/ 458 h 903"/>
                <a:gd name="T4" fmla="*/ 62 w 111"/>
                <a:gd name="T5" fmla="*/ 681 h 903"/>
                <a:gd name="T6" fmla="*/ 0 w 111"/>
                <a:gd name="T7" fmla="*/ 903 h 9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1" h="903">
                  <a:moveTo>
                    <a:pt x="111" y="0"/>
                  </a:moveTo>
                  <a:lnTo>
                    <a:pt x="99" y="458"/>
                  </a:lnTo>
                  <a:lnTo>
                    <a:pt x="62" y="681"/>
                  </a:lnTo>
                  <a:lnTo>
                    <a:pt x="0" y="90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06" name="Line 318"/>
            <p:cNvSpPr>
              <a:spLocks noChangeShapeType="1"/>
            </p:cNvSpPr>
            <p:nvPr/>
          </p:nvSpPr>
          <p:spPr bwMode="auto">
            <a:xfrm flipV="1">
              <a:off x="3652" y="1839"/>
              <a:ext cx="70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07" name="Freeform 319"/>
            <p:cNvSpPr>
              <a:spLocks/>
            </p:cNvSpPr>
            <p:nvPr/>
          </p:nvSpPr>
          <p:spPr bwMode="auto">
            <a:xfrm>
              <a:off x="3654" y="1856"/>
              <a:ext cx="22" cy="62"/>
            </a:xfrm>
            <a:custGeom>
              <a:avLst/>
              <a:gdLst>
                <a:gd name="T0" fmla="*/ 123 w 123"/>
                <a:gd name="T1" fmla="*/ 0 h 346"/>
                <a:gd name="T2" fmla="*/ 86 w 123"/>
                <a:gd name="T3" fmla="*/ 186 h 346"/>
                <a:gd name="T4" fmla="*/ 0 w 123"/>
                <a:gd name="T5" fmla="*/ 346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3" h="346">
                  <a:moveTo>
                    <a:pt x="123" y="0"/>
                  </a:moveTo>
                  <a:lnTo>
                    <a:pt x="86" y="186"/>
                  </a:lnTo>
                  <a:lnTo>
                    <a:pt x="0" y="34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08" name="Line 320"/>
            <p:cNvSpPr>
              <a:spLocks noChangeShapeType="1"/>
            </p:cNvSpPr>
            <p:nvPr/>
          </p:nvSpPr>
          <p:spPr bwMode="auto">
            <a:xfrm>
              <a:off x="3669" y="1889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09" name="Line 321"/>
            <p:cNvSpPr>
              <a:spLocks noChangeShapeType="1"/>
            </p:cNvSpPr>
            <p:nvPr/>
          </p:nvSpPr>
          <p:spPr bwMode="auto">
            <a:xfrm flipV="1">
              <a:off x="3676" y="1891"/>
              <a:ext cx="50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10" name="Freeform 322"/>
            <p:cNvSpPr>
              <a:spLocks/>
            </p:cNvSpPr>
            <p:nvPr/>
          </p:nvSpPr>
          <p:spPr bwMode="auto">
            <a:xfrm>
              <a:off x="3686" y="1850"/>
              <a:ext cx="19" cy="148"/>
            </a:xfrm>
            <a:custGeom>
              <a:avLst/>
              <a:gdLst>
                <a:gd name="T0" fmla="*/ 99 w 99"/>
                <a:gd name="T1" fmla="*/ 0 h 841"/>
                <a:gd name="T2" fmla="*/ 99 w 99"/>
                <a:gd name="T3" fmla="*/ 841 h 841"/>
                <a:gd name="T4" fmla="*/ 0 w 99"/>
                <a:gd name="T5" fmla="*/ 680 h 8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9" h="841">
                  <a:moveTo>
                    <a:pt x="99" y="0"/>
                  </a:moveTo>
                  <a:lnTo>
                    <a:pt x="99" y="841"/>
                  </a:lnTo>
                  <a:lnTo>
                    <a:pt x="0" y="68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11" name="Line 323"/>
            <p:cNvSpPr>
              <a:spLocks noChangeShapeType="1"/>
            </p:cNvSpPr>
            <p:nvPr/>
          </p:nvSpPr>
          <p:spPr bwMode="auto">
            <a:xfrm>
              <a:off x="3680" y="1913"/>
              <a:ext cx="9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12" name="Line 324"/>
            <p:cNvSpPr>
              <a:spLocks noChangeShapeType="1"/>
            </p:cNvSpPr>
            <p:nvPr/>
          </p:nvSpPr>
          <p:spPr bwMode="auto">
            <a:xfrm flipV="1">
              <a:off x="3745" y="1859"/>
              <a:ext cx="35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13" name="Line 325"/>
            <p:cNvSpPr>
              <a:spLocks noChangeShapeType="1"/>
            </p:cNvSpPr>
            <p:nvPr/>
          </p:nvSpPr>
          <p:spPr bwMode="auto">
            <a:xfrm>
              <a:off x="3774" y="1891"/>
              <a:ext cx="19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14" name="Line 326"/>
            <p:cNvSpPr>
              <a:spLocks noChangeShapeType="1"/>
            </p:cNvSpPr>
            <p:nvPr/>
          </p:nvSpPr>
          <p:spPr bwMode="auto">
            <a:xfrm>
              <a:off x="3774" y="1881"/>
              <a:ext cx="0" cy="1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15" name="Freeform 327"/>
            <p:cNvSpPr>
              <a:spLocks/>
            </p:cNvSpPr>
            <p:nvPr/>
          </p:nvSpPr>
          <p:spPr bwMode="auto">
            <a:xfrm>
              <a:off x="3743" y="1850"/>
              <a:ext cx="42" cy="76"/>
            </a:xfrm>
            <a:custGeom>
              <a:avLst/>
              <a:gdLst>
                <a:gd name="T0" fmla="*/ 234 w 234"/>
                <a:gd name="T1" fmla="*/ 0 h 433"/>
                <a:gd name="T2" fmla="*/ 172 w 234"/>
                <a:gd name="T3" fmla="*/ 173 h 433"/>
                <a:gd name="T4" fmla="*/ 0 w 234"/>
                <a:gd name="T5" fmla="*/ 433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4" h="433">
                  <a:moveTo>
                    <a:pt x="234" y="0"/>
                  </a:moveTo>
                  <a:lnTo>
                    <a:pt x="172" y="173"/>
                  </a:lnTo>
                  <a:lnTo>
                    <a:pt x="0" y="43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16" name="Line 328"/>
            <p:cNvSpPr>
              <a:spLocks noChangeShapeType="1"/>
            </p:cNvSpPr>
            <p:nvPr/>
          </p:nvSpPr>
          <p:spPr bwMode="auto">
            <a:xfrm>
              <a:off x="3763" y="1808"/>
              <a:ext cx="17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17" name="Line 329"/>
            <p:cNvSpPr>
              <a:spLocks noChangeShapeType="1"/>
            </p:cNvSpPr>
            <p:nvPr/>
          </p:nvSpPr>
          <p:spPr bwMode="auto">
            <a:xfrm>
              <a:off x="3811" y="1810"/>
              <a:ext cx="0" cy="10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18" name="Line 330"/>
            <p:cNvSpPr>
              <a:spLocks noChangeShapeType="1"/>
            </p:cNvSpPr>
            <p:nvPr/>
          </p:nvSpPr>
          <p:spPr bwMode="auto">
            <a:xfrm flipV="1">
              <a:off x="3848" y="1815"/>
              <a:ext cx="5" cy="1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19" name="Line 331"/>
            <p:cNvSpPr>
              <a:spLocks noChangeShapeType="1"/>
            </p:cNvSpPr>
            <p:nvPr/>
          </p:nvSpPr>
          <p:spPr bwMode="auto">
            <a:xfrm flipH="1">
              <a:off x="3811" y="1822"/>
              <a:ext cx="42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20" name="Freeform 332"/>
            <p:cNvSpPr>
              <a:spLocks/>
            </p:cNvSpPr>
            <p:nvPr/>
          </p:nvSpPr>
          <p:spPr bwMode="auto">
            <a:xfrm>
              <a:off x="3813" y="1847"/>
              <a:ext cx="17" cy="105"/>
            </a:xfrm>
            <a:custGeom>
              <a:avLst/>
              <a:gdLst>
                <a:gd name="T0" fmla="*/ 98 w 98"/>
                <a:gd name="T1" fmla="*/ 0 h 594"/>
                <a:gd name="T2" fmla="*/ 62 w 98"/>
                <a:gd name="T3" fmla="*/ 372 h 594"/>
                <a:gd name="T4" fmla="*/ 0 w 98"/>
                <a:gd name="T5" fmla="*/ 594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8" h="594">
                  <a:moveTo>
                    <a:pt x="98" y="0"/>
                  </a:moveTo>
                  <a:lnTo>
                    <a:pt x="62" y="372"/>
                  </a:lnTo>
                  <a:lnTo>
                    <a:pt x="0" y="59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21" name="Freeform 333"/>
            <p:cNvSpPr>
              <a:spLocks/>
            </p:cNvSpPr>
            <p:nvPr/>
          </p:nvSpPr>
          <p:spPr bwMode="auto">
            <a:xfrm>
              <a:off x="3780" y="1952"/>
              <a:ext cx="33" cy="40"/>
            </a:xfrm>
            <a:custGeom>
              <a:avLst/>
              <a:gdLst>
                <a:gd name="T0" fmla="*/ 0 w 186"/>
                <a:gd name="T1" fmla="*/ 223 h 223"/>
                <a:gd name="T2" fmla="*/ 98 w 186"/>
                <a:gd name="T3" fmla="*/ 124 h 223"/>
                <a:gd name="T4" fmla="*/ 186 w 186"/>
                <a:gd name="T5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6" h="223">
                  <a:moveTo>
                    <a:pt x="0" y="223"/>
                  </a:moveTo>
                  <a:lnTo>
                    <a:pt x="98" y="124"/>
                  </a:lnTo>
                  <a:lnTo>
                    <a:pt x="18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22" name="Freeform 334"/>
            <p:cNvSpPr>
              <a:spLocks/>
            </p:cNvSpPr>
            <p:nvPr/>
          </p:nvSpPr>
          <p:spPr bwMode="auto">
            <a:xfrm>
              <a:off x="3833" y="1907"/>
              <a:ext cx="34" cy="74"/>
            </a:xfrm>
            <a:custGeom>
              <a:avLst/>
              <a:gdLst>
                <a:gd name="T0" fmla="*/ 198 w 198"/>
                <a:gd name="T1" fmla="*/ 198 h 421"/>
                <a:gd name="T2" fmla="*/ 198 w 198"/>
                <a:gd name="T3" fmla="*/ 421 h 421"/>
                <a:gd name="T4" fmla="*/ 50 w 198"/>
                <a:gd name="T5" fmla="*/ 421 h 421"/>
                <a:gd name="T6" fmla="*/ 0 w 198"/>
                <a:gd name="T7" fmla="*/ 384 h 421"/>
                <a:gd name="T8" fmla="*/ 0 w 198"/>
                <a:gd name="T9" fmla="*/ 0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8" h="421">
                  <a:moveTo>
                    <a:pt x="198" y="198"/>
                  </a:moveTo>
                  <a:lnTo>
                    <a:pt x="198" y="421"/>
                  </a:lnTo>
                  <a:lnTo>
                    <a:pt x="50" y="421"/>
                  </a:lnTo>
                  <a:lnTo>
                    <a:pt x="0" y="384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23" name="Line 335"/>
            <p:cNvSpPr>
              <a:spLocks noChangeShapeType="1"/>
            </p:cNvSpPr>
            <p:nvPr/>
          </p:nvSpPr>
          <p:spPr bwMode="auto">
            <a:xfrm flipH="1">
              <a:off x="3904" y="1822"/>
              <a:ext cx="91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24" name="Line 336"/>
            <p:cNvSpPr>
              <a:spLocks noChangeShapeType="1"/>
            </p:cNvSpPr>
            <p:nvPr/>
          </p:nvSpPr>
          <p:spPr bwMode="auto">
            <a:xfrm flipV="1">
              <a:off x="3904" y="1972"/>
              <a:ext cx="85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25" name="Line 337"/>
            <p:cNvSpPr>
              <a:spLocks noChangeShapeType="1"/>
            </p:cNvSpPr>
            <p:nvPr/>
          </p:nvSpPr>
          <p:spPr bwMode="auto">
            <a:xfrm flipV="1">
              <a:off x="3993" y="1813"/>
              <a:ext cx="2" cy="1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26" name="Freeform 338"/>
            <p:cNvSpPr>
              <a:spLocks/>
            </p:cNvSpPr>
            <p:nvPr/>
          </p:nvSpPr>
          <p:spPr bwMode="auto">
            <a:xfrm>
              <a:off x="3989" y="1972"/>
              <a:ext cx="4" cy="17"/>
            </a:xfrm>
            <a:custGeom>
              <a:avLst/>
              <a:gdLst>
                <a:gd name="T0" fmla="*/ 24 w 24"/>
                <a:gd name="T1" fmla="*/ 99 h 99"/>
                <a:gd name="T2" fmla="*/ 24 w 24"/>
                <a:gd name="T3" fmla="*/ 61 h 99"/>
                <a:gd name="T4" fmla="*/ 0 w 24"/>
                <a:gd name="T5" fmla="*/ 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99">
                  <a:moveTo>
                    <a:pt x="24" y="99"/>
                  </a:moveTo>
                  <a:lnTo>
                    <a:pt x="24" y="6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27" name="Line 339"/>
            <p:cNvSpPr>
              <a:spLocks noChangeShapeType="1"/>
            </p:cNvSpPr>
            <p:nvPr/>
          </p:nvSpPr>
          <p:spPr bwMode="auto">
            <a:xfrm>
              <a:off x="3904" y="1813"/>
              <a:ext cx="0" cy="1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28" name="Line 340"/>
            <p:cNvSpPr>
              <a:spLocks noChangeShapeType="1"/>
            </p:cNvSpPr>
            <p:nvPr/>
          </p:nvSpPr>
          <p:spPr bwMode="auto">
            <a:xfrm>
              <a:off x="3904" y="1810"/>
              <a:ext cx="0" cy="1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29" name="Line 341"/>
            <p:cNvSpPr>
              <a:spLocks noChangeShapeType="1"/>
            </p:cNvSpPr>
            <p:nvPr/>
          </p:nvSpPr>
          <p:spPr bwMode="auto">
            <a:xfrm flipH="1">
              <a:off x="3918" y="1839"/>
              <a:ext cx="34" cy="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30" name="Freeform 342"/>
            <p:cNvSpPr>
              <a:spLocks/>
            </p:cNvSpPr>
            <p:nvPr/>
          </p:nvSpPr>
          <p:spPr bwMode="auto">
            <a:xfrm>
              <a:off x="3938" y="1873"/>
              <a:ext cx="54" cy="46"/>
            </a:xfrm>
            <a:custGeom>
              <a:avLst/>
              <a:gdLst>
                <a:gd name="T0" fmla="*/ 0 w 309"/>
                <a:gd name="T1" fmla="*/ 0 h 260"/>
                <a:gd name="T2" fmla="*/ 247 w 309"/>
                <a:gd name="T3" fmla="*/ 260 h 260"/>
                <a:gd name="T4" fmla="*/ 309 w 309"/>
                <a:gd name="T5" fmla="*/ 24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9" h="260">
                  <a:moveTo>
                    <a:pt x="0" y="0"/>
                  </a:moveTo>
                  <a:lnTo>
                    <a:pt x="247" y="260"/>
                  </a:lnTo>
                  <a:lnTo>
                    <a:pt x="309" y="24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31" name="Line 343"/>
            <p:cNvSpPr>
              <a:spLocks noChangeShapeType="1"/>
            </p:cNvSpPr>
            <p:nvPr/>
          </p:nvSpPr>
          <p:spPr bwMode="auto">
            <a:xfrm>
              <a:off x="3944" y="1918"/>
              <a:ext cx="15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32" name="Line 344"/>
            <p:cNvSpPr>
              <a:spLocks noChangeShapeType="1"/>
            </p:cNvSpPr>
            <p:nvPr/>
          </p:nvSpPr>
          <p:spPr bwMode="auto">
            <a:xfrm>
              <a:off x="3938" y="1941"/>
              <a:ext cx="21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33" name="Line 345"/>
            <p:cNvSpPr>
              <a:spLocks noChangeShapeType="1"/>
            </p:cNvSpPr>
            <p:nvPr/>
          </p:nvSpPr>
          <p:spPr bwMode="auto">
            <a:xfrm flipV="1">
              <a:off x="3939" y="1856"/>
              <a:ext cx="28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34" name="Freeform 346"/>
            <p:cNvSpPr>
              <a:spLocks/>
            </p:cNvSpPr>
            <p:nvPr/>
          </p:nvSpPr>
          <p:spPr bwMode="auto">
            <a:xfrm>
              <a:off x="3939" y="1847"/>
              <a:ext cx="36" cy="57"/>
            </a:xfrm>
            <a:custGeom>
              <a:avLst/>
              <a:gdLst>
                <a:gd name="T0" fmla="*/ 0 w 198"/>
                <a:gd name="T1" fmla="*/ 322 h 322"/>
                <a:gd name="T2" fmla="*/ 74 w 198"/>
                <a:gd name="T3" fmla="*/ 223 h 322"/>
                <a:gd name="T4" fmla="*/ 198 w 198"/>
                <a:gd name="T5" fmla="*/ 0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8" h="322">
                  <a:moveTo>
                    <a:pt x="0" y="322"/>
                  </a:moveTo>
                  <a:lnTo>
                    <a:pt x="74" y="223"/>
                  </a:lnTo>
                  <a:lnTo>
                    <a:pt x="19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35" name="Line 347"/>
            <p:cNvSpPr>
              <a:spLocks noChangeShapeType="1"/>
            </p:cNvSpPr>
            <p:nvPr/>
          </p:nvSpPr>
          <p:spPr bwMode="auto">
            <a:xfrm flipV="1">
              <a:off x="3909" y="1904"/>
              <a:ext cx="30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15036" name="Group 348"/>
          <p:cNvGrpSpPr>
            <a:grpSpLocks/>
          </p:cNvGrpSpPr>
          <p:nvPr/>
        </p:nvGrpSpPr>
        <p:grpSpPr bwMode="auto">
          <a:xfrm>
            <a:off x="7661275" y="339725"/>
            <a:ext cx="1016000" cy="1003300"/>
            <a:chOff x="4826" y="214"/>
            <a:chExt cx="640" cy="632"/>
          </a:xfrm>
        </p:grpSpPr>
        <p:sp>
          <p:nvSpPr>
            <p:cNvPr id="115037" name="Line 349"/>
            <p:cNvSpPr>
              <a:spLocks noChangeShapeType="1"/>
            </p:cNvSpPr>
            <p:nvPr/>
          </p:nvSpPr>
          <p:spPr bwMode="auto">
            <a:xfrm>
              <a:off x="4826" y="846"/>
              <a:ext cx="64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38" name="Line 350"/>
            <p:cNvSpPr>
              <a:spLocks noChangeShapeType="1"/>
            </p:cNvSpPr>
            <p:nvPr/>
          </p:nvSpPr>
          <p:spPr bwMode="auto">
            <a:xfrm flipV="1">
              <a:off x="5466" y="610"/>
              <a:ext cx="0" cy="23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39" name="Line 351"/>
            <p:cNvSpPr>
              <a:spLocks noChangeShapeType="1"/>
            </p:cNvSpPr>
            <p:nvPr/>
          </p:nvSpPr>
          <p:spPr bwMode="auto">
            <a:xfrm flipH="1">
              <a:off x="5057" y="610"/>
              <a:ext cx="40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40" name="Line 352"/>
            <p:cNvSpPr>
              <a:spLocks noChangeShapeType="1"/>
            </p:cNvSpPr>
            <p:nvPr/>
          </p:nvSpPr>
          <p:spPr bwMode="auto">
            <a:xfrm flipV="1">
              <a:off x="5057" y="214"/>
              <a:ext cx="0" cy="39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41" name="Line 353"/>
            <p:cNvSpPr>
              <a:spLocks noChangeShapeType="1"/>
            </p:cNvSpPr>
            <p:nvPr/>
          </p:nvSpPr>
          <p:spPr bwMode="auto">
            <a:xfrm flipH="1">
              <a:off x="4826" y="214"/>
              <a:ext cx="23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42" name="Line 354"/>
            <p:cNvSpPr>
              <a:spLocks noChangeShapeType="1"/>
            </p:cNvSpPr>
            <p:nvPr/>
          </p:nvSpPr>
          <p:spPr bwMode="auto">
            <a:xfrm>
              <a:off x="4826" y="214"/>
              <a:ext cx="0" cy="63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43" name="Line 355"/>
            <p:cNvSpPr>
              <a:spLocks noChangeShapeType="1"/>
            </p:cNvSpPr>
            <p:nvPr/>
          </p:nvSpPr>
          <p:spPr bwMode="auto">
            <a:xfrm>
              <a:off x="4826" y="491"/>
              <a:ext cx="23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44" name="Line 356"/>
            <p:cNvSpPr>
              <a:spLocks noChangeShapeType="1"/>
            </p:cNvSpPr>
            <p:nvPr/>
          </p:nvSpPr>
          <p:spPr bwMode="auto">
            <a:xfrm flipV="1">
              <a:off x="4964" y="682"/>
              <a:ext cx="114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45" name="Freeform 357"/>
            <p:cNvSpPr>
              <a:spLocks/>
            </p:cNvSpPr>
            <p:nvPr/>
          </p:nvSpPr>
          <p:spPr bwMode="auto">
            <a:xfrm>
              <a:off x="4951" y="627"/>
              <a:ext cx="76" cy="179"/>
            </a:xfrm>
            <a:custGeom>
              <a:avLst/>
              <a:gdLst>
                <a:gd name="T0" fmla="*/ 433 w 433"/>
                <a:gd name="T1" fmla="*/ 0 h 1014"/>
                <a:gd name="T2" fmla="*/ 358 w 433"/>
                <a:gd name="T3" fmla="*/ 333 h 1014"/>
                <a:gd name="T4" fmla="*/ 198 w 433"/>
                <a:gd name="T5" fmla="*/ 705 h 1014"/>
                <a:gd name="T6" fmla="*/ 0 w 433"/>
                <a:gd name="T7" fmla="*/ 1014 h 10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33" h="1014">
                  <a:moveTo>
                    <a:pt x="433" y="0"/>
                  </a:moveTo>
                  <a:lnTo>
                    <a:pt x="358" y="333"/>
                  </a:lnTo>
                  <a:lnTo>
                    <a:pt x="198" y="705"/>
                  </a:lnTo>
                  <a:lnTo>
                    <a:pt x="0" y="101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46" name="Line 358"/>
            <p:cNvSpPr>
              <a:spLocks noChangeShapeType="1"/>
            </p:cNvSpPr>
            <p:nvPr/>
          </p:nvSpPr>
          <p:spPr bwMode="auto">
            <a:xfrm flipV="1">
              <a:off x="4995" y="740"/>
              <a:ext cx="67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47" name="Line 359"/>
            <p:cNvSpPr>
              <a:spLocks noChangeShapeType="1"/>
            </p:cNvSpPr>
            <p:nvPr/>
          </p:nvSpPr>
          <p:spPr bwMode="auto">
            <a:xfrm flipV="1">
              <a:off x="4970" y="814"/>
              <a:ext cx="108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48" name="Line 360"/>
            <p:cNvSpPr>
              <a:spLocks noChangeShapeType="1"/>
            </p:cNvSpPr>
            <p:nvPr/>
          </p:nvSpPr>
          <p:spPr bwMode="auto">
            <a:xfrm flipH="1">
              <a:off x="5025" y="745"/>
              <a:ext cx="2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49" name="Line 361"/>
            <p:cNvSpPr>
              <a:spLocks noChangeShapeType="1"/>
            </p:cNvSpPr>
            <p:nvPr/>
          </p:nvSpPr>
          <p:spPr bwMode="auto">
            <a:xfrm flipV="1">
              <a:off x="5097" y="684"/>
              <a:ext cx="35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50" name="Line 362"/>
            <p:cNvSpPr>
              <a:spLocks noChangeShapeType="1"/>
            </p:cNvSpPr>
            <p:nvPr/>
          </p:nvSpPr>
          <p:spPr bwMode="auto">
            <a:xfrm>
              <a:off x="5125" y="717"/>
              <a:ext cx="19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51" name="Line 363"/>
            <p:cNvSpPr>
              <a:spLocks noChangeShapeType="1"/>
            </p:cNvSpPr>
            <p:nvPr/>
          </p:nvSpPr>
          <p:spPr bwMode="auto">
            <a:xfrm>
              <a:off x="5125" y="706"/>
              <a:ext cx="0" cy="1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52" name="Freeform 364"/>
            <p:cNvSpPr>
              <a:spLocks/>
            </p:cNvSpPr>
            <p:nvPr/>
          </p:nvSpPr>
          <p:spPr bwMode="auto">
            <a:xfrm>
              <a:off x="5095" y="675"/>
              <a:ext cx="41" cy="77"/>
            </a:xfrm>
            <a:custGeom>
              <a:avLst/>
              <a:gdLst>
                <a:gd name="T0" fmla="*/ 235 w 235"/>
                <a:gd name="T1" fmla="*/ 0 h 434"/>
                <a:gd name="T2" fmla="*/ 173 w 235"/>
                <a:gd name="T3" fmla="*/ 174 h 434"/>
                <a:gd name="T4" fmla="*/ 0 w 235"/>
                <a:gd name="T5" fmla="*/ 43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5" h="434">
                  <a:moveTo>
                    <a:pt x="235" y="0"/>
                  </a:moveTo>
                  <a:lnTo>
                    <a:pt x="173" y="174"/>
                  </a:lnTo>
                  <a:lnTo>
                    <a:pt x="0" y="43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53" name="Line 365"/>
            <p:cNvSpPr>
              <a:spLocks noChangeShapeType="1"/>
            </p:cNvSpPr>
            <p:nvPr/>
          </p:nvSpPr>
          <p:spPr bwMode="auto">
            <a:xfrm>
              <a:off x="5115" y="634"/>
              <a:ext cx="17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54" name="Line 366"/>
            <p:cNvSpPr>
              <a:spLocks noChangeShapeType="1"/>
            </p:cNvSpPr>
            <p:nvPr/>
          </p:nvSpPr>
          <p:spPr bwMode="auto">
            <a:xfrm>
              <a:off x="5162" y="636"/>
              <a:ext cx="0" cy="1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55" name="Line 367"/>
            <p:cNvSpPr>
              <a:spLocks noChangeShapeType="1"/>
            </p:cNvSpPr>
            <p:nvPr/>
          </p:nvSpPr>
          <p:spPr bwMode="auto">
            <a:xfrm flipV="1">
              <a:off x="5199" y="641"/>
              <a:ext cx="4" cy="1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56" name="Line 368"/>
            <p:cNvSpPr>
              <a:spLocks noChangeShapeType="1"/>
            </p:cNvSpPr>
            <p:nvPr/>
          </p:nvSpPr>
          <p:spPr bwMode="auto">
            <a:xfrm flipH="1">
              <a:off x="5162" y="647"/>
              <a:ext cx="41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57" name="Freeform 369"/>
            <p:cNvSpPr>
              <a:spLocks/>
            </p:cNvSpPr>
            <p:nvPr/>
          </p:nvSpPr>
          <p:spPr bwMode="auto">
            <a:xfrm>
              <a:off x="5164" y="673"/>
              <a:ext cx="17" cy="104"/>
            </a:xfrm>
            <a:custGeom>
              <a:avLst/>
              <a:gdLst>
                <a:gd name="T0" fmla="*/ 100 w 100"/>
                <a:gd name="T1" fmla="*/ 0 h 595"/>
                <a:gd name="T2" fmla="*/ 62 w 100"/>
                <a:gd name="T3" fmla="*/ 372 h 595"/>
                <a:gd name="T4" fmla="*/ 0 w 100"/>
                <a:gd name="T5" fmla="*/ 595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0" h="595">
                  <a:moveTo>
                    <a:pt x="100" y="0"/>
                  </a:moveTo>
                  <a:lnTo>
                    <a:pt x="62" y="372"/>
                  </a:lnTo>
                  <a:lnTo>
                    <a:pt x="0" y="59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58" name="Freeform 370"/>
            <p:cNvSpPr>
              <a:spLocks/>
            </p:cNvSpPr>
            <p:nvPr/>
          </p:nvSpPr>
          <p:spPr bwMode="auto">
            <a:xfrm>
              <a:off x="5132" y="777"/>
              <a:ext cx="32" cy="40"/>
            </a:xfrm>
            <a:custGeom>
              <a:avLst/>
              <a:gdLst>
                <a:gd name="T0" fmla="*/ 0 w 184"/>
                <a:gd name="T1" fmla="*/ 222 h 222"/>
                <a:gd name="T2" fmla="*/ 98 w 184"/>
                <a:gd name="T3" fmla="*/ 124 h 222"/>
                <a:gd name="T4" fmla="*/ 184 w 184"/>
                <a:gd name="T5" fmla="*/ 0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4" h="222">
                  <a:moveTo>
                    <a:pt x="0" y="222"/>
                  </a:moveTo>
                  <a:lnTo>
                    <a:pt x="98" y="124"/>
                  </a:lnTo>
                  <a:lnTo>
                    <a:pt x="18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59" name="Freeform 371"/>
            <p:cNvSpPr>
              <a:spLocks/>
            </p:cNvSpPr>
            <p:nvPr/>
          </p:nvSpPr>
          <p:spPr bwMode="auto">
            <a:xfrm>
              <a:off x="5184" y="732"/>
              <a:ext cx="34" cy="74"/>
            </a:xfrm>
            <a:custGeom>
              <a:avLst/>
              <a:gdLst>
                <a:gd name="T0" fmla="*/ 198 w 198"/>
                <a:gd name="T1" fmla="*/ 198 h 420"/>
                <a:gd name="T2" fmla="*/ 198 w 198"/>
                <a:gd name="T3" fmla="*/ 420 h 420"/>
                <a:gd name="T4" fmla="*/ 50 w 198"/>
                <a:gd name="T5" fmla="*/ 420 h 420"/>
                <a:gd name="T6" fmla="*/ 0 w 198"/>
                <a:gd name="T7" fmla="*/ 384 h 420"/>
                <a:gd name="T8" fmla="*/ 0 w 198"/>
                <a:gd name="T9" fmla="*/ 0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8" h="420">
                  <a:moveTo>
                    <a:pt x="198" y="198"/>
                  </a:moveTo>
                  <a:lnTo>
                    <a:pt x="198" y="420"/>
                  </a:lnTo>
                  <a:lnTo>
                    <a:pt x="50" y="420"/>
                  </a:lnTo>
                  <a:lnTo>
                    <a:pt x="0" y="384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60" name="Line 372"/>
            <p:cNvSpPr>
              <a:spLocks noChangeShapeType="1"/>
            </p:cNvSpPr>
            <p:nvPr/>
          </p:nvSpPr>
          <p:spPr bwMode="auto">
            <a:xfrm flipH="1">
              <a:off x="5255" y="647"/>
              <a:ext cx="93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61" name="Line 373"/>
            <p:cNvSpPr>
              <a:spLocks noChangeShapeType="1"/>
            </p:cNvSpPr>
            <p:nvPr/>
          </p:nvSpPr>
          <p:spPr bwMode="auto">
            <a:xfrm flipV="1">
              <a:off x="5255" y="797"/>
              <a:ext cx="85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62" name="Line 374"/>
            <p:cNvSpPr>
              <a:spLocks noChangeShapeType="1"/>
            </p:cNvSpPr>
            <p:nvPr/>
          </p:nvSpPr>
          <p:spPr bwMode="auto">
            <a:xfrm flipV="1">
              <a:off x="5345" y="638"/>
              <a:ext cx="3" cy="1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63" name="Freeform 375"/>
            <p:cNvSpPr>
              <a:spLocks/>
            </p:cNvSpPr>
            <p:nvPr/>
          </p:nvSpPr>
          <p:spPr bwMode="auto">
            <a:xfrm>
              <a:off x="5340" y="797"/>
              <a:ext cx="5" cy="17"/>
            </a:xfrm>
            <a:custGeom>
              <a:avLst/>
              <a:gdLst>
                <a:gd name="T0" fmla="*/ 25 w 25"/>
                <a:gd name="T1" fmla="*/ 100 h 100"/>
                <a:gd name="T2" fmla="*/ 25 w 25"/>
                <a:gd name="T3" fmla="*/ 62 h 100"/>
                <a:gd name="T4" fmla="*/ 0 w 25"/>
                <a:gd name="T5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" h="100">
                  <a:moveTo>
                    <a:pt x="25" y="100"/>
                  </a:moveTo>
                  <a:lnTo>
                    <a:pt x="25" y="6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64" name="Line 376"/>
            <p:cNvSpPr>
              <a:spLocks noChangeShapeType="1"/>
            </p:cNvSpPr>
            <p:nvPr/>
          </p:nvSpPr>
          <p:spPr bwMode="auto">
            <a:xfrm>
              <a:off x="5255" y="638"/>
              <a:ext cx="0" cy="1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65" name="Line 377"/>
            <p:cNvSpPr>
              <a:spLocks noChangeShapeType="1"/>
            </p:cNvSpPr>
            <p:nvPr/>
          </p:nvSpPr>
          <p:spPr bwMode="auto">
            <a:xfrm>
              <a:off x="5255" y="636"/>
              <a:ext cx="0" cy="1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66" name="Line 378"/>
            <p:cNvSpPr>
              <a:spLocks noChangeShapeType="1"/>
            </p:cNvSpPr>
            <p:nvPr/>
          </p:nvSpPr>
          <p:spPr bwMode="auto">
            <a:xfrm flipH="1">
              <a:off x="5269" y="664"/>
              <a:ext cx="34" cy="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67" name="Freeform 379"/>
            <p:cNvSpPr>
              <a:spLocks/>
            </p:cNvSpPr>
            <p:nvPr/>
          </p:nvSpPr>
          <p:spPr bwMode="auto">
            <a:xfrm>
              <a:off x="5289" y="700"/>
              <a:ext cx="54" cy="45"/>
            </a:xfrm>
            <a:custGeom>
              <a:avLst/>
              <a:gdLst>
                <a:gd name="T0" fmla="*/ 0 w 309"/>
                <a:gd name="T1" fmla="*/ 0 h 259"/>
                <a:gd name="T2" fmla="*/ 247 w 309"/>
                <a:gd name="T3" fmla="*/ 259 h 259"/>
                <a:gd name="T4" fmla="*/ 309 w 309"/>
                <a:gd name="T5" fmla="*/ 246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9" h="259">
                  <a:moveTo>
                    <a:pt x="0" y="0"/>
                  </a:moveTo>
                  <a:lnTo>
                    <a:pt x="247" y="259"/>
                  </a:lnTo>
                  <a:lnTo>
                    <a:pt x="309" y="24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68" name="Line 380"/>
            <p:cNvSpPr>
              <a:spLocks noChangeShapeType="1"/>
            </p:cNvSpPr>
            <p:nvPr/>
          </p:nvSpPr>
          <p:spPr bwMode="auto">
            <a:xfrm>
              <a:off x="5295" y="743"/>
              <a:ext cx="16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69" name="Line 381"/>
            <p:cNvSpPr>
              <a:spLocks noChangeShapeType="1"/>
            </p:cNvSpPr>
            <p:nvPr/>
          </p:nvSpPr>
          <p:spPr bwMode="auto">
            <a:xfrm>
              <a:off x="5289" y="768"/>
              <a:ext cx="22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70" name="Line 382"/>
            <p:cNvSpPr>
              <a:spLocks noChangeShapeType="1"/>
            </p:cNvSpPr>
            <p:nvPr/>
          </p:nvSpPr>
          <p:spPr bwMode="auto">
            <a:xfrm flipV="1">
              <a:off x="5291" y="682"/>
              <a:ext cx="28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71" name="Freeform 383"/>
            <p:cNvSpPr>
              <a:spLocks/>
            </p:cNvSpPr>
            <p:nvPr/>
          </p:nvSpPr>
          <p:spPr bwMode="auto">
            <a:xfrm>
              <a:off x="5291" y="673"/>
              <a:ext cx="34" cy="56"/>
            </a:xfrm>
            <a:custGeom>
              <a:avLst/>
              <a:gdLst>
                <a:gd name="T0" fmla="*/ 0 w 198"/>
                <a:gd name="T1" fmla="*/ 322 h 322"/>
                <a:gd name="T2" fmla="*/ 74 w 198"/>
                <a:gd name="T3" fmla="*/ 224 h 322"/>
                <a:gd name="T4" fmla="*/ 198 w 198"/>
                <a:gd name="T5" fmla="*/ 0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8" h="322">
                  <a:moveTo>
                    <a:pt x="0" y="322"/>
                  </a:moveTo>
                  <a:lnTo>
                    <a:pt x="74" y="224"/>
                  </a:lnTo>
                  <a:lnTo>
                    <a:pt x="19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72" name="Line 384"/>
            <p:cNvSpPr>
              <a:spLocks noChangeShapeType="1"/>
            </p:cNvSpPr>
            <p:nvPr/>
          </p:nvSpPr>
          <p:spPr bwMode="auto">
            <a:xfrm flipV="1">
              <a:off x="5260" y="729"/>
              <a:ext cx="31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15073" name="Group 385"/>
          <p:cNvGrpSpPr>
            <a:grpSpLocks/>
          </p:cNvGrpSpPr>
          <p:nvPr/>
        </p:nvGrpSpPr>
        <p:grpSpPr bwMode="auto">
          <a:xfrm>
            <a:off x="5076825" y="1343025"/>
            <a:ext cx="1817688" cy="947738"/>
            <a:chOff x="3198" y="846"/>
            <a:chExt cx="1145" cy="597"/>
          </a:xfrm>
        </p:grpSpPr>
        <p:sp>
          <p:nvSpPr>
            <p:cNvPr id="115074" name="Line 386"/>
            <p:cNvSpPr>
              <a:spLocks noChangeShapeType="1"/>
            </p:cNvSpPr>
            <p:nvPr/>
          </p:nvSpPr>
          <p:spPr bwMode="auto">
            <a:xfrm>
              <a:off x="3198" y="846"/>
              <a:ext cx="0" cy="3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75" name="Line 387"/>
            <p:cNvSpPr>
              <a:spLocks noChangeShapeType="1"/>
            </p:cNvSpPr>
            <p:nvPr/>
          </p:nvSpPr>
          <p:spPr bwMode="auto">
            <a:xfrm>
              <a:off x="4343" y="846"/>
              <a:ext cx="0" cy="3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76" name="Line 388"/>
            <p:cNvSpPr>
              <a:spLocks noChangeShapeType="1"/>
            </p:cNvSpPr>
            <p:nvPr/>
          </p:nvSpPr>
          <p:spPr bwMode="auto">
            <a:xfrm>
              <a:off x="3316" y="1160"/>
              <a:ext cx="90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77" name="Freeform 389"/>
            <p:cNvSpPr>
              <a:spLocks/>
            </p:cNvSpPr>
            <p:nvPr/>
          </p:nvSpPr>
          <p:spPr bwMode="auto">
            <a:xfrm>
              <a:off x="3198" y="1140"/>
              <a:ext cx="118" cy="39"/>
            </a:xfrm>
            <a:custGeom>
              <a:avLst/>
              <a:gdLst>
                <a:gd name="T0" fmla="*/ 673 w 673"/>
                <a:gd name="T1" fmla="*/ 0 h 224"/>
                <a:gd name="T2" fmla="*/ 673 w 673"/>
                <a:gd name="T3" fmla="*/ 224 h 224"/>
                <a:gd name="T4" fmla="*/ 0 w 673"/>
                <a:gd name="T5" fmla="*/ 112 h 224"/>
                <a:gd name="T6" fmla="*/ 673 w 673"/>
                <a:gd name="T7" fmla="*/ 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73" h="224">
                  <a:moveTo>
                    <a:pt x="673" y="0"/>
                  </a:moveTo>
                  <a:lnTo>
                    <a:pt x="673" y="224"/>
                  </a:lnTo>
                  <a:lnTo>
                    <a:pt x="0" y="112"/>
                  </a:lnTo>
                  <a:lnTo>
                    <a:pt x="673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78" name="Freeform 390"/>
            <p:cNvSpPr>
              <a:spLocks/>
            </p:cNvSpPr>
            <p:nvPr/>
          </p:nvSpPr>
          <p:spPr bwMode="auto">
            <a:xfrm>
              <a:off x="3198" y="1140"/>
              <a:ext cx="118" cy="39"/>
            </a:xfrm>
            <a:custGeom>
              <a:avLst/>
              <a:gdLst>
                <a:gd name="T0" fmla="*/ 673 w 673"/>
                <a:gd name="T1" fmla="*/ 0 h 224"/>
                <a:gd name="T2" fmla="*/ 673 w 673"/>
                <a:gd name="T3" fmla="*/ 224 h 224"/>
                <a:gd name="T4" fmla="*/ 0 w 673"/>
                <a:gd name="T5" fmla="*/ 112 h 224"/>
                <a:gd name="T6" fmla="*/ 673 w 673"/>
                <a:gd name="T7" fmla="*/ 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73" h="224">
                  <a:moveTo>
                    <a:pt x="673" y="0"/>
                  </a:moveTo>
                  <a:lnTo>
                    <a:pt x="673" y="224"/>
                  </a:lnTo>
                  <a:lnTo>
                    <a:pt x="0" y="112"/>
                  </a:lnTo>
                  <a:lnTo>
                    <a:pt x="673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79" name="Freeform 391"/>
            <p:cNvSpPr>
              <a:spLocks/>
            </p:cNvSpPr>
            <p:nvPr/>
          </p:nvSpPr>
          <p:spPr bwMode="auto">
            <a:xfrm>
              <a:off x="4225" y="1140"/>
              <a:ext cx="118" cy="39"/>
            </a:xfrm>
            <a:custGeom>
              <a:avLst/>
              <a:gdLst>
                <a:gd name="T0" fmla="*/ 0 w 673"/>
                <a:gd name="T1" fmla="*/ 0 h 224"/>
                <a:gd name="T2" fmla="*/ 0 w 673"/>
                <a:gd name="T3" fmla="*/ 224 h 224"/>
                <a:gd name="T4" fmla="*/ 673 w 673"/>
                <a:gd name="T5" fmla="*/ 112 h 224"/>
                <a:gd name="T6" fmla="*/ 0 w 673"/>
                <a:gd name="T7" fmla="*/ 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73" h="224">
                  <a:moveTo>
                    <a:pt x="0" y="0"/>
                  </a:moveTo>
                  <a:lnTo>
                    <a:pt x="0" y="224"/>
                  </a:lnTo>
                  <a:lnTo>
                    <a:pt x="673" y="1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80" name="Freeform 392"/>
            <p:cNvSpPr>
              <a:spLocks/>
            </p:cNvSpPr>
            <p:nvPr/>
          </p:nvSpPr>
          <p:spPr bwMode="auto">
            <a:xfrm>
              <a:off x="4225" y="1140"/>
              <a:ext cx="118" cy="39"/>
            </a:xfrm>
            <a:custGeom>
              <a:avLst/>
              <a:gdLst>
                <a:gd name="T0" fmla="*/ 0 w 673"/>
                <a:gd name="T1" fmla="*/ 0 h 224"/>
                <a:gd name="T2" fmla="*/ 0 w 673"/>
                <a:gd name="T3" fmla="*/ 224 h 224"/>
                <a:gd name="T4" fmla="*/ 673 w 673"/>
                <a:gd name="T5" fmla="*/ 112 h 224"/>
                <a:gd name="T6" fmla="*/ 0 w 673"/>
                <a:gd name="T7" fmla="*/ 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73" h="224">
                  <a:moveTo>
                    <a:pt x="0" y="0"/>
                  </a:moveTo>
                  <a:lnTo>
                    <a:pt x="0" y="224"/>
                  </a:lnTo>
                  <a:lnTo>
                    <a:pt x="673" y="11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81" name="Line 393"/>
            <p:cNvSpPr>
              <a:spLocks noChangeShapeType="1"/>
            </p:cNvSpPr>
            <p:nvPr/>
          </p:nvSpPr>
          <p:spPr bwMode="auto">
            <a:xfrm>
              <a:off x="3198" y="1238"/>
              <a:ext cx="0" cy="20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82" name="Line 394"/>
            <p:cNvSpPr>
              <a:spLocks noChangeShapeType="1"/>
            </p:cNvSpPr>
            <p:nvPr/>
          </p:nvSpPr>
          <p:spPr bwMode="auto">
            <a:xfrm>
              <a:off x="4343" y="1238"/>
              <a:ext cx="0" cy="20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83" name="Line 395"/>
            <p:cNvSpPr>
              <a:spLocks noChangeShapeType="1"/>
            </p:cNvSpPr>
            <p:nvPr/>
          </p:nvSpPr>
          <p:spPr bwMode="auto">
            <a:xfrm>
              <a:off x="3755" y="945"/>
              <a:ext cx="0" cy="1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84" name="Line 396"/>
            <p:cNvSpPr>
              <a:spLocks noChangeShapeType="1"/>
            </p:cNvSpPr>
            <p:nvPr/>
          </p:nvSpPr>
          <p:spPr bwMode="auto">
            <a:xfrm flipH="1">
              <a:off x="3749" y="1087"/>
              <a:ext cx="37" cy="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85" name="Line 397"/>
            <p:cNvSpPr>
              <a:spLocks noChangeShapeType="1"/>
            </p:cNvSpPr>
            <p:nvPr/>
          </p:nvSpPr>
          <p:spPr bwMode="auto">
            <a:xfrm flipV="1">
              <a:off x="3716" y="1023"/>
              <a:ext cx="122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86" name="Freeform 398"/>
            <p:cNvSpPr>
              <a:spLocks/>
            </p:cNvSpPr>
            <p:nvPr/>
          </p:nvSpPr>
          <p:spPr bwMode="auto">
            <a:xfrm>
              <a:off x="3755" y="949"/>
              <a:ext cx="52" cy="64"/>
            </a:xfrm>
            <a:custGeom>
              <a:avLst/>
              <a:gdLst>
                <a:gd name="T0" fmla="*/ 296 w 296"/>
                <a:gd name="T1" fmla="*/ 0 h 360"/>
                <a:gd name="T2" fmla="*/ 174 w 296"/>
                <a:gd name="T3" fmla="*/ 186 h 360"/>
                <a:gd name="T4" fmla="*/ 0 w 296"/>
                <a:gd name="T5" fmla="*/ 36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6" h="360">
                  <a:moveTo>
                    <a:pt x="296" y="0"/>
                  </a:moveTo>
                  <a:lnTo>
                    <a:pt x="174" y="186"/>
                  </a:lnTo>
                  <a:lnTo>
                    <a:pt x="0" y="36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87" name="Freeform 399"/>
            <p:cNvSpPr>
              <a:spLocks/>
            </p:cNvSpPr>
            <p:nvPr/>
          </p:nvSpPr>
          <p:spPr bwMode="auto">
            <a:xfrm>
              <a:off x="3772" y="1031"/>
              <a:ext cx="66" cy="82"/>
            </a:xfrm>
            <a:custGeom>
              <a:avLst/>
              <a:gdLst>
                <a:gd name="T0" fmla="*/ 0 w 371"/>
                <a:gd name="T1" fmla="*/ 0 h 458"/>
                <a:gd name="T2" fmla="*/ 235 w 371"/>
                <a:gd name="T3" fmla="*/ 458 h 458"/>
                <a:gd name="T4" fmla="*/ 371 w 371"/>
                <a:gd name="T5" fmla="*/ 446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71" h="458">
                  <a:moveTo>
                    <a:pt x="0" y="0"/>
                  </a:moveTo>
                  <a:lnTo>
                    <a:pt x="235" y="458"/>
                  </a:lnTo>
                  <a:lnTo>
                    <a:pt x="371" y="44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15088" name="Group 400"/>
          <p:cNvGrpSpPr>
            <a:grpSpLocks/>
          </p:cNvGrpSpPr>
          <p:nvPr/>
        </p:nvGrpSpPr>
        <p:grpSpPr bwMode="auto">
          <a:xfrm>
            <a:off x="6894513" y="339725"/>
            <a:ext cx="766762" cy="1003300"/>
            <a:chOff x="4343" y="214"/>
            <a:chExt cx="483" cy="632"/>
          </a:xfrm>
        </p:grpSpPr>
        <p:sp>
          <p:nvSpPr>
            <p:cNvPr id="115089" name="Line 401"/>
            <p:cNvSpPr>
              <a:spLocks noChangeShapeType="1"/>
            </p:cNvSpPr>
            <p:nvPr/>
          </p:nvSpPr>
          <p:spPr bwMode="auto">
            <a:xfrm>
              <a:off x="4343" y="214"/>
              <a:ext cx="36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90" name="Line 402"/>
            <p:cNvSpPr>
              <a:spLocks noChangeShapeType="1"/>
            </p:cNvSpPr>
            <p:nvPr/>
          </p:nvSpPr>
          <p:spPr bwMode="auto">
            <a:xfrm>
              <a:off x="4343" y="846"/>
              <a:ext cx="36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91" name="Line 403"/>
            <p:cNvSpPr>
              <a:spLocks noChangeShapeType="1"/>
            </p:cNvSpPr>
            <p:nvPr/>
          </p:nvSpPr>
          <p:spPr bwMode="auto">
            <a:xfrm>
              <a:off x="4632" y="334"/>
              <a:ext cx="0" cy="3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92" name="Freeform 404"/>
            <p:cNvSpPr>
              <a:spLocks/>
            </p:cNvSpPr>
            <p:nvPr/>
          </p:nvSpPr>
          <p:spPr bwMode="auto">
            <a:xfrm>
              <a:off x="4612" y="214"/>
              <a:ext cx="39" cy="120"/>
            </a:xfrm>
            <a:custGeom>
              <a:avLst/>
              <a:gdLst>
                <a:gd name="T0" fmla="*/ 0 w 224"/>
                <a:gd name="T1" fmla="*/ 673 h 673"/>
                <a:gd name="T2" fmla="*/ 224 w 224"/>
                <a:gd name="T3" fmla="*/ 673 h 673"/>
                <a:gd name="T4" fmla="*/ 112 w 224"/>
                <a:gd name="T5" fmla="*/ 0 h 673"/>
                <a:gd name="T6" fmla="*/ 0 w 224"/>
                <a:gd name="T7" fmla="*/ 673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4" h="673">
                  <a:moveTo>
                    <a:pt x="0" y="673"/>
                  </a:moveTo>
                  <a:lnTo>
                    <a:pt x="224" y="673"/>
                  </a:lnTo>
                  <a:lnTo>
                    <a:pt x="112" y="0"/>
                  </a:lnTo>
                  <a:lnTo>
                    <a:pt x="0" y="673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93" name="Freeform 405"/>
            <p:cNvSpPr>
              <a:spLocks/>
            </p:cNvSpPr>
            <p:nvPr/>
          </p:nvSpPr>
          <p:spPr bwMode="auto">
            <a:xfrm>
              <a:off x="4612" y="214"/>
              <a:ext cx="39" cy="120"/>
            </a:xfrm>
            <a:custGeom>
              <a:avLst/>
              <a:gdLst>
                <a:gd name="T0" fmla="*/ 0 w 224"/>
                <a:gd name="T1" fmla="*/ 673 h 673"/>
                <a:gd name="T2" fmla="*/ 224 w 224"/>
                <a:gd name="T3" fmla="*/ 673 h 673"/>
                <a:gd name="T4" fmla="*/ 112 w 224"/>
                <a:gd name="T5" fmla="*/ 0 h 673"/>
                <a:gd name="T6" fmla="*/ 0 w 224"/>
                <a:gd name="T7" fmla="*/ 673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4" h="673">
                  <a:moveTo>
                    <a:pt x="0" y="673"/>
                  </a:moveTo>
                  <a:lnTo>
                    <a:pt x="224" y="673"/>
                  </a:lnTo>
                  <a:lnTo>
                    <a:pt x="112" y="0"/>
                  </a:lnTo>
                  <a:lnTo>
                    <a:pt x="0" y="673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94" name="Freeform 406"/>
            <p:cNvSpPr>
              <a:spLocks/>
            </p:cNvSpPr>
            <p:nvPr/>
          </p:nvSpPr>
          <p:spPr bwMode="auto">
            <a:xfrm>
              <a:off x="4612" y="728"/>
              <a:ext cx="39" cy="118"/>
            </a:xfrm>
            <a:custGeom>
              <a:avLst/>
              <a:gdLst>
                <a:gd name="T0" fmla="*/ 0 w 224"/>
                <a:gd name="T1" fmla="*/ 0 h 673"/>
                <a:gd name="T2" fmla="*/ 224 w 224"/>
                <a:gd name="T3" fmla="*/ 0 h 673"/>
                <a:gd name="T4" fmla="*/ 112 w 224"/>
                <a:gd name="T5" fmla="*/ 673 h 673"/>
                <a:gd name="T6" fmla="*/ 0 w 224"/>
                <a:gd name="T7" fmla="*/ 0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4" h="673">
                  <a:moveTo>
                    <a:pt x="0" y="0"/>
                  </a:moveTo>
                  <a:lnTo>
                    <a:pt x="224" y="0"/>
                  </a:lnTo>
                  <a:lnTo>
                    <a:pt x="112" y="6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95" name="Freeform 407"/>
            <p:cNvSpPr>
              <a:spLocks/>
            </p:cNvSpPr>
            <p:nvPr/>
          </p:nvSpPr>
          <p:spPr bwMode="auto">
            <a:xfrm>
              <a:off x="4612" y="728"/>
              <a:ext cx="39" cy="118"/>
            </a:xfrm>
            <a:custGeom>
              <a:avLst/>
              <a:gdLst>
                <a:gd name="T0" fmla="*/ 0 w 224"/>
                <a:gd name="T1" fmla="*/ 0 h 673"/>
                <a:gd name="T2" fmla="*/ 224 w 224"/>
                <a:gd name="T3" fmla="*/ 0 h 673"/>
                <a:gd name="T4" fmla="*/ 112 w 224"/>
                <a:gd name="T5" fmla="*/ 673 h 673"/>
                <a:gd name="T6" fmla="*/ 0 w 224"/>
                <a:gd name="T7" fmla="*/ 0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4" h="673">
                  <a:moveTo>
                    <a:pt x="0" y="0"/>
                  </a:moveTo>
                  <a:lnTo>
                    <a:pt x="224" y="0"/>
                  </a:lnTo>
                  <a:lnTo>
                    <a:pt x="112" y="67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96" name="Line 408"/>
            <p:cNvSpPr>
              <a:spLocks noChangeShapeType="1"/>
            </p:cNvSpPr>
            <p:nvPr/>
          </p:nvSpPr>
          <p:spPr bwMode="auto">
            <a:xfrm>
              <a:off x="4519" y="522"/>
              <a:ext cx="37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97" name="Line 409"/>
            <p:cNvSpPr>
              <a:spLocks noChangeShapeType="1"/>
            </p:cNvSpPr>
            <p:nvPr/>
          </p:nvSpPr>
          <p:spPr bwMode="auto">
            <a:xfrm>
              <a:off x="4519" y="564"/>
              <a:ext cx="5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98" name="Freeform 410"/>
            <p:cNvSpPr>
              <a:spLocks/>
            </p:cNvSpPr>
            <p:nvPr/>
          </p:nvSpPr>
          <p:spPr bwMode="auto">
            <a:xfrm>
              <a:off x="4489" y="494"/>
              <a:ext cx="107" cy="31"/>
            </a:xfrm>
            <a:custGeom>
              <a:avLst/>
              <a:gdLst>
                <a:gd name="T0" fmla="*/ 0 w 606"/>
                <a:gd name="T1" fmla="*/ 0 h 174"/>
                <a:gd name="T2" fmla="*/ 606 w 606"/>
                <a:gd name="T3" fmla="*/ 62 h 174"/>
                <a:gd name="T4" fmla="*/ 470 w 606"/>
                <a:gd name="T5" fmla="*/ 174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06" h="174">
                  <a:moveTo>
                    <a:pt x="0" y="0"/>
                  </a:moveTo>
                  <a:lnTo>
                    <a:pt x="606" y="62"/>
                  </a:lnTo>
                  <a:lnTo>
                    <a:pt x="470" y="17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099" name="Line 411"/>
            <p:cNvSpPr>
              <a:spLocks noChangeShapeType="1"/>
            </p:cNvSpPr>
            <p:nvPr/>
          </p:nvSpPr>
          <p:spPr bwMode="auto">
            <a:xfrm>
              <a:off x="4491" y="590"/>
              <a:ext cx="10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100" name="Line 412"/>
            <p:cNvSpPr>
              <a:spLocks noChangeShapeType="1"/>
            </p:cNvSpPr>
            <p:nvPr/>
          </p:nvSpPr>
          <p:spPr bwMode="auto">
            <a:xfrm>
              <a:off x="4445" y="519"/>
              <a:ext cx="36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101" name="Line 413"/>
            <p:cNvSpPr>
              <a:spLocks noChangeShapeType="1"/>
            </p:cNvSpPr>
            <p:nvPr/>
          </p:nvSpPr>
          <p:spPr bwMode="auto">
            <a:xfrm>
              <a:off x="4445" y="570"/>
              <a:ext cx="5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102" name="Line 414"/>
            <p:cNvSpPr>
              <a:spLocks noChangeShapeType="1"/>
            </p:cNvSpPr>
            <p:nvPr/>
          </p:nvSpPr>
          <p:spPr bwMode="auto">
            <a:xfrm flipH="1" flipV="1">
              <a:off x="4426" y="494"/>
              <a:ext cx="11" cy="10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103" name="Line 415"/>
            <p:cNvSpPr>
              <a:spLocks noChangeShapeType="1"/>
            </p:cNvSpPr>
            <p:nvPr/>
          </p:nvSpPr>
          <p:spPr bwMode="auto">
            <a:xfrm flipV="1">
              <a:off x="4402" y="542"/>
              <a:ext cx="20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104" name="Line 416"/>
            <p:cNvSpPr>
              <a:spLocks noChangeShapeType="1"/>
            </p:cNvSpPr>
            <p:nvPr/>
          </p:nvSpPr>
          <p:spPr bwMode="auto">
            <a:xfrm flipH="1" flipV="1">
              <a:off x="4481" y="516"/>
              <a:ext cx="4" cy="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105" name="Line 417"/>
            <p:cNvSpPr>
              <a:spLocks noChangeShapeType="1"/>
            </p:cNvSpPr>
            <p:nvPr/>
          </p:nvSpPr>
          <p:spPr bwMode="auto">
            <a:xfrm flipH="1" flipV="1">
              <a:off x="4452" y="521"/>
              <a:ext cx="4" cy="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106" name="Line 418"/>
            <p:cNvSpPr>
              <a:spLocks noChangeShapeType="1"/>
            </p:cNvSpPr>
            <p:nvPr/>
          </p:nvSpPr>
          <p:spPr bwMode="auto">
            <a:xfrm flipH="1" flipV="1">
              <a:off x="4559" y="522"/>
              <a:ext cx="5" cy="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107" name="Line 419"/>
            <p:cNvSpPr>
              <a:spLocks noChangeShapeType="1"/>
            </p:cNvSpPr>
            <p:nvPr/>
          </p:nvSpPr>
          <p:spPr bwMode="auto">
            <a:xfrm flipH="1" flipV="1">
              <a:off x="4527" y="525"/>
              <a:ext cx="3" cy="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108" name="Line 420"/>
            <p:cNvSpPr>
              <a:spLocks noChangeShapeType="1"/>
            </p:cNvSpPr>
            <p:nvPr/>
          </p:nvSpPr>
          <p:spPr bwMode="auto">
            <a:xfrm flipH="1" flipV="1">
              <a:off x="4500" y="496"/>
              <a:ext cx="8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109" name="Line 421"/>
            <p:cNvSpPr>
              <a:spLocks noChangeShapeType="1"/>
            </p:cNvSpPr>
            <p:nvPr/>
          </p:nvSpPr>
          <p:spPr bwMode="auto">
            <a:xfrm>
              <a:off x="4655" y="214"/>
              <a:ext cx="17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110" name="Line 422"/>
            <p:cNvSpPr>
              <a:spLocks noChangeShapeType="1"/>
            </p:cNvSpPr>
            <p:nvPr/>
          </p:nvSpPr>
          <p:spPr bwMode="auto">
            <a:xfrm>
              <a:off x="4655" y="846"/>
              <a:ext cx="17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15111" name="Group 423"/>
          <p:cNvGrpSpPr>
            <a:grpSpLocks/>
          </p:cNvGrpSpPr>
          <p:nvPr/>
        </p:nvGrpSpPr>
        <p:grpSpPr bwMode="auto">
          <a:xfrm>
            <a:off x="6894513" y="2290763"/>
            <a:ext cx="582612" cy="1066800"/>
            <a:chOff x="4343" y="1443"/>
            <a:chExt cx="367" cy="672"/>
          </a:xfrm>
        </p:grpSpPr>
        <p:sp>
          <p:nvSpPr>
            <p:cNvPr id="115112" name="Line 424"/>
            <p:cNvSpPr>
              <a:spLocks noChangeShapeType="1"/>
            </p:cNvSpPr>
            <p:nvPr/>
          </p:nvSpPr>
          <p:spPr bwMode="auto">
            <a:xfrm>
              <a:off x="4343" y="1443"/>
              <a:ext cx="36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113" name="Line 425"/>
            <p:cNvSpPr>
              <a:spLocks noChangeShapeType="1"/>
            </p:cNvSpPr>
            <p:nvPr/>
          </p:nvSpPr>
          <p:spPr bwMode="auto">
            <a:xfrm>
              <a:off x="4343" y="2115"/>
              <a:ext cx="36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114" name="Line 426"/>
            <p:cNvSpPr>
              <a:spLocks noChangeShapeType="1"/>
            </p:cNvSpPr>
            <p:nvPr/>
          </p:nvSpPr>
          <p:spPr bwMode="auto">
            <a:xfrm>
              <a:off x="4632" y="1563"/>
              <a:ext cx="0" cy="4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115" name="Freeform 427"/>
            <p:cNvSpPr>
              <a:spLocks/>
            </p:cNvSpPr>
            <p:nvPr/>
          </p:nvSpPr>
          <p:spPr bwMode="auto">
            <a:xfrm>
              <a:off x="4612" y="1443"/>
              <a:ext cx="39" cy="120"/>
            </a:xfrm>
            <a:custGeom>
              <a:avLst/>
              <a:gdLst>
                <a:gd name="T0" fmla="*/ 0 w 224"/>
                <a:gd name="T1" fmla="*/ 673 h 673"/>
                <a:gd name="T2" fmla="*/ 224 w 224"/>
                <a:gd name="T3" fmla="*/ 673 h 673"/>
                <a:gd name="T4" fmla="*/ 112 w 224"/>
                <a:gd name="T5" fmla="*/ 0 h 673"/>
                <a:gd name="T6" fmla="*/ 0 w 224"/>
                <a:gd name="T7" fmla="*/ 673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4" h="673">
                  <a:moveTo>
                    <a:pt x="0" y="673"/>
                  </a:moveTo>
                  <a:lnTo>
                    <a:pt x="224" y="673"/>
                  </a:lnTo>
                  <a:lnTo>
                    <a:pt x="112" y="0"/>
                  </a:lnTo>
                  <a:lnTo>
                    <a:pt x="0" y="673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116" name="Freeform 428"/>
            <p:cNvSpPr>
              <a:spLocks/>
            </p:cNvSpPr>
            <p:nvPr/>
          </p:nvSpPr>
          <p:spPr bwMode="auto">
            <a:xfrm>
              <a:off x="4612" y="1443"/>
              <a:ext cx="39" cy="120"/>
            </a:xfrm>
            <a:custGeom>
              <a:avLst/>
              <a:gdLst>
                <a:gd name="T0" fmla="*/ 0 w 224"/>
                <a:gd name="T1" fmla="*/ 673 h 673"/>
                <a:gd name="T2" fmla="*/ 224 w 224"/>
                <a:gd name="T3" fmla="*/ 673 h 673"/>
                <a:gd name="T4" fmla="*/ 112 w 224"/>
                <a:gd name="T5" fmla="*/ 0 h 673"/>
                <a:gd name="T6" fmla="*/ 0 w 224"/>
                <a:gd name="T7" fmla="*/ 673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4" h="673">
                  <a:moveTo>
                    <a:pt x="0" y="673"/>
                  </a:moveTo>
                  <a:lnTo>
                    <a:pt x="224" y="673"/>
                  </a:lnTo>
                  <a:lnTo>
                    <a:pt x="112" y="0"/>
                  </a:lnTo>
                  <a:lnTo>
                    <a:pt x="0" y="673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117" name="Freeform 429"/>
            <p:cNvSpPr>
              <a:spLocks/>
            </p:cNvSpPr>
            <p:nvPr/>
          </p:nvSpPr>
          <p:spPr bwMode="auto">
            <a:xfrm>
              <a:off x="4612" y="1997"/>
              <a:ext cx="39" cy="118"/>
            </a:xfrm>
            <a:custGeom>
              <a:avLst/>
              <a:gdLst>
                <a:gd name="T0" fmla="*/ 0 w 224"/>
                <a:gd name="T1" fmla="*/ 0 h 673"/>
                <a:gd name="T2" fmla="*/ 224 w 224"/>
                <a:gd name="T3" fmla="*/ 0 h 673"/>
                <a:gd name="T4" fmla="*/ 112 w 224"/>
                <a:gd name="T5" fmla="*/ 673 h 673"/>
                <a:gd name="T6" fmla="*/ 0 w 224"/>
                <a:gd name="T7" fmla="*/ 0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4" h="673">
                  <a:moveTo>
                    <a:pt x="0" y="0"/>
                  </a:moveTo>
                  <a:lnTo>
                    <a:pt x="224" y="0"/>
                  </a:lnTo>
                  <a:lnTo>
                    <a:pt x="112" y="6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118" name="Freeform 430"/>
            <p:cNvSpPr>
              <a:spLocks/>
            </p:cNvSpPr>
            <p:nvPr/>
          </p:nvSpPr>
          <p:spPr bwMode="auto">
            <a:xfrm>
              <a:off x="4612" y="1997"/>
              <a:ext cx="39" cy="118"/>
            </a:xfrm>
            <a:custGeom>
              <a:avLst/>
              <a:gdLst>
                <a:gd name="T0" fmla="*/ 0 w 224"/>
                <a:gd name="T1" fmla="*/ 0 h 673"/>
                <a:gd name="T2" fmla="*/ 224 w 224"/>
                <a:gd name="T3" fmla="*/ 0 h 673"/>
                <a:gd name="T4" fmla="*/ 112 w 224"/>
                <a:gd name="T5" fmla="*/ 673 h 673"/>
                <a:gd name="T6" fmla="*/ 0 w 224"/>
                <a:gd name="T7" fmla="*/ 0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4" h="673">
                  <a:moveTo>
                    <a:pt x="0" y="0"/>
                  </a:moveTo>
                  <a:lnTo>
                    <a:pt x="224" y="0"/>
                  </a:lnTo>
                  <a:lnTo>
                    <a:pt x="112" y="67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119" name="Line 431"/>
            <p:cNvSpPr>
              <a:spLocks noChangeShapeType="1"/>
            </p:cNvSpPr>
            <p:nvPr/>
          </p:nvSpPr>
          <p:spPr bwMode="auto">
            <a:xfrm flipH="1" flipV="1">
              <a:off x="4428" y="1713"/>
              <a:ext cx="11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120" name="Line 432"/>
            <p:cNvSpPr>
              <a:spLocks noChangeShapeType="1"/>
            </p:cNvSpPr>
            <p:nvPr/>
          </p:nvSpPr>
          <p:spPr bwMode="auto">
            <a:xfrm>
              <a:off x="4426" y="1804"/>
              <a:ext cx="44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121" name="Line 433"/>
            <p:cNvSpPr>
              <a:spLocks noChangeShapeType="1"/>
            </p:cNvSpPr>
            <p:nvPr/>
          </p:nvSpPr>
          <p:spPr bwMode="auto">
            <a:xfrm>
              <a:off x="4422" y="1709"/>
              <a:ext cx="34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122" name="Line 434"/>
            <p:cNvSpPr>
              <a:spLocks noChangeShapeType="1"/>
            </p:cNvSpPr>
            <p:nvPr/>
          </p:nvSpPr>
          <p:spPr bwMode="auto">
            <a:xfrm flipV="1">
              <a:off x="4405" y="1755"/>
              <a:ext cx="19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123" name="Line 435"/>
            <p:cNvSpPr>
              <a:spLocks noChangeShapeType="1"/>
            </p:cNvSpPr>
            <p:nvPr/>
          </p:nvSpPr>
          <p:spPr bwMode="auto">
            <a:xfrm flipV="1">
              <a:off x="4445" y="1775"/>
              <a:ext cx="44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124" name="Line 436"/>
            <p:cNvSpPr>
              <a:spLocks noChangeShapeType="1"/>
            </p:cNvSpPr>
            <p:nvPr/>
          </p:nvSpPr>
          <p:spPr bwMode="auto">
            <a:xfrm>
              <a:off x="4442" y="1746"/>
              <a:ext cx="47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125" name="Line 437"/>
            <p:cNvSpPr>
              <a:spLocks noChangeShapeType="1"/>
            </p:cNvSpPr>
            <p:nvPr/>
          </p:nvSpPr>
          <p:spPr bwMode="auto">
            <a:xfrm flipH="1" flipV="1">
              <a:off x="4463" y="1720"/>
              <a:ext cx="8" cy="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126" name="Line 438"/>
            <p:cNvSpPr>
              <a:spLocks noChangeShapeType="1"/>
            </p:cNvSpPr>
            <p:nvPr/>
          </p:nvSpPr>
          <p:spPr bwMode="auto">
            <a:xfrm>
              <a:off x="4491" y="1790"/>
              <a:ext cx="6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127" name="Line 439"/>
            <p:cNvSpPr>
              <a:spLocks noChangeShapeType="1"/>
            </p:cNvSpPr>
            <p:nvPr/>
          </p:nvSpPr>
          <p:spPr bwMode="auto">
            <a:xfrm flipH="1" flipV="1">
              <a:off x="4500" y="1738"/>
              <a:ext cx="5" cy="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128" name="Line 440"/>
            <p:cNvSpPr>
              <a:spLocks noChangeShapeType="1"/>
            </p:cNvSpPr>
            <p:nvPr/>
          </p:nvSpPr>
          <p:spPr bwMode="auto">
            <a:xfrm>
              <a:off x="4496" y="1735"/>
              <a:ext cx="69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129" name="Freeform 441"/>
            <p:cNvSpPr>
              <a:spLocks/>
            </p:cNvSpPr>
            <p:nvPr/>
          </p:nvSpPr>
          <p:spPr bwMode="auto">
            <a:xfrm>
              <a:off x="4542" y="1702"/>
              <a:ext cx="54" cy="57"/>
            </a:xfrm>
            <a:custGeom>
              <a:avLst/>
              <a:gdLst>
                <a:gd name="T0" fmla="*/ 0 w 308"/>
                <a:gd name="T1" fmla="*/ 322 h 322"/>
                <a:gd name="T2" fmla="*/ 259 w 308"/>
                <a:gd name="T3" fmla="*/ 322 h 322"/>
                <a:gd name="T4" fmla="*/ 308 w 308"/>
                <a:gd name="T5" fmla="*/ 272 h 322"/>
                <a:gd name="T6" fmla="*/ 308 w 308"/>
                <a:gd name="T7" fmla="*/ 0 h 322"/>
                <a:gd name="T8" fmla="*/ 86 w 308"/>
                <a:gd name="T9" fmla="*/ 2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8" h="322">
                  <a:moveTo>
                    <a:pt x="0" y="322"/>
                  </a:moveTo>
                  <a:lnTo>
                    <a:pt x="259" y="322"/>
                  </a:lnTo>
                  <a:lnTo>
                    <a:pt x="308" y="272"/>
                  </a:lnTo>
                  <a:lnTo>
                    <a:pt x="308" y="0"/>
                  </a:lnTo>
                  <a:lnTo>
                    <a:pt x="86" y="2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130" name="Freeform 442"/>
            <p:cNvSpPr>
              <a:spLocks/>
            </p:cNvSpPr>
            <p:nvPr/>
          </p:nvSpPr>
          <p:spPr bwMode="auto">
            <a:xfrm>
              <a:off x="4522" y="1764"/>
              <a:ext cx="79" cy="60"/>
            </a:xfrm>
            <a:custGeom>
              <a:avLst/>
              <a:gdLst>
                <a:gd name="T0" fmla="*/ 0 w 445"/>
                <a:gd name="T1" fmla="*/ 0 h 347"/>
                <a:gd name="T2" fmla="*/ 186 w 445"/>
                <a:gd name="T3" fmla="*/ 50 h 347"/>
                <a:gd name="T4" fmla="*/ 334 w 445"/>
                <a:gd name="T5" fmla="*/ 149 h 347"/>
                <a:gd name="T6" fmla="*/ 445 w 445"/>
                <a:gd name="T7" fmla="*/ 347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5" h="347">
                  <a:moveTo>
                    <a:pt x="0" y="0"/>
                  </a:moveTo>
                  <a:lnTo>
                    <a:pt x="186" y="50"/>
                  </a:lnTo>
                  <a:lnTo>
                    <a:pt x="334" y="149"/>
                  </a:lnTo>
                  <a:lnTo>
                    <a:pt x="445" y="34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15131" name="Group 443"/>
          <p:cNvGrpSpPr>
            <a:grpSpLocks/>
          </p:cNvGrpSpPr>
          <p:nvPr/>
        </p:nvGrpSpPr>
        <p:grpSpPr bwMode="auto">
          <a:xfrm>
            <a:off x="7661275" y="1343025"/>
            <a:ext cx="1016000" cy="622300"/>
            <a:chOff x="4826" y="846"/>
            <a:chExt cx="640" cy="392"/>
          </a:xfrm>
        </p:grpSpPr>
        <p:sp>
          <p:nvSpPr>
            <p:cNvPr id="115132" name="Line 444"/>
            <p:cNvSpPr>
              <a:spLocks noChangeShapeType="1"/>
            </p:cNvSpPr>
            <p:nvPr/>
          </p:nvSpPr>
          <p:spPr bwMode="auto">
            <a:xfrm>
              <a:off x="4826" y="846"/>
              <a:ext cx="0" cy="3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133" name="Line 445"/>
            <p:cNvSpPr>
              <a:spLocks noChangeShapeType="1"/>
            </p:cNvSpPr>
            <p:nvPr/>
          </p:nvSpPr>
          <p:spPr bwMode="auto">
            <a:xfrm>
              <a:off x="5466" y="846"/>
              <a:ext cx="0" cy="3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134" name="Line 446"/>
            <p:cNvSpPr>
              <a:spLocks noChangeShapeType="1"/>
            </p:cNvSpPr>
            <p:nvPr/>
          </p:nvSpPr>
          <p:spPr bwMode="auto">
            <a:xfrm>
              <a:off x="4945" y="1160"/>
              <a:ext cx="40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135" name="Freeform 447"/>
            <p:cNvSpPr>
              <a:spLocks/>
            </p:cNvSpPr>
            <p:nvPr/>
          </p:nvSpPr>
          <p:spPr bwMode="auto">
            <a:xfrm>
              <a:off x="4826" y="1140"/>
              <a:ext cx="119" cy="39"/>
            </a:xfrm>
            <a:custGeom>
              <a:avLst/>
              <a:gdLst>
                <a:gd name="T0" fmla="*/ 672 w 672"/>
                <a:gd name="T1" fmla="*/ 0 h 224"/>
                <a:gd name="T2" fmla="*/ 672 w 672"/>
                <a:gd name="T3" fmla="*/ 224 h 224"/>
                <a:gd name="T4" fmla="*/ 0 w 672"/>
                <a:gd name="T5" fmla="*/ 112 h 224"/>
                <a:gd name="T6" fmla="*/ 672 w 672"/>
                <a:gd name="T7" fmla="*/ 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72" h="224">
                  <a:moveTo>
                    <a:pt x="672" y="0"/>
                  </a:moveTo>
                  <a:lnTo>
                    <a:pt x="672" y="224"/>
                  </a:lnTo>
                  <a:lnTo>
                    <a:pt x="0" y="112"/>
                  </a:lnTo>
                  <a:lnTo>
                    <a:pt x="672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136" name="Freeform 448"/>
            <p:cNvSpPr>
              <a:spLocks/>
            </p:cNvSpPr>
            <p:nvPr/>
          </p:nvSpPr>
          <p:spPr bwMode="auto">
            <a:xfrm>
              <a:off x="4826" y="1140"/>
              <a:ext cx="119" cy="39"/>
            </a:xfrm>
            <a:custGeom>
              <a:avLst/>
              <a:gdLst>
                <a:gd name="T0" fmla="*/ 672 w 672"/>
                <a:gd name="T1" fmla="*/ 0 h 224"/>
                <a:gd name="T2" fmla="*/ 672 w 672"/>
                <a:gd name="T3" fmla="*/ 224 h 224"/>
                <a:gd name="T4" fmla="*/ 0 w 672"/>
                <a:gd name="T5" fmla="*/ 112 h 224"/>
                <a:gd name="T6" fmla="*/ 672 w 672"/>
                <a:gd name="T7" fmla="*/ 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72" h="224">
                  <a:moveTo>
                    <a:pt x="672" y="0"/>
                  </a:moveTo>
                  <a:lnTo>
                    <a:pt x="672" y="224"/>
                  </a:lnTo>
                  <a:lnTo>
                    <a:pt x="0" y="112"/>
                  </a:lnTo>
                  <a:lnTo>
                    <a:pt x="672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137" name="Freeform 449"/>
            <p:cNvSpPr>
              <a:spLocks/>
            </p:cNvSpPr>
            <p:nvPr/>
          </p:nvSpPr>
          <p:spPr bwMode="auto">
            <a:xfrm>
              <a:off x="5348" y="1140"/>
              <a:ext cx="118" cy="39"/>
            </a:xfrm>
            <a:custGeom>
              <a:avLst/>
              <a:gdLst>
                <a:gd name="T0" fmla="*/ 0 w 673"/>
                <a:gd name="T1" fmla="*/ 0 h 224"/>
                <a:gd name="T2" fmla="*/ 0 w 673"/>
                <a:gd name="T3" fmla="*/ 224 h 224"/>
                <a:gd name="T4" fmla="*/ 673 w 673"/>
                <a:gd name="T5" fmla="*/ 112 h 224"/>
                <a:gd name="T6" fmla="*/ 0 w 673"/>
                <a:gd name="T7" fmla="*/ 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73" h="224">
                  <a:moveTo>
                    <a:pt x="0" y="0"/>
                  </a:moveTo>
                  <a:lnTo>
                    <a:pt x="0" y="224"/>
                  </a:lnTo>
                  <a:lnTo>
                    <a:pt x="673" y="1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138" name="Freeform 450"/>
            <p:cNvSpPr>
              <a:spLocks/>
            </p:cNvSpPr>
            <p:nvPr/>
          </p:nvSpPr>
          <p:spPr bwMode="auto">
            <a:xfrm>
              <a:off x="5348" y="1140"/>
              <a:ext cx="118" cy="39"/>
            </a:xfrm>
            <a:custGeom>
              <a:avLst/>
              <a:gdLst>
                <a:gd name="T0" fmla="*/ 0 w 673"/>
                <a:gd name="T1" fmla="*/ 0 h 224"/>
                <a:gd name="T2" fmla="*/ 0 w 673"/>
                <a:gd name="T3" fmla="*/ 224 h 224"/>
                <a:gd name="T4" fmla="*/ 673 w 673"/>
                <a:gd name="T5" fmla="*/ 112 h 224"/>
                <a:gd name="T6" fmla="*/ 0 w 673"/>
                <a:gd name="T7" fmla="*/ 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73" h="224">
                  <a:moveTo>
                    <a:pt x="0" y="0"/>
                  </a:moveTo>
                  <a:lnTo>
                    <a:pt x="0" y="224"/>
                  </a:lnTo>
                  <a:lnTo>
                    <a:pt x="673" y="11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139" name="Line 451"/>
            <p:cNvSpPr>
              <a:spLocks noChangeShapeType="1"/>
            </p:cNvSpPr>
            <p:nvPr/>
          </p:nvSpPr>
          <p:spPr bwMode="auto">
            <a:xfrm flipV="1">
              <a:off x="5111" y="960"/>
              <a:ext cx="92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140" name="Line 452"/>
            <p:cNvSpPr>
              <a:spLocks noChangeShapeType="1"/>
            </p:cNvSpPr>
            <p:nvPr/>
          </p:nvSpPr>
          <p:spPr bwMode="auto">
            <a:xfrm flipH="1">
              <a:off x="5107" y="957"/>
              <a:ext cx="4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141" name="Line 453"/>
            <p:cNvSpPr>
              <a:spLocks noChangeShapeType="1"/>
            </p:cNvSpPr>
            <p:nvPr/>
          </p:nvSpPr>
          <p:spPr bwMode="auto">
            <a:xfrm flipH="1">
              <a:off x="5195" y="954"/>
              <a:ext cx="12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142" name="Line 454"/>
            <p:cNvSpPr>
              <a:spLocks noChangeShapeType="1"/>
            </p:cNvSpPr>
            <p:nvPr/>
          </p:nvSpPr>
          <p:spPr bwMode="auto">
            <a:xfrm>
              <a:off x="5147" y="936"/>
              <a:ext cx="15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143" name="Line 455"/>
            <p:cNvSpPr>
              <a:spLocks noChangeShapeType="1"/>
            </p:cNvSpPr>
            <p:nvPr/>
          </p:nvSpPr>
          <p:spPr bwMode="auto">
            <a:xfrm>
              <a:off x="5139" y="977"/>
              <a:ext cx="3" cy="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144" name="Line 456"/>
            <p:cNvSpPr>
              <a:spLocks noChangeShapeType="1"/>
            </p:cNvSpPr>
            <p:nvPr/>
          </p:nvSpPr>
          <p:spPr bwMode="auto">
            <a:xfrm flipH="1">
              <a:off x="5165" y="973"/>
              <a:ext cx="5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145" name="Line 457"/>
            <p:cNvSpPr>
              <a:spLocks noChangeShapeType="1"/>
            </p:cNvSpPr>
            <p:nvPr/>
          </p:nvSpPr>
          <p:spPr bwMode="auto">
            <a:xfrm flipV="1">
              <a:off x="5113" y="994"/>
              <a:ext cx="83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146" name="Line 458"/>
            <p:cNvSpPr>
              <a:spLocks noChangeShapeType="1"/>
            </p:cNvSpPr>
            <p:nvPr/>
          </p:nvSpPr>
          <p:spPr bwMode="auto">
            <a:xfrm>
              <a:off x="5127" y="1023"/>
              <a:ext cx="0" cy="6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147" name="Line 459"/>
            <p:cNvSpPr>
              <a:spLocks noChangeShapeType="1"/>
            </p:cNvSpPr>
            <p:nvPr/>
          </p:nvSpPr>
          <p:spPr bwMode="auto">
            <a:xfrm flipV="1">
              <a:off x="5127" y="1031"/>
              <a:ext cx="52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148" name="Line 460"/>
            <p:cNvSpPr>
              <a:spLocks noChangeShapeType="1"/>
            </p:cNvSpPr>
            <p:nvPr/>
          </p:nvSpPr>
          <p:spPr bwMode="auto">
            <a:xfrm flipH="1">
              <a:off x="5179" y="1028"/>
              <a:ext cx="2" cy="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149" name="Freeform 461"/>
            <p:cNvSpPr>
              <a:spLocks/>
            </p:cNvSpPr>
            <p:nvPr/>
          </p:nvSpPr>
          <p:spPr bwMode="auto">
            <a:xfrm>
              <a:off x="5158" y="1073"/>
              <a:ext cx="55" cy="55"/>
            </a:xfrm>
            <a:custGeom>
              <a:avLst/>
              <a:gdLst>
                <a:gd name="T0" fmla="*/ 0 w 320"/>
                <a:gd name="T1" fmla="*/ 0 h 309"/>
                <a:gd name="T2" fmla="*/ 0 w 320"/>
                <a:gd name="T3" fmla="*/ 259 h 309"/>
                <a:gd name="T4" fmla="*/ 48 w 320"/>
                <a:gd name="T5" fmla="*/ 309 h 309"/>
                <a:gd name="T6" fmla="*/ 320 w 320"/>
                <a:gd name="T7" fmla="*/ 309 h 309"/>
                <a:gd name="T8" fmla="*/ 296 w 320"/>
                <a:gd name="T9" fmla="*/ 87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0" h="309">
                  <a:moveTo>
                    <a:pt x="0" y="0"/>
                  </a:moveTo>
                  <a:lnTo>
                    <a:pt x="0" y="259"/>
                  </a:lnTo>
                  <a:lnTo>
                    <a:pt x="48" y="309"/>
                  </a:lnTo>
                  <a:lnTo>
                    <a:pt x="320" y="309"/>
                  </a:lnTo>
                  <a:lnTo>
                    <a:pt x="296" y="8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150" name="Freeform 462"/>
            <p:cNvSpPr>
              <a:spLocks/>
            </p:cNvSpPr>
            <p:nvPr/>
          </p:nvSpPr>
          <p:spPr bwMode="auto">
            <a:xfrm>
              <a:off x="5091" y="1054"/>
              <a:ext cx="62" cy="78"/>
            </a:xfrm>
            <a:custGeom>
              <a:avLst/>
              <a:gdLst>
                <a:gd name="T0" fmla="*/ 346 w 346"/>
                <a:gd name="T1" fmla="*/ 0 h 446"/>
                <a:gd name="T2" fmla="*/ 297 w 346"/>
                <a:gd name="T3" fmla="*/ 185 h 446"/>
                <a:gd name="T4" fmla="*/ 198 w 346"/>
                <a:gd name="T5" fmla="*/ 334 h 446"/>
                <a:gd name="T6" fmla="*/ 0 w 346"/>
                <a:gd name="T7" fmla="*/ 446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6" h="446">
                  <a:moveTo>
                    <a:pt x="346" y="0"/>
                  </a:moveTo>
                  <a:lnTo>
                    <a:pt x="297" y="185"/>
                  </a:lnTo>
                  <a:lnTo>
                    <a:pt x="198" y="334"/>
                  </a:lnTo>
                  <a:lnTo>
                    <a:pt x="0" y="44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strips dir="r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69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75"/>
                                        <p:tgtEl>
                                          <p:spTgt spid="11469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7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1147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9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1149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6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146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9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1149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6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1146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0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150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6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1146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0"/>
                                  </p:iterate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6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75"/>
                                        <p:tgtEl>
                                          <p:spTgt spid="1146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6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1146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6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1146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0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2" dur="500"/>
                                        <p:tgtEl>
                                          <p:spTgt spid="1150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7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7" dur="500"/>
                                        <p:tgtEl>
                                          <p:spTgt spid="1147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0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1150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7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7" dur="500"/>
                                        <p:tgtEl>
                                          <p:spTgt spid="1147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 nodeType="clickPar">
                      <p:stCondLst>
                        <p:cond delay="indefinite"/>
                      </p:stCondLst>
                      <p:childTnLst>
                        <p:par>
                          <p:cTn id="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2" dur="500"/>
                                        <p:tgtEl>
                                          <p:spTgt spid="115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5" dur="500"/>
                                        <p:tgtEl>
                                          <p:spTgt spid="115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0" dur="500"/>
                                        <p:tgtEl>
                                          <p:spTgt spid="115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7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5" dur="500"/>
                                        <p:tgtEl>
                                          <p:spTgt spid="1147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7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8" dur="500"/>
                                        <p:tgtEl>
                                          <p:spTgt spid="1147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7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1" dur="500"/>
                                        <p:tgtEl>
                                          <p:spTgt spid="1147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 nodeType="clickPar">
                      <p:stCondLst>
                        <p:cond delay="indefinite"/>
                      </p:stCondLst>
                      <p:childTnLst>
                        <p:par>
                          <p:cTn id="10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4" presetID="22" presetClass="entr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6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6" dur="500"/>
                                        <p:tgtEl>
                                          <p:spTgt spid="1146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4691" grpId="0" build="p" autoUpdateAnimBg="0"/>
      <p:bldP spid="114692" grpId="0" autoUpdateAnimBg="0"/>
      <p:bldP spid="114693" grpId="0" autoUpdateAnimBg="0"/>
      <p:bldP spid="114694" grpId="0" autoUpdateAnimBg="0"/>
      <p:bldP spid="114695" grpId="0" build="p" autoUpdateAnimBg="0"/>
      <p:bldP spid="114696" grpId="1" animBg="1"/>
      <p:bldP spid="114698" grpId="0" animBg="1"/>
      <p:bldP spid="114699" grpId="0"/>
      <p:bldP spid="114700" grpId="0" autoUpdateAnimBg="0"/>
      <p:bldP spid="114701" grpId="0" autoUpdateAnimBg="0"/>
      <p:bldP spid="114739" grpId="0"/>
      <p:bldP spid="114741" grpId="0"/>
      <p:bldP spid="114742" grpId="0"/>
      <p:bldP spid="114743" grpId="0" autoUpdateAnimBg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14" name="Rectangle 2"/>
          <p:cNvSpPr>
            <a:spLocks noChangeArrowheads="1"/>
          </p:cNvSpPr>
          <p:nvPr/>
        </p:nvSpPr>
        <p:spPr bwMode="auto">
          <a:xfrm>
            <a:off x="0" y="0"/>
            <a:ext cx="8459788" cy="5318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1pPr>
            <a:lvl2pPr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2pPr>
            <a:lvl3pPr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3pPr>
            <a:lvl4pPr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4pPr>
            <a:lvl5pPr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5pPr>
            <a:lvl6pPr marL="457200" algn="ctr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6pPr>
            <a:lvl7pPr marL="914400" algn="ctr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7pPr>
            <a:lvl8pPr marL="1371600" algn="ctr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8pPr>
            <a:lvl9pPr marL="1828800" algn="ctr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l" eaLnBrk="1" hangingPunct="1"/>
            <a:r>
              <a:rPr lang="en-US" altLang="zh-CN" sz="40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3</a:t>
            </a:r>
            <a:r>
              <a:rPr lang="zh-CN" altLang="en-US" sz="40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）三视图之间的方位对应关系</a:t>
            </a:r>
            <a:endParaRPr lang="zh-CN" altLang="en-US" sz="4000" b="1">
              <a:solidFill>
                <a:srgbClr val="FF3300"/>
              </a:solidFill>
              <a:effectLst/>
            </a:endParaRPr>
          </a:p>
        </p:txBody>
      </p:sp>
      <p:sp>
        <p:nvSpPr>
          <p:cNvPr id="115715" name="Text Box 3"/>
          <p:cNvSpPr txBox="1">
            <a:spLocks noChangeArrowheads="1"/>
          </p:cNvSpPr>
          <p:nvPr/>
        </p:nvSpPr>
        <p:spPr bwMode="auto">
          <a:xfrm>
            <a:off x="179388" y="4941888"/>
            <a:ext cx="8424862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FFCCFF"/>
                    </a:gs>
                    <a:gs pos="50000">
                      <a:srgbClr val="FFFF66"/>
                    </a:gs>
                    <a:gs pos="100000">
                      <a:srgbClr val="FFCCFF"/>
                    </a:gs>
                  </a:gsLst>
                  <a:lin ang="2700000" scaled="1"/>
                </a:gra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zh-CN" altLang="en-US" sz="3600" b="1">
                <a:effectLst/>
              </a:rPr>
              <a:t>主视图反映：</a:t>
            </a:r>
            <a:r>
              <a:rPr lang="zh-CN" altLang="en-US" sz="36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上、下、左、右</a:t>
            </a:r>
          </a:p>
        </p:txBody>
      </p:sp>
      <p:sp>
        <p:nvSpPr>
          <p:cNvPr id="115773" name="AutoShape 61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610600" y="6324600"/>
            <a:ext cx="533400" cy="5334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5876" name="Text Box 164"/>
          <p:cNvSpPr txBox="1">
            <a:spLocks noChangeArrowheads="1"/>
          </p:cNvSpPr>
          <p:nvPr/>
        </p:nvSpPr>
        <p:spPr bwMode="auto">
          <a:xfrm>
            <a:off x="179388" y="5557838"/>
            <a:ext cx="8424862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FFCCFF"/>
                    </a:gs>
                    <a:gs pos="50000">
                      <a:srgbClr val="FFFF66"/>
                    </a:gs>
                    <a:gs pos="100000">
                      <a:srgbClr val="FFCCFF"/>
                    </a:gs>
                  </a:gsLst>
                  <a:lin ang="2700000" scaled="1"/>
                </a:gra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zh-CN" altLang="en-US" sz="3600" b="1">
                <a:effectLst/>
              </a:rPr>
              <a:t>俯视图反映：</a:t>
            </a:r>
            <a:r>
              <a:rPr lang="zh-CN" altLang="en-US" sz="36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前、后、左、右</a:t>
            </a:r>
          </a:p>
        </p:txBody>
      </p:sp>
      <p:sp>
        <p:nvSpPr>
          <p:cNvPr id="115877" name="Text Box 165"/>
          <p:cNvSpPr txBox="1">
            <a:spLocks noChangeArrowheads="1"/>
          </p:cNvSpPr>
          <p:nvPr/>
        </p:nvSpPr>
        <p:spPr bwMode="auto">
          <a:xfrm>
            <a:off x="179388" y="6132513"/>
            <a:ext cx="8424862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FFCCFF"/>
                    </a:gs>
                    <a:gs pos="50000">
                      <a:srgbClr val="FFFF66"/>
                    </a:gs>
                    <a:gs pos="100000">
                      <a:srgbClr val="FFCCFF"/>
                    </a:gs>
                  </a:gsLst>
                  <a:lin ang="2700000" scaled="1"/>
                </a:gra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zh-CN" altLang="en-US" sz="3600" b="1">
                <a:effectLst/>
              </a:rPr>
              <a:t>左视图反映：</a:t>
            </a:r>
            <a:r>
              <a:rPr lang="zh-CN" altLang="en-US" sz="36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上、下、前、后</a:t>
            </a:r>
          </a:p>
        </p:txBody>
      </p:sp>
      <p:grpSp>
        <p:nvGrpSpPr>
          <p:cNvPr id="115878" name="Group 166"/>
          <p:cNvGrpSpPr>
            <a:grpSpLocks/>
          </p:cNvGrpSpPr>
          <p:nvPr/>
        </p:nvGrpSpPr>
        <p:grpSpPr bwMode="auto">
          <a:xfrm>
            <a:off x="889000" y="1120775"/>
            <a:ext cx="5094288" cy="3386138"/>
            <a:chOff x="560" y="779"/>
            <a:chExt cx="3209" cy="2133"/>
          </a:xfrm>
        </p:grpSpPr>
        <p:sp>
          <p:nvSpPr>
            <p:cNvPr id="115879" name="Line 167"/>
            <p:cNvSpPr>
              <a:spLocks noChangeShapeType="1"/>
            </p:cNvSpPr>
            <p:nvPr/>
          </p:nvSpPr>
          <p:spPr bwMode="auto">
            <a:xfrm>
              <a:off x="560" y="2117"/>
              <a:ext cx="0" cy="79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880" name="Line 168"/>
            <p:cNvSpPr>
              <a:spLocks noChangeShapeType="1"/>
            </p:cNvSpPr>
            <p:nvPr/>
          </p:nvSpPr>
          <p:spPr bwMode="auto">
            <a:xfrm>
              <a:off x="560" y="2912"/>
              <a:ext cx="135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881" name="Line 169"/>
            <p:cNvSpPr>
              <a:spLocks noChangeShapeType="1"/>
            </p:cNvSpPr>
            <p:nvPr/>
          </p:nvSpPr>
          <p:spPr bwMode="auto">
            <a:xfrm flipV="1">
              <a:off x="1916" y="2117"/>
              <a:ext cx="0" cy="79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882" name="Line 170"/>
            <p:cNvSpPr>
              <a:spLocks noChangeShapeType="1"/>
            </p:cNvSpPr>
            <p:nvPr/>
          </p:nvSpPr>
          <p:spPr bwMode="auto">
            <a:xfrm flipH="1">
              <a:off x="560" y="2117"/>
              <a:ext cx="135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883" name="Line 171"/>
            <p:cNvSpPr>
              <a:spLocks noChangeShapeType="1"/>
            </p:cNvSpPr>
            <p:nvPr/>
          </p:nvSpPr>
          <p:spPr bwMode="auto">
            <a:xfrm>
              <a:off x="560" y="2398"/>
              <a:ext cx="135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884" name="Line 172"/>
            <p:cNvSpPr>
              <a:spLocks noChangeShapeType="1"/>
            </p:cNvSpPr>
            <p:nvPr/>
          </p:nvSpPr>
          <p:spPr bwMode="auto">
            <a:xfrm>
              <a:off x="1357" y="2117"/>
              <a:ext cx="0" cy="28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885" name="Line 173"/>
            <p:cNvSpPr>
              <a:spLocks noChangeShapeType="1"/>
            </p:cNvSpPr>
            <p:nvPr/>
          </p:nvSpPr>
          <p:spPr bwMode="auto">
            <a:xfrm>
              <a:off x="560" y="1527"/>
              <a:ext cx="135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886" name="Line 174"/>
            <p:cNvSpPr>
              <a:spLocks noChangeShapeType="1"/>
            </p:cNvSpPr>
            <p:nvPr/>
          </p:nvSpPr>
          <p:spPr bwMode="auto">
            <a:xfrm flipV="1">
              <a:off x="1916" y="779"/>
              <a:ext cx="0" cy="74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887" name="Line 175"/>
            <p:cNvSpPr>
              <a:spLocks noChangeShapeType="1"/>
            </p:cNvSpPr>
            <p:nvPr/>
          </p:nvSpPr>
          <p:spPr bwMode="auto">
            <a:xfrm flipH="1">
              <a:off x="1357" y="779"/>
              <a:ext cx="55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888" name="Line 176"/>
            <p:cNvSpPr>
              <a:spLocks noChangeShapeType="1"/>
            </p:cNvSpPr>
            <p:nvPr/>
          </p:nvSpPr>
          <p:spPr bwMode="auto">
            <a:xfrm flipH="1">
              <a:off x="560" y="779"/>
              <a:ext cx="797" cy="32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889" name="Line 177"/>
            <p:cNvSpPr>
              <a:spLocks noChangeShapeType="1"/>
            </p:cNvSpPr>
            <p:nvPr/>
          </p:nvSpPr>
          <p:spPr bwMode="auto">
            <a:xfrm>
              <a:off x="560" y="1247"/>
              <a:ext cx="135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890" name="Line 178"/>
            <p:cNvSpPr>
              <a:spLocks noChangeShapeType="1"/>
            </p:cNvSpPr>
            <p:nvPr/>
          </p:nvSpPr>
          <p:spPr bwMode="auto">
            <a:xfrm>
              <a:off x="560" y="1106"/>
              <a:ext cx="0" cy="42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891" name="Line 179"/>
            <p:cNvSpPr>
              <a:spLocks noChangeShapeType="1"/>
            </p:cNvSpPr>
            <p:nvPr/>
          </p:nvSpPr>
          <p:spPr bwMode="auto">
            <a:xfrm>
              <a:off x="3009" y="1527"/>
              <a:ext cx="76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892" name="Line 180"/>
            <p:cNvSpPr>
              <a:spLocks noChangeShapeType="1"/>
            </p:cNvSpPr>
            <p:nvPr/>
          </p:nvSpPr>
          <p:spPr bwMode="auto">
            <a:xfrm flipV="1">
              <a:off x="3769" y="1247"/>
              <a:ext cx="0" cy="28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893" name="Line 181"/>
            <p:cNvSpPr>
              <a:spLocks noChangeShapeType="1"/>
            </p:cNvSpPr>
            <p:nvPr/>
          </p:nvSpPr>
          <p:spPr bwMode="auto">
            <a:xfrm flipH="1">
              <a:off x="3282" y="1247"/>
              <a:ext cx="48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894" name="Line 182"/>
            <p:cNvSpPr>
              <a:spLocks noChangeShapeType="1"/>
            </p:cNvSpPr>
            <p:nvPr/>
          </p:nvSpPr>
          <p:spPr bwMode="auto">
            <a:xfrm flipV="1">
              <a:off x="3282" y="779"/>
              <a:ext cx="0" cy="46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895" name="Line 183"/>
            <p:cNvSpPr>
              <a:spLocks noChangeShapeType="1"/>
            </p:cNvSpPr>
            <p:nvPr/>
          </p:nvSpPr>
          <p:spPr bwMode="auto">
            <a:xfrm flipH="1">
              <a:off x="3009" y="779"/>
              <a:ext cx="27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896" name="Line 184"/>
            <p:cNvSpPr>
              <a:spLocks noChangeShapeType="1"/>
            </p:cNvSpPr>
            <p:nvPr/>
          </p:nvSpPr>
          <p:spPr bwMode="auto">
            <a:xfrm>
              <a:off x="3009" y="779"/>
              <a:ext cx="0" cy="74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897" name="Line 185"/>
            <p:cNvSpPr>
              <a:spLocks noChangeShapeType="1"/>
            </p:cNvSpPr>
            <p:nvPr/>
          </p:nvSpPr>
          <p:spPr bwMode="auto">
            <a:xfrm>
              <a:off x="3009" y="1106"/>
              <a:ext cx="27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15898" name="Group 186"/>
          <p:cNvGrpSpPr>
            <a:grpSpLocks/>
          </p:cNvGrpSpPr>
          <p:nvPr/>
        </p:nvGrpSpPr>
        <p:grpSpPr bwMode="auto">
          <a:xfrm>
            <a:off x="1882775" y="620713"/>
            <a:ext cx="225425" cy="317500"/>
            <a:chOff x="1186" y="464"/>
            <a:chExt cx="142" cy="200"/>
          </a:xfrm>
        </p:grpSpPr>
        <p:sp>
          <p:nvSpPr>
            <p:cNvPr id="115899" name="Line 187"/>
            <p:cNvSpPr>
              <a:spLocks noChangeShapeType="1"/>
            </p:cNvSpPr>
            <p:nvPr/>
          </p:nvSpPr>
          <p:spPr bwMode="auto">
            <a:xfrm flipV="1">
              <a:off x="1186" y="654"/>
              <a:ext cx="142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00" name="Line 188"/>
            <p:cNvSpPr>
              <a:spLocks noChangeShapeType="1"/>
            </p:cNvSpPr>
            <p:nvPr/>
          </p:nvSpPr>
          <p:spPr bwMode="auto">
            <a:xfrm>
              <a:off x="1257" y="464"/>
              <a:ext cx="0" cy="1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01" name="Line 189"/>
            <p:cNvSpPr>
              <a:spLocks noChangeShapeType="1"/>
            </p:cNvSpPr>
            <p:nvPr/>
          </p:nvSpPr>
          <p:spPr bwMode="auto">
            <a:xfrm flipH="1">
              <a:off x="1257" y="542"/>
              <a:ext cx="52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15902" name="Group 190"/>
          <p:cNvGrpSpPr>
            <a:grpSpLocks/>
          </p:cNvGrpSpPr>
          <p:nvPr/>
        </p:nvGrpSpPr>
        <p:grpSpPr bwMode="auto">
          <a:xfrm>
            <a:off x="1943100" y="2392363"/>
            <a:ext cx="203200" cy="315912"/>
            <a:chOff x="1224" y="1580"/>
            <a:chExt cx="128" cy="199"/>
          </a:xfrm>
        </p:grpSpPr>
        <p:sp>
          <p:nvSpPr>
            <p:cNvPr id="115903" name="Line 191"/>
            <p:cNvSpPr>
              <a:spLocks noChangeShapeType="1"/>
            </p:cNvSpPr>
            <p:nvPr/>
          </p:nvSpPr>
          <p:spPr bwMode="auto">
            <a:xfrm flipV="1">
              <a:off x="1224" y="1580"/>
              <a:ext cx="128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04" name="Line 192"/>
            <p:cNvSpPr>
              <a:spLocks noChangeShapeType="1"/>
            </p:cNvSpPr>
            <p:nvPr/>
          </p:nvSpPr>
          <p:spPr bwMode="auto">
            <a:xfrm>
              <a:off x="1289" y="1588"/>
              <a:ext cx="0" cy="1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05" name="Line 193"/>
            <p:cNvSpPr>
              <a:spLocks noChangeShapeType="1"/>
            </p:cNvSpPr>
            <p:nvPr/>
          </p:nvSpPr>
          <p:spPr bwMode="auto">
            <a:xfrm>
              <a:off x="1304" y="1645"/>
              <a:ext cx="46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15906" name="Group 194"/>
          <p:cNvGrpSpPr>
            <a:grpSpLocks/>
          </p:cNvGrpSpPr>
          <p:nvPr/>
        </p:nvGrpSpPr>
        <p:grpSpPr bwMode="auto">
          <a:xfrm>
            <a:off x="468313" y="1576388"/>
            <a:ext cx="231775" cy="357187"/>
            <a:chOff x="295" y="1066"/>
            <a:chExt cx="146" cy="225"/>
          </a:xfrm>
        </p:grpSpPr>
        <p:sp>
          <p:nvSpPr>
            <p:cNvPr id="115907" name="Line 195"/>
            <p:cNvSpPr>
              <a:spLocks noChangeShapeType="1"/>
            </p:cNvSpPr>
            <p:nvPr/>
          </p:nvSpPr>
          <p:spPr bwMode="auto">
            <a:xfrm flipV="1">
              <a:off x="310" y="1129"/>
              <a:ext cx="131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08" name="Freeform 196"/>
            <p:cNvSpPr>
              <a:spLocks/>
            </p:cNvSpPr>
            <p:nvPr/>
          </p:nvSpPr>
          <p:spPr bwMode="auto">
            <a:xfrm>
              <a:off x="295" y="1066"/>
              <a:ext cx="88" cy="208"/>
            </a:xfrm>
            <a:custGeom>
              <a:avLst/>
              <a:gdLst>
                <a:gd name="T0" fmla="*/ 462 w 462"/>
                <a:gd name="T1" fmla="*/ 0 h 1084"/>
                <a:gd name="T2" fmla="*/ 384 w 462"/>
                <a:gd name="T3" fmla="*/ 357 h 1084"/>
                <a:gd name="T4" fmla="*/ 212 w 462"/>
                <a:gd name="T5" fmla="*/ 754 h 1084"/>
                <a:gd name="T6" fmla="*/ 0 w 462"/>
                <a:gd name="T7" fmla="*/ 1084 h 10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62" h="1084">
                  <a:moveTo>
                    <a:pt x="462" y="0"/>
                  </a:moveTo>
                  <a:lnTo>
                    <a:pt x="384" y="357"/>
                  </a:lnTo>
                  <a:lnTo>
                    <a:pt x="212" y="754"/>
                  </a:lnTo>
                  <a:lnTo>
                    <a:pt x="0" y="108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09" name="Line 197"/>
            <p:cNvSpPr>
              <a:spLocks noChangeShapeType="1"/>
            </p:cNvSpPr>
            <p:nvPr/>
          </p:nvSpPr>
          <p:spPr bwMode="auto">
            <a:xfrm flipV="1">
              <a:off x="344" y="1197"/>
              <a:ext cx="79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10" name="Line 198"/>
            <p:cNvSpPr>
              <a:spLocks noChangeShapeType="1"/>
            </p:cNvSpPr>
            <p:nvPr/>
          </p:nvSpPr>
          <p:spPr bwMode="auto">
            <a:xfrm flipV="1">
              <a:off x="318" y="1283"/>
              <a:ext cx="123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11" name="Line 199"/>
            <p:cNvSpPr>
              <a:spLocks noChangeShapeType="1"/>
            </p:cNvSpPr>
            <p:nvPr/>
          </p:nvSpPr>
          <p:spPr bwMode="auto">
            <a:xfrm flipH="1">
              <a:off x="381" y="1202"/>
              <a:ext cx="2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15912" name="Group 200"/>
          <p:cNvGrpSpPr>
            <a:grpSpLocks/>
          </p:cNvGrpSpPr>
          <p:nvPr/>
        </p:nvGrpSpPr>
        <p:grpSpPr bwMode="auto">
          <a:xfrm>
            <a:off x="3270250" y="1576388"/>
            <a:ext cx="228600" cy="360362"/>
            <a:chOff x="2060" y="1066"/>
            <a:chExt cx="144" cy="227"/>
          </a:xfrm>
        </p:grpSpPr>
        <p:sp>
          <p:nvSpPr>
            <p:cNvPr id="115913" name="Line 201"/>
            <p:cNvSpPr>
              <a:spLocks noChangeShapeType="1"/>
            </p:cNvSpPr>
            <p:nvPr/>
          </p:nvSpPr>
          <p:spPr bwMode="auto">
            <a:xfrm flipV="1">
              <a:off x="2063" y="1126"/>
              <a:ext cx="141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14" name="Line 202"/>
            <p:cNvSpPr>
              <a:spLocks noChangeShapeType="1"/>
            </p:cNvSpPr>
            <p:nvPr/>
          </p:nvSpPr>
          <p:spPr bwMode="auto">
            <a:xfrm flipH="1">
              <a:off x="2126" y="1066"/>
              <a:ext cx="20" cy="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15" name="Line 203"/>
            <p:cNvSpPr>
              <a:spLocks noChangeShapeType="1"/>
            </p:cNvSpPr>
            <p:nvPr/>
          </p:nvSpPr>
          <p:spPr bwMode="auto">
            <a:xfrm>
              <a:off x="2109" y="1180"/>
              <a:ext cx="0" cy="1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16" name="Line 204"/>
            <p:cNvSpPr>
              <a:spLocks noChangeShapeType="1"/>
            </p:cNvSpPr>
            <p:nvPr/>
          </p:nvSpPr>
          <p:spPr bwMode="auto">
            <a:xfrm flipV="1">
              <a:off x="2109" y="1194"/>
              <a:ext cx="65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17" name="Line 205"/>
            <p:cNvSpPr>
              <a:spLocks noChangeShapeType="1"/>
            </p:cNvSpPr>
            <p:nvPr/>
          </p:nvSpPr>
          <p:spPr bwMode="auto">
            <a:xfrm flipH="1">
              <a:off x="2169" y="1186"/>
              <a:ext cx="6" cy="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18" name="Line 206"/>
            <p:cNvSpPr>
              <a:spLocks noChangeShapeType="1"/>
            </p:cNvSpPr>
            <p:nvPr/>
          </p:nvSpPr>
          <p:spPr bwMode="auto">
            <a:xfrm flipH="1">
              <a:off x="2109" y="1266"/>
              <a:ext cx="65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19" name="Freeform 207"/>
            <p:cNvSpPr>
              <a:spLocks/>
            </p:cNvSpPr>
            <p:nvPr/>
          </p:nvSpPr>
          <p:spPr bwMode="auto">
            <a:xfrm>
              <a:off x="2060" y="1137"/>
              <a:ext cx="66" cy="116"/>
            </a:xfrm>
            <a:custGeom>
              <a:avLst/>
              <a:gdLst>
                <a:gd name="T0" fmla="*/ 0 w 343"/>
                <a:gd name="T1" fmla="*/ 608 h 608"/>
                <a:gd name="T2" fmla="*/ 224 w 343"/>
                <a:gd name="T3" fmla="*/ 251 h 608"/>
                <a:gd name="T4" fmla="*/ 343 w 343"/>
                <a:gd name="T5" fmla="*/ 0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43" h="608">
                  <a:moveTo>
                    <a:pt x="0" y="608"/>
                  </a:moveTo>
                  <a:lnTo>
                    <a:pt x="224" y="251"/>
                  </a:lnTo>
                  <a:lnTo>
                    <a:pt x="34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15920" name="Group 208"/>
          <p:cNvGrpSpPr>
            <a:grpSpLocks/>
          </p:cNvGrpSpPr>
          <p:nvPr/>
        </p:nvGrpSpPr>
        <p:grpSpPr bwMode="auto">
          <a:xfrm>
            <a:off x="6086475" y="1546225"/>
            <a:ext cx="214313" cy="361950"/>
            <a:chOff x="3834" y="1047"/>
            <a:chExt cx="135" cy="228"/>
          </a:xfrm>
        </p:grpSpPr>
        <p:sp>
          <p:nvSpPr>
            <p:cNvPr id="115921" name="Line 209"/>
            <p:cNvSpPr>
              <a:spLocks noChangeShapeType="1"/>
            </p:cNvSpPr>
            <p:nvPr/>
          </p:nvSpPr>
          <p:spPr bwMode="auto">
            <a:xfrm>
              <a:off x="3871" y="1056"/>
              <a:ext cx="2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22" name="Line 210"/>
            <p:cNvSpPr>
              <a:spLocks noChangeShapeType="1"/>
            </p:cNvSpPr>
            <p:nvPr/>
          </p:nvSpPr>
          <p:spPr bwMode="auto">
            <a:xfrm flipV="1">
              <a:off x="3834" y="1096"/>
              <a:ext cx="135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23" name="Line 211"/>
            <p:cNvSpPr>
              <a:spLocks noChangeShapeType="1"/>
            </p:cNvSpPr>
            <p:nvPr/>
          </p:nvSpPr>
          <p:spPr bwMode="auto">
            <a:xfrm flipH="1">
              <a:off x="3911" y="1047"/>
              <a:ext cx="18" cy="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24" name="Line 212"/>
            <p:cNvSpPr>
              <a:spLocks noChangeShapeType="1"/>
            </p:cNvSpPr>
            <p:nvPr/>
          </p:nvSpPr>
          <p:spPr bwMode="auto">
            <a:xfrm>
              <a:off x="3860" y="1126"/>
              <a:ext cx="0" cy="1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25" name="Freeform 213"/>
            <p:cNvSpPr>
              <a:spLocks/>
            </p:cNvSpPr>
            <p:nvPr/>
          </p:nvSpPr>
          <p:spPr bwMode="auto">
            <a:xfrm>
              <a:off x="3876" y="1126"/>
              <a:ext cx="21" cy="149"/>
            </a:xfrm>
            <a:custGeom>
              <a:avLst/>
              <a:gdLst>
                <a:gd name="T0" fmla="*/ 105 w 105"/>
                <a:gd name="T1" fmla="*/ 0 h 779"/>
                <a:gd name="T2" fmla="*/ 105 w 105"/>
                <a:gd name="T3" fmla="*/ 779 h 779"/>
                <a:gd name="T4" fmla="*/ 0 w 105"/>
                <a:gd name="T5" fmla="*/ 620 h 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5" h="779">
                  <a:moveTo>
                    <a:pt x="105" y="0"/>
                  </a:moveTo>
                  <a:lnTo>
                    <a:pt x="105" y="779"/>
                  </a:lnTo>
                  <a:lnTo>
                    <a:pt x="0" y="62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26" name="Line 214"/>
            <p:cNvSpPr>
              <a:spLocks noChangeShapeType="1"/>
            </p:cNvSpPr>
            <p:nvPr/>
          </p:nvSpPr>
          <p:spPr bwMode="auto">
            <a:xfrm flipV="1">
              <a:off x="3860" y="1134"/>
              <a:ext cx="37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27" name="Line 215"/>
            <p:cNvSpPr>
              <a:spLocks noChangeShapeType="1"/>
            </p:cNvSpPr>
            <p:nvPr/>
          </p:nvSpPr>
          <p:spPr bwMode="auto">
            <a:xfrm flipV="1">
              <a:off x="3860" y="1172"/>
              <a:ext cx="29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28" name="Line 216"/>
            <p:cNvSpPr>
              <a:spLocks noChangeShapeType="1"/>
            </p:cNvSpPr>
            <p:nvPr/>
          </p:nvSpPr>
          <p:spPr bwMode="auto">
            <a:xfrm flipH="1">
              <a:off x="3860" y="1202"/>
              <a:ext cx="29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29" name="Line 217"/>
            <p:cNvSpPr>
              <a:spLocks noChangeShapeType="1"/>
            </p:cNvSpPr>
            <p:nvPr/>
          </p:nvSpPr>
          <p:spPr bwMode="auto">
            <a:xfrm>
              <a:off x="3919" y="1134"/>
              <a:ext cx="0" cy="8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30" name="Freeform 218"/>
            <p:cNvSpPr>
              <a:spLocks/>
            </p:cNvSpPr>
            <p:nvPr/>
          </p:nvSpPr>
          <p:spPr bwMode="auto">
            <a:xfrm>
              <a:off x="3922" y="1115"/>
              <a:ext cx="24" cy="160"/>
            </a:xfrm>
            <a:custGeom>
              <a:avLst/>
              <a:gdLst>
                <a:gd name="T0" fmla="*/ 132 w 132"/>
                <a:gd name="T1" fmla="*/ 0 h 833"/>
                <a:gd name="T2" fmla="*/ 132 w 132"/>
                <a:gd name="T3" fmla="*/ 833 h 833"/>
                <a:gd name="T4" fmla="*/ 0 w 132"/>
                <a:gd name="T5" fmla="*/ 674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2" h="833">
                  <a:moveTo>
                    <a:pt x="132" y="0"/>
                  </a:moveTo>
                  <a:lnTo>
                    <a:pt x="132" y="833"/>
                  </a:lnTo>
                  <a:lnTo>
                    <a:pt x="0" y="67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15931" name="Group 219"/>
          <p:cNvGrpSpPr>
            <a:grpSpLocks/>
          </p:cNvGrpSpPr>
          <p:nvPr/>
        </p:nvGrpSpPr>
        <p:grpSpPr bwMode="auto">
          <a:xfrm>
            <a:off x="4473575" y="1577975"/>
            <a:ext cx="215900" cy="336550"/>
            <a:chOff x="2818" y="1067"/>
            <a:chExt cx="136" cy="212"/>
          </a:xfrm>
        </p:grpSpPr>
        <p:sp>
          <p:nvSpPr>
            <p:cNvPr id="115932" name="Freeform 220"/>
            <p:cNvSpPr>
              <a:spLocks/>
            </p:cNvSpPr>
            <p:nvPr/>
          </p:nvSpPr>
          <p:spPr bwMode="auto">
            <a:xfrm>
              <a:off x="2857" y="1067"/>
              <a:ext cx="72" cy="35"/>
            </a:xfrm>
            <a:custGeom>
              <a:avLst/>
              <a:gdLst>
                <a:gd name="T0" fmla="*/ 383 w 383"/>
                <a:gd name="T1" fmla="*/ 0 h 185"/>
                <a:gd name="T2" fmla="*/ 225 w 383"/>
                <a:gd name="T3" fmla="*/ 106 h 185"/>
                <a:gd name="T4" fmla="*/ 0 w 383"/>
                <a:gd name="T5" fmla="*/ 185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3" h="185">
                  <a:moveTo>
                    <a:pt x="383" y="0"/>
                  </a:moveTo>
                  <a:lnTo>
                    <a:pt x="225" y="106"/>
                  </a:lnTo>
                  <a:lnTo>
                    <a:pt x="0" y="18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33" name="Freeform 221"/>
            <p:cNvSpPr>
              <a:spLocks/>
            </p:cNvSpPr>
            <p:nvPr/>
          </p:nvSpPr>
          <p:spPr bwMode="auto">
            <a:xfrm>
              <a:off x="2818" y="1082"/>
              <a:ext cx="39" cy="197"/>
            </a:xfrm>
            <a:custGeom>
              <a:avLst/>
              <a:gdLst>
                <a:gd name="T0" fmla="*/ 198 w 198"/>
                <a:gd name="T1" fmla="*/ 0 h 1030"/>
                <a:gd name="T2" fmla="*/ 198 w 198"/>
                <a:gd name="T3" fmla="*/ 330 h 1030"/>
                <a:gd name="T4" fmla="*/ 132 w 198"/>
                <a:gd name="T5" fmla="*/ 713 h 1030"/>
                <a:gd name="T6" fmla="*/ 0 w 198"/>
                <a:gd name="T7" fmla="*/ 1030 h 1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8" h="1030">
                  <a:moveTo>
                    <a:pt x="198" y="0"/>
                  </a:moveTo>
                  <a:lnTo>
                    <a:pt x="198" y="330"/>
                  </a:lnTo>
                  <a:lnTo>
                    <a:pt x="132" y="713"/>
                  </a:lnTo>
                  <a:lnTo>
                    <a:pt x="0" y="103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34" name="Line 222"/>
            <p:cNvSpPr>
              <a:spLocks noChangeShapeType="1"/>
            </p:cNvSpPr>
            <p:nvPr/>
          </p:nvSpPr>
          <p:spPr bwMode="auto">
            <a:xfrm flipV="1">
              <a:off x="2860" y="1130"/>
              <a:ext cx="94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35" name="Line 223"/>
            <p:cNvSpPr>
              <a:spLocks noChangeShapeType="1"/>
            </p:cNvSpPr>
            <p:nvPr/>
          </p:nvSpPr>
          <p:spPr bwMode="auto">
            <a:xfrm flipV="1">
              <a:off x="2876" y="1185"/>
              <a:ext cx="59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36" name="Line 224"/>
            <p:cNvSpPr>
              <a:spLocks noChangeShapeType="1"/>
            </p:cNvSpPr>
            <p:nvPr/>
          </p:nvSpPr>
          <p:spPr bwMode="auto">
            <a:xfrm flipH="1">
              <a:off x="2931" y="1178"/>
              <a:ext cx="6" cy="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37" name="Line 225"/>
            <p:cNvSpPr>
              <a:spLocks noChangeShapeType="1"/>
            </p:cNvSpPr>
            <p:nvPr/>
          </p:nvSpPr>
          <p:spPr bwMode="auto">
            <a:xfrm>
              <a:off x="2876" y="1176"/>
              <a:ext cx="0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38" name="Line 226"/>
            <p:cNvSpPr>
              <a:spLocks noChangeShapeType="1"/>
            </p:cNvSpPr>
            <p:nvPr/>
          </p:nvSpPr>
          <p:spPr bwMode="auto">
            <a:xfrm flipV="1">
              <a:off x="2876" y="1249"/>
              <a:ext cx="63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15939" name="Group 227"/>
          <p:cNvGrpSpPr>
            <a:grpSpLocks/>
          </p:cNvGrpSpPr>
          <p:nvPr/>
        </p:nvGrpSpPr>
        <p:grpSpPr bwMode="auto">
          <a:xfrm>
            <a:off x="5297488" y="620713"/>
            <a:ext cx="223837" cy="317500"/>
            <a:chOff x="3337" y="464"/>
            <a:chExt cx="141" cy="200"/>
          </a:xfrm>
        </p:grpSpPr>
        <p:sp>
          <p:nvSpPr>
            <p:cNvPr id="115940" name="Line 228"/>
            <p:cNvSpPr>
              <a:spLocks noChangeShapeType="1"/>
            </p:cNvSpPr>
            <p:nvPr/>
          </p:nvSpPr>
          <p:spPr bwMode="auto">
            <a:xfrm flipV="1">
              <a:off x="3337" y="654"/>
              <a:ext cx="141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41" name="Line 229"/>
            <p:cNvSpPr>
              <a:spLocks noChangeShapeType="1"/>
            </p:cNvSpPr>
            <p:nvPr/>
          </p:nvSpPr>
          <p:spPr bwMode="auto">
            <a:xfrm>
              <a:off x="3408" y="464"/>
              <a:ext cx="0" cy="1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42" name="Line 230"/>
            <p:cNvSpPr>
              <a:spLocks noChangeShapeType="1"/>
            </p:cNvSpPr>
            <p:nvPr/>
          </p:nvSpPr>
          <p:spPr bwMode="auto">
            <a:xfrm flipH="1">
              <a:off x="3408" y="542"/>
              <a:ext cx="51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15943" name="Group 231"/>
          <p:cNvGrpSpPr>
            <a:grpSpLocks/>
          </p:cNvGrpSpPr>
          <p:nvPr/>
        </p:nvGrpSpPr>
        <p:grpSpPr bwMode="auto">
          <a:xfrm>
            <a:off x="5357813" y="2392363"/>
            <a:ext cx="203200" cy="315912"/>
            <a:chOff x="3375" y="1580"/>
            <a:chExt cx="128" cy="199"/>
          </a:xfrm>
        </p:grpSpPr>
        <p:sp>
          <p:nvSpPr>
            <p:cNvPr id="115944" name="Line 232"/>
            <p:cNvSpPr>
              <a:spLocks noChangeShapeType="1"/>
            </p:cNvSpPr>
            <p:nvPr/>
          </p:nvSpPr>
          <p:spPr bwMode="auto">
            <a:xfrm flipV="1">
              <a:off x="3375" y="1580"/>
              <a:ext cx="128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45" name="Line 233"/>
            <p:cNvSpPr>
              <a:spLocks noChangeShapeType="1"/>
            </p:cNvSpPr>
            <p:nvPr/>
          </p:nvSpPr>
          <p:spPr bwMode="auto">
            <a:xfrm>
              <a:off x="3440" y="1588"/>
              <a:ext cx="0" cy="1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46" name="Line 234"/>
            <p:cNvSpPr>
              <a:spLocks noChangeShapeType="1"/>
            </p:cNvSpPr>
            <p:nvPr/>
          </p:nvSpPr>
          <p:spPr bwMode="auto">
            <a:xfrm>
              <a:off x="3455" y="1645"/>
              <a:ext cx="46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15947" name="Group 235"/>
          <p:cNvGrpSpPr>
            <a:grpSpLocks/>
          </p:cNvGrpSpPr>
          <p:nvPr/>
        </p:nvGrpSpPr>
        <p:grpSpPr bwMode="auto">
          <a:xfrm>
            <a:off x="468313" y="3700463"/>
            <a:ext cx="231775" cy="358775"/>
            <a:chOff x="295" y="2404"/>
            <a:chExt cx="146" cy="226"/>
          </a:xfrm>
        </p:grpSpPr>
        <p:sp>
          <p:nvSpPr>
            <p:cNvPr id="115948" name="Line 236"/>
            <p:cNvSpPr>
              <a:spLocks noChangeShapeType="1"/>
            </p:cNvSpPr>
            <p:nvPr/>
          </p:nvSpPr>
          <p:spPr bwMode="auto">
            <a:xfrm flipV="1">
              <a:off x="310" y="2467"/>
              <a:ext cx="131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49" name="Freeform 237"/>
            <p:cNvSpPr>
              <a:spLocks/>
            </p:cNvSpPr>
            <p:nvPr/>
          </p:nvSpPr>
          <p:spPr bwMode="auto">
            <a:xfrm>
              <a:off x="295" y="2404"/>
              <a:ext cx="88" cy="207"/>
            </a:xfrm>
            <a:custGeom>
              <a:avLst/>
              <a:gdLst>
                <a:gd name="T0" fmla="*/ 462 w 462"/>
                <a:gd name="T1" fmla="*/ 0 h 1083"/>
                <a:gd name="T2" fmla="*/ 384 w 462"/>
                <a:gd name="T3" fmla="*/ 357 h 1083"/>
                <a:gd name="T4" fmla="*/ 212 w 462"/>
                <a:gd name="T5" fmla="*/ 753 h 1083"/>
                <a:gd name="T6" fmla="*/ 0 w 462"/>
                <a:gd name="T7" fmla="*/ 1083 h 10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62" h="1083">
                  <a:moveTo>
                    <a:pt x="462" y="0"/>
                  </a:moveTo>
                  <a:lnTo>
                    <a:pt x="384" y="357"/>
                  </a:lnTo>
                  <a:lnTo>
                    <a:pt x="212" y="753"/>
                  </a:lnTo>
                  <a:lnTo>
                    <a:pt x="0" y="108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50" name="Line 238"/>
            <p:cNvSpPr>
              <a:spLocks noChangeShapeType="1"/>
            </p:cNvSpPr>
            <p:nvPr/>
          </p:nvSpPr>
          <p:spPr bwMode="auto">
            <a:xfrm flipV="1">
              <a:off x="344" y="2536"/>
              <a:ext cx="79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51" name="Line 239"/>
            <p:cNvSpPr>
              <a:spLocks noChangeShapeType="1"/>
            </p:cNvSpPr>
            <p:nvPr/>
          </p:nvSpPr>
          <p:spPr bwMode="auto">
            <a:xfrm flipV="1">
              <a:off x="318" y="2623"/>
              <a:ext cx="123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52" name="Line 240"/>
            <p:cNvSpPr>
              <a:spLocks noChangeShapeType="1"/>
            </p:cNvSpPr>
            <p:nvPr/>
          </p:nvSpPr>
          <p:spPr bwMode="auto">
            <a:xfrm flipH="1">
              <a:off x="381" y="2541"/>
              <a:ext cx="2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15953" name="Group 241"/>
          <p:cNvGrpSpPr>
            <a:grpSpLocks/>
          </p:cNvGrpSpPr>
          <p:nvPr/>
        </p:nvGrpSpPr>
        <p:grpSpPr bwMode="auto">
          <a:xfrm>
            <a:off x="3270250" y="3700463"/>
            <a:ext cx="228600" cy="361950"/>
            <a:chOff x="2060" y="2404"/>
            <a:chExt cx="144" cy="228"/>
          </a:xfrm>
        </p:grpSpPr>
        <p:sp>
          <p:nvSpPr>
            <p:cNvPr id="115954" name="Line 242"/>
            <p:cNvSpPr>
              <a:spLocks noChangeShapeType="1"/>
            </p:cNvSpPr>
            <p:nvPr/>
          </p:nvSpPr>
          <p:spPr bwMode="auto">
            <a:xfrm flipV="1">
              <a:off x="2063" y="2466"/>
              <a:ext cx="141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55" name="Line 243"/>
            <p:cNvSpPr>
              <a:spLocks noChangeShapeType="1"/>
            </p:cNvSpPr>
            <p:nvPr/>
          </p:nvSpPr>
          <p:spPr bwMode="auto">
            <a:xfrm flipH="1">
              <a:off x="2126" y="2404"/>
              <a:ext cx="20" cy="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56" name="Line 244"/>
            <p:cNvSpPr>
              <a:spLocks noChangeShapeType="1"/>
            </p:cNvSpPr>
            <p:nvPr/>
          </p:nvSpPr>
          <p:spPr bwMode="auto">
            <a:xfrm>
              <a:off x="2109" y="2518"/>
              <a:ext cx="0" cy="1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57" name="Line 245"/>
            <p:cNvSpPr>
              <a:spLocks noChangeShapeType="1"/>
            </p:cNvSpPr>
            <p:nvPr/>
          </p:nvSpPr>
          <p:spPr bwMode="auto">
            <a:xfrm flipV="1">
              <a:off x="2109" y="2534"/>
              <a:ext cx="65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58" name="Line 246"/>
            <p:cNvSpPr>
              <a:spLocks noChangeShapeType="1"/>
            </p:cNvSpPr>
            <p:nvPr/>
          </p:nvSpPr>
          <p:spPr bwMode="auto">
            <a:xfrm flipH="1">
              <a:off x="2169" y="2526"/>
              <a:ext cx="6" cy="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59" name="Line 247"/>
            <p:cNvSpPr>
              <a:spLocks noChangeShapeType="1"/>
            </p:cNvSpPr>
            <p:nvPr/>
          </p:nvSpPr>
          <p:spPr bwMode="auto">
            <a:xfrm flipH="1">
              <a:off x="2109" y="2603"/>
              <a:ext cx="65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60" name="Freeform 248"/>
            <p:cNvSpPr>
              <a:spLocks/>
            </p:cNvSpPr>
            <p:nvPr/>
          </p:nvSpPr>
          <p:spPr bwMode="auto">
            <a:xfrm>
              <a:off x="2060" y="2475"/>
              <a:ext cx="66" cy="117"/>
            </a:xfrm>
            <a:custGeom>
              <a:avLst/>
              <a:gdLst>
                <a:gd name="T0" fmla="*/ 0 w 343"/>
                <a:gd name="T1" fmla="*/ 608 h 608"/>
                <a:gd name="T2" fmla="*/ 224 w 343"/>
                <a:gd name="T3" fmla="*/ 252 h 608"/>
                <a:gd name="T4" fmla="*/ 343 w 343"/>
                <a:gd name="T5" fmla="*/ 0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43" h="608">
                  <a:moveTo>
                    <a:pt x="0" y="608"/>
                  </a:moveTo>
                  <a:lnTo>
                    <a:pt x="224" y="252"/>
                  </a:lnTo>
                  <a:lnTo>
                    <a:pt x="34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15961" name="Group 249"/>
          <p:cNvGrpSpPr>
            <a:grpSpLocks/>
          </p:cNvGrpSpPr>
          <p:nvPr/>
        </p:nvGrpSpPr>
        <p:grpSpPr bwMode="auto">
          <a:xfrm>
            <a:off x="1884363" y="4606925"/>
            <a:ext cx="214312" cy="361950"/>
            <a:chOff x="1187" y="2975"/>
            <a:chExt cx="135" cy="228"/>
          </a:xfrm>
        </p:grpSpPr>
        <p:sp>
          <p:nvSpPr>
            <p:cNvPr id="115962" name="Line 250"/>
            <p:cNvSpPr>
              <a:spLocks noChangeShapeType="1"/>
            </p:cNvSpPr>
            <p:nvPr/>
          </p:nvSpPr>
          <p:spPr bwMode="auto">
            <a:xfrm>
              <a:off x="1225" y="2983"/>
              <a:ext cx="21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63" name="Line 251"/>
            <p:cNvSpPr>
              <a:spLocks noChangeShapeType="1"/>
            </p:cNvSpPr>
            <p:nvPr/>
          </p:nvSpPr>
          <p:spPr bwMode="auto">
            <a:xfrm flipV="1">
              <a:off x="1187" y="3023"/>
              <a:ext cx="135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64" name="Line 252"/>
            <p:cNvSpPr>
              <a:spLocks noChangeShapeType="1"/>
            </p:cNvSpPr>
            <p:nvPr/>
          </p:nvSpPr>
          <p:spPr bwMode="auto">
            <a:xfrm flipH="1">
              <a:off x="1265" y="2975"/>
              <a:ext cx="17" cy="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65" name="Line 253"/>
            <p:cNvSpPr>
              <a:spLocks noChangeShapeType="1"/>
            </p:cNvSpPr>
            <p:nvPr/>
          </p:nvSpPr>
          <p:spPr bwMode="auto">
            <a:xfrm>
              <a:off x="1215" y="3054"/>
              <a:ext cx="0" cy="1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66" name="Freeform 254"/>
            <p:cNvSpPr>
              <a:spLocks/>
            </p:cNvSpPr>
            <p:nvPr/>
          </p:nvSpPr>
          <p:spPr bwMode="auto">
            <a:xfrm>
              <a:off x="1231" y="3054"/>
              <a:ext cx="19" cy="149"/>
            </a:xfrm>
            <a:custGeom>
              <a:avLst/>
              <a:gdLst>
                <a:gd name="T0" fmla="*/ 105 w 105"/>
                <a:gd name="T1" fmla="*/ 0 h 779"/>
                <a:gd name="T2" fmla="*/ 105 w 105"/>
                <a:gd name="T3" fmla="*/ 779 h 779"/>
                <a:gd name="T4" fmla="*/ 0 w 105"/>
                <a:gd name="T5" fmla="*/ 622 h 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5" h="779">
                  <a:moveTo>
                    <a:pt x="105" y="0"/>
                  </a:moveTo>
                  <a:lnTo>
                    <a:pt x="105" y="779"/>
                  </a:lnTo>
                  <a:lnTo>
                    <a:pt x="0" y="62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67" name="Line 255"/>
            <p:cNvSpPr>
              <a:spLocks noChangeShapeType="1"/>
            </p:cNvSpPr>
            <p:nvPr/>
          </p:nvSpPr>
          <p:spPr bwMode="auto">
            <a:xfrm flipV="1">
              <a:off x="1215" y="3061"/>
              <a:ext cx="35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68" name="Line 256"/>
            <p:cNvSpPr>
              <a:spLocks noChangeShapeType="1"/>
            </p:cNvSpPr>
            <p:nvPr/>
          </p:nvSpPr>
          <p:spPr bwMode="auto">
            <a:xfrm flipV="1">
              <a:off x="1215" y="3100"/>
              <a:ext cx="27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69" name="Line 257"/>
            <p:cNvSpPr>
              <a:spLocks noChangeShapeType="1"/>
            </p:cNvSpPr>
            <p:nvPr/>
          </p:nvSpPr>
          <p:spPr bwMode="auto">
            <a:xfrm flipH="1">
              <a:off x="1215" y="3130"/>
              <a:ext cx="27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70" name="Line 258"/>
            <p:cNvSpPr>
              <a:spLocks noChangeShapeType="1"/>
            </p:cNvSpPr>
            <p:nvPr/>
          </p:nvSpPr>
          <p:spPr bwMode="auto">
            <a:xfrm>
              <a:off x="1273" y="3061"/>
              <a:ext cx="0" cy="8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71" name="Freeform 259"/>
            <p:cNvSpPr>
              <a:spLocks/>
            </p:cNvSpPr>
            <p:nvPr/>
          </p:nvSpPr>
          <p:spPr bwMode="auto">
            <a:xfrm>
              <a:off x="1276" y="3044"/>
              <a:ext cx="25" cy="159"/>
            </a:xfrm>
            <a:custGeom>
              <a:avLst/>
              <a:gdLst>
                <a:gd name="T0" fmla="*/ 132 w 132"/>
                <a:gd name="T1" fmla="*/ 0 h 831"/>
                <a:gd name="T2" fmla="*/ 132 w 132"/>
                <a:gd name="T3" fmla="*/ 831 h 831"/>
                <a:gd name="T4" fmla="*/ 0 w 132"/>
                <a:gd name="T5" fmla="*/ 674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2" h="831">
                  <a:moveTo>
                    <a:pt x="132" y="0"/>
                  </a:moveTo>
                  <a:lnTo>
                    <a:pt x="132" y="831"/>
                  </a:lnTo>
                  <a:lnTo>
                    <a:pt x="0" y="67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15972" name="Group 260"/>
          <p:cNvGrpSpPr>
            <a:grpSpLocks/>
          </p:cNvGrpSpPr>
          <p:nvPr/>
        </p:nvGrpSpPr>
        <p:grpSpPr bwMode="auto">
          <a:xfrm>
            <a:off x="1908175" y="2827338"/>
            <a:ext cx="219075" cy="339725"/>
            <a:chOff x="1202" y="1854"/>
            <a:chExt cx="138" cy="214"/>
          </a:xfrm>
        </p:grpSpPr>
        <p:sp>
          <p:nvSpPr>
            <p:cNvPr id="115973" name="Freeform 261"/>
            <p:cNvSpPr>
              <a:spLocks/>
            </p:cNvSpPr>
            <p:nvPr/>
          </p:nvSpPr>
          <p:spPr bwMode="auto">
            <a:xfrm>
              <a:off x="1241" y="1854"/>
              <a:ext cx="72" cy="37"/>
            </a:xfrm>
            <a:custGeom>
              <a:avLst/>
              <a:gdLst>
                <a:gd name="T0" fmla="*/ 382 w 382"/>
                <a:gd name="T1" fmla="*/ 0 h 185"/>
                <a:gd name="T2" fmla="*/ 224 w 382"/>
                <a:gd name="T3" fmla="*/ 105 h 185"/>
                <a:gd name="T4" fmla="*/ 0 w 382"/>
                <a:gd name="T5" fmla="*/ 185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2" h="185">
                  <a:moveTo>
                    <a:pt x="382" y="0"/>
                  </a:moveTo>
                  <a:lnTo>
                    <a:pt x="224" y="105"/>
                  </a:lnTo>
                  <a:lnTo>
                    <a:pt x="0" y="18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74" name="Freeform 262"/>
            <p:cNvSpPr>
              <a:spLocks/>
            </p:cNvSpPr>
            <p:nvPr/>
          </p:nvSpPr>
          <p:spPr bwMode="auto">
            <a:xfrm>
              <a:off x="1202" y="1871"/>
              <a:ext cx="39" cy="197"/>
            </a:xfrm>
            <a:custGeom>
              <a:avLst/>
              <a:gdLst>
                <a:gd name="T0" fmla="*/ 198 w 198"/>
                <a:gd name="T1" fmla="*/ 0 h 1030"/>
                <a:gd name="T2" fmla="*/ 198 w 198"/>
                <a:gd name="T3" fmla="*/ 331 h 1030"/>
                <a:gd name="T4" fmla="*/ 132 w 198"/>
                <a:gd name="T5" fmla="*/ 714 h 1030"/>
                <a:gd name="T6" fmla="*/ 0 w 198"/>
                <a:gd name="T7" fmla="*/ 1030 h 1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8" h="1030">
                  <a:moveTo>
                    <a:pt x="198" y="0"/>
                  </a:moveTo>
                  <a:lnTo>
                    <a:pt x="198" y="331"/>
                  </a:lnTo>
                  <a:lnTo>
                    <a:pt x="132" y="714"/>
                  </a:lnTo>
                  <a:lnTo>
                    <a:pt x="0" y="103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75" name="Line 263"/>
            <p:cNvSpPr>
              <a:spLocks noChangeShapeType="1"/>
            </p:cNvSpPr>
            <p:nvPr/>
          </p:nvSpPr>
          <p:spPr bwMode="auto">
            <a:xfrm flipV="1">
              <a:off x="1246" y="1918"/>
              <a:ext cx="94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76" name="Line 264"/>
            <p:cNvSpPr>
              <a:spLocks noChangeShapeType="1"/>
            </p:cNvSpPr>
            <p:nvPr/>
          </p:nvSpPr>
          <p:spPr bwMode="auto">
            <a:xfrm flipV="1">
              <a:off x="1262" y="1974"/>
              <a:ext cx="57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77" name="Line 265"/>
            <p:cNvSpPr>
              <a:spLocks noChangeShapeType="1"/>
            </p:cNvSpPr>
            <p:nvPr/>
          </p:nvSpPr>
          <p:spPr bwMode="auto">
            <a:xfrm flipH="1">
              <a:off x="1317" y="1966"/>
              <a:ext cx="4" cy="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78" name="Line 266"/>
            <p:cNvSpPr>
              <a:spLocks noChangeShapeType="1"/>
            </p:cNvSpPr>
            <p:nvPr/>
          </p:nvSpPr>
          <p:spPr bwMode="auto">
            <a:xfrm>
              <a:off x="1262" y="1963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79" name="Line 267"/>
            <p:cNvSpPr>
              <a:spLocks noChangeShapeType="1"/>
            </p:cNvSpPr>
            <p:nvPr/>
          </p:nvSpPr>
          <p:spPr bwMode="auto">
            <a:xfrm flipV="1">
              <a:off x="1262" y="2037"/>
              <a:ext cx="63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15980" name="Group 268"/>
          <p:cNvGrpSpPr>
            <a:grpSpLocks/>
          </p:cNvGrpSpPr>
          <p:nvPr/>
        </p:nvGrpSpPr>
        <p:grpSpPr bwMode="auto">
          <a:xfrm>
            <a:off x="6230938" y="2509838"/>
            <a:ext cx="2662237" cy="1820862"/>
            <a:chOff x="3925" y="1581"/>
            <a:chExt cx="1677" cy="1147"/>
          </a:xfrm>
        </p:grpSpPr>
        <p:sp>
          <p:nvSpPr>
            <p:cNvPr id="115981" name="Line 269"/>
            <p:cNvSpPr>
              <a:spLocks noChangeShapeType="1"/>
            </p:cNvSpPr>
            <p:nvPr/>
          </p:nvSpPr>
          <p:spPr bwMode="auto">
            <a:xfrm flipH="1">
              <a:off x="4619" y="1581"/>
              <a:ext cx="49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82" name="Line 270"/>
            <p:cNvSpPr>
              <a:spLocks noChangeShapeType="1"/>
            </p:cNvSpPr>
            <p:nvPr/>
          </p:nvSpPr>
          <p:spPr bwMode="auto">
            <a:xfrm flipH="1">
              <a:off x="3925" y="1581"/>
              <a:ext cx="694" cy="28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83" name="Line 271"/>
            <p:cNvSpPr>
              <a:spLocks noChangeShapeType="1"/>
            </p:cNvSpPr>
            <p:nvPr/>
          </p:nvSpPr>
          <p:spPr bwMode="auto">
            <a:xfrm>
              <a:off x="4619" y="1581"/>
              <a:ext cx="174" cy="17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84" name="Line 272"/>
            <p:cNvSpPr>
              <a:spLocks noChangeShapeType="1"/>
            </p:cNvSpPr>
            <p:nvPr/>
          </p:nvSpPr>
          <p:spPr bwMode="auto">
            <a:xfrm>
              <a:off x="4417" y="2728"/>
              <a:ext cx="118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85" name="Line 273"/>
            <p:cNvSpPr>
              <a:spLocks noChangeShapeType="1"/>
            </p:cNvSpPr>
            <p:nvPr/>
          </p:nvSpPr>
          <p:spPr bwMode="auto">
            <a:xfrm flipH="1" flipV="1">
              <a:off x="5283" y="2165"/>
              <a:ext cx="319" cy="31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86" name="Line 274"/>
            <p:cNvSpPr>
              <a:spLocks noChangeShapeType="1"/>
            </p:cNvSpPr>
            <p:nvPr/>
          </p:nvSpPr>
          <p:spPr bwMode="auto">
            <a:xfrm>
              <a:off x="4417" y="2482"/>
              <a:ext cx="118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87" name="Line 275"/>
            <p:cNvSpPr>
              <a:spLocks noChangeShapeType="1"/>
            </p:cNvSpPr>
            <p:nvPr/>
          </p:nvSpPr>
          <p:spPr bwMode="auto">
            <a:xfrm>
              <a:off x="5602" y="2482"/>
              <a:ext cx="0" cy="24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88" name="Line 276"/>
            <p:cNvSpPr>
              <a:spLocks noChangeShapeType="1"/>
            </p:cNvSpPr>
            <p:nvPr/>
          </p:nvSpPr>
          <p:spPr bwMode="auto">
            <a:xfrm>
              <a:off x="5110" y="1581"/>
              <a:ext cx="173" cy="17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89" name="Line 277"/>
            <p:cNvSpPr>
              <a:spLocks noChangeShapeType="1"/>
            </p:cNvSpPr>
            <p:nvPr/>
          </p:nvSpPr>
          <p:spPr bwMode="auto">
            <a:xfrm>
              <a:off x="5283" y="1755"/>
              <a:ext cx="0" cy="4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90" name="Line 278"/>
            <p:cNvSpPr>
              <a:spLocks noChangeShapeType="1"/>
            </p:cNvSpPr>
            <p:nvPr/>
          </p:nvSpPr>
          <p:spPr bwMode="auto">
            <a:xfrm>
              <a:off x="4793" y="1755"/>
              <a:ext cx="49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91" name="Line 279"/>
            <p:cNvSpPr>
              <a:spLocks noChangeShapeType="1"/>
            </p:cNvSpPr>
            <p:nvPr/>
          </p:nvSpPr>
          <p:spPr bwMode="auto">
            <a:xfrm flipH="1">
              <a:off x="4098" y="1755"/>
              <a:ext cx="695" cy="28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92" name="Line 280"/>
            <p:cNvSpPr>
              <a:spLocks noChangeShapeType="1"/>
            </p:cNvSpPr>
            <p:nvPr/>
          </p:nvSpPr>
          <p:spPr bwMode="auto">
            <a:xfrm>
              <a:off x="4098" y="2165"/>
              <a:ext cx="118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93" name="Line 281"/>
            <p:cNvSpPr>
              <a:spLocks noChangeShapeType="1"/>
            </p:cNvSpPr>
            <p:nvPr/>
          </p:nvSpPr>
          <p:spPr bwMode="auto">
            <a:xfrm>
              <a:off x="3925" y="1868"/>
              <a:ext cx="0" cy="36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94" name="Line 282"/>
            <p:cNvSpPr>
              <a:spLocks noChangeShapeType="1"/>
            </p:cNvSpPr>
            <p:nvPr/>
          </p:nvSpPr>
          <p:spPr bwMode="auto">
            <a:xfrm>
              <a:off x="3925" y="2236"/>
              <a:ext cx="492" cy="49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95" name="Line 283"/>
            <p:cNvSpPr>
              <a:spLocks noChangeShapeType="1"/>
            </p:cNvSpPr>
            <p:nvPr/>
          </p:nvSpPr>
          <p:spPr bwMode="auto">
            <a:xfrm>
              <a:off x="4098" y="2165"/>
              <a:ext cx="319" cy="31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96" name="Line 284"/>
            <p:cNvSpPr>
              <a:spLocks noChangeShapeType="1"/>
            </p:cNvSpPr>
            <p:nvPr/>
          </p:nvSpPr>
          <p:spPr bwMode="auto">
            <a:xfrm>
              <a:off x="4417" y="2482"/>
              <a:ext cx="0" cy="24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97" name="Line 285"/>
            <p:cNvSpPr>
              <a:spLocks noChangeShapeType="1"/>
            </p:cNvSpPr>
            <p:nvPr/>
          </p:nvSpPr>
          <p:spPr bwMode="auto">
            <a:xfrm>
              <a:off x="3925" y="1868"/>
              <a:ext cx="173" cy="17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98" name="Line 286"/>
            <p:cNvSpPr>
              <a:spLocks noChangeShapeType="1"/>
            </p:cNvSpPr>
            <p:nvPr/>
          </p:nvSpPr>
          <p:spPr bwMode="auto">
            <a:xfrm>
              <a:off x="4098" y="2042"/>
              <a:ext cx="0" cy="1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strips dir="r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8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158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159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8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1158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1159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6" dur="500"/>
                                        <p:tgtEl>
                                          <p:spTgt spid="1159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0" dur="500"/>
                                        <p:tgtEl>
                                          <p:spTgt spid="1159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7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157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0" dur="500"/>
                                        <p:tgtEl>
                                          <p:spTgt spid="1159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2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4" dur="500"/>
                                        <p:tgtEl>
                                          <p:spTgt spid="1159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9" dur="500"/>
                                        <p:tgtEl>
                                          <p:spTgt spid="1159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5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3" dur="500"/>
                                        <p:tgtEl>
                                          <p:spTgt spid="1159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8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500"/>
                                        <p:tgtEl>
                                          <p:spTgt spid="1158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3" dur="500"/>
                                        <p:tgtEl>
                                          <p:spTgt spid="1159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6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7" dur="500"/>
                                        <p:tgtEl>
                                          <p:spTgt spid="1159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2" dur="500"/>
                                        <p:tgtEl>
                                          <p:spTgt spid="1159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74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6" dur="500"/>
                                        <p:tgtEl>
                                          <p:spTgt spid="1159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 nodeType="clickPar">
                      <p:stCondLst>
                        <p:cond delay="indefinite"/>
                      </p:stCondLst>
                      <p:childTnLst>
                        <p:par>
                          <p:cTn id="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8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1" dur="500"/>
                                        <p:tgtEl>
                                          <p:spTgt spid="1158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5715" grpId="0" autoUpdateAnimBg="0"/>
      <p:bldP spid="115876" grpId="0" autoUpdateAnimBg="0"/>
      <p:bldP spid="115877" grpId="0" autoUpdateAnimBg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Text Box 3074"/>
          <p:cNvSpPr txBox="1">
            <a:spLocks noChangeArrowheads="1"/>
          </p:cNvSpPr>
          <p:nvPr/>
        </p:nvSpPr>
        <p:spPr bwMode="auto">
          <a:xfrm>
            <a:off x="0" y="1844675"/>
            <a:ext cx="9144000" cy="396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algn="l">
              <a:spcBef>
                <a:spcPct val="30000"/>
              </a:spcBef>
            </a:pPr>
            <a:r>
              <a:rPr lang="en-US" altLang="zh-CN" sz="4000" b="1" dirty="0">
                <a:solidFill>
                  <a:srgbClr val="669900"/>
                </a:solidFill>
                <a:effectLst/>
              </a:rPr>
              <a:t>        </a:t>
            </a:r>
            <a:r>
              <a:rPr lang="zh-CN" altLang="en-US" sz="4000" b="1" dirty="0">
                <a:solidFill>
                  <a:schemeClr val="accent2"/>
                </a:solidFill>
                <a:effectLst/>
                <a:ea typeface="黑体" pitchFamily="2" charset="-122"/>
              </a:rPr>
              <a:t>在制图课中，我们常把物体或机件假想分解为若干基本形体或组成部分，然后一一弄清它们的形状、相对位置及连接方式，以利于顺利地进行绘制和阅读组合体的视图，这种思考和分析的方法称为</a:t>
            </a:r>
            <a:r>
              <a:rPr lang="zh-CN" altLang="en-US" sz="4800" b="1" dirty="0">
                <a:solidFill>
                  <a:srgbClr val="FF3300"/>
                </a:solidFill>
                <a:effectLst/>
                <a:ea typeface="黑体" pitchFamily="2" charset="-122"/>
              </a:rPr>
              <a:t>形体分析法</a:t>
            </a:r>
            <a:r>
              <a:rPr lang="zh-CN" altLang="en-US" sz="4000" b="1" dirty="0">
                <a:solidFill>
                  <a:schemeClr val="accent2"/>
                </a:solidFill>
                <a:effectLst/>
                <a:ea typeface="黑体" pitchFamily="2" charset="-122"/>
              </a:rPr>
              <a:t>。</a:t>
            </a:r>
          </a:p>
        </p:txBody>
      </p:sp>
      <p:sp>
        <p:nvSpPr>
          <p:cNvPr id="7176" name="Text Box 3080"/>
          <p:cNvSpPr txBox="1">
            <a:spLocks noChangeArrowheads="1"/>
          </p:cNvSpPr>
          <p:nvPr/>
        </p:nvSpPr>
        <p:spPr bwMode="auto">
          <a:xfrm>
            <a:off x="0" y="908050"/>
            <a:ext cx="7467600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>
              <a:spcBef>
                <a:spcPct val="50000"/>
              </a:spcBef>
            </a:pPr>
            <a:r>
              <a:rPr lang="zh-CN" altLang="en-US" sz="4400" b="1">
                <a:solidFill>
                  <a:srgbClr val="FF3300"/>
                </a:solidFill>
                <a:effectLst/>
                <a:ea typeface="黑体" pitchFamily="2" charset="-122"/>
              </a:rPr>
              <a:t>一、形体分析法</a:t>
            </a:r>
          </a:p>
        </p:txBody>
      </p:sp>
      <p:sp>
        <p:nvSpPr>
          <p:cNvPr id="7177" name="AutoShape 3081">
            <a:hlinkClick r:id="" action="ppaction://hlinkshowjump?jump=firstslide" highlightClick="1"/>
          </p:cNvPr>
          <p:cNvSpPr>
            <a:spLocks noChangeArrowheads="1"/>
          </p:cNvSpPr>
          <p:nvPr/>
        </p:nvSpPr>
        <p:spPr bwMode="auto">
          <a:xfrm>
            <a:off x="8610600" y="6318250"/>
            <a:ext cx="533400" cy="5334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178" name="Rectangle 3082"/>
          <p:cNvSpPr>
            <a:spLocks noChangeArrowheads="1"/>
          </p:cNvSpPr>
          <p:nvPr/>
        </p:nvSpPr>
        <p:spPr bwMode="auto">
          <a:xfrm>
            <a:off x="0" y="0"/>
            <a:ext cx="9144000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00"/>
                </a:solidFill>
              </a14:hiddenFill>
            </a:ext>
            <a:ext uri="{91240B29-F687-4F45-9708-019B960494DF}">
              <a14:hiddenLine xmlns:a14="http://schemas.microsoft.com/office/drawing/2010/main" w="57150">
                <a:pattFill prst="trellis">
                  <a:fgClr>
                    <a:srgbClr val="FF3300"/>
                  </a:fgClr>
                  <a:bgClr>
                    <a:srgbClr val="FFCCFF"/>
                  </a:bgClr>
                </a:patt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1pPr>
            <a:lvl2pPr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2pPr>
            <a:lvl3pPr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3pPr>
            <a:lvl4pPr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4pPr>
            <a:lvl5pPr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5pPr>
            <a:lvl6pPr marL="457200" algn="ctr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6pPr>
            <a:lvl7pPr marL="914400" algn="ctr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7pPr>
            <a:lvl8pPr marL="1371600" algn="ctr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8pPr>
            <a:lvl9pPr marL="1828800" algn="ctr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/>
            <a:r>
              <a:rPr lang="zh-CN" altLang="en-US" sz="4800" b="1">
                <a:solidFill>
                  <a:srgbClr val="FF3300"/>
                </a:solidFill>
                <a:effectLst/>
                <a:ea typeface="黑体" pitchFamily="2" charset="-122"/>
              </a:rPr>
              <a:t>第二节　组合体的形体分析法</a:t>
            </a:r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1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1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170" grpId="0" autoUpdateAnimBg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20" name="Text Box 340"/>
          <p:cNvSpPr txBox="1">
            <a:spLocks noChangeArrowheads="1"/>
          </p:cNvSpPr>
          <p:nvPr/>
        </p:nvSpPr>
        <p:spPr bwMode="auto">
          <a:xfrm>
            <a:off x="0" y="838200"/>
            <a:ext cx="9144000" cy="11906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zh-CN" altLang="en-US" sz="3600">
                <a:effectLst/>
              </a:rPr>
              <a:t>组合体的构成方式主要分为三种类型：</a:t>
            </a:r>
          </a:p>
          <a:p>
            <a:pPr algn="l"/>
            <a:r>
              <a:rPr lang="zh-CN" altLang="en-US" sz="3600">
                <a:solidFill>
                  <a:srgbClr val="FF3300"/>
                </a:solidFill>
                <a:effectLst/>
                <a:ea typeface="黑体" pitchFamily="2" charset="-122"/>
              </a:rPr>
              <a:t>叠加类</a:t>
            </a:r>
            <a:r>
              <a:rPr lang="zh-CN" altLang="en-US" sz="3600">
                <a:effectLst/>
              </a:rPr>
              <a:t>、</a:t>
            </a:r>
            <a:r>
              <a:rPr lang="zh-CN" altLang="en-US" sz="3600">
                <a:solidFill>
                  <a:srgbClr val="FF3300"/>
                </a:solidFill>
                <a:effectLst/>
                <a:ea typeface="黑体" pitchFamily="2" charset="-122"/>
              </a:rPr>
              <a:t>切割类</a:t>
            </a:r>
            <a:r>
              <a:rPr lang="zh-CN" altLang="en-US" sz="3600">
                <a:effectLst/>
                <a:ea typeface="黑体" pitchFamily="2" charset="-122"/>
              </a:rPr>
              <a:t>和</a:t>
            </a:r>
            <a:r>
              <a:rPr lang="zh-CN" altLang="en-US" sz="3600">
                <a:solidFill>
                  <a:srgbClr val="FF3300"/>
                </a:solidFill>
                <a:effectLst/>
                <a:ea typeface="黑体" pitchFamily="2" charset="-122"/>
              </a:rPr>
              <a:t>综合类</a:t>
            </a:r>
            <a:r>
              <a:rPr lang="zh-CN" altLang="en-US" sz="3600">
                <a:effectLst/>
                <a:ea typeface="黑体" pitchFamily="2" charset="-122"/>
              </a:rPr>
              <a:t>。</a:t>
            </a:r>
          </a:p>
        </p:txBody>
      </p:sp>
      <p:sp>
        <p:nvSpPr>
          <p:cNvPr id="20821" name="Text Box 341"/>
          <p:cNvSpPr txBox="1">
            <a:spLocks noChangeArrowheads="1"/>
          </p:cNvSpPr>
          <p:nvPr/>
        </p:nvSpPr>
        <p:spPr bwMode="auto">
          <a:xfrm>
            <a:off x="0" y="0"/>
            <a:ext cx="76200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>
              <a:spcBef>
                <a:spcPct val="50000"/>
              </a:spcBef>
            </a:pPr>
            <a:r>
              <a:rPr lang="zh-CN" altLang="en-US" sz="40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  <a:sym typeface="Symbol" pitchFamily="18" charset="2"/>
              </a:rPr>
              <a:t>二、</a:t>
            </a:r>
            <a:r>
              <a:rPr lang="zh-CN" altLang="en-US" sz="40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组合形式</a:t>
            </a:r>
          </a:p>
        </p:txBody>
      </p:sp>
      <p:sp>
        <p:nvSpPr>
          <p:cNvPr id="21157" name="Text Box 677"/>
          <p:cNvSpPr txBox="1">
            <a:spLocks noChangeArrowheads="1"/>
          </p:cNvSpPr>
          <p:nvPr/>
        </p:nvSpPr>
        <p:spPr bwMode="auto">
          <a:xfrm>
            <a:off x="539750" y="5734050"/>
            <a:ext cx="19431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7C8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zh-CN" altLang="en-US" sz="3600">
                <a:solidFill>
                  <a:srgbClr val="FF3300"/>
                </a:solidFill>
                <a:effectLst/>
                <a:ea typeface="黑体" pitchFamily="2" charset="-122"/>
              </a:rPr>
              <a:t>叠加类</a:t>
            </a:r>
          </a:p>
        </p:txBody>
      </p:sp>
      <p:sp>
        <p:nvSpPr>
          <p:cNvPr id="21158" name="Text Box 678"/>
          <p:cNvSpPr txBox="1">
            <a:spLocks noChangeArrowheads="1"/>
          </p:cNvSpPr>
          <p:nvPr/>
        </p:nvSpPr>
        <p:spPr bwMode="auto">
          <a:xfrm>
            <a:off x="3203575" y="5791200"/>
            <a:ext cx="20891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7C8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zh-CN" altLang="en-US" sz="3600">
                <a:solidFill>
                  <a:srgbClr val="FF3300"/>
                </a:solidFill>
                <a:effectLst/>
                <a:ea typeface="黑体" pitchFamily="2" charset="-122"/>
              </a:rPr>
              <a:t>切割类</a:t>
            </a:r>
          </a:p>
        </p:txBody>
      </p:sp>
      <p:grpSp>
        <p:nvGrpSpPr>
          <p:cNvPr id="21159" name="Group 679"/>
          <p:cNvGrpSpPr>
            <a:grpSpLocks/>
          </p:cNvGrpSpPr>
          <p:nvPr/>
        </p:nvGrpSpPr>
        <p:grpSpPr bwMode="auto">
          <a:xfrm>
            <a:off x="395288" y="2565400"/>
            <a:ext cx="2303462" cy="2592388"/>
            <a:chOff x="3096" y="2270"/>
            <a:chExt cx="1455" cy="1618"/>
          </a:xfrm>
        </p:grpSpPr>
        <p:sp>
          <p:nvSpPr>
            <p:cNvPr id="21160" name="Freeform 680"/>
            <p:cNvSpPr>
              <a:spLocks/>
            </p:cNvSpPr>
            <p:nvPr/>
          </p:nvSpPr>
          <p:spPr bwMode="auto">
            <a:xfrm>
              <a:off x="4017" y="3580"/>
              <a:ext cx="532" cy="308"/>
            </a:xfrm>
            <a:custGeom>
              <a:avLst/>
              <a:gdLst>
                <a:gd name="T0" fmla="*/ 0 w 3010"/>
                <a:gd name="T1" fmla="*/ 1738 h 1738"/>
                <a:gd name="T2" fmla="*/ 3009 w 3010"/>
                <a:gd name="T3" fmla="*/ 0 h 1738"/>
                <a:gd name="T4" fmla="*/ 3010 w 3010"/>
                <a:gd name="T5" fmla="*/ 0 h 17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10" h="1738">
                  <a:moveTo>
                    <a:pt x="0" y="1738"/>
                  </a:moveTo>
                  <a:lnTo>
                    <a:pt x="3009" y="0"/>
                  </a:lnTo>
                  <a:lnTo>
                    <a:pt x="301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161" name="Freeform 681"/>
            <p:cNvSpPr>
              <a:spLocks/>
            </p:cNvSpPr>
            <p:nvPr/>
          </p:nvSpPr>
          <p:spPr bwMode="auto">
            <a:xfrm>
              <a:off x="4017" y="3478"/>
              <a:ext cx="2" cy="410"/>
            </a:xfrm>
            <a:custGeom>
              <a:avLst/>
              <a:gdLst>
                <a:gd name="T0" fmla="*/ 0 w 1"/>
                <a:gd name="T1" fmla="*/ 0 h 2317"/>
                <a:gd name="T2" fmla="*/ 0 w 1"/>
                <a:gd name="T3" fmla="*/ 2317 h 2317"/>
                <a:gd name="T4" fmla="*/ 1 w 1"/>
                <a:gd name="T5" fmla="*/ 2317 h 2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317">
                  <a:moveTo>
                    <a:pt x="0" y="0"/>
                  </a:moveTo>
                  <a:lnTo>
                    <a:pt x="0" y="2317"/>
                  </a:lnTo>
                  <a:lnTo>
                    <a:pt x="1" y="2317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162" name="Freeform 682"/>
            <p:cNvSpPr>
              <a:spLocks/>
            </p:cNvSpPr>
            <p:nvPr/>
          </p:nvSpPr>
          <p:spPr bwMode="auto">
            <a:xfrm>
              <a:off x="3290" y="3775"/>
              <a:ext cx="727" cy="113"/>
            </a:xfrm>
            <a:custGeom>
              <a:avLst/>
              <a:gdLst>
                <a:gd name="T0" fmla="*/ 0 w 4110"/>
                <a:gd name="T1" fmla="*/ 0 h 637"/>
                <a:gd name="T2" fmla="*/ 4109 w 4110"/>
                <a:gd name="T3" fmla="*/ 637 h 637"/>
                <a:gd name="T4" fmla="*/ 4110 w 4110"/>
                <a:gd name="T5" fmla="*/ 637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110" h="637">
                  <a:moveTo>
                    <a:pt x="0" y="0"/>
                  </a:moveTo>
                  <a:lnTo>
                    <a:pt x="4109" y="637"/>
                  </a:lnTo>
                  <a:lnTo>
                    <a:pt x="4110" y="637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163" name="Freeform 683"/>
            <p:cNvSpPr>
              <a:spLocks/>
            </p:cNvSpPr>
            <p:nvPr/>
          </p:nvSpPr>
          <p:spPr bwMode="auto">
            <a:xfrm>
              <a:off x="3290" y="3366"/>
              <a:ext cx="2" cy="409"/>
            </a:xfrm>
            <a:custGeom>
              <a:avLst/>
              <a:gdLst>
                <a:gd name="T0" fmla="*/ 0 w 1"/>
                <a:gd name="T1" fmla="*/ 0 h 2317"/>
                <a:gd name="T2" fmla="*/ 0 w 1"/>
                <a:gd name="T3" fmla="*/ 2317 h 2317"/>
                <a:gd name="T4" fmla="*/ 1 w 1"/>
                <a:gd name="T5" fmla="*/ 2317 h 2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317">
                  <a:moveTo>
                    <a:pt x="0" y="0"/>
                  </a:moveTo>
                  <a:lnTo>
                    <a:pt x="0" y="2317"/>
                  </a:lnTo>
                  <a:lnTo>
                    <a:pt x="1" y="2317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164" name="Freeform 684"/>
            <p:cNvSpPr>
              <a:spLocks/>
            </p:cNvSpPr>
            <p:nvPr/>
          </p:nvSpPr>
          <p:spPr bwMode="auto">
            <a:xfrm>
              <a:off x="3096" y="3356"/>
              <a:ext cx="194" cy="419"/>
            </a:xfrm>
            <a:custGeom>
              <a:avLst/>
              <a:gdLst>
                <a:gd name="T0" fmla="*/ 0 w 1103"/>
                <a:gd name="T1" fmla="*/ 0 h 2374"/>
                <a:gd name="T2" fmla="*/ 1102 w 1103"/>
                <a:gd name="T3" fmla="*/ 2374 h 2374"/>
                <a:gd name="T4" fmla="*/ 1103 w 1103"/>
                <a:gd name="T5" fmla="*/ 2374 h 2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03" h="2374">
                  <a:moveTo>
                    <a:pt x="0" y="0"/>
                  </a:moveTo>
                  <a:lnTo>
                    <a:pt x="1102" y="2374"/>
                  </a:lnTo>
                  <a:lnTo>
                    <a:pt x="1103" y="2374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165" name="Freeform 685"/>
            <p:cNvSpPr>
              <a:spLocks/>
            </p:cNvSpPr>
            <p:nvPr/>
          </p:nvSpPr>
          <p:spPr bwMode="auto">
            <a:xfrm>
              <a:off x="3096" y="2946"/>
              <a:ext cx="2" cy="410"/>
            </a:xfrm>
            <a:custGeom>
              <a:avLst/>
              <a:gdLst>
                <a:gd name="T0" fmla="*/ 0 w 1"/>
                <a:gd name="T1" fmla="*/ 0 h 2316"/>
                <a:gd name="T2" fmla="*/ 0 w 1"/>
                <a:gd name="T3" fmla="*/ 2316 h 2316"/>
                <a:gd name="T4" fmla="*/ 1 w 1"/>
                <a:gd name="T5" fmla="*/ 2316 h 2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316">
                  <a:moveTo>
                    <a:pt x="0" y="0"/>
                  </a:moveTo>
                  <a:lnTo>
                    <a:pt x="0" y="2316"/>
                  </a:lnTo>
                  <a:lnTo>
                    <a:pt x="1" y="2316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166" name="Freeform 686"/>
            <p:cNvSpPr>
              <a:spLocks/>
            </p:cNvSpPr>
            <p:nvPr/>
          </p:nvSpPr>
          <p:spPr bwMode="auto">
            <a:xfrm>
              <a:off x="4549" y="3172"/>
              <a:ext cx="2" cy="408"/>
            </a:xfrm>
            <a:custGeom>
              <a:avLst/>
              <a:gdLst>
                <a:gd name="T0" fmla="*/ 0 w 1"/>
                <a:gd name="T1" fmla="*/ 0 h 2317"/>
                <a:gd name="T2" fmla="*/ 0 w 1"/>
                <a:gd name="T3" fmla="*/ 2317 h 2317"/>
                <a:gd name="T4" fmla="*/ 1 w 1"/>
                <a:gd name="T5" fmla="*/ 2317 h 2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317">
                  <a:moveTo>
                    <a:pt x="0" y="0"/>
                  </a:moveTo>
                  <a:lnTo>
                    <a:pt x="0" y="2317"/>
                  </a:lnTo>
                  <a:lnTo>
                    <a:pt x="1" y="2317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167" name="Freeform 687"/>
            <p:cNvSpPr>
              <a:spLocks/>
            </p:cNvSpPr>
            <p:nvPr/>
          </p:nvSpPr>
          <p:spPr bwMode="auto">
            <a:xfrm>
              <a:off x="3290" y="3366"/>
              <a:ext cx="727" cy="112"/>
            </a:xfrm>
            <a:custGeom>
              <a:avLst/>
              <a:gdLst>
                <a:gd name="T0" fmla="*/ 4109 w 4109"/>
                <a:gd name="T1" fmla="*/ 637 h 637"/>
                <a:gd name="T2" fmla="*/ 0 w 4109"/>
                <a:gd name="T3" fmla="*/ 0 h 637"/>
                <a:gd name="T4" fmla="*/ 1 w 4109"/>
                <a:gd name="T5" fmla="*/ 0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109" h="637">
                  <a:moveTo>
                    <a:pt x="4109" y="637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168" name="Freeform 688"/>
            <p:cNvSpPr>
              <a:spLocks/>
            </p:cNvSpPr>
            <p:nvPr/>
          </p:nvSpPr>
          <p:spPr bwMode="auto">
            <a:xfrm>
              <a:off x="3096" y="2946"/>
              <a:ext cx="194" cy="420"/>
            </a:xfrm>
            <a:custGeom>
              <a:avLst/>
              <a:gdLst>
                <a:gd name="T0" fmla="*/ 1102 w 1102"/>
                <a:gd name="T1" fmla="*/ 2373 h 2373"/>
                <a:gd name="T2" fmla="*/ 0 w 1102"/>
                <a:gd name="T3" fmla="*/ 0 h 2373"/>
                <a:gd name="T4" fmla="*/ 1 w 1102"/>
                <a:gd name="T5" fmla="*/ 0 h 2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02" h="2373">
                  <a:moveTo>
                    <a:pt x="1102" y="2373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169" name="Freeform 689"/>
            <p:cNvSpPr>
              <a:spLocks/>
            </p:cNvSpPr>
            <p:nvPr/>
          </p:nvSpPr>
          <p:spPr bwMode="auto">
            <a:xfrm>
              <a:off x="3096" y="2758"/>
              <a:ext cx="325" cy="188"/>
            </a:xfrm>
            <a:custGeom>
              <a:avLst/>
              <a:gdLst>
                <a:gd name="T0" fmla="*/ 0 w 1843"/>
                <a:gd name="T1" fmla="*/ 1064 h 1064"/>
                <a:gd name="T2" fmla="*/ 1842 w 1843"/>
                <a:gd name="T3" fmla="*/ 0 h 1064"/>
                <a:gd name="T4" fmla="*/ 1843 w 1843"/>
                <a:gd name="T5" fmla="*/ 0 h 10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43" h="1064">
                  <a:moveTo>
                    <a:pt x="0" y="1064"/>
                  </a:moveTo>
                  <a:lnTo>
                    <a:pt x="1842" y="0"/>
                  </a:lnTo>
                  <a:lnTo>
                    <a:pt x="1843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170" name="Freeform 690"/>
            <p:cNvSpPr>
              <a:spLocks/>
            </p:cNvSpPr>
            <p:nvPr/>
          </p:nvSpPr>
          <p:spPr bwMode="auto">
            <a:xfrm>
              <a:off x="4224" y="2732"/>
              <a:ext cx="131" cy="19"/>
            </a:xfrm>
            <a:custGeom>
              <a:avLst/>
              <a:gdLst>
                <a:gd name="T0" fmla="*/ 0 w 740"/>
                <a:gd name="T1" fmla="*/ 0 h 115"/>
                <a:gd name="T2" fmla="*/ 739 w 740"/>
                <a:gd name="T3" fmla="*/ 115 h 115"/>
                <a:gd name="T4" fmla="*/ 740 w 740"/>
                <a:gd name="T5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40" h="115">
                  <a:moveTo>
                    <a:pt x="0" y="0"/>
                  </a:moveTo>
                  <a:lnTo>
                    <a:pt x="739" y="115"/>
                  </a:lnTo>
                  <a:lnTo>
                    <a:pt x="740" y="115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171" name="Freeform 691"/>
            <p:cNvSpPr>
              <a:spLocks/>
            </p:cNvSpPr>
            <p:nvPr/>
          </p:nvSpPr>
          <p:spPr bwMode="auto">
            <a:xfrm>
              <a:off x="4355" y="2751"/>
              <a:ext cx="194" cy="421"/>
            </a:xfrm>
            <a:custGeom>
              <a:avLst/>
              <a:gdLst>
                <a:gd name="T0" fmla="*/ 0 w 1103"/>
                <a:gd name="T1" fmla="*/ 0 h 2373"/>
                <a:gd name="T2" fmla="*/ 1102 w 1103"/>
                <a:gd name="T3" fmla="*/ 2373 h 2373"/>
                <a:gd name="T4" fmla="*/ 1103 w 1103"/>
                <a:gd name="T5" fmla="*/ 2373 h 2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03" h="2373">
                  <a:moveTo>
                    <a:pt x="0" y="0"/>
                  </a:moveTo>
                  <a:lnTo>
                    <a:pt x="1102" y="2373"/>
                  </a:lnTo>
                  <a:lnTo>
                    <a:pt x="1103" y="2373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172" name="Freeform 692"/>
            <p:cNvSpPr>
              <a:spLocks/>
            </p:cNvSpPr>
            <p:nvPr/>
          </p:nvSpPr>
          <p:spPr bwMode="auto">
            <a:xfrm>
              <a:off x="4017" y="3172"/>
              <a:ext cx="532" cy="306"/>
            </a:xfrm>
            <a:custGeom>
              <a:avLst/>
              <a:gdLst>
                <a:gd name="T0" fmla="*/ 3009 w 3009"/>
                <a:gd name="T1" fmla="*/ 0 h 1738"/>
                <a:gd name="T2" fmla="*/ 0 w 3009"/>
                <a:gd name="T3" fmla="*/ 1738 h 1738"/>
                <a:gd name="T4" fmla="*/ 1 w 3009"/>
                <a:gd name="T5" fmla="*/ 1738 h 17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09" h="1738">
                  <a:moveTo>
                    <a:pt x="3009" y="0"/>
                  </a:moveTo>
                  <a:lnTo>
                    <a:pt x="0" y="1738"/>
                  </a:lnTo>
                  <a:lnTo>
                    <a:pt x="1" y="1738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173" name="Freeform 693"/>
            <p:cNvSpPr>
              <a:spLocks/>
            </p:cNvSpPr>
            <p:nvPr/>
          </p:nvSpPr>
          <p:spPr bwMode="auto">
            <a:xfrm>
              <a:off x="3421" y="3059"/>
              <a:ext cx="803" cy="230"/>
            </a:xfrm>
            <a:custGeom>
              <a:avLst/>
              <a:gdLst>
                <a:gd name="T0" fmla="*/ 0 w 4538"/>
                <a:gd name="T1" fmla="*/ 0 h 1305"/>
                <a:gd name="T2" fmla="*/ 39 w 4538"/>
                <a:gd name="T3" fmla="*/ 240 h 1305"/>
                <a:gd name="T4" fmla="*/ 154 w 4538"/>
                <a:gd name="T5" fmla="*/ 473 h 1305"/>
                <a:gd name="T6" fmla="*/ 340 w 4538"/>
                <a:gd name="T7" fmla="*/ 690 h 1305"/>
                <a:gd name="T8" fmla="*/ 592 w 4538"/>
                <a:gd name="T9" fmla="*/ 883 h 1305"/>
                <a:gd name="T10" fmla="*/ 901 w 4538"/>
                <a:gd name="T11" fmla="*/ 1046 h 1305"/>
                <a:gd name="T12" fmla="*/ 1257 w 4538"/>
                <a:gd name="T13" fmla="*/ 1173 h 1305"/>
                <a:gd name="T14" fmla="*/ 1648 w 4538"/>
                <a:gd name="T15" fmla="*/ 1260 h 1305"/>
                <a:gd name="T16" fmla="*/ 2060 w 4538"/>
                <a:gd name="T17" fmla="*/ 1305 h 1305"/>
                <a:gd name="T18" fmla="*/ 2478 w 4538"/>
                <a:gd name="T19" fmla="*/ 1305 h 1305"/>
                <a:gd name="T20" fmla="*/ 2889 w 4538"/>
                <a:gd name="T21" fmla="*/ 1260 h 1305"/>
                <a:gd name="T22" fmla="*/ 3280 w 4538"/>
                <a:gd name="T23" fmla="*/ 1173 h 1305"/>
                <a:gd name="T24" fmla="*/ 3636 w 4538"/>
                <a:gd name="T25" fmla="*/ 1046 h 1305"/>
                <a:gd name="T26" fmla="*/ 3944 w 4538"/>
                <a:gd name="T27" fmla="*/ 883 h 1305"/>
                <a:gd name="T28" fmla="*/ 4197 w 4538"/>
                <a:gd name="T29" fmla="*/ 690 h 1305"/>
                <a:gd name="T30" fmla="*/ 4383 w 4538"/>
                <a:gd name="T31" fmla="*/ 473 h 1305"/>
                <a:gd name="T32" fmla="*/ 4498 w 4538"/>
                <a:gd name="T33" fmla="*/ 240 h 1305"/>
                <a:gd name="T34" fmla="*/ 4537 w 4538"/>
                <a:gd name="T35" fmla="*/ 0 h 1305"/>
                <a:gd name="T36" fmla="*/ 4538 w 4538"/>
                <a:gd name="T37" fmla="*/ 0 h 1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38" h="1305">
                  <a:moveTo>
                    <a:pt x="0" y="0"/>
                  </a:moveTo>
                  <a:lnTo>
                    <a:pt x="39" y="240"/>
                  </a:lnTo>
                  <a:lnTo>
                    <a:pt x="154" y="473"/>
                  </a:lnTo>
                  <a:lnTo>
                    <a:pt x="340" y="690"/>
                  </a:lnTo>
                  <a:lnTo>
                    <a:pt x="592" y="883"/>
                  </a:lnTo>
                  <a:lnTo>
                    <a:pt x="901" y="1046"/>
                  </a:lnTo>
                  <a:lnTo>
                    <a:pt x="1257" y="1173"/>
                  </a:lnTo>
                  <a:lnTo>
                    <a:pt x="1648" y="1260"/>
                  </a:lnTo>
                  <a:lnTo>
                    <a:pt x="2060" y="1305"/>
                  </a:lnTo>
                  <a:lnTo>
                    <a:pt x="2478" y="1305"/>
                  </a:lnTo>
                  <a:lnTo>
                    <a:pt x="2889" y="1260"/>
                  </a:lnTo>
                  <a:lnTo>
                    <a:pt x="3280" y="1173"/>
                  </a:lnTo>
                  <a:lnTo>
                    <a:pt x="3636" y="1046"/>
                  </a:lnTo>
                  <a:lnTo>
                    <a:pt x="3944" y="883"/>
                  </a:lnTo>
                  <a:lnTo>
                    <a:pt x="4197" y="690"/>
                  </a:lnTo>
                  <a:lnTo>
                    <a:pt x="4383" y="473"/>
                  </a:lnTo>
                  <a:lnTo>
                    <a:pt x="4498" y="240"/>
                  </a:lnTo>
                  <a:lnTo>
                    <a:pt x="4537" y="0"/>
                  </a:lnTo>
                  <a:lnTo>
                    <a:pt x="4538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174" name="Freeform 694"/>
            <p:cNvSpPr>
              <a:spLocks/>
            </p:cNvSpPr>
            <p:nvPr/>
          </p:nvSpPr>
          <p:spPr bwMode="auto">
            <a:xfrm>
              <a:off x="3421" y="2362"/>
              <a:ext cx="803" cy="395"/>
            </a:xfrm>
            <a:custGeom>
              <a:avLst/>
              <a:gdLst>
                <a:gd name="T0" fmla="*/ 663 w 4535"/>
                <a:gd name="T1" fmla="*/ 0 h 2231"/>
                <a:gd name="T2" fmla="*/ 392 w 4535"/>
                <a:gd name="T3" fmla="*/ 190 h 2231"/>
                <a:gd name="T4" fmla="*/ 185 w 4535"/>
                <a:gd name="T5" fmla="*/ 406 h 2231"/>
                <a:gd name="T6" fmla="*/ 54 w 4535"/>
                <a:gd name="T7" fmla="*/ 641 h 2231"/>
                <a:gd name="T8" fmla="*/ 0 w 4535"/>
                <a:gd name="T9" fmla="*/ 885 h 2231"/>
                <a:gd name="T10" fmla="*/ 27 w 4535"/>
                <a:gd name="T11" fmla="*/ 1131 h 2231"/>
                <a:gd name="T12" fmla="*/ 133 w 4535"/>
                <a:gd name="T13" fmla="*/ 1370 h 2231"/>
                <a:gd name="T14" fmla="*/ 315 w 4535"/>
                <a:gd name="T15" fmla="*/ 1593 h 2231"/>
                <a:gd name="T16" fmla="*/ 566 w 4535"/>
                <a:gd name="T17" fmla="*/ 1793 h 2231"/>
                <a:gd name="T18" fmla="*/ 877 w 4535"/>
                <a:gd name="T19" fmla="*/ 1962 h 2231"/>
                <a:gd name="T20" fmla="*/ 1237 w 4535"/>
                <a:gd name="T21" fmla="*/ 2094 h 2231"/>
                <a:gd name="T22" fmla="*/ 1634 w 4535"/>
                <a:gd name="T23" fmla="*/ 2185 h 2231"/>
                <a:gd name="T24" fmla="*/ 2054 w 4535"/>
                <a:gd name="T25" fmla="*/ 2231 h 2231"/>
                <a:gd name="T26" fmla="*/ 2481 w 4535"/>
                <a:gd name="T27" fmla="*/ 2231 h 2231"/>
                <a:gd name="T28" fmla="*/ 2900 w 4535"/>
                <a:gd name="T29" fmla="*/ 2185 h 2231"/>
                <a:gd name="T30" fmla="*/ 3297 w 4535"/>
                <a:gd name="T31" fmla="*/ 2094 h 2231"/>
                <a:gd name="T32" fmla="*/ 3658 w 4535"/>
                <a:gd name="T33" fmla="*/ 1962 h 2231"/>
                <a:gd name="T34" fmla="*/ 3969 w 4535"/>
                <a:gd name="T35" fmla="*/ 1793 h 2231"/>
                <a:gd name="T36" fmla="*/ 4220 w 4535"/>
                <a:gd name="T37" fmla="*/ 1593 h 2231"/>
                <a:gd name="T38" fmla="*/ 4401 w 4535"/>
                <a:gd name="T39" fmla="*/ 1370 h 2231"/>
                <a:gd name="T40" fmla="*/ 4508 w 4535"/>
                <a:gd name="T41" fmla="*/ 1131 h 2231"/>
                <a:gd name="T42" fmla="*/ 4535 w 4535"/>
                <a:gd name="T43" fmla="*/ 885 h 2231"/>
                <a:gd name="T44" fmla="*/ 4481 w 4535"/>
                <a:gd name="T45" fmla="*/ 641 h 2231"/>
                <a:gd name="T46" fmla="*/ 4350 w 4535"/>
                <a:gd name="T47" fmla="*/ 406 h 2231"/>
                <a:gd name="T48" fmla="*/ 4143 w 4535"/>
                <a:gd name="T49" fmla="*/ 190 h 2231"/>
                <a:gd name="T50" fmla="*/ 3872 w 4535"/>
                <a:gd name="T51" fmla="*/ 0 h 2231"/>
                <a:gd name="T52" fmla="*/ 3873 w 4535"/>
                <a:gd name="T53" fmla="*/ 0 h 2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535" h="2231">
                  <a:moveTo>
                    <a:pt x="663" y="0"/>
                  </a:moveTo>
                  <a:lnTo>
                    <a:pt x="392" y="190"/>
                  </a:lnTo>
                  <a:lnTo>
                    <a:pt x="185" y="406"/>
                  </a:lnTo>
                  <a:lnTo>
                    <a:pt x="54" y="641"/>
                  </a:lnTo>
                  <a:lnTo>
                    <a:pt x="0" y="885"/>
                  </a:lnTo>
                  <a:lnTo>
                    <a:pt x="27" y="1131"/>
                  </a:lnTo>
                  <a:lnTo>
                    <a:pt x="133" y="1370"/>
                  </a:lnTo>
                  <a:lnTo>
                    <a:pt x="315" y="1593"/>
                  </a:lnTo>
                  <a:lnTo>
                    <a:pt x="566" y="1793"/>
                  </a:lnTo>
                  <a:lnTo>
                    <a:pt x="877" y="1962"/>
                  </a:lnTo>
                  <a:lnTo>
                    <a:pt x="1237" y="2094"/>
                  </a:lnTo>
                  <a:lnTo>
                    <a:pt x="1634" y="2185"/>
                  </a:lnTo>
                  <a:lnTo>
                    <a:pt x="2054" y="2231"/>
                  </a:lnTo>
                  <a:lnTo>
                    <a:pt x="2481" y="2231"/>
                  </a:lnTo>
                  <a:lnTo>
                    <a:pt x="2900" y="2185"/>
                  </a:lnTo>
                  <a:lnTo>
                    <a:pt x="3297" y="2094"/>
                  </a:lnTo>
                  <a:lnTo>
                    <a:pt x="3658" y="1962"/>
                  </a:lnTo>
                  <a:lnTo>
                    <a:pt x="3969" y="1793"/>
                  </a:lnTo>
                  <a:lnTo>
                    <a:pt x="4220" y="1593"/>
                  </a:lnTo>
                  <a:lnTo>
                    <a:pt x="4401" y="1370"/>
                  </a:lnTo>
                  <a:lnTo>
                    <a:pt x="4508" y="1131"/>
                  </a:lnTo>
                  <a:lnTo>
                    <a:pt x="4535" y="885"/>
                  </a:lnTo>
                  <a:lnTo>
                    <a:pt x="4481" y="641"/>
                  </a:lnTo>
                  <a:lnTo>
                    <a:pt x="4350" y="406"/>
                  </a:lnTo>
                  <a:lnTo>
                    <a:pt x="4143" y="190"/>
                  </a:lnTo>
                  <a:lnTo>
                    <a:pt x="3872" y="0"/>
                  </a:lnTo>
                  <a:lnTo>
                    <a:pt x="3873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175" name="Freeform 695"/>
            <p:cNvSpPr>
              <a:spLocks/>
            </p:cNvSpPr>
            <p:nvPr/>
          </p:nvSpPr>
          <p:spPr bwMode="auto">
            <a:xfrm>
              <a:off x="3522" y="2270"/>
              <a:ext cx="601" cy="349"/>
            </a:xfrm>
            <a:custGeom>
              <a:avLst/>
              <a:gdLst>
                <a:gd name="T0" fmla="*/ 498 w 3397"/>
                <a:gd name="T1" fmla="*/ 1675 h 1963"/>
                <a:gd name="T2" fmla="*/ 747 w 3397"/>
                <a:gd name="T3" fmla="*/ 1794 h 1963"/>
                <a:gd name="T4" fmla="*/ 1030 w 3397"/>
                <a:gd name="T5" fmla="*/ 1884 h 1963"/>
                <a:gd name="T6" fmla="*/ 1339 w 3397"/>
                <a:gd name="T7" fmla="*/ 1941 h 1963"/>
                <a:gd name="T8" fmla="*/ 1660 w 3397"/>
                <a:gd name="T9" fmla="*/ 1963 h 1963"/>
                <a:gd name="T10" fmla="*/ 1982 w 3397"/>
                <a:gd name="T11" fmla="*/ 1949 h 1963"/>
                <a:gd name="T12" fmla="*/ 2295 w 3397"/>
                <a:gd name="T13" fmla="*/ 1901 h 1963"/>
                <a:gd name="T14" fmla="*/ 2586 w 3397"/>
                <a:gd name="T15" fmla="*/ 1820 h 1963"/>
                <a:gd name="T16" fmla="*/ 2845 w 3397"/>
                <a:gd name="T17" fmla="*/ 1707 h 1963"/>
                <a:gd name="T18" fmla="*/ 3063 w 3397"/>
                <a:gd name="T19" fmla="*/ 1569 h 1963"/>
                <a:gd name="T20" fmla="*/ 3231 w 3397"/>
                <a:gd name="T21" fmla="*/ 1409 h 1963"/>
                <a:gd name="T22" fmla="*/ 3344 w 3397"/>
                <a:gd name="T23" fmla="*/ 1234 h 1963"/>
                <a:gd name="T24" fmla="*/ 3397 w 3397"/>
                <a:gd name="T25" fmla="*/ 1050 h 1963"/>
                <a:gd name="T26" fmla="*/ 3390 w 3397"/>
                <a:gd name="T27" fmla="*/ 864 h 1963"/>
                <a:gd name="T28" fmla="*/ 3321 w 3397"/>
                <a:gd name="T29" fmla="*/ 681 h 1963"/>
                <a:gd name="T30" fmla="*/ 3193 w 3397"/>
                <a:gd name="T31" fmla="*/ 509 h 1963"/>
                <a:gd name="T32" fmla="*/ 3012 w 3397"/>
                <a:gd name="T33" fmla="*/ 354 h 1963"/>
                <a:gd name="T34" fmla="*/ 2784 w 3397"/>
                <a:gd name="T35" fmla="*/ 222 h 1963"/>
                <a:gd name="T36" fmla="*/ 2516 w 3397"/>
                <a:gd name="T37" fmla="*/ 118 h 1963"/>
                <a:gd name="T38" fmla="*/ 2218 w 3397"/>
                <a:gd name="T39" fmla="*/ 44 h 1963"/>
                <a:gd name="T40" fmla="*/ 1902 w 3397"/>
                <a:gd name="T41" fmla="*/ 4 h 1963"/>
                <a:gd name="T42" fmla="*/ 1579 w 3397"/>
                <a:gd name="T43" fmla="*/ 0 h 1963"/>
                <a:gd name="T44" fmla="*/ 1260 w 3397"/>
                <a:gd name="T45" fmla="*/ 30 h 1963"/>
                <a:gd name="T46" fmla="*/ 957 w 3397"/>
                <a:gd name="T47" fmla="*/ 97 h 1963"/>
                <a:gd name="T48" fmla="*/ 681 w 3397"/>
                <a:gd name="T49" fmla="*/ 193 h 1963"/>
                <a:gd name="T50" fmla="*/ 442 w 3397"/>
                <a:gd name="T51" fmla="*/ 319 h 1963"/>
                <a:gd name="T52" fmla="*/ 248 w 3397"/>
                <a:gd name="T53" fmla="*/ 468 h 1963"/>
                <a:gd name="T54" fmla="*/ 106 w 3397"/>
                <a:gd name="T55" fmla="*/ 637 h 1963"/>
                <a:gd name="T56" fmla="*/ 23 w 3397"/>
                <a:gd name="T57" fmla="*/ 818 h 1963"/>
                <a:gd name="T58" fmla="*/ 0 w 3397"/>
                <a:gd name="T59" fmla="*/ 1004 h 1963"/>
                <a:gd name="T60" fmla="*/ 39 w 3397"/>
                <a:gd name="T61" fmla="*/ 1189 h 1963"/>
                <a:gd name="T62" fmla="*/ 136 w 3397"/>
                <a:gd name="T63" fmla="*/ 1367 h 1963"/>
                <a:gd name="T64" fmla="*/ 291 w 3397"/>
                <a:gd name="T65" fmla="*/ 1531 h 1963"/>
                <a:gd name="T66" fmla="*/ 498 w 3397"/>
                <a:gd name="T67" fmla="*/ 1675 h 1963"/>
                <a:gd name="T68" fmla="*/ 499 w 3397"/>
                <a:gd name="T69" fmla="*/ 1675 h 19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397" h="1963">
                  <a:moveTo>
                    <a:pt x="498" y="1675"/>
                  </a:moveTo>
                  <a:lnTo>
                    <a:pt x="747" y="1794"/>
                  </a:lnTo>
                  <a:lnTo>
                    <a:pt x="1030" y="1884"/>
                  </a:lnTo>
                  <a:lnTo>
                    <a:pt x="1339" y="1941"/>
                  </a:lnTo>
                  <a:lnTo>
                    <a:pt x="1660" y="1963"/>
                  </a:lnTo>
                  <a:lnTo>
                    <a:pt x="1982" y="1949"/>
                  </a:lnTo>
                  <a:lnTo>
                    <a:pt x="2295" y="1901"/>
                  </a:lnTo>
                  <a:lnTo>
                    <a:pt x="2586" y="1820"/>
                  </a:lnTo>
                  <a:lnTo>
                    <a:pt x="2845" y="1707"/>
                  </a:lnTo>
                  <a:lnTo>
                    <a:pt x="3063" y="1569"/>
                  </a:lnTo>
                  <a:lnTo>
                    <a:pt x="3231" y="1409"/>
                  </a:lnTo>
                  <a:lnTo>
                    <a:pt x="3344" y="1234"/>
                  </a:lnTo>
                  <a:lnTo>
                    <a:pt x="3397" y="1050"/>
                  </a:lnTo>
                  <a:lnTo>
                    <a:pt x="3390" y="864"/>
                  </a:lnTo>
                  <a:lnTo>
                    <a:pt x="3321" y="681"/>
                  </a:lnTo>
                  <a:lnTo>
                    <a:pt x="3193" y="509"/>
                  </a:lnTo>
                  <a:lnTo>
                    <a:pt x="3012" y="354"/>
                  </a:lnTo>
                  <a:lnTo>
                    <a:pt x="2784" y="222"/>
                  </a:lnTo>
                  <a:lnTo>
                    <a:pt x="2516" y="118"/>
                  </a:lnTo>
                  <a:lnTo>
                    <a:pt x="2218" y="44"/>
                  </a:lnTo>
                  <a:lnTo>
                    <a:pt x="1902" y="4"/>
                  </a:lnTo>
                  <a:lnTo>
                    <a:pt x="1579" y="0"/>
                  </a:lnTo>
                  <a:lnTo>
                    <a:pt x="1260" y="30"/>
                  </a:lnTo>
                  <a:lnTo>
                    <a:pt x="957" y="97"/>
                  </a:lnTo>
                  <a:lnTo>
                    <a:pt x="681" y="193"/>
                  </a:lnTo>
                  <a:lnTo>
                    <a:pt x="442" y="319"/>
                  </a:lnTo>
                  <a:lnTo>
                    <a:pt x="248" y="468"/>
                  </a:lnTo>
                  <a:lnTo>
                    <a:pt x="106" y="637"/>
                  </a:lnTo>
                  <a:lnTo>
                    <a:pt x="23" y="818"/>
                  </a:lnTo>
                  <a:lnTo>
                    <a:pt x="0" y="1004"/>
                  </a:lnTo>
                  <a:lnTo>
                    <a:pt x="39" y="1189"/>
                  </a:lnTo>
                  <a:lnTo>
                    <a:pt x="136" y="1367"/>
                  </a:lnTo>
                  <a:lnTo>
                    <a:pt x="291" y="1531"/>
                  </a:lnTo>
                  <a:lnTo>
                    <a:pt x="498" y="1675"/>
                  </a:lnTo>
                  <a:lnTo>
                    <a:pt x="499" y="1675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176" name="Freeform 696"/>
            <p:cNvSpPr>
              <a:spLocks/>
            </p:cNvSpPr>
            <p:nvPr/>
          </p:nvSpPr>
          <p:spPr bwMode="auto">
            <a:xfrm>
              <a:off x="3540" y="2322"/>
              <a:ext cx="70" cy="40"/>
            </a:xfrm>
            <a:custGeom>
              <a:avLst/>
              <a:gdLst>
                <a:gd name="T0" fmla="*/ 402 w 402"/>
                <a:gd name="T1" fmla="*/ 0 h 232"/>
                <a:gd name="T2" fmla="*/ 0 w 402"/>
                <a:gd name="T3" fmla="*/ 232 h 232"/>
                <a:gd name="T4" fmla="*/ 1 w 402"/>
                <a:gd name="T5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02" h="232">
                  <a:moveTo>
                    <a:pt x="402" y="0"/>
                  </a:moveTo>
                  <a:lnTo>
                    <a:pt x="0" y="232"/>
                  </a:lnTo>
                  <a:lnTo>
                    <a:pt x="1" y="232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177" name="Freeform 697"/>
            <p:cNvSpPr>
              <a:spLocks/>
            </p:cNvSpPr>
            <p:nvPr/>
          </p:nvSpPr>
          <p:spPr bwMode="auto">
            <a:xfrm>
              <a:off x="4035" y="2322"/>
              <a:ext cx="70" cy="40"/>
            </a:xfrm>
            <a:custGeom>
              <a:avLst/>
              <a:gdLst>
                <a:gd name="T0" fmla="*/ 401 w 401"/>
                <a:gd name="T1" fmla="*/ 232 h 232"/>
                <a:gd name="T2" fmla="*/ 0 w 401"/>
                <a:gd name="T3" fmla="*/ 0 h 232"/>
                <a:gd name="T4" fmla="*/ 1 w 401"/>
                <a:gd name="T5" fmla="*/ 0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01" h="232">
                  <a:moveTo>
                    <a:pt x="401" y="232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178" name="Freeform 698"/>
            <p:cNvSpPr>
              <a:spLocks/>
            </p:cNvSpPr>
            <p:nvPr/>
          </p:nvSpPr>
          <p:spPr bwMode="auto">
            <a:xfrm>
              <a:off x="4224" y="2527"/>
              <a:ext cx="2" cy="532"/>
            </a:xfrm>
            <a:custGeom>
              <a:avLst/>
              <a:gdLst>
                <a:gd name="T0" fmla="*/ 0 w 1"/>
                <a:gd name="T1" fmla="*/ 3011 h 3011"/>
                <a:gd name="T2" fmla="*/ 0 w 1"/>
                <a:gd name="T3" fmla="*/ 0 h 3011"/>
                <a:gd name="T4" fmla="*/ 1 w 1"/>
                <a:gd name="T5" fmla="*/ 0 h 30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011">
                  <a:moveTo>
                    <a:pt x="0" y="3011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179" name="Freeform 699"/>
            <p:cNvSpPr>
              <a:spLocks/>
            </p:cNvSpPr>
            <p:nvPr/>
          </p:nvSpPr>
          <p:spPr bwMode="auto">
            <a:xfrm>
              <a:off x="3421" y="2527"/>
              <a:ext cx="2" cy="532"/>
            </a:xfrm>
            <a:custGeom>
              <a:avLst/>
              <a:gdLst>
                <a:gd name="T0" fmla="*/ 0 w 1"/>
                <a:gd name="T1" fmla="*/ 0 h 3011"/>
                <a:gd name="T2" fmla="*/ 0 w 1"/>
                <a:gd name="T3" fmla="*/ 3011 h 3011"/>
                <a:gd name="T4" fmla="*/ 1 w 1"/>
                <a:gd name="T5" fmla="*/ 3011 h 30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011">
                  <a:moveTo>
                    <a:pt x="0" y="0"/>
                  </a:moveTo>
                  <a:lnTo>
                    <a:pt x="0" y="3011"/>
                  </a:lnTo>
                  <a:lnTo>
                    <a:pt x="1" y="3011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1222" name="Text Box 742"/>
          <p:cNvSpPr txBox="1">
            <a:spLocks noChangeArrowheads="1"/>
          </p:cNvSpPr>
          <p:nvPr/>
        </p:nvSpPr>
        <p:spPr bwMode="auto">
          <a:xfrm>
            <a:off x="6370638" y="5776913"/>
            <a:ext cx="20891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7C8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zh-CN" altLang="en-US" sz="3600">
                <a:solidFill>
                  <a:srgbClr val="FF3300"/>
                </a:solidFill>
                <a:effectLst/>
                <a:ea typeface="黑体" pitchFamily="2" charset="-122"/>
              </a:rPr>
              <a:t>综合类</a:t>
            </a:r>
          </a:p>
        </p:txBody>
      </p:sp>
      <p:grpSp>
        <p:nvGrpSpPr>
          <p:cNvPr id="21283" name="Group 803"/>
          <p:cNvGrpSpPr>
            <a:grpSpLocks/>
          </p:cNvGrpSpPr>
          <p:nvPr/>
        </p:nvGrpSpPr>
        <p:grpSpPr bwMode="auto">
          <a:xfrm>
            <a:off x="3203575" y="2420938"/>
            <a:ext cx="2636838" cy="2951162"/>
            <a:chOff x="4237" y="2233"/>
            <a:chExt cx="1736" cy="1944"/>
          </a:xfrm>
        </p:grpSpPr>
        <p:sp>
          <p:nvSpPr>
            <p:cNvPr id="21284" name="Line 804"/>
            <p:cNvSpPr>
              <a:spLocks noChangeShapeType="1"/>
            </p:cNvSpPr>
            <p:nvPr/>
          </p:nvSpPr>
          <p:spPr bwMode="auto">
            <a:xfrm flipH="1">
              <a:off x="5756" y="2735"/>
              <a:ext cx="217" cy="81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285" name="Line 805"/>
            <p:cNvSpPr>
              <a:spLocks noChangeShapeType="1"/>
            </p:cNvSpPr>
            <p:nvPr/>
          </p:nvSpPr>
          <p:spPr bwMode="auto">
            <a:xfrm flipH="1">
              <a:off x="4671" y="3549"/>
              <a:ext cx="1085" cy="62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286" name="Line 806"/>
            <p:cNvSpPr>
              <a:spLocks noChangeShapeType="1"/>
            </p:cNvSpPr>
            <p:nvPr/>
          </p:nvSpPr>
          <p:spPr bwMode="auto">
            <a:xfrm flipH="1">
              <a:off x="4909" y="2233"/>
              <a:ext cx="197" cy="11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287" name="Line 807"/>
            <p:cNvSpPr>
              <a:spLocks noChangeShapeType="1"/>
            </p:cNvSpPr>
            <p:nvPr/>
          </p:nvSpPr>
          <p:spPr bwMode="auto">
            <a:xfrm>
              <a:off x="5106" y="2233"/>
              <a:ext cx="270" cy="15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288" name="Line 808"/>
            <p:cNvSpPr>
              <a:spLocks noChangeShapeType="1"/>
            </p:cNvSpPr>
            <p:nvPr/>
          </p:nvSpPr>
          <p:spPr bwMode="auto">
            <a:xfrm>
              <a:off x="4465" y="3480"/>
              <a:ext cx="325" cy="18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289" name="Line 809"/>
            <p:cNvSpPr>
              <a:spLocks noChangeShapeType="1"/>
            </p:cNvSpPr>
            <p:nvPr/>
          </p:nvSpPr>
          <p:spPr bwMode="auto">
            <a:xfrm flipH="1">
              <a:off x="4671" y="3111"/>
              <a:ext cx="650" cy="106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290" name="Line 810"/>
            <p:cNvSpPr>
              <a:spLocks noChangeShapeType="1"/>
            </p:cNvSpPr>
            <p:nvPr/>
          </p:nvSpPr>
          <p:spPr bwMode="auto">
            <a:xfrm flipH="1" flipV="1">
              <a:off x="4237" y="3925"/>
              <a:ext cx="434" cy="25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291" name="Line 811"/>
            <p:cNvSpPr>
              <a:spLocks noChangeShapeType="1"/>
            </p:cNvSpPr>
            <p:nvPr/>
          </p:nvSpPr>
          <p:spPr bwMode="auto">
            <a:xfrm flipV="1">
              <a:off x="4237" y="2609"/>
              <a:ext cx="217" cy="131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292" name="Line 812"/>
            <p:cNvSpPr>
              <a:spLocks noChangeShapeType="1"/>
            </p:cNvSpPr>
            <p:nvPr/>
          </p:nvSpPr>
          <p:spPr bwMode="auto">
            <a:xfrm>
              <a:off x="4454" y="2609"/>
              <a:ext cx="270" cy="15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293" name="Line 813"/>
            <p:cNvSpPr>
              <a:spLocks noChangeShapeType="1"/>
            </p:cNvSpPr>
            <p:nvPr/>
          </p:nvSpPr>
          <p:spPr bwMode="auto">
            <a:xfrm flipH="1">
              <a:off x="4454" y="2496"/>
              <a:ext cx="195" cy="11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294" name="Line 814"/>
            <p:cNvSpPr>
              <a:spLocks noChangeShapeType="1"/>
            </p:cNvSpPr>
            <p:nvPr/>
          </p:nvSpPr>
          <p:spPr bwMode="auto">
            <a:xfrm flipH="1">
              <a:off x="5181" y="2390"/>
              <a:ext cx="195" cy="11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295" name="Line 815"/>
            <p:cNvSpPr>
              <a:spLocks noChangeShapeType="1"/>
            </p:cNvSpPr>
            <p:nvPr/>
          </p:nvSpPr>
          <p:spPr bwMode="auto">
            <a:xfrm>
              <a:off x="5376" y="2390"/>
              <a:ext cx="0" cy="52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296" name="Line 816"/>
            <p:cNvSpPr>
              <a:spLocks noChangeShapeType="1"/>
            </p:cNvSpPr>
            <p:nvPr/>
          </p:nvSpPr>
          <p:spPr bwMode="auto">
            <a:xfrm flipH="1">
              <a:off x="4465" y="3191"/>
              <a:ext cx="498" cy="28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297" name="Line 817"/>
            <p:cNvSpPr>
              <a:spLocks noChangeShapeType="1"/>
            </p:cNvSpPr>
            <p:nvPr/>
          </p:nvSpPr>
          <p:spPr bwMode="auto">
            <a:xfrm flipH="1">
              <a:off x="4465" y="2766"/>
              <a:ext cx="259" cy="71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298" name="Line 818"/>
            <p:cNvSpPr>
              <a:spLocks noChangeShapeType="1"/>
            </p:cNvSpPr>
            <p:nvPr/>
          </p:nvSpPr>
          <p:spPr bwMode="auto">
            <a:xfrm flipH="1">
              <a:off x="4724" y="2653"/>
              <a:ext cx="196" cy="11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299" name="Line 819"/>
            <p:cNvSpPr>
              <a:spLocks noChangeShapeType="1"/>
            </p:cNvSpPr>
            <p:nvPr/>
          </p:nvSpPr>
          <p:spPr bwMode="auto">
            <a:xfrm flipV="1">
              <a:off x="4790" y="2954"/>
              <a:ext cx="261" cy="71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00" name="Line 820"/>
            <p:cNvSpPr>
              <a:spLocks noChangeShapeType="1"/>
            </p:cNvSpPr>
            <p:nvPr/>
          </p:nvSpPr>
          <p:spPr bwMode="auto">
            <a:xfrm flipH="1">
              <a:off x="5321" y="2998"/>
              <a:ext cx="196" cy="11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01" name="Line 821"/>
            <p:cNvSpPr>
              <a:spLocks noChangeShapeType="1"/>
            </p:cNvSpPr>
            <p:nvPr/>
          </p:nvSpPr>
          <p:spPr bwMode="auto">
            <a:xfrm>
              <a:off x="5051" y="2954"/>
              <a:ext cx="270" cy="15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02" name="Line 822"/>
            <p:cNvSpPr>
              <a:spLocks noChangeShapeType="1"/>
            </p:cNvSpPr>
            <p:nvPr/>
          </p:nvSpPr>
          <p:spPr bwMode="auto">
            <a:xfrm flipH="1">
              <a:off x="5051" y="2841"/>
              <a:ext cx="195" cy="11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03" name="Line 823"/>
            <p:cNvSpPr>
              <a:spLocks noChangeShapeType="1"/>
            </p:cNvSpPr>
            <p:nvPr/>
          </p:nvSpPr>
          <p:spPr bwMode="auto">
            <a:xfrm flipH="1">
              <a:off x="5507" y="2578"/>
              <a:ext cx="194" cy="11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04" name="Line 824"/>
            <p:cNvSpPr>
              <a:spLocks noChangeShapeType="1"/>
            </p:cNvSpPr>
            <p:nvPr/>
          </p:nvSpPr>
          <p:spPr bwMode="auto">
            <a:xfrm>
              <a:off x="5701" y="2578"/>
              <a:ext cx="272" cy="15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05" name="Line 825"/>
            <p:cNvSpPr>
              <a:spLocks noChangeShapeType="1"/>
            </p:cNvSpPr>
            <p:nvPr/>
          </p:nvSpPr>
          <p:spPr bwMode="auto">
            <a:xfrm flipH="1">
              <a:off x="5778" y="2735"/>
              <a:ext cx="195" cy="11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06" name="Line 826"/>
            <p:cNvSpPr>
              <a:spLocks noChangeShapeType="1"/>
            </p:cNvSpPr>
            <p:nvPr/>
          </p:nvSpPr>
          <p:spPr bwMode="auto">
            <a:xfrm flipV="1">
              <a:off x="5464" y="2868"/>
              <a:ext cx="168" cy="9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07" name="Line 827"/>
            <p:cNvSpPr>
              <a:spLocks noChangeShapeType="1"/>
            </p:cNvSpPr>
            <p:nvPr/>
          </p:nvSpPr>
          <p:spPr bwMode="auto">
            <a:xfrm flipH="1">
              <a:off x="5334" y="2992"/>
              <a:ext cx="511" cy="2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08" name="Line 828"/>
            <p:cNvSpPr>
              <a:spLocks noChangeShapeType="1"/>
            </p:cNvSpPr>
            <p:nvPr/>
          </p:nvSpPr>
          <p:spPr bwMode="auto">
            <a:xfrm>
              <a:off x="5632" y="2868"/>
              <a:ext cx="213" cy="12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09" name="Line 829"/>
            <p:cNvSpPr>
              <a:spLocks noChangeShapeType="1"/>
            </p:cNvSpPr>
            <p:nvPr/>
          </p:nvSpPr>
          <p:spPr bwMode="auto">
            <a:xfrm flipH="1" flipV="1">
              <a:off x="5507" y="2691"/>
              <a:ext cx="125" cy="17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10" name="Line 830"/>
            <p:cNvSpPr>
              <a:spLocks noChangeShapeType="1"/>
            </p:cNvSpPr>
            <p:nvPr/>
          </p:nvSpPr>
          <p:spPr bwMode="auto">
            <a:xfrm>
              <a:off x="5507" y="2691"/>
              <a:ext cx="271" cy="15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11" name="Line 831"/>
            <p:cNvSpPr>
              <a:spLocks noChangeShapeType="1"/>
            </p:cNvSpPr>
            <p:nvPr/>
          </p:nvSpPr>
          <p:spPr bwMode="auto">
            <a:xfrm>
              <a:off x="5778" y="2846"/>
              <a:ext cx="67" cy="14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12" name="Line 832"/>
            <p:cNvSpPr>
              <a:spLocks noChangeShapeType="1"/>
            </p:cNvSpPr>
            <p:nvPr/>
          </p:nvSpPr>
          <p:spPr bwMode="auto">
            <a:xfrm flipH="1" flipV="1">
              <a:off x="5246" y="2841"/>
              <a:ext cx="271" cy="15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13" name="Line 833"/>
            <p:cNvSpPr>
              <a:spLocks noChangeShapeType="1"/>
            </p:cNvSpPr>
            <p:nvPr/>
          </p:nvSpPr>
          <p:spPr bwMode="auto">
            <a:xfrm flipV="1">
              <a:off x="5334" y="2998"/>
              <a:ext cx="183" cy="29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14" name="Line 834"/>
            <p:cNvSpPr>
              <a:spLocks noChangeShapeType="1"/>
            </p:cNvSpPr>
            <p:nvPr/>
          </p:nvSpPr>
          <p:spPr bwMode="auto">
            <a:xfrm flipV="1">
              <a:off x="4795" y="2653"/>
              <a:ext cx="125" cy="32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15" name="Line 835"/>
            <p:cNvSpPr>
              <a:spLocks noChangeShapeType="1"/>
            </p:cNvSpPr>
            <p:nvPr/>
          </p:nvSpPr>
          <p:spPr bwMode="auto">
            <a:xfrm flipH="1" flipV="1">
              <a:off x="4649" y="2496"/>
              <a:ext cx="271" cy="15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16" name="Line 836"/>
            <p:cNvSpPr>
              <a:spLocks noChangeShapeType="1"/>
            </p:cNvSpPr>
            <p:nvPr/>
          </p:nvSpPr>
          <p:spPr bwMode="auto">
            <a:xfrm flipH="1">
              <a:off x="4795" y="2680"/>
              <a:ext cx="512" cy="2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17" name="Line 837"/>
            <p:cNvSpPr>
              <a:spLocks noChangeShapeType="1"/>
            </p:cNvSpPr>
            <p:nvPr/>
          </p:nvSpPr>
          <p:spPr bwMode="auto">
            <a:xfrm flipV="1">
              <a:off x="4918" y="2558"/>
              <a:ext cx="175" cy="10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18" name="Line 838"/>
            <p:cNvSpPr>
              <a:spLocks noChangeShapeType="1"/>
            </p:cNvSpPr>
            <p:nvPr/>
          </p:nvSpPr>
          <p:spPr bwMode="auto">
            <a:xfrm>
              <a:off x="4909" y="2346"/>
              <a:ext cx="272" cy="15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19" name="Line 839"/>
            <p:cNvSpPr>
              <a:spLocks noChangeShapeType="1"/>
            </p:cNvSpPr>
            <p:nvPr/>
          </p:nvSpPr>
          <p:spPr bwMode="auto">
            <a:xfrm>
              <a:off x="5181" y="2503"/>
              <a:ext cx="126" cy="17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20" name="Line 840"/>
            <p:cNvSpPr>
              <a:spLocks noChangeShapeType="1"/>
            </p:cNvSpPr>
            <p:nvPr/>
          </p:nvSpPr>
          <p:spPr bwMode="auto">
            <a:xfrm>
              <a:off x="5093" y="2558"/>
              <a:ext cx="214" cy="12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21" name="Line 841"/>
            <p:cNvSpPr>
              <a:spLocks noChangeShapeType="1"/>
            </p:cNvSpPr>
            <p:nvPr/>
          </p:nvSpPr>
          <p:spPr bwMode="auto">
            <a:xfrm flipH="1" flipV="1">
              <a:off x="4909" y="2346"/>
              <a:ext cx="184" cy="21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322" name="Group 842"/>
          <p:cNvGrpSpPr>
            <a:grpSpLocks/>
          </p:cNvGrpSpPr>
          <p:nvPr/>
        </p:nvGrpSpPr>
        <p:grpSpPr bwMode="auto">
          <a:xfrm>
            <a:off x="6011863" y="2565400"/>
            <a:ext cx="2808287" cy="2524125"/>
            <a:chOff x="3064" y="1361"/>
            <a:chExt cx="947" cy="851"/>
          </a:xfrm>
        </p:grpSpPr>
        <p:sp>
          <p:nvSpPr>
            <p:cNvPr id="21323" name="Freeform 843"/>
            <p:cNvSpPr>
              <a:spLocks/>
            </p:cNvSpPr>
            <p:nvPr/>
          </p:nvSpPr>
          <p:spPr bwMode="auto">
            <a:xfrm>
              <a:off x="3064" y="2141"/>
              <a:ext cx="172" cy="71"/>
            </a:xfrm>
            <a:custGeom>
              <a:avLst/>
              <a:gdLst>
                <a:gd name="T0" fmla="*/ 0 w 1204"/>
                <a:gd name="T1" fmla="*/ 0 h 501"/>
                <a:gd name="T2" fmla="*/ 4 w 1204"/>
                <a:gd name="T3" fmla="*/ 43 h 501"/>
                <a:gd name="T4" fmla="*/ 12 w 1204"/>
                <a:gd name="T5" fmla="*/ 85 h 501"/>
                <a:gd name="T6" fmla="*/ 28 w 1204"/>
                <a:gd name="T7" fmla="*/ 128 h 501"/>
                <a:gd name="T8" fmla="*/ 51 w 1204"/>
                <a:gd name="T9" fmla="*/ 168 h 501"/>
                <a:gd name="T10" fmla="*/ 78 w 1204"/>
                <a:gd name="T11" fmla="*/ 208 h 501"/>
                <a:gd name="T12" fmla="*/ 112 w 1204"/>
                <a:gd name="T13" fmla="*/ 246 h 501"/>
                <a:gd name="T14" fmla="*/ 152 w 1204"/>
                <a:gd name="T15" fmla="*/ 283 h 501"/>
                <a:gd name="T16" fmla="*/ 195 w 1204"/>
                <a:gd name="T17" fmla="*/ 317 h 501"/>
                <a:gd name="T18" fmla="*/ 245 w 1204"/>
                <a:gd name="T19" fmla="*/ 349 h 501"/>
                <a:gd name="T20" fmla="*/ 300 w 1204"/>
                <a:gd name="T21" fmla="*/ 378 h 501"/>
                <a:gd name="T22" fmla="*/ 357 w 1204"/>
                <a:gd name="T23" fmla="*/ 405 h 501"/>
                <a:gd name="T24" fmla="*/ 419 w 1204"/>
                <a:gd name="T25" fmla="*/ 429 h 501"/>
                <a:gd name="T26" fmla="*/ 484 w 1204"/>
                <a:gd name="T27" fmla="*/ 449 h 501"/>
                <a:gd name="T28" fmla="*/ 552 w 1204"/>
                <a:gd name="T29" fmla="*/ 467 h 501"/>
                <a:gd name="T30" fmla="*/ 622 w 1204"/>
                <a:gd name="T31" fmla="*/ 480 h 501"/>
                <a:gd name="T32" fmla="*/ 695 w 1204"/>
                <a:gd name="T33" fmla="*/ 491 h 501"/>
                <a:gd name="T34" fmla="*/ 768 w 1204"/>
                <a:gd name="T35" fmla="*/ 497 h 501"/>
                <a:gd name="T36" fmla="*/ 842 w 1204"/>
                <a:gd name="T37" fmla="*/ 501 h 501"/>
                <a:gd name="T38" fmla="*/ 916 w 1204"/>
                <a:gd name="T39" fmla="*/ 500 h 501"/>
                <a:gd name="T40" fmla="*/ 990 w 1204"/>
                <a:gd name="T41" fmla="*/ 495 h 501"/>
                <a:gd name="T42" fmla="*/ 1063 w 1204"/>
                <a:gd name="T43" fmla="*/ 488 h 501"/>
                <a:gd name="T44" fmla="*/ 1135 w 1204"/>
                <a:gd name="T45" fmla="*/ 476 h 501"/>
                <a:gd name="T46" fmla="*/ 1204 w 1204"/>
                <a:gd name="T47" fmla="*/ 461 h 5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204" h="501">
                  <a:moveTo>
                    <a:pt x="0" y="0"/>
                  </a:moveTo>
                  <a:lnTo>
                    <a:pt x="4" y="43"/>
                  </a:lnTo>
                  <a:lnTo>
                    <a:pt x="12" y="85"/>
                  </a:lnTo>
                  <a:lnTo>
                    <a:pt x="28" y="128"/>
                  </a:lnTo>
                  <a:lnTo>
                    <a:pt x="51" y="168"/>
                  </a:lnTo>
                  <a:lnTo>
                    <a:pt x="78" y="208"/>
                  </a:lnTo>
                  <a:lnTo>
                    <a:pt x="112" y="246"/>
                  </a:lnTo>
                  <a:lnTo>
                    <a:pt x="152" y="283"/>
                  </a:lnTo>
                  <a:lnTo>
                    <a:pt x="195" y="317"/>
                  </a:lnTo>
                  <a:lnTo>
                    <a:pt x="245" y="349"/>
                  </a:lnTo>
                  <a:lnTo>
                    <a:pt x="300" y="378"/>
                  </a:lnTo>
                  <a:lnTo>
                    <a:pt x="357" y="405"/>
                  </a:lnTo>
                  <a:lnTo>
                    <a:pt x="419" y="429"/>
                  </a:lnTo>
                  <a:lnTo>
                    <a:pt x="484" y="449"/>
                  </a:lnTo>
                  <a:lnTo>
                    <a:pt x="552" y="467"/>
                  </a:lnTo>
                  <a:lnTo>
                    <a:pt x="622" y="480"/>
                  </a:lnTo>
                  <a:lnTo>
                    <a:pt x="695" y="491"/>
                  </a:lnTo>
                  <a:lnTo>
                    <a:pt x="768" y="497"/>
                  </a:lnTo>
                  <a:lnTo>
                    <a:pt x="842" y="501"/>
                  </a:lnTo>
                  <a:lnTo>
                    <a:pt x="916" y="500"/>
                  </a:lnTo>
                  <a:lnTo>
                    <a:pt x="990" y="495"/>
                  </a:lnTo>
                  <a:lnTo>
                    <a:pt x="1063" y="488"/>
                  </a:lnTo>
                  <a:lnTo>
                    <a:pt x="1135" y="476"/>
                  </a:lnTo>
                  <a:lnTo>
                    <a:pt x="1204" y="461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24" name="Line 844"/>
            <p:cNvSpPr>
              <a:spLocks noChangeShapeType="1"/>
            </p:cNvSpPr>
            <p:nvPr/>
          </p:nvSpPr>
          <p:spPr bwMode="auto">
            <a:xfrm flipV="1">
              <a:off x="3236" y="2103"/>
              <a:ext cx="422" cy="104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25" name="Freeform 845"/>
            <p:cNvSpPr>
              <a:spLocks/>
            </p:cNvSpPr>
            <p:nvPr/>
          </p:nvSpPr>
          <p:spPr bwMode="auto">
            <a:xfrm>
              <a:off x="3658" y="2008"/>
              <a:ext cx="165" cy="95"/>
            </a:xfrm>
            <a:custGeom>
              <a:avLst/>
              <a:gdLst>
                <a:gd name="T0" fmla="*/ 0 w 1149"/>
                <a:gd name="T1" fmla="*/ 663 h 663"/>
                <a:gd name="T2" fmla="*/ 108 w 1149"/>
                <a:gd name="T3" fmla="*/ 635 h 663"/>
                <a:gd name="T4" fmla="*/ 214 w 1149"/>
                <a:gd name="T5" fmla="*/ 603 h 663"/>
                <a:gd name="T6" fmla="*/ 316 w 1149"/>
                <a:gd name="T7" fmla="*/ 567 h 663"/>
                <a:gd name="T8" fmla="*/ 414 w 1149"/>
                <a:gd name="T9" fmla="*/ 529 h 663"/>
                <a:gd name="T10" fmla="*/ 509 w 1149"/>
                <a:gd name="T11" fmla="*/ 488 h 663"/>
                <a:gd name="T12" fmla="*/ 599 w 1149"/>
                <a:gd name="T13" fmla="*/ 443 h 663"/>
                <a:gd name="T14" fmla="*/ 685 w 1149"/>
                <a:gd name="T15" fmla="*/ 396 h 663"/>
                <a:gd name="T16" fmla="*/ 767 w 1149"/>
                <a:gd name="T17" fmla="*/ 346 h 663"/>
                <a:gd name="T18" fmla="*/ 844 w 1149"/>
                <a:gd name="T19" fmla="*/ 294 h 663"/>
                <a:gd name="T20" fmla="*/ 916 w 1149"/>
                <a:gd name="T21" fmla="*/ 238 h 663"/>
                <a:gd name="T22" fmla="*/ 982 w 1149"/>
                <a:gd name="T23" fmla="*/ 182 h 663"/>
                <a:gd name="T24" fmla="*/ 1043 w 1149"/>
                <a:gd name="T25" fmla="*/ 123 h 663"/>
                <a:gd name="T26" fmla="*/ 1099 w 1149"/>
                <a:gd name="T27" fmla="*/ 62 h 663"/>
                <a:gd name="T28" fmla="*/ 1149 w 1149"/>
                <a:gd name="T29" fmla="*/ 0 h 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49" h="663">
                  <a:moveTo>
                    <a:pt x="0" y="663"/>
                  </a:moveTo>
                  <a:lnTo>
                    <a:pt x="108" y="635"/>
                  </a:lnTo>
                  <a:lnTo>
                    <a:pt x="214" y="603"/>
                  </a:lnTo>
                  <a:lnTo>
                    <a:pt x="316" y="567"/>
                  </a:lnTo>
                  <a:lnTo>
                    <a:pt x="414" y="529"/>
                  </a:lnTo>
                  <a:lnTo>
                    <a:pt x="509" y="488"/>
                  </a:lnTo>
                  <a:lnTo>
                    <a:pt x="599" y="443"/>
                  </a:lnTo>
                  <a:lnTo>
                    <a:pt x="685" y="396"/>
                  </a:lnTo>
                  <a:lnTo>
                    <a:pt x="767" y="346"/>
                  </a:lnTo>
                  <a:lnTo>
                    <a:pt x="844" y="294"/>
                  </a:lnTo>
                  <a:lnTo>
                    <a:pt x="916" y="238"/>
                  </a:lnTo>
                  <a:lnTo>
                    <a:pt x="982" y="182"/>
                  </a:lnTo>
                  <a:lnTo>
                    <a:pt x="1043" y="123"/>
                  </a:lnTo>
                  <a:lnTo>
                    <a:pt x="1099" y="62"/>
                  </a:lnTo>
                  <a:lnTo>
                    <a:pt x="1149" y="0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26" name="Line 846"/>
            <p:cNvSpPr>
              <a:spLocks noChangeShapeType="1"/>
            </p:cNvSpPr>
            <p:nvPr/>
          </p:nvSpPr>
          <p:spPr bwMode="auto">
            <a:xfrm flipH="1">
              <a:off x="3823" y="1764"/>
              <a:ext cx="179" cy="244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27" name="Freeform 847"/>
            <p:cNvSpPr>
              <a:spLocks/>
            </p:cNvSpPr>
            <p:nvPr/>
          </p:nvSpPr>
          <p:spPr bwMode="auto">
            <a:xfrm>
              <a:off x="4002" y="1736"/>
              <a:ext cx="9" cy="28"/>
            </a:xfrm>
            <a:custGeom>
              <a:avLst/>
              <a:gdLst>
                <a:gd name="T0" fmla="*/ 0 w 68"/>
                <a:gd name="T1" fmla="*/ 196 h 196"/>
                <a:gd name="T2" fmla="*/ 24 w 68"/>
                <a:gd name="T3" fmla="*/ 158 h 196"/>
                <a:gd name="T4" fmla="*/ 44 w 68"/>
                <a:gd name="T5" fmla="*/ 120 h 196"/>
                <a:gd name="T6" fmla="*/ 57 w 68"/>
                <a:gd name="T7" fmla="*/ 80 h 196"/>
                <a:gd name="T8" fmla="*/ 66 w 68"/>
                <a:gd name="T9" fmla="*/ 41 h 196"/>
                <a:gd name="T10" fmla="*/ 68 w 68"/>
                <a:gd name="T11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96">
                  <a:moveTo>
                    <a:pt x="0" y="196"/>
                  </a:moveTo>
                  <a:lnTo>
                    <a:pt x="24" y="158"/>
                  </a:lnTo>
                  <a:lnTo>
                    <a:pt x="44" y="120"/>
                  </a:lnTo>
                  <a:lnTo>
                    <a:pt x="57" y="80"/>
                  </a:lnTo>
                  <a:lnTo>
                    <a:pt x="66" y="41"/>
                  </a:lnTo>
                  <a:lnTo>
                    <a:pt x="68" y="0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28" name="Freeform 848"/>
            <p:cNvSpPr>
              <a:spLocks/>
            </p:cNvSpPr>
            <p:nvPr/>
          </p:nvSpPr>
          <p:spPr bwMode="auto">
            <a:xfrm>
              <a:off x="3782" y="1544"/>
              <a:ext cx="193" cy="34"/>
            </a:xfrm>
            <a:custGeom>
              <a:avLst/>
              <a:gdLst>
                <a:gd name="T0" fmla="*/ 1354 w 1354"/>
                <a:gd name="T1" fmla="*/ 147 h 242"/>
                <a:gd name="T2" fmla="*/ 1298 w 1354"/>
                <a:gd name="T3" fmla="*/ 118 h 242"/>
                <a:gd name="T4" fmla="*/ 1240 w 1354"/>
                <a:gd name="T5" fmla="*/ 92 h 242"/>
                <a:gd name="T6" fmla="*/ 1177 w 1354"/>
                <a:gd name="T7" fmla="*/ 69 h 242"/>
                <a:gd name="T8" fmla="*/ 1110 w 1354"/>
                <a:gd name="T9" fmla="*/ 48 h 242"/>
                <a:gd name="T10" fmla="*/ 1042 w 1354"/>
                <a:gd name="T11" fmla="*/ 31 h 242"/>
                <a:gd name="T12" fmla="*/ 970 w 1354"/>
                <a:gd name="T13" fmla="*/ 19 h 242"/>
                <a:gd name="T14" fmla="*/ 897 w 1354"/>
                <a:gd name="T15" fmla="*/ 9 h 242"/>
                <a:gd name="T16" fmla="*/ 823 w 1354"/>
                <a:gd name="T17" fmla="*/ 3 h 242"/>
                <a:gd name="T18" fmla="*/ 749 w 1354"/>
                <a:gd name="T19" fmla="*/ 0 h 242"/>
                <a:gd name="T20" fmla="*/ 674 w 1354"/>
                <a:gd name="T21" fmla="*/ 3 h 242"/>
                <a:gd name="T22" fmla="*/ 600 w 1354"/>
                <a:gd name="T23" fmla="*/ 7 h 242"/>
                <a:gd name="T24" fmla="*/ 526 w 1354"/>
                <a:gd name="T25" fmla="*/ 16 h 242"/>
                <a:gd name="T26" fmla="*/ 455 w 1354"/>
                <a:gd name="T27" fmla="*/ 29 h 242"/>
                <a:gd name="T28" fmla="*/ 386 w 1354"/>
                <a:gd name="T29" fmla="*/ 45 h 242"/>
                <a:gd name="T30" fmla="*/ 319 w 1354"/>
                <a:gd name="T31" fmla="*/ 64 h 242"/>
                <a:gd name="T32" fmla="*/ 255 w 1354"/>
                <a:gd name="T33" fmla="*/ 87 h 242"/>
                <a:gd name="T34" fmla="*/ 195 w 1354"/>
                <a:gd name="T35" fmla="*/ 112 h 242"/>
                <a:gd name="T36" fmla="*/ 140 w 1354"/>
                <a:gd name="T37" fmla="*/ 141 h 242"/>
                <a:gd name="T38" fmla="*/ 88 w 1354"/>
                <a:gd name="T39" fmla="*/ 173 h 242"/>
                <a:gd name="T40" fmla="*/ 42 w 1354"/>
                <a:gd name="T41" fmla="*/ 206 h 242"/>
                <a:gd name="T42" fmla="*/ 0 w 1354"/>
                <a:gd name="T43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54" h="242">
                  <a:moveTo>
                    <a:pt x="1354" y="147"/>
                  </a:moveTo>
                  <a:lnTo>
                    <a:pt x="1298" y="118"/>
                  </a:lnTo>
                  <a:lnTo>
                    <a:pt x="1240" y="92"/>
                  </a:lnTo>
                  <a:lnTo>
                    <a:pt x="1177" y="69"/>
                  </a:lnTo>
                  <a:lnTo>
                    <a:pt x="1110" y="48"/>
                  </a:lnTo>
                  <a:lnTo>
                    <a:pt x="1042" y="31"/>
                  </a:lnTo>
                  <a:lnTo>
                    <a:pt x="970" y="19"/>
                  </a:lnTo>
                  <a:lnTo>
                    <a:pt x="897" y="9"/>
                  </a:lnTo>
                  <a:lnTo>
                    <a:pt x="823" y="3"/>
                  </a:lnTo>
                  <a:lnTo>
                    <a:pt x="749" y="0"/>
                  </a:lnTo>
                  <a:lnTo>
                    <a:pt x="674" y="3"/>
                  </a:lnTo>
                  <a:lnTo>
                    <a:pt x="600" y="7"/>
                  </a:lnTo>
                  <a:lnTo>
                    <a:pt x="526" y="16"/>
                  </a:lnTo>
                  <a:lnTo>
                    <a:pt x="455" y="29"/>
                  </a:lnTo>
                  <a:lnTo>
                    <a:pt x="386" y="45"/>
                  </a:lnTo>
                  <a:lnTo>
                    <a:pt x="319" y="64"/>
                  </a:lnTo>
                  <a:lnTo>
                    <a:pt x="255" y="87"/>
                  </a:lnTo>
                  <a:lnTo>
                    <a:pt x="195" y="112"/>
                  </a:lnTo>
                  <a:lnTo>
                    <a:pt x="140" y="141"/>
                  </a:lnTo>
                  <a:lnTo>
                    <a:pt x="88" y="173"/>
                  </a:lnTo>
                  <a:lnTo>
                    <a:pt x="42" y="206"/>
                  </a:lnTo>
                  <a:lnTo>
                    <a:pt x="0" y="242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29" name="Freeform 849"/>
            <p:cNvSpPr>
              <a:spLocks/>
            </p:cNvSpPr>
            <p:nvPr/>
          </p:nvSpPr>
          <p:spPr bwMode="auto">
            <a:xfrm>
              <a:off x="3764" y="1565"/>
              <a:ext cx="247" cy="122"/>
            </a:xfrm>
            <a:custGeom>
              <a:avLst/>
              <a:gdLst>
                <a:gd name="T0" fmla="*/ 0 w 1731"/>
                <a:gd name="T1" fmla="*/ 334 h 854"/>
                <a:gd name="T2" fmla="*/ 1 w 1731"/>
                <a:gd name="T3" fmla="*/ 378 h 854"/>
                <a:gd name="T4" fmla="*/ 7 w 1731"/>
                <a:gd name="T5" fmla="*/ 422 h 854"/>
                <a:gd name="T6" fmla="*/ 21 w 1731"/>
                <a:gd name="T7" fmla="*/ 466 h 854"/>
                <a:gd name="T8" fmla="*/ 41 w 1731"/>
                <a:gd name="T9" fmla="*/ 507 h 854"/>
                <a:gd name="T10" fmla="*/ 68 w 1731"/>
                <a:gd name="T11" fmla="*/ 549 h 854"/>
                <a:gd name="T12" fmla="*/ 101 w 1731"/>
                <a:gd name="T13" fmla="*/ 589 h 854"/>
                <a:gd name="T14" fmla="*/ 140 w 1731"/>
                <a:gd name="T15" fmla="*/ 626 h 854"/>
                <a:gd name="T16" fmla="*/ 184 w 1731"/>
                <a:gd name="T17" fmla="*/ 663 h 854"/>
                <a:gd name="T18" fmla="*/ 234 w 1731"/>
                <a:gd name="T19" fmla="*/ 696 h 854"/>
                <a:gd name="T20" fmla="*/ 288 w 1731"/>
                <a:gd name="T21" fmla="*/ 726 h 854"/>
                <a:gd name="T22" fmla="*/ 348 w 1731"/>
                <a:gd name="T23" fmla="*/ 755 h 854"/>
                <a:gd name="T24" fmla="*/ 411 w 1731"/>
                <a:gd name="T25" fmla="*/ 780 h 854"/>
                <a:gd name="T26" fmla="*/ 478 w 1731"/>
                <a:gd name="T27" fmla="*/ 801 h 854"/>
                <a:gd name="T28" fmla="*/ 547 w 1731"/>
                <a:gd name="T29" fmla="*/ 819 h 854"/>
                <a:gd name="T30" fmla="*/ 619 w 1731"/>
                <a:gd name="T31" fmla="*/ 833 h 854"/>
                <a:gd name="T32" fmla="*/ 693 w 1731"/>
                <a:gd name="T33" fmla="*/ 844 h 854"/>
                <a:gd name="T34" fmla="*/ 768 w 1731"/>
                <a:gd name="T35" fmla="*/ 851 h 854"/>
                <a:gd name="T36" fmla="*/ 845 w 1731"/>
                <a:gd name="T37" fmla="*/ 854 h 854"/>
                <a:gd name="T38" fmla="*/ 921 w 1731"/>
                <a:gd name="T39" fmla="*/ 853 h 854"/>
                <a:gd name="T40" fmla="*/ 996 w 1731"/>
                <a:gd name="T41" fmla="*/ 848 h 854"/>
                <a:gd name="T42" fmla="*/ 1072 w 1731"/>
                <a:gd name="T43" fmla="*/ 839 h 854"/>
                <a:gd name="T44" fmla="*/ 1144 w 1731"/>
                <a:gd name="T45" fmla="*/ 828 h 854"/>
                <a:gd name="T46" fmla="*/ 1216 w 1731"/>
                <a:gd name="T47" fmla="*/ 812 h 854"/>
                <a:gd name="T48" fmla="*/ 1284 w 1731"/>
                <a:gd name="T49" fmla="*/ 791 h 854"/>
                <a:gd name="T50" fmla="*/ 1350 w 1731"/>
                <a:gd name="T51" fmla="*/ 769 h 854"/>
                <a:gd name="T52" fmla="*/ 1410 w 1731"/>
                <a:gd name="T53" fmla="*/ 742 h 854"/>
                <a:gd name="T54" fmla="*/ 1468 w 1731"/>
                <a:gd name="T55" fmla="*/ 713 h 854"/>
                <a:gd name="T56" fmla="*/ 1520 w 1731"/>
                <a:gd name="T57" fmla="*/ 681 h 854"/>
                <a:gd name="T58" fmla="*/ 1567 w 1731"/>
                <a:gd name="T59" fmla="*/ 647 h 854"/>
                <a:gd name="T60" fmla="*/ 1610 w 1731"/>
                <a:gd name="T61" fmla="*/ 609 h 854"/>
                <a:gd name="T62" fmla="*/ 1646 w 1731"/>
                <a:gd name="T63" fmla="*/ 571 h 854"/>
                <a:gd name="T64" fmla="*/ 1676 w 1731"/>
                <a:gd name="T65" fmla="*/ 531 h 854"/>
                <a:gd name="T66" fmla="*/ 1699 w 1731"/>
                <a:gd name="T67" fmla="*/ 488 h 854"/>
                <a:gd name="T68" fmla="*/ 1716 w 1731"/>
                <a:gd name="T69" fmla="*/ 445 h 854"/>
                <a:gd name="T70" fmla="*/ 1727 w 1731"/>
                <a:gd name="T71" fmla="*/ 402 h 854"/>
                <a:gd name="T72" fmla="*/ 1731 w 1731"/>
                <a:gd name="T73" fmla="*/ 358 h 854"/>
                <a:gd name="T74" fmla="*/ 1729 w 1731"/>
                <a:gd name="T75" fmla="*/ 313 h 854"/>
                <a:gd name="T76" fmla="*/ 1719 w 1731"/>
                <a:gd name="T77" fmla="*/ 270 h 854"/>
                <a:gd name="T78" fmla="*/ 1703 w 1731"/>
                <a:gd name="T79" fmla="*/ 227 h 854"/>
                <a:gd name="T80" fmla="*/ 1680 w 1731"/>
                <a:gd name="T81" fmla="*/ 185 h 854"/>
                <a:gd name="T82" fmla="*/ 1651 w 1731"/>
                <a:gd name="T83" fmla="*/ 144 h 854"/>
                <a:gd name="T84" fmla="*/ 1616 w 1731"/>
                <a:gd name="T85" fmla="*/ 105 h 854"/>
                <a:gd name="T86" fmla="*/ 1576 w 1731"/>
                <a:gd name="T87" fmla="*/ 67 h 854"/>
                <a:gd name="T88" fmla="*/ 1529 w 1731"/>
                <a:gd name="T89" fmla="*/ 32 h 854"/>
                <a:gd name="T90" fmla="*/ 1478 w 1731"/>
                <a:gd name="T91" fmla="*/ 0 h 8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731" h="854">
                  <a:moveTo>
                    <a:pt x="0" y="334"/>
                  </a:moveTo>
                  <a:lnTo>
                    <a:pt x="1" y="378"/>
                  </a:lnTo>
                  <a:lnTo>
                    <a:pt x="7" y="422"/>
                  </a:lnTo>
                  <a:lnTo>
                    <a:pt x="21" y="466"/>
                  </a:lnTo>
                  <a:lnTo>
                    <a:pt x="41" y="507"/>
                  </a:lnTo>
                  <a:lnTo>
                    <a:pt x="68" y="549"/>
                  </a:lnTo>
                  <a:lnTo>
                    <a:pt x="101" y="589"/>
                  </a:lnTo>
                  <a:lnTo>
                    <a:pt x="140" y="626"/>
                  </a:lnTo>
                  <a:lnTo>
                    <a:pt x="184" y="663"/>
                  </a:lnTo>
                  <a:lnTo>
                    <a:pt x="234" y="696"/>
                  </a:lnTo>
                  <a:lnTo>
                    <a:pt x="288" y="726"/>
                  </a:lnTo>
                  <a:lnTo>
                    <a:pt x="348" y="755"/>
                  </a:lnTo>
                  <a:lnTo>
                    <a:pt x="411" y="780"/>
                  </a:lnTo>
                  <a:lnTo>
                    <a:pt x="478" y="801"/>
                  </a:lnTo>
                  <a:lnTo>
                    <a:pt x="547" y="819"/>
                  </a:lnTo>
                  <a:lnTo>
                    <a:pt x="619" y="833"/>
                  </a:lnTo>
                  <a:lnTo>
                    <a:pt x="693" y="844"/>
                  </a:lnTo>
                  <a:lnTo>
                    <a:pt x="768" y="851"/>
                  </a:lnTo>
                  <a:lnTo>
                    <a:pt x="845" y="854"/>
                  </a:lnTo>
                  <a:lnTo>
                    <a:pt x="921" y="853"/>
                  </a:lnTo>
                  <a:lnTo>
                    <a:pt x="996" y="848"/>
                  </a:lnTo>
                  <a:lnTo>
                    <a:pt x="1072" y="839"/>
                  </a:lnTo>
                  <a:lnTo>
                    <a:pt x="1144" y="828"/>
                  </a:lnTo>
                  <a:lnTo>
                    <a:pt x="1216" y="812"/>
                  </a:lnTo>
                  <a:lnTo>
                    <a:pt x="1284" y="791"/>
                  </a:lnTo>
                  <a:lnTo>
                    <a:pt x="1350" y="769"/>
                  </a:lnTo>
                  <a:lnTo>
                    <a:pt x="1410" y="742"/>
                  </a:lnTo>
                  <a:lnTo>
                    <a:pt x="1468" y="713"/>
                  </a:lnTo>
                  <a:lnTo>
                    <a:pt x="1520" y="681"/>
                  </a:lnTo>
                  <a:lnTo>
                    <a:pt x="1567" y="647"/>
                  </a:lnTo>
                  <a:lnTo>
                    <a:pt x="1610" y="609"/>
                  </a:lnTo>
                  <a:lnTo>
                    <a:pt x="1646" y="571"/>
                  </a:lnTo>
                  <a:lnTo>
                    <a:pt x="1676" y="531"/>
                  </a:lnTo>
                  <a:lnTo>
                    <a:pt x="1699" y="488"/>
                  </a:lnTo>
                  <a:lnTo>
                    <a:pt x="1716" y="445"/>
                  </a:lnTo>
                  <a:lnTo>
                    <a:pt x="1727" y="402"/>
                  </a:lnTo>
                  <a:lnTo>
                    <a:pt x="1731" y="358"/>
                  </a:lnTo>
                  <a:lnTo>
                    <a:pt x="1729" y="313"/>
                  </a:lnTo>
                  <a:lnTo>
                    <a:pt x="1719" y="270"/>
                  </a:lnTo>
                  <a:lnTo>
                    <a:pt x="1703" y="227"/>
                  </a:lnTo>
                  <a:lnTo>
                    <a:pt x="1680" y="185"/>
                  </a:lnTo>
                  <a:lnTo>
                    <a:pt x="1651" y="144"/>
                  </a:lnTo>
                  <a:lnTo>
                    <a:pt x="1616" y="105"/>
                  </a:lnTo>
                  <a:lnTo>
                    <a:pt x="1576" y="67"/>
                  </a:lnTo>
                  <a:lnTo>
                    <a:pt x="1529" y="32"/>
                  </a:lnTo>
                  <a:lnTo>
                    <a:pt x="1478" y="0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30" name="Freeform 850"/>
            <p:cNvSpPr>
              <a:spLocks/>
            </p:cNvSpPr>
            <p:nvPr/>
          </p:nvSpPr>
          <p:spPr bwMode="auto">
            <a:xfrm>
              <a:off x="3826" y="1580"/>
              <a:ext cx="124" cy="71"/>
            </a:xfrm>
            <a:custGeom>
              <a:avLst/>
              <a:gdLst>
                <a:gd name="T0" fmla="*/ 867 w 867"/>
                <a:gd name="T1" fmla="*/ 250 h 499"/>
                <a:gd name="T2" fmla="*/ 862 w 867"/>
                <a:gd name="T3" fmla="*/ 218 h 499"/>
                <a:gd name="T4" fmla="*/ 853 w 867"/>
                <a:gd name="T5" fmla="*/ 188 h 499"/>
                <a:gd name="T6" fmla="*/ 836 w 867"/>
                <a:gd name="T7" fmla="*/ 157 h 499"/>
                <a:gd name="T8" fmla="*/ 812 w 867"/>
                <a:gd name="T9" fmla="*/ 130 h 499"/>
                <a:gd name="T10" fmla="*/ 784 w 867"/>
                <a:gd name="T11" fmla="*/ 103 h 499"/>
                <a:gd name="T12" fmla="*/ 748 w 867"/>
                <a:gd name="T13" fmla="*/ 78 h 499"/>
                <a:gd name="T14" fmla="*/ 709 w 867"/>
                <a:gd name="T15" fmla="*/ 57 h 499"/>
                <a:gd name="T16" fmla="*/ 665 w 867"/>
                <a:gd name="T17" fmla="*/ 39 h 499"/>
                <a:gd name="T18" fmla="*/ 618 w 867"/>
                <a:gd name="T19" fmla="*/ 23 h 499"/>
                <a:gd name="T20" fmla="*/ 567 w 867"/>
                <a:gd name="T21" fmla="*/ 12 h 499"/>
                <a:gd name="T22" fmla="*/ 514 w 867"/>
                <a:gd name="T23" fmla="*/ 4 h 499"/>
                <a:gd name="T24" fmla="*/ 461 w 867"/>
                <a:gd name="T25" fmla="*/ 0 h 499"/>
                <a:gd name="T26" fmla="*/ 406 w 867"/>
                <a:gd name="T27" fmla="*/ 0 h 499"/>
                <a:gd name="T28" fmla="*/ 352 w 867"/>
                <a:gd name="T29" fmla="*/ 4 h 499"/>
                <a:gd name="T30" fmla="*/ 299 w 867"/>
                <a:gd name="T31" fmla="*/ 12 h 499"/>
                <a:gd name="T32" fmla="*/ 249 w 867"/>
                <a:gd name="T33" fmla="*/ 23 h 499"/>
                <a:gd name="T34" fmla="*/ 201 w 867"/>
                <a:gd name="T35" fmla="*/ 39 h 499"/>
                <a:gd name="T36" fmla="*/ 158 w 867"/>
                <a:gd name="T37" fmla="*/ 57 h 499"/>
                <a:gd name="T38" fmla="*/ 118 w 867"/>
                <a:gd name="T39" fmla="*/ 78 h 499"/>
                <a:gd name="T40" fmla="*/ 83 w 867"/>
                <a:gd name="T41" fmla="*/ 103 h 499"/>
                <a:gd name="T42" fmla="*/ 54 w 867"/>
                <a:gd name="T43" fmla="*/ 130 h 499"/>
                <a:gd name="T44" fmla="*/ 31 w 867"/>
                <a:gd name="T45" fmla="*/ 157 h 499"/>
                <a:gd name="T46" fmla="*/ 14 w 867"/>
                <a:gd name="T47" fmla="*/ 188 h 499"/>
                <a:gd name="T48" fmla="*/ 4 w 867"/>
                <a:gd name="T49" fmla="*/ 218 h 499"/>
                <a:gd name="T50" fmla="*/ 0 w 867"/>
                <a:gd name="T51" fmla="*/ 250 h 499"/>
                <a:gd name="T52" fmla="*/ 4 w 867"/>
                <a:gd name="T53" fmla="*/ 281 h 499"/>
                <a:gd name="T54" fmla="*/ 14 w 867"/>
                <a:gd name="T55" fmla="*/ 312 h 499"/>
                <a:gd name="T56" fmla="*/ 31 w 867"/>
                <a:gd name="T57" fmla="*/ 341 h 499"/>
                <a:gd name="T58" fmla="*/ 54 w 867"/>
                <a:gd name="T59" fmla="*/ 370 h 499"/>
                <a:gd name="T60" fmla="*/ 83 w 867"/>
                <a:gd name="T61" fmla="*/ 397 h 499"/>
                <a:gd name="T62" fmla="*/ 118 w 867"/>
                <a:gd name="T63" fmla="*/ 421 h 499"/>
                <a:gd name="T64" fmla="*/ 158 w 867"/>
                <a:gd name="T65" fmla="*/ 443 h 499"/>
                <a:gd name="T66" fmla="*/ 201 w 867"/>
                <a:gd name="T67" fmla="*/ 461 h 499"/>
                <a:gd name="T68" fmla="*/ 249 w 867"/>
                <a:gd name="T69" fmla="*/ 477 h 499"/>
                <a:gd name="T70" fmla="*/ 299 w 867"/>
                <a:gd name="T71" fmla="*/ 487 h 499"/>
                <a:gd name="T72" fmla="*/ 352 w 867"/>
                <a:gd name="T73" fmla="*/ 496 h 499"/>
                <a:gd name="T74" fmla="*/ 406 w 867"/>
                <a:gd name="T75" fmla="*/ 499 h 499"/>
                <a:gd name="T76" fmla="*/ 461 w 867"/>
                <a:gd name="T77" fmla="*/ 499 h 499"/>
                <a:gd name="T78" fmla="*/ 514 w 867"/>
                <a:gd name="T79" fmla="*/ 496 h 499"/>
                <a:gd name="T80" fmla="*/ 567 w 867"/>
                <a:gd name="T81" fmla="*/ 487 h 499"/>
                <a:gd name="T82" fmla="*/ 618 w 867"/>
                <a:gd name="T83" fmla="*/ 477 h 499"/>
                <a:gd name="T84" fmla="*/ 665 w 867"/>
                <a:gd name="T85" fmla="*/ 461 h 499"/>
                <a:gd name="T86" fmla="*/ 709 w 867"/>
                <a:gd name="T87" fmla="*/ 443 h 499"/>
                <a:gd name="T88" fmla="*/ 748 w 867"/>
                <a:gd name="T89" fmla="*/ 421 h 499"/>
                <a:gd name="T90" fmla="*/ 784 w 867"/>
                <a:gd name="T91" fmla="*/ 397 h 499"/>
                <a:gd name="T92" fmla="*/ 812 w 867"/>
                <a:gd name="T93" fmla="*/ 370 h 499"/>
                <a:gd name="T94" fmla="*/ 836 w 867"/>
                <a:gd name="T95" fmla="*/ 341 h 499"/>
                <a:gd name="T96" fmla="*/ 853 w 867"/>
                <a:gd name="T97" fmla="*/ 312 h 499"/>
                <a:gd name="T98" fmla="*/ 862 w 867"/>
                <a:gd name="T99" fmla="*/ 281 h 499"/>
                <a:gd name="T100" fmla="*/ 867 w 867"/>
                <a:gd name="T101" fmla="*/ 250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67" h="499">
                  <a:moveTo>
                    <a:pt x="867" y="250"/>
                  </a:moveTo>
                  <a:lnTo>
                    <a:pt x="862" y="218"/>
                  </a:lnTo>
                  <a:lnTo>
                    <a:pt x="853" y="188"/>
                  </a:lnTo>
                  <a:lnTo>
                    <a:pt x="836" y="157"/>
                  </a:lnTo>
                  <a:lnTo>
                    <a:pt x="812" y="130"/>
                  </a:lnTo>
                  <a:lnTo>
                    <a:pt x="784" y="103"/>
                  </a:lnTo>
                  <a:lnTo>
                    <a:pt x="748" y="78"/>
                  </a:lnTo>
                  <a:lnTo>
                    <a:pt x="709" y="57"/>
                  </a:lnTo>
                  <a:lnTo>
                    <a:pt x="665" y="39"/>
                  </a:lnTo>
                  <a:lnTo>
                    <a:pt x="618" y="23"/>
                  </a:lnTo>
                  <a:lnTo>
                    <a:pt x="567" y="12"/>
                  </a:lnTo>
                  <a:lnTo>
                    <a:pt x="514" y="4"/>
                  </a:lnTo>
                  <a:lnTo>
                    <a:pt x="461" y="0"/>
                  </a:lnTo>
                  <a:lnTo>
                    <a:pt x="406" y="0"/>
                  </a:lnTo>
                  <a:lnTo>
                    <a:pt x="352" y="4"/>
                  </a:lnTo>
                  <a:lnTo>
                    <a:pt x="299" y="12"/>
                  </a:lnTo>
                  <a:lnTo>
                    <a:pt x="249" y="23"/>
                  </a:lnTo>
                  <a:lnTo>
                    <a:pt x="201" y="39"/>
                  </a:lnTo>
                  <a:lnTo>
                    <a:pt x="158" y="57"/>
                  </a:lnTo>
                  <a:lnTo>
                    <a:pt x="118" y="78"/>
                  </a:lnTo>
                  <a:lnTo>
                    <a:pt x="83" y="103"/>
                  </a:lnTo>
                  <a:lnTo>
                    <a:pt x="54" y="130"/>
                  </a:lnTo>
                  <a:lnTo>
                    <a:pt x="31" y="157"/>
                  </a:lnTo>
                  <a:lnTo>
                    <a:pt x="14" y="188"/>
                  </a:lnTo>
                  <a:lnTo>
                    <a:pt x="4" y="218"/>
                  </a:lnTo>
                  <a:lnTo>
                    <a:pt x="0" y="250"/>
                  </a:lnTo>
                  <a:lnTo>
                    <a:pt x="4" y="281"/>
                  </a:lnTo>
                  <a:lnTo>
                    <a:pt x="14" y="312"/>
                  </a:lnTo>
                  <a:lnTo>
                    <a:pt x="31" y="341"/>
                  </a:lnTo>
                  <a:lnTo>
                    <a:pt x="54" y="370"/>
                  </a:lnTo>
                  <a:lnTo>
                    <a:pt x="83" y="397"/>
                  </a:lnTo>
                  <a:lnTo>
                    <a:pt x="118" y="421"/>
                  </a:lnTo>
                  <a:lnTo>
                    <a:pt x="158" y="443"/>
                  </a:lnTo>
                  <a:lnTo>
                    <a:pt x="201" y="461"/>
                  </a:lnTo>
                  <a:lnTo>
                    <a:pt x="249" y="477"/>
                  </a:lnTo>
                  <a:lnTo>
                    <a:pt x="299" y="487"/>
                  </a:lnTo>
                  <a:lnTo>
                    <a:pt x="352" y="496"/>
                  </a:lnTo>
                  <a:lnTo>
                    <a:pt x="406" y="499"/>
                  </a:lnTo>
                  <a:lnTo>
                    <a:pt x="461" y="499"/>
                  </a:lnTo>
                  <a:lnTo>
                    <a:pt x="514" y="496"/>
                  </a:lnTo>
                  <a:lnTo>
                    <a:pt x="567" y="487"/>
                  </a:lnTo>
                  <a:lnTo>
                    <a:pt x="618" y="477"/>
                  </a:lnTo>
                  <a:lnTo>
                    <a:pt x="665" y="461"/>
                  </a:lnTo>
                  <a:lnTo>
                    <a:pt x="709" y="443"/>
                  </a:lnTo>
                  <a:lnTo>
                    <a:pt x="748" y="421"/>
                  </a:lnTo>
                  <a:lnTo>
                    <a:pt x="784" y="397"/>
                  </a:lnTo>
                  <a:lnTo>
                    <a:pt x="812" y="370"/>
                  </a:lnTo>
                  <a:lnTo>
                    <a:pt x="836" y="341"/>
                  </a:lnTo>
                  <a:lnTo>
                    <a:pt x="853" y="312"/>
                  </a:lnTo>
                  <a:lnTo>
                    <a:pt x="862" y="281"/>
                  </a:lnTo>
                  <a:lnTo>
                    <a:pt x="867" y="250"/>
                  </a:lnTo>
                  <a:close/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31" name="Line 851"/>
            <p:cNvSpPr>
              <a:spLocks noChangeShapeType="1"/>
            </p:cNvSpPr>
            <p:nvPr/>
          </p:nvSpPr>
          <p:spPr bwMode="auto">
            <a:xfrm flipV="1">
              <a:off x="3135" y="1817"/>
              <a:ext cx="97" cy="132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32" name="Line 852"/>
            <p:cNvSpPr>
              <a:spLocks noChangeShapeType="1"/>
            </p:cNvSpPr>
            <p:nvPr/>
          </p:nvSpPr>
          <p:spPr bwMode="auto">
            <a:xfrm flipV="1">
              <a:off x="3726" y="1616"/>
              <a:ext cx="6" cy="2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33" name="Freeform 853"/>
            <p:cNvSpPr>
              <a:spLocks/>
            </p:cNvSpPr>
            <p:nvPr/>
          </p:nvSpPr>
          <p:spPr bwMode="auto">
            <a:xfrm>
              <a:off x="3764" y="1656"/>
              <a:ext cx="238" cy="71"/>
            </a:xfrm>
            <a:custGeom>
              <a:avLst/>
              <a:gdLst>
                <a:gd name="T0" fmla="*/ 0 w 1663"/>
                <a:gd name="T1" fmla="*/ 0 h 499"/>
                <a:gd name="T2" fmla="*/ 3 w 1663"/>
                <a:gd name="T3" fmla="*/ 44 h 499"/>
                <a:gd name="T4" fmla="*/ 12 w 1663"/>
                <a:gd name="T5" fmla="*/ 87 h 499"/>
                <a:gd name="T6" fmla="*/ 29 w 1663"/>
                <a:gd name="T7" fmla="*/ 131 h 499"/>
                <a:gd name="T8" fmla="*/ 53 w 1663"/>
                <a:gd name="T9" fmla="*/ 173 h 499"/>
                <a:gd name="T10" fmla="*/ 83 w 1663"/>
                <a:gd name="T11" fmla="*/ 214 h 499"/>
                <a:gd name="T12" fmla="*/ 119 w 1663"/>
                <a:gd name="T13" fmla="*/ 252 h 499"/>
                <a:gd name="T14" fmla="*/ 160 w 1663"/>
                <a:gd name="T15" fmla="*/ 290 h 499"/>
                <a:gd name="T16" fmla="*/ 207 w 1663"/>
                <a:gd name="T17" fmla="*/ 325 h 499"/>
                <a:gd name="T18" fmla="*/ 259 w 1663"/>
                <a:gd name="T19" fmla="*/ 357 h 499"/>
                <a:gd name="T20" fmla="*/ 316 w 1663"/>
                <a:gd name="T21" fmla="*/ 387 h 499"/>
                <a:gd name="T22" fmla="*/ 378 w 1663"/>
                <a:gd name="T23" fmla="*/ 413 h 499"/>
                <a:gd name="T24" fmla="*/ 443 w 1663"/>
                <a:gd name="T25" fmla="*/ 437 h 499"/>
                <a:gd name="T26" fmla="*/ 511 w 1663"/>
                <a:gd name="T27" fmla="*/ 456 h 499"/>
                <a:gd name="T28" fmla="*/ 582 w 1663"/>
                <a:gd name="T29" fmla="*/ 473 h 499"/>
                <a:gd name="T30" fmla="*/ 656 w 1663"/>
                <a:gd name="T31" fmla="*/ 486 h 499"/>
                <a:gd name="T32" fmla="*/ 730 w 1663"/>
                <a:gd name="T33" fmla="*/ 494 h 499"/>
                <a:gd name="T34" fmla="*/ 807 w 1663"/>
                <a:gd name="T35" fmla="*/ 498 h 499"/>
                <a:gd name="T36" fmla="*/ 883 w 1663"/>
                <a:gd name="T37" fmla="*/ 499 h 499"/>
                <a:gd name="T38" fmla="*/ 959 w 1663"/>
                <a:gd name="T39" fmla="*/ 497 h 499"/>
                <a:gd name="T40" fmla="*/ 1035 w 1663"/>
                <a:gd name="T41" fmla="*/ 490 h 499"/>
                <a:gd name="T42" fmla="*/ 1109 w 1663"/>
                <a:gd name="T43" fmla="*/ 480 h 499"/>
                <a:gd name="T44" fmla="*/ 1182 w 1663"/>
                <a:gd name="T45" fmla="*/ 465 h 499"/>
                <a:gd name="T46" fmla="*/ 1252 w 1663"/>
                <a:gd name="T47" fmla="*/ 447 h 499"/>
                <a:gd name="T48" fmla="*/ 1319 w 1663"/>
                <a:gd name="T49" fmla="*/ 426 h 499"/>
                <a:gd name="T50" fmla="*/ 1382 w 1663"/>
                <a:gd name="T51" fmla="*/ 401 h 499"/>
                <a:gd name="T52" fmla="*/ 1441 w 1663"/>
                <a:gd name="T53" fmla="*/ 374 h 499"/>
                <a:gd name="T54" fmla="*/ 1496 w 1663"/>
                <a:gd name="T55" fmla="*/ 343 h 499"/>
                <a:gd name="T56" fmla="*/ 1546 w 1663"/>
                <a:gd name="T57" fmla="*/ 309 h 499"/>
                <a:gd name="T58" fmla="*/ 1590 w 1663"/>
                <a:gd name="T59" fmla="*/ 273 h 499"/>
                <a:gd name="T60" fmla="*/ 1630 w 1663"/>
                <a:gd name="T61" fmla="*/ 235 h 499"/>
                <a:gd name="T62" fmla="*/ 1663 w 1663"/>
                <a:gd name="T63" fmla="*/ 195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63" h="499">
                  <a:moveTo>
                    <a:pt x="0" y="0"/>
                  </a:moveTo>
                  <a:lnTo>
                    <a:pt x="3" y="44"/>
                  </a:lnTo>
                  <a:lnTo>
                    <a:pt x="12" y="87"/>
                  </a:lnTo>
                  <a:lnTo>
                    <a:pt x="29" y="131"/>
                  </a:lnTo>
                  <a:lnTo>
                    <a:pt x="53" y="173"/>
                  </a:lnTo>
                  <a:lnTo>
                    <a:pt x="83" y="214"/>
                  </a:lnTo>
                  <a:lnTo>
                    <a:pt x="119" y="252"/>
                  </a:lnTo>
                  <a:lnTo>
                    <a:pt x="160" y="290"/>
                  </a:lnTo>
                  <a:lnTo>
                    <a:pt x="207" y="325"/>
                  </a:lnTo>
                  <a:lnTo>
                    <a:pt x="259" y="357"/>
                  </a:lnTo>
                  <a:lnTo>
                    <a:pt x="316" y="387"/>
                  </a:lnTo>
                  <a:lnTo>
                    <a:pt x="378" y="413"/>
                  </a:lnTo>
                  <a:lnTo>
                    <a:pt x="443" y="437"/>
                  </a:lnTo>
                  <a:lnTo>
                    <a:pt x="511" y="456"/>
                  </a:lnTo>
                  <a:lnTo>
                    <a:pt x="582" y="473"/>
                  </a:lnTo>
                  <a:lnTo>
                    <a:pt x="656" y="486"/>
                  </a:lnTo>
                  <a:lnTo>
                    <a:pt x="730" y="494"/>
                  </a:lnTo>
                  <a:lnTo>
                    <a:pt x="807" y="498"/>
                  </a:lnTo>
                  <a:lnTo>
                    <a:pt x="883" y="499"/>
                  </a:lnTo>
                  <a:lnTo>
                    <a:pt x="959" y="497"/>
                  </a:lnTo>
                  <a:lnTo>
                    <a:pt x="1035" y="490"/>
                  </a:lnTo>
                  <a:lnTo>
                    <a:pt x="1109" y="480"/>
                  </a:lnTo>
                  <a:lnTo>
                    <a:pt x="1182" y="465"/>
                  </a:lnTo>
                  <a:lnTo>
                    <a:pt x="1252" y="447"/>
                  </a:lnTo>
                  <a:lnTo>
                    <a:pt x="1319" y="426"/>
                  </a:lnTo>
                  <a:lnTo>
                    <a:pt x="1382" y="401"/>
                  </a:lnTo>
                  <a:lnTo>
                    <a:pt x="1441" y="374"/>
                  </a:lnTo>
                  <a:lnTo>
                    <a:pt x="1496" y="343"/>
                  </a:lnTo>
                  <a:lnTo>
                    <a:pt x="1546" y="309"/>
                  </a:lnTo>
                  <a:lnTo>
                    <a:pt x="1590" y="273"/>
                  </a:lnTo>
                  <a:lnTo>
                    <a:pt x="1630" y="235"/>
                  </a:lnTo>
                  <a:lnTo>
                    <a:pt x="1663" y="195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34" name="Line 854"/>
            <p:cNvSpPr>
              <a:spLocks noChangeShapeType="1"/>
            </p:cNvSpPr>
            <p:nvPr/>
          </p:nvSpPr>
          <p:spPr bwMode="auto">
            <a:xfrm flipH="1">
              <a:off x="3823" y="1684"/>
              <a:ext cx="179" cy="244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35" name="Freeform 855"/>
            <p:cNvSpPr>
              <a:spLocks/>
            </p:cNvSpPr>
            <p:nvPr/>
          </p:nvSpPr>
          <p:spPr bwMode="auto">
            <a:xfrm>
              <a:off x="3658" y="1928"/>
              <a:ext cx="165" cy="94"/>
            </a:xfrm>
            <a:custGeom>
              <a:avLst/>
              <a:gdLst>
                <a:gd name="T0" fmla="*/ 0 w 1149"/>
                <a:gd name="T1" fmla="*/ 663 h 663"/>
                <a:gd name="T2" fmla="*/ 108 w 1149"/>
                <a:gd name="T3" fmla="*/ 634 h 663"/>
                <a:gd name="T4" fmla="*/ 214 w 1149"/>
                <a:gd name="T5" fmla="*/ 602 h 663"/>
                <a:gd name="T6" fmla="*/ 316 w 1149"/>
                <a:gd name="T7" fmla="*/ 567 h 663"/>
                <a:gd name="T8" fmla="*/ 414 w 1149"/>
                <a:gd name="T9" fmla="*/ 529 h 663"/>
                <a:gd name="T10" fmla="*/ 509 w 1149"/>
                <a:gd name="T11" fmla="*/ 487 h 663"/>
                <a:gd name="T12" fmla="*/ 599 w 1149"/>
                <a:gd name="T13" fmla="*/ 444 h 663"/>
                <a:gd name="T14" fmla="*/ 685 w 1149"/>
                <a:gd name="T15" fmla="*/ 396 h 663"/>
                <a:gd name="T16" fmla="*/ 767 w 1149"/>
                <a:gd name="T17" fmla="*/ 346 h 663"/>
                <a:gd name="T18" fmla="*/ 844 w 1149"/>
                <a:gd name="T19" fmla="*/ 293 h 663"/>
                <a:gd name="T20" fmla="*/ 916 w 1149"/>
                <a:gd name="T21" fmla="*/ 239 h 663"/>
                <a:gd name="T22" fmla="*/ 982 w 1149"/>
                <a:gd name="T23" fmla="*/ 182 h 663"/>
                <a:gd name="T24" fmla="*/ 1043 w 1149"/>
                <a:gd name="T25" fmla="*/ 123 h 663"/>
                <a:gd name="T26" fmla="*/ 1099 w 1149"/>
                <a:gd name="T27" fmla="*/ 62 h 663"/>
                <a:gd name="T28" fmla="*/ 1149 w 1149"/>
                <a:gd name="T29" fmla="*/ 0 h 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49" h="663">
                  <a:moveTo>
                    <a:pt x="0" y="663"/>
                  </a:moveTo>
                  <a:lnTo>
                    <a:pt x="108" y="634"/>
                  </a:lnTo>
                  <a:lnTo>
                    <a:pt x="214" y="602"/>
                  </a:lnTo>
                  <a:lnTo>
                    <a:pt x="316" y="567"/>
                  </a:lnTo>
                  <a:lnTo>
                    <a:pt x="414" y="529"/>
                  </a:lnTo>
                  <a:lnTo>
                    <a:pt x="509" y="487"/>
                  </a:lnTo>
                  <a:lnTo>
                    <a:pt x="599" y="444"/>
                  </a:lnTo>
                  <a:lnTo>
                    <a:pt x="685" y="396"/>
                  </a:lnTo>
                  <a:lnTo>
                    <a:pt x="767" y="346"/>
                  </a:lnTo>
                  <a:lnTo>
                    <a:pt x="844" y="293"/>
                  </a:lnTo>
                  <a:lnTo>
                    <a:pt x="916" y="239"/>
                  </a:lnTo>
                  <a:lnTo>
                    <a:pt x="982" y="182"/>
                  </a:lnTo>
                  <a:lnTo>
                    <a:pt x="1043" y="123"/>
                  </a:lnTo>
                  <a:lnTo>
                    <a:pt x="1099" y="62"/>
                  </a:lnTo>
                  <a:lnTo>
                    <a:pt x="1149" y="0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36" name="Line 856"/>
            <p:cNvSpPr>
              <a:spLocks noChangeShapeType="1"/>
            </p:cNvSpPr>
            <p:nvPr/>
          </p:nvSpPr>
          <p:spPr bwMode="auto">
            <a:xfrm flipH="1">
              <a:off x="3236" y="2022"/>
              <a:ext cx="422" cy="104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37" name="Freeform 857"/>
            <p:cNvSpPr>
              <a:spLocks/>
            </p:cNvSpPr>
            <p:nvPr/>
          </p:nvSpPr>
          <p:spPr bwMode="auto">
            <a:xfrm>
              <a:off x="3236" y="2110"/>
              <a:ext cx="39" cy="16"/>
            </a:xfrm>
            <a:custGeom>
              <a:avLst/>
              <a:gdLst>
                <a:gd name="T0" fmla="*/ 0 w 274"/>
                <a:gd name="T1" fmla="*/ 107 h 107"/>
                <a:gd name="T2" fmla="*/ 60 w 274"/>
                <a:gd name="T3" fmla="*/ 91 h 107"/>
                <a:gd name="T4" fmla="*/ 118 w 274"/>
                <a:gd name="T5" fmla="*/ 72 h 107"/>
                <a:gd name="T6" fmla="*/ 173 w 274"/>
                <a:gd name="T7" fmla="*/ 50 h 107"/>
                <a:gd name="T8" fmla="*/ 225 w 274"/>
                <a:gd name="T9" fmla="*/ 26 h 107"/>
                <a:gd name="T10" fmla="*/ 274 w 274"/>
                <a:gd name="T11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4" h="107">
                  <a:moveTo>
                    <a:pt x="0" y="107"/>
                  </a:moveTo>
                  <a:lnTo>
                    <a:pt x="60" y="91"/>
                  </a:lnTo>
                  <a:lnTo>
                    <a:pt x="118" y="72"/>
                  </a:lnTo>
                  <a:lnTo>
                    <a:pt x="173" y="50"/>
                  </a:lnTo>
                  <a:lnTo>
                    <a:pt x="225" y="26"/>
                  </a:lnTo>
                  <a:lnTo>
                    <a:pt x="274" y="0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38" name="Freeform 858"/>
            <p:cNvSpPr>
              <a:spLocks/>
            </p:cNvSpPr>
            <p:nvPr/>
          </p:nvSpPr>
          <p:spPr bwMode="auto">
            <a:xfrm>
              <a:off x="3412" y="1361"/>
              <a:ext cx="373" cy="216"/>
            </a:xfrm>
            <a:custGeom>
              <a:avLst/>
              <a:gdLst>
                <a:gd name="T0" fmla="*/ 2371 w 2611"/>
                <a:gd name="T1" fmla="*/ 1507 h 1507"/>
                <a:gd name="T2" fmla="*/ 2423 w 2611"/>
                <a:gd name="T3" fmla="*/ 1453 h 1507"/>
                <a:gd name="T4" fmla="*/ 2469 w 2611"/>
                <a:gd name="T5" fmla="*/ 1396 h 1507"/>
                <a:gd name="T6" fmla="*/ 2509 w 2611"/>
                <a:gd name="T7" fmla="*/ 1337 h 1507"/>
                <a:gd name="T8" fmla="*/ 2542 w 2611"/>
                <a:gd name="T9" fmla="*/ 1277 h 1507"/>
                <a:gd name="T10" fmla="*/ 2569 w 2611"/>
                <a:gd name="T11" fmla="*/ 1217 h 1507"/>
                <a:gd name="T12" fmla="*/ 2590 w 2611"/>
                <a:gd name="T13" fmla="*/ 1155 h 1507"/>
                <a:gd name="T14" fmla="*/ 2603 w 2611"/>
                <a:gd name="T15" fmla="*/ 1093 h 1507"/>
                <a:gd name="T16" fmla="*/ 2611 w 2611"/>
                <a:gd name="T17" fmla="*/ 1030 h 1507"/>
                <a:gd name="T18" fmla="*/ 2610 w 2611"/>
                <a:gd name="T19" fmla="*/ 968 h 1507"/>
                <a:gd name="T20" fmla="*/ 2603 w 2611"/>
                <a:gd name="T21" fmla="*/ 905 h 1507"/>
                <a:gd name="T22" fmla="*/ 2589 w 2611"/>
                <a:gd name="T23" fmla="*/ 842 h 1507"/>
                <a:gd name="T24" fmla="*/ 2569 w 2611"/>
                <a:gd name="T25" fmla="*/ 780 h 1507"/>
                <a:gd name="T26" fmla="*/ 2541 w 2611"/>
                <a:gd name="T27" fmla="*/ 720 h 1507"/>
                <a:gd name="T28" fmla="*/ 2508 w 2611"/>
                <a:gd name="T29" fmla="*/ 660 h 1507"/>
                <a:gd name="T30" fmla="*/ 2468 w 2611"/>
                <a:gd name="T31" fmla="*/ 601 h 1507"/>
                <a:gd name="T32" fmla="*/ 2422 w 2611"/>
                <a:gd name="T33" fmla="*/ 545 h 1507"/>
                <a:gd name="T34" fmla="*/ 2370 w 2611"/>
                <a:gd name="T35" fmla="*/ 490 h 1507"/>
                <a:gd name="T36" fmla="*/ 2311 w 2611"/>
                <a:gd name="T37" fmla="*/ 437 h 1507"/>
                <a:gd name="T38" fmla="*/ 2248 w 2611"/>
                <a:gd name="T39" fmla="*/ 386 h 1507"/>
                <a:gd name="T40" fmla="*/ 2178 w 2611"/>
                <a:gd name="T41" fmla="*/ 338 h 1507"/>
                <a:gd name="T42" fmla="*/ 2104 w 2611"/>
                <a:gd name="T43" fmla="*/ 293 h 1507"/>
                <a:gd name="T44" fmla="*/ 2025 w 2611"/>
                <a:gd name="T45" fmla="*/ 249 h 1507"/>
                <a:gd name="T46" fmla="*/ 1941 w 2611"/>
                <a:gd name="T47" fmla="*/ 210 h 1507"/>
                <a:gd name="T48" fmla="*/ 1852 w 2611"/>
                <a:gd name="T49" fmla="*/ 172 h 1507"/>
                <a:gd name="T50" fmla="*/ 1761 w 2611"/>
                <a:gd name="T51" fmla="*/ 138 h 1507"/>
                <a:gd name="T52" fmla="*/ 1666 w 2611"/>
                <a:gd name="T53" fmla="*/ 109 h 1507"/>
                <a:gd name="T54" fmla="*/ 1567 w 2611"/>
                <a:gd name="T55" fmla="*/ 82 h 1507"/>
                <a:gd name="T56" fmla="*/ 1466 w 2611"/>
                <a:gd name="T57" fmla="*/ 58 h 1507"/>
                <a:gd name="T58" fmla="*/ 1363 w 2611"/>
                <a:gd name="T59" fmla="*/ 39 h 1507"/>
                <a:gd name="T60" fmla="*/ 1258 w 2611"/>
                <a:gd name="T61" fmla="*/ 23 h 1507"/>
                <a:gd name="T62" fmla="*/ 1151 w 2611"/>
                <a:gd name="T63" fmla="*/ 12 h 1507"/>
                <a:gd name="T64" fmla="*/ 1043 w 2611"/>
                <a:gd name="T65" fmla="*/ 4 h 1507"/>
                <a:gd name="T66" fmla="*/ 935 w 2611"/>
                <a:gd name="T67" fmla="*/ 0 h 1507"/>
                <a:gd name="T68" fmla="*/ 826 w 2611"/>
                <a:gd name="T69" fmla="*/ 0 h 1507"/>
                <a:gd name="T70" fmla="*/ 717 w 2611"/>
                <a:gd name="T71" fmla="*/ 3 h 1507"/>
                <a:gd name="T72" fmla="*/ 610 w 2611"/>
                <a:gd name="T73" fmla="*/ 12 h 1507"/>
                <a:gd name="T74" fmla="*/ 503 w 2611"/>
                <a:gd name="T75" fmla="*/ 23 h 1507"/>
                <a:gd name="T76" fmla="*/ 398 w 2611"/>
                <a:gd name="T77" fmla="*/ 38 h 1507"/>
                <a:gd name="T78" fmla="*/ 295 w 2611"/>
                <a:gd name="T79" fmla="*/ 57 h 1507"/>
                <a:gd name="T80" fmla="*/ 194 w 2611"/>
                <a:gd name="T81" fmla="*/ 81 h 1507"/>
                <a:gd name="T82" fmla="*/ 94 w 2611"/>
                <a:gd name="T83" fmla="*/ 107 h 1507"/>
                <a:gd name="T84" fmla="*/ 0 w 2611"/>
                <a:gd name="T85" fmla="*/ 138 h 15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611" h="1507">
                  <a:moveTo>
                    <a:pt x="2371" y="1507"/>
                  </a:moveTo>
                  <a:lnTo>
                    <a:pt x="2423" y="1453"/>
                  </a:lnTo>
                  <a:lnTo>
                    <a:pt x="2469" y="1396"/>
                  </a:lnTo>
                  <a:lnTo>
                    <a:pt x="2509" y="1337"/>
                  </a:lnTo>
                  <a:lnTo>
                    <a:pt x="2542" y="1277"/>
                  </a:lnTo>
                  <a:lnTo>
                    <a:pt x="2569" y="1217"/>
                  </a:lnTo>
                  <a:lnTo>
                    <a:pt x="2590" y="1155"/>
                  </a:lnTo>
                  <a:lnTo>
                    <a:pt x="2603" y="1093"/>
                  </a:lnTo>
                  <a:lnTo>
                    <a:pt x="2611" y="1030"/>
                  </a:lnTo>
                  <a:lnTo>
                    <a:pt x="2610" y="968"/>
                  </a:lnTo>
                  <a:lnTo>
                    <a:pt x="2603" y="905"/>
                  </a:lnTo>
                  <a:lnTo>
                    <a:pt x="2589" y="842"/>
                  </a:lnTo>
                  <a:lnTo>
                    <a:pt x="2569" y="780"/>
                  </a:lnTo>
                  <a:lnTo>
                    <a:pt x="2541" y="720"/>
                  </a:lnTo>
                  <a:lnTo>
                    <a:pt x="2508" y="660"/>
                  </a:lnTo>
                  <a:lnTo>
                    <a:pt x="2468" y="601"/>
                  </a:lnTo>
                  <a:lnTo>
                    <a:pt x="2422" y="545"/>
                  </a:lnTo>
                  <a:lnTo>
                    <a:pt x="2370" y="490"/>
                  </a:lnTo>
                  <a:lnTo>
                    <a:pt x="2311" y="437"/>
                  </a:lnTo>
                  <a:lnTo>
                    <a:pt x="2248" y="386"/>
                  </a:lnTo>
                  <a:lnTo>
                    <a:pt x="2178" y="338"/>
                  </a:lnTo>
                  <a:lnTo>
                    <a:pt x="2104" y="293"/>
                  </a:lnTo>
                  <a:lnTo>
                    <a:pt x="2025" y="249"/>
                  </a:lnTo>
                  <a:lnTo>
                    <a:pt x="1941" y="210"/>
                  </a:lnTo>
                  <a:lnTo>
                    <a:pt x="1852" y="172"/>
                  </a:lnTo>
                  <a:lnTo>
                    <a:pt x="1761" y="138"/>
                  </a:lnTo>
                  <a:lnTo>
                    <a:pt x="1666" y="109"/>
                  </a:lnTo>
                  <a:lnTo>
                    <a:pt x="1567" y="82"/>
                  </a:lnTo>
                  <a:lnTo>
                    <a:pt x="1466" y="58"/>
                  </a:lnTo>
                  <a:lnTo>
                    <a:pt x="1363" y="39"/>
                  </a:lnTo>
                  <a:lnTo>
                    <a:pt x="1258" y="23"/>
                  </a:lnTo>
                  <a:lnTo>
                    <a:pt x="1151" y="12"/>
                  </a:lnTo>
                  <a:lnTo>
                    <a:pt x="1043" y="4"/>
                  </a:lnTo>
                  <a:lnTo>
                    <a:pt x="935" y="0"/>
                  </a:lnTo>
                  <a:lnTo>
                    <a:pt x="826" y="0"/>
                  </a:lnTo>
                  <a:lnTo>
                    <a:pt x="717" y="3"/>
                  </a:lnTo>
                  <a:lnTo>
                    <a:pt x="610" y="12"/>
                  </a:lnTo>
                  <a:lnTo>
                    <a:pt x="503" y="23"/>
                  </a:lnTo>
                  <a:lnTo>
                    <a:pt x="398" y="38"/>
                  </a:lnTo>
                  <a:lnTo>
                    <a:pt x="295" y="57"/>
                  </a:lnTo>
                  <a:lnTo>
                    <a:pt x="194" y="81"/>
                  </a:lnTo>
                  <a:lnTo>
                    <a:pt x="94" y="107"/>
                  </a:lnTo>
                  <a:lnTo>
                    <a:pt x="0" y="138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39" name="Freeform 859"/>
            <p:cNvSpPr>
              <a:spLocks/>
            </p:cNvSpPr>
            <p:nvPr/>
          </p:nvSpPr>
          <p:spPr bwMode="auto">
            <a:xfrm>
              <a:off x="3290" y="1432"/>
              <a:ext cx="373" cy="215"/>
            </a:xfrm>
            <a:custGeom>
              <a:avLst/>
              <a:gdLst>
                <a:gd name="T0" fmla="*/ 239 w 2611"/>
                <a:gd name="T1" fmla="*/ 0 h 1507"/>
                <a:gd name="T2" fmla="*/ 187 w 2611"/>
                <a:gd name="T3" fmla="*/ 54 h 1507"/>
                <a:gd name="T4" fmla="*/ 140 w 2611"/>
                <a:gd name="T5" fmla="*/ 112 h 1507"/>
                <a:gd name="T6" fmla="*/ 101 w 2611"/>
                <a:gd name="T7" fmla="*/ 170 h 1507"/>
                <a:gd name="T8" fmla="*/ 68 w 2611"/>
                <a:gd name="T9" fmla="*/ 230 h 1507"/>
                <a:gd name="T10" fmla="*/ 40 w 2611"/>
                <a:gd name="T11" fmla="*/ 290 h 1507"/>
                <a:gd name="T12" fmla="*/ 20 w 2611"/>
                <a:gd name="T13" fmla="*/ 352 h 1507"/>
                <a:gd name="T14" fmla="*/ 7 w 2611"/>
                <a:gd name="T15" fmla="*/ 414 h 1507"/>
                <a:gd name="T16" fmla="*/ 0 w 2611"/>
                <a:gd name="T17" fmla="*/ 477 h 1507"/>
                <a:gd name="T18" fmla="*/ 0 w 2611"/>
                <a:gd name="T19" fmla="*/ 540 h 1507"/>
                <a:gd name="T20" fmla="*/ 7 w 2611"/>
                <a:gd name="T21" fmla="*/ 602 h 1507"/>
                <a:gd name="T22" fmla="*/ 21 w 2611"/>
                <a:gd name="T23" fmla="*/ 665 h 1507"/>
                <a:gd name="T24" fmla="*/ 41 w 2611"/>
                <a:gd name="T25" fmla="*/ 727 h 1507"/>
                <a:gd name="T26" fmla="*/ 68 w 2611"/>
                <a:gd name="T27" fmla="*/ 788 h 1507"/>
                <a:gd name="T28" fmla="*/ 102 w 2611"/>
                <a:gd name="T29" fmla="*/ 847 h 1507"/>
                <a:gd name="T30" fmla="*/ 141 w 2611"/>
                <a:gd name="T31" fmla="*/ 906 h 1507"/>
                <a:gd name="T32" fmla="*/ 188 w 2611"/>
                <a:gd name="T33" fmla="*/ 962 h 1507"/>
                <a:gd name="T34" fmla="*/ 241 w 2611"/>
                <a:gd name="T35" fmla="*/ 1018 h 1507"/>
                <a:gd name="T36" fmla="*/ 299 w 2611"/>
                <a:gd name="T37" fmla="*/ 1070 h 1507"/>
                <a:gd name="T38" fmla="*/ 363 w 2611"/>
                <a:gd name="T39" fmla="*/ 1121 h 1507"/>
                <a:gd name="T40" fmla="*/ 432 w 2611"/>
                <a:gd name="T41" fmla="*/ 1169 h 1507"/>
                <a:gd name="T42" fmla="*/ 507 w 2611"/>
                <a:gd name="T43" fmla="*/ 1215 h 1507"/>
                <a:gd name="T44" fmla="*/ 586 w 2611"/>
                <a:gd name="T45" fmla="*/ 1258 h 1507"/>
                <a:gd name="T46" fmla="*/ 670 w 2611"/>
                <a:gd name="T47" fmla="*/ 1298 h 1507"/>
                <a:gd name="T48" fmla="*/ 757 w 2611"/>
                <a:gd name="T49" fmla="*/ 1335 h 1507"/>
                <a:gd name="T50" fmla="*/ 850 w 2611"/>
                <a:gd name="T51" fmla="*/ 1369 h 1507"/>
                <a:gd name="T52" fmla="*/ 944 w 2611"/>
                <a:gd name="T53" fmla="*/ 1399 h 1507"/>
                <a:gd name="T54" fmla="*/ 1042 w 2611"/>
                <a:gd name="T55" fmla="*/ 1425 h 1507"/>
                <a:gd name="T56" fmla="*/ 1143 w 2611"/>
                <a:gd name="T57" fmla="*/ 1449 h 1507"/>
                <a:gd name="T58" fmla="*/ 1247 w 2611"/>
                <a:gd name="T59" fmla="*/ 1468 h 1507"/>
                <a:gd name="T60" fmla="*/ 1352 w 2611"/>
                <a:gd name="T61" fmla="*/ 1484 h 1507"/>
                <a:gd name="T62" fmla="*/ 1459 w 2611"/>
                <a:gd name="T63" fmla="*/ 1496 h 1507"/>
                <a:gd name="T64" fmla="*/ 1567 w 2611"/>
                <a:gd name="T65" fmla="*/ 1503 h 1507"/>
                <a:gd name="T66" fmla="*/ 1676 w 2611"/>
                <a:gd name="T67" fmla="*/ 1507 h 1507"/>
                <a:gd name="T68" fmla="*/ 1784 w 2611"/>
                <a:gd name="T69" fmla="*/ 1507 h 1507"/>
                <a:gd name="T70" fmla="*/ 1892 w 2611"/>
                <a:gd name="T71" fmla="*/ 1504 h 1507"/>
                <a:gd name="T72" fmla="*/ 2001 w 2611"/>
                <a:gd name="T73" fmla="*/ 1496 h 1507"/>
                <a:gd name="T74" fmla="*/ 2107 w 2611"/>
                <a:gd name="T75" fmla="*/ 1484 h 1507"/>
                <a:gd name="T76" fmla="*/ 2213 w 2611"/>
                <a:gd name="T77" fmla="*/ 1469 h 1507"/>
                <a:gd name="T78" fmla="*/ 2316 w 2611"/>
                <a:gd name="T79" fmla="*/ 1450 h 1507"/>
                <a:gd name="T80" fmla="*/ 2417 w 2611"/>
                <a:gd name="T81" fmla="*/ 1426 h 1507"/>
                <a:gd name="T82" fmla="*/ 2515 w 2611"/>
                <a:gd name="T83" fmla="*/ 1400 h 1507"/>
                <a:gd name="T84" fmla="*/ 2611 w 2611"/>
                <a:gd name="T85" fmla="*/ 1370 h 15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611" h="1507">
                  <a:moveTo>
                    <a:pt x="239" y="0"/>
                  </a:moveTo>
                  <a:lnTo>
                    <a:pt x="187" y="54"/>
                  </a:lnTo>
                  <a:lnTo>
                    <a:pt x="140" y="112"/>
                  </a:lnTo>
                  <a:lnTo>
                    <a:pt x="101" y="170"/>
                  </a:lnTo>
                  <a:lnTo>
                    <a:pt x="68" y="230"/>
                  </a:lnTo>
                  <a:lnTo>
                    <a:pt x="40" y="290"/>
                  </a:lnTo>
                  <a:lnTo>
                    <a:pt x="20" y="352"/>
                  </a:lnTo>
                  <a:lnTo>
                    <a:pt x="7" y="414"/>
                  </a:lnTo>
                  <a:lnTo>
                    <a:pt x="0" y="477"/>
                  </a:lnTo>
                  <a:lnTo>
                    <a:pt x="0" y="540"/>
                  </a:lnTo>
                  <a:lnTo>
                    <a:pt x="7" y="602"/>
                  </a:lnTo>
                  <a:lnTo>
                    <a:pt x="21" y="665"/>
                  </a:lnTo>
                  <a:lnTo>
                    <a:pt x="41" y="727"/>
                  </a:lnTo>
                  <a:lnTo>
                    <a:pt x="68" y="788"/>
                  </a:lnTo>
                  <a:lnTo>
                    <a:pt x="102" y="847"/>
                  </a:lnTo>
                  <a:lnTo>
                    <a:pt x="141" y="906"/>
                  </a:lnTo>
                  <a:lnTo>
                    <a:pt x="188" y="962"/>
                  </a:lnTo>
                  <a:lnTo>
                    <a:pt x="241" y="1018"/>
                  </a:lnTo>
                  <a:lnTo>
                    <a:pt x="299" y="1070"/>
                  </a:lnTo>
                  <a:lnTo>
                    <a:pt x="363" y="1121"/>
                  </a:lnTo>
                  <a:lnTo>
                    <a:pt x="432" y="1169"/>
                  </a:lnTo>
                  <a:lnTo>
                    <a:pt x="507" y="1215"/>
                  </a:lnTo>
                  <a:lnTo>
                    <a:pt x="586" y="1258"/>
                  </a:lnTo>
                  <a:lnTo>
                    <a:pt x="670" y="1298"/>
                  </a:lnTo>
                  <a:lnTo>
                    <a:pt x="757" y="1335"/>
                  </a:lnTo>
                  <a:lnTo>
                    <a:pt x="850" y="1369"/>
                  </a:lnTo>
                  <a:lnTo>
                    <a:pt x="944" y="1399"/>
                  </a:lnTo>
                  <a:lnTo>
                    <a:pt x="1042" y="1425"/>
                  </a:lnTo>
                  <a:lnTo>
                    <a:pt x="1143" y="1449"/>
                  </a:lnTo>
                  <a:lnTo>
                    <a:pt x="1247" y="1468"/>
                  </a:lnTo>
                  <a:lnTo>
                    <a:pt x="1352" y="1484"/>
                  </a:lnTo>
                  <a:lnTo>
                    <a:pt x="1459" y="1496"/>
                  </a:lnTo>
                  <a:lnTo>
                    <a:pt x="1567" y="1503"/>
                  </a:lnTo>
                  <a:lnTo>
                    <a:pt x="1676" y="1507"/>
                  </a:lnTo>
                  <a:lnTo>
                    <a:pt x="1784" y="1507"/>
                  </a:lnTo>
                  <a:lnTo>
                    <a:pt x="1892" y="1504"/>
                  </a:lnTo>
                  <a:lnTo>
                    <a:pt x="2001" y="1496"/>
                  </a:lnTo>
                  <a:lnTo>
                    <a:pt x="2107" y="1484"/>
                  </a:lnTo>
                  <a:lnTo>
                    <a:pt x="2213" y="1469"/>
                  </a:lnTo>
                  <a:lnTo>
                    <a:pt x="2316" y="1450"/>
                  </a:lnTo>
                  <a:lnTo>
                    <a:pt x="2417" y="1426"/>
                  </a:lnTo>
                  <a:lnTo>
                    <a:pt x="2515" y="1400"/>
                  </a:lnTo>
                  <a:lnTo>
                    <a:pt x="2611" y="1370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40" name="Line 860"/>
            <p:cNvSpPr>
              <a:spLocks noChangeShapeType="1"/>
            </p:cNvSpPr>
            <p:nvPr/>
          </p:nvSpPr>
          <p:spPr bwMode="auto">
            <a:xfrm flipV="1">
              <a:off x="3643" y="1565"/>
              <a:ext cx="87" cy="50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41" name="Line 861"/>
            <p:cNvSpPr>
              <a:spLocks noChangeShapeType="1"/>
            </p:cNvSpPr>
            <p:nvPr/>
          </p:nvSpPr>
          <p:spPr bwMode="auto">
            <a:xfrm flipH="1" flipV="1">
              <a:off x="3643" y="1615"/>
              <a:ext cx="20" cy="12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42" name="Line 862"/>
            <p:cNvSpPr>
              <a:spLocks noChangeShapeType="1"/>
            </p:cNvSpPr>
            <p:nvPr/>
          </p:nvSpPr>
          <p:spPr bwMode="auto">
            <a:xfrm flipV="1">
              <a:off x="3663" y="1627"/>
              <a:ext cx="0" cy="51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43" name="Line 863"/>
            <p:cNvSpPr>
              <a:spLocks noChangeShapeType="1"/>
            </p:cNvSpPr>
            <p:nvPr/>
          </p:nvSpPr>
          <p:spPr bwMode="auto">
            <a:xfrm>
              <a:off x="3730" y="1565"/>
              <a:ext cx="0" cy="50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44" name="Freeform 864"/>
            <p:cNvSpPr>
              <a:spLocks/>
            </p:cNvSpPr>
            <p:nvPr/>
          </p:nvSpPr>
          <p:spPr bwMode="auto">
            <a:xfrm>
              <a:off x="3730" y="1565"/>
              <a:ext cx="21" cy="62"/>
            </a:xfrm>
            <a:custGeom>
              <a:avLst/>
              <a:gdLst>
                <a:gd name="T0" fmla="*/ 0 w 145"/>
                <a:gd name="T1" fmla="*/ 0 h 438"/>
                <a:gd name="T2" fmla="*/ 145 w 145"/>
                <a:gd name="T3" fmla="*/ 83 h 438"/>
                <a:gd name="T4" fmla="*/ 145 w 145"/>
                <a:gd name="T5" fmla="*/ 438 h 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5" h="438">
                  <a:moveTo>
                    <a:pt x="0" y="0"/>
                  </a:moveTo>
                  <a:lnTo>
                    <a:pt x="145" y="83"/>
                  </a:lnTo>
                  <a:lnTo>
                    <a:pt x="145" y="438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45" name="Line 865"/>
            <p:cNvSpPr>
              <a:spLocks noChangeShapeType="1"/>
            </p:cNvSpPr>
            <p:nvPr/>
          </p:nvSpPr>
          <p:spPr bwMode="auto">
            <a:xfrm>
              <a:off x="3412" y="1381"/>
              <a:ext cx="21" cy="12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46" name="Line 866"/>
            <p:cNvSpPr>
              <a:spLocks noChangeShapeType="1"/>
            </p:cNvSpPr>
            <p:nvPr/>
          </p:nvSpPr>
          <p:spPr bwMode="auto">
            <a:xfrm flipV="1">
              <a:off x="3412" y="1381"/>
              <a:ext cx="0" cy="24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47" name="Freeform 867"/>
            <p:cNvSpPr>
              <a:spLocks/>
            </p:cNvSpPr>
            <p:nvPr/>
          </p:nvSpPr>
          <p:spPr bwMode="auto">
            <a:xfrm>
              <a:off x="3325" y="1393"/>
              <a:ext cx="108" cy="50"/>
            </a:xfrm>
            <a:custGeom>
              <a:avLst/>
              <a:gdLst>
                <a:gd name="T0" fmla="*/ 758 w 758"/>
                <a:gd name="T1" fmla="*/ 0 h 354"/>
                <a:gd name="T2" fmla="*/ 145 w 758"/>
                <a:gd name="T3" fmla="*/ 354 h 354"/>
                <a:gd name="T4" fmla="*/ 0 w 758"/>
                <a:gd name="T5" fmla="*/ 27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58" h="354">
                  <a:moveTo>
                    <a:pt x="758" y="0"/>
                  </a:moveTo>
                  <a:lnTo>
                    <a:pt x="145" y="354"/>
                  </a:lnTo>
                  <a:lnTo>
                    <a:pt x="0" y="271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48" name="Freeform 868"/>
            <p:cNvSpPr>
              <a:spLocks/>
            </p:cNvSpPr>
            <p:nvPr/>
          </p:nvSpPr>
          <p:spPr bwMode="auto">
            <a:xfrm>
              <a:off x="3414" y="1433"/>
              <a:ext cx="247" cy="143"/>
            </a:xfrm>
            <a:custGeom>
              <a:avLst/>
              <a:gdLst>
                <a:gd name="T0" fmla="*/ 1728 w 1731"/>
                <a:gd name="T1" fmla="*/ 456 h 1001"/>
                <a:gd name="T2" fmla="*/ 1701 w 1731"/>
                <a:gd name="T3" fmla="*/ 370 h 1001"/>
                <a:gd name="T4" fmla="*/ 1648 w 1731"/>
                <a:gd name="T5" fmla="*/ 287 h 1001"/>
                <a:gd name="T6" fmla="*/ 1570 w 1731"/>
                <a:gd name="T7" fmla="*/ 210 h 1001"/>
                <a:gd name="T8" fmla="*/ 1471 w 1731"/>
                <a:gd name="T9" fmla="*/ 143 h 1001"/>
                <a:gd name="T10" fmla="*/ 1352 w 1731"/>
                <a:gd name="T11" fmla="*/ 88 h 1001"/>
                <a:gd name="T12" fmla="*/ 1219 w 1731"/>
                <a:gd name="T13" fmla="*/ 44 h 1001"/>
                <a:gd name="T14" fmla="*/ 1074 w 1731"/>
                <a:gd name="T15" fmla="*/ 15 h 1001"/>
                <a:gd name="T16" fmla="*/ 923 w 1731"/>
                <a:gd name="T17" fmla="*/ 1 h 1001"/>
                <a:gd name="T18" fmla="*/ 769 w 1731"/>
                <a:gd name="T19" fmla="*/ 3 h 1001"/>
                <a:gd name="T20" fmla="*/ 619 w 1731"/>
                <a:gd name="T21" fmla="*/ 20 h 1001"/>
                <a:gd name="T22" fmla="*/ 478 w 1731"/>
                <a:gd name="T23" fmla="*/ 53 h 1001"/>
                <a:gd name="T24" fmla="*/ 347 w 1731"/>
                <a:gd name="T25" fmla="*/ 100 h 1001"/>
                <a:gd name="T26" fmla="*/ 233 w 1731"/>
                <a:gd name="T27" fmla="*/ 159 h 1001"/>
                <a:gd name="T28" fmla="*/ 139 w 1731"/>
                <a:gd name="T29" fmla="*/ 228 h 1001"/>
                <a:gd name="T30" fmla="*/ 67 w 1731"/>
                <a:gd name="T31" fmla="*/ 307 h 1001"/>
                <a:gd name="T32" fmla="*/ 20 w 1731"/>
                <a:gd name="T33" fmla="*/ 391 h 1001"/>
                <a:gd name="T34" fmla="*/ 0 w 1731"/>
                <a:gd name="T35" fmla="*/ 478 h 1001"/>
                <a:gd name="T36" fmla="*/ 7 w 1731"/>
                <a:gd name="T37" fmla="*/ 567 h 1001"/>
                <a:gd name="T38" fmla="*/ 40 w 1731"/>
                <a:gd name="T39" fmla="*/ 653 h 1001"/>
                <a:gd name="T40" fmla="*/ 100 w 1731"/>
                <a:gd name="T41" fmla="*/ 735 h 1001"/>
                <a:gd name="T42" fmla="*/ 183 w 1731"/>
                <a:gd name="T43" fmla="*/ 808 h 1001"/>
                <a:gd name="T44" fmla="*/ 288 w 1731"/>
                <a:gd name="T45" fmla="*/ 873 h 1001"/>
                <a:gd name="T46" fmla="*/ 411 w 1731"/>
                <a:gd name="T47" fmla="*/ 926 h 1001"/>
                <a:gd name="T48" fmla="*/ 547 w 1731"/>
                <a:gd name="T49" fmla="*/ 966 h 1001"/>
                <a:gd name="T50" fmla="*/ 694 w 1731"/>
                <a:gd name="T51" fmla="*/ 991 h 1001"/>
                <a:gd name="T52" fmla="*/ 846 w 1731"/>
                <a:gd name="T53" fmla="*/ 1001 h 1001"/>
                <a:gd name="T54" fmla="*/ 998 w 1731"/>
                <a:gd name="T55" fmla="*/ 995 h 1001"/>
                <a:gd name="T56" fmla="*/ 1147 w 1731"/>
                <a:gd name="T57" fmla="*/ 973 h 1001"/>
                <a:gd name="T58" fmla="*/ 1287 w 1731"/>
                <a:gd name="T59" fmla="*/ 937 h 1001"/>
                <a:gd name="T60" fmla="*/ 1414 w 1731"/>
                <a:gd name="T61" fmla="*/ 888 h 1001"/>
                <a:gd name="T62" fmla="*/ 1523 w 1731"/>
                <a:gd name="T63" fmla="*/ 826 h 1001"/>
                <a:gd name="T64" fmla="*/ 1612 w 1731"/>
                <a:gd name="T65" fmla="*/ 754 h 1001"/>
                <a:gd name="T66" fmla="*/ 1678 w 1731"/>
                <a:gd name="T67" fmla="*/ 674 h 1001"/>
                <a:gd name="T68" fmla="*/ 1717 w 1731"/>
                <a:gd name="T69" fmla="*/ 589 h 1001"/>
                <a:gd name="T70" fmla="*/ 1731 w 1731"/>
                <a:gd name="T71" fmla="*/ 501 h 10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731" h="1001">
                  <a:moveTo>
                    <a:pt x="1731" y="501"/>
                  </a:moveTo>
                  <a:lnTo>
                    <a:pt x="1728" y="456"/>
                  </a:lnTo>
                  <a:lnTo>
                    <a:pt x="1717" y="412"/>
                  </a:lnTo>
                  <a:lnTo>
                    <a:pt x="1701" y="370"/>
                  </a:lnTo>
                  <a:lnTo>
                    <a:pt x="1678" y="327"/>
                  </a:lnTo>
                  <a:lnTo>
                    <a:pt x="1648" y="287"/>
                  </a:lnTo>
                  <a:lnTo>
                    <a:pt x="1612" y="247"/>
                  </a:lnTo>
                  <a:lnTo>
                    <a:pt x="1570" y="210"/>
                  </a:lnTo>
                  <a:lnTo>
                    <a:pt x="1523" y="175"/>
                  </a:lnTo>
                  <a:lnTo>
                    <a:pt x="1471" y="143"/>
                  </a:lnTo>
                  <a:lnTo>
                    <a:pt x="1414" y="113"/>
                  </a:lnTo>
                  <a:lnTo>
                    <a:pt x="1352" y="88"/>
                  </a:lnTo>
                  <a:lnTo>
                    <a:pt x="1287" y="64"/>
                  </a:lnTo>
                  <a:lnTo>
                    <a:pt x="1219" y="44"/>
                  </a:lnTo>
                  <a:lnTo>
                    <a:pt x="1147" y="28"/>
                  </a:lnTo>
                  <a:lnTo>
                    <a:pt x="1074" y="15"/>
                  </a:lnTo>
                  <a:lnTo>
                    <a:pt x="998" y="7"/>
                  </a:lnTo>
                  <a:lnTo>
                    <a:pt x="923" y="1"/>
                  </a:lnTo>
                  <a:lnTo>
                    <a:pt x="846" y="0"/>
                  </a:lnTo>
                  <a:lnTo>
                    <a:pt x="769" y="3"/>
                  </a:lnTo>
                  <a:lnTo>
                    <a:pt x="694" y="10"/>
                  </a:lnTo>
                  <a:lnTo>
                    <a:pt x="619" y="20"/>
                  </a:lnTo>
                  <a:lnTo>
                    <a:pt x="547" y="35"/>
                  </a:lnTo>
                  <a:lnTo>
                    <a:pt x="478" y="53"/>
                  </a:lnTo>
                  <a:lnTo>
                    <a:pt x="411" y="75"/>
                  </a:lnTo>
                  <a:lnTo>
                    <a:pt x="347" y="100"/>
                  </a:lnTo>
                  <a:lnTo>
                    <a:pt x="288" y="128"/>
                  </a:lnTo>
                  <a:lnTo>
                    <a:pt x="233" y="159"/>
                  </a:lnTo>
                  <a:lnTo>
                    <a:pt x="183" y="193"/>
                  </a:lnTo>
                  <a:lnTo>
                    <a:pt x="139" y="228"/>
                  </a:lnTo>
                  <a:lnTo>
                    <a:pt x="100" y="266"/>
                  </a:lnTo>
                  <a:lnTo>
                    <a:pt x="67" y="307"/>
                  </a:lnTo>
                  <a:lnTo>
                    <a:pt x="40" y="348"/>
                  </a:lnTo>
                  <a:lnTo>
                    <a:pt x="20" y="391"/>
                  </a:lnTo>
                  <a:lnTo>
                    <a:pt x="7" y="435"/>
                  </a:lnTo>
                  <a:lnTo>
                    <a:pt x="0" y="478"/>
                  </a:lnTo>
                  <a:lnTo>
                    <a:pt x="0" y="523"/>
                  </a:lnTo>
                  <a:lnTo>
                    <a:pt x="7" y="567"/>
                  </a:lnTo>
                  <a:lnTo>
                    <a:pt x="20" y="610"/>
                  </a:lnTo>
                  <a:lnTo>
                    <a:pt x="40" y="653"/>
                  </a:lnTo>
                  <a:lnTo>
                    <a:pt x="67" y="694"/>
                  </a:lnTo>
                  <a:lnTo>
                    <a:pt x="100" y="735"/>
                  </a:lnTo>
                  <a:lnTo>
                    <a:pt x="139" y="773"/>
                  </a:lnTo>
                  <a:lnTo>
                    <a:pt x="183" y="808"/>
                  </a:lnTo>
                  <a:lnTo>
                    <a:pt x="233" y="842"/>
                  </a:lnTo>
                  <a:lnTo>
                    <a:pt x="288" y="873"/>
                  </a:lnTo>
                  <a:lnTo>
                    <a:pt x="347" y="901"/>
                  </a:lnTo>
                  <a:lnTo>
                    <a:pt x="411" y="926"/>
                  </a:lnTo>
                  <a:lnTo>
                    <a:pt x="478" y="948"/>
                  </a:lnTo>
                  <a:lnTo>
                    <a:pt x="547" y="966"/>
                  </a:lnTo>
                  <a:lnTo>
                    <a:pt x="619" y="981"/>
                  </a:lnTo>
                  <a:lnTo>
                    <a:pt x="694" y="991"/>
                  </a:lnTo>
                  <a:lnTo>
                    <a:pt x="769" y="998"/>
                  </a:lnTo>
                  <a:lnTo>
                    <a:pt x="846" y="1001"/>
                  </a:lnTo>
                  <a:lnTo>
                    <a:pt x="923" y="1000"/>
                  </a:lnTo>
                  <a:lnTo>
                    <a:pt x="998" y="995"/>
                  </a:lnTo>
                  <a:lnTo>
                    <a:pt x="1074" y="986"/>
                  </a:lnTo>
                  <a:lnTo>
                    <a:pt x="1147" y="973"/>
                  </a:lnTo>
                  <a:lnTo>
                    <a:pt x="1219" y="957"/>
                  </a:lnTo>
                  <a:lnTo>
                    <a:pt x="1287" y="937"/>
                  </a:lnTo>
                  <a:lnTo>
                    <a:pt x="1352" y="915"/>
                  </a:lnTo>
                  <a:lnTo>
                    <a:pt x="1414" y="888"/>
                  </a:lnTo>
                  <a:lnTo>
                    <a:pt x="1471" y="858"/>
                  </a:lnTo>
                  <a:lnTo>
                    <a:pt x="1523" y="826"/>
                  </a:lnTo>
                  <a:lnTo>
                    <a:pt x="1570" y="791"/>
                  </a:lnTo>
                  <a:lnTo>
                    <a:pt x="1612" y="754"/>
                  </a:lnTo>
                  <a:lnTo>
                    <a:pt x="1648" y="715"/>
                  </a:lnTo>
                  <a:lnTo>
                    <a:pt x="1678" y="674"/>
                  </a:lnTo>
                  <a:lnTo>
                    <a:pt x="1701" y="632"/>
                  </a:lnTo>
                  <a:lnTo>
                    <a:pt x="1717" y="589"/>
                  </a:lnTo>
                  <a:lnTo>
                    <a:pt x="1728" y="545"/>
                  </a:lnTo>
                  <a:lnTo>
                    <a:pt x="1731" y="501"/>
                  </a:lnTo>
                  <a:close/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49" name="Freeform 869"/>
            <p:cNvSpPr>
              <a:spLocks/>
            </p:cNvSpPr>
            <p:nvPr/>
          </p:nvSpPr>
          <p:spPr bwMode="auto">
            <a:xfrm>
              <a:off x="3634" y="1752"/>
              <a:ext cx="15" cy="14"/>
            </a:xfrm>
            <a:custGeom>
              <a:avLst/>
              <a:gdLst>
                <a:gd name="T0" fmla="*/ 105 w 105"/>
                <a:gd name="T1" fmla="*/ 95 h 95"/>
                <a:gd name="T2" fmla="*/ 74 w 105"/>
                <a:gd name="T3" fmla="*/ 62 h 95"/>
                <a:gd name="T4" fmla="*/ 39 w 105"/>
                <a:gd name="T5" fmla="*/ 30 h 95"/>
                <a:gd name="T6" fmla="*/ 0 w 105"/>
                <a:gd name="T7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5" h="95">
                  <a:moveTo>
                    <a:pt x="105" y="95"/>
                  </a:moveTo>
                  <a:lnTo>
                    <a:pt x="74" y="62"/>
                  </a:lnTo>
                  <a:lnTo>
                    <a:pt x="39" y="3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50" name="Freeform 870"/>
            <p:cNvSpPr>
              <a:spLocks/>
            </p:cNvSpPr>
            <p:nvPr/>
          </p:nvSpPr>
          <p:spPr bwMode="auto">
            <a:xfrm>
              <a:off x="3618" y="1730"/>
              <a:ext cx="39" cy="70"/>
            </a:xfrm>
            <a:custGeom>
              <a:avLst/>
              <a:gdLst>
                <a:gd name="T0" fmla="*/ 0 w 267"/>
                <a:gd name="T1" fmla="*/ 492 h 492"/>
                <a:gd name="T2" fmla="*/ 28 w 267"/>
                <a:gd name="T3" fmla="*/ 481 h 492"/>
                <a:gd name="T4" fmla="*/ 56 w 267"/>
                <a:gd name="T5" fmla="*/ 466 h 492"/>
                <a:gd name="T6" fmla="*/ 83 w 267"/>
                <a:gd name="T7" fmla="*/ 447 h 492"/>
                <a:gd name="T8" fmla="*/ 108 w 267"/>
                <a:gd name="T9" fmla="*/ 424 h 492"/>
                <a:gd name="T10" fmla="*/ 132 w 267"/>
                <a:gd name="T11" fmla="*/ 399 h 492"/>
                <a:gd name="T12" fmla="*/ 154 w 267"/>
                <a:gd name="T13" fmla="*/ 369 h 492"/>
                <a:gd name="T14" fmla="*/ 174 w 267"/>
                <a:gd name="T15" fmla="*/ 337 h 492"/>
                <a:gd name="T16" fmla="*/ 191 w 267"/>
                <a:gd name="T17" fmla="*/ 303 h 492"/>
                <a:gd name="T18" fmla="*/ 207 w 267"/>
                <a:gd name="T19" fmla="*/ 268 h 492"/>
                <a:gd name="T20" fmla="*/ 220 w 267"/>
                <a:gd name="T21" fmla="*/ 232 h 492"/>
                <a:gd name="T22" fmla="*/ 232 w 267"/>
                <a:gd name="T23" fmla="*/ 195 h 492"/>
                <a:gd name="T24" fmla="*/ 241 w 267"/>
                <a:gd name="T25" fmla="*/ 157 h 492"/>
                <a:gd name="T26" fmla="*/ 257 w 267"/>
                <a:gd name="T27" fmla="*/ 78 h 492"/>
                <a:gd name="T28" fmla="*/ 267 w 267"/>
                <a:gd name="T29" fmla="*/ 0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67" h="492">
                  <a:moveTo>
                    <a:pt x="0" y="492"/>
                  </a:moveTo>
                  <a:lnTo>
                    <a:pt x="28" y="481"/>
                  </a:lnTo>
                  <a:lnTo>
                    <a:pt x="56" y="466"/>
                  </a:lnTo>
                  <a:lnTo>
                    <a:pt x="83" y="447"/>
                  </a:lnTo>
                  <a:lnTo>
                    <a:pt x="108" y="424"/>
                  </a:lnTo>
                  <a:lnTo>
                    <a:pt x="132" y="399"/>
                  </a:lnTo>
                  <a:lnTo>
                    <a:pt x="154" y="369"/>
                  </a:lnTo>
                  <a:lnTo>
                    <a:pt x="174" y="337"/>
                  </a:lnTo>
                  <a:lnTo>
                    <a:pt x="191" y="303"/>
                  </a:lnTo>
                  <a:lnTo>
                    <a:pt x="207" y="268"/>
                  </a:lnTo>
                  <a:lnTo>
                    <a:pt x="220" y="232"/>
                  </a:lnTo>
                  <a:lnTo>
                    <a:pt x="232" y="195"/>
                  </a:lnTo>
                  <a:lnTo>
                    <a:pt x="241" y="157"/>
                  </a:lnTo>
                  <a:lnTo>
                    <a:pt x="257" y="78"/>
                  </a:lnTo>
                  <a:lnTo>
                    <a:pt x="267" y="0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51" name="Freeform 871"/>
            <p:cNvSpPr>
              <a:spLocks/>
            </p:cNvSpPr>
            <p:nvPr/>
          </p:nvSpPr>
          <p:spPr bwMode="auto">
            <a:xfrm>
              <a:off x="3618" y="1714"/>
              <a:ext cx="87" cy="114"/>
            </a:xfrm>
            <a:custGeom>
              <a:avLst/>
              <a:gdLst>
                <a:gd name="T0" fmla="*/ 612 w 613"/>
                <a:gd name="T1" fmla="*/ 230 h 792"/>
                <a:gd name="T2" fmla="*/ 604 w 613"/>
                <a:gd name="T3" fmla="*/ 308 h 792"/>
                <a:gd name="T4" fmla="*/ 588 w 613"/>
                <a:gd name="T5" fmla="*/ 391 h 792"/>
                <a:gd name="T6" fmla="*/ 564 w 613"/>
                <a:gd name="T7" fmla="*/ 474 h 792"/>
                <a:gd name="T8" fmla="*/ 533 w 613"/>
                <a:gd name="T9" fmla="*/ 550 h 792"/>
                <a:gd name="T10" fmla="*/ 492 w 613"/>
                <a:gd name="T11" fmla="*/ 623 h 792"/>
                <a:gd name="T12" fmla="*/ 443 w 613"/>
                <a:gd name="T13" fmla="*/ 687 h 792"/>
                <a:gd name="T14" fmla="*/ 388 w 613"/>
                <a:gd name="T15" fmla="*/ 737 h 792"/>
                <a:gd name="T16" fmla="*/ 328 w 613"/>
                <a:gd name="T17" fmla="*/ 771 h 792"/>
                <a:gd name="T18" fmla="*/ 265 w 613"/>
                <a:gd name="T19" fmla="*/ 790 h 792"/>
                <a:gd name="T20" fmla="*/ 202 w 613"/>
                <a:gd name="T21" fmla="*/ 791 h 792"/>
                <a:gd name="T22" fmla="*/ 143 w 613"/>
                <a:gd name="T23" fmla="*/ 775 h 792"/>
                <a:gd name="T24" fmla="*/ 92 w 613"/>
                <a:gd name="T25" fmla="*/ 746 h 792"/>
                <a:gd name="T26" fmla="*/ 48 w 613"/>
                <a:gd name="T27" fmla="*/ 703 h 792"/>
                <a:gd name="T28" fmla="*/ 17 w 613"/>
                <a:gd name="T29" fmla="*/ 646 h 792"/>
                <a:gd name="T30" fmla="*/ 1 w 613"/>
                <a:gd name="T31" fmla="*/ 582 h 792"/>
                <a:gd name="T32" fmla="*/ 1 w 613"/>
                <a:gd name="T33" fmla="*/ 514 h 792"/>
                <a:gd name="T34" fmla="*/ 17 w 613"/>
                <a:gd name="T35" fmla="*/ 441 h 792"/>
                <a:gd name="T36" fmla="*/ 48 w 613"/>
                <a:gd name="T37" fmla="*/ 367 h 792"/>
                <a:gd name="T38" fmla="*/ 92 w 613"/>
                <a:gd name="T39" fmla="*/ 296 h 792"/>
                <a:gd name="T40" fmla="*/ 143 w 613"/>
                <a:gd name="T41" fmla="*/ 230 h 792"/>
                <a:gd name="T42" fmla="*/ 202 w 613"/>
                <a:gd name="T43" fmla="*/ 168 h 792"/>
                <a:gd name="T44" fmla="*/ 265 w 613"/>
                <a:gd name="T45" fmla="*/ 113 h 792"/>
                <a:gd name="T46" fmla="*/ 328 w 613"/>
                <a:gd name="T47" fmla="*/ 67 h 792"/>
                <a:gd name="T48" fmla="*/ 388 w 613"/>
                <a:gd name="T49" fmla="*/ 33 h 792"/>
                <a:gd name="T50" fmla="*/ 443 w 613"/>
                <a:gd name="T51" fmla="*/ 10 h 792"/>
                <a:gd name="T52" fmla="*/ 492 w 613"/>
                <a:gd name="T53" fmla="*/ 0 h 792"/>
                <a:gd name="T54" fmla="*/ 533 w 613"/>
                <a:gd name="T55" fmla="*/ 5 h 792"/>
                <a:gd name="T56" fmla="*/ 564 w 613"/>
                <a:gd name="T57" fmla="*/ 23 h 792"/>
                <a:gd name="T58" fmla="*/ 588 w 613"/>
                <a:gd name="T59" fmla="*/ 55 h 792"/>
                <a:gd name="T60" fmla="*/ 604 w 613"/>
                <a:gd name="T61" fmla="*/ 103 h 792"/>
                <a:gd name="T62" fmla="*/ 612 w 613"/>
                <a:gd name="T63" fmla="*/ 162 h 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13" h="792">
                  <a:moveTo>
                    <a:pt x="613" y="195"/>
                  </a:moveTo>
                  <a:lnTo>
                    <a:pt x="612" y="230"/>
                  </a:lnTo>
                  <a:lnTo>
                    <a:pt x="608" y="268"/>
                  </a:lnTo>
                  <a:lnTo>
                    <a:pt x="604" y="308"/>
                  </a:lnTo>
                  <a:lnTo>
                    <a:pt x="597" y="349"/>
                  </a:lnTo>
                  <a:lnTo>
                    <a:pt x="588" y="391"/>
                  </a:lnTo>
                  <a:lnTo>
                    <a:pt x="576" y="432"/>
                  </a:lnTo>
                  <a:lnTo>
                    <a:pt x="564" y="474"/>
                  </a:lnTo>
                  <a:lnTo>
                    <a:pt x="549" y="512"/>
                  </a:lnTo>
                  <a:lnTo>
                    <a:pt x="533" y="550"/>
                  </a:lnTo>
                  <a:lnTo>
                    <a:pt x="514" y="588"/>
                  </a:lnTo>
                  <a:lnTo>
                    <a:pt x="492" y="623"/>
                  </a:lnTo>
                  <a:lnTo>
                    <a:pt x="469" y="657"/>
                  </a:lnTo>
                  <a:lnTo>
                    <a:pt x="443" y="687"/>
                  </a:lnTo>
                  <a:lnTo>
                    <a:pt x="416" y="714"/>
                  </a:lnTo>
                  <a:lnTo>
                    <a:pt x="388" y="737"/>
                  </a:lnTo>
                  <a:lnTo>
                    <a:pt x="358" y="756"/>
                  </a:lnTo>
                  <a:lnTo>
                    <a:pt x="328" y="771"/>
                  </a:lnTo>
                  <a:lnTo>
                    <a:pt x="297" y="783"/>
                  </a:lnTo>
                  <a:lnTo>
                    <a:pt x="265" y="790"/>
                  </a:lnTo>
                  <a:lnTo>
                    <a:pt x="234" y="792"/>
                  </a:lnTo>
                  <a:lnTo>
                    <a:pt x="202" y="791"/>
                  </a:lnTo>
                  <a:lnTo>
                    <a:pt x="172" y="785"/>
                  </a:lnTo>
                  <a:lnTo>
                    <a:pt x="143" y="775"/>
                  </a:lnTo>
                  <a:lnTo>
                    <a:pt x="116" y="762"/>
                  </a:lnTo>
                  <a:lnTo>
                    <a:pt x="92" y="746"/>
                  </a:lnTo>
                  <a:lnTo>
                    <a:pt x="68" y="726"/>
                  </a:lnTo>
                  <a:lnTo>
                    <a:pt x="48" y="703"/>
                  </a:lnTo>
                  <a:lnTo>
                    <a:pt x="31" y="676"/>
                  </a:lnTo>
                  <a:lnTo>
                    <a:pt x="17" y="646"/>
                  </a:lnTo>
                  <a:lnTo>
                    <a:pt x="8" y="615"/>
                  </a:lnTo>
                  <a:lnTo>
                    <a:pt x="1" y="582"/>
                  </a:lnTo>
                  <a:lnTo>
                    <a:pt x="0" y="548"/>
                  </a:lnTo>
                  <a:lnTo>
                    <a:pt x="1" y="514"/>
                  </a:lnTo>
                  <a:lnTo>
                    <a:pt x="8" y="478"/>
                  </a:lnTo>
                  <a:lnTo>
                    <a:pt x="17" y="441"/>
                  </a:lnTo>
                  <a:lnTo>
                    <a:pt x="31" y="404"/>
                  </a:lnTo>
                  <a:lnTo>
                    <a:pt x="48" y="367"/>
                  </a:lnTo>
                  <a:lnTo>
                    <a:pt x="68" y="331"/>
                  </a:lnTo>
                  <a:lnTo>
                    <a:pt x="92" y="296"/>
                  </a:lnTo>
                  <a:lnTo>
                    <a:pt x="116" y="262"/>
                  </a:lnTo>
                  <a:lnTo>
                    <a:pt x="143" y="230"/>
                  </a:lnTo>
                  <a:lnTo>
                    <a:pt x="172" y="198"/>
                  </a:lnTo>
                  <a:lnTo>
                    <a:pt x="202" y="168"/>
                  </a:lnTo>
                  <a:lnTo>
                    <a:pt x="234" y="139"/>
                  </a:lnTo>
                  <a:lnTo>
                    <a:pt x="265" y="113"/>
                  </a:lnTo>
                  <a:lnTo>
                    <a:pt x="297" y="88"/>
                  </a:lnTo>
                  <a:lnTo>
                    <a:pt x="328" y="67"/>
                  </a:lnTo>
                  <a:lnTo>
                    <a:pt x="358" y="49"/>
                  </a:lnTo>
                  <a:lnTo>
                    <a:pt x="388" y="33"/>
                  </a:lnTo>
                  <a:lnTo>
                    <a:pt x="416" y="20"/>
                  </a:lnTo>
                  <a:lnTo>
                    <a:pt x="443" y="10"/>
                  </a:lnTo>
                  <a:lnTo>
                    <a:pt x="469" y="3"/>
                  </a:lnTo>
                  <a:lnTo>
                    <a:pt x="492" y="0"/>
                  </a:lnTo>
                  <a:lnTo>
                    <a:pt x="514" y="1"/>
                  </a:lnTo>
                  <a:lnTo>
                    <a:pt x="533" y="5"/>
                  </a:lnTo>
                  <a:lnTo>
                    <a:pt x="549" y="12"/>
                  </a:lnTo>
                  <a:lnTo>
                    <a:pt x="564" y="23"/>
                  </a:lnTo>
                  <a:lnTo>
                    <a:pt x="576" y="37"/>
                  </a:lnTo>
                  <a:lnTo>
                    <a:pt x="588" y="55"/>
                  </a:lnTo>
                  <a:lnTo>
                    <a:pt x="597" y="78"/>
                  </a:lnTo>
                  <a:lnTo>
                    <a:pt x="604" y="103"/>
                  </a:lnTo>
                  <a:lnTo>
                    <a:pt x="608" y="131"/>
                  </a:lnTo>
                  <a:lnTo>
                    <a:pt x="612" y="162"/>
                  </a:lnTo>
                  <a:lnTo>
                    <a:pt x="613" y="195"/>
                  </a:lnTo>
                  <a:close/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52" name="Freeform 872"/>
            <p:cNvSpPr>
              <a:spLocks/>
            </p:cNvSpPr>
            <p:nvPr/>
          </p:nvSpPr>
          <p:spPr bwMode="auto">
            <a:xfrm>
              <a:off x="3527" y="1858"/>
              <a:ext cx="196" cy="107"/>
            </a:xfrm>
            <a:custGeom>
              <a:avLst/>
              <a:gdLst>
                <a:gd name="T0" fmla="*/ 0 w 1371"/>
                <a:gd name="T1" fmla="*/ 748 h 749"/>
                <a:gd name="T2" fmla="*/ 91 w 1371"/>
                <a:gd name="T3" fmla="*/ 749 h 749"/>
                <a:gd name="T4" fmla="*/ 183 w 1371"/>
                <a:gd name="T5" fmla="*/ 747 h 749"/>
                <a:gd name="T6" fmla="*/ 275 w 1371"/>
                <a:gd name="T7" fmla="*/ 741 h 749"/>
                <a:gd name="T8" fmla="*/ 365 w 1371"/>
                <a:gd name="T9" fmla="*/ 730 h 749"/>
                <a:gd name="T10" fmla="*/ 453 w 1371"/>
                <a:gd name="T11" fmla="*/ 716 h 749"/>
                <a:gd name="T12" fmla="*/ 540 w 1371"/>
                <a:gd name="T13" fmla="*/ 699 h 749"/>
                <a:gd name="T14" fmla="*/ 625 w 1371"/>
                <a:gd name="T15" fmla="*/ 679 h 749"/>
                <a:gd name="T16" fmla="*/ 706 w 1371"/>
                <a:gd name="T17" fmla="*/ 655 h 749"/>
                <a:gd name="T18" fmla="*/ 785 w 1371"/>
                <a:gd name="T19" fmla="*/ 627 h 749"/>
                <a:gd name="T20" fmla="*/ 860 w 1371"/>
                <a:gd name="T21" fmla="*/ 596 h 749"/>
                <a:gd name="T22" fmla="*/ 930 w 1371"/>
                <a:gd name="T23" fmla="*/ 562 h 749"/>
                <a:gd name="T24" fmla="*/ 998 w 1371"/>
                <a:gd name="T25" fmla="*/ 526 h 749"/>
                <a:gd name="T26" fmla="*/ 1059 w 1371"/>
                <a:gd name="T27" fmla="*/ 488 h 749"/>
                <a:gd name="T28" fmla="*/ 1117 w 1371"/>
                <a:gd name="T29" fmla="*/ 446 h 749"/>
                <a:gd name="T30" fmla="*/ 1169 w 1371"/>
                <a:gd name="T31" fmla="*/ 401 h 749"/>
                <a:gd name="T32" fmla="*/ 1215 w 1371"/>
                <a:gd name="T33" fmla="*/ 356 h 749"/>
                <a:gd name="T34" fmla="*/ 1256 w 1371"/>
                <a:gd name="T35" fmla="*/ 309 h 749"/>
                <a:gd name="T36" fmla="*/ 1290 w 1371"/>
                <a:gd name="T37" fmla="*/ 260 h 749"/>
                <a:gd name="T38" fmla="*/ 1319 w 1371"/>
                <a:gd name="T39" fmla="*/ 209 h 749"/>
                <a:gd name="T40" fmla="*/ 1341 w 1371"/>
                <a:gd name="T41" fmla="*/ 158 h 749"/>
                <a:gd name="T42" fmla="*/ 1359 w 1371"/>
                <a:gd name="T43" fmla="*/ 105 h 749"/>
                <a:gd name="T44" fmla="*/ 1368 w 1371"/>
                <a:gd name="T45" fmla="*/ 52 h 749"/>
                <a:gd name="T46" fmla="*/ 1371 w 1371"/>
                <a:gd name="T47" fmla="*/ 0 h 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371" h="749">
                  <a:moveTo>
                    <a:pt x="0" y="748"/>
                  </a:moveTo>
                  <a:lnTo>
                    <a:pt x="91" y="749"/>
                  </a:lnTo>
                  <a:lnTo>
                    <a:pt x="183" y="747"/>
                  </a:lnTo>
                  <a:lnTo>
                    <a:pt x="275" y="741"/>
                  </a:lnTo>
                  <a:lnTo>
                    <a:pt x="365" y="730"/>
                  </a:lnTo>
                  <a:lnTo>
                    <a:pt x="453" y="716"/>
                  </a:lnTo>
                  <a:lnTo>
                    <a:pt x="540" y="699"/>
                  </a:lnTo>
                  <a:lnTo>
                    <a:pt x="625" y="679"/>
                  </a:lnTo>
                  <a:lnTo>
                    <a:pt x="706" y="655"/>
                  </a:lnTo>
                  <a:lnTo>
                    <a:pt x="785" y="627"/>
                  </a:lnTo>
                  <a:lnTo>
                    <a:pt x="860" y="596"/>
                  </a:lnTo>
                  <a:lnTo>
                    <a:pt x="930" y="562"/>
                  </a:lnTo>
                  <a:lnTo>
                    <a:pt x="998" y="526"/>
                  </a:lnTo>
                  <a:lnTo>
                    <a:pt x="1059" y="488"/>
                  </a:lnTo>
                  <a:lnTo>
                    <a:pt x="1117" y="446"/>
                  </a:lnTo>
                  <a:lnTo>
                    <a:pt x="1169" y="401"/>
                  </a:lnTo>
                  <a:lnTo>
                    <a:pt x="1215" y="356"/>
                  </a:lnTo>
                  <a:lnTo>
                    <a:pt x="1256" y="309"/>
                  </a:lnTo>
                  <a:lnTo>
                    <a:pt x="1290" y="260"/>
                  </a:lnTo>
                  <a:lnTo>
                    <a:pt x="1319" y="209"/>
                  </a:lnTo>
                  <a:lnTo>
                    <a:pt x="1341" y="158"/>
                  </a:lnTo>
                  <a:lnTo>
                    <a:pt x="1359" y="105"/>
                  </a:lnTo>
                  <a:lnTo>
                    <a:pt x="1368" y="52"/>
                  </a:lnTo>
                  <a:lnTo>
                    <a:pt x="1371" y="0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53" name="Line 873"/>
            <p:cNvSpPr>
              <a:spLocks noChangeShapeType="1"/>
            </p:cNvSpPr>
            <p:nvPr/>
          </p:nvSpPr>
          <p:spPr bwMode="auto">
            <a:xfrm flipH="1">
              <a:off x="3663" y="1615"/>
              <a:ext cx="67" cy="39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54" name="Line 874"/>
            <p:cNvSpPr>
              <a:spLocks noChangeShapeType="1"/>
            </p:cNvSpPr>
            <p:nvPr/>
          </p:nvSpPr>
          <p:spPr bwMode="auto">
            <a:xfrm flipH="1" flipV="1">
              <a:off x="3730" y="1615"/>
              <a:ext cx="21" cy="12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55" name="Freeform 875"/>
            <p:cNvSpPr>
              <a:spLocks/>
            </p:cNvSpPr>
            <p:nvPr/>
          </p:nvSpPr>
          <p:spPr bwMode="auto">
            <a:xfrm>
              <a:off x="3751" y="1555"/>
              <a:ext cx="34" cy="72"/>
            </a:xfrm>
            <a:custGeom>
              <a:avLst/>
              <a:gdLst>
                <a:gd name="T0" fmla="*/ 0 w 240"/>
                <a:gd name="T1" fmla="*/ 509 h 509"/>
                <a:gd name="T2" fmla="*/ 49 w 240"/>
                <a:gd name="T3" fmla="*/ 457 h 509"/>
                <a:gd name="T4" fmla="*/ 94 w 240"/>
                <a:gd name="T5" fmla="*/ 404 h 509"/>
                <a:gd name="T6" fmla="*/ 132 w 240"/>
                <a:gd name="T7" fmla="*/ 348 h 509"/>
                <a:gd name="T8" fmla="*/ 165 w 240"/>
                <a:gd name="T9" fmla="*/ 292 h 509"/>
                <a:gd name="T10" fmla="*/ 192 w 240"/>
                <a:gd name="T11" fmla="*/ 235 h 509"/>
                <a:gd name="T12" fmla="*/ 213 w 240"/>
                <a:gd name="T13" fmla="*/ 177 h 509"/>
                <a:gd name="T14" fmla="*/ 228 w 240"/>
                <a:gd name="T15" fmla="*/ 118 h 509"/>
                <a:gd name="T16" fmla="*/ 236 w 240"/>
                <a:gd name="T17" fmla="*/ 60 h 509"/>
                <a:gd name="T18" fmla="*/ 240 w 240"/>
                <a:gd name="T19" fmla="*/ 0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0" h="509">
                  <a:moveTo>
                    <a:pt x="0" y="509"/>
                  </a:moveTo>
                  <a:lnTo>
                    <a:pt x="49" y="457"/>
                  </a:lnTo>
                  <a:lnTo>
                    <a:pt x="94" y="404"/>
                  </a:lnTo>
                  <a:lnTo>
                    <a:pt x="132" y="348"/>
                  </a:lnTo>
                  <a:lnTo>
                    <a:pt x="165" y="292"/>
                  </a:lnTo>
                  <a:lnTo>
                    <a:pt x="192" y="235"/>
                  </a:lnTo>
                  <a:lnTo>
                    <a:pt x="213" y="177"/>
                  </a:lnTo>
                  <a:lnTo>
                    <a:pt x="228" y="118"/>
                  </a:lnTo>
                  <a:lnTo>
                    <a:pt x="236" y="60"/>
                  </a:lnTo>
                  <a:lnTo>
                    <a:pt x="240" y="0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56" name="Freeform 876"/>
            <p:cNvSpPr>
              <a:spLocks/>
            </p:cNvSpPr>
            <p:nvPr/>
          </p:nvSpPr>
          <p:spPr bwMode="auto">
            <a:xfrm>
              <a:off x="3290" y="1555"/>
              <a:ext cx="373" cy="143"/>
            </a:xfrm>
            <a:custGeom>
              <a:avLst/>
              <a:gdLst>
                <a:gd name="T0" fmla="*/ 0 w 2612"/>
                <a:gd name="T1" fmla="*/ 0 h 1001"/>
                <a:gd name="T2" fmla="*/ 4 w 2612"/>
                <a:gd name="T3" fmla="*/ 62 h 1001"/>
                <a:gd name="T4" fmla="*/ 14 w 2612"/>
                <a:gd name="T5" fmla="*/ 124 h 1001"/>
                <a:gd name="T6" fmla="*/ 30 w 2612"/>
                <a:gd name="T7" fmla="*/ 185 h 1001"/>
                <a:gd name="T8" fmla="*/ 53 w 2612"/>
                <a:gd name="T9" fmla="*/ 245 h 1001"/>
                <a:gd name="T10" fmla="*/ 83 w 2612"/>
                <a:gd name="T11" fmla="*/ 305 h 1001"/>
                <a:gd name="T12" fmla="*/ 118 w 2612"/>
                <a:gd name="T13" fmla="*/ 363 h 1001"/>
                <a:gd name="T14" fmla="*/ 161 w 2612"/>
                <a:gd name="T15" fmla="*/ 421 h 1001"/>
                <a:gd name="T16" fmla="*/ 208 w 2612"/>
                <a:gd name="T17" fmla="*/ 476 h 1001"/>
                <a:gd name="T18" fmla="*/ 262 w 2612"/>
                <a:gd name="T19" fmla="*/ 529 h 1001"/>
                <a:gd name="T20" fmla="*/ 321 w 2612"/>
                <a:gd name="T21" fmla="*/ 580 h 1001"/>
                <a:gd name="T22" fmla="*/ 386 w 2612"/>
                <a:gd name="T23" fmla="*/ 630 h 1001"/>
                <a:gd name="T24" fmla="*/ 456 w 2612"/>
                <a:gd name="T25" fmla="*/ 677 h 1001"/>
                <a:gd name="T26" fmla="*/ 531 w 2612"/>
                <a:gd name="T27" fmla="*/ 721 h 1001"/>
                <a:gd name="T28" fmla="*/ 610 w 2612"/>
                <a:gd name="T29" fmla="*/ 762 h 1001"/>
                <a:gd name="T30" fmla="*/ 694 w 2612"/>
                <a:gd name="T31" fmla="*/ 801 h 1001"/>
                <a:gd name="T32" fmla="*/ 781 w 2612"/>
                <a:gd name="T33" fmla="*/ 837 h 1001"/>
                <a:gd name="T34" fmla="*/ 873 w 2612"/>
                <a:gd name="T35" fmla="*/ 869 h 1001"/>
                <a:gd name="T36" fmla="*/ 968 w 2612"/>
                <a:gd name="T37" fmla="*/ 898 h 1001"/>
                <a:gd name="T38" fmla="*/ 1066 w 2612"/>
                <a:gd name="T39" fmla="*/ 923 h 1001"/>
                <a:gd name="T40" fmla="*/ 1166 w 2612"/>
                <a:gd name="T41" fmla="*/ 945 h 1001"/>
                <a:gd name="T42" fmla="*/ 1268 w 2612"/>
                <a:gd name="T43" fmla="*/ 965 h 1001"/>
                <a:gd name="T44" fmla="*/ 1371 w 2612"/>
                <a:gd name="T45" fmla="*/ 978 h 1001"/>
                <a:gd name="T46" fmla="*/ 1477 w 2612"/>
                <a:gd name="T47" fmla="*/ 990 h 1001"/>
                <a:gd name="T48" fmla="*/ 1583 w 2612"/>
                <a:gd name="T49" fmla="*/ 997 h 1001"/>
                <a:gd name="T50" fmla="*/ 1691 w 2612"/>
                <a:gd name="T51" fmla="*/ 1001 h 1001"/>
                <a:gd name="T52" fmla="*/ 1797 w 2612"/>
                <a:gd name="T53" fmla="*/ 1000 h 1001"/>
                <a:gd name="T54" fmla="*/ 1905 w 2612"/>
                <a:gd name="T55" fmla="*/ 996 h 1001"/>
                <a:gd name="T56" fmla="*/ 2010 w 2612"/>
                <a:gd name="T57" fmla="*/ 988 h 1001"/>
                <a:gd name="T58" fmla="*/ 2116 w 2612"/>
                <a:gd name="T59" fmla="*/ 976 h 1001"/>
                <a:gd name="T60" fmla="*/ 2220 w 2612"/>
                <a:gd name="T61" fmla="*/ 960 h 1001"/>
                <a:gd name="T62" fmla="*/ 2321 w 2612"/>
                <a:gd name="T63" fmla="*/ 941 h 1001"/>
                <a:gd name="T64" fmla="*/ 2421 w 2612"/>
                <a:gd name="T65" fmla="*/ 918 h 1001"/>
                <a:gd name="T66" fmla="*/ 2518 w 2612"/>
                <a:gd name="T67" fmla="*/ 892 h 1001"/>
                <a:gd name="T68" fmla="*/ 2612 w 2612"/>
                <a:gd name="T69" fmla="*/ 862 h 10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612" h="1001">
                  <a:moveTo>
                    <a:pt x="0" y="0"/>
                  </a:moveTo>
                  <a:lnTo>
                    <a:pt x="4" y="62"/>
                  </a:lnTo>
                  <a:lnTo>
                    <a:pt x="14" y="124"/>
                  </a:lnTo>
                  <a:lnTo>
                    <a:pt x="30" y="185"/>
                  </a:lnTo>
                  <a:lnTo>
                    <a:pt x="53" y="245"/>
                  </a:lnTo>
                  <a:lnTo>
                    <a:pt x="83" y="305"/>
                  </a:lnTo>
                  <a:lnTo>
                    <a:pt x="118" y="363"/>
                  </a:lnTo>
                  <a:lnTo>
                    <a:pt x="161" y="421"/>
                  </a:lnTo>
                  <a:lnTo>
                    <a:pt x="208" y="476"/>
                  </a:lnTo>
                  <a:lnTo>
                    <a:pt x="262" y="529"/>
                  </a:lnTo>
                  <a:lnTo>
                    <a:pt x="321" y="580"/>
                  </a:lnTo>
                  <a:lnTo>
                    <a:pt x="386" y="630"/>
                  </a:lnTo>
                  <a:lnTo>
                    <a:pt x="456" y="677"/>
                  </a:lnTo>
                  <a:lnTo>
                    <a:pt x="531" y="721"/>
                  </a:lnTo>
                  <a:lnTo>
                    <a:pt x="610" y="762"/>
                  </a:lnTo>
                  <a:lnTo>
                    <a:pt x="694" y="801"/>
                  </a:lnTo>
                  <a:lnTo>
                    <a:pt x="781" y="837"/>
                  </a:lnTo>
                  <a:lnTo>
                    <a:pt x="873" y="869"/>
                  </a:lnTo>
                  <a:lnTo>
                    <a:pt x="968" y="898"/>
                  </a:lnTo>
                  <a:lnTo>
                    <a:pt x="1066" y="923"/>
                  </a:lnTo>
                  <a:lnTo>
                    <a:pt x="1166" y="945"/>
                  </a:lnTo>
                  <a:lnTo>
                    <a:pt x="1268" y="965"/>
                  </a:lnTo>
                  <a:lnTo>
                    <a:pt x="1371" y="978"/>
                  </a:lnTo>
                  <a:lnTo>
                    <a:pt x="1477" y="990"/>
                  </a:lnTo>
                  <a:lnTo>
                    <a:pt x="1583" y="997"/>
                  </a:lnTo>
                  <a:lnTo>
                    <a:pt x="1691" y="1001"/>
                  </a:lnTo>
                  <a:lnTo>
                    <a:pt x="1797" y="1000"/>
                  </a:lnTo>
                  <a:lnTo>
                    <a:pt x="1905" y="996"/>
                  </a:lnTo>
                  <a:lnTo>
                    <a:pt x="2010" y="988"/>
                  </a:lnTo>
                  <a:lnTo>
                    <a:pt x="2116" y="976"/>
                  </a:lnTo>
                  <a:lnTo>
                    <a:pt x="2220" y="960"/>
                  </a:lnTo>
                  <a:lnTo>
                    <a:pt x="2321" y="941"/>
                  </a:lnTo>
                  <a:lnTo>
                    <a:pt x="2421" y="918"/>
                  </a:lnTo>
                  <a:lnTo>
                    <a:pt x="2518" y="892"/>
                  </a:lnTo>
                  <a:lnTo>
                    <a:pt x="2612" y="862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57" name="Freeform 877"/>
            <p:cNvSpPr>
              <a:spLocks/>
            </p:cNvSpPr>
            <p:nvPr/>
          </p:nvSpPr>
          <p:spPr bwMode="auto">
            <a:xfrm>
              <a:off x="3126" y="1984"/>
              <a:ext cx="124" cy="71"/>
            </a:xfrm>
            <a:custGeom>
              <a:avLst/>
              <a:gdLst>
                <a:gd name="T0" fmla="*/ 865 w 865"/>
                <a:gd name="T1" fmla="*/ 250 h 499"/>
                <a:gd name="T2" fmla="*/ 862 w 865"/>
                <a:gd name="T3" fmla="*/ 218 h 499"/>
                <a:gd name="T4" fmla="*/ 853 w 865"/>
                <a:gd name="T5" fmla="*/ 187 h 499"/>
                <a:gd name="T6" fmla="*/ 836 w 865"/>
                <a:gd name="T7" fmla="*/ 157 h 499"/>
                <a:gd name="T8" fmla="*/ 812 w 865"/>
                <a:gd name="T9" fmla="*/ 129 h 499"/>
                <a:gd name="T10" fmla="*/ 783 w 865"/>
                <a:gd name="T11" fmla="*/ 103 h 499"/>
                <a:gd name="T12" fmla="*/ 748 w 865"/>
                <a:gd name="T13" fmla="*/ 78 h 499"/>
                <a:gd name="T14" fmla="*/ 709 w 865"/>
                <a:gd name="T15" fmla="*/ 57 h 499"/>
                <a:gd name="T16" fmla="*/ 665 w 865"/>
                <a:gd name="T17" fmla="*/ 38 h 499"/>
                <a:gd name="T18" fmla="*/ 617 w 865"/>
                <a:gd name="T19" fmla="*/ 23 h 499"/>
                <a:gd name="T20" fmla="*/ 566 w 865"/>
                <a:gd name="T21" fmla="*/ 11 h 499"/>
                <a:gd name="T22" fmla="*/ 514 w 865"/>
                <a:gd name="T23" fmla="*/ 4 h 499"/>
                <a:gd name="T24" fmla="*/ 460 w 865"/>
                <a:gd name="T25" fmla="*/ 0 h 499"/>
                <a:gd name="T26" fmla="*/ 405 w 865"/>
                <a:gd name="T27" fmla="*/ 0 h 499"/>
                <a:gd name="T28" fmla="*/ 352 w 865"/>
                <a:gd name="T29" fmla="*/ 4 h 499"/>
                <a:gd name="T30" fmla="*/ 299 w 865"/>
                <a:gd name="T31" fmla="*/ 11 h 499"/>
                <a:gd name="T32" fmla="*/ 249 w 865"/>
                <a:gd name="T33" fmla="*/ 23 h 499"/>
                <a:gd name="T34" fmla="*/ 201 w 865"/>
                <a:gd name="T35" fmla="*/ 38 h 499"/>
                <a:gd name="T36" fmla="*/ 157 w 865"/>
                <a:gd name="T37" fmla="*/ 57 h 499"/>
                <a:gd name="T38" fmla="*/ 117 w 865"/>
                <a:gd name="T39" fmla="*/ 78 h 499"/>
                <a:gd name="T40" fmla="*/ 83 w 865"/>
                <a:gd name="T41" fmla="*/ 103 h 499"/>
                <a:gd name="T42" fmla="*/ 53 w 865"/>
                <a:gd name="T43" fmla="*/ 129 h 499"/>
                <a:gd name="T44" fmla="*/ 31 w 865"/>
                <a:gd name="T45" fmla="*/ 157 h 499"/>
                <a:gd name="T46" fmla="*/ 14 w 865"/>
                <a:gd name="T47" fmla="*/ 187 h 499"/>
                <a:gd name="T48" fmla="*/ 3 w 865"/>
                <a:gd name="T49" fmla="*/ 218 h 499"/>
                <a:gd name="T50" fmla="*/ 0 w 865"/>
                <a:gd name="T51" fmla="*/ 250 h 499"/>
                <a:gd name="T52" fmla="*/ 3 w 865"/>
                <a:gd name="T53" fmla="*/ 281 h 499"/>
                <a:gd name="T54" fmla="*/ 14 w 865"/>
                <a:gd name="T55" fmla="*/ 311 h 499"/>
                <a:gd name="T56" fmla="*/ 31 w 865"/>
                <a:gd name="T57" fmla="*/ 341 h 499"/>
                <a:gd name="T58" fmla="*/ 53 w 865"/>
                <a:gd name="T59" fmla="*/ 370 h 499"/>
                <a:gd name="T60" fmla="*/ 83 w 865"/>
                <a:gd name="T61" fmla="*/ 397 h 499"/>
                <a:gd name="T62" fmla="*/ 117 w 865"/>
                <a:gd name="T63" fmla="*/ 421 h 499"/>
                <a:gd name="T64" fmla="*/ 157 w 865"/>
                <a:gd name="T65" fmla="*/ 442 h 499"/>
                <a:gd name="T66" fmla="*/ 201 w 865"/>
                <a:gd name="T67" fmla="*/ 460 h 499"/>
                <a:gd name="T68" fmla="*/ 249 w 865"/>
                <a:gd name="T69" fmla="*/ 475 h 499"/>
                <a:gd name="T70" fmla="*/ 299 w 865"/>
                <a:gd name="T71" fmla="*/ 487 h 499"/>
                <a:gd name="T72" fmla="*/ 352 w 865"/>
                <a:gd name="T73" fmla="*/ 496 h 499"/>
                <a:gd name="T74" fmla="*/ 405 w 865"/>
                <a:gd name="T75" fmla="*/ 499 h 499"/>
                <a:gd name="T76" fmla="*/ 460 w 865"/>
                <a:gd name="T77" fmla="*/ 499 h 499"/>
                <a:gd name="T78" fmla="*/ 514 w 865"/>
                <a:gd name="T79" fmla="*/ 496 h 499"/>
                <a:gd name="T80" fmla="*/ 566 w 865"/>
                <a:gd name="T81" fmla="*/ 487 h 499"/>
                <a:gd name="T82" fmla="*/ 617 w 865"/>
                <a:gd name="T83" fmla="*/ 475 h 499"/>
                <a:gd name="T84" fmla="*/ 665 w 865"/>
                <a:gd name="T85" fmla="*/ 460 h 499"/>
                <a:gd name="T86" fmla="*/ 709 w 865"/>
                <a:gd name="T87" fmla="*/ 442 h 499"/>
                <a:gd name="T88" fmla="*/ 748 w 865"/>
                <a:gd name="T89" fmla="*/ 421 h 499"/>
                <a:gd name="T90" fmla="*/ 783 w 865"/>
                <a:gd name="T91" fmla="*/ 397 h 499"/>
                <a:gd name="T92" fmla="*/ 812 w 865"/>
                <a:gd name="T93" fmla="*/ 370 h 499"/>
                <a:gd name="T94" fmla="*/ 836 w 865"/>
                <a:gd name="T95" fmla="*/ 341 h 499"/>
                <a:gd name="T96" fmla="*/ 853 w 865"/>
                <a:gd name="T97" fmla="*/ 311 h 499"/>
                <a:gd name="T98" fmla="*/ 862 w 865"/>
                <a:gd name="T99" fmla="*/ 281 h 499"/>
                <a:gd name="T100" fmla="*/ 865 w 865"/>
                <a:gd name="T101" fmla="*/ 250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65" h="499">
                  <a:moveTo>
                    <a:pt x="865" y="250"/>
                  </a:moveTo>
                  <a:lnTo>
                    <a:pt x="862" y="218"/>
                  </a:lnTo>
                  <a:lnTo>
                    <a:pt x="853" y="187"/>
                  </a:lnTo>
                  <a:lnTo>
                    <a:pt x="836" y="157"/>
                  </a:lnTo>
                  <a:lnTo>
                    <a:pt x="812" y="129"/>
                  </a:lnTo>
                  <a:lnTo>
                    <a:pt x="783" y="103"/>
                  </a:lnTo>
                  <a:lnTo>
                    <a:pt x="748" y="78"/>
                  </a:lnTo>
                  <a:lnTo>
                    <a:pt x="709" y="57"/>
                  </a:lnTo>
                  <a:lnTo>
                    <a:pt x="665" y="38"/>
                  </a:lnTo>
                  <a:lnTo>
                    <a:pt x="617" y="23"/>
                  </a:lnTo>
                  <a:lnTo>
                    <a:pt x="566" y="11"/>
                  </a:lnTo>
                  <a:lnTo>
                    <a:pt x="514" y="4"/>
                  </a:lnTo>
                  <a:lnTo>
                    <a:pt x="460" y="0"/>
                  </a:lnTo>
                  <a:lnTo>
                    <a:pt x="405" y="0"/>
                  </a:lnTo>
                  <a:lnTo>
                    <a:pt x="352" y="4"/>
                  </a:lnTo>
                  <a:lnTo>
                    <a:pt x="299" y="11"/>
                  </a:lnTo>
                  <a:lnTo>
                    <a:pt x="249" y="23"/>
                  </a:lnTo>
                  <a:lnTo>
                    <a:pt x="201" y="38"/>
                  </a:lnTo>
                  <a:lnTo>
                    <a:pt x="157" y="57"/>
                  </a:lnTo>
                  <a:lnTo>
                    <a:pt x="117" y="78"/>
                  </a:lnTo>
                  <a:lnTo>
                    <a:pt x="83" y="103"/>
                  </a:lnTo>
                  <a:lnTo>
                    <a:pt x="53" y="129"/>
                  </a:lnTo>
                  <a:lnTo>
                    <a:pt x="31" y="157"/>
                  </a:lnTo>
                  <a:lnTo>
                    <a:pt x="14" y="187"/>
                  </a:lnTo>
                  <a:lnTo>
                    <a:pt x="3" y="218"/>
                  </a:lnTo>
                  <a:lnTo>
                    <a:pt x="0" y="250"/>
                  </a:lnTo>
                  <a:lnTo>
                    <a:pt x="3" y="281"/>
                  </a:lnTo>
                  <a:lnTo>
                    <a:pt x="14" y="311"/>
                  </a:lnTo>
                  <a:lnTo>
                    <a:pt x="31" y="341"/>
                  </a:lnTo>
                  <a:lnTo>
                    <a:pt x="53" y="370"/>
                  </a:lnTo>
                  <a:lnTo>
                    <a:pt x="83" y="397"/>
                  </a:lnTo>
                  <a:lnTo>
                    <a:pt x="117" y="421"/>
                  </a:lnTo>
                  <a:lnTo>
                    <a:pt x="157" y="442"/>
                  </a:lnTo>
                  <a:lnTo>
                    <a:pt x="201" y="460"/>
                  </a:lnTo>
                  <a:lnTo>
                    <a:pt x="249" y="475"/>
                  </a:lnTo>
                  <a:lnTo>
                    <a:pt x="299" y="487"/>
                  </a:lnTo>
                  <a:lnTo>
                    <a:pt x="352" y="496"/>
                  </a:lnTo>
                  <a:lnTo>
                    <a:pt x="405" y="499"/>
                  </a:lnTo>
                  <a:lnTo>
                    <a:pt x="460" y="499"/>
                  </a:lnTo>
                  <a:lnTo>
                    <a:pt x="514" y="496"/>
                  </a:lnTo>
                  <a:lnTo>
                    <a:pt x="566" y="487"/>
                  </a:lnTo>
                  <a:lnTo>
                    <a:pt x="617" y="475"/>
                  </a:lnTo>
                  <a:lnTo>
                    <a:pt x="665" y="460"/>
                  </a:lnTo>
                  <a:lnTo>
                    <a:pt x="709" y="442"/>
                  </a:lnTo>
                  <a:lnTo>
                    <a:pt x="748" y="421"/>
                  </a:lnTo>
                  <a:lnTo>
                    <a:pt x="783" y="397"/>
                  </a:lnTo>
                  <a:lnTo>
                    <a:pt x="812" y="370"/>
                  </a:lnTo>
                  <a:lnTo>
                    <a:pt x="836" y="341"/>
                  </a:lnTo>
                  <a:lnTo>
                    <a:pt x="853" y="311"/>
                  </a:lnTo>
                  <a:lnTo>
                    <a:pt x="862" y="281"/>
                  </a:lnTo>
                  <a:lnTo>
                    <a:pt x="865" y="250"/>
                  </a:lnTo>
                  <a:close/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58" name="Freeform 878"/>
            <p:cNvSpPr>
              <a:spLocks/>
            </p:cNvSpPr>
            <p:nvPr/>
          </p:nvSpPr>
          <p:spPr bwMode="auto">
            <a:xfrm>
              <a:off x="3064" y="1969"/>
              <a:ext cx="211" cy="122"/>
            </a:xfrm>
            <a:custGeom>
              <a:avLst/>
              <a:gdLst>
                <a:gd name="T0" fmla="*/ 254 w 1478"/>
                <a:gd name="T1" fmla="*/ 0 h 854"/>
                <a:gd name="T2" fmla="*/ 203 w 1478"/>
                <a:gd name="T3" fmla="*/ 32 h 854"/>
                <a:gd name="T4" fmla="*/ 157 w 1478"/>
                <a:gd name="T5" fmla="*/ 66 h 854"/>
                <a:gd name="T6" fmla="*/ 117 w 1478"/>
                <a:gd name="T7" fmla="*/ 104 h 854"/>
                <a:gd name="T8" fmla="*/ 81 w 1478"/>
                <a:gd name="T9" fmla="*/ 142 h 854"/>
                <a:gd name="T10" fmla="*/ 53 w 1478"/>
                <a:gd name="T11" fmla="*/ 182 h 854"/>
                <a:gd name="T12" fmla="*/ 29 w 1478"/>
                <a:gd name="T13" fmla="*/ 224 h 854"/>
                <a:gd name="T14" fmla="*/ 13 w 1478"/>
                <a:gd name="T15" fmla="*/ 266 h 854"/>
                <a:gd name="T16" fmla="*/ 4 w 1478"/>
                <a:gd name="T17" fmla="*/ 310 h 854"/>
                <a:gd name="T18" fmla="*/ 0 w 1478"/>
                <a:gd name="T19" fmla="*/ 354 h 854"/>
                <a:gd name="T20" fmla="*/ 4 w 1478"/>
                <a:gd name="T21" fmla="*/ 397 h 854"/>
                <a:gd name="T22" fmla="*/ 13 w 1478"/>
                <a:gd name="T23" fmla="*/ 440 h 854"/>
                <a:gd name="T24" fmla="*/ 29 w 1478"/>
                <a:gd name="T25" fmla="*/ 483 h 854"/>
                <a:gd name="T26" fmla="*/ 53 w 1478"/>
                <a:gd name="T27" fmla="*/ 525 h 854"/>
                <a:gd name="T28" fmla="*/ 81 w 1478"/>
                <a:gd name="T29" fmla="*/ 564 h 854"/>
                <a:gd name="T30" fmla="*/ 117 w 1478"/>
                <a:gd name="T31" fmla="*/ 604 h 854"/>
                <a:gd name="T32" fmla="*/ 157 w 1478"/>
                <a:gd name="T33" fmla="*/ 640 h 854"/>
                <a:gd name="T34" fmla="*/ 203 w 1478"/>
                <a:gd name="T35" fmla="*/ 675 h 854"/>
                <a:gd name="T36" fmla="*/ 254 w 1478"/>
                <a:gd name="T37" fmla="*/ 707 h 854"/>
                <a:gd name="T38" fmla="*/ 309 w 1478"/>
                <a:gd name="T39" fmla="*/ 737 h 854"/>
                <a:gd name="T40" fmla="*/ 369 w 1478"/>
                <a:gd name="T41" fmla="*/ 764 h 854"/>
                <a:gd name="T42" fmla="*/ 433 w 1478"/>
                <a:gd name="T43" fmla="*/ 787 h 854"/>
                <a:gd name="T44" fmla="*/ 500 w 1478"/>
                <a:gd name="T45" fmla="*/ 807 h 854"/>
                <a:gd name="T46" fmla="*/ 570 w 1478"/>
                <a:gd name="T47" fmla="*/ 823 h 854"/>
                <a:gd name="T48" fmla="*/ 642 w 1478"/>
                <a:gd name="T49" fmla="*/ 837 h 854"/>
                <a:gd name="T50" fmla="*/ 716 w 1478"/>
                <a:gd name="T51" fmla="*/ 847 h 854"/>
                <a:gd name="T52" fmla="*/ 791 w 1478"/>
                <a:gd name="T53" fmla="*/ 852 h 854"/>
                <a:gd name="T54" fmla="*/ 866 w 1478"/>
                <a:gd name="T55" fmla="*/ 854 h 854"/>
                <a:gd name="T56" fmla="*/ 942 w 1478"/>
                <a:gd name="T57" fmla="*/ 852 h 854"/>
                <a:gd name="T58" fmla="*/ 1016 w 1478"/>
                <a:gd name="T59" fmla="*/ 847 h 854"/>
                <a:gd name="T60" fmla="*/ 1090 w 1478"/>
                <a:gd name="T61" fmla="*/ 837 h 854"/>
                <a:gd name="T62" fmla="*/ 1162 w 1478"/>
                <a:gd name="T63" fmla="*/ 823 h 854"/>
                <a:gd name="T64" fmla="*/ 1231 w 1478"/>
                <a:gd name="T65" fmla="*/ 807 h 854"/>
                <a:gd name="T66" fmla="*/ 1298 w 1478"/>
                <a:gd name="T67" fmla="*/ 787 h 854"/>
                <a:gd name="T68" fmla="*/ 1362 w 1478"/>
                <a:gd name="T69" fmla="*/ 764 h 854"/>
                <a:gd name="T70" fmla="*/ 1422 w 1478"/>
                <a:gd name="T71" fmla="*/ 737 h 854"/>
                <a:gd name="T72" fmla="*/ 1478 w 1478"/>
                <a:gd name="T73" fmla="*/ 707 h 8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78" h="854">
                  <a:moveTo>
                    <a:pt x="254" y="0"/>
                  </a:moveTo>
                  <a:lnTo>
                    <a:pt x="203" y="32"/>
                  </a:lnTo>
                  <a:lnTo>
                    <a:pt x="157" y="66"/>
                  </a:lnTo>
                  <a:lnTo>
                    <a:pt x="117" y="104"/>
                  </a:lnTo>
                  <a:lnTo>
                    <a:pt x="81" y="142"/>
                  </a:lnTo>
                  <a:lnTo>
                    <a:pt x="53" y="182"/>
                  </a:lnTo>
                  <a:lnTo>
                    <a:pt x="29" y="224"/>
                  </a:lnTo>
                  <a:lnTo>
                    <a:pt x="13" y="266"/>
                  </a:lnTo>
                  <a:lnTo>
                    <a:pt x="4" y="310"/>
                  </a:lnTo>
                  <a:lnTo>
                    <a:pt x="0" y="354"/>
                  </a:lnTo>
                  <a:lnTo>
                    <a:pt x="4" y="397"/>
                  </a:lnTo>
                  <a:lnTo>
                    <a:pt x="13" y="440"/>
                  </a:lnTo>
                  <a:lnTo>
                    <a:pt x="29" y="483"/>
                  </a:lnTo>
                  <a:lnTo>
                    <a:pt x="53" y="525"/>
                  </a:lnTo>
                  <a:lnTo>
                    <a:pt x="81" y="564"/>
                  </a:lnTo>
                  <a:lnTo>
                    <a:pt x="117" y="604"/>
                  </a:lnTo>
                  <a:lnTo>
                    <a:pt x="157" y="640"/>
                  </a:lnTo>
                  <a:lnTo>
                    <a:pt x="203" y="675"/>
                  </a:lnTo>
                  <a:lnTo>
                    <a:pt x="254" y="707"/>
                  </a:lnTo>
                  <a:lnTo>
                    <a:pt x="309" y="737"/>
                  </a:lnTo>
                  <a:lnTo>
                    <a:pt x="369" y="764"/>
                  </a:lnTo>
                  <a:lnTo>
                    <a:pt x="433" y="787"/>
                  </a:lnTo>
                  <a:lnTo>
                    <a:pt x="500" y="807"/>
                  </a:lnTo>
                  <a:lnTo>
                    <a:pt x="570" y="823"/>
                  </a:lnTo>
                  <a:lnTo>
                    <a:pt x="642" y="837"/>
                  </a:lnTo>
                  <a:lnTo>
                    <a:pt x="716" y="847"/>
                  </a:lnTo>
                  <a:lnTo>
                    <a:pt x="791" y="852"/>
                  </a:lnTo>
                  <a:lnTo>
                    <a:pt x="866" y="854"/>
                  </a:lnTo>
                  <a:lnTo>
                    <a:pt x="942" y="852"/>
                  </a:lnTo>
                  <a:lnTo>
                    <a:pt x="1016" y="847"/>
                  </a:lnTo>
                  <a:lnTo>
                    <a:pt x="1090" y="837"/>
                  </a:lnTo>
                  <a:lnTo>
                    <a:pt x="1162" y="823"/>
                  </a:lnTo>
                  <a:lnTo>
                    <a:pt x="1231" y="807"/>
                  </a:lnTo>
                  <a:lnTo>
                    <a:pt x="1298" y="787"/>
                  </a:lnTo>
                  <a:lnTo>
                    <a:pt x="1362" y="764"/>
                  </a:lnTo>
                  <a:lnTo>
                    <a:pt x="1422" y="737"/>
                  </a:lnTo>
                  <a:lnTo>
                    <a:pt x="1478" y="707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59" name="Line 879"/>
            <p:cNvSpPr>
              <a:spLocks noChangeShapeType="1"/>
            </p:cNvSpPr>
            <p:nvPr/>
          </p:nvSpPr>
          <p:spPr bwMode="auto">
            <a:xfrm flipV="1">
              <a:off x="3100" y="1893"/>
              <a:ext cx="132" cy="76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60" name="Line 880"/>
            <p:cNvSpPr>
              <a:spLocks noChangeShapeType="1"/>
            </p:cNvSpPr>
            <p:nvPr/>
          </p:nvSpPr>
          <p:spPr bwMode="auto">
            <a:xfrm flipV="1">
              <a:off x="3527" y="1803"/>
              <a:ext cx="0" cy="162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61" name="Line 881"/>
            <p:cNvSpPr>
              <a:spLocks noChangeShapeType="1"/>
            </p:cNvSpPr>
            <p:nvPr/>
          </p:nvSpPr>
          <p:spPr bwMode="auto">
            <a:xfrm flipV="1">
              <a:off x="3275" y="1965"/>
              <a:ext cx="252" cy="145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62" name="Line 882"/>
            <p:cNvSpPr>
              <a:spLocks noChangeShapeType="1"/>
            </p:cNvSpPr>
            <p:nvPr/>
          </p:nvSpPr>
          <p:spPr bwMode="auto">
            <a:xfrm flipH="1">
              <a:off x="3275" y="1994"/>
              <a:ext cx="131" cy="76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63" name="Line 883"/>
            <p:cNvSpPr>
              <a:spLocks noChangeShapeType="1"/>
            </p:cNvSpPr>
            <p:nvPr/>
          </p:nvSpPr>
          <p:spPr bwMode="auto">
            <a:xfrm flipV="1">
              <a:off x="3232" y="1772"/>
              <a:ext cx="0" cy="121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64" name="Freeform 884"/>
            <p:cNvSpPr>
              <a:spLocks/>
            </p:cNvSpPr>
            <p:nvPr/>
          </p:nvSpPr>
          <p:spPr bwMode="auto">
            <a:xfrm>
              <a:off x="3232" y="1873"/>
              <a:ext cx="174" cy="121"/>
            </a:xfrm>
            <a:custGeom>
              <a:avLst/>
              <a:gdLst>
                <a:gd name="T0" fmla="*/ 1224 w 1224"/>
                <a:gd name="T1" fmla="*/ 0 h 850"/>
                <a:gd name="T2" fmla="*/ 1224 w 1224"/>
                <a:gd name="T3" fmla="*/ 850 h 850"/>
                <a:gd name="T4" fmla="*/ 0 w 1224"/>
                <a:gd name="T5" fmla="*/ 142 h 8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24" h="850">
                  <a:moveTo>
                    <a:pt x="1224" y="0"/>
                  </a:moveTo>
                  <a:lnTo>
                    <a:pt x="1224" y="850"/>
                  </a:lnTo>
                  <a:lnTo>
                    <a:pt x="0" y="142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65" name="Freeform 885"/>
            <p:cNvSpPr>
              <a:spLocks/>
            </p:cNvSpPr>
            <p:nvPr/>
          </p:nvSpPr>
          <p:spPr bwMode="auto">
            <a:xfrm>
              <a:off x="3275" y="1766"/>
              <a:ext cx="88" cy="113"/>
            </a:xfrm>
            <a:custGeom>
              <a:avLst/>
              <a:gdLst>
                <a:gd name="T0" fmla="*/ 523 w 613"/>
                <a:gd name="T1" fmla="*/ 770 h 790"/>
                <a:gd name="T2" fmla="*/ 548 w 613"/>
                <a:gd name="T3" fmla="*/ 752 h 790"/>
                <a:gd name="T4" fmla="*/ 570 w 613"/>
                <a:gd name="T5" fmla="*/ 727 h 790"/>
                <a:gd name="T6" fmla="*/ 587 w 613"/>
                <a:gd name="T7" fmla="*/ 698 h 790"/>
                <a:gd name="T8" fmla="*/ 600 w 613"/>
                <a:gd name="T9" fmla="*/ 663 h 790"/>
                <a:gd name="T10" fmla="*/ 608 w 613"/>
                <a:gd name="T11" fmla="*/ 625 h 790"/>
                <a:gd name="T12" fmla="*/ 613 w 613"/>
                <a:gd name="T13" fmla="*/ 583 h 790"/>
                <a:gd name="T14" fmla="*/ 612 w 613"/>
                <a:gd name="T15" fmla="*/ 538 h 790"/>
                <a:gd name="T16" fmla="*/ 605 w 613"/>
                <a:gd name="T17" fmla="*/ 491 h 790"/>
                <a:gd name="T18" fmla="*/ 595 w 613"/>
                <a:gd name="T19" fmla="*/ 442 h 790"/>
                <a:gd name="T20" fmla="*/ 579 w 613"/>
                <a:gd name="T21" fmla="*/ 392 h 790"/>
                <a:gd name="T22" fmla="*/ 559 w 613"/>
                <a:gd name="T23" fmla="*/ 343 h 790"/>
                <a:gd name="T24" fmla="*/ 536 w 613"/>
                <a:gd name="T25" fmla="*/ 294 h 790"/>
                <a:gd name="T26" fmla="*/ 508 w 613"/>
                <a:gd name="T27" fmla="*/ 247 h 790"/>
                <a:gd name="T28" fmla="*/ 479 w 613"/>
                <a:gd name="T29" fmla="*/ 202 h 790"/>
                <a:gd name="T30" fmla="*/ 446 w 613"/>
                <a:gd name="T31" fmla="*/ 160 h 790"/>
                <a:gd name="T32" fmla="*/ 410 w 613"/>
                <a:gd name="T33" fmla="*/ 122 h 790"/>
                <a:gd name="T34" fmla="*/ 373 w 613"/>
                <a:gd name="T35" fmla="*/ 88 h 790"/>
                <a:gd name="T36" fmla="*/ 335 w 613"/>
                <a:gd name="T37" fmla="*/ 60 h 790"/>
                <a:gd name="T38" fmla="*/ 296 w 613"/>
                <a:gd name="T39" fmla="*/ 36 h 790"/>
                <a:gd name="T40" fmla="*/ 258 w 613"/>
                <a:gd name="T41" fmla="*/ 18 h 790"/>
                <a:gd name="T42" fmla="*/ 221 w 613"/>
                <a:gd name="T43" fmla="*/ 6 h 790"/>
                <a:gd name="T44" fmla="*/ 185 w 613"/>
                <a:gd name="T45" fmla="*/ 0 h 790"/>
                <a:gd name="T46" fmla="*/ 151 w 613"/>
                <a:gd name="T47" fmla="*/ 1 h 790"/>
                <a:gd name="T48" fmla="*/ 119 w 613"/>
                <a:gd name="T49" fmla="*/ 7 h 790"/>
                <a:gd name="T50" fmla="*/ 90 w 613"/>
                <a:gd name="T51" fmla="*/ 20 h 790"/>
                <a:gd name="T52" fmla="*/ 64 w 613"/>
                <a:gd name="T53" fmla="*/ 38 h 790"/>
                <a:gd name="T54" fmla="*/ 43 w 613"/>
                <a:gd name="T55" fmla="*/ 63 h 790"/>
                <a:gd name="T56" fmla="*/ 25 w 613"/>
                <a:gd name="T57" fmla="*/ 93 h 790"/>
                <a:gd name="T58" fmla="*/ 12 w 613"/>
                <a:gd name="T59" fmla="*/ 127 h 790"/>
                <a:gd name="T60" fmla="*/ 4 w 613"/>
                <a:gd name="T61" fmla="*/ 165 h 790"/>
                <a:gd name="T62" fmla="*/ 0 w 613"/>
                <a:gd name="T63" fmla="*/ 208 h 790"/>
                <a:gd name="T64" fmla="*/ 2 w 613"/>
                <a:gd name="T65" fmla="*/ 252 h 790"/>
                <a:gd name="T66" fmla="*/ 8 w 613"/>
                <a:gd name="T67" fmla="*/ 299 h 790"/>
                <a:gd name="T68" fmla="*/ 19 w 613"/>
                <a:gd name="T69" fmla="*/ 348 h 790"/>
                <a:gd name="T70" fmla="*/ 33 w 613"/>
                <a:gd name="T71" fmla="*/ 398 h 790"/>
                <a:gd name="T72" fmla="*/ 54 w 613"/>
                <a:gd name="T73" fmla="*/ 447 h 790"/>
                <a:gd name="T74" fmla="*/ 77 w 613"/>
                <a:gd name="T75" fmla="*/ 496 h 790"/>
                <a:gd name="T76" fmla="*/ 104 w 613"/>
                <a:gd name="T77" fmla="*/ 543 h 790"/>
                <a:gd name="T78" fmla="*/ 135 w 613"/>
                <a:gd name="T79" fmla="*/ 589 h 790"/>
                <a:gd name="T80" fmla="*/ 168 w 613"/>
                <a:gd name="T81" fmla="*/ 630 h 790"/>
                <a:gd name="T82" fmla="*/ 203 w 613"/>
                <a:gd name="T83" fmla="*/ 667 h 790"/>
                <a:gd name="T84" fmla="*/ 240 w 613"/>
                <a:gd name="T85" fmla="*/ 702 h 790"/>
                <a:gd name="T86" fmla="*/ 277 w 613"/>
                <a:gd name="T87" fmla="*/ 730 h 790"/>
                <a:gd name="T88" fmla="*/ 316 w 613"/>
                <a:gd name="T89" fmla="*/ 754 h 790"/>
                <a:gd name="T90" fmla="*/ 354 w 613"/>
                <a:gd name="T91" fmla="*/ 772 h 790"/>
                <a:gd name="T92" fmla="*/ 392 w 613"/>
                <a:gd name="T93" fmla="*/ 784 h 790"/>
                <a:gd name="T94" fmla="*/ 427 w 613"/>
                <a:gd name="T95" fmla="*/ 790 h 790"/>
                <a:gd name="T96" fmla="*/ 463 w 613"/>
                <a:gd name="T97" fmla="*/ 790 h 790"/>
                <a:gd name="T98" fmla="*/ 495 w 613"/>
                <a:gd name="T99" fmla="*/ 782 h 790"/>
                <a:gd name="T100" fmla="*/ 523 w 613"/>
                <a:gd name="T101" fmla="*/ 770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13" h="790">
                  <a:moveTo>
                    <a:pt x="523" y="770"/>
                  </a:moveTo>
                  <a:lnTo>
                    <a:pt x="548" y="752"/>
                  </a:lnTo>
                  <a:lnTo>
                    <a:pt x="570" y="727"/>
                  </a:lnTo>
                  <a:lnTo>
                    <a:pt x="587" y="698"/>
                  </a:lnTo>
                  <a:lnTo>
                    <a:pt x="600" y="663"/>
                  </a:lnTo>
                  <a:lnTo>
                    <a:pt x="608" y="625"/>
                  </a:lnTo>
                  <a:lnTo>
                    <a:pt x="613" y="583"/>
                  </a:lnTo>
                  <a:lnTo>
                    <a:pt x="612" y="538"/>
                  </a:lnTo>
                  <a:lnTo>
                    <a:pt x="605" y="491"/>
                  </a:lnTo>
                  <a:lnTo>
                    <a:pt x="595" y="442"/>
                  </a:lnTo>
                  <a:lnTo>
                    <a:pt x="579" y="392"/>
                  </a:lnTo>
                  <a:lnTo>
                    <a:pt x="559" y="343"/>
                  </a:lnTo>
                  <a:lnTo>
                    <a:pt x="536" y="294"/>
                  </a:lnTo>
                  <a:lnTo>
                    <a:pt x="508" y="247"/>
                  </a:lnTo>
                  <a:lnTo>
                    <a:pt x="479" y="202"/>
                  </a:lnTo>
                  <a:lnTo>
                    <a:pt x="446" y="160"/>
                  </a:lnTo>
                  <a:lnTo>
                    <a:pt x="410" y="122"/>
                  </a:lnTo>
                  <a:lnTo>
                    <a:pt x="373" y="88"/>
                  </a:lnTo>
                  <a:lnTo>
                    <a:pt x="335" y="60"/>
                  </a:lnTo>
                  <a:lnTo>
                    <a:pt x="296" y="36"/>
                  </a:lnTo>
                  <a:lnTo>
                    <a:pt x="258" y="18"/>
                  </a:lnTo>
                  <a:lnTo>
                    <a:pt x="221" y="6"/>
                  </a:lnTo>
                  <a:lnTo>
                    <a:pt x="185" y="0"/>
                  </a:lnTo>
                  <a:lnTo>
                    <a:pt x="151" y="1"/>
                  </a:lnTo>
                  <a:lnTo>
                    <a:pt x="119" y="7"/>
                  </a:lnTo>
                  <a:lnTo>
                    <a:pt x="90" y="20"/>
                  </a:lnTo>
                  <a:lnTo>
                    <a:pt x="64" y="38"/>
                  </a:lnTo>
                  <a:lnTo>
                    <a:pt x="43" y="63"/>
                  </a:lnTo>
                  <a:lnTo>
                    <a:pt x="25" y="93"/>
                  </a:lnTo>
                  <a:lnTo>
                    <a:pt x="12" y="127"/>
                  </a:lnTo>
                  <a:lnTo>
                    <a:pt x="4" y="165"/>
                  </a:lnTo>
                  <a:lnTo>
                    <a:pt x="0" y="208"/>
                  </a:lnTo>
                  <a:lnTo>
                    <a:pt x="2" y="252"/>
                  </a:lnTo>
                  <a:lnTo>
                    <a:pt x="8" y="299"/>
                  </a:lnTo>
                  <a:lnTo>
                    <a:pt x="19" y="348"/>
                  </a:lnTo>
                  <a:lnTo>
                    <a:pt x="33" y="398"/>
                  </a:lnTo>
                  <a:lnTo>
                    <a:pt x="54" y="447"/>
                  </a:lnTo>
                  <a:lnTo>
                    <a:pt x="77" y="496"/>
                  </a:lnTo>
                  <a:lnTo>
                    <a:pt x="104" y="543"/>
                  </a:lnTo>
                  <a:lnTo>
                    <a:pt x="135" y="589"/>
                  </a:lnTo>
                  <a:lnTo>
                    <a:pt x="168" y="630"/>
                  </a:lnTo>
                  <a:lnTo>
                    <a:pt x="203" y="667"/>
                  </a:lnTo>
                  <a:lnTo>
                    <a:pt x="240" y="702"/>
                  </a:lnTo>
                  <a:lnTo>
                    <a:pt x="277" y="730"/>
                  </a:lnTo>
                  <a:lnTo>
                    <a:pt x="316" y="754"/>
                  </a:lnTo>
                  <a:lnTo>
                    <a:pt x="354" y="772"/>
                  </a:lnTo>
                  <a:lnTo>
                    <a:pt x="392" y="784"/>
                  </a:lnTo>
                  <a:lnTo>
                    <a:pt x="427" y="790"/>
                  </a:lnTo>
                  <a:lnTo>
                    <a:pt x="463" y="790"/>
                  </a:lnTo>
                  <a:lnTo>
                    <a:pt x="495" y="782"/>
                  </a:lnTo>
                  <a:lnTo>
                    <a:pt x="523" y="770"/>
                  </a:lnTo>
                  <a:close/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66" name="Freeform 886"/>
            <p:cNvSpPr>
              <a:spLocks/>
            </p:cNvSpPr>
            <p:nvPr/>
          </p:nvSpPr>
          <p:spPr bwMode="auto">
            <a:xfrm>
              <a:off x="3232" y="1709"/>
              <a:ext cx="174" cy="164"/>
            </a:xfrm>
            <a:custGeom>
              <a:avLst/>
              <a:gdLst>
                <a:gd name="T0" fmla="*/ 1224 w 1224"/>
                <a:gd name="T1" fmla="*/ 1144 h 1144"/>
                <a:gd name="T2" fmla="*/ 1222 w 1224"/>
                <a:gd name="T3" fmla="*/ 1082 h 1144"/>
                <a:gd name="T4" fmla="*/ 1216 w 1224"/>
                <a:gd name="T5" fmla="*/ 1017 h 1144"/>
                <a:gd name="T6" fmla="*/ 1204 w 1224"/>
                <a:gd name="T7" fmla="*/ 950 h 1144"/>
                <a:gd name="T8" fmla="*/ 1188 w 1224"/>
                <a:gd name="T9" fmla="*/ 881 h 1144"/>
                <a:gd name="T10" fmla="*/ 1167 w 1224"/>
                <a:gd name="T11" fmla="*/ 812 h 1144"/>
                <a:gd name="T12" fmla="*/ 1142 w 1224"/>
                <a:gd name="T13" fmla="*/ 744 h 1144"/>
                <a:gd name="T14" fmla="*/ 1114 w 1224"/>
                <a:gd name="T15" fmla="*/ 675 h 1144"/>
                <a:gd name="T16" fmla="*/ 1082 w 1224"/>
                <a:gd name="T17" fmla="*/ 607 h 1144"/>
                <a:gd name="T18" fmla="*/ 1045 w 1224"/>
                <a:gd name="T19" fmla="*/ 541 h 1144"/>
                <a:gd name="T20" fmla="*/ 1006 w 1224"/>
                <a:gd name="T21" fmla="*/ 477 h 1144"/>
                <a:gd name="T22" fmla="*/ 963 w 1224"/>
                <a:gd name="T23" fmla="*/ 414 h 1144"/>
                <a:gd name="T24" fmla="*/ 919 w 1224"/>
                <a:gd name="T25" fmla="*/ 355 h 1144"/>
                <a:gd name="T26" fmla="*/ 871 w 1224"/>
                <a:gd name="T27" fmla="*/ 299 h 1144"/>
                <a:gd name="T28" fmla="*/ 822 w 1224"/>
                <a:gd name="T29" fmla="*/ 247 h 1144"/>
                <a:gd name="T30" fmla="*/ 771 w 1224"/>
                <a:gd name="T31" fmla="*/ 199 h 1144"/>
                <a:gd name="T32" fmla="*/ 719 w 1224"/>
                <a:gd name="T33" fmla="*/ 155 h 1144"/>
                <a:gd name="T34" fmla="*/ 665 w 1224"/>
                <a:gd name="T35" fmla="*/ 117 h 1144"/>
                <a:gd name="T36" fmla="*/ 612 w 1224"/>
                <a:gd name="T37" fmla="*/ 84 h 1144"/>
                <a:gd name="T38" fmla="*/ 559 w 1224"/>
                <a:gd name="T39" fmla="*/ 55 h 1144"/>
                <a:gd name="T40" fmla="*/ 506 w 1224"/>
                <a:gd name="T41" fmla="*/ 33 h 1144"/>
                <a:gd name="T42" fmla="*/ 453 w 1224"/>
                <a:gd name="T43" fmla="*/ 16 h 1144"/>
                <a:gd name="T44" fmla="*/ 403 w 1224"/>
                <a:gd name="T45" fmla="*/ 5 h 1144"/>
                <a:gd name="T46" fmla="*/ 353 w 1224"/>
                <a:gd name="T47" fmla="*/ 0 h 1144"/>
                <a:gd name="T48" fmla="*/ 306 w 1224"/>
                <a:gd name="T49" fmla="*/ 2 h 1144"/>
                <a:gd name="T50" fmla="*/ 261 w 1224"/>
                <a:gd name="T51" fmla="*/ 8 h 1144"/>
                <a:gd name="T52" fmla="*/ 219 w 1224"/>
                <a:gd name="T53" fmla="*/ 22 h 1144"/>
                <a:gd name="T54" fmla="*/ 180 w 1224"/>
                <a:gd name="T55" fmla="*/ 40 h 1144"/>
                <a:gd name="T56" fmla="*/ 144 w 1224"/>
                <a:gd name="T57" fmla="*/ 65 h 1144"/>
                <a:gd name="T58" fmla="*/ 111 w 1224"/>
                <a:gd name="T59" fmla="*/ 96 h 1144"/>
                <a:gd name="T60" fmla="*/ 82 w 1224"/>
                <a:gd name="T61" fmla="*/ 131 h 1144"/>
                <a:gd name="T62" fmla="*/ 57 w 1224"/>
                <a:gd name="T63" fmla="*/ 171 h 1144"/>
                <a:gd name="T64" fmla="*/ 37 w 1224"/>
                <a:gd name="T65" fmla="*/ 217 h 1144"/>
                <a:gd name="T66" fmla="*/ 21 w 1224"/>
                <a:gd name="T67" fmla="*/ 266 h 1144"/>
                <a:gd name="T68" fmla="*/ 9 w 1224"/>
                <a:gd name="T69" fmla="*/ 320 h 1144"/>
                <a:gd name="T70" fmla="*/ 2 w 1224"/>
                <a:gd name="T71" fmla="*/ 377 h 1144"/>
                <a:gd name="T72" fmla="*/ 0 w 1224"/>
                <a:gd name="T73" fmla="*/ 437 h 1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24" h="1144">
                  <a:moveTo>
                    <a:pt x="1224" y="1144"/>
                  </a:moveTo>
                  <a:lnTo>
                    <a:pt x="1222" y="1082"/>
                  </a:lnTo>
                  <a:lnTo>
                    <a:pt x="1216" y="1017"/>
                  </a:lnTo>
                  <a:lnTo>
                    <a:pt x="1204" y="950"/>
                  </a:lnTo>
                  <a:lnTo>
                    <a:pt x="1188" y="881"/>
                  </a:lnTo>
                  <a:lnTo>
                    <a:pt x="1167" y="812"/>
                  </a:lnTo>
                  <a:lnTo>
                    <a:pt x="1142" y="744"/>
                  </a:lnTo>
                  <a:lnTo>
                    <a:pt x="1114" y="675"/>
                  </a:lnTo>
                  <a:lnTo>
                    <a:pt x="1082" y="607"/>
                  </a:lnTo>
                  <a:lnTo>
                    <a:pt x="1045" y="541"/>
                  </a:lnTo>
                  <a:lnTo>
                    <a:pt x="1006" y="477"/>
                  </a:lnTo>
                  <a:lnTo>
                    <a:pt x="963" y="414"/>
                  </a:lnTo>
                  <a:lnTo>
                    <a:pt x="919" y="355"/>
                  </a:lnTo>
                  <a:lnTo>
                    <a:pt x="871" y="299"/>
                  </a:lnTo>
                  <a:lnTo>
                    <a:pt x="822" y="247"/>
                  </a:lnTo>
                  <a:lnTo>
                    <a:pt x="771" y="199"/>
                  </a:lnTo>
                  <a:lnTo>
                    <a:pt x="719" y="155"/>
                  </a:lnTo>
                  <a:lnTo>
                    <a:pt x="665" y="117"/>
                  </a:lnTo>
                  <a:lnTo>
                    <a:pt x="612" y="84"/>
                  </a:lnTo>
                  <a:lnTo>
                    <a:pt x="559" y="55"/>
                  </a:lnTo>
                  <a:lnTo>
                    <a:pt x="506" y="33"/>
                  </a:lnTo>
                  <a:lnTo>
                    <a:pt x="453" y="16"/>
                  </a:lnTo>
                  <a:lnTo>
                    <a:pt x="403" y="5"/>
                  </a:lnTo>
                  <a:lnTo>
                    <a:pt x="353" y="0"/>
                  </a:lnTo>
                  <a:lnTo>
                    <a:pt x="306" y="2"/>
                  </a:lnTo>
                  <a:lnTo>
                    <a:pt x="261" y="8"/>
                  </a:lnTo>
                  <a:lnTo>
                    <a:pt x="219" y="22"/>
                  </a:lnTo>
                  <a:lnTo>
                    <a:pt x="180" y="40"/>
                  </a:lnTo>
                  <a:lnTo>
                    <a:pt x="144" y="65"/>
                  </a:lnTo>
                  <a:lnTo>
                    <a:pt x="111" y="96"/>
                  </a:lnTo>
                  <a:lnTo>
                    <a:pt x="82" y="131"/>
                  </a:lnTo>
                  <a:lnTo>
                    <a:pt x="57" y="171"/>
                  </a:lnTo>
                  <a:lnTo>
                    <a:pt x="37" y="217"/>
                  </a:lnTo>
                  <a:lnTo>
                    <a:pt x="21" y="266"/>
                  </a:lnTo>
                  <a:lnTo>
                    <a:pt x="9" y="320"/>
                  </a:lnTo>
                  <a:lnTo>
                    <a:pt x="2" y="377"/>
                  </a:lnTo>
                  <a:lnTo>
                    <a:pt x="0" y="437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67" name="Freeform 887"/>
            <p:cNvSpPr>
              <a:spLocks/>
            </p:cNvSpPr>
            <p:nvPr/>
          </p:nvSpPr>
          <p:spPr bwMode="auto">
            <a:xfrm>
              <a:off x="3424" y="1682"/>
              <a:ext cx="103" cy="121"/>
            </a:xfrm>
            <a:custGeom>
              <a:avLst/>
              <a:gdLst>
                <a:gd name="T0" fmla="*/ 724 w 724"/>
                <a:gd name="T1" fmla="*/ 851 h 851"/>
                <a:gd name="T2" fmla="*/ 723 w 724"/>
                <a:gd name="T3" fmla="*/ 820 h 851"/>
                <a:gd name="T4" fmla="*/ 720 w 724"/>
                <a:gd name="T5" fmla="*/ 789 h 851"/>
                <a:gd name="T6" fmla="*/ 714 w 724"/>
                <a:gd name="T7" fmla="*/ 758 h 851"/>
                <a:gd name="T8" fmla="*/ 707 w 724"/>
                <a:gd name="T9" fmla="*/ 727 h 851"/>
                <a:gd name="T10" fmla="*/ 696 w 724"/>
                <a:gd name="T11" fmla="*/ 696 h 851"/>
                <a:gd name="T12" fmla="*/ 684 w 724"/>
                <a:gd name="T13" fmla="*/ 665 h 851"/>
                <a:gd name="T14" fmla="*/ 671 w 724"/>
                <a:gd name="T15" fmla="*/ 636 h 851"/>
                <a:gd name="T16" fmla="*/ 656 w 724"/>
                <a:gd name="T17" fmla="*/ 605 h 851"/>
                <a:gd name="T18" fmla="*/ 618 w 724"/>
                <a:gd name="T19" fmla="*/ 545 h 851"/>
                <a:gd name="T20" fmla="*/ 577 w 724"/>
                <a:gd name="T21" fmla="*/ 488 h 851"/>
                <a:gd name="T22" fmla="*/ 529 w 724"/>
                <a:gd name="T23" fmla="*/ 431 h 851"/>
                <a:gd name="T24" fmla="*/ 479 w 724"/>
                <a:gd name="T25" fmla="*/ 377 h 851"/>
                <a:gd name="T26" fmla="*/ 426 w 724"/>
                <a:gd name="T27" fmla="*/ 326 h 851"/>
                <a:gd name="T28" fmla="*/ 370 w 724"/>
                <a:gd name="T29" fmla="*/ 276 h 851"/>
                <a:gd name="T30" fmla="*/ 312 w 724"/>
                <a:gd name="T31" fmla="*/ 226 h 851"/>
                <a:gd name="T32" fmla="*/ 250 w 724"/>
                <a:gd name="T33" fmla="*/ 177 h 851"/>
                <a:gd name="T34" fmla="*/ 187 w 724"/>
                <a:gd name="T35" fmla="*/ 129 h 851"/>
                <a:gd name="T36" fmla="*/ 124 w 724"/>
                <a:gd name="T37" fmla="*/ 83 h 851"/>
                <a:gd name="T38" fmla="*/ 62 w 724"/>
                <a:gd name="T39" fmla="*/ 41 h 851"/>
                <a:gd name="T40" fmla="*/ 0 w 724"/>
                <a:gd name="T41" fmla="*/ 0 h 8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24" h="851">
                  <a:moveTo>
                    <a:pt x="724" y="851"/>
                  </a:moveTo>
                  <a:lnTo>
                    <a:pt x="723" y="820"/>
                  </a:lnTo>
                  <a:lnTo>
                    <a:pt x="720" y="789"/>
                  </a:lnTo>
                  <a:lnTo>
                    <a:pt x="714" y="758"/>
                  </a:lnTo>
                  <a:lnTo>
                    <a:pt x="707" y="727"/>
                  </a:lnTo>
                  <a:lnTo>
                    <a:pt x="696" y="696"/>
                  </a:lnTo>
                  <a:lnTo>
                    <a:pt x="684" y="665"/>
                  </a:lnTo>
                  <a:lnTo>
                    <a:pt x="671" y="636"/>
                  </a:lnTo>
                  <a:lnTo>
                    <a:pt x="656" y="605"/>
                  </a:lnTo>
                  <a:lnTo>
                    <a:pt x="618" y="545"/>
                  </a:lnTo>
                  <a:lnTo>
                    <a:pt x="577" y="488"/>
                  </a:lnTo>
                  <a:lnTo>
                    <a:pt x="529" y="431"/>
                  </a:lnTo>
                  <a:lnTo>
                    <a:pt x="479" y="377"/>
                  </a:lnTo>
                  <a:lnTo>
                    <a:pt x="426" y="326"/>
                  </a:lnTo>
                  <a:lnTo>
                    <a:pt x="370" y="276"/>
                  </a:lnTo>
                  <a:lnTo>
                    <a:pt x="312" y="226"/>
                  </a:lnTo>
                  <a:lnTo>
                    <a:pt x="250" y="177"/>
                  </a:lnTo>
                  <a:lnTo>
                    <a:pt x="187" y="129"/>
                  </a:lnTo>
                  <a:lnTo>
                    <a:pt x="124" y="83"/>
                  </a:lnTo>
                  <a:lnTo>
                    <a:pt x="62" y="4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68" name="Line 888"/>
            <p:cNvSpPr>
              <a:spLocks noChangeShapeType="1"/>
            </p:cNvSpPr>
            <p:nvPr/>
          </p:nvSpPr>
          <p:spPr bwMode="auto">
            <a:xfrm flipH="1">
              <a:off x="3360" y="1655"/>
              <a:ext cx="2" cy="1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69" name="Line 889"/>
            <p:cNvSpPr>
              <a:spLocks noChangeShapeType="1"/>
            </p:cNvSpPr>
            <p:nvPr/>
          </p:nvSpPr>
          <p:spPr bwMode="auto">
            <a:xfrm flipV="1">
              <a:off x="3064" y="2020"/>
              <a:ext cx="0" cy="121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70" name="Line 890"/>
            <p:cNvSpPr>
              <a:spLocks noChangeShapeType="1"/>
            </p:cNvSpPr>
            <p:nvPr/>
          </p:nvSpPr>
          <p:spPr bwMode="auto">
            <a:xfrm flipV="1">
              <a:off x="3785" y="1504"/>
              <a:ext cx="0" cy="51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71" name="Line 891"/>
            <p:cNvSpPr>
              <a:spLocks noChangeShapeType="1"/>
            </p:cNvSpPr>
            <p:nvPr/>
          </p:nvSpPr>
          <p:spPr bwMode="auto">
            <a:xfrm flipV="1">
              <a:off x="4011" y="1615"/>
              <a:ext cx="0" cy="121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72" name="Line 892"/>
            <p:cNvSpPr>
              <a:spLocks noChangeShapeType="1"/>
            </p:cNvSpPr>
            <p:nvPr/>
          </p:nvSpPr>
          <p:spPr bwMode="auto">
            <a:xfrm flipV="1">
              <a:off x="3764" y="1615"/>
              <a:ext cx="0" cy="41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73" name="Line 893"/>
            <p:cNvSpPr>
              <a:spLocks noChangeShapeType="1"/>
            </p:cNvSpPr>
            <p:nvPr/>
          </p:nvSpPr>
          <p:spPr bwMode="auto">
            <a:xfrm flipV="1">
              <a:off x="3290" y="1504"/>
              <a:ext cx="0" cy="51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74" name="Line 894"/>
            <p:cNvSpPr>
              <a:spLocks noChangeShapeType="1"/>
            </p:cNvSpPr>
            <p:nvPr/>
          </p:nvSpPr>
          <p:spPr bwMode="auto">
            <a:xfrm flipV="1">
              <a:off x="3723" y="1619"/>
              <a:ext cx="0" cy="239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75" name="Line 895"/>
            <p:cNvSpPr>
              <a:spLocks noChangeShapeType="1"/>
            </p:cNvSpPr>
            <p:nvPr/>
          </p:nvSpPr>
          <p:spPr bwMode="auto">
            <a:xfrm flipV="1">
              <a:off x="3352" y="1649"/>
              <a:ext cx="0" cy="11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76" name="Line 896"/>
            <p:cNvSpPr>
              <a:spLocks noChangeShapeType="1"/>
            </p:cNvSpPr>
            <p:nvPr/>
          </p:nvSpPr>
          <p:spPr bwMode="auto">
            <a:xfrm flipH="1">
              <a:off x="3257" y="1656"/>
              <a:ext cx="103" cy="59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08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1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1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1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11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11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3" dur="500"/>
                                        <p:tgtEl>
                                          <p:spTgt spid="21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212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12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820" grpId="0"/>
      <p:bldP spid="21157" grpId="0" autoUpdateAnimBg="0"/>
      <p:bldP spid="21158" grpId="0" autoUpdateAnimBg="0"/>
      <p:bldP spid="21222" grpId="0" autoUpdateAnimBg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7334" name="Group 118"/>
          <p:cNvGrpSpPr>
            <a:grpSpLocks/>
          </p:cNvGrpSpPr>
          <p:nvPr/>
        </p:nvGrpSpPr>
        <p:grpSpPr bwMode="auto">
          <a:xfrm>
            <a:off x="4953000" y="1295400"/>
            <a:ext cx="1520825" cy="1708150"/>
            <a:chOff x="3600" y="1968"/>
            <a:chExt cx="1909" cy="2144"/>
          </a:xfrm>
        </p:grpSpPr>
        <p:sp>
          <p:nvSpPr>
            <p:cNvPr id="137335" name="Freeform 119"/>
            <p:cNvSpPr>
              <a:spLocks/>
            </p:cNvSpPr>
            <p:nvPr/>
          </p:nvSpPr>
          <p:spPr bwMode="auto">
            <a:xfrm>
              <a:off x="4827" y="3666"/>
              <a:ext cx="680" cy="392"/>
            </a:xfrm>
            <a:custGeom>
              <a:avLst/>
              <a:gdLst>
                <a:gd name="T0" fmla="*/ 3397 w 3397"/>
                <a:gd name="T1" fmla="*/ 0 h 1961"/>
                <a:gd name="T2" fmla="*/ 0 w 3397"/>
                <a:gd name="T3" fmla="*/ 1961 h 1961"/>
                <a:gd name="T4" fmla="*/ 1 w 3397"/>
                <a:gd name="T5" fmla="*/ 1961 h 1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97" h="1961">
                  <a:moveTo>
                    <a:pt x="3397" y="0"/>
                  </a:moveTo>
                  <a:lnTo>
                    <a:pt x="0" y="1961"/>
                  </a:lnTo>
                  <a:lnTo>
                    <a:pt x="1" y="1961"/>
                  </a:lnTo>
                </a:path>
              </a:pathLst>
            </a:custGeom>
            <a:noFill/>
            <a:ln w="38100" cmpd="sng">
              <a:solidFill>
                <a:srgbClr val="00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336" name="Freeform 120"/>
            <p:cNvSpPr>
              <a:spLocks/>
            </p:cNvSpPr>
            <p:nvPr/>
          </p:nvSpPr>
          <p:spPr bwMode="auto">
            <a:xfrm>
              <a:off x="3694" y="3666"/>
              <a:ext cx="680" cy="392"/>
            </a:xfrm>
            <a:custGeom>
              <a:avLst/>
              <a:gdLst>
                <a:gd name="T0" fmla="*/ 3395 w 3395"/>
                <a:gd name="T1" fmla="*/ 1961 h 1961"/>
                <a:gd name="T2" fmla="*/ 0 w 3395"/>
                <a:gd name="T3" fmla="*/ 0 h 1961"/>
                <a:gd name="T4" fmla="*/ 1 w 3395"/>
                <a:gd name="T5" fmla="*/ 0 h 1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95" h="1961">
                  <a:moveTo>
                    <a:pt x="3395" y="1961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00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337" name="Freeform 121"/>
            <p:cNvSpPr>
              <a:spLocks/>
            </p:cNvSpPr>
            <p:nvPr/>
          </p:nvSpPr>
          <p:spPr bwMode="auto">
            <a:xfrm>
              <a:off x="4374" y="4058"/>
              <a:ext cx="453" cy="54"/>
            </a:xfrm>
            <a:custGeom>
              <a:avLst/>
              <a:gdLst>
                <a:gd name="T0" fmla="*/ 0 w 2265"/>
                <a:gd name="T1" fmla="*/ 0 h 268"/>
                <a:gd name="T2" fmla="*/ 214 w 2265"/>
                <a:gd name="T3" fmla="*/ 104 h 268"/>
                <a:gd name="T4" fmla="*/ 456 w 2265"/>
                <a:gd name="T5" fmla="*/ 185 h 268"/>
                <a:gd name="T6" fmla="*/ 718 w 2265"/>
                <a:gd name="T7" fmla="*/ 239 h 268"/>
                <a:gd name="T8" fmla="*/ 993 w 2265"/>
                <a:gd name="T9" fmla="*/ 268 h 268"/>
                <a:gd name="T10" fmla="*/ 1272 w 2265"/>
                <a:gd name="T11" fmla="*/ 268 h 268"/>
                <a:gd name="T12" fmla="*/ 1547 w 2265"/>
                <a:gd name="T13" fmla="*/ 239 h 268"/>
                <a:gd name="T14" fmla="*/ 1809 w 2265"/>
                <a:gd name="T15" fmla="*/ 185 h 268"/>
                <a:gd name="T16" fmla="*/ 2050 w 2265"/>
                <a:gd name="T17" fmla="*/ 104 h 268"/>
                <a:gd name="T18" fmla="*/ 2264 w 2265"/>
                <a:gd name="T19" fmla="*/ 0 h 268"/>
                <a:gd name="T20" fmla="*/ 2265 w 2265"/>
                <a:gd name="T21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65" h="268">
                  <a:moveTo>
                    <a:pt x="0" y="0"/>
                  </a:moveTo>
                  <a:lnTo>
                    <a:pt x="214" y="104"/>
                  </a:lnTo>
                  <a:lnTo>
                    <a:pt x="456" y="185"/>
                  </a:lnTo>
                  <a:lnTo>
                    <a:pt x="718" y="239"/>
                  </a:lnTo>
                  <a:lnTo>
                    <a:pt x="993" y="268"/>
                  </a:lnTo>
                  <a:lnTo>
                    <a:pt x="1272" y="268"/>
                  </a:lnTo>
                  <a:lnTo>
                    <a:pt x="1547" y="239"/>
                  </a:lnTo>
                  <a:lnTo>
                    <a:pt x="1809" y="185"/>
                  </a:lnTo>
                  <a:lnTo>
                    <a:pt x="2050" y="104"/>
                  </a:lnTo>
                  <a:lnTo>
                    <a:pt x="2264" y="0"/>
                  </a:lnTo>
                  <a:lnTo>
                    <a:pt x="2265" y="0"/>
                  </a:lnTo>
                </a:path>
              </a:pathLst>
            </a:custGeom>
            <a:noFill/>
            <a:ln w="38100" cmpd="sng">
              <a:solidFill>
                <a:srgbClr val="00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338" name="Freeform 122"/>
            <p:cNvSpPr>
              <a:spLocks/>
            </p:cNvSpPr>
            <p:nvPr/>
          </p:nvSpPr>
          <p:spPr bwMode="auto">
            <a:xfrm>
              <a:off x="5507" y="3404"/>
              <a:ext cx="2" cy="262"/>
            </a:xfrm>
            <a:custGeom>
              <a:avLst/>
              <a:gdLst>
                <a:gd name="T0" fmla="*/ 0 w 1"/>
                <a:gd name="T1" fmla="*/ 0 h 1308"/>
                <a:gd name="T2" fmla="*/ 0 w 1"/>
                <a:gd name="T3" fmla="*/ 1308 h 1308"/>
                <a:gd name="T4" fmla="*/ 1 w 1"/>
                <a:gd name="T5" fmla="*/ 1308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308">
                  <a:moveTo>
                    <a:pt x="0" y="0"/>
                  </a:moveTo>
                  <a:lnTo>
                    <a:pt x="0" y="1308"/>
                  </a:lnTo>
                  <a:lnTo>
                    <a:pt x="1" y="1308"/>
                  </a:lnTo>
                </a:path>
              </a:pathLst>
            </a:custGeom>
            <a:noFill/>
            <a:ln w="38100" cmpd="sng">
              <a:solidFill>
                <a:srgbClr val="00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339" name="Freeform 123"/>
            <p:cNvSpPr>
              <a:spLocks/>
            </p:cNvSpPr>
            <p:nvPr/>
          </p:nvSpPr>
          <p:spPr bwMode="auto">
            <a:xfrm>
              <a:off x="4827" y="3534"/>
              <a:ext cx="454" cy="262"/>
            </a:xfrm>
            <a:custGeom>
              <a:avLst/>
              <a:gdLst>
                <a:gd name="T0" fmla="*/ 2265 w 2265"/>
                <a:gd name="T1" fmla="*/ 0 h 1308"/>
                <a:gd name="T2" fmla="*/ 0 w 2265"/>
                <a:gd name="T3" fmla="*/ 1308 h 1308"/>
                <a:gd name="T4" fmla="*/ 1 w 2265"/>
                <a:gd name="T5" fmla="*/ 1308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65" h="1308">
                  <a:moveTo>
                    <a:pt x="2265" y="0"/>
                  </a:moveTo>
                  <a:lnTo>
                    <a:pt x="0" y="1308"/>
                  </a:lnTo>
                  <a:lnTo>
                    <a:pt x="1" y="1308"/>
                  </a:lnTo>
                </a:path>
              </a:pathLst>
            </a:custGeom>
            <a:noFill/>
            <a:ln w="38100" cmpd="sng">
              <a:solidFill>
                <a:srgbClr val="00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340" name="Freeform 124"/>
            <p:cNvSpPr>
              <a:spLocks/>
            </p:cNvSpPr>
            <p:nvPr/>
          </p:nvSpPr>
          <p:spPr bwMode="auto">
            <a:xfrm>
              <a:off x="5259" y="2472"/>
              <a:ext cx="248" cy="932"/>
            </a:xfrm>
            <a:custGeom>
              <a:avLst/>
              <a:gdLst>
                <a:gd name="T0" fmla="*/ 1236 w 1236"/>
                <a:gd name="T1" fmla="*/ 4657 h 4657"/>
                <a:gd name="T2" fmla="*/ 0 w 1236"/>
                <a:gd name="T3" fmla="*/ 0 h 4657"/>
                <a:gd name="T4" fmla="*/ 1 w 1236"/>
                <a:gd name="T5" fmla="*/ 0 h 4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36" h="4657">
                  <a:moveTo>
                    <a:pt x="1236" y="4657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00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341" name="Freeform 125"/>
            <p:cNvSpPr>
              <a:spLocks/>
            </p:cNvSpPr>
            <p:nvPr/>
          </p:nvSpPr>
          <p:spPr bwMode="auto">
            <a:xfrm>
              <a:off x="5281" y="3404"/>
              <a:ext cx="226" cy="130"/>
            </a:xfrm>
            <a:custGeom>
              <a:avLst/>
              <a:gdLst>
                <a:gd name="T0" fmla="*/ 1132 w 1132"/>
                <a:gd name="T1" fmla="*/ 0 h 654"/>
                <a:gd name="T2" fmla="*/ 0 w 1132"/>
                <a:gd name="T3" fmla="*/ 654 h 654"/>
                <a:gd name="T4" fmla="*/ 1 w 1132"/>
                <a:gd name="T5" fmla="*/ 654 h 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32" h="654">
                  <a:moveTo>
                    <a:pt x="1132" y="0"/>
                  </a:moveTo>
                  <a:lnTo>
                    <a:pt x="0" y="654"/>
                  </a:lnTo>
                  <a:lnTo>
                    <a:pt x="1" y="654"/>
                  </a:lnTo>
                </a:path>
              </a:pathLst>
            </a:custGeom>
            <a:noFill/>
            <a:ln w="38100" cmpd="sng">
              <a:solidFill>
                <a:srgbClr val="00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342" name="Freeform 126"/>
            <p:cNvSpPr>
              <a:spLocks/>
            </p:cNvSpPr>
            <p:nvPr/>
          </p:nvSpPr>
          <p:spPr bwMode="auto">
            <a:xfrm>
              <a:off x="4827" y="3274"/>
              <a:ext cx="454" cy="260"/>
            </a:xfrm>
            <a:custGeom>
              <a:avLst/>
              <a:gdLst>
                <a:gd name="T0" fmla="*/ 2265 w 2265"/>
                <a:gd name="T1" fmla="*/ 1308 h 1308"/>
                <a:gd name="T2" fmla="*/ 0 w 2265"/>
                <a:gd name="T3" fmla="*/ 0 h 1308"/>
                <a:gd name="T4" fmla="*/ 1 w 2265"/>
                <a:gd name="T5" fmla="*/ 0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65" h="1308">
                  <a:moveTo>
                    <a:pt x="2265" y="1308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00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343" name="Freeform 127"/>
            <p:cNvSpPr>
              <a:spLocks/>
            </p:cNvSpPr>
            <p:nvPr/>
          </p:nvSpPr>
          <p:spPr bwMode="auto">
            <a:xfrm>
              <a:off x="4056" y="2552"/>
              <a:ext cx="406" cy="526"/>
            </a:xfrm>
            <a:custGeom>
              <a:avLst/>
              <a:gdLst>
                <a:gd name="T0" fmla="*/ 0 w 2033"/>
                <a:gd name="T1" fmla="*/ 726 h 2629"/>
                <a:gd name="T2" fmla="*/ 18 w 2033"/>
                <a:gd name="T3" fmla="*/ 960 h 2629"/>
                <a:gd name="T4" fmla="*/ 72 w 2033"/>
                <a:gd name="T5" fmla="*/ 1206 h 2629"/>
                <a:gd name="T6" fmla="*/ 161 w 2033"/>
                <a:gd name="T7" fmla="*/ 1457 h 2629"/>
                <a:gd name="T8" fmla="*/ 281 w 2033"/>
                <a:gd name="T9" fmla="*/ 1701 h 2629"/>
                <a:gd name="T10" fmla="*/ 427 w 2033"/>
                <a:gd name="T11" fmla="*/ 1933 h 2629"/>
                <a:gd name="T12" fmla="*/ 595 w 2033"/>
                <a:gd name="T13" fmla="*/ 2141 h 2629"/>
                <a:gd name="T14" fmla="*/ 778 w 2033"/>
                <a:gd name="T15" fmla="*/ 2320 h 2629"/>
                <a:gd name="T16" fmla="*/ 969 w 2033"/>
                <a:gd name="T17" fmla="*/ 2463 h 2629"/>
                <a:gd name="T18" fmla="*/ 1163 w 2033"/>
                <a:gd name="T19" fmla="*/ 2564 h 2629"/>
                <a:gd name="T20" fmla="*/ 1352 w 2033"/>
                <a:gd name="T21" fmla="*/ 2620 h 2629"/>
                <a:gd name="T22" fmla="*/ 1527 w 2033"/>
                <a:gd name="T23" fmla="*/ 2629 h 2629"/>
                <a:gd name="T24" fmla="*/ 1685 w 2033"/>
                <a:gd name="T25" fmla="*/ 2590 h 2629"/>
                <a:gd name="T26" fmla="*/ 1819 w 2033"/>
                <a:gd name="T27" fmla="*/ 2505 h 2629"/>
                <a:gd name="T28" fmla="*/ 1924 w 2033"/>
                <a:gd name="T29" fmla="*/ 2378 h 2629"/>
                <a:gd name="T30" fmla="*/ 1996 w 2033"/>
                <a:gd name="T31" fmla="*/ 2212 h 2629"/>
                <a:gd name="T32" fmla="*/ 2033 w 2033"/>
                <a:gd name="T33" fmla="*/ 2013 h 2629"/>
                <a:gd name="T34" fmla="*/ 2033 w 2033"/>
                <a:gd name="T35" fmla="*/ 1790 h 2629"/>
                <a:gd name="T36" fmla="*/ 1996 w 2033"/>
                <a:gd name="T37" fmla="*/ 1549 h 2629"/>
                <a:gd name="T38" fmla="*/ 1924 w 2033"/>
                <a:gd name="T39" fmla="*/ 1299 h 2629"/>
                <a:gd name="T40" fmla="*/ 1819 w 2033"/>
                <a:gd name="T41" fmla="*/ 1051 h 2629"/>
                <a:gd name="T42" fmla="*/ 1685 w 2033"/>
                <a:gd name="T43" fmla="*/ 812 h 2629"/>
                <a:gd name="T44" fmla="*/ 1527 w 2033"/>
                <a:gd name="T45" fmla="*/ 591 h 2629"/>
                <a:gd name="T46" fmla="*/ 1352 w 2033"/>
                <a:gd name="T47" fmla="*/ 396 h 2629"/>
                <a:gd name="T48" fmla="*/ 1163 w 2033"/>
                <a:gd name="T49" fmla="*/ 234 h 2629"/>
                <a:gd name="T50" fmla="*/ 969 w 2033"/>
                <a:gd name="T51" fmla="*/ 112 h 2629"/>
                <a:gd name="T52" fmla="*/ 778 w 2033"/>
                <a:gd name="T53" fmla="*/ 33 h 2629"/>
                <a:gd name="T54" fmla="*/ 595 w 2033"/>
                <a:gd name="T55" fmla="*/ 0 h 2629"/>
                <a:gd name="T56" fmla="*/ 427 w 2033"/>
                <a:gd name="T57" fmla="*/ 16 h 2629"/>
                <a:gd name="T58" fmla="*/ 281 w 2033"/>
                <a:gd name="T59" fmla="*/ 77 h 2629"/>
                <a:gd name="T60" fmla="*/ 161 w 2033"/>
                <a:gd name="T61" fmla="*/ 184 h 2629"/>
                <a:gd name="T62" fmla="*/ 72 w 2033"/>
                <a:gd name="T63" fmla="*/ 332 h 2629"/>
                <a:gd name="T64" fmla="*/ 18 w 2033"/>
                <a:gd name="T65" fmla="*/ 515 h 2629"/>
                <a:gd name="T66" fmla="*/ 0 w 2033"/>
                <a:gd name="T67" fmla="*/ 726 h 2629"/>
                <a:gd name="T68" fmla="*/ 1 w 2033"/>
                <a:gd name="T69" fmla="*/ 726 h 26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33" h="2629">
                  <a:moveTo>
                    <a:pt x="0" y="726"/>
                  </a:moveTo>
                  <a:lnTo>
                    <a:pt x="18" y="960"/>
                  </a:lnTo>
                  <a:lnTo>
                    <a:pt x="72" y="1206"/>
                  </a:lnTo>
                  <a:lnTo>
                    <a:pt x="161" y="1457"/>
                  </a:lnTo>
                  <a:lnTo>
                    <a:pt x="281" y="1701"/>
                  </a:lnTo>
                  <a:lnTo>
                    <a:pt x="427" y="1933"/>
                  </a:lnTo>
                  <a:lnTo>
                    <a:pt x="595" y="2141"/>
                  </a:lnTo>
                  <a:lnTo>
                    <a:pt x="778" y="2320"/>
                  </a:lnTo>
                  <a:lnTo>
                    <a:pt x="969" y="2463"/>
                  </a:lnTo>
                  <a:lnTo>
                    <a:pt x="1163" y="2564"/>
                  </a:lnTo>
                  <a:lnTo>
                    <a:pt x="1352" y="2620"/>
                  </a:lnTo>
                  <a:lnTo>
                    <a:pt x="1527" y="2629"/>
                  </a:lnTo>
                  <a:lnTo>
                    <a:pt x="1685" y="2590"/>
                  </a:lnTo>
                  <a:lnTo>
                    <a:pt x="1819" y="2505"/>
                  </a:lnTo>
                  <a:lnTo>
                    <a:pt x="1924" y="2378"/>
                  </a:lnTo>
                  <a:lnTo>
                    <a:pt x="1996" y="2212"/>
                  </a:lnTo>
                  <a:lnTo>
                    <a:pt x="2033" y="2013"/>
                  </a:lnTo>
                  <a:lnTo>
                    <a:pt x="2033" y="1790"/>
                  </a:lnTo>
                  <a:lnTo>
                    <a:pt x="1996" y="1549"/>
                  </a:lnTo>
                  <a:lnTo>
                    <a:pt x="1924" y="1299"/>
                  </a:lnTo>
                  <a:lnTo>
                    <a:pt x="1819" y="1051"/>
                  </a:lnTo>
                  <a:lnTo>
                    <a:pt x="1685" y="812"/>
                  </a:lnTo>
                  <a:lnTo>
                    <a:pt x="1527" y="591"/>
                  </a:lnTo>
                  <a:lnTo>
                    <a:pt x="1352" y="396"/>
                  </a:lnTo>
                  <a:lnTo>
                    <a:pt x="1163" y="234"/>
                  </a:lnTo>
                  <a:lnTo>
                    <a:pt x="969" y="112"/>
                  </a:lnTo>
                  <a:lnTo>
                    <a:pt x="778" y="33"/>
                  </a:lnTo>
                  <a:lnTo>
                    <a:pt x="595" y="0"/>
                  </a:lnTo>
                  <a:lnTo>
                    <a:pt x="427" y="16"/>
                  </a:lnTo>
                  <a:lnTo>
                    <a:pt x="281" y="77"/>
                  </a:lnTo>
                  <a:lnTo>
                    <a:pt x="161" y="184"/>
                  </a:lnTo>
                  <a:lnTo>
                    <a:pt x="72" y="332"/>
                  </a:lnTo>
                  <a:lnTo>
                    <a:pt x="18" y="515"/>
                  </a:lnTo>
                  <a:lnTo>
                    <a:pt x="0" y="726"/>
                  </a:lnTo>
                  <a:lnTo>
                    <a:pt x="1" y="726"/>
                  </a:lnTo>
                </a:path>
              </a:pathLst>
            </a:custGeom>
            <a:noFill/>
            <a:ln w="38100" cmpd="sng">
              <a:solidFill>
                <a:srgbClr val="00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344" name="Freeform 128"/>
            <p:cNvSpPr>
              <a:spLocks/>
            </p:cNvSpPr>
            <p:nvPr/>
          </p:nvSpPr>
          <p:spPr bwMode="auto">
            <a:xfrm>
              <a:off x="4735" y="1984"/>
              <a:ext cx="524" cy="488"/>
            </a:xfrm>
            <a:custGeom>
              <a:avLst/>
              <a:gdLst>
                <a:gd name="T0" fmla="*/ 2624 w 2624"/>
                <a:gd name="T1" fmla="*/ 2439 h 2439"/>
                <a:gd name="T2" fmla="*/ 2502 w 2624"/>
                <a:gd name="T3" fmla="*/ 2067 h 2439"/>
                <a:gd name="T4" fmla="*/ 2337 w 2624"/>
                <a:gd name="T5" fmla="*/ 1698 h 2439"/>
                <a:gd name="T6" fmla="*/ 2135 w 2624"/>
                <a:gd name="T7" fmla="*/ 1343 h 2439"/>
                <a:gd name="T8" fmla="*/ 1901 w 2624"/>
                <a:gd name="T9" fmla="*/ 1013 h 2439"/>
                <a:gd name="T10" fmla="*/ 1641 w 2624"/>
                <a:gd name="T11" fmla="*/ 717 h 2439"/>
                <a:gd name="T12" fmla="*/ 1364 w 2624"/>
                <a:gd name="T13" fmla="*/ 464 h 2439"/>
                <a:gd name="T14" fmla="*/ 1078 w 2624"/>
                <a:gd name="T15" fmla="*/ 260 h 2439"/>
                <a:gd name="T16" fmla="*/ 791 w 2624"/>
                <a:gd name="T17" fmla="*/ 113 h 2439"/>
                <a:gd name="T18" fmla="*/ 508 w 2624"/>
                <a:gd name="T19" fmla="*/ 25 h 2439"/>
                <a:gd name="T20" fmla="*/ 243 w 2624"/>
                <a:gd name="T21" fmla="*/ 0 h 2439"/>
                <a:gd name="T22" fmla="*/ 0 w 2624"/>
                <a:gd name="T23" fmla="*/ 39 h 2439"/>
                <a:gd name="T24" fmla="*/ 1 w 2624"/>
                <a:gd name="T25" fmla="*/ 39 h 2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624" h="2439">
                  <a:moveTo>
                    <a:pt x="2624" y="2439"/>
                  </a:moveTo>
                  <a:lnTo>
                    <a:pt x="2502" y="2067"/>
                  </a:lnTo>
                  <a:lnTo>
                    <a:pt x="2337" y="1698"/>
                  </a:lnTo>
                  <a:lnTo>
                    <a:pt x="2135" y="1343"/>
                  </a:lnTo>
                  <a:lnTo>
                    <a:pt x="1901" y="1013"/>
                  </a:lnTo>
                  <a:lnTo>
                    <a:pt x="1641" y="717"/>
                  </a:lnTo>
                  <a:lnTo>
                    <a:pt x="1364" y="464"/>
                  </a:lnTo>
                  <a:lnTo>
                    <a:pt x="1078" y="260"/>
                  </a:lnTo>
                  <a:lnTo>
                    <a:pt x="791" y="113"/>
                  </a:lnTo>
                  <a:lnTo>
                    <a:pt x="508" y="25"/>
                  </a:lnTo>
                  <a:lnTo>
                    <a:pt x="243" y="0"/>
                  </a:lnTo>
                  <a:lnTo>
                    <a:pt x="0" y="39"/>
                  </a:lnTo>
                  <a:lnTo>
                    <a:pt x="1" y="39"/>
                  </a:lnTo>
                </a:path>
              </a:pathLst>
            </a:custGeom>
            <a:noFill/>
            <a:ln w="38100" cmpd="sng">
              <a:solidFill>
                <a:srgbClr val="00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345" name="Freeform 129"/>
            <p:cNvSpPr>
              <a:spLocks/>
            </p:cNvSpPr>
            <p:nvPr/>
          </p:nvSpPr>
          <p:spPr bwMode="auto">
            <a:xfrm>
              <a:off x="4955" y="2604"/>
              <a:ext cx="98" cy="366"/>
            </a:xfrm>
            <a:custGeom>
              <a:avLst/>
              <a:gdLst>
                <a:gd name="T0" fmla="*/ 0 w 497"/>
                <a:gd name="T1" fmla="*/ 1835 h 1835"/>
                <a:gd name="T2" fmla="*/ 178 w 497"/>
                <a:gd name="T3" fmla="*/ 1695 h 1835"/>
                <a:gd name="T4" fmla="*/ 320 w 497"/>
                <a:gd name="T5" fmla="*/ 1504 h 1835"/>
                <a:gd name="T6" fmla="*/ 422 w 497"/>
                <a:gd name="T7" fmla="*/ 1267 h 1835"/>
                <a:gd name="T8" fmla="*/ 482 w 497"/>
                <a:gd name="T9" fmla="*/ 991 h 1835"/>
                <a:gd name="T10" fmla="*/ 497 w 497"/>
                <a:gd name="T11" fmla="*/ 682 h 1835"/>
                <a:gd name="T12" fmla="*/ 468 w 497"/>
                <a:gd name="T13" fmla="*/ 348 h 1835"/>
                <a:gd name="T14" fmla="*/ 394 w 497"/>
                <a:gd name="T15" fmla="*/ 0 h 1835"/>
                <a:gd name="T16" fmla="*/ 395 w 497"/>
                <a:gd name="T17" fmla="*/ 0 h 1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7" h="1835">
                  <a:moveTo>
                    <a:pt x="0" y="1835"/>
                  </a:moveTo>
                  <a:lnTo>
                    <a:pt x="178" y="1695"/>
                  </a:lnTo>
                  <a:lnTo>
                    <a:pt x="320" y="1504"/>
                  </a:lnTo>
                  <a:lnTo>
                    <a:pt x="422" y="1267"/>
                  </a:lnTo>
                  <a:lnTo>
                    <a:pt x="482" y="991"/>
                  </a:lnTo>
                  <a:lnTo>
                    <a:pt x="497" y="682"/>
                  </a:lnTo>
                  <a:lnTo>
                    <a:pt x="468" y="348"/>
                  </a:lnTo>
                  <a:lnTo>
                    <a:pt x="394" y="0"/>
                  </a:lnTo>
                  <a:lnTo>
                    <a:pt x="395" y="0"/>
                  </a:lnTo>
                </a:path>
              </a:pathLst>
            </a:custGeom>
            <a:noFill/>
            <a:ln w="38100" cmpd="sng">
              <a:solidFill>
                <a:srgbClr val="00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346" name="Freeform 130"/>
            <p:cNvSpPr>
              <a:spLocks/>
            </p:cNvSpPr>
            <p:nvPr/>
          </p:nvSpPr>
          <p:spPr bwMode="auto">
            <a:xfrm>
              <a:off x="3920" y="2378"/>
              <a:ext cx="679" cy="876"/>
            </a:xfrm>
            <a:custGeom>
              <a:avLst/>
              <a:gdLst>
                <a:gd name="T0" fmla="*/ 0 w 3390"/>
                <a:gd name="T1" fmla="*/ 1212 h 4381"/>
                <a:gd name="T2" fmla="*/ 28 w 3390"/>
                <a:gd name="T3" fmla="*/ 1577 h 4381"/>
                <a:gd name="T4" fmla="*/ 109 w 3390"/>
                <a:gd name="T5" fmla="*/ 1963 h 4381"/>
                <a:gd name="T6" fmla="*/ 241 w 3390"/>
                <a:gd name="T7" fmla="*/ 2356 h 4381"/>
                <a:gd name="T8" fmla="*/ 420 w 3390"/>
                <a:gd name="T9" fmla="*/ 2745 h 4381"/>
                <a:gd name="T10" fmla="*/ 640 w 3390"/>
                <a:gd name="T11" fmla="*/ 3114 h 4381"/>
                <a:gd name="T12" fmla="*/ 893 w 3390"/>
                <a:gd name="T13" fmla="*/ 3455 h 4381"/>
                <a:gd name="T14" fmla="*/ 1173 w 3390"/>
                <a:gd name="T15" fmla="*/ 3755 h 4381"/>
                <a:gd name="T16" fmla="*/ 1470 w 3390"/>
                <a:gd name="T17" fmla="*/ 4005 h 4381"/>
                <a:gd name="T18" fmla="*/ 1775 w 3390"/>
                <a:gd name="T19" fmla="*/ 4196 h 4381"/>
                <a:gd name="T20" fmla="*/ 2076 w 3390"/>
                <a:gd name="T21" fmla="*/ 4322 h 4381"/>
                <a:gd name="T22" fmla="*/ 2365 w 3390"/>
                <a:gd name="T23" fmla="*/ 4381 h 4381"/>
                <a:gd name="T24" fmla="*/ 2634 w 3390"/>
                <a:gd name="T25" fmla="*/ 4370 h 4381"/>
                <a:gd name="T26" fmla="*/ 2872 w 3390"/>
                <a:gd name="T27" fmla="*/ 4288 h 4381"/>
                <a:gd name="T28" fmla="*/ 3072 w 3390"/>
                <a:gd name="T29" fmla="*/ 4138 h 4381"/>
                <a:gd name="T30" fmla="*/ 3228 w 3390"/>
                <a:gd name="T31" fmla="*/ 3927 h 4381"/>
                <a:gd name="T32" fmla="*/ 3335 w 3390"/>
                <a:gd name="T33" fmla="*/ 3659 h 4381"/>
                <a:gd name="T34" fmla="*/ 3390 w 3390"/>
                <a:gd name="T35" fmla="*/ 3345 h 4381"/>
                <a:gd name="T36" fmla="*/ 3390 w 3390"/>
                <a:gd name="T37" fmla="*/ 2993 h 4381"/>
                <a:gd name="T38" fmla="*/ 3335 w 3390"/>
                <a:gd name="T39" fmla="*/ 2616 h 4381"/>
                <a:gd name="T40" fmla="*/ 3228 w 3390"/>
                <a:gd name="T41" fmla="*/ 2225 h 4381"/>
                <a:gd name="T42" fmla="*/ 3072 w 3390"/>
                <a:gd name="T43" fmla="*/ 1833 h 4381"/>
                <a:gd name="T44" fmla="*/ 2872 w 3390"/>
                <a:gd name="T45" fmla="*/ 1453 h 4381"/>
                <a:gd name="T46" fmla="*/ 2634 w 3390"/>
                <a:gd name="T47" fmla="*/ 1096 h 4381"/>
                <a:gd name="T48" fmla="*/ 2365 w 3390"/>
                <a:gd name="T49" fmla="*/ 774 h 4381"/>
                <a:gd name="T50" fmla="*/ 2076 w 3390"/>
                <a:gd name="T51" fmla="*/ 498 h 4381"/>
                <a:gd name="T52" fmla="*/ 1775 w 3390"/>
                <a:gd name="T53" fmla="*/ 277 h 4381"/>
                <a:gd name="T54" fmla="*/ 1470 w 3390"/>
                <a:gd name="T55" fmla="*/ 117 h 4381"/>
                <a:gd name="T56" fmla="*/ 1173 w 3390"/>
                <a:gd name="T57" fmla="*/ 23 h 4381"/>
                <a:gd name="T58" fmla="*/ 893 w 3390"/>
                <a:gd name="T59" fmla="*/ 0 h 4381"/>
                <a:gd name="T60" fmla="*/ 640 w 3390"/>
                <a:gd name="T61" fmla="*/ 48 h 4381"/>
                <a:gd name="T62" fmla="*/ 420 w 3390"/>
                <a:gd name="T63" fmla="*/ 163 h 4381"/>
                <a:gd name="T64" fmla="*/ 241 w 3390"/>
                <a:gd name="T65" fmla="*/ 345 h 4381"/>
                <a:gd name="T66" fmla="*/ 109 w 3390"/>
                <a:gd name="T67" fmla="*/ 586 h 4381"/>
                <a:gd name="T68" fmla="*/ 28 w 3390"/>
                <a:gd name="T69" fmla="*/ 877 h 4381"/>
                <a:gd name="T70" fmla="*/ 0 w 3390"/>
                <a:gd name="T71" fmla="*/ 1212 h 4381"/>
                <a:gd name="T72" fmla="*/ 2 w 3390"/>
                <a:gd name="T73" fmla="*/ 1212 h 4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390" h="4381">
                  <a:moveTo>
                    <a:pt x="0" y="1212"/>
                  </a:moveTo>
                  <a:lnTo>
                    <a:pt x="28" y="1577"/>
                  </a:lnTo>
                  <a:lnTo>
                    <a:pt x="109" y="1963"/>
                  </a:lnTo>
                  <a:lnTo>
                    <a:pt x="241" y="2356"/>
                  </a:lnTo>
                  <a:lnTo>
                    <a:pt x="420" y="2745"/>
                  </a:lnTo>
                  <a:lnTo>
                    <a:pt x="640" y="3114"/>
                  </a:lnTo>
                  <a:lnTo>
                    <a:pt x="893" y="3455"/>
                  </a:lnTo>
                  <a:lnTo>
                    <a:pt x="1173" y="3755"/>
                  </a:lnTo>
                  <a:lnTo>
                    <a:pt x="1470" y="4005"/>
                  </a:lnTo>
                  <a:lnTo>
                    <a:pt x="1775" y="4196"/>
                  </a:lnTo>
                  <a:lnTo>
                    <a:pt x="2076" y="4322"/>
                  </a:lnTo>
                  <a:lnTo>
                    <a:pt x="2365" y="4381"/>
                  </a:lnTo>
                  <a:lnTo>
                    <a:pt x="2634" y="4370"/>
                  </a:lnTo>
                  <a:lnTo>
                    <a:pt x="2872" y="4288"/>
                  </a:lnTo>
                  <a:lnTo>
                    <a:pt x="3072" y="4138"/>
                  </a:lnTo>
                  <a:lnTo>
                    <a:pt x="3228" y="3927"/>
                  </a:lnTo>
                  <a:lnTo>
                    <a:pt x="3335" y="3659"/>
                  </a:lnTo>
                  <a:lnTo>
                    <a:pt x="3390" y="3345"/>
                  </a:lnTo>
                  <a:lnTo>
                    <a:pt x="3390" y="2993"/>
                  </a:lnTo>
                  <a:lnTo>
                    <a:pt x="3335" y="2616"/>
                  </a:lnTo>
                  <a:lnTo>
                    <a:pt x="3228" y="2225"/>
                  </a:lnTo>
                  <a:lnTo>
                    <a:pt x="3072" y="1833"/>
                  </a:lnTo>
                  <a:lnTo>
                    <a:pt x="2872" y="1453"/>
                  </a:lnTo>
                  <a:lnTo>
                    <a:pt x="2634" y="1096"/>
                  </a:lnTo>
                  <a:lnTo>
                    <a:pt x="2365" y="774"/>
                  </a:lnTo>
                  <a:lnTo>
                    <a:pt x="2076" y="498"/>
                  </a:lnTo>
                  <a:lnTo>
                    <a:pt x="1775" y="277"/>
                  </a:lnTo>
                  <a:lnTo>
                    <a:pt x="1470" y="117"/>
                  </a:lnTo>
                  <a:lnTo>
                    <a:pt x="1173" y="23"/>
                  </a:lnTo>
                  <a:lnTo>
                    <a:pt x="893" y="0"/>
                  </a:lnTo>
                  <a:lnTo>
                    <a:pt x="640" y="48"/>
                  </a:lnTo>
                  <a:lnTo>
                    <a:pt x="420" y="163"/>
                  </a:lnTo>
                  <a:lnTo>
                    <a:pt x="241" y="345"/>
                  </a:lnTo>
                  <a:lnTo>
                    <a:pt x="109" y="586"/>
                  </a:lnTo>
                  <a:lnTo>
                    <a:pt x="28" y="877"/>
                  </a:lnTo>
                  <a:lnTo>
                    <a:pt x="0" y="1212"/>
                  </a:lnTo>
                  <a:lnTo>
                    <a:pt x="2" y="1212"/>
                  </a:lnTo>
                </a:path>
              </a:pathLst>
            </a:custGeom>
            <a:noFill/>
            <a:ln w="38100" cmpd="sng">
              <a:solidFill>
                <a:srgbClr val="00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347" name="Freeform 131"/>
            <p:cNvSpPr>
              <a:spLocks/>
            </p:cNvSpPr>
            <p:nvPr/>
          </p:nvSpPr>
          <p:spPr bwMode="auto">
            <a:xfrm>
              <a:off x="3694" y="2954"/>
              <a:ext cx="326" cy="188"/>
            </a:xfrm>
            <a:custGeom>
              <a:avLst/>
              <a:gdLst>
                <a:gd name="T0" fmla="*/ 1628 w 1628"/>
                <a:gd name="T1" fmla="*/ 0 h 941"/>
                <a:gd name="T2" fmla="*/ 0 w 1628"/>
                <a:gd name="T3" fmla="*/ 941 h 941"/>
                <a:gd name="T4" fmla="*/ 1 w 1628"/>
                <a:gd name="T5" fmla="*/ 941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28" h="941">
                  <a:moveTo>
                    <a:pt x="1628" y="0"/>
                  </a:moveTo>
                  <a:lnTo>
                    <a:pt x="0" y="941"/>
                  </a:lnTo>
                  <a:lnTo>
                    <a:pt x="1" y="941"/>
                  </a:lnTo>
                </a:path>
              </a:pathLst>
            </a:custGeom>
            <a:noFill/>
            <a:ln w="38100" cmpd="sng">
              <a:solidFill>
                <a:srgbClr val="00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348" name="Freeform 132"/>
            <p:cNvSpPr>
              <a:spLocks/>
            </p:cNvSpPr>
            <p:nvPr/>
          </p:nvSpPr>
          <p:spPr bwMode="auto">
            <a:xfrm>
              <a:off x="4827" y="3044"/>
              <a:ext cx="2" cy="230"/>
            </a:xfrm>
            <a:custGeom>
              <a:avLst/>
              <a:gdLst>
                <a:gd name="T0" fmla="*/ 0 w 1"/>
                <a:gd name="T1" fmla="*/ 0 h 1148"/>
                <a:gd name="T2" fmla="*/ 0 w 1"/>
                <a:gd name="T3" fmla="*/ 1148 h 1148"/>
                <a:gd name="T4" fmla="*/ 1 w 1"/>
                <a:gd name="T5" fmla="*/ 1148 h 1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148">
                  <a:moveTo>
                    <a:pt x="0" y="0"/>
                  </a:moveTo>
                  <a:lnTo>
                    <a:pt x="0" y="1148"/>
                  </a:lnTo>
                  <a:lnTo>
                    <a:pt x="1" y="1148"/>
                  </a:lnTo>
                </a:path>
              </a:pathLst>
            </a:custGeom>
            <a:noFill/>
            <a:ln w="38100" cmpd="sng">
              <a:solidFill>
                <a:srgbClr val="00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349" name="Freeform 133"/>
            <p:cNvSpPr>
              <a:spLocks/>
            </p:cNvSpPr>
            <p:nvPr/>
          </p:nvSpPr>
          <p:spPr bwMode="auto">
            <a:xfrm>
              <a:off x="4146" y="3274"/>
              <a:ext cx="681" cy="392"/>
            </a:xfrm>
            <a:custGeom>
              <a:avLst/>
              <a:gdLst>
                <a:gd name="T0" fmla="*/ 3396 w 3396"/>
                <a:gd name="T1" fmla="*/ 0 h 1962"/>
                <a:gd name="T2" fmla="*/ 0 w 3396"/>
                <a:gd name="T3" fmla="*/ 1962 h 1962"/>
                <a:gd name="T4" fmla="*/ 1 w 3396"/>
                <a:gd name="T5" fmla="*/ 1962 h 19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96" h="1962">
                  <a:moveTo>
                    <a:pt x="3396" y="0"/>
                  </a:moveTo>
                  <a:lnTo>
                    <a:pt x="0" y="1962"/>
                  </a:lnTo>
                  <a:lnTo>
                    <a:pt x="1" y="1962"/>
                  </a:lnTo>
                </a:path>
              </a:pathLst>
            </a:custGeom>
            <a:noFill/>
            <a:ln w="38100" cmpd="sng">
              <a:solidFill>
                <a:srgbClr val="00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350" name="Freeform 134"/>
            <p:cNvSpPr>
              <a:spLocks/>
            </p:cNvSpPr>
            <p:nvPr/>
          </p:nvSpPr>
          <p:spPr bwMode="auto">
            <a:xfrm>
              <a:off x="4418" y="3254"/>
              <a:ext cx="2" cy="18"/>
            </a:xfrm>
            <a:custGeom>
              <a:avLst/>
              <a:gdLst>
                <a:gd name="T0" fmla="*/ 0 w 1"/>
                <a:gd name="T1" fmla="*/ 85 h 85"/>
                <a:gd name="T2" fmla="*/ 0 w 1"/>
                <a:gd name="T3" fmla="*/ 0 h 85"/>
                <a:gd name="T4" fmla="*/ 1 w 1"/>
                <a:gd name="T5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85">
                  <a:moveTo>
                    <a:pt x="0" y="85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00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351" name="Freeform 135"/>
            <p:cNvSpPr>
              <a:spLocks/>
            </p:cNvSpPr>
            <p:nvPr/>
          </p:nvSpPr>
          <p:spPr bwMode="auto">
            <a:xfrm>
              <a:off x="4386" y="3252"/>
              <a:ext cx="32" cy="20"/>
            </a:xfrm>
            <a:custGeom>
              <a:avLst/>
              <a:gdLst>
                <a:gd name="T0" fmla="*/ 0 w 159"/>
                <a:gd name="T1" fmla="*/ 0 h 92"/>
                <a:gd name="T2" fmla="*/ 158 w 159"/>
                <a:gd name="T3" fmla="*/ 92 h 92"/>
                <a:gd name="T4" fmla="*/ 159 w 159"/>
                <a:gd name="T5" fmla="*/ 92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9" h="92">
                  <a:moveTo>
                    <a:pt x="0" y="0"/>
                  </a:moveTo>
                  <a:lnTo>
                    <a:pt x="158" y="92"/>
                  </a:lnTo>
                  <a:lnTo>
                    <a:pt x="159" y="92"/>
                  </a:lnTo>
                </a:path>
              </a:pathLst>
            </a:custGeom>
            <a:noFill/>
            <a:ln w="38100" cmpd="sng">
              <a:solidFill>
                <a:srgbClr val="00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352" name="Freeform 136"/>
            <p:cNvSpPr>
              <a:spLocks/>
            </p:cNvSpPr>
            <p:nvPr/>
          </p:nvSpPr>
          <p:spPr bwMode="auto">
            <a:xfrm>
              <a:off x="4146" y="3272"/>
              <a:ext cx="272" cy="394"/>
            </a:xfrm>
            <a:custGeom>
              <a:avLst/>
              <a:gdLst>
                <a:gd name="T0" fmla="*/ 0 w 1360"/>
                <a:gd name="T1" fmla="*/ 1972 h 1972"/>
                <a:gd name="T2" fmla="*/ 1359 w 1360"/>
                <a:gd name="T3" fmla="*/ 0 h 1972"/>
                <a:gd name="T4" fmla="*/ 1360 w 1360"/>
                <a:gd name="T5" fmla="*/ 0 h 1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60" h="1972">
                  <a:moveTo>
                    <a:pt x="0" y="1972"/>
                  </a:moveTo>
                  <a:lnTo>
                    <a:pt x="1359" y="0"/>
                  </a:lnTo>
                  <a:lnTo>
                    <a:pt x="1360" y="0"/>
                  </a:lnTo>
                </a:path>
              </a:pathLst>
            </a:custGeom>
            <a:noFill/>
            <a:ln w="38100" cmpd="sng">
              <a:solidFill>
                <a:srgbClr val="00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353" name="Freeform 137"/>
            <p:cNvSpPr>
              <a:spLocks/>
            </p:cNvSpPr>
            <p:nvPr/>
          </p:nvSpPr>
          <p:spPr bwMode="auto">
            <a:xfrm>
              <a:off x="3920" y="3154"/>
              <a:ext cx="264" cy="380"/>
            </a:xfrm>
            <a:custGeom>
              <a:avLst/>
              <a:gdLst>
                <a:gd name="T0" fmla="*/ 1313 w 1313"/>
                <a:gd name="T1" fmla="*/ 0 h 1908"/>
                <a:gd name="T2" fmla="*/ 0 w 1313"/>
                <a:gd name="T3" fmla="*/ 1908 h 1908"/>
                <a:gd name="T4" fmla="*/ 2 w 1313"/>
                <a:gd name="T5" fmla="*/ 1908 h 1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13" h="1908">
                  <a:moveTo>
                    <a:pt x="1313" y="0"/>
                  </a:moveTo>
                  <a:lnTo>
                    <a:pt x="0" y="1908"/>
                  </a:lnTo>
                  <a:lnTo>
                    <a:pt x="2" y="1908"/>
                  </a:lnTo>
                </a:path>
              </a:pathLst>
            </a:custGeom>
            <a:noFill/>
            <a:ln w="38100" cmpd="sng">
              <a:solidFill>
                <a:srgbClr val="00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354" name="Freeform 138"/>
            <p:cNvSpPr>
              <a:spLocks/>
            </p:cNvSpPr>
            <p:nvPr/>
          </p:nvSpPr>
          <p:spPr bwMode="auto">
            <a:xfrm>
              <a:off x="3760" y="3182"/>
              <a:ext cx="320" cy="184"/>
            </a:xfrm>
            <a:custGeom>
              <a:avLst/>
              <a:gdLst>
                <a:gd name="T0" fmla="*/ 234 w 1599"/>
                <a:gd name="T1" fmla="*/ 789 h 923"/>
                <a:gd name="T2" fmla="*/ 352 w 1599"/>
                <a:gd name="T3" fmla="*/ 844 h 923"/>
                <a:gd name="T4" fmla="*/ 485 w 1599"/>
                <a:gd name="T5" fmla="*/ 887 h 923"/>
                <a:gd name="T6" fmla="*/ 630 w 1599"/>
                <a:gd name="T7" fmla="*/ 913 h 923"/>
                <a:gd name="T8" fmla="*/ 782 w 1599"/>
                <a:gd name="T9" fmla="*/ 923 h 923"/>
                <a:gd name="T10" fmla="*/ 933 w 1599"/>
                <a:gd name="T11" fmla="*/ 917 h 923"/>
                <a:gd name="T12" fmla="*/ 1080 w 1599"/>
                <a:gd name="T13" fmla="*/ 895 h 923"/>
                <a:gd name="T14" fmla="*/ 1216 w 1599"/>
                <a:gd name="T15" fmla="*/ 856 h 923"/>
                <a:gd name="T16" fmla="*/ 1339 w 1599"/>
                <a:gd name="T17" fmla="*/ 803 h 923"/>
                <a:gd name="T18" fmla="*/ 1441 w 1599"/>
                <a:gd name="T19" fmla="*/ 738 h 923"/>
                <a:gd name="T20" fmla="*/ 1521 w 1599"/>
                <a:gd name="T21" fmla="*/ 663 h 923"/>
                <a:gd name="T22" fmla="*/ 1573 w 1599"/>
                <a:gd name="T23" fmla="*/ 581 h 923"/>
                <a:gd name="T24" fmla="*/ 1599 w 1599"/>
                <a:gd name="T25" fmla="*/ 495 h 923"/>
                <a:gd name="T26" fmla="*/ 1595 w 1599"/>
                <a:gd name="T27" fmla="*/ 407 h 923"/>
                <a:gd name="T28" fmla="*/ 1563 w 1599"/>
                <a:gd name="T29" fmla="*/ 321 h 923"/>
                <a:gd name="T30" fmla="*/ 1503 w 1599"/>
                <a:gd name="T31" fmla="*/ 240 h 923"/>
                <a:gd name="T32" fmla="*/ 1418 w 1599"/>
                <a:gd name="T33" fmla="*/ 168 h 923"/>
                <a:gd name="T34" fmla="*/ 1310 w 1599"/>
                <a:gd name="T35" fmla="*/ 106 h 923"/>
                <a:gd name="T36" fmla="*/ 1184 w 1599"/>
                <a:gd name="T37" fmla="*/ 56 h 923"/>
                <a:gd name="T38" fmla="*/ 1044 w 1599"/>
                <a:gd name="T39" fmla="*/ 21 h 923"/>
                <a:gd name="T40" fmla="*/ 895 w 1599"/>
                <a:gd name="T41" fmla="*/ 2 h 923"/>
                <a:gd name="T42" fmla="*/ 744 w 1599"/>
                <a:gd name="T43" fmla="*/ 0 h 923"/>
                <a:gd name="T44" fmla="*/ 593 w 1599"/>
                <a:gd name="T45" fmla="*/ 15 h 923"/>
                <a:gd name="T46" fmla="*/ 451 w 1599"/>
                <a:gd name="T47" fmla="*/ 46 h 923"/>
                <a:gd name="T48" fmla="*/ 320 w 1599"/>
                <a:gd name="T49" fmla="*/ 92 h 923"/>
                <a:gd name="T50" fmla="*/ 208 w 1599"/>
                <a:gd name="T51" fmla="*/ 151 h 923"/>
                <a:gd name="T52" fmla="*/ 117 w 1599"/>
                <a:gd name="T53" fmla="*/ 221 h 923"/>
                <a:gd name="T54" fmla="*/ 50 w 1599"/>
                <a:gd name="T55" fmla="*/ 300 h 923"/>
                <a:gd name="T56" fmla="*/ 11 w 1599"/>
                <a:gd name="T57" fmla="*/ 384 h 923"/>
                <a:gd name="T58" fmla="*/ 0 w 1599"/>
                <a:gd name="T59" fmla="*/ 473 h 923"/>
                <a:gd name="T60" fmla="*/ 18 w 1599"/>
                <a:gd name="T61" fmla="*/ 560 h 923"/>
                <a:gd name="T62" fmla="*/ 64 w 1599"/>
                <a:gd name="T63" fmla="*/ 643 h 923"/>
                <a:gd name="T64" fmla="*/ 137 w 1599"/>
                <a:gd name="T65" fmla="*/ 720 h 923"/>
                <a:gd name="T66" fmla="*/ 234 w 1599"/>
                <a:gd name="T67" fmla="*/ 789 h 923"/>
                <a:gd name="T68" fmla="*/ 235 w 1599"/>
                <a:gd name="T69" fmla="*/ 789 h 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99" h="923">
                  <a:moveTo>
                    <a:pt x="234" y="789"/>
                  </a:moveTo>
                  <a:lnTo>
                    <a:pt x="352" y="844"/>
                  </a:lnTo>
                  <a:lnTo>
                    <a:pt x="485" y="887"/>
                  </a:lnTo>
                  <a:lnTo>
                    <a:pt x="630" y="913"/>
                  </a:lnTo>
                  <a:lnTo>
                    <a:pt x="782" y="923"/>
                  </a:lnTo>
                  <a:lnTo>
                    <a:pt x="933" y="917"/>
                  </a:lnTo>
                  <a:lnTo>
                    <a:pt x="1080" y="895"/>
                  </a:lnTo>
                  <a:lnTo>
                    <a:pt x="1216" y="856"/>
                  </a:lnTo>
                  <a:lnTo>
                    <a:pt x="1339" y="803"/>
                  </a:lnTo>
                  <a:lnTo>
                    <a:pt x="1441" y="738"/>
                  </a:lnTo>
                  <a:lnTo>
                    <a:pt x="1521" y="663"/>
                  </a:lnTo>
                  <a:lnTo>
                    <a:pt x="1573" y="581"/>
                  </a:lnTo>
                  <a:lnTo>
                    <a:pt x="1599" y="495"/>
                  </a:lnTo>
                  <a:lnTo>
                    <a:pt x="1595" y="407"/>
                  </a:lnTo>
                  <a:lnTo>
                    <a:pt x="1563" y="321"/>
                  </a:lnTo>
                  <a:lnTo>
                    <a:pt x="1503" y="240"/>
                  </a:lnTo>
                  <a:lnTo>
                    <a:pt x="1418" y="168"/>
                  </a:lnTo>
                  <a:lnTo>
                    <a:pt x="1310" y="106"/>
                  </a:lnTo>
                  <a:lnTo>
                    <a:pt x="1184" y="56"/>
                  </a:lnTo>
                  <a:lnTo>
                    <a:pt x="1044" y="21"/>
                  </a:lnTo>
                  <a:lnTo>
                    <a:pt x="895" y="2"/>
                  </a:lnTo>
                  <a:lnTo>
                    <a:pt x="744" y="0"/>
                  </a:lnTo>
                  <a:lnTo>
                    <a:pt x="593" y="15"/>
                  </a:lnTo>
                  <a:lnTo>
                    <a:pt x="451" y="46"/>
                  </a:lnTo>
                  <a:lnTo>
                    <a:pt x="320" y="92"/>
                  </a:lnTo>
                  <a:lnTo>
                    <a:pt x="208" y="151"/>
                  </a:lnTo>
                  <a:lnTo>
                    <a:pt x="117" y="221"/>
                  </a:lnTo>
                  <a:lnTo>
                    <a:pt x="50" y="300"/>
                  </a:lnTo>
                  <a:lnTo>
                    <a:pt x="11" y="384"/>
                  </a:lnTo>
                  <a:lnTo>
                    <a:pt x="0" y="473"/>
                  </a:lnTo>
                  <a:lnTo>
                    <a:pt x="18" y="560"/>
                  </a:lnTo>
                  <a:lnTo>
                    <a:pt x="64" y="643"/>
                  </a:lnTo>
                  <a:lnTo>
                    <a:pt x="137" y="720"/>
                  </a:lnTo>
                  <a:lnTo>
                    <a:pt x="234" y="789"/>
                  </a:lnTo>
                  <a:lnTo>
                    <a:pt x="235" y="789"/>
                  </a:lnTo>
                </a:path>
              </a:pathLst>
            </a:custGeom>
            <a:noFill/>
            <a:ln w="38100" cmpd="sng">
              <a:solidFill>
                <a:srgbClr val="00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355" name="Freeform 139"/>
            <p:cNvSpPr>
              <a:spLocks/>
            </p:cNvSpPr>
            <p:nvPr/>
          </p:nvSpPr>
          <p:spPr bwMode="auto">
            <a:xfrm>
              <a:off x="4440" y="3574"/>
              <a:ext cx="321" cy="184"/>
            </a:xfrm>
            <a:custGeom>
              <a:avLst/>
              <a:gdLst>
                <a:gd name="T0" fmla="*/ 235 w 1598"/>
                <a:gd name="T1" fmla="*/ 789 h 925"/>
                <a:gd name="T2" fmla="*/ 352 w 1598"/>
                <a:gd name="T3" fmla="*/ 845 h 925"/>
                <a:gd name="T4" fmla="*/ 485 w 1598"/>
                <a:gd name="T5" fmla="*/ 887 h 925"/>
                <a:gd name="T6" fmla="*/ 631 w 1598"/>
                <a:gd name="T7" fmla="*/ 914 h 925"/>
                <a:gd name="T8" fmla="*/ 781 w 1598"/>
                <a:gd name="T9" fmla="*/ 925 h 925"/>
                <a:gd name="T10" fmla="*/ 933 w 1598"/>
                <a:gd name="T11" fmla="*/ 918 h 925"/>
                <a:gd name="T12" fmla="*/ 1080 w 1598"/>
                <a:gd name="T13" fmla="*/ 895 h 925"/>
                <a:gd name="T14" fmla="*/ 1217 w 1598"/>
                <a:gd name="T15" fmla="*/ 857 h 925"/>
                <a:gd name="T16" fmla="*/ 1339 w 1598"/>
                <a:gd name="T17" fmla="*/ 805 h 925"/>
                <a:gd name="T18" fmla="*/ 1441 w 1598"/>
                <a:gd name="T19" fmla="*/ 739 h 925"/>
                <a:gd name="T20" fmla="*/ 1520 w 1598"/>
                <a:gd name="T21" fmla="*/ 663 h 925"/>
                <a:gd name="T22" fmla="*/ 1574 w 1598"/>
                <a:gd name="T23" fmla="*/ 581 h 925"/>
                <a:gd name="T24" fmla="*/ 1598 w 1598"/>
                <a:gd name="T25" fmla="*/ 495 h 925"/>
                <a:gd name="T26" fmla="*/ 1595 w 1598"/>
                <a:gd name="T27" fmla="*/ 407 h 925"/>
                <a:gd name="T28" fmla="*/ 1563 w 1598"/>
                <a:gd name="T29" fmla="*/ 321 h 925"/>
                <a:gd name="T30" fmla="*/ 1503 w 1598"/>
                <a:gd name="T31" fmla="*/ 240 h 925"/>
                <a:gd name="T32" fmla="*/ 1417 w 1598"/>
                <a:gd name="T33" fmla="*/ 168 h 925"/>
                <a:gd name="T34" fmla="*/ 1310 w 1598"/>
                <a:gd name="T35" fmla="*/ 106 h 925"/>
                <a:gd name="T36" fmla="*/ 1185 w 1598"/>
                <a:gd name="T37" fmla="*/ 56 h 925"/>
                <a:gd name="T38" fmla="*/ 1044 w 1598"/>
                <a:gd name="T39" fmla="*/ 21 h 925"/>
                <a:gd name="T40" fmla="*/ 895 w 1598"/>
                <a:gd name="T41" fmla="*/ 2 h 925"/>
                <a:gd name="T42" fmla="*/ 743 w 1598"/>
                <a:gd name="T43" fmla="*/ 0 h 925"/>
                <a:gd name="T44" fmla="*/ 593 w 1598"/>
                <a:gd name="T45" fmla="*/ 15 h 925"/>
                <a:gd name="T46" fmla="*/ 451 w 1598"/>
                <a:gd name="T47" fmla="*/ 47 h 925"/>
                <a:gd name="T48" fmla="*/ 321 w 1598"/>
                <a:gd name="T49" fmla="*/ 92 h 925"/>
                <a:gd name="T50" fmla="*/ 208 w 1598"/>
                <a:gd name="T51" fmla="*/ 151 h 925"/>
                <a:gd name="T52" fmla="*/ 117 w 1598"/>
                <a:gd name="T53" fmla="*/ 221 h 925"/>
                <a:gd name="T54" fmla="*/ 51 w 1598"/>
                <a:gd name="T55" fmla="*/ 300 h 925"/>
                <a:gd name="T56" fmla="*/ 11 w 1598"/>
                <a:gd name="T57" fmla="*/ 386 h 925"/>
                <a:gd name="T58" fmla="*/ 0 w 1598"/>
                <a:gd name="T59" fmla="*/ 473 h 925"/>
                <a:gd name="T60" fmla="*/ 18 w 1598"/>
                <a:gd name="T61" fmla="*/ 560 h 925"/>
                <a:gd name="T62" fmla="*/ 64 w 1598"/>
                <a:gd name="T63" fmla="*/ 643 h 925"/>
                <a:gd name="T64" fmla="*/ 138 w 1598"/>
                <a:gd name="T65" fmla="*/ 721 h 925"/>
                <a:gd name="T66" fmla="*/ 235 w 1598"/>
                <a:gd name="T67" fmla="*/ 789 h 925"/>
                <a:gd name="T68" fmla="*/ 236 w 1598"/>
                <a:gd name="T69" fmla="*/ 789 h 9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98" h="925">
                  <a:moveTo>
                    <a:pt x="235" y="789"/>
                  </a:moveTo>
                  <a:lnTo>
                    <a:pt x="352" y="845"/>
                  </a:lnTo>
                  <a:lnTo>
                    <a:pt x="485" y="887"/>
                  </a:lnTo>
                  <a:lnTo>
                    <a:pt x="631" y="914"/>
                  </a:lnTo>
                  <a:lnTo>
                    <a:pt x="781" y="925"/>
                  </a:lnTo>
                  <a:lnTo>
                    <a:pt x="933" y="918"/>
                  </a:lnTo>
                  <a:lnTo>
                    <a:pt x="1080" y="895"/>
                  </a:lnTo>
                  <a:lnTo>
                    <a:pt x="1217" y="857"/>
                  </a:lnTo>
                  <a:lnTo>
                    <a:pt x="1339" y="805"/>
                  </a:lnTo>
                  <a:lnTo>
                    <a:pt x="1441" y="739"/>
                  </a:lnTo>
                  <a:lnTo>
                    <a:pt x="1520" y="663"/>
                  </a:lnTo>
                  <a:lnTo>
                    <a:pt x="1574" y="581"/>
                  </a:lnTo>
                  <a:lnTo>
                    <a:pt x="1598" y="495"/>
                  </a:lnTo>
                  <a:lnTo>
                    <a:pt x="1595" y="407"/>
                  </a:lnTo>
                  <a:lnTo>
                    <a:pt x="1563" y="321"/>
                  </a:lnTo>
                  <a:lnTo>
                    <a:pt x="1503" y="240"/>
                  </a:lnTo>
                  <a:lnTo>
                    <a:pt x="1417" y="168"/>
                  </a:lnTo>
                  <a:lnTo>
                    <a:pt x="1310" y="106"/>
                  </a:lnTo>
                  <a:lnTo>
                    <a:pt x="1185" y="56"/>
                  </a:lnTo>
                  <a:lnTo>
                    <a:pt x="1044" y="21"/>
                  </a:lnTo>
                  <a:lnTo>
                    <a:pt x="895" y="2"/>
                  </a:lnTo>
                  <a:lnTo>
                    <a:pt x="743" y="0"/>
                  </a:lnTo>
                  <a:lnTo>
                    <a:pt x="593" y="15"/>
                  </a:lnTo>
                  <a:lnTo>
                    <a:pt x="451" y="47"/>
                  </a:lnTo>
                  <a:lnTo>
                    <a:pt x="321" y="92"/>
                  </a:lnTo>
                  <a:lnTo>
                    <a:pt x="208" y="151"/>
                  </a:lnTo>
                  <a:lnTo>
                    <a:pt x="117" y="221"/>
                  </a:lnTo>
                  <a:lnTo>
                    <a:pt x="51" y="300"/>
                  </a:lnTo>
                  <a:lnTo>
                    <a:pt x="11" y="386"/>
                  </a:lnTo>
                  <a:lnTo>
                    <a:pt x="0" y="473"/>
                  </a:lnTo>
                  <a:lnTo>
                    <a:pt x="18" y="560"/>
                  </a:lnTo>
                  <a:lnTo>
                    <a:pt x="64" y="643"/>
                  </a:lnTo>
                  <a:lnTo>
                    <a:pt x="138" y="721"/>
                  </a:lnTo>
                  <a:lnTo>
                    <a:pt x="235" y="789"/>
                  </a:lnTo>
                  <a:lnTo>
                    <a:pt x="236" y="789"/>
                  </a:lnTo>
                </a:path>
              </a:pathLst>
            </a:custGeom>
            <a:noFill/>
            <a:ln w="38100" cmpd="sng">
              <a:solidFill>
                <a:srgbClr val="00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356" name="Freeform 140"/>
            <p:cNvSpPr>
              <a:spLocks/>
            </p:cNvSpPr>
            <p:nvPr/>
          </p:nvSpPr>
          <p:spPr bwMode="auto">
            <a:xfrm>
              <a:off x="3602" y="3142"/>
              <a:ext cx="92" cy="262"/>
            </a:xfrm>
            <a:custGeom>
              <a:avLst/>
              <a:gdLst>
                <a:gd name="T0" fmla="*/ 464 w 465"/>
                <a:gd name="T1" fmla="*/ 0 h 1307"/>
                <a:gd name="T2" fmla="*/ 284 w 465"/>
                <a:gd name="T3" fmla="*/ 123 h 1307"/>
                <a:gd name="T4" fmla="*/ 145 w 465"/>
                <a:gd name="T5" fmla="*/ 263 h 1307"/>
                <a:gd name="T6" fmla="*/ 49 w 465"/>
                <a:gd name="T7" fmla="*/ 414 h 1307"/>
                <a:gd name="T8" fmla="*/ 0 w 465"/>
                <a:gd name="T9" fmla="*/ 573 h 1307"/>
                <a:gd name="T10" fmla="*/ 0 w 465"/>
                <a:gd name="T11" fmla="*/ 734 h 1307"/>
                <a:gd name="T12" fmla="*/ 49 w 465"/>
                <a:gd name="T13" fmla="*/ 893 h 1307"/>
                <a:gd name="T14" fmla="*/ 145 w 465"/>
                <a:gd name="T15" fmla="*/ 1044 h 1307"/>
                <a:gd name="T16" fmla="*/ 284 w 465"/>
                <a:gd name="T17" fmla="*/ 1184 h 1307"/>
                <a:gd name="T18" fmla="*/ 464 w 465"/>
                <a:gd name="T19" fmla="*/ 1307 h 1307"/>
                <a:gd name="T20" fmla="*/ 465 w 465"/>
                <a:gd name="T21" fmla="*/ 1307 h 1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65" h="1307">
                  <a:moveTo>
                    <a:pt x="464" y="0"/>
                  </a:moveTo>
                  <a:lnTo>
                    <a:pt x="284" y="123"/>
                  </a:lnTo>
                  <a:lnTo>
                    <a:pt x="145" y="263"/>
                  </a:lnTo>
                  <a:lnTo>
                    <a:pt x="49" y="414"/>
                  </a:lnTo>
                  <a:lnTo>
                    <a:pt x="0" y="573"/>
                  </a:lnTo>
                  <a:lnTo>
                    <a:pt x="0" y="734"/>
                  </a:lnTo>
                  <a:lnTo>
                    <a:pt x="49" y="893"/>
                  </a:lnTo>
                  <a:lnTo>
                    <a:pt x="145" y="1044"/>
                  </a:lnTo>
                  <a:lnTo>
                    <a:pt x="284" y="1184"/>
                  </a:lnTo>
                  <a:lnTo>
                    <a:pt x="464" y="1307"/>
                  </a:lnTo>
                  <a:lnTo>
                    <a:pt x="465" y="1307"/>
                  </a:lnTo>
                </a:path>
              </a:pathLst>
            </a:custGeom>
            <a:noFill/>
            <a:ln w="38100" cmpd="sng">
              <a:solidFill>
                <a:srgbClr val="00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357" name="Freeform 141"/>
            <p:cNvSpPr>
              <a:spLocks/>
            </p:cNvSpPr>
            <p:nvPr/>
          </p:nvSpPr>
          <p:spPr bwMode="auto">
            <a:xfrm>
              <a:off x="3694" y="3404"/>
              <a:ext cx="226" cy="130"/>
            </a:xfrm>
            <a:custGeom>
              <a:avLst/>
              <a:gdLst>
                <a:gd name="T0" fmla="*/ 0 w 1133"/>
                <a:gd name="T1" fmla="*/ 0 h 654"/>
                <a:gd name="T2" fmla="*/ 1131 w 1133"/>
                <a:gd name="T3" fmla="*/ 654 h 654"/>
                <a:gd name="T4" fmla="*/ 1133 w 1133"/>
                <a:gd name="T5" fmla="*/ 654 h 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33" h="654">
                  <a:moveTo>
                    <a:pt x="0" y="0"/>
                  </a:moveTo>
                  <a:lnTo>
                    <a:pt x="1131" y="654"/>
                  </a:lnTo>
                  <a:lnTo>
                    <a:pt x="1133" y="654"/>
                  </a:lnTo>
                </a:path>
              </a:pathLst>
            </a:custGeom>
            <a:noFill/>
            <a:ln w="38100" cmpd="sng">
              <a:solidFill>
                <a:srgbClr val="00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358" name="Freeform 142"/>
            <p:cNvSpPr>
              <a:spLocks/>
            </p:cNvSpPr>
            <p:nvPr/>
          </p:nvSpPr>
          <p:spPr bwMode="auto">
            <a:xfrm>
              <a:off x="3920" y="3534"/>
              <a:ext cx="228" cy="132"/>
            </a:xfrm>
            <a:custGeom>
              <a:avLst/>
              <a:gdLst>
                <a:gd name="T0" fmla="*/ 0 w 1133"/>
                <a:gd name="T1" fmla="*/ 0 h 654"/>
                <a:gd name="T2" fmla="*/ 1132 w 1133"/>
                <a:gd name="T3" fmla="*/ 654 h 654"/>
                <a:gd name="T4" fmla="*/ 1133 w 1133"/>
                <a:gd name="T5" fmla="*/ 654 h 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33" h="654">
                  <a:moveTo>
                    <a:pt x="0" y="0"/>
                  </a:moveTo>
                  <a:lnTo>
                    <a:pt x="1132" y="654"/>
                  </a:lnTo>
                  <a:lnTo>
                    <a:pt x="1133" y="654"/>
                  </a:lnTo>
                </a:path>
              </a:pathLst>
            </a:custGeom>
            <a:noFill/>
            <a:ln w="38100" cmpd="sng">
              <a:solidFill>
                <a:srgbClr val="00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359" name="Freeform 143"/>
            <p:cNvSpPr>
              <a:spLocks/>
            </p:cNvSpPr>
            <p:nvPr/>
          </p:nvSpPr>
          <p:spPr bwMode="auto">
            <a:xfrm>
              <a:off x="4146" y="3666"/>
              <a:ext cx="228" cy="130"/>
            </a:xfrm>
            <a:custGeom>
              <a:avLst/>
              <a:gdLst>
                <a:gd name="T0" fmla="*/ 0 w 1133"/>
                <a:gd name="T1" fmla="*/ 0 h 654"/>
                <a:gd name="T2" fmla="*/ 1132 w 1133"/>
                <a:gd name="T3" fmla="*/ 654 h 654"/>
                <a:gd name="T4" fmla="*/ 1133 w 1133"/>
                <a:gd name="T5" fmla="*/ 654 h 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33" h="654">
                  <a:moveTo>
                    <a:pt x="0" y="0"/>
                  </a:moveTo>
                  <a:lnTo>
                    <a:pt x="1132" y="654"/>
                  </a:lnTo>
                  <a:lnTo>
                    <a:pt x="1133" y="654"/>
                  </a:lnTo>
                </a:path>
              </a:pathLst>
            </a:custGeom>
            <a:noFill/>
            <a:ln w="38100" cmpd="sng">
              <a:solidFill>
                <a:srgbClr val="00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360" name="Freeform 144"/>
            <p:cNvSpPr>
              <a:spLocks/>
            </p:cNvSpPr>
            <p:nvPr/>
          </p:nvSpPr>
          <p:spPr bwMode="auto">
            <a:xfrm>
              <a:off x="3600" y="3534"/>
              <a:ext cx="94" cy="132"/>
            </a:xfrm>
            <a:custGeom>
              <a:avLst/>
              <a:gdLst>
                <a:gd name="T0" fmla="*/ 0 w 471"/>
                <a:gd name="T1" fmla="*/ 0 h 654"/>
                <a:gd name="T2" fmla="*/ 20 w 471"/>
                <a:gd name="T3" fmla="*/ 145 h 654"/>
                <a:gd name="T4" fmla="*/ 79 w 471"/>
                <a:gd name="T5" fmla="*/ 286 h 654"/>
                <a:gd name="T6" fmla="*/ 175 w 471"/>
                <a:gd name="T7" fmla="*/ 420 h 654"/>
                <a:gd name="T8" fmla="*/ 306 w 471"/>
                <a:gd name="T9" fmla="*/ 544 h 654"/>
                <a:gd name="T10" fmla="*/ 470 w 471"/>
                <a:gd name="T11" fmla="*/ 654 h 654"/>
                <a:gd name="T12" fmla="*/ 471 w 471"/>
                <a:gd name="T13" fmla="*/ 654 h 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1" h="654">
                  <a:moveTo>
                    <a:pt x="0" y="0"/>
                  </a:moveTo>
                  <a:lnTo>
                    <a:pt x="20" y="145"/>
                  </a:lnTo>
                  <a:lnTo>
                    <a:pt x="79" y="286"/>
                  </a:lnTo>
                  <a:lnTo>
                    <a:pt x="175" y="420"/>
                  </a:lnTo>
                  <a:lnTo>
                    <a:pt x="306" y="544"/>
                  </a:lnTo>
                  <a:lnTo>
                    <a:pt x="470" y="654"/>
                  </a:lnTo>
                  <a:lnTo>
                    <a:pt x="471" y="654"/>
                  </a:lnTo>
                </a:path>
              </a:pathLst>
            </a:custGeom>
            <a:noFill/>
            <a:ln w="38100" cmpd="sng">
              <a:solidFill>
                <a:srgbClr val="00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361" name="Freeform 145"/>
            <p:cNvSpPr>
              <a:spLocks/>
            </p:cNvSpPr>
            <p:nvPr/>
          </p:nvSpPr>
          <p:spPr bwMode="auto">
            <a:xfrm>
              <a:off x="4374" y="3796"/>
              <a:ext cx="453" cy="54"/>
            </a:xfrm>
            <a:custGeom>
              <a:avLst/>
              <a:gdLst>
                <a:gd name="T0" fmla="*/ 0 w 2265"/>
                <a:gd name="T1" fmla="*/ 0 h 267"/>
                <a:gd name="T2" fmla="*/ 214 w 2265"/>
                <a:gd name="T3" fmla="*/ 103 h 267"/>
                <a:gd name="T4" fmla="*/ 456 w 2265"/>
                <a:gd name="T5" fmla="*/ 184 h 267"/>
                <a:gd name="T6" fmla="*/ 718 w 2265"/>
                <a:gd name="T7" fmla="*/ 239 h 267"/>
                <a:gd name="T8" fmla="*/ 993 w 2265"/>
                <a:gd name="T9" fmla="*/ 267 h 267"/>
                <a:gd name="T10" fmla="*/ 1272 w 2265"/>
                <a:gd name="T11" fmla="*/ 267 h 267"/>
                <a:gd name="T12" fmla="*/ 1547 w 2265"/>
                <a:gd name="T13" fmla="*/ 239 h 267"/>
                <a:gd name="T14" fmla="*/ 1809 w 2265"/>
                <a:gd name="T15" fmla="*/ 184 h 267"/>
                <a:gd name="T16" fmla="*/ 2050 w 2265"/>
                <a:gd name="T17" fmla="*/ 103 h 267"/>
                <a:gd name="T18" fmla="*/ 2264 w 2265"/>
                <a:gd name="T19" fmla="*/ 0 h 267"/>
                <a:gd name="T20" fmla="*/ 2265 w 2265"/>
                <a:gd name="T21" fmla="*/ 0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65" h="267">
                  <a:moveTo>
                    <a:pt x="0" y="0"/>
                  </a:moveTo>
                  <a:lnTo>
                    <a:pt x="214" y="103"/>
                  </a:lnTo>
                  <a:lnTo>
                    <a:pt x="456" y="184"/>
                  </a:lnTo>
                  <a:lnTo>
                    <a:pt x="718" y="239"/>
                  </a:lnTo>
                  <a:lnTo>
                    <a:pt x="993" y="267"/>
                  </a:lnTo>
                  <a:lnTo>
                    <a:pt x="1272" y="267"/>
                  </a:lnTo>
                  <a:lnTo>
                    <a:pt x="1547" y="239"/>
                  </a:lnTo>
                  <a:lnTo>
                    <a:pt x="1809" y="184"/>
                  </a:lnTo>
                  <a:lnTo>
                    <a:pt x="2050" y="103"/>
                  </a:lnTo>
                  <a:lnTo>
                    <a:pt x="2264" y="0"/>
                  </a:lnTo>
                  <a:lnTo>
                    <a:pt x="2265" y="0"/>
                  </a:lnTo>
                </a:path>
              </a:pathLst>
            </a:custGeom>
            <a:noFill/>
            <a:ln w="38100" cmpd="sng">
              <a:solidFill>
                <a:srgbClr val="00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362" name="Freeform 146"/>
            <p:cNvSpPr>
              <a:spLocks/>
            </p:cNvSpPr>
            <p:nvPr/>
          </p:nvSpPr>
          <p:spPr bwMode="auto">
            <a:xfrm>
              <a:off x="4376" y="2250"/>
              <a:ext cx="383" cy="136"/>
            </a:xfrm>
            <a:custGeom>
              <a:avLst/>
              <a:gdLst>
                <a:gd name="T0" fmla="*/ 1913 w 1913"/>
                <a:gd name="T1" fmla="*/ 575 h 680"/>
                <a:gd name="T2" fmla="*/ 1744 w 1913"/>
                <a:gd name="T3" fmla="*/ 646 h 680"/>
                <a:gd name="T4" fmla="*/ 1547 w 1913"/>
                <a:gd name="T5" fmla="*/ 680 h 680"/>
                <a:gd name="T6" fmla="*/ 1334 w 1913"/>
                <a:gd name="T7" fmla="*/ 678 h 680"/>
                <a:gd name="T8" fmla="*/ 1120 w 1913"/>
                <a:gd name="T9" fmla="*/ 648 h 680"/>
                <a:gd name="T10" fmla="*/ 908 w 1913"/>
                <a:gd name="T11" fmla="*/ 594 h 680"/>
                <a:gd name="T12" fmla="*/ 695 w 1913"/>
                <a:gd name="T13" fmla="*/ 521 h 680"/>
                <a:gd name="T14" fmla="*/ 497 w 1913"/>
                <a:gd name="T15" fmla="*/ 436 h 680"/>
                <a:gd name="T16" fmla="*/ 328 w 1913"/>
                <a:gd name="T17" fmla="*/ 348 h 680"/>
                <a:gd name="T18" fmla="*/ 189 w 1913"/>
                <a:gd name="T19" fmla="*/ 258 h 680"/>
                <a:gd name="T20" fmla="*/ 84 w 1913"/>
                <a:gd name="T21" fmla="*/ 169 h 680"/>
                <a:gd name="T22" fmla="*/ 20 w 1913"/>
                <a:gd name="T23" fmla="*/ 81 h 680"/>
                <a:gd name="T24" fmla="*/ 0 w 1913"/>
                <a:gd name="T25" fmla="*/ 0 h 680"/>
                <a:gd name="T26" fmla="*/ 1 w 1913"/>
                <a:gd name="T27" fmla="*/ 0 h 6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13" h="680">
                  <a:moveTo>
                    <a:pt x="1913" y="575"/>
                  </a:moveTo>
                  <a:lnTo>
                    <a:pt x="1744" y="646"/>
                  </a:lnTo>
                  <a:lnTo>
                    <a:pt x="1547" y="680"/>
                  </a:lnTo>
                  <a:lnTo>
                    <a:pt x="1334" y="678"/>
                  </a:lnTo>
                  <a:lnTo>
                    <a:pt x="1120" y="648"/>
                  </a:lnTo>
                  <a:lnTo>
                    <a:pt x="908" y="594"/>
                  </a:lnTo>
                  <a:lnTo>
                    <a:pt x="695" y="521"/>
                  </a:lnTo>
                  <a:lnTo>
                    <a:pt x="497" y="436"/>
                  </a:lnTo>
                  <a:lnTo>
                    <a:pt x="328" y="348"/>
                  </a:lnTo>
                  <a:lnTo>
                    <a:pt x="189" y="258"/>
                  </a:lnTo>
                  <a:lnTo>
                    <a:pt x="84" y="169"/>
                  </a:lnTo>
                  <a:lnTo>
                    <a:pt x="20" y="81"/>
                  </a:ln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00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363" name="Freeform 147"/>
            <p:cNvSpPr>
              <a:spLocks/>
            </p:cNvSpPr>
            <p:nvPr/>
          </p:nvSpPr>
          <p:spPr bwMode="auto">
            <a:xfrm>
              <a:off x="4759" y="2250"/>
              <a:ext cx="66" cy="114"/>
            </a:xfrm>
            <a:custGeom>
              <a:avLst/>
              <a:gdLst>
                <a:gd name="T0" fmla="*/ 329 w 329"/>
                <a:gd name="T1" fmla="*/ 0 h 575"/>
                <a:gd name="T2" fmla="*/ 308 w 329"/>
                <a:gd name="T3" fmla="*/ 167 h 575"/>
                <a:gd name="T4" fmla="*/ 244 w 329"/>
                <a:gd name="T5" fmla="*/ 328 h 575"/>
                <a:gd name="T6" fmla="*/ 139 w 329"/>
                <a:gd name="T7" fmla="*/ 468 h 575"/>
                <a:gd name="T8" fmla="*/ 0 w 329"/>
                <a:gd name="T9" fmla="*/ 575 h 575"/>
                <a:gd name="T10" fmla="*/ 1 w 329"/>
                <a:gd name="T11" fmla="*/ 575 h 5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9" h="575">
                  <a:moveTo>
                    <a:pt x="329" y="0"/>
                  </a:moveTo>
                  <a:lnTo>
                    <a:pt x="308" y="167"/>
                  </a:lnTo>
                  <a:lnTo>
                    <a:pt x="244" y="328"/>
                  </a:lnTo>
                  <a:lnTo>
                    <a:pt x="139" y="468"/>
                  </a:lnTo>
                  <a:lnTo>
                    <a:pt x="0" y="575"/>
                  </a:lnTo>
                  <a:lnTo>
                    <a:pt x="1" y="575"/>
                  </a:lnTo>
                </a:path>
              </a:pathLst>
            </a:custGeom>
            <a:noFill/>
            <a:ln w="38100" cmpd="sng">
              <a:solidFill>
                <a:srgbClr val="00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364" name="Freeform 148"/>
            <p:cNvSpPr>
              <a:spLocks/>
            </p:cNvSpPr>
            <p:nvPr/>
          </p:nvSpPr>
          <p:spPr bwMode="auto">
            <a:xfrm>
              <a:off x="4376" y="1968"/>
              <a:ext cx="449" cy="258"/>
            </a:xfrm>
            <a:custGeom>
              <a:avLst/>
              <a:gdLst>
                <a:gd name="T0" fmla="*/ 1910 w 2238"/>
                <a:gd name="T1" fmla="*/ 189 h 1292"/>
                <a:gd name="T2" fmla="*/ 1746 w 2238"/>
                <a:gd name="T3" fmla="*/ 110 h 1292"/>
                <a:gd name="T4" fmla="*/ 1558 w 2238"/>
                <a:gd name="T5" fmla="*/ 51 h 1292"/>
                <a:gd name="T6" fmla="*/ 1355 w 2238"/>
                <a:gd name="T7" fmla="*/ 15 h 1292"/>
                <a:gd name="T8" fmla="*/ 1145 w 2238"/>
                <a:gd name="T9" fmla="*/ 0 h 1292"/>
                <a:gd name="T10" fmla="*/ 932 w 2238"/>
                <a:gd name="T11" fmla="*/ 8 h 1292"/>
                <a:gd name="T12" fmla="*/ 726 w 2238"/>
                <a:gd name="T13" fmla="*/ 40 h 1292"/>
                <a:gd name="T14" fmla="*/ 534 w 2238"/>
                <a:gd name="T15" fmla="*/ 93 h 1292"/>
                <a:gd name="T16" fmla="*/ 363 w 2238"/>
                <a:gd name="T17" fmla="*/ 167 h 1292"/>
                <a:gd name="T18" fmla="*/ 220 w 2238"/>
                <a:gd name="T19" fmla="*/ 259 h 1292"/>
                <a:gd name="T20" fmla="*/ 110 w 2238"/>
                <a:gd name="T21" fmla="*/ 364 h 1292"/>
                <a:gd name="T22" fmla="*/ 35 w 2238"/>
                <a:gd name="T23" fmla="*/ 479 h 1292"/>
                <a:gd name="T24" fmla="*/ 0 w 2238"/>
                <a:gd name="T25" fmla="*/ 601 h 1292"/>
                <a:gd name="T26" fmla="*/ 4 w 2238"/>
                <a:gd name="T27" fmla="*/ 723 h 1292"/>
                <a:gd name="T28" fmla="*/ 50 w 2238"/>
                <a:gd name="T29" fmla="*/ 844 h 1292"/>
                <a:gd name="T30" fmla="*/ 134 w 2238"/>
                <a:gd name="T31" fmla="*/ 957 h 1292"/>
                <a:gd name="T32" fmla="*/ 253 w 2238"/>
                <a:gd name="T33" fmla="*/ 1059 h 1292"/>
                <a:gd name="T34" fmla="*/ 404 w 2238"/>
                <a:gd name="T35" fmla="*/ 1146 h 1292"/>
                <a:gd name="T36" fmla="*/ 580 w 2238"/>
                <a:gd name="T37" fmla="*/ 1215 h 1292"/>
                <a:gd name="T38" fmla="*/ 776 w 2238"/>
                <a:gd name="T39" fmla="*/ 1263 h 1292"/>
                <a:gd name="T40" fmla="*/ 985 w 2238"/>
                <a:gd name="T41" fmla="*/ 1289 h 1292"/>
                <a:gd name="T42" fmla="*/ 1197 w 2238"/>
                <a:gd name="T43" fmla="*/ 1292 h 1292"/>
                <a:gd name="T44" fmla="*/ 1408 w 2238"/>
                <a:gd name="T45" fmla="*/ 1271 h 1292"/>
                <a:gd name="T46" fmla="*/ 1607 w 2238"/>
                <a:gd name="T47" fmla="*/ 1228 h 1292"/>
                <a:gd name="T48" fmla="*/ 1789 w 2238"/>
                <a:gd name="T49" fmla="*/ 1165 h 1292"/>
                <a:gd name="T50" fmla="*/ 1947 w 2238"/>
                <a:gd name="T51" fmla="*/ 1082 h 1292"/>
                <a:gd name="T52" fmla="*/ 2074 w 2238"/>
                <a:gd name="T53" fmla="*/ 983 h 1292"/>
                <a:gd name="T54" fmla="*/ 2167 w 2238"/>
                <a:gd name="T55" fmla="*/ 872 h 1292"/>
                <a:gd name="T56" fmla="*/ 2223 w 2238"/>
                <a:gd name="T57" fmla="*/ 753 h 1292"/>
                <a:gd name="T58" fmla="*/ 2238 w 2238"/>
                <a:gd name="T59" fmla="*/ 631 h 1292"/>
                <a:gd name="T60" fmla="*/ 2212 w 2238"/>
                <a:gd name="T61" fmla="*/ 509 h 1292"/>
                <a:gd name="T62" fmla="*/ 2148 w 2238"/>
                <a:gd name="T63" fmla="*/ 391 h 1292"/>
                <a:gd name="T64" fmla="*/ 2046 w 2238"/>
                <a:gd name="T65" fmla="*/ 284 h 1292"/>
                <a:gd name="T66" fmla="*/ 1910 w 2238"/>
                <a:gd name="T67" fmla="*/ 189 h 1292"/>
                <a:gd name="T68" fmla="*/ 1911 w 2238"/>
                <a:gd name="T69" fmla="*/ 189 h 1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238" h="1292">
                  <a:moveTo>
                    <a:pt x="1910" y="189"/>
                  </a:moveTo>
                  <a:lnTo>
                    <a:pt x="1746" y="110"/>
                  </a:lnTo>
                  <a:lnTo>
                    <a:pt x="1558" y="51"/>
                  </a:lnTo>
                  <a:lnTo>
                    <a:pt x="1355" y="15"/>
                  </a:lnTo>
                  <a:lnTo>
                    <a:pt x="1145" y="0"/>
                  </a:lnTo>
                  <a:lnTo>
                    <a:pt x="932" y="8"/>
                  </a:lnTo>
                  <a:lnTo>
                    <a:pt x="726" y="40"/>
                  </a:lnTo>
                  <a:lnTo>
                    <a:pt x="534" y="93"/>
                  </a:lnTo>
                  <a:lnTo>
                    <a:pt x="363" y="167"/>
                  </a:lnTo>
                  <a:lnTo>
                    <a:pt x="220" y="259"/>
                  </a:lnTo>
                  <a:lnTo>
                    <a:pt x="110" y="364"/>
                  </a:lnTo>
                  <a:lnTo>
                    <a:pt x="35" y="479"/>
                  </a:lnTo>
                  <a:lnTo>
                    <a:pt x="0" y="601"/>
                  </a:lnTo>
                  <a:lnTo>
                    <a:pt x="4" y="723"/>
                  </a:lnTo>
                  <a:lnTo>
                    <a:pt x="50" y="844"/>
                  </a:lnTo>
                  <a:lnTo>
                    <a:pt x="134" y="957"/>
                  </a:lnTo>
                  <a:lnTo>
                    <a:pt x="253" y="1059"/>
                  </a:lnTo>
                  <a:lnTo>
                    <a:pt x="404" y="1146"/>
                  </a:lnTo>
                  <a:lnTo>
                    <a:pt x="580" y="1215"/>
                  </a:lnTo>
                  <a:lnTo>
                    <a:pt x="776" y="1263"/>
                  </a:lnTo>
                  <a:lnTo>
                    <a:pt x="985" y="1289"/>
                  </a:lnTo>
                  <a:lnTo>
                    <a:pt x="1197" y="1292"/>
                  </a:lnTo>
                  <a:lnTo>
                    <a:pt x="1408" y="1271"/>
                  </a:lnTo>
                  <a:lnTo>
                    <a:pt x="1607" y="1228"/>
                  </a:lnTo>
                  <a:lnTo>
                    <a:pt x="1789" y="1165"/>
                  </a:lnTo>
                  <a:lnTo>
                    <a:pt x="1947" y="1082"/>
                  </a:lnTo>
                  <a:lnTo>
                    <a:pt x="2074" y="983"/>
                  </a:lnTo>
                  <a:lnTo>
                    <a:pt x="2167" y="872"/>
                  </a:lnTo>
                  <a:lnTo>
                    <a:pt x="2223" y="753"/>
                  </a:lnTo>
                  <a:lnTo>
                    <a:pt x="2238" y="631"/>
                  </a:lnTo>
                  <a:lnTo>
                    <a:pt x="2212" y="509"/>
                  </a:lnTo>
                  <a:lnTo>
                    <a:pt x="2148" y="391"/>
                  </a:lnTo>
                  <a:lnTo>
                    <a:pt x="2046" y="284"/>
                  </a:lnTo>
                  <a:lnTo>
                    <a:pt x="1910" y="189"/>
                  </a:lnTo>
                  <a:lnTo>
                    <a:pt x="1911" y="189"/>
                  </a:lnTo>
                </a:path>
              </a:pathLst>
            </a:custGeom>
            <a:noFill/>
            <a:ln w="38100" cmpd="sng">
              <a:solidFill>
                <a:srgbClr val="00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365" name="Freeform 149"/>
            <p:cNvSpPr>
              <a:spLocks/>
            </p:cNvSpPr>
            <p:nvPr/>
          </p:nvSpPr>
          <p:spPr bwMode="auto">
            <a:xfrm>
              <a:off x="4480" y="2028"/>
              <a:ext cx="241" cy="138"/>
            </a:xfrm>
            <a:custGeom>
              <a:avLst/>
              <a:gdLst>
                <a:gd name="T0" fmla="*/ 176 w 1199"/>
                <a:gd name="T1" fmla="*/ 590 h 692"/>
                <a:gd name="T2" fmla="*/ 264 w 1199"/>
                <a:gd name="T3" fmla="*/ 632 h 692"/>
                <a:gd name="T4" fmla="*/ 364 w 1199"/>
                <a:gd name="T5" fmla="*/ 664 h 692"/>
                <a:gd name="T6" fmla="*/ 473 w 1199"/>
                <a:gd name="T7" fmla="*/ 684 h 692"/>
                <a:gd name="T8" fmla="*/ 587 w 1199"/>
                <a:gd name="T9" fmla="*/ 692 h 692"/>
                <a:gd name="T10" fmla="*/ 700 w 1199"/>
                <a:gd name="T11" fmla="*/ 687 h 692"/>
                <a:gd name="T12" fmla="*/ 810 w 1199"/>
                <a:gd name="T13" fmla="*/ 670 h 692"/>
                <a:gd name="T14" fmla="*/ 913 w 1199"/>
                <a:gd name="T15" fmla="*/ 642 h 692"/>
                <a:gd name="T16" fmla="*/ 1005 w 1199"/>
                <a:gd name="T17" fmla="*/ 602 h 692"/>
                <a:gd name="T18" fmla="*/ 1081 w 1199"/>
                <a:gd name="T19" fmla="*/ 554 h 692"/>
                <a:gd name="T20" fmla="*/ 1140 w 1199"/>
                <a:gd name="T21" fmla="*/ 497 h 692"/>
                <a:gd name="T22" fmla="*/ 1180 w 1199"/>
                <a:gd name="T23" fmla="*/ 436 h 692"/>
                <a:gd name="T24" fmla="*/ 1199 w 1199"/>
                <a:gd name="T25" fmla="*/ 370 h 692"/>
                <a:gd name="T26" fmla="*/ 1196 w 1199"/>
                <a:gd name="T27" fmla="*/ 304 h 692"/>
                <a:gd name="T28" fmla="*/ 1172 w 1199"/>
                <a:gd name="T29" fmla="*/ 240 h 692"/>
                <a:gd name="T30" fmla="*/ 1128 w 1199"/>
                <a:gd name="T31" fmla="*/ 180 h 692"/>
                <a:gd name="T32" fmla="*/ 1064 w 1199"/>
                <a:gd name="T33" fmla="*/ 125 h 692"/>
                <a:gd name="T34" fmla="*/ 982 w 1199"/>
                <a:gd name="T35" fmla="*/ 78 h 692"/>
                <a:gd name="T36" fmla="*/ 888 w 1199"/>
                <a:gd name="T37" fmla="*/ 41 h 692"/>
                <a:gd name="T38" fmla="*/ 783 w 1199"/>
                <a:gd name="T39" fmla="*/ 16 h 692"/>
                <a:gd name="T40" fmla="*/ 672 w 1199"/>
                <a:gd name="T41" fmla="*/ 1 h 692"/>
                <a:gd name="T42" fmla="*/ 558 w 1199"/>
                <a:gd name="T43" fmla="*/ 0 h 692"/>
                <a:gd name="T44" fmla="*/ 445 w 1199"/>
                <a:gd name="T45" fmla="*/ 10 h 692"/>
                <a:gd name="T46" fmla="*/ 338 w 1199"/>
                <a:gd name="T47" fmla="*/ 34 h 692"/>
                <a:gd name="T48" fmla="*/ 241 w 1199"/>
                <a:gd name="T49" fmla="*/ 68 h 692"/>
                <a:gd name="T50" fmla="*/ 156 w 1199"/>
                <a:gd name="T51" fmla="*/ 112 h 692"/>
                <a:gd name="T52" fmla="*/ 87 w 1199"/>
                <a:gd name="T53" fmla="*/ 165 h 692"/>
                <a:gd name="T54" fmla="*/ 38 w 1199"/>
                <a:gd name="T55" fmla="*/ 224 h 692"/>
                <a:gd name="T56" fmla="*/ 8 w 1199"/>
                <a:gd name="T57" fmla="*/ 288 h 692"/>
                <a:gd name="T58" fmla="*/ 0 w 1199"/>
                <a:gd name="T59" fmla="*/ 354 h 692"/>
                <a:gd name="T60" fmla="*/ 14 w 1199"/>
                <a:gd name="T61" fmla="*/ 419 h 692"/>
                <a:gd name="T62" fmla="*/ 48 w 1199"/>
                <a:gd name="T63" fmla="*/ 482 h 692"/>
                <a:gd name="T64" fmla="*/ 103 w 1199"/>
                <a:gd name="T65" fmla="*/ 540 h 692"/>
                <a:gd name="T66" fmla="*/ 176 w 1199"/>
                <a:gd name="T67" fmla="*/ 590 h 692"/>
                <a:gd name="T68" fmla="*/ 177 w 1199"/>
                <a:gd name="T69" fmla="*/ 590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199" h="692">
                  <a:moveTo>
                    <a:pt x="176" y="590"/>
                  </a:moveTo>
                  <a:lnTo>
                    <a:pt x="264" y="632"/>
                  </a:lnTo>
                  <a:lnTo>
                    <a:pt x="364" y="664"/>
                  </a:lnTo>
                  <a:lnTo>
                    <a:pt x="473" y="684"/>
                  </a:lnTo>
                  <a:lnTo>
                    <a:pt x="587" y="692"/>
                  </a:lnTo>
                  <a:lnTo>
                    <a:pt x="700" y="687"/>
                  </a:lnTo>
                  <a:lnTo>
                    <a:pt x="810" y="670"/>
                  </a:lnTo>
                  <a:lnTo>
                    <a:pt x="913" y="642"/>
                  </a:lnTo>
                  <a:lnTo>
                    <a:pt x="1005" y="602"/>
                  </a:lnTo>
                  <a:lnTo>
                    <a:pt x="1081" y="554"/>
                  </a:lnTo>
                  <a:lnTo>
                    <a:pt x="1140" y="497"/>
                  </a:lnTo>
                  <a:lnTo>
                    <a:pt x="1180" y="436"/>
                  </a:lnTo>
                  <a:lnTo>
                    <a:pt x="1199" y="370"/>
                  </a:lnTo>
                  <a:lnTo>
                    <a:pt x="1196" y="304"/>
                  </a:lnTo>
                  <a:lnTo>
                    <a:pt x="1172" y="240"/>
                  </a:lnTo>
                  <a:lnTo>
                    <a:pt x="1128" y="180"/>
                  </a:lnTo>
                  <a:lnTo>
                    <a:pt x="1064" y="125"/>
                  </a:lnTo>
                  <a:lnTo>
                    <a:pt x="982" y="78"/>
                  </a:lnTo>
                  <a:lnTo>
                    <a:pt x="888" y="41"/>
                  </a:lnTo>
                  <a:lnTo>
                    <a:pt x="783" y="16"/>
                  </a:lnTo>
                  <a:lnTo>
                    <a:pt x="672" y="1"/>
                  </a:lnTo>
                  <a:lnTo>
                    <a:pt x="558" y="0"/>
                  </a:lnTo>
                  <a:lnTo>
                    <a:pt x="445" y="10"/>
                  </a:lnTo>
                  <a:lnTo>
                    <a:pt x="338" y="34"/>
                  </a:lnTo>
                  <a:lnTo>
                    <a:pt x="241" y="68"/>
                  </a:lnTo>
                  <a:lnTo>
                    <a:pt x="156" y="112"/>
                  </a:lnTo>
                  <a:lnTo>
                    <a:pt x="87" y="165"/>
                  </a:lnTo>
                  <a:lnTo>
                    <a:pt x="38" y="224"/>
                  </a:lnTo>
                  <a:lnTo>
                    <a:pt x="8" y="288"/>
                  </a:lnTo>
                  <a:lnTo>
                    <a:pt x="0" y="354"/>
                  </a:lnTo>
                  <a:lnTo>
                    <a:pt x="14" y="419"/>
                  </a:lnTo>
                  <a:lnTo>
                    <a:pt x="48" y="482"/>
                  </a:lnTo>
                  <a:lnTo>
                    <a:pt x="103" y="540"/>
                  </a:lnTo>
                  <a:lnTo>
                    <a:pt x="176" y="590"/>
                  </a:lnTo>
                  <a:lnTo>
                    <a:pt x="177" y="590"/>
                  </a:lnTo>
                </a:path>
              </a:pathLst>
            </a:custGeom>
            <a:noFill/>
            <a:ln w="38100" cmpd="sng">
              <a:solidFill>
                <a:srgbClr val="00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366" name="Freeform 150"/>
            <p:cNvSpPr>
              <a:spLocks/>
            </p:cNvSpPr>
            <p:nvPr/>
          </p:nvSpPr>
          <p:spPr bwMode="auto">
            <a:xfrm>
              <a:off x="4376" y="2096"/>
              <a:ext cx="2" cy="154"/>
            </a:xfrm>
            <a:custGeom>
              <a:avLst/>
              <a:gdLst>
                <a:gd name="T0" fmla="*/ 0 w 1"/>
                <a:gd name="T1" fmla="*/ 0 h 764"/>
                <a:gd name="T2" fmla="*/ 0 w 1"/>
                <a:gd name="T3" fmla="*/ 764 h 764"/>
                <a:gd name="T4" fmla="*/ 1 w 1"/>
                <a:gd name="T5" fmla="*/ 764 h 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764">
                  <a:moveTo>
                    <a:pt x="0" y="0"/>
                  </a:moveTo>
                  <a:lnTo>
                    <a:pt x="0" y="764"/>
                  </a:lnTo>
                  <a:lnTo>
                    <a:pt x="1" y="764"/>
                  </a:lnTo>
                </a:path>
              </a:pathLst>
            </a:custGeom>
            <a:noFill/>
            <a:ln w="38100" cmpd="sng">
              <a:solidFill>
                <a:srgbClr val="00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367" name="Freeform 151"/>
            <p:cNvSpPr>
              <a:spLocks/>
            </p:cNvSpPr>
            <p:nvPr/>
          </p:nvSpPr>
          <p:spPr bwMode="auto">
            <a:xfrm>
              <a:off x="4825" y="2096"/>
              <a:ext cx="2" cy="154"/>
            </a:xfrm>
            <a:custGeom>
              <a:avLst/>
              <a:gdLst>
                <a:gd name="T0" fmla="*/ 0 w 1"/>
                <a:gd name="T1" fmla="*/ 764 h 764"/>
                <a:gd name="T2" fmla="*/ 0 w 1"/>
                <a:gd name="T3" fmla="*/ 0 h 764"/>
                <a:gd name="T4" fmla="*/ 1 w 1"/>
                <a:gd name="T5" fmla="*/ 0 h 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764">
                  <a:moveTo>
                    <a:pt x="0" y="764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00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368" name="Freeform 152"/>
            <p:cNvSpPr>
              <a:spLocks/>
            </p:cNvSpPr>
            <p:nvPr/>
          </p:nvSpPr>
          <p:spPr bwMode="auto">
            <a:xfrm>
              <a:off x="3600" y="3274"/>
              <a:ext cx="2" cy="260"/>
            </a:xfrm>
            <a:custGeom>
              <a:avLst/>
              <a:gdLst>
                <a:gd name="T0" fmla="*/ 0 w 1"/>
                <a:gd name="T1" fmla="*/ 0 h 1308"/>
                <a:gd name="T2" fmla="*/ 0 w 1"/>
                <a:gd name="T3" fmla="*/ 1308 h 1308"/>
                <a:gd name="T4" fmla="*/ 1 w 1"/>
                <a:gd name="T5" fmla="*/ 1308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308">
                  <a:moveTo>
                    <a:pt x="0" y="0"/>
                  </a:moveTo>
                  <a:lnTo>
                    <a:pt x="0" y="1308"/>
                  </a:lnTo>
                  <a:lnTo>
                    <a:pt x="1" y="1308"/>
                  </a:lnTo>
                </a:path>
              </a:pathLst>
            </a:custGeom>
            <a:noFill/>
            <a:ln w="38100" cmpd="sng">
              <a:solidFill>
                <a:srgbClr val="00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369" name="Freeform 153"/>
            <p:cNvSpPr>
              <a:spLocks/>
            </p:cNvSpPr>
            <p:nvPr/>
          </p:nvSpPr>
          <p:spPr bwMode="auto">
            <a:xfrm>
              <a:off x="4020" y="2194"/>
              <a:ext cx="356" cy="206"/>
            </a:xfrm>
            <a:custGeom>
              <a:avLst/>
              <a:gdLst>
                <a:gd name="T0" fmla="*/ 1779 w 1779"/>
                <a:gd name="T1" fmla="*/ 0 h 1026"/>
                <a:gd name="T2" fmla="*/ 0 w 1779"/>
                <a:gd name="T3" fmla="*/ 1026 h 1026"/>
                <a:gd name="T4" fmla="*/ 2 w 1779"/>
                <a:gd name="T5" fmla="*/ 1026 h 10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79" h="1026">
                  <a:moveTo>
                    <a:pt x="1779" y="0"/>
                  </a:moveTo>
                  <a:lnTo>
                    <a:pt x="0" y="1026"/>
                  </a:lnTo>
                  <a:lnTo>
                    <a:pt x="2" y="1026"/>
                  </a:lnTo>
                </a:path>
              </a:pathLst>
            </a:custGeom>
            <a:noFill/>
            <a:ln w="38100" cmpd="sng">
              <a:solidFill>
                <a:srgbClr val="00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370" name="Freeform 154"/>
            <p:cNvSpPr>
              <a:spLocks/>
            </p:cNvSpPr>
            <p:nvPr/>
          </p:nvSpPr>
          <p:spPr bwMode="auto">
            <a:xfrm>
              <a:off x="4500" y="2970"/>
              <a:ext cx="455" cy="262"/>
            </a:xfrm>
            <a:custGeom>
              <a:avLst/>
              <a:gdLst>
                <a:gd name="T0" fmla="*/ 0 w 2265"/>
                <a:gd name="T1" fmla="*/ 1307 h 1307"/>
                <a:gd name="T2" fmla="*/ 2264 w 2265"/>
                <a:gd name="T3" fmla="*/ 0 h 1307"/>
                <a:gd name="T4" fmla="*/ 2265 w 2265"/>
                <a:gd name="T5" fmla="*/ 0 h 1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65" h="1307">
                  <a:moveTo>
                    <a:pt x="0" y="1307"/>
                  </a:moveTo>
                  <a:lnTo>
                    <a:pt x="2264" y="0"/>
                  </a:lnTo>
                  <a:lnTo>
                    <a:pt x="2265" y="0"/>
                  </a:lnTo>
                </a:path>
              </a:pathLst>
            </a:custGeom>
            <a:noFill/>
            <a:ln w="38100" cmpd="sng">
              <a:solidFill>
                <a:srgbClr val="00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371" name="Freeform 155"/>
            <p:cNvSpPr>
              <a:spLocks/>
            </p:cNvSpPr>
            <p:nvPr/>
          </p:nvSpPr>
          <p:spPr bwMode="auto">
            <a:xfrm>
              <a:off x="5040" y="2616"/>
              <a:ext cx="240" cy="924"/>
            </a:xfrm>
            <a:custGeom>
              <a:avLst/>
              <a:gdLst>
                <a:gd name="T0" fmla="*/ 0 w 240"/>
                <a:gd name="T1" fmla="*/ 0 h 924"/>
                <a:gd name="T2" fmla="*/ 240 w 240"/>
                <a:gd name="T3" fmla="*/ 924 h 9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40" h="924">
                  <a:moveTo>
                    <a:pt x="0" y="0"/>
                  </a:moveTo>
                  <a:lnTo>
                    <a:pt x="240" y="924"/>
                  </a:lnTo>
                </a:path>
              </a:pathLst>
            </a:custGeom>
            <a:noFill/>
            <a:ln w="38100" cmpd="sng">
              <a:solidFill>
                <a:srgbClr val="009900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</p:grpSp>
      <p:grpSp>
        <p:nvGrpSpPr>
          <p:cNvPr id="137490" name="Group 274"/>
          <p:cNvGrpSpPr>
            <a:grpSpLocks/>
          </p:cNvGrpSpPr>
          <p:nvPr/>
        </p:nvGrpSpPr>
        <p:grpSpPr bwMode="auto">
          <a:xfrm>
            <a:off x="4876800" y="3962400"/>
            <a:ext cx="1508125" cy="1781175"/>
            <a:chOff x="2843" y="2094"/>
            <a:chExt cx="1762" cy="2082"/>
          </a:xfrm>
        </p:grpSpPr>
        <p:sp>
          <p:nvSpPr>
            <p:cNvPr id="137491" name="Freeform 275"/>
            <p:cNvSpPr>
              <a:spLocks/>
            </p:cNvSpPr>
            <p:nvPr/>
          </p:nvSpPr>
          <p:spPr bwMode="auto">
            <a:xfrm>
              <a:off x="3778" y="3700"/>
              <a:ext cx="824" cy="476"/>
            </a:xfrm>
            <a:custGeom>
              <a:avLst/>
              <a:gdLst>
                <a:gd name="T0" fmla="*/ 4969 w 4969"/>
                <a:gd name="T1" fmla="*/ 0 h 2870"/>
                <a:gd name="T2" fmla="*/ 0 w 4969"/>
                <a:gd name="T3" fmla="*/ 2870 h 2870"/>
                <a:gd name="T4" fmla="*/ 1 w 4969"/>
                <a:gd name="T5" fmla="*/ 2870 h 28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969" h="2870">
                  <a:moveTo>
                    <a:pt x="4969" y="0"/>
                  </a:moveTo>
                  <a:lnTo>
                    <a:pt x="0" y="2870"/>
                  </a:lnTo>
                  <a:lnTo>
                    <a:pt x="1" y="287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492" name="Freeform 276"/>
            <p:cNvSpPr>
              <a:spLocks/>
            </p:cNvSpPr>
            <p:nvPr/>
          </p:nvSpPr>
          <p:spPr bwMode="auto">
            <a:xfrm>
              <a:off x="3778" y="3861"/>
              <a:ext cx="1" cy="315"/>
            </a:xfrm>
            <a:custGeom>
              <a:avLst/>
              <a:gdLst>
                <a:gd name="T0" fmla="*/ 0 w 1"/>
                <a:gd name="T1" fmla="*/ 1898 h 1898"/>
                <a:gd name="T2" fmla="*/ 0 w 1"/>
                <a:gd name="T3" fmla="*/ 0 h 1898"/>
                <a:gd name="T4" fmla="*/ 1 w 1"/>
                <a:gd name="T5" fmla="*/ 0 h 18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898">
                  <a:moveTo>
                    <a:pt x="0" y="1898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493" name="Freeform 277"/>
            <p:cNvSpPr>
              <a:spLocks/>
            </p:cNvSpPr>
            <p:nvPr/>
          </p:nvSpPr>
          <p:spPr bwMode="auto">
            <a:xfrm>
              <a:off x="2843" y="3667"/>
              <a:ext cx="935" cy="509"/>
            </a:xfrm>
            <a:custGeom>
              <a:avLst/>
              <a:gdLst>
                <a:gd name="T0" fmla="*/ 0 w 5646"/>
                <a:gd name="T1" fmla="*/ 0 h 3062"/>
                <a:gd name="T2" fmla="*/ 70 w 5646"/>
                <a:gd name="T3" fmla="*/ 499 h 3062"/>
                <a:gd name="T4" fmla="*/ 280 w 5646"/>
                <a:gd name="T5" fmla="*/ 984 h 3062"/>
                <a:gd name="T6" fmla="*/ 624 w 5646"/>
                <a:gd name="T7" fmla="*/ 1444 h 3062"/>
                <a:gd name="T8" fmla="*/ 1094 w 5646"/>
                <a:gd name="T9" fmla="*/ 1865 h 3062"/>
                <a:gd name="T10" fmla="*/ 1675 w 5646"/>
                <a:gd name="T11" fmla="*/ 2237 h 3062"/>
                <a:gd name="T12" fmla="*/ 2353 w 5646"/>
                <a:gd name="T13" fmla="*/ 2548 h 3062"/>
                <a:gd name="T14" fmla="*/ 3110 w 5646"/>
                <a:gd name="T15" fmla="*/ 2792 h 3062"/>
                <a:gd name="T16" fmla="*/ 3925 w 5646"/>
                <a:gd name="T17" fmla="*/ 2962 h 3062"/>
                <a:gd name="T18" fmla="*/ 4778 w 5646"/>
                <a:gd name="T19" fmla="*/ 3052 h 3062"/>
                <a:gd name="T20" fmla="*/ 5645 w 5646"/>
                <a:gd name="T21" fmla="*/ 3062 h 3062"/>
                <a:gd name="T22" fmla="*/ 5646 w 5646"/>
                <a:gd name="T23" fmla="*/ 3062 h 30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646" h="3062">
                  <a:moveTo>
                    <a:pt x="0" y="0"/>
                  </a:moveTo>
                  <a:lnTo>
                    <a:pt x="70" y="499"/>
                  </a:lnTo>
                  <a:lnTo>
                    <a:pt x="280" y="984"/>
                  </a:lnTo>
                  <a:lnTo>
                    <a:pt x="624" y="1444"/>
                  </a:lnTo>
                  <a:lnTo>
                    <a:pt x="1094" y="1865"/>
                  </a:lnTo>
                  <a:lnTo>
                    <a:pt x="1675" y="2237"/>
                  </a:lnTo>
                  <a:lnTo>
                    <a:pt x="2353" y="2548"/>
                  </a:lnTo>
                  <a:lnTo>
                    <a:pt x="3110" y="2792"/>
                  </a:lnTo>
                  <a:lnTo>
                    <a:pt x="3925" y="2962"/>
                  </a:lnTo>
                  <a:lnTo>
                    <a:pt x="4778" y="3052"/>
                  </a:lnTo>
                  <a:lnTo>
                    <a:pt x="5645" y="3062"/>
                  </a:lnTo>
                  <a:lnTo>
                    <a:pt x="5646" y="3062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494" name="Freeform 278"/>
            <p:cNvSpPr>
              <a:spLocks/>
            </p:cNvSpPr>
            <p:nvPr/>
          </p:nvSpPr>
          <p:spPr bwMode="auto">
            <a:xfrm>
              <a:off x="3778" y="3385"/>
              <a:ext cx="824" cy="476"/>
            </a:xfrm>
            <a:custGeom>
              <a:avLst/>
              <a:gdLst>
                <a:gd name="T0" fmla="*/ 4969 w 4969"/>
                <a:gd name="T1" fmla="*/ 0 h 2871"/>
                <a:gd name="T2" fmla="*/ 0 w 4969"/>
                <a:gd name="T3" fmla="*/ 2871 h 2871"/>
                <a:gd name="T4" fmla="*/ 1 w 4969"/>
                <a:gd name="T5" fmla="*/ 2871 h 28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969" h="2871">
                  <a:moveTo>
                    <a:pt x="4969" y="0"/>
                  </a:moveTo>
                  <a:lnTo>
                    <a:pt x="0" y="2871"/>
                  </a:lnTo>
                  <a:lnTo>
                    <a:pt x="1" y="2871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495" name="Freeform 279"/>
            <p:cNvSpPr>
              <a:spLocks/>
            </p:cNvSpPr>
            <p:nvPr/>
          </p:nvSpPr>
          <p:spPr bwMode="auto">
            <a:xfrm>
              <a:off x="3378" y="3821"/>
              <a:ext cx="400" cy="40"/>
            </a:xfrm>
            <a:custGeom>
              <a:avLst/>
              <a:gdLst>
                <a:gd name="T0" fmla="*/ 0 w 2407"/>
                <a:gd name="T1" fmla="*/ 0 h 238"/>
                <a:gd name="T2" fmla="*/ 777 w 2407"/>
                <a:gd name="T3" fmla="*/ 151 h 238"/>
                <a:gd name="T4" fmla="*/ 1586 w 2407"/>
                <a:gd name="T5" fmla="*/ 231 h 238"/>
                <a:gd name="T6" fmla="*/ 2406 w 2407"/>
                <a:gd name="T7" fmla="*/ 238 h 238"/>
                <a:gd name="T8" fmla="*/ 2407 w 2407"/>
                <a:gd name="T9" fmla="*/ 238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07" h="238">
                  <a:moveTo>
                    <a:pt x="0" y="0"/>
                  </a:moveTo>
                  <a:lnTo>
                    <a:pt x="777" y="151"/>
                  </a:lnTo>
                  <a:lnTo>
                    <a:pt x="1586" y="231"/>
                  </a:lnTo>
                  <a:lnTo>
                    <a:pt x="2406" y="238"/>
                  </a:lnTo>
                  <a:lnTo>
                    <a:pt x="2407" y="238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496" name="Freeform 280"/>
            <p:cNvSpPr>
              <a:spLocks/>
            </p:cNvSpPr>
            <p:nvPr/>
          </p:nvSpPr>
          <p:spPr bwMode="auto">
            <a:xfrm>
              <a:off x="4602" y="3667"/>
              <a:ext cx="1" cy="33"/>
            </a:xfrm>
            <a:custGeom>
              <a:avLst/>
              <a:gdLst>
                <a:gd name="T0" fmla="*/ 0 w 11"/>
                <a:gd name="T1" fmla="*/ 192 h 192"/>
                <a:gd name="T2" fmla="*/ 10 w 11"/>
                <a:gd name="T3" fmla="*/ 0 h 192"/>
                <a:gd name="T4" fmla="*/ 11 w 11"/>
                <a:gd name="T5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192">
                  <a:moveTo>
                    <a:pt x="0" y="192"/>
                  </a:moveTo>
                  <a:lnTo>
                    <a:pt x="10" y="0"/>
                  </a:lnTo>
                  <a:lnTo>
                    <a:pt x="1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497" name="Freeform 281"/>
            <p:cNvSpPr>
              <a:spLocks/>
            </p:cNvSpPr>
            <p:nvPr/>
          </p:nvSpPr>
          <p:spPr bwMode="auto">
            <a:xfrm>
              <a:off x="4602" y="3385"/>
              <a:ext cx="1" cy="315"/>
            </a:xfrm>
            <a:custGeom>
              <a:avLst/>
              <a:gdLst>
                <a:gd name="T0" fmla="*/ 0 w 1"/>
                <a:gd name="T1" fmla="*/ 1899 h 1899"/>
                <a:gd name="T2" fmla="*/ 0 w 1"/>
                <a:gd name="T3" fmla="*/ 0 h 1899"/>
                <a:gd name="T4" fmla="*/ 1 w 1"/>
                <a:gd name="T5" fmla="*/ 0 h 18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899">
                  <a:moveTo>
                    <a:pt x="0" y="1899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498" name="Freeform 282"/>
            <p:cNvSpPr>
              <a:spLocks/>
            </p:cNvSpPr>
            <p:nvPr/>
          </p:nvSpPr>
          <p:spPr bwMode="auto">
            <a:xfrm>
              <a:off x="4534" y="3155"/>
              <a:ext cx="68" cy="230"/>
            </a:xfrm>
            <a:custGeom>
              <a:avLst/>
              <a:gdLst>
                <a:gd name="T0" fmla="*/ 411 w 411"/>
                <a:gd name="T1" fmla="*/ 1389 h 1389"/>
                <a:gd name="T2" fmla="*/ 399 w 411"/>
                <a:gd name="T3" fmla="*/ 916 h 1389"/>
                <a:gd name="T4" fmla="*/ 261 w 411"/>
                <a:gd name="T5" fmla="*/ 449 h 1389"/>
                <a:gd name="T6" fmla="*/ 0 w 411"/>
                <a:gd name="T7" fmla="*/ 0 h 1389"/>
                <a:gd name="T8" fmla="*/ 1 w 411"/>
                <a:gd name="T9" fmla="*/ 0 h 1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1" h="1389">
                  <a:moveTo>
                    <a:pt x="411" y="1389"/>
                  </a:moveTo>
                  <a:lnTo>
                    <a:pt x="399" y="916"/>
                  </a:lnTo>
                  <a:lnTo>
                    <a:pt x="261" y="449"/>
                  </a:ln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499" name="Freeform 283"/>
            <p:cNvSpPr>
              <a:spLocks/>
            </p:cNvSpPr>
            <p:nvPr/>
          </p:nvSpPr>
          <p:spPr bwMode="auto">
            <a:xfrm>
              <a:off x="2912" y="3191"/>
              <a:ext cx="2" cy="360"/>
            </a:xfrm>
            <a:custGeom>
              <a:avLst/>
              <a:gdLst>
                <a:gd name="T0" fmla="*/ 0 w 1"/>
                <a:gd name="T1" fmla="*/ 0 h 2170"/>
                <a:gd name="T2" fmla="*/ 0 w 1"/>
                <a:gd name="T3" fmla="*/ 2170 h 2170"/>
                <a:gd name="T4" fmla="*/ 1 w 1"/>
                <a:gd name="T5" fmla="*/ 2170 h 2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170">
                  <a:moveTo>
                    <a:pt x="0" y="0"/>
                  </a:moveTo>
                  <a:lnTo>
                    <a:pt x="0" y="2170"/>
                  </a:lnTo>
                  <a:lnTo>
                    <a:pt x="1" y="217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00" name="Freeform 284"/>
            <p:cNvSpPr>
              <a:spLocks/>
            </p:cNvSpPr>
            <p:nvPr/>
          </p:nvSpPr>
          <p:spPr bwMode="auto">
            <a:xfrm>
              <a:off x="2844" y="3320"/>
              <a:ext cx="68" cy="231"/>
            </a:xfrm>
            <a:custGeom>
              <a:avLst/>
              <a:gdLst>
                <a:gd name="T0" fmla="*/ 0 w 412"/>
                <a:gd name="T1" fmla="*/ 0 h 1391"/>
                <a:gd name="T2" fmla="*/ 12 w 412"/>
                <a:gd name="T3" fmla="*/ 474 h 1391"/>
                <a:gd name="T4" fmla="*/ 150 w 412"/>
                <a:gd name="T5" fmla="*/ 941 h 1391"/>
                <a:gd name="T6" fmla="*/ 411 w 412"/>
                <a:gd name="T7" fmla="*/ 1391 h 1391"/>
                <a:gd name="T8" fmla="*/ 412 w 412"/>
                <a:gd name="T9" fmla="*/ 1391 h 1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2" h="1391">
                  <a:moveTo>
                    <a:pt x="0" y="0"/>
                  </a:moveTo>
                  <a:lnTo>
                    <a:pt x="12" y="474"/>
                  </a:lnTo>
                  <a:lnTo>
                    <a:pt x="150" y="941"/>
                  </a:lnTo>
                  <a:lnTo>
                    <a:pt x="411" y="1391"/>
                  </a:lnTo>
                  <a:lnTo>
                    <a:pt x="412" y="1391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01" name="Freeform 285"/>
            <p:cNvSpPr>
              <a:spLocks/>
            </p:cNvSpPr>
            <p:nvPr/>
          </p:nvSpPr>
          <p:spPr bwMode="auto">
            <a:xfrm>
              <a:off x="2844" y="3282"/>
              <a:ext cx="68" cy="38"/>
            </a:xfrm>
            <a:custGeom>
              <a:avLst/>
              <a:gdLst>
                <a:gd name="T0" fmla="*/ 0 w 412"/>
                <a:gd name="T1" fmla="*/ 237 h 237"/>
                <a:gd name="T2" fmla="*/ 411 w 412"/>
                <a:gd name="T3" fmla="*/ 0 h 237"/>
                <a:gd name="T4" fmla="*/ 412 w 412"/>
                <a:gd name="T5" fmla="*/ 0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12" h="237">
                  <a:moveTo>
                    <a:pt x="0" y="237"/>
                  </a:moveTo>
                  <a:lnTo>
                    <a:pt x="411" y="0"/>
                  </a:lnTo>
                  <a:lnTo>
                    <a:pt x="412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02" name="Freeform 286"/>
            <p:cNvSpPr>
              <a:spLocks/>
            </p:cNvSpPr>
            <p:nvPr/>
          </p:nvSpPr>
          <p:spPr bwMode="auto">
            <a:xfrm>
              <a:off x="2912" y="3191"/>
              <a:ext cx="468" cy="270"/>
            </a:xfrm>
            <a:custGeom>
              <a:avLst/>
              <a:gdLst>
                <a:gd name="T0" fmla="*/ 0 w 2819"/>
                <a:gd name="T1" fmla="*/ 0 h 1627"/>
                <a:gd name="T2" fmla="*/ 375 w 2819"/>
                <a:gd name="T3" fmla="*/ 418 h 1627"/>
                <a:gd name="T4" fmla="*/ 857 w 2819"/>
                <a:gd name="T5" fmla="*/ 798 h 1627"/>
                <a:gd name="T6" fmla="*/ 1434 w 2819"/>
                <a:gd name="T7" fmla="*/ 1132 h 1627"/>
                <a:gd name="T8" fmla="*/ 2092 w 2819"/>
                <a:gd name="T9" fmla="*/ 1410 h 1627"/>
                <a:gd name="T10" fmla="*/ 2818 w 2819"/>
                <a:gd name="T11" fmla="*/ 1627 h 1627"/>
                <a:gd name="T12" fmla="*/ 2819 w 2819"/>
                <a:gd name="T13" fmla="*/ 1627 h 1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19" h="1627">
                  <a:moveTo>
                    <a:pt x="0" y="0"/>
                  </a:moveTo>
                  <a:lnTo>
                    <a:pt x="375" y="418"/>
                  </a:lnTo>
                  <a:lnTo>
                    <a:pt x="857" y="798"/>
                  </a:lnTo>
                  <a:lnTo>
                    <a:pt x="1434" y="1132"/>
                  </a:lnTo>
                  <a:lnTo>
                    <a:pt x="2092" y="1410"/>
                  </a:lnTo>
                  <a:lnTo>
                    <a:pt x="2818" y="1627"/>
                  </a:lnTo>
                  <a:lnTo>
                    <a:pt x="2819" y="1627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03" name="Freeform 287"/>
            <p:cNvSpPr>
              <a:spLocks/>
            </p:cNvSpPr>
            <p:nvPr/>
          </p:nvSpPr>
          <p:spPr bwMode="auto">
            <a:xfrm>
              <a:off x="2912" y="3039"/>
              <a:ext cx="266" cy="152"/>
            </a:xfrm>
            <a:custGeom>
              <a:avLst/>
              <a:gdLst>
                <a:gd name="T0" fmla="*/ 1604 w 1604"/>
                <a:gd name="T1" fmla="*/ 0 h 926"/>
                <a:gd name="T2" fmla="*/ 0 w 1604"/>
                <a:gd name="T3" fmla="*/ 926 h 926"/>
                <a:gd name="T4" fmla="*/ 1 w 1604"/>
                <a:gd name="T5" fmla="*/ 926 h 9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04" h="926">
                  <a:moveTo>
                    <a:pt x="1604" y="0"/>
                  </a:moveTo>
                  <a:lnTo>
                    <a:pt x="0" y="926"/>
                  </a:lnTo>
                  <a:lnTo>
                    <a:pt x="1" y="926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04" name="Freeform 288"/>
            <p:cNvSpPr>
              <a:spLocks/>
            </p:cNvSpPr>
            <p:nvPr/>
          </p:nvSpPr>
          <p:spPr bwMode="auto">
            <a:xfrm>
              <a:off x="4268" y="2594"/>
              <a:ext cx="266" cy="201"/>
            </a:xfrm>
            <a:custGeom>
              <a:avLst/>
              <a:gdLst>
                <a:gd name="T0" fmla="*/ 1604 w 1604"/>
                <a:gd name="T1" fmla="*/ 1212 h 1212"/>
                <a:gd name="T2" fmla="*/ 1306 w 1604"/>
                <a:gd name="T3" fmla="*/ 868 h 1212"/>
                <a:gd name="T4" fmla="*/ 934 w 1604"/>
                <a:gd name="T5" fmla="*/ 548 h 1212"/>
                <a:gd name="T6" fmla="*/ 497 w 1604"/>
                <a:gd name="T7" fmla="*/ 257 h 1212"/>
                <a:gd name="T8" fmla="*/ 0 w 1604"/>
                <a:gd name="T9" fmla="*/ 0 h 1212"/>
                <a:gd name="T10" fmla="*/ 1 w 1604"/>
                <a:gd name="T11" fmla="*/ 0 h 1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04" h="1212">
                  <a:moveTo>
                    <a:pt x="1604" y="1212"/>
                  </a:moveTo>
                  <a:lnTo>
                    <a:pt x="1306" y="868"/>
                  </a:lnTo>
                  <a:lnTo>
                    <a:pt x="934" y="548"/>
                  </a:lnTo>
                  <a:lnTo>
                    <a:pt x="497" y="257"/>
                  </a:ln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05" name="Freeform 289"/>
            <p:cNvSpPr>
              <a:spLocks/>
            </p:cNvSpPr>
            <p:nvPr/>
          </p:nvSpPr>
          <p:spPr bwMode="auto">
            <a:xfrm>
              <a:off x="3378" y="3667"/>
              <a:ext cx="267" cy="154"/>
            </a:xfrm>
            <a:custGeom>
              <a:avLst/>
              <a:gdLst>
                <a:gd name="T0" fmla="*/ 1603 w 1603"/>
                <a:gd name="T1" fmla="*/ 0 h 926"/>
                <a:gd name="T2" fmla="*/ 0 w 1603"/>
                <a:gd name="T3" fmla="*/ 926 h 926"/>
                <a:gd name="T4" fmla="*/ 1 w 1603"/>
                <a:gd name="T5" fmla="*/ 926 h 9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03" h="926">
                  <a:moveTo>
                    <a:pt x="1603" y="0"/>
                  </a:moveTo>
                  <a:lnTo>
                    <a:pt x="0" y="926"/>
                  </a:lnTo>
                  <a:lnTo>
                    <a:pt x="1" y="926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06" name="Freeform 290"/>
            <p:cNvSpPr>
              <a:spLocks/>
            </p:cNvSpPr>
            <p:nvPr/>
          </p:nvSpPr>
          <p:spPr bwMode="auto">
            <a:xfrm>
              <a:off x="3378" y="3461"/>
              <a:ext cx="2" cy="360"/>
            </a:xfrm>
            <a:custGeom>
              <a:avLst/>
              <a:gdLst>
                <a:gd name="T0" fmla="*/ 0 w 1"/>
                <a:gd name="T1" fmla="*/ 2169 h 2169"/>
                <a:gd name="T2" fmla="*/ 0 w 1"/>
                <a:gd name="T3" fmla="*/ 0 h 2169"/>
                <a:gd name="T4" fmla="*/ 1 w 1"/>
                <a:gd name="T5" fmla="*/ 0 h 2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169">
                  <a:moveTo>
                    <a:pt x="0" y="2169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07" name="Freeform 291"/>
            <p:cNvSpPr>
              <a:spLocks/>
            </p:cNvSpPr>
            <p:nvPr/>
          </p:nvSpPr>
          <p:spPr bwMode="auto">
            <a:xfrm>
              <a:off x="3378" y="3307"/>
              <a:ext cx="267" cy="154"/>
            </a:xfrm>
            <a:custGeom>
              <a:avLst/>
              <a:gdLst>
                <a:gd name="T0" fmla="*/ 0 w 1604"/>
                <a:gd name="T1" fmla="*/ 927 h 927"/>
                <a:gd name="T2" fmla="*/ 1603 w 1604"/>
                <a:gd name="T3" fmla="*/ 0 h 927"/>
                <a:gd name="T4" fmla="*/ 1604 w 1604"/>
                <a:gd name="T5" fmla="*/ 0 h 9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04" h="927">
                  <a:moveTo>
                    <a:pt x="0" y="927"/>
                  </a:moveTo>
                  <a:lnTo>
                    <a:pt x="1603" y="0"/>
                  </a:lnTo>
                  <a:lnTo>
                    <a:pt x="1604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08" name="Freeform 292"/>
            <p:cNvSpPr>
              <a:spLocks/>
            </p:cNvSpPr>
            <p:nvPr/>
          </p:nvSpPr>
          <p:spPr bwMode="auto">
            <a:xfrm>
              <a:off x="4273" y="2795"/>
              <a:ext cx="261" cy="151"/>
            </a:xfrm>
            <a:custGeom>
              <a:avLst/>
              <a:gdLst>
                <a:gd name="T0" fmla="*/ 0 w 1572"/>
                <a:gd name="T1" fmla="*/ 908 h 908"/>
                <a:gd name="T2" fmla="*/ 1571 w 1572"/>
                <a:gd name="T3" fmla="*/ 0 h 908"/>
                <a:gd name="T4" fmla="*/ 1572 w 1572"/>
                <a:gd name="T5" fmla="*/ 0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72" h="908">
                  <a:moveTo>
                    <a:pt x="0" y="908"/>
                  </a:moveTo>
                  <a:lnTo>
                    <a:pt x="1571" y="0"/>
                  </a:lnTo>
                  <a:lnTo>
                    <a:pt x="1572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09" name="Freeform 293"/>
            <p:cNvSpPr>
              <a:spLocks/>
            </p:cNvSpPr>
            <p:nvPr/>
          </p:nvSpPr>
          <p:spPr bwMode="auto">
            <a:xfrm>
              <a:off x="4534" y="2795"/>
              <a:ext cx="1" cy="360"/>
            </a:xfrm>
            <a:custGeom>
              <a:avLst/>
              <a:gdLst>
                <a:gd name="T0" fmla="*/ 0 w 1"/>
                <a:gd name="T1" fmla="*/ 0 h 2170"/>
                <a:gd name="T2" fmla="*/ 0 w 1"/>
                <a:gd name="T3" fmla="*/ 2170 h 2170"/>
                <a:gd name="T4" fmla="*/ 1 w 1"/>
                <a:gd name="T5" fmla="*/ 2170 h 2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170">
                  <a:moveTo>
                    <a:pt x="0" y="0"/>
                  </a:moveTo>
                  <a:lnTo>
                    <a:pt x="0" y="2170"/>
                  </a:lnTo>
                  <a:lnTo>
                    <a:pt x="1" y="217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10" name="Freeform 294"/>
            <p:cNvSpPr>
              <a:spLocks/>
            </p:cNvSpPr>
            <p:nvPr/>
          </p:nvSpPr>
          <p:spPr bwMode="auto">
            <a:xfrm>
              <a:off x="4273" y="3155"/>
              <a:ext cx="261" cy="151"/>
            </a:xfrm>
            <a:custGeom>
              <a:avLst/>
              <a:gdLst>
                <a:gd name="T0" fmla="*/ 1571 w 1571"/>
                <a:gd name="T1" fmla="*/ 0 h 907"/>
                <a:gd name="T2" fmla="*/ 0 w 1571"/>
                <a:gd name="T3" fmla="*/ 907 h 907"/>
                <a:gd name="T4" fmla="*/ 1 w 1571"/>
                <a:gd name="T5" fmla="*/ 907 h 9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71" h="907">
                  <a:moveTo>
                    <a:pt x="1571" y="0"/>
                  </a:moveTo>
                  <a:lnTo>
                    <a:pt x="0" y="907"/>
                  </a:lnTo>
                  <a:lnTo>
                    <a:pt x="1" y="907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11" name="Freeform 295"/>
            <p:cNvSpPr>
              <a:spLocks/>
            </p:cNvSpPr>
            <p:nvPr/>
          </p:nvSpPr>
          <p:spPr bwMode="auto">
            <a:xfrm>
              <a:off x="3645" y="3354"/>
              <a:ext cx="628" cy="316"/>
            </a:xfrm>
            <a:custGeom>
              <a:avLst/>
              <a:gdLst>
                <a:gd name="T0" fmla="*/ 0 w 3791"/>
                <a:gd name="T1" fmla="*/ 1898 h 1915"/>
                <a:gd name="T2" fmla="*/ 630 w 3791"/>
                <a:gd name="T3" fmla="*/ 1915 h 1915"/>
                <a:gd name="T4" fmla="*/ 1254 w 3791"/>
                <a:gd name="T5" fmla="*/ 1863 h 1915"/>
                <a:gd name="T6" fmla="*/ 1851 w 3791"/>
                <a:gd name="T7" fmla="*/ 1743 h 1915"/>
                <a:gd name="T8" fmla="*/ 2397 w 3791"/>
                <a:gd name="T9" fmla="*/ 1561 h 1915"/>
                <a:gd name="T10" fmla="*/ 2874 w 3791"/>
                <a:gd name="T11" fmla="*/ 1322 h 1915"/>
                <a:gd name="T12" fmla="*/ 3263 w 3791"/>
                <a:gd name="T13" fmla="*/ 1036 h 1915"/>
                <a:gd name="T14" fmla="*/ 3553 w 3791"/>
                <a:gd name="T15" fmla="*/ 712 h 1915"/>
                <a:gd name="T16" fmla="*/ 3730 w 3791"/>
                <a:gd name="T17" fmla="*/ 362 h 1915"/>
                <a:gd name="T18" fmla="*/ 3790 w 3791"/>
                <a:gd name="T19" fmla="*/ 0 h 1915"/>
                <a:gd name="T20" fmla="*/ 3791 w 3791"/>
                <a:gd name="T21" fmla="*/ 0 h 19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91" h="1915">
                  <a:moveTo>
                    <a:pt x="0" y="1898"/>
                  </a:moveTo>
                  <a:lnTo>
                    <a:pt x="630" y="1915"/>
                  </a:lnTo>
                  <a:lnTo>
                    <a:pt x="1254" y="1863"/>
                  </a:lnTo>
                  <a:lnTo>
                    <a:pt x="1851" y="1743"/>
                  </a:lnTo>
                  <a:lnTo>
                    <a:pt x="2397" y="1561"/>
                  </a:lnTo>
                  <a:lnTo>
                    <a:pt x="2874" y="1322"/>
                  </a:lnTo>
                  <a:lnTo>
                    <a:pt x="3263" y="1036"/>
                  </a:lnTo>
                  <a:lnTo>
                    <a:pt x="3553" y="712"/>
                  </a:lnTo>
                  <a:lnTo>
                    <a:pt x="3730" y="362"/>
                  </a:lnTo>
                  <a:lnTo>
                    <a:pt x="3790" y="0"/>
                  </a:lnTo>
                  <a:lnTo>
                    <a:pt x="379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12" name="Freeform 296"/>
            <p:cNvSpPr>
              <a:spLocks/>
            </p:cNvSpPr>
            <p:nvPr/>
          </p:nvSpPr>
          <p:spPr bwMode="auto">
            <a:xfrm>
              <a:off x="3645" y="3307"/>
              <a:ext cx="2" cy="360"/>
            </a:xfrm>
            <a:custGeom>
              <a:avLst/>
              <a:gdLst>
                <a:gd name="T0" fmla="*/ 0 w 1"/>
                <a:gd name="T1" fmla="*/ 2170 h 2170"/>
                <a:gd name="T2" fmla="*/ 0 w 1"/>
                <a:gd name="T3" fmla="*/ 0 h 2170"/>
                <a:gd name="T4" fmla="*/ 1 w 1"/>
                <a:gd name="T5" fmla="*/ 0 h 2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170">
                  <a:moveTo>
                    <a:pt x="0" y="217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13" name="Freeform 297"/>
            <p:cNvSpPr>
              <a:spLocks/>
            </p:cNvSpPr>
            <p:nvPr/>
          </p:nvSpPr>
          <p:spPr bwMode="auto">
            <a:xfrm>
              <a:off x="3178" y="3039"/>
              <a:ext cx="467" cy="268"/>
            </a:xfrm>
            <a:custGeom>
              <a:avLst/>
              <a:gdLst>
                <a:gd name="T0" fmla="*/ 0 w 2818"/>
                <a:gd name="T1" fmla="*/ 0 h 1626"/>
                <a:gd name="T2" fmla="*/ 141 w 2818"/>
                <a:gd name="T3" fmla="*/ 342 h 1626"/>
                <a:gd name="T4" fmla="*/ 388 w 2818"/>
                <a:gd name="T5" fmla="*/ 664 h 1626"/>
                <a:gd name="T6" fmla="*/ 734 w 2818"/>
                <a:gd name="T7" fmla="*/ 954 h 1626"/>
                <a:gd name="T8" fmla="*/ 1164 w 2818"/>
                <a:gd name="T9" fmla="*/ 1203 h 1626"/>
                <a:gd name="T10" fmla="*/ 1668 w 2818"/>
                <a:gd name="T11" fmla="*/ 1402 h 1626"/>
                <a:gd name="T12" fmla="*/ 2225 w 2818"/>
                <a:gd name="T13" fmla="*/ 1545 h 1626"/>
                <a:gd name="T14" fmla="*/ 2817 w 2818"/>
                <a:gd name="T15" fmla="*/ 1626 h 1626"/>
                <a:gd name="T16" fmla="*/ 2818 w 2818"/>
                <a:gd name="T17" fmla="*/ 1626 h 1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18" h="1626">
                  <a:moveTo>
                    <a:pt x="0" y="0"/>
                  </a:moveTo>
                  <a:lnTo>
                    <a:pt x="141" y="342"/>
                  </a:lnTo>
                  <a:lnTo>
                    <a:pt x="388" y="664"/>
                  </a:lnTo>
                  <a:lnTo>
                    <a:pt x="734" y="954"/>
                  </a:lnTo>
                  <a:lnTo>
                    <a:pt x="1164" y="1203"/>
                  </a:lnTo>
                  <a:lnTo>
                    <a:pt x="1668" y="1402"/>
                  </a:lnTo>
                  <a:lnTo>
                    <a:pt x="2225" y="1545"/>
                  </a:lnTo>
                  <a:lnTo>
                    <a:pt x="2817" y="1626"/>
                  </a:lnTo>
                  <a:lnTo>
                    <a:pt x="2818" y="1626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14" name="Freeform 298"/>
            <p:cNvSpPr>
              <a:spLocks/>
            </p:cNvSpPr>
            <p:nvPr/>
          </p:nvSpPr>
          <p:spPr bwMode="auto">
            <a:xfrm>
              <a:off x="3645" y="2724"/>
              <a:ext cx="2" cy="270"/>
            </a:xfrm>
            <a:custGeom>
              <a:avLst/>
              <a:gdLst>
                <a:gd name="T0" fmla="*/ 0 w 1"/>
                <a:gd name="T1" fmla="*/ 1627 h 1627"/>
                <a:gd name="T2" fmla="*/ 0 w 1"/>
                <a:gd name="T3" fmla="*/ 0 h 1627"/>
                <a:gd name="T4" fmla="*/ 1 w 1"/>
                <a:gd name="T5" fmla="*/ 0 h 1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627">
                  <a:moveTo>
                    <a:pt x="0" y="1627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15" name="Freeform 299"/>
            <p:cNvSpPr>
              <a:spLocks/>
            </p:cNvSpPr>
            <p:nvPr/>
          </p:nvSpPr>
          <p:spPr bwMode="auto">
            <a:xfrm>
              <a:off x="4268" y="2364"/>
              <a:ext cx="2" cy="270"/>
            </a:xfrm>
            <a:custGeom>
              <a:avLst/>
              <a:gdLst>
                <a:gd name="T0" fmla="*/ 0 w 1"/>
                <a:gd name="T1" fmla="*/ 0 h 1628"/>
                <a:gd name="T2" fmla="*/ 0 w 1"/>
                <a:gd name="T3" fmla="*/ 1628 h 1628"/>
                <a:gd name="T4" fmla="*/ 1 w 1"/>
                <a:gd name="T5" fmla="*/ 1628 h 16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628">
                  <a:moveTo>
                    <a:pt x="0" y="0"/>
                  </a:moveTo>
                  <a:lnTo>
                    <a:pt x="0" y="1628"/>
                  </a:lnTo>
                  <a:lnTo>
                    <a:pt x="1" y="1628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16" name="Freeform 300"/>
            <p:cNvSpPr>
              <a:spLocks/>
            </p:cNvSpPr>
            <p:nvPr/>
          </p:nvSpPr>
          <p:spPr bwMode="auto">
            <a:xfrm>
              <a:off x="3645" y="2634"/>
              <a:ext cx="623" cy="360"/>
            </a:xfrm>
            <a:custGeom>
              <a:avLst/>
              <a:gdLst>
                <a:gd name="T0" fmla="*/ 3757 w 3757"/>
                <a:gd name="T1" fmla="*/ 0 h 2169"/>
                <a:gd name="T2" fmla="*/ 0 w 3757"/>
                <a:gd name="T3" fmla="*/ 2169 h 2169"/>
                <a:gd name="T4" fmla="*/ 1 w 3757"/>
                <a:gd name="T5" fmla="*/ 2169 h 2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757" h="2169">
                  <a:moveTo>
                    <a:pt x="3757" y="0"/>
                  </a:moveTo>
                  <a:lnTo>
                    <a:pt x="0" y="2169"/>
                  </a:lnTo>
                  <a:lnTo>
                    <a:pt x="1" y="2169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17" name="Freeform 301"/>
            <p:cNvSpPr>
              <a:spLocks/>
            </p:cNvSpPr>
            <p:nvPr/>
          </p:nvSpPr>
          <p:spPr bwMode="auto">
            <a:xfrm>
              <a:off x="3645" y="2634"/>
              <a:ext cx="627" cy="362"/>
            </a:xfrm>
            <a:custGeom>
              <a:avLst/>
              <a:gdLst>
                <a:gd name="T0" fmla="*/ 0 w 3787"/>
                <a:gd name="T1" fmla="*/ 2169 h 2186"/>
                <a:gd name="T2" fmla="*/ 614 w 3787"/>
                <a:gd name="T3" fmla="*/ 2186 h 2186"/>
                <a:gd name="T4" fmla="*/ 1224 w 3787"/>
                <a:gd name="T5" fmla="*/ 2139 h 2186"/>
                <a:gd name="T6" fmla="*/ 1807 w 3787"/>
                <a:gd name="T7" fmla="*/ 2026 h 2186"/>
                <a:gd name="T8" fmla="*/ 2344 w 3787"/>
                <a:gd name="T9" fmla="*/ 1854 h 2186"/>
                <a:gd name="T10" fmla="*/ 2818 w 3787"/>
                <a:gd name="T11" fmla="*/ 1627 h 2186"/>
                <a:gd name="T12" fmla="*/ 3211 w 3787"/>
                <a:gd name="T13" fmla="*/ 1354 h 2186"/>
                <a:gd name="T14" fmla="*/ 3509 w 3787"/>
                <a:gd name="T15" fmla="*/ 1043 h 2186"/>
                <a:gd name="T16" fmla="*/ 3704 w 3787"/>
                <a:gd name="T17" fmla="*/ 706 h 2186"/>
                <a:gd name="T18" fmla="*/ 3787 w 3787"/>
                <a:gd name="T19" fmla="*/ 355 h 2186"/>
                <a:gd name="T20" fmla="*/ 3757 w 3787"/>
                <a:gd name="T21" fmla="*/ 0 h 2186"/>
                <a:gd name="T22" fmla="*/ 3758 w 3787"/>
                <a:gd name="T23" fmla="*/ 0 h 2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787" h="2186">
                  <a:moveTo>
                    <a:pt x="0" y="2169"/>
                  </a:moveTo>
                  <a:lnTo>
                    <a:pt x="614" y="2186"/>
                  </a:lnTo>
                  <a:lnTo>
                    <a:pt x="1224" y="2139"/>
                  </a:lnTo>
                  <a:lnTo>
                    <a:pt x="1807" y="2026"/>
                  </a:lnTo>
                  <a:lnTo>
                    <a:pt x="2344" y="1854"/>
                  </a:lnTo>
                  <a:lnTo>
                    <a:pt x="2818" y="1627"/>
                  </a:lnTo>
                  <a:lnTo>
                    <a:pt x="3211" y="1354"/>
                  </a:lnTo>
                  <a:lnTo>
                    <a:pt x="3509" y="1043"/>
                  </a:lnTo>
                  <a:lnTo>
                    <a:pt x="3704" y="706"/>
                  </a:lnTo>
                  <a:lnTo>
                    <a:pt x="3787" y="355"/>
                  </a:lnTo>
                  <a:lnTo>
                    <a:pt x="3757" y="0"/>
                  </a:lnTo>
                  <a:lnTo>
                    <a:pt x="3758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18" name="Freeform 302"/>
            <p:cNvSpPr>
              <a:spLocks/>
            </p:cNvSpPr>
            <p:nvPr/>
          </p:nvSpPr>
          <p:spPr bwMode="auto">
            <a:xfrm>
              <a:off x="3801" y="2094"/>
              <a:ext cx="467" cy="270"/>
            </a:xfrm>
            <a:custGeom>
              <a:avLst/>
              <a:gdLst>
                <a:gd name="T0" fmla="*/ 2817 w 2817"/>
                <a:gd name="T1" fmla="*/ 1626 h 1626"/>
                <a:gd name="T2" fmla="*/ 2675 w 2817"/>
                <a:gd name="T3" fmla="*/ 1284 h 1626"/>
                <a:gd name="T4" fmla="*/ 2429 w 2817"/>
                <a:gd name="T5" fmla="*/ 962 h 1626"/>
                <a:gd name="T6" fmla="*/ 2083 w 2817"/>
                <a:gd name="T7" fmla="*/ 673 h 1626"/>
                <a:gd name="T8" fmla="*/ 1653 w 2817"/>
                <a:gd name="T9" fmla="*/ 423 h 1626"/>
                <a:gd name="T10" fmla="*/ 1149 w 2817"/>
                <a:gd name="T11" fmla="*/ 224 h 1626"/>
                <a:gd name="T12" fmla="*/ 592 w 2817"/>
                <a:gd name="T13" fmla="*/ 81 h 1626"/>
                <a:gd name="T14" fmla="*/ 0 w 2817"/>
                <a:gd name="T15" fmla="*/ 0 h 1626"/>
                <a:gd name="T16" fmla="*/ 1 w 2817"/>
                <a:gd name="T17" fmla="*/ 0 h 1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17" h="1626">
                  <a:moveTo>
                    <a:pt x="2817" y="1626"/>
                  </a:moveTo>
                  <a:lnTo>
                    <a:pt x="2675" y="1284"/>
                  </a:lnTo>
                  <a:lnTo>
                    <a:pt x="2429" y="962"/>
                  </a:lnTo>
                  <a:lnTo>
                    <a:pt x="2083" y="673"/>
                  </a:lnTo>
                  <a:lnTo>
                    <a:pt x="1653" y="423"/>
                  </a:lnTo>
                  <a:lnTo>
                    <a:pt x="1149" y="224"/>
                  </a:lnTo>
                  <a:lnTo>
                    <a:pt x="592" y="81"/>
                  </a:ln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19" name="Freeform 303"/>
            <p:cNvSpPr>
              <a:spLocks/>
            </p:cNvSpPr>
            <p:nvPr/>
          </p:nvSpPr>
          <p:spPr bwMode="auto">
            <a:xfrm>
              <a:off x="3645" y="2364"/>
              <a:ext cx="623" cy="360"/>
            </a:xfrm>
            <a:custGeom>
              <a:avLst/>
              <a:gdLst>
                <a:gd name="T0" fmla="*/ 0 w 3758"/>
                <a:gd name="T1" fmla="*/ 2170 h 2170"/>
                <a:gd name="T2" fmla="*/ 3757 w 3758"/>
                <a:gd name="T3" fmla="*/ 0 h 2170"/>
                <a:gd name="T4" fmla="*/ 3758 w 3758"/>
                <a:gd name="T5" fmla="*/ 0 h 2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758" h="2170">
                  <a:moveTo>
                    <a:pt x="0" y="2170"/>
                  </a:moveTo>
                  <a:lnTo>
                    <a:pt x="3757" y="0"/>
                  </a:lnTo>
                  <a:lnTo>
                    <a:pt x="3758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20" name="Freeform 304"/>
            <p:cNvSpPr>
              <a:spLocks/>
            </p:cNvSpPr>
            <p:nvPr/>
          </p:nvSpPr>
          <p:spPr bwMode="auto">
            <a:xfrm>
              <a:off x="3178" y="2453"/>
              <a:ext cx="467" cy="271"/>
            </a:xfrm>
            <a:custGeom>
              <a:avLst/>
              <a:gdLst>
                <a:gd name="T0" fmla="*/ 0 w 2818"/>
                <a:gd name="T1" fmla="*/ 0 h 1626"/>
                <a:gd name="T2" fmla="*/ 141 w 2818"/>
                <a:gd name="T3" fmla="*/ 342 h 1626"/>
                <a:gd name="T4" fmla="*/ 388 w 2818"/>
                <a:gd name="T5" fmla="*/ 664 h 1626"/>
                <a:gd name="T6" fmla="*/ 734 w 2818"/>
                <a:gd name="T7" fmla="*/ 953 h 1626"/>
                <a:gd name="T8" fmla="*/ 1164 w 2818"/>
                <a:gd name="T9" fmla="*/ 1203 h 1626"/>
                <a:gd name="T10" fmla="*/ 1668 w 2818"/>
                <a:gd name="T11" fmla="*/ 1402 h 1626"/>
                <a:gd name="T12" fmla="*/ 2225 w 2818"/>
                <a:gd name="T13" fmla="*/ 1545 h 1626"/>
                <a:gd name="T14" fmla="*/ 2817 w 2818"/>
                <a:gd name="T15" fmla="*/ 1626 h 1626"/>
                <a:gd name="T16" fmla="*/ 2818 w 2818"/>
                <a:gd name="T17" fmla="*/ 1626 h 1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18" h="1626">
                  <a:moveTo>
                    <a:pt x="0" y="0"/>
                  </a:moveTo>
                  <a:lnTo>
                    <a:pt x="141" y="342"/>
                  </a:lnTo>
                  <a:lnTo>
                    <a:pt x="388" y="664"/>
                  </a:lnTo>
                  <a:lnTo>
                    <a:pt x="734" y="953"/>
                  </a:lnTo>
                  <a:lnTo>
                    <a:pt x="1164" y="1203"/>
                  </a:lnTo>
                  <a:lnTo>
                    <a:pt x="1668" y="1402"/>
                  </a:lnTo>
                  <a:lnTo>
                    <a:pt x="2225" y="1545"/>
                  </a:lnTo>
                  <a:lnTo>
                    <a:pt x="2817" y="1626"/>
                  </a:lnTo>
                  <a:lnTo>
                    <a:pt x="2818" y="1626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21" name="Freeform 305"/>
            <p:cNvSpPr>
              <a:spLocks/>
            </p:cNvSpPr>
            <p:nvPr/>
          </p:nvSpPr>
          <p:spPr bwMode="auto">
            <a:xfrm>
              <a:off x="3173" y="2634"/>
              <a:ext cx="5" cy="90"/>
            </a:xfrm>
            <a:custGeom>
              <a:avLst/>
              <a:gdLst>
                <a:gd name="T0" fmla="*/ 33 w 34"/>
                <a:gd name="T1" fmla="*/ 0 h 542"/>
                <a:gd name="T2" fmla="*/ 0 w 34"/>
                <a:gd name="T3" fmla="*/ 271 h 542"/>
                <a:gd name="T4" fmla="*/ 33 w 34"/>
                <a:gd name="T5" fmla="*/ 542 h 542"/>
                <a:gd name="T6" fmla="*/ 34 w 34"/>
                <a:gd name="T7" fmla="*/ 542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" h="542">
                  <a:moveTo>
                    <a:pt x="33" y="0"/>
                  </a:moveTo>
                  <a:lnTo>
                    <a:pt x="0" y="271"/>
                  </a:lnTo>
                  <a:lnTo>
                    <a:pt x="33" y="542"/>
                  </a:lnTo>
                  <a:lnTo>
                    <a:pt x="34" y="542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22" name="Freeform 306"/>
            <p:cNvSpPr>
              <a:spLocks/>
            </p:cNvSpPr>
            <p:nvPr/>
          </p:nvSpPr>
          <p:spPr bwMode="auto">
            <a:xfrm>
              <a:off x="3178" y="2094"/>
              <a:ext cx="623" cy="359"/>
            </a:xfrm>
            <a:custGeom>
              <a:avLst/>
              <a:gdLst>
                <a:gd name="T0" fmla="*/ 3757 w 3757"/>
                <a:gd name="T1" fmla="*/ 0 h 2170"/>
                <a:gd name="T2" fmla="*/ 0 w 3757"/>
                <a:gd name="T3" fmla="*/ 2170 h 2170"/>
                <a:gd name="T4" fmla="*/ 1 w 3757"/>
                <a:gd name="T5" fmla="*/ 2170 h 2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757" h="2170">
                  <a:moveTo>
                    <a:pt x="3757" y="0"/>
                  </a:moveTo>
                  <a:lnTo>
                    <a:pt x="0" y="2170"/>
                  </a:lnTo>
                  <a:lnTo>
                    <a:pt x="1" y="217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23" name="Freeform 307"/>
            <p:cNvSpPr>
              <a:spLocks/>
            </p:cNvSpPr>
            <p:nvPr/>
          </p:nvSpPr>
          <p:spPr bwMode="auto">
            <a:xfrm>
              <a:off x="3178" y="2453"/>
              <a:ext cx="1" cy="271"/>
            </a:xfrm>
            <a:custGeom>
              <a:avLst/>
              <a:gdLst>
                <a:gd name="T0" fmla="*/ 0 w 1"/>
                <a:gd name="T1" fmla="*/ 0 h 1626"/>
                <a:gd name="T2" fmla="*/ 0 w 1"/>
                <a:gd name="T3" fmla="*/ 1626 h 1626"/>
                <a:gd name="T4" fmla="*/ 1 w 1"/>
                <a:gd name="T5" fmla="*/ 1626 h 1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626">
                  <a:moveTo>
                    <a:pt x="0" y="0"/>
                  </a:moveTo>
                  <a:lnTo>
                    <a:pt x="0" y="1626"/>
                  </a:lnTo>
                  <a:lnTo>
                    <a:pt x="1" y="1626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24" name="Freeform 308"/>
            <p:cNvSpPr>
              <a:spLocks/>
            </p:cNvSpPr>
            <p:nvPr/>
          </p:nvSpPr>
          <p:spPr bwMode="auto">
            <a:xfrm>
              <a:off x="4273" y="2679"/>
              <a:ext cx="2" cy="675"/>
            </a:xfrm>
            <a:custGeom>
              <a:avLst/>
              <a:gdLst>
                <a:gd name="T0" fmla="*/ 0 w 1"/>
                <a:gd name="T1" fmla="*/ 4068 h 4068"/>
                <a:gd name="T2" fmla="*/ 0 w 1"/>
                <a:gd name="T3" fmla="*/ 0 h 4068"/>
                <a:gd name="T4" fmla="*/ 1 w 1"/>
                <a:gd name="T5" fmla="*/ 0 h 40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068">
                  <a:moveTo>
                    <a:pt x="0" y="4068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25" name="Freeform 309"/>
            <p:cNvSpPr>
              <a:spLocks/>
            </p:cNvSpPr>
            <p:nvPr/>
          </p:nvSpPr>
          <p:spPr bwMode="auto">
            <a:xfrm>
              <a:off x="3173" y="2679"/>
              <a:ext cx="1" cy="363"/>
            </a:xfrm>
            <a:custGeom>
              <a:avLst/>
              <a:gdLst>
                <a:gd name="T0" fmla="*/ 0 w 1"/>
                <a:gd name="T1" fmla="*/ 0 h 2189"/>
                <a:gd name="T2" fmla="*/ 0 w 1"/>
                <a:gd name="T3" fmla="*/ 2189 h 2189"/>
                <a:gd name="T4" fmla="*/ 1 w 1"/>
                <a:gd name="T5" fmla="*/ 2189 h 2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189">
                  <a:moveTo>
                    <a:pt x="0" y="0"/>
                  </a:moveTo>
                  <a:lnTo>
                    <a:pt x="0" y="2189"/>
                  </a:lnTo>
                  <a:lnTo>
                    <a:pt x="1" y="2189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26" name="Freeform 310"/>
            <p:cNvSpPr>
              <a:spLocks/>
            </p:cNvSpPr>
            <p:nvPr/>
          </p:nvSpPr>
          <p:spPr bwMode="auto">
            <a:xfrm>
              <a:off x="4603" y="3354"/>
              <a:ext cx="2" cy="313"/>
            </a:xfrm>
            <a:custGeom>
              <a:avLst/>
              <a:gdLst>
                <a:gd name="T0" fmla="*/ 0 w 1"/>
                <a:gd name="T1" fmla="*/ 1898 h 1898"/>
                <a:gd name="T2" fmla="*/ 0 w 1"/>
                <a:gd name="T3" fmla="*/ 0 h 1898"/>
                <a:gd name="T4" fmla="*/ 1 w 1"/>
                <a:gd name="T5" fmla="*/ 0 h 18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898">
                  <a:moveTo>
                    <a:pt x="0" y="1898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27" name="Freeform 311"/>
            <p:cNvSpPr>
              <a:spLocks/>
            </p:cNvSpPr>
            <p:nvPr/>
          </p:nvSpPr>
          <p:spPr bwMode="auto">
            <a:xfrm>
              <a:off x="2843" y="3354"/>
              <a:ext cx="1" cy="313"/>
            </a:xfrm>
            <a:custGeom>
              <a:avLst/>
              <a:gdLst>
                <a:gd name="T0" fmla="*/ 0 w 1"/>
                <a:gd name="T1" fmla="*/ 0 h 1898"/>
                <a:gd name="T2" fmla="*/ 0 w 1"/>
                <a:gd name="T3" fmla="*/ 1898 h 1898"/>
                <a:gd name="T4" fmla="*/ 1 w 1"/>
                <a:gd name="T5" fmla="*/ 1898 h 18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898">
                  <a:moveTo>
                    <a:pt x="0" y="0"/>
                  </a:moveTo>
                  <a:lnTo>
                    <a:pt x="0" y="1898"/>
                  </a:lnTo>
                  <a:lnTo>
                    <a:pt x="1" y="1898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37528" name="Group 312"/>
          <p:cNvGrpSpPr>
            <a:grpSpLocks/>
          </p:cNvGrpSpPr>
          <p:nvPr/>
        </p:nvGrpSpPr>
        <p:grpSpPr bwMode="auto">
          <a:xfrm>
            <a:off x="615950" y="4129088"/>
            <a:ext cx="1593850" cy="1504950"/>
            <a:chOff x="3020" y="1824"/>
            <a:chExt cx="2164" cy="2501"/>
          </a:xfrm>
        </p:grpSpPr>
        <p:sp>
          <p:nvSpPr>
            <p:cNvPr id="137529" name="Freeform 313"/>
            <p:cNvSpPr>
              <a:spLocks/>
            </p:cNvSpPr>
            <p:nvPr/>
          </p:nvSpPr>
          <p:spPr bwMode="auto">
            <a:xfrm>
              <a:off x="4318" y="1824"/>
              <a:ext cx="433" cy="250"/>
            </a:xfrm>
            <a:custGeom>
              <a:avLst/>
              <a:gdLst>
                <a:gd name="T0" fmla="*/ 2319 w 2319"/>
                <a:gd name="T1" fmla="*/ 1339 h 1339"/>
                <a:gd name="T2" fmla="*/ 0 w 2319"/>
                <a:gd name="T3" fmla="*/ 0 h 1339"/>
                <a:gd name="T4" fmla="*/ 1 w 2319"/>
                <a:gd name="T5" fmla="*/ 0 h 1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19" h="1339">
                  <a:moveTo>
                    <a:pt x="2319" y="1339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30" name="Freeform 314"/>
            <p:cNvSpPr>
              <a:spLocks/>
            </p:cNvSpPr>
            <p:nvPr/>
          </p:nvSpPr>
          <p:spPr bwMode="auto">
            <a:xfrm>
              <a:off x="3885" y="3950"/>
              <a:ext cx="2" cy="375"/>
            </a:xfrm>
            <a:custGeom>
              <a:avLst/>
              <a:gdLst>
                <a:gd name="T0" fmla="*/ 0 w 1"/>
                <a:gd name="T1" fmla="*/ 0 h 2009"/>
                <a:gd name="T2" fmla="*/ 0 w 1"/>
                <a:gd name="T3" fmla="*/ 2009 h 2009"/>
                <a:gd name="T4" fmla="*/ 1 w 1"/>
                <a:gd name="T5" fmla="*/ 2009 h 20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009">
                  <a:moveTo>
                    <a:pt x="0" y="0"/>
                  </a:moveTo>
                  <a:lnTo>
                    <a:pt x="0" y="2009"/>
                  </a:lnTo>
                  <a:lnTo>
                    <a:pt x="1" y="2009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31" name="Freeform 315"/>
            <p:cNvSpPr>
              <a:spLocks/>
            </p:cNvSpPr>
            <p:nvPr/>
          </p:nvSpPr>
          <p:spPr bwMode="auto">
            <a:xfrm>
              <a:off x="5182" y="3200"/>
              <a:ext cx="2" cy="375"/>
            </a:xfrm>
            <a:custGeom>
              <a:avLst/>
              <a:gdLst>
                <a:gd name="T0" fmla="*/ 0 w 1"/>
                <a:gd name="T1" fmla="*/ 2009 h 2009"/>
                <a:gd name="T2" fmla="*/ 0 w 1"/>
                <a:gd name="T3" fmla="*/ 0 h 2009"/>
                <a:gd name="T4" fmla="*/ 1 w 1"/>
                <a:gd name="T5" fmla="*/ 0 h 20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009">
                  <a:moveTo>
                    <a:pt x="0" y="2009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32" name="Freeform 316"/>
            <p:cNvSpPr>
              <a:spLocks/>
            </p:cNvSpPr>
            <p:nvPr/>
          </p:nvSpPr>
          <p:spPr bwMode="auto">
            <a:xfrm>
              <a:off x="3020" y="3825"/>
              <a:ext cx="865" cy="500"/>
            </a:xfrm>
            <a:custGeom>
              <a:avLst/>
              <a:gdLst>
                <a:gd name="T0" fmla="*/ 4637 w 4637"/>
                <a:gd name="T1" fmla="*/ 2678 h 2678"/>
                <a:gd name="T2" fmla="*/ 0 w 4637"/>
                <a:gd name="T3" fmla="*/ 0 h 2678"/>
                <a:gd name="T4" fmla="*/ 1 w 4637"/>
                <a:gd name="T5" fmla="*/ 0 h 2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637" h="2678">
                  <a:moveTo>
                    <a:pt x="4637" y="2678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33" name="Freeform 317"/>
            <p:cNvSpPr>
              <a:spLocks/>
            </p:cNvSpPr>
            <p:nvPr/>
          </p:nvSpPr>
          <p:spPr bwMode="auto">
            <a:xfrm>
              <a:off x="3885" y="3575"/>
              <a:ext cx="1297" cy="750"/>
            </a:xfrm>
            <a:custGeom>
              <a:avLst/>
              <a:gdLst>
                <a:gd name="T0" fmla="*/ 0 w 6958"/>
                <a:gd name="T1" fmla="*/ 4018 h 4018"/>
                <a:gd name="T2" fmla="*/ 6957 w 6958"/>
                <a:gd name="T3" fmla="*/ 0 h 4018"/>
                <a:gd name="T4" fmla="*/ 6958 w 6958"/>
                <a:gd name="T5" fmla="*/ 0 h 4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958" h="4018">
                  <a:moveTo>
                    <a:pt x="0" y="4018"/>
                  </a:moveTo>
                  <a:lnTo>
                    <a:pt x="6957" y="0"/>
                  </a:lnTo>
                  <a:lnTo>
                    <a:pt x="6958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34" name="Freeform 318"/>
            <p:cNvSpPr>
              <a:spLocks/>
            </p:cNvSpPr>
            <p:nvPr/>
          </p:nvSpPr>
          <p:spPr bwMode="auto">
            <a:xfrm>
              <a:off x="3020" y="2574"/>
              <a:ext cx="1" cy="1251"/>
            </a:xfrm>
            <a:custGeom>
              <a:avLst/>
              <a:gdLst>
                <a:gd name="T0" fmla="*/ 0 w 1"/>
                <a:gd name="T1" fmla="*/ 6697 h 6697"/>
                <a:gd name="T2" fmla="*/ 0 w 1"/>
                <a:gd name="T3" fmla="*/ 0 h 6697"/>
                <a:gd name="T4" fmla="*/ 1 w 1"/>
                <a:gd name="T5" fmla="*/ 0 h 66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6697">
                  <a:moveTo>
                    <a:pt x="0" y="6697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35" name="Freeform 319"/>
            <p:cNvSpPr>
              <a:spLocks/>
            </p:cNvSpPr>
            <p:nvPr/>
          </p:nvSpPr>
          <p:spPr bwMode="auto">
            <a:xfrm>
              <a:off x="3885" y="1824"/>
              <a:ext cx="433" cy="250"/>
            </a:xfrm>
            <a:custGeom>
              <a:avLst/>
              <a:gdLst>
                <a:gd name="T0" fmla="*/ 0 w 2320"/>
                <a:gd name="T1" fmla="*/ 1339 h 1339"/>
                <a:gd name="T2" fmla="*/ 2319 w 2320"/>
                <a:gd name="T3" fmla="*/ 0 h 1339"/>
                <a:gd name="T4" fmla="*/ 2320 w 2320"/>
                <a:gd name="T5" fmla="*/ 0 h 1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20" h="1339">
                  <a:moveTo>
                    <a:pt x="0" y="1339"/>
                  </a:moveTo>
                  <a:lnTo>
                    <a:pt x="2319" y="0"/>
                  </a:lnTo>
                  <a:lnTo>
                    <a:pt x="2320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36" name="Freeform 320"/>
            <p:cNvSpPr>
              <a:spLocks/>
            </p:cNvSpPr>
            <p:nvPr/>
          </p:nvSpPr>
          <p:spPr bwMode="auto">
            <a:xfrm>
              <a:off x="3020" y="2574"/>
              <a:ext cx="432" cy="251"/>
            </a:xfrm>
            <a:custGeom>
              <a:avLst/>
              <a:gdLst>
                <a:gd name="T0" fmla="*/ 0 w 2319"/>
                <a:gd name="T1" fmla="*/ 0 h 1340"/>
                <a:gd name="T2" fmla="*/ 2318 w 2319"/>
                <a:gd name="T3" fmla="*/ 1340 h 1340"/>
                <a:gd name="T4" fmla="*/ 2319 w 2319"/>
                <a:gd name="T5" fmla="*/ 1340 h 1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19" h="1340">
                  <a:moveTo>
                    <a:pt x="0" y="0"/>
                  </a:moveTo>
                  <a:lnTo>
                    <a:pt x="2318" y="1340"/>
                  </a:lnTo>
                  <a:lnTo>
                    <a:pt x="2319" y="134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37" name="Freeform 321"/>
            <p:cNvSpPr>
              <a:spLocks/>
            </p:cNvSpPr>
            <p:nvPr/>
          </p:nvSpPr>
          <p:spPr bwMode="auto">
            <a:xfrm>
              <a:off x="3020" y="2324"/>
              <a:ext cx="432" cy="250"/>
            </a:xfrm>
            <a:custGeom>
              <a:avLst/>
              <a:gdLst>
                <a:gd name="T0" fmla="*/ 0 w 2319"/>
                <a:gd name="T1" fmla="*/ 1339 h 1339"/>
                <a:gd name="T2" fmla="*/ 2318 w 2319"/>
                <a:gd name="T3" fmla="*/ 0 h 1339"/>
                <a:gd name="T4" fmla="*/ 2319 w 2319"/>
                <a:gd name="T5" fmla="*/ 0 h 1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19" h="1339">
                  <a:moveTo>
                    <a:pt x="0" y="1339"/>
                  </a:moveTo>
                  <a:lnTo>
                    <a:pt x="2318" y="0"/>
                  </a:lnTo>
                  <a:lnTo>
                    <a:pt x="2319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38" name="Freeform 322"/>
            <p:cNvSpPr>
              <a:spLocks/>
            </p:cNvSpPr>
            <p:nvPr/>
          </p:nvSpPr>
          <p:spPr bwMode="auto">
            <a:xfrm>
              <a:off x="4318" y="2074"/>
              <a:ext cx="433" cy="250"/>
            </a:xfrm>
            <a:custGeom>
              <a:avLst/>
              <a:gdLst>
                <a:gd name="T0" fmla="*/ 0 w 2320"/>
                <a:gd name="T1" fmla="*/ 1339 h 1339"/>
                <a:gd name="T2" fmla="*/ 2319 w 2320"/>
                <a:gd name="T3" fmla="*/ 0 h 1339"/>
                <a:gd name="T4" fmla="*/ 2320 w 2320"/>
                <a:gd name="T5" fmla="*/ 0 h 1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20" h="1339">
                  <a:moveTo>
                    <a:pt x="0" y="1339"/>
                  </a:moveTo>
                  <a:lnTo>
                    <a:pt x="2319" y="0"/>
                  </a:lnTo>
                  <a:lnTo>
                    <a:pt x="2320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39" name="Freeform 323"/>
            <p:cNvSpPr>
              <a:spLocks/>
            </p:cNvSpPr>
            <p:nvPr/>
          </p:nvSpPr>
          <p:spPr bwMode="auto">
            <a:xfrm>
              <a:off x="4751" y="2074"/>
              <a:ext cx="431" cy="1126"/>
            </a:xfrm>
            <a:custGeom>
              <a:avLst/>
              <a:gdLst>
                <a:gd name="T0" fmla="*/ 2319 w 2319"/>
                <a:gd name="T1" fmla="*/ 6026 h 6026"/>
                <a:gd name="T2" fmla="*/ 0 w 2319"/>
                <a:gd name="T3" fmla="*/ 0 h 6026"/>
                <a:gd name="T4" fmla="*/ 1 w 2319"/>
                <a:gd name="T5" fmla="*/ 0 h 60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19" h="6026">
                  <a:moveTo>
                    <a:pt x="2319" y="6026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40" name="Freeform 324"/>
            <p:cNvSpPr>
              <a:spLocks/>
            </p:cNvSpPr>
            <p:nvPr/>
          </p:nvSpPr>
          <p:spPr bwMode="auto">
            <a:xfrm>
              <a:off x="3885" y="3200"/>
              <a:ext cx="1297" cy="750"/>
            </a:xfrm>
            <a:custGeom>
              <a:avLst/>
              <a:gdLst>
                <a:gd name="T0" fmla="*/ 0 w 6958"/>
                <a:gd name="T1" fmla="*/ 4018 h 4018"/>
                <a:gd name="T2" fmla="*/ 6957 w 6958"/>
                <a:gd name="T3" fmla="*/ 0 h 4018"/>
                <a:gd name="T4" fmla="*/ 6958 w 6958"/>
                <a:gd name="T5" fmla="*/ 0 h 4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958" h="4018">
                  <a:moveTo>
                    <a:pt x="0" y="4018"/>
                  </a:moveTo>
                  <a:lnTo>
                    <a:pt x="6957" y="0"/>
                  </a:lnTo>
                  <a:lnTo>
                    <a:pt x="6958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41" name="Freeform 325"/>
            <p:cNvSpPr>
              <a:spLocks/>
            </p:cNvSpPr>
            <p:nvPr/>
          </p:nvSpPr>
          <p:spPr bwMode="auto">
            <a:xfrm>
              <a:off x="3452" y="2825"/>
              <a:ext cx="433" cy="1125"/>
            </a:xfrm>
            <a:custGeom>
              <a:avLst/>
              <a:gdLst>
                <a:gd name="T0" fmla="*/ 0 w 2320"/>
                <a:gd name="T1" fmla="*/ 0 h 6026"/>
                <a:gd name="T2" fmla="*/ 2319 w 2320"/>
                <a:gd name="T3" fmla="*/ 6026 h 6026"/>
                <a:gd name="T4" fmla="*/ 2320 w 2320"/>
                <a:gd name="T5" fmla="*/ 6026 h 60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20" h="6026">
                  <a:moveTo>
                    <a:pt x="0" y="0"/>
                  </a:moveTo>
                  <a:lnTo>
                    <a:pt x="2319" y="6026"/>
                  </a:lnTo>
                  <a:lnTo>
                    <a:pt x="2320" y="6026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42" name="Freeform 326"/>
            <p:cNvSpPr>
              <a:spLocks/>
            </p:cNvSpPr>
            <p:nvPr/>
          </p:nvSpPr>
          <p:spPr bwMode="auto">
            <a:xfrm>
              <a:off x="3452" y="2574"/>
              <a:ext cx="433" cy="251"/>
            </a:xfrm>
            <a:custGeom>
              <a:avLst/>
              <a:gdLst>
                <a:gd name="T0" fmla="*/ 0 w 2320"/>
                <a:gd name="T1" fmla="*/ 1340 h 1340"/>
                <a:gd name="T2" fmla="*/ 2319 w 2320"/>
                <a:gd name="T3" fmla="*/ 0 h 1340"/>
                <a:gd name="T4" fmla="*/ 2320 w 2320"/>
                <a:gd name="T5" fmla="*/ 0 h 1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20" h="1340">
                  <a:moveTo>
                    <a:pt x="0" y="1340"/>
                  </a:moveTo>
                  <a:lnTo>
                    <a:pt x="2319" y="0"/>
                  </a:lnTo>
                  <a:lnTo>
                    <a:pt x="2320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43" name="Freeform 327"/>
            <p:cNvSpPr>
              <a:spLocks/>
            </p:cNvSpPr>
            <p:nvPr/>
          </p:nvSpPr>
          <p:spPr bwMode="auto">
            <a:xfrm>
              <a:off x="3885" y="2074"/>
              <a:ext cx="2" cy="500"/>
            </a:xfrm>
            <a:custGeom>
              <a:avLst/>
              <a:gdLst>
                <a:gd name="T0" fmla="*/ 0 w 1"/>
                <a:gd name="T1" fmla="*/ 2678 h 2678"/>
                <a:gd name="T2" fmla="*/ 0 w 1"/>
                <a:gd name="T3" fmla="*/ 0 h 2678"/>
                <a:gd name="T4" fmla="*/ 1 w 1"/>
                <a:gd name="T5" fmla="*/ 0 h 2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678">
                  <a:moveTo>
                    <a:pt x="0" y="2678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44" name="Freeform 328"/>
            <p:cNvSpPr>
              <a:spLocks/>
            </p:cNvSpPr>
            <p:nvPr/>
          </p:nvSpPr>
          <p:spPr bwMode="auto">
            <a:xfrm>
              <a:off x="3885" y="2074"/>
              <a:ext cx="433" cy="250"/>
            </a:xfrm>
            <a:custGeom>
              <a:avLst/>
              <a:gdLst>
                <a:gd name="T0" fmla="*/ 0 w 2320"/>
                <a:gd name="T1" fmla="*/ 0 h 1339"/>
                <a:gd name="T2" fmla="*/ 2319 w 2320"/>
                <a:gd name="T3" fmla="*/ 1339 h 1339"/>
                <a:gd name="T4" fmla="*/ 2320 w 2320"/>
                <a:gd name="T5" fmla="*/ 1339 h 1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20" h="1339">
                  <a:moveTo>
                    <a:pt x="0" y="0"/>
                  </a:moveTo>
                  <a:lnTo>
                    <a:pt x="2319" y="1339"/>
                  </a:lnTo>
                  <a:lnTo>
                    <a:pt x="2320" y="1339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45" name="Freeform 329"/>
            <p:cNvSpPr>
              <a:spLocks/>
            </p:cNvSpPr>
            <p:nvPr/>
          </p:nvSpPr>
          <p:spPr bwMode="auto">
            <a:xfrm>
              <a:off x="4318" y="2324"/>
              <a:ext cx="247" cy="644"/>
            </a:xfrm>
            <a:custGeom>
              <a:avLst/>
              <a:gdLst>
                <a:gd name="T0" fmla="*/ 0 w 1326"/>
                <a:gd name="T1" fmla="*/ 0 h 3444"/>
                <a:gd name="T2" fmla="*/ 1325 w 1326"/>
                <a:gd name="T3" fmla="*/ 3444 h 3444"/>
                <a:gd name="T4" fmla="*/ 1326 w 1326"/>
                <a:gd name="T5" fmla="*/ 3444 h 3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26" h="3444">
                  <a:moveTo>
                    <a:pt x="0" y="0"/>
                  </a:moveTo>
                  <a:lnTo>
                    <a:pt x="1325" y="3444"/>
                  </a:lnTo>
                  <a:lnTo>
                    <a:pt x="1326" y="3444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46" name="Freeform 330"/>
            <p:cNvSpPr>
              <a:spLocks/>
            </p:cNvSpPr>
            <p:nvPr/>
          </p:nvSpPr>
          <p:spPr bwMode="auto">
            <a:xfrm>
              <a:off x="3452" y="2324"/>
              <a:ext cx="433" cy="250"/>
            </a:xfrm>
            <a:custGeom>
              <a:avLst/>
              <a:gdLst>
                <a:gd name="T0" fmla="*/ 2319 w 2319"/>
                <a:gd name="T1" fmla="*/ 1339 h 1339"/>
                <a:gd name="T2" fmla="*/ 0 w 2319"/>
                <a:gd name="T3" fmla="*/ 0 h 1339"/>
                <a:gd name="T4" fmla="*/ 1 w 2319"/>
                <a:gd name="T5" fmla="*/ 0 h 1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19" h="1339">
                  <a:moveTo>
                    <a:pt x="2319" y="1339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47" name="Freeform 331"/>
            <p:cNvSpPr>
              <a:spLocks/>
            </p:cNvSpPr>
            <p:nvPr/>
          </p:nvSpPr>
          <p:spPr bwMode="auto">
            <a:xfrm>
              <a:off x="3885" y="2574"/>
              <a:ext cx="247" cy="644"/>
            </a:xfrm>
            <a:custGeom>
              <a:avLst/>
              <a:gdLst>
                <a:gd name="T0" fmla="*/ 1325 w 1325"/>
                <a:gd name="T1" fmla="*/ 3444 h 3444"/>
                <a:gd name="T2" fmla="*/ 0 w 1325"/>
                <a:gd name="T3" fmla="*/ 0 h 3444"/>
                <a:gd name="T4" fmla="*/ 1 w 1325"/>
                <a:gd name="T5" fmla="*/ 0 h 3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25" h="3444">
                  <a:moveTo>
                    <a:pt x="1325" y="3444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48" name="Freeform 332"/>
            <p:cNvSpPr>
              <a:spLocks/>
            </p:cNvSpPr>
            <p:nvPr/>
          </p:nvSpPr>
          <p:spPr bwMode="auto">
            <a:xfrm>
              <a:off x="3885" y="2574"/>
              <a:ext cx="680" cy="394"/>
            </a:xfrm>
            <a:custGeom>
              <a:avLst/>
              <a:gdLst>
                <a:gd name="T0" fmla="*/ 0 w 3645"/>
                <a:gd name="T1" fmla="*/ 0 h 2105"/>
                <a:gd name="T2" fmla="*/ 3644 w 3645"/>
                <a:gd name="T3" fmla="*/ 2105 h 2105"/>
                <a:gd name="T4" fmla="*/ 3645 w 3645"/>
                <a:gd name="T5" fmla="*/ 2105 h 2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645" h="2105">
                  <a:moveTo>
                    <a:pt x="0" y="0"/>
                  </a:moveTo>
                  <a:lnTo>
                    <a:pt x="3644" y="2105"/>
                  </a:lnTo>
                  <a:lnTo>
                    <a:pt x="3645" y="2105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49" name="Freeform 333"/>
            <p:cNvSpPr>
              <a:spLocks/>
            </p:cNvSpPr>
            <p:nvPr/>
          </p:nvSpPr>
          <p:spPr bwMode="auto">
            <a:xfrm>
              <a:off x="4132" y="2968"/>
              <a:ext cx="433" cy="250"/>
            </a:xfrm>
            <a:custGeom>
              <a:avLst/>
              <a:gdLst>
                <a:gd name="T0" fmla="*/ 2319 w 2319"/>
                <a:gd name="T1" fmla="*/ 0 h 1339"/>
                <a:gd name="T2" fmla="*/ 0 w 2319"/>
                <a:gd name="T3" fmla="*/ 1339 h 1339"/>
                <a:gd name="T4" fmla="*/ 2 w 2319"/>
                <a:gd name="T5" fmla="*/ 1339 h 1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19" h="1339">
                  <a:moveTo>
                    <a:pt x="2319" y="0"/>
                  </a:moveTo>
                  <a:lnTo>
                    <a:pt x="0" y="1339"/>
                  </a:lnTo>
                  <a:lnTo>
                    <a:pt x="2" y="1339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37551" name="Group 335"/>
          <p:cNvGrpSpPr>
            <a:grpSpLocks/>
          </p:cNvGrpSpPr>
          <p:nvPr/>
        </p:nvGrpSpPr>
        <p:grpSpPr bwMode="auto">
          <a:xfrm>
            <a:off x="7056438" y="1196975"/>
            <a:ext cx="1763712" cy="1795463"/>
            <a:chOff x="2154" y="1816"/>
            <a:chExt cx="1433" cy="1459"/>
          </a:xfrm>
        </p:grpSpPr>
        <p:sp>
          <p:nvSpPr>
            <p:cNvPr id="137552" name="Freeform 336"/>
            <p:cNvSpPr>
              <a:spLocks/>
            </p:cNvSpPr>
            <p:nvPr/>
          </p:nvSpPr>
          <p:spPr bwMode="auto">
            <a:xfrm>
              <a:off x="2555" y="1816"/>
              <a:ext cx="631" cy="367"/>
            </a:xfrm>
            <a:custGeom>
              <a:avLst/>
              <a:gdLst>
                <a:gd name="T0" fmla="*/ 1172 w 1174"/>
                <a:gd name="T1" fmla="*/ 315 h 678"/>
                <a:gd name="T2" fmla="*/ 1160 w 1174"/>
                <a:gd name="T3" fmla="*/ 267 h 678"/>
                <a:gd name="T4" fmla="*/ 1135 w 1174"/>
                <a:gd name="T5" fmla="*/ 220 h 678"/>
                <a:gd name="T6" fmla="*/ 1100 w 1174"/>
                <a:gd name="T7" fmla="*/ 175 h 678"/>
                <a:gd name="T8" fmla="*/ 1054 w 1174"/>
                <a:gd name="T9" fmla="*/ 134 h 678"/>
                <a:gd name="T10" fmla="*/ 998 w 1174"/>
                <a:gd name="T11" fmla="*/ 97 h 678"/>
                <a:gd name="T12" fmla="*/ 933 w 1174"/>
                <a:gd name="T13" fmla="*/ 65 h 678"/>
                <a:gd name="T14" fmla="*/ 862 w 1174"/>
                <a:gd name="T15" fmla="*/ 40 h 678"/>
                <a:gd name="T16" fmla="*/ 784 w 1174"/>
                <a:gd name="T17" fmla="*/ 20 h 678"/>
                <a:gd name="T18" fmla="*/ 703 w 1174"/>
                <a:gd name="T19" fmla="*/ 7 h 678"/>
                <a:gd name="T20" fmla="*/ 619 w 1174"/>
                <a:gd name="T21" fmla="*/ 0 h 678"/>
                <a:gd name="T22" fmla="*/ 534 w 1174"/>
                <a:gd name="T23" fmla="*/ 2 h 678"/>
                <a:gd name="T24" fmla="*/ 451 w 1174"/>
                <a:gd name="T25" fmla="*/ 9 h 678"/>
                <a:gd name="T26" fmla="*/ 370 w 1174"/>
                <a:gd name="T27" fmla="*/ 24 h 678"/>
                <a:gd name="T28" fmla="*/ 293 w 1174"/>
                <a:gd name="T29" fmla="*/ 45 h 678"/>
                <a:gd name="T30" fmla="*/ 223 w 1174"/>
                <a:gd name="T31" fmla="*/ 73 h 678"/>
                <a:gd name="T32" fmla="*/ 161 w 1174"/>
                <a:gd name="T33" fmla="*/ 106 h 678"/>
                <a:gd name="T34" fmla="*/ 107 w 1174"/>
                <a:gd name="T35" fmla="*/ 144 h 678"/>
                <a:gd name="T36" fmla="*/ 63 w 1174"/>
                <a:gd name="T37" fmla="*/ 186 h 678"/>
                <a:gd name="T38" fmla="*/ 31 w 1174"/>
                <a:gd name="T39" fmla="*/ 230 h 678"/>
                <a:gd name="T40" fmla="*/ 10 w 1174"/>
                <a:gd name="T41" fmla="*/ 278 h 678"/>
                <a:gd name="T42" fmla="*/ 0 w 1174"/>
                <a:gd name="T43" fmla="*/ 327 h 678"/>
                <a:gd name="T44" fmla="*/ 3 w 1174"/>
                <a:gd name="T45" fmla="*/ 375 h 678"/>
                <a:gd name="T46" fmla="*/ 18 w 1174"/>
                <a:gd name="T47" fmla="*/ 424 h 678"/>
                <a:gd name="T48" fmla="*/ 46 w 1174"/>
                <a:gd name="T49" fmla="*/ 470 h 678"/>
                <a:gd name="T50" fmla="*/ 84 w 1174"/>
                <a:gd name="T51" fmla="*/ 514 h 678"/>
                <a:gd name="T52" fmla="*/ 132 w 1174"/>
                <a:gd name="T53" fmla="*/ 554 h 678"/>
                <a:gd name="T54" fmla="*/ 191 w 1174"/>
                <a:gd name="T55" fmla="*/ 589 h 678"/>
                <a:gd name="T56" fmla="*/ 257 w 1174"/>
                <a:gd name="T57" fmla="*/ 620 h 678"/>
                <a:gd name="T58" fmla="*/ 330 w 1174"/>
                <a:gd name="T59" fmla="*/ 645 h 678"/>
                <a:gd name="T60" fmla="*/ 409 w 1174"/>
                <a:gd name="T61" fmla="*/ 663 h 678"/>
                <a:gd name="T62" fmla="*/ 492 w 1174"/>
                <a:gd name="T63" fmla="*/ 673 h 678"/>
                <a:gd name="T64" fmla="*/ 576 w 1174"/>
                <a:gd name="T65" fmla="*/ 678 h 678"/>
                <a:gd name="T66" fmla="*/ 660 w 1174"/>
                <a:gd name="T67" fmla="*/ 676 h 678"/>
                <a:gd name="T68" fmla="*/ 743 w 1174"/>
                <a:gd name="T69" fmla="*/ 666 h 678"/>
                <a:gd name="T70" fmla="*/ 823 w 1174"/>
                <a:gd name="T71" fmla="*/ 649 h 678"/>
                <a:gd name="T72" fmla="*/ 898 w 1174"/>
                <a:gd name="T73" fmla="*/ 627 h 678"/>
                <a:gd name="T74" fmla="*/ 967 w 1174"/>
                <a:gd name="T75" fmla="*/ 598 h 678"/>
                <a:gd name="T76" fmla="*/ 1027 w 1174"/>
                <a:gd name="T77" fmla="*/ 564 h 678"/>
                <a:gd name="T78" fmla="*/ 1078 w 1174"/>
                <a:gd name="T79" fmla="*/ 524 h 678"/>
                <a:gd name="T80" fmla="*/ 1119 w 1174"/>
                <a:gd name="T81" fmla="*/ 482 h 678"/>
                <a:gd name="T82" fmla="*/ 1149 w 1174"/>
                <a:gd name="T83" fmla="*/ 436 h 678"/>
                <a:gd name="T84" fmla="*/ 1167 w 1174"/>
                <a:gd name="T85" fmla="*/ 388 h 678"/>
                <a:gd name="T86" fmla="*/ 1174 w 1174"/>
                <a:gd name="T87" fmla="*/ 339 h 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74" h="678">
                  <a:moveTo>
                    <a:pt x="1174" y="339"/>
                  </a:moveTo>
                  <a:lnTo>
                    <a:pt x="1172" y="315"/>
                  </a:lnTo>
                  <a:lnTo>
                    <a:pt x="1167" y="290"/>
                  </a:lnTo>
                  <a:lnTo>
                    <a:pt x="1160" y="267"/>
                  </a:lnTo>
                  <a:lnTo>
                    <a:pt x="1149" y="242"/>
                  </a:lnTo>
                  <a:lnTo>
                    <a:pt x="1135" y="220"/>
                  </a:lnTo>
                  <a:lnTo>
                    <a:pt x="1119" y="196"/>
                  </a:lnTo>
                  <a:lnTo>
                    <a:pt x="1100" y="175"/>
                  </a:lnTo>
                  <a:lnTo>
                    <a:pt x="1078" y="154"/>
                  </a:lnTo>
                  <a:lnTo>
                    <a:pt x="1054" y="134"/>
                  </a:lnTo>
                  <a:lnTo>
                    <a:pt x="1027" y="115"/>
                  </a:lnTo>
                  <a:lnTo>
                    <a:pt x="998" y="97"/>
                  </a:lnTo>
                  <a:lnTo>
                    <a:pt x="967" y="80"/>
                  </a:lnTo>
                  <a:lnTo>
                    <a:pt x="933" y="65"/>
                  </a:lnTo>
                  <a:lnTo>
                    <a:pt x="898" y="52"/>
                  </a:lnTo>
                  <a:lnTo>
                    <a:pt x="862" y="40"/>
                  </a:lnTo>
                  <a:lnTo>
                    <a:pt x="823" y="29"/>
                  </a:lnTo>
                  <a:lnTo>
                    <a:pt x="784" y="20"/>
                  </a:lnTo>
                  <a:lnTo>
                    <a:pt x="743" y="12"/>
                  </a:lnTo>
                  <a:lnTo>
                    <a:pt x="703" y="7"/>
                  </a:lnTo>
                  <a:lnTo>
                    <a:pt x="660" y="3"/>
                  </a:lnTo>
                  <a:lnTo>
                    <a:pt x="619" y="0"/>
                  </a:lnTo>
                  <a:lnTo>
                    <a:pt x="576" y="0"/>
                  </a:lnTo>
                  <a:lnTo>
                    <a:pt x="534" y="2"/>
                  </a:lnTo>
                  <a:lnTo>
                    <a:pt x="492" y="5"/>
                  </a:lnTo>
                  <a:lnTo>
                    <a:pt x="451" y="9"/>
                  </a:lnTo>
                  <a:lnTo>
                    <a:pt x="409" y="15"/>
                  </a:lnTo>
                  <a:lnTo>
                    <a:pt x="370" y="24"/>
                  </a:lnTo>
                  <a:lnTo>
                    <a:pt x="330" y="33"/>
                  </a:lnTo>
                  <a:lnTo>
                    <a:pt x="293" y="45"/>
                  </a:lnTo>
                  <a:lnTo>
                    <a:pt x="257" y="58"/>
                  </a:lnTo>
                  <a:lnTo>
                    <a:pt x="223" y="73"/>
                  </a:lnTo>
                  <a:lnTo>
                    <a:pt x="191" y="89"/>
                  </a:lnTo>
                  <a:lnTo>
                    <a:pt x="161" y="106"/>
                  </a:lnTo>
                  <a:lnTo>
                    <a:pt x="132" y="124"/>
                  </a:lnTo>
                  <a:lnTo>
                    <a:pt x="107" y="144"/>
                  </a:lnTo>
                  <a:lnTo>
                    <a:pt x="84" y="164"/>
                  </a:lnTo>
                  <a:lnTo>
                    <a:pt x="63" y="186"/>
                  </a:lnTo>
                  <a:lnTo>
                    <a:pt x="46" y="208"/>
                  </a:lnTo>
                  <a:lnTo>
                    <a:pt x="31" y="230"/>
                  </a:lnTo>
                  <a:lnTo>
                    <a:pt x="18" y="254"/>
                  </a:lnTo>
                  <a:lnTo>
                    <a:pt x="10" y="278"/>
                  </a:lnTo>
                  <a:lnTo>
                    <a:pt x="3" y="303"/>
                  </a:lnTo>
                  <a:lnTo>
                    <a:pt x="0" y="327"/>
                  </a:lnTo>
                  <a:lnTo>
                    <a:pt x="0" y="352"/>
                  </a:lnTo>
                  <a:lnTo>
                    <a:pt x="3" y="375"/>
                  </a:lnTo>
                  <a:lnTo>
                    <a:pt x="10" y="400"/>
                  </a:lnTo>
                  <a:lnTo>
                    <a:pt x="18" y="424"/>
                  </a:lnTo>
                  <a:lnTo>
                    <a:pt x="31" y="448"/>
                  </a:lnTo>
                  <a:lnTo>
                    <a:pt x="46" y="470"/>
                  </a:lnTo>
                  <a:lnTo>
                    <a:pt x="63" y="492"/>
                  </a:lnTo>
                  <a:lnTo>
                    <a:pt x="84" y="514"/>
                  </a:lnTo>
                  <a:lnTo>
                    <a:pt x="107" y="534"/>
                  </a:lnTo>
                  <a:lnTo>
                    <a:pt x="132" y="554"/>
                  </a:lnTo>
                  <a:lnTo>
                    <a:pt x="161" y="572"/>
                  </a:lnTo>
                  <a:lnTo>
                    <a:pt x="191" y="589"/>
                  </a:lnTo>
                  <a:lnTo>
                    <a:pt x="223" y="605"/>
                  </a:lnTo>
                  <a:lnTo>
                    <a:pt x="257" y="620"/>
                  </a:lnTo>
                  <a:lnTo>
                    <a:pt x="293" y="633"/>
                  </a:lnTo>
                  <a:lnTo>
                    <a:pt x="330" y="645"/>
                  </a:lnTo>
                  <a:lnTo>
                    <a:pt x="370" y="654"/>
                  </a:lnTo>
                  <a:lnTo>
                    <a:pt x="409" y="663"/>
                  </a:lnTo>
                  <a:lnTo>
                    <a:pt x="451" y="669"/>
                  </a:lnTo>
                  <a:lnTo>
                    <a:pt x="492" y="673"/>
                  </a:lnTo>
                  <a:lnTo>
                    <a:pt x="534" y="677"/>
                  </a:lnTo>
                  <a:lnTo>
                    <a:pt x="576" y="678"/>
                  </a:lnTo>
                  <a:lnTo>
                    <a:pt x="619" y="678"/>
                  </a:lnTo>
                  <a:lnTo>
                    <a:pt x="660" y="676"/>
                  </a:lnTo>
                  <a:lnTo>
                    <a:pt x="703" y="671"/>
                  </a:lnTo>
                  <a:lnTo>
                    <a:pt x="743" y="666"/>
                  </a:lnTo>
                  <a:lnTo>
                    <a:pt x="784" y="658"/>
                  </a:lnTo>
                  <a:lnTo>
                    <a:pt x="823" y="649"/>
                  </a:lnTo>
                  <a:lnTo>
                    <a:pt x="862" y="638"/>
                  </a:lnTo>
                  <a:lnTo>
                    <a:pt x="898" y="627"/>
                  </a:lnTo>
                  <a:lnTo>
                    <a:pt x="933" y="613"/>
                  </a:lnTo>
                  <a:lnTo>
                    <a:pt x="967" y="598"/>
                  </a:lnTo>
                  <a:lnTo>
                    <a:pt x="998" y="581"/>
                  </a:lnTo>
                  <a:lnTo>
                    <a:pt x="1027" y="564"/>
                  </a:lnTo>
                  <a:lnTo>
                    <a:pt x="1054" y="545"/>
                  </a:lnTo>
                  <a:lnTo>
                    <a:pt x="1078" y="524"/>
                  </a:lnTo>
                  <a:lnTo>
                    <a:pt x="1100" y="503"/>
                  </a:lnTo>
                  <a:lnTo>
                    <a:pt x="1119" y="482"/>
                  </a:lnTo>
                  <a:lnTo>
                    <a:pt x="1135" y="459"/>
                  </a:lnTo>
                  <a:lnTo>
                    <a:pt x="1149" y="436"/>
                  </a:lnTo>
                  <a:lnTo>
                    <a:pt x="1160" y="413"/>
                  </a:lnTo>
                  <a:lnTo>
                    <a:pt x="1167" y="388"/>
                  </a:lnTo>
                  <a:lnTo>
                    <a:pt x="1172" y="364"/>
                  </a:lnTo>
                  <a:lnTo>
                    <a:pt x="1174" y="339"/>
                  </a:lnTo>
                  <a:close/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53" name="Freeform 337"/>
            <p:cNvSpPr>
              <a:spLocks/>
            </p:cNvSpPr>
            <p:nvPr/>
          </p:nvSpPr>
          <p:spPr bwMode="auto">
            <a:xfrm>
              <a:off x="2646" y="2489"/>
              <a:ext cx="540" cy="204"/>
            </a:xfrm>
            <a:custGeom>
              <a:avLst/>
              <a:gdLst>
                <a:gd name="T0" fmla="*/ 0 w 1002"/>
                <a:gd name="T1" fmla="*/ 329 h 375"/>
                <a:gd name="T2" fmla="*/ 16 w 1002"/>
                <a:gd name="T3" fmla="*/ 338 h 375"/>
                <a:gd name="T4" fmla="*/ 32 w 1002"/>
                <a:gd name="T5" fmla="*/ 345 h 375"/>
                <a:gd name="T6" fmla="*/ 48 w 1002"/>
                <a:gd name="T7" fmla="*/ 352 h 375"/>
                <a:gd name="T8" fmla="*/ 66 w 1002"/>
                <a:gd name="T9" fmla="*/ 358 h 375"/>
                <a:gd name="T10" fmla="*/ 83 w 1002"/>
                <a:gd name="T11" fmla="*/ 362 h 375"/>
                <a:gd name="T12" fmla="*/ 102 w 1002"/>
                <a:gd name="T13" fmla="*/ 367 h 375"/>
                <a:gd name="T14" fmla="*/ 120 w 1002"/>
                <a:gd name="T15" fmla="*/ 370 h 375"/>
                <a:gd name="T16" fmla="*/ 139 w 1002"/>
                <a:gd name="T17" fmla="*/ 373 h 375"/>
                <a:gd name="T18" fmla="*/ 158 w 1002"/>
                <a:gd name="T19" fmla="*/ 374 h 375"/>
                <a:gd name="T20" fmla="*/ 179 w 1002"/>
                <a:gd name="T21" fmla="*/ 375 h 375"/>
                <a:gd name="T22" fmla="*/ 219 w 1002"/>
                <a:gd name="T23" fmla="*/ 374 h 375"/>
                <a:gd name="T24" fmla="*/ 261 w 1002"/>
                <a:gd name="T25" fmla="*/ 371 h 375"/>
                <a:gd name="T26" fmla="*/ 302 w 1002"/>
                <a:gd name="T27" fmla="*/ 366 h 375"/>
                <a:gd name="T28" fmla="*/ 344 w 1002"/>
                <a:gd name="T29" fmla="*/ 357 h 375"/>
                <a:gd name="T30" fmla="*/ 385 w 1002"/>
                <a:gd name="T31" fmla="*/ 348 h 375"/>
                <a:gd name="T32" fmla="*/ 426 w 1002"/>
                <a:gd name="T33" fmla="*/ 336 h 375"/>
                <a:gd name="T34" fmla="*/ 467 w 1002"/>
                <a:gd name="T35" fmla="*/ 323 h 375"/>
                <a:gd name="T36" fmla="*/ 509 w 1002"/>
                <a:gd name="T37" fmla="*/ 309 h 375"/>
                <a:gd name="T38" fmla="*/ 551 w 1002"/>
                <a:gd name="T39" fmla="*/ 293 h 375"/>
                <a:gd name="T40" fmla="*/ 593 w 1002"/>
                <a:gd name="T41" fmla="*/ 276 h 375"/>
                <a:gd name="T42" fmla="*/ 634 w 1002"/>
                <a:gd name="T43" fmla="*/ 259 h 375"/>
                <a:gd name="T44" fmla="*/ 675 w 1002"/>
                <a:gd name="T45" fmla="*/ 241 h 375"/>
                <a:gd name="T46" fmla="*/ 714 w 1002"/>
                <a:gd name="T47" fmla="*/ 222 h 375"/>
                <a:gd name="T48" fmla="*/ 750 w 1002"/>
                <a:gd name="T49" fmla="*/ 204 h 375"/>
                <a:gd name="T50" fmla="*/ 786 w 1002"/>
                <a:gd name="T51" fmla="*/ 186 h 375"/>
                <a:gd name="T52" fmla="*/ 819 w 1002"/>
                <a:gd name="T53" fmla="*/ 168 h 375"/>
                <a:gd name="T54" fmla="*/ 848 w 1002"/>
                <a:gd name="T55" fmla="*/ 149 h 375"/>
                <a:gd name="T56" fmla="*/ 877 w 1002"/>
                <a:gd name="T57" fmla="*/ 132 h 375"/>
                <a:gd name="T58" fmla="*/ 903 w 1002"/>
                <a:gd name="T59" fmla="*/ 115 h 375"/>
                <a:gd name="T60" fmla="*/ 926 w 1002"/>
                <a:gd name="T61" fmla="*/ 98 h 375"/>
                <a:gd name="T62" fmla="*/ 946 w 1002"/>
                <a:gd name="T63" fmla="*/ 82 h 375"/>
                <a:gd name="T64" fmla="*/ 955 w 1002"/>
                <a:gd name="T65" fmla="*/ 75 h 375"/>
                <a:gd name="T66" fmla="*/ 963 w 1002"/>
                <a:gd name="T67" fmla="*/ 67 h 375"/>
                <a:gd name="T68" fmla="*/ 971 w 1002"/>
                <a:gd name="T69" fmla="*/ 60 h 375"/>
                <a:gd name="T70" fmla="*/ 977 w 1002"/>
                <a:gd name="T71" fmla="*/ 53 h 375"/>
                <a:gd name="T72" fmla="*/ 984 w 1002"/>
                <a:gd name="T73" fmla="*/ 45 h 375"/>
                <a:gd name="T74" fmla="*/ 988 w 1002"/>
                <a:gd name="T75" fmla="*/ 39 h 375"/>
                <a:gd name="T76" fmla="*/ 992 w 1002"/>
                <a:gd name="T77" fmla="*/ 31 h 375"/>
                <a:gd name="T78" fmla="*/ 995 w 1002"/>
                <a:gd name="T79" fmla="*/ 25 h 375"/>
                <a:gd name="T80" fmla="*/ 998 w 1002"/>
                <a:gd name="T81" fmla="*/ 19 h 375"/>
                <a:gd name="T82" fmla="*/ 1001 w 1002"/>
                <a:gd name="T83" fmla="*/ 12 h 375"/>
                <a:gd name="T84" fmla="*/ 1002 w 1002"/>
                <a:gd name="T85" fmla="*/ 0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002" h="375">
                  <a:moveTo>
                    <a:pt x="0" y="329"/>
                  </a:moveTo>
                  <a:lnTo>
                    <a:pt x="16" y="338"/>
                  </a:lnTo>
                  <a:lnTo>
                    <a:pt x="32" y="345"/>
                  </a:lnTo>
                  <a:lnTo>
                    <a:pt x="48" y="352"/>
                  </a:lnTo>
                  <a:lnTo>
                    <a:pt x="66" y="358"/>
                  </a:lnTo>
                  <a:lnTo>
                    <a:pt x="83" y="362"/>
                  </a:lnTo>
                  <a:lnTo>
                    <a:pt x="102" y="367"/>
                  </a:lnTo>
                  <a:lnTo>
                    <a:pt x="120" y="370"/>
                  </a:lnTo>
                  <a:lnTo>
                    <a:pt x="139" y="373"/>
                  </a:lnTo>
                  <a:lnTo>
                    <a:pt x="158" y="374"/>
                  </a:lnTo>
                  <a:lnTo>
                    <a:pt x="179" y="375"/>
                  </a:lnTo>
                  <a:lnTo>
                    <a:pt x="219" y="374"/>
                  </a:lnTo>
                  <a:lnTo>
                    <a:pt x="261" y="371"/>
                  </a:lnTo>
                  <a:lnTo>
                    <a:pt x="302" y="366"/>
                  </a:lnTo>
                  <a:lnTo>
                    <a:pt x="344" y="357"/>
                  </a:lnTo>
                  <a:lnTo>
                    <a:pt x="385" y="348"/>
                  </a:lnTo>
                  <a:lnTo>
                    <a:pt x="426" y="336"/>
                  </a:lnTo>
                  <a:lnTo>
                    <a:pt x="467" y="323"/>
                  </a:lnTo>
                  <a:lnTo>
                    <a:pt x="509" y="309"/>
                  </a:lnTo>
                  <a:lnTo>
                    <a:pt x="551" y="293"/>
                  </a:lnTo>
                  <a:lnTo>
                    <a:pt x="593" y="276"/>
                  </a:lnTo>
                  <a:lnTo>
                    <a:pt x="634" y="259"/>
                  </a:lnTo>
                  <a:lnTo>
                    <a:pt x="675" y="241"/>
                  </a:lnTo>
                  <a:lnTo>
                    <a:pt x="714" y="222"/>
                  </a:lnTo>
                  <a:lnTo>
                    <a:pt x="750" y="204"/>
                  </a:lnTo>
                  <a:lnTo>
                    <a:pt x="786" y="186"/>
                  </a:lnTo>
                  <a:lnTo>
                    <a:pt x="819" y="168"/>
                  </a:lnTo>
                  <a:lnTo>
                    <a:pt x="848" y="149"/>
                  </a:lnTo>
                  <a:lnTo>
                    <a:pt x="877" y="132"/>
                  </a:lnTo>
                  <a:lnTo>
                    <a:pt x="903" y="115"/>
                  </a:lnTo>
                  <a:lnTo>
                    <a:pt x="926" y="98"/>
                  </a:lnTo>
                  <a:lnTo>
                    <a:pt x="946" y="82"/>
                  </a:lnTo>
                  <a:lnTo>
                    <a:pt x="955" y="75"/>
                  </a:lnTo>
                  <a:lnTo>
                    <a:pt x="963" y="67"/>
                  </a:lnTo>
                  <a:lnTo>
                    <a:pt x="971" y="60"/>
                  </a:lnTo>
                  <a:lnTo>
                    <a:pt x="977" y="53"/>
                  </a:lnTo>
                  <a:lnTo>
                    <a:pt x="984" y="45"/>
                  </a:lnTo>
                  <a:lnTo>
                    <a:pt x="988" y="39"/>
                  </a:lnTo>
                  <a:lnTo>
                    <a:pt x="992" y="31"/>
                  </a:lnTo>
                  <a:lnTo>
                    <a:pt x="995" y="25"/>
                  </a:lnTo>
                  <a:lnTo>
                    <a:pt x="998" y="19"/>
                  </a:lnTo>
                  <a:lnTo>
                    <a:pt x="1001" y="12"/>
                  </a:lnTo>
                  <a:lnTo>
                    <a:pt x="1002" y="0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54" name="Freeform 338"/>
            <p:cNvSpPr>
              <a:spLocks/>
            </p:cNvSpPr>
            <p:nvPr/>
          </p:nvSpPr>
          <p:spPr bwMode="auto">
            <a:xfrm>
              <a:off x="2555" y="2489"/>
              <a:ext cx="91" cy="178"/>
            </a:xfrm>
            <a:custGeom>
              <a:avLst/>
              <a:gdLst>
                <a:gd name="T0" fmla="*/ 0 w 172"/>
                <a:gd name="T1" fmla="*/ 0 h 329"/>
                <a:gd name="T2" fmla="*/ 0 w 172"/>
                <a:gd name="T3" fmla="*/ 24 h 329"/>
                <a:gd name="T4" fmla="*/ 2 w 172"/>
                <a:gd name="T5" fmla="*/ 47 h 329"/>
                <a:gd name="T6" fmla="*/ 6 w 172"/>
                <a:gd name="T7" fmla="*/ 72 h 329"/>
                <a:gd name="T8" fmla="*/ 11 w 172"/>
                <a:gd name="T9" fmla="*/ 96 h 329"/>
                <a:gd name="T10" fmla="*/ 16 w 172"/>
                <a:gd name="T11" fmla="*/ 120 h 329"/>
                <a:gd name="T12" fmla="*/ 24 w 172"/>
                <a:gd name="T13" fmla="*/ 144 h 329"/>
                <a:gd name="T14" fmla="*/ 33 w 172"/>
                <a:gd name="T15" fmla="*/ 166 h 329"/>
                <a:gd name="T16" fmla="*/ 43 w 172"/>
                <a:gd name="T17" fmla="*/ 189 h 329"/>
                <a:gd name="T18" fmla="*/ 55 w 172"/>
                <a:gd name="T19" fmla="*/ 211 h 329"/>
                <a:gd name="T20" fmla="*/ 68 w 172"/>
                <a:gd name="T21" fmla="*/ 231 h 329"/>
                <a:gd name="T22" fmla="*/ 82 w 172"/>
                <a:gd name="T23" fmla="*/ 252 h 329"/>
                <a:gd name="T24" fmla="*/ 98 w 172"/>
                <a:gd name="T25" fmla="*/ 270 h 329"/>
                <a:gd name="T26" fmla="*/ 115 w 172"/>
                <a:gd name="T27" fmla="*/ 287 h 329"/>
                <a:gd name="T28" fmla="*/ 133 w 172"/>
                <a:gd name="T29" fmla="*/ 303 h 329"/>
                <a:gd name="T30" fmla="*/ 151 w 172"/>
                <a:gd name="T31" fmla="*/ 317 h 329"/>
                <a:gd name="T32" fmla="*/ 172 w 172"/>
                <a:gd name="T33" fmla="*/ 329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72" h="329">
                  <a:moveTo>
                    <a:pt x="0" y="0"/>
                  </a:moveTo>
                  <a:lnTo>
                    <a:pt x="0" y="24"/>
                  </a:lnTo>
                  <a:lnTo>
                    <a:pt x="2" y="47"/>
                  </a:lnTo>
                  <a:lnTo>
                    <a:pt x="6" y="72"/>
                  </a:lnTo>
                  <a:lnTo>
                    <a:pt x="11" y="96"/>
                  </a:lnTo>
                  <a:lnTo>
                    <a:pt x="16" y="120"/>
                  </a:lnTo>
                  <a:lnTo>
                    <a:pt x="24" y="144"/>
                  </a:lnTo>
                  <a:lnTo>
                    <a:pt x="33" y="166"/>
                  </a:lnTo>
                  <a:lnTo>
                    <a:pt x="43" y="189"/>
                  </a:lnTo>
                  <a:lnTo>
                    <a:pt x="55" y="211"/>
                  </a:lnTo>
                  <a:lnTo>
                    <a:pt x="68" y="231"/>
                  </a:lnTo>
                  <a:lnTo>
                    <a:pt x="82" y="252"/>
                  </a:lnTo>
                  <a:lnTo>
                    <a:pt x="98" y="270"/>
                  </a:lnTo>
                  <a:lnTo>
                    <a:pt x="115" y="287"/>
                  </a:lnTo>
                  <a:lnTo>
                    <a:pt x="133" y="303"/>
                  </a:lnTo>
                  <a:lnTo>
                    <a:pt x="151" y="317"/>
                  </a:lnTo>
                  <a:lnTo>
                    <a:pt x="172" y="329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55" name="Freeform 339"/>
            <p:cNvSpPr>
              <a:spLocks/>
            </p:cNvSpPr>
            <p:nvPr/>
          </p:nvSpPr>
          <p:spPr bwMode="auto">
            <a:xfrm>
              <a:off x="2812" y="2572"/>
              <a:ext cx="715" cy="669"/>
            </a:xfrm>
            <a:custGeom>
              <a:avLst/>
              <a:gdLst>
                <a:gd name="T0" fmla="*/ 1328 w 1328"/>
                <a:gd name="T1" fmla="*/ 473 h 1241"/>
                <a:gd name="T2" fmla="*/ 1327 w 1328"/>
                <a:gd name="T3" fmla="*/ 431 h 1241"/>
                <a:gd name="T4" fmla="*/ 1324 w 1328"/>
                <a:gd name="T5" fmla="*/ 388 h 1241"/>
                <a:gd name="T6" fmla="*/ 1318 w 1328"/>
                <a:gd name="T7" fmla="*/ 349 h 1241"/>
                <a:gd name="T8" fmla="*/ 1311 w 1328"/>
                <a:gd name="T9" fmla="*/ 309 h 1241"/>
                <a:gd name="T10" fmla="*/ 1301 w 1328"/>
                <a:gd name="T11" fmla="*/ 273 h 1241"/>
                <a:gd name="T12" fmla="*/ 1290 w 1328"/>
                <a:gd name="T13" fmla="*/ 238 h 1241"/>
                <a:gd name="T14" fmla="*/ 1276 w 1328"/>
                <a:gd name="T15" fmla="*/ 205 h 1241"/>
                <a:gd name="T16" fmla="*/ 1260 w 1328"/>
                <a:gd name="T17" fmla="*/ 174 h 1241"/>
                <a:gd name="T18" fmla="*/ 1242 w 1328"/>
                <a:gd name="T19" fmla="*/ 145 h 1241"/>
                <a:gd name="T20" fmla="*/ 1223 w 1328"/>
                <a:gd name="T21" fmla="*/ 120 h 1241"/>
                <a:gd name="T22" fmla="*/ 1201 w 1328"/>
                <a:gd name="T23" fmla="*/ 95 h 1241"/>
                <a:gd name="T24" fmla="*/ 1178 w 1328"/>
                <a:gd name="T25" fmla="*/ 74 h 1241"/>
                <a:gd name="T26" fmla="*/ 1153 w 1328"/>
                <a:gd name="T27" fmla="*/ 56 h 1241"/>
                <a:gd name="T28" fmla="*/ 1127 w 1328"/>
                <a:gd name="T29" fmla="*/ 40 h 1241"/>
                <a:gd name="T30" fmla="*/ 1099 w 1328"/>
                <a:gd name="T31" fmla="*/ 26 h 1241"/>
                <a:gd name="T32" fmla="*/ 1069 w 1328"/>
                <a:gd name="T33" fmla="*/ 15 h 1241"/>
                <a:gd name="T34" fmla="*/ 1038 w 1328"/>
                <a:gd name="T35" fmla="*/ 7 h 1241"/>
                <a:gd name="T36" fmla="*/ 1006 w 1328"/>
                <a:gd name="T37" fmla="*/ 2 h 1241"/>
                <a:gd name="T38" fmla="*/ 973 w 1328"/>
                <a:gd name="T39" fmla="*/ 0 h 1241"/>
                <a:gd name="T40" fmla="*/ 939 w 1328"/>
                <a:gd name="T41" fmla="*/ 0 h 1241"/>
                <a:gd name="T42" fmla="*/ 905 w 1328"/>
                <a:gd name="T43" fmla="*/ 3 h 1241"/>
                <a:gd name="T44" fmla="*/ 869 w 1328"/>
                <a:gd name="T45" fmla="*/ 9 h 1241"/>
                <a:gd name="T46" fmla="*/ 833 w 1328"/>
                <a:gd name="T47" fmla="*/ 18 h 1241"/>
                <a:gd name="T48" fmla="*/ 796 w 1328"/>
                <a:gd name="T49" fmla="*/ 29 h 1241"/>
                <a:gd name="T50" fmla="*/ 758 w 1328"/>
                <a:gd name="T51" fmla="*/ 43 h 1241"/>
                <a:gd name="T52" fmla="*/ 721 w 1328"/>
                <a:gd name="T53" fmla="*/ 60 h 1241"/>
                <a:gd name="T54" fmla="*/ 683 w 1328"/>
                <a:gd name="T55" fmla="*/ 79 h 1241"/>
                <a:gd name="T56" fmla="*/ 645 w 1328"/>
                <a:gd name="T57" fmla="*/ 101 h 1241"/>
                <a:gd name="T58" fmla="*/ 607 w 1328"/>
                <a:gd name="T59" fmla="*/ 125 h 1241"/>
                <a:gd name="T60" fmla="*/ 570 w 1328"/>
                <a:gd name="T61" fmla="*/ 152 h 1241"/>
                <a:gd name="T62" fmla="*/ 533 w 1328"/>
                <a:gd name="T63" fmla="*/ 182 h 1241"/>
                <a:gd name="T64" fmla="*/ 495 w 1328"/>
                <a:gd name="T65" fmla="*/ 212 h 1241"/>
                <a:gd name="T66" fmla="*/ 459 w 1328"/>
                <a:gd name="T67" fmla="*/ 245 h 1241"/>
                <a:gd name="T68" fmla="*/ 423 w 1328"/>
                <a:gd name="T69" fmla="*/ 282 h 1241"/>
                <a:gd name="T70" fmla="*/ 388 w 1328"/>
                <a:gd name="T71" fmla="*/ 319 h 1241"/>
                <a:gd name="T72" fmla="*/ 354 w 1328"/>
                <a:gd name="T73" fmla="*/ 357 h 1241"/>
                <a:gd name="T74" fmla="*/ 321 w 1328"/>
                <a:gd name="T75" fmla="*/ 398 h 1241"/>
                <a:gd name="T76" fmla="*/ 289 w 1328"/>
                <a:gd name="T77" fmla="*/ 440 h 1241"/>
                <a:gd name="T78" fmla="*/ 259 w 1328"/>
                <a:gd name="T79" fmla="*/ 484 h 1241"/>
                <a:gd name="T80" fmla="*/ 229 w 1328"/>
                <a:gd name="T81" fmla="*/ 529 h 1241"/>
                <a:gd name="T82" fmla="*/ 201 w 1328"/>
                <a:gd name="T83" fmla="*/ 574 h 1241"/>
                <a:gd name="T84" fmla="*/ 175 w 1328"/>
                <a:gd name="T85" fmla="*/ 621 h 1241"/>
                <a:gd name="T86" fmla="*/ 150 w 1328"/>
                <a:gd name="T87" fmla="*/ 668 h 1241"/>
                <a:gd name="T88" fmla="*/ 127 w 1328"/>
                <a:gd name="T89" fmla="*/ 716 h 1241"/>
                <a:gd name="T90" fmla="*/ 106 w 1328"/>
                <a:gd name="T91" fmla="*/ 765 h 1241"/>
                <a:gd name="T92" fmla="*/ 85 w 1328"/>
                <a:gd name="T93" fmla="*/ 814 h 1241"/>
                <a:gd name="T94" fmla="*/ 68 w 1328"/>
                <a:gd name="T95" fmla="*/ 863 h 1241"/>
                <a:gd name="T96" fmla="*/ 52 w 1328"/>
                <a:gd name="T97" fmla="*/ 912 h 1241"/>
                <a:gd name="T98" fmla="*/ 39 w 1328"/>
                <a:gd name="T99" fmla="*/ 961 h 1241"/>
                <a:gd name="T100" fmla="*/ 27 w 1328"/>
                <a:gd name="T101" fmla="*/ 1009 h 1241"/>
                <a:gd name="T102" fmla="*/ 17 w 1328"/>
                <a:gd name="T103" fmla="*/ 1057 h 1241"/>
                <a:gd name="T104" fmla="*/ 10 w 1328"/>
                <a:gd name="T105" fmla="*/ 1105 h 1241"/>
                <a:gd name="T106" fmla="*/ 4 w 1328"/>
                <a:gd name="T107" fmla="*/ 1151 h 1241"/>
                <a:gd name="T108" fmla="*/ 1 w 1328"/>
                <a:gd name="T109" fmla="*/ 1196 h 1241"/>
                <a:gd name="T110" fmla="*/ 0 w 1328"/>
                <a:gd name="T111" fmla="*/ 1241 h 1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328" h="1241">
                  <a:moveTo>
                    <a:pt x="1328" y="473"/>
                  </a:moveTo>
                  <a:lnTo>
                    <a:pt x="1327" y="431"/>
                  </a:lnTo>
                  <a:lnTo>
                    <a:pt x="1324" y="388"/>
                  </a:lnTo>
                  <a:lnTo>
                    <a:pt x="1318" y="349"/>
                  </a:lnTo>
                  <a:lnTo>
                    <a:pt x="1311" y="309"/>
                  </a:lnTo>
                  <a:lnTo>
                    <a:pt x="1301" y="273"/>
                  </a:lnTo>
                  <a:lnTo>
                    <a:pt x="1290" y="238"/>
                  </a:lnTo>
                  <a:lnTo>
                    <a:pt x="1276" y="205"/>
                  </a:lnTo>
                  <a:lnTo>
                    <a:pt x="1260" y="174"/>
                  </a:lnTo>
                  <a:lnTo>
                    <a:pt x="1242" y="145"/>
                  </a:lnTo>
                  <a:lnTo>
                    <a:pt x="1223" y="120"/>
                  </a:lnTo>
                  <a:lnTo>
                    <a:pt x="1201" y="95"/>
                  </a:lnTo>
                  <a:lnTo>
                    <a:pt x="1178" y="74"/>
                  </a:lnTo>
                  <a:lnTo>
                    <a:pt x="1153" y="56"/>
                  </a:lnTo>
                  <a:lnTo>
                    <a:pt x="1127" y="40"/>
                  </a:lnTo>
                  <a:lnTo>
                    <a:pt x="1099" y="26"/>
                  </a:lnTo>
                  <a:lnTo>
                    <a:pt x="1069" y="15"/>
                  </a:lnTo>
                  <a:lnTo>
                    <a:pt x="1038" y="7"/>
                  </a:lnTo>
                  <a:lnTo>
                    <a:pt x="1006" y="2"/>
                  </a:lnTo>
                  <a:lnTo>
                    <a:pt x="973" y="0"/>
                  </a:lnTo>
                  <a:lnTo>
                    <a:pt x="939" y="0"/>
                  </a:lnTo>
                  <a:lnTo>
                    <a:pt x="905" y="3"/>
                  </a:lnTo>
                  <a:lnTo>
                    <a:pt x="869" y="9"/>
                  </a:lnTo>
                  <a:lnTo>
                    <a:pt x="833" y="18"/>
                  </a:lnTo>
                  <a:lnTo>
                    <a:pt x="796" y="29"/>
                  </a:lnTo>
                  <a:lnTo>
                    <a:pt x="758" y="43"/>
                  </a:lnTo>
                  <a:lnTo>
                    <a:pt x="721" y="60"/>
                  </a:lnTo>
                  <a:lnTo>
                    <a:pt x="683" y="79"/>
                  </a:lnTo>
                  <a:lnTo>
                    <a:pt x="645" y="101"/>
                  </a:lnTo>
                  <a:lnTo>
                    <a:pt x="607" y="125"/>
                  </a:lnTo>
                  <a:lnTo>
                    <a:pt x="570" y="152"/>
                  </a:lnTo>
                  <a:lnTo>
                    <a:pt x="533" y="182"/>
                  </a:lnTo>
                  <a:lnTo>
                    <a:pt x="495" y="212"/>
                  </a:lnTo>
                  <a:lnTo>
                    <a:pt x="459" y="245"/>
                  </a:lnTo>
                  <a:lnTo>
                    <a:pt x="423" y="282"/>
                  </a:lnTo>
                  <a:lnTo>
                    <a:pt x="388" y="319"/>
                  </a:lnTo>
                  <a:lnTo>
                    <a:pt x="354" y="357"/>
                  </a:lnTo>
                  <a:lnTo>
                    <a:pt x="321" y="398"/>
                  </a:lnTo>
                  <a:lnTo>
                    <a:pt x="289" y="440"/>
                  </a:lnTo>
                  <a:lnTo>
                    <a:pt x="259" y="484"/>
                  </a:lnTo>
                  <a:lnTo>
                    <a:pt x="229" y="529"/>
                  </a:lnTo>
                  <a:lnTo>
                    <a:pt x="201" y="574"/>
                  </a:lnTo>
                  <a:lnTo>
                    <a:pt x="175" y="621"/>
                  </a:lnTo>
                  <a:lnTo>
                    <a:pt x="150" y="668"/>
                  </a:lnTo>
                  <a:lnTo>
                    <a:pt x="127" y="716"/>
                  </a:lnTo>
                  <a:lnTo>
                    <a:pt x="106" y="765"/>
                  </a:lnTo>
                  <a:lnTo>
                    <a:pt x="85" y="814"/>
                  </a:lnTo>
                  <a:lnTo>
                    <a:pt x="68" y="863"/>
                  </a:lnTo>
                  <a:lnTo>
                    <a:pt x="52" y="912"/>
                  </a:lnTo>
                  <a:lnTo>
                    <a:pt x="39" y="961"/>
                  </a:lnTo>
                  <a:lnTo>
                    <a:pt x="27" y="1009"/>
                  </a:lnTo>
                  <a:lnTo>
                    <a:pt x="17" y="1057"/>
                  </a:lnTo>
                  <a:lnTo>
                    <a:pt x="10" y="1105"/>
                  </a:lnTo>
                  <a:lnTo>
                    <a:pt x="4" y="1151"/>
                  </a:lnTo>
                  <a:lnTo>
                    <a:pt x="1" y="1196"/>
                  </a:lnTo>
                  <a:lnTo>
                    <a:pt x="0" y="1241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56" name="Line 340"/>
            <p:cNvSpPr>
              <a:spLocks noChangeShapeType="1"/>
            </p:cNvSpPr>
            <p:nvPr/>
          </p:nvSpPr>
          <p:spPr bwMode="auto">
            <a:xfrm flipV="1">
              <a:off x="3425" y="2829"/>
              <a:ext cx="102" cy="61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57" name="Line 341"/>
            <p:cNvSpPr>
              <a:spLocks noChangeShapeType="1"/>
            </p:cNvSpPr>
            <p:nvPr/>
          </p:nvSpPr>
          <p:spPr bwMode="auto">
            <a:xfrm flipH="1">
              <a:off x="3496" y="2621"/>
              <a:ext cx="91" cy="53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58" name="Freeform 342"/>
            <p:cNvSpPr>
              <a:spLocks/>
            </p:cNvSpPr>
            <p:nvPr/>
          </p:nvSpPr>
          <p:spPr bwMode="auto">
            <a:xfrm>
              <a:off x="2661" y="2965"/>
              <a:ext cx="34" cy="189"/>
            </a:xfrm>
            <a:custGeom>
              <a:avLst/>
              <a:gdLst>
                <a:gd name="T0" fmla="*/ 61 w 61"/>
                <a:gd name="T1" fmla="*/ 0 h 354"/>
                <a:gd name="T2" fmla="*/ 47 w 61"/>
                <a:gd name="T3" fmla="*/ 46 h 354"/>
                <a:gd name="T4" fmla="*/ 34 w 61"/>
                <a:gd name="T5" fmla="*/ 91 h 354"/>
                <a:gd name="T6" fmla="*/ 24 w 61"/>
                <a:gd name="T7" fmla="*/ 136 h 354"/>
                <a:gd name="T8" fmla="*/ 15 w 61"/>
                <a:gd name="T9" fmla="*/ 182 h 354"/>
                <a:gd name="T10" fmla="*/ 9 w 61"/>
                <a:gd name="T11" fmla="*/ 225 h 354"/>
                <a:gd name="T12" fmla="*/ 5 w 61"/>
                <a:gd name="T13" fmla="*/ 269 h 354"/>
                <a:gd name="T14" fmla="*/ 1 w 61"/>
                <a:gd name="T15" fmla="*/ 312 h 354"/>
                <a:gd name="T16" fmla="*/ 0 w 61"/>
                <a:gd name="T17" fmla="*/ 354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1" h="354">
                  <a:moveTo>
                    <a:pt x="61" y="0"/>
                  </a:moveTo>
                  <a:lnTo>
                    <a:pt x="47" y="46"/>
                  </a:lnTo>
                  <a:lnTo>
                    <a:pt x="34" y="91"/>
                  </a:lnTo>
                  <a:lnTo>
                    <a:pt x="24" y="136"/>
                  </a:lnTo>
                  <a:lnTo>
                    <a:pt x="15" y="182"/>
                  </a:lnTo>
                  <a:lnTo>
                    <a:pt x="9" y="225"/>
                  </a:lnTo>
                  <a:lnTo>
                    <a:pt x="5" y="269"/>
                  </a:lnTo>
                  <a:lnTo>
                    <a:pt x="1" y="312"/>
                  </a:lnTo>
                  <a:lnTo>
                    <a:pt x="0" y="354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59" name="Freeform 343"/>
            <p:cNvSpPr>
              <a:spLocks/>
            </p:cNvSpPr>
            <p:nvPr/>
          </p:nvSpPr>
          <p:spPr bwMode="auto">
            <a:xfrm>
              <a:off x="2154" y="2791"/>
              <a:ext cx="541" cy="314"/>
            </a:xfrm>
            <a:custGeom>
              <a:avLst/>
              <a:gdLst>
                <a:gd name="T0" fmla="*/ 0 w 1001"/>
                <a:gd name="T1" fmla="*/ 259 h 579"/>
                <a:gd name="T2" fmla="*/ 447 w 1001"/>
                <a:gd name="T3" fmla="*/ 0 h 579"/>
                <a:gd name="T4" fmla="*/ 1001 w 1001"/>
                <a:gd name="T5" fmla="*/ 321 h 579"/>
                <a:gd name="T6" fmla="*/ 553 w 1001"/>
                <a:gd name="T7" fmla="*/ 579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01" h="579">
                  <a:moveTo>
                    <a:pt x="0" y="259"/>
                  </a:moveTo>
                  <a:lnTo>
                    <a:pt x="447" y="0"/>
                  </a:lnTo>
                  <a:lnTo>
                    <a:pt x="1001" y="321"/>
                  </a:lnTo>
                  <a:lnTo>
                    <a:pt x="553" y="579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60" name="Freeform 344"/>
            <p:cNvSpPr>
              <a:spLocks/>
            </p:cNvSpPr>
            <p:nvPr/>
          </p:nvSpPr>
          <p:spPr bwMode="auto">
            <a:xfrm>
              <a:off x="2453" y="3154"/>
              <a:ext cx="461" cy="121"/>
            </a:xfrm>
            <a:custGeom>
              <a:avLst/>
              <a:gdLst>
                <a:gd name="T0" fmla="*/ 0 w 858"/>
                <a:gd name="T1" fmla="*/ 224 h 224"/>
                <a:gd name="T2" fmla="*/ 387 w 858"/>
                <a:gd name="T3" fmla="*/ 0 h 224"/>
                <a:gd name="T4" fmla="*/ 664 w 858"/>
                <a:gd name="T5" fmla="*/ 160 h 224"/>
                <a:gd name="T6" fmla="*/ 858 w 858"/>
                <a:gd name="T7" fmla="*/ 48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58" h="224">
                  <a:moveTo>
                    <a:pt x="0" y="224"/>
                  </a:moveTo>
                  <a:lnTo>
                    <a:pt x="387" y="0"/>
                  </a:lnTo>
                  <a:lnTo>
                    <a:pt x="664" y="160"/>
                  </a:lnTo>
                  <a:lnTo>
                    <a:pt x="858" y="48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61" name="Freeform 345"/>
            <p:cNvSpPr>
              <a:spLocks/>
            </p:cNvSpPr>
            <p:nvPr/>
          </p:nvSpPr>
          <p:spPr bwMode="auto">
            <a:xfrm>
              <a:off x="2377" y="3060"/>
              <a:ext cx="76" cy="215"/>
            </a:xfrm>
            <a:custGeom>
              <a:avLst/>
              <a:gdLst>
                <a:gd name="T0" fmla="*/ 0 w 139"/>
                <a:gd name="T1" fmla="*/ 0 h 400"/>
                <a:gd name="T2" fmla="*/ 139 w 139"/>
                <a:gd name="T3" fmla="*/ 80 h 400"/>
                <a:gd name="T4" fmla="*/ 139 w 139"/>
                <a:gd name="T5" fmla="*/ 400 h 400"/>
                <a:gd name="T6" fmla="*/ 0 w 139"/>
                <a:gd name="T7" fmla="*/ 320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9" h="400">
                  <a:moveTo>
                    <a:pt x="0" y="0"/>
                  </a:moveTo>
                  <a:lnTo>
                    <a:pt x="139" y="80"/>
                  </a:lnTo>
                  <a:lnTo>
                    <a:pt x="139" y="400"/>
                  </a:lnTo>
                  <a:lnTo>
                    <a:pt x="0" y="320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62" name="Freeform 346"/>
            <p:cNvSpPr>
              <a:spLocks/>
            </p:cNvSpPr>
            <p:nvPr/>
          </p:nvSpPr>
          <p:spPr bwMode="auto">
            <a:xfrm>
              <a:off x="2154" y="2931"/>
              <a:ext cx="76" cy="216"/>
            </a:xfrm>
            <a:custGeom>
              <a:avLst/>
              <a:gdLst>
                <a:gd name="T0" fmla="*/ 139 w 139"/>
                <a:gd name="T1" fmla="*/ 400 h 400"/>
                <a:gd name="T2" fmla="*/ 0 w 139"/>
                <a:gd name="T3" fmla="*/ 320 h 400"/>
                <a:gd name="T4" fmla="*/ 0 w 139"/>
                <a:gd name="T5" fmla="*/ 0 h 400"/>
                <a:gd name="T6" fmla="*/ 139 w 139"/>
                <a:gd name="T7" fmla="*/ 80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9" h="400">
                  <a:moveTo>
                    <a:pt x="139" y="400"/>
                  </a:moveTo>
                  <a:lnTo>
                    <a:pt x="0" y="320"/>
                  </a:lnTo>
                  <a:lnTo>
                    <a:pt x="0" y="0"/>
                  </a:lnTo>
                  <a:lnTo>
                    <a:pt x="139" y="80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63" name="Line 347"/>
            <p:cNvSpPr>
              <a:spLocks noChangeShapeType="1"/>
            </p:cNvSpPr>
            <p:nvPr/>
          </p:nvSpPr>
          <p:spPr bwMode="auto">
            <a:xfrm flipV="1">
              <a:off x="3379" y="2447"/>
              <a:ext cx="208" cy="121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64" name="Line 348"/>
            <p:cNvSpPr>
              <a:spLocks noChangeShapeType="1"/>
            </p:cNvSpPr>
            <p:nvPr/>
          </p:nvSpPr>
          <p:spPr bwMode="auto">
            <a:xfrm flipH="1">
              <a:off x="3186" y="2273"/>
              <a:ext cx="102" cy="61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65" name="Freeform 349"/>
            <p:cNvSpPr>
              <a:spLocks/>
            </p:cNvSpPr>
            <p:nvPr/>
          </p:nvSpPr>
          <p:spPr bwMode="auto">
            <a:xfrm>
              <a:off x="3512" y="2406"/>
              <a:ext cx="75" cy="215"/>
            </a:xfrm>
            <a:custGeom>
              <a:avLst/>
              <a:gdLst>
                <a:gd name="T0" fmla="*/ 139 w 139"/>
                <a:gd name="T1" fmla="*/ 399 h 399"/>
                <a:gd name="T2" fmla="*/ 139 w 139"/>
                <a:gd name="T3" fmla="*/ 80 h 399"/>
                <a:gd name="T4" fmla="*/ 0 w 139"/>
                <a:gd name="T5" fmla="*/ 0 h 3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9" h="399">
                  <a:moveTo>
                    <a:pt x="139" y="399"/>
                  </a:moveTo>
                  <a:lnTo>
                    <a:pt x="139" y="8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66" name="Line 350"/>
            <p:cNvSpPr>
              <a:spLocks noChangeShapeType="1"/>
            </p:cNvSpPr>
            <p:nvPr/>
          </p:nvSpPr>
          <p:spPr bwMode="auto">
            <a:xfrm flipH="1" flipV="1">
              <a:off x="3288" y="2273"/>
              <a:ext cx="76" cy="46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67" name="Freeform 351"/>
            <p:cNvSpPr>
              <a:spLocks/>
            </p:cNvSpPr>
            <p:nvPr/>
          </p:nvSpPr>
          <p:spPr bwMode="auto">
            <a:xfrm>
              <a:off x="3035" y="2266"/>
              <a:ext cx="27" cy="26"/>
            </a:xfrm>
            <a:custGeom>
              <a:avLst/>
              <a:gdLst>
                <a:gd name="T0" fmla="*/ 47 w 47"/>
                <a:gd name="T1" fmla="*/ 43 h 43"/>
                <a:gd name="T2" fmla="*/ 34 w 47"/>
                <a:gd name="T3" fmla="*/ 28 h 43"/>
                <a:gd name="T4" fmla="*/ 18 w 47"/>
                <a:gd name="T5" fmla="*/ 14 h 43"/>
                <a:gd name="T6" fmla="*/ 0 w 47"/>
                <a:gd name="T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43">
                  <a:moveTo>
                    <a:pt x="47" y="43"/>
                  </a:moveTo>
                  <a:lnTo>
                    <a:pt x="34" y="28"/>
                  </a:lnTo>
                  <a:lnTo>
                    <a:pt x="18" y="14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68" name="Freeform 352"/>
            <p:cNvSpPr>
              <a:spLocks/>
            </p:cNvSpPr>
            <p:nvPr/>
          </p:nvSpPr>
          <p:spPr bwMode="auto">
            <a:xfrm>
              <a:off x="2661" y="1877"/>
              <a:ext cx="419" cy="245"/>
            </a:xfrm>
            <a:custGeom>
              <a:avLst/>
              <a:gdLst>
                <a:gd name="T0" fmla="*/ 2 w 783"/>
                <a:gd name="T1" fmla="*/ 246 h 452"/>
                <a:gd name="T2" fmla="*/ 14 w 783"/>
                <a:gd name="T3" fmla="*/ 286 h 452"/>
                <a:gd name="T4" fmla="*/ 38 w 783"/>
                <a:gd name="T5" fmla="*/ 323 h 452"/>
                <a:gd name="T6" fmla="*/ 74 w 783"/>
                <a:gd name="T7" fmla="*/ 357 h 452"/>
                <a:gd name="T8" fmla="*/ 118 w 783"/>
                <a:gd name="T9" fmla="*/ 388 h 452"/>
                <a:gd name="T10" fmla="*/ 172 w 783"/>
                <a:gd name="T11" fmla="*/ 413 h 452"/>
                <a:gd name="T12" fmla="*/ 232 w 783"/>
                <a:gd name="T13" fmla="*/ 433 h 452"/>
                <a:gd name="T14" fmla="*/ 297 w 783"/>
                <a:gd name="T15" fmla="*/ 445 h 452"/>
                <a:gd name="T16" fmla="*/ 365 w 783"/>
                <a:gd name="T17" fmla="*/ 452 h 452"/>
                <a:gd name="T18" fmla="*/ 435 w 783"/>
                <a:gd name="T19" fmla="*/ 451 h 452"/>
                <a:gd name="T20" fmla="*/ 503 w 783"/>
                <a:gd name="T21" fmla="*/ 443 h 452"/>
                <a:gd name="T22" fmla="*/ 567 w 783"/>
                <a:gd name="T23" fmla="*/ 428 h 452"/>
                <a:gd name="T24" fmla="*/ 626 w 783"/>
                <a:gd name="T25" fmla="*/ 407 h 452"/>
                <a:gd name="T26" fmla="*/ 677 w 783"/>
                <a:gd name="T27" fmla="*/ 380 h 452"/>
                <a:gd name="T28" fmla="*/ 720 w 783"/>
                <a:gd name="T29" fmla="*/ 350 h 452"/>
                <a:gd name="T30" fmla="*/ 752 w 783"/>
                <a:gd name="T31" fmla="*/ 313 h 452"/>
                <a:gd name="T32" fmla="*/ 773 w 783"/>
                <a:gd name="T33" fmla="*/ 276 h 452"/>
                <a:gd name="T34" fmla="*/ 783 w 783"/>
                <a:gd name="T35" fmla="*/ 236 h 452"/>
                <a:gd name="T36" fmla="*/ 780 w 783"/>
                <a:gd name="T37" fmla="*/ 196 h 452"/>
                <a:gd name="T38" fmla="*/ 765 w 783"/>
                <a:gd name="T39" fmla="*/ 157 h 452"/>
                <a:gd name="T40" fmla="*/ 738 w 783"/>
                <a:gd name="T41" fmla="*/ 121 h 452"/>
                <a:gd name="T42" fmla="*/ 700 w 783"/>
                <a:gd name="T43" fmla="*/ 87 h 452"/>
                <a:gd name="T44" fmla="*/ 653 w 783"/>
                <a:gd name="T45" fmla="*/ 58 h 452"/>
                <a:gd name="T46" fmla="*/ 597 w 783"/>
                <a:gd name="T47" fmla="*/ 33 h 452"/>
                <a:gd name="T48" fmla="*/ 536 w 783"/>
                <a:gd name="T49" fmla="*/ 16 h 452"/>
                <a:gd name="T50" fmla="*/ 469 w 783"/>
                <a:gd name="T51" fmla="*/ 5 h 452"/>
                <a:gd name="T52" fmla="*/ 400 w 783"/>
                <a:gd name="T53" fmla="*/ 0 h 452"/>
                <a:gd name="T54" fmla="*/ 331 w 783"/>
                <a:gd name="T55" fmla="*/ 2 h 452"/>
                <a:gd name="T56" fmla="*/ 264 w 783"/>
                <a:gd name="T57" fmla="*/ 12 h 452"/>
                <a:gd name="T58" fmla="*/ 201 w 783"/>
                <a:gd name="T59" fmla="*/ 29 h 452"/>
                <a:gd name="T60" fmla="*/ 144 w 783"/>
                <a:gd name="T61" fmla="*/ 51 h 452"/>
                <a:gd name="T62" fmla="*/ 95 w 783"/>
                <a:gd name="T63" fmla="*/ 79 h 452"/>
                <a:gd name="T64" fmla="*/ 54 w 783"/>
                <a:gd name="T65" fmla="*/ 112 h 452"/>
                <a:gd name="T66" fmla="*/ 25 w 783"/>
                <a:gd name="T67" fmla="*/ 147 h 452"/>
                <a:gd name="T68" fmla="*/ 6 w 783"/>
                <a:gd name="T69" fmla="*/ 187 h 452"/>
                <a:gd name="T70" fmla="*/ 0 w 783"/>
                <a:gd name="T71" fmla="*/ 226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83" h="452">
                  <a:moveTo>
                    <a:pt x="0" y="226"/>
                  </a:moveTo>
                  <a:lnTo>
                    <a:pt x="2" y="246"/>
                  </a:lnTo>
                  <a:lnTo>
                    <a:pt x="6" y="265"/>
                  </a:lnTo>
                  <a:lnTo>
                    <a:pt x="14" y="286"/>
                  </a:lnTo>
                  <a:lnTo>
                    <a:pt x="25" y="305"/>
                  </a:lnTo>
                  <a:lnTo>
                    <a:pt x="38" y="323"/>
                  </a:lnTo>
                  <a:lnTo>
                    <a:pt x="54" y="341"/>
                  </a:lnTo>
                  <a:lnTo>
                    <a:pt x="74" y="357"/>
                  </a:lnTo>
                  <a:lnTo>
                    <a:pt x="95" y="373"/>
                  </a:lnTo>
                  <a:lnTo>
                    <a:pt x="118" y="388"/>
                  </a:lnTo>
                  <a:lnTo>
                    <a:pt x="144" y="401"/>
                  </a:lnTo>
                  <a:lnTo>
                    <a:pt x="172" y="413"/>
                  </a:lnTo>
                  <a:lnTo>
                    <a:pt x="201" y="423"/>
                  </a:lnTo>
                  <a:lnTo>
                    <a:pt x="232" y="433"/>
                  </a:lnTo>
                  <a:lnTo>
                    <a:pt x="264" y="440"/>
                  </a:lnTo>
                  <a:lnTo>
                    <a:pt x="297" y="445"/>
                  </a:lnTo>
                  <a:lnTo>
                    <a:pt x="331" y="450"/>
                  </a:lnTo>
                  <a:lnTo>
                    <a:pt x="365" y="452"/>
                  </a:lnTo>
                  <a:lnTo>
                    <a:pt x="400" y="452"/>
                  </a:lnTo>
                  <a:lnTo>
                    <a:pt x="435" y="451"/>
                  </a:lnTo>
                  <a:lnTo>
                    <a:pt x="469" y="448"/>
                  </a:lnTo>
                  <a:lnTo>
                    <a:pt x="503" y="443"/>
                  </a:lnTo>
                  <a:lnTo>
                    <a:pt x="536" y="437"/>
                  </a:lnTo>
                  <a:lnTo>
                    <a:pt x="567" y="428"/>
                  </a:lnTo>
                  <a:lnTo>
                    <a:pt x="597" y="419"/>
                  </a:lnTo>
                  <a:lnTo>
                    <a:pt x="626" y="407"/>
                  </a:lnTo>
                  <a:lnTo>
                    <a:pt x="653" y="394"/>
                  </a:lnTo>
                  <a:lnTo>
                    <a:pt x="677" y="380"/>
                  </a:lnTo>
                  <a:lnTo>
                    <a:pt x="700" y="366"/>
                  </a:lnTo>
                  <a:lnTo>
                    <a:pt x="720" y="350"/>
                  </a:lnTo>
                  <a:lnTo>
                    <a:pt x="738" y="331"/>
                  </a:lnTo>
                  <a:lnTo>
                    <a:pt x="752" y="313"/>
                  </a:lnTo>
                  <a:lnTo>
                    <a:pt x="765" y="295"/>
                  </a:lnTo>
                  <a:lnTo>
                    <a:pt x="773" y="276"/>
                  </a:lnTo>
                  <a:lnTo>
                    <a:pt x="780" y="256"/>
                  </a:lnTo>
                  <a:lnTo>
                    <a:pt x="783" y="236"/>
                  </a:lnTo>
                  <a:lnTo>
                    <a:pt x="783" y="216"/>
                  </a:lnTo>
                  <a:lnTo>
                    <a:pt x="780" y="196"/>
                  </a:lnTo>
                  <a:lnTo>
                    <a:pt x="773" y="176"/>
                  </a:lnTo>
                  <a:lnTo>
                    <a:pt x="765" y="157"/>
                  </a:lnTo>
                  <a:lnTo>
                    <a:pt x="752" y="139"/>
                  </a:lnTo>
                  <a:lnTo>
                    <a:pt x="738" y="121"/>
                  </a:lnTo>
                  <a:lnTo>
                    <a:pt x="720" y="104"/>
                  </a:lnTo>
                  <a:lnTo>
                    <a:pt x="700" y="87"/>
                  </a:lnTo>
                  <a:lnTo>
                    <a:pt x="677" y="72"/>
                  </a:lnTo>
                  <a:lnTo>
                    <a:pt x="653" y="58"/>
                  </a:lnTo>
                  <a:lnTo>
                    <a:pt x="626" y="45"/>
                  </a:lnTo>
                  <a:lnTo>
                    <a:pt x="597" y="33"/>
                  </a:lnTo>
                  <a:lnTo>
                    <a:pt x="567" y="24"/>
                  </a:lnTo>
                  <a:lnTo>
                    <a:pt x="536" y="16"/>
                  </a:lnTo>
                  <a:lnTo>
                    <a:pt x="503" y="9"/>
                  </a:lnTo>
                  <a:lnTo>
                    <a:pt x="469" y="5"/>
                  </a:lnTo>
                  <a:lnTo>
                    <a:pt x="435" y="1"/>
                  </a:lnTo>
                  <a:lnTo>
                    <a:pt x="400" y="0"/>
                  </a:lnTo>
                  <a:lnTo>
                    <a:pt x="365" y="0"/>
                  </a:lnTo>
                  <a:lnTo>
                    <a:pt x="331" y="2"/>
                  </a:lnTo>
                  <a:lnTo>
                    <a:pt x="297" y="7"/>
                  </a:lnTo>
                  <a:lnTo>
                    <a:pt x="264" y="12"/>
                  </a:lnTo>
                  <a:lnTo>
                    <a:pt x="232" y="19"/>
                  </a:lnTo>
                  <a:lnTo>
                    <a:pt x="201" y="29"/>
                  </a:lnTo>
                  <a:lnTo>
                    <a:pt x="172" y="40"/>
                  </a:lnTo>
                  <a:lnTo>
                    <a:pt x="144" y="51"/>
                  </a:lnTo>
                  <a:lnTo>
                    <a:pt x="118" y="64"/>
                  </a:lnTo>
                  <a:lnTo>
                    <a:pt x="95" y="79"/>
                  </a:lnTo>
                  <a:lnTo>
                    <a:pt x="74" y="95"/>
                  </a:lnTo>
                  <a:lnTo>
                    <a:pt x="54" y="112"/>
                  </a:lnTo>
                  <a:lnTo>
                    <a:pt x="38" y="129"/>
                  </a:lnTo>
                  <a:lnTo>
                    <a:pt x="25" y="147"/>
                  </a:lnTo>
                  <a:lnTo>
                    <a:pt x="14" y="166"/>
                  </a:lnTo>
                  <a:lnTo>
                    <a:pt x="6" y="187"/>
                  </a:lnTo>
                  <a:lnTo>
                    <a:pt x="2" y="206"/>
                  </a:lnTo>
                  <a:lnTo>
                    <a:pt x="0" y="226"/>
                  </a:lnTo>
                  <a:close/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69" name="Freeform 353"/>
            <p:cNvSpPr>
              <a:spLocks/>
            </p:cNvSpPr>
            <p:nvPr/>
          </p:nvSpPr>
          <p:spPr bwMode="auto">
            <a:xfrm>
              <a:off x="2914" y="2708"/>
              <a:ext cx="511" cy="473"/>
            </a:xfrm>
            <a:custGeom>
              <a:avLst/>
              <a:gdLst>
                <a:gd name="T0" fmla="*/ 940 w 940"/>
                <a:gd name="T1" fmla="*/ 335 h 879"/>
                <a:gd name="T2" fmla="*/ 939 w 940"/>
                <a:gd name="T3" fmla="*/ 299 h 879"/>
                <a:gd name="T4" fmla="*/ 936 w 940"/>
                <a:gd name="T5" fmla="*/ 264 h 879"/>
                <a:gd name="T6" fmla="*/ 931 w 940"/>
                <a:gd name="T7" fmla="*/ 231 h 879"/>
                <a:gd name="T8" fmla="*/ 923 w 940"/>
                <a:gd name="T9" fmla="*/ 199 h 879"/>
                <a:gd name="T10" fmla="*/ 914 w 940"/>
                <a:gd name="T11" fmla="*/ 169 h 879"/>
                <a:gd name="T12" fmla="*/ 901 w 940"/>
                <a:gd name="T13" fmla="*/ 141 h 879"/>
                <a:gd name="T14" fmla="*/ 888 w 940"/>
                <a:gd name="T15" fmla="*/ 116 h 879"/>
                <a:gd name="T16" fmla="*/ 872 w 940"/>
                <a:gd name="T17" fmla="*/ 92 h 879"/>
                <a:gd name="T18" fmla="*/ 854 w 940"/>
                <a:gd name="T19" fmla="*/ 72 h 879"/>
                <a:gd name="T20" fmla="*/ 835 w 940"/>
                <a:gd name="T21" fmla="*/ 53 h 879"/>
                <a:gd name="T22" fmla="*/ 814 w 940"/>
                <a:gd name="T23" fmla="*/ 38 h 879"/>
                <a:gd name="T24" fmla="*/ 791 w 940"/>
                <a:gd name="T25" fmla="*/ 24 h 879"/>
                <a:gd name="T26" fmla="*/ 767 w 940"/>
                <a:gd name="T27" fmla="*/ 14 h 879"/>
                <a:gd name="T28" fmla="*/ 741 w 940"/>
                <a:gd name="T29" fmla="*/ 6 h 879"/>
                <a:gd name="T30" fmla="*/ 715 w 940"/>
                <a:gd name="T31" fmla="*/ 2 h 879"/>
                <a:gd name="T32" fmla="*/ 687 w 940"/>
                <a:gd name="T33" fmla="*/ 0 h 879"/>
                <a:gd name="T34" fmla="*/ 657 w 940"/>
                <a:gd name="T35" fmla="*/ 1 h 879"/>
                <a:gd name="T36" fmla="*/ 627 w 940"/>
                <a:gd name="T37" fmla="*/ 4 h 879"/>
                <a:gd name="T38" fmla="*/ 597 w 940"/>
                <a:gd name="T39" fmla="*/ 10 h 879"/>
                <a:gd name="T40" fmla="*/ 565 w 940"/>
                <a:gd name="T41" fmla="*/ 20 h 879"/>
                <a:gd name="T42" fmla="*/ 535 w 940"/>
                <a:gd name="T43" fmla="*/ 32 h 879"/>
                <a:gd name="T44" fmla="*/ 503 w 940"/>
                <a:gd name="T45" fmla="*/ 47 h 879"/>
                <a:gd name="T46" fmla="*/ 470 w 940"/>
                <a:gd name="T47" fmla="*/ 64 h 879"/>
                <a:gd name="T48" fmla="*/ 438 w 940"/>
                <a:gd name="T49" fmla="*/ 84 h 879"/>
                <a:gd name="T50" fmla="*/ 406 w 940"/>
                <a:gd name="T51" fmla="*/ 106 h 879"/>
                <a:gd name="T52" fmla="*/ 375 w 940"/>
                <a:gd name="T53" fmla="*/ 131 h 879"/>
                <a:gd name="T54" fmla="*/ 343 w 940"/>
                <a:gd name="T55" fmla="*/ 157 h 879"/>
                <a:gd name="T56" fmla="*/ 312 w 940"/>
                <a:gd name="T57" fmla="*/ 186 h 879"/>
                <a:gd name="T58" fmla="*/ 282 w 940"/>
                <a:gd name="T59" fmla="*/ 217 h 879"/>
                <a:gd name="T60" fmla="*/ 253 w 940"/>
                <a:gd name="T61" fmla="*/ 250 h 879"/>
                <a:gd name="T62" fmla="*/ 226 w 940"/>
                <a:gd name="T63" fmla="*/ 284 h 879"/>
                <a:gd name="T64" fmla="*/ 199 w 940"/>
                <a:gd name="T65" fmla="*/ 320 h 879"/>
                <a:gd name="T66" fmla="*/ 174 w 940"/>
                <a:gd name="T67" fmla="*/ 357 h 879"/>
                <a:gd name="T68" fmla="*/ 149 w 940"/>
                <a:gd name="T69" fmla="*/ 396 h 879"/>
                <a:gd name="T70" fmla="*/ 127 w 940"/>
                <a:gd name="T71" fmla="*/ 435 h 879"/>
                <a:gd name="T72" fmla="*/ 105 w 940"/>
                <a:gd name="T73" fmla="*/ 475 h 879"/>
                <a:gd name="T74" fmla="*/ 86 w 940"/>
                <a:gd name="T75" fmla="*/ 516 h 879"/>
                <a:gd name="T76" fmla="*/ 68 w 940"/>
                <a:gd name="T77" fmla="*/ 557 h 879"/>
                <a:gd name="T78" fmla="*/ 52 w 940"/>
                <a:gd name="T79" fmla="*/ 598 h 879"/>
                <a:gd name="T80" fmla="*/ 38 w 940"/>
                <a:gd name="T81" fmla="*/ 640 h 879"/>
                <a:gd name="T82" fmla="*/ 27 w 940"/>
                <a:gd name="T83" fmla="*/ 681 h 879"/>
                <a:gd name="T84" fmla="*/ 17 w 940"/>
                <a:gd name="T85" fmla="*/ 722 h 879"/>
                <a:gd name="T86" fmla="*/ 10 w 940"/>
                <a:gd name="T87" fmla="*/ 762 h 879"/>
                <a:gd name="T88" fmla="*/ 4 w 940"/>
                <a:gd name="T89" fmla="*/ 803 h 879"/>
                <a:gd name="T90" fmla="*/ 1 w 940"/>
                <a:gd name="T91" fmla="*/ 841 h 879"/>
                <a:gd name="T92" fmla="*/ 0 w 940"/>
                <a:gd name="T93" fmla="*/ 879 h 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940" h="879">
                  <a:moveTo>
                    <a:pt x="940" y="335"/>
                  </a:moveTo>
                  <a:lnTo>
                    <a:pt x="939" y="299"/>
                  </a:lnTo>
                  <a:lnTo>
                    <a:pt x="936" y="264"/>
                  </a:lnTo>
                  <a:lnTo>
                    <a:pt x="931" y="231"/>
                  </a:lnTo>
                  <a:lnTo>
                    <a:pt x="923" y="199"/>
                  </a:lnTo>
                  <a:lnTo>
                    <a:pt x="914" y="169"/>
                  </a:lnTo>
                  <a:lnTo>
                    <a:pt x="901" y="141"/>
                  </a:lnTo>
                  <a:lnTo>
                    <a:pt x="888" y="116"/>
                  </a:lnTo>
                  <a:lnTo>
                    <a:pt x="872" y="92"/>
                  </a:lnTo>
                  <a:lnTo>
                    <a:pt x="854" y="72"/>
                  </a:lnTo>
                  <a:lnTo>
                    <a:pt x="835" y="53"/>
                  </a:lnTo>
                  <a:lnTo>
                    <a:pt x="814" y="38"/>
                  </a:lnTo>
                  <a:lnTo>
                    <a:pt x="791" y="24"/>
                  </a:lnTo>
                  <a:lnTo>
                    <a:pt x="767" y="14"/>
                  </a:lnTo>
                  <a:lnTo>
                    <a:pt x="741" y="6"/>
                  </a:lnTo>
                  <a:lnTo>
                    <a:pt x="715" y="2"/>
                  </a:lnTo>
                  <a:lnTo>
                    <a:pt x="687" y="0"/>
                  </a:lnTo>
                  <a:lnTo>
                    <a:pt x="657" y="1"/>
                  </a:lnTo>
                  <a:lnTo>
                    <a:pt x="627" y="4"/>
                  </a:lnTo>
                  <a:lnTo>
                    <a:pt x="597" y="10"/>
                  </a:lnTo>
                  <a:lnTo>
                    <a:pt x="565" y="20"/>
                  </a:lnTo>
                  <a:lnTo>
                    <a:pt x="535" y="32"/>
                  </a:lnTo>
                  <a:lnTo>
                    <a:pt x="503" y="47"/>
                  </a:lnTo>
                  <a:lnTo>
                    <a:pt x="470" y="64"/>
                  </a:lnTo>
                  <a:lnTo>
                    <a:pt x="438" y="84"/>
                  </a:lnTo>
                  <a:lnTo>
                    <a:pt x="406" y="106"/>
                  </a:lnTo>
                  <a:lnTo>
                    <a:pt x="375" y="131"/>
                  </a:lnTo>
                  <a:lnTo>
                    <a:pt x="343" y="157"/>
                  </a:lnTo>
                  <a:lnTo>
                    <a:pt x="312" y="186"/>
                  </a:lnTo>
                  <a:lnTo>
                    <a:pt x="282" y="217"/>
                  </a:lnTo>
                  <a:lnTo>
                    <a:pt x="253" y="250"/>
                  </a:lnTo>
                  <a:lnTo>
                    <a:pt x="226" y="284"/>
                  </a:lnTo>
                  <a:lnTo>
                    <a:pt x="199" y="320"/>
                  </a:lnTo>
                  <a:lnTo>
                    <a:pt x="174" y="357"/>
                  </a:lnTo>
                  <a:lnTo>
                    <a:pt x="149" y="396"/>
                  </a:lnTo>
                  <a:lnTo>
                    <a:pt x="127" y="435"/>
                  </a:lnTo>
                  <a:lnTo>
                    <a:pt x="105" y="475"/>
                  </a:lnTo>
                  <a:lnTo>
                    <a:pt x="86" y="516"/>
                  </a:lnTo>
                  <a:lnTo>
                    <a:pt x="68" y="557"/>
                  </a:lnTo>
                  <a:lnTo>
                    <a:pt x="52" y="598"/>
                  </a:lnTo>
                  <a:lnTo>
                    <a:pt x="38" y="640"/>
                  </a:lnTo>
                  <a:lnTo>
                    <a:pt x="27" y="681"/>
                  </a:lnTo>
                  <a:lnTo>
                    <a:pt x="17" y="722"/>
                  </a:lnTo>
                  <a:lnTo>
                    <a:pt x="10" y="762"/>
                  </a:lnTo>
                  <a:lnTo>
                    <a:pt x="4" y="803"/>
                  </a:lnTo>
                  <a:lnTo>
                    <a:pt x="1" y="841"/>
                  </a:lnTo>
                  <a:lnTo>
                    <a:pt x="0" y="879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70" name="Line 354"/>
            <p:cNvSpPr>
              <a:spLocks noChangeShapeType="1"/>
            </p:cNvSpPr>
            <p:nvPr/>
          </p:nvSpPr>
          <p:spPr bwMode="auto">
            <a:xfrm>
              <a:off x="3171" y="2742"/>
              <a:ext cx="254" cy="148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71" name="Freeform 355"/>
            <p:cNvSpPr>
              <a:spLocks/>
            </p:cNvSpPr>
            <p:nvPr/>
          </p:nvSpPr>
          <p:spPr bwMode="auto">
            <a:xfrm>
              <a:off x="3009" y="2228"/>
              <a:ext cx="64" cy="121"/>
            </a:xfrm>
            <a:custGeom>
              <a:avLst/>
              <a:gdLst>
                <a:gd name="T0" fmla="*/ 122 w 122"/>
                <a:gd name="T1" fmla="*/ 0 h 224"/>
                <a:gd name="T2" fmla="*/ 117 w 122"/>
                <a:gd name="T3" fmla="*/ 36 h 224"/>
                <a:gd name="T4" fmla="*/ 110 w 122"/>
                <a:gd name="T5" fmla="*/ 71 h 224"/>
                <a:gd name="T6" fmla="*/ 106 w 122"/>
                <a:gd name="T7" fmla="*/ 89 h 224"/>
                <a:gd name="T8" fmla="*/ 101 w 122"/>
                <a:gd name="T9" fmla="*/ 105 h 224"/>
                <a:gd name="T10" fmla="*/ 94 w 122"/>
                <a:gd name="T11" fmla="*/ 121 h 224"/>
                <a:gd name="T12" fmla="*/ 88 w 122"/>
                <a:gd name="T13" fmla="*/ 137 h 224"/>
                <a:gd name="T14" fmla="*/ 79 w 122"/>
                <a:gd name="T15" fmla="*/ 153 h 224"/>
                <a:gd name="T16" fmla="*/ 71 w 122"/>
                <a:gd name="T17" fmla="*/ 167 h 224"/>
                <a:gd name="T18" fmla="*/ 60 w 122"/>
                <a:gd name="T19" fmla="*/ 181 h 224"/>
                <a:gd name="T20" fmla="*/ 49 w 122"/>
                <a:gd name="T21" fmla="*/ 193 h 224"/>
                <a:gd name="T22" fmla="*/ 39 w 122"/>
                <a:gd name="T23" fmla="*/ 202 h 224"/>
                <a:gd name="T24" fmla="*/ 26 w 122"/>
                <a:gd name="T25" fmla="*/ 211 h 224"/>
                <a:gd name="T26" fmla="*/ 14 w 122"/>
                <a:gd name="T27" fmla="*/ 218 h 224"/>
                <a:gd name="T28" fmla="*/ 0 w 122"/>
                <a:gd name="T29" fmla="*/ 224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2" h="224">
                  <a:moveTo>
                    <a:pt x="122" y="0"/>
                  </a:moveTo>
                  <a:lnTo>
                    <a:pt x="117" y="36"/>
                  </a:lnTo>
                  <a:lnTo>
                    <a:pt x="110" y="71"/>
                  </a:lnTo>
                  <a:lnTo>
                    <a:pt x="106" y="89"/>
                  </a:lnTo>
                  <a:lnTo>
                    <a:pt x="101" y="105"/>
                  </a:lnTo>
                  <a:lnTo>
                    <a:pt x="94" y="121"/>
                  </a:lnTo>
                  <a:lnTo>
                    <a:pt x="88" y="137"/>
                  </a:lnTo>
                  <a:lnTo>
                    <a:pt x="79" y="153"/>
                  </a:lnTo>
                  <a:lnTo>
                    <a:pt x="71" y="167"/>
                  </a:lnTo>
                  <a:lnTo>
                    <a:pt x="60" y="181"/>
                  </a:lnTo>
                  <a:lnTo>
                    <a:pt x="49" y="193"/>
                  </a:lnTo>
                  <a:lnTo>
                    <a:pt x="39" y="202"/>
                  </a:lnTo>
                  <a:lnTo>
                    <a:pt x="26" y="211"/>
                  </a:lnTo>
                  <a:lnTo>
                    <a:pt x="14" y="218"/>
                  </a:lnTo>
                  <a:lnTo>
                    <a:pt x="0" y="224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72" name="Freeform 356"/>
            <p:cNvSpPr>
              <a:spLocks/>
            </p:cNvSpPr>
            <p:nvPr/>
          </p:nvSpPr>
          <p:spPr bwMode="auto">
            <a:xfrm>
              <a:off x="3009" y="2202"/>
              <a:ext cx="147" cy="196"/>
            </a:xfrm>
            <a:custGeom>
              <a:avLst/>
              <a:gdLst>
                <a:gd name="T0" fmla="*/ 277 w 277"/>
                <a:gd name="T1" fmla="*/ 103 h 358"/>
                <a:gd name="T2" fmla="*/ 273 w 277"/>
                <a:gd name="T3" fmla="*/ 138 h 358"/>
                <a:gd name="T4" fmla="*/ 267 w 277"/>
                <a:gd name="T5" fmla="*/ 177 h 358"/>
                <a:gd name="T6" fmla="*/ 256 w 277"/>
                <a:gd name="T7" fmla="*/ 214 h 358"/>
                <a:gd name="T8" fmla="*/ 241 w 277"/>
                <a:gd name="T9" fmla="*/ 248 h 358"/>
                <a:gd name="T10" fmla="*/ 223 w 277"/>
                <a:gd name="T11" fmla="*/ 281 h 358"/>
                <a:gd name="T12" fmla="*/ 201 w 277"/>
                <a:gd name="T13" fmla="*/ 310 h 358"/>
                <a:gd name="T14" fmla="*/ 176 w 277"/>
                <a:gd name="T15" fmla="*/ 333 h 358"/>
                <a:gd name="T16" fmla="*/ 149 w 277"/>
                <a:gd name="T17" fmla="*/ 348 h 358"/>
                <a:gd name="T18" fmla="*/ 121 w 277"/>
                <a:gd name="T19" fmla="*/ 357 h 358"/>
                <a:gd name="T20" fmla="*/ 92 w 277"/>
                <a:gd name="T21" fmla="*/ 357 h 358"/>
                <a:gd name="T22" fmla="*/ 65 w 277"/>
                <a:gd name="T23" fmla="*/ 350 h 358"/>
                <a:gd name="T24" fmla="*/ 42 w 277"/>
                <a:gd name="T25" fmla="*/ 336 h 358"/>
                <a:gd name="T26" fmla="*/ 23 w 277"/>
                <a:gd name="T27" fmla="*/ 317 h 358"/>
                <a:gd name="T28" fmla="*/ 9 w 277"/>
                <a:gd name="T29" fmla="*/ 292 h 358"/>
                <a:gd name="T30" fmla="*/ 1 w 277"/>
                <a:gd name="T31" fmla="*/ 263 h 358"/>
                <a:gd name="T32" fmla="*/ 1 w 277"/>
                <a:gd name="T33" fmla="*/ 232 h 358"/>
                <a:gd name="T34" fmla="*/ 9 w 277"/>
                <a:gd name="T35" fmla="*/ 199 h 358"/>
                <a:gd name="T36" fmla="*/ 23 w 277"/>
                <a:gd name="T37" fmla="*/ 165 h 358"/>
                <a:gd name="T38" fmla="*/ 42 w 277"/>
                <a:gd name="T39" fmla="*/ 133 h 358"/>
                <a:gd name="T40" fmla="*/ 65 w 277"/>
                <a:gd name="T41" fmla="*/ 103 h 358"/>
                <a:gd name="T42" fmla="*/ 92 w 277"/>
                <a:gd name="T43" fmla="*/ 76 h 358"/>
                <a:gd name="T44" fmla="*/ 121 w 277"/>
                <a:gd name="T45" fmla="*/ 51 h 358"/>
                <a:gd name="T46" fmla="*/ 149 w 277"/>
                <a:gd name="T47" fmla="*/ 30 h 358"/>
                <a:gd name="T48" fmla="*/ 176 w 277"/>
                <a:gd name="T49" fmla="*/ 15 h 358"/>
                <a:gd name="T50" fmla="*/ 201 w 277"/>
                <a:gd name="T51" fmla="*/ 4 h 358"/>
                <a:gd name="T52" fmla="*/ 223 w 277"/>
                <a:gd name="T53" fmla="*/ 0 h 358"/>
                <a:gd name="T54" fmla="*/ 241 w 277"/>
                <a:gd name="T55" fmla="*/ 2 h 358"/>
                <a:gd name="T56" fmla="*/ 256 w 277"/>
                <a:gd name="T57" fmla="*/ 10 h 358"/>
                <a:gd name="T58" fmla="*/ 267 w 277"/>
                <a:gd name="T59" fmla="*/ 25 h 358"/>
                <a:gd name="T60" fmla="*/ 273 w 277"/>
                <a:gd name="T61" fmla="*/ 46 h 358"/>
                <a:gd name="T62" fmla="*/ 277 w 277"/>
                <a:gd name="T63" fmla="*/ 73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77" h="358">
                  <a:moveTo>
                    <a:pt x="277" y="88"/>
                  </a:moveTo>
                  <a:lnTo>
                    <a:pt x="277" y="103"/>
                  </a:lnTo>
                  <a:lnTo>
                    <a:pt x="275" y="120"/>
                  </a:lnTo>
                  <a:lnTo>
                    <a:pt x="273" y="138"/>
                  </a:lnTo>
                  <a:lnTo>
                    <a:pt x="271" y="158"/>
                  </a:lnTo>
                  <a:lnTo>
                    <a:pt x="267" y="177"/>
                  </a:lnTo>
                  <a:lnTo>
                    <a:pt x="261" y="195"/>
                  </a:lnTo>
                  <a:lnTo>
                    <a:pt x="256" y="214"/>
                  </a:lnTo>
                  <a:lnTo>
                    <a:pt x="248" y="231"/>
                  </a:lnTo>
                  <a:lnTo>
                    <a:pt x="241" y="248"/>
                  </a:lnTo>
                  <a:lnTo>
                    <a:pt x="232" y="265"/>
                  </a:lnTo>
                  <a:lnTo>
                    <a:pt x="223" y="281"/>
                  </a:lnTo>
                  <a:lnTo>
                    <a:pt x="212" y="296"/>
                  </a:lnTo>
                  <a:lnTo>
                    <a:pt x="201" y="310"/>
                  </a:lnTo>
                  <a:lnTo>
                    <a:pt x="189" y="323"/>
                  </a:lnTo>
                  <a:lnTo>
                    <a:pt x="176" y="333"/>
                  </a:lnTo>
                  <a:lnTo>
                    <a:pt x="162" y="342"/>
                  </a:lnTo>
                  <a:lnTo>
                    <a:pt x="149" y="348"/>
                  </a:lnTo>
                  <a:lnTo>
                    <a:pt x="136" y="354"/>
                  </a:lnTo>
                  <a:lnTo>
                    <a:pt x="121" y="357"/>
                  </a:lnTo>
                  <a:lnTo>
                    <a:pt x="106" y="358"/>
                  </a:lnTo>
                  <a:lnTo>
                    <a:pt x="92" y="357"/>
                  </a:lnTo>
                  <a:lnTo>
                    <a:pt x="78" y="355"/>
                  </a:lnTo>
                  <a:lnTo>
                    <a:pt x="65" y="350"/>
                  </a:lnTo>
                  <a:lnTo>
                    <a:pt x="54" y="344"/>
                  </a:lnTo>
                  <a:lnTo>
                    <a:pt x="42" y="336"/>
                  </a:lnTo>
                  <a:lnTo>
                    <a:pt x="32" y="328"/>
                  </a:lnTo>
                  <a:lnTo>
                    <a:pt x="23" y="317"/>
                  </a:lnTo>
                  <a:lnTo>
                    <a:pt x="15" y="305"/>
                  </a:lnTo>
                  <a:lnTo>
                    <a:pt x="9" y="292"/>
                  </a:lnTo>
                  <a:lnTo>
                    <a:pt x="5" y="278"/>
                  </a:lnTo>
                  <a:lnTo>
                    <a:pt x="1" y="263"/>
                  </a:lnTo>
                  <a:lnTo>
                    <a:pt x="0" y="248"/>
                  </a:lnTo>
                  <a:lnTo>
                    <a:pt x="1" y="232"/>
                  </a:lnTo>
                  <a:lnTo>
                    <a:pt x="5" y="216"/>
                  </a:lnTo>
                  <a:lnTo>
                    <a:pt x="9" y="199"/>
                  </a:lnTo>
                  <a:lnTo>
                    <a:pt x="15" y="182"/>
                  </a:lnTo>
                  <a:lnTo>
                    <a:pt x="23" y="165"/>
                  </a:lnTo>
                  <a:lnTo>
                    <a:pt x="32" y="149"/>
                  </a:lnTo>
                  <a:lnTo>
                    <a:pt x="42" y="133"/>
                  </a:lnTo>
                  <a:lnTo>
                    <a:pt x="54" y="118"/>
                  </a:lnTo>
                  <a:lnTo>
                    <a:pt x="65" y="103"/>
                  </a:lnTo>
                  <a:lnTo>
                    <a:pt x="78" y="89"/>
                  </a:lnTo>
                  <a:lnTo>
                    <a:pt x="92" y="76"/>
                  </a:lnTo>
                  <a:lnTo>
                    <a:pt x="106" y="63"/>
                  </a:lnTo>
                  <a:lnTo>
                    <a:pt x="121" y="51"/>
                  </a:lnTo>
                  <a:lnTo>
                    <a:pt x="136" y="39"/>
                  </a:lnTo>
                  <a:lnTo>
                    <a:pt x="149" y="30"/>
                  </a:lnTo>
                  <a:lnTo>
                    <a:pt x="162" y="21"/>
                  </a:lnTo>
                  <a:lnTo>
                    <a:pt x="176" y="15"/>
                  </a:lnTo>
                  <a:lnTo>
                    <a:pt x="189" y="9"/>
                  </a:lnTo>
                  <a:lnTo>
                    <a:pt x="201" y="4"/>
                  </a:lnTo>
                  <a:lnTo>
                    <a:pt x="212" y="1"/>
                  </a:lnTo>
                  <a:lnTo>
                    <a:pt x="223" y="0"/>
                  </a:lnTo>
                  <a:lnTo>
                    <a:pt x="232" y="0"/>
                  </a:lnTo>
                  <a:lnTo>
                    <a:pt x="241" y="2"/>
                  </a:lnTo>
                  <a:lnTo>
                    <a:pt x="248" y="5"/>
                  </a:lnTo>
                  <a:lnTo>
                    <a:pt x="256" y="10"/>
                  </a:lnTo>
                  <a:lnTo>
                    <a:pt x="261" y="17"/>
                  </a:lnTo>
                  <a:lnTo>
                    <a:pt x="267" y="25"/>
                  </a:lnTo>
                  <a:lnTo>
                    <a:pt x="271" y="35"/>
                  </a:lnTo>
                  <a:lnTo>
                    <a:pt x="273" y="46"/>
                  </a:lnTo>
                  <a:lnTo>
                    <a:pt x="275" y="59"/>
                  </a:lnTo>
                  <a:lnTo>
                    <a:pt x="277" y="73"/>
                  </a:lnTo>
                  <a:lnTo>
                    <a:pt x="277" y="88"/>
                  </a:lnTo>
                  <a:close/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73" name="Freeform 357"/>
            <p:cNvSpPr>
              <a:spLocks/>
            </p:cNvSpPr>
            <p:nvPr/>
          </p:nvSpPr>
          <p:spPr bwMode="auto">
            <a:xfrm>
              <a:off x="2672" y="1967"/>
              <a:ext cx="144" cy="76"/>
            </a:xfrm>
            <a:custGeom>
              <a:avLst/>
              <a:gdLst>
                <a:gd name="T0" fmla="*/ 265 w 265"/>
                <a:gd name="T1" fmla="*/ 0 h 139"/>
                <a:gd name="T2" fmla="*/ 232 w 265"/>
                <a:gd name="T3" fmla="*/ 7 h 139"/>
                <a:gd name="T4" fmla="*/ 201 w 265"/>
                <a:gd name="T5" fmla="*/ 14 h 139"/>
                <a:gd name="T6" fmla="*/ 171 w 265"/>
                <a:gd name="T7" fmla="*/ 23 h 139"/>
                <a:gd name="T8" fmla="*/ 142 w 265"/>
                <a:gd name="T9" fmla="*/ 33 h 139"/>
                <a:gd name="T10" fmla="*/ 116 w 265"/>
                <a:gd name="T11" fmla="*/ 45 h 139"/>
                <a:gd name="T12" fmla="*/ 91 w 265"/>
                <a:gd name="T13" fmla="*/ 58 h 139"/>
                <a:gd name="T14" fmla="*/ 68 w 265"/>
                <a:gd name="T15" fmla="*/ 72 h 139"/>
                <a:gd name="T16" fmla="*/ 48 w 265"/>
                <a:gd name="T17" fmla="*/ 88 h 139"/>
                <a:gd name="T18" fmla="*/ 28 w 265"/>
                <a:gd name="T19" fmla="*/ 104 h 139"/>
                <a:gd name="T20" fmla="*/ 14 w 265"/>
                <a:gd name="T21" fmla="*/ 121 h 139"/>
                <a:gd name="T22" fmla="*/ 0 w 265"/>
                <a:gd name="T23" fmla="*/ 139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5" h="139">
                  <a:moveTo>
                    <a:pt x="265" y="0"/>
                  </a:moveTo>
                  <a:lnTo>
                    <a:pt x="232" y="7"/>
                  </a:lnTo>
                  <a:lnTo>
                    <a:pt x="201" y="14"/>
                  </a:lnTo>
                  <a:lnTo>
                    <a:pt x="171" y="23"/>
                  </a:lnTo>
                  <a:lnTo>
                    <a:pt x="142" y="33"/>
                  </a:lnTo>
                  <a:lnTo>
                    <a:pt x="116" y="45"/>
                  </a:lnTo>
                  <a:lnTo>
                    <a:pt x="91" y="58"/>
                  </a:lnTo>
                  <a:lnTo>
                    <a:pt x="68" y="72"/>
                  </a:lnTo>
                  <a:lnTo>
                    <a:pt x="48" y="88"/>
                  </a:lnTo>
                  <a:lnTo>
                    <a:pt x="28" y="104"/>
                  </a:lnTo>
                  <a:lnTo>
                    <a:pt x="14" y="121"/>
                  </a:lnTo>
                  <a:lnTo>
                    <a:pt x="0" y="139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74" name="Line 358"/>
            <p:cNvSpPr>
              <a:spLocks noChangeShapeType="1"/>
            </p:cNvSpPr>
            <p:nvPr/>
          </p:nvSpPr>
          <p:spPr bwMode="auto">
            <a:xfrm flipV="1">
              <a:off x="2816" y="1967"/>
              <a:ext cx="0" cy="151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75" name="Line 359"/>
            <p:cNvSpPr>
              <a:spLocks noChangeShapeType="1"/>
            </p:cNvSpPr>
            <p:nvPr/>
          </p:nvSpPr>
          <p:spPr bwMode="auto">
            <a:xfrm flipV="1">
              <a:off x="2733" y="1994"/>
              <a:ext cx="0" cy="98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76" name="Freeform 360"/>
            <p:cNvSpPr>
              <a:spLocks/>
            </p:cNvSpPr>
            <p:nvPr/>
          </p:nvSpPr>
          <p:spPr bwMode="auto">
            <a:xfrm>
              <a:off x="2301" y="3086"/>
              <a:ext cx="76" cy="19"/>
            </a:xfrm>
            <a:custGeom>
              <a:avLst/>
              <a:gdLst>
                <a:gd name="T0" fmla="*/ 137 w 137"/>
                <a:gd name="T1" fmla="*/ 0 h 34"/>
                <a:gd name="T2" fmla="*/ 116 w 137"/>
                <a:gd name="T3" fmla="*/ 1 h 34"/>
                <a:gd name="T4" fmla="*/ 95 w 137"/>
                <a:gd name="T5" fmla="*/ 4 h 34"/>
                <a:gd name="T6" fmla="*/ 73 w 137"/>
                <a:gd name="T7" fmla="*/ 7 h 34"/>
                <a:gd name="T8" fmla="*/ 53 w 137"/>
                <a:gd name="T9" fmla="*/ 12 h 34"/>
                <a:gd name="T10" fmla="*/ 34 w 137"/>
                <a:gd name="T11" fmla="*/ 19 h 34"/>
                <a:gd name="T12" fmla="*/ 16 w 137"/>
                <a:gd name="T13" fmla="*/ 26 h 34"/>
                <a:gd name="T14" fmla="*/ 0 w 137"/>
                <a:gd name="T15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7" h="34">
                  <a:moveTo>
                    <a:pt x="137" y="0"/>
                  </a:moveTo>
                  <a:lnTo>
                    <a:pt x="116" y="1"/>
                  </a:lnTo>
                  <a:lnTo>
                    <a:pt x="95" y="4"/>
                  </a:lnTo>
                  <a:lnTo>
                    <a:pt x="73" y="7"/>
                  </a:lnTo>
                  <a:lnTo>
                    <a:pt x="53" y="12"/>
                  </a:lnTo>
                  <a:lnTo>
                    <a:pt x="34" y="19"/>
                  </a:lnTo>
                  <a:lnTo>
                    <a:pt x="16" y="26"/>
                  </a:lnTo>
                  <a:lnTo>
                    <a:pt x="0" y="34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77" name="Freeform 361"/>
            <p:cNvSpPr>
              <a:spLocks/>
            </p:cNvSpPr>
            <p:nvPr/>
          </p:nvSpPr>
          <p:spPr bwMode="auto">
            <a:xfrm>
              <a:off x="2301" y="2912"/>
              <a:ext cx="182" cy="106"/>
            </a:xfrm>
            <a:custGeom>
              <a:avLst/>
              <a:gdLst>
                <a:gd name="T0" fmla="*/ 276 w 333"/>
                <a:gd name="T1" fmla="*/ 193 h 193"/>
                <a:gd name="T2" fmla="*/ 293 w 333"/>
                <a:gd name="T3" fmla="*/ 182 h 193"/>
                <a:gd name="T4" fmla="*/ 307 w 333"/>
                <a:gd name="T5" fmla="*/ 170 h 193"/>
                <a:gd name="T6" fmla="*/ 317 w 333"/>
                <a:gd name="T7" fmla="*/ 159 h 193"/>
                <a:gd name="T8" fmla="*/ 326 w 333"/>
                <a:gd name="T9" fmla="*/ 145 h 193"/>
                <a:gd name="T10" fmla="*/ 331 w 333"/>
                <a:gd name="T11" fmla="*/ 131 h 193"/>
                <a:gd name="T12" fmla="*/ 333 w 333"/>
                <a:gd name="T13" fmla="*/ 117 h 193"/>
                <a:gd name="T14" fmla="*/ 332 w 333"/>
                <a:gd name="T15" fmla="*/ 102 h 193"/>
                <a:gd name="T16" fmla="*/ 329 w 333"/>
                <a:gd name="T17" fmla="*/ 88 h 193"/>
                <a:gd name="T18" fmla="*/ 322 w 333"/>
                <a:gd name="T19" fmla="*/ 75 h 193"/>
                <a:gd name="T20" fmla="*/ 312 w 333"/>
                <a:gd name="T21" fmla="*/ 62 h 193"/>
                <a:gd name="T22" fmla="*/ 299 w 333"/>
                <a:gd name="T23" fmla="*/ 50 h 193"/>
                <a:gd name="T24" fmla="*/ 284 w 333"/>
                <a:gd name="T25" fmla="*/ 38 h 193"/>
                <a:gd name="T26" fmla="*/ 267 w 333"/>
                <a:gd name="T27" fmla="*/ 29 h 193"/>
                <a:gd name="T28" fmla="*/ 248 w 333"/>
                <a:gd name="T29" fmla="*/ 20 h 193"/>
                <a:gd name="T30" fmla="*/ 227 w 333"/>
                <a:gd name="T31" fmla="*/ 13 h 193"/>
                <a:gd name="T32" fmla="*/ 204 w 333"/>
                <a:gd name="T33" fmla="*/ 6 h 193"/>
                <a:gd name="T34" fmla="*/ 181 w 333"/>
                <a:gd name="T35" fmla="*/ 3 h 193"/>
                <a:gd name="T36" fmla="*/ 157 w 333"/>
                <a:gd name="T37" fmla="*/ 1 h 193"/>
                <a:gd name="T38" fmla="*/ 132 w 333"/>
                <a:gd name="T39" fmla="*/ 0 h 193"/>
                <a:gd name="T40" fmla="*/ 108 w 333"/>
                <a:gd name="T41" fmla="*/ 2 h 193"/>
                <a:gd name="T42" fmla="*/ 83 w 333"/>
                <a:gd name="T43" fmla="*/ 4 h 193"/>
                <a:gd name="T44" fmla="*/ 60 w 333"/>
                <a:gd name="T45" fmla="*/ 10 h 193"/>
                <a:gd name="T46" fmla="*/ 38 w 333"/>
                <a:gd name="T47" fmla="*/ 16 h 193"/>
                <a:gd name="T48" fmla="*/ 18 w 333"/>
                <a:gd name="T49" fmla="*/ 23 h 193"/>
                <a:gd name="T50" fmla="*/ 0 w 333"/>
                <a:gd name="T51" fmla="*/ 33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33" h="193">
                  <a:moveTo>
                    <a:pt x="276" y="193"/>
                  </a:moveTo>
                  <a:lnTo>
                    <a:pt x="293" y="182"/>
                  </a:lnTo>
                  <a:lnTo>
                    <a:pt x="307" y="170"/>
                  </a:lnTo>
                  <a:lnTo>
                    <a:pt x="317" y="159"/>
                  </a:lnTo>
                  <a:lnTo>
                    <a:pt x="326" y="145"/>
                  </a:lnTo>
                  <a:lnTo>
                    <a:pt x="331" y="131"/>
                  </a:lnTo>
                  <a:lnTo>
                    <a:pt x="333" y="117"/>
                  </a:lnTo>
                  <a:lnTo>
                    <a:pt x="332" y="102"/>
                  </a:lnTo>
                  <a:lnTo>
                    <a:pt x="329" y="88"/>
                  </a:lnTo>
                  <a:lnTo>
                    <a:pt x="322" y="75"/>
                  </a:lnTo>
                  <a:lnTo>
                    <a:pt x="312" y="62"/>
                  </a:lnTo>
                  <a:lnTo>
                    <a:pt x="299" y="50"/>
                  </a:lnTo>
                  <a:lnTo>
                    <a:pt x="284" y="38"/>
                  </a:lnTo>
                  <a:lnTo>
                    <a:pt x="267" y="29"/>
                  </a:lnTo>
                  <a:lnTo>
                    <a:pt x="248" y="20"/>
                  </a:lnTo>
                  <a:lnTo>
                    <a:pt x="227" y="13"/>
                  </a:lnTo>
                  <a:lnTo>
                    <a:pt x="204" y="6"/>
                  </a:lnTo>
                  <a:lnTo>
                    <a:pt x="181" y="3"/>
                  </a:lnTo>
                  <a:lnTo>
                    <a:pt x="157" y="1"/>
                  </a:lnTo>
                  <a:lnTo>
                    <a:pt x="132" y="0"/>
                  </a:lnTo>
                  <a:lnTo>
                    <a:pt x="108" y="2"/>
                  </a:lnTo>
                  <a:lnTo>
                    <a:pt x="83" y="4"/>
                  </a:lnTo>
                  <a:lnTo>
                    <a:pt x="60" y="10"/>
                  </a:lnTo>
                  <a:lnTo>
                    <a:pt x="38" y="16"/>
                  </a:lnTo>
                  <a:lnTo>
                    <a:pt x="18" y="23"/>
                  </a:lnTo>
                  <a:lnTo>
                    <a:pt x="0" y="33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78" name="Line 362"/>
            <p:cNvSpPr>
              <a:spLocks noChangeShapeType="1"/>
            </p:cNvSpPr>
            <p:nvPr/>
          </p:nvSpPr>
          <p:spPr bwMode="auto">
            <a:xfrm flipV="1">
              <a:off x="2230" y="2931"/>
              <a:ext cx="71" cy="42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79" name="Freeform 363"/>
            <p:cNvSpPr>
              <a:spLocks/>
            </p:cNvSpPr>
            <p:nvPr/>
          </p:nvSpPr>
          <p:spPr bwMode="auto">
            <a:xfrm>
              <a:off x="2230" y="2973"/>
              <a:ext cx="71" cy="174"/>
            </a:xfrm>
            <a:custGeom>
              <a:avLst/>
              <a:gdLst>
                <a:gd name="T0" fmla="*/ 138 w 138"/>
                <a:gd name="T1" fmla="*/ 240 h 320"/>
                <a:gd name="T2" fmla="*/ 0 w 138"/>
                <a:gd name="T3" fmla="*/ 320 h 320"/>
                <a:gd name="T4" fmla="*/ 0 w 138"/>
                <a:gd name="T5" fmla="*/ 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8" h="320">
                  <a:moveTo>
                    <a:pt x="138" y="240"/>
                  </a:moveTo>
                  <a:lnTo>
                    <a:pt x="0" y="32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80" name="Freeform 364"/>
            <p:cNvSpPr>
              <a:spLocks/>
            </p:cNvSpPr>
            <p:nvPr/>
          </p:nvSpPr>
          <p:spPr bwMode="auto">
            <a:xfrm>
              <a:off x="2377" y="3018"/>
              <a:ext cx="76" cy="216"/>
            </a:xfrm>
            <a:custGeom>
              <a:avLst/>
              <a:gdLst>
                <a:gd name="T0" fmla="*/ 139 w 139"/>
                <a:gd name="T1" fmla="*/ 0 h 400"/>
                <a:gd name="T2" fmla="*/ 0 w 139"/>
                <a:gd name="T3" fmla="*/ 80 h 400"/>
                <a:gd name="T4" fmla="*/ 0 w 139"/>
                <a:gd name="T5" fmla="*/ 400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9" h="400">
                  <a:moveTo>
                    <a:pt x="139" y="0"/>
                  </a:moveTo>
                  <a:lnTo>
                    <a:pt x="0" y="80"/>
                  </a:lnTo>
                  <a:lnTo>
                    <a:pt x="0" y="400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81" name="Freeform 365"/>
            <p:cNvSpPr>
              <a:spLocks/>
            </p:cNvSpPr>
            <p:nvPr/>
          </p:nvSpPr>
          <p:spPr bwMode="auto">
            <a:xfrm>
              <a:off x="3258" y="2360"/>
              <a:ext cx="182" cy="106"/>
            </a:xfrm>
            <a:custGeom>
              <a:avLst/>
              <a:gdLst>
                <a:gd name="T0" fmla="*/ 56 w 333"/>
                <a:gd name="T1" fmla="*/ 0 h 193"/>
                <a:gd name="T2" fmla="*/ 40 w 333"/>
                <a:gd name="T3" fmla="*/ 11 h 193"/>
                <a:gd name="T4" fmla="*/ 26 w 333"/>
                <a:gd name="T5" fmla="*/ 22 h 193"/>
                <a:gd name="T6" fmla="*/ 16 w 333"/>
                <a:gd name="T7" fmla="*/ 34 h 193"/>
                <a:gd name="T8" fmla="*/ 7 w 333"/>
                <a:gd name="T9" fmla="*/ 48 h 193"/>
                <a:gd name="T10" fmla="*/ 2 w 333"/>
                <a:gd name="T11" fmla="*/ 62 h 193"/>
                <a:gd name="T12" fmla="*/ 0 w 333"/>
                <a:gd name="T13" fmla="*/ 75 h 193"/>
                <a:gd name="T14" fmla="*/ 0 w 333"/>
                <a:gd name="T15" fmla="*/ 90 h 193"/>
                <a:gd name="T16" fmla="*/ 4 w 333"/>
                <a:gd name="T17" fmla="*/ 104 h 193"/>
                <a:gd name="T18" fmla="*/ 10 w 333"/>
                <a:gd name="T19" fmla="*/ 118 h 193"/>
                <a:gd name="T20" fmla="*/ 20 w 333"/>
                <a:gd name="T21" fmla="*/ 131 h 193"/>
                <a:gd name="T22" fmla="*/ 33 w 333"/>
                <a:gd name="T23" fmla="*/ 143 h 193"/>
                <a:gd name="T24" fmla="*/ 48 w 333"/>
                <a:gd name="T25" fmla="*/ 154 h 193"/>
                <a:gd name="T26" fmla="*/ 66 w 333"/>
                <a:gd name="T27" fmla="*/ 164 h 193"/>
                <a:gd name="T28" fmla="*/ 85 w 333"/>
                <a:gd name="T29" fmla="*/ 172 h 193"/>
                <a:gd name="T30" fmla="*/ 106 w 333"/>
                <a:gd name="T31" fmla="*/ 180 h 193"/>
                <a:gd name="T32" fmla="*/ 128 w 333"/>
                <a:gd name="T33" fmla="*/ 185 h 193"/>
                <a:gd name="T34" fmla="*/ 152 w 333"/>
                <a:gd name="T35" fmla="*/ 189 h 193"/>
                <a:gd name="T36" fmla="*/ 176 w 333"/>
                <a:gd name="T37" fmla="*/ 192 h 193"/>
                <a:gd name="T38" fmla="*/ 201 w 333"/>
                <a:gd name="T39" fmla="*/ 193 h 193"/>
                <a:gd name="T40" fmla="*/ 225 w 333"/>
                <a:gd name="T41" fmla="*/ 190 h 193"/>
                <a:gd name="T42" fmla="*/ 249 w 333"/>
                <a:gd name="T43" fmla="*/ 188 h 193"/>
                <a:gd name="T44" fmla="*/ 272 w 333"/>
                <a:gd name="T45" fmla="*/ 183 h 193"/>
                <a:gd name="T46" fmla="*/ 295 w 333"/>
                <a:gd name="T47" fmla="*/ 177 h 193"/>
                <a:gd name="T48" fmla="*/ 315 w 333"/>
                <a:gd name="T49" fmla="*/ 168 h 193"/>
                <a:gd name="T50" fmla="*/ 333 w 333"/>
                <a:gd name="T51" fmla="*/ 16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33" h="193">
                  <a:moveTo>
                    <a:pt x="56" y="0"/>
                  </a:moveTo>
                  <a:lnTo>
                    <a:pt x="40" y="11"/>
                  </a:lnTo>
                  <a:lnTo>
                    <a:pt x="26" y="22"/>
                  </a:lnTo>
                  <a:lnTo>
                    <a:pt x="16" y="34"/>
                  </a:lnTo>
                  <a:lnTo>
                    <a:pt x="7" y="48"/>
                  </a:lnTo>
                  <a:lnTo>
                    <a:pt x="2" y="62"/>
                  </a:lnTo>
                  <a:lnTo>
                    <a:pt x="0" y="75"/>
                  </a:lnTo>
                  <a:lnTo>
                    <a:pt x="0" y="90"/>
                  </a:lnTo>
                  <a:lnTo>
                    <a:pt x="4" y="104"/>
                  </a:lnTo>
                  <a:lnTo>
                    <a:pt x="10" y="118"/>
                  </a:lnTo>
                  <a:lnTo>
                    <a:pt x="20" y="131"/>
                  </a:lnTo>
                  <a:lnTo>
                    <a:pt x="33" y="143"/>
                  </a:lnTo>
                  <a:lnTo>
                    <a:pt x="48" y="154"/>
                  </a:lnTo>
                  <a:lnTo>
                    <a:pt x="66" y="164"/>
                  </a:lnTo>
                  <a:lnTo>
                    <a:pt x="85" y="172"/>
                  </a:lnTo>
                  <a:lnTo>
                    <a:pt x="106" y="180"/>
                  </a:lnTo>
                  <a:lnTo>
                    <a:pt x="128" y="185"/>
                  </a:lnTo>
                  <a:lnTo>
                    <a:pt x="152" y="189"/>
                  </a:lnTo>
                  <a:lnTo>
                    <a:pt x="176" y="192"/>
                  </a:lnTo>
                  <a:lnTo>
                    <a:pt x="201" y="193"/>
                  </a:lnTo>
                  <a:lnTo>
                    <a:pt x="225" y="190"/>
                  </a:lnTo>
                  <a:lnTo>
                    <a:pt x="249" y="188"/>
                  </a:lnTo>
                  <a:lnTo>
                    <a:pt x="272" y="183"/>
                  </a:lnTo>
                  <a:lnTo>
                    <a:pt x="295" y="177"/>
                  </a:lnTo>
                  <a:lnTo>
                    <a:pt x="315" y="168"/>
                  </a:lnTo>
                  <a:lnTo>
                    <a:pt x="333" y="160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82" name="Freeform 366"/>
            <p:cNvSpPr>
              <a:spLocks/>
            </p:cNvSpPr>
            <p:nvPr/>
          </p:nvSpPr>
          <p:spPr bwMode="auto">
            <a:xfrm>
              <a:off x="3288" y="2319"/>
              <a:ext cx="76" cy="147"/>
            </a:xfrm>
            <a:custGeom>
              <a:avLst/>
              <a:gdLst>
                <a:gd name="T0" fmla="*/ 0 w 139"/>
                <a:gd name="T1" fmla="*/ 81 h 274"/>
                <a:gd name="T2" fmla="*/ 139 w 139"/>
                <a:gd name="T3" fmla="*/ 0 h 274"/>
                <a:gd name="T4" fmla="*/ 139 w 139"/>
                <a:gd name="T5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9" h="274">
                  <a:moveTo>
                    <a:pt x="0" y="81"/>
                  </a:moveTo>
                  <a:lnTo>
                    <a:pt x="139" y="0"/>
                  </a:lnTo>
                  <a:lnTo>
                    <a:pt x="139" y="274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83" name="Line 367"/>
            <p:cNvSpPr>
              <a:spLocks noChangeShapeType="1"/>
            </p:cNvSpPr>
            <p:nvPr/>
          </p:nvSpPr>
          <p:spPr bwMode="auto">
            <a:xfrm flipH="1">
              <a:off x="3440" y="2406"/>
              <a:ext cx="72" cy="41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84" name="Freeform 368"/>
            <p:cNvSpPr>
              <a:spLocks/>
            </p:cNvSpPr>
            <p:nvPr/>
          </p:nvSpPr>
          <p:spPr bwMode="auto">
            <a:xfrm>
              <a:off x="2215" y="2285"/>
              <a:ext cx="340" cy="612"/>
            </a:xfrm>
            <a:custGeom>
              <a:avLst/>
              <a:gdLst>
                <a:gd name="T0" fmla="*/ 630 w 630"/>
                <a:gd name="T1" fmla="*/ 0 h 1130"/>
                <a:gd name="T2" fmla="*/ 593 w 630"/>
                <a:gd name="T3" fmla="*/ 25 h 1130"/>
                <a:gd name="T4" fmla="*/ 556 w 630"/>
                <a:gd name="T5" fmla="*/ 53 h 1130"/>
                <a:gd name="T6" fmla="*/ 518 w 630"/>
                <a:gd name="T7" fmla="*/ 81 h 1130"/>
                <a:gd name="T8" fmla="*/ 482 w 630"/>
                <a:gd name="T9" fmla="*/ 113 h 1130"/>
                <a:gd name="T10" fmla="*/ 447 w 630"/>
                <a:gd name="T11" fmla="*/ 146 h 1130"/>
                <a:gd name="T12" fmla="*/ 412 w 630"/>
                <a:gd name="T13" fmla="*/ 182 h 1130"/>
                <a:gd name="T14" fmla="*/ 378 w 630"/>
                <a:gd name="T15" fmla="*/ 219 h 1130"/>
                <a:gd name="T16" fmla="*/ 345 w 630"/>
                <a:gd name="T17" fmla="*/ 258 h 1130"/>
                <a:gd name="T18" fmla="*/ 312 w 630"/>
                <a:gd name="T19" fmla="*/ 299 h 1130"/>
                <a:gd name="T20" fmla="*/ 281 w 630"/>
                <a:gd name="T21" fmla="*/ 340 h 1130"/>
                <a:gd name="T22" fmla="*/ 251 w 630"/>
                <a:gd name="T23" fmla="*/ 384 h 1130"/>
                <a:gd name="T24" fmla="*/ 222 w 630"/>
                <a:gd name="T25" fmla="*/ 427 h 1130"/>
                <a:gd name="T26" fmla="*/ 196 w 630"/>
                <a:gd name="T27" fmla="*/ 473 h 1130"/>
                <a:gd name="T28" fmla="*/ 169 w 630"/>
                <a:gd name="T29" fmla="*/ 519 h 1130"/>
                <a:gd name="T30" fmla="*/ 146 w 630"/>
                <a:gd name="T31" fmla="*/ 566 h 1130"/>
                <a:gd name="T32" fmla="*/ 122 w 630"/>
                <a:gd name="T33" fmla="*/ 614 h 1130"/>
                <a:gd name="T34" fmla="*/ 102 w 630"/>
                <a:gd name="T35" fmla="*/ 662 h 1130"/>
                <a:gd name="T36" fmla="*/ 83 w 630"/>
                <a:gd name="T37" fmla="*/ 710 h 1130"/>
                <a:gd name="T38" fmla="*/ 66 w 630"/>
                <a:gd name="T39" fmla="*/ 759 h 1130"/>
                <a:gd name="T40" fmla="*/ 50 w 630"/>
                <a:gd name="T41" fmla="*/ 806 h 1130"/>
                <a:gd name="T42" fmla="*/ 37 w 630"/>
                <a:gd name="T43" fmla="*/ 854 h 1130"/>
                <a:gd name="T44" fmla="*/ 25 w 630"/>
                <a:gd name="T45" fmla="*/ 902 h 1130"/>
                <a:gd name="T46" fmla="*/ 16 w 630"/>
                <a:gd name="T47" fmla="*/ 949 h 1130"/>
                <a:gd name="T48" fmla="*/ 9 w 630"/>
                <a:gd name="T49" fmla="*/ 996 h 1130"/>
                <a:gd name="T50" fmla="*/ 4 w 630"/>
                <a:gd name="T51" fmla="*/ 1042 h 1130"/>
                <a:gd name="T52" fmla="*/ 1 w 630"/>
                <a:gd name="T53" fmla="*/ 1086 h 1130"/>
                <a:gd name="T54" fmla="*/ 0 w 630"/>
                <a:gd name="T55" fmla="*/ 1130 h 1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30" h="1130">
                  <a:moveTo>
                    <a:pt x="630" y="0"/>
                  </a:moveTo>
                  <a:lnTo>
                    <a:pt x="593" y="25"/>
                  </a:lnTo>
                  <a:lnTo>
                    <a:pt x="556" y="53"/>
                  </a:lnTo>
                  <a:lnTo>
                    <a:pt x="518" y="81"/>
                  </a:lnTo>
                  <a:lnTo>
                    <a:pt x="482" y="113"/>
                  </a:lnTo>
                  <a:lnTo>
                    <a:pt x="447" y="146"/>
                  </a:lnTo>
                  <a:lnTo>
                    <a:pt x="412" y="182"/>
                  </a:lnTo>
                  <a:lnTo>
                    <a:pt x="378" y="219"/>
                  </a:lnTo>
                  <a:lnTo>
                    <a:pt x="345" y="258"/>
                  </a:lnTo>
                  <a:lnTo>
                    <a:pt x="312" y="299"/>
                  </a:lnTo>
                  <a:lnTo>
                    <a:pt x="281" y="340"/>
                  </a:lnTo>
                  <a:lnTo>
                    <a:pt x="251" y="384"/>
                  </a:lnTo>
                  <a:lnTo>
                    <a:pt x="222" y="427"/>
                  </a:lnTo>
                  <a:lnTo>
                    <a:pt x="196" y="473"/>
                  </a:lnTo>
                  <a:lnTo>
                    <a:pt x="169" y="519"/>
                  </a:lnTo>
                  <a:lnTo>
                    <a:pt x="146" y="566"/>
                  </a:lnTo>
                  <a:lnTo>
                    <a:pt x="122" y="614"/>
                  </a:lnTo>
                  <a:lnTo>
                    <a:pt x="102" y="662"/>
                  </a:lnTo>
                  <a:lnTo>
                    <a:pt x="83" y="710"/>
                  </a:lnTo>
                  <a:lnTo>
                    <a:pt x="66" y="759"/>
                  </a:lnTo>
                  <a:lnTo>
                    <a:pt x="50" y="806"/>
                  </a:lnTo>
                  <a:lnTo>
                    <a:pt x="37" y="854"/>
                  </a:lnTo>
                  <a:lnTo>
                    <a:pt x="25" y="902"/>
                  </a:lnTo>
                  <a:lnTo>
                    <a:pt x="16" y="949"/>
                  </a:lnTo>
                  <a:lnTo>
                    <a:pt x="9" y="996"/>
                  </a:lnTo>
                  <a:lnTo>
                    <a:pt x="4" y="1042"/>
                  </a:lnTo>
                  <a:lnTo>
                    <a:pt x="1" y="1086"/>
                  </a:lnTo>
                  <a:lnTo>
                    <a:pt x="0" y="1130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85" name="Line 369"/>
            <p:cNvSpPr>
              <a:spLocks noChangeShapeType="1"/>
            </p:cNvSpPr>
            <p:nvPr/>
          </p:nvSpPr>
          <p:spPr bwMode="auto">
            <a:xfrm flipV="1">
              <a:off x="3186" y="1997"/>
              <a:ext cx="0" cy="492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86" name="Line 370"/>
            <p:cNvSpPr>
              <a:spLocks noChangeShapeType="1"/>
            </p:cNvSpPr>
            <p:nvPr/>
          </p:nvSpPr>
          <p:spPr bwMode="auto">
            <a:xfrm flipV="1">
              <a:off x="2555" y="1997"/>
              <a:ext cx="0" cy="492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87" name="Line 371"/>
            <p:cNvSpPr>
              <a:spLocks noChangeShapeType="1"/>
            </p:cNvSpPr>
            <p:nvPr/>
          </p:nvSpPr>
          <p:spPr bwMode="auto">
            <a:xfrm>
              <a:off x="3186" y="2459"/>
              <a:ext cx="239" cy="136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37588" name="Group 372"/>
          <p:cNvGrpSpPr>
            <a:grpSpLocks/>
          </p:cNvGrpSpPr>
          <p:nvPr/>
        </p:nvGrpSpPr>
        <p:grpSpPr bwMode="auto">
          <a:xfrm>
            <a:off x="2700338" y="1341438"/>
            <a:ext cx="1800225" cy="1617662"/>
            <a:chOff x="3064" y="1361"/>
            <a:chExt cx="947" cy="851"/>
          </a:xfrm>
        </p:grpSpPr>
        <p:sp>
          <p:nvSpPr>
            <p:cNvPr id="137589" name="Freeform 373"/>
            <p:cNvSpPr>
              <a:spLocks/>
            </p:cNvSpPr>
            <p:nvPr/>
          </p:nvSpPr>
          <p:spPr bwMode="auto">
            <a:xfrm>
              <a:off x="3064" y="2141"/>
              <a:ext cx="172" cy="71"/>
            </a:xfrm>
            <a:custGeom>
              <a:avLst/>
              <a:gdLst>
                <a:gd name="T0" fmla="*/ 0 w 1204"/>
                <a:gd name="T1" fmla="*/ 0 h 501"/>
                <a:gd name="T2" fmla="*/ 4 w 1204"/>
                <a:gd name="T3" fmla="*/ 43 h 501"/>
                <a:gd name="T4" fmla="*/ 12 w 1204"/>
                <a:gd name="T5" fmla="*/ 85 h 501"/>
                <a:gd name="T6" fmla="*/ 28 w 1204"/>
                <a:gd name="T7" fmla="*/ 128 h 501"/>
                <a:gd name="T8" fmla="*/ 51 w 1204"/>
                <a:gd name="T9" fmla="*/ 168 h 501"/>
                <a:gd name="T10" fmla="*/ 78 w 1204"/>
                <a:gd name="T11" fmla="*/ 208 h 501"/>
                <a:gd name="T12" fmla="*/ 112 w 1204"/>
                <a:gd name="T13" fmla="*/ 246 h 501"/>
                <a:gd name="T14" fmla="*/ 152 w 1204"/>
                <a:gd name="T15" fmla="*/ 283 h 501"/>
                <a:gd name="T16" fmla="*/ 195 w 1204"/>
                <a:gd name="T17" fmla="*/ 317 h 501"/>
                <a:gd name="T18" fmla="*/ 245 w 1204"/>
                <a:gd name="T19" fmla="*/ 349 h 501"/>
                <a:gd name="T20" fmla="*/ 300 w 1204"/>
                <a:gd name="T21" fmla="*/ 378 h 501"/>
                <a:gd name="T22" fmla="*/ 357 w 1204"/>
                <a:gd name="T23" fmla="*/ 405 h 501"/>
                <a:gd name="T24" fmla="*/ 419 w 1204"/>
                <a:gd name="T25" fmla="*/ 429 h 501"/>
                <a:gd name="T26" fmla="*/ 484 w 1204"/>
                <a:gd name="T27" fmla="*/ 449 h 501"/>
                <a:gd name="T28" fmla="*/ 552 w 1204"/>
                <a:gd name="T29" fmla="*/ 467 h 501"/>
                <a:gd name="T30" fmla="*/ 622 w 1204"/>
                <a:gd name="T31" fmla="*/ 480 h 501"/>
                <a:gd name="T32" fmla="*/ 695 w 1204"/>
                <a:gd name="T33" fmla="*/ 491 h 501"/>
                <a:gd name="T34" fmla="*/ 768 w 1204"/>
                <a:gd name="T35" fmla="*/ 497 h 501"/>
                <a:gd name="T36" fmla="*/ 842 w 1204"/>
                <a:gd name="T37" fmla="*/ 501 h 501"/>
                <a:gd name="T38" fmla="*/ 916 w 1204"/>
                <a:gd name="T39" fmla="*/ 500 h 501"/>
                <a:gd name="T40" fmla="*/ 990 w 1204"/>
                <a:gd name="T41" fmla="*/ 495 h 501"/>
                <a:gd name="T42" fmla="*/ 1063 w 1204"/>
                <a:gd name="T43" fmla="*/ 488 h 501"/>
                <a:gd name="T44" fmla="*/ 1135 w 1204"/>
                <a:gd name="T45" fmla="*/ 476 h 501"/>
                <a:gd name="T46" fmla="*/ 1204 w 1204"/>
                <a:gd name="T47" fmla="*/ 461 h 5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204" h="501">
                  <a:moveTo>
                    <a:pt x="0" y="0"/>
                  </a:moveTo>
                  <a:lnTo>
                    <a:pt x="4" y="43"/>
                  </a:lnTo>
                  <a:lnTo>
                    <a:pt x="12" y="85"/>
                  </a:lnTo>
                  <a:lnTo>
                    <a:pt x="28" y="128"/>
                  </a:lnTo>
                  <a:lnTo>
                    <a:pt x="51" y="168"/>
                  </a:lnTo>
                  <a:lnTo>
                    <a:pt x="78" y="208"/>
                  </a:lnTo>
                  <a:lnTo>
                    <a:pt x="112" y="246"/>
                  </a:lnTo>
                  <a:lnTo>
                    <a:pt x="152" y="283"/>
                  </a:lnTo>
                  <a:lnTo>
                    <a:pt x="195" y="317"/>
                  </a:lnTo>
                  <a:lnTo>
                    <a:pt x="245" y="349"/>
                  </a:lnTo>
                  <a:lnTo>
                    <a:pt x="300" y="378"/>
                  </a:lnTo>
                  <a:lnTo>
                    <a:pt x="357" y="405"/>
                  </a:lnTo>
                  <a:lnTo>
                    <a:pt x="419" y="429"/>
                  </a:lnTo>
                  <a:lnTo>
                    <a:pt x="484" y="449"/>
                  </a:lnTo>
                  <a:lnTo>
                    <a:pt x="552" y="467"/>
                  </a:lnTo>
                  <a:lnTo>
                    <a:pt x="622" y="480"/>
                  </a:lnTo>
                  <a:lnTo>
                    <a:pt x="695" y="491"/>
                  </a:lnTo>
                  <a:lnTo>
                    <a:pt x="768" y="497"/>
                  </a:lnTo>
                  <a:lnTo>
                    <a:pt x="842" y="501"/>
                  </a:lnTo>
                  <a:lnTo>
                    <a:pt x="916" y="500"/>
                  </a:lnTo>
                  <a:lnTo>
                    <a:pt x="990" y="495"/>
                  </a:lnTo>
                  <a:lnTo>
                    <a:pt x="1063" y="488"/>
                  </a:lnTo>
                  <a:lnTo>
                    <a:pt x="1135" y="476"/>
                  </a:lnTo>
                  <a:lnTo>
                    <a:pt x="1204" y="461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90" name="Line 374"/>
            <p:cNvSpPr>
              <a:spLocks noChangeShapeType="1"/>
            </p:cNvSpPr>
            <p:nvPr/>
          </p:nvSpPr>
          <p:spPr bwMode="auto">
            <a:xfrm flipV="1">
              <a:off x="3236" y="2103"/>
              <a:ext cx="422" cy="104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91" name="Freeform 375"/>
            <p:cNvSpPr>
              <a:spLocks/>
            </p:cNvSpPr>
            <p:nvPr/>
          </p:nvSpPr>
          <p:spPr bwMode="auto">
            <a:xfrm>
              <a:off x="3658" y="2008"/>
              <a:ext cx="165" cy="95"/>
            </a:xfrm>
            <a:custGeom>
              <a:avLst/>
              <a:gdLst>
                <a:gd name="T0" fmla="*/ 0 w 1149"/>
                <a:gd name="T1" fmla="*/ 663 h 663"/>
                <a:gd name="T2" fmla="*/ 108 w 1149"/>
                <a:gd name="T3" fmla="*/ 635 h 663"/>
                <a:gd name="T4" fmla="*/ 214 w 1149"/>
                <a:gd name="T5" fmla="*/ 603 h 663"/>
                <a:gd name="T6" fmla="*/ 316 w 1149"/>
                <a:gd name="T7" fmla="*/ 567 h 663"/>
                <a:gd name="T8" fmla="*/ 414 w 1149"/>
                <a:gd name="T9" fmla="*/ 529 h 663"/>
                <a:gd name="T10" fmla="*/ 509 w 1149"/>
                <a:gd name="T11" fmla="*/ 488 h 663"/>
                <a:gd name="T12" fmla="*/ 599 w 1149"/>
                <a:gd name="T13" fmla="*/ 443 h 663"/>
                <a:gd name="T14" fmla="*/ 685 w 1149"/>
                <a:gd name="T15" fmla="*/ 396 h 663"/>
                <a:gd name="T16" fmla="*/ 767 w 1149"/>
                <a:gd name="T17" fmla="*/ 346 h 663"/>
                <a:gd name="T18" fmla="*/ 844 w 1149"/>
                <a:gd name="T19" fmla="*/ 294 h 663"/>
                <a:gd name="T20" fmla="*/ 916 w 1149"/>
                <a:gd name="T21" fmla="*/ 238 h 663"/>
                <a:gd name="T22" fmla="*/ 982 w 1149"/>
                <a:gd name="T23" fmla="*/ 182 h 663"/>
                <a:gd name="T24" fmla="*/ 1043 w 1149"/>
                <a:gd name="T25" fmla="*/ 123 h 663"/>
                <a:gd name="T26" fmla="*/ 1099 w 1149"/>
                <a:gd name="T27" fmla="*/ 62 h 663"/>
                <a:gd name="T28" fmla="*/ 1149 w 1149"/>
                <a:gd name="T29" fmla="*/ 0 h 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49" h="663">
                  <a:moveTo>
                    <a:pt x="0" y="663"/>
                  </a:moveTo>
                  <a:lnTo>
                    <a:pt x="108" y="635"/>
                  </a:lnTo>
                  <a:lnTo>
                    <a:pt x="214" y="603"/>
                  </a:lnTo>
                  <a:lnTo>
                    <a:pt x="316" y="567"/>
                  </a:lnTo>
                  <a:lnTo>
                    <a:pt x="414" y="529"/>
                  </a:lnTo>
                  <a:lnTo>
                    <a:pt x="509" y="488"/>
                  </a:lnTo>
                  <a:lnTo>
                    <a:pt x="599" y="443"/>
                  </a:lnTo>
                  <a:lnTo>
                    <a:pt x="685" y="396"/>
                  </a:lnTo>
                  <a:lnTo>
                    <a:pt x="767" y="346"/>
                  </a:lnTo>
                  <a:lnTo>
                    <a:pt x="844" y="294"/>
                  </a:lnTo>
                  <a:lnTo>
                    <a:pt x="916" y="238"/>
                  </a:lnTo>
                  <a:lnTo>
                    <a:pt x="982" y="182"/>
                  </a:lnTo>
                  <a:lnTo>
                    <a:pt x="1043" y="123"/>
                  </a:lnTo>
                  <a:lnTo>
                    <a:pt x="1099" y="62"/>
                  </a:lnTo>
                  <a:lnTo>
                    <a:pt x="1149" y="0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92" name="Line 376"/>
            <p:cNvSpPr>
              <a:spLocks noChangeShapeType="1"/>
            </p:cNvSpPr>
            <p:nvPr/>
          </p:nvSpPr>
          <p:spPr bwMode="auto">
            <a:xfrm flipH="1">
              <a:off x="3823" y="1764"/>
              <a:ext cx="179" cy="244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93" name="Freeform 377"/>
            <p:cNvSpPr>
              <a:spLocks/>
            </p:cNvSpPr>
            <p:nvPr/>
          </p:nvSpPr>
          <p:spPr bwMode="auto">
            <a:xfrm>
              <a:off x="4002" y="1736"/>
              <a:ext cx="9" cy="28"/>
            </a:xfrm>
            <a:custGeom>
              <a:avLst/>
              <a:gdLst>
                <a:gd name="T0" fmla="*/ 0 w 68"/>
                <a:gd name="T1" fmla="*/ 196 h 196"/>
                <a:gd name="T2" fmla="*/ 24 w 68"/>
                <a:gd name="T3" fmla="*/ 158 h 196"/>
                <a:gd name="T4" fmla="*/ 44 w 68"/>
                <a:gd name="T5" fmla="*/ 120 h 196"/>
                <a:gd name="T6" fmla="*/ 57 w 68"/>
                <a:gd name="T7" fmla="*/ 80 h 196"/>
                <a:gd name="T8" fmla="*/ 66 w 68"/>
                <a:gd name="T9" fmla="*/ 41 h 196"/>
                <a:gd name="T10" fmla="*/ 68 w 68"/>
                <a:gd name="T11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96">
                  <a:moveTo>
                    <a:pt x="0" y="196"/>
                  </a:moveTo>
                  <a:lnTo>
                    <a:pt x="24" y="158"/>
                  </a:lnTo>
                  <a:lnTo>
                    <a:pt x="44" y="120"/>
                  </a:lnTo>
                  <a:lnTo>
                    <a:pt x="57" y="80"/>
                  </a:lnTo>
                  <a:lnTo>
                    <a:pt x="66" y="41"/>
                  </a:lnTo>
                  <a:lnTo>
                    <a:pt x="68" y="0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94" name="Freeform 378"/>
            <p:cNvSpPr>
              <a:spLocks/>
            </p:cNvSpPr>
            <p:nvPr/>
          </p:nvSpPr>
          <p:spPr bwMode="auto">
            <a:xfrm>
              <a:off x="3782" y="1544"/>
              <a:ext cx="193" cy="34"/>
            </a:xfrm>
            <a:custGeom>
              <a:avLst/>
              <a:gdLst>
                <a:gd name="T0" fmla="*/ 1354 w 1354"/>
                <a:gd name="T1" fmla="*/ 147 h 242"/>
                <a:gd name="T2" fmla="*/ 1298 w 1354"/>
                <a:gd name="T3" fmla="*/ 118 h 242"/>
                <a:gd name="T4" fmla="*/ 1240 w 1354"/>
                <a:gd name="T5" fmla="*/ 92 h 242"/>
                <a:gd name="T6" fmla="*/ 1177 w 1354"/>
                <a:gd name="T7" fmla="*/ 69 h 242"/>
                <a:gd name="T8" fmla="*/ 1110 w 1354"/>
                <a:gd name="T9" fmla="*/ 48 h 242"/>
                <a:gd name="T10" fmla="*/ 1042 w 1354"/>
                <a:gd name="T11" fmla="*/ 31 h 242"/>
                <a:gd name="T12" fmla="*/ 970 w 1354"/>
                <a:gd name="T13" fmla="*/ 19 h 242"/>
                <a:gd name="T14" fmla="*/ 897 w 1354"/>
                <a:gd name="T15" fmla="*/ 9 h 242"/>
                <a:gd name="T16" fmla="*/ 823 w 1354"/>
                <a:gd name="T17" fmla="*/ 3 h 242"/>
                <a:gd name="T18" fmla="*/ 749 w 1354"/>
                <a:gd name="T19" fmla="*/ 0 h 242"/>
                <a:gd name="T20" fmla="*/ 674 w 1354"/>
                <a:gd name="T21" fmla="*/ 3 h 242"/>
                <a:gd name="T22" fmla="*/ 600 w 1354"/>
                <a:gd name="T23" fmla="*/ 7 h 242"/>
                <a:gd name="T24" fmla="*/ 526 w 1354"/>
                <a:gd name="T25" fmla="*/ 16 h 242"/>
                <a:gd name="T26" fmla="*/ 455 w 1354"/>
                <a:gd name="T27" fmla="*/ 29 h 242"/>
                <a:gd name="T28" fmla="*/ 386 w 1354"/>
                <a:gd name="T29" fmla="*/ 45 h 242"/>
                <a:gd name="T30" fmla="*/ 319 w 1354"/>
                <a:gd name="T31" fmla="*/ 64 h 242"/>
                <a:gd name="T32" fmla="*/ 255 w 1354"/>
                <a:gd name="T33" fmla="*/ 87 h 242"/>
                <a:gd name="T34" fmla="*/ 195 w 1354"/>
                <a:gd name="T35" fmla="*/ 112 h 242"/>
                <a:gd name="T36" fmla="*/ 140 w 1354"/>
                <a:gd name="T37" fmla="*/ 141 h 242"/>
                <a:gd name="T38" fmla="*/ 88 w 1354"/>
                <a:gd name="T39" fmla="*/ 173 h 242"/>
                <a:gd name="T40" fmla="*/ 42 w 1354"/>
                <a:gd name="T41" fmla="*/ 206 h 242"/>
                <a:gd name="T42" fmla="*/ 0 w 1354"/>
                <a:gd name="T43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54" h="242">
                  <a:moveTo>
                    <a:pt x="1354" y="147"/>
                  </a:moveTo>
                  <a:lnTo>
                    <a:pt x="1298" y="118"/>
                  </a:lnTo>
                  <a:lnTo>
                    <a:pt x="1240" y="92"/>
                  </a:lnTo>
                  <a:lnTo>
                    <a:pt x="1177" y="69"/>
                  </a:lnTo>
                  <a:lnTo>
                    <a:pt x="1110" y="48"/>
                  </a:lnTo>
                  <a:lnTo>
                    <a:pt x="1042" y="31"/>
                  </a:lnTo>
                  <a:lnTo>
                    <a:pt x="970" y="19"/>
                  </a:lnTo>
                  <a:lnTo>
                    <a:pt x="897" y="9"/>
                  </a:lnTo>
                  <a:lnTo>
                    <a:pt x="823" y="3"/>
                  </a:lnTo>
                  <a:lnTo>
                    <a:pt x="749" y="0"/>
                  </a:lnTo>
                  <a:lnTo>
                    <a:pt x="674" y="3"/>
                  </a:lnTo>
                  <a:lnTo>
                    <a:pt x="600" y="7"/>
                  </a:lnTo>
                  <a:lnTo>
                    <a:pt x="526" y="16"/>
                  </a:lnTo>
                  <a:lnTo>
                    <a:pt x="455" y="29"/>
                  </a:lnTo>
                  <a:lnTo>
                    <a:pt x="386" y="45"/>
                  </a:lnTo>
                  <a:lnTo>
                    <a:pt x="319" y="64"/>
                  </a:lnTo>
                  <a:lnTo>
                    <a:pt x="255" y="87"/>
                  </a:lnTo>
                  <a:lnTo>
                    <a:pt x="195" y="112"/>
                  </a:lnTo>
                  <a:lnTo>
                    <a:pt x="140" y="141"/>
                  </a:lnTo>
                  <a:lnTo>
                    <a:pt x="88" y="173"/>
                  </a:lnTo>
                  <a:lnTo>
                    <a:pt x="42" y="206"/>
                  </a:lnTo>
                  <a:lnTo>
                    <a:pt x="0" y="242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95" name="Freeform 379"/>
            <p:cNvSpPr>
              <a:spLocks/>
            </p:cNvSpPr>
            <p:nvPr/>
          </p:nvSpPr>
          <p:spPr bwMode="auto">
            <a:xfrm>
              <a:off x="3764" y="1565"/>
              <a:ext cx="247" cy="122"/>
            </a:xfrm>
            <a:custGeom>
              <a:avLst/>
              <a:gdLst>
                <a:gd name="T0" fmla="*/ 0 w 1731"/>
                <a:gd name="T1" fmla="*/ 334 h 854"/>
                <a:gd name="T2" fmla="*/ 1 w 1731"/>
                <a:gd name="T3" fmla="*/ 378 h 854"/>
                <a:gd name="T4" fmla="*/ 7 w 1731"/>
                <a:gd name="T5" fmla="*/ 422 h 854"/>
                <a:gd name="T6" fmla="*/ 21 w 1731"/>
                <a:gd name="T7" fmla="*/ 466 h 854"/>
                <a:gd name="T8" fmla="*/ 41 w 1731"/>
                <a:gd name="T9" fmla="*/ 507 h 854"/>
                <a:gd name="T10" fmla="*/ 68 w 1731"/>
                <a:gd name="T11" fmla="*/ 549 h 854"/>
                <a:gd name="T12" fmla="*/ 101 w 1731"/>
                <a:gd name="T13" fmla="*/ 589 h 854"/>
                <a:gd name="T14" fmla="*/ 140 w 1731"/>
                <a:gd name="T15" fmla="*/ 626 h 854"/>
                <a:gd name="T16" fmla="*/ 184 w 1731"/>
                <a:gd name="T17" fmla="*/ 663 h 854"/>
                <a:gd name="T18" fmla="*/ 234 w 1731"/>
                <a:gd name="T19" fmla="*/ 696 h 854"/>
                <a:gd name="T20" fmla="*/ 288 w 1731"/>
                <a:gd name="T21" fmla="*/ 726 h 854"/>
                <a:gd name="T22" fmla="*/ 348 w 1731"/>
                <a:gd name="T23" fmla="*/ 755 h 854"/>
                <a:gd name="T24" fmla="*/ 411 w 1731"/>
                <a:gd name="T25" fmla="*/ 780 h 854"/>
                <a:gd name="T26" fmla="*/ 478 w 1731"/>
                <a:gd name="T27" fmla="*/ 801 h 854"/>
                <a:gd name="T28" fmla="*/ 547 w 1731"/>
                <a:gd name="T29" fmla="*/ 819 h 854"/>
                <a:gd name="T30" fmla="*/ 619 w 1731"/>
                <a:gd name="T31" fmla="*/ 833 h 854"/>
                <a:gd name="T32" fmla="*/ 693 w 1731"/>
                <a:gd name="T33" fmla="*/ 844 h 854"/>
                <a:gd name="T34" fmla="*/ 768 w 1731"/>
                <a:gd name="T35" fmla="*/ 851 h 854"/>
                <a:gd name="T36" fmla="*/ 845 w 1731"/>
                <a:gd name="T37" fmla="*/ 854 h 854"/>
                <a:gd name="T38" fmla="*/ 921 w 1731"/>
                <a:gd name="T39" fmla="*/ 853 h 854"/>
                <a:gd name="T40" fmla="*/ 996 w 1731"/>
                <a:gd name="T41" fmla="*/ 848 h 854"/>
                <a:gd name="T42" fmla="*/ 1072 w 1731"/>
                <a:gd name="T43" fmla="*/ 839 h 854"/>
                <a:gd name="T44" fmla="*/ 1144 w 1731"/>
                <a:gd name="T45" fmla="*/ 828 h 854"/>
                <a:gd name="T46" fmla="*/ 1216 w 1731"/>
                <a:gd name="T47" fmla="*/ 812 h 854"/>
                <a:gd name="T48" fmla="*/ 1284 w 1731"/>
                <a:gd name="T49" fmla="*/ 791 h 854"/>
                <a:gd name="T50" fmla="*/ 1350 w 1731"/>
                <a:gd name="T51" fmla="*/ 769 h 854"/>
                <a:gd name="T52" fmla="*/ 1410 w 1731"/>
                <a:gd name="T53" fmla="*/ 742 h 854"/>
                <a:gd name="T54" fmla="*/ 1468 w 1731"/>
                <a:gd name="T55" fmla="*/ 713 h 854"/>
                <a:gd name="T56" fmla="*/ 1520 w 1731"/>
                <a:gd name="T57" fmla="*/ 681 h 854"/>
                <a:gd name="T58" fmla="*/ 1567 w 1731"/>
                <a:gd name="T59" fmla="*/ 647 h 854"/>
                <a:gd name="T60" fmla="*/ 1610 w 1731"/>
                <a:gd name="T61" fmla="*/ 609 h 854"/>
                <a:gd name="T62" fmla="*/ 1646 w 1731"/>
                <a:gd name="T63" fmla="*/ 571 h 854"/>
                <a:gd name="T64" fmla="*/ 1676 w 1731"/>
                <a:gd name="T65" fmla="*/ 531 h 854"/>
                <a:gd name="T66" fmla="*/ 1699 w 1731"/>
                <a:gd name="T67" fmla="*/ 488 h 854"/>
                <a:gd name="T68" fmla="*/ 1716 w 1731"/>
                <a:gd name="T69" fmla="*/ 445 h 854"/>
                <a:gd name="T70" fmla="*/ 1727 w 1731"/>
                <a:gd name="T71" fmla="*/ 402 h 854"/>
                <a:gd name="T72" fmla="*/ 1731 w 1731"/>
                <a:gd name="T73" fmla="*/ 358 h 854"/>
                <a:gd name="T74" fmla="*/ 1729 w 1731"/>
                <a:gd name="T75" fmla="*/ 313 h 854"/>
                <a:gd name="T76" fmla="*/ 1719 w 1731"/>
                <a:gd name="T77" fmla="*/ 270 h 854"/>
                <a:gd name="T78" fmla="*/ 1703 w 1731"/>
                <a:gd name="T79" fmla="*/ 227 h 854"/>
                <a:gd name="T80" fmla="*/ 1680 w 1731"/>
                <a:gd name="T81" fmla="*/ 185 h 854"/>
                <a:gd name="T82" fmla="*/ 1651 w 1731"/>
                <a:gd name="T83" fmla="*/ 144 h 854"/>
                <a:gd name="T84" fmla="*/ 1616 w 1731"/>
                <a:gd name="T85" fmla="*/ 105 h 854"/>
                <a:gd name="T86" fmla="*/ 1576 w 1731"/>
                <a:gd name="T87" fmla="*/ 67 h 854"/>
                <a:gd name="T88" fmla="*/ 1529 w 1731"/>
                <a:gd name="T89" fmla="*/ 32 h 854"/>
                <a:gd name="T90" fmla="*/ 1478 w 1731"/>
                <a:gd name="T91" fmla="*/ 0 h 8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731" h="854">
                  <a:moveTo>
                    <a:pt x="0" y="334"/>
                  </a:moveTo>
                  <a:lnTo>
                    <a:pt x="1" y="378"/>
                  </a:lnTo>
                  <a:lnTo>
                    <a:pt x="7" y="422"/>
                  </a:lnTo>
                  <a:lnTo>
                    <a:pt x="21" y="466"/>
                  </a:lnTo>
                  <a:lnTo>
                    <a:pt x="41" y="507"/>
                  </a:lnTo>
                  <a:lnTo>
                    <a:pt x="68" y="549"/>
                  </a:lnTo>
                  <a:lnTo>
                    <a:pt x="101" y="589"/>
                  </a:lnTo>
                  <a:lnTo>
                    <a:pt x="140" y="626"/>
                  </a:lnTo>
                  <a:lnTo>
                    <a:pt x="184" y="663"/>
                  </a:lnTo>
                  <a:lnTo>
                    <a:pt x="234" y="696"/>
                  </a:lnTo>
                  <a:lnTo>
                    <a:pt x="288" y="726"/>
                  </a:lnTo>
                  <a:lnTo>
                    <a:pt x="348" y="755"/>
                  </a:lnTo>
                  <a:lnTo>
                    <a:pt x="411" y="780"/>
                  </a:lnTo>
                  <a:lnTo>
                    <a:pt x="478" y="801"/>
                  </a:lnTo>
                  <a:lnTo>
                    <a:pt x="547" y="819"/>
                  </a:lnTo>
                  <a:lnTo>
                    <a:pt x="619" y="833"/>
                  </a:lnTo>
                  <a:lnTo>
                    <a:pt x="693" y="844"/>
                  </a:lnTo>
                  <a:lnTo>
                    <a:pt x="768" y="851"/>
                  </a:lnTo>
                  <a:lnTo>
                    <a:pt x="845" y="854"/>
                  </a:lnTo>
                  <a:lnTo>
                    <a:pt x="921" y="853"/>
                  </a:lnTo>
                  <a:lnTo>
                    <a:pt x="996" y="848"/>
                  </a:lnTo>
                  <a:lnTo>
                    <a:pt x="1072" y="839"/>
                  </a:lnTo>
                  <a:lnTo>
                    <a:pt x="1144" y="828"/>
                  </a:lnTo>
                  <a:lnTo>
                    <a:pt x="1216" y="812"/>
                  </a:lnTo>
                  <a:lnTo>
                    <a:pt x="1284" y="791"/>
                  </a:lnTo>
                  <a:lnTo>
                    <a:pt x="1350" y="769"/>
                  </a:lnTo>
                  <a:lnTo>
                    <a:pt x="1410" y="742"/>
                  </a:lnTo>
                  <a:lnTo>
                    <a:pt x="1468" y="713"/>
                  </a:lnTo>
                  <a:lnTo>
                    <a:pt x="1520" y="681"/>
                  </a:lnTo>
                  <a:lnTo>
                    <a:pt x="1567" y="647"/>
                  </a:lnTo>
                  <a:lnTo>
                    <a:pt x="1610" y="609"/>
                  </a:lnTo>
                  <a:lnTo>
                    <a:pt x="1646" y="571"/>
                  </a:lnTo>
                  <a:lnTo>
                    <a:pt x="1676" y="531"/>
                  </a:lnTo>
                  <a:lnTo>
                    <a:pt x="1699" y="488"/>
                  </a:lnTo>
                  <a:lnTo>
                    <a:pt x="1716" y="445"/>
                  </a:lnTo>
                  <a:lnTo>
                    <a:pt x="1727" y="402"/>
                  </a:lnTo>
                  <a:lnTo>
                    <a:pt x="1731" y="358"/>
                  </a:lnTo>
                  <a:lnTo>
                    <a:pt x="1729" y="313"/>
                  </a:lnTo>
                  <a:lnTo>
                    <a:pt x="1719" y="270"/>
                  </a:lnTo>
                  <a:lnTo>
                    <a:pt x="1703" y="227"/>
                  </a:lnTo>
                  <a:lnTo>
                    <a:pt x="1680" y="185"/>
                  </a:lnTo>
                  <a:lnTo>
                    <a:pt x="1651" y="144"/>
                  </a:lnTo>
                  <a:lnTo>
                    <a:pt x="1616" y="105"/>
                  </a:lnTo>
                  <a:lnTo>
                    <a:pt x="1576" y="67"/>
                  </a:lnTo>
                  <a:lnTo>
                    <a:pt x="1529" y="32"/>
                  </a:lnTo>
                  <a:lnTo>
                    <a:pt x="1478" y="0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96" name="Freeform 380"/>
            <p:cNvSpPr>
              <a:spLocks/>
            </p:cNvSpPr>
            <p:nvPr/>
          </p:nvSpPr>
          <p:spPr bwMode="auto">
            <a:xfrm>
              <a:off x="3826" y="1580"/>
              <a:ext cx="124" cy="71"/>
            </a:xfrm>
            <a:custGeom>
              <a:avLst/>
              <a:gdLst>
                <a:gd name="T0" fmla="*/ 867 w 867"/>
                <a:gd name="T1" fmla="*/ 250 h 499"/>
                <a:gd name="T2" fmla="*/ 862 w 867"/>
                <a:gd name="T3" fmla="*/ 218 h 499"/>
                <a:gd name="T4" fmla="*/ 853 w 867"/>
                <a:gd name="T5" fmla="*/ 188 h 499"/>
                <a:gd name="T6" fmla="*/ 836 w 867"/>
                <a:gd name="T7" fmla="*/ 157 h 499"/>
                <a:gd name="T8" fmla="*/ 812 w 867"/>
                <a:gd name="T9" fmla="*/ 130 h 499"/>
                <a:gd name="T10" fmla="*/ 784 w 867"/>
                <a:gd name="T11" fmla="*/ 103 h 499"/>
                <a:gd name="T12" fmla="*/ 748 w 867"/>
                <a:gd name="T13" fmla="*/ 78 h 499"/>
                <a:gd name="T14" fmla="*/ 709 w 867"/>
                <a:gd name="T15" fmla="*/ 57 h 499"/>
                <a:gd name="T16" fmla="*/ 665 w 867"/>
                <a:gd name="T17" fmla="*/ 39 h 499"/>
                <a:gd name="T18" fmla="*/ 618 w 867"/>
                <a:gd name="T19" fmla="*/ 23 h 499"/>
                <a:gd name="T20" fmla="*/ 567 w 867"/>
                <a:gd name="T21" fmla="*/ 12 h 499"/>
                <a:gd name="T22" fmla="*/ 514 w 867"/>
                <a:gd name="T23" fmla="*/ 4 h 499"/>
                <a:gd name="T24" fmla="*/ 461 w 867"/>
                <a:gd name="T25" fmla="*/ 0 h 499"/>
                <a:gd name="T26" fmla="*/ 406 w 867"/>
                <a:gd name="T27" fmla="*/ 0 h 499"/>
                <a:gd name="T28" fmla="*/ 352 w 867"/>
                <a:gd name="T29" fmla="*/ 4 h 499"/>
                <a:gd name="T30" fmla="*/ 299 w 867"/>
                <a:gd name="T31" fmla="*/ 12 h 499"/>
                <a:gd name="T32" fmla="*/ 249 w 867"/>
                <a:gd name="T33" fmla="*/ 23 h 499"/>
                <a:gd name="T34" fmla="*/ 201 w 867"/>
                <a:gd name="T35" fmla="*/ 39 h 499"/>
                <a:gd name="T36" fmla="*/ 158 w 867"/>
                <a:gd name="T37" fmla="*/ 57 h 499"/>
                <a:gd name="T38" fmla="*/ 118 w 867"/>
                <a:gd name="T39" fmla="*/ 78 h 499"/>
                <a:gd name="T40" fmla="*/ 83 w 867"/>
                <a:gd name="T41" fmla="*/ 103 h 499"/>
                <a:gd name="T42" fmla="*/ 54 w 867"/>
                <a:gd name="T43" fmla="*/ 130 h 499"/>
                <a:gd name="T44" fmla="*/ 31 w 867"/>
                <a:gd name="T45" fmla="*/ 157 h 499"/>
                <a:gd name="T46" fmla="*/ 14 w 867"/>
                <a:gd name="T47" fmla="*/ 188 h 499"/>
                <a:gd name="T48" fmla="*/ 4 w 867"/>
                <a:gd name="T49" fmla="*/ 218 h 499"/>
                <a:gd name="T50" fmla="*/ 0 w 867"/>
                <a:gd name="T51" fmla="*/ 250 h 499"/>
                <a:gd name="T52" fmla="*/ 4 w 867"/>
                <a:gd name="T53" fmla="*/ 281 h 499"/>
                <a:gd name="T54" fmla="*/ 14 w 867"/>
                <a:gd name="T55" fmla="*/ 312 h 499"/>
                <a:gd name="T56" fmla="*/ 31 w 867"/>
                <a:gd name="T57" fmla="*/ 341 h 499"/>
                <a:gd name="T58" fmla="*/ 54 w 867"/>
                <a:gd name="T59" fmla="*/ 370 h 499"/>
                <a:gd name="T60" fmla="*/ 83 w 867"/>
                <a:gd name="T61" fmla="*/ 397 h 499"/>
                <a:gd name="T62" fmla="*/ 118 w 867"/>
                <a:gd name="T63" fmla="*/ 421 h 499"/>
                <a:gd name="T64" fmla="*/ 158 w 867"/>
                <a:gd name="T65" fmla="*/ 443 h 499"/>
                <a:gd name="T66" fmla="*/ 201 w 867"/>
                <a:gd name="T67" fmla="*/ 461 h 499"/>
                <a:gd name="T68" fmla="*/ 249 w 867"/>
                <a:gd name="T69" fmla="*/ 477 h 499"/>
                <a:gd name="T70" fmla="*/ 299 w 867"/>
                <a:gd name="T71" fmla="*/ 487 h 499"/>
                <a:gd name="T72" fmla="*/ 352 w 867"/>
                <a:gd name="T73" fmla="*/ 496 h 499"/>
                <a:gd name="T74" fmla="*/ 406 w 867"/>
                <a:gd name="T75" fmla="*/ 499 h 499"/>
                <a:gd name="T76" fmla="*/ 461 w 867"/>
                <a:gd name="T77" fmla="*/ 499 h 499"/>
                <a:gd name="T78" fmla="*/ 514 w 867"/>
                <a:gd name="T79" fmla="*/ 496 h 499"/>
                <a:gd name="T80" fmla="*/ 567 w 867"/>
                <a:gd name="T81" fmla="*/ 487 h 499"/>
                <a:gd name="T82" fmla="*/ 618 w 867"/>
                <a:gd name="T83" fmla="*/ 477 h 499"/>
                <a:gd name="T84" fmla="*/ 665 w 867"/>
                <a:gd name="T85" fmla="*/ 461 h 499"/>
                <a:gd name="T86" fmla="*/ 709 w 867"/>
                <a:gd name="T87" fmla="*/ 443 h 499"/>
                <a:gd name="T88" fmla="*/ 748 w 867"/>
                <a:gd name="T89" fmla="*/ 421 h 499"/>
                <a:gd name="T90" fmla="*/ 784 w 867"/>
                <a:gd name="T91" fmla="*/ 397 h 499"/>
                <a:gd name="T92" fmla="*/ 812 w 867"/>
                <a:gd name="T93" fmla="*/ 370 h 499"/>
                <a:gd name="T94" fmla="*/ 836 w 867"/>
                <a:gd name="T95" fmla="*/ 341 h 499"/>
                <a:gd name="T96" fmla="*/ 853 w 867"/>
                <a:gd name="T97" fmla="*/ 312 h 499"/>
                <a:gd name="T98" fmla="*/ 862 w 867"/>
                <a:gd name="T99" fmla="*/ 281 h 499"/>
                <a:gd name="T100" fmla="*/ 867 w 867"/>
                <a:gd name="T101" fmla="*/ 250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67" h="499">
                  <a:moveTo>
                    <a:pt x="867" y="250"/>
                  </a:moveTo>
                  <a:lnTo>
                    <a:pt x="862" y="218"/>
                  </a:lnTo>
                  <a:lnTo>
                    <a:pt x="853" y="188"/>
                  </a:lnTo>
                  <a:lnTo>
                    <a:pt x="836" y="157"/>
                  </a:lnTo>
                  <a:lnTo>
                    <a:pt x="812" y="130"/>
                  </a:lnTo>
                  <a:lnTo>
                    <a:pt x="784" y="103"/>
                  </a:lnTo>
                  <a:lnTo>
                    <a:pt x="748" y="78"/>
                  </a:lnTo>
                  <a:lnTo>
                    <a:pt x="709" y="57"/>
                  </a:lnTo>
                  <a:lnTo>
                    <a:pt x="665" y="39"/>
                  </a:lnTo>
                  <a:lnTo>
                    <a:pt x="618" y="23"/>
                  </a:lnTo>
                  <a:lnTo>
                    <a:pt x="567" y="12"/>
                  </a:lnTo>
                  <a:lnTo>
                    <a:pt x="514" y="4"/>
                  </a:lnTo>
                  <a:lnTo>
                    <a:pt x="461" y="0"/>
                  </a:lnTo>
                  <a:lnTo>
                    <a:pt x="406" y="0"/>
                  </a:lnTo>
                  <a:lnTo>
                    <a:pt x="352" y="4"/>
                  </a:lnTo>
                  <a:lnTo>
                    <a:pt x="299" y="12"/>
                  </a:lnTo>
                  <a:lnTo>
                    <a:pt x="249" y="23"/>
                  </a:lnTo>
                  <a:lnTo>
                    <a:pt x="201" y="39"/>
                  </a:lnTo>
                  <a:lnTo>
                    <a:pt x="158" y="57"/>
                  </a:lnTo>
                  <a:lnTo>
                    <a:pt x="118" y="78"/>
                  </a:lnTo>
                  <a:lnTo>
                    <a:pt x="83" y="103"/>
                  </a:lnTo>
                  <a:lnTo>
                    <a:pt x="54" y="130"/>
                  </a:lnTo>
                  <a:lnTo>
                    <a:pt x="31" y="157"/>
                  </a:lnTo>
                  <a:lnTo>
                    <a:pt x="14" y="188"/>
                  </a:lnTo>
                  <a:lnTo>
                    <a:pt x="4" y="218"/>
                  </a:lnTo>
                  <a:lnTo>
                    <a:pt x="0" y="250"/>
                  </a:lnTo>
                  <a:lnTo>
                    <a:pt x="4" y="281"/>
                  </a:lnTo>
                  <a:lnTo>
                    <a:pt x="14" y="312"/>
                  </a:lnTo>
                  <a:lnTo>
                    <a:pt x="31" y="341"/>
                  </a:lnTo>
                  <a:lnTo>
                    <a:pt x="54" y="370"/>
                  </a:lnTo>
                  <a:lnTo>
                    <a:pt x="83" y="397"/>
                  </a:lnTo>
                  <a:lnTo>
                    <a:pt x="118" y="421"/>
                  </a:lnTo>
                  <a:lnTo>
                    <a:pt x="158" y="443"/>
                  </a:lnTo>
                  <a:lnTo>
                    <a:pt x="201" y="461"/>
                  </a:lnTo>
                  <a:lnTo>
                    <a:pt x="249" y="477"/>
                  </a:lnTo>
                  <a:lnTo>
                    <a:pt x="299" y="487"/>
                  </a:lnTo>
                  <a:lnTo>
                    <a:pt x="352" y="496"/>
                  </a:lnTo>
                  <a:lnTo>
                    <a:pt x="406" y="499"/>
                  </a:lnTo>
                  <a:lnTo>
                    <a:pt x="461" y="499"/>
                  </a:lnTo>
                  <a:lnTo>
                    <a:pt x="514" y="496"/>
                  </a:lnTo>
                  <a:lnTo>
                    <a:pt x="567" y="487"/>
                  </a:lnTo>
                  <a:lnTo>
                    <a:pt x="618" y="477"/>
                  </a:lnTo>
                  <a:lnTo>
                    <a:pt x="665" y="461"/>
                  </a:lnTo>
                  <a:lnTo>
                    <a:pt x="709" y="443"/>
                  </a:lnTo>
                  <a:lnTo>
                    <a:pt x="748" y="421"/>
                  </a:lnTo>
                  <a:lnTo>
                    <a:pt x="784" y="397"/>
                  </a:lnTo>
                  <a:lnTo>
                    <a:pt x="812" y="370"/>
                  </a:lnTo>
                  <a:lnTo>
                    <a:pt x="836" y="341"/>
                  </a:lnTo>
                  <a:lnTo>
                    <a:pt x="853" y="312"/>
                  </a:lnTo>
                  <a:lnTo>
                    <a:pt x="862" y="281"/>
                  </a:lnTo>
                  <a:lnTo>
                    <a:pt x="867" y="250"/>
                  </a:lnTo>
                  <a:close/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97" name="Line 381"/>
            <p:cNvSpPr>
              <a:spLocks noChangeShapeType="1"/>
            </p:cNvSpPr>
            <p:nvPr/>
          </p:nvSpPr>
          <p:spPr bwMode="auto">
            <a:xfrm flipV="1">
              <a:off x="3135" y="1817"/>
              <a:ext cx="97" cy="132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98" name="Line 382"/>
            <p:cNvSpPr>
              <a:spLocks noChangeShapeType="1"/>
            </p:cNvSpPr>
            <p:nvPr/>
          </p:nvSpPr>
          <p:spPr bwMode="auto">
            <a:xfrm flipV="1">
              <a:off x="3726" y="1616"/>
              <a:ext cx="6" cy="2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599" name="Freeform 383"/>
            <p:cNvSpPr>
              <a:spLocks/>
            </p:cNvSpPr>
            <p:nvPr/>
          </p:nvSpPr>
          <p:spPr bwMode="auto">
            <a:xfrm>
              <a:off x="3764" y="1656"/>
              <a:ext cx="238" cy="71"/>
            </a:xfrm>
            <a:custGeom>
              <a:avLst/>
              <a:gdLst>
                <a:gd name="T0" fmla="*/ 0 w 1663"/>
                <a:gd name="T1" fmla="*/ 0 h 499"/>
                <a:gd name="T2" fmla="*/ 3 w 1663"/>
                <a:gd name="T3" fmla="*/ 44 h 499"/>
                <a:gd name="T4" fmla="*/ 12 w 1663"/>
                <a:gd name="T5" fmla="*/ 87 h 499"/>
                <a:gd name="T6" fmla="*/ 29 w 1663"/>
                <a:gd name="T7" fmla="*/ 131 h 499"/>
                <a:gd name="T8" fmla="*/ 53 w 1663"/>
                <a:gd name="T9" fmla="*/ 173 h 499"/>
                <a:gd name="T10" fmla="*/ 83 w 1663"/>
                <a:gd name="T11" fmla="*/ 214 h 499"/>
                <a:gd name="T12" fmla="*/ 119 w 1663"/>
                <a:gd name="T13" fmla="*/ 252 h 499"/>
                <a:gd name="T14" fmla="*/ 160 w 1663"/>
                <a:gd name="T15" fmla="*/ 290 h 499"/>
                <a:gd name="T16" fmla="*/ 207 w 1663"/>
                <a:gd name="T17" fmla="*/ 325 h 499"/>
                <a:gd name="T18" fmla="*/ 259 w 1663"/>
                <a:gd name="T19" fmla="*/ 357 h 499"/>
                <a:gd name="T20" fmla="*/ 316 w 1663"/>
                <a:gd name="T21" fmla="*/ 387 h 499"/>
                <a:gd name="T22" fmla="*/ 378 w 1663"/>
                <a:gd name="T23" fmla="*/ 413 h 499"/>
                <a:gd name="T24" fmla="*/ 443 w 1663"/>
                <a:gd name="T25" fmla="*/ 437 h 499"/>
                <a:gd name="T26" fmla="*/ 511 w 1663"/>
                <a:gd name="T27" fmla="*/ 456 h 499"/>
                <a:gd name="T28" fmla="*/ 582 w 1663"/>
                <a:gd name="T29" fmla="*/ 473 h 499"/>
                <a:gd name="T30" fmla="*/ 656 w 1663"/>
                <a:gd name="T31" fmla="*/ 486 h 499"/>
                <a:gd name="T32" fmla="*/ 730 w 1663"/>
                <a:gd name="T33" fmla="*/ 494 h 499"/>
                <a:gd name="T34" fmla="*/ 807 w 1663"/>
                <a:gd name="T35" fmla="*/ 498 h 499"/>
                <a:gd name="T36" fmla="*/ 883 w 1663"/>
                <a:gd name="T37" fmla="*/ 499 h 499"/>
                <a:gd name="T38" fmla="*/ 959 w 1663"/>
                <a:gd name="T39" fmla="*/ 497 h 499"/>
                <a:gd name="T40" fmla="*/ 1035 w 1663"/>
                <a:gd name="T41" fmla="*/ 490 h 499"/>
                <a:gd name="T42" fmla="*/ 1109 w 1663"/>
                <a:gd name="T43" fmla="*/ 480 h 499"/>
                <a:gd name="T44" fmla="*/ 1182 w 1663"/>
                <a:gd name="T45" fmla="*/ 465 h 499"/>
                <a:gd name="T46" fmla="*/ 1252 w 1663"/>
                <a:gd name="T47" fmla="*/ 447 h 499"/>
                <a:gd name="T48" fmla="*/ 1319 w 1663"/>
                <a:gd name="T49" fmla="*/ 426 h 499"/>
                <a:gd name="T50" fmla="*/ 1382 w 1663"/>
                <a:gd name="T51" fmla="*/ 401 h 499"/>
                <a:gd name="T52" fmla="*/ 1441 w 1663"/>
                <a:gd name="T53" fmla="*/ 374 h 499"/>
                <a:gd name="T54" fmla="*/ 1496 w 1663"/>
                <a:gd name="T55" fmla="*/ 343 h 499"/>
                <a:gd name="T56" fmla="*/ 1546 w 1663"/>
                <a:gd name="T57" fmla="*/ 309 h 499"/>
                <a:gd name="T58" fmla="*/ 1590 w 1663"/>
                <a:gd name="T59" fmla="*/ 273 h 499"/>
                <a:gd name="T60" fmla="*/ 1630 w 1663"/>
                <a:gd name="T61" fmla="*/ 235 h 499"/>
                <a:gd name="T62" fmla="*/ 1663 w 1663"/>
                <a:gd name="T63" fmla="*/ 195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63" h="499">
                  <a:moveTo>
                    <a:pt x="0" y="0"/>
                  </a:moveTo>
                  <a:lnTo>
                    <a:pt x="3" y="44"/>
                  </a:lnTo>
                  <a:lnTo>
                    <a:pt x="12" y="87"/>
                  </a:lnTo>
                  <a:lnTo>
                    <a:pt x="29" y="131"/>
                  </a:lnTo>
                  <a:lnTo>
                    <a:pt x="53" y="173"/>
                  </a:lnTo>
                  <a:lnTo>
                    <a:pt x="83" y="214"/>
                  </a:lnTo>
                  <a:lnTo>
                    <a:pt x="119" y="252"/>
                  </a:lnTo>
                  <a:lnTo>
                    <a:pt x="160" y="290"/>
                  </a:lnTo>
                  <a:lnTo>
                    <a:pt x="207" y="325"/>
                  </a:lnTo>
                  <a:lnTo>
                    <a:pt x="259" y="357"/>
                  </a:lnTo>
                  <a:lnTo>
                    <a:pt x="316" y="387"/>
                  </a:lnTo>
                  <a:lnTo>
                    <a:pt x="378" y="413"/>
                  </a:lnTo>
                  <a:lnTo>
                    <a:pt x="443" y="437"/>
                  </a:lnTo>
                  <a:lnTo>
                    <a:pt x="511" y="456"/>
                  </a:lnTo>
                  <a:lnTo>
                    <a:pt x="582" y="473"/>
                  </a:lnTo>
                  <a:lnTo>
                    <a:pt x="656" y="486"/>
                  </a:lnTo>
                  <a:lnTo>
                    <a:pt x="730" y="494"/>
                  </a:lnTo>
                  <a:lnTo>
                    <a:pt x="807" y="498"/>
                  </a:lnTo>
                  <a:lnTo>
                    <a:pt x="883" y="499"/>
                  </a:lnTo>
                  <a:lnTo>
                    <a:pt x="959" y="497"/>
                  </a:lnTo>
                  <a:lnTo>
                    <a:pt x="1035" y="490"/>
                  </a:lnTo>
                  <a:lnTo>
                    <a:pt x="1109" y="480"/>
                  </a:lnTo>
                  <a:lnTo>
                    <a:pt x="1182" y="465"/>
                  </a:lnTo>
                  <a:lnTo>
                    <a:pt x="1252" y="447"/>
                  </a:lnTo>
                  <a:lnTo>
                    <a:pt x="1319" y="426"/>
                  </a:lnTo>
                  <a:lnTo>
                    <a:pt x="1382" y="401"/>
                  </a:lnTo>
                  <a:lnTo>
                    <a:pt x="1441" y="374"/>
                  </a:lnTo>
                  <a:lnTo>
                    <a:pt x="1496" y="343"/>
                  </a:lnTo>
                  <a:lnTo>
                    <a:pt x="1546" y="309"/>
                  </a:lnTo>
                  <a:lnTo>
                    <a:pt x="1590" y="273"/>
                  </a:lnTo>
                  <a:lnTo>
                    <a:pt x="1630" y="235"/>
                  </a:lnTo>
                  <a:lnTo>
                    <a:pt x="1663" y="195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00" name="Line 384"/>
            <p:cNvSpPr>
              <a:spLocks noChangeShapeType="1"/>
            </p:cNvSpPr>
            <p:nvPr/>
          </p:nvSpPr>
          <p:spPr bwMode="auto">
            <a:xfrm flipH="1">
              <a:off x="3823" y="1684"/>
              <a:ext cx="179" cy="244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01" name="Freeform 385"/>
            <p:cNvSpPr>
              <a:spLocks/>
            </p:cNvSpPr>
            <p:nvPr/>
          </p:nvSpPr>
          <p:spPr bwMode="auto">
            <a:xfrm>
              <a:off x="3658" y="1928"/>
              <a:ext cx="165" cy="94"/>
            </a:xfrm>
            <a:custGeom>
              <a:avLst/>
              <a:gdLst>
                <a:gd name="T0" fmla="*/ 0 w 1149"/>
                <a:gd name="T1" fmla="*/ 663 h 663"/>
                <a:gd name="T2" fmla="*/ 108 w 1149"/>
                <a:gd name="T3" fmla="*/ 634 h 663"/>
                <a:gd name="T4" fmla="*/ 214 w 1149"/>
                <a:gd name="T5" fmla="*/ 602 h 663"/>
                <a:gd name="T6" fmla="*/ 316 w 1149"/>
                <a:gd name="T7" fmla="*/ 567 h 663"/>
                <a:gd name="T8" fmla="*/ 414 w 1149"/>
                <a:gd name="T9" fmla="*/ 529 h 663"/>
                <a:gd name="T10" fmla="*/ 509 w 1149"/>
                <a:gd name="T11" fmla="*/ 487 h 663"/>
                <a:gd name="T12" fmla="*/ 599 w 1149"/>
                <a:gd name="T13" fmla="*/ 444 h 663"/>
                <a:gd name="T14" fmla="*/ 685 w 1149"/>
                <a:gd name="T15" fmla="*/ 396 h 663"/>
                <a:gd name="T16" fmla="*/ 767 w 1149"/>
                <a:gd name="T17" fmla="*/ 346 h 663"/>
                <a:gd name="T18" fmla="*/ 844 w 1149"/>
                <a:gd name="T19" fmla="*/ 293 h 663"/>
                <a:gd name="T20" fmla="*/ 916 w 1149"/>
                <a:gd name="T21" fmla="*/ 239 h 663"/>
                <a:gd name="T22" fmla="*/ 982 w 1149"/>
                <a:gd name="T23" fmla="*/ 182 h 663"/>
                <a:gd name="T24" fmla="*/ 1043 w 1149"/>
                <a:gd name="T25" fmla="*/ 123 h 663"/>
                <a:gd name="T26" fmla="*/ 1099 w 1149"/>
                <a:gd name="T27" fmla="*/ 62 h 663"/>
                <a:gd name="T28" fmla="*/ 1149 w 1149"/>
                <a:gd name="T29" fmla="*/ 0 h 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49" h="663">
                  <a:moveTo>
                    <a:pt x="0" y="663"/>
                  </a:moveTo>
                  <a:lnTo>
                    <a:pt x="108" y="634"/>
                  </a:lnTo>
                  <a:lnTo>
                    <a:pt x="214" y="602"/>
                  </a:lnTo>
                  <a:lnTo>
                    <a:pt x="316" y="567"/>
                  </a:lnTo>
                  <a:lnTo>
                    <a:pt x="414" y="529"/>
                  </a:lnTo>
                  <a:lnTo>
                    <a:pt x="509" y="487"/>
                  </a:lnTo>
                  <a:lnTo>
                    <a:pt x="599" y="444"/>
                  </a:lnTo>
                  <a:lnTo>
                    <a:pt x="685" y="396"/>
                  </a:lnTo>
                  <a:lnTo>
                    <a:pt x="767" y="346"/>
                  </a:lnTo>
                  <a:lnTo>
                    <a:pt x="844" y="293"/>
                  </a:lnTo>
                  <a:lnTo>
                    <a:pt x="916" y="239"/>
                  </a:lnTo>
                  <a:lnTo>
                    <a:pt x="982" y="182"/>
                  </a:lnTo>
                  <a:lnTo>
                    <a:pt x="1043" y="123"/>
                  </a:lnTo>
                  <a:lnTo>
                    <a:pt x="1099" y="62"/>
                  </a:lnTo>
                  <a:lnTo>
                    <a:pt x="1149" y="0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02" name="Line 386"/>
            <p:cNvSpPr>
              <a:spLocks noChangeShapeType="1"/>
            </p:cNvSpPr>
            <p:nvPr/>
          </p:nvSpPr>
          <p:spPr bwMode="auto">
            <a:xfrm flipH="1">
              <a:off x="3236" y="2022"/>
              <a:ext cx="422" cy="104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03" name="Freeform 387"/>
            <p:cNvSpPr>
              <a:spLocks/>
            </p:cNvSpPr>
            <p:nvPr/>
          </p:nvSpPr>
          <p:spPr bwMode="auto">
            <a:xfrm>
              <a:off x="3236" y="2110"/>
              <a:ext cx="39" cy="16"/>
            </a:xfrm>
            <a:custGeom>
              <a:avLst/>
              <a:gdLst>
                <a:gd name="T0" fmla="*/ 0 w 274"/>
                <a:gd name="T1" fmla="*/ 107 h 107"/>
                <a:gd name="T2" fmla="*/ 60 w 274"/>
                <a:gd name="T3" fmla="*/ 91 h 107"/>
                <a:gd name="T4" fmla="*/ 118 w 274"/>
                <a:gd name="T5" fmla="*/ 72 h 107"/>
                <a:gd name="T6" fmla="*/ 173 w 274"/>
                <a:gd name="T7" fmla="*/ 50 h 107"/>
                <a:gd name="T8" fmla="*/ 225 w 274"/>
                <a:gd name="T9" fmla="*/ 26 h 107"/>
                <a:gd name="T10" fmla="*/ 274 w 274"/>
                <a:gd name="T11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4" h="107">
                  <a:moveTo>
                    <a:pt x="0" y="107"/>
                  </a:moveTo>
                  <a:lnTo>
                    <a:pt x="60" y="91"/>
                  </a:lnTo>
                  <a:lnTo>
                    <a:pt x="118" y="72"/>
                  </a:lnTo>
                  <a:lnTo>
                    <a:pt x="173" y="50"/>
                  </a:lnTo>
                  <a:lnTo>
                    <a:pt x="225" y="26"/>
                  </a:lnTo>
                  <a:lnTo>
                    <a:pt x="274" y="0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04" name="Freeform 388"/>
            <p:cNvSpPr>
              <a:spLocks/>
            </p:cNvSpPr>
            <p:nvPr/>
          </p:nvSpPr>
          <p:spPr bwMode="auto">
            <a:xfrm>
              <a:off x="3412" y="1361"/>
              <a:ext cx="373" cy="216"/>
            </a:xfrm>
            <a:custGeom>
              <a:avLst/>
              <a:gdLst>
                <a:gd name="T0" fmla="*/ 2371 w 2611"/>
                <a:gd name="T1" fmla="*/ 1507 h 1507"/>
                <a:gd name="T2" fmla="*/ 2423 w 2611"/>
                <a:gd name="T3" fmla="*/ 1453 h 1507"/>
                <a:gd name="T4" fmla="*/ 2469 w 2611"/>
                <a:gd name="T5" fmla="*/ 1396 h 1507"/>
                <a:gd name="T6" fmla="*/ 2509 w 2611"/>
                <a:gd name="T7" fmla="*/ 1337 h 1507"/>
                <a:gd name="T8" fmla="*/ 2542 w 2611"/>
                <a:gd name="T9" fmla="*/ 1277 h 1507"/>
                <a:gd name="T10" fmla="*/ 2569 w 2611"/>
                <a:gd name="T11" fmla="*/ 1217 h 1507"/>
                <a:gd name="T12" fmla="*/ 2590 w 2611"/>
                <a:gd name="T13" fmla="*/ 1155 h 1507"/>
                <a:gd name="T14" fmla="*/ 2603 w 2611"/>
                <a:gd name="T15" fmla="*/ 1093 h 1507"/>
                <a:gd name="T16" fmla="*/ 2611 w 2611"/>
                <a:gd name="T17" fmla="*/ 1030 h 1507"/>
                <a:gd name="T18" fmla="*/ 2610 w 2611"/>
                <a:gd name="T19" fmla="*/ 968 h 1507"/>
                <a:gd name="T20" fmla="*/ 2603 w 2611"/>
                <a:gd name="T21" fmla="*/ 905 h 1507"/>
                <a:gd name="T22" fmla="*/ 2589 w 2611"/>
                <a:gd name="T23" fmla="*/ 842 h 1507"/>
                <a:gd name="T24" fmla="*/ 2569 w 2611"/>
                <a:gd name="T25" fmla="*/ 780 h 1507"/>
                <a:gd name="T26" fmla="*/ 2541 w 2611"/>
                <a:gd name="T27" fmla="*/ 720 h 1507"/>
                <a:gd name="T28" fmla="*/ 2508 w 2611"/>
                <a:gd name="T29" fmla="*/ 660 h 1507"/>
                <a:gd name="T30" fmla="*/ 2468 w 2611"/>
                <a:gd name="T31" fmla="*/ 601 h 1507"/>
                <a:gd name="T32" fmla="*/ 2422 w 2611"/>
                <a:gd name="T33" fmla="*/ 545 h 1507"/>
                <a:gd name="T34" fmla="*/ 2370 w 2611"/>
                <a:gd name="T35" fmla="*/ 490 h 1507"/>
                <a:gd name="T36" fmla="*/ 2311 w 2611"/>
                <a:gd name="T37" fmla="*/ 437 h 1507"/>
                <a:gd name="T38" fmla="*/ 2248 w 2611"/>
                <a:gd name="T39" fmla="*/ 386 h 1507"/>
                <a:gd name="T40" fmla="*/ 2178 w 2611"/>
                <a:gd name="T41" fmla="*/ 338 h 1507"/>
                <a:gd name="T42" fmla="*/ 2104 w 2611"/>
                <a:gd name="T43" fmla="*/ 293 h 1507"/>
                <a:gd name="T44" fmla="*/ 2025 w 2611"/>
                <a:gd name="T45" fmla="*/ 249 h 1507"/>
                <a:gd name="T46" fmla="*/ 1941 w 2611"/>
                <a:gd name="T47" fmla="*/ 210 h 1507"/>
                <a:gd name="T48" fmla="*/ 1852 w 2611"/>
                <a:gd name="T49" fmla="*/ 172 h 1507"/>
                <a:gd name="T50" fmla="*/ 1761 w 2611"/>
                <a:gd name="T51" fmla="*/ 138 h 1507"/>
                <a:gd name="T52" fmla="*/ 1666 w 2611"/>
                <a:gd name="T53" fmla="*/ 109 h 1507"/>
                <a:gd name="T54" fmla="*/ 1567 w 2611"/>
                <a:gd name="T55" fmla="*/ 82 h 1507"/>
                <a:gd name="T56" fmla="*/ 1466 w 2611"/>
                <a:gd name="T57" fmla="*/ 58 h 1507"/>
                <a:gd name="T58" fmla="*/ 1363 w 2611"/>
                <a:gd name="T59" fmla="*/ 39 h 1507"/>
                <a:gd name="T60" fmla="*/ 1258 w 2611"/>
                <a:gd name="T61" fmla="*/ 23 h 1507"/>
                <a:gd name="T62" fmla="*/ 1151 w 2611"/>
                <a:gd name="T63" fmla="*/ 12 h 1507"/>
                <a:gd name="T64" fmla="*/ 1043 w 2611"/>
                <a:gd name="T65" fmla="*/ 4 h 1507"/>
                <a:gd name="T66" fmla="*/ 935 w 2611"/>
                <a:gd name="T67" fmla="*/ 0 h 1507"/>
                <a:gd name="T68" fmla="*/ 826 w 2611"/>
                <a:gd name="T69" fmla="*/ 0 h 1507"/>
                <a:gd name="T70" fmla="*/ 717 w 2611"/>
                <a:gd name="T71" fmla="*/ 3 h 1507"/>
                <a:gd name="T72" fmla="*/ 610 w 2611"/>
                <a:gd name="T73" fmla="*/ 12 h 1507"/>
                <a:gd name="T74" fmla="*/ 503 w 2611"/>
                <a:gd name="T75" fmla="*/ 23 h 1507"/>
                <a:gd name="T76" fmla="*/ 398 w 2611"/>
                <a:gd name="T77" fmla="*/ 38 h 1507"/>
                <a:gd name="T78" fmla="*/ 295 w 2611"/>
                <a:gd name="T79" fmla="*/ 57 h 1507"/>
                <a:gd name="T80" fmla="*/ 194 w 2611"/>
                <a:gd name="T81" fmla="*/ 81 h 1507"/>
                <a:gd name="T82" fmla="*/ 94 w 2611"/>
                <a:gd name="T83" fmla="*/ 107 h 1507"/>
                <a:gd name="T84" fmla="*/ 0 w 2611"/>
                <a:gd name="T85" fmla="*/ 138 h 15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611" h="1507">
                  <a:moveTo>
                    <a:pt x="2371" y="1507"/>
                  </a:moveTo>
                  <a:lnTo>
                    <a:pt x="2423" y="1453"/>
                  </a:lnTo>
                  <a:lnTo>
                    <a:pt x="2469" y="1396"/>
                  </a:lnTo>
                  <a:lnTo>
                    <a:pt x="2509" y="1337"/>
                  </a:lnTo>
                  <a:lnTo>
                    <a:pt x="2542" y="1277"/>
                  </a:lnTo>
                  <a:lnTo>
                    <a:pt x="2569" y="1217"/>
                  </a:lnTo>
                  <a:lnTo>
                    <a:pt x="2590" y="1155"/>
                  </a:lnTo>
                  <a:lnTo>
                    <a:pt x="2603" y="1093"/>
                  </a:lnTo>
                  <a:lnTo>
                    <a:pt x="2611" y="1030"/>
                  </a:lnTo>
                  <a:lnTo>
                    <a:pt x="2610" y="968"/>
                  </a:lnTo>
                  <a:lnTo>
                    <a:pt x="2603" y="905"/>
                  </a:lnTo>
                  <a:lnTo>
                    <a:pt x="2589" y="842"/>
                  </a:lnTo>
                  <a:lnTo>
                    <a:pt x="2569" y="780"/>
                  </a:lnTo>
                  <a:lnTo>
                    <a:pt x="2541" y="720"/>
                  </a:lnTo>
                  <a:lnTo>
                    <a:pt x="2508" y="660"/>
                  </a:lnTo>
                  <a:lnTo>
                    <a:pt x="2468" y="601"/>
                  </a:lnTo>
                  <a:lnTo>
                    <a:pt x="2422" y="545"/>
                  </a:lnTo>
                  <a:lnTo>
                    <a:pt x="2370" y="490"/>
                  </a:lnTo>
                  <a:lnTo>
                    <a:pt x="2311" y="437"/>
                  </a:lnTo>
                  <a:lnTo>
                    <a:pt x="2248" y="386"/>
                  </a:lnTo>
                  <a:lnTo>
                    <a:pt x="2178" y="338"/>
                  </a:lnTo>
                  <a:lnTo>
                    <a:pt x="2104" y="293"/>
                  </a:lnTo>
                  <a:lnTo>
                    <a:pt x="2025" y="249"/>
                  </a:lnTo>
                  <a:lnTo>
                    <a:pt x="1941" y="210"/>
                  </a:lnTo>
                  <a:lnTo>
                    <a:pt x="1852" y="172"/>
                  </a:lnTo>
                  <a:lnTo>
                    <a:pt x="1761" y="138"/>
                  </a:lnTo>
                  <a:lnTo>
                    <a:pt x="1666" y="109"/>
                  </a:lnTo>
                  <a:lnTo>
                    <a:pt x="1567" y="82"/>
                  </a:lnTo>
                  <a:lnTo>
                    <a:pt x="1466" y="58"/>
                  </a:lnTo>
                  <a:lnTo>
                    <a:pt x="1363" y="39"/>
                  </a:lnTo>
                  <a:lnTo>
                    <a:pt x="1258" y="23"/>
                  </a:lnTo>
                  <a:lnTo>
                    <a:pt x="1151" y="12"/>
                  </a:lnTo>
                  <a:lnTo>
                    <a:pt x="1043" y="4"/>
                  </a:lnTo>
                  <a:lnTo>
                    <a:pt x="935" y="0"/>
                  </a:lnTo>
                  <a:lnTo>
                    <a:pt x="826" y="0"/>
                  </a:lnTo>
                  <a:lnTo>
                    <a:pt x="717" y="3"/>
                  </a:lnTo>
                  <a:lnTo>
                    <a:pt x="610" y="12"/>
                  </a:lnTo>
                  <a:lnTo>
                    <a:pt x="503" y="23"/>
                  </a:lnTo>
                  <a:lnTo>
                    <a:pt x="398" y="38"/>
                  </a:lnTo>
                  <a:lnTo>
                    <a:pt x="295" y="57"/>
                  </a:lnTo>
                  <a:lnTo>
                    <a:pt x="194" y="81"/>
                  </a:lnTo>
                  <a:lnTo>
                    <a:pt x="94" y="107"/>
                  </a:lnTo>
                  <a:lnTo>
                    <a:pt x="0" y="138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05" name="Freeform 389"/>
            <p:cNvSpPr>
              <a:spLocks/>
            </p:cNvSpPr>
            <p:nvPr/>
          </p:nvSpPr>
          <p:spPr bwMode="auto">
            <a:xfrm>
              <a:off x="3290" y="1432"/>
              <a:ext cx="373" cy="215"/>
            </a:xfrm>
            <a:custGeom>
              <a:avLst/>
              <a:gdLst>
                <a:gd name="T0" fmla="*/ 239 w 2611"/>
                <a:gd name="T1" fmla="*/ 0 h 1507"/>
                <a:gd name="T2" fmla="*/ 187 w 2611"/>
                <a:gd name="T3" fmla="*/ 54 h 1507"/>
                <a:gd name="T4" fmla="*/ 140 w 2611"/>
                <a:gd name="T5" fmla="*/ 112 h 1507"/>
                <a:gd name="T6" fmla="*/ 101 w 2611"/>
                <a:gd name="T7" fmla="*/ 170 h 1507"/>
                <a:gd name="T8" fmla="*/ 68 w 2611"/>
                <a:gd name="T9" fmla="*/ 230 h 1507"/>
                <a:gd name="T10" fmla="*/ 40 w 2611"/>
                <a:gd name="T11" fmla="*/ 290 h 1507"/>
                <a:gd name="T12" fmla="*/ 20 w 2611"/>
                <a:gd name="T13" fmla="*/ 352 h 1507"/>
                <a:gd name="T14" fmla="*/ 7 w 2611"/>
                <a:gd name="T15" fmla="*/ 414 h 1507"/>
                <a:gd name="T16" fmla="*/ 0 w 2611"/>
                <a:gd name="T17" fmla="*/ 477 h 1507"/>
                <a:gd name="T18" fmla="*/ 0 w 2611"/>
                <a:gd name="T19" fmla="*/ 540 h 1507"/>
                <a:gd name="T20" fmla="*/ 7 w 2611"/>
                <a:gd name="T21" fmla="*/ 602 h 1507"/>
                <a:gd name="T22" fmla="*/ 21 w 2611"/>
                <a:gd name="T23" fmla="*/ 665 h 1507"/>
                <a:gd name="T24" fmla="*/ 41 w 2611"/>
                <a:gd name="T25" fmla="*/ 727 h 1507"/>
                <a:gd name="T26" fmla="*/ 68 w 2611"/>
                <a:gd name="T27" fmla="*/ 788 h 1507"/>
                <a:gd name="T28" fmla="*/ 102 w 2611"/>
                <a:gd name="T29" fmla="*/ 847 h 1507"/>
                <a:gd name="T30" fmla="*/ 141 w 2611"/>
                <a:gd name="T31" fmla="*/ 906 h 1507"/>
                <a:gd name="T32" fmla="*/ 188 w 2611"/>
                <a:gd name="T33" fmla="*/ 962 h 1507"/>
                <a:gd name="T34" fmla="*/ 241 w 2611"/>
                <a:gd name="T35" fmla="*/ 1018 h 1507"/>
                <a:gd name="T36" fmla="*/ 299 w 2611"/>
                <a:gd name="T37" fmla="*/ 1070 h 1507"/>
                <a:gd name="T38" fmla="*/ 363 w 2611"/>
                <a:gd name="T39" fmla="*/ 1121 h 1507"/>
                <a:gd name="T40" fmla="*/ 432 w 2611"/>
                <a:gd name="T41" fmla="*/ 1169 h 1507"/>
                <a:gd name="T42" fmla="*/ 507 w 2611"/>
                <a:gd name="T43" fmla="*/ 1215 h 1507"/>
                <a:gd name="T44" fmla="*/ 586 w 2611"/>
                <a:gd name="T45" fmla="*/ 1258 h 1507"/>
                <a:gd name="T46" fmla="*/ 670 w 2611"/>
                <a:gd name="T47" fmla="*/ 1298 h 1507"/>
                <a:gd name="T48" fmla="*/ 757 w 2611"/>
                <a:gd name="T49" fmla="*/ 1335 h 1507"/>
                <a:gd name="T50" fmla="*/ 850 w 2611"/>
                <a:gd name="T51" fmla="*/ 1369 h 1507"/>
                <a:gd name="T52" fmla="*/ 944 w 2611"/>
                <a:gd name="T53" fmla="*/ 1399 h 1507"/>
                <a:gd name="T54" fmla="*/ 1042 w 2611"/>
                <a:gd name="T55" fmla="*/ 1425 h 1507"/>
                <a:gd name="T56" fmla="*/ 1143 w 2611"/>
                <a:gd name="T57" fmla="*/ 1449 h 1507"/>
                <a:gd name="T58" fmla="*/ 1247 w 2611"/>
                <a:gd name="T59" fmla="*/ 1468 h 1507"/>
                <a:gd name="T60" fmla="*/ 1352 w 2611"/>
                <a:gd name="T61" fmla="*/ 1484 h 1507"/>
                <a:gd name="T62" fmla="*/ 1459 w 2611"/>
                <a:gd name="T63" fmla="*/ 1496 h 1507"/>
                <a:gd name="T64" fmla="*/ 1567 w 2611"/>
                <a:gd name="T65" fmla="*/ 1503 h 1507"/>
                <a:gd name="T66" fmla="*/ 1676 w 2611"/>
                <a:gd name="T67" fmla="*/ 1507 h 1507"/>
                <a:gd name="T68" fmla="*/ 1784 w 2611"/>
                <a:gd name="T69" fmla="*/ 1507 h 1507"/>
                <a:gd name="T70" fmla="*/ 1892 w 2611"/>
                <a:gd name="T71" fmla="*/ 1504 h 1507"/>
                <a:gd name="T72" fmla="*/ 2001 w 2611"/>
                <a:gd name="T73" fmla="*/ 1496 h 1507"/>
                <a:gd name="T74" fmla="*/ 2107 w 2611"/>
                <a:gd name="T75" fmla="*/ 1484 h 1507"/>
                <a:gd name="T76" fmla="*/ 2213 w 2611"/>
                <a:gd name="T77" fmla="*/ 1469 h 1507"/>
                <a:gd name="T78" fmla="*/ 2316 w 2611"/>
                <a:gd name="T79" fmla="*/ 1450 h 1507"/>
                <a:gd name="T80" fmla="*/ 2417 w 2611"/>
                <a:gd name="T81" fmla="*/ 1426 h 1507"/>
                <a:gd name="T82" fmla="*/ 2515 w 2611"/>
                <a:gd name="T83" fmla="*/ 1400 h 1507"/>
                <a:gd name="T84" fmla="*/ 2611 w 2611"/>
                <a:gd name="T85" fmla="*/ 1370 h 15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611" h="1507">
                  <a:moveTo>
                    <a:pt x="239" y="0"/>
                  </a:moveTo>
                  <a:lnTo>
                    <a:pt x="187" y="54"/>
                  </a:lnTo>
                  <a:lnTo>
                    <a:pt x="140" y="112"/>
                  </a:lnTo>
                  <a:lnTo>
                    <a:pt x="101" y="170"/>
                  </a:lnTo>
                  <a:lnTo>
                    <a:pt x="68" y="230"/>
                  </a:lnTo>
                  <a:lnTo>
                    <a:pt x="40" y="290"/>
                  </a:lnTo>
                  <a:lnTo>
                    <a:pt x="20" y="352"/>
                  </a:lnTo>
                  <a:lnTo>
                    <a:pt x="7" y="414"/>
                  </a:lnTo>
                  <a:lnTo>
                    <a:pt x="0" y="477"/>
                  </a:lnTo>
                  <a:lnTo>
                    <a:pt x="0" y="540"/>
                  </a:lnTo>
                  <a:lnTo>
                    <a:pt x="7" y="602"/>
                  </a:lnTo>
                  <a:lnTo>
                    <a:pt x="21" y="665"/>
                  </a:lnTo>
                  <a:lnTo>
                    <a:pt x="41" y="727"/>
                  </a:lnTo>
                  <a:lnTo>
                    <a:pt x="68" y="788"/>
                  </a:lnTo>
                  <a:lnTo>
                    <a:pt x="102" y="847"/>
                  </a:lnTo>
                  <a:lnTo>
                    <a:pt x="141" y="906"/>
                  </a:lnTo>
                  <a:lnTo>
                    <a:pt x="188" y="962"/>
                  </a:lnTo>
                  <a:lnTo>
                    <a:pt x="241" y="1018"/>
                  </a:lnTo>
                  <a:lnTo>
                    <a:pt x="299" y="1070"/>
                  </a:lnTo>
                  <a:lnTo>
                    <a:pt x="363" y="1121"/>
                  </a:lnTo>
                  <a:lnTo>
                    <a:pt x="432" y="1169"/>
                  </a:lnTo>
                  <a:lnTo>
                    <a:pt x="507" y="1215"/>
                  </a:lnTo>
                  <a:lnTo>
                    <a:pt x="586" y="1258"/>
                  </a:lnTo>
                  <a:lnTo>
                    <a:pt x="670" y="1298"/>
                  </a:lnTo>
                  <a:lnTo>
                    <a:pt x="757" y="1335"/>
                  </a:lnTo>
                  <a:lnTo>
                    <a:pt x="850" y="1369"/>
                  </a:lnTo>
                  <a:lnTo>
                    <a:pt x="944" y="1399"/>
                  </a:lnTo>
                  <a:lnTo>
                    <a:pt x="1042" y="1425"/>
                  </a:lnTo>
                  <a:lnTo>
                    <a:pt x="1143" y="1449"/>
                  </a:lnTo>
                  <a:lnTo>
                    <a:pt x="1247" y="1468"/>
                  </a:lnTo>
                  <a:lnTo>
                    <a:pt x="1352" y="1484"/>
                  </a:lnTo>
                  <a:lnTo>
                    <a:pt x="1459" y="1496"/>
                  </a:lnTo>
                  <a:lnTo>
                    <a:pt x="1567" y="1503"/>
                  </a:lnTo>
                  <a:lnTo>
                    <a:pt x="1676" y="1507"/>
                  </a:lnTo>
                  <a:lnTo>
                    <a:pt x="1784" y="1507"/>
                  </a:lnTo>
                  <a:lnTo>
                    <a:pt x="1892" y="1504"/>
                  </a:lnTo>
                  <a:lnTo>
                    <a:pt x="2001" y="1496"/>
                  </a:lnTo>
                  <a:lnTo>
                    <a:pt x="2107" y="1484"/>
                  </a:lnTo>
                  <a:lnTo>
                    <a:pt x="2213" y="1469"/>
                  </a:lnTo>
                  <a:lnTo>
                    <a:pt x="2316" y="1450"/>
                  </a:lnTo>
                  <a:lnTo>
                    <a:pt x="2417" y="1426"/>
                  </a:lnTo>
                  <a:lnTo>
                    <a:pt x="2515" y="1400"/>
                  </a:lnTo>
                  <a:lnTo>
                    <a:pt x="2611" y="1370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06" name="Line 390"/>
            <p:cNvSpPr>
              <a:spLocks noChangeShapeType="1"/>
            </p:cNvSpPr>
            <p:nvPr/>
          </p:nvSpPr>
          <p:spPr bwMode="auto">
            <a:xfrm flipV="1">
              <a:off x="3643" y="1565"/>
              <a:ext cx="87" cy="50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07" name="Line 391"/>
            <p:cNvSpPr>
              <a:spLocks noChangeShapeType="1"/>
            </p:cNvSpPr>
            <p:nvPr/>
          </p:nvSpPr>
          <p:spPr bwMode="auto">
            <a:xfrm flipH="1" flipV="1">
              <a:off x="3643" y="1615"/>
              <a:ext cx="20" cy="12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08" name="Line 392"/>
            <p:cNvSpPr>
              <a:spLocks noChangeShapeType="1"/>
            </p:cNvSpPr>
            <p:nvPr/>
          </p:nvSpPr>
          <p:spPr bwMode="auto">
            <a:xfrm flipV="1">
              <a:off x="3663" y="1627"/>
              <a:ext cx="0" cy="51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09" name="Line 393"/>
            <p:cNvSpPr>
              <a:spLocks noChangeShapeType="1"/>
            </p:cNvSpPr>
            <p:nvPr/>
          </p:nvSpPr>
          <p:spPr bwMode="auto">
            <a:xfrm>
              <a:off x="3730" y="1565"/>
              <a:ext cx="0" cy="50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10" name="Freeform 394"/>
            <p:cNvSpPr>
              <a:spLocks/>
            </p:cNvSpPr>
            <p:nvPr/>
          </p:nvSpPr>
          <p:spPr bwMode="auto">
            <a:xfrm>
              <a:off x="3730" y="1565"/>
              <a:ext cx="21" cy="62"/>
            </a:xfrm>
            <a:custGeom>
              <a:avLst/>
              <a:gdLst>
                <a:gd name="T0" fmla="*/ 0 w 145"/>
                <a:gd name="T1" fmla="*/ 0 h 438"/>
                <a:gd name="T2" fmla="*/ 145 w 145"/>
                <a:gd name="T3" fmla="*/ 83 h 438"/>
                <a:gd name="T4" fmla="*/ 145 w 145"/>
                <a:gd name="T5" fmla="*/ 438 h 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5" h="438">
                  <a:moveTo>
                    <a:pt x="0" y="0"/>
                  </a:moveTo>
                  <a:lnTo>
                    <a:pt x="145" y="83"/>
                  </a:lnTo>
                  <a:lnTo>
                    <a:pt x="145" y="438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11" name="Line 395"/>
            <p:cNvSpPr>
              <a:spLocks noChangeShapeType="1"/>
            </p:cNvSpPr>
            <p:nvPr/>
          </p:nvSpPr>
          <p:spPr bwMode="auto">
            <a:xfrm>
              <a:off x="3412" y="1381"/>
              <a:ext cx="21" cy="12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12" name="Line 396"/>
            <p:cNvSpPr>
              <a:spLocks noChangeShapeType="1"/>
            </p:cNvSpPr>
            <p:nvPr/>
          </p:nvSpPr>
          <p:spPr bwMode="auto">
            <a:xfrm flipV="1">
              <a:off x="3412" y="1381"/>
              <a:ext cx="0" cy="24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13" name="Freeform 397"/>
            <p:cNvSpPr>
              <a:spLocks/>
            </p:cNvSpPr>
            <p:nvPr/>
          </p:nvSpPr>
          <p:spPr bwMode="auto">
            <a:xfrm>
              <a:off x="3325" y="1393"/>
              <a:ext cx="108" cy="50"/>
            </a:xfrm>
            <a:custGeom>
              <a:avLst/>
              <a:gdLst>
                <a:gd name="T0" fmla="*/ 758 w 758"/>
                <a:gd name="T1" fmla="*/ 0 h 354"/>
                <a:gd name="T2" fmla="*/ 145 w 758"/>
                <a:gd name="T3" fmla="*/ 354 h 354"/>
                <a:gd name="T4" fmla="*/ 0 w 758"/>
                <a:gd name="T5" fmla="*/ 27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58" h="354">
                  <a:moveTo>
                    <a:pt x="758" y="0"/>
                  </a:moveTo>
                  <a:lnTo>
                    <a:pt x="145" y="354"/>
                  </a:lnTo>
                  <a:lnTo>
                    <a:pt x="0" y="271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14" name="Freeform 398"/>
            <p:cNvSpPr>
              <a:spLocks/>
            </p:cNvSpPr>
            <p:nvPr/>
          </p:nvSpPr>
          <p:spPr bwMode="auto">
            <a:xfrm>
              <a:off x="3414" y="1433"/>
              <a:ext cx="247" cy="143"/>
            </a:xfrm>
            <a:custGeom>
              <a:avLst/>
              <a:gdLst>
                <a:gd name="T0" fmla="*/ 1728 w 1731"/>
                <a:gd name="T1" fmla="*/ 456 h 1001"/>
                <a:gd name="T2" fmla="*/ 1701 w 1731"/>
                <a:gd name="T3" fmla="*/ 370 h 1001"/>
                <a:gd name="T4" fmla="*/ 1648 w 1731"/>
                <a:gd name="T5" fmla="*/ 287 h 1001"/>
                <a:gd name="T6" fmla="*/ 1570 w 1731"/>
                <a:gd name="T7" fmla="*/ 210 h 1001"/>
                <a:gd name="T8" fmla="*/ 1471 w 1731"/>
                <a:gd name="T9" fmla="*/ 143 h 1001"/>
                <a:gd name="T10" fmla="*/ 1352 w 1731"/>
                <a:gd name="T11" fmla="*/ 88 h 1001"/>
                <a:gd name="T12" fmla="*/ 1219 w 1731"/>
                <a:gd name="T13" fmla="*/ 44 h 1001"/>
                <a:gd name="T14" fmla="*/ 1074 w 1731"/>
                <a:gd name="T15" fmla="*/ 15 h 1001"/>
                <a:gd name="T16" fmla="*/ 923 w 1731"/>
                <a:gd name="T17" fmla="*/ 1 h 1001"/>
                <a:gd name="T18" fmla="*/ 769 w 1731"/>
                <a:gd name="T19" fmla="*/ 3 h 1001"/>
                <a:gd name="T20" fmla="*/ 619 w 1731"/>
                <a:gd name="T21" fmla="*/ 20 h 1001"/>
                <a:gd name="T22" fmla="*/ 478 w 1731"/>
                <a:gd name="T23" fmla="*/ 53 h 1001"/>
                <a:gd name="T24" fmla="*/ 347 w 1731"/>
                <a:gd name="T25" fmla="*/ 100 h 1001"/>
                <a:gd name="T26" fmla="*/ 233 w 1731"/>
                <a:gd name="T27" fmla="*/ 159 h 1001"/>
                <a:gd name="T28" fmla="*/ 139 w 1731"/>
                <a:gd name="T29" fmla="*/ 228 h 1001"/>
                <a:gd name="T30" fmla="*/ 67 w 1731"/>
                <a:gd name="T31" fmla="*/ 307 h 1001"/>
                <a:gd name="T32" fmla="*/ 20 w 1731"/>
                <a:gd name="T33" fmla="*/ 391 h 1001"/>
                <a:gd name="T34" fmla="*/ 0 w 1731"/>
                <a:gd name="T35" fmla="*/ 478 h 1001"/>
                <a:gd name="T36" fmla="*/ 7 w 1731"/>
                <a:gd name="T37" fmla="*/ 567 h 1001"/>
                <a:gd name="T38" fmla="*/ 40 w 1731"/>
                <a:gd name="T39" fmla="*/ 653 h 1001"/>
                <a:gd name="T40" fmla="*/ 100 w 1731"/>
                <a:gd name="T41" fmla="*/ 735 h 1001"/>
                <a:gd name="T42" fmla="*/ 183 w 1731"/>
                <a:gd name="T43" fmla="*/ 808 h 1001"/>
                <a:gd name="T44" fmla="*/ 288 w 1731"/>
                <a:gd name="T45" fmla="*/ 873 h 1001"/>
                <a:gd name="T46" fmla="*/ 411 w 1731"/>
                <a:gd name="T47" fmla="*/ 926 h 1001"/>
                <a:gd name="T48" fmla="*/ 547 w 1731"/>
                <a:gd name="T49" fmla="*/ 966 h 1001"/>
                <a:gd name="T50" fmla="*/ 694 w 1731"/>
                <a:gd name="T51" fmla="*/ 991 h 1001"/>
                <a:gd name="T52" fmla="*/ 846 w 1731"/>
                <a:gd name="T53" fmla="*/ 1001 h 1001"/>
                <a:gd name="T54" fmla="*/ 998 w 1731"/>
                <a:gd name="T55" fmla="*/ 995 h 1001"/>
                <a:gd name="T56" fmla="*/ 1147 w 1731"/>
                <a:gd name="T57" fmla="*/ 973 h 1001"/>
                <a:gd name="T58" fmla="*/ 1287 w 1731"/>
                <a:gd name="T59" fmla="*/ 937 h 1001"/>
                <a:gd name="T60" fmla="*/ 1414 w 1731"/>
                <a:gd name="T61" fmla="*/ 888 h 1001"/>
                <a:gd name="T62" fmla="*/ 1523 w 1731"/>
                <a:gd name="T63" fmla="*/ 826 h 1001"/>
                <a:gd name="T64" fmla="*/ 1612 w 1731"/>
                <a:gd name="T65" fmla="*/ 754 h 1001"/>
                <a:gd name="T66" fmla="*/ 1678 w 1731"/>
                <a:gd name="T67" fmla="*/ 674 h 1001"/>
                <a:gd name="T68" fmla="*/ 1717 w 1731"/>
                <a:gd name="T69" fmla="*/ 589 h 1001"/>
                <a:gd name="T70" fmla="*/ 1731 w 1731"/>
                <a:gd name="T71" fmla="*/ 501 h 10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731" h="1001">
                  <a:moveTo>
                    <a:pt x="1731" y="501"/>
                  </a:moveTo>
                  <a:lnTo>
                    <a:pt x="1728" y="456"/>
                  </a:lnTo>
                  <a:lnTo>
                    <a:pt x="1717" y="412"/>
                  </a:lnTo>
                  <a:lnTo>
                    <a:pt x="1701" y="370"/>
                  </a:lnTo>
                  <a:lnTo>
                    <a:pt x="1678" y="327"/>
                  </a:lnTo>
                  <a:lnTo>
                    <a:pt x="1648" y="287"/>
                  </a:lnTo>
                  <a:lnTo>
                    <a:pt x="1612" y="247"/>
                  </a:lnTo>
                  <a:lnTo>
                    <a:pt x="1570" y="210"/>
                  </a:lnTo>
                  <a:lnTo>
                    <a:pt x="1523" y="175"/>
                  </a:lnTo>
                  <a:lnTo>
                    <a:pt x="1471" y="143"/>
                  </a:lnTo>
                  <a:lnTo>
                    <a:pt x="1414" y="113"/>
                  </a:lnTo>
                  <a:lnTo>
                    <a:pt x="1352" y="88"/>
                  </a:lnTo>
                  <a:lnTo>
                    <a:pt x="1287" y="64"/>
                  </a:lnTo>
                  <a:lnTo>
                    <a:pt x="1219" y="44"/>
                  </a:lnTo>
                  <a:lnTo>
                    <a:pt x="1147" y="28"/>
                  </a:lnTo>
                  <a:lnTo>
                    <a:pt x="1074" y="15"/>
                  </a:lnTo>
                  <a:lnTo>
                    <a:pt x="998" y="7"/>
                  </a:lnTo>
                  <a:lnTo>
                    <a:pt x="923" y="1"/>
                  </a:lnTo>
                  <a:lnTo>
                    <a:pt x="846" y="0"/>
                  </a:lnTo>
                  <a:lnTo>
                    <a:pt x="769" y="3"/>
                  </a:lnTo>
                  <a:lnTo>
                    <a:pt x="694" y="10"/>
                  </a:lnTo>
                  <a:lnTo>
                    <a:pt x="619" y="20"/>
                  </a:lnTo>
                  <a:lnTo>
                    <a:pt x="547" y="35"/>
                  </a:lnTo>
                  <a:lnTo>
                    <a:pt x="478" y="53"/>
                  </a:lnTo>
                  <a:lnTo>
                    <a:pt x="411" y="75"/>
                  </a:lnTo>
                  <a:lnTo>
                    <a:pt x="347" y="100"/>
                  </a:lnTo>
                  <a:lnTo>
                    <a:pt x="288" y="128"/>
                  </a:lnTo>
                  <a:lnTo>
                    <a:pt x="233" y="159"/>
                  </a:lnTo>
                  <a:lnTo>
                    <a:pt x="183" y="193"/>
                  </a:lnTo>
                  <a:lnTo>
                    <a:pt x="139" y="228"/>
                  </a:lnTo>
                  <a:lnTo>
                    <a:pt x="100" y="266"/>
                  </a:lnTo>
                  <a:lnTo>
                    <a:pt x="67" y="307"/>
                  </a:lnTo>
                  <a:lnTo>
                    <a:pt x="40" y="348"/>
                  </a:lnTo>
                  <a:lnTo>
                    <a:pt x="20" y="391"/>
                  </a:lnTo>
                  <a:lnTo>
                    <a:pt x="7" y="435"/>
                  </a:lnTo>
                  <a:lnTo>
                    <a:pt x="0" y="478"/>
                  </a:lnTo>
                  <a:lnTo>
                    <a:pt x="0" y="523"/>
                  </a:lnTo>
                  <a:lnTo>
                    <a:pt x="7" y="567"/>
                  </a:lnTo>
                  <a:lnTo>
                    <a:pt x="20" y="610"/>
                  </a:lnTo>
                  <a:lnTo>
                    <a:pt x="40" y="653"/>
                  </a:lnTo>
                  <a:lnTo>
                    <a:pt x="67" y="694"/>
                  </a:lnTo>
                  <a:lnTo>
                    <a:pt x="100" y="735"/>
                  </a:lnTo>
                  <a:lnTo>
                    <a:pt x="139" y="773"/>
                  </a:lnTo>
                  <a:lnTo>
                    <a:pt x="183" y="808"/>
                  </a:lnTo>
                  <a:lnTo>
                    <a:pt x="233" y="842"/>
                  </a:lnTo>
                  <a:lnTo>
                    <a:pt x="288" y="873"/>
                  </a:lnTo>
                  <a:lnTo>
                    <a:pt x="347" y="901"/>
                  </a:lnTo>
                  <a:lnTo>
                    <a:pt x="411" y="926"/>
                  </a:lnTo>
                  <a:lnTo>
                    <a:pt x="478" y="948"/>
                  </a:lnTo>
                  <a:lnTo>
                    <a:pt x="547" y="966"/>
                  </a:lnTo>
                  <a:lnTo>
                    <a:pt x="619" y="981"/>
                  </a:lnTo>
                  <a:lnTo>
                    <a:pt x="694" y="991"/>
                  </a:lnTo>
                  <a:lnTo>
                    <a:pt x="769" y="998"/>
                  </a:lnTo>
                  <a:lnTo>
                    <a:pt x="846" y="1001"/>
                  </a:lnTo>
                  <a:lnTo>
                    <a:pt x="923" y="1000"/>
                  </a:lnTo>
                  <a:lnTo>
                    <a:pt x="998" y="995"/>
                  </a:lnTo>
                  <a:lnTo>
                    <a:pt x="1074" y="986"/>
                  </a:lnTo>
                  <a:lnTo>
                    <a:pt x="1147" y="973"/>
                  </a:lnTo>
                  <a:lnTo>
                    <a:pt x="1219" y="957"/>
                  </a:lnTo>
                  <a:lnTo>
                    <a:pt x="1287" y="937"/>
                  </a:lnTo>
                  <a:lnTo>
                    <a:pt x="1352" y="915"/>
                  </a:lnTo>
                  <a:lnTo>
                    <a:pt x="1414" y="888"/>
                  </a:lnTo>
                  <a:lnTo>
                    <a:pt x="1471" y="858"/>
                  </a:lnTo>
                  <a:lnTo>
                    <a:pt x="1523" y="826"/>
                  </a:lnTo>
                  <a:lnTo>
                    <a:pt x="1570" y="791"/>
                  </a:lnTo>
                  <a:lnTo>
                    <a:pt x="1612" y="754"/>
                  </a:lnTo>
                  <a:lnTo>
                    <a:pt x="1648" y="715"/>
                  </a:lnTo>
                  <a:lnTo>
                    <a:pt x="1678" y="674"/>
                  </a:lnTo>
                  <a:lnTo>
                    <a:pt x="1701" y="632"/>
                  </a:lnTo>
                  <a:lnTo>
                    <a:pt x="1717" y="589"/>
                  </a:lnTo>
                  <a:lnTo>
                    <a:pt x="1728" y="545"/>
                  </a:lnTo>
                  <a:lnTo>
                    <a:pt x="1731" y="501"/>
                  </a:lnTo>
                  <a:close/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15" name="Freeform 399"/>
            <p:cNvSpPr>
              <a:spLocks/>
            </p:cNvSpPr>
            <p:nvPr/>
          </p:nvSpPr>
          <p:spPr bwMode="auto">
            <a:xfrm>
              <a:off x="3634" y="1752"/>
              <a:ext cx="15" cy="14"/>
            </a:xfrm>
            <a:custGeom>
              <a:avLst/>
              <a:gdLst>
                <a:gd name="T0" fmla="*/ 105 w 105"/>
                <a:gd name="T1" fmla="*/ 95 h 95"/>
                <a:gd name="T2" fmla="*/ 74 w 105"/>
                <a:gd name="T3" fmla="*/ 62 h 95"/>
                <a:gd name="T4" fmla="*/ 39 w 105"/>
                <a:gd name="T5" fmla="*/ 30 h 95"/>
                <a:gd name="T6" fmla="*/ 0 w 105"/>
                <a:gd name="T7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5" h="95">
                  <a:moveTo>
                    <a:pt x="105" y="95"/>
                  </a:moveTo>
                  <a:lnTo>
                    <a:pt x="74" y="62"/>
                  </a:lnTo>
                  <a:lnTo>
                    <a:pt x="39" y="3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16" name="Freeform 400"/>
            <p:cNvSpPr>
              <a:spLocks/>
            </p:cNvSpPr>
            <p:nvPr/>
          </p:nvSpPr>
          <p:spPr bwMode="auto">
            <a:xfrm>
              <a:off x="3618" y="1730"/>
              <a:ext cx="39" cy="70"/>
            </a:xfrm>
            <a:custGeom>
              <a:avLst/>
              <a:gdLst>
                <a:gd name="T0" fmla="*/ 0 w 267"/>
                <a:gd name="T1" fmla="*/ 492 h 492"/>
                <a:gd name="T2" fmla="*/ 28 w 267"/>
                <a:gd name="T3" fmla="*/ 481 h 492"/>
                <a:gd name="T4" fmla="*/ 56 w 267"/>
                <a:gd name="T5" fmla="*/ 466 h 492"/>
                <a:gd name="T6" fmla="*/ 83 w 267"/>
                <a:gd name="T7" fmla="*/ 447 h 492"/>
                <a:gd name="T8" fmla="*/ 108 w 267"/>
                <a:gd name="T9" fmla="*/ 424 h 492"/>
                <a:gd name="T10" fmla="*/ 132 w 267"/>
                <a:gd name="T11" fmla="*/ 399 h 492"/>
                <a:gd name="T12" fmla="*/ 154 w 267"/>
                <a:gd name="T13" fmla="*/ 369 h 492"/>
                <a:gd name="T14" fmla="*/ 174 w 267"/>
                <a:gd name="T15" fmla="*/ 337 h 492"/>
                <a:gd name="T16" fmla="*/ 191 w 267"/>
                <a:gd name="T17" fmla="*/ 303 h 492"/>
                <a:gd name="T18" fmla="*/ 207 w 267"/>
                <a:gd name="T19" fmla="*/ 268 h 492"/>
                <a:gd name="T20" fmla="*/ 220 w 267"/>
                <a:gd name="T21" fmla="*/ 232 h 492"/>
                <a:gd name="T22" fmla="*/ 232 w 267"/>
                <a:gd name="T23" fmla="*/ 195 h 492"/>
                <a:gd name="T24" fmla="*/ 241 w 267"/>
                <a:gd name="T25" fmla="*/ 157 h 492"/>
                <a:gd name="T26" fmla="*/ 257 w 267"/>
                <a:gd name="T27" fmla="*/ 78 h 492"/>
                <a:gd name="T28" fmla="*/ 267 w 267"/>
                <a:gd name="T29" fmla="*/ 0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67" h="492">
                  <a:moveTo>
                    <a:pt x="0" y="492"/>
                  </a:moveTo>
                  <a:lnTo>
                    <a:pt x="28" y="481"/>
                  </a:lnTo>
                  <a:lnTo>
                    <a:pt x="56" y="466"/>
                  </a:lnTo>
                  <a:lnTo>
                    <a:pt x="83" y="447"/>
                  </a:lnTo>
                  <a:lnTo>
                    <a:pt x="108" y="424"/>
                  </a:lnTo>
                  <a:lnTo>
                    <a:pt x="132" y="399"/>
                  </a:lnTo>
                  <a:lnTo>
                    <a:pt x="154" y="369"/>
                  </a:lnTo>
                  <a:lnTo>
                    <a:pt x="174" y="337"/>
                  </a:lnTo>
                  <a:lnTo>
                    <a:pt x="191" y="303"/>
                  </a:lnTo>
                  <a:lnTo>
                    <a:pt x="207" y="268"/>
                  </a:lnTo>
                  <a:lnTo>
                    <a:pt x="220" y="232"/>
                  </a:lnTo>
                  <a:lnTo>
                    <a:pt x="232" y="195"/>
                  </a:lnTo>
                  <a:lnTo>
                    <a:pt x="241" y="157"/>
                  </a:lnTo>
                  <a:lnTo>
                    <a:pt x="257" y="78"/>
                  </a:lnTo>
                  <a:lnTo>
                    <a:pt x="267" y="0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17" name="Freeform 401"/>
            <p:cNvSpPr>
              <a:spLocks/>
            </p:cNvSpPr>
            <p:nvPr/>
          </p:nvSpPr>
          <p:spPr bwMode="auto">
            <a:xfrm>
              <a:off x="3618" y="1714"/>
              <a:ext cx="87" cy="114"/>
            </a:xfrm>
            <a:custGeom>
              <a:avLst/>
              <a:gdLst>
                <a:gd name="T0" fmla="*/ 612 w 613"/>
                <a:gd name="T1" fmla="*/ 230 h 792"/>
                <a:gd name="T2" fmla="*/ 604 w 613"/>
                <a:gd name="T3" fmla="*/ 308 h 792"/>
                <a:gd name="T4" fmla="*/ 588 w 613"/>
                <a:gd name="T5" fmla="*/ 391 h 792"/>
                <a:gd name="T6" fmla="*/ 564 w 613"/>
                <a:gd name="T7" fmla="*/ 474 h 792"/>
                <a:gd name="T8" fmla="*/ 533 w 613"/>
                <a:gd name="T9" fmla="*/ 550 h 792"/>
                <a:gd name="T10" fmla="*/ 492 w 613"/>
                <a:gd name="T11" fmla="*/ 623 h 792"/>
                <a:gd name="T12" fmla="*/ 443 w 613"/>
                <a:gd name="T13" fmla="*/ 687 h 792"/>
                <a:gd name="T14" fmla="*/ 388 w 613"/>
                <a:gd name="T15" fmla="*/ 737 h 792"/>
                <a:gd name="T16" fmla="*/ 328 w 613"/>
                <a:gd name="T17" fmla="*/ 771 h 792"/>
                <a:gd name="T18" fmla="*/ 265 w 613"/>
                <a:gd name="T19" fmla="*/ 790 h 792"/>
                <a:gd name="T20" fmla="*/ 202 w 613"/>
                <a:gd name="T21" fmla="*/ 791 h 792"/>
                <a:gd name="T22" fmla="*/ 143 w 613"/>
                <a:gd name="T23" fmla="*/ 775 h 792"/>
                <a:gd name="T24" fmla="*/ 92 w 613"/>
                <a:gd name="T25" fmla="*/ 746 h 792"/>
                <a:gd name="T26" fmla="*/ 48 w 613"/>
                <a:gd name="T27" fmla="*/ 703 h 792"/>
                <a:gd name="T28" fmla="*/ 17 w 613"/>
                <a:gd name="T29" fmla="*/ 646 h 792"/>
                <a:gd name="T30" fmla="*/ 1 w 613"/>
                <a:gd name="T31" fmla="*/ 582 h 792"/>
                <a:gd name="T32" fmla="*/ 1 w 613"/>
                <a:gd name="T33" fmla="*/ 514 h 792"/>
                <a:gd name="T34" fmla="*/ 17 w 613"/>
                <a:gd name="T35" fmla="*/ 441 h 792"/>
                <a:gd name="T36" fmla="*/ 48 w 613"/>
                <a:gd name="T37" fmla="*/ 367 h 792"/>
                <a:gd name="T38" fmla="*/ 92 w 613"/>
                <a:gd name="T39" fmla="*/ 296 h 792"/>
                <a:gd name="T40" fmla="*/ 143 w 613"/>
                <a:gd name="T41" fmla="*/ 230 h 792"/>
                <a:gd name="T42" fmla="*/ 202 w 613"/>
                <a:gd name="T43" fmla="*/ 168 h 792"/>
                <a:gd name="T44" fmla="*/ 265 w 613"/>
                <a:gd name="T45" fmla="*/ 113 h 792"/>
                <a:gd name="T46" fmla="*/ 328 w 613"/>
                <a:gd name="T47" fmla="*/ 67 h 792"/>
                <a:gd name="T48" fmla="*/ 388 w 613"/>
                <a:gd name="T49" fmla="*/ 33 h 792"/>
                <a:gd name="T50" fmla="*/ 443 w 613"/>
                <a:gd name="T51" fmla="*/ 10 h 792"/>
                <a:gd name="T52" fmla="*/ 492 w 613"/>
                <a:gd name="T53" fmla="*/ 0 h 792"/>
                <a:gd name="T54" fmla="*/ 533 w 613"/>
                <a:gd name="T55" fmla="*/ 5 h 792"/>
                <a:gd name="T56" fmla="*/ 564 w 613"/>
                <a:gd name="T57" fmla="*/ 23 h 792"/>
                <a:gd name="T58" fmla="*/ 588 w 613"/>
                <a:gd name="T59" fmla="*/ 55 h 792"/>
                <a:gd name="T60" fmla="*/ 604 w 613"/>
                <a:gd name="T61" fmla="*/ 103 h 792"/>
                <a:gd name="T62" fmla="*/ 612 w 613"/>
                <a:gd name="T63" fmla="*/ 162 h 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13" h="792">
                  <a:moveTo>
                    <a:pt x="613" y="195"/>
                  </a:moveTo>
                  <a:lnTo>
                    <a:pt x="612" y="230"/>
                  </a:lnTo>
                  <a:lnTo>
                    <a:pt x="608" y="268"/>
                  </a:lnTo>
                  <a:lnTo>
                    <a:pt x="604" y="308"/>
                  </a:lnTo>
                  <a:lnTo>
                    <a:pt x="597" y="349"/>
                  </a:lnTo>
                  <a:lnTo>
                    <a:pt x="588" y="391"/>
                  </a:lnTo>
                  <a:lnTo>
                    <a:pt x="576" y="432"/>
                  </a:lnTo>
                  <a:lnTo>
                    <a:pt x="564" y="474"/>
                  </a:lnTo>
                  <a:lnTo>
                    <a:pt x="549" y="512"/>
                  </a:lnTo>
                  <a:lnTo>
                    <a:pt x="533" y="550"/>
                  </a:lnTo>
                  <a:lnTo>
                    <a:pt x="514" y="588"/>
                  </a:lnTo>
                  <a:lnTo>
                    <a:pt x="492" y="623"/>
                  </a:lnTo>
                  <a:lnTo>
                    <a:pt x="469" y="657"/>
                  </a:lnTo>
                  <a:lnTo>
                    <a:pt x="443" y="687"/>
                  </a:lnTo>
                  <a:lnTo>
                    <a:pt x="416" y="714"/>
                  </a:lnTo>
                  <a:lnTo>
                    <a:pt x="388" y="737"/>
                  </a:lnTo>
                  <a:lnTo>
                    <a:pt x="358" y="756"/>
                  </a:lnTo>
                  <a:lnTo>
                    <a:pt x="328" y="771"/>
                  </a:lnTo>
                  <a:lnTo>
                    <a:pt x="297" y="783"/>
                  </a:lnTo>
                  <a:lnTo>
                    <a:pt x="265" y="790"/>
                  </a:lnTo>
                  <a:lnTo>
                    <a:pt x="234" y="792"/>
                  </a:lnTo>
                  <a:lnTo>
                    <a:pt x="202" y="791"/>
                  </a:lnTo>
                  <a:lnTo>
                    <a:pt x="172" y="785"/>
                  </a:lnTo>
                  <a:lnTo>
                    <a:pt x="143" y="775"/>
                  </a:lnTo>
                  <a:lnTo>
                    <a:pt x="116" y="762"/>
                  </a:lnTo>
                  <a:lnTo>
                    <a:pt x="92" y="746"/>
                  </a:lnTo>
                  <a:lnTo>
                    <a:pt x="68" y="726"/>
                  </a:lnTo>
                  <a:lnTo>
                    <a:pt x="48" y="703"/>
                  </a:lnTo>
                  <a:lnTo>
                    <a:pt x="31" y="676"/>
                  </a:lnTo>
                  <a:lnTo>
                    <a:pt x="17" y="646"/>
                  </a:lnTo>
                  <a:lnTo>
                    <a:pt x="8" y="615"/>
                  </a:lnTo>
                  <a:lnTo>
                    <a:pt x="1" y="582"/>
                  </a:lnTo>
                  <a:lnTo>
                    <a:pt x="0" y="548"/>
                  </a:lnTo>
                  <a:lnTo>
                    <a:pt x="1" y="514"/>
                  </a:lnTo>
                  <a:lnTo>
                    <a:pt x="8" y="478"/>
                  </a:lnTo>
                  <a:lnTo>
                    <a:pt x="17" y="441"/>
                  </a:lnTo>
                  <a:lnTo>
                    <a:pt x="31" y="404"/>
                  </a:lnTo>
                  <a:lnTo>
                    <a:pt x="48" y="367"/>
                  </a:lnTo>
                  <a:lnTo>
                    <a:pt x="68" y="331"/>
                  </a:lnTo>
                  <a:lnTo>
                    <a:pt x="92" y="296"/>
                  </a:lnTo>
                  <a:lnTo>
                    <a:pt x="116" y="262"/>
                  </a:lnTo>
                  <a:lnTo>
                    <a:pt x="143" y="230"/>
                  </a:lnTo>
                  <a:lnTo>
                    <a:pt x="172" y="198"/>
                  </a:lnTo>
                  <a:lnTo>
                    <a:pt x="202" y="168"/>
                  </a:lnTo>
                  <a:lnTo>
                    <a:pt x="234" y="139"/>
                  </a:lnTo>
                  <a:lnTo>
                    <a:pt x="265" y="113"/>
                  </a:lnTo>
                  <a:lnTo>
                    <a:pt x="297" y="88"/>
                  </a:lnTo>
                  <a:lnTo>
                    <a:pt x="328" y="67"/>
                  </a:lnTo>
                  <a:lnTo>
                    <a:pt x="358" y="49"/>
                  </a:lnTo>
                  <a:lnTo>
                    <a:pt x="388" y="33"/>
                  </a:lnTo>
                  <a:lnTo>
                    <a:pt x="416" y="20"/>
                  </a:lnTo>
                  <a:lnTo>
                    <a:pt x="443" y="10"/>
                  </a:lnTo>
                  <a:lnTo>
                    <a:pt x="469" y="3"/>
                  </a:lnTo>
                  <a:lnTo>
                    <a:pt x="492" y="0"/>
                  </a:lnTo>
                  <a:lnTo>
                    <a:pt x="514" y="1"/>
                  </a:lnTo>
                  <a:lnTo>
                    <a:pt x="533" y="5"/>
                  </a:lnTo>
                  <a:lnTo>
                    <a:pt x="549" y="12"/>
                  </a:lnTo>
                  <a:lnTo>
                    <a:pt x="564" y="23"/>
                  </a:lnTo>
                  <a:lnTo>
                    <a:pt x="576" y="37"/>
                  </a:lnTo>
                  <a:lnTo>
                    <a:pt x="588" y="55"/>
                  </a:lnTo>
                  <a:lnTo>
                    <a:pt x="597" y="78"/>
                  </a:lnTo>
                  <a:lnTo>
                    <a:pt x="604" y="103"/>
                  </a:lnTo>
                  <a:lnTo>
                    <a:pt x="608" y="131"/>
                  </a:lnTo>
                  <a:lnTo>
                    <a:pt x="612" y="162"/>
                  </a:lnTo>
                  <a:lnTo>
                    <a:pt x="613" y="195"/>
                  </a:lnTo>
                  <a:close/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18" name="Freeform 402"/>
            <p:cNvSpPr>
              <a:spLocks/>
            </p:cNvSpPr>
            <p:nvPr/>
          </p:nvSpPr>
          <p:spPr bwMode="auto">
            <a:xfrm>
              <a:off x="3527" y="1858"/>
              <a:ext cx="196" cy="107"/>
            </a:xfrm>
            <a:custGeom>
              <a:avLst/>
              <a:gdLst>
                <a:gd name="T0" fmla="*/ 0 w 1371"/>
                <a:gd name="T1" fmla="*/ 748 h 749"/>
                <a:gd name="T2" fmla="*/ 91 w 1371"/>
                <a:gd name="T3" fmla="*/ 749 h 749"/>
                <a:gd name="T4" fmla="*/ 183 w 1371"/>
                <a:gd name="T5" fmla="*/ 747 h 749"/>
                <a:gd name="T6" fmla="*/ 275 w 1371"/>
                <a:gd name="T7" fmla="*/ 741 h 749"/>
                <a:gd name="T8" fmla="*/ 365 w 1371"/>
                <a:gd name="T9" fmla="*/ 730 h 749"/>
                <a:gd name="T10" fmla="*/ 453 w 1371"/>
                <a:gd name="T11" fmla="*/ 716 h 749"/>
                <a:gd name="T12" fmla="*/ 540 w 1371"/>
                <a:gd name="T13" fmla="*/ 699 h 749"/>
                <a:gd name="T14" fmla="*/ 625 w 1371"/>
                <a:gd name="T15" fmla="*/ 679 h 749"/>
                <a:gd name="T16" fmla="*/ 706 w 1371"/>
                <a:gd name="T17" fmla="*/ 655 h 749"/>
                <a:gd name="T18" fmla="*/ 785 w 1371"/>
                <a:gd name="T19" fmla="*/ 627 h 749"/>
                <a:gd name="T20" fmla="*/ 860 w 1371"/>
                <a:gd name="T21" fmla="*/ 596 h 749"/>
                <a:gd name="T22" fmla="*/ 930 w 1371"/>
                <a:gd name="T23" fmla="*/ 562 h 749"/>
                <a:gd name="T24" fmla="*/ 998 w 1371"/>
                <a:gd name="T25" fmla="*/ 526 h 749"/>
                <a:gd name="T26" fmla="*/ 1059 w 1371"/>
                <a:gd name="T27" fmla="*/ 488 h 749"/>
                <a:gd name="T28" fmla="*/ 1117 w 1371"/>
                <a:gd name="T29" fmla="*/ 446 h 749"/>
                <a:gd name="T30" fmla="*/ 1169 w 1371"/>
                <a:gd name="T31" fmla="*/ 401 h 749"/>
                <a:gd name="T32" fmla="*/ 1215 w 1371"/>
                <a:gd name="T33" fmla="*/ 356 h 749"/>
                <a:gd name="T34" fmla="*/ 1256 w 1371"/>
                <a:gd name="T35" fmla="*/ 309 h 749"/>
                <a:gd name="T36" fmla="*/ 1290 w 1371"/>
                <a:gd name="T37" fmla="*/ 260 h 749"/>
                <a:gd name="T38" fmla="*/ 1319 w 1371"/>
                <a:gd name="T39" fmla="*/ 209 h 749"/>
                <a:gd name="T40" fmla="*/ 1341 w 1371"/>
                <a:gd name="T41" fmla="*/ 158 h 749"/>
                <a:gd name="T42" fmla="*/ 1359 w 1371"/>
                <a:gd name="T43" fmla="*/ 105 h 749"/>
                <a:gd name="T44" fmla="*/ 1368 w 1371"/>
                <a:gd name="T45" fmla="*/ 52 h 749"/>
                <a:gd name="T46" fmla="*/ 1371 w 1371"/>
                <a:gd name="T47" fmla="*/ 0 h 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371" h="749">
                  <a:moveTo>
                    <a:pt x="0" y="748"/>
                  </a:moveTo>
                  <a:lnTo>
                    <a:pt x="91" y="749"/>
                  </a:lnTo>
                  <a:lnTo>
                    <a:pt x="183" y="747"/>
                  </a:lnTo>
                  <a:lnTo>
                    <a:pt x="275" y="741"/>
                  </a:lnTo>
                  <a:lnTo>
                    <a:pt x="365" y="730"/>
                  </a:lnTo>
                  <a:lnTo>
                    <a:pt x="453" y="716"/>
                  </a:lnTo>
                  <a:lnTo>
                    <a:pt x="540" y="699"/>
                  </a:lnTo>
                  <a:lnTo>
                    <a:pt x="625" y="679"/>
                  </a:lnTo>
                  <a:lnTo>
                    <a:pt x="706" y="655"/>
                  </a:lnTo>
                  <a:lnTo>
                    <a:pt x="785" y="627"/>
                  </a:lnTo>
                  <a:lnTo>
                    <a:pt x="860" y="596"/>
                  </a:lnTo>
                  <a:lnTo>
                    <a:pt x="930" y="562"/>
                  </a:lnTo>
                  <a:lnTo>
                    <a:pt x="998" y="526"/>
                  </a:lnTo>
                  <a:lnTo>
                    <a:pt x="1059" y="488"/>
                  </a:lnTo>
                  <a:lnTo>
                    <a:pt x="1117" y="446"/>
                  </a:lnTo>
                  <a:lnTo>
                    <a:pt x="1169" y="401"/>
                  </a:lnTo>
                  <a:lnTo>
                    <a:pt x="1215" y="356"/>
                  </a:lnTo>
                  <a:lnTo>
                    <a:pt x="1256" y="309"/>
                  </a:lnTo>
                  <a:lnTo>
                    <a:pt x="1290" y="260"/>
                  </a:lnTo>
                  <a:lnTo>
                    <a:pt x="1319" y="209"/>
                  </a:lnTo>
                  <a:lnTo>
                    <a:pt x="1341" y="158"/>
                  </a:lnTo>
                  <a:lnTo>
                    <a:pt x="1359" y="105"/>
                  </a:lnTo>
                  <a:lnTo>
                    <a:pt x="1368" y="52"/>
                  </a:lnTo>
                  <a:lnTo>
                    <a:pt x="1371" y="0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19" name="Line 403"/>
            <p:cNvSpPr>
              <a:spLocks noChangeShapeType="1"/>
            </p:cNvSpPr>
            <p:nvPr/>
          </p:nvSpPr>
          <p:spPr bwMode="auto">
            <a:xfrm flipH="1">
              <a:off x="3663" y="1615"/>
              <a:ext cx="67" cy="39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20" name="Line 404"/>
            <p:cNvSpPr>
              <a:spLocks noChangeShapeType="1"/>
            </p:cNvSpPr>
            <p:nvPr/>
          </p:nvSpPr>
          <p:spPr bwMode="auto">
            <a:xfrm flipH="1" flipV="1">
              <a:off x="3730" y="1615"/>
              <a:ext cx="21" cy="12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21" name="Freeform 405"/>
            <p:cNvSpPr>
              <a:spLocks/>
            </p:cNvSpPr>
            <p:nvPr/>
          </p:nvSpPr>
          <p:spPr bwMode="auto">
            <a:xfrm>
              <a:off x="3751" y="1555"/>
              <a:ext cx="34" cy="72"/>
            </a:xfrm>
            <a:custGeom>
              <a:avLst/>
              <a:gdLst>
                <a:gd name="T0" fmla="*/ 0 w 240"/>
                <a:gd name="T1" fmla="*/ 509 h 509"/>
                <a:gd name="T2" fmla="*/ 49 w 240"/>
                <a:gd name="T3" fmla="*/ 457 h 509"/>
                <a:gd name="T4" fmla="*/ 94 w 240"/>
                <a:gd name="T5" fmla="*/ 404 h 509"/>
                <a:gd name="T6" fmla="*/ 132 w 240"/>
                <a:gd name="T7" fmla="*/ 348 h 509"/>
                <a:gd name="T8" fmla="*/ 165 w 240"/>
                <a:gd name="T9" fmla="*/ 292 h 509"/>
                <a:gd name="T10" fmla="*/ 192 w 240"/>
                <a:gd name="T11" fmla="*/ 235 h 509"/>
                <a:gd name="T12" fmla="*/ 213 w 240"/>
                <a:gd name="T13" fmla="*/ 177 h 509"/>
                <a:gd name="T14" fmla="*/ 228 w 240"/>
                <a:gd name="T15" fmla="*/ 118 h 509"/>
                <a:gd name="T16" fmla="*/ 236 w 240"/>
                <a:gd name="T17" fmla="*/ 60 h 509"/>
                <a:gd name="T18" fmla="*/ 240 w 240"/>
                <a:gd name="T19" fmla="*/ 0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0" h="509">
                  <a:moveTo>
                    <a:pt x="0" y="509"/>
                  </a:moveTo>
                  <a:lnTo>
                    <a:pt x="49" y="457"/>
                  </a:lnTo>
                  <a:lnTo>
                    <a:pt x="94" y="404"/>
                  </a:lnTo>
                  <a:lnTo>
                    <a:pt x="132" y="348"/>
                  </a:lnTo>
                  <a:lnTo>
                    <a:pt x="165" y="292"/>
                  </a:lnTo>
                  <a:lnTo>
                    <a:pt x="192" y="235"/>
                  </a:lnTo>
                  <a:lnTo>
                    <a:pt x="213" y="177"/>
                  </a:lnTo>
                  <a:lnTo>
                    <a:pt x="228" y="118"/>
                  </a:lnTo>
                  <a:lnTo>
                    <a:pt x="236" y="60"/>
                  </a:lnTo>
                  <a:lnTo>
                    <a:pt x="240" y="0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22" name="Freeform 406"/>
            <p:cNvSpPr>
              <a:spLocks/>
            </p:cNvSpPr>
            <p:nvPr/>
          </p:nvSpPr>
          <p:spPr bwMode="auto">
            <a:xfrm>
              <a:off x="3290" y="1555"/>
              <a:ext cx="373" cy="143"/>
            </a:xfrm>
            <a:custGeom>
              <a:avLst/>
              <a:gdLst>
                <a:gd name="T0" fmla="*/ 0 w 2612"/>
                <a:gd name="T1" fmla="*/ 0 h 1001"/>
                <a:gd name="T2" fmla="*/ 4 w 2612"/>
                <a:gd name="T3" fmla="*/ 62 h 1001"/>
                <a:gd name="T4" fmla="*/ 14 w 2612"/>
                <a:gd name="T5" fmla="*/ 124 h 1001"/>
                <a:gd name="T6" fmla="*/ 30 w 2612"/>
                <a:gd name="T7" fmla="*/ 185 h 1001"/>
                <a:gd name="T8" fmla="*/ 53 w 2612"/>
                <a:gd name="T9" fmla="*/ 245 h 1001"/>
                <a:gd name="T10" fmla="*/ 83 w 2612"/>
                <a:gd name="T11" fmla="*/ 305 h 1001"/>
                <a:gd name="T12" fmla="*/ 118 w 2612"/>
                <a:gd name="T13" fmla="*/ 363 h 1001"/>
                <a:gd name="T14" fmla="*/ 161 w 2612"/>
                <a:gd name="T15" fmla="*/ 421 h 1001"/>
                <a:gd name="T16" fmla="*/ 208 w 2612"/>
                <a:gd name="T17" fmla="*/ 476 h 1001"/>
                <a:gd name="T18" fmla="*/ 262 w 2612"/>
                <a:gd name="T19" fmla="*/ 529 h 1001"/>
                <a:gd name="T20" fmla="*/ 321 w 2612"/>
                <a:gd name="T21" fmla="*/ 580 h 1001"/>
                <a:gd name="T22" fmla="*/ 386 w 2612"/>
                <a:gd name="T23" fmla="*/ 630 h 1001"/>
                <a:gd name="T24" fmla="*/ 456 w 2612"/>
                <a:gd name="T25" fmla="*/ 677 h 1001"/>
                <a:gd name="T26" fmla="*/ 531 w 2612"/>
                <a:gd name="T27" fmla="*/ 721 h 1001"/>
                <a:gd name="T28" fmla="*/ 610 w 2612"/>
                <a:gd name="T29" fmla="*/ 762 h 1001"/>
                <a:gd name="T30" fmla="*/ 694 w 2612"/>
                <a:gd name="T31" fmla="*/ 801 h 1001"/>
                <a:gd name="T32" fmla="*/ 781 w 2612"/>
                <a:gd name="T33" fmla="*/ 837 h 1001"/>
                <a:gd name="T34" fmla="*/ 873 w 2612"/>
                <a:gd name="T35" fmla="*/ 869 h 1001"/>
                <a:gd name="T36" fmla="*/ 968 w 2612"/>
                <a:gd name="T37" fmla="*/ 898 h 1001"/>
                <a:gd name="T38" fmla="*/ 1066 w 2612"/>
                <a:gd name="T39" fmla="*/ 923 h 1001"/>
                <a:gd name="T40" fmla="*/ 1166 w 2612"/>
                <a:gd name="T41" fmla="*/ 945 h 1001"/>
                <a:gd name="T42" fmla="*/ 1268 w 2612"/>
                <a:gd name="T43" fmla="*/ 965 h 1001"/>
                <a:gd name="T44" fmla="*/ 1371 w 2612"/>
                <a:gd name="T45" fmla="*/ 978 h 1001"/>
                <a:gd name="T46" fmla="*/ 1477 w 2612"/>
                <a:gd name="T47" fmla="*/ 990 h 1001"/>
                <a:gd name="T48" fmla="*/ 1583 w 2612"/>
                <a:gd name="T49" fmla="*/ 997 h 1001"/>
                <a:gd name="T50" fmla="*/ 1691 w 2612"/>
                <a:gd name="T51" fmla="*/ 1001 h 1001"/>
                <a:gd name="T52" fmla="*/ 1797 w 2612"/>
                <a:gd name="T53" fmla="*/ 1000 h 1001"/>
                <a:gd name="T54" fmla="*/ 1905 w 2612"/>
                <a:gd name="T55" fmla="*/ 996 h 1001"/>
                <a:gd name="T56" fmla="*/ 2010 w 2612"/>
                <a:gd name="T57" fmla="*/ 988 h 1001"/>
                <a:gd name="T58" fmla="*/ 2116 w 2612"/>
                <a:gd name="T59" fmla="*/ 976 h 1001"/>
                <a:gd name="T60" fmla="*/ 2220 w 2612"/>
                <a:gd name="T61" fmla="*/ 960 h 1001"/>
                <a:gd name="T62" fmla="*/ 2321 w 2612"/>
                <a:gd name="T63" fmla="*/ 941 h 1001"/>
                <a:gd name="T64" fmla="*/ 2421 w 2612"/>
                <a:gd name="T65" fmla="*/ 918 h 1001"/>
                <a:gd name="T66" fmla="*/ 2518 w 2612"/>
                <a:gd name="T67" fmla="*/ 892 h 1001"/>
                <a:gd name="T68" fmla="*/ 2612 w 2612"/>
                <a:gd name="T69" fmla="*/ 862 h 10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612" h="1001">
                  <a:moveTo>
                    <a:pt x="0" y="0"/>
                  </a:moveTo>
                  <a:lnTo>
                    <a:pt x="4" y="62"/>
                  </a:lnTo>
                  <a:lnTo>
                    <a:pt x="14" y="124"/>
                  </a:lnTo>
                  <a:lnTo>
                    <a:pt x="30" y="185"/>
                  </a:lnTo>
                  <a:lnTo>
                    <a:pt x="53" y="245"/>
                  </a:lnTo>
                  <a:lnTo>
                    <a:pt x="83" y="305"/>
                  </a:lnTo>
                  <a:lnTo>
                    <a:pt x="118" y="363"/>
                  </a:lnTo>
                  <a:lnTo>
                    <a:pt x="161" y="421"/>
                  </a:lnTo>
                  <a:lnTo>
                    <a:pt x="208" y="476"/>
                  </a:lnTo>
                  <a:lnTo>
                    <a:pt x="262" y="529"/>
                  </a:lnTo>
                  <a:lnTo>
                    <a:pt x="321" y="580"/>
                  </a:lnTo>
                  <a:lnTo>
                    <a:pt x="386" y="630"/>
                  </a:lnTo>
                  <a:lnTo>
                    <a:pt x="456" y="677"/>
                  </a:lnTo>
                  <a:lnTo>
                    <a:pt x="531" y="721"/>
                  </a:lnTo>
                  <a:lnTo>
                    <a:pt x="610" y="762"/>
                  </a:lnTo>
                  <a:lnTo>
                    <a:pt x="694" y="801"/>
                  </a:lnTo>
                  <a:lnTo>
                    <a:pt x="781" y="837"/>
                  </a:lnTo>
                  <a:lnTo>
                    <a:pt x="873" y="869"/>
                  </a:lnTo>
                  <a:lnTo>
                    <a:pt x="968" y="898"/>
                  </a:lnTo>
                  <a:lnTo>
                    <a:pt x="1066" y="923"/>
                  </a:lnTo>
                  <a:lnTo>
                    <a:pt x="1166" y="945"/>
                  </a:lnTo>
                  <a:lnTo>
                    <a:pt x="1268" y="965"/>
                  </a:lnTo>
                  <a:lnTo>
                    <a:pt x="1371" y="978"/>
                  </a:lnTo>
                  <a:lnTo>
                    <a:pt x="1477" y="990"/>
                  </a:lnTo>
                  <a:lnTo>
                    <a:pt x="1583" y="997"/>
                  </a:lnTo>
                  <a:lnTo>
                    <a:pt x="1691" y="1001"/>
                  </a:lnTo>
                  <a:lnTo>
                    <a:pt x="1797" y="1000"/>
                  </a:lnTo>
                  <a:lnTo>
                    <a:pt x="1905" y="996"/>
                  </a:lnTo>
                  <a:lnTo>
                    <a:pt x="2010" y="988"/>
                  </a:lnTo>
                  <a:lnTo>
                    <a:pt x="2116" y="976"/>
                  </a:lnTo>
                  <a:lnTo>
                    <a:pt x="2220" y="960"/>
                  </a:lnTo>
                  <a:lnTo>
                    <a:pt x="2321" y="941"/>
                  </a:lnTo>
                  <a:lnTo>
                    <a:pt x="2421" y="918"/>
                  </a:lnTo>
                  <a:lnTo>
                    <a:pt x="2518" y="892"/>
                  </a:lnTo>
                  <a:lnTo>
                    <a:pt x="2612" y="862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23" name="Freeform 407"/>
            <p:cNvSpPr>
              <a:spLocks/>
            </p:cNvSpPr>
            <p:nvPr/>
          </p:nvSpPr>
          <p:spPr bwMode="auto">
            <a:xfrm>
              <a:off x="3126" y="1984"/>
              <a:ext cx="124" cy="71"/>
            </a:xfrm>
            <a:custGeom>
              <a:avLst/>
              <a:gdLst>
                <a:gd name="T0" fmla="*/ 865 w 865"/>
                <a:gd name="T1" fmla="*/ 250 h 499"/>
                <a:gd name="T2" fmla="*/ 862 w 865"/>
                <a:gd name="T3" fmla="*/ 218 h 499"/>
                <a:gd name="T4" fmla="*/ 853 w 865"/>
                <a:gd name="T5" fmla="*/ 187 h 499"/>
                <a:gd name="T6" fmla="*/ 836 w 865"/>
                <a:gd name="T7" fmla="*/ 157 h 499"/>
                <a:gd name="T8" fmla="*/ 812 w 865"/>
                <a:gd name="T9" fmla="*/ 129 h 499"/>
                <a:gd name="T10" fmla="*/ 783 w 865"/>
                <a:gd name="T11" fmla="*/ 103 h 499"/>
                <a:gd name="T12" fmla="*/ 748 w 865"/>
                <a:gd name="T13" fmla="*/ 78 h 499"/>
                <a:gd name="T14" fmla="*/ 709 w 865"/>
                <a:gd name="T15" fmla="*/ 57 h 499"/>
                <a:gd name="T16" fmla="*/ 665 w 865"/>
                <a:gd name="T17" fmla="*/ 38 h 499"/>
                <a:gd name="T18" fmla="*/ 617 w 865"/>
                <a:gd name="T19" fmla="*/ 23 h 499"/>
                <a:gd name="T20" fmla="*/ 566 w 865"/>
                <a:gd name="T21" fmla="*/ 11 h 499"/>
                <a:gd name="T22" fmla="*/ 514 w 865"/>
                <a:gd name="T23" fmla="*/ 4 h 499"/>
                <a:gd name="T24" fmla="*/ 460 w 865"/>
                <a:gd name="T25" fmla="*/ 0 h 499"/>
                <a:gd name="T26" fmla="*/ 405 w 865"/>
                <a:gd name="T27" fmla="*/ 0 h 499"/>
                <a:gd name="T28" fmla="*/ 352 w 865"/>
                <a:gd name="T29" fmla="*/ 4 h 499"/>
                <a:gd name="T30" fmla="*/ 299 w 865"/>
                <a:gd name="T31" fmla="*/ 11 h 499"/>
                <a:gd name="T32" fmla="*/ 249 w 865"/>
                <a:gd name="T33" fmla="*/ 23 h 499"/>
                <a:gd name="T34" fmla="*/ 201 w 865"/>
                <a:gd name="T35" fmla="*/ 38 h 499"/>
                <a:gd name="T36" fmla="*/ 157 w 865"/>
                <a:gd name="T37" fmla="*/ 57 h 499"/>
                <a:gd name="T38" fmla="*/ 117 w 865"/>
                <a:gd name="T39" fmla="*/ 78 h 499"/>
                <a:gd name="T40" fmla="*/ 83 w 865"/>
                <a:gd name="T41" fmla="*/ 103 h 499"/>
                <a:gd name="T42" fmla="*/ 53 w 865"/>
                <a:gd name="T43" fmla="*/ 129 h 499"/>
                <a:gd name="T44" fmla="*/ 31 w 865"/>
                <a:gd name="T45" fmla="*/ 157 h 499"/>
                <a:gd name="T46" fmla="*/ 14 w 865"/>
                <a:gd name="T47" fmla="*/ 187 h 499"/>
                <a:gd name="T48" fmla="*/ 3 w 865"/>
                <a:gd name="T49" fmla="*/ 218 h 499"/>
                <a:gd name="T50" fmla="*/ 0 w 865"/>
                <a:gd name="T51" fmla="*/ 250 h 499"/>
                <a:gd name="T52" fmla="*/ 3 w 865"/>
                <a:gd name="T53" fmla="*/ 281 h 499"/>
                <a:gd name="T54" fmla="*/ 14 w 865"/>
                <a:gd name="T55" fmla="*/ 311 h 499"/>
                <a:gd name="T56" fmla="*/ 31 w 865"/>
                <a:gd name="T57" fmla="*/ 341 h 499"/>
                <a:gd name="T58" fmla="*/ 53 w 865"/>
                <a:gd name="T59" fmla="*/ 370 h 499"/>
                <a:gd name="T60" fmla="*/ 83 w 865"/>
                <a:gd name="T61" fmla="*/ 397 h 499"/>
                <a:gd name="T62" fmla="*/ 117 w 865"/>
                <a:gd name="T63" fmla="*/ 421 h 499"/>
                <a:gd name="T64" fmla="*/ 157 w 865"/>
                <a:gd name="T65" fmla="*/ 442 h 499"/>
                <a:gd name="T66" fmla="*/ 201 w 865"/>
                <a:gd name="T67" fmla="*/ 460 h 499"/>
                <a:gd name="T68" fmla="*/ 249 w 865"/>
                <a:gd name="T69" fmla="*/ 475 h 499"/>
                <a:gd name="T70" fmla="*/ 299 w 865"/>
                <a:gd name="T71" fmla="*/ 487 h 499"/>
                <a:gd name="T72" fmla="*/ 352 w 865"/>
                <a:gd name="T73" fmla="*/ 496 h 499"/>
                <a:gd name="T74" fmla="*/ 405 w 865"/>
                <a:gd name="T75" fmla="*/ 499 h 499"/>
                <a:gd name="T76" fmla="*/ 460 w 865"/>
                <a:gd name="T77" fmla="*/ 499 h 499"/>
                <a:gd name="T78" fmla="*/ 514 w 865"/>
                <a:gd name="T79" fmla="*/ 496 h 499"/>
                <a:gd name="T80" fmla="*/ 566 w 865"/>
                <a:gd name="T81" fmla="*/ 487 h 499"/>
                <a:gd name="T82" fmla="*/ 617 w 865"/>
                <a:gd name="T83" fmla="*/ 475 h 499"/>
                <a:gd name="T84" fmla="*/ 665 w 865"/>
                <a:gd name="T85" fmla="*/ 460 h 499"/>
                <a:gd name="T86" fmla="*/ 709 w 865"/>
                <a:gd name="T87" fmla="*/ 442 h 499"/>
                <a:gd name="T88" fmla="*/ 748 w 865"/>
                <a:gd name="T89" fmla="*/ 421 h 499"/>
                <a:gd name="T90" fmla="*/ 783 w 865"/>
                <a:gd name="T91" fmla="*/ 397 h 499"/>
                <a:gd name="T92" fmla="*/ 812 w 865"/>
                <a:gd name="T93" fmla="*/ 370 h 499"/>
                <a:gd name="T94" fmla="*/ 836 w 865"/>
                <a:gd name="T95" fmla="*/ 341 h 499"/>
                <a:gd name="T96" fmla="*/ 853 w 865"/>
                <a:gd name="T97" fmla="*/ 311 h 499"/>
                <a:gd name="T98" fmla="*/ 862 w 865"/>
                <a:gd name="T99" fmla="*/ 281 h 499"/>
                <a:gd name="T100" fmla="*/ 865 w 865"/>
                <a:gd name="T101" fmla="*/ 250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65" h="499">
                  <a:moveTo>
                    <a:pt x="865" y="250"/>
                  </a:moveTo>
                  <a:lnTo>
                    <a:pt x="862" y="218"/>
                  </a:lnTo>
                  <a:lnTo>
                    <a:pt x="853" y="187"/>
                  </a:lnTo>
                  <a:lnTo>
                    <a:pt x="836" y="157"/>
                  </a:lnTo>
                  <a:lnTo>
                    <a:pt x="812" y="129"/>
                  </a:lnTo>
                  <a:lnTo>
                    <a:pt x="783" y="103"/>
                  </a:lnTo>
                  <a:lnTo>
                    <a:pt x="748" y="78"/>
                  </a:lnTo>
                  <a:lnTo>
                    <a:pt x="709" y="57"/>
                  </a:lnTo>
                  <a:lnTo>
                    <a:pt x="665" y="38"/>
                  </a:lnTo>
                  <a:lnTo>
                    <a:pt x="617" y="23"/>
                  </a:lnTo>
                  <a:lnTo>
                    <a:pt x="566" y="11"/>
                  </a:lnTo>
                  <a:lnTo>
                    <a:pt x="514" y="4"/>
                  </a:lnTo>
                  <a:lnTo>
                    <a:pt x="460" y="0"/>
                  </a:lnTo>
                  <a:lnTo>
                    <a:pt x="405" y="0"/>
                  </a:lnTo>
                  <a:lnTo>
                    <a:pt x="352" y="4"/>
                  </a:lnTo>
                  <a:lnTo>
                    <a:pt x="299" y="11"/>
                  </a:lnTo>
                  <a:lnTo>
                    <a:pt x="249" y="23"/>
                  </a:lnTo>
                  <a:lnTo>
                    <a:pt x="201" y="38"/>
                  </a:lnTo>
                  <a:lnTo>
                    <a:pt x="157" y="57"/>
                  </a:lnTo>
                  <a:lnTo>
                    <a:pt x="117" y="78"/>
                  </a:lnTo>
                  <a:lnTo>
                    <a:pt x="83" y="103"/>
                  </a:lnTo>
                  <a:lnTo>
                    <a:pt x="53" y="129"/>
                  </a:lnTo>
                  <a:lnTo>
                    <a:pt x="31" y="157"/>
                  </a:lnTo>
                  <a:lnTo>
                    <a:pt x="14" y="187"/>
                  </a:lnTo>
                  <a:lnTo>
                    <a:pt x="3" y="218"/>
                  </a:lnTo>
                  <a:lnTo>
                    <a:pt x="0" y="250"/>
                  </a:lnTo>
                  <a:lnTo>
                    <a:pt x="3" y="281"/>
                  </a:lnTo>
                  <a:lnTo>
                    <a:pt x="14" y="311"/>
                  </a:lnTo>
                  <a:lnTo>
                    <a:pt x="31" y="341"/>
                  </a:lnTo>
                  <a:lnTo>
                    <a:pt x="53" y="370"/>
                  </a:lnTo>
                  <a:lnTo>
                    <a:pt x="83" y="397"/>
                  </a:lnTo>
                  <a:lnTo>
                    <a:pt x="117" y="421"/>
                  </a:lnTo>
                  <a:lnTo>
                    <a:pt x="157" y="442"/>
                  </a:lnTo>
                  <a:lnTo>
                    <a:pt x="201" y="460"/>
                  </a:lnTo>
                  <a:lnTo>
                    <a:pt x="249" y="475"/>
                  </a:lnTo>
                  <a:lnTo>
                    <a:pt x="299" y="487"/>
                  </a:lnTo>
                  <a:lnTo>
                    <a:pt x="352" y="496"/>
                  </a:lnTo>
                  <a:lnTo>
                    <a:pt x="405" y="499"/>
                  </a:lnTo>
                  <a:lnTo>
                    <a:pt x="460" y="499"/>
                  </a:lnTo>
                  <a:lnTo>
                    <a:pt x="514" y="496"/>
                  </a:lnTo>
                  <a:lnTo>
                    <a:pt x="566" y="487"/>
                  </a:lnTo>
                  <a:lnTo>
                    <a:pt x="617" y="475"/>
                  </a:lnTo>
                  <a:lnTo>
                    <a:pt x="665" y="460"/>
                  </a:lnTo>
                  <a:lnTo>
                    <a:pt x="709" y="442"/>
                  </a:lnTo>
                  <a:lnTo>
                    <a:pt x="748" y="421"/>
                  </a:lnTo>
                  <a:lnTo>
                    <a:pt x="783" y="397"/>
                  </a:lnTo>
                  <a:lnTo>
                    <a:pt x="812" y="370"/>
                  </a:lnTo>
                  <a:lnTo>
                    <a:pt x="836" y="341"/>
                  </a:lnTo>
                  <a:lnTo>
                    <a:pt x="853" y="311"/>
                  </a:lnTo>
                  <a:lnTo>
                    <a:pt x="862" y="281"/>
                  </a:lnTo>
                  <a:lnTo>
                    <a:pt x="865" y="250"/>
                  </a:lnTo>
                  <a:close/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24" name="Freeform 408"/>
            <p:cNvSpPr>
              <a:spLocks/>
            </p:cNvSpPr>
            <p:nvPr/>
          </p:nvSpPr>
          <p:spPr bwMode="auto">
            <a:xfrm>
              <a:off x="3064" y="1969"/>
              <a:ext cx="211" cy="122"/>
            </a:xfrm>
            <a:custGeom>
              <a:avLst/>
              <a:gdLst>
                <a:gd name="T0" fmla="*/ 254 w 1478"/>
                <a:gd name="T1" fmla="*/ 0 h 854"/>
                <a:gd name="T2" fmla="*/ 203 w 1478"/>
                <a:gd name="T3" fmla="*/ 32 h 854"/>
                <a:gd name="T4" fmla="*/ 157 w 1478"/>
                <a:gd name="T5" fmla="*/ 66 h 854"/>
                <a:gd name="T6" fmla="*/ 117 w 1478"/>
                <a:gd name="T7" fmla="*/ 104 h 854"/>
                <a:gd name="T8" fmla="*/ 81 w 1478"/>
                <a:gd name="T9" fmla="*/ 142 h 854"/>
                <a:gd name="T10" fmla="*/ 53 w 1478"/>
                <a:gd name="T11" fmla="*/ 182 h 854"/>
                <a:gd name="T12" fmla="*/ 29 w 1478"/>
                <a:gd name="T13" fmla="*/ 224 h 854"/>
                <a:gd name="T14" fmla="*/ 13 w 1478"/>
                <a:gd name="T15" fmla="*/ 266 h 854"/>
                <a:gd name="T16" fmla="*/ 4 w 1478"/>
                <a:gd name="T17" fmla="*/ 310 h 854"/>
                <a:gd name="T18" fmla="*/ 0 w 1478"/>
                <a:gd name="T19" fmla="*/ 354 h 854"/>
                <a:gd name="T20" fmla="*/ 4 w 1478"/>
                <a:gd name="T21" fmla="*/ 397 h 854"/>
                <a:gd name="T22" fmla="*/ 13 w 1478"/>
                <a:gd name="T23" fmla="*/ 440 h 854"/>
                <a:gd name="T24" fmla="*/ 29 w 1478"/>
                <a:gd name="T25" fmla="*/ 483 h 854"/>
                <a:gd name="T26" fmla="*/ 53 w 1478"/>
                <a:gd name="T27" fmla="*/ 525 h 854"/>
                <a:gd name="T28" fmla="*/ 81 w 1478"/>
                <a:gd name="T29" fmla="*/ 564 h 854"/>
                <a:gd name="T30" fmla="*/ 117 w 1478"/>
                <a:gd name="T31" fmla="*/ 604 h 854"/>
                <a:gd name="T32" fmla="*/ 157 w 1478"/>
                <a:gd name="T33" fmla="*/ 640 h 854"/>
                <a:gd name="T34" fmla="*/ 203 w 1478"/>
                <a:gd name="T35" fmla="*/ 675 h 854"/>
                <a:gd name="T36" fmla="*/ 254 w 1478"/>
                <a:gd name="T37" fmla="*/ 707 h 854"/>
                <a:gd name="T38" fmla="*/ 309 w 1478"/>
                <a:gd name="T39" fmla="*/ 737 h 854"/>
                <a:gd name="T40" fmla="*/ 369 w 1478"/>
                <a:gd name="T41" fmla="*/ 764 h 854"/>
                <a:gd name="T42" fmla="*/ 433 w 1478"/>
                <a:gd name="T43" fmla="*/ 787 h 854"/>
                <a:gd name="T44" fmla="*/ 500 w 1478"/>
                <a:gd name="T45" fmla="*/ 807 h 854"/>
                <a:gd name="T46" fmla="*/ 570 w 1478"/>
                <a:gd name="T47" fmla="*/ 823 h 854"/>
                <a:gd name="T48" fmla="*/ 642 w 1478"/>
                <a:gd name="T49" fmla="*/ 837 h 854"/>
                <a:gd name="T50" fmla="*/ 716 w 1478"/>
                <a:gd name="T51" fmla="*/ 847 h 854"/>
                <a:gd name="T52" fmla="*/ 791 w 1478"/>
                <a:gd name="T53" fmla="*/ 852 h 854"/>
                <a:gd name="T54" fmla="*/ 866 w 1478"/>
                <a:gd name="T55" fmla="*/ 854 h 854"/>
                <a:gd name="T56" fmla="*/ 942 w 1478"/>
                <a:gd name="T57" fmla="*/ 852 h 854"/>
                <a:gd name="T58" fmla="*/ 1016 w 1478"/>
                <a:gd name="T59" fmla="*/ 847 h 854"/>
                <a:gd name="T60" fmla="*/ 1090 w 1478"/>
                <a:gd name="T61" fmla="*/ 837 h 854"/>
                <a:gd name="T62" fmla="*/ 1162 w 1478"/>
                <a:gd name="T63" fmla="*/ 823 h 854"/>
                <a:gd name="T64" fmla="*/ 1231 w 1478"/>
                <a:gd name="T65" fmla="*/ 807 h 854"/>
                <a:gd name="T66" fmla="*/ 1298 w 1478"/>
                <a:gd name="T67" fmla="*/ 787 h 854"/>
                <a:gd name="T68" fmla="*/ 1362 w 1478"/>
                <a:gd name="T69" fmla="*/ 764 h 854"/>
                <a:gd name="T70" fmla="*/ 1422 w 1478"/>
                <a:gd name="T71" fmla="*/ 737 h 854"/>
                <a:gd name="T72" fmla="*/ 1478 w 1478"/>
                <a:gd name="T73" fmla="*/ 707 h 8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78" h="854">
                  <a:moveTo>
                    <a:pt x="254" y="0"/>
                  </a:moveTo>
                  <a:lnTo>
                    <a:pt x="203" y="32"/>
                  </a:lnTo>
                  <a:lnTo>
                    <a:pt x="157" y="66"/>
                  </a:lnTo>
                  <a:lnTo>
                    <a:pt x="117" y="104"/>
                  </a:lnTo>
                  <a:lnTo>
                    <a:pt x="81" y="142"/>
                  </a:lnTo>
                  <a:lnTo>
                    <a:pt x="53" y="182"/>
                  </a:lnTo>
                  <a:lnTo>
                    <a:pt x="29" y="224"/>
                  </a:lnTo>
                  <a:lnTo>
                    <a:pt x="13" y="266"/>
                  </a:lnTo>
                  <a:lnTo>
                    <a:pt x="4" y="310"/>
                  </a:lnTo>
                  <a:lnTo>
                    <a:pt x="0" y="354"/>
                  </a:lnTo>
                  <a:lnTo>
                    <a:pt x="4" y="397"/>
                  </a:lnTo>
                  <a:lnTo>
                    <a:pt x="13" y="440"/>
                  </a:lnTo>
                  <a:lnTo>
                    <a:pt x="29" y="483"/>
                  </a:lnTo>
                  <a:lnTo>
                    <a:pt x="53" y="525"/>
                  </a:lnTo>
                  <a:lnTo>
                    <a:pt x="81" y="564"/>
                  </a:lnTo>
                  <a:lnTo>
                    <a:pt x="117" y="604"/>
                  </a:lnTo>
                  <a:lnTo>
                    <a:pt x="157" y="640"/>
                  </a:lnTo>
                  <a:lnTo>
                    <a:pt x="203" y="675"/>
                  </a:lnTo>
                  <a:lnTo>
                    <a:pt x="254" y="707"/>
                  </a:lnTo>
                  <a:lnTo>
                    <a:pt x="309" y="737"/>
                  </a:lnTo>
                  <a:lnTo>
                    <a:pt x="369" y="764"/>
                  </a:lnTo>
                  <a:lnTo>
                    <a:pt x="433" y="787"/>
                  </a:lnTo>
                  <a:lnTo>
                    <a:pt x="500" y="807"/>
                  </a:lnTo>
                  <a:lnTo>
                    <a:pt x="570" y="823"/>
                  </a:lnTo>
                  <a:lnTo>
                    <a:pt x="642" y="837"/>
                  </a:lnTo>
                  <a:lnTo>
                    <a:pt x="716" y="847"/>
                  </a:lnTo>
                  <a:lnTo>
                    <a:pt x="791" y="852"/>
                  </a:lnTo>
                  <a:lnTo>
                    <a:pt x="866" y="854"/>
                  </a:lnTo>
                  <a:lnTo>
                    <a:pt x="942" y="852"/>
                  </a:lnTo>
                  <a:lnTo>
                    <a:pt x="1016" y="847"/>
                  </a:lnTo>
                  <a:lnTo>
                    <a:pt x="1090" y="837"/>
                  </a:lnTo>
                  <a:lnTo>
                    <a:pt x="1162" y="823"/>
                  </a:lnTo>
                  <a:lnTo>
                    <a:pt x="1231" y="807"/>
                  </a:lnTo>
                  <a:lnTo>
                    <a:pt x="1298" y="787"/>
                  </a:lnTo>
                  <a:lnTo>
                    <a:pt x="1362" y="764"/>
                  </a:lnTo>
                  <a:lnTo>
                    <a:pt x="1422" y="737"/>
                  </a:lnTo>
                  <a:lnTo>
                    <a:pt x="1478" y="707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25" name="Line 409"/>
            <p:cNvSpPr>
              <a:spLocks noChangeShapeType="1"/>
            </p:cNvSpPr>
            <p:nvPr/>
          </p:nvSpPr>
          <p:spPr bwMode="auto">
            <a:xfrm flipV="1">
              <a:off x="3100" y="1893"/>
              <a:ext cx="132" cy="76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26" name="Line 410"/>
            <p:cNvSpPr>
              <a:spLocks noChangeShapeType="1"/>
            </p:cNvSpPr>
            <p:nvPr/>
          </p:nvSpPr>
          <p:spPr bwMode="auto">
            <a:xfrm flipV="1">
              <a:off x="3527" y="1803"/>
              <a:ext cx="0" cy="162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27" name="Line 411"/>
            <p:cNvSpPr>
              <a:spLocks noChangeShapeType="1"/>
            </p:cNvSpPr>
            <p:nvPr/>
          </p:nvSpPr>
          <p:spPr bwMode="auto">
            <a:xfrm flipV="1">
              <a:off x="3275" y="1965"/>
              <a:ext cx="252" cy="145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28" name="Line 412"/>
            <p:cNvSpPr>
              <a:spLocks noChangeShapeType="1"/>
            </p:cNvSpPr>
            <p:nvPr/>
          </p:nvSpPr>
          <p:spPr bwMode="auto">
            <a:xfrm flipH="1">
              <a:off x="3275" y="1994"/>
              <a:ext cx="131" cy="76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29" name="Line 413"/>
            <p:cNvSpPr>
              <a:spLocks noChangeShapeType="1"/>
            </p:cNvSpPr>
            <p:nvPr/>
          </p:nvSpPr>
          <p:spPr bwMode="auto">
            <a:xfrm flipV="1">
              <a:off x="3232" y="1772"/>
              <a:ext cx="0" cy="121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30" name="Freeform 414"/>
            <p:cNvSpPr>
              <a:spLocks/>
            </p:cNvSpPr>
            <p:nvPr/>
          </p:nvSpPr>
          <p:spPr bwMode="auto">
            <a:xfrm>
              <a:off x="3232" y="1873"/>
              <a:ext cx="174" cy="121"/>
            </a:xfrm>
            <a:custGeom>
              <a:avLst/>
              <a:gdLst>
                <a:gd name="T0" fmla="*/ 1224 w 1224"/>
                <a:gd name="T1" fmla="*/ 0 h 850"/>
                <a:gd name="T2" fmla="*/ 1224 w 1224"/>
                <a:gd name="T3" fmla="*/ 850 h 850"/>
                <a:gd name="T4" fmla="*/ 0 w 1224"/>
                <a:gd name="T5" fmla="*/ 142 h 8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24" h="850">
                  <a:moveTo>
                    <a:pt x="1224" y="0"/>
                  </a:moveTo>
                  <a:lnTo>
                    <a:pt x="1224" y="850"/>
                  </a:lnTo>
                  <a:lnTo>
                    <a:pt x="0" y="142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31" name="Freeform 415"/>
            <p:cNvSpPr>
              <a:spLocks/>
            </p:cNvSpPr>
            <p:nvPr/>
          </p:nvSpPr>
          <p:spPr bwMode="auto">
            <a:xfrm>
              <a:off x="3275" y="1766"/>
              <a:ext cx="88" cy="113"/>
            </a:xfrm>
            <a:custGeom>
              <a:avLst/>
              <a:gdLst>
                <a:gd name="T0" fmla="*/ 523 w 613"/>
                <a:gd name="T1" fmla="*/ 770 h 790"/>
                <a:gd name="T2" fmla="*/ 548 w 613"/>
                <a:gd name="T3" fmla="*/ 752 h 790"/>
                <a:gd name="T4" fmla="*/ 570 w 613"/>
                <a:gd name="T5" fmla="*/ 727 h 790"/>
                <a:gd name="T6" fmla="*/ 587 w 613"/>
                <a:gd name="T7" fmla="*/ 698 h 790"/>
                <a:gd name="T8" fmla="*/ 600 w 613"/>
                <a:gd name="T9" fmla="*/ 663 h 790"/>
                <a:gd name="T10" fmla="*/ 608 w 613"/>
                <a:gd name="T11" fmla="*/ 625 h 790"/>
                <a:gd name="T12" fmla="*/ 613 w 613"/>
                <a:gd name="T13" fmla="*/ 583 h 790"/>
                <a:gd name="T14" fmla="*/ 612 w 613"/>
                <a:gd name="T15" fmla="*/ 538 h 790"/>
                <a:gd name="T16" fmla="*/ 605 w 613"/>
                <a:gd name="T17" fmla="*/ 491 h 790"/>
                <a:gd name="T18" fmla="*/ 595 w 613"/>
                <a:gd name="T19" fmla="*/ 442 h 790"/>
                <a:gd name="T20" fmla="*/ 579 w 613"/>
                <a:gd name="T21" fmla="*/ 392 h 790"/>
                <a:gd name="T22" fmla="*/ 559 w 613"/>
                <a:gd name="T23" fmla="*/ 343 h 790"/>
                <a:gd name="T24" fmla="*/ 536 w 613"/>
                <a:gd name="T25" fmla="*/ 294 h 790"/>
                <a:gd name="T26" fmla="*/ 508 w 613"/>
                <a:gd name="T27" fmla="*/ 247 h 790"/>
                <a:gd name="T28" fmla="*/ 479 w 613"/>
                <a:gd name="T29" fmla="*/ 202 h 790"/>
                <a:gd name="T30" fmla="*/ 446 w 613"/>
                <a:gd name="T31" fmla="*/ 160 h 790"/>
                <a:gd name="T32" fmla="*/ 410 w 613"/>
                <a:gd name="T33" fmla="*/ 122 h 790"/>
                <a:gd name="T34" fmla="*/ 373 w 613"/>
                <a:gd name="T35" fmla="*/ 88 h 790"/>
                <a:gd name="T36" fmla="*/ 335 w 613"/>
                <a:gd name="T37" fmla="*/ 60 h 790"/>
                <a:gd name="T38" fmla="*/ 296 w 613"/>
                <a:gd name="T39" fmla="*/ 36 h 790"/>
                <a:gd name="T40" fmla="*/ 258 w 613"/>
                <a:gd name="T41" fmla="*/ 18 h 790"/>
                <a:gd name="T42" fmla="*/ 221 w 613"/>
                <a:gd name="T43" fmla="*/ 6 h 790"/>
                <a:gd name="T44" fmla="*/ 185 w 613"/>
                <a:gd name="T45" fmla="*/ 0 h 790"/>
                <a:gd name="T46" fmla="*/ 151 w 613"/>
                <a:gd name="T47" fmla="*/ 1 h 790"/>
                <a:gd name="T48" fmla="*/ 119 w 613"/>
                <a:gd name="T49" fmla="*/ 7 h 790"/>
                <a:gd name="T50" fmla="*/ 90 w 613"/>
                <a:gd name="T51" fmla="*/ 20 h 790"/>
                <a:gd name="T52" fmla="*/ 64 w 613"/>
                <a:gd name="T53" fmla="*/ 38 h 790"/>
                <a:gd name="T54" fmla="*/ 43 w 613"/>
                <a:gd name="T55" fmla="*/ 63 h 790"/>
                <a:gd name="T56" fmla="*/ 25 w 613"/>
                <a:gd name="T57" fmla="*/ 93 h 790"/>
                <a:gd name="T58" fmla="*/ 12 w 613"/>
                <a:gd name="T59" fmla="*/ 127 h 790"/>
                <a:gd name="T60" fmla="*/ 4 w 613"/>
                <a:gd name="T61" fmla="*/ 165 h 790"/>
                <a:gd name="T62" fmla="*/ 0 w 613"/>
                <a:gd name="T63" fmla="*/ 208 h 790"/>
                <a:gd name="T64" fmla="*/ 2 w 613"/>
                <a:gd name="T65" fmla="*/ 252 h 790"/>
                <a:gd name="T66" fmla="*/ 8 w 613"/>
                <a:gd name="T67" fmla="*/ 299 h 790"/>
                <a:gd name="T68" fmla="*/ 19 w 613"/>
                <a:gd name="T69" fmla="*/ 348 h 790"/>
                <a:gd name="T70" fmla="*/ 33 w 613"/>
                <a:gd name="T71" fmla="*/ 398 h 790"/>
                <a:gd name="T72" fmla="*/ 54 w 613"/>
                <a:gd name="T73" fmla="*/ 447 h 790"/>
                <a:gd name="T74" fmla="*/ 77 w 613"/>
                <a:gd name="T75" fmla="*/ 496 h 790"/>
                <a:gd name="T76" fmla="*/ 104 w 613"/>
                <a:gd name="T77" fmla="*/ 543 h 790"/>
                <a:gd name="T78" fmla="*/ 135 w 613"/>
                <a:gd name="T79" fmla="*/ 589 h 790"/>
                <a:gd name="T80" fmla="*/ 168 w 613"/>
                <a:gd name="T81" fmla="*/ 630 h 790"/>
                <a:gd name="T82" fmla="*/ 203 w 613"/>
                <a:gd name="T83" fmla="*/ 667 h 790"/>
                <a:gd name="T84" fmla="*/ 240 w 613"/>
                <a:gd name="T85" fmla="*/ 702 h 790"/>
                <a:gd name="T86" fmla="*/ 277 w 613"/>
                <a:gd name="T87" fmla="*/ 730 h 790"/>
                <a:gd name="T88" fmla="*/ 316 w 613"/>
                <a:gd name="T89" fmla="*/ 754 h 790"/>
                <a:gd name="T90" fmla="*/ 354 w 613"/>
                <a:gd name="T91" fmla="*/ 772 h 790"/>
                <a:gd name="T92" fmla="*/ 392 w 613"/>
                <a:gd name="T93" fmla="*/ 784 h 790"/>
                <a:gd name="T94" fmla="*/ 427 w 613"/>
                <a:gd name="T95" fmla="*/ 790 h 790"/>
                <a:gd name="T96" fmla="*/ 463 w 613"/>
                <a:gd name="T97" fmla="*/ 790 h 790"/>
                <a:gd name="T98" fmla="*/ 495 w 613"/>
                <a:gd name="T99" fmla="*/ 782 h 790"/>
                <a:gd name="T100" fmla="*/ 523 w 613"/>
                <a:gd name="T101" fmla="*/ 770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13" h="790">
                  <a:moveTo>
                    <a:pt x="523" y="770"/>
                  </a:moveTo>
                  <a:lnTo>
                    <a:pt x="548" y="752"/>
                  </a:lnTo>
                  <a:lnTo>
                    <a:pt x="570" y="727"/>
                  </a:lnTo>
                  <a:lnTo>
                    <a:pt x="587" y="698"/>
                  </a:lnTo>
                  <a:lnTo>
                    <a:pt x="600" y="663"/>
                  </a:lnTo>
                  <a:lnTo>
                    <a:pt x="608" y="625"/>
                  </a:lnTo>
                  <a:lnTo>
                    <a:pt x="613" y="583"/>
                  </a:lnTo>
                  <a:lnTo>
                    <a:pt x="612" y="538"/>
                  </a:lnTo>
                  <a:lnTo>
                    <a:pt x="605" y="491"/>
                  </a:lnTo>
                  <a:lnTo>
                    <a:pt x="595" y="442"/>
                  </a:lnTo>
                  <a:lnTo>
                    <a:pt x="579" y="392"/>
                  </a:lnTo>
                  <a:lnTo>
                    <a:pt x="559" y="343"/>
                  </a:lnTo>
                  <a:lnTo>
                    <a:pt x="536" y="294"/>
                  </a:lnTo>
                  <a:lnTo>
                    <a:pt x="508" y="247"/>
                  </a:lnTo>
                  <a:lnTo>
                    <a:pt x="479" y="202"/>
                  </a:lnTo>
                  <a:lnTo>
                    <a:pt x="446" y="160"/>
                  </a:lnTo>
                  <a:lnTo>
                    <a:pt x="410" y="122"/>
                  </a:lnTo>
                  <a:lnTo>
                    <a:pt x="373" y="88"/>
                  </a:lnTo>
                  <a:lnTo>
                    <a:pt x="335" y="60"/>
                  </a:lnTo>
                  <a:lnTo>
                    <a:pt x="296" y="36"/>
                  </a:lnTo>
                  <a:lnTo>
                    <a:pt x="258" y="18"/>
                  </a:lnTo>
                  <a:lnTo>
                    <a:pt x="221" y="6"/>
                  </a:lnTo>
                  <a:lnTo>
                    <a:pt x="185" y="0"/>
                  </a:lnTo>
                  <a:lnTo>
                    <a:pt x="151" y="1"/>
                  </a:lnTo>
                  <a:lnTo>
                    <a:pt x="119" y="7"/>
                  </a:lnTo>
                  <a:lnTo>
                    <a:pt x="90" y="20"/>
                  </a:lnTo>
                  <a:lnTo>
                    <a:pt x="64" y="38"/>
                  </a:lnTo>
                  <a:lnTo>
                    <a:pt x="43" y="63"/>
                  </a:lnTo>
                  <a:lnTo>
                    <a:pt x="25" y="93"/>
                  </a:lnTo>
                  <a:lnTo>
                    <a:pt x="12" y="127"/>
                  </a:lnTo>
                  <a:lnTo>
                    <a:pt x="4" y="165"/>
                  </a:lnTo>
                  <a:lnTo>
                    <a:pt x="0" y="208"/>
                  </a:lnTo>
                  <a:lnTo>
                    <a:pt x="2" y="252"/>
                  </a:lnTo>
                  <a:lnTo>
                    <a:pt x="8" y="299"/>
                  </a:lnTo>
                  <a:lnTo>
                    <a:pt x="19" y="348"/>
                  </a:lnTo>
                  <a:lnTo>
                    <a:pt x="33" y="398"/>
                  </a:lnTo>
                  <a:lnTo>
                    <a:pt x="54" y="447"/>
                  </a:lnTo>
                  <a:lnTo>
                    <a:pt x="77" y="496"/>
                  </a:lnTo>
                  <a:lnTo>
                    <a:pt x="104" y="543"/>
                  </a:lnTo>
                  <a:lnTo>
                    <a:pt x="135" y="589"/>
                  </a:lnTo>
                  <a:lnTo>
                    <a:pt x="168" y="630"/>
                  </a:lnTo>
                  <a:lnTo>
                    <a:pt x="203" y="667"/>
                  </a:lnTo>
                  <a:lnTo>
                    <a:pt x="240" y="702"/>
                  </a:lnTo>
                  <a:lnTo>
                    <a:pt x="277" y="730"/>
                  </a:lnTo>
                  <a:lnTo>
                    <a:pt x="316" y="754"/>
                  </a:lnTo>
                  <a:lnTo>
                    <a:pt x="354" y="772"/>
                  </a:lnTo>
                  <a:lnTo>
                    <a:pt x="392" y="784"/>
                  </a:lnTo>
                  <a:lnTo>
                    <a:pt x="427" y="790"/>
                  </a:lnTo>
                  <a:lnTo>
                    <a:pt x="463" y="790"/>
                  </a:lnTo>
                  <a:lnTo>
                    <a:pt x="495" y="782"/>
                  </a:lnTo>
                  <a:lnTo>
                    <a:pt x="523" y="770"/>
                  </a:lnTo>
                  <a:close/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32" name="Freeform 416"/>
            <p:cNvSpPr>
              <a:spLocks/>
            </p:cNvSpPr>
            <p:nvPr/>
          </p:nvSpPr>
          <p:spPr bwMode="auto">
            <a:xfrm>
              <a:off x="3232" y="1709"/>
              <a:ext cx="174" cy="164"/>
            </a:xfrm>
            <a:custGeom>
              <a:avLst/>
              <a:gdLst>
                <a:gd name="T0" fmla="*/ 1224 w 1224"/>
                <a:gd name="T1" fmla="*/ 1144 h 1144"/>
                <a:gd name="T2" fmla="*/ 1222 w 1224"/>
                <a:gd name="T3" fmla="*/ 1082 h 1144"/>
                <a:gd name="T4" fmla="*/ 1216 w 1224"/>
                <a:gd name="T5" fmla="*/ 1017 h 1144"/>
                <a:gd name="T6" fmla="*/ 1204 w 1224"/>
                <a:gd name="T7" fmla="*/ 950 h 1144"/>
                <a:gd name="T8" fmla="*/ 1188 w 1224"/>
                <a:gd name="T9" fmla="*/ 881 h 1144"/>
                <a:gd name="T10" fmla="*/ 1167 w 1224"/>
                <a:gd name="T11" fmla="*/ 812 h 1144"/>
                <a:gd name="T12" fmla="*/ 1142 w 1224"/>
                <a:gd name="T13" fmla="*/ 744 h 1144"/>
                <a:gd name="T14" fmla="*/ 1114 w 1224"/>
                <a:gd name="T15" fmla="*/ 675 h 1144"/>
                <a:gd name="T16" fmla="*/ 1082 w 1224"/>
                <a:gd name="T17" fmla="*/ 607 h 1144"/>
                <a:gd name="T18" fmla="*/ 1045 w 1224"/>
                <a:gd name="T19" fmla="*/ 541 h 1144"/>
                <a:gd name="T20" fmla="*/ 1006 w 1224"/>
                <a:gd name="T21" fmla="*/ 477 h 1144"/>
                <a:gd name="T22" fmla="*/ 963 w 1224"/>
                <a:gd name="T23" fmla="*/ 414 h 1144"/>
                <a:gd name="T24" fmla="*/ 919 w 1224"/>
                <a:gd name="T25" fmla="*/ 355 h 1144"/>
                <a:gd name="T26" fmla="*/ 871 w 1224"/>
                <a:gd name="T27" fmla="*/ 299 h 1144"/>
                <a:gd name="T28" fmla="*/ 822 w 1224"/>
                <a:gd name="T29" fmla="*/ 247 h 1144"/>
                <a:gd name="T30" fmla="*/ 771 w 1224"/>
                <a:gd name="T31" fmla="*/ 199 h 1144"/>
                <a:gd name="T32" fmla="*/ 719 w 1224"/>
                <a:gd name="T33" fmla="*/ 155 h 1144"/>
                <a:gd name="T34" fmla="*/ 665 w 1224"/>
                <a:gd name="T35" fmla="*/ 117 h 1144"/>
                <a:gd name="T36" fmla="*/ 612 w 1224"/>
                <a:gd name="T37" fmla="*/ 84 h 1144"/>
                <a:gd name="T38" fmla="*/ 559 w 1224"/>
                <a:gd name="T39" fmla="*/ 55 h 1144"/>
                <a:gd name="T40" fmla="*/ 506 w 1224"/>
                <a:gd name="T41" fmla="*/ 33 h 1144"/>
                <a:gd name="T42" fmla="*/ 453 w 1224"/>
                <a:gd name="T43" fmla="*/ 16 h 1144"/>
                <a:gd name="T44" fmla="*/ 403 w 1224"/>
                <a:gd name="T45" fmla="*/ 5 h 1144"/>
                <a:gd name="T46" fmla="*/ 353 w 1224"/>
                <a:gd name="T47" fmla="*/ 0 h 1144"/>
                <a:gd name="T48" fmla="*/ 306 w 1224"/>
                <a:gd name="T49" fmla="*/ 2 h 1144"/>
                <a:gd name="T50" fmla="*/ 261 w 1224"/>
                <a:gd name="T51" fmla="*/ 8 h 1144"/>
                <a:gd name="T52" fmla="*/ 219 w 1224"/>
                <a:gd name="T53" fmla="*/ 22 h 1144"/>
                <a:gd name="T54" fmla="*/ 180 w 1224"/>
                <a:gd name="T55" fmla="*/ 40 h 1144"/>
                <a:gd name="T56" fmla="*/ 144 w 1224"/>
                <a:gd name="T57" fmla="*/ 65 h 1144"/>
                <a:gd name="T58" fmla="*/ 111 w 1224"/>
                <a:gd name="T59" fmla="*/ 96 h 1144"/>
                <a:gd name="T60" fmla="*/ 82 w 1224"/>
                <a:gd name="T61" fmla="*/ 131 h 1144"/>
                <a:gd name="T62" fmla="*/ 57 w 1224"/>
                <a:gd name="T63" fmla="*/ 171 h 1144"/>
                <a:gd name="T64" fmla="*/ 37 w 1224"/>
                <a:gd name="T65" fmla="*/ 217 h 1144"/>
                <a:gd name="T66" fmla="*/ 21 w 1224"/>
                <a:gd name="T67" fmla="*/ 266 h 1144"/>
                <a:gd name="T68" fmla="*/ 9 w 1224"/>
                <a:gd name="T69" fmla="*/ 320 h 1144"/>
                <a:gd name="T70" fmla="*/ 2 w 1224"/>
                <a:gd name="T71" fmla="*/ 377 h 1144"/>
                <a:gd name="T72" fmla="*/ 0 w 1224"/>
                <a:gd name="T73" fmla="*/ 437 h 1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24" h="1144">
                  <a:moveTo>
                    <a:pt x="1224" y="1144"/>
                  </a:moveTo>
                  <a:lnTo>
                    <a:pt x="1222" y="1082"/>
                  </a:lnTo>
                  <a:lnTo>
                    <a:pt x="1216" y="1017"/>
                  </a:lnTo>
                  <a:lnTo>
                    <a:pt x="1204" y="950"/>
                  </a:lnTo>
                  <a:lnTo>
                    <a:pt x="1188" y="881"/>
                  </a:lnTo>
                  <a:lnTo>
                    <a:pt x="1167" y="812"/>
                  </a:lnTo>
                  <a:lnTo>
                    <a:pt x="1142" y="744"/>
                  </a:lnTo>
                  <a:lnTo>
                    <a:pt x="1114" y="675"/>
                  </a:lnTo>
                  <a:lnTo>
                    <a:pt x="1082" y="607"/>
                  </a:lnTo>
                  <a:lnTo>
                    <a:pt x="1045" y="541"/>
                  </a:lnTo>
                  <a:lnTo>
                    <a:pt x="1006" y="477"/>
                  </a:lnTo>
                  <a:lnTo>
                    <a:pt x="963" y="414"/>
                  </a:lnTo>
                  <a:lnTo>
                    <a:pt x="919" y="355"/>
                  </a:lnTo>
                  <a:lnTo>
                    <a:pt x="871" y="299"/>
                  </a:lnTo>
                  <a:lnTo>
                    <a:pt x="822" y="247"/>
                  </a:lnTo>
                  <a:lnTo>
                    <a:pt x="771" y="199"/>
                  </a:lnTo>
                  <a:lnTo>
                    <a:pt x="719" y="155"/>
                  </a:lnTo>
                  <a:lnTo>
                    <a:pt x="665" y="117"/>
                  </a:lnTo>
                  <a:lnTo>
                    <a:pt x="612" y="84"/>
                  </a:lnTo>
                  <a:lnTo>
                    <a:pt x="559" y="55"/>
                  </a:lnTo>
                  <a:lnTo>
                    <a:pt x="506" y="33"/>
                  </a:lnTo>
                  <a:lnTo>
                    <a:pt x="453" y="16"/>
                  </a:lnTo>
                  <a:lnTo>
                    <a:pt x="403" y="5"/>
                  </a:lnTo>
                  <a:lnTo>
                    <a:pt x="353" y="0"/>
                  </a:lnTo>
                  <a:lnTo>
                    <a:pt x="306" y="2"/>
                  </a:lnTo>
                  <a:lnTo>
                    <a:pt x="261" y="8"/>
                  </a:lnTo>
                  <a:lnTo>
                    <a:pt x="219" y="22"/>
                  </a:lnTo>
                  <a:lnTo>
                    <a:pt x="180" y="40"/>
                  </a:lnTo>
                  <a:lnTo>
                    <a:pt x="144" y="65"/>
                  </a:lnTo>
                  <a:lnTo>
                    <a:pt x="111" y="96"/>
                  </a:lnTo>
                  <a:lnTo>
                    <a:pt x="82" y="131"/>
                  </a:lnTo>
                  <a:lnTo>
                    <a:pt x="57" y="171"/>
                  </a:lnTo>
                  <a:lnTo>
                    <a:pt x="37" y="217"/>
                  </a:lnTo>
                  <a:lnTo>
                    <a:pt x="21" y="266"/>
                  </a:lnTo>
                  <a:lnTo>
                    <a:pt x="9" y="320"/>
                  </a:lnTo>
                  <a:lnTo>
                    <a:pt x="2" y="377"/>
                  </a:lnTo>
                  <a:lnTo>
                    <a:pt x="0" y="437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33" name="Freeform 417"/>
            <p:cNvSpPr>
              <a:spLocks/>
            </p:cNvSpPr>
            <p:nvPr/>
          </p:nvSpPr>
          <p:spPr bwMode="auto">
            <a:xfrm>
              <a:off x="3424" y="1682"/>
              <a:ext cx="103" cy="121"/>
            </a:xfrm>
            <a:custGeom>
              <a:avLst/>
              <a:gdLst>
                <a:gd name="T0" fmla="*/ 724 w 724"/>
                <a:gd name="T1" fmla="*/ 851 h 851"/>
                <a:gd name="T2" fmla="*/ 723 w 724"/>
                <a:gd name="T3" fmla="*/ 820 h 851"/>
                <a:gd name="T4" fmla="*/ 720 w 724"/>
                <a:gd name="T5" fmla="*/ 789 h 851"/>
                <a:gd name="T6" fmla="*/ 714 w 724"/>
                <a:gd name="T7" fmla="*/ 758 h 851"/>
                <a:gd name="T8" fmla="*/ 707 w 724"/>
                <a:gd name="T9" fmla="*/ 727 h 851"/>
                <a:gd name="T10" fmla="*/ 696 w 724"/>
                <a:gd name="T11" fmla="*/ 696 h 851"/>
                <a:gd name="T12" fmla="*/ 684 w 724"/>
                <a:gd name="T13" fmla="*/ 665 h 851"/>
                <a:gd name="T14" fmla="*/ 671 w 724"/>
                <a:gd name="T15" fmla="*/ 636 h 851"/>
                <a:gd name="T16" fmla="*/ 656 w 724"/>
                <a:gd name="T17" fmla="*/ 605 h 851"/>
                <a:gd name="T18" fmla="*/ 618 w 724"/>
                <a:gd name="T19" fmla="*/ 545 h 851"/>
                <a:gd name="T20" fmla="*/ 577 w 724"/>
                <a:gd name="T21" fmla="*/ 488 h 851"/>
                <a:gd name="T22" fmla="*/ 529 w 724"/>
                <a:gd name="T23" fmla="*/ 431 h 851"/>
                <a:gd name="T24" fmla="*/ 479 w 724"/>
                <a:gd name="T25" fmla="*/ 377 h 851"/>
                <a:gd name="T26" fmla="*/ 426 w 724"/>
                <a:gd name="T27" fmla="*/ 326 h 851"/>
                <a:gd name="T28" fmla="*/ 370 w 724"/>
                <a:gd name="T29" fmla="*/ 276 h 851"/>
                <a:gd name="T30" fmla="*/ 312 w 724"/>
                <a:gd name="T31" fmla="*/ 226 h 851"/>
                <a:gd name="T32" fmla="*/ 250 w 724"/>
                <a:gd name="T33" fmla="*/ 177 h 851"/>
                <a:gd name="T34" fmla="*/ 187 w 724"/>
                <a:gd name="T35" fmla="*/ 129 h 851"/>
                <a:gd name="T36" fmla="*/ 124 w 724"/>
                <a:gd name="T37" fmla="*/ 83 h 851"/>
                <a:gd name="T38" fmla="*/ 62 w 724"/>
                <a:gd name="T39" fmla="*/ 41 h 851"/>
                <a:gd name="T40" fmla="*/ 0 w 724"/>
                <a:gd name="T41" fmla="*/ 0 h 8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24" h="851">
                  <a:moveTo>
                    <a:pt x="724" y="851"/>
                  </a:moveTo>
                  <a:lnTo>
                    <a:pt x="723" y="820"/>
                  </a:lnTo>
                  <a:lnTo>
                    <a:pt x="720" y="789"/>
                  </a:lnTo>
                  <a:lnTo>
                    <a:pt x="714" y="758"/>
                  </a:lnTo>
                  <a:lnTo>
                    <a:pt x="707" y="727"/>
                  </a:lnTo>
                  <a:lnTo>
                    <a:pt x="696" y="696"/>
                  </a:lnTo>
                  <a:lnTo>
                    <a:pt x="684" y="665"/>
                  </a:lnTo>
                  <a:lnTo>
                    <a:pt x="671" y="636"/>
                  </a:lnTo>
                  <a:lnTo>
                    <a:pt x="656" y="605"/>
                  </a:lnTo>
                  <a:lnTo>
                    <a:pt x="618" y="545"/>
                  </a:lnTo>
                  <a:lnTo>
                    <a:pt x="577" y="488"/>
                  </a:lnTo>
                  <a:lnTo>
                    <a:pt x="529" y="431"/>
                  </a:lnTo>
                  <a:lnTo>
                    <a:pt x="479" y="377"/>
                  </a:lnTo>
                  <a:lnTo>
                    <a:pt x="426" y="326"/>
                  </a:lnTo>
                  <a:lnTo>
                    <a:pt x="370" y="276"/>
                  </a:lnTo>
                  <a:lnTo>
                    <a:pt x="312" y="226"/>
                  </a:lnTo>
                  <a:lnTo>
                    <a:pt x="250" y="177"/>
                  </a:lnTo>
                  <a:lnTo>
                    <a:pt x="187" y="129"/>
                  </a:lnTo>
                  <a:lnTo>
                    <a:pt x="124" y="83"/>
                  </a:lnTo>
                  <a:lnTo>
                    <a:pt x="62" y="4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34" name="Line 418"/>
            <p:cNvSpPr>
              <a:spLocks noChangeShapeType="1"/>
            </p:cNvSpPr>
            <p:nvPr/>
          </p:nvSpPr>
          <p:spPr bwMode="auto">
            <a:xfrm flipH="1">
              <a:off x="3360" y="1655"/>
              <a:ext cx="2" cy="1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35" name="Line 419"/>
            <p:cNvSpPr>
              <a:spLocks noChangeShapeType="1"/>
            </p:cNvSpPr>
            <p:nvPr/>
          </p:nvSpPr>
          <p:spPr bwMode="auto">
            <a:xfrm flipV="1">
              <a:off x="3064" y="2020"/>
              <a:ext cx="0" cy="121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36" name="Line 420"/>
            <p:cNvSpPr>
              <a:spLocks noChangeShapeType="1"/>
            </p:cNvSpPr>
            <p:nvPr/>
          </p:nvSpPr>
          <p:spPr bwMode="auto">
            <a:xfrm flipV="1">
              <a:off x="3785" y="1504"/>
              <a:ext cx="0" cy="51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37" name="Line 421"/>
            <p:cNvSpPr>
              <a:spLocks noChangeShapeType="1"/>
            </p:cNvSpPr>
            <p:nvPr/>
          </p:nvSpPr>
          <p:spPr bwMode="auto">
            <a:xfrm flipV="1">
              <a:off x="4011" y="1615"/>
              <a:ext cx="0" cy="121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38" name="Line 422"/>
            <p:cNvSpPr>
              <a:spLocks noChangeShapeType="1"/>
            </p:cNvSpPr>
            <p:nvPr/>
          </p:nvSpPr>
          <p:spPr bwMode="auto">
            <a:xfrm flipV="1">
              <a:off x="3764" y="1615"/>
              <a:ext cx="0" cy="41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39" name="Line 423"/>
            <p:cNvSpPr>
              <a:spLocks noChangeShapeType="1"/>
            </p:cNvSpPr>
            <p:nvPr/>
          </p:nvSpPr>
          <p:spPr bwMode="auto">
            <a:xfrm flipV="1">
              <a:off x="3290" y="1504"/>
              <a:ext cx="0" cy="51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40" name="Line 424"/>
            <p:cNvSpPr>
              <a:spLocks noChangeShapeType="1"/>
            </p:cNvSpPr>
            <p:nvPr/>
          </p:nvSpPr>
          <p:spPr bwMode="auto">
            <a:xfrm flipV="1">
              <a:off x="3723" y="1619"/>
              <a:ext cx="0" cy="239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41" name="Line 425"/>
            <p:cNvSpPr>
              <a:spLocks noChangeShapeType="1"/>
            </p:cNvSpPr>
            <p:nvPr/>
          </p:nvSpPr>
          <p:spPr bwMode="auto">
            <a:xfrm flipV="1">
              <a:off x="3352" y="1649"/>
              <a:ext cx="0" cy="11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42" name="Line 426"/>
            <p:cNvSpPr>
              <a:spLocks noChangeShapeType="1"/>
            </p:cNvSpPr>
            <p:nvPr/>
          </p:nvSpPr>
          <p:spPr bwMode="auto">
            <a:xfrm flipH="1">
              <a:off x="3257" y="1656"/>
              <a:ext cx="103" cy="59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37643" name="Group 427"/>
          <p:cNvGrpSpPr>
            <a:grpSpLocks/>
          </p:cNvGrpSpPr>
          <p:nvPr/>
        </p:nvGrpSpPr>
        <p:grpSpPr bwMode="auto">
          <a:xfrm>
            <a:off x="395288" y="1268413"/>
            <a:ext cx="1944687" cy="1714500"/>
            <a:chOff x="1807" y="1799"/>
            <a:chExt cx="1210" cy="1067"/>
          </a:xfrm>
        </p:grpSpPr>
        <p:sp>
          <p:nvSpPr>
            <p:cNvPr id="137644" name="Line 428"/>
            <p:cNvSpPr>
              <a:spLocks noChangeShapeType="1"/>
            </p:cNvSpPr>
            <p:nvPr/>
          </p:nvSpPr>
          <p:spPr bwMode="auto">
            <a:xfrm flipH="1" flipV="1">
              <a:off x="2797" y="2191"/>
              <a:ext cx="20" cy="2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45" name="Line 429"/>
            <p:cNvSpPr>
              <a:spLocks noChangeShapeType="1"/>
            </p:cNvSpPr>
            <p:nvPr/>
          </p:nvSpPr>
          <p:spPr bwMode="auto">
            <a:xfrm flipH="1" flipV="1">
              <a:off x="2664" y="2044"/>
              <a:ext cx="46" cy="5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46" name="Freeform 430"/>
            <p:cNvSpPr>
              <a:spLocks/>
            </p:cNvSpPr>
            <p:nvPr/>
          </p:nvSpPr>
          <p:spPr bwMode="auto">
            <a:xfrm>
              <a:off x="2230" y="1840"/>
              <a:ext cx="364" cy="210"/>
            </a:xfrm>
            <a:custGeom>
              <a:avLst/>
              <a:gdLst>
                <a:gd name="T0" fmla="*/ 2543 w 2546"/>
                <a:gd name="T1" fmla="*/ 680 h 1472"/>
                <a:gd name="T2" fmla="*/ 2512 w 2546"/>
                <a:gd name="T3" fmla="*/ 567 h 1472"/>
                <a:gd name="T4" fmla="*/ 2451 w 2546"/>
                <a:gd name="T5" fmla="*/ 458 h 1472"/>
                <a:gd name="T6" fmla="*/ 2363 w 2546"/>
                <a:gd name="T7" fmla="*/ 356 h 1472"/>
                <a:gd name="T8" fmla="*/ 2248 w 2546"/>
                <a:gd name="T9" fmla="*/ 263 h 1472"/>
                <a:gd name="T10" fmla="*/ 2110 w 2546"/>
                <a:gd name="T11" fmla="*/ 182 h 1472"/>
                <a:gd name="T12" fmla="*/ 1952 w 2546"/>
                <a:gd name="T13" fmla="*/ 114 h 1472"/>
                <a:gd name="T14" fmla="*/ 1777 w 2546"/>
                <a:gd name="T15" fmla="*/ 61 h 1472"/>
                <a:gd name="T16" fmla="*/ 1591 w 2546"/>
                <a:gd name="T17" fmla="*/ 24 h 1472"/>
                <a:gd name="T18" fmla="*/ 1396 w 2546"/>
                <a:gd name="T19" fmla="*/ 5 h 1472"/>
                <a:gd name="T20" fmla="*/ 1199 w 2546"/>
                <a:gd name="T21" fmla="*/ 1 h 1472"/>
                <a:gd name="T22" fmla="*/ 1003 w 2546"/>
                <a:gd name="T23" fmla="*/ 17 h 1472"/>
                <a:gd name="T24" fmla="*/ 815 w 2546"/>
                <a:gd name="T25" fmla="*/ 50 h 1472"/>
                <a:gd name="T26" fmla="*/ 636 w 2546"/>
                <a:gd name="T27" fmla="*/ 99 h 1472"/>
                <a:gd name="T28" fmla="*/ 474 w 2546"/>
                <a:gd name="T29" fmla="*/ 163 h 1472"/>
                <a:gd name="T30" fmla="*/ 330 w 2546"/>
                <a:gd name="T31" fmla="*/ 242 h 1472"/>
                <a:gd name="T32" fmla="*/ 209 w 2546"/>
                <a:gd name="T33" fmla="*/ 332 h 1472"/>
                <a:gd name="T34" fmla="*/ 114 w 2546"/>
                <a:gd name="T35" fmla="*/ 431 h 1472"/>
                <a:gd name="T36" fmla="*/ 46 w 2546"/>
                <a:gd name="T37" fmla="*/ 539 h 1472"/>
                <a:gd name="T38" fmla="*/ 9 w 2546"/>
                <a:gd name="T39" fmla="*/ 651 h 1472"/>
                <a:gd name="T40" fmla="*/ 0 w 2546"/>
                <a:gd name="T41" fmla="*/ 765 h 1472"/>
                <a:gd name="T42" fmla="*/ 23 w 2546"/>
                <a:gd name="T43" fmla="*/ 878 h 1472"/>
                <a:gd name="T44" fmla="*/ 77 w 2546"/>
                <a:gd name="T45" fmla="*/ 988 h 1472"/>
                <a:gd name="T46" fmla="*/ 158 w 2546"/>
                <a:gd name="T47" fmla="*/ 1092 h 1472"/>
                <a:gd name="T48" fmla="*/ 266 w 2546"/>
                <a:gd name="T49" fmla="*/ 1187 h 1472"/>
                <a:gd name="T50" fmla="*/ 399 w 2546"/>
                <a:gd name="T51" fmla="*/ 1271 h 1472"/>
                <a:gd name="T52" fmla="*/ 553 w 2546"/>
                <a:gd name="T53" fmla="*/ 1343 h 1472"/>
                <a:gd name="T54" fmla="*/ 723 w 2546"/>
                <a:gd name="T55" fmla="*/ 1400 h 1472"/>
                <a:gd name="T56" fmla="*/ 907 w 2546"/>
                <a:gd name="T57" fmla="*/ 1441 h 1472"/>
                <a:gd name="T58" fmla="*/ 1100 w 2546"/>
                <a:gd name="T59" fmla="*/ 1465 h 1472"/>
                <a:gd name="T60" fmla="*/ 1298 w 2546"/>
                <a:gd name="T61" fmla="*/ 1472 h 1472"/>
                <a:gd name="T62" fmla="*/ 1494 w 2546"/>
                <a:gd name="T63" fmla="*/ 1461 h 1472"/>
                <a:gd name="T64" fmla="*/ 1685 w 2546"/>
                <a:gd name="T65" fmla="*/ 1432 h 1472"/>
                <a:gd name="T66" fmla="*/ 1867 w 2546"/>
                <a:gd name="T67" fmla="*/ 1388 h 1472"/>
                <a:gd name="T68" fmla="*/ 2033 w 2546"/>
                <a:gd name="T69" fmla="*/ 1326 h 1472"/>
                <a:gd name="T70" fmla="*/ 2182 w 2546"/>
                <a:gd name="T71" fmla="*/ 1251 h 1472"/>
                <a:gd name="T72" fmla="*/ 2309 w 2546"/>
                <a:gd name="T73" fmla="*/ 1164 h 1472"/>
                <a:gd name="T74" fmla="*/ 2411 w 2546"/>
                <a:gd name="T75" fmla="*/ 1066 h 1472"/>
                <a:gd name="T76" fmla="*/ 2485 w 2546"/>
                <a:gd name="T77" fmla="*/ 961 h 1472"/>
                <a:gd name="T78" fmla="*/ 2531 w 2546"/>
                <a:gd name="T79" fmla="*/ 850 h 1472"/>
                <a:gd name="T80" fmla="*/ 2546 w 2546"/>
                <a:gd name="T81" fmla="*/ 736 h 1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546" h="1472">
                  <a:moveTo>
                    <a:pt x="2546" y="736"/>
                  </a:moveTo>
                  <a:lnTo>
                    <a:pt x="2543" y="680"/>
                  </a:lnTo>
                  <a:lnTo>
                    <a:pt x="2531" y="622"/>
                  </a:lnTo>
                  <a:lnTo>
                    <a:pt x="2512" y="567"/>
                  </a:lnTo>
                  <a:lnTo>
                    <a:pt x="2485" y="511"/>
                  </a:lnTo>
                  <a:lnTo>
                    <a:pt x="2451" y="458"/>
                  </a:lnTo>
                  <a:lnTo>
                    <a:pt x="2411" y="406"/>
                  </a:lnTo>
                  <a:lnTo>
                    <a:pt x="2363" y="356"/>
                  </a:lnTo>
                  <a:lnTo>
                    <a:pt x="2309" y="308"/>
                  </a:lnTo>
                  <a:lnTo>
                    <a:pt x="2248" y="263"/>
                  </a:lnTo>
                  <a:lnTo>
                    <a:pt x="2182" y="221"/>
                  </a:lnTo>
                  <a:lnTo>
                    <a:pt x="2110" y="182"/>
                  </a:lnTo>
                  <a:lnTo>
                    <a:pt x="2033" y="146"/>
                  </a:lnTo>
                  <a:lnTo>
                    <a:pt x="1952" y="114"/>
                  </a:lnTo>
                  <a:lnTo>
                    <a:pt x="1867" y="85"/>
                  </a:lnTo>
                  <a:lnTo>
                    <a:pt x="1777" y="61"/>
                  </a:lnTo>
                  <a:lnTo>
                    <a:pt x="1685" y="40"/>
                  </a:lnTo>
                  <a:lnTo>
                    <a:pt x="1591" y="24"/>
                  </a:lnTo>
                  <a:lnTo>
                    <a:pt x="1494" y="12"/>
                  </a:lnTo>
                  <a:lnTo>
                    <a:pt x="1396" y="5"/>
                  </a:lnTo>
                  <a:lnTo>
                    <a:pt x="1298" y="0"/>
                  </a:lnTo>
                  <a:lnTo>
                    <a:pt x="1199" y="1"/>
                  </a:lnTo>
                  <a:lnTo>
                    <a:pt x="1100" y="8"/>
                  </a:lnTo>
                  <a:lnTo>
                    <a:pt x="1003" y="17"/>
                  </a:lnTo>
                  <a:lnTo>
                    <a:pt x="907" y="31"/>
                  </a:lnTo>
                  <a:lnTo>
                    <a:pt x="815" y="50"/>
                  </a:lnTo>
                  <a:lnTo>
                    <a:pt x="723" y="73"/>
                  </a:lnTo>
                  <a:lnTo>
                    <a:pt x="636" y="99"/>
                  </a:lnTo>
                  <a:lnTo>
                    <a:pt x="553" y="129"/>
                  </a:lnTo>
                  <a:lnTo>
                    <a:pt x="474" y="163"/>
                  </a:lnTo>
                  <a:lnTo>
                    <a:pt x="399" y="202"/>
                  </a:lnTo>
                  <a:lnTo>
                    <a:pt x="330" y="242"/>
                  </a:lnTo>
                  <a:lnTo>
                    <a:pt x="266" y="286"/>
                  </a:lnTo>
                  <a:lnTo>
                    <a:pt x="209" y="332"/>
                  </a:lnTo>
                  <a:lnTo>
                    <a:pt x="158" y="380"/>
                  </a:lnTo>
                  <a:lnTo>
                    <a:pt x="114" y="431"/>
                  </a:lnTo>
                  <a:lnTo>
                    <a:pt x="77" y="485"/>
                  </a:lnTo>
                  <a:lnTo>
                    <a:pt x="46" y="539"/>
                  </a:lnTo>
                  <a:lnTo>
                    <a:pt x="23" y="594"/>
                  </a:lnTo>
                  <a:lnTo>
                    <a:pt x="9" y="651"/>
                  </a:lnTo>
                  <a:lnTo>
                    <a:pt x="0" y="707"/>
                  </a:lnTo>
                  <a:lnTo>
                    <a:pt x="0" y="765"/>
                  </a:lnTo>
                  <a:lnTo>
                    <a:pt x="9" y="821"/>
                  </a:lnTo>
                  <a:lnTo>
                    <a:pt x="23" y="878"/>
                  </a:lnTo>
                  <a:lnTo>
                    <a:pt x="46" y="934"/>
                  </a:lnTo>
                  <a:lnTo>
                    <a:pt x="77" y="988"/>
                  </a:lnTo>
                  <a:lnTo>
                    <a:pt x="114" y="1040"/>
                  </a:lnTo>
                  <a:lnTo>
                    <a:pt x="158" y="1092"/>
                  </a:lnTo>
                  <a:lnTo>
                    <a:pt x="209" y="1141"/>
                  </a:lnTo>
                  <a:lnTo>
                    <a:pt x="266" y="1187"/>
                  </a:lnTo>
                  <a:lnTo>
                    <a:pt x="330" y="1231"/>
                  </a:lnTo>
                  <a:lnTo>
                    <a:pt x="399" y="1271"/>
                  </a:lnTo>
                  <a:lnTo>
                    <a:pt x="474" y="1309"/>
                  </a:lnTo>
                  <a:lnTo>
                    <a:pt x="553" y="1343"/>
                  </a:lnTo>
                  <a:lnTo>
                    <a:pt x="636" y="1374"/>
                  </a:lnTo>
                  <a:lnTo>
                    <a:pt x="723" y="1400"/>
                  </a:lnTo>
                  <a:lnTo>
                    <a:pt x="815" y="1423"/>
                  </a:lnTo>
                  <a:lnTo>
                    <a:pt x="907" y="1441"/>
                  </a:lnTo>
                  <a:lnTo>
                    <a:pt x="1003" y="1456"/>
                  </a:lnTo>
                  <a:lnTo>
                    <a:pt x="1100" y="1465"/>
                  </a:lnTo>
                  <a:lnTo>
                    <a:pt x="1199" y="1471"/>
                  </a:lnTo>
                  <a:lnTo>
                    <a:pt x="1298" y="1472"/>
                  </a:lnTo>
                  <a:lnTo>
                    <a:pt x="1396" y="1468"/>
                  </a:lnTo>
                  <a:lnTo>
                    <a:pt x="1494" y="1461"/>
                  </a:lnTo>
                  <a:lnTo>
                    <a:pt x="1591" y="1448"/>
                  </a:lnTo>
                  <a:lnTo>
                    <a:pt x="1685" y="1432"/>
                  </a:lnTo>
                  <a:lnTo>
                    <a:pt x="1777" y="1412"/>
                  </a:lnTo>
                  <a:lnTo>
                    <a:pt x="1867" y="1388"/>
                  </a:lnTo>
                  <a:lnTo>
                    <a:pt x="1952" y="1359"/>
                  </a:lnTo>
                  <a:lnTo>
                    <a:pt x="2033" y="1326"/>
                  </a:lnTo>
                  <a:lnTo>
                    <a:pt x="2110" y="1291"/>
                  </a:lnTo>
                  <a:lnTo>
                    <a:pt x="2182" y="1251"/>
                  </a:lnTo>
                  <a:lnTo>
                    <a:pt x="2248" y="1209"/>
                  </a:lnTo>
                  <a:lnTo>
                    <a:pt x="2309" y="1164"/>
                  </a:lnTo>
                  <a:lnTo>
                    <a:pt x="2363" y="1116"/>
                  </a:lnTo>
                  <a:lnTo>
                    <a:pt x="2411" y="1066"/>
                  </a:lnTo>
                  <a:lnTo>
                    <a:pt x="2451" y="1015"/>
                  </a:lnTo>
                  <a:lnTo>
                    <a:pt x="2485" y="961"/>
                  </a:lnTo>
                  <a:lnTo>
                    <a:pt x="2512" y="906"/>
                  </a:lnTo>
                  <a:lnTo>
                    <a:pt x="2531" y="850"/>
                  </a:lnTo>
                  <a:lnTo>
                    <a:pt x="2543" y="793"/>
                  </a:lnTo>
                  <a:lnTo>
                    <a:pt x="2546" y="736"/>
                  </a:lnTo>
                  <a:close/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47" name="Freeform 431"/>
            <p:cNvSpPr>
              <a:spLocks/>
            </p:cNvSpPr>
            <p:nvPr/>
          </p:nvSpPr>
          <p:spPr bwMode="auto">
            <a:xfrm>
              <a:off x="2560" y="2117"/>
              <a:ext cx="238" cy="222"/>
            </a:xfrm>
            <a:custGeom>
              <a:avLst/>
              <a:gdLst>
                <a:gd name="T0" fmla="*/ 1662 w 1662"/>
                <a:gd name="T1" fmla="*/ 593 h 1554"/>
                <a:gd name="T2" fmla="*/ 1660 w 1662"/>
                <a:gd name="T3" fmla="*/ 518 h 1554"/>
                <a:gd name="T4" fmla="*/ 1651 w 1662"/>
                <a:gd name="T5" fmla="*/ 446 h 1554"/>
                <a:gd name="T6" fmla="*/ 1637 w 1662"/>
                <a:gd name="T7" fmla="*/ 378 h 1554"/>
                <a:gd name="T8" fmla="*/ 1619 w 1662"/>
                <a:gd name="T9" fmla="*/ 314 h 1554"/>
                <a:gd name="T10" fmla="*/ 1596 w 1662"/>
                <a:gd name="T11" fmla="*/ 256 h 1554"/>
                <a:gd name="T12" fmla="*/ 1567 w 1662"/>
                <a:gd name="T13" fmla="*/ 203 h 1554"/>
                <a:gd name="T14" fmla="*/ 1533 w 1662"/>
                <a:gd name="T15" fmla="*/ 155 h 1554"/>
                <a:gd name="T16" fmla="*/ 1496 w 1662"/>
                <a:gd name="T17" fmla="*/ 113 h 1554"/>
                <a:gd name="T18" fmla="*/ 1453 w 1662"/>
                <a:gd name="T19" fmla="*/ 78 h 1554"/>
                <a:gd name="T20" fmla="*/ 1406 w 1662"/>
                <a:gd name="T21" fmla="*/ 49 h 1554"/>
                <a:gd name="T22" fmla="*/ 1356 w 1662"/>
                <a:gd name="T23" fmla="*/ 27 h 1554"/>
                <a:gd name="T24" fmla="*/ 1303 w 1662"/>
                <a:gd name="T25" fmla="*/ 11 h 1554"/>
                <a:gd name="T26" fmla="*/ 1247 w 1662"/>
                <a:gd name="T27" fmla="*/ 2 h 1554"/>
                <a:gd name="T28" fmla="*/ 1187 w 1662"/>
                <a:gd name="T29" fmla="*/ 0 h 1554"/>
                <a:gd name="T30" fmla="*/ 1125 w 1662"/>
                <a:gd name="T31" fmla="*/ 6 h 1554"/>
                <a:gd name="T32" fmla="*/ 1062 w 1662"/>
                <a:gd name="T33" fmla="*/ 18 h 1554"/>
                <a:gd name="T34" fmla="*/ 997 w 1662"/>
                <a:gd name="T35" fmla="*/ 36 h 1554"/>
                <a:gd name="T36" fmla="*/ 931 w 1662"/>
                <a:gd name="T37" fmla="*/ 63 h 1554"/>
                <a:gd name="T38" fmla="*/ 864 w 1662"/>
                <a:gd name="T39" fmla="*/ 95 h 1554"/>
                <a:gd name="T40" fmla="*/ 797 w 1662"/>
                <a:gd name="T41" fmla="*/ 133 h 1554"/>
                <a:gd name="T42" fmla="*/ 731 w 1662"/>
                <a:gd name="T43" fmla="*/ 178 h 1554"/>
                <a:gd name="T44" fmla="*/ 664 w 1662"/>
                <a:gd name="T45" fmla="*/ 229 h 1554"/>
                <a:gd name="T46" fmla="*/ 599 w 1662"/>
                <a:gd name="T47" fmla="*/ 286 h 1554"/>
                <a:gd name="T48" fmla="*/ 536 w 1662"/>
                <a:gd name="T49" fmla="*/ 346 h 1554"/>
                <a:gd name="T50" fmla="*/ 475 w 1662"/>
                <a:gd name="T51" fmla="*/ 412 h 1554"/>
                <a:gd name="T52" fmla="*/ 415 w 1662"/>
                <a:gd name="T53" fmla="*/ 483 h 1554"/>
                <a:gd name="T54" fmla="*/ 359 w 1662"/>
                <a:gd name="T55" fmla="*/ 556 h 1554"/>
                <a:gd name="T56" fmla="*/ 305 w 1662"/>
                <a:gd name="T57" fmla="*/ 634 h 1554"/>
                <a:gd name="T58" fmla="*/ 255 w 1662"/>
                <a:gd name="T59" fmla="*/ 714 h 1554"/>
                <a:gd name="T60" fmla="*/ 208 w 1662"/>
                <a:gd name="T61" fmla="*/ 797 h 1554"/>
                <a:gd name="T62" fmla="*/ 167 w 1662"/>
                <a:gd name="T63" fmla="*/ 881 h 1554"/>
                <a:gd name="T64" fmla="*/ 129 w 1662"/>
                <a:gd name="T65" fmla="*/ 967 h 1554"/>
                <a:gd name="T66" fmla="*/ 94 w 1662"/>
                <a:gd name="T67" fmla="*/ 1053 h 1554"/>
                <a:gd name="T68" fmla="*/ 67 w 1662"/>
                <a:gd name="T69" fmla="*/ 1139 h 1554"/>
                <a:gd name="T70" fmla="*/ 42 w 1662"/>
                <a:gd name="T71" fmla="*/ 1226 h 1554"/>
                <a:gd name="T72" fmla="*/ 24 w 1662"/>
                <a:gd name="T73" fmla="*/ 1310 h 1554"/>
                <a:gd name="T74" fmla="*/ 10 w 1662"/>
                <a:gd name="T75" fmla="*/ 1394 h 1554"/>
                <a:gd name="T76" fmla="*/ 3 w 1662"/>
                <a:gd name="T77" fmla="*/ 1475 h 1554"/>
                <a:gd name="T78" fmla="*/ 0 w 1662"/>
                <a:gd name="T79" fmla="*/ 1554 h 1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62" h="1554">
                  <a:moveTo>
                    <a:pt x="1662" y="593"/>
                  </a:moveTo>
                  <a:lnTo>
                    <a:pt x="1660" y="518"/>
                  </a:lnTo>
                  <a:lnTo>
                    <a:pt x="1651" y="446"/>
                  </a:lnTo>
                  <a:lnTo>
                    <a:pt x="1637" y="378"/>
                  </a:lnTo>
                  <a:lnTo>
                    <a:pt x="1619" y="314"/>
                  </a:lnTo>
                  <a:lnTo>
                    <a:pt x="1596" y="256"/>
                  </a:lnTo>
                  <a:lnTo>
                    <a:pt x="1567" y="203"/>
                  </a:lnTo>
                  <a:lnTo>
                    <a:pt x="1533" y="155"/>
                  </a:lnTo>
                  <a:lnTo>
                    <a:pt x="1496" y="113"/>
                  </a:lnTo>
                  <a:lnTo>
                    <a:pt x="1453" y="78"/>
                  </a:lnTo>
                  <a:lnTo>
                    <a:pt x="1406" y="49"/>
                  </a:lnTo>
                  <a:lnTo>
                    <a:pt x="1356" y="27"/>
                  </a:lnTo>
                  <a:lnTo>
                    <a:pt x="1303" y="11"/>
                  </a:lnTo>
                  <a:lnTo>
                    <a:pt x="1247" y="2"/>
                  </a:lnTo>
                  <a:lnTo>
                    <a:pt x="1187" y="0"/>
                  </a:lnTo>
                  <a:lnTo>
                    <a:pt x="1125" y="6"/>
                  </a:lnTo>
                  <a:lnTo>
                    <a:pt x="1062" y="18"/>
                  </a:lnTo>
                  <a:lnTo>
                    <a:pt x="997" y="36"/>
                  </a:lnTo>
                  <a:lnTo>
                    <a:pt x="931" y="63"/>
                  </a:lnTo>
                  <a:lnTo>
                    <a:pt x="864" y="95"/>
                  </a:lnTo>
                  <a:lnTo>
                    <a:pt x="797" y="133"/>
                  </a:lnTo>
                  <a:lnTo>
                    <a:pt x="731" y="178"/>
                  </a:lnTo>
                  <a:lnTo>
                    <a:pt x="664" y="229"/>
                  </a:lnTo>
                  <a:lnTo>
                    <a:pt x="599" y="286"/>
                  </a:lnTo>
                  <a:lnTo>
                    <a:pt x="536" y="346"/>
                  </a:lnTo>
                  <a:lnTo>
                    <a:pt x="475" y="412"/>
                  </a:lnTo>
                  <a:lnTo>
                    <a:pt x="415" y="483"/>
                  </a:lnTo>
                  <a:lnTo>
                    <a:pt x="359" y="556"/>
                  </a:lnTo>
                  <a:lnTo>
                    <a:pt x="305" y="634"/>
                  </a:lnTo>
                  <a:lnTo>
                    <a:pt x="255" y="714"/>
                  </a:lnTo>
                  <a:lnTo>
                    <a:pt x="208" y="797"/>
                  </a:lnTo>
                  <a:lnTo>
                    <a:pt x="167" y="881"/>
                  </a:lnTo>
                  <a:lnTo>
                    <a:pt x="129" y="967"/>
                  </a:lnTo>
                  <a:lnTo>
                    <a:pt x="94" y="1053"/>
                  </a:lnTo>
                  <a:lnTo>
                    <a:pt x="67" y="1139"/>
                  </a:lnTo>
                  <a:lnTo>
                    <a:pt x="42" y="1226"/>
                  </a:lnTo>
                  <a:lnTo>
                    <a:pt x="24" y="1310"/>
                  </a:lnTo>
                  <a:lnTo>
                    <a:pt x="10" y="1394"/>
                  </a:lnTo>
                  <a:lnTo>
                    <a:pt x="3" y="1475"/>
                  </a:lnTo>
                  <a:lnTo>
                    <a:pt x="0" y="1554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48" name="Freeform 432"/>
            <p:cNvSpPr>
              <a:spLocks/>
            </p:cNvSpPr>
            <p:nvPr/>
          </p:nvSpPr>
          <p:spPr bwMode="auto">
            <a:xfrm>
              <a:off x="2160" y="1799"/>
              <a:ext cx="504" cy="291"/>
            </a:xfrm>
            <a:custGeom>
              <a:avLst/>
              <a:gdLst>
                <a:gd name="T0" fmla="*/ 3523 w 3526"/>
                <a:gd name="T1" fmla="*/ 951 h 2037"/>
                <a:gd name="T2" fmla="*/ 3492 w 3526"/>
                <a:gd name="T3" fmla="*/ 818 h 2037"/>
                <a:gd name="T4" fmla="*/ 3430 w 3526"/>
                <a:gd name="T5" fmla="*/ 688 h 2037"/>
                <a:gd name="T6" fmla="*/ 3340 w 3526"/>
                <a:gd name="T7" fmla="*/ 563 h 2037"/>
                <a:gd name="T8" fmla="*/ 3222 w 3526"/>
                <a:gd name="T9" fmla="*/ 447 h 2037"/>
                <a:gd name="T10" fmla="*/ 3080 w 3526"/>
                <a:gd name="T11" fmla="*/ 341 h 2037"/>
                <a:gd name="T12" fmla="*/ 2914 w 3526"/>
                <a:gd name="T13" fmla="*/ 246 h 2037"/>
                <a:gd name="T14" fmla="*/ 2727 w 3526"/>
                <a:gd name="T15" fmla="*/ 165 h 2037"/>
                <a:gd name="T16" fmla="*/ 2524 w 3526"/>
                <a:gd name="T17" fmla="*/ 99 h 2037"/>
                <a:gd name="T18" fmla="*/ 2308 w 3526"/>
                <a:gd name="T19" fmla="*/ 49 h 2037"/>
                <a:gd name="T20" fmla="*/ 2082 w 3526"/>
                <a:gd name="T21" fmla="*/ 16 h 2037"/>
                <a:gd name="T22" fmla="*/ 1850 w 3526"/>
                <a:gd name="T23" fmla="*/ 1 h 2037"/>
                <a:gd name="T24" fmla="*/ 1618 w 3526"/>
                <a:gd name="T25" fmla="*/ 3 h 2037"/>
                <a:gd name="T26" fmla="*/ 1387 w 3526"/>
                <a:gd name="T27" fmla="*/ 24 h 2037"/>
                <a:gd name="T28" fmla="*/ 1163 w 3526"/>
                <a:gd name="T29" fmla="*/ 61 h 2037"/>
                <a:gd name="T30" fmla="*/ 949 w 3526"/>
                <a:gd name="T31" fmla="*/ 114 h 2037"/>
                <a:gd name="T32" fmla="*/ 750 w 3526"/>
                <a:gd name="T33" fmla="*/ 184 h 2037"/>
                <a:gd name="T34" fmla="*/ 569 w 3526"/>
                <a:gd name="T35" fmla="*/ 268 h 2037"/>
                <a:gd name="T36" fmla="*/ 408 w 3526"/>
                <a:gd name="T37" fmla="*/ 366 h 2037"/>
                <a:gd name="T38" fmla="*/ 271 w 3526"/>
                <a:gd name="T39" fmla="*/ 475 h 2037"/>
                <a:gd name="T40" fmla="*/ 160 w 3526"/>
                <a:gd name="T41" fmla="*/ 593 h 2037"/>
                <a:gd name="T42" fmla="*/ 77 w 3526"/>
                <a:gd name="T43" fmla="*/ 720 h 2037"/>
                <a:gd name="T44" fmla="*/ 24 w 3526"/>
                <a:gd name="T45" fmla="*/ 851 h 2037"/>
                <a:gd name="T46" fmla="*/ 0 w 3526"/>
                <a:gd name="T47" fmla="*/ 985 h 2037"/>
                <a:gd name="T48" fmla="*/ 9 w 3526"/>
                <a:gd name="T49" fmla="*/ 1119 h 2037"/>
                <a:gd name="T50" fmla="*/ 47 w 3526"/>
                <a:gd name="T51" fmla="*/ 1252 h 2037"/>
                <a:gd name="T52" fmla="*/ 115 w 3526"/>
                <a:gd name="T53" fmla="*/ 1381 h 2037"/>
                <a:gd name="T54" fmla="*/ 212 w 3526"/>
                <a:gd name="T55" fmla="*/ 1503 h 2037"/>
                <a:gd name="T56" fmla="*/ 337 w 3526"/>
                <a:gd name="T57" fmla="*/ 1617 h 2037"/>
                <a:gd name="T58" fmla="*/ 486 w 3526"/>
                <a:gd name="T59" fmla="*/ 1721 h 2037"/>
                <a:gd name="T60" fmla="*/ 657 w 3526"/>
                <a:gd name="T61" fmla="*/ 1811 h 2037"/>
                <a:gd name="T62" fmla="*/ 848 w 3526"/>
                <a:gd name="T63" fmla="*/ 1889 h 2037"/>
                <a:gd name="T64" fmla="*/ 1054 w 3526"/>
                <a:gd name="T65" fmla="*/ 1951 h 2037"/>
                <a:gd name="T66" fmla="*/ 1274 w 3526"/>
                <a:gd name="T67" fmla="*/ 1996 h 2037"/>
                <a:gd name="T68" fmla="*/ 1502 w 3526"/>
                <a:gd name="T69" fmla="*/ 2025 h 2037"/>
                <a:gd name="T70" fmla="*/ 1734 w 3526"/>
                <a:gd name="T71" fmla="*/ 2037 h 2037"/>
                <a:gd name="T72" fmla="*/ 1967 w 3526"/>
                <a:gd name="T73" fmla="*/ 2030 h 2037"/>
                <a:gd name="T74" fmla="*/ 2196 w 3526"/>
                <a:gd name="T75" fmla="*/ 2006 h 2037"/>
                <a:gd name="T76" fmla="*/ 2417 w 3526"/>
                <a:gd name="T77" fmla="*/ 1964 h 2037"/>
                <a:gd name="T78" fmla="*/ 2627 w 3526"/>
                <a:gd name="T79" fmla="*/ 1906 h 2037"/>
                <a:gd name="T80" fmla="*/ 2823 w 3526"/>
                <a:gd name="T81" fmla="*/ 1832 h 2037"/>
                <a:gd name="T82" fmla="*/ 2999 w 3526"/>
                <a:gd name="T83" fmla="*/ 1744 h 2037"/>
                <a:gd name="T84" fmla="*/ 3154 w 3526"/>
                <a:gd name="T85" fmla="*/ 1644 h 2037"/>
                <a:gd name="T86" fmla="*/ 3285 w 3526"/>
                <a:gd name="T87" fmla="*/ 1532 h 2037"/>
                <a:gd name="T88" fmla="*/ 3388 w 3526"/>
                <a:gd name="T89" fmla="*/ 1412 h 2037"/>
                <a:gd name="T90" fmla="*/ 3465 w 3526"/>
                <a:gd name="T91" fmla="*/ 1284 h 2037"/>
                <a:gd name="T92" fmla="*/ 3511 w 3526"/>
                <a:gd name="T93" fmla="*/ 1152 h 2037"/>
                <a:gd name="T94" fmla="*/ 3526 w 3526"/>
                <a:gd name="T95" fmla="*/ 1018 h 20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26" h="2037">
                  <a:moveTo>
                    <a:pt x="3526" y="1018"/>
                  </a:moveTo>
                  <a:lnTo>
                    <a:pt x="3523" y="951"/>
                  </a:lnTo>
                  <a:lnTo>
                    <a:pt x="3511" y="884"/>
                  </a:lnTo>
                  <a:lnTo>
                    <a:pt x="3492" y="818"/>
                  </a:lnTo>
                  <a:lnTo>
                    <a:pt x="3465" y="752"/>
                  </a:lnTo>
                  <a:lnTo>
                    <a:pt x="3430" y="688"/>
                  </a:lnTo>
                  <a:lnTo>
                    <a:pt x="3388" y="624"/>
                  </a:lnTo>
                  <a:lnTo>
                    <a:pt x="3340" y="563"/>
                  </a:lnTo>
                  <a:lnTo>
                    <a:pt x="3285" y="504"/>
                  </a:lnTo>
                  <a:lnTo>
                    <a:pt x="3222" y="447"/>
                  </a:lnTo>
                  <a:lnTo>
                    <a:pt x="3154" y="393"/>
                  </a:lnTo>
                  <a:lnTo>
                    <a:pt x="3080" y="341"/>
                  </a:lnTo>
                  <a:lnTo>
                    <a:pt x="2999" y="292"/>
                  </a:lnTo>
                  <a:lnTo>
                    <a:pt x="2914" y="246"/>
                  </a:lnTo>
                  <a:lnTo>
                    <a:pt x="2823" y="205"/>
                  </a:lnTo>
                  <a:lnTo>
                    <a:pt x="2727" y="165"/>
                  </a:lnTo>
                  <a:lnTo>
                    <a:pt x="2627" y="130"/>
                  </a:lnTo>
                  <a:lnTo>
                    <a:pt x="2524" y="99"/>
                  </a:lnTo>
                  <a:lnTo>
                    <a:pt x="2417" y="73"/>
                  </a:lnTo>
                  <a:lnTo>
                    <a:pt x="2308" y="49"/>
                  </a:lnTo>
                  <a:lnTo>
                    <a:pt x="2196" y="31"/>
                  </a:lnTo>
                  <a:lnTo>
                    <a:pt x="2082" y="16"/>
                  </a:lnTo>
                  <a:lnTo>
                    <a:pt x="1967" y="7"/>
                  </a:lnTo>
                  <a:lnTo>
                    <a:pt x="1850" y="1"/>
                  </a:lnTo>
                  <a:lnTo>
                    <a:pt x="1734" y="0"/>
                  </a:lnTo>
                  <a:lnTo>
                    <a:pt x="1618" y="3"/>
                  </a:lnTo>
                  <a:lnTo>
                    <a:pt x="1502" y="11"/>
                  </a:lnTo>
                  <a:lnTo>
                    <a:pt x="1387" y="24"/>
                  </a:lnTo>
                  <a:lnTo>
                    <a:pt x="1274" y="40"/>
                  </a:lnTo>
                  <a:lnTo>
                    <a:pt x="1163" y="61"/>
                  </a:lnTo>
                  <a:lnTo>
                    <a:pt x="1054" y="85"/>
                  </a:lnTo>
                  <a:lnTo>
                    <a:pt x="949" y="114"/>
                  </a:lnTo>
                  <a:lnTo>
                    <a:pt x="848" y="147"/>
                  </a:lnTo>
                  <a:lnTo>
                    <a:pt x="750" y="184"/>
                  </a:lnTo>
                  <a:lnTo>
                    <a:pt x="657" y="225"/>
                  </a:lnTo>
                  <a:lnTo>
                    <a:pt x="569" y="268"/>
                  </a:lnTo>
                  <a:lnTo>
                    <a:pt x="486" y="316"/>
                  </a:lnTo>
                  <a:lnTo>
                    <a:pt x="408" y="366"/>
                  </a:lnTo>
                  <a:lnTo>
                    <a:pt x="337" y="420"/>
                  </a:lnTo>
                  <a:lnTo>
                    <a:pt x="271" y="475"/>
                  </a:lnTo>
                  <a:lnTo>
                    <a:pt x="212" y="534"/>
                  </a:lnTo>
                  <a:lnTo>
                    <a:pt x="160" y="593"/>
                  </a:lnTo>
                  <a:lnTo>
                    <a:pt x="115" y="656"/>
                  </a:lnTo>
                  <a:lnTo>
                    <a:pt x="77" y="720"/>
                  </a:lnTo>
                  <a:lnTo>
                    <a:pt x="47" y="785"/>
                  </a:lnTo>
                  <a:lnTo>
                    <a:pt x="24" y="851"/>
                  </a:lnTo>
                  <a:lnTo>
                    <a:pt x="9" y="917"/>
                  </a:lnTo>
                  <a:lnTo>
                    <a:pt x="0" y="985"/>
                  </a:lnTo>
                  <a:lnTo>
                    <a:pt x="0" y="1052"/>
                  </a:lnTo>
                  <a:lnTo>
                    <a:pt x="9" y="1119"/>
                  </a:lnTo>
                  <a:lnTo>
                    <a:pt x="24" y="1186"/>
                  </a:lnTo>
                  <a:lnTo>
                    <a:pt x="47" y="1252"/>
                  </a:lnTo>
                  <a:lnTo>
                    <a:pt x="77" y="1317"/>
                  </a:lnTo>
                  <a:lnTo>
                    <a:pt x="115" y="1381"/>
                  </a:lnTo>
                  <a:lnTo>
                    <a:pt x="160" y="1443"/>
                  </a:lnTo>
                  <a:lnTo>
                    <a:pt x="212" y="1503"/>
                  </a:lnTo>
                  <a:lnTo>
                    <a:pt x="271" y="1561"/>
                  </a:lnTo>
                  <a:lnTo>
                    <a:pt x="337" y="1617"/>
                  </a:lnTo>
                  <a:lnTo>
                    <a:pt x="408" y="1670"/>
                  </a:lnTo>
                  <a:lnTo>
                    <a:pt x="486" y="1721"/>
                  </a:lnTo>
                  <a:lnTo>
                    <a:pt x="569" y="1767"/>
                  </a:lnTo>
                  <a:lnTo>
                    <a:pt x="657" y="1811"/>
                  </a:lnTo>
                  <a:lnTo>
                    <a:pt x="750" y="1852"/>
                  </a:lnTo>
                  <a:lnTo>
                    <a:pt x="848" y="1889"/>
                  </a:lnTo>
                  <a:lnTo>
                    <a:pt x="949" y="1922"/>
                  </a:lnTo>
                  <a:lnTo>
                    <a:pt x="1054" y="1951"/>
                  </a:lnTo>
                  <a:lnTo>
                    <a:pt x="1163" y="1976"/>
                  </a:lnTo>
                  <a:lnTo>
                    <a:pt x="1274" y="1996"/>
                  </a:lnTo>
                  <a:lnTo>
                    <a:pt x="1387" y="2013"/>
                  </a:lnTo>
                  <a:lnTo>
                    <a:pt x="1502" y="2025"/>
                  </a:lnTo>
                  <a:lnTo>
                    <a:pt x="1618" y="2034"/>
                  </a:lnTo>
                  <a:lnTo>
                    <a:pt x="1734" y="2037"/>
                  </a:lnTo>
                  <a:lnTo>
                    <a:pt x="1850" y="2036"/>
                  </a:lnTo>
                  <a:lnTo>
                    <a:pt x="1967" y="2030"/>
                  </a:lnTo>
                  <a:lnTo>
                    <a:pt x="2082" y="2020"/>
                  </a:lnTo>
                  <a:lnTo>
                    <a:pt x="2196" y="2006"/>
                  </a:lnTo>
                  <a:lnTo>
                    <a:pt x="2308" y="1987"/>
                  </a:lnTo>
                  <a:lnTo>
                    <a:pt x="2417" y="1964"/>
                  </a:lnTo>
                  <a:lnTo>
                    <a:pt x="2524" y="1937"/>
                  </a:lnTo>
                  <a:lnTo>
                    <a:pt x="2627" y="1906"/>
                  </a:lnTo>
                  <a:lnTo>
                    <a:pt x="2727" y="1871"/>
                  </a:lnTo>
                  <a:lnTo>
                    <a:pt x="2823" y="1832"/>
                  </a:lnTo>
                  <a:lnTo>
                    <a:pt x="2914" y="1790"/>
                  </a:lnTo>
                  <a:lnTo>
                    <a:pt x="2999" y="1744"/>
                  </a:lnTo>
                  <a:lnTo>
                    <a:pt x="3080" y="1695"/>
                  </a:lnTo>
                  <a:lnTo>
                    <a:pt x="3154" y="1644"/>
                  </a:lnTo>
                  <a:lnTo>
                    <a:pt x="3222" y="1590"/>
                  </a:lnTo>
                  <a:lnTo>
                    <a:pt x="3285" y="1532"/>
                  </a:lnTo>
                  <a:lnTo>
                    <a:pt x="3340" y="1473"/>
                  </a:lnTo>
                  <a:lnTo>
                    <a:pt x="3388" y="1412"/>
                  </a:lnTo>
                  <a:lnTo>
                    <a:pt x="3430" y="1349"/>
                  </a:lnTo>
                  <a:lnTo>
                    <a:pt x="3465" y="1284"/>
                  </a:lnTo>
                  <a:lnTo>
                    <a:pt x="3492" y="1219"/>
                  </a:lnTo>
                  <a:lnTo>
                    <a:pt x="3511" y="1152"/>
                  </a:lnTo>
                  <a:lnTo>
                    <a:pt x="3523" y="1085"/>
                  </a:lnTo>
                  <a:lnTo>
                    <a:pt x="3526" y="1018"/>
                  </a:lnTo>
                  <a:close/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49" name="Freeform 433"/>
            <p:cNvSpPr>
              <a:spLocks/>
            </p:cNvSpPr>
            <p:nvPr/>
          </p:nvSpPr>
          <p:spPr bwMode="auto">
            <a:xfrm>
              <a:off x="2426" y="2060"/>
              <a:ext cx="227" cy="202"/>
            </a:xfrm>
            <a:custGeom>
              <a:avLst/>
              <a:gdLst>
                <a:gd name="T0" fmla="*/ 0 w 1590"/>
                <a:gd name="T1" fmla="*/ 1413 h 1413"/>
                <a:gd name="T2" fmla="*/ 1 w 1590"/>
                <a:gd name="T3" fmla="*/ 1377 h 1413"/>
                <a:gd name="T4" fmla="*/ 5 w 1590"/>
                <a:gd name="T5" fmla="*/ 1341 h 1413"/>
                <a:gd name="T6" fmla="*/ 11 w 1590"/>
                <a:gd name="T7" fmla="*/ 1306 h 1413"/>
                <a:gd name="T8" fmla="*/ 19 w 1590"/>
                <a:gd name="T9" fmla="*/ 1270 h 1413"/>
                <a:gd name="T10" fmla="*/ 28 w 1590"/>
                <a:gd name="T11" fmla="*/ 1235 h 1413"/>
                <a:gd name="T12" fmla="*/ 40 w 1590"/>
                <a:gd name="T13" fmla="*/ 1199 h 1413"/>
                <a:gd name="T14" fmla="*/ 69 w 1590"/>
                <a:gd name="T15" fmla="*/ 1128 h 1413"/>
                <a:gd name="T16" fmla="*/ 106 w 1590"/>
                <a:gd name="T17" fmla="*/ 1059 h 1413"/>
                <a:gd name="T18" fmla="*/ 148 w 1590"/>
                <a:gd name="T19" fmla="*/ 990 h 1413"/>
                <a:gd name="T20" fmla="*/ 197 w 1590"/>
                <a:gd name="T21" fmla="*/ 924 h 1413"/>
                <a:gd name="T22" fmla="*/ 252 w 1590"/>
                <a:gd name="T23" fmla="*/ 859 h 1413"/>
                <a:gd name="T24" fmla="*/ 308 w 1590"/>
                <a:gd name="T25" fmla="*/ 795 h 1413"/>
                <a:gd name="T26" fmla="*/ 369 w 1590"/>
                <a:gd name="T27" fmla="*/ 734 h 1413"/>
                <a:gd name="T28" fmla="*/ 431 w 1590"/>
                <a:gd name="T29" fmla="*/ 677 h 1413"/>
                <a:gd name="T30" fmla="*/ 496 w 1590"/>
                <a:gd name="T31" fmla="*/ 619 h 1413"/>
                <a:gd name="T32" fmla="*/ 564 w 1590"/>
                <a:gd name="T33" fmla="*/ 562 h 1413"/>
                <a:gd name="T34" fmla="*/ 634 w 1590"/>
                <a:gd name="T35" fmla="*/ 506 h 1413"/>
                <a:gd name="T36" fmla="*/ 780 w 1590"/>
                <a:gd name="T37" fmla="*/ 396 h 1413"/>
                <a:gd name="T38" fmla="*/ 852 w 1590"/>
                <a:gd name="T39" fmla="*/ 345 h 1413"/>
                <a:gd name="T40" fmla="*/ 925 w 1590"/>
                <a:gd name="T41" fmla="*/ 296 h 1413"/>
                <a:gd name="T42" fmla="*/ 995 w 1590"/>
                <a:gd name="T43" fmla="*/ 250 h 1413"/>
                <a:gd name="T44" fmla="*/ 1062 w 1590"/>
                <a:gd name="T45" fmla="*/ 207 h 1413"/>
                <a:gd name="T46" fmla="*/ 1127 w 1590"/>
                <a:gd name="T47" fmla="*/ 169 h 1413"/>
                <a:gd name="T48" fmla="*/ 1188 w 1590"/>
                <a:gd name="T49" fmla="*/ 134 h 1413"/>
                <a:gd name="T50" fmla="*/ 1246 w 1590"/>
                <a:gd name="T51" fmla="*/ 102 h 1413"/>
                <a:gd name="T52" fmla="*/ 1301 w 1590"/>
                <a:gd name="T53" fmla="*/ 74 h 1413"/>
                <a:gd name="T54" fmla="*/ 1353 w 1590"/>
                <a:gd name="T55" fmla="*/ 50 h 1413"/>
                <a:gd name="T56" fmla="*/ 1400 w 1590"/>
                <a:gd name="T57" fmla="*/ 31 h 1413"/>
                <a:gd name="T58" fmla="*/ 1443 w 1590"/>
                <a:gd name="T59" fmla="*/ 16 h 1413"/>
                <a:gd name="T60" fmla="*/ 1482 w 1590"/>
                <a:gd name="T61" fmla="*/ 5 h 1413"/>
                <a:gd name="T62" fmla="*/ 1516 w 1590"/>
                <a:gd name="T63" fmla="*/ 0 h 1413"/>
                <a:gd name="T64" fmla="*/ 1544 w 1590"/>
                <a:gd name="T65" fmla="*/ 0 h 1413"/>
                <a:gd name="T66" fmla="*/ 1569 w 1590"/>
                <a:gd name="T67" fmla="*/ 3 h 1413"/>
                <a:gd name="T68" fmla="*/ 1590 w 1590"/>
                <a:gd name="T69" fmla="*/ 13 h 1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90" h="1413">
                  <a:moveTo>
                    <a:pt x="0" y="1413"/>
                  </a:moveTo>
                  <a:lnTo>
                    <a:pt x="1" y="1377"/>
                  </a:lnTo>
                  <a:lnTo>
                    <a:pt x="5" y="1341"/>
                  </a:lnTo>
                  <a:lnTo>
                    <a:pt x="11" y="1306"/>
                  </a:lnTo>
                  <a:lnTo>
                    <a:pt x="19" y="1270"/>
                  </a:lnTo>
                  <a:lnTo>
                    <a:pt x="28" y="1235"/>
                  </a:lnTo>
                  <a:lnTo>
                    <a:pt x="40" y="1199"/>
                  </a:lnTo>
                  <a:lnTo>
                    <a:pt x="69" y="1128"/>
                  </a:lnTo>
                  <a:lnTo>
                    <a:pt x="106" y="1059"/>
                  </a:lnTo>
                  <a:lnTo>
                    <a:pt x="148" y="990"/>
                  </a:lnTo>
                  <a:lnTo>
                    <a:pt x="197" y="924"/>
                  </a:lnTo>
                  <a:lnTo>
                    <a:pt x="252" y="859"/>
                  </a:lnTo>
                  <a:lnTo>
                    <a:pt x="308" y="795"/>
                  </a:lnTo>
                  <a:lnTo>
                    <a:pt x="369" y="734"/>
                  </a:lnTo>
                  <a:lnTo>
                    <a:pt x="431" y="677"/>
                  </a:lnTo>
                  <a:lnTo>
                    <a:pt x="496" y="619"/>
                  </a:lnTo>
                  <a:lnTo>
                    <a:pt x="564" y="562"/>
                  </a:lnTo>
                  <a:lnTo>
                    <a:pt x="634" y="506"/>
                  </a:lnTo>
                  <a:lnTo>
                    <a:pt x="780" y="396"/>
                  </a:lnTo>
                  <a:lnTo>
                    <a:pt x="852" y="345"/>
                  </a:lnTo>
                  <a:lnTo>
                    <a:pt x="925" y="296"/>
                  </a:lnTo>
                  <a:lnTo>
                    <a:pt x="995" y="250"/>
                  </a:lnTo>
                  <a:lnTo>
                    <a:pt x="1062" y="207"/>
                  </a:lnTo>
                  <a:lnTo>
                    <a:pt x="1127" y="169"/>
                  </a:lnTo>
                  <a:lnTo>
                    <a:pt x="1188" y="134"/>
                  </a:lnTo>
                  <a:lnTo>
                    <a:pt x="1246" y="102"/>
                  </a:lnTo>
                  <a:lnTo>
                    <a:pt x="1301" y="74"/>
                  </a:lnTo>
                  <a:lnTo>
                    <a:pt x="1353" y="50"/>
                  </a:lnTo>
                  <a:lnTo>
                    <a:pt x="1400" y="31"/>
                  </a:lnTo>
                  <a:lnTo>
                    <a:pt x="1443" y="16"/>
                  </a:lnTo>
                  <a:lnTo>
                    <a:pt x="1482" y="5"/>
                  </a:lnTo>
                  <a:lnTo>
                    <a:pt x="1516" y="0"/>
                  </a:lnTo>
                  <a:lnTo>
                    <a:pt x="1544" y="0"/>
                  </a:lnTo>
                  <a:lnTo>
                    <a:pt x="1569" y="3"/>
                  </a:lnTo>
                  <a:lnTo>
                    <a:pt x="1590" y="13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50" name="Line 434"/>
            <p:cNvSpPr>
              <a:spLocks noChangeShapeType="1"/>
            </p:cNvSpPr>
            <p:nvPr/>
          </p:nvSpPr>
          <p:spPr bwMode="auto">
            <a:xfrm>
              <a:off x="2798" y="2202"/>
              <a:ext cx="0" cy="40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51" name="Line 435"/>
            <p:cNvSpPr>
              <a:spLocks noChangeShapeType="1"/>
            </p:cNvSpPr>
            <p:nvPr/>
          </p:nvSpPr>
          <p:spPr bwMode="auto">
            <a:xfrm flipV="1">
              <a:off x="2426" y="2262"/>
              <a:ext cx="0" cy="2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52" name="Line 436"/>
            <p:cNvSpPr>
              <a:spLocks noChangeShapeType="1"/>
            </p:cNvSpPr>
            <p:nvPr/>
          </p:nvSpPr>
          <p:spPr bwMode="auto">
            <a:xfrm>
              <a:off x="2560" y="2339"/>
              <a:ext cx="0" cy="40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53" name="Line 437"/>
            <p:cNvSpPr>
              <a:spLocks noChangeShapeType="1"/>
            </p:cNvSpPr>
            <p:nvPr/>
          </p:nvSpPr>
          <p:spPr bwMode="auto">
            <a:xfrm flipV="1">
              <a:off x="2511" y="2597"/>
              <a:ext cx="0" cy="11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54" name="Line 438"/>
            <p:cNvSpPr>
              <a:spLocks noChangeShapeType="1"/>
            </p:cNvSpPr>
            <p:nvPr/>
          </p:nvSpPr>
          <p:spPr bwMode="auto">
            <a:xfrm flipH="1">
              <a:off x="2738" y="2602"/>
              <a:ext cx="60" cy="3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55" name="Line 439"/>
            <p:cNvSpPr>
              <a:spLocks noChangeShapeType="1"/>
            </p:cNvSpPr>
            <p:nvPr/>
          </p:nvSpPr>
          <p:spPr bwMode="auto">
            <a:xfrm flipH="1">
              <a:off x="2798" y="2442"/>
              <a:ext cx="178" cy="10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56" name="Freeform 440"/>
            <p:cNvSpPr>
              <a:spLocks/>
            </p:cNvSpPr>
            <p:nvPr/>
          </p:nvSpPr>
          <p:spPr bwMode="auto">
            <a:xfrm>
              <a:off x="2976" y="2385"/>
              <a:ext cx="41" cy="57"/>
            </a:xfrm>
            <a:custGeom>
              <a:avLst/>
              <a:gdLst>
                <a:gd name="T0" fmla="*/ 0 w 286"/>
                <a:gd name="T1" fmla="*/ 400 h 400"/>
                <a:gd name="T2" fmla="*/ 57 w 286"/>
                <a:gd name="T3" fmla="*/ 364 h 400"/>
                <a:gd name="T4" fmla="*/ 109 w 286"/>
                <a:gd name="T5" fmla="*/ 325 h 400"/>
                <a:gd name="T6" fmla="*/ 155 w 286"/>
                <a:gd name="T7" fmla="*/ 283 h 400"/>
                <a:gd name="T8" fmla="*/ 195 w 286"/>
                <a:gd name="T9" fmla="*/ 240 h 400"/>
                <a:gd name="T10" fmla="*/ 228 w 286"/>
                <a:gd name="T11" fmla="*/ 194 h 400"/>
                <a:gd name="T12" fmla="*/ 253 w 286"/>
                <a:gd name="T13" fmla="*/ 147 h 400"/>
                <a:gd name="T14" fmla="*/ 271 w 286"/>
                <a:gd name="T15" fmla="*/ 98 h 400"/>
                <a:gd name="T16" fmla="*/ 283 w 286"/>
                <a:gd name="T17" fmla="*/ 49 h 400"/>
                <a:gd name="T18" fmla="*/ 286 w 286"/>
                <a:gd name="T19" fmla="*/ 0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6" h="400">
                  <a:moveTo>
                    <a:pt x="0" y="400"/>
                  </a:moveTo>
                  <a:lnTo>
                    <a:pt x="57" y="364"/>
                  </a:lnTo>
                  <a:lnTo>
                    <a:pt x="109" y="325"/>
                  </a:lnTo>
                  <a:lnTo>
                    <a:pt x="155" y="283"/>
                  </a:lnTo>
                  <a:lnTo>
                    <a:pt x="195" y="240"/>
                  </a:lnTo>
                  <a:lnTo>
                    <a:pt x="228" y="194"/>
                  </a:lnTo>
                  <a:lnTo>
                    <a:pt x="253" y="147"/>
                  </a:lnTo>
                  <a:lnTo>
                    <a:pt x="271" y="98"/>
                  </a:lnTo>
                  <a:lnTo>
                    <a:pt x="283" y="49"/>
                  </a:lnTo>
                  <a:lnTo>
                    <a:pt x="28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57" name="Freeform 441"/>
            <p:cNvSpPr>
              <a:spLocks/>
            </p:cNvSpPr>
            <p:nvPr/>
          </p:nvSpPr>
          <p:spPr bwMode="auto">
            <a:xfrm>
              <a:off x="1807" y="2648"/>
              <a:ext cx="41" cy="57"/>
            </a:xfrm>
            <a:custGeom>
              <a:avLst/>
              <a:gdLst>
                <a:gd name="T0" fmla="*/ 0 w 287"/>
                <a:gd name="T1" fmla="*/ 0 h 400"/>
                <a:gd name="T2" fmla="*/ 4 w 287"/>
                <a:gd name="T3" fmla="*/ 49 h 400"/>
                <a:gd name="T4" fmla="*/ 15 w 287"/>
                <a:gd name="T5" fmla="*/ 98 h 400"/>
                <a:gd name="T6" fmla="*/ 34 w 287"/>
                <a:gd name="T7" fmla="*/ 146 h 400"/>
                <a:gd name="T8" fmla="*/ 59 w 287"/>
                <a:gd name="T9" fmla="*/ 194 h 400"/>
                <a:gd name="T10" fmla="*/ 91 w 287"/>
                <a:gd name="T11" fmla="*/ 238 h 400"/>
                <a:gd name="T12" fmla="*/ 131 w 287"/>
                <a:gd name="T13" fmla="*/ 283 h 400"/>
                <a:gd name="T14" fmla="*/ 178 w 287"/>
                <a:gd name="T15" fmla="*/ 325 h 400"/>
                <a:gd name="T16" fmla="*/ 229 w 287"/>
                <a:gd name="T17" fmla="*/ 364 h 400"/>
                <a:gd name="T18" fmla="*/ 287 w 287"/>
                <a:gd name="T19" fmla="*/ 400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7" h="400">
                  <a:moveTo>
                    <a:pt x="0" y="0"/>
                  </a:moveTo>
                  <a:lnTo>
                    <a:pt x="4" y="49"/>
                  </a:lnTo>
                  <a:lnTo>
                    <a:pt x="15" y="98"/>
                  </a:lnTo>
                  <a:lnTo>
                    <a:pt x="34" y="146"/>
                  </a:lnTo>
                  <a:lnTo>
                    <a:pt x="59" y="194"/>
                  </a:lnTo>
                  <a:lnTo>
                    <a:pt x="91" y="238"/>
                  </a:lnTo>
                  <a:lnTo>
                    <a:pt x="131" y="283"/>
                  </a:lnTo>
                  <a:lnTo>
                    <a:pt x="178" y="325"/>
                  </a:lnTo>
                  <a:lnTo>
                    <a:pt x="229" y="364"/>
                  </a:lnTo>
                  <a:lnTo>
                    <a:pt x="287" y="40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58" name="Line 442"/>
            <p:cNvSpPr>
              <a:spLocks noChangeShapeType="1"/>
            </p:cNvSpPr>
            <p:nvPr/>
          </p:nvSpPr>
          <p:spPr bwMode="auto">
            <a:xfrm flipH="1" flipV="1">
              <a:off x="1848" y="2705"/>
              <a:ext cx="237" cy="13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59" name="Freeform 443"/>
            <p:cNvSpPr>
              <a:spLocks/>
            </p:cNvSpPr>
            <p:nvPr/>
          </p:nvSpPr>
          <p:spPr bwMode="auto">
            <a:xfrm>
              <a:off x="2085" y="2842"/>
              <a:ext cx="198" cy="24"/>
            </a:xfrm>
            <a:custGeom>
              <a:avLst/>
              <a:gdLst>
                <a:gd name="T0" fmla="*/ 0 w 1386"/>
                <a:gd name="T1" fmla="*/ 0 h 165"/>
                <a:gd name="T2" fmla="*/ 63 w 1386"/>
                <a:gd name="T3" fmla="*/ 33 h 165"/>
                <a:gd name="T4" fmla="*/ 131 w 1386"/>
                <a:gd name="T5" fmla="*/ 63 h 165"/>
                <a:gd name="T6" fmla="*/ 203 w 1386"/>
                <a:gd name="T7" fmla="*/ 90 h 165"/>
                <a:gd name="T8" fmla="*/ 278 w 1386"/>
                <a:gd name="T9" fmla="*/ 113 h 165"/>
                <a:gd name="T10" fmla="*/ 358 w 1386"/>
                <a:gd name="T11" fmla="*/ 131 h 165"/>
                <a:gd name="T12" fmla="*/ 439 w 1386"/>
                <a:gd name="T13" fmla="*/ 146 h 165"/>
                <a:gd name="T14" fmla="*/ 523 w 1386"/>
                <a:gd name="T15" fmla="*/ 157 h 165"/>
                <a:gd name="T16" fmla="*/ 607 w 1386"/>
                <a:gd name="T17" fmla="*/ 163 h 165"/>
                <a:gd name="T18" fmla="*/ 692 w 1386"/>
                <a:gd name="T19" fmla="*/ 165 h 165"/>
                <a:gd name="T20" fmla="*/ 778 w 1386"/>
                <a:gd name="T21" fmla="*/ 163 h 165"/>
                <a:gd name="T22" fmla="*/ 863 w 1386"/>
                <a:gd name="T23" fmla="*/ 157 h 165"/>
                <a:gd name="T24" fmla="*/ 946 w 1386"/>
                <a:gd name="T25" fmla="*/ 146 h 165"/>
                <a:gd name="T26" fmla="*/ 1028 w 1386"/>
                <a:gd name="T27" fmla="*/ 131 h 165"/>
                <a:gd name="T28" fmla="*/ 1107 w 1386"/>
                <a:gd name="T29" fmla="*/ 113 h 165"/>
                <a:gd name="T30" fmla="*/ 1182 w 1386"/>
                <a:gd name="T31" fmla="*/ 90 h 165"/>
                <a:gd name="T32" fmla="*/ 1255 w 1386"/>
                <a:gd name="T33" fmla="*/ 63 h 165"/>
                <a:gd name="T34" fmla="*/ 1323 w 1386"/>
                <a:gd name="T35" fmla="*/ 33 h 165"/>
                <a:gd name="T36" fmla="*/ 1386 w 1386"/>
                <a:gd name="T37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86" h="165">
                  <a:moveTo>
                    <a:pt x="0" y="0"/>
                  </a:moveTo>
                  <a:lnTo>
                    <a:pt x="63" y="33"/>
                  </a:lnTo>
                  <a:lnTo>
                    <a:pt x="131" y="63"/>
                  </a:lnTo>
                  <a:lnTo>
                    <a:pt x="203" y="90"/>
                  </a:lnTo>
                  <a:lnTo>
                    <a:pt x="278" y="113"/>
                  </a:lnTo>
                  <a:lnTo>
                    <a:pt x="358" y="131"/>
                  </a:lnTo>
                  <a:lnTo>
                    <a:pt x="439" y="146"/>
                  </a:lnTo>
                  <a:lnTo>
                    <a:pt x="523" y="157"/>
                  </a:lnTo>
                  <a:lnTo>
                    <a:pt x="607" y="163"/>
                  </a:lnTo>
                  <a:lnTo>
                    <a:pt x="692" y="165"/>
                  </a:lnTo>
                  <a:lnTo>
                    <a:pt x="778" y="163"/>
                  </a:lnTo>
                  <a:lnTo>
                    <a:pt x="863" y="157"/>
                  </a:lnTo>
                  <a:lnTo>
                    <a:pt x="946" y="146"/>
                  </a:lnTo>
                  <a:lnTo>
                    <a:pt x="1028" y="131"/>
                  </a:lnTo>
                  <a:lnTo>
                    <a:pt x="1107" y="113"/>
                  </a:lnTo>
                  <a:lnTo>
                    <a:pt x="1182" y="90"/>
                  </a:lnTo>
                  <a:lnTo>
                    <a:pt x="1255" y="63"/>
                  </a:lnTo>
                  <a:lnTo>
                    <a:pt x="1323" y="33"/>
                  </a:lnTo>
                  <a:lnTo>
                    <a:pt x="138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60" name="Line 444"/>
            <p:cNvSpPr>
              <a:spLocks noChangeShapeType="1"/>
            </p:cNvSpPr>
            <p:nvPr/>
          </p:nvSpPr>
          <p:spPr bwMode="auto">
            <a:xfrm flipH="1">
              <a:off x="2283" y="2711"/>
              <a:ext cx="228" cy="13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61" name="Line 445"/>
            <p:cNvSpPr>
              <a:spLocks noChangeShapeType="1"/>
            </p:cNvSpPr>
            <p:nvPr/>
          </p:nvSpPr>
          <p:spPr bwMode="auto">
            <a:xfrm flipH="1" flipV="1">
              <a:off x="2511" y="2711"/>
              <a:ext cx="49" cy="2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62" name="Line 446"/>
            <p:cNvSpPr>
              <a:spLocks noChangeShapeType="1"/>
            </p:cNvSpPr>
            <p:nvPr/>
          </p:nvSpPr>
          <p:spPr bwMode="auto">
            <a:xfrm flipH="1">
              <a:off x="2560" y="2705"/>
              <a:ext cx="59" cy="3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63" name="Line 447"/>
            <p:cNvSpPr>
              <a:spLocks noChangeShapeType="1"/>
            </p:cNvSpPr>
            <p:nvPr/>
          </p:nvSpPr>
          <p:spPr bwMode="auto">
            <a:xfrm flipH="1" flipV="1">
              <a:off x="2669" y="2597"/>
              <a:ext cx="69" cy="4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64" name="Line 448"/>
            <p:cNvSpPr>
              <a:spLocks noChangeShapeType="1"/>
            </p:cNvSpPr>
            <p:nvPr/>
          </p:nvSpPr>
          <p:spPr bwMode="auto">
            <a:xfrm>
              <a:off x="2738" y="2236"/>
              <a:ext cx="0" cy="40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65" name="Freeform 449"/>
            <p:cNvSpPr>
              <a:spLocks/>
            </p:cNvSpPr>
            <p:nvPr/>
          </p:nvSpPr>
          <p:spPr bwMode="auto">
            <a:xfrm>
              <a:off x="2619" y="2209"/>
              <a:ext cx="50" cy="416"/>
            </a:xfrm>
            <a:custGeom>
              <a:avLst/>
              <a:gdLst>
                <a:gd name="T0" fmla="*/ 347 w 347"/>
                <a:gd name="T1" fmla="*/ 0 h 2915"/>
                <a:gd name="T2" fmla="*/ 347 w 347"/>
                <a:gd name="T3" fmla="*/ 2715 h 2915"/>
                <a:gd name="T4" fmla="*/ 0 w 347"/>
                <a:gd name="T5" fmla="*/ 2915 h 29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47" h="2915">
                  <a:moveTo>
                    <a:pt x="347" y="0"/>
                  </a:moveTo>
                  <a:lnTo>
                    <a:pt x="347" y="2715"/>
                  </a:lnTo>
                  <a:lnTo>
                    <a:pt x="0" y="2915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66" name="Line 450"/>
            <p:cNvSpPr>
              <a:spLocks noChangeShapeType="1"/>
            </p:cNvSpPr>
            <p:nvPr/>
          </p:nvSpPr>
          <p:spPr bwMode="auto">
            <a:xfrm flipV="1">
              <a:off x="2619" y="2305"/>
              <a:ext cx="0" cy="40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67" name="Freeform 451"/>
            <p:cNvSpPr>
              <a:spLocks/>
            </p:cNvSpPr>
            <p:nvPr/>
          </p:nvSpPr>
          <p:spPr bwMode="auto">
            <a:xfrm>
              <a:off x="2620" y="2210"/>
              <a:ext cx="48" cy="82"/>
            </a:xfrm>
            <a:custGeom>
              <a:avLst/>
              <a:gdLst>
                <a:gd name="T0" fmla="*/ 0 w 333"/>
                <a:gd name="T1" fmla="*/ 574 h 574"/>
                <a:gd name="T2" fmla="*/ 44 w 333"/>
                <a:gd name="T3" fmla="*/ 537 h 574"/>
                <a:gd name="T4" fmla="*/ 87 w 333"/>
                <a:gd name="T5" fmla="*/ 495 h 574"/>
                <a:gd name="T6" fmla="*/ 128 w 333"/>
                <a:gd name="T7" fmla="*/ 448 h 574"/>
                <a:gd name="T8" fmla="*/ 167 w 333"/>
                <a:gd name="T9" fmla="*/ 398 h 574"/>
                <a:gd name="T10" fmla="*/ 202 w 333"/>
                <a:gd name="T11" fmla="*/ 344 h 574"/>
                <a:gd name="T12" fmla="*/ 234 w 333"/>
                <a:gd name="T13" fmla="*/ 288 h 574"/>
                <a:gd name="T14" fmla="*/ 262 w 333"/>
                <a:gd name="T15" fmla="*/ 232 h 574"/>
                <a:gd name="T16" fmla="*/ 286 w 333"/>
                <a:gd name="T17" fmla="*/ 173 h 574"/>
                <a:gd name="T18" fmla="*/ 306 w 333"/>
                <a:gd name="T19" fmla="*/ 114 h 574"/>
                <a:gd name="T20" fmla="*/ 322 w 333"/>
                <a:gd name="T21" fmla="*/ 56 h 574"/>
                <a:gd name="T22" fmla="*/ 333 w 333"/>
                <a:gd name="T23" fmla="*/ 0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33" h="574">
                  <a:moveTo>
                    <a:pt x="0" y="574"/>
                  </a:moveTo>
                  <a:lnTo>
                    <a:pt x="44" y="537"/>
                  </a:lnTo>
                  <a:lnTo>
                    <a:pt x="87" y="495"/>
                  </a:lnTo>
                  <a:lnTo>
                    <a:pt x="128" y="448"/>
                  </a:lnTo>
                  <a:lnTo>
                    <a:pt x="167" y="398"/>
                  </a:lnTo>
                  <a:lnTo>
                    <a:pt x="202" y="344"/>
                  </a:lnTo>
                  <a:lnTo>
                    <a:pt x="234" y="288"/>
                  </a:lnTo>
                  <a:lnTo>
                    <a:pt x="262" y="232"/>
                  </a:lnTo>
                  <a:lnTo>
                    <a:pt x="286" y="173"/>
                  </a:lnTo>
                  <a:lnTo>
                    <a:pt x="306" y="114"/>
                  </a:lnTo>
                  <a:lnTo>
                    <a:pt x="322" y="56"/>
                  </a:lnTo>
                  <a:lnTo>
                    <a:pt x="333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68" name="Freeform 452"/>
            <p:cNvSpPr>
              <a:spLocks/>
            </p:cNvSpPr>
            <p:nvPr/>
          </p:nvSpPr>
          <p:spPr bwMode="auto">
            <a:xfrm>
              <a:off x="2619" y="2194"/>
              <a:ext cx="119" cy="111"/>
            </a:xfrm>
            <a:custGeom>
              <a:avLst/>
              <a:gdLst>
                <a:gd name="T0" fmla="*/ 832 w 832"/>
                <a:gd name="T1" fmla="*/ 297 h 777"/>
                <a:gd name="T2" fmla="*/ 828 w 832"/>
                <a:gd name="T3" fmla="*/ 245 h 777"/>
                <a:gd name="T4" fmla="*/ 821 w 832"/>
                <a:gd name="T5" fmla="*/ 196 h 777"/>
                <a:gd name="T6" fmla="*/ 808 w 832"/>
                <a:gd name="T7" fmla="*/ 152 h 777"/>
                <a:gd name="T8" fmla="*/ 790 w 832"/>
                <a:gd name="T9" fmla="*/ 113 h 777"/>
                <a:gd name="T10" fmla="*/ 768 w 832"/>
                <a:gd name="T11" fmla="*/ 79 h 777"/>
                <a:gd name="T12" fmla="*/ 741 w 832"/>
                <a:gd name="T13" fmla="*/ 50 h 777"/>
                <a:gd name="T14" fmla="*/ 710 w 832"/>
                <a:gd name="T15" fmla="*/ 28 h 777"/>
                <a:gd name="T16" fmla="*/ 675 w 832"/>
                <a:gd name="T17" fmla="*/ 12 h 777"/>
                <a:gd name="T18" fmla="*/ 637 w 832"/>
                <a:gd name="T19" fmla="*/ 3 h 777"/>
                <a:gd name="T20" fmla="*/ 596 w 832"/>
                <a:gd name="T21" fmla="*/ 0 h 777"/>
                <a:gd name="T22" fmla="*/ 554 w 832"/>
                <a:gd name="T23" fmla="*/ 4 h 777"/>
                <a:gd name="T24" fmla="*/ 508 w 832"/>
                <a:gd name="T25" fmla="*/ 16 h 777"/>
                <a:gd name="T26" fmla="*/ 462 w 832"/>
                <a:gd name="T27" fmla="*/ 33 h 777"/>
                <a:gd name="T28" fmla="*/ 416 w 832"/>
                <a:gd name="T29" fmla="*/ 56 h 777"/>
                <a:gd name="T30" fmla="*/ 369 w 832"/>
                <a:gd name="T31" fmla="*/ 87 h 777"/>
                <a:gd name="T32" fmla="*/ 324 w 832"/>
                <a:gd name="T33" fmla="*/ 122 h 777"/>
                <a:gd name="T34" fmla="*/ 279 w 832"/>
                <a:gd name="T35" fmla="*/ 163 h 777"/>
                <a:gd name="T36" fmla="*/ 235 w 832"/>
                <a:gd name="T37" fmla="*/ 209 h 777"/>
                <a:gd name="T38" fmla="*/ 195 w 832"/>
                <a:gd name="T39" fmla="*/ 259 h 777"/>
                <a:gd name="T40" fmla="*/ 157 w 832"/>
                <a:gd name="T41" fmla="*/ 311 h 777"/>
                <a:gd name="T42" fmla="*/ 122 w 832"/>
                <a:gd name="T43" fmla="*/ 367 h 777"/>
                <a:gd name="T44" fmla="*/ 90 w 832"/>
                <a:gd name="T45" fmla="*/ 426 h 777"/>
                <a:gd name="T46" fmla="*/ 64 w 832"/>
                <a:gd name="T47" fmla="*/ 484 h 777"/>
                <a:gd name="T48" fmla="*/ 42 w 832"/>
                <a:gd name="T49" fmla="*/ 545 h 777"/>
                <a:gd name="T50" fmla="*/ 23 w 832"/>
                <a:gd name="T51" fmla="*/ 605 h 777"/>
                <a:gd name="T52" fmla="*/ 11 w 832"/>
                <a:gd name="T53" fmla="*/ 664 h 777"/>
                <a:gd name="T54" fmla="*/ 3 w 832"/>
                <a:gd name="T55" fmla="*/ 722 h 777"/>
                <a:gd name="T56" fmla="*/ 0 w 832"/>
                <a:gd name="T57" fmla="*/ 777 h 7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32" h="777">
                  <a:moveTo>
                    <a:pt x="832" y="297"/>
                  </a:moveTo>
                  <a:lnTo>
                    <a:pt x="828" y="245"/>
                  </a:lnTo>
                  <a:lnTo>
                    <a:pt x="821" y="196"/>
                  </a:lnTo>
                  <a:lnTo>
                    <a:pt x="808" y="152"/>
                  </a:lnTo>
                  <a:lnTo>
                    <a:pt x="790" y="113"/>
                  </a:lnTo>
                  <a:lnTo>
                    <a:pt x="768" y="79"/>
                  </a:lnTo>
                  <a:lnTo>
                    <a:pt x="741" y="50"/>
                  </a:lnTo>
                  <a:lnTo>
                    <a:pt x="710" y="28"/>
                  </a:lnTo>
                  <a:lnTo>
                    <a:pt x="675" y="12"/>
                  </a:lnTo>
                  <a:lnTo>
                    <a:pt x="637" y="3"/>
                  </a:lnTo>
                  <a:lnTo>
                    <a:pt x="596" y="0"/>
                  </a:lnTo>
                  <a:lnTo>
                    <a:pt x="554" y="4"/>
                  </a:lnTo>
                  <a:lnTo>
                    <a:pt x="508" y="16"/>
                  </a:lnTo>
                  <a:lnTo>
                    <a:pt x="462" y="33"/>
                  </a:lnTo>
                  <a:lnTo>
                    <a:pt x="416" y="56"/>
                  </a:lnTo>
                  <a:lnTo>
                    <a:pt x="369" y="87"/>
                  </a:lnTo>
                  <a:lnTo>
                    <a:pt x="324" y="122"/>
                  </a:lnTo>
                  <a:lnTo>
                    <a:pt x="279" y="163"/>
                  </a:lnTo>
                  <a:lnTo>
                    <a:pt x="235" y="209"/>
                  </a:lnTo>
                  <a:lnTo>
                    <a:pt x="195" y="259"/>
                  </a:lnTo>
                  <a:lnTo>
                    <a:pt x="157" y="311"/>
                  </a:lnTo>
                  <a:lnTo>
                    <a:pt x="122" y="367"/>
                  </a:lnTo>
                  <a:lnTo>
                    <a:pt x="90" y="426"/>
                  </a:lnTo>
                  <a:lnTo>
                    <a:pt x="64" y="484"/>
                  </a:lnTo>
                  <a:lnTo>
                    <a:pt x="42" y="545"/>
                  </a:lnTo>
                  <a:lnTo>
                    <a:pt x="23" y="605"/>
                  </a:lnTo>
                  <a:lnTo>
                    <a:pt x="11" y="664"/>
                  </a:lnTo>
                  <a:lnTo>
                    <a:pt x="3" y="722"/>
                  </a:lnTo>
                  <a:lnTo>
                    <a:pt x="0" y="777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69" name="Freeform 453"/>
            <p:cNvSpPr>
              <a:spLocks/>
            </p:cNvSpPr>
            <p:nvPr/>
          </p:nvSpPr>
          <p:spPr bwMode="auto">
            <a:xfrm>
              <a:off x="2278" y="2525"/>
              <a:ext cx="148" cy="23"/>
            </a:xfrm>
            <a:custGeom>
              <a:avLst/>
              <a:gdLst>
                <a:gd name="T0" fmla="*/ 0 w 1036"/>
                <a:gd name="T1" fmla="*/ 0 h 156"/>
                <a:gd name="T2" fmla="*/ 94 w 1036"/>
                <a:gd name="T3" fmla="*/ 32 h 156"/>
                <a:gd name="T4" fmla="*/ 191 w 1036"/>
                <a:gd name="T5" fmla="*/ 59 h 156"/>
                <a:gd name="T6" fmla="*/ 291 w 1036"/>
                <a:gd name="T7" fmla="*/ 85 h 156"/>
                <a:gd name="T8" fmla="*/ 393 w 1036"/>
                <a:gd name="T9" fmla="*/ 106 h 156"/>
                <a:gd name="T10" fmla="*/ 498 w 1036"/>
                <a:gd name="T11" fmla="*/ 123 h 156"/>
                <a:gd name="T12" fmla="*/ 604 w 1036"/>
                <a:gd name="T13" fmla="*/ 137 h 156"/>
                <a:gd name="T14" fmla="*/ 712 w 1036"/>
                <a:gd name="T15" fmla="*/ 148 h 156"/>
                <a:gd name="T16" fmla="*/ 819 w 1036"/>
                <a:gd name="T17" fmla="*/ 153 h 156"/>
                <a:gd name="T18" fmla="*/ 928 w 1036"/>
                <a:gd name="T19" fmla="*/ 156 h 156"/>
                <a:gd name="T20" fmla="*/ 1036 w 1036"/>
                <a:gd name="T21" fmla="*/ 154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36" h="156">
                  <a:moveTo>
                    <a:pt x="0" y="0"/>
                  </a:moveTo>
                  <a:lnTo>
                    <a:pt x="94" y="32"/>
                  </a:lnTo>
                  <a:lnTo>
                    <a:pt x="191" y="59"/>
                  </a:lnTo>
                  <a:lnTo>
                    <a:pt x="291" y="85"/>
                  </a:lnTo>
                  <a:lnTo>
                    <a:pt x="393" y="106"/>
                  </a:lnTo>
                  <a:lnTo>
                    <a:pt x="498" y="123"/>
                  </a:lnTo>
                  <a:lnTo>
                    <a:pt x="604" y="137"/>
                  </a:lnTo>
                  <a:lnTo>
                    <a:pt x="712" y="148"/>
                  </a:lnTo>
                  <a:lnTo>
                    <a:pt x="819" y="153"/>
                  </a:lnTo>
                  <a:lnTo>
                    <a:pt x="928" y="156"/>
                  </a:lnTo>
                  <a:lnTo>
                    <a:pt x="1036" y="154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70" name="Line 454"/>
            <p:cNvSpPr>
              <a:spLocks noChangeShapeType="1"/>
            </p:cNvSpPr>
            <p:nvPr/>
          </p:nvSpPr>
          <p:spPr bwMode="auto">
            <a:xfrm flipH="1" flipV="1">
              <a:off x="2426" y="2547"/>
              <a:ext cx="85" cy="5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71" name="Line 455"/>
            <p:cNvSpPr>
              <a:spLocks noChangeShapeType="1"/>
            </p:cNvSpPr>
            <p:nvPr/>
          </p:nvSpPr>
          <p:spPr bwMode="auto">
            <a:xfrm flipH="1">
              <a:off x="2283" y="2597"/>
              <a:ext cx="228" cy="13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72" name="Freeform 456"/>
            <p:cNvSpPr>
              <a:spLocks/>
            </p:cNvSpPr>
            <p:nvPr/>
          </p:nvSpPr>
          <p:spPr bwMode="auto">
            <a:xfrm>
              <a:off x="2085" y="2728"/>
              <a:ext cx="198" cy="24"/>
            </a:xfrm>
            <a:custGeom>
              <a:avLst/>
              <a:gdLst>
                <a:gd name="T0" fmla="*/ 0 w 1386"/>
                <a:gd name="T1" fmla="*/ 0 h 166"/>
                <a:gd name="T2" fmla="*/ 63 w 1386"/>
                <a:gd name="T3" fmla="*/ 33 h 166"/>
                <a:gd name="T4" fmla="*/ 131 w 1386"/>
                <a:gd name="T5" fmla="*/ 64 h 166"/>
                <a:gd name="T6" fmla="*/ 203 w 1386"/>
                <a:gd name="T7" fmla="*/ 89 h 166"/>
                <a:gd name="T8" fmla="*/ 278 w 1386"/>
                <a:gd name="T9" fmla="*/ 113 h 166"/>
                <a:gd name="T10" fmla="*/ 358 w 1386"/>
                <a:gd name="T11" fmla="*/ 132 h 166"/>
                <a:gd name="T12" fmla="*/ 439 w 1386"/>
                <a:gd name="T13" fmla="*/ 147 h 166"/>
                <a:gd name="T14" fmla="*/ 523 w 1386"/>
                <a:gd name="T15" fmla="*/ 157 h 166"/>
                <a:gd name="T16" fmla="*/ 607 w 1386"/>
                <a:gd name="T17" fmla="*/ 164 h 166"/>
                <a:gd name="T18" fmla="*/ 692 w 1386"/>
                <a:gd name="T19" fmla="*/ 166 h 166"/>
                <a:gd name="T20" fmla="*/ 778 w 1386"/>
                <a:gd name="T21" fmla="*/ 164 h 166"/>
                <a:gd name="T22" fmla="*/ 863 w 1386"/>
                <a:gd name="T23" fmla="*/ 157 h 166"/>
                <a:gd name="T24" fmla="*/ 946 w 1386"/>
                <a:gd name="T25" fmla="*/ 147 h 166"/>
                <a:gd name="T26" fmla="*/ 1028 w 1386"/>
                <a:gd name="T27" fmla="*/ 132 h 166"/>
                <a:gd name="T28" fmla="*/ 1107 w 1386"/>
                <a:gd name="T29" fmla="*/ 113 h 166"/>
                <a:gd name="T30" fmla="*/ 1182 w 1386"/>
                <a:gd name="T31" fmla="*/ 89 h 166"/>
                <a:gd name="T32" fmla="*/ 1255 w 1386"/>
                <a:gd name="T33" fmla="*/ 64 h 166"/>
                <a:gd name="T34" fmla="*/ 1323 w 1386"/>
                <a:gd name="T35" fmla="*/ 33 h 166"/>
                <a:gd name="T36" fmla="*/ 1386 w 1386"/>
                <a:gd name="T37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86" h="166">
                  <a:moveTo>
                    <a:pt x="0" y="0"/>
                  </a:moveTo>
                  <a:lnTo>
                    <a:pt x="63" y="33"/>
                  </a:lnTo>
                  <a:lnTo>
                    <a:pt x="131" y="64"/>
                  </a:lnTo>
                  <a:lnTo>
                    <a:pt x="203" y="89"/>
                  </a:lnTo>
                  <a:lnTo>
                    <a:pt x="278" y="113"/>
                  </a:lnTo>
                  <a:lnTo>
                    <a:pt x="358" y="132"/>
                  </a:lnTo>
                  <a:lnTo>
                    <a:pt x="439" y="147"/>
                  </a:lnTo>
                  <a:lnTo>
                    <a:pt x="523" y="157"/>
                  </a:lnTo>
                  <a:lnTo>
                    <a:pt x="607" y="164"/>
                  </a:lnTo>
                  <a:lnTo>
                    <a:pt x="692" y="166"/>
                  </a:lnTo>
                  <a:lnTo>
                    <a:pt x="778" y="164"/>
                  </a:lnTo>
                  <a:lnTo>
                    <a:pt x="863" y="157"/>
                  </a:lnTo>
                  <a:lnTo>
                    <a:pt x="946" y="147"/>
                  </a:lnTo>
                  <a:lnTo>
                    <a:pt x="1028" y="132"/>
                  </a:lnTo>
                  <a:lnTo>
                    <a:pt x="1107" y="113"/>
                  </a:lnTo>
                  <a:lnTo>
                    <a:pt x="1182" y="89"/>
                  </a:lnTo>
                  <a:lnTo>
                    <a:pt x="1255" y="64"/>
                  </a:lnTo>
                  <a:lnTo>
                    <a:pt x="1323" y="33"/>
                  </a:lnTo>
                  <a:lnTo>
                    <a:pt x="138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73" name="Line 457"/>
            <p:cNvSpPr>
              <a:spLocks noChangeShapeType="1"/>
            </p:cNvSpPr>
            <p:nvPr/>
          </p:nvSpPr>
          <p:spPr bwMode="auto">
            <a:xfrm flipH="1" flipV="1">
              <a:off x="1848" y="2591"/>
              <a:ext cx="237" cy="13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74" name="Freeform 458"/>
            <p:cNvSpPr>
              <a:spLocks/>
            </p:cNvSpPr>
            <p:nvPr/>
          </p:nvSpPr>
          <p:spPr bwMode="auto">
            <a:xfrm>
              <a:off x="1807" y="2476"/>
              <a:ext cx="41" cy="115"/>
            </a:xfrm>
            <a:custGeom>
              <a:avLst/>
              <a:gdLst>
                <a:gd name="T0" fmla="*/ 287 w 287"/>
                <a:gd name="T1" fmla="*/ 0 h 800"/>
                <a:gd name="T2" fmla="*/ 229 w 287"/>
                <a:gd name="T3" fmla="*/ 37 h 800"/>
                <a:gd name="T4" fmla="*/ 178 w 287"/>
                <a:gd name="T5" fmla="*/ 75 h 800"/>
                <a:gd name="T6" fmla="*/ 131 w 287"/>
                <a:gd name="T7" fmla="*/ 117 h 800"/>
                <a:gd name="T8" fmla="*/ 91 w 287"/>
                <a:gd name="T9" fmla="*/ 162 h 800"/>
                <a:gd name="T10" fmla="*/ 59 w 287"/>
                <a:gd name="T11" fmla="*/ 206 h 800"/>
                <a:gd name="T12" fmla="*/ 34 w 287"/>
                <a:gd name="T13" fmla="*/ 254 h 800"/>
                <a:gd name="T14" fmla="*/ 15 w 287"/>
                <a:gd name="T15" fmla="*/ 302 h 800"/>
                <a:gd name="T16" fmla="*/ 4 w 287"/>
                <a:gd name="T17" fmla="*/ 351 h 800"/>
                <a:gd name="T18" fmla="*/ 0 w 287"/>
                <a:gd name="T19" fmla="*/ 400 h 800"/>
                <a:gd name="T20" fmla="*/ 4 w 287"/>
                <a:gd name="T21" fmla="*/ 450 h 800"/>
                <a:gd name="T22" fmla="*/ 15 w 287"/>
                <a:gd name="T23" fmla="*/ 499 h 800"/>
                <a:gd name="T24" fmla="*/ 34 w 287"/>
                <a:gd name="T25" fmla="*/ 547 h 800"/>
                <a:gd name="T26" fmla="*/ 59 w 287"/>
                <a:gd name="T27" fmla="*/ 594 h 800"/>
                <a:gd name="T28" fmla="*/ 91 w 287"/>
                <a:gd name="T29" fmla="*/ 640 h 800"/>
                <a:gd name="T30" fmla="*/ 131 w 287"/>
                <a:gd name="T31" fmla="*/ 683 h 800"/>
                <a:gd name="T32" fmla="*/ 178 w 287"/>
                <a:gd name="T33" fmla="*/ 725 h 800"/>
                <a:gd name="T34" fmla="*/ 229 w 287"/>
                <a:gd name="T35" fmla="*/ 764 h 800"/>
                <a:gd name="T36" fmla="*/ 287 w 287"/>
                <a:gd name="T37" fmla="*/ 800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87" h="800">
                  <a:moveTo>
                    <a:pt x="287" y="0"/>
                  </a:moveTo>
                  <a:lnTo>
                    <a:pt x="229" y="37"/>
                  </a:lnTo>
                  <a:lnTo>
                    <a:pt x="178" y="75"/>
                  </a:lnTo>
                  <a:lnTo>
                    <a:pt x="131" y="117"/>
                  </a:lnTo>
                  <a:lnTo>
                    <a:pt x="91" y="162"/>
                  </a:lnTo>
                  <a:lnTo>
                    <a:pt x="59" y="206"/>
                  </a:lnTo>
                  <a:lnTo>
                    <a:pt x="34" y="254"/>
                  </a:lnTo>
                  <a:lnTo>
                    <a:pt x="15" y="302"/>
                  </a:lnTo>
                  <a:lnTo>
                    <a:pt x="4" y="351"/>
                  </a:lnTo>
                  <a:lnTo>
                    <a:pt x="0" y="400"/>
                  </a:lnTo>
                  <a:lnTo>
                    <a:pt x="4" y="450"/>
                  </a:lnTo>
                  <a:lnTo>
                    <a:pt x="15" y="499"/>
                  </a:lnTo>
                  <a:lnTo>
                    <a:pt x="34" y="547"/>
                  </a:lnTo>
                  <a:lnTo>
                    <a:pt x="59" y="594"/>
                  </a:lnTo>
                  <a:lnTo>
                    <a:pt x="91" y="640"/>
                  </a:lnTo>
                  <a:lnTo>
                    <a:pt x="131" y="683"/>
                  </a:lnTo>
                  <a:lnTo>
                    <a:pt x="178" y="725"/>
                  </a:lnTo>
                  <a:lnTo>
                    <a:pt x="229" y="764"/>
                  </a:lnTo>
                  <a:lnTo>
                    <a:pt x="287" y="80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75" name="Line 459"/>
            <p:cNvSpPr>
              <a:spLocks noChangeShapeType="1"/>
            </p:cNvSpPr>
            <p:nvPr/>
          </p:nvSpPr>
          <p:spPr bwMode="auto">
            <a:xfrm flipV="1">
              <a:off x="1848" y="2314"/>
              <a:ext cx="280" cy="16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76" name="Freeform 460"/>
            <p:cNvSpPr>
              <a:spLocks/>
            </p:cNvSpPr>
            <p:nvPr/>
          </p:nvSpPr>
          <p:spPr bwMode="auto">
            <a:xfrm>
              <a:off x="2674" y="2055"/>
              <a:ext cx="64" cy="21"/>
            </a:xfrm>
            <a:custGeom>
              <a:avLst/>
              <a:gdLst>
                <a:gd name="T0" fmla="*/ 450 w 450"/>
                <a:gd name="T1" fmla="*/ 148 h 148"/>
                <a:gd name="T2" fmla="*/ 385 w 450"/>
                <a:gd name="T3" fmla="*/ 114 h 148"/>
                <a:gd name="T4" fmla="*/ 315 w 450"/>
                <a:gd name="T5" fmla="*/ 83 h 148"/>
                <a:gd name="T6" fmla="*/ 242 w 450"/>
                <a:gd name="T7" fmla="*/ 56 h 148"/>
                <a:gd name="T8" fmla="*/ 164 w 450"/>
                <a:gd name="T9" fmla="*/ 33 h 148"/>
                <a:gd name="T10" fmla="*/ 83 w 450"/>
                <a:gd name="T11" fmla="*/ 14 h 148"/>
                <a:gd name="T12" fmla="*/ 0 w 450"/>
                <a:gd name="T13" fmla="*/ 0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0" h="148">
                  <a:moveTo>
                    <a:pt x="450" y="148"/>
                  </a:moveTo>
                  <a:lnTo>
                    <a:pt x="385" y="114"/>
                  </a:lnTo>
                  <a:lnTo>
                    <a:pt x="315" y="83"/>
                  </a:lnTo>
                  <a:lnTo>
                    <a:pt x="242" y="56"/>
                  </a:lnTo>
                  <a:lnTo>
                    <a:pt x="164" y="33"/>
                  </a:lnTo>
                  <a:lnTo>
                    <a:pt x="83" y="14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77" name="Line 461"/>
            <p:cNvSpPr>
              <a:spLocks noChangeShapeType="1"/>
            </p:cNvSpPr>
            <p:nvPr/>
          </p:nvSpPr>
          <p:spPr bwMode="auto">
            <a:xfrm>
              <a:off x="2738" y="2076"/>
              <a:ext cx="238" cy="13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78" name="Freeform 462"/>
            <p:cNvSpPr>
              <a:spLocks/>
            </p:cNvSpPr>
            <p:nvPr/>
          </p:nvSpPr>
          <p:spPr bwMode="auto">
            <a:xfrm>
              <a:off x="2976" y="2214"/>
              <a:ext cx="41" cy="114"/>
            </a:xfrm>
            <a:custGeom>
              <a:avLst/>
              <a:gdLst>
                <a:gd name="T0" fmla="*/ 0 w 286"/>
                <a:gd name="T1" fmla="*/ 800 h 800"/>
                <a:gd name="T2" fmla="*/ 57 w 286"/>
                <a:gd name="T3" fmla="*/ 764 h 800"/>
                <a:gd name="T4" fmla="*/ 109 w 286"/>
                <a:gd name="T5" fmla="*/ 724 h 800"/>
                <a:gd name="T6" fmla="*/ 155 w 286"/>
                <a:gd name="T7" fmla="*/ 683 h 800"/>
                <a:gd name="T8" fmla="*/ 195 w 286"/>
                <a:gd name="T9" fmla="*/ 639 h 800"/>
                <a:gd name="T10" fmla="*/ 228 w 286"/>
                <a:gd name="T11" fmla="*/ 593 h 800"/>
                <a:gd name="T12" fmla="*/ 253 w 286"/>
                <a:gd name="T13" fmla="*/ 546 h 800"/>
                <a:gd name="T14" fmla="*/ 271 w 286"/>
                <a:gd name="T15" fmla="*/ 498 h 800"/>
                <a:gd name="T16" fmla="*/ 283 w 286"/>
                <a:gd name="T17" fmla="*/ 449 h 800"/>
                <a:gd name="T18" fmla="*/ 286 w 286"/>
                <a:gd name="T19" fmla="*/ 399 h 800"/>
                <a:gd name="T20" fmla="*/ 283 w 286"/>
                <a:gd name="T21" fmla="*/ 350 h 800"/>
                <a:gd name="T22" fmla="*/ 271 w 286"/>
                <a:gd name="T23" fmla="*/ 301 h 800"/>
                <a:gd name="T24" fmla="*/ 253 w 286"/>
                <a:gd name="T25" fmla="*/ 254 h 800"/>
                <a:gd name="T26" fmla="*/ 228 w 286"/>
                <a:gd name="T27" fmla="*/ 207 h 800"/>
                <a:gd name="T28" fmla="*/ 195 w 286"/>
                <a:gd name="T29" fmla="*/ 161 h 800"/>
                <a:gd name="T30" fmla="*/ 155 w 286"/>
                <a:gd name="T31" fmla="*/ 117 h 800"/>
                <a:gd name="T32" fmla="*/ 109 w 286"/>
                <a:gd name="T33" fmla="*/ 76 h 800"/>
                <a:gd name="T34" fmla="*/ 57 w 286"/>
                <a:gd name="T35" fmla="*/ 36 h 800"/>
                <a:gd name="T36" fmla="*/ 0 w 286"/>
                <a:gd name="T37" fmla="*/ 0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86" h="800">
                  <a:moveTo>
                    <a:pt x="0" y="800"/>
                  </a:moveTo>
                  <a:lnTo>
                    <a:pt x="57" y="764"/>
                  </a:lnTo>
                  <a:lnTo>
                    <a:pt x="109" y="724"/>
                  </a:lnTo>
                  <a:lnTo>
                    <a:pt x="155" y="683"/>
                  </a:lnTo>
                  <a:lnTo>
                    <a:pt x="195" y="639"/>
                  </a:lnTo>
                  <a:lnTo>
                    <a:pt x="228" y="593"/>
                  </a:lnTo>
                  <a:lnTo>
                    <a:pt x="253" y="546"/>
                  </a:lnTo>
                  <a:lnTo>
                    <a:pt x="271" y="498"/>
                  </a:lnTo>
                  <a:lnTo>
                    <a:pt x="283" y="449"/>
                  </a:lnTo>
                  <a:lnTo>
                    <a:pt x="286" y="399"/>
                  </a:lnTo>
                  <a:lnTo>
                    <a:pt x="283" y="350"/>
                  </a:lnTo>
                  <a:lnTo>
                    <a:pt x="271" y="301"/>
                  </a:lnTo>
                  <a:lnTo>
                    <a:pt x="253" y="254"/>
                  </a:lnTo>
                  <a:lnTo>
                    <a:pt x="228" y="207"/>
                  </a:lnTo>
                  <a:lnTo>
                    <a:pt x="195" y="161"/>
                  </a:lnTo>
                  <a:lnTo>
                    <a:pt x="155" y="117"/>
                  </a:lnTo>
                  <a:lnTo>
                    <a:pt x="109" y="76"/>
                  </a:lnTo>
                  <a:lnTo>
                    <a:pt x="57" y="36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79" name="Line 463"/>
            <p:cNvSpPr>
              <a:spLocks noChangeShapeType="1"/>
            </p:cNvSpPr>
            <p:nvPr/>
          </p:nvSpPr>
          <p:spPr bwMode="auto">
            <a:xfrm flipH="1">
              <a:off x="2798" y="2328"/>
              <a:ext cx="178" cy="10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80" name="Line 464"/>
            <p:cNvSpPr>
              <a:spLocks noChangeShapeType="1"/>
            </p:cNvSpPr>
            <p:nvPr/>
          </p:nvSpPr>
          <p:spPr bwMode="auto">
            <a:xfrm flipV="1">
              <a:off x="2798" y="2214"/>
              <a:ext cx="19" cy="1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81" name="Freeform 465"/>
            <p:cNvSpPr>
              <a:spLocks/>
            </p:cNvSpPr>
            <p:nvPr/>
          </p:nvSpPr>
          <p:spPr bwMode="auto">
            <a:xfrm>
              <a:off x="2114" y="2630"/>
              <a:ext cx="140" cy="81"/>
            </a:xfrm>
            <a:custGeom>
              <a:avLst/>
              <a:gdLst>
                <a:gd name="T0" fmla="*/ 979 w 979"/>
                <a:gd name="T1" fmla="*/ 283 h 565"/>
                <a:gd name="T2" fmla="*/ 976 w 979"/>
                <a:gd name="T3" fmla="*/ 247 h 565"/>
                <a:gd name="T4" fmla="*/ 964 w 979"/>
                <a:gd name="T5" fmla="*/ 212 h 565"/>
                <a:gd name="T6" fmla="*/ 945 w 979"/>
                <a:gd name="T7" fmla="*/ 178 h 565"/>
                <a:gd name="T8" fmla="*/ 919 w 979"/>
                <a:gd name="T9" fmla="*/ 146 h 565"/>
                <a:gd name="T10" fmla="*/ 886 w 979"/>
                <a:gd name="T11" fmla="*/ 116 h 565"/>
                <a:gd name="T12" fmla="*/ 847 w 979"/>
                <a:gd name="T13" fmla="*/ 89 h 565"/>
                <a:gd name="T14" fmla="*/ 801 w 979"/>
                <a:gd name="T15" fmla="*/ 64 h 565"/>
                <a:gd name="T16" fmla="*/ 752 w 979"/>
                <a:gd name="T17" fmla="*/ 44 h 565"/>
                <a:gd name="T18" fmla="*/ 698 w 979"/>
                <a:gd name="T19" fmla="*/ 27 h 565"/>
                <a:gd name="T20" fmla="*/ 641 w 979"/>
                <a:gd name="T21" fmla="*/ 13 h 565"/>
                <a:gd name="T22" fmla="*/ 581 w 979"/>
                <a:gd name="T23" fmla="*/ 5 h 565"/>
                <a:gd name="T24" fmla="*/ 520 w 979"/>
                <a:gd name="T25" fmla="*/ 0 h 565"/>
                <a:gd name="T26" fmla="*/ 459 w 979"/>
                <a:gd name="T27" fmla="*/ 0 h 565"/>
                <a:gd name="T28" fmla="*/ 398 w 979"/>
                <a:gd name="T29" fmla="*/ 5 h 565"/>
                <a:gd name="T30" fmla="*/ 338 w 979"/>
                <a:gd name="T31" fmla="*/ 13 h 565"/>
                <a:gd name="T32" fmla="*/ 281 w 979"/>
                <a:gd name="T33" fmla="*/ 27 h 565"/>
                <a:gd name="T34" fmla="*/ 228 w 979"/>
                <a:gd name="T35" fmla="*/ 44 h 565"/>
                <a:gd name="T36" fmla="*/ 178 w 979"/>
                <a:gd name="T37" fmla="*/ 64 h 565"/>
                <a:gd name="T38" fmla="*/ 133 w 979"/>
                <a:gd name="T39" fmla="*/ 89 h 565"/>
                <a:gd name="T40" fmla="*/ 93 w 979"/>
                <a:gd name="T41" fmla="*/ 116 h 565"/>
                <a:gd name="T42" fmla="*/ 60 w 979"/>
                <a:gd name="T43" fmla="*/ 146 h 565"/>
                <a:gd name="T44" fmla="*/ 35 w 979"/>
                <a:gd name="T45" fmla="*/ 178 h 565"/>
                <a:gd name="T46" fmla="*/ 16 w 979"/>
                <a:gd name="T47" fmla="*/ 212 h 565"/>
                <a:gd name="T48" fmla="*/ 4 w 979"/>
                <a:gd name="T49" fmla="*/ 247 h 565"/>
                <a:gd name="T50" fmla="*/ 0 w 979"/>
                <a:gd name="T51" fmla="*/ 283 h 565"/>
                <a:gd name="T52" fmla="*/ 4 w 979"/>
                <a:gd name="T53" fmla="*/ 319 h 565"/>
                <a:gd name="T54" fmla="*/ 16 w 979"/>
                <a:gd name="T55" fmla="*/ 353 h 565"/>
                <a:gd name="T56" fmla="*/ 35 w 979"/>
                <a:gd name="T57" fmla="*/ 387 h 565"/>
                <a:gd name="T58" fmla="*/ 60 w 979"/>
                <a:gd name="T59" fmla="*/ 419 h 565"/>
                <a:gd name="T60" fmla="*/ 93 w 979"/>
                <a:gd name="T61" fmla="*/ 449 h 565"/>
                <a:gd name="T62" fmla="*/ 133 w 979"/>
                <a:gd name="T63" fmla="*/ 476 h 565"/>
                <a:gd name="T64" fmla="*/ 178 w 979"/>
                <a:gd name="T65" fmla="*/ 501 h 565"/>
                <a:gd name="T66" fmla="*/ 228 w 979"/>
                <a:gd name="T67" fmla="*/ 522 h 565"/>
                <a:gd name="T68" fmla="*/ 281 w 979"/>
                <a:gd name="T69" fmla="*/ 539 h 565"/>
                <a:gd name="T70" fmla="*/ 338 w 979"/>
                <a:gd name="T71" fmla="*/ 552 h 565"/>
                <a:gd name="T72" fmla="*/ 398 w 979"/>
                <a:gd name="T73" fmla="*/ 560 h 565"/>
                <a:gd name="T74" fmla="*/ 459 w 979"/>
                <a:gd name="T75" fmla="*/ 565 h 565"/>
                <a:gd name="T76" fmla="*/ 520 w 979"/>
                <a:gd name="T77" fmla="*/ 565 h 565"/>
                <a:gd name="T78" fmla="*/ 581 w 979"/>
                <a:gd name="T79" fmla="*/ 560 h 565"/>
                <a:gd name="T80" fmla="*/ 641 w 979"/>
                <a:gd name="T81" fmla="*/ 552 h 565"/>
                <a:gd name="T82" fmla="*/ 698 w 979"/>
                <a:gd name="T83" fmla="*/ 539 h 565"/>
                <a:gd name="T84" fmla="*/ 752 w 979"/>
                <a:gd name="T85" fmla="*/ 522 h 565"/>
                <a:gd name="T86" fmla="*/ 801 w 979"/>
                <a:gd name="T87" fmla="*/ 501 h 565"/>
                <a:gd name="T88" fmla="*/ 847 w 979"/>
                <a:gd name="T89" fmla="*/ 476 h 565"/>
                <a:gd name="T90" fmla="*/ 886 w 979"/>
                <a:gd name="T91" fmla="*/ 449 h 565"/>
                <a:gd name="T92" fmla="*/ 919 w 979"/>
                <a:gd name="T93" fmla="*/ 419 h 565"/>
                <a:gd name="T94" fmla="*/ 945 w 979"/>
                <a:gd name="T95" fmla="*/ 387 h 565"/>
                <a:gd name="T96" fmla="*/ 964 w 979"/>
                <a:gd name="T97" fmla="*/ 353 h 565"/>
                <a:gd name="T98" fmla="*/ 976 w 979"/>
                <a:gd name="T99" fmla="*/ 319 h 565"/>
                <a:gd name="T100" fmla="*/ 979 w 979"/>
                <a:gd name="T101" fmla="*/ 283 h 5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979" h="565">
                  <a:moveTo>
                    <a:pt x="979" y="283"/>
                  </a:moveTo>
                  <a:lnTo>
                    <a:pt x="976" y="247"/>
                  </a:lnTo>
                  <a:lnTo>
                    <a:pt x="964" y="212"/>
                  </a:lnTo>
                  <a:lnTo>
                    <a:pt x="945" y="178"/>
                  </a:lnTo>
                  <a:lnTo>
                    <a:pt x="919" y="146"/>
                  </a:lnTo>
                  <a:lnTo>
                    <a:pt x="886" y="116"/>
                  </a:lnTo>
                  <a:lnTo>
                    <a:pt x="847" y="89"/>
                  </a:lnTo>
                  <a:lnTo>
                    <a:pt x="801" y="64"/>
                  </a:lnTo>
                  <a:lnTo>
                    <a:pt x="752" y="44"/>
                  </a:lnTo>
                  <a:lnTo>
                    <a:pt x="698" y="27"/>
                  </a:lnTo>
                  <a:lnTo>
                    <a:pt x="641" y="13"/>
                  </a:lnTo>
                  <a:lnTo>
                    <a:pt x="581" y="5"/>
                  </a:lnTo>
                  <a:lnTo>
                    <a:pt x="520" y="0"/>
                  </a:lnTo>
                  <a:lnTo>
                    <a:pt x="459" y="0"/>
                  </a:lnTo>
                  <a:lnTo>
                    <a:pt x="398" y="5"/>
                  </a:lnTo>
                  <a:lnTo>
                    <a:pt x="338" y="13"/>
                  </a:lnTo>
                  <a:lnTo>
                    <a:pt x="281" y="27"/>
                  </a:lnTo>
                  <a:lnTo>
                    <a:pt x="228" y="44"/>
                  </a:lnTo>
                  <a:lnTo>
                    <a:pt x="178" y="64"/>
                  </a:lnTo>
                  <a:lnTo>
                    <a:pt x="133" y="89"/>
                  </a:lnTo>
                  <a:lnTo>
                    <a:pt x="93" y="116"/>
                  </a:lnTo>
                  <a:lnTo>
                    <a:pt x="60" y="146"/>
                  </a:lnTo>
                  <a:lnTo>
                    <a:pt x="35" y="178"/>
                  </a:lnTo>
                  <a:lnTo>
                    <a:pt x="16" y="212"/>
                  </a:lnTo>
                  <a:lnTo>
                    <a:pt x="4" y="247"/>
                  </a:lnTo>
                  <a:lnTo>
                    <a:pt x="0" y="283"/>
                  </a:lnTo>
                  <a:lnTo>
                    <a:pt x="4" y="319"/>
                  </a:lnTo>
                  <a:lnTo>
                    <a:pt x="16" y="353"/>
                  </a:lnTo>
                  <a:lnTo>
                    <a:pt x="35" y="387"/>
                  </a:lnTo>
                  <a:lnTo>
                    <a:pt x="60" y="419"/>
                  </a:lnTo>
                  <a:lnTo>
                    <a:pt x="93" y="449"/>
                  </a:lnTo>
                  <a:lnTo>
                    <a:pt x="133" y="476"/>
                  </a:lnTo>
                  <a:lnTo>
                    <a:pt x="178" y="501"/>
                  </a:lnTo>
                  <a:lnTo>
                    <a:pt x="228" y="522"/>
                  </a:lnTo>
                  <a:lnTo>
                    <a:pt x="281" y="539"/>
                  </a:lnTo>
                  <a:lnTo>
                    <a:pt x="338" y="552"/>
                  </a:lnTo>
                  <a:lnTo>
                    <a:pt x="398" y="560"/>
                  </a:lnTo>
                  <a:lnTo>
                    <a:pt x="459" y="565"/>
                  </a:lnTo>
                  <a:lnTo>
                    <a:pt x="520" y="565"/>
                  </a:lnTo>
                  <a:lnTo>
                    <a:pt x="581" y="560"/>
                  </a:lnTo>
                  <a:lnTo>
                    <a:pt x="641" y="552"/>
                  </a:lnTo>
                  <a:lnTo>
                    <a:pt x="698" y="539"/>
                  </a:lnTo>
                  <a:lnTo>
                    <a:pt x="752" y="522"/>
                  </a:lnTo>
                  <a:lnTo>
                    <a:pt x="801" y="501"/>
                  </a:lnTo>
                  <a:lnTo>
                    <a:pt x="847" y="476"/>
                  </a:lnTo>
                  <a:lnTo>
                    <a:pt x="886" y="449"/>
                  </a:lnTo>
                  <a:lnTo>
                    <a:pt x="919" y="419"/>
                  </a:lnTo>
                  <a:lnTo>
                    <a:pt x="945" y="387"/>
                  </a:lnTo>
                  <a:lnTo>
                    <a:pt x="964" y="353"/>
                  </a:lnTo>
                  <a:lnTo>
                    <a:pt x="976" y="319"/>
                  </a:lnTo>
                  <a:lnTo>
                    <a:pt x="979" y="283"/>
                  </a:lnTo>
                  <a:close/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82" name="Freeform 466"/>
            <p:cNvSpPr>
              <a:spLocks/>
            </p:cNvSpPr>
            <p:nvPr/>
          </p:nvSpPr>
          <p:spPr bwMode="auto">
            <a:xfrm>
              <a:off x="2807" y="2230"/>
              <a:ext cx="140" cy="81"/>
            </a:xfrm>
            <a:custGeom>
              <a:avLst/>
              <a:gdLst>
                <a:gd name="T0" fmla="*/ 978 w 978"/>
                <a:gd name="T1" fmla="*/ 282 h 566"/>
                <a:gd name="T2" fmla="*/ 975 w 978"/>
                <a:gd name="T3" fmla="*/ 247 h 566"/>
                <a:gd name="T4" fmla="*/ 963 w 978"/>
                <a:gd name="T5" fmla="*/ 212 h 566"/>
                <a:gd name="T6" fmla="*/ 944 w 978"/>
                <a:gd name="T7" fmla="*/ 179 h 566"/>
                <a:gd name="T8" fmla="*/ 919 w 978"/>
                <a:gd name="T9" fmla="*/ 146 h 566"/>
                <a:gd name="T10" fmla="*/ 886 w 978"/>
                <a:gd name="T11" fmla="*/ 116 h 566"/>
                <a:gd name="T12" fmla="*/ 846 w 978"/>
                <a:gd name="T13" fmla="*/ 90 h 566"/>
                <a:gd name="T14" fmla="*/ 802 w 978"/>
                <a:gd name="T15" fmla="*/ 65 h 566"/>
                <a:gd name="T16" fmla="*/ 752 w 978"/>
                <a:gd name="T17" fmla="*/ 44 h 566"/>
                <a:gd name="T18" fmla="*/ 697 w 978"/>
                <a:gd name="T19" fmla="*/ 27 h 566"/>
                <a:gd name="T20" fmla="*/ 641 w 978"/>
                <a:gd name="T21" fmla="*/ 14 h 566"/>
                <a:gd name="T22" fmla="*/ 581 w 978"/>
                <a:gd name="T23" fmla="*/ 5 h 566"/>
                <a:gd name="T24" fmla="*/ 519 w 978"/>
                <a:gd name="T25" fmla="*/ 0 h 566"/>
                <a:gd name="T26" fmla="*/ 459 w 978"/>
                <a:gd name="T27" fmla="*/ 0 h 566"/>
                <a:gd name="T28" fmla="*/ 397 w 978"/>
                <a:gd name="T29" fmla="*/ 5 h 566"/>
                <a:gd name="T30" fmla="*/ 337 w 978"/>
                <a:gd name="T31" fmla="*/ 14 h 566"/>
                <a:gd name="T32" fmla="*/ 281 w 978"/>
                <a:gd name="T33" fmla="*/ 27 h 566"/>
                <a:gd name="T34" fmla="*/ 227 w 978"/>
                <a:gd name="T35" fmla="*/ 44 h 566"/>
                <a:gd name="T36" fmla="*/ 177 w 978"/>
                <a:gd name="T37" fmla="*/ 65 h 566"/>
                <a:gd name="T38" fmla="*/ 132 w 978"/>
                <a:gd name="T39" fmla="*/ 90 h 566"/>
                <a:gd name="T40" fmla="*/ 92 w 978"/>
                <a:gd name="T41" fmla="*/ 116 h 566"/>
                <a:gd name="T42" fmla="*/ 59 w 978"/>
                <a:gd name="T43" fmla="*/ 146 h 566"/>
                <a:gd name="T44" fmla="*/ 34 w 978"/>
                <a:gd name="T45" fmla="*/ 179 h 566"/>
                <a:gd name="T46" fmla="*/ 15 w 978"/>
                <a:gd name="T47" fmla="*/ 212 h 566"/>
                <a:gd name="T48" fmla="*/ 3 w 978"/>
                <a:gd name="T49" fmla="*/ 247 h 566"/>
                <a:gd name="T50" fmla="*/ 0 w 978"/>
                <a:gd name="T51" fmla="*/ 282 h 566"/>
                <a:gd name="T52" fmla="*/ 3 w 978"/>
                <a:gd name="T53" fmla="*/ 319 h 566"/>
                <a:gd name="T54" fmla="*/ 15 w 978"/>
                <a:gd name="T55" fmla="*/ 354 h 566"/>
                <a:gd name="T56" fmla="*/ 34 w 978"/>
                <a:gd name="T57" fmla="*/ 387 h 566"/>
                <a:gd name="T58" fmla="*/ 59 w 978"/>
                <a:gd name="T59" fmla="*/ 419 h 566"/>
                <a:gd name="T60" fmla="*/ 92 w 978"/>
                <a:gd name="T61" fmla="*/ 450 h 566"/>
                <a:gd name="T62" fmla="*/ 132 w 978"/>
                <a:gd name="T63" fmla="*/ 476 h 566"/>
                <a:gd name="T64" fmla="*/ 177 w 978"/>
                <a:gd name="T65" fmla="*/ 501 h 566"/>
                <a:gd name="T66" fmla="*/ 227 w 978"/>
                <a:gd name="T67" fmla="*/ 522 h 566"/>
                <a:gd name="T68" fmla="*/ 281 w 978"/>
                <a:gd name="T69" fmla="*/ 539 h 566"/>
                <a:gd name="T70" fmla="*/ 337 w 978"/>
                <a:gd name="T71" fmla="*/ 552 h 566"/>
                <a:gd name="T72" fmla="*/ 397 w 978"/>
                <a:gd name="T73" fmla="*/ 560 h 566"/>
                <a:gd name="T74" fmla="*/ 459 w 978"/>
                <a:gd name="T75" fmla="*/ 566 h 566"/>
                <a:gd name="T76" fmla="*/ 519 w 978"/>
                <a:gd name="T77" fmla="*/ 566 h 566"/>
                <a:gd name="T78" fmla="*/ 581 w 978"/>
                <a:gd name="T79" fmla="*/ 560 h 566"/>
                <a:gd name="T80" fmla="*/ 641 w 978"/>
                <a:gd name="T81" fmla="*/ 552 h 566"/>
                <a:gd name="T82" fmla="*/ 697 w 978"/>
                <a:gd name="T83" fmla="*/ 539 h 566"/>
                <a:gd name="T84" fmla="*/ 752 w 978"/>
                <a:gd name="T85" fmla="*/ 522 h 566"/>
                <a:gd name="T86" fmla="*/ 802 w 978"/>
                <a:gd name="T87" fmla="*/ 501 h 566"/>
                <a:gd name="T88" fmla="*/ 846 w 978"/>
                <a:gd name="T89" fmla="*/ 476 h 566"/>
                <a:gd name="T90" fmla="*/ 886 w 978"/>
                <a:gd name="T91" fmla="*/ 450 h 566"/>
                <a:gd name="T92" fmla="*/ 919 w 978"/>
                <a:gd name="T93" fmla="*/ 419 h 566"/>
                <a:gd name="T94" fmla="*/ 944 w 978"/>
                <a:gd name="T95" fmla="*/ 387 h 566"/>
                <a:gd name="T96" fmla="*/ 963 w 978"/>
                <a:gd name="T97" fmla="*/ 354 h 566"/>
                <a:gd name="T98" fmla="*/ 975 w 978"/>
                <a:gd name="T99" fmla="*/ 319 h 566"/>
                <a:gd name="T100" fmla="*/ 978 w 978"/>
                <a:gd name="T101" fmla="*/ 282 h 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978" h="566">
                  <a:moveTo>
                    <a:pt x="978" y="282"/>
                  </a:moveTo>
                  <a:lnTo>
                    <a:pt x="975" y="247"/>
                  </a:lnTo>
                  <a:lnTo>
                    <a:pt x="963" y="212"/>
                  </a:lnTo>
                  <a:lnTo>
                    <a:pt x="944" y="179"/>
                  </a:lnTo>
                  <a:lnTo>
                    <a:pt x="919" y="146"/>
                  </a:lnTo>
                  <a:lnTo>
                    <a:pt x="886" y="116"/>
                  </a:lnTo>
                  <a:lnTo>
                    <a:pt x="846" y="90"/>
                  </a:lnTo>
                  <a:lnTo>
                    <a:pt x="802" y="65"/>
                  </a:lnTo>
                  <a:lnTo>
                    <a:pt x="752" y="44"/>
                  </a:lnTo>
                  <a:lnTo>
                    <a:pt x="697" y="27"/>
                  </a:lnTo>
                  <a:lnTo>
                    <a:pt x="641" y="14"/>
                  </a:lnTo>
                  <a:lnTo>
                    <a:pt x="581" y="5"/>
                  </a:lnTo>
                  <a:lnTo>
                    <a:pt x="519" y="0"/>
                  </a:lnTo>
                  <a:lnTo>
                    <a:pt x="459" y="0"/>
                  </a:lnTo>
                  <a:lnTo>
                    <a:pt x="397" y="5"/>
                  </a:lnTo>
                  <a:lnTo>
                    <a:pt x="337" y="14"/>
                  </a:lnTo>
                  <a:lnTo>
                    <a:pt x="281" y="27"/>
                  </a:lnTo>
                  <a:lnTo>
                    <a:pt x="227" y="44"/>
                  </a:lnTo>
                  <a:lnTo>
                    <a:pt x="177" y="65"/>
                  </a:lnTo>
                  <a:lnTo>
                    <a:pt x="132" y="90"/>
                  </a:lnTo>
                  <a:lnTo>
                    <a:pt x="92" y="116"/>
                  </a:lnTo>
                  <a:lnTo>
                    <a:pt x="59" y="146"/>
                  </a:lnTo>
                  <a:lnTo>
                    <a:pt x="34" y="179"/>
                  </a:lnTo>
                  <a:lnTo>
                    <a:pt x="15" y="212"/>
                  </a:lnTo>
                  <a:lnTo>
                    <a:pt x="3" y="247"/>
                  </a:lnTo>
                  <a:lnTo>
                    <a:pt x="0" y="282"/>
                  </a:lnTo>
                  <a:lnTo>
                    <a:pt x="3" y="319"/>
                  </a:lnTo>
                  <a:lnTo>
                    <a:pt x="15" y="354"/>
                  </a:lnTo>
                  <a:lnTo>
                    <a:pt x="34" y="387"/>
                  </a:lnTo>
                  <a:lnTo>
                    <a:pt x="59" y="419"/>
                  </a:lnTo>
                  <a:lnTo>
                    <a:pt x="92" y="450"/>
                  </a:lnTo>
                  <a:lnTo>
                    <a:pt x="132" y="476"/>
                  </a:lnTo>
                  <a:lnTo>
                    <a:pt x="177" y="501"/>
                  </a:lnTo>
                  <a:lnTo>
                    <a:pt x="227" y="522"/>
                  </a:lnTo>
                  <a:lnTo>
                    <a:pt x="281" y="539"/>
                  </a:lnTo>
                  <a:lnTo>
                    <a:pt x="337" y="552"/>
                  </a:lnTo>
                  <a:lnTo>
                    <a:pt x="397" y="560"/>
                  </a:lnTo>
                  <a:lnTo>
                    <a:pt x="459" y="566"/>
                  </a:lnTo>
                  <a:lnTo>
                    <a:pt x="519" y="566"/>
                  </a:lnTo>
                  <a:lnTo>
                    <a:pt x="581" y="560"/>
                  </a:lnTo>
                  <a:lnTo>
                    <a:pt x="641" y="552"/>
                  </a:lnTo>
                  <a:lnTo>
                    <a:pt x="697" y="539"/>
                  </a:lnTo>
                  <a:lnTo>
                    <a:pt x="752" y="522"/>
                  </a:lnTo>
                  <a:lnTo>
                    <a:pt x="802" y="501"/>
                  </a:lnTo>
                  <a:lnTo>
                    <a:pt x="846" y="476"/>
                  </a:lnTo>
                  <a:lnTo>
                    <a:pt x="886" y="450"/>
                  </a:lnTo>
                  <a:lnTo>
                    <a:pt x="919" y="419"/>
                  </a:lnTo>
                  <a:lnTo>
                    <a:pt x="944" y="387"/>
                  </a:lnTo>
                  <a:lnTo>
                    <a:pt x="963" y="354"/>
                  </a:lnTo>
                  <a:lnTo>
                    <a:pt x="975" y="319"/>
                  </a:lnTo>
                  <a:lnTo>
                    <a:pt x="978" y="282"/>
                  </a:lnTo>
                  <a:close/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83" name="Freeform 467"/>
            <p:cNvSpPr>
              <a:spLocks/>
            </p:cNvSpPr>
            <p:nvPr/>
          </p:nvSpPr>
          <p:spPr bwMode="auto">
            <a:xfrm>
              <a:off x="1877" y="2493"/>
              <a:ext cx="140" cy="81"/>
            </a:xfrm>
            <a:custGeom>
              <a:avLst/>
              <a:gdLst>
                <a:gd name="T0" fmla="*/ 979 w 979"/>
                <a:gd name="T1" fmla="*/ 282 h 564"/>
                <a:gd name="T2" fmla="*/ 975 w 979"/>
                <a:gd name="T3" fmla="*/ 247 h 564"/>
                <a:gd name="T4" fmla="*/ 964 w 979"/>
                <a:gd name="T5" fmla="*/ 212 h 564"/>
                <a:gd name="T6" fmla="*/ 945 w 979"/>
                <a:gd name="T7" fmla="*/ 178 h 564"/>
                <a:gd name="T8" fmla="*/ 918 w 979"/>
                <a:gd name="T9" fmla="*/ 146 h 564"/>
                <a:gd name="T10" fmla="*/ 885 w 979"/>
                <a:gd name="T11" fmla="*/ 116 h 564"/>
                <a:gd name="T12" fmla="*/ 846 w 979"/>
                <a:gd name="T13" fmla="*/ 88 h 564"/>
                <a:gd name="T14" fmla="*/ 801 w 979"/>
                <a:gd name="T15" fmla="*/ 64 h 564"/>
                <a:gd name="T16" fmla="*/ 752 w 979"/>
                <a:gd name="T17" fmla="*/ 44 h 564"/>
                <a:gd name="T18" fmla="*/ 698 w 979"/>
                <a:gd name="T19" fmla="*/ 27 h 564"/>
                <a:gd name="T20" fmla="*/ 641 w 979"/>
                <a:gd name="T21" fmla="*/ 13 h 564"/>
                <a:gd name="T22" fmla="*/ 581 w 979"/>
                <a:gd name="T23" fmla="*/ 4 h 564"/>
                <a:gd name="T24" fmla="*/ 520 w 979"/>
                <a:gd name="T25" fmla="*/ 0 h 564"/>
                <a:gd name="T26" fmla="*/ 458 w 979"/>
                <a:gd name="T27" fmla="*/ 0 h 564"/>
                <a:gd name="T28" fmla="*/ 398 w 979"/>
                <a:gd name="T29" fmla="*/ 4 h 564"/>
                <a:gd name="T30" fmla="*/ 338 w 979"/>
                <a:gd name="T31" fmla="*/ 13 h 564"/>
                <a:gd name="T32" fmla="*/ 281 w 979"/>
                <a:gd name="T33" fmla="*/ 27 h 564"/>
                <a:gd name="T34" fmla="*/ 227 w 979"/>
                <a:gd name="T35" fmla="*/ 44 h 564"/>
                <a:gd name="T36" fmla="*/ 177 w 979"/>
                <a:gd name="T37" fmla="*/ 64 h 564"/>
                <a:gd name="T38" fmla="*/ 133 w 979"/>
                <a:gd name="T39" fmla="*/ 88 h 564"/>
                <a:gd name="T40" fmla="*/ 93 w 979"/>
                <a:gd name="T41" fmla="*/ 116 h 564"/>
                <a:gd name="T42" fmla="*/ 60 w 979"/>
                <a:gd name="T43" fmla="*/ 146 h 564"/>
                <a:gd name="T44" fmla="*/ 34 w 979"/>
                <a:gd name="T45" fmla="*/ 178 h 564"/>
                <a:gd name="T46" fmla="*/ 15 w 979"/>
                <a:gd name="T47" fmla="*/ 212 h 564"/>
                <a:gd name="T48" fmla="*/ 4 w 979"/>
                <a:gd name="T49" fmla="*/ 247 h 564"/>
                <a:gd name="T50" fmla="*/ 0 w 979"/>
                <a:gd name="T51" fmla="*/ 282 h 564"/>
                <a:gd name="T52" fmla="*/ 4 w 979"/>
                <a:gd name="T53" fmla="*/ 318 h 564"/>
                <a:gd name="T54" fmla="*/ 15 w 979"/>
                <a:gd name="T55" fmla="*/ 352 h 564"/>
                <a:gd name="T56" fmla="*/ 34 w 979"/>
                <a:gd name="T57" fmla="*/ 387 h 564"/>
                <a:gd name="T58" fmla="*/ 60 w 979"/>
                <a:gd name="T59" fmla="*/ 418 h 564"/>
                <a:gd name="T60" fmla="*/ 93 w 979"/>
                <a:gd name="T61" fmla="*/ 448 h 564"/>
                <a:gd name="T62" fmla="*/ 133 w 979"/>
                <a:gd name="T63" fmla="*/ 476 h 564"/>
                <a:gd name="T64" fmla="*/ 177 w 979"/>
                <a:gd name="T65" fmla="*/ 500 h 564"/>
                <a:gd name="T66" fmla="*/ 227 w 979"/>
                <a:gd name="T67" fmla="*/ 522 h 564"/>
                <a:gd name="T68" fmla="*/ 281 w 979"/>
                <a:gd name="T69" fmla="*/ 539 h 564"/>
                <a:gd name="T70" fmla="*/ 338 w 979"/>
                <a:gd name="T71" fmla="*/ 552 h 564"/>
                <a:gd name="T72" fmla="*/ 398 w 979"/>
                <a:gd name="T73" fmla="*/ 560 h 564"/>
                <a:gd name="T74" fmla="*/ 458 w 979"/>
                <a:gd name="T75" fmla="*/ 564 h 564"/>
                <a:gd name="T76" fmla="*/ 520 w 979"/>
                <a:gd name="T77" fmla="*/ 564 h 564"/>
                <a:gd name="T78" fmla="*/ 581 w 979"/>
                <a:gd name="T79" fmla="*/ 560 h 564"/>
                <a:gd name="T80" fmla="*/ 641 w 979"/>
                <a:gd name="T81" fmla="*/ 552 h 564"/>
                <a:gd name="T82" fmla="*/ 698 w 979"/>
                <a:gd name="T83" fmla="*/ 539 h 564"/>
                <a:gd name="T84" fmla="*/ 752 w 979"/>
                <a:gd name="T85" fmla="*/ 522 h 564"/>
                <a:gd name="T86" fmla="*/ 801 w 979"/>
                <a:gd name="T87" fmla="*/ 500 h 564"/>
                <a:gd name="T88" fmla="*/ 846 w 979"/>
                <a:gd name="T89" fmla="*/ 476 h 564"/>
                <a:gd name="T90" fmla="*/ 885 w 979"/>
                <a:gd name="T91" fmla="*/ 448 h 564"/>
                <a:gd name="T92" fmla="*/ 918 w 979"/>
                <a:gd name="T93" fmla="*/ 418 h 564"/>
                <a:gd name="T94" fmla="*/ 945 w 979"/>
                <a:gd name="T95" fmla="*/ 387 h 564"/>
                <a:gd name="T96" fmla="*/ 964 w 979"/>
                <a:gd name="T97" fmla="*/ 352 h 564"/>
                <a:gd name="T98" fmla="*/ 975 w 979"/>
                <a:gd name="T99" fmla="*/ 318 h 564"/>
                <a:gd name="T100" fmla="*/ 979 w 979"/>
                <a:gd name="T101" fmla="*/ 282 h 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979" h="564">
                  <a:moveTo>
                    <a:pt x="979" y="282"/>
                  </a:moveTo>
                  <a:lnTo>
                    <a:pt x="975" y="247"/>
                  </a:lnTo>
                  <a:lnTo>
                    <a:pt x="964" y="212"/>
                  </a:lnTo>
                  <a:lnTo>
                    <a:pt x="945" y="178"/>
                  </a:lnTo>
                  <a:lnTo>
                    <a:pt x="918" y="146"/>
                  </a:lnTo>
                  <a:lnTo>
                    <a:pt x="885" y="116"/>
                  </a:lnTo>
                  <a:lnTo>
                    <a:pt x="846" y="88"/>
                  </a:lnTo>
                  <a:lnTo>
                    <a:pt x="801" y="64"/>
                  </a:lnTo>
                  <a:lnTo>
                    <a:pt x="752" y="44"/>
                  </a:lnTo>
                  <a:lnTo>
                    <a:pt x="698" y="27"/>
                  </a:lnTo>
                  <a:lnTo>
                    <a:pt x="641" y="13"/>
                  </a:lnTo>
                  <a:lnTo>
                    <a:pt x="581" y="4"/>
                  </a:lnTo>
                  <a:lnTo>
                    <a:pt x="520" y="0"/>
                  </a:lnTo>
                  <a:lnTo>
                    <a:pt x="458" y="0"/>
                  </a:lnTo>
                  <a:lnTo>
                    <a:pt x="398" y="4"/>
                  </a:lnTo>
                  <a:lnTo>
                    <a:pt x="338" y="13"/>
                  </a:lnTo>
                  <a:lnTo>
                    <a:pt x="281" y="27"/>
                  </a:lnTo>
                  <a:lnTo>
                    <a:pt x="227" y="44"/>
                  </a:lnTo>
                  <a:lnTo>
                    <a:pt x="177" y="64"/>
                  </a:lnTo>
                  <a:lnTo>
                    <a:pt x="133" y="88"/>
                  </a:lnTo>
                  <a:lnTo>
                    <a:pt x="93" y="116"/>
                  </a:lnTo>
                  <a:lnTo>
                    <a:pt x="60" y="146"/>
                  </a:lnTo>
                  <a:lnTo>
                    <a:pt x="34" y="178"/>
                  </a:lnTo>
                  <a:lnTo>
                    <a:pt x="15" y="212"/>
                  </a:lnTo>
                  <a:lnTo>
                    <a:pt x="4" y="247"/>
                  </a:lnTo>
                  <a:lnTo>
                    <a:pt x="0" y="282"/>
                  </a:lnTo>
                  <a:lnTo>
                    <a:pt x="4" y="318"/>
                  </a:lnTo>
                  <a:lnTo>
                    <a:pt x="15" y="352"/>
                  </a:lnTo>
                  <a:lnTo>
                    <a:pt x="34" y="387"/>
                  </a:lnTo>
                  <a:lnTo>
                    <a:pt x="60" y="418"/>
                  </a:lnTo>
                  <a:lnTo>
                    <a:pt x="93" y="448"/>
                  </a:lnTo>
                  <a:lnTo>
                    <a:pt x="133" y="476"/>
                  </a:lnTo>
                  <a:lnTo>
                    <a:pt x="177" y="500"/>
                  </a:lnTo>
                  <a:lnTo>
                    <a:pt x="227" y="522"/>
                  </a:lnTo>
                  <a:lnTo>
                    <a:pt x="281" y="539"/>
                  </a:lnTo>
                  <a:lnTo>
                    <a:pt x="338" y="552"/>
                  </a:lnTo>
                  <a:lnTo>
                    <a:pt x="398" y="560"/>
                  </a:lnTo>
                  <a:lnTo>
                    <a:pt x="458" y="564"/>
                  </a:lnTo>
                  <a:lnTo>
                    <a:pt x="520" y="564"/>
                  </a:lnTo>
                  <a:lnTo>
                    <a:pt x="581" y="560"/>
                  </a:lnTo>
                  <a:lnTo>
                    <a:pt x="641" y="552"/>
                  </a:lnTo>
                  <a:lnTo>
                    <a:pt x="698" y="539"/>
                  </a:lnTo>
                  <a:lnTo>
                    <a:pt x="752" y="522"/>
                  </a:lnTo>
                  <a:lnTo>
                    <a:pt x="801" y="500"/>
                  </a:lnTo>
                  <a:lnTo>
                    <a:pt x="846" y="476"/>
                  </a:lnTo>
                  <a:lnTo>
                    <a:pt x="885" y="448"/>
                  </a:lnTo>
                  <a:lnTo>
                    <a:pt x="918" y="418"/>
                  </a:lnTo>
                  <a:lnTo>
                    <a:pt x="945" y="387"/>
                  </a:lnTo>
                  <a:lnTo>
                    <a:pt x="964" y="352"/>
                  </a:lnTo>
                  <a:lnTo>
                    <a:pt x="975" y="318"/>
                  </a:lnTo>
                  <a:lnTo>
                    <a:pt x="979" y="282"/>
                  </a:lnTo>
                  <a:close/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84" name="Freeform 468"/>
            <p:cNvSpPr>
              <a:spLocks/>
            </p:cNvSpPr>
            <p:nvPr/>
          </p:nvSpPr>
          <p:spPr bwMode="auto">
            <a:xfrm>
              <a:off x="2085" y="2202"/>
              <a:ext cx="193" cy="435"/>
            </a:xfrm>
            <a:custGeom>
              <a:avLst/>
              <a:gdLst>
                <a:gd name="T0" fmla="*/ 1347 w 1347"/>
                <a:gd name="T1" fmla="*/ 0 h 3045"/>
                <a:gd name="T2" fmla="*/ 1347 w 1347"/>
                <a:gd name="T3" fmla="*/ 2267 h 3045"/>
                <a:gd name="T4" fmla="*/ 0 w 1347"/>
                <a:gd name="T5" fmla="*/ 3045 h 3045"/>
                <a:gd name="T6" fmla="*/ 1347 w 1347"/>
                <a:gd name="T7" fmla="*/ 0 h 30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47" h="3045">
                  <a:moveTo>
                    <a:pt x="1347" y="0"/>
                  </a:moveTo>
                  <a:lnTo>
                    <a:pt x="1347" y="2267"/>
                  </a:lnTo>
                  <a:lnTo>
                    <a:pt x="0" y="3045"/>
                  </a:lnTo>
                  <a:lnTo>
                    <a:pt x="1347" y="0"/>
                  </a:lnTo>
                  <a:close/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85" name="Freeform 469"/>
            <p:cNvSpPr>
              <a:spLocks/>
            </p:cNvSpPr>
            <p:nvPr/>
          </p:nvSpPr>
          <p:spPr bwMode="auto">
            <a:xfrm>
              <a:off x="2006" y="2156"/>
              <a:ext cx="193" cy="481"/>
            </a:xfrm>
            <a:custGeom>
              <a:avLst/>
              <a:gdLst>
                <a:gd name="T0" fmla="*/ 554 w 1348"/>
                <a:gd name="T1" fmla="*/ 3365 h 3365"/>
                <a:gd name="T2" fmla="*/ 0 w 1348"/>
                <a:gd name="T3" fmla="*/ 3044 h 3365"/>
                <a:gd name="T4" fmla="*/ 1348 w 1348"/>
                <a:gd name="T5" fmla="*/ 0 h 3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48" h="3365">
                  <a:moveTo>
                    <a:pt x="554" y="3365"/>
                  </a:moveTo>
                  <a:lnTo>
                    <a:pt x="0" y="3044"/>
                  </a:lnTo>
                  <a:lnTo>
                    <a:pt x="1348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86" name="Freeform 470"/>
            <p:cNvSpPr>
              <a:spLocks/>
            </p:cNvSpPr>
            <p:nvPr/>
          </p:nvSpPr>
          <p:spPr bwMode="auto">
            <a:xfrm>
              <a:off x="2199" y="2156"/>
              <a:ext cx="79" cy="46"/>
            </a:xfrm>
            <a:custGeom>
              <a:avLst/>
              <a:gdLst>
                <a:gd name="T0" fmla="*/ 0 w 553"/>
                <a:gd name="T1" fmla="*/ 0 h 320"/>
                <a:gd name="T2" fmla="*/ 48 w 553"/>
                <a:gd name="T3" fmla="*/ 62 h 320"/>
                <a:gd name="T4" fmla="*/ 100 w 553"/>
                <a:gd name="T5" fmla="*/ 119 h 320"/>
                <a:gd name="T6" fmla="*/ 155 w 553"/>
                <a:gd name="T7" fmla="*/ 169 h 320"/>
                <a:gd name="T8" fmla="*/ 215 w 553"/>
                <a:gd name="T9" fmla="*/ 211 h 320"/>
                <a:gd name="T10" fmla="*/ 276 w 553"/>
                <a:gd name="T11" fmla="*/ 248 h 320"/>
                <a:gd name="T12" fmla="*/ 341 w 553"/>
                <a:gd name="T13" fmla="*/ 276 h 320"/>
                <a:gd name="T14" fmla="*/ 410 w 553"/>
                <a:gd name="T15" fmla="*/ 298 h 320"/>
                <a:gd name="T16" fmla="*/ 480 w 553"/>
                <a:gd name="T17" fmla="*/ 313 h 320"/>
                <a:gd name="T18" fmla="*/ 553 w 553"/>
                <a:gd name="T19" fmla="*/ 32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53" h="320">
                  <a:moveTo>
                    <a:pt x="0" y="0"/>
                  </a:moveTo>
                  <a:lnTo>
                    <a:pt x="48" y="62"/>
                  </a:lnTo>
                  <a:lnTo>
                    <a:pt x="100" y="119"/>
                  </a:lnTo>
                  <a:lnTo>
                    <a:pt x="155" y="169"/>
                  </a:lnTo>
                  <a:lnTo>
                    <a:pt x="215" y="211"/>
                  </a:lnTo>
                  <a:lnTo>
                    <a:pt x="276" y="248"/>
                  </a:lnTo>
                  <a:lnTo>
                    <a:pt x="341" y="276"/>
                  </a:lnTo>
                  <a:lnTo>
                    <a:pt x="410" y="298"/>
                  </a:lnTo>
                  <a:lnTo>
                    <a:pt x="480" y="313"/>
                  </a:lnTo>
                  <a:lnTo>
                    <a:pt x="553" y="32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87" name="Line 471"/>
            <p:cNvSpPr>
              <a:spLocks noChangeShapeType="1"/>
            </p:cNvSpPr>
            <p:nvPr/>
          </p:nvSpPr>
          <p:spPr bwMode="auto">
            <a:xfrm flipV="1">
              <a:off x="1807" y="2534"/>
              <a:ext cx="0" cy="11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88" name="Line 472"/>
            <p:cNvSpPr>
              <a:spLocks noChangeShapeType="1"/>
            </p:cNvSpPr>
            <p:nvPr/>
          </p:nvSpPr>
          <p:spPr bwMode="auto">
            <a:xfrm flipV="1">
              <a:off x="3017" y="2271"/>
              <a:ext cx="0" cy="11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89" name="Line 473"/>
            <p:cNvSpPr>
              <a:spLocks noChangeShapeType="1"/>
            </p:cNvSpPr>
            <p:nvPr/>
          </p:nvSpPr>
          <p:spPr bwMode="auto">
            <a:xfrm flipH="1" flipV="1">
              <a:off x="2653" y="2062"/>
              <a:ext cx="110" cy="6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90" name="Line 474"/>
            <p:cNvSpPr>
              <a:spLocks noChangeShapeType="1"/>
            </p:cNvSpPr>
            <p:nvPr/>
          </p:nvSpPr>
          <p:spPr bwMode="auto">
            <a:xfrm flipV="1">
              <a:off x="2664" y="1945"/>
              <a:ext cx="0" cy="12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91" name="Line 475"/>
            <p:cNvSpPr>
              <a:spLocks noChangeShapeType="1"/>
            </p:cNvSpPr>
            <p:nvPr/>
          </p:nvSpPr>
          <p:spPr bwMode="auto">
            <a:xfrm flipV="1">
              <a:off x="2160" y="1945"/>
              <a:ext cx="0" cy="29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37692" name="Group 476"/>
          <p:cNvGrpSpPr>
            <a:grpSpLocks/>
          </p:cNvGrpSpPr>
          <p:nvPr/>
        </p:nvGrpSpPr>
        <p:grpSpPr bwMode="auto">
          <a:xfrm>
            <a:off x="2486025" y="4076700"/>
            <a:ext cx="1798638" cy="1565275"/>
            <a:chOff x="1218" y="2383"/>
            <a:chExt cx="2225" cy="1937"/>
          </a:xfrm>
        </p:grpSpPr>
        <p:sp>
          <p:nvSpPr>
            <p:cNvPr id="137693" name="Line 477"/>
            <p:cNvSpPr>
              <a:spLocks noChangeShapeType="1"/>
            </p:cNvSpPr>
            <p:nvPr/>
          </p:nvSpPr>
          <p:spPr bwMode="auto">
            <a:xfrm>
              <a:off x="3443" y="2918"/>
              <a:ext cx="0" cy="60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94" name="Line 478"/>
            <p:cNvSpPr>
              <a:spLocks noChangeShapeType="1"/>
            </p:cNvSpPr>
            <p:nvPr/>
          </p:nvSpPr>
          <p:spPr bwMode="auto">
            <a:xfrm flipH="1">
              <a:off x="2053" y="3519"/>
              <a:ext cx="1390" cy="80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95" name="Line 479"/>
            <p:cNvSpPr>
              <a:spLocks noChangeShapeType="1"/>
            </p:cNvSpPr>
            <p:nvPr/>
          </p:nvSpPr>
          <p:spPr bwMode="auto">
            <a:xfrm>
              <a:off x="3220" y="2790"/>
              <a:ext cx="223" cy="12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96" name="Line 480"/>
            <p:cNvSpPr>
              <a:spLocks noChangeShapeType="1"/>
            </p:cNvSpPr>
            <p:nvPr/>
          </p:nvSpPr>
          <p:spPr bwMode="auto">
            <a:xfrm flipH="1">
              <a:off x="2492" y="2918"/>
              <a:ext cx="951" cy="54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97" name="Line 481"/>
            <p:cNvSpPr>
              <a:spLocks noChangeShapeType="1"/>
            </p:cNvSpPr>
            <p:nvPr/>
          </p:nvSpPr>
          <p:spPr bwMode="auto">
            <a:xfrm flipH="1">
              <a:off x="1458" y="3681"/>
              <a:ext cx="516" cy="29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98" name="Line 482"/>
            <p:cNvSpPr>
              <a:spLocks noChangeShapeType="1"/>
            </p:cNvSpPr>
            <p:nvPr/>
          </p:nvSpPr>
          <p:spPr bwMode="auto">
            <a:xfrm flipH="1" flipV="1">
              <a:off x="1695" y="3521"/>
              <a:ext cx="371" cy="21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699" name="Line 483"/>
            <p:cNvSpPr>
              <a:spLocks noChangeShapeType="1"/>
            </p:cNvSpPr>
            <p:nvPr/>
          </p:nvSpPr>
          <p:spPr bwMode="auto">
            <a:xfrm flipH="1">
              <a:off x="1458" y="3521"/>
              <a:ext cx="237" cy="45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700" name="Line 484"/>
            <p:cNvSpPr>
              <a:spLocks noChangeShapeType="1"/>
            </p:cNvSpPr>
            <p:nvPr/>
          </p:nvSpPr>
          <p:spPr bwMode="auto">
            <a:xfrm flipH="1" flipV="1">
              <a:off x="1218" y="3838"/>
              <a:ext cx="240" cy="14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701" name="Line 485"/>
            <p:cNvSpPr>
              <a:spLocks noChangeShapeType="1"/>
            </p:cNvSpPr>
            <p:nvPr/>
          </p:nvSpPr>
          <p:spPr bwMode="auto">
            <a:xfrm flipV="1">
              <a:off x="1218" y="2446"/>
              <a:ext cx="1223" cy="139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702" name="Line 486"/>
            <p:cNvSpPr>
              <a:spLocks noChangeShapeType="1"/>
            </p:cNvSpPr>
            <p:nvPr/>
          </p:nvSpPr>
          <p:spPr bwMode="auto">
            <a:xfrm>
              <a:off x="2271" y="3337"/>
              <a:ext cx="221" cy="12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703" name="Line 487"/>
            <p:cNvSpPr>
              <a:spLocks noChangeShapeType="1"/>
            </p:cNvSpPr>
            <p:nvPr/>
          </p:nvSpPr>
          <p:spPr bwMode="auto">
            <a:xfrm flipH="1">
              <a:off x="2053" y="3465"/>
              <a:ext cx="439" cy="85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704" name="Line 488"/>
            <p:cNvSpPr>
              <a:spLocks noChangeShapeType="1"/>
            </p:cNvSpPr>
            <p:nvPr/>
          </p:nvSpPr>
          <p:spPr bwMode="auto">
            <a:xfrm flipH="1" flipV="1">
              <a:off x="1831" y="4192"/>
              <a:ext cx="222" cy="12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705" name="Line 489"/>
            <p:cNvSpPr>
              <a:spLocks noChangeShapeType="1"/>
            </p:cNvSpPr>
            <p:nvPr/>
          </p:nvSpPr>
          <p:spPr bwMode="auto">
            <a:xfrm flipV="1">
              <a:off x="1831" y="3734"/>
              <a:ext cx="235" cy="45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706" name="Line 490"/>
            <p:cNvSpPr>
              <a:spLocks noChangeShapeType="1"/>
            </p:cNvSpPr>
            <p:nvPr/>
          </p:nvSpPr>
          <p:spPr bwMode="auto">
            <a:xfrm>
              <a:off x="3220" y="2575"/>
              <a:ext cx="0" cy="21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707" name="Line 491"/>
            <p:cNvSpPr>
              <a:spLocks noChangeShapeType="1"/>
            </p:cNvSpPr>
            <p:nvPr/>
          </p:nvSpPr>
          <p:spPr bwMode="auto">
            <a:xfrm flipH="1">
              <a:off x="2271" y="2790"/>
              <a:ext cx="949" cy="54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708" name="Line 492"/>
            <p:cNvSpPr>
              <a:spLocks noChangeShapeType="1"/>
            </p:cNvSpPr>
            <p:nvPr/>
          </p:nvSpPr>
          <p:spPr bwMode="auto">
            <a:xfrm flipH="1">
              <a:off x="2271" y="2575"/>
              <a:ext cx="393" cy="76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709" name="Line 493"/>
            <p:cNvSpPr>
              <a:spLocks noChangeShapeType="1"/>
            </p:cNvSpPr>
            <p:nvPr/>
          </p:nvSpPr>
          <p:spPr bwMode="auto">
            <a:xfrm>
              <a:off x="2889" y="2383"/>
              <a:ext cx="331" cy="19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710" name="Line 494"/>
            <p:cNvSpPr>
              <a:spLocks noChangeShapeType="1"/>
            </p:cNvSpPr>
            <p:nvPr/>
          </p:nvSpPr>
          <p:spPr bwMode="auto">
            <a:xfrm flipH="1">
              <a:off x="2664" y="2575"/>
              <a:ext cx="55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711" name="Line 495"/>
            <p:cNvSpPr>
              <a:spLocks noChangeShapeType="1"/>
            </p:cNvSpPr>
            <p:nvPr/>
          </p:nvSpPr>
          <p:spPr bwMode="auto">
            <a:xfrm>
              <a:off x="2441" y="2446"/>
              <a:ext cx="223" cy="12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712" name="Line 496"/>
            <p:cNvSpPr>
              <a:spLocks noChangeShapeType="1"/>
            </p:cNvSpPr>
            <p:nvPr/>
          </p:nvSpPr>
          <p:spPr bwMode="auto">
            <a:xfrm flipV="1">
              <a:off x="2441" y="2383"/>
              <a:ext cx="448" cy="6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37713" name="Group 497"/>
          <p:cNvGrpSpPr>
            <a:grpSpLocks/>
          </p:cNvGrpSpPr>
          <p:nvPr/>
        </p:nvGrpSpPr>
        <p:grpSpPr bwMode="auto">
          <a:xfrm>
            <a:off x="7092950" y="4005263"/>
            <a:ext cx="1543050" cy="1727200"/>
            <a:chOff x="4237" y="2233"/>
            <a:chExt cx="1736" cy="1944"/>
          </a:xfrm>
        </p:grpSpPr>
        <p:sp>
          <p:nvSpPr>
            <p:cNvPr id="137714" name="Line 498"/>
            <p:cNvSpPr>
              <a:spLocks noChangeShapeType="1"/>
            </p:cNvSpPr>
            <p:nvPr/>
          </p:nvSpPr>
          <p:spPr bwMode="auto">
            <a:xfrm flipH="1">
              <a:off x="5756" y="2735"/>
              <a:ext cx="217" cy="814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715" name="Line 499"/>
            <p:cNvSpPr>
              <a:spLocks noChangeShapeType="1"/>
            </p:cNvSpPr>
            <p:nvPr/>
          </p:nvSpPr>
          <p:spPr bwMode="auto">
            <a:xfrm flipH="1">
              <a:off x="4671" y="3549"/>
              <a:ext cx="1085" cy="628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716" name="Line 500"/>
            <p:cNvSpPr>
              <a:spLocks noChangeShapeType="1"/>
            </p:cNvSpPr>
            <p:nvPr/>
          </p:nvSpPr>
          <p:spPr bwMode="auto">
            <a:xfrm flipH="1">
              <a:off x="4909" y="2233"/>
              <a:ext cx="197" cy="113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717" name="Line 501"/>
            <p:cNvSpPr>
              <a:spLocks noChangeShapeType="1"/>
            </p:cNvSpPr>
            <p:nvPr/>
          </p:nvSpPr>
          <p:spPr bwMode="auto">
            <a:xfrm>
              <a:off x="5106" y="2233"/>
              <a:ext cx="270" cy="157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718" name="Line 502"/>
            <p:cNvSpPr>
              <a:spLocks noChangeShapeType="1"/>
            </p:cNvSpPr>
            <p:nvPr/>
          </p:nvSpPr>
          <p:spPr bwMode="auto">
            <a:xfrm>
              <a:off x="4465" y="3480"/>
              <a:ext cx="325" cy="188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719" name="Line 503"/>
            <p:cNvSpPr>
              <a:spLocks noChangeShapeType="1"/>
            </p:cNvSpPr>
            <p:nvPr/>
          </p:nvSpPr>
          <p:spPr bwMode="auto">
            <a:xfrm flipH="1">
              <a:off x="4671" y="3111"/>
              <a:ext cx="650" cy="1066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720" name="Line 504"/>
            <p:cNvSpPr>
              <a:spLocks noChangeShapeType="1"/>
            </p:cNvSpPr>
            <p:nvPr/>
          </p:nvSpPr>
          <p:spPr bwMode="auto">
            <a:xfrm flipH="1" flipV="1">
              <a:off x="4237" y="3925"/>
              <a:ext cx="434" cy="252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721" name="Line 505"/>
            <p:cNvSpPr>
              <a:spLocks noChangeShapeType="1"/>
            </p:cNvSpPr>
            <p:nvPr/>
          </p:nvSpPr>
          <p:spPr bwMode="auto">
            <a:xfrm flipV="1">
              <a:off x="4237" y="2609"/>
              <a:ext cx="217" cy="1316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722" name="Line 506"/>
            <p:cNvSpPr>
              <a:spLocks noChangeShapeType="1"/>
            </p:cNvSpPr>
            <p:nvPr/>
          </p:nvSpPr>
          <p:spPr bwMode="auto">
            <a:xfrm>
              <a:off x="4454" y="2609"/>
              <a:ext cx="270" cy="157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723" name="Line 507"/>
            <p:cNvSpPr>
              <a:spLocks noChangeShapeType="1"/>
            </p:cNvSpPr>
            <p:nvPr/>
          </p:nvSpPr>
          <p:spPr bwMode="auto">
            <a:xfrm flipH="1">
              <a:off x="4454" y="2496"/>
              <a:ext cx="195" cy="113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724" name="Line 508"/>
            <p:cNvSpPr>
              <a:spLocks noChangeShapeType="1"/>
            </p:cNvSpPr>
            <p:nvPr/>
          </p:nvSpPr>
          <p:spPr bwMode="auto">
            <a:xfrm flipH="1">
              <a:off x="5181" y="2390"/>
              <a:ext cx="195" cy="113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725" name="Line 509"/>
            <p:cNvSpPr>
              <a:spLocks noChangeShapeType="1"/>
            </p:cNvSpPr>
            <p:nvPr/>
          </p:nvSpPr>
          <p:spPr bwMode="auto">
            <a:xfrm>
              <a:off x="5376" y="2390"/>
              <a:ext cx="0" cy="526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726" name="Line 510"/>
            <p:cNvSpPr>
              <a:spLocks noChangeShapeType="1"/>
            </p:cNvSpPr>
            <p:nvPr/>
          </p:nvSpPr>
          <p:spPr bwMode="auto">
            <a:xfrm flipH="1">
              <a:off x="4465" y="3191"/>
              <a:ext cx="498" cy="289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727" name="Line 511"/>
            <p:cNvSpPr>
              <a:spLocks noChangeShapeType="1"/>
            </p:cNvSpPr>
            <p:nvPr/>
          </p:nvSpPr>
          <p:spPr bwMode="auto">
            <a:xfrm flipH="1">
              <a:off x="4465" y="2766"/>
              <a:ext cx="259" cy="714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728" name="Line 512"/>
            <p:cNvSpPr>
              <a:spLocks noChangeShapeType="1"/>
            </p:cNvSpPr>
            <p:nvPr/>
          </p:nvSpPr>
          <p:spPr bwMode="auto">
            <a:xfrm flipH="1">
              <a:off x="4724" y="2653"/>
              <a:ext cx="196" cy="113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729" name="Line 513"/>
            <p:cNvSpPr>
              <a:spLocks noChangeShapeType="1"/>
            </p:cNvSpPr>
            <p:nvPr/>
          </p:nvSpPr>
          <p:spPr bwMode="auto">
            <a:xfrm flipV="1">
              <a:off x="4790" y="2954"/>
              <a:ext cx="261" cy="714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730" name="Line 514"/>
            <p:cNvSpPr>
              <a:spLocks noChangeShapeType="1"/>
            </p:cNvSpPr>
            <p:nvPr/>
          </p:nvSpPr>
          <p:spPr bwMode="auto">
            <a:xfrm flipH="1">
              <a:off x="5321" y="2998"/>
              <a:ext cx="196" cy="113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731" name="Line 515"/>
            <p:cNvSpPr>
              <a:spLocks noChangeShapeType="1"/>
            </p:cNvSpPr>
            <p:nvPr/>
          </p:nvSpPr>
          <p:spPr bwMode="auto">
            <a:xfrm>
              <a:off x="5051" y="2954"/>
              <a:ext cx="270" cy="157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732" name="Line 516"/>
            <p:cNvSpPr>
              <a:spLocks noChangeShapeType="1"/>
            </p:cNvSpPr>
            <p:nvPr/>
          </p:nvSpPr>
          <p:spPr bwMode="auto">
            <a:xfrm flipH="1">
              <a:off x="5051" y="2841"/>
              <a:ext cx="195" cy="113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733" name="Line 517"/>
            <p:cNvSpPr>
              <a:spLocks noChangeShapeType="1"/>
            </p:cNvSpPr>
            <p:nvPr/>
          </p:nvSpPr>
          <p:spPr bwMode="auto">
            <a:xfrm flipH="1">
              <a:off x="5507" y="2578"/>
              <a:ext cx="194" cy="113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734" name="Line 518"/>
            <p:cNvSpPr>
              <a:spLocks noChangeShapeType="1"/>
            </p:cNvSpPr>
            <p:nvPr/>
          </p:nvSpPr>
          <p:spPr bwMode="auto">
            <a:xfrm>
              <a:off x="5701" y="2578"/>
              <a:ext cx="272" cy="157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735" name="Line 519"/>
            <p:cNvSpPr>
              <a:spLocks noChangeShapeType="1"/>
            </p:cNvSpPr>
            <p:nvPr/>
          </p:nvSpPr>
          <p:spPr bwMode="auto">
            <a:xfrm flipH="1">
              <a:off x="5778" y="2735"/>
              <a:ext cx="195" cy="111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736" name="Line 520"/>
            <p:cNvSpPr>
              <a:spLocks noChangeShapeType="1"/>
            </p:cNvSpPr>
            <p:nvPr/>
          </p:nvSpPr>
          <p:spPr bwMode="auto">
            <a:xfrm flipV="1">
              <a:off x="5464" y="2868"/>
              <a:ext cx="168" cy="99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737" name="Line 521"/>
            <p:cNvSpPr>
              <a:spLocks noChangeShapeType="1"/>
            </p:cNvSpPr>
            <p:nvPr/>
          </p:nvSpPr>
          <p:spPr bwMode="auto">
            <a:xfrm flipH="1">
              <a:off x="5334" y="2992"/>
              <a:ext cx="511" cy="296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738" name="Line 522"/>
            <p:cNvSpPr>
              <a:spLocks noChangeShapeType="1"/>
            </p:cNvSpPr>
            <p:nvPr/>
          </p:nvSpPr>
          <p:spPr bwMode="auto">
            <a:xfrm>
              <a:off x="5632" y="2868"/>
              <a:ext cx="213" cy="124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739" name="Line 523"/>
            <p:cNvSpPr>
              <a:spLocks noChangeShapeType="1"/>
            </p:cNvSpPr>
            <p:nvPr/>
          </p:nvSpPr>
          <p:spPr bwMode="auto">
            <a:xfrm flipH="1" flipV="1">
              <a:off x="5507" y="2691"/>
              <a:ext cx="125" cy="177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740" name="Line 524"/>
            <p:cNvSpPr>
              <a:spLocks noChangeShapeType="1"/>
            </p:cNvSpPr>
            <p:nvPr/>
          </p:nvSpPr>
          <p:spPr bwMode="auto">
            <a:xfrm>
              <a:off x="5507" y="2691"/>
              <a:ext cx="271" cy="155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741" name="Line 525"/>
            <p:cNvSpPr>
              <a:spLocks noChangeShapeType="1"/>
            </p:cNvSpPr>
            <p:nvPr/>
          </p:nvSpPr>
          <p:spPr bwMode="auto">
            <a:xfrm>
              <a:off x="5778" y="2846"/>
              <a:ext cx="67" cy="146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742" name="Line 526"/>
            <p:cNvSpPr>
              <a:spLocks noChangeShapeType="1"/>
            </p:cNvSpPr>
            <p:nvPr/>
          </p:nvSpPr>
          <p:spPr bwMode="auto">
            <a:xfrm flipH="1" flipV="1">
              <a:off x="5246" y="2841"/>
              <a:ext cx="271" cy="157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743" name="Line 527"/>
            <p:cNvSpPr>
              <a:spLocks noChangeShapeType="1"/>
            </p:cNvSpPr>
            <p:nvPr/>
          </p:nvSpPr>
          <p:spPr bwMode="auto">
            <a:xfrm flipV="1">
              <a:off x="5334" y="2998"/>
              <a:ext cx="183" cy="290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744" name="Line 528"/>
            <p:cNvSpPr>
              <a:spLocks noChangeShapeType="1"/>
            </p:cNvSpPr>
            <p:nvPr/>
          </p:nvSpPr>
          <p:spPr bwMode="auto">
            <a:xfrm flipV="1">
              <a:off x="4795" y="2653"/>
              <a:ext cx="125" cy="323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745" name="Line 529"/>
            <p:cNvSpPr>
              <a:spLocks noChangeShapeType="1"/>
            </p:cNvSpPr>
            <p:nvPr/>
          </p:nvSpPr>
          <p:spPr bwMode="auto">
            <a:xfrm flipH="1" flipV="1">
              <a:off x="4649" y="2496"/>
              <a:ext cx="271" cy="157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746" name="Line 530"/>
            <p:cNvSpPr>
              <a:spLocks noChangeShapeType="1"/>
            </p:cNvSpPr>
            <p:nvPr/>
          </p:nvSpPr>
          <p:spPr bwMode="auto">
            <a:xfrm flipH="1">
              <a:off x="4795" y="2680"/>
              <a:ext cx="512" cy="296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747" name="Line 531"/>
            <p:cNvSpPr>
              <a:spLocks noChangeShapeType="1"/>
            </p:cNvSpPr>
            <p:nvPr/>
          </p:nvSpPr>
          <p:spPr bwMode="auto">
            <a:xfrm flipV="1">
              <a:off x="4918" y="2558"/>
              <a:ext cx="175" cy="100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748" name="Line 532"/>
            <p:cNvSpPr>
              <a:spLocks noChangeShapeType="1"/>
            </p:cNvSpPr>
            <p:nvPr/>
          </p:nvSpPr>
          <p:spPr bwMode="auto">
            <a:xfrm>
              <a:off x="4909" y="2346"/>
              <a:ext cx="272" cy="157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749" name="Line 533"/>
            <p:cNvSpPr>
              <a:spLocks noChangeShapeType="1"/>
            </p:cNvSpPr>
            <p:nvPr/>
          </p:nvSpPr>
          <p:spPr bwMode="auto">
            <a:xfrm>
              <a:off x="5181" y="2503"/>
              <a:ext cx="126" cy="177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750" name="Line 534"/>
            <p:cNvSpPr>
              <a:spLocks noChangeShapeType="1"/>
            </p:cNvSpPr>
            <p:nvPr/>
          </p:nvSpPr>
          <p:spPr bwMode="auto">
            <a:xfrm>
              <a:off x="5093" y="2558"/>
              <a:ext cx="214" cy="122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751" name="Line 535"/>
            <p:cNvSpPr>
              <a:spLocks noChangeShapeType="1"/>
            </p:cNvSpPr>
            <p:nvPr/>
          </p:nvSpPr>
          <p:spPr bwMode="auto">
            <a:xfrm flipH="1" flipV="1">
              <a:off x="4909" y="2346"/>
              <a:ext cx="184" cy="212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42" name="Rectangle 2"/>
          <p:cNvSpPr>
            <a:spLocks noChangeArrowheads="1"/>
          </p:cNvSpPr>
          <p:nvPr/>
        </p:nvSpPr>
        <p:spPr bwMode="auto">
          <a:xfrm>
            <a:off x="0" y="0"/>
            <a:ext cx="6477000" cy="685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chemeClr val="bg1"/>
                    </a:gs>
                    <a:gs pos="100000">
                      <a:srgbClr val="FEE8EF"/>
                    </a:gs>
                  </a:gsLst>
                  <a:path path="shape">
                    <a:fillToRect l="50000" t="50000" r="50000" b="50000"/>
                  </a:path>
                </a:gra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1pPr>
            <a:lvl2pPr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2pPr>
            <a:lvl3pPr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3pPr>
            <a:lvl4pPr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4pPr>
            <a:lvl5pPr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5pPr>
            <a:lvl6pPr marL="457200" algn="ctr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6pPr>
            <a:lvl7pPr marL="914400" algn="ctr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7pPr>
            <a:lvl8pPr marL="1371600" algn="ctr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8pPr>
            <a:lvl9pPr marL="1828800" algn="ctr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l" eaLnBrk="1" hangingPunct="1"/>
            <a:r>
              <a:rPr lang="zh-CN" altLang="en-US" sz="4000" b="1">
                <a:solidFill>
                  <a:srgbClr val="FF3300"/>
                </a:solidFill>
                <a:effectLst/>
                <a:ea typeface="黑体" pitchFamily="2" charset="-122"/>
              </a:rPr>
              <a:t>二、形体间的表面连接关系</a:t>
            </a:r>
          </a:p>
        </p:txBody>
      </p:sp>
      <p:grpSp>
        <p:nvGrpSpPr>
          <p:cNvPr id="215043" name="Group 3"/>
          <p:cNvGrpSpPr>
            <a:grpSpLocks/>
          </p:cNvGrpSpPr>
          <p:nvPr/>
        </p:nvGrpSpPr>
        <p:grpSpPr bwMode="auto">
          <a:xfrm>
            <a:off x="5892800" y="1474788"/>
            <a:ext cx="2060575" cy="2314575"/>
            <a:chOff x="3600" y="1968"/>
            <a:chExt cx="1909" cy="2144"/>
          </a:xfrm>
        </p:grpSpPr>
        <p:sp>
          <p:nvSpPr>
            <p:cNvPr id="215044" name="Freeform 4"/>
            <p:cNvSpPr>
              <a:spLocks/>
            </p:cNvSpPr>
            <p:nvPr/>
          </p:nvSpPr>
          <p:spPr bwMode="auto">
            <a:xfrm>
              <a:off x="4827" y="3666"/>
              <a:ext cx="680" cy="392"/>
            </a:xfrm>
            <a:custGeom>
              <a:avLst/>
              <a:gdLst>
                <a:gd name="T0" fmla="*/ 3397 w 3397"/>
                <a:gd name="T1" fmla="*/ 0 h 1961"/>
                <a:gd name="T2" fmla="*/ 0 w 3397"/>
                <a:gd name="T3" fmla="*/ 1961 h 1961"/>
                <a:gd name="T4" fmla="*/ 1 w 3397"/>
                <a:gd name="T5" fmla="*/ 1961 h 1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97" h="1961">
                  <a:moveTo>
                    <a:pt x="3397" y="0"/>
                  </a:moveTo>
                  <a:lnTo>
                    <a:pt x="0" y="1961"/>
                  </a:lnTo>
                  <a:lnTo>
                    <a:pt x="1" y="1961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045" name="Freeform 5"/>
            <p:cNvSpPr>
              <a:spLocks/>
            </p:cNvSpPr>
            <p:nvPr/>
          </p:nvSpPr>
          <p:spPr bwMode="auto">
            <a:xfrm>
              <a:off x="3694" y="3666"/>
              <a:ext cx="680" cy="392"/>
            </a:xfrm>
            <a:custGeom>
              <a:avLst/>
              <a:gdLst>
                <a:gd name="T0" fmla="*/ 3395 w 3395"/>
                <a:gd name="T1" fmla="*/ 1961 h 1961"/>
                <a:gd name="T2" fmla="*/ 0 w 3395"/>
                <a:gd name="T3" fmla="*/ 0 h 1961"/>
                <a:gd name="T4" fmla="*/ 1 w 3395"/>
                <a:gd name="T5" fmla="*/ 0 h 1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95" h="1961">
                  <a:moveTo>
                    <a:pt x="3395" y="1961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046" name="Freeform 6"/>
            <p:cNvSpPr>
              <a:spLocks/>
            </p:cNvSpPr>
            <p:nvPr/>
          </p:nvSpPr>
          <p:spPr bwMode="auto">
            <a:xfrm>
              <a:off x="4374" y="4058"/>
              <a:ext cx="453" cy="54"/>
            </a:xfrm>
            <a:custGeom>
              <a:avLst/>
              <a:gdLst>
                <a:gd name="T0" fmla="*/ 0 w 2265"/>
                <a:gd name="T1" fmla="*/ 0 h 268"/>
                <a:gd name="T2" fmla="*/ 214 w 2265"/>
                <a:gd name="T3" fmla="*/ 104 h 268"/>
                <a:gd name="T4" fmla="*/ 456 w 2265"/>
                <a:gd name="T5" fmla="*/ 185 h 268"/>
                <a:gd name="T6" fmla="*/ 718 w 2265"/>
                <a:gd name="T7" fmla="*/ 239 h 268"/>
                <a:gd name="T8" fmla="*/ 993 w 2265"/>
                <a:gd name="T9" fmla="*/ 268 h 268"/>
                <a:gd name="T10" fmla="*/ 1272 w 2265"/>
                <a:gd name="T11" fmla="*/ 268 h 268"/>
                <a:gd name="T12" fmla="*/ 1547 w 2265"/>
                <a:gd name="T13" fmla="*/ 239 h 268"/>
                <a:gd name="T14" fmla="*/ 1809 w 2265"/>
                <a:gd name="T15" fmla="*/ 185 h 268"/>
                <a:gd name="T16" fmla="*/ 2050 w 2265"/>
                <a:gd name="T17" fmla="*/ 104 h 268"/>
                <a:gd name="T18" fmla="*/ 2264 w 2265"/>
                <a:gd name="T19" fmla="*/ 0 h 268"/>
                <a:gd name="T20" fmla="*/ 2265 w 2265"/>
                <a:gd name="T21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65" h="268">
                  <a:moveTo>
                    <a:pt x="0" y="0"/>
                  </a:moveTo>
                  <a:lnTo>
                    <a:pt x="214" y="104"/>
                  </a:lnTo>
                  <a:lnTo>
                    <a:pt x="456" y="185"/>
                  </a:lnTo>
                  <a:lnTo>
                    <a:pt x="718" y="239"/>
                  </a:lnTo>
                  <a:lnTo>
                    <a:pt x="993" y="268"/>
                  </a:lnTo>
                  <a:lnTo>
                    <a:pt x="1272" y="268"/>
                  </a:lnTo>
                  <a:lnTo>
                    <a:pt x="1547" y="239"/>
                  </a:lnTo>
                  <a:lnTo>
                    <a:pt x="1809" y="185"/>
                  </a:lnTo>
                  <a:lnTo>
                    <a:pt x="2050" y="104"/>
                  </a:lnTo>
                  <a:lnTo>
                    <a:pt x="2264" y="0"/>
                  </a:lnTo>
                  <a:lnTo>
                    <a:pt x="2265" y="0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047" name="Freeform 7"/>
            <p:cNvSpPr>
              <a:spLocks/>
            </p:cNvSpPr>
            <p:nvPr/>
          </p:nvSpPr>
          <p:spPr bwMode="auto">
            <a:xfrm>
              <a:off x="5507" y="3404"/>
              <a:ext cx="2" cy="262"/>
            </a:xfrm>
            <a:custGeom>
              <a:avLst/>
              <a:gdLst>
                <a:gd name="T0" fmla="*/ 0 w 1"/>
                <a:gd name="T1" fmla="*/ 0 h 1308"/>
                <a:gd name="T2" fmla="*/ 0 w 1"/>
                <a:gd name="T3" fmla="*/ 1308 h 1308"/>
                <a:gd name="T4" fmla="*/ 1 w 1"/>
                <a:gd name="T5" fmla="*/ 1308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308">
                  <a:moveTo>
                    <a:pt x="0" y="0"/>
                  </a:moveTo>
                  <a:lnTo>
                    <a:pt x="0" y="1308"/>
                  </a:lnTo>
                  <a:lnTo>
                    <a:pt x="1" y="1308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048" name="Freeform 8"/>
            <p:cNvSpPr>
              <a:spLocks/>
            </p:cNvSpPr>
            <p:nvPr/>
          </p:nvSpPr>
          <p:spPr bwMode="auto">
            <a:xfrm>
              <a:off x="4827" y="3534"/>
              <a:ext cx="454" cy="262"/>
            </a:xfrm>
            <a:custGeom>
              <a:avLst/>
              <a:gdLst>
                <a:gd name="T0" fmla="*/ 2265 w 2265"/>
                <a:gd name="T1" fmla="*/ 0 h 1308"/>
                <a:gd name="T2" fmla="*/ 0 w 2265"/>
                <a:gd name="T3" fmla="*/ 1308 h 1308"/>
                <a:gd name="T4" fmla="*/ 1 w 2265"/>
                <a:gd name="T5" fmla="*/ 1308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65" h="1308">
                  <a:moveTo>
                    <a:pt x="2265" y="0"/>
                  </a:moveTo>
                  <a:lnTo>
                    <a:pt x="0" y="1308"/>
                  </a:lnTo>
                  <a:lnTo>
                    <a:pt x="1" y="1308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049" name="Freeform 9"/>
            <p:cNvSpPr>
              <a:spLocks/>
            </p:cNvSpPr>
            <p:nvPr/>
          </p:nvSpPr>
          <p:spPr bwMode="auto">
            <a:xfrm>
              <a:off x="5259" y="2472"/>
              <a:ext cx="248" cy="932"/>
            </a:xfrm>
            <a:custGeom>
              <a:avLst/>
              <a:gdLst>
                <a:gd name="T0" fmla="*/ 1236 w 1236"/>
                <a:gd name="T1" fmla="*/ 4657 h 4657"/>
                <a:gd name="T2" fmla="*/ 0 w 1236"/>
                <a:gd name="T3" fmla="*/ 0 h 4657"/>
                <a:gd name="T4" fmla="*/ 1 w 1236"/>
                <a:gd name="T5" fmla="*/ 0 h 4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36" h="4657">
                  <a:moveTo>
                    <a:pt x="1236" y="4657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050" name="Freeform 10"/>
            <p:cNvSpPr>
              <a:spLocks/>
            </p:cNvSpPr>
            <p:nvPr/>
          </p:nvSpPr>
          <p:spPr bwMode="auto">
            <a:xfrm>
              <a:off x="5281" y="3404"/>
              <a:ext cx="226" cy="130"/>
            </a:xfrm>
            <a:custGeom>
              <a:avLst/>
              <a:gdLst>
                <a:gd name="T0" fmla="*/ 1132 w 1132"/>
                <a:gd name="T1" fmla="*/ 0 h 654"/>
                <a:gd name="T2" fmla="*/ 0 w 1132"/>
                <a:gd name="T3" fmla="*/ 654 h 654"/>
                <a:gd name="T4" fmla="*/ 1 w 1132"/>
                <a:gd name="T5" fmla="*/ 654 h 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32" h="654">
                  <a:moveTo>
                    <a:pt x="1132" y="0"/>
                  </a:moveTo>
                  <a:lnTo>
                    <a:pt x="0" y="654"/>
                  </a:lnTo>
                  <a:lnTo>
                    <a:pt x="1" y="654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051" name="Freeform 11"/>
            <p:cNvSpPr>
              <a:spLocks/>
            </p:cNvSpPr>
            <p:nvPr/>
          </p:nvSpPr>
          <p:spPr bwMode="auto">
            <a:xfrm>
              <a:off x="4827" y="3274"/>
              <a:ext cx="454" cy="260"/>
            </a:xfrm>
            <a:custGeom>
              <a:avLst/>
              <a:gdLst>
                <a:gd name="T0" fmla="*/ 2265 w 2265"/>
                <a:gd name="T1" fmla="*/ 1308 h 1308"/>
                <a:gd name="T2" fmla="*/ 0 w 2265"/>
                <a:gd name="T3" fmla="*/ 0 h 1308"/>
                <a:gd name="T4" fmla="*/ 1 w 2265"/>
                <a:gd name="T5" fmla="*/ 0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65" h="1308">
                  <a:moveTo>
                    <a:pt x="2265" y="1308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052" name="Freeform 12"/>
            <p:cNvSpPr>
              <a:spLocks/>
            </p:cNvSpPr>
            <p:nvPr/>
          </p:nvSpPr>
          <p:spPr bwMode="auto">
            <a:xfrm>
              <a:off x="4056" y="2552"/>
              <a:ext cx="406" cy="526"/>
            </a:xfrm>
            <a:custGeom>
              <a:avLst/>
              <a:gdLst>
                <a:gd name="T0" fmla="*/ 0 w 2033"/>
                <a:gd name="T1" fmla="*/ 726 h 2629"/>
                <a:gd name="T2" fmla="*/ 18 w 2033"/>
                <a:gd name="T3" fmla="*/ 960 h 2629"/>
                <a:gd name="T4" fmla="*/ 72 w 2033"/>
                <a:gd name="T5" fmla="*/ 1206 h 2629"/>
                <a:gd name="T6" fmla="*/ 161 w 2033"/>
                <a:gd name="T7" fmla="*/ 1457 h 2629"/>
                <a:gd name="T8" fmla="*/ 281 w 2033"/>
                <a:gd name="T9" fmla="*/ 1701 h 2629"/>
                <a:gd name="T10" fmla="*/ 427 w 2033"/>
                <a:gd name="T11" fmla="*/ 1933 h 2629"/>
                <a:gd name="T12" fmla="*/ 595 w 2033"/>
                <a:gd name="T13" fmla="*/ 2141 h 2629"/>
                <a:gd name="T14" fmla="*/ 778 w 2033"/>
                <a:gd name="T15" fmla="*/ 2320 h 2629"/>
                <a:gd name="T16" fmla="*/ 969 w 2033"/>
                <a:gd name="T17" fmla="*/ 2463 h 2629"/>
                <a:gd name="T18" fmla="*/ 1163 w 2033"/>
                <a:gd name="T19" fmla="*/ 2564 h 2629"/>
                <a:gd name="T20" fmla="*/ 1352 w 2033"/>
                <a:gd name="T21" fmla="*/ 2620 h 2629"/>
                <a:gd name="T22" fmla="*/ 1527 w 2033"/>
                <a:gd name="T23" fmla="*/ 2629 h 2629"/>
                <a:gd name="T24" fmla="*/ 1685 w 2033"/>
                <a:gd name="T25" fmla="*/ 2590 h 2629"/>
                <a:gd name="T26" fmla="*/ 1819 w 2033"/>
                <a:gd name="T27" fmla="*/ 2505 h 2629"/>
                <a:gd name="T28" fmla="*/ 1924 w 2033"/>
                <a:gd name="T29" fmla="*/ 2378 h 2629"/>
                <a:gd name="T30" fmla="*/ 1996 w 2033"/>
                <a:gd name="T31" fmla="*/ 2212 h 2629"/>
                <a:gd name="T32" fmla="*/ 2033 w 2033"/>
                <a:gd name="T33" fmla="*/ 2013 h 2629"/>
                <a:gd name="T34" fmla="*/ 2033 w 2033"/>
                <a:gd name="T35" fmla="*/ 1790 h 2629"/>
                <a:gd name="T36" fmla="*/ 1996 w 2033"/>
                <a:gd name="T37" fmla="*/ 1549 h 2629"/>
                <a:gd name="T38" fmla="*/ 1924 w 2033"/>
                <a:gd name="T39" fmla="*/ 1299 h 2629"/>
                <a:gd name="T40" fmla="*/ 1819 w 2033"/>
                <a:gd name="T41" fmla="*/ 1051 h 2629"/>
                <a:gd name="T42" fmla="*/ 1685 w 2033"/>
                <a:gd name="T43" fmla="*/ 812 h 2629"/>
                <a:gd name="T44" fmla="*/ 1527 w 2033"/>
                <a:gd name="T45" fmla="*/ 591 h 2629"/>
                <a:gd name="T46" fmla="*/ 1352 w 2033"/>
                <a:gd name="T47" fmla="*/ 396 h 2629"/>
                <a:gd name="T48" fmla="*/ 1163 w 2033"/>
                <a:gd name="T49" fmla="*/ 234 h 2629"/>
                <a:gd name="T50" fmla="*/ 969 w 2033"/>
                <a:gd name="T51" fmla="*/ 112 h 2629"/>
                <a:gd name="T52" fmla="*/ 778 w 2033"/>
                <a:gd name="T53" fmla="*/ 33 h 2629"/>
                <a:gd name="T54" fmla="*/ 595 w 2033"/>
                <a:gd name="T55" fmla="*/ 0 h 2629"/>
                <a:gd name="T56" fmla="*/ 427 w 2033"/>
                <a:gd name="T57" fmla="*/ 16 h 2629"/>
                <a:gd name="T58" fmla="*/ 281 w 2033"/>
                <a:gd name="T59" fmla="*/ 77 h 2629"/>
                <a:gd name="T60" fmla="*/ 161 w 2033"/>
                <a:gd name="T61" fmla="*/ 184 h 2629"/>
                <a:gd name="T62" fmla="*/ 72 w 2033"/>
                <a:gd name="T63" fmla="*/ 332 h 2629"/>
                <a:gd name="T64" fmla="*/ 18 w 2033"/>
                <a:gd name="T65" fmla="*/ 515 h 2629"/>
                <a:gd name="T66" fmla="*/ 0 w 2033"/>
                <a:gd name="T67" fmla="*/ 726 h 2629"/>
                <a:gd name="T68" fmla="*/ 1 w 2033"/>
                <a:gd name="T69" fmla="*/ 726 h 26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33" h="2629">
                  <a:moveTo>
                    <a:pt x="0" y="726"/>
                  </a:moveTo>
                  <a:lnTo>
                    <a:pt x="18" y="960"/>
                  </a:lnTo>
                  <a:lnTo>
                    <a:pt x="72" y="1206"/>
                  </a:lnTo>
                  <a:lnTo>
                    <a:pt x="161" y="1457"/>
                  </a:lnTo>
                  <a:lnTo>
                    <a:pt x="281" y="1701"/>
                  </a:lnTo>
                  <a:lnTo>
                    <a:pt x="427" y="1933"/>
                  </a:lnTo>
                  <a:lnTo>
                    <a:pt x="595" y="2141"/>
                  </a:lnTo>
                  <a:lnTo>
                    <a:pt x="778" y="2320"/>
                  </a:lnTo>
                  <a:lnTo>
                    <a:pt x="969" y="2463"/>
                  </a:lnTo>
                  <a:lnTo>
                    <a:pt x="1163" y="2564"/>
                  </a:lnTo>
                  <a:lnTo>
                    <a:pt x="1352" y="2620"/>
                  </a:lnTo>
                  <a:lnTo>
                    <a:pt x="1527" y="2629"/>
                  </a:lnTo>
                  <a:lnTo>
                    <a:pt x="1685" y="2590"/>
                  </a:lnTo>
                  <a:lnTo>
                    <a:pt x="1819" y="2505"/>
                  </a:lnTo>
                  <a:lnTo>
                    <a:pt x="1924" y="2378"/>
                  </a:lnTo>
                  <a:lnTo>
                    <a:pt x="1996" y="2212"/>
                  </a:lnTo>
                  <a:lnTo>
                    <a:pt x="2033" y="2013"/>
                  </a:lnTo>
                  <a:lnTo>
                    <a:pt x="2033" y="1790"/>
                  </a:lnTo>
                  <a:lnTo>
                    <a:pt x="1996" y="1549"/>
                  </a:lnTo>
                  <a:lnTo>
                    <a:pt x="1924" y="1299"/>
                  </a:lnTo>
                  <a:lnTo>
                    <a:pt x="1819" y="1051"/>
                  </a:lnTo>
                  <a:lnTo>
                    <a:pt x="1685" y="812"/>
                  </a:lnTo>
                  <a:lnTo>
                    <a:pt x="1527" y="591"/>
                  </a:lnTo>
                  <a:lnTo>
                    <a:pt x="1352" y="396"/>
                  </a:lnTo>
                  <a:lnTo>
                    <a:pt x="1163" y="234"/>
                  </a:lnTo>
                  <a:lnTo>
                    <a:pt x="969" y="112"/>
                  </a:lnTo>
                  <a:lnTo>
                    <a:pt x="778" y="33"/>
                  </a:lnTo>
                  <a:lnTo>
                    <a:pt x="595" y="0"/>
                  </a:lnTo>
                  <a:lnTo>
                    <a:pt x="427" y="16"/>
                  </a:lnTo>
                  <a:lnTo>
                    <a:pt x="281" y="77"/>
                  </a:lnTo>
                  <a:lnTo>
                    <a:pt x="161" y="184"/>
                  </a:lnTo>
                  <a:lnTo>
                    <a:pt x="72" y="332"/>
                  </a:lnTo>
                  <a:lnTo>
                    <a:pt x="18" y="515"/>
                  </a:lnTo>
                  <a:lnTo>
                    <a:pt x="0" y="726"/>
                  </a:lnTo>
                  <a:lnTo>
                    <a:pt x="1" y="726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053" name="Freeform 13"/>
            <p:cNvSpPr>
              <a:spLocks/>
            </p:cNvSpPr>
            <p:nvPr/>
          </p:nvSpPr>
          <p:spPr bwMode="auto">
            <a:xfrm>
              <a:off x="4735" y="1984"/>
              <a:ext cx="524" cy="488"/>
            </a:xfrm>
            <a:custGeom>
              <a:avLst/>
              <a:gdLst>
                <a:gd name="T0" fmla="*/ 2624 w 2624"/>
                <a:gd name="T1" fmla="*/ 2439 h 2439"/>
                <a:gd name="T2" fmla="*/ 2502 w 2624"/>
                <a:gd name="T3" fmla="*/ 2067 h 2439"/>
                <a:gd name="T4" fmla="*/ 2337 w 2624"/>
                <a:gd name="T5" fmla="*/ 1698 h 2439"/>
                <a:gd name="T6" fmla="*/ 2135 w 2624"/>
                <a:gd name="T7" fmla="*/ 1343 h 2439"/>
                <a:gd name="T8" fmla="*/ 1901 w 2624"/>
                <a:gd name="T9" fmla="*/ 1013 h 2439"/>
                <a:gd name="T10" fmla="*/ 1641 w 2624"/>
                <a:gd name="T11" fmla="*/ 717 h 2439"/>
                <a:gd name="T12" fmla="*/ 1364 w 2624"/>
                <a:gd name="T13" fmla="*/ 464 h 2439"/>
                <a:gd name="T14" fmla="*/ 1078 w 2624"/>
                <a:gd name="T15" fmla="*/ 260 h 2439"/>
                <a:gd name="T16" fmla="*/ 791 w 2624"/>
                <a:gd name="T17" fmla="*/ 113 h 2439"/>
                <a:gd name="T18" fmla="*/ 508 w 2624"/>
                <a:gd name="T19" fmla="*/ 25 h 2439"/>
                <a:gd name="T20" fmla="*/ 243 w 2624"/>
                <a:gd name="T21" fmla="*/ 0 h 2439"/>
                <a:gd name="T22" fmla="*/ 0 w 2624"/>
                <a:gd name="T23" fmla="*/ 39 h 2439"/>
                <a:gd name="T24" fmla="*/ 1 w 2624"/>
                <a:gd name="T25" fmla="*/ 39 h 2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624" h="2439">
                  <a:moveTo>
                    <a:pt x="2624" y="2439"/>
                  </a:moveTo>
                  <a:lnTo>
                    <a:pt x="2502" y="2067"/>
                  </a:lnTo>
                  <a:lnTo>
                    <a:pt x="2337" y="1698"/>
                  </a:lnTo>
                  <a:lnTo>
                    <a:pt x="2135" y="1343"/>
                  </a:lnTo>
                  <a:lnTo>
                    <a:pt x="1901" y="1013"/>
                  </a:lnTo>
                  <a:lnTo>
                    <a:pt x="1641" y="717"/>
                  </a:lnTo>
                  <a:lnTo>
                    <a:pt x="1364" y="464"/>
                  </a:lnTo>
                  <a:lnTo>
                    <a:pt x="1078" y="260"/>
                  </a:lnTo>
                  <a:lnTo>
                    <a:pt x="791" y="113"/>
                  </a:lnTo>
                  <a:lnTo>
                    <a:pt x="508" y="25"/>
                  </a:lnTo>
                  <a:lnTo>
                    <a:pt x="243" y="0"/>
                  </a:lnTo>
                  <a:lnTo>
                    <a:pt x="0" y="39"/>
                  </a:lnTo>
                  <a:lnTo>
                    <a:pt x="1" y="39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054" name="Freeform 14"/>
            <p:cNvSpPr>
              <a:spLocks/>
            </p:cNvSpPr>
            <p:nvPr/>
          </p:nvSpPr>
          <p:spPr bwMode="auto">
            <a:xfrm>
              <a:off x="4955" y="2604"/>
              <a:ext cx="98" cy="366"/>
            </a:xfrm>
            <a:custGeom>
              <a:avLst/>
              <a:gdLst>
                <a:gd name="T0" fmla="*/ 0 w 497"/>
                <a:gd name="T1" fmla="*/ 1835 h 1835"/>
                <a:gd name="T2" fmla="*/ 178 w 497"/>
                <a:gd name="T3" fmla="*/ 1695 h 1835"/>
                <a:gd name="T4" fmla="*/ 320 w 497"/>
                <a:gd name="T5" fmla="*/ 1504 h 1835"/>
                <a:gd name="T6" fmla="*/ 422 w 497"/>
                <a:gd name="T7" fmla="*/ 1267 h 1835"/>
                <a:gd name="T8" fmla="*/ 482 w 497"/>
                <a:gd name="T9" fmla="*/ 991 h 1835"/>
                <a:gd name="T10" fmla="*/ 497 w 497"/>
                <a:gd name="T11" fmla="*/ 682 h 1835"/>
                <a:gd name="T12" fmla="*/ 468 w 497"/>
                <a:gd name="T13" fmla="*/ 348 h 1835"/>
                <a:gd name="T14" fmla="*/ 394 w 497"/>
                <a:gd name="T15" fmla="*/ 0 h 1835"/>
                <a:gd name="T16" fmla="*/ 395 w 497"/>
                <a:gd name="T17" fmla="*/ 0 h 1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7" h="1835">
                  <a:moveTo>
                    <a:pt x="0" y="1835"/>
                  </a:moveTo>
                  <a:lnTo>
                    <a:pt x="178" y="1695"/>
                  </a:lnTo>
                  <a:lnTo>
                    <a:pt x="320" y="1504"/>
                  </a:lnTo>
                  <a:lnTo>
                    <a:pt x="422" y="1267"/>
                  </a:lnTo>
                  <a:lnTo>
                    <a:pt x="482" y="991"/>
                  </a:lnTo>
                  <a:lnTo>
                    <a:pt x="497" y="682"/>
                  </a:lnTo>
                  <a:lnTo>
                    <a:pt x="468" y="348"/>
                  </a:lnTo>
                  <a:lnTo>
                    <a:pt x="394" y="0"/>
                  </a:lnTo>
                  <a:lnTo>
                    <a:pt x="395" y="0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055" name="Freeform 15"/>
            <p:cNvSpPr>
              <a:spLocks/>
            </p:cNvSpPr>
            <p:nvPr/>
          </p:nvSpPr>
          <p:spPr bwMode="auto">
            <a:xfrm>
              <a:off x="3920" y="2378"/>
              <a:ext cx="679" cy="876"/>
            </a:xfrm>
            <a:custGeom>
              <a:avLst/>
              <a:gdLst>
                <a:gd name="T0" fmla="*/ 0 w 3390"/>
                <a:gd name="T1" fmla="*/ 1212 h 4381"/>
                <a:gd name="T2" fmla="*/ 28 w 3390"/>
                <a:gd name="T3" fmla="*/ 1577 h 4381"/>
                <a:gd name="T4" fmla="*/ 109 w 3390"/>
                <a:gd name="T5" fmla="*/ 1963 h 4381"/>
                <a:gd name="T6" fmla="*/ 241 w 3390"/>
                <a:gd name="T7" fmla="*/ 2356 h 4381"/>
                <a:gd name="T8" fmla="*/ 420 w 3390"/>
                <a:gd name="T9" fmla="*/ 2745 h 4381"/>
                <a:gd name="T10" fmla="*/ 640 w 3390"/>
                <a:gd name="T11" fmla="*/ 3114 h 4381"/>
                <a:gd name="T12" fmla="*/ 893 w 3390"/>
                <a:gd name="T13" fmla="*/ 3455 h 4381"/>
                <a:gd name="T14" fmla="*/ 1173 w 3390"/>
                <a:gd name="T15" fmla="*/ 3755 h 4381"/>
                <a:gd name="T16" fmla="*/ 1470 w 3390"/>
                <a:gd name="T17" fmla="*/ 4005 h 4381"/>
                <a:gd name="T18" fmla="*/ 1775 w 3390"/>
                <a:gd name="T19" fmla="*/ 4196 h 4381"/>
                <a:gd name="T20" fmla="*/ 2076 w 3390"/>
                <a:gd name="T21" fmla="*/ 4322 h 4381"/>
                <a:gd name="T22" fmla="*/ 2365 w 3390"/>
                <a:gd name="T23" fmla="*/ 4381 h 4381"/>
                <a:gd name="T24" fmla="*/ 2634 w 3390"/>
                <a:gd name="T25" fmla="*/ 4370 h 4381"/>
                <a:gd name="T26" fmla="*/ 2872 w 3390"/>
                <a:gd name="T27" fmla="*/ 4288 h 4381"/>
                <a:gd name="T28" fmla="*/ 3072 w 3390"/>
                <a:gd name="T29" fmla="*/ 4138 h 4381"/>
                <a:gd name="T30" fmla="*/ 3228 w 3390"/>
                <a:gd name="T31" fmla="*/ 3927 h 4381"/>
                <a:gd name="T32" fmla="*/ 3335 w 3390"/>
                <a:gd name="T33" fmla="*/ 3659 h 4381"/>
                <a:gd name="T34" fmla="*/ 3390 w 3390"/>
                <a:gd name="T35" fmla="*/ 3345 h 4381"/>
                <a:gd name="T36" fmla="*/ 3390 w 3390"/>
                <a:gd name="T37" fmla="*/ 2993 h 4381"/>
                <a:gd name="T38" fmla="*/ 3335 w 3390"/>
                <a:gd name="T39" fmla="*/ 2616 h 4381"/>
                <a:gd name="T40" fmla="*/ 3228 w 3390"/>
                <a:gd name="T41" fmla="*/ 2225 h 4381"/>
                <a:gd name="T42" fmla="*/ 3072 w 3390"/>
                <a:gd name="T43" fmla="*/ 1833 h 4381"/>
                <a:gd name="T44" fmla="*/ 2872 w 3390"/>
                <a:gd name="T45" fmla="*/ 1453 h 4381"/>
                <a:gd name="T46" fmla="*/ 2634 w 3390"/>
                <a:gd name="T47" fmla="*/ 1096 h 4381"/>
                <a:gd name="T48" fmla="*/ 2365 w 3390"/>
                <a:gd name="T49" fmla="*/ 774 h 4381"/>
                <a:gd name="T50" fmla="*/ 2076 w 3390"/>
                <a:gd name="T51" fmla="*/ 498 h 4381"/>
                <a:gd name="T52" fmla="*/ 1775 w 3390"/>
                <a:gd name="T53" fmla="*/ 277 h 4381"/>
                <a:gd name="T54" fmla="*/ 1470 w 3390"/>
                <a:gd name="T55" fmla="*/ 117 h 4381"/>
                <a:gd name="T56" fmla="*/ 1173 w 3390"/>
                <a:gd name="T57" fmla="*/ 23 h 4381"/>
                <a:gd name="T58" fmla="*/ 893 w 3390"/>
                <a:gd name="T59" fmla="*/ 0 h 4381"/>
                <a:gd name="T60" fmla="*/ 640 w 3390"/>
                <a:gd name="T61" fmla="*/ 48 h 4381"/>
                <a:gd name="T62" fmla="*/ 420 w 3390"/>
                <a:gd name="T63" fmla="*/ 163 h 4381"/>
                <a:gd name="T64" fmla="*/ 241 w 3390"/>
                <a:gd name="T65" fmla="*/ 345 h 4381"/>
                <a:gd name="T66" fmla="*/ 109 w 3390"/>
                <a:gd name="T67" fmla="*/ 586 h 4381"/>
                <a:gd name="T68" fmla="*/ 28 w 3390"/>
                <a:gd name="T69" fmla="*/ 877 h 4381"/>
                <a:gd name="T70" fmla="*/ 0 w 3390"/>
                <a:gd name="T71" fmla="*/ 1212 h 4381"/>
                <a:gd name="T72" fmla="*/ 2 w 3390"/>
                <a:gd name="T73" fmla="*/ 1212 h 4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390" h="4381">
                  <a:moveTo>
                    <a:pt x="0" y="1212"/>
                  </a:moveTo>
                  <a:lnTo>
                    <a:pt x="28" y="1577"/>
                  </a:lnTo>
                  <a:lnTo>
                    <a:pt x="109" y="1963"/>
                  </a:lnTo>
                  <a:lnTo>
                    <a:pt x="241" y="2356"/>
                  </a:lnTo>
                  <a:lnTo>
                    <a:pt x="420" y="2745"/>
                  </a:lnTo>
                  <a:lnTo>
                    <a:pt x="640" y="3114"/>
                  </a:lnTo>
                  <a:lnTo>
                    <a:pt x="893" y="3455"/>
                  </a:lnTo>
                  <a:lnTo>
                    <a:pt x="1173" y="3755"/>
                  </a:lnTo>
                  <a:lnTo>
                    <a:pt x="1470" y="4005"/>
                  </a:lnTo>
                  <a:lnTo>
                    <a:pt x="1775" y="4196"/>
                  </a:lnTo>
                  <a:lnTo>
                    <a:pt x="2076" y="4322"/>
                  </a:lnTo>
                  <a:lnTo>
                    <a:pt x="2365" y="4381"/>
                  </a:lnTo>
                  <a:lnTo>
                    <a:pt x="2634" y="4370"/>
                  </a:lnTo>
                  <a:lnTo>
                    <a:pt x="2872" y="4288"/>
                  </a:lnTo>
                  <a:lnTo>
                    <a:pt x="3072" y="4138"/>
                  </a:lnTo>
                  <a:lnTo>
                    <a:pt x="3228" y="3927"/>
                  </a:lnTo>
                  <a:lnTo>
                    <a:pt x="3335" y="3659"/>
                  </a:lnTo>
                  <a:lnTo>
                    <a:pt x="3390" y="3345"/>
                  </a:lnTo>
                  <a:lnTo>
                    <a:pt x="3390" y="2993"/>
                  </a:lnTo>
                  <a:lnTo>
                    <a:pt x="3335" y="2616"/>
                  </a:lnTo>
                  <a:lnTo>
                    <a:pt x="3228" y="2225"/>
                  </a:lnTo>
                  <a:lnTo>
                    <a:pt x="3072" y="1833"/>
                  </a:lnTo>
                  <a:lnTo>
                    <a:pt x="2872" y="1453"/>
                  </a:lnTo>
                  <a:lnTo>
                    <a:pt x="2634" y="1096"/>
                  </a:lnTo>
                  <a:lnTo>
                    <a:pt x="2365" y="774"/>
                  </a:lnTo>
                  <a:lnTo>
                    <a:pt x="2076" y="498"/>
                  </a:lnTo>
                  <a:lnTo>
                    <a:pt x="1775" y="277"/>
                  </a:lnTo>
                  <a:lnTo>
                    <a:pt x="1470" y="117"/>
                  </a:lnTo>
                  <a:lnTo>
                    <a:pt x="1173" y="23"/>
                  </a:lnTo>
                  <a:lnTo>
                    <a:pt x="893" y="0"/>
                  </a:lnTo>
                  <a:lnTo>
                    <a:pt x="640" y="48"/>
                  </a:lnTo>
                  <a:lnTo>
                    <a:pt x="420" y="163"/>
                  </a:lnTo>
                  <a:lnTo>
                    <a:pt x="241" y="345"/>
                  </a:lnTo>
                  <a:lnTo>
                    <a:pt x="109" y="586"/>
                  </a:lnTo>
                  <a:lnTo>
                    <a:pt x="28" y="877"/>
                  </a:lnTo>
                  <a:lnTo>
                    <a:pt x="0" y="1212"/>
                  </a:lnTo>
                  <a:lnTo>
                    <a:pt x="2" y="1212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056" name="Freeform 16"/>
            <p:cNvSpPr>
              <a:spLocks/>
            </p:cNvSpPr>
            <p:nvPr/>
          </p:nvSpPr>
          <p:spPr bwMode="auto">
            <a:xfrm>
              <a:off x="3694" y="2954"/>
              <a:ext cx="326" cy="188"/>
            </a:xfrm>
            <a:custGeom>
              <a:avLst/>
              <a:gdLst>
                <a:gd name="T0" fmla="*/ 1628 w 1628"/>
                <a:gd name="T1" fmla="*/ 0 h 941"/>
                <a:gd name="T2" fmla="*/ 0 w 1628"/>
                <a:gd name="T3" fmla="*/ 941 h 941"/>
                <a:gd name="T4" fmla="*/ 1 w 1628"/>
                <a:gd name="T5" fmla="*/ 941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28" h="941">
                  <a:moveTo>
                    <a:pt x="1628" y="0"/>
                  </a:moveTo>
                  <a:lnTo>
                    <a:pt x="0" y="941"/>
                  </a:lnTo>
                  <a:lnTo>
                    <a:pt x="1" y="941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057" name="Freeform 17"/>
            <p:cNvSpPr>
              <a:spLocks/>
            </p:cNvSpPr>
            <p:nvPr/>
          </p:nvSpPr>
          <p:spPr bwMode="auto">
            <a:xfrm>
              <a:off x="4827" y="3044"/>
              <a:ext cx="2" cy="230"/>
            </a:xfrm>
            <a:custGeom>
              <a:avLst/>
              <a:gdLst>
                <a:gd name="T0" fmla="*/ 0 w 1"/>
                <a:gd name="T1" fmla="*/ 0 h 1148"/>
                <a:gd name="T2" fmla="*/ 0 w 1"/>
                <a:gd name="T3" fmla="*/ 1148 h 1148"/>
                <a:gd name="T4" fmla="*/ 1 w 1"/>
                <a:gd name="T5" fmla="*/ 1148 h 1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148">
                  <a:moveTo>
                    <a:pt x="0" y="0"/>
                  </a:moveTo>
                  <a:lnTo>
                    <a:pt x="0" y="1148"/>
                  </a:lnTo>
                  <a:lnTo>
                    <a:pt x="1" y="1148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058" name="Freeform 18"/>
            <p:cNvSpPr>
              <a:spLocks/>
            </p:cNvSpPr>
            <p:nvPr/>
          </p:nvSpPr>
          <p:spPr bwMode="auto">
            <a:xfrm>
              <a:off x="4146" y="3274"/>
              <a:ext cx="681" cy="392"/>
            </a:xfrm>
            <a:custGeom>
              <a:avLst/>
              <a:gdLst>
                <a:gd name="T0" fmla="*/ 3396 w 3396"/>
                <a:gd name="T1" fmla="*/ 0 h 1962"/>
                <a:gd name="T2" fmla="*/ 0 w 3396"/>
                <a:gd name="T3" fmla="*/ 1962 h 1962"/>
                <a:gd name="T4" fmla="*/ 1 w 3396"/>
                <a:gd name="T5" fmla="*/ 1962 h 19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96" h="1962">
                  <a:moveTo>
                    <a:pt x="3396" y="0"/>
                  </a:moveTo>
                  <a:lnTo>
                    <a:pt x="0" y="1962"/>
                  </a:lnTo>
                  <a:lnTo>
                    <a:pt x="1" y="1962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059" name="Freeform 19"/>
            <p:cNvSpPr>
              <a:spLocks/>
            </p:cNvSpPr>
            <p:nvPr/>
          </p:nvSpPr>
          <p:spPr bwMode="auto">
            <a:xfrm>
              <a:off x="4418" y="3254"/>
              <a:ext cx="2" cy="18"/>
            </a:xfrm>
            <a:custGeom>
              <a:avLst/>
              <a:gdLst>
                <a:gd name="T0" fmla="*/ 0 w 1"/>
                <a:gd name="T1" fmla="*/ 85 h 85"/>
                <a:gd name="T2" fmla="*/ 0 w 1"/>
                <a:gd name="T3" fmla="*/ 0 h 85"/>
                <a:gd name="T4" fmla="*/ 1 w 1"/>
                <a:gd name="T5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85">
                  <a:moveTo>
                    <a:pt x="0" y="85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060" name="Freeform 20"/>
            <p:cNvSpPr>
              <a:spLocks/>
            </p:cNvSpPr>
            <p:nvPr/>
          </p:nvSpPr>
          <p:spPr bwMode="auto">
            <a:xfrm>
              <a:off x="4386" y="3252"/>
              <a:ext cx="32" cy="20"/>
            </a:xfrm>
            <a:custGeom>
              <a:avLst/>
              <a:gdLst>
                <a:gd name="T0" fmla="*/ 0 w 159"/>
                <a:gd name="T1" fmla="*/ 0 h 92"/>
                <a:gd name="T2" fmla="*/ 158 w 159"/>
                <a:gd name="T3" fmla="*/ 92 h 92"/>
                <a:gd name="T4" fmla="*/ 159 w 159"/>
                <a:gd name="T5" fmla="*/ 92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9" h="92">
                  <a:moveTo>
                    <a:pt x="0" y="0"/>
                  </a:moveTo>
                  <a:lnTo>
                    <a:pt x="158" y="92"/>
                  </a:lnTo>
                  <a:lnTo>
                    <a:pt x="159" y="92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061" name="Freeform 21"/>
            <p:cNvSpPr>
              <a:spLocks/>
            </p:cNvSpPr>
            <p:nvPr/>
          </p:nvSpPr>
          <p:spPr bwMode="auto">
            <a:xfrm>
              <a:off x="4146" y="3272"/>
              <a:ext cx="272" cy="394"/>
            </a:xfrm>
            <a:custGeom>
              <a:avLst/>
              <a:gdLst>
                <a:gd name="T0" fmla="*/ 0 w 1360"/>
                <a:gd name="T1" fmla="*/ 1972 h 1972"/>
                <a:gd name="T2" fmla="*/ 1359 w 1360"/>
                <a:gd name="T3" fmla="*/ 0 h 1972"/>
                <a:gd name="T4" fmla="*/ 1360 w 1360"/>
                <a:gd name="T5" fmla="*/ 0 h 1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60" h="1972">
                  <a:moveTo>
                    <a:pt x="0" y="1972"/>
                  </a:moveTo>
                  <a:lnTo>
                    <a:pt x="1359" y="0"/>
                  </a:lnTo>
                  <a:lnTo>
                    <a:pt x="1360" y="0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062" name="Freeform 22"/>
            <p:cNvSpPr>
              <a:spLocks/>
            </p:cNvSpPr>
            <p:nvPr/>
          </p:nvSpPr>
          <p:spPr bwMode="auto">
            <a:xfrm>
              <a:off x="3920" y="3154"/>
              <a:ext cx="264" cy="380"/>
            </a:xfrm>
            <a:custGeom>
              <a:avLst/>
              <a:gdLst>
                <a:gd name="T0" fmla="*/ 1313 w 1313"/>
                <a:gd name="T1" fmla="*/ 0 h 1908"/>
                <a:gd name="T2" fmla="*/ 0 w 1313"/>
                <a:gd name="T3" fmla="*/ 1908 h 1908"/>
                <a:gd name="T4" fmla="*/ 2 w 1313"/>
                <a:gd name="T5" fmla="*/ 1908 h 1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13" h="1908">
                  <a:moveTo>
                    <a:pt x="1313" y="0"/>
                  </a:moveTo>
                  <a:lnTo>
                    <a:pt x="0" y="1908"/>
                  </a:lnTo>
                  <a:lnTo>
                    <a:pt x="2" y="1908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063" name="Freeform 23"/>
            <p:cNvSpPr>
              <a:spLocks/>
            </p:cNvSpPr>
            <p:nvPr/>
          </p:nvSpPr>
          <p:spPr bwMode="auto">
            <a:xfrm>
              <a:off x="3760" y="3182"/>
              <a:ext cx="320" cy="184"/>
            </a:xfrm>
            <a:custGeom>
              <a:avLst/>
              <a:gdLst>
                <a:gd name="T0" fmla="*/ 234 w 1599"/>
                <a:gd name="T1" fmla="*/ 789 h 923"/>
                <a:gd name="T2" fmla="*/ 352 w 1599"/>
                <a:gd name="T3" fmla="*/ 844 h 923"/>
                <a:gd name="T4" fmla="*/ 485 w 1599"/>
                <a:gd name="T5" fmla="*/ 887 h 923"/>
                <a:gd name="T6" fmla="*/ 630 w 1599"/>
                <a:gd name="T7" fmla="*/ 913 h 923"/>
                <a:gd name="T8" fmla="*/ 782 w 1599"/>
                <a:gd name="T9" fmla="*/ 923 h 923"/>
                <a:gd name="T10" fmla="*/ 933 w 1599"/>
                <a:gd name="T11" fmla="*/ 917 h 923"/>
                <a:gd name="T12" fmla="*/ 1080 w 1599"/>
                <a:gd name="T13" fmla="*/ 895 h 923"/>
                <a:gd name="T14" fmla="*/ 1216 w 1599"/>
                <a:gd name="T15" fmla="*/ 856 h 923"/>
                <a:gd name="T16" fmla="*/ 1339 w 1599"/>
                <a:gd name="T17" fmla="*/ 803 h 923"/>
                <a:gd name="T18" fmla="*/ 1441 w 1599"/>
                <a:gd name="T19" fmla="*/ 738 h 923"/>
                <a:gd name="T20" fmla="*/ 1521 w 1599"/>
                <a:gd name="T21" fmla="*/ 663 h 923"/>
                <a:gd name="T22" fmla="*/ 1573 w 1599"/>
                <a:gd name="T23" fmla="*/ 581 h 923"/>
                <a:gd name="T24" fmla="*/ 1599 w 1599"/>
                <a:gd name="T25" fmla="*/ 495 h 923"/>
                <a:gd name="T26" fmla="*/ 1595 w 1599"/>
                <a:gd name="T27" fmla="*/ 407 h 923"/>
                <a:gd name="T28" fmla="*/ 1563 w 1599"/>
                <a:gd name="T29" fmla="*/ 321 h 923"/>
                <a:gd name="T30" fmla="*/ 1503 w 1599"/>
                <a:gd name="T31" fmla="*/ 240 h 923"/>
                <a:gd name="T32" fmla="*/ 1418 w 1599"/>
                <a:gd name="T33" fmla="*/ 168 h 923"/>
                <a:gd name="T34" fmla="*/ 1310 w 1599"/>
                <a:gd name="T35" fmla="*/ 106 h 923"/>
                <a:gd name="T36" fmla="*/ 1184 w 1599"/>
                <a:gd name="T37" fmla="*/ 56 h 923"/>
                <a:gd name="T38" fmla="*/ 1044 w 1599"/>
                <a:gd name="T39" fmla="*/ 21 h 923"/>
                <a:gd name="T40" fmla="*/ 895 w 1599"/>
                <a:gd name="T41" fmla="*/ 2 h 923"/>
                <a:gd name="T42" fmla="*/ 744 w 1599"/>
                <a:gd name="T43" fmla="*/ 0 h 923"/>
                <a:gd name="T44" fmla="*/ 593 w 1599"/>
                <a:gd name="T45" fmla="*/ 15 h 923"/>
                <a:gd name="T46" fmla="*/ 451 w 1599"/>
                <a:gd name="T47" fmla="*/ 46 h 923"/>
                <a:gd name="T48" fmla="*/ 320 w 1599"/>
                <a:gd name="T49" fmla="*/ 92 h 923"/>
                <a:gd name="T50" fmla="*/ 208 w 1599"/>
                <a:gd name="T51" fmla="*/ 151 h 923"/>
                <a:gd name="T52" fmla="*/ 117 w 1599"/>
                <a:gd name="T53" fmla="*/ 221 h 923"/>
                <a:gd name="T54" fmla="*/ 50 w 1599"/>
                <a:gd name="T55" fmla="*/ 300 h 923"/>
                <a:gd name="T56" fmla="*/ 11 w 1599"/>
                <a:gd name="T57" fmla="*/ 384 h 923"/>
                <a:gd name="T58" fmla="*/ 0 w 1599"/>
                <a:gd name="T59" fmla="*/ 473 h 923"/>
                <a:gd name="T60" fmla="*/ 18 w 1599"/>
                <a:gd name="T61" fmla="*/ 560 h 923"/>
                <a:gd name="T62" fmla="*/ 64 w 1599"/>
                <a:gd name="T63" fmla="*/ 643 h 923"/>
                <a:gd name="T64" fmla="*/ 137 w 1599"/>
                <a:gd name="T65" fmla="*/ 720 h 923"/>
                <a:gd name="T66" fmla="*/ 234 w 1599"/>
                <a:gd name="T67" fmla="*/ 789 h 923"/>
                <a:gd name="T68" fmla="*/ 235 w 1599"/>
                <a:gd name="T69" fmla="*/ 789 h 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99" h="923">
                  <a:moveTo>
                    <a:pt x="234" y="789"/>
                  </a:moveTo>
                  <a:lnTo>
                    <a:pt x="352" y="844"/>
                  </a:lnTo>
                  <a:lnTo>
                    <a:pt x="485" y="887"/>
                  </a:lnTo>
                  <a:lnTo>
                    <a:pt x="630" y="913"/>
                  </a:lnTo>
                  <a:lnTo>
                    <a:pt x="782" y="923"/>
                  </a:lnTo>
                  <a:lnTo>
                    <a:pt x="933" y="917"/>
                  </a:lnTo>
                  <a:lnTo>
                    <a:pt x="1080" y="895"/>
                  </a:lnTo>
                  <a:lnTo>
                    <a:pt x="1216" y="856"/>
                  </a:lnTo>
                  <a:lnTo>
                    <a:pt x="1339" y="803"/>
                  </a:lnTo>
                  <a:lnTo>
                    <a:pt x="1441" y="738"/>
                  </a:lnTo>
                  <a:lnTo>
                    <a:pt x="1521" y="663"/>
                  </a:lnTo>
                  <a:lnTo>
                    <a:pt x="1573" y="581"/>
                  </a:lnTo>
                  <a:lnTo>
                    <a:pt x="1599" y="495"/>
                  </a:lnTo>
                  <a:lnTo>
                    <a:pt x="1595" y="407"/>
                  </a:lnTo>
                  <a:lnTo>
                    <a:pt x="1563" y="321"/>
                  </a:lnTo>
                  <a:lnTo>
                    <a:pt x="1503" y="240"/>
                  </a:lnTo>
                  <a:lnTo>
                    <a:pt x="1418" y="168"/>
                  </a:lnTo>
                  <a:lnTo>
                    <a:pt x="1310" y="106"/>
                  </a:lnTo>
                  <a:lnTo>
                    <a:pt x="1184" y="56"/>
                  </a:lnTo>
                  <a:lnTo>
                    <a:pt x="1044" y="21"/>
                  </a:lnTo>
                  <a:lnTo>
                    <a:pt x="895" y="2"/>
                  </a:lnTo>
                  <a:lnTo>
                    <a:pt x="744" y="0"/>
                  </a:lnTo>
                  <a:lnTo>
                    <a:pt x="593" y="15"/>
                  </a:lnTo>
                  <a:lnTo>
                    <a:pt x="451" y="46"/>
                  </a:lnTo>
                  <a:lnTo>
                    <a:pt x="320" y="92"/>
                  </a:lnTo>
                  <a:lnTo>
                    <a:pt x="208" y="151"/>
                  </a:lnTo>
                  <a:lnTo>
                    <a:pt x="117" y="221"/>
                  </a:lnTo>
                  <a:lnTo>
                    <a:pt x="50" y="300"/>
                  </a:lnTo>
                  <a:lnTo>
                    <a:pt x="11" y="384"/>
                  </a:lnTo>
                  <a:lnTo>
                    <a:pt x="0" y="473"/>
                  </a:lnTo>
                  <a:lnTo>
                    <a:pt x="18" y="560"/>
                  </a:lnTo>
                  <a:lnTo>
                    <a:pt x="64" y="643"/>
                  </a:lnTo>
                  <a:lnTo>
                    <a:pt x="137" y="720"/>
                  </a:lnTo>
                  <a:lnTo>
                    <a:pt x="234" y="789"/>
                  </a:lnTo>
                  <a:lnTo>
                    <a:pt x="235" y="789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064" name="Freeform 24"/>
            <p:cNvSpPr>
              <a:spLocks/>
            </p:cNvSpPr>
            <p:nvPr/>
          </p:nvSpPr>
          <p:spPr bwMode="auto">
            <a:xfrm>
              <a:off x="4440" y="3574"/>
              <a:ext cx="321" cy="184"/>
            </a:xfrm>
            <a:custGeom>
              <a:avLst/>
              <a:gdLst>
                <a:gd name="T0" fmla="*/ 235 w 1598"/>
                <a:gd name="T1" fmla="*/ 789 h 925"/>
                <a:gd name="T2" fmla="*/ 352 w 1598"/>
                <a:gd name="T3" fmla="*/ 845 h 925"/>
                <a:gd name="T4" fmla="*/ 485 w 1598"/>
                <a:gd name="T5" fmla="*/ 887 h 925"/>
                <a:gd name="T6" fmla="*/ 631 w 1598"/>
                <a:gd name="T7" fmla="*/ 914 h 925"/>
                <a:gd name="T8" fmla="*/ 781 w 1598"/>
                <a:gd name="T9" fmla="*/ 925 h 925"/>
                <a:gd name="T10" fmla="*/ 933 w 1598"/>
                <a:gd name="T11" fmla="*/ 918 h 925"/>
                <a:gd name="T12" fmla="*/ 1080 w 1598"/>
                <a:gd name="T13" fmla="*/ 895 h 925"/>
                <a:gd name="T14" fmla="*/ 1217 w 1598"/>
                <a:gd name="T15" fmla="*/ 857 h 925"/>
                <a:gd name="T16" fmla="*/ 1339 w 1598"/>
                <a:gd name="T17" fmla="*/ 805 h 925"/>
                <a:gd name="T18" fmla="*/ 1441 w 1598"/>
                <a:gd name="T19" fmla="*/ 739 h 925"/>
                <a:gd name="T20" fmla="*/ 1520 w 1598"/>
                <a:gd name="T21" fmla="*/ 663 h 925"/>
                <a:gd name="T22" fmla="*/ 1574 w 1598"/>
                <a:gd name="T23" fmla="*/ 581 h 925"/>
                <a:gd name="T24" fmla="*/ 1598 w 1598"/>
                <a:gd name="T25" fmla="*/ 495 h 925"/>
                <a:gd name="T26" fmla="*/ 1595 w 1598"/>
                <a:gd name="T27" fmla="*/ 407 h 925"/>
                <a:gd name="T28" fmla="*/ 1563 w 1598"/>
                <a:gd name="T29" fmla="*/ 321 h 925"/>
                <a:gd name="T30" fmla="*/ 1503 w 1598"/>
                <a:gd name="T31" fmla="*/ 240 h 925"/>
                <a:gd name="T32" fmla="*/ 1417 w 1598"/>
                <a:gd name="T33" fmla="*/ 168 h 925"/>
                <a:gd name="T34" fmla="*/ 1310 w 1598"/>
                <a:gd name="T35" fmla="*/ 106 h 925"/>
                <a:gd name="T36" fmla="*/ 1185 w 1598"/>
                <a:gd name="T37" fmla="*/ 56 h 925"/>
                <a:gd name="T38" fmla="*/ 1044 w 1598"/>
                <a:gd name="T39" fmla="*/ 21 h 925"/>
                <a:gd name="T40" fmla="*/ 895 w 1598"/>
                <a:gd name="T41" fmla="*/ 2 h 925"/>
                <a:gd name="T42" fmla="*/ 743 w 1598"/>
                <a:gd name="T43" fmla="*/ 0 h 925"/>
                <a:gd name="T44" fmla="*/ 593 w 1598"/>
                <a:gd name="T45" fmla="*/ 15 h 925"/>
                <a:gd name="T46" fmla="*/ 451 w 1598"/>
                <a:gd name="T47" fmla="*/ 47 h 925"/>
                <a:gd name="T48" fmla="*/ 321 w 1598"/>
                <a:gd name="T49" fmla="*/ 92 h 925"/>
                <a:gd name="T50" fmla="*/ 208 w 1598"/>
                <a:gd name="T51" fmla="*/ 151 h 925"/>
                <a:gd name="T52" fmla="*/ 117 w 1598"/>
                <a:gd name="T53" fmla="*/ 221 h 925"/>
                <a:gd name="T54" fmla="*/ 51 w 1598"/>
                <a:gd name="T55" fmla="*/ 300 h 925"/>
                <a:gd name="T56" fmla="*/ 11 w 1598"/>
                <a:gd name="T57" fmla="*/ 386 h 925"/>
                <a:gd name="T58" fmla="*/ 0 w 1598"/>
                <a:gd name="T59" fmla="*/ 473 h 925"/>
                <a:gd name="T60" fmla="*/ 18 w 1598"/>
                <a:gd name="T61" fmla="*/ 560 h 925"/>
                <a:gd name="T62" fmla="*/ 64 w 1598"/>
                <a:gd name="T63" fmla="*/ 643 h 925"/>
                <a:gd name="T64" fmla="*/ 138 w 1598"/>
                <a:gd name="T65" fmla="*/ 721 h 925"/>
                <a:gd name="T66" fmla="*/ 235 w 1598"/>
                <a:gd name="T67" fmla="*/ 789 h 925"/>
                <a:gd name="T68" fmla="*/ 236 w 1598"/>
                <a:gd name="T69" fmla="*/ 789 h 9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98" h="925">
                  <a:moveTo>
                    <a:pt x="235" y="789"/>
                  </a:moveTo>
                  <a:lnTo>
                    <a:pt x="352" y="845"/>
                  </a:lnTo>
                  <a:lnTo>
                    <a:pt x="485" y="887"/>
                  </a:lnTo>
                  <a:lnTo>
                    <a:pt x="631" y="914"/>
                  </a:lnTo>
                  <a:lnTo>
                    <a:pt x="781" y="925"/>
                  </a:lnTo>
                  <a:lnTo>
                    <a:pt x="933" y="918"/>
                  </a:lnTo>
                  <a:lnTo>
                    <a:pt x="1080" y="895"/>
                  </a:lnTo>
                  <a:lnTo>
                    <a:pt x="1217" y="857"/>
                  </a:lnTo>
                  <a:lnTo>
                    <a:pt x="1339" y="805"/>
                  </a:lnTo>
                  <a:lnTo>
                    <a:pt x="1441" y="739"/>
                  </a:lnTo>
                  <a:lnTo>
                    <a:pt x="1520" y="663"/>
                  </a:lnTo>
                  <a:lnTo>
                    <a:pt x="1574" y="581"/>
                  </a:lnTo>
                  <a:lnTo>
                    <a:pt x="1598" y="495"/>
                  </a:lnTo>
                  <a:lnTo>
                    <a:pt x="1595" y="407"/>
                  </a:lnTo>
                  <a:lnTo>
                    <a:pt x="1563" y="321"/>
                  </a:lnTo>
                  <a:lnTo>
                    <a:pt x="1503" y="240"/>
                  </a:lnTo>
                  <a:lnTo>
                    <a:pt x="1417" y="168"/>
                  </a:lnTo>
                  <a:lnTo>
                    <a:pt x="1310" y="106"/>
                  </a:lnTo>
                  <a:lnTo>
                    <a:pt x="1185" y="56"/>
                  </a:lnTo>
                  <a:lnTo>
                    <a:pt x="1044" y="21"/>
                  </a:lnTo>
                  <a:lnTo>
                    <a:pt x="895" y="2"/>
                  </a:lnTo>
                  <a:lnTo>
                    <a:pt x="743" y="0"/>
                  </a:lnTo>
                  <a:lnTo>
                    <a:pt x="593" y="15"/>
                  </a:lnTo>
                  <a:lnTo>
                    <a:pt x="451" y="47"/>
                  </a:lnTo>
                  <a:lnTo>
                    <a:pt x="321" y="92"/>
                  </a:lnTo>
                  <a:lnTo>
                    <a:pt x="208" y="151"/>
                  </a:lnTo>
                  <a:lnTo>
                    <a:pt x="117" y="221"/>
                  </a:lnTo>
                  <a:lnTo>
                    <a:pt x="51" y="300"/>
                  </a:lnTo>
                  <a:lnTo>
                    <a:pt x="11" y="386"/>
                  </a:lnTo>
                  <a:lnTo>
                    <a:pt x="0" y="473"/>
                  </a:lnTo>
                  <a:lnTo>
                    <a:pt x="18" y="560"/>
                  </a:lnTo>
                  <a:lnTo>
                    <a:pt x="64" y="643"/>
                  </a:lnTo>
                  <a:lnTo>
                    <a:pt x="138" y="721"/>
                  </a:lnTo>
                  <a:lnTo>
                    <a:pt x="235" y="789"/>
                  </a:lnTo>
                  <a:lnTo>
                    <a:pt x="236" y="789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065" name="Freeform 25"/>
            <p:cNvSpPr>
              <a:spLocks/>
            </p:cNvSpPr>
            <p:nvPr/>
          </p:nvSpPr>
          <p:spPr bwMode="auto">
            <a:xfrm>
              <a:off x="3602" y="3142"/>
              <a:ext cx="92" cy="262"/>
            </a:xfrm>
            <a:custGeom>
              <a:avLst/>
              <a:gdLst>
                <a:gd name="T0" fmla="*/ 464 w 465"/>
                <a:gd name="T1" fmla="*/ 0 h 1307"/>
                <a:gd name="T2" fmla="*/ 284 w 465"/>
                <a:gd name="T3" fmla="*/ 123 h 1307"/>
                <a:gd name="T4" fmla="*/ 145 w 465"/>
                <a:gd name="T5" fmla="*/ 263 h 1307"/>
                <a:gd name="T6" fmla="*/ 49 w 465"/>
                <a:gd name="T7" fmla="*/ 414 h 1307"/>
                <a:gd name="T8" fmla="*/ 0 w 465"/>
                <a:gd name="T9" fmla="*/ 573 h 1307"/>
                <a:gd name="T10" fmla="*/ 0 w 465"/>
                <a:gd name="T11" fmla="*/ 734 h 1307"/>
                <a:gd name="T12" fmla="*/ 49 w 465"/>
                <a:gd name="T13" fmla="*/ 893 h 1307"/>
                <a:gd name="T14" fmla="*/ 145 w 465"/>
                <a:gd name="T15" fmla="*/ 1044 h 1307"/>
                <a:gd name="T16" fmla="*/ 284 w 465"/>
                <a:gd name="T17" fmla="*/ 1184 h 1307"/>
                <a:gd name="T18" fmla="*/ 464 w 465"/>
                <a:gd name="T19" fmla="*/ 1307 h 1307"/>
                <a:gd name="T20" fmla="*/ 465 w 465"/>
                <a:gd name="T21" fmla="*/ 1307 h 1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65" h="1307">
                  <a:moveTo>
                    <a:pt x="464" y="0"/>
                  </a:moveTo>
                  <a:lnTo>
                    <a:pt x="284" y="123"/>
                  </a:lnTo>
                  <a:lnTo>
                    <a:pt x="145" y="263"/>
                  </a:lnTo>
                  <a:lnTo>
                    <a:pt x="49" y="414"/>
                  </a:lnTo>
                  <a:lnTo>
                    <a:pt x="0" y="573"/>
                  </a:lnTo>
                  <a:lnTo>
                    <a:pt x="0" y="734"/>
                  </a:lnTo>
                  <a:lnTo>
                    <a:pt x="49" y="893"/>
                  </a:lnTo>
                  <a:lnTo>
                    <a:pt x="145" y="1044"/>
                  </a:lnTo>
                  <a:lnTo>
                    <a:pt x="284" y="1184"/>
                  </a:lnTo>
                  <a:lnTo>
                    <a:pt x="464" y="1307"/>
                  </a:lnTo>
                  <a:lnTo>
                    <a:pt x="465" y="1307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066" name="Freeform 26"/>
            <p:cNvSpPr>
              <a:spLocks/>
            </p:cNvSpPr>
            <p:nvPr/>
          </p:nvSpPr>
          <p:spPr bwMode="auto">
            <a:xfrm>
              <a:off x="3694" y="3404"/>
              <a:ext cx="226" cy="130"/>
            </a:xfrm>
            <a:custGeom>
              <a:avLst/>
              <a:gdLst>
                <a:gd name="T0" fmla="*/ 0 w 1133"/>
                <a:gd name="T1" fmla="*/ 0 h 654"/>
                <a:gd name="T2" fmla="*/ 1131 w 1133"/>
                <a:gd name="T3" fmla="*/ 654 h 654"/>
                <a:gd name="T4" fmla="*/ 1133 w 1133"/>
                <a:gd name="T5" fmla="*/ 654 h 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33" h="654">
                  <a:moveTo>
                    <a:pt x="0" y="0"/>
                  </a:moveTo>
                  <a:lnTo>
                    <a:pt x="1131" y="654"/>
                  </a:lnTo>
                  <a:lnTo>
                    <a:pt x="1133" y="654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067" name="Freeform 27"/>
            <p:cNvSpPr>
              <a:spLocks/>
            </p:cNvSpPr>
            <p:nvPr/>
          </p:nvSpPr>
          <p:spPr bwMode="auto">
            <a:xfrm>
              <a:off x="3920" y="3534"/>
              <a:ext cx="228" cy="132"/>
            </a:xfrm>
            <a:custGeom>
              <a:avLst/>
              <a:gdLst>
                <a:gd name="T0" fmla="*/ 0 w 1133"/>
                <a:gd name="T1" fmla="*/ 0 h 654"/>
                <a:gd name="T2" fmla="*/ 1132 w 1133"/>
                <a:gd name="T3" fmla="*/ 654 h 654"/>
                <a:gd name="T4" fmla="*/ 1133 w 1133"/>
                <a:gd name="T5" fmla="*/ 654 h 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33" h="654">
                  <a:moveTo>
                    <a:pt x="0" y="0"/>
                  </a:moveTo>
                  <a:lnTo>
                    <a:pt x="1132" y="654"/>
                  </a:lnTo>
                  <a:lnTo>
                    <a:pt x="1133" y="654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068" name="Freeform 28"/>
            <p:cNvSpPr>
              <a:spLocks/>
            </p:cNvSpPr>
            <p:nvPr/>
          </p:nvSpPr>
          <p:spPr bwMode="auto">
            <a:xfrm>
              <a:off x="4146" y="3666"/>
              <a:ext cx="228" cy="130"/>
            </a:xfrm>
            <a:custGeom>
              <a:avLst/>
              <a:gdLst>
                <a:gd name="T0" fmla="*/ 0 w 1133"/>
                <a:gd name="T1" fmla="*/ 0 h 654"/>
                <a:gd name="T2" fmla="*/ 1132 w 1133"/>
                <a:gd name="T3" fmla="*/ 654 h 654"/>
                <a:gd name="T4" fmla="*/ 1133 w 1133"/>
                <a:gd name="T5" fmla="*/ 654 h 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33" h="654">
                  <a:moveTo>
                    <a:pt x="0" y="0"/>
                  </a:moveTo>
                  <a:lnTo>
                    <a:pt x="1132" y="654"/>
                  </a:lnTo>
                  <a:lnTo>
                    <a:pt x="1133" y="654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069" name="Freeform 29"/>
            <p:cNvSpPr>
              <a:spLocks/>
            </p:cNvSpPr>
            <p:nvPr/>
          </p:nvSpPr>
          <p:spPr bwMode="auto">
            <a:xfrm>
              <a:off x="3600" y="3534"/>
              <a:ext cx="94" cy="132"/>
            </a:xfrm>
            <a:custGeom>
              <a:avLst/>
              <a:gdLst>
                <a:gd name="T0" fmla="*/ 0 w 471"/>
                <a:gd name="T1" fmla="*/ 0 h 654"/>
                <a:gd name="T2" fmla="*/ 20 w 471"/>
                <a:gd name="T3" fmla="*/ 145 h 654"/>
                <a:gd name="T4" fmla="*/ 79 w 471"/>
                <a:gd name="T5" fmla="*/ 286 h 654"/>
                <a:gd name="T6" fmla="*/ 175 w 471"/>
                <a:gd name="T7" fmla="*/ 420 h 654"/>
                <a:gd name="T8" fmla="*/ 306 w 471"/>
                <a:gd name="T9" fmla="*/ 544 h 654"/>
                <a:gd name="T10" fmla="*/ 470 w 471"/>
                <a:gd name="T11" fmla="*/ 654 h 654"/>
                <a:gd name="T12" fmla="*/ 471 w 471"/>
                <a:gd name="T13" fmla="*/ 654 h 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1" h="654">
                  <a:moveTo>
                    <a:pt x="0" y="0"/>
                  </a:moveTo>
                  <a:lnTo>
                    <a:pt x="20" y="145"/>
                  </a:lnTo>
                  <a:lnTo>
                    <a:pt x="79" y="286"/>
                  </a:lnTo>
                  <a:lnTo>
                    <a:pt x="175" y="420"/>
                  </a:lnTo>
                  <a:lnTo>
                    <a:pt x="306" y="544"/>
                  </a:lnTo>
                  <a:lnTo>
                    <a:pt x="470" y="654"/>
                  </a:lnTo>
                  <a:lnTo>
                    <a:pt x="471" y="654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070" name="Freeform 30"/>
            <p:cNvSpPr>
              <a:spLocks/>
            </p:cNvSpPr>
            <p:nvPr/>
          </p:nvSpPr>
          <p:spPr bwMode="auto">
            <a:xfrm>
              <a:off x="4374" y="3796"/>
              <a:ext cx="453" cy="54"/>
            </a:xfrm>
            <a:custGeom>
              <a:avLst/>
              <a:gdLst>
                <a:gd name="T0" fmla="*/ 0 w 2265"/>
                <a:gd name="T1" fmla="*/ 0 h 267"/>
                <a:gd name="T2" fmla="*/ 214 w 2265"/>
                <a:gd name="T3" fmla="*/ 103 h 267"/>
                <a:gd name="T4" fmla="*/ 456 w 2265"/>
                <a:gd name="T5" fmla="*/ 184 h 267"/>
                <a:gd name="T6" fmla="*/ 718 w 2265"/>
                <a:gd name="T7" fmla="*/ 239 h 267"/>
                <a:gd name="T8" fmla="*/ 993 w 2265"/>
                <a:gd name="T9" fmla="*/ 267 h 267"/>
                <a:gd name="T10" fmla="*/ 1272 w 2265"/>
                <a:gd name="T11" fmla="*/ 267 h 267"/>
                <a:gd name="T12" fmla="*/ 1547 w 2265"/>
                <a:gd name="T13" fmla="*/ 239 h 267"/>
                <a:gd name="T14" fmla="*/ 1809 w 2265"/>
                <a:gd name="T15" fmla="*/ 184 h 267"/>
                <a:gd name="T16" fmla="*/ 2050 w 2265"/>
                <a:gd name="T17" fmla="*/ 103 h 267"/>
                <a:gd name="T18" fmla="*/ 2264 w 2265"/>
                <a:gd name="T19" fmla="*/ 0 h 267"/>
                <a:gd name="T20" fmla="*/ 2265 w 2265"/>
                <a:gd name="T21" fmla="*/ 0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65" h="267">
                  <a:moveTo>
                    <a:pt x="0" y="0"/>
                  </a:moveTo>
                  <a:lnTo>
                    <a:pt x="214" y="103"/>
                  </a:lnTo>
                  <a:lnTo>
                    <a:pt x="456" y="184"/>
                  </a:lnTo>
                  <a:lnTo>
                    <a:pt x="718" y="239"/>
                  </a:lnTo>
                  <a:lnTo>
                    <a:pt x="993" y="267"/>
                  </a:lnTo>
                  <a:lnTo>
                    <a:pt x="1272" y="267"/>
                  </a:lnTo>
                  <a:lnTo>
                    <a:pt x="1547" y="239"/>
                  </a:lnTo>
                  <a:lnTo>
                    <a:pt x="1809" y="184"/>
                  </a:lnTo>
                  <a:lnTo>
                    <a:pt x="2050" y="103"/>
                  </a:lnTo>
                  <a:lnTo>
                    <a:pt x="2264" y="0"/>
                  </a:lnTo>
                  <a:lnTo>
                    <a:pt x="2265" y="0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071" name="Freeform 31"/>
            <p:cNvSpPr>
              <a:spLocks/>
            </p:cNvSpPr>
            <p:nvPr/>
          </p:nvSpPr>
          <p:spPr bwMode="auto">
            <a:xfrm>
              <a:off x="4376" y="2250"/>
              <a:ext cx="383" cy="136"/>
            </a:xfrm>
            <a:custGeom>
              <a:avLst/>
              <a:gdLst>
                <a:gd name="T0" fmla="*/ 1913 w 1913"/>
                <a:gd name="T1" fmla="*/ 575 h 680"/>
                <a:gd name="T2" fmla="*/ 1744 w 1913"/>
                <a:gd name="T3" fmla="*/ 646 h 680"/>
                <a:gd name="T4" fmla="*/ 1547 w 1913"/>
                <a:gd name="T5" fmla="*/ 680 h 680"/>
                <a:gd name="T6" fmla="*/ 1334 w 1913"/>
                <a:gd name="T7" fmla="*/ 678 h 680"/>
                <a:gd name="T8" fmla="*/ 1120 w 1913"/>
                <a:gd name="T9" fmla="*/ 648 h 680"/>
                <a:gd name="T10" fmla="*/ 908 w 1913"/>
                <a:gd name="T11" fmla="*/ 594 h 680"/>
                <a:gd name="T12" fmla="*/ 695 w 1913"/>
                <a:gd name="T13" fmla="*/ 521 h 680"/>
                <a:gd name="T14" fmla="*/ 497 w 1913"/>
                <a:gd name="T15" fmla="*/ 436 h 680"/>
                <a:gd name="T16" fmla="*/ 328 w 1913"/>
                <a:gd name="T17" fmla="*/ 348 h 680"/>
                <a:gd name="T18" fmla="*/ 189 w 1913"/>
                <a:gd name="T19" fmla="*/ 258 h 680"/>
                <a:gd name="T20" fmla="*/ 84 w 1913"/>
                <a:gd name="T21" fmla="*/ 169 h 680"/>
                <a:gd name="T22" fmla="*/ 20 w 1913"/>
                <a:gd name="T23" fmla="*/ 81 h 680"/>
                <a:gd name="T24" fmla="*/ 0 w 1913"/>
                <a:gd name="T25" fmla="*/ 0 h 680"/>
                <a:gd name="T26" fmla="*/ 1 w 1913"/>
                <a:gd name="T27" fmla="*/ 0 h 6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13" h="680">
                  <a:moveTo>
                    <a:pt x="1913" y="575"/>
                  </a:moveTo>
                  <a:lnTo>
                    <a:pt x="1744" y="646"/>
                  </a:lnTo>
                  <a:lnTo>
                    <a:pt x="1547" y="680"/>
                  </a:lnTo>
                  <a:lnTo>
                    <a:pt x="1334" y="678"/>
                  </a:lnTo>
                  <a:lnTo>
                    <a:pt x="1120" y="648"/>
                  </a:lnTo>
                  <a:lnTo>
                    <a:pt x="908" y="594"/>
                  </a:lnTo>
                  <a:lnTo>
                    <a:pt x="695" y="521"/>
                  </a:lnTo>
                  <a:lnTo>
                    <a:pt x="497" y="436"/>
                  </a:lnTo>
                  <a:lnTo>
                    <a:pt x="328" y="348"/>
                  </a:lnTo>
                  <a:lnTo>
                    <a:pt x="189" y="258"/>
                  </a:lnTo>
                  <a:lnTo>
                    <a:pt x="84" y="169"/>
                  </a:lnTo>
                  <a:lnTo>
                    <a:pt x="20" y="81"/>
                  </a:ln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072" name="Freeform 32"/>
            <p:cNvSpPr>
              <a:spLocks/>
            </p:cNvSpPr>
            <p:nvPr/>
          </p:nvSpPr>
          <p:spPr bwMode="auto">
            <a:xfrm>
              <a:off x="4759" y="2250"/>
              <a:ext cx="66" cy="114"/>
            </a:xfrm>
            <a:custGeom>
              <a:avLst/>
              <a:gdLst>
                <a:gd name="T0" fmla="*/ 329 w 329"/>
                <a:gd name="T1" fmla="*/ 0 h 575"/>
                <a:gd name="T2" fmla="*/ 308 w 329"/>
                <a:gd name="T3" fmla="*/ 167 h 575"/>
                <a:gd name="T4" fmla="*/ 244 w 329"/>
                <a:gd name="T5" fmla="*/ 328 h 575"/>
                <a:gd name="T6" fmla="*/ 139 w 329"/>
                <a:gd name="T7" fmla="*/ 468 h 575"/>
                <a:gd name="T8" fmla="*/ 0 w 329"/>
                <a:gd name="T9" fmla="*/ 575 h 575"/>
                <a:gd name="T10" fmla="*/ 1 w 329"/>
                <a:gd name="T11" fmla="*/ 575 h 5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9" h="575">
                  <a:moveTo>
                    <a:pt x="329" y="0"/>
                  </a:moveTo>
                  <a:lnTo>
                    <a:pt x="308" y="167"/>
                  </a:lnTo>
                  <a:lnTo>
                    <a:pt x="244" y="328"/>
                  </a:lnTo>
                  <a:lnTo>
                    <a:pt x="139" y="468"/>
                  </a:lnTo>
                  <a:lnTo>
                    <a:pt x="0" y="575"/>
                  </a:lnTo>
                  <a:lnTo>
                    <a:pt x="1" y="575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073" name="Freeform 33"/>
            <p:cNvSpPr>
              <a:spLocks/>
            </p:cNvSpPr>
            <p:nvPr/>
          </p:nvSpPr>
          <p:spPr bwMode="auto">
            <a:xfrm>
              <a:off x="4376" y="1968"/>
              <a:ext cx="449" cy="258"/>
            </a:xfrm>
            <a:custGeom>
              <a:avLst/>
              <a:gdLst>
                <a:gd name="T0" fmla="*/ 1910 w 2238"/>
                <a:gd name="T1" fmla="*/ 189 h 1292"/>
                <a:gd name="T2" fmla="*/ 1746 w 2238"/>
                <a:gd name="T3" fmla="*/ 110 h 1292"/>
                <a:gd name="T4" fmla="*/ 1558 w 2238"/>
                <a:gd name="T5" fmla="*/ 51 h 1292"/>
                <a:gd name="T6" fmla="*/ 1355 w 2238"/>
                <a:gd name="T7" fmla="*/ 15 h 1292"/>
                <a:gd name="T8" fmla="*/ 1145 w 2238"/>
                <a:gd name="T9" fmla="*/ 0 h 1292"/>
                <a:gd name="T10" fmla="*/ 932 w 2238"/>
                <a:gd name="T11" fmla="*/ 8 h 1292"/>
                <a:gd name="T12" fmla="*/ 726 w 2238"/>
                <a:gd name="T13" fmla="*/ 40 h 1292"/>
                <a:gd name="T14" fmla="*/ 534 w 2238"/>
                <a:gd name="T15" fmla="*/ 93 h 1292"/>
                <a:gd name="T16" fmla="*/ 363 w 2238"/>
                <a:gd name="T17" fmla="*/ 167 h 1292"/>
                <a:gd name="T18" fmla="*/ 220 w 2238"/>
                <a:gd name="T19" fmla="*/ 259 h 1292"/>
                <a:gd name="T20" fmla="*/ 110 w 2238"/>
                <a:gd name="T21" fmla="*/ 364 h 1292"/>
                <a:gd name="T22" fmla="*/ 35 w 2238"/>
                <a:gd name="T23" fmla="*/ 479 h 1292"/>
                <a:gd name="T24" fmla="*/ 0 w 2238"/>
                <a:gd name="T25" fmla="*/ 601 h 1292"/>
                <a:gd name="T26" fmla="*/ 4 w 2238"/>
                <a:gd name="T27" fmla="*/ 723 h 1292"/>
                <a:gd name="T28" fmla="*/ 50 w 2238"/>
                <a:gd name="T29" fmla="*/ 844 h 1292"/>
                <a:gd name="T30" fmla="*/ 134 w 2238"/>
                <a:gd name="T31" fmla="*/ 957 h 1292"/>
                <a:gd name="T32" fmla="*/ 253 w 2238"/>
                <a:gd name="T33" fmla="*/ 1059 h 1292"/>
                <a:gd name="T34" fmla="*/ 404 w 2238"/>
                <a:gd name="T35" fmla="*/ 1146 h 1292"/>
                <a:gd name="T36" fmla="*/ 580 w 2238"/>
                <a:gd name="T37" fmla="*/ 1215 h 1292"/>
                <a:gd name="T38" fmla="*/ 776 w 2238"/>
                <a:gd name="T39" fmla="*/ 1263 h 1292"/>
                <a:gd name="T40" fmla="*/ 985 w 2238"/>
                <a:gd name="T41" fmla="*/ 1289 h 1292"/>
                <a:gd name="T42" fmla="*/ 1197 w 2238"/>
                <a:gd name="T43" fmla="*/ 1292 h 1292"/>
                <a:gd name="T44" fmla="*/ 1408 w 2238"/>
                <a:gd name="T45" fmla="*/ 1271 h 1292"/>
                <a:gd name="T46" fmla="*/ 1607 w 2238"/>
                <a:gd name="T47" fmla="*/ 1228 h 1292"/>
                <a:gd name="T48" fmla="*/ 1789 w 2238"/>
                <a:gd name="T49" fmla="*/ 1165 h 1292"/>
                <a:gd name="T50" fmla="*/ 1947 w 2238"/>
                <a:gd name="T51" fmla="*/ 1082 h 1292"/>
                <a:gd name="T52" fmla="*/ 2074 w 2238"/>
                <a:gd name="T53" fmla="*/ 983 h 1292"/>
                <a:gd name="T54" fmla="*/ 2167 w 2238"/>
                <a:gd name="T55" fmla="*/ 872 h 1292"/>
                <a:gd name="T56" fmla="*/ 2223 w 2238"/>
                <a:gd name="T57" fmla="*/ 753 h 1292"/>
                <a:gd name="T58" fmla="*/ 2238 w 2238"/>
                <a:gd name="T59" fmla="*/ 631 h 1292"/>
                <a:gd name="T60" fmla="*/ 2212 w 2238"/>
                <a:gd name="T61" fmla="*/ 509 h 1292"/>
                <a:gd name="T62" fmla="*/ 2148 w 2238"/>
                <a:gd name="T63" fmla="*/ 391 h 1292"/>
                <a:gd name="T64" fmla="*/ 2046 w 2238"/>
                <a:gd name="T65" fmla="*/ 284 h 1292"/>
                <a:gd name="T66" fmla="*/ 1910 w 2238"/>
                <a:gd name="T67" fmla="*/ 189 h 1292"/>
                <a:gd name="T68" fmla="*/ 1911 w 2238"/>
                <a:gd name="T69" fmla="*/ 189 h 1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238" h="1292">
                  <a:moveTo>
                    <a:pt x="1910" y="189"/>
                  </a:moveTo>
                  <a:lnTo>
                    <a:pt x="1746" y="110"/>
                  </a:lnTo>
                  <a:lnTo>
                    <a:pt x="1558" y="51"/>
                  </a:lnTo>
                  <a:lnTo>
                    <a:pt x="1355" y="15"/>
                  </a:lnTo>
                  <a:lnTo>
                    <a:pt x="1145" y="0"/>
                  </a:lnTo>
                  <a:lnTo>
                    <a:pt x="932" y="8"/>
                  </a:lnTo>
                  <a:lnTo>
                    <a:pt x="726" y="40"/>
                  </a:lnTo>
                  <a:lnTo>
                    <a:pt x="534" y="93"/>
                  </a:lnTo>
                  <a:lnTo>
                    <a:pt x="363" y="167"/>
                  </a:lnTo>
                  <a:lnTo>
                    <a:pt x="220" y="259"/>
                  </a:lnTo>
                  <a:lnTo>
                    <a:pt x="110" y="364"/>
                  </a:lnTo>
                  <a:lnTo>
                    <a:pt x="35" y="479"/>
                  </a:lnTo>
                  <a:lnTo>
                    <a:pt x="0" y="601"/>
                  </a:lnTo>
                  <a:lnTo>
                    <a:pt x="4" y="723"/>
                  </a:lnTo>
                  <a:lnTo>
                    <a:pt x="50" y="844"/>
                  </a:lnTo>
                  <a:lnTo>
                    <a:pt x="134" y="957"/>
                  </a:lnTo>
                  <a:lnTo>
                    <a:pt x="253" y="1059"/>
                  </a:lnTo>
                  <a:lnTo>
                    <a:pt x="404" y="1146"/>
                  </a:lnTo>
                  <a:lnTo>
                    <a:pt x="580" y="1215"/>
                  </a:lnTo>
                  <a:lnTo>
                    <a:pt x="776" y="1263"/>
                  </a:lnTo>
                  <a:lnTo>
                    <a:pt x="985" y="1289"/>
                  </a:lnTo>
                  <a:lnTo>
                    <a:pt x="1197" y="1292"/>
                  </a:lnTo>
                  <a:lnTo>
                    <a:pt x="1408" y="1271"/>
                  </a:lnTo>
                  <a:lnTo>
                    <a:pt x="1607" y="1228"/>
                  </a:lnTo>
                  <a:lnTo>
                    <a:pt x="1789" y="1165"/>
                  </a:lnTo>
                  <a:lnTo>
                    <a:pt x="1947" y="1082"/>
                  </a:lnTo>
                  <a:lnTo>
                    <a:pt x="2074" y="983"/>
                  </a:lnTo>
                  <a:lnTo>
                    <a:pt x="2167" y="872"/>
                  </a:lnTo>
                  <a:lnTo>
                    <a:pt x="2223" y="753"/>
                  </a:lnTo>
                  <a:lnTo>
                    <a:pt x="2238" y="631"/>
                  </a:lnTo>
                  <a:lnTo>
                    <a:pt x="2212" y="509"/>
                  </a:lnTo>
                  <a:lnTo>
                    <a:pt x="2148" y="391"/>
                  </a:lnTo>
                  <a:lnTo>
                    <a:pt x="2046" y="284"/>
                  </a:lnTo>
                  <a:lnTo>
                    <a:pt x="1910" y="189"/>
                  </a:lnTo>
                  <a:lnTo>
                    <a:pt x="1911" y="189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074" name="Freeform 34"/>
            <p:cNvSpPr>
              <a:spLocks/>
            </p:cNvSpPr>
            <p:nvPr/>
          </p:nvSpPr>
          <p:spPr bwMode="auto">
            <a:xfrm>
              <a:off x="4480" y="2028"/>
              <a:ext cx="241" cy="138"/>
            </a:xfrm>
            <a:custGeom>
              <a:avLst/>
              <a:gdLst>
                <a:gd name="T0" fmla="*/ 176 w 1199"/>
                <a:gd name="T1" fmla="*/ 590 h 692"/>
                <a:gd name="T2" fmla="*/ 264 w 1199"/>
                <a:gd name="T3" fmla="*/ 632 h 692"/>
                <a:gd name="T4" fmla="*/ 364 w 1199"/>
                <a:gd name="T5" fmla="*/ 664 h 692"/>
                <a:gd name="T6" fmla="*/ 473 w 1199"/>
                <a:gd name="T7" fmla="*/ 684 h 692"/>
                <a:gd name="T8" fmla="*/ 587 w 1199"/>
                <a:gd name="T9" fmla="*/ 692 h 692"/>
                <a:gd name="T10" fmla="*/ 700 w 1199"/>
                <a:gd name="T11" fmla="*/ 687 h 692"/>
                <a:gd name="T12" fmla="*/ 810 w 1199"/>
                <a:gd name="T13" fmla="*/ 670 h 692"/>
                <a:gd name="T14" fmla="*/ 913 w 1199"/>
                <a:gd name="T15" fmla="*/ 642 h 692"/>
                <a:gd name="T16" fmla="*/ 1005 w 1199"/>
                <a:gd name="T17" fmla="*/ 602 h 692"/>
                <a:gd name="T18" fmla="*/ 1081 w 1199"/>
                <a:gd name="T19" fmla="*/ 554 h 692"/>
                <a:gd name="T20" fmla="*/ 1140 w 1199"/>
                <a:gd name="T21" fmla="*/ 497 h 692"/>
                <a:gd name="T22" fmla="*/ 1180 w 1199"/>
                <a:gd name="T23" fmla="*/ 436 h 692"/>
                <a:gd name="T24" fmla="*/ 1199 w 1199"/>
                <a:gd name="T25" fmla="*/ 370 h 692"/>
                <a:gd name="T26" fmla="*/ 1196 w 1199"/>
                <a:gd name="T27" fmla="*/ 304 h 692"/>
                <a:gd name="T28" fmla="*/ 1172 w 1199"/>
                <a:gd name="T29" fmla="*/ 240 h 692"/>
                <a:gd name="T30" fmla="*/ 1128 w 1199"/>
                <a:gd name="T31" fmla="*/ 180 h 692"/>
                <a:gd name="T32" fmla="*/ 1064 w 1199"/>
                <a:gd name="T33" fmla="*/ 125 h 692"/>
                <a:gd name="T34" fmla="*/ 982 w 1199"/>
                <a:gd name="T35" fmla="*/ 78 h 692"/>
                <a:gd name="T36" fmla="*/ 888 w 1199"/>
                <a:gd name="T37" fmla="*/ 41 h 692"/>
                <a:gd name="T38" fmla="*/ 783 w 1199"/>
                <a:gd name="T39" fmla="*/ 16 h 692"/>
                <a:gd name="T40" fmla="*/ 672 w 1199"/>
                <a:gd name="T41" fmla="*/ 1 h 692"/>
                <a:gd name="T42" fmla="*/ 558 w 1199"/>
                <a:gd name="T43" fmla="*/ 0 h 692"/>
                <a:gd name="T44" fmla="*/ 445 w 1199"/>
                <a:gd name="T45" fmla="*/ 10 h 692"/>
                <a:gd name="T46" fmla="*/ 338 w 1199"/>
                <a:gd name="T47" fmla="*/ 34 h 692"/>
                <a:gd name="T48" fmla="*/ 241 w 1199"/>
                <a:gd name="T49" fmla="*/ 68 h 692"/>
                <a:gd name="T50" fmla="*/ 156 w 1199"/>
                <a:gd name="T51" fmla="*/ 112 h 692"/>
                <a:gd name="T52" fmla="*/ 87 w 1199"/>
                <a:gd name="T53" fmla="*/ 165 h 692"/>
                <a:gd name="T54" fmla="*/ 38 w 1199"/>
                <a:gd name="T55" fmla="*/ 224 h 692"/>
                <a:gd name="T56" fmla="*/ 8 w 1199"/>
                <a:gd name="T57" fmla="*/ 288 h 692"/>
                <a:gd name="T58" fmla="*/ 0 w 1199"/>
                <a:gd name="T59" fmla="*/ 354 h 692"/>
                <a:gd name="T60" fmla="*/ 14 w 1199"/>
                <a:gd name="T61" fmla="*/ 419 h 692"/>
                <a:gd name="T62" fmla="*/ 48 w 1199"/>
                <a:gd name="T63" fmla="*/ 482 h 692"/>
                <a:gd name="T64" fmla="*/ 103 w 1199"/>
                <a:gd name="T65" fmla="*/ 540 h 692"/>
                <a:gd name="T66" fmla="*/ 176 w 1199"/>
                <a:gd name="T67" fmla="*/ 590 h 692"/>
                <a:gd name="T68" fmla="*/ 177 w 1199"/>
                <a:gd name="T69" fmla="*/ 590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199" h="692">
                  <a:moveTo>
                    <a:pt x="176" y="590"/>
                  </a:moveTo>
                  <a:lnTo>
                    <a:pt x="264" y="632"/>
                  </a:lnTo>
                  <a:lnTo>
                    <a:pt x="364" y="664"/>
                  </a:lnTo>
                  <a:lnTo>
                    <a:pt x="473" y="684"/>
                  </a:lnTo>
                  <a:lnTo>
                    <a:pt x="587" y="692"/>
                  </a:lnTo>
                  <a:lnTo>
                    <a:pt x="700" y="687"/>
                  </a:lnTo>
                  <a:lnTo>
                    <a:pt x="810" y="670"/>
                  </a:lnTo>
                  <a:lnTo>
                    <a:pt x="913" y="642"/>
                  </a:lnTo>
                  <a:lnTo>
                    <a:pt x="1005" y="602"/>
                  </a:lnTo>
                  <a:lnTo>
                    <a:pt x="1081" y="554"/>
                  </a:lnTo>
                  <a:lnTo>
                    <a:pt x="1140" y="497"/>
                  </a:lnTo>
                  <a:lnTo>
                    <a:pt x="1180" y="436"/>
                  </a:lnTo>
                  <a:lnTo>
                    <a:pt x="1199" y="370"/>
                  </a:lnTo>
                  <a:lnTo>
                    <a:pt x="1196" y="304"/>
                  </a:lnTo>
                  <a:lnTo>
                    <a:pt x="1172" y="240"/>
                  </a:lnTo>
                  <a:lnTo>
                    <a:pt x="1128" y="180"/>
                  </a:lnTo>
                  <a:lnTo>
                    <a:pt x="1064" y="125"/>
                  </a:lnTo>
                  <a:lnTo>
                    <a:pt x="982" y="78"/>
                  </a:lnTo>
                  <a:lnTo>
                    <a:pt x="888" y="41"/>
                  </a:lnTo>
                  <a:lnTo>
                    <a:pt x="783" y="16"/>
                  </a:lnTo>
                  <a:lnTo>
                    <a:pt x="672" y="1"/>
                  </a:lnTo>
                  <a:lnTo>
                    <a:pt x="558" y="0"/>
                  </a:lnTo>
                  <a:lnTo>
                    <a:pt x="445" y="10"/>
                  </a:lnTo>
                  <a:lnTo>
                    <a:pt x="338" y="34"/>
                  </a:lnTo>
                  <a:lnTo>
                    <a:pt x="241" y="68"/>
                  </a:lnTo>
                  <a:lnTo>
                    <a:pt x="156" y="112"/>
                  </a:lnTo>
                  <a:lnTo>
                    <a:pt x="87" y="165"/>
                  </a:lnTo>
                  <a:lnTo>
                    <a:pt x="38" y="224"/>
                  </a:lnTo>
                  <a:lnTo>
                    <a:pt x="8" y="288"/>
                  </a:lnTo>
                  <a:lnTo>
                    <a:pt x="0" y="354"/>
                  </a:lnTo>
                  <a:lnTo>
                    <a:pt x="14" y="419"/>
                  </a:lnTo>
                  <a:lnTo>
                    <a:pt x="48" y="482"/>
                  </a:lnTo>
                  <a:lnTo>
                    <a:pt x="103" y="540"/>
                  </a:lnTo>
                  <a:lnTo>
                    <a:pt x="176" y="590"/>
                  </a:lnTo>
                  <a:lnTo>
                    <a:pt x="177" y="590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075" name="Freeform 35"/>
            <p:cNvSpPr>
              <a:spLocks/>
            </p:cNvSpPr>
            <p:nvPr/>
          </p:nvSpPr>
          <p:spPr bwMode="auto">
            <a:xfrm>
              <a:off x="4376" y="2096"/>
              <a:ext cx="2" cy="154"/>
            </a:xfrm>
            <a:custGeom>
              <a:avLst/>
              <a:gdLst>
                <a:gd name="T0" fmla="*/ 0 w 1"/>
                <a:gd name="T1" fmla="*/ 0 h 764"/>
                <a:gd name="T2" fmla="*/ 0 w 1"/>
                <a:gd name="T3" fmla="*/ 764 h 764"/>
                <a:gd name="T4" fmla="*/ 1 w 1"/>
                <a:gd name="T5" fmla="*/ 764 h 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764">
                  <a:moveTo>
                    <a:pt x="0" y="0"/>
                  </a:moveTo>
                  <a:lnTo>
                    <a:pt x="0" y="764"/>
                  </a:lnTo>
                  <a:lnTo>
                    <a:pt x="1" y="764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076" name="Freeform 36"/>
            <p:cNvSpPr>
              <a:spLocks/>
            </p:cNvSpPr>
            <p:nvPr/>
          </p:nvSpPr>
          <p:spPr bwMode="auto">
            <a:xfrm>
              <a:off x="4825" y="2096"/>
              <a:ext cx="2" cy="154"/>
            </a:xfrm>
            <a:custGeom>
              <a:avLst/>
              <a:gdLst>
                <a:gd name="T0" fmla="*/ 0 w 1"/>
                <a:gd name="T1" fmla="*/ 764 h 764"/>
                <a:gd name="T2" fmla="*/ 0 w 1"/>
                <a:gd name="T3" fmla="*/ 0 h 764"/>
                <a:gd name="T4" fmla="*/ 1 w 1"/>
                <a:gd name="T5" fmla="*/ 0 h 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764">
                  <a:moveTo>
                    <a:pt x="0" y="764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077" name="Freeform 37"/>
            <p:cNvSpPr>
              <a:spLocks/>
            </p:cNvSpPr>
            <p:nvPr/>
          </p:nvSpPr>
          <p:spPr bwMode="auto">
            <a:xfrm>
              <a:off x="3600" y="3274"/>
              <a:ext cx="2" cy="260"/>
            </a:xfrm>
            <a:custGeom>
              <a:avLst/>
              <a:gdLst>
                <a:gd name="T0" fmla="*/ 0 w 1"/>
                <a:gd name="T1" fmla="*/ 0 h 1308"/>
                <a:gd name="T2" fmla="*/ 0 w 1"/>
                <a:gd name="T3" fmla="*/ 1308 h 1308"/>
                <a:gd name="T4" fmla="*/ 1 w 1"/>
                <a:gd name="T5" fmla="*/ 1308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308">
                  <a:moveTo>
                    <a:pt x="0" y="0"/>
                  </a:moveTo>
                  <a:lnTo>
                    <a:pt x="0" y="1308"/>
                  </a:lnTo>
                  <a:lnTo>
                    <a:pt x="1" y="1308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078" name="Freeform 38"/>
            <p:cNvSpPr>
              <a:spLocks/>
            </p:cNvSpPr>
            <p:nvPr/>
          </p:nvSpPr>
          <p:spPr bwMode="auto">
            <a:xfrm>
              <a:off x="4020" y="2194"/>
              <a:ext cx="356" cy="206"/>
            </a:xfrm>
            <a:custGeom>
              <a:avLst/>
              <a:gdLst>
                <a:gd name="T0" fmla="*/ 1779 w 1779"/>
                <a:gd name="T1" fmla="*/ 0 h 1026"/>
                <a:gd name="T2" fmla="*/ 0 w 1779"/>
                <a:gd name="T3" fmla="*/ 1026 h 1026"/>
                <a:gd name="T4" fmla="*/ 2 w 1779"/>
                <a:gd name="T5" fmla="*/ 1026 h 10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79" h="1026">
                  <a:moveTo>
                    <a:pt x="1779" y="0"/>
                  </a:moveTo>
                  <a:lnTo>
                    <a:pt x="0" y="1026"/>
                  </a:lnTo>
                  <a:lnTo>
                    <a:pt x="2" y="1026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079" name="Freeform 39"/>
            <p:cNvSpPr>
              <a:spLocks/>
            </p:cNvSpPr>
            <p:nvPr/>
          </p:nvSpPr>
          <p:spPr bwMode="auto">
            <a:xfrm>
              <a:off x="4500" y="2970"/>
              <a:ext cx="455" cy="262"/>
            </a:xfrm>
            <a:custGeom>
              <a:avLst/>
              <a:gdLst>
                <a:gd name="T0" fmla="*/ 0 w 2265"/>
                <a:gd name="T1" fmla="*/ 1307 h 1307"/>
                <a:gd name="T2" fmla="*/ 2264 w 2265"/>
                <a:gd name="T3" fmla="*/ 0 h 1307"/>
                <a:gd name="T4" fmla="*/ 2265 w 2265"/>
                <a:gd name="T5" fmla="*/ 0 h 1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65" h="1307">
                  <a:moveTo>
                    <a:pt x="0" y="1307"/>
                  </a:moveTo>
                  <a:lnTo>
                    <a:pt x="2264" y="0"/>
                  </a:lnTo>
                  <a:lnTo>
                    <a:pt x="2265" y="0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080" name="Freeform 40"/>
            <p:cNvSpPr>
              <a:spLocks/>
            </p:cNvSpPr>
            <p:nvPr/>
          </p:nvSpPr>
          <p:spPr bwMode="auto">
            <a:xfrm>
              <a:off x="5040" y="2616"/>
              <a:ext cx="240" cy="924"/>
            </a:xfrm>
            <a:custGeom>
              <a:avLst/>
              <a:gdLst>
                <a:gd name="T0" fmla="*/ 0 w 240"/>
                <a:gd name="T1" fmla="*/ 0 h 924"/>
                <a:gd name="T2" fmla="*/ 240 w 240"/>
                <a:gd name="T3" fmla="*/ 924 h 9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40" h="924">
                  <a:moveTo>
                    <a:pt x="0" y="0"/>
                  </a:moveTo>
                  <a:lnTo>
                    <a:pt x="240" y="924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</p:grpSp>
      <p:grpSp>
        <p:nvGrpSpPr>
          <p:cNvPr id="215081" name="Group 41"/>
          <p:cNvGrpSpPr>
            <a:grpSpLocks/>
          </p:cNvGrpSpPr>
          <p:nvPr/>
        </p:nvGrpSpPr>
        <p:grpSpPr bwMode="auto">
          <a:xfrm>
            <a:off x="5219700" y="4056063"/>
            <a:ext cx="2592388" cy="2563812"/>
            <a:chOff x="3454" y="750"/>
            <a:chExt cx="1337" cy="1320"/>
          </a:xfrm>
        </p:grpSpPr>
        <p:sp>
          <p:nvSpPr>
            <p:cNvPr id="215082" name="Freeform 42"/>
            <p:cNvSpPr>
              <a:spLocks/>
            </p:cNvSpPr>
            <p:nvPr/>
          </p:nvSpPr>
          <p:spPr bwMode="auto">
            <a:xfrm>
              <a:off x="4405" y="1153"/>
              <a:ext cx="317" cy="569"/>
            </a:xfrm>
            <a:custGeom>
              <a:avLst/>
              <a:gdLst>
                <a:gd name="T0" fmla="*/ 1505 w 1505"/>
                <a:gd name="T1" fmla="*/ 2697 h 2697"/>
                <a:gd name="T2" fmla="*/ 1477 w 1505"/>
                <a:gd name="T3" fmla="*/ 2335 h 2697"/>
                <a:gd name="T4" fmla="*/ 1393 w 1505"/>
                <a:gd name="T5" fmla="*/ 1953 h 2697"/>
                <a:gd name="T6" fmla="*/ 1255 w 1505"/>
                <a:gd name="T7" fmla="*/ 1564 h 2697"/>
                <a:gd name="T8" fmla="*/ 1069 w 1505"/>
                <a:gd name="T9" fmla="*/ 1183 h 2697"/>
                <a:gd name="T10" fmla="*/ 842 w 1505"/>
                <a:gd name="T11" fmla="*/ 824 h 2697"/>
                <a:gd name="T12" fmla="*/ 581 w 1505"/>
                <a:gd name="T13" fmla="*/ 500 h 2697"/>
                <a:gd name="T14" fmla="*/ 297 w 1505"/>
                <a:gd name="T15" fmla="*/ 222 h 2697"/>
                <a:gd name="T16" fmla="*/ 0 w 1505"/>
                <a:gd name="T17" fmla="*/ 0 h 2697"/>
                <a:gd name="T18" fmla="*/ 1 w 1505"/>
                <a:gd name="T19" fmla="*/ 0 h 26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05" h="2697">
                  <a:moveTo>
                    <a:pt x="1505" y="2697"/>
                  </a:moveTo>
                  <a:lnTo>
                    <a:pt x="1477" y="2335"/>
                  </a:lnTo>
                  <a:lnTo>
                    <a:pt x="1393" y="1953"/>
                  </a:lnTo>
                  <a:lnTo>
                    <a:pt x="1255" y="1564"/>
                  </a:lnTo>
                  <a:lnTo>
                    <a:pt x="1069" y="1183"/>
                  </a:lnTo>
                  <a:lnTo>
                    <a:pt x="842" y="824"/>
                  </a:lnTo>
                  <a:lnTo>
                    <a:pt x="581" y="500"/>
                  </a:lnTo>
                  <a:lnTo>
                    <a:pt x="297" y="222"/>
                  </a:ln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083" name="Freeform 43"/>
            <p:cNvSpPr>
              <a:spLocks/>
            </p:cNvSpPr>
            <p:nvPr/>
          </p:nvSpPr>
          <p:spPr bwMode="auto">
            <a:xfrm>
              <a:off x="3454" y="1298"/>
              <a:ext cx="2" cy="154"/>
            </a:xfrm>
            <a:custGeom>
              <a:avLst/>
              <a:gdLst>
                <a:gd name="T0" fmla="*/ 0 w 1"/>
                <a:gd name="T1" fmla="*/ 732 h 732"/>
                <a:gd name="T2" fmla="*/ 0 w 1"/>
                <a:gd name="T3" fmla="*/ 0 h 732"/>
                <a:gd name="T4" fmla="*/ 1 w 1"/>
                <a:gd name="T5" fmla="*/ 0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732">
                  <a:moveTo>
                    <a:pt x="0" y="732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084" name="Freeform 44"/>
            <p:cNvSpPr>
              <a:spLocks/>
            </p:cNvSpPr>
            <p:nvPr/>
          </p:nvSpPr>
          <p:spPr bwMode="auto">
            <a:xfrm>
              <a:off x="3454" y="1298"/>
              <a:ext cx="196" cy="112"/>
            </a:xfrm>
            <a:custGeom>
              <a:avLst/>
              <a:gdLst>
                <a:gd name="T0" fmla="*/ 0 w 929"/>
                <a:gd name="T1" fmla="*/ 0 h 536"/>
                <a:gd name="T2" fmla="*/ 927 w 929"/>
                <a:gd name="T3" fmla="*/ 536 h 536"/>
                <a:gd name="T4" fmla="*/ 929 w 929"/>
                <a:gd name="T5" fmla="*/ 536 h 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29" h="536">
                  <a:moveTo>
                    <a:pt x="0" y="0"/>
                  </a:moveTo>
                  <a:lnTo>
                    <a:pt x="927" y="536"/>
                  </a:lnTo>
                  <a:lnTo>
                    <a:pt x="929" y="536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085" name="Freeform 45"/>
            <p:cNvSpPr>
              <a:spLocks/>
            </p:cNvSpPr>
            <p:nvPr/>
          </p:nvSpPr>
          <p:spPr bwMode="auto">
            <a:xfrm>
              <a:off x="3454" y="1260"/>
              <a:ext cx="68" cy="38"/>
            </a:xfrm>
            <a:custGeom>
              <a:avLst/>
              <a:gdLst>
                <a:gd name="T0" fmla="*/ 0 w 318"/>
                <a:gd name="T1" fmla="*/ 183 h 183"/>
                <a:gd name="T2" fmla="*/ 317 w 318"/>
                <a:gd name="T3" fmla="*/ 0 h 183"/>
                <a:gd name="T4" fmla="*/ 318 w 318"/>
                <a:gd name="T5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8" h="183">
                  <a:moveTo>
                    <a:pt x="0" y="183"/>
                  </a:moveTo>
                  <a:lnTo>
                    <a:pt x="317" y="0"/>
                  </a:lnTo>
                  <a:lnTo>
                    <a:pt x="318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086" name="Freeform 46"/>
            <p:cNvSpPr>
              <a:spLocks/>
            </p:cNvSpPr>
            <p:nvPr/>
          </p:nvSpPr>
          <p:spPr bwMode="auto">
            <a:xfrm>
              <a:off x="3720" y="1144"/>
              <a:ext cx="118" cy="68"/>
            </a:xfrm>
            <a:custGeom>
              <a:avLst/>
              <a:gdLst>
                <a:gd name="T0" fmla="*/ 557 w 557"/>
                <a:gd name="T1" fmla="*/ 321 h 321"/>
                <a:gd name="T2" fmla="*/ 0 w 557"/>
                <a:gd name="T3" fmla="*/ 0 h 321"/>
                <a:gd name="T4" fmla="*/ 1 w 557"/>
                <a:gd name="T5" fmla="*/ 0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57" h="321">
                  <a:moveTo>
                    <a:pt x="557" y="321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087" name="Freeform 47"/>
            <p:cNvSpPr>
              <a:spLocks/>
            </p:cNvSpPr>
            <p:nvPr/>
          </p:nvSpPr>
          <p:spPr bwMode="auto">
            <a:xfrm>
              <a:off x="4789" y="1760"/>
              <a:ext cx="2" cy="154"/>
            </a:xfrm>
            <a:custGeom>
              <a:avLst/>
              <a:gdLst>
                <a:gd name="T0" fmla="*/ 0 w 1"/>
                <a:gd name="T1" fmla="*/ 732 h 732"/>
                <a:gd name="T2" fmla="*/ 0 w 1"/>
                <a:gd name="T3" fmla="*/ 0 h 732"/>
                <a:gd name="T4" fmla="*/ 1 w 1"/>
                <a:gd name="T5" fmla="*/ 0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732">
                  <a:moveTo>
                    <a:pt x="0" y="732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088" name="Freeform 48"/>
            <p:cNvSpPr>
              <a:spLocks/>
            </p:cNvSpPr>
            <p:nvPr/>
          </p:nvSpPr>
          <p:spPr bwMode="auto">
            <a:xfrm>
              <a:off x="4294" y="1783"/>
              <a:ext cx="27" cy="171"/>
            </a:xfrm>
            <a:custGeom>
              <a:avLst/>
              <a:gdLst>
                <a:gd name="T0" fmla="*/ 133 w 133"/>
                <a:gd name="T1" fmla="*/ 809 h 809"/>
                <a:gd name="T2" fmla="*/ 118 w 133"/>
                <a:gd name="T3" fmla="*/ 550 h 809"/>
                <a:gd name="T4" fmla="*/ 74 w 133"/>
                <a:gd name="T5" fmla="*/ 278 h 809"/>
                <a:gd name="T6" fmla="*/ 0 w 133"/>
                <a:gd name="T7" fmla="*/ 0 h 809"/>
                <a:gd name="T8" fmla="*/ 1 w 133"/>
                <a:gd name="T9" fmla="*/ 0 h 8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3" h="809">
                  <a:moveTo>
                    <a:pt x="133" y="809"/>
                  </a:moveTo>
                  <a:lnTo>
                    <a:pt x="118" y="550"/>
                  </a:lnTo>
                  <a:lnTo>
                    <a:pt x="74" y="278"/>
                  </a:ln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089" name="Freeform 49"/>
            <p:cNvSpPr>
              <a:spLocks/>
            </p:cNvSpPr>
            <p:nvPr/>
          </p:nvSpPr>
          <p:spPr bwMode="auto">
            <a:xfrm>
              <a:off x="4294" y="1783"/>
              <a:ext cx="229" cy="131"/>
            </a:xfrm>
            <a:custGeom>
              <a:avLst/>
              <a:gdLst>
                <a:gd name="T0" fmla="*/ 0 w 1084"/>
                <a:gd name="T1" fmla="*/ 0 h 626"/>
                <a:gd name="T2" fmla="*/ 1083 w 1084"/>
                <a:gd name="T3" fmla="*/ 626 h 626"/>
                <a:gd name="T4" fmla="*/ 1084 w 1084"/>
                <a:gd name="T5" fmla="*/ 626 h 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84" h="626">
                  <a:moveTo>
                    <a:pt x="0" y="0"/>
                  </a:moveTo>
                  <a:lnTo>
                    <a:pt x="1083" y="626"/>
                  </a:lnTo>
                  <a:lnTo>
                    <a:pt x="1084" y="626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090" name="Freeform 50"/>
            <p:cNvSpPr>
              <a:spLocks/>
            </p:cNvSpPr>
            <p:nvPr/>
          </p:nvSpPr>
          <p:spPr bwMode="auto">
            <a:xfrm>
              <a:off x="4294" y="1629"/>
              <a:ext cx="267" cy="154"/>
            </a:xfrm>
            <a:custGeom>
              <a:avLst/>
              <a:gdLst>
                <a:gd name="T0" fmla="*/ 0 w 1268"/>
                <a:gd name="T1" fmla="*/ 731 h 731"/>
                <a:gd name="T2" fmla="*/ 1267 w 1268"/>
                <a:gd name="T3" fmla="*/ 0 h 731"/>
                <a:gd name="T4" fmla="*/ 1268 w 1268"/>
                <a:gd name="T5" fmla="*/ 0 h 7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68" h="731">
                  <a:moveTo>
                    <a:pt x="0" y="731"/>
                  </a:moveTo>
                  <a:lnTo>
                    <a:pt x="1267" y="0"/>
                  </a:lnTo>
                  <a:lnTo>
                    <a:pt x="1268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091" name="Freeform 51"/>
            <p:cNvSpPr>
              <a:spLocks/>
            </p:cNvSpPr>
            <p:nvPr/>
          </p:nvSpPr>
          <p:spPr bwMode="auto">
            <a:xfrm>
              <a:off x="4561" y="1629"/>
              <a:ext cx="228" cy="131"/>
            </a:xfrm>
            <a:custGeom>
              <a:avLst/>
              <a:gdLst>
                <a:gd name="T0" fmla="*/ 1082 w 1082"/>
                <a:gd name="T1" fmla="*/ 625 h 625"/>
                <a:gd name="T2" fmla="*/ 0 w 1082"/>
                <a:gd name="T3" fmla="*/ 0 h 625"/>
                <a:gd name="T4" fmla="*/ 1 w 1082"/>
                <a:gd name="T5" fmla="*/ 0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82" h="625">
                  <a:moveTo>
                    <a:pt x="1082" y="625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092" name="Freeform 52"/>
            <p:cNvSpPr>
              <a:spLocks/>
            </p:cNvSpPr>
            <p:nvPr/>
          </p:nvSpPr>
          <p:spPr bwMode="auto">
            <a:xfrm>
              <a:off x="4722" y="1760"/>
              <a:ext cx="67" cy="40"/>
            </a:xfrm>
            <a:custGeom>
              <a:avLst/>
              <a:gdLst>
                <a:gd name="T0" fmla="*/ 317 w 317"/>
                <a:gd name="T1" fmla="*/ 0 h 183"/>
                <a:gd name="T2" fmla="*/ 0 w 317"/>
                <a:gd name="T3" fmla="*/ 183 h 183"/>
                <a:gd name="T4" fmla="*/ 1 w 317"/>
                <a:gd name="T5" fmla="*/ 183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7" h="183">
                  <a:moveTo>
                    <a:pt x="317" y="0"/>
                  </a:moveTo>
                  <a:lnTo>
                    <a:pt x="0" y="183"/>
                  </a:lnTo>
                  <a:lnTo>
                    <a:pt x="1" y="183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093" name="Freeform 53"/>
            <p:cNvSpPr>
              <a:spLocks/>
            </p:cNvSpPr>
            <p:nvPr/>
          </p:nvSpPr>
          <p:spPr bwMode="auto">
            <a:xfrm>
              <a:off x="4521" y="1914"/>
              <a:ext cx="2" cy="156"/>
            </a:xfrm>
            <a:custGeom>
              <a:avLst/>
              <a:gdLst>
                <a:gd name="T0" fmla="*/ 0 w 1"/>
                <a:gd name="T1" fmla="*/ 0 h 731"/>
                <a:gd name="T2" fmla="*/ 0 w 1"/>
                <a:gd name="T3" fmla="*/ 731 h 731"/>
                <a:gd name="T4" fmla="*/ 1 w 1"/>
                <a:gd name="T5" fmla="*/ 731 h 7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731">
                  <a:moveTo>
                    <a:pt x="0" y="0"/>
                  </a:moveTo>
                  <a:lnTo>
                    <a:pt x="0" y="731"/>
                  </a:lnTo>
                  <a:lnTo>
                    <a:pt x="1" y="731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094" name="Freeform 54"/>
            <p:cNvSpPr>
              <a:spLocks/>
            </p:cNvSpPr>
            <p:nvPr/>
          </p:nvSpPr>
          <p:spPr bwMode="auto">
            <a:xfrm>
              <a:off x="4521" y="1876"/>
              <a:ext cx="68" cy="38"/>
            </a:xfrm>
            <a:custGeom>
              <a:avLst/>
              <a:gdLst>
                <a:gd name="T0" fmla="*/ 317 w 317"/>
                <a:gd name="T1" fmla="*/ 0 h 183"/>
                <a:gd name="T2" fmla="*/ 0 w 317"/>
                <a:gd name="T3" fmla="*/ 183 h 183"/>
                <a:gd name="T4" fmla="*/ 1 w 317"/>
                <a:gd name="T5" fmla="*/ 183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7" h="183">
                  <a:moveTo>
                    <a:pt x="317" y="0"/>
                  </a:moveTo>
                  <a:lnTo>
                    <a:pt x="0" y="183"/>
                  </a:lnTo>
                  <a:lnTo>
                    <a:pt x="1" y="183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095" name="Freeform 55"/>
            <p:cNvSpPr>
              <a:spLocks/>
            </p:cNvSpPr>
            <p:nvPr/>
          </p:nvSpPr>
          <p:spPr bwMode="auto">
            <a:xfrm>
              <a:off x="4589" y="1876"/>
              <a:ext cx="2" cy="154"/>
            </a:xfrm>
            <a:custGeom>
              <a:avLst/>
              <a:gdLst>
                <a:gd name="T0" fmla="*/ 0 w 1"/>
                <a:gd name="T1" fmla="*/ 731 h 731"/>
                <a:gd name="T2" fmla="*/ 0 w 1"/>
                <a:gd name="T3" fmla="*/ 0 h 731"/>
                <a:gd name="T4" fmla="*/ 1 w 1"/>
                <a:gd name="T5" fmla="*/ 0 h 7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731">
                  <a:moveTo>
                    <a:pt x="0" y="731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096" name="Freeform 56"/>
            <p:cNvSpPr>
              <a:spLocks/>
            </p:cNvSpPr>
            <p:nvPr/>
          </p:nvSpPr>
          <p:spPr bwMode="auto">
            <a:xfrm>
              <a:off x="4521" y="1838"/>
              <a:ext cx="68" cy="38"/>
            </a:xfrm>
            <a:custGeom>
              <a:avLst/>
              <a:gdLst>
                <a:gd name="T0" fmla="*/ 317 w 317"/>
                <a:gd name="T1" fmla="*/ 184 h 184"/>
                <a:gd name="T2" fmla="*/ 0 w 317"/>
                <a:gd name="T3" fmla="*/ 0 h 184"/>
                <a:gd name="T4" fmla="*/ 1 w 317"/>
                <a:gd name="T5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7" h="184">
                  <a:moveTo>
                    <a:pt x="317" y="184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097" name="Freeform 57"/>
            <p:cNvSpPr>
              <a:spLocks/>
            </p:cNvSpPr>
            <p:nvPr/>
          </p:nvSpPr>
          <p:spPr bwMode="auto">
            <a:xfrm>
              <a:off x="3655" y="1144"/>
              <a:ext cx="67" cy="38"/>
            </a:xfrm>
            <a:custGeom>
              <a:avLst/>
              <a:gdLst>
                <a:gd name="T0" fmla="*/ 0 w 318"/>
                <a:gd name="T1" fmla="*/ 183 h 183"/>
                <a:gd name="T2" fmla="*/ 317 w 318"/>
                <a:gd name="T3" fmla="*/ 0 h 183"/>
                <a:gd name="T4" fmla="*/ 318 w 318"/>
                <a:gd name="T5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8" h="183">
                  <a:moveTo>
                    <a:pt x="0" y="183"/>
                  </a:moveTo>
                  <a:lnTo>
                    <a:pt x="317" y="0"/>
                  </a:lnTo>
                  <a:lnTo>
                    <a:pt x="318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098" name="Freeform 58"/>
            <p:cNvSpPr>
              <a:spLocks/>
            </p:cNvSpPr>
            <p:nvPr/>
          </p:nvSpPr>
          <p:spPr bwMode="auto">
            <a:xfrm>
              <a:off x="3655" y="1182"/>
              <a:ext cx="2" cy="131"/>
            </a:xfrm>
            <a:custGeom>
              <a:avLst/>
              <a:gdLst>
                <a:gd name="T0" fmla="*/ 0 w 1"/>
                <a:gd name="T1" fmla="*/ 624 h 624"/>
                <a:gd name="T2" fmla="*/ 0 w 1"/>
                <a:gd name="T3" fmla="*/ 0 h 624"/>
                <a:gd name="T4" fmla="*/ 1 w 1"/>
                <a:gd name="T5" fmla="*/ 0 h 6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624">
                  <a:moveTo>
                    <a:pt x="0" y="624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099" name="Freeform 59"/>
            <p:cNvSpPr>
              <a:spLocks/>
            </p:cNvSpPr>
            <p:nvPr/>
          </p:nvSpPr>
          <p:spPr bwMode="auto">
            <a:xfrm>
              <a:off x="3655" y="1182"/>
              <a:ext cx="67" cy="38"/>
            </a:xfrm>
            <a:custGeom>
              <a:avLst/>
              <a:gdLst>
                <a:gd name="T0" fmla="*/ 0 w 318"/>
                <a:gd name="T1" fmla="*/ 0 h 182"/>
                <a:gd name="T2" fmla="*/ 317 w 318"/>
                <a:gd name="T3" fmla="*/ 182 h 182"/>
                <a:gd name="T4" fmla="*/ 318 w 318"/>
                <a:gd name="T5" fmla="*/ 182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8" h="182">
                  <a:moveTo>
                    <a:pt x="0" y="0"/>
                  </a:moveTo>
                  <a:lnTo>
                    <a:pt x="317" y="182"/>
                  </a:lnTo>
                  <a:lnTo>
                    <a:pt x="318" y="182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100" name="Freeform 60"/>
            <p:cNvSpPr>
              <a:spLocks/>
            </p:cNvSpPr>
            <p:nvPr/>
          </p:nvSpPr>
          <p:spPr bwMode="auto">
            <a:xfrm>
              <a:off x="4656" y="1760"/>
              <a:ext cx="68" cy="40"/>
            </a:xfrm>
            <a:custGeom>
              <a:avLst/>
              <a:gdLst>
                <a:gd name="T0" fmla="*/ 0 w 317"/>
                <a:gd name="T1" fmla="*/ 0 h 183"/>
                <a:gd name="T2" fmla="*/ 316 w 317"/>
                <a:gd name="T3" fmla="*/ 183 h 183"/>
                <a:gd name="T4" fmla="*/ 317 w 317"/>
                <a:gd name="T5" fmla="*/ 183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7" h="183">
                  <a:moveTo>
                    <a:pt x="0" y="0"/>
                  </a:moveTo>
                  <a:lnTo>
                    <a:pt x="316" y="183"/>
                  </a:lnTo>
                  <a:lnTo>
                    <a:pt x="317" y="183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101" name="Freeform 61"/>
            <p:cNvSpPr>
              <a:spLocks/>
            </p:cNvSpPr>
            <p:nvPr/>
          </p:nvSpPr>
          <p:spPr bwMode="auto">
            <a:xfrm>
              <a:off x="4722" y="1800"/>
              <a:ext cx="2" cy="154"/>
            </a:xfrm>
            <a:custGeom>
              <a:avLst/>
              <a:gdLst>
                <a:gd name="T0" fmla="*/ 0 w 1"/>
                <a:gd name="T1" fmla="*/ 0 h 732"/>
                <a:gd name="T2" fmla="*/ 0 w 1"/>
                <a:gd name="T3" fmla="*/ 732 h 732"/>
                <a:gd name="T4" fmla="*/ 1 w 1"/>
                <a:gd name="T5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732">
                  <a:moveTo>
                    <a:pt x="0" y="0"/>
                  </a:moveTo>
                  <a:lnTo>
                    <a:pt x="0" y="732"/>
                  </a:lnTo>
                  <a:lnTo>
                    <a:pt x="1" y="732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102" name="Freeform 62"/>
            <p:cNvSpPr>
              <a:spLocks/>
            </p:cNvSpPr>
            <p:nvPr/>
          </p:nvSpPr>
          <p:spPr bwMode="auto">
            <a:xfrm>
              <a:off x="4494" y="1746"/>
              <a:ext cx="162" cy="92"/>
            </a:xfrm>
            <a:custGeom>
              <a:avLst/>
              <a:gdLst>
                <a:gd name="T0" fmla="*/ 764 w 764"/>
                <a:gd name="T1" fmla="*/ 76 h 441"/>
                <a:gd name="T2" fmla="*/ 700 w 764"/>
                <a:gd name="T3" fmla="*/ 46 h 441"/>
                <a:gd name="T4" fmla="*/ 629 w 764"/>
                <a:gd name="T5" fmla="*/ 22 h 441"/>
                <a:gd name="T6" fmla="*/ 550 w 764"/>
                <a:gd name="T7" fmla="*/ 7 h 441"/>
                <a:gd name="T8" fmla="*/ 469 w 764"/>
                <a:gd name="T9" fmla="*/ 0 h 441"/>
                <a:gd name="T10" fmla="*/ 385 w 764"/>
                <a:gd name="T11" fmla="*/ 2 h 441"/>
                <a:gd name="T12" fmla="*/ 305 w 764"/>
                <a:gd name="T13" fmla="*/ 14 h 441"/>
                <a:gd name="T14" fmla="*/ 230 w 764"/>
                <a:gd name="T15" fmla="*/ 33 h 441"/>
                <a:gd name="T16" fmla="*/ 161 w 764"/>
                <a:gd name="T17" fmla="*/ 60 h 441"/>
                <a:gd name="T18" fmla="*/ 103 w 764"/>
                <a:gd name="T19" fmla="*/ 94 h 441"/>
                <a:gd name="T20" fmla="*/ 56 w 764"/>
                <a:gd name="T21" fmla="*/ 133 h 441"/>
                <a:gd name="T22" fmla="*/ 23 w 764"/>
                <a:gd name="T23" fmla="*/ 176 h 441"/>
                <a:gd name="T24" fmla="*/ 4 w 764"/>
                <a:gd name="T25" fmla="*/ 224 h 441"/>
                <a:gd name="T26" fmla="*/ 0 w 764"/>
                <a:gd name="T27" fmla="*/ 271 h 441"/>
                <a:gd name="T28" fmla="*/ 12 w 764"/>
                <a:gd name="T29" fmla="*/ 318 h 441"/>
                <a:gd name="T30" fmla="*/ 38 w 764"/>
                <a:gd name="T31" fmla="*/ 364 h 441"/>
                <a:gd name="T32" fmla="*/ 78 w 764"/>
                <a:gd name="T33" fmla="*/ 405 h 441"/>
                <a:gd name="T34" fmla="*/ 131 w 764"/>
                <a:gd name="T35" fmla="*/ 441 h 441"/>
                <a:gd name="T36" fmla="*/ 132 w 764"/>
                <a:gd name="T37" fmla="*/ 441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64" h="441">
                  <a:moveTo>
                    <a:pt x="764" y="76"/>
                  </a:moveTo>
                  <a:lnTo>
                    <a:pt x="700" y="46"/>
                  </a:lnTo>
                  <a:lnTo>
                    <a:pt x="629" y="22"/>
                  </a:lnTo>
                  <a:lnTo>
                    <a:pt x="550" y="7"/>
                  </a:lnTo>
                  <a:lnTo>
                    <a:pt x="469" y="0"/>
                  </a:lnTo>
                  <a:lnTo>
                    <a:pt x="385" y="2"/>
                  </a:lnTo>
                  <a:lnTo>
                    <a:pt x="305" y="14"/>
                  </a:lnTo>
                  <a:lnTo>
                    <a:pt x="230" y="33"/>
                  </a:lnTo>
                  <a:lnTo>
                    <a:pt x="161" y="60"/>
                  </a:lnTo>
                  <a:lnTo>
                    <a:pt x="103" y="94"/>
                  </a:lnTo>
                  <a:lnTo>
                    <a:pt x="56" y="133"/>
                  </a:lnTo>
                  <a:lnTo>
                    <a:pt x="23" y="176"/>
                  </a:lnTo>
                  <a:lnTo>
                    <a:pt x="4" y="224"/>
                  </a:lnTo>
                  <a:lnTo>
                    <a:pt x="0" y="271"/>
                  </a:lnTo>
                  <a:lnTo>
                    <a:pt x="12" y="318"/>
                  </a:lnTo>
                  <a:lnTo>
                    <a:pt x="38" y="364"/>
                  </a:lnTo>
                  <a:lnTo>
                    <a:pt x="78" y="405"/>
                  </a:lnTo>
                  <a:lnTo>
                    <a:pt x="131" y="441"/>
                  </a:lnTo>
                  <a:lnTo>
                    <a:pt x="132" y="441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103" name="Freeform 63"/>
            <p:cNvSpPr>
              <a:spLocks/>
            </p:cNvSpPr>
            <p:nvPr/>
          </p:nvSpPr>
          <p:spPr bwMode="auto">
            <a:xfrm>
              <a:off x="4656" y="1760"/>
              <a:ext cx="2" cy="154"/>
            </a:xfrm>
            <a:custGeom>
              <a:avLst/>
              <a:gdLst>
                <a:gd name="T0" fmla="*/ 0 w 2"/>
                <a:gd name="T1" fmla="*/ 732 h 732"/>
                <a:gd name="T2" fmla="*/ 0 w 2"/>
                <a:gd name="T3" fmla="*/ 0 h 732"/>
                <a:gd name="T4" fmla="*/ 2 w 2"/>
                <a:gd name="T5" fmla="*/ 0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732">
                  <a:moveTo>
                    <a:pt x="0" y="732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104" name="Freeform 64"/>
            <p:cNvSpPr>
              <a:spLocks/>
            </p:cNvSpPr>
            <p:nvPr/>
          </p:nvSpPr>
          <p:spPr bwMode="auto">
            <a:xfrm>
              <a:off x="3587" y="1220"/>
              <a:ext cx="162" cy="93"/>
            </a:xfrm>
            <a:custGeom>
              <a:avLst/>
              <a:gdLst>
                <a:gd name="T0" fmla="*/ 0 w 763"/>
                <a:gd name="T1" fmla="*/ 366 h 442"/>
                <a:gd name="T2" fmla="*/ 63 w 763"/>
                <a:gd name="T3" fmla="*/ 397 h 442"/>
                <a:gd name="T4" fmla="*/ 136 w 763"/>
                <a:gd name="T5" fmla="*/ 420 h 442"/>
                <a:gd name="T6" fmla="*/ 213 w 763"/>
                <a:gd name="T7" fmla="*/ 435 h 442"/>
                <a:gd name="T8" fmla="*/ 296 w 763"/>
                <a:gd name="T9" fmla="*/ 442 h 442"/>
                <a:gd name="T10" fmla="*/ 378 w 763"/>
                <a:gd name="T11" fmla="*/ 440 h 442"/>
                <a:gd name="T12" fmla="*/ 459 w 763"/>
                <a:gd name="T13" fmla="*/ 429 h 442"/>
                <a:gd name="T14" fmla="*/ 534 w 763"/>
                <a:gd name="T15" fmla="*/ 410 h 442"/>
                <a:gd name="T16" fmla="*/ 602 w 763"/>
                <a:gd name="T17" fmla="*/ 382 h 442"/>
                <a:gd name="T18" fmla="*/ 661 w 763"/>
                <a:gd name="T19" fmla="*/ 349 h 442"/>
                <a:gd name="T20" fmla="*/ 707 w 763"/>
                <a:gd name="T21" fmla="*/ 310 h 442"/>
                <a:gd name="T22" fmla="*/ 741 w 763"/>
                <a:gd name="T23" fmla="*/ 265 h 442"/>
                <a:gd name="T24" fmla="*/ 760 w 763"/>
                <a:gd name="T25" fmla="*/ 219 h 442"/>
                <a:gd name="T26" fmla="*/ 763 w 763"/>
                <a:gd name="T27" fmla="*/ 172 h 442"/>
                <a:gd name="T28" fmla="*/ 751 w 763"/>
                <a:gd name="T29" fmla="*/ 124 h 442"/>
                <a:gd name="T30" fmla="*/ 726 w 763"/>
                <a:gd name="T31" fmla="*/ 79 h 442"/>
                <a:gd name="T32" fmla="*/ 685 w 763"/>
                <a:gd name="T33" fmla="*/ 37 h 442"/>
                <a:gd name="T34" fmla="*/ 633 w 763"/>
                <a:gd name="T35" fmla="*/ 0 h 442"/>
                <a:gd name="T36" fmla="*/ 634 w 763"/>
                <a:gd name="T37" fmla="*/ 0 h 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63" h="442">
                  <a:moveTo>
                    <a:pt x="0" y="366"/>
                  </a:moveTo>
                  <a:lnTo>
                    <a:pt x="63" y="397"/>
                  </a:lnTo>
                  <a:lnTo>
                    <a:pt x="136" y="420"/>
                  </a:lnTo>
                  <a:lnTo>
                    <a:pt x="213" y="435"/>
                  </a:lnTo>
                  <a:lnTo>
                    <a:pt x="296" y="442"/>
                  </a:lnTo>
                  <a:lnTo>
                    <a:pt x="378" y="440"/>
                  </a:lnTo>
                  <a:lnTo>
                    <a:pt x="459" y="429"/>
                  </a:lnTo>
                  <a:lnTo>
                    <a:pt x="534" y="410"/>
                  </a:lnTo>
                  <a:lnTo>
                    <a:pt x="602" y="382"/>
                  </a:lnTo>
                  <a:lnTo>
                    <a:pt x="661" y="349"/>
                  </a:lnTo>
                  <a:lnTo>
                    <a:pt x="707" y="310"/>
                  </a:lnTo>
                  <a:lnTo>
                    <a:pt x="741" y="265"/>
                  </a:lnTo>
                  <a:lnTo>
                    <a:pt x="760" y="219"/>
                  </a:lnTo>
                  <a:lnTo>
                    <a:pt x="763" y="172"/>
                  </a:lnTo>
                  <a:lnTo>
                    <a:pt x="751" y="124"/>
                  </a:lnTo>
                  <a:lnTo>
                    <a:pt x="726" y="79"/>
                  </a:lnTo>
                  <a:lnTo>
                    <a:pt x="685" y="37"/>
                  </a:lnTo>
                  <a:lnTo>
                    <a:pt x="633" y="0"/>
                  </a:lnTo>
                  <a:lnTo>
                    <a:pt x="634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105" name="Freeform 65"/>
            <p:cNvSpPr>
              <a:spLocks/>
            </p:cNvSpPr>
            <p:nvPr/>
          </p:nvSpPr>
          <p:spPr bwMode="auto">
            <a:xfrm>
              <a:off x="3720" y="1220"/>
              <a:ext cx="2" cy="78"/>
            </a:xfrm>
            <a:custGeom>
              <a:avLst/>
              <a:gdLst>
                <a:gd name="T0" fmla="*/ 0 w 1"/>
                <a:gd name="T1" fmla="*/ 0 h 366"/>
                <a:gd name="T2" fmla="*/ 0 w 1"/>
                <a:gd name="T3" fmla="*/ 366 h 366"/>
                <a:gd name="T4" fmla="*/ 1 w 1"/>
                <a:gd name="T5" fmla="*/ 366 h 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66">
                  <a:moveTo>
                    <a:pt x="0" y="0"/>
                  </a:moveTo>
                  <a:lnTo>
                    <a:pt x="0" y="366"/>
                  </a:lnTo>
                  <a:lnTo>
                    <a:pt x="1" y="366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106" name="Freeform 66"/>
            <p:cNvSpPr>
              <a:spLocks/>
            </p:cNvSpPr>
            <p:nvPr/>
          </p:nvSpPr>
          <p:spPr bwMode="auto">
            <a:xfrm>
              <a:off x="3520" y="1260"/>
              <a:ext cx="67" cy="38"/>
            </a:xfrm>
            <a:custGeom>
              <a:avLst/>
              <a:gdLst>
                <a:gd name="T0" fmla="*/ 317 w 317"/>
                <a:gd name="T1" fmla="*/ 183 h 183"/>
                <a:gd name="T2" fmla="*/ 0 w 317"/>
                <a:gd name="T3" fmla="*/ 0 h 183"/>
                <a:gd name="T4" fmla="*/ 1 w 317"/>
                <a:gd name="T5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7" h="183">
                  <a:moveTo>
                    <a:pt x="317" y="183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107" name="Freeform 67"/>
            <p:cNvSpPr>
              <a:spLocks/>
            </p:cNvSpPr>
            <p:nvPr/>
          </p:nvSpPr>
          <p:spPr bwMode="auto">
            <a:xfrm>
              <a:off x="3838" y="1334"/>
              <a:ext cx="567" cy="179"/>
            </a:xfrm>
            <a:custGeom>
              <a:avLst/>
              <a:gdLst>
                <a:gd name="T0" fmla="*/ 2687 w 2687"/>
                <a:gd name="T1" fmla="*/ 0 h 851"/>
                <a:gd name="T2" fmla="*/ 2662 w 2687"/>
                <a:gd name="T3" fmla="*/ 216 h 851"/>
                <a:gd name="T4" fmla="*/ 2587 w 2687"/>
                <a:gd name="T5" fmla="*/ 426 h 851"/>
                <a:gd name="T6" fmla="*/ 2461 w 2687"/>
                <a:gd name="T7" fmla="*/ 607 h 851"/>
                <a:gd name="T8" fmla="*/ 2381 w 2687"/>
                <a:gd name="T9" fmla="*/ 681 h 851"/>
                <a:gd name="T10" fmla="*/ 2293 w 2687"/>
                <a:gd name="T11" fmla="*/ 742 h 851"/>
                <a:gd name="T12" fmla="*/ 2195 w 2687"/>
                <a:gd name="T13" fmla="*/ 790 h 851"/>
                <a:gd name="T14" fmla="*/ 2088 w 2687"/>
                <a:gd name="T15" fmla="*/ 823 h 851"/>
                <a:gd name="T16" fmla="*/ 1851 w 2687"/>
                <a:gd name="T17" fmla="*/ 851 h 851"/>
                <a:gd name="T18" fmla="*/ 1597 w 2687"/>
                <a:gd name="T19" fmla="*/ 831 h 851"/>
                <a:gd name="T20" fmla="*/ 1343 w 2687"/>
                <a:gd name="T21" fmla="*/ 776 h 851"/>
                <a:gd name="T22" fmla="*/ 1089 w 2687"/>
                <a:gd name="T23" fmla="*/ 696 h 851"/>
                <a:gd name="T24" fmla="*/ 835 w 2687"/>
                <a:gd name="T25" fmla="*/ 596 h 851"/>
                <a:gd name="T26" fmla="*/ 598 w 2687"/>
                <a:gd name="T27" fmla="*/ 485 h 851"/>
                <a:gd name="T28" fmla="*/ 392 w 2687"/>
                <a:gd name="T29" fmla="*/ 376 h 851"/>
                <a:gd name="T30" fmla="*/ 225 w 2687"/>
                <a:gd name="T31" fmla="*/ 271 h 851"/>
                <a:gd name="T32" fmla="*/ 98 w 2687"/>
                <a:gd name="T33" fmla="*/ 171 h 851"/>
                <a:gd name="T34" fmla="*/ 24 w 2687"/>
                <a:gd name="T35" fmla="*/ 80 h 851"/>
                <a:gd name="T36" fmla="*/ 0 w 2687"/>
                <a:gd name="T37" fmla="*/ 0 h 851"/>
                <a:gd name="T38" fmla="*/ 1 w 2687"/>
                <a:gd name="T39" fmla="*/ 0 h 8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687" h="851">
                  <a:moveTo>
                    <a:pt x="2687" y="0"/>
                  </a:moveTo>
                  <a:lnTo>
                    <a:pt x="2662" y="216"/>
                  </a:lnTo>
                  <a:lnTo>
                    <a:pt x="2587" y="426"/>
                  </a:lnTo>
                  <a:lnTo>
                    <a:pt x="2461" y="607"/>
                  </a:lnTo>
                  <a:lnTo>
                    <a:pt x="2381" y="681"/>
                  </a:lnTo>
                  <a:lnTo>
                    <a:pt x="2293" y="742"/>
                  </a:lnTo>
                  <a:lnTo>
                    <a:pt x="2195" y="790"/>
                  </a:lnTo>
                  <a:lnTo>
                    <a:pt x="2088" y="823"/>
                  </a:lnTo>
                  <a:lnTo>
                    <a:pt x="1851" y="851"/>
                  </a:lnTo>
                  <a:lnTo>
                    <a:pt x="1597" y="831"/>
                  </a:lnTo>
                  <a:lnTo>
                    <a:pt x="1343" y="776"/>
                  </a:lnTo>
                  <a:lnTo>
                    <a:pt x="1089" y="696"/>
                  </a:lnTo>
                  <a:lnTo>
                    <a:pt x="835" y="596"/>
                  </a:lnTo>
                  <a:lnTo>
                    <a:pt x="598" y="485"/>
                  </a:lnTo>
                  <a:lnTo>
                    <a:pt x="392" y="376"/>
                  </a:lnTo>
                  <a:lnTo>
                    <a:pt x="225" y="271"/>
                  </a:lnTo>
                  <a:lnTo>
                    <a:pt x="98" y="171"/>
                  </a:lnTo>
                  <a:lnTo>
                    <a:pt x="24" y="80"/>
                  </a:ln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108" name="Freeform 68"/>
            <p:cNvSpPr>
              <a:spLocks/>
            </p:cNvSpPr>
            <p:nvPr/>
          </p:nvSpPr>
          <p:spPr bwMode="auto">
            <a:xfrm>
              <a:off x="3838" y="750"/>
              <a:ext cx="567" cy="325"/>
            </a:xfrm>
            <a:custGeom>
              <a:avLst/>
              <a:gdLst>
                <a:gd name="T0" fmla="*/ 2290 w 2683"/>
                <a:gd name="T1" fmla="*/ 1323 h 1550"/>
                <a:gd name="T2" fmla="*/ 2452 w 2683"/>
                <a:gd name="T3" fmla="*/ 1210 h 1550"/>
                <a:gd name="T4" fmla="*/ 2575 w 2683"/>
                <a:gd name="T5" fmla="*/ 1080 h 1550"/>
                <a:gd name="T6" fmla="*/ 2653 w 2683"/>
                <a:gd name="T7" fmla="*/ 939 h 1550"/>
                <a:gd name="T8" fmla="*/ 2683 w 2683"/>
                <a:gd name="T9" fmla="*/ 793 h 1550"/>
                <a:gd name="T10" fmla="*/ 2665 w 2683"/>
                <a:gd name="T11" fmla="*/ 646 h 1550"/>
                <a:gd name="T12" fmla="*/ 2598 w 2683"/>
                <a:gd name="T13" fmla="*/ 503 h 1550"/>
                <a:gd name="T14" fmla="*/ 2487 w 2683"/>
                <a:gd name="T15" fmla="*/ 371 h 1550"/>
                <a:gd name="T16" fmla="*/ 2334 w 2683"/>
                <a:gd name="T17" fmla="*/ 253 h 1550"/>
                <a:gd name="T18" fmla="*/ 2145 w 2683"/>
                <a:gd name="T19" fmla="*/ 153 h 1550"/>
                <a:gd name="T20" fmla="*/ 1927 w 2683"/>
                <a:gd name="T21" fmla="*/ 77 h 1550"/>
                <a:gd name="T22" fmla="*/ 1688 w 2683"/>
                <a:gd name="T23" fmla="*/ 26 h 1550"/>
                <a:gd name="T24" fmla="*/ 1436 w 2683"/>
                <a:gd name="T25" fmla="*/ 0 h 1550"/>
                <a:gd name="T26" fmla="*/ 1180 w 2683"/>
                <a:gd name="T27" fmla="*/ 4 h 1550"/>
                <a:gd name="T28" fmla="*/ 930 w 2683"/>
                <a:gd name="T29" fmla="*/ 35 h 1550"/>
                <a:gd name="T30" fmla="*/ 696 w 2683"/>
                <a:gd name="T31" fmla="*/ 94 h 1550"/>
                <a:gd name="T32" fmla="*/ 484 w 2683"/>
                <a:gd name="T33" fmla="*/ 176 h 1550"/>
                <a:gd name="T34" fmla="*/ 304 w 2683"/>
                <a:gd name="T35" fmla="*/ 280 h 1550"/>
                <a:gd name="T36" fmla="*/ 161 w 2683"/>
                <a:gd name="T37" fmla="*/ 402 h 1550"/>
                <a:gd name="T38" fmla="*/ 60 w 2683"/>
                <a:gd name="T39" fmla="*/ 538 h 1550"/>
                <a:gd name="T40" fmla="*/ 6 w 2683"/>
                <a:gd name="T41" fmla="*/ 682 h 1550"/>
                <a:gd name="T42" fmla="*/ 0 w 2683"/>
                <a:gd name="T43" fmla="*/ 830 h 1550"/>
                <a:gd name="T44" fmla="*/ 42 w 2683"/>
                <a:gd name="T45" fmla="*/ 975 h 1550"/>
                <a:gd name="T46" fmla="*/ 131 w 2683"/>
                <a:gd name="T47" fmla="*/ 1114 h 1550"/>
                <a:gd name="T48" fmla="*/ 264 w 2683"/>
                <a:gd name="T49" fmla="*/ 1239 h 1550"/>
                <a:gd name="T50" fmla="*/ 436 w 2683"/>
                <a:gd name="T51" fmla="*/ 1349 h 1550"/>
                <a:gd name="T52" fmla="*/ 641 w 2683"/>
                <a:gd name="T53" fmla="*/ 1437 h 1550"/>
                <a:gd name="T54" fmla="*/ 870 w 2683"/>
                <a:gd name="T55" fmla="*/ 1501 h 1550"/>
                <a:gd name="T56" fmla="*/ 1117 w 2683"/>
                <a:gd name="T57" fmla="*/ 1539 h 1550"/>
                <a:gd name="T58" fmla="*/ 1372 w 2683"/>
                <a:gd name="T59" fmla="*/ 1550 h 1550"/>
                <a:gd name="T60" fmla="*/ 1625 w 2683"/>
                <a:gd name="T61" fmla="*/ 1533 h 1550"/>
                <a:gd name="T62" fmla="*/ 1869 w 2683"/>
                <a:gd name="T63" fmla="*/ 1488 h 1550"/>
                <a:gd name="T64" fmla="*/ 2093 w 2683"/>
                <a:gd name="T65" fmla="*/ 1417 h 1550"/>
                <a:gd name="T66" fmla="*/ 2290 w 2683"/>
                <a:gd name="T67" fmla="*/ 1323 h 1550"/>
                <a:gd name="T68" fmla="*/ 2291 w 2683"/>
                <a:gd name="T69" fmla="*/ 1323 h 1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683" h="1550">
                  <a:moveTo>
                    <a:pt x="2290" y="1323"/>
                  </a:moveTo>
                  <a:lnTo>
                    <a:pt x="2452" y="1210"/>
                  </a:lnTo>
                  <a:lnTo>
                    <a:pt x="2575" y="1080"/>
                  </a:lnTo>
                  <a:lnTo>
                    <a:pt x="2653" y="939"/>
                  </a:lnTo>
                  <a:lnTo>
                    <a:pt x="2683" y="793"/>
                  </a:lnTo>
                  <a:lnTo>
                    <a:pt x="2665" y="646"/>
                  </a:lnTo>
                  <a:lnTo>
                    <a:pt x="2598" y="503"/>
                  </a:lnTo>
                  <a:lnTo>
                    <a:pt x="2487" y="371"/>
                  </a:lnTo>
                  <a:lnTo>
                    <a:pt x="2334" y="253"/>
                  </a:lnTo>
                  <a:lnTo>
                    <a:pt x="2145" y="153"/>
                  </a:lnTo>
                  <a:lnTo>
                    <a:pt x="1927" y="77"/>
                  </a:lnTo>
                  <a:lnTo>
                    <a:pt x="1688" y="26"/>
                  </a:lnTo>
                  <a:lnTo>
                    <a:pt x="1436" y="0"/>
                  </a:lnTo>
                  <a:lnTo>
                    <a:pt x="1180" y="4"/>
                  </a:lnTo>
                  <a:lnTo>
                    <a:pt x="930" y="35"/>
                  </a:lnTo>
                  <a:lnTo>
                    <a:pt x="696" y="94"/>
                  </a:lnTo>
                  <a:lnTo>
                    <a:pt x="484" y="176"/>
                  </a:lnTo>
                  <a:lnTo>
                    <a:pt x="304" y="280"/>
                  </a:lnTo>
                  <a:lnTo>
                    <a:pt x="161" y="402"/>
                  </a:lnTo>
                  <a:lnTo>
                    <a:pt x="60" y="538"/>
                  </a:lnTo>
                  <a:lnTo>
                    <a:pt x="6" y="682"/>
                  </a:lnTo>
                  <a:lnTo>
                    <a:pt x="0" y="830"/>
                  </a:lnTo>
                  <a:lnTo>
                    <a:pt x="42" y="975"/>
                  </a:lnTo>
                  <a:lnTo>
                    <a:pt x="131" y="1114"/>
                  </a:lnTo>
                  <a:lnTo>
                    <a:pt x="264" y="1239"/>
                  </a:lnTo>
                  <a:lnTo>
                    <a:pt x="436" y="1349"/>
                  </a:lnTo>
                  <a:lnTo>
                    <a:pt x="641" y="1437"/>
                  </a:lnTo>
                  <a:lnTo>
                    <a:pt x="870" y="1501"/>
                  </a:lnTo>
                  <a:lnTo>
                    <a:pt x="1117" y="1539"/>
                  </a:lnTo>
                  <a:lnTo>
                    <a:pt x="1372" y="1550"/>
                  </a:lnTo>
                  <a:lnTo>
                    <a:pt x="1625" y="1533"/>
                  </a:lnTo>
                  <a:lnTo>
                    <a:pt x="1869" y="1488"/>
                  </a:lnTo>
                  <a:lnTo>
                    <a:pt x="2093" y="1417"/>
                  </a:lnTo>
                  <a:lnTo>
                    <a:pt x="2290" y="1323"/>
                  </a:lnTo>
                  <a:lnTo>
                    <a:pt x="2291" y="1323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109" name="Freeform 69"/>
            <p:cNvSpPr>
              <a:spLocks/>
            </p:cNvSpPr>
            <p:nvPr/>
          </p:nvSpPr>
          <p:spPr bwMode="auto">
            <a:xfrm>
              <a:off x="3454" y="1452"/>
              <a:ext cx="95" cy="55"/>
            </a:xfrm>
            <a:custGeom>
              <a:avLst/>
              <a:gdLst>
                <a:gd name="T0" fmla="*/ 448 w 448"/>
                <a:gd name="T1" fmla="*/ 259 h 259"/>
                <a:gd name="T2" fmla="*/ 0 w 448"/>
                <a:gd name="T3" fmla="*/ 0 h 259"/>
                <a:gd name="T4" fmla="*/ 1 w 448"/>
                <a:gd name="T5" fmla="*/ 0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8" h="259">
                  <a:moveTo>
                    <a:pt x="448" y="259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110" name="Freeform 70"/>
            <p:cNvSpPr>
              <a:spLocks/>
            </p:cNvSpPr>
            <p:nvPr/>
          </p:nvSpPr>
          <p:spPr bwMode="auto">
            <a:xfrm>
              <a:off x="4188" y="1954"/>
              <a:ext cx="133" cy="76"/>
            </a:xfrm>
            <a:custGeom>
              <a:avLst/>
              <a:gdLst>
                <a:gd name="T0" fmla="*/ 634 w 634"/>
                <a:gd name="T1" fmla="*/ 0 h 365"/>
                <a:gd name="T2" fmla="*/ 0 w 634"/>
                <a:gd name="T3" fmla="*/ 365 h 365"/>
                <a:gd name="T4" fmla="*/ 1 w 634"/>
                <a:gd name="T5" fmla="*/ 365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34" h="365">
                  <a:moveTo>
                    <a:pt x="634" y="0"/>
                  </a:moveTo>
                  <a:lnTo>
                    <a:pt x="0" y="365"/>
                  </a:lnTo>
                  <a:lnTo>
                    <a:pt x="1" y="365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111" name="Freeform 71"/>
            <p:cNvSpPr>
              <a:spLocks/>
            </p:cNvSpPr>
            <p:nvPr/>
          </p:nvSpPr>
          <p:spPr bwMode="auto">
            <a:xfrm>
              <a:off x="4321" y="1954"/>
              <a:ext cx="200" cy="116"/>
            </a:xfrm>
            <a:custGeom>
              <a:avLst/>
              <a:gdLst>
                <a:gd name="T0" fmla="*/ 950 w 950"/>
                <a:gd name="T1" fmla="*/ 548 h 548"/>
                <a:gd name="T2" fmla="*/ 0 w 950"/>
                <a:gd name="T3" fmla="*/ 0 h 548"/>
                <a:gd name="T4" fmla="*/ 1 w 950"/>
                <a:gd name="T5" fmla="*/ 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50" h="548">
                  <a:moveTo>
                    <a:pt x="950" y="548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112" name="Freeform 72"/>
            <p:cNvSpPr>
              <a:spLocks/>
            </p:cNvSpPr>
            <p:nvPr/>
          </p:nvSpPr>
          <p:spPr bwMode="auto">
            <a:xfrm>
              <a:off x="4521" y="2030"/>
              <a:ext cx="68" cy="40"/>
            </a:xfrm>
            <a:custGeom>
              <a:avLst/>
              <a:gdLst>
                <a:gd name="T0" fmla="*/ 0 w 318"/>
                <a:gd name="T1" fmla="*/ 183 h 183"/>
                <a:gd name="T2" fmla="*/ 317 w 318"/>
                <a:gd name="T3" fmla="*/ 0 h 183"/>
                <a:gd name="T4" fmla="*/ 318 w 318"/>
                <a:gd name="T5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8" h="183">
                  <a:moveTo>
                    <a:pt x="0" y="183"/>
                  </a:moveTo>
                  <a:lnTo>
                    <a:pt x="317" y="0"/>
                  </a:lnTo>
                  <a:lnTo>
                    <a:pt x="318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113" name="Freeform 73"/>
            <p:cNvSpPr>
              <a:spLocks/>
            </p:cNvSpPr>
            <p:nvPr/>
          </p:nvSpPr>
          <p:spPr bwMode="auto">
            <a:xfrm>
              <a:off x="4589" y="1900"/>
              <a:ext cx="67" cy="14"/>
            </a:xfrm>
            <a:custGeom>
              <a:avLst/>
              <a:gdLst>
                <a:gd name="T0" fmla="*/ 316 w 316"/>
                <a:gd name="T1" fmla="*/ 76 h 76"/>
                <a:gd name="T2" fmla="*/ 248 w 316"/>
                <a:gd name="T3" fmla="*/ 43 h 76"/>
                <a:gd name="T4" fmla="*/ 171 w 316"/>
                <a:gd name="T5" fmla="*/ 20 h 76"/>
                <a:gd name="T6" fmla="*/ 87 w 316"/>
                <a:gd name="T7" fmla="*/ 5 h 76"/>
                <a:gd name="T8" fmla="*/ 0 w 316"/>
                <a:gd name="T9" fmla="*/ 0 h 76"/>
                <a:gd name="T10" fmla="*/ 1 w 316"/>
                <a:gd name="T1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6" h="76">
                  <a:moveTo>
                    <a:pt x="316" y="76"/>
                  </a:moveTo>
                  <a:lnTo>
                    <a:pt x="248" y="43"/>
                  </a:lnTo>
                  <a:lnTo>
                    <a:pt x="171" y="20"/>
                  </a:lnTo>
                  <a:lnTo>
                    <a:pt x="87" y="5"/>
                  </a:ln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114" name="Freeform 74"/>
            <p:cNvSpPr>
              <a:spLocks/>
            </p:cNvSpPr>
            <p:nvPr/>
          </p:nvSpPr>
          <p:spPr bwMode="auto">
            <a:xfrm>
              <a:off x="4656" y="1914"/>
              <a:ext cx="66" cy="40"/>
            </a:xfrm>
            <a:custGeom>
              <a:avLst/>
              <a:gdLst>
                <a:gd name="T0" fmla="*/ 316 w 316"/>
                <a:gd name="T1" fmla="*/ 183 h 183"/>
                <a:gd name="T2" fmla="*/ 0 w 316"/>
                <a:gd name="T3" fmla="*/ 0 h 183"/>
                <a:gd name="T4" fmla="*/ 2 w 316"/>
                <a:gd name="T5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6" h="183">
                  <a:moveTo>
                    <a:pt x="316" y="183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115" name="Freeform 75"/>
            <p:cNvSpPr>
              <a:spLocks/>
            </p:cNvSpPr>
            <p:nvPr/>
          </p:nvSpPr>
          <p:spPr bwMode="auto">
            <a:xfrm>
              <a:off x="4722" y="1914"/>
              <a:ext cx="67" cy="40"/>
            </a:xfrm>
            <a:custGeom>
              <a:avLst/>
              <a:gdLst>
                <a:gd name="T0" fmla="*/ 0 w 318"/>
                <a:gd name="T1" fmla="*/ 183 h 183"/>
                <a:gd name="T2" fmla="*/ 317 w 318"/>
                <a:gd name="T3" fmla="*/ 0 h 183"/>
                <a:gd name="T4" fmla="*/ 318 w 318"/>
                <a:gd name="T5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8" h="183">
                  <a:moveTo>
                    <a:pt x="0" y="183"/>
                  </a:moveTo>
                  <a:lnTo>
                    <a:pt x="317" y="0"/>
                  </a:lnTo>
                  <a:lnTo>
                    <a:pt x="318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116" name="Freeform 76"/>
            <p:cNvSpPr>
              <a:spLocks/>
            </p:cNvSpPr>
            <p:nvPr/>
          </p:nvSpPr>
          <p:spPr bwMode="auto">
            <a:xfrm>
              <a:off x="3520" y="1644"/>
              <a:ext cx="107" cy="64"/>
            </a:xfrm>
            <a:custGeom>
              <a:avLst/>
              <a:gdLst>
                <a:gd name="T0" fmla="*/ 506 w 506"/>
                <a:gd name="T1" fmla="*/ 292 h 292"/>
                <a:gd name="T2" fmla="*/ 0 w 506"/>
                <a:gd name="T3" fmla="*/ 0 h 292"/>
                <a:gd name="T4" fmla="*/ 1 w 506"/>
                <a:gd name="T5" fmla="*/ 0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6" h="292">
                  <a:moveTo>
                    <a:pt x="506" y="292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117" name="Freeform 77"/>
            <p:cNvSpPr>
              <a:spLocks/>
            </p:cNvSpPr>
            <p:nvPr/>
          </p:nvSpPr>
          <p:spPr bwMode="auto">
            <a:xfrm>
              <a:off x="3520" y="1408"/>
              <a:ext cx="668" cy="622"/>
            </a:xfrm>
            <a:custGeom>
              <a:avLst/>
              <a:gdLst>
                <a:gd name="T0" fmla="*/ 3166 w 3166"/>
                <a:gd name="T1" fmla="*/ 2954 h 2954"/>
                <a:gd name="T2" fmla="*/ 3136 w 3166"/>
                <a:gd name="T3" fmla="*/ 2579 h 2954"/>
                <a:gd name="T4" fmla="*/ 3046 w 3166"/>
                <a:gd name="T5" fmla="*/ 2185 h 2954"/>
                <a:gd name="T6" fmla="*/ 2900 w 3166"/>
                <a:gd name="T7" fmla="*/ 1784 h 2954"/>
                <a:gd name="T8" fmla="*/ 2703 w 3166"/>
                <a:gd name="T9" fmla="*/ 1393 h 2954"/>
                <a:gd name="T10" fmla="*/ 2463 w 3166"/>
                <a:gd name="T11" fmla="*/ 1027 h 2954"/>
                <a:gd name="T12" fmla="*/ 2189 w 3166"/>
                <a:gd name="T13" fmla="*/ 700 h 2954"/>
                <a:gd name="T14" fmla="*/ 1892 w 3166"/>
                <a:gd name="T15" fmla="*/ 425 h 2954"/>
                <a:gd name="T16" fmla="*/ 1583 w 3166"/>
                <a:gd name="T17" fmla="*/ 211 h 2954"/>
                <a:gd name="T18" fmla="*/ 1274 w 3166"/>
                <a:gd name="T19" fmla="*/ 68 h 2954"/>
                <a:gd name="T20" fmla="*/ 977 w 3166"/>
                <a:gd name="T21" fmla="*/ 0 h 2954"/>
                <a:gd name="T22" fmla="*/ 703 w 3166"/>
                <a:gd name="T23" fmla="*/ 11 h 2954"/>
                <a:gd name="T24" fmla="*/ 463 w 3166"/>
                <a:gd name="T25" fmla="*/ 100 h 2954"/>
                <a:gd name="T26" fmla="*/ 266 w 3166"/>
                <a:gd name="T27" fmla="*/ 264 h 2954"/>
                <a:gd name="T28" fmla="*/ 120 w 3166"/>
                <a:gd name="T29" fmla="*/ 495 h 2954"/>
                <a:gd name="T30" fmla="*/ 30 w 3166"/>
                <a:gd name="T31" fmla="*/ 786 h 2954"/>
                <a:gd name="T32" fmla="*/ 0 w 3166"/>
                <a:gd name="T33" fmla="*/ 1126 h 2954"/>
                <a:gd name="T34" fmla="*/ 1 w 3166"/>
                <a:gd name="T35" fmla="*/ 1126 h 29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166" h="2954">
                  <a:moveTo>
                    <a:pt x="3166" y="2954"/>
                  </a:moveTo>
                  <a:lnTo>
                    <a:pt x="3136" y="2579"/>
                  </a:lnTo>
                  <a:lnTo>
                    <a:pt x="3046" y="2185"/>
                  </a:lnTo>
                  <a:lnTo>
                    <a:pt x="2900" y="1784"/>
                  </a:lnTo>
                  <a:lnTo>
                    <a:pt x="2703" y="1393"/>
                  </a:lnTo>
                  <a:lnTo>
                    <a:pt x="2463" y="1027"/>
                  </a:lnTo>
                  <a:lnTo>
                    <a:pt x="2189" y="700"/>
                  </a:lnTo>
                  <a:lnTo>
                    <a:pt x="1892" y="425"/>
                  </a:lnTo>
                  <a:lnTo>
                    <a:pt x="1583" y="211"/>
                  </a:lnTo>
                  <a:lnTo>
                    <a:pt x="1274" y="68"/>
                  </a:lnTo>
                  <a:lnTo>
                    <a:pt x="977" y="0"/>
                  </a:lnTo>
                  <a:lnTo>
                    <a:pt x="703" y="11"/>
                  </a:lnTo>
                  <a:lnTo>
                    <a:pt x="463" y="100"/>
                  </a:lnTo>
                  <a:lnTo>
                    <a:pt x="266" y="264"/>
                  </a:lnTo>
                  <a:lnTo>
                    <a:pt x="120" y="495"/>
                  </a:lnTo>
                  <a:lnTo>
                    <a:pt x="30" y="786"/>
                  </a:lnTo>
                  <a:lnTo>
                    <a:pt x="0" y="1126"/>
                  </a:lnTo>
                  <a:lnTo>
                    <a:pt x="1" y="1126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118" name="Freeform 78"/>
            <p:cNvSpPr>
              <a:spLocks/>
            </p:cNvSpPr>
            <p:nvPr/>
          </p:nvSpPr>
          <p:spPr bwMode="auto">
            <a:xfrm>
              <a:off x="4081" y="1969"/>
              <a:ext cx="107" cy="61"/>
            </a:xfrm>
            <a:custGeom>
              <a:avLst/>
              <a:gdLst>
                <a:gd name="T0" fmla="*/ 507 w 507"/>
                <a:gd name="T1" fmla="*/ 292 h 292"/>
                <a:gd name="T2" fmla="*/ 0 w 507"/>
                <a:gd name="T3" fmla="*/ 0 h 292"/>
                <a:gd name="T4" fmla="*/ 2 w 507"/>
                <a:gd name="T5" fmla="*/ 0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7" h="292">
                  <a:moveTo>
                    <a:pt x="507" y="292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119" name="Freeform 79"/>
            <p:cNvSpPr>
              <a:spLocks/>
            </p:cNvSpPr>
            <p:nvPr/>
          </p:nvSpPr>
          <p:spPr bwMode="auto">
            <a:xfrm>
              <a:off x="3627" y="1577"/>
              <a:ext cx="228" cy="131"/>
            </a:xfrm>
            <a:custGeom>
              <a:avLst/>
              <a:gdLst>
                <a:gd name="T0" fmla="*/ 1077 w 1077"/>
                <a:gd name="T1" fmla="*/ 0 h 622"/>
                <a:gd name="T2" fmla="*/ 0 w 1077"/>
                <a:gd name="T3" fmla="*/ 622 h 622"/>
                <a:gd name="T4" fmla="*/ 1 w 1077"/>
                <a:gd name="T5" fmla="*/ 622 h 6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77" h="622">
                  <a:moveTo>
                    <a:pt x="1077" y="0"/>
                  </a:moveTo>
                  <a:lnTo>
                    <a:pt x="0" y="622"/>
                  </a:lnTo>
                  <a:lnTo>
                    <a:pt x="1" y="622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120" name="Freeform 80"/>
            <p:cNvSpPr>
              <a:spLocks/>
            </p:cNvSpPr>
            <p:nvPr/>
          </p:nvSpPr>
          <p:spPr bwMode="auto">
            <a:xfrm>
              <a:off x="3627" y="1545"/>
              <a:ext cx="454" cy="424"/>
            </a:xfrm>
            <a:custGeom>
              <a:avLst/>
              <a:gdLst>
                <a:gd name="T0" fmla="*/ 2153 w 2153"/>
                <a:gd name="T1" fmla="*/ 2009 h 2009"/>
                <a:gd name="T2" fmla="*/ 2133 w 2153"/>
                <a:gd name="T3" fmla="*/ 1754 h 2009"/>
                <a:gd name="T4" fmla="*/ 2071 w 2153"/>
                <a:gd name="T5" fmla="*/ 1485 h 2009"/>
                <a:gd name="T6" fmla="*/ 1972 w 2153"/>
                <a:gd name="T7" fmla="*/ 1213 h 2009"/>
                <a:gd name="T8" fmla="*/ 1839 w 2153"/>
                <a:gd name="T9" fmla="*/ 947 h 2009"/>
                <a:gd name="T10" fmla="*/ 1675 w 2153"/>
                <a:gd name="T11" fmla="*/ 698 h 2009"/>
                <a:gd name="T12" fmla="*/ 1489 w 2153"/>
                <a:gd name="T13" fmla="*/ 476 h 2009"/>
                <a:gd name="T14" fmla="*/ 1287 w 2153"/>
                <a:gd name="T15" fmla="*/ 289 h 2009"/>
                <a:gd name="T16" fmla="*/ 1077 w 2153"/>
                <a:gd name="T17" fmla="*/ 143 h 2009"/>
                <a:gd name="T18" fmla="*/ 867 w 2153"/>
                <a:gd name="T19" fmla="*/ 45 h 2009"/>
                <a:gd name="T20" fmla="*/ 665 w 2153"/>
                <a:gd name="T21" fmla="*/ 0 h 2009"/>
                <a:gd name="T22" fmla="*/ 479 w 2153"/>
                <a:gd name="T23" fmla="*/ 7 h 2009"/>
                <a:gd name="T24" fmla="*/ 316 w 2153"/>
                <a:gd name="T25" fmla="*/ 67 h 2009"/>
                <a:gd name="T26" fmla="*/ 181 w 2153"/>
                <a:gd name="T27" fmla="*/ 179 h 2009"/>
                <a:gd name="T28" fmla="*/ 82 w 2153"/>
                <a:gd name="T29" fmla="*/ 336 h 2009"/>
                <a:gd name="T30" fmla="*/ 21 w 2153"/>
                <a:gd name="T31" fmla="*/ 534 h 2009"/>
                <a:gd name="T32" fmla="*/ 0 w 2153"/>
                <a:gd name="T33" fmla="*/ 765 h 2009"/>
                <a:gd name="T34" fmla="*/ 1 w 2153"/>
                <a:gd name="T35" fmla="*/ 765 h 20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53" h="2009">
                  <a:moveTo>
                    <a:pt x="2153" y="2009"/>
                  </a:moveTo>
                  <a:lnTo>
                    <a:pt x="2133" y="1754"/>
                  </a:lnTo>
                  <a:lnTo>
                    <a:pt x="2071" y="1485"/>
                  </a:lnTo>
                  <a:lnTo>
                    <a:pt x="1972" y="1213"/>
                  </a:lnTo>
                  <a:lnTo>
                    <a:pt x="1839" y="947"/>
                  </a:lnTo>
                  <a:lnTo>
                    <a:pt x="1675" y="698"/>
                  </a:lnTo>
                  <a:lnTo>
                    <a:pt x="1489" y="476"/>
                  </a:lnTo>
                  <a:lnTo>
                    <a:pt x="1287" y="289"/>
                  </a:lnTo>
                  <a:lnTo>
                    <a:pt x="1077" y="143"/>
                  </a:lnTo>
                  <a:lnTo>
                    <a:pt x="867" y="45"/>
                  </a:lnTo>
                  <a:lnTo>
                    <a:pt x="665" y="0"/>
                  </a:lnTo>
                  <a:lnTo>
                    <a:pt x="479" y="7"/>
                  </a:lnTo>
                  <a:lnTo>
                    <a:pt x="316" y="67"/>
                  </a:lnTo>
                  <a:lnTo>
                    <a:pt x="181" y="179"/>
                  </a:lnTo>
                  <a:lnTo>
                    <a:pt x="82" y="336"/>
                  </a:lnTo>
                  <a:lnTo>
                    <a:pt x="21" y="534"/>
                  </a:lnTo>
                  <a:lnTo>
                    <a:pt x="0" y="765"/>
                  </a:lnTo>
                  <a:lnTo>
                    <a:pt x="1" y="765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121" name="Freeform 81"/>
            <p:cNvSpPr>
              <a:spLocks/>
            </p:cNvSpPr>
            <p:nvPr/>
          </p:nvSpPr>
          <p:spPr bwMode="auto">
            <a:xfrm>
              <a:off x="3933" y="802"/>
              <a:ext cx="377" cy="220"/>
            </a:xfrm>
            <a:custGeom>
              <a:avLst/>
              <a:gdLst>
                <a:gd name="T0" fmla="*/ 1527 w 1789"/>
                <a:gd name="T1" fmla="*/ 882 h 1034"/>
                <a:gd name="T2" fmla="*/ 1635 w 1789"/>
                <a:gd name="T3" fmla="*/ 806 h 1034"/>
                <a:gd name="T4" fmla="*/ 1717 w 1789"/>
                <a:gd name="T5" fmla="*/ 720 h 1034"/>
                <a:gd name="T6" fmla="*/ 1769 w 1789"/>
                <a:gd name="T7" fmla="*/ 626 h 1034"/>
                <a:gd name="T8" fmla="*/ 1789 w 1789"/>
                <a:gd name="T9" fmla="*/ 529 h 1034"/>
                <a:gd name="T10" fmla="*/ 1777 w 1789"/>
                <a:gd name="T11" fmla="*/ 431 h 1034"/>
                <a:gd name="T12" fmla="*/ 1733 w 1789"/>
                <a:gd name="T13" fmla="*/ 336 h 1034"/>
                <a:gd name="T14" fmla="*/ 1659 w 1789"/>
                <a:gd name="T15" fmla="*/ 248 h 1034"/>
                <a:gd name="T16" fmla="*/ 1556 w 1789"/>
                <a:gd name="T17" fmla="*/ 169 h 1034"/>
                <a:gd name="T18" fmla="*/ 1430 w 1789"/>
                <a:gd name="T19" fmla="*/ 102 h 1034"/>
                <a:gd name="T20" fmla="*/ 1285 w 1789"/>
                <a:gd name="T21" fmla="*/ 52 h 1034"/>
                <a:gd name="T22" fmla="*/ 1126 w 1789"/>
                <a:gd name="T23" fmla="*/ 17 h 1034"/>
                <a:gd name="T24" fmla="*/ 957 w 1789"/>
                <a:gd name="T25" fmla="*/ 0 h 1034"/>
                <a:gd name="T26" fmla="*/ 788 w 1789"/>
                <a:gd name="T27" fmla="*/ 3 h 1034"/>
                <a:gd name="T28" fmla="*/ 621 w 1789"/>
                <a:gd name="T29" fmla="*/ 23 h 1034"/>
                <a:gd name="T30" fmla="*/ 464 w 1789"/>
                <a:gd name="T31" fmla="*/ 62 h 1034"/>
                <a:gd name="T32" fmla="*/ 323 w 1789"/>
                <a:gd name="T33" fmla="*/ 118 h 1034"/>
                <a:gd name="T34" fmla="*/ 203 w 1789"/>
                <a:gd name="T35" fmla="*/ 188 h 1034"/>
                <a:gd name="T36" fmla="*/ 108 w 1789"/>
                <a:gd name="T37" fmla="*/ 269 h 1034"/>
                <a:gd name="T38" fmla="*/ 40 w 1789"/>
                <a:gd name="T39" fmla="*/ 359 h 1034"/>
                <a:gd name="T40" fmla="*/ 4 w 1789"/>
                <a:gd name="T41" fmla="*/ 455 h 1034"/>
                <a:gd name="T42" fmla="*/ 0 w 1789"/>
                <a:gd name="T43" fmla="*/ 554 h 1034"/>
                <a:gd name="T44" fmla="*/ 29 w 1789"/>
                <a:gd name="T45" fmla="*/ 651 h 1034"/>
                <a:gd name="T46" fmla="*/ 89 w 1789"/>
                <a:gd name="T47" fmla="*/ 742 h 1034"/>
                <a:gd name="T48" fmla="*/ 177 w 1789"/>
                <a:gd name="T49" fmla="*/ 826 h 1034"/>
                <a:gd name="T50" fmla="*/ 292 w 1789"/>
                <a:gd name="T51" fmla="*/ 899 h 1034"/>
                <a:gd name="T52" fmla="*/ 428 w 1789"/>
                <a:gd name="T53" fmla="*/ 958 h 1034"/>
                <a:gd name="T54" fmla="*/ 580 w 1789"/>
                <a:gd name="T55" fmla="*/ 1001 h 1034"/>
                <a:gd name="T56" fmla="*/ 746 w 1789"/>
                <a:gd name="T57" fmla="*/ 1026 h 1034"/>
                <a:gd name="T58" fmla="*/ 915 w 1789"/>
                <a:gd name="T59" fmla="*/ 1034 h 1034"/>
                <a:gd name="T60" fmla="*/ 1085 w 1789"/>
                <a:gd name="T61" fmla="*/ 1022 h 1034"/>
                <a:gd name="T62" fmla="*/ 1247 w 1789"/>
                <a:gd name="T63" fmla="*/ 992 h 1034"/>
                <a:gd name="T64" fmla="*/ 1396 w 1789"/>
                <a:gd name="T65" fmla="*/ 945 h 1034"/>
                <a:gd name="T66" fmla="*/ 1527 w 1789"/>
                <a:gd name="T67" fmla="*/ 882 h 1034"/>
                <a:gd name="T68" fmla="*/ 1528 w 1789"/>
                <a:gd name="T69" fmla="*/ 882 h 10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789" h="1034">
                  <a:moveTo>
                    <a:pt x="1527" y="882"/>
                  </a:moveTo>
                  <a:lnTo>
                    <a:pt x="1635" y="806"/>
                  </a:lnTo>
                  <a:lnTo>
                    <a:pt x="1717" y="720"/>
                  </a:lnTo>
                  <a:lnTo>
                    <a:pt x="1769" y="626"/>
                  </a:lnTo>
                  <a:lnTo>
                    <a:pt x="1789" y="529"/>
                  </a:lnTo>
                  <a:lnTo>
                    <a:pt x="1777" y="431"/>
                  </a:lnTo>
                  <a:lnTo>
                    <a:pt x="1733" y="336"/>
                  </a:lnTo>
                  <a:lnTo>
                    <a:pt x="1659" y="248"/>
                  </a:lnTo>
                  <a:lnTo>
                    <a:pt x="1556" y="169"/>
                  </a:lnTo>
                  <a:lnTo>
                    <a:pt x="1430" y="102"/>
                  </a:lnTo>
                  <a:lnTo>
                    <a:pt x="1285" y="52"/>
                  </a:lnTo>
                  <a:lnTo>
                    <a:pt x="1126" y="17"/>
                  </a:lnTo>
                  <a:lnTo>
                    <a:pt x="957" y="0"/>
                  </a:lnTo>
                  <a:lnTo>
                    <a:pt x="788" y="3"/>
                  </a:lnTo>
                  <a:lnTo>
                    <a:pt x="621" y="23"/>
                  </a:lnTo>
                  <a:lnTo>
                    <a:pt x="464" y="62"/>
                  </a:lnTo>
                  <a:lnTo>
                    <a:pt x="323" y="118"/>
                  </a:lnTo>
                  <a:lnTo>
                    <a:pt x="203" y="188"/>
                  </a:lnTo>
                  <a:lnTo>
                    <a:pt x="108" y="269"/>
                  </a:lnTo>
                  <a:lnTo>
                    <a:pt x="40" y="359"/>
                  </a:lnTo>
                  <a:lnTo>
                    <a:pt x="4" y="455"/>
                  </a:lnTo>
                  <a:lnTo>
                    <a:pt x="0" y="554"/>
                  </a:lnTo>
                  <a:lnTo>
                    <a:pt x="29" y="651"/>
                  </a:lnTo>
                  <a:lnTo>
                    <a:pt x="89" y="742"/>
                  </a:lnTo>
                  <a:lnTo>
                    <a:pt x="177" y="826"/>
                  </a:lnTo>
                  <a:lnTo>
                    <a:pt x="292" y="899"/>
                  </a:lnTo>
                  <a:lnTo>
                    <a:pt x="428" y="958"/>
                  </a:lnTo>
                  <a:lnTo>
                    <a:pt x="580" y="1001"/>
                  </a:lnTo>
                  <a:lnTo>
                    <a:pt x="746" y="1026"/>
                  </a:lnTo>
                  <a:lnTo>
                    <a:pt x="915" y="1034"/>
                  </a:lnTo>
                  <a:lnTo>
                    <a:pt x="1085" y="1022"/>
                  </a:lnTo>
                  <a:lnTo>
                    <a:pt x="1247" y="992"/>
                  </a:lnTo>
                  <a:lnTo>
                    <a:pt x="1396" y="945"/>
                  </a:lnTo>
                  <a:lnTo>
                    <a:pt x="1527" y="882"/>
                  </a:lnTo>
                  <a:lnTo>
                    <a:pt x="1528" y="882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122" name="Freeform 82"/>
            <p:cNvSpPr>
              <a:spLocks/>
            </p:cNvSpPr>
            <p:nvPr/>
          </p:nvSpPr>
          <p:spPr bwMode="auto">
            <a:xfrm>
              <a:off x="3941" y="1146"/>
              <a:ext cx="40" cy="45"/>
            </a:xfrm>
            <a:custGeom>
              <a:avLst/>
              <a:gdLst>
                <a:gd name="T0" fmla="*/ 198 w 198"/>
                <a:gd name="T1" fmla="*/ 0 h 202"/>
                <a:gd name="T2" fmla="*/ 114 w 198"/>
                <a:gd name="T3" fmla="*/ 62 h 202"/>
                <a:gd name="T4" fmla="*/ 47 w 198"/>
                <a:gd name="T5" fmla="*/ 129 h 202"/>
                <a:gd name="T6" fmla="*/ 0 w 198"/>
                <a:gd name="T7" fmla="*/ 202 h 202"/>
                <a:gd name="T8" fmla="*/ 1 w 198"/>
                <a:gd name="T9" fmla="*/ 202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8" h="202">
                  <a:moveTo>
                    <a:pt x="198" y="0"/>
                  </a:moveTo>
                  <a:lnTo>
                    <a:pt x="114" y="62"/>
                  </a:lnTo>
                  <a:lnTo>
                    <a:pt x="47" y="129"/>
                  </a:lnTo>
                  <a:lnTo>
                    <a:pt x="0" y="202"/>
                  </a:lnTo>
                  <a:lnTo>
                    <a:pt x="1" y="202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123" name="Freeform 83"/>
            <p:cNvSpPr>
              <a:spLocks/>
            </p:cNvSpPr>
            <p:nvPr/>
          </p:nvSpPr>
          <p:spPr bwMode="auto">
            <a:xfrm>
              <a:off x="4000" y="1153"/>
              <a:ext cx="3" cy="154"/>
            </a:xfrm>
            <a:custGeom>
              <a:avLst/>
              <a:gdLst>
                <a:gd name="T0" fmla="*/ 0 w 1"/>
                <a:gd name="T1" fmla="*/ 0 h 732"/>
                <a:gd name="T2" fmla="*/ 0 w 1"/>
                <a:gd name="T3" fmla="*/ 732 h 732"/>
                <a:gd name="T4" fmla="*/ 1 w 1"/>
                <a:gd name="T5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732">
                  <a:moveTo>
                    <a:pt x="0" y="0"/>
                  </a:moveTo>
                  <a:lnTo>
                    <a:pt x="0" y="732"/>
                  </a:lnTo>
                  <a:lnTo>
                    <a:pt x="1" y="732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124" name="Freeform 84"/>
            <p:cNvSpPr>
              <a:spLocks/>
            </p:cNvSpPr>
            <p:nvPr/>
          </p:nvSpPr>
          <p:spPr bwMode="auto">
            <a:xfrm>
              <a:off x="3865" y="1229"/>
              <a:ext cx="135" cy="78"/>
            </a:xfrm>
            <a:custGeom>
              <a:avLst/>
              <a:gdLst>
                <a:gd name="T0" fmla="*/ 0 w 635"/>
                <a:gd name="T1" fmla="*/ 0 h 367"/>
                <a:gd name="T2" fmla="*/ 116 w 635"/>
                <a:gd name="T3" fmla="*/ 114 h 367"/>
                <a:gd name="T4" fmla="*/ 262 w 635"/>
                <a:gd name="T5" fmla="*/ 215 h 367"/>
                <a:gd name="T6" fmla="*/ 437 w 635"/>
                <a:gd name="T7" fmla="*/ 299 h 367"/>
                <a:gd name="T8" fmla="*/ 634 w 635"/>
                <a:gd name="T9" fmla="*/ 367 h 367"/>
                <a:gd name="T10" fmla="*/ 635 w 635"/>
                <a:gd name="T11" fmla="*/ 367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35" h="367">
                  <a:moveTo>
                    <a:pt x="0" y="0"/>
                  </a:moveTo>
                  <a:lnTo>
                    <a:pt x="116" y="114"/>
                  </a:lnTo>
                  <a:lnTo>
                    <a:pt x="262" y="215"/>
                  </a:lnTo>
                  <a:lnTo>
                    <a:pt x="437" y="299"/>
                  </a:lnTo>
                  <a:lnTo>
                    <a:pt x="634" y="367"/>
                  </a:lnTo>
                  <a:lnTo>
                    <a:pt x="635" y="367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125" name="Freeform 85"/>
            <p:cNvSpPr>
              <a:spLocks/>
            </p:cNvSpPr>
            <p:nvPr/>
          </p:nvSpPr>
          <p:spPr bwMode="auto">
            <a:xfrm>
              <a:off x="3939" y="1186"/>
              <a:ext cx="61" cy="55"/>
            </a:xfrm>
            <a:custGeom>
              <a:avLst/>
              <a:gdLst>
                <a:gd name="T0" fmla="*/ 0 w 287"/>
                <a:gd name="T1" fmla="*/ 0 h 260"/>
                <a:gd name="T2" fmla="*/ 45 w 287"/>
                <a:gd name="T3" fmla="*/ 74 h 260"/>
                <a:gd name="T4" fmla="*/ 108 w 287"/>
                <a:gd name="T5" fmla="*/ 143 h 260"/>
                <a:gd name="T6" fmla="*/ 189 w 287"/>
                <a:gd name="T7" fmla="*/ 205 h 260"/>
                <a:gd name="T8" fmla="*/ 286 w 287"/>
                <a:gd name="T9" fmla="*/ 260 h 260"/>
                <a:gd name="T10" fmla="*/ 287 w 287"/>
                <a:gd name="T11" fmla="*/ 26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7" h="260">
                  <a:moveTo>
                    <a:pt x="0" y="0"/>
                  </a:moveTo>
                  <a:lnTo>
                    <a:pt x="45" y="74"/>
                  </a:lnTo>
                  <a:lnTo>
                    <a:pt x="108" y="143"/>
                  </a:lnTo>
                  <a:lnTo>
                    <a:pt x="189" y="205"/>
                  </a:lnTo>
                  <a:lnTo>
                    <a:pt x="286" y="260"/>
                  </a:lnTo>
                  <a:lnTo>
                    <a:pt x="287" y="26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126" name="Freeform 86"/>
            <p:cNvSpPr>
              <a:spLocks/>
            </p:cNvSpPr>
            <p:nvPr/>
          </p:nvSpPr>
          <p:spPr bwMode="auto">
            <a:xfrm>
              <a:off x="3865" y="1186"/>
              <a:ext cx="74" cy="43"/>
            </a:xfrm>
            <a:custGeom>
              <a:avLst/>
              <a:gdLst>
                <a:gd name="T0" fmla="*/ 348 w 348"/>
                <a:gd name="T1" fmla="*/ 0 h 200"/>
                <a:gd name="T2" fmla="*/ 0 w 348"/>
                <a:gd name="T3" fmla="*/ 200 h 200"/>
                <a:gd name="T4" fmla="*/ 1 w 348"/>
                <a:gd name="T5" fmla="*/ 20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48" h="200">
                  <a:moveTo>
                    <a:pt x="348" y="0"/>
                  </a:moveTo>
                  <a:lnTo>
                    <a:pt x="0" y="200"/>
                  </a:lnTo>
                  <a:lnTo>
                    <a:pt x="1" y="20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127" name="Freeform 87"/>
            <p:cNvSpPr>
              <a:spLocks/>
            </p:cNvSpPr>
            <p:nvPr/>
          </p:nvSpPr>
          <p:spPr bwMode="auto">
            <a:xfrm>
              <a:off x="3865" y="1075"/>
              <a:ext cx="3" cy="154"/>
            </a:xfrm>
            <a:custGeom>
              <a:avLst/>
              <a:gdLst>
                <a:gd name="T0" fmla="*/ 0 w 1"/>
                <a:gd name="T1" fmla="*/ 731 h 731"/>
                <a:gd name="T2" fmla="*/ 0 w 1"/>
                <a:gd name="T3" fmla="*/ 0 h 731"/>
                <a:gd name="T4" fmla="*/ 1 w 1"/>
                <a:gd name="T5" fmla="*/ 0 h 7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731">
                  <a:moveTo>
                    <a:pt x="0" y="731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128" name="Freeform 88"/>
            <p:cNvSpPr>
              <a:spLocks/>
            </p:cNvSpPr>
            <p:nvPr/>
          </p:nvSpPr>
          <p:spPr bwMode="auto">
            <a:xfrm>
              <a:off x="3939" y="1129"/>
              <a:ext cx="2" cy="57"/>
            </a:xfrm>
            <a:custGeom>
              <a:avLst/>
              <a:gdLst>
                <a:gd name="T0" fmla="*/ 0 w 1"/>
                <a:gd name="T1" fmla="*/ 0 h 272"/>
                <a:gd name="T2" fmla="*/ 0 w 1"/>
                <a:gd name="T3" fmla="*/ 272 h 272"/>
                <a:gd name="T4" fmla="*/ 1 w 1"/>
                <a:gd name="T5" fmla="*/ 272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72">
                  <a:moveTo>
                    <a:pt x="0" y="0"/>
                  </a:moveTo>
                  <a:lnTo>
                    <a:pt x="0" y="272"/>
                  </a:lnTo>
                  <a:lnTo>
                    <a:pt x="1" y="272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129" name="Freeform 89"/>
            <p:cNvSpPr>
              <a:spLocks/>
            </p:cNvSpPr>
            <p:nvPr/>
          </p:nvSpPr>
          <p:spPr bwMode="auto">
            <a:xfrm>
              <a:off x="3865" y="1075"/>
              <a:ext cx="135" cy="78"/>
            </a:xfrm>
            <a:custGeom>
              <a:avLst/>
              <a:gdLst>
                <a:gd name="T0" fmla="*/ 0 w 635"/>
                <a:gd name="T1" fmla="*/ 0 h 366"/>
                <a:gd name="T2" fmla="*/ 116 w 635"/>
                <a:gd name="T3" fmla="*/ 113 h 366"/>
                <a:gd name="T4" fmla="*/ 262 w 635"/>
                <a:gd name="T5" fmla="*/ 214 h 366"/>
                <a:gd name="T6" fmla="*/ 437 w 635"/>
                <a:gd name="T7" fmla="*/ 299 h 366"/>
                <a:gd name="T8" fmla="*/ 634 w 635"/>
                <a:gd name="T9" fmla="*/ 366 h 366"/>
                <a:gd name="T10" fmla="*/ 635 w 635"/>
                <a:gd name="T11" fmla="*/ 366 h 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35" h="366">
                  <a:moveTo>
                    <a:pt x="0" y="0"/>
                  </a:moveTo>
                  <a:lnTo>
                    <a:pt x="116" y="113"/>
                  </a:lnTo>
                  <a:lnTo>
                    <a:pt x="262" y="214"/>
                  </a:lnTo>
                  <a:lnTo>
                    <a:pt x="437" y="299"/>
                  </a:lnTo>
                  <a:lnTo>
                    <a:pt x="634" y="366"/>
                  </a:lnTo>
                  <a:lnTo>
                    <a:pt x="635" y="366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130" name="Freeform 90"/>
            <p:cNvSpPr>
              <a:spLocks/>
            </p:cNvSpPr>
            <p:nvPr/>
          </p:nvSpPr>
          <p:spPr bwMode="auto">
            <a:xfrm>
              <a:off x="4243" y="933"/>
              <a:ext cx="19" cy="53"/>
            </a:xfrm>
            <a:custGeom>
              <a:avLst/>
              <a:gdLst>
                <a:gd name="T0" fmla="*/ 0 w 83"/>
                <a:gd name="T1" fmla="*/ 0 h 244"/>
                <a:gd name="T2" fmla="*/ 8 w 83"/>
                <a:gd name="T3" fmla="*/ 73 h 244"/>
                <a:gd name="T4" fmla="*/ 32 w 83"/>
                <a:gd name="T5" fmla="*/ 150 h 244"/>
                <a:gd name="T6" fmla="*/ 71 w 83"/>
                <a:gd name="T7" fmla="*/ 225 h 244"/>
                <a:gd name="T8" fmla="*/ 82 w 83"/>
                <a:gd name="T9" fmla="*/ 244 h 244"/>
                <a:gd name="T10" fmla="*/ 83 w 83"/>
                <a:gd name="T11" fmla="*/ 244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3" h="244">
                  <a:moveTo>
                    <a:pt x="0" y="0"/>
                  </a:moveTo>
                  <a:lnTo>
                    <a:pt x="8" y="73"/>
                  </a:lnTo>
                  <a:lnTo>
                    <a:pt x="32" y="150"/>
                  </a:lnTo>
                  <a:lnTo>
                    <a:pt x="71" y="225"/>
                  </a:lnTo>
                  <a:lnTo>
                    <a:pt x="82" y="244"/>
                  </a:lnTo>
                  <a:lnTo>
                    <a:pt x="83" y="244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131" name="Freeform 91"/>
            <p:cNvSpPr>
              <a:spLocks/>
            </p:cNvSpPr>
            <p:nvPr/>
          </p:nvSpPr>
          <p:spPr bwMode="auto">
            <a:xfrm>
              <a:off x="4243" y="923"/>
              <a:ext cx="2" cy="10"/>
            </a:xfrm>
            <a:custGeom>
              <a:avLst/>
              <a:gdLst>
                <a:gd name="T0" fmla="*/ 4 w 4"/>
                <a:gd name="T1" fmla="*/ 0 h 53"/>
                <a:gd name="T2" fmla="*/ 0 w 4"/>
                <a:gd name="T3" fmla="*/ 53 h 53"/>
                <a:gd name="T4" fmla="*/ 1 w 4"/>
                <a:gd name="T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3">
                  <a:moveTo>
                    <a:pt x="4" y="0"/>
                  </a:moveTo>
                  <a:lnTo>
                    <a:pt x="0" y="53"/>
                  </a:lnTo>
                  <a:lnTo>
                    <a:pt x="1" y="53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132" name="Freeform 92"/>
            <p:cNvSpPr>
              <a:spLocks/>
            </p:cNvSpPr>
            <p:nvPr/>
          </p:nvSpPr>
          <p:spPr bwMode="auto">
            <a:xfrm>
              <a:off x="4171" y="920"/>
              <a:ext cx="116" cy="95"/>
            </a:xfrm>
            <a:custGeom>
              <a:avLst/>
              <a:gdLst>
                <a:gd name="T0" fmla="*/ 58 w 553"/>
                <a:gd name="T1" fmla="*/ 451 h 451"/>
                <a:gd name="T2" fmla="*/ 38 w 553"/>
                <a:gd name="T3" fmla="*/ 416 h 451"/>
                <a:gd name="T4" fmla="*/ 9 w 553"/>
                <a:gd name="T5" fmla="*/ 341 h 451"/>
                <a:gd name="T6" fmla="*/ 0 w 553"/>
                <a:gd name="T7" fmla="*/ 267 h 451"/>
                <a:gd name="T8" fmla="*/ 9 w 553"/>
                <a:gd name="T9" fmla="*/ 198 h 451"/>
                <a:gd name="T10" fmla="*/ 38 w 553"/>
                <a:gd name="T11" fmla="*/ 132 h 451"/>
                <a:gd name="T12" fmla="*/ 82 w 553"/>
                <a:gd name="T13" fmla="*/ 78 h 451"/>
                <a:gd name="T14" fmla="*/ 137 w 553"/>
                <a:gd name="T15" fmla="*/ 37 h 451"/>
                <a:gd name="T16" fmla="*/ 199 w 553"/>
                <a:gd name="T17" fmla="*/ 10 h 451"/>
                <a:gd name="T18" fmla="*/ 267 w 553"/>
                <a:gd name="T19" fmla="*/ 0 h 451"/>
                <a:gd name="T20" fmla="*/ 337 w 553"/>
                <a:gd name="T21" fmla="*/ 9 h 451"/>
                <a:gd name="T22" fmla="*/ 401 w 553"/>
                <a:gd name="T23" fmla="*/ 36 h 451"/>
                <a:gd name="T24" fmla="*/ 460 w 553"/>
                <a:gd name="T25" fmla="*/ 80 h 451"/>
                <a:gd name="T26" fmla="*/ 511 w 553"/>
                <a:gd name="T27" fmla="*/ 142 h 451"/>
                <a:gd name="T28" fmla="*/ 551 w 553"/>
                <a:gd name="T29" fmla="*/ 212 h 451"/>
                <a:gd name="T30" fmla="*/ 553 w 553"/>
                <a:gd name="T31" fmla="*/ 212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53" h="451">
                  <a:moveTo>
                    <a:pt x="58" y="451"/>
                  </a:moveTo>
                  <a:lnTo>
                    <a:pt x="38" y="416"/>
                  </a:lnTo>
                  <a:lnTo>
                    <a:pt x="9" y="341"/>
                  </a:lnTo>
                  <a:lnTo>
                    <a:pt x="0" y="267"/>
                  </a:lnTo>
                  <a:lnTo>
                    <a:pt x="9" y="198"/>
                  </a:lnTo>
                  <a:lnTo>
                    <a:pt x="38" y="132"/>
                  </a:lnTo>
                  <a:lnTo>
                    <a:pt x="82" y="78"/>
                  </a:lnTo>
                  <a:lnTo>
                    <a:pt x="137" y="37"/>
                  </a:lnTo>
                  <a:lnTo>
                    <a:pt x="199" y="10"/>
                  </a:lnTo>
                  <a:lnTo>
                    <a:pt x="267" y="0"/>
                  </a:lnTo>
                  <a:lnTo>
                    <a:pt x="337" y="9"/>
                  </a:lnTo>
                  <a:lnTo>
                    <a:pt x="401" y="36"/>
                  </a:lnTo>
                  <a:lnTo>
                    <a:pt x="460" y="80"/>
                  </a:lnTo>
                  <a:lnTo>
                    <a:pt x="511" y="142"/>
                  </a:lnTo>
                  <a:lnTo>
                    <a:pt x="551" y="212"/>
                  </a:lnTo>
                  <a:lnTo>
                    <a:pt x="553" y="212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133" name="Freeform 93"/>
            <p:cNvSpPr>
              <a:spLocks/>
            </p:cNvSpPr>
            <p:nvPr/>
          </p:nvSpPr>
          <p:spPr bwMode="auto">
            <a:xfrm>
              <a:off x="4405" y="912"/>
              <a:ext cx="2" cy="422"/>
            </a:xfrm>
            <a:custGeom>
              <a:avLst/>
              <a:gdLst>
                <a:gd name="T0" fmla="*/ 0 w 1"/>
                <a:gd name="T1" fmla="*/ 2001 h 2001"/>
                <a:gd name="T2" fmla="*/ 0 w 1"/>
                <a:gd name="T3" fmla="*/ 0 h 2001"/>
                <a:gd name="T4" fmla="*/ 1 w 1"/>
                <a:gd name="T5" fmla="*/ 0 h 20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001">
                  <a:moveTo>
                    <a:pt x="0" y="2001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134" name="Freeform 94"/>
            <p:cNvSpPr>
              <a:spLocks/>
            </p:cNvSpPr>
            <p:nvPr/>
          </p:nvSpPr>
          <p:spPr bwMode="auto">
            <a:xfrm>
              <a:off x="3838" y="912"/>
              <a:ext cx="2" cy="422"/>
            </a:xfrm>
            <a:custGeom>
              <a:avLst/>
              <a:gdLst>
                <a:gd name="T0" fmla="*/ 0 w 1"/>
                <a:gd name="T1" fmla="*/ 0 h 2001"/>
                <a:gd name="T2" fmla="*/ 0 w 1"/>
                <a:gd name="T3" fmla="*/ 2001 h 2001"/>
                <a:gd name="T4" fmla="*/ 1 w 1"/>
                <a:gd name="T5" fmla="*/ 2001 h 20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001">
                  <a:moveTo>
                    <a:pt x="0" y="0"/>
                  </a:moveTo>
                  <a:lnTo>
                    <a:pt x="0" y="2001"/>
                  </a:lnTo>
                  <a:lnTo>
                    <a:pt x="1" y="2001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135" name="Freeform 95"/>
            <p:cNvSpPr>
              <a:spLocks/>
            </p:cNvSpPr>
            <p:nvPr/>
          </p:nvSpPr>
          <p:spPr bwMode="auto">
            <a:xfrm>
              <a:off x="3619" y="1302"/>
              <a:ext cx="219" cy="127"/>
            </a:xfrm>
            <a:custGeom>
              <a:avLst/>
              <a:gdLst>
                <a:gd name="T0" fmla="*/ 1044 w 1044"/>
                <a:gd name="T1" fmla="*/ 0 h 603"/>
                <a:gd name="T2" fmla="*/ 0 w 1044"/>
                <a:gd name="T3" fmla="*/ 603 h 603"/>
                <a:gd name="T4" fmla="*/ 1 w 1044"/>
                <a:gd name="T5" fmla="*/ 603 h 6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44" h="603">
                  <a:moveTo>
                    <a:pt x="1044" y="0"/>
                  </a:moveTo>
                  <a:lnTo>
                    <a:pt x="0" y="603"/>
                  </a:lnTo>
                  <a:lnTo>
                    <a:pt x="1" y="603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5313" name="Group 273"/>
          <p:cNvGrpSpPr>
            <a:grpSpLocks/>
          </p:cNvGrpSpPr>
          <p:nvPr/>
        </p:nvGrpSpPr>
        <p:grpSpPr bwMode="auto">
          <a:xfrm>
            <a:off x="152400" y="1628775"/>
            <a:ext cx="2043113" cy="2243138"/>
            <a:chOff x="772" y="1183"/>
            <a:chExt cx="1287" cy="1413"/>
          </a:xfrm>
        </p:grpSpPr>
        <p:sp>
          <p:nvSpPr>
            <p:cNvPr id="215314" name="Line 274"/>
            <p:cNvSpPr>
              <a:spLocks noChangeShapeType="1"/>
            </p:cNvSpPr>
            <p:nvPr/>
          </p:nvSpPr>
          <p:spPr bwMode="auto">
            <a:xfrm>
              <a:off x="1902" y="1635"/>
              <a:ext cx="0" cy="36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315" name="Freeform 275"/>
            <p:cNvSpPr>
              <a:spLocks/>
            </p:cNvSpPr>
            <p:nvPr/>
          </p:nvSpPr>
          <p:spPr bwMode="auto">
            <a:xfrm>
              <a:off x="929" y="1183"/>
              <a:ext cx="429" cy="470"/>
            </a:xfrm>
            <a:custGeom>
              <a:avLst/>
              <a:gdLst>
                <a:gd name="T0" fmla="*/ 3001 w 3001"/>
                <a:gd name="T1" fmla="*/ 116 h 3286"/>
                <a:gd name="T2" fmla="*/ 2887 w 3001"/>
                <a:gd name="T3" fmla="*/ 62 h 3286"/>
                <a:gd name="T4" fmla="*/ 2766 w 3001"/>
                <a:gd name="T5" fmla="*/ 25 h 3286"/>
                <a:gd name="T6" fmla="*/ 2637 w 3001"/>
                <a:gd name="T7" fmla="*/ 5 h 3286"/>
                <a:gd name="T8" fmla="*/ 2501 w 3001"/>
                <a:gd name="T9" fmla="*/ 0 h 3286"/>
                <a:gd name="T10" fmla="*/ 2359 w 3001"/>
                <a:gd name="T11" fmla="*/ 15 h 3286"/>
                <a:gd name="T12" fmla="*/ 2213 w 3001"/>
                <a:gd name="T13" fmla="*/ 46 h 3286"/>
                <a:gd name="T14" fmla="*/ 2063 w 3001"/>
                <a:gd name="T15" fmla="*/ 94 h 3286"/>
                <a:gd name="T16" fmla="*/ 1911 w 3001"/>
                <a:gd name="T17" fmla="*/ 159 h 3286"/>
                <a:gd name="T18" fmla="*/ 1758 w 3001"/>
                <a:gd name="T19" fmla="*/ 240 h 3286"/>
                <a:gd name="T20" fmla="*/ 1604 w 3001"/>
                <a:gd name="T21" fmla="*/ 336 h 3286"/>
                <a:gd name="T22" fmla="*/ 1453 w 3001"/>
                <a:gd name="T23" fmla="*/ 446 h 3286"/>
                <a:gd name="T24" fmla="*/ 1303 w 3001"/>
                <a:gd name="T25" fmla="*/ 572 h 3286"/>
                <a:gd name="T26" fmla="*/ 1157 w 3001"/>
                <a:gd name="T27" fmla="*/ 709 h 3286"/>
                <a:gd name="T28" fmla="*/ 1016 w 3001"/>
                <a:gd name="T29" fmla="*/ 860 h 3286"/>
                <a:gd name="T30" fmla="*/ 879 w 3001"/>
                <a:gd name="T31" fmla="*/ 1019 h 3286"/>
                <a:gd name="T32" fmla="*/ 749 w 3001"/>
                <a:gd name="T33" fmla="*/ 1190 h 3286"/>
                <a:gd name="T34" fmla="*/ 628 w 3001"/>
                <a:gd name="T35" fmla="*/ 1367 h 3286"/>
                <a:gd name="T36" fmla="*/ 515 w 3001"/>
                <a:gd name="T37" fmla="*/ 1553 h 3286"/>
                <a:gd name="T38" fmla="*/ 412 w 3001"/>
                <a:gd name="T39" fmla="*/ 1743 h 3286"/>
                <a:gd name="T40" fmla="*/ 318 w 3001"/>
                <a:gd name="T41" fmla="*/ 1938 h 3286"/>
                <a:gd name="T42" fmla="*/ 236 w 3001"/>
                <a:gd name="T43" fmla="*/ 2135 h 3286"/>
                <a:gd name="T44" fmla="*/ 165 w 3001"/>
                <a:gd name="T45" fmla="*/ 2333 h 3286"/>
                <a:gd name="T46" fmla="*/ 106 w 3001"/>
                <a:gd name="T47" fmla="*/ 2530 h 3286"/>
                <a:gd name="T48" fmla="*/ 60 w 3001"/>
                <a:gd name="T49" fmla="*/ 2726 h 3286"/>
                <a:gd name="T50" fmla="*/ 26 w 3001"/>
                <a:gd name="T51" fmla="*/ 2919 h 3286"/>
                <a:gd name="T52" fmla="*/ 7 w 3001"/>
                <a:gd name="T53" fmla="*/ 3106 h 3286"/>
                <a:gd name="T54" fmla="*/ 0 w 3001"/>
                <a:gd name="T55" fmla="*/ 3286 h 3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001" h="3286">
                  <a:moveTo>
                    <a:pt x="3001" y="116"/>
                  </a:moveTo>
                  <a:lnTo>
                    <a:pt x="2887" y="62"/>
                  </a:lnTo>
                  <a:lnTo>
                    <a:pt x="2766" y="25"/>
                  </a:lnTo>
                  <a:lnTo>
                    <a:pt x="2637" y="5"/>
                  </a:lnTo>
                  <a:lnTo>
                    <a:pt x="2501" y="0"/>
                  </a:lnTo>
                  <a:lnTo>
                    <a:pt x="2359" y="15"/>
                  </a:lnTo>
                  <a:lnTo>
                    <a:pt x="2213" y="46"/>
                  </a:lnTo>
                  <a:lnTo>
                    <a:pt x="2063" y="94"/>
                  </a:lnTo>
                  <a:lnTo>
                    <a:pt x="1911" y="159"/>
                  </a:lnTo>
                  <a:lnTo>
                    <a:pt x="1758" y="240"/>
                  </a:lnTo>
                  <a:lnTo>
                    <a:pt x="1604" y="336"/>
                  </a:lnTo>
                  <a:lnTo>
                    <a:pt x="1453" y="446"/>
                  </a:lnTo>
                  <a:lnTo>
                    <a:pt x="1303" y="572"/>
                  </a:lnTo>
                  <a:lnTo>
                    <a:pt x="1157" y="709"/>
                  </a:lnTo>
                  <a:lnTo>
                    <a:pt x="1016" y="860"/>
                  </a:lnTo>
                  <a:lnTo>
                    <a:pt x="879" y="1019"/>
                  </a:lnTo>
                  <a:lnTo>
                    <a:pt x="749" y="1190"/>
                  </a:lnTo>
                  <a:lnTo>
                    <a:pt x="628" y="1367"/>
                  </a:lnTo>
                  <a:lnTo>
                    <a:pt x="515" y="1553"/>
                  </a:lnTo>
                  <a:lnTo>
                    <a:pt x="412" y="1743"/>
                  </a:lnTo>
                  <a:lnTo>
                    <a:pt x="318" y="1938"/>
                  </a:lnTo>
                  <a:lnTo>
                    <a:pt x="236" y="2135"/>
                  </a:lnTo>
                  <a:lnTo>
                    <a:pt x="165" y="2333"/>
                  </a:lnTo>
                  <a:lnTo>
                    <a:pt x="106" y="2530"/>
                  </a:lnTo>
                  <a:lnTo>
                    <a:pt x="60" y="2726"/>
                  </a:lnTo>
                  <a:lnTo>
                    <a:pt x="26" y="2919"/>
                  </a:lnTo>
                  <a:lnTo>
                    <a:pt x="7" y="3106"/>
                  </a:lnTo>
                  <a:lnTo>
                    <a:pt x="0" y="328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316" name="Freeform 276"/>
            <p:cNvSpPr>
              <a:spLocks/>
            </p:cNvSpPr>
            <p:nvPr/>
          </p:nvSpPr>
          <p:spPr bwMode="auto">
            <a:xfrm>
              <a:off x="1400" y="1456"/>
              <a:ext cx="502" cy="469"/>
            </a:xfrm>
            <a:custGeom>
              <a:avLst/>
              <a:gdLst>
                <a:gd name="T0" fmla="*/ 3516 w 3516"/>
                <a:gd name="T1" fmla="*/ 1254 h 3285"/>
                <a:gd name="T2" fmla="*/ 3509 w 3516"/>
                <a:gd name="T3" fmla="*/ 1082 h 3285"/>
                <a:gd name="T4" fmla="*/ 3490 w 3516"/>
                <a:gd name="T5" fmla="*/ 917 h 3285"/>
                <a:gd name="T6" fmla="*/ 3456 w 3516"/>
                <a:gd name="T7" fmla="*/ 763 h 3285"/>
                <a:gd name="T8" fmla="*/ 3410 w 3516"/>
                <a:gd name="T9" fmla="*/ 621 h 3285"/>
                <a:gd name="T10" fmla="*/ 3351 w 3516"/>
                <a:gd name="T11" fmla="*/ 491 h 3285"/>
                <a:gd name="T12" fmla="*/ 3281 w 3516"/>
                <a:gd name="T13" fmla="*/ 375 h 3285"/>
                <a:gd name="T14" fmla="*/ 3198 w 3516"/>
                <a:gd name="T15" fmla="*/ 273 h 3285"/>
                <a:gd name="T16" fmla="*/ 3104 w 3516"/>
                <a:gd name="T17" fmla="*/ 186 h 3285"/>
                <a:gd name="T18" fmla="*/ 3001 w 3516"/>
                <a:gd name="T19" fmla="*/ 116 h 3285"/>
                <a:gd name="T20" fmla="*/ 2888 w 3516"/>
                <a:gd name="T21" fmla="*/ 62 h 3285"/>
                <a:gd name="T22" fmla="*/ 2767 w 3516"/>
                <a:gd name="T23" fmla="*/ 23 h 3285"/>
                <a:gd name="T24" fmla="*/ 2637 w 3516"/>
                <a:gd name="T25" fmla="*/ 3 h 3285"/>
                <a:gd name="T26" fmla="*/ 2501 w 3516"/>
                <a:gd name="T27" fmla="*/ 0 h 3285"/>
                <a:gd name="T28" fmla="*/ 2359 w 3516"/>
                <a:gd name="T29" fmla="*/ 14 h 3285"/>
                <a:gd name="T30" fmla="*/ 2213 w 3516"/>
                <a:gd name="T31" fmla="*/ 45 h 3285"/>
                <a:gd name="T32" fmla="*/ 2063 w 3516"/>
                <a:gd name="T33" fmla="*/ 94 h 3285"/>
                <a:gd name="T34" fmla="*/ 1912 w 3516"/>
                <a:gd name="T35" fmla="*/ 158 h 3285"/>
                <a:gd name="T36" fmla="*/ 1758 w 3516"/>
                <a:gd name="T37" fmla="*/ 238 h 3285"/>
                <a:gd name="T38" fmla="*/ 1605 w 3516"/>
                <a:gd name="T39" fmla="*/ 335 h 3285"/>
                <a:gd name="T40" fmla="*/ 1453 w 3516"/>
                <a:gd name="T41" fmla="*/ 446 h 3285"/>
                <a:gd name="T42" fmla="*/ 1303 w 3516"/>
                <a:gd name="T43" fmla="*/ 571 h 3285"/>
                <a:gd name="T44" fmla="*/ 1157 w 3516"/>
                <a:gd name="T45" fmla="*/ 709 h 3285"/>
                <a:gd name="T46" fmla="*/ 1015 w 3516"/>
                <a:gd name="T47" fmla="*/ 858 h 3285"/>
                <a:gd name="T48" fmla="*/ 879 w 3516"/>
                <a:gd name="T49" fmla="*/ 1019 h 3285"/>
                <a:gd name="T50" fmla="*/ 750 w 3516"/>
                <a:gd name="T51" fmla="*/ 1188 h 3285"/>
                <a:gd name="T52" fmla="*/ 629 w 3516"/>
                <a:gd name="T53" fmla="*/ 1367 h 3285"/>
                <a:gd name="T54" fmla="*/ 515 w 3516"/>
                <a:gd name="T55" fmla="*/ 1552 h 3285"/>
                <a:gd name="T56" fmla="*/ 411 w 3516"/>
                <a:gd name="T57" fmla="*/ 1743 h 3285"/>
                <a:gd name="T58" fmla="*/ 318 w 3516"/>
                <a:gd name="T59" fmla="*/ 1937 h 3285"/>
                <a:gd name="T60" fmla="*/ 236 w 3516"/>
                <a:gd name="T61" fmla="*/ 2134 h 3285"/>
                <a:gd name="T62" fmla="*/ 165 w 3516"/>
                <a:gd name="T63" fmla="*/ 2332 h 3285"/>
                <a:gd name="T64" fmla="*/ 106 w 3516"/>
                <a:gd name="T65" fmla="*/ 2530 h 3285"/>
                <a:gd name="T66" fmla="*/ 60 w 3516"/>
                <a:gd name="T67" fmla="*/ 2725 h 3285"/>
                <a:gd name="T68" fmla="*/ 27 w 3516"/>
                <a:gd name="T69" fmla="*/ 2917 h 3285"/>
                <a:gd name="T70" fmla="*/ 7 w 3516"/>
                <a:gd name="T71" fmla="*/ 3104 h 3285"/>
                <a:gd name="T72" fmla="*/ 0 w 3516"/>
                <a:gd name="T73" fmla="*/ 3285 h 3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516" h="3285">
                  <a:moveTo>
                    <a:pt x="3516" y="1254"/>
                  </a:moveTo>
                  <a:lnTo>
                    <a:pt x="3509" y="1082"/>
                  </a:lnTo>
                  <a:lnTo>
                    <a:pt x="3490" y="917"/>
                  </a:lnTo>
                  <a:lnTo>
                    <a:pt x="3456" y="763"/>
                  </a:lnTo>
                  <a:lnTo>
                    <a:pt x="3410" y="621"/>
                  </a:lnTo>
                  <a:lnTo>
                    <a:pt x="3351" y="491"/>
                  </a:lnTo>
                  <a:lnTo>
                    <a:pt x="3281" y="375"/>
                  </a:lnTo>
                  <a:lnTo>
                    <a:pt x="3198" y="273"/>
                  </a:lnTo>
                  <a:lnTo>
                    <a:pt x="3104" y="186"/>
                  </a:lnTo>
                  <a:lnTo>
                    <a:pt x="3001" y="116"/>
                  </a:lnTo>
                  <a:lnTo>
                    <a:pt x="2888" y="62"/>
                  </a:lnTo>
                  <a:lnTo>
                    <a:pt x="2767" y="23"/>
                  </a:lnTo>
                  <a:lnTo>
                    <a:pt x="2637" y="3"/>
                  </a:lnTo>
                  <a:lnTo>
                    <a:pt x="2501" y="0"/>
                  </a:lnTo>
                  <a:lnTo>
                    <a:pt x="2359" y="14"/>
                  </a:lnTo>
                  <a:lnTo>
                    <a:pt x="2213" y="45"/>
                  </a:lnTo>
                  <a:lnTo>
                    <a:pt x="2063" y="94"/>
                  </a:lnTo>
                  <a:lnTo>
                    <a:pt x="1912" y="158"/>
                  </a:lnTo>
                  <a:lnTo>
                    <a:pt x="1758" y="238"/>
                  </a:lnTo>
                  <a:lnTo>
                    <a:pt x="1605" y="335"/>
                  </a:lnTo>
                  <a:lnTo>
                    <a:pt x="1453" y="446"/>
                  </a:lnTo>
                  <a:lnTo>
                    <a:pt x="1303" y="571"/>
                  </a:lnTo>
                  <a:lnTo>
                    <a:pt x="1157" y="709"/>
                  </a:lnTo>
                  <a:lnTo>
                    <a:pt x="1015" y="858"/>
                  </a:lnTo>
                  <a:lnTo>
                    <a:pt x="879" y="1019"/>
                  </a:lnTo>
                  <a:lnTo>
                    <a:pt x="750" y="1188"/>
                  </a:lnTo>
                  <a:lnTo>
                    <a:pt x="629" y="1367"/>
                  </a:lnTo>
                  <a:lnTo>
                    <a:pt x="515" y="1552"/>
                  </a:lnTo>
                  <a:lnTo>
                    <a:pt x="411" y="1743"/>
                  </a:lnTo>
                  <a:lnTo>
                    <a:pt x="318" y="1937"/>
                  </a:lnTo>
                  <a:lnTo>
                    <a:pt x="236" y="2134"/>
                  </a:lnTo>
                  <a:lnTo>
                    <a:pt x="165" y="2332"/>
                  </a:lnTo>
                  <a:lnTo>
                    <a:pt x="106" y="2530"/>
                  </a:lnTo>
                  <a:lnTo>
                    <a:pt x="60" y="2725"/>
                  </a:lnTo>
                  <a:lnTo>
                    <a:pt x="27" y="2917"/>
                  </a:lnTo>
                  <a:lnTo>
                    <a:pt x="7" y="3104"/>
                  </a:lnTo>
                  <a:lnTo>
                    <a:pt x="0" y="328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317" name="Line 277"/>
            <p:cNvSpPr>
              <a:spLocks noChangeShapeType="1"/>
            </p:cNvSpPr>
            <p:nvPr/>
          </p:nvSpPr>
          <p:spPr bwMode="auto">
            <a:xfrm>
              <a:off x="929" y="1653"/>
              <a:ext cx="0" cy="36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318" name="Line 278"/>
            <p:cNvSpPr>
              <a:spLocks noChangeShapeType="1"/>
            </p:cNvSpPr>
            <p:nvPr/>
          </p:nvSpPr>
          <p:spPr bwMode="auto">
            <a:xfrm flipV="1">
              <a:off x="1400" y="1925"/>
              <a:ext cx="0" cy="36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319" name="Freeform 279"/>
            <p:cNvSpPr>
              <a:spLocks/>
            </p:cNvSpPr>
            <p:nvPr/>
          </p:nvSpPr>
          <p:spPr bwMode="auto">
            <a:xfrm>
              <a:off x="1494" y="1577"/>
              <a:ext cx="314" cy="406"/>
            </a:xfrm>
            <a:custGeom>
              <a:avLst/>
              <a:gdLst>
                <a:gd name="T0" fmla="*/ 1876 w 2198"/>
                <a:gd name="T1" fmla="*/ 72 h 2838"/>
                <a:gd name="T2" fmla="*/ 1784 w 2198"/>
                <a:gd name="T3" fmla="*/ 31 h 2838"/>
                <a:gd name="T4" fmla="*/ 1684 w 2198"/>
                <a:gd name="T5" fmla="*/ 6 h 2838"/>
                <a:gd name="T6" fmla="*/ 1575 w 2198"/>
                <a:gd name="T7" fmla="*/ 0 h 2838"/>
                <a:gd name="T8" fmla="*/ 1462 w 2198"/>
                <a:gd name="T9" fmla="*/ 11 h 2838"/>
                <a:gd name="T10" fmla="*/ 1343 w 2198"/>
                <a:gd name="T11" fmla="*/ 40 h 2838"/>
                <a:gd name="T12" fmla="*/ 1222 w 2198"/>
                <a:gd name="T13" fmla="*/ 86 h 2838"/>
                <a:gd name="T14" fmla="*/ 1099 w 2198"/>
                <a:gd name="T15" fmla="*/ 150 h 2838"/>
                <a:gd name="T16" fmla="*/ 976 w 2198"/>
                <a:gd name="T17" fmla="*/ 229 h 2838"/>
                <a:gd name="T18" fmla="*/ 854 w 2198"/>
                <a:gd name="T19" fmla="*/ 322 h 2838"/>
                <a:gd name="T20" fmla="*/ 736 w 2198"/>
                <a:gd name="T21" fmla="*/ 431 h 2838"/>
                <a:gd name="T22" fmla="*/ 622 w 2198"/>
                <a:gd name="T23" fmla="*/ 550 h 2838"/>
                <a:gd name="T24" fmla="*/ 515 w 2198"/>
                <a:gd name="T25" fmla="*/ 682 h 2838"/>
                <a:gd name="T26" fmla="*/ 414 w 2198"/>
                <a:gd name="T27" fmla="*/ 823 h 2838"/>
                <a:gd name="T28" fmla="*/ 322 w 2198"/>
                <a:gd name="T29" fmla="*/ 971 h 2838"/>
                <a:gd name="T30" fmla="*/ 240 w 2198"/>
                <a:gd name="T31" fmla="*/ 1124 h 2838"/>
                <a:gd name="T32" fmla="*/ 169 w 2198"/>
                <a:gd name="T33" fmla="*/ 1281 h 2838"/>
                <a:gd name="T34" fmla="*/ 109 w 2198"/>
                <a:gd name="T35" fmla="*/ 1440 h 2838"/>
                <a:gd name="T36" fmla="*/ 62 w 2198"/>
                <a:gd name="T37" fmla="*/ 1599 h 2838"/>
                <a:gd name="T38" fmla="*/ 28 w 2198"/>
                <a:gd name="T39" fmla="*/ 1755 h 2838"/>
                <a:gd name="T40" fmla="*/ 7 w 2198"/>
                <a:gd name="T41" fmla="*/ 1907 h 2838"/>
                <a:gd name="T42" fmla="*/ 0 w 2198"/>
                <a:gd name="T43" fmla="*/ 2053 h 2838"/>
                <a:gd name="T44" fmla="*/ 7 w 2198"/>
                <a:gd name="T45" fmla="*/ 2192 h 2838"/>
                <a:gd name="T46" fmla="*/ 28 w 2198"/>
                <a:gd name="T47" fmla="*/ 2321 h 2838"/>
                <a:gd name="T48" fmla="*/ 62 w 2198"/>
                <a:gd name="T49" fmla="*/ 2438 h 2838"/>
                <a:gd name="T50" fmla="*/ 109 w 2198"/>
                <a:gd name="T51" fmla="*/ 2542 h 2838"/>
                <a:gd name="T52" fmla="*/ 169 w 2198"/>
                <a:gd name="T53" fmla="*/ 2631 h 2838"/>
                <a:gd name="T54" fmla="*/ 240 w 2198"/>
                <a:gd name="T55" fmla="*/ 2707 h 2838"/>
                <a:gd name="T56" fmla="*/ 322 w 2198"/>
                <a:gd name="T57" fmla="*/ 2766 h 2838"/>
                <a:gd name="T58" fmla="*/ 414 w 2198"/>
                <a:gd name="T59" fmla="*/ 2807 h 2838"/>
                <a:gd name="T60" fmla="*/ 515 w 2198"/>
                <a:gd name="T61" fmla="*/ 2832 h 2838"/>
                <a:gd name="T62" fmla="*/ 622 w 2198"/>
                <a:gd name="T63" fmla="*/ 2838 h 2838"/>
                <a:gd name="T64" fmla="*/ 736 w 2198"/>
                <a:gd name="T65" fmla="*/ 2826 h 2838"/>
                <a:gd name="T66" fmla="*/ 854 w 2198"/>
                <a:gd name="T67" fmla="*/ 2798 h 2838"/>
                <a:gd name="T68" fmla="*/ 976 w 2198"/>
                <a:gd name="T69" fmla="*/ 2752 h 2838"/>
                <a:gd name="T70" fmla="*/ 1099 w 2198"/>
                <a:gd name="T71" fmla="*/ 2688 h 2838"/>
                <a:gd name="T72" fmla="*/ 1222 w 2198"/>
                <a:gd name="T73" fmla="*/ 2609 h 2838"/>
                <a:gd name="T74" fmla="*/ 1343 w 2198"/>
                <a:gd name="T75" fmla="*/ 2515 h 2838"/>
                <a:gd name="T76" fmla="*/ 1462 w 2198"/>
                <a:gd name="T77" fmla="*/ 2408 h 2838"/>
                <a:gd name="T78" fmla="*/ 1575 w 2198"/>
                <a:gd name="T79" fmla="*/ 2288 h 2838"/>
                <a:gd name="T80" fmla="*/ 1684 w 2198"/>
                <a:gd name="T81" fmla="*/ 2156 h 2838"/>
                <a:gd name="T82" fmla="*/ 1784 w 2198"/>
                <a:gd name="T83" fmla="*/ 2016 h 2838"/>
                <a:gd name="T84" fmla="*/ 1876 w 2198"/>
                <a:gd name="T85" fmla="*/ 1868 h 2838"/>
                <a:gd name="T86" fmla="*/ 1958 w 2198"/>
                <a:gd name="T87" fmla="*/ 1714 h 2838"/>
                <a:gd name="T88" fmla="*/ 2029 w 2198"/>
                <a:gd name="T89" fmla="*/ 1557 h 2838"/>
                <a:gd name="T90" fmla="*/ 2089 w 2198"/>
                <a:gd name="T91" fmla="*/ 1398 h 2838"/>
                <a:gd name="T92" fmla="*/ 2136 w 2198"/>
                <a:gd name="T93" fmla="*/ 1239 h 2838"/>
                <a:gd name="T94" fmla="*/ 2171 w 2198"/>
                <a:gd name="T95" fmla="*/ 1082 h 2838"/>
                <a:gd name="T96" fmla="*/ 2191 w 2198"/>
                <a:gd name="T97" fmla="*/ 930 h 2838"/>
                <a:gd name="T98" fmla="*/ 2198 w 2198"/>
                <a:gd name="T99" fmla="*/ 784 h 2838"/>
                <a:gd name="T100" fmla="*/ 2191 w 2198"/>
                <a:gd name="T101" fmla="*/ 646 h 2838"/>
                <a:gd name="T102" fmla="*/ 2171 w 2198"/>
                <a:gd name="T103" fmla="*/ 518 h 2838"/>
                <a:gd name="T104" fmla="*/ 2136 w 2198"/>
                <a:gd name="T105" fmla="*/ 401 h 2838"/>
                <a:gd name="T106" fmla="*/ 2089 w 2198"/>
                <a:gd name="T107" fmla="*/ 297 h 2838"/>
                <a:gd name="T108" fmla="*/ 2029 w 2198"/>
                <a:gd name="T109" fmla="*/ 206 h 2838"/>
                <a:gd name="T110" fmla="*/ 1958 w 2198"/>
                <a:gd name="T111" fmla="*/ 132 h 2838"/>
                <a:gd name="T112" fmla="*/ 1876 w 2198"/>
                <a:gd name="T113" fmla="*/ 72 h 2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98" h="2838">
                  <a:moveTo>
                    <a:pt x="1876" y="72"/>
                  </a:moveTo>
                  <a:lnTo>
                    <a:pt x="1784" y="31"/>
                  </a:lnTo>
                  <a:lnTo>
                    <a:pt x="1684" y="6"/>
                  </a:lnTo>
                  <a:lnTo>
                    <a:pt x="1575" y="0"/>
                  </a:lnTo>
                  <a:lnTo>
                    <a:pt x="1462" y="11"/>
                  </a:lnTo>
                  <a:lnTo>
                    <a:pt x="1343" y="40"/>
                  </a:lnTo>
                  <a:lnTo>
                    <a:pt x="1222" y="86"/>
                  </a:lnTo>
                  <a:lnTo>
                    <a:pt x="1099" y="150"/>
                  </a:lnTo>
                  <a:lnTo>
                    <a:pt x="976" y="229"/>
                  </a:lnTo>
                  <a:lnTo>
                    <a:pt x="854" y="322"/>
                  </a:lnTo>
                  <a:lnTo>
                    <a:pt x="736" y="431"/>
                  </a:lnTo>
                  <a:lnTo>
                    <a:pt x="622" y="550"/>
                  </a:lnTo>
                  <a:lnTo>
                    <a:pt x="515" y="682"/>
                  </a:lnTo>
                  <a:lnTo>
                    <a:pt x="414" y="823"/>
                  </a:lnTo>
                  <a:lnTo>
                    <a:pt x="322" y="971"/>
                  </a:lnTo>
                  <a:lnTo>
                    <a:pt x="240" y="1124"/>
                  </a:lnTo>
                  <a:lnTo>
                    <a:pt x="169" y="1281"/>
                  </a:lnTo>
                  <a:lnTo>
                    <a:pt x="109" y="1440"/>
                  </a:lnTo>
                  <a:lnTo>
                    <a:pt x="62" y="1599"/>
                  </a:lnTo>
                  <a:lnTo>
                    <a:pt x="28" y="1755"/>
                  </a:lnTo>
                  <a:lnTo>
                    <a:pt x="7" y="1907"/>
                  </a:lnTo>
                  <a:lnTo>
                    <a:pt x="0" y="2053"/>
                  </a:lnTo>
                  <a:lnTo>
                    <a:pt x="7" y="2192"/>
                  </a:lnTo>
                  <a:lnTo>
                    <a:pt x="28" y="2321"/>
                  </a:lnTo>
                  <a:lnTo>
                    <a:pt x="62" y="2438"/>
                  </a:lnTo>
                  <a:lnTo>
                    <a:pt x="109" y="2542"/>
                  </a:lnTo>
                  <a:lnTo>
                    <a:pt x="169" y="2631"/>
                  </a:lnTo>
                  <a:lnTo>
                    <a:pt x="240" y="2707"/>
                  </a:lnTo>
                  <a:lnTo>
                    <a:pt x="322" y="2766"/>
                  </a:lnTo>
                  <a:lnTo>
                    <a:pt x="414" y="2807"/>
                  </a:lnTo>
                  <a:lnTo>
                    <a:pt x="515" y="2832"/>
                  </a:lnTo>
                  <a:lnTo>
                    <a:pt x="622" y="2838"/>
                  </a:lnTo>
                  <a:lnTo>
                    <a:pt x="736" y="2826"/>
                  </a:lnTo>
                  <a:lnTo>
                    <a:pt x="854" y="2798"/>
                  </a:lnTo>
                  <a:lnTo>
                    <a:pt x="976" y="2752"/>
                  </a:lnTo>
                  <a:lnTo>
                    <a:pt x="1099" y="2688"/>
                  </a:lnTo>
                  <a:lnTo>
                    <a:pt x="1222" y="2609"/>
                  </a:lnTo>
                  <a:lnTo>
                    <a:pt x="1343" y="2515"/>
                  </a:lnTo>
                  <a:lnTo>
                    <a:pt x="1462" y="2408"/>
                  </a:lnTo>
                  <a:lnTo>
                    <a:pt x="1575" y="2288"/>
                  </a:lnTo>
                  <a:lnTo>
                    <a:pt x="1684" y="2156"/>
                  </a:lnTo>
                  <a:lnTo>
                    <a:pt x="1784" y="2016"/>
                  </a:lnTo>
                  <a:lnTo>
                    <a:pt x="1876" y="1868"/>
                  </a:lnTo>
                  <a:lnTo>
                    <a:pt x="1958" y="1714"/>
                  </a:lnTo>
                  <a:lnTo>
                    <a:pt x="2029" y="1557"/>
                  </a:lnTo>
                  <a:lnTo>
                    <a:pt x="2089" y="1398"/>
                  </a:lnTo>
                  <a:lnTo>
                    <a:pt x="2136" y="1239"/>
                  </a:lnTo>
                  <a:lnTo>
                    <a:pt x="2171" y="1082"/>
                  </a:lnTo>
                  <a:lnTo>
                    <a:pt x="2191" y="930"/>
                  </a:lnTo>
                  <a:lnTo>
                    <a:pt x="2198" y="784"/>
                  </a:lnTo>
                  <a:lnTo>
                    <a:pt x="2191" y="646"/>
                  </a:lnTo>
                  <a:lnTo>
                    <a:pt x="2171" y="518"/>
                  </a:lnTo>
                  <a:lnTo>
                    <a:pt x="2136" y="401"/>
                  </a:lnTo>
                  <a:lnTo>
                    <a:pt x="2089" y="297"/>
                  </a:lnTo>
                  <a:lnTo>
                    <a:pt x="2029" y="206"/>
                  </a:lnTo>
                  <a:lnTo>
                    <a:pt x="1958" y="132"/>
                  </a:lnTo>
                  <a:lnTo>
                    <a:pt x="1876" y="72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320" name="Line 280"/>
            <p:cNvSpPr>
              <a:spLocks noChangeShapeType="1"/>
            </p:cNvSpPr>
            <p:nvPr/>
          </p:nvSpPr>
          <p:spPr bwMode="auto">
            <a:xfrm>
              <a:off x="2059" y="1907"/>
              <a:ext cx="0" cy="21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321" name="Line 281"/>
            <p:cNvSpPr>
              <a:spLocks noChangeShapeType="1"/>
            </p:cNvSpPr>
            <p:nvPr/>
          </p:nvSpPr>
          <p:spPr bwMode="auto">
            <a:xfrm>
              <a:off x="1243" y="2378"/>
              <a:ext cx="0" cy="21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322" name="Freeform 282"/>
            <p:cNvSpPr>
              <a:spLocks/>
            </p:cNvSpPr>
            <p:nvPr/>
          </p:nvSpPr>
          <p:spPr bwMode="auto">
            <a:xfrm>
              <a:off x="772" y="2106"/>
              <a:ext cx="1287" cy="490"/>
            </a:xfrm>
            <a:custGeom>
              <a:avLst/>
              <a:gdLst>
                <a:gd name="T0" fmla="*/ 0 w 9009"/>
                <a:gd name="T1" fmla="*/ 0 h 3428"/>
                <a:gd name="T2" fmla="*/ 0 w 9009"/>
                <a:gd name="T3" fmla="*/ 1523 h 3428"/>
                <a:gd name="T4" fmla="*/ 3295 w 9009"/>
                <a:gd name="T5" fmla="*/ 3428 h 3428"/>
                <a:gd name="T6" fmla="*/ 9009 w 9009"/>
                <a:gd name="T7" fmla="*/ 127 h 3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09" h="3428">
                  <a:moveTo>
                    <a:pt x="0" y="0"/>
                  </a:moveTo>
                  <a:lnTo>
                    <a:pt x="0" y="1523"/>
                  </a:lnTo>
                  <a:lnTo>
                    <a:pt x="3295" y="3428"/>
                  </a:lnTo>
                  <a:lnTo>
                    <a:pt x="9009" y="12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323" name="Line 283"/>
            <p:cNvSpPr>
              <a:spLocks noChangeShapeType="1"/>
            </p:cNvSpPr>
            <p:nvPr/>
          </p:nvSpPr>
          <p:spPr bwMode="auto">
            <a:xfrm flipV="1">
              <a:off x="1243" y="2288"/>
              <a:ext cx="157" cy="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324" name="Line 284"/>
            <p:cNvSpPr>
              <a:spLocks noChangeShapeType="1"/>
            </p:cNvSpPr>
            <p:nvPr/>
          </p:nvSpPr>
          <p:spPr bwMode="auto">
            <a:xfrm>
              <a:off x="772" y="2106"/>
              <a:ext cx="471" cy="27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325" name="Line 285"/>
            <p:cNvSpPr>
              <a:spLocks noChangeShapeType="1"/>
            </p:cNvSpPr>
            <p:nvPr/>
          </p:nvSpPr>
          <p:spPr bwMode="auto">
            <a:xfrm flipH="1">
              <a:off x="772" y="2016"/>
              <a:ext cx="157" cy="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326" name="Line 286"/>
            <p:cNvSpPr>
              <a:spLocks noChangeShapeType="1"/>
            </p:cNvSpPr>
            <p:nvPr/>
          </p:nvSpPr>
          <p:spPr bwMode="auto">
            <a:xfrm>
              <a:off x="929" y="2016"/>
              <a:ext cx="471" cy="27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327" name="Line 287"/>
            <p:cNvSpPr>
              <a:spLocks noChangeShapeType="1"/>
            </p:cNvSpPr>
            <p:nvPr/>
          </p:nvSpPr>
          <p:spPr bwMode="auto">
            <a:xfrm flipH="1" flipV="1">
              <a:off x="1902" y="1816"/>
              <a:ext cx="157" cy="9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328" name="Line 288"/>
            <p:cNvSpPr>
              <a:spLocks noChangeShapeType="1"/>
            </p:cNvSpPr>
            <p:nvPr/>
          </p:nvSpPr>
          <p:spPr bwMode="auto">
            <a:xfrm flipV="1">
              <a:off x="1902" y="1907"/>
              <a:ext cx="157" cy="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329" name="Line 289"/>
            <p:cNvSpPr>
              <a:spLocks noChangeShapeType="1"/>
            </p:cNvSpPr>
            <p:nvPr/>
          </p:nvSpPr>
          <p:spPr bwMode="auto">
            <a:xfrm>
              <a:off x="1358" y="1200"/>
              <a:ext cx="470" cy="27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5330" name="Group 290"/>
          <p:cNvGrpSpPr>
            <a:grpSpLocks/>
          </p:cNvGrpSpPr>
          <p:nvPr/>
        </p:nvGrpSpPr>
        <p:grpSpPr bwMode="auto">
          <a:xfrm>
            <a:off x="250825" y="4283075"/>
            <a:ext cx="4281488" cy="2241550"/>
            <a:chOff x="2333" y="1103"/>
            <a:chExt cx="2697" cy="1412"/>
          </a:xfrm>
        </p:grpSpPr>
        <p:grpSp>
          <p:nvGrpSpPr>
            <p:cNvPr id="215331" name="Group 291"/>
            <p:cNvGrpSpPr>
              <a:grpSpLocks/>
            </p:cNvGrpSpPr>
            <p:nvPr/>
          </p:nvGrpSpPr>
          <p:grpSpPr bwMode="auto">
            <a:xfrm>
              <a:off x="3742" y="1212"/>
              <a:ext cx="1288" cy="1303"/>
              <a:chOff x="3880" y="1212"/>
              <a:chExt cx="1288" cy="1303"/>
            </a:xfrm>
          </p:grpSpPr>
          <p:sp>
            <p:nvSpPr>
              <p:cNvPr id="215332" name="Line 292"/>
              <p:cNvSpPr>
                <a:spLocks noChangeShapeType="1"/>
              </p:cNvSpPr>
              <p:nvPr/>
            </p:nvSpPr>
            <p:spPr bwMode="auto">
              <a:xfrm>
                <a:off x="3880" y="2026"/>
                <a:ext cx="0" cy="21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333" name="Line 293"/>
              <p:cNvSpPr>
                <a:spLocks noChangeShapeType="1"/>
              </p:cNvSpPr>
              <p:nvPr/>
            </p:nvSpPr>
            <p:spPr bwMode="auto">
              <a:xfrm>
                <a:off x="5168" y="1826"/>
                <a:ext cx="0" cy="21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334" name="Freeform 294"/>
              <p:cNvSpPr>
                <a:spLocks/>
              </p:cNvSpPr>
              <p:nvPr/>
            </p:nvSpPr>
            <p:spPr bwMode="auto">
              <a:xfrm>
                <a:off x="3880" y="2243"/>
                <a:ext cx="471" cy="272"/>
              </a:xfrm>
              <a:custGeom>
                <a:avLst/>
                <a:gdLst>
                  <a:gd name="T0" fmla="*/ 3296 w 3296"/>
                  <a:gd name="T1" fmla="*/ 381 h 1904"/>
                  <a:gd name="T2" fmla="*/ 3296 w 3296"/>
                  <a:gd name="T3" fmla="*/ 1904 h 1904"/>
                  <a:gd name="T4" fmla="*/ 0 w 3296"/>
                  <a:gd name="T5" fmla="*/ 0 h 19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96" h="1904">
                    <a:moveTo>
                      <a:pt x="3296" y="381"/>
                    </a:moveTo>
                    <a:lnTo>
                      <a:pt x="3296" y="1904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335" name="Line 295"/>
              <p:cNvSpPr>
                <a:spLocks noChangeShapeType="1"/>
              </p:cNvSpPr>
              <p:nvPr/>
            </p:nvSpPr>
            <p:spPr bwMode="auto">
              <a:xfrm flipH="1">
                <a:off x="4351" y="2044"/>
                <a:ext cx="817" cy="47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336" name="Line 296"/>
              <p:cNvSpPr>
                <a:spLocks noChangeShapeType="1"/>
              </p:cNvSpPr>
              <p:nvPr/>
            </p:nvSpPr>
            <p:spPr bwMode="auto">
              <a:xfrm flipV="1">
                <a:off x="4351" y="1826"/>
                <a:ext cx="817" cy="47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337" name="Line 297"/>
              <p:cNvSpPr>
                <a:spLocks noChangeShapeType="1"/>
              </p:cNvSpPr>
              <p:nvPr/>
            </p:nvSpPr>
            <p:spPr bwMode="auto">
              <a:xfrm>
                <a:off x="3880" y="2026"/>
                <a:ext cx="471" cy="27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338" name="Line 298"/>
              <p:cNvSpPr>
                <a:spLocks noChangeShapeType="1"/>
              </p:cNvSpPr>
              <p:nvPr/>
            </p:nvSpPr>
            <p:spPr bwMode="auto">
              <a:xfrm flipH="1">
                <a:off x="4521" y="1627"/>
                <a:ext cx="50" cy="2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339" name="Line 299"/>
              <p:cNvSpPr>
                <a:spLocks noChangeShapeType="1"/>
              </p:cNvSpPr>
              <p:nvPr/>
            </p:nvSpPr>
            <p:spPr bwMode="auto">
              <a:xfrm flipH="1">
                <a:off x="3880" y="1826"/>
                <a:ext cx="346" cy="20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340" name="Line 300"/>
              <p:cNvSpPr>
                <a:spLocks noChangeShapeType="1"/>
              </p:cNvSpPr>
              <p:nvPr/>
            </p:nvSpPr>
            <p:spPr bwMode="auto">
              <a:xfrm flipH="1" flipV="1">
                <a:off x="4916" y="1681"/>
                <a:ext cx="252" cy="14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341" name="Line 301"/>
              <p:cNvSpPr>
                <a:spLocks noChangeShapeType="1"/>
              </p:cNvSpPr>
              <p:nvPr/>
            </p:nvSpPr>
            <p:spPr bwMode="auto">
              <a:xfrm flipH="1">
                <a:off x="4414" y="1862"/>
                <a:ext cx="502" cy="29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342" name="Line 302"/>
              <p:cNvSpPr>
                <a:spLocks noChangeShapeType="1"/>
              </p:cNvSpPr>
              <p:nvPr/>
            </p:nvSpPr>
            <p:spPr bwMode="auto">
              <a:xfrm>
                <a:off x="4916" y="1500"/>
                <a:ext cx="0" cy="36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343" name="Freeform 303"/>
              <p:cNvSpPr>
                <a:spLocks/>
              </p:cNvSpPr>
              <p:nvPr/>
            </p:nvSpPr>
            <p:spPr bwMode="auto">
              <a:xfrm>
                <a:off x="4226" y="1212"/>
                <a:ext cx="428" cy="469"/>
              </a:xfrm>
              <a:custGeom>
                <a:avLst/>
                <a:gdLst>
                  <a:gd name="T0" fmla="*/ 3001 w 3001"/>
                  <a:gd name="T1" fmla="*/ 116 h 3286"/>
                  <a:gd name="T2" fmla="*/ 2888 w 3001"/>
                  <a:gd name="T3" fmla="*/ 62 h 3286"/>
                  <a:gd name="T4" fmla="*/ 2767 w 3001"/>
                  <a:gd name="T5" fmla="*/ 24 h 3286"/>
                  <a:gd name="T6" fmla="*/ 2637 w 3001"/>
                  <a:gd name="T7" fmla="*/ 4 h 3286"/>
                  <a:gd name="T8" fmla="*/ 2502 w 3001"/>
                  <a:gd name="T9" fmla="*/ 0 h 3286"/>
                  <a:gd name="T10" fmla="*/ 2359 w 3001"/>
                  <a:gd name="T11" fmla="*/ 14 h 3286"/>
                  <a:gd name="T12" fmla="*/ 2213 w 3001"/>
                  <a:gd name="T13" fmla="*/ 46 h 3286"/>
                  <a:gd name="T14" fmla="*/ 2063 w 3001"/>
                  <a:gd name="T15" fmla="*/ 94 h 3286"/>
                  <a:gd name="T16" fmla="*/ 1912 w 3001"/>
                  <a:gd name="T17" fmla="*/ 159 h 3286"/>
                  <a:gd name="T18" fmla="*/ 1758 w 3001"/>
                  <a:gd name="T19" fmla="*/ 239 h 3286"/>
                  <a:gd name="T20" fmla="*/ 1605 w 3001"/>
                  <a:gd name="T21" fmla="*/ 336 h 3286"/>
                  <a:gd name="T22" fmla="*/ 1453 w 3001"/>
                  <a:gd name="T23" fmla="*/ 446 h 3286"/>
                  <a:gd name="T24" fmla="*/ 1304 w 3001"/>
                  <a:gd name="T25" fmla="*/ 571 h 3286"/>
                  <a:gd name="T26" fmla="*/ 1157 w 3001"/>
                  <a:gd name="T27" fmla="*/ 709 h 3286"/>
                  <a:gd name="T28" fmla="*/ 1015 w 3001"/>
                  <a:gd name="T29" fmla="*/ 858 h 3286"/>
                  <a:gd name="T30" fmla="*/ 879 w 3001"/>
                  <a:gd name="T31" fmla="*/ 1019 h 3286"/>
                  <a:gd name="T32" fmla="*/ 750 w 3001"/>
                  <a:gd name="T33" fmla="*/ 1190 h 3286"/>
                  <a:gd name="T34" fmla="*/ 629 w 3001"/>
                  <a:gd name="T35" fmla="*/ 1367 h 3286"/>
                  <a:gd name="T36" fmla="*/ 515 w 3001"/>
                  <a:gd name="T37" fmla="*/ 1553 h 3286"/>
                  <a:gd name="T38" fmla="*/ 411 w 3001"/>
                  <a:gd name="T39" fmla="*/ 1743 h 3286"/>
                  <a:gd name="T40" fmla="*/ 318 w 3001"/>
                  <a:gd name="T41" fmla="*/ 1937 h 3286"/>
                  <a:gd name="T42" fmla="*/ 236 w 3001"/>
                  <a:gd name="T43" fmla="*/ 2134 h 3286"/>
                  <a:gd name="T44" fmla="*/ 165 w 3001"/>
                  <a:gd name="T45" fmla="*/ 2332 h 3286"/>
                  <a:gd name="T46" fmla="*/ 106 w 3001"/>
                  <a:gd name="T47" fmla="*/ 2530 h 3286"/>
                  <a:gd name="T48" fmla="*/ 60 w 3001"/>
                  <a:gd name="T49" fmla="*/ 2726 h 3286"/>
                  <a:gd name="T50" fmla="*/ 27 w 3001"/>
                  <a:gd name="T51" fmla="*/ 2917 h 3286"/>
                  <a:gd name="T52" fmla="*/ 7 w 3001"/>
                  <a:gd name="T53" fmla="*/ 3105 h 3286"/>
                  <a:gd name="T54" fmla="*/ 0 w 3001"/>
                  <a:gd name="T55" fmla="*/ 3286 h 3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001" h="3286">
                    <a:moveTo>
                      <a:pt x="3001" y="116"/>
                    </a:moveTo>
                    <a:lnTo>
                      <a:pt x="2888" y="62"/>
                    </a:lnTo>
                    <a:lnTo>
                      <a:pt x="2767" y="24"/>
                    </a:lnTo>
                    <a:lnTo>
                      <a:pt x="2637" y="4"/>
                    </a:lnTo>
                    <a:lnTo>
                      <a:pt x="2502" y="0"/>
                    </a:lnTo>
                    <a:lnTo>
                      <a:pt x="2359" y="14"/>
                    </a:lnTo>
                    <a:lnTo>
                      <a:pt x="2213" y="46"/>
                    </a:lnTo>
                    <a:lnTo>
                      <a:pt x="2063" y="94"/>
                    </a:lnTo>
                    <a:lnTo>
                      <a:pt x="1912" y="159"/>
                    </a:lnTo>
                    <a:lnTo>
                      <a:pt x="1758" y="239"/>
                    </a:lnTo>
                    <a:lnTo>
                      <a:pt x="1605" y="336"/>
                    </a:lnTo>
                    <a:lnTo>
                      <a:pt x="1453" y="446"/>
                    </a:lnTo>
                    <a:lnTo>
                      <a:pt x="1304" y="571"/>
                    </a:lnTo>
                    <a:lnTo>
                      <a:pt x="1157" y="709"/>
                    </a:lnTo>
                    <a:lnTo>
                      <a:pt x="1015" y="858"/>
                    </a:lnTo>
                    <a:lnTo>
                      <a:pt x="879" y="1019"/>
                    </a:lnTo>
                    <a:lnTo>
                      <a:pt x="750" y="1190"/>
                    </a:lnTo>
                    <a:lnTo>
                      <a:pt x="629" y="1367"/>
                    </a:lnTo>
                    <a:lnTo>
                      <a:pt x="515" y="1553"/>
                    </a:lnTo>
                    <a:lnTo>
                      <a:pt x="411" y="1743"/>
                    </a:lnTo>
                    <a:lnTo>
                      <a:pt x="318" y="1937"/>
                    </a:lnTo>
                    <a:lnTo>
                      <a:pt x="236" y="2134"/>
                    </a:lnTo>
                    <a:lnTo>
                      <a:pt x="165" y="2332"/>
                    </a:lnTo>
                    <a:lnTo>
                      <a:pt x="106" y="2530"/>
                    </a:lnTo>
                    <a:lnTo>
                      <a:pt x="60" y="2726"/>
                    </a:lnTo>
                    <a:lnTo>
                      <a:pt x="27" y="2917"/>
                    </a:lnTo>
                    <a:lnTo>
                      <a:pt x="7" y="3105"/>
                    </a:lnTo>
                    <a:lnTo>
                      <a:pt x="0" y="3286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344" name="Freeform 304"/>
              <p:cNvSpPr>
                <a:spLocks/>
              </p:cNvSpPr>
              <p:nvPr/>
            </p:nvSpPr>
            <p:spPr bwMode="auto">
              <a:xfrm>
                <a:off x="4414" y="1321"/>
                <a:ext cx="502" cy="469"/>
              </a:xfrm>
              <a:custGeom>
                <a:avLst/>
                <a:gdLst>
                  <a:gd name="T0" fmla="*/ 3516 w 3516"/>
                  <a:gd name="T1" fmla="*/ 1255 h 3285"/>
                  <a:gd name="T2" fmla="*/ 3509 w 3516"/>
                  <a:gd name="T3" fmla="*/ 1081 h 3285"/>
                  <a:gd name="T4" fmla="*/ 3489 w 3516"/>
                  <a:gd name="T5" fmla="*/ 917 h 3285"/>
                  <a:gd name="T6" fmla="*/ 3456 w 3516"/>
                  <a:gd name="T7" fmla="*/ 763 h 3285"/>
                  <a:gd name="T8" fmla="*/ 3409 w 3516"/>
                  <a:gd name="T9" fmla="*/ 621 h 3285"/>
                  <a:gd name="T10" fmla="*/ 3351 w 3516"/>
                  <a:gd name="T11" fmla="*/ 491 h 3285"/>
                  <a:gd name="T12" fmla="*/ 3280 w 3516"/>
                  <a:gd name="T13" fmla="*/ 375 h 3285"/>
                  <a:gd name="T14" fmla="*/ 3197 w 3516"/>
                  <a:gd name="T15" fmla="*/ 273 h 3285"/>
                  <a:gd name="T16" fmla="*/ 3105 w 3516"/>
                  <a:gd name="T17" fmla="*/ 187 h 3285"/>
                  <a:gd name="T18" fmla="*/ 3000 w 3516"/>
                  <a:gd name="T19" fmla="*/ 116 h 3285"/>
                  <a:gd name="T20" fmla="*/ 2887 w 3516"/>
                  <a:gd name="T21" fmla="*/ 61 h 3285"/>
                  <a:gd name="T22" fmla="*/ 2766 w 3516"/>
                  <a:gd name="T23" fmla="*/ 24 h 3285"/>
                  <a:gd name="T24" fmla="*/ 2636 w 3516"/>
                  <a:gd name="T25" fmla="*/ 4 h 3285"/>
                  <a:gd name="T26" fmla="*/ 2501 w 3516"/>
                  <a:gd name="T27" fmla="*/ 0 h 3285"/>
                  <a:gd name="T28" fmla="*/ 2359 w 3516"/>
                  <a:gd name="T29" fmla="*/ 14 h 3285"/>
                  <a:gd name="T30" fmla="*/ 2212 w 3516"/>
                  <a:gd name="T31" fmla="*/ 45 h 3285"/>
                  <a:gd name="T32" fmla="*/ 2063 w 3516"/>
                  <a:gd name="T33" fmla="*/ 93 h 3285"/>
                  <a:gd name="T34" fmla="*/ 1911 w 3516"/>
                  <a:gd name="T35" fmla="*/ 158 h 3285"/>
                  <a:gd name="T36" fmla="*/ 1758 w 3516"/>
                  <a:gd name="T37" fmla="*/ 239 h 3285"/>
                  <a:gd name="T38" fmla="*/ 1604 w 3516"/>
                  <a:gd name="T39" fmla="*/ 335 h 3285"/>
                  <a:gd name="T40" fmla="*/ 1452 w 3516"/>
                  <a:gd name="T41" fmla="*/ 446 h 3285"/>
                  <a:gd name="T42" fmla="*/ 1303 w 3516"/>
                  <a:gd name="T43" fmla="*/ 571 h 3285"/>
                  <a:gd name="T44" fmla="*/ 1156 w 3516"/>
                  <a:gd name="T45" fmla="*/ 709 h 3285"/>
                  <a:gd name="T46" fmla="*/ 1014 w 3516"/>
                  <a:gd name="T47" fmla="*/ 859 h 3285"/>
                  <a:gd name="T48" fmla="*/ 879 w 3516"/>
                  <a:gd name="T49" fmla="*/ 1018 h 3285"/>
                  <a:gd name="T50" fmla="*/ 749 w 3516"/>
                  <a:gd name="T51" fmla="*/ 1189 h 3285"/>
                  <a:gd name="T52" fmla="*/ 628 w 3516"/>
                  <a:gd name="T53" fmla="*/ 1367 h 3285"/>
                  <a:gd name="T54" fmla="*/ 515 w 3516"/>
                  <a:gd name="T55" fmla="*/ 1552 h 3285"/>
                  <a:gd name="T56" fmla="*/ 411 w 3516"/>
                  <a:gd name="T57" fmla="*/ 1742 h 3285"/>
                  <a:gd name="T58" fmla="*/ 318 w 3516"/>
                  <a:gd name="T59" fmla="*/ 1937 h 3285"/>
                  <a:gd name="T60" fmla="*/ 235 w 3516"/>
                  <a:gd name="T61" fmla="*/ 2134 h 3285"/>
                  <a:gd name="T62" fmla="*/ 165 w 3516"/>
                  <a:gd name="T63" fmla="*/ 2332 h 3285"/>
                  <a:gd name="T64" fmla="*/ 106 w 3516"/>
                  <a:gd name="T65" fmla="*/ 2529 h 3285"/>
                  <a:gd name="T66" fmla="*/ 59 w 3516"/>
                  <a:gd name="T67" fmla="*/ 2725 h 3285"/>
                  <a:gd name="T68" fmla="*/ 26 w 3516"/>
                  <a:gd name="T69" fmla="*/ 2918 h 3285"/>
                  <a:gd name="T70" fmla="*/ 6 w 3516"/>
                  <a:gd name="T71" fmla="*/ 3105 h 3285"/>
                  <a:gd name="T72" fmla="*/ 0 w 3516"/>
                  <a:gd name="T73" fmla="*/ 3285 h 3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516" h="3285">
                    <a:moveTo>
                      <a:pt x="3516" y="1255"/>
                    </a:moveTo>
                    <a:lnTo>
                      <a:pt x="3509" y="1081"/>
                    </a:lnTo>
                    <a:lnTo>
                      <a:pt x="3489" y="917"/>
                    </a:lnTo>
                    <a:lnTo>
                      <a:pt x="3456" y="763"/>
                    </a:lnTo>
                    <a:lnTo>
                      <a:pt x="3409" y="621"/>
                    </a:lnTo>
                    <a:lnTo>
                      <a:pt x="3351" y="491"/>
                    </a:lnTo>
                    <a:lnTo>
                      <a:pt x="3280" y="375"/>
                    </a:lnTo>
                    <a:lnTo>
                      <a:pt x="3197" y="273"/>
                    </a:lnTo>
                    <a:lnTo>
                      <a:pt x="3105" y="187"/>
                    </a:lnTo>
                    <a:lnTo>
                      <a:pt x="3000" y="116"/>
                    </a:lnTo>
                    <a:lnTo>
                      <a:pt x="2887" y="61"/>
                    </a:lnTo>
                    <a:lnTo>
                      <a:pt x="2766" y="24"/>
                    </a:lnTo>
                    <a:lnTo>
                      <a:pt x="2636" y="4"/>
                    </a:lnTo>
                    <a:lnTo>
                      <a:pt x="2501" y="0"/>
                    </a:lnTo>
                    <a:lnTo>
                      <a:pt x="2359" y="14"/>
                    </a:lnTo>
                    <a:lnTo>
                      <a:pt x="2212" y="45"/>
                    </a:lnTo>
                    <a:lnTo>
                      <a:pt x="2063" y="93"/>
                    </a:lnTo>
                    <a:lnTo>
                      <a:pt x="1911" y="158"/>
                    </a:lnTo>
                    <a:lnTo>
                      <a:pt x="1758" y="239"/>
                    </a:lnTo>
                    <a:lnTo>
                      <a:pt x="1604" y="335"/>
                    </a:lnTo>
                    <a:lnTo>
                      <a:pt x="1452" y="446"/>
                    </a:lnTo>
                    <a:lnTo>
                      <a:pt x="1303" y="571"/>
                    </a:lnTo>
                    <a:lnTo>
                      <a:pt x="1156" y="709"/>
                    </a:lnTo>
                    <a:lnTo>
                      <a:pt x="1014" y="859"/>
                    </a:lnTo>
                    <a:lnTo>
                      <a:pt x="879" y="1018"/>
                    </a:lnTo>
                    <a:lnTo>
                      <a:pt x="749" y="1189"/>
                    </a:lnTo>
                    <a:lnTo>
                      <a:pt x="628" y="1367"/>
                    </a:lnTo>
                    <a:lnTo>
                      <a:pt x="515" y="1552"/>
                    </a:lnTo>
                    <a:lnTo>
                      <a:pt x="411" y="1742"/>
                    </a:lnTo>
                    <a:lnTo>
                      <a:pt x="318" y="1937"/>
                    </a:lnTo>
                    <a:lnTo>
                      <a:pt x="235" y="2134"/>
                    </a:lnTo>
                    <a:lnTo>
                      <a:pt x="165" y="2332"/>
                    </a:lnTo>
                    <a:lnTo>
                      <a:pt x="106" y="2529"/>
                    </a:lnTo>
                    <a:lnTo>
                      <a:pt x="59" y="2725"/>
                    </a:lnTo>
                    <a:lnTo>
                      <a:pt x="26" y="2918"/>
                    </a:lnTo>
                    <a:lnTo>
                      <a:pt x="6" y="3105"/>
                    </a:lnTo>
                    <a:lnTo>
                      <a:pt x="0" y="3285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345" name="Freeform 305"/>
              <p:cNvSpPr>
                <a:spLocks/>
              </p:cNvSpPr>
              <p:nvPr/>
            </p:nvSpPr>
            <p:spPr bwMode="auto">
              <a:xfrm>
                <a:off x="4226" y="1681"/>
                <a:ext cx="188" cy="472"/>
              </a:xfrm>
              <a:custGeom>
                <a:avLst/>
                <a:gdLst>
                  <a:gd name="T0" fmla="*/ 1319 w 1319"/>
                  <a:gd name="T1" fmla="*/ 3300 h 3300"/>
                  <a:gd name="T2" fmla="*/ 0 w 1319"/>
                  <a:gd name="T3" fmla="*/ 2539 h 3300"/>
                  <a:gd name="T4" fmla="*/ 0 w 1319"/>
                  <a:gd name="T5" fmla="*/ 0 h 3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19" h="3300">
                    <a:moveTo>
                      <a:pt x="1319" y="3300"/>
                    </a:moveTo>
                    <a:lnTo>
                      <a:pt x="0" y="2539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346" name="Line 306"/>
              <p:cNvSpPr>
                <a:spLocks noChangeShapeType="1"/>
              </p:cNvSpPr>
              <p:nvPr/>
            </p:nvSpPr>
            <p:spPr bwMode="auto">
              <a:xfrm flipV="1">
                <a:off x="4414" y="1790"/>
                <a:ext cx="0" cy="36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347" name="Freeform 307"/>
              <p:cNvSpPr>
                <a:spLocks/>
              </p:cNvSpPr>
              <p:nvPr/>
            </p:nvSpPr>
            <p:spPr bwMode="auto">
              <a:xfrm>
                <a:off x="4512" y="1489"/>
                <a:ext cx="118" cy="203"/>
              </a:xfrm>
              <a:custGeom>
                <a:avLst/>
                <a:gdLst>
                  <a:gd name="T0" fmla="*/ 0 w 823"/>
                  <a:gd name="T1" fmla="*/ 1425 h 1425"/>
                  <a:gd name="T2" fmla="*/ 118 w 823"/>
                  <a:gd name="T3" fmla="*/ 1317 h 1425"/>
                  <a:gd name="T4" fmla="*/ 230 w 823"/>
                  <a:gd name="T5" fmla="*/ 1198 h 1425"/>
                  <a:gd name="T6" fmla="*/ 338 w 823"/>
                  <a:gd name="T7" fmla="*/ 1067 h 1425"/>
                  <a:gd name="T8" fmla="*/ 438 w 823"/>
                  <a:gd name="T9" fmla="*/ 927 h 1425"/>
                  <a:gd name="T10" fmla="*/ 529 w 823"/>
                  <a:gd name="T11" fmla="*/ 780 h 1425"/>
                  <a:gd name="T12" fmla="*/ 611 w 823"/>
                  <a:gd name="T13" fmla="*/ 627 h 1425"/>
                  <a:gd name="T14" fmla="*/ 682 w 823"/>
                  <a:gd name="T15" fmla="*/ 472 h 1425"/>
                  <a:gd name="T16" fmla="*/ 742 w 823"/>
                  <a:gd name="T17" fmla="*/ 313 h 1425"/>
                  <a:gd name="T18" fmla="*/ 788 w 823"/>
                  <a:gd name="T19" fmla="*/ 156 h 1425"/>
                  <a:gd name="T20" fmla="*/ 823 w 823"/>
                  <a:gd name="T21" fmla="*/ 0 h 14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23" h="1425">
                    <a:moveTo>
                      <a:pt x="0" y="1425"/>
                    </a:moveTo>
                    <a:lnTo>
                      <a:pt x="118" y="1317"/>
                    </a:lnTo>
                    <a:lnTo>
                      <a:pt x="230" y="1198"/>
                    </a:lnTo>
                    <a:lnTo>
                      <a:pt x="338" y="1067"/>
                    </a:lnTo>
                    <a:lnTo>
                      <a:pt x="438" y="927"/>
                    </a:lnTo>
                    <a:lnTo>
                      <a:pt x="529" y="780"/>
                    </a:lnTo>
                    <a:lnTo>
                      <a:pt x="611" y="627"/>
                    </a:lnTo>
                    <a:lnTo>
                      <a:pt x="682" y="472"/>
                    </a:lnTo>
                    <a:lnTo>
                      <a:pt x="742" y="313"/>
                    </a:lnTo>
                    <a:lnTo>
                      <a:pt x="788" y="156"/>
                    </a:lnTo>
                    <a:lnTo>
                      <a:pt x="823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348" name="Freeform 308"/>
              <p:cNvSpPr>
                <a:spLocks/>
              </p:cNvSpPr>
              <p:nvPr/>
            </p:nvSpPr>
            <p:spPr bwMode="auto">
              <a:xfrm>
                <a:off x="4508" y="1442"/>
                <a:ext cx="314" cy="406"/>
              </a:xfrm>
              <a:custGeom>
                <a:avLst/>
                <a:gdLst>
                  <a:gd name="T0" fmla="*/ 1876 w 2198"/>
                  <a:gd name="T1" fmla="*/ 73 h 2839"/>
                  <a:gd name="T2" fmla="*/ 1783 w 2198"/>
                  <a:gd name="T3" fmla="*/ 31 h 2839"/>
                  <a:gd name="T4" fmla="*/ 1683 w 2198"/>
                  <a:gd name="T5" fmla="*/ 7 h 2839"/>
                  <a:gd name="T6" fmla="*/ 1576 w 2198"/>
                  <a:gd name="T7" fmla="*/ 0 h 2839"/>
                  <a:gd name="T8" fmla="*/ 1462 w 2198"/>
                  <a:gd name="T9" fmla="*/ 11 h 2839"/>
                  <a:gd name="T10" fmla="*/ 1344 w 2198"/>
                  <a:gd name="T11" fmla="*/ 40 h 2839"/>
                  <a:gd name="T12" fmla="*/ 1222 w 2198"/>
                  <a:gd name="T13" fmla="*/ 87 h 2839"/>
                  <a:gd name="T14" fmla="*/ 1099 w 2198"/>
                  <a:gd name="T15" fmla="*/ 149 h 2839"/>
                  <a:gd name="T16" fmla="*/ 975 w 2198"/>
                  <a:gd name="T17" fmla="*/ 228 h 2839"/>
                  <a:gd name="T18" fmla="*/ 854 w 2198"/>
                  <a:gd name="T19" fmla="*/ 323 h 2839"/>
                  <a:gd name="T20" fmla="*/ 736 w 2198"/>
                  <a:gd name="T21" fmla="*/ 430 h 2839"/>
                  <a:gd name="T22" fmla="*/ 622 w 2198"/>
                  <a:gd name="T23" fmla="*/ 551 h 2839"/>
                  <a:gd name="T24" fmla="*/ 514 w 2198"/>
                  <a:gd name="T25" fmla="*/ 682 h 2839"/>
                  <a:gd name="T26" fmla="*/ 414 w 2198"/>
                  <a:gd name="T27" fmla="*/ 822 h 2839"/>
                  <a:gd name="T28" fmla="*/ 321 w 2198"/>
                  <a:gd name="T29" fmla="*/ 970 h 2839"/>
                  <a:gd name="T30" fmla="*/ 239 w 2198"/>
                  <a:gd name="T31" fmla="*/ 1124 h 2839"/>
                  <a:gd name="T32" fmla="*/ 168 w 2198"/>
                  <a:gd name="T33" fmla="*/ 1281 h 2839"/>
                  <a:gd name="T34" fmla="*/ 108 w 2198"/>
                  <a:gd name="T35" fmla="*/ 1440 h 2839"/>
                  <a:gd name="T36" fmla="*/ 61 w 2198"/>
                  <a:gd name="T37" fmla="*/ 1598 h 2839"/>
                  <a:gd name="T38" fmla="*/ 27 w 2198"/>
                  <a:gd name="T39" fmla="*/ 1755 h 2839"/>
                  <a:gd name="T40" fmla="*/ 7 w 2198"/>
                  <a:gd name="T41" fmla="*/ 1908 h 2839"/>
                  <a:gd name="T42" fmla="*/ 0 w 2198"/>
                  <a:gd name="T43" fmla="*/ 2054 h 2839"/>
                  <a:gd name="T44" fmla="*/ 7 w 2198"/>
                  <a:gd name="T45" fmla="*/ 2192 h 2839"/>
                  <a:gd name="T46" fmla="*/ 27 w 2198"/>
                  <a:gd name="T47" fmla="*/ 2320 h 2839"/>
                  <a:gd name="T48" fmla="*/ 61 w 2198"/>
                  <a:gd name="T49" fmla="*/ 2437 h 2839"/>
                  <a:gd name="T50" fmla="*/ 108 w 2198"/>
                  <a:gd name="T51" fmla="*/ 2542 h 2839"/>
                  <a:gd name="T52" fmla="*/ 168 w 2198"/>
                  <a:gd name="T53" fmla="*/ 2632 h 2839"/>
                  <a:gd name="T54" fmla="*/ 239 w 2198"/>
                  <a:gd name="T55" fmla="*/ 2707 h 2839"/>
                  <a:gd name="T56" fmla="*/ 321 w 2198"/>
                  <a:gd name="T57" fmla="*/ 2765 h 2839"/>
                  <a:gd name="T58" fmla="*/ 414 w 2198"/>
                  <a:gd name="T59" fmla="*/ 2807 h 2839"/>
                  <a:gd name="T60" fmla="*/ 514 w 2198"/>
                  <a:gd name="T61" fmla="*/ 2831 h 2839"/>
                  <a:gd name="T62" fmla="*/ 622 w 2198"/>
                  <a:gd name="T63" fmla="*/ 2839 h 2839"/>
                  <a:gd name="T64" fmla="*/ 736 w 2198"/>
                  <a:gd name="T65" fmla="*/ 2827 h 2839"/>
                  <a:gd name="T66" fmla="*/ 854 w 2198"/>
                  <a:gd name="T67" fmla="*/ 2798 h 2839"/>
                  <a:gd name="T68" fmla="*/ 975 w 2198"/>
                  <a:gd name="T69" fmla="*/ 2751 h 2839"/>
                  <a:gd name="T70" fmla="*/ 1099 w 2198"/>
                  <a:gd name="T71" fmla="*/ 2689 h 2839"/>
                  <a:gd name="T72" fmla="*/ 1222 w 2198"/>
                  <a:gd name="T73" fmla="*/ 2610 h 2839"/>
                  <a:gd name="T74" fmla="*/ 1344 w 2198"/>
                  <a:gd name="T75" fmla="*/ 2515 h 2839"/>
                  <a:gd name="T76" fmla="*/ 1462 w 2198"/>
                  <a:gd name="T77" fmla="*/ 2407 h 2839"/>
                  <a:gd name="T78" fmla="*/ 1576 w 2198"/>
                  <a:gd name="T79" fmla="*/ 2287 h 2839"/>
                  <a:gd name="T80" fmla="*/ 1683 w 2198"/>
                  <a:gd name="T81" fmla="*/ 2156 h 2839"/>
                  <a:gd name="T82" fmla="*/ 1783 w 2198"/>
                  <a:gd name="T83" fmla="*/ 2016 h 2839"/>
                  <a:gd name="T84" fmla="*/ 1876 w 2198"/>
                  <a:gd name="T85" fmla="*/ 1868 h 2839"/>
                  <a:gd name="T86" fmla="*/ 1958 w 2198"/>
                  <a:gd name="T87" fmla="*/ 1714 h 2839"/>
                  <a:gd name="T88" fmla="*/ 2029 w 2198"/>
                  <a:gd name="T89" fmla="*/ 1557 h 2839"/>
                  <a:gd name="T90" fmla="*/ 2089 w 2198"/>
                  <a:gd name="T91" fmla="*/ 1398 h 2839"/>
                  <a:gd name="T92" fmla="*/ 2136 w 2198"/>
                  <a:gd name="T93" fmla="*/ 1240 h 2839"/>
                  <a:gd name="T94" fmla="*/ 2170 w 2198"/>
                  <a:gd name="T95" fmla="*/ 1083 h 2839"/>
                  <a:gd name="T96" fmla="*/ 2190 w 2198"/>
                  <a:gd name="T97" fmla="*/ 931 h 2839"/>
                  <a:gd name="T98" fmla="*/ 2198 w 2198"/>
                  <a:gd name="T99" fmla="*/ 784 h 2839"/>
                  <a:gd name="T100" fmla="*/ 2190 w 2198"/>
                  <a:gd name="T101" fmla="*/ 647 h 2839"/>
                  <a:gd name="T102" fmla="*/ 2170 w 2198"/>
                  <a:gd name="T103" fmla="*/ 518 h 2839"/>
                  <a:gd name="T104" fmla="*/ 2136 w 2198"/>
                  <a:gd name="T105" fmla="*/ 401 h 2839"/>
                  <a:gd name="T106" fmla="*/ 2089 w 2198"/>
                  <a:gd name="T107" fmla="*/ 296 h 2839"/>
                  <a:gd name="T108" fmla="*/ 2029 w 2198"/>
                  <a:gd name="T109" fmla="*/ 206 h 2839"/>
                  <a:gd name="T110" fmla="*/ 1958 w 2198"/>
                  <a:gd name="T111" fmla="*/ 131 h 2839"/>
                  <a:gd name="T112" fmla="*/ 1876 w 2198"/>
                  <a:gd name="T113" fmla="*/ 73 h 28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198" h="2839">
                    <a:moveTo>
                      <a:pt x="1876" y="73"/>
                    </a:moveTo>
                    <a:lnTo>
                      <a:pt x="1783" y="31"/>
                    </a:lnTo>
                    <a:lnTo>
                      <a:pt x="1683" y="7"/>
                    </a:lnTo>
                    <a:lnTo>
                      <a:pt x="1576" y="0"/>
                    </a:lnTo>
                    <a:lnTo>
                      <a:pt x="1462" y="11"/>
                    </a:lnTo>
                    <a:lnTo>
                      <a:pt x="1344" y="40"/>
                    </a:lnTo>
                    <a:lnTo>
                      <a:pt x="1222" y="87"/>
                    </a:lnTo>
                    <a:lnTo>
                      <a:pt x="1099" y="149"/>
                    </a:lnTo>
                    <a:lnTo>
                      <a:pt x="975" y="228"/>
                    </a:lnTo>
                    <a:lnTo>
                      <a:pt x="854" y="323"/>
                    </a:lnTo>
                    <a:lnTo>
                      <a:pt x="736" y="430"/>
                    </a:lnTo>
                    <a:lnTo>
                      <a:pt x="622" y="551"/>
                    </a:lnTo>
                    <a:lnTo>
                      <a:pt x="514" y="682"/>
                    </a:lnTo>
                    <a:lnTo>
                      <a:pt x="414" y="822"/>
                    </a:lnTo>
                    <a:lnTo>
                      <a:pt x="321" y="970"/>
                    </a:lnTo>
                    <a:lnTo>
                      <a:pt x="239" y="1124"/>
                    </a:lnTo>
                    <a:lnTo>
                      <a:pt x="168" y="1281"/>
                    </a:lnTo>
                    <a:lnTo>
                      <a:pt x="108" y="1440"/>
                    </a:lnTo>
                    <a:lnTo>
                      <a:pt x="61" y="1598"/>
                    </a:lnTo>
                    <a:lnTo>
                      <a:pt x="27" y="1755"/>
                    </a:lnTo>
                    <a:lnTo>
                      <a:pt x="7" y="1908"/>
                    </a:lnTo>
                    <a:lnTo>
                      <a:pt x="0" y="2054"/>
                    </a:lnTo>
                    <a:lnTo>
                      <a:pt x="7" y="2192"/>
                    </a:lnTo>
                    <a:lnTo>
                      <a:pt x="27" y="2320"/>
                    </a:lnTo>
                    <a:lnTo>
                      <a:pt x="61" y="2437"/>
                    </a:lnTo>
                    <a:lnTo>
                      <a:pt x="108" y="2542"/>
                    </a:lnTo>
                    <a:lnTo>
                      <a:pt x="168" y="2632"/>
                    </a:lnTo>
                    <a:lnTo>
                      <a:pt x="239" y="2707"/>
                    </a:lnTo>
                    <a:lnTo>
                      <a:pt x="321" y="2765"/>
                    </a:lnTo>
                    <a:lnTo>
                      <a:pt x="414" y="2807"/>
                    </a:lnTo>
                    <a:lnTo>
                      <a:pt x="514" y="2831"/>
                    </a:lnTo>
                    <a:lnTo>
                      <a:pt x="622" y="2839"/>
                    </a:lnTo>
                    <a:lnTo>
                      <a:pt x="736" y="2827"/>
                    </a:lnTo>
                    <a:lnTo>
                      <a:pt x="854" y="2798"/>
                    </a:lnTo>
                    <a:lnTo>
                      <a:pt x="975" y="2751"/>
                    </a:lnTo>
                    <a:lnTo>
                      <a:pt x="1099" y="2689"/>
                    </a:lnTo>
                    <a:lnTo>
                      <a:pt x="1222" y="2610"/>
                    </a:lnTo>
                    <a:lnTo>
                      <a:pt x="1344" y="2515"/>
                    </a:lnTo>
                    <a:lnTo>
                      <a:pt x="1462" y="2407"/>
                    </a:lnTo>
                    <a:lnTo>
                      <a:pt x="1576" y="2287"/>
                    </a:lnTo>
                    <a:lnTo>
                      <a:pt x="1683" y="2156"/>
                    </a:lnTo>
                    <a:lnTo>
                      <a:pt x="1783" y="2016"/>
                    </a:lnTo>
                    <a:lnTo>
                      <a:pt x="1876" y="1868"/>
                    </a:lnTo>
                    <a:lnTo>
                      <a:pt x="1958" y="1714"/>
                    </a:lnTo>
                    <a:lnTo>
                      <a:pt x="2029" y="1557"/>
                    </a:lnTo>
                    <a:lnTo>
                      <a:pt x="2089" y="1398"/>
                    </a:lnTo>
                    <a:lnTo>
                      <a:pt x="2136" y="1240"/>
                    </a:lnTo>
                    <a:lnTo>
                      <a:pt x="2170" y="1083"/>
                    </a:lnTo>
                    <a:lnTo>
                      <a:pt x="2190" y="931"/>
                    </a:lnTo>
                    <a:lnTo>
                      <a:pt x="2198" y="784"/>
                    </a:lnTo>
                    <a:lnTo>
                      <a:pt x="2190" y="647"/>
                    </a:lnTo>
                    <a:lnTo>
                      <a:pt x="2170" y="518"/>
                    </a:lnTo>
                    <a:lnTo>
                      <a:pt x="2136" y="401"/>
                    </a:lnTo>
                    <a:lnTo>
                      <a:pt x="2089" y="296"/>
                    </a:lnTo>
                    <a:lnTo>
                      <a:pt x="2029" y="206"/>
                    </a:lnTo>
                    <a:lnTo>
                      <a:pt x="1958" y="131"/>
                    </a:lnTo>
                    <a:lnTo>
                      <a:pt x="1876" y="73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349" name="Line 309"/>
              <p:cNvSpPr>
                <a:spLocks noChangeShapeType="1"/>
              </p:cNvSpPr>
              <p:nvPr/>
            </p:nvSpPr>
            <p:spPr bwMode="auto">
              <a:xfrm>
                <a:off x="4654" y="1228"/>
                <a:ext cx="189" cy="10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15350" name="Group 310"/>
            <p:cNvGrpSpPr>
              <a:grpSpLocks/>
            </p:cNvGrpSpPr>
            <p:nvPr/>
          </p:nvGrpSpPr>
          <p:grpSpPr bwMode="auto">
            <a:xfrm>
              <a:off x="2333" y="1103"/>
              <a:ext cx="1287" cy="1412"/>
              <a:chOff x="2333" y="1103"/>
              <a:chExt cx="1287" cy="1412"/>
            </a:xfrm>
          </p:grpSpPr>
          <p:sp>
            <p:nvSpPr>
              <p:cNvPr id="215351" name="Line 311"/>
              <p:cNvSpPr>
                <a:spLocks noChangeShapeType="1"/>
              </p:cNvSpPr>
              <p:nvPr/>
            </p:nvSpPr>
            <p:spPr bwMode="auto">
              <a:xfrm>
                <a:off x="2333" y="2026"/>
                <a:ext cx="0" cy="21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352" name="Line 312"/>
              <p:cNvSpPr>
                <a:spLocks noChangeShapeType="1"/>
              </p:cNvSpPr>
              <p:nvPr/>
            </p:nvSpPr>
            <p:spPr bwMode="auto">
              <a:xfrm>
                <a:off x="3620" y="1826"/>
                <a:ext cx="0" cy="21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353" name="Freeform 313"/>
              <p:cNvSpPr>
                <a:spLocks/>
              </p:cNvSpPr>
              <p:nvPr/>
            </p:nvSpPr>
            <p:spPr bwMode="auto">
              <a:xfrm>
                <a:off x="2333" y="2243"/>
                <a:ext cx="471" cy="272"/>
              </a:xfrm>
              <a:custGeom>
                <a:avLst/>
                <a:gdLst>
                  <a:gd name="T0" fmla="*/ 3297 w 3297"/>
                  <a:gd name="T1" fmla="*/ 381 h 1904"/>
                  <a:gd name="T2" fmla="*/ 3297 w 3297"/>
                  <a:gd name="T3" fmla="*/ 1904 h 1904"/>
                  <a:gd name="T4" fmla="*/ 0 w 3297"/>
                  <a:gd name="T5" fmla="*/ 0 h 19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97" h="1904">
                    <a:moveTo>
                      <a:pt x="3297" y="381"/>
                    </a:moveTo>
                    <a:lnTo>
                      <a:pt x="3297" y="1904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354" name="Line 314"/>
              <p:cNvSpPr>
                <a:spLocks noChangeShapeType="1"/>
              </p:cNvSpPr>
              <p:nvPr/>
            </p:nvSpPr>
            <p:spPr bwMode="auto">
              <a:xfrm flipH="1">
                <a:off x="2804" y="2044"/>
                <a:ext cx="816" cy="47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355" name="Line 315"/>
              <p:cNvSpPr>
                <a:spLocks noChangeShapeType="1"/>
              </p:cNvSpPr>
              <p:nvPr/>
            </p:nvSpPr>
            <p:spPr bwMode="auto">
              <a:xfrm flipH="1" flipV="1">
                <a:off x="3180" y="1572"/>
                <a:ext cx="440" cy="254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356" name="Line 316"/>
              <p:cNvSpPr>
                <a:spLocks noChangeShapeType="1"/>
              </p:cNvSpPr>
              <p:nvPr/>
            </p:nvSpPr>
            <p:spPr bwMode="auto">
              <a:xfrm flipV="1">
                <a:off x="2804" y="1826"/>
                <a:ext cx="816" cy="47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357" name="Line 317"/>
              <p:cNvSpPr>
                <a:spLocks noChangeShapeType="1"/>
              </p:cNvSpPr>
              <p:nvPr/>
            </p:nvSpPr>
            <p:spPr bwMode="auto">
              <a:xfrm>
                <a:off x="2333" y="2026"/>
                <a:ext cx="471" cy="27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358" name="Line 318"/>
              <p:cNvSpPr>
                <a:spLocks noChangeShapeType="1"/>
              </p:cNvSpPr>
              <p:nvPr/>
            </p:nvSpPr>
            <p:spPr bwMode="auto">
              <a:xfrm flipH="1">
                <a:off x="2333" y="1935"/>
                <a:ext cx="157" cy="9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359" name="Line 319"/>
              <p:cNvSpPr>
                <a:spLocks noChangeShapeType="1"/>
              </p:cNvSpPr>
              <p:nvPr/>
            </p:nvSpPr>
            <p:spPr bwMode="auto">
              <a:xfrm flipH="1">
                <a:off x="2678" y="1754"/>
                <a:ext cx="502" cy="29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360" name="Line 320"/>
              <p:cNvSpPr>
                <a:spLocks noChangeShapeType="1"/>
              </p:cNvSpPr>
              <p:nvPr/>
            </p:nvSpPr>
            <p:spPr bwMode="auto">
              <a:xfrm>
                <a:off x="3180" y="1391"/>
                <a:ext cx="0" cy="36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361" name="Freeform 321"/>
              <p:cNvSpPr>
                <a:spLocks/>
              </p:cNvSpPr>
              <p:nvPr/>
            </p:nvSpPr>
            <p:spPr bwMode="auto">
              <a:xfrm>
                <a:off x="2490" y="1103"/>
                <a:ext cx="428" cy="469"/>
              </a:xfrm>
              <a:custGeom>
                <a:avLst/>
                <a:gdLst>
                  <a:gd name="T0" fmla="*/ 3000 w 3000"/>
                  <a:gd name="T1" fmla="*/ 115 h 3286"/>
                  <a:gd name="T2" fmla="*/ 2888 w 3000"/>
                  <a:gd name="T3" fmla="*/ 61 h 3286"/>
                  <a:gd name="T4" fmla="*/ 2766 w 3000"/>
                  <a:gd name="T5" fmla="*/ 24 h 3286"/>
                  <a:gd name="T6" fmla="*/ 2636 w 3000"/>
                  <a:gd name="T7" fmla="*/ 3 h 3286"/>
                  <a:gd name="T8" fmla="*/ 2501 w 3000"/>
                  <a:gd name="T9" fmla="*/ 0 h 3286"/>
                  <a:gd name="T10" fmla="*/ 2359 w 3000"/>
                  <a:gd name="T11" fmla="*/ 14 h 3286"/>
                  <a:gd name="T12" fmla="*/ 2212 w 3000"/>
                  <a:gd name="T13" fmla="*/ 45 h 3286"/>
                  <a:gd name="T14" fmla="*/ 2063 w 3000"/>
                  <a:gd name="T15" fmla="*/ 93 h 3286"/>
                  <a:gd name="T16" fmla="*/ 1911 w 3000"/>
                  <a:gd name="T17" fmla="*/ 158 h 3286"/>
                  <a:gd name="T18" fmla="*/ 1758 w 3000"/>
                  <a:gd name="T19" fmla="*/ 239 h 3286"/>
                  <a:gd name="T20" fmla="*/ 1604 w 3000"/>
                  <a:gd name="T21" fmla="*/ 334 h 3286"/>
                  <a:gd name="T22" fmla="*/ 1452 w 3000"/>
                  <a:gd name="T23" fmla="*/ 446 h 3286"/>
                  <a:gd name="T24" fmla="*/ 1303 w 3000"/>
                  <a:gd name="T25" fmla="*/ 571 h 3286"/>
                  <a:gd name="T26" fmla="*/ 1156 w 3000"/>
                  <a:gd name="T27" fmla="*/ 708 h 3286"/>
                  <a:gd name="T28" fmla="*/ 1015 w 3000"/>
                  <a:gd name="T29" fmla="*/ 858 h 3286"/>
                  <a:gd name="T30" fmla="*/ 879 w 3000"/>
                  <a:gd name="T31" fmla="*/ 1019 h 3286"/>
                  <a:gd name="T32" fmla="*/ 749 w 3000"/>
                  <a:gd name="T33" fmla="*/ 1188 h 3286"/>
                  <a:gd name="T34" fmla="*/ 628 w 3000"/>
                  <a:gd name="T35" fmla="*/ 1367 h 3286"/>
                  <a:gd name="T36" fmla="*/ 515 w 3000"/>
                  <a:gd name="T37" fmla="*/ 1551 h 3286"/>
                  <a:gd name="T38" fmla="*/ 411 w 3000"/>
                  <a:gd name="T39" fmla="*/ 1742 h 3286"/>
                  <a:gd name="T40" fmla="*/ 318 w 3000"/>
                  <a:gd name="T41" fmla="*/ 1937 h 3286"/>
                  <a:gd name="T42" fmla="*/ 235 w 3000"/>
                  <a:gd name="T43" fmla="*/ 2134 h 3286"/>
                  <a:gd name="T44" fmla="*/ 165 w 3000"/>
                  <a:gd name="T45" fmla="*/ 2332 h 3286"/>
                  <a:gd name="T46" fmla="*/ 106 w 3000"/>
                  <a:gd name="T47" fmla="*/ 2530 h 3286"/>
                  <a:gd name="T48" fmla="*/ 59 w 3000"/>
                  <a:gd name="T49" fmla="*/ 2725 h 3286"/>
                  <a:gd name="T50" fmla="*/ 26 w 3000"/>
                  <a:gd name="T51" fmla="*/ 2917 h 3286"/>
                  <a:gd name="T52" fmla="*/ 6 w 3000"/>
                  <a:gd name="T53" fmla="*/ 3105 h 3286"/>
                  <a:gd name="T54" fmla="*/ 0 w 3000"/>
                  <a:gd name="T55" fmla="*/ 3286 h 3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000" h="3286">
                    <a:moveTo>
                      <a:pt x="3000" y="115"/>
                    </a:moveTo>
                    <a:lnTo>
                      <a:pt x="2888" y="61"/>
                    </a:lnTo>
                    <a:lnTo>
                      <a:pt x="2766" y="24"/>
                    </a:lnTo>
                    <a:lnTo>
                      <a:pt x="2636" y="3"/>
                    </a:lnTo>
                    <a:lnTo>
                      <a:pt x="2501" y="0"/>
                    </a:lnTo>
                    <a:lnTo>
                      <a:pt x="2359" y="14"/>
                    </a:lnTo>
                    <a:lnTo>
                      <a:pt x="2212" y="45"/>
                    </a:lnTo>
                    <a:lnTo>
                      <a:pt x="2063" y="93"/>
                    </a:lnTo>
                    <a:lnTo>
                      <a:pt x="1911" y="158"/>
                    </a:lnTo>
                    <a:lnTo>
                      <a:pt x="1758" y="239"/>
                    </a:lnTo>
                    <a:lnTo>
                      <a:pt x="1604" y="334"/>
                    </a:lnTo>
                    <a:lnTo>
                      <a:pt x="1452" y="446"/>
                    </a:lnTo>
                    <a:lnTo>
                      <a:pt x="1303" y="571"/>
                    </a:lnTo>
                    <a:lnTo>
                      <a:pt x="1156" y="708"/>
                    </a:lnTo>
                    <a:lnTo>
                      <a:pt x="1015" y="858"/>
                    </a:lnTo>
                    <a:lnTo>
                      <a:pt x="879" y="1019"/>
                    </a:lnTo>
                    <a:lnTo>
                      <a:pt x="749" y="1188"/>
                    </a:lnTo>
                    <a:lnTo>
                      <a:pt x="628" y="1367"/>
                    </a:lnTo>
                    <a:lnTo>
                      <a:pt x="515" y="1551"/>
                    </a:lnTo>
                    <a:lnTo>
                      <a:pt x="411" y="1742"/>
                    </a:lnTo>
                    <a:lnTo>
                      <a:pt x="318" y="1937"/>
                    </a:lnTo>
                    <a:lnTo>
                      <a:pt x="235" y="2134"/>
                    </a:lnTo>
                    <a:lnTo>
                      <a:pt x="165" y="2332"/>
                    </a:lnTo>
                    <a:lnTo>
                      <a:pt x="106" y="2530"/>
                    </a:lnTo>
                    <a:lnTo>
                      <a:pt x="59" y="2725"/>
                    </a:lnTo>
                    <a:lnTo>
                      <a:pt x="26" y="2917"/>
                    </a:lnTo>
                    <a:lnTo>
                      <a:pt x="6" y="3105"/>
                    </a:lnTo>
                    <a:lnTo>
                      <a:pt x="0" y="3286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362" name="Freeform 322"/>
              <p:cNvSpPr>
                <a:spLocks/>
              </p:cNvSpPr>
              <p:nvPr/>
            </p:nvSpPr>
            <p:spPr bwMode="auto">
              <a:xfrm>
                <a:off x="2678" y="1212"/>
                <a:ext cx="502" cy="469"/>
              </a:xfrm>
              <a:custGeom>
                <a:avLst/>
                <a:gdLst>
                  <a:gd name="T0" fmla="*/ 3516 w 3516"/>
                  <a:gd name="T1" fmla="*/ 1255 h 3286"/>
                  <a:gd name="T2" fmla="*/ 3510 w 3516"/>
                  <a:gd name="T3" fmla="*/ 1082 h 3286"/>
                  <a:gd name="T4" fmla="*/ 3489 w 3516"/>
                  <a:gd name="T5" fmla="*/ 918 h 3286"/>
                  <a:gd name="T6" fmla="*/ 3456 w 3516"/>
                  <a:gd name="T7" fmla="*/ 764 h 3286"/>
                  <a:gd name="T8" fmla="*/ 3411 w 3516"/>
                  <a:gd name="T9" fmla="*/ 621 h 3286"/>
                  <a:gd name="T10" fmla="*/ 3351 w 3516"/>
                  <a:gd name="T11" fmla="*/ 491 h 3286"/>
                  <a:gd name="T12" fmla="*/ 3281 w 3516"/>
                  <a:gd name="T13" fmla="*/ 375 h 3286"/>
                  <a:gd name="T14" fmla="*/ 3199 w 3516"/>
                  <a:gd name="T15" fmla="*/ 274 h 3286"/>
                  <a:gd name="T16" fmla="*/ 3105 w 3516"/>
                  <a:gd name="T17" fmla="*/ 187 h 3286"/>
                  <a:gd name="T18" fmla="*/ 3002 w 3516"/>
                  <a:gd name="T19" fmla="*/ 116 h 3286"/>
                  <a:gd name="T20" fmla="*/ 2888 w 3516"/>
                  <a:gd name="T21" fmla="*/ 62 h 3286"/>
                  <a:gd name="T22" fmla="*/ 2766 w 3516"/>
                  <a:gd name="T23" fmla="*/ 24 h 3286"/>
                  <a:gd name="T24" fmla="*/ 2638 w 3516"/>
                  <a:gd name="T25" fmla="*/ 4 h 3286"/>
                  <a:gd name="T26" fmla="*/ 2501 w 3516"/>
                  <a:gd name="T27" fmla="*/ 0 h 3286"/>
                  <a:gd name="T28" fmla="*/ 2360 w 3516"/>
                  <a:gd name="T29" fmla="*/ 14 h 3286"/>
                  <a:gd name="T30" fmla="*/ 2213 w 3516"/>
                  <a:gd name="T31" fmla="*/ 46 h 3286"/>
                  <a:gd name="T32" fmla="*/ 2064 w 3516"/>
                  <a:gd name="T33" fmla="*/ 94 h 3286"/>
                  <a:gd name="T34" fmla="*/ 1911 w 3516"/>
                  <a:gd name="T35" fmla="*/ 159 h 3286"/>
                  <a:gd name="T36" fmla="*/ 1758 w 3516"/>
                  <a:gd name="T37" fmla="*/ 239 h 3286"/>
                  <a:gd name="T38" fmla="*/ 1605 w 3516"/>
                  <a:gd name="T39" fmla="*/ 336 h 3286"/>
                  <a:gd name="T40" fmla="*/ 1452 w 3516"/>
                  <a:gd name="T41" fmla="*/ 446 h 3286"/>
                  <a:gd name="T42" fmla="*/ 1303 w 3516"/>
                  <a:gd name="T43" fmla="*/ 571 h 3286"/>
                  <a:gd name="T44" fmla="*/ 1157 w 3516"/>
                  <a:gd name="T45" fmla="*/ 709 h 3286"/>
                  <a:gd name="T46" fmla="*/ 1015 w 3516"/>
                  <a:gd name="T47" fmla="*/ 858 h 3286"/>
                  <a:gd name="T48" fmla="*/ 880 w 3516"/>
                  <a:gd name="T49" fmla="*/ 1019 h 3286"/>
                  <a:gd name="T50" fmla="*/ 750 w 3516"/>
                  <a:gd name="T51" fmla="*/ 1190 h 3286"/>
                  <a:gd name="T52" fmla="*/ 628 w 3516"/>
                  <a:gd name="T53" fmla="*/ 1367 h 3286"/>
                  <a:gd name="T54" fmla="*/ 515 w 3516"/>
                  <a:gd name="T55" fmla="*/ 1553 h 3286"/>
                  <a:gd name="T56" fmla="*/ 411 w 3516"/>
                  <a:gd name="T57" fmla="*/ 1743 h 3286"/>
                  <a:gd name="T58" fmla="*/ 318 w 3516"/>
                  <a:gd name="T59" fmla="*/ 1937 h 3286"/>
                  <a:gd name="T60" fmla="*/ 235 w 3516"/>
                  <a:gd name="T61" fmla="*/ 2134 h 3286"/>
                  <a:gd name="T62" fmla="*/ 165 w 3516"/>
                  <a:gd name="T63" fmla="*/ 2332 h 3286"/>
                  <a:gd name="T64" fmla="*/ 106 w 3516"/>
                  <a:gd name="T65" fmla="*/ 2530 h 3286"/>
                  <a:gd name="T66" fmla="*/ 60 w 3516"/>
                  <a:gd name="T67" fmla="*/ 2726 h 3286"/>
                  <a:gd name="T68" fmla="*/ 27 w 3516"/>
                  <a:gd name="T69" fmla="*/ 2917 h 3286"/>
                  <a:gd name="T70" fmla="*/ 7 w 3516"/>
                  <a:gd name="T71" fmla="*/ 3105 h 3286"/>
                  <a:gd name="T72" fmla="*/ 0 w 3516"/>
                  <a:gd name="T73" fmla="*/ 3286 h 3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516" h="3286">
                    <a:moveTo>
                      <a:pt x="3516" y="1255"/>
                    </a:moveTo>
                    <a:lnTo>
                      <a:pt x="3510" y="1082"/>
                    </a:lnTo>
                    <a:lnTo>
                      <a:pt x="3489" y="918"/>
                    </a:lnTo>
                    <a:lnTo>
                      <a:pt x="3456" y="764"/>
                    </a:lnTo>
                    <a:lnTo>
                      <a:pt x="3411" y="621"/>
                    </a:lnTo>
                    <a:lnTo>
                      <a:pt x="3351" y="491"/>
                    </a:lnTo>
                    <a:lnTo>
                      <a:pt x="3281" y="375"/>
                    </a:lnTo>
                    <a:lnTo>
                      <a:pt x="3199" y="274"/>
                    </a:lnTo>
                    <a:lnTo>
                      <a:pt x="3105" y="187"/>
                    </a:lnTo>
                    <a:lnTo>
                      <a:pt x="3002" y="116"/>
                    </a:lnTo>
                    <a:lnTo>
                      <a:pt x="2888" y="62"/>
                    </a:lnTo>
                    <a:lnTo>
                      <a:pt x="2766" y="24"/>
                    </a:lnTo>
                    <a:lnTo>
                      <a:pt x="2638" y="4"/>
                    </a:lnTo>
                    <a:lnTo>
                      <a:pt x="2501" y="0"/>
                    </a:lnTo>
                    <a:lnTo>
                      <a:pt x="2360" y="14"/>
                    </a:lnTo>
                    <a:lnTo>
                      <a:pt x="2213" y="46"/>
                    </a:lnTo>
                    <a:lnTo>
                      <a:pt x="2064" y="94"/>
                    </a:lnTo>
                    <a:lnTo>
                      <a:pt x="1911" y="159"/>
                    </a:lnTo>
                    <a:lnTo>
                      <a:pt x="1758" y="239"/>
                    </a:lnTo>
                    <a:lnTo>
                      <a:pt x="1605" y="336"/>
                    </a:lnTo>
                    <a:lnTo>
                      <a:pt x="1452" y="446"/>
                    </a:lnTo>
                    <a:lnTo>
                      <a:pt x="1303" y="571"/>
                    </a:lnTo>
                    <a:lnTo>
                      <a:pt x="1157" y="709"/>
                    </a:lnTo>
                    <a:lnTo>
                      <a:pt x="1015" y="858"/>
                    </a:lnTo>
                    <a:lnTo>
                      <a:pt x="880" y="1019"/>
                    </a:lnTo>
                    <a:lnTo>
                      <a:pt x="750" y="1190"/>
                    </a:lnTo>
                    <a:lnTo>
                      <a:pt x="628" y="1367"/>
                    </a:lnTo>
                    <a:lnTo>
                      <a:pt x="515" y="1553"/>
                    </a:lnTo>
                    <a:lnTo>
                      <a:pt x="411" y="1743"/>
                    </a:lnTo>
                    <a:lnTo>
                      <a:pt x="318" y="1937"/>
                    </a:lnTo>
                    <a:lnTo>
                      <a:pt x="235" y="2134"/>
                    </a:lnTo>
                    <a:lnTo>
                      <a:pt x="165" y="2332"/>
                    </a:lnTo>
                    <a:lnTo>
                      <a:pt x="106" y="2530"/>
                    </a:lnTo>
                    <a:lnTo>
                      <a:pt x="60" y="2726"/>
                    </a:lnTo>
                    <a:lnTo>
                      <a:pt x="27" y="2917"/>
                    </a:lnTo>
                    <a:lnTo>
                      <a:pt x="7" y="3105"/>
                    </a:lnTo>
                    <a:lnTo>
                      <a:pt x="0" y="3286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363" name="Freeform 323"/>
              <p:cNvSpPr>
                <a:spLocks/>
              </p:cNvSpPr>
              <p:nvPr/>
            </p:nvSpPr>
            <p:spPr bwMode="auto">
              <a:xfrm>
                <a:off x="2490" y="1572"/>
                <a:ext cx="188" cy="472"/>
              </a:xfrm>
              <a:custGeom>
                <a:avLst/>
                <a:gdLst>
                  <a:gd name="T0" fmla="*/ 1318 w 1318"/>
                  <a:gd name="T1" fmla="*/ 3300 h 3300"/>
                  <a:gd name="T2" fmla="*/ 0 w 1318"/>
                  <a:gd name="T3" fmla="*/ 2538 h 3300"/>
                  <a:gd name="T4" fmla="*/ 0 w 1318"/>
                  <a:gd name="T5" fmla="*/ 0 h 3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18" h="3300">
                    <a:moveTo>
                      <a:pt x="1318" y="3300"/>
                    </a:moveTo>
                    <a:lnTo>
                      <a:pt x="0" y="2538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364" name="Line 324"/>
              <p:cNvSpPr>
                <a:spLocks noChangeShapeType="1"/>
              </p:cNvSpPr>
              <p:nvPr/>
            </p:nvSpPr>
            <p:spPr bwMode="auto">
              <a:xfrm flipV="1">
                <a:off x="2678" y="1681"/>
                <a:ext cx="0" cy="36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365" name="Freeform 325"/>
              <p:cNvSpPr>
                <a:spLocks/>
              </p:cNvSpPr>
              <p:nvPr/>
            </p:nvSpPr>
            <p:spPr bwMode="auto">
              <a:xfrm>
                <a:off x="2776" y="1380"/>
                <a:ext cx="118" cy="203"/>
              </a:xfrm>
              <a:custGeom>
                <a:avLst/>
                <a:gdLst>
                  <a:gd name="T0" fmla="*/ 0 w 822"/>
                  <a:gd name="T1" fmla="*/ 1425 h 1425"/>
                  <a:gd name="T2" fmla="*/ 117 w 822"/>
                  <a:gd name="T3" fmla="*/ 1318 h 1425"/>
                  <a:gd name="T4" fmla="*/ 231 w 822"/>
                  <a:gd name="T5" fmla="*/ 1198 h 1425"/>
                  <a:gd name="T6" fmla="*/ 337 w 822"/>
                  <a:gd name="T7" fmla="*/ 1068 h 1425"/>
                  <a:gd name="T8" fmla="*/ 438 w 822"/>
                  <a:gd name="T9" fmla="*/ 927 h 1425"/>
                  <a:gd name="T10" fmla="*/ 529 w 822"/>
                  <a:gd name="T11" fmla="*/ 780 h 1425"/>
                  <a:gd name="T12" fmla="*/ 610 w 822"/>
                  <a:gd name="T13" fmla="*/ 628 h 1425"/>
                  <a:gd name="T14" fmla="*/ 681 w 822"/>
                  <a:gd name="T15" fmla="*/ 471 h 1425"/>
                  <a:gd name="T16" fmla="*/ 741 w 822"/>
                  <a:gd name="T17" fmla="*/ 314 h 1425"/>
                  <a:gd name="T18" fmla="*/ 788 w 822"/>
                  <a:gd name="T19" fmla="*/ 155 h 1425"/>
                  <a:gd name="T20" fmla="*/ 822 w 822"/>
                  <a:gd name="T21" fmla="*/ 0 h 14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22" h="1425">
                    <a:moveTo>
                      <a:pt x="0" y="1425"/>
                    </a:moveTo>
                    <a:lnTo>
                      <a:pt x="117" y="1318"/>
                    </a:lnTo>
                    <a:lnTo>
                      <a:pt x="231" y="1198"/>
                    </a:lnTo>
                    <a:lnTo>
                      <a:pt x="337" y="1068"/>
                    </a:lnTo>
                    <a:lnTo>
                      <a:pt x="438" y="927"/>
                    </a:lnTo>
                    <a:lnTo>
                      <a:pt x="529" y="780"/>
                    </a:lnTo>
                    <a:lnTo>
                      <a:pt x="610" y="628"/>
                    </a:lnTo>
                    <a:lnTo>
                      <a:pt x="681" y="471"/>
                    </a:lnTo>
                    <a:lnTo>
                      <a:pt x="741" y="314"/>
                    </a:lnTo>
                    <a:lnTo>
                      <a:pt x="788" y="155"/>
                    </a:lnTo>
                    <a:lnTo>
                      <a:pt x="822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366" name="Freeform 326"/>
              <p:cNvSpPr>
                <a:spLocks/>
              </p:cNvSpPr>
              <p:nvPr/>
            </p:nvSpPr>
            <p:spPr bwMode="auto">
              <a:xfrm>
                <a:off x="2772" y="1333"/>
                <a:ext cx="314" cy="406"/>
              </a:xfrm>
              <a:custGeom>
                <a:avLst/>
                <a:gdLst>
                  <a:gd name="T0" fmla="*/ 1876 w 2198"/>
                  <a:gd name="T1" fmla="*/ 73 h 2838"/>
                  <a:gd name="T2" fmla="*/ 1785 w 2198"/>
                  <a:gd name="T3" fmla="*/ 31 h 2838"/>
                  <a:gd name="T4" fmla="*/ 1684 w 2198"/>
                  <a:gd name="T5" fmla="*/ 6 h 2838"/>
                  <a:gd name="T6" fmla="*/ 1576 w 2198"/>
                  <a:gd name="T7" fmla="*/ 0 h 2838"/>
                  <a:gd name="T8" fmla="*/ 1462 w 2198"/>
                  <a:gd name="T9" fmla="*/ 12 h 2838"/>
                  <a:gd name="T10" fmla="*/ 1344 w 2198"/>
                  <a:gd name="T11" fmla="*/ 40 h 2838"/>
                  <a:gd name="T12" fmla="*/ 1223 w 2198"/>
                  <a:gd name="T13" fmla="*/ 87 h 2838"/>
                  <a:gd name="T14" fmla="*/ 1099 w 2198"/>
                  <a:gd name="T15" fmla="*/ 150 h 2838"/>
                  <a:gd name="T16" fmla="*/ 977 w 2198"/>
                  <a:gd name="T17" fmla="*/ 229 h 2838"/>
                  <a:gd name="T18" fmla="*/ 855 w 2198"/>
                  <a:gd name="T19" fmla="*/ 323 h 2838"/>
                  <a:gd name="T20" fmla="*/ 736 w 2198"/>
                  <a:gd name="T21" fmla="*/ 431 h 2838"/>
                  <a:gd name="T22" fmla="*/ 622 w 2198"/>
                  <a:gd name="T23" fmla="*/ 552 h 2838"/>
                  <a:gd name="T24" fmla="*/ 514 w 2198"/>
                  <a:gd name="T25" fmla="*/ 682 h 2838"/>
                  <a:gd name="T26" fmla="*/ 414 w 2198"/>
                  <a:gd name="T27" fmla="*/ 823 h 2838"/>
                  <a:gd name="T28" fmla="*/ 323 w 2198"/>
                  <a:gd name="T29" fmla="*/ 971 h 2838"/>
                  <a:gd name="T30" fmla="*/ 240 w 2198"/>
                  <a:gd name="T31" fmla="*/ 1124 h 2838"/>
                  <a:gd name="T32" fmla="*/ 168 w 2198"/>
                  <a:gd name="T33" fmla="*/ 1282 h 2838"/>
                  <a:gd name="T34" fmla="*/ 110 w 2198"/>
                  <a:gd name="T35" fmla="*/ 1440 h 2838"/>
                  <a:gd name="T36" fmla="*/ 62 w 2198"/>
                  <a:gd name="T37" fmla="*/ 1599 h 2838"/>
                  <a:gd name="T38" fmla="*/ 28 w 2198"/>
                  <a:gd name="T39" fmla="*/ 1756 h 2838"/>
                  <a:gd name="T40" fmla="*/ 8 w 2198"/>
                  <a:gd name="T41" fmla="*/ 1908 h 2838"/>
                  <a:gd name="T42" fmla="*/ 0 w 2198"/>
                  <a:gd name="T43" fmla="*/ 2054 h 2838"/>
                  <a:gd name="T44" fmla="*/ 8 w 2198"/>
                  <a:gd name="T45" fmla="*/ 2192 h 2838"/>
                  <a:gd name="T46" fmla="*/ 28 w 2198"/>
                  <a:gd name="T47" fmla="*/ 2321 h 2838"/>
                  <a:gd name="T48" fmla="*/ 62 w 2198"/>
                  <a:gd name="T49" fmla="*/ 2438 h 2838"/>
                  <a:gd name="T50" fmla="*/ 110 w 2198"/>
                  <a:gd name="T51" fmla="*/ 2542 h 2838"/>
                  <a:gd name="T52" fmla="*/ 168 w 2198"/>
                  <a:gd name="T53" fmla="*/ 2632 h 2838"/>
                  <a:gd name="T54" fmla="*/ 240 w 2198"/>
                  <a:gd name="T55" fmla="*/ 2707 h 2838"/>
                  <a:gd name="T56" fmla="*/ 323 w 2198"/>
                  <a:gd name="T57" fmla="*/ 2766 h 2838"/>
                  <a:gd name="T58" fmla="*/ 414 w 2198"/>
                  <a:gd name="T59" fmla="*/ 2807 h 2838"/>
                  <a:gd name="T60" fmla="*/ 514 w 2198"/>
                  <a:gd name="T61" fmla="*/ 2832 h 2838"/>
                  <a:gd name="T62" fmla="*/ 622 w 2198"/>
                  <a:gd name="T63" fmla="*/ 2838 h 2838"/>
                  <a:gd name="T64" fmla="*/ 736 w 2198"/>
                  <a:gd name="T65" fmla="*/ 2828 h 2838"/>
                  <a:gd name="T66" fmla="*/ 855 w 2198"/>
                  <a:gd name="T67" fmla="*/ 2798 h 2838"/>
                  <a:gd name="T68" fmla="*/ 977 w 2198"/>
                  <a:gd name="T69" fmla="*/ 2752 h 2838"/>
                  <a:gd name="T70" fmla="*/ 1099 w 2198"/>
                  <a:gd name="T71" fmla="*/ 2689 h 2838"/>
                  <a:gd name="T72" fmla="*/ 1223 w 2198"/>
                  <a:gd name="T73" fmla="*/ 2609 h 2838"/>
                  <a:gd name="T74" fmla="*/ 1344 w 2198"/>
                  <a:gd name="T75" fmla="*/ 2516 h 2838"/>
                  <a:gd name="T76" fmla="*/ 1462 w 2198"/>
                  <a:gd name="T77" fmla="*/ 2408 h 2838"/>
                  <a:gd name="T78" fmla="*/ 1576 w 2198"/>
                  <a:gd name="T79" fmla="*/ 2288 h 2838"/>
                  <a:gd name="T80" fmla="*/ 1684 w 2198"/>
                  <a:gd name="T81" fmla="*/ 2157 h 2838"/>
                  <a:gd name="T82" fmla="*/ 1785 w 2198"/>
                  <a:gd name="T83" fmla="*/ 2016 h 2838"/>
                  <a:gd name="T84" fmla="*/ 1876 w 2198"/>
                  <a:gd name="T85" fmla="*/ 1868 h 2838"/>
                  <a:gd name="T86" fmla="*/ 1958 w 2198"/>
                  <a:gd name="T87" fmla="*/ 1714 h 2838"/>
                  <a:gd name="T88" fmla="*/ 2030 w 2198"/>
                  <a:gd name="T89" fmla="*/ 1558 h 2838"/>
                  <a:gd name="T90" fmla="*/ 2089 w 2198"/>
                  <a:gd name="T91" fmla="*/ 1398 h 2838"/>
                  <a:gd name="T92" fmla="*/ 2136 w 2198"/>
                  <a:gd name="T93" fmla="*/ 1239 h 2838"/>
                  <a:gd name="T94" fmla="*/ 2170 w 2198"/>
                  <a:gd name="T95" fmla="*/ 1083 h 2838"/>
                  <a:gd name="T96" fmla="*/ 2191 w 2198"/>
                  <a:gd name="T97" fmla="*/ 931 h 2838"/>
                  <a:gd name="T98" fmla="*/ 2198 w 2198"/>
                  <a:gd name="T99" fmla="*/ 785 h 2838"/>
                  <a:gd name="T100" fmla="*/ 2191 w 2198"/>
                  <a:gd name="T101" fmla="*/ 646 h 2838"/>
                  <a:gd name="T102" fmla="*/ 2170 w 2198"/>
                  <a:gd name="T103" fmla="*/ 519 h 2838"/>
                  <a:gd name="T104" fmla="*/ 2136 w 2198"/>
                  <a:gd name="T105" fmla="*/ 401 h 2838"/>
                  <a:gd name="T106" fmla="*/ 2089 w 2198"/>
                  <a:gd name="T107" fmla="*/ 297 h 2838"/>
                  <a:gd name="T108" fmla="*/ 2030 w 2198"/>
                  <a:gd name="T109" fmla="*/ 207 h 2838"/>
                  <a:gd name="T110" fmla="*/ 1958 w 2198"/>
                  <a:gd name="T111" fmla="*/ 132 h 2838"/>
                  <a:gd name="T112" fmla="*/ 1876 w 2198"/>
                  <a:gd name="T113" fmla="*/ 73 h 28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198" h="2838">
                    <a:moveTo>
                      <a:pt x="1876" y="73"/>
                    </a:moveTo>
                    <a:lnTo>
                      <a:pt x="1785" y="31"/>
                    </a:lnTo>
                    <a:lnTo>
                      <a:pt x="1684" y="6"/>
                    </a:lnTo>
                    <a:lnTo>
                      <a:pt x="1576" y="0"/>
                    </a:lnTo>
                    <a:lnTo>
                      <a:pt x="1462" y="12"/>
                    </a:lnTo>
                    <a:lnTo>
                      <a:pt x="1344" y="40"/>
                    </a:lnTo>
                    <a:lnTo>
                      <a:pt x="1223" y="87"/>
                    </a:lnTo>
                    <a:lnTo>
                      <a:pt x="1099" y="150"/>
                    </a:lnTo>
                    <a:lnTo>
                      <a:pt x="977" y="229"/>
                    </a:lnTo>
                    <a:lnTo>
                      <a:pt x="855" y="323"/>
                    </a:lnTo>
                    <a:lnTo>
                      <a:pt x="736" y="431"/>
                    </a:lnTo>
                    <a:lnTo>
                      <a:pt x="622" y="552"/>
                    </a:lnTo>
                    <a:lnTo>
                      <a:pt x="514" y="682"/>
                    </a:lnTo>
                    <a:lnTo>
                      <a:pt x="414" y="823"/>
                    </a:lnTo>
                    <a:lnTo>
                      <a:pt x="323" y="971"/>
                    </a:lnTo>
                    <a:lnTo>
                      <a:pt x="240" y="1124"/>
                    </a:lnTo>
                    <a:lnTo>
                      <a:pt x="168" y="1282"/>
                    </a:lnTo>
                    <a:lnTo>
                      <a:pt x="110" y="1440"/>
                    </a:lnTo>
                    <a:lnTo>
                      <a:pt x="62" y="1599"/>
                    </a:lnTo>
                    <a:lnTo>
                      <a:pt x="28" y="1756"/>
                    </a:lnTo>
                    <a:lnTo>
                      <a:pt x="8" y="1908"/>
                    </a:lnTo>
                    <a:lnTo>
                      <a:pt x="0" y="2054"/>
                    </a:lnTo>
                    <a:lnTo>
                      <a:pt x="8" y="2192"/>
                    </a:lnTo>
                    <a:lnTo>
                      <a:pt x="28" y="2321"/>
                    </a:lnTo>
                    <a:lnTo>
                      <a:pt x="62" y="2438"/>
                    </a:lnTo>
                    <a:lnTo>
                      <a:pt x="110" y="2542"/>
                    </a:lnTo>
                    <a:lnTo>
                      <a:pt x="168" y="2632"/>
                    </a:lnTo>
                    <a:lnTo>
                      <a:pt x="240" y="2707"/>
                    </a:lnTo>
                    <a:lnTo>
                      <a:pt x="323" y="2766"/>
                    </a:lnTo>
                    <a:lnTo>
                      <a:pt x="414" y="2807"/>
                    </a:lnTo>
                    <a:lnTo>
                      <a:pt x="514" y="2832"/>
                    </a:lnTo>
                    <a:lnTo>
                      <a:pt x="622" y="2838"/>
                    </a:lnTo>
                    <a:lnTo>
                      <a:pt x="736" y="2828"/>
                    </a:lnTo>
                    <a:lnTo>
                      <a:pt x="855" y="2798"/>
                    </a:lnTo>
                    <a:lnTo>
                      <a:pt x="977" y="2752"/>
                    </a:lnTo>
                    <a:lnTo>
                      <a:pt x="1099" y="2689"/>
                    </a:lnTo>
                    <a:lnTo>
                      <a:pt x="1223" y="2609"/>
                    </a:lnTo>
                    <a:lnTo>
                      <a:pt x="1344" y="2516"/>
                    </a:lnTo>
                    <a:lnTo>
                      <a:pt x="1462" y="2408"/>
                    </a:lnTo>
                    <a:lnTo>
                      <a:pt x="1576" y="2288"/>
                    </a:lnTo>
                    <a:lnTo>
                      <a:pt x="1684" y="2157"/>
                    </a:lnTo>
                    <a:lnTo>
                      <a:pt x="1785" y="2016"/>
                    </a:lnTo>
                    <a:lnTo>
                      <a:pt x="1876" y="1868"/>
                    </a:lnTo>
                    <a:lnTo>
                      <a:pt x="1958" y="1714"/>
                    </a:lnTo>
                    <a:lnTo>
                      <a:pt x="2030" y="1558"/>
                    </a:lnTo>
                    <a:lnTo>
                      <a:pt x="2089" y="1398"/>
                    </a:lnTo>
                    <a:lnTo>
                      <a:pt x="2136" y="1239"/>
                    </a:lnTo>
                    <a:lnTo>
                      <a:pt x="2170" y="1083"/>
                    </a:lnTo>
                    <a:lnTo>
                      <a:pt x="2191" y="931"/>
                    </a:lnTo>
                    <a:lnTo>
                      <a:pt x="2198" y="785"/>
                    </a:lnTo>
                    <a:lnTo>
                      <a:pt x="2191" y="646"/>
                    </a:lnTo>
                    <a:lnTo>
                      <a:pt x="2170" y="519"/>
                    </a:lnTo>
                    <a:lnTo>
                      <a:pt x="2136" y="401"/>
                    </a:lnTo>
                    <a:lnTo>
                      <a:pt x="2089" y="297"/>
                    </a:lnTo>
                    <a:lnTo>
                      <a:pt x="2030" y="207"/>
                    </a:lnTo>
                    <a:lnTo>
                      <a:pt x="1958" y="132"/>
                    </a:lnTo>
                    <a:lnTo>
                      <a:pt x="1876" y="73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367" name="Line 327"/>
              <p:cNvSpPr>
                <a:spLocks noChangeShapeType="1"/>
              </p:cNvSpPr>
              <p:nvPr/>
            </p:nvSpPr>
            <p:spPr bwMode="auto">
              <a:xfrm>
                <a:off x="2918" y="1119"/>
                <a:ext cx="189" cy="10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215387" name="Group 347"/>
          <p:cNvGrpSpPr>
            <a:grpSpLocks/>
          </p:cNvGrpSpPr>
          <p:nvPr/>
        </p:nvGrpSpPr>
        <p:grpSpPr bwMode="auto">
          <a:xfrm>
            <a:off x="6948488" y="4508500"/>
            <a:ext cx="1466850" cy="936625"/>
            <a:chOff x="4377" y="2840"/>
            <a:chExt cx="924" cy="590"/>
          </a:xfrm>
        </p:grpSpPr>
        <p:grpSp>
          <p:nvGrpSpPr>
            <p:cNvPr id="215368" name="Group 328"/>
            <p:cNvGrpSpPr>
              <a:grpSpLocks/>
            </p:cNvGrpSpPr>
            <p:nvPr/>
          </p:nvGrpSpPr>
          <p:grpSpPr bwMode="auto">
            <a:xfrm>
              <a:off x="4876" y="2840"/>
              <a:ext cx="400" cy="222"/>
              <a:chOff x="2223" y="1647"/>
              <a:chExt cx="400" cy="222"/>
            </a:xfrm>
          </p:grpSpPr>
          <p:sp>
            <p:nvSpPr>
              <p:cNvPr id="215369" name="Line 329"/>
              <p:cNvSpPr>
                <a:spLocks noChangeShapeType="1"/>
              </p:cNvSpPr>
              <p:nvPr/>
            </p:nvSpPr>
            <p:spPr bwMode="auto">
              <a:xfrm flipH="1">
                <a:off x="2227" y="1713"/>
                <a:ext cx="46" cy="9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370" name="Line 330"/>
              <p:cNvSpPr>
                <a:spLocks noChangeShapeType="1"/>
              </p:cNvSpPr>
              <p:nvPr/>
            </p:nvSpPr>
            <p:spPr bwMode="auto">
              <a:xfrm>
                <a:off x="2256" y="1653"/>
                <a:ext cx="0" cy="212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371" name="Line 331"/>
              <p:cNvSpPr>
                <a:spLocks noChangeShapeType="1"/>
              </p:cNvSpPr>
              <p:nvPr/>
            </p:nvSpPr>
            <p:spPr bwMode="auto">
              <a:xfrm flipH="1">
                <a:off x="2223" y="1724"/>
                <a:ext cx="33" cy="74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372" name="Line 332"/>
              <p:cNvSpPr>
                <a:spLocks noChangeShapeType="1"/>
              </p:cNvSpPr>
              <p:nvPr/>
            </p:nvSpPr>
            <p:spPr bwMode="auto">
              <a:xfrm>
                <a:off x="2256" y="1724"/>
                <a:ext cx="13" cy="33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373" name="Line 333"/>
              <p:cNvSpPr>
                <a:spLocks noChangeShapeType="1"/>
              </p:cNvSpPr>
              <p:nvPr/>
            </p:nvSpPr>
            <p:spPr bwMode="auto">
              <a:xfrm flipV="1">
                <a:off x="2291" y="1688"/>
                <a:ext cx="48" cy="7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374" name="Line 334"/>
              <p:cNvSpPr>
                <a:spLocks noChangeShapeType="1"/>
              </p:cNvSpPr>
              <p:nvPr/>
            </p:nvSpPr>
            <p:spPr bwMode="auto">
              <a:xfrm flipV="1">
                <a:off x="2291" y="1732"/>
                <a:ext cx="36" cy="8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375" name="Line 335"/>
              <p:cNvSpPr>
                <a:spLocks noChangeShapeType="1"/>
              </p:cNvSpPr>
              <p:nvPr/>
            </p:nvSpPr>
            <p:spPr bwMode="auto">
              <a:xfrm flipV="1">
                <a:off x="2291" y="1776"/>
                <a:ext cx="36" cy="8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376" name="Line 336"/>
              <p:cNvSpPr>
                <a:spLocks noChangeShapeType="1"/>
              </p:cNvSpPr>
              <p:nvPr/>
            </p:nvSpPr>
            <p:spPr bwMode="auto">
              <a:xfrm>
                <a:off x="2291" y="1678"/>
                <a:ext cx="0" cy="170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377" name="Line 337"/>
              <p:cNvSpPr>
                <a:spLocks noChangeShapeType="1"/>
              </p:cNvSpPr>
              <p:nvPr/>
            </p:nvSpPr>
            <p:spPr bwMode="auto">
              <a:xfrm>
                <a:off x="2339" y="1680"/>
                <a:ext cx="0" cy="170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378" name="Line 338"/>
              <p:cNvSpPr>
                <a:spLocks noChangeShapeType="1"/>
              </p:cNvSpPr>
              <p:nvPr/>
            </p:nvSpPr>
            <p:spPr bwMode="auto">
              <a:xfrm flipV="1">
                <a:off x="2291" y="1829"/>
                <a:ext cx="48" cy="3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379" name="Line 339"/>
              <p:cNvSpPr>
                <a:spLocks noChangeShapeType="1"/>
              </p:cNvSpPr>
              <p:nvPr/>
            </p:nvSpPr>
            <p:spPr bwMode="auto">
              <a:xfrm>
                <a:off x="2544" y="1647"/>
                <a:ext cx="17" cy="33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380" name="Line 340"/>
              <p:cNvSpPr>
                <a:spLocks noChangeShapeType="1"/>
              </p:cNvSpPr>
              <p:nvPr/>
            </p:nvSpPr>
            <p:spPr bwMode="auto">
              <a:xfrm flipV="1">
                <a:off x="2496" y="1686"/>
                <a:ext cx="119" cy="19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381" name="Line 341"/>
              <p:cNvSpPr>
                <a:spLocks noChangeShapeType="1"/>
              </p:cNvSpPr>
              <p:nvPr/>
            </p:nvSpPr>
            <p:spPr bwMode="auto">
              <a:xfrm flipH="1">
                <a:off x="2498" y="1711"/>
                <a:ext cx="38" cy="77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382" name="Line 342"/>
              <p:cNvSpPr>
                <a:spLocks noChangeShapeType="1"/>
              </p:cNvSpPr>
              <p:nvPr/>
            </p:nvSpPr>
            <p:spPr bwMode="auto">
              <a:xfrm>
                <a:off x="2571" y="1711"/>
                <a:ext cx="39" cy="46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383" name="Freeform 343"/>
              <p:cNvSpPr>
                <a:spLocks/>
              </p:cNvSpPr>
              <p:nvPr/>
            </p:nvSpPr>
            <p:spPr bwMode="auto">
              <a:xfrm>
                <a:off x="2527" y="1753"/>
                <a:ext cx="96" cy="108"/>
              </a:xfrm>
              <a:custGeom>
                <a:avLst/>
                <a:gdLst>
                  <a:gd name="T0" fmla="*/ 0 w 347"/>
                  <a:gd name="T1" fmla="*/ 0 h 391"/>
                  <a:gd name="T2" fmla="*/ 258 w 347"/>
                  <a:gd name="T3" fmla="*/ 391 h 391"/>
                  <a:gd name="T4" fmla="*/ 347 w 347"/>
                  <a:gd name="T5" fmla="*/ 391 h 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7" h="391">
                    <a:moveTo>
                      <a:pt x="0" y="0"/>
                    </a:moveTo>
                    <a:lnTo>
                      <a:pt x="258" y="391"/>
                    </a:lnTo>
                    <a:lnTo>
                      <a:pt x="347" y="391"/>
                    </a:lnTo>
                  </a:path>
                </a:pathLst>
              </a:custGeom>
              <a:noFill/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384" name="Freeform 344"/>
              <p:cNvSpPr>
                <a:spLocks/>
              </p:cNvSpPr>
              <p:nvPr/>
            </p:nvSpPr>
            <p:spPr bwMode="auto">
              <a:xfrm>
                <a:off x="2492" y="1738"/>
                <a:ext cx="85" cy="131"/>
              </a:xfrm>
              <a:custGeom>
                <a:avLst/>
                <a:gdLst>
                  <a:gd name="T0" fmla="*/ 303 w 303"/>
                  <a:gd name="T1" fmla="*/ 0 h 481"/>
                  <a:gd name="T2" fmla="*/ 214 w 303"/>
                  <a:gd name="T3" fmla="*/ 205 h 481"/>
                  <a:gd name="T4" fmla="*/ 0 w 303"/>
                  <a:gd name="T5" fmla="*/ 481 h 4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3" h="481">
                    <a:moveTo>
                      <a:pt x="303" y="0"/>
                    </a:moveTo>
                    <a:lnTo>
                      <a:pt x="214" y="205"/>
                    </a:lnTo>
                    <a:lnTo>
                      <a:pt x="0" y="481"/>
                    </a:lnTo>
                  </a:path>
                </a:pathLst>
              </a:custGeom>
              <a:noFill/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215385" name="Line 345"/>
            <p:cNvSpPr>
              <a:spLocks noChangeShapeType="1"/>
            </p:cNvSpPr>
            <p:nvPr/>
          </p:nvSpPr>
          <p:spPr bwMode="auto">
            <a:xfrm>
              <a:off x="4868" y="3105"/>
              <a:ext cx="433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386" name="Line 346"/>
            <p:cNvSpPr>
              <a:spLocks noChangeShapeType="1"/>
            </p:cNvSpPr>
            <p:nvPr/>
          </p:nvSpPr>
          <p:spPr bwMode="auto">
            <a:xfrm flipH="1">
              <a:off x="4377" y="3105"/>
              <a:ext cx="491" cy="325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5407" name="Group 367"/>
          <p:cNvGrpSpPr>
            <a:grpSpLocks/>
          </p:cNvGrpSpPr>
          <p:nvPr/>
        </p:nvGrpSpPr>
        <p:grpSpPr bwMode="auto">
          <a:xfrm>
            <a:off x="7593013" y="2133600"/>
            <a:ext cx="1371600" cy="728663"/>
            <a:chOff x="2789" y="1344"/>
            <a:chExt cx="864" cy="459"/>
          </a:xfrm>
        </p:grpSpPr>
        <p:grpSp>
          <p:nvGrpSpPr>
            <p:cNvPr id="215388" name="Group 348"/>
            <p:cNvGrpSpPr>
              <a:grpSpLocks/>
            </p:cNvGrpSpPr>
            <p:nvPr/>
          </p:nvGrpSpPr>
          <p:grpSpPr bwMode="auto">
            <a:xfrm>
              <a:off x="3221" y="1540"/>
              <a:ext cx="396" cy="221"/>
              <a:chOff x="2198" y="1258"/>
              <a:chExt cx="396" cy="221"/>
            </a:xfrm>
          </p:grpSpPr>
          <p:sp>
            <p:nvSpPr>
              <p:cNvPr id="215389" name="Line 349"/>
              <p:cNvSpPr>
                <a:spLocks noChangeShapeType="1"/>
              </p:cNvSpPr>
              <p:nvPr/>
            </p:nvSpPr>
            <p:spPr bwMode="auto">
              <a:xfrm flipH="1">
                <a:off x="2202" y="1318"/>
                <a:ext cx="46" cy="1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390" name="Line 350"/>
              <p:cNvSpPr>
                <a:spLocks noChangeShapeType="1"/>
              </p:cNvSpPr>
              <p:nvPr/>
            </p:nvSpPr>
            <p:spPr bwMode="auto">
              <a:xfrm>
                <a:off x="2231" y="1258"/>
                <a:ext cx="0" cy="21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391" name="Line 351"/>
              <p:cNvSpPr>
                <a:spLocks noChangeShapeType="1"/>
              </p:cNvSpPr>
              <p:nvPr/>
            </p:nvSpPr>
            <p:spPr bwMode="auto">
              <a:xfrm flipH="1">
                <a:off x="2198" y="1330"/>
                <a:ext cx="33" cy="7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392" name="Line 352"/>
              <p:cNvSpPr>
                <a:spLocks noChangeShapeType="1"/>
              </p:cNvSpPr>
              <p:nvPr/>
            </p:nvSpPr>
            <p:spPr bwMode="auto">
              <a:xfrm>
                <a:off x="2231" y="1330"/>
                <a:ext cx="13" cy="3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393" name="Line 353"/>
              <p:cNvSpPr>
                <a:spLocks noChangeShapeType="1"/>
              </p:cNvSpPr>
              <p:nvPr/>
            </p:nvSpPr>
            <p:spPr bwMode="auto">
              <a:xfrm flipV="1">
                <a:off x="2265" y="1293"/>
                <a:ext cx="49" cy="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394" name="Line 354"/>
              <p:cNvSpPr>
                <a:spLocks noChangeShapeType="1"/>
              </p:cNvSpPr>
              <p:nvPr/>
            </p:nvSpPr>
            <p:spPr bwMode="auto">
              <a:xfrm flipV="1">
                <a:off x="2265" y="1338"/>
                <a:ext cx="37" cy="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395" name="Line 355"/>
              <p:cNvSpPr>
                <a:spLocks noChangeShapeType="1"/>
              </p:cNvSpPr>
              <p:nvPr/>
            </p:nvSpPr>
            <p:spPr bwMode="auto">
              <a:xfrm flipV="1">
                <a:off x="2265" y="1382"/>
                <a:ext cx="37" cy="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396" name="Line 356"/>
              <p:cNvSpPr>
                <a:spLocks noChangeShapeType="1"/>
              </p:cNvSpPr>
              <p:nvPr/>
            </p:nvSpPr>
            <p:spPr bwMode="auto">
              <a:xfrm>
                <a:off x="2265" y="1284"/>
                <a:ext cx="0" cy="17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397" name="Line 357"/>
              <p:cNvSpPr>
                <a:spLocks noChangeShapeType="1"/>
              </p:cNvSpPr>
              <p:nvPr/>
            </p:nvSpPr>
            <p:spPr bwMode="auto">
              <a:xfrm>
                <a:off x="2314" y="1287"/>
                <a:ext cx="0" cy="16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398" name="Line 358"/>
              <p:cNvSpPr>
                <a:spLocks noChangeShapeType="1"/>
              </p:cNvSpPr>
              <p:nvPr/>
            </p:nvSpPr>
            <p:spPr bwMode="auto">
              <a:xfrm flipV="1">
                <a:off x="2265" y="1434"/>
                <a:ext cx="49" cy="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399" name="Line 359"/>
              <p:cNvSpPr>
                <a:spLocks noChangeShapeType="1"/>
              </p:cNvSpPr>
              <p:nvPr/>
            </p:nvSpPr>
            <p:spPr bwMode="auto">
              <a:xfrm>
                <a:off x="2499" y="1258"/>
                <a:ext cx="0" cy="16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400" name="Line 360"/>
              <p:cNvSpPr>
                <a:spLocks noChangeShapeType="1"/>
              </p:cNvSpPr>
              <p:nvPr/>
            </p:nvSpPr>
            <p:spPr bwMode="auto">
              <a:xfrm flipV="1">
                <a:off x="2494" y="1388"/>
                <a:ext cx="36" cy="4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401" name="Line 361"/>
              <p:cNvSpPr>
                <a:spLocks noChangeShapeType="1"/>
              </p:cNvSpPr>
              <p:nvPr/>
            </p:nvSpPr>
            <p:spPr bwMode="auto">
              <a:xfrm flipV="1">
                <a:off x="2463" y="1336"/>
                <a:ext cx="67" cy="1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402" name="Line 362"/>
              <p:cNvSpPr>
                <a:spLocks noChangeShapeType="1"/>
              </p:cNvSpPr>
              <p:nvPr/>
            </p:nvSpPr>
            <p:spPr bwMode="auto">
              <a:xfrm flipV="1">
                <a:off x="2528" y="1303"/>
                <a:ext cx="62" cy="1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403" name="Freeform 363"/>
              <p:cNvSpPr>
                <a:spLocks/>
              </p:cNvSpPr>
              <p:nvPr/>
            </p:nvSpPr>
            <p:spPr bwMode="auto">
              <a:xfrm>
                <a:off x="2556" y="1293"/>
                <a:ext cx="38" cy="180"/>
              </a:xfrm>
              <a:custGeom>
                <a:avLst/>
                <a:gdLst>
                  <a:gd name="T0" fmla="*/ 143 w 143"/>
                  <a:gd name="T1" fmla="*/ 0 h 649"/>
                  <a:gd name="T2" fmla="*/ 107 w 143"/>
                  <a:gd name="T3" fmla="*/ 471 h 649"/>
                  <a:gd name="T4" fmla="*/ 72 w 143"/>
                  <a:gd name="T5" fmla="*/ 649 h 649"/>
                  <a:gd name="T6" fmla="*/ 0 w 143"/>
                  <a:gd name="T7" fmla="*/ 516 h 6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3" h="649">
                    <a:moveTo>
                      <a:pt x="143" y="0"/>
                    </a:moveTo>
                    <a:lnTo>
                      <a:pt x="107" y="471"/>
                    </a:lnTo>
                    <a:lnTo>
                      <a:pt x="72" y="649"/>
                    </a:lnTo>
                    <a:lnTo>
                      <a:pt x="0" y="516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404" name="Freeform 364"/>
              <p:cNvSpPr>
                <a:spLocks/>
              </p:cNvSpPr>
              <p:nvPr/>
            </p:nvSpPr>
            <p:spPr bwMode="auto">
              <a:xfrm>
                <a:off x="2501" y="1311"/>
                <a:ext cx="60" cy="168"/>
              </a:xfrm>
              <a:custGeom>
                <a:avLst/>
                <a:gdLst>
                  <a:gd name="T0" fmla="*/ 214 w 214"/>
                  <a:gd name="T1" fmla="*/ 0 h 605"/>
                  <a:gd name="T2" fmla="*/ 186 w 214"/>
                  <a:gd name="T3" fmla="*/ 196 h 605"/>
                  <a:gd name="T4" fmla="*/ 151 w 214"/>
                  <a:gd name="T5" fmla="*/ 356 h 605"/>
                  <a:gd name="T6" fmla="*/ 0 w 214"/>
                  <a:gd name="T7" fmla="*/ 605 h 6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4" h="605">
                    <a:moveTo>
                      <a:pt x="214" y="0"/>
                    </a:moveTo>
                    <a:lnTo>
                      <a:pt x="186" y="196"/>
                    </a:lnTo>
                    <a:lnTo>
                      <a:pt x="151" y="356"/>
                    </a:lnTo>
                    <a:lnTo>
                      <a:pt x="0" y="605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215405" name="Line 365"/>
            <p:cNvSpPr>
              <a:spLocks noChangeShapeType="1"/>
            </p:cNvSpPr>
            <p:nvPr/>
          </p:nvSpPr>
          <p:spPr bwMode="auto">
            <a:xfrm>
              <a:off x="3220" y="1803"/>
              <a:ext cx="43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406" name="Line 366"/>
            <p:cNvSpPr>
              <a:spLocks noChangeShapeType="1"/>
            </p:cNvSpPr>
            <p:nvPr/>
          </p:nvSpPr>
          <p:spPr bwMode="auto">
            <a:xfrm flipH="1" flipV="1">
              <a:off x="2789" y="1344"/>
              <a:ext cx="431" cy="45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5573" name="Group 533"/>
          <p:cNvGrpSpPr>
            <a:grpSpLocks/>
          </p:cNvGrpSpPr>
          <p:nvPr/>
        </p:nvGrpSpPr>
        <p:grpSpPr bwMode="auto">
          <a:xfrm>
            <a:off x="1763713" y="914400"/>
            <a:ext cx="2520950" cy="2154238"/>
            <a:chOff x="1111" y="576"/>
            <a:chExt cx="1588" cy="1357"/>
          </a:xfrm>
        </p:grpSpPr>
        <p:grpSp>
          <p:nvGrpSpPr>
            <p:cNvPr id="215446" name="Group 406"/>
            <p:cNvGrpSpPr>
              <a:grpSpLocks/>
            </p:cNvGrpSpPr>
            <p:nvPr/>
          </p:nvGrpSpPr>
          <p:grpSpPr bwMode="auto">
            <a:xfrm>
              <a:off x="1656" y="576"/>
              <a:ext cx="944" cy="226"/>
              <a:chOff x="3180" y="899"/>
              <a:chExt cx="944" cy="226"/>
            </a:xfrm>
          </p:grpSpPr>
          <p:sp>
            <p:nvSpPr>
              <p:cNvPr id="215447" name="Line 407"/>
              <p:cNvSpPr>
                <a:spLocks noChangeShapeType="1"/>
              </p:cNvSpPr>
              <p:nvPr/>
            </p:nvSpPr>
            <p:spPr bwMode="auto">
              <a:xfrm>
                <a:off x="3252" y="901"/>
                <a:ext cx="0" cy="10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448" name="Line 408"/>
              <p:cNvSpPr>
                <a:spLocks noChangeShapeType="1"/>
              </p:cNvSpPr>
              <p:nvPr/>
            </p:nvSpPr>
            <p:spPr bwMode="auto">
              <a:xfrm flipV="1">
                <a:off x="3217" y="967"/>
                <a:ext cx="71" cy="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449" name="Freeform 409"/>
              <p:cNvSpPr>
                <a:spLocks/>
              </p:cNvSpPr>
              <p:nvPr/>
            </p:nvSpPr>
            <p:spPr bwMode="auto">
              <a:xfrm>
                <a:off x="3180" y="1003"/>
                <a:ext cx="68" cy="85"/>
              </a:xfrm>
              <a:custGeom>
                <a:avLst/>
                <a:gdLst>
                  <a:gd name="T0" fmla="*/ 249 w 249"/>
                  <a:gd name="T1" fmla="*/ 0 h 302"/>
                  <a:gd name="T2" fmla="*/ 150 w 249"/>
                  <a:gd name="T3" fmla="*/ 133 h 302"/>
                  <a:gd name="T4" fmla="*/ 0 w 249"/>
                  <a:gd name="T5" fmla="*/ 302 h 3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9" h="302">
                    <a:moveTo>
                      <a:pt x="249" y="0"/>
                    </a:moveTo>
                    <a:lnTo>
                      <a:pt x="150" y="133"/>
                    </a:lnTo>
                    <a:lnTo>
                      <a:pt x="0" y="302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450" name="Line 410"/>
              <p:cNvSpPr>
                <a:spLocks noChangeShapeType="1"/>
              </p:cNvSpPr>
              <p:nvPr/>
            </p:nvSpPr>
            <p:spPr bwMode="auto">
              <a:xfrm>
                <a:off x="3230" y="1034"/>
                <a:ext cx="0" cy="8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451" name="Line 411"/>
              <p:cNvSpPr>
                <a:spLocks noChangeShapeType="1"/>
              </p:cNvSpPr>
              <p:nvPr/>
            </p:nvSpPr>
            <p:spPr bwMode="auto">
              <a:xfrm flipV="1">
                <a:off x="3226" y="1081"/>
                <a:ext cx="35" cy="4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452" name="Freeform 412"/>
              <p:cNvSpPr>
                <a:spLocks/>
              </p:cNvSpPr>
              <p:nvPr/>
            </p:nvSpPr>
            <p:spPr bwMode="auto">
              <a:xfrm>
                <a:off x="3248" y="1009"/>
                <a:ext cx="73" cy="91"/>
              </a:xfrm>
              <a:custGeom>
                <a:avLst/>
                <a:gdLst>
                  <a:gd name="T0" fmla="*/ 0 w 266"/>
                  <a:gd name="T1" fmla="*/ 0 h 329"/>
                  <a:gd name="T2" fmla="*/ 160 w 266"/>
                  <a:gd name="T3" fmla="*/ 329 h 329"/>
                  <a:gd name="T4" fmla="*/ 266 w 266"/>
                  <a:gd name="T5" fmla="*/ 329 h 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6" h="329">
                    <a:moveTo>
                      <a:pt x="0" y="0"/>
                    </a:moveTo>
                    <a:lnTo>
                      <a:pt x="160" y="329"/>
                    </a:lnTo>
                    <a:lnTo>
                      <a:pt x="266" y="329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453" name="Line 413"/>
              <p:cNvSpPr>
                <a:spLocks noChangeShapeType="1"/>
              </p:cNvSpPr>
              <p:nvPr/>
            </p:nvSpPr>
            <p:spPr bwMode="auto">
              <a:xfrm flipH="1">
                <a:off x="3271" y="1017"/>
                <a:ext cx="23" cy="3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454" name="Line 414"/>
              <p:cNvSpPr>
                <a:spLocks noChangeShapeType="1"/>
              </p:cNvSpPr>
              <p:nvPr/>
            </p:nvSpPr>
            <p:spPr bwMode="auto">
              <a:xfrm flipH="1">
                <a:off x="3188" y="998"/>
                <a:ext cx="129" cy="1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455" name="Line 415"/>
              <p:cNvSpPr>
                <a:spLocks noChangeShapeType="1"/>
              </p:cNvSpPr>
              <p:nvPr/>
            </p:nvSpPr>
            <p:spPr bwMode="auto">
              <a:xfrm flipV="1">
                <a:off x="3203" y="934"/>
                <a:ext cx="99" cy="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456" name="Line 416"/>
              <p:cNvSpPr>
                <a:spLocks noChangeShapeType="1"/>
              </p:cNvSpPr>
              <p:nvPr/>
            </p:nvSpPr>
            <p:spPr bwMode="auto">
              <a:xfrm flipV="1">
                <a:off x="3404" y="920"/>
                <a:ext cx="12" cy="5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457" name="Line 417"/>
              <p:cNvSpPr>
                <a:spLocks noChangeShapeType="1"/>
              </p:cNvSpPr>
              <p:nvPr/>
            </p:nvSpPr>
            <p:spPr bwMode="auto">
              <a:xfrm flipH="1">
                <a:off x="3368" y="971"/>
                <a:ext cx="94" cy="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458" name="Line 418"/>
              <p:cNvSpPr>
                <a:spLocks noChangeShapeType="1"/>
              </p:cNvSpPr>
              <p:nvPr/>
            </p:nvSpPr>
            <p:spPr bwMode="auto">
              <a:xfrm flipH="1">
                <a:off x="3399" y="1003"/>
                <a:ext cx="23" cy="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459" name="Line 419"/>
              <p:cNvSpPr>
                <a:spLocks noChangeShapeType="1"/>
              </p:cNvSpPr>
              <p:nvPr/>
            </p:nvSpPr>
            <p:spPr bwMode="auto">
              <a:xfrm flipV="1">
                <a:off x="3399" y="1038"/>
                <a:ext cx="23" cy="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460" name="Line 420"/>
              <p:cNvSpPr>
                <a:spLocks noChangeShapeType="1"/>
              </p:cNvSpPr>
              <p:nvPr/>
            </p:nvSpPr>
            <p:spPr bwMode="auto">
              <a:xfrm flipH="1">
                <a:off x="3429" y="974"/>
                <a:ext cx="2" cy="11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461" name="Line 421"/>
              <p:cNvSpPr>
                <a:spLocks noChangeShapeType="1"/>
              </p:cNvSpPr>
              <p:nvPr/>
            </p:nvSpPr>
            <p:spPr bwMode="auto">
              <a:xfrm>
                <a:off x="3399" y="976"/>
                <a:ext cx="0" cy="11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462" name="Line 422"/>
              <p:cNvSpPr>
                <a:spLocks noChangeShapeType="1"/>
              </p:cNvSpPr>
              <p:nvPr/>
            </p:nvSpPr>
            <p:spPr bwMode="auto">
              <a:xfrm flipV="1">
                <a:off x="3457" y="957"/>
                <a:ext cx="7" cy="15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463" name="Line 423"/>
              <p:cNvSpPr>
                <a:spLocks noChangeShapeType="1"/>
              </p:cNvSpPr>
              <p:nvPr/>
            </p:nvSpPr>
            <p:spPr bwMode="auto">
              <a:xfrm flipV="1">
                <a:off x="3371" y="1083"/>
                <a:ext cx="86" cy="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464" name="Line 424"/>
              <p:cNvSpPr>
                <a:spLocks noChangeShapeType="1"/>
              </p:cNvSpPr>
              <p:nvPr/>
            </p:nvSpPr>
            <p:spPr bwMode="auto">
              <a:xfrm>
                <a:off x="3368" y="961"/>
                <a:ext cx="3" cy="14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465" name="Line 425"/>
              <p:cNvSpPr>
                <a:spLocks noChangeShapeType="1"/>
              </p:cNvSpPr>
              <p:nvPr/>
            </p:nvSpPr>
            <p:spPr bwMode="auto">
              <a:xfrm flipH="1">
                <a:off x="3352" y="916"/>
                <a:ext cx="128" cy="1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466" name="Line 426"/>
              <p:cNvSpPr>
                <a:spLocks noChangeShapeType="1"/>
              </p:cNvSpPr>
              <p:nvPr/>
            </p:nvSpPr>
            <p:spPr bwMode="auto">
              <a:xfrm flipV="1">
                <a:off x="3528" y="911"/>
                <a:ext cx="99" cy="1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467" name="Line 427"/>
              <p:cNvSpPr>
                <a:spLocks noChangeShapeType="1"/>
              </p:cNvSpPr>
              <p:nvPr/>
            </p:nvSpPr>
            <p:spPr bwMode="auto">
              <a:xfrm flipH="1">
                <a:off x="3509" y="998"/>
                <a:ext cx="137" cy="1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468" name="Line 428"/>
              <p:cNvSpPr>
                <a:spLocks noChangeShapeType="1"/>
              </p:cNvSpPr>
              <p:nvPr/>
            </p:nvSpPr>
            <p:spPr bwMode="auto">
              <a:xfrm>
                <a:off x="3540" y="947"/>
                <a:ext cx="13" cy="4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469" name="Line 429"/>
              <p:cNvSpPr>
                <a:spLocks noChangeShapeType="1"/>
              </p:cNvSpPr>
              <p:nvPr/>
            </p:nvSpPr>
            <p:spPr bwMode="auto">
              <a:xfrm flipV="1">
                <a:off x="3600" y="938"/>
                <a:ext cx="19" cy="5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470" name="Line 430"/>
              <p:cNvSpPr>
                <a:spLocks noChangeShapeType="1"/>
              </p:cNvSpPr>
              <p:nvPr/>
            </p:nvSpPr>
            <p:spPr bwMode="auto">
              <a:xfrm>
                <a:off x="3580" y="918"/>
                <a:ext cx="0" cy="19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471" name="Line 431"/>
              <p:cNvSpPr>
                <a:spLocks noChangeShapeType="1"/>
              </p:cNvSpPr>
              <p:nvPr/>
            </p:nvSpPr>
            <p:spPr bwMode="auto">
              <a:xfrm>
                <a:off x="3745" y="899"/>
                <a:ext cx="9" cy="2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472" name="Line 432"/>
              <p:cNvSpPr>
                <a:spLocks noChangeShapeType="1"/>
              </p:cNvSpPr>
              <p:nvPr/>
            </p:nvSpPr>
            <p:spPr bwMode="auto">
              <a:xfrm flipV="1">
                <a:off x="3687" y="928"/>
                <a:ext cx="118" cy="1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473" name="Freeform 433"/>
              <p:cNvSpPr>
                <a:spLocks/>
              </p:cNvSpPr>
              <p:nvPr/>
            </p:nvSpPr>
            <p:spPr bwMode="auto">
              <a:xfrm>
                <a:off x="3671" y="943"/>
                <a:ext cx="101" cy="95"/>
              </a:xfrm>
              <a:custGeom>
                <a:avLst/>
                <a:gdLst>
                  <a:gd name="T0" fmla="*/ 364 w 364"/>
                  <a:gd name="T1" fmla="*/ 0 h 346"/>
                  <a:gd name="T2" fmla="*/ 223 w 364"/>
                  <a:gd name="T3" fmla="*/ 196 h 346"/>
                  <a:gd name="T4" fmla="*/ 0 w 364"/>
                  <a:gd name="T5" fmla="*/ 346 h 3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4" h="346">
                    <a:moveTo>
                      <a:pt x="364" y="0"/>
                    </a:moveTo>
                    <a:lnTo>
                      <a:pt x="223" y="196"/>
                    </a:lnTo>
                    <a:lnTo>
                      <a:pt x="0" y="346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474" name="Freeform 434"/>
              <p:cNvSpPr>
                <a:spLocks/>
              </p:cNvSpPr>
              <p:nvPr/>
            </p:nvSpPr>
            <p:spPr bwMode="auto">
              <a:xfrm>
                <a:off x="3721" y="953"/>
                <a:ext cx="87" cy="83"/>
              </a:xfrm>
              <a:custGeom>
                <a:avLst/>
                <a:gdLst>
                  <a:gd name="T0" fmla="*/ 0 w 311"/>
                  <a:gd name="T1" fmla="*/ 0 h 301"/>
                  <a:gd name="T2" fmla="*/ 240 w 311"/>
                  <a:gd name="T3" fmla="*/ 301 h 301"/>
                  <a:gd name="T4" fmla="*/ 311 w 311"/>
                  <a:gd name="T5" fmla="*/ 301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11" h="301">
                    <a:moveTo>
                      <a:pt x="0" y="0"/>
                    </a:moveTo>
                    <a:lnTo>
                      <a:pt x="240" y="301"/>
                    </a:lnTo>
                    <a:lnTo>
                      <a:pt x="311" y="301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475" name="Line 435"/>
              <p:cNvSpPr>
                <a:spLocks noChangeShapeType="1"/>
              </p:cNvSpPr>
              <p:nvPr/>
            </p:nvSpPr>
            <p:spPr bwMode="auto">
              <a:xfrm flipV="1">
                <a:off x="3764" y="1017"/>
                <a:ext cx="0" cy="10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476" name="Freeform 436"/>
              <p:cNvSpPr>
                <a:spLocks/>
              </p:cNvSpPr>
              <p:nvPr/>
            </p:nvSpPr>
            <p:spPr bwMode="auto">
              <a:xfrm>
                <a:off x="3719" y="1021"/>
                <a:ext cx="6" cy="50"/>
              </a:xfrm>
              <a:custGeom>
                <a:avLst/>
                <a:gdLst>
                  <a:gd name="T0" fmla="*/ 19 w 19"/>
                  <a:gd name="T1" fmla="*/ 0 h 178"/>
                  <a:gd name="T2" fmla="*/ 10 w 19"/>
                  <a:gd name="T3" fmla="*/ 107 h 178"/>
                  <a:gd name="T4" fmla="*/ 0 w 19"/>
                  <a:gd name="T5" fmla="*/ 178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178">
                    <a:moveTo>
                      <a:pt x="19" y="0"/>
                    </a:moveTo>
                    <a:lnTo>
                      <a:pt x="10" y="107"/>
                    </a:lnTo>
                    <a:lnTo>
                      <a:pt x="0" y="178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477" name="Line 437"/>
              <p:cNvSpPr>
                <a:spLocks noChangeShapeType="1"/>
              </p:cNvSpPr>
              <p:nvPr/>
            </p:nvSpPr>
            <p:spPr bwMode="auto">
              <a:xfrm flipV="1">
                <a:off x="3690" y="1067"/>
                <a:ext cx="29" cy="5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478" name="Line 438"/>
              <p:cNvSpPr>
                <a:spLocks noChangeShapeType="1"/>
              </p:cNvSpPr>
              <p:nvPr/>
            </p:nvSpPr>
            <p:spPr bwMode="auto">
              <a:xfrm flipH="1">
                <a:off x="3839" y="994"/>
                <a:ext cx="124" cy="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479" name="Line 439"/>
              <p:cNvSpPr>
                <a:spLocks noChangeShapeType="1"/>
              </p:cNvSpPr>
              <p:nvPr/>
            </p:nvSpPr>
            <p:spPr bwMode="auto">
              <a:xfrm flipV="1">
                <a:off x="3872" y="1044"/>
                <a:ext cx="50" cy="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480" name="Line 440"/>
              <p:cNvSpPr>
                <a:spLocks noChangeShapeType="1"/>
              </p:cNvSpPr>
              <p:nvPr/>
            </p:nvSpPr>
            <p:spPr bwMode="auto">
              <a:xfrm flipV="1">
                <a:off x="3872" y="1067"/>
                <a:ext cx="50" cy="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481" name="Line 441"/>
              <p:cNvSpPr>
                <a:spLocks noChangeShapeType="1"/>
              </p:cNvSpPr>
              <p:nvPr/>
            </p:nvSpPr>
            <p:spPr bwMode="auto">
              <a:xfrm flipH="1">
                <a:off x="3928" y="1015"/>
                <a:ext cx="2" cy="7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482" name="Line 442"/>
              <p:cNvSpPr>
                <a:spLocks noChangeShapeType="1"/>
              </p:cNvSpPr>
              <p:nvPr/>
            </p:nvSpPr>
            <p:spPr bwMode="auto">
              <a:xfrm flipV="1">
                <a:off x="3872" y="1019"/>
                <a:ext cx="58" cy="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483" name="Line 443"/>
              <p:cNvSpPr>
                <a:spLocks noChangeShapeType="1"/>
              </p:cNvSpPr>
              <p:nvPr/>
            </p:nvSpPr>
            <p:spPr bwMode="auto">
              <a:xfrm flipV="1">
                <a:off x="3872" y="1009"/>
                <a:ext cx="0" cy="9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484" name="Line 444"/>
              <p:cNvSpPr>
                <a:spLocks noChangeShapeType="1"/>
              </p:cNvSpPr>
              <p:nvPr/>
            </p:nvSpPr>
            <p:spPr bwMode="auto">
              <a:xfrm flipH="1">
                <a:off x="3839" y="1092"/>
                <a:ext cx="124" cy="1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485" name="Line 445"/>
              <p:cNvSpPr>
                <a:spLocks noChangeShapeType="1"/>
              </p:cNvSpPr>
              <p:nvPr/>
            </p:nvSpPr>
            <p:spPr bwMode="auto">
              <a:xfrm flipH="1">
                <a:off x="3950" y="990"/>
                <a:ext cx="17" cy="2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486" name="Line 446"/>
              <p:cNvSpPr>
                <a:spLocks noChangeShapeType="1"/>
              </p:cNvSpPr>
              <p:nvPr/>
            </p:nvSpPr>
            <p:spPr bwMode="auto">
              <a:xfrm flipH="1">
                <a:off x="3835" y="990"/>
                <a:ext cx="6" cy="3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487" name="Line 447"/>
              <p:cNvSpPr>
                <a:spLocks noChangeShapeType="1"/>
              </p:cNvSpPr>
              <p:nvPr/>
            </p:nvSpPr>
            <p:spPr bwMode="auto">
              <a:xfrm flipH="1">
                <a:off x="3849" y="955"/>
                <a:ext cx="44" cy="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488" name="Line 448"/>
              <p:cNvSpPr>
                <a:spLocks noChangeShapeType="1"/>
              </p:cNvSpPr>
              <p:nvPr/>
            </p:nvSpPr>
            <p:spPr bwMode="auto">
              <a:xfrm flipH="1">
                <a:off x="3909" y="951"/>
                <a:ext cx="37" cy="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489" name="Line 449"/>
              <p:cNvSpPr>
                <a:spLocks noChangeShapeType="1"/>
              </p:cNvSpPr>
              <p:nvPr/>
            </p:nvSpPr>
            <p:spPr bwMode="auto">
              <a:xfrm flipV="1">
                <a:off x="3872" y="901"/>
                <a:ext cx="64" cy="5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490" name="Line 450"/>
              <p:cNvSpPr>
                <a:spLocks noChangeShapeType="1"/>
              </p:cNvSpPr>
              <p:nvPr/>
            </p:nvSpPr>
            <p:spPr bwMode="auto">
              <a:xfrm>
                <a:off x="3909" y="963"/>
                <a:ext cx="39" cy="2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491" name="Line 451"/>
              <p:cNvSpPr>
                <a:spLocks noChangeShapeType="1"/>
              </p:cNvSpPr>
              <p:nvPr/>
            </p:nvSpPr>
            <p:spPr bwMode="auto">
              <a:xfrm flipV="1">
                <a:off x="3903" y="947"/>
                <a:ext cx="47" cy="4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492" name="Line 452"/>
              <p:cNvSpPr>
                <a:spLocks noChangeShapeType="1"/>
              </p:cNvSpPr>
              <p:nvPr/>
            </p:nvSpPr>
            <p:spPr bwMode="auto">
              <a:xfrm flipH="1">
                <a:off x="3855" y="953"/>
                <a:ext cx="44" cy="4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493" name="Line 453"/>
              <p:cNvSpPr>
                <a:spLocks noChangeShapeType="1"/>
              </p:cNvSpPr>
              <p:nvPr/>
            </p:nvSpPr>
            <p:spPr bwMode="auto">
              <a:xfrm>
                <a:off x="3859" y="971"/>
                <a:ext cx="31" cy="1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494" name="Line 454"/>
              <p:cNvSpPr>
                <a:spLocks noChangeShapeType="1"/>
              </p:cNvSpPr>
              <p:nvPr/>
            </p:nvSpPr>
            <p:spPr bwMode="auto">
              <a:xfrm>
                <a:off x="3882" y="920"/>
                <a:ext cx="46" cy="2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495" name="Line 455"/>
              <p:cNvSpPr>
                <a:spLocks noChangeShapeType="1"/>
              </p:cNvSpPr>
              <p:nvPr/>
            </p:nvSpPr>
            <p:spPr bwMode="auto">
              <a:xfrm flipH="1">
                <a:off x="3872" y="903"/>
                <a:ext cx="56" cy="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496" name="Line 456"/>
              <p:cNvSpPr>
                <a:spLocks noChangeShapeType="1"/>
              </p:cNvSpPr>
              <p:nvPr/>
            </p:nvSpPr>
            <p:spPr bwMode="auto">
              <a:xfrm flipH="1">
                <a:off x="4087" y="1061"/>
                <a:ext cx="37" cy="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497" name="Line 457"/>
              <p:cNvSpPr>
                <a:spLocks noChangeShapeType="1"/>
              </p:cNvSpPr>
              <p:nvPr/>
            </p:nvSpPr>
            <p:spPr bwMode="auto">
              <a:xfrm flipH="1">
                <a:off x="4120" y="972"/>
                <a:ext cx="4" cy="8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498" name="Line 458"/>
              <p:cNvSpPr>
                <a:spLocks noChangeShapeType="1"/>
              </p:cNvSpPr>
              <p:nvPr/>
            </p:nvSpPr>
            <p:spPr bwMode="auto">
              <a:xfrm flipV="1">
                <a:off x="4087" y="980"/>
                <a:ext cx="35" cy="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499" name="Line 459"/>
              <p:cNvSpPr>
                <a:spLocks noChangeShapeType="1"/>
              </p:cNvSpPr>
              <p:nvPr/>
            </p:nvSpPr>
            <p:spPr bwMode="auto">
              <a:xfrm>
                <a:off x="4087" y="967"/>
                <a:ext cx="0" cy="11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500" name="Line 460"/>
              <p:cNvSpPr>
                <a:spLocks noChangeShapeType="1"/>
              </p:cNvSpPr>
              <p:nvPr/>
            </p:nvSpPr>
            <p:spPr bwMode="auto">
              <a:xfrm flipH="1">
                <a:off x="4000" y="1071"/>
                <a:ext cx="19" cy="3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501" name="Line 461"/>
              <p:cNvSpPr>
                <a:spLocks noChangeShapeType="1"/>
              </p:cNvSpPr>
              <p:nvPr/>
            </p:nvSpPr>
            <p:spPr bwMode="auto">
              <a:xfrm flipH="1">
                <a:off x="4021" y="992"/>
                <a:ext cx="18" cy="7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502" name="Line 462"/>
              <p:cNvSpPr>
                <a:spLocks noChangeShapeType="1"/>
              </p:cNvSpPr>
              <p:nvPr/>
            </p:nvSpPr>
            <p:spPr bwMode="auto">
              <a:xfrm flipH="1">
                <a:off x="4040" y="907"/>
                <a:ext cx="8" cy="8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503" name="Freeform 463"/>
              <p:cNvSpPr>
                <a:spLocks/>
              </p:cNvSpPr>
              <p:nvPr/>
            </p:nvSpPr>
            <p:spPr bwMode="auto">
              <a:xfrm>
                <a:off x="4039" y="974"/>
                <a:ext cx="34" cy="132"/>
              </a:xfrm>
              <a:custGeom>
                <a:avLst/>
                <a:gdLst>
                  <a:gd name="T0" fmla="*/ 124 w 124"/>
                  <a:gd name="T1" fmla="*/ 0 h 472"/>
                  <a:gd name="T2" fmla="*/ 53 w 124"/>
                  <a:gd name="T3" fmla="*/ 472 h 472"/>
                  <a:gd name="T4" fmla="*/ 0 w 124"/>
                  <a:gd name="T5" fmla="*/ 365 h 4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4" h="472">
                    <a:moveTo>
                      <a:pt x="124" y="0"/>
                    </a:moveTo>
                    <a:lnTo>
                      <a:pt x="53" y="472"/>
                    </a:lnTo>
                    <a:lnTo>
                      <a:pt x="0" y="365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504" name="Line 464"/>
              <p:cNvSpPr>
                <a:spLocks noChangeShapeType="1"/>
              </p:cNvSpPr>
              <p:nvPr/>
            </p:nvSpPr>
            <p:spPr bwMode="auto">
              <a:xfrm flipV="1">
                <a:off x="4010" y="982"/>
                <a:ext cx="59" cy="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215505" name="Line 465"/>
            <p:cNvSpPr>
              <a:spLocks noChangeShapeType="1"/>
            </p:cNvSpPr>
            <p:nvPr/>
          </p:nvSpPr>
          <p:spPr bwMode="auto">
            <a:xfrm>
              <a:off x="1535" y="845"/>
              <a:ext cx="116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506" name="Line 466"/>
            <p:cNvSpPr>
              <a:spLocks noChangeShapeType="1"/>
            </p:cNvSpPr>
            <p:nvPr/>
          </p:nvSpPr>
          <p:spPr bwMode="auto">
            <a:xfrm flipH="1">
              <a:off x="1111" y="845"/>
              <a:ext cx="424" cy="108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5572" name="Group 532"/>
          <p:cNvGrpSpPr>
            <a:grpSpLocks/>
          </p:cNvGrpSpPr>
          <p:nvPr/>
        </p:nvGrpSpPr>
        <p:grpSpPr bwMode="auto">
          <a:xfrm>
            <a:off x="1403350" y="4038600"/>
            <a:ext cx="1992313" cy="1262063"/>
            <a:chOff x="884" y="2544"/>
            <a:chExt cx="1255" cy="795"/>
          </a:xfrm>
        </p:grpSpPr>
        <p:grpSp>
          <p:nvGrpSpPr>
            <p:cNvPr id="215507" name="Group 467"/>
            <p:cNvGrpSpPr>
              <a:grpSpLocks/>
            </p:cNvGrpSpPr>
            <p:nvPr/>
          </p:nvGrpSpPr>
          <p:grpSpPr bwMode="auto">
            <a:xfrm>
              <a:off x="1005" y="2544"/>
              <a:ext cx="1106" cy="226"/>
              <a:chOff x="3180" y="1262"/>
              <a:chExt cx="1106" cy="226"/>
            </a:xfrm>
          </p:grpSpPr>
          <p:sp>
            <p:nvSpPr>
              <p:cNvPr id="215508" name="Line 468"/>
              <p:cNvSpPr>
                <a:spLocks noChangeShapeType="1"/>
              </p:cNvSpPr>
              <p:nvPr/>
            </p:nvSpPr>
            <p:spPr bwMode="auto">
              <a:xfrm>
                <a:off x="3252" y="1266"/>
                <a:ext cx="0" cy="10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509" name="Line 469"/>
              <p:cNvSpPr>
                <a:spLocks noChangeShapeType="1"/>
              </p:cNvSpPr>
              <p:nvPr/>
            </p:nvSpPr>
            <p:spPr bwMode="auto">
              <a:xfrm flipV="1">
                <a:off x="3217" y="1332"/>
                <a:ext cx="71" cy="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510" name="Freeform 470"/>
              <p:cNvSpPr>
                <a:spLocks/>
              </p:cNvSpPr>
              <p:nvPr/>
            </p:nvSpPr>
            <p:spPr bwMode="auto">
              <a:xfrm>
                <a:off x="3180" y="1369"/>
                <a:ext cx="68" cy="83"/>
              </a:xfrm>
              <a:custGeom>
                <a:avLst/>
                <a:gdLst>
                  <a:gd name="T0" fmla="*/ 249 w 249"/>
                  <a:gd name="T1" fmla="*/ 0 h 302"/>
                  <a:gd name="T2" fmla="*/ 150 w 249"/>
                  <a:gd name="T3" fmla="*/ 133 h 302"/>
                  <a:gd name="T4" fmla="*/ 0 w 249"/>
                  <a:gd name="T5" fmla="*/ 302 h 3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9" h="302">
                    <a:moveTo>
                      <a:pt x="249" y="0"/>
                    </a:moveTo>
                    <a:lnTo>
                      <a:pt x="150" y="133"/>
                    </a:lnTo>
                    <a:lnTo>
                      <a:pt x="0" y="302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511" name="Line 471"/>
              <p:cNvSpPr>
                <a:spLocks noChangeShapeType="1"/>
              </p:cNvSpPr>
              <p:nvPr/>
            </p:nvSpPr>
            <p:spPr bwMode="auto">
              <a:xfrm>
                <a:off x="3230" y="1398"/>
                <a:ext cx="0" cy="8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512" name="Line 472"/>
              <p:cNvSpPr>
                <a:spLocks noChangeShapeType="1"/>
              </p:cNvSpPr>
              <p:nvPr/>
            </p:nvSpPr>
            <p:spPr bwMode="auto">
              <a:xfrm flipV="1">
                <a:off x="3226" y="1444"/>
                <a:ext cx="35" cy="4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513" name="Freeform 473"/>
              <p:cNvSpPr>
                <a:spLocks/>
              </p:cNvSpPr>
              <p:nvPr/>
            </p:nvSpPr>
            <p:spPr bwMode="auto">
              <a:xfrm>
                <a:off x="3248" y="1374"/>
                <a:ext cx="73" cy="91"/>
              </a:xfrm>
              <a:custGeom>
                <a:avLst/>
                <a:gdLst>
                  <a:gd name="T0" fmla="*/ 0 w 266"/>
                  <a:gd name="T1" fmla="*/ 0 h 329"/>
                  <a:gd name="T2" fmla="*/ 160 w 266"/>
                  <a:gd name="T3" fmla="*/ 329 h 329"/>
                  <a:gd name="T4" fmla="*/ 266 w 266"/>
                  <a:gd name="T5" fmla="*/ 329 h 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6" h="329">
                    <a:moveTo>
                      <a:pt x="0" y="0"/>
                    </a:moveTo>
                    <a:lnTo>
                      <a:pt x="160" y="329"/>
                    </a:lnTo>
                    <a:lnTo>
                      <a:pt x="266" y="329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514" name="Line 474"/>
              <p:cNvSpPr>
                <a:spLocks noChangeShapeType="1"/>
              </p:cNvSpPr>
              <p:nvPr/>
            </p:nvSpPr>
            <p:spPr bwMode="auto">
              <a:xfrm flipH="1">
                <a:off x="3271" y="1380"/>
                <a:ext cx="23" cy="3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515" name="Line 475"/>
              <p:cNvSpPr>
                <a:spLocks noChangeShapeType="1"/>
              </p:cNvSpPr>
              <p:nvPr/>
            </p:nvSpPr>
            <p:spPr bwMode="auto">
              <a:xfrm flipH="1">
                <a:off x="3188" y="1361"/>
                <a:ext cx="129" cy="1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516" name="Line 476"/>
              <p:cNvSpPr>
                <a:spLocks noChangeShapeType="1"/>
              </p:cNvSpPr>
              <p:nvPr/>
            </p:nvSpPr>
            <p:spPr bwMode="auto">
              <a:xfrm flipV="1">
                <a:off x="3203" y="1297"/>
                <a:ext cx="99" cy="1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517" name="Line 477"/>
              <p:cNvSpPr>
                <a:spLocks noChangeShapeType="1"/>
              </p:cNvSpPr>
              <p:nvPr/>
            </p:nvSpPr>
            <p:spPr bwMode="auto">
              <a:xfrm flipV="1">
                <a:off x="3404" y="1286"/>
                <a:ext cx="12" cy="5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518" name="Line 478"/>
              <p:cNvSpPr>
                <a:spLocks noChangeShapeType="1"/>
              </p:cNvSpPr>
              <p:nvPr/>
            </p:nvSpPr>
            <p:spPr bwMode="auto">
              <a:xfrm flipH="1">
                <a:off x="3368" y="1334"/>
                <a:ext cx="94" cy="1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519" name="Line 479"/>
              <p:cNvSpPr>
                <a:spLocks noChangeShapeType="1"/>
              </p:cNvSpPr>
              <p:nvPr/>
            </p:nvSpPr>
            <p:spPr bwMode="auto">
              <a:xfrm flipH="1">
                <a:off x="3399" y="1369"/>
                <a:ext cx="23" cy="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520" name="Line 480"/>
              <p:cNvSpPr>
                <a:spLocks noChangeShapeType="1"/>
              </p:cNvSpPr>
              <p:nvPr/>
            </p:nvSpPr>
            <p:spPr bwMode="auto">
              <a:xfrm flipV="1">
                <a:off x="3399" y="1403"/>
                <a:ext cx="23" cy="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521" name="Line 481"/>
              <p:cNvSpPr>
                <a:spLocks noChangeShapeType="1"/>
              </p:cNvSpPr>
              <p:nvPr/>
            </p:nvSpPr>
            <p:spPr bwMode="auto">
              <a:xfrm flipH="1">
                <a:off x="3429" y="1340"/>
                <a:ext cx="2" cy="11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522" name="Line 482"/>
              <p:cNvSpPr>
                <a:spLocks noChangeShapeType="1"/>
              </p:cNvSpPr>
              <p:nvPr/>
            </p:nvSpPr>
            <p:spPr bwMode="auto">
              <a:xfrm>
                <a:off x="3399" y="1342"/>
                <a:ext cx="0" cy="11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523" name="Line 483"/>
              <p:cNvSpPr>
                <a:spLocks noChangeShapeType="1"/>
              </p:cNvSpPr>
              <p:nvPr/>
            </p:nvSpPr>
            <p:spPr bwMode="auto">
              <a:xfrm flipV="1">
                <a:off x="3457" y="1322"/>
                <a:ext cx="7" cy="14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524" name="Line 484"/>
              <p:cNvSpPr>
                <a:spLocks noChangeShapeType="1"/>
              </p:cNvSpPr>
              <p:nvPr/>
            </p:nvSpPr>
            <p:spPr bwMode="auto">
              <a:xfrm flipV="1">
                <a:off x="3371" y="1448"/>
                <a:ext cx="86" cy="1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525" name="Line 485"/>
              <p:cNvSpPr>
                <a:spLocks noChangeShapeType="1"/>
              </p:cNvSpPr>
              <p:nvPr/>
            </p:nvSpPr>
            <p:spPr bwMode="auto">
              <a:xfrm>
                <a:off x="3368" y="1324"/>
                <a:ext cx="3" cy="15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526" name="Line 486"/>
              <p:cNvSpPr>
                <a:spLocks noChangeShapeType="1"/>
              </p:cNvSpPr>
              <p:nvPr/>
            </p:nvSpPr>
            <p:spPr bwMode="auto">
              <a:xfrm flipH="1">
                <a:off x="3352" y="1280"/>
                <a:ext cx="128" cy="1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527" name="Line 487"/>
              <p:cNvSpPr>
                <a:spLocks noChangeShapeType="1"/>
              </p:cNvSpPr>
              <p:nvPr/>
            </p:nvSpPr>
            <p:spPr bwMode="auto">
              <a:xfrm>
                <a:off x="3603" y="1344"/>
                <a:ext cx="43" cy="6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528" name="Line 488"/>
              <p:cNvSpPr>
                <a:spLocks noChangeShapeType="1"/>
              </p:cNvSpPr>
              <p:nvPr/>
            </p:nvSpPr>
            <p:spPr bwMode="auto">
              <a:xfrm>
                <a:off x="3580" y="1324"/>
                <a:ext cx="0" cy="15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529" name="Freeform 489"/>
              <p:cNvSpPr>
                <a:spLocks/>
              </p:cNvSpPr>
              <p:nvPr/>
            </p:nvSpPr>
            <p:spPr bwMode="auto">
              <a:xfrm>
                <a:off x="3507" y="1278"/>
                <a:ext cx="85" cy="135"/>
              </a:xfrm>
              <a:custGeom>
                <a:avLst/>
                <a:gdLst>
                  <a:gd name="T0" fmla="*/ 310 w 310"/>
                  <a:gd name="T1" fmla="*/ 0 h 489"/>
                  <a:gd name="T2" fmla="*/ 222 w 310"/>
                  <a:gd name="T3" fmla="*/ 231 h 489"/>
                  <a:gd name="T4" fmla="*/ 125 w 310"/>
                  <a:gd name="T5" fmla="*/ 364 h 489"/>
                  <a:gd name="T6" fmla="*/ 0 w 310"/>
                  <a:gd name="T7" fmla="*/ 489 h 4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0" h="489">
                    <a:moveTo>
                      <a:pt x="310" y="0"/>
                    </a:moveTo>
                    <a:lnTo>
                      <a:pt x="222" y="231"/>
                    </a:lnTo>
                    <a:lnTo>
                      <a:pt x="125" y="364"/>
                    </a:lnTo>
                    <a:lnTo>
                      <a:pt x="0" y="489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530" name="Line 490"/>
              <p:cNvSpPr>
                <a:spLocks noChangeShapeType="1"/>
              </p:cNvSpPr>
              <p:nvPr/>
            </p:nvSpPr>
            <p:spPr bwMode="auto">
              <a:xfrm flipV="1">
                <a:off x="3513" y="1272"/>
                <a:ext cx="131" cy="1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531" name="Line 491"/>
              <p:cNvSpPr>
                <a:spLocks noChangeShapeType="1"/>
              </p:cNvSpPr>
              <p:nvPr/>
            </p:nvSpPr>
            <p:spPr bwMode="auto">
              <a:xfrm flipV="1">
                <a:off x="3690" y="1276"/>
                <a:ext cx="99" cy="1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532" name="Line 492"/>
              <p:cNvSpPr>
                <a:spLocks noChangeShapeType="1"/>
              </p:cNvSpPr>
              <p:nvPr/>
            </p:nvSpPr>
            <p:spPr bwMode="auto">
              <a:xfrm flipH="1">
                <a:off x="3671" y="1361"/>
                <a:ext cx="137" cy="1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533" name="Line 493"/>
              <p:cNvSpPr>
                <a:spLocks noChangeShapeType="1"/>
              </p:cNvSpPr>
              <p:nvPr/>
            </p:nvSpPr>
            <p:spPr bwMode="auto">
              <a:xfrm>
                <a:off x="3702" y="1313"/>
                <a:ext cx="12" cy="4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534" name="Line 494"/>
              <p:cNvSpPr>
                <a:spLocks noChangeShapeType="1"/>
              </p:cNvSpPr>
              <p:nvPr/>
            </p:nvSpPr>
            <p:spPr bwMode="auto">
              <a:xfrm flipV="1">
                <a:off x="3762" y="1303"/>
                <a:ext cx="19" cy="5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535" name="Line 495"/>
              <p:cNvSpPr>
                <a:spLocks noChangeShapeType="1"/>
              </p:cNvSpPr>
              <p:nvPr/>
            </p:nvSpPr>
            <p:spPr bwMode="auto">
              <a:xfrm>
                <a:off x="3741" y="1282"/>
                <a:ext cx="0" cy="19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536" name="Line 496"/>
              <p:cNvSpPr>
                <a:spLocks noChangeShapeType="1"/>
              </p:cNvSpPr>
              <p:nvPr/>
            </p:nvSpPr>
            <p:spPr bwMode="auto">
              <a:xfrm>
                <a:off x="3905" y="1262"/>
                <a:ext cx="12" cy="2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537" name="Line 497"/>
              <p:cNvSpPr>
                <a:spLocks noChangeShapeType="1"/>
              </p:cNvSpPr>
              <p:nvPr/>
            </p:nvSpPr>
            <p:spPr bwMode="auto">
              <a:xfrm flipV="1">
                <a:off x="3849" y="1293"/>
                <a:ext cx="118" cy="1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538" name="Freeform 498"/>
              <p:cNvSpPr>
                <a:spLocks/>
              </p:cNvSpPr>
              <p:nvPr/>
            </p:nvSpPr>
            <p:spPr bwMode="auto">
              <a:xfrm>
                <a:off x="3832" y="1307"/>
                <a:ext cx="100" cy="96"/>
              </a:xfrm>
              <a:custGeom>
                <a:avLst/>
                <a:gdLst>
                  <a:gd name="T0" fmla="*/ 365 w 365"/>
                  <a:gd name="T1" fmla="*/ 0 h 346"/>
                  <a:gd name="T2" fmla="*/ 222 w 365"/>
                  <a:gd name="T3" fmla="*/ 195 h 346"/>
                  <a:gd name="T4" fmla="*/ 0 w 365"/>
                  <a:gd name="T5" fmla="*/ 346 h 3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5" h="346">
                    <a:moveTo>
                      <a:pt x="365" y="0"/>
                    </a:moveTo>
                    <a:lnTo>
                      <a:pt x="222" y="195"/>
                    </a:lnTo>
                    <a:lnTo>
                      <a:pt x="0" y="346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539" name="Freeform 499"/>
              <p:cNvSpPr>
                <a:spLocks/>
              </p:cNvSpPr>
              <p:nvPr/>
            </p:nvSpPr>
            <p:spPr bwMode="auto">
              <a:xfrm>
                <a:off x="3884" y="1316"/>
                <a:ext cx="87" cy="84"/>
              </a:xfrm>
              <a:custGeom>
                <a:avLst/>
                <a:gdLst>
                  <a:gd name="T0" fmla="*/ 0 w 312"/>
                  <a:gd name="T1" fmla="*/ 0 h 302"/>
                  <a:gd name="T2" fmla="*/ 240 w 312"/>
                  <a:gd name="T3" fmla="*/ 302 h 302"/>
                  <a:gd name="T4" fmla="*/ 312 w 312"/>
                  <a:gd name="T5" fmla="*/ 302 h 3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12" h="302">
                    <a:moveTo>
                      <a:pt x="0" y="0"/>
                    </a:moveTo>
                    <a:lnTo>
                      <a:pt x="240" y="302"/>
                    </a:lnTo>
                    <a:lnTo>
                      <a:pt x="312" y="302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540" name="Line 500"/>
              <p:cNvSpPr>
                <a:spLocks noChangeShapeType="1"/>
              </p:cNvSpPr>
              <p:nvPr/>
            </p:nvSpPr>
            <p:spPr bwMode="auto">
              <a:xfrm flipV="1">
                <a:off x="3926" y="1380"/>
                <a:ext cx="0" cy="10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541" name="Freeform 501"/>
              <p:cNvSpPr>
                <a:spLocks/>
              </p:cNvSpPr>
              <p:nvPr/>
            </p:nvSpPr>
            <p:spPr bwMode="auto">
              <a:xfrm>
                <a:off x="3882" y="1386"/>
                <a:ext cx="4" cy="48"/>
              </a:xfrm>
              <a:custGeom>
                <a:avLst/>
                <a:gdLst>
                  <a:gd name="T0" fmla="*/ 18 w 18"/>
                  <a:gd name="T1" fmla="*/ 0 h 178"/>
                  <a:gd name="T2" fmla="*/ 9 w 18"/>
                  <a:gd name="T3" fmla="*/ 107 h 178"/>
                  <a:gd name="T4" fmla="*/ 0 w 18"/>
                  <a:gd name="T5" fmla="*/ 178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78">
                    <a:moveTo>
                      <a:pt x="18" y="0"/>
                    </a:moveTo>
                    <a:lnTo>
                      <a:pt x="9" y="107"/>
                    </a:lnTo>
                    <a:lnTo>
                      <a:pt x="0" y="178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542" name="Line 502"/>
              <p:cNvSpPr>
                <a:spLocks noChangeShapeType="1"/>
              </p:cNvSpPr>
              <p:nvPr/>
            </p:nvSpPr>
            <p:spPr bwMode="auto">
              <a:xfrm flipV="1">
                <a:off x="3853" y="1432"/>
                <a:ext cx="29" cy="5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543" name="Line 503"/>
              <p:cNvSpPr>
                <a:spLocks noChangeShapeType="1"/>
              </p:cNvSpPr>
              <p:nvPr/>
            </p:nvSpPr>
            <p:spPr bwMode="auto">
              <a:xfrm flipH="1">
                <a:off x="4002" y="1359"/>
                <a:ext cx="122" cy="1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544" name="Line 504"/>
              <p:cNvSpPr>
                <a:spLocks noChangeShapeType="1"/>
              </p:cNvSpPr>
              <p:nvPr/>
            </p:nvSpPr>
            <p:spPr bwMode="auto">
              <a:xfrm flipV="1">
                <a:off x="4035" y="1407"/>
                <a:ext cx="50" cy="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545" name="Line 505"/>
              <p:cNvSpPr>
                <a:spLocks noChangeShapeType="1"/>
              </p:cNvSpPr>
              <p:nvPr/>
            </p:nvSpPr>
            <p:spPr bwMode="auto">
              <a:xfrm flipV="1">
                <a:off x="4035" y="1432"/>
                <a:ext cx="50" cy="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546" name="Line 506"/>
              <p:cNvSpPr>
                <a:spLocks noChangeShapeType="1"/>
              </p:cNvSpPr>
              <p:nvPr/>
            </p:nvSpPr>
            <p:spPr bwMode="auto">
              <a:xfrm flipH="1">
                <a:off x="4091" y="1378"/>
                <a:ext cx="2" cy="8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547" name="Line 507"/>
              <p:cNvSpPr>
                <a:spLocks noChangeShapeType="1"/>
              </p:cNvSpPr>
              <p:nvPr/>
            </p:nvSpPr>
            <p:spPr bwMode="auto">
              <a:xfrm flipV="1">
                <a:off x="4035" y="1384"/>
                <a:ext cx="58" cy="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548" name="Line 508"/>
              <p:cNvSpPr>
                <a:spLocks noChangeShapeType="1"/>
              </p:cNvSpPr>
              <p:nvPr/>
            </p:nvSpPr>
            <p:spPr bwMode="auto">
              <a:xfrm flipV="1">
                <a:off x="4035" y="1374"/>
                <a:ext cx="0" cy="9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549" name="Line 509"/>
              <p:cNvSpPr>
                <a:spLocks noChangeShapeType="1"/>
              </p:cNvSpPr>
              <p:nvPr/>
            </p:nvSpPr>
            <p:spPr bwMode="auto">
              <a:xfrm flipH="1">
                <a:off x="4002" y="1458"/>
                <a:ext cx="122" cy="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550" name="Line 510"/>
              <p:cNvSpPr>
                <a:spLocks noChangeShapeType="1"/>
              </p:cNvSpPr>
              <p:nvPr/>
            </p:nvSpPr>
            <p:spPr bwMode="auto">
              <a:xfrm flipH="1">
                <a:off x="4112" y="1353"/>
                <a:ext cx="17" cy="2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551" name="Line 511"/>
              <p:cNvSpPr>
                <a:spLocks noChangeShapeType="1"/>
              </p:cNvSpPr>
              <p:nvPr/>
            </p:nvSpPr>
            <p:spPr bwMode="auto">
              <a:xfrm flipH="1">
                <a:off x="3996" y="1353"/>
                <a:ext cx="8" cy="3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552" name="Line 512"/>
              <p:cNvSpPr>
                <a:spLocks noChangeShapeType="1"/>
              </p:cNvSpPr>
              <p:nvPr/>
            </p:nvSpPr>
            <p:spPr bwMode="auto">
              <a:xfrm flipH="1">
                <a:off x="4011" y="1320"/>
                <a:ext cx="45" cy="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553" name="Line 513"/>
              <p:cNvSpPr>
                <a:spLocks noChangeShapeType="1"/>
              </p:cNvSpPr>
              <p:nvPr/>
            </p:nvSpPr>
            <p:spPr bwMode="auto">
              <a:xfrm flipH="1">
                <a:off x="4069" y="1315"/>
                <a:ext cx="39" cy="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554" name="Line 514"/>
              <p:cNvSpPr>
                <a:spLocks noChangeShapeType="1"/>
              </p:cNvSpPr>
              <p:nvPr/>
            </p:nvSpPr>
            <p:spPr bwMode="auto">
              <a:xfrm flipV="1">
                <a:off x="4035" y="1266"/>
                <a:ext cx="63" cy="4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555" name="Line 515"/>
              <p:cNvSpPr>
                <a:spLocks noChangeShapeType="1"/>
              </p:cNvSpPr>
              <p:nvPr/>
            </p:nvSpPr>
            <p:spPr bwMode="auto">
              <a:xfrm>
                <a:off x="4069" y="1326"/>
                <a:ext cx="41" cy="2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556" name="Line 516"/>
              <p:cNvSpPr>
                <a:spLocks noChangeShapeType="1"/>
              </p:cNvSpPr>
              <p:nvPr/>
            </p:nvSpPr>
            <p:spPr bwMode="auto">
              <a:xfrm flipV="1">
                <a:off x="4066" y="1313"/>
                <a:ext cx="46" cy="4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557" name="Line 517"/>
              <p:cNvSpPr>
                <a:spLocks noChangeShapeType="1"/>
              </p:cNvSpPr>
              <p:nvPr/>
            </p:nvSpPr>
            <p:spPr bwMode="auto">
              <a:xfrm flipH="1">
                <a:off x="4017" y="1316"/>
                <a:ext cx="43" cy="4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558" name="Line 518"/>
              <p:cNvSpPr>
                <a:spLocks noChangeShapeType="1"/>
              </p:cNvSpPr>
              <p:nvPr/>
            </p:nvSpPr>
            <p:spPr bwMode="auto">
              <a:xfrm>
                <a:off x="4021" y="1334"/>
                <a:ext cx="29" cy="1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559" name="Line 519"/>
              <p:cNvSpPr>
                <a:spLocks noChangeShapeType="1"/>
              </p:cNvSpPr>
              <p:nvPr/>
            </p:nvSpPr>
            <p:spPr bwMode="auto">
              <a:xfrm>
                <a:off x="4044" y="1286"/>
                <a:ext cx="47" cy="2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560" name="Line 520"/>
              <p:cNvSpPr>
                <a:spLocks noChangeShapeType="1"/>
              </p:cNvSpPr>
              <p:nvPr/>
            </p:nvSpPr>
            <p:spPr bwMode="auto">
              <a:xfrm flipH="1">
                <a:off x="4035" y="1268"/>
                <a:ext cx="56" cy="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561" name="Line 521"/>
              <p:cNvSpPr>
                <a:spLocks noChangeShapeType="1"/>
              </p:cNvSpPr>
              <p:nvPr/>
            </p:nvSpPr>
            <p:spPr bwMode="auto">
              <a:xfrm flipH="1">
                <a:off x="4249" y="1425"/>
                <a:ext cx="37" cy="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562" name="Line 522"/>
              <p:cNvSpPr>
                <a:spLocks noChangeShapeType="1"/>
              </p:cNvSpPr>
              <p:nvPr/>
            </p:nvSpPr>
            <p:spPr bwMode="auto">
              <a:xfrm flipH="1">
                <a:off x="4282" y="1336"/>
                <a:ext cx="4" cy="8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563" name="Line 523"/>
              <p:cNvSpPr>
                <a:spLocks noChangeShapeType="1"/>
              </p:cNvSpPr>
              <p:nvPr/>
            </p:nvSpPr>
            <p:spPr bwMode="auto">
              <a:xfrm flipV="1">
                <a:off x="4249" y="1344"/>
                <a:ext cx="35" cy="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564" name="Line 524"/>
              <p:cNvSpPr>
                <a:spLocks noChangeShapeType="1"/>
              </p:cNvSpPr>
              <p:nvPr/>
            </p:nvSpPr>
            <p:spPr bwMode="auto">
              <a:xfrm>
                <a:off x="4249" y="1332"/>
                <a:ext cx="0" cy="11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565" name="Line 525"/>
              <p:cNvSpPr>
                <a:spLocks noChangeShapeType="1"/>
              </p:cNvSpPr>
              <p:nvPr/>
            </p:nvSpPr>
            <p:spPr bwMode="auto">
              <a:xfrm flipH="1">
                <a:off x="4162" y="1434"/>
                <a:ext cx="20" cy="3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566" name="Line 526"/>
              <p:cNvSpPr>
                <a:spLocks noChangeShapeType="1"/>
              </p:cNvSpPr>
              <p:nvPr/>
            </p:nvSpPr>
            <p:spPr bwMode="auto">
              <a:xfrm flipH="1">
                <a:off x="4184" y="1357"/>
                <a:ext cx="17" cy="7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567" name="Line 527"/>
              <p:cNvSpPr>
                <a:spLocks noChangeShapeType="1"/>
              </p:cNvSpPr>
              <p:nvPr/>
            </p:nvSpPr>
            <p:spPr bwMode="auto">
              <a:xfrm flipH="1">
                <a:off x="4203" y="1270"/>
                <a:ext cx="8" cy="8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568" name="Freeform 528"/>
              <p:cNvSpPr>
                <a:spLocks/>
              </p:cNvSpPr>
              <p:nvPr/>
            </p:nvSpPr>
            <p:spPr bwMode="auto">
              <a:xfrm>
                <a:off x="4201" y="1340"/>
                <a:ext cx="35" cy="129"/>
              </a:xfrm>
              <a:custGeom>
                <a:avLst/>
                <a:gdLst>
                  <a:gd name="T0" fmla="*/ 125 w 125"/>
                  <a:gd name="T1" fmla="*/ 0 h 472"/>
                  <a:gd name="T2" fmla="*/ 53 w 125"/>
                  <a:gd name="T3" fmla="*/ 472 h 472"/>
                  <a:gd name="T4" fmla="*/ 0 w 125"/>
                  <a:gd name="T5" fmla="*/ 365 h 4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5" h="472">
                    <a:moveTo>
                      <a:pt x="125" y="0"/>
                    </a:moveTo>
                    <a:lnTo>
                      <a:pt x="53" y="472"/>
                    </a:lnTo>
                    <a:lnTo>
                      <a:pt x="0" y="365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569" name="Line 529"/>
              <p:cNvSpPr>
                <a:spLocks noChangeShapeType="1"/>
              </p:cNvSpPr>
              <p:nvPr/>
            </p:nvSpPr>
            <p:spPr bwMode="auto">
              <a:xfrm flipV="1">
                <a:off x="4172" y="1345"/>
                <a:ext cx="60" cy="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215570" name="Line 530"/>
            <p:cNvSpPr>
              <a:spLocks noChangeShapeType="1"/>
            </p:cNvSpPr>
            <p:nvPr/>
          </p:nvSpPr>
          <p:spPr bwMode="auto">
            <a:xfrm>
              <a:off x="975" y="2795"/>
              <a:ext cx="116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571" name="Line 531"/>
            <p:cNvSpPr>
              <a:spLocks noChangeShapeType="1"/>
            </p:cNvSpPr>
            <p:nvPr/>
          </p:nvSpPr>
          <p:spPr bwMode="auto">
            <a:xfrm flipH="1">
              <a:off x="884" y="2795"/>
              <a:ext cx="91" cy="54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5574" name="Group 534"/>
          <p:cNvGrpSpPr>
            <a:grpSpLocks/>
          </p:cNvGrpSpPr>
          <p:nvPr/>
        </p:nvGrpSpPr>
        <p:grpSpPr bwMode="auto">
          <a:xfrm>
            <a:off x="2987675" y="1055688"/>
            <a:ext cx="2736850" cy="2733675"/>
            <a:chOff x="157" y="2544"/>
            <a:chExt cx="2500" cy="2496"/>
          </a:xfrm>
        </p:grpSpPr>
        <p:sp>
          <p:nvSpPr>
            <p:cNvPr id="215575" name="Freeform 535"/>
            <p:cNvSpPr>
              <a:spLocks/>
            </p:cNvSpPr>
            <p:nvPr/>
          </p:nvSpPr>
          <p:spPr bwMode="auto">
            <a:xfrm>
              <a:off x="157" y="3954"/>
              <a:ext cx="546" cy="314"/>
            </a:xfrm>
            <a:custGeom>
              <a:avLst/>
              <a:gdLst>
                <a:gd name="T0" fmla="*/ 0 w 1603"/>
                <a:gd name="T1" fmla="*/ 924 h 924"/>
                <a:gd name="T2" fmla="*/ 1602 w 1603"/>
                <a:gd name="T3" fmla="*/ 0 h 924"/>
                <a:gd name="T4" fmla="*/ 1603 w 1603"/>
                <a:gd name="T5" fmla="*/ 0 h 9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03" h="924">
                  <a:moveTo>
                    <a:pt x="0" y="924"/>
                  </a:moveTo>
                  <a:lnTo>
                    <a:pt x="1602" y="0"/>
                  </a:lnTo>
                  <a:lnTo>
                    <a:pt x="1603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576" name="Freeform 536"/>
            <p:cNvSpPr>
              <a:spLocks/>
            </p:cNvSpPr>
            <p:nvPr/>
          </p:nvSpPr>
          <p:spPr bwMode="auto">
            <a:xfrm>
              <a:off x="1110" y="4043"/>
              <a:ext cx="1345" cy="775"/>
            </a:xfrm>
            <a:custGeom>
              <a:avLst/>
              <a:gdLst>
                <a:gd name="T0" fmla="*/ 3943 w 3943"/>
                <a:gd name="T1" fmla="*/ 0 h 2277"/>
                <a:gd name="T2" fmla="*/ 0 w 3943"/>
                <a:gd name="T3" fmla="*/ 2277 h 2277"/>
                <a:gd name="T4" fmla="*/ 1 w 3943"/>
                <a:gd name="T5" fmla="*/ 2277 h 2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943" h="2277">
                  <a:moveTo>
                    <a:pt x="3943" y="0"/>
                  </a:moveTo>
                  <a:lnTo>
                    <a:pt x="0" y="2277"/>
                  </a:lnTo>
                  <a:lnTo>
                    <a:pt x="1" y="2277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577" name="Freeform 537"/>
            <p:cNvSpPr>
              <a:spLocks/>
            </p:cNvSpPr>
            <p:nvPr/>
          </p:nvSpPr>
          <p:spPr bwMode="auto">
            <a:xfrm>
              <a:off x="703" y="4173"/>
              <a:ext cx="571" cy="331"/>
            </a:xfrm>
            <a:custGeom>
              <a:avLst/>
              <a:gdLst>
                <a:gd name="T0" fmla="*/ 1672 w 1672"/>
                <a:gd name="T1" fmla="*/ 966 h 966"/>
                <a:gd name="T2" fmla="*/ 0 w 1672"/>
                <a:gd name="T3" fmla="*/ 0 h 966"/>
                <a:gd name="T4" fmla="*/ 1 w 1672"/>
                <a:gd name="T5" fmla="*/ 0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72" h="966">
                  <a:moveTo>
                    <a:pt x="1672" y="966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578" name="Freeform 538"/>
            <p:cNvSpPr>
              <a:spLocks/>
            </p:cNvSpPr>
            <p:nvPr/>
          </p:nvSpPr>
          <p:spPr bwMode="auto">
            <a:xfrm>
              <a:off x="1086" y="3954"/>
              <a:ext cx="188" cy="109"/>
            </a:xfrm>
            <a:custGeom>
              <a:avLst/>
              <a:gdLst>
                <a:gd name="T0" fmla="*/ 558 w 558"/>
                <a:gd name="T1" fmla="*/ 322 h 322"/>
                <a:gd name="T2" fmla="*/ 0 w 558"/>
                <a:gd name="T3" fmla="*/ 0 h 322"/>
                <a:gd name="T4" fmla="*/ 1 w 558"/>
                <a:gd name="T5" fmla="*/ 0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58" h="322">
                  <a:moveTo>
                    <a:pt x="558" y="322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579" name="Freeform 539"/>
            <p:cNvSpPr>
              <a:spLocks/>
            </p:cNvSpPr>
            <p:nvPr/>
          </p:nvSpPr>
          <p:spPr bwMode="auto">
            <a:xfrm>
              <a:off x="1274" y="4152"/>
              <a:ext cx="611" cy="352"/>
            </a:xfrm>
            <a:custGeom>
              <a:avLst/>
              <a:gdLst>
                <a:gd name="T0" fmla="*/ 1783 w 1783"/>
                <a:gd name="T1" fmla="*/ 0 h 1031"/>
                <a:gd name="T2" fmla="*/ 0 w 1783"/>
                <a:gd name="T3" fmla="*/ 1031 h 1031"/>
                <a:gd name="T4" fmla="*/ 1 w 1783"/>
                <a:gd name="T5" fmla="*/ 1031 h 10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83" h="1031">
                  <a:moveTo>
                    <a:pt x="1783" y="0"/>
                  </a:moveTo>
                  <a:lnTo>
                    <a:pt x="0" y="1031"/>
                  </a:lnTo>
                  <a:lnTo>
                    <a:pt x="1" y="1031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580" name="Freeform 540"/>
            <p:cNvSpPr>
              <a:spLocks/>
            </p:cNvSpPr>
            <p:nvPr/>
          </p:nvSpPr>
          <p:spPr bwMode="auto">
            <a:xfrm>
              <a:off x="1274" y="4063"/>
              <a:ext cx="3" cy="441"/>
            </a:xfrm>
            <a:custGeom>
              <a:avLst/>
              <a:gdLst>
                <a:gd name="T0" fmla="*/ 0 w 1"/>
                <a:gd name="T1" fmla="*/ 1287 h 1287"/>
                <a:gd name="T2" fmla="*/ 0 w 1"/>
                <a:gd name="T3" fmla="*/ 0 h 1287"/>
                <a:gd name="T4" fmla="*/ 1 w 1"/>
                <a:gd name="T5" fmla="*/ 0 h 1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287">
                  <a:moveTo>
                    <a:pt x="0" y="1287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581" name="Freeform 541"/>
            <p:cNvSpPr>
              <a:spLocks/>
            </p:cNvSpPr>
            <p:nvPr/>
          </p:nvSpPr>
          <p:spPr bwMode="auto">
            <a:xfrm>
              <a:off x="1274" y="3712"/>
              <a:ext cx="611" cy="351"/>
            </a:xfrm>
            <a:custGeom>
              <a:avLst/>
              <a:gdLst>
                <a:gd name="T0" fmla="*/ 1783 w 1783"/>
                <a:gd name="T1" fmla="*/ 0 h 1031"/>
                <a:gd name="T2" fmla="*/ 0 w 1783"/>
                <a:gd name="T3" fmla="*/ 1031 h 1031"/>
                <a:gd name="T4" fmla="*/ 1 w 1783"/>
                <a:gd name="T5" fmla="*/ 1031 h 10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83" h="1031">
                  <a:moveTo>
                    <a:pt x="1783" y="0"/>
                  </a:moveTo>
                  <a:lnTo>
                    <a:pt x="0" y="1031"/>
                  </a:lnTo>
                  <a:lnTo>
                    <a:pt x="1" y="1031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582" name="Freeform 542"/>
            <p:cNvSpPr>
              <a:spLocks/>
            </p:cNvSpPr>
            <p:nvPr/>
          </p:nvSpPr>
          <p:spPr bwMode="auto">
            <a:xfrm>
              <a:off x="703" y="3736"/>
              <a:ext cx="4" cy="437"/>
            </a:xfrm>
            <a:custGeom>
              <a:avLst/>
              <a:gdLst>
                <a:gd name="T0" fmla="*/ 0 w 1"/>
                <a:gd name="T1" fmla="*/ 1288 h 1288"/>
                <a:gd name="T2" fmla="*/ 0 w 1"/>
                <a:gd name="T3" fmla="*/ 0 h 1288"/>
                <a:gd name="T4" fmla="*/ 1 w 1"/>
                <a:gd name="T5" fmla="*/ 0 h 1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288">
                  <a:moveTo>
                    <a:pt x="0" y="1288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583" name="Freeform 543"/>
            <p:cNvSpPr>
              <a:spLocks/>
            </p:cNvSpPr>
            <p:nvPr/>
          </p:nvSpPr>
          <p:spPr bwMode="auto">
            <a:xfrm>
              <a:off x="649" y="4644"/>
              <a:ext cx="461" cy="174"/>
            </a:xfrm>
            <a:custGeom>
              <a:avLst/>
              <a:gdLst>
                <a:gd name="T0" fmla="*/ 0 w 1346"/>
                <a:gd name="T1" fmla="*/ 0 h 510"/>
                <a:gd name="T2" fmla="*/ 642 w 1346"/>
                <a:gd name="T3" fmla="*/ 282 h 510"/>
                <a:gd name="T4" fmla="*/ 1345 w 1346"/>
                <a:gd name="T5" fmla="*/ 510 h 510"/>
                <a:gd name="T6" fmla="*/ 1346 w 1346"/>
                <a:gd name="T7" fmla="*/ 510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46" h="510">
                  <a:moveTo>
                    <a:pt x="0" y="0"/>
                  </a:moveTo>
                  <a:lnTo>
                    <a:pt x="642" y="282"/>
                  </a:lnTo>
                  <a:lnTo>
                    <a:pt x="1345" y="510"/>
                  </a:lnTo>
                  <a:lnTo>
                    <a:pt x="1346" y="51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584" name="Freeform 544"/>
            <p:cNvSpPr>
              <a:spLocks/>
            </p:cNvSpPr>
            <p:nvPr/>
          </p:nvSpPr>
          <p:spPr bwMode="auto">
            <a:xfrm>
              <a:off x="1110" y="4818"/>
              <a:ext cx="3" cy="222"/>
            </a:xfrm>
            <a:custGeom>
              <a:avLst/>
              <a:gdLst>
                <a:gd name="T0" fmla="*/ 0 w 1"/>
                <a:gd name="T1" fmla="*/ 0 h 644"/>
                <a:gd name="T2" fmla="*/ 0 w 1"/>
                <a:gd name="T3" fmla="*/ 644 h 644"/>
                <a:gd name="T4" fmla="*/ 1 w 1"/>
                <a:gd name="T5" fmla="*/ 644 h 6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644">
                  <a:moveTo>
                    <a:pt x="0" y="0"/>
                  </a:moveTo>
                  <a:lnTo>
                    <a:pt x="0" y="644"/>
                  </a:lnTo>
                  <a:lnTo>
                    <a:pt x="1" y="644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585" name="Freeform 545"/>
            <p:cNvSpPr>
              <a:spLocks/>
            </p:cNvSpPr>
            <p:nvPr/>
          </p:nvSpPr>
          <p:spPr bwMode="auto">
            <a:xfrm>
              <a:off x="157" y="4268"/>
              <a:ext cx="3" cy="222"/>
            </a:xfrm>
            <a:custGeom>
              <a:avLst/>
              <a:gdLst>
                <a:gd name="T0" fmla="*/ 0 w 1"/>
                <a:gd name="T1" fmla="*/ 0 h 644"/>
                <a:gd name="T2" fmla="*/ 0 w 1"/>
                <a:gd name="T3" fmla="*/ 644 h 644"/>
                <a:gd name="T4" fmla="*/ 1 w 1"/>
                <a:gd name="T5" fmla="*/ 644 h 6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644">
                  <a:moveTo>
                    <a:pt x="0" y="0"/>
                  </a:moveTo>
                  <a:lnTo>
                    <a:pt x="0" y="644"/>
                  </a:lnTo>
                  <a:lnTo>
                    <a:pt x="1" y="644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586" name="Freeform 546"/>
            <p:cNvSpPr>
              <a:spLocks/>
            </p:cNvSpPr>
            <p:nvPr/>
          </p:nvSpPr>
          <p:spPr bwMode="auto">
            <a:xfrm>
              <a:off x="157" y="4268"/>
              <a:ext cx="304" cy="267"/>
            </a:xfrm>
            <a:custGeom>
              <a:avLst/>
              <a:gdLst>
                <a:gd name="T0" fmla="*/ 0 w 887"/>
                <a:gd name="T1" fmla="*/ 0 h 777"/>
                <a:gd name="T2" fmla="*/ 397 w 887"/>
                <a:gd name="T3" fmla="*/ 405 h 777"/>
                <a:gd name="T4" fmla="*/ 886 w 887"/>
                <a:gd name="T5" fmla="*/ 777 h 777"/>
                <a:gd name="T6" fmla="*/ 887 w 887"/>
                <a:gd name="T7" fmla="*/ 777 h 7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7" h="777">
                  <a:moveTo>
                    <a:pt x="0" y="0"/>
                  </a:moveTo>
                  <a:lnTo>
                    <a:pt x="397" y="405"/>
                  </a:lnTo>
                  <a:lnTo>
                    <a:pt x="886" y="777"/>
                  </a:lnTo>
                  <a:lnTo>
                    <a:pt x="887" y="777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587" name="Freeform 547"/>
            <p:cNvSpPr>
              <a:spLocks/>
            </p:cNvSpPr>
            <p:nvPr/>
          </p:nvSpPr>
          <p:spPr bwMode="auto">
            <a:xfrm>
              <a:off x="649" y="4866"/>
              <a:ext cx="461" cy="174"/>
            </a:xfrm>
            <a:custGeom>
              <a:avLst/>
              <a:gdLst>
                <a:gd name="T0" fmla="*/ 0 w 1346"/>
                <a:gd name="T1" fmla="*/ 0 h 511"/>
                <a:gd name="T2" fmla="*/ 642 w 1346"/>
                <a:gd name="T3" fmla="*/ 282 h 511"/>
                <a:gd name="T4" fmla="*/ 1345 w 1346"/>
                <a:gd name="T5" fmla="*/ 511 h 511"/>
                <a:gd name="T6" fmla="*/ 1346 w 1346"/>
                <a:gd name="T7" fmla="*/ 511 h 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46" h="511">
                  <a:moveTo>
                    <a:pt x="0" y="0"/>
                  </a:moveTo>
                  <a:lnTo>
                    <a:pt x="642" y="282"/>
                  </a:lnTo>
                  <a:lnTo>
                    <a:pt x="1345" y="511"/>
                  </a:lnTo>
                  <a:lnTo>
                    <a:pt x="1346" y="511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588" name="Freeform 548"/>
            <p:cNvSpPr>
              <a:spLocks/>
            </p:cNvSpPr>
            <p:nvPr/>
          </p:nvSpPr>
          <p:spPr bwMode="auto">
            <a:xfrm>
              <a:off x="1110" y="4261"/>
              <a:ext cx="1345" cy="779"/>
            </a:xfrm>
            <a:custGeom>
              <a:avLst/>
              <a:gdLst>
                <a:gd name="T0" fmla="*/ 0 w 3944"/>
                <a:gd name="T1" fmla="*/ 2276 h 2276"/>
                <a:gd name="T2" fmla="*/ 3943 w 3944"/>
                <a:gd name="T3" fmla="*/ 0 h 2276"/>
                <a:gd name="T4" fmla="*/ 3944 w 3944"/>
                <a:gd name="T5" fmla="*/ 0 h 2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944" h="2276">
                  <a:moveTo>
                    <a:pt x="0" y="2276"/>
                  </a:moveTo>
                  <a:lnTo>
                    <a:pt x="3943" y="0"/>
                  </a:lnTo>
                  <a:lnTo>
                    <a:pt x="3944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589" name="Freeform 549"/>
            <p:cNvSpPr>
              <a:spLocks/>
            </p:cNvSpPr>
            <p:nvPr/>
          </p:nvSpPr>
          <p:spPr bwMode="auto">
            <a:xfrm>
              <a:off x="157" y="4490"/>
              <a:ext cx="304" cy="267"/>
            </a:xfrm>
            <a:custGeom>
              <a:avLst/>
              <a:gdLst>
                <a:gd name="T0" fmla="*/ 0 w 887"/>
                <a:gd name="T1" fmla="*/ 0 h 777"/>
                <a:gd name="T2" fmla="*/ 397 w 887"/>
                <a:gd name="T3" fmla="*/ 405 h 777"/>
                <a:gd name="T4" fmla="*/ 886 w 887"/>
                <a:gd name="T5" fmla="*/ 777 h 777"/>
                <a:gd name="T6" fmla="*/ 887 w 887"/>
                <a:gd name="T7" fmla="*/ 777 h 7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7" h="777">
                  <a:moveTo>
                    <a:pt x="0" y="0"/>
                  </a:moveTo>
                  <a:lnTo>
                    <a:pt x="397" y="405"/>
                  </a:lnTo>
                  <a:lnTo>
                    <a:pt x="886" y="777"/>
                  </a:lnTo>
                  <a:lnTo>
                    <a:pt x="887" y="777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590" name="Freeform 550"/>
            <p:cNvSpPr>
              <a:spLocks/>
            </p:cNvSpPr>
            <p:nvPr/>
          </p:nvSpPr>
          <p:spPr bwMode="auto">
            <a:xfrm>
              <a:off x="686" y="4381"/>
              <a:ext cx="229" cy="133"/>
            </a:xfrm>
            <a:custGeom>
              <a:avLst/>
              <a:gdLst>
                <a:gd name="T0" fmla="*/ 557 w 672"/>
                <a:gd name="T1" fmla="*/ 389 h 389"/>
                <a:gd name="T2" fmla="*/ 603 w 672"/>
                <a:gd name="T3" fmla="*/ 356 h 389"/>
                <a:gd name="T4" fmla="*/ 639 w 672"/>
                <a:gd name="T5" fmla="*/ 320 h 389"/>
                <a:gd name="T6" fmla="*/ 662 w 672"/>
                <a:gd name="T7" fmla="*/ 280 h 389"/>
                <a:gd name="T8" fmla="*/ 672 w 672"/>
                <a:gd name="T9" fmla="*/ 238 h 389"/>
                <a:gd name="T10" fmla="*/ 668 w 672"/>
                <a:gd name="T11" fmla="*/ 196 h 389"/>
                <a:gd name="T12" fmla="*/ 652 w 672"/>
                <a:gd name="T13" fmla="*/ 155 h 389"/>
                <a:gd name="T14" fmla="*/ 623 w 672"/>
                <a:gd name="T15" fmla="*/ 117 h 389"/>
                <a:gd name="T16" fmla="*/ 582 w 672"/>
                <a:gd name="T17" fmla="*/ 82 h 389"/>
                <a:gd name="T18" fmla="*/ 531 w 672"/>
                <a:gd name="T19" fmla="*/ 53 h 389"/>
                <a:gd name="T20" fmla="*/ 471 w 672"/>
                <a:gd name="T21" fmla="*/ 29 h 389"/>
                <a:gd name="T22" fmla="*/ 403 w 672"/>
                <a:gd name="T23" fmla="*/ 12 h 389"/>
                <a:gd name="T24" fmla="*/ 333 w 672"/>
                <a:gd name="T25" fmla="*/ 2 h 389"/>
                <a:gd name="T26" fmla="*/ 260 w 672"/>
                <a:gd name="T27" fmla="*/ 0 h 389"/>
                <a:gd name="T28" fmla="*/ 188 w 672"/>
                <a:gd name="T29" fmla="*/ 7 h 389"/>
                <a:gd name="T30" fmla="*/ 119 w 672"/>
                <a:gd name="T31" fmla="*/ 19 h 389"/>
                <a:gd name="T32" fmla="*/ 56 w 672"/>
                <a:gd name="T33" fmla="*/ 40 h 389"/>
                <a:gd name="T34" fmla="*/ 0 w 672"/>
                <a:gd name="T35" fmla="*/ 67 h 389"/>
                <a:gd name="T36" fmla="*/ 1 w 672"/>
                <a:gd name="T37" fmla="*/ 67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2" h="389">
                  <a:moveTo>
                    <a:pt x="557" y="389"/>
                  </a:moveTo>
                  <a:lnTo>
                    <a:pt x="603" y="356"/>
                  </a:lnTo>
                  <a:lnTo>
                    <a:pt x="639" y="320"/>
                  </a:lnTo>
                  <a:lnTo>
                    <a:pt x="662" y="280"/>
                  </a:lnTo>
                  <a:lnTo>
                    <a:pt x="672" y="238"/>
                  </a:lnTo>
                  <a:lnTo>
                    <a:pt x="668" y="196"/>
                  </a:lnTo>
                  <a:lnTo>
                    <a:pt x="652" y="155"/>
                  </a:lnTo>
                  <a:lnTo>
                    <a:pt x="623" y="117"/>
                  </a:lnTo>
                  <a:lnTo>
                    <a:pt x="582" y="82"/>
                  </a:lnTo>
                  <a:lnTo>
                    <a:pt x="531" y="53"/>
                  </a:lnTo>
                  <a:lnTo>
                    <a:pt x="471" y="29"/>
                  </a:lnTo>
                  <a:lnTo>
                    <a:pt x="403" y="12"/>
                  </a:lnTo>
                  <a:lnTo>
                    <a:pt x="333" y="2"/>
                  </a:lnTo>
                  <a:lnTo>
                    <a:pt x="260" y="0"/>
                  </a:lnTo>
                  <a:lnTo>
                    <a:pt x="188" y="7"/>
                  </a:lnTo>
                  <a:lnTo>
                    <a:pt x="119" y="19"/>
                  </a:lnTo>
                  <a:lnTo>
                    <a:pt x="56" y="40"/>
                  </a:lnTo>
                  <a:lnTo>
                    <a:pt x="0" y="67"/>
                  </a:lnTo>
                  <a:lnTo>
                    <a:pt x="1" y="67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591" name="Freeform 551"/>
            <p:cNvSpPr>
              <a:spLocks/>
            </p:cNvSpPr>
            <p:nvPr/>
          </p:nvSpPr>
          <p:spPr bwMode="auto">
            <a:xfrm>
              <a:off x="461" y="4644"/>
              <a:ext cx="188" cy="113"/>
            </a:xfrm>
            <a:custGeom>
              <a:avLst/>
              <a:gdLst>
                <a:gd name="T0" fmla="*/ 557 w 557"/>
                <a:gd name="T1" fmla="*/ 0 h 322"/>
                <a:gd name="T2" fmla="*/ 0 w 557"/>
                <a:gd name="T3" fmla="*/ 322 h 322"/>
                <a:gd name="T4" fmla="*/ 1 w 557"/>
                <a:gd name="T5" fmla="*/ 322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57" h="322">
                  <a:moveTo>
                    <a:pt x="557" y="0"/>
                  </a:moveTo>
                  <a:lnTo>
                    <a:pt x="0" y="322"/>
                  </a:lnTo>
                  <a:lnTo>
                    <a:pt x="1" y="322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592" name="Freeform 552"/>
            <p:cNvSpPr>
              <a:spLocks/>
            </p:cNvSpPr>
            <p:nvPr/>
          </p:nvSpPr>
          <p:spPr bwMode="auto">
            <a:xfrm>
              <a:off x="461" y="4535"/>
              <a:ext cx="3" cy="222"/>
            </a:xfrm>
            <a:custGeom>
              <a:avLst/>
              <a:gdLst>
                <a:gd name="T0" fmla="*/ 0 w 1"/>
                <a:gd name="T1" fmla="*/ 644 h 644"/>
                <a:gd name="T2" fmla="*/ 0 w 1"/>
                <a:gd name="T3" fmla="*/ 0 h 644"/>
                <a:gd name="T4" fmla="*/ 1 w 1"/>
                <a:gd name="T5" fmla="*/ 0 h 6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644">
                  <a:moveTo>
                    <a:pt x="0" y="644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593" name="Freeform 553"/>
            <p:cNvSpPr>
              <a:spLocks/>
            </p:cNvSpPr>
            <p:nvPr/>
          </p:nvSpPr>
          <p:spPr bwMode="auto">
            <a:xfrm>
              <a:off x="461" y="4405"/>
              <a:ext cx="225" cy="130"/>
            </a:xfrm>
            <a:custGeom>
              <a:avLst/>
              <a:gdLst>
                <a:gd name="T0" fmla="*/ 0 w 660"/>
                <a:gd name="T1" fmla="*/ 381 h 381"/>
                <a:gd name="T2" fmla="*/ 659 w 660"/>
                <a:gd name="T3" fmla="*/ 0 h 381"/>
                <a:gd name="T4" fmla="*/ 660 w 660"/>
                <a:gd name="T5" fmla="*/ 0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60" h="381">
                  <a:moveTo>
                    <a:pt x="0" y="381"/>
                  </a:moveTo>
                  <a:lnTo>
                    <a:pt x="659" y="0"/>
                  </a:lnTo>
                  <a:lnTo>
                    <a:pt x="660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594" name="Freeform 554"/>
            <p:cNvSpPr>
              <a:spLocks/>
            </p:cNvSpPr>
            <p:nvPr/>
          </p:nvSpPr>
          <p:spPr bwMode="auto">
            <a:xfrm>
              <a:off x="649" y="4644"/>
              <a:ext cx="3" cy="222"/>
            </a:xfrm>
            <a:custGeom>
              <a:avLst/>
              <a:gdLst>
                <a:gd name="T0" fmla="*/ 0 w 1"/>
                <a:gd name="T1" fmla="*/ 0 h 643"/>
                <a:gd name="T2" fmla="*/ 0 w 1"/>
                <a:gd name="T3" fmla="*/ 643 h 643"/>
                <a:gd name="T4" fmla="*/ 1 w 1"/>
                <a:gd name="T5" fmla="*/ 643 h 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643">
                  <a:moveTo>
                    <a:pt x="0" y="0"/>
                  </a:moveTo>
                  <a:lnTo>
                    <a:pt x="0" y="643"/>
                  </a:lnTo>
                  <a:lnTo>
                    <a:pt x="1" y="643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595" name="Freeform 555"/>
            <p:cNvSpPr>
              <a:spLocks/>
            </p:cNvSpPr>
            <p:nvPr/>
          </p:nvSpPr>
          <p:spPr bwMode="auto">
            <a:xfrm>
              <a:off x="649" y="4514"/>
              <a:ext cx="225" cy="130"/>
            </a:xfrm>
            <a:custGeom>
              <a:avLst/>
              <a:gdLst>
                <a:gd name="T0" fmla="*/ 659 w 659"/>
                <a:gd name="T1" fmla="*/ 0 h 381"/>
                <a:gd name="T2" fmla="*/ 0 w 659"/>
                <a:gd name="T3" fmla="*/ 381 h 381"/>
                <a:gd name="T4" fmla="*/ 1 w 659"/>
                <a:gd name="T5" fmla="*/ 381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59" h="381">
                  <a:moveTo>
                    <a:pt x="659" y="0"/>
                  </a:moveTo>
                  <a:lnTo>
                    <a:pt x="0" y="381"/>
                  </a:lnTo>
                  <a:lnTo>
                    <a:pt x="1" y="381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596" name="Freeform 556"/>
            <p:cNvSpPr>
              <a:spLocks/>
            </p:cNvSpPr>
            <p:nvPr/>
          </p:nvSpPr>
          <p:spPr bwMode="auto">
            <a:xfrm>
              <a:off x="2455" y="3988"/>
              <a:ext cx="198" cy="273"/>
            </a:xfrm>
            <a:custGeom>
              <a:avLst/>
              <a:gdLst>
                <a:gd name="T0" fmla="*/ 0 w 578"/>
                <a:gd name="T1" fmla="*/ 805 h 805"/>
                <a:gd name="T2" fmla="*/ 201 w 578"/>
                <a:gd name="T3" fmla="*/ 669 h 805"/>
                <a:gd name="T4" fmla="*/ 362 w 578"/>
                <a:gd name="T5" fmla="*/ 516 h 805"/>
                <a:gd name="T6" fmla="*/ 480 w 578"/>
                <a:gd name="T7" fmla="*/ 352 h 805"/>
                <a:gd name="T8" fmla="*/ 552 w 578"/>
                <a:gd name="T9" fmla="*/ 178 h 805"/>
                <a:gd name="T10" fmla="*/ 577 w 578"/>
                <a:gd name="T11" fmla="*/ 0 h 805"/>
                <a:gd name="T12" fmla="*/ 578 w 578"/>
                <a:gd name="T13" fmla="*/ 0 h 8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78" h="805">
                  <a:moveTo>
                    <a:pt x="0" y="805"/>
                  </a:moveTo>
                  <a:lnTo>
                    <a:pt x="201" y="669"/>
                  </a:lnTo>
                  <a:lnTo>
                    <a:pt x="362" y="516"/>
                  </a:lnTo>
                  <a:lnTo>
                    <a:pt x="480" y="352"/>
                  </a:lnTo>
                  <a:lnTo>
                    <a:pt x="552" y="178"/>
                  </a:lnTo>
                  <a:lnTo>
                    <a:pt x="577" y="0"/>
                  </a:lnTo>
                  <a:lnTo>
                    <a:pt x="578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597" name="Freeform 557"/>
            <p:cNvSpPr>
              <a:spLocks/>
            </p:cNvSpPr>
            <p:nvPr/>
          </p:nvSpPr>
          <p:spPr bwMode="auto">
            <a:xfrm>
              <a:off x="1885" y="4043"/>
              <a:ext cx="570" cy="113"/>
            </a:xfrm>
            <a:custGeom>
              <a:avLst/>
              <a:gdLst>
                <a:gd name="T0" fmla="*/ 0 w 1675"/>
                <a:gd name="T1" fmla="*/ 322 h 333"/>
                <a:gd name="T2" fmla="*/ 366 w 1675"/>
                <a:gd name="T3" fmla="*/ 333 h 333"/>
                <a:gd name="T4" fmla="*/ 727 w 1675"/>
                <a:gd name="T5" fmla="*/ 305 h 333"/>
                <a:gd name="T6" fmla="*/ 1073 w 1675"/>
                <a:gd name="T7" fmla="*/ 238 h 333"/>
                <a:gd name="T8" fmla="*/ 1392 w 1675"/>
                <a:gd name="T9" fmla="*/ 135 h 333"/>
                <a:gd name="T10" fmla="*/ 1674 w 1675"/>
                <a:gd name="T11" fmla="*/ 0 h 333"/>
                <a:gd name="T12" fmla="*/ 1675 w 1675"/>
                <a:gd name="T13" fmla="*/ 0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5" h="333">
                  <a:moveTo>
                    <a:pt x="0" y="322"/>
                  </a:moveTo>
                  <a:lnTo>
                    <a:pt x="366" y="333"/>
                  </a:lnTo>
                  <a:lnTo>
                    <a:pt x="727" y="305"/>
                  </a:lnTo>
                  <a:lnTo>
                    <a:pt x="1073" y="238"/>
                  </a:lnTo>
                  <a:lnTo>
                    <a:pt x="1392" y="135"/>
                  </a:lnTo>
                  <a:lnTo>
                    <a:pt x="1674" y="0"/>
                  </a:lnTo>
                  <a:lnTo>
                    <a:pt x="1675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598" name="Freeform 558"/>
            <p:cNvSpPr>
              <a:spLocks/>
            </p:cNvSpPr>
            <p:nvPr/>
          </p:nvSpPr>
          <p:spPr bwMode="auto">
            <a:xfrm>
              <a:off x="1885" y="3712"/>
              <a:ext cx="3" cy="440"/>
            </a:xfrm>
            <a:custGeom>
              <a:avLst/>
              <a:gdLst>
                <a:gd name="T0" fmla="*/ 0 w 2"/>
                <a:gd name="T1" fmla="*/ 0 h 1287"/>
                <a:gd name="T2" fmla="*/ 0 w 2"/>
                <a:gd name="T3" fmla="*/ 1287 h 1287"/>
                <a:gd name="T4" fmla="*/ 2 w 2"/>
                <a:gd name="T5" fmla="*/ 1287 h 1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287">
                  <a:moveTo>
                    <a:pt x="0" y="0"/>
                  </a:moveTo>
                  <a:lnTo>
                    <a:pt x="0" y="1287"/>
                  </a:lnTo>
                  <a:lnTo>
                    <a:pt x="2" y="1287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599" name="Freeform 559"/>
            <p:cNvSpPr>
              <a:spLocks/>
            </p:cNvSpPr>
            <p:nvPr/>
          </p:nvSpPr>
          <p:spPr bwMode="auto">
            <a:xfrm>
              <a:off x="1608" y="3650"/>
              <a:ext cx="277" cy="62"/>
            </a:xfrm>
            <a:custGeom>
              <a:avLst/>
              <a:gdLst>
                <a:gd name="T0" fmla="*/ 0 w 809"/>
                <a:gd name="T1" fmla="*/ 0 h 178"/>
                <a:gd name="T2" fmla="*/ 253 w 809"/>
                <a:gd name="T3" fmla="*/ 82 h 178"/>
                <a:gd name="T4" fmla="*/ 524 w 809"/>
                <a:gd name="T5" fmla="*/ 142 h 178"/>
                <a:gd name="T6" fmla="*/ 807 w 809"/>
                <a:gd name="T7" fmla="*/ 178 h 178"/>
                <a:gd name="T8" fmla="*/ 809 w 809"/>
                <a:gd name="T9" fmla="*/ 178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9" h="178">
                  <a:moveTo>
                    <a:pt x="0" y="0"/>
                  </a:moveTo>
                  <a:lnTo>
                    <a:pt x="253" y="82"/>
                  </a:lnTo>
                  <a:lnTo>
                    <a:pt x="524" y="142"/>
                  </a:lnTo>
                  <a:lnTo>
                    <a:pt x="807" y="178"/>
                  </a:lnTo>
                  <a:lnTo>
                    <a:pt x="809" y="178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600" name="Freeform 560"/>
            <p:cNvSpPr>
              <a:spLocks/>
            </p:cNvSpPr>
            <p:nvPr/>
          </p:nvSpPr>
          <p:spPr bwMode="auto">
            <a:xfrm>
              <a:off x="1308" y="2544"/>
              <a:ext cx="1342" cy="775"/>
            </a:xfrm>
            <a:custGeom>
              <a:avLst/>
              <a:gdLst>
                <a:gd name="T0" fmla="*/ 576 w 3936"/>
                <a:gd name="T1" fmla="*/ 1941 h 2274"/>
                <a:gd name="T2" fmla="*/ 866 w 3936"/>
                <a:gd name="T3" fmla="*/ 2079 h 2274"/>
                <a:gd name="T4" fmla="*/ 1194 w 3936"/>
                <a:gd name="T5" fmla="*/ 2182 h 2274"/>
                <a:gd name="T6" fmla="*/ 1551 w 3936"/>
                <a:gd name="T7" fmla="*/ 2248 h 2274"/>
                <a:gd name="T8" fmla="*/ 1923 w 3936"/>
                <a:gd name="T9" fmla="*/ 2274 h 2274"/>
                <a:gd name="T10" fmla="*/ 2297 w 3936"/>
                <a:gd name="T11" fmla="*/ 2259 h 2274"/>
                <a:gd name="T12" fmla="*/ 2659 w 3936"/>
                <a:gd name="T13" fmla="*/ 2202 h 2274"/>
                <a:gd name="T14" fmla="*/ 2996 w 3936"/>
                <a:gd name="T15" fmla="*/ 2108 h 2274"/>
                <a:gd name="T16" fmla="*/ 3296 w 3936"/>
                <a:gd name="T17" fmla="*/ 1978 h 2274"/>
                <a:gd name="T18" fmla="*/ 3549 w 3936"/>
                <a:gd name="T19" fmla="*/ 1818 h 2274"/>
                <a:gd name="T20" fmla="*/ 3744 w 3936"/>
                <a:gd name="T21" fmla="*/ 1634 h 2274"/>
                <a:gd name="T22" fmla="*/ 3874 w 3936"/>
                <a:gd name="T23" fmla="*/ 1431 h 2274"/>
                <a:gd name="T24" fmla="*/ 3936 w 3936"/>
                <a:gd name="T25" fmla="*/ 1217 h 2274"/>
                <a:gd name="T26" fmla="*/ 3928 w 3936"/>
                <a:gd name="T27" fmla="*/ 1001 h 2274"/>
                <a:gd name="T28" fmla="*/ 3848 w 3936"/>
                <a:gd name="T29" fmla="*/ 789 h 2274"/>
                <a:gd name="T30" fmla="*/ 3700 w 3936"/>
                <a:gd name="T31" fmla="*/ 591 h 2274"/>
                <a:gd name="T32" fmla="*/ 3491 w 3936"/>
                <a:gd name="T33" fmla="*/ 412 h 2274"/>
                <a:gd name="T34" fmla="*/ 3226 w 3936"/>
                <a:gd name="T35" fmla="*/ 258 h 2274"/>
                <a:gd name="T36" fmla="*/ 2915 w 3936"/>
                <a:gd name="T37" fmla="*/ 137 h 2274"/>
                <a:gd name="T38" fmla="*/ 2571 w 3936"/>
                <a:gd name="T39" fmla="*/ 52 h 2274"/>
                <a:gd name="T40" fmla="*/ 2204 w 3936"/>
                <a:gd name="T41" fmla="*/ 5 h 2274"/>
                <a:gd name="T42" fmla="*/ 1829 w 3936"/>
                <a:gd name="T43" fmla="*/ 0 h 2274"/>
                <a:gd name="T44" fmla="*/ 1461 w 3936"/>
                <a:gd name="T45" fmla="*/ 37 h 2274"/>
                <a:gd name="T46" fmla="*/ 1109 w 3936"/>
                <a:gd name="T47" fmla="*/ 112 h 2274"/>
                <a:gd name="T48" fmla="*/ 789 w 3936"/>
                <a:gd name="T49" fmla="*/ 224 h 2274"/>
                <a:gd name="T50" fmla="*/ 512 w 3936"/>
                <a:gd name="T51" fmla="*/ 371 h 2274"/>
                <a:gd name="T52" fmla="*/ 288 w 3936"/>
                <a:gd name="T53" fmla="*/ 543 h 2274"/>
                <a:gd name="T54" fmla="*/ 124 w 3936"/>
                <a:gd name="T55" fmla="*/ 738 h 2274"/>
                <a:gd name="T56" fmla="*/ 27 w 3936"/>
                <a:gd name="T57" fmla="*/ 947 h 2274"/>
                <a:gd name="T58" fmla="*/ 0 w 3936"/>
                <a:gd name="T59" fmla="*/ 1163 h 2274"/>
                <a:gd name="T60" fmla="*/ 45 w 3936"/>
                <a:gd name="T61" fmla="*/ 1378 h 2274"/>
                <a:gd name="T62" fmla="*/ 158 w 3936"/>
                <a:gd name="T63" fmla="*/ 1584 h 2274"/>
                <a:gd name="T64" fmla="*/ 338 w 3936"/>
                <a:gd name="T65" fmla="*/ 1774 h 2274"/>
                <a:gd name="T66" fmla="*/ 576 w 3936"/>
                <a:gd name="T67" fmla="*/ 1941 h 2274"/>
                <a:gd name="T68" fmla="*/ 577 w 3936"/>
                <a:gd name="T69" fmla="*/ 1941 h 2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936" h="2274">
                  <a:moveTo>
                    <a:pt x="576" y="1941"/>
                  </a:moveTo>
                  <a:lnTo>
                    <a:pt x="866" y="2079"/>
                  </a:lnTo>
                  <a:lnTo>
                    <a:pt x="1194" y="2182"/>
                  </a:lnTo>
                  <a:lnTo>
                    <a:pt x="1551" y="2248"/>
                  </a:lnTo>
                  <a:lnTo>
                    <a:pt x="1923" y="2274"/>
                  </a:lnTo>
                  <a:lnTo>
                    <a:pt x="2297" y="2259"/>
                  </a:lnTo>
                  <a:lnTo>
                    <a:pt x="2659" y="2202"/>
                  </a:lnTo>
                  <a:lnTo>
                    <a:pt x="2996" y="2108"/>
                  </a:lnTo>
                  <a:lnTo>
                    <a:pt x="3296" y="1978"/>
                  </a:lnTo>
                  <a:lnTo>
                    <a:pt x="3549" y="1818"/>
                  </a:lnTo>
                  <a:lnTo>
                    <a:pt x="3744" y="1634"/>
                  </a:lnTo>
                  <a:lnTo>
                    <a:pt x="3874" y="1431"/>
                  </a:lnTo>
                  <a:lnTo>
                    <a:pt x="3936" y="1217"/>
                  </a:lnTo>
                  <a:lnTo>
                    <a:pt x="3928" y="1001"/>
                  </a:lnTo>
                  <a:lnTo>
                    <a:pt x="3848" y="789"/>
                  </a:lnTo>
                  <a:lnTo>
                    <a:pt x="3700" y="591"/>
                  </a:lnTo>
                  <a:lnTo>
                    <a:pt x="3491" y="412"/>
                  </a:lnTo>
                  <a:lnTo>
                    <a:pt x="3226" y="258"/>
                  </a:lnTo>
                  <a:lnTo>
                    <a:pt x="2915" y="137"/>
                  </a:lnTo>
                  <a:lnTo>
                    <a:pt x="2571" y="52"/>
                  </a:lnTo>
                  <a:lnTo>
                    <a:pt x="2204" y="5"/>
                  </a:lnTo>
                  <a:lnTo>
                    <a:pt x="1829" y="0"/>
                  </a:lnTo>
                  <a:lnTo>
                    <a:pt x="1461" y="37"/>
                  </a:lnTo>
                  <a:lnTo>
                    <a:pt x="1109" y="112"/>
                  </a:lnTo>
                  <a:lnTo>
                    <a:pt x="789" y="224"/>
                  </a:lnTo>
                  <a:lnTo>
                    <a:pt x="512" y="371"/>
                  </a:lnTo>
                  <a:lnTo>
                    <a:pt x="288" y="543"/>
                  </a:lnTo>
                  <a:lnTo>
                    <a:pt x="124" y="738"/>
                  </a:lnTo>
                  <a:lnTo>
                    <a:pt x="27" y="947"/>
                  </a:lnTo>
                  <a:lnTo>
                    <a:pt x="0" y="1163"/>
                  </a:lnTo>
                  <a:lnTo>
                    <a:pt x="45" y="1378"/>
                  </a:lnTo>
                  <a:lnTo>
                    <a:pt x="158" y="1584"/>
                  </a:lnTo>
                  <a:lnTo>
                    <a:pt x="338" y="1774"/>
                  </a:lnTo>
                  <a:lnTo>
                    <a:pt x="576" y="1941"/>
                  </a:lnTo>
                  <a:lnTo>
                    <a:pt x="577" y="1941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601" name="Freeform 561"/>
            <p:cNvSpPr>
              <a:spLocks/>
            </p:cNvSpPr>
            <p:nvPr/>
          </p:nvSpPr>
          <p:spPr bwMode="auto">
            <a:xfrm>
              <a:off x="703" y="3736"/>
              <a:ext cx="192" cy="109"/>
            </a:xfrm>
            <a:custGeom>
              <a:avLst/>
              <a:gdLst>
                <a:gd name="T0" fmla="*/ 557 w 557"/>
                <a:gd name="T1" fmla="*/ 322 h 322"/>
                <a:gd name="T2" fmla="*/ 0 w 557"/>
                <a:gd name="T3" fmla="*/ 0 h 322"/>
                <a:gd name="T4" fmla="*/ 1 w 557"/>
                <a:gd name="T5" fmla="*/ 0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57" h="322">
                  <a:moveTo>
                    <a:pt x="557" y="322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602" name="Freeform 562"/>
            <p:cNvSpPr>
              <a:spLocks/>
            </p:cNvSpPr>
            <p:nvPr/>
          </p:nvSpPr>
          <p:spPr bwMode="auto">
            <a:xfrm>
              <a:off x="703" y="3435"/>
              <a:ext cx="523" cy="301"/>
            </a:xfrm>
            <a:custGeom>
              <a:avLst/>
              <a:gdLst>
                <a:gd name="T0" fmla="*/ 0 w 1523"/>
                <a:gd name="T1" fmla="*/ 880 h 880"/>
                <a:gd name="T2" fmla="*/ 1522 w 1523"/>
                <a:gd name="T3" fmla="*/ 0 h 880"/>
                <a:gd name="T4" fmla="*/ 1523 w 1523"/>
                <a:gd name="T5" fmla="*/ 0 h 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23" h="880">
                  <a:moveTo>
                    <a:pt x="0" y="880"/>
                  </a:moveTo>
                  <a:lnTo>
                    <a:pt x="1522" y="0"/>
                  </a:lnTo>
                  <a:lnTo>
                    <a:pt x="1523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603" name="Freeform 563"/>
            <p:cNvSpPr>
              <a:spLocks/>
            </p:cNvSpPr>
            <p:nvPr/>
          </p:nvSpPr>
          <p:spPr bwMode="auto">
            <a:xfrm>
              <a:off x="1086" y="3650"/>
              <a:ext cx="522" cy="304"/>
            </a:xfrm>
            <a:custGeom>
              <a:avLst/>
              <a:gdLst>
                <a:gd name="T0" fmla="*/ 1534 w 1534"/>
                <a:gd name="T1" fmla="*/ 0 h 887"/>
                <a:gd name="T2" fmla="*/ 0 w 1534"/>
                <a:gd name="T3" fmla="*/ 887 h 887"/>
                <a:gd name="T4" fmla="*/ 1 w 1534"/>
                <a:gd name="T5" fmla="*/ 887 h 8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34" h="887">
                  <a:moveTo>
                    <a:pt x="1534" y="0"/>
                  </a:moveTo>
                  <a:lnTo>
                    <a:pt x="0" y="887"/>
                  </a:lnTo>
                  <a:lnTo>
                    <a:pt x="1" y="887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604" name="Freeform 564"/>
            <p:cNvSpPr>
              <a:spLocks/>
            </p:cNvSpPr>
            <p:nvPr/>
          </p:nvSpPr>
          <p:spPr bwMode="auto">
            <a:xfrm>
              <a:off x="1608" y="3302"/>
              <a:ext cx="4" cy="348"/>
            </a:xfrm>
            <a:custGeom>
              <a:avLst/>
              <a:gdLst>
                <a:gd name="T0" fmla="*/ 0 w 1"/>
                <a:gd name="T1" fmla="*/ 0 h 1022"/>
                <a:gd name="T2" fmla="*/ 0 w 1"/>
                <a:gd name="T3" fmla="*/ 1022 h 1022"/>
                <a:gd name="T4" fmla="*/ 1 w 1"/>
                <a:gd name="T5" fmla="*/ 1022 h 10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022">
                  <a:moveTo>
                    <a:pt x="0" y="0"/>
                  </a:moveTo>
                  <a:lnTo>
                    <a:pt x="0" y="1022"/>
                  </a:lnTo>
                  <a:lnTo>
                    <a:pt x="1" y="1022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605" name="Freeform 565"/>
            <p:cNvSpPr>
              <a:spLocks/>
            </p:cNvSpPr>
            <p:nvPr/>
          </p:nvSpPr>
          <p:spPr bwMode="auto">
            <a:xfrm>
              <a:off x="1086" y="3302"/>
              <a:ext cx="522" cy="652"/>
            </a:xfrm>
            <a:custGeom>
              <a:avLst/>
              <a:gdLst>
                <a:gd name="T0" fmla="*/ 0 w 1535"/>
                <a:gd name="T1" fmla="*/ 1909 h 1909"/>
                <a:gd name="T2" fmla="*/ 1534 w 1535"/>
                <a:gd name="T3" fmla="*/ 0 h 1909"/>
                <a:gd name="T4" fmla="*/ 1535 w 1535"/>
                <a:gd name="T5" fmla="*/ 0 h 19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35" h="1909">
                  <a:moveTo>
                    <a:pt x="0" y="1909"/>
                  </a:moveTo>
                  <a:lnTo>
                    <a:pt x="1534" y="0"/>
                  </a:lnTo>
                  <a:lnTo>
                    <a:pt x="1535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606" name="Freeform 566"/>
            <p:cNvSpPr>
              <a:spLocks/>
            </p:cNvSpPr>
            <p:nvPr/>
          </p:nvSpPr>
          <p:spPr bwMode="auto">
            <a:xfrm>
              <a:off x="895" y="3845"/>
              <a:ext cx="191" cy="109"/>
            </a:xfrm>
            <a:custGeom>
              <a:avLst/>
              <a:gdLst>
                <a:gd name="T0" fmla="*/ 557 w 557"/>
                <a:gd name="T1" fmla="*/ 323 h 323"/>
                <a:gd name="T2" fmla="*/ 0 w 557"/>
                <a:gd name="T3" fmla="*/ 0 h 323"/>
                <a:gd name="T4" fmla="*/ 1 w 557"/>
                <a:gd name="T5" fmla="*/ 0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57" h="323">
                  <a:moveTo>
                    <a:pt x="557" y="323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607" name="Freeform 567"/>
            <p:cNvSpPr>
              <a:spLocks/>
            </p:cNvSpPr>
            <p:nvPr/>
          </p:nvSpPr>
          <p:spPr bwMode="auto">
            <a:xfrm>
              <a:off x="1417" y="3193"/>
              <a:ext cx="191" cy="109"/>
            </a:xfrm>
            <a:custGeom>
              <a:avLst/>
              <a:gdLst>
                <a:gd name="T0" fmla="*/ 0 w 559"/>
                <a:gd name="T1" fmla="*/ 0 h 322"/>
                <a:gd name="T2" fmla="*/ 250 w 559"/>
                <a:gd name="T3" fmla="*/ 196 h 322"/>
                <a:gd name="T4" fmla="*/ 558 w 559"/>
                <a:gd name="T5" fmla="*/ 322 h 322"/>
                <a:gd name="T6" fmla="*/ 559 w 559"/>
                <a:gd name="T7" fmla="*/ 322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9" h="322">
                  <a:moveTo>
                    <a:pt x="0" y="0"/>
                  </a:moveTo>
                  <a:lnTo>
                    <a:pt x="250" y="196"/>
                  </a:lnTo>
                  <a:lnTo>
                    <a:pt x="558" y="322"/>
                  </a:lnTo>
                  <a:lnTo>
                    <a:pt x="559" y="322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608" name="Freeform 568"/>
            <p:cNvSpPr>
              <a:spLocks/>
            </p:cNvSpPr>
            <p:nvPr/>
          </p:nvSpPr>
          <p:spPr bwMode="auto">
            <a:xfrm>
              <a:off x="895" y="3193"/>
              <a:ext cx="522" cy="652"/>
            </a:xfrm>
            <a:custGeom>
              <a:avLst/>
              <a:gdLst>
                <a:gd name="T0" fmla="*/ 1533 w 1533"/>
                <a:gd name="T1" fmla="*/ 0 h 1908"/>
                <a:gd name="T2" fmla="*/ 0 w 1533"/>
                <a:gd name="T3" fmla="*/ 1908 h 1908"/>
                <a:gd name="T4" fmla="*/ 1 w 1533"/>
                <a:gd name="T5" fmla="*/ 1908 h 1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33" h="1908">
                  <a:moveTo>
                    <a:pt x="1533" y="0"/>
                  </a:moveTo>
                  <a:lnTo>
                    <a:pt x="0" y="1908"/>
                  </a:lnTo>
                  <a:lnTo>
                    <a:pt x="1" y="1908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609" name="Freeform 569"/>
            <p:cNvSpPr>
              <a:spLocks/>
            </p:cNvSpPr>
            <p:nvPr/>
          </p:nvSpPr>
          <p:spPr bwMode="auto">
            <a:xfrm>
              <a:off x="1550" y="2684"/>
              <a:ext cx="861" cy="495"/>
            </a:xfrm>
            <a:custGeom>
              <a:avLst/>
              <a:gdLst>
                <a:gd name="T0" fmla="*/ 370 w 2520"/>
                <a:gd name="T1" fmla="*/ 1243 h 1455"/>
                <a:gd name="T2" fmla="*/ 555 w 2520"/>
                <a:gd name="T3" fmla="*/ 1330 h 1455"/>
                <a:gd name="T4" fmla="*/ 765 w 2520"/>
                <a:gd name="T5" fmla="*/ 1396 h 1455"/>
                <a:gd name="T6" fmla="*/ 993 w 2520"/>
                <a:gd name="T7" fmla="*/ 1438 h 1455"/>
                <a:gd name="T8" fmla="*/ 1232 w 2520"/>
                <a:gd name="T9" fmla="*/ 1455 h 1455"/>
                <a:gd name="T10" fmla="*/ 1471 w 2520"/>
                <a:gd name="T11" fmla="*/ 1446 h 1455"/>
                <a:gd name="T12" fmla="*/ 1703 w 2520"/>
                <a:gd name="T13" fmla="*/ 1410 h 1455"/>
                <a:gd name="T14" fmla="*/ 1919 w 2520"/>
                <a:gd name="T15" fmla="*/ 1349 h 1455"/>
                <a:gd name="T16" fmla="*/ 2110 w 2520"/>
                <a:gd name="T17" fmla="*/ 1266 h 1455"/>
                <a:gd name="T18" fmla="*/ 2271 w 2520"/>
                <a:gd name="T19" fmla="*/ 1164 h 1455"/>
                <a:gd name="T20" fmla="*/ 2397 w 2520"/>
                <a:gd name="T21" fmla="*/ 1046 h 1455"/>
                <a:gd name="T22" fmla="*/ 2480 w 2520"/>
                <a:gd name="T23" fmla="*/ 915 h 1455"/>
                <a:gd name="T24" fmla="*/ 2520 w 2520"/>
                <a:gd name="T25" fmla="*/ 779 h 1455"/>
                <a:gd name="T26" fmla="*/ 2514 w 2520"/>
                <a:gd name="T27" fmla="*/ 640 h 1455"/>
                <a:gd name="T28" fmla="*/ 2463 w 2520"/>
                <a:gd name="T29" fmla="*/ 505 h 1455"/>
                <a:gd name="T30" fmla="*/ 2369 w 2520"/>
                <a:gd name="T31" fmla="*/ 377 h 1455"/>
                <a:gd name="T32" fmla="*/ 2234 w 2520"/>
                <a:gd name="T33" fmla="*/ 263 h 1455"/>
                <a:gd name="T34" fmla="*/ 2065 w 2520"/>
                <a:gd name="T35" fmla="*/ 165 h 1455"/>
                <a:gd name="T36" fmla="*/ 1866 w 2520"/>
                <a:gd name="T37" fmla="*/ 88 h 1455"/>
                <a:gd name="T38" fmla="*/ 1646 w 2520"/>
                <a:gd name="T39" fmla="*/ 33 h 1455"/>
                <a:gd name="T40" fmla="*/ 1411 w 2520"/>
                <a:gd name="T41" fmla="*/ 4 h 1455"/>
                <a:gd name="T42" fmla="*/ 1172 w 2520"/>
                <a:gd name="T43" fmla="*/ 0 h 1455"/>
                <a:gd name="T44" fmla="*/ 935 w 2520"/>
                <a:gd name="T45" fmla="*/ 24 h 1455"/>
                <a:gd name="T46" fmla="*/ 711 w 2520"/>
                <a:gd name="T47" fmla="*/ 72 h 1455"/>
                <a:gd name="T48" fmla="*/ 505 w 2520"/>
                <a:gd name="T49" fmla="*/ 144 h 1455"/>
                <a:gd name="T50" fmla="*/ 329 w 2520"/>
                <a:gd name="T51" fmla="*/ 237 h 1455"/>
                <a:gd name="T52" fmla="*/ 184 w 2520"/>
                <a:gd name="T53" fmla="*/ 348 h 1455"/>
                <a:gd name="T54" fmla="*/ 79 w 2520"/>
                <a:gd name="T55" fmla="*/ 472 h 1455"/>
                <a:gd name="T56" fmla="*/ 18 w 2520"/>
                <a:gd name="T57" fmla="*/ 606 h 1455"/>
                <a:gd name="T58" fmla="*/ 0 w 2520"/>
                <a:gd name="T59" fmla="*/ 745 h 1455"/>
                <a:gd name="T60" fmla="*/ 28 w 2520"/>
                <a:gd name="T61" fmla="*/ 882 h 1455"/>
                <a:gd name="T62" fmla="*/ 102 w 2520"/>
                <a:gd name="T63" fmla="*/ 1014 h 1455"/>
                <a:gd name="T64" fmla="*/ 217 w 2520"/>
                <a:gd name="T65" fmla="*/ 1135 h 1455"/>
                <a:gd name="T66" fmla="*/ 370 w 2520"/>
                <a:gd name="T67" fmla="*/ 1243 h 1455"/>
                <a:gd name="T68" fmla="*/ 371 w 2520"/>
                <a:gd name="T69" fmla="*/ 1243 h 1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520" h="1455">
                  <a:moveTo>
                    <a:pt x="370" y="1243"/>
                  </a:moveTo>
                  <a:lnTo>
                    <a:pt x="555" y="1330"/>
                  </a:lnTo>
                  <a:lnTo>
                    <a:pt x="765" y="1396"/>
                  </a:lnTo>
                  <a:lnTo>
                    <a:pt x="993" y="1438"/>
                  </a:lnTo>
                  <a:lnTo>
                    <a:pt x="1232" y="1455"/>
                  </a:lnTo>
                  <a:lnTo>
                    <a:pt x="1471" y="1446"/>
                  </a:lnTo>
                  <a:lnTo>
                    <a:pt x="1703" y="1410"/>
                  </a:lnTo>
                  <a:lnTo>
                    <a:pt x="1919" y="1349"/>
                  </a:lnTo>
                  <a:lnTo>
                    <a:pt x="2110" y="1266"/>
                  </a:lnTo>
                  <a:lnTo>
                    <a:pt x="2271" y="1164"/>
                  </a:lnTo>
                  <a:lnTo>
                    <a:pt x="2397" y="1046"/>
                  </a:lnTo>
                  <a:lnTo>
                    <a:pt x="2480" y="915"/>
                  </a:lnTo>
                  <a:lnTo>
                    <a:pt x="2520" y="779"/>
                  </a:lnTo>
                  <a:lnTo>
                    <a:pt x="2514" y="640"/>
                  </a:lnTo>
                  <a:lnTo>
                    <a:pt x="2463" y="505"/>
                  </a:lnTo>
                  <a:lnTo>
                    <a:pt x="2369" y="377"/>
                  </a:lnTo>
                  <a:lnTo>
                    <a:pt x="2234" y="263"/>
                  </a:lnTo>
                  <a:lnTo>
                    <a:pt x="2065" y="165"/>
                  </a:lnTo>
                  <a:lnTo>
                    <a:pt x="1866" y="88"/>
                  </a:lnTo>
                  <a:lnTo>
                    <a:pt x="1646" y="33"/>
                  </a:lnTo>
                  <a:lnTo>
                    <a:pt x="1411" y="4"/>
                  </a:lnTo>
                  <a:lnTo>
                    <a:pt x="1172" y="0"/>
                  </a:lnTo>
                  <a:lnTo>
                    <a:pt x="935" y="24"/>
                  </a:lnTo>
                  <a:lnTo>
                    <a:pt x="711" y="72"/>
                  </a:lnTo>
                  <a:lnTo>
                    <a:pt x="505" y="144"/>
                  </a:lnTo>
                  <a:lnTo>
                    <a:pt x="329" y="237"/>
                  </a:lnTo>
                  <a:lnTo>
                    <a:pt x="184" y="348"/>
                  </a:lnTo>
                  <a:lnTo>
                    <a:pt x="79" y="472"/>
                  </a:lnTo>
                  <a:lnTo>
                    <a:pt x="18" y="606"/>
                  </a:lnTo>
                  <a:lnTo>
                    <a:pt x="0" y="745"/>
                  </a:lnTo>
                  <a:lnTo>
                    <a:pt x="28" y="882"/>
                  </a:lnTo>
                  <a:lnTo>
                    <a:pt x="102" y="1014"/>
                  </a:lnTo>
                  <a:lnTo>
                    <a:pt x="217" y="1135"/>
                  </a:lnTo>
                  <a:lnTo>
                    <a:pt x="370" y="1243"/>
                  </a:lnTo>
                  <a:lnTo>
                    <a:pt x="371" y="1243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610" name="Freeform 570"/>
            <p:cNvSpPr>
              <a:spLocks/>
            </p:cNvSpPr>
            <p:nvPr/>
          </p:nvSpPr>
          <p:spPr bwMode="auto">
            <a:xfrm>
              <a:off x="2653" y="2933"/>
              <a:ext cx="4" cy="1055"/>
            </a:xfrm>
            <a:custGeom>
              <a:avLst/>
              <a:gdLst>
                <a:gd name="T0" fmla="*/ 0 w 1"/>
                <a:gd name="T1" fmla="*/ 3091 h 3091"/>
                <a:gd name="T2" fmla="*/ 0 w 1"/>
                <a:gd name="T3" fmla="*/ 0 h 3091"/>
                <a:gd name="T4" fmla="*/ 1 w 1"/>
                <a:gd name="T5" fmla="*/ 0 h 30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091">
                  <a:moveTo>
                    <a:pt x="0" y="3091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611" name="Freeform 571"/>
            <p:cNvSpPr>
              <a:spLocks/>
            </p:cNvSpPr>
            <p:nvPr/>
          </p:nvSpPr>
          <p:spPr bwMode="auto">
            <a:xfrm>
              <a:off x="1308" y="2933"/>
              <a:ext cx="3" cy="400"/>
            </a:xfrm>
            <a:custGeom>
              <a:avLst/>
              <a:gdLst>
                <a:gd name="T0" fmla="*/ 0 w 1"/>
                <a:gd name="T1" fmla="*/ 0 h 1170"/>
                <a:gd name="T2" fmla="*/ 0 w 1"/>
                <a:gd name="T3" fmla="*/ 1170 h 1170"/>
                <a:gd name="T4" fmla="*/ 1 w 1"/>
                <a:gd name="T5" fmla="*/ 1170 h 1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170">
                  <a:moveTo>
                    <a:pt x="0" y="0"/>
                  </a:moveTo>
                  <a:lnTo>
                    <a:pt x="0" y="1170"/>
                  </a:lnTo>
                  <a:lnTo>
                    <a:pt x="1" y="117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5632" name="Group 592"/>
          <p:cNvGrpSpPr>
            <a:grpSpLocks/>
          </p:cNvGrpSpPr>
          <p:nvPr/>
        </p:nvGrpSpPr>
        <p:grpSpPr bwMode="auto">
          <a:xfrm>
            <a:off x="2555875" y="1701800"/>
            <a:ext cx="1295400" cy="790575"/>
            <a:chOff x="1610" y="755"/>
            <a:chExt cx="816" cy="498"/>
          </a:xfrm>
        </p:grpSpPr>
        <p:sp>
          <p:nvSpPr>
            <p:cNvPr id="215633" name="Line 593"/>
            <p:cNvSpPr>
              <a:spLocks noChangeShapeType="1"/>
            </p:cNvSpPr>
            <p:nvPr/>
          </p:nvSpPr>
          <p:spPr bwMode="auto">
            <a:xfrm flipH="1" flipV="1">
              <a:off x="2167" y="1026"/>
              <a:ext cx="259" cy="22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634" name="Line 594"/>
            <p:cNvSpPr>
              <a:spLocks noChangeShapeType="1"/>
            </p:cNvSpPr>
            <p:nvPr/>
          </p:nvSpPr>
          <p:spPr bwMode="auto">
            <a:xfrm flipH="1">
              <a:off x="1610" y="1026"/>
              <a:ext cx="55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15635" name="Group 595"/>
            <p:cNvGrpSpPr>
              <a:grpSpLocks/>
            </p:cNvGrpSpPr>
            <p:nvPr/>
          </p:nvGrpSpPr>
          <p:grpSpPr bwMode="auto">
            <a:xfrm>
              <a:off x="1678" y="755"/>
              <a:ext cx="462" cy="226"/>
              <a:chOff x="2171" y="905"/>
              <a:chExt cx="462" cy="226"/>
            </a:xfrm>
          </p:grpSpPr>
          <p:sp>
            <p:nvSpPr>
              <p:cNvPr id="215636" name="Line 596"/>
              <p:cNvSpPr>
                <a:spLocks noChangeShapeType="1"/>
              </p:cNvSpPr>
              <p:nvPr/>
            </p:nvSpPr>
            <p:spPr bwMode="auto">
              <a:xfrm>
                <a:off x="2267" y="986"/>
                <a:ext cx="43" cy="6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637" name="Line 597"/>
              <p:cNvSpPr>
                <a:spLocks noChangeShapeType="1"/>
              </p:cNvSpPr>
              <p:nvPr/>
            </p:nvSpPr>
            <p:spPr bwMode="auto">
              <a:xfrm>
                <a:off x="2244" y="967"/>
                <a:ext cx="0" cy="15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638" name="Freeform 598"/>
              <p:cNvSpPr>
                <a:spLocks/>
              </p:cNvSpPr>
              <p:nvPr/>
            </p:nvSpPr>
            <p:spPr bwMode="auto">
              <a:xfrm>
                <a:off x="2171" y="918"/>
                <a:ext cx="85" cy="136"/>
              </a:xfrm>
              <a:custGeom>
                <a:avLst/>
                <a:gdLst>
                  <a:gd name="T0" fmla="*/ 311 w 311"/>
                  <a:gd name="T1" fmla="*/ 0 h 488"/>
                  <a:gd name="T2" fmla="*/ 222 w 311"/>
                  <a:gd name="T3" fmla="*/ 231 h 488"/>
                  <a:gd name="T4" fmla="*/ 124 w 311"/>
                  <a:gd name="T5" fmla="*/ 365 h 488"/>
                  <a:gd name="T6" fmla="*/ 0 w 311"/>
                  <a:gd name="T7" fmla="*/ 488 h 4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1" h="488">
                    <a:moveTo>
                      <a:pt x="311" y="0"/>
                    </a:moveTo>
                    <a:lnTo>
                      <a:pt x="222" y="231"/>
                    </a:lnTo>
                    <a:lnTo>
                      <a:pt x="124" y="365"/>
                    </a:lnTo>
                    <a:lnTo>
                      <a:pt x="0" y="488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639" name="Line 599"/>
              <p:cNvSpPr>
                <a:spLocks noChangeShapeType="1"/>
              </p:cNvSpPr>
              <p:nvPr/>
            </p:nvSpPr>
            <p:spPr bwMode="auto">
              <a:xfrm flipV="1">
                <a:off x="2177" y="914"/>
                <a:ext cx="131" cy="1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640" name="Line 600"/>
              <p:cNvSpPr>
                <a:spLocks noChangeShapeType="1"/>
              </p:cNvSpPr>
              <p:nvPr/>
            </p:nvSpPr>
            <p:spPr bwMode="auto">
              <a:xfrm flipV="1">
                <a:off x="2354" y="916"/>
                <a:ext cx="97" cy="1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641" name="Line 601"/>
              <p:cNvSpPr>
                <a:spLocks noChangeShapeType="1"/>
              </p:cNvSpPr>
              <p:nvPr/>
            </p:nvSpPr>
            <p:spPr bwMode="auto">
              <a:xfrm flipH="1">
                <a:off x="2335" y="1003"/>
                <a:ext cx="137" cy="1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642" name="Line 602"/>
              <p:cNvSpPr>
                <a:spLocks noChangeShapeType="1"/>
              </p:cNvSpPr>
              <p:nvPr/>
            </p:nvSpPr>
            <p:spPr bwMode="auto">
              <a:xfrm>
                <a:off x="2366" y="953"/>
                <a:ext cx="12" cy="4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643" name="Line 603"/>
              <p:cNvSpPr>
                <a:spLocks noChangeShapeType="1"/>
              </p:cNvSpPr>
              <p:nvPr/>
            </p:nvSpPr>
            <p:spPr bwMode="auto">
              <a:xfrm flipV="1">
                <a:off x="2426" y="943"/>
                <a:ext cx="19" cy="5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644" name="Line 604"/>
              <p:cNvSpPr>
                <a:spLocks noChangeShapeType="1"/>
              </p:cNvSpPr>
              <p:nvPr/>
            </p:nvSpPr>
            <p:spPr bwMode="auto">
              <a:xfrm>
                <a:off x="2405" y="924"/>
                <a:ext cx="0" cy="19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645" name="Line 605"/>
              <p:cNvSpPr>
                <a:spLocks noChangeShapeType="1"/>
              </p:cNvSpPr>
              <p:nvPr/>
            </p:nvSpPr>
            <p:spPr bwMode="auto">
              <a:xfrm>
                <a:off x="2569" y="905"/>
                <a:ext cx="10" cy="2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646" name="Line 606"/>
              <p:cNvSpPr>
                <a:spLocks noChangeShapeType="1"/>
              </p:cNvSpPr>
              <p:nvPr/>
            </p:nvSpPr>
            <p:spPr bwMode="auto">
              <a:xfrm flipV="1">
                <a:off x="2513" y="934"/>
                <a:ext cx="118" cy="1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647" name="Freeform 607"/>
              <p:cNvSpPr>
                <a:spLocks/>
              </p:cNvSpPr>
              <p:nvPr/>
            </p:nvSpPr>
            <p:spPr bwMode="auto">
              <a:xfrm>
                <a:off x="2496" y="949"/>
                <a:ext cx="100" cy="95"/>
              </a:xfrm>
              <a:custGeom>
                <a:avLst/>
                <a:gdLst>
                  <a:gd name="T0" fmla="*/ 364 w 364"/>
                  <a:gd name="T1" fmla="*/ 0 h 347"/>
                  <a:gd name="T2" fmla="*/ 222 w 364"/>
                  <a:gd name="T3" fmla="*/ 196 h 347"/>
                  <a:gd name="T4" fmla="*/ 0 w 364"/>
                  <a:gd name="T5" fmla="*/ 347 h 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4" h="347">
                    <a:moveTo>
                      <a:pt x="364" y="0"/>
                    </a:moveTo>
                    <a:lnTo>
                      <a:pt x="222" y="196"/>
                    </a:lnTo>
                    <a:lnTo>
                      <a:pt x="0" y="347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648" name="Freeform 608"/>
              <p:cNvSpPr>
                <a:spLocks/>
              </p:cNvSpPr>
              <p:nvPr/>
            </p:nvSpPr>
            <p:spPr bwMode="auto">
              <a:xfrm>
                <a:off x="2548" y="959"/>
                <a:ext cx="85" cy="83"/>
              </a:xfrm>
              <a:custGeom>
                <a:avLst/>
                <a:gdLst>
                  <a:gd name="T0" fmla="*/ 0 w 311"/>
                  <a:gd name="T1" fmla="*/ 0 h 301"/>
                  <a:gd name="T2" fmla="*/ 240 w 311"/>
                  <a:gd name="T3" fmla="*/ 301 h 301"/>
                  <a:gd name="T4" fmla="*/ 311 w 311"/>
                  <a:gd name="T5" fmla="*/ 301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11" h="301">
                    <a:moveTo>
                      <a:pt x="0" y="0"/>
                    </a:moveTo>
                    <a:lnTo>
                      <a:pt x="240" y="301"/>
                    </a:lnTo>
                    <a:lnTo>
                      <a:pt x="311" y="301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649" name="Line 609"/>
              <p:cNvSpPr>
                <a:spLocks noChangeShapeType="1"/>
              </p:cNvSpPr>
              <p:nvPr/>
            </p:nvSpPr>
            <p:spPr bwMode="auto">
              <a:xfrm flipV="1">
                <a:off x="2590" y="1023"/>
                <a:ext cx="0" cy="10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650" name="Freeform 610"/>
              <p:cNvSpPr>
                <a:spLocks/>
              </p:cNvSpPr>
              <p:nvPr/>
            </p:nvSpPr>
            <p:spPr bwMode="auto">
              <a:xfrm>
                <a:off x="2546" y="1027"/>
                <a:ext cx="4" cy="50"/>
              </a:xfrm>
              <a:custGeom>
                <a:avLst/>
                <a:gdLst>
                  <a:gd name="T0" fmla="*/ 17 w 17"/>
                  <a:gd name="T1" fmla="*/ 0 h 178"/>
                  <a:gd name="T2" fmla="*/ 8 w 17"/>
                  <a:gd name="T3" fmla="*/ 106 h 178"/>
                  <a:gd name="T4" fmla="*/ 0 w 17"/>
                  <a:gd name="T5" fmla="*/ 178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178">
                    <a:moveTo>
                      <a:pt x="17" y="0"/>
                    </a:moveTo>
                    <a:lnTo>
                      <a:pt x="8" y="106"/>
                    </a:lnTo>
                    <a:lnTo>
                      <a:pt x="0" y="178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5651" name="Line 611"/>
              <p:cNvSpPr>
                <a:spLocks noChangeShapeType="1"/>
              </p:cNvSpPr>
              <p:nvPr/>
            </p:nvSpPr>
            <p:spPr bwMode="auto">
              <a:xfrm flipV="1">
                <a:off x="2515" y="1073"/>
                <a:ext cx="31" cy="5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15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5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155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153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5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155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5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6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" dur="500"/>
                                        <p:tgtEl>
                                          <p:spTgt spid="2156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4" presetClass="entr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0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36" dur="500"/>
                                        <p:tgtEl>
                                          <p:spTgt spid="2150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2154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4" presetClass="entr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0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46" dur="500"/>
                                        <p:tgtEl>
                                          <p:spTgt spid="2150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2153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93" name="Text Box 57"/>
          <p:cNvSpPr txBox="1">
            <a:spLocks noChangeArrowheads="1"/>
          </p:cNvSpPr>
          <p:nvPr/>
        </p:nvSpPr>
        <p:spPr bwMode="auto">
          <a:xfrm>
            <a:off x="0" y="0"/>
            <a:ext cx="759618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zh-CN" altLang="en-US" sz="40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组合体各形体结合处的画法</a:t>
            </a:r>
          </a:p>
        </p:txBody>
      </p:sp>
      <p:sp>
        <p:nvSpPr>
          <p:cNvPr id="14403" name="Text Box 67"/>
          <p:cNvSpPr txBox="1">
            <a:spLocks noChangeArrowheads="1"/>
          </p:cNvSpPr>
          <p:nvPr/>
        </p:nvSpPr>
        <p:spPr bwMode="auto">
          <a:xfrm>
            <a:off x="0" y="620713"/>
            <a:ext cx="889317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l" eaLnBrk="1" hangingPunct="1"/>
            <a:r>
              <a:rPr lang="en-US" altLang="zh-CN" sz="36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⒈ </a:t>
            </a:r>
            <a:r>
              <a:rPr lang="zh-CN" altLang="en-US" sz="36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两形体叠加时的表面过渡关系</a:t>
            </a:r>
          </a:p>
        </p:txBody>
      </p:sp>
      <p:sp>
        <p:nvSpPr>
          <p:cNvPr id="14454" name="Text Box 118"/>
          <p:cNvSpPr txBox="1">
            <a:spLocks noChangeArrowheads="1"/>
          </p:cNvSpPr>
          <p:nvPr/>
        </p:nvSpPr>
        <p:spPr bwMode="auto">
          <a:xfrm>
            <a:off x="323850" y="5811838"/>
            <a:ext cx="19812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CC00FF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1" hangingPunct="1"/>
            <a:r>
              <a:rPr lang="zh-CN" altLang="en-US" sz="36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平齐</a:t>
            </a:r>
          </a:p>
        </p:txBody>
      </p:sp>
      <p:sp>
        <p:nvSpPr>
          <p:cNvPr id="14455" name="Text Box 119"/>
          <p:cNvSpPr txBox="1">
            <a:spLocks noChangeArrowheads="1"/>
          </p:cNvSpPr>
          <p:nvPr/>
        </p:nvSpPr>
        <p:spPr bwMode="auto">
          <a:xfrm>
            <a:off x="6088063" y="5707063"/>
            <a:ext cx="2300287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CC00FF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1" hangingPunct="1"/>
            <a:r>
              <a:rPr lang="zh-CN" altLang="en-US" sz="36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不平齐</a:t>
            </a:r>
          </a:p>
        </p:txBody>
      </p:sp>
      <p:grpSp>
        <p:nvGrpSpPr>
          <p:cNvPr id="14729" name="Group 393"/>
          <p:cNvGrpSpPr>
            <a:grpSpLocks/>
          </p:cNvGrpSpPr>
          <p:nvPr/>
        </p:nvGrpSpPr>
        <p:grpSpPr bwMode="auto">
          <a:xfrm>
            <a:off x="107950" y="1209675"/>
            <a:ext cx="2366963" cy="4451350"/>
            <a:chOff x="68" y="762"/>
            <a:chExt cx="1491" cy="2804"/>
          </a:xfrm>
        </p:grpSpPr>
        <p:sp>
          <p:nvSpPr>
            <p:cNvPr id="14730" name="Line 394"/>
            <p:cNvSpPr>
              <a:spLocks noChangeShapeType="1"/>
            </p:cNvSpPr>
            <p:nvPr/>
          </p:nvSpPr>
          <p:spPr bwMode="auto">
            <a:xfrm>
              <a:off x="815" y="762"/>
              <a:ext cx="0" cy="1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1" name="Line 395"/>
            <p:cNvSpPr>
              <a:spLocks noChangeShapeType="1"/>
            </p:cNvSpPr>
            <p:nvPr/>
          </p:nvSpPr>
          <p:spPr bwMode="auto">
            <a:xfrm>
              <a:off x="815" y="954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2" name="Line 396"/>
            <p:cNvSpPr>
              <a:spLocks noChangeShapeType="1"/>
            </p:cNvSpPr>
            <p:nvPr/>
          </p:nvSpPr>
          <p:spPr bwMode="auto">
            <a:xfrm>
              <a:off x="815" y="991"/>
              <a:ext cx="0" cy="3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3" name="Line 397"/>
            <p:cNvSpPr>
              <a:spLocks noChangeShapeType="1"/>
            </p:cNvSpPr>
            <p:nvPr/>
          </p:nvSpPr>
          <p:spPr bwMode="auto">
            <a:xfrm>
              <a:off x="815" y="1337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4" name="Line 398"/>
            <p:cNvSpPr>
              <a:spLocks noChangeShapeType="1"/>
            </p:cNvSpPr>
            <p:nvPr/>
          </p:nvSpPr>
          <p:spPr bwMode="auto">
            <a:xfrm>
              <a:off x="815" y="1376"/>
              <a:ext cx="0" cy="3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5" name="Line 399"/>
            <p:cNvSpPr>
              <a:spLocks noChangeShapeType="1"/>
            </p:cNvSpPr>
            <p:nvPr/>
          </p:nvSpPr>
          <p:spPr bwMode="auto">
            <a:xfrm>
              <a:off x="815" y="1720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6" name="Line 400"/>
            <p:cNvSpPr>
              <a:spLocks noChangeShapeType="1"/>
            </p:cNvSpPr>
            <p:nvPr/>
          </p:nvSpPr>
          <p:spPr bwMode="auto">
            <a:xfrm>
              <a:off x="815" y="1759"/>
              <a:ext cx="0" cy="3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7" name="Line 401"/>
            <p:cNvSpPr>
              <a:spLocks noChangeShapeType="1"/>
            </p:cNvSpPr>
            <p:nvPr/>
          </p:nvSpPr>
          <p:spPr bwMode="auto">
            <a:xfrm>
              <a:off x="815" y="2104"/>
              <a:ext cx="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8" name="Line 402"/>
            <p:cNvSpPr>
              <a:spLocks noChangeShapeType="1"/>
            </p:cNvSpPr>
            <p:nvPr/>
          </p:nvSpPr>
          <p:spPr bwMode="auto">
            <a:xfrm>
              <a:off x="815" y="2142"/>
              <a:ext cx="0" cy="1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9" name="Line 403"/>
            <p:cNvSpPr>
              <a:spLocks noChangeShapeType="1"/>
            </p:cNvSpPr>
            <p:nvPr/>
          </p:nvSpPr>
          <p:spPr bwMode="auto">
            <a:xfrm>
              <a:off x="266" y="1302"/>
              <a:ext cx="33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40" name="Line 404"/>
            <p:cNvSpPr>
              <a:spLocks noChangeShapeType="1"/>
            </p:cNvSpPr>
            <p:nvPr/>
          </p:nvSpPr>
          <p:spPr bwMode="auto">
            <a:xfrm>
              <a:off x="620" y="1302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41" name="Line 405"/>
            <p:cNvSpPr>
              <a:spLocks noChangeShapeType="1"/>
            </p:cNvSpPr>
            <p:nvPr/>
          </p:nvSpPr>
          <p:spPr bwMode="auto">
            <a:xfrm>
              <a:off x="662" y="1302"/>
              <a:ext cx="3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42" name="Line 406"/>
            <p:cNvSpPr>
              <a:spLocks noChangeShapeType="1"/>
            </p:cNvSpPr>
            <p:nvPr/>
          </p:nvSpPr>
          <p:spPr bwMode="auto">
            <a:xfrm>
              <a:off x="1003" y="1302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43" name="Line 407"/>
            <p:cNvSpPr>
              <a:spLocks noChangeShapeType="1"/>
            </p:cNvSpPr>
            <p:nvPr/>
          </p:nvSpPr>
          <p:spPr bwMode="auto">
            <a:xfrm>
              <a:off x="1042" y="1302"/>
              <a:ext cx="33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44" name="Freeform 408"/>
            <p:cNvSpPr>
              <a:spLocks/>
            </p:cNvSpPr>
            <p:nvPr/>
          </p:nvSpPr>
          <p:spPr bwMode="auto">
            <a:xfrm>
              <a:off x="528" y="1015"/>
              <a:ext cx="571" cy="574"/>
            </a:xfrm>
            <a:custGeom>
              <a:avLst/>
              <a:gdLst>
                <a:gd name="T0" fmla="*/ 1255 w 1258"/>
                <a:gd name="T1" fmla="*/ 569 h 1258"/>
                <a:gd name="T2" fmla="*/ 1240 w 1258"/>
                <a:gd name="T3" fmla="*/ 481 h 1258"/>
                <a:gd name="T4" fmla="*/ 1213 w 1258"/>
                <a:gd name="T5" fmla="*/ 395 h 1258"/>
                <a:gd name="T6" fmla="*/ 1174 w 1258"/>
                <a:gd name="T7" fmla="*/ 315 h 1258"/>
                <a:gd name="T8" fmla="*/ 1124 w 1258"/>
                <a:gd name="T9" fmla="*/ 240 h 1258"/>
                <a:gd name="T10" fmla="*/ 1063 w 1258"/>
                <a:gd name="T11" fmla="*/ 174 h 1258"/>
                <a:gd name="T12" fmla="*/ 994 w 1258"/>
                <a:gd name="T13" fmla="*/ 117 h 1258"/>
                <a:gd name="T14" fmla="*/ 917 w 1258"/>
                <a:gd name="T15" fmla="*/ 71 h 1258"/>
                <a:gd name="T16" fmla="*/ 835 w 1258"/>
                <a:gd name="T17" fmla="*/ 35 h 1258"/>
                <a:gd name="T18" fmla="*/ 748 w 1258"/>
                <a:gd name="T19" fmla="*/ 12 h 1258"/>
                <a:gd name="T20" fmla="*/ 659 w 1258"/>
                <a:gd name="T21" fmla="*/ 2 h 1258"/>
                <a:gd name="T22" fmla="*/ 570 w 1258"/>
                <a:gd name="T23" fmla="*/ 4 h 1258"/>
                <a:gd name="T24" fmla="*/ 481 w 1258"/>
                <a:gd name="T25" fmla="*/ 19 h 1258"/>
                <a:gd name="T26" fmla="*/ 395 w 1258"/>
                <a:gd name="T27" fmla="*/ 45 h 1258"/>
                <a:gd name="T28" fmla="*/ 316 w 1258"/>
                <a:gd name="T29" fmla="*/ 85 h 1258"/>
                <a:gd name="T30" fmla="*/ 241 w 1258"/>
                <a:gd name="T31" fmla="*/ 135 h 1258"/>
                <a:gd name="T32" fmla="*/ 174 w 1258"/>
                <a:gd name="T33" fmla="*/ 195 h 1258"/>
                <a:gd name="T34" fmla="*/ 117 w 1258"/>
                <a:gd name="T35" fmla="*/ 265 h 1258"/>
                <a:gd name="T36" fmla="*/ 71 w 1258"/>
                <a:gd name="T37" fmla="*/ 341 h 1258"/>
                <a:gd name="T38" fmla="*/ 35 w 1258"/>
                <a:gd name="T39" fmla="*/ 423 h 1258"/>
                <a:gd name="T40" fmla="*/ 12 w 1258"/>
                <a:gd name="T41" fmla="*/ 510 h 1258"/>
                <a:gd name="T42" fmla="*/ 1 w 1258"/>
                <a:gd name="T43" fmla="*/ 599 h 1258"/>
                <a:gd name="T44" fmla="*/ 4 w 1258"/>
                <a:gd name="T45" fmla="*/ 689 h 1258"/>
                <a:gd name="T46" fmla="*/ 18 w 1258"/>
                <a:gd name="T47" fmla="*/ 778 h 1258"/>
                <a:gd name="T48" fmla="*/ 46 w 1258"/>
                <a:gd name="T49" fmla="*/ 863 h 1258"/>
                <a:gd name="T50" fmla="*/ 86 w 1258"/>
                <a:gd name="T51" fmla="*/ 944 h 1258"/>
                <a:gd name="T52" fmla="*/ 136 w 1258"/>
                <a:gd name="T53" fmla="*/ 1018 h 1258"/>
                <a:gd name="T54" fmla="*/ 195 w 1258"/>
                <a:gd name="T55" fmla="*/ 1084 h 1258"/>
                <a:gd name="T56" fmla="*/ 264 w 1258"/>
                <a:gd name="T57" fmla="*/ 1142 h 1258"/>
                <a:gd name="T58" fmla="*/ 341 w 1258"/>
                <a:gd name="T59" fmla="*/ 1188 h 1258"/>
                <a:gd name="T60" fmla="*/ 424 w 1258"/>
                <a:gd name="T61" fmla="*/ 1224 h 1258"/>
                <a:gd name="T62" fmla="*/ 510 w 1258"/>
                <a:gd name="T63" fmla="*/ 1246 h 1258"/>
                <a:gd name="T64" fmla="*/ 600 w 1258"/>
                <a:gd name="T65" fmla="*/ 1257 h 1258"/>
                <a:gd name="T66" fmla="*/ 689 w 1258"/>
                <a:gd name="T67" fmla="*/ 1255 h 1258"/>
                <a:gd name="T68" fmla="*/ 778 w 1258"/>
                <a:gd name="T69" fmla="*/ 1240 h 1258"/>
                <a:gd name="T70" fmla="*/ 863 w 1258"/>
                <a:gd name="T71" fmla="*/ 1213 h 1258"/>
                <a:gd name="T72" fmla="*/ 944 w 1258"/>
                <a:gd name="T73" fmla="*/ 1174 h 1258"/>
                <a:gd name="T74" fmla="*/ 1017 w 1258"/>
                <a:gd name="T75" fmla="*/ 1124 h 1258"/>
                <a:gd name="T76" fmla="*/ 1084 w 1258"/>
                <a:gd name="T77" fmla="*/ 1063 h 1258"/>
                <a:gd name="T78" fmla="*/ 1141 w 1258"/>
                <a:gd name="T79" fmla="*/ 994 h 1258"/>
                <a:gd name="T80" fmla="*/ 1188 w 1258"/>
                <a:gd name="T81" fmla="*/ 917 h 1258"/>
                <a:gd name="T82" fmla="*/ 1223 w 1258"/>
                <a:gd name="T83" fmla="*/ 835 h 1258"/>
                <a:gd name="T84" fmla="*/ 1246 w 1258"/>
                <a:gd name="T85" fmla="*/ 748 h 1258"/>
                <a:gd name="T86" fmla="*/ 1257 w 1258"/>
                <a:gd name="T87" fmla="*/ 660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58" h="1258">
                  <a:moveTo>
                    <a:pt x="1258" y="630"/>
                  </a:moveTo>
                  <a:lnTo>
                    <a:pt x="1257" y="599"/>
                  </a:lnTo>
                  <a:lnTo>
                    <a:pt x="1255" y="569"/>
                  </a:lnTo>
                  <a:lnTo>
                    <a:pt x="1251" y="539"/>
                  </a:lnTo>
                  <a:lnTo>
                    <a:pt x="1246" y="510"/>
                  </a:lnTo>
                  <a:lnTo>
                    <a:pt x="1240" y="481"/>
                  </a:lnTo>
                  <a:lnTo>
                    <a:pt x="1232" y="452"/>
                  </a:lnTo>
                  <a:lnTo>
                    <a:pt x="1223" y="423"/>
                  </a:lnTo>
                  <a:lnTo>
                    <a:pt x="1213" y="395"/>
                  </a:lnTo>
                  <a:lnTo>
                    <a:pt x="1200" y="368"/>
                  </a:lnTo>
                  <a:lnTo>
                    <a:pt x="1188" y="341"/>
                  </a:lnTo>
                  <a:lnTo>
                    <a:pt x="1174" y="315"/>
                  </a:lnTo>
                  <a:lnTo>
                    <a:pt x="1158" y="289"/>
                  </a:lnTo>
                  <a:lnTo>
                    <a:pt x="1141" y="265"/>
                  </a:lnTo>
                  <a:lnTo>
                    <a:pt x="1124" y="240"/>
                  </a:lnTo>
                  <a:lnTo>
                    <a:pt x="1105" y="218"/>
                  </a:lnTo>
                  <a:lnTo>
                    <a:pt x="1084" y="195"/>
                  </a:lnTo>
                  <a:lnTo>
                    <a:pt x="1063" y="174"/>
                  </a:lnTo>
                  <a:lnTo>
                    <a:pt x="1041" y="154"/>
                  </a:lnTo>
                  <a:lnTo>
                    <a:pt x="1017" y="135"/>
                  </a:lnTo>
                  <a:lnTo>
                    <a:pt x="994" y="117"/>
                  </a:lnTo>
                  <a:lnTo>
                    <a:pt x="969" y="101"/>
                  </a:lnTo>
                  <a:lnTo>
                    <a:pt x="944" y="85"/>
                  </a:lnTo>
                  <a:lnTo>
                    <a:pt x="917" y="71"/>
                  </a:lnTo>
                  <a:lnTo>
                    <a:pt x="891" y="57"/>
                  </a:lnTo>
                  <a:lnTo>
                    <a:pt x="863" y="45"/>
                  </a:lnTo>
                  <a:lnTo>
                    <a:pt x="835" y="35"/>
                  </a:lnTo>
                  <a:lnTo>
                    <a:pt x="806" y="26"/>
                  </a:lnTo>
                  <a:lnTo>
                    <a:pt x="778" y="19"/>
                  </a:lnTo>
                  <a:lnTo>
                    <a:pt x="748" y="12"/>
                  </a:lnTo>
                  <a:lnTo>
                    <a:pt x="719" y="7"/>
                  </a:lnTo>
                  <a:lnTo>
                    <a:pt x="689" y="4"/>
                  </a:lnTo>
                  <a:lnTo>
                    <a:pt x="659" y="2"/>
                  </a:lnTo>
                  <a:lnTo>
                    <a:pt x="630" y="0"/>
                  </a:lnTo>
                  <a:lnTo>
                    <a:pt x="600" y="2"/>
                  </a:lnTo>
                  <a:lnTo>
                    <a:pt x="570" y="4"/>
                  </a:lnTo>
                  <a:lnTo>
                    <a:pt x="540" y="7"/>
                  </a:lnTo>
                  <a:lnTo>
                    <a:pt x="510" y="12"/>
                  </a:lnTo>
                  <a:lnTo>
                    <a:pt x="481" y="19"/>
                  </a:lnTo>
                  <a:lnTo>
                    <a:pt x="452" y="26"/>
                  </a:lnTo>
                  <a:lnTo>
                    <a:pt x="424" y="35"/>
                  </a:lnTo>
                  <a:lnTo>
                    <a:pt x="395" y="45"/>
                  </a:lnTo>
                  <a:lnTo>
                    <a:pt x="368" y="57"/>
                  </a:lnTo>
                  <a:lnTo>
                    <a:pt x="341" y="71"/>
                  </a:lnTo>
                  <a:lnTo>
                    <a:pt x="316" y="85"/>
                  </a:lnTo>
                  <a:lnTo>
                    <a:pt x="290" y="101"/>
                  </a:lnTo>
                  <a:lnTo>
                    <a:pt x="264" y="117"/>
                  </a:lnTo>
                  <a:lnTo>
                    <a:pt x="241" y="135"/>
                  </a:lnTo>
                  <a:lnTo>
                    <a:pt x="218" y="154"/>
                  </a:lnTo>
                  <a:lnTo>
                    <a:pt x="195" y="174"/>
                  </a:lnTo>
                  <a:lnTo>
                    <a:pt x="174" y="195"/>
                  </a:lnTo>
                  <a:lnTo>
                    <a:pt x="155" y="218"/>
                  </a:lnTo>
                  <a:lnTo>
                    <a:pt x="136" y="240"/>
                  </a:lnTo>
                  <a:lnTo>
                    <a:pt x="117" y="265"/>
                  </a:lnTo>
                  <a:lnTo>
                    <a:pt x="100" y="289"/>
                  </a:lnTo>
                  <a:lnTo>
                    <a:pt x="86" y="315"/>
                  </a:lnTo>
                  <a:lnTo>
                    <a:pt x="71" y="341"/>
                  </a:lnTo>
                  <a:lnTo>
                    <a:pt x="58" y="368"/>
                  </a:lnTo>
                  <a:lnTo>
                    <a:pt x="46" y="395"/>
                  </a:lnTo>
                  <a:lnTo>
                    <a:pt x="35" y="423"/>
                  </a:lnTo>
                  <a:lnTo>
                    <a:pt x="26" y="452"/>
                  </a:lnTo>
                  <a:lnTo>
                    <a:pt x="18" y="481"/>
                  </a:lnTo>
                  <a:lnTo>
                    <a:pt x="12" y="510"/>
                  </a:lnTo>
                  <a:lnTo>
                    <a:pt x="7" y="539"/>
                  </a:lnTo>
                  <a:lnTo>
                    <a:pt x="4" y="569"/>
                  </a:lnTo>
                  <a:lnTo>
                    <a:pt x="1" y="599"/>
                  </a:lnTo>
                  <a:lnTo>
                    <a:pt x="0" y="630"/>
                  </a:lnTo>
                  <a:lnTo>
                    <a:pt x="1" y="660"/>
                  </a:lnTo>
                  <a:lnTo>
                    <a:pt x="4" y="689"/>
                  </a:lnTo>
                  <a:lnTo>
                    <a:pt x="7" y="719"/>
                  </a:lnTo>
                  <a:lnTo>
                    <a:pt x="12" y="748"/>
                  </a:lnTo>
                  <a:lnTo>
                    <a:pt x="18" y="778"/>
                  </a:lnTo>
                  <a:lnTo>
                    <a:pt x="26" y="806"/>
                  </a:lnTo>
                  <a:lnTo>
                    <a:pt x="35" y="835"/>
                  </a:lnTo>
                  <a:lnTo>
                    <a:pt x="46" y="863"/>
                  </a:lnTo>
                  <a:lnTo>
                    <a:pt x="58" y="891"/>
                  </a:lnTo>
                  <a:lnTo>
                    <a:pt x="71" y="917"/>
                  </a:lnTo>
                  <a:lnTo>
                    <a:pt x="86" y="944"/>
                  </a:lnTo>
                  <a:lnTo>
                    <a:pt x="100" y="969"/>
                  </a:lnTo>
                  <a:lnTo>
                    <a:pt x="117" y="994"/>
                  </a:lnTo>
                  <a:lnTo>
                    <a:pt x="136" y="1018"/>
                  </a:lnTo>
                  <a:lnTo>
                    <a:pt x="155" y="1041"/>
                  </a:lnTo>
                  <a:lnTo>
                    <a:pt x="174" y="1063"/>
                  </a:lnTo>
                  <a:lnTo>
                    <a:pt x="195" y="1084"/>
                  </a:lnTo>
                  <a:lnTo>
                    <a:pt x="218" y="1105"/>
                  </a:lnTo>
                  <a:lnTo>
                    <a:pt x="241" y="1124"/>
                  </a:lnTo>
                  <a:lnTo>
                    <a:pt x="264" y="1142"/>
                  </a:lnTo>
                  <a:lnTo>
                    <a:pt x="290" y="1158"/>
                  </a:lnTo>
                  <a:lnTo>
                    <a:pt x="316" y="1174"/>
                  </a:lnTo>
                  <a:lnTo>
                    <a:pt x="341" y="1188"/>
                  </a:lnTo>
                  <a:lnTo>
                    <a:pt x="368" y="1201"/>
                  </a:lnTo>
                  <a:lnTo>
                    <a:pt x="395" y="1213"/>
                  </a:lnTo>
                  <a:lnTo>
                    <a:pt x="424" y="1224"/>
                  </a:lnTo>
                  <a:lnTo>
                    <a:pt x="452" y="1232"/>
                  </a:lnTo>
                  <a:lnTo>
                    <a:pt x="481" y="1240"/>
                  </a:lnTo>
                  <a:lnTo>
                    <a:pt x="510" y="1246"/>
                  </a:lnTo>
                  <a:lnTo>
                    <a:pt x="540" y="1251"/>
                  </a:lnTo>
                  <a:lnTo>
                    <a:pt x="570" y="1255"/>
                  </a:lnTo>
                  <a:lnTo>
                    <a:pt x="600" y="1257"/>
                  </a:lnTo>
                  <a:lnTo>
                    <a:pt x="630" y="1258"/>
                  </a:lnTo>
                  <a:lnTo>
                    <a:pt x="659" y="1257"/>
                  </a:lnTo>
                  <a:lnTo>
                    <a:pt x="689" y="1255"/>
                  </a:lnTo>
                  <a:lnTo>
                    <a:pt x="719" y="1251"/>
                  </a:lnTo>
                  <a:lnTo>
                    <a:pt x="748" y="1246"/>
                  </a:lnTo>
                  <a:lnTo>
                    <a:pt x="778" y="1240"/>
                  </a:lnTo>
                  <a:lnTo>
                    <a:pt x="806" y="1232"/>
                  </a:lnTo>
                  <a:lnTo>
                    <a:pt x="835" y="1224"/>
                  </a:lnTo>
                  <a:lnTo>
                    <a:pt x="863" y="1213"/>
                  </a:lnTo>
                  <a:lnTo>
                    <a:pt x="891" y="1201"/>
                  </a:lnTo>
                  <a:lnTo>
                    <a:pt x="917" y="1188"/>
                  </a:lnTo>
                  <a:lnTo>
                    <a:pt x="944" y="1174"/>
                  </a:lnTo>
                  <a:lnTo>
                    <a:pt x="969" y="1158"/>
                  </a:lnTo>
                  <a:lnTo>
                    <a:pt x="994" y="1142"/>
                  </a:lnTo>
                  <a:lnTo>
                    <a:pt x="1017" y="1124"/>
                  </a:lnTo>
                  <a:lnTo>
                    <a:pt x="1041" y="1105"/>
                  </a:lnTo>
                  <a:lnTo>
                    <a:pt x="1063" y="1084"/>
                  </a:lnTo>
                  <a:lnTo>
                    <a:pt x="1084" y="1063"/>
                  </a:lnTo>
                  <a:lnTo>
                    <a:pt x="1105" y="1041"/>
                  </a:lnTo>
                  <a:lnTo>
                    <a:pt x="1124" y="1018"/>
                  </a:lnTo>
                  <a:lnTo>
                    <a:pt x="1141" y="994"/>
                  </a:lnTo>
                  <a:lnTo>
                    <a:pt x="1158" y="969"/>
                  </a:lnTo>
                  <a:lnTo>
                    <a:pt x="1174" y="944"/>
                  </a:lnTo>
                  <a:lnTo>
                    <a:pt x="1188" y="917"/>
                  </a:lnTo>
                  <a:lnTo>
                    <a:pt x="1200" y="891"/>
                  </a:lnTo>
                  <a:lnTo>
                    <a:pt x="1213" y="863"/>
                  </a:lnTo>
                  <a:lnTo>
                    <a:pt x="1223" y="835"/>
                  </a:lnTo>
                  <a:lnTo>
                    <a:pt x="1232" y="806"/>
                  </a:lnTo>
                  <a:lnTo>
                    <a:pt x="1240" y="778"/>
                  </a:lnTo>
                  <a:lnTo>
                    <a:pt x="1246" y="748"/>
                  </a:lnTo>
                  <a:lnTo>
                    <a:pt x="1251" y="719"/>
                  </a:lnTo>
                  <a:lnTo>
                    <a:pt x="1255" y="689"/>
                  </a:lnTo>
                  <a:lnTo>
                    <a:pt x="1257" y="660"/>
                  </a:lnTo>
                  <a:lnTo>
                    <a:pt x="1258" y="630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45" name="Freeform 409"/>
            <p:cNvSpPr>
              <a:spLocks/>
            </p:cNvSpPr>
            <p:nvPr/>
          </p:nvSpPr>
          <p:spPr bwMode="auto">
            <a:xfrm>
              <a:off x="355" y="846"/>
              <a:ext cx="917" cy="456"/>
            </a:xfrm>
            <a:custGeom>
              <a:avLst/>
              <a:gdLst>
                <a:gd name="T0" fmla="*/ 2011 w 2012"/>
                <a:gd name="T1" fmla="*/ 967 h 1006"/>
                <a:gd name="T2" fmla="*/ 2005 w 2012"/>
                <a:gd name="T3" fmla="*/ 893 h 1006"/>
                <a:gd name="T4" fmla="*/ 1994 w 2012"/>
                <a:gd name="T5" fmla="*/ 818 h 1006"/>
                <a:gd name="T6" fmla="*/ 1978 w 2012"/>
                <a:gd name="T7" fmla="*/ 745 h 1006"/>
                <a:gd name="T8" fmla="*/ 1955 w 2012"/>
                <a:gd name="T9" fmla="*/ 672 h 1006"/>
                <a:gd name="T10" fmla="*/ 1928 w 2012"/>
                <a:gd name="T11" fmla="*/ 603 h 1006"/>
                <a:gd name="T12" fmla="*/ 1895 w 2012"/>
                <a:gd name="T13" fmla="*/ 535 h 1006"/>
                <a:gd name="T14" fmla="*/ 1857 w 2012"/>
                <a:gd name="T15" fmla="*/ 470 h 1006"/>
                <a:gd name="T16" fmla="*/ 1815 w 2012"/>
                <a:gd name="T17" fmla="*/ 407 h 1006"/>
                <a:gd name="T18" fmla="*/ 1768 w 2012"/>
                <a:gd name="T19" fmla="*/ 349 h 1006"/>
                <a:gd name="T20" fmla="*/ 1717 w 2012"/>
                <a:gd name="T21" fmla="*/ 293 h 1006"/>
                <a:gd name="T22" fmla="*/ 1663 w 2012"/>
                <a:gd name="T23" fmla="*/ 242 h 1006"/>
                <a:gd name="T24" fmla="*/ 1603 w 2012"/>
                <a:gd name="T25" fmla="*/ 196 h 1006"/>
                <a:gd name="T26" fmla="*/ 1541 w 2012"/>
                <a:gd name="T27" fmla="*/ 153 h 1006"/>
                <a:gd name="T28" fmla="*/ 1476 w 2012"/>
                <a:gd name="T29" fmla="*/ 116 h 1006"/>
                <a:gd name="T30" fmla="*/ 1408 w 2012"/>
                <a:gd name="T31" fmla="*/ 83 h 1006"/>
                <a:gd name="T32" fmla="*/ 1338 w 2012"/>
                <a:gd name="T33" fmla="*/ 56 h 1006"/>
                <a:gd name="T34" fmla="*/ 1266 w 2012"/>
                <a:gd name="T35" fmla="*/ 34 h 1006"/>
                <a:gd name="T36" fmla="*/ 1193 w 2012"/>
                <a:gd name="T37" fmla="*/ 17 h 1006"/>
                <a:gd name="T38" fmla="*/ 1118 w 2012"/>
                <a:gd name="T39" fmla="*/ 5 h 1006"/>
                <a:gd name="T40" fmla="*/ 1044 w 2012"/>
                <a:gd name="T41" fmla="*/ 0 h 1006"/>
                <a:gd name="T42" fmla="*/ 968 w 2012"/>
                <a:gd name="T43" fmla="*/ 0 h 1006"/>
                <a:gd name="T44" fmla="*/ 894 w 2012"/>
                <a:gd name="T45" fmla="*/ 5 h 1006"/>
                <a:gd name="T46" fmla="*/ 819 w 2012"/>
                <a:gd name="T47" fmla="*/ 17 h 1006"/>
                <a:gd name="T48" fmla="*/ 746 w 2012"/>
                <a:gd name="T49" fmla="*/ 34 h 1006"/>
                <a:gd name="T50" fmla="*/ 674 w 2012"/>
                <a:gd name="T51" fmla="*/ 56 h 1006"/>
                <a:gd name="T52" fmla="*/ 604 w 2012"/>
                <a:gd name="T53" fmla="*/ 83 h 1006"/>
                <a:gd name="T54" fmla="*/ 536 w 2012"/>
                <a:gd name="T55" fmla="*/ 116 h 1006"/>
                <a:gd name="T56" fmla="*/ 471 w 2012"/>
                <a:gd name="T57" fmla="*/ 153 h 1006"/>
                <a:gd name="T58" fmla="*/ 409 w 2012"/>
                <a:gd name="T59" fmla="*/ 196 h 1006"/>
                <a:gd name="T60" fmla="*/ 351 w 2012"/>
                <a:gd name="T61" fmla="*/ 242 h 1006"/>
                <a:gd name="T62" fmla="*/ 295 w 2012"/>
                <a:gd name="T63" fmla="*/ 293 h 1006"/>
                <a:gd name="T64" fmla="*/ 244 w 2012"/>
                <a:gd name="T65" fmla="*/ 349 h 1006"/>
                <a:gd name="T66" fmla="*/ 197 w 2012"/>
                <a:gd name="T67" fmla="*/ 407 h 1006"/>
                <a:gd name="T68" fmla="*/ 155 w 2012"/>
                <a:gd name="T69" fmla="*/ 470 h 1006"/>
                <a:gd name="T70" fmla="*/ 118 w 2012"/>
                <a:gd name="T71" fmla="*/ 535 h 1006"/>
                <a:gd name="T72" fmla="*/ 85 w 2012"/>
                <a:gd name="T73" fmla="*/ 603 h 1006"/>
                <a:gd name="T74" fmla="*/ 57 w 2012"/>
                <a:gd name="T75" fmla="*/ 672 h 1006"/>
                <a:gd name="T76" fmla="*/ 36 w 2012"/>
                <a:gd name="T77" fmla="*/ 745 h 1006"/>
                <a:gd name="T78" fmla="*/ 19 w 2012"/>
                <a:gd name="T79" fmla="*/ 818 h 1006"/>
                <a:gd name="T80" fmla="*/ 7 w 2012"/>
                <a:gd name="T81" fmla="*/ 893 h 1006"/>
                <a:gd name="T82" fmla="*/ 1 w 2012"/>
                <a:gd name="T83" fmla="*/ 967 h 10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012" h="1006">
                  <a:moveTo>
                    <a:pt x="2012" y="1006"/>
                  </a:moveTo>
                  <a:lnTo>
                    <a:pt x="2011" y="967"/>
                  </a:lnTo>
                  <a:lnTo>
                    <a:pt x="2009" y="930"/>
                  </a:lnTo>
                  <a:lnTo>
                    <a:pt x="2005" y="893"/>
                  </a:lnTo>
                  <a:lnTo>
                    <a:pt x="2000" y="856"/>
                  </a:lnTo>
                  <a:lnTo>
                    <a:pt x="1994" y="818"/>
                  </a:lnTo>
                  <a:lnTo>
                    <a:pt x="1986" y="781"/>
                  </a:lnTo>
                  <a:lnTo>
                    <a:pt x="1978" y="745"/>
                  </a:lnTo>
                  <a:lnTo>
                    <a:pt x="1967" y="709"/>
                  </a:lnTo>
                  <a:lnTo>
                    <a:pt x="1955" y="672"/>
                  </a:lnTo>
                  <a:lnTo>
                    <a:pt x="1943" y="637"/>
                  </a:lnTo>
                  <a:lnTo>
                    <a:pt x="1928" y="603"/>
                  </a:lnTo>
                  <a:lnTo>
                    <a:pt x="1912" y="569"/>
                  </a:lnTo>
                  <a:lnTo>
                    <a:pt x="1895" y="535"/>
                  </a:lnTo>
                  <a:lnTo>
                    <a:pt x="1877" y="502"/>
                  </a:lnTo>
                  <a:lnTo>
                    <a:pt x="1857" y="470"/>
                  </a:lnTo>
                  <a:lnTo>
                    <a:pt x="1837" y="438"/>
                  </a:lnTo>
                  <a:lnTo>
                    <a:pt x="1815" y="407"/>
                  </a:lnTo>
                  <a:lnTo>
                    <a:pt x="1792" y="378"/>
                  </a:lnTo>
                  <a:lnTo>
                    <a:pt x="1768" y="349"/>
                  </a:lnTo>
                  <a:lnTo>
                    <a:pt x="1743" y="321"/>
                  </a:lnTo>
                  <a:lnTo>
                    <a:pt x="1717" y="293"/>
                  </a:lnTo>
                  <a:lnTo>
                    <a:pt x="1690" y="268"/>
                  </a:lnTo>
                  <a:lnTo>
                    <a:pt x="1663" y="242"/>
                  </a:lnTo>
                  <a:lnTo>
                    <a:pt x="1633" y="219"/>
                  </a:lnTo>
                  <a:lnTo>
                    <a:pt x="1603" y="196"/>
                  </a:lnTo>
                  <a:lnTo>
                    <a:pt x="1573" y="174"/>
                  </a:lnTo>
                  <a:lnTo>
                    <a:pt x="1541" y="153"/>
                  </a:lnTo>
                  <a:lnTo>
                    <a:pt x="1509" y="134"/>
                  </a:lnTo>
                  <a:lnTo>
                    <a:pt x="1476" y="116"/>
                  </a:lnTo>
                  <a:lnTo>
                    <a:pt x="1442" y="99"/>
                  </a:lnTo>
                  <a:lnTo>
                    <a:pt x="1408" y="83"/>
                  </a:lnTo>
                  <a:lnTo>
                    <a:pt x="1374" y="69"/>
                  </a:lnTo>
                  <a:lnTo>
                    <a:pt x="1338" y="56"/>
                  </a:lnTo>
                  <a:lnTo>
                    <a:pt x="1303" y="44"/>
                  </a:lnTo>
                  <a:lnTo>
                    <a:pt x="1266" y="34"/>
                  </a:lnTo>
                  <a:lnTo>
                    <a:pt x="1230" y="24"/>
                  </a:lnTo>
                  <a:lnTo>
                    <a:pt x="1193" y="17"/>
                  </a:lnTo>
                  <a:lnTo>
                    <a:pt x="1156" y="10"/>
                  </a:lnTo>
                  <a:lnTo>
                    <a:pt x="1118" y="5"/>
                  </a:lnTo>
                  <a:lnTo>
                    <a:pt x="1081" y="2"/>
                  </a:lnTo>
                  <a:lnTo>
                    <a:pt x="1044" y="0"/>
                  </a:lnTo>
                  <a:lnTo>
                    <a:pt x="1007" y="0"/>
                  </a:lnTo>
                  <a:lnTo>
                    <a:pt x="968" y="0"/>
                  </a:lnTo>
                  <a:lnTo>
                    <a:pt x="931" y="2"/>
                  </a:lnTo>
                  <a:lnTo>
                    <a:pt x="894" y="5"/>
                  </a:lnTo>
                  <a:lnTo>
                    <a:pt x="857" y="10"/>
                  </a:lnTo>
                  <a:lnTo>
                    <a:pt x="819" y="17"/>
                  </a:lnTo>
                  <a:lnTo>
                    <a:pt x="782" y="24"/>
                  </a:lnTo>
                  <a:lnTo>
                    <a:pt x="746" y="34"/>
                  </a:lnTo>
                  <a:lnTo>
                    <a:pt x="710" y="44"/>
                  </a:lnTo>
                  <a:lnTo>
                    <a:pt x="674" y="56"/>
                  </a:lnTo>
                  <a:lnTo>
                    <a:pt x="639" y="69"/>
                  </a:lnTo>
                  <a:lnTo>
                    <a:pt x="604" y="83"/>
                  </a:lnTo>
                  <a:lnTo>
                    <a:pt x="570" y="99"/>
                  </a:lnTo>
                  <a:lnTo>
                    <a:pt x="536" y="116"/>
                  </a:lnTo>
                  <a:lnTo>
                    <a:pt x="503" y="134"/>
                  </a:lnTo>
                  <a:lnTo>
                    <a:pt x="471" y="153"/>
                  </a:lnTo>
                  <a:lnTo>
                    <a:pt x="440" y="174"/>
                  </a:lnTo>
                  <a:lnTo>
                    <a:pt x="409" y="196"/>
                  </a:lnTo>
                  <a:lnTo>
                    <a:pt x="379" y="219"/>
                  </a:lnTo>
                  <a:lnTo>
                    <a:pt x="351" y="242"/>
                  </a:lnTo>
                  <a:lnTo>
                    <a:pt x="322" y="268"/>
                  </a:lnTo>
                  <a:lnTo>
                    <a:pt x="295" y="293"/>
                  </a:lnTo>
                  <a:lnTo>
                    <a:pt x="269" y="321"/>
                  </a:lnTo>
                  <a:lnTo>
                    <a:pt x="244" y="349"/>
                  </a:lnTo>
                  <a:lnTo>
                    <a:pt x="220" y="378"/>
                  </a:lnTo>
                  <a:lnTo>
                    <a:pt x="197" y="407"/>
                  </a:lnTo>
                  <a:lnTo>
                    <a:pt x="175" y="438"/>
                  </a:lnTo>
                  <a:lnTo>
                    <a:pt x="155" y="470"/>
                  </a:lnTo>
                  <a:lnTo>
                    <a:pt x="136" y="502"/>
                  </a:lnTo>
                  <a:lnTo>
                    <a:pt x="118" y="535"/>
                  </a:lnTo>
                  <a:lnTo>
                    <a:pt x="100" y="569"/>
                  </a:lnTo>
                  <a:lnTo>
                    <a:pt x="85" y="603"/>
                  </a:lnTo>
                  <a:lnTo>
                    <a:pt x="71" y="637"/>
                  </a:lnTo>
                  <a:lnTo>
                    <a:pt x="57" y="672"/>
                  </a:lnTo>
                  <a:lnTo>
                    <a:pt x="45" y="709"/>
                  </a:lnTo>
                  <a:lnTo>
                    <a:pt x="36" y="745"/>
                  </a:lnTo>
                  <a:lnTo>
                    <a:pt x="26" y="781"/>
                  </a:lnTo>
                  <a:lnTo>
                    <a:pt x="19" y="818"/>
                  </a:lnTo>
                  <a:lnTo>
                    <a:pt x="12" y="856"/>
                  </a:lnTo>
                  <a:lnTo>
                    <a:pt x="7" y="893"/>
                  </a:lnTo>
                  <a:lnTo>
                    <a:pt x="4" y="930"/>
                  </a:lnTo>
                  <a:lnTo>
                    <a:pt x="1" y="967"/>
                  </a:lnTo>
                  <a:lnTo>
                    <a:pt x="0" y="100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46" name="Line 410"/>
            <p:cNvSpPr>
              <a:spLocks noChangeShapeType="1"/>
            </p:cNvSpPr>
            <p:nvPr/>
          </p:nvSpPr>
          <p:spPr bwMode="auto">
            <a:xfrm>
              <a:off x="355" y="1302"/>
              <a:ext cx="0" cy="57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47" name="Line 411"/>
            <p:cNvSpPr>
              <a:spLocks noChangeShapeType="1"/>
            </p:cNvSpPr>
            <p:nvPr/>
          </p:nvSpPr>
          <p:spPr bwMode="auto">
            <a:xfrm flipH="1">
              <a:off x="68" y="1877"/>
              <a:ext cx="28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48" name="Line 412"/>
            <p:cNvSpPr>
              <a:spLocks noChangeShapeType="1"/>
            </p:cNvSpPr>
            <p:nvPr/>
          </p:nvSpPr>
          <p:spPr bwMode="auto">
            <a:xfrm>
              <a:off x="68" y="1877"/>
              <a:ext cx="0" cy="3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49" name="Line 413"/>
            <p:cNvSpPr>
              <a:spLocks noChangeShapeType="1"/>
            </p:cNvSpPr>
            <p:nvPr/>
          </p:nvSpPr>
          <p:spPr bwMode="auto">
            <a:xfrm>
              <a:off x="1272" y="1302"/>
              <a:ext cx="0" cy="57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0" name="Line 414"/>
            <p:cNvSpPr>
              <a:spLocks noChangeShapeType="1"/>
            </p:cNvSpPr>
            <p:nvPr/>
          </p:nvSpPr>
          <p:spPr bwMode="auto">
            <a:xfrm>
              <a:off x="1272" y="1877"/>
              <a:ext cx="28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1" name="Line 415"/>
            <p:cNvSpPr>
              <a:spLocks noChangeShapeType="1"/>
            </p:cNvSpPr>
            <p:nvPr/>
          </p:nvSpPr>
          <p:spPr bwMode="auto">
            <a:xfrm>
              <a:off x="1559" y="1877"/>
              <a:ext cx="0" cy="3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2" name="Line 416"/>
            <p:cNvSpPr>
              <a:spLocks noChangeShapeType="1"/>
            </p:cNvSpPr>
            <p:nvPr/>
          </p:nvSpPr>
          <p:spPr bwMode="auto">
            <a:xfrm flipH="1">
              <a:off x="68" y="2222"/>
              <a:ext cx="149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3" name="Line 417"/>
            <p:cNvSpPr>
              <a:spLocks noChangeShapeType="1"/>
            </p:cNvSpPr>
            <p:nvPr/>
          </p:nvSpPr>
          <p:spPr bwMode="auto">
            <a:xfrm>
              <a:off x="68" y="2614"/>
              <a:ext cx="149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4" name="Line 418"/>
            <p:cNvSpPr>
              <a:spLocks noChangeShapeType="1"/>
            </p:cNvSpPr>
            <p:nvPr/>
          </p:nvSpPr>
          <p:spPr bwMode="auto">
            <a:xfrm>
              <a:off x="1559" y="2614"/>
              <a:ext cx="0" cy="86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5" name="Line 419"/>
            <p:cNvSpPr>
              <a:spLocks noChangeShapeType="1"/>
            </p:cNvSpPr>
            <p:nvPr/>
          </p:nvSpPr>
          <p:spPr bwMode="auto">
            <a:xfrm flipH="1">
              <a:off x="68" y="3474"/>
              <a:ext cx="149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6" name="Line 420"/>
            <p:cNvSpPr>
              <a:spLocks noChangeShapeType="1"/>
            </p:cNvSpPr>
            <p:nvPr/>
          </p:nvSpPr>
          <p:spPr bwMode="auto">
            <a:xfrm flipV="1">
              <a:off x="68" y="2614"/>
              <a:ext cx="0" cy="86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7" name="Line 421"/>
            <p:cNvSpPr>
              <a:spLocks noChangeShapeType="1"/>
            </p:cNvSpPr>
            <p:nvPr/>
          </p:nvSpPr>
          <p:spPr bwMode="auto">
            <a:xfrm>
              <a:off x="1272" y="2614"/>
              <a:ext cx="0" cy="86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8" name="Line 422"/>
            <p:cNvSpPr>
              <a:spLocks noChangeShapeType="1"/>
            </p:cNvSpPr>
            <p:nvPr/>
          </p:nvSpPr>
          <p:spPr bwMode="auto">
            <a:xfrm>
              <a:off x="355" y="2614"/>
              <a:ext cx="0" cy="86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9" name="Line 423"/>
            <p:cNvSpPr>
              <a:spLocks noChangeShapeType="1"/>
            </p:cNvSpPr>
            <p:nvPr/>
          </p:nvSpPr>
          <p:spPr bwMode="auto">
            <a:xfrm>
              <a:off x="528" y="2614"/>
              <a:ext cx="0" cy="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0" name="Line 424"/>
            <p:cNvSpPr>
              <a:spLocks noChangeShapeType="1"/>
            </p:cNvSpPr>
            <p:nvPr/>
          </p:nvSpPr>
          <p:spPr bwMode="auto">
            <a:xfrm>
              <a:off x="528" y="2678"/>
              <a:ext cx="0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1" name="Line 425"/>
            <p:cNvSpPr>
              <a:spLocks noChangeShapeType="1"/>
            </p:cNvSpPr>
            <p:nvPr/>
          </p:nvSpPr>
          <p:spPr bwMode="auto">
            <a:xfrm>
              <a:off x="528" y="2786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2" name="Line 426"/>
            <p:cNvSpPr>
              <a:spLocks noChangeShapeType="1"/>
            </p:cNvSpPr>
            <p:nvPr/>
          </p:nvSpPr>
          <p:spPr bwMode="auto">
            <a:xfrm>
              <a:off x="528" y="2892"/>
              <a:ext cx="0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3" name="Line 427"/>
            <p:cNvSpPr>
              <a:spLocks noChangeShapeType="1"/>
            </p:cNvSpPr>
            <p:nvPr/>
          </p:nvSpPr>
          <p:spPr bwMode="auto">
            <a:xfrm>
              <a:off x="528" y="3000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4" name="Line 428"/>
            <p:cNvSpPr>
              <a:spLocks noChangeShapeType="1"/>
            </p:cNvSpPr>
            <p:nvPr/>
          </p:nvSpPr>
          <p:spPr bwMode="auto">
            <a:xfrm>
              <a:off x="528" y="3109"/>
              <a:ext cx="0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5" name="Line 429"/>
            <p:cNvSpPr>
              <a:spLocks noChangeShapeType="1"/>
            </p:cNvSpPr>
            <p:nvPr/>
          </p:nvSpPr>
          <p:spPr bwMode="auto">
            <a:xfrm>
              <a:off x="528" y="3215"/>
              <a:ext cx="0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6" name="Line 430"/>
            <p:cNvSpPr>
              <a:spLocks noChangeShapeType="1"/>
            </p:cNvSpPr>
            <p:nvPr/>
          </p:nvSpPr>
          <p:spPr bwMode="auto">
            <a:xfrm>
              <a:off x="528" y="3323"/>
              <a:ext cx="0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7" name="Line 431"/>
            <p:cNvSpPr>
              <a:spLocks noChangeShapeType="1"/>
            </p:cNvSpPr>
            <p:nvPr/>
          </p:nvSpPr>
          <p:spPr bwMode="auto">
            <a:xfrm>
              <a:off x="528" y="3432"/>
              <a:ext cx="0" cy="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8" name="Line 432"/>
            <p:cNvSpPr>
              <a:spLocks noChangeShapeType="1"/>
            </p:cNvSpPr>
            <p:nvPr/>
          </p:nvSpPr>
          <p:spPr bwMode="auto">
            <a:xfrm>
              <a:off x="1099" y="2614"/>
              <a:ext cx="0" cy="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9" name="Line 433"/>
            <p:cNvSpPr>
              <a:spLocks noChangeShapeType="1"/>
            </p:cNvSpPr>
            <p:nvPr/>
          </p:nvSpPr>
          <p:spPr bwMode="auto">
            <a:xfrm>
              <a:off x="1099" y="2678"/>
              <a:ext cx="0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70" name="Line 434"/>
            <p:cNvSpPr>
              <a:spLocks noChangeShapeType="1"/>
            </p:cNvSpPr>
            <p:nvPr/>
          </p:nvSpPr>
          <p:spPr bwMode="auto">
            <a:xfrm>
              <a:off x="1099" y="2786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71" name="Line 435"/>
            <p:cNvSpPr>
              <a:spLocks noChangeShapeType="1"/>
            </p:cNvSpPr>
            <p:nvPr/>
          </p:nvSpPr>
          <p:spPr bwMode="auto">
            <a:xfrm>
              <a:off x="1099" y="2892"/>
              <a:ext cx="0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72" name="Line 436"/>
            <p:cNvSpPr>
              <a:spLocks noChangeShapeType="1"/>
            </p:cNvSpPr>
            <p:nvPr/>
          </p:nvSpPr>
          <p:spPr bwMode="auto">
            <a:xfrm>
              <a:off x="1099" y="3000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73" name="Line 437"/>
            <p:cNvSpPr>
              <a:spLocks noChangeShapeType="1"/>
            </p:cNvSpPr>
            <p:nvPr/>
          </p:nvSpPr>
          <p:spPr bwMode="auto">
            <a:xfrm>
              <a:off x="1099" y="3109"/>
              <a:ext cx="0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74" name="Line 438"/>
            <p:cNvSpPr>
              <a:spLocks noChangeShapeType="1"/>
            </p:cNvSpPr>
            <p:nvPr/>
          </p:nvSpPr>
          <p:spPr bwMode="auto">
            <a:xfrm>
              <a:off x="1099" y="3215"/>
              <a:ext cx="0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75" name="Line 439"/>
            <p:cNvSpPr>
              <a:spLocks noChangeShapeType="1"/>
            </p:cNvSpPr>
            <p:nvPr/>
          </p:nvSpPr>
          <p:spPr bwMode="auto">
            <a:xfrm>
              <a:off x="1099" y="3323"/>
              <a:ext cx="0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76" name="Line 440"/>
            <p:cNvSpPr>
              <a:spLocks noChangeShapeType="1"/>
            </p:cNvSpPr>
            <p:nvPr/>
          </p:nvSpPr>
          <p:spPr bwMode="auto">
            <a:xfrm>
              <a:off x="1099" y="3432"/>
              <a:ext cx="0" cy="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77" name="Line 441"/>
            <p:cNvSpPr>
              <a:spLocks noChangeShapeType="1"/>
            </p:cNvSpPr>
            <p:nvPr/>
          </p:nvSpPr>
          <p:spPr bwMode="auto">
            <a:xfrm>
              <a:off x="815" y="2518"/>
              <a:ext cx="0" cy="3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78" name="Line 442"/>
            <p:cNvSpPr>
              <a:spLocks noChangeShapeType="1"/>
            </p:cNvSpPr>
            <p:nvPr/>
          </p:nvSpPr>
          <p:spPr bwMode="auto">
            <a:xfrm>
              <a:off x="815" y="2841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79" name="Line 443"/>
            <p:cNvSpPr>
              <a:spLocks noChangeShapeType="1"/>
            </p:cNvSpPr>
            <p:nvPr/>
          </p:nvSpPr>
          <p:spPr bwMode="auto">
            <a:xfrm>
              <a:off x="815" y="2879"/>
              <a:ext cx="0" cy="3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80" name="Line 444"/>
            <p:cNvSpPr>
              <a:spLocks noChangeShapeType="1"/>
            </p:cNvSpPr>
            <p:nvPr/>
          </p:nvSpPr>
          <p:spPr bwMode="auto">
            <a:xfrm>
              <a:off x="815" y="3224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81" name="Line 445"/>
            <p:cNvSpPr>
              <a:spLocks noChangeShapeType="1"/>
            </p:cNvSpPr>
            <p:nvPr/>
          </p:nvSpPr>
          <p:spPr bwMode="auto">
            <a:xfrm>
              <a:off x="815" y="3263"/>
              <a:ext cx="0" cy="3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4782" name="Group 446"/>
          <p:cNvGrpSpPr>
            <a:grpSpLocks/>
          </p:cNvGrpSpPr>
          <p:nvPr/>
        </p:nvGrpSpPr>
        <p:grpSpPr bwMode="auto">
          <a:xfrm>
            <a:off x="3068638" y="1209675"/>
            <a:ext cx="2368550" cy="4451350"/>
            <a:chOff x="1933" y="762"/>
            <a:chExt cx="1492" cy="2804"/>
          </a:xfrm>
        </p:grpSpPr>
        <p:sp>
          <p:nvSpPr>
            <p:cNvPr id="14783" name="Line 447"/>
            <p:cNvSpPr>
              <a:spLocks noChangeShapeType="1"/>
            </p:cNvSpPr>
            <p:nvPr/>
          </p:nvSpPr>
          <p:spPr bwMode="auto">
            <a:xfrm>
              <a:off x="2677" y="762"/>
              <a:ext cx="0" cy="1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84" name="Line 448"/>
            <p:cNvSpPr>
              <a:spLocks noChangeShapeType="1"/>
            </p:cNvSpPr>
            <p:nvPr/>
          </p:nvSpPr>
          <p:spPr bwMode="auto">
            <a:xfrm>
              <a:off x="2677" y="954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85" name="Line 449"/>
            <p:cNvSpPr>
              <a:spLocks noChangeShapeType="1"/>
            </p:cNvSpPr>
            <p:nvPr/>
          </p:nvSpPr>
          <p:spPr bwMode="auto">
            <a:xfrm>
              <a:off x="2677" y="991"/>
              <a:ext cx="0" cy="3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86" name="Line 450"/>
            <p:cNvSpPr>
              <a:spLocks noChangeShapeType="1"/>
            </p:cNvSpPr>
            <p:nvPr/>
          </p:nvSpPr>
          <p:spPr bwMode="auto">
            <a:xfrm>
              <a:off x="2677" y="1337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87" name="Line 451"/>
            <p:cNvSpPr>
              <a:spLocks noChangeShapeType="1"/>
            </p:cNvSpPr>
            <p:nvPr/>
          </p:nvSpPr>
          <p:spPr bwMode="auto">
            <a:xfrm>
              <a:off x="2677" y="1376"/>
              <a:ext cx="0" cy="3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88" name="Line 452"/>
            <p:cNvSpPr>
              <a:spLocks noChangeShapeType="1"/>
            </p:cNvSpPr>
            <p:nvPr/>
          </p:nvSpPr>
          <p:spPr bwMode="auto">
            <a:xfrm>
              <a:off x="2677" y="1720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89" name="Line 453"/>
            <p:cNvSpPr>
              <a:spLocks noChangeShapeType="1"/>
            </p:cNvSpPr>
            <p:nvPr/>
          </p:nvSpPr>
          <p:spPr bwMode="auto">
            <a:xfrm>
              <a:off x="2677" y="1759"/>
              <a:ext cx="0" cy="3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0" name="Line 454"/>
            <p:cNvSpPr>
              <a:spLocks noChangeShapeType="1"/>
            </p:cNvSpPr>
            <p:nvPr/>
          </p:nvSpPr>
          <p:spPr bwMode="auto">
            <a:xfrm>
              <a:off x="2677" y="2104"/>
              <a:ext cx="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1" name="Line 455"/>
            <p:cNvSpPr>
              <a:spLocks noChangeShapeType="1"/>
            </p:cNvSpPr>
            <p:nvPr/>
          </p:nvSpPr>
          <p:spPr bwMode="auto">
            <a:xfrm>
              <a:off x="2677" y="2142"/>
              <a:ext cx="0" cy="1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2" name="Line 456"/>
            <p:cNvSpPr>
              <a:spLocks noChangeShapeType="1"/>
            </p:cNvSpPr>
            <p:nvPr/>
          </p:nvSpPr>
          <p:spPr bwMode="auto">
            <a:xfrm>
              <a:off x="2677" y="2518"/>
              <a:ext cx="0" cy="3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3" name="Line 457"/>
            <p:cNvSpPr>
              <a:spLocks noChangeShapeType="1"/>
            </p:cNvSpPr>
            <p:nvPr/>
          </p:nvSpPr>
          <p:spPr bwMode="auto">
            <a:xfrm>
              <a:off x="2677" y="2841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4" name="Line 458"/>
            <p:cNvSpPr>
              <a:spLocks noChangeShapeType="1"/>
            </p:cNvSpPr>
            <p:nvPr/>
          </p:nvSpPr>
          <p:spPr bwMode="auto">
            <a:xfrm>
              <a:off x="2677" y="2879"/>
              <a:ext cx="0" cy="3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5" name="Line 459"/>
            <p:cNvSpPr>
              <a:spLocks noChangeShapeType="1"/>
            </p:cNvSpPr>
            <p:nvPr/>
          </p:nvSpPr>
          <p:spPr bwMode="auto">
            <a:xfrm>
              <a:off x="2677" y="3224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6" name="Line 460"/>
            <p:cNvSpPr>
              <a:spLocks noChangeShapeType="1"/>
            </p:cNvSpPr>
            <p:nvPr/>
          </p:nvSpPr>
          <p:spPr bwMode="auto">
            <a:xfrm>
              <a:off x="2677" y="3263"/>
              <a:ext cx="0" cy="3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7" name="Line 461"/>
            <p:cNvSpPr>
              <a:spLocks noChangeShapeType="1"/>
            </p:cNvSpPr>
            <p:nvPr/>
          </p:nvSpPr>
          <p:spPr bwMode="auto">
            <a:xfrm>
              <a:off x="2132" y="1302"/>
              <a:ext cx="3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8" name="Line 462"/>
            <p:cNvSpPr>
              <a:spLocks noChangeShapeType="1"/>
            </p:cNvSpPr>
            <p:nvPr/>
          </p:nvSpPr>
          <p:spPr bwMode="auto">
            <a:xfrm>
              <a:off x="2486" y="1302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9" name="Line 463"/>
            <p:cNvSpPr>
              <a:spLocks noChangeShapeType="1"/>
            </p:cNvSpPr>
            <p:nvPr/>
          </p:nvSpPr>
          <p:spPr bwMode="auto">
            <a:xfrm>
              <a:off x="2525" y="1302"/>
              <a:ext cx="3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0" name="Line 464"/>
            <p:cNvSpPr>
              <a:spLocks noChangeShapeType="1"/>
            </p:cNvSpPr>
            <p:nvPr/>
          </p:nvSpPr>
          <p:spPr bwMode="auto">
            <a:xfrm>
              <a:off x="2869" y="1302"/>
              <a:ext cx="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1" name="Line 465"/>
            <p:cNvSpPr>
              <a:spLocks noChangeShapeType="1"/>
            </p:cNvSpPr>
            <p:nvPr/>
          </p:nvSpPr>
          <p:spPr bwMode="auto">
            <a:xfrm>
              <a:off x="2908" y="1302"/>
              <a:ext cx="33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2" name="Freeform 466"/>
            <p:cNvSpPr>
              <a:spLocks/>
            </p:cNvSpPr>
            <p:nvPr/>
          </p:nvSpPr>
          <p:spPr bwMode="auto">
            <a:xfrm>
              <a:off x="2393" y="1015"/>
              <a:ext cx="572" cy="574"/>
            </a:xfrm>
            <a:custGeom>
              <a:avLst/>
              <a:gdLst>
                <a:gd name="T0" fmla="*/ 1254 w 1256"/>
                <a:gd name="T1" fmla="*/ 569 h 1258"/>
                <a:gd name="T2" fmla="*/ 1239 w 1256"/>
                <a:gd name="T3" fmla="*/ 481 h 1258"/>
                <a:gd name="T4" fmla="*/ 1211 w 1256"/>
                <a:gd name="T5" fmla="*/ 395 h 1258"/>
                <a:gd name="T6" fmla="*/ 1172 w 1256"/>
                <a:gd name="T7" fmla="*/ 315 h 1258"/>
                <a:gd name="T8" fmla="*/ 1122 w 1256"/>
                <a:gd name="T9" fmla="*/ 240 h 1258"/>
                <a:gd name="T10" fmla="*/ 1061 w 1256"/>
                <a:gd name="T11" fmla="*/ 174 h 1258"/>
                <a:gd name="T12" fmla="*/ 992 w 1256"/>
                <a:gd name="T13" fmla="*/ 117 h 1258"/>
                <a:gd name="T14" fmla="*/ 915 w 1256"/>
                <a:gd name="T15" fmla="*/ 71 h 1258"/>
                <a:gd name="T16" fmla="*/ 833 w 1256"/>
                <a:gd name="T17" fmla="*/ 35 h 1258"/>
                <a:gd name="T18" fmla="*/ 747 w 1256"/>
                <a:gd name="T19" fmla="*/ 12 h 1258"/>
                <a:gd name="T20" fmla="*/ 658 w 1256"/>
                <a:gd name="T21" fmla="*/ 2 h 1258"/>
                <a:gd name="T22" fmla="*/ 568 w 1256"/>
                <a:gd name="T23" fmla="*/ 4 h 1258"/>
                <a:gd name="T24" fmla="*/ 480 w 1256"/>
                <a:gd name="T25" fmla="*/ 19 h 1258"/>
                <a:gd name="T26" fmla="*/ 395 w 1256"/>
                <a:gd name="T27" fmla="*/ 45 h 1258"/>
                <a:gd name="T28" fmla="*/ 314 w 1256"/>
                <a:gd name="T29" fmla="*/ 85 h 1258"/>
                <a:gd name="T30" fmla="*/ 239 w 1256"/>
                <a:gd name="T31" fmla="*/ 135 h 1258"/>
                <a:gd name="T32" fmla="*/ 173 w 1256"/>
                <a:gd name="T33" fmla="*/ 195 h 1258"/>
                <a:gd name="T34" fmla="*/ 116 w 1256"/>
                <a:gd name="T35" fmla="*/ 265 h 1258"/>
                <a:gd name="T36" fmla="*/ 69 w 1256"/>
                <a:gd name="T37" fmla="*/ 341 h 1258"/>
                <a:gd name="T38" fmla="*/ 34 w 1256"/>
                <a:gd name="T39" fmla="*/ 423 h 1258"/>
                <a:gd name="T40" fmla="*/ 11 w 1256"/>
                <a:gd name="T41" fmla="*/ 510 h 1258"/>
                <a:gd name="T42" fmla="*/ 1 w 1256"/>
                <a:gd name="T43" fmla="*/ 599 h 1258"/>
                <a:gd name="T44" fmla="*/ 3 w 1256"/>
                <a:gd name="T45" fmla="*/ 689 h 1258"/>
                <a:gd name="T46" fmla="*/ 17 w 1256"/>
                <a:gd name="T47" fmla="*/ 778 h 1258"/>
                <a:gd name="T48" fmla="*/ 44 w 1256"/>
                <a:gd name="T49" fmla="*/ 863 h 1258"/>
                <a:gd name="T50" fmla="*/ 84 w 1256"/>
                <a:gd name="T51" fmla="*/ 944 h 1258"/>
                <a:gd name="T52" fmla="*/ 134 w 1256"/>
                <a:gd name="T53" fmla="*/ 1018 h 1258"/>
                <a:gd name="T54" fmla="*/ 195 w 1256"/>
                <a:gd name="T55" fmla="*/ 1084 h 1258"/>
                <a:gd name="T56" fmla="*/ 264 w 1256"/>
                <a:gd name="T57" fmla="*/ 1142 h 1258"/>
                <a:gd name="T58" fmla="*/ 340 w 1256"/>
                <a:gd name="T59" fmla="*/ 1188 h 1258"/>
                <a:gd name="T60" fmla="*/ 422 w 1256"/>
                <a:gd name="T61" fmla="*/ 1224 h 1258"/>
                <a:gd name="T62" fmla="*/ 509 w 1256"/>
                <a:gd name="T63" fmla="*/ 1246 h 1258"/>
                <a:gd name="T64" fmla="*/ 598 w 1256"/>
                <a:gd name="T65" fmla="*/ 1257 h 1258"/>
                <a:gd name="T66" fmla="*/ 688 w 1256"/>
                <a:gd name="T67" fmla="*/ 1255 h 1258"/>
                <a:gd name="T68" fmla="*/ 776 w 1256"/>
                <a:gd name="T69" fmla="*/ 1240 h 1258"/>
                <a:gd name="T70" fmla="*/ 861 w 1256"/>
                <a:gd name="T71" fmla="*/ 1213 h 1258"/>
                <a:gd name="T72" fmla="*/ 942 w 1256"/>
                <a:gd name="T73" fmla="*/ 1174 h 1258"/>
                <a:gd name="T74" fmla="*/ 1017 w 1256"/>
                <a:gd name="T75" fmla="*/ 1124 h 1258"/>
                <a:gd name="T76" fmla="*/ 1083 w 1256"/>
                <a:gd name="T77" fmla="*/ 1063 h 1258"/>
                <a:gd name="T78" fmla="*/ 1140 w 1256"/>
                <a:gd name="T79" fmla="*/ 994 h 1258"/>
                <a:gd name="T80" fmla="*/ 1187 w 1256"/>
                <a:gd name="T81" fmla="*/ 917 h 1258"/>
                <a:gd name="T82" fmla="*/ 1222 w 1256"/>
                <a:gd name="T83" fmla="*/ 835 h 1258"/>
                <a:gd name="T84" fmla="*/ 1245 w 1256"/>
                <a:gd name="T85" fmla="*/ 748 h 1258"/>
                <a:gd name="T86" fmla="*/ 1256 w 1256"/>
                <a:gd name="T87" fmla="*/ 660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56" h="1258">
                  <a:moveTo>
                    <a:pt x="1256" y="630"/>
                  </a:moveTo>
                  <a:lnTo>
                    <a:pt x="1256" y="599"/>
                  </a:lnTo>
                  <a:lnTo>
                    <a:pt x="1254" y="569"/>
                  </a:lnTo>
                  <a:lnTo>
                    <a:pt x="1250" y="539"/>
                  </a:lnTo>
                  <a:lnTo>
                    <a:pt x="1245" y="510"/>
                  </a:lnTo>
                  <a:lnTo>
                    <a:pt x="1239" y="481"/>
                  </a:lnTo>
                  <a:lnTo>
                    <a:pt x="1231" y="452"/>
                  </a:lnTo>
                  <a:lnTo>
                    <a:pt x="1222" y="423"/>
                  </a:lnTo>
                  <a:lnTo>
                    <a:pt x="1211" y="395"/>
                  </a:lnTo>
                  <a:lnTo>
                    <a:pt x="1200" y="368"/>
                  </a:lnTo>
                  <a:lnTo>
                    <a:pt x="1187" y="341"/>
                  </a:lnTo>
                  <a:lnTo>
                    <a:pt x="1172" y="315"/>
                  </a:lnTo>
                  <a:lnTo>
                    <a:pt x="1156" y="289"/>
                  </a:lnTo>
                  <a:lnTo>
                    <a:pt x="1140" y="265"/>
                  </a:lnTo>
                  <a:lnTo>
                    <a:pt x="1122" y="240"/>
                  </a:lnTo>
                  <a:lnTo>
                    <a:pt x="1103" y="218"/>
                  </a:lnTo>
                  <a:lnTo>
                    <a:pt x="1083" y="195"/>
                  </a:lnTo>
                  <a:lnTo>
                    <a:pt x="1061" y="174"/>
                  </a:lnTo>
                  <a:lnTo>
                    <a:pt x="1039" y="154"/>
                  </a:lnTo>
                  <a:lnTo>
                    <a:pt x="1017" y="135"/>
                  </a:lnTo>
                  <a:lnTo>
                    <a:pt x="992" y="117"/>
                  </a:lnTo>
                  <a:lnTo>
                    <a:pt x="968" y="101"/>
                  </a:lnTo>
                  <a:lnTo>
                    <a:pt x="942" y="85"/>
                  </a:lnTo>
                  <a:lnTo>
                    <a:pt x="915" y="71"/>
                  </a:lnTo>
                  <a:lnTo>
                    <a:pt x="889" y="57"/>
                  </a:lnTo>
                  <a:lnTo>
                    <a:pt x="861" y="45"/>
                  </a:lnTo>
                  <a:lnTo>
                    <a:pt x="833" y="35"/>
                  </a:lnTo>
                  <a:lnTo>
                    <a:pt x="805" y="26"/>
                  </a:lnTo>
                  <a:lnTo>
                    <a:pt x="776" y="19"/>
                  </a:lnTo>
                  <a:lnTo>
                    <a:pt x="747" y="12"/>
                  </a:lnTo>
                  <a:lnTo>
                    <a:pt x="717" y="7"/>
                  </a:lnTo>
                  <a:lnTo>
                    <a:pt x="688" y="4"/>
                  </a:lnTo>
                  <a:lnTo>
                    <a:pt x="658" y="2"/>
                  </a:lnTo>
                  <a:lnTo>
                    <a:pt x="628" y="0"/>
                  </a:lnTo>
                  <a:lnTo>
                    <a:pt x="598" y="2"/>
                  </a:lnTo>
                  <a:lnTo>
                    <a:pt x="568" y="4"/>
                  </a:lnTo>
                  <a:lnTo>
                    <a:pt x="538" y="7"/>
                  </a:lnTo>
                  <a:lnTo>
                    <a:pt x="509" y="12"/>
                  </a:lnTo>
                  <a:lnTo>
                    <a:pt x="480" y="19"/>
                  </a:lnTo>
                  <a:lnTo>
                    <a:pt x="451" y="26"/>
                  </a:lnTo>
                  <a:lnTo>
                    <a:pt x="422" y="35"/>
                  </a:lnTo>
                  <a:lnTo>
                    <a:pt x="395" y="45"/>
                  </a:lnTo>
                  <a:lnTo>
                    <a:pt x="367" y="57"/>
                  </a:lnTo>
                  <a:lnTo>
                    <a:pt x="340" y="71"/>
                  </a:lnTo>
                  <a:lnTo>
                    <a:pt x="314" y="85"/>
                  </a:lnTo>
                  <a:lnTo>
                    <a:pt x="288" y="101"/>
                  </a:lnTo>
                  <a:lnTo>
                    <a:pt x="264" y="117"/>
                  </a:lnTo>
                  <a:lnTo>
                    <a:pt x="239" y="135"/>
                  </a:lnTo>
                  <a:lnTo>
                    <a:pt x="217" y="154"/>
                  </a:lnTo>
                  <a:lnTo>
                    <a:pt x="195" y="174"/>
                  </a:lnTo>
                  <a:lnTo>
                    <a:pt x="173" y="195"/>
                  </a:lnTo>
                  <a:lnTo>
                    <a:pt x="153" y="218"/>
                  </a:lnTo>
                  <a:lnTo>
                    <a:pt x="134" y="240"/>
                  </a:lnTo>
                  <a:lnTo>
                    <a:pt x="116" y="265"/>
                  </a:lnTo>
                  <a:lnTo>
                    <a:pt x="100" y="289"/>
                  </a:lnTo>
                  <a:lnTo>
                    <a:pt x="84" y="315"/>
                  </a:lnTo>
                  <a:lnTo>
                    <a:pt x="69" y="341"/>
                  </a:lnTo>
                  <a:lnTo>
                    <a:pt x="56" y="368"/>
                  </a:lnTo>
                  <a:lnTo>
                    <a:pt x="44" y="395"/>
                  </a:lnTo>
                  <a:lnTo>
                    <a:pt x="34" y="423"/>
                  </a:lnTo>
                  <a:lnTo>
                    <a:pt x="25" y="452"/>
                  </a:lnTo>
                  <a:lnTo>
                    <a:pt x="17" y="481"/>
                  </a:lnTo>
                  <a:lnTo>
                    <a:pt x="11" y="510"/>
                  </a:lnTo>
                  <a:lnTo>
                    <a:pt x="6" y="539"/>
                  </a:lnTo>
                  <a:lnTo>
                    <a:pt x="3" y="569"/>
                  </a:lnTo>
                  <a:lnTo>
                    <a:pt x="1" y="599"/>
                  </a:lnTo>
                  <a:lnTo>
                    <a:pt x="0" y="630"/>
                  </a:lnTo>
                  <a:lnTo>
                    <a:pt x="1" y="660"/>
                  </a:lnTo>
                  <a:lnTo>
                    <a:pt x="3" y="689"/>
                  </a:lnTo>
                  <a:lnTo>
                    <a:pt x="6" y="719"/>
                  </a:lnTo>
                  <a:lnTo>
                    <a:pt x="11" y="748"/>
                  </a:lnTo>
                  <a:lnTo>
                    <a:pt x="17" y="778"/>
                  </a:lnTo>
                  <a:lnTo>
                    <a:pt x="25" y="806"/>
                  </a:lnTo>
                  <a:lnTo>
                    <a:pt x="34" y="835"/>
                  </a:lnTo>
                  <a:lnTo>
                    <a:pt x="44" y="863"/>
                  </a:lnTo>
                  <a:lnTo>
                    <a:pt x="56" y="891"/>
                  </a:lnTo>
                  <a:lnTo>
                    <a:pt x="69" y="917"/>
                  </a:lnTo>
                  <a:lnTo>
                    <a:pt x="84" y="944"/>
                  </a:lnTo>
                  <a:lnTo>
                    <a:pt x="100" y="969"/>
                  </a:lnTo>
                  <a:lnTo>
                    <a:pt x="116" y="994"/>
                  </a:lnTo>
                  <a:lnTo>
                    <a:pt x="134" y="1018"/>
                  </a:lnTo>
                  <a:lnTo>
                    <a:pt x="153" y="1041"/>
                  </a:lnTo>
                  <a:lnTo>
                    <a:pt x="173" y="1063"/>
                  </a:lnTo>
                  <a:lnTo>
                    <a:pt x="195" y="1084"/>
                  </a:lnTo>
                  <a:lnTo>
                    <a:pt x="217" y="1105"/>
                  </a:lnTo>
                  <a:lnTo>
                    <a:pt x="239" y="1124"/>
                  </a:lnTo>
                  <a:lnTo>
                    <a:pt x="264" y="1142"/>
                  </a:lnTo>
                  <a:lnTo>
                    <a:pt x="288" y="1158"/>
                  </a:lnTo>
                  <a:lnTo>
                    <a:pt x="314" y="1174"/>
                  </a:lnTo>
                  <a:lnTo>
                    <a:pt x="340" y="1188"/>
                  </a:lnTo>
                  <a:lnTo>
                    <a:pt x="367" y="1201"/>
                  </a:lnTo>
                  <a:lnTo>
                    <a:pt x="395" y="1213"/>
                  </a:lnTo>
                  <a:lnTo>
                    <a:pt x="422" y="1224"/>
                  </a:lnTo>
                  <a:lnTo>
                    <a:pt x="451" y="1232"/>
                  </a:lnTo>
                  <a:lnTo>
                    <a:pt x="480" y="1240"/>
                  </a:lnTo>
                  <a:lnTo>
                    <a:pt x="509" y="1246"/>
                  </a:lnTo>
                  <a:lnTo>
                    <a:pt x="538" y="1251"/>
                  </a:lnTo>
                  <a:lnTo>
                    <a:pt x="568" y="1255"/>
                  </a:lnTo>
                  <a:lnTo>
                    <a:pt x="598" y="1257"/>
                  </a:lnTo>
                  <a:lnTo>
                    <a:pt x="628" y="1258"/>
                  </a:lnTo>
                  <a:lnTo>
                    <a:pt x="658" y="1257"/>
                  </a:lnTo>
                  <a:lnTo>
                    <a:pt x="688" y="1255"/>
                  </a:lnTo>
                  <a:lnTo>
                    <a:pt x="717" y="1251"/>
                  </a:lnTo>
                  <a:lnTo>
                    <a:pt x="747" y="1246"/>
                  </a:lnTo>
                  <a:lnTo>
                    <a:pt x="776" y="1240"/>
                  </a:lnTo>
                  <a:lnTo>
                    <a:pt x="805" y="1232"/>
                  </a:lnTo>
                  <a:lnTo>
                    <a:pt x="833" y="1224"/>
                  </a:lnTo>
                  <a:lnTo>
                    <a:pt x="861" y="1213"/>
                  </a:lnTo>
                  <a:lnTo>
                    <a:pt x="889" y="1201"/>
                  </a:lnTo>
                  <a:lnTo>
                    <a:pt x="915" y="1188"/>
                  </a:lnTo>
                  <a:lnTo>
                    <a:pt x="942" y="1174"/>
                  </a:lnTo>
                  <a:lnTo>
                    <a:pt x="968" y="1158"/>
                  </a:lnTo>
                  <a:lnTo>
                    <a:pt x="992" y="1142"/>
                  </a:lnTo>
                  <a:lnTo>
                    <a:pt x="1017" y="1124"/>
                  </a:lnTo>
                  <a:lnTo>
                    <a:pt x="1039" y="1105"/>
                  </a:lnTo>
                  <a:lnTo>
                    <a:pt x="1061" y="1084"/>
                  </a:lnTo>
                  <a:lnTo>
                    <a:pt x="1083" y="1063"/>
                  </a:lnTo>
                  <a:lnTo>
                    <a:pt x="1103" y="1041"/>
                  </a:lnTo>
                  <a:lnTo>
                    <a:pt x="1122" y="1018"/>
                  </a:lnTo>
                  <a:lnTo>
                    <a:pt x="1140" y="994"/>
                  </a:lnTo>
                  <a:lnTo>
                    <a:pt x="1156" y="969"/>
                  </a:lnTo>
                  <a:lnTo>
                    <a:pt x="1172" y="944"/>
                  </a:lnTo>
                  <a:lnTo>
                    <a:pt x="1187" y="917"/>
                  </a:lnTo>
                  <a:lnTo>
                    <a:pt x="1200" y="891"/>
                  </a:lnTo>
                  <a:lnTo>
                    <a:pt x="1211" y="863"/>
                  </a:lnTo>
                  <a:lnTo>
                    <a:pt x="1222" y="835"/>
                  </a:lnTo>
                  <a:lnTo>
                    <a:pt x="1231" y="806"/>
                  </a:lnTo>
                  <a:lnTo>
                    <a:pt x="1239" y="778"/>
                  </a:lnTo>
                  <a:lnTo>
                    <a:pt x="1245" y="748"/>
                  </a:lnTo>
                  <a:lnTo>
                    <a:pt x="1250" y="719"/>
                  </a:lnTo>
                  <a:lnTo>
                    <a:pt x="1254" y="689"/>
                  </a:lnTo>
                  <a:lnTo>
                    <a:pt x="1256" y="660"/>
                  </a:lnTo>
                  <a:lnTo>
                    <a:pt x="1256" y="630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3" name="Freeform 467"/>
            <p:cNvSpPr>
              <a:spLocks/>
            </p:cNvSpPr>
            <p:nvPr/>
          </p:nvSpPr>
          <p:spPr bwMode="auto">
            <a:xfrm>
              <a:off x="2221" y="846"/>
              <a:ext cx="916" cy="456"/>
            </a:xfrm>
            <a:custGeom>
              <a:avLst/>
              <a:gdLst>
                <a:gd name="T0" fmla="*/ 2010 w 2010"/>
                <a:gd name="T1" fmla="*/ 967 h 1006"/>
                <a:gd name="T2" fmla="*/ 2004 w 2010"/>
                <a:gd name="T3" fmla="*/ 893 h 1006"/>
                <a:gd name="T4" fmla="*/ 1993 w 2010"/>
                <a:gd name="T5" fmla="*/ 818 h 1006"/>
                <a:gd name="T6" fmla="*/ 1976 w 2010"/>
                <a:gd name="T7" fmla="*/ 745 h 1006"/>
                <a:gd name="T8" fmla="*/ 1954 w 2010"/>
                <a:gd name="T9" fmla="*/ 672 h 1006"/>
                <a:gd name="T10" fmla="*/ 1926 w 2010"/>
                <a:gd name="T11" fmla="*/ 603 h 1006"/>
                <a:gd name="T12" fmla="*/ 1894 w 2010"/>
                <a:gd name="T13" fmla="*/ 535 h 1006"/>
                <a:gd name="T14" fmla="*/ 1857 w 2010"/>
                <a:gd name="T15" fmla="*/ 470 h 1006"/>
                <a:gd name="T16" fmla="*/ 1814 w 2010"/>
                <a:gd name="T17" fmla="*/ 407 h 1006"/>
                <a:gd name="T18" fmla="*/ 1767 w 2010"/>
                <a:gd name="T19" fmla="*/ 349 h 1006"/>
                <a:gd name="T20" fmla="*/ 1716 w 2010"/>
                <a:gd name="T21" fmla="*/ 293 h 1006"/>
                <a:gd name="T22" fmla="*/ 1661 w 2010"/>
                <a:gd name="T23" fmla="*/ 242 h 1006"/>
                <a:gd name="T24" fmla="*/ 1602 w 2010"/>
                <a:gd name="T25" fmla="*/ 196 h 1006"/>
                <a:gd name="T26" fmla="*/ 1539 w 2010"/>
                <a:gd name="T27" fmla="*/ 153 h 1006"/>
                <a:gd name="T28" fmla="*/ 1474 w 2010"/>
                <a:gd name="T29" fmla="*/ 116 h 1006"/>
                <a:gd name="T30" fmla="*/ 1407 w 2010"/>
                <a:gd name="T31" fmla="*/ 83 h 1006"/>
                <a:gd name="T32" fmla="*/ 1337 w 2010"/>
                <a:gd name="T33" fmla="*/ 56 h 1006"/>
                <a:gd name="T34" fmla="*/ 1265 w 2010"/>
                <a:gd name="T35" fmla="*/ 34 h 1006"/>
                <a:gd name="T36" fmla="*/ 1192 w 2010"/>
                <a:gd name="T37" fmla="*/ 17 h 1006"/>
                <a:gd name="T38" fmla="*/ 1118 w 2010"/>
                <a:gd name="T39" fmla="*/ 5 h 1006"/>
                <a:gd name="T40" fmla="*/ 1042 w 2010"/>
                <a:gd name="T41" fmla="*/ 0 h 1006"/>
                <a:gd name="T42" fmla="*/ 968 w 2010"/>
                <a:gd name="T43" fmla="*/ 0 h 1006"/>
                <a:gd name="T44" fmla="*/ 892 w 2010"/>
                <a:gd name="T45" fmla="*/ 5 h 1006"/>
                <a:gd name="T46" fmla="*/ 817 w 2010"/>
                <a:gd name="T47" fmla="*/ 17 h 1006"/>
                <a:gd name="T48" fmla="*/ 745 w 2010"/>
                <a:gd name="T49" fmla="*/ 34 h 1006"/>
                <a:gd name="T50" fmla="*/ 673 w 2010"/>
                <a:gd name="T51" fmla="*/ 56 h 1006"/>
                <a:gd name="T52" fmla="*/ 602 w 2010"/>
                <a:gd name="T53" fmla="*/ 83 h 1006"/>
                <a:gd name="T54" fmla="*/ 535 w 2010"/>
                <a:gd name="T55" fmla="*/ 116 h 1006"/>
                <a:gd name="T56" fmla="*/ 470 w 2010"/>
                <a:gd name="T57" fmla="*/ 153 h 1006"/>
                <a:gd name="T58" fmla="*/ 408 w 2010"/>
                <a:gd name="T59" fmla="*/ 196 h 1006"/>
                <a:gd name="T60" fmla="*/ 349 w 2010"/>
                <a:gd name="T61" fmla="*/ 242 h 1006"/>
                <a:gd name="T62" fmla="*/ 294 w 2010"/>
                <a:gd name="T63" fmla="*/ 293 h 1006"/>
                <a:gd name="T64" fmla="*/ 242 w 2010"/>
                <a:gd name="T65" fmla="*/ 349 h 1006"/>
                <a:gd name="T66" fmla="*/ 196 w 2010"/>
                <a:gd name="T67" fmla="*/ 407 h 1006"/>
                <a:gd name="T68" fmla="*/ 153 w 2010"/>
                <a:gd name="T69" fmla="*/ 470 h 1006"/>
                <a:gd name="T70" fmla="*/ 116 w 2010"/>
                <a:gd name="T71" fmla="*/ 535 h 1006"/>
                <a:gd name="T72" fmla="*/ 84 w 2010"/>
                <a:gd name="T73" fmla="*/ 603 h 1006"/>
                <a:gd name="T74" fmla="*/ 56 w 2010"/>
                <a:gd name="T75" fmla="*/ 672 h 1006"/>
                <a:gd name="T76" fmla="*/ 34 w 2010"/>
                <a:gd name="T77" fmla="*/ 745 h 1006"/>
                <a:gd name="T78" fmla="*/ 17 w 2010"/>
                <a:gd name="T79" fmla="*/ 818 h 1006"/>
                <a:gd name="T80" fmla="*/ 6 w 2010"/>
                <a:gd name="T81" fmla="*/ 893 h 1006"/>
                <a:gd name="T82" fmla="*/ 0 w 2010"/>
                <a:gd name="T83" fmla="*/ 967 h 10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010" h="1006">
                  <a:moveTo>
                    <a:pt x="2010" y="1006"/>
                  </a:moveTo>
                  <a:lnTo>
                    <a:pt x="2010" y="967"/>
                  </a:lnTo>
                  <a:lnTo>
                    <a:pt x="2008" y="930"/>
                  </a:lnTo>
                  <a:lnTo>
                    <a:pt x="2004" y="893"/>
                  </a:lnTo>
                  <a:lnTo>
                    <a:pt x="1999" y="856"/>
                  </a:lnTo>
                  <a:lnTo>
                    <a:pt x="1993" y="818"/>
                  </a:lnTo>
                  <a:lnTo>
                    <a:pt x="1986" y="781"/>
                  </a:lnTo>
                  <a:lnTo>
                    <a:pt x="1976" y="745"/>
                  </a:lnTo>
                  <a:lnTo>
                    <a:pt x="1965" y="709"/>
                  </a:lnTo>
                  <a:lnTo>
                    <a:pt x="1954" y="672"/>
                  </a:lnTo>
                  <a:lnTo>
                    <a:pt x="1941" y="637"/>
                  </a:lnTo>
                  <a:lnTo>
                    <a:pt x="1926" y="603"/>
                  </a:lnTo>
                  <a:lnTo>
                    <a:pt x="1911" y="569"/>
                  </a:lnTo>
                  <a:lnTo>
                    <a:pt x="1894" y="535"/>
                  </a:lnTo>
                  <a:lnTo>
                    <a:pt x="1876" y="502"/>
                  </a:lnTo>
                  <a:lnTo>
                    <a:pt x="1857" y="470"/>
                  </a:lnTo>
                  <a:lnTo>
                    <a:pt x="1835" y="438"/>
                  </a:lnTo>
                  <a:lnTo>
                    <a:pt x="1814" y="407"/>
                  </a:lnTo>
                  <a:lnTo>
                    <a:pt x="1791" y="378"/>
                  </a:lnTo>
                  <a:lnTo>
                    <a:pt x="1767" y="349"/>
                  </a:lnTo>
                  <a:lnTo>
                    <a:pt x="1742" y="321"/>
                  </a:lnTo>
                  <a:lnTo>
                    <a:pt x="1716" y="293"/>
                  </a:lnTo>
                  <a:lnTo>
                    <a:pt x="1689" y="268"/>
                  </a:lnTo>
                  <a:lnTo>
                    <a:pt x="1661" y="242"/>
                  </a:lnTo>
                  <a:lnTo>
                    <a:pt x="1632" y="219"/>
                  </a:lnTo>
                  <a:lnTo>
                    <a:pt x="1602" y="196"/>
                  </a:lnTo>
                  <a:lnTo>
                    <a:pt x="1571" y="174"/>
                  </a:lnTo>
                  <a:lnTo>
                    <a:pt x="1539" y="153"/>
                  </a:lnTo>
                  <a:lnTo>
                    <a:pt x="1507" y="134"/>
                  </a:lnTo>
                  <a:lnTo>
                    <a:pt x="1474" y="116"/>
                  </a:lnTo>
                  <a:lnTo>
                    <a:pt x="1441" y="99"/>
                  </a:lnTo>
                  <a:lnTo>
                    <a:pt x="1407" y="83"/>
                  </a:lnTo>
                  <a:lnTo>
                    <a:pt x="1372" y="69"/>
                  </a:lnTo>
                  <a:lnTo>
                    <a:pt x="1337" y="56"/>
                  </a:lnTo>
                  <a:lnTo>
                    <a:pt x="1301" y="44"/>
                  </a:lnTo>
                  <a:lnTo>
                    <a:pt x="1265" y="34"/>
                  </a:lnTo>
                  <a:lnTo>
                    <a:pt x="1229" y="24"/>
                  </a:lnTo>
                  <a:lnTo>
                    <a:pt x="1192" y="17"/>
                  </a:lnTo>
                  <a:lnTo>
                    <a:pt x="1155" y="10"/>
                  </a:lnTo>
                  <a:lnTo>
                    <a:pt x="1118" y="5"/>
                  </a:lnTo>
                  <a:lnTo>
                    <a:pt x="1081" y="2"/>
                  </a:lnTo>
                  <a:lnTo>
                    <a:pt x="1042" y="0"/>
                  </a:lnTo>
                  <a:lnTo>
                    <a:pt x="1005" y="0"/>
                  </a:lnTo>
                  <a:lnTo>
                    <a:pt x="968" y="0"/>
                  </a:lnTo>
                  <a:lnTo>
                    <a:pt x="929" y="2"/>
                  </a:lnTo>
                  <a:lnTo>
                    <a:pt x="892" y="5"/>
                  </a:lnTo>
                  <a:lnTo>
                    <a:pt x="855" y="10"/>
                  </a:lnTo>
                  <a:lnTo>
                    <a:pt x="817" y="17"/>
                  </a:lnTo>
                  <a:lnTo>
                    <a:pt x="781" y="24"/>
                  </a:lnTo>
                  <a:lnTo>
                    <a:pt x="745" y="34"/>
                  </a:lnTo>
                  <a:lnTo>
                    <a:pt x="709" y="44"/>
                  </a:lnTo>
                  <a:lnTo>
                    <a:pt x="673" y="56"/>
                  </a:lnTo>
                  <a:lnTo>
                    <a:pt x="638" y="69"/>
                  </a:lnTo>
                  <a:lnTo>
                    <a:pt x="602" y="83"/>
                  </a:lnTo>
                  <a:lnTo>
                    <a:pt x="568" y="99"/>
                  </a:lnTo>
                  <a:lnTo>
                    <a:pt x="535" y="116"/>
                  </a:lnTo>
                  <a:lnTo>
                    <a:pt x="502" y="134"/>
                  </a:lnTo>
                  <a:lnTo>
                    <a:pt x="470" y="153"/>
                  </a:lnTo>
                  <a:lnTo>
                    <a:pt x="438" y="174"/>
                  </a:lnTo>
                  <a:lnTo>
                    <a:pt x="408" y="196"/>
                  </a:lnTo>
                  <a:lnTo>
                    <a:pt x="378" y="219"/>
                  </a:lnTo>
                  <a:lnTo>
                    <a:pt x="349" y="242"/>
                  </a:lnTo>
                  <a:lnTo>
                    <a:pt x="321" y="268"/>
                  </a:lnTo>
                  <a:lnTo>
                    <a:pt x="294" y="293"/>
                  </a:lnTo>
                  <a:lnTo>
                    <a:pt x="268" y="321"/>
                  </a:lnTo>
                  <a:lnTo>
                    <a:pt x="242" y="349"/>
                  </a:lnTo>
                  <a:lnTo>
                    <a:pt x="219" y="378"/>
                  </a:lnTo>
                  <a:lnTo>
                    <a:pt x="196" y="407"/>
                  </a:lnTo>
                  <a:lnTo>
                    <a:pt x="174" y="438"/>
                  </a:lnTo>
                  <a:lnTo>
                    <a:pt x="153" y="470"/>
                  </a:lnTo>
                  <a:lnTo>
                    <a:pt x="134" y="502"/>
                  </a:lnTo>
                  <a:lnTo>
                    <a:pt x="116" y="535"/>
                  </a:lnTo>
                  <a:lnTo>
                    <a:pt x="99" y="569"/>
                  </a:lnTo>
                  <a:lnTo>
                    <a:pt x="84" y="603"/>
                  </a:lnTo>
                  <a:lnTo>
                    <a:pt x="69" y="637"/>
                  </a:lnTo>
                  <a:lnTo>
                    <a:pt x="56" y="672"/>
                  </a:lnTo>
                  <a:lnTo>
                    <a:pt x="44" y="709"/>
                  </a:lnTo>
                  <a:lnTo>
                    <a:pt x="34" y="745"/>
                  </a:lnTo>
                  <a:lnTo>
                    <a:pt x="24" y="781"/>
                  </a:lnTo>
                  <a:lnTo>
                    <a:pt x="17" y="818"/>
                  </a:lnTo>
                  <a:lnTo>
                    <a:pt x="10" y="856"/>
                  </a:lnTo>
                  <a:lnTo>
                    <a:pt x="6" y="893"/>
                  </a:lnTo>
                  <a:lnTo>
                    <a:pt x="2" y="930"/>
                  </a:lnTo>
                  <a:lnTo>
                    <a:pt x="0" y="967"/>
                  </a:lnTo>
                  <a:lnTo>
                    <a:pt x="0" y="100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4" name="Line 468"/>
            <p:cNvSpPr>
              <a:spLocks noChangeShapeType="1"/>
            </p:cNvSpPr>
            <p:nvPr/>
          </p:nvSpPr>
          <p:spPr bwMode="auto">
            <a:xfrm>
              <a:off x="2221" y="1302"/>
              <a:ext cx="0" cy="57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5" name="Line 469"/>
            <p:cNvSpPr>
              <a:spLocks noChangeShapeType="1"/>
            </p:cNvSpPr>
            <p:nvPr/>
          </p:nvSpPr>
          <p:spPr bwMode="auto">
            <a:xfrm flipH="1">
              <a:off x="1933" y="1877"/>
              <a:ext cx="28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6" name="Line 470"/>
            <p:cNvSpPr>
              <a:spLocks noChangeShapeType="1"/>
            </p:cNvSpPr>
            <p:nvPr/>
          </p:nvSpPr>
          <p:spPr bwMode="auto">
            <a:xfrm>
              <a:off x="1933" y="1877"/>
              <a:ext cx="0" cy="3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7" name="Line 471"/>
            <p:cNvSpPr>
              <a:spLocks noChangeShapeType="1"/>
            </p:cNvSpPr>
            <p:nvPr/>
          </p:nvSpPr>
          <p:spPr bwMode="auto">
            <a:xfrm>
              <a:off x="3137" y="1302"/>
              <a:ext cx="0" cy="57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8" name="Line 472"/>
            <p:cNvSpPr>
              <a:spLocks noChangeShapeType="1"/>
            </p:cNvSpPr>
            <p:nvPr/>
          </p:nvSpPr>
          <p:spPr bwMode="auto">
            <a:xfrm>
              <a:off x="3137" y="1877"/>
              <a:ext cx="28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9" name="Line 473"/>
            <p:cNvSpPr>
              <a:spLocks noChangeShapeType="1"/>
            </p:cNvSpPr>
            <p:nvPr/>
          </p:nvSpPr>
          <p:spPr bwMode="auto">
            <a:xfrm>
              <a:off x="3425" y="1877"/>
              <a:ext cx="0" cy="3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0" name="Line 474"/>
            <p:cNvSpPr>
              <a:spLocks noChangeShapeType="1"/>
            </p:cNvSpPr>
            <p:nvPr/>
          </p:nvSpPr>
          <p:spPr bwMode="auto">
            <a:xfrm flipH="1">
              <a:off x="1933" y="2222"/>
              <a:ext cx="149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1" name="Line 475"/>
            <p:cNvSpPr>
              <a:spLocks noChangeShapeType="1"/>
            </p:cNvSpPr>
            <p:nvPr/>
          </p:nvSpPr>
          <p:spPr bwMode="auto">
            <a:xfrm>
              <a:off x="1933" y="2614"/>
              <a:ext cx="149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2" name="Line 476"/>
            <p:cNvSpPr>
              <a:spLocks noChangeShapeType="1"/>
            </p:cNvSpPr>
            <p:nvPr/>
          </p:nvSpPr>
          <p:spPr bwMode="auto">
            <a:xfrm>
              <a:off x="3425" y="2614"/>
              <a:ext cx="0" cy="86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3" name="Line 477"/>
            <p:cNvSpPr>
              <a:spLocks noChangeShapeType="1"/>
            </p:cNvSpPr>
            <p:nvPr/>
          </p:nvSpPr>
          <p:spPr bwMode="auto">
            <a:xfrm flipH="1">
              <a:off x="1933" y="3474"/>
              <a:ext cx="149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4" name="Line 478"/>
            <p:cNvSpPr>
              <a:spLocks noChangeShapeType="1"/>
            </p:cNvSpPr>
            <p:nvPr/>
          </p:nvSpPr>
          <p:spPr bwMode="auto">
            <a:xfrm flipV="1">
              <a:off x="1933" y="2614"/>
              <a:ext cx="0" cy="86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5" name="Line 479"/>
            <p:cNvSpPr>
              <a:spLocks noChangeShapeType="1"/>
            </p:cNvSpPr>
            <p:nvPr/>
          </p:nvSpPr>
          <p:spPr bwMode="auto">
            <a:xfrm>
              <a:off x="3137" y="3128"/>
              <a:ext cx="0" cy="34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6" name="Line 480"/>
            <p:cNvSpPr>
              <a:spLocks noChangeShapeType="1"/>
            </p:cNvSpPr>
            <p:nvPr/>
          </p:nvSpPr>
          <p:spPr bwMode="auto">
            <a:xfrm>
              <a:off x="2221" y="3128"/>
              <a:ext cx="0" cy="34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7" name="Line 481"/>
            <p:cNvSpPr>
              <a:spLocks noChangeShapeType="1"/>
            </p:cNvSpPr>
            <p:nvPr/>
          </p:nvSpPr>
          <p:spPr bwMode="auto">
            <a:xfrm>
              <a:off x="2393" y="3128"/>
              <a:ext cx="0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8" name="Line 482"/>
            <p:cNvSpPr>
              <a:spLocks noChangeShapeType="1"/>
            </p:cNvSpPr>
            <p:nvPr/>
          </p:nvSpPr>
          <p:spPr bwMode="auto">
            <a:xfrm>
              <a:off x="2393" y="3205"/>
              <a:ext cx="0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9" name="Line 483"/>
            <p:cNvSpPr>
              <a:spLocks noChangeShapeType="1"/>
            </p:cNvSpPr>
            <p:nvPr/>
          </p:nvSpPr>
          <p:spPr bwMode="auto">
            <a:xfrm>
              <a:off x="2393" y="3313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0" name="Line 484"/>
            <p:cNvSpPr>
              <a:spLocks noChangeShapeType="1"/>
            </p:cNvSpPr>
            <p:nvPr/>
          </p:nvSpPr>
          <p:spPr bwMode="auto">
            <a:xfrm>
              <a:off x="2393" y="3419"/>
              <a:ext cx="0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1" name="Line 485"/>
            <p:cNvSpPr>
              <a:spLocks noChangeShapeType="1"/>
            </p:cNvSpPr>
            <p:nvPr/>
          </p:nvSpPr>
          <p:spPr bwMode="auto">
            <a:xfrm>
              <a:off x="2965" y="3128"/>
              <a:ext cx="0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2" name="Line 486"/>
            <p:cNvSpPr>
              <a:spLocks noChangeShapeType="1"/>
            </p:cNvSpPr>
            <p:nvPr/>
          </p:nvSpPr>
          <p:spPr bwMode="auto">
            <a:xfrm>
              <a:off x="2965" y="3205"/>
              <a:ext cx="0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3" name="Line 487"/>
            <p:cNvSpPr>
              <a:spLocks noChangeShapeType="1"/>
            </p:cNvSpPr>
            <p:nvPr/>
          </p:nvSpPr>
          <p:spPr bwMode="auto">
            <a:xfrm>
              <a:off x="2965" y="3313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4" name="Line 488"/>
            <p:cNvSpPr>
              <a:spLocks noChangeShapeType="1"/>
            </p:cNvSpPr>
            <p:nvPr/>
          </p:nvSpPr>
          <p:spPr bwMode="auto">
            <a:xfrm>
              <a:off x="2965" y="3419"/>
              <a:ext cx="0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5" name="Line 489"/>
            <p:cNvSpPr>
              <a:spLocks noChangeShapeType="1"/>
            </p:cNvSpPr>
            <p:nvPr/>
          </p:nvSpPr>
          <p:spPr bwMode="auto">
            <a:xfrm>
              <a:off x="2221" y="3128"/>
              <a:ext cx="91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4826" name="Group 490"/>
          <p:cNvGrpSpPr>
            <a:grpSpLocks/>
          </p:cNvGrpSpPr>
          <p:nvPr/>
        </p:nvGrpSpPr>
        <p:grpSpPr bwMode="auto">
          <a:xfrm>
            <a:off x="3590925" y="2979738"/>
            <a:ext cx="1328738" cy="0"/>
            <a:chOff x="2262" y="1877"/>
            <a:chExt cx="837" cy="0"/>
          </a:xfrm>
        </p:grpSpPr>
        <p:sp>
          <p:nvSpPr>
            <p:cNvPr id="14827" name="Line 491"/>
            <p:cNvSpPr>
              <a:spLocks noChangeShapeType="1"/>
            </p:cNvSpPr>
            <p:nvPr/>
          </p:nvSpPr>
          <p:spPr bwMode="auto">
            <a:xfrm>
              <a:off x="2262" y="1877"/>
              <a:ext cx="87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8" name="Line 492"/>
            <p:cNvSpPr>
              <a:spLocks noChangeShapeType="1"/>
            </p:cNvSpPr>
            <p:nvPr/>
          </p:nvSpPr>
          <p:spPr bwMode="auto">
            <a:xfrm>
              <a:off x="2371" y="1877"/>
              <a:ext cx="84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9" name="Line 493"/>
            <p:cNvSpPr>
              <a:spLocks noChangeShapeType="1"/>
            </p:cNvSpPr>
            <p:nvPr/>
          </p:nvSpPr>
          <p:spPr bwMode="auto">
            <a:xfrm>
              <a:off x="2477" y="1877"/>
              <a:ext cx="86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30" name="Line 494"/>
            <p:cNvSpPr>
              <a:spLocks noChangeShapeType="1"/>
            </p:cNvSpPr>
            <p:nvPr/>
          </p:nvSpPr>
          <p:spPr bwMode="auto">
            <a:xfrm>
              <a:off x="2585" y="1877"/>
              <a:ext cx="87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31" name="Line 495"/>
            <p:cNvSpPr>
              <a:spLocks noChangeShapeType="1"/>
            </p:cNvSpPr>
            <p:nvPr/>
          </p:nvSpPr>
          <p:spPr bwMode="auto">
            <a:xfrm>
              <a:off x="2691" y="1877"/>
              <a:ext cx="85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32" name="Line 496"/>
            <p:cNvSpPr>
              <a:spLocks noChangeShapeType="1"/>
            </p:cNvSpPr>
            <p:nvPr/>
          </p:nvSpPr>
          <p:spPr bwMode="auto">
            <a:xfrm>
              <a:off x="2799" y="1877"/>
              <a:ext cx="87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33" name="Line 497"/>
            <p:cNvSpPr>
              <a:spLocks noChangeShapeType="1"/>
            </p:cNvSpPr>
            <p:nvPr/>
          </p:nvSpPr>
          <p:spPr bwMode="auto">
            <a:xfrm>
              <a:off x="2908" y="1877"/>
              <a:ext cx="86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34" name="Line 498"/>
            <p:cNvSpPr>
              <a:spLocks noChangeShapeType="1"/>
            </p:cNvSpPr>
            <p:nvPr/>
          </p:nvSpPr>
          <p:spPr bwMode="auto">
            <a:xfrm>
              <a:off x="3012" y="1877"/>
              <a:ext cx="87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4835" name="Group 499"/>
          <p:cNvGrpSpPr>
            <a:grpSpLocks/>
          </p:cNvGrpSpPr>
          <p:nvPr/>
        </p:nvGrpSpPr>
        <p:grpSpPr bwMode="auto">
          <a:xfrm>
            <a:off x="6048375" y="1209675"/>
            <a:ext cx="2368550" cy="4451350"/>
            <a:chOff x="3810" y="762"/>
            <a:chExt cx="1492" cy="2804"/>
          </a:xfrm>
        </p:grpSpPr>
        <p:sp>
          <p:nvSpPr>
            <p:cNvPr id="14836" name="Line 500"/>
            <p:cNvSpPr>
              <a:spLocks noChangeShapeType="1"/>
            </p:cNvSpPr>
            <p:nvPr/>
          </p:nvSpPr>
          <p:spPr bwMode="auto">
            <a:xfrm>
              <a:off x="4557" y="762"/>
              <a:ext cx="0" cy="1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37" name="Line 501"/>
            <p:cNvSpPr>
              <a:spLocks noChangeShapeType="1"/>
            </p:cNvSpPr>
            <p:nvPr/>
          </p:nvSpPr>
          <p:spPr bwMode="auto">
            <a:xfrm>
              <a:off x="4557" y="954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38" name="Line 502"/>
            <p:cNvSpPr>
              <a:spLocks noChangeShapeType="1"/>
            </p:cNvSpPr>
            <p:nvPr/>
          </p:nvSpPr>
          <p:spPr bwMode="auto">
            <a:xfrm>
              <a:off x="4557" y="991"/>
              <a:ext cx="0" cy="3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39" name="Line 503"/>
            <p:cNvSpPr>
              <a:spLocks noChangeShapeType="1"/>
            </p:cNvSpPr>
            <p:nvPr/>
          </p:nvSpPr>
          <p:spPr bwMode="auto">
            <a:xfrm>
              <a:off x="4557" y="1337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40" name="Line 504"/>
            <p:cNvSpPr>
              <a:spLocks noChangeShapeType="1"/>
            </p:cNvSpPr>
            <p:nvPr/>
          </p:nvSpPr>
          <p:spPr bwMode="auto">
            <a:xfrm>
              <a:off x="4557" y="1376"/>
              <a:ext cx="0" cy="3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41" name="Line 505"/>
            <p:cNvSpPr>
              <a:spLocks noChangeShapeType="1"/>
            </p:cNvSpPr>
            <p:nvPr/>
          </p:nvSpPr>
          <p:spPr bwMode="auto">
            <a:xfrm>
              <a:off x="4557" y="1720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42" name="Line 506"/>
            <p:cNvSpPr>
              <a:spLocks noChangeShapeType="1"/>
            </p:cNvSpPr>
            <p:nvPr/>
          </p:nvSpPr>
          <p:spPr bwMode="auto">
            <a:xfrm>
              <a:off x="4557" y="1759"/>
              <a:ext cx="0" cy="3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43" name="Line 507"/>
            <p:cNvSpPr>
              <a:spLocks noChangeShapeType="1"/>
            </p:cNvSpPr>
            <p:nvPr/>
          </p:nvSpPr>
          <p:spPr bwMode="auto">
            <a:xfrm>
              <a:off x="4557" y="2104"/>
              <a:ext cx="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44" name="Line 508"/>
            <p:cNvSpPr>
              <a:spLocks noChangeShapeType="1"/>
            </p:cNvSpPr>
            <p:nvPr/>
          </p:nvSpPr>
          <p:spPr bwMode="auto">
            <a:xfrm>
              <a:off x="4557" y="2142"/>
              <a:ext cx="0" cy="1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45" name="Line 509"/>
            <p:cNvSpPr>
              <a:spLocks noChangeShapeType="1"/>
            </p:cNvSpPr>
            <p:nvPr/>
          </p:nvSpPr>
          <p:spPr bwMode="auto">
            <a:xfrm>
              <a:off x="4557" y="2518"/>
              <a:ext cx="0" cy="3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46" name="Line 510"/>
            <p:cNvSpPr>
              <a:spLocks noChangeShapeType="1"/>
            </p:cNvSpPr>
            <p:nvPr/>
          </p:nvSpPr>
          <p:spPr bwMode="auto">
            <a:xfrm>
              <a:off x="4557" y="2841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47" name="Line 511"/>
            <p:cNvSpPr>
              <a:spLocks noChangeShapeType="1"/>
            </p:cNvSpPr>
            <p:nvPr/>
          </p:nvSpPr>
          <p:spPr bwMode="auto">
            <a:xfrm>
              <a:off x="4557" y="2879"/>
              <a:ext cx="0" cy="3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48" name="Line 512"/>
            <p:cNvSpPr>
              <a:spLocks noChangeShapeType="1"/>
            </p:cNvSpPr>
            <p:nvPr/>
          </p:nvSpPr>
          <p:spPr bwMode="auto">
            <a:xfrm>
              <a:off x="4557" y="3224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49" name="Line 513"/>
            <p:cNvSpPr>
              <a:spLocks noChangeShapeType="1"/>
            </p:cNvSpPr>
            <p:nvPr/>
          </p:nvSpPr>
          <p:spPr bwMode="auto">
            <a:xfrm>
              <a:off x="4557" y="3263"/>
              <a:ext cx="0" cy="3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0" name="Line 514"/>
            <p:cNvSpPr>
              <a:spLocks noChangeShapeType="1"/>
            </p:cNvSpPr>
            <p:nvPr/>
          </p:nvSpPr>
          <p:spPr bwMode="auto">
            <a:xfrm>
              <a:off x="4008" y="1302"/>
              <a:ext cx="33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1" name="Line 515"/>
            <p:cNvSpPr>
              <a:spLocks noChangeShapeType="1"/>
            </p:cNvSpPr>
            <p:nvPr/>
          </p:nvSpPr>
          <p:spPr bwMode="auto">
            <a:xfrm>
              <a:off x="4363" y="1302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2" name="Line 516"/>
            <p:cNvSpPr>
              <a:spLocks noChangeShapeType="1"/>
            </p:cNvSpPr>
            <p:nvPr/>
          </p:nvSpPr>
          <p:spPr bwMode="auto">
            <a:xfrm>
              <a:off x="4401" y="1302"/>
              <a:ext cx="3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3" name="Line 517"/>
            <p:cNvSpPr>
              <a:spLocks noChangeShapeType="1"/>
            </p:cNvSpPr>
            <p:nvPr/>
          </p:nvSpPr>
          <p:spPr bwMode="auto">
            <a:xfrm>
              <a:off x="4746" y="1302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4" name="Line 518"/>
            <p:cNvSpPr>
              <a:spLocks noChangeShapeType="1"/>
            </p:cNvSpPr>
            <p:nvPr/>
          </p:nvSpPr>
          <p:spPr bwMode="auto">
            <a:xfrm>
              <a:off x="4784" y="1302"/>
              <a:ext cx="33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5" name="Freeform 519"/>
            <p:cNvSpPr>
              <a:spLocks/>
            </p:cNvSpPr>
            <p:nvPr/>
          </p:nvSpPr>
          <p:spPr bwMode="auto">
            <a:xfrm>
              <a:off x="4270" y="1015"/>
              <a:ext cx="572" cy="574"/>
            </a:xfrm>
            <a:custGeom>
              <a:avLst/>
              <a:gdLst>
                <a:gd name="T0" fmla="*/ 1254 w 1257"/>
                <a:gd name="T1" fmla="*/ 569 h 1258"/>
                <a:gd name="T2" fmla="*/ 1239 w 1257"/>
                <a:gd name="T3" fmla="*/ 481 h 1258"/>
                <a:gd name="T4" fmla="*/ 1211 w 1257"/>
                <a:gd name="T5" fmla="*/ 395 h 1258"/>
                <a:gd name="T6" fmla="*/ 1173 w 1257"/>
                <a:gd name="T7" fmla="*/ 315 h 1258"/>
                <a:gd name="T8" fmla="*/ 1122 w 1257"/>
                <a:gd name="T9" fmla="*/ 240 h 1258"/>
                <a:gd name="T10" fmla="*/ 1062 w 1257"/>
                <a:gd name="T11" fmla="*/ 174 h 1258"/>
                <a:gd name="T12" fmla="*/ 993 w 1257"/>
                <a:gd name="T13" fmla="*/ 117 h 1258"/>
                <a:gd name="T14" fmla="*/ 917 w 1257"/>
                <a:gd name="T15" fmla="*/ 71 h 1258"/>
                <a:gd name="T16" fmla="*/ 835 w 1257"/>
                <a:gd name="T17" fmla="*/ 35 h 1258"/>
                <a:gd name="T18" fmla="*/ 747 w 1257"/>
                <a:gd name="T19" fmla="*/ 12 h 1258"/>
                <a:gd name="T20" fmla="*/ 659 w 1257"/>
                <a:gd name="T21" fmla="*/ 2 h 1258"/>
                <a:gd name="T22" fmla="*/ 568 w 1257"/>
                <a:gd name="T23" fmla="*/ 4 h 1258"/>
                <a:gd name="T24" fmla="*/ 480 w 1257"/>
                <a:gd name="T25" fmla="*/ 19 h 1258"/>
                <a:gd name="T26" fmla="*/ 395 w 1257"/>
                <a:gd name="T27" fmla="*/ 45 h 1258"/>
                <a:gd name="T28" fmla="*/ 314 w 1257"/>
                <a:gd name="T29" fmla="*/ 85 h 1258"/>
                <a:gd name="T30" fmla="*/ 240 w 1257"/>
                <a:gd name="T31" fmla="*/ 135 h 1258"/>
                <a:gd name="T32" fmla="*/ 173 w 1257"/>
                <a:gd name="T33" fmla="*/ 195 h 1258"/>
                <a:gd name="T34" fmla="*/ 117 w 1257"/>
                <a:gd name="T35" fmla="*/ 265 h 1258"/>
                <a:gd name="T36" fmla="*/ 70 w 1257"/>
                <a:gd name="T37" fmla="*/ 341 h 1258"/>
                <a:gd name="T38" fmla="*/ 35 w 1257"/>
                <a:gd name="T39" fmla="*/ 423 h 1258"/>
                <a:gd name="T40" fmla="*/ 11 w 1257"/>
                <a:gd name="T41" fmla="*/ 510 h 1258"/>
                <a:gd name="T42" fmla="*/ 1 w 1257"/>
                <a:gd name="T43" fmla="*/ 599 h 1258"/>
                <a:gd name="T44" fmla="*/ 3 w 1257"/>
                <a:gd name="T45" fmla="*/ 689 h 1258"/>
                <a:gd name="T46" fmla="*/ 18 w 1257"/>
                <a:gd name="T47" fmla="*/ 778 h 1258"/>
                <a:gd name="T48" fmla="*/ 46 w 1257"/>
                <a:gd name="T49" fmla="*/ 863 h 1258"/>
                <a:gd name="T50" fmla="*/ 84 w 1257"/>
                <a:gd name="T51" fmla="*/ 944 h 1258"/>
                <a:gd name="T52" fmla="*/ 135 w 1257"/>
                <a:gd name="T53" fmla="*/ 1018 h 1258"/>
                <a:gd name="T54" fmla="*/ 195 w 1257"/>
                <a:gd name="T55" fmla="*/ 1084 h 1258"/>
                <a:gd name="T56" fmla="*/ 264 w 1257"/>
                <a:gd name="T57" fmla="*/ 1142 h 1258"/>
                <a:gd name="T58" fmla="*/ 340 w 1257"/>
                <a:gd name="T59" fmla="*/ 1188 h 1258"/>
                <a:gd name="T60" fmla="*/ 422 w 1257"/>
                <a:gd name="T61" fmla="*/ 1224 h 1258"/>
                <a:gd name="T62" fmla="*/ 510 w 1257"/>
                <a:gd name="T63" fmla="*/ 1246 h 1258"/>
                <a:gd name="T64" fmla="*/ 598 w 1257"/>
                <a:gd name="T65" fmla="*/ 1257 h 1258"/>
                <a:gd name="T66" fmla="*/ 689 w 1257"/>
                <a:gd name="T67" fmla="*/ 1255 h 1258"/>
                <a:gd name="T68" fmla="*/ 777 w 1257"/>
                <a:gd name="T69" fmla="*/ 1240 h 1258"/>
                <a:gd name="T70" fmla="*/ 862 w 1257"/>
                <a:gd name="T71" fmla="*/ 1213 h 1258"/>
                <a:gd name="T72" fmla="*/ 943 w 1257"/>
                <a:gd name="T73" fmla="*/ 1174 h 1258"/>
                <a:gd name="T74" fmla="*/ 1017 w 1257"/>
                <a:gd name="T75" fmla="*/ 1124 h 1258"/>
                <a:gd name="T76" fmla="*/ 1084 w 1257"/>
                <a:gd name="T77" fmla="*/ 1063 h 1258"/>
                <a:gd name="T78" fmla="*/ 1140 w 1257"/>
                <a:gd name="T79" fmla="*/ 994 h 1258"/>
                <a:gd name="T80" fmla="*/ 1187 w 1257"/>
                <a:gd name="T81" fmla="*/ 917 h 1258"/>
                <a:gd name="T82" fmla="*/ 1222 w 1257"/>
                <a:gd name="T83" fmla="*/ 835 h 1258"/>
                <a:gd name="T84" fmla="*/ 1246 w 1257"/>
                <a:gd name="T85" fmla="*/ 748 h 1258"/>
                <a:gd name="T86" fmla="*/ 1256 w 1257"/>
                <a:gd name="T87" fmla="*/ 660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57" h="1258">
                  <a:moveTo>
                    <a:pt x="1257" y="630"/>
                  </a:moveTo>
                  <a:lnTo>
                    <a:pt x="1256" y="599"/>
                  </a:lnTo>
                  <a:lnTo>
                    <a:pt x="1254" y="569"/>
                  </a:lnTo>
                  <a:lnTo>
                    <a:pt x="1251" y="539"/>
                  </a:lnTo>
                  <a:lnTo>
                    <a:pt x="1246" y="510"/>
                  </a:lnTo>
                  <a:lnTo>
                    <a:pt x="1239" y="481"/>
                  </a:lnTo>
                  <a:lnTo>
                    <a:pt x="1232" y="452"/>
                  </a:lnTo>
                  <a:lnTo>
                    <a:pt x="1222" y="423"/>
                  </a:lnTo>
                  <a:lnTo>
                    <a:pt x="1211" y="395"/>
                  </a:lnTo>
                  <a:lnTo>
                    <a:pt x="1200" y="368"/>
                  </a:lnTo>
                  <a:lnTo>
                    <a:pt x="1187" y="341"/>
                  </a:lnTo>
                  <a:lnTo>
                    <a:pt x="1173" y="315"/>
                  </a:lnTo>
                  <a:lnTo>
                    <a:pt x="1157" y="289"/>
                  </a:lnTo>
                  <a:lnTo>
                    <a:pt x="1140" y="265"/>
                  </a:lnTo>
                  <a:lnTo>
                    <a:pt x="1122" y="240"/>
                  </a:lnTo>
                  <a:lnTo>
                    <a:pt x="1104" y="218"/>
                  </a:lnTo>
                  <a:lnTo>
                    <a:pt x="1084" y="195"/>
                  </a:lnTo>
                  <a:lnTo>
                    <a:pt x="1062" y="174"/>
                  </a:lnTo>
                  <a:lnTo>
                    <a:pt x="1040" y="154"/>
                  </a:lnTo>
                  <a:lnTo>
                    <a:pt x="1017" y="135"/>
                  </a:lnTo>
                  <a:lnTo>
                    <a:pt x="993" y="117"/>
                  </a:lnTo>
                  <a:lnTo>
                    <a:pt x="969" y="101"/>
                  </a:lnTo>
                  <a:lnTo>
                    <a:pt x="943" y="85"/>
                  </a:lnTo>
                  <a:lnTo>
                    <a:pt x="917" y="71"/>
                  </a:lnTo>
                  <a:lnTo>
                    <a:pt x="890" y="57"/>
                  </a:lnTo>
                  <a:lnTo>
                    <a:pt x="862" y="45"/>
                  </a:lnTo>
                  <a:lnTo>
                    <a:pt x="835" y="35"/>
                  </a:lnTo>
                  <a:lnTo>
                    <a:pt x="806" y="26"/>
                  </a:lnTo>
                  <a:lnTo>
                    <a:pt x="777" y="19"/>
                  </a:lnTo>
                  <a:lnTo>
                    <a:pt x="747" y="12"/>
                  </a:lnTo>
                  <a:lnTo>
                    <a:pt x="717" y="7"/>
                  </a:lnTo>
                  <a:lnTo>
                    <a:pt x="689" y="4"/>
                  </a:lnTo>
                  <a:lnTo>
                    <a:pt x="659" y="2"/>
                  </a:lnTo>
                  <a:lnTo>
                    <a:pt x="628" y="0"/>
                  </a:lnTo>
                  <a:lnTo>
                    <a:pt x="598" y="2"/>
                  </a:lnTo>
                  <a:lnTo>
                    <a:pt x="568" y="4"/>
                  </a:lnTo>
                  <a:lnTo>
                    <a:pt x="540" y="7"/>
                  </a:lnTo>
                  <a:lnTo>
                    <a:pt x="510" y="12"/>
                  </a:lnTo>
                  <a:lnTo>
                    <a:pt x="480" y="19"/>
                  </a:lnTo>
                  <a:lnTo>
                    <a:pt x="451" y="26"/>
                  </a:lnTo>
                  <a:lnTo>
                    <a:pt x="422" y="35"/>
                  </a:lnTo>
                  <a:lnTo>
                    <a:pt x="395" y="45"/>
                  </a:lnTo>
                  <a:lnTo>
                    <a:pt x="367" y="57"/>
                  </a:lnTo>
                  <a:lnTo>
                    <a:pt x="340" y="71"/>
                  </a:lnTo>
                  <a:lnTo>
                    <a:pt x="314" y="85"/>
                  </a:lnTo>
                  <a:lnTo>
                    <a:pt x="288" y="101"/>
                  </a:lnTo>
                  <a:lnTo>
                    <a:pt x="264" y="117"/>
                  </a:lnTo>
                  <a:lnTo>
                    <a:pt x="240" y="135"/>
                  </a:lnTo>
                  <a:lnTo>
                    <a:pt x="217" y="154"/>
                  </a:lnTo>
                  <a:lnTo>
                    <a:pt x="195" y="174"/>
                  </a:lnTo>
                  <a:lnTo>
                    <a:pt x="173" y="195"/>
                  </a:lnTo>
                  <a:lnTo>
                    <a:pt x="153" y="218"/>
                  </a:lnTo>
                  <a:lnTo>
                    <a:pt x="135" y="240"/>
                  </a:lnTo>
                  <a:lnTo>
                    <a:pt x="117" y="265"/>
                  </a:lnTo>
                  <a:lnTo>
                    <a:pt x="100" y="289"/>
                  </a:lnTo>
                  <a:lnTo>
                    <a:pt x="84" y="315"/>
                  </a:lnTo>
                  <a:lnTo>
                    <a:pt x="70" y="341"/>
                  </a:lnTo>
                  <a:lnTo>
                    <a:pt x="57" y="368"/>
                  </a:lnTo>
                  <a:lnTo>
                    <a:pt x="46" y="395"/>
                  </a:lnTo>
                  <a:lnTo>
                    <a:pt x="35" y="423"/>
                  </a:lnTo>
                  <a:lnTo>
                    <a:pt x="25" y="452"/>
                  </a:lnTo>
                  <a:lnTo>
                    <a:pt x="18" y="481"/>
                  </a:lnTo>
                  <a:lnTo>
                    <a:pt x="11" y="510"/>
                  </a:lnTo>
                  <a:lnTo>
                    <a:pt x="6" y="539"/>
                  </a:lnTo>
                  <a:lnTo>
                    <a:pt x="3" y="569"/>
                  </a:lnTo>
                  <a:lnTo>
                    <a:pt x="1" y="599"/>
                  </a:lnTo>
                  <a:lnTo>
                    <a:pt x="0" y="630"/>
                  </a:lnTo>
                  <a:lnTo>
                    <a:pt x="1" y="660"/>
                  </a:lnTo>
                  <a:lnTo>
                    <a:pt x="3" y="689"/>
                  </a:lnTo>
                  <a:lnTo>
                    <a:pt x="6" y="719"/>
                  </a:lnTo>
                  <a:lnTo>
                    <a:pt x="11" y="748"/>
                  </a:lnTo>
                  <a:lnTo>
                    <a:pt x="18" y="778"/>
                  </a:lnTo>
                  <a:lnTo>
                    <a:pt x="25" y="806"/>
                  </a:lnTo>
                  <a:lnTo>
                    <a:pt x="35" y="835"/>
                  </a:lnTo>
                  <a:lnTo>
                    <a:pt x="46" y="863"/>
                  </a:lnTo>
                  <a:lnTo>
                    <a:pt x="57" y="891"/>
                  </a:lnTo>
                  <a:lnTo>
                    <a:pt x="70" y="917"/>
                  </a:lnTo>
                  <a:lnTo>
                    <a:pt x="84" y="944"/>
                  </a:lnTo>
                  <a:lnTo>
                    <a:pt x="100" y="969"/>
                  </a:lnTo>
                  <a:lnTo>
                    <a:pt x="117" y="994"/>
                  </a:lnTo>
                  <a:lnTo>
                    <a:pt x="135" y="1018"/>
                  </a:lnTo>
                  <a:lnTo>
                    <a:pt x="153" y="1041"/>
                  </a:lnTo>
                  <a:lnTo>
                    <a:pt x="173" y="1063"/>
                  </a:lnTo>
                  <a:lnTo>
                    <a:pt x="195" y="1084"/>
                  </a:lnTo>
                  <a:lnTo>
                    <a:pt x="217" y="1105"/>
                  </a:lnTo>
                  <a:lnTo>
                    <a:pt x="240" y="1124"/>
                  </a:lnTo>
                  <a:lnTo>
                    <a:pt x="264" y="1142"/>
                  </a:lnTo>
                  <a:lnTo>
                    <a:pt x="288" y="1158"/>
                  </a:lnTo>
                  <a:lnTo>
                    <a:pt x="314" y="1174"/>
                  </a:lnTo>
                  <a:lnTo>
                    <a:pt x="340" y="1188"/>
                  </a:lnTo>
                  <a:lnTo>
                    <a:pt x="367" y="1201"/>
                  </a:lnTo>
                  <a:lnTo>
                    <a:pt x="395" y="1213"/>
                  </a:lnTo>
                  <a:lnTo>
                    <a:pt x="422" y="1224"/>
                  </a:lnTo>
                  <a:lnTo>
                    <a:pt x="451" y="1232"/>
                  </a:lnTo>
                  <a:lnTo>
                    <a:pt x="480" y="1240"/>
                  </a:lnTo>
                  <a:lnTo>
                    <a:pt x="510" y="1246"/>
                  </a:lnTo>
                  <a:lnTo>
                    <a:pt x="540" y="1251"/>
                  </a:lnTo>
                  <a:lnTo>
                    <a:pt x="568" y="1255"/>
                  </a:lnTo>
                  <a:lnTo>
                    <a:pt x="598" y="1257"/>
                  </a:lnTo>
                  <a:lnTo>
                    <a:pt x="628" y="1258"/>
                  </a:lnTo>
                  <a:lnTo>
                    <a:pt x="659" y="1257"/>
                  </a:lnTo>
                  <a:lnTo>
                    <a:pt x="689" y="1255"/>
                  </a:lnTo>
                  <a:lnTo>
                    <a:pt x="717" y="1251"/>
                  </a:lnTo>
                  <a:lnTo>
                    <a:pt x="747" y="1246"/>
                  </a:lnTo>
                  <a:lnTo>
                    <a:pt x="777" y="1240"/>
                  </a:lnTo>
                  <a:lnTo>
                    <a:pt x="806" y="1232"/>
                  </a:lnTo>
                  <a:lnTo>
                    <a:pt x="835" y="1224"/>
                  </a:lnTo>
                  <a:lnTo>
                    <a:pt x="862" y="1213"/>
                  </a:lnTo>
                  <a:lnTo>
                    <a:pt x="890" y="1201"/>
                  </a:lnTo>
                  <a:lnTo>
                    <a:pt x="917" y="1188"/>
                  </a:lnTo>
                  <a:lnTo>
                    <a:pt x="943" y="1174"/>
                  </a:lnTo>
                  <a:lnTo>
                    <a:pt x="969" y="1158"/>
                  </a:lnTo>
                  <a:lnTo>
                    <a:pt x="993" y="1142"/>
                  </a:lnTo>
                  <a:lnTo>
                    <a:pt x="1017" y="1124"/>
                  </a:lnTo>
                  <a:lnTo>
                    <a:pt x="1040" y="1105"/>
                  </a:lnTo>
                  <a:lnTo>
                    <a:pt x="1062" y="1084"/>
                  </a:lnTo>
                  <a:lnTo>
                    <a:pt x="1084" y="1063"/>
                  </a:lnTo>
                  <a:lnTo>
                    <a:pt x="1104" y="1041"/>
                  </a:lnTo>
                  <a:lnTo>
                    <a:pt x="1122" y="1018"/>
                  </a:lnTo>
                  <a:lnTo>
                    <a:pt x="1140" y="994"/>
                  </a:lnTo>
                  <a:lnTo>
                    <a:pt x="1157" y="969"/>
                  </a:lnTo>
                  <a:lnTo>
                    <a:pt x="1173" y="944"/>
                  </a:lnTo>
                  <a:lnTo>
                    <a:pt x="1187" y="917"/>
                  </a:lnTo>
                  <a:lnTo>
                    <a:pt x="1200" y="891"/>
                  </a:lnTo>
                  <a:lnTo>
                    <a:pt x="1211" y="863"/>
                  </a:lnTo>
                  <a:lnTo>
                    <a:pt x="1222" y="835"/>
                  </a:lnTo>
                  <a:lnTo>
                    <a:pt x="1232" y="806"/>
                  </a:lnTo>
                  <a:lnTo>
                    <a:pt x="1239" y="778"/>
                  </a:lnTo>
                  <a:lnTo>
                    <a:pt x="1246" y="748"/>
                  </a:lnTo>
                  <a:lnTo>
                    <a:pt x="1251" y="719"/>
                  </a:lnTo>
                  <a:lnTo>
                    <a:pt x="1254" y="689"/>
                  </a:lnTo>
                  <a:lnTo>
                    <a:pt x="1256" y="660"/>
                  </a:lnTo>
                  <a:lnTo>
                    <a:pt x="1257" y="630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6" name="Freeform 520"/>
            <p:cNvSpPr>
              <a:spLocks/>
            </p:cNvSpPr>
            <p:nvPr/>
          </p:nvSpPr>
          <p:spPr bwMode="auto">
            <a:xfrm>
              <a:off x="4097" y="846"/>
              <a:ext cx="918" cy="456"/>
            </a:xfrm>
            <a:custGeom>
              <a:avLst/>
              <a:gdLst>
                <a:gd name="T0" fmla="*/ 2010 w 2011"/>
                <a:gd name="T1" fmla="*/ 967 h 1006"/>
                <a:gd name="T2" fmla="*/ 2005 w 2011"/>
                <a:gd name="T3" fmla="*/ 893 h 1006"/>
                <a:gd name="T4" fmla="*/ 1993 w 2011"/>
                <a:gd name="T5" fmla="*/ 818 h 1006"/>
                <a:gd name="T6" fmla="*/ 1977 w 2011"/>
                <a:gd name="T7" fmla="*/ 745 h 1006"/>
                <a:gd name="T8" fmla="*/ 1955 w 2011"/>
                <a:gd name="T9" fmla="*/ 672 h 1006"/>
                <a:gd name="T10" fmla="*/ 1927 w 2011"/>
                <a:gd name="T11" fmla="*/ 603 h 1006"/>
                <a:gd name="T12" fmla="*/ 1894 w 2011"/>
                <a:gd name="T13" fmla="*/ 535 h 1006"/>
                <a:gd name="T14" fmla="*/ 1857 w 2011"/>
                <a:gd name="T15" fmla="*/ 470 h 1006"/>
                <a:gd name="T16" fmla="*/ 1814 w 2011"/>
                <a:gd name="T17" fmla="*/ 407 h 1006"/>
                <a:gd name="T18" fmla="*/ 1767 w 2011"/>
                <a:gd name="T19" fmla="*/ 349 h 1006"/>
                <a:gd name="T20" fmla="*/ 1716 w 2011"/>
                <a:gd name="T21" fmla="*/ 293 h 1006"/>
                <a:gd name="T22" fmla="*/ 1661 w 2011"/>
                <a:gd name="T23" fmla="*/ 242 h 1006"/>
                <a:gd name="T24" fmla="*/ 1602 w 2011"/>
                <a:gd name="T25" fmla="*/ 196 h 1006"/>
                <a:gd name="T26" fmla="*/ 1541 w 2011"/>
                <a:gd name="T27" fmla="*/ 153 h 1006"/>
                <a:gd name="T28" fmla="*/ 1476 w 2011"/>
                <a:gd name="T29" fmla="*/ 116 h 1006"/>
                <a:gd name="T30" fmla="*/ 1407 w 2011"/>
                <a:gd name="T31" fmla="*/ 83 h 1006"/>
                <a:gd name="T32" fmla="*/ 1337 w 2011"/>
                <a:gd name="T33" fmla="*/ 56 h 1006"/>
                <a:gd name="T34" fmla="*/ 1266 w 2011"/>
                <a:gd name="T35" fmla="*/ 34 h 1006"/>
                <a:gd name="T36" fmla="*/ 1192 w 2011"/>
                <a:gd name="T37" fmla="*/ 17 h 1006"/>
                <a:gd name="T38" fmla="*/ 1118 w 2011"/>
                <a:gd name="T39" fmla="*/ 5 h 1006"/>
                <a:gd name="T40" fmla="*/ 1043 w 2011"/>
                <a:gd name="T41" fmla="*/ 0 h 1006"/>
                <a:gd name="T42" fmla="*/ 968 w 2011"/>
                <a:gd name="T43" fmla="*/ 0 h 1006"/>
                <a:gd name="T44" fmla="*/ 893 w 2011"/>
                <a:gd name="T45" fmla="*/ 5 h 1006"/>
                <a:gd name="T46" fmla="*/ 819 w 2011"/>
                <a:gd name="T47" fmla="*/ 17 h 1006"/>
                <a:gd name="T48" fmla="*/ 745 w 2011"/>
                <a:gd name="T49" fmla="*/ 34 h 1006"/>
                <a:gd name="T50" fmla="*/ 674 w 2011"/>
                <a:gd name="T51" fmla="*/ 56 h 1006"/>
                <a:gd name="T52" fmla="*/ 604 w 2011"/>
                <a:gd name="T53" fmla="*/ 83 h 1006"/>
                <a:gd name="T54" fmla="*/ 535 w 2011"/>
                <a:gd name="T55" fmla="*/ 116 h 1006"/>
                <a:gd name="T56" fmla="*/ 470 w 2011"/>
                <a:gd name="T57" fmla="*/ 153 h 1006"/>
                <a:gd name="T58" fmla="*/ 409 w 2011"/>
                <a:gd name="T59" fmla="*/ 196 h 1006"/>
                <a:gd name="T60" fmla="*/ 350 w 2011"/>
                <a:gd name="T61" fmla="*/ 242 h 1006"/>
                <a:gd name="T62" fmla="*/ 295 w 2011"/>
                <a:gd name="T63" fmla="*/ 293 h 1006"/>
                <a:gd name="T64" fmla="*/ 244 w 2011"/>
                <a:gd name="T65" fmla="*/ 349 h 1006"/>
                <a:gd name="T66" fmla="*/ 197 w 2011"/>
                <a:gd name="T67" fmla="*/ 407 h 1006"/>
                <a:gd name="T68" fmla="*/ 154 w 2011"/>
                <a:gd name="T69" fmla="*/ 470 h 1006"/>
                <a:gd name="T70" fmla="*/ 117 w 2011"/>
                <a:gd name="T71" fmla="*/ 535 h 1006"/>
                <a:gd name="T72" fmla="*/ 84 w 2011"/>
                <a:gd name="T73" fmla="*/ 603 h 1006"/>
                <a:gd name="T74" fmla="*/ 56 w 2011"/>
                <a:gd name="T75" fmla="*/ 672 h 1006"/>
                <a:gd name="T76" fmla="*/ 34 w 2011"/>
                <a:gd name="T77" fmla="*/ 745 h 1006"/>
                <a:gd name="T78" fmla="*/ 18 w 2011"/>
                <a:gd name="T79" fmla="*/ 818 h 1006"/>
                <a:gd name="T80" fmla="*/ 6 w 2011"/>
                <a:gd name="T81" fmla="*/ 893 h 1006"/>
                <a:gd name="T82" fmla="*/ 1 w 2011"/>
                <a:gd name="T83" fmla="*/ 967 h 10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011" h="1006">
                  <a:moveTo>
                    <a:pt x="2011" y="1006"/>
                  </a:moveTo>
                  <a:lnTo>
                    <a:pt x="2010" y="967"/>
                  </a:lnTo>
                  <a:lnTo>
                    <a:pt x="2008" y="930"/>
                  </a:lnTo>
                  <a:lnTo>
                    <a:pt x="2005" y="893"/>
                  </a:lnTo>
                  <a:lnTo>
                    <a:pt x="1999" y="856"/>
                  </a:lnTo>
                  <a:lnTo>
                    <a:pt x="1993" y="818"/>
                  </a:lnTo>
                  <a:lnTo>
                    <a:pt x="1986" y="781"/>
                  </a:lnTo>
                  <a:lnTo>
                    <a:pt x="1977" y="745"/>
                  </a:lnTo>
                  <a:lnTo>
                    <a:pt x="1966" y="709"/>
                  </a:lnTo>
                  <a:lnTo>
                    <a:pt x="1955" y="672"/>
                  </a:lnTo>
                  <a:lnTo>
                    <a:pt x="1941" y="637"/>
                  </a:lnTo>
                  <a:lnTo>
                    <a:pt x="1927" y="603"/>
                  </a:lnTo>
                  <a:lnTo>
                    <a:pt x="1911" y="569"/>
                  </a:lnTo>
                  <a:lnTo>
                    <a:pt x="1894" y="535"/>
                  </a:lnTo>
                  <a:lnTo>
                    <a:pt x="1876" y="502"/>
                  </a:lnTo>
                  <a:lnTo>
                    <a:pt x="1857" y="470"/>
                  </a:lnTo>
                  <a:lnTo>
                    <a:pt x="1837" y="438"/>
                  </a:lnTo>
                  <a:lnTo>
                    <a:pt x="1814" y="407"/>
                  </a:lnTo>
                  <a:lnTo>
                    <a:pt x="1792" y="378"/>
                  </a:lnTo>
                  <a:lnTo>
                    <a:pt x="1767" y="349"/>
                  </a:lnTo>
                  <a:lnTo>
                    <a:pt x="1743" y="321"/>
                  </a:lnTo>
                  <a:lnTo>
                    <a:pt x="1716" y="293"/>
                  </a:lnTo>
                  <a:lnTo>
                    <a:pt x="1690" y="268"/>
                  </a:lnTo>
                  <a:lnTo>
                    <a:pt x="1661" y="242"/>
                  </a:lnTo>
                  <a:lnTo>
                    <a:pt x="1632" y="219"/>
                  </a:lnTo>
                  <a:lnTo>
                    <a:pt x="1602" y="196"/>
                  </a:lnTo>
                  <a:lnTo>
                    <a:pt x="1571" y="174"/>
                  </a:lnTo>
                  <a:lnTo>
                    <a:pt x="1541" y="153"/>
                  </a:lnTo>
                  <a:lnTo>
                    <a:pt x="1509" y="134"/>
                  </a:lnTo>
                  <a:lnTo>
                    <a:pt x="1476" y="116"/>
                  </a:lnTo>
                  <a:lnTo>
                    <a:pt x="1442" y="99"/>
                  </a:lnTo>
                  <a:lnTo>
                    <a:pt x="1407" y="83"/>
                  </a:lnTo>
                  <a:lnTo>
                    <a:pt x="1372" y="69"/>
                  </a:lnTo>
                  <a:lnTo>
                    <a:pt x="1337" y="56"/>
                  </a:lnTo>
                  <a:lnTo>
                    <a:pt x="1302" y="44"/>
                  </a:lnTo>
                  <a:lnTo>
                    <a:pt x="1266" y="34"/>
                  </a:lnTo>
                  <a:lnTo>
                    <a:pt x="1230" y="24"/>
                  </a:lnTo>
                  <a:lnTo>
                    <a:pt x="1192" y="17"/>
                  </a:lnTo>
                  <a:lnTo>
                    <a:pt x="1155" y="10"/>
                  </a:lnTo>
                  <a:lnTo>
                    <a:pt x="1118" y="5"/>
                  </a:lnTo>
                  <a:lnTo>
                    <a:pt x="1081" y="2"/>
                  </a:lnTo>
                  <a:lnTo>
                    <a:pt x="1043" y="0"/>
                  </a:lnTo>
                  <a:lnTo>
                    <a:pt x="1005" y="0"/>
                  </a:lnTo>
                  <a:lnTo>
                    <a:pt x="968" y="0"/>
                  </a:lnTo>
                  <a:lnTo>
                    <a:pt x="930" y="2"/>
                  </a:lnTo>
                  <a:lnTo>
                    <a:pt x="893" y="5"/>
                  </a:lnTo>
                  <a:lnTo>
                    <a:pt x="856" y="10"/>
                  </a:lnTo>
                  <a:lnTo>
                    <a:pt x="819" y="17"/>
                  </a:lnTo>
                  <a:lnTo>
                    <a:pt x="781" y="24"/>
                  </a:lnTo>
                  <a:lnTo>
                    <a:pt x="745" y="34"/>
                  </a:lnTo>
                  <a:lnTo>
                    <a:pt x="709" y="44"/>
                  </a:lnTo>
                  <a:lnTo>
                    <a:pt x="674" y="56"/>
                  </a:lnTo>
                  <a:lnTo>
                    <a:pt x="639" y="69"/>
                  </a:lnTo>
                  <a:lnTo>
                    <a:pt x="604" y="83"/>
                  </a:lnTo>
                  <a:lnTo>
                    <a:pt x="569" y="99"/>
                  </a:lnTo>
                  <a:lnTo>
                    <a:pt x="535" y="116"/>
                  </a:lnTo>
                  <a:lnTo>
                    <a:pt x="502" y="134"/>
                  </a:lnTo>
                  <a:lnTo>
                    <a:pt x="470" y="153"/>
                  </a:lnTo>
                  <a:lnTo>
                    <a:pt x="440" y="174"/>
                  </a:lnTo>
                  <a:lnTo>
                    <a:pt x="409" y="196"/>
                  </a:lnTo>
                  <a:lnTo>
                    <a:pt x="379" y="219"/>
                  </a:lnTo>
                  <a:lnTo>
                    <a:pt x="350" y="242"/>
                  </a:lnTo>
                  <a:lnTo>
                    <a:pt x="321" y="268"/>
                  </a:lnTo>
                  <a:lnTo>
                    <a:pt x="295" y="293"/>
                  </a:lnTo>
                  <a:lnTo>
                    <a:pt x="268" y="321"/>
                  </a:lnTo>
                  <a:lnTo>
                    <a:pt x="244" y="349"/>
                  </a:lnTo>
                  <a:lnTo>
                    <a:pt x="219" y="378"/>
                  </a:lnTo>
                  <a:lnTo>
                    <a:pt x="197" y="407"/>
                  </a:lnTo>
                  <a:lnTo>
                    <a:pt x="174" y="438"/>
                  </a:lnTo>
                  <a:lnTo>
                    <a:pt x="154" y="470"/>
                  </a:lnTo>
                  <a:lnTo>
                    <a:pt x="135" y="502"/>
                  </a:lnTo>
                  <a:lnTo>
                    <a:pt x="117" y="535"/>
                  </a:lnTo>
                  <a:lnTo>
                    <a:pt x="100" y="569"/>
                  </a:lnTo>
                  <a:lnTo>
                    <a:pt x="84" y="603"/>
                  </a:lnTo>
                  <a:lnTo>
                    <a:pt x="69" y="637"/>
                  </a:lnTo>
                  <a:lnTo>
                    <a:pt x="56" y="672"/>
                  </a:lnTo>
                  <a:lnTo>
                    <a:pt x="45" y="709"/>
                  </a:lnTo>
                  <a:lnTo>
                    <a:pt x="34" y="745"/>
                  </a:lnTo>
                  <a:lnTo>
                    <a:pt x="25" y="781"/>
                  </a:lnTo>
                  <a:lnTo>
                    <a:pt x="18" y="818"/>
                  </a:lnTo>
                  <a:lnTo>
                    <a:pt x="11" y="856"/>
                  </a:lnTo>
                  <a:lnTo>
                    <a:pt x="6" y="893"/>
                  </a:lnTo>
                  <a:lnTo>
                    <a:pt x="3" y="930"/>
                  </a:lnTo>
                  <a:lnTo>
                    <a:pt x="1" y="967"/>
                  </a:lnTo>
                  <a:lnTo>
                    <a:pt x="0" y="100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7" name="Line 521"/>
            <p:cNvSpPr>
              <a:spLocks noChangeShapeType="1"/>
            </p:cNvSpPr>
            <p:nvPr/>
          </p:nvSpPr>
          <p:spPr bwMode="auto">
            <a:xfrm>
              <a:off x="4097" y="1302"/>
              <a:ext cx="0" cy="57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8" name="Line 522"/>
            <p:cNvSpPr>
              <a:spLocks noChangeShapeType="1"/>
            </p:cNvSpPr>
            <p:nvPr/>
          </p:nvSpPr>
          <p:spPr bwMode="auto">
            <a:xfrm flipH="1">
              <a:off x="3810" y="1877"/>
              <a:ext cx="28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9" name="Line 523"/>
            <p:cNvSpPr>
              <a:spLocks noChangeShapeType="1"/>
            </p:cNvSpPr>
            <p:nvPr/>
          </p:nvSpPr>
          <p:spPr bwMode="auto">
            <a:xfrm>
              <a:off x="3810" y="1877"/>
              <a:ext cx="0" cy="3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0" name="Line 524"/>
            <p:cNvSpPr>
              <a:spLocks noChangeShapeType="1"/>
            </p:cNvSpPr>
            <p:nvPr/>
          </p:nvSpPr>
          <p:spPr bwMode="auto">
            <a:xfrm>
              <a:off x="5015" y="1302"/>
              <a:ext cx="0" cy="57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1" name="Line 525"/>
            <p:cNvSpPr>
              <a:spLocks noChangeShapeType="1"/>
            </p:cNvSpPr>
            <p:nvPr/>
          </p:nvSpPr>
          <p:spPr bwMode="auto">
            <a:xfrm>
              <a:off x="5015" y="1877"/>
              <a:ext cx="28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2" name="Line 526"/>
            <p:cNvSpPr>
              <a:spLocks noChangeShapeType="1"/>
            </p:cNvSpPr>
            <p:nvPr/>
          </p:nvSpPr>
          <p:spPr bwMode="auto">
            <a:xfrm>
              <a:off x="5302" y="1877"/>
              <a:ext cx="0" cy="3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3" name="Line 527"/>
            <p:cNvSpPr>
              <a:spLocks noChangeShapeType="1"/>
            </p:cNvSpPr>
            <p:nvPr/>
          </p:nvSpPr>
          <p:spPr bwMode="auto">
            <a:xfrm flipH="1">
              <a:off x="3810" y="2222"/>
              <a:ext cx="149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4" name="Line 528"/>
            <p:cNvSpPr>
              <a:spLocks noChangeShapeType="1"/>
            </p:cNvSpPr>
            <p:nvPr/>
          </p:nvSpPr>
          <p:spPr bwMode="auto">
            <a:xfrm>
              <a:off x="3810" y="2614"/>
              <a:ext cx="149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5" name="Line 529"/>
            <p:cNvSpPr>
              <a:spLocks noChangeShapeType="1"/>
            </p:cNvSpPr>
            <p:nvPr/>
          </p:nvSpPr>
          <p:spPr bwMode="auto">
            <a:xfrm>
              <a:off x="5302" y="2614"/>
              <a:ext cx="0" cy="86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6" name="Line 530"/>
            <p:cNvSpPr>
              <a:spLocks noChangeShapeType="1"/>
            </p:cNvSpPr>
            <p:nvPr/>
          </p:nvSpPr>
          <p:spPr bwMode="auto">
            <a:xfrm flipH="1">
              <a:off x="3810" y="3474"/>
              <a:ext cx="149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7" name="Line 531"/>
            <p:cNvSpPr>
              <a:spLocks noChangeShapeType="1"/>
            </p:cNvSpPr>
            <p:nvPr/>
          </p:nvSpPr>
          <p:spPr bwMode="auto">
            <a:xfrm flipV="1">
              <a:off x="3810" y="2614"/>
              <a:ext cx="0" cy="86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8" name="Line 532"/>
            <p:cNvSpPr>
              <a:spLocks noChangeShapeType="1"/>
            </p:cNvSpPr>
            <p:nvPr/>
          </p:nvSpPr>
          <p:spPr bwMode="auto">
            <a:xfrm>
              <a:off x="5015" y="2901"/>
              <a:ext cx="0" cy="34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9" name="Line 533"/>
            <p:cNvSpPr>
              <a:spLocks noChangeShapeType="1"/>
            </p:cNvSpPr>
            <p:nvPr/>
          </p:nvSpPr>
          <p:spPr bwMode="auto">
            <a:xfrm>
              <a:off x="4097" y="2901"/>
              <a:ext cx="0" cy="34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70" name="Line 534"/>
            <p:cNvSpPr>
              <a:spLocks noChangeShapeType="1"/>
            </p:cNvSpPr>
            <p:nvPr/>
          </p:nvSpPr>
          <p:spPr bwMode="auto">
            <a:xfrm>
              <a:off x="4270" y="2901"/>
              <a:ext cx="0" cy="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71" name="Line 535"/>
            <p:cNvSpPr>
              <a:spLocks noChangeShapeType="1"/>
            </p:cNvSpPr>
            <p:nvPr/>
          </p:nvSpPr>
          <p:spPr bwMode="auto">
            <a:xfrm>
              <a:off x="4270" y="2975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72" name="Line 536"/>
            <p:cNvSpPr>
              <a:spLocks noChangeShapeType="1"/>
            </p:cNvSpPr>
            <p:nvPr/>
          </p:nvSpPr>
          <p:spPr bwMode="auto">
            <a:xfrm>
              <a:off x="4270" y="3084"/>
              <a:ext cx="0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73" name="Line 537"/>
            <p:cNvSpPr>
              <a:spLocks noChangeShapeType="1"/>
            </p:cNvSpPr>
            <p:nvPr/>
          </p:nvSpPr>
          <p:spPr bwMode="auto">
            <a:xfrm>
              <a:off x="4270" y="3192"/>
              <a:ext cx="0" cy="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74" name="Line 538"/>
            <p:cNvSpPr>
              <a:spLocks noChangeShapeType="1"/>
            </p:cNvSpPr>
            <p:nvPr/>
          </p:nvSpPr>
          <p:spPr bwMode="auto">
            <a:xfrm>
              <a:off x="4842" y="2901"/>
              <a:ext cx="0" cy="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75" name="Line 539"/>
            <p:cNvSpPr>
              <a:spLocks noChangeShapeType="1"/>
            </p:cNvSpPr>
            <p:nvPr/>
          </p:nvSpPr>
          <p:spPr bwMode="auto">
            <a:xfrm>
              <a:off x="4842" y="2975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76" name="Line 540"/>
            <p:cNvSpPr>
              <a:spLocks noChangeShapeType="1"/>
            </p:cNvSpPr>
            <p:nvPr/>
          </p:nvSpPr>
          <p:spPr bwMode="auto">
            <a:xfrm>
              <a:off x="4842" y="3084"/>
              <a:ext cx="0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77" name="Line 541"/>
            <p:cNvSpPr>
              <a:spLocks noChangeShapeType="1"/>
            </p:cNvSpPr>
            <p:nvPr/>
          </p:nvSpPr>
          <p:spPr bwMode="auto">
            <a:xfrm>
              <a:off x="4842" y="3192"/>
              <a:ext cx="0" cy="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78" name="Line 542"/>
            <p:cNvSpPr>
              <a:spLocks noChangeShapeType="1"/>
            </p:cNvSpPr>
            <p:nvPr/>
          </p:nvSpPr>
          <p:spPr bwMode="auto">
            <a:xfrm>
              <a:off x="4097" y="2901"/>
              <a:ext cx="91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79" name="Line 543"/>
            <p:cNvSpPr>
              <a:spLocks noChangeShapeType="1"/>
            </p:cNvSpPr>
            <p:nvPr/>
          </p:nvSpPr>
          <p:spPr bwMode="auto">
            <a:xfrm>
              <a:off x="4097" y="3243"/>
              <a:ext cx="91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4880" name="Line 544"/>
          <p:cNvSpPr>
            <a:spLocks noChangeShapeType="1"/>
          </p:cNvSpPr>
          <p:nvPr/>
        </p:nvSpPr>
        <p:spPr bwMode="auto">
          <a:xfrm>
            <a:off x="563563" y="2979738"/>
            <a:ext cx="1455737" cy="0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4881" name="Group 545"/>
          <p:cNvGrpSpPr>
            <a:grpSpLocks/>
          </p:cNvGrpSpPr>
          <p:nvPr/>
        </p:nvGrpSpPr>
        <p:grpSpPr bwMode="auto">
          <a:xfrm>
            <a:off x="1649413" y="1939925"/>
            <a:ext cx="1511300" cy="1039813"/>
            <a:chOff x="1039" y="1222"/>
            <a:chExt cx="952" cy="655"/>
          </a:xfrm>
        </p:grpSpPr>
        <p:grpSp>
          <p:nvGrpSpPr>
            <p:cNvPr id="14882" name="Group 546"/>
            <p:cNvGrpSpPr>
              <a:grpSpLocks/>
            </p:cNvGrpSpPr>
            <p:nvPr/>
          </p:nvGrpSpPr>
          <p:grpSpPr bwMode="auto">
            <a:xfrm>
              <a:off x="1039" y="1222"/>
              <a:ext cx="891" cy="655"/>
              <a:chOff x="1039" y="1222"/>
              <a:chExt cx="891" cy="655"/>
            </a:xfrm>
          </p:grpSpPr>
          <p:sp>
            <p:nvSpPr>
              <p:cNvPr id="14883" name="Line 547"/>
              <p:cNvSpPr>
                <a:spLocks noChangeShapeType="1"/>
              </p:cNvSpPr>
              <p:nvPr/>
            </p:nvSpPr>
            <p:spPr bwMode="auto">
              <a:xfrm flipH="1">
                <a:off x="1601" y="1314"/>
                <a:ext cx="29" cy="5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84" name="Freeform 548"/>
              <p:cNvSpPr>
                <a:spLocks/>
              </p:cNvSpPr>
              <p:nvPr/>
            </p:nvSpPr>
            <p:spPr bwMode="auto">
              <a:xfrm>
                <a:off x="1636" y="1353"/>
                <a:ext cx="61" cy="42"/>
              </a:xfrm>
              <a:custGeom>
                <a:avLst/>
                <a:gdLst>
                  <a:gd name="T0" fmla="*/ 0 w 131"/>
                  <a:gd name="T1" fmla="*/ 68 h 97"/>
                  <a:gd name="T2" fmla="*/ 14 w 131"/>
                  <a:gd name="T3" fmla="*/ 97 h 97"/>
                  <a:gd name="T4" fmla="*/ 131 w 131"/>
                  <a:gd name="T5" fmla="*/ 93 h 97"/>
                  <a:gd name="T6" fmla="*/ 122 w 131"/>
                  <a:gd name="T7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1" h="97">
                    <a:moveTo>
                      <a:pt x="0" y="68"/>
                    </a:moveTo>
                    <a:lnTo>
                      <a:pt x="14" y="97"/>
                    </a:lnTo>
                    <a:lnTo>
                      <a:pt x="131" y="93"/>
                    </a:lnTo>
                    <a:lnTo>
                      <a:pt x="122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85" name="Line 549"/>
              <p:cNvSpPr>
                <a:spLocks noChangeShapeType="1"/>
              </p:cNvSpPr>
              <p:nvPr/>
            </p:nvSpPr>
            <p:spPr bwMode="auto">
              <a:xfrm flipH="1">
                <a:off x="1573" y="1369"/>
                <a:ext cx="28" cy="3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86" name="Line 550"/>
              <p:cNvSpPr>
                <a:spLocks noChangeShapeType="1"/>
              </p:cNvSpPr>
              <p:nvPr/>
            </p:nvSpPr>
            <p:spPr bwMode="auto">
              <a:xfrm flipV="1">
                <a:off x="1583" y="1285"/>
                <a:ext cx="104" cy="1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87" name="Line 551"/>
              <p:cNvSpPr>
                <a:spLocks noChangeShapeType="1"/>
              </p:cNvSpPr>
              <p:nvPr/>
            </p:nvSpPr>
            <p:spPr bwMode="auto">
              <a:xfrm flipV="1">
                <a:off x="1601" y="1237"/>
                <a:ext cx="71" cy="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88" name="Line 552"/>
              <p:cNvSpPr>
                <a:spLocks noChangeShapeType="1"/>
              </p:cNvSpPr>
              <p:nvPr/>
            </p:nvSpPr>
            <p:spPr bwMode="auto">
              <a:xfrm flipV="1">
                <a:off x="1636" y="1292"/>
                <a:ext cx="0" cy="8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89" name="Line 553"/>
              <p:cNvSpPr>
                <a:spLocks noChangeShapeType="1"/>
              </p:cNvSpPr>
              <p:nvPr/>
            </p:nvSpPr>
            <p:spPr bwMode="auto">
              <a:xfrm flipV="1">
                <a:off x="1630" y="1241"/>
                <a:ext cx="6" cy="7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90" name="Line 554"/>
              <p:cNvSpPr>
                <a:spLocks noChangeShapeType="1"/>
              </p:cNvSpPr>
              <p:nvPr/>
            </p:nvSpPr>
            <p:spPr bwMode="auto">
              <a:xfrm flipH="1">
                <a:off x="1815" y="1330"/>
                <a:ext cx="42" cy="1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91" name="Line 555"/>
              <p:cNvSpPr>
                <a:spLocks noChangeShapeType="1"/>
              </p:cNvSpPr>
              <p:nvPr/>
            </p:nvSpPr>
            <p:spPr bwMode="auto">
              <a:xfrm flipH="1">
                <a:off x="1819" y="1266"/>
                <a:ext cx="31" cy="7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92" name="Line 556"/>
              <p:cNvSpPr>
                <a:spLocks noChangeShapeType="1"/>
              </p:cNvSpPr>
              <p:nvPr/>
            </p:nvSpPr>
            <p:spPr bwMode="auto">
              <a:xfrm flipV="1">
                <a:off x="1809" y="1285"/>
                <a:ext cx="35" cy="1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93" name="Line 557"/>
              <p:cNvSpPr>
                <a:spLocks noChangeShapeType="1"/>
              </p:cNvSpPr>
              <p:nvPr/>
            </p:nvSpPr>
            <p:spPr bwMode="auto">
              <a:xfrm flipV="1">
                <a:off x="1815" y="1359"/>
                <a:ext cx="45" cy="2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94" name="Line 558"/>
              <p:cNvSpPr>
                <a:spLocks noChangeShapeType="1"/>
              </p:cNvSpPr>
              <p:nvPr/>
            </p:nvSpPr>
            <p:spPr bwMode="auto">
              <a:xfrm flipH="1">
                <a:off x="1815" y="1229"/>
                <a:ext cx="26" cy="6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95" name="Line 559"/>
              <p:cNvSpPr>
                <a:spLocks noChangeShapeType="1"/>
              </p:cNvSpPr>
              <p:nvPr/>
            </p:nvSpPr>
            <p:spPr bwMode="auto">
              <a:xfrm flipV="1">
                <a:off x="1867" y="1266"/>
                <a:ext cx="47" cy="2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96" name="Line 560"/>
              <p:cNvSpPr>
                <a:spLocks noChangeShapeType="1"/>
              </p:cNvSpPr>
              <p:nvPr/>
            </p:nvSpPr>
            <p:spPr bwMode="auto">
              <a:xfrm flipV="1">
                <a:off x="1863" y="1302"/>
                <a:ext cx="55" cy="2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97" name="Freeform 561"/>
              <p:cNvSpPr>
                <a:spLocks/>
              </p:cNvSpPr>
              <p:nvPr/>
            </p:nvSpPr>
            <p:spPr bwMode="auto">
              <a:xfrm>
                <a:off x="1901" y="1366"/>
                <a:ext cx="29" cy="44"/>
              </a:xfrm>
              <a:custGeom>
                <a:avLst/>
                <a:gdLst>
                  <a:gd name="T0" fmla="*/ 0 w 67"/>
                  <a:gd name="T1" fmla="*/ 6 h 97"/>
                  <a:gd name="T2" fmla="*/ 67 w 67"/>
                  <a:gd name="T3" fmla="*/ 97 h 97"/>
                  <a:gd name="T4" fmla="*/ 67 w 67"/>
                  <a:gd name="T5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7" h="97">
                    <a:moveTo>
                      <a:pt x="0" y="6"/>
                    </a:moveTo>
                    <a:lnTo>
                      <a:pt x="67" y="97"/>
                    </a:lnTo>
                    <a:lnTo>
                      <a:pt x="67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98" name="Line 562"/>
              <p:cNvSpPr>
                <a:spLocks noChangeShapeType="1"/>
              </p:cNvSpPr>
              <p:nvPr/>
            </p:nvSpPr>
            <p:spPr bwMode="auto">
              <a:xfrm>
                <a:off x="1898" y="1232"/>
                <a:ext cx="16" cy="1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99" name="Freeform 563"/>
              <p:cNvSpPr>
                <a:spLocks/>
              </p:cNvSpPr>
              <p:nvPr/>
            </p:nvSpPr>
            <p:spPr bwMode="auto">
              <a:xfrm>
                <a:off x="1879" y="1222"/>
                <a:ext cx="22" cy="147"/>
              </a:xfrm>
              <a:custGeom>
                <a:avLst/>
                <a:gdLst>
                  <a:gd name="T0" fmla="*/ 0 w 49"/>
                  <a:gd name="T1" fmla="*/ 0 h 326"/>
                  <a:gd name="T2" fmla="*/ 14 w 49"/>
                  <a:gd name="T3" fmla="*/ 223 h 326"/>
                  <a:gd name="T4" fmla="*/ 49 w 49"/>
                  <a:gd name="T5" fmla="*/ 326 h 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9" h="326">
                    <a:moveTo>
                      <a:pt x="0" y="0"/>
                    </a:moveTo>
                    <a:lnTo>
                      <a:pt x="14" y="223"/>
                    </a:lnTo>
                    <a:lnTo>
                      <a:pt x="49" y="326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900" name="Freeform 564"/>
              <p:cNvSpPr>
                <a:spLocks/>
              </p:cNvSpPr>
              <p:nvPr/>
            </p:nvSpPr>
            <p:spPr bwMode="auto">
              <a:xfrm>
                <a:off x="1853" y="1324"/>
                <a:ext cx="65" cy="77"/>
              </a:xfrm>
              <a:custGeom>
                <a:avLst/>
                <a:gdLst>
                  <a:gd name="T0" fmla="*/ 136 w 136"/>
                  <a:gd name="T1" fmla="*/ 0 h 170"/>
                  <a:gd name="T2" fmla="*/ 92 w 136"/>
                  <a:gd name="T3" fmla="*/ 73 h 170"/>
                  <a:gd name="T4" fmla="*/ 0 w 136"/>
                  <a:gd name="T5" fmla="*/ 170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6" h="170">
                    <a:moveTo>
                      <a:pt x="136" y="0"/>
                    </a:moveTo>
                    <a:lnTo>
                      <a:pt x="92" y="73"/>
                    </a:lnTo>
                    <a:lnTo>
                      <a:pt x="0" y="17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901" name="Line 565"/>
              <p:cNvSpPr>
                <a:spLocks noChangeShapeType="1"/>
              </p:cNvSpPr>
              <p:nvPr/>
            </p:nvSpPr>
            <p:spPr bwMode="auto">
              <a:xfrm flipH="1">
                <a:off x="1039" y="1423"/>
                <a:ext cx="472" cy="45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4902" name="Line 566"/>
            <p:cNvSpPr>
              <a:spLocks noChangeShapeType="1"/>
            </p:cNvSpPr>
            <p:nvPr/>
          </p:nvSpPr>
          <p:spPr bwMode="auto">
            <a:xfrm>
              <a:off x="1511" y="1423"/>
              <a:ext cx="48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4903" name="Line 567"/>
          <p:cNvSpPr>
            <a:spLocks noChangeShapeType="1"/>
          </p:cNvSpPr>
          <p:nvPr/>
        </p:nvSpPr>
        <p:spPr bwMode="auto">
          <a:xfrm flipH="1">
            <a:off x="3525838" y="2979738"/>
            <a:ext cx="1454150" cy="0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4904" name="Group 568"/>
          <p:cNvGrpSpPr>
            <a:grpSpLocks/>
          </p:cNvGrpSpPr>
          <p:nvPr/>
        </p:nvGrpSpPr>
        <p:grpSpPr bwMode="auto">
          <a:xfrm>
            <a:off x="4610100" y="1935163"/>
            <a:ext cx="1512888" cy="1044575"/>
            <a:chOff x="2904" y="1219"/>
            <a:chExt cx="953" cy="658"/>
          </a:xfrm>
        </p:grpSpPr>
        <p:sp>
          <p:nvSpPr>
            <p:cNvPr id="14905" name="Line 569"/>
            <p:cNvSpPr>
              <a:spLocks noChangeShapeType="1"/>
            </p:cNvSpPr>
            <p:nvPr/>
          </p:nvSpPr>
          <p:spPr bwMode="auto">
            <a:xfrm>
              <a:off x="3498" y="1219"/>
              <a:ext cx="0" cy="5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6" name="Line 570"/>
            <p:cNvSpPr>
              <a:spLocks noChangeShapeType="1"/>
            </p:cNvSpPr>
            <p:nvPr/>
          </p:nvSpPr>
          <p:spPr bwMode="auto">
            <a:xfrm flipV="1">
              <a:off x="3498" y="1237"/>
              <a:ext cx="46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7" name="Line 571"/>
            <p:cNvSpPr>
              <a:spLocks noChangeShapeType="1"/>
            </p:cNvSpPr>
            <p:nvPr/>
          </p:nvSpPr>
          <p:spPr bwMode="auto">
            <a:xfrm flipH="1">
              <a:off x="3544" y="1258"/>
              <a:ext cx="9" cy="3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8" name="Freeform 572"/>
            <p:cNvSpPr>
              <a:spLocks/>
            </p:cNvSpPr>
            <p:nvPr/>
          </p:nvSpPr>
          <p:spPr bwMode="auto">
            <a:xfrm>
              <a:off x="3438" y="1260"/>
              <a:ext cx="26" cy="157"/>
            </a:xfrm>
            <a:custGeom>
              <a:avLst/>
              <a:gdLst>
                <a:gd name="T0" fmla="*/ 54 w 54"/>
                <a:gd name="T1" fmla="*/ 0 h 345"/>
                <a:gd name="T2" fmla="*/ 48 w 54"/>
                <a:gd name="T3" fmla="*/ 127 h 345"/>
                <a:gd name="T4" fmla="*/ 39 w 54"/>
                <a:gd name="T5" fmla="*/ 214 h 345"/>
                <a:gd name="T6" fmla="*/ 0 w 54"/>
                <a:gd name="T7" fmla="*/ 345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4" h="345">
                  <a:moveTo>
                    <a:pt x="54" y="0"/>
                  </a:moveTo>
                  <a:lnTo>
                    <a:pt x="48" y="127"/>
                  </a:lnTo>
                  <a:lnTo>
                    <a:pt x="39" y="214"/>
                  </a:lnTo>
                  <a:lnTo>
                    <a:pt x="0" y="34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9" name="Line 573"/>
            <p:cNvSpPr>
              <a:spLocks noChangeShapeType="1"/>
            </p:cNvSpPr>
            <p:nvPr/>
          </p:nvSpPr>
          <p:spPr bwMode="auto">
            <a:xfrm flipV="1">
              <a:off x="3472" y="1292"/>
              <a:ext cx="58" cy="1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10" name="Freeform 574"/>
            <p:cNvSpPr>
              <a:spLocks/>
            </p:cNvSpPr>
            <p:nvPr/>
          </p:nvSpPr>
          <p:spPr bwMode="auto">
            <a:xfrm>
              <a:off x="3498" y="1273"/>
              <a:ext cx="46" cy="51"/>
            </a:xfrm>
            <a:custGeom>
              <a:avLst/>
              <a:gdLst>
                <a:gd name="T0" fmla="*/ 0 w 97"/>
                <a:gd name="T1" fmla="*/ 0 h 106"/>
                <a:gd name="T2" fmla="*/ 0 w 97"/>
                <a:gd name="T3" fmla="*/ 82 h 106"/>
                <a:gd name="T4" fmla="*/ 20 w 97"/>
                <a:gd name="T5" fmla="*/ 106 h 106"/>
                <a:gd name="T6" fmla="*/ 97 w 97"/>
                <a:gd name="T7" fmla="*/ 97 h 106"/>
                <a:gd name="T8" fmla="*/ 97 w 97"/>
                <a:gd name="T9" fmla="*/ 48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106">
                  <a:moveTo>
                    <a:pt x="0" y="0"/>
                  </a:moveTo>
                  <a:lnTo>
                    <a:pt x="0" y="82"/>
                  </a:lnTo>
                  <a:lnTo>
                    <a:pt x="20" y="106"/>
                  </a:lnTo>
                  <a:lnTo>
                    <a:pt x="97" y="97"/>
                  </a:lnTo>
                  <a:lnTo>
                    <a:pt x="97" y="4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11" name="Line 575"/>
            <p:cNvSpPr>
              <a:spLocks noChangeShapeType="1"/>
            </p:cNvSpPr>
            <p:nvPr/>
          </p:nvSpPr>
          <p:spPr bwMode="auto">
            <a:xfrm>
              <a:off x="3496" y="1333"/>
              <a:ext cx="0" cy="7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12" name="Line 576"/>
            <p:cNvSpPr>
              <a:spLocks noChangeShapeType="1"/>
            </p:cNvSpPr>
            <p:nvPr/>
          </p:nvSpPr>
          <p:spPr bwMode="auto">
            <a:xfrm flipH="1">
              <a:off x="3515" y="1333"/>
              <a:ext cx="0" cy="7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13" name="Line 577"/>
            <p:cNvSpPr>
              <a:spLocks noChangeShapeType="1"/>
            </p:cNvSpPr>
            <p:nvPr/>
          </p:nvSpPr>
          <p:spPr bwMode="auto">
            <a:xfrm>
              <a:off x="3472" y="1353"/>
              <a:ext cx="7" cy="3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14" name="Line 578"/>
            <p:cNvSpPr>
              <a:spLocks noChangeShapeType="1"/>
            </p:cNvSpPr>
            <p:nvPr/>
          </p:nvSpPr>
          <p:spPr bwMode="auto">
            <a:xfrm flipH="1">
              <a:off x="3527" y="1343"/>
              <a:ext cx="17" cy="3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15" name="Line 579"/>
            <p:cNvSpPr>
              <a:spLocks noChangeShapeType="1"/>
            </p:cNvSpPr>
            <p:nvPr/>
          </p:nvSpPr>
          <p:spPr bwMode="auto">
            <a:xfrm flipH="1">
              <a:off x="3457" y="1398"/>
              <a:ext cx="106" cy="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16" name="Line 580"/>
            <p:cNvSpPr>
              <a:spLocks noChangeShapeType="1"/>
            </p:cNvSpPr>
            <p:nvPr/>
          </p:nvSpPr>
          <p:spPr bwMode="auto">
            <a:xfrm flipH="1">
              <a:off x="3464" y="1263"/>
              <a:ext cx="85" cy="1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17" name="Line 581"/>
            <p:cNvSpPr>
              <a:spLocks noChangeShapeType="1"/>
            </p:cNvSpPr>
            <p:nvPr/>
          </p:nvSpPr>
          <p:spPr bwMode="auto">
            <a:xfrm flipH="1">
              <a:off x="3677" y="1330"/>
              <a:ext cx="45" cy="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18" name="Line 582"/>
            <p:cNvSpPr>
              <a:spLocks noChangeShapeType="1"/>
            </p:cNvSpPr>
            <p:nvPr/>
          </p:nvSpPr>
          <p:spPr bwMode="auto">
            <a:xfrm flipH="1">
              <a:off x="3684" y="1266"/>
              <a:ext cx="31" cy="7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19" name="Line 583"/>
            <p:cNvSpPr>
              <a:spLocks noChangeShapeType="1"/>
            </p:cNvSpPr>
            <p:nvPr/>
          </p:nvSpPr>
          <p:spPr bwMode="auto">
            <a:xfrm flipV="1">
              <a:off x="3674" y="1285"/>
              <a:ext cx="32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20" name="Line 584"/>
            <p:cNvSpPr>
              <a:spLocks noChangeShapeType="1"/>
            </p:cNvSpPr>
            <p:nvPr/>
          </p:nvSpPr>
          <p:spPr bwMode="auto">
            <a:xfrm flipV="1">
              <a:off x="3677" y="1359"/>
              <a:ext cx="45" cy="2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21" name="Line 585"/>
            <p:cNvSpPr>
              <a:spLocks noChangeShapeType="1"/>
            </p:cNvSpPr>
            <p:nvPr/>
          </p:nvSpPr>
          <p:spPr bwMode="auto">
            <a:xfrm flipH="1">
              <a:off x="3677" y="1229"/>
              <a:ext cx="29" cy="6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22" name="Line 586"/>
            <p:cNvSpPr>
              <a:spLocks noChangeShapeType="1"/>
            </p:cNvSpPr>
            <p:nvPr/>
          </p:nvSpPr>
          <p:spPr bwMode="auto">
            <a:xfrm flipV="1">
              <a:off x="3729" y="1266"/>
              <a:ext cx="51" cy="2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23" name="Line 587"/>
            <p:cNvSpPr>
              <a:spLocks noChangeShapeType="1"/>
            </p:cNvSpPr>
            <p:nvPr/>
          </p:nvSpPr>
          <p:spPr bwMode="auto">
            <a:xfrm flipV="1">
              <a:off x="3729" y="1302"/>
              <a:ext cx="54" cy="2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24" name="Freeform 588"/>
            <p:cNvSpPr>
              <a:spLocks/>
            </p:cNvSpPr>
            <p:nvPr/>
          </p:nvSpPr>
          <p:spPr bwMode="auto">
            <a:xfrm>
              <a:off x="3763" y="1366"/>
              <a:ext cx="32" cy="44"/>
            </a:xfrm>
            <a:custGeom>
              <a:avLst/>
              <a:gdLst>
                <a:gd name="T0" fmla="*/ 0 w 68"/>
                <a:gd name="T1" fmla="*/ 6 h 97"/>
                <a:gd name="T2" fmla="*/ 68 w 68"/>
                <a:gd name="T3" fmla="*/ 97 h 97"/>
                <a:gd name="T4" fmla="*/ 68 w 68"/>
                <a:gd name="T5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8" h="97">
                  <a:moveTo>
                    <a:pt x="0" y="6"/>
                  </a:moveTo>
                  <a:lnTo>
                    <a:pt x="68" y="97"/>
                  </a:lnTo>
                  <a:lnTo>
                    <a:pt x="68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25" name="Line 589"/>
            <p:cNvSpPr>
              <a:spLocks noChangeShapeType="1"/>
            </p:cNvSpPr>
            <p:nvPr/>
          </p:nvSpPr>
          <p:spPr bwMode="auto">
            <a:xfrm>
              <a:off x="3763" y="1232"/>
              <a:ext cx="17" cy="1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26" name="Freeform 590"/>
            <p:cNvSpPr>
              <a:spLocks/>
            </p:cNvSpPr>
            <p:nvPr/>
          </p:nvSpPr>
          <p:spPr bwMode="auto">
            <a:xfrm>
              <a:off x="3741" y="1222"/>
              <a:ext cx="22" cy="147"/>
            </a:xfrm>
            <a:custGeom>
              <a:avLst/>
              <a:gdLst>
                <a:gd name="T0" fmla="*/ 0 w 49"/>
                <a:gd name="T1" fmla="*/ 0 h 326"/>
                <a:gd name="T2" fmla="*/ 15 w 49"/>
                <a:gd name="T3" fmla="*/ 223 h 326"/>
                <a:gd name="T4" fmla="*/ 49 w 49"/>
                <a:gd name="T5" fmla="*/ 326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9" h="326">
                  <a:moveTo>
                    <a:pt x="0" y="0"/>
                  </a:moveTo>
                  <a:lnTo>
                    <a:pt x="15" y="223"/>
                  </a:lnTo>
                  <a:lnTo>
                    <a:pt x="49" y="32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27" name="Freeform 591"/>
            <p:cNvSpPr>
              <a:spLocks/>
            </p:cNvSpPr>
            <p:nvPr/>
          </p:nvSpPr>
          <p:spPr bwMode="auto">
            <a:xfrm>
              <a:off x="3719" y="1324"/>
              <a:ext cx="61" cy="77"/>
            </a:xfrm>
            <a:custGeom>
              <a:avLst/>
              <a:gdLst>
                <a:gd name="T0" fmla="*/ 136 w 136"/>
                <a:gd name="T1" fmla="*/ 0 h 170"/>
                <a:gd name="T2" fmla="*/ 92 w 136"/>
                <a:gd name="T3" fmla="*/ 73 h 170"/>
                <a:gd name="T4" fmla="*/ 0 w 136"/>
                <a:gd name="T5" fmla="*/ 17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6" h="170">
                  <a:moveTo>
                    <a:pt x="136" y="0"/>
                  </a:moveTo>
                  <a:lnTo>
                    <a:pt x="92" y="73"/>
                  </a:lnTo>
                  <a:lnTo>
                    <a:pt x="0" y="17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28" name="Line 592"/>
            <p:cNvSpPr>
              <a:spLocks noChangeShapeType="1"/>
            </p:cNvSpPr>
            <p:nvPr/>
          </p:nvSpPr>
          <p:spPr bwMode="auto">
            <a:xfrm>
              <a:off x="3377" y="1423"/>
              <a:ext cx="48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29" name="Line 593"/>
            <p:cNvSpPr>
              <a:spLocks noChangeShapeType="1"/>
            </p:cNvSpPr>
            <p:nvPr/>
          </p:nvSpPr>
          <p:spPr bwMode="auto">
            <a:xfrm flipH="1">
              <a:off x="2904" y="1423"/>
              <a:ext cx="473" cy="45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4930" name="Line 594"/>
          <p:cNvSpPr>
            <a:spLocks noChangeShapeType="1"/>
          </p:cNvSpPr>
          <p:nvPr/>
        </p:nvSpPr>
        <p:spPr bwMode="auto">
          <a:xfrm flipH="1">
            <a:off x="6503988" y="2979738"/>
            <a:ext cx="1457325" cy="0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4931" name="Group 595"/>
          <p:cNvGrpSpPr>
            <a:grpSpLocks/>
          </p:cNvGrpSpPr>
          <p:nvPr/>
        </p:nvGrpSpPr>
        <p:grpSpPr bwMode="auto">
          <a:xfrm>
            <a:off x="7416800" y="1935163"/>
            <a:ext cx="1511300" cy="1044575"/>
            <a:chOff x="4672" y="1219"/>
            <a:chExt cx="952" cy="658"/>
          </a:xfrm>
        </p:grpSpPr>
        <p:sp>
          <p:nvSpPr>
            <p:cNvPr id="14932" name="Line 596"/>
            <p:cNvSpPr>
              <a:spLocks noChangeShapeType="1"/>
            </p:cNvSpPr>
            <p:nvPr/>
          </p:nvSpPr>
          <p:spPr bwMode="auto">
            <a:xfrm flipV="1">
              <a:off x="5289" y="1244"/>
              <a:ext cx="0" cy="15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33" name="Line 597"/>
            <p:cNvSpPr>
              <a:spLocks noChangeShapeType="1"/>
            </p:cNvSpPr>
            <p:nvPr/>
          </p:nvSpPr>
          <p:spPr bwMode="auto">
            <a:xfrm>
              <a:off x="5250" y="1244"/>
              <a:ext cx="0" cy="15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34" name="Line 598"/>
            <p:cNvSpPr>
              <a:spLocks noChangeShapeType="1"/>
            </p:cNvSpPr>
            <p:nvPr/>
          </p:nvSpPr>
          <p:spPr bwMode="auto">
            <a:xfrm>
              <a:off x="5215" y="1222"/>
              <a:ext cx="0" cy="19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35" name="Line 599"/>
            <p:cNvSpPr>
              <a:spLocks noChangeShapeType="1"/>
            </p:cNvSpPr>
            <p:nvPr/>
          </p:nvSpPr>
          <p:spPr bwMode="auto">
            <a:xfrm flipV="1">
              <a:off x="5186" y="1299"/>
              <a:ext cx="58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36" name="Line 600"/>
            <p:cNvSpPr>
              <a:spLocks noChangeShapeType="1"/>
            </p:cNvSpPr>
            <p:nvPr/>
          </p:nvSpPr>
          <p:spPr bwMode="auto">
            <a:xfrm flipH="1">
              <a:off x="5219" y="1251"/>
              <a:ext cx="19" cy="5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37" name="Line 601"/>
            <p:cNvSpPr>
              <a:spLocks noChangeShapeType="1"/>
            </p:cNvSpPr>
            <p:nvPr/>
          </p:nvSpPr>
          <p:spPr bwMode="auto">
            <a:xfrm>
              <a:off x="5190" y="1254"/>
              <a:ext cx="10" cy="3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38" name="Line 602"/>
            <p:cNvSpPr>
              <a:spLocks noChangeShapeType="1"/>
            </p:cNvSpPr>
            <p:nvPr/>
          </p:nvSpPr>
          <p:spPr bwMode="auto">
            <a:xfrm flipV="1">
              <a:off x="5250" y="1254"/>
              <a:ext cx="39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39" name="Line 603"/>
            <p:cNvSpPr>
              <a:spLocks noChangeShapeType="1"/>
            </p:cNvSpPr>
            <p:nvPr/>
          </p:nvSpPr>
          <p:spPr bwMode="auto">
            <a:xfrm flipV="1">
              <a:off x="5250" y="1343"/>
              <a:ext cx="25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40" name="Line 604"/>
            <p:cNvSpPr>
              <a:spLocks noChangeShapeType="1"/>
            </p:cNvSpPr>
            <p:nvPr/>
          </p:nvSpPr>
          <p:spPr bwMode="auto">
            <a:xfrm flipV="1">
              <a:off x="5231" y="1391"/>
              <a:ext cx="73" cy="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41" name="Line 605"/>
            <p:cNvSpPr>
              <a:spLocks noChangeShapeType="1"/>
            </p:cNvSpPr>
            <p:nvPr/>
          </p:nvSpPr>
          <p:spPr bwMode="auto">
            <a:xfrm flipH="1">
              <a:off x="5180" y="1308"/>
              <a:ext cx="35" cy="7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42" name="Line 606"/>
            <p:cNvSpPr>
              <a:spLocks noChangeShapeType="1"/>
            </p:cNvSpPr>
            <p:nvPr/>
          </p:nvSpPr>
          <p:spPr bwMode="auto">
            <a:xfrm>
              <a:off x="5215" y="1314"/>
              <a:ext cx="26" cy="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43" name="Line 607"/>
            <p:cNvSpPr>
              <a:spLocks noChangeShapeType="1"/>
            </p:cNvSpPr>
            <p:nvPr/>
          </p:nvSpPr>
          <p:spPr bwMode="auto">
            <a:xfrm flipV="1">
              <a:off x="5250" y="1302"/>
              <a:ext cx="25" cy="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44" name="Line 608"/>
            <p:cNvSpPr>
              <a:spLocks noChangeShapeType="1"/>
            </p:cNvSpPr>
            <p:nvPr/>
          </p:nvSpPr>
          <p:spPr bwMode="auto">
            <a:xfrm flipV="1">
              <a:off x="5346" y="1254"/>
              <a:ext cx="96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45" name="Line 609"/>
            <p:cNvSpPr>
              <a:spLocks noChangeShapeType="1"/>
            </p:cNvSpPr>
            <p:nvPr/>
          </p:nvSpPr>
          <p:spPr bwMode="auto">
            <a:xfrm flipH="1">
              <a:off x="5343" y="1251"/>
              <a:ext cx="3" cy="4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46" name="Line 610"/>
            <p:cNvSpPr>
              <a:spLocks noChangeShapeType="1"/>
            </p:cNvSpPr>
            <p:nvPr/>
          </p:nvSpPr>
          <p:spPr bwMode="auto">
            <a:xfrm flipH="1">
              <a:off x="5432" y="1251"/>
              <a:ext cx="13" cy="3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47" name="Line 611"/>
            <p:cNvSpPr>
              <a:spLocks noChangeShapeType="1"/>
            </p:cNvSpPr>
            <p:nvPr/>
          </p:nvSpPr>
          <p:spPr bwMode="auto">
            <a:xfrm>
              <a:off x="5385" y="1219"/>
              <a:ext cx="12" cy="3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48" name="Line 612"/>
            <p:cNvSpPr>
              <a:spLocks noChangeShapeType="1"/>
            </p:cNvSpPr>
            <p:nvPr/>
          </p:nvSpPr>
          <p:spPr bwMode="auto">
            <a:xfrm flipV="1">
              <a:off x="5337" y="1337"/>
              <a:ext cx="111" cy="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49" name="Freeform 613"/>
            <p:cNvSpPr>
              <a:spLocks/>
            </p:cNvSpPr>
            <p:nvPr/>
          </p:nvSpPr>
          <p:spPr bwMode="auto">
            <a:xfrm>
              <a:off x="5330" y="1270"/>
              <a:ext cx="77" cy="147"/>
            </a:xfrm>
            <a:custGeom>
              <a:avLst/>
              <a:gdLst>
                <a:gd name="T0" fmla="*/ 165 w 165"/>
                <a:gd name="T1" fmla="*/ 0 h 321"/>
                <a:gd name="T2" fmla="*/ 145 w 165"/>
                <a:gd name="T3" fmla="*/ 165 h 321"/>
                <a:gd name="T4" fmla="*/ 116 w 165"/>
                <a:gd name="T5" fmla="*/ 224 h 321"/>
                <a:gd name="T6" fmla="*/ 57 w 165"/>
                <a:gd name="T7" fmla="*/ 282 h 321"/>
                <a:gd name="T8" fmla="*/ 0 w 165"/>
                <a:gd name="T9" fmla="*/ 321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5" h="321">
                  <a:moveTo>
                    <a:pt x="165" y="0"/>
                  </a:moveTo>
                  <a:lnTo>
                    <a:pt x="145" y="165"/>
                  </a:lnTo>
                  <a:lnTo>
                    <a:pt x="116" y="224"/>
                  </a:lnTo>
                  <a:lnTo>
                    <a:pt x="57" y="282"/>
                  </a:lnTo>
                  <a:lnTo>
                    <a:pt x="0" y="32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0" name="Line 614"/>
            <p:cNvSpPr>
              <a:spLocks noChangeShapeType="1"/>
            </p:cNvSpPr>
            <p:nvPr/>
          </p:nvSpPr>
          <p:spPr bwMode="auto">
            <a:xfrm>
              <a:off x="5397" y="1366"/>
              <a:ext cx="42" cy="4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1" name="Line 615"/>
            <p:cNvSpPr>
              <a:spLocks noChangeShapeType="1"/>
            </p:cNvSpPr>
            <p:nvPr/>
          </p:nvSpPr>
          <p:spPr bwMode="auto">
            <a:xfrm>
              <a:off x="5369" y="1280"/>
              <a:ext cx="19" cy="1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2" name="Line 616"/>
            <p:cNvSpPr>
              <a:spLocks noChangeShapeType="1"/>
            </p:cNvSpPr>
            <p:nvPr/>
          </p:nvSpPr>
          <p:spPr bwMode="auto">
            <a:xfrm>
              <a:off x="5362" y="1308"/>
              <a:ext cx="23" cy="2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3" name="Line 617"/>
            <p:cNvSpPr>
              <a:spLocks noChangeShapeType="1"/>
            </p:cNvSpPr>
            <p:nvPr/>
          </p:nvSpPr>
          <p:spPr bwMode="auto">
            <a:xfrm flipH="1">
              <a:off x="5474" y="1330"/>
              <a:ext cx="41" cy="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4" name="Line 618"/>
            <p:cNvSpPr>
              <a:spLocks noChangeShapeType="1"/>
            </p:cNvSpPr>
            <p:nvPr/>
          </p:nvSpPr>
          <p:spPr bwMode="auto">
            <a:xfrm flipH="1">
              <a:off x="5477" y="1266"/>
              <a:ext cx="36" cy="7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5" name="Line 619"/>
            <p:cNvSpPr>
              <a:spLocks noChangeShapeType="1"/>
            </p:cNvSpPr>
            <p:nvPr/>
          </p:nvSpPr>
          <p:spPr bwMode="auto">
            <a:xfrm flipV="1">
              <a:off x="5470" y="1285"/>
              <a:ext cx="33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6" name="Line 620"/>
            <p:cNvSpPr>
              <a:spLocks noChangeShapeType="1"/>
            </p:cNvSpPr>
            <p:nvPr/>
          </p:nvSpPr>
          <p:spPr bwMode="auto">
            <a:xfrm flipV="1">
              <a:off x="5474" y="1359"/>
              <a:ext cx="44" cy="2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7" name="Line 621"/>
            <p:cNvSpPr>
              <a:spLocks noChangeShapeType="1"/>
            </p:cNvSpPr>
            <p:nvPr/>
          </p:nvSpPr>
          <p:spPr bwMode="auto">
            <a:xfrm flipH="1">
              <a:off x="5474" y="1229"/>
              <a:ext cx="25" cy="6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8" name="Line 622"/>
            <p:cNvSpPr>
              <a:spLocks noChangeShapeType="1"/>
            </p:cNvSpPr>
            <p:nvPr/>
          </p:nvSpPr>
          <p:spPr bwMode="auto">
            <a:xfrm flipV="1">
              <a:off x="5525" y="1266"/>
              <a:ext cx="48" cy="2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9" name="Line 623"/>
            <p:cNvSpPr>
              <a:spLocks noChangeShapeType="1"/>
            </p:cNvSpPr>
            <p:nvPr/>
          </p:nvSpPr>
          <p:spPr bwMode="auto">
            <a:xfrm flipV="1">
              <a:off x="5522" y="1302"/>
              <a:ext cx="57" cy="2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60" name="Freeform 624"/>
            <p:cNvSpPr>
              <a:spLocks/>
            </p:cNvSpPr>
            <p:nvPr/>
          </p:nvSpPr>
          <p:spPr bwMode="auto">
            <a:xfrm>
              <a:off x="5561" y="1366"/>
              <a:ext cx="31" cy="44"/>
            </a:xfrm>
            <a:custGeom>
              <a:avLst/>
              <a:gdLst>
                <a:gd name="T0" fmla="*/ 0 w 68"/>
                <a:gd name="T1" fmla="*/ 6 h 97"/>
                <a:gd name="T2" fmla="*/ 68 w 68"/>
                <a:gd name="T3" fmla="*/ 97 h 97"/>
                <a:gd name="T4" fmla="*/ 68 w 68"/>
                <a:gd name="T5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8" h="97">
                  <a:moveTo>
                    <a:pt x="0" y="6"/>
                  </a:moveTo>
                  <a:lnTo>
                    <a:pt x="68" y="97"/>
                  </a:lnTo>
                  <a:lnTo>
                    <a:pt x="68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61" name="Line 625"/>
            <p:cNvSpPr>
              <a:spLocks noChangeShapeType="1"/>
            </p:cNvSpPr>
            <p:nvPr/>
          </p:nvSpPr>
          <p:spPr bwMode="auto">
            <a:xfrm>
              <a:off x="5557" y="1232"/>
              <a:ext cx="16" cy="1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62" name="Freeform 626"/>
            <p:cNvSpPr>
              <a:spLocks/>
            </p:cNvSpPr>
            <p:nvPr/>
          </p:nvSpPr>
          <p:spPr bwMode="auto">
            <a:xfrm>
              <a:off x="5538" y="1222"/>
              <a:ext cx="23" cy="147"/>
            </a:xfrm>
            <a:custGeom>
              <a:avLst/>
              <a:gdLst>
                <a:gd name="T0" fmla="*/ 0 w 49"/>
                <a:gd name="T1" fmla="*/ 0 h 326"/>
                <a:gd name="T2" fmla="*/ 15 w 49"/>
                <a:gd name="T3" fmla="*/ 223 h 326"/>
                <a:gd name="T4" fmla="*/ 49 w 49"/>
                <a:gd name="T5" fmla="*/ 326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9" h="326">
                  <a:moveTo>
                    <a:pt x="0" y="0"/>
                  </a:moveTo>
                  <a:lnTo>
                    <a:pt x="15" y="223"/>
                  </a:lnTo>
                  <a:lnTo>
                    <a:pt x="49" y="32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63" name="Freeform 627"/>
            <p:cNvSpPr>
              <a:spLocks/>
            </p:cNvSpPr>
            <p:nvPr/>
          </p:nvSpPr>
          <p:spPr bwMode="auto">
            <a:xfrm>
              <a:off x="5513" y="1324"/>
              <a:ext cx="63" cy="77"/>
            </a:xfrm>
            <a:custGeom>
              <a:avLst/>
              <a:gdLst>
                <a:gd name="T0" fmla="*/ 137 w 137"/>
                <a:gd name="T1" fmla="*/ 0 h 170"/>
                <a:gd name="T2" fmla="*/ 93 w 137"/>
                <a:gd name="T3" fmla="*/ 73 h 170"/>
                <a:gd name="T4" fmla="*/ 0 w 137"/>
                <a:gd name="T5" fmla="*/ 17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7" h="170">
                  <a:moveTo>
                    <a:pt x="137" y="0"/>
                  </a:moveTo>
                  <a:lnTo>
                    <a:pt x="93" y="73"/>
                  </a:lnTo>
                  <a:lnTo>
                    <a:pt x="0" y="17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64" name="Line 628"/>
            <p:cNvSpPr>
              <a:spLocks noChangeShapeType="1"/>
            </p:cNvSpPr>
            <p:nvPr/>
          </p:nvSpPr>
          <p:spPr bwMode="auto">
            <a:xfrm>
              <a:off x="5145" y="1423"/>
              <a:ext cx="47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65" name="Line 629"/>
            <p:cNvSpPr>
              <a:spLocks noChangeShapeType="1"/>
            </p:cNvSpPr>
            <p:nvPr/>
          </p:nvSpPr>
          <p:spPr bwMode="auto">
            <a:xfrm flipH="1">
              <a:off x="4672" y="1423"/>
              <a:ext cx="473" cy="45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4966" name="Text Box 630"/>
          <p:cNvSpPr txBox="1">
            <a:spLocks noChangeArrowheads="1"/>
          </p:cNvSpPr>
          <p:nvPr/>
        </p:nvSpPr>
        <p:spPr bwMode="auto">
          <a:xfrm>
            <a:off x="2916238" y="5551488"/>
            <a:ext cx="2592387" cy="1190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eaLnBrk="1" hangingPunct="1"/>
            <a:r>
              <a:rPr lang="zh-CN" altLang="en-US" sz="36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前面平齐</a:t>
            </a:r>
          </a:p>
          <a:p>
            <a:pPr algn="l" eaLnBrk="1" hangingPunct="1"/>
            <a:r>
              <a:rPr lang="zh-CN" altLang="en-US" sz="3600" b="1">
                <a:solidFill>
                  <a:srgbClr val="FF3300"/>
                </a:solidFill>
                <a:effectLst/>
                <a:ea typeface="黑体" pitchFamily="2" charset="-122"/>
              </a:rPr>
              <a:t>后面不平齐</a:t>
            </a:r>
          </a:p>
        </p:txBody>
      </p:sp>
    </p:spTree>
  </p:cSld>
  <p:clrMapOvr>
    <a:masterClrMapping/>
  </p:clrMapOvr>
  <p:transition>
    <p:blinds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4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4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" dur="500"/>
                                        <p:tgtEl>
                                          <p:spTgt spid="147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1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44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44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19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3000" fill="hold"/>
                                        <p:tgtEl>
                                          <p:spTgt spid="148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3000" fill="hold"/>
                                        <p:tgtEl>
                                          <p:spTgt spid="148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48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148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147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149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19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3000" fill="hold"/>
                                        <p:tgtEl>
                                          <p:spTgt spid="149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3000" fill="hold"/>
                                        <p:tgtEl>
                                          <p:spTgt spid="149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49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149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5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148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 nodeType="clickPar">
                      <p:stCondLst>
                        <p:cond delay="indefinite"/>
                      </p:stCondLst>
                      <p:childTnLst>
                        <p:par>
                          <p:cTn id="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0" dur="500"/>
                                        <p:tgtEl>
                                          <p:spTgt spid="148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17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144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144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19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3000" fill="hold"/>
                                        <p:tgtEl>
                                          <p:spTgt spid="149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3000" fill="hold"/>
                                        <p:tgtEl>
                                          <p:spTgt spid="149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149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03" grpId="0" autoUpdateAnimBg="0"/>
      <p:bldP spid="14454" grpId="0" autoUpdateAnimBg="0"/>
      <p:bldP spid="14455" grpId="0" autoUpdateAnimBg="0"/>
      <p:bldP spid="14880" grpId="0" animBg="1"/>
      <p:bldP spid="14903" grpId="0" animBg="1"/>
      <p:bldP spid="14930" grpId="0" animBg="1"/>
      <p:bldP spid="14966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59" name="Text Box 75"/>
          <p:cNvSpPr txBox="1">
            <a:spLocks noChangeArrowheads="1"/>
          </p:cNvSpPr>
          <p:nvPr/>
        </p:nvSpPr>
        <p:spPr bwMode="auto">
          <a:xfrm>
            <a:off x="0" y="-30163"/>
            <a:ext cx="8666163" cy="7016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l" eaLnBrk="1" hangingPunct="1"/>
            <a:r>
              <a:rPr lang="en-US" altLang="zh-CN" sz="40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⒉ </a:t>
            </a:r>
            <a:r>
              <a:rPr lang="zh-CN" altLang="en-US" sz="40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两形体表面相切时，相切处无线。</a:t>
            </a:r>
          </a:p>
        </p:txBody>
      </p:sp>
      <p:sp>
        <p:nvSpPr>
          <p:cNvPr id="16509" name="Line 125"/>
          <p:cNvSpPr>
            <a:spLocks noChangeShapeType="1"/>
          </p:cNvSpPr>
          <p:nvPr/>
        </p:nvSpPr>
        <p:spPr bwMode="auto">
          <a:xfrm flipH="1">
            <a:off x="7765503" y="3802063"/>
            <a:ext cx="4762" cy="998537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6602" name="Line 218"/>
          <p:cNvSpPr>
            <a:spLocks noChangeShapeType="1"/>
          </p:cNvSpPr>
          <p:nvPr/>
        </p:nvSpPr>
        <p:spPr bwMode="auto">
          <a:xfrm>
            <a:off x="1550988" y="4294188"/>
            <a:ext cx="573087" cy="0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603" name="Line 219"/>
          <p:cNvSpPr>
            <a:spLocks noChangeShapeType="1"/>
          </p:cNvSpPr>
          <p:nvPr/>
        </p:nvSpPr>
        <p:spPr bwMode="auto">
          <a:xfrm>
            <a:off x="2124075" y="4289425"/>
            <a:ext cx="0" cy="422275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626" name="Line 242"/>
          <p:cNvSpPr>
            <a:spLocks noChangeShapeType="1"/>
          </p:cNvSpPr>
          <p:nvPr/>
        </p:nvSpPr>
        <p:spPr bwMode="auto">
          <a:xfrm>
            <a:off x="2124075" y="5111750"/>
            <a:ext cx="0" cy="1401763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6733" name="Group 349"/>
          <p:cNvGrpSpPr>
            <a:grpSpLocks/>
          </p:cNvGrpSpPr>
          <p:nvPr/>
        </p:nvGrpSpPr>
        <p:grpSpPr bwMode="auto">
          <a:xfrm>
            <a:off x="4137025" y="4289425"/>
            <a:ext cx="1323975" cy="428625"/>
            <a:chOff x="2606" y="2478"/>
            <a:chExt cx="834" cy="270"/>
          </a:xfrm>
        </p:grpSpPr>
        <p:sp>
          <p:nvSpPr>
            <p:cNvPr id="16630" name="Line 246"/>
            <p:cNvSpPr>
              <a:spLocks noChangeShapeType="1"/>
            </p:cNvSpPr>
            <p:nvPr/>
          </p:nvSpPr>
          <p:spPr bwMode="auto">
            <a:xfrm>
              <a:off x="2606" y="2482"/>
              <a:ext cx="0" cy="266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631" name="Line 247"/>
            <p:cNvSpPr>
              <a:spLocks noChangeShapeType="1"/>
            </p:cNvSpPr>
            <p:nvPr/>
          </p:nvSpPr>
          <p:spPr bwMode="auto">
            <a:xfrm>
              <a:off x="3440" y="2478"/>
              <a:ext cx="0" cy="266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6732" name="Group 348"/>
          <p:cNvGrpSpPr>
            <a:grpSpLocks/>
          </p:cNvGrpSpPr>
          <p:nvPr/>
        </p:nvGrpSpPr>
        <p:grpSpPr bwMode="auto">
          <a:xfrm>
            <a:off x="4468813" y="4289425"/>
            <a:ext cx="650875" cy="422275"/>
            <a:chOff x="2815" y="2478"/>
            <a:chExt cx="410" cy="266"/>
          </a:xfrm>
        </p:grpSpPr>
        <p:sp>
          <p:nvSpPr>
            <p:cNvPr id="16632" name="Line 248"/>
            <p:cNvSpPr>
              <a:spLocks noChangeShapeType="1"/>
            </p:cNvSpPr>
            <p:nvPr/>
          </p:nvSpPr>
          <p:spPr bwMode="auto">
            <a:xfrm flipV="1">
              <a:off x="2815" y="2668"/>
              <a:ext cx="0" cy="76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633" name="Line 249"/>
            <p:cNvSpPr>
              <a:spLocks noChangeShapeType="1"/>
            </p:cNvSpPr>
            <p:nvPr/>
          </p:nvSpPr>
          <p:spPr bwMode="auto">
            <a:xfrm flipV="1">
              <a:off x="2815" y="2576"/>
              <a:ext cx="0" cy="69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634" name="Line 250"/>
            <p:cNvSpPr>
              <a:spLocks noChangeShapeType="1"/>
            </p:cNvSpPr>
            <p:nvPr/>
          </p:nvSpPr>
          <p:spPr bwMode="auto">
            <a:xfrm flipV="1">
              <a:off x="2815" y="2478"/>
              <a:ext cx="0" cy="7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635" name="Line 251"/>
            <p:cNvSpPr>
              <a:spLocks noChangeShapeType="1"/>
            </p:cNvSpPr>
            <p:nvPr/>
          </p:nvSpPr>
          <p:spPr bwMode="auto">
            <a:xfrm flipV="1">
              <a:off x="3225" y="2668"/>
              <a:ext cx="0" cy="76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636" name="Line 252"/>
            <p:cNvSpPr>
              <a:spLocks noChangeShapeType="1"/>
            </p:cNvSpPr>
            <p:nvPr/>
          </p:nvSpPr>
          <p:spPr bwMode="auto">
            <a:xfrm flipV="1">
              <a:off x="3225" y="2576"/>
              <a:ext cx="0" cy="69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637" name="Line 253"/>
            <p:cNvSpPr>
              <a:spLocks noChangeShapeType="1"/>
            </p:cNvSpPr>
            <p:nvPr/>
          </p:nvSpPr>
          <p:spPr bwMode="auto">
            <a:xfrm flipV="1">
              <a:off x="3225" y="2478"/>
              <a:ext cx="0" cy="7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6649" name="Line 265"/>
          <p:cNvSpPr>
            <a:spLocks noChangeShapeType="1"/>
          </p:cNvSpPr>
          <p:nvPr/>
        </p:nvSpPr>
        <p:spPr bwMode="auto">
          <a:xfrm>
            <a:off x="2124075" y="4300855"/>
            <a:ext cx="3384550" cy="0"/>
          </a:xfrm>
          <a:prstGeom prst="line">
            <a:avLst/>
          </a:prstGeom>
          <a:noFill/>
          <a:ln w="1905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627" name="Line 243"/>
          <p:cNvSpPr>
            <a:spLocks noChangeShapeType="1"/>
          </p:cNvSpPr>
          <p:nvPr/>
        </p:nvSpPr>
        <p:spPr bwMode="auto">
          <a:xfrm flipH="1" flipV="1">
            <a:off x="2127250" y="5105400"/>
            <a:ext cx="141288" cy="700088"/>
          </a:xfrm>
          <a:prstGeom prst="line">
            <a:avLst/>
          </a:prstGeom>
          <a:noFill/>
          <a:ln w="1905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628" name="Line 244"/>
          <p:cNvSpPr>
            <a:spLocks noChangeShapeType="1"/>
          </p:cNvSpPr>
          <p:nvPr/>
        </p:nvSpPr>
        <p:spPr bwMode="auto">
          <a:xfrm>
            <a:off x="2122487" y="4283075"/>
            <a:ext cx="0" cy="822325"/>
          </a:xfrm>
          <a:prstGeom prst="line">
            <a:avLst/>
          </a:prstGeom>
          <a:noFill/>
          <a:ln w="1905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629" name="Line 245"/>
          <p:cNvSpPr>
            <a:spLocks noChangeShapeType="1"/>
          </p:cNvSpPr>
          <p:nvPr/>
        </p:nvSpPr>
        <p:spPr bwMode="auto">
          <a:xfrm>
            <a:off x="4140200" y="4302127"/>
            <a:ext cx="1323975" cy="0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6731" name="Group 347"/>
          <p:cNvGrpSpPr>
            <a:grpSpLocks/>
          </p:cNvGrpSpPr>
          <p:nvPr/>
        </p:nvGrpSpPr>
        <p:grpSpPr bwMode="auto">
          <a:xfrm>
            <a:off x="190500" y="3700463"/>
            <a:ext cx="5584825" cy="2924175"/>
            <a:chOff x="-3153" y="2478"/>
            <a:chExt cx="3518" cy="1842"/>
          </a:xfrm>
        </p:grpSpPr>
        <p:sp>
          <p:nvSpPr>
            <p:cNvPr id="16475" name="Line 91"/>
            <p:cNvSpPr>
              <a:spLocks noChangeShapeType="1"/>
            </p:cNvSpPr>
            <p:nvPr/>
          </p:nvSpPr>
          <p:spPr bwMode="auto">
            <a:xfrm>
              <a:off x="365" y="2478"/>
              <a:ext cx="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6554" name="Line 170"/>
            <p:cNvSpPr>
              <a:spLocks noChangeShapeType="1"/>
            </p:cNvSpPr>
            <p:nvPr/>
          </p:nvSpPr>
          <p:spPr bwMode="auto">
            <a:xfrm>
              <a:off x="-1839" y="2545"/>
              <a:ext cx="0" cy="1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55" name="Line 171"/>
            <p:cNvSpPr>
              <a:spLocks noChangeShapeType="1"/>
            </p:cNvSpPr>
            <p:nvPr/>
          </p:nvSpPr>
          <p:spPr bwMode="auto">
            <a:xfrm>
              <a:off x="-1839" y="2672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56" name="Line 172"/>
            <p:cNvSpPr>
              <a:spLocks noChangeShapeType="1"/>
            </p:cNvSpPr>
            <p:nvPr/>
          </p:nvSpPr>
          <p:spPr bwMode="auto">
            <a:xfrm>
              <a:off x="-1839" y="2713"/>
              <a:ext cx="0" cy="1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57" name="Line 173"/>
            <p:cNvSpPr>
              <a:spLocks noChangeShapeType="1"/>
            </p:cNvSpPr>
            <p:nvPr/>
          </p:nvSpPr>
          <p:spPr bwMode="auto">
            <a:xfrm>
              <a:off x="-1839" y="2852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58" name="Line 174"/>
            <p:cNvSpPr>
              <a:spLocks noChangeShapeType="1"/>
            </p:cNvSpPr>
            <p:nvPr/>
          </p:nvSpPr>
          <p:spPr bwMode="auto">
            <a:xfrm>
              <a:off x="-1839" y="2893"/>
              <a:ext cx="0" cy="1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59" name="Line 175"/>
            <p:cNvSpPr>
              <a:spLocks noChangeShapeType="1"/>
            </p:cNvSpPr>
            <p:nvPr/>
          </p:nvSpPr>
          <p:spPr bwMode="auto">
            <a:xfrm>
              <a:off x="-1839" y="3029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60" name="Line 176"/>
            <p:cNvSpPr>
              <a:spLocks noChangeShapeType="1"/>
            </p:cNvSpPr>
            <p:nvPr/>
          </p:nvSpPr>
          <p:spPr bwMode="auto">
            <a:xfrm>
              <a:off x="-1839" y="3072"/>
              <a:ext cx="0" cy="1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61" name="Line 177"/>
            <p:cNvSpPr>
              <a:spLocks noChangeShapeType="1"/>
            </p:cNvSpPr>
            <p:nvPr/>
          </p:nvSpPr>
          <p:spPr bwMode="auto">
            <a:xfrm>
              <a:off x="-3153" y="3811"/>
              <a:ext cx="7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62" name="Line 178"/>
            <p:cNvSpPr>
              <a:spLocks noChangeShapeType="1"/>
            </p:cNvSpPr>
            <p:nvPr/>
          </p:nvSpPr>
          <p:spPr bwMode="auto">
            <a:xfrm>
              <a:off x="-3053" y="3811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63" name="Line 179"/>
            <p:cNvSpPr>
              <a:spLocks noChangeShapeType="1"/>
            </p:cNvSpPr>
            <p:nvPr/>
          </p:nvSpPr>
          <p:spPr bwMode="auto">
            <a:xfrm>
              <a:off x="-3011" y="3811"/>
              <a:ext cx="1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64" name="Line 180"/>
            <p:cNvSpPr>
              <a:spLocks noChangeShapeType="1"/>
            </p:cNvSpPr>
            <p:nvPr/>
          </p:nvSpPr>
          <p:spPr bwMode="auto">
            <a:xfrm>
              <a:off x="-2873" y="3811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65" name="Line 181"/>
            <p:cNvSpPr>
              <a:spLocks noChangeShapeType="1"/>
            </p:cNvSpPr>
            <p:nvPr/>
          </p:nvSpPr>
          <p:spPr bwMode="auto">
            <a:xfrm>
              <a:off x="-2832" y="3811"/>
              <a:ext cx="1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66" name="Line 182"/>
            <p:cNvSpPr>
              <a:spLocks noChangeShapeType="1"/>
            </p:cNvSpPr>
            <p:nvPr/>
          </p:nvSpPr>
          <p:spPr bwMode="auto">
            <a:xfrm>
              <a:off x="-2695" y="3811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67" name="Line 183"/>
            <p:cNvSpPr>
              <a:spLocks noChangeShapeType="1"/>
            </p:cNvSpPr>
            <p:nvPr/>
          </p:nvSpPr>
          <p:spPr bwMode="auto">
            <a:xfrm>
              <a:off x="-2654" y="3811"/>
              <a:ext cx="1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68" name="Line 184"/>
            <p:cNvSpPr>
              <a:spLocks noChangeShapeType="1"/>
            </p:cNvSpPr>
            <p:nvPr/>
          </p:nvSpPr>
          <p:spPr bwMode="auto">
            <a:xfrm>
              <a:off x="-2516" y="3811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69" name="Line 185"/>
            <p:cNvSpPr>
              <a:spLocks noChangeShapeType="1"/>
            </p:cNvSpPr>
            <p:nvPr/>
          </p:nvSpPr>
          <p:spPr bwMode="auto">
            <a:xfrm>
              <a:off x="-2475" y="3811"/>
              <a:ext cx="1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70" name="Line 186"/>
            <p:cNvSpPr>
              <a:spLocks noChangeShapeType="1"/>
            </p:cNvSpPr>
            <p:nvPr/>
          </p:nvSpPr>
          <p:spPr bwMode="auto">
            <a:xfrm>
              <a:off x="-2338" y="3811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71" name="Line 187"/>
            <p:cNvSpPr>
              <a:spLocks noChangeShapeType="1"/>
            </p:cNvSpPr>
            <p:nvPr/>
          </p:nvSpPr>
          <p:spPr bwMode="auto">
            <a:xfrm>
              <a:off x="-2297" y="3811"/>
              <a:ext cx="1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72" name="Line 188"/>
            <p:cNvSpPr>
              <a:spLocks noChangeShapeType="1"/>
            </p:cNvSpPr>
            <p:nvPr/>
          </p:nvSpPr>
          <p:spPr bwMode="auto">
            <a:xfrm>
              <a:off x="-2159" y="3811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73" name="Line 189"/>
            <p:cNvSpPr>
              <a:spLocks noChangeShapeType="1"/>
            </p:cNvSpPr>
            <p:nvPr/>
          </p:nvSpPr>
          <p:spPr bwMode="auto">
            <a:xfrm>
              <a:off x="-2117" y="3811"/>
              <a:ext cx="1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74" name="Line 190"/>
            <p:cNvSpPr>
              <a:spLocks noChangeShapeType="1"/>
            </p:cNvSpPr>
            <p:nvPr/>
          </p:nvSpPr>
          <p:spPr bwMode="auto">
            <a:xfrm>
              <a:off x="-1979" y="3811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75" name="Line 191"/>
            <p:cNvSpPr>
              <a:spLocks noChangeShapeType="1"/>
            </p:cNvSpPr>
            <p:nvPr/>
          </p:nvSpPr>
          <p:spPr bwMode="auto">
            <a:xfrm>
              <a:off x="-1938" y="3811"/>
              <a:ext cx="1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76" name="Line 192"/>
            <p:cNvSpPr>
              <a:spLocks noChangeShapeType="1"/>
            </p:cNvSpPr>
            <p:nvPr/>
          </p:nvSpPr>
          <p:spPr bwMode="auto">
            <a:xfrm>
              <a:off x="-1801" y="3811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77" name="Line 193"/>
            <p:cNvSpPr>
              <a:spLocks noChangeShapeType="1"/>
            </p:cNvSpPr>
            <p:nvPr/>
          </p:nvSpPr>
          <p:spPr bwMode="auto">
            <a:xfrm>
              <a:off x="-1760" y="3811"/>
              <a:ext cx="1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78" name="Line 194"/>
            <p:cNvSpPr>
              <a:spLocks noChangeShapeType="1"/>
            </p:cNvSpPr>
            <p:nvPr/>
          </p:nvSpPr>
          <p:spPr bwMode="auto">
            <a:xfrm>
              <a:off x="-1622" y="3811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79" name="Line 195"/>
            <p:cNvSpPr>
              <a:spLocks noChangeShapeType="1"/>
            </p:cNvSpPr>
            <p:nvPr/>
          </p:nvSpPr>
          <p:spPr bwMode="auto">
            <a:xfrm>
              <a:off x="-1581" y="3811"/>
              <a:ext cx="1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80" name="Line 196"/>
            <p:cNvSpPr>
              <a:spLocks noChangeShapeType="1"/>
            </p:cNvSpPr>
            <p:nvPr/>
          </p:nvSpPr>
          <p:spPr bwMode="auto">
            <a:xfrm>
              <a:off x="-1444" y="3811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81" name="Line 197"/>
            <p:cNvSpPr>
              <a:spLocks noChangeShapeType="1"/>
            </p:cNvSpPr>
            <p:nvPr/>
          </p:nvSpPr>
          <p:spPr bwMode="auto">
            <a:xfrm>
              <a:off x="-1403" y="3811"/>
              <a:ext cx="7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82" name="Line 198"/>
            <p:cNvSpPr>
              <a:spLocks noChangeShapeType="1"/>
            </p:cNvSpPr>
            <p:nvPr/>
          </p:nvSpPr>
          <p:spPr bwMode="auto">
            <a:xfrm flipV="1">
              <a:off x="-2862" y="4027"/>
              <a:ext cx="0" cy="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83" name="Line 199"/>
            <p:cNvSpPr>
              <a:spLocks noChangeShapeType="1"/>
            </p:cNvSpPr>
            <p:nvPr/>
          </p:nvSpPr>
          <p:spPr bwMode="auto">
            <a:xfrm flipV="1">
              <a:off x="-2862" y="3986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84" name="Line 200"/>
            <p:cNvSpPr>
              <a:spLocks noChangeShapeType="1"/>
            </p:cNvSpPr>
            <p:nvPr/>
          </p:nvSpPr>
          <p:spPr bwMode="auto">
            <a:xfrm flipV="1">
              <a:off x="-2862" y="3849"/>
              <a:ext cx="0" cy="1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85" name="Line 201"/>
            <p:cNvSpPr>
              <a:spLocks noChangeShapeType="1"/>
            </p:cNvSpPr>
            <p:nvPr/>
          </p:nvSpPr>
          <p:spPr bwMode="auto">
            <a:xfrm flipV="1">
              <a:off x="-2862" y="3806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86" name="Line 202"/>
            <p:cNvSpPr>
              <a:spLocks noChangeShapeType="1"/>
            </p:cNvSpPr>
            <p:nvPr/>
          </p:nvSpPr>
          <p:spPr bwMode="auto">
            <a:xfrm flipV="1">
              <a:off x="-2862" y="3670"/>
              <a:ext cx="0" cy="1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87" name="Line 203"/>
            <p:cNvSpPr>
              <a:spLocks noChangeShapeType="1"/>
            </p:cNvSpPr>
            <p:nvPr/>
          </p:nvSpPr>
          <p:spPr bwMode="auto">
            <a:xfrm flipV="1">
              <a:off x="-2862" y="3629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88" name="Line 204"/>
            <p:cNvSpPr>
              <a:spLocks noChangeShapeType="1"/>
            </p:cNvSpPr>
            <p:nvPr/>
          </p:nvSpPr>
          <p:spPr bwMode="auto">
            <a:xfrm flipV="1">
              <a:off x="-2862" y="3522"/>
              <a:ext cx="0" cy="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89" name="Freeform 205"/>
            <p:cNvSpPr>
              <a:spLocks/>
            </p:cNvSpPr>
            <p:nvPr/>
          </p:nvSpPr>
          <p:spPr bwMode="auto">
            <a:xfrm>
              <a:off x="-2289" y="3362"/>
              <a:ext cx="901" cy="891"/>
            </a:xfrm>
            <a:custGeom>
              <a:avLst/>
              <a:gdLst>
                <a:gd name="T0" fmla="*/ 3824 w 3828"/>
                <a:gd name="T1" fmla="*/ 1780 h 3786"/>
                <a:gd name="T2" fmla="*/ 3804 w 3828"/>
                <a:gd name="T3" fmla="*/ 1612 h 3786"/>
                <a:gd name="T4" fmla="*/ 3770 w 3828"/>
                <a:gd name="T5" fmla="*/ 1446 h 3786"/>
                <a:gd name="T6" fmla="*/ 3721 w 3828"/>
                <a:gd name="T7" fmla="*/ 1285 h 3786"/>
                <a:gd name="T8" fmla="*/ 3659 w 3828"/>
                <a:gd name="T9" fmla="*/ 1127 h 3786"/>
                <a:gd name="T10" fmla="*/ 3583 w 3828"/>
                <a:gd name="T11" fmla="*/ 977 h 3786"/>
                <a:gd name="T12" fmla="*/ 3494 w 3828"/>
                <a:gd name="T13" fmla="*/ 833 h 3786"/>
                <a:gd name="T14" fmla="*/ 3392 w 3828"/>
                <a:gd name="T15" fmla="*/ 698 h 3786"/>
                <a:gd name="T16" fmla="*/ 3280 w 3828"/>
                <a:gd name="T17" fmla="*/ 572 h 3786"/>
                <a:gd name="T18" fmla="*/ 3156 w 3828"/>
                <a:gd name="T19" fmla="*/ 457 h 3786"/>
                <a:gd name="T20" fmla="*/ 3023 w 3828"/>
                <a:gd name="T21" fmla="*/ 354 h 3786"/>
                <a:gd name="T22" fmla="*/ 2881 w 3828"/>
                <a:gd name="T23" fmla="*/ 262 h 3786"/>
                <a:gd name="T24" fmla="*/ 2732 w 3828"/>
                <a:gd name="T25" fmla="*/ 182 h 3786"/>
                <a:gd name="T26" fmla="*/ 2576 w 3828"/>
                <a:gd name="T27" fmla="*/ 118 h 3786"/>
                <a:gd name="T28" fmla="*/ 2415 w 3828"/>
                <a:gd name="T29" fmla="*/ 67 h 3786"/>
                <a:gd name="T30" fmla="*/ 2250 w 3828"/>
                <a:gd name="T31" fmla="*/ 29 h 3786"/>
                <a:gd name="T32" fmla="*/ 2083 w 3828"/>
                <a:gd name="T33" fmla="*/ 6 h 3786"/>
                <a:gd name="T34" fmla="*/ 1914 w 3828"/>
                <a:gd name="T35" fmla="*/ 0 h 3786"/>
                <a:gd name="T36" fmla="*/ 1746 w 3828"/>
                <a:gd name="T37" fmla="*/ 6 h 3786"/>
                <a:gd name="T38" fmla="*/ 1578 w 3828"/>
                <a:gd name="T39" fmla="*/ 29 h 3786"/>
                <a:gd name="T40" fmla="*/ 1414 w 3828"/>
                <a:gd name="T41" fmla="*/ 67 h 3786"/>
                <a:gd name="T42" fmla="*/ 1254 w 3828"/>
                <a:gd name="T43" fmla="*/ 118 h 3786"/>
                <a:gd name="T44" fmla="*/ 1097 w 3828"/>
                <a:gd name="T45" fmla="*/ 182 h 3786"/>
                <a:gd name="T46" fmla="*/ 948 w 3828"/>
                <a:gd name="T47" fmla="*/ 262 h 3786"/>
                <a:gd name="T48" fmla="*/ 806 w 3828"/>
                <a:gd name="T49" fmla="*/ 354 h 3786"/>
                <a:gd name="T50" fmla="*/ 674 w 3828"/>
                <a:gd name="T51" fmla="*/ 457 h 3786"/>
                <a:gd name="T52" fmla="*/ 550 w 3828"/>
                <a:gd name="T53" fmla="*/ 572 h 3786"/>
                <a:gd name="T54" fmla="*/ 436 w 3828"/>
                <a:gd name="T55" fmla="*/ 698 h 3786"/>
                <a:gd name="T56" fmla="*/ 335 w 3828"/>
                <a:gd name="T57" fmla="*/ 833 h 3786"/>
                <a:gd name="T58" fmla="*/ 247 w 3828"/>
                <a:gd name="T59" fmla="*/ 977 h 3786"/>
                <a:gd name="T60" fmla="*/ 170 w 3828"/>
                <a:gd name="T61" fmla="*/ 1127 h 3786"/>
                <a:gd name="T62" fmla="*/ 107 w 3828"/>
                <a:gd name="T63" fmla="*/ 1285 h 3786"/>
                <a:gd name="T64" fmla="*/ 59 w 3828"/>
                <a:gd name="T65" fmla="*/ 1446 h 3786"/>
                <a:gd name="T66" fmla="*/ 25 w 3828"/>
                <a:gd name="T67" fmla="*/ 1612 h 3786"/>
                <a:gd name="T68" fmla="*/ 6 w 3828"/>
                <a:gd name="T69" fmla="*/ 1780 h 3786"/>
                <a:gd name="T70" fmla="*/ 2 w 3828"/>
                <a:gd name="T71" fmla="*/ 1949 h 3786"/>
                <a:gd name="T72" fmla="*/ 12 w 3828"/>
                <a:gd name="T73" fmla="*/ 2117 h 3786"/>
                <a:gd name="T74" fmla="*/ 37 w 3828"/>
                <a:gd name="T75" fmla="*/ 2284 h 3786"/>
                <a:gd name="T76" fmla="*/ 76 w 3828"/>
                <a:gd name="T77" fmla="*/ 2448 h 3786"/>
                <a:gd name="T78" fmla="*/ 131 w 3828"/>
                <a:gd name="T79" fmla="*/ 2608 h 3786"/>
                <a:gd name="T80" fmla="*/ 199 w 3828"/>
                <a:gd name="T81" fmla="*/ 2763 h 3786"/>
                <a:gd name="T82" fmla="*/ 281 w 3828"/>
                <a:gd name="T83" fmla="*/ 2911 h 3786"/>
                <a:gd name="T84" fmla="*/ 374 w 3828"/>
                <a:gd name="T85" fmla="*/ 3051 h 3786"/>
                <a:gd name="T86" fmla="*/ 481 w 3828"/>
                <a:gd name="T87" fmla="*/ 3183 h 3786"/>
                <a:gd name="T88" fmla="*/ 598 w 3828"/>
                <a:gd name="T89" fmla="*/ 3304 h 3786"/>
                <a:gd name="T90" fmla="*/ 726 w 3828"/>
                <a:gd name="T91" fmla="*/ 3415 h 3786"/>
                <a:gd name="T92" fmla="*/ 862 w 3828"/>
                <a:gd name="T93" fmla="*/ 3514 h 3786"/>
                <a:gd name="T94" fmla="*/ 1007 w 3828"/>
                <a:gd name="T95" fmla="*/ 3600 h 3786"/>
                <a:gd name="T96" fmla="*/ 1159 w 3828"/>
                <a:gd name="T97" fmla="*/ 3674 h 3786"/>
                <a:gd name="T98" fmla="*/ 1317 w 3828"/>
                <a:gd name="T99" fmla="*/ 3734 h 3786"/>
                <a:gd name="T100" fmla="*/ 1480 w 3828"/>
                <a:gd name="T101" fmla="*/ 3780 h 3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828" h="3786">
                  <a:moveTo>
                    <a:pt x="3828" y="1915"/>
                  </a:moveTo>
                  <a:lnTo>
                    <a:pt x="3828" y="1881"/>
                  </a:lnTo>
                  <a:lnTo>
                    <a:pt x="3827" y="1847"/>
                  </a:lnTo>
                  <a:lnTo>
                    <a:pt x="3826" y="1814"/>
                  </a:lnTo>
                  <a:lnTo>
                    <a:pt x="3824" y="1780"/>
                  </a:lnTo>
                  <a:lnTo>
                    <a:pt x="3821" y="1746"/>
                  </a:lnTo>
                  <a:lnTo>
                    <a:pt x="3818" y="1713"/>
                  </a:lnTo>
                  <a:lnTo>
                    <a:pt x="3813" y="1679"/>
                  </a:lnTo>
                  <a:lnTo>
                    <a:pt x="3809" y="1644"/>
                  </a:lnTo>
                  <a:lnTo>
                    <a:pt x="3804" y="1612"/>
                  </a:lnTo>
                  <a:lnTo>
                    <a:pt x="3799" y="1579"/>
                  </a:lnTo>
                  <a:lnTo>
                    <a:pt x="3793" y="1545"/>
                  </a:lnTo>
                  <a:lnTo>
                    <a:pt x="3786" y="1512"/>
                  </a:lnTo>
                  <a:lnTo>
                    <a:pt x="3778" y="1479"/>
                  </a:lnTo>
                  <a:lnTo>
                    <a:pt x="3770" y="1446"/>
                  </a:lnTo>
                  <a:lnTo>
                    <a:pt x="3761" y="1413"/>
                  </a:lnTo>
                  <a:lnTo>
                    <a:pt x="3752" y="1381"/>
                  </a:lnTo>
                  <a:lnTo>
                    <a:pt x="3743" y="1348"/>
                  </a:lnTo>
                  <a:lnTo>
                    <a:pt x="3733" y="1316"/>
                  </a:lnTo>
                  <a:lnTo>
                    <a:pt x="3721" y="1285"/>
                  </a:lnTo>
                  <a:lnTo>
                    <a:pt x="3710" y="1253"/>
                  </a:lnTo>
                  <a:lnTo>
                    <a:pt x="3699" y="1221"/>
                  </a:lnTo>
                  <a:lnTo>
                    <a:pt x="3686" y="1189"/>
                  </a:lnTo>
                  <a:lnTo>
                    <a:pt x="3673" y="1159"/>
                  </a:lnTo>
                  <a:lnTo>
                    <a:pt x="3659" y="1127"/>
                  </a:lnTo>
                  <a:lnTo>
                    <a:pt x="3645" y="1096"/>
                  </a:lnTo>
                  <a:lnTo>
                    <a:pt x="3631" y="1067"/>
                  </a:lnTo>
                  <a:lnTo>
                    <a:pt x="3615" y="1036"/>
                  </a:lnTo>
                  <a:lnTo>
                    <a:pt x="3599" y="1007"/>
                  </a:lnTo>
                  <a:lnTo>
                    <a:pt x="3583" y="977"/>
                  </a:lnTo>
                  <a:lnTo>
                    <a:pt x="3566" y="948"/>
                  </a:lnTo>
                  <a:lnTo>
                    <a:pt x="3549" y="918"/>
                  </a:lnTo>
                  <a:lnTo>
                    <a:pt x="3531" y="890"/>
                  </a:lnTo>
                  <a:lnTo>
                    <a:pt x="3513" y="861"/>
                  </a:lnTo>
                  <a:lnTo>
                    <a:pt x="3494" y="833"/>
                  </a:lnTo>
                  <a:lnTo>
                    <a:pt x="3475" y="806"/>
                  </a:lnTo>
                  <a:lnTo>
                    <a:pt x="3455" y="778"/>
                  </a:lnTo>
                  <a:lnTo>
                    <a:pt x="3434" y="751"/>
                  </a:lnTo>
                  <a:lnTo>
                    <a:pt x="3414" y="724"/>
                  </a:lnTo>
                  <a:lnTo>
                    <a:pt x="3392" y="698"/>
                  </a:lnTo>
                  <a:lnTo>
                    <a:pt x="3371" y="672"/>
                  </a:lnTo>
                  <a:lnTo>
                    <a:pt x="3349" y="647"/>
                  </a:lnTo>
                  <a:lnTo>
                    <a:pt x="3326" y="622"/>
                  </a:lnTo>
                  <a:lnTo>
                    <a:pt x="3304" y="597"/>
                  </a:lnTo>
                  <a:lnTo>
                    <a:pt x="3280" y="572"/>
                  </a:lnTo>
                  <a:lnTo>
                    <a:pt x="3256" y="548"/>
                  </a:lnTo>
                  <a:lnTo>
                    <a:pt x="3231" y="525"/>
                  </a:lnTo>
                  <a:lnTo>
                    <a:pt x="3207" y="501"/>
                  </a:lnTo>
                  <a:lnTo>
                    <a:pt x="3182" y="480"/>
                  </a:lnTo>
                  <a:lnTo>
                    <a:pt x="3156" y="457"/>
                  </a:lnTo>
                  <a:lnTo>
                    <a:pt x="3130" y="436"/>
                  </a:lnTo>
                  <a:lnTo>
                    <a:pt x="3104" y="414"/>
                  </a:lnTo>
                  <a:lnTo>
                    <a:pt x="3078" y="394"/>
                  </a:lnTo>
                  <a:lnTo>
                    <a:pt x="3051" y="373"/>
                  </a:lnTo>
                  <a:lnTo>
                    <a:pt x="3023" y="354"/>
                  </a:lnTo>
                  <a:lnTo>
                    <a:pt x="2995" y="333"/>
                  </a:lnTo>
                  <a:lnTo>
                    <a:pt x="2968" y="315"/>
                  </a:lnTo>
                  <a:lnTo>
                    <a:pt x="2939" y="297"/>
                  </a:lnTo>
                  <a:lnTo>
                    <a:pt x="2910" y="279"/>
                  </a:lnTo>
                  <a:lnTo>
                    <a:pt x="2881" y="262"/>
                  </a:lnTo>
                  <a:lnTo>
                    <a:pt x="2852" y="245"/>
                  </a:lnTo>
                  <a:lnTo>
                    <a:pt x="2822" y="229"/>
                  </a:lnTo>
                  <a:lnTo>
                    <a:pt x="2793" y="213"/>
                  </a:lnTo>
                  <a:lnTo>
                    <a:pt x="2762" y="197"/>
                  </a:lnTo>
                  <a:lnTo>
                    <a:pt x="2732" y="182"/>
                  </a:lnTo>
                  <a:lnTo>
                    <a:pt x="2701" y="169"/>
                  </a:lnTo>
                  <a:lnTo>
                    <a:pt x="2670" y="155"/>
                  </a:lnTo>
                  <a:lnTo>
                    <a:pt x="2640" y="142"/>
                  </a:lnTo>
                  <a:lnTo>
                    <a:pt x="2608" y="129"/>
                  </a:lnTo>
                  <a:lnTo>
                    <a:pt x="2576" y="118"/>
                  </a:lnTo>
                  <a:lnTo>
                    <a:pt x="2544" y="106"/>
                  </a:lnTo>
                  <a:lnTo>
                    <a:pt x="2512" y="95"/>
                  </a:lnTo>
                  <a:lnTo>
                    <a:pt x="2481" y="85"/>
                  </a:lnTo>
                  <a:lnTo>
                    <a:pt x="2448" y="76"/>
                  </a:lnTo>
                  <a:lnTo>
                    <a:pt x="2415" y="67"/>
                  </a:lnTo>
                  <a:lnTo>
                    <a:pt x="2383" y="58"/>
                  </a:lnTo>
                  <a:lnTo>
                    <a:pt x="2350" y="50"/>
                  </a:lnTo>
                  <a:lnTo>
                    <a:pt x="2317" y="42"/>
                  </a:lnTo>
                  <a:lnTo>
                    <a:pt x="2284" y="35"/>
                  </a:lnTo>
                  <a:lnTo>
                    <a:pt x="2250" y="29"/>
                  </a:lnTo>
                  <a:lnTo>
                    <a:pt x="2217" y="24"/>
                  </a:lnTo>
                  <a:lnTo>
                    <a:pt x="2184" y="19"/>
                  </a:lnTo>
                  <a:lnTo>
                    <a:pt x="2150" y="14"/>
                  </a:lnTo>
                  <a:lnTo>
                    <a:pt x="2117" y="10"/>
                  </a:lnTo>
                  <a:lnTo>
                    <a:pt x="2083" y="6"/>
                  </a:lnTo>
                  <a:lnTo>
                    <a:pt x="2049" y="4"/>
                  </a:lnTo>
                  <a:lnTo>
                    <a:pt x="2016" y="2"/>
                  </a:lnTo>
                  <a:lnTo>
                    <a:pt x="1982" y="1"/>
                  </a:lnTo>
                  <a:lnTo>
                    <a:pt x="1948" y="0"/>
                  </a:lnTo>
                  <a:lnTo>
                    <a:pt x="1914" y="0"/>
                  </a:lnTo>
                  <a:lnTo>
                    <a:pt x="1881" y="0"/>
                  </a:lnTo>
                  <a:lnTo>
                    <a:pt x="1847" y="1"/>
                  </a:lnTo>
                  <a:lnTo>
                    <a:pt x="1813" y="2"/>
                  </a:lnTo>
                  <a:lnTo>
                    <a:pt x="1779" y="4"/>
                  </a:lnTo>
                  <a:lnTo>
                    <a:pt x="1746" y="6"/>
                  </a:lnTo>
                  <a:lnTo>
                    <a:pt x="1712" y="10"/>
                  </a:lnTo>
                  <a:lnTo>
                    <a:pt x="1679" y="14"/>
                  </a:lnTo>
                  <a:lnTo>
                    <a:pt x="1645" y="19"/>
                  </a:lnTo>
                  <a:lnTo>
                    <a:pt x="1612" y="24"/>
                  </a:lnTo>
                  <a:lnTo>
                    <a:pt x="1578" y="29"/>
                  </a:lnTo>
                  <a:lnTo>
                    <a:pt x="1545" y="35"/>
                  </a:lnTo>
                  <a:lnTo>
                    <a:pt x="1512" y="42"/>
                  </a:lnTo>
                  <a:lnTo>
                    <a:pt x="1480" y="50"/>
                  </a:lnTo>
                  <a:lnTo>
                    <a:pt x="1447" y="58"/>
                  </a:lnTo>
                  <a:lnTo>
                    <a:pt x="1414" y="67"/>
                  </a:lnTo>
                  <a:lnTo>
                    <a:pt x="1382" y="76"/>
                  </a:lnTo>
                  <a:lnTo>
                    <a:pt x="1349" y="85"/>
                  </a:lnTo>
                  <a:lnTo>
                    <a:pt x="1317" y="95"/>
                  </a:lnTo>
                  <a:lnTo>
                    <a:pt x="1285" y="106"/>
                  </a:lnTo>
                  <a:lnTo>
                    <a:pt x="1254" y="118"/>
                  </a:lnTo>
                  <a:lnTo>
                    <a:pt x="1222" y="129"/>
                  </a:lnTo>
                  <a:lnTo>
                    <a:pt x="1190" y="142"/>
                  </a:lnTo>
                  <a:lnTo>
                    <a:pt x="1159" y="155"/>
                  </a:lnTo>
                  <a:lnTo>
                    <a:pt x="1128" y="169"/>
                  </a:lnTo>
                  <a:lnTo>
                    <a:pt x="1097" y="182"/>
                  </a:lnTo>
                  <a:lnTo>
                    <a:pt x="1067" y="197"/>
                  </a:lnTo>
                  <a:lnTo>
                    <a:pt x="1037" y="213"/>
                  </a:lnTo>
                  <a:lnTo>
                    <a:pt x="1007" y="229"/>
                  </a:lnTo>
                  <a:lnTo>
                    <a:pt x="978" y="245"/>
                  </a:lnTo>
                  <a:lnTo>
                    <a:pt x="948" y="262"/>
                  </a:lnTo>
                  <a:lnTo>
                    <a:pt x="919" y="279"/>
                  </a:lnTo>
                  <a:lnTo>
                    <a:pt x="890" y="297"/>
                  </a:lnTo>
                  <a:lnTo>
                    <a:pt x="862" y="315"/>
                  </a:lnTo>
                  <a:lnTo>
                    <a:pt x="834" y="333"/>
                  </a:lnTo>
                  <a:lnTo>
                    <a:pt x="806" y="354"/>
                  </a:lnTo>
                  <a:lnTo>
                    <a:pt x="779" y="373"/>
                  </a:lnTo>
                  <a:lnTo>
                    <a:pt x="752" y="394"/>
                  </a:lnTo>
                  <a:lnTo>
                    <a:pt x="726" y="414"/>
                  </a:lnTo>
                  <a:lnTo>
                    <a:pt x="699" y="436"/>
                  </a:lnTo>
                  <a:lnTo>
                    <a:pt x="674" y="457"/>
                  </a:lnTo>
                  <a:lnTo>
                    <a:pt x="647" y="480"/>
                  </a:lnTo>
                  <a:lnTo>
                    <a:pt x="622" y="501"/>
                  </a:lnTo>
                  <a:lnTo>
                    <a:pt x="598" y="525"/>
                  </a:lnTo>
                  <a:lnTo>
                    <a:pt x="574" y="548"/>
                  </a:lnTo>
                  <a:lnTo>
                    <a:pt x="550" y="572"/>
                  </a:lnTo>
                  <a:lnTo>
                    <a:pt x="526" y="597"/>
                  </a:lnTo>
                  <a:lnTo>
                    <a:pt x="503" y="622"/>
                  </a:lnTo>
                  <a:lnTo>
                    <a:pt x="481" y="647"/>
                  </a:lnTo>
                  <a:lnTo>
                    <a:pt x="458" y="672"/>
                  </a:lnTo>
                  <a:lnTo>
                    <a:pt x="436" y="698"/>
                  </a:lnTo>
                  <a:lnTo>
                    <a:pt x="416" y="724"/>
                  </a:lnTo>
                  <a:lnTo>
                    <a:pt x="394" y="751"/>
                  </a:lnTo>
                  <a:lnTo>
                    <a:pt x="374" y="778"/>
                  </a:lnTo>
                  <a:lnTo>
                    <a:pt x="355" y="806"/>
                  </a:lnTo>
                  <a:lnTo>
                    <a:pt x="335" y="833"/>
                  </a:lnTo>
                  <a:lnTo>
                    <a:pt x="316" y="861"/>
                  </a:lnTo>
                  <a:lnTo>
                    <a:pt x="298" y="890"/>
                  </a:lnTo>
                  <a:lnTo>
                    <a:pt x="281" y="918"/>
                  </a:lnTo>
                  <a:lnTo>
                    <a:pt x="263" y="948"/>
                  </a:lnTo>
                  <a:lnTo>
                    <a:pt x="247" y="977"/>
                  </a:lnTo>
                  <a:lnTo>
                    <a:pt x="230" y="1007"/>
                  </a:lnTo>
                  <a:lnTo>
                    <a:pt x="214" y="1036"/>
                  </a:lnTo>
                  <a:lnTo>
                    <a:pt x="199" y="1067"/>
                  </a:lnTo>
                  <a:lnTo>
                    <a:pt x="184" y="1096"/>
                  </a:lnTo>
                  <a:lnTo>
                    <a:pt x="170" y="1127"/>
                  </a:lnTo>
                  <a:lnTo>
                    <a:pt x="156" y="1159"/>
                  </a:lnTo>
                  <a:lnTo>
                    <a:pt x="143" y="1189"/>
                  </a:lnTo>
                  <a:lnTo>
                    <a:pt x="131" y="1221"/>
                  </a:lnTo>
                  <a:lnTo>
                    <a:pt x="118" y="1253"/>
                  </a:lnTo>
                  <a:lnTo>
                    <a:pt x="107" y="1285"/>
                  </a:lnTo>
                  <a:lnTo>
                    <a:pt x="97" y="1316"/>
                  </a:lnTo>
                  <a:lnTo>
                    <a:pt x="87" y="1348"/>
                  </a:lnTo>
                  <a:lnTo>
                    <a:pt x="76" y="1381"/>
                  </a:lnTo>
                  <a:lnTo>
                    <a:pt x="67" y="1413"/>
                  </a:lnTo>
                  <a:lnTo>
                    <a:pt x="59" y="1446"/>
                  </a:lnTo>
                  <a:lnTo>
                    <a:pt x="52" y="1479"/>
                  </a:lnTo>
                  <a:lnTo>
                    <a:pt x="44" y="1512"/>
                  </a:lnTo>
                  <a:lnTo>
                    <a:pt x="37" y="1545"/>
                  </a:lnTo>
                  <a:lnTo>
                    <a:pt x="31" y="1579"/>
                  </a:lnTo>
                  <a:lnTo>
                    <a:pt x="25" y="1612"/>
                  </a:lnTo>
                  <a:lnTo>
                    <a:pt x="20" y="1644"/>
                  </a:lnTo>
                  <a:lnTo>
                    <a:pt x="15" y="1679"/>
                  </a:lnTo>
                  <a:lnTo>
                    <a:pt x="12" y="1713"/>
                  </a:lnTo>
                  <a:lnTo>
                    <a:pt x="8" y="1746"/>
                  </a:lnTo>
                  <a:lnTo>
                    <a:pt x="6" y="1780"/>
                  </a:lnTo>
                  <a:lnTo>
                    <a:pt x="4" y="1814"/>
                  </a:lnTo>
                  <a:lnTo>
                    <a:pt x="3" y="1847"/>
                  </a:lnTo>
                  <a:lnTo>
                    <a:pt x="2" y="1881"/>
                  </a:lnTo>
                  <a:lnTo>
                    <a:pt x="0" y="1915"/>
                  </a:lnTo>
                  <a:lnTo>
                    <a:pt x="2" y="1949"/>
                  </a:lnTo>
                  <a:lnTo>
                    <a:pt x="3" y="1982"/>
                  </a:lnTo>
                  <a:lnTo>
                    <a:pt x="4" y="2016"/>
                  </a:lnTo>
                  <a:lnTo>
                    <a:pt x="6" y="2050"/>
                  </a:lnTo>
                  <a:lnTo>
                    <a:pt x="8" y="2084"/>
                  </a:lnTo>
                  <a:lnTo>
                    <a:pt x="12" y="2117"/>
                  </a:lnTo>
                  <a:lnTo>
                    <a:pt x="15" y="2151"/>
                  </a:lnTo>
                  <a:lnTo>
                    <a:pt x="20" y="2184"/>
                  </a:lnTo>
                  <a:lnTo>
                    <a:pt x="25" y="2218"/>
                  </a:lnTo>
                  <a:lnTo>
                    <a:pt x="31" y="2251"/>
                  </a:lnTo>
                  <a:lnTo>
                    <a:pt x="37" y="2284"/>
                  </a:lnTo>
                  <a:lnTo>
                    <a:pt x="44" y="2318"/>
                  </a:lnTo>
                  <a:lnTo>
                    <a:pt x="52" y="2351"/>
                  </a:lnTo>
                  <a:lnTo>
                    <a:pt x="59" y="2382"/>
                  </a:lnTo>
                  <a:lnTo>
                    <a:pt x="67" y="2415"/>
                  </a:lnTo>
                  <a:lnTo>
                    <a:pt x="76" y="2448"/>
                  </a:lnTo>
                  <a:lnTo>
                    <a:pt x="87" y="2480"/>
                  </a:lnTo>
                  <a:lnTo>
                    <a:pt x="97" y="2513"/>
                  </a:lnTo>
                  <a:lnTo>
                    <a:pt x="107" y="2545"/>
                  </a:lnTo>
                  <a:lnTo>
                    <a:pt x="118" y="2576"/>
                  </a:lnTo>
                  <a:lnTo>
                    <a:pt x="131" y="2608"/>
                  </a:lnTo>
                  <a:lnTo>
                    <a:pt x="143" y="2640"/>
                  </a:lnTo>
                  <a:lnTo>
                    <a:pt x="156" y="2671"/>
                  </a:lnTo>
                  <a:lnTo>
                    <a:pt x="170" y="2701"/>
                  </a:lnTo>
                  <a:lnTo>
                    <a:pt x="184" y="2732"/>
                  </a:lnTo>
                  <a:lnTo>
                    <a:pt x="199" y="2763"/>
                  </a:lnTo>
                  <a:lnTo>
                    <a:pt x="214" y="2793"/>
                  </a:lnTo>
                  <a:lnTo>
                    <a:pt x="230" y="2823"/>
                  </a:lnTo>
                  <a:lnTo>
                    <a:pt x="247" y="2852"/>
                  </a:lnTo>
                  <a:lnTo>
                    <a:pt x="263" y="2882"/>
                  </a:lnTo>
                  <a:lnTo>
                    <a:pt x="281" y="2911"/>
                  </a:lnTo>
                  <a:lnTo>
                    <a:pt x="298" y="2940"/>
                  </a:lnTo>
                  <a:lnTo>
                    <a:pt x="316" y="2968"/>
                  </a:lnTo>
                  <a:lnTo>
                    <a:pt x="335" y="2996"/>
                  </a:lnTo>
                  <a:lnTo>
                    <a:pt x="355" y="3024"/>
                  </a:lnTo>
                  <a:lnTo>
                    <a:pt x="374" y="3051"/>
                  </a:lnTo>
                  <a:lnTo>
                    <a:pt x="394" y="3078"/>
                  </a:lnTo>
                  <a:lnTo>
                    <a:pt x="416" y="3104"/>
                  </a:lnTo>
                  <a:lnTo>
                    <a:pt x="436" y="3132"/>
                  </a:lnTo>
                  <a:lnTo>
                    <a:pt x="458" y="3156"/>
                  </a:lnTo>
                  <a:lnTo>
                    <a:pt x="481" y="3183"/>
                  </a:lnTo>
                  <a:lnTo>
                    <a:pt x="503" y="3208"/>
                  </a:lnTo>
                  <a:lnTo>
                    <a:pt x="526" y="3233"/>
                  </a:lnTo>
                  <a:lnTo>
                    <a:pt x="550" y="3256"/>
                  </a:lnTo>
                  <a:lnTo>
                    <a:pt x="574" y="3280"/>
                  </a:lnTo>
                  <a:lnTo>
                    <a:pt x="598" y="3304"/>
                  </a:lnTo>
                  <a:lnTo>
                    <a:pt x="622" y="3327"/>
                  </a:lnTo>
                  <a:lnTo>
                    <a:pt x="647" y="3349"/>
                  </a:lnTo>
                  <a:lnTo>
                    <a:pt x="674" y="3372"/>
                  </a:lnTo>
                  <a:lnTo>
                    <a:pt x="699" y="3394"/>
                  </a:lnTo>
                  <a:lnTo>
                    <a:pt x="726" y="3415"/>
                  </a:lnTo>
                  <a:lnTo>
                    <a:pt x="752" y="3436"/>
                  </a:lnTo>
                  <a:lnTo>
                    <a:pt x="779" y="3456"/>
                  </a:lnTo>
                  <a:lnTo>
                    <a:pt x="806" y="3475"/>
                  </a:lnTo>
                  <a:lnTo>
                    <a:pt x="834" y="3495"/>
                  </a:lnTo>
                  <a:lnTo>
                    <a:pt x="862" y="3514"/>
                  </a:lnTo>
                  <a:lnTo>
                    <a:pt x="890" y="3532"/>
                  </a:lnTo>
                  <a:lnTo>
                    <a:pt x="919" y="3550"/>
                  </a:lnTo>
                  <a:lnTo>
                    <a:pt x="948" y="3567"/>
                  </a:lnTo>
                  <a:lnTo>
                    <a:pt x="978" y="3584"/>
                  </a:lnTo>
                  <a:lnTo>
                    <a:pt x="1007" y="3600"/>
                  </a:lnTo>
                  <a:lnTo>
                    <a:pt x="1037" y="3616"/>
                  </a:lnTo>
                  <a:lnTo>
                    <a:pt x="1067" y="3631"/>
                  </a:lnTo>
                  <a:lnTo>
                    <a:pt x="1097" y="3646"/>
                  </a:lnTo>
                  <a:lnTo>
                    <a:pt x="1128" y="3660"/>
                  </a:lnTo>
                  <a:lnTo>
                    <a:pt x="1159" y="3674"/>
                  </a:lnTo>
                  <a:lnTo>
                    <a:pt x="1190" y="3687"/>
                  </a:lnTo>
                  <a:lnTo>
                    <a:pt x="1222" y="3699"/>
                  </a:lnTo>
                  <a:lnTo>
                    <a:pt x="1254" y="3712"/>
                  </a:lnTo>
                  <a:lnTo>
                    <a:pt x="1285" y="3723"/>
                  </a:lnTo>
                  <a:lnTo>
                    <a:pt x="1317" y="3734"/>
                  </a:lnTo>
                  <a:lnTo>
                    <a:pt x="1349" y="3744"/>
                  </a:lnTo>
                  <a:lnTo>
                    <a:pt x="1382" y="3754"/>
                  </a:lnTo>
                  <a:lnTo>
                    <a:pt x="1414" y="3763"/>
                  </a:lnTo>
                  <a:lnTo>
                    <a:pt x="1447" y="3772"/>
                  </a:lnTo>
                  <a:lnTo>
                    <a:pt x="1480" y="3780"/>
                  </a:lnTo>
                  <a:lnTo>
                    <a:pt x="1512" y="378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90" name="Freeform 206"/>
            <p:cNvSpPr>
              <a:spLocks/>
            </p:cNvSpPr>
            <p:nvPr/>
          </p:nvSpPr>
          <p:spPr bwMode="auto">
            <a:xfrm>
              <a:off x="-1933" y="3811"/>
              <a:ext cx="545" cy="451"/>
            </a:xfrm>
            <a:custGeom>
              <a:avLst/>
              <a:gdLst>
                <a:gd name="T0" fmla="*/ 33 w 2316"/>
                <a:gd name="T1" fmla="*/ 1878 h 1915"/>
                <a:gd name="T2" fmla="*/ 100 w 2316"/>
                <a:gd name="T3" fmla="*/ 1891 h 1915"/>
                <a:gd name="T4" fmla="*/ 167 w 2316"/>
                <a:gd name="T5" fmla="*/ 1900 h 1915"/>
                <a:gd name="T6" fmla="*/ 234 w 2316"/>
                <a:gd name="T7" fmla="*/ 1907 h 1915"/>
                <a:gd name="T8" fmla="*/ 301 w 2316"/>
                <a:gd name="T9" fmla="*/ 1912 h 1915"/>
                <a:gd name="T10" fmla="*/ 369 w 2316"/>
                <a:gd name="T11" fmla="*/ 1915 h 1915"/>
                <a:gd name="T12" fmla="*/ 436 w 2316"/>
                <a:gd name="T13" fmla="*/ 1915 h 1915"/>
                <a:gd name="T14" fmla="*/ 504 w 2316"/>
                <a:gd name="T15" fmla="*/ 1912 h 1915"/>
                <a:gd name="T16" fmla="*/ 571 w 2316"/>
                <a:gd name="T17" fmla="*/ 1907 h 1915"/>
                <a:gd name="T18" fmla="*/ 638 w 2316"/>
                <a:gd name="T19" fmla="*/ 1900 h 1915"/>
                <a:gd name="T20" fmla="*/ 705 w 2316"/>
                <a:gd name="T21" fmla="*/ 1891 h 1915"/>
                <a:gd name="T22" fmla="*/ 772 w 2316"/>
                <a:gd name="T23" fmla="*/ 1878 h 1915"/>
                <a:gd name="T24" fmla="*/ 838 w 2316"/>
                <a:gd name="T25" fmla="*/ 1865 h 1915"/>
                <a:gd name="T26" fmla="*/ 903 w 2316"/>
                <a:gd name="T27" fmla="*/ 1848 h 1915"/>
                <a:gd name="T28" fmla="*/ 969 w 2316"/>
                <a:gd name="T29" fmla="*/ 1829 h 1915"/>
                <a:gd name="T30" fmla="*/ 1032 w 2316"/>
                <a:gd name="T31" fmla="*/ 1808 h 1915"/>
                <a:gd name="T32" fmla="*/ 1096 w 2316"/>
                <a:gd name="T33" fmla="*/ 1784 h 1915"/>
                <a:gd name="T34" fmla="*/ 1158 w 2316"/>
                <a:gd name="T35" fmla="*/ 1759 h 1915"/>
                <a:gd name="T36" fmla="*/ 1220 w 2316"/>
                <a:gd name="T37" fmla="*/ 1731 h 1915"/>
                <a:gd name="T38" fmla="*/ 1281 w 2316"/>
                <a:gd name="T39" fmla="*/ 1701 h 1915"/>
                <a:gd name="T40" fmla="*/ 1340 w 2316"/>
                <a:gd name="T41" fmla="*/ 1669 h 1915"/>
                <a:gd name="T42" fmla="*/ 1398 w 2316"/>
                <a:gd name="T43" fmla="*/ 1635 h 1915"/>
                <a:gd name="T44" fmla="*/ 1456 w 2316"/>
                <a:gd name="T45" fmla="*/ 1599 h 1915"/>
                <a:gd name="T46" fmla="*/ 1511 w 2316"/>
                <a:gd name="T47" fmla="*/ 1560 h 1915"/>
                <a:gd name="T48" fmla="*/ 1566 w 2316"/>
                <a:gd name="T49" fmla="*/ 1521 h 1915"/>
                <a:gd name="T50" fmla="*/ 1618 w 2316"/>
                <a:gd name="T51" fmla="*/ 1479 h 1915"/>
                <a:gd name="T52" fmla="*/ 1670 w 2316"/>
                <a:gd name="T53" fmla="*/ 1434 h 1915"/>
                <a:gd name="T54" fmla="*/ 1719 w 2316"/>
                <a:gd name="T55" fmla="*/ 1389 h 1915"/>
                <a:gd name="T56" fmla="*/ 1768 w 2316"/>
                <a:gd name="T57" fmla="*/ 1341 h 1915"/>
                <a:gd name="T58" fmla="*/ 1814 w 2316"/>
                <a:gd name="T59" fmla="*/ 1293 h 1915"/>
                <a:gd name="T60" fmla="*/ 1859 w 2316"/>
                <a:gd name="T61" fmla="*/ 1241 h 1915"/>
                <a:gd name="T62" fmla="*/ 1902 w 2316"/>
                <a:gd name="T63" fmla="*/ 1189 h 1915"/>
                <a:gd name="T64" fmla="*/ 1943 w 2316"/>
                <a:gd name="T65" fmla="*/ 1136 h 1915"/>
                <a:gd name="T66" fmla="*/ 1982 w 2316"/>
                <a:gd name="T67" fmla="*/ 1081 h 1915"/>
                <a:gd name="T68" fmla="*/ 2019 w 2316"/>
                <a:gd name="T69" fmla="*/ 1025 h 1915"/>
                <a:gd name="T70" fmla="*/ 2054 w 2316"/>
                <a:gd name="T71" fmla="*/ 967 h 1915"/>
                <a:gd name="T72" fmla="*/ 2087 w 2316"/>
                <a:gd name="T73" fmla="*/ 908 h 1915"/>
                <a:gd name="T74" fmla="*/ 2119 w 2316"/>
                <a:gd name="T75" fmla="*/ 848 h 1915"/>
                <a:gd name="T76" fmla="*/ 2147 w 2316"/>
                <a:gd name="T77" fmla="*/ 786 h 1915"/>
                <a:gd name="T78" fmla="*/ 2174 w 2316"/>
                <a:gd name="T79" fmla="*/ 725 h 1915"/>
                <a:gd name="T80" fmla="*/ 2198 w 2316"/>
                <a:gd name="T81" fmla="*/ 661 h 1915"/>
                <a:gd name="T82" fmla="*/ 2221 w 2316"/>
                <a:gd name="T83" fmla="*/ 598 h 1915"/>
                <a:gd name="T84" fmla="*/ 2240 w 2316"/>
                <a:gd name="T85" fmla="*/ 533 h 1915"/>
                <a:gd name="T86" fmla="*/ 2258 w 2316"/>
                <a:gd name="T87" fmla="*/ 467 h 1915"/>
                <a:gd name="T88" fmla="*/ 2274 w 2316"/>
                <a:gd name="T89" fmla="*/ 403 h 1915"/>
                <a:gd name="T90" fmla="*/ 2287 w 2316"/>
                <a:gd name="T91" fmla="*/ 336 h 1915"/>
                <a:gd name="T92" fmla="*/ 2297 w 2316"/>
                <a:gd name="T93" fmla="*/ 269 h 1915"/>
                <a:gd name="T94" fmla="*/ 2306 w 2316"/>
                <a:gd name="T95" fmla="*/ 202 h 1915"/>
                <a:gd name="T96" fmla="*/ 2312 w 2316"/>
                <a:gd name="T97" fmla="*/ 135 h 1915"/>
                <a:gd name="T98" fmla="*/ 2315 w 2316"/>
                <a:gd name="T99" fmla="*/ 67 h 1915"/>
                <a:gd name="T100" fmla="*/ 2316 w 2316"/>
                <a:gd name="T101" fmla="*/ 0 h 19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316" h="1915">
                  <a:moveTo>
                    <a:pt x="0" y="1871"/>
                  </a:moveTo>
                  <a:lnTo>
                    <a:pt x="33" y="1878"/>
                  </a:lnTo>
                  <a:lnTo>
                    <a:pt x="66" y="1885"/>
                  </a:lnTo>
                  <a:lnTo>
                    <a:pt x="100" y="1891"/>
                  </a:lnTo>
                  <a:lnTo>
                    <a:pt x="133" y="1895"/>
                  </a:lnTo>
                  <a:lnTo>
                    <a:pt x="167" y="1900"/>
                  </a:lnTo>
                  <a:lnTo>
                    <a:pt x="200" y="1904"/>
                  </a:lnTo>
                  <a:lnTo>
                    <a:pt x="234" y="1907"/>
                  </a:lnTo>
                  <a:lnTo>
                    <a:pt x="267" y="1910"/>
                  </a:lnTo>
                  <a:lnTo>
                    <a:pt x="301" y="1912"/>
                  </a:lnTo>
                  <a:lnTo>
                    <a:pt x="335" y="1913"/>
                  </a:lnTo>
                  <a:lnTo>
                    <a:pt x="369" y="1915"/>
                  </a:lnTo>
                  <a:lnTo>
                    <a:pt x="402" y="1915"/>
                  </a:lnTo>
                  <a:lnTo>
                    <a:pt x="436" y="1915"/>
                  </a:lnTo>
                  <a:lnTo>
                    <a:pt x="470" y="1913"/>
                  </a:lnTo>
                  <a:lnTo>
                    <a:pt x="504" y="1912"/>
                  </a:lnTo>
                  <a:lnTo>
                    <a:pt x="537" y="1910"/>
                  </a:lnTo>
                  <a:lnTo>
                    <a:pt x="571" y="1907"/>
                  </a:lnTo>
                  <a:lnTo>
                    <a:pt x="605" y="1904"/>
                  </a:lnTo>
                  <a:lnTo>
                    <a:pt x="638" y="1900"/>
                  </a:lnTo>
                  <a:lnTo>
                    <a:pt x="672" y="1895"/>
                  </a:lnTo>
                  <a:lnTo>
                    <a:pt x="705" y="1891"/>
                  </a:lnTo>
                  <a:lnTo>
                    <a:pt x="738" y="1885"/>
                  </a:lnTo>
                  <a:lnTo>
                    <a:pt x="772" y="1878"/>
                  </a:lnTo>
                  <a:lnTo>
                    <a:pt x="805" y="1871"/>
                  </a:lnTo>
                  <a:lnTo>
                    <a:pt x="838" y="1865"/>
                  </a:lnTo>
                  <a:lnTo>
                    <a:pt x="871" y="1857"/>
                  </a:lnTo>
                  <a:lnTo>
                    <a:pt x="903" y="1848"/>
                  </a:lnTo>
                  <a:lnTo>
                    <a:pt x="936" y="1839"/>
                  </a:lnTo>
                  <a:lnTo>
                    <a:pt x="969" y="1829"/>
                  </a:lnTo>
                  <a:lnTo>
                    <a:pt x="1000" y="1819"/>
                  </a:lnTo>
                  <a:lnTo>
                    <a:pt x="1032" y="1808"/>
                  </a:lnTo>
                  <a:lnTo>
                    <a:pt x="1064" y="1797"/>
                  </a:lnTo>
                  <a:lnTo>
                    <a:pt x="1096" y="1784"/>
                  </a:lnTo>
                  <a:lnTo>
                    <a:pt x="1128" y="1772"/>
                  </a:lnTo>
                  <a:lnTo>
                    <a:pt x="1158" y="1759"/>
                  </a:lnTo>
                  <a:lnTo>
                    <a:pt x="1189" y="1745"/>
                  </a:lnTo>
                  <a:lnTo>
                    <a:pt x="1220" y="1731"/>
                  </a:lnTo>
                  <a:lnTo>
                    <a:pt x="1250" y="1716"/>
                  </a:lnTo>
                  <a:lnTo>
                    <a:pt x="1281" y="1701"/>
                  </a:lnTo>
                  <a:lnTo>
                    <a:pt x="1310" y="1685"/>
                  </a:lnTo>
                  <a:lnTo>
                    <a:pt x="1340" y="1669"/>
                  </a:lnTo>
                  <a:lnTo>
                    <a:pt x="1369" y="1652"/>
                  </a:lnTo>
                  <a:lnTo>
                    <a:pt x="1398" y="1635"/>
                  </a:lnTo>
                  <a:lnTo>
                    <a:pt x="1427" y="1617"/>
                  </a:lnTo>
                  <a:lnTo>
                    <a:pt x="1456" y="1599"/>
                  </a:lnTo>
                  <a:lnTo>
                    <a:pt x="1483" y="1580"/>
                  </a:lnTo>
                  <a:lnTo>
                    <a:pt x="1511" y="1560"/>
                  </a:lnTo>
                  <a:lnTo>
                    <a:pt x="1539" y="1541"/>
                  </a:lnTo>
                  <a:lnTo>
                    <a:pt x="1566" y="1521"/>
                  </a:lnTo>
                  <a:lnTo>
                    <a:pt x="1592" y="1500"/>
                  </a:lnTo>
                  <a:lnTo>
                    <a:pt x="1618" y="1479"/>
                  </a:lnTo>
                  <a:lnTo>
                    <a:pt x="1644" y="1457"/>
                  </a:lnTo>
                  <a:lnTo>
                    <a:pt x="1670" y="1434"/>
                  </a:lnTo>
                  <a:lnTo>
                    <a:pt x="1695" y="1412"/>
                  </a:lnTo>
                  <a:lnTo>
                    <a:pt x="1719" y="1389"/>
                  </a:lnTo>
                  <a:lnTo>
                    <a:pt x="1744" y="1365"/>
                  </a:lnTo>
                  <a:lnTo>
                    <a:pt x="1768" y="1341"/>
                  </a:lnTo>
                  <a:lnTo>
                    <a:pt x="1792" y="1318"/>
                  </a:lnTo>
                  <a:lnTo>
                    <a:pt x="1814" y="1293"/>
                  </a:lnTo>
                  <a:lnTo>
                    <a:pt x="1837" y="1268"/>
                  </a:lnTo>
                  <a:lnTo>
                    <a:pt x="1859" y="1241"/>
                  </a:lnTo>
                  <a:lnTo>
                    <a:pt x="1880" y="1217"/>
                  </a:lnTo>
                  <a:lnTo>
                    <a:pt x="1902" y="1189"/>
                  </a:lnTo>
                  <a:lnTo>
                    <a:pt x="1922" y="1163"/>
                  </a:lnTo>
                  <a:lnTo>
                    <a:pt x="1943" y="1136"/>
                  </a:lnTo>
                  <a:lnTo>
                    <a:pt x="1963" y="1109"/>
                  </a:lnTo>
                  <a:lnTo>
                    <a:pt x="1982" y="1081"/>
                  </a:lnTo>
                  <a:lnTo>
                    <a:pt x="2001" y="1053"/>
                  </a:lnTo>
                  <a:lnTo>
                    <a:pt x="2019" y="1025"/>
                  </a:lnTo>
                  <a:lnTo>
                    <a:pt x="2037" y="996"/>
                  </a:lnTo>
                  <a:lnTo>
                    <a:pt x="2054" y="967"/>
                  </a:lnTo>
                  <a:lnTo>
                    <a:pt x="2071" y="937"/>
                  </a:lnTo>
                  <a:lnTo>
                    <a:pt x="2087" y="908"/>
                  </a:lnTo>
                  <a:lnTo>
                    <a:pt x="2103" y="878"/>
                  </a:lnTo>
                  <a:lnTo>
                    <a:pt x="2119" y="848"/>
                  </a:lnTo>
                  <a:lnTo>
                    <a:pt x="2133" y="817"/>
                  </a:lnTo>
                  <a:lnTo>
                    <a:pt x="2147" y="786"/>
                  </a:lnTo>
                  <a:lnTo>
                    <a:pt x="2161" y="756"/>
                  </a:lnTo>
                  <a:lnTo>
                    <a:pt x="2174" y="725"/>
                  </a:lnTo>
                  <a:lnTo>
                    <a:pt x="2187" y="693"/>
                  </a:lnTo>
                  <a:lnTo>
                    <a:pt x="2198" y="661"/>
                  </a:lnTo>
                  <a:lnTo>
                    <a:pt x="2209" y="630"/>
                  </a:lnTo>
                  <a:lnTo>
                    <a:pt x="2221" y="598"/>
                  </a:lnTo>
                  <a:lnTo>
                    <a:pt x="2231" y="565"/>
                  </a:lnTo>
                  <a:lnTo>
                    <a:pt x="2240" y="533"/>
                  </a:lnTo>
                  <a:lnTo>
                    <a:pt x="2249" y="500"/>
                  </a:lnTo>
                  <a:lnTo>
                    <a:pt x="2258" y="467"/>
                  </a:lnTo>
                  <a:lnTo>
                    <a:pt x="2266" y="436"/>
                  </a:lnTo>
                  <a:lnTo>
                    <a:pt x="2274" y="403"/>
                  </a:lnTo>
                  <a:lnTo>
                    <a:pt x="2281" y="369"/>
                  </a:lnTo>
                  <a:lnTo>
                    <a:pt x="2287" y="336"/>
                  </a:lnTo>
                  <a:lnTo>
                    <a:pt x="2292" y="303"/>
                  </a:lnTo>
                  <a:lnTo>
                    <a:pt x="2297" y="269"/>
                  </a:lnTo>
                  <a:lnTo>
                    <a:pt x="2301" y="236"/>
                  </a:lnTo>
                  <a:lnTo>
                    <a:pt x="2306" y="202"/>
                  </a:lnTo>
                  <a:lnTo>
                    <a:pt x="2309" y="169"/>
                  </a:lnTo>
                  <a:lnTo>
                    <a:pt x="2312" y="135"/>
                  </a:lnTo>
                  <a:lnTo>
                    <a:pt x="2314" y="101"/>
                  </a:lnTo>
                  <a:lnTo>
                    <a:pt x="2315" y="67"/>
                  </a:lnTo>
                  <a:lnTo>
                    <a:pt x="2316" y="34"/>
                  </a:lnTo>
                  <a:lnTo>
                    <a:pt x="2316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91" name="Freeform 207"/>
            <p:cNvSpPr>
              <a:spLocks/>
            </p:cNvSpPr>
            <p:nvPr/>
          </p:nvSpPr>
          <p:spPr bwMode="auto">
            <a:xfrm>
              <a:off x="-2145" y="3505"/>
              <a:ext cx="614" cy="614"/>
            </a:xfrm>
            <a:custGeom>
              <a:avLst/>
              <a:gdLst>
                <a:gd name="T0" fmla="*/ 2605 w 2610"/>
                <a:gd name="T1" fmla="*/ 1203 h 2611"/>
                <a:gd name="T2" fmla="*/ 2585 w 2610"/>
                <a:gd name="T3" fmla="*/ 1050 h 2611"/>
                <a:gd name="T4" fmla="*/ 2546 w 2610"/>
                <a:gd name="T5" fmla="*/ 902 h 2611"/>
                <a:gd name="T6" fmla="*/ 2489 w 2610"/>
                <a:gd name="T7" fmla="*/ 759 h 2611"/>
                <a:gd name="T8" fmla="*/ 2417 w 2610"/>
                <a:gd name="T9" fmla="*/ 623 h 2611"/>
                <a:gd name="T10" fmla="*/ 2329 w 2610"/>
                <a:gd name="T11" fmla="*/ 497 h 2611"/>
                <a:gd name="T12" fmla="*/ 2227 w 2610"/>
                <a:gd name="T13" fmla="*/ 382 h 2611"/>
                <a:gd name="T14" fmla="*/ 2112 w 2610"/>
                <a:gd name="T15" fmla="*/ 279 h 2611"/>
                <a:gd name="T16" fmla="*/ 1986 w 2610"/>
                <a:gd name="T17" fmla="*/ 192 h 2611"/>
                <a:gd name="T18" fmla="*/ 1851 w 2610"/>
                <a:gd name="T19" fmla="*/ 119 h 2611"/>
                <a:gd name="T20" fmla="*/ 1708 w 2610"/>
                <a:gd name="T21" fmla="*/ 64 h 2611"/>
                <a:gd name="T22" fmla="*/ 1560 w 2610"/>
                <a:gd name="T23" fmla="*/ 25 h 2611"/>
                <a:gd name="T24" fmla="*/ 1408 w 2610"/>
                <a:gd name="T25" fmla="*/ 4 h 2611"/>
                <a:gd name="T26" fmla="*/ 1253 w 2610"/>
                <a:gd name="T27" fmla="*/ 0 h 2611"/>
                <a:gd name="T28" fmla="*/ 1101 w 2610"/>
                <a:gd name="T29" fmla="*/ 16 h 2611"/>
                <a:gd name="T30" fmla="*/ 950 w 2610"/>
                <a:gd name="T31" fmla="*/ 49 h 2611"/>
                <a:gd name="T32" fmla="*/ 805 w 2610"/>
                <a:gd name="T33" fmla="*/ 99 h 2611"/>
                <a:gd name="T34" fmla="*/ 667 w 2610"/>
                <a:gd name="T35" fmla="*/ 166 h 2611"/>
                <a:gd name="T36" fmla="*/ 538 w 2610"/>
                <a:gd name="T37" fmla="*/ 249 h 2611"/>
                <a:gd name="T38" fmla="*/ 419 w 2610"/>
                <a:gd name="T39" fmla="*/ 346 h 2611"/>
                <a:gd name="T40" fmla="*/ 312 w 2610"/>
                <a:gd name="T41" fmla="*/ 458 h 2611"/>
                <a:gd name="T42" fmla="*/ 220 w 2610"/>
                <a:gd name="T43" fmla="*/ 580 h 2611"/>
                <a:gd name="T44" fmla="*/ 142 w 2610"/>
                <a:gd name="T45" fmla="*/ 713 h 2611"/>
                <a:gd name="T46" fmla="*/ 81 w 2610"/>
                <a:gd name="T47" fmla="*/ 854 h 2611"/>
                <a:gd name="T48" fmla="*/ 36 w 2610"/>
                <a:gd name="T49" fmla="*/ 1000 h 2611"/>
                <a:gd name="T50" fmla="*/ 9 w 2610"/>
                <a:gd name="T51" fmla="*/ 1152 h 2611"/>
                <a:gd name="T52" fmla="*/ 0 w 2610"/>
                <a:gd name="T53" fmla="*/ 1306 h 2611"/>
                <a:gd name="T54" fmla="*/ 9 w 2610"/>
                <a:gd name="T55" fmla="*/ 1459 h 2611"/>
                <a:gd name="T56" fmla="*/ 36 w 2610"/>
                <a:gd name="T57" fmla="*/ 1610 h 2611"/>
                <a:gd name="T58" fmla="*/ 81 w 2610"/>
                <a:gd name="T59" fmla="*/ 1757 h 2611"/>
                <a:gd name="T60" fmla="*/ 142 w 2610"/>
                <a:gd name="T61" fmla="*/ 1898 h 2611"/>
                <a:gd name="T62" fmla="*/ 220 w 2610"/>
                <a:gd name="T63" fmla="*/ 2031 h 2611"/>
                <a:gd name="T64" fmla="*/ 312 w 2610"/>
                <a:gd name="T65" fmla="*/ 2154 h 2611"/>
                <a:gd name="T66" fmla="*/ 419 w 2610"/>
                <a:gd name="T67" fmla="*/ 2265 h 2611"/>
                <a:gd name="T68" fmla="*/ 538 w 2610"/>
                <a:gd name="T69" fmla="*/ 2361 h 2611"/>
                <a:gd name="T70" fmla="*/ 667 w 2610"/>
                <a:gd name="T71" fmla="*/ 2444 h 2611"/>
                <a:gd name="T72" fmla="*/ 805 w 2610"/>
                <a:gd name="T73" fmla="*/ 2512 h 2611"/>
                <a:gd name="T74" fmla="*/ 950 w 2610"/>
                <a:gd name="T75" fmla="*/ 2562 h 2611"/>
                <a:gd name="T76" fmla="*/ 1101 w 2610"/>
                <a:gd name="T77" fmla="*/ 2595 h 2611"/>
                <a:gd name="T78" fmla="*/ 1253 w 2610"/>
                <a:gd name="T79" fmla="*/ 2610 h 2611"/>
                <a:gd name="T80" fmla="*/ 1408 w 2610"/>
                <a:gd name="T81" fmla="*/ 2608 h 2611"/>
                <a:gd name="T82" fmla="*/ 1560 w 2610"/>
                <a:gd name="T83" fmla="*/ 2586 h 2611"/>
                <a:gd name="T84" fmla="*/ 1708 w 2610"/>
                <a:gd name="T85" fmla="*/ 2547 h 2611"/>
                <a:gd name="T86" fmla="*/ 1851 w 2610"/>
                <a:gd name="T87" fmla="*/ 2491 h 2611"/>
                <a:gd name="T88" fmla="*/ 1986 w 2610"/>
                <a:gd name="T89" fmla="*/ 2419 h 2611"/>
                <a:gd name="T90" fmla="*/ 2112 w 2610"/>
                <a:gd name="T91" fmla="*/ 2331 h 2611"/>
                <a:gd name="T92" fmla="*/ 2227 w 2610"/>
                <a:gd name="T93" fmla="*/ 2229 h 2611"/>
                <a:gd name="T94" fmla="*/ 2329 w 2610"/>
                <a:gd name="T95" fmla="*/ 2114 h 2611"/>
                <a:gd name="T96" fmla="*/ 2417 w 2610"/>
                <a:gd name="T97" fmla="*/ 1988 h 2611"/>
                <a:gd name="T98" fmla="*/ 2489 w 2610"/>
                <a:gd name="T99" fmla="*/ 1852 h 2611"/>
                <a:gd name="T100" fmla="*/ 2546 w 2610"/>
                <a:gd name="T101" fmla="*/ 1709 h 2611"/>
                <a:gd name="T102" fmla="*/ 2585 w 2610"/>
                <a:gd name="T103" fmla="*/ 1560 h 2611"/>
                <a:gd name="T104" fmla="*/ 2605 w 2610"/>
                <a:gd name="T105" fmla="*/ 1408 h 26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610" h="2611">
                  <a:moveTo>
                    <a:pt x="2610" y="1306"/>
                  </a:moveTo>
                  <a:lnTo>
                    <a:pt x="2609" y="1255"/>
                  </a:lnTo>
                  <a:lnTo>
                    <a:pt x="2605" y="1203"/>
                  </a:lnTo>
                  <a:lnTo>
                    <a:pt x="2601" y="1152"/>
                  </a:lnTo>
                  <a:lnTo>
                    <a:pt x="2594" y="1101"/>
                  </a:lnTo>
                  <a:lnTo>
                    <a:pt x="2585" y="1050"/>
                  </a:lnTo>
                  <a:lnTo>
                    <a:pt x="2573" y="1000"/>
                  </a:lnTo>
                  <a:lnTo>
                    <a:pt x="2561" y="951"/>
                  </a:lnTo>
                  <a:lnTo>
                    <a:pt x="2546" y="902"/>
                  </a:lnTo>
                  <a:lnTo>
                    <a:pt x="2529" y="854"/>
                  </a:lnTo>
                  <a:lnTo>
                    <a:pt x="2510" y="806"/>
                  </a:lnTo>
                  <a:lnTo>
                    <a:pt x="2489" y="759"/>
                  </a:lnTo>
                  <a:lnTo>
                    <a:pt x="2467" y="713"/>
                  </a:lnTo>
                  <a:lnTo>
                    <a:pt x="2443" y="668"/>
                  </a:lnTo>
                  <a:lnTo>
                    <a:pt x="2417" y="623"/>
                  </a:lnTo>
                  <a:lnTo>
                    <a:pt x="2389" y="580"/>
                  </a:lnTo>
                  <a:lnTo>
                    <a:pt x="2360" y="538"/>
                  </a:lnTo>
                  <a:lnTo>
                    <a:pt x="2329" y="497"/>
                  </a:lnTo>
                  <a:lnTo>
                    <a:pt x="2296" y="458"/>
                  </a:lnTo>
                  <a:lnTo>
                    <a:pt x="2262" y="419"/>
                  </a:lnTo>
                  <a:lnTo>
                    <a:pt x="2227" y="382"/>
                  </a:lnTo>
                  <a:lnTo>
                    <a:pt x="2191" y="346"/>
                  </a:lnTo>
                  <a:lnTo>
                    <a:pt x="2152" y="312"/>
                  </a:lnTo>
                  <a:lnTo>
                    <a:pt x="2112" y="279"/>
                  </a:lnTo>
                  <a:lnTo>
                    <a:pt x="2072" y="249"/>
                  </a:lnTo>
                  <a:lnTo>
                    <a:pt x="2030" y="219"/>
                  </a:lnTo>
                  <a:lnTo>
                    <a:pt x="1986" y="192"/>
                  </a:lnTo>
                  <a:lnTo>
                    <a:pt x="1942" y="166"/>
                  </a:lnTo>
                  <a:lnTo>
                    <a:pt x="1897" y="142"/>
                  </a:lnTo>
                  <a:lnTo>
                    <a:pt x="1851" y="119"/>
                  </a:lnTo>
                  <a:lnTo>
                    <a:pt x="1804" y="99"/>
                  </a:lnTo>
                  <a:lnTo>
                    <a:pt x="1756" y="81"/>
                  </a:lnTo>
                  <a:lnTo>
                    <a:pt x="1708" y="64"/>
                  </a:lnTo>
                  <a:lnTo>
                    <a:pt x="1658" y="49"/>
                  </a:lnTo>
                  <a:lnTo>
                    <a:pt x="1610" y="35"/>
                  </a:lnTo>
                  <a:lnTo>
                    <a:pt x="1560" y="25"/>
                  </a:lnTo>
                  <a:lnTo>
                    <a:pt x="1509" y="16"/>
                  </a:lnTo>
                  <a:lnTo>
                    <a:pt x="1458" y="9"/>
                  </a:lnTo>
                  <a:lnTo>
                    <a:pt x="1408" y="4"/>
                  </a:lnTo>
                  <a:lnTo>
                    <a:pt x="1355" y="0"/>
                  </a:lnTo>
                  <a:lnTo>
                    <a:pt x="1304" y="0"/>
                  </a:lnTo>
                  <a:lnTo>
                    <a:pt x="1253" y="0"/>
                  </a:lnTo>
                  <a:lnTo>
                    <a:pt x="1202" y="4"/>
                  </a:lnTo>
                  <a:lnTo>
                    <a:pt x="1151" y="9"/>
                  </a:lnTo>
                  <a:lnTo>
                    <a:pt x="1101" y="16"/>
                  </a:lnTo>
                  <a:lnTo>
                    <a:pt x="1050" y="25"/>
                  </a:lnTo>
                  <a:lnTo>
                    <a:pt x="1000" y="35"/>
                  </a:lnTo>
                  <a:lnTo>
                    <a:pt x="950" y="49"/>
                  </a:lnTo>
                  <a:lnTo>
                    <a:pt x="901" y="64"/>
                  </a:lnTo>
                  <a:lnTo>
                    <a:pt x="852" y="81"/>
                  </a:lnTo>
                  <a:lnTo>
                    <a:pt x="805" y="99"/>
                  </a:lnTo>
                  <a:lnTo>
                    <a:pt x="758" y="119"/>
                  </a:lnTo>
                  <a:lnTo>
                    <a:pt x="712" y="142"/>
                  </a:lnTo>
                  <a:lnTo>
                    <a:pt x="667" y="166"/>
                  </a:lnTo>
                  <a:lnTo>
                    <a:pt x="623" y="192"/>
                  </a:lnTo>
                  <a:lnTo>
                    <a:pt x="580" y="219"/>
                  </a:lnTo>
                  <a:lnTo>
                    <a:pt x="538" y="249"/>
                  </a:lnTo>
                  <a:lnTo>
                    <a:pt x="497" y="279"/>
                  </a:lnTo>
                  <a:lnTo>
                    <a:pt x="457" y="312"/>
                  </a:lnTo>
                  <a:lnTo>
                    <a:pt x="419" y="346"/>
                  </a:lnTo>
                  <a:lnTo>
                    <a:pt x="383" y="382"/>
                  </a:lnTo>
                  <a:lnTo>
                    <a:pt x="346" y="419"/>
                  </a:lnTo>
                  <a:lnTo>
                    <a:pt x="312" y="458"/>
                  </a:lnTo>
                  <a:lnTo>
                    <a:pt x="280" y="497"/>
                  </a:lnTo>
                  <a:lnTo>
                    <a:pt x="249" y="538"/>
                  </a:lnTo>
                  <a:lnTo>
                    <a:pt x="220" y="580"/>
                  </a:lnTo>
                  <a:lnTo>
                    <a:pt x="192" y="623"/>
                  </a:lnTo>
                  <a:lnTo>
                    <a:pt x="166" y="668"/>
                  </a:lnTo>
                  <a:lnTo>
                    <a:pt x="142" y="713"/>
                  </a:lnTo>
                  <a:lnTo>
                    <a:pt x="119" y="759"/>
                  </a:lnTo>
                  <a:lnTo>
                    <a:pt x="99" y="806"/>
                  </a:lnTo>
                  <a:lnTo>
                    <a:pt x="81" y="854"/>
                  </a:lnTo>
                  <a:lnTo>
                    <a:pt x="64" y="902"/>
                  </a:lnTo>
                  <a:lnTo>
                    <a:pt x="49" y="951"/>
                  </a:lnTo>
                  <a:lnTo>
                    <a:pt x="36" y="1000"/>
                  </a:lnTo>
                  <a:lnTo>
                    <a:pt x="25" y="1050"/>
                  </a:lnTo>
                  <a:lnTo>
                    <a:pt x="16" y="1101"/>
                  </a:lnTo>
                  <a:lnTo>
                    <a:pt x="9" y="1152"/>
                  </a:lnTo>
                  <a:lnTo>
                    <a:pt x="3" y="1203"/>
                  </a:lnTo>
                  <a:lnTo>
                    <a:pt x="1" y="1255"/>
                  </a:lnTo>
                  <a:lnTo>
                    <a:pt x="0" y="1306"/>
                  </a:lnTo>
                  <a:lnTo>
                    <a:pt x="1" y="1357"/>
                  </a:lnTo>
                  <a:lnTo>
                    <a:pt x="3" y="1408"/>
                  </a:lnTo>
                  <a:lnTo>
                    <a:pt x="9" y="1459"/>
                  </a:lnTo>
                  <a:lnTo>
                    <a:pt x="16" y="1510"/>
                  </a:lnTo>
                  <a:lnTo>
                    <a:pt x="25" y="1560"/>
                  </a:lnTo>
                  <a:lnTo>
                    <a:pt x="36" y="1610"/>
                  </a:lnTo>
                  <a:lnTo>
                    <a:pt x="49" y="1660"/>
                  </a:lnTo>
                  <a:lnTo>
                    <a:pt x="64" y="1709"/>
                  </a:lnTo>
                  <a:lnTo>
                    <a:pt x="81" y="1757"/>
                  </a:lnTo>
                  <a:lnTo>
                    <a:pt x="99" y="1805"/>
                  </a:lnTo>
                  <a:lnTo>
                    <a:pt x="119" y="1852"/>
                  </a:lnTo>
                  <a:lnTo>
                    <a:pt x="142" y="1898"/>
                  </a:lnTo>
                  <a:lnTo>
                    <a:pt x="166" y="1944"/>
                  </a:lnTo>
                  <a:lnTo>
                    <a:pt x="192" y="1988"/>
                  </a:lnTo>
                  <a:lnTo>
                    <a:pt x="220" y="2031"/>
                  </a:lnTo>
                  <a:lnTo>
                    <a:pt x="249" y="2073"/>
                  </a:lnTo>
                  <a:lnTo>
                    <a:pt x="280" y="2114"/>
                  </a:lnTo>
                  <a:lnTo>
                    <a:pt x="312" y="2154"/>
                  </a:lnTo>
                  <a:lnTo>
                    <a:pt x="346" y="2192"/>
                  </a:lnTo>
                  <a:lnTo>
                    <a:pt x="383" y="2229"/>
                  </a:lnTo>
                  <a:lnTo>
                    <a:pt x="419" y="2265"/>
                  </a:lnTo>
                  <a:lnTo>
                    <a:pt x="457" y="2299"/>
                  </a:lnTo>
                  <a:lnTo>
                    <a:pt x="497" y="2331"/>
                  </a:lnTo>
                  <a:lnTo>
                    <a:pt x="538" y="2361"/>
                  </a:lnTo>
                  <a:lnTo>
                    <a:pt x="580" y="2391"/>
                  </a:lnTo>
                  <a:lnTo>
                    <a:pt x="623" y="2419"/>
                  </a:lnTo>
                  <a:lnTo>
                    <a:pt x="667" y="2444"/>
                  </a:lnTo>
                  <a:lnTo>
                    <a:pt x="712" y="2469"/>
                  </a:lnTo>
                  <a:lnTo>
                    <a:pt x="758" y="2491"/>
                  </a:lnTo>
                  <a:lnTo>
                    <a:pt x="805" y="2512"/>
                  </a:lnTo>
                  <a:lnTo>
                    <a:pt x="852" y="2530"/>
                  </a:lnTo>
                  <a:lnTo>
                    <a:pt x="901" y="2547"/>
                  </a:lnTo>
                  <a:lnTo>
                    <a:pt x="950" y="2562"/>
                  </a:lnTo>
                  <a:lnTo>
                    <a:pt x="1000" y="2575"/>
                  </a:lnTo>
                  <a:lnTo>
                    <a:pt x="1050" y="2586"/>
                  </a:lnTo>
                  <a:lnTo>
                    <a:pt x="1101" y="2595"/>
                  </a:lnTo>
                  <a:lnTo>
                    <a:pt x="1151" y="2602"/>
                  </a:lnTo>
                  <a:lnTo>
                    <a:pt x="1202" y="2608"/>
                  </a:lnTo>
                  <a:lnTo>
                    <a:pt x="1253" y="2610"/>
                  </a:lnTo>
                  <a:lnTo>
                    <a:pt x="1304" y="2611"/>
                  </a:lnTo>
                  <a:lnTo>
                    <a:pt x="1355" y="2610"/>
                  </a:lnTo>
                  <a:lnTo>
                    <a:pt x="1408" y="2608"/>
                  </a:lnTo>
                  <a:lnTo>
                    <a:pt x="1458" y="2602"/>
                  </a:lnTo>
                  <a:lnTo>
                    <a:pt x="1509" y="2595"/>
                  </a:lnTo>
                  <a:lnTo>
                    <a:pt x="1560" y="2586"/>
                  </a:lnTo>
                  <a:lnTo>
                    <a:pt x="1610" y="2575"/>
                  </a:lnTo>
                  <a:lnTo>
                    <a:pt x="1658" y="2562"/>
                  </a:lnTo>
                  <a:lnTo>
                    <a:pt x="1708" y="2547"/>
                  </a:lnTo>
                  <a:lnTo>
                    <a:pt x="1756" y="2530"/>
                  </a:lnTo>
                  <a:lnTo>
                    <a:pt x="1804" y="2512"/>
                  </a:lnTo>
                  <a:lnTo>
                    <a:pt x="1851" y="2491"/>
                  </a:lnTo>
                  <a:lnTo>
                    <a:pt x="1897" y="2469"/>
                  </a:lnTo>
                  <a:lnTo>
                    <a:pt x="1942" y="2444"/>
                  </a:lnTo>
                  <a:lnTo>
                    <a:pt x="1986" y="2419"/>
                  </a:lnTo>
                  <a:lnTo>
                    <a:pt x="2030" y="2391"/>
                  </a:lnTo>
                  <a:lnTo>
                    <a:pt x="2072" y="2361"/>
                  </a:lnTo>
                  <a:lnTo>
                    <a:pt x="2112" y="2331"/>
                  </a:lnTo>
                  <a:lnTo>
                    <a:pt x="2152" y="2299"/>
                  </a:lnTo>
                  <a:lnTo>
                    <a:pt x="2191" y="2265"/>
                  </a:lnTo>
                  <a:lnTo>
                    <a:pt x="2227" y="2229"/>
                  </a:lnTo>
                  <a:lnTo>
                    <a:pt x="2262" y="2192"/>
                  </a:lnTo>
                  <a:lnTo>
                    <a:pt x="2296" y="2154"/>
                  </a:lnTo>
                  <a:lnTo>
                    <a:pt x="2329" y="2114"/>
                  </a:lnTo>
                  <a:lnTo>
                    <a:pt x="2360" y="2073"/>
                  </a:lnTo>
                  <a:lnTo>
                    <a:pt x="2389" y="2031"/>
                  </a:lnTo>
                  <a:lnTo>
                    <a:pt x="2417" y="1988"/>
                  </a:lnTo>
                  <a:lnTo>
                    <a:pt x="2443" y="1944"/>
                  </a:lnTo>
                  <a:lnTo>
                    <a:pt x="2467" y="1898"/>
                  </a:lnTo>
                  <a:lnTo>
                    <a:pt x="2489" y="1852"/>
                  </a:lnTo>
                  <a:lnTo>
                    <a:pt x="2510" y="1805"/>
                  </a:lnTo>
                  <a:lnTo>
                    <a:pt x="2529" y="1757"/>
                  </a:lnTo>
                  <a:lnTo>
                    <a:pt x="2546" y="1709"/>
                  </a:lnTo>
                  <a:lnTo>
                    <a:pt x="2561" y="1660"/>
                  </a:lnTo>
                  <a:lnTo>
                    <a:pt x="2573" y="1610"/>
                  </a:lnTo>
                  <a:lnTo>
                    <a:pt x="2585" y="1560"/>
                  </a:lnTo>
                  <a:lnTo>
                    <a:pt x="2594" y="1510"/>
                  </a:lnTo>
                  <a:lnTo>
                    <a:pt x="2601" y="1459"/>
                  </a:lnTo>
                  <a:lnTo>
                    <a:pt x="2605" y="1408"/>
                  </a:lnTo>
                  <a:lnTo>
                    <a:pt x="2609" y="1357"/>
                  </a:lnTo>
                  <a:lnTo>
                    <a:pt x="2610" y="1306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92" name="Freeform 208"/>
            <p:cNvSpPr>
              <a:spLocks/>
            </p:cNvSpPr>
            <p:nvPr/>
          </p:nvSpPr>
          <p:spPr bwMode="auto">
            <a:xfrm>
              <a:off x="-3066" y="3607"/>
              <a:ext cx="409" cy="410"/>
            </a:xfrm>
            <a:custGeom>
              <a:avLst/>
              <a:gdLst>
                <a:gd name="T0" fmla="*/ 1736 w 1739"/>
                <a:gd name="T1" fmla="*/ 788 h 1741"/>
                <a:gd name="T2" fmla="*/ 1715 w 1739"/>
                <a:gd name="T3" fmla="*/ 665 h 1741"/>
                <a:gd name="T4" fmla="*/ 1677 w 1739"/>
                <a:gd name="T5" fmla="*/ 547 h 1741"/>
                <a:gd name="T6" fmla="*/ 1622 w 1739"/>
                <a:gd name="T7" fmla="*/ 435 h 1741"/>
                <a:gd name="T8" fmla="*/ 1553 w 1739"/>
                <a:gd name="T9" fmla="*/ 333 h 1741"/>
                <a:gd name="T10" fmla="*/ 1470 w 1739"/>
                <a:gd name="T11" fmla="*/ 241 h 1741"/>
                <a:gd name="T12" fmla="*/ 1374 w 1739"/>
                <a:gd name="T13" fmla="*/ 161 h 1741"/>
                <a:gd name="T14" fmla="*/ 1268 w 1739"/>
                <a:gd name="T15" fmla="*/ 96 h 1741"/>
                <a:gd name="T16" fmla="*/ 1153 w 1739"/>
                <a:gd name="T17" fmla="*/ 48 h 1741"/>
                <a:gd name="T18" fmla="*/ 1034 w 1739"/>
                <a:gd name="T19" fmla="*/ 16 h 1741"/>
                <a:gd name="T20" fmla="*/ 910 w 1739"/>
                <a:gd name="T21" fmla="*/ 1 h 1741"/>
                <a:gd name="T22" fmla="*/ 787 w 1739"/>
                <a:gd name="T23" fmla="*/ 3 h 1741"/>
                <a:gd name="T24" fmla="*/ 664 w 1739"/>
                <a:gd name="T25" fmla="*/ 25 h 1741"/>
                <a:gd name="T26" fmla="*/ 546 w 1739"/>
                <a:gd name="T27" fmla="*/ 62 h 1741"/>
                <a:gd name="T28" fmla="*/ 435 w 1739"/>
                <a:gd name="T29" fmla="*/ 117 h 1741"/>
                <a:gd name="T30" fmla="*/ 332 w 1739"/>
                <a:gd name="T31" fmla="*/ 186 h 1741"/>
                <a:gd name="T32" fmla="*/ 240 w 1739"/>
                <a:gd name="T33" fmla="*/ 270 h 1741"/>
                <a:gd name="T34" fmla="*/ 161 w 1739"/>
                <a:gd name="T35" fmla="*/ 366 h 1741"/>
                <a:gd name="T36" fmla="*/ 97 w 1739"/>
                <a:gd name="T37" fmla="*/ 471 h 1741"/>
                <a:gd name="T38" fmla="*/ 48 w 1739"/>
                <a:gd name="T39" fmla="*/ 586 h 1741"/>
                <a:gd name="T40" fmla="*/ 15 w 1739"/>
                <a:gd name="T41" fmla="*/ 706 h 1741"/>
                <a:gd name="T42" fmla="*/ 0 w 1739"/>
                <a:gd name="T43" fmla="*/ 829 h 1741"/>
                <a:gd name="T44" fmla="*/ 3 w 1739"/>
                <a:gd name="T45" fmla="*/ 954 h 1741"/>
                <a:gd name="T46" fmla="*/ 24 w 1739"/>
                <a:gd name="T47" fmla="*/ 1076 h 1741"/>
                <a:gd name="T48" fmla="*/ 61 w 1739"/>
                <a:gd name="T49" fmla="*/ 1194 h 1741"/>
                <a:gd name="T50" fmla="*/ 116 w 1739"/>
                <a:gd name="T51" fmla="*/ 1305 h 1741"/>
                <a:gd name="T52" fmla="*/ 185 w 1739"/>
                <a:gd name="T53" fmla="*/ 1409 h 1741"/>
                <a:gd name="T54" fmla="*/ 269 w 1739"/>
                <a:gd name="T55" fmla="*/ 1501 h 1741"/>
                <a:gd name="T56" fmla="*/ 364 w 1739"/>
                <a:gd name="T57" fmla="*/ 1580 h 1741"/>
                <a:gd name="T58" fmla="*/ 471 w 1739"/>
                <a:gd name="T59" fmla="*/ 1644 h 1741"/>
                <a:gd name="T60" fmla="*/ 585 w 1739"/>
                <a:gd name="T61" fmla="*/ 1694 h 1741"/>
                <a:gd name="T62" fmla="*/ 705 w 1739"/>
                <a:gd name="T63" fmla="*/ 1725 h 1741"/>
                <a:gd name="T64" fmla="*/ 828 w 1739"/>
                <a:gd name="T65" fmla="*/ 1740 h 1741"/>
                <a:gd name="T66" fmla="*/ 952 w 1739"/>
                <a:gd name="T67" fmla="*/ 1737 h 1741"/>
                <a:gd name="T68" fmla="*/ 1075 w 1739"/>
                <a:gd name="T69" fmla="*/ 1716 h 1741"/>
                <a:gd name="T70" fmla="*/ 1193 w 1739"/>
                <a:gd name="T71" fmla="*/ 1679 h 1741"/>
                <a:gd name="T72" fmla="*/ 1304 w 1739"/>
                <a:gd name="T73" fmla="*/ 1624 h 1741"/>
                <a:gd name="T74" fmla="*/ 1408 w 1739"/>
                <a:gd name="T75" fmla="*/ 1555 h 1741"/>
                <a:gd name="T76" fmla="*/ 1498 w 1739"/>
                <a:gd name="T77" fmla="*/ 1471 h 1741"/>
                <a:gd name="T78" fmla="*/ 1578 w 1739"/>
                <a:gd name="T79" fmla="*/ 1376 h 1741"/>
                <a:gd name="T80" fmla="*/ 1643 w 1739"/>
                <a:gd name="T81" fmla="*/ 1269 h 1741"/>
                <a:gd name="T82" fmla="*/ 1691 w 1739"/>
                <a:gd name="T83" fmla="*/ 1156 h 1741"/>
                <a:gd name="T84" fmla="*/ 1723 w 1739"/>
                <a:gd name="T85" fmla="*/ 1035 h 1741"/>
                <a:gd name="T86" fmla="*/ 1738 w 1739"/>
                <a:gd name="T87" fmla="*/ 912 h 1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739" h="1741">
                  <a:moveTo>
                    <a:pt x="1739" y="871"/>
                  </a:moveTo>
                  <a:lnTo>
                    <a:pt x="1738" y="829"/>
                  </a:lnTo>
                  <a:lnTo>
                    <a:pt x="1736" y="788"/>
                  </a:lnTo>
                  <a:lnTo>
                    <a:pt x="1730" y="747"/>
                  </a:lnTo>
                  <a:lnTo>
                    <a:pt x="1723" y="706"/>
                  </a:lnTo>
                  <a:lnTo>
                    <a:pt x="1715" y="665"/>
                  </a:lnTo>
                  <a:lnTo>
                    <a:pt x="1704" y="625"/>
                  </a:lnTo>
                  <a:lnTo>
                    <a:pt x="1691" y="586"/>
                  </a:lnTo>
                  <a:lnTo>
                    <a:pt x="1677" y="547"/>
                  </a:lnTo>
                  <a:lnTo>
                    <a:pt x="1661" y="509"/>
                  </a:lnTo>
                  <a:lnTo>
                    <a:pt x="1643" y="471"/>
                  </a:lnTo>
                  <a:lnTo>
                    <a:pt x="1622" y="435"/>
                  </a:lnTo>
                  <a:lnTo>
                    <a:pt x="1601" y="400"/>
                  </a:lnTo>
                  <a:lnTo>
                    <a:pt x="1578" y="366"/>
                  </a:lnTo>
                  <a:lnTo>
                    <a:pt x="1553" y="333"/>
                  </a:lnTo>
                  <a:lnTo>
                    <a:pt x="1527" y="301"/>
                  </a:lnTo>
                  <a:lnTo>
                    <a:pt x="1498" y="270"/>
                  </a:lnTo>
                  <a:lnTo>
                    <a:pt x="1470" y="241"/>
                  </a:lnTo>
                  <a:lnTo>
                    <a:pt x="1439" y="212"/>
                  </a:lnTo>
                  <a:lnTo>
                    <a:pt x="1408" y="186"/>
                  </a:lnTo>
                  <a:lnTo>
                    <a:pt x="1374" y="161"/>
                  </a:lnTo>
                  <a:lnTo>
                    <a:pt x="1340" y="138"/>
                  </a:lnTo>
                  <a:lnTo>
                    <a:pt x="1304" y="117"/>
                  </a:lnTo>
                  <a:lnTo>
                    <a:pt x="1268" y="96"/>
                  </a:lnTo>
                  <a:lnTo>
                    <a:pt x="1231" y="78"/>
                  </a:lnTo>
                  <a:lnTo>
                    <a:pt x="1193" y="62"/>
                  </a:lnTo>
                  <a:lnTo>
                    <a:pt x="1153" y="48"/>
                  </a:lnTo>
                  <a:lnTo>
                    <a:pt x="1115" y="35"/>
                  </a:lnTo>
                  <a:lnTo>
                    <a:pt x="1075" y="25"/>
                  </a:lnTo>
                  <a:lnTo>
                    <a:pt x="1034" y="16"/>
                  </a:lnTo>
                  <a:lnTo>
                    <a:pt x="993" y="9"/>
                  </a:lnTo>
                  <a:lnTo>
                    <a:pt x="952" y="3"/>
                  </a:lnTo>
                  <a:lnTo>
                    <a:pt x="910" y="1"/>
                  </a:lnTo>
                  <a:lnTo>
                    <a:pt x="870" y="0"/>
                  </a:lnTo>
                  <a:lnTo>
                    <a:pt x="828" y="1"/>
                  </a:lnTo>
                  <a:lnTo>
                    <a:pt x="787" y="3"/>
                  </a:lnTo>
                  <a:lnTo>
                    <a:pt x="746" y="9"/>
                  </a:lnTo>
                  <a:lnTo>
                    <a:pt x="705" y="16"/>
                  </a:lnTo>
                  <a:lnTo>
                    <a:pt x="664" y="25"/>
                  </a:lnTo>
                  <a:lnTo>
                    <a:pt x="624" y="35"/>
                  </a:lnTo>
                  <a:lnTo>
                    <a:pt x="585" y="48"/>
                  </a:lnTo>
                  <a:lnTo>
                    <a:pt x="546" y="62"/>
                  </a:lnTo>
                  <a:lnTo>
                    <a:pt x="509" y="78"/>
                  </a:lnTo>
                  <a:lnTo>
                    <a:pt x="471" y="96"/>
                  </a:lnTo>
                  <a:lnTo>
                    <a:pt x="435" y="117"/>
                  </a:lnTo>
                  <a:lnTo>
                    <a:pt x="400" y="138"/>
                  </a:lnTo>
                  <a:lnTo>
                    <a:pt x="364" y="161"/>
                  </a:lnTo>
                  <a:lnTo>
                    <a:pt x="332" y="186"/>
                  </a:lnTo>
                  <a:lnTo>
                    <a:pt x="300" y="212"/>
                  </a:lnTo>
                  <a:lnTo>
                    <a:pt x="269" y="241"/>
                  </a:lnTo>
                  <a:lnTo>
                    <a:pt x="240" y="270"/>
                  </a:lnTo>
                  <a:lnTo>
                    <a:pt x="212" y="301"/>
                  </a:lnTo>
                  <a:lnTo>
                    <a:pt x="185" y="333"/>
                  </a:lnTo>
                  <a:lnTo>
                    <a:pt x="161" y="366"/>
                  </a:lnTo>
                  <a:lnTo>
                    <a:pt x="137" y="400"/>
                  </a:lnTo>
                  <a:lnTo>
                    <a:pt x="116" y="435"/>
                  </a:lnTo>
                  <a:lnTo>
                    <a:pt x="97" y="471"/>
                  </a:lnTo>
                  <a:lnTo>
                    <a:pt x="78" y="509"/>
                  </a:lnTo>
                  <a:lnTo>
                    <a:pt x="61" y="547"/>
                  </a:lnTo>
                  <a:lnTo>
                    <a:pt x="48" y="586"/>
                  </a:lnTo>
                  <a:lnTo>
                    <a:pt x="35" y="625"/>
                  </a:lnTo>
                  <a:lnTo>
                    <a:pt x="24" y="665"/>
                  </a:lnTo>
                  <a:lnTo>
                    <a:pt x="15" y="706"/>
                  </a:lnTo>
                  <a:lnTo>
                    <a:pt x="8" y="747"/>
                  </a:lnTo>
                  <a:lnTo>
                    <a:pt x="3" y="788"/>
                  </a:lnTo>
                  <a:lnTo>
                    <a:pt x="0" y="829"/>
                  </a:lnTo>
                  <a:lnTo>
                    <a:pt x="0" y="871"/>
                  </a:lnTo>
                  <a:lnTo>
                    <a:pt x="0" y="912"/>
                  </a:lnTo>
                  <a:lnTo>
                    <a:pt x="3" y="954"/>
                  </a:lnTo>
                  <a:lnTo>
                    <a:pt x="8" y="994"/>
                  </a:lnTo>
                  <a:lnTo>
                    <a:pt x="15" y="1035"/>
                  </a:lnTo>
                  <a:lnTo>
                    <a:pt x="24" y="1076"/>
                  </a:lnTo>
                  <a:lnTo>
                    <a:pt x="35" y="1116"/>
                  </a:lnTo>
                  <a:lnTo>
                    <a:pt x="48" y="1156"/>
                  </a:lnTo>
                  <a:lnTo>
                    <a:pt x="61" y="1194"/>
                  </a:lnTo>
                  <a:lnTo>
                    <a:pt x="78" y="1232"/>
                  </a:lnTo>
                  <a:lnTo>
                    <a:pt x="97" y="1269"/>
                  </a:lnTo>
                  <a:lnTo>
                    <a:pt x="116" y="1305"/>
                  </a:lnTo>
                  <a:lnTo>
                    <a:pt x="137" y="1341"/>
                  </a:lnTo>
                  <a:lnTo>
                    <a:pt x="161" y="1376"/>
                  </a:lnTo>
                  <a:lnTo>
                    <a:pt x="185" y="1409"/>
                  </a:lnTo>
                  <a:lnTo>
                    <a:pt x="212" y="1440"/>
                  </a:lnTo>
                  <a:lnTo>
                    <a:pt x="240" y="1471"/>
                  </a:lnTo>
                  <a:lnTo>
                    <a:pt x="269" y="1501"/>
                  </a:lnTo>
                  <a:lnTo>
                    <a:pt x="300" y="1528"/>
                  </a:lnTo>
                  <a:lnTo>
                    <a:pt x="332" y="1555"/>
                  </a:lnTo>
                  <a:lnTo>
                    <a:pt x="364" y="1580"/>
                  </a:lnTo>
                  <a:lnTo>
                    <a:pt x="400" y="1603"/>
                  </a:lnTo>
                  <a:lnTo>
                    <a:pt x="435" y="1624"/>
                  </a:lnTo>
                  <a:lnTo>
                    <a:pt x="471" y="1644"/>
                  </a:lnTo>
                  <a:lnTo>
                    <a:pt x="509" y="1662"/>
                  </a:lnTo>
                  <a:lnTo>
                    <a:pt x="546" y="1679"/>
                  </a:lnTo>
                  <a:lnTo>
                    <a:pt x="585" y="1694"/>
                  </a:lnTo>
                  <a:lnTo>
                    <a:pt x="624" y="1706"/>
                  </a:lnTo>
                  <a:lnTo>
                    <a:pt x="664" y="1716"/>
                  </a:lnTo>
                  <a:lnTo>
                    <a:pt x="705" y="1725"/>
                  </a:lnTo>
                  <a:lnTo>
                    <a:pt x="746" y="1732"/>
                  </a:lnTo>
                  <a:lnTo>
                    <a:pt x="787" y="1737"/>
                  </a:lnTo>
                  <a:lnTo>
                    <a:pt x="828" y="1740"/>
                  </a:lnTo>
                  <a:lnTo>
                    <a:pt x="870" y="1741"/>
                  </a:lnTo>
                  <a:lnTo>
                    <a:pt x="910" y="1740"/>
                  </a:lnTo>
                  <a:lnTo>
                    <a:pt x="952" y="1737"/>
                  </a:lnTo>
                  <a:lnTo>
                    <a:pt x="993" y="1732"/>
                  </a:lnTo>
                  <a:lnTo>
                    <a:pt x="1034" y="1725"/>
                  </a:lnTo>
                  <a:lnTo>
                    <a:pt x="1075" y="1716"/>
                  </a:lnTo>
                  <a:lnTo>
                    <a:pt x="1115" y="1706"/>
                  </a:lnTo>
                  <a:lnTo>
                    <a:pt x="1153" y="1694"/>
                  </a:lnTo>
                  <a:lnTo>
                    <a:pt x="1193" y="1679"/>
                  </a:lnTo>
                  <a:lnTo>
                    <a:pt x="1231" y="1662"/>
                  </a:lnTo>
                  <a:lnTo>
                    <a:pt x="1268" y="1644"/>
                  </a:lnTo>
                  <a:lnTo>
                    <a:pt x="1304" y="1624"/>
                  </a:lnTo>
                  <a:lnTo>
                    <a:pt x="1340" y="1603"/>
                  </a:lnTo>
                  <a:lnTo>
                    <a:pt x="1374" y="1580"/>
                  </a:lnTo>
                  <a:lnTo>
                    <a:pt x="1408" y="1555"/>
                  </a:lnTo>
                  <a:lnTo>
                    <a:pt x="1439" y="1528"/>
                  </a:lnTo>
                  <a:lnTo>
                    <a:pt x="1470" y="1501"/>
                  </a:lnTo>
                  <a:lnTo>
                    <a:pt x="1498" y="1471"/>
                  </a:lnTo>
                  <a:lnTo>
                    <a:pt x="1527" y="1440"/>
                  </a:lnTo>
                  <a:lnTo>
                    <a:pt x="1553" y="1409"/>
                  </a:lnTo>
                  <a:lnTo>
                    <a:pt x="1578" y="1376"/>
                  </a:lnTo>
                  <a:lnTo>
                    <a:pt x="1601" y="1341"/>
                  </a:lnTo>
                  <a:lnTo>
                    <a:pt x="1622" y="1305"/>
                  </a:lnTo>
                  <a:lnTo>
                    <a:pt x="1643" y="1269"/>
                  </a:lnTo>
                  <a:lnTo>
                    <a:pt x="1661" y="1232"/>
                  </a:lnTo>
                  <a:lnTo>
                    <a:pt x="1677" y="1194"/>
                  </a:lnTo>
                  <a:lnTo>
                    <a:pt x="1691" y="1156"/>
                  </a:lnTo>
                  <a:lnTo>
                    <a:pt x="1704" y="1116"/>
                  </a:lnTo>
                  <a:lnTo>
                    <a:pt x="1715" y="1076"/>
                  </a:lnTo>
                  <a:lnTo>
                    <a:pt x="1723" y="1035"/>
                  </a:lnTo>
                  <a:lnTo>
                    <a:pt x="1730" y="994"/>
                  </a:lnTo>
                  <a:lnTo>
                    <a:pt x="1736" y="954"/>
                  </a:lnTo>
                  <a:lnTo>
                    <a:pt x="1738" y="912"/>
                  </a:lnTo>
                  <a:lnTo>
                    <a:pt x="1739" y="871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93" name="Freeform 209"/>
            <p:cNvSpPr>
              <a:spLocks/>
            </p:cNvSpPr>
            <p:nvPr/>
          </p:nvSpPr>
          <p:spPr bwMode="auto">
            <a:xfrm>
              <a:off x="-3107" y="3571"/>
              <a:ext cx="196" cy="482"/>
            </a:xfrm>
            <a:custGeom>
              <a:avLst/>
              <a:gdLst>
                <a:gd name="T0" fmla="*/ 805 w 836"/>
                <a:gd name="T1" fmla="*/ 7 h 2048"/>
                <a:gd name="T2" fmla="*/ 744 w 836"/>
                <a:gd name="T3" fmla="*/ 22 h 2048"/>
                <a:gd name="T4" fmla="*/ 685 w 836"/>
                <a:gd name="T5" fmla="*/ 43 h 2048"/>
                <a:gd name="T6" fmla="*/ 627 w 836"/>
                <a:gd name="T7" fmla="*/ 67 h 2048"/>
                <a:gd name="T8" fmla="*/ 570 w 836"/>
                <a:gd name="T9" fmla="*/ 93 h 2048"/>
                <a:gd name="T10" fmla="*/ 514 w 836"/>
                <a:gd name="T11" fmla="*/ 123 h 2048"/>
                <a:gd name="T12" fmla="*/ 461 w 836"/>
                <a:gd name="T13" fmla="*/ 158 h 2048"/>
                <a:gd name="T14" fmla="*/ 410 w 836"/>
                <a:gd name="T15" fmla="*/ 194 h 2048"/>
                <a:gd name="T16" fmla="*/ 361 w 836"/>
                <a:gd name="T17" fmla="*/ 234 h 2048"/>
                <a:gd name="T18" fmla="*/ 316 w 836"/>
                <a:gd name="T19" fmla="*/ 276 h 2048"/>
                <a:gd name="T20" fmla="*/ 272 w 836"/>
                <a:gd name="T21" fmla="*/ 321 h 2048"/>
                <a:gd name="T22" fmla="*/ 231 w 836"/>
                <a:gd name="T23" fmla="*/ 369 h 2048"/>
                <a:gd name="T24" fmla="*/ 193 w 836"/>
                <a:gd name="T25" fmla="*/ 419 h 2048"/>
                <a:gd name="T26" fmla="*/ 158 w 836"/>
                <a:gd name="T27" fmla="*/ 472 h 2048"/>
                <a:gd name="T28" fmla="*/ 126 w 836"/>
                <a:gd name="T29" fmla="*/ 525 h 2048"/>
                <a:gd name="T30" fmla="*/ 98 w 836"/>
                <a:gd name="T31" fmla="*/ 582 h 2048"/>
                <a:gd name="T32" fmla="*/ 74 w 836"/>
                <a:gd name="T33" fmla="*/ 640 h 2048"/>
                <a:gd name="T34" fmla="*/ 52 w 836"/>
                <a:gd name="T35" fmla="*/ 699 h 2048"/>
                <a:gd name="T36" fmla="*/ 34 w 836"/>
                <a:gd name="T37" fmla="*/ 759 h 2048"/>
                <a:gd name="T38" fmla="*/ 21 w 836"/>
                <a:gd name="T39" fmla="*/ 820 h 2048"/>
                <a:gd name="T40" fmla="*/ 10 w 836"/>
                <a:gd name="T41" fmla="*/ 883 h 2048"/>
                <a:gd name="T42" fmla="*/ 4 w 836"/>
                <a:gd name="T43" fmla="*/ 945 h 2048"/>
                <a:gd name="T44" fmla="*/ 0 w 836"/>
                <a:gd name="T45" fmla="*/ 1008 h 2048"/>
                <a:gd name="T46" fmla="*/ 1 w 836"/>
                <a:gd name="T47" fmla="*/ 1070 h 2048"/>
                <a:gd name="T48" fmla="*/ 6 w 836"/>
                <a:gd name="T49" fmla="*/ 1134 h 2048"/>
                <a:gd name="T50" fmla="*/ 15 w 836"/>
                <a:gd name="T51" fmla="*/ 1195 h 2048"/>
                <a:gd name="T52" fmla="*/ 27 w 836"/>
                <a:gd name="T53" fmla="*/ 1257 h 2048"/>
                <a:gd name="T54" fmla="*/ 43 w 836"/>
                <a:gd name="T55" fmla="*/ 1318 h 2048"/>
                <a:gd name="T56" fmla="*/ 63 w 836"/>
                <a:gd name="T57" fmla="*/ 1378 h 2048"/>
                <a:gd name="T58" fmla="*/ 85 w 836"/>
                <a:gd name="T59" fmla="*/ 1437 h 2048"/>
                <a:gd name="T60" fmla="*/ 113 w 836"/>
                <a:gd name="T61" fmla="*/ 1494 h 2048"/>
                <a:gd name="T62" fmla="*/ 142 w 836"/>
                <a:gd name="T63" fmla="*/ 1548 h 2048"/>
                <a:gd name="T64" fmla="*/ 175 w 836"/>
                <a:gd name="T65" fmla="*/ 1601 h 2048"/>
                <a:gd name="T66" fmla="*/ 211 w 836"/>
                <a:gd name="T67" fmla="*/ 1654 h 2048"/>
                <a:gd name="T68" fmla="*/ 251 w 836"/>
                <a:gd name="T69" fmla="*/ 1702 h 2048"/>
                <a:gd name="T70" fmla="*/ 293 w 836"/>
                <a:gd name="T71" fmla="*/ 1749 h 2048"/>
                <a:gd name="T72" fmla="*/ 339 w 836"/>
                <a:gd name="T73" fmla="*/ 1792 h 2048"/>
                <a:gd name="T74" fmla="*/ 386 w 836"/>
                <a:gd name="T75" fmla="*/ 1834 h 2048"/>
                <a:gd name="T76" fmla="*/ 436 w 836"/>
                <a:gd name="T77" fmla="*/ 1872 h 2048"/>
                <a:gd name="T78" fmla="*/ 487 w 836"/>
                <a:gd name="T79" fmla="*/ 1907 h 2048"/>
                <a:gd name="T80" fmla="*/ 542 w 836"/>
                <a:gd name="T81" fmla="*/ 1939 h 2048"/>
                <a:gd name="T82" fmla="*/ 597 w 836"/>
                <a:gd name="T83" fmla="*/ 1968 h 2048"/>
                <a:gd name="T84" fmla="*/ 655 w 836"/>
                <a:gd name="T85" fmla="*/ 1993 h 2048"/>
                <a:gd name="T86" fmla="*/ 714 w 836"/>
                <a:gd name="T87" fmla="*/ 2015 h 2048"/>
                <a:gd name="T88" fmla="*/ 774 w 836"/>
                <a:gd name="T89" fmla="*/ 2033 h 2048"/>
                <a:gd name="T90" fmla="*/ 836 w 836"/>
                <a:gd name="T91" fmla="*/ 2048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36" h="2048">
                  <a:moveTo>
                    <a:pt x="836" y="0"/>
                  </a:moveTo>
                  <a:lnTo>
                    <a:pt x="805" y="7"/>
                  </a:lnTo>
                  <a:lnTo>
                    <a:pt x="774" y="15"/>
                  </a:lnTo>
                  <a:lnTo>
                    <a:pt x="744" y="22"/>
                  </a:lnTo>
                  <a:lnTo>
                    <a:pt x="714" y="33"/>
                  </a:lnTo>
                  <a:lnTo>
                    <a:pt x="685" y="43"/>
                  </a:lnTo>
                  <a:lnTo>
                    <a:pt x="655" y="54"/>
                  </a:lnTo>
                  <a:lnTo>
                    <a:pt x="627" y="67"/>
                  </a:lnTo>
                  <a:lnTo>
                    <a:pt x="597" y="79"/>
                  </a:lnTo>
                  <a:lnTo>
                    <a:pt x="570" y="93"/>
                  </a:lnTo>
                  <a:lnTo>
                    <a:pt x="542" y="108"/>
                  </a:lnTo>
                  <a:lnTo>
                    <a:pt x="514" y="123"/>
                  </a:lnTo>
                  <a:lnTo>
                    <a:pt x="487" y="139"/>
                  </a:lnTo>
                  <a:lnTo>
                    <a:pt x="461" y="158"/>
                  </a:lnTo>
                  <a:lnTo>
                    <a:pt x="436" y="175"/>
                  </a:lnTo>
                  <a:lnTo>
                    <a:pt x="410" y="194"/>
                  </a:lnTo>
                  <a:lnTo>
                    <a:pt x="386" y="213"/>
                  </a:lnTo>
                  <a:lnTo>
                    <a:pt x="361" y="234"/>
                  </a:lnTo>
                  <a:lnTo>
                    <a:pt x="339" y="254"/>
                  </a:lnTo>
                  <a:lnTo>
                    <a:pt x="316" y="276"/>
                  </a:lnTo>
                  <a:lnTo>
                    <a:pt x="293" y="298"/>
                  </a:lnTo>
                  <a:lnTo>
                    <a:pt x="272" y="321"/>
                  </a:lnTo>
                  <a:lnTo>
                    <a:pt x="251" y="345"/>
                  </a:lnTo>
                  <a:lnTo>
                    <a:pt x="231" y="369"/>
                  </a:lnTo>
                  <a:lnTo>
                    <a:pt x="211" y="394"/>
                  </a:lnTo>
                  <a:lnTo>
                    <a:pt x="193" y="419"/>
                  </a:lnTo>
                  <a:lnTo>
                    <a:pt x="175" y="445"/>
                  </a:lnTo>
                  <a:lnTo>
                    <a:pt x="158" y="472"/>
                  </a:lnTo>
                  <a:lnTo>
                    <a:pt x="142" y="498"/>
                  </a:lnTo>
                  <a:lnTo>
                    <a:pt x="126" y="525"/>
                  </a:lnTo>
                  <a:lnTo>
                    <a:pt x="113" y="554"/>
                  </a:lnTo>
                  <a:lnTo>
                    <a:pt x="98" y="582"/>
                  </a:lnTo>
                  <a:lnTo>
                    <a:pt x="85" y="610"/>
                  </a:lnTo>
                  <a:lnTo>
                    <a:pt x="74" y="640"/>
                  </a:lnTo>
                  <a:lnTo>
                    <a:pt x="63" y="669"/>
                  </a:lnTo>
                  <a:lnTo>
                    <a:pt x="52" y="699"/>
                  </a:lnTo>
                  <a:lnTo>
                    <a:pt x="43" y="729"/>
                  </a:lnTo>
                  <a:lnTo>
                    <a:pt x="34" y="759"/>
                  </a:lnTo>
                  <a:lnTo>
                    <a:pt x="27" y="790"/>
                  </a:lnTo>
                  <a:lnTo>
                    <a:pt x="21" y="820"/>
                  </a:lnTo>
                  <a:lnTo>
                    <a:pt x="15" y="851"/>
                  </a:lnTo>
                  <a:lnTo>
                    <a:pt x="10" y="883"/>
                  </a:lnTo>
                  <a:lnTo>
                    <a:pt x="6" y="914"/>
                  </a:lnTo>
                  <a:lnTo>
                    <a:pt x="4" y="945"/>
                  </a:lnTo>
                  <a:lnTo>
                    <a:pt x="1" y="976"/>
                  </a:lnTo>
                  <a:lnTo>
                    <a:pt x="0" y="1008"/>
                  </a:lnTo>
                  <a:lnTo>
                    <a:pt x="0" y="1040"/>
                  </a:lnTo>
                  <a:lnTo>
                    <a:pt x="1" y="1070"/>
                  </a:lnTo>
                  <a:lnTo>
                    <a:pt x="4" y="1102"/>
                  </a:lnTo>
                  <a:lnTo>
                    <a:pt x="6" y="1134"/>
                  </a:lnTo>
                  <a:lnTo>
                    <a:pt x="10" y="1164"/>
                  </a:lnTo>
                  <a:lnTo>
                    <a:pt x="15" y="1195"/>
                  </a:lnTo>
                  <a:lnTo>
                    <a:pt x="21" y="1227"/>
                  </a:lnTo>
                  <a:lnTo>
                    <a:pt x="27" y="1257"/>
                  </a:lnTo>
                  <a:lnTo>
                    <a:pt x="34" y="1288"/>
                  </a:lnTo>
                  <a:lnTo>
                    <a:pt x="43" y="1318"/>
                  </a:lnTo>
                  <a:lnTo>
                    <a:pt x="52" y="1348"/>
                  </a:lnTo>
                  <a:lnTo>
                    <a:pt x="63" y="1378"/>
                  </a:lnTo>
                  <a:lnTo>
                    <a:pt x="74" y="1407"/>
                  </a:lnTo>
                  <a:lnTo>
                    <a:pt x="85" y="1437"/>
                  </a:lnTo>
                  <a:lnTo>
                    <a:pt x="98" y="1465"/>
                  </a:lnTo>
                  <a:lnTo>
                    <a:pt x="113" y="1494"/>
                  </a:lnTo>
                  <a:lnTo>
                    <a:pt x="126" y="1521"/>
                  </a:lnTo>
                  <a:lnTo>
                    <a:pt x="142" y="1548"/>
                  </a:lnTo>
                  <a:lnTo>
                    <a:pt x="158" y="1575"/>
                  </a:lnTo>
                  <a:lnTo>
                    <a:pt x="175" y="1601"/>
                  </a:lnTo>
                  <a:lnTo>
                    <a:pt x="193" y="1628"/>
                  </a:lnTo>
                  <a:lnTo>
                    <a:pt x="211" y="1654"/>
                  </a:lnTo>
                  <a:lnTo>
                    <a:pt x="231" y="1677"/>
                  </a:lnTo>
                  <a:lnTo>
                    <a:pt x="251" y="1702"/>
                  </a:lnTo>
                  <a:lnTo>
                    <a:pt x="272" y="1726"/>
                  </a:lnTo>
                  <a:lnTo>
                    <a:pt x="293" y="1749"/>
                  </a:lnTo>
                  <a:lnTo>
                    <a:pt x="316" y="1771"/>
                  </a:lnTo>
                  <a:lnTo>
                    <a:pt x="339" y="1792"/>
                  </a:lnTo>
                  <a:lnTo>
                    <a:pt x="361" y="1814"/>
                  </a:lnTo>
                  <a:lnTo>
                    <a:pt x="386" y="1834"/>
                  </a:lnTo>
                  <a:lnTo>
                    <a:pt x="410" y="1853"/>
                  </a:lnTo>
                  <a:lnTo>
                    <a:pt x="436" y="1872"/>
                  </a:lnTo>
                  <a:lnTo>
                    <a:pt x="461" y="1890"/>
                  </a:lnTo>
                  <a:lnTo>
                    <a:pt x="487" y="1907"/>
                  </a:lnTo>
                  <a:lnTo>
                    <a:pt x="514" y="1924"/>
                  </a:lnTo>
                  <a:lnTo>
                    <a:pt x="542" y="1939"/>
                  </a:lnTo>
                  <a:lnTo>
                    <a:pt x="570" y="1953"/>
                  </a:lnTo>
                  <a:lnTo>
                    <a:pt x="597" y="1968"/>
                  </a:lnTo>
                  <a:lnTo>
                    <a:pt x="627" y="1981"/>
                  </a:lnTo>
                  <a:lnTo>
                    <a:pt x="655" y="1993"/>
                  </a:lnTo>
                  <a:lnTo>
                    <a:pt x="685" y="2004"/>
                  </a:lnTo>
                  <a:lnTo>
                    <a:pt x="714" y="2015"/>
                  </a:lnTo>
                  <a:lnTo>
                    <a:pt x="744" y="2024"/>
                  </a:lnTo>
                  <a:lnTo>
                    <a:pt x="774" y="2033"/>
                  </a:lnTo>
                  <a:lnTo>
                    <a:pt x="805" y="2041"/>
                  </a:lnTo>
                  <a:lnTo>
                    <a:pt x="836" y="204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94" name="Line 210"/>
            <p:cNvSpPr>
              <a:spLocks noChangeShapeType="1"/>
            </p:cNvSpPr>
            <p:nvPr/>
          </p:nvSpPr>
          <p:spPr bwMode="auto">
            <a:xfrm flipV="1">
              <a:off x="-2911" y="3370"/>
              <a:ext cx="983" cy="20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95" name="Line 211"/>
            <p:cNvSpPr>
              <a:spLocks noChangeShapeType="1"/>
            </p:cNvSpPr>
            <p:nvPr/>
          </p:nvSpPr>
          <p:spPr bwMode="auto">
            <a:xfrm>
              <a:off x="-2911" y="4053"/>
              <a:ext cx="983" cy="20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96" name="Line 212"/>
            <p:cNvSpPr>
              <a:spLocks noChangeShapeType="1"/>
            </p:cNvSpPr>
            <p:nvPr/>
          </p:nvSpPr>
          <p:spPr bwMode="auto">
            <a:xfrm>
              <a:off x="-3107" y="3118"/>
              <a:ext cx="171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97" name="Line 213"/>
            <p:cNvSpPr>
              <a:spLocks noChangeShapeType="1"/>
            </p:cNvSpPr>
            <p:nvPr/>
          </p:nvSpPr>
          <p:spPr bwMode="auto">
            <a:xfrm flipV="1">
              <a:off x="-1388" y="2586"/>
              <a:ext cx="0" cy="53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98" name="Line 214"/>
            <p:cNvSpPr>
              <a:spLocks noChangeShapeType="1"/>
            </p:cNvSpPr>
            <p:nvPr/>
          </p:nvSpPr>
          <p:spPr bwMode="auto">
            <a:xfrm flipH="1">
              <a:off x="-2289" y="2586"/>
              <a:ext cx="90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99" name="Line 215"/>
            <p:cNvSpPr>
              <a:spLocks noChangeShapeType="1"/>
            </p:cNvSpPr>
            <p:nvPr/>
          </p:nvSpPr>
          <p:spPr bwMode="auto">
            <a:xfrm>
              <a:off x="-2289" y="2586"/>
              <a:ext cx="0" cy="26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600" name="Line 216"/>
            <p:cNvSpPr>
              <a:spLocks noChangeShapeType="1"/>
            </p:cNvSpPr>
            <p:nvPr/>
          </p:nvSpPr>
          <p:spPr bwMode="auto">
            <a:xfrm flipH="1">
              <a:off x="-3107" y="2852"/>
              <a:ext cx="81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601" name="Line 217"/>
            <p:cNvSpPr>
              <a:spLocks noChangeShapeType="1"/>
            </p:cNvSpPr>
            <p:nvPr/>
          </p:nvSpPr>
          <p:spPr bwMode="auto">
            <a:xfrm>
              <a:off x="-3107" y="2852"/>
              <a:ext cx="0" cy="26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604" name="Line 220"/>
            <p:cNvSpPr>
              <a:spLocks noChangeShapeType="1"/>
            </p:cNvSpPr>
            <p:nvPr/>
          </p:nvSpPr>
          <p:spPr bwMode="auto">
            <a:xfrm flipV="1">
              <a:off x="-2862" y="3113"/>
              <a:ext cx="0" cy="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605" name="Line 221"/>
            <p:cNvSpPr>
              <a:spLocks noChangeShapeType="1"/>
            </p:cNvSpPr>
            <p:nvPr/>
          </p:nvSpPr>
          <p:spPr bwMode="auto">
            <a:xfrm flipV="1">
              <a:off x="-2862" y="3072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606" name="Line 222"/>
            <p:cNvSpPr>
              <a:spLocks noChangeShapeType="1"/>
            </p:cNvSpPr>
            <p:nvPr/>
          </p:nvSpPr>
          <p:spPr bwMode="auto">
            <a:xfrm flipV="1">
              <a:off x="-2862" y="2935"/>
              <a:ext cx="0" cy="1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607" name="Line 223"/>
            <p:cNvSpPr>
              <a:spLocks noChangeShapeType="1"/>
            </p:cNvSpPr>
            <p:nvPr/>
          </p:nvSpPr>
          <p:spPr bwMode="auto">
            <a:xfrm flipV="1">
              <a:off x="-2862" y="2894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608" name="Line 224"/>
            <p:cNvSpPr>
              <a:spLocks noChangeShapeType="1"/>
            </p:cNvSpPr>
            <p:nvPr/>
          </p:nvSpPr>
          <p:spPr bwMode="auto">
            <a:xfrm flipV="1">
              <a:off x="-2862" y="2792"/>
              <a:ext cx="0" cy="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609" name="Line 225"/>
            <p:cNvSpPr>
              <a:spLocks noChangeShapeType="1"/>
            </p:cNvSpPr>
            <p:nvPr/>
          </p:nvSpPr>
          <p:spPr bwMode="auto">
            <a:xfrm flipV="1">
              <a:off x="-3066" y="3042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610" name="Line 226"/>
            <p:cNvSpPr>
              <a:spLocks noChangeShapeType="1"/>
            </p:cNvSpPr>
            <p:nvPr/>
          </p:nvSpPr>
          <p:spPr bwMode="auto">
            <a:xfrm flipV="1">
              <a:off x="-3066" y="2950"/>
              <a:ext cx="0" cy="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611" name="Line 227"/>
            <p:cNvSpPr>
              <a:spLocks noChangeShapeType="1"/>
            </p:cNvSpPr>
            <p:nvPr/>
          </p:nvSpPr>
          <p:spPr bwMode="auto">
            <a:xfrm flipV="1">
              <a:off x="-3066" y="2852"/>
              <a:ext cx="0" cy="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612" name="Line 228"/>
            <p:cNvSpPr>
              <a:spLocks noChangeShapeType="1"/>
            </p:cNvSpPr>
            <p:nvPr/>
          </p:nvSpPr>
          <p:spPr bwMode="auto">
            <a:xfrm flipV="1">
              <a:off x="-2657" y="3042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613" name="Line 229"/>
            <p:cNvSpPr>
              <a:spLocks noChangeShapeType="1"/>
            </p:cNvSpPr>
            <p:nvPr/>
          </p:nvSpPr>
          <p:spPr bwMode="auto">
            <a:xfrm flipV="1">
              <a:off x="-2657" y="2950"/>
              <a:ext cx="0" cy="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614" name="Line 230"/>
            <p:cNvSpPr>
              <a:spLocks noChangeShapeType="1"/>
            </p:cNvSpPr>
            <p:nvPr/>
          </p:nvSpPr>
          <p:spPr bwMode="auto">
            <a:xfrm flipV="1">
              <a:off x="-2657" y="2852"/>
              <a:ext cx="0" cy="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615" name="Line 231"/>
            <p:cNvSpPr>
              <a:spLocks noChangeShapeType="1"/>
            </p:cNvSpPr>
            <p:nvPr/>
          </p:nvSpPr>
          <p:spPr bwMode="auto">
            <a:xfrm>
              <a:off x="-247" y="2539"/>
              <a:ext cx="0" cy="10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616" name="Line 232"/>
            <p:cNvSpPr>
              <a:spLocks noChangeShapeType="1"/>
            </p:cNvSpPr>
            <p:nvPr/>
          </p:nvSpPr>
          <p:spPr bwMode="auto">
            <a:xfrm>
              <a:off x="-247" y="2667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617" name="Line 233"/>
            <p:cNvSpPr>
              <a:spLocks noChangeShapeType="1"/>
            </p:cNvSpPr>
            <p:nvPr/>
          </p:nvSpPr>
          <p:spPr bwMode="auto">
            <a:xfrm>
              <a:off x="-247" y="2708"/>
              <a:ext cx="0" cy="1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618" name="Line 234"/>
            <p:cNvSpPr>
              <a:spLocks noChangeShapeType="1"/>
            </p:cNvSpPr>
            <p:nvPr/>
          </p:nvSpPr>
          <p:spPr bwMode="auto">
            <a:xfrm>
              <a:off x="-247" y="2845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619" name="Line 235"/>
            <p:cNvSpPr>
              <a:spLocks noChangeShapeType="1"/>
            </p:cNvSpPr>
            <p:nvPr/>
          </p:nvSpPr>
          <p:spPr bwMode="auto">
            <a:xfrm>
              <a:off x="-247" y="2886"/>
              <a:ext cx="0" cy="1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620" name="Line 236"/>
            <p:cNvSpPr>
              <a:spLocks noChangeShapeType="1"/>
            </p:cNvSpPr>
            <p:nvPr/>
          </p:nvSpPr>
          <p:spPr bwMode="auto">
            <a:xfrm>
              <a:off x="-247" y="3024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621" name="Line 237"/>
            <p:cNvSpPr>
              <a:spLocks noChangeShapeType="1"/>
            </p:cNvSpPr>
            <p:nvPr/>
          </p:nvSpPr>
          <p:spPr bwMode="auto">
            <a:xfrm>
              <a:off x="-247" y="3066"/>
              <a:ext cx="0" cy="10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622" name="Line 238"/>
            <p:cNvSpPr>
              <a:spLocks noChangeShapeType="1"/>
            </p:cNvSpPr>
            <p:nvPr/>
          </p:nvSpPr>
          <p:spPr bwMode="auto">
            <a:xfrm flipV="1">
              <a:off x="204" y="2586"/>
              <a:ext cx="0" cy="53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623" name="Line 239"/>
            <p:cNvSpPr>
              <a:spLocks noChangeShapeType="1"/>
            </p:cNvSpPr>
            <p:nvPr/>
          </p:nvSpPr>
          <p:spPr bwMode="auto">
            <a:xfrm flipH="1">
              <a:off x="-697" y="2586"/>
              <a:ext cx="90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624" name="Line 240"/>
            <p:cNvSpPr>
              <a:spLocks noChangeShapeType="1"/>
            </p:cNvSpPr>
            <p:nvPr/>
          </p:nvSpPr>
          <p:spPr bwMode="auto">
            <a:xfrm>
              <a:off x="-697" y="2586"/>
              <a:ext cx="0" cy="53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625" name="Line 241"/>
            <p:cNvSpPr>
              <a:spLocks noChangeShapeType="1"/>
            </p:cNvSpPr>
            <p:nvPr/>
          </p:nvSpPr>
          <p:spPr bwMode="auto">
            <a:xfrm>
              <a:off x="-697" y="3118"/>
              <a:ext cx="90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638" name="Line 254"/>
            <p:cNvSpPr>
              <a:spLocks noChangeShapeType="1"/>
            </p:cNvSpPr>
            <p:nvPr/>
          </p:nvSpPr>
          <p:spPr bwMode="auto">
            <a:xfrm>
              <a:off x="-1839" y="3308"/>
              <a:ext cx="0" cy="1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639" name="Line 255"/>
            <p:cNvSpPr>
              <a:spLocks noChangeShapeType="1"/>
            </p:cNvSpPr>
            <p:nvPr/>
          </p:nvSpPr>
          <p:spPr bwMode="auto">
            <a:xfrm>
              <a:off x="-1839" y="3446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640" name="Line 256"/>
            <p:cNvSpPr>
              <a:spLocks noChangeShapeType="1"/>
            </p:cNvSpPr>
            <p:nvPr/>
          </p:nvSpPr>
          <p:spPr bwMode="auto">
            <a:xfrm>
              <a:off x="-1839" y="3489"/>
              <a:ext cx="0" cy="1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641" name="Line 257"/>
            <p:cNvSpPr>
              <a:spLocks noChangeShapeType="1"/>
            </p:cNvSpPr>
            <p:nvPr/>
          </p:nvSpPr>
          <p:spPr bwMode="auto">
            <a:xfrm>
              <a:off x="-1839" y="3625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642" name="Line 258"/>
            <p:cNvSpPr>
              <a:spLocks noChangeShapeType="1"/>
            </p:cNvSpPr>
            <p:nvPr/>
          </p:nvSpPr>
          <p:spPr bwMode="auto">
            <a:xfrm>
              <a:off x="-1839" y="3666"/>
              <a:ext cx="0" cy="1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643" name="Line 259"/>
            <p:cNvSpPr>
              <a:spLocks noChangeShapeType="1"/>
            </p:cNvSpPr>
            <p:nvPr/>
          </p:nvSpPr>
          <p:spPr bwMode="auto">
            <a:xfrm>
              <a:off x="-1839" y="3805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644" name="Line 260"/>
            <p:cNvSpPr>
              <a:spLocks noChangeShapeType="1"/>
            </p:cNvSpPr>
            <p:nvPr/>
          </p:nvSpPr>
          <p:spPr bwMode="auto">
            <a:xfrm>
              <a:off x="-1839" y="3846"/>
              <a:ext cx="0" cy="1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645" name="Line 261"/>
            <p:cNvSpPr>
              <a:spLocks noChangeShapeType="1"/>
            </p:cNvSpPr>
            <p:nvPr/>
          </p:nvSpPr>
          <p:spPr bwMode="auto">
            <a:xfrm>
              <a:off x="-1839" y="3983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646" name="Line 262"/>
            <p:cNvSpPr>
              <a:spLocks noChangeShapeType="1"/>
            </p:cNvSpPr>
            <p:nvPr/>
          </p:nvSpPr>
          <p:spPr bwMode="auto">
            <a:xfrm>
              <a:off x="-1839" y="4024"/>
              <a:ext cx="0" cy="1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647" name="Line 263"/>
            <p:cNvSpPr>
              <a:spLocks noChangeShapeType="1"/>
            </p:cNvSpPr>
            <p:nvPr/>
          </p:nvSpPr>
          <p:spPr bwMode="auto">
            <a:xfrm>
              <a:off x="-1839" y="4162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648" name="Line 264"/>
            <p:cNvSpPr>
              <a:spLocks noChangeShapeType="1"/>
            </p:cNvSpPr>
            <p:nvPr/>
          </p:nvSpPr>
          <p:spPr bwMode="auto">
            <a:xfrm>
              <a:off x="-1839" y="4203"/>
              <a:ext cx="0" cy="1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650" name="Line 266"/>
            <p:cNvSpPr>
              <a:spLocks noChangeShapeType="1"/>
            </p:cNvSpPr>
            <p:nvPr/>
          </p:nvSpPr>
          <p:spPr bwMode="auto">
            <a:xfrm>
              <a:off x="-553" y="2586"/>
              <a:ext cx="0" cy="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651" name="Line 267"/>
            <p:cNvSpPr>
              <a:spLocks noChangeShapeType="1"/>
            </p:cNvSpPr>
            <p:nvPr/>
          </p:nvSpPr>
          <p:spPr bwMode="auto">
            <a:xfrm>
              <a:off x="-553" y="2680"/>
              <a:ext cx="0" cy="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652" name="Line 268"/>
            <p:cNvSpPr>
              <a:spLocks noChangeShapeType="1"/>
            </p:cNvSpPr>
            <p:nvPr/>
          </p:nvSpPr>
          <p:spPr bwMode="auto">
            <a:xfrm>
              <a:off x="-553" y="2772"/>
              <a:ext cx="0" cy="6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653" name="Line 269"/>
            <p:cNvSpPr>
              <a:spLocks noChangeShapeType="1"/>
            </p:cNvSpPr>
            <p:nvPr/>
          </p:nvSpPr>
          <p:spPr bwMode="auto">
            <a:xfrm>
              <a:off x="-553" y="2863"/>
              <a:ext cx="0" cy="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654" name="Line 270"/>
            <p:cNvSpPr>
              <a:spLocks noChangeShapeType="1"/>
            </p:cNvSpPr>
            <p:nvPr/>
          </p:nvSpPr>
          <p:spPr bwMode="auto">
            <a:xfrm>
              <a:off x="-553" y="2955"/>
              <a:ext cx="0" cy="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655" name="Line 271"/>
            <p:cNvSpPr>
              <a:spLocks noChangeShapeType="1"/>
            </p:cNvSpPr>
            <p:nvPr/>
          </p:nvSpPr>
          <p:spPr bwMode="auto">
            <a:xfrm>
              <a:off x="-553" y="3047"/>
              <a:ext cx="0" cy="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656" name="Line 272"/>
            <p:cNvSpPr>
              <a:spLocks noChangeShapeType="1"/>
            </p:cNvSpPr>
            <p:nvPr/>
          </p:nvSpPr>
          <p:spPr bwMode="auto">
            <a:xfrm>
              <a:off x="61" y="2586"/>
              <a:ext cx="0" cy="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657" name="Line 273"/>
            <p:cNvSpPr>
              <a:spLocks noChangeShapeType="1"/>
            </p:cNvSpPr>
            <p:nvPr/>
          </p:nvSpPr>
          <p:spPr bwMode="auto">
            <a:xfrm>
              <a:off x="61" y="2680"/>
              <a:ext cx="0" cy="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658" name="Line 274"/>
            <p:cNvSpPr>
              <a:spLocks noChangeShapeType="1"/>
            </p:cNvSpPr>
            <p:nvPr/>
          </p:nvSpPr>
          <p:spPr bwMode="auto">
            <a:xfrm>
              <a:off x="61" y="2772"/>
              <a:ext cx="0" cy="6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659" name="Line 275"/>
            <p:cNvSpPr>
              <a:spLocks noChangeShapeType="1"/>
            </p:cNvSpPr>
            <p:nvPr/>
          </p:nvSpPr>
          <p:spPr bwMode="auto">
            <a:xfrm>
              <a:off x="61" y="2863"/>
              <a:ext cx="0" cy="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661" name="Line 277"/>
            <p:cNvSpPr>
              <a:spLocks noChangeShapeType="1"/>
            </p:cNvSpPr>
            <p:nvPr/>
          </p:nvSpPr>
          <p:spPr bwMode="auto">
            <a:xfrm>
              <a:off x="61" y="3047"/>
              <a:ext cx="0" cy="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660" name="Line 276"/>
            <p:cNvSpPr>
              <a:spLocks noChangeShapeType="1"/>
            </p:cNvSpPr>
            <p:nvPr/>
          </p:nvSpPr>
          <p:spPr bwMode="auto">
            <a:xfrm>
              <a:off x="61" y="2955"/>
              <a:ext cx="0" cy="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719" name="Line 335"/>
            <p:cNvSpPr>
              <a:spLocks noChangeShapeType="1"/>
            </p:cNvSpPr>
            <p:nvPr/>
          </p:nvSpPr>
          <p:spPr bwMode="auto">
            <a:xfrm>
              <a:off x="-2137" y="2578"/>
              <a:ext cx="0" cy="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720" name="Line 336"/>
            <p:cNvSpPr>
              <a:spLocks noChangeShapeType="1"/>
            </p:cNvSpPr>
            <p:nvPr/>
          </p:nvSpPr>
          <p:spPr bwMode="auto">
            <a:xfrm>
              <a:off x="-2137" y="2672"/>
              <a:ext cx="0" cy="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721" name="Line 337"/>
            <p:cNvSpPr>
              <a:spLocks noChangeShapeType="1"/>
            </p:cNvSpPr>
            <p:nvPr/>
          </p:nvSpPr>
          <p:spPr bwMode="auto">
            <a:xfrm>
              <a:off x="-2137" y="2764"/>
              <a:ext cx="0" cy="6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722" name="Line 338"/>
            <p:cNvSpPr>
              <a:spLocks noChangeShapeType="1"/>
            </p:cNvSpPr>
            <p:nvPr/>
          </p:nvSpPr>
          <p:spPr bwMode="auto">
            <a:xfrm>
              <a:off x="-2137" y="2855"/>
              <a:ext cx="0" cy="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723" name="Line 339"/>
            <p:cNvSpPr>
              <a:spLocks noChangeShapeType="1"/>
            </p:cNvSpPr>
            <p:nvPr/>
          </p:nvSpPr>
          <p:spPr bwMode="auto">
            <a:xfrm>
              <a:off x="-2137" y="2947"/>
              <a:ext cx="0" cy="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724" name="Line 340"/>
            <p:cNvSpPr>
              <a:spLocks noChangeShapeType="1"/>
            </p:cNvSpPr>
            <p:nvPr/>
          </p:nvSpPr>
          <p:spPr bwMode="auto">
            <a:xfrm>
              <a:off x="-2137" y="3039"/>
              <a:ext cx="0" cy="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725" name="Line 341"/>
            <p:cNvSpPr>
              <a:spLocks noChangeShapeType="1"/>
            </p:cNvSpPr>
            <p:nvPr/>
          </p:nvSpPr>
          <p:spPr bwMode="auto">
            <a:xfrm>
              <a:off x="-1523" y="2578"/>
              <a:ext cx="0" cy="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726" name="Line 342"/>
            <p:cNvSpPr>
              <a:spLocks noChangeShapeType="1"/>
            </p:cNvSpPr>
            <p:nvPr/>
          </p:nvSpPr>
          <p:spPr bwMode="auto">
            <a:xfrm>
              <a:off x="-1523" y="2672"/>
              <a:ext cx="0" cy="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727" name="Line 343"/>
            <p:cNvSpPr>
              <a:spLocks noChangeShapeType="1"/>
            </p:cNvSpPr>
            <p:nvPr/>
          </p:nvSpPr>
          <p:spPr bwMode="auto">
            <a:xfrm>
              <a:off x="-1523" y="2764"/>
              <a:ext cx="0" cy="6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728" name="Line 344"/>
            <p:cNvSpPr>
              <a:spLocks noChangeShapeType="1"/>
            </p:cNvSpPr>
            <p:nvPr/>
          </p:nvSpPr>
          <p:spPr bwMode="auto">
            <a:xfrm>
              <a:off x="-1523" y="2855"/>
              <a:ext cx="0" cy="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729" name="Line 345"/>
            <p:cNvSpPr>
              <a:spLocks noChangeShapeType="1"/>
            </p:cNvSpPr>
            <p:nvPr/>
          </p:nvSpPr>
          <p:spPr bwMode="auto">
            <a:xfrm>
              <a:off x="-1523" y="3039"/>
              <a:ext cx="0" cy="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730" name="Line 346"/>
            <p:cNvSpPr>
              <a:spLocks noChangeShapeType="1"/>
            </p:cNvSpPr>
            <p:nvPr/>
          </p:nvSpPr>
          <p:spPr bwMode="auto">
            <a:xfrm>
              <a:off x="-1523" y="2947"/>
              <a:ext cx="0" cy="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6753" name="Group 369"/>
          <p:cNvGrpSpPr>
            <a:grpSpLocks/>
          </p:cNvGrpSpPr>
          <p:nvPr/>
        </p:nvGrpSpPr>
        <p:grpSpPr bwMode="auto">
          <a:xfrm>
            <a:off x="1187450" y="849313"/>
            <a:ext cx="2592388" cy="2292350"/>
            <a:chOff x="778" y="736"/>
            <a:chExt cx="1012" cy="895"/>
          </a:xfrm>
        </p:grpSpPr>
        <p:sp>
          <p:nvSpPr>
            <p:cNvPr id="16737" name="Line 353"/>
            <p:cNvSpPr>
              <a:spLocks noChangeShapeType="1"/>
            </p:cNvSpPr>
            <p:nvPr/>
          </p:nvSpPr>
          <p:spPr bwMode="auto">
            <a:xfrm flipV="1">
              <a:off x="1050" y="1387"/>
              <a:ext cx="596" cy="22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738" name="Line 354"/>
            <p:cNvSpPr>
              <a:spLocks noChangeShapeType="1"/>
            </p:cNvSpPr>
            <p:nvPr/>
          </p:nvSpPr>
          <p:spPr bwMode="auto">
            <a:xfrm flipH="1">
              <a:off x="1050" y="1232"/>
              <a:ext cx="596" cy="22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739" name="Line 355"/>
            <p:cNvSpPr>
              <a:spLocks noChangeShapeType="1"/>
            </p:cNvSpPr>
            <p:nvPr/>
          </p:nvSpPr>
          <p:spPr bwMode="auto">
            <a:xfrm flipV="1">
              <a:off x="807" y="1021"/>
              <a:ext cx="341" cy="29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740" name="Freeform 356"/>
            <p:cNvSpPr>
              <a:spLocks/>
            </p:cNvSpPr>
            <p:nvPr/>
          </p:nvSpPr>
          <p:spPr bwMode="auto">
            <a:xfrm>
              <a:off x="778" y="1530"/>
              <a:ext cx="272" cy="101"/>
            </a:xfrm>
            <a:custGeom>
              <a:avLst/>
              <a:gdLst>
                <a:gd name="T0" fmla="*/ 1 w 4619"/>
                <a:gd name="T1" fmla="*/ 38 h 1721"/>
                <a:gd name="T2" fmla="*/ 7 w 4619"/>
                <a:gd name="T3" fmla="*/ 115 h 1721"/>
                <a:gd name="T4" fmla="*/ 18 w 4619"/>
                <a:gd name="T5" fmla="*/ 192 h 1721"/>
                <a:gd name="T6" fmla="*/ 36 w 4619"/>
                <a:gd name="T7" fmla="*/ 268 h 1721"/>
                <a:gd name="T8" fmla="*/ 60 w 4619"/>
                <a:gd name="T9" fmla="*/ 345 h 1721"/>
                <a:gd name="T10" fmla="*/ 89 w 4619"/>
                <a:gd name="T11" fmla="*/ 420 h 1721"/>
                <a:gd name="T12" fmla="*/ 125 w 4619"/>
                <a:gd name="T13" fmla="*/ 495 h 1721"/>
                <a:gd name="T14" fmla="*/ 167 w 4619"/>
                <a:gd name="T15" fmla="*/ 568 h 1721"/>
                <a:gd name="T16" fmla="*/ 214 w 4619"/>
                <a:gd name="T17" fmla="*/ 640 h 1721"/>
                <a:gd name="T18" fmla="*/ 266 w 4619"/>
                <a:gd name="T19" fmla="*/ 711 h 1721"/>
                <a:gd name="T20" fmla="*/ 324 w 4619"/>
                <a:gd name="T21" fmla="*/ 781 h 1721"/>
                <a:gd name="T22" fmla="*/ 387 w 4619"/>
                <a:gd name="T23" fmla="*/ 849 h 1721"/>
                <a:gd name="T24" fmla="*/ 456 w 4619"/>
                <a:gd name="T25" fmla="*/ 915 h 1721"/>
                <a:gd name="T26" fmla="*/ 530 w 4619"/>
                <a:gd name="T27" fmla="*/ 980 h 1721"/>
                <a:gd name="T28" fmla="*/ 609 w 4619"/>
                <a:gd name="T29" fmla="*/ 1042 h 1721"/>
                <a:gd name="T30" fmla="*/ 691 w 4619"/>
                <a:gd name="T31" fmla="*/ 1102 h 1721"/>
                <a:gd name="T32" fmla="*/ 779 w 4619"/>
                <a:gd name="T33" fmla="*/ 1160 h 1721"/>
                <a:gd name="T34" fmla="*/ 872 w 4619"/>
                <a:gd name="T35" fmla="*/ 1217 h 1721"/>
                <a:gd name="T36" fmla="*/ 969 w 4619"/>
                <a:gd name="T37" fmla="*/ 1270 h 1721"/>
                <a:gd name="T38" fmla="*/ 1069 w 4619"/>
                <a:gd name="T39" fmla="*/ 1321 h 1721"/>
                <a:gd name="T40" fmla="*/ 1174 w 4619"/>
                <a:gd name="T41" fmla="*/ 1369 h 1721"/>
                <a:gd name="T42" fmla="*/ 1282 w 4619"/>
                <a:gd name="T43" fmla="*/ 1415 h 1721"/>
                <a:gd name="T44" fmla="*/ 1394 w 4619"/>
                <a:gd name="T45" fmla="*/ 1456 h 1721"/>
                <a:gd name="T46" fmla="*/ 1509 w 4619"/>
                <a:gd name="T47" fmla="*/ 1496 h 1721"/>
                <a:gd name="T48" fmla="*/ 1626 w 4619"/>
                <a:gd name="T49" fmla="*/ 1533 h 1721"/>
                <a:gd name="T50" fmla="*/ 1747 w 4619"/>
                <a:gd name="T51" fmla="*/ 1567 h 1721"/>
                <a:gd name="T52" fmla="*/ 1869 w 4619"/>
                <a:gd name="T53" fmla="*/ 1597 h 1721"/>
                <a:gd name="T54" fmla="*/ 1995 w 4619"/>
                <a:gd name="T55" fmla="*/ 1624 h 1721"/>
                <a:gd name="T56" fmla="*/ 2122 w 4619"/>
                <a:gd name="T57" fmla="*/ 1648 h 1721"/>
                <a:gd name="T58" fmla="*/ 2251 w 4619"/>
                <a:gd name="T59" fmla="*/ 1669 h 1721"/>
                <a:gd name="T60" fmla="*/ 2381 w 4619"/>
                <a:gd name="T61" fmla="*/ 1686 h 1721"/>
                <a:gd name="T62" fmla="*/ 2513 w 4619"/>
                <a:gd name="T63" fmla="*/ 1699 h 1721"/>
                <a:gd name="T64" fmla="*/ 2645 w 4619"/>
                <a:gd name="T65" fmla="*/ 1710 h 1721"/>
                <a:gd name="T66" fmla="*/ 2778 w 4619"/>
                <a:gd name="T67" fmla="*/ 1717 h 1721"/>
                <a:gd name="T68" fmla="*/ 2912 w 4619"/>
                <a:gd name="T69" fmla="*/ 1720 h 1721"/>
                <a:gd name="T70" fmla="*/ 3046 w 4619"/>
                <a:gd name="T71" fmla="*/ 1720 h 1721"/>
                <a:gd name="T72" fmla="*/ 3179 w 4619"/>
                <a:gd name="T73" fmla="*/ 1717 h 1721"/>
                <a:gd name="T74" fmla="*/ 3312 w 4619"/>
                <a:gd name="T75" fmla="*/ 1710 h 1721"/>
                <a:gd name="T76" fmla="*/ 3445 w 4619"/>
                <a:gd name="T77" fmla="*/ 1699 h 1721"/>
                <a:gd name="T78" fmla="*/ 3576 w 4619"/>
                <a:gd name="T79" fmla="*/ 1685 h 1721"/>
                <a:gd name="T80" fmla="*/ 3706 w 4619"/>
                <a:gd name="T81" fmla="*/ 1668 h 1721"/>
                <a:gd name="T82" fmla="*/ 3836 w 4619"/>
                <a:gd name="T83" fmla="*/ 1647 h 1721"/>
                <a:gd name="T84" fmla="*/ 3962 w 4619"/>
                <a:gd name="T85" fmla="*/ 1624 h 1721"/>
                <a:gd name="T86" fmla="*/ 4088 w 4619"/>
                <a:gd name="T87" fmla="*/ 1596 h 1721"/>
                <a:gd name="T88" fmla="*/ 4210 w 4619"/>
                <a:gd name="T89" fmla="*/ 1566 h 1721"/>
                <a:gd name="T90" fmla="*/ 4331 w 4619"/>
                <a:gd name="T91" fmla="*/ 1532 h 1721"/>
                <a:gd name="T92" fmla="*/ 4449 w 4619"/>
                <a:gd name="T93" fmla="*/ 1496 h 1721"/>
                <a:gd name="T94" fmla="*/ 4563 w 4619"/>
                <a:gd name="T95" fmla="*/ 1456 h 1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619" h="1721">
                  <a:moveTo>
                    <a:pt x="0" y="0"/>
                  </a:moveTo>
                  <a:lnTo>
                    <a:pt x="1" y="38"/>
                  </a:lnTo>
                  <a:lnTo>
                    <a:pt x="3" y="76"/>
                  </a:lnTo>
                  <a:lnTo>
                    <a:pt x="7" y="115"/>
                  </a:lnTo>
                  <a:lnTo>
                    <a:pt x="12" y="154"/>
                  </a:lnTo>
                  <a:lnTo>
                    <a:pt x="18" y="192"/>
                  </a:lnTo>
                  <a:lnTo>
                    <a:pt x="26" y="230"/>
                  </a:lnTo>
                  <a:lnTo>
                    <a:pt x="36" y="268"/>
                  </a:lnTo>
                  <a:lnTo>
                    <a:pt x="48" y="307"/>
                  </a:lnTo>
                  <a:lnTo>
                    <a:pt x="60" y="345"/>
                  </a:lnTo>
                  <a:lnTo>
                    <a:pt x="74" y="383"/>
                  </a:lnTo>
                  <a:lnTo>
                    <a:pt x="89" y="420"/>
                  </a:lnTo>
                  <a:lnTo>
                    <a:pt x="107" y="457"/>
                  </a:lnTo>
                  <a:lnTo>
                    <a:pt x="125" y="495"/>
                  </a:lnTo>
                  <a:lnTo>
                    <a:pt x="145" y="532"/>
                  </a:lnTo>
                  <a:lnTo>
                    <a:pt x="167" y="568"/>
                  </a:lnTo>
                  <a:lnTo>
                    <a:pt x="189" y="604"/>
                  </a:lnTo>
                  <a:lnTo>
                    <a:pt x="214" y="640"/>
                  </a:lnTo>
                  <a:lnTo>
                    <a:pt x="239" y="676"/>
                  </a:lnTo>
                  <a:lnTo>
                    <a:pt x="266" y="711"/>
                  </a:lnTo>
                  <a:lnTo>
                    <a:pt x="294" y="746"/>
                  </a:lnTo>
                  <a:lnTo>
                    <a:pt x="324" y="781"/>
                  </a:lnTo>
                  <a:lnTo>
                    <a:pt x="356" y="815"/>
                  </a:lnTo>
                  <a:lnTo>
                    <a:pt x="387" y="849"/>
                  </a:lnTo>
                  <a:lnTo>
                    <a:pt x="421" y="883"/>
                  </a:lnTo>
                  <a:lnTo>
                    <a:pt x="456" y="915"/>
                  </a:lnTo>
                  <a:lnTo>
                    <a:pt x="492" y="948"/>
                  </a:lnTo>
                  <a:lnTo>
                    <a:pt x="530" y="980"/>
                  </a:lnTo>
                  <a:lnTo>
                    <a:pt x="568" y="1011"/>
                  </a:lnTo>
                  <a:lnTo>
                    <a:pt x="609" y="1042"/>
                  </a:lnTo>
                  <a:lnTo>
                    <a:pt x="650" y="1073"/>
                  </a:lnTo>
                  <a:lnTo>
                    <a:pt x="691" y="1102"/>
                  </a:lnTo>
                  <a:lnTo>
                    <a:pt x="735" y="1132"/>
                  </a:lnTo>
                  <a:lnTo>
                    <a:pt x="779" y="1160"/>
                  </a:lnTo>
                  <a:lnTo>
                    <a:pt x="825" y="1189"/>
                  </a:lnTo>
                  <a:lnTo>
                    <a:pt x="872" y="1217"/>
                  </a:lnTo>
                  <a:lnTo>
                    <a:pt x="920" y="1244"/>
                  </a:lnTo>
                  <a:lnTo>
                    <a:pt x="969" y="1270"/>
                  </a:lnTo>
                  <a:lnTo>
                    <a:pt x="1019" y="1296"/>
                  </a:lnTo>
                  <a:lnTo>
                    <a:pt x="1069" y="1321"/>
                  </a:lnTo>
                  <a:lnTo>
                    <a:pt x="1121" y="1345"/>
                  </a:lnTo>
                  <a:lnTo>
                    <a:pt x="1174" y="1369"/>
                  </a:lnTo>
                  <a:lnTo>
                    <a:pt x="1227" y="1392"/>
                  </a:lnTo>
                  <a:lnTo>
                    <a:pt x="1282" y="1415"/>
                  </a:lnTo>
                  <a:lnTo>
                    <a:pt x="1337" y="1436"/>
                  </a:lnTo>
                  <a:lnTo>
                    <a:pt x="1394" y="1456"/>
                  </a:lnTo>
                  <a:lnTo>
                    <a:pt x="1451" y="1477"/>
                  </a:lnTo>
                  <a:lnTo>
                    <a:pt x="1509" y="1496"/>
                  </a:lnTo>
                  <a:lnTo>
                    <a:pt x="1567" y="1516"/>
                  </a:lnTo>
                  <a:lnTo>
                    <a:pt x="1626" y="1533"/>
                  </a:lnTo>
                  <a:lnTo>
                    <a:pt x="1686" y="1550"/>
                  </a:lnTo>
                  <a:lnTo>
                    <a:pt x="1747" y="1567"/>
                  </a:lnTo>
                  <a:lnTo>
                    <a:pt x="1808" y="1582"/>
                  </a:lnTo>
                  <a:lnTo>
                    <a:pt x="1869" y="1597"/>
                  </a:lnTo>
                  <a:lnTo>
                    <a:pt x="1932" y="1611"/>
                  </a:lnTo>
                  <a:lnTo>
                    <a:pt x="1995" y="1624"/>
                  </a:lnTo>
                  <a:lnTo>
                    <a:pt x="2058" y="1636"/>
                  </a:lnTo>
                  <a:lnTo>
                    <a:pt x="2122" y="1648"/>
                  </a:lnTo>
                  <a:lnTo>
                    <a:pt x="2186" y="1659"/>
                  </a:lnTo>
                  <a:lnTo>
                    <a:pt x="2251" y="1669"/>
                  </a:lnTo>
                  <a:lnTo>
                    <a:pt x="2316" y="1678"/>
                  </a:lnTo>
                  <a:lnTo>
                    <a:pt x="2381" y="1686"/>
                  </a:lnTo>
                  <a:lnTo>
                    <a:pt x="2447" y="1693"/>
                  </a:lnTo>
                  <a:lnTo>
                    <a:pt x="2513" y="1699"/>
                  </a:lnTo>
                  <a:lnTo>
                    <a:pt x="2578" y="1705"/>
                  </a:lnTo>
                  <a:lnTo>
                    <a:pt x="2645" y="1710"/>
                  </a:lnTo>
                  <a:lnTo>
                    <a:pt x="2712" y="1714"/>
                  </a:lnTo>
                  <a:lnTo>
                    <a:pt x="2778" y="1717"/>
                  </a:lnTo>
                  <a:lnTo>
                    <a:pt x="2845" y="1719"/>
                  </a:lnTo>
                  <a:lnTo>
                    <a:pt x="2912" y="1720"/>
                  </a:lnTo>
                  <a:lnTo>
                    <a:pt x="2978" y="1721"/>
                  </a:lnTo>
                  <a:lnTo>
                    <a:pt x="3046" y="1720"/>
                  </a:lnTo>
                  <a:lnTo>
                    <a:pt x="3112" y="1719"/>
                  </a:lnTo>
                  <a:lnTo>
                    <a:pt x="3179" y="1717"/>
                  </a:lnTo>
                  <a:lnTo>
                    <a:pt x="3246" y="1714"/>
                  </a:lnTo>
                  <a:lnTo>
                    <a:pt x="3312" y="1710"/>
                  </a:lnTo>
                  <a:lnTo>
                    <a:pt x="3378" y="1705"/>
                  </a:lnTo>
                  <a:lnTo>
                    <a:pt x="3445" y="1699"/>
                  </a:lnTo>
                  <a:lnTo>
                    <a:pt x="3510" y="1692"/>
                  </a:lnTo>
                  <a:lnTo>
                    <a:pt x="3576" y="1685"/>
                  </a:lnTo>
                  <a:lnTo>
                    <a:pt x="3642" y="1677"/>
                  </a:lnTo>
                  <a:lnTo>
                    <a:pt x="3706" y="1668"/>
                  </a:lnTo>
                  <a:lnTo>
                    <a:pt x="3771" y="1659"/>
                  </a:lnTo>
                  <a:lnTo>
                    <a:pt x="3836" y="1647"/>
                  </a:lnTo>
                  <a:lnTo>
                    <a:pt x="3899" y="1636"/>
                  </a:lnTo>
                  <a:lnTo>
                    <a:pt x="3962" y="1624"/>
                  </a:lnTo>
                  <a:lnTo>
                    <a:pt x="4025" y="1611"/>
                  </a:lnTo>
                  <a:lnTo>
                    <a:pt x="4088" y="1596"/>
                  </a:lnTo>
                  <a:lnTo>
                    <a:pt x="4149" y="1582"/>
                  </a:lnTo>
                  <a:lnTo>
                    <a:pt x="4210" y="1566"/>
                  </a:lnTo>
                  <a:lnTo>
                    <a:pt x="4271" y="1549"/>
                  </a:lnTo>
                  <a:lnTo>
                    <a:pt x="4331" y="1532"/>
                  </a:lnTo>
                  <a:lnTo>
                    <a:pt x="4390" y="1515"/>
                  </a:lnTo>
                  <a:lnTo>
                    <a:pt x="4449" y="1496"/>
                  </a:lnTo>
                  <a:lnTo>
                    <a:pt x="4506" y="1476"/>
                  </a:lnTo>
                  <a:lnTo>
                    <a:pt x="4563" y="1456"/>
                  </a:lnTo>
                  <a:lnTo>
                    <a:pt x="4619" y="143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741" name="Freeform 357"/>
            <p:cNvSpPr>
              <a:spLocks/>
            </p:cNvSpPr>
            <p:nvPr/>
          </p:nvSpPr>
          <p:spPr bwMode="auto">
            <a:xfrm>
              <a:off x="778" y="1319"/>
              <a:ext cx="272" cy="157"/>
            </a:xfrm>
            <a:custGeom>
              <a:avLst/>
              <a:gdLst>
                <a:gd name="T0" fmla="*/ 457 w 4619"/>
                <a:gd name="T1" fmla="*/ 32 h 2670"/>
                <a:gd name="T2" fmla="*/ 388 w 4619"/>
                <a:gd name="T3" fmla="*/ 99 h 2670"/>
                <a:gd name="T4" fmla="*/ 325 w 4619"/>
                <a:gd name="T5" fmla="*/ 166 h 2670"/>
                <a:gd name="T6" fmla="*/ 267 w 4619"/>
                <a:gd name="T7" fmla="*/ 235 h 2670"/>
                <a:gd name="T8" fmla="*/ 214 w 4619"/>
                <a:gd name="T9" fmla="*/ 307 h 2670"/>
                <a:gd name="T10" fmla="*/ 167 w 4619"/>
                <a:gd name="T11" fmla="*/ 379 h 2670"/>
                <a:gd name="T12" fmla="*/ 126 w 4619"/>
                <a:gd name="T13" fmla="*/ 453 h 2670"/>
                <a:gd name="T14" fmla="*/ 90 w 4619"/>
                <a:gd name="T15" fmla="*/ 527 h 2670"/>
                <a:gd name="T16" fmla="*/ 60 w 4619"/>
                <a:gd name="T17" fmla="*/ 603 h 2670"/>
                <a:gd name="T18" fmla="*/ 36 w 4619"/>
                <a:gd name="T19" fmla="*/ 678 h 2670"/>
                <a:gd name="T20" fmla="*/ 18 w 4619"/>
                <a:gd name="T21" fmla="*/ 755 h 2670"/>
                <a:gd name="T22" fmla="*/ 7 w 4619"/>
                <a:gd name="T23" fmla="*/ 833 h 2670"/>
                <a:gd name="T24" fmla="*/ 1 w 4619"/>
                <a:gd name="T25" fmla="*/ 909 h 2670"/>
                <a:gd name="T26" fmla="*/ 1 w 4619"/>
                <a:gd name="T27" fmla="*/ 987 h 2670"/>
                <a:gd name="T28" fmla="*/ 6 w 4619"/>
                <a:gd name="T29" fmla="*/ 1063 h 2670"/>
                <a:gd name="T30" fmla="*/ 18 w 4619"/>
                <a:gd name="T31" fmla="*/ 1141 h 2670"/>
                <a:gd name="T32" fmla="*/ 36 w 4619"/>
                <a:gd name="T33" fmla="*/ 1217 h 2670"/>
                <a:gd name="T34" fmla="*/ 60 w 4619"/>
                <a:gd name="T35" fmla="*/ 1293 h 2670"/>
                <a:gd name="T36" fmla="*/ 89 w 4619"/>
                <a:gd name="T37" fmla="*/ 1369 h 2670"/>
                <a:gd name="T38" fmla="*/ 125 w 4619"/>
                <a:gd name="T39" fmla="*/ 1443 h 2670"/>
                <a:gd name="T40" fmla="*/ 166 w 4619"/>
                <a:gd name="T41" fmla="*/ 1517 h 2670"/>
                <a:gd name="T42" fmla="*/ 213 w 4619"/>
                <a:gd name="T43" fmla="*/ 1589 h 2670"/>
                <a:gd name="T44" fmla="*/ 266 w 4619"/>
                <a:gd name="T45" fmla="*/ 1660 h 2670"/>
                <a:gd name="T46" fmla="*/ 324 w 4619"/>
                <a:gd name="T47" fmla="*/ 1730 h 2670"/>
                <a:gd name="T48" fmla="*/ 387 w 4619"/>
                <a:gd name="T49" fmla="*/ 1797 h 2670"/>
                <a:gd name="T50" fmla="*/ 456 w 4619"/>
                <a:gd name="T51" fmla="*/ 1864 h 2670"/>
                <a:gd name="T52" fmla="*/ 529 w 4619"/>
                <a:gd name="T53" fmla="*/ 1929 h 2670"/>
                <a:gd name="T54" fmla="*/ 608 w 4619"/>
                <a:gd name="T55" fmla="*/ 1991 h 2670"/>
                <a:gd name="T56" fmla="*/ 691 w 4619"/>
                <a:gd name="T57" fmla="*/ 2051 h 2670"/>
                <a:gd name="T58" fmla="*/ 779 w 4619"/>
                <a:gd name="T59" fmla="*/ 2110 h 2670"/>
                <a:gd name="T60" fmla="*/ 872 w 4619"/>
                <a:gd name="T61" fmla="*/ 2166 h 2670"/>
                <a:gd name="T62" fmla="*/ 968 w 4619"/>
                <a:gd name="T63" fmla="*/ 2219 h 2670"/>
                <a:gd name="T64" fmla="*/ 1069 w 4619"/>
                <a:gd name="T65" fmla="*/ 2270 h 2670"/>
                <a:gd name="T66" fmla="*/ 1173 w 4619"/>
                <a:gd name="T67" fmla="*/ 2318 h 2670"/>
                <a:gd name="T68" fmla="*/ 1281 w 4619"/>
                <a:gd name="T69" fmla="*/ 2364 h 2670"/>
                <a:gd name="T70" fmla="*/ 1394 w 4619"/>
                <a:gd name="T71" fmla="*/ 2406 h 2670"/>
                <a:gd name="T72" fmla="*/ 1508 w 4619"/>
                <a:gd name="T73" fmla="*/ 2445 h 2670"/>
                <a:gd name="T74" fmla="*/ 1626 w 4619"/>
                <a:gd name="T75" fmla="*/ 2482 h 2670"/>
                <a:gd name="T76" fmla="*/ 1747 w 4619"/>
                <a:gd name="T77" fmla="*/ 2516 h 2670"/>
                <a:gd name="T78" fmla="*/ 1869 w 4619"/>
                <a:gd name="T79" fmla="*/ 2546 h 2670"/>
                <a:gd name="T80" fmla="*/ 1995 w 4619"/>
                <a:gd name="T81" fmla="*/ 2573 h 2670"/>
                <a:gd name="T82" fmla="*/ 2121 w 4619"/>
                <a:gd name="T83" fmla="*/ 2597 h 2670"/>
                <a:gd name="T84" fmla="*/ 2251 w 4619"/>
                <a:gd name="T85" fmla="*/ 2618 h 2670"/>
                <a:gd name="T86" fmla="*/ 2380 w 4619"/>
                <a:gd name="T87" fmla="*/ 2634 h 2670"/>
                <a:gd name="T88" fmla="*/ 2512 w 4619"/>
                <a:gd name="T89" fmla="*/ 2649 h 2670"/>
                <a:gd name="T90" fmla="*/ 2645 w 4619"/>
                <a:gd name="T91" fmla="*/ 2659 h 2670"/>
                <a:gd name="T92" fmla="*/ 2778 w 4619"/>
                <a:gd name="T93" fmla="*/ 2666 h 2670"/>
                <a:gd name="T94" fmla="*/ 2911 w 4619"/>
                <a:gd name="T95" fmla="*/ 2669 h 2670"/>
                <a:gd name="T96" fmla="*/ 3045 w 4619"/>
                <a:gd name="T97" fmla="*/ 2669 h 2670"/>
                <a:gd name="T98" fmla="*/ 3178 w 4619"/>
                <a:gd name="T99" fmla="*/ 2666 h 2670"/>
                <a:gd name="T100" fmla="*/ 3312 w 4619"/>
                <a:gd name="T101" fmla="*/ 2659 h 2670"/>
                <a:gd name="T102" fmla="*/ 3445 w 4619"/>
                <a:gd name="T103" fmla="*/ 2649 h 2670"/>
                <a:gd name="T104" fmla="*/ 3576 w 4619"/>
                <a:gd name="T105" fmla="*/ 2634 h 2670"/>
                <a:gd name="T106" fmla="*/ 3706 w 4619"/>
                <a:gd name="T107" fmla="*/ 2617 h 2670"/>
                <a:gd name="T108" fmla="*/ 3836 w 4619"/>
                <a:gd name="T109" fmla="*/ 2597 h 2670"/>
                <a:gd name="T110" fmla="*/ 3962 w 4619"/>
                <a:gd name="T111" fmla="*/ 2573 h 2670"/>
                <a:gd name="T112" fmla="*/ 4088 w 4619"/>
                <a:gd name="T113" fmla="*/ 2546 h 2670"/>
                <a:gd name="T114" fmla="*/ 4210 w 4619"/>
                <a:gd name="T115" fmla="*/ 2515 h 2670"/>
                <a:gd name="T116" fmla="*/ 4331 w 4619"/>
                <a:gd name="T117" fmla="*/ 2481 h 2670"/>
                <a:gd name="T118" fmla="*/ 4448 w 4619"/>
                <a:gd name="T119" fmla="*/ 2444 h 2670"/>
                <a:gd name="T120" fmla="*/ 4563 w 4619"/>
                <a:gd name="T121" fmla="*/ 2406 h 2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619" h="2670">
                  <a:moveTo>
                    <a:pt x="493" y="0"/>
                  </a:moveTo>
                  <a:lnTo>
                    <a:pt x="457" y="32"/>
                  </a:lnTo>
                  <a:lnTo>
                    <a:pt x="422" y="65"/>
                  </a:lnTo>
                  <a:lnTo>
                    <a:pt x="388" y="99"/>
                  </a:lnTo>
                  <a:lnTo>
                    <a:pt x="356" y="132"/>
                  </a:lnTo>
                  <a:lnTo>
                    <a:pt x="325" y="166"/>
                  </a:lnTo>
                  <a:lnTo>
                    <a:pt x="295" y="201"/>
                  </a:lnTo>
                  <a:lnTo>
                    <a:pt x="267" y="235"/>
                  </a:lnTo>
                  <a:lnTo>
                    <a:pt x="239" y="271"/>
                  </a:lnTo>
                  <a:lnTo>
                    <a:pt x="214" y="307"/>
                  </a:lnTo>
                  <a:lnTo>
                    <a:pt x="189" y="343"/>
                  </a:lnTo>
                  <a:lnTo>
                    <a:pt x="167" y="379"/>
                  </a:lnTo>
                  <a:lnTo>
                    <a:pt x="145" y="416"/>
                  </a:lnTo>
                  <a:lnTo>
                    <a:pt x="126" y="453"/>
                  </a:lnTo>
                  <a:lnTo>
                    <a:pt x="107" y="490"/>
                  </a:lnTo>
                  <a:lnTo>
                    <a:pt x="90" y="527"/>
                  </a:lnTo>
                  <a:lnTo>
                    <a:pt x="74" y="565"/>
                  </a:lnTo>
                  <a:lnTo>
                    <a:pt x="60" y="603"/>
                  </a:lnTo>
                  <a:lnTo>
                    <a:pt x="48" y="641"/>
                  </a:lnTo>
                  <a:lnTo>
                    <a:pt x="36" y="678"/>
                  </a:lnTo>
                  <a:lnTo>
                    <a:pt x="26" y="717"/>
                  </a:lnTo>
                  <a:lnTo>
                    <a:pt x="18" y="755"/>
                  </a:lnTo>
                  <a:lnTo>
                    <a:pt x="12" y="794"/>
                  </a:lnTo>
                  <a:lnTo>
                    <a:pt x="7" y="833"/>
                  </a:lnTo>
                  <a:lnTo>
                    <a:pt x="3" y="870"/>
                  </a:lnTo>
                  <a:lnTo>
                    <a:pt x="1" y="909"/>
                  </a:lnTo>
                  <a:lnTo>
                    <a:pt x="0" y="948"/>
                  </a:lnTo>
                  <a:lnTo>
                    <a:pt x="1" y="987"/>
                  </a:lnTo>
                  <a:lnTo>
                    <a:pt x="3" y="1026"/>
                  </a:lnTo>
                  <a:lnTo>
                    <a:pt x="6" y="1063"/>
                  </a:lnTo>
                  <a:lnTo>
                    <a:pt x="12" y="1102"/>
                  </a:lnTo>
                  <a:lnTo>
                    <a:pt x="18" y="1141"/>
                  </a:lnTo>
                  <a:lnTo>
                    <a:pt x="26" y="1179"/>
                  </a:lnTo>
                  <a:lnTo>
                    <a:pt x="36" y="1217"/>
                  </a:lnTo>
                  <a:lnTo>
                    <a:pt x="48" y="1255"/>
                  </a:lnTo>
                  <a:lnTo>
                    <a:pt x="60" y="1293"/>
                  </a:lnTo>
                  <a:lnTo>
                    <a:pt x="74" y="1331"/>
                  </a:lnTo>
                  <a:lnTo>
                    <a:pt x="89" y="1369"/>
                  </a:lnTo>
                  <a:lnTo>
                    <a:pt x="107" y="1406"/>
                  </a:lnTo>
                  <a:lnTo>
                    <a:pt x="125" y="1443"/>
                  </a:lnTo>
                  <a:lnTo>
                    <a:pt x="145" y="1480"/>
                  </a:lnTo>
                  <a:lnTo>
                    <a:pt x="166" y="1517"/>
                  </a:lnTo>
                  <a:lnTo>
                    <a:pt x="189" y="1553"/>
                  </a:lnTo>
                  <a:lnTo>
                    <a:pt x="213" y="1589"/>
                  </a:lnTo>
                  <a:lnTo>
                    <a:pt x="239" y="1625"/>
                  </a:lnTo>
                  <a:lnTo>
                    <a:pt x="266" y="1660"/>
                  </a:lnTo>
                  <a:lnTo>
                    <a:pt x="294" y="1695"/>
                  </a:lnTo>
                  <a:lnTo>
                    <a:pt x="324" y="1730"/>
                  </a:lnTo>
                  <a:lnTo>
                    <a:pt x="355" y="1764"/>
                  </a:lnTo>
                  <a:lnTo>
                    <a:pt x="387" y="1797"/>
                  </a:lnTo>
                  <a:lnTo>
                    <a:pt x="421" y="1831"/>
                  </a:lnTo>
                  <a:lnTo>
                    <a:pt x="456" y="1864"/>
                  </a:lnTo>
                  <a:lnTo>
                    <a:pt x="491" y="1896"/>
                  </a:lnTo>
                  <a:lnTo>
                    <a:pt x="529" y="1929"/>
                  </a:lnTo>
                  <a:lnTo>
                    <a:pt x="568" y="1960"/>
                  </a:lnTo>
                  <a:lnTo>
                    <a:pt x="608" y="1991"/>
                  </a:lnTo>
                  <a:lnTo>
                    <a:pt x="649" y="2022"/>
                  </a:lnTo>
                  <a:lnTo>
                    <a:pt x="691" y="2051"/>
                  </a:lnTo>
                  <a:lnTo>
                    <a:pt x="734" y="2081"/>
                  </a:lnTo>
                  <a:lnTo>
                    <a:pt x="779" y="2110"/>
                  </a:lnTo>
                  <a:lnTo>
                    <a:pt x="825" y="2138"/>
                  </a:lnTo>
                  <a:lnTo>
                    <a:pt x="872" y="2166"/>
                  </a:lnTo>
                  <a:lnTo>
                    <a:pt x="919" y="2192"/>
                  </a:lnTo>
                  <a:lnTo>
                    <a:pt x="968" y="2219"/>
                  </a:lnTo>
                  <a:lnTo>
                    <a:pt x="1018" y="2244"/>
                  </a:lnTo>
                  <a:lnTo>
                    <a:pt x="1069" y="2270"/>
                  </a:lnTo>
                  <a:lnTo>
                    <a:pt x="1121" y="2294"/>
                  </a:lnTo>
                  <a:lnTo>
                    <a:pt x="1173" y="2318"/>
                  </a:lnTo>
                  <a:lnTo>
                    <a:pt x="1227" y="2341"/>
                  </a:lnTo>
                  <a:lnTo>
                    <a:pt x="1281" y="2364"/>
                  </a:lnTo>
                  <a:lnTo>
                    <a:pt x="1337" y="2385"/>
                  </a:lnTo>
                  <a:lnTo>
                    <a:pt x="1394" y="2406"/>
                  </a:lnTo>
                  <a:lnTo>
                    <a:pt x="1451" y="2426"/>
                  </a:lnTo>
                  <a:lnTo>
                    <a:pt x="1508" y="2445"/>
                  </a:lnTo>
                  <a:lnTo>
                    <a:pt x="1567" y="2464"/>
                  </a:lnTo>
                  <a:lnTo>
                    <a:pt x="1626" y="2482"/>
                  </a:lnTo>
                  <a:lnTo>
                    <a:pt x="1685" y="2500"/>
                  </a:lnTo>
                  <a:lnTo>
                    <a:pt x="1747" y="2516"/>
                  </a:lnTo>
                  <a:lnTo>
                    <a:pt x="1808" y="2531"/>
                  </a:lnTo>
                  <a:lnTo>
                    <a:pt x="1869" y="2546"/>
                  </a:lnTo>
                  <a:lnTo>
                    <a:pt x="1931" y="2560"/>
                  </a:lnTo>
                  <a:lnTo>
                    <a:pt x="1995" y="2573"/>
                  </a:lnTo>
                  <a:lnTo>
                    <a:pt x="2058" y="2585"/>
                  </a:lnTo>
                  <a:lnTo>
                    <a:pt x="2121" y="2597"/>
                  </a:lnTo>
                  <a:lnTo>
                    <a:pt x="2185" y="2608"/>
                  </a:lnTo>
                  <a:lnTo>
                    <a:pt x="2251" y="2618"/>
                  </a:lnTo>
                  <a:lnTo>
                    <a:pt x="2315" y="2626"/>
                  </a:lnTo>
                  <a:lnTo>
                    <a:pt x="2380" y="2634"/>
                  </a:lnTo>
                  <a:lnTo>
                    <a:pt x="2447" y="2642"/>
                  </a:lnTo>
                  <a:lnTo>
                    <a:pt x="2512" y="2649"/>
                  </a:lnTo>
                  <a:lnTo>
                    <a:pt x="2578" y="2654"/>
                  </a:lnTo>
                  <a:lnTo>
                    <a:pt x="2645" y="2659"/>
                  </a:lnTo>
                  <a:lnTo>
                    <a:pt x="2711" y="2663"/>
                  </a:lnTo>
                  <a:lnTo>
                    <a:pt x="2778" y="2666"/>
                  </a:lnTo>
                  <a:lnTo>
                    <a:pt x="2845" y="2668"/>
                  </a:lnTo>
                  <a:lnTo>
                    <a:pt x="2911" y="2669"/>
                  </a:lnTo>
                  <a:lnTo>
                    <a:pt x="2978" y="2670"/>
                  </a:lnTo>
                  <a:lnTo>
                    <a:pt x="3045" y="2669"/>
                  </a:lnTo>
                  <a:lnTo>
                    <a:pt x="3112" y="2668"/>
                  </a:lnTo>
                  <a:lnTo>
                    <a:pt x="3178" y="2666"/>
                  </a:lnTo>
                  <a:lnTo>
                    <a:pt x="3246" y="2663"/>
                  </a:lnTo>
                  <a:lnTo>
                    <a:pt x="3312" y="2659"/>
                  </a:lnTo>
                  <a:lnTo>
                    <a:pt x="3378" y="2654"/>
                  </a:lnTo>
                  <a:lnTo>
                    <a:pt x="3445" y="2649"/>
                  </a:lnTo>
                  <a:lnTo>
                    <a:pt x="3510" y="2641"/>
                  </a:lnTo>
                  <a:lnTo>
                    <a:pt x="3576" y="2634"/>
                  </a:lnTo>
                  <a:lnTo>
                    <a:pt x="3642" y="2626"/>
                  </a:lnTo>
                  <a:lnTo>
                    <a:pt x="3706" y="2617"/>
                  </a:lnTo>
                  <a:lnTo>
                    <a:pt x="3771" y="2608"/>
                  </a:lnTo>
                  <a:lnTo>
                    <a:pt x="3836" y="2597"/>
                  </a:lnTo>
                  <a:lnTo>
                    <a:pt x="3899" y="2585"/>
                  </a:lnTo>
                  <a:lnTo>
                    <a:pt x="3962" y="2573"/>
                  </a:lnTo>
                  <a:lnTo>
                    <a:pt x="4025" y="2560"/>
                  </a:lnTo>
                  <a:lnTo>
                    <a:pt x="4088" y="2546"/>
                  </a:lnTo>
                  <a:lnTo>
                    <a:pt x="4149" y="2531"/>
                  </a:lnTo>
                  <a:lnTo>
                    <a:pt x="4210" y="2515"/>
                  </a:lnTo>
                  <a:lnTo>
                    <a:pt x="4270" y="2499"/>
                  </a:lnTo>
                  <a:lnTo>
                    <a:pt x="4331" y="2481"/>
                  </a:lnTo>
                  <a:lnTo>
                    <a:pt x="4390" y="2464"/>
                  </a:lnTo>
                  <a:lnTo>
                    <a:pt x="4448" y="2444"/>
                  </a:lnTo>
                  <a:lnTo>
                    <a:pt x="4506" y="2425"/>
                  </a:lnTo>
                  <a:lnTo>
                    <a:pt x="4563" y="2406"/>
                  </a:lnTo>
                  <a:lnTo>
                    <a:pt x="4619" y="238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742" name="Freeform 358"/>
            <p:cNvSpPr>
              <a:spLocks/>
            </p:cNvSpPr>
            <p:nvPr/>
          </p:nvSpPr>
          <p:spPr bwMode="auto">
            <a:xfrm>
              <a:off x="1148" y="736"/>
              <a:ext cx="642" cy="351"/>
            </a:xfrm>
            <a:custGeom>
              <a:avLst/>
              <a:gdLst>
                <a:gd name="T0" fmla="*/ 10906 w 10918"/>
                <a:gd name="T1" fmla="*/ 2946 h 5964"/>
                <a:gd name="T2" fmla="*/ 10857 w 10918"/>
                <a:gd name="T3" fmla="*/ 2685 h 5964"/>
                <a:gd name="T4" fmla="*/ 10771 w 10918"/>
                <a:gd name="T5" fmla="*/ 2428 h 5964"/>
                <a:gd name="T6" fmla="*/ 10649 w 10918"/>
                <a:gd name="T7" fmla="*/ 2176 h 5964"/>
                <a:gd name="T8" fmla="*/ 10490 w 10918"/>
                <a:gd name="T9" fmla="*/ 1930 h 5964"/>
                <a:gd name="T10" fmla="*/ 10297 w 10918"/>
                <a:gd name="T11" fmla="*/ 1693 h 5964"/>
                <a:gd name="T12" fmla="*/ 10069 w 10918"/>
                <a:gd name="T13" fmla="*/ 1466 h 5964"/>
                <a:gd name="T14" fmla="*/ 9811 w 10918"/>
                <a:gd name="T15" fmla="*/ 1251 h 5964"/>
                <a:gd name="T16" fmla="*/ 9522 w 10918"/>
                <a:gd name="T17" fmla="*/ 1049 h 5964"/>
                <a:gd name="T18" fmla="*/ 9206 w 10918"/>
                <a:gd name="T19" fmla="*/ 861 h 5964"/>
                <a:gd name="T20" fmla="*/ 8863 w 10918"/>
                <a:gd name="T21" fmla="*/ 688 h 5964"/>
                <a:gd name="T22" fmla="*/ 8497 w 10918"/>
                <a:gd name="T23" fmla="*/ 534 h 5964"/>
                <a:gd name="T24" fmla="*/ 8110 w 10918"/>
                <a:gd name="T25" fmla="*/ 397 h 5964"/>
                <a:gd name="T26" fmla="*/ 7705 w 10918"/>
                <a:gd name="T27" fmla="*/ 280 h 5964"/>
                <a:gd name="T28" fmla="*/ 7283 w 10918"/>
                <a:gd name="T29" fmla="*/ 182 h 5964"/>
                <a:gd name="T30" fmla="*/ 6850 w 10918"/>
                <a:gd name="T31" fmla="*/ 104 h 5964"/>
                <a:gd name="T32" fmla="*/ 6407 w 10918"/>
                <a:gd name="T33" fmla="*/ 48 h 5964"/>
                <a:gd name="T34" fmla="*/ 5958 w 10918"/>
                <a:gd name="T35" fmla="*/ 14 h 5964"/>
                <a:gd name="T36" fmla="*/ 5504 w 10918"/>
                <a:gd name="T37" fmla="*/ 0 h 5964"/>
                <a:gd name="T38" fmla="*/ 5051 w 10918"/>
                <a:gd name="T39" fmla="*/ 10 h 5964"/>
                <a:gd name="T40" fmla="*/ 4600 w 10918"/>
                <a:gd name="T41" fmla="*/ 40 h 5964"/>
                <a:gd name="T42" fmla="*/ 4155 w 10918"/>
                <a:gd name="T43" fmla="*/ 91 h 5964"/>
                <a:gd name="T44" fmla="*/ 3721 w 10918"/>
                <a:gd name="T45" fmla="*/ 165 h 5964"/>
                <a:gd name="T46" fmla="*/ 3296 w 10918"/>
                <a:gd name="T47" fmla="*/ 259 h 5964"/>
                <a:gd name="T48" fmla="*/ 2888 w 10918"/>
                <a:gd name="T49" fmla="*/ 372 h 5964"/>
                <a:gd name="T50" fmla="*/ 2497 w 10918"/>
                <a:gd name="T51" fmla="*/ 506 h 5964"/>
                <a:gd name="T52" fmla="*/ 2127 w 10918"/>
                <a:gd name="T53" fmla="*/ 657 h 5964"/>
                <a:gd name="T54" fmla="*/ 1779 w 10918"/>
                <a:gd name="T55" fmla="*/ 825 h 5964"/>
                <a:gd name="T56" fmla="*/ 1457 w 10918"/>
                <a:gd name="T57" fmla="*/ 1010 h 5964"/>
                <a:gd name="T58" fmla="*/ 1162 w 10918"/>
                <a:gd name="T59" fmla="*/ 1209 h 5964"/>
                <a:gd name="T60" fmla="*/ 898 w 10918"/>
                <a:gd name="T61" fmla="*/ 1422 h 5964"/>
                <a:gd name="T62" fmla="*/ 664 w 10918"/>
                <a:gd name="T63" fmla="*/ 1647 h 5964"/>
                <a:gd name="T64" fmla="*/ 464 w 10918"/>
                <a:gd name="T65" fmla="*/ 1882 h 5964"/>
                <a:gd name="T66" fmla="*/ 299 w 10918"/>
                <a:gd name="T67" fmla="*/ 2126 h 5964"/>
                <a:gd name="T68" fmla="*/ 168 w 10918"/>
                <a:gd name="T69" fmla="*/ 2377 h 5964"/>
                <a:gd name="T70" fmla="*/ 74 w 10918"/>
                <a:gd name="T71" fmla="*/ 2634 h 5964"/>
                <a:gd name="T72" fmla="*/ 18 w 10918"/>
                <a:gd name="T73" fmla="*/ 2893 h 5964"/>
                <a:gd name="T74" fmla="*/ 0 w 10918"/>
                <a:gd name="T75" fmla="*/ 3156 h 5964"/>
                <a:gd name="T76" fmla="*/ 18 w 10918"/>
                <a:gd name="T77" fmla="*/ 3418 h 5964"/>
                <a:gd name="T78" fmla="*/ 74 w 10918"/>
                <a:gd name="T79" fmla="*/ 3678 h 5964"/>
                <a:gd name="T80" fmla="*/ 168 w 10918"/>
                <a:gd name="T81" fmla="*/ 3935 h 5964"/>
                <a:gd name="T82" fmla="*/ 299 w 10918"/>
                <a:gd name="T83" fmla="*/ 4186 h 5964"/>
                <a:gd name="T84" fmla="*/ 464 w 10918"/>
                <a:gd name="T85" fmla="*/ 4430 h 5964"/>
                <a:gd name="T86" fmla="*/ 664 w 10918"/>
                <a:gd name="T87" fmla="*/ 4664 h 5964"/>
                <a:gd name="T88" fmla="*/ 898 w 10918"/>
                <a:gd name="T89" fmla="*/ 4890 h 5964"/>
                <a:gd name="T90" fmla="*/ 1162 w 10918"/>
                <a:gd name="T91" fmla="*/ 5102 h 5964"/>
                <a:gd name="T92" fmla="*/ 1457 w 10918"/>
                <a:gd name="T93" fmla="*/ 5301 h 5964"/>
                <a:gd name="T94" fmla="*/ 1779 w 10918"/>
                <a:gd name="T95" fmla="*/ 5486 h 5964"/>
                <a:gd name="T96" fmla="*/ 2127 w 10918"/>
                <a:gd name="T97" fmla="*/ 5655 h 5964"/>
                <a:gd name="T98" fmla="*/ 2497 w 10918"/>
                <a:gd name="T99" fmla="*/ 5807 h 5964"/>
                <a:gd name="T100" fmla="*/ 2888 w 10918"/>
                <a:gd name="T101" fmla="*/ 5939 h 59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18" h="5964">
                  <a:moveTo>
                    <a:pt x="10918" y="3156"/>
                  </a:moveTo>
                  <a:lnTo>
                    <a:pt x="10917" y="3104"/>
                  </a:lnTo>
                  <a:lnTo>
                    <a:pt x="10915" y="3051"/>
                  </a:lnTo>
                  <a:lnTo>
                    <a:pt x="10912" y="2998"/>
                  </a:lnTo>
                  <a:lnTo>
                    <a:pt x="10906" y="2946"/>
                  </a:lnTo>
                  <a:lnTo>
                    <a:pt x="10900" y="2893"/>
                  </a:lnTo>
                  <a:lnTo>
                    <a:pt x="10892" y="2841"/>
                  </a:lnTo>
                  <a:lnTo>
                    <a:pt x="10881" y="2789"/>
                  </a:lnTo>
                  <a:lnTo>
                    <a:pt x="10870" y="2737"/>
                  </a:lnTo>
                  <a:lnTo>
                    <a:pt x="10857" y="2685"/>
                  </a:lnTo>
                  <a:lnTo>
                    <a:pt x="10843" y="2634"/>
                  </a:lnTo>
                  <a:lnTo>
                    <a:pt x="10827" y="2582"/>
                  </a:lnTo>
                  <a:lnTo>
                    <a:pt x="10810" y="2531"/>
                  </a:lnTo>
                  <a:lnTo>
                    <a:pt x="10792" y="2479"/>
                  </a:lnTo>
                  <a:lnTo>
                    <a:pt x="10771" y="2428"/>
                  </a:lnTo>
                  <a:lnTo>
                    <a:pt x="10750" y="2377"/>
                  </a:lnTo>
                  <a:lnTo>
                    <a:pt x="10726" y="2327"/>
                  </a:lnTo>
                  <a:lnTo>
                    <a:pt x="10702" y="2276"/>
                  </a:lnTo>
                  <a:lnTo>
                    <a:pt x="10675" y="2226"/>
                  </a:lnTo>
                  <a:lnTo>
                    <a:pt x="10649" y="2176"/>
                  </a:lnTo>
                  <a:lnTo>
                    <a:pt x="10619" y="2126"/>
                  </a:lnTo>
                  <a:lnTo>
                    <a:pt x="10590" y="2077"/>
                  </a:lnTo>
                  <a:lnTo>
                    <a:pt x="10557" y="2028"/>
                  </a:lnTo>
                  <a:lnTo>
                    <a:pt x="10524" y="1979"/>
                  </a:lnTo>
                  <a:lnTo>
                    <a:pt x="10490" y="1930"/>
                  </a:lnTo>
                  <a:lnTo>
                    <a:pt x="10454" y="1882"/>
                  </a:lnTo>
                  <a:lnTo>
                    <a:pt x="10416" y="1834"/>
                  </a:lnTo>
                  <a:lnTo>
                    <a:pt x="10377" y="1787"/>
                  </a:lnTo>
                  <a:lnTo>
                    <a:pt x="10338" y="1740"/>
                  </a:lnTo>
                  <a:lnTo>
                    <a:pt x="10297" y="1693"/>
                  </a:lnTo>
                  <a:lnTo>
                    <a:pt x="10254" y="1647"/>
                  </a:lnTo>
                  <a:lnTo>
                    <a:pt x="10209" y="1601"/>
                  </a:lnTo>
                  <a:lnTo>
                    <a:pt x="10164" y="1555"/>
                  </a:lnTo>
                  <a:lnTo>
                    <a:pt x="10117" y="1510"/>
                  </a:lnTo>
                  <a:lnTo>
                    <a:pt x="10069" y="1466"/>
                  </a:lnTo>
                  <a:lnTo>
                    <a:pt x="10020" y="1422"/>
                  </a:lnTo>
                  <a:lnTo>
                    <a:pt x="9970" y="1378"/>
                  </a:lnTo>
                  <a:lnTo>
                    <a:pt x="9918" y="1336"/>
                  </a:lnTo>
                  <a:lnTo>
                    <a:pt x="9865" y="1293"/>
                  </a:lnTo>
                  <a:lnTo>
                    <a:pt x="9811" y="1251"/>
                  </a:lnTo>
                  <a:lnTo>
                    <a:pt x="9756" y="1209"/>
                  </a:lnTo>
                  <a:lnTo>
                    <a:pt x="9699" y="1168"/>
                  </a:lnTo>
                  <a:lnTo>
                    <a:pt x="9642" y="1127"/>
                  </a:lnTo>
                  <a:lnTo>
                    <a:pt x="9582" y="1087"/>
                  </a:lnTo>
                  <a:lnTo>
                    <a:pt x="9522" y="1049"/>
                  </a:lnTo>
                  <a:lnTo>
                    <a:pt x="9461" y="1010"/>
                  </a:lnTo>
                  <a:lnTo>
                    <a:pt x="9399" y="971"/>
                  </a:lnTo>
                  <a:lnTo>
                    <a:pt x="9335" y="934"/>
                  </a:lnTo>
                  <a:lnTo>
                    <a:pt x="9271" y="897"/>
                  </a:lnTo>
                  <a:lnTo>
                    <a:pt x="9206" y="861"/>
                  </a:lnTo>
                  <a:lnTo>
                    <a:pt x="9138" y="825"/>
                  </a:lnTo>
                  <a:lnTo>
                    <a:pt x="9071" y="789"/>
                  </a:lnTo>
                  <a:lnTo>
                    <a:pt x="9003" y="756"/>
                  </a:lnTo>
                  <a:lnTo>
                    <a:pt x="8933" y="722"/>
                  </a:lnTo>
                  <a:lnTo>
                    <a:pt x="8863" y="688"/>
                  </a:lnTo>
                  <a:lnTo>
                    <a:pt x="8791" y="657"/>
                  </a:lnTo>
                  <a:lnTo>
                    <a:pt x="8719" y="625"/>
                  </a:lnTo>
                  <a:lnTo>
                    <a:pt x="8646" y="593"/>
                  </a:lnTo>
                  <a:lnTo>
                    <a:pt x="8572" y="564"/>
                  </a:lnTo>
                  <a:lnTo>
                    <a:pt x="8497" y="534"/>
                  </a:lnTo>
                  <a:lnTo>
                    <a:pt x="8421" y="506"/>
                  </a:lnTo>
                  <a:lnTo>
                    <a:pt x="8344" y="477"/>
                  </a:lnTo>
                  <a:lnTo>
                    <a:pt x="8267" y="449"/>
                  </a:lnTo>
                  <a:lnTo>
                    <a:pt x="8188" y="423"/>
                  </a:lnTo>
                  <a:lnTo>
                    <a:pt x="8110" y="397"/>
                  </a:lnTo>
                  <a:lnTo>
                    <a:pt x="8030" y="372"/>
                  </a:lnTo>
                  <a:lnTo>
                    <a:pt x="7950" y="347"/>
                  </a:lnTo>
                  <a:lnTo>
                    <a:pt x="7869" y="324"/>
                  </a:lnTo>
                  <a:lnTo>
                    <a:pt x="7786" y="301"/>
                  </a:lnTo>
                  <a:lnTo>
                    <a:pt x="7705" y="280"/>
                  </a:lnTo>
                  <a:lnTo>
                    <a:pt x="7621" y="259"/>
                  </a:lnTo>
                  <a:lnTo>
                    <a:pt x="7537" y="238"/>
                  </a:lnTo>
                  <a:lnTo>
                    <a:pt x="7454" y="219"/>
                  </a:lnTo>
                  <a:lnTo>
                    <a:pt x="7369" y="199"/>
                  </a:lnTo>
                  <a:lnTo>
                    <a:pt x="7283" y="182"/>
                  </a:lnTo>
                  <a:lnTo>
                    <a:pt x="7197" y="165"/>
                  </a:lnTo>
                  <a:lnTo>
                    <a:pt x="7112" y="148"/>
                  </a:lnTo>
                  <a:lnTo>
                    <a:pt x="7025" y="133"/>
                  </a:lnTo>
                  <a:lnTo>
                    <a:pt x="6937" y="119"/>
                  </a:lnTo>
                  <a:lnTo>
                    <a:pt x="6850" y="104"/>
                  </a:lnTo>
                  <a:lnTo>
                    <a:pt x="6762" y="91"/>
                  </a:lnTo>
                  <a:lnTo>
                    <a:pt x="6674" y="80"/>
                  </a:lnTo>
                  <a:lnTo>
                    <a:pt x="6585" y="69"/>
                  </a:lnTo>
                  <a:lnTo>
                    <a:pt x="6496" y="57"/>
                  </a:lnTo>
                  <a:lnTo>
                    <a:pt x="6407" y="48"/>
                  </a:lnTo>
                  <a:lnTo>
                    <a:pt x="6318" y="40"/>
                  </a:lnTo>
                  <a:lnTo>
                    <a:pt x="6228" y="32"/>
                  </a:lnTo>
                  <a:lnTo>
                    <a:pt x="6138" y="25"/>
                  </a:lnTo>
                  <a:lnTo>
                    <a:pt x="6047" y="19"/>
                  </a:lnTo>
                  <a:lnTo>
                    <a:pt x="5958" y="14"/>
                  </a:lnTo>
                  <a:lnTo>
                    <a:pt x="5867" y="10"/>
                  </a:lnTo>
                  <a:lnTo>
                    <a:pt x="5776" y="5"/>
                  </a:lnTo>
                  <a:lnTo>
                    <a:pt x="5686" y="3"/>
                  </a:lnTo>
                  <a:lnTo>
                    <a:pt x="5595" y="1"/>
                  </a:lnTo>
                  <a:lnTo>
                    <a:pt x="5504" y="0"/>
                  </a:lnTo>
                  <a:lnTo>
                    <a:pt x="5414" y="0"/>
                  </a:lnTo>
                  <a:lnTo>
                    <a:pt x="5323" y="1"/>
                  </a:lnTo>
                  <a:lnTo>
                    <a:pt x="5232" y="3"/>
                  </a:lnTo>
                  <a:lnTo>
                    <a:pt x="5141" y="5"/>
                  </a:lnTo>
                  <a:lnTo>
                    <a:pt x="5051" y="10"/>
                  </a:lnTo>
                  <a:lnTo>
                    <a:pt x="4961" y="14"/>
                  </a:lnTo>
                  <a:lnTo>
                    <a:pt x="4870" y="19"/>
                  </a:lnTo>
                  <a:lnTo>
                    <a:pt x="4780" y="25"/>
                  </a:lnTo>
                  <a:lnTo>
                    <a:pt x="4690" y="32"/>
                  </a:lnTo>
                  <a:lnTo>
                    <a:pt x="4600" y="40"/>
                  </a:lnTo>
                  <a:lnTo>
                    <a:pt x="4510" y="48"/>
                  </a:lnTo>
                  <a:lnTo>
                    <a:pt x="4422" y="57"/>
                  </a:lnTo>
                  <a:lnTo>
                    <a:pt x="4333" y="69"/>
                  </a:lnTo>
                  <a:lnTo>
                    <a:pt x="4244" y="80"/>
                  </a:lnTo>
                  <a:lnTo>
                    <a:pt x="4155" y="91"/>
                  </a:lnTo>
                  <a:lnTo>
                    <a:pt x="4068" y="104"/>
                  </a:lnTo>
                  <a:lnTo>
                    <a:pt x="3980" y="119"/>
                  </a:lnTo>
                  <a:lnTo>
                    <a:pt x="3893" y="133"/>
                  </a:lnTo>
                  <a:lnTo>
                    <a:pt x="3806" y="148"/>
                  </a:lnTo>
                  <a:lnTo>
                    <a:pt x="3721" y="165"/>
                  </a:lnTo>
                  <a:lnTo>
                    <a:pt x="3634" y="182"/>
                  </a:lnTo>
                  <a:lnTo>
                    <a:pt x="3549" y="199"/>
                  </a:lnTo>
                  <a:lnTo>
                    <a:pt x="3464" y="219"/>
                  </a:lnTo>
                  <a:lnTo>
                    <a:pt x="3380" y="238"/>
                  </a:lnTo>
                  <a:lnTo>
                    <a:pt x="3296" y="259"/>
                  </a:lnTo>
                  <a:lnTo>
                    <a:pt x="3213" y="280"/>
                  </a:lnTo>
                  <a:lnTo>
                    <a:pt x="3131" y="301"/>
                  </a:lnTo>
                  <a:lnTo>
                    <a:pt x="3049" y="324"/>
                  </a:lnTo>
                  <a:lnTo>
                    <a:pt x="2969" y="347"/>
                  </a:lnTo>
                  <a:lnTo>
                    <a:pt x="2888" y="372"/>
                  </a:lnTo>
                  <a:lnTo>
                    <a:pt x="2808" y="397"/>
                  </a:lnTo>
                  <a:lnTo>
                    <a:pt x="2729" y="423"/>
                  </a:lnTo>
                  <a:lnTo>
                    <a:pt x="2651" y="449"/>
                  </a:lnTo>
                  <a:lnTo>
                    <a:pt x="2574" y="477"/>
                  </a:lnTo>
                  <a:lnTo>
                    <a:pt x="2497" y="506"/>
                  </a:lnTo>
                  <a:lnTo>
                    <a:pt x="2422" y="534"/>
                  </a:lnTo>
                  <a:lnTo>
                    <a:pt x="2346" y="564"/>
                  </a:lnTo>
                  <a:lnTo>
                    <a:pt x="2272" y="593"/>
                  </a:lnTo>
                  <a:lnTo>
                    <a:pt x="2199" y="625"/>
                  </a:lnTo>
                  <a:lnTo>
                    <a:pt x="2127" y="657"/>
                  </a:lnTo>
                  <a:lnTo>
                    <a:pt x="2055" y="688"/>
                  </a:lnTo>
                  <a:lnTo>
                    <a:pt x="1985" y="722"/>
                  </a:lnTo>
                  <a:lnTo>
                    <a:pt x="1915" y="756"/>
                  </a:lnTo>
                  <a:lnTo>
                    <a:pt x="1847" y="789"/>
                  </a:lnTo>
                  <a:lnTo>
                    <a:pt x="1779" y="825"/>
                  </a:lnTo>
                  <a:lnTo>
                    <a:pt x="1712" y="861"/>
                  </a:lnTo>
                  <a:lnTo>
                    <a:pt x="1647" y="897"/>
                  </a:lnTo>
                  <a:lnTo>
                    <a:pt x="1583" y="934"/>
                  </a:lnTo>
                  <a:lnTo>
                    <a:pt x="1519" y="971"/>
                  </a:lnTo>
                  <a:lnTo>
                    <a:pt x="1457" y="1010"/>
                  </a:lnTo>
                  <a:lnTo>
                    <a:pt x="1396" y="1049"/>
                  </a:lnTo>
                  <a:lnTo>
                    <a:pt x="1336" y="1087"/>
                  </a:lnTo>
                  <a:lnTo>
                    <a:pt x="1277" y="1127"/>
                  </a:lnTo>
                  <a:lnTo>
                    <a:pt x="1219" y="1168"/>
                  </a:lnTo>
                  <a:lnTo>
                    <a:pt x="1162" y="1209"/>
                  </a:lnTo>
                  <a:lnTo>
                    <a:pt x="1107" y="1251"/>
                  </a:lnTo>
                  <a:lnTo>
                    <a:pt x="1053" y="1293"/>
                  </a:lnTo>
                  <a:lnTo>
                    <a:pt x="1000" y="1336"/>
                  </a:lnTo>
                  <a:lnTo>
                    <a:pt x="948" y="1378"/>
                  </a:lnTo>
                  <a:lnTo>
                    <a:pt x="898" y="1422"/>
                  </a:lnTo>
                  <a:lnTo>
                    <a:pt x="848" y="1466"/>
                  </a:lnTo>
                  <a:lnTo>
                    <a:pt x="800" y="1510"/>
                  </a:lnTo>
                  <a:lnTo>
                    <a:pt x="754" y="1555"/>
                  </a:lnTo>
                  <a:lnTo>
                    <a:pt x="708" y="1601"/>
                  </a:lnTo>
                  <a:lnTo>
                    <a:pt x="664" y="1647"/>
                  </a:lnTo>
                  <a:lnTo>
                    <a:pt x="621" y="1693"/>
                  </a:lnTo>
                  <a:lnTo>
                    <a:pt x="581" y="1740"/>
                  </a:lnTo>
                  <a:lnTo>
                    <a:pt x="540" y="1787"/>
                  </a:lnTo>
                  <a:lnTo>
                    <a:pt x="501" y="1834"/>
                  </a:lnTo>
                  <a:lnTo>
                    <a:pt x="464" y="1882"/>
                  </a:lnTo>
                  <a:lnTo>
                    <a:pt x="429" y="1930"/>
                  </a:lnTo>
                  <a:lnTo>
                    <a:pt x="394" y="1979"/>
                  </a:lnTo>
                  <a:lnTo>
                    <a:pt x="360" y="2028"/>
                  </a:lnTo>
                  <a:lnTo>
                    <a:pt x="329" y="2077"/>
                  </a:lnTo>
                  <a:lnTo>
                    <a:pt x="299" y="2126"/>
                  </a:lnTo>
                  <a:lnTo>
                    <a:pt x="269" y="2176"/>
                  </a:lnTo>
                  <a:lnTo>
                    <a:pt x="242" y="2226"/>
                  </a:lnTo>
                  <a:lnTo>
                    <a:pt x="216" y="2276"/>
                  </a:lnTo>
                  <a:lnTo>
                    <a:pt x="192" y="2327"/>
                  </a:lnTo>
                  <a:lnTo>
                    <a:pt x="168" y="2377"/>
                  </a:lnTo>
                  <a:lnTo>
                    <a:pt x="147" y="2428"/>
                  </a:lnTo>
                  <a:lnTo>
                    <a:pt x="126" y="2479"/>
                  </a:lnTo>
                  <a:lnTo>
                    <a:pt x="108" y="2531"/>
                  </a:lnTo>
                  <a:lnTo>
                    <a:pt x="91" y="2582"/>
                  </a:lnTo>
                  <a:lnTo>
                    <a:pt x="74" y="2634"/>
                  </a:lnTo>
                  <a:lnTo>
                    <a:pt x="60" y="2685"/>
                  </a:lnTo>
                  <a:lnTo>
                    <a:pt x="48" y="2737"/>
                  </a:lnTo>
                  <a:lnTo>
                    <a:pt x="37" y="2789"/>
                  </a:lnTo>
                  <a:lnTo>
                    <a:pt x="26" y="2841"/>
                  </a:lnTo>
                  <a:lnTo>
                    <a:pt x="18" y="2893"/>
                  </a:lnTo>
                  <a:lnTo>
                    <a:pt x="11" y="2946"/>
                  </a:lnTo>
                  <a:lnTo>
                    <a:pt x="6" y="2998"/>
                  </a:lnTo>
                  <a:lnTo>
                    <a:pt x="3" y="3051"/>
                  </a:lnTo>
                  <a:lnTo>
                    <a:pt x="0" y="3104"/>
                  </a:lnTo>
                  <a:lnTo>
                    <a:pt x="0" y="3156"/>
                  </a:lnTo>
                  <a:lnTo>
                    <a:pt x="0" y="3208"/>
                  </a:lnTo>
                  <a:lnTo>
                    <a:pt x="3" y="3261"/>
                  </a:lnTo>
                  <a:lnTo>
                    <a:pt x="6" y="3313"/>
                  </a:lnTo>
                  <a:lnTo>
                    <a:pt x="11" y="3365"/>
                  </a:lnTo>
                  <a:lnTo>
                    <a:pt x="18" y="3418"/>
                  </a:lnTo>
                  <a:lnTo>
                    <a:pt x="26" y="3470"/>
                  </a:lnTo>
                  <a:lnTo>
                    <a:pt x="37" y="3522"/>
                  </a:lnTo>
                  <a:lnTo>
                    <a:pt x="48" y="3574"/>
                  </a:lnTo>
                  <a:lnTo>
                    <a:pt x="60" y="3626"/>
                  </a:lnTo>
                  <a:lnTo>
                    <a:pt x="74" y="3678"/>
                  </a:lnTo>
                  <a:lnTo>
                    <a:pt x="91" y="3729"/>
                  </a:lnTo>
                  <a:lnTo>
                    <a:pt x="108" y="3781"/>
                  </a:lnTo>
                  <a:lnTo>
                    <a:pt x="126" y="3832"/>
                  </a:lnTo>
                  <a:lnTo>
                    <a:pt x="147" y="3884"/>
                  </a:lnTo>
                  <a:lnTo>
                    <a:pt x="168" y="3935"/>
                  </a:lnTo>
                  <a:lnTo>
                    <a:pt x="192" y="3985"/>
                  </a:lnTo>
                  <a:lnTo>
                    <a:pt x="216" y="4036"/>
                  </a:lnTo>
                  <a:lnTo>
                    <a:pt x="242" y="4086"/>
                  </a:lnTo>
                  <a:lnTo>
                    <a:pt x="269" y="4136"/>
                  </a:lnTo>
                  <a:lnTo>
                    <a:pt x="299" y="4186"/>
                  </a:lnTo>
                  <a:lnTo>
                    <a:pt x="329" y="4235"/>
                  </a:lnTo>
                  <a:lnTo>
                    <a:pt x="360" y="4284"/>
                  </a:lnTo>
                  <a:lnTo>
                    <a:pt x="394" y="4333"/>
                  </a:lnTo>
                  <a:lnTo>
                    <a:pt x="429" y="4382"/>
                  </a:lnTo>
                  <a:lnTo>
                    <a:pt x="464" y="4430"/>
                  </a:lnTo>
                  <a:lnTo>
                    <a:pt x="501" y="4478"/>
                  </a:lnTo>
                  <a:lnTo>
                    <a:pt x="540" y="4525"/>
                  </a:lnTo>
                  <a:lnTo>
                    <a:pt x="581" y="4572"/>
                  </a:lnTo>
                  <a:lnTo>
                    <a:pt x="621" y="4619"/>
                  </a:lnTo>
                  <a:lnTo>
                    <a:pt x="664" y="4664"/>
                  </a:lnTo>
                  <a:lnTo>
                    <a:pt x="708" y="4710"/>
                  </a:lnTo>
                  <a:lnTo>
                    <a:pt x="754" y="4756"/>
                  </a:lnTo>
                  <a:lnTo>
                    <a:pt x="800" y="4801"/>
                  </a:lnTo>
                  <a:lnTo>
                    <a:pt x="848" y="4845"/>
                  </a:lnTo>
                  <a:lnTo>
                    <a:pt x="898" y="4890"/>
                  </a:lnTo>
                  <a:lnTo>
                    <a:pt x="948" y="4933"/>
                  </a:lnTo>
                  <a:lnTo>
                    <a:pt x="1000" y="4977"/>
                  </a:lnTo>
                  <a:lnTo>
                    <a:pt x="1053" y="5019"/>
                  </a:lnTo>
                  <a:lnTo>
                    <a:pt x="1107" y="5061"/>
                  </a:lnTo>
                  <a:lnTo>
                    <a:pt x="1162" y="5102"/>
                  </a:lnTo>
                  <a:lnTo>
                    <a:pt x="1219" y="5143"/>
                  </a:lnTo>
                  <a:lnTo>
                    <a:pt x="1277" y="5184"/>
                  </a:lnTo>
                  <a:lnTo>
                    <a:pt x="1336" y="5224"/>
                  </a:lnTo>
                  <a:lnTo>
                    <a:pt x="1396" y="5264"/>
                  </a:lnTo>
                  <a:lnTo>
                    <a:pt x="1457" y="5301"/>
                  </a:lnTo>
                  <a:lnTo>
                    <a:pt x="1519" y="5340"/>
                  </a:lnTo>
                  <a:lnTo>
                    <a:pt x="1583" y="5378"/>
                  </a:lnTo>
                  <a:lnTo>
                    <a:pt x="1647" y="5415"/>
                  </a:lnTo>
                  <a:lnTo>
                    <a:pt x="1712" y="5451"/>
                  </a:lnTo>
                  <a:lnTo>
                    <a:pt x="1779" y="5486"/>
                  </a:lnTo>
                  <a:lnTo>
                    <a:pt x="1847" y="5522"/>
                  </a:lnTo>
                  <a:lnTo>
                    <a:pt x="1915" y="5556"/>
                  </a:lnTo>
                  <a:lnTo>
                    <a:pt x="1985" y="5589"/>
                  </a:lnTo>
                  <a:lnTo>
                    <a:pt x="2055" y="5623"/>
                  </a:lnTo>
                  <a:lnTo>
                    <a:pt x="2127" y="5655"/>
                  </a:lnTo>
                  <a:lnTo>
                    <a:pt x="2199" y="5686"/>
                  </a:lnTo>
                  <a:lnTo>
                    <a:pt x="2272" y="5718"/>
                  </a:lnTo>
                  <a:lnTo>
                    <a:pt x="2346" y="5748"/>
                  </a:lnTo>
                  <a:lnTo>
                    <a:pt x="2422" y="5777"/>
                  </a:lnTo>
                  <a:lnTo>
                    <a:pt x="2497" y="5807"/>
                  </a:lnTo>
                  <a:lnTo>
                    <a:pt x="2574" y="5834"/>
                  </a:lnTo>
                  <a:lnTo>
                    <a:pt x="2651" y="5862"/>
                  </a:lnTo>
                  <a:lnTo>
                    <a:pt x="2729" y="5888"/>
                  </a:lnTo>
                  <a:lnTo>
                    <a:pt x="2808" y="5914"/>
                  </a:lnTo>
                  <a:lnTo>
                    <a:pt x="2888" y="5939"/>
                  </a:lnTo>
                  <a:lnTo>
                    <a:pt x="2969" y="596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743" name="Freeform 359"/>
            <p:cNvSpPr>
              <a:spLocks/>
            </p:cNvSpPr>
            <p:nvPr/>
          </p:nvSpPr>
          <p:spPr bwMode="auto">
            <a:xfrm>
              <a:off x="1323" y="922"/>
              <a:ext cx="467" cy="185"/>
            </a:xfrm>
            <a:custGeom>
              <a:avLst/>
              <a:gdLst>
                <a:gd name="T0" fmla="*/ 80 w 7949"/>
                <a:gd name="T1" fmla="*/ 2831 h 3155"/>
                <a:gd name="T2" fmla="*/ 244 w 7949"/>
                <a:gd name="T3" fmla="*/ 2876 h 3155"/>
                <a:gd name="T4" fmla="*/ 411 w 7949"/>
                <a:gd name="T5" fmla="*/ 2917 h 3155"/>
                <a:gd name="T6" fmla="*/ 580 w 7949"/>
                <a:gd name="T7" fmla="*/ 2956 h 3155"/>
                <a:gd name="T8" fmla="*/ 752 w 7949"/>
                <a:gd name="T9" fmla="*/ 2991 h 3155"/>
                <a:gd name="T10" fmla="*/ 924 w 7949"/>
                <a:gd name="T11" fmla="*/ 3022 h 3155"/>
                <a:gd name="T12" fmla="*/ 1099 w 7949"/>
                <a:gd name="T13" fmla="*/ 3051 h 3155"/>
                <a:gd name="T14" fmla="*/ 1275 w 7949"/>
                <a:gd name="T15" fmla="*/ 3076 h 3155"/>
                <a:gd name="T16" fmla="*/ 1453 w 7949"/>
                <a:gd name="T17" fmla="*/ 3098 h 3155"/>
                <a:gd name="T18" fmla="*/ 1631 w 7949"/>
                <a:gd name="T19" fmla="*/ 3116 h 3155"/>
                <a:gd name="T20" fmla="*/ 1811 w 7949"/>
                <a:gd name="T21" fmla="*/ 3131 h 3155"/>
                <a:gd name="T22" fmla="*/ 1992 w 7949"/>
                <a:gd name="T23" fmla="*/ 3142 h 3155"/>
                <a:gd name="T24" fmla="*/ 2172 w 7949"/>
                <a:gd name="T25" fmla="*/ 3150 h 3155"/>
                <a:gd name="T26" fmla="*/ 2354 w 7949"/>
                <a:gd name="T27" fmla="*/ 3154 h 3155"/>
                <a:gd name="T28" fmla="*/ 2535 w 7949"/>
                <a:gd name="T29" fmla="*/ 3155 h 3155"/>
                <a:gd name="T30" fmla="*/ 2717 w 7949"/>
                <a:gd name="T31" fmla="*/ 3152 h 3155"/>
                <a:gd name="T32" fmla="*/ 2898 w 7949"/>
                <a:gd name="T33" fmla="*/ 3146 h 3155"/>
                <a:gd name="T34" fmla="*/ 3078 w 7949"/>
                <a:gd name="T35" fmla="*/ 3137 h 3155"/>
                <a:gd name="T36" fmla="*/ 3259 w 7949"/>
                <a:gd name="T37" fmla="*/ 3123 h 3155"/>
                <a:gd name="T38" fmla="*/ 3438 w 7949"/>
                <a:gd name="T39" fmla="*/ 3107 h 3155"/>
                <a:gd name="T40" fmla="*/ 3616 w 7949"/>
                <a:gd name="T41" fmla="*/ 3088 h 3155"/>
                <a:gd name="T42" fmla="*/ 3793 w 7949"/>
                <a:gd name="T43" fmla="*/ 3064 h 3155"/>
                <a:gd name="T44" fmla="*/ 3968 w 7949"/>
                <a:gd name="T45" fmla="*/ 3038 h 3155"/>
                <a:gd name="T46" fmla="*/ 4143 w 7949"/>
                <a:gd name="T47" fmla="*/ 3007 h 3155"/>
                <a:gd name="T48" fmla="*/ 4314 w 7949"/>
                <a:gd name="T49" fmla="*/ 2973 h 3155"/>
                <a:gd name="T50" fmla="*/ 4485 w 7949"/>
                <a:gd name="T51" fmla="*/ 2937 h 3155"/>
                <a:gd name="T52" fmla="*/ 4652 w 7949"/>
                <a:gd name="T53" fmla="*/ 2897 h 3155"/>
                <a:gd name="T54" fmla="*/ 4817 w 7949"/>
                <a:gd name="T55" fmla="*/ 2854 h 3155"/>
                <a:gd name="T56" fmla="*/ 4981 w 7949"/>
                <a:gd name="T57" fmla="*/ 2808 h 3155"/>
                <a:gd name="T58" fmla="*/ 5141 w 7949"/>
                <a:gd name="T59" fmla="*/ 2758 h 3155"/>
                <a:gd name="T60" fmla="*/ 5298 w 7949"/>
                <a:gd name="T61" fmla="*/ 2706 h 3155"/>
                <a:gd name="T62" fmla="*/ 5452 w 7949"/>
                <a:gd name="T63" fmla="*/ 2651 h 3155"/>
                <a:gd name="T64" fmla="*/ 5603 w 7949"/>
                <a:gd name="T65" fmla="*/ 2592 h 3155"/>
                <a:gd name="T66" fmla="*/ 5750 w 7949"/>
                <a:gd name="T67" fmla="*/ 2530 h 3155"/>
                <a:gd name="T68" fmla="*/ 5894 w 7949"/>
                <a:gd name="T69" fmla="*/ 2467 h 3155"/>
                <a:gd name="T70" fmla="*/ 6034 w 7949"/>
                <a:gd name="T71" fmla="*/ 2400 h 3155"/>
                <a:gd name="T72" fmla="*/ 6169 w 7949"/>
                <a:gd name="T73" fmla="*/ 2330 h 3155"/>
                <a:gd name="T74" fmla="*/ 6302 w 7949"/>
                <a:gd name="T75" fmla="*/ 2259 h 3155"/>
                <a:gd name="T76" fmla="*/ 6430 w 7949"/>
                <a:gd name="T77" fmla="*/ 2184 h 3155"/>
                <a:gd name="T78" fmla="*/ 6553 w 7949"/>
                <a:gd name="T79" fmla="*/ 2108 h 3155"/>
                <a:gd name="T80" fmla="*/ 6673 w 7949"/>
                <a:gd name="T81" fmla="*/ 2028 h 3155"/>
                <a:gd name="T82" fmla="*/ 6787 w 7949"/>
                <a:gd name="T83" fmla="*/ 1946 h 3155"/>
                <a:gd name="T84" fmla="*/ 6896 w 7949"/>
                <a:gd name="T85" fmla="*/ 1863 h 3155"/>
                <a:gd name="T86" fmla="*/ 7001 w 7949"/>
                <a:gd name="T87" fmla="*/ 1777 h 3155"/>
                <a:gd name="T88" fmla="*/ 7100 w 7949"/>
                <a:gd name="T89" fmla="*/ 1689 h 3155"/>
                <a:gd name="T90" fmla="*/ 7195 w 7949"/>
                <a:gd name="T91" fmla="*/ 1600 h 3155"/>
                <a:gd name="T92" fmla="*/ 7285 w 7949"/>
                <a:gd name="T93" fmla="*/ 1508 h 3155"/>
                <a:gd name="T94" fmla="*/ 7369 w 7949"/>
                <a:gd name="T95" fmla="*/ 1416 h 3155"/>
                <a:gd name="T96" fmla="*/ 7447 w 7949"/>
                <a:gd name="T97" fmla="*/ 1322 h 3155"/>
                <a:gd name="T98" fmla="*/ 7521 w 7949"/>
                <a:gd name="T99" fmla="*/ 1226 h 3155"/>
                <a:gd name="T100" fmla="*/ 7588 w 7949"/>
                <a:gd name="T101" fmla="*/ 1128 h 3155"/>
                <a:gd name="T102" fmla="*/ 7650 w 7949"/>
                <a:gd name="T103" fmla="*/ 1030 h 3155"/>
                <a:gd name="T104" fmla="*/ 7706 w 7949"/>
                <a:gd name="T105" fmla="*/ 930 h 3155"/>
                <a:gd name="T106" fmla="*/ 7757 w 7949"/>
                <a:gd name="T107" fmla="*/ 829 h 3155"/>
                <a:gd name="T108" fmla="*/ 7802 w 7949"/>
                <a:gd name="T109" fmla="*/ 728 h 3155"/>
                <a:gd name="T110" fmla="*/ 7841 w 7949"/>
                <a:gd name="T111" fmla="*/ 625 h 3155"/>
                <a:gd name="T112" fmla="*/ 7874 w 7949"/>
                <a:gd name="T113" fmla="*/ 522 h 3155"/>
                <a:gd name="T114" fmla="*/ 7901 w 7949"/>
                <a:gd name="T115" fmla="*/ 418 h 3155"/>
                <a:gd name="T116" fmla="*/ 7923 w 7949"/>
                <a:gd name="T117" fmla="*/ 314 h 3155"/>
                <a:gd name="T118" fmla="*/ 7937 w 7949"/>
                <a:gd name="T119" fmla="*/ 209 h 3155"/>
                <a:gd name="T120" fmla="*/ 7946 w 7949"/>
                <a:gd name="T121" fmla="*/ 105 h 3155"/>
                <a:gd name="T122" fmla="*/ 7949 w 7949"/>
                <a:gd name="T123" fmla="*/ 0 h 3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949" h="3155">
                  <a:moveTo>
                    <a:pt x="0" y="2808"/>
                  </a:moveTo>
                  <a:lnTo>
                    <a:pt x="80" y="2831"/>
                  </a:lnTo>
                  <a:lnTo>
                    <a:pt x="162" y="2854"/>
                  </a:lnTo>
                  <a:lnTo>
                    <a:pt x="244" y="2876"/>
                  </a:lnTo>
                  <a:lnTo>
                    <a:pt x="327" y="2897"/>
                  </a:lnTo>
                  <a:lnTo>
                    <a:pt x="411" y="2917"/>
                  </a:lnTo>
                  <a:lnTo>
                    <a:pt x="495" y="2937"/>
                  </a:lnTo>
                  <a:lnTo>
                    <a:pt x="580" y="2956"/>
                  </a:lnTo>
                  <a:lnTo>
                    <a:pt x="665" y="2973"/>
                  </a:lnTo>
                  <a:lnTo>
                    <a:pt x="752" y="2991"/>
                  </a:lnTo>
                  <a:lnTo>
                    <a:pt x="837" y="3007"/>
                  </a:lnTo>
                  <a:lnTo>
                    <a:pt x="924" y="3022"/>
                  </a:lnTo>
                  <a:lnTo>
                    <a:pt x="1011" y="3038"/>
                  </a:lnTo>
                  <a:lnTo>
                    <a:pt x="1099" y="3051"/>
                  </a:lnTo>
                  <a:lnTo>
                    <a:pt x="1186" y="3064"/>
                  </a:lnTo>
                  <a:lnTo>
                    <a:pt x="1275" y="3076"/>
                  </a:lnTo>
                  <a:lnTo>
                    <a:pt x="1364" y="3088"/>
                  </a:lnTo>
                  <a:lnTo>
                    <a:pt x="1453" y="3098"/>
                  </a:lnTo>
                  <a:lnTo>
                    <a:pt x="1541" y="3107"/>
                  </a:lnTo>
                  <a:lnTo>
                    <a:pt x="1631" y="3116"/>
                  </a:lnTo>
                  <a:lnTo>
                    <a:pt x="1721" y="3123"/>
                  </a:lnTo>
                  <a:lnTo>
                    <a:pt x="1811" y="3131"/>
                  </a:lnTo>
                  <a:lnTo>
                    <a:pt x="1901" y="3137"/>
                  </a:lnTo>
                  <a:lnTo>
                    <a:pt x="1992" y="3142"/>
                  </a:lnTo>
                  <a:lnTo>
                    <a:pt x="2082" y="3146"/>
                  </a:lnTo>
                  <a:lnTo>
                    <a:pt x="2172" y="3150"/>
                  </a:lnTo>
                  <a:lnTo>
                    <a:pt x="2263" y="3152"/>
                  </a:lnTo>
                  <a:lnTo>
                    <a:pt x="2354" y="3154"/>
                  </a:lnTo>
                  <a:lnTo>
                    <a:pt x="2445" y="3155"/>
                  </a:lnTo>
                  <a:lnTo>
                    <a:pt x="2535" y="3155"/>
                  </a:lnTo>
                  <a:lnTo>
                    <a:pt x="2626" y="3154"/>
                  </a:lnTo>
                  <a:lnTo>
                    <a:pt x="2717" y="3152"/>
                  </a:lnTo>
                  <a:lnTo>
                    <a:pt x="2807" y="3150"/>
                  </a:lnTo>
                  <a:lnTo>
                    <a:pt x="2898" y="3146"/>
                  </a:lnTo>
                  <a:lnTo>
                    <a:pt x="2989" y="3142"/>
                  </a:lnTo>
                  <a:lnTo>
                    <a:pt x="3078" y="3137"/>
                  </a:lnTo>
                  <a:lnTo>
                    <a:pt x="3169" y="3131"/>
                  </a:lnTo>
                  <a:lnTo>
                    <a:pt x="3259" y="3123"/>
                  </a:lnTo>
                  <a:lnTo>
                    <a:pt x="3349" y="3116"/>
                  </a:lnTo>
                  <a:lnTo>
                    <a:pt x="3438" y="3107"/>
                  </a:lnTo>
                  <a:lnTo>
                    <a:pt x="3527" y="3098"/>
                  </a:lnTo>
                  <a:lnTo>
                    <a:pt x="3616" y="3088"/>
                  </a:lnTo>
                  <a:lnTo>
                    <a:pt x="3705" y="3076"/>
                  </a:lnTo>
                  <a:lnTo>
                    <a:pt x="3793" y="3064"/>
                  </a:lnTo>
                  <a:lnTo>
                    <a:pt x="3881" y="3051"/>
                  </a:lnTo>
                  <a:lnTo>
                    <a:pt x="3968" y="3038"/>
                  </a:lnTo>
                  <a:lnTo>
                    <a:pt x="4056" y="3022"/>
                  </a:lnTo>
                  <a:lnTo>
                    <a:pt x="4143" y="3007"/>
                  </a:lnTo>
                  <a:lnTo>
                    <a:pt x="4228" y="2991"/>
                  </a:lnTo>
                  <a:lnTo>
                    <a:pt x="4314" y="2973"/>
                  </a:lnTo>
                  <a:lnTo>
                    <a:pt x="4400" y="2956"/>
                  </a:lnTo>
                  <a:lnTo>
                    <a:pt x="4485" y="2937"/>
                  </a:lnTo>
                  <a:lnTo>
                    <a:pt x="4568" y="2917"/>
                  </a:lnTo>
                  <a:lnTo>
                    <a:pt x="4652" y="2897"/>
                  </a:lnTo>
                  <a:lnTo>
                    <a:pt x="4736" y="2876"/>
                  </a:lnTo>
                  <a:lnTo>
                    <a:pt x="4817" y="2854"/>
                  </a:lnTo>
                  <a:lnTo>
                    <a:pt x="4900" y="2831"/>
                  </a:lnTo>
                  <a:lnTo>
                    <a:pt x="4981" y="2808"/>
                  </a:lnTo>
                  <a:lnTo>
                    <a:pt x="5061" y="2783"/>
                  </a:lnTo>
                  <a:lnTo>
                    <a:pt x="5141" y="2758"/>
                  </a:lnTo>
                  <a:lnTo>
                    <a:pt x="5219" y="2732"/>
                  </a:lnTo>
                  <a:lnTo>
                    <a:pt x="5298" y="2706"/>
                  </a:lnTo>
                  <a:lnTo>
                    <a:pt x="5375" y="2678"/>
                  </a:lnTo>
                  <a:lnTo>
                    <a:pt x="5452" y="2651"/>
                  </a:lnTo>
                  <a:lnTo>
                    <a:pt x="5528" y="2621"/>
                  </a:lnTo>
                  <a:lnTo>
                    <a:pt x="5603" y="2592"/>
                  </a:lnTo>
                  <a:lnTo>
                    <a:pt x="5677" y="2562"/>
                  </a:lnTo>
                  <a:lnTo>
                    <a:pt x="5750" y="2530"/>
                  </a:lnTo>
                  <a:lnTo>
                    <a:pt x="5822" y="2499"/>
                  </a:lnTo>
                  <a:lnTo>
                    <a:pt x="5894" y="2467"/>
                  </a:lnTo>
                  <a:lnTo>
                    <a:pt x="5964" y="2433"/>
                  </a:lnTo>
                  <a:lnTo>
                    <a:pt x="6034" y="2400"/>
                  </a:lnTo>
                  <a:lnTo>
                    <a:pt x="6102" y="2366"/>
                  </a:lnTo>
                  <a:lnTo>
                    <a:pt x="6169" y="2330"/>
                  </a:lnTo>
                  <a:lnTo>
                    <a:pt x="6237" y="2295"/>
                  </a:lnTo>
                  <a:lnTo>
                    <a:pt x="6302" y="2259"/>
                  </a:lnTo>
                  <a:lnTo>
                    <a:pt x="6366" y="2222"/>
                  </a:lnTo>
                  <a:lnTo>
                    <a:pt x="6430" y="2184"/>
                  </a:lnTo>
                  <a:lnTo>
                    <a:pt x="6492" y="2145"/>
                  </a:lnTo>
                  <a:lnTo>
                    <a:pt x="6553" y="2108"/>
                  </a:lnTo>
                  <a:lnTo>
                    <a:pt x="6613" y="2068"/>
                  </a:lnTo>
                  <a:lnTo>
                    <a:pt x="6673" y="2028"/>
                  </a:lnTo>
                  <a:lnTo>
                    <a:pt x="6730" y="1987"/>
                  </a:lnTo>
                  <a:lnTo>
                    <a:pt x="6787" y="1946"/>
                  </a:lnTo>
                  <a:lnTo>
                    <a:pt x="6842" y="1905"/>
                  </a:lnTo>
                  <a:lnTo>
                    <a:pt x="6896" y="1863"/>
                  </a:lnTo>
                  <a:lnTo>
                    <a:pt x="6949" y="1821"/>
                  </a:lnTo>
                  <a:lnTo>
                    <a:pt x="7001" y="1777"/>
                  </a:lnTo>
                  <a:lnTo>
                    <a:pt x="7051" y="1734"/>
                  </a:lnTo>
                  <a:lnTo>
                    <a:pt x="7100" y="1689"/>
                  </a:lnTo>
                  <a:lnTo>
                    <a:pt x="7148" y="1645"/>
                  </a:lnTo>
                  <a:lnTo>
                    <a:pt x="7195" y="1600"/>
                  </a:lnTo>
                  <a:lnTo>
                    <a:pt x="7240" y="1554"/>
                  </a:lnTo>
                  <a:lnTo>
                    <a:pt x="7285" y="1508"/>
                  </a:lnTo>
                  <a:lnTo>
                    <a:pt x="7328" y="1463"/>
                  </a:lnTo>
                  <a:lnTo>
                    <a:pt x="7369" y="1416"/>
                  </a:lnTo>
                  <a:lnTo>
                    <a:pt x="7408" y="1369"/>
                  </a:lnTo>
                  <a:lnTo>
                    <a:pt x="7447" y="1322"/>
                  </a:lnTo>
                  <a:lnTo>
                    <a:pt x="7485" y="1274"/>
                  </a:lnTo>
                  <a:lnTo>
                    <a:pt x="7521" y="1226"/>
                  </a:lnTo>
                  <a:lnTo>
                    <a:pt x="7555" y="1177"/>
                  </a:lnTo>
                  <a:lnTo>
                    <a:pt x="7588" y="1128"/>
                  </a:lnTo>
                  <a:lnTo>
                    <a:pt x="7621" y="1079"/>
                  </a:lnTo>
                  <a:lnTo>
                    <a:pt x="7650" y="1030"/>
                  </a:lnTo>
                  <a:lnTo>
                    <a:pt x="7680" y="980"/>
                  </a:lnTo>
                  <a:lnTo>
                    <a:pt x="7706" y="930"/>
                  </a:lnTo>
                  <a:lnTo>
                    <a:pt x="7733" y="880"/>
                  </a:lnTo>
                  <a:lnTo>
                    <a:pt x="7757" y="829"/>
                  </a:lnTo>
                  <a:lnTo>
                    <a:pt x="7781" y="779"/>
                  </a:lnTo>
                  <a:lnTo>
                    <a:pt x="7802" y="728"/>
                  </a:lnTo>
                  <a:lnTo>
                    <a:pt x="7823" y="676"/>
                  </a:lnTo>
                  <a:lnTo>
                    <a:pt x="7841" y="625"/>
                  </a:lnTo>
                  <a:lnTo>
                    <a:pt x="7858" y="573"/>
                  </a:lnTo>
                  <a:lnTo>
                    <a:pt x="7874" y="522"/>
                  </a:lnTo>
                  <a:lnTo>
                    <a:pt x="7888" y="470"/>
                  </a:lnTo>
                  <a:lnTo>
                    <a:pt x="7901" y="418"/>
                  </a:lnTo>
                  <a:lnTo>
                    <a:pt x="7912" y="366"/>
                  </a:lnTo>
                  <a:lnTo>
                    <a:pt x="7923" y="314"/>
                  </a:lnTo>
                  <a:lnTo>
                    <a:pt x="7931" y="262"/>
                  </a:lnTo>
                  <a:lnTo>
                    <a:pt x="7937" y="209"/>
                  </a:lnTo>
                  <a:lnTo>
                    <a:pt x="7943" y="157"/>
                  </a:lnTo>
                  <a:lnTo>
                    <a:pt x="7946" y="105"/>
                  </a:lnTo>
                  <a:lnTo>
                    <a:pt x="7948" y="52"/>
                  </a:lnTo>
                  <a:lnTo>
                    <a:pt x="7949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744" name="Freeform 360"/>
            <p:cNvSpPr>
              <a:spLocks/>
            </p:cNvSpPr>
            <p:nvPr/>
          </p:nvSpPr>
          <p:spPr bwMode="auto">
            <a:xfrm>
              <a:off x="1646" y="1232"/>
              <a:ext cx="144" cy="155"/>
            </a:xfrm>
            <a:custGeom>
              <a:avLst/>
              <a:gdLst>
                <a:gd name="T0" fmla="*/ 0 w 2449"/>
                <a:gd name="T1" fmla="*/ 2633 h 2633"/>
                <a:gd name="T2" fmla="*/ 74 w 2449"/>
                <a:gd name="T3" fmla="*/ 2603 h 2633"/>
                <a:gd name="T4" fmla="*/ 148 w 2449"/>
                <a:gd name="T5" fmla="*/ 2574 h 2633"/>
                <a:gd name="T6" fmla="*/ 221 w 2449"/>
                <a:gd name="T7" fmla="*/ 2544 h 2633"/>
                <a:gd name="T8" fmla="*/ 293 w 2449"/>
                <a:gd name="T9" fmla="*/ 2513 h 2633"/>
                <a:gd name="T10" fmla="*/ 364 w 2449"/>
                <a:gd name="T11" fmla="*/ 2481 h 2633"/>
                <a:gd name="T12" fmla="*/ 435 w 2449"/>
                <a:gd name="T13" fmla="*/ 2448 h 2633"/>
                <a:gd name="T14" fmla="*/ 503 w 2449"/>
                <a:gd name="T15" fmla="*/ 2416 h 2633"/>
                <a:gd name="T16" fmla="*/ 571 w 2449"/>
                <a:gd name="T17" fmla="*/ 2382 h 2633"/>
                <a:gd name="T18" fmla="*/ 639 w 2449"/>
                <a:gd name="T19" fmla="*/ 2347 h 2633"/>
                <a:gd name="T20" fmla="*/ 705 w 2449"/>
                <a:gd name="T21" fmla="*/ 2312 h 2633"/>
                <a:gd name="T22" fmla="*/ 770 w 2449"/>
                <a:gd name="T23" fmla="*/ 2277 h 2633"/>
                <a:gd name="T24" fmla="*/ 835 w 2449"/>
                <a:gd name="T25" fmla="*/ 2241 h 2633"/>
                <a:gd name="T26" fmla="*/ 898 w 2449"/>
                <a:gd name="T27" fmla="*/ 2204 h 2633"/>
                <a:gd name="T28" fmla="*/ 960 w 2449"/>
                <a:gd name="T29" fmla="*/ 2166 h 2633"/>
                <a:gd name="T30" fmla="*/ 1022 w 2449"/>
                <a:gd name="T31" fmla="*/ 2129 h 2633"/>
                <a:gd name="T32" fmla="*/ 1082 w 2449"/>
                <a:gd name="T33" fmla="*/ 2090 h 2633"/>
                <a:gd name="T34" fmla="*/ 1140 w 2449"/>
                <a:gd name="T35" fmla="*/ 2050 h 2633"/>
                <a:gd name="T36" fmla="*/ 1198 w 2449"/>
                <a:gd name="T37" fmla="*/ 2010 h 2633"/>
                <a:gd name="T38" fmla="*/ 1254 w 2449"/>
                <a:gd name="T39" fmla="*/ 1970 h 2633"/>
                <a:gd name="T40" fmla="*/ 1310 w 2449"/>
                <a:gd name="T41" fmla="*/ 1930 h 2633"/>
                <a:gd name="T42" fmla="*/ 1364 w 2449"/>
                <a:gd name="T43" fmla="*/ 1889 h 2633"/>
                <a:gd name="T44" fmla="*/ 1417 w 2449"/>
                <a:gd name="T45" fmla="*/ 1847 h 2633"/>
                <a:gd name="T46" fmla="*/ 1470 w 2449"/>
                <a:gd name="T47" fmla="*/ 1804 h 2633"/>
                <a:gd name="T48" fmla="*/ 1521 w 2449"/>
                <a:gd name="T49" fmla="*/ 1761 h 2633"/>
                <a:gd name="T50" fmla="*/ 1570 w 2449"/>
                <a:gd name="T51" fmla="*/ 1718 h 2633"/>
                <a:gd name="T52" fmla="*/ 1617 w 2449"/>
                <a:gd name="T53" fmla="*/ 1674 h 2633"/>
                <a:gd name="T54" fmla="*/ 1664 w 2449"/>
                <a:gd name="T55" fmla="*/ 1631 h 2633"/>
                <a:gd name="T56" fmla="*/ 1710 w 2449"/>
                <a:gd name="T57" fmla="*/ 1586 h 2633"/>
                <a:gd name="T58" fmla="*/ 1755 w 2449"/>
                <a:gd name="T59" fmla="*/ 1541 h 2633"/>
                <a:gd name="T60" fmla="*/ 1798 w 2449"/>
                <a:gd name="T61" fmla="*/ 1495 h 2633"/>
                <a:gd name="T62" fmla="*/ 1840 w 2449"/>
                <a:gd name="T63" fmla="*/ 1449 h 2633"/>
                <a:gd name="T64" fmla="*/ 1881 w 2449"/>
                <a:gd name="T65" fmla="*/ 1403 h 2633"/>
                <a:gd name="T66" fmla="*/ 1920 w 2449"/>
                <a:gd name="T67" fmla="*/ 1356 h 2633"/>
                <a:gd name="T68" fmla="*/ 1957 w 2449"/>
                <a:gd name="T69" fmla="*/ 1309 h 2633"/>
                <a:gd name="T70" fmla="*/ 1994 w 2449"/>
                <a:gd name="T71" fmla="*/ 1262 h 2633"/>
                <a:gd name="T72" fmla="*/ 2030 w 2449"/>
                <a:gd name="T73" fmla="*/ 1214 h 2633"/>
                <a:gd name="T74" fmla="*/ 2063 w 2449"/>
                <a:gd name="T75" fmla="*/ 1166 h 2633"/>
                <a:gd name="T76" fmla="*/ 2096 w 2449"/>
                <a:gd name="T77" fmla="*/ 1117 h 2633"/>
                <a:gd name="T78" fmla="*/ 2127 w 2449"/>
                <a:gd name="T79" fmla="*/ 1069 h 2633"/>
                <a:gd name="T80" fmla="*/ 2156 w 2449"/>
                <a:gd name="T81" fmla="*/ 1020 h 2633"/>
                <a:gd name="T82" fmla="*/ 2185 w 2449"/>
                <a:gd name="T83" fmla="*/ 970 h 2633"/>
                <a:gd name="T84" fmla="*/ 2211 w 2449"/>
                <a:gd name="T85" fmla="*/ 921 h 2633"/>
                <a:gd name="T86" fmla="*/ 2237 w 2449"/>
                <a:gd name="T87" fmla="*/ 871 h 2633"/>
                <a:gd name="T88" fmla="*/ 2261 w 2449"/>
                <a:gd name="T89" fmla="*/ 821 h 2633"/>
                <a:gd name="T90" fmla="*/ 2284 w 2449"/>
                <a:gd name="T91" fmla="*/ 771 h 2633"/>
                <a:gd name="T92" fmla="*/ 2305 w 2449"/>
                <a:gd name="T93" fmla="*/ 721 h 2633"/>
                <a:gd name="T94" fmla="*/ 2325 w 2449"/>
                <a:gd name="T95" fmla="*/ 670 h 2633"/>
                <a:gd name="T96" fmla="*/ 2343 w 2449"/>
                <a:gd name="T97" fmla="*/ 619 h 2633"/>
                <a:gd name="T98" fmla="*/ 2360 w 2449"/>
                <a:gd name="T99" fmla="*/ 568 h 2633"/>
                <a:gd name="T100" fmla="*/ 2376 w 2449"/>
                <a:gd name="T101" fmla="*/ 517 h 2633"/>
                <a:gd name="T102" fmla="*/ 2390 w 2449"/>
                <a:gd name="T103" fmla="*/ 466 h 2633"/>
                <a:gd name="T104" fmla="*/ 2402 w 2449"/>
                <a:gd name="T105" fmla="*/ 415 h 2633"/>
                <a:gd name="T106" fmla="*/ 2413 w 2449"/>
                <a:gd name="T107" fmla="*/ 363 h 2633"/>
                <a:gd name="T108" fmla="*/ 2423 w 2449"/>
                <a:gd name="T109" fmla="*/ 312 h 2633"/>
                <a:gd name="T110" fmla="*/ 2431 w 2449"/>
                <a:gd name="T111" fmla="*/ 260 h 2633"/>
                <a:gd name="T112" fmla="*/ 2438 w 2449"/>
                <a:gd name="T113" fmla="*/ 208 h 2633"/>
                <a:gd name="T114" fmla="*/ 2443 w 2449"/>
                <a:gd name="T115" fmla="*/ 156 h 2633"/>
                <a:gd name="T116" fmla="*/ 2446 w 2449"/>
                <a:gd name="T117" fmla="*/ 104 h 2633"/>
                <a:gd name="T118" fmla="*/ 2448 w 2449"/>
                <a:gd name="T119" fmla="*/ 52 h 2633"/>
                <a:gd name="T120" fmla="*/ 2449 w 2449"/>
                <a:gd name="T121" fmla="*/ 0 h 26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449" h="2633">
                  <a:moveTo>
                    <a:pt x="0" y="2633"/>
                  </a:moveTo>
                  <a:lnTo>
                    <a:pt x="74" y="2603"/>
                  </a:lnTo>
                  <a:lnTo>
                    <a:pt x="148" y="2574"/>
                  </a:lnTo>
                  <a:lnTo>
                    <a:pt x="221" y="2544"/>
                  </a:lnTo>
                  <a:lnTo>
                    <a:pt x="293" y="2513"/>
                  </a:lnTo>
                  <a:lnTo>
                    <a:pt x="364" y="2481"/>
                  </a:lnTo>
                  <a:lnTo>
                    <a:pt x="435" y="2448"/>
                  </a:lnTo>
                  <a:lnTo>
                    <a:pt x="503" y="2416"/>
                  </a:lnTo>
                  <a:lnTo>
                    <a:pt x="571" y="2382"/>
                  </a:lnTo>
                  <a:lnTo>
                    <a:pt x="639" y="2347"/>
                  </a:lnTo>
                  <a:lnTo>
                    <a:pt x="705" y="2312"/>
                  </a:lnTo>
                  <a:lnTo>
                    <a:pt x="770" y="2277"/>
                  </a:lnTo>
                  <a:lnTo>
                    <a:pt x="835" y="2241"/>
                  </a:lnTo>
                  <a:lnTo>
                    <a:pt x="898" y="2204"/>
                  </a:lnTo>
                  <a:lnTo>
                    <a:pt x="960" y="2166"/>
                  </a:lnTo>
                  <a:lnTo>
                    <a:pt x="1022" y="2129"/>
                  </a:lnTo>
                  <a:lnTo>
                    <a:pt x="1082" y="2090"/>
                  </a:lnTo>
                  <a:lnTo>
                    <a:pt x="1140" y="2050"/>
                  </a:lnTo>
                  <a:lnTo>
                    <a:pt x="1198" y="2010"/>
                  </a:lnTo>
                  <a:lnTo>
                    <a:pt x="1254" y="1970"/>
                  </a:lnTo>
                  <a:lnTo>
                    <a:pt x="1310" y="1930"/>
                  </a:lnTo>
                  <a:lnTo>
                    <a:pt x="1364" y="1889"/>
                  </a:lnTo>
                  <a:lnTo>
                    <a:pt x="1417" y="1847"/>
                  </a:lnTo>
                  <a:lnTo>
                    <a:pt x="1470" y="1804"/>
                  </a:lnTo>
                  <a:lnTo>
                    <a:pt x="1521" y="1761"/>
                  </a:lnTo>
                  <a:lnTo>
                    <a:pt x="1570" y="1718"/>
                  </a:lnTo>
                  <a:lnTo>
                    <a:pt x="1617" y="1674"/>
                  </a:lnTo>
                  <a:lnTo>
                    <a:pt x="1664" y="1631"/>
                  </a:lnTo>
                  <a:lnTo>
                    <a:pt x="1710" y="1586"/>
                  </a:lnTo>
                  <a:lnTo>
                    <a:pt x="1755" y="1541"/>
                  </a:lnTo>
                  <a:lnTo>
                    <a:pt x="1798" y="1495"/>
                  </a:lnTo>
                  <a:lnTo>
                    <a:pt x="1840" y="1449"/>
                  </a:lnTo>
                  <a:lnTo>
                    <a:pt x="1881" y="1403"/>
                  </a:lnTo>
                  <a:lnTo>
                    <a:pt x="1920" y="1356"/>
                  </a:lnTo>
                  <a:lnTo>
                    <a:pt x="1957" y="1309"/>
                  </a:lnTo>
                  <a:lnTo>
                    <a:pt x="1994" y="1262"/>
                  </a:lnTo>
                  <a:lnTo>
                    <a:pt x="2030" y="1214"/>
                  </a:lnTo>
                  <a:lnTo>
                    <a:pt x="2063" y="1166"/>
                  </a:lnTo>
                  <a:lnTo>
                    <a:pt x="2096" y="1117"/>
                  </a:lnTo>
                  <a:lnTo>
                    <a:pt x="2127" y="1069"/>
                  </a:lnTo>
                  <a:lnTo>
                    <a:pt x="2156" y="1020"/>
                  </a:lnTo>
                  <a:lnTo>
                    <a:pt x="2185" y="970"/>
                  </a:lnTo>
                  <a:lnTo>
                    <a:pt x="2211" y="921"/>
                  </a:lnTo>
                  <a:lnTo>
                    <a:pt x="2237" y="871"/>
                  </a:lnTo>
                  <a:lnTo>
                    <a:pt x="2261" y="821"/>
                  </a:lnTo>
                  <a:lnTo>
                    <a:pt x="2284" y="771"/>
                  </a:lnTo>
                  <a:lnTo>
                    <a:pt x="2305" y="721"/>
                  </a:lnTo>
                  <a:lnTo>
                    <a:pt x="2325" y="670"/>
                  </a:lnTo>
                  <a:lnTo>
                    <a:pt x="2343" y="619"/>
                  </a:lnTo>
                  <a:lnTo>
                    <a:pt x="2360" y="568"/>
                  </a:lnTo>
                  <a:lnTo>
                    <a:pt x="2376" y="517"/>
                  </a:lnTo>
                  <a:lnTo>
                    <a:pt x="2390" y="466"/>
                  </a:lnTo>
                  <a:lnTo>
                    <a:pt x="2402" y="415"/>
                  </a:lnTo>
                  <a:lnTo>
                    <a:pt x="2413" y="363"/>
                  </a:lnTo>
                  <a:lnTo>
                    <a:pt x="2423" y="312"/>
                  </a:lnTo>
                  <a:lnTo>
                    <a:pt x="2431" y="260"/>
                  </a:lnTo>
                  <a:lnTo>
                    <a:pt x="2438" y="208"/>
                  </a:lnTo>
                  <a:lnTo>
                    <a:pt x="2443" y="156"/>
                  </a:lnTo>
                  <a:lnTo>
                    <a:pt x="2446" y="104"/>
                  </a:lnTo>
                  <a:lnTo>
                    <a:pt x="2448" y="52"/>
                  </a:lnTo>
                  <a:lnTo>
                    <a:pt x="2449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745" name="Freeform 361"/>
            <p:cNvSpPr>
              <a:spLocks/>
            </p:cNvSpPr>
            <p:nvPr/>
          </p:nvSpPr>
          <p:spPr bwMode="auto">
            <a:xfrm>
              <a:off x="1148" y="1077"/>
              <a:ext cx="498" cy="185"/>
            </a:xfrm>
            <a:custGeom>
              <a:avLst/>
              <a:gdLst>
                <a:gd name="T0" fmla="*/ 3 w 8469"/>
                <a:gd name="T1" fmla="*/ 106 h 3156"/>
                <a:gd name="T2" fmla="*/ 18 w 8469"/>
                <a:gd name="T3" fmla="*/ 262 h 3156"/>
                <a:gd name="T4" fmla="*/ 48 w 8469"/>
                <a:gd name="T5" fmla="*/ 418 h 3156"/>
                <a:gd name="T6" fmla="*/ 90 w 8469"/>
                <a:gd name="T7" fmla="*/ 573 h 3156"/>
                <a:gd name="T8" fmla="*/ 146 w 8469"/>
                <a:gd name="T9" fmla="*/ 726 h 3156"/>
                <a:gd name="T10" fmla="*/ 215 w 8469"/>
                <a:gd name="T11" fmla="*/ 878 h 3156"/>
                <a:gd name="T12" fmla="*/ 297 w 8469"/>
                <a:gd name="T13" fmla="*/ 1027 h 3156"/>
                <a:gd name="T14" fmla="*/ 392 w 8469"/>
                <a:gd name="T15" fmla="*/ 1174 h 3156"/>
                <a:gd name="T16" fmla="*/ 499 w 8469"/>
                <a:gd name="T17" fmla="*/ 1318 h 3156"/>
                <a:gd name="T18" fmla="*/ 618 w 8469"/>
                <a:gd name="T19" fmla="*/ 1459 h 3156"/>
                <a:gd name="T20" fmla="*/ 750 w 8469"/>
                <a:gd name="T21" fmla="*/ 1597 h 3156"/>
                <a:gd name="T22" fmla="*/ 893 w 8469"/>
                <a:gd name="T23" fmla="*/ 1730 h 3156"/>
                <a:gd name="T24" fmla="*/ 1047 w 8469"/>
                <a:gd name="T25" fmla="*/ 1859 h 3156"/>
                <a:gd name="T26" fmla="*/ 1212 w 8469"/>
                <a:gd name="T27" fmla="*/ 1984 h 3156"/>
                <a:gd name="T28" fmla="*/ 1388 w 8469"/>
                <a:gd name="T29" fmla="*/ 2103 h 3156"/>
                <a:gd name="T30" fmla="*/ 1575 w 8469"/>
                <a:gd name="T31" fmla="*/ 2218 h 3156"/>
                <a:gd name="T32" fmla="*/ 1769 w 8469"/>
                <a:gd name="T33" fmla="*/ 2327 h 3156"/>
                <a:gd name="T34" fmla="*/ 1975 w 8469"/>
                <a:gd name="T35" fmla="*/ 2430 h 3156"/>
                <a:gd name="T36" fmla="*/ 2188 w 8469"/>
                <a:gd name="T37" fmla="*/ 2527 h 3156"/>
                <a:gd name="T38" fmla="*/ 2408 w 8469"/>
                <a:gd name="T39" fmla="*/ 2618 h 3156"/>
                <a:gd name="T40" fmla="*/ 2638 w 8469"/>
                <a:gd name="T41" fmla="*/ 2702 h 3156"/>
                <a:gd name="T42" fmla="*/ 2874 w 8469"/>
                <a:gd name="T43" fmla="*/ 2780 h 3156"/>
                <a:gd name="T44" fmla="*/ 3115 w 8469"/>
                <a:gd name="T45" fmla="*/ 2851 h 3156"/>
                <a:gd name="T46" fmla="*/ 3363 w 8469"/>
                <a:gd name="T47" fmla="*/ 2914 h 3156"/>
                <a:gd name="T48" fmla="*/ 3617 w 8469"/>
                <a:gd name="T49" fmla="*/ 2971 h 3156"/>
                <a:gd name="T50" fmla="*/ 3875 w 8469"/>
                <a:gd name="T51" fmla="*/ 3020 h 3156"/>
                <a:gd name="T52" fmla="*/ 4136 w 8469"/>
                <a:gd name="T53" fmla="*/ 3062 h 3156"/>
                <a:gd name="T54" fmla="*/ 4401 w 8469"/>
                <a:gd name="T55" fmla="*/ 3097 h 3156"/>
                <a:gd name="T56" fmla="*/ 4669 w 8469"/>
                <a:gd name="T57" fmla="*/ 3123 h 3156"/>
                <a:gd name="T58" fmla="*/ 4938 w 8469"/>
                <a:gd name="T59" fmla="*/ 3142 h 3156"/>
                <a:gd name="T60" fmla="*/ 5209 w 8469"/>
                <a:gd name="T61" fmla="*/ 3153 h 3156"/>
                <a:gd name="T62" fmla="*/ 5480 w 8469"/>
                <a:gd name="T63" fmla="*/ 3156 h 3156"/>
                <a:gd name="T64" fmla="*/ 5751 w 8469"/>
                <a:gd name="T65" fmla="*/ 3152 h 3156"/>
                <a:gd name="T66" fmla="*/ 6022 w 8469"/>
                <a:gd name="T67" fmla="*/ 3140 h 3156"/>
                <a:gd name="T68" fmla="*/ 6291 w 8469"/>
                <a:gd name="T69" fmla="*/ 3119 h 3156"/>
                <a:gd name="T70" fmla="*/ 6559 w 8469"/>
                <a:gd name="T71" fmla="*/ 3092 h 3156"/>
                <a:gd name="T72" fmla="*/ 6823 w 8469"/>
                <a:gd name="T73" fmla="*/ 3056 h 3156"/>
                <a:gd name="T74" fmla="*/ 7084 w 8469"/>
                <a:gd name="T75" fmla="*/ 3013 h 3156"/>
                <a:gd name="T76" fmla="*/ 7341 w 8469"/>
                <a:gd name="T77" fmla="*/ 2963 h 3156"/>
                <a:gd name="T78" fmla="*/ 7593 w 8469"/>
                <a:gd name="T79" fmla="*/ 2905 h 3156"/>
                <a:gd name="T80" fmla="*/ 7840 w 8469"/>
                <a:gd name="T81" fmla="*/ 2839 h 3156"/>
                <a:gd name="T82" fmla="*/ 8082 w 8469"/>
                <a:gd name="T83" fmla="*/ 2768 h 3156"/>
                <a:gd name="T84" fmla="*/ 8317 w 8469"/>
                <a:gd name="T85" fmla="*/ 2689 h 3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469" h="3156">
                  <a:moveTo>
                    <a:pt x="0" y="0"/>
                  </a:moveTo>
                  <a:lnTo>
                    <a:pt x="0" y="53"/>
                  </a:lnTo>
                  <a:lnTo>
                    <a:pt x="3" y="106"/>
                  </a:lnTo>
                  <a:lnTo>
                    <a:pt x="6" y="158"/>
                  </a:lnTo>
                  <a:lnTo>
                    <a:pt x="11" y="210"/>
                  </a:lnTo>
                  <a:lnTo>
                    <a:pt x="18" y="262"/>
                  </a:lnTo>
                  <a:lnTo>
                    <a:pt x="26" y="314"/>
                  </a:lnTo>
                  <a:lnTo>
                    <a:pt x="37" y="366"/>
                  </a:lnTo>
                  <a:lnTo>
                    <a:pt x="48" y="418"/>
                  </a:lnTo>
                  <a:lnTo>
                    <a:pt x="60" y="470"/>
                  </a:lnTo>
                  <a:lnTo>
                    <a:pt x="74" y="521"/>
                  </a:lnTo>
                  <a:lnTo>
                    <a:pt x="90" y="573"/>
                  </a:lnTo>
                  <a:lnTo>
                    <a:pt x="107" y="624"/>
                  </a:lnTo>
                  <a:lnTo>
                    <a:pt x="125" y="675"/>
                  </a:lnTo>
                  <a:lnTo>
                    <a:pt x="146" y="726"/>
                  </a:lnTo>
                  <a:lnTo>
                    <a:pt x="167" y="777"/>
                  </a:lnTo>
                  <a:lnTo>
                    <a:pt x="191" y="827"/>
                  </a:lnTo>
                  <a:lnTo>
                    <a:pt x="215" y="878"/>
                  </a:lnTo>
                  <a:lnTo>
                    <a:pt x="241" y="928"/>
                  </a:lnTo>
                  <a:lnTo>
                    <a:pt x="268" y="978"/>
                  </a:lnTo>
                  <a:lnTo>
                    <a:pt x="297" y="1027"/>
                  </a:lnTo>
                  <a:lnTo>
                    <a:pt x="326" y="1076"/>
                  </a:lnTo>
                  <a:lnTo>
                    <a:pt x="358" y="1126"/>
                  </a:lnTo>
                  <a:lnTo>
                    <a:pt x="392" y="1174"/>
                  </a:lnTo>
                  <a:lnTo>
                    <a:pt x="425" y="1223"/>
                  </a:lnTo>
                  <a:lnTo>
                    <a:pt x="461" y="1271"/>
                  </a:lnTo>
                  <a:lnTo>
                    <a:pt x="499" y="1318"/>
                  </a:lnTo>
                  <a:lnTo>
                    <a:pt x="537" y="1366"/>
                  </a:lnTo>
                  <a:lnTo>
                    <a:pt x="578" y="1413"/>
                  </a:lnTo>
                  <a:lnTo>
                    <a:pt x="618" y="1459"/>
                  </a:lnTo>
                  <a:lnTo>
                    <a:pt x="661" y="1506"/>
                  </a:lnTo>
                  <a:lnTo>
                    <a:pt x="704" y="1551"/>
                  </a:lnTo>
                  <a:lnTo>
                    <a:pt x="750" y="1597"/>
                  </a:lnTo>
                  <a:lnTo>
                    <a:pt x="796" y="1642"/>
                  </a:lnTo>
                  <a:lnTo>
                    <a:pt x="844" y="1686"/>
                  </a:lnTo>
                  <a:lnTo>
                    <a:pt x="893" y="1730"/>
                  </a:lnTo>
                  <a:lnTo>
                    <a:pt x="943" y="1774"/>
                  </a:lnTo>
                  <a:lnTo>
                    <a:pt x="995" y="1817"/>
                  </a:lnTo>
                  <a:lnTo>
                    <a:pt x="1047" y="1859"/>
                  </a:lnTo>
                  <a:lnTo>
                    <a:pt x="1101" y="1901"/>
                  </a:lnTo>
                  <a:lnTo>
                    <a:pt x="1156" y="1943"/>
                  </a:lnTo>
                  <a:lnTo>
                    <a:pt x="1212" y="1984"/>
                  </a:lnTo>
                  <a:lnTo>
                    <a:pt x="1269" y="2024"/>
                  </a:lnTo>
                  <a:lnTo>
                    <a:pt x="1329" y="2064"/>
                  </a:lnTo>
                  <a:lnTo>
                    <a:pt x="1388" y="2103"/>
                  </a:lnTo>
                  <a:lnTo>
                    <a:pt x="1449" y="2142"/>
                  </a:lnTo>
                  <a:lnTo>
                    <a:pt x="1511" y="2180"/>
                  </a:lnTo>
                  <a:lnTo>
                    <a:pt x="1575" y="2218"/>
                  </a:lnTo>
                  <a:lnTo>
                    <a:pt x="1638" y="2254"/>
                  </a:lnTo>
                  <a:lnTo>
                    <a:pt x="1703" y="2291"/>
                  </a:lnTo>
                  <a:lnTo>
                    <a:pt x="1769" y="2327"/>
                  </a:lnTo>
                  <a:lnTo>
                    <a:pt x="1837" y="2362"/>
                  </a:lnTo>
                  <a:lnTo>
                    <a:pt x="1905" y="2396"/>
                  </a:lnTo>
                  <a:lnTo>
                    <a:pt x="1975" y="2430"/>
                  </a:lnTo>
                  <a:lnTo>
                    <a:pt x="2044" y="2463"/>
                  </a:lnTo>
                  <a:lnTo>
                    <a:pt x="2115" y="2495"/>
                  </a:lnTo>
                  <a:lnTo>
                    <a:pt x="2188" y="2527"/>
                  </a:lnTo>
                  <a:lnTo>
                    <a:pt x="2260" y="2558"/>
                  </a:lnTo>
                  <a:lnTo>
                    <a:pt x="2334" y="2588"/>
                  </a:lnTo>
                  <a:lnTo>
                    <a:pt x="2408" y="2618"/>
                  </a:lnTo>
                  <a:lnTo>
                    <a:pt x="2484" y="2646"/>
                  </a:lnTo>
                  <a:lnTo>
                    <a:pt x="2560" y="2675"/>
                  </a:lnTo>
                  <a:lnTo>
                    <a:pt x="2638" y="2702"/>
                  </a:lnTo>
                  <a:lnTo>
                    <a:pt x="2715" y="2728"/>
                  </a:lnTo>
                  <a:lnTo>
                    <a:pt x="2794" y="2755"/>
                  </a:lnTo>
                  <a:lnTo>
                    <a:pt x="2874" y="2780"/>
                  </a:lnTo>
                  <a:lnTo>
                    <a:pt x="2953" y="2804"/>
                  </a:lnTo>
                  <a:lnTo>
                    <a:pt x="3034" y="2828"/>
                  </a:lnTo>
                  <a:lnTo>
                    <a:pt x="3115" y="2851"/>
                  </a:lnTo>
                  <a:lnTo>
                    <a:pt x="3197" y="2873"/>
                  </a:lnTo>
                  <a:lnTo>
                    <a:pt x="3280" y="2894"/>
                  </a:lnTo>
                  <a:lnTo>
                    <a:pt x="3363" y="2914"/>
                  </a:lnTo>
                  <a:lnTo>
                    <a:pt x="3447" y="2934"/>
                  </a:lnTo>
                  <a:lnTo>
                    <a:pt x="3532" y="2953"/>
                  </a:lnTo>
                  <a:lnTo>
                    <a:pt x="3617" y="2971"/>
                  </a:lnTo>
                  <a:lnTo>
                    <a:pt x="3702" y="2988"/>
                  </a:lnTo>
                  <a:lnTo>
                    <a:pt x="3788" y="3005"/>
                  </a:lnTo>
                  <a:lnTo>
                    <a:pt x="3875" y="3020"/>
                  </a:lnTo>
                  <a:lnTo>
                    <a:pt x="3961" y="3035"/>
                  </a:lnTo>
                  <a:lnTo>
                    <a:pt x="4048" y="3049"/>
                  </a:lnTo>
                  <a:lnTo>
                    <a:pt x="4136" y="3062"/>
                  </a:lnTo>
                  <a:lnTo>
                    <a:pt x="4224" y="3074"/>
                  </a:lnTo>
                  <a:lnTo>
                    <a:pt x="4313" y="3085"/>
                  </a:lnTo>
                  <a:lnTo>
                    <a:pt x="4401" y="3097"/>
                  </a:lnTo>
                  <a:lnTo>
                    <a:pt x="4490" y="3106"/>
                  </a:lnTo>
                  <a:lnTo>
                    <a:pt x="4579" y="3115"/>
                  </a:lnTo>
                  <a:lnTo>
                    <a:pt x="4669" y="3123"/>
                  </a:lnTo>
                  <a:lnTo>
                    <a:pt x="4758" y="3130"/>
                  </a:lnTo>
                  <a:lnTo>
                    <a:pt x="4848" y="3136"/>
                  </a:lnTo>
                  <a:lnTo>
                    <a:pt x="4938" y="3142"/>
                  </a:lnTo>
                  <a:lnTo>
                    <a:pt x="5028" y="3147"/>
                  </a:lnTo>
                  <a:lnTo>
                    <a:pt x="5119" y="3150"/>
                  </a:lnTo>
                  <a:lnTo>
                    <a:pt x="5209" y="3153"/>
                  </a:lnTo>
                  <a:lnTo>
                    <a:pt x="5299" y="3155"/>
                  </a:lnTo>
                  <a:lnTo>
                    <a:pt x="5390" y="3156"/>
                  </a:lnTo>
                  <a:lnTo>
                    <a:pt x="5480" y="3156"/>
                  </a:lnTo>
                  <a:lnTo>
                    <a:pt x="5571" y="3155"/>
                  </a:lnTo>
                  <a:lnTo>
                    <a:pt x="5662" y="3154"/>
                  </a:lnTo>
                  <a:lnTo>
                    <a:pt x="5751" y="3152"/>
                  </a:lnTo>
                  <a:lnTo>
                    <a:pt x="5842" y="3149"/>
                  </a:lnTo>
                  <a:lnTo>
                    <a:pt x="5932" y="3145"/>
                  </a:lnTo>
                  <a:lnTo>
                    <a:pt x="6022" y="3140"/>
                  </a:lnTo>
                  <a:lnTo>
                    <a:pt x="6112" y="3133"/>
                  </a:lnTo>
                  <a:lnTo>
                    <a:pt x="6201" y="3126"/>
                  </a:lnTo>
                  <a:lnTo>
                    <a:pt x="6291" y="3119"/>
                  </a:lnTo>
                  <a:lnTo>
                    <a:pt x="6381" y="3111"/>
                  </a:lnTo>
                  <a:lnTo>
                    <a:pt x="6470" y="3102"/>
                  </a:lnTo>
                  <a:lnTo>
                    <a:pt x="6559" y="3092"/>
                  </a:lnTo>
                  <a:lnTo>
                    <a:pt x="6647" y="3080"/>
                  </a:lnTo>
                  <a:lnTo>
                    <a:pt x="6735" y="3069"/>
                  </a:lnTo>
                  <a:lnTo>
                    <a:pt x="6823" y="3056"/>
                  </a:lnTo>
                  <a:lnTo>
                    <a:pt x="6911" y="3043"/>
                  </a:lnTo>
                  <a:lnTo>
                    <a:pt x="6997" y="3028"/>
                  </a:lnTo>
                  <a:lnTo>
                    <a:pt x="7084" y="3013"/>
                  </a:lnTo>
                  <a:lnTo>
                    <a:pt x="7170" y="2997"/>
                  </a:lnTo>
                  <a:lnTo>
                    <a:pt x="7256" y="2980"/>
                  </a:lnTo>
                  <a:lnTo>
                    <a:pt x="7341" y="2963"/>
                  </a:lnTo>
                  <a:lnTo>
                    <a:pt x="7426" y="2945"/>
                  </a:lnTo>
                  <a:lnTo>
                    <a:pt x="7510" y="2925"/>
                  </a:lnTo>
                  <a:lnTo>
                    <a:pt x="7593" y="2905"/>
                  </a:lnTo>
                  <a:lnTo>
                    <a:pt x="7676" y="2884"/>
                  </a:lnTo>
                  <a:lnTo>
                    <a:pt x="7759" y="2862"/>
                  </a:lnTo>
                  <a:lnTo>
                    <a:pt x="7840" y="2839"/>
                  </a:lnTo>
                  <a:lnTo>
                    <a:pt x="7922" y="2817"/>
                  </a:lnTo>
                  <a:lnTo>
                    <a:pt x="8003" y="2792"/>
                  </a:lnTo>
                  <a:lnTo>
                    <a:pt x="8082" y="2768"/>
                  </a:lnTo>
                  <a:lnTo>
                    <a:pt x="8161" y="2742"/>
                  </a:lnTo>
                  <a:lnTo>
                    <a:pt x="8239" y="2716"/>
                  </a:lnTo>
                  <a:lnTo>
                    <a:pt x="8317" y="2689"/>
                  </a:lnTo>
                  <a:lnTo>
                    <a:pt x="8393" y="2662"/>
                  </a:lnTo>
                  <a:lnTo>
                    <a:pt x="8469" y="263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746" name="Freeform 362"/>
            <p:cNvSpPr>
              <a:spLocks/>
            </p:cNvSpPr>
            <p:nvPr/>
          </p:nvSpPr>
          <p:spPr bwMode="auto">
            <a:xfrm>
              <a:off x="896" y="1446"/>
              <a:ext cx="115" cy="7"/>
            </a:xfrm>
            <a:custGeom>
              <a:avLst/>
              <a:gdLst>
                <a:gd name="T0" fmla="*/ 1953 w 1953"/>
                <a:gd name="T1" fmla="*/ 116 h 116"/>
                <a:gd name="T2" fmla="*/ 1897 w 1953"/>
                <a:gd name="T3" fmla="*/ 103 h 116"/>
                <a:gd name="T4" fmla="*/ 1841 w 1953"/>
                <a:gd name="T5" fmla="*/ 90 h 116"/>
                <a:gd name="T6" fmla="*/ 1783 w 1953"/>
                <a:gd name="T7" fmla="*/ 78 h 116"/>
                <a:gd name="T8" fmla="*/ 1725 w 1953"/>
                <a:gd name="T9" fmla="*/ 67 h 116"/>
                <a:gd name="T10" fmla="*/ 1667 w 1953"/>
                <a:gd name="T11" fmla="*/ 57 h 116"/>
                <a:gd name="T12" fmla="*/ 1608 w 1953"/>
                <a:gd name="T13" fmla="*/ 47 h 116"/>
                <a:gd name="T14" fmla="*/ 1549 w 1953"/>
                <a:gd name="T15" fmla="*/ 39 h 116"/>
                <a:gd name="T16" fmla="*/ 1490 w 1953"/>
                <a:gd name="T17" fmla="*/ 31 h 116"/>
                <a:gd name="T18" fmla="*/ 1430 w 1953"/>
                <a:gd name="T19" fmla="*/ 24 h 116"/>
                <a:gd name="T20" fmla="*/ 1370 w 1953"/>
                <a:gd name="T21" fmla="*/ 18 h 116"/>
                <a:gd name="T22" fmla="*/ 1310 w 1953"/>
                <a:gd name="T23" fmla="*/ 13 h 116"/>
                <a:gd name="T24" fmla="*/ 1250 w 1953"/>
                <a:gd name="T25" fmla="*/ 9 h 116"/>
                <a:gd name="T26" fmla="*/ 1189 w 1953"/>
                <a:gd name="T27" fmla="*/ 6 h 116"/>
                <a:gd name="T28" fmla="*/ 1128 w 1953"/>
                <a:gd name="T29" fmla="*/ 3 h 116"/>
                <a:gd name="T30" fmla="*/ 1067 w 1953"/>
                <a:gd name="T31" fmla="*/ 1 h 116"/>
                <a:gd name="T32" fmla="*/ 1007 w 1953"/>
                <a:gd name="T33" fmla="*/ 0 h 116"/>
                <a:gd name="T34" fmla="*/ 946 w 1953"/>
                <a:gd name="T35" fmla="*/ 0 h 116"/>
                <a:gd name="T36" fmla="*/ 886 w 1953"/>
                <a:gd name="T37" fmla="*/ 1 h 116"/>
                <a:gd name="T38" fmla="*/ 824 w 1953"/>
                <a:gd name="T39" fmla="*/ 3 h 116"/>
                <a:gd name="T40" fmla="*/ 763 w 1953"/>
                <a:gd name="T41" fmla="*/ 6 h 116"/>
                <a:gd name="T42" fmla="*/ 703 w 1953"/>
                <a:gd name="T43" fmla="*/ 9 h 116"/>
                <a:gd name="T44" fmla="*/ 643 w 1953"/>
                <a:gd name="T45" fmla="*/ 13 h 116"/>
                <a:gd name="T46" fmla="*/ 582 w 1953"/>
                <a:gd name="T47" fmla="*/ 18 h 116"/>
                <a:gd name="T48" fmla="*/ 522 w 1953"/>
                <a:gd name="T49" fmla="*/ 24 h 116"/>
                <a:gd name="T50" fmla="*/ 463 w 1953"/>
                <a:gd name="T51" fmla="*/ 31 h 116"/>
                <a:gd name="T52" fmla="*/ 404 w 1953"/>
                <a:gd name="T53" fmla="*/ 39 h 116"/>
                <a:gd name="T54" fmla="*/ 345 w 1953"/>
                <a:gd name="T55" fmla="*/ 47 h 116"/>
                <a:gd name="T56" fmla="*/ 285 w 1953"/>
                <a:gd name="T57" fmla="*/ 57 h 116"/>
                <a:gd name="T58" fmla="*/ 227 w 1953"/>
                <a:gd name="T59" fmla="*/ 67 h 116"/>
                <a:gd name="T60" fmla="*/ 169 w 1953"/>
                <a:gd name="T61" fmla="*/ 78 h 116"/>
                <a:gd name="T62" fmla="*/ 112 w 1953"/>
                <a:gd name="T63" fmla="*/ 90 h 116"/>
                <a:gd name="T64" fmla="*/ 56 w 1953"/>
                <a:gd name="T65" fmla="*/ 103 h 116"/>
                <a:gd name="T66" fmla="*/ 0 w 1953"/>
                <a:gd name="T67" fmla="*/ 116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953" h="116">
                  <a:moveTo>
                    <a:pt x="1953" y="116"/>
                  </a:moveTo>
                  <a:lnTo>
                    <a:pt x="1897" y="103"/>
                  </a:lnTo>
                  <a:lnTo>
                    <a:pt x="1841" y="90"/>
                  </a:lnTo>
                  <a:lnTo>
                    <a:pt x="1783" y="78"/>
                  </a:lnTo>
                  <a:lnTo>
                    <a:pt x="1725" y="67"/>
                  </a:lnTo>
                  <a:lnTo>
                    <a:pt x="1667" y="57"/>
                  </a:lnTo>
                  <a:lnTo>
                    <a:pt x="1608" y="47"/>
                  </a:lnTo>
                  <a:lnTo>
                    <a:pt x="1549" y="39"/>
                  </a:lnTo>
                  <a:lnTo>
                    <a:pt x="1490" y="31"/>
                  </a:lnTo>
                  <a:lnTo>
                    <a:pt x="1430" y="24"/>
                  </a:lnTo>
                  <a:lnTo>
                    <a:pt x="1370" y="18"/>
                  </a:lnTo>
                  <a:lnTo>
                    <a:pt x="1310" y="13"/>
                  </a:lnTo>
                  <a:lnTo>
                    <a:pt x="1250" y="9"/>
                  </a:lnTo>
                  <a:lnTo>
                    <a:pt x="1189" y="6"/>
                  </a:lnTo>
                  <a:lnTo>
                    <a:pt x="1128" y="3"/>
                  </a:lnTo>
                  <a:lnTo>
                    <a:pt x="1067" y="1"/>
                  </a:lnTo>
                  <a:lnTo>
                    <a:pt x="1007" y="0"/>
                  </a:lnTo>
                  <a:lnTo>
                    <a:pt x="946" y="0"/>
                  </a:lnTo>
                  <a:lnTo>
                    <a:pt x="886" y="1"/>
                  </a:lnTo>
                  <a:lnTo>
                    <a:pt x="824" y="3"/>
                  </a:lnTo>
                  <a:lnTo>
                    <a:pt x="763" y="6"/>
                  </a:lnTo>
                  <a:lnTo>
                    <a:pt x="703" y="9"/>
                  </a:lnTo>
                  <a:lnTo>
                    <a:pt x="643" y="13"/>
                  </a:lnTo>
                  <a:lnTo>
                    <a:pt x="582" y="18"/>
                  </a:lnTo>
                  <a:lnTo>
                    <a:pt x="522" y="24"/>
                  </a:lnTo>
                  <a:lnTo>
                    <a:pt x="463" y="31"/>
                  </a:lnTo>
                  <a:lnTo>
                    <a:pt x="404" y="39"/>
                  </a:lnTo>
                  <a:lnTo>
                    <a:pt x="345" y="47"/>
                  </a:lnTo>
                  <a:lnTo>
                    <a:pt x="285" y="57"/>
                  </a:lnTo>
                  <a:lnTo>
                    <a:pt x="227" y="67"/>
                  </a:lnTo>
                  <a:lnTo>
                    <a:pt x="169" y="78"/>
                  </a:lnTo>
                  <a:lnTo>
                    <a:pt x="112" y="90"/>
                  </a:lnTo>
                  <a:lnTo>
                    <a:pt x="56" y="103"/>
                  </a:lnTo>
                  <a:lnTo>
                    <a:pt x="0" y="11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747" name="Freeform 363"/>
            <p:cNvSpPr>
              <a:spLocks/>
            </p:cNvSpPr>
            <p:nvPr/>
          </p:nvSpPr>
          <p:spPr bwMode="auto">
            <a:xfrm>
              <a:off x="807" y="1291"/>
              <a:ext cx="292" cy="168"/>
            </a:xfrm>
            <a:custGeom>
              <a:avLst/>
              <a:gdLst>
                <a:gd name="T0" fmla="*/ 4951 w 4963"/>
                <a:gd name="T1" fmla="*/ 1292 h 2868"/>
                <a:gd name="T2" fmla="*/ 4902 w 4963"/>
                <a:gd name="T3" fmla="*/ 1119 h 2868"/>
                <a:gd name="T4" fmla="*/ 4816 w 4963"/>
                <a:gd name="T5" fmla="*/ 948 h 2868"/>
                <a:gd name="T6" fmla="*/ 4696 w 4963"/>
                <a:gd name="T7" fmla="*/ 787 h 2868"/>
                <a:gd name="T8" fmla="*/ 4542 w 4963"/>
                <a:gd name="T9" fmla="*/ 634 h 2868"/>
                <a:gd name="T10" fmla="*/ 4356 w 4963"/>
                <a:gd name="T11" fmla="*/ 494 h 2868"/>
                <a:gd name="T12" fmla="*/ 4142 w 4963"/>
                <a:gd name="T13" fmla="*/ 367 h 2868"/>
                <a:gd name="T14" fmla="*/ 3903 w 4963"/>
                <a:gd name="T15" fmla="*/ 258 h 2868"/>
                <a:gd name="T16" fmla="*/ 3642 w 4963"/>
                <a:gd name="T17" fmla="*/ 166 h 2868"/>
                <a:gd name="T18" fmla="*/ 3363 w 4963"/>
                <a:gd name="T19" fmla="*/ 93 h 2868"/>
                <a:gd name="T20" fmla="*/ 3072 w 4963"/>
                <a:gd name="T21" fmla="*/ 41 h 2868"/>
                <a:gd name="T22" fmla="*/ 2771 w 4963"/>
                <a:gd name="T23" fmla="*/ 9 h 2868"/>
                <a:gd name="T24" fmla="*/ 2466 w 4963"/>
                <a:gd name="T25" fmla="*/ 0 h 2868"/>
                <a:gd name="T26" fmla="*/ 2161 w 4963"/>
                <a:gd name="T27" fmla="*/ 11 h 2868"/>
                <a:gd name="T28" fmla="*/ 1861 w 4963"/>
                <a:gd name="T29" fmla="*/ 45 h 2868"/>
                <a:gd name="T30" fmla="*/ 1571 w 4963"/>
                <a:gd name="T31" fmla="*/ 100 h 2868"/>
                <a:gd name="T32" fmla="*/ 1293 w 4963"/>
                <a:gd name="T33" fmla="*/ 174 h 2868"/>
                <a:gd name="T34" fmla="*/ 1035 w 4963"/>
                <a:gd name="T35" fmla="*/ 268 h 2868"/>
                <a:gd name="T36" fmla="*/ 799 w 4963"/>
                <a:gd name="T37" fmla="*/ 379 h 2868"/>
                <a:gd name="T38" fmla="*/ 587 w 4963"/>
                <a:gd name="T39" fmla="*/ 507 h 2868"/>
                <a:gd name="T40" fmla="*/ 405 w 4963"/>
                <a:gd name="T41" fmla="*/ 649 h 2868"/>
                <a:gd name="T42" fmla="*/ 254 w 4963"/>
                <a:gd name="T43" fmla="*/ 802 h 2868"/>
                <a:gd name="T44" fmla="*/ 136 w 4963"/>
                <a:gd name="T45" fmla="*/ 965 h 2868"/>
                <a:gd name="T46" fmla="*/ 54 w 4963"/>
                <a:gd name="T47" fmla="*/ 1135 h 2868"/>
                <a:gd name="T48" fmla="*/ 9 w 4963"/>
                <a:gd name="T49" fmla="*/ 1310 h 2868"/>
                <a:gd name="T50" fmla="*/ 2 w 4963"/>
                <a:gd name="T51" fmla="*/ 1486 h 2868"/>
                <a:gd name="T52" fmla="*/ 31 w 4963"/>
                <a:gd name="T53" fmla="*/ 1663 h 2868"/>
                <a:gd name="T54" fmla="*/ 98 w 4963"/>
                <a:gd name="T55" fmla="*/ 1834 h 2868"/>
                <a:gd name="T56" fmla="*/ 202 w 4963"/>
                <a:gd name="T57" fmla="*/ 2001 h 2868"/>
                <a:gd name="T58" fmla="*/ 340 w 4963"/>
                <a:gd name="T59" fmla="*/ 2159 h 2868"/>
                <a:gd name="T60" fmla="*/ 510 w 4963"/>
                <a:gd name="T61" fmla="*/ 2305 h 2868"/>
                <a:gd name="T62" fmla="*/ 711 w 4963"/>
                <a:gd name="T63" fmla="*/ 2438 h 2868"/>
                <a:gd name="T64" fmla="*/ 937 w 4963"/>
                <a:gd name="T65" fmla="*/ 2557 h 2868"/>
                <a:gd name="T66" fmla="*/ 1188 w 4963"/>
                <a:gd name="T67" fmla="*/ 2658 h 2868"/>
                <a:gd name="T68" fmla="*/ 1458 w 4963"/>
                <a:gd name="T69" fmla="*/ 2741 h 2868"/>
                <a:gd name="T70" fmla="*/ 1744 w 4963"/>
                <a:gd name="T71" fmla="*/ 2803 h 2868"/>
                <a:gd name="T72" fmla="*/ 2040 w 4963"/>
                <a:gd name="T73" fmla="*/ 2845 h 2868"/>
                <a:gd name="T74" fmla="*/ 2344 w 4963"/>
                <a:gd name="T75" fmla="*/ 2865 h 2868"/>
                <a:gd name="T76" fmla="*/ 2650 w 4963"/>
                <a:gd name="T77" fmla="*/ 2864 h 2868"/>
                <a:gd name="T78" fmla="*/ 2952 w 4963"/>
                <a:gd name="T79" fmla="*/ 2842 h 2868"/>
                <a:gd name="T80" fmla="*/ 3248 w 4963"/>
                <a:gd name="T81" fmla="*/ 2798 h 2868"/>
                <a:gd name="T82" fmla="*/ 3532 w 4963"/>
                <a:gd name="T83" fmla="*/ 2732 h 2868"/>
                <a:gd name="T84" fmla="*/ 3801 w 4963"/>
                <a:gd name="T85" fmla="*/ 2649 h 2868"/>
                <a:gd name="T86" fmla="*/ 4049 w 4963"/>
                <a:gd name="T87" fmla="*/ 2546 h 2868"/>
                <a:gd name="T88" fmla="*/ 4273 w 4963"/>
                <a:gd name="T89" fmla="*/ 2425 h 2868"/>
                <a:gd name="T90" fmla="*/ 4470 w 4963"/>
                <a:gd name="T91" fmla="*/ 2290 h 2868"/>
                <a:gd name="T92" fmla="*/ 4638 w 4963"/>
                <a:gd name="T93" fmla="*/ 2143 h 2868"/>
                <a:gd name="T94" fmla="*/ 4772 w 4963"/>
                <a:gd name="T95" fmla="*/ 1984 h 2868"/>
                <a:gd name="T96" fmla="*/ 4872 w 4963"/>
                <a:gd name="T97" fmla="*/ 1818 h 2868"/>
                <a:gd name="T98" fmla="*/ 4936 w 4963"/>
                <a:gd name="T99" fmla="*/ 1645 h 2868"/>
                <a:gd name="T100" fmla="*/ 4962 w 4963"/>
                <a:gd name="T101" fmla="*/ 1469 h 2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963" h="2868">
                  <a:moveTo>
                    <a:pt x="4963" y="1434"/>
                  </a:moveTo>
                  <a:lnTo>
                    <a:pt x="4962" y="1398"/>
                  </a:lnTo>
                  <a:lnTo>
                    <a:pt x="4960" y="1362"/>
                  </a:lnTo>
                  <a:lnTo>
                    <a:pt x="4956" y="1328"/>
                  </a:lnTo>
                  <a:lnTo>
                    <a:pt x="4951" y="1292"/>
                  </a:lnTo>
                  <a:lnTo>
                    <a:pt x="4944" y="1257"/>
                  </a:lnTo>
                  <a:lnTo>
                    <a:pt x="4936" y="1223"/>
                  </a:lnTo>
                  <a:lnTo>
                    <a:pt x="4926" y="1187"/>
                  </a:lnTo>
                  <a:lnTo>
                    <a:pt x="4915" y="1152"/>
                  </a:lnTo>
                  <a:lnTo>
                    <a:pt x="4902" y="1119"/>
                  </a:lnTo>
                  <a:lnTo>
                    <a:pt x="4888" y="1084"/>
                  </a:lnTo>
                  <a:lnTo>
                    <a:pt x="4872" y="1049"/>
                  </a:lnTo>
                  <a:lnTo>
                    <a:pt x="4855" y="1015"/>
                  </a:lnTo>
                  <a:lnTo>
                    <a:pt x="4837" y="982"/>
                  </a:lnTo>
                  <a:lnTo>
                    <a:pt x="4816" y="948"/>
                  </a:lnTo>
                  <a:lnTo>
                    <a:pt x="4795" y="915"/>
                  </a:lnTo>
                  <a:lnTo>
                    <a:pt x="4772" y="883"/>
                  </a:lnTo>
                  <a:lnTo>
                    <a:pt x="4748" y="850"/>
                  </a:lnTo>
                  <a:lnTo>
                    <a:pt x="4722" y="818"/>
                  </a:lnTo>
                  <a:lnTo>
                    <a:pt x="4696" y="787"/>
                  </a:lnTo>
                  <a:lnTo>
                    <a:pt x="4667" y="755"/>
                  </a:lnTo>
                  <a:lnTo>
                    <a:pt x="4638" y="724"/>
                  </a:lnTo>
                  <a:lnTo>
                    <a:pt x="4607" y="694"/>
                  </a:lnTo>
                  <a:lnTo>
                    <a:pt x="4575" y="663"/>
                  </a:lnTo>
                  <a:lnTo>
                    <a:pt x="4542" y="634"/>
                  </a:lnTo>
                  <a:lnTo>
                    <a:pt x="4507" y="605"/>
                  </a:lnTo>
                  <a:lnTo>
                    <a:pt x="4470" y="576"/>
                  </a:lnTo>
                  <a:lnTo>
                    <a:pt x="4434" y="548"/>
                  </a:lnTo>
                  <a:lnTo>
                    <a:pt x="4396" y="520"/>
                  </a:lnTo>
                  <a:lnTo>
                    <a:pt x="4356" y="494"/>
                  </a:lnTo>
                  <a:lnTo>
                    <a:pt x="4315" y="467"/>
                  </a:lnTo>
                  <a:lnTo>
                    <a:pt x="4273" y="442"/>
                  </a:lnTo>
                  <a:lnTo>
                    <a:pt x="4230" y="416"/>
                  </a:lnTo>
                  <a:lnTo>
                    <a:pt x="4187" y="392"/>
                  </a:lnTo>
                  <a:lnTo>
                    <a:pt x="4142" y="367"/>
                  </a:lnTo>
                  <a:lnTo>
                    <a:pt x="4096" y="345"/>
                  </a:lnTo>
                  <a:lnTo>
                    <a:pt x="4049" y="321"/>
                  </a:lnTo>
                  <a:lnTo>
                    <a:pt x="4001" y="300"/>
                  </a:lnTo>
                  <a:lnTo>
                    <a:pt x="3952" y="278"/>
                  </a:lnTo>
                  <a:lnTo>
                    <a:pt x="3903" y="258"/>
                  </a:lnTo>
                  <a:lnTo>
                    <a:pt x="3852" y="238"/>
                  </a:lnTo>
                  <a:lnTo>
                    <a:pt x="3801" y="219"/>
                  </a:lnTo>
                  <a:lnTo>
                    <a:pt x="3749" y="201"/>
                  </a:lnTo>
                  <a:lnTo>
                    <a:pt x="3696" y="182"/>
                  </a:lnTo>
                  <a:lnTo>
                    <a:pt x="3642" y="166"/>
                  </a:lnTo>
                  <a:lnTo>
                    <a:pt x="3588" y="150"/>
                  </a:lnTo>
                  <a:lnTo>
                    <a:pt x="3532" y="134"/>
                  </a:lnTo>
                  <a:lnTo>
                    <a:pt x="3476" y="120"/>
                  </a:lnTo>
                  <a:lnTo>
                    <a:pt x="3420" y="106"/>
                  </a:lnTo>
                  <a:lnTo>
                    <a:pt x="3363" y="93"/>
                  </a:lnTo>
                  <a:lnTo>
                    <a:pt x="3306" y="80"/>
                  </a:lnTo>
                  <a:lnTo>
                    <a:pt x="3248" y="69"/>
                  </a:lnTo>
                  <a:lnTo>
                    <a:pt x="3190" y="59"/>
                  </a:lnTo>
                  <a:lnTo>
                    <a:pt x="3131" y="50"/>
                  </a:lnTo>
                  <a:lnTo>
                    <a:pt x="3072" y="41"/>
                  </a:lnTo>
                  <a:lnTo>
                    <a:pt x="3012" y="32"/>
                  </a:lnTo>
                  <a:lnTo>
                    <a:pt x="2952" y="25"/>
                  </a:lnTo>
                  <a:lnTo>
                    <a:pt x="2893" y="19"/>
                  </a:lnTo>
                  <a:lnTo>
                    <a:pt x="2831" y="14"/>
                  </a:lnTo>
                  <a:lnTo>
                    <a:pt x="2771" y="9"/>
                  </a:lnTo>
                  <a:lnTo>
                    <a:pt x="2710" y="6"/>
                  </a:lnTo>
                  <a:lnTo>
                    <a:pt x="2650" y="3"/>
                  </a:lnTo>
                  <a:lnTo>
                    <a:pt x="2588" y="1"/>
                  </a:lnTo>
                  <a:lnTo>
                    <a:pt x="2527" y="0"/>
                  </a:lnTo>
                  <a:lnTo>
                    <a:pt x="2466" y="0"/>
                  </a:lnTo>
                  <a:lnTo>
                    <a:pt x="2405" y="0"/>
                  </a:lnTo>
                  <a:lnTo>
                    <a:pt x="2344" y="2"/>
                  </a:lnTo>
                  <a:lnTo>
                    <a:pt x="2282" y="4"/>
                  </a:lnTo>
                  <a:lnTo>
                    <a:pt x="2222" y="7"/>
                  </a:lnTo>
                  <a:lnTo>
                    <a:pt x="2161" y="11"/>
                  </a:lnTo>
                  <a:lnTo>
                    <a:pt x="2101" y="16"/>
                  </a:lnTo>
                  <a:lnTo>
                    <a:pt x="2040" y="22"/>
                  </a:lnTo>
                  <a:lnTo>
                    <a:pt x="1980" y="29"/>
                  </a:lnTo>
                  <a:lnTo>
                    <a:pt x="1921" y="36"/>
                  </a:lnTo>
                  <a:lnTo>
                    <a:pt x="1861" y="45"/>
                  </a:lnTo>
                  <a:lnTo>
                    <a:pt x="1802" y="54"/>
                  </a:lnTo>
                  <a:lnTo>
                    <a:pt x="1744" y="64"/>
                  </a:lnTo>
                  <a:lnTo>
                    <a:pt x="1685" y="75"/>
                  </a:lnTo>
                  <a:lnTo>
                    <a:pt x="1628" y="86"/>
                  </a:lnTo>
                  <a:lnTo>
                    <a:pt x="1571" y="100"/>
                  </a:lnTo>
                  <a:lnTo>
                    <a:pt x="1514" y="113"/>
                  </a:lnTo>
                  <a:lnTo>
                    <a:pt x="1458" y="127"/>
                  </a:lnTo>
                  <a:lnTo>
                    <a:pt x="1403" y="142"/>
                  </a:lnTo>
                  <a:lnTo>
                    <a:pt x="1348" y="158"/>
                  </a:lnTo>
                  <a:lnTo>
                    <a:pt x="1293" y="174"/>
                  </a:lnTo>
                  <a:lnTo>
                    <a:pt x="1240" y="192"/>
                  </a:lnTo>
                  <a:lnTo>
                    <a:pt x="1188" y="209"/>
                  </a:lnTo>
                  <a:lnTo>
                    <a:pt x="1136" y="228"/>
                  </a:lnTo>
                  <a:lnTo>
                    <a:pt x="1085" y="248"/>
                  </a:lnTo>
                  <a:lnTo>
                    <a:pt x="1035" y="268"/>
                  </a:lnTo>
                  <a:lnTo>
                    <a:pt x="986" y="289"/>
                  </a:lnTo>
                  <a:lnTo>
                    <a:pt x="937" y="311"/>
                  </a:lnTo>
                  <a:lnTo>
                    <a:pt x="890" y="332"/>
                  </a:lnTo>
                  <a:lnTo>
                    <a:pt x="843" y="356"/>
                  </a:lnTo>
                  <a:lnTo>
                    <a:pt x="799" y="379"/>
                  </a:lnTo>
                  <a:lnTo>
                    <a:pt x="754" y="404"/>
                  </a:lnTo>
                  <a:lnTo>
                    <a:pt x="711" y="428"/>
                  </a:lnTo>
                  <a:lnTo>
                    <a:pt x="668" y="454"/>
                  </a:lnTo>
                  <a:lnTo>
                    <a:pt x="627" y="480"/>
                  </a:lnTo>
                  <a:lnTo>
                    <a:pt x="587" y="507"/>
                  </a:lnTo>
                  <a:lnTo>
                    <a:pt x="548" y="535"/>
                  </a:lnTo>
                  <a:lnTo>
                    <a:pt x="510" y="562"/>
                  </a:lnTo>
                  <a:lnTo>
                    <a:pt x="474" y="591"/>
                  </a:lnTo>
                  <a:lnTo>
                    <a:pt x="438" y="619"/>
                  </a:lnTo>
                  <a:lnTo>
                    <a:pt x="405" y="649"/>
                  </a:lnTo>
                  <a:lnTo>
                    <a:pt x="371" y="679"/>
                  </a:lnTo>
                  <a:lnTo>
                    <a:pt x="340" y="709"/>
                  </a:lnTo>
                  <a:lnTo>
                    <a:pt x="310" y="740"/>
                  </a:lnTo>
                  <a:lnTo>
                    <a:pt x="281" y="770"/>
                  </a:lnTo>
                  <a:lnTo>
                    <a:pt x="254" y="802"/>
                  </a:lnTo>
                  <a:lnTo>
                    <a:pt x="227" y="834"/>
                  </a:lnTo>
                  <a:lnTo>
                    <a:pt x="202" y="866"/>
                  </a:lnTo>
                  <a:lnTo>
                    <a:pt x="178" y="899"/>
                  </a:lnTo>
                  <a:lnTo>
                    <a:pt x="157" y="932"/>
                  </a:lnTo>
                  <a:lnTo>
                    <a:pt x="136" y="965"/>
                  </a:lnTo>
                  <a:lnTo>
                    <a:pt x="117" y="999"/>
                  </a:lnTo>
                  <a:lnTo>
                    <a:pt x="98" y="1033"/>
                  </a:lnTo>
                  <a:lnTo>
                    <a:pt x="82" y="1066"/>
                  </a:lnTo>
                  <a:lnTo>
                    <a:pt x="68" y="1101"/>
                  </a:lnTo>
                  <a:lnTo>
                    <a:pt x="54" y="1135"/>
                  </a:lnTo>
                  <a:lnTo>
                    <a:pt x="42" y="1170"/>
                  </a:lnTo>
                  <a:lnTo>
                    <a:pt x="31" y="1205"/>
                  </a:lnTo>
                  <a:lnTo>
                    <a:pt x="23" y="1240"/>
                  </a:lnTo>
                  <a:lnTo>
                    <a:pt x="15" y="1275"/>
                  </a:lnTo>
                  <a:lnTo>
                    <a:pt x="9" y="1310"/>
                  </a:lnTo>
                  <a:lnTo>
                    <a:pt x="5" y="1345"/>
                  </a:lnTo>
                  <a:lnTo>
                    <a:pt x="2" y="1381"/>
                  </a:lnTo>
                  <a:lnTo>
                    <a:pt x="0" y="1416"/>
                  </a:lnTo>
                  <a:lnTo>
                    <a:pt x="0" y="1451"/>
                  </a:lnTo>
                  <a:lnTo>
                    <a:pt x="2" y="1486"/>
                  </a:lnTo>
                  <a:lnTo>
                    <a:pt x="5" y="1522"/>
                  </a:lnTo>
                  <a:lnTo>
                    <a:pt x="9" y="1557"/>
                  </a:lnTo>
                  <a:lnTo>
                    <a:pt x="15" y="1592"/>
                  </a:lnTo>
                  <a:lnTo>
                    <a:pt x="23" y="1627"/>
                  </a:lnTo>
                  <a:lnTo>
                    <a:pt x="31" y="1663"/>
                  </a:lnTo>
                  <a:lnTo>
                    <a:pt x="42" y="1697"/>
                  </a:lnTo>
                  <a:lnTo>
                    <a:pt x="54" y="1732"/>
                  </a:lnTo>
                  <a:lnTo>
                    <a:pt x="68" y="1766"/>
                  </a:lnTo>
                  <a:lnTo>
                    <a:pt x="82" y="1800"/>
                  </a:lnTo>
                  <a:lnTo>
                    <a:pt x="98" y="1834"/>
                  </a:lnTo>
                  <a:lnTo>
                    <a:pt x="117" y="1869"/>
                  </a:lnTo>
                  <a:lnTo>
                    <a:pt x="136" y="1901"/>
                  </a:lnTo>
                  <a:lnTo>
                    <a:pt x="157" y="1935"/>
                  </a:lnTo>
                  <a:lnTo>
                    <a:pt x="178" y="1968"/>
                  </a:lnTo>
                  <a:lnTo>
                    <a:pt x="202" y="2001"/>
                  </a:lnTo>
                  <a:lnTo>
                    <a:pt x="227" y="2033"/>
                  </a:lnTo>
                  <a:lnTo>
                    <a:pt x="254" y="2065"/>
                  </a:lnTo>
                  <a:lnTo>
                    <a:pt x="281" y="2096"/>
                  </a:lnTo>
                  <a:lnTo>
                    <a:pt x="310" y="2127"/>
                  </a:lnTo>
                  <a:lnTo>
                    <a:pt x="340" y="2159"/>
                  </a:lnTo>
                  <a:lnTo>
                    <a:pt x="371" y="2188"/>
                  </a:lnTo>
                  <a:lnTo>
                    <a:pt x="405" y="2218"/>
                  </a:lnTo>
                  <a:lnTo>
                    <a:pt x="438" y="2248"/>
                  </a:lnTo>
                  <a:lnTo>
                    <a:pt x="474" y="2276"/>
                  </a:lnTo>
                  <a:lnTo>
                    <a:pt x="510" y="2305"/>
                  </a:lnTo>
                  <a:lnTo>
                    <a:pt x="548" y="2332"/>
                  </a:lnTo>
                  <a:lnTo>
                    <a:pt x="587" y="2360"/>
                  </a:lnTo>
                  <a:lnTo>
                    <a:pt x="627" y="2386"/>
                  </a:lnTo>
                  <a:lnTo>
                    <a:pt x="668" y="2413"/>
                  </a:lnTo>
                  <a:lnTo>
                    <a:pt x="711" y="2438"/>
                  </a:lnTo>
                  <a:lnTo>
                    <a:pt x="754" y="2463"/>
                  </a:lnTo>
                  <a:lnTo>
                    <a:pt x="799" y="2487"/>
                  </a:lnTo>
                  <a:lnTo>
                    <a:pt x="843" y="2511"/>
                  </a:lnTo>
                  <a:lnTo>
                    <a:pt x="890" y="2534"/>
                  </a:lnTo>
                  <a:lnTo>
                    <a:pt x="937" y="2557"/>
                  </a:lnTo>
                  <a:lnTo>
                    <a:pt x="986" y="2578"/>
                  </a:lnTo>
                  <a:lnTo>
                    <a:pt x="1035" y="2599"/>
                  </a:lnTo>
                  <a:lnTo>
                    <a:pt x="1085" y="2619"/>
                  </a:lnTo>
                  <a:lnTo>
                    <a:pt x="1136" y="2639"/>
                  </a:lnTo>
                  <a:lnTo>
                    <a:pt x="1188" y="2658"/>
                  </a:lnTo>
                  <a:lnTo>
                    <a:pt x="1240" y="2675"/>
                  </a:lnTo>
                  <a:lnTo>
                    <a:pt x="1293" y="2693"/>
                  </a:lnTo>
                  <a:lnTo>
                    <a:pt x="1348" y="2709"/>
                  </a:lnTo>
                  <a:lnTo>
                    <a:pt x="1403" y="2725"/>
                  </a:lnTo>
                  <a:lnTo>
                    <a:pt x="1458" y="2741"/>
                  </a:lnTo>
                  <a:lnTo>
                    <a:pt x="1514" y="2754"/>
                  </a:lnTo>
                  <a:lnTo>
                    <a:pt x="1571" y="2768"/>
                  </a:lnTo>
                  <a:lnTo>
                    <a:pt x="1628" y="2780"/>
                  </a:lnTo>
                  <a:lnTo>
                    <a:pt x="1685" y="2792"/>
                  </a:lnTo>
                  <a:lnTo>
                    <a:pt x="1744" y="2803"/>
                  </a:lnTo>
                  <a:lnTo>
                    <a:pt x="1802" y="2813"/>
                  </a:lnTo>
                  <a:lnTo>
                    <a:pt x="1861" y="2822"/>
                  </a:lnTo>
                  <a:lnTo>
                    <a:pt x="1921" y="2830"/>
                  </a:lnTo>
                  <a:lnTo>
                    <a:pt x="1980" y="2839"/>
                  </a:lnTo>
                  <a:lnTo>
                    <a:pt x="2040" y="2845"/>
                  </a:lnTo>
                  <a:lnTo>
                    <a:pt x="2101" y="2851"/>
                  </a:lnTo>
                  <a:lnTo>
                    <a:pt x="2161" y="2856"/>
                  </a:lnTo>
                  <a:lnTo>
                    <a:pt x="2222" y="2860"/>
                  </a:lnTo>
                  <a:lnTo>
                    <a:pt x="2282" y="2863"/>
                  </a:lnTo>
                  <a:lnTo>
                    <a:pt x="2344" y="2865"/>
                  </a:lnTo>
                  <a:lnTo>
                    <a:pt x="2405" y="2867"/>
                  </a:lnTo>
                  <a:lnTo>
                    <a:pt x="2466" y="2868"/>
                  </a:lnTo>
                  <a:lnTo>
                    <a:pt x="2527" y="2867"/>
                  </a:lnTo>
                  <a:lnTo>
                    <a:pt x="2588" y="2866"/>
                  </a:lnTo>
                  <a:lnTo>
                    <a:pt x="2650" y="2864"/>
                  </a:lnTo>
                  <a:lnTo>
                    <a:pt x="2710" y="2862"/>
                  </a:lnTo>
                  <a:lnTo>
                    <a:pt x="2771" y="2858"/>
                  </a:lnTo>
                  <a:lnTo>
                    <a:pt x="2831" y="2853"/>
                  </a:lnTo>
                  <a:lnTo>
                    <a:pt x="2893" y="2848"/>
                  </a:lnTo>
                  <a:lnTo>
                    <a:pt x="2952" y="2842"/>
                  </a:lnTo>
                  <a:lnTo>
                    <a:pt x="3012" y="2835"/>
                  </a:lnTo>
                  <a:lnTo>
                    <a:pt x="3072" y="2826"/>
                  </a:lnTo>
                  <a:lnTo>
                    <a:pt x="3131" y="2818"/>
                  </a:lnTo>
                  <a:lnTo>
                    <a:pt x="3190" y="2808"/>
                  </a:lnTo>
                  <a:lnTo>
                    <a:pt x="3248" y="2798"/>
                  </a:lnTo>
                  <a:lnTo>
                    <a:pt x="3306" y="2787"/>
                  </a:lnTo>
                  <a:lnTo>
                    <a:pt x="3363" y="2774"/>
                  </a:lnTo>
                  <a:lnTo>
                    <a:pt x="3420" y="2761"/>
                  </a:lnTo>
                  <a:lnTo>
                    <a:pt x="3476" y="2748"/>
                  </a:lnTo>
                  <a:lnTo>
                    <a:pt x="3532" y="2732"/>
                  </a:lnTo>
                  <a:lnTo>
                    <a:pt x="3588" y="2717"/>
                  </a:lnTo>
                  <a:lnTo>
                    <a:pt x="3642" y="2701"/>
                  </a:lnTo>
                  <a:lnTo>
                    <a:pt x="3696" y="2684"/>
                  </a:lnTo>
                  <a:lnTo>
                    <a:pt x="3749" y="2667"/>
                  </a:lnTo>
                  <a:lnTo>
                    <a:pt x="3801" y="2649"/>
                  </a:lnTo>
                  <a:lnTo>
                    <a:pt x="3852" y="2629"/>
                  </a:lnTo>
                  <a:lnTo>
                    <a:pt x="3903" y="2609"/>
                  </a:lnTo>
                  <a:lnTo>
                    <a:pt x="3952" y="2588"/>
                  </a:lnTo>
                  <a:lnTo>
                    <a:pt x="4001" y="2567"/>
                  </a:lnTo>
                  <a:lnTo>
                    <a:pt x="4049" y="2546"/>
                  </a:lnTo>
                  <a:lnTo>
                    <a:pt x="4096" y="2523"/>
                  </a:lnTo>
                  <a:lnTo>
                    <a:pt x="4142" y="2500"/>
                  </a:lnTo>
                  <a:lnTo>
                    <a:pt x="4187" y="2475"/>
                  </a:lnTo>
                  <a:lnTo>
                    <a:pt x="4230" y="2451"/>
                  </a:lnTo>
                  <a:lnTo>
                    <a:pt x="4273" y="2425"/>
                  </a:lnTo>
                  <a:lnTo>
                    <a:pt x="4315" y="2400"/>
                  </a:lnTo>
                  <a:lnTo>
                    <a:pt x="4356" y="2373"/>
                  </a:lnTo>
                  <a:lnTo>
                    <a:pt x="4396" y="2347"/>
                  </a:lnTo>
                  <a:lnTo>
                    <a:pt x="4434" y="2319"/>
                  </a:lnTo>
                  <a:lnTo>
                    <a:pt x="4470" y="2290"/>
                  </a:lnTo>
                  <a:lnTo>
                    <a:pt x="4507" y="2262"/>
                  </a:lnTo>
                  <a:lnTo>
                    <a:pt x="4542" y="2233"/>
                  </a:lnTo>
                  <a:lnTo>
                    <a:pt x="4575" y="2204"/>
                  </a:lnTo>
                  <a:lnTo>
                    <a:pt x="4607" y="2173"/>
                  </a:lnTo>
                  <a:lnTo>
                    <a:pt x="4638" y="2143"/>
                  </a:lnTo>
                  <a:lnTo>
                    <a:pt x="4667" y="2112"/>
                  </a:lnTo>
                  <a:lnTo>
                    <a:pt x="4696" y="2081"/>
                  </a:lnTo>
                  <a:lnTo>
                    <a:pt x="4722" y="2048"/>
                  </a:lnTo>
                  <a:lnTo>
                    <a:pt x="4748" y="2017"/>
                  </a:lnTo>
                  <a:lnTo>
                    <a:pt x="4772" y="1984"/>
                  </a:lnTo>
                  <a:lnTo>
                    <a:pt x="4795" y="1952"/>
                  </a:lnTo>
                  <a:lnTo>
                    <a:pt x="4816" y="1919"/>
                  </a:lnTo>
                  <a:lnTo>
                    <a:pt x="4837" y="1885"/>
                  </a:lnTo>
                  <a:lnTo>
                    <a:pt x="4855" y="1851"/>
                  </a:lnTo>
                  <a:lnTo>
                    <a:pt x="4872" y="1818"/>
                  </a:lnTo>
                  <a:lnTo>
                    <a:pt x="4888" y="1783"/>
                  </a:lnTo>
                  <a:lnTo>
                    <a:pt x="4902" y="1749"/>
                  </a:lnTo>
                  <a:lnTo>
                    <a:pt x="4915" y="1715"/>
                  </a:lnTo>
                  <a:lnTo>
                    <a:pt x="4926" y="1680"/>
                  </a:lnTo>
                  <a:lnTo>
                    <a:pt x="4936" y="1645"/>
                  </a:lnTo>
                  <a:lnTo>
                    <a:pt x="4944" y="1610"/>
                  </a:lnTo>
                  <a:lnTo>
                    <a:pt x="4951" y="1575"/>
                  </a:lnTo>
                  <a:lnTo>
                    <a:pt x="4956" y="1539"/>
                  </a:lnTo>
                  <a:lnTo>
                    <a:pt x="4960" y="1504"/>
                  </a:lnTo>
                  <a:lnTo>
                    <a:pt x="4962" y="1469"/>
                  </a:lnTo>
                  <a:lnTo>
                    <a:pt x="4963" y="1434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748" name="Freeform 364"/>
            <p:cNvSpPr>
              <a:spLocks/>
            </p:cNvSpPr>
            <p:nvPr/>
          </p:nvSpPr>
          <p:spPr bwMode="auto">
            <a:xfrm>
              <a:off x="1250" y="795"/>
              <a:ext cx="438" cy="253"/>
            </a:xfrm>
            <a:custGeom>
              <a:avLst/>
              <a:gdLst>
                <a:gd name="T0" fmla="*/ 7432 w 7444"/>
                <a:gd name="T1" fmla="*/ 1977 h 4303"/>
                <a:gd name="T2" fmla="*/ 7383 w 7444"/>
                <a:gd name="T3" fmla="*/ 1763 h 4303"/>
                <a:gd name="T4" fmla="*/ 7297 w 7444"/>
                <a:gd name="T5" fmla="*/ 1552 h 4303"/>
                <a:gd name="T6" fmla="*/ 7175 w 7444"/>
                <a:gd name="T7" fmla="*/ 1347 h 4303"/>
                <a:gd name="T8" fmla="*/ 7018 w 7444"/>
                <a:gd name="T9" fmla="*/ 1151 h 4303"/>
                <a:gd name="T10" fmla="*/ 6827 w 7444"/>
                <a:gd name="T11" fmla="*/ 964 h 4303"/>
                <a:gd name="T12" fmla="*/ 6605 w 7444"/>
                <a:gd name="T13" fmla="*/ 790 h 4303"/>
                <a:gd name="T14" fmla="*/ 6354 w 7444"/>
                <a:gd name="T15" fmla="*/ 630 h 4303"/>
                <a:gd name="T16" fmla="*/ 6076 w 7444"/>
                <a:gd name="T17" fmla="*/ 485 h 4303"/>
                <a:gd name="T18" fmla="*/ 5775 w 7444"/>
                <a:gd name="T19" fmla="*/ 356 h 4303"/>
                <a:gd name="T20" fmla="*/ 5451 w 7444"/>
                <a:gd name="T21" fmla="*/ 246 h 4303"/>
                <a:gd name="T22" fmla="*/ 5111 w 7444"/>
                <a:gd name="T23" fmla="*/ 155 h 4303"/>
                <a:gd name="T24" fmla="*/ 4757 w 7444"/>
                <a:gd name="T25" fmla="*/ 85 h 4303"/>
                <a:gd name="T26" fmla="*/ 4393 w 7444"/>
                <a:gd name="T27" fmla="*/ 35 h 4303"/>
                <a:gd name="T28" fmla="*/ 4022 w 7444"/>
                <a:gd name="T29" fmla="*/ 6 h 4303"/>
                <a:gd name="T30" fmla="*/ 3647 w 7444"/>
                <a:gd name="T31" fmla="*/ 0 h 4303"/>
                <a:gd name="T32" fmla="*/ 3274 w 7444"/>
                <a:gd name="T33" fmla="*/ 15 h 4303"/>
                <a:gd name="T34" fmla="*/ 2904 w 7444"/>
                <a:gd name="T35" fmla="*/ 52 h 4303"/>
                <a:gd name="T36" fmla="*/ 2543 w 7444"/>
                <a:gd name="T37" fmla="*/ 110 h 4303"/>
                <a:gd name="T38" fmla="*/ 2194 w 7444"/>
                <a:gd name="T39" fmla="*/ 189 h 4303"/>
                <a:gd name="T40" fmla="*/ 1861 w 7444"/>
                <a:gd name="T41" fmla="*/ 288 h 4303"/>
                <a:gd name="T42" fmla="*/ 1546 w 7444"/>
                <a:gd name="T43" fmla="*/ 405 h 4303"/>
                <a:gd name="T44" fmla="*/ 1254 w 7444"/>
                <a:gd name="T45" fmla="*/ 541 h 4303"/>
                <a:gd name="T46" fmla="*/ 986 w 7444"/>
                <a:gd name="T47" fmla="*/ 692 h 4303"/>
                <a:gd name="T48" fmla="*/ 746 w 7444"/>
                <a:gd name="T49" fmla="*/ 858 h 4303"/>
                <a:gd name="T50" fmla="*/ 537 w 7444"/>
                <a:gd name="T51" fmla="*/ 1038 h 4303"/>
                <a:gd name="T52" fmla="*/ 359 w 7444"/>
                <a:gd name="T53" fmla="*/ 1229 h 4303"/>
                <a:gd name="T54" fmla="*/ 215 w 7444"/>
                <a:gd name="T55" fmla="*/ 1429 h 4303"/>
                <a:gd name="T56" fmla="*/ 108 w 7444"/>
                <a:gd name="T57" fmla="*/ 1636 h 4303"/>
                <a:gd name="T58" fmla="*/ 37 w 7444"/>
                <a:gd name="T59" fmla="*/ 1849 h 4303"/>
                <a:gd name="T60" fmla="*/ 3 w 7444"/>
                <a:gd name="T61" fmla="*/ 2064 h 4303"/>
                <a:gd name="T62" fmla="*/ 6 w 7444"/>
                <a:gd name="T63" fmla="*/ 2280 h 4303"/>
                <a:gd name="T64" fmla="*/ 48 w 7444"/>
                <a:gd name="T65" fmla="*/ 2496 h 4303"/>
                <a:gd name="T66" fmla="*/ 126 w 7444"/>
                <a:gd name="T67" fmla="*/ 2708 h 4303"/>
                <a:gd name="T68" fmla="*/ 242 w 7444"/>
                <a:gd name="T69" fmla="*/ 2913 h 4303"/>
                <a:gd name="T70" fmla="*/ 392 w 7444"/>
                <a:gd name="T71" fmla="*/ 3112 h 4303"/>
                <a:gd name="T72" fmla="*/ 575 w 7444"/>
                <a:gd name="T73" fmla="*/ 3300 h 4303"/>
                <a:gd name="T74" fmla="*/ 792 w 7444"/>
                <a:gd name="T75" fmla="*/ 3478 h 4303"/>
                <a:gd name="T76" fmla="*/ 1038 w 7444"/>
                <a:gd name="T77" fmla="*/ 3641 h 4303"/>
                <a:gd name="T78" fmla="*/ 1310 w 7444"/>
                <a:gd name="T79" fmla="*/ 3789 h 4303"/>
                <a:gd name="T80" fmla="*/ 1607 w 7444"/>
                <a:gd name="T81" fmla="*/ 3922 h 4303"/>
                <a:gd name="T82" fmla="*/ 1926 w 7444"/>
                <a:gd name="T83" fmla="*/ 4035 h 4303"/>
                <a:gd name="T84" fmla="*/ 2263 w 7444"/>
                <a:gd name="T85" fmla="*/ 4130 h 4303"/>
                <a:gd name="T86" fmla="*/ 2614 w 7444"/>
                <a:gd name="T87" fmla="*/ 4205 h 4303"/>
                <a:gd name="T88" fmla="*/ 2978 w 7444"/>
                <a:gd name="T89" fmla="*/ 4259 h 4303"/>
                <a:gd name="T90" fmla="*/ 3348 w 7444"/>
                <a:gd name="T91" fmla="*/ 4291 h 4303"/>
                <a:gd name="T92" fmla="*/ 3722 w 7444"/>
                <a:gd name="T93" fmla="*/ 4303 h 4303"/>
                <a:gd name="T94" fmla="*/ 4096 w 7444"/>
                <a:gd name="T95" fmla="*/ 4291 h 4303"/>
                <a:gd name="T96" fmla="*/ 4466 w 7444"/>
                <a:gd name="T97" fmla="*/ 4259 h 4303"/>
                <a:gd name="T98" fmla="*/ 4830 w 7444"/>
                <a:gd name="T99" fmla="*/ 4205 h 4303"/>
                <a:gd name="T100" fmla="*/ 5181 w 7444"/>
                <a:gd name="T101" fmla="*/ 4130 h 4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444" h="4303">
                  <a:moveTo>
                    <a:pt x="7444" y="2151"/>
                  </a:moveTo>
                  <a:lnTo>
                    <a:pt x="7443" y="2108"/>
                  </a:lnTo>
                  <a:lnTo>
                    <a:pt x="7441" y="2064"/>
                  </a:lnTo>
                  <a:lnTo>
                    <a:pt x="7437" y="2021"/>
                  </a:lnTo>
                  <a:lnTo>
                    <a:pt x="7432" y="1977"/>
                  </a:lnTo>
                  <a:lnTo>
                    <a:pt x="7425" y="1934"/>
                  </a:lnTo>
                  <a:lnTo>
                    <a:pt x="7417" y="1891"/>
                  </a:lnTo>
                  <a:lnTo>
                    <a:pt x="7408" y="1849"/>
                  </a:lnTo>
                  <a:lnTo>
                    <a:pt x="7396" y="1806"/>
                  </a:lnTo>
                  <a:lnTo>
                    <a:pt x="7383" y="1763"/>
                  </a:lnTo>
                  <a:lnTo>
                    <a:pt x="7369" y="1721"/>
                  </a:lnTo>
                  <a:lnTo>
                    <a:pt x="7353" y="1678"/>
                  </a:lnTo>
                  <a:lnTo>
                    <a:pt x="7336" y="1636"/>
                  </a:lnTo>
                  <a:lnTo>
                    <a:pt x="7318" y="1594"/>
                  </a:lnTo>
                  <a:lnTo>
                    <a:pt x="7297" y="1552"/>
                  </a:lnTo>
                  <a:lnTo>
                    <a:pt x="7276" y="1511"/>
                  </a:lnTo>
                  <a:lnTo>
                    <a:pt x="7252" y="1470"/>
                  </a:lnTo>
                  <a:lnTo>
                    <a:pt x="7228" y="1429"/>
                  </a:lnTo>
                  <a:lnTo>
                    <a:pt x="7202" y="1388"/>
                  </a:lnTo>
                  <a:lnTo>
                    <a:pt x="7175" y="1347"/>
                  </a:lnTo>
                  <a:lnTo>
                    <a:pt x="7146" y="1307"/>
                  </a:lnTo>
                  <a:lnTo>
                    <a:pt x="7117" y="1268"/>
                  </a:lnTo>
                  <a:lnTo>
                    <a:pt x="7085" y="1229"/>
                  </a:lnTo>
                  <a:lnTo>
                    <a:pt x="7052" y="1189"/>
                  </a:lnTo>
                  <a:lnTo>
                    <a:pt x="7018" y="1151"/>
                  </a:lnTo>
                  <a:lnTo>
                    <a:pt x="6982" y="1113"/>
                  </a:lnTo>
                  <a:lnTo>
                    <a:pt x="6945" y="1075"/>
                  </a:lnTo>
                  <a:lnTo>
                    <a:pt x="6908" y="1038"/>
                  </a:lnTo>
                  <a:lnTo>
                    <a:pt x="6868" y="1001"/>
                  </a:lnTo>
                  <a:lnTo>
                    <a:pt x="6827" y="964"/>
                  </a:lnTo>
                  <a:lnTo>
                    <a:pt x="6785" y="929"/>
                  </a:lnTo>
                  <a:lnTo>
                    <a:pt x="6742" y="893"/>
                  </a:lnTo>
                  <a:lnTo>
                    <a:pt x="6697" y="858"/>
                  </a:lnTo>
                  <a:lnTo>
                    <a:pt x="6652" y="824"/>
                  </a:lnTo>
                  <a:lnTo>
                    <a:pt x="6605" y="790"/>
                  </a:lnTo>
                  <a:lnTo>
                    <a:pt x="6557" y="757"/>
                  </a:lnTo>
                  <a:lnTo>
                    <a:pt x="6509" y="725"/>
                  </a:lnTo>
                  <a:lnTo>
                    <a:pt x="6457" y="692"/>
                  </a:lnTo>
                  <a:lnTo>
                    <a:pt x="6406" y="660"/>
                  </a:lnTo>
                  <a:lnTo>
                    <a:pt x="6354" y="630"/>
                  </a:lnTo>
                  <a:lnTo>
                    <a:pt x="6300" y="599"/>
                  </a:lnTo>
                  <a:lnTo>
                    <a:pt x="6246" y="569"/>
                  </a:lnTo>
                  <a:lnTo>
                    <a:pt x="6190" y="541"/>
                  </a:lnTo>
                  <a:lnTo>
                    <a:pt x="6134" y="512"/>
                  </a:lnTo>
                  <a:lnTo>
                    <a:pt x="6076" y="485"/>
                  </a:lnTo>
                  <a:lnTo>
                    <a:pt x="6018" y="457"/>
                  </a:lnTo>
                  <a:lnTo>
                    <a:pt x="5958" y="431"/>
                  </a:lnTo>
                  <a:lnTo>
                    <a:pt x="5897" y="405"/>
                  </a:lnTo>
                  <a:lnTo>
                    <a:pt x="5836" y="381"/>
                  </a:lnTo>
                  <a:lnTo>
                    <a:pt x="5775" y="356"/>
                  </a:lnTo>
                  <a:lnTo>
                    <a:pt x="5712" y="333"/>
                  </a:lnTo>
                  <a:lnTo>
                    <a:pt x="5647" y="310"/>
                  </a:lnTo>
                  <a:lnTo>
                    <a:pt x="5583" y="288"/>
                  </a:lnTo>
                  <a:lnTo>
                    <a:pt x="5518" y="266"/>
                  </a:lnTo>
                  <a:lnTo>
                    <a:pt x="5451" y="246"/>
                  </a:lnTo>
                  <a:lnTo>
                    <a:pt x="5385" y="226"/>
                  </a:lnTo>
                  <a:lnTo>
                    <a:pt x="5318" y="207"/>
                  </a:lnTo>
                  <a:lnTo>
                    <a:pt x="5249" y="189"/>
                  </a:lnTo>
                  <a:lnTo>
                    <a:pt x="5181" y="171"/>
                  </a:lnTo>
                  <a:lnTo>
                    <a:pt x="5111" y="155"/>
                  </a:lnTo>
                  <a:lnTo>
                    <a:pt x="5042" y="140"/>
                  </a:lnTo>
                  <a:lnTo>
                    <a:pt x="4972" y="124"/>
                  </a:lnTo>
                  <a:lnTo>
                    <a:pt x="4900" y="110"/>
                  </a:lnTo>
                  <a:lnTo>
                    <a:pt x="4830" y="97"/>
                  </a:lnTo>
                  <a:lnTo>
                    <a:pt x="4757" y="85"/>
                  </a:lnTo>
                  <a:lnTo>
                    <a:pt x="4685" y="72"/>
                  </a:lnTo>
                  <a:lnTo>
                    <a:pt x="4612" y="62"/>
                  </a:lnTo>
                  <a:lnTo>
                    <a:pt x="4540" y="52"/>
                  </a:lnTo>
                  <a:lnTo>
                    <a:pt x="4466" y="43"/>
                  </a:lnTo>
                  <a:lnTo>
                    <a:pt x="4393" y="35"/>
                  </a:lnTo>
                  <a:lnTo>
                    <a:pt x="4319" y="27"/>
                  </a:lnTo>
                  <a:lnTo>
                    <a:pt x="4245" y="20"/>
                  </a:lnTo>
                  <a:lnTo>
                    <a:pt x="4171" y="15"/>
                  </a:lnTo>
                  <a:lnTo>
                    <a:pt x="4096" y="10"/>
                  </a:lnTo>
                  <a:lnTo>
                    <a:pt x="4022" y="6"/>
                  </a:lnTo>
                  <a:lnTo>
                    <a:pt x="3947" y="3"/>
                  </a:lnTo>
                  <a:lnTo>
                    <a:pt x="3872" y="1"/>
                  </a:lnTo>
                  <a:lnTo>
                    <a:pt x="3797" y="0"/>
                  </a:lnTo>
                  <a:lnTo>
                    <a:pt x="3722" y="0"/>
                  </a:lnTo>
                  <a:lnTo>
                    <a:pt x="3647" y="0"/>
                  </a:lnTo>
                  <a:lnTo>
                    <a:pt x="3573" y="1"/>
                  </a:lnTo>
                  <a:lnTo>
                    <a:pt x="3497" y="3"/>
                  </a:lnTo>
                  <a:lnTo>
                    <a:pt x="3423" y="6"/>
                  </a:lnTo>
                  <a:lnTo>
                    <a:pt x="3348" y="10"/>
                  </a:lnTo>
                  <a:lnTo>
                    <a:pt x="3274" y="15"/>
                  </a:lnTo>
                  <a:lnTo>
                    <a:pt x="3199" y="20"/>
                  </a:lnTo>
                  <a:lnTo>
                    <a:pt x="3125" y="27"/>
                  </a:lnTo>
                  <a:lnTo>
                    <a:pt x="3051" y="35"/>
                  </a:lnTo>
                  <a:lnTo>
                    <a:pt x="2978" y="43"/>
                  </a:lnTo>
                  <a:lnTo>
                    <a:pt x="2904" y="52"/>
                  </a:lnTo>
                  <a:lnTo>
                    <a:pt x="2831" y="62"/>
                  </a:lnTo>
                  <a:lnTo>
                    <a:pt x="2758" y="72"/>
                  </a:lnTo>
                  <a:lnTo>
                    <a:pt x="2687" y="85"/>
                  </a:lnTo>
                  <a:lnTo>
                    <a:pt x="2614" y="97"/>
                  </a:lnTo>
                  <a:lnTo>
                    <a:pt x="2543" y="110"/>
                  </a:lnTo>
                  <a:lnTo>
                    <a:pt x="2472" y="124"/>
                  </a:lnTo>
                  <a:lnTo>
                    <a:pt x="2402" y="140"/>
                  </a:lnTo>
                  <a:lnTo>
                    <a:pt x="2333" y="155"/>
                  </a:lnTo>
                  <a:lnTo>
                    <a:pt x="2263" y="171"/>
                  </a:lnTo>
                  <a:lnTo>
                    <a:pt x="2194" y="189"/>
                  </a:lnTo>
                  <a:lnTo>
                    <a:pt x="2127" y="207"/>
                  </a:lnTo>
                  <a:lnTo>
                    <a:pt x="2059" y="226"/>
                  </a:lnTo>
                  <a:lnTo>
                    <a:pt x="1992" y="246"/>
                  </a:lnTo>
                  <a:lnTo>
                    <a:pt x="1926" y="266"/>
                  </a:lnTo>
                  <a:lnTo>
                    <a:pt x="1861" y="288"/>
                  </a:lnTo>
                  <a:lnTo>
                    <a:pt x="1796" y="310"/>
                  </a:lnTo>
                  <a:lnTo>
                    <a:pt x="1733" y="333"/>
                  </a:lnTo>
                  <a:lnTo>
                    <a:pt x="1669" y="356"/>
                  </a:lnTo>
                  <a:lnTo>
                    <a:pt x="1607" y="381"/>
                  </a:lnTo>
                  <a:lnTo>
                    <a:pt x="1546" y="405"/>
                  </a:lnTo>
                  <a:lnTo>
                    <a:pt x="1486" y="431"/>
                  </a:lnTo>
                  <a:lnTo>
                    <a:pt x="1426" y="457"/>
                  </a:lnTo>
                  <a:lnTo>
                    <a:pt x="1367" y="485"/>
                  </a:lnTo>
                  <a:lnTo>
                    <a:pt x="1310" y="512"/>
                  </a:lnTo>
                  <a:lnTo>
                    <a:pt x="1254" y="541"/>
                  </a:lnTo>
                  <a:lnTo>
                    <a:pt x="1198" y="569"/>
                  </a:lnTo>
                  <a:lnTo>
                    <a:pt x="1144" y="599"/>
                  </a:lnTo>
                  <a:lnTo>
                    <a:pt x="1090" y="630"/>
                  </a:lnTo>
                  <a:lnTo>
                    <a:pt x="1038" y="660"/>
                  </a:lnTo>
                  <a:lnTo>
                    <a:pt x="986" y="692"/>
                  </a:lnTo>
                  <a:lnTo>
                    <a:pt x="936" y="725"/>
                  </a:lnTo>
                  <a:lnTo>
                    <a:pt x="887" y="757"/>
                  </a:lnTo>
                  <a:lnTo>
                    <a:pt x="839" y="790"/>
                  </a:lnTo>
                  <a:lnTo>
                    <a:pt x="792" y="824"/>
                  </a:lnTo>
                  <a:lnTo>
                    <a:pt x="746" y="858"/>
                  </a:lnTo>
                  <a:lnTo>
                    <a:pt x="702" y="893"/>
                  </a:lnTo>
                  <a:lnTo>
                    <a:pt x="658" y="929"/>
                  </a:lnTo>
                  <a:lnTo>
                    <a:pt x="616" y="964"/>
                  </a:lnTo>
                  <a:lnTo>
                    <a:pt x="575" y="1001"/>
                  </a:lnTo>
                  <a:lnTo>
                    <a:pt x="537" y="1038"/>
                  </a:lnTo>
                  <a:lnTo>
                    <a:pt x="498" y="1075"/>
                  </a:lnTo>
                  <a:lnTo>
                    <a:pt x="461" y="1113"/>
                  </a:lnTo>
                  <a:lnTo>
                    <a:pt x="426" y="1151"/>
                  </a:lnTo>
                  <a:lnTo>
                    <a:pt x="392" y="1189"/>
                  </a:lnTo>
                  <a:lnTo>
                    <a:pt x="359" y="1229"/>
                  </a:lnTo>
                  <a:lnTo>
                    <a:pt x="327" y="1268"/>
                  </a:lnTo>
                  <a:lnTo>
                    <a:pt x="298" y="1307"/>
                  </a:lnTo>
                  <a:lnTo>
                    <a:pt x="269" y="1347"/>
                  </a:lnTo>
                  <a:lnTo>
                    <a:pt x="242" y="1388"/>
                  </a:lnTo>
                  <a:lnTo>
                    <a:pt x="215" y="1429"/>
                  </a:lnTo>
                  <a:lnTo>
                    <a:pt x="192" y="1470"/>
                  </a:lnTo>
                  <a:lnTo>
                    <a:pt x="168" y="1511"/>
                  </a:lnTo>
                  <a:lnTo>
                    <a:pt x="147" y="1552"/>
                  </a:lnTo>
                  <a:lnTo>
                    <a:pt x="126" y="1594"/>
                  </a:lnTo>
                  <a:lnTo>
                    <a:pt x="108" y="1636"/>
                  </a:lnTo>
                  <a:lnTo>
                    <a:pt x="91" y="1678"/>
                  </a:lnTo>
                  <a:lnTo>
                    <a:pt x="75" y="1721"/>
                  </a:lnTo>
                  <a:lnTo>
                    <a:pt x="61" y="1763"/>
                  </a:lnTo>
                  <a:lnTo>
                    <a:pt x="48" y="1806"/>
                  </a:lnTo>
                  <a:lnTo>
                    <a:pt x="37" y="1849"/>
                  </a:lnTo>
                  <a:lnTo>
                    <a:pt x="26" y="1891"/>
                  </a:lnTo>
                  <a:lnTo>
                    <a:pt x="18" y="1934"/>
                  </a:lnTo>
                  <a:lnTo>
                    <a:pt x="12" y="1977"/>
                  </a:lnTo>
                  <a:lnTo>
                    <a:pt x="6" y="2021"/>
                  </a:lnTo>
                  <a:lnTo>
                    <a:pt x="3" y="2064"/>
                  </a:lnTo>
                  <a:lnTo>
                    <a:pt x="1" y="2108"/>
                  </a:lnTo>
                  <a:lnTo>
                    <a:pt x="0" y="2151"/>
                  </a:lnTo>
                  <a:lnTo>
                    <a:pt x="1" y="2195"/>
                  </a:lnTo>
                  <a:lnTo>
                    <a:pt x="3" y="2237"/>
                  </a:lnTo>
                  <a:lnTo>
                    <a:pt x="6" y="2280"/>
                  </a:lnTo>
                  <a:lnTo>
                    <a:pt x="12" y="2324"/>
                  </a:lnTo>
                  <a:lnTo>
                    <a:pt x="18" y="2367"/>
                  </a:lnTo>
                  <a:lnTo>
                    <a:pt x="26" y="2410"/>
                  </a:lnTo>
                  <a:lnTo>
                    <a:pt x="37" y="2453"/>
                  </a:lnTo>
                  <a:lnTo>
                    <a:pt x="48" y="2496"/>
                  </a:lnTo>
                  <a:lnTo>
                    <a:pt x="61" y="2539"/>
                  </a:lnTo>
                  <a:lnTo>
                    <a:pt x="75" y="2581"/>
                  </a:lnTo>
                  <a:lnTo>
                    <a:pt x="91" y="2623"/>
                  </a:lnTo>
                  <a:lnTo>
                    <a:pt x="108" y="2665"/>
                  </a:lnTo>
                  <a:lnTo>
                    <a:pt x="126" y="2708"/>
                  </a:lnTo>
                  <a:lnTo>
                    <a:pt x="147" y="2749"/>
                  </a:lnTo>
                  <a:lnTo>
                    <a:pt x="168" y="2791"/>
                  </a:lnTo>
                  <a:lnTo>
                    <a:pt x="192" y="2832"/>
                  </a:lnTo>
                  <a:lnTo>
                    <a:pt x="215" y="2873"/>
                  </a:lnTo>
                  <a:lnTo>
                    <a:pt x="242" y="2913"/>
                  </a:lnTo>
                  <a:lnTo>
                    <a:pt x="269" y="2954"/>
                  </a:lnTo>
                  <a:lnTo>
                    <a:pt x="298" y="2994"/>
                  </a:lnTo>
                  <a:lnTo>
                    <a:pt x="327" y="3034"/>
                  </a:lnTo>
                  <a:lnTo>
                    <a:pt x="359" y="3074"/>
                  </a:lnTo>
                  <a:lnTo>
                    <a:pt x="392" y="3112"/>
                  </a:lnTo>
                  <a:lnTo>
                    <a:pt x="426" y="3150"/>
                  </a:lnTo>
                  <a:lnTo>
                    <a:pt x="461" y="3189"/>
                  </a:lnTo>
                  <a:lnTo>
                    <a:pt x="498" y="3227"/>
                  </a:lnTo>
                  <a:lnTo>
                    <a:pt x="537" y="3263"/>
                  </a:lnTo>
                  <a:lnTo>
                    <a:pt x="575" y="3300"/>
                  </a:lnTo>
                  <a:lnTo>
                    <a:pt x="616" y="3337"/>
                  </a:lnTo>
                  <a:lnTo>
                    <a:pt x="658" y="3373"/>
                  </a:lnTo>
                  <a:lnTo>
                    <a:pt x="702" y="3408"/>
                  </a:lnTo>
                  <a:lnTo>
                    <a:pt x="746" y="3443"/>
                  </a:lnTo>
                  <a:lnTo>
                    <a:pt x="792" y="3478"/>
                  </a:lnTo>
                  <a:lnTo>
                    <a:pt x="839" y="3511"/>
                  </a:lnTo>
                  <a:lnTo>
                    <a:pt x="887" y="3545"/>
                  </a:lnTo>
                  <a:lnTo>
                    <a:pt x="936" y="3578"/>
                  </a:lnTo>
                  <a:lnTo>
                    <a:pt x="986" y="3609"/>
                  </a:lnTo>
                  <a:lnTo>
                    <a:pt x="1038" y="3641"/>
                  </a:lnTo>
                  <a:lnTo>
                    <a:pt x="1090" y="3672"/>
                  </a:lnTo>
                  <a:lnTo>
                    <a:pt x="1144" y="3702"/>
                  </a:lnTo>
                  <a:lnTo>
                    <a:pt x="1198" y="3732"/>
                  </a:lnTo>
                  <a:lnTo>
                    <a:pt x="1254" y="3762"/>
                  </a:lnTo>
                  <a:lnTo>
                    <a:pt x="1310" y="3789"/>
                  </a:lnTo>
                  <a:lnTo>
                    <a:pt x="1367" y="3818"/>
                  </a:lnTo>
                  <a:lnTo>
                    <a:pt x="1426" y="3844"/>
                  </a:lnTo>
                  <a:lnTo>
                    <a:pt x="1486" y="3871"/>
                  </a:lnTo>
                  <a:lnTo>
                    <a:pt x="1546" y="3896"/>
                  </a:lnTo>
                  <a:lnTo>
                    <a:pt x="1607" y="3922"/>
                  </a:lnTo>
                  <a:lnTo>
                    <a:pt x="1669" y="3945"/>
                  </a:lnTo>
                  <a:lnTo>
                    <a:pt x="1733" y="3969"/>
                  </a:lnTo>
                  <a:lnTo>
                    <a:pt x="1796" y="3992"/>
                  </a:lnTo>
                  <a:lnTo>
                    <a:pt x="1861" y="4014"/>
                  </a:lnTo>
                  <a:lnTo>
                    <a:pt x="1926" y="4035"/>
                  </a:lnTo>
                  <a:lnTo>
                    <a:pt x="1992" y="4056"/>
                  </a:lnTo>
                  <a:lnTo>
                    <a:pt x="2059" y="4076"/>
                  </a:lnTo>
                  <a:lnTo>
                    <a:pt x="2127" y="4094"/>
                  </a:lnTo>
                  <a:lnTo>
                    <a:pt x="2194" y="4113"/>
                  </a:lnTo>
                  <a:lnTo>
                    <a:pt x="2263" y="4130"/>
                  </a:lnTo>
                  <a:lnTo>
                    <a:pt x="2333" y="4146"/>
                  </a:lnTo>
                  <a:lnTo>
                    <a:pt x="2402" y="4163"/>
                  </a:lnTo>
                  <a:lnTo>
                    <a:pt x="2472" y="4177"/>
                  </a:lnTo>
                  <a:lnTo>
                    <a:pt x="2543" y="4191"/>
                  </a:lnTo>
                  <a:lnTo>
                    <a:pt x="2614" y="4205"/>
                  </a:lnTo>
                  <a:lnTo>
                    <a:pt x="2687" y="4217"/>
                  </a:lnTo>
                  <a:lnTo>
                    <a:pt x="2758" y="4229"/>
                  </a:lnTo>
                  <a:lnTo>
                    <a:pt x="2831" y="4239"/>
                  </a:lnTo>
                  <a:lnTo>
                    <a:pt x="2904" y="4250"/>
                  </a:lnTo>
                  <a:lnTo>
                    <a:pt x="2978" y="4259"/>
                  </a:lnTo>
                  <a:lnTo>
                    <a:pt x="3051" y="4267"/>
                  </a:lnTo>
                  <a:lnTo>
                    <a:pt x="3125" y="4274"/>
                  </a:lnTo>
                  <a:lnTo>
                    <a:pt x="3199" y="4281"/>
                  </a:lnTo>
                  <a:lnTo>
                    <a:pt x="3274" y="4286"/>
                  </a:lnTo>
                  <a:lnTo>
                    <a:pt x="3348" y="4291"/>
                  </a:lnTo>
                  <a:lnTo>
                    <a:pt x="3423" y="4295"/>
                  </a:lnTo>
                  <a:lnTo>
                    <a:pt x="3497" y="4299"/>
                  </a:lnTo>
                  <a:lnTo>
                    <a:pt x="3573" y="4301"/>
                  </a:lnTo>
                  <a:lnTo>
                    <a:pt x="3647" y="4302"/>
                  </a:lnTo>
                  <a:lnTo>
                    <a:pt x="3722" y="4303"/>
                  </a:lnTo>
                  <a:lnTo>
                    <a:pt x="3797" y="4302"/>
                  </a:lnTo>
                  <a:lnTo>
                    <a:pt x="3872" y="4301"/>
                  </a:lnTo>
                  <a:lnTo>
                    <a:pt x="3947" y="4299"/>
                  </a:lnTo>
                  <a:lnTo>
                    <a:pt x="4022" y="4295"/>
                  </a:lnTo>
                  <a:lnTo>
                    <a:pt x="4096" y="4291"/>
                  </a:lnTo>
                  <a:lnTo>
                    <a:pt x="4171" y="4286"/>
                  </a:lnTo>
                  <a:lnTo>
                    <a:pt x="4245" y="4281"/>
                  </a:lnTo>
                  <a:lnTo>
                    <a:pt x="4319" y="4274"/>
                  </a:lnTo>
                  <a:lnTo>
                    <a:pt x="4393" y="4267"/>
                  </a:lnTo>
                  <a:lnTo>
                    <a:pt x="4466" y="4259"/>
                  </a:lnTo>
                  <a:lnTo>
                    <a:pt x="4540" y="4250"/>
                  </a:lnTo>
                  <a:lnTo>
                    <a:pt x="4612" y="4239"/>
                  </a:lnTo>
                  <a:lnTo>
                    <a:pt x="4685" y="4229"/>
                  </a:lnTo>
                  <a:lnTo>
                    <a:pt x="4757" y="4217"/>
                  </a:lnTo>
                  <a:lnTo>
                    <a:pt x="4830" y="4205"/>
                  </a:lnTo>
                  <a:lnTo>
                    <a:pt x="4900" y="4191"/>
                  </a:lnTo>
                  <a:lnTo>
                    <a:pt x="4972" y="4177"/>
                  </a:lnTo>
                  <a:lnTo>
                    <a:pt x="5042" y="4163"/>
                  </a:lnTo>
                  <a:lnTo>
                    <a:pt x="5111" y="4146"/>
                  </a:lnTo>
                  <a:lnTo>
                    <a:pt x="5181" y="4130"/>
                  </a:lnTo>
                  <a:lnTo>
                    <a:pt x="5249" y="411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749" name="Freeform 365"/>
            <p:cNvSpPr>
              <a:spLocks/>
            </p:cNvSpPr>
            <p:nvPr/>
          </p:nvSpPr>
          <p:spPr bwMode="auto">
            <a:xfrm>
              <a:off x="1559" y="922"/>
              <a:ext cx="129" cy="115"/>
            </a:xfrm>
            <a:custGeom>
              <a:avLst/>
              <a:gdLst>
                <a:gd name="T0" fmla="*/ 0 w 2195"/>
                <a:gd name="T1" fmla="*/ 1962 h 1962"/>
                <a:gd name="T2" fmla="*/ 69 w 2195"/>
                <a:gd name="T3" fmla="*/ 1943 h 1962"/>
                <a:gd name="T4" fmla="*/ 136 w 2195"/>
                <a:gd name="T5" fmla="*/ 1925 h 1962"/>
                <a:gd name="T6" fmla="*/ 202 w 2195"/>
                <a:gd name="T7" fmla="*/ 1905 h 1962"/>
                <a:gd name="T8" fmla="*/ 269 w 2195"/>
                <a:gd name="T9" fmla="*/ 1884 h 1962"/>
                <a:gd name="T10" fmla="*/ 334 w 2195"/>
                <a:gd name="T11" fmla="*/ 1863 h 1962"/>
                <a:gd name="T12" fmla="*/ 398 w 2195"/>
                <a:gd name="T13" fmla="*/ 1841 h 1962"/>
                <a:gd name="T14" fmla="*/ 463 w 2195"/>
                <a:gd name="T15" fmla="*/ 1818 h 1962"/>
                <a:gd name="T16" fmla="*/ 526 w 2195"/>
                <a:gd name="T17" fmla="*/ 1794 h 1962"/>
                <a:gd name="T18" fmla="*/ 587 w 2195"/>
                <a:gd name="T19" fmla="*/ 1771 h 1962"/>
                <a:gd name="T20" fmla="*/ 648 w 2195"/>
                <a:gd name="T21" fmla="*/ 1745 h 1962"/>
                <a:gd name="T22" fmla="*/ 709 w 2195"/>
                <a:gd name="T23" fmla="*/ 1720 h 1962"/>
                <a:gd name="T24" fmla="*/ 769 w 2195"/>
                <a:gd name="T25" fmla="*/ 1693 h 1962"/>
                <a:gd name="T26" fmla="*/ 827 w 2195"/>
                <a:gd name="T27" fmla="*/ 1667 h 1962"/>
                <a:gd name="T28" fmla="*/ 885 w 2195"/>
                <a:gd name="T29" fmla="*/ 1638 h 1962"/>
                <a:gd name="T30" fmla="*/ 941 w 2195"/>
                <a:gd name="T31" fmla="*/ 1611 h 1962"/>
                <a:gd name="T32" fmla="*/ 997 w 2195"/>
                <a:gd name="T33" fmla="*/ 1581 h 1962"/>
                <a:gd name="T34" fmla="*/ 1051 w 2195"/>
                <a:gd name="T35" fmla="*/ 1551 h 1962"/>
                <a:gd name="T36" fmla="*/ 1105 w 2195"/>
                <a:gd name="T37" fmla="*/ 1521 h 1962"/>
                <a:gd name="T38" fmla="*/ 1157 w 2195"/>
                <a:gd name="T39" fmla="*/ 1490 h 1962"/>
                <a:gd name="T40" fmla="*/ 1208 w 2195"/>
                <a:gd name="T41" fmla="*/ 1458 h 1962"/>
                <a:gd name="T42" fmla="*/ 1260 w 2195"/>
                <a:gd name="T43" fmla="*/ 1427 h 1962"/>
                <a:gd name="T44" fmla="*/ 1308 w 2195"/>
                <a:gd name="T45" fmla="*/ 1394 h 1962"/>
                <a:gd name="T46" fmla="*/ 1356 w 2195"/>
                <a:gd name="T47" fmla="*/ 1360 h 1962"/>
                <a:gd name="T48" fmla="*/ 1403 w 2195"/>
                <a:gd name="T49" fmla="*/ 1327 h 1962"/>
                <a:gd name="T50" fmla="*/ 1448 w 2195"/>
                <a:gd name="T51" fmla="*/ 1292 h 1962"/>
                <a:gd name="T52" fmla="*/ 1493 w 2195"/>
                <a:gd name="T53" fmla="*/ 1257 h 1962"/>
                <a:gd name="T54" fmla="*/ 1536 w 2195"/>
                <a:gd name="T55" fmla="*/ 1222 h 1962"/>
                <a:gd name="T56" fmla="*/ 1578 w 2195"/>
                <a:gd name="T57" fmla="*/ 1186 h 1962"/>
                <a:gd name="T58" fmla="*/ 1619 w 2195"/>
                <a:gd name="T59" fmla="*/ 1149 h 1962"/>
                <a:gd name="T60" fmla="*/ 1659 w 2195"/>
                <a:gd name="T61" fmla="*/ 1112 h 1962"/>
                <a:gd name="T62" fmla="*/ 1696 w 2195"/>
                <a:gd name="T63" fmla="*/ 1076 h 1962"/>
                <a:gd name="T64" fmla="*/ 1733 w 2195"/>
                <a:gd name="T65" fmla="*/ 1038 h 1962"/>
                <a:gd name="T66" fmla="*/ 1769 w 2195"/>
                <a:gd name="T67" fmla="*/ 999 h 1962"/>
                <a:gd name="T68" fmla="*/ 1803 w 2195"/>
                <a:gd name="T69" fmla="*/ 961 h 1962"/>
                <a:gd name="T70" fmla="*/ 1836 w 2195"/>
                <a:gd name="T71" fmla="*/ 923 h 1962"/>
                <a:gd name="T72" fmla="*/ 1868 w 2195"/>
                <a:gd name="T73" fmla="*/ 883 h 1962"/>
                <a:gd name="T74" fmla="*/ 1897 w 2195"/>
                <a:gd name="T75" fmla="*/ 843 h 1962"/>
                <a:gd name="T76" fmla="*/ 1926 w 2195"/>
                <a:gd name="T77" fmla="*/ 803 h 1962"/>
                <a:gd name="T78" fmla="*/ 1953 w 2195"/>
                <a:gd name="T79" fmla="*/ 762 h 1962"/>
                <a:gd name="T80" fmla="*/ 1979 w 2195"/>
                <a:gd name="T81" fmla="*/ 722 h 1962"/>
                <a:gd name="T82" fmla="*/ 2003 w 2195"/>
                <a:gd name="T83" fmla="*/ 681 h 1962"/>
                <a:gd name="T84" fmla="*/ 2027 w 2195"/>
                <a:gd name="T85" fmla="*/ 640 h 1962"/>
                <a:gd name="T86" fmla="*/ 2048 w 2195"/>
                <a:gd name="T87" fmla="*/ 598 h 1962"/>
                <a:gd name="T88" fmla="*/ 2069 w 2195"/>
                <a:gd name="T89" fmla="*/ 557 h 1962"/>
                <a:gd name="T90" fmla="*/ 2087 w 2195"/>
                <a:gd name="T91" fmla="*/ 514 h 1962"/>
                <a:gd name="T92" fmla="*/ 2104 w 2195"/>
                <a:gd name="T93" fmla="*/ 472 h 1962"/>
                <a:gd name="T94" fmla="*/ 2120 w 2195"/>
                <a:gd name="T95" fmla="*/ 430 h 1962"/>
                <a:gd name="T96" fmla="*/ 2134 w 2195"/>
                <a:gd name="T97" fmla="*/ 388 h 1962"/>
                <a:gd name="T98" fmla="*/ 2147 w 2195"/>
                <a:gd name="T99" fmla="*/ 345 h 1962"/>
                <a:gd name="T100" fmla="*/ 2159 w 2195"/>
                <a:gd name="T101" fmla="*/ 302 h 1962"/>
                <a:gd name="T102" fmla="*/ 2168 w 2195"/>
                <a:gd name="T103" fmla="*/ 259 h 1962"/>
                <a:gd name="T104" fmla="*/ 2176 w 2195"/>
                <a:gd name="T105" fmla="*/ 216 h 1962"/>
                <a:gd name="T106" fmla="*/ 2183 w 2195"/>
                <a:gd name="T107" fmla="*/ 173 h 1962"/>
                <a:gd name="T108" fmla="*/ 2188 w 2195"/>
                <a:gd name="T109" fmla="*/ 129 h 1962"/>
                <a:gd name="T110" fmla="*/ 2192 w 2195"/>
                <a:gd name="T111" fmla="*/ 86 h 1962"/>
                <a:gd name="T112" fmla="*/ 2194 w 2195"/>
                <a:gd name="T113" fmla="*/ 44 h 1962"/>
                <a:gd name="T114" fmla="*/ 2195 w 2195"/>
                <a:gd name="T115" fmla="*/ 0 h 19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195" h="1962">
                  <a:moveTo>
                    <a:pt x="0" y="1962"/>
                  </a:moveTo>
                  <a:lnTo>
                    <a:pt x="69" y="1943"/>
                  </a:lnTo>
                  <a:lnTo>
                    <a:pt x="136" y="1925"/>
                  </a:lnTo>
                  <a:lnTo>
                    <a:pt x="202" y="1905"/>
                  </a:lnTo>
                  <a:lnTo>
                    <a:pt x="269" y="1884"/>
                  </a:lnTo>
                  <a:lnTo>
                    <a:pt x="334" y="1863"/>
                  </a:lnTo>
                  <a:lnTo>
                    <a:pt x="398" y="1841"/>
                  </a:lnTo>
                  <a:lnTo>
                    <a:pt x="463" y="1818"/>
                  </a:lnTo>
                  <a:lnTo>
                    <a:pt x="526" y="1794"/>
                  </a:lnTo>
                  <a:lnTo>
                    <a:pt x="587" y="1771"/>
                  </a:lnTo>
                  <a:lnTo>
                    <a:pt x="648" y="1745"/>
                  </a:lnTo>
                  <a:lnTo>
                    <a:pt x="709" y="1720"/>
                  </a:lnTo>
                  <a:lnTo>
                    <a:pt x="769" y="1693"/>
                  </a:lnTo>
                  <a:lnTo>
                    <a:pt x="827" y="1667"/>
                  </a:lnTo>
                  <a:lnTo>
                    <a:pt x="885" y="1638"/>
                  </a:lnTo>
                  <a:lnTo>
                    <a:pt x="941" y="1611"/>
                  </a:lnTo>
                  <a:lnTo>
                    <a:pt x="997" y="1581"/>
                  </a:lnTo>
                  <a:lnTo>
                    <a:pt x="1051" y="1551"/>
                  </a:lnTo>
                  <a:lnTo>
                    <a:pt x="1105" y="1521"/>
                  </a:lnTo>
                  <a:lnTo>
                    <a:pt x="1157" y="1490"/>
                  </a:lnTo>
                  <a:lnTo>
                    <a:pt x="1208" y="1458"/>
                  </a:lnTo>
                  <a:lnTo>
                    <a:pt x="1260" y="1427"/>
                  </a:lnTo>
                  <a:lnTo>
                    <a:pt x="1308" y="1394"/>
                  </a:lnTo>
                  <a:lnTo>
                    <a:pt x="1356" y="1360"/>
                  </a:lnTo>
                  <a:lnTo>
                    <a:pt x="1403" y="1327"/>
                  </a:lnTo>
                  <a:lnTo>
                    <a:pt x="1448" y="1292"/>
                  </a:lnTo>
                  <a:lnTo>
                    <a:pt x="1493" y="1257"/>
                  </a:lnTo>
                  <a:lnTo>
                    <a:pt x="1536" y="1222"/>
                  </a:lnTo>
                  <a:lnTo>
                    <a:pt x="1578" y="1186"/>
                  </a:lnTo>
                  <a:lnTo>
                    <a:pt x="1619" y="1149"/>
                  </a:lnTo>
                  <a:lnTo>
                    <a:pt x="1659" y="1112"/>
                  </a:lnTo>
                  <a:lnTo>
                    <a:pt x="1696" y="1076"/>
                  </a:lnTo>
                  <a:lnTo>
                    <a:pt x="1733" y="1038"/>
                  </a:lnTo>
                  <a:lnTo>
                    <a:pt x="1769" y="999"/>
                  </a:lnTo>
                  <a:lnTo>
                    <a:pt x="1803" y="961"/>
                  </a:lnTo>
                  <a:lnTo>
                    <a:pt x="1836" y="923"/>
                  </a:lnTo>
                  <a:lnTo>
                    <a:pt x="1868" y="883"/>
                  </a:lnTo>
                  <a:lnTo>
                    <a:pt x="1897" y="843"/>
                  </a:lnTo>
                  <a:lnTo>
                    <a:pt x="1926" y="803"/>
                  </a:lnTo>
                  <a:lnTo>
                    <a:pt x="1953" y="762"/>
                  </a:lnTo>
                  <a:lnTo>
                    <a:pt x="1979" y="722"/>
                  </a:lnTo>
                  <a:lnTo>
                    <a:pt x="2003" y="681"/>
                  </a:lnTo>
                  <a:lnTo>
                    <a:pt x="2027" y="640"/>
                  </a:lnTo>
                  <a:lnTo>
                    <a:pt x="2048" y="598"/>
                  </a:lnTo>
                  <a:lnTo>
                    <a:pt x="2069" y="557"/>
                  </a:lnTo>
                  <a:lnTo>
                    <a:pt x="2087" y="514"/>
                  </a:lnTo>
                  <a:lnTo>
                    <a:pt x="2104" y="472"/>
                  </a:lnTo>
                  <a:lnTo>
                    <a:pt x="2120" y="430"/>
                  </a:lnTo>
                  <a:lnTo>
                    <a:pt x="2134" y="388"/>
                  </a:lnTo>
                  <a:lnTo>
                    <a:pt x="2147" y="345"/>
                  </a:lnTo>
                  <a:lnTo>
                    <a:pt x="2159" y="302"/>
                  </a:lnTo>
                  <a:lnTo>
                    <a:pt x="2168" y="259"/>
                  </a:lnTo>
                  <a:lnTo>
                    <a:pt x="2176" y="216"/>
                  </a:lnTo>
                  <a:lnTo>
                    <a:pt x="2183" y="173"/>
                  </a:lnTo>
                  <a:lnTo>
                    <a:pt x="2188" y="129"/>
                  </a:lnTo>
                  <a:lnTo>
                    <a:pt x="2192" y="86"/>
                  </a:lnTo>
                  <a:lnTo>
                    <a:pt x="2194" y="44"/>
                  </a:lnTo>
                  <a:lnTo>
                    <a:pt x="2195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750" name="Line 366"/>
            <p:cNvSpPr>
              <a:spLocks noChangeShapeType="1"/>
            </p:cNvSpPr>
            <p:nvPr/>
          </p:nvSpPr>
          <p:spPr bwMode="auto">
            <a:xfrm flipV="1">
              <a:off x="778" y="1375"/>
              <a:ext cx="0" cy="15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751" name="Line 367"/>
            <p:cNvSpPr>
              <a:spLocks noChangeShapeType="1"/>
            </p:cNvSpPr>
            <p:nvPr/>
          </p:nvSpPr>
          <p:spPr bwMode="auto">
            <a:xfrm flipV="1">
              <a:off x="1790" y="922"/>
              <a:ext cx="0" cy="3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752" name="Line 368"/>
            <p:cNvSpPr>
              <a:spLocks noChangeShapeType="1"/>
            </p:cNvSpPr>
            <p:nvPr/>
          </p:nvSpPr>
          <p:spPr bwMode="auto">
            <a:xfrm flipV="1">
              <a:off x="1148" y="922"/>
              <a:ext cx="0" cy="15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6767" name="Group 383"/>
          <p:cNvGrpSpPr>
            <a:grpSpLocks/>
          </p:cNvGrpSpPr>
          <p:nvPr/>
        </p:nvGrpSpPr>
        <p:grpSpPr bwMode="auto">
          <a:xfrm>
            <a:off x="6416129" y="838200"/>
            <a:ext cx="1795462" cy="2305050"/>
            <a:chOff x="3517" y="675"/>
            <a:chExt cx="839" cy="1077"/>
          </a:xfrm>
        </p:grpSpPr>
        <p:sp>
          <p:nvSpPr>
            <p:cNvPr id="16757" name="Freeform 373"/>
            <p:cNvSpPr>
              <a:spLocks/>
            </p:cNvSpPr>
            <p:nvPr/>
          </p:nvSpPr>
          <p:spPr bwMode="auto">
            <a:xfrm>
              <a:off x="3873" y="675"/>
              <a:ext cx="483" cy="279"/>
            </a:xfrm>
            <a:custGeom>
              <a:avLst/>
              <a:gdLst>
                <a:gd name="T0" fmla="*/ 5786 w 5797"/>
                <a:gd name="T1" fmla="*/ 1530 h 3349"/>
                <a:gd name="T2" fmla="*/ 5742 w 5797"/>
                <a:gd name="T3" fmla="*/ 1349 h 3349"/>
                <a:gd name="T4" fmla="*/ 5664 w 5797"/>
                <a:gd name="T5" fmla="*/ 1173 h 3349"/>
                <a:gd name="T6" fmla="*/ 5554 w 5797"/>
                <a:gd name="T7" fmla="*/ 1002 h 3349"/>
                <a:gd name="T8" fmla="*/ 5411 w 5797"/>
                <a:gd name="T9" fmla="*/ 840 h 3349"/>
                <a:gd name="T10" fmla="*/ 5240 w 5797"/>
                <a:gd name="T11" fmla="*/ 688 h 3349"/>
                <a:gd name="T12" fmla="*/ 5041 w 5797"/>
                <a:gd name="T13" fmla="*/ 546 h 3349"/>
                <a:gd name="T14" fmla="*/ 4816 w 5797"/>
                <a:gd name="T15" fmla="*/ 419 h 3349"/>
                <a:gd name="T16" fmla="*/ 4569 w 5797"/>
                <a:gd name="T17" fmla="*/ 306 h 3349"/>
                <a:gd name="T18" fmla="*/ 4302 w 5797"/>
                <a:gd name="T19" fmla="*/ 210 h 3349"/>
                <a:gd name="T20" fmla="*/ 4019 w 5797"/>
                <a:gd name="T21" fmla="*/ 130 h 3349"/>
                <a:gd name="T22" fmla="*/ 3722 w 5797"/>
                <a:gd name="T23" fmla="*/ 69 h 3349"/>
                <a:gd name="T24" fmla="*/ 3415 w 5797"/>
                <a:gd name="T25" fmla="*/ 27 h 3349"/>
                <a:gd name="T26" fmla="*/ 3104 w 5797"/>
                <a:gd name="T27" fmla="*/ 4 h 3349"/>
                <a:gd name="T28" fmla="*/ 2789 w 5797"/>
                <a:gd name="T29" fmla="*/ 1 h 3349"/>
                <a:gd name="T30" fmla="*/ 2475 w 5797"/>
                <a:gd name="T31" fmla="*/ 18 h 3349"/>
                <a:gd name="T32" fmla="*/ 2167 w 5797"/>
                <a:gd name="T33" fmla="*/ 54 h 3349"/>
                <a:gd name="T34" fmla="*/ 1866 w 5797"/>
                <a:gd name="T35" fmla="*/ 110 h 3349"/>
                <a:gd name="T36" fmla="*/ 1578 w 5797"/>
                <a:gd name="T37" fmla="*/ 184 h 3349"/>
                <a:gd name="T38" fmla="*/ 1306 w 5797"/>
                <a:gd name="T39" fmla="*/ 275 h 3349"/>
                <a:gd name="T40" fmla="*/ 1053 w 5797"/>
                <a:gd name="T41" fmla="*/ 383 h 3349"/>
                <a:gd name="T42" fmla="*/ 822 w 5797"/>
                <a:gd name="T43" fmla="*/ 507 h 3349"/>
                <a:gd name="T44" fmla="*/ 614 w 5797"/>
                <a:gd name="T45" fmla="*/ 644 h 3349"/>
                <a:gd name="T46" fmla="*/ 434 w 5797"/>
                <a:gd name="T47" fmla="*/ 793 h 3349"/>
                <a:gd name="T48" fmla="*/ 283 w 5797"/>
                <a:gd name="T49" fmla="*/ 953 h 3349"/>
                <a:gd name="T50" fmla="*/ 163 w 5797"/>
                <a:gd name="T51" fmla="*/ 1121 h 3349"/>
                <a:gd name="T52" fmla="*/ 76 w 5797"/>
                <a:gd name="T53" fmla="*/ 1295 h 3349"/>
                <a:gd name="T54" fmla="*/ 21 w 5797"/>
                <a:gd name="T55" fmla="*/ 1475 h 3349"/>
                <a:gd name="T56" fmla="*/ 0 w 5797"/>
                <a:gd name="T57" fmla="*/ 1656 h 3349"/>
                <a:gd name="T58" fmla="*/ 14 w 5797"/>
                <a:gd name="T59" fmla="*/ 1838 h 3349"/>
                <a:gd name="T60" fmla="*/ 61 w 5797"/>
                <a:gd name="T61" fmla="*/ 2018 h 3349"/>
                <a:gd name="T62" fmla="*/ 143 w 5797"/>
                <a:gd name="T63" fmla="*/ 2194 h 3349"/>
                <a:gd name="T64" fmla="*/ 256 w 5797"/>
                <a:gd name="T65" fmla="*/ 2363 h 3349"/>
                <a:gd name="T66" fmla="*/ 402 w 5797"/>
                <a:gd name="T67" fmla="*/ 2525 h 3349"/>
                <a:gd name="T68" fmla="*/ 576 w 5797"/>
                <a:gd name="T69" fmla="*/ 2676 h 3349"/>
                <a:gd name="T70" fmla="*/ 777 w 5797"/>
                <a:gd name="T71" fmla="*/ 2816 h 3349"/>
                <a:gd name="T72" fmla="*/ 1004 w 5797"/>
                <a:gd name="T73" fmla="*/ 2942 h 3349"/>
                <a:gd name="T74" fmla="*/ 1254 w 5797"/>
                <a:gd name="T75" fmla="*/ 3054 h 3349"/>
                <a:gd name="T76" fmla="*/ 1523 w 5797"/>
                <a:gd name="T77" fmla="*/ 3149 h 3349"/>
                <a:gd name="T78" fmla="*/ 1807 w 5797"/>
                <a:gd name="T79" fmla="*/ 3226 h 3349"/>
                <a:gd name="T80" fmla="*/ 2106 w 5797"/>
                <a:gd name="T81" fmla="*/ 3285 h 3349"/>
                <a:gd name="T82" fmla="*/ 2412 w 5797"/>
                <a:gd name="T83" fmla="*/ 3325 h 3349"/>
                <a:gd name="T84" fmla="*/ 2726 w 5797"/>
                <a:gd name="T85" fmla="*/ 3346 h 3349"/>
                <a:gd name="T86" fmla="*/ 3041 w 5797"/>
                <a:gd name="T87" fmla="*/ 3347 h 3349"/>
                <a:gd name="T88" fmla="*/ 3353 w 5797"/>
                <a:gd name="T89" fmla="*/ 3328 h 3349"/>
                <a:gd name="T90" fmla="*/ 3662 w 5797"/>
                <a:gd name="T91" fmla="*/ 3290 h 3349"/>
                <a:gd name="T92" fmla="*/ 3960 w 5797"/>
                <a:gd name="T93" fmla="*/ 3232 h 3349"/>
                <a:gd name="T94" fmla="*/ 4247 w 5797"/>
                <a:gd name="T95" fmla="*/ 3157 h 3349"/>
                <a:gd name="T96" fmla="*/ 4518 w 5797"/>
                <a:gd name="T97" fmla="*/ 3064 h 3349"/>
                <a:gd name="T98" fmla="*/ 4768 w 5797"/>
                <a:gd name="T99" fmla="*/ 2954 h 3349"/>
                <a:gd name="T100" fmla="*/ 4997 w 5797"/>
                <a:gd name="T101" fmla="*/ 2830 h 3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797" h="3349">
                  <a:moveTo>
                    <a:pt x="5797" y="1674"/>
                  </a:moveTo>
                  <a:lnTo>
                    <a:pt x="5796" y="1638"/>
                  </a:lnTo>
                  <a:lnTo>
                    <a:pt x="5794" y="1602"/>
                  </a:lnTo>
                  <a:lnTo>
                    <a:pt x="5791" y="1566"/>
                  </a:lnTo>
                  <a:lnTo>
                    <a:pt x="5786" y="1530"/>
                  </a:lnTo>
                  <a:lnTo>
                    <a:pt x="5780" y="1492"/>
                  </a:lnTo>
                  <a:lnTo>
                    <a:pt x="5773" y="1456"/>
                  </a:lnTo>
                  <a:lnTo>
                    <a:pt x="5764" y="1420"/>
                  </a:lnTo>
                  <a:lnTo>
                    <a:pt x="5754" y="1385"/>
                  </a:lnTo>
                  <a:lnTo>
                    <a:pt x="5742" y="1349"/>
                  </a:lnTo>
                  <a:lnTo>
                    <a:pt x="5729" y="1313"/>
                  </a:lnTo>
                  <a:lnTo>
                    <a:pt x="5715" y="1278"/>
                  </a:lnTo>
                  <a:lnTo>
                    <a:pt x="5699" y="1243"/>
                  </a:lnTo>
                  <a:lnTo>
                    <a:pt x="5683" y="1208"/>
                  </a:lnTo>
                  <a:lnTo>
                    <a:pt x="5664" y="1173"/>
                  </a:lnTo>
                  <a:lnTo>
                    <a:pt x="5645" y="1138"/>
                  </a:lnTo>
                  <a:lnTo>
                    <a:pt x="5624" y="1103"/>
                  </a:lnTo>
                  <a:lnTo>
                    <a:pt x="5601" y="1069"/>
                  </a:lnTo>
                  <a:lnTo>
                    <a:pt x="5578" y="1035"/>
                  </a:lnTo>
                  <a:lnTo>
                    <a:pt x="5554" y="1002"/>
                  </a:lnTo>
                  <a:lnTo>
                    <a:pt x="5528" y="969"/>
                  </a:lnTo>
                  <a:lnTo>
                    <a:pt x="5500" y="936"/>
                  </a:lnTo>
                  <a:lnTo>
                    <a:pt x="5472" y="904"/>
                  </a:lnTo>
                  <a:lnTo>
                    <a:pt x="5442" y="871"/>
                  </a:lnTo>
                  <a:lnTo>
                    <a:pt x="5411" y="840"/>
                  </a:lnTo>
                  <a:lnTo>
                    <a:pt x="5379" y="808"/>
                  </a:lnTo>
                  <a:lnTo>
                    <a:pt x="5346" y="777"/>
                  </a:lnTo>
                  <a:lnTo>
                    <a:pt x="5312" y="747"/>
                  </a:lnTo>
                  <a:lnTo>
                    <a:pt x="5276" y="716"/>
                  </a:lnTo>
                  <a:lnTo>
                    <a:pt x="5240" y="688"/>
                  </a:lnTo>
                  <a:lnTo>
                    <a:pt x="5202" y="658"/>
                  </a:lnTo>
                  <a:lnTo>
                    <a:pt x="5164" y="630"/>
                  </a:lnTo>
                  <a:lnTo>
                    <a:pt x="5123" y="601"/>
                  </a:lnTo>
                  <a:lnTo>
                    <a:pt x="5083" y="574"/>
                  </a:lnTo>
                  <a:lnTo>
                    <a:pt x="5041" y="546"/>
                  </a:lnTo>
                  <a:lnTo>
                    <a:pt x="4997" y="519"/>
                  </a:lnTo>
                  <a:lnTo>
                    <a:pt x="4954" y="494"/>
                  </a:lnTo>
                  <a:lnTo>
                    <a:pt x="4909" y="468"/>
                  </a:lnTo>
                  <a:lnTo>
                    <a:pt x="4863" y="443"/>
                  </a:lnTo>
                  <a:lnTo>
                    <a:pt x="4816" y="419"/>
                  </a:lnTo>
                  <a:lnTo>
                    <a:pt x="4768" y="394"/>
                  </a:lnTo>
                  <a:lnTo>
                    <a:pt x="4720" y="372"/>
                  </a:lnTo>
                  <a:lnTo>
                    <a:pt x="4670" y="349"/>
                  </a:lnTo>
                  <a:lnTo>
                    <a:pt x="4620" y="327"/>
                  </a:lnTo>
                  <a:lnTo>
                    <a:pt x="4569" y="306"/>
                  </a:lnTo>
                  <a:lnTo>
                    <a:pt x="4518" y="285"/>
                  </a:lnTo>
                  <a:lnTo>
                    <a:pt x="4465" y="266"/>
                  </a:lnTo>
                  <a:lnTo>
                    <a:pt x="4411" y="246"/>
                  </a:lnTo>
                  <a:lnTo>
                    <a:pt x="4357" y="227"/>
                  </a:lnTo>
                  <a:lnTo>
                    <a:pt x="4302" y="210"/>
                  </a:lnTo>
                  <a:lnTo>
                    <a:pt x="4247" y="192"/>
                  </a:lnTo>
                  <a:lnTo>
                    <a:pt x="4190" y="176"/>
                  </a:lnTo>
                  <a:lnTo>
                    <a:pt x="4134" y="159"/>
                  </a:lnTo>
                  <a:lnTo>
                    <a:pt x="4077" y="145"/>
                  </a:lnTo>
                  <a:lnTo>
                    <a:pt x="4019" y="130"/>
                  </a:lnTo>
                  <a:lnTo>
                    <a:pt x="3960" y="116"/>
                  </a:lnTo>
                  <a:lnTo>
                    <a:pt x="3901" y="104"/>
                  </a:lnTo>
                  <a:lnTo>
                    <a:pt x="3843" y="91"/>
                  </a:lnTo>
                  <a:lnTo>
                    <a:pt x="3783" y="80"/>
                  </a:lnTo>
                  <a:lnTo>
                    <a:pt x="3722" y="69"/>
                  </a:lnTo>
                  <a:lnTo>
                    <a:pt x="3662" y="59"/>
                  </a:lnTo>
                  <a:lnTo>
                    <a:pt x="3600" y="50"/>
                  </a:lnTo>
                  <a:lnTo>
                    <a:pt x="3539" y="42"/>
                  </a:lnTo>
                  <a:lnTo>
                    <a:pt x="3477" y="33"/>
                  </a:lnTo>
                  <a:lnTo>
                    <a:pt x="3415" y="27"/>
                  </a:lnTo>
                  <a:lnTo>
                    <a:pt x="3353" y="21"/>
                  </a:lnTo>
                  <a:lnTo>
                    <a:pt x="3291" y="16"/>
                  </a:lnTo>
                  <a:lnTo>
                    <a:pt x="3229" y="11"/>
                  </a:lnTo>
                  <a:lnTo>
                    <a:pt x="3167" y="8"/>
                  </a:lnTo>
                  <a:lnTo>
                    <a:pt x="3104" y="4"/>
                  </a:lnTo>
                  <a:lnTo>
                    <a:pt x="3041" y="2"/>
                  </a:lnTo>
                  <a:lnTo>
                    <a:pt x="2978" y="0"/>
                  </a:lnTo>
                  <a:lnTo>
                    <a:pt x="2915" y="0"/>
                  </a:lnTo>
                  <a:lnTo>
                    <a:pt x="2852" y="0"/>
                  </a:lnTo>
                  <a:lnTo>
                    <a:pt x="2789" y="1"/>
                  </a:lnTo>
                  <a:lnTo>
                    <a:pt x="2726" y="3"/>
                  </a:lnTo>
                  <a:lnTo>
                    <a:pt x="2663" y="5"/>
                  </a:lnTo>
                  <a:lnTo>
                    <a:pt x="2600" y="9"/>
                  </a:lnTo>
                  <a:lnTo>
                    <a:pt x="2537" y="13"/>
                  </a:lnTo>
                  <a:lnTo>
                    <a:pt x="2475" y="18"/>
                  </a:lnTo>
                  <a:lnTo>
                    <a:pt x="2412" y="24"/>
                  </a:lnTo>
                  <a:lnTo>
                    <a:pt x="2350" y="30"/>
                  </a:lnTo>
                  <a:lnTo>
                    <a:pt x="2288" y="37"/>
                  </a:lnTo>
                  <a:lnTo>
                    <a:pt x="2227" y="46"/>
                  </a:lnTo>
                  <a:lnTo>
                    <a:pt x="2167" y="54"/>
                  </a:lnTo>
                  <a:lnTo>
                    <a:pt x="2106" y="64"/>
                  </a:lnTo>
                  <a:lnTo>
                    <a:pt x="2045" y="75"/>
                  </a:lnTo>
                  <a:lnTo>
                    <a:pt x="1985" y="85"/>
                  </a:lnTo>
                  <a:lnTo>
                    <a:pt x="1925" y="97"/>
                  </a:lnTo>
                  <a:lnTo>
                    <a:pt x="1866" y="110"/>
                  </a:lnTo>
                  <a:lnTo>
                    <a:pt x="1807" y="123"/>
                  </a:lnTo>
                  <a:lnTo>
                    <a:pt x="1750" y="138"/>
                  </a:lnTo>
                  <a:lnTo>
                    <a:pt x="1692" y="152"/>
                  </a:lnTo>
                  <a:lnTo>
                    <a:pt x="1635" y="167"/>
                  </a:lnTo>
                  <a:lnTo>
                    <a:pt x="1578" y="184"/>
                  </a:lnTo>
                  <a:lnTo>
                    <a:pt x="1523" y="201"/>
                  </a:lnTo>
                  <a:lnTo>
                    <a:pt x="1468" y="218"/>
                  </a:lnTo>
                  <a:lnTo>
                    <a:pt x="1413" y="237"/>
                  </a:lnTo>
                  <a:lnTo>
                    <a:pt x="1360" y="255"/>
                  </a:lnTo>
                  <a:lnTo>
                    <a:pt x="1306" y="275"/>
                  </a:lnTo>
                  <a:lnTo>
                    <a:pt x="1254" y="295"/>
                  </a:lnTo>
                  <a:lnTo>
                    <a:pt x="1203" y="316"/>
                  </a:lnTo>
                  <a:lnTo>
                    <a:pt x="1152" y="338"/>
                  </a:lnTo>
                  <a:lnTo>
                    <a:pt x="1101" y="360"/>
                  </a:lnTo>
                  <a:lnTo>
                    <a:pt x="1053" y="383"/>
                  </a:lnTo>
                  <a:lnTo>
                    <a:pt x="1004" y="407"/>
                  </a:lnTo>
                  <a:lnTo>
                    <a:pt x="957" y="431"/>
                  </a:lnTo>
                  <a:lnTo>
                    <a:pt x="912" y="455"/>
                  </a:lnTo>
                  <a:lnTo>
                    <a:pt x="866" y="481"/>
                  </a:lnTo>
                  <a:lnTo>
                    <a:pt x="822" y="507"/>
                  </a:lnTo>
                  <a:lnTo>
                    <a:pt x="777" y="533"/>
                  </a:lnTo>
                  <a:lnTo>
                    <a:pt x="735" y="560"/>
                  </a:lnTo>
                  <a:lnTo>
                    <a:pt x="694" y="587"/>
                  </a:lnTo>
                  <a:lnTo>
                    <a:pt x="654" y="615"/>
                  </a:lnTo>
                  <a:lnTo>
                    <a:pt x="614" y="644"/>
                  </a:lnTo>
                  <a:lnTo>
                    <a:pt x="576" y="673"/>
                  </a:lnTo>
                  <a:lnTo>
                    <a:pt x="539" y="702"/>
                  </a:lnTo>
                  <a:lnTo>
                    <a:pt x="503" y="732"/>
                  </a:lnTo>
                  <a:lnTo>
                    <a:pt x="468" y="762"/>
                  </a:lnTo>
                  <a:lnTo>
                    <a:pt x="434" y="793"/>
                  </a:lnTo>
                  <a:lnTo>
                    <a:pt x="402" y="824"/>
                  </a:lnTo>
                  <a:lnTo>
                    <a:pt x="370" y="856"/>
                  </a:lnTo>
                  <a:lnTo>
                    <a:pt x="340" y="888"/>
                  </a:lnTo>
                  <a:lnTo>
                    <a:pt x="311" y="920"/>
                  </a:lnTo>
                  <a:lnTo>
                    <a:pt x="283" y="953"/>
                  </a:lnTo>
                  <a:lnTo>
                    <a:pt x="256" y="986"/>
                  </a:lnTo>
                  <a:lnTo>
                    <a:pt x="231" y="1019"/>
                  </a:lnTo>
                  <a:lnTo>
                    <a:pt x="208" y="1053"/>
                  </a:lnTo>
                  <a:lnTo>
                    <a:pt x="184" y="1087"/>
                  </a:lnTo>
                  <a:lnTo>
                    <a:pt x="163" y="1121"/>
                  </a:lnTo>
                  <a:lnTo>
                    <a:pt x="143" y="1155"/>
                  </a:lnTo>
                  <a:lnTo>
                    <a:pt x="124" y="1190"/>
                  </a:lnTo>
                  <a:lnTo>
                    <a:pt x="107" y="1225"/>
                  </a:lnTo>
                  <a:lnTo>
                    <a:pt x="90" y="1260"/>
                  </a:lnTo>
                  <a:lnTo>
                    <a:pt x="76" y="1295"/>
                  </a:lnTo>
                  <a:lnTo>
                    <a:pt x="61" y="1331"/>
                  </a:lnTo>
                  <a:lnTo>
                    <a:pt x="50" y="1367"/>
                  </a:lnTo>
                  <a:lnTo>
                    <a:pt x="38" y="1403"/>
                  </a:lnTo>
                  <a:lnTo>
                    <a:pt x="29" y="1439"/>
                  </a:lnTo>
                  <a:lnTo>
                    <a:pt x="21" y="1475"/>
                  </a:lnTo>
                  <a:lnTo>
                    <a:pt x="14" y="1511"/>
                  </a:lnTo>
                  <a:lnTo>
                    <a:pt x="9" y="1547"/>
                  </a:lnTo>
                  <a:lnTo>
                    <a:pt x="4" y="1583"/>
                  </a:lnTo>
                  <a:lnTo>
                    <a:pt x="1" y="1620"/>
                  </a:lnTo>
                  <a:lnTo>
                    <a:pt x="0" y="1656"/>
                  </a:lnTo>
                  <a:lnTo>
                    <a:pt x="0" y="1693"/>
                  </a:lnTo>
                  <a:lnTo>
                    <a:pt x="1" y="1729"/>
                  </a:lnTo>
                  <a:lnTo>
                    <a:pt x="4" y="1766"/>
                  </a:lnTo>
                  <a:lnTo>
                    <a:pt x="9" y="1802"/>
                  </a:lnTo>
                  <a:lnTo>
                    <a:pt x="14" y="1838"/>
                  </a:lnTo>
                  <a:lnTo>
                    <a:pt x="21" y="1874"/>
                  </a:lnTo>
                  <a:lnTo>
                    <a:pt x="29" y="1910"/>
                  </a:lnTo>
                  <a:lnTo>
                    <a:pt x="38" y="1946"/>
                  </a:lnTo>
                  <a:lnTo>
                    <a:pt x="50" y="1983"/>
                  </a:lnTo>
                  <a:lnTo>
                    <a:pt x="61" y="2018"/>
                  </a:lnTo>
                  <a:lnTo>
                    <a:pt x="76" y="2054"/>
                  </a:lnTo>
                  <a:lnTo>
                    <a:pt x="90" y="2089"/>
                  </a:lnTo>
                  <a:lnTo>
                    <a:pt x="107" y="2124"/>
                  </a:lnTo>
                  <a:lnTo>
                    <a:pt x="124" y="2159"/>
                  </a:lnTo>
                  <a:lnTo>
                    <a:pt x="143" y="2194"/>
                  </a:lnTo>
                  <a:lnTo>
                    <a:pt x="163" y="2228"/>
                  </a:lnTo>
                  <a:lnTo>
                    <a:pt x="184" y="2262"/>
                  </a:lnTo>
                  <a:lnTo>
                    <a:pt x="208" y="2296"/>
                  </a:lnTo>
                  <a:lnTo>
                    <a:pt x="231" y="2330"/>
                  </a:lnTo>
                  <a:lnTo>
                    <a:pt x="256" y="2363"/>
                  </a:lnTo>
                  <a:lnTo>
                    <a:pt x="283" y="2396"/>
                  </a:lnTo>
                  <a:lnTo>
                    <a:pt x="311" y="2429"/>
                  </a:lnTo>
                  <a:lnTo>
                    <a:pt x="340" y="2461"/>
                  </a:lnTo>
                  <a:lnTo>
                    <a:pt x="370" y="2493"/>
                  </a:lnTo>
                  <a:lnTo>
                    <a:pt x="402" y="2525"/>
                  </a:lnTo>
                  <a:lnTo>
                    <a:pt x="434" y="2556"/>
                  </a:lnTo>
                  <a:lnTo>
                    <a:pt x="468" y="2587"/>
                  </a:lnTo>
                  <a:lnTo>
                    <a:pt x="503" y="2617"/>
                  </a:lnTo>
                  <a:lnTo>
                    <a:pt x="539" y="2647"/>
                  </a:lnTo>
                  <a:lnTo>
                    <a:pt x="576" y="2676"/>
                  </a:lnTo>
                  <a:lnTo>
                    <a:pt x="614" y="2705"/>
                  </a:lnTo>
                  <a:lnTo>
                    <a:pt x="654" y="2734"/>
                  </a:lnTo>
                  <a:lnTo>
                    <a:pt x="694" y="2762"/>
                  </a:lnTo>
                  <a:lnTo>
                    <a:pt x="735" y="2790"/>
                  </a:lnTo>
                  <a:lnTo>
                    <a:pt x="777" y="2816"/>
                  </a:lnTo>
                  <a:lnTo>
                    <a:pt x="822" y="2842"/>
                  </a:lnTo>
                  <a:lnTo>
                    <a:pt x="866" y="2868"/>
                  </a:lnTo>
                  <a:lnTo>
                    <a:pt x="912" y="2894"/>
                  </a:lnTo>
                  <a:lnTo>
                    <a:pt x="957" y="2918"/>
                  </a:lnTo>
                  <a:lnTo>
                    <a:pt x="1004" y="2942"/>
                  </a:lnTo>
                  <a:lnTo>
                    <a:pt x="1053" y="2966"/>
                  </a:lnTo>
                  <a:lnTo>
                    <a:pt x="1101" y="2989"/>
                  </a:lnTo>
                  <a:lnTo>
                    <a:pt x="1152" y="3010"/>
                  </a:lnTo>
                  <a:lnTo>
                    <a:pt x="1203" y="3032"/>
                  </a:lnTo>
                  <a:lnTo>
                    <a:pt x="1254" y="3054"/>
                  </a:lnTo>
                  <a:lnTo>
                    <a:pt x="1306" y="3073"/>
                  </a:lnTo>
                  <a:lnTo>
                    <a:pt x="1360" y="3094"/>
                  </a:lnTo>
                  <a:lnTo>
                    <a:pt x="1413" y="3112"/>
                  </a:lnTo>
                  <a:lnTo>
                    <a:pt x="1468" y="3131"/>
                  </a:lnTo>
                  <a:lnTo>
                    <a:pt x="1523" y="3149"/>
                  </a:lnTo>
                  <a:lnTo>
                    <a:pt x="1578" y="3165"/>
                  </a:lnTo>
                  <a:lnTo>
                    <a:pt x="1635" y="3182"/>
                  </a:lnTo>
                  <a:lnTo>
                    <a:pt x="1692" y="3197"/>
                  </a:lnTo>
                  <a:lnTo>
                    <a:pt x="1750" y="3212"/>
                  </a:lnTo>
                  <a:lnTo>
                    <a:pt x="1807" y="3226"/>
                  </a:lnTo>
                  <a:lnTo>
                    <a:pt x="1866" y="3239"/>
                  </a:lnTo>
                  <a:lnTo>
                    <a:pt x="1925" y="3252"/>
                  </a:lnTo>
                  <a:lnTo>
                    <a:pt x="1985" y="3264"/>
                  </a:lnTo>
                  <a:lnTo>
                    <a:pt x="2045" y="3274"/>
                  </a:lnTo>
                  <a:lnTo>
                    <a:pt x="2106" y="3285"/>
                  </a:lnTo>
                  <a:lnTo>
                    <a:pt x="2167" y="3295"/>
                  </a:lnTo>
                  <a:lnTo>
                    <a:pt x="2227" y="3303"/>
                  </a:lnTo>
                  <a:lnTo>
                    <a:pt x="2288" y="3312"/>
                  </a:lnTo>
                  <a:lnTo>
                    <a:pt x="2350" y="3319"/>
                  </a:lnTo>
                  <a:lnTo>
                    <a:pt x="2412" y="3325"/>
                  </a:lnTo>
                  <a:lnTo>
                    <a:pt x="2475" y="3331"/>
                  </a:lnTo>
                  <a:lnTo>
                    <a:pt x="2537" y="3336"/>
                  </a:lnTo>
                  <a:lnTo>
                    <a:pt x="2600" y="3341"/>
                  </a:lnTo>
                  <a:lnTo>
                    <a:pt x="2663" y="3344"/>
                  </a:lnTo>
                  <a:lnTo>
                    <a:pt x="2726" y="3346"/>
                  </a:lnTo>
                  <a:lnTo>
                    <a:pt x="2789" y="3348"/>
                  </a:lnTo>
                  <a:lnTo>
                    <a:pt x="2852" y="3349"/>
                  </a:lnTo>
                  <a:lnTo>
                    <a:pt x="2915" y="3349"/>
                  </a:lnTo>
                  <a:lnTo>
                    <a:pt x="2978" y="3349"/>
                  </a:lnTo>
                  <a:lnTo>
                    <a:pt x="3041" y="3347"/>
                  </a:lnTo>
                  <a:lnTo>
                    <a:pt x="3104" y="3345"/>
                  </a:lnTo>
                  <a:lnTo>
                    <a:pt x="3167" y="3342"/>
                  </a:lnTo>
                  <a:lnTo>
                    <a:pt x="3229" y="3338"/>
                  </a:lnTo>
                  <a:lnTo>
                    <a:pt x="3291" y="3333"/>
                  </a:lnTo>
                  <a:lnTo>
                    <a:pt x="3353" y="3328"/>
                  </a:lnTo>
                  <a:lnTo>
                    <a:pt x="3415" y="3322"/>
                  </a:lnTo>
                  <a:lnTo>
                    <a:pt x="3477" y="3316"/>
                  </a:lnTo>
                  <a:lnTo>
                    <a:pt x="3539" y="3308"/>
                  </a:lnTo>
                  <a:lnTo>
                    <a:pt x="3600" y="3299"/>
                  </a:lnTo>
                  <a:lnTo>
                    <a:pt x="3662" y="3290"/>
                  </a:lnTo>
                  <a:lnTo>
                    <a:pt x="3722" y="3280"/>
                  </a:lnTo>
                  <a:lnTo>
                    <a:pt x="3783" y="3269"/>
                  </a:lnTo>
                  <a:lnTo>
                    <a:pt x="3843" y="3258"/>
                  </a:lnTo>
                  <a:lnTo>
                    <a:pt x="3901" y="3246"/>
                  </a:lnTo>
                  <a:lnTo>
                    <a:pt x="3960" y="3232"/>
                  </a:lnTo>
                  <a:lnTo>
                    <a:pt x="4019" y="3219"/>
                  </a:lnTo>
                  <a:lnTo>
                    <a:pt x="4077" y="3204"/>
                  </a:lnTo>
                  <a:lnTo>
                    <a:pt x="4134" y="3190"/>
                  </a:lnTo>
                  <a:lnTo>
                    <a:pt x="4190" y="3173"/>
                  </a:lnTo>
                  <a:lnTo>
                    <a:pt x="4247" y="3157"/>
                  </a:lnTo>
                  <a:lnTo>
                    <a:pt x="4302" y="3139"/>
                  </a:lnTo>
                  <a:lnTo>
                    <a:pt x="4357" y="3122"/>
                  </a:lnTo>
                  <a:lnTo>
                    <a:pt x="4411" y="3103"/>
                  </a:lnTo>
                  <a:lnTo>
                    <a:pt x="4465" y="3084"/>
                  </a:lnTo>
                  <a:lnTo>
                    <a:pt x="4518" y="3064"/>
                  </a:lnTo>
                  <a:lnTo>
                    <a:pt x="4569" y="3043"/>
                  </a:lnTo>
                  <a:lnTo>
                    <a:pt x="4620" y="3022"/>
                  </a:lnTo>
                  <a:lnTo>
                    <a:pt x="4670" y="3000"/>
                  </a:lnTo>
                  <a:lnTo>
                    <a:pt x="4720" y="2977"/>
                  </a:lnTo>
                  <a:lnTo>
                    <a:pt x="4768" y="2954"/>
                  </a:lnTo>
                  <a:lnTo>
                    <a:pt x="4816" y="2930"/>
                  </a:lnTo>
                  <a:lnTo>
                    <a:pt x="4863" y="2906"/>
                  </a:lnTo>
                  <a:lnTo>
                    <a:pt x="4909" y="2881"/>
                  </a:lnTo>
                  <a:lnTo>
                    <a:pt x="4954" y="2856"/>
                  </a:lnTo>
                  <a:lnTo>
                    <a:pt x="4997" y="2830"/>
                  </a:lnTo>
                  <a:lnTo>
                    <a:pt x="5041" y="280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758" name="Freeform 374"/>
            <p:cNvSpPr>
              <a:spLocks/>
            </p:cNvSpPr>
            <p:nvPr/>
          </p:nvSpPr>
          <p:spPr bwMode="auto">
            <a:xfrm>
              <a:off x="4293" y="815"/>
              <a:ext cx="63" cy="94"/>
            </a:xfrm>
            <a:custGeom>
              <a:avLst/>
              <a:gdLst>
                <a:gd name="T0" fmla="*/ 0 w 756"/>
                <a:gd name="T1" fmla="*/ 1129 h 1129"/>
                <a:gd name="T2" fmla="*/ 42 w 756"/>
                <a:gd name="T3" fmla="*/ 1101 h 1129"/>
                <a:gd name="T4" fmla="*/ 82 w 756"/>
                <a:gd name="T5" fmla="*/ 1074 h 1129"/>
                <a:gd name="T6" fmla="*/ 123 w 756"/>
                <a:gd name="T7" fmla="*/ 1045 h 1129"/>
                <a:gd name="T8" fmla="*/ 161 w 756"/>
                <a:gd name="T9" fmla="*/ 1016 h 1129"/>
                <a:gd name="T10" fmla="*/ 199 w 756"/>
                <a:gd name="T11" fmla="*/ 988 h 1129"/>
                <a:gd name="T12" fmla="*/ 235 w 756"/>
                <a:gd name="T13" fmla="*/ 958 h 1129"/>
                <a:gd name="T14" fmla="*/ 271 w 756"/>
                <a:gd name="T15" fmla="*/ 928 h 1129"/>
                <a:gd name="T16" fmla="*/ 305 w 756"/>
                <a:gd name="T17" fmla="*/ 898 h 1129"/>
                <a:gd name="T18" fmla="*/ 338 w 756"/>
                <a:gd name="T19" fmla="*/ 867 h 1129"/>
                <a:gd name="T20" fmla="*/ 370 w 756"/>
                <a:gd name="T21" fmla="*/ 835 h 1129"/>
                <a:gd name="T22" fmla="*/ 401 w 756"/>
                <a:gd name="T23" fmla="*/ 804 h 1129"/>
                <a:gd name="T24" fmla="*/ 431 w 756"/>
                <a:gd name="T25" fmla="*/ 771 h 1129"/>
                <a:gd name="T26" fmla="*/ 459 w 756"/>
                <a:gd name="T27" fmla="*/ 739 h 1129"/>
                <a:gd name="T28" fmla="*/ 487 w 756"/>
                <a:gd name="T29" fmla="*/ 706 h 1129"/>
                <a:gd name="T30" fmla="*/ 513 w 756"/>
                <a:gd name="T31" fmla="*/ 673 h 1129"/>
                <a:gd name="T32" fmla="*/ 537 w 756"/>
                <a:gd name="T33" fmla="*/ 639 h 1129"/>
                <a:gd name="T34" fmla="*/ 560 w 756"/>
                <a:gd name="T35" fmla="*/ 606 h 1129"/>
                <a:gd name="T36" fmla="*/ 583 w 756"/>
                <a:gd name="T37" fmla="*/ 572 h 1129"/>
                <a:gd name="T38" fmla="*/ 604 w 756"/>
                <a:gd name="T39" fmla="*/ 537 h 1129"/>
                <a:gd name="T40" fmla="*/ 623 w 756"/>
                <a:gd name="T41" fmla="*/ 503 h 1129"/>
                <a:gd name="T42" fmla="*/ 642 w 756"/>
                <a:gd name="T43" fmla="*/ 467 h 1129"/>
                <a:gd name="T44" fmla="*/ 658 w 756"/>
                <a:gd name="T45" fmla="*/ 432 h 1129"/>
                <a:gd name="T46" fmla="*/ 674 w 756"/>
                <a:gd name="T47" fmla="*/ 397 h 1129"/>
                <a:gd name="T48" fmla="*/ 688 w 756"/>
                <a:gd name="T49" fmla="*/ 362 h 1129"/>
                <a:gd name="T50" fmla="*/ 701 w 756"/>
                <a:gd name="T51" fmla="*/ 326 h 1129"/>
                <a:gd name="T52" fmla="*/ 713 w 756"/>
                <a:gd name="T53" fmla="*/ 290 h 1129"/>
                <a:gd name="T54" fmla="*/ 723 w 756"/>
                <a:gd name="T55" fmla="*/ 254 h 1129"/>
                <a:gd name="T56" fmla="*/ 732 w 756"/>
                <a:gd name="T57" fmla="*/ 219 h 1129"/>
                <a:gd name="T58" fmla="*/ 739 w 756"/>
                <a:gd name="T59" fmla="*/ 183 h 1129"/>
                <a:gd name="T60" fmla="*/ 745 w 756"/>
                <a:gd name="T61" fmla="*/ 146 h 1129"/>
                <a:gd name="T62" fmla="*/ 750 w 756"/>
                <a:gd name="T63" fmla="*/ 109 h 1129"/>
                <a:gd name="T64" fmla="*/ 753 w 756"/>
                <a:gd name="T65" fmla="*/ 73 h 1129"/>
                <a:gd name="T66" fmla="*/ 755 w 756"/>
                <a:gd name="T67" fmla="*/ 37 h 1129"/>
                <a:gd name="T68" fmla="*/ 756 w 756"/>
                <a:gd name="T69" fmla="*/ 0 h 1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56" h="1129">
                  <a:moveTo>
                    <a:pt x="0" y="1129"/>
                  </a:moveTo>
                  <a:lnTo>
                    <a:pt x="42" y="1101"/>
                  </a:lnTo>
                  <a:lnTo>
                    <a:pt x="82" y="1074"/>
                  </a:lnTo>
                  <a:lnTo>
                    <a:pt x="123" y="1045"/>
                  </a:lnTo>
                  <a:lnTo>
                    <a:pt x="161" y="1016"/>
                  </a:lnTo>
                  <a:lnTo>
                    <a:pt x="199" y="988"/>
                  </a:lnTo>
                  <a:lnTo>
                    <a:pt x="235" y="958"/>
                  </a:lnTo>
                  <a:lnTo>
                    <a:pt x="271" y="928"/>
                  </a:lnTo>
                  <a:lnTo>
                    <a:pt x="305" y="898"/>
                  </a:lnTo>
                  <a:lnTo>
                    <a:pt x="338" y="867"/>
                  </a:lnTo>
                  <a:lnTo>
                    <a:pt x="370" y="835"/>
                  </a:lnTo>
                  <a:lnTo>
                    <a:pt x="401" y="804"/>
                  </a:lnTo>
                  <a:lnTo>
                    <a:pt x="431" y="771"/>
                  </a:lnTo>
                  <a:lnTo>
                    <a:pt x="459" y="739"/>
                  </a:lnTo>
                  <a:lnTo>
                    <a:pt x="487" y="706"/>
                  </a:lnTo>
                  <a:lnTo>
                    <a:pt x="513" y="673"/>
                  </a:lnTo>
                  <a:lnTo>
                    <a:pt x="537" y="639"/>
                  </a:lnTo>
                  <a:lnTo>
                    <a:pt x="560" y="606"/>
                  </a:lnTo>
                  <a:lnTo>
                    <a:pt x="583" y="572"/>
                  </a:lnTo>
                  <a:lnTo>
                    <a:pt x="604" y="537"/>
                  </a:lnTo>
                  <a:lnTo>
                    <a:pt x="623" y="503"/>
                  </a:lnTo>
                  <a:lnTo>
                    <a:pt x="642" y="467"/>
                  </a:lnTo>
                  <a:lnTo>
                    <a:pt x="658" y="432"/>
                  </a:lnTo>
                  <a:lnTo>
                    <a:pt x="674" y="397"/>
                  </a:lnTo>
                  <a:lnTo>
                    <a:pt x="688" y="362"/>
                  </a:lnTo>
                  <a:lnTo>
                    <a:pt x="701" y="326"/>
                  </a:lnTo>
                  <a:lnTo>
                    <a:pt x="713" y="290"/>
                  </a:lnTo>
                  <a:lnTo>
                    <a:pt x="723" y="254"/>
                  </a:lnTo>
                  <a:lnTo>
                    <a:pt x="732" y="219"/>
                  </a:lnTo>
                  <a:lnTo>
                    <a:pt x="739" y="183"/>
                  </a:lnTo>
                  <a:lnTo>
                    <a:pt x="745" y="146"/>
                  </a:lnTo>
                  <a:lnTo>
                    <a:pt x="750" y="109"/>
                  </a:lnTo>
                  <a:lnTo>
                    <a:pt x="753" y="73"/>
                  </a:lnTo>
                  <a:lnTo>
                    <a:pt x="755" y="37"/>
                  </a:lnTo>
                  <a:lnTo>
                    <a:pt x="756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759" name="Freeform 375"/>
            <p:cNvSpPr>
              <a:spLocks/>
            </p:cNvSpPr>
            <p:nvPr/>
          </p:nvSpPr>
          <p:spPr bwMode="auto">
            <a:xfrm>
              <a:off x="3944" y="1604"/>
              <a:ext cx="412" cy="140"/>
            </a:xfrm>
            <a:custGeom>
              <a:avLst/>
              <a:gdLst>
                <a:gd name="T0" fmla="*/ 45 w 4948"/>
                <a:gd name="T1" fmla="*/ 1209 h 1674"/>
                <a:gd name="T2" fmla="*/ 137 w 4948"/>
                <a:gd name="T3" fmla="*/ 1259 h 1674"/>
                <a:gd name="T4" fmla="*/ 233 w 4948"/>
                <a:gd name="T5" fmla="*/ 1305 h 1674"/>
                <a:gd name="T6" fmla="*/ 332 w 4948"/>
                <a:gd name="T7" fmla="*/ 1349 h 1674"/>
                <a:gd name="T8" fmla="*/ 435 w 4948"/>
                <a:gd name="T9" fmla="*/ 1391 h 1674"/>
                <a:gd name="T10" fmla="*/ 540 w 4948"/>
                <a:gd name="T11" fmla="*/ 1430 h 1674"/>
                <a:gd name="T12" fmla="*/ 649 w 4948"/>
                <a:gd name="T13" fmla="*/ 1466 h 1674"/>
                <a:gd name="T14" fmla="*/ 760 w 4948"/>
                <a:gd name="T15" fmla="*/ 1500 h 1674"/>
                <a:gd name="T16" fmla="*/ 873 w 4948"/>
                <a:gd name="T17" fmla="*/ 1531 h 1674"/>
                <a:gd name="T18" fmla="*/ 988 w 4948"/>
                <a:gd name="T19" fmla="*/ 1559 h 1674"/>
                <a:gd name="T20" fmla="*/ 1106 w 4948"/>
                <a:gd name="T21" fmla="*/ 1584 h 1674"/>
                <a:gd name="T22" fmla="*/ 1226 w 4948"/>
                <a:gd name="T23" fmla="*/ 1605 h 1674"/>
                <a:gd name="T24" fmla="*/ 1346 w 4948"/>
                <a:gd name="T25" fmla="*/ 1625 h 1674"/>
                <a:gd name="T26" fmla="*/ 1469 w 4948"/>
                <a:gd name="T27" fmla="*/ 1640 h 1674"/>
                <a:gd name="T28" fmla="*/ 1592 w 4948"/>
                <a:gd name="T29" fmla="*/ 1654 h 1674"/>
                <a:gd name="T30" fmla="*/ 1716 w 4948"/>
                <a:gd name="T31" fmla="*/ 1663 h 1674"/>
                <a:gd name="T32" fmla="*/ 1841 w 4948"/>
                <a:gd name="T33" fmla="*/ 1670 h 1674"/>
                <a:gd name="T34" fmla="*/ 1966 w 4948"/>
                <a:gd name="T35" fmla="*/ 1674 h 1674"/>
                <a:gd name="T36" fmla="*/ 2092 w 4948"/>
                <a:gd name="T37" fmla="*/ 1674 h 1674"/>
                <a:gd name="T38" fmla="*/ 2216 w 4948"/>
                <a:gd name="T39" fmla="*/ 1672 h 1674"/>
                <a:gd name="T40" fmla="*/ 2341 w 4948"/>
                <a:gd name="T41" fmla="*/ 1666 h 1674"/>
                <a:gd name="T42" fmla="*/ 2466 w 4948"/>
                <a:gd name="T43" fmla="*/ 1657 h 1674"/>
                <a:gd name="T44" fmla="*/ 2589 w 4948"/>
                <a:gd name="T45" fmla="*/ 1646 h 1674"/>
                <a:gd name="T46" fmla="*/ 2712 w 4948"/>
                <a:gd name="T47" fmla="*/ 1630 h 1674"/>
                <a:gd name="T48" fmla="*/ 2834 w 4948"/>
                <a:gd name="T49" fmla="*/ 1613 h 1674"/>
                <a:gd name="T50" fmla="*/ 2953 w 4948"/>
                <a:gd name="T51" fmla="*/ 1591 h 1674"/>
                <a:gd name="T52" fmla="*/ 3071 w 4948"/>
                <a:gd name="T53" fmla="*/ 1567 h 1674"/>
                <a:gd name="T54" fmla="*/ 3188 w 4948"/>
                <a:gd name="T55" fmla="*/ 1540 h 1674"/>
                <a:gd name="T56" fmla="*/ 3302 w 4948"/>
                <a:gd name="T57" fmla="*/ 1510 h 1674"/>
                <a:gd name="T58" fmla="*/ 3414 w 4948"/>
                <a:gd name="T59" fmla="*/ 1477 h 1674"/>
                <a:gd name="T60" fmla="*/ 3523 w 4948"/>
                <a:gd name="T61" fmla="*/ 1442 h 1674"/>
                <a:gd name="T62" fmla="*/ 3629 w 4948"/>
                <a:gd name="T63" fmla="*/ 1404 h 1674"/>
                <a:gd name="T64" fmla="*/ 3734 w 4948"/>
                <a:gd name="T65" fmla="*/ 1363 h 1674"/>
                <a:gd name="T66" fmla="*/ 3834 w 4948"/>
                <a:gd name="T67" fmla="*/ 1321 h 1674"/>
                <a:gd name="T68" fmla="*/ 3931 w 4948"/>
                <a:gd name="T69" fmla="*/ 1274 h 1674"/>
                <a:gd name="T70" fmla="*/ 4025 w 4948"/>
                <a:gd name="T71" fmla="*/ 1226 h 1674"/>
                <a:gd name="T72" fmla="*/ 4114 w 4948"/>
                <a:gd name="T73" fmla="*/ 1176 h 1674"/>
                <a:gd name="T74" fmla="*/ 4200 w 4948"/>
                <a:gd name="T75" fmla="*/ 1123 h 1674"/>
                <a:gd name="T76" fmla="*/ 4282 w 4948"/>
                <a:gd name="T77" fmla="*/ 1069 h 1674"/>
                <a:gd name="T78" fmla="*/ 4360 w 4948"/>
                <a:gd name="T79" fmla="*/ 1012 h 1674"/>
                <a:gd name="T80" fmla="*/ 4433 w 4948"/>
                <a:gd name="T81" fmla="*/ 953 h 1674"/>
                <a:gd name="T82" fmla="*/ 4502 w 4948"/>
                <a:gd name="T83" fmla="*/ 892 h 1674"/>
                <a:gd name="T84" fmla="*/ 4566 w 4948"/>
                <a:gd name="T85" fmla="*/ 830 h 1674"/>
                <a:gd name="T86" fmla="*/ 4626 w 4948"/>
                <a:gd name="T87" fmla="*/ 766 h 1674"/>
                <a:gd name="T88" fmla="*/ 4682 w 4948"/>
                <a:gd name="T89" fmla="*/ 701 h 1674"/>
                <a:gd name="T90" fmla="*/ 4732 w 4948"/>
                <a:gd name="T91" fmla="*/ 635 h 1674"/>
                <a:gd name="T92" fmla="*/ 4777 w 4948"/>
                <a:gd name="T93" fmla="*/ 568 h 1674"/>
                <a:gd name="T94" fmla="*/ 4816 w 4948"/>
                <a:gd name="T95" fmla="*/ 499 h 1674"/>
                <a:gd name="T96" fmla="*/ 4851 w 4948"/>
                <a:gd name="T97" fmla="*/ 430 h 1674"/>
                <a:gd name="T98" fmla="*/ 4881 w 4948"/>
                <a:gd name="T99" fmla="*/ 359 h 1674"/>
                <a:gd name="T100" fmla="*/ 4905 w 4948"/>
                <a:gd name="T101" fmla="*/ 289 h 1674"/>
                <a:gd name="T102" fmla="*/ 4924 w 4948"/>
                <a:gd name="T103" fmla="*/ 216 h 1674"/>
                <a:gd name="T104" fmla="*/ 4938 w 4948"/>
                <a:gd name="T105" fmla="*/ 145 h 1674"/>
                <a:gd name="T106" fmla="*/ 4945 w 4948"/>
                <a:gd name="T107" fmla="*/ 73 h 1674"/>
                <a:gd name="T108" fmla="*/ 4948 w 4948"/>
                <a:gd name="T109" fmla="*/ 0 h 1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48" h="1674">
                  <a:moveTo>
                    <a:pt x="0" y="1184"/>
                  </a:moveTo>
                  <a:lnTo>
                    <a:pt x="45" y="1209"/>
                  </a:lnTo>
                  <a:lnTo>
                    <a:pt x="90" y="1234"/>
                  </a:lnTo>
                  <a:lnTo>
                    <a:pt x="137" y="1259"/>
                  </a:lnTo>
                  <a:lnTo>
                    <a:pt x="184" y="1282"/>
                  </a:lnTo>
                  <a:lnTo>
                    <a:pt x="233" y="1305"/>
                  </a:lnTo>
                  <a:lnTo>
                    <a:pt x="282" y="1328"/>
                  </a:lnTo>
                  <a:lnTo>
                    <a:pt x="332" y="1349"/>
                  </a:lnTo>
                  <a:lnTo>
                    <a:pt x="384" y="1370"/>
                  </a:lnTo>
                  <a:lnTo>
                    <a:pt x="435" y="1391"/>
                  </a:lnTo>
                  <a:lnTo>
                    <a:pt x="488" y="1410"/>
                  </a:lnTo>
                  <a:lnTo>
                    <a:pt x="540" y="1430"/>
                  </a:lnTo>
                  <a:lnTo>
                    <a:pt x="594" y="1449"/>
                  </a:lnTo>
                  <a:lnTo>
                    <a:pt x="649" y="1466"/>
                  </a:lnTo>
                  <a:lnTo>
                    <a:pt x="704" y="1484"/>
                  </a:lnTo>
                  <a:lnTo>
                    <a:pt x="760" y="1500"/>
                  </a:lnTo>
                  <a:lnTo>
                    <a:pt x="816" y="1516"/>
                  </a:lnTo>
                  <a:lnTo>
                    <a:pt x="873" y="1531"/>
                  </a:lnTo>
                  <a:lnTo>
                    <a:pt x="931" y="1544"/>
                  </a:lnTo>
                  <a:lnTo>
                    <a:pt x="988" y="1559"/>
                  </a:lnTo>
                  <a:lnTo>
                    <a:pt x="1047" y="1571"/>
                  </a:lnTo>
                  <a:lnTo>
                    <a:pt x="1106" y="1584"/>
                  </a:lnTo>
                  <a:lnTo>
                    <a:pt x="1166" y="1595"/>
                  </a:lnTo>
                  <a:lnTo>
                    <a:pt x="1226" y="1605"/>
                  </a:lnTo>
                  <a:lnTo>
                    <a:pt x="1286" y="1616"/>
                  </a:lnTo>
                  <a:lnTo>
                    <a:pt x="1346" y="1625"/>
                  </a:lnTo>
                  <a:lnTo>
                    <a:pt x="1407" y="1633"/>
                  </a:lnTo>
                  <a:lnTo>
                    <a:pt x="1469" y="1640"/>
                  </a:lnTo>
                  <a:lnTo>
                    <a:pt x="1530" y="1648"/>
                  </a:lnTo>
                  <a:lnTo>
                    <a:pt x="1592" y="1654"/>
                  </a:lnTo>
                  <a:lnTo>
                    <a:pt x="1654" y="1659"/>
                  </a:lnTo>
                  <a:lnTo>
                    <a:pt x="1716" y="1663"/>
                  </a:lnTo>
                  <a:lnTo>
                    <a:pt x="1779" y="1667"/>
                  </a:lnTo>
                  <a:lnTo>
                    <a:pt x="1841" y="1670"/>
                  </a:lnTo>
                  <a:lnTo>
                    <a:pt x="1904" y="1672"/>
                  </a:lnTo>
                  <a:lnTo>
                    <a:pt x="1966" y="1674"/>
                  </a:lnTo>
                  <a:lnTo>
                    <a:pt x="2029" y="1674"/>
                  </a:lnTo>
                  <a:lnTo>
                    <a:pt x="2092" y="1674"/>
                  </a:lnTo>
                  <a:lnTo>
                    <a:pt x="2155" y="1673"/>
                  </a:lnTo>
                  <a:lnTo>
                    <a:pt x="2216" y="1672"/>
                  </a:lnTo>
                  <a:lnTo>
                    <a:pt x="2279" y="1669"/>
                  </a:lnTo>
                  <a:lnTo>
                    <a:pt x="2341" y="1666"/>
                  </a:lnTo>
                  <a:lnTo>
                    <a:pt x="2404" y="1662"/>
                  </a:lnTo>
                  <a:lnTo>
                    <a:pt x="2466" y="1657"/>
                  </a:lnTo>
                  <a:lnTo>
                    <a:pt x="2528" y="1652"/>
                  </a:lnTo>
                  <a:lnTo>
                    <a:pt x="2589" y="1646"/>
                  </a:lnTo>
                  <a:lnTo>
                    <a:pt x="2651" y="1638"/>
                  </a:lnTo>
                  <a:lnTo>
                    <a:pt x="2712" y="1630"/>
                  </a:lnTo>
                  <a:lnTo>
                    <a:pt x="2773" y="1622"/>
                  </a:lnTo>
                  <a:lnTo>
                    <a:pt x="2834" y="1613"/>
                  </a:lnTo>
                  <a:lnTo>
                    <a:pt x="2893" y="1602"/>
                  </a:lnTo>
                  <a:lnTo>
                    <a:pt x="2953" y="1591"/>
                  </a:lnTo>
                  <a:lnTo>
                    <a:pt x="3012" y="1580"/>
                  </a:lnTo>
                  <a:lnTo>
                    <a:pt x="3071" y="1567"/>
                  </a:lnTo>
                  <a:lnTo>
                    <a:pt x="3130" y="1554"/>
                  </a:lnTo>
                  <a:lnTo>
                    <a:pt x="3188" y="1540"/>
                  </a:lnTo>
                  <a:lnTo>
                    <a:pt x="3245" y="1526"/>
                  </a:lnTo>
                  <a:lnTo>
                    <a:pt x="3302" y="1510"/>
                  </a:lnTo>
                  <a:lnTo>
                    <a:pt x="3358" y="1494"/>
                  </a:lnTo>
                  <a:lnTo>
                    <a:pt x="3414" y="1477"/>
                  </a:lnTo>
                  <a:lnTo>
                    <a:pt x="3468" y="1460"/>
                  </a:lnTo>
                  <a:lnTo>
                    <a:pt x="3523" y="1442"/>
                  </a:lnTo>
                  <a:lnTo>
                    <a:pt x="3577" y="1424"/>
                  </a:lnTo>
                  <a:lnTo>
                    <a:pt x="3629" y="1404"/>
                  </a:lnTo>
                  <a:lnTo>
                    <a:pt x="3682" y="1385"/>
                  </a:lnTo>
                  <a:lnTo>
                    <a:pt x="3734" y="1363"/>
                  </a:lnTo>
                  <a:lnTo>
                    <a:pt x="3784" y="1342"/>
                  </a:lnTo>
                  <a:lnTo>
                    <a:pt x="3834" y="1321"/>
                  </a:lnTo>
                  <a:lnTo>
                    <a:pt x="3882" y="1298"/>
                  </a:lnTo>
                  <a:lnTo>
                    <a:pt x="3931" y="1274"/>
                  </a:lnTo>
                  <a:lnTo>
                    <a:pt x="3978" y="1250"/>
                  </a:lnTo>
                  <a:lnTo>
                    <a:pt x="4025" y="1226"/>
                  </a:lnTo>
                  <a:lnTo>
                    <a:pt x="4070" y="1201"/>
                  </a:lnTo>
                  <a:lnTo>
                    <a:pt x="4114" y="1176"/>
                  </a:lnTo>
                  <a:lnTo>
                    <a:pt x="4158" y="1149"/>
                  </a:lnTo>
                  <a:lnTo>
                    <a:pt x="4200" y="1123"/>
                  </a:lnTo>
                  <a:lnTo>
                    <a:pt x="4241" y="1096"/>
                  </a:lnTo>
                  <a:lnTo>
                    <a:pt x="4282" y="1069"/>
                  </a:lnTo>
                  <a:lnTo>
                    <a:pt x="4322" y="1040"/>
                  </a:lnTo>
                  <a:lnTo>
                    <a:pt x="4360" y="1012"/>
                  </a:lnTo>
                  <a:lnTo>
                    <a:pt x="4397" y="982"/>
                  </a:lnTo>
                  <a:lnTo>
                    <a:pt x="4433" y="953"/>
                  </a:lnTo>
                  <a:lnTo>
                    <a:pt x="4468" y="923"/>
                  </a:lnTo>
                  <a:lnTo>
                    <a:pt x="4502" y="892"/>
                  </a:lnTo>
                  <a:lnTo>
                    <a:pt x="4535" y="861"/>
                  </a:lnTo>
                  <a:lnTo>
                    <a:pt x="4566" y="830"/>
                  </a:lnTo>
                  <a:lnTo>
                    <a:pt x="4597" y="798"/>
                  </a:lnTo>
                  <a:lnTo>
                    <a:pt x="4626" y="766"/>
                  </a:lnTo>
                  <a:lnTo>
                    <a:pt x="4655" y="734"/>
                  </a:lnTo>
                  <a:lnTo>
                    <a:pt x="4682" y="701"/>
                  </a:lnTo>
                  <a:lnTo>
                    <a:pt x="4707" y="668"/>
                  </a:lnTo>
                  <a:lnTo>
                    <a:pt x="4732" y="635"/>
                  </a:lnTo>
                  <a:lnTo>
                    <a:pt x="4755" y="601"/>
                  </a:lnTo>
                  <a:lnTo>
                    <a:pt x="4777" y="568"/>
                  </a:lnTo>
                  <a:lnTo>
                    <a:pt x="4798" y="533"/>
                  </a:lnTo>
                  <a:lnTo>
                    <a:pt x="4816" y="499"/>
                  </a:lnTo>
                  <a:lnTo>
                    <a:pt x="4835" y="464"/>
                  </a:lnTo>
                  <a:lnTo>
                    <a:pt x="4851" y="430"/>
                  </a:lnTo>
                  <a:lnTo>
                    <a:pt x="4867" y="395"/>
                  </a:lnTo>
                  <a:lnTo>
                    <a:pt x="4881" y="359"/>
                  </a:lnTo>
                  <a:lnTo>
                    <a:pt x="4894" y="324"/>
                  </a:lnTo>
                  <a:lnTo>
                    <a:pt x="4905" y="289"/>
                  </a:lnTo>
                  <a:lnTo>
                    <a:pt x="4915" y="253"/>
                  </a:lnTo>
                  <a:lnTo>
                    <a:pt x="4924" y="216"/>
                  </a:lnTo>
                  <a:lnTo>
                    <a:pt x="4932" y="180"/>
                  </a:lnTo>
                  <a:lnTo>
                    <a:pt x="4938" y="145"/>
                  </a:lnTo>
                  <a:lnTo>
                    <a:pt x="4942" y="109"/>
                  </a:lnTo>
                  <a:lnTo>
                    <a:pt x="4945" y="73"/>
                  </a:lnTo>
                  <a:lnTo>
                    <a:pt x="4947" y="36"/>
                  </a:lnTo>
                  <a:lnTo>
                    <a:pt x="4948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760" name="Line 376"/>
            <p:cNvSpPr>
              <a:spLocks noChangeShapeType="1"/>
            </p:cNvSpPr>
            <p:nvPr/>
          </p:nvSpPr>
          <p:spPr bwMode="auto">
            <a:xfrm>
              <a:off x="3517" y="1160"/>
              <a:ext cx="0" cy="39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761" name="Freeform 377"/>
            <p:cNvSpPr>
              <a:spLocks/>
            </p:cNvSpPr>
            <p:nvPr/>
          </p:nvSpPr>
          <p:spPr bwMode="auto">
            <a:xfrm>
              <a:off x="3859" y="1111"/>
              <a:ext cx="427" cy="641"/>
            </a:xfrm>
            <a:custGeom>
              <a:avLst/>
              <a:gdLst>
                <a:gd name="T0" fmla="*/ 0 w 5124"/>
                <a:gd name="T1" fmla="*/ 7697 h 7697"/>
                <a:gd name="T2" fmla="*/ 0 w 5124"/>
                <a:gd name="T3" fmla="*/ 2960 h 7697"/>
                <a:gd name="T4" fmla="*/ 5124 w 5124"/>
                <a:gd name="T5" fmla="*/ 0 h 76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124" h="7697">
                  <a:moveTo>
                    <a:pt x="0" y="7697"/>
                  </a:moveTo>
                  <a:lnTo>
                    <a:pt x="0" y="2960"/>
                  </a:lnTo>
                  <a:lnTo>
                    <a:pt x="5124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762" name="Freeform 378"/>
            <p:cNvSpPr>
              <a:spLocks/>
            </p:cNvSpPr>
            <p:nvPr/>
          </p:nvSpPr>
          <p:spPr bwMode="auto">
            <a:xfrm>
              <a:off x="3517" y="954"/>
              <a:ext cx="356" cy="404"/>
            </a:xfrm>
            <a:custGeom>
              <a:avLst/>
              <a:gdLst>
                <a:gd name="T0" fmla="*/ 4099 w 4275"/>
                <a:gd name="T1" fmla="*/ 4838 h 4838"/>
                <a:gd name="T2" fmla="*/ 0 w 4275"/>
                <a:gd name="T3" fmla="*/ 2470 h 4838"/>
                <a:gd name="T4" fmla="*/ 4275 w 4275"/>
                <a:gd name="T5" fmla="*/ 0 h 4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275" h="4838">
                  <a:moveTo>
                    <a:pt x="4099" y="4838"/>
                  </a:moveTo>
                  <a:lnTo>
                    <a:pt x="0" y="2470"/>
                  </a:lnTo>
                  <a:lnTo>
                    <a:pt x="4275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763" name="Freeform 379"/>
            <p:cNvSpPr>
              <a:spLocks/>
            </p:cNvSpPr>
            <p:nvPr/>
          </p:nvSpPr>
          <p:spPr bwMode="auto">
            <a:xfrm>
              <a:off x="3873" y="1012"/>
              <a:ext cx="413" cy="140"/>
            </a:xfrm>
            <a:custGeom>
              <a:avLst/>
              <a:gdLst>
                <a:gd name="T0" fmla="*/ 0 w 4948"/>
                <a:gd name="T1" fmla="*/ 37 h 1675"/>
                <a:gd name="T2" fmla="*/ 7 w 4948"/>
                <a:gd name="T3" fmla="*/ 110 h 1675"/>
                <a:gd name="T4" fmla="*/ 17 w 4948"/>
                <a:gd name="T5" fmla="*/ 182 h 1675"/>
                <a:gd name="T6" fmla="*/ 33 w 4948"/>
                <a:gd name="T7" fmla="*/ 253 h 1675"/>
                <a:gd name="T8" fmla="*/ 55 w 4948"/>
                <a:gd name="T9" fmla="*/ 324 h 1675"/>
                <a:gd name="T10" fmla="*/ 82 w 4948"/>
                <a:gd name="T11" fmla="*/ 395 h 1675"/>
                <a:gd name="T12" fmla="*/ 114 w 4948"/>
                <a:gd name="T13" fmla="*/ 466 h 1675"/>
                <a:gd name="T14" fmla="*/ 151 w 4948"/>
                <a:gd name="T15" fmla="*/ 534 h 1675"/>
                <a:gd name="T16" fmla="*/ 193 w 4948"/>
                <a:gd name="T17" fmla="*/ 602 h 1675"/>
                <a:gd name="T18" fmla="*/ 241 w 4948"/>
                <a:gd name="T19" fmla="*/ 669 h 1675"/>
                <a:gd name="T20" fmla="*/ 293 w 4948"/>
                <a:gd name="T21" fmla="*/ 735 h 1675"/>
                <a:gd name="T22" fmla="*/ 351 w 4948"/>
                <a:gd name="T23" fmla="*/ 799 h 1675"/>
                <a:gd name="T24" fmla="*/ 413 w 4948"/>
                <a:gd name="T25" fmla="*/ 862 h 1675"/>
                <a:gd name="T26" fmla="*/ 480 w 4948"/>
                <a:gd name="T27" fmla="*/ 924 h 1675"/>
                <a:gd name="T28" fmla="*/ 551 w 4948"/>
                <a:gd name="T29" fmla="*/ 983 h 1675"/>
                <a:gd name="T30" fmla="*/ 627 w 4948"/>
                <a:gd name="T31" fmla="*/ 1040 h 1675"/>
                <a:gd name="T32" fmla="*/ 706 w 4948"/>
                <a:gd name="T33" fmla="*/ 1096 h 1675"/>
                <a:gd name="T34" fmla="*/ 791 w 4948"/>
                <a:gd name="T35" fmla="*/ 1150 h 1675"/>
                <a:gd name="T36" fmla="*/ 879 w 4948"/>
                <a:gd name="T37" fmla="*/ 1201 h 1675"/>
                <a:gd name="T38" fmla="*/ 970 w 4948"/>
                <a:gd name="T39" fmla="*/ 1251 h 1675"/>
                <a:gd name="T40" fmla="*/ 1065 w 4948"/>
                <a:gd name="T41" fmla="*/ 1298 h 1675"/>
                <a:gd name="T42" fmla="*/ 1164 w 4948"/>
                <a:gd name="T43" fmla="*/ 1343 h 1675"/>
                <a:gd name="T44" fmla="*/ 1267 w 4948"/>
                <a:gd name="T45" fmla="*/ 1385 h 1675"/>
                <a:gd name="T46" fmla="*/ 1372 w 4948"/>
                <a:gd name="T47" fmla="*/ 1424 h 1675"/>
                <a:gd name="T48" fmla="*/ 1479 w 4948"/>
                <a:gd name="T49" fmla="*/ 1460 h 1675"/>
                <a:gd name="T50" fmla="*/ 1590 w 4948"/>
                <a:gd name="T51" fmla="*/ 1494 h 1675"/>
                <a:gd name="T52" fmla="*/ 1703 w 4948"/>
                <a:gd name="T53" fmla="*/ 1526 h 1675"/>
                <a:gd name="T54" fmla="*/ 1819 w 4948"/>
                <a:gd name="T55" fmla="*/ 1554 h 1675"/>
                <a:gd name="T56" fmla="*/ 1935 w 4948"/>
                <a:gd name="T57" fmla="*/ 1580 h 1675"/>
                <a:gd name="T58" fmla="*/ 2055 w 4948"/>
                <a:gd name="T59" fmla="*/ 1603 h 1675"/>
                <a:gd name="T60" fmla="*/ 2176 w 4948"/>
                <a:gd name="T61" fmla="*/ 1622 h 1675"/>
                <a:gd name="T62" fmla="*/ 2298 w 4948"/>
                <a:gd name="T63" fmla="*/ 1639 h 1675"/>
                <a:gd name="T64" fmla="*/ 2420 w 4948"/>
                <a:gd name="T65" fmla="*/ 1652 h 1675"/>
                <a:gd name="T66" fmla="*/ 2544 w 4948"/>
                <a:gd name="T67" fmla="*/ 1663 h 1675"/>
                <a:gd name="T68" fmla="*/ 2669 w 4948"/>
                <a:gd name="T69" fmla="*/ 1670 h 1675"/>
                <a:gd name="T70" fmla="*/ 2794 w 4948"/>
                <a:gd name="T71" fmla="*/ 1674 h 1675"/>
                <a:gd name="T72" fmla="*/ 2920 w 4948"/>
                <a:gd name="T73" fmla="*/ 1675 h 1675"/>
                <a:gd name="T74" fmla="*/ 3045 w 4948"/>
                <a:gd name="T75" fmla="*/ 1673 h 1675"/>
                <a:gd name="T76" fmla="*/ 3170 w 4948"/>
                <a:gd name="T77" fmla="*/ 1668 h 1675"/>
                <a:gd name="T78" fmla="*/ 3295 w 4948"/>
                <a:gd name="T79" fmla="*/ 1659 h 1675"/>
                <a:gd name="T80" fmla="*/ 3418 w 4948"/>
                <a:gd name="T81" fmla="*/ 1648 h 1675"/>
                <a:gd name="T82" fmla="*/ 3541 w 4948"/>
                <a:gd name="T83" fmla="*/ 1634 h 1675"/>
                <a:gd name="T84" fmla="*/ 3662 w 4948"/>
                <a:gd name="T85" fmla="*/ 1616 h 1675"/>
                <a:gd name="T86" fmla="*/ 3783 w 4948"/>
                <a:gd name="T87" fmla="*/ 1596 h 1675"/>
                <a:gd name="T88" fmla="*/ 3901 w 4948"/>
                <a:gd name="T89" fmla="*/ 1572 h 1675"/>
                <a:gd name="T90" fmla="*/ 4018 w 4948"/>
                <a:gd name="T91" fmla="*/ 1545 h 1675"/>
                <a:gd name="T92" fmla="*/ 4132 w 4948"/>
                <a:gd name="T93" fmla="*/ 1516 h 1675"/>
                <a:gd name="T94" fmla="*/ 4244 w 4948"/>
                <a:gd name="T95" fmla="*/ 1484 h 1675"/>
                <a:gd name="T96" fmla="*/ 4354 w 4948"/>
                <a:gd name="T97" fmla="*/ 1449 h 1675"/>
                <a:gd name="T98" fmla="*/ 4461 w 4948"/>
                <a:gd name="T99" fmla="*/ 1411 h 1675"/>
                <a:gd name="T100" fmla="*/ 4565 w 4948"/>
                <a:gd name="T101" fmla="*/ 1371 h 1675"/>
                <a:gd name="T102" fmla="*/ 4666 w 4948"/>
                <a:gd name="T103" fmla="*/ 1328 h 1675"/>
                <a:gd name="T104" fmla="*/ 4763 w 4948"/>
                <a:gd name="T105" fmla="*/ 1283 h 1675"/>
                <a:gd name="T106" fmla="*/ 4858 w 4948"/>
                <a:gd name="T107" fmla="*/ 1234 h 1675"/>
                <a:gd name="T108" fmla="*/ 4948 w 4948"/>
                <a:gd name="T109" fmla="*/ 1185 h 1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48" h="1675">
                  <a:moveTo>
                    <a:pt x="0" y="0"/>
                  </a:moveTo>
                  <a:lnTo>
                    <a:pt x="0" y="37"/>
                  </a:lnTo>
                  <a:lnTo>
                    <a:pt x="2" y="73"/>
                  </a:lnTo>
                  <a:lnTo>
                    <a:pt x="7" y="110"/>
                  </a:lnTo>
                  <a:lnTo>
                    <a:pt x="11" y="146"/>
                  </a:lnTo>
                  <a:lnTo>
                    <a:pt x="17" y="182"/>
                  </a:lnTo>
                  <a:lnTo>
                    <a:pt x="24" y="217"/>
                  </a:lnTo>
                  <a:lnTo>
                    <a:pt x="33" y="253"/>
                  </a:lnTo>
                  <a:lnTo>
                    <a:pt x="44" y="289"/>
                  </a:lnTo>
                  <a:lnTo>
                    <a:pt x="55" y="324"/>
                  </a:lnTo>
                  <a:lnTo>
                    <a:pt x="67" y="360"/>
                  </a:lnTo>
                  <a:lnTo>
                    <a:pt x="82" y="395"/>
                  </a:lnTo>
                  <a:lnTo>
                    <a:pt x="97" y="431"/>
                  </a:lnTo>
                  <a:lnTo>
                    <a:pt x="114" y="466"/>
                  </a:lnTo>
                  <a:lnTo>
                    <a:pt x="131" y="500"/>
                  </a:lnTo>
                  <a:lnTo>
                    <a:pt x="151" y="534"/>
                  </a:lnTo>
                  <a:lnTo>
                    <a:pt x="172" y="569"/>
                  </a:lnTo>
                  <a:lnTo>
                    <a:pt x="193" y="602"/>
                  </a:lnTo>
                  <a:lnTo>
                    <a:pt x="217" y="636"/>
                  </a:lnTo>
                  <a:lnTo>
                    <a:pt x="241" y="669"/>
                  </a:lnTo>
                  <a:lnTo>
                    <a:pt x="267" y="702"/>
                  </a:lnTo>
                  <a:lnTo>
                    <a:pt x="293" y="735"/>
                  </a:lnTo>
                  <a:lnTo>
                    <a:pt x="321" y="767"/>
                  </a:lnTo>
                  <a:lnTo>
                    <a:pt x="351" y="799"/>
                  </a:lnTo>
                  <a:lnTo>
                    <a:pt x="381" y="831"/>
                  </a:lnTo>
                  <a:lnTo>
                    <a:pt x="413" y="862"/>
                  </a:lnTo>
                  <a:lnTo>
                    <a:pt x="446" y="893"/>
                  </a:lnTo>
                  <a:lnTo>
                    <a:pt x="480" y="924"/>
                  </a:lnTo>
                  <a:lnTo>
                    <a:pt x="515" y="954"/>
                  </a:lnTo>
                  <a:lnTo>
                    <a:pt x="551" y="983"/>
                  </a:lnTo>
                  <a:lnTo>
                    <a:pt x="589" y="1012"/>
                  </a:lnTo>
                  <a:lnTo>
                    <a:pt x="627" y="1040"/>
                  </a:lnTo>
                  <a:lnTo>
                    <a:pt x="666" y="1069"/>
                  </a:lnTo>
                  <a:lnTo>
                    <a:pt x="706" y="1096"/>
                  </a:lnTo>
                  <a:lnTo>
                    <a:pt x="749" y="1124"/>
                  </a:lnTo>
                  <a:lnTo>
                    <a:pt x="791" y="1150"/>
                  </a:lnTo>
                  <a:lnTo>
                    <a:pt x="834" y="1177"/>
                  </a:lnTo>
                  <a:lnTo>
                    <a:pt x="879" y="1201"/>
                  </a:lnTo>
                  <a:lnTo>
                    <a:pt x="924" y="1227"/>
                  </a:lnTo>
                  <a:lnTo>
                    <a:pt x="970" y="1251"/>
                  </a:lnTo>
                  <a:lnTo>
                    <a:pt x="1018" y="1275"/>
                  </a:lnTo>
                  <a:lnTo>
                    <a:pt x="1065" y="1298"/>
                  </a:lnTo>
                  <a:lnTo>
                    <a:pt x="1115" y="1321"/>
                  </a:lnTo>
                  <a:lnTo>
                    <a:pt x="1164" y="1343"/>
                  </a:lnTo>
                  <a:lnTo>
                    <a:pt x="1215" y="1364"/>
                  </a:lnTo>
                  <a:lnTo>
                    <a:pt x="1267" y="1385"/>
                  </a:lnTo>
                  <a:lnTo>
                    <a:pt x="1319" y="1405"/>
                  </a:lnTo>
                  <a:lnTo>
                    <a:pt x="1372" y="1424"/>
                  </a:lnTo>
                  <a:lnTo>
                    <a:pt x="1426" y="1443"/>
                  </a:lnTo>
                  <a:lnTo>
                    <a:pt x="1479" y="1460"/>
                  </a:lnTo>
                  <a:lnTo>
                    <a:pt x="1535" y="1478"/>
                  </a:lnTo>
                  <a:lnTo>
                    <a:pt x="1590" y="1494"/>
                  </a:lnTo>
                  <a:lnTo>
                    <a:pt x="1646" y="1511"/>
                  </a:lnTo>
                  <a:lnTo>
                    <a:pt x="1703" y="1526"/>
                  </a:lnTo>
                  <a:lnTo>
                    <a:pt x="1761" y="1541"/>
                  </a:lnTo>
                  <a:lnTo>
                    <a:pt x="1819" y="1554"/>
                  </a:lnTo>
                  <a:lnTo>
                    <a:pt x="1877" y="1568"/>
                  </a:lnTo>
                  <a:lnTo>
                    <a:pt x="1935" y="1580"/>
                  </a:lnTo>
                  <a:lnTo>
                    <a:pt x="1995" y="1591"/>
                  </a:lnTo>
                  <a:lnTo>
                    <a:pt x="2055" y="1603"/>
                  </a:lnTo>
                  <a:lnTo>
                    <a:pt x="2115" y="1613"/>
                  </a:lnTo>
                  <a:lnTo>
                    <a:pt x="2176" y="1622"/>
                  </a:lnTo>
                  <a:lnTo>
                    <a:pt x="2236" y="1631"/>
                  </a:lnTo>
                  <a:lnTo>
                    <a:pt x="2298" y="1639"/>
                  </a:lnTo>
                  <a:lnTo>
                    <a:pt x="2359" y="1646"/>
                  </a:lnTo>
                  <a:lnTo>
                    <a:pt x="2420" y="1652"/>
                  </a:lnTo>
                  <a:lnTo>
                    <a:pt x="2482" y="1657"/>
                  </a:lnTo>
                  <a:lnTo>
                    <a:pt x="2544" y="1663"/>
                  </a:lnTo>
                  <a:lnTo>
                    <a:pt x="2607" y="1667"/>
                  </a:lnTo>
                  <a:lnTo>
                    <a:pt x="2669" y="1670"/>
                  </a:lnTo>
                  <a:lnTo>
                    <a:pt x="2732" y="1673"/>
                  </a:lnTo>
                  <a:lnTo>
                    <a:pt x="2794" y="1674"/>
                  </a:lnTo>
                  <a:lnTo>
                    <a:pt x="2857" y="1675"/>
                  </a:lnTo>
                  <a:lnTo>
                    <a:pt x="2920" y="1675"/>
                  </a:lnTo>
                  <a:lnTo>
                    <a:pt x="2982" y="1675"/>
                  </a:lnTo>
                  <a:lnTo>
                    <a:pt x="3045" y="1673"/>
                  </a:lnTo>
                  <a:lnTo>
                    <a:pt x="3108" y="1671"/>
                  </a:lnTo>
                  <a:lnTo>
                    <a:pt x="3170" y="1668"/>
                  </a:lnTo>
                  <a:lnTo>
                    <a:pt x="3232" y="1664"/>
                  </a:lnTo>
                  <a:lnTo>
                    <a:pt x="3295" y="1659"/>
                  </a:lnTo>
                  <a:lnTo>
                    <a:pt x="3357" y="1654"/>
                  </a:lnTo>
                  <a:lnTo>
                    <a:pt x="3418" y="1648"/>
                  </a:lnTo>
                  <a:lnTo>
                    <a:pt x="3479" y="1641"/>
                  </a:lnTo>
                  <a:lnTo>
                    <a:pt x="3541" y="1634"/>
                  </a:lnTo>
                  <a:lnTo>
                    <a:pt x="3602" y="1625"/>
                  </a:lnTo>
                  <a:lnTo>
                    <a:pt x="3662" y="1616"/>
                  </a:lnTo>
                  <a:lnTo>
                    <a:pt x="3723" y="1606"/>
                  </a:lnTo>
                  <a:lnTo>
                    <a:pt x="3783" y="1596"/>
                  </a:lnTo>
                  <a:lnTo>
                    <a:pt x="3842" y="1584"/>
                  </a:lnTo>
                  <a:lnTo>
                    <a:pt x="3901" y="1572"/>
                  </a:lnTo>
                  <a:lnTo>
                    <a:pt x="3959" y="1559"/>
                  </a:lnTo>
                  <a:lnTo>
                    <a:pt x="4018" y="1545"/>
                  </a:lnTo>
                  <a:lnTo>
                    <a:pt x="4075" y="1532"/>
                  </a:lnTo>
                  <a:lnTo>
                    <a:pt x="4132" y="1516"/>
                  </a:lnTo>
                  <a:lnTo>
                    <a:pt x="4188" y="1501"/>
                  </a:lnTo>
                  <a:lnTo>
                    <a:pt x="4244" y="1484"/>
                  </a:lnTo>
                  <a:lnTo>
                    <a:pt x="4300" y="1467"/>
                  </a:lnTo>
                  <a:lnTo>
                    <a:pt x="4354" y="1449"/>
                  </a:lnTo>
                  <a:lnTo>
                    <a:pt x="4408" y="1430"/>
                  </a:lnTo>
                  <a:lnTo>
                    <a:pt x="4461" y="1411"/>
                  </a:lnTo>
                  <a:lnTo>
                    <a:pt x="4513" y="1391"/>
                  </a:lnTo>
                  <a:lnTo>
                    <a:pt x="4565" y="1371"/>
                  </a:lnTo>
                  <a:lnTo>
                    <a:pt x="4616" y="1350"/>
                  </a:lnTo>
                  <a:lnTo>
                    <a:pt x="4666" y="1328"/>
                  </a:lnTo>
                  <a:lnTo>
                    <a:pt x="4716" y="1306"/>
                  </a:lnTo>
                  <a:lnTo>
                    <a:pt x="4763" y="1283"/>
                  </a:lnTo>
                  <a:lnTo>
                    <a:pt x="4812" y="1259"/>
                  </a:lnTo>
                  <a:lnTo>
                    <a:pt x="4858" y="1234"/>
                  </a:lnTo>
                  <a:lnTo>
                    <a:pt x="4904" y="1210"/>
                  </a:lnTo>
                  <a:lnTo>
                    <a:pt x="4948" y="118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764" name="Freeform 380"/>
            <p:cNvSpPr>
              <a:spLocks/>
            </p:cNvSpPr>
            <p:nvPr/>
          </p:nvSpPr>
          <p:spPr bwMode="auto">
            <a:xfrm>
              <a:off x="3517" y="1506"/>
              <a:ext cx="769" cy="246"/>
            </a:xfrm>
            <a:custGeom>
              <a:avLst/>
              <a:gdLst>
                <a:gd name="T0" fmla="*/ 0 w 9223"/>
                <a:gd name="T1" fmla="*/ 592 h 2961"/>
                <a:gd name="T2" fmla="*/ 4099 w 9223"/>
                <a:gd name="T3" fmla="*/ 2961 h 2961"/>
                <a:gd name="T4" fmla="*/ 9223 w 9223"/>
                <a:gd name="T5" fmla="*/ 0 h 2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223" h="2961">
                  <a:moveTo>
                    <a:pt x="0" y="592"/>
                  </a:moveTo>
                  <a:lnTo>
                    <a:pt x="4099" y="2961"/>
                  </a:lnTo>
                  <a:lnTo>
                    <a:pt x="9223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765" name="Line 381"/>
            <p:cNvSpPr>
              <a:spLocks noChangeShapeType="1"/>
            </p:cNvSpPr>
            <p:nvPr/>
          </p:nvSpPr>
          <p:spPr bwMode="auto">
            <a:xfrm flipV="1">
              <a:off x="4356" y="815"/>
              <a:ext cx="0" cy="7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766" name="Line 382"/>
            <p:cNvSpPr>
              <a:spLocks noChangeShapeType="1"/>
            </p:cNvSpPr>
            <p:nvPr/>
          </p:nvSpPr>
          <p:spPr bwMode="auto">
            <a:xfrm flipV="1">
              <a:off x="3873" y="815"/>
              <a:ext cx="0" cy="19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6852" name="Group 468"/>
          <p:cNvGrpSpPr>
            <a:grpSpLocks/>
          </p:cNvGrpSpPr>
          <p:nvPr/>
        </p:nvGrpSpPr>
        <p:grpSpPr bwMode="auto">
          <a:xfrm>
            <a:off x="639763" y="3254375"/>
            <a:ext cx="1484312" cy="1255713"/>
            <a:chOff x="403" y="2004"/>
            <a:chExt cx="935" cy="791"/>
          </a:xfrm>
        </p:grpSpPr>
        <p:sp>
          <p:nvSpPr>
            <p:cNvPr id="16832" name="Line 448"/>
            <p:cNvSpPr>
              <a:spLocks noChangeShapeType="1"/>
            </p:cNvSpPr>
            <p:nvPr/>
          </p:nvSpPr>
          <p:spPr bwMode="auto">
            <a:xfrm flipH="1">
              <a:off x="493" y="2096"/>
              <a:ext cx="29" cy="5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33" name="Freeform 449"/>
            <p:cNvSpPr>
              <a:spLocks/>
            </p:cNvSpPr>
            <p:nvPr/>
          </p:nvSpPr>
          <p:spPr bwMode="auto">
            <a:xfrm>
              <a:off x="528" y="2135"/>
              <a:ext cx="61" cy="42"/>
            </a:xfrm>
            <a:custGeom>
              <a:avLst/>
              <a:gdLst>
                <a:gd name="T0" fmla="*/ 0 w 131"/>
                <a:gd name="T1" fmla="*/ 68 h 97"/>
                <a:gd name="T2" fmla="*/ 14 w 131"/>
                <a:gd name="T3" fmla="*/ 97 h 97"/>
                <a:gd name="T4" fmla="*/ 131 w 131"/>
                <a:gd name="T5" fmla="*/ 93 h 97"/>
                <a:gd name="T6" fmla="*/ 122 w 131"/>
                <a:gd name="T7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1" h="97">
                  <a:moveTo>
                    <a:pt x="0" y="68"/>
                  </a:moveTo>
                  <a:lnTo>
                    <a:pt x="14" y="97"/>
                  </a:lnTo>
                  <a:lnTo>
                    <a:pt x="131" y="93"/>
                  </a:lnTo>
                  <a:lnTo>
                    <a:pt x="122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34" name="Line 450"/>
            <p:cNvSpPr>
              <a:spLocks noChangeShapeType="1"/>
            </p:cNvSpPr>
            <p:nvPr/>
          </p:nvSpPr>
          <p:spPr bwMode="auto">
            <a:xfrm flipH="1">
              <a:off x="465" y="2151"/>
              <a:ext cx="28" cy="3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35" name="Line 451"/>
            <p:cNvSpPr>
              <a:spLocks noChangeShapeType="1"/>
            </p:cNvSpPr>
            <p:nvPr/>
          </p:nvSpPr>
          <p:spPr bwMode="auto">
            <a:xfrm flipV="1">
              <a:off x="475" y="2067"/>
              <a:ext cx="104" cy="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36" name="Line 452"/>
            <p:cNvSpPr>
              <a:spLocks noChangeShapeType="1"/>
            </p:cNvSpPr>
            <p:nvPr/>
          </p:nvSpPr>
          <p:spPr bwMode="auto">
            <a:xfrm flipV="1">
              <a:off x="493" y="2019"/>
              <a:ext cx="71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37" name="Line 453"/>
            <p:cNvSpPr>
              <a:spLocks noChangeShapeType="1"/>
            </p:cNvSpPr>
            <p:nvPr/>
          </p:nvSpPr>
          <p:spPr bwMode="auto">
            <a:xfrm flipV="1">
              <a:off x="528" y="2074"/>
              <a:ext cx="0" cy="8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38" name="Line 454"/>
            <p:cNvSpPr>
              <a:spLocks noChangeShapeType="1"/>
            </p:cNvSpPr>
            <p:nvPr/>
          </p:nvSpPr>
          <p:spPr bwMode="auto">
            <a:xfrm flipV="1">
              <a:off x="522" y="2023"/>
              <a:ext cx="6" cy="7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39" name="Line 455"/>
            <p:cNvSpPr>
              <a:spLocks noChangeShapeType="1"/>
            </p:cNvSpPr>
            <p:nvPr/>
          </p:nvSpPr>
          <p:spPr bwMode="auto">
            <a:xfrm flipH="1">
              <a:off x="707" y="2112"/>
              <a:ext cx="42" cy="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40" name="Line 456"/>
            <p:cNvSpPr>
              <a:spLocks noChangeShapeType="1"/>
            </p:cNvSpPr>
            <p:nvPr/>
          </p:nvSpPr>
          <p:spPr bwMode="auto">
            <a:xfrm flipH="1">
              <a:off x="711" y="2048"/>
              <a:ext cx="31" cy="7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41" name="Line 457"/>
            <p:cNvSpPr>
              <a:spLocks noChangeShapeType="1"/>
            </p:cNvSpPr>
            <p:nvPr/>
          </p:nvSpPr>
          <p:spPr bwMode="auto">
            <a:xfrm flipV="1">
              <a:off x="701" y="2067"/>
              <a:ext cx="35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42" name="Line 458"/>
            <p:cNvSpPr>
              <a:spLocks noChangeShapeType="1"/>
            </p:cNvSpPr>
            <p:nvPr/>
          </p:nvSpPr>
          <p:spPr bwMode="auto">
            <a:xfrm flipV="1">
              <a:off x="707" y="2141"/>
              <a:ext cx="45" cy="2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43" name="Line 459"/>
            <p:cNvSpPr>
              <a:spLocks noChangeShapeType="1"/>
            </p:cNvSpPr>
            <p:nvPr/>
          </p:nvSpPr>
          <p:spPr bwMode="auto">
            <a:xfrm flipH="1">
              <a:off x="707" y="2011"/>
              <a:ext cx="26" cy="6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44" name="Line 460"/>
            <p:cNvSpPr>
              <a:spLocks noChangeShapeType="1"/>
            </p:cNvSpPr>
            <p:nvPr/>
          </p:nvSpPr>
          <p:spPr bwMode="auto">
            <a:xfrm flipV="1">
              <a:off x="759" y="2048"/>
              <a:ext cx="47" cy="2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45" name="Line 461"/>
            <p:cNvSpPr>
              <a:spLocks noChangeShapeType="1"/>
            </p:cNvSpPr>
            <p:nvPr/>
          </p:nvSpPr>
          <p:spPr bwMode="auto">
            <a:xfrm flipV="1">
              <a:off x="755" y="2084"/>
              <a:ext cx="55" cy="2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46" name="Freeform 462"/>
            <p:cNvSpPr>
              <a:spLocks/>
            </p:cNvSpPr>
            <p:nvPr/>
          </p:nvSpPr>
          <p:spPr bwMode="auto">
            <a:xfrm>
              <a:off x="793" y="2148"/>
              <a:ext cx="29" cy="44"/>
            </a:xfrm>
            <a:custGeom>
              <a:avLst/>
              <a:gdLst>
                <a:gd name="T0" fmla="*/ 0 w 67"/>
                <a:gd name="T1" fmla="*/ 6 h 97"/>
                <a:gd name="T2" fmla="*/ 67 w 67"/>
                <a:gd name="T3" fmla="*/ 97 h 97"/>
                <a:gd name="T4" fmla="*/ 67 w 67"/>
                <a:gd name="T5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7" h="97">
                  <a:moveTo>
                    <a:pt x="0" y="6"/>
                  </a:moveTo>
                  <a:lnTo>
                    <a:pt x="67" y="97"/>
                  </a:lnTo>
                  <a:lnTo>
                    <a:pt x="67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47" name="Line 463"/>
            <p:cNvSpPr>
              <a:spLocks noChangeShapeType="1"/>
            </p:cNvSpPr>
            <p:nvPr/>
          </p:nvSpPr>
          <p:spPr bwMode="auto">
            <a:xfrm>
              <a:off x="790" y="2014"/>
              <a:ext cx="16" cy="1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48" name="Freeform 464"/>
            <p:cNvSpPr>
              <a:spLocks/>
            </p:cNvSpPr>
            <p:nvPr/>
          </p:nvSpPr>
          <p:spPr bwMode="auto">
            <a:xfrm>
              <a:off x="771" y="2004"/>
              <a:ext cx="22" cy="147"/>
            </a:xfrm>
            <a:custGeom>
              <a:avLst/>
              <a:gdLst>
                <a:gd name="T0" fmla="*/ 0 w 49"/>
                <a:gd name="T1" fmla="*/ 0 h 326"/>
                <a:gd name="T2" fmla="*/ 14 w 49"/>
                <a:gd name="T3" fmla="*/ 223 h 326"/>
                <a:gd name="T4" fmla="*/ 49 w 49"/>
                <a:gd name="T5" fmla="*/ 326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9" h="326">
                  <a:moveTo>
                    <a:pt x="0" y="0"/>
                  </a:moveTo>
                  <a:lnTo>
                    <a:pt x="14" y="223"/>
                  </a:lnTo>
                  <a:lnTo>
                    <a:pt x="49" y="32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49" name="Freeform 465"/>
            <p:cNvSpPr>
              <a:spLocks/>
            </p:cNvSpPr>
            <p:nvPr/>
          </p:nvSpPr>
          <p:spPr bwMode="auto">
            <a:xfrm>
              <a:off x="745" y="2106"/>
              <a:ext cx="65" cy="77"/>
            </a:xfrm>
            <a:custGeom>
              <a:avLst/>
              <a:gdLst>
                <a:gd name="T0" fmla="*/ 136 w 136"/>
                <a:gd name="T1" fmla="*/ 0 h 170"/>
                <a:gd name="T2" fmla="*/ 92 w 136"/>
                <a:gd name="T3" fmla="*/ 73 h 170"/>
                <a:gd name="T4" fmla="*/ 0 w 136"/>
                <a:gd name="T5" fmla="*/ 17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6" h="170">
                  <a:moveTo>
                    <a:pt x="136" y="0"/>
                  </a:moveTo>
                  <a:lnTo>
                    <a:pt x="92" y="73"/>
                  </a:lnTo>
                  <a:lnTo>
                    <a:pt x="0" y="17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50" name="Line 466"/>
            <p:cNvSpPr>
              <a:spLocks noChangeShapeType="1"/>
            </p:cNvSpPr>
            <p:nvPr/>
          </p:nvSpPr>
          <p:spPr bwMode="auto">
            <a:xfrm>
              <a:off x="884" y="2205"/>
              <a:ext cx="454" cy="59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51" name="Line 467"/>
            <p:cNvSpPr>
              <a:spLocks noChangeShapeType="1"/>
            </p:cNvSpPr>
            <p:nvPr/>
          </p:nvSpPr>
          <p:spPr bwMode="auto">
            <a:xfrm>
              <a:off x="403" y="2205"/>
              <a:ext cx="48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6873" name="Group 489"/>
          <p:cNvGrpSpPr>
            <a:grpSpLocks/>
          </p:cNvGrpSpPr>
          <p:nvPr/>
        </p:nvGrpSpPr>
        <p:grpSpPr bwMode="auto">
          <a:xfrm>
            <a:off x="6271666" y="3327400"/>
            <a:ext cx="1512888" cy="1111250"/>
            <a:chOff x="3560" y="2050"/>
            <a:chExt cx="953" cy="700"/>
          </a:xfrm>
        </p:grpSpPr>
        <p:sp>
          <p:nvSpPr>
            <p:cNvPr id="16853" name="Line 469"/>
            <p:cNvSpPr>
              <a:spLocks noChangeShapeType="1"/>
            </p:cNvSpPr>
            <p:nvPr/>
          </p:nvSpPr>
          <p:spPr bwMode="auto">
            <a:xfrm flipH="1">
              <a:off x="3650" y="2142"/>
              <a:ext cx="29" cy="5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54" name="Freeform 470"/>
            <p:cNvSpPr>
              <a:spLocks/>
            </p:cNvSpPr>
            <p:nvPr/>
          </p:nvSpPr>
          <p:spPr bwMode="auto">
            <a:xfrm>
              <a:off x="3685" y="2181"/>
              <a:ext cx="61" cy="42"/>
            </a:xfrm>
            <a:custGeom>
              <a:avLst/>
              <a:gdLst>
                <a:gd name="T0" fmla="*/ 0 w 131"/>
                <a:gd name="T1" fmla="*/ 68 h 97"/>
                <a:gd name="T2" fmla="*/ 14 w 131"/>
                <a:gd name="T3" fmla="*/ 97 h 97"/>
                <a:gd name="T4" fmla="*/ 131 w 131"/>
                <a:gd name="T5" fmla="*/ 93 h 97"/>
                <a:gd name="T6" fmla="*/ 122 w 131"/>
                <a:gd name="T7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1" h="97">
                  <a:moveTo>
                    <a:pt x="0" y="68"/>
                  </a:moveTo>
                  <a:lnTo>
                    <a:pt x="14" y="97"/>
                  </a:lnTo>
                  <a:lnTo>
                    <a:pt x="131" y="93"/>
                  </a:lnTo>
                  <a:lnTo>
                    <a:pt x="122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55" name="Line 471"/>
            <p:cNvSpPr>
              <a:spLocks noChangeShapeType="1"/>
            </p:cNvSpPr>
            <p:nvPr/>
          </p:nvSpPr>
          <p:spPr bwMode="auto">
            <a:xfrm flipH="1">
              <a:off x="3622" y="2197"/>
              <a:ext cx="28" cy="3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56" name="Line 472"/>
            <p:cNvSpPr>
              <a:spLocks noChangeShapeType="1"/>
            </p:cNvSpPr>
            <p:nvPr/>
          </p:nvSpPr>
          <p:spPr bwMode="auto">
            <a:xfrm flipV="1">
              <a:off x="3632" y="2113"/>
              <a:ext cx="104" cy="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57" name="Line 473"/>
            <p:cNvSpPr>
              <a:spLocks noChangeShapeType="1"/>
            </p:cNvSpPr>
            <p:nvPr/>
          </p:nvSpPr>
          <p:spPr bwMode="auto">
            <a:xfrm flipV="1">
              <a:off x="3650" y="2065"/>
              <a:ext cx="71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58" name="Line 474"/>
            <p:cNvSpPr>
              <a:spLocks noChangeShapeType="1"/>
            </p:cNvSpPr>
            <p:nvPr/>
          </p:nvSpPr>
          <p:spPr bwMode="auto">
            <a:xfrm flipV="1">
              <a:off x="3685" y="2120"/>
              <a:ext cx="0" cy="8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59" name="Line 475"/>
            <p:cNvSpPr>
              <a:spLocks noChangeShapeType="1"/>
            </p:cNvSpPr>
            <p:nvPr/>
          </p:nvSpPr>
          <p:spPr bwMode="auto">
            <a:xfrm flipV="1">
              <a:off x="3679" y="2069"/>
              <a:ext cx="6" cy="7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60" name="Line 476"/>
            <p:cNvSpPr>
              <a:spLocks noChangeShapeType="1"/>
            </p:cNvSpPr>
            <p:nvPr/>
          </p:nvSpPr>
          <p:spPr bwMode="auto">
            <a:xfrm flipH="1">
              <a:off x="3864" y="2158"/>
              <a:ext cx="42" cy="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61" name="Line 477"/>
            <p:cNvSpPr>
              <a:spLocks noChangeShapeType="1"/>
            </p:cNvSpPr>
            <p:nvPr/>
          </p:nvSpPr>
          <p:spPr bwMode="auto">
            <a:xfrm flipH="1">
              <a:off x="3868" y="2094"/>
              <a:ext cx="31" cy="7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62" name="Line 478"/>
            <p:cNvSpPr>
              <a:spLocks noChangeShapeType="1"/>
            </p:cNvSpPr>
            <p:nvPr/>
          </p:nvSpPr>
          <p:spPr bwMode="auto">
            <a:xfrm flipV="1">
              <a:off x="3858" y="2113"/>
              <a:ext cx="35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63" name="Line 479"/>
            <p:cNvSpPr>
              <a:spLocks noChangeShapeType="1"/>
            </p:cNvSpPr>
            <p:nvPr/>
          </p:nvSpPr>
          <p:spPr bwMode="auto">
            <a:xfrm flipV="1">
              <a:off x="3864" y="2187"/>
              <a:ext cx="45" cy="2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64" name="Line 480"/>
            <p:cNvSpPr>
              <a:spLocks noChangeShapeType="1"/>
            </p:cNvSpPr>
            <p:nvPr/>
          </p:nvSpPr>
          <p:spPr bwMode="auto">
            <a:xfrm flipH="1">
              <a:off x="3864" y="2057"/>
              <a:ext cx="26" cy="6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65" name="Line 481"/>
            <p:cNvSpPr>
              <a:spLocks noChangeShapeType="1"/>
            </p:cNvSpPr>
            <p:nvPr/>
          </p:nvSpPr>
          <p:spPr bwMode="auto">
            <a:xfrm flipV="1">
              <a:off x="3916" y="2094"/>
              <a:ext cx="47" cy="2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66" name="Line 482"/>
            <p:cNvSpPr>
              <a:spLocks noChangeShapeType="1"/>
            </p:cNvSpPr>
            <p:nvPr/>
          </p:nvSpPr>
          <p:spPr bwMode="auto">
            <a:xfrm flipV="1">
              <a:off x="3912" y="2130"/>
              <a:ext cx="55" cy="2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67" name="Freeform 483"/>
            <p:cNvSpPr>
              <a:spLocks/>
            </p:cNvSpPr>
            <p:nvPr/>
          </p:nvSpPr>
          <p:spPr bwMode="auto">
            <a:xfrm>
              <a:off x="3950" y="2194"/>
              <a:ext cx="29" cy="44"/>
            </a:xfrm>
            <a:custGeom>
              <a:avLst/>
              <a:gdLst>
                <a:gd name="T0" fmla="*/ 0 w 67"/>
                <a:gd name="T1" fmla="*/ 6 h 97"/>
                <a:gd name="T2" fmla="*/ 67 w 67"/>
                <a:gd name="T3" fmla="*/ 97 h 97"/>
                <a:gd name="T4" fmla="*/ 67 w 67"/>
                <a:gd name="T5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7" h="97">
                  <a:moveTo>
                    <a:pt x="0" y="6"/>
                  </a:moveTo>
                  <a:lnTo>
                    <a:pt x="67" y="97"/>
                  </a:lnTo>
                  <a:lnTo>
                    <a:pt x="67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68" name="Line 484"/>
            <p:cNvSpPr>
              <a:spLocks noChangeShapeType="1"/>
            </p:cNvSpPr>
            <p:nvPr/>
          </p:nvSpPr>
          <p:spPr bwMode="auto">
            <a:xfrm>
              <a:off x="3947" y="2060"/>
              <a:ext cx="16" cy="1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69" name="Freeform 485"/>
            <p:cNvSpPr>
              <a:spLocks/>
            </p:cNvSpPr>
            <p:nvPr/>
          </p:nvSpPr>
          <p:spPr bwMode="auto">
            <a:xfrm>
              <a:off x="3928" y="2050"/>
              <a:ext cx="22" cy="147"/>
            </a:xfrm>
            <a:custGeom>
              <a:avLst/>
              <a:gdLst>
                <a:gd name="T0" fmla="*/ 0 w 49"/>
                <a:gd name="T1" fmla="*/ 0 h 326"/>
                <a:gd name="T2" fmla="*/ 14 w 49"/>
                <a:gd name="T3" fmla="*/ 223 h 326"/>
                <a:gd name="T4" fmla="*/ 49 w 49"/>
                <a:gd name="T5" fmla="*/ 326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9" h="326">
                  <a:moveTo>
                    <a:pt x="0" y="0"/>
                  </a:moveTo>
                  <a:lnTo>
                    <a:pt x="14" y="223"/>
                  </a:lnTo>
                  <a:lnTo>
                    <a:pt x="49" y="32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70" name="Freeform 486"/>
            <p:cNvSpPr>
              <a:spLocks/>
            </p:cNvSpPr>
            <p:nvPr/>
          </p:nvSpPr>
          <p:spPr bwMode="auto">
            <a:xfrm>
              <a:off x="3902" y="2152"/>
              <a:ext cx="65" cy="77"/>
            </a:xfrm>
            <a:custGeom>
              <a:avLst/>
              <a:gdLst>
                <a:gd name="T0" fmla="*/ 136 w 136"/>
                <a:gd name="T1" fmla="*/ 0 h 170"/>
                <a:gd name="T2" fmla="*/ 92 w 136"/>
                <a:gd name="T3" fmla="*/ 73 h 170"/>
                <a:gd name="T4" fmla="*/ 0 w 136"/>
                <a:gd name="T5" fmla="*/ 17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6" h="170">
                  <a:moveTo>
                    <a:pt x="136" y="0"/>
                  </a:moveTo>
                  <a:lnTo>
                    <a:pt x="92" y="73"/>
                  </a:lnTo>
                  <a:lnTo>
                    <a:pt x="0" y="17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71" name="Line 487"/>
            <p:cNvSpPr>
              <a:spLocks noChangeShapeType="1"/>
            </p:cNvSpPr>
            <p:nvPr/>
          </p:nvSpPr>
          <p:spPr bwMode="auto">
            <a:xfrm>
              <a:off x="4041" y="2251"/>
              <a:ext cx="472" cy="49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72" name="Line 488"/>
            <p:cNvSpPr>
              <a:spLocks noChangeShapeType="1"/>
            </p:cNvSpPr>
            <p:nvPr/>
          </p:nvSpPr>
          <p:spPr bwMode="auto">
            <a:xfrm>
              <a:off x="3560" y="2251"/>
              <a:ext cx="48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6875" name="Group 491"/>
          <p:cNvGrpSpPr>
            <a:grpSpLocks/>
          </p:cNvGrpSpPr>
          <p:nvPr/>
        </p:nvGrpSpPr>
        <p:grpSpPr bwMode="auto">
          <a:xfrm>
            <a:off x="4140200" y="4438650"/>
            <a:ext cx="1320800" cy="1008063"/>
            <a:chOff x="2608" y="2750"/>
            <a:chExt cx="832" cy="635"/>
          </a:xfrm>
        </p:grpSpPr>
        <p:sp>
          <p:nvSpPr>
            <p:cNvPr id="16794" name="Line 410"/>
            <p:cNvSpPr>
              <a:spLocks noChangeShapeType="1"/>
            </p:cNvSpPr>
            <p:nvPr/>
          </p:nvSpPr>
          <p:spPr bwMode="auto">
            <a:xfrm flipH="1">
              <a:off x="2895" y="3276"/>
              <a:ext cx="29" cy="5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795" name="Freeform 411"/>
            <p:cNvSpPr>
              <a:spLocks/>
            </p:cNvSpPr>
            <p:nvPr/>
          </p:nvSpPr>
          <p:spPr bwMode="auto">
            <a:xfrm>
              <a:off x="2930" y="3315"/>
              <a:ext cx="61" cy="42"/>
            </a:xfrm>
            <a:custGeom>
              <a:avLst/>
              <a:gdLst>
                <a:gd name="T0" fmla="*/ 0 w 131"/>
                <a:gd name="T1" fmla="*/ 68 h 97"/>
                <a:gd name="T2" fmla="*/ 14 w 131"/>
                <a:gd name="T3" fmla="*/ 97 h 97"/>
                <a:gd name="T4" fmla="*/ 131 w 131"/>
                <a:gd name="T5" fmla="*/ 93 h 97"/>
                <a:gd name="T6" fmla="*/ 122 w 131"/>
                <a:gd name="T7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1" h="97">
                  <a:moveTo>
                    <a:pt x="0" y="68"/>
                  </a:moveTo>
                  <a:lnTo>
                    <a:pt x="14" y="97"/>
                  </a:lnTo>
                  <a:lnTo>
                    <a:pt x="131" y="93"/>
                  </a:lnTo>
                  <a:lnTo>
                    <a:pt x="122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796" name="Line 412"/>
            <p:cNvSpPr>
              <a:spLocks noChangeShapeType="1"/>
            </p:cNvSpPr>
            <p:nvPr/>
          </p:nvSpPr>
          <p:spPr bwMode="auto">
            <a:xfrm flipH="1">
              <a:off x="2867" y="3331"/>
              <a:ext cx="28" cy="3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797" name="Line 413"/>
            <p:cNvSpPr>
              <a:spLocks noChangeShapeType="1"/>
            </p:cNvSpPr>
            <p:nvPr/>
          </p:nvSpPr>
          <p:spPr bwMode="auto">
            <a:xfrm flipV="1">
              <a:off x="2877" y="3247"/>
              <a:ext cx="104" cy="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798" name="Line 414"/>
            <p:cNvSpPr>
              <a:spLocks noChangeShapeType="1"/>
            </p:cNvSpPr>
            <p:nvPr/>
          </p:nvSpPr>
          <p:spPr bwMode="auto">
            <a:xfrm flipV="1">
              <a:off x="2895" y="3199"/>
              <a:ext cx="71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799" name="Line 415"/>
            <p:cNvSpPr>
              <a:spLocks noChangeShapeType="1"/>
            </p:cNvSpPr>
            <p:nvPr/>
          </p:nvSpPr>
          <p:spPr bwMode="auto">
            <a:xfrm flipV="1">
              <a:off x="2930" y="3254"/>
              <a:ext cx="0" cy="8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00" name="Line 416"/>
            <p:cNvSpPr>
              <a:spLocks noChangeShapeType="1"/>
            </p:cNvSpPr>
            <p:nvPr/>
          </p:nvSpPr>
          <p:spPr bwMode="auto">
            <a:xfrm flipV="1">
              <a:off x="2924" y="3203"/>
              <a:ext cx="6" cy="7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01" name="Line 417"/>
            <p:cNvSpPr>
              <a:spLocks noChangeShapeType="1"/>
            </p:cNvSpPr>
            <p:nvPr/>
          </p:nvSpPr>
          <p:spPr bwMode="auto">
            <a:xfrm flipH="1">
              <a:off x="3109" y="3292"/>
              <a:ext cx="42" cy="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02" name="Line 418"/>
            <p:cNvSpPr>
              <a:spLocks noChangeShapeType="1"/>
            </p:cNvSpPr>
            <p:nvPr/>
          </p:nvSpPr>
          <p:spPr bwMode="auto">
            <a:xfrm flipH="1">
              <a:off x="3113" y="3228"/>
              <a:ext cx="31" cy="7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03" name="Line 419"/>
            <p:cNvSpPr>
              <a:spLocks noChangeShapeType="1"/>
            </p:cNvSpPr>
            <p:nvPr/>
          </p:nvSpPr>
          <p:spPr bwMode="auto">
            <a:xfrm flipV="1">
              <a:off x="3103" y="3247"/>
              <a:ext cx="35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04" name="Line 420"/>
            <p:cNvSpPr>
              <a:spLocks noChangeShapeType="1"/>
            </p:cNvSpPr>
            <p:nvPr/>
          </p:nvSpPr>
          <p:spPr bwMode="auto">
            <a:xfrm flipV="1">
              <a:off x="3109" y="3321"/>
              <a:ext cx="45" cy="2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05" name="Line 421"/>
            <p:cNvSpPr>
              <a:spLocks noChangeShapeType="1"/>
            </p:cNvSpPr>
            <p:nvPr/>
          </p:nvSpPr>
          <p:spPr bwMode="auto">
            <a:xfrm flipH="1">
              <a:off x="3109" y="3191"/>
              <a:ext cx="26" cy="6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06" name="Line 422"/>
            <p:cNvSpPr>
              <a:spLocks noChangeShapeType="1"/>
            </p:cNvSpPr>
            <p:nvPr/>
          </p:nvSpPr>
          <p:spPr bwMode="auto">
            <a:xfrm flipV="1">
              <a:off x="3161" y="3228"/>
              <a:ext cx="47" cy="2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07" name="Line 423"/>
            <p:cNvSpPr>
              <a:spLocks noChangeShapeType="1"/>
            </p:cNvSpPr>
            <p:nvPr/>
          </p:nvSpPr>
          <p:spPr bwMode="auto">
            <a:xfrm flipV="1">
              <a:off x="3157" y="3264"/>
              <a:ext cx="55" cy="2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08" name="Freeform 424"/>
            <p:cNvSpPr>
              <a:spLocks/>
            </p:cNvSpPr>
            <p:nvPr/>
          </p:nvSpPr>
          <p:spPr bwMode="auto">
            <a:xfrm>
              <a:off x="3195" y="3328"/>
              <a:ext cx="29" cy="44"/>
            </a:xfrm>
            <a:custGeom>
              <a:avLst/>
              <a:gdLst>
                <a:gd name="T0" fmla="*/ 0 w 67"/>
                <a:gd name="T1" fmla="*/ 6 h 97"/>
                <a:gd name="T2" fmla="*/ 67 w 67"/>
                <a:gd name="T3" fmla="*/ 97 h 97"/>
                <a:gd name="T4" fmla="*/ 67 w 67"/>
                <a:gd name="T5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7" h="97">
                  <a:moveTo>
                    <a:pt x="0" y="6"/>
                  </a:moveTo>
                  <a:lnTo>
                    <a:pt x="67" y="97"/>
                  </a:lnTo>
                  <a:lnTo>
                    <a:pt x="67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09" name="Line 425"/>
            <p:cNvSpPr>
              <a:spLocks noChangeShapeType="1"/>
            </p:cNvSpPr>
            <p:nvPr/>
          </p:nvSpPr>
          <p:spPr bwMode="auto">
            <a:xfrm>
              <a:off x="3192" y="3194"/>
              <a:ext cx="16" cy="1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10" name="Freeform 426"/>
            <p:cNvSpPr>
              <a:spLocks/>
            </p:cNvSpPr>
            <p:nvPr/>
          </p:nvSpPr>
          <p:spPr bwMode="auto">
            <a:xfrm>
              <a:off x="3173" y="3184"/>
              <a:ext cx="22" cy="147"/>
            </a:xfrm>
            <a:custGeom>
              <a:avLst/>
              <a:gdLst>
                <a:gd name="T0" fmla="*/ 0 w 49"/>
                <a:gd name="T1" fmla="*/ 0 h 326"/>
                <a:gd name="T2" fmla="*/ 14 w 49"/>
                <a:gd name="T3" fmla="*/ 223 h 326"/>
                <a:gd name="T4" fmla="*/ 49 w 49"/>
                <a:gd name="T5" fmla="*/ 326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9" h="326">
                  <a:moveTo>
                    <a:pt x="0" y="0"/>
                  </a:moveTo>
                  <a:lnTo>
                    <a:pt x="14" y="223"/>
                  </a:lnTo>
                  <a:lnTo>
                    <a:pt x="49" y="32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11" name="Freeform 427"/>
            <p:cNvSpPr>
              <a:spLocks/>
            </p:cNvSpPr>
            <p:nvPr/>
          </p:nvSpPr>
          <p:spPr bwMode="auto">
            <a:xfrm>
              <a:off x="3147" y="3286"/>
              <a:ext cx="65" cy="77"/>
            </a:xfrm>
            <a:custGeom>
              <a:avLst/>
              <a:gdLst>
                <a:gd name="T0" fmla="*/ 136 w 136"/>
                <a:gd name="T1" fmla="*/ 0 h 170"/>
                <a:gd name="T2" fmla="*/ 92 w 136"/>
                <a:gd name="T3" fmla="*/ 73 h 170"/>
                <a:gd name="T4" fmla="*/ 0 w 136"/>
                <a:gd name="T5" fmla="*/ 17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6" h="170">
                  <a:moveTo>
                    <a:pt x="136" y="0"/>
                  </a:moveTo>
                  <a:lnTo>
                    <a:pt x="92" y="73"/>
                  </a:lnTo>
                  <a:lnTo>
                    <a:pt x="0" y="17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12" name="Line 428"/>
            <p:cNvSpPr>
              <a:spLocks noChangeShapeType="1"/>
            </p:cNvSpPr>
            <p:nvPr/>
          </p:nvSpPr>
          <p:spPr bwMode="auto">
            <a:xfrm flipV="1">
              <a:off x="3286" y="2795"/>
              <a:ext cx="154" cy="59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13" name="Line 429"/>
            <p:cNvSpPr>
              <a:spLocks noChangeShapeType="1"/>
            </p:cNvSpPr>
            <p:nvPr/>
          </p:nvSpPr>
          <p:spPr bwMode="auto">
            <a:xfrm>
              <a:off x="2805" y="3385"/>
              <a:ext cx="48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74" name="Line 490"/>
            <p:cNvSpPr>
              <a:spLocks noChangeShapeType="1"/>
            </p:cNvSpPr>
            <p:nvPr/>
          </p:nvSpPr>
          <p:spPr bwMode="auto">
            <a:xfrm flipH="1" flipV="1">
              <a:off x="2608" y="2750"/>
              <a:ext cx="193" cy="63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10" name="组合 309"/>
          <p:cNvGrpSpPr/>
          <p:nvPr/>
        </p:nvGrpSpPr>
        <p:grpSpPr>
          <a:xfrm>
            <a:off x="6349057" y="3431158"/>
            <a:ext cx="2111375" cy="3363016"/>
            <a:chOff x="6349057" y="3431158"/>
            <a:chExt cx="2111375" cy="3363016"/>
          </a:xfrm>
        </p:grpSpPr>
        <p:sp>
          <p:nvSpPr>
            <p:cNvPr id="311" name="Line 108"/>
            <p:cNvSpPr>
              <a:spLocks noChangeShapeType="1"/>
            </p:cNvSpPr>
            <p:nvPr/>
          </p:nvSpPr>
          <p:spPr bwMode="auto">
            <a:xfrm>
              <a:off x="7235279" y="3472164"/>
              <a:ext cx="107950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12" name="Line 109"/>
            <p:cNvSpPr>
              <a:spLocks noChangeShapeType="1"/>
            </p:cNvSpPr>
            <p:nvPr/>
          </p:nvSpPr>
          <p:spPr bwMode="auto">
            <a:xfrm>
              <a:off x="8314779" y="3472164"/>
              <a:ext cx="0" cy="175175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13" name="Line 110"/>
            <p:cNvSpPr>
              <a:spLocks noChangeShapeType="1"/>
            </p:cNvSpPr>
            <p:nvPr/>
          </p:nvSpPr>
          <p:spPr bwMode="auto">
            <a:xfrm flipH="1">
              <a:off x="7235279" y="5223922"/>
              <a:ext cx="107950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14" name="Line 111"/>
            <p:cNvSpPr>
              <a:spLocks noChangeShapeType="1"/>
            </p:cNvSpPr>
            <p:nvPr/>
          </p:nvSpPr>
          <p:spPr bwMode="auto">
            <a:xfrm flipV="1">
              <a:off x="7235279" y="4811842"/>
              <a:ext cx="0" cy="41208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15" name="Line 112"/>
            <p:cNvSpPr>
              <a:spLocks noChangeShapeType="1"/>
            </p:cNvSpPr>
            <p:nvPr/>
          </p:nvSpPr>
          <p:spPr bwMode="auto">
            <a:xfrm>
              <a:off x="6479629" y="3782475"/>
              <a:ext cx="0" cy="102936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16" name="Line 113"/>
            <p:cNvSpPr>
              <a:spLocks noChangeShapeType="1"/>
            </p:cNvSpPr>
            <p:nvPr/>
          </p:nvSpPr>
          <p:spPr bwMode="auto">
            <a:xfrm>
              <a:off x="6479629" y="3782475"/>
              <a:ext cx="129540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17" name="Line 114"/>
            <p:cNvSpPr>
              <a:spLocks noChangeShapeType="1"/>
            </p:cNvSpPr>
            <p:nvPr/>
          </p:nvSpPr>
          <p:spPr bwMode="auto">
            <a:xfrm>
              <a:off x="6479629" y="4811842"/>
              <a:ext cx="129540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18" name="Line 115"/>
            <p:cNvSpPr>
              <a:spLocks noChangeShapeType="1"/>
            </p:cNvSpPr>
            <p:nvPr/>
          </p:nvSpPr>
          <p:spPr bwMode="auto">
            <a:xfrm flipV="1">
              <a:off x="7235279" y="3472164"/>
              <a:ext cx="0" cy="31031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19" name="Oval 118"/>
            <p:cNvSpPr>
              <a:spLocks noChangeArrowheads="1"/>
            </p:cNvSpPr>
            <p:nvPr/>
          </p:nvSpPr>
          <p:spPr bwMode="auto">
            <a:xfrm>
              <a:off x="7235279" y="5634334"/>
              <a:ext cx="1079500" cy="1031035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20" name="Line 119"/>
            <p:cNvSpPr>
              <a:spLocks noChangeShapeType="1"/>
            </p:cNvSpPr>
            <p:nvPr/>
          </p:nvSpPr>
          <p:spPr bwMode="auto">
            <a:xfrm flipH="1">
              <a:off x="6479629" y="5634334"/>
              <a:ext cx="129540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21" name="Line 120"/>
            <p:cNvSpPr>
              <a:spLocks noChangeShapeType="1"/>
            </p:cNvSpPr>
            <p:nvPr/>
          </p:nvSpPr>
          <p:spPr bwMode="auto">
            <a:xfrm>
              <a:off x="6479629" y="5634334"/>
              <a:ext cx="0" cy="103103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22" name="Line 121"/>
            <p:cNvSpPr>
              <a:spLocks noChangeShapeType="1"/>
            </p:cNvSpPr>
            <p:nvPr/>
          </p:nvSpPr>
          <p:spPr bwMode="auto">
            <a:xfrm>
              <a:off x="6479629" y="6665369"/>
              <a:ext cx="129540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23" name="Line 91"/>
            <p:cNvSpPr>
              <a:spLocks noChangeShapeType="1"/>
            </p:cNvSpPr>
            <p:nvPr/>
          </p:nvSpPr>
          <p:spPr bwMode="auto">
            <a:xfrm>
              <a:off x="6395491" y="3700463"/>
              <a:ext cx="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grpSp>
          <p:nvGrpSpPr>
            <p:cNvPr id="324" name="组合 323"/>
            <p:cNvGrpSpPr/>
            <p:nvPr/>
          </p:nvGrpSpPr>
          <p:grpSpPr>
            <a:xfrm>
              <a:off x="6349057" y="4297859"/>
              <a:ext cx="2111375" cy="0"/>
              <a:chOff x="5917009" y="3294509"/>
              <a:chExt cx="2111375" cy="0"/>
            </a:xfrm>
          </p:grpSpPr>
          <p:sp>
            <p:nvSpPr>
              <p:cNvPr id="367" name="Line 183"/>
              <p:cNvSpPr>
                <a:spLocks noChangeShapeType="1"/>
              </p:cNvSpPr>
              <p:nvPr/>
            </p:nvSpPr>
            <p:spPr bwMode="auto">
              <a:xfrm>
                <a:off x="5917009" y="3294509"/>
                <a:ext cx="18256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8" name="Line 184"/>
              <p:cNvSpPr>
                <a:spLocks noChangeShapeType="1"/>
              </p:cNvSpPr>
              <p:nvPr/>
            </p:nvSpPr>
            <p:spPr bwMode="auto">
              <a:xfrm>
                <a:off x="6136084" y="3294509"/>
                <a:ext cx="2857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9" name="Line 185"/>
              <p:cNvSpPr>
                <a:spLocks noChangeShapeType="1"/>
              </p:cNvSpPr>
              <p:nvPr/>
            </p:nvSpPr>
            <p:spPr bwMode="auto">
              <a:xfrm>
                <a:off x="6201171" y="3294509"/>
                <a:ext cx="18097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70" name="Line 186"/>
              <p:cNvSpPr>
                <a:spLocks noChangeShapeType="1"/>
              </p:cNvSpPr>
              <p:nvPr/>
            </p:nvSpPr>
            <p:spPr bwMode="auto">
              <a:xfrm>
                <a:off x="6418659" y="3294509"/>
                <a:ext cx="3175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71" name="Line 187"/>
              <p:cNvSpPr>
                <a:spLocks noChangeShapeType="1"/>
              </p:cNvSpPr>
              <p:nvPr/>
            </p:nvSpPr>
            <p:spPr bwMode="auto">
              <a:xfrm>
                <a:off x="6483746" y="3294509"/>
                <a:ext cx="18256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72" name="Line 188"/>
              <p:cNvSpPr>
                <a:spLocks noChangeShapeType="1"/>
              </p:cNvSpPr>
              <p:nvPr/>
            </p:nvSpPr>
            <p:spPr bwMode="auto">
              <a:xfrm>
                <a:off x="6702821" y="3294509"/>
                <a:ext cx="3016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73" name="Line 189"/>
              <p:cNvSpPr>
                <a:spLocks noChangeShapeType="1"/>
              </p:cNvSpPr>
              <p:nvPr/>
            </p:nvSpPr>
            <p:spPr bwMode="auto">
              <a:xfrm>
                <a:off x="6769496" y="3294509"/>
                <a:ext cx="18256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74" name="Line 190"/>
              <p:cNvSpPr>
                <a:spLocks noChangeShapeType="1"/>
              </p:cNvSpPr>
              <p:nvPr/>
            </p:nvSpPr>
            <p:spPr bwMode="auto">
              <a:xfrm>
                <a:off x="6988571" y="3294509"/>
                <a:ext cx="2857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75" name="Line 191"/>
              <p:cNvSpPr>
                <a:spLocks noChangeShapeType="1"/>
              </p:cNvSpPr>
              <p:nvPr/>
            </p:nvSpPr>
            <p:spPr bwMode="auto">
              <a:xfrm>
                <a:off x="7053659" y="3294509"/>
                <a:ext cx="18097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76" name="Line 192"/>
              <p:cNvSpPr>
                <a:spLocks noChangeShapeType="1"/>
              </p:cNvSpPr>
              <p:nvPr/>
            </p:nvSpPr>
            <p:spPr bwMode="auto">
              <a:xfrm>
                <a:off x="7271146" y="3294509"/>
                <a:ext cx="2857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77" name="Line 193"/>
              <p:cNvSpPr>
                <a:spLocks noChangeShapeType="1"/>
              </p:cNvSpPr>
              <p:nvPr/>
            </p:nvSpPr>
            <p:spPr bwMode="auto">
              <a:xfrm>
                <a:off x="7336234" y="3294509"/>
                <a:ext cx="18256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78" name="Line 194"/>
              <p:cNvSpPr>
                <a:spLocks noChangeShapeType="1"/>
              </p:cNvSpPr>
              <p:nvPr/>
            </p:nvSpPr>
            <p:spPr bwMode="auto">
              <a:xfrm>
                <a:off x="7555309" y="3294509"/>
                <a:ext cx="2857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79" name="Line 195"/>
              <p:cNvSpPr>
                <a:spLocks noChangeShapeType="1"/>
              </p:cNvSpPr>
              <p:nvPr/>
            </p:nvSpPr>
            <p:spPr bwMode="auto">
              <a:xfrm>
                <a:off x="7620396" y="3294509"/>
                <a:ext cx="18097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0" name="Line 196"/>
              <p:cNvSpPr>
                <a:spLocks noChangeShapeType="1"/>
              </p:cNvSpPr>
              <p:nvPr/>
            </p:nvSpPr>
            <p:spPr bwMode="auto">
              <a:xfrm>
                <a:off x="7837884" y="3294509"/>
                <a:ext cx="2857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" name="Line 197"/>
              <p:cNvSpPr>
                <a:spLocks noChangeShapeType="1"/>
              </p:cNvSpPr>
              <p:nvPr/>
            </p:nvSpPr>
            <p:spPr bwMode="auto">
              <a:xfrm>
                <a:off x="7902971" y="3294509"/>
                <a:ext cx="12541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25" name="组合 324"/>
            <p:cNvGrpSpPr/>
            <p:nvPr/>
          </p:nvGrpSpPr>
          <p:grpSpPr>
            <a:xfrm>
              <a:off x="6349057" y="6146252"/>
              <a:ext cx="2111375" cy="0"/>
              <a:chOff x="5917009" y="3294509"/>
              <a:chExt cx="2111375" cy="0"/>
            </a:xfrm>
          </p:grpSpPr>
          <p:sp>
            <p:nvSpPr>
              <p:cNvPr id="352" name="Line 183"/>
              <p:cNvSpPr>
                <a:spLocks noChangeShapeType="1"/>
              </p:cNvSpPr>
              <p:nvPr/>
            </p:nvSpPr>
            <p:spPr bwMode="auto">
              <a:xfrm>
                <a:off x="5917009" y="3294509"/>
                <a:ext cx="18256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53" name="Line 184"/>
              <p:cNvSpPr>
                <a:spLocks noChangeShapeType="1"/>
              </p:cNvSpPr>
              <p:nvPr/>
            </p:nvSpPr>
            <p:spPr bwMode="auto">
              <a:xfrm>
                <a:off x="6136084" y="3294509"/>
                <a:ext cx="2857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54" name="Line 185"/>
              <p:cNvSpPr>
                <a:spLocks noChangeShapeType="1"/>
              </p:cNvSpPr>
              <p:nvPr/>
            </p:nvSpPr>
            <p:spPr bwMode="auto">
              <a:xfrm>
                <a:off x="6201171" y="3294509"/>
                <a:ext cx="18097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55" name="Line 186"/>
              <p:cNvSpPr>
                <a:spLocks noChangeShapeType="1"/>
              </p:cNvSpPr>
              <p:nvPr/>
            </p:nvSpPr>
            <p:spPr bwMode="auto">
              <a:xfrm>
                <a:off x="6418659" y="3294509"/>
                <a:ext cx="3175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56" name="Line 187"/>
              <p:cNvSpPr>
                <a:spLocks noChangeShapeType="1"/>
              </p:cNvSpPr>
              <p:nvPr/>
            </p:nvSpPr>
            <p:spPr bwMode="auto">
              <a:xfrm>
                <a:off x="6483746" y="3294509"/>
                <a:ext cx="18256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57" name="Line 188"/>
              <p:cNvSpPr>
                <a:spLocks noChangeShapeType="1"/>
              </p:cNvSpPr>
              <p:nvPr/>
            </p:nvSpPr>
            <p:spPr bwMode="auto">
              <a:xfrm>
                <a:off x="6702821" y="3294509"/>
                <a:ext cx="3016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58" name="Line 189"/>
              <p:cNvSpPr>
                <a:spLocks noChangeShapeType="1"/>
              </p:cNvSpPr>
              <p:nvPr/>
            </p:nvSpPr>
            <p:spPr bwMode="auto">
              <a:xfrm>
                <a:off x="6769496" y="3294509"/>
                <a:ext cx="18256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59" name="Line 190"/>
              <p:cNvSpPr>
                <a:spLocks noChangeShapeType="1"/>
              </p:cNvSpPr>
              <p:nvPr/>
            </p:nvSpPr>
            <p:spPr bwMode="auto">
              <a:xfrm>
                <a:off x="6988571" y="3294509"/>
                <a:ext cx="2857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0" name="Line 191"/>
              <p:cNvSpPr>
                <a:spLocks noChangeShapeType="1"/>
              </p:cNvSpPr>
              <p:nvPr/>
            </p:nvSpPr>
            <p:spPr bwMode="auto">
              <a:xfrm>
                <a:off x="7053659" y="3294509"/>
                <a:ext cx="18097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1" name="Line 192"/>
              <p:cNvSpPr>
                <a:spLocks noChangeShapeType="1"/>
              </p:cNvSpPr>
              <p:nvPr/>
            </p:nvSpPr>
            <p:spPr bwMode="auto">
              <a:xfrm>
                <a:off x="7271146" y="3294509"/>
                <a:ext cx="2857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2" name="Line 193"/>
              <p:cNvSpPr>
                <a:spLocks noChangeShapeType="1"/>
              </p:cNvSpPr>
              <p:nvPr/>
            </p:nvSpPr>
            <p:spPr bwMode="auto">
              <a:xfrm>
                <a:off x="7336234" y="3294509"/>
                <a:ext cx="18256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3" name="Line 194"/>
              <p:cNvSpPr>
                <a:spLocks noChangeShapeType="1"/>
              </p:cNvSpPr>
              <p:nvPr/>
            </p:nvSpPr>
            <p:spPr bwMode="auto">
              <a:xfrm>
                <a:off x="7555309" y="3294509"/>
                <a:ext cx="2857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4" name="Line 195"/>
              <p:cNvSpPr>
                <a:spLocks noChangeShapeType="1"/>
              </p:cNvSpPr>
              <p:nvPr/>
            </p:nvSpPr>
            <p:spPr bwMode="auto">
              <a:xfrm>
                <a:off x="7620396" y="3294509"/>
                <a:ext cx="18097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" name="Line 196"/>
              <p:cNvSpPr>
                <a:spLocks noChangeShapeType="1"/>
              </p:cNvSpPr>
              <p:nvPr/>
            </p:nvSpPr>
            <p:spPr bwMode="auto">
              <a:xfrm>
                <a:off x="7837884" y="3294509"/>
                <a:ext cx="2857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6" name="Line 197"/>
              <p:cNvSpPr>
                <a:spLocks noChangeShapeType="1"/>
              </p:cNvSpPr>
              <p:nvPr/>
            </p:nvSpPr>
            <p:spPr bwMode="auto">
              <a:xfrm>
                <a:off x="7902971" y="3294509"/>
                <a:ext cx="12541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26" name="组合 325"/>
            <p:cNvGrpSpPr/>
            <p:nvPr/>
          </p:nvGrpSpPr>
          <p:grpSpPr>
            <a:xfrm>
              <a:off x="7775028" y="5527676"/>
              <a:ext cx="2382" cy="1266498"/>
              <a:chOff x="4808538" y="4999955"/>
              <a:chExt cx="2382" cy="1266498"/>
            </a:xfrm>
          </p:grpSpPr>
          <p:sp>
            <p:nvSpPr>
              <p:cNvPr id="342" name="Line 236"/>
              <p:cNvSpPr>
                <a:spLocks noChangeShapeType="1"/>
              </p:cNvSpPr>
              <p:nvPr/>
            </p:nvSpPr>
            <p:spPr bwMode="auto">
              <a:xfrm>
                <a:off x="4808538" y="6033090"/>
                <a:ext cx="0" cy="285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3" name="Line 237"/>
              <p:cNvSpPr>
                <a:spLocks noChangeShapeType="1"/>
              </p:cNvSpPr>
              <p:nvPr/>
            </p:nvSpPr>
            <p:spPr bwMode="auto">
              <a:xfrm>
                <a:off x="4808538" y="6099765"/>
                <a:ext cx="0" cy="1666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344" name="组合 343"/>
              <p:cNvGrpSpPr/>
              <p:nvPr/>
            </p:nvGrpSpPr>
            <p:grpSpPr>
              <a:xfrm>
                <a:off x="4810920" y="4999955"/>
                <a:ext cx="0" cy="1003300"/>
                <a:chOff x="4956175" y="4945980"/>
                <a:chExt cx="0" cy="1003300"/>
              </a:xfrm>
            </p:grpSpPr>
            <p:sp>
              <p:nvSpPr>
                <p:cNvPr id="345" name="Line 231"/>
                <p:cNvSpPr>
                  <a:spLocks noChangeShapeType="1"/>
                </p:cNvSpPr>
                <p:nvPr/>
              </p:nvSpPr>
              <p:spPr bwMode="auto">
                <a:xfrm>
                  <a:off x="4956175" y="4945980"/>
                  <a:ext cx="0" cy="1666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6" name="Line 232"/>
                <p:cNvSpPr>
                  <a:spLocks noChangeShapeType="1"/>
                </p:cNvSpPr>
                <p:nvPr/>
              </p:nvSpPr>
              <p:spPr bwMode="auto">
                <a:xfrm>
                  <a:off x="4956175" y="5149180"/>
                  <a:ext cx="0" cy="2857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7" name="Line 233"/>
                <p:cNvSpPr>
                  <a:spLocks noChangeShapeType="1"/>
                </p:cNvSpPr>
                <p:nvPr/>
              </p:nvSpPr>
              <p:spPr bwMode="auto">
                <a:xfrm>
                  <a:off x="4956175" y="5214267"/>
                  <a:ext cx="0" cy="18097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8" name="Line 234"/>
                <p:cNvSpPr>
                  <a:spLocks noChangeShapeType="1"/>
                </p:cNvSpPr>
                <p:nvPr/>
              </p:nvSpPr>
              <p:spPr bwMode="auto">
                <a:xfrm>
                  <a:off x="4956175" y="5431755"/>
                  <a:ext cx="0" cy="2857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" name="Line 235"/>
                <p:cNvSpPr>
                  <a:spLocks noChangeShapeType="1"/>
                </p:cNvSpPr>
                <p:nvPr/>
              </p:nvSpPr>
              <p:spPr bwMode="auto">
                <a:xfrm>
                  <a:off x="4956175" y="5496842"/>
                  <a:ext cx="0" cy="18256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0" name="Line 236"/>
                <p:cNvSpPr>
                  <a:spLocks noChangeShapeType="1"/>
                </p:cNvSpPr>
                <p:nvPr/>
              </p:nvSpPr>
              <p:spPr bwMode="auto">
                <a:xfrm>
                  <a:off x="4956175" y="5715917"/>
                  <a:ext cx="0" cy="2857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1" name="Line 237"/>
                <p:cNvSpPr>
                  <a:spLocks noChangeShapeType="1"/>
                </p:cNvSpPr>
                <p:nvPr/>
              </p:nvSpPr>
              <p:spPr bwMode="auto">
                <a:xfrm>
                  <a:off x="4956175" y="5782592"/>
                  <a:ext cx="0" cy="1666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327" name="组合 326"/>
            <p:cNvGrpSpPr/>
            <p:nvPr/>
          </p:nvGrpSpPr>
          <p:grpSpPr>
            <a:xfrm>
              <a:off x="7773442" y="3431158"/>
              <a:ext cx="3968" cy="1838847"/>
              <a:chOff x="7153276" y="3653904"/>
              <a:chExt cx="3968" cy="1838847"/>
            </a:xfrm>
          </p:grpSpPr>
          <p:sp>
            <p:nvSpPr>
              <p:cNvPr id="328" name="Line 231"/>
              <p:cNvSpPr>
                <a:spLocks noChangeShapeType="1"/>
              </p:cNvSpPr>
              <p:nvPr/>
            </p:nvSpPr>
            <p:spPr bwMode="auto">
              <a:xfrm>
                <a:off x="7153276" y="3653904"/>
                <a:ext cx="0" cy="1666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29" name="Line 232"/>
              <p:cNvSpPr>
                <a:spLocks noChangeShapeType="1"/>
              </p:cNvSpPr>
              <p:nvPr/>
            </p:nvSpPr>
            <p:spPr bwMode="auto">
              <a:xfrm>
                <a:off x="7153276" y="3857104"/>
                <a:ext cx="0" cy="285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30" name="Line 233"/>
              <p:cNvSpPr>
                <a:spLocks noChangeShapeType="1"/>
              </p:cNvSpPr>
              <p:nvPr/>
            </p:nvSpPr>
            <p:spPr bwMode="auto">
              <a:xfrm>
                <a:off x="7153276" y="3922191"/>
                <a:ext cx="0" cy="1809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31" name="Line 234"/>
              <p:cNvSpPr>
                <a:spLocks noChangeShapeType="1"/>
              </p:cNvSpPr>
              <p:nvPr/>
            </p:nvSpPr>
            <p:spPr bwMode="auto">
              <a:xfrm>
                <a:off x="7153276" y="4139679"/>
                <a:ext cx="0" cy="285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32" name="Line 236"/>
              <p:cNvSpPr>
                <a:spLocks noChangeShapeType="1"/>
              </p:cNvSpPr>
              <p:nvPr/>
            </p:nvSpPr>
            <p:spPr bwMode="auto">
              <a:xfrm>
                <a:off x="7157244" y="5259388"/>
                <a:ext cx="0" cy="285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33" name="Line 237"/>
              <p:cNvSpPr>
                <a:spLocks noChangeShapeType="1"/>
              </p:cNvSpPr>
              <p:nvPr/>
            </p:nvSpPr>
            <p:spPr bwMode="auto">
              <a:xfrm>
                <a:off x="7157244" y="5326063"/>
                <a:ext cx="0" cy="1666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334" name="组合 333"/>
              <p:cNvGrpSpPr/>
              <p:nvPr/>
            </p:nvGrpSpPr>
            <p:grpSpPr>
              <a:xfrm>
                <a:off x="7153276" y="4226253"/>
                <a:ext cx="0" cy="1003300"/>
                <a:chOff x="4956175" y="4945980"/>
                <a:chExt cx="0" cy="1003300"/>
              </a:xfrm>
            </p:grpSpPr>
            <p:sp>
              <p:nvSpPr>
                <p:cNvPr id="335" name="Line 231"/>
                <p:cNvSpPr>
                  <a:spLocks noChangeShapeType="1"/>
                </p:cNvSpPr>
                <p:nvPr/>
              </p:nvSpPr>
              <p:spPr bwMode="auto">
                <a:xfrm>
                  <a:off x="4956175" y="4945980"/>
                  <a:ext cx="0" cy="1666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36" name="Line 232"/>
                <p:cNvSpPr>
                  <a:spLocks noChangeShapeType="1"/>
                </p:cNvSpPr>
                <p:nvPr/>
              </p:nvSpPr>
              <p:spPr bwMode="auto">
                <a:xfrm>
                  <a:off x="4956175" y="5149180"/>
                  <a:ext cx="0" cy="2857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37" name="Line 233"/>
                <p:cNvSpPr>
                  <a:spLocks noChangeShapeType="1"/>
                </p:cNvSpPr>
                <p:nvPr/>
              </p:nvSpPr>
              <p:spPr bwMode="auto">
                <a:xfrm>
                  <a:off x="4956175" y="5214267"/>
                  <a:ext cx="0" cy="18097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38" name="Line 234"/>
                <p:cNvSpPr>
                  <a:spLocks noChangeShapeType="1"/>
                </p:cNvSpPr>
                <p:nvPr/>
              </p:nvSpPr>
              <p:spPr bwMode="auto">
                <a:xfrm>
                  <a:off x="4956175" y="5431755"/>
                  <a:ext cx="0" cy="2857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39" name="Line 235"/>
                <p:cNvSpPr>
                  <a:spLocks noChangeShapeType="1"/>
                </p:cNvSpPr>
                <p:nvPr/>
              </p:nvSpPr>
              <p:spPr bwMode="auto">
                <a:xfrm>
                  <a:off x="4956175" y="5496842"/>
                  <a:ext cx="0" cy="18256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0" name="Line 236"/>
                <p:cNvSpPr>
                  <a:spLocks noChangeShapeType="1"/>
                </p:cNvSpPr>
                <p:nvPr/>
              </p:nvSpPr>
              <p:spPr bwMode="auto">
                <a:xfrm>
                  <a:off x="4956175" y="5715917"/>
                  <a:ext cx="0" cy="2857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1" name="Line 237"/>
                <p:cNvSpPr>
                  <a:spLocks noChangeShapeType="1"/>
                </p:cNvSpPr>
                <p:nvPr/>
              </p:nvSpPr>
              <p:spPr bwMode="auto">
                <a:xfrm>
                  <a:off x="4956175" y="5782592"/>
                  <a:ext cx="0" cy="1666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</p:grpSp>
    </p:spTree>
  </p:cSld>
  <p:clrMapOvr>
    <a:masterClrMapping/>
  </p:clrMapOvr>
  <p:transition>
    <p:blinds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16627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66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" dur="500"/>
                                        <p:tgtEl>
                                          <p:spTgt spid="16628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66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166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19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2000" fill="hold"/>
                                        <p:tgtEl>
                                          <p:spTgt spid="166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2000" fill="hold"/>
                                        <p:tgtEl>
                                          <p:spTgt spid="166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66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6" dur="500"/>
                                        <p:tgtEl>
                                          <p:spTgt spid="168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166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66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 nodeType="clickPar">
                      <p:stCondLst>
                        <p:cond delay="indefinite"/>
                      </p:stCondLst>
                      <p:childTnLst>
                        <p:par>
                          <p:cTn id="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2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51" dur="500"/>
                                        <p:tgtEl>
                                          <p:spTgt spid="166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6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19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3000" fill="hold"/>
                                        <p:tgtEl>
                                          <p:spTgt spid="167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3000" fill="hold"/>
                                        <p:tgtEl>
                                          <p:spTgt spid="167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67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168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 nodeType="clickPar">
                      <p:stCondLst>
                        <p:cond delay="indefinite"/>
                      </p:stCondLst>
                      <p:childTnLst>
                        <p:par>
                          <p:cTn id="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9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0" dur="5000" fill="hold"/>
                                        <p:tgtEl>
                                          <p:spTgt spid="165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5000" fill="hold"/>
                                        <p:tgtEl>
                                          <p:spTgt spid="165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65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6" dur="500"/>
                                        <p:tgtEl>
                                          <p:spTgt spid="168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509" grpId="0" animBg="1"/>
      <p:bldP spid="16602" grpId="0" animBg="1"/>
      <p:bldP spid="16603" grpId="0" animBg="1"/>
      <p:bldP spid="16626" grpId="0" animBg="1"/>
      <p:bldP spid="16649" grpId="0" animBg="1"/>
      <p:bldP spid="16649" grpId="1" animBg="1"/>
      <p:bldP spid="16627" grpId="0" animBg="1"/>
      <p:bldP spid="16628" grpId="0" animBg="1"/>
      <p:bldP spid="16629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508" name="Line 1772"/>
          <p:cNvSpPr>
            <a:spLocks noChangeShapeType="1"/>
          </p:cNvSpPr>
          <p:nvPr/>
        </p:nvSpPr>
        <p:spPr bwMode="auto">
          <a:xfrm>
            <a:off x="1169988" y="808038"/>
            <a:ext cx="0" cy="1554162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46509" name="Group 1773"/>
          <p:cNvGrpSpPr>
            <a:grpSpLocks/>
          </p:cNvGrpSpPr>
          <p:nvPr/>
        </p:nvGrpSpPr>
        <p:grpSpPr bwMode="auto">
          <a:xfrm>
            <a:off x="344488" y="488950"/>
            <a:ext cx="825500" cy="673100"/>
            <a:chOff x="1341" y="1427"/>
            <a:chExt cx="228" cy="186"/>
          </a:xfrm>
        </p:grpSpPr>
        <p:sp>
          <p:nvSpPr>
            <p:cNvPr id="246510" name="Line 1774"/>
            <p:cNvSpPr>
              <a:spLocks noChangeShapeType="1"/>
            </p:cNvSpPr>
            <p:nvPr/>
          </p:nvSpPr>
          <p:spPr bwMode="auto">
            <a:xfrm flipH="1" flipV="1">
              <a:off x="1498" y="1542"/>
              <a:ext cx="71" cy="7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11" name="Line 1775"/>
            <p:cNvSpPr>
              <a:spLocks noChangeShapeType="1"/>
            </p:cNvSpPr>
            <p:nvPr/>
          </p:nvSpPr>
          <p:spPr bwMode="auto">
            <a:xfrm flipH="1">
              <a:off x="1341" y="1542"/>
              <a:ext cx="15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12" name="Line 1776"/>
            <p:cNvSpPr>
              <a:spLocks noChangeShapeType="1"/>
            </p:cNvSpPr>
            <p:nvPr/>
          </p:nvSpPr>
          <p:spPr bwMode="auto">
            <a:xfrm>
              <a:off x="1366" y="1428"/>
              <a:ext cx="0" cy="7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13" name="Line 1777"/>
            <p:cNvSpPr>
              <a:spLocks noChangeShapeType="1"/>
            </p:cNvSpPr>
            <p:nvPr/>
          </p:nvSpPr>
          <p:spPr bwMode="auto">
            <a:xfrm flipV="1">
              <a:off x="1363" y="1488"/>
              <a:ext cx="18" cy="1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14" name="Line 1778"/>
            <p:cNvSpPr>
              <a:spLocks noChangeShapeType="1"/>
            </p:cNvSpPr>
            <p:nvPr/>
          </p:nvSpPr>
          <p:spPr bwMode="auto">
            <a:xfrm flipV="1">
              <a:off x="1348" y="1464"/>
              <a:ext cx="33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15" name="Line 1779"/>
            <p:cNvSpPr>
              <a:spLocks noChangeShapeType="1"/>
            </p:cNvSpPr>
            <p:nvPr/>
          </p:nvSpPr>
          <p:spPr bwMode="auto">
            <a:xfrm flipV="1">
              <a:off x="1380" y="1449"/>
              <a:ext cx="28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16" name="Freeform 1780"/>
            <p:cNvSpPr>
              <a:spLocks/>
            </p:cNvSpPr>
            <p:nvPr/>
          </p:nvSpPr>
          <p:spPr bwMode="auto">
            <a:xfrm>
              <a:off x="1392" y="1444"/>
              <a:ext cx="19" cy="84"/>
            </a:xfrm>
            <a:custGeom>
              <a:avLst/>
              <a:gdLst>
                <a:gd name="T0" fmla="*/ 129 w 129"/>
                <a:gd name="T1" fmla="*/ 0 h 589"/>
                <a:gd name="T2" fmla="*/ 97 w 129"/>
                <a:gd name="T3" fmla="*/ 428 h 589"/>
                <a:gd name="T4" fmla="*/ 64 w 129"/>
                <a:gd name="T5" fmla="*/ 589 h 589"/>
                <a:gd name="T6" fmla="*/ 0 w 129"/>
                <a:gd name="T7" fmla="*/ 469 h 5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9" h="589">
                  <a:moveTo>
                    <a:pt x="129" y="0"/>
                  </a:moveTo>
                  <a:lnTo>
                    <a:pt x="97" y="428"/>
                  </a:lnTo>
                  <a:lnTo>
                    <a:pt x="64" y="589"/>
                  </a:lnTo>
                  <a:lnTo>
                    <a:pt x="0" y="46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17" name="Freeform 1781"/>
            <p:cNvSpPr>
              <a:spLocks/>
            </p:cNvSpPr>
            <p:nvPr/>
          </p:nvSpPr>
          <p:spPr bwMode="auto">
            <a:xfrm>
              <a:off x="1367" y="1452"/>
              <a:ext cx="28" cy="79"/>
            </a:xfrm>
            <a:custGeom>
              <a:avLst/>
              <a:gdLst>
                <a:gd name="T0" fmla="*/ 194 w 194"/>
                <a:gd name="T1" fmla="*/ 0 h 549"/>
                <a:gd name="T2" fmla="*/ 170 w 194"/>
                <a:gd name="T3" fmla="*/ 177 h 549"/>
                <a:gd name="T4" fmla="*/ 138 w 194"/>
                <a:gd name="T5" fmla="*/ 322 h 549"/>
                <a:gd name="T6" fmla="*/ 0 w 194"/>
                <a:gd name="T7" fmla="*/ 549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4" h="549">
                  <a:moveTo>
                    <a:pt x="194" y="0"/>
                  </a:moveTo>
                  <a:lnTo>
                    <a:pt x="170" y="177"/>
                  </a:lnTo>
                  <a:lnTo>
                    <a:pt x="138" y="322"/>
                  </a:lnTo>
                  <a:lnTo>
                    <a:pt x="0" y="54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18" name="Line 1782"/>
            <p:cNvSpPr>
              <a:spLocks noChangeShapeType="1"/>
            </p:cNvSpPr>
            <p:nvPr/>
          </p:nvSpPr>
          <p:spPr bwMode="auto">
            <a:xfrm flipH="1">
              <a:off x="1426" y="1483"/>
              <a:ext cx="22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19" name="Line 1783"/>
            <p:cNvSpPr>
              <a:spLocks noChangeShapeType="1"/>
            </p:cNvSpPr>
            <p:nvPr/>
          </p:nvSpPr>
          <p:spPr bwMode="auto">
            <a:xfrm flipH="1">
              <a:off x="1428" y="1451"/>
              <a:ext cx="17" cy="3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20" name="Line 1784"/>
            <p:cNvSpPr>
              <a:spLocks noChangeShapeType="1"/>
            </p:cNvSpPr>
            <p:nvPr/>
          </p:nvSpPr>
          <p:spPr bwMode="auto">
            <a:xfrm flipV="1">
              <a:off x="1423" y="1460"/>
              <a:ext cx="18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21" name="Line 1785"/>
            <p:cNvSpPr>
              <a:spLocks noChangeShapeType="1"/>
            </p:cNvSpPr>
            <p:nvPr/>
          </p:nvSpPr>
          <p:spPr bwMode="auto">
            <a:xfrm flipV="1">
              <a:off x="1426" y="1499"/>
              <a:ext cx="23" cy="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22" name="Line 1786"/>
            <p:cNvSpPr>
              <a:spLocks noChangeShapeType="1"/>
            </p:cNvSpPr>
            <p:nvPr/>
          </p:nvSpPr>
          <p:spPr bwMode="auto">
            <a:xfrm flipH="1">
              <a:off x="1426" y="1431"/>
              <a:ext cx="14" cy="3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23" name="Line 1787"/>
            <p:cNvSpPr>
              <a:spLocks noChangeShapeType="1"/>
            </p:cNvSpPr>
            <p:nvPr/>
          </p:nvSpPr>
          <p:spPr bwMode="auto">
            <a:xfrm flipV="1">
              <a:off x="1452" y="1450"/>
              <a:ext cx="26" cy="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24" name="Line 1788"/>
            <p:cNvSpPr>
              <a:spLocks noChangeShapeType="1"/>
            </p:cNvSpPr>
            <p:nvPr/>
          </p:nvSpPr>
          <p:spPr bwMode="auto">
            <a:xfrm flipV="1">
              <a:off x="1451" y="1469"/>
              <a:ext cx="29" cy="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25" name="Freeform 1789"/>
            <p:cNvSpPr>
              <a:spLocks/>
            </p:cNvSpPr>
            <p:nvPr/>
          </p:nvSpPr>
          <p:spPr bwMode="auto">
            <a:xfrm>
              <a:off x="1471" y="1503"/>
              <a:ext cx="16" cy="23"/>
            </a:xfrm>
            <a:custGeom>
              <a:avLst/>
              <a:gdLst>
                <a:gd name="T0" fmla="*/ 0 w 113"/>
                <a:gd name="T1" fmla="*/ 8 h 161"/>
                <a:gd name="T2" fmla="*/ 113 w 113"/>
                <a:gd name="T3" fmla="*/ 161 h 161"/>
                <a:gd name="T4" fmla="*/ 113 w 113"/>
                <a:gd name="T5" fmla="*/ 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3" h="161">
                  <a:moveTo>
                    <a:pt x="0" y="8"/>
                  </a:moveTo>
                  <a:lnTo>
                    <a:pt x="113" y="161"/>
                  </a:lnTo>
                  <a:lnTo>
                    <a:pt x="113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26" name="Line 1790"/>
            <p:cNvSpPr>
              <a:spLocks noChangeShapeType="1"/>
            </p:cNvSpPr>
            <p:nvPr/>
          </p:nvSpPr>
          <p:spPr bwMode="auto">
            <a:xfrm>
              <a:off x="1470" y="1432"/>
              <a:ext cx="8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27" name="Freeform 1791"/>
            <p:cNvSpPr>
              <a:spLocks/>
            </p:cNvSpPr>
            <p:nvPr/>
          </p:nvSpPr>
          <p:spPr bwMode="auto">
            <a:xfrm>
              <a:off x="1459" y="1427"/>
              <a:ext cx="12" cy="77"/>
            </a:xfrm>
            <a:custGeom>
              <a:avLst/>
              <a:gdLst>
                <a:gd name="T0" fmla="*/ 0 w 80"/>
                <a:gd name="T1" fmla="*/ 0 h 541"/>
                <a:gd name="T2" fmla="*/ 23 w 80"/>
                <a:gd name="T3" fmla="*/ 371 h 541"/>
                <a:gd name="T4" fmla="*/ 80 w 80"/>
                <a:gd name="T5" fmla="*/ 541 h 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0" h="541">
                  <a:moveTo>
                    <a:pt x="0" y="0"/>
                  </a:moveTo>
                  <a:lnTo>
                    <a:pt x="23" y="371"/>
                  </a:lnTo>
                  <a:lnTo>
                    <a:pt x="80" y="54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28" name="Freeform 1792"/>
            <p:cNvSpPr>
              <a:spLocks/>
            </p:cNvSpPr>
            <p:nvPr/>
          </p:nvSpPr>
          <p:spPr bwMode="auto">
            <a:xfrm>
              <a:off x="1446" y="1480"/>
              <a:ext cx="33" cy="40"/>
            </a:xfrm>
            <a:custGeom>
              <a:avLst/>
              <a:gdLst>
                <a:gd name="T0" fmla="*/ 226 w 226"/>
                <a:gd name="T1" fmla="*/ 0 h 282"/>
                <a:gd name="T2" fmla="*/ 154 w 226"/>
                <a:gd name="T3" fmla="*/ 122 h 282"/>
                <a:gd name="T4" fmla="*/ 0 w 226"/>
                <a:gd name="T5" fmla="*/ 28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6" h="282">
                  <a:moveTo>
                    <a:pt x="226" y="0"/>
                  </a:moveTo>
                  <a:lnTo>
                    <a:pt x="154" y="122"/>
                  </a:lnTo>
                  <a:lnTo>
                    <a:pt x="0" y="28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46529" name="Line 1793"/>
          <p:cNvSpPr>
            <a:spLocks noChangeShapeType="1"/>
          </p:cNvSpPr>
          <p:nvPr/>
        </p:nvSpPr>
        <p:spPr bwMode="auto">
          <a:xfrm>
            <a:off x="2933700" y="1512888"/>
            <a:ext cx="539750" cy="0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6530" name="Line 1794"/>
          <p:cNvSpPr>
            <a:spLocks noChangeShapeType="1"/>
          </p:cNvSpPr>
          <p:nvPr/>
        </p:nvSpPr>
        <p:spPr bwMode="auto">
          <a:xfrm>
            <a:off x="1168400" y="1512888"/>
            <a:ext cx="1819275" cy="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46531" name="Group 1795"/>
          <p:cNvGrpSpPr>
            <a:grpSpLocks/>
          </p:cNvGrpSpPr>
          <p:nvPr/>
        </p:nvGrpSpPr>
        <p:grpSpPr bwMode="auto">
          <a:xfrm>
            <a:off x="3201988" y="492125"/>
            <a:ext cx="2216150" cy="1020763"/>
            <a:chOff x="2131" y="1428"/>
            <a:chExt cx="613" cy="282"/>
          </a:xfrm>
        </p:grpSpPr>
        <p:sp>
          <p:nvSpPr>
            <p:cNvPr id="246532" name="Line 1796"/>
            <p:cNvSpPr>
              <a:spLocks noChangeShapeType="1"/>
            </p:cNvSpPr>
            <p:nvPr/>
          </p:nvSpPr>
          <p:spPr bwMode="auto">
            <a:xfrm>
              <a:off x="2277" y="1542"/>
              <a:ext cx="46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33" name="Line 1797"/>
            <p:cNvSpPr>
              <a:spLocks noChangeShapeType="1"/>
            </p:cNvSpPr>
            <p:nvPr/>
          </p:nvSpPr>
          <p:spPr bwMode="auto">
            <a:xfrm flipV="1">
              <a:off x="2131" y="1542"/>
              <a:ext cx="146" cy="16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34" name="Line 1798"/>
            <p:cNvSpPr>
              <a:spLocks noChangeShapeType="1"/>
            </p:cNvSpPr>
            <p:nvPr/>
          </p:nvSpPr>
          <p:spPr bwMode="auto">
            <a:xfrm flipH="1">
              <a:off x="2278" y="1456"/>
              <a:ext cx="22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35" name="Line 1799"/>
            <p:cNvSpPr>
              <a:spLocks noChangeShapeType="1"/>
            </p:cNvSpPr>
            <p:nvPr/>
          </p:nvSpPr>
          <p:spPr bwMode="auto">
            <a:xfrm>
              <a:off x="2292" y="1429"/>
              <a:ext cx="0" cy="9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36" name="Line 1800"/>
            <p:cNvSpPr>
              <a:spLocks noChangeShapeType="1"/>
            </p:cNvSpPr>
            <p:nvPr/>
          </p:nvSpPr>
          <p:spPr bwMode="auto">
            <a:xfrm flipH="1">
              <a:off x="2277" y="1462"/>
              <a:ext cx="15" cy="3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37" name="Line 1801"/>
            <p:cNvSpPr>
              <a:spLocks noChangeShapeType="1"/>
            </p:cNvSpPr>
            <p:nvPr/>
          </p:nvSpPr>
          <p:spPr bwMode="auto">
            <a:xfrm>
              <a:off x="2292" y="1462"/>
              <a:ext cx="7" cy="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38" name="Line 1802"/>
            <p:cNvSpPr>
              <a:spLocks noChangeShapeType="1"/>
            </p:cNvSpPr>
            <p:nvPr/>
          </p:nvSpPr>
          <p:spPr bwMode="auto">
            <a:xfrm flipV="1">
              <a:off x="2308" y="1445"/>
              <a:ext cx="23" cy="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39" name="Line 1803"/>
            <p:cNvSpPr>
              <a:spLocks noChangeShapeType="1"/>
            </p:cNvSpPr>
            <p:nvPr/>
          </p:nvSpPr>
          <p:spPr bwMode="auto">
            <a:xfrm flipV="1">
              <a:off x="2308" y="1466"/>
              <a:ext cx="18" cy="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40" name="Line 1804"/>
            <p:cNvSpPr>
              <a:spLocks noChangeShapeType="1"/>
            </p:cNvSpPr>
            <p:nvPr/>
          </p:nvSpPr>
          <p:spPr bwMode="auto">
            <a:xfrm flipV="1">
              <a:off x="2308" y="1486"/>
              <a:ext cx="18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41" name="Line 1805"/>
            <p:cNvSpPr>
              <a:spLocks noChangeShapeType="1"/>
            </p:cNvSpPr>
            <p:nvPr/>
          </p:nvSpPr>
          <p:spPr bwMode="auto">
            <a:xfrm>
              <a:off x="2308" y="1440"/>
              <a:ext cx="0" cy="8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42" name="Line 1806"/>
            <p:cNvSpPr>
              <a:spLocks noChangeShapeType="1"/>
            </p:cNvSpPr>
            <p:nvPr/>
          </p:nvSpPr>
          <p:spPr bwMode="auto">
            <a:xfrm>
              <a:off x="2331" y="1441"/>
              <a:ext cx="0" cy="8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43" name="Line 1807"/>
            <p:cNvSpPr>
              <a:spLocks noChangeShapeType="1"/>
            </p:cNvSpPr>
            <p:nvPr/>
          </p:nvSpPr>
          <p:spPr bwMode="auto">
            <a:xfrm flipV="1">
              <a:off x="2308" y="1511"/>
              <a:ext cx="23" cy="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44" name="Line 1808"/>
            <p:cNvSpPr>
              <a:spLocks noChangeShapeType="1"/>
            </p:cNvSpPr>
            <p:nvPr/>
          </p:nvSpPr>
          <p:spPr bwMode="auto">
            <a:xfrm>
              <a:off x="2371" y="1429"/>
              <a:ext cx="0" cy="7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45" name="Line 1809"/>
            <p:cNvSpPr>
              <a:spLocks noChangeShapeType="1"/>
            </p:cNvSpPr>
            <p:nvPr/>
          </p:nvSpPr>
          <p:spPr bwMode="auto">
            <a:xfrm flipV="1">
              <a:off x="2368" y="1489"/>
              <a:ext cx="17" cy="1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46" name="Line 1810"/>
            <p:cNvSpPr>
              <a:spLocks noChangeShapeType="1"/>
            </p:cNvSpPr>
            <p:nvPr/>
          </p:nvSpPr>
          <p:spPr bwMode="auto">
            <a:xfrm flipV="1">
              <a:off x="2353" y="1465"/>
              <a:ext cx="32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47" name="Line 1811"/>
            <p:cNvSpPr>
              <a:spLocks noChangeShapeType="1"/>
            </p:cNvSpPr>
            <p:nvPr/>
          </p:nvSpPr>
          <p:spPr bwMode="auto">
            <a:xfrm flipV="1">
              <a:off x="2384" y="1450"/>
              <a:ext cx="29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48" name="Freeform 1812"/>
            <p:cNvSpPr>
              <a:spLocks/>
            </p:cNvSpPr>
            <p:nvPr/>
          </p:nvSpPr>
          <p:spPr bwMode="auto">
            <a:xfrm>
              <a:off x="2397" y="1445"/>
              <a:ext cx="18" cy="84"/>
            </a:xfrm>
            <a:custGeom>
              <a:avLst/>
              <a:gdLst>
                <a:gd name="T0" fmla="*/ 129 w 129"/>
                <a:gd name="T1" fmla="*/ 0 h 590"/>
                <a:gd name="T2" fmla="*/ 97 w 129"/>
                <a:gd name="T3" fmla="*/ 428 h 590"/>
                <a:gd name="T4" fmla="*/ 65 w 129"/>
                <a:gd name="T5" fmla="*/ 590 h 590"/>
                <a:gd name="T6" fmla="*/ 0 w 129"/>
                <a:gd name="T7" fmla="*/ 469 h 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9" h="590">
                  <a:moveTo>
                    <a:pt x="129" y="0"/>
                  </a:moveTo>
                  <a:lnTo>
                    <a:pt x="97" y="428"/>
                  </a:lnTo>
                  <a:lnTo>
                    <a:pt x="65" y="590"/>
                  </a:lnTo>
                  <a:lnTo>
                    <a:pt x="0" y="46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49" name="Freeform 1813"/>
            <p:cNvSpPr>
              <a:spLocks/>
            </p:cNvSpPr>
            <p:nvPr/>
          </p:nvSpPr>
          <p:spPr bwMode="auto">
            <a:xfrm>
              <a:off x="2372" y="1453"/>
              <a:ext cx="27" cy="78"/>
            </a:xfrm>
            <a:custGeom>
              <a:avLst/>
              <a:gdLst>
                <a:gd name="T0" fmla="*/ 194 w 194"/>
                <a:gd name="T1" fmla="*/ 0 h 549"/>
                <a:gd name="T2" fmla="*/ 170 w 194"/>
                <a:gd name="T3" fmla="*/ 178 h 549"/>
                <a:gd name="T4" fmla="*/ 138 w 194"/>
                <a:gd name="T5" fmla="*/ 324 h 549"/>
                <a:gd name="T6" fmla="*/ 0 w 194"/>
                <a:gd name="T7" fmla="*/ 549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4" h="549">
                  <a:moveTo>
                    <a:pt x="194" y="0"/>
                  </a:moveTo>
                  <a:lnTo>
                    <a:pt x="170" y="178"/>
                  </a:lnTo>
                  <a:lnTo>
                    <a:pt x="138" y="324"/>
                  </a:lnTo>
                  <a:lnTo>
                    <a:pt x="0" y="54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50" name="Freeform 1814"/>
            <p:cNvSpPr>
              <a:spLocks/>
            </p:cNvSpPr>
            <p:nvPr/>
          </p:nvSpPr>
          <p:spPr bwMode="auto">
            <a:xfrm>
              <a:off x="2429" y="1435"/>
              <a:ext cx="18" cy="61"/>
            </a:xfrm>
            <a:custGeom>
              <a:avLst/>
              <a:gdLst>
                <a:gd name="T0" fmla="*/ 121 w 121"/>
                <a:gd name="T1" fmla="*/ 0 h 428"/>
                <a:gd name="T2" fmla="*/ 81 w 121"/>
                <a:gd name="T3" fmla="*/ 210 h 428"/>
                <a:gd name="T4" fmla="*/ 0 w 121"/>
                <a:gd name="T5" fmla="*/ 428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1" h="428">
                  <a:moveTo>
                    <a:pt x="121" y="0"/>
                  </a:moveTo>
                  <a:lnTo>
                    <a:pt x="81" y="210"/>
                  </a:lnTo>
                  <a:lnTo>
                    <a:pt x="0" y="42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51" name="Line 1815"/>
            <p:cNvSpPr>
              <a:spLocks noChangeShapeType="1"/>
            </p:cNvSpPr>
            <p:nvPr/>
          </p:nvSpPr>
          <p:spPr bwMode="auto">
            <a:xfrm flipV="1">
              <a:off x="2441" y="1463"/>
              <a:ext cx="17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52" name="Line 1816"/>
            <p:cNvSpPr>
              <a:spLocks noChangeShapeType="1"/>
            </p:cNvSpPr>
            <p:nvPr/>
          </p:nvSpPr>
          <p:spPr bwMode="auto">
            <a:xfrm flipH="1">
              <a:off x="2429" y="1506"/>
              <a:ext cx="16" cy="2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53" name="Freeform 1817"/>
            <p:cNvSpPr>
              <a:spLocks/>
            </p:cNvSpPr>
            <p:nvPr/>
          </p:nvSpPr>
          <p:spPr bwMode="auto">
            <a:xfrm>
              <a:off x="2440" y="1478"/>
              <a:ext cx="53" cy="51"/>
            </a:xfrm>
            <a:custGeom>
              <a:avLst/>
              <a:gdLst>
                <a:gd name="T0" fmla="*/ 0 w 372"/>
                <a:gd name="T1" fmla="*/ 0 h 355"/>
                <a:gd name="T2" fmla="*/ 291 w 372"/>
                <a:gd name="T3" fmla="*/ 355 h 355"/>
                <a:gd name="T4" fmla="*/ 372 w 372"/>
                <a:gd name="T5" fmla="*/ 348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72" h="355">
                  <a:moveTo>
                    <a:pt x="0" y="0"/>
                  </a:moveTo>
                  <a:lnTo>
                    <a:pt x="291" y="355"/>
                  </a:lnTo>
                  <a:lnTo>
                    <a:pt x="372" y="34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54" name="Line 1818"/>
            <p:cNvSpPr>
              <a:spLocks noChangeShapeType="1"/>
            </p:cNvSpPr>
            <p:nvPr/>
          </p:nvSpPr>
          <p:spPr bwMode="auto">
            <a:xfrm>
              <a:off x="2471" y="1428"/>
              <a:ext cx="0" cy="7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55" name="Line 1819"/>
            <p:cNvSpPr>
              <a:spLocks noChangeShapeType="1"/>
            </p:cNvSpPr>
            <p:nvPr/>
          </p:nvSpPr>
          <p:spPr bwMode="auto">
            <a:xfrm>
              <a:off x="2474" y="1465"/>
              <a:ext cx="15" cy="2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56" name="Freeform 1820"/>
            <p:cNvSpPr>
              <a:spLocks/>
            </p:cNvSpPr>
            <p:nvPr/>
          </p:nvSpPr>
          <p:spPr bwMode="auto">
            <a:xfrm>
              <a:off x="2445" y="1459"/>
              <a:ext cx="14" cy="47"/>
            </a:xfrm>
            <a:custGeom>
              <a:avLst/>
              <a:gdLst>
                <a:gd name="T0" fmla="*/ 97 w 97"/>
                <a:gd name="T1" fmla="*/ 0 h 331"/>
                <a:gd name="T2" fmla="*/ 56 w 97"/>
                <a:gd name="T3" fmla="*/ 187 h 331"/>
                <a:gd name="T4" fmla="*/ 0 w 97"/>
                <a:gd name="T5" fmla="*/ 331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7" h="331">
                  <a:moveTo>
                    <a:pt x="97" y="0"/>
                  </a:moveTo>
                  <a:lnTo>
                    <a:pt x="56" y="187"/>
                  </a:lnTo>
                  <a:lnTo>
                    <a:pt x="0" y="33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57" name="Line 1821"/>
            <p:cNvSpPr>
              <a:spLocks noChangeShapeType="1"/>
            </p:cNvSpPr>
            <p:nvPr/>
          </p:nvSpPr>
          <p:spPr bwMode="auto">
            <a:xfrm>
              <a:off x="2550" y="1463"/>
              <a:ext cx="20" cy="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58" name="Line 1822"/>
            <p:cNvSpPr>
              <a:spLocks noChangeShapeType="1"/>
            </p:cNvSpPr>
            <p:nvPr/>
          </p:nvSpPr>
          <p:spPr bwMode="auto">
            <a:xfrm>
              <a:off x="2539" y="1454"/>
              <a:ext cx="0" cy="7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59" name="Freeform 1823"/>
            <p:cNvSpPr>
              <a:spLocks/>
            </p:cNvSpPr>
            <p:nvPr/>
          </p:nvSpPr>
          <p:spPr bwMode="auto">
            <a:xfrm>
              <a:off x="2504" y="1432"/>
              <a:ext cx="41" cy="64"/>
            </a:xfrm>
            <a:custGeom>
              <a:avLst/>
              <a:gdLst>
                <a:gd name="T0" fmla="*/ 282 w 282"/>
                <a:gd name="T1" fmla="*/ 0 h 444"/>
                <a:gd name="T2" fmla="*/ 202 w 282"/>
                <a:gd name="T3" fmla="*/ 210 h 444"/>
                <a:gd name="T4" fmla="*/ 113 w 282"/>
                <a:gd name="T5" fmla="*/ 331 h 444"/>
                <a:gd name="T6" fmla="*/ 0 w 282"/>
                <a:gd name="T7" fmla="*/ 444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2" h="444">
                  <a:moveTo>
                    <a:pt x="282" y="0"/>
                  </a:moveTo>
                  <a:lnTo>
                    <a:pt x="202" y="210"/>
                  </a:lnTo>
                  <a:lnTo>
                    <a:pt x="113" y="331"/>
                  </a:lnTo>
                  <a:lnTo>
                    <a:pt x="0" y="44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60" name="Line 1824"/>
            <p:cNvSpPr>
              <a:spLocks noChangeShapeType="1"/>
            </p:cNvSpPr>
            <p:nvPr/>
          </p:nvSpPr>
          <p:spPr bwMode="auto">
            <a:xfrm flipV="1">
              <a:off x="2508" y="1430"/>
              <a:ext cx="61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61" name="Line 1825"/>
            <p:cNvSpPr>
              <a:spLocks noChangeShapeType="1"/>
            </p:cNvSpPr>
            <p:nvPr/>
          </p:nvSpPr>
          <p:spPr bwMode="auto">
            <a:xfrm flipV="1">
              <a:off x="2605" y="1474"/>
              <a:ext cx="18" cy="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62" name="Line 1826"/>
            <p:cNvSpPr>
              <a:spLocks noChangeShapeType="1"/>
            </p:cNvSpPr>
            <p:nvPr/>
          </p:nvSpPr>
          <p:spPr bwMode="auto">
            <a:xfrm flipV="1">
              <a:off x="2637" y="1469"/>
              <a:ext cx="1" cy="5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63" name="Line 1827"/>
            <p:cNvSpPr>
              <a:spLocks noChangeShapeType="1"/>
            </p:cNvSpPr>
            <p:nvPr/>
          </p:nvSpPr>
          <p:spPr bwMode="auto">
            <a:xfrm flipV="1">
              <a:off x="2591" y="1515"/>
              <a:ext cx="46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64" name="Line 1828"/>
            <p:cNvSpPr>
              <a:spLocks noChangeShapeType="1"/>
            </p:cNvSpPr>
            <p:nvPr/>
          </p:nvSpPr>
          <p:spPr bwMode="auto">
            <a:xfrm>
              <a:off x="2590" y="1473"/>
              <a:ext cx="1" cy="5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65" name="Line 1829"/>
            <p:cNvSpPr>
              <a:spLocks noChangeShapeType="1"/>
            </p:cNvSpPr>
            <p:nvPr/>
          </p:nvSpPr>
          <p:spPr bwMode="auto">
            <a:xfrm>
              <a:off x="2614" y="1458"/>
              <a:ext cx="0" cy="3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66" name="Line 1830"/>
            <p:cNvSpPr>
              <a:spLocks noChangeShapeType="1"/>
            </p:cNvSpPr>
            <p:nvPr/>
          </p:nvSpPr>
          <p:spPr bwMode="auto">
            <a:xfrm flipH="1">
              <a:off x="2600" y="1455"/>
              <a:ext cx="28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67" name="Line 1831"/>
            <p:cNvSpPr>
              <a:spLocks noChangeShapeType="1"/>
            </p:cNvSpPr>
            <p:nvPr/>
          </p:nvSpPr>
          <p:spPr bwMode="auto">
            <a:xfrm flipV="1">
              <a:off x="2627" y="1452"/>
              <a:ext cx="1" cy="4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68" name="Line 1832"/>
            <p:cNvSpPr>
              <a:spLocks noChangeShapeType="1"/>
            </p:cNvSpPr>
            <p:nvPr/>
          </p:nvSpPr>
          <p:spPr bwMode="auto">
            <a:xfrm flipV="1">
              <a:off x="2601" y="1496"/>
              <a:ext cx="27" cy="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69" name="Line 1833"/>
            <p:cNvSpPr>
              <a:spLocks noChangeShapeType="1"/>
            </p:cNvSpPr>
            <p:nvPr/>
          </p:nvSpPr>
          <p:spPr bwMode="auto">
            <a:xfrm>
              <a:off x="2600" y="1451"/>
              <a:ext cx="1" cy="5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70" name="Line 1834"/>
            <p:cNvSpPr>
              <a:spLocks noChangeShapeType="1"/>
            </p:cNvSpPr>
            <p:nvPr/>
          </p:nvSpPr>
          <p:spPr bwMode="auto">
            <a:xfrm flipH="1">
              <a:off x="2586" y="1435"/>
              <a:ext cx="54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71" name="Line 1835"/>
            <p:cNvSpPr>
              <a:spLocks noChangeShapeType="1"/>
            </p:cNvSpPr>
            <p:nvPr/>
          </p:nvSpPr>
          <p:spPr bwMode="auto">
            <a:xfrm flipH="1">
              <a:off x="2659" y="1484"/>
              <a:ext cx="22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72" name="Line 1836"/>
            <p:cNvSpPr>
              <a:spLocks noChangeShapeType="1"/>
            </p:cNvSpPr>
            <p:nvPr/>
          </p:nvSpPr>
          <p:spPr bwMode="auto">
            <a:xfrm flipH="1">
              <a:off x="2661" y="1452"/>
              <a:ext cx="17" cy="3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73" name="Line 1837"/>
            <p:cNvSpPr>
              <a:spLocks noChangeShapeType="1"/>
            </p:cNvSpPr>
            <p:nvPr/>
          </p:nvSpPr>
          <p:spPr bwMode="auto">
            <a:xfrm flipV="1">
              <a:off x="2657" y="1461"/>
              <a:ext cx="17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74" name="Line 1838"/>
            <p:cNvSpPr>
              <a:spLocks noChangeShapeType="1"/>
            </p:cNvSpPr>
            <p:nvPr/>
          </p:nvSpPr>
          <p:spPr bwMode="auto">
            <a:xfrm flipV="1">
              <a:off x="2659" y="1500"/>
              <a:ext cx="23" cy="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75" name="Line 1839"/>
            <p:cNvSpPr>
              <a:spLocks noChangeShapeType="1"/>
            </p:cNvSpPr>
            <p:nvPr/>
          </p:nvSpPr>
          <p:spPr bwMode="auto">
            <a:xfrm flipH="1">
              <a:off x="2659" y="1432"/>
              <a:ext cx="14" cy="3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76" name="Line 1840"/>
            <p:cNvSpPr>
              <a:spLocks noChangeShapeType="1"/>
            </p:cNvSpPr>
            <p:nvPr/>
          </p:nvSpPr>
          <p:spPr bwMode="auto">
            <a:xfrm flipV="1">
              <a:off x="2685" y="1451"/>
              <a:ext cx="26" cy="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77" name="Line 1841"/>
            <p:cNvSpPr>
              <a:spLocks noChangeShapeType="1"/>
            </p:cNvSpPr>
            <p:nvPr/>
          </p:nvSpPr>
          <p:spPr bwMode="auto">
            <a:xfrm flipV="1">
              <a:off x="2684" y="1470"/>
              <a:ext cx="29" cy="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78" name="Freeform 1842"/>
            <p:cNvSpPr>
              <a:spLocks/>
            </p:cNvSpPr>
            <p:nvPr/>
          </p:nvSpPr>
          <p:spPr bwMode="auto">
            <a:xfrm>
              <a:off x="2704" y="1504"/>
              <a:ext cx="16" cy="23"/>
            </a:xfrm>
            <a:custGeom>
              <a:avLst/>
              <a:gdLst>
                <a:gd name="T0" fmla="*/ 0 w 113"/>
                <a:gd name="T1" fmla="*/ 9 h 162"/>
                <a:gd name="T2" fmla="*/ 113 w 113"/>
                <a:gd name="T3" fmla="*/ 162 h 162"/>
                <a:gd name="T4" fmla="*/ 113 w 113"/>
                <a:gd name="T5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3" h="162">
                  <a:moveTo>
                    <a:pt x="0" y="9"/>
                  </a:moveTo>
                  <a:lnTo>
                    <a:pt x="113" y="162"/>
                  </a:lnTo>
                  <a:lnTo>
                    <a:pt x="113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79" name="Line 1843"/>
            <p:cNvSpPr>
              <a:spLocks noChangeShapeType="1"/>
            </p:cNvSpPr>
            <p:nvPr/>
          </p:nvSpPr>
          <p:spPr bwMode="auto">
            <a:xfrm>
              <a:off x="2703" y="1433"/>
              <a:ext cx="8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80" name="Freeform 1844"/>
            <p:cNvSpPr>
              <a:spLocks/>
            </p:cNvSpPr>
            <p:nvPr/>
          </p:nvSpPr>
          <p:spPr bwMode="auto">
            <a:xfrm>
              <a:off x="2692" y="1428"/>
              <a:ext cx="12" cy="77"/>
            </a:xfrm>
            <a:custGeom>
              <a:avLst/>
              <a:gdLst>
                <a:gd name="T0" fmla="*/ 0 w 81"/>
                <a:gd name="T1" fmla="*/ 0 h 542"/>
                <a:gd name="T2" fmla="*/ 25 w 81"/>
                <a:gd name="T3" fmla="*/ 372 h 542"/>
                <a:gd name="T4" fmla="*/ 81 w 81"/>
                <a:gd name="T5" fmla="*/ 542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1" h="542">
                  <a:moveTo>
                    <a:pt x="0" y="0"/>
                  </a:moveTo>
                  <a:lnTo>
                    <a:pt x="25" y="372"/>
                  </a:lnTo>
                  <a:lnTo>
                    <a:pt x="81" y="54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81" name="Freeform 1845"/>
            <p:cNvSpPr>
              <a:spLocks/>
            </p:cNvSpPr>
            <p:nvPr/>
          </p:nvSpPr>
          <p:spPr bwMode="auto">
            <a:xfrm>
              <a:off x="2680" y="1481"/>
              <a:ext cx="32" cy="40"/>
            </a:xfrm>
            <a:custGeom>
              <a:avLst/>
              <a:gdLst>
                <a:gd name="T0" fmla="*/ 225 w 225"/>
                <a:gd name="T1" fmla="*/ 0 h 283"/>
                <a:gd name="T2" fmla="*/ 153 w 225"/>
                <a:gd name="T3" fmla="*/ 121 h 283"/>
                <a:gd name="T4" fmla="*/ 0 w 225"/>
                <a:gd name="T5" fmla="*/ 283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5" h="283">
                  <a:moveTo>
                    <a:pt x="225" y="0"/>
                  </a:moveTo>
                  <a:lnTo>
                    <a:pt x="153" y="121"/>
                  </a:lnTo>
                  <a:lnTo>
                    <a:pt x="0" y="28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46582" name="Line 1846"/>
          <p:cNvSpPr>
            <a:spLocks noChangeShapeType="1"/>
          </p:cNvSpPr>
          <p:nvPr/>
        </p:nvSpPr>
        <p:spPr bwMode="auto">
          <a:xfrm>
            <a:off x="1169988" y="3230563"/>
            <a:ext cx="0" cy="542925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6583" name="Line 1847"/>
          <p:cNvSpPr>
            <a:spLocks noChangeShapeType="1"/>
          </p:cNvSpPr>
          <p:nvPr/>
        </p:nvSpPr>
        <p:spPr bwMode="auto">
          <a:xfrm>
            <a:off x="1169988" y="2362200"/>
            <a:ext cx="0" cy="868363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46584" name="Group 1848"/>
          <p:cNvGrpSpPr>
            <a:grpSpLocks/>
          </p:cNvGrpSpPr>
          <p:nvPr/>
        </p:nvGrpSpPr>
        <p:grpSpPr bwMode="auto">
          <a:xfrm>
            <a:off x="1169988" y="2698750"/>
            <a:ext cx="2830512" cy="788988"/>
            <a:chOff x="1569" y="2038"/>
            <a:chExt cx="783" cy="218"/>
          </a:xfrm>
        </p:grpSpPr>
        <p:sp>
          <p:nvSpPr>
            <p:cNvPr id="246585" name="Line 1849"/>
            <p:cNvSpPr>
              <a:spLocks noChangeShapeType="1"/>
            </p:cNvSpPr>
            <p:nvPr/>
          </p:nvSpPr>
          <p:spPr bwMode="auto">
            <a:xfrm flipV="1">
              <a:off x="1569" y="2151"/>
              <a:ext cx="373" cy="10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86" name="Line 1850"/>
            <p:cNvSpPr>
              <a:spLocks noChangeShapeType="1"/>
            </p:cNvSpPr>
            <p:nvPr/>
          </p:nvSpPr>
          <p:spPr bwMode="auto">
            <a:xfrm>
              <a:off x="1942" y="2151"/>
              <a:ext cx="41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87" name="Line 1851"/>
            <p:cNvSpPr>
              <a:spLocks noChangeShapeType="1"/>
            </p:cNvSpPr>
            <p:nvPr/>
          </p:nvSpPr>
          <p:spPr bwMode="auto">
            <a:xfrm flipH="1">
              <a:off x="1959" y="2067"/>
              <a:ext cx="22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88" name="Line 1852"/>
            <p:cNvSpPr>
              <a:spLocks noChangeShapeType="1"/>
            </p:cNvSpPr>
            <p:nvPr/>
          </p:nvSpPr>
          <p:spPr bwMode="auto">
            <a:xfrm>
              <a:off x="1973" y="2039"/>
              <a:ext cx="0" cy="9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89" name="Line 1853"/>
            <p:cNvSpPr>
              <a:spLocks noChangeShapeType="1"/>
            </p:cNvSpPr>
            <p:nvPr/>
          </p:nvSpPr>
          <p:spPr bwMode="auto">
            <a:xfrm flipH="1">
              <a:off x="1958" y="2073"/>
              <a:ext cx="15" cy="3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90" name="Line 1854"/>
            <p:cNvSpPr>
              <a:spLocks noChangeShapeType="1"/>
            </p:cNvSpPr>
            <p:nvPr/>
          </p:nvSpPr>
          <p:spPr bwMode="auto">
            <a:xfrm>
              <a:off x="1973" y="2073"/>
              <a:ext cx="7" cy="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91" name="Line 1855"/>
            <p:cNvSpPr>
              <a:spLocks noChangeShapeType="1"/>
            </p:cNvSpPr>
            <p:nvPr/>
          </p:nvSpPr>
          <p:spPr bwMode="auto">
            <a:xfrm flipV="1">
              <a:off x="1989" y="2055"/>
              <a:ext cx="23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92" name="Line 1856"/>
            <p:cNvSpPr>
              <a:spLocks noChangeShapeType="1"/>
            </p:cNvSpPr>
            <p:nvPr/>
          </p:nvSpPr>
          <p:spPr bwMode="auto">
            <a:xfrm flipV="1">
              <a:off x="1989" y="2076"/>
              <a:ext cx="17" cy="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93" name="Line 1857"/>
            <p:cNvSpPr>
              <a:spLocks noChangeShapeType="1"/>
            </p:cNvSpPr>
            <p:nvPr/>
          </p:nvSpPr>
          <p:spPr bwMode="auto">
            <a:xfrm flipV="1">
              <a:off x="1989" y="2097"/>
              <a:ext cx="17" cy="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94" name="Line 1858"/>
            <p:cNvSpPr>
              <a:spLocks noChangeShapeType="1"/>
            </p:cNvSpPr>
            <p:nvPr/>
          </p:nvSpPr>
          <p:spPr bwMode="auto">
            <a:xfrm>
              <a:off x="1989" y="2051"/>
              <a:ext cx="0" cy="7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95" name="Line 1859"/>
            <p:cNvSpPr>
              <a:spLocks noChangeShapeType="1"/>
            </p:cNvSpPr>
            <p:nvPr/>
          </p:nvSpPr>
          <p:spPr bwMode="auto">
            <a:xfrm>
              <a:off x="2012" y="2052"/>
              <a:ext cx="0" cy="7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96" name="Line 1860"/>
            <p:cNvSpPr>
              <a:spLocks noChangeShapeType="1"/>
            </p:cNvSpPr>
            <p:nvPr/>
          </p:nvSpPr>
          <p:spPr bwMode="auto">
            <a:xfrm flipV="1">
              <a:off x="1989" y="2121"/>
              <a:ext cx="23" cy="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97" name="Line 1861"/>
            <p:cNvSpPr>
              <a:spLocks noChangeShapeType="1"/>
            </p:cNvSpPr>
            <p:nvPr/>
          </p:nvSpPr>
          <p:spPr bwMode="auto">
            <a:xfrm>
              <a:off x="2051" y="2039"/>
              <a:ext cx="0" cy="7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98" name="Line 1862"/>
            <p:cNvSpPr>
              <a:spLocks noChangeShapeType="1"/>
            </p:cNvSpPr>
            <p:nvPr/>
          </p:nvSpPr>
          <p:spPr bwMode="auto">
            <a:xfrm flipV="1">
              <a:off x="2049" y="2099"/>
              <a:ext cx="17" cy="2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99" name="Line 1863"/>
            <p:cNvSpPr>
              <a:spLocks noChangeShapeType="1"/>
            </p:cNvSpPr>
            <p:nvPr/>
          </p:nvSpPr>
          <p:spPr bwMode="auto">
            <a:xfrm flipV="1">
              <a:off x="2034" y="2075"/>
              <a:ext cx="32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00" name="Line 1864"/>
            <p:cNvSpPr>
              <a:spLocks noChangeShapeType="1"/>
            </p:cNvSpPr>
            <p:nvPr/>
          </p:nvSpPr>
          <p:spPr bwMode="auto">
            <a:xfrm flipV="1">
              <a:off x="2065" y="2060"/>
              <a:ext cx="29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01" name="Freeform 1865"/>
            <p:cNvSpPr>
              <a:spLocks/>
            </p:cNvSpPr>
            <p:nvPr/>
          </p:nvSpPr>
          <p:spPr bwMode="auto">
            <a:xfrm>
              <a:off x="2078" y="2055"/>
              <a:ext cx="18" cy="85"/>
            </a:xfrm>
            <a:custGeom>
              <a:avLst/>
              <a:gdLst>
                <a:gd name="T0" fmla="*/ 130 w 130"/>
                <a:gd name="T1" fmla="*/ 0 h 590"/>
                <a:gd name="T2" fmla="*/ 97 w 130"/>
                <a:gd name="T3" fmla="*/ 428 h 590"/>
                <a:gd name="T4" fmla="*/ 65 w 130"/>
                <a:gd name="T5" fmla="*/ 590 h 590"/>
                <a:gd name="T6" fmla="*/ 0 w 130"/>
                <a:gd name="T7" fmla="*/ 468 h 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0" h="590">
                  <a:moveTo>
                    <a:pt x="130" y="0"/>
                  </a:moveTo>
                  <a:lnTo>
                    <a:pt x="97" y="428"/>
                  </a:lnTo>
                  <a:lnTo>
                    <a:pt x="65" y="590"/>
                  </a:lnTo>
                  <a:lnTo>
                    <a:pt x="0" y="46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02" name="Freeform 1866"/>
            <p:cNvSpPr>
              <a:spLocks/>
            </p:cNvSpPr>
            <p:nvPr/>
          </p:nvSpPr>
          <p:spPr bwMode="auto">
            <a:xfrm>
              <a:off x="2052" y="2063"/>
              <a:ext cx="28" cy="79"/>
            </a:xfrm>
            <a:custGeom>
              <a:avLst/>
              <a:gdLst>
                <a:gd name="T0" fmla="*/ 194 w 194"/>
                <a:gd name="T1" fmla="*/ 0 h 550"/>
                <a:gd name="T2" fmla="*/ 171 w 194"/>
                <a:gd name="T3" fmla="*/ 178 h 550"/>
                <a:gd name="T4" fmla="*/ 138 w 194"/>
                <a:gd name="T5" fmla="*/ 324 h 550"/>
                <a:gd name="T6" fmla="*/ 0 w 194"/>
                <a:gd name="T7" fmla="*/ 550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4" h="550">
                  <a:moveTo>
                    <a:pt x="194" y="0"/>
                  </a:moveTo>
                  <a:lnTo>
                    <a:pt x="171" y="178"/>
                  </a:lnTo>
                  <a:lnTo>
                    <a:pt x="138" y="324"/>
                  </a:lnTo>
                  <a:lnTo>
                    <a:pt x="0" y="55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03" name="Freeform 1867"/>
            <p:cNvSpPr>
              <a:spLocks/>
            </p:cNvSpPr>
            <p:nvPr/>
          </p:nvSpPr>
          <p:spPr bwMode="auto">
            <a:xfrm>
              <a:off x="2110" y="2045"/>
              <a:ext cx="17" cy="61"/>
            </a:xfrm>
            <a:custGeom>
              <a:avLst/>
              <a:gdLst>
                <a:gd name="T0" fmla="*/ 120 w 120"/>
                <a:gd name="T1" fmla="*/ 0 h 428"/>
                <a:gd name="T2" fmla="*/ 80 w 120"/>
                <a:gd name="T3" fmla="*/ 210 h 428"/>
                <a:gd name="T4" fmla="*/ 0 w 120"/>
                <a:gd name="T5" fmla="*/ 428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0" h="428">
                  <a:moveTo>
                    <a:pt x="120" y="0"/>
                  </a:moveTo>
                  <a:lnTo>
                    <a:pt x="80" y="210"/>
                  </a:lnTo>
                  <a:lnTo>
                    <a:pt x="0" y="42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04" name="Line 1868"/>
            <p:cNvSpPr>
              <a:spLocks noChangeShapeType="1"/>
            </p:cNvSpPr>
            <p:nvPr/>
          </p:nvSpPr>
          <p:spPr bwMode="auto">
            <a:xfrm flipV="1">
              <a:off x="2121" y="2074"/>
              <a:ext cx="18" cy="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05" name="Line 1869"/>
            <p:cNvSpPr>
              <a:spLocks noChangeShapeType="1"/>
            </p:cNvSpPr>
            <p:nvPr/>
          </p:nvSpPr>
          <p:spPr bwMode="auto">
            <a:xfrm flipH="1">
              <a:off x="2110" y="2116"/>
              <a:ext cx="16" cy="2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06" name="Freeform 1870"/>
            <p:cNvSpPr>
              <a:spLocks/>
            </p:cNvSpPr>
            <p:nvPr/>
          </p:nvSpPr>
          <p:spPr bwMode="auto">
            <a:xfrm>
              <a:off x="2120" y="2089"/>
              <a:ext cx="53" cy="51"/>
            </a:xfrm>
            <a:custGeom>
              <a:avLst/>
              <a:gdLst>
                <a:gd name="T0" fmla="*/ 0 w 372"/>
                <a:gd name="T1" fmla="*/ 0 h 356"/>
                <a:gd name="T2" fmla="*/ 291 w 372"/>
                <a:gd name="T3" fmla="*/ 356 h 356"/>
                <a:gd name="T4" fmla="*/ 372 w 372"/>
                <a:gd name="T5" fmla="*/ 347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72" h="356">
                  <a:moveTo>
                    <a:pt x="0" y="0"/>
                  </a:moveTo>
                  <a:lnTo>
                    <a:pt x="291" y="356"/>
                  </a:lnTo>
                  <a:lnTo>
                    <a:pt x="372" y="34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07" name="Line 1871"/>
            <p:cNvSpPr>
              <a:spLocks noChangeShapeType="1"/>
            </p:cNvSpPr>
            <p:nvPr/>
          </p:nvSpPr>
          <p:spPr bwMode="auto">
            <a:xfrm>
              <a:off x="2152" y="2038"/>
              <a:ext cx="0" cy="8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08" name="Line 1872"/>
            <p:cNvSpPr>
              <a:spLocks noChangeShapeType="1"/>
            </p:cNvSpPr>
            <p:nvPr/>
          </p:nvSpPr>
          <p:spPr bwMode="auto">
            <a:xfrm>
              <a:off x="2155" y="2075"/>
              <a:ext cx="15" cy="2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09" name="Freeform 1873"/>
            <p:cNvSpPr>
              <a:spLocks/>
            </p:cNvSpPr>
            <p:nvPr/>
          </p:nvSpPr>
          <p:spPr bwMode="auto">
            <a:xfrm>
              <a:off x="2126" y="2069"/>
              <a:ext cx="14" cy="47"/>
            </a:xfrm>
            <a:custGeom>
              <a:avLst/>
              <a:gdLst>
                <a:gd name="T0" fmla="*/ 97 w 97"/>
                <a:gd name="T1" fmla="*/ 0 h 331"/>
                <a:gd name="T2" fmla="*/ 56 w 97"/>
                <a:gd name="T3" fmla="*/ 186 h 331"/>
                <a:gd name="T4" fmla="*/ 0 w 97"/>
                <a:gd name="T5" fmla="*/ 331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7" h="331">
                  <a:moveTo>
                    <a:pt x="97" y="0"/>
                  </a:moveTo>
                  <a:lnTo>
                    <a:pt x="56" y="186"/>
                  </a:lnTo>
                  <a:lnTo>
                    <a:pt x="0" y="33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10" name="Line 1874"/>
            <p:cNvSpPr>
              <a:spLocks noChangeShapeType="1"/>
            </p:cNvSpPr>
            <p:nvPr/>
          </p:nvSpPr>
          <p:spPr bwMode="auto">
            <a:xfrm flipV="1">
              <a:off x="2209" y="2084"/>
              <a:ext cx="19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11" name="Line 1875"/>
            <p:cNvSpPr>
              <a:spLocks noChangeShapeType="1"/>
            </p:cNvSpPr>
            <p:nvPr/>
          </p:nvSpPr>
          <p:spPr bwMode="auto">
            <a:xfrm flipV="1">
              <a:off x="2241" y="2079"/>
              <a:ext cx="2" cy="5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12" name="Line 1876"/>
            <p:cNvSpPr>
              <a:spLocks noChangeShapeType="1"/>
            </p:cNvSpPr>
            <p:nvPr/>
          </p:nvSpPr>
          <p:spPr bwMode="auto">
            <a:xfrm flipV="1">
              <a:off x="2195" y="2126"/>
              <a:ext cx="46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13" name="Line 1877"/>
            <p:cNvSpPr>
              <a:spLocks noChangeShapeType="1"/>
            </p:cNvSpPr>
            <p:nvPr/>
          </p:nvSpPr>
          <p:spPr bwMode="auto">
            <a:xfrm>
              <a:off x="2194" y="2083"/>
              <a:ext cx="1" cy="5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14" name="Line 1878"/>
            <p:cNvSpPr>
              <a:spLocks noChangeShapeType="1"/>
            </p:cNvSpPr>
            <p:nvPr/>
          </p:nvSpPr>
          <p:spPr bwMode="auto">
            <a:xfrm>
              <a:off x="2218" y="2068"/>
              <a:ext cx="0" cy="3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15" name="Line 1879"/>
            <p:cNvSpPr>
              <a:spLocks noChangeShapeType="1"/>
            </p:cNvSpPr>
            <p:nvPr/>
          </p:nvSpPr>
          <p:spPr bwMode="auto">
            <a:xfrm flipH="1">
              <a:off x="2204" y="2066"/>
              <a:ext cx="28" cy="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16" name="Line 1880"/>
            <p:cNvSpPr>
              <a:spLocks noChangeShapeType="1"/>
            </p:cNvSpPr>
            <p:nvPr/>
          </p:nvSpPr>
          <p:spPr bwMode="auto">
            <a:xfrm flipV="1">
              <a:off x="2231" y="2062"/>
              <a:ext cx="1" cy="4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17" name="Line 1881"/>
            <p:cNvSpPr>
              <a:spLocks noChangeShapeType="1"/>
            </p:cNvSpPr>
            <p:nvPr/>
          </p:nvSpPr>
          <p:spPr bwMode="auto">
            <a:xfrm flipV="1">
              <a:off x="2206" y="2106"/>
              <a:ext cx="26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18" name="Line 1882"/>
            <p:cNvSpPr>
              <a:spLocks noChangeShapeType="1"/>
            </p:cNvSpPr>
            <p:nvPr/>
          </p:nvSpPr>
          <p:spPr bwMode="auto">
            <a:xfrm>
              <a:off x="2204" y="2061"/>
              <a:ext cx="2" cy="5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19" name="Line 1883"/>
            <p:cNvSpPr>
              <a:spLocks noChangeShapeType="1"/>
            </p:cNvSpPr>
            <p:nvPr/>
          </p:nvSpPr>
          <p:spPr bwMode="auto">
            <a:xfrm flipH="1">
              <a:off x="2191" y="2045"/>
              <a:ext cx="54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20" name="Line 1884"/>
            <p:cNvSpPr>
              <a:spLocks noChangeShapeType="1"/>
            </p:cNvSpPr>
            <p:nvPr/>
          </p:nvSpPr>
          <p:spPr bwMode="auto">
            <a:xfrm flipH="1">
              <a:off x="2263" y="2095"/>
              <a:ext cx="22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21" name="Line 1885"/>
            <p:cNvSpPr>
              <a:spLocks noChangeShapeType="1"/>
            </p:cNvSpPr>
            <p:nvPr/>
          </p:nvSpPr>
          <p:spPr bwMode="auto">
            <a:xfrm flipH="1">
              <a:off x="2266" y="2062"/>
              <a:ext cx="17" cy="3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22" name="Line 1886"/>
            <p:cNvSpPr>
              <a:spLocks noChangeShapeType="1"/>
            </p:cNvSpPr>
            <p:nvPr/>
          </p:nvSpPr>
          <p:spPr bwMode="auto">
            <a:xfrm flipV="1">
              <a:off x="2261" y="2071"/>
              <a:ext cx="17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23" name="Line 1887"/>
            <p:cNvSpPr>
              <a:spLocks noChangeShapeType="1"/>
            </p:cNvSpPr>
            <p:nvPr/>
          </p:nvSpPr>
          <p:spPr bwMode="auto">
            <a:xfrm flipV="1">
              <a:off x="2263" y="2111"/>
              <a:ext cx="23" cy="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24" name="Line 1888"/>
            <p:cNvSpPr>
              <a:spLocks noChangeShapeType="1"/>
            </p:cNvSpPr>
            <p:nvPr/>
          </p:nvSpPr>
          <p:spPr bwMode="auto">
            <a:xfrm flipH="1">
              <a:off x="2263" y="2042"/>
              <a:ext cx="14" cy="3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25" name="Line 1889"/>
            <p:cNvSpPr>
              <a:spLocks noChangeShapeType="1"/>
            </p:cNvSpPr>
            <p:nvPr/>
          </p:nvSpPr>
          <p:spPr bwMode="auto">
            <a:xfrm flipV="1">
              <a:off x="2290" y="2061"/>
              <a:ext cx="25" cy="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26" name="Line 1890"/>
            <p:cNvSpPr>
              <a:spLocks noChangeShapeType="1"/>
            </p:cNvSpPr>
            <p:nvPr/>
          </p:nvSpPr>
          <p:spPr bwMode="auto">
            <a:xfrm flipV="1">
              <a:off x="2289" y="2081"/>
              <a:ext cx="28" cy="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27" name="Freeform 1891"/>
            <p:cNvSpPr>
              <a:spLocks/>
            </p:cNvSpPr>
            <p:nvPr/>
          </p:nvSpPr>
          <p:spPr bwMode="auto">
            <a:xfrm>
              <a:off x="2308" y="2114"/>
              <a:ext cx="16" cy="23"/>
            </a:xfrm>
            <a:custGeom>
              <a:avLst/>
              <a:gdLst>
                <a:gd name="T0" fmla="*/ 0 w 113"/>
                <a:gd name="T1" fmla="*/ 8 h 162"/>
                <a:gd name="T2" fmla="*/ 113 w 113"/>
                <a:gd name="T3" fmla="*/ 162 h 162"/>
                <a:gd name="T4" fmla="*/ 113 w 113"/>
                <a:gd name="T5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3" h="162">
                  <a:moveTo>
                    <a:pt x="0" y="8"/>
                  </a:moveTo>
                  <a:lnTo>
                    <a:pt x="113" y="162"/>
                  </a:lnTo>
                  <a:lnTo>
                    <a:pt x="113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28" name="Line 1892"/>
            <p:cNvSpPr>
              <a:spLocks noChangeShapeType="1"/>
            </p:cNvSpPr>
            <p:nvPr/>
          </p:nvSpPr>
          <p:spPr bwMode="auto">
            <a:xfrm>
              <a:off x="2307" y="2044"/>
              <a:ext cx="8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29" name="Freeform 1893"/>
            <p:cNvSpPr>
              <a:spLocks/>
            </p:cNvSpPr>
            <p:nvPr/>
          </p:nvSpPr>
          <p:spPr bwMode="auto">
            <a:xfrm>
              <a:off x="2297" y="2038"/>
              <a:ext cx="11" cy="77"/>
            </a:xfrm>
            <a:custGeom>
              <a:avLst/>
              <a:gdLst>
                <a:gd name="T0" fmla="*/ 0 w 80"/>
                <a:gd name="T1" fmla="*/ 0 h 541"/>
                <a:gd name="T2" fmla="*/ 24 w 80"/>
                <a:gd name="T3" fmla="*/ 371 h 541"/>
                <a:gd name="T4" fmla="*/ 80 w 80"/>
                <a:gd name="T5" fmla="*/ 541 h 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0" h="541">
                  <a:moveTo>
                    <a:pt x="0" y="0"/>
                  </a:moveTo>
                  <a:lnTo>
                    <a:pt x="24" y="371"/>
                  </a:lnTo>
                  <a:lnTo>
                    <a:pt x="80" y="54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30" name="Freeform 1894"/>
            <p:cNvSpPr>
              <a:spLocks/>
            </p:cNvSpPr>
            <p:nvPr/>
          </p:nvSpPr>
          <p:spPr bwMode="auto">
            <a:xfrm>
              <a:off x="2284" y="2091"/>
              <a:ext cx="32" cy="40"/>
            </a:xfrm>
            <a:custGeom>
              <a:avLst/>
              <a:gdLst>
                <a:gd name="T0" fmla="*/ 226 w 226"/>
                <a:gd name="T1" fmla="*/ 0 h 283"/>
                <a:gd name="T2" fmla="*/ 153 w 226"/>
                <a:gd name="T3" fmla="*/ 121 h 283"/>
                <a:gd name="T4" fmla="*/ 0 w 226"/>
                <a:gd name="T5" fmla="*/ 283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6" h="283">
                  <a:moveTo>
                    <a:pt x="226" y="0"/>
                  </a:moveTo>
                  <a:lnTo>
                    <a:pt x="153" y="121"/>
                  </a:lnTo>
                  <a:lnTo>
                    <a:pt x="0" y="28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46652" name="Line 1916"/>
          <p:cNvSpPr>
            <a:spLocks noChangeShapeType="1"/>
          </p:cNvSpPr>
          <p:nvPr/>
        </p:nvSpPr>
        <p:spPr bwMode="auto">
          <a:xfrm flipV="1">
            <a:off x="5707063" y="720725"/>
            <a:ext cx="322262" cy="158750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46653" name="Group 1917"/>
          <p:cNvGrpSpPr>
            <a:grpSpLocks/>
          </p:cNvGrpSpPr>
          <p:nvPr/>
        </p:nvGrpSpPr>
        <p:grpSpPr bwMode="auto">
          <a:xfrm>
            <a:off x="5942013" y="333375"/>
            <a:ext cx="777875" cy="828675"/>
            <a:chOff x="2889" y="1384"/>
            <a:chExt cx="215" cy="229"/>
          </a:xfrm>
        </p:grpSpPr>
        <p:sp>
          <p:nvSpPr>
            <p:cNvPr id="246654" name="Line 1918"/>
            <p:cNvSpPr>
              <a:spLocks noChangeShapeType="1"/>
            </p:cNvSpPr>
            <p:nvPr/>
          </p:nvSpPr>
          <p:spPr bwMode="auto">
            <a:xfrm flipV="1">
              <a:off x="2889" y="1504"/>
              <a:ext cx="70" cy="10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55" name="Line 1919"/>
            <p:cNvSpPr>
              <a:spLocks noChangeShapeType="1"/>
            </p:cNvSpPr>
            <p:nvPr/>
          </p:nvSpPr>
          <p:spPr bwMode="auto">
            <a:xfrm>
              <a:off x="2959" y="1504"/>
              <a:ext cx="14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56" name="Line 1920"/>
            <p:cNvSpPr>
              <a:spLocks noChangeShapeType="1"/>
            </p:cNvSpPr>
            <p:nvPr/>
          </p:nvSpPr>
          <p:spPr bwMode="auto">
            <a:xfrm>
              <a:off x="2972" y="1386"/>
              <a:ext cx="0" cy="7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57" name="Line 1921"/>
            <p:cNvSpPr>
              <a:spLocks noChangeShapeType="1"/>
            </p:cNvSpPr>
            <p:nvPr/>
          </p:nvSpPr>
          <p:spPr bwMode="auto">
            <a:xfrm flipV="1">
              <a:off x="2970" y="1446"/>
              <a:ext cx="17" cy="1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58" name="Line 1922"/>
            <p:cNvSpPr>
              <a:spLocks noChangeShapeType="1"/>
            </p:cNvSpPr>
            <p:nvPr/>
          </p:nvSpPr>
          <p:spPr bwMode="auto">
            <a:xfrm flipV="1">
              <a:off x="2955" y="1421"/>
              <a:ext cx="32" cy="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59" name="Line 1923"/>
            <p:cNvSpPr>
              <a:spLocks noChangeShapeType="1"/>
            </p:cNvSpPr>
            <p:nvPr/>
          </p:nvSpPr>
          <p:spPr bwMode="auto">
            <a:xfrm flipV="1">
              <a:off x="2986" y="1406"/>
              <a:ext cx="29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60" name="Freeform 1924"/>
            <p:cNvSpPr>
              <a:spLocks/>
            </p:cNvSpPr>
            <p:nvPr/>
          </p:nvSpPr>
          <p:spPr bwMode="auto">
            <a:xfrm>
              <a:off x="2999" y="1402"/>
              <a:ext cx="18" cy="84"/>
            </a:xfrm>
            <a:custGeom>
              <a:avLst/>
              <a:gdLst>
                <a:gd name="T0" fmla="*/ 130 w 130"/>
                <a:gd name="T1" fmla="*/ 0 h 590"/>
                <a:gd name="T2" fmla="*/ 97 w 130"/>
                <a:gd name="T3" fmla="*/ 428 h 590"/>
                <a:gd name="T4" fmla="*/ 65 w 130"/>
                <a:gd name="T5" fmla="*/ 590 h 590"/>
                <a:gd name="T6" fmla="*/ 0 w 130"/>
                <a:gd name="T7" fmla="*/ 469 h 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0" h="590">
                  <a:moveTo>
                    <a:pt x="130" y="0"/>
                  </a:moveTo>
                  <a:lnTo>
                    <a:pt x="97" y="428"/>
                  </a:lnTo>
                  <a:lnTo>
                    <a:pt x="65" y="590"/>
                  </a:lnTo>
                  <a:lnTo>
                    <a:pt x="0" y="46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61" name="Freeform 1925"/>
            <p:cNvSpPr>
              <a:spLocks/>
            </p:cNvSpPr>
            <p:nvPr/>
          </p:nvSpPr>
          <p:spPr bwMode="auto">
            <a:xfrm>
              <a:off x="2973" y="1410"/>
              <a:ext cx="28" cy="78"/>
            </a:xfrm>
            <a:custGeom>
              <a:avLst/>
              <a:gdLst>
                <a:gd name="T0" fmla="*/ 194 w 194"/>
                <a:gd name="T1" fmla="*/ 0 h 549"/>
                <a:gd name="T2" fmla="*/ 170 w 194"/>
                <a:gd name="T3" fmla="*/ 177 h 549"/>
                <a:gd name="T4" fmla="*/ 137 w 194"/>
                <a:gd name="T5" fmla="*/ 323 h 549"/>
                <a:gd name="T6" fmla="*/ 0 w 194"/>
                <a:gd name="T7" fmla="*/ 549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4" h="549">
                  <a:moveTo>
                    <a:pt x="194" y="0"/>
                  </a:moveTo>
                  <a:lnTo>
                    <a:pt x="170" y="177"/>
                  </a:lnTo>
                  <a:lnTo>
                    <a:pt x="137" y="323"/>
                  </a:lnTo>
                  <a:lnTo>
                    <a:pt x="0" y="54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62" name="Line 1926"/>
            <p:cNvSpPr>
              <a:spLocks noChangeShapeType="1"/>
            </p:cNvSpPr>
            <p:nvPr/>
          </p:nvSpPr>
          <p:spPr bwMode="auto">
            <a:xfrm flipH="1">
              <a:off x="3032" y="1441"/>
              <a:ext cx="22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63" name="Line 1927"/>
            <p:cNvSpPr>
              <a:spLocks noChangeShapeType="1"/>
            </p:cNvSpPr>
            <p:nvPr/>
          </p:nvSpPr>
          <p:spPr bwMode="auto">
            <a:xfrm flipH="1">
              <a:off x="3035" y="1409"/>
              <a:ext cx="17" cy="3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64" name="Line 1928"/>
            <p:cNvSpPr>
              <a:spLocks noChangeShapeType="1"/>
            </p:cNvSpPr>
            <p:nvPr/>
          </p:nvSpPr>
          <p:spPr bwMode="auto">
            <a:xfrm flipV="1">
              <a:off x="3030" y="1418"/>
              <a:ext cx="17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65" name="Line 1929"/>
            <p:cNvSpPr>
              <a:spLocks noChangeShapeType="1"/>
            </p:cNvSpPr>
            <p:nvPr/>
          </p:nvSpPr>
          <p:spPr bwMode="auto">
            <a:xfrm flipV="1">
              <a:off x="3032" y="1457"/>
              <a:ext cx="23" cy="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66" name="Line 1930"/>
            <p:cNvSpPr>
              <a:spLocks noChangeShapeType="1"/>
            </p:cNvSpPr>
            <p:nvPr/>
          </p:nvSpPr>
          <p:spPr bwMode="auto">
            <a:xfrm flipH="1">
              <a:off x="3032" y="1389"/>
              <a:ext cx="14" cy="3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67" name="Line 1931"/>
            <p:cNvSpPr>
              <a:spLocks noChangeShapeType="1"/>
            </p:cNvSpPr>
            <p:nvPr/>
          </p:nvSpPr>
          <p:spPr bwMode="auto">
            <a:xfrm flipV="1">
              <a:off x="3059" y="1408"/>
              <a:ext cx="25" cy="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68" name="Line 1932"/>
            <p:cNvSpPr>
              <a:spLocks noChangeShapeType="1"/>
            </p:cNvSpPr>
            <p:nvPr/>
          </p:nvSpPr>
          <p:spPr bwMode="auto">
            <a:xfrm flipV="1">
              <a:off x="3058" y="1427"/>
              <a:ext cx="29" cy="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69" name="Freeform 1933"/>
            <p:cNvSpPr>
              <a:spLocks/>
            </p:cNvSpPr>
            <p:nvPr/>
          </p:nvSpPr>
          <p:spPr bwMode="auto">
            <a:xfrm>
              <a:off x="3077" y="1461"/>
              <a:ext cx="16" cy="23"/>
            </a:xfrm>
            <a:custGeom>
              <a:avLst/>
              <a:gdLst>
                <a:gd name="T0" fmla="*/ 0 w 113"/>
                <a:gd name="T1" fmla="*/ 9 h 162"/>
                <a:gd name="T2" fmla="*/ 113 w 113"/>
                <a:gd name="T3" fmla="*/ 162 h 162"/>
                <a:gd name="T4" fmla="*/ 113 w 113"/>
                <a:gd name="T5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3" h="162">
                  <a:moveTo>
                    <a:pt x="0" y="9"/>
                  </a:moveTo>
                  <a:lnTo>
                    <a:pt x="113" y="162"/>
                  </a:lnTo>
                  <a:lnTo>
                    <a:pt x="113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70" name="Line 1934"/>
            <p:cNvSpPr>
              <a:spLocks noChangeShapeType="1"/>
            </p:cNvSpPr>
            <p:nvPr/>
          </p:nvSpPr>
          <p:spPr bwMode="auto">
            <a:xfrm>
              <a:off x="3076" y="1390"/>
              <a:ext cx="8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71" name="Freeform 1935"/>
            <p:cNvSpPr>
              <a:spLocks/>
            </p:cNvSpPr>
            <p:nvPr/>
          </p:nvSpPr>
          <p:spPr bwMode="auto">
            <a:xfrm>
              <a:off x="3066" y="1384"/>
              <a:ext cx="11" cy="78"/>
            </a:xfrm>
            <a:custGeom>
              <a:avLst/>
              <a:gdLst>
                <a:gd name="T0" fmla="*/ 0 w 81"/>
                <a:gd name="T1" fmla="*/ 0 h 542"/>
                <a:gd name="T2" fmla="*/ 25 w 81"/>
                <a:gd name="T3" fmla="*/ 371 h 542"/>
                <a:gd name="T4" fmla="*/ 81 w 81"/>
                <a:gd name="T5" fmla="*/ 542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1" h="542">
                  <a:moveTo>
                    <a:pt x="0" y="0"/>
                  </a:moveTo>
                  <a:lnTo>
                    <a:pt x="25" y="371"/>
                  </a:lnTo>
                  <a:lnTo>
                    <a:pt x="81" y="54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72" name="Freeform 1936"/>
            <p:cNvSpPr>
              <a:spLocks/>
            </p:cNvSpPr>
            <p:nvPr/>
          </p:nvSpPr>
          <p:spPr bwMode="auto">
            <a:xfrm>
              <a:off x="3053" y="1437"/>
              <a:ext cx="32" cy="41"/>
            </a:xfrm>
            <a:custGeom>
              <a:avLst/>
              <a:gdLst>
                <a:gd name="T0" fmla="*/ 225 w 225"/>
                <a:gd name="T1" fmla="*/ 0 h 283"/>
                <a:gd name="T2" fmla="*/ 153 w 225"/>
                <a:gd name="T3" fmla="*/ 122 h 283"/>
                <a:gd name="T4" fmla="*/ 0 w 225"/>
                <a:gd name="T5" fmla="*/ 283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5" h="283">
                  <a:moveTo>
                    <a:pt x="225" y="0"/>
                  </a:moveTo>
                  <a:lnTo>
                    <a:pt x="153" y="122"/>
                  </a:lnTo>
                  <a:lnTo>
                    <a:pt x="0" y="28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46673" name="Line 1937"/>
          <p:cNvSpPr>
            <a:spLocks noChangeShapeType="1"/>
          </p:cNvSpPr>
          <p:nvPr/>
        </p:nvSpPr>
        <p:spPr bwMode="auto">
          <a:xfrm>
            <a:off x="5865813" y="1512888"/>
            <a:ext cx="2003425" cy="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6674" name="Line 1938"/>
          <p:cNvSpPr>
            <a:spLocks noChangeShapeType="1"/>
          </p:cNvSpPr>
          <p:nvPr/>
        </p:nvSpPr>
        <p:spPr bwMode="auto">
          <a:xfrm>
            <a:off x="7869238" y="1512888"/>
            <a:ext cx="542925" cy="0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6675" name="Line 1939"/>
          <p:cNvSpPr>
            <a:spLocks noChangeShapeType="1"/>
          </p:cNvSpPr>
          <p:nvPr/>
        </p:nvSpPr>
        <p:spPr bwMode="auto">
          <a:xfrm>
            <a:off x="5867400" y="1541463"/>
            <a:ext cx="0" cy="1700212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6676" name="Line 1940"/>
          <p:cNvSpPr>
            <a:spLocks noChangeShapeType="1"/>
          </p:cNvSpPr>
          <p:nvPr/>
        </p:nvSpPr>
        <p:spPr bwMode="auto">
          <a:xfrm>
            <a:off x="5865813" y="3213100"/>
            <a:ext cx="0" cy="538163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46677" name="Group 1941"/>
          <p:cNvGrpSpPr>
            <a:grpSpLocks/>
          </p:cNvGrpSpPr>
          <p:nvPr/>
        </p:nvGrpSpPr>
        <p:grpSpPr bwMode="auto">
          <a:xfrm>
            <a:off x="5865813" y="1512888"/>
            <a:ext cx="3027362" cy="1952625"/>
            <a:chOff x="2868" y="1710"/>
            <a:chExt cx="837" cy="540"/>
          </a:xfrm>
        </p:grpSpPr>
        <p:sp>
          <p:nvSpPr>
            <p:cNvPr id="246678" name="Line 1942"/>
            <p:cNvSpPr>
              <a:spLocks noChangeShapeType="1"/>
            </p:cNvSpPr>
            <p:nvPr/>
          </p:nvSpPr>
          <p:spPr bwMode="auto">
            <a:xfrm flipH="1">
              <a:off x="3249" y="2079"/>
              <a:ext cx="22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79" name="Line 1943"/>
            <p:cNvSpPr>
              <a:spLocks noChangeShapeType="1"/>
            </p:cNvSpPr>
            <p:nvPr/>
          </p:nvSpPr>
          <p:spPr bwMode="auto">
            <a:xfrm>
              <a:off x="3263" y="2051"/>
              <a:ext cx="0" cy="9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80" name="Line 1944"/>
            <p:cNvSpPr>
              <a:spLocks noChangeShapeType="1"/>
            </p:cNvSpPr>
            <p:nvPr/>
          </p:nvSpPr>
          <p:spPr bwMode="auto">
            <a:xfrm flipH="1">
              <a:off x="3248" y="2084"/>
              <a:ext cx="15" cy="3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81" name="Line 1945"/>
            <p:cNvSpPr>
              <a:spLocks noChangeShapeType="1"/>
            </p:cNvSpPr>
            <p:nvPr/>
          </p:nvSpPr>
          <p:spPr bwMode="auto">
            <a:xfrm>
              <a:off x="3263" y="2084"/>
              <a:ext cx="7" cy="1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82" name="Line 1946"/>
            <p:cNvSpPr>
              <a:spLocks noChangeShapeType="1"/>
            </p:cNvSpPr>
            <p:nvPr/>
          </p:nvSpPr>
          <p:spPr bwMode="auto">
            <a:xfrm flipV="1">
              <a:off x="3279" y="2067"/>
              <a:ext cx="23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83" name="Line 1947"/>
            <p:cNvSpPr>
              <a:spLocks noChangeShapeType="1"/>
            </p:cNvSpPr>
            <p:nvPr/>
          </p:nvSpPr>
          <p:spPr bwMode="auto">
            <a:xfrm flipV="1">
              <a:off x="3279" y="2088"/>
              <a:ext cx="18" cy="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84" name="Line 1948"/>
            <p:cNvSpPr>
              <a:spLocks noChangeShapeType="1"/>
            </p:cNvSpPr>
            <p:nvPr/>
          </p:nvSpPr>
          <p:spPr bwMode="auto">
            <a:xfrm flipV="1">
              <a:off x="3279" y="2109"/>
              <a:ext cx="18" cy="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85" name="Line 1949"/>
            <p:cNvSpPr>
              <a:spLocks noChangeShapeType="1"/>
            </p:cNvSpPr>
            <p:nvPr/>
          </p:nvSpPr>
          <p:spPr bwMode="auto">
            <a:xfrm>
              <a:off x="3279" y="2063"/>
              <a:ext cx="0" cy="7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86" name="Line 1950"/>
            <p:cNvSpPr>
              <a:spLocks noChangeShapeType="1"/>
            </p:cNvSpPr>
            <p:nvPr/>
          </p:nvSpPr>
          <p:spPr bwMode="auto">
            <a:xfrm>
              <a:off x="3302" y="2064"/>
              <a:ext cx="0" cy="7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87" name="Line 1951"/>
            <p:cNvSpPr>
              <a:spLocks noChangeShapeType="1"/>
            </p:cNvSpPr>
            <p:nvPr/>
          </p:nvSpPr>
          <p:spPr bwMode="auto">
            <a:xfrm flipV="1">
              <a:off x="3279" y="2133"/>
              <a:ext cx="23" cy="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88" name="Line 1952"/>
            <p:cNvSpPr>
              <a:spLocks noChangeShapeType="1"/>
            </p:cNvSpPr>
            <p:nvPr/>
          </p:nvSpPr>
          <p:spPr bwMode="auto">
            <a:xfrm>
              <a:off x="3342" y="2051"/>
              <a:ext cx="0" cy="7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89" name="Line 1953"/>
            <p:cNvSpPr>
              <a:spLocks noChangeShapeType="1"/>
            </p:cNvSpPr>
            <p:nvPr/>
          </p:nvSpPr>
          <p:spPr bwMode="auto">
            <a:xfrm flipV="1">
              <a:off x="3339" y="2111"/>
              <a:ext cx="18" cy="2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90" name="Line 1954"/>
            <p:cNvSpPr>
              <a:spLocks noChangeShapeType="1"/>
            </p:cNvSpPr>
            <p:nvPr/>
          </p:nvSpPr>
          <p:spPr bwMode="auto">
            <a:xfrm flipV="1">
              <a:off x="3324" y="2087"/>
              <a:ext cx="33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91" name="Line 1955"/>
            <p:cNvSpPr>
              <a:spLocks noChangeShapeType="1"/>
            </p:cNvSpPr>
            <p:nvPr/>
          </p:nvSpPr>
          <p:spPr bwMode="auto">
            <a:xfrm flipV="1">
              <a:off x="3356" y="2072"/>
              <a:ext cx="28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92" name="Freeform 1956"/>
            <p:cNvSpPr>
              <a:spLocks/>
            </p:cNvSpPr>
            <p:nvPr/>
          </p:nvSpPr>
          <p:spPr bwMode="auto">
            <a:xfrm>
              <a:off x="3368" y="2067"/>
              <a:ext cx="19" cy="84"/>
            </a:xfrm>
            <a:custGeom>
              <a:avLst/>
              <a:gdLst>
                <a:gd name="T0" fmla="*/ 129 w 129"/>
                <a:gd name="T1" fmla="*/ 0 h 590"/>
                <a:gd name="T2" fmla="*/ 97 w 129"/>
                <a:gd name="T3" fmla="*/ 428 h 590"/>
                <a:gd name="T4" fmla="*/ 65 w 129"/>
                <a:gd name="T5" fmla="*/ 590 h 590"/>
                <a:gd name="T6" fmla="*/ 0 w 129"/>
                <a:gd name="T7" fmla="*/ 468 h 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9" h="590">
                  <a:moveTo>
                    <a:pt x="129" y="0"/>
                  </a:moveTo>
                  <a:lnTo>
                    <a:pt x="97" y="428"/>
                  </a:lnTo>
                  <a:lnTo>
                    <a:pt x="65" y="590"/>
                  </a:lnTo>
                  <a:lnTo>
                    <a:pt x="0" y="46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93" name="Freeform 1957"/>
            <p:cNvSpPr>
              <a:spLocks/>
            </p:cNvSpPr>
            <p:nvPr/>
          </p:nvSpPr>
          <p:spPr bwMode="auto">
            <a:xfrm>
              <a:off x="3343" y="2075"/>
              <a:ext cx="27" cy="79"/>
            </a:xfrm>
            <a:custGeom>
              <a:avLst/>
              <a:gdLst>
                <a:gd name="T0" fmla="*/ 194 w 194"/>
                <a:gd name="T1" fmla="*/ 0 h 550"/>
                <a:gd name="T2" fmla="*/ 169 w 194"/>
                <a:gd name="T3" fmla="*/ 178 h 550"/>
                <a:gd name="T4" fmla="*/ 138 w 194"/>
                <a:gd name="T5" fmla="*/ 324 h 550"/>
                <a:gd name="T6" fmla="*/ 0 w 194"/>
                <a:gd name="T7" fmla="*/ 550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4" h="550">
                  <a:moveTo>
                    <a:pt x="194" y="0"/>
                  </a:moveTo>
                  <a:lnTo>
                    <a:pt x="169" y="178"/>
                  </a:lnTo>
                  <a:lnTo>
                    <a:pt x="138" y="324"/>
                  </a:lnTo>
                  <a:lnTo>
                    <a:pt x="0" y="55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94" name="Freeform 1958"/>
            <p:cNvSpPr>
              <a:spLocks/>
            </p:cNvSpPr>
            <p:nvPr/>
          </p:nvSpPr>
          <p:spPr bwMode="auto">
            <a:xfrm>
              <a:off x="3400" y="2057"/>
              <a:ext cx="18" cy="61"/>
            </a:xfrm>
            <a:custGeom>
              <a:avLst/>
              <a:gdLst>
                <a:gd name="T0" fmla="*/ 121 w 121"/>
                <a:gd name="T1" fmla="*/ 0 h 428"/>
                <a:gd name="T2" fmla="*/ 81 w 121"/>
                <a:gd name="T3" fmla="*/ 209 h 428"/>
                <a:gd name="T4" fmla="*/ 0 w 121"/>
                <a:gd name="T5" fmla="*/ 428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1" h="428">
                  <a:moveTo>
                    <a:pt x="121" y="0"/>
                  </a:moveTo>
                  <a:lnTo>
                    <a:pt x="81" y="209"/>
                  </a:lnTo>
                  <a:lnTo>
                    <a:pt x="0" y="42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95" name="Line 1959"/>
            <p:cNvSpPr>
              <a:spLocks noChangeShapeType="1"/>
            </p:cNvSpPr>
            <p:nvPr/>
          </p:nvSpPr>
          <p:spPr bwMode="auto">
            <a:xfrm flipV="1">
              <a:off x="3412" y="2086"/>
              <a:ext cx="17" cy="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96" name="Line 1960"/>
            <p:cNvSpPr>
              <a:spLocks noChangeShapeType="1"/>
            </p:cNvSpPr>
            <p:nvPr/>
          </p:nvSpPr>
          <p:spPr bwMode="auto">
            <a:xfrm flipH="1">
              <a:off x="3400" y="2128"/>
              <a:ext cx="17" cy="2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97" name="Freeform 1961"/>
            <p:cNvSpPr>
              <a:spLocks/>
            </p:cNvSpPr>
            <p:nvPr/>
          </p:nvSpPr>
          <p:spPr bwMode="auto">
            <a:xfrm>
              <a:off x="3411" y="2101"/>
              <a:ext cx="53" cy="50"/>
            </a:xfrm>
            <a:custGeom>
              <a:avLst/>
              <a:gdLst>
                <a:gd name="T0" fmla="*/ 0 w 372"/>
                <a:gd name="T1" fmla="*/ 0 h 356"/>
                <a:gd name="T2" fmla="*/ 291 w 372"/>
                <a:gd name="T3" fmla="*/ 356 h 356"/>
                <a:gd name="T4" fmla="*/ 372 w 372"/>
                <a:gd name="T5" fmla="*/ 348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72" h="356">
                  <a:moveTo>
                    <a:pt x="0" y="0"/>
                  </a:moveTo>
                  <a:lnTo>
                    <a:pt x="291" y="356"/>
                  </a:lnTo>
                  <a:lnTo>
                    <a:pt x="372" y="34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98" name="Line 1962"/>
            <p:cNvSpPr>
              <a:spLocks noChangeShapeType="1"/>
            </p:cNvSpPr>
            <p:nvPr/>
          </p:nvSpPr>
          <p:spPr bwMode="auto">
            <a:xfrm>
              <a:off x="3442" y="2050"/>
              <a:ext cx="0" cy="7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99" name="Line 1963"/>
            <p:cNvSpPr>
              <a:spLocks noChangeShapeType="1"/>
            </p:cNvSpPr>
            <p:nvPr/>
          </p:nvSpPr>
          <p:spPr bwMode="auto">
            <a:xfrm>
              <a:off x="3445" y="2087"/>
              <a:ext cx="15" cy="2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700" name="Freeform 1964"/>
            <p:cNvSpPr>
              <a:spLocks/>
            </p:cNvSpPr>
            <p:nvPr/>
          </p:nvSpPr>
          <p:spPr bwMode="auto">
            <a:xfrm>
              <a:off x="3417" y="2081"/>
              <a:ext cx="13" cy="47"/>
            </a:xfrm>
            <a:custGeom>
              <a:avLst/>
              <a:gdLst>
                <a:gd name="T0" fmla="*/ 96 w 96"/>
                <a:gd name="T1" fmla="*/ 0 h 331"/>
                <a:gd name="T2" fmla="*/ 56 w 96"/>
                <a:gd name="T3" fmla="*/ 186 h 331"/>
                <a:gd name="T4" fmla="*/ 0 w 96"/>
                <a:gd name="T5" fmla="*/ 331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6" h="331">
                  <a:moveTo>
                    <a:pt x="96" y="0"/>
                  </a:moveTo>
                  <a:lnTo>
                    <a:pt x="56" y="186"/>
                  </a:lnTo>
                  <a:lnTo>
                    <a:pt x="0" y="33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701" name="Line 1965"/>
            <p:cNvSpPr>
              <a:spLocks noChangeShapeType="1"/>
            </p:cNvSpPr>
            <p:nvPr/>
          </p:nvSpPr>
          <p:spPr bwMode="auto">
            <a:xfrm>
              <a:off x="3521" y="2086"/>
              <a:ext cx="20" cy="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702" name="Line 1966"/>
            <p:cNvSpPr>
              <a:spLocks noChangeShapeType="1"/>
            </p:cNvSpPr>
            <p:nvPr/>
          </p:nvSpPr>
          <p:spPr bwMode="auto">
            <a:xfrm>
              <a:off x="3510" y="2076"/>
              <a:ext cx="0" cy="7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703" name="Freeform 1967"/>
            <p:cNvSpPr>
              <a:spLocks/>
            </p:cNvSpPr>
            <p:nvPr/>
          </p:nvSpPr>
          <p:spPr bwMode="auto">
            <a:xfrm>
              <a:off x="3475" y="2055"/>
              <a:ext cx="41" cy="63"/>
            </a:xfrm>
            <a:custGeom>
              <a:avLst/>
              <a:gdLst>
                <a:gd name="T0" fmla="*/ 283 w 283"/>
                <a:gd name="T1" fmla="*/ 0 h 444"/>
                <a:gd name="T2" fmla="*/ 202 w 283"/>
                <a:gd name="T3" fmla="*/ 209 h 444"/>
                <a:gd name="T4" fmla="*/ 113 w 283"/>
                <a:gd name="T5" fmla="*/ 331 h 444"/>
                <a:gd name="T6" fmla="*/ 0 w 283"/>
                <a:gd name="T7" fmla="*/ 444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3" h="444">
                  <a:moveTo>
                    <a:pt x="283" y="0"/>
                  </a:moveTo>
                  <a:lnTo>
                    <a:pt x="202" y="209"/>
                  </a:lnTo>
                  <a:lnTo>
                    <a:pt x="113" y="331"/>
                  </a:lnTo>
                  <a:lnTo>
                    <a:pt x="0" y="44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704" name="Line 1968"/>
            <p:cNvSpPr>
              <a:spLocks noChangeShapeType="1"/>
            </p:cNvSpPr>
            <p:nvPr/>
          </p:nvSpPr>
          <p:spPr bwMode="auto">
            <a:xfrm flipV="1">
              <a:off x="3479" y="2052"/>
              <a:ext cx="61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705" name="Line 1969"/>
            <p:cNvSpPr>
              <a:spLocks noChangeShapeType="1"/>
            </p:cNvSpPr>
            <p:nvPr/>
          </p:nvSpPr>
          <p:spPr bwMode="auto">
            <a:xfrm flipV="1">
              <a:off x="3576" y="2096"/>
              <a:ext cx="18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706" name="Line 1970"/>
            <p:cNvSpPr>
              <a:spLocks noChangeShapeType="1"/>
            </p:cNvSpPr>
            <p:nvPr/>
          </p:nvSpPr>
          <p:spPr bwMode="auto">
            <a:xfrm flipV="1">
              <a:off x="3608" y="2091"/>
              <a:ext cx="1" cy="5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707" name="Line 1971"/>
            <p:cNvSpPr>
              <a:spLocks noChangeShapeType="1"/>
            </p:cNvSpPr>
            <p:nvPr/>
          </p:nvSpPr>
          <p:spPr bwMode="auto">
            <a:xfrm flipV="1">
              <a:off x="3562" y="2138"/>
              <a:ext cx="46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708" name="Line 1972"/>
            <p:cNvSpPr>
              <a:spLocks noChangeShapeType="1"/>
            </p:cNvSpPr>
            <p:nvPr/>
          </p:nvSpPr>
          <p:spPr bwMode="auto">
            <a:xfrm>
              <a:off x="3561" y="2095"/>
              <a:ext cx="1" cy="5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709" name="Line 1973"/>
            <p:cNvSpPr>
              <a:spLocks noChangeShapeType="1"/>
            </p:cNvSpPr>
            <p:nvPr/>
          </p:nvSpPr>
          <p:spPr bwMode="auto">
            <a:xfrm>
              <a:off x="3585" y="2080"/>
              <a:ext cx="0" cy="3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710" name="Line 1974"/>
            <p:cNvSpPr>
              <a:spLocks noChangeShapeType="1"/>
            </p:cNvSpPr>
            <p:nvPr/>
          </p:nvSpPr>
          <p:spPr bwMode="auto">
            <a:xfrm flipH="1">
              <a:off x="3571" y="2078"/>
              <a:ext cx="28" cy="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711" name="Line 1975"/>
            <p:cNvSpPr>
              <a:spLocks noChangeShapeType="1"/>
            </p:cNvSpPr>
            <p:nvPr/>
          </p:nvSpPr>
          <p:spPr bwMode="auto">
            <a:xfrm flipV="1">
              <a:off x="3598" y="2074"/>
              <a:ext cx="1" cy="4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712" name="Line 1976"/>
            <p:cNvSpPr>
              <a:spLocks noChangeShapeType="1"/>
            </p:cNvSpPr>
            <p:nvPr/>
          </p:nvSpPr>
          <p:spPr bwMode="auto">
            <a:xfrm flipV="1">
              <a:off x="3572" y="2118"/>
              <a:ext cx="27" cy="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713" name="Line 1977"/>
            <p:cNvSpPr>
              <a:spLocks noChangeShapeType="1"/>
            </p:cNvSpPr>
            <p:nvPr/>
          </p:nvSpPr>
          <p:spPr bwMode="auto">
            <a:xfrm>
              <a:off x="3571" y="2073"/>
              <a:ext cx="1" cy="5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714" name="Line 1978"/>
            <p:cNvSpPr>
              <a:spLocks noChangeShapeType="1"/>
            </p:cNvSpPr>
            <p:nvPr/>
          </p:nvSpPr>
          <p:spPr bwMode="auto">
            <a:xfrm flipH="1">
              <a:off x="3557" y="2057"/>
              <a:ext cx="55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715" name="Line 1979"/>
            <p:cNvSpPr>
              <a:spLocks noChangeShapeType="1"/>
            </p:cNvSpPr>
            <p:nvPr/>
          </p:nvSpPr>
          <p:spPr bwMode="auto">
            <a:xfrm flipH="1">
              <a:off x="3630" y="2106"/>
              <a:ext cx="22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716" name="Line 1980"/>
            <p:cNvSpPr>
              <a:spLocks noChangeShapeType="1"/>
            </p:cNvSpPr>
            <p:nvPr/>
          </p:nvSpPr>
          <p:spPr bwMode="auto">
            <a:xfrm flipH="1">
              <a:off x="3632" y="2074"/>
              <a:ext cx="18" cy="3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717" name="Line 1981"/>
            <p:cNvSpPr>
              <a:spLocks noChangeShapeType="1"/>
            </p:cNvSpPr>
            <p:nvPr/>
          </p:nvSpPr>
          <p:spPr bwMode="auto">
            <a:xfrm flipV="1">
              <a:off x="3628" y="2083"/>
              <a:ext cx="17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718" name="Line 1982"/>
            <p:cNvSpPr>
              <a:spLocks noChangeShapeType="1"/>
            </p:cNvSpPr>
            <p:nvPr/>
          </p:nvSpPr>
          <p:spPr bwMode="auto">
            <a:xfrm flipV="1">
              <a:off x="3630" y="2122"/>
              <a:ext cx="23" cy="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719" name="Line 1983"/>
            <p:cNvSpPr>
              <a:spLocks noChangeShapeType="1"/>
            </p:cNvSpPr>
            <p:nvPr/>
          </p:nvSpPr>
          <p:spPr bwMode="auto">
            <a:xfrm flipH="1">
              <a:off x="3630" y="2055"/>
              <a:ext cx="14" cy="3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720" name="Line 1984"/>
            <p:cNvSpPr>
              <a:spLocks noChangeShapeType="1"/>
            </p:cNvSpPr>
            <p:nvPr/>
          </p:nvSpPr>
          <p:spPr bwMode="auto">
            <a:xfrm flipV="1">
              <a:off x="3657" y="2073"/>
              <a:ext cx="25" cy="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721" name="Line 1985"/>
            <p:cNvSpPr>
              <a:spLocks noChangeShapeType="1"/>
            </p:cNvSpPr>
            <p:nvPr/>
          </p:nvSpPr>
          <p:spPr bwMode="auto">
            <a:xfrm flipV="1">
              <a:off x="3655" y="2093"/>
              <a:ext cx="29" cy="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722" name="Freeform 1986"/>
            <p:cNvSpPr>
              <a:spLocks/>
            </p:cNvSpPr>
            <p:nvPr/>
          </p:nvSpPr>
          <p:spPr bwMode="auto">
            <a:xfrm>
              <a:off x="3675" y="2126"/>
              <a:ext cx="16" cy="23"/>
            </a:xfrm>
            <a:custGeom>
              <a:avLst/>
              <a:gdLst>
                <a:gd name="T0" fmla="*/ 0 w 113"/>
                <a:gd name="T1" fmla="*/ 8 h 162"/>
                <a:gd name="T2" fmla="*/ 113 w 113"/>
                <a:gd name="T3" fmla="*/ 162 h 162"/>
                <a:gd name="T4" fmla="*/ 113 w 113"/>
                <a:gd name="T5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3" h="162">
                  <a:moveTo>
                    <a:pt x="0" y="8"/>
                  </a:moveTo>
                  <a:lnTo>
                    <a:pt x="113" y="162"/>
                  </a:lnTo>
                  <a:lnTo>
                    <a:pt x="113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723" name="Line 1987"/>
            <p:cNvSpPr>
              <a:spLocks noChangeShapeType="1"/>
            </p:cNvSpPr>
            <p:nvPr/>
          </p:nvSpPr>
          <p:spPr bwMode="auto">
            <a:xfrm>
              <a:off x="3674" y="2056"/>
              <a:ext cx="8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724" name="Freeform 1988"/>
            <p:cNvSpPr>
              <a:spLocks/>
            </p:cNvSpPr>
            <p:nvPr/>
          </p:nvSpPr>
          <p:spPr bwMode="auto">
            <a:xfrm>
              <a:off x="3663" y="2050"/>
              <a:ext cx="12" cy="77"/>
            </a:xfrm>
            <a:custGeom>
              <a:avLst/>
              <a:gdLst>
                <a:gd name="T0" fmla="*/ 0 w 81"/>
                <a:gd name="T1" fmla="*/ 0 h 541"/>
                <a:gd name="T2" fmla="*/ 24 w 81"/>
                <a:gd name="T3" fmla="*/ 371 h 541"/>
                <a:gd name="T4" fmla="*/ 81 w 81"/>
                <a:gd name="T5" fmla="*/ 541 h 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1" h="541">
                  <a:moveTo>
                    <a:pt x="0" y="0"/>
                  </a:moveTo>
                  <a:lnTo>
                    <a:pt x="24" y="371"/>
                  </a:lnTo>
                  <a:lnTo>
                    <a:pt x="81" y="54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725" name="Freeform 1989"/>
            <p:cNvSpPr>
              <a:spLocks/>
            </p:cNvSpPr>
            <p:nvPr/>
          </p:nvSpPr>
          <p:spPr bwMode="auto">
            <a:xfrm>
              <a:off x="3651" y="2103"/>
              <a:ext cx="32" cy="40"/>
            </a:xfrm>
            <a:custGeom>
              <a:avLst/>
              <a:gdLst>
                <a:gd name="T0" fmla="*/ 226 w 226"/>
                <a:gd name="T1" fmla="*/ 0 h 283"/>
                <a:gd name="T2" fmla="*/ 154 w 226"/>
                <a:gd name="T3" fmla="*/ 121 h 283"/>
                <a:gd name="T4" fmla="*/ 0 w 226"/>
                <a:gd name="T5" fmla="*/ 283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6" h="283">
                  <a:moveTo>
                    <a:pt x="226" y="0"/>
                  </a:moveTo>
                  <a:lnTo>
                    <a:pt x="154" y="121"/>
                  </a:lnTo>
                  <a:lnTo>
                    <a:pt x="0" y="28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726" name="Line 1990"/>
            <p:cNvSpPr>
              <a:spLocks noChangeShapeType="1"/>
            </p:cNvSpPr>
            <p:nvPr/>
          </p:nvSpPr>
          <p:spPr bwMode="auto">
            <a:xfrm flipV="1">
              <a:off x="2868" y="2160"/>
              <a:ext cx="283" cy="9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727" name="Line 1991"/>
            <p:cNvSpPr>
              <a:spLocks noChangeShapeType="1"/>
            </p:cNvSpPr>
            <p:nvPr/>
          </p:nvSpPr>
          <p:spPr bwMode="auto">
            <a:xfrm>
              <a:off x="3151" y="2160"/>
              <a:ext cx="55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728" name="Line 1992"/>
            <p:cNvSpPr>
              <a:spLocks noChangeShapeType="1"/>
            </p:cNvSpPr>
            <p:nvPr/>
          </p:nvSpPr>
          <p:spPr bwMode="auto">
            <a:xfrm flipH="1">
              <a:off x="3151" y="1710"/>
              <a:ext cx="346" cy="45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46751" name="Group 2015"/>
          <p:cNvGrpSpPr>
            <a:grpSpLocks/>
          </p:cNvGrpSpPr>
          <p:nvPr/>
        </p:nvGrpSpPr>
        <p:grpSpPr bwMode="auto">
          <a:xfrm>
            <a:off x="5435600" y="3933825"/>
            <a:ext cx="2049463" cy="2717800"/>
            <a:chOff x="1292" y="2772"/>
            <a:chExt cx="1103" cy="1463"/>
          </a:xfrm>
        </p:grpSpPr>
        <p:sp>
          <p:nvSpPr>
            <p:cNvPr id="246739" name="Freeform 2003"/>
            <p:cNvSpPr>
              <a:spLocks/>
            </p:cNvSpPr>
            <p:nvPr/>
          </p:nvSpPr>
          <p:spPr bwMode="auto">
            <a:xfrm>
              <a:off x="1292" y="3904"/>
              <a:ext cx="221" cy="331"/>
            </a:xfrm>
            <a:custGeom>
              <a:avLst/>
              <a:gdLst>
                <a:gd name="T0" fmla="*/ 784 w 784"/>
                <a:gd name="T1" fmla="*/ 1177 h 1177"/>
                <a:gd name="T2" fmla="*/ 784 w 784"/>
                <a:gd name="T3" fmla="*/ 452 h 1177"/>
                <a:gd name="T4" fmla="*/ 0 w 784"/>
                <a:gd name="T5" fmla="*/ 0 h 1177"/>
                <a:gd name="T6" fmla="*/ 0 w 784"/>
                <a:gd name="T7" fmla="*/ 724 h 1177"/>
                <a:gd name="T8" fmla="*/ 784 w 784"/>
                <a:gd name="T9" fmla="*/ 1177 h 1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4" h="1177">
                  <a:moveTo>
                    <a:pt x="784" y="1177"/>
                  </a:moveTo>
                  <a:lnTo>
                    <a:pt x="784" y="452"/>
                  </a:lnTo>
                  <a:lnTo>
                    <a:pt x="0" y="0"/>
                  </a:lnTo>
                  <a:lnTo>
                    <a:pt x="0" y="724"/>
                  </a:lnTo>
                  <a:lnTo>
                    <a:pt x="784" y="1177"/>
                  </a:lnTo>
                  <a:close/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740" name="Freeform 2004"/>
            <p:cNvSpPr>
              <a:spLocks/>
            </p:cNvSpPr>
            <p:nvPr/>
          </p:nvSpPr>
          <p:spPr bwMode="auto">
            <a:xfrm>
              <a:off x="1292" y="3405"/>
              <a:ext cx="331" cy="499"/>
            </a:xfrm>
            <a:custGeom>
              <a:avLst/>
              <a:gdLst>
                <a:gd name="T0" fmla="*/ 0 w 1177"/>
                <a:gd name="T1" fmla="*/ 1766 h 1766"/>
                <a:gd name="T2" fmla="*/ 32 w 1177"/>
                <a:gd name="T3" fmla="*/ 1748 h 1766"/>
                <a:gd name="T4" fmla="*/ 64 w 1177"/>
                <a:gd name="T5" fmla="*/ 1728 h 1766"/>
                <a:gd name="T6" fmla="*/ 95 w 1177"/>
                <a:gd name="T7" fmla="*/ 1708 h 1766"/>
                <a:gd name="T8" fmla="*/ 126 w 1177"/>
                <a:gd name="T9" fmla="*/ 1688 h 1766"/>
                <a:gd name="T10" fmla="*/ 157 w 1177"/>
                <a:gd name="T11" fmla="*/ 1666 h 1766"/>
                <a:gd name="T12" fmla="*/ 189 w 1177"/>
                <a:gd name="T13" fmla="*/ 1644 h 1766"/>
                <a:gd name="T14" fmla="*/ 220 w 1177"/>
                <a:gd name="T15" fmla="*/ 1620 h 1766"/>
                <a:gd name="T16" fmla="*/ 251 w 1177"/>
                <a:gd name="T17" fmla="*/ 1596 h 1766"/>
                <a:gd name="T18" fmla="*/ 281 w 1177"/>
                <a:gd name="T19" fmla="*/ 1570 h 1766"/>
                <a:gd name="T20" fmla="*/ 312 w 1177"/>
                <a:gd name="T21" fmla="*/ 1545 h 1766"/>
                <a:gd name="T22" fmla="*/ 342 w 1177"/>
                <a:gd name="T23" fmla="*/ 1517 h 1766"/>
                <a:gd name="T24" fmla="*/ 373 w 1177"/>
                <a:gd name="T25" fmla="*/ 1490 h 1766"/>
                <a:gd name="T26" fmla="*/ 402 w 1177"/>
                <a:gd name="T27" fmla="*/ 1461 h 1766"/>
                <a:gd name="T28" fmla="*/ 432 w 1177"/>
                <a:gd name="T29" fmla="*/ 1432 h 1766"/>
                <a:gd name="T30" fmla="*/ 461 w 1177"/>
                <a:gd name="T31" fmla="*/ 1403 h 1766"/>
                <a:gd name="T32" fmla="*/ 490 w 1177"/>
                <a:gd name="T33" fmla="*/ 1372 h 1766"/>
                <a:gd name="T34" fmla="*/ 519 w 1177"/>
                <a:gd name="T35" fmla="*/ 1340 h 1766"/>
                <a:gd name="T36" fmla="*/ 547 w 1177"/>
                <a:gd name="T37" fmla="*/ 1308 h 1766"/>
                <a:gd name="T38" fmla="*/ 575 w 1177"/>
                <a:gd name="T39" fmla="*/ 1275 h 1766"/>
                <a:gd name="T40" fmla="*/ 603 w 1177"/>
                <a:gd name="T41" fmla="*/ 1242 h 1766"/>
                <a:gd name="T42" fmla="*/ 629 w 1177"/>
                <a:gd name="T43" fmla="*/ 1209 h 1766"/>
                <a:gd name="T44" fmla="*/ 657 w 1177"/>
                <a:gd name="T45" fmla="*/ 1174 h 1766"/>
                <a:gd name="T46" fmla="*/ 682 w 1177"/>
                <a:gd name="T47" fmla="*/ 1139 h 1766"/>
                <a:gd name="T48" fmla="*/ 709 w 1177"/>
                <a:gd name="T49" fmla="*/ 1102 h 1766"/>
                <a:gd name="T50" fmla="*/ 733 w 1177"/>
                <a:gd name="T51" fmla="*/ 1066 h 1766"/>
                <a:gd name="T52" fmla="*/ 759 w 1177"/>
                <a:gd name="T53" fmla="*/ 1030 h 1766"/>
                <a:gd name="T54" fmla="*/ 783 w 1177"/>
                <a:gd name="T55" fmla="*/ 993 h 1766"/>
                <a:gd name="T56" fmla="*/ 807 w 1177"/>
                <a:gd name="T57" fmla="*/ 956 h 1766"/>
                <a:gd name="T58" fmla="*/ 830 w 1177"/>
                <a:gd name="T59" fmla="*/ 918 h 1766"/>
                <a:gd name="T60" fmla="*/ 852 w 1177"/>
                <a:gd name="T61" fmla="*/ 880 h 1766"/>
                <a:gd name="T62" fmla="*/ 875 w 1177"/>
                <a:gd name="T63" fmla="*/ 840 h 1766"/>
                <a:gd name="T64" fmla="*/ 896 w 1177"/>
                <a:gd name="T65" fmla="*/ 802 h 1766"/>
                <a:gd name="T66" fmla="*/ 917 w 1177"/>
                <a:gd name="T67" fmla="*/ 763 h 1766"/>
                <a:gd name="T68" fmla="*/ 937 w 1177"/>
                <a:gd name="T69" fmla="*/ 724 h 1766"/>
                <a:gd name="T70" fmla="*/ 956 w 1177"/>
                <a:gd name="T71" fmla="*/ 683 h 1766"/>
                <a:gd name="T72" fmla="*/ 975 w 1177"/>
                <a:gd name="T73" fmla="*/ 643 h 1766"/>
                <a:gd name="T74" fmla="*/ 993 w 1177"/>
                <a:gd name="T75" fmla="*/ 604 h 1766"/>
                <a:gd name="T76" fmla="*/ 1010 w 1177"/>
                <a:gd name="T77" fmla="*/ 563 h 1766"/>
                <a:gd name="T78" fmla="*/ 1027 w 1177"/>
                <a:gd name="T79" fmla="*/ 523 h 1766"/>
                <a:gd name="T80" fmla="*/ 1043 w 1177"/>
                <a:gd name="T81" fmla="*/ 483 h 1766"/>
                <a:gd name="T82" fmla="*/ 1059 w 1177"/>
                <a:gd name="T83" fmla="*/ 441 h 1766"/>
                <a:gd name="T84" fmla="*/ 1073 w 1177"/>
                <a:gd name="T85" fmla="*/ 401 h 1766"/>
                <a:gd name="T86" fmla="*/ 1087 w 1177"/>
                <a:gd name="T87" fmla="*/ 361 h 1766"/>
                <a:gd name="T88" fmla="*/ 1101 w 1177"/>
                <a:gd name="T89" fmla="*/ 321 h 1766"/>
                <a:gd name="T90" fmla="*/ 1112 w 1177"/>
                <a:gd name="T91" fmla="*/ 279 h 1766"/>
                <a:gd name="T92" fmla="*/ 1124 w 1177"/>
                <a:gd name="T93" fmla="*/ 239 h 1766"/>
                <a:gd name="T94" fmla="*/ 1134 w 1177"/>
                <a:gd name="T95" fmla="*/ 198 h 1766"/>
                <a:gd name="T96" fmla="*/ 1145 w 1177"/>
                <a:gd name="T97" fmla="*/ 158 h 1766"/>
                <a:gd name="T98" fmla="*/ 1154 w 1177"/>
                <a:gd name="T99" fmla="*/ 119 h 1766"/>
                <a:gd name="T100" fmla="*/ 1162 w 1177"/>
                <a:gd name="T101" fmla="*/ 79 h 1766"/>
                <a:gd name="T102" fmla="*/ 1169 w 1177"/>
                <a:gd name="T103" fmla="*/ 39 h 1766"/>
                <a:gd name="T104" fmla="*/ 1177 w 1177"/>
                <a:gd name="T105" fmla="*/ 0 h 17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177" h="1766">
                  <a:moveTo>
                    <a:pt x="0" y="1766"/>
                  </a:moveTo>
                  <a:lnTo>
                    <a:pt x="32" y="1748"/>
                  </a:lnTo>
                  <a:lnTo>
                    <a:pt x="64" y="1728"/>
                  </a:lnTo>
                  <a:lnTo>
                    <a:pt x="95" y="1708"/>
                  </a:lnTo>
                  <a:lnTo>
                    <a:pt x="126" y="1688"/>
                  </a:lnTo>
                  <a:lnTo>
                    <a:pt x="157" y="1666"/>
                  </a:lnTo>
                  <a:lnTo>
                    <a:pt x="189" y="1644"/>
                  </a:lnTo>
                  <a:lnTo>
                    <a:pt x="220" y="1620"/>
                  </a:lnTo>
                  <a:lnTo>
                    <a:pt x="251" y="1596"/>
                  </a:lnTo>
                  <a:lnTo>
                    <a:pt x="281" y="1570"/>
                  </a:lnTo>
                  <a:lnTo>
                    <a:pt x="312" y="1545"/>
                  </a:lnTo>
                  <a:lnTo>
                    <a:pt x="342" y="1517"/>
                  </a:lnTo>
                  <a:lnTo>
                    <a:pt x="373" y="1490"/>
                  </a:lnTo>
                  <a:lnTo>
                    <a:pt x="402" y="1461"/>
                  </a:lnTo>
                  <a:lnTo>
                    <a:pt x="432" y="1432"/>
                  </a:lnTo>
                  <a:lnTo>
                    <a:pt x="461" y="1403"/>
                  </a:lnTo>
                  <a:lnTo>
                    <a:pt x="490" y="1372"/>
                  </a:lnTo>
                  <a:lnTo>
                    <a:pt x="519" y="1340"/>
                  </a:lnTo>
                  <a:lnTo>
                    <a:pt x="547" y="1308"/>
                  </a:lnTo>
                  <a:lnTo>
                    <a:pt x="575" y="1275"/>
                  </a:lnTo>
                  <a:lnTo>
                    <a:pt x="603" y="1242"/>
                  </a:lnTo>
                  <a:lnTo>
                    <a:pt x="629" y="1209"/>
                  </a:lnTo>
                  <a:lnTo>
                    <a:pt x="657" y="1174"/>
                  </a:lnTo>
                  <a:lnTo>
                    <a:pt x="682" y="1139"/>
                  </a:lnTo>
                  <a:lnTo>
                    <a:pt x="709" y="1102"/>
                  </a:lnTo>
                  <a:lnTo>
                    <a:pt x="733" y="1066"/>
                  </a:lnTo>
                  <a:lnTo>
                    <a:pt x="759" y="1030"/>
                  </a:lnTo>
                  <a:lnTo>
                    <a:pt x="783" y="993"/>
                  </a:lnTo>
                  <a:lnTo>
                    <a:pt x="807" y="956"/>
                  </a:lnTo>
                  <a:lnTo>
                    <a:pt x="830" y="918"/>
                  </a:lnTo>
                  <a:lnTo>
                    <a:pt x="852" y="880"/>
                  </a:lnTo>
                  <a:lnTo>
                    <a:pt x="875" y="840"/>
                  </a:lnTo>
                  <a:lnTo>
                    <a:pt x="896" y="802"/>
                  </a:lnTo>
                  <a:lnTo>
                    <a:pt x="917" y="763"/>
                  </a:lnTo>
                  <a:lnTo>
                    <a:pt x="937" y="724"/>
                  </a:lnTo>
                  <a:lnTo>
                    <a:pt x="956" y="683"/>
                  </a:lnTo>
                  <a:lnTo>
                    <a:pt x="975" y="643"/>
                  </a:lnTo>
                  <a:lnTo>
                    <a:pt x="993" y="604"/>
                  </a:lnTo>
                  <a:lnTo>
                    <a:pt x="1010" y="563"/>
                  </a:lnTo>
                  <a:lnTo>
                    <a:pt x="1027" y="523"/>
                  </a:lnTo>
                  <a:lnTo>
                    <a:pt x="1043" y="483"/>
                  </a:lnTo>
                  <a:lnTo>
                    <a:pt x="1059" y="441"/>
                  </a:lnTo>
                  <a:lnTo>
                    <a:pt x="1073" y="401"/>
                  </a:lnTo>
                  <a:lnTo>
                    <a:pt x="1087" y="361"/>
                  </a:lnTo>
                  <a:lnTo>
                    <a:pt x="1101" y="321"/>
                  </a:lnTo>
                  <a:lnTo>
                    <a:pt x="1112" y="279"/>
                  </a:lnTo>
                  <a:lnTo>
                    <a:pt x="1124" y="239"/>
                  </a:lnTo>
                  <a:lnTo>
                    <a:pt x="1134" y="198"/>
                  </a:lnTo>
                  <a:lnTo>
                    <a:pt x="1145" y="158"/>
                  </a:lnTo>
                  <a:lnTo>
                    <a:pt x="1154" y="119"/>
                  </a:lnTo>
                  <a:lnTo>
                    <a:pt x="1162" y="79"/>
                  </a:lnTo>
                  <a:lnTo>
                    <a:pt x="1169" y="39"/>
                  </a:lnTo>
                  <a:lnTo>
                    <a:pt x="1177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741" name="Line 2005"/>
            <p:cNvSpPr>
              <a:spLocks noChangeShapeType="1"/>
            </p:cNvSpPr>
            <p:nvPr/>
          </p:nvSpPr>
          <p:spPr bwMode="auto">
            <a:xfrm>
              <a:off x="1292" y="3904"/>
              <a:ext cx="221" cy="12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742" name="Freeform 2006"/>
            <p:cNvSpPr>
              <a:spLocks/>
            </p:cNvSpPr>
            <p:nvPr/>
          </p:nvSpPr>
          <p:spPr bwMode="auto">
            <a:xfrm>
              <a:off x="2169" y="2909"/>
              <a:ext cx="226" cy="816"/>
            </a:xfrm>
            <a:custGeom>
              <a:avLst/>
              <a:gdLst>
                <a:gd name="T0" fmla="*/ 808 w 808"/>
                <a:gd name="T1" fmla="*/ 2897 h 2897"/>
                <a:gd name="T2" fmla="*/ 808 w 808"/>
                <a:gd name="T3" fmla="*/ 0 h 2897"/>
                <a:gd name="T4" fmla="*/ 0 w 808"/>
                <a:gd name="T5" fmla="*/ 466 h 28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08" h="2897">
                  <a:moveTo>
                    <a:pt x="808" y="2897"/>
                  </a:moveTo>
                  <a:lnTo>
                    <a:pt x="808" y="0"/>
                  </a:lnTo>
                  <a:lnTo>
                    <a:pt x="0" y="466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743" name="Freeform 2007"/>
            <p:cNvSpPr>
              <a:spLocks/>
            </p:cNvSpPr>
            <p:nvPr/>
          </p:nvSpPr>
          <p:spPr bwMode="auto">
            <a:xfrm>
              <a:off x="1844" y="3041"/>
              <a:ext cx="325" cy="492"/>
            </a:xfrm>
            <a:custGeom>
              <a:avLst/>
              <a:gdLst>
                <a:gd name="T0" fmla="*/ 0 w 1152"/>
                <a:gd name="T1" fmla="*/ 1752 h 1752"/>
                <a:gd name="T2" fmla="*/ 7 w 1152"/>
                <a:gd name="T3" fmla="*/ 1712 h 1752"/>
                <a:gd name="T4" fmla="*/ 15 w 1152"/>
                <a:gd name="T5" fmla="*/ 1673 h 1752"/>
                <a:gd name="T6" fmla="*/ 23 w 1152"/>
                <a:gd name="T7" fmla="*/ 1632 h 1752"/>
                <a:gd name="T8" fmla="*/ 32 w 1152"/>
                <a:gd name="T9" fmla="*/ 1592 h 1752"/>
                <a:gd name="T10" fmla="*/ 42 w 1152"/>
                <a:gd name="T11" fmla="*/ 1552 h 1752"/>
                <a:gd name="T12" fmla="*/ 53 w 1152"/>
                <a:gd name="T13" fmla="*/ 1511 h 1752"/>
                <a:gd name="T14" fmla="*/ 65 w 1152"/>
                <a:gd name="T15" fmla="*/ 1471 h 1752"/>
                <a:gd name="T16" fmla="*/ 77 w 1152"/>
                <a:gd name="T17" fmla="*/ 1431 h 1752"/>
                <a:gd name="T18" fmla="*/ 90 w 1152"/>
                <a:gd name="T19" fmla="*/ 1389 h 1752"/>
                <a:gd name="T20" fmla="*/ 104 w 1152"/>
                <a:gd name="T21" fmla="*/ 1349 h 1752"/>
                <a:gd name="T22" fmla="*/ 119 w 1152"/>
                <a:gd name="T23" fmla="*/ 1308 h 1752"/>
                <a:gd name="T24" fmla="*/ 135 w 1152"/>
                <a:gd name="T25" fmla="*/ 1267 h 1752"/>
                <a:gd name="T26" fmla="*/ 151 w 1152"/>
                <a:gd name="T27" fmla="*/ 1227 h 1752"/>
                <a:gd name="T28" fmla="*/ 168 w 1152"/>
                <a:gd name="T29" fmla="*/ 1186 h 1752"/>
                <a:gd name="T30" fmla="*/ 185 w 1152"/>
                <a:gd name="T31" fmla="*/ 1145 h 1752"/>
                <a:gd name="T32" fmla="*/ 203 w 1152"/>
                <a:gd name="T33" fmla="*/ 1105 h 1752"/>
                <a:gd name="T34" fmla="*/ 222 w 1152"/>
                <a:gd name="T35" fmla="*/ 1065 h 1752"/>
                <a:gd name="T36" fmla="*/ 242 w 1152"/>
                <a:gd name="T37" fmla="*/ 1025 h 1752"/>
                <a:gd name="T38" fmla="*/ 262 w 1152"/>
                <a:gd name="T39" fmla="*/ 986 h 1752"/>
                <a:gd name="T40" fmla="*/ 283 w 1152"/>
                <a:gd name="T41" fmla="*/ 946 h 1752"/>
                <a:gd name="T42" fmla="*/ 304 w 1152"/>
                <a:gd name="T43" fmla="*/ 908 h 1752"/>
                <a:gd name="T44" fmla="*/ 327 w 1152"/>
                <a:gd name="T45" fmla="*/ 868 h 1752"/>
                <a:gd name="T46" fmla="*/ 349 w 1152"/>
                <a:gd name="T47" fmla="*/ 830 h 1752"/>
                <a:gd name="T48" fmla="*/ 372 w 1152"/>
                <a:gd name="T49" fmla="*/ 792 h 1752"/>
                <a:gd name="T50" fmla="*/ 397 w 1152"/>
                <a:gd name="T51" fmla="*/ 755 h 1752"/>
                <a:gd name="T52" fmla="*/ 421 w 1152"/>
                <a:gd name="T53" fmla="*/ 717 h 1752"/>
                <a:gd name="T54" fmla="*/ 446 w 1152"/>
                <a:gd name="T55" fmla="*/ 681 h 1752"/>
                <a:gd name="T56" fmla="*/ 472 w 1152"/>
                <a:gd name="T57" fmla="*/ 644 h 1752"/>
                <a:gd name="T58" fmla="*/ 498 w 1152"/>
                <a:gd name="T59" fmla="*/ 608 h 1752"/>
                <a:gd name="T60" fmla="*/ 524 w 1152"/>
                <a:gd name="T61" fmla="*/ 573 h 1752"/>
                <a:gd name="T62" fmla="*/ 551 w 1152"/>
                <a:gd name="T63" fmla="*/ 538 h 1752"/>
                <a:gd name="T64" fmla="*/ 578 w 1152"/>
                <a:gd name="T65" fmla="*/ 504 h 1752"/>
                <a:gd name="T66" fmla="*/ 606 w 1152"/>
                <a:gd name="T67" fmla="*/ 472 h 1752"/>
                <a:gd name="T68" fmla="*/ 634 w 1152"/>
                <a:gd name="T69" fmla="*/ 439 h 1752"/>
                <a:gd name="T70" fmla="*/ 663 w 1152"/>
                <a:gd name="T71" fmla="*/ 407 h 1752"/>
                <a:gd name="T72" fmla="*/ 692 w 1152"/>
                <a:gd name="T73" fmla="*/ 375 h 1752"/>
                <a:gd name="T74" fmla="*/ 720 w 1152"/>
                <a:gd name="T75" fmla="*/ 344 h 1752"/>
                <a:gd name="T76" fmla="*/ 750 w 1152"/>
                <a:gd name="T77" fmla="*/ 315 h 1752"/>
                <a:gd name="T78" fmla="*/ 780 w 1152"/>
                <a:gd name="T79" fmla="*/ 285 h 1752"/>
                <a:gd name="T80" fmla="*/ 811 w 1152"/>
                <a:gd name="T81" fmla="*/ 256 h 1752"/>
                <a:gd name="T82" fmla="*/ 840 w 1152"/>
                <a:gd name="T83" fmla="*/ 229 h 1752"/>
                <a:gd name="T84" fmla="*/ 871 w 1152"/>
                <a:gd name="T85" fmla="*/ 202 h 1752"/>
                <a:gd name="T86" fmla="*/ 902 w 1152"/>
                <a:gd name="T87" fmla="*/ 177 h 1752"/>
                <a:gd name="T88" fmla="*/ 933 w 1152"/>
                <a:gd name="T89" fmla="*/ 151 h 1752"/>
                <a:gd name="T90" fmla="*/ 963 w 1152"/>
                <a:gd name="T91" fmla="*/ 127 h 1752"/>
                <a:gd name="T92" fmla="*/ 995 w 1152"/>
                <a:gd name="T93" fmla="*/ 103 h 1752"/>
                <a:gd name="T94" fmla="*/ 1026 w 1152"/>
                <a:gd name="T95" fmla="*/ 81 h 1752"/>
                <a:gd name="T96" fmla="*/ 1058 w 1152"/>
                <a:gd name="T97" fmla="*/ 59 h 1752"/>
                <a:gd name="T98" fmla="*/ 1089 w 1152"/>
                <a:gd name="T99" fmla="*/ 39 h 1752"/>
                <a:gd name="T100" fmla="*/ 1120 w 1152"/>
                <a:gd name="T101" fmla="*/ 18 h 1752"/>
                <a:gd name="T102" fmla="*/ 1152 w 1152"/>
                <a:gd name="T103" fmla="*/ 0 h 17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52" h="1752">
                  <a:moveTo>
                    <a:pt x="0" y="1752"/>
                  </a:moveTo>
                  <a:lnTo>
                    <a:pt x="7" y="1712"/>
                  </a:lnTo>
                  <a:lnTo>
                    <a:pt x="15" y="1673"/>
                  </a:lnTo>
                  <a:lnTo>
                    <a:pt x="23" y="1632"/>
                  </a:lnTo>
                  <a:lnTo>
                    <a:pt x="32" y="1592"/>
                  </a:lnTo>
                  <a:lnTo>
                    <a:pt x="42" y="1552"/>
                  </a:lnTo>
                  <a:lnTo>
                    <a:pt x="53" y="1511"/>
                  </a:lnTo>
                  <a:lnTo>
                    <a:pt x="65" y="1471"/>
                  </a:lnTo>
                  <a:lnTo>
                    <a:pt x="77" y="1431"/>
                  </a:lnTo>
                  <a:lnTo>
                    <a:pt x="90" y="1389"/>
                  </a:lnTo>
                  <a:lnTo>
                    <a:pt x="104" y="1349"/>
                  </a:lnTo>
                  <a:lnTo>
                    <a:pt x="119" y="1308"/>
                  </a:lnTo>
                  <a:lnTo>
                    <a:pt x="135" y="1267"/>
                  </a:lnTo>
                  <a:lnTo>
                    <a:pt x="151" y="1227"/>
                  </a:lnTo>
                  <a:lnTo>
                    <a:pt x="168" y="1186"/>
                  </a:lnTo>
                  <a:lnTo>
                    <a:pt x="185" y="1145"/>
                  </a:lnTo>
                  <a:lnTo>
                    <a:pt x="203" y="1105"/>
                  </a:lnTo>
                  <a:lnTo>
                    <a:pt x="222" y="1065"/>
                  </a:lnTo>
                  <a:lnTo>
                    <a:pt x="242" y="1025"/>
                  </a:lnTo>
                  <a:lnTo>
                    <a:pt x="262" y="986"/>
                  </a:lnTo>
                  <a:lnTo>
                    <a:pt x="283" y="946"/>
                  </a:lnTo>
                  <a:lnTo>
                    <a:pt x="304" y="908"/>
                  </a:lnTo>
                  <a:lnTo>
                    <a:pt x="327" y="868"/>
                  </a:lnTo>
                  <a:lnTo>
                    <a:pt x="349" y="830"/>
                  </a:lnTo>
                  <a:lnTo>
                    <a:pt x="372" y="792"/>
                  </a:lnTo>
                  <a:lnTo>
                    <a:pt x="397" y="755"/>
                  </a:lnTo>
                  <a:lnTo>
                    <a:pt x="421" y="717"/>
                  </a:lnTo>
                  <a:lnTo>
                    <a:pt x="446" y="681"/>
                  </a:lnTo>
                  <a:lnTo>
                    <a:pt x="472" y="644"/>
                  </a:lnTo>
                  <a:lnTo>
                    <a:pt x="498" y="608"/>
                  </a:lnTo>
                  <a:lnTo>
                    <a:pt x="524" y="573"/>
                  </a:lnTo>
                  <a:lnTo>
                    <a:pt x="551" y="538"/>
                  </a:lnTo>
                  <a:lnTo>
                    <a:pt x="578" y="504"/>
                  </a:lnTo>
                  <a:lnTo>
                    <a:pt x="606" y="472"/>
                  </a:lnTo>
                  <a:lnTo>
                    <a:pt x="634" y="439"/>
                  </a:lnTo>
                  <a:lnTo>
                    <a:pt x="663" y="407"/>
                  </a:lnTo>
                  <a:lnTo>
                    <a:pt x="692" y="375"/>
                  </a:lnTo>
                  <a:lnTo>
                    <a:pt x="720" y="344"/>
                  </a:lnTo>
                  <a:lnTo>
                    <a:pt x="750" y="315"/>
                  </a:lnTo>
                  <a:lnTo>
                    <a:pt x="780" y="285"/>
                  </a:lnTo>
                  <a:lnTo>
                    <a:pt x="811" y="256"/>
                  </a:lnTo>
                  <a:lnTo>
                    <a:pt x="840" y="229"/>
                  </a:lnTo>
                  <a:lnTo>
                    <a:pt x="871" y="202"/>
                  </a:lnTo>
                  <a:lnTo>
                    <a:pt x="902" y="177"/>
                  </a:lnTo>
                  <a:lnTo>
                    <a:pt x="933" y="151"/>
                  </a:lnTo>
                  <a:lnTo>
                    <a:pt x="963" y="127"/>
                  </a:lnTo>
                  <a:lnTo>
                    <a:pt x="995" y="103"/>
                  </a:lnTo>
                  <a:lnTo>
                    <a:pt x="1026" y="81"/>
                  </a:lnTo>
                  <a:lnTo>
                    <a:pt x="1058" y="59"/>
                  </a:lnTo>
                  <a:lnTo>
                    <a:pt x="1089" y="39"/>
                  </a:lnTo>
                  <a:lnTo>
                    <a:pt x="1120" y="18"/>
                  </a:lnTo>
                  <a:lnTo>
                    <a:pt x="1152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744" name="Freeform 2008"/>
            <p:cNvSpPr>
              <a:spLocks/>
            </p:cNvSpPr>
            <p:nvPr/>
          </p:nvSpPr>
          <p:spPr bwMode="auto">
            <a:xfrm>
              <a:off x="1513" y="3533"/>
              <a:ext cx="331" cy="497"/>
            </a:xfrm>
            <a:custGeom>
              <a:avLst/>
              <a:gdLst>
                <a:gd name="T0" fmla="*/ 0 w 1176"/>
                <a:gd name="T1" fmla="*/ 1765 h 1765"/>
                <a:gd name="T2" fmla="*/ 32 w 1176"/>
                <a:gd name="T3" fmla="*/ 1747 h 1765"/>
                <a:gd name="T4" fmla="*/ 63 w 1176"/>
                <a:gd name="T5" fmla="*/ 1728 h 1765"/>
                <a:gd name="T6" fmla="*/ 95 w 1176"/>
                <a:gd name="T7" fmla="*/ 1708 h 1765"/>
                <a:gd name="T8" fmla="*/ 127 w 1176"/>
                <a:gd name="T9" fmla="*/ 1687 h 1765"/>
                <a:gd name="T10" fmla="*/ 157 w 1176"/>
                <a:gd name="T11" fmla="*/ 1666 h 1765"/>
                <a:gd name="T12" fmla="*/ 188 w 1176"/>
                <a:gd name="T13" fmla="*/ 1644 h 1765"/>
                <a:gd name="T14" fmla="*/ 220 w 1176"/>
                <a:gd name="T15" fmla="*/ 1620 h 1765"/>
                <a:gd name="T16" fmla="*/ 251 w 1176"/>
                <a:gd name="T17" fmla="*/ 1596 h 1765"/>
                <a:gd name="T18" fmla="*/ 281 w 1176"/>
                <a:gd name="T19" fmla="*/ 1570 h 1765"/>
                <a:gd name="T20" fmla="*/ 311 w 1176"/>
                <a:gd name="T21" fmla="*/ 1544 h 1765"/>
                <a:gd name="T22" fmla="*/ 342 w 1176"/>
                <a:gd name="T23" fmla="*/ 1517 h 1765"/>
                <a:gd name="T24" fmla="*/ 372 w 1176"/>
                <a:gd name="T25" fmla="*/ 1490 h 1765"/>
                <a:gd name="T26" fmla="*/ 402 w 1176"/>
                <a:gd name="T27" fmla="*/ 1461 h 1765"/>
                <a:gd name="T28" fmla="*/ 432 w 1176"/>
                <a:gd name="T29" fmla="*/ 1432 h 1765"/>
                <a:gd name="T30" fmla="*/ 461 w 1176"/>
                <a:gd name="T31" fmla="*/ 1402 h 1765"/>
                <a:gd name="T32" fmla="*/ 491 w 1176"/>
                <a:gd name="T33" fmla="*/ 1371 h 1765"/>
                <a:gd name="T34" fmla="*/ 519 w 1176"/>
                <a:gd name="T35" fmla="*/ 1340 h 1765"/>
                <a:gd name="T36" fmla="*/ 547 w 1176"/>
                <a:gd name="T37" fmla="*/ 1308 h 1765"/>
                <a:gd name="T38" fmla="*/ 575 w 1176"/>
                <a:gd name="T39" fmla="*/ 1275 h 1765"/>
                <a:gd name="T40" fmla="*/ 603 w 1176"/>
                <a:gd name="T41" fmla="*/ 1241 h 1765"/>
                <a:gd name="T42" fmla="*/ 630 w 1176"/>
                <a:gd name="T43" fmla="*/ 1208 h 1765"/>
                <a:gd name="T44" fmla="*/ 656 w 1176"/>
                <a:gd name="T45" fmla="*/ 1174 h 1765"/>
                <a:gd name="T46" fmla="*/ 683 w 1176"/>
                <a:gd name="T47" fmla="*/ 1139 h 1765"/>
                <a:gd name="T48" fmla="*/ 708 w 1176"/>
                <a:gd name="T49" fmla="*/ 1102 h 1765"/>
                <a:gd name="T50" fmla="*/ 733 w 1176"/>
                <a:gd name="T51" fmla="*/ 1066 h 1765"/>
                <a:gd name="T52" fmla="*/ 759 w 1176"/>
                <a:gd name="T53" fmla="*/ 1030 h 1765"/>
                <a:gd name="T54" fmla="*/ 782 w 1176"/>
                <a:gd name="T55" fmla="*/ 993 h 1765"/>
                <a:gd name="T56" fmla="*/ 807 w 1176"/>
                <a:gd name="T57" fmla="*/ 955 h 1765"/>
                <a:gd name="T58" fmla="*/ 830 w 1176"/>
                <a:gd name="T59" fmla="*/ 918 h 1765"/>
                <a:gd name="T60" fmla="*/ 852 w 1176"/>
                <a:gd name="T61" fmla="*/ 880 h 1765"/>
                <a:gd name="T62" fmla="*/ 875 w 1176"/>
                <a:gd name="T63" fmla="*/ 840 h 1765"/>
                <a:gd name="T64" fmla="*/ 896 w 1176"/>
                <a:gd name="T65" fmla="*/ 802 h 1765"/>
                <a:gd name="T66" fmla="*/ 916 w 1176"/>
                <a:gd name="T67" fmla="*/ 763 h 1765"/>
                <a:gd name="T68" fmla="*/ 936 w 1176"/>
                <a:gd name="T69" fmla="*/ 723 h 1765"/>
                <a:gd name="T70" fmla="*/ 956 w 1176"/>
                <a:gd name="T71" fmla="*/ 683 h 1765"/>
                <a:gd name="T72" fmla="*/ 975 w 1176"/>
                <a:gd name="T73" fmla="*/ 643 h 1765"/>
                <a:gd name="T74" fmla="*/ 993 w 1176"/>
                <a:gd name="T75" fmla="*/ 603 h 1765"/>
                <a:gd name="T76" fmla="*/ 1010 w 1176"/>
                <a:gd name="T77" fmla="*/ 564 h 1765"/>
                <a:gd name="T78" fmla="*/ 1027 w 1176"/>
                <a:gd name="T79" fmla="*/ 522 h 1765"/>
                <a:gd name="T80" fmla="*/ 1043 w 1176"/>
                <a:gd name="T81" fmla="*/ 482 h 1765"/>
                <a:gd name="T82" fmla="*/ 1058 w 1176"/>
                <a:gd name="T83" fmla="*/ 441 h 1765"/>
                <a:gd name="T84" fmla="*/ 1073 w 1176"/>
                <a:gd name="T85" fmla="*/ 401 h 1765"/>
                <a:gd name="T86" fmla="*/ 1087 w 1176"/>
                <a:gd name="T87" fmla="*/ 361 h 1765"/>
                <a:gd name="T88" fmla="*/ 1101 w 1176"/>
                <a:gd name="T89" fmla="*/ 319 h 1765"/>
                <a:gd name="T90" fmla="*/ 1112 w 1176"/>
                <a:gd name="T91" fmla="*/ 279 h 1765"/>
                <a:gd name="T92" fmla="*/ 1124 w 1176"/>
                <a:gd name="T93" fmla="*/ 239 h 1765"/>
                <a:gd name="T94" fmla="*/ 1135 w 1176"/>
                <a:gd name="T95" fmla="*/ 199 h 1765"/>
                <a:gd name="T96" fmla="*/ 1144 w 1176"/>
                <a:gd name="T97" fmla="*/ 158 h 1765"/>
                <a:gd name="T98" fmla="*/ 1154 w 1176"/>
                <a:gd name="T99" fmla="*/ 119 h 1765"/>
                <a:gd name="T100" fmla="*/ 1162 w 1176"/>
                <a:gd name="T101" fmla="*/ 79 h 1765"/>
                <a:gd name="T102" fmla="*/ 1170 w 1176"/>
                <a:gd name="T103" fmla="*/ 39 h 1765"/>
                <a:gd name="T104" fmla="*/ 1176 w 1176"/>
                <a:gd name="T105" fmla="*/ 0 h 17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176" h="1765">
                  <a:moveTo>
                    <a:pt x="0" y="1765"/>
                  </a:moveTo>
                  <a:lnTo>
                    <a:pt x="32" y="1747"/>
                  </a:lnTo>
                  <a:lnTo>
                    <a:pt x="63" y="1728"/>
                  </a:lnTo>
                  <a:lnTo>
                    <a:pt x="95" y="1708"/>
                  </a:lnTo>
                  <a:lnTo>
                    <a:pt x="127" y="1687"/>
                  </a:lnTo>
                  <a:lnTo>
                    <a:pt x="157" y="1666"/>
                  </a:lnTo>
                  <a:lnTo>
                    <a:pt x="188" y="1644"/>
                  </a:lnTo>
                  <a:lnTo>
                    <a:pt x="220" y="1620"/>
                  </a:lnTo>
                  <a:lnTo>
                    <a:pt x="251" y="1596"/>
                  </a:lnTo>
                  <a:lnTo>
                    <a:pt x="281" y="1570"/>
                  </a:lnTo>
                  <a:lnTo>
                    <a:pt x="311" y="1544"/>
                  </a:lnTo>
                  <a:lnTo>
                    <a:pt x="342" y="1517"/>
                  </a:lnTo>
                  <a:lnTo>
                    <a:pt x="372" y="1490"/>
                  </a:lnTo>
                  <a:lnTo>
                    <a:pt x="402" y="1461"/>
                  </a:lnTo>
                  <a:lnTo>
                    <a:pt x="432" y="1432"/>
                  </a:lnTo>
                  <a:lnTo>
                    <a:pt x="461" y="1402"/>
                  </a:lnTo>
                  <a:lnTo>
                    <a:pt x="491" y="1371"/>
                  </a:lnTo>
                  <a:lnTo>
                    <a:pt x="519" y="1340"/>
                  </a:lnTo>
                  <a:lnTo>
                    <a:pt x="547" y="1308"/>
                  </a:lnTo>
                  <a:lnTo>
                    <a:pt x="575" y="1275"/>
                  </a:lnTo>
                  <a:lnTo>
                    <a:pt x="603" y="1241"/>
                  </a:lnTo>
                  <a:lnTo>
                    <a:pt x="630" y="1208"/>
                  </a:lnTo>
                  <a:lnTo>
                    <a:pt x="656" y="1174"/>
                  </a:lnTo>
                  <a:lnTo>
                    <a:pt x="683" y="1139"/>
                  </a:lnTo>
                  <a:lnTo>
                    <a:pt x="708" y="1102"/>
                  </a:lnTo>
                  <a:lnTo>
                    <a:pt x="733" y="1066"/>
                  </a:lnTo>
                  <a:lnTo>
                    <a:pt x="759" y="1030"/>
                  </a:lnTo>
                  <a:lnTo>
                    <a:pt x="782" y="993"/>
                  </a:lnTo>
                  <a:lnTo>
                    <a:pt x="807" y="955"/>
                  </a:lnTo>
                  <a:lnTo>
                    <a:pt x="830" y="918"/>
                  </a:lnTo>
                  <a:lnTo>
                    <a:pt x="852" y="880"/>
                  </a:lnTo>
                  <a:lnTo>
                    <a:pt x="875" y="840"/>
                  </a:lnTo>
                  <a:lnTo>
                    <a:pt x="896" y="802"/>
                  </a:lnTo>
                  <a:lnTo>
                    <a:pt x="916" y="763"/>
                  </a:lnTo>
                  <a:lnTo>
                    <a:pt x="936" y="723"/>
                  </a:lnTo>
                  <a:lnTo>
                    <a:pt x="956" y="683"/>
                  </a:lnTo>
                  <a:lnTo>
                    <a:pt x="975" y="643"/>
                  </a:lnTo>
                  <a:lnTo>
                    <a:pt x="993" y="603"/>
                  </a:lnTo>
                  <a:lnTo>
                    <a:pt x="1010" y="564"/>
                  </a:lnTo>
                  <a:lnTo>
                    <a:pt x="1027" y="522"/>
                  </a:lnTo>
                  <a:lnTo>
                    <a:pt x="1043" y="482"/>
                  </a:lnTo>
                  <a:lnTo>
                    <a:pt x="1058" y="441"/>
                  </a:lnTo>
                  <a:lnTo>
                    <a:pt x="1073" y="401"/>
                  </a:lnTo>
                  <a:lnTo>
                    <a:pt x="1087" y="361"/>
                  </a:lnTo>
                  <a:lnTo>
                    <a:pt x="1101" y="319"/>
                  </a:lnTo>
                  <a:lnTo>
                    <a:pt x="1112" y="279"/>
                  </a:lnTo>
                  <a:lnTo>
                    <a:pt x="1124" y="239"/>
                  </a:lnTo>
                  <a:lnTo>
                    <a:pt x="1135" y="199"/>
                  </a:lnTo>
                  <a:lnTo>
                    <a:pt x="1144" y="158"/>
                  </a:lnTo>
                  <a:lnTo>
                    <a:pt x="1154" y="119"/>
                  </a:lnTo>
                  <a:lnTo>
                    <a:pt x="1162" y="79"/>
                  </a:lnTo>
                  <a:lnTo>
                    <a:pt x="1170" y="39"/>
                  </a:lnTo>
                  <a:lnTo>
                    <a:pt x="117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745" name="Freeform 2009"/>
            <p:cNvSpPr>
              <a:spLocks/>
            </p:cNvSpPr>
            <p:nvPr/>
          </p:nvSpPr>
          <p:spPr bwMode="auto">
            <a:xfrm>
              <a:off x="1513" y="3725"/>
              <a:ext cx="882" cy="510"/>
            </a:xfrm>
            <a:custGeom>
              <a:avLst/>
              <a:gdLst>
                <a:gd name="T0" fmla="*/ 0 w 3136"/>
                <a:gd name="T1" fmla="*/ 1086 h 1811"/>
                <a:gd name="T2" fmla="*/ 0 w 3136"/>
                <a:gd name="T3" fmla="*/ 1811 h 1811"/>
                <a:gd name="T4" fmla="*/ 3136 w 3136"/>
                <a:gd name="T5" fmla="*/ 0 h 18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36" h="1811">
                  <a:moveTo>
                    <a:pt x="0" y="1086"/>
                  </a:moveTo>
                  <a:lnTo>
                    <a:pt x="0" y="1811"/>
                  </a:lnTo>
                  <a:lnTo>
                    <a:pt x="313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746" name="Freeform 2010"/>
            <p:cNvSpPr>
              <a:spLocks/>
            </p:cNvSpPr>
            <p:nvPr/>
          </p:nvSpPr>
          <p:spPr bwMode="auto">
            <a:xfrm>
              <a:off x="1623" y="2913"/>
              <a:ext cx="325" cy="492"/>
            </a:xfrm>
            <a:custGeom>
              <a:avLst/>
              <a:gdLst>
                <a:gd name="T0" fmla="*/ 1151 w 1151"/>
                <a:gd name="T1" fmla="*/ 0 h 1752"/>
                <a:gd name="T2" fmla="*/ 1119 w 1151"/>
                <a:gd name="T3" fmla="*/ 20 h 1752"/>
                <a:gd name="T4" fmla="*/ 1089 w 1151"/>
                <a:gd name="T5" fmla="*/ 39 h 1752"/>
                <a:gd name="T6" fmla="*/ 1057 w 1151"/>
                <a:gd name="T7" fmla="*/ 60 h 1752"/>
                <a:gd name="T8" fmla="*/ 1025 w 1151"/>
                <a:gd name="T9" fmla="*/ 81 h 1752"/>
                <a:gd name="T10" fmla="*/ 994 w 1151"/>
                <a:gd name="T11" fmla="*/ 103 h 1752"/>
                <a:gd name="T12" fmla="*/ 963 w 1151"/>
                <a:gd name="T13" fmla="*/ 127 h 1752"/>
                <a:gd name="T14" fmla="*/ 931 w 1151"/>
                <a:gd name="T15" fmla="*/ 151 h 1752"/>
                <a:gd name="T16" fmla="*/ 901 w 1151"/>
                <a:gd name="T17" fmla="*/ 177 h 1752"/>
                <a:gd name="T18" fmla="*/ 870 w 1151"/>
                <a:gd name="T19" fmla="*/ 202 h 1752"/>
                <a:gd name="T20" fmla="*/ 839 w 1151"/>
                <a:gd name="T21" fmla="*/ 230 h 1752"/>
                <a:gd name="T22" fmla="*/ 809 w 1151"/>
                <a:gd name="T23" fmla="*/ 257 h 1752"/>
                <a:gd name="T24" fmla="*/ 779 w 1151"/>
                <a:gd name="T25" fmla="*/ 285 h 1752"/>
                <a:gd name="T26" fmla="*/ 749 w 1151"/>
                <a:gd name="T27" fmla="*/ 314 h 1752"/>
                <a:gd name="T28" fmla="*/ 720 w 1151"/>
                <a:gd name="T29" fmla="*/ 344 h 1752"/>
                <a:gd name="T30" fmla="*/ 691 w 1151"/>
                <a:gd name="T31" fmla="*/ 375 h 1752"/>
                <a:gd name="T32" fmla="*/ 662 w 1151"/>
                <a:gd name="T33" fmla="*/ 407 h 1752"/>
                <a:gd name="T34" fmla="*/ 633 w 1151"/>
                <a:gd name="T35" fmla="*/ 439 h 1752"/>
                <a:gd name="T36" fmla="*/ 605 w 1151"/>
                <a:gd name="T37" fmla="*/ 471 h 1752"/>
                <a:gd name="T38" fmla="*/ 577 w 1151"/>
                <a:gd name="T39" fmla="*/ 504 h 1752"/>
                <a:gd name="T40" fmla="*/ 551 w 1151"/>
                <a:gd name="T41" fmla="*/ 538 h 1752"/>
                <a:gd name="T42" fmla="*/ 523 w 1151"/>
                <a:gd name="T43" fmla="*/ 573 h 1752"/>
                <a:gd name="T44" fmla="*/ 496 w 1151"/>
                <a:gd name="T45" fmla="*/ 608 h 1752"/>
                <a:gd name="T46" fmla="*/ 471 w 1151"/>
                <a:gd name="T47" fmla="*/ 644 h 1752"/>
                <a:gd name="T48" fmla="*/ 446 w 1151"/>
                <a:gd name="T49" fmla="*/ 681 h 1752"/>
                <a:gd name="T50" fmla="*/ 420 w 1151"/>
                <a:gd name="T51" fmla="*/ 718 h 1752"/>
                <a:gd name="T52" fmla="*/ 396 w 1151"/>
                <a:gd name="T53" fmla="*/ 755 h 1752"/>
                <a:gd name="T54" fmla="*/ 372 w 1151"/>
                <a:gd name="T55" fmla="*/ 792 h 1752"/>
                <a:gd name="T56" fmla="*/ 349 w 1151"/>
                <a:gd name="T57" fmla="*/ 830 h 1752"/>
                <a:gd name="T58" fmla="*/ 326 w 1151"/>
                <a:gd name="T59" fmla="*/ 868 h 1752"/>
                <a:gd name="T60" fmla="*/ 303 w 1151"/>
                <a:gd name="T61" fmla="*/ 908 h 1752"/>
                <a:gd name="T62" fmla="*/ 282 w 1151"/>
                <a:gd name="T63" fmla="*/ 947 h 1752"/>
                <a:gd name="T64" fmla="*/ 261 w 1151"/>
                <a:gd name="T65" fmla="*/ 986 h 1752"/>
                <a:gd name="T66" fmla="*/ 241 w 1151"/>
                <a:gd name="T67" fmla="*/ 1025 h 1752"/>
                <a:gd name="T68" fmla="*/ 222 w 1151"/>
                <a:gd name="T69" fmla="*/ 1066 h 1752"/>
                <a:gd name="T70" fmla="*/ 203 w 1151"/>
                <a:gd name="T71" fmla="*/ 1105 h 1752"/>
                <a:gd name="T72" fmla="*/ 183 w 1151"/>
                <a:gd name="T73" fmla="*/ 1145 h 1752"/>
                <a:gd name="T74" fmla="*/ 166 w 1151"/>
                <a:gd name="T75" fmla="*/ 1187 h 1752"/>
                <a:gd name="T76" fmla="*/ 150 w 1151"/>
                <a:gd name="T77" fmla="*/ 1227 h 1752"/>
                <a:gd name="T78" fmla="*/ 134 w 1151"/>
                <a:gd name="T79" fmla="*/ 1267 h 1752"/>
                <a:gd name="T80" fmla="*/ 118 w 1151"/>
                <a:gd name="T81" fmla="*/ 1308 h 1752"/>
                <a:gd name="T82" fmla="*/ 103 w 1151"/>
                <a:gd name="T83" fmla="*/ 1349 h 1752"/>
                <a:gd name="T84" fmla="*/ 89 w 1151"/>
                <a:gd name="T85" fmla="*/ 1389 h 1752"/>
                <a:gd name="T86" fmla="*/ 76 w 1151"/>
                <a:gd name="T87" fmla="*/ 1431 h 1752"/>
                <a:gd name="T88" fmla="*/ 64 w 1151"/>
                <a:gd name="T89" fmla="*/ 1471 h 1752"/>
                <a:gd name="T90" fmla="*/ 52 w 1151"/>
                <a:gd name="T91" fmla="*/ 1511 h 1752"/>
                <a:gd name="T92" fmla="*/ 41 w 1151"/>
                <a:gd name="T93" fmla="*/ 1552 h 1752"/>
                <a:gd name="T94" fmla="*/ 32 w 1151"/>
                <a:gd name="T95" fmla="*/ 1593 h 1752"/>
                <a:gd name="T96" fmla="*/ 22 w 1151"/>
                <a:gd name="T97" fmla="*/ 1632 h 1752"/>
                <a:gd name="T98" fmla="*/ 14 w 1151"/>
                <a:gd name="T99" fmla="*/ 1673 h 1752"/>
                <a:gd name="T100" fmla="*/ 6 w 1151"/>
                <a:gd name="T101" fmla="*/ 1713 h 1752"/>
                <a:gd name="T102" fmla="*/ 0 w 1151"/>
                <a:gd name="T103" fmla="*/ 1752 h 17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51" h="1752">
                  <a:moveTo>
                    <a:pt x="1151" y="0"/>
                  </a:moveTo>
                  <a:lnTo>
                    <a:pt x="1119" y="20"/>
                  </a:lnTo>
                  <a:lnTo>
                    <a:pt x="1089" y="39"/>
                  </a:lnTo>
                  <a:lnTo>
                    <a:pt x="1057" y="60"/>
                  </a:lnTo>
                  <a:lnTo>
                    <a:pt x="1025" y="81"/>
                  </a:lnTo>
                  <a:lnTo>
                    <a:pt x="994" y="103"/>
                  </a:lnTo>
                  <a:lnTo>
                    <a:pt x="963" y="127"/>
                  </a:lnTo>
                  <a:lnTo>
                    <a:pt x="931" y="151"/>
                  </a:lnTo>
                  <a:lnTo>
                    <a:pt x="901" y="177"/>
                  </a:lnTo>
                  <a:lnTo>
                    <a:pt x="870" y="202"/>
                  </a:lnTo>
                  <a:lnTo>
                    <a:pt x="839" y="230"/>
                  </a:lnTo>
                  <a:lnTo>
                    <a:pt x="809" y="257"/>
                  </a:lnTo>
                  <a:lnTo>
                    <a:pt x="779" y="285"/>
                  </a:lnTo>
                  <a:lnTo>
                    <a:pt x="749" y="314"/>
                  </a:lnTo>
                  <a:lnTo>
                    <a:pt x="720" y="344"/>
                  </a:lnTo>
                  <a:lnTo>
                    <a:pt x="691" y="375"/>
                  </a:lnTo>
                  <a:lnTo>
                    <a:pt x="662" y="407"/>
                  </a:lnTo>
                  <a:lnTo>
                    <a:pt x="633" y="439"/>
                  </a:lnTo>
                  <a:lnTo>
                    <a:pt x="605" y="471"/>
                  </a:lnTo>
                  <a:lnTo>
                    <a:pt x="577" y="504"/>
                  </a:lnTo>
                  <a:lnTo>
                    <a:pt x="551" y="538"/>
                  </a:lnTo>
                  <a:lnTo>
                    <a:pt x="523" y="573"/>
                  </a:lnTo>
                  <a:lnTo>
                    <a:pt x="496" y="608"/>
                  </a:lnTo>
                  <a:lnTo>
                    <a:pt x="471" y="644"/>
                  </a:lnTo>
                  <a:lnTo>
                    <a:pt x="446" y="681"/>
                  </a:lnTo>
                  <a:lnTo>
                    <a:pt x="420" y="718"/>
                  </a:lnTo>
                  <a:lnTo>
                    <a:pt x="396" y="755"/>
                  </a:lnTo>
                  <a:lnTo>
                    <a:pt x="372" y="792"/>
                  </a:lnTo>
                  <a:lnTo>
                    <a:pt x="349" y="830"/>
                  </a:lnTo>
                  <a:lnTo>
                    <a:pt x="326" y="868"/>
                  </a:lnTo>
                  <a:lnTo>
                    <a:pt x="303" y="908"/>
                  </a:lnTo>
                  <a:lnTo>
                    <a:pt x="282" y="947"/>
                  </a:lnTo>
                  <a:lnTo>
                    <a:pt x="261" y="986"/>
                  </a:lnTo>
                  <a:lnTo>
                    <a:pt x="241" y="1025"/>
                  </a:lnTo>
                  <a:lnTo>
                    <a:pt x="222" y="1066"/>
                  </a:lnTo>
                  <a:lnTo>
                    <a:pt x="203" y="1105"/>
                  </a:lnTo>
                  <a:lnTo>
                    <a:pt x="183" y="1145"/>
                  </a:lnTo>
                  <a:lnTo>
                    <a:pt x="166" y="1187"/>
                  </a:lnTo>
                  <a:lnTo>
                    <a:pt x="150" y="1227"/>
                  </a:lnTo>
                  <a:lnTo>
                    <a:pt x="134" y="1267"/>
                  </a:lnTo>
                  <a:lnTo>
                    <a:pt x="118" y="1308"/>
                  </a:lnTo>
                  <a:lnTo>
                    <a:pt x="103" y="1349"/>
                  </a:lnTo>
                  <a:lnTo>
                    <a:pt x="89" y="1389"/>
                  </a:lnTo>
                  <a:lnTo>
                    <a:pt x="76" y="1431"/>
                  </a:lnTo>
                  <a:lnTo>
                    <a:pt x="64" y="1471"/>
                  </a:lnTo>
                  <a:lnTo>
                    <a:pt x="52" y="1511"/>
                  </a:lnTo>
                  <a:lnTo>
                    <a:pt x="41" y="1552"/>
                  </a:lnTo>
                  <a:lnTo>
                    <a:pt x="32" y="1593"/>
                  </a:lnTo>
                  <a:lnTo>
                    <a:pt x="22" y="1632"/>
                  </a:lnTo>
                  <a:lnTo>
                    <a:pt x="14" y="1673"/>
                  </a:lnTo>
                  <a:lnTo>
                    <a:pt x="6" y="1713"/>
                  </a:lnTo>
                  <a:lnTo>
                    <a:pt x="0" y="1752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747" name="Line 2011"/>
            <p:cNvSpPr>
              <a:spLocks noChangeShapeType="1"/>
            </p:cNvSpPr>
            <p:nvPr/>
          </p:nvSpPr>
          <p:spPr bwMode="auto">
            <a:xfrm flipH="1" flipV="1">
              <a:off x="2160" y="2772"/>
              <a:ext cx="227" cy="13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748" name="Line 2012"/>
            <p:cNvSpPr>
              <a:spLocks noChangeShapeType="1"/>
            </p:cNvSpPr>
            <p:nvPr/>
          </p:nvSpPr>
          <p:spPr bwMode="auto">
            <a:xfrm flipH="1">
              <a:off x="1935" y="2782"/>
              <a:ext cx="227" cy="13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46752" name="Group 2016"/>
          <p:cNvGrpSpPr>
            <a:grpSpLocks/>
          </p:cNvGrpSpPr>
          <p:nvPr/>
        </p:nvGrpSpPr>
        <p:grpSpPr bwMode="auto">
          <a:xfrm>
            <a:off x="1403350" y="3860800"/>
            <a:ext cx="2017713" cy="2808288"/>
            <a:chOff x="3185" y="2760"/>
            <a:chExt cx="1101" cy="1532"/>
          </a:xfrm>
        </p:grpSpPr>
        <p:sp>
          <p:nvSpPr>
            <p:cNvPr id="246730" name="Freeform 1994"/>
            <p:cNvSpPr>
              <a:spLocks/>
            </p:cNvSpPr>
            <p:nvPr/>
          </p:nvSpPr>
          <p:spPr bwMode="auto">
            <a:xfrm>
              <a:off x="3185" y="4036"/>
              <a:ext cx="221" cy="256"/>
            </a:xfrm>
            <a:custGeom>
              <a:avLst/>
              <a:gdLst>
                <a:gd name="T0" fmla="*/ 784 w 784"/>
                <a:gd name="T1" fmla="*/ 906 h 906"/>
                <a:gd name="T2" fmla="*/ 784 w 784"/>
                <a:gd name="T3" fmla="*/ 453 h 906"/>
                <a:gd name="T4" fmla="*/ 0 w 784"/>
                <a:gd name="T5" fmla="*/ 0 h 906"/>
                <a:gd name="T6" fmla="*/ 0 w 784"/>
                <a:gd name="T7" fmla="*/ 453 h 906"/>
                <a:gd name="T8" fmla="*/ 784 w 784"/>
                <a:gd name="T9" fmla="*/ 906 h 9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4" h="906">
                  <a:moveTo>
                    <a:pt x="784" y="906"/>
                  </a:moveTo>
                  <a:lnTo>
                    <a:pt x="784" y="453"/>
                  </a:lnTo>
                  <a:lnTo>
                    <a:pt x="0" y="0"/>
                  </a:lnTo>
                  <a:lnTo>
                    <a:pt x="0" y="453"/>
                  </a:lnTo>
                  <a:lnTo>
                    <a:pt x="784" y="906"/>
                  </a:lnTo>
                  <a:close/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731" name="Freeform 1995"/>
            <p:cNvSpPr>
              <a:spLocks/>
            </p:cNvSpPr>
            <p:nvPr/>
          </p:nvSpPr>
          <p:spPr bwMode="auto">
            <a:xfrm>
              <a:off x="3185" y="3462"/>
              <a:ext cx="329" cy="574"/>
            </a:xfrm>
            <a:custGeom>
              <a:avLst/>
              <a:gdLst>
                <a:gd name="T0" fmla="*/ 0 w 1175"/>
                <a:gd name="T1" fmla="*/ 2037 h 2037"/>
                <a:gd name="T2" fmla="*/ 31 w 1175"/>
                <a:gd name="T3" fmla="*/ 2019 h 2037"/>
                <a:gd name="T4" fmla="*/ 62 w 1175"/>
                <a:gd name="T5" fmla="*/ 2000 h 2037"/>
                <a:gd name="T6" fmla="*/ 93 w 1175"/>
                <a:gd name="T7" fmla="*/ 1978 h 2037"/>
                <a:gd name="T8" fmla="*/ 125 w 1175"/>
                <a:gd name="T9" fmla="*/ 1957 h 2037"/>
                <a:gd name="T10" fmla="*/ 156 w 1175"/>
                <a:gd name="T11" fmla="*/ 1935 h 2037"/>
                <a:gd name="T12" fmla="*/ 187 w 1175"/>
                <a:gd name="T13" fmla="*/ 1912 h 2037"/>
                <a:gd name="T14" fmla="*/ 217 w 1175"/>
                <a:gd name="T15" fmla="*/ 1888 h 2037"/>
                <a:gd name="T16" fmla="*/ 248 w 1175"/>
                <a:gd name="T17" fmla="*/ 1863 h 2037"/>
                <a:gd name="T18" fmla="*/ 279 w 1175"/>
                <a:gd name="T19" fmla="*/ 1837 h 2037"/>
                <a:gd name="T20" fmla="*/ 309 w 1175"/>
                <a:gd name="T21" fmla="*/ 1811 h 2037"/>
                <a:gd name="T22" fmla="*/ 339 w 1175"/>
                <a:gd name="T23" fmla="*/ 1783 h 2037"/>
                <a:gd name="T24" fmla="*/ 369 w 1175"/>
                <a:gd name="T25" fmla="*/ 1756 h 2037"/>
                <a:gd name="T26" fmla="*/ 399 w 1175"/>
                <a:gd name="T27" fmla="*/ 1726 h 2037"/>
                <a:gd name="T28" fmla="*/ 427 w 1175"/>
                <a:gd name="T29" fmla="*/ 1696 h 2037"/>
                <a:gd name="T30" fmla="*/ 457 w 1175"/>
                <a:gd name="T31" fmla="*/ 1666 h 2037"/>
                <a:gd name="T32" fmla="*/ 486 w 1175"/>
                <a:gd name="T33" fmla="*/ 1635 h 2037"/>
                <a:gd name="T34" fmla="*/ 513 w 1175"/>
                <a:gd name="T35" fmla="*/ 1604 h 2037"/>
                <a:gd name="T36" fmla="*/ 542 w 1175"/>
                <a:gd name="T37" fmla="*/ 1571 h 2037"/>
                <a:gd name="T38" fmla="*/ 570 w 1175"/>
                <a:gd name="T39" fmla="*/ 1538 h 2037"/>
                <a:gd name="T40" fmla="*/ 596 w 1175"/>
                <a:gd name="T41" fmla="*/ 1504 h 2037"/>
                <a:gd name="T42" fmla="*/ 624 w 1175"/>
                <a:gd name="T43" fmla="*/ 1470 h 2037"/>
                <a:gd name="T44" fmla="*/ 649 w 1175"/>
                <a:gd name="T45" fmla="*/ 1435 h 2037"/>
                <a:gd name="T46" fmla="*/ 676 w 1175"/>
                <a:gd name="T47" fmla="*/ 1400 h 2037"/>
                <a:gd name="T48" fmla="*/ 701 w 1175"/>
                <a:gd name="T49" fmla="*/ 1364 h 2037"/>
                <a:gd name="T50" fmla="*/ 726 w 1175"/>
                <a:gd name="T51" fmla="*/ 1328 h 2037"/>
                <a:gd name="T52" fmla="*/ 750 w 1175"/>
                <a:gd name="T53" fmla="*/ 1291 h 2037"/>
                <a:gd name="T54" fmla="*/ 773 w 1175"/>
                <a:gd name="T55" fmla="*/ 1254 h 2037"/>
                <a:gd name="T56" fmla="*/ 797 w 1175"/>
                <a:gd name="T57" fmla="*/ 1217 h 2037"/>
                <a:gd name="T58" fmla="*/ 820 w 1175"/>
                <a:gd name="T59" fmla="*/ 1178 h 2037"/>
                <a:gd name="T60" fmla="*/ 842 w 1175"/>
                <a:gd name="T61" fmla="*/ 1140 h 2037"/>
                <a:gd name="T62" fmla="*/ 863 w 1175"/>
                <a:gd name="T63" fmla="*/ 1101 h 2037"/>
                <a:gd name="T64" fmla="*/ 885 w 1175"/>
                <a:gd name="T65" fmla="*/ 1062 h 2037"/>
                <a:gd name="T66" fmla="*/ 905 w 1175"/>
                <a:gd name="T67" fmla="*/ 1022 h 2037"/>
                <a:gd name="T68" fmla="*/ 924 w 1175"/>
                <a:gd name="T69" fmla="*/ 983 h 2037"/>
                <a:gd name="T70" fmla="*/ 943 w 1175"/>
                <a:gd name="T71" fmla="*/ 944 h 2037"/>
                <a:gd name="T72" fmla="*/ 962 w 1175"/>
                <a:gd name="T73" fmla="*/ 904 h 2037"/>
                <a:gd name="T74" fmla="*/ 979 w 1175"/>
                <a:gd name="T75" fmla="*/ 863 h 2037"/>
                <a:gd name="T76" fmla="*/ 996 w 1175"/>
                <a:gd name="T77" fmla="*/ 823 h 2037"/>
                <a:gd name="T78" fmla="*/ 1012 w 1175"/>
                <a:gd name="T79" fmla="*/ 783 h 2037"/>
                <a:gd name="T80" fmla="*/ 1028 w 1175"/>
                <a:gd name="T81" fmla="*/ 742 h 2037"/>
                <a:gd name="T82" fmla="*/ 1043 w 1175"/>
                <a:gd name="T83" fmla="*/ 702 h 2037"/>
                <a:gd name="T84" fmla="*/ 1057 w 1175"/>
                <a:gd name="T85" fmla="*/ 662 h 2037"/>
                <a:gd name="T86" fmla="*/ 1070 w 1175"/>
                <a:gd name="T87" fmla="*/ 621 h 2037"/>
                <a:gd name="T88" fmla="*/ 1083 w 1175"/>
                <a:gd name="T89" fmla="*/ 581 h 2037"/>
                <a:gd name="T90" fmla="*/ 1095 w 1175"/>
                <a:gd name="T91" fmla="*/ 541 h 2037"/>
                <a:gd name="T92" fmla="*/ 1105 w 1175"/>
                <a:gd name="T93" fmla="*/ 500 h 2037"/>
                <a:gd name="T94" fmla="*/ 1116 w 1175"/>
                <a:gd name="T95" fmla="*/ 460 h 2037"/>
                <a:gd name="T96" fmla="*/ 1126 w 1175"/>
                <a:gd name="T97" fmla="*/ 421 h 2037"/>
                <a:gd name="T98" fmla="*/ 1134 w 1175"/>
                <a:gd name="T99" fmla="*/ 381 h 2037"/>
                <a:gd name="T100" fmla="*/ 1141 w 1175"/>
                <a:gd name="T101" fmla="*/ 341 h 2037"/>
                <a:gd name="T102" fmla="*/ 1149 w 1175"/>
                <a:gd name="T103" fmla="*/ 302 h 2037"/>
                <a:gd name="T104" fmla="*/ 1155 w 1175"/>
                <a:gd name="T105" fmla="*/ 263 h 2037"/>
                <a:gd name="T106" fmla="*/ 1161 w 1175"/>
                <a:gd name="T107" fmla="*/ 225 h 2037"/>
                <a:gd name="T108" fmla="*/ 1165 w 1175"/>
                <a:gd name="T109" fmla="*/ 185 h 2037"/>
                <a:gd name="T110" fmla="*/ 1169 w 1175"/>
                <a:gd name="T111" fmla="*/ 147 h 2037"/>
                <a:gd name="T112" fmla="*/ 1171 w 1175"/>
                <a:gd name="T113" fmla="*/ 110 h 2037"/>
                <a:gd name="T114" fmla="*/ 1173 w 1175"/>
                <a:gd name="T115" fmla="*/ 73 h 2037"/>
                <a:gd name="T116" fmla="*/ 1174 w 1175"/>
                <a:gd name="T117" fmla="*/ 36 h 2037"/>
                <a:gd name="T118" fmla="*/ 1175 w 1175"/>
                <a:gd name="T119" fmla="*/ 0 h 20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75" h="2037">
                  <a:moveTo>
                    <a:pt x="0" y="2037"/>
                  </a:moveTo>
                  <a:lnTo>
                    <a:pt x="31" y="2019"/>
                  </a:lnTo>
                  <a:lnTo>
                    <a:pt x="62" y="2000"/>
                  </a:lnTo>
                  <a:lnTo>
                    <a:pt x="93" y="1978"/>
                  </a:lnTo>
                  <a:lnTo>
                    <a:pt x="125" y="1957"/>
                  </a:lnTo>
                  <a:lnTo>
                    <a:pt x="156" y="1935"/>
                  </a:lnTo>
                  <a:lnTo>
                    <a:pt x="187" y="1912"/>
                  </a:lnTo>
                  <a:lnTo>
                    <a:pt x="217" y="1888"/>
                  </a:lnTo>
                  <a:lnTo>
                    <a:pt x="248" y="1863"/>
                  </a:lnTo>
                  <a:lnTo>
                    <a:pt x="279" y="1837"/>
                  </a:lnTo>
                  <a:lnTo>
                    <a:pt x="309" y="1811"/>
                  </a:lnTo>
                  <a:lnTo>
                    <a:pt x="339" y="1783"/>
                  </a:lnTo>
                  <a:lnTo>
                    <a:pt x="369" y="1756"/>
                  </a:lnTo>
                  <a:lnTo>
                    <a:pt x="399" y="1726"/>
                  </a:lnTo>
                  <a:lnTo>
                    <a:pt x="427" y="1696"/>
                  </a:lnTo>
                  <a:lnTo>
                    <a:pt x="457" y="1666"/>
                  </a:lnTo>
                  <a:lnTo>
                    <a:pt x="486" y="1635"/>
                  </a:lnTo>
                  <a:lnTo>
                    <a:pt x="513" y="1604"/>
                  </a:lnTo>
                  <a:lnTo>
                    <a:pt x="542" y="1571"/>
                  </a:lnTo>
                  <a:lnTo>
                    <a:pt x="570" y="1538"/>
                  </a:lnTo>
                  <a:lnTo>
                    <a:pt x="596" y="1504"/>
                  </a:lnTo>
                  <a:lnTo>
                    <a:pt x="624" y="1470"/>
                  </a:lnTo>
                  <a:lnTo>
                    <a:pt x="649" y="1435"/>
                  </a:lnTo>
                  <a:lnTo>
                    <a:pt x="676" y="1400"/>
                  </a:lnTo>
                  <a:lnTo>
                    <a:pt x="701" y="1364"/>
                  </a:lnTo>
                  <a:lnTo>
                    <a:pt x="726" y="1328"/>
                  </a:lnTo>
                  <a:lnTo>
                    <a:pt x="750" y="1291"/>
                  </a:lnTo>
                  <a:lnTo>
                    <a:pt x="773" y="1254"/>
                  </a:lnTo>
                  <a:lnTo>
                    <a:pt x="797" y="1217"/>
                  </a:lnTo>
                  <a:lnTo>
                    <a:pt x="820" y="1178"/>
                  </a:lnTo>
                  <a:lnTo>
                    <a:pt x="842" y="1140"/>
                  </a:lnTo>
                  <a:lnTo>
                    <a:pt x="863" y="1101"/>
                  </a:lnTo>
                  <a:lnTo>
                    <a:pt x="885" y="1062"/>
                  </a:lnTo>
                  <a:lnTo>
                    <a:pt x="905" y="1022"/>
                  </a:lnTo>
                  <a:lnTo>
                    <a:pt x="924" y="983"/>
                  </a:lnTo>
                  <a:lnTo>
                    <a:pt x="943" y="944"/>
                  </a:lnTo>
                  <a:lnTo>
                    <a:pt x="962" y="904"/>
                  </a:lnTo>
                  <a:lnTo>
                    <a:pt x="979" y="863"/>
                  </a:lnTo>
                  <a:lnTo>
                    <a:pt x="996" y="823"/>
                  </a:lnTo>
                  <a:lnTo>
                    <a:pt x="1012" y="783"/>
                  </a:lnTo>
                  <a:lnTo>
                    <a:pt x="1028" y="742"/>
                  </a:lnTo>
                  <a:lnTo>
                    <a:pt x="1043" y="702"/>
                  </a:lnTo>
                  <a:lnTo>
                    <a:pt x="1057" y="662"/>
                  </a:lnTo>
                  <a:lnTo>
                    <a:pt x="1070" y="621"/>
                  </a:lnTo>
                  <a:lnTo>
                    <a:pt x="1083" y="581"/>
                  </a:lnTo>
                  <a:lnTo>
                    <a:pt x="1095" y="541"/>
                  </a:lnTo>
                  <a:lnTo>
                    <a:pt x="1105" y="500"/>
                  </a:lnTo>
                  <a:lnTo>
                    <a:pt x="1116" y="460"/>
                  </a:lnTo>
                  <a:lnTo>
                    <a:pt x="1126" y="421"/>
                  </a:lnTo>
                  <a:lnTo>
                    <a:pt x="1134" y="381"/>
                  </a:lnTo>
                  <a:lnTo>
                    <a:pt x="1141" y="341"/>
                  </a:lnTo>
                  <a:lnTo>
                    <a:pt x="1149" y="302"/>
                  </a:lnTo>
                  <a:lnTo>
                    <a:pt x="1155" y="263"/>
                  </a:lnTo>
                  <a:lnTo>
                    <a:pt x="1161" y="225"/>
                  </a:lnTo>
                  <a:lnTo>
                    <a:pt x="1165" y="185"/>
                  </a:lnTo>
                  <a:lnTo>
                    <a:pt x="1169" y="147"/>
                  </a:lnTo>
                  <a:lnTo>
                    <a:pt x="1171" y="110"/>
                  </a:lnTo>
                  <a:lnTo>
                    <a:pt x="1173" y="73"/>
                  </a:lnTo>
                  <a:lnTo>
                    <a:pt x="1174" y="36"/>
                  </a:lnTo>
                  <a:lnTo>
                    <a:pt x="1175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732" name="Line 1996"/>
            <p:cNvSpPr>
              <a:spLocks noChangeShapeType="1"/>
            </p:cNvSpPr>
            <p:nvPr/>
          </p:nvSpPr>
          <p:spPr bwMode="auto">
            <a:xfrm>
              <a:off x="3185" y="4036"/>
              <a:ext cx="221" cy="12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733" name="Line 1997"/>
            <p:cNvSpPr>
              <a:spLocks noChangeShapeType="1"/>
            </p:cNvSpPr>
            <p:nvPr/>
          </p:nvSpPr>
          <p:spPr bwMode="auto">
            <a:xfrm>
              <a:off x="3185" y="4036"/>
              <a:ext cx="221" cy="12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734" name="Freeform 1998"/>
            <p:cNvSpPr>
              <a:spLocks/>
            </p:cNvSpPr>
            <p:nvPr/>
          </p:nvSpPr>
          <p:spPr bwMode="auto">
            <a:xfrm>
              <a:off x="4065" y="2889"/>
              <a:ext cx="221" cy="893"/>
            </a:xfrm>
            <a:custGeom>
              <a:avLst/>
              <a:gdLst>
                <a:gd name="T0" fmla="*/ 784 w 784"/>
                <a:gd name="T1" fmla="*/ 3170 h 3170"/>
                <a:gd name="T2" fmla="*/ 784 w 784"/>
                <a:gd name="T3" fmla="*/ 0 h 3170"/>
                <a:gd name="T4" fmla="*/ 0 w 784"/>
                <a:gd name="T5" fmla="*/ 453 h 3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84" h="3170">
                  <a:moveTo>
                    <a:pt x="784" y="3170"/>
                  </a:moveTo>
                  <a:lnTo>
                    <a:pt x="784" y="0"/>
                  </a:lnTo>
                  <a:lnTo>
                    <a:pt x="0" y="453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735" name="Freeform 1999"/>
            <p:cNvSpPr>
              <a:spLocks/>
            </p:cNvSpPr>
            <p:nvPr/>
          </p:nvSpPr>
          <p:spPr bwMode="auto">
            <a:xfrm>
              <a:off x="3734" y="3017"/>
              <a:ext cx="331" cy="574"/>
            </a:xfrm>
            <a:custGeom>
              <a:avLst/>
              <a:gdLst>
                <a:gd name="T0" fmla="*/ 0 w 1176"/>
                <a:gd name="T1" fmla="*/ 2038 h 2038"/>
                <a:gd name="T2" fmla="*/ 0 w 1176"/>
                <a:gd name="T3" fmla="*/ 2001 h 2038"/>
                <a:gd name="T4" fmla="*/ 2 w 1176"/>
                <a:gd name="T5" fmla="*/ 1963 h 2038"/>
                <a:gd name="T6" fmla="*/ 4 w 1176"/>
                <a:gd name="T7" fmla="*/ 1926 h 2038"/>
                <a:gd name="T8" fmla="*/ 7 w 1176"/>
                <a:gd name="T9" fmla="*/ 1889 h 2038"/>
                <a:gd name="T10" fmla="*/ 10 w 1176"/>
                <a:gd name="T11" fmla="*/ 1851 h 2038"/>
                <a:gd name="T12" fmla="*/ 15 w 1176"/>
                <a:gd name="T13" fmla="*/ 1813 h 2038"/>
                <a:gd name="T14" fmla="*/ 21 w 1176"/>
                <a:gd name="T15" fmla="*/ 1774 h 2038"/>
                <a:gd name="T16" fmla="*/ 27 w 1176"/>
                <a:gd name="T17" fmla="*/ 1734 h 2038"/>
                <a:gd name="T18" fmla="*/ 33 w 1176"/>
                <a:gd name="T19" fmla="*/ 1695 h 2038"/>
                <a:gd name="T20" fmla="*/ 42 w 1176"/>
                <a:gd name="T21" fmla="*/ 1656 h 2038"/>
                <a:gd name="T22" fmla="*/ 50 w 1176"/>
                <a:gd name="T23" fmla="*/ 1617 h 2038"/>
                <a:gd name="T24" fmla="*/ 60 w 1176"/>
                <a:gd name="T25" fmla="*/ 1576 h 2038"/>
                <a:gd name="T26" fmla="*/ 69 w 1176"/>
                <a:gd name="T27" fmla="*/ 1536 h 2038"/>
                <a:gd name="T28" fmla="*/ 81 w 1176"/>
                <a:gd name="T29" fmla="*/ 1496 h 2038"/>
                <a:gd name="T30" fmla="*/ 93 w 1176"/>
                <a:gd name="T31" fmla="*/ 1455 h 2038"/>
                <a:gd name="T32" fmla="*/ 106 w 1176"/>
                <a:gd name="T33" fmla="*/ 1415 h 2038"/>
                <a:gd name="T34" fmla="*/ 118 w 1176"/>
                <a:gd name="T35" fmla="*/ 1375 h 2038"/>
                <a:gd name="T36" fmla="*/ 132 w 1176"/>
                <a:gd name="T37" fmla="*/ 1334 h 2038"/>
                <a:gd name="T38" fmla="*/ 147 w 1176"/>
                <a:gd name="T39" fmla="*/ 1294 h 2038"/>
                <a:gd name="T40" fmla="*/ 163 w 1176"/>
                <a:gd name="T41" fmla="*/ 1254 h 2038"/>
                <a:gd name="T42" fmla="*/ 179 w 1176"/>
                <a:gd name="T43" fmla="*/ 1213 h 2038"/>
                <a:gd name="T44" fmla="*/ 196 w 1176"/>
                <a:gd name="T45" fmla="*/ 1173 h 2038"/>
                <a:gd name="T46" fmla="*/ 214 w 1176"/>
                <a:gd name="T47" fmla="*/ 1133 h 2038"/>
                <a:gd name="T48" fmla="*/ 232 w 1176"/>
                <a:gd name="T49" fmla="*/ 1093 h 2038"/>
                <a:gd name="T50" fmla="*/ 251 w 1176"/>
                <a:gd name="T51" fmla="*/ 1053 h 2038"/>
                <a:gd name="T52" fmla="*/ 271 w 1176"/>
                <a:gd name="T53" fmla="*/ 1014 h 2038"/>
                <a:gd name="T54" fmla="*/ 291 w 1176"/>
                <a:gd name="T55" fmla="*/ 975 h 2038"/>
                <a:gd name="T56" fmla="*/ 312 w 1176"/>
                <a:gd name="T57" fmla="*/ 935 h 2038"/>
                <a:gd name="T58" fmla="*/ 334 w 1176"/>
                <a:gd name="T59" fmla="*/ 897 h 2038"/>
                <a:gd name="T60" fmla="*/ 356 w 1176"/>
                <a:gd name="T61" fmla="*/ 858 h 2038"/>
                <a:gd name="T62" fmla="*/ 378 w 1176"/>
                <a:gd name="T63" fmla="*/ 821 h 2038"/>
                <a:gd name="T64" fmla="*/ 402 w 1176"/>
                <a:gd name="T65" fmla="*/ 783 h 2038"/>
                <a:gd name="T66" fmla="*/ 426 w 1176"/>
                <a:gd name="T67" fmla="*/ 745 h 2038"/>
                <a:gd name="T68" fmla="*/ 449 w 1176"/>
                <a:gd name="T69" fmla="*/ 708 h 2038"/>
                <a:gd name="T70" fmla="*/ 475 w 1176"/>
                <a:gd name="T71" fmla="*/ 672 h 2038"/>
                <a:gd name="T72" fmla="*/ 500 w 1176"/>
                <a:gd name="T73" fmla="*/ 636 h 2038"/>
                <a:gd name="T74" fmla="*/ 526 w 1176"/>
                <a:gd name="T75" fmla="*/ 601 h 2038"/>
                <a:gd name="T76" fmla="*/ 552 w 1176"/>
                <a:gd name="T77" fmla="*/ 566 h 2038"/>
                <a:gd name="T78" fmla="*/ 579 w 1176"/>
                <a:gd name="T79" fmla="*/ 532 h 2038"/>
                <a:gd name="T80" fmla="*/ 606 w 1176"/>
                <a:gd name="T81" fmla="*/ 498 h 2038"/>
                <a:gd name="T82" fmla="*/ 634 w 1176"/>
                <a:gd name="T83" fmla="*/ 465 h 2038"/>
                <a:gd name="T84" fmla="*/ 662 w 1176"/>
                <a:gd name="T85" fmla="*/ 434 h 2038"/>
                <a:gd name="T86" fmla="*/ 690 w 1176"/>
                <a:gd name="T87" fmla="*/ 402 h 2038"/>
                <a:gd name="T88" fmla="*/ 719 w 1176"/>
                <a:gd name="T89" fmla="*/ 370 h 2038"/>
                <a:gd name="T90" fmla="*/ 747 w 1176"/>
                <a:gd name="T91" fmla="*/ 340 h 2038"/>
                <a:gd name="T92" fmla="*/ 777 w 1176"/>
                <a:gd name="T93" fmla="*/ 310 h 2038"/>
                <a:gd name="T94" fmla="*/ 807 w 1176"/>
                <a:gd name="T95" fmla="*/ 282 h 2038"/>
                <a:gd name="T96" fmla="*/ 837 w 1176"/>
                <a:gd name="T97" fmla="*/ 253 h 2038"/>
                <a:gd name="T98" fmla="*/ 866 w 1176"/>
                <a:gd name="T99" fmla="*/ 226 h 2038"/>
                <a:gd name="T100" fmla="*/ 897 w 1176"/>
                <a:gd name="T101" fmla="*/ 199 h 2038"/>
                <a:gd name="T102" fmla="*/ 928 w 1176"/>
                <a:gd name="T103" fmla="*/ 174 h 2038"/>
                <a:gd name="T104" fmla="*/ 958 w 1176"/>
                <a:gd name="T105" fmla="*/ 149 h 2038"/>
                <a:gd name="T106" fmla="*/ 989 w 1176"/>
                <a:gd name="T107" fmla="*/ 125 h 2038"/>
                <a:gd name="T108" fmla="*/ 1020 w 1176"/>
                <a:gd name="T109" fmla="*/ 101 h 2038"/>
                <a:gd name="T110" fmla="*/ 1051 w 1176"/>
                <a:gd name="T111" fmla="*/ 79 h 2038"/>
                <a:gd name="T112" fmla="*/ 1082 w 1176"/>
                <a:gd name="T113" fmla="*/ 58 h 2038"/>
                <a:gd name="T114" fmla="*/ 1114 w 1176"/>
                <a:gd name="T115" fmla="*/ 38 h 2038"/>
                <a:gd name="T116" fmla="*/ 1144 w 1176"/>
                <a:gd name="T117" fmla="*/ 18 h 2038"/>
                <a:gd name="T118" fmla="*/ 1176 w 1176"/>
                <a:gd name="T119" fmla="*/ 0 h 20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76" h="2038">
                  <a:moveTo>
                    <a:pt x="0" y="2038"/>
                  </a:moveTo>
                  <a:lnTo>
                    <a:pt x="0" y="2001"/>
                  </a:lnTo>
                  <a:lnTo>
                    <a:pt x="2" y="1963"/>
                  </a:lnTo>
                  <a:lnTo>
                    <a:pt x="4" y="1926"/>
                  </a:lnTo>
                  <a:lnTo>
                    <a:pt x="7" y="1889"/>
                  </a:lnTo>
                  <a:lnTo>
                    <a:pt x="10" y="1851"/>
                  </a:lnTo>
                  <a:lnTo>
                    <a:pt x="15" y="1813"/>
                  </a:lnTo>
                  <a:lnTo>
                    <a:pt x="21" y="1774"/>
                  </a:lnTo>
                  <a:lnTo>
                    <a:pt x="27" y="1734"/>
                  </a:lnTo>
                  <a:lnTo>
                    <a:pt x="33" y="1695"/>
                  </a:lnTo>
                  <a:lnTo>
                    <a:pt x="42" y="1656"/>
                  </a:lnTo>
                  <a:lnTo>
                    <a:pt x="50" y="1617"/>
                  </a:lnTo>
                  <a:lnTo>
                    <a:pt x="60" y="1576"/>
                  </a:lnTo>
                  <a:lnTo>
                    <a:pt x="69" y="1536"/>
                  </a:lnTo>
                  <a:lnTo>
                    <a:pt x="81" y="1496"/>
                  </a:lnTo>
                  <a:lnTo>
                    <a:pt x="93" y="1455"/>
                  </a:lnTo>
                  <a:lnTo>
                    <a:pt x="106" y="1415"/>
                  </a:lnTo>
                  <a:lnTo>
                    <a:pt x="118" y="1375"/>
                  </a:lnTo>
                  <a:lnTo>
                    <a:pt x="132" y="1334"/>
                  </a:lnTo>
                  <a:lnTo>
                    <a:pt x="147" y="1294"/>
                  </a:lnTo>
                  <a:lnTo>
                    <a:pt x="163" y="1254"/>
                  </a:lnTo>
                  <a:lnTo>
                    <a:pt x="179" y="1213"/>
                  </a:lnTo>
                  <a:lnTo>
                    <a:pt x="196" y="1173"/>
                  </a:lnTo>
                  <a:lnTo>
                    <a:pt x="214" y="1133"/>
                  </a:lnTo>
                  <a:lnTo>
                    <a:pt x="232" y="1093"/>
                  </a:lnTo>
                  <a:lnTo>
                    <a:pt x="251" y="1053"/>
                  </a:lnTo>
                  <a:lnTo>
                    <a:pt x="271" y="1014"/>
                  </a:lnTo>
                  <a:lnTo>
                    <a:pt x="291" y="975"/>
                  </a:lnTo>
                  <a:lnTo>
                    <a:pt x="312" y="935"/>
                  </a:lnTo>
                  <a:lnTo>
                    <a:pt x="334" y="897"/>
                  </a:lnTo>
                  <a:lnTo>
                    <a:pt x="356" y="858"/>
                  </a:lnTo>
                  <a:lnTo>
                    <a:pt x="378" y="821"/>
                  </a:lnTo>
                  <a:lnTo>
                    <a:pt x="402" y="783"/>
                  </a:lnTo>
                  <a:lnTo>
                    <a:pt x="426" y="745"/>
                  </a:lnTo>
                  <a:lnTo>
                    <a:pt x="449" y="708"/>
                  </a:lnTo>
                  <a:lnTo>
                    <a:pt x="475" y="672"/>
                  </a:lnTo>
                  <a:lnTo>
                    <a:pt x="500" y="636"/>
                  </a:lnTo>
                  <a:lnTo>
                    <a:pt x="526" y="601"/>
                  </a:lnTo>
                  <a:lnTo>
                    <a:pt x="552" y="566"/>
                  </a:lnTo>
                  <a:lnTo>
                    <a:pt x="579" y="532"/>
                  </a:lnTo>
                  <a:lnTo>
                    <a:pt x="606" y="498"/>
                  </a:lnTo>
                  <a:lnTo>
                    <a:pt x="634" y="465"/>
                  </a:lnTo>
                  <a:lnTo>
                    <a:pt x="662" y="434"/>
                  </a:lnTo>
                  <a:lnTo>
                    <a:pt x="690" y="402"/>
                  </a:lnTo>
                  <a:lnTo>
                    <a:pt x="719" y="370"/>
                  </a:lnTo>
                  <a:lnTo>
                    <a:pt x="747" y="340"/>
                  </a:lnTo>
                  <a:lnTo>
                    <a:pt x="777" y="310"/>
                  </a:lnTo>
                  <a:lnTo>
                    <a:pt x="807" y="282"/>
                  </a:lnTo>
                  <a:lnTo>
                    <a:pt x="837" y="253"/>
                  </a:lnTo>
                  <a:lnTo>
                    <a:pt x="866" y="226"/>
                  </a:lnTo>
                  <a:lnTo>
                    <a:pt x="897" y="199"/>
                  </a:lnTo>
                  <a:lnTo>
                    <a:pt x="928" y="174"/>
                  </a:lnTo>
                  <a:lnTo>
                    <a:pt x="958" y="149"/>
                  </a:lnTo>
                  <a:lnTo>
                    <a:pt x="989" y="125"/>
                  </a:lnTo>
                  <a:lnTo>
                    <a:pt x="1020" y="101"/>
                  </a:lnTo>
                  <a:lnTo>
                    <a:pt x="1051" y="79"/>
                  </a:lnTo>
                  <a:lnTo>
                    <a:pt x="1082" y="58"/>
                  </a:lnTo>
                  <a:lnTo>
                    <a:pt x="1114" y="38"/>
                  </a:lnTo>
                  <a:lnTo>
                    <a:pt x="1144" y="18"/>
                  </a:lnTo>
                  <a:lnTo>
                    <a:pt x="117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736" name="Freeform 2000"/>
            <p:cNvSpPr>
              <a:spLocks/>
            </p:cNvSpPr>
            <p:nvPr/>
          </p:nvSpPr>
          <p:spPr bwMode="auto">
            <a:xfrm>
              <a:off x="3406" y="3591"/>
              <a:ext cx="328" cy="573"/>
            </a:xfrm>
            <a:custGeom>
              <a:avLst/>
              <a:gdLst>
                <a:gd name="T0" fmla="*/ 0 w 1175"/>
                <a:gd name="T1" fmla="*/ 2037 h 2037"/>
                <a:gd name="T2" fmla="*/ 31 w 1175"/>
                <a:gd name="T3" fmla="*/ 2019 h 2037"/>
                <a:gd name="T4" fmla="*/ 61 w 1175"/>
                <a:gd name="T5" fmla="*/ 1999 h 2037"/>
                <a:gd name="T6" fmla="*/ 93 w 1175"/>
                <a:gd name="T7" fmla="*/ 1978 h 2037"/>
                <a:gd name="T8" fmla="*/ 124 w 1175"/>
                <a:gd name="T9" fmla="*/ 1957 h 2037"/>
                <a:gd name="T10" fmla="*/ 156 w 1175"/>
                <a:gd name="T11" fmla="*/ 1935 h 2037"/>
                <a:gd name="T12" fmla="*/ 187 w 1175"/>
                <a:gd name="T13" fmla="*/ 1912 h 2037"/>
                <a:gd name="T14" fmla="*/ 217 w 1175"/>
                <a:gd name="T15" fmla="*/ 1887 h 2037"/>
                <a:gd name="T16" fmla="*/ 248 w 1175"/>
                <a:gd name="T17" fmla="*/ 1863 h 2037"/>
                <a:gd name="T18" fmla="*/ 279 w 1175"/>
                <a:gd name="T19" fmla="*/ 1837 h 2037"/>
                <a:gd name="T20" fmla="*/ 309 w 1175"/>
                <a:gd name="T21" fmla="*/ 1811 h 2037"/>
                <a:gd name="T22" fmla="*/ 338 w 1175"/>
                <a:gd name="T23" fmla="*/ 1783 h 2037"/>
                <a:gd name="T24" fmla="*/ 369 w 1175"/>
                <a:gd name="T25" fmla="*/ 1755 h 2037"/>
                <a:gd name="T26" fmla="*/ 398 w 1175"/>
                <a:gd name="T27" fmla="*/ 1726 h 2037"/>
                <a:gd name="T28" fmla="*/ 427 w 1175"/>
                <a:gd name="T29" fmla="*/ 1696 h 2037"/>
                <a:gd name="T30" fmla="*/ 456 w 1175"/>
                <a:gd name="T31" fmla="*/ 1667 h 2037"/>
                <a:gd name="T32" fmla="*/ 485 w 1175"/>
                <a:gd name="T33" fmla="*/ 1635 h 2037"/>
                <a:gd name="T34" fmla="*/ 513 w 1175"/>
                <a:gd name="T35" fmla="*/ 1603 h 2037"/>
                <a:gd name="T36" fmla="*/ 541 w 1175"/>
                <a:gd name="T37" fmla="*/ 1571 h 2037"/>
                <a:gd name="T38" fmla="*/ 569 w 1175"/>
                <a:gd name="T39" fmla="*/ 1538 h 2037"/>
                <a:gd name="T40" fmla="*/ 596 w 1175"/>
                <a:gd name="T41" fmla="*/ 1504 h 2037"/>
                <a:gd name="T42" fmla="*/ 623 w 1175"/>
                <a:gd name="T43" fmla="*/ 1470 h 2037"/>
                <a:gd name="T44" fmla="*/ 649 w 1175"/>
                <a:gd name="T45" fmla="*/ 1435 h 2037"/>
                <a:gd name="T46" fmla="*/ 675 w 1175"/>
                <a:gd name="T47" fmla="*/ 1400 h 2037"/>
                <a:gd name="T48" fmla="*/ 700 w 1175"/>
                <a:gd name="T49" fmla="*/ 1364 h 2037"/>
                <a:gd name="T50" fmla="*/ 726 w 1175"/>
                <a:gd name="T51" fmla="*/ 1328 h 2037"/>
                <a:gd name="T52" fmla="*/ 750 w 1175"/>
                <a:gd name="T53" fmla="*/ 1291 h 2037"/>
                <a:gd name="T54" fmla="*/ 773 w 1175"/>
                <a:gd name="T55" fmla="*/ 1254 h 2037"/>
                <a:gd name="T56" fmla="*/ 797 w 1175"/>
                <a:gd name="T57" fmla="*/ 1216 h 2037"/>
                <a:gd name="T58" fmla="*/ 820 w 1175"/>
                <a:gd name="T59" fmla="*/ 1178 h 2037"/>
                <a:gd name="T60" fmla="*/ 841 w 1175"/>
                <a:gd name="T61" fmla="*/ 1139 h 2037"/>
                <a:gd name="T62" fmla="*/ 864 w 1175"/>
                <a:gd name="T63" fmla="*/ 1101 h 2037"/>
                <a:gd name="T64" fmla="*/ 884 w 1175"/>
                <a:gd name="T65" fmla="*/ 1062 h 2037"/>
                <a:gd name="T66" fmla="*/ 905 w 1175"/>
                <a:gd name="T67" fmla="*/ 1023 h 2037"/>
                <a:gd name="T68" fmla="*/ 924 w 1175"/>
                <a:gd name="T69" fmla="*/ 983 h 2037"/>
                <a:gd name="T70" fmla="*/ 943 w 1175"/>
                <a:gd name="T71" fmla="*/ 943 h 2037"/>
                <a:gd name="T72" fmla="*/ 961 w 1175"/>
                <a:gd name="T73" fmla="*/ 904 h 2037"/>
                <a:gd name="T74" fmla="*/ 979 w 1175"/>
                <a:gd name="T75" fmla="*/ 863 h 2037"/>
                <a:gd name="T76" fmla="*/ 996 w 1175"/>
                <a:gd name="T77" fmla="*/ 823 h 2037"/>
                <a:gd name="T78" fmla="*/ 1012 w 1175"/>
                <a:gd name="T79" fmla="*/ 783 h 2037"/>
                <a:gd name="T80" fmla="*/ 1028 w 1175"/>
                <a:gd name="T81" fmla="*/ 742 h 2037"/>
                <a:gd name="T82" fmla="*/ 1043 w 1175"/>
                <a:gd name="T83" fmla="*/ 702 h 2037"/>
                <a:gd name="T84" fmla="*/ 1057 w 1175"/>
                <a:gd name="T85" fmla="*/ 662 h 2037"/>
                <a:gd name="T86" fmla="*/ 1070 w 1175"/>
                <a:gd name="T87" fmla="*/ 621 h 2037"/>
                <a:gd name="T88" fmla="*/ 1082 w 1175"/>
                <a:gd name="T89" fmla="*/ 581 h 2037"/>
                <a:gd name="T90" fmla="*/ 1095 w 1175"/>
                <a:gd name="T91" fmla="*/ 541 h 2037"/>
                <a:gd name="T92" fmla="*/ 1105 w 1175"/>
                <a:gd name="T93" fmla="*/ 500 h 2037"/>
                <a:gd name="T94" fmla="*/ 1116 w 1175"/>
                <a:gd name="T95" fmla="*/ 460 h 2037"/>
                <a:gd name="T96" fmla="*/ 1125 w 1175"/>
                <a:gd name="T97" fmla="*/ 420 h 2037"/>
                <a:gd name="T98" fmla="*/ 1134 w 1175"/>
                <a:gd name="T99" fmla="*/ 381 h 2037"/>
                <a:gd name="T100" fmla="*/ 1142 w 1175"/>
                <a:gd name="T101" fmla="*/ 341 h 2037"/>
                <a:gd name="T102" fmla="*/ 1149 w 1175"/>
                <a:gd name="T103" fmla="*/ 302 h 2037"/>
                <a:gd name="T104" fmla="*/ 1154 w 1175"/>
                <a:gd name="T105" fmla="*/ 263 h 2037"/>
                <a:gd name="T106" fmla="*/ 1161 w 1175"/>
                <a:gd name="T107" fmla="*/ 224 h 2037"/>
                <a:gd name="T108" fmla="*/ 1165 w 1175"/>
                <a:gd name="T109" fmla="*/ 185 h 2037"/>
                <a:gd name="T110" fmla="*/ 1168 w 1175"/>
                <a:gd name="T111" fmla="*/ 147 h 2037"/>
                <a:gd name="T112" fmla="*/ 1171 w 1175"/>
                <a:gd name="T113" fmla="*/ 110 h 2037"/>
                <a:gd name="T114" fmla="*/ 1173 w 1175"/>
                <a:gd name="T115" fmla="*/ 73 h 2037"/>
                <a:gd name="T116" fmla="*/ 1174 w 1175"/>
                <a:gd name="T117" fmla="*/ 36 h 2037"/>
                <a:gd name="T118" fmla="*/ 1175 w 1175"/>
                <a:gd name="T119" fmla="*/ 0 h 20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75" h="2037">
                  <a:moveTo>
                    <a:pt x="0" y="2037"/>
                  </a:moveTo>
                  <a:lnTo>
                    <a:pt x="31" y="2019"/>
                  </a:lnTo>
                  <a:lnTo>
                    <a:pt x="61" y="1999"/>
                  </a:lnTo>
                  <a:lnTo>
                    <a:pt x="93" y="1978"/>
                  </a:lnTo>
                  <a:lnTo>
                    <a:pt x="124" y="1957"/>
                  </a:lnTo>
                  <a:lnTo>
                    <a:pt x="156" y="1935"/>
                  </a:lnTo>
                  <a:lnTo>
                    <a:pt x="187" y="1912"/>
                  </a:lnTo>
                  <a:lnTo>
                    <a:pt x="217" y="1887"/>
                  </a:lnTo>
                  <a:lnTo>
                    <a:pt x="248" y="1863"/>
                  </a:lnTo>
                  <a:lnTo>
                    <a:pt x="279" y="1837"/>
                  </a:lnTo>
                  <a:lnTo>
                    <a:pt x="309" y="1811"/>
                  </a:lnTo>
                  <a:lnTo>
                    <a:pt x="338" y="1783"/>
                  </a:lnTo>
                  <a:lnTo>
                    <a:pt x="369" y="1755"/>
                  </a:lnTo>
                  <a:lnTo>
                    <a:pt x="398" y="1726"/>
                  </a:lnTo>
                  <a:lnTo>
                    <a:pt x="427" y="1696"/>
                  </a:lnTo>
                  <a:lnTo>
                    <a:pt x="456" y="1667"/>
                  </a:lnTo>
                  <a:lnTo>
                    <a:pt x="485" y="1635"/>
                  </a:lnTo>
                  <a:lnTo>
                    <a:pt x="513" y="1603"/>
                  </a:lnTo>
                  <a:lnTo>
                    <a:pt x="541" y="1571"/>
                  </a:lnTo>
                  <a:lnTo>
                    <a:pt x="569" y="1538"/>
                  </a:lnTo>
                  <a:lnTo>
                    <a:pt x="596" y="1504"/>
                  </a:lnTo>
                  <a:lnTo>
                    <a:pt x="623" y="1470"/>
                  </a:lnTo>
                  <a:lnTo>
                    <a:pt x="649" y="1435"/>
                  </a:lnTo>
                  <a:lnTo>
                    <a:pt x="675" y="1400"/>
                  </a:lnTo>
                  <a:lnTo>
                    <a:pt x="700" y="1364"/>
                  </a:lnTo>
                  <a:lnTo>
                    <a:pt x="726" y="1328"/>
                  </a:lnTo>
                  <a:lnTo>
                    <a:pt x="750" y="1291"/>
                  </a:lnTo>
                  <a:lnTo>
                    <a:pt x="773" y="1254"/>
                  </a:lnTo>
                  <a:lnTo>
                    <a:pt x="797" y="1216"/>
                  </a:lnTo>
                  <a:lnTo>
                    <a:pt x="820" y="1178"/>
                  </a:lnTo>
                  <a:lnTo>
                    <a:pt x="841" y="1139"/>
                  </a:lnTo>
                  <a:lnTo>
                    <a:pt x="864" y="1101"/>
                  </a:lnTo>
                  <a:lnTo>
                    <a:pt x="884" y="1062"/>
                  </a:lnTo>
                  <a:lnTo>
                    <a:pt x="905" y="1023"/>
                  </a:lnTo>
                  <a:lnTo>
                    <a:pt x="924" y="983"/>
                  </a:lnTo>
                  <a:lnTo>
                    <a:pt x="943" y="943"/>
                  </a:lnTo>
                  <a:lnTo>
                    <a:pt x="961" y="904"/>
                  </a:lnTo>
                  <a:lnTo>
                    <a:pt x="979" y="863"/>
                  </a:lnTo>
                  <a:lnTo>
                    <a:pt x="996" y="823"/>
                  </a:lnTo>
                  <a:lnTo>
                    <a:pt x="1012" y="783"/>
                  </a:lnTo>
                  <a:lnTo>
                    <a:pt x="1028" y="742"/>
                  </a:lnTo>
                  <a:lnTo>
                    <a:pt x="1043" y="702"/>
                  </a:lnTo>
                  <a:lnTo>
                    <a:pt x="1057" y="662"/>
                  </a:lnTo>
                  <a:lnTo>
                    <a:pt x="1070" y="621"/>
                  </a:lnTo>
                  <a:lnTo>
                    <a:pt x="1082" y="581"/>
                  </a:lnTo>
                  <a:lnTo>
                    <a:pt x="1095" y="541"/>
                  </a:lnTo>
                  <a:lnTo>
                    <a:pt x="1105" y="500"/>
                  </a:lnTo>
                  <a:lnTo>
                    <a:pt x="1116" y="460"/>
                  </a:lnTo>
                  <a:lnTo>
                    <a:pt x="1125" y="420"/>
                  </a:lnTo>
                  <a:lnTo>
                    <a:pt x="1134" y="381"/>
                  </a:lnTo>
                  <a:lnTo>
                    <a:pt x="1142" y="341"/>
                  </a:lnTo>
                  <a:lnTo>
                    <a:pt x="1149" y="302"/>
                  </a:lnTo>
                  <a:lnTo>
                    <a:pt x="1154" y="263"/>
                  </a:lnTo>
                  <a:lnTo>
                    <a:pt x="1161" y="224"/>
                  </a:lnTo>
                  <a:lnTo>
                    <a:pt x="1165" y="185"/>
                  </a:lnTo>
                  <a:lnTo>
                    <a:pt x="1168" y="147"/>
                  </a:lnTo>
                  <a:lnTo>
                    <a:pt x="1171" y="110"/>
                  </a:lnTo>
                  <a:lnTo>
                    <a:pt x="1173" y="73"/>
                  </a:lnTo>
                  <a:lnTo>
                    <a:pt x="1174" y="36"/>
                  </a:lnTo>
                  <a:lnTo>
                    <a:pt x="1175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737" name="Freeform 2001"/>
            <p:cNvSpPr>
              <a:spLocks/>
            </p:cNvSpPr>
            <p:nvPr/>
          </p:nvSpPr>
          <p:spPr bwMode="auto">
            <a:xfrm>
              <a:off x="3406" y="3782"/>
              <a:ext cx="880" cy="510"/>
            </a:xfrm>
            <a:custGeom>
              <a:avLst/>
              <a:gdLst>
                <a:gd name="T0" fmla="*/ 0 w 3135"/>
                <a:gd name="T1" fmla="*/ 1358 h 1811"/>
                <a:gd name="T2" fmla="*/ 0 w 3135"/>
                <a:gd name="T3" fmla="*/ 1811 h 1811"/>
                <a:gd name="T4" fmla="*/ 3135 w 3135"/>
                <a:gd name="T5" fmla="*/ 0 h 18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35" h="1811">
                  <a:moveTo>
                    <a:pt x="0" y="1358"/>
                  </a:moveTo>
                  <a:lnTo>
                    <a:pt x="0" y="1811"/>
                  </a:lnTo>
                  <a:lnTo>
                    <a:pt x="3135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738" name="Freeform 2002"/>
            <p:cNvSpPr>
              <a:spLocks/>
            </p:cNvSpPr>
            <p:nvPr/>
          </p:nvSpPr>
          <p:spPr bwMode="auto">
            <a:xfrm>
              <a:off x="3514" y="2889"/>
              <a:ext cx="331" cy="573"/>
            </a:xfrm>
            <a:custGeom>
              <a:avLst/>
              <a:gdLst>
                <a:gd name="T0" fmla="*/ 1176 w 1176"/>
                <a:gd name="T1" fmla="*/ 0 h 2038"/>
                <a:gd name="T2" fmla="*/ 1145 w 1176"/>
                <a:gd name="T3" fmla="*/ 18 h 2038"/>
                <a:gd name="T4" fmla="*/ 1113 w 1176"/>
                <a:gd name="T5" fmla="*/ 38 h 2038"/>
                <a:gd name="T6" fmla="*/ 1083 w 1176"/>
                <a:gd name="T7" fmla="*/ 58 h 2038"/>
                <a:gd name="T8" fmla="*/ 1051 w 1176"/>
                <a:gd name="T9" fmla="*/ 79 h 2038"/>
                <a:gd name="T10" fmla="*/ 1020 w 1176"/>
                <a:gd name="T11" fmla="*/ 101 h 2038"/>
                <a:gd name="T12" fmla="*/ 989 w 1176"/>
                <a:gd name="T13" fmla="*/ 125 h 2038"/>
                <a:gd name="T14" fmla="*/ 958 w 1176"/>
                <a:gd name="T15" fmla="*/ 149 h 2038"/>
                <a:gd name="T16" fmla="*/ 928 w 1176"/>
                <a:gd name="T17" fmla="*/ 174 h 2038"/>
                <a:gd name="T18" fmla="*/ 897 w 1176"/>
                <a:gd name="T19" fmla="*/ 199 h 2038"/>
                <a:gd name="T20" fmla="*/ 866 w 1176"/>
                <a:gd name="T21" fmla="*/ 226 h 2038"/>
                <a:gd name="T22" fmla="*/ 836 w 1176"/>
                <a:gd name="T23" fmla="*/ 253 h 2038"/>
                <a:gd name="T24" fmla="*/ 807 w 1176"/>
                <a:gd name="T25" fmla="*/ 282 h 2038"/>
                <a:gd name="T26" fmla="*/ 777 w 1176"/>
                <a:gd name="T27" fmla="*/ 310 h 2038"/>
                <a:gd name="T28" fmla="*/ 747 w 1176"/>
                <a:gd name="T29" fmla="*/ 340 h 2038"/>
                <a:gd name="T30" fmla="*/ 719 w 1176"/>
                <a:gd name="T31" fmla="*/ 371 h 2038"/>
                <a:gd name="T32" fmla="*/ 690 w 1176"/>
                <a:gd name="T33" fmla="*/ 402 h 2038"/>
                <a:gd name="T34" fmla="*/ 661 w 1176"/>
                <a:gd name="T35" fmla="*/ 433 h 2038"/>
                <a:gd name="T36" fmla="*/ 634 w 1176"/>
                <a:gd name="T37" fmla="*/ 465 h 2038"/>
                <a:gd name="T38" fmla="*/ 606 w 1176"/>
                <a:gd name="T39" fmla="*/ 499 h 2038"/>
                <a:gd name="T40" fmla="*/ 579 w 1176"/>
                <a:gd name="T41" fmla="*/ 532 h 2038"/>
                <a:gd name="T42" fmla="*/ 552 w 1176"/>
                <a:gd name="T43" fmla="*/ 566 h 2038"/>
                <a:gd name="T44" fmla="*/ 526 w 1176"/>
                <a:gd name="T45" fmla="*/ 601 h 2038"/>
                <a:gd name="T46" fmla="*/ 500 w 1176"/>
                <a:gd name="T47" fmla="*/ 637 h 2038"/>
                <a:gd name="T48" fmla="*/ 475 w 1176"/>
                <a:gd name="T49" fmla="*/ 672 h 2038"/>
                <a:gd name="T50" fmla="*/ 450 w 1176"/>
                <a:gd name="T51" fmla="*/ 709 h 2038"/>
                <a:gd name="T52" fmla="*/ 426 w 1176"/>
                <a:gd name="T53" fmla="*/ 745 h 2038"/>
                <a:gd name="T54" fmla="*/ 401 w 1176"/>
                <a:gd name="T55" fmla="*/ 783 h 2038"/>
                <a:gd name="T56" fmla="*/ 378 w 1176"/>
                <a:gd name="T57" fmla="*/ 821 h 2038"/>
                <a:gd name="T58" fmla="*/ 356 w 1176"/>
                <a:gd name="T59" fmla="*/ 859 h 2038"/>
                <a:gd name="T60" fmla="*/ 334 w 1176"/>
                <a:gd name="T61" fmla="*/ 897 h 2038"/>
                <a:gd name="T62" fmla="*/ 312 w 1176"/>
                <a:gd name="T63" fmla="*/ 935 h 2038"/>
                <a:gd name="T64" fmla="*/ 291 w 1176"/>
                <a:gd name="T65" fmla="*/ 975 h 2038"/>
                <a:gd name="T66" fmla="*/ 271 w 1176"/>
                <a:gd name="T67" fmla="*/ 1014 h 2038"/>
                <a:gd name="T68" fmla="*/ 251 w 1176"/>
                <a:gd name="T69" fmla="*/ 1053 h 2038"/>
                <a:gd name="T70" fmla="*/ 233 w 1176"/>
                <a:gd name="T71" fmla="*/ 1093 h 2038"/>
                <a:gd name="T72" fmla="*/ 214 w 1176"/>
                <a:gd name="T73" fmla="*/ 1133 h 2038"/>
                <a:gd name="T74" fmla="*/ 197 w 1176"/>
                <a:gd name="T75" fmla="*/ 1173 h 2038"/>
                <a:gd name="T76" fmla="*/ 180 w 1176"/>
                <a:gd name="T77" fmla="*/ 1213 h 2038"/>
                <a:gd name="T78" fmla="*/ 163 w 1176"/>
                <a:gd name="T79" fmla="*/ 1254 h 2038"/>
                <a:gd name="T80" fmla="*/ 148 w 1176"/>
                <a:gd name="T81" fmla="*/ 1294 h 2038"/>
                <a:gd name="T82" fmla="*/ 133 w 1176"/>
                <a:gd name="T83" fmla="*/ 1334 h 2038"/>
                <a:gd name="T84" fmla="*/ 118 w 1176"/>
                <a:gd name="T85" fmla="*/ 1375 h 2038"/>
                <a:gd name="T86" fmla="*/ 105 w 1176"/>
                <a:gd name="T87" fmla="*/ 1415 h 2038"/>
                <a:gd name="T88" fmla="*/ 93 w 1176"/>
                <a:gd name="T89" fmla="*/ 1455 h 2038"/>
                <a:gd name="T90" fmla="*/ 81 w 1176"/>
                <a:gd name="T91" fmla="*/ 1496 h 2038"/>
                <a:gd name="T92" fmla="*/ 70 w 1176"/>
                <a:gd name="T93" fmla="*/ 1536 h 2038"/>
                <a:gd name="T94" fmla="*/ 60 w 1176"/>
                <a:gd name="T95" fmla="*/ 1576 h 2038"/>
                <a:gd name="T96" fmla="*/ 50 w 1176"/>
                <a:gd name="T97" fmla="*/ 1616 h 2038"/>
                <a:gd name="T98" fmla="*/ 42 w 1176"/>
                <a:gd name="T99" fmla="*/ 1656 h 2038"/>
                <a:gd name="T100" fmla="*/ 34 w 1176"/>
                <a:gd name="T101" fmla="*/ 1695 h 2038"/>
                <a:gd name="T102" fmla="*/ 27 w 1176"/>
                <a:gd name="T103" fmla="*/ 1735 h 2038"/>
                <a:gd name="T104" fmla="*/ 21 w 1176"/>
                <a:gd name="T105" fmla="*/ 1773 h 2038"/>
                <a:gd name="T106" fmla="*/ 15 w 1176"/>
                <a:gd name="T107" fmla="*/ 1813 h 2038"/>
                <a:gd name="T108" fmla="*/ 11 w 1176"/>
                <a:gd name="T109" fmla="*/ 1851 h 2038"/>
                <a:gd name="T110" fmla="*/ 7 w 1176"/>
                <a:gd name="T111" fmla="*/ 1889 h 2038"/>
                <a:gd name="T112" fmla="*/ 4 w 1176"/>
                <a:gd name="T113" fmla="*/ 1926 h 2038"/>
                <a:gd name="T114" fmla="*/ 1 w 1176"/>
                <a:gd name="T115" fmla="*/ 1964 h 2038"/>
                <a:gd name="T116" fmla="*/ 0 w 1176"/>
                <a:gd name="T117" fmla="*/ 2001 h 2038"/>
                <a:gd name="T118" fmla="*/ 0 w 1176"/>
                <a:gd name="T119" fmla="*/ 2038 h 20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76" h="2038">
                  <a:moveTo>
                    <a:pt x="1176" y="0"/>
                  </a:moveTo>
                  <a:lnTo>
                    <a:pt x="1145" y="18"/>
                  </a:lnTo>
                  <a:lnTo>
                    <a:pt x="1113" y="38"/>
                  </a:lnTo>
                  <a:lnTo>
                    <a:pt x="1083" y="58"/>
                  </a:lnTo>
                  <a:lnTo>
                    <a:pt x="1051" y="79"/>
                  </a:lnTo>
                  <a:lnTo>
                    <a:pt x="1020" y="101"/>
                  </a:lnTo>
                  <a:lnTo>
                    <a:pt x="989" y="125"/>
                  </a:lnTo>
                  <a:lnTo>
                    <a:pt x="958" y="149"/>
                  </a:lnTo>
                  <a:lnTo>
                    <a:pt x="928" y="174"/>
                  </a:lnTo>
                  <a:lnTo>
                    <a:pt x="897" y="199"/>
                  </a:lnTo>
                  <a:lnTo>
                    <a:pt x="866" y="226"/>
                  </a:lnTo>
                  <a:lnTo>
                    <a:pt x="836" y="253"/>
                  </a:lnTo>
                  <a:lnTo>
                    <a:pt x="807" y="282"/>
                  </a:lnTo>
                  <a:lnTo>
                    <a:pt x="777" y="310"/>
                  </a:lnTo>
                  <a:lnTo>
                    <a:pt x="747" y="340"/>
                  </a:lnTo>
                  <a:lnTo>
                    <a:pt x="719" y="371"/>
                  </a:lnTo>
                  <a:lnTo>
                    <a:pt x="690" y="402"/>
                  </a:lnTo>
                  <a:lnTo>
                    <a:pt x="661" y="433"/>
                  </a:lnTo>
                  <a:lnTo>
                    <a:pt x="634" y="465"/>
                  </a:lnTo>
                  <a:lnTo>
                    <a:pt x="606" y="499"/>
                  </a:lnTo>
                  <a:lnTo>
                    <a:pt x="579" y="532"/>
                  </a:lnTo>
                  <a:lnTo>
                    <a:pt x="552" y="566"/>
                  </a:lnTo>
                  <a:lnTo>
                    <a:pt x="526" y="601"/>
                  </a:lnTo>
                  <a:lnTo>
                    <a:pt x="500" y="637"/>
                  </a:lnTo>
                  <a:lnTo>
                    <a:pt x="475" y="672"/>
                  </a:lnTo>
                  <a:lnTo>
                    <a:pt x="450" y="709"/>
                  </a:lnTo>
                  <a:lnTo>
                    <a:pt x="426" y="745"/>
                  </a:lnTo>
                  <a:lnTo>
                    <a:pt x="401" y="783"/>
                  </a:lnTo>
                  <a:lnTo>
                    <a:pt x="378" y="821"/>
                  </a:lnTo>
                  <a:lnTo>
                    <a:pt x="356" y="859"/>
                  </a:lnTo>
                  <a:lnTo>
                    <a:pt x="334" y="897"/>
                  </a:lnTo>
                  <a:lnTo>
                    <a:pt x="312" y="935"/>
                  </a:lnTo>
                  <a:lnTo>
                    <a:pt x="291" y="975"/>
                  </a:lnTo>
                  <a:lnTo>
                    <a:pt x="271" y="1014"/>
                  </a:lnTo>
                  <a:lnTo>
                    <a:pt x="251" y="1053"/>
                  </a:lnTo>
                  <a:lnTo>
                    <a:pt x="233" y="1093"/>
                  </a:lnTo>
                  <a:lnTo>
                    <a:pt x="214" y="1133"/>
                  </a:lnTo>
                  <a:lnTo>
                    <a:pt x="197" y="1173"/>
                  </a:lnTo>
                  <a:lnTo>
                    <a:pt x="180" y="1213"/>
                  </a:lnTo>
                  <a:lnTo>
                    <a:pt x="163" y="1254"/>
                  </a:lnTo>
                  <a:lnTo>
                    <a:pt x="148" y="1294"/>
                  </a:lnTo>
                  <a:lnTo>
                    <a:pt x="133" y="1334"/>
                  </a:lnTo>
                  <a:lnTo>
                    <a:pt x="118" y="1375"/>
                  </a:lnTo>
                  <a:lnTo>
                    <a:pt x="105" y="1415"/>
                  </a:lnTo>
                  <a:lnTo>
                    <a:pt x="93" y="1455"/>
                  </a:lnTo>
                  <a:lnTo>
                    <a:pt x="81" y="1496"/>
                  </a:lnTo>
                  <a:lnTo>
                    <a:pt x="70" y="1536"/>
                  </a:lnTo>
                  <a:lnTo>
                    <a:pt x="60" y="1576"/>
                  </a:lnTo>
                  <a:lnTo>
                    <a:pt x="50" y="1616"/>
                  </a:lnTo>
                  <a:lnTo>
                    <a:pt x="42" y="1656"/>
                  </a:lnTo>
                  <a:lnTo>
                    <a:pt x="34" y="1695"/>
                  </a:lnTo>
                  <a:lnTo>
                    <a:pt x="27" y="1735"/>
                  </a:lnTo>
                  <a:lnTo>
                    <a:pt x="21" y="1773"/>
                  </a:lnTo>
                  <a:lnTo>
                    <a:pt x="15" y="1813"/>
                  </a:lnTo>
                  <a:lnTo>
                    <a:pt x="11" y="1851"/>
                  </a:lnTo>
                  <a:lnTo>
                    <a:pt x="7" y="1889"/>
                  </a:lnTo>
                  <a:lnTo>
                    <a:pt x="4" y="1926"/>
                  </a:lnTo>
                  <a:lnTo>
                    <a:pt x="1" y="1964"/>
                  </a:lnTo>
                  <a:lnTo>
                    <a:pt x="0" y="2001"/>
                  </a:lnTo>
                  <a:lnTo>
                    <a:pt x="0" y="2038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749" name="Line 2013"/>
            <p:cNvSpPr>
              <a:spLocks noChangeShapeType="1"/>
            </p:cNvSpPr>
            <p:nvPr/>
          </p:nvSpPr>
          <p:spPr bwMode="auto">
            <a:xfrm>
              <a:off x="4059" y="2764"/>
              <a:ext cx="223" cy="12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750" name="Line 2014"/>
            <p:cNvSpPr>
              <a:spLocks noChangeShapeType="1"/>
            </p:cNvSpPr>
            <p:nvPr/>
          </p:nvSpPr>
          <p:spPr bwMode="auto">
            <a:xfrm flipH="1">
              <a:off x="3808" y="2760"/>
              <a:ext cx="255" cy="15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46754" name="Group 2018"/>
          <p:cNvGrpSpPr>
            <a:grpSpLocks/>
          </p:cNvGrpSpPr>
          <p:nvPr/>
        </p:nvGrpSpPr>
        <p:grpSpPr bwMode="auto">
          <a:xfrm>
            <a:off x="358775" y="701675"/>
            <a:ext cx="3127375" cy="3071813"/>
            <a:chOff x="226" y="442"/>
            <a:chExt cx="1970" cy="1935"/>
          </a:xfrm>
        </p:grpSpPr>
        <p:grpSp>
          <p:nvGrpSpPr>
            <p:cNvPr id="246506" name="Group 1770"/>
            <p:cNvGrpSpPr>
              <a:grpSpLocks/>
            </p:cNvGrpSpPr>
            <p:nvPr/>
          </p:nvGrpSpPr>
          <p:grpSpPr bwMode="auto">
            <a:xfrm>
              <a:off x="226" y="442"/>
              <a:ext cx="1962" cy="1935"/>
              <a:chOff x="226" y="860"/>
              <a:chExt cx="1962" cy="1935"/>
            </a:xfrm>
          </p:grpSpPr>
          <p:sp>
            <p:nvSpPr>
              <p:cNvPr id="246252" name="Line 1516"/>
              <p:cNvSpPr>
                <a:spLocks noChangeShapeType="1"/>
              </p:cNvSpPr>
              <p:nvPr/>
            </p:nvSpPr>
            <p:spPr bwMode="auto">
              <a:xfrm>
                <a:off x="226" y="2052"/>
                <a:ext cx="1362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253" name="Line 1517"/>
              <p:cNvSpPr>
                <a:spLocks noChangeShapeType="1"/>
              </p:cNvSpPr>
              <p:nvPr/>
            </p:nvSpPr>
            <p:spPr bwMode="auto">
              <a:xfrm flipV="1">
                <a:off x="1588" y="860"/>
                <a:ext cx="0" cy="119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254" name="Line 1518"/>
              <p:cNvSpPr>
                <a:spLocks noChangeShapeType="1"/>
              </p:cNvSpPr>
              <p:nvPr/>
            </p:nvSpPr>
            <p:spPr bwMode="auto">
              <a:xfrm>
                <a:off x="226" y="1884"/>
                <a:ext cx="0" cy="16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255" name="Line 1519"/>
              <p:cNvSpPr>
                <a:spLocks noChangeShapeType="1"/>
              </p:cNvSpPr>
              <p:nvPr/>
            </p:nvSpPr>
            <p:spPr bwMode="auto">
              <a:xfrm>
                <a:off x="226" y="2453"/>
                <a:ext cx="1362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256" name="Line 1520"/>
              <p:cNvSpPr>
                <a:spLocks noChangeShapeType="1"/>
              </p:cNvSpPr>
              <p:nvPr/>
            </p:nvSpPr>
            <p:spPr bwMode="auto">
              <a:xfrm>
                <a:off x="1588" y="2453"/>
                <a:ext cx="0" cy="34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257" name="Line 1521"/>
              <p:cNvSpPr>
                <a:spLocks noChangeShapeType="1"/>
              </p:cNvSpPr>
              <p:nvPr/>
            </p:nvSpPr>
            <p:spPr bwMode="auto">
              <a:xfrm flipH="1">
                <a:off x="226" y="2795"/>
                <a:ext cx="1362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258" name="Line 1522"/>
              <p:cNvSpPr>
                <a:spLocks noChangeShapeType="1"/>
              </p:cNvSpPr>
              <p:nvPr/>
            </p:nvSpPr>
            <p:spPr bwMode="auto">
              <a:xfrm flipV="1">
                <a:off x="226" y="2453"/>
                <a:ext cx="0" cy="34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259" name="Line 1523"/>
              <p:cNvSpPr>
                <a:spLocks noChangeShapeType="1"/>
              </p:cNvSpPr>
              <p:nvPr/>
            </p:nvSpPr>
            <p:spPr bwMode="auto">
              <a:xfrm>
                <a:off x="1848" y="860"/>
                <a:ext cx="0" cy="119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260" name="Line 1524"/>
              <p:cNvSpPr>
                <a:spLocks noChangeShapeType="1"/>
              </p:cNvSpPr>
              <p:nvPr/>
            </p:nvSpPr>
            <p:spPr bwMode="auto">
              <a:xfrm>
                <a:off x="1848" y="2052"/>
                <a:ext cx="34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261" name="Line 1525"/>
              <p:cNvSpPr>
                <a:spLocks noChangeShapeType="1"/>
              </p:cNvSpPr>
              <p:nvPr/>
            </p:nvSpPr>
            <p:spPr bwMode="auto">
              <a:xfrm flipV="1">
                <a:off x="2188" y="860"/>
                <a:ext cx="0" cy="119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262" name="Line 1526"/>
              <p:cNvSpPr>
                <a:spLocks noChangeShapeType="1"/>
              </p:cNvSpPr>
              <p:nvPr/>
            </p:nvSpPr>
            <p:spPr bwMode="auto">
              <a:xfrm flipH="1">
                <a:off x="1848" y="860"/>
                <a:ext cx="34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263" name="Freeform 1527"/>
              <p:cNvSpPr>
                <a:spLocks/>
              </p:cNvSpPr>
              <p:nvPr/>
            </p:nvSpPr>
            <p:spPr bwMode="auto">
              <a:xfrm>
                <a:off x="737" y="860"/>
                <a:ext cx="510" cy="511"/>
              </a:xfrm>
              <a:custGeom>
                <a:avLst/>
                <a:gdLst>
                  <a:gd name="T0" fmla="*/ 1569 w 1569"/>
                  <a:gd name="T1" fmla="*/ 0 h 1569"/>
                  <a:gd name="T2" fmla="*/ 1507 w 1569"/>
                  <a:gd name="T3" fmla="*/ 1 h 1569"/>
                  <a:gd name="T4" fmla="*/ 1446 w 1569"/>
                  <a:gd name="T5" fmla="*/ 5 h 1569"/>
                  <a:gd name="T6" fmla="*/ 1384 w 1569"/>
                  <a:gd name="T7" fmla="*/ 11 h 1569"/>
                  <a:gd name="T8" fmla="*/ 1323 w 1569"/>
                  <a:gd name="T9" fmla="*/ 19 h 1569"/>
                  <a:gd name="T10" fmla="*/ 1262 w 1569"/>
                  <a:gd name="T11" fmla="*/ 30 h 1569"/>
                  <a:gd name="T12" fmla="*/ 1203 w 1569"/>
                  <a:gd name="T13" fmla="*/ 44 h 1569"/>
                  <a:gd name="T14" fmla="*/ 1143 w 1569"/>
                  <a:gd name="T15" fmla="*/ 59 h 1569"/>
                  <a:gd name="T16" fmla="*/ 1084 w 1569"/>
                  <a:gd name="T17" fmla="*/ 77 h 1569"/>
                  <a:gd name="T18" fmla="*/ 1026 w 1569"/>
                  <a:gd name="T19" fmla="*/ 97 h 1569"/>
                  <a:gd name="T20" fmla="*/ 969 w 1569"/>
                  <a:gd name="T21" fmla="*/ 119 h 1569"/>
                  <a:gd name="T22" fmla="*/ 912 w 1569"/>
                  <a:gd name="T23" fmla="*/ 144 h 1569"/>
                  <a:gd name="T24" fmla="*/ 857 w 1569"/>
                  <a:gd name="T25" fmla="*/ 171 h 1569"/>
                  <a:gd name="T26" fmla="*/ 802 w 1569"/>
                  <a:gd name="T27" fmla="*/ 200 h 1569"/>
                  <a:gd name="T28" fmla="*/ 749 w 1569"/>
                  <a:gd name="T29" fmla="*/ 231 h 1569"/>
                  <a:gd name="T30" fmla="*/ 697 w 1569"/>
                  <a:gd name="T31" fmla="*/ 264 h 1569"/>
                  <a:gd name="T32" fmla="*/ 647 w 1569"/>
                  <a:gd name="T33" fmla="*/ 300 h 1569"/>
                  <a:gd name="T34" fmla="*/ 598 w 1569"/>
                  <a:gd name="T35" fmla="*/ 337 h 1569"/>
                  <a:gd name="T36" fmla="*/ 550 w 1569"/>
                  <a:gd name="T37" fmla="*/ 376 h 1569"/>
                  <a:gd name="T38" fmla="*/ 504 w 1569"/>
                  <a:gd name="T39" fmla="*/ 417 h 1569"/>
                  <a:gd name="T40" fmla="*/ 460 w 1569"/>
                  <a:gd name="T41" fmla="*/ 460 h 1569"/>
                  <a:gd name="T42" fmla="*/ 417 w 1569"/>
                  <a:gd name="T43" fmla="*/ 505 h 1569"/>
                  <a:gd name="T44" fmla="*/ 375 w 1569"/>
                  <a:gd name="T45" fmla="*/ 550 h 1569"/>
                  <a:gd name="T46" fmla="*/ 337 w 1569"/>
                  <a:gd name="T47" fmla="*/ 598 h 1569"/>
                  <a:gd name="T48" fmla="*/ 300 w 1569"/>
                  <a:gd name="T49" fmla="*/ 647 h 1569"/>
                  <a:gd name="T50" fmla="*/ 265 w 1569"/>
                  <a:gd name="T51" fmla="*/ 697 h 1569"/>
                  <a:gd name="T52" fmla="*/ 231 w 1569"/>
                  <a:gd name="T53" fmla="*/ 749 h 1569"/>
                  <a:gd name="T54" fmla="*/ 200 w 1569"/>
                  <a:gd name="T55" fmla="*/ 803 h 1569"/>
                  <a:gd name="T56" fmla="*/ 171 w 1569"/>
                  <a:gd name="T57" fmla="*/ 857 h 1569"/>
                  <a:gd name="T58" fmla="*/ 144 w 1569"/>
                  <a:gd name="T59" fmla="*/ 912 h 1569"/>
                  <a:gd name="T60" fmla="*/ 120 w 1569"/>
                  <a:gd name="T61" fmla="*/ 969 h 1569"/>
                  <a:gd name="T62" fmla="*/ 96 w 1569"/>
                  <a:gd name="T63" fmla="*/ 1026 h 1569"/>
                  <a:gd name="T64" fmla="*/ 77 w 1569"/>
                  <a:gd name="T65" fmla="*/ 1085 h 1569"/>
                  <a:gd name="T66" fmla="*/ 59 w 1569"/>
                  <a:gd name="T67" fmla="*/ 1143 h 1569"/>
                  <a:gd name="T68" fmla="*/ 43 w 1569"/>
                  <a:gd name="T69" fmla="*/ 1203 h 1569"/>
                  <a:gd name="T70" fmla="*/ 30 w 1569"/>
                  <a:gd name="T71" fmla="*/ 1264 h 1569"/>
                  <a:gd name="T72" fmla="*/ 20 w 1569"/>
                  <a:gd name="T73" fmla="*/ 1324 h 1569"/>
                  <a:gd name="T74" fmla="*/ 11 w 1569"/>
                  <a:gd name="T75" fmla="*/ 1385 h 1569"/>
                  <a:gd name="T76" fmla="*/ 5 w 1569"/>
                  <a:gd name="T77" fmla="*/ 1447 h 1569"/>
                  <a:gd name="T78" fmla="*/ 2 w 1569"/>
                  <a:gd name="T79" fmla="*/ 1508 h 1569"/>
                  <a:gd name="T80" fmla="*/ 0 w 1569"/>
                  <a:gd name="T81" fmla="*/ 1569 h 15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569" h="1569">
                    <a:moveTo>
                      <a:pt x="1569" y="0"/>
                    </a:moveTo>
                    <a:lnTo>
                      <a:pt x="1507" y="1"/>
                    </a:lnTo>
                    <a:lnTo>
                      <a:pt x="1446" y="5"/>
                    </a:lnTo>
                    <a:lnTo>
                      <a:pt x="1384" y="11"/>
                    </a:lnTo>
                    <a:lnTo>
                      <a:pt x="1323" y="19"/>
                    </a:lnTo>
                    <a:lnTo>
                      <a:pt x="1262" y="30"/>
                    </a:lnTo>
                    <a:lnTo>
                      <a:pt x="1203" y="44"/>
                    </a:lnTo>
                    <a:lnTo>
                      <a:pt x="1143" y="59"/>
                    </a:lnTo>
                    <a:lnTo>
                      <a:pt x="1084" y="77"/>
                    </a:lnTo>
                    <a:lnTo>
                      <a:pt x="1026" y="97"/>
                    </a:lnTo>
                    <a:lnTo>
                      <a:pt x="969" y="119"/>
                    </a:lnTo>
                    <a:lnTo>
                      <a:pt x="912" y="144"/>
                    </a:lnTo>
                    <a:lnTo>
                      <a:pt x="857" y="171"/>
                    </a:lnTo>
                    <a:lnTo>
                      <a:pt x="802" y="200"/>
                    </a:lnTo>
                    <a:lnTo>
                      <a:pt x="749" y="231"/>
                    </a:lnTo>
                    <a:lnTo>
                      <a:pt x="697" y="264"/>
                    </a:lnTo>
                    <a:lnTo>
                      <a:pt x="647" y="300"/>
                    </a:lnTo>
                    <a:lnTo>
                      <a:pt x="598" y="337"/>
                    </a:lnTo>
                    <a:lnTo>
                      <a:pt x="550" y="376"/>
                    </a:lnTo>
                    <a:lnTo>
                      <a:pt x="504" y="417"/>
                    </a:lnTo>
                    <a:lnTo>
                      <a:pt x="460" y="460"/>
                    </a:lnTo>
                    <a:lnTo>
                      <a:pt x="417" y="505"/>
                    </a:lnTo>
                    <a:lnTo>
                      <a:pt x="375" y="550"/>
                    </a:lnTo>
                    <a:lnTo>
                      <a:pt x="337" y="598"/>
                    </a:lnTo>
                    <a:lnTo>
                      <a:pt x="300" y="647"/>
                    </a:lnTo>
                    <a:lnTo>
                      <a:pt x="265" y="697"/>
                    </a:lnTo>
                    <a:lnTo>
                      <a:pt x="231" y="749"/>
                    </a:lnTo>
                    <a:lnTo>
                      <a:pt x="200" y="803"/>
                    </a:lnTo>
                    <a:lnTo>
                      <a:pt x="171" y="857"/>
                    </a:lnTo>
                    <a:lnTo>
                      <a:pt x="144" y="912"/>
                    </a:lnTo>
                    <a:lnTo>
                      <a:pt x="120" y="969"/>
                    </a:lnTo>
                    <a:lnTo>
                      <a:pt x="96" y="1026"/>
                    </a:lnTo>
                    <a:lnTo>
                      <a:pt x="77" y="1085"/>
                    </a:lnTo>
                    <a:lnTo>
                      <a:pt x="59" y="1143"/>
                    </a:lnTo>
                    <a:lnTo>
                      <a:pt x="43" y="1203"/>
                    </a:lnTo>
                    <a:lnTo>
                      <a:pt x="30" y="1264"/>
                    </a:lnTo>
                    <a:lnTo>
                      <a:pt x="20" y="1324"/>
                    </a:lnTo>
                    <a:lnTo>
                      <a:pt x="11" y="1385"/>
                    </a:lnTo>
                    <a:lnTo>
                      <a:pt x="5" y="1447"/>
                    </a:lnTo>
                    <a:lnTo>
                      <a:pt x="2" y="1508"/>
                    </a:lnTo>
                    <a:lnTo>
                      <a:pt x="0" y="1569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264" name="Freeform 1528"/>
              <p:cNvSpPr>
                <a:spLocks/>
              </p:cNvSpPr>
              <p:nvPr/>
            </p:nvSpPr>
            <p:spPr bwMode="auto">
              <a:xfrm>
                <a:off x="226" y="1371"/>
                <a:ext cx="511" cy="513"/>
              </a:xfrm>
              <a:custGeom>
                <a:avLst/>
                <a:gdLst>
                  <a:gd name="T0" fmla="*/ 0 w 1569"/>
                  <a:gd name="T1" fmla="*/ 1571 h 1571"/>
                  <a:gd name="T2" fmla="*/ 62 w 1569"/>
                  <a:gd name="T3" fmla="*/ 1568 h 1571"/>
                  <a:gd name="T4" fmla="*/ 124 w 1569"/>
                  <a:gd name="T5" fmla="*/ 1565 h 1571"/>
                  <a:gd name="T6" fmla="*/ 184 w 1569"/>
                  <a:gd name="T7" fmla="*/ 1559 h 1571"/>
                  <a:gd name="T8" fmla="*/ 246 w 1569"/>
                  <a:gd name="T9" fmla="*/ 1550 h 1571"/>
                  <a:gd name="T10" fmla="*/ 307 w 1569"/>
                  <a:gd name="T11" fmla="*/ 1540 h 1571"/>
                  <a:gd name="T12" fmla="*/ 366 w 1569"/>
                  <a:gd name="T13" fmla="*/ 1527 h 1571"/>
                  <a:gd name="T14" fmla="*/ 426 w 1569"/>
                  <a:gd name="T15" fmla="*/ 1511 h 1571"/>
                  <a:gd name="T16" fmla="*/ 485 w 1569"/>
                  <a:gd name="T17" fmla="*/ 1493 h 1571"/>
                  <a:gd name="T18" fmla="*/ 543 w 1569"/>
                  <a:gd name="T19" fmla="*/ 1473 h 1571"/>
                  <a:gd name="T20" fmla="*/ 601 w 1569"/>
                  <a:gd name="T21" fmla="*/ 1450 h 1571"/>
                  <a:gd name="T22" fmla="*/ 657 w 1569"/>
                  <a:gd name="T23" fmla="*/ 1426 h 1571"/>
                  <a:gd name="T24" fmla="*/ 712 w 1569"/>
                  <a:gd name="T25" fmla="*/ 1399 h 1571"/>
                  <a:gd name="T26" fmla="*/ 767 w 1569"/>
                  <a:gd name="T27" fmla="*/ 1370 h 1571"/>
                  <a:gd name="T28" fmla="*/ 820 w 1569"/>
                  <a:gd name="T29" fmla="*/ 1339 h 1571"/>
                  <a:gd name="T30" fmla="*/ 872 w 1569"/>
                  <a:gd name="T31" fmla="*/ 1306 h 1571"/>
                  <a:gd name="T32" fmla="*/ 922 w 1569"/>
                  <a:gd name="T33" fmla="*/ 1270 h 1571"/>
                  <a:gd name="T34" fmla="*/ 971 w 1569"/>
                  <a:gd name="T35" fmla="*/ 1233 h 1571"/>
                  <a:gd name="T36" fmla="*/ 1019 w 1569"/>
                  <a:gd name="T37" fmla="*/ 1194 h 1571"/>
                  <a:gd name="T38" fmla="*/ 1065 w 1569"/>
                  <a:gd name="T39" fmla="*/ 1153 h 1571"/>
                  <a:gd name="T40" fmla="*/ 1110 w 1569"/>
                  <a:gd name="T41" fmla="*/ 1111 h 1571"/>
                  <a:gd name="T42" fmla="*/ 1152 w 1569"/>
                  <a:gd name="T43" fmla="*/ 1066 h 1571"/>
                  <a:gd name="T44" fmla="*/ 1193 w 1569"/>
                  <a:gd name="T45" fmla="*/ 1020 h 1571"/>
                  <a:gd name="T46" fmla="*/ 1232 w 1569"/>
                  <a:gd name="T47" fmla="*/ 972 h 1571"/>
                  <a:gd name="T48" fmla="*/ 1269 w 1569"/>
                  <a:gd name="T49" fmla="*/ 923 h 1571"/>
                  <a:gd name="T50" fmla="*/ 1304 w 1569"/>
                  <a:gd name="T51" fmla="*/ 872 h 1571"/>
                  <a:gd name="T52" fmla="*/ 1337 w 1569"/>
                  <a:gd name="T53" fmla="*/ 821 h 1571"/>
                  <a:gd name="T54" fmla="*/ 1369 w 1569"/>
                  <a:gd name="T55" fmla="*/ 768 h 1571"/>
                  <a:gd name="T56" fmla="*/ 1398 w 1569"/>
                  <a:gd name="T57" fmla="*/ 714 h 1571"/>
                  <a:gd name="T58" fmla="*/ 1425 w 1569"/>
                  <a:gd name="T59" fmla="*/ 658 h 1571"/>
                  <a:gd name="T60" fmla="*/ 1449 w 1569"/>
                  <a:gd name="T61" fmla="*/ 601 h 1571"/>
                  <a:gd name="T62" fmla="*/ 1472 w 1569"/>
                  <a:gd name="T63" fmla="*/ 544 h 1571"/>
                  <a:gd name="T64" fmla="*/ 1492 w 1569"/>
                  <a:gd name="T65" fmla="*/ 486 h 1571"/>
                  <a:gd name="T66" fmla="*/ 1510 w 1569"/>
                  <a:gd name="T67" fmla="*/ 426 h 1571"/>
                  <a:gd name="T68" fmla="*/ 1526 w 1569"/>
                  <a:gd name="T69" fmla="*/ 367 h 1571"/>
                  <a:gd name="T70" fmla="*/ 1539 w 1569"/>
                  <a:gd name="T71" fmla="*/ 307 h 1571"/>
                  <a:gd name="T72" fmla="*/ 1549 w 1569"/>
                  <a:gd name="T73" fmla="*/ 246 h 1571"/>
                  <a:gd name="T74" fmla="*/ 1558 w 1569"/>
                  <a:gd name="T75" fmla="*/ 186 h 1571"/>
                  <a:gd name="T76" fmla="*/ 1564 w 1569"/>
                  <a:gd name="T77" fmla="*/ 124 h 1571"/>
                  <a:gd name="T78" fmla="*/ 1567 w 1569"/>
                  <a:gd name="T79" fmla="*/ 62 h 1571"/>
                  <a:gd name="T80" fmla="*/ 1569 w 1569"/>
                  <a:gd name="T81" fmla="*/ 0 h 15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569" h="1571">
                    <a:moveTo>
                      <a:pt x="0" y="1571"/>
                    </a:moveTo>
                    <a:lnTo>
                      <a:pt x="62" y="1568"/>
                    </a:lnTo>
                    <a:lnTo>
                      <a:pt x="124" y="1565"/>
                    </a:lnTo>
                    <a:lnTo>
                      <a:pt x="184" y="1559"/>
                    </a:lnTo>
                    <a:lnTo>
                      <a:pt x="246" y="1550"/>
                    </a:lnTo>
                    <a:lnTo>
                      <a:pt x="307" y="1540"/>
                    </a:lnTo>
                    <a:lnTo>
                      <a:pt x="366" y="1527"/>
                    </a:lnTo>
                    <a:lnTo>
                      <a:pt x="426" y="1511"/>
                    </a:lnTo>
                    <a:lnTo>
                      <a:pt x="485" y="1493"/>
                    </a:lnTo>
                    <a:lnTo>
                      <a:pt x="543" y="1473"/>
                    </a:lnTo>
                    <a:lnTo>
                      <a:pt x="601" y="1450"/>
                    </a:lnTo>
                    <a:lnTo>
                      <a:pt x="657" y="1426"/>
                    </a:lnTo>
                    <a:lnTo>
                      <a:pt x="712" y="1399"/>
                    </a:lnTo>
                    <a:lnTo>
                      <a:pt x="767" y="1370"/>
                    </a:lnTo>
                    <a:lnTo>
                      <a:pt x="820" y="1339"/>
                    </a:lnTo>
                    <a:lnTo>
                      <a:pt x="872" y="1306"/>
                    </a:lnTo>
                    <a:lnTo>
                      <a:pt x="922" y="1270"/>
                    </a:lnTo>
                    <a:lnTo>
                      <a:pt x="971" y="1233"/>
                    </a:lnTo>
                    <a:lnTo>
                      <a:pt x="1019" y="1194"/>
                    </a:lnTo>
                    <a:lnTo>
                      <a:pt x="1065" y="1153"/>
                    </a:lnTo>
                    <a:lnTo>
                      <a:pt x="1110" y="1111"/>
                    </a:lnTo>
                    <a:lnTo>
                      <a:pt x="1152" y="1066"/>
                    </a:lnTo>
                    <a:lnTo>
                      <a:pt x="1193" y="1020"/>
                    </a:lnTo>
                    <a:lnTo>
                      <a:pt x="1232" y="972"/>
                    </a:lnTo>
                    <a:lnTo>
                      <a:pt x="1269" y="923"/>
                    </a:lnTo>
                    <a:lnTo>
                      <a:pt x="1304" y="872"/>
                    </a:lnTo>
                    <a:lnTo>
                      <a:pt x="1337" y="821"/>
                    </a:lnTo>
                    <a:lnTo>
                      <a:pt x="1369" y="768"/>
                    </a:lnTo>
                    <a:lnTo>
                      <a:pt x="1398" y="714"/>
                    </a:lnTo>
                    <a:lnTo>
                      <a:pt x="1425" y="658"/>
                    </a:lnTo>
                    <a:lnTo>
                      <a:pt x="1449" y="601"/>
                    </a:lnTo>
                    <a:lnTo>
                      <a:pt x="1472" y="544"/>
                    </a:lnTo>
                    <a:lnTo>
                      <a:pt x="1492" y="486"/>
                    </a:lnTo>
                    <a:lnTo>
                      <a:pt x="1510" y="426"/>
                    </a:lnTo>
                    <a:lnTo>
                      <a:pt x="1526" y="367"/>
                    </a:lnTo>
                    <a:lnTo>
                      <a:pt x="1539" y="307"/>
                    </a:lnTo>
                    <a:lnTo>
                      <a:pt x="1549" y="246"/>
                    </a:lnTo>
                    <a:lnTo>
                      <a:pt x="1558" y="186"/>
                    </a:lnTo>
                    <a:lnTo>
                      <a:pt x="1564" y="124"/>
                    </a:lnTo>
                    <a:lnTo>
                      <a:pt x="1567" y="62"/>
                    </a:lnTo>
                    <a:lnTo>
                      <a:pt x="1569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265" name="Line 1529"/>
              <p:cNvSpPr>
                <a:spLocks noChangeShapeType="1"/>
              </p:cNvSpPr>
              <p:nvPr/>
            </p:nvSpPr>
            <p:spPr bwMode="auto">
              <a:xfrm>
                <a:off x="1247" y="860"/>
                <a:ext cx="34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246753" name="Line 2017"/>
            <p:cNvSpPr>
              <a:spLocks noChangeShapeType="1"/>
            </p:cNvSpPr>
            <p:nvPr/>
          </p:nvSpPr>
          <p:spPr bwMode="auto">
            <a:xfrm>
              <a:off x="1837" y="1466"/>
              <a:ext cx="359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46756" name="Group 2020"/>
          <p:cNvGrpSpPr>
            <a:grpSpLocks/>
          </p:cNvGrpSpPr>
          <p:nvPr/>
        </p:nvGrpSpPr>
        <p:grpSpPr bwMode="auto">
          <a:xfrm>
            <a:off x="5056188" y="865188"/>
            <a:ext cx="3371850" cy="2886075"/>
            <a:chOff x="3185" y="545"/>
            <a:chExt cx="2124" cy="1818"/>
          </a:xfrm>
        </p:grpSpPr>
        <p:grpSp>
          <p:nvGrpSpPr>
            <p:cNvPr id="246507" name="Group 1771"/>
            <p:cNvGrpSpPr>
              <a:grpSpLocks/>
            </p:cNvGrpSpPr>
            <p:nvPr/>
          </p:nvGrpSpPr>
          <p:grpSpPr bwMode="auto">
            <a:xfrm>
              <a:off x="3185" y="545"/>
              <a:ext cx="2114" cy="1818"/>
              <a:chOff x="3185" y="963"/>
              <a:chExt cx="2114" cy="1818"/>
            </a:xfrm>
          </p:grpSpPr>
          <p:sp>
            <p:nvSpPr>
              <p:cNvPr id="246266" name="Line 1530"/>
              <p:cNvSpPr>
                <a:spLocks noChangeShapeType="1"/>
              </p:cNvSpPr>
              <p:nvPr/>
            </p:nvSpPr>
            <p:spPr bwMode="auto">
              <a:xfrm>
                <a:off x="3185" y="2052"/>
                <a:ext cx="1362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267" name="Line 1531"/>
              <p:cNvSpPr>
                <a:spLocks noChangeShapeType="1"/>
              </p:cNvSpPr>
              <p:nvPr/>
            </p:nvSpPr>
            <p:spPr bwMode="auto">
              <a:xfrm flipV="1">
                <a:off x="4547" y="963"/>
                <a:ext cx="0" cy="108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268" name="Line 1532"/>
              <p:cNvSpPr>
                <a:spLocks noChangeShapeType="1"/>
              </p:cNvSpPr>
              <p:nvPr/>
            </p:nvSpPr>
            <p:spPr bwMode="auto">
              <a:xfrm>
                <a:off x="3185" y="1781"/>
                <a:ext cx="0" cy="27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269" name="Line 1533"/>
              <p:cNvSpPr>
                <a:spLocks noChangeShapeType="1"/>
              </p:cNvSpPr>
              <p:nvPr/>
            </p:nvSpPr>
            <p:spPr bwMode="auto">
              <a:xfrm>
                <a:off x="3185" y="2442"/>
                <a:ext cx="1362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270" name="Line 1534"/>
              <p:cNvSpPr>
                <a:spLocks noChangeShapeType="1"/>
              </p:cNvSpPr>
              <p:nvPr/>
            </p:nvSpPr>
            <p:spPr bwMode="auto">
              <a:xfrm>
                <a:off x="4547" y="2442"/>
                <a:ext cx="0" cy="33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271" name="Line 1535"/>
              <p:cNvSpPr>
                <a:spLocks noChangeShapeType="1"/>
              </p:cNvSpPr>
              <p:nvPr/>
            </p:nvSpPr>
            <p:spPr bwMode="auto">
              <a:xfrm flipH="1">
                <a:off x="3185" y="2781"/>
                <a:ext cx="1362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272" name="Line 1536"/>
              <p:cNvSpPr>
                <a:spLocks noChangeShapeType="1"/>
              </p:cNvSpPr>
              <p:nvPr/>
            </p:nvSpPr>
            <p:spPr bwMode="auto">
              <a:xfrm flipV="1">
                <a:off x="3185" y="2442"/>
                <a:ext cx="0" cy="33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273" name="Line 1537"/>
              <p:cNvSpPr>
                <a:spLocks noChangeShapeType="1"/>
              </p:cNvSpPr>
              <p:nvPr/>
            </p:nvSpPr>
            <p:spPr bwMode="auto">
              <a:xfrm>
                <a:off x="4957" y="963"/>
                <a:ext cx="0" cy="108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274" name="Line 1538"/>
              <p:cNvSpPr>
                <a:spLocks noChangeShapeType="1"/>
              </p:cNvSpPr>
              <p:nvPr/>
            </p:nvSpPr>
            <p:spPr bwMode="auto">
              <a:xfrm>
                <a:off x="4957" y="2052"/>
                <a:ext cx="342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275" name="Line 1539"/>
              <p:cNvSpPr>
                <a:spLocks noChangeShapeType="1"/>
              </p:cNvSpPr>
              <p:nvPr/>
            </p:nvSpPr>
            <p:spPr bwMode="auto">
              <a:xfrm flipV="1">
                <a:off x="5299" y="963"/>
                <a:ext cx="0" cy="108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276" name="Line 1540"/>
              <p:cNvSpPr>
                <a:spLocks noChangeShapeType="1"/>
              </p:cNvSpPr>
              <p:nvPr/>
            </p:nvSpPr>
            <p:spPr bwMode="auto">
              <a:xfrm flipH="1">
                <a:off x="4957" y="963"/>
                <a:ext cx="342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277" name="Freeform 1541"/>
              <p:cNvSpPr>
                <a:spLocks/>
              </p:cNvSpPr>
              <p:nvPr/>
            </p:nvSpPr>
            <p:spPr bwMode="auto">
              <a:xfrm>
                <a:off x="3695" y="963"/>
                <a:ext cx="502" cy="408"/>
              </a:xfrm>
              <a:custGeom>
                <a:avLst/>
                <a:gdLst>
                  <a:gd name="T0" fmla="*/ 1537 w 1537"/>
                  <a:gd name="T1" fmla="*/ 0 h 1254"/>
                  <a:gd name="T2" fmla="*/ 1476 w 1537"/>
                  <a:gd name="T3" fmla="*/ 1 h 1254"/>
                  <a:gd name="T4" fmla="*/ 1414 w 1537"/>
                  <a:gd name="T5" fmla="*/ 4 h 1254"/>
                  <a:gd name="T6" fmla="*/ 1353 w 1537"/>
                  <a:gd name="T7" fmla="*/ 11 h 1254"/>
                  <a:gd name="T8" fmla="*/ 1293 w 1537"/>
                  <a:gd name="T9" fmla="*/ 19 h 1254"/>
                  <a:gd name="T10" fmla="*/ 1232 w 1537"/>
                  <a:gd name="T11" fmla="*/ 30 h 1254"/>
                  <a:gd name="T12" fmla="*/ 1172 w 1537"/>
                  <a:gd name="T13" fmla="*/ 43 h 1254"/>
                  <a:gd name="T14" fmla="*/ 1113 w 1537"/>
                  <a:gd name="T15" fmla="*/ 59 h 1254"/>
                  <a:gd name="T16" fmla="*/ 1054 w 1537"/>
                  <a:gd name="T17" fmla="*/ 76 h 1254"/>
                  <a:gd name="T18" fmla="*/ 997 w 1537"/>
                  <a:gd name="T19" fmla="*/ 96 h 1254"/>
                  <a:gd name="T20" fmla="*/ 939 w 1537"/>
                  <a:gd name="T21" fmla="*/ 118 h 1254"/>
                  <a:gd name="T22" fmla="*/ 883 w 1537"/>
                  <a:gd name="T23" fmla="*/ 143 h 1254"/>
                  <a:gd name="T24" fmla="*/ 827 w 1537"/>
                  <a:gd name="T25" fmla="*/ 169 h 1254"/>
                  <a:gd name="T26" fmla="*/ 773 w 1537"/>
                  <a:gd name="T27" fmla="*/ 198 h 1254"/>
                  <a:gd name="T28" fmla="*/ 721 w 1537"/>
                  <a:gd name="T29" fmla="*/ 229 h 1254"/>
                  <a:gd name="T30" fmla="*/ 669 w 1537"/>
                  <a:gd name="T31" fmla="*/ 262 h 1254"/>
                  <a:gd name="T32" fmla="*/ 619 w 1537"/>
                  <a:gd name="T33" fmla="*/ 297 h 1254"/>
                  <a:gd name="T34" fmla="*/ 570 w 1537"/>
                  <a:gd name="T35" fmla="*/ 334 h 1254"/>
                  <a:gd name="T36" fmla="*/ 522 w 1537"/>
                  <a:gd name="T37" fmla="*/ 373 h 1254"/>
                  <a:gd name="T38" fmla="*/ 476 w 1537"/>
                  <a:gd name="T39" fmla="*/ 413 h 1254"/>
                  <a:gd name="T40" fmla="*/ 431 w 1537"/>
                  <a:gd name="T41" fmla="*/ 456 h 1254"/>
                  <a:gd name="T42" fmla="*/ 389 w 1537"/>
                  <a:gd name="T43" fmla="*/ 501 h 1254"/>
                  <a:gd name="T44" fmla="*/ 348 w 1537"/>
                  <a:gd name="T45" fmla="*/ 546 h 1254"/>
                  <a:gd name="T46" fmla="*/ 309 w 1537"/>
                  <a:gd name="T47" fmla="*/ 593 h 1254"/>
                  <a:gd name="T48" fmla="*/ 272 w 1537"/>
                  <a:gd name="T49" fmla="*/ 642 h 1254"/>
                  <a:gd name="T50" fmla="*/ 236 w 1537"/>
                  <a:gd name="T51" fmla="*/ 692 h 1254"/>
                  <a:gd name="T52" fmla="*/ 203 w 1537"/>
                  <a:gd name="T53" fmla="*/ 743 h 1254"/>
                  <a:gd name="T54" fmla="*/ 172 w 1537"/>
                  <a:gd name="T55" fmla="*/ 796 h 1254"/>
                  <a:gd name="T56" fmla="*/ 143 w 1537"/>
                  <a:gd name="T57" fmla="*/ 851 h 1254"/>
                  <a:gd name="T58" fmla="*/ 115 w 1537"/>
                  <a:gd name="T59" fmla="*/ 906 h 1254"/>
                  <a:gd name="T60" fmla="*/ 91 w 1537"/>
                  <a:gd name="T61" fmla="*/ 961 h 1254"/>
                  <a:gd name="T62" fmla="*/ 68 w 1537"/>
                  <a:gd name="T63" fmla="*/ 1019 h 1254"/>
                  <a:gd name="T64" fmla="*/ 48 w 1537"/>
                  <a:gd name="T65" fmla="*/ 1076 h 1254"/>
                  <a:gd name="T66" fmla="*/ 30 w 1537"/>
                  <a:gd name="T67" fmla="*/ 1135 h 1254"/>
                  <a:gd name="T68" fmla="*/ 14 w 1537"/>
                  <a:gd name="T69" fmla="*/ 1195 h 1254"/>
                  <a:gd name="T70" fmla="*/ 0 w 1537"/>
                  <a:gd name="T71" fmla="*/ 1254 h 1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37" h="1254">
                    <a:moveTo>
                      <a:pt x="1537" y="0"/>
                    </a:moveTo>
                    <a:lnTo>
                      <a:pt x="1476" y="1"/>
                    </a:lnTo>
                    <a:lnTo>
                      <a:pt x="1414" y="4"/>
                    </a:lnTo>
                    <a:lnTo>
                      <a:pt x="1353" y="11"/>
                    </a:lnTo>
                    <a:lnTo>
                      <a:pt x="1293" y="19"/>
                    </a:lnTo>
                    <a:lnTo>
                      <a:pt x="1232" y="30"/>
                    </a:lnTo>
                    <a:lnTo>
                      <a:pt x="1172" y="43"/>
                    </a:lnTo>
                    <a:lnTo>
                      <a:pt x="1113" y="59"/>
                    </a:lnTo>
                    <a:lnTo>
                      <a:pt x="1054" y="76"/>
                    </a:lnTo>
                    <a:lnTo>
                      <a:pt x="997" y="96"/>
                    </a:lnTo>
                    <a:lnTo>
                      <a:pt x="939" y="118"/>
                    </a:lnTo>
                    <a:lnTo>
                      <a:pt x="883" y="143"/>
                    </a:lnTo>
                    <a:lnTo>
                      <a:pt x="827" y="169"/>
                    </a:lnTo>
                    <a:lnTo>
                      <a:pt x="773" y="198"/>
                    </a:lnTo>
                    <a:lnTo>
                      <a:pt x="721" y="229"/>
                    </a:lnTo>
                    <a:lnTo>
                      <a:pt x="669" y="262"/>
                    </a:lnTo>
                    <a:lnTo>
                      <a:pt x="619" y="297"/>
                    </a:lnTo>
                    <a:lnTo>
                      <a:pt x="570" y="334"/>
                    </a:lnTo>
                    <a:lnTo>
                      <a:pt x="522" y="373"/>
                    </a:lnTo>
                    <a:lnTo>
                      <a:pt x="476" y="413"/>
                    </a:lnTo>
                    <a:lnTo>
                      <a:pt x="431" y="456"/>
                    </a:lnTo>
                    <a:lnTo>
                      <a:pt x="389" y="501"/>
                    </a:lnTo>
                    <a:lnTo>
                      <a:pt x="348" y="546"/>
                    </a:lnTo>
                    <a:lnTo>
                      <a:pt x="309" y="593"/>
                    </a:lnTo>
                    <a:lnTo>
                      <a:pt x="272" y="642"/>
                    </a:lnTo>
                    <a:lnTo>
                      <a:pt x="236" y="692"/>
                    </a:lnTo>
                    <a:lnTo>
                      <a:pt x="203" y="743"/>
                    </a:lnTo>
                    <a:lnTo>
                      <a:pt x="172" y="796"/>
                    </a:lnTo>
                    <a:lnTo>
                      <a:pt x="143" y="851"/>
                    </a:lnTo>
                    <a:lnTo>
                      <a:pt x="115" y="906"/>
                    </a:lnTo>
                    <a:lnTo>
                      <a:pt x="91" y="961"/>
                    </a:lnTo>
                    <a:lnTo>
                      <a:pt x="68" y="1019"/>
                    </a:lnTo>
                    <a:lnTo>
                      <a:pt x="48" y="1076"/>
                    </a:lnTo>
                    <a:lnTo>
                      <a:pt x="30" y="1135"/>
                    </a:lnTo>
                    <a:lnTo>
                      <a:pt x="14" y="1195"/>
                    </a:lnTo>
                    <a:lnTo>
                      <a:pt x="0" y="1254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278" name="Freeform 1542"/>
              <p:cNvSpPr>
                <a:spLocks/>
              </p:cNvSpPr>
              <p:nvPr/>
            </p:nvSpPr>
            <p:spPr bwMode="auto">
              <a:xfrm>
                <a:off x="3185" y="1371"/>
                <a:ext cx="510" cy="410"/>
              </a:xfrm>
              <a:custGeom>
                <a:avLst/>
                <a:gdLst>
                  <a:gd name="T0" fmla="*/ 0 w 1568"/>
                  <a:gd name="T1" fmla="*/ 1255 h 1255"/>
                  <a:gd name="T2" fmla="*/ 61 w 1568"/>
                  <a:gd name="T3" fmla="*/ 1255 h 1255"/>
                  <a:gd name="T4" fmla="*/ 124 w 1568"/>
                  <a:gd name="T5" fmla="*/ 1252 h 1255"/>
                  <a:gd name="T6" fmla="*/ 186 w 1568"/>
                  <a:gd name="T7" fmla="*/ 1248 h 1255"/>
                  <a:gd name="T8" fmla="*/ 248 w 1568"/>
                  <a:gd name="T9" fmla="*/ 1241 h 1255"/>
                  <a:gd name="T10" fmla="*/ 309 w 1568"/>
                  <a:gd name="T11" fmla="*/ 1231 h 1255"/>
                  <a:gd name="T12" fmla="*/ 370 w 1568"/>
                  <a:gd name="T13" fmla="*/ 1218 h 1255"/>
                  <a:gd name="T14" fmla="*/ 431 w 1568"/>
                  <a:gd name="T15" fmla="*/ 1203 h 1255"/>
                  <a:gd name="T16" fmla="*/ 490 w 1568"/>
                  <a:gd name="T17" fmla="*/ 1186 h 1255"/>
                  <a:gd name="T18" fmla="*/ 550 w 1568"/>
                  <a:gd name="T19" fmla="*/ 1167 h 1255"/>
                  <a:gd name="T20" fmla="*/ 609 w 1568"/>
                  <a:gd name="T21" fmla="*/ 1146 h 1255"/>
                  <a:gd name="T22" fmla="*/ 666 w 1568"/>
                  <a:gd name="T23" fmla="*/ 1121 h 1255"/>
                  <a:gd name="T24" fmla="*/ 723 w 1568"/>
                  <a:gd name="T25" fmla="*/ 1095 h 1255"/>
                  <a:gd name="T26" fmla="*/ 778 w 1568"/>
                  <a:gd name="T27" fmla="*/ 1066 h 1255"/>
                  <a:gd name="T28" fmla="*/ 831 w 1568"/>
                  <a:gd name="T29" fmla="*/ 1036 h 1255"/>
                  <a:gd name="T30" fmla="*/ 884 w 1568"/>
                  <a:gd name="T31" fmla="*/ 1003 h 1255"/>
                  <a:gd name="T32" fmla="*/ 937 w 1568"/>
                  <a:gd name="T33" fmla="*/ 968 h 1255"/>
                  <a:gd name="T34" fmla="*/ 987 w 1568"/>
                  <a:gd name="T35" fmla="*/ 931 h 1255"/>
                  <a:gd name="T36" fmla="*/ 1035 w 1568"/>
                  <a:gd name="T37" fmla="*/ 892 h 1255"/>
                  <a:gd name="T38" fmla="*/ 1083 w 1568"/>
                  <a:gd name="T39" fmla="*/ 851 h 1255"/>
                  <a:gd name="T40" fmla="*/ 1127 w 1568"/>
                  <a:gd name="T41" fmla="*/ 808 h 1255"/>
                  <a:gd name="T42" fmla="*/ 1171 w 1568"/>
                  <a:gd name="T43" fmla="*/ 765 h 1255"/>
                  <a:gd name="T44" fmla="*/ 1212 w 1568"/>
                  <a:gd name="T45" fmla="*/ 718 h 1255"/>
                  <a:gd name="T46" fmla="*/ 1253 w 1568"/>
                  <a:gd name="T47" fmla="*/ 671 h 1255"/>
                  <a:gd name="T48" fmla="*/ 1291 w 1568"/>
                  <a:gd name="T49" fmla="*/ 621 h 1255"/>
                  <a:gd name="T50" fmla="*/ 1327 w 1568"/>
                  <a:gd name="T51" fmla="*/ 571 h 1255"/>
                  <a:gd name="T52" fmla="*/ 1362 w 1568"/>
                  <a:gd name="T53" fmla="*/ 519 h 1255"/>
                  <a:gd name="T54" fmla="*/ 1393 w 1568"/>
                  <a:gd name="T55" fmla="*/ 464 h 1255"/>
                  <a:gd name="T56" fmla="*/ 1423 w 1568"/>
                  <a:gd name="T57" fmla="*/ 410 h 1255"/>
                  <a:gd name="T58" fmla="*/ 1451 w 1568"/>
                  <a:gd name="T59" fmla="*/ 355 h 1255"/>
                  <a:gd name="T60" fmla="*/ 1477 w 1568"/>
                  <a:gd name="T61" fmla="*/ 297 h 1255"/>
                  <a:gd name="T62" fmla="*/ 1499 w 1568"/>
                  <a:gd name="T63" fmla="*/ 240 h 1255"/>
                  <a:gd name="T64" fmla="*/ 1520 w 1568"/>
                  <a:gd name="T65" fmla="*/ 181 h 1255"/>
                  <a:gd name="T66" fmla="*/ 1538 w 1568"/>
                  <a:gd name="T67" fmla="*/ 122 h 1255"/>
                  <a:gd name="T68" fmla="*/ 1554 w 1568"/>
                  <a:gd name="T69" fmla="*/ 61 h 1255"/>
                  <a:gd name="T70" fmla="*/ 1568 w 1568"/>
                  <a:gd name="T71" fmla="*/ 0 h 1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68" h="1255">
                    <a:moveTo>
                      <a:pt x="0" y="1255"/>
                    </a:moveTo>
                    <a:lnTo>
                      <a:pt x="61" y="1255"/>
                    </a:lnTo>
                    <a:lnTo>
                      <a:pt x="124" y="1252"/>
                    </a:lnTo>
                    <a:lnTo>
                      <a:pt x="186" y="1248"/>
                    </a:lnTo>
                    <a:lnTo>
                      <a:pt x="248" y="1241"/>
                    </a:lnTo>
                    <a:lnTo>
                      <a:pt x="309" y="1231"/>
                    </a:lnTo>
                    <a:lnTo>
                      <a:pt x="370" y="1218"/>
                    </a:lnTo>
                    <a:lnTo>
                      <a:pt x="431" y="1203"/>
                    </a:lnTo>
                    <a:lnTo>
                      <a:pt x="490" y="1186"/>
                    </a:lnTo>
                    <a:lnTo>
                      <a:pt x="550" y="1167"/>
                    </a:lnTo>
                    <a:lnTo>
                      <a:pt x="609" y="1146"/>
                    </a:lnTo>
                    <a:lnTo>
                      <a:pt x="666" y="1121"/>
                    </a:lnTo>
                    <a:lnTo>
                      <a:pt x="723" y="1095"/>
                    </a:lnTo>
                    <a:lnTo>
                      <a:pt x="778" y="1066"/>
                    </a:lnTo>
                    <a:lnTo>
                      <a:pt x="831" y="1036"/>
                    </a:lnTo>
                    <a:lnTo>
                      <a:pt x="884" y="1003"/>
                    </a:lnTo>
                    <a:lnTo>
                      <a:pt x="937" y="968"/>
                    </a:lnTo>
                    <a:lnTo>
                      <a:pt x="987" y="931"/>
                    </a:lnTo>
                    <a:lnTo>
                      <a:pt x="1035" y="892"/>
                    </a:lnTo>
                    <a:lnTo>
                      <a:pt x="1083" y="851"/>
                    </a:lnTo>
                    <a:lnTo>
                      <a:pt x="1127" y="808"/>
                    </a:lnTo>
                    <a:lnTo>
                      <a:pt x="1171" y="765"/>
                    </a:lnTo>
                    <a:lnTo>
                      <a:pt x="1212" y="718"/>
                    </a:lnTo>
                    <a:lnTo>
                      <a:pt x="1253" y="671"/>
                    </a:lnTo>
                    <a:lnTo>
                      <a:pt x="1291" y="621"/>
                    </a:lnTo>
                    <a:lnTo>
                      <a:pt x="1327" y="571"/>
                    </a:lnTo>
                    <a:lnTo>
                      <a:pt x="1362" y="519"/>
                    </a:lnTo>
                    <a:lnTo>
                      <a:pt x="1393" y="464"/>
                    </a:lnTo>
                    <a:lnTo>
                      <a:pt x="1423" y="410"/>
                    </a:lnTo>
                    <a:lnTo>
                      <a:pt x="1451" y="355"/>
                    </a:lnTo>
                    <a:lnTo>
                      <a:pt x="1477" y="297"/>
                    </a:lnTo>
                    <a:lnTo>
                      <a:pt x="1499" y="240"/>
                    </a:lnTo>
                    <a:lnTo>
                      <a:pt x="1520" y="181"/>
                    </a:lnTo>
                    <a:lnTo>
                      <a:pt x="1538" y="122"/>
                    </a:lnTo>
                    <a:lnTo>
                      <a:pt x="1554" y="61"/>
                    </a:lnTo>
                    <a:lnTo>
                      <a:pt x="1568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279" name="Line 1543"/>
              <p:cNvSpPr>
                <a:spLocks noChangeShapeType="1"/>
              </p:cNvSpPr>
              <p:nvPr/>
            </p:nvSpPr>
            <p:spPr bwMode="auto">
              <a:xfrm>
                <a:off x="4197" y="963"/>
                <a:ext cx="35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246755" name="Line 2019"/>
            <p:cNvSpPr>
              <a:spLocks noChangeShapeType="1"/>
            </p:cNvSpPr>
            <p:nvPr/>
          </p:nvSpPr>
          <p:spPr bwMode="auto">
            <a:xfrm>
              <a:off x="4946" y="1362"/>
              <a:ext cx="36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7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467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2465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5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7" dur="500"/>
                                        <p:tgtEl>
                                          <p:spTgt spid="2465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465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5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3000" fill="hold"/>
                                        <p:tgtEl>
                                          <p:spTgt spid="2465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3000" fill="hold"/>
                                        <p:tgtEl>
                                          <p:spTgt spid="2465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23"/>
                                            </p:cond>
                                          </p:stCondLst>
                                        </p:cTn>
                                        <p:tgtEl>
                                          <p:spTgt spid="2465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2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5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2465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32" dur="500"/>
                                        <p:tgtEl>
                                          <p:spTgt spid="2465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6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5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500"/>
                                        <p:tgtEl>
                                          <p:spTgt spid="2465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19" presetClass="entr" presetSubtype="5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5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3000" fill="hold"/>
                                        <p:tgtEl>
                                          <p:spTgt spid="2465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3000" fill="hold"/>
                                        <p:tgtEl>
                                          <p:spTgt spid="2465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4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5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2465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50" dur="500"/>
                                        <p:tgtEl>
                                          <p:spTgt spid="2465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65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7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 nodeType="clickPar">
                      <p:stCondLst>
                        <p:cond delay="indefinite"/>
                      </p:stCondLst>
                      <p:childTnLst>
                        <p:par>
                          <p:cTn id="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7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0" dur="500"/>
                                        <p:tgtEl>
                                          <p:spTgt spid="2467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6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5" dur="500"/>
                                        <p:tgtEl>
                                          <p:spTgt spid="2466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 nodeType="clickPar">
                      <p:stCondLst>
                        <p:cond delay="indefinite"/>
                      </p:stCondLst>
                      <p:childTnLst>
                        <p:par>
                          <p:cTn id="6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6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0" dur="500"/>
                                        <p:tgtEl>
                                          <p:spTgt spid="2466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 nodeType="clickPar">
                      <p:stCondLst>
                        <p:cond delay="indefinite"/>
                      </p:stCondLst>
                      <p:childTnLst>
                        <p:par>
                          <p:cTn id="7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6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5" dur="500"/>
                                        <p:tgtEl>
                                          <p:spTgt spid="2466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6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500"/>
                                        <p:tgtEl>
                                          <p:spTgt spid="2466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6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" dur="5000" fill="hold"/>
                                        <p:tgtEl>
                                          <p:spTgt spid="2466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0" fill="hold"/>
                                        <p:tgtEl>
                                          <p:spTgt spid="2466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79"/>
                                            </p:cond>
                                          </p:stCondLst>
                                        </p:cTn>
                                        <p:tgtEl>
                                          <p:spTgt spid="2466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83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6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5000" fill="hold"/>
                                        <p:tgtEl>
                                          <p:spTgt spid="2466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5000" fill="hold"/>
                                        <p:tgtEl>
                                          <p:spTgt spid="2466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83"/>
                                            </p:cond>
                                          </p:stCondLst>
                                        </p:cTn>
                                        <p:tgtEl>
                                          <p:spTgt spid="2466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8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6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0" dur="500"/>
                                        <p:tgtEl>
                                          <p:spTgt spid="2466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92" dur="500"/>
                                        <p:tgtEl>
                                          <p:spTgt spid="2466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66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95" dur="500"/>
                                        <p:tgtEl>
                                          <p:spTgt spid="2466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66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6508" grpId="0" animBg="1"/>
      <p:bldP spid="246529" grpId="0" animBg="1"/>
      <p:bldP spid="246530" grpId="0" animBg="1"/>
      <p:bldP spid="246530" grpId="1" animBg="1"/>
      <p:bldP spid="246582" grpId="0" animBg="1"/>
      <p:bldP spid="246583" grpId="0" animBg="1"/>
      <p:bldP spid="246583" grpId="1" animBg="1"/>
      <p:bldP spid="246652" grpId="0" animBg="1"/>
      <p:bldP spid="246673" grpId="0" animBg="1"/>
      <p:bldP spid="246673" grpId="1" animBg="1"/>
      <p:bldP spid="246674" grpId="0" animBg="1"/>
      <p:bldP spid="246675" grpId="0" animBg="1"/>
      <p:bldP spid="246675" grpId="1" animBg="1"/>
      <p:bldP spid="246676" grpId="0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30" name="Text Box 98"/>
          <p:cNvSpPr txBox="1">
            <a:spLocks noChangeArrowheads="1"/>
          </p:cNvSpPr>
          <p:nvPr/>
        </p:nvSpPr>
        <p:spPr bwMode="auto">
          <a:xfrm>
            <a:off x="0" y="0"/>
            <a:ext cx="86423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7C8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>
              <a:spcBef>
                <a:spcPct val="50000"/>
              </a:spcBef>
            </a:pPr>
            <a:r>
              <a:rPr lang="en-US" altLang="zh-CN" sz="3600" b="1">
                <a:solidFill>
                  <a:srgbClr val="FF0000"/>
                </a:solidFill>
                <a:effectLst/>
                <a:latin typeface="黑体" pitchFamily="2" charset="-122"/>
                <a:ea typeface="黑体" pitchFamily="2" charset="-122"/>
              </a:rPr>
              <a:t>3.</a:t>
            </a:r>
            <a:r>
              <a:rPr lang="zh-CN" altLang="en-US" sz="3600" b="1">
                <a:solidFill>
                  <a:srgbClr val="FF0000"/>
                </a:solidFill>
                <a:effectLst/>
                <a:latin typeface="黑体" pitchFamily="2" charset="-122"/>
                <a:ea typeface="黑体" pitchFamily="2" charset="-122"/>
              </a:rPr>
              <a:t>两形体相交时，在相交处应该画出交线</a:t>
            </a:r>
          </a:p>
        </p:txBody>
      </p:sp>
      <p:sp>
        <p:nvSpPr>
          <p:cNvPr id="240546" name="Line 1954"/>
          <p:cNvSpPr>
            <a:spLocks noChangeShapeType="1"/>
          </p:cNvSpPr>
          <p:nvPr/>
        </p:nvSpPr>
        <p:spPr bwMode="auto">
          <a:xfrm>
            <a:off x="1801813" y="2125663"/>
            <a:ext cx="169862" cy="0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40698" name="Group 2106"/>
          <p:cNvGrpSpPr>
            <a:grpSpLocks/>
          </p:cNvGrpSpPr>
          <p:nvPr/>
        </p:nvGrpSpPr>
        <p:grpSpPr bwMode="auto">
          <a:xfrm>
            <a:off x="250825" y="1371600"/>
            <a:ext cx="6553200" cy="4259263"/>
            <a:chOff x="2109" y="1265"/>
            <a:chExt cx="3356" cy="2181"/>
          </a:xfrm>
        </p:grpSpPr>
        <p:sp>
          <p:nvSpPr>
            <p:cNvPr id="240503" name="Line 1911"/>
            <p:cNvSpPr>
              <a:spLocks noChangeShapeType="1"/>
            </p:cNvSpPr>
            <p:nvPr/>
          </p:nvSpPr>
          <p:spPr bwMode="auto">
            <a:xfrm>
              <a:off x="3454" y="1272"/>
              <a:ext cx="0" cy="1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04" name="Line 1912"/>
            <p:cNvSpPr>
              <a:spLocks noChangeShapeType="1"/>
            </p:cNvSpPr>
            <p:nvPr/>
          </p:nvSpPr>
          <p:spPr bwMode="auto">
            <a:xfrm>
              <a:off x="3454" y="1428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05" name="Line 1913"/>
            <p:cNvSpPr>
              <a:spLocks noChangeShapeType="1"/>
            </p:cNvSpPr>
            <p:nvPr/>
          </p:nvSpPr>
          <p:spPr bwMode="auto">
            <a:xfrm>
              <a:off x="3454" y="1478"/>
              <a:ext cx="0" cy="1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06" name="Line 1914"/>
            <p:cNvSpPr>
              <a:spLocks noChangeShapeType="1"/>
            </p:cNvSpPr>
            <p:nvPr/>
          </p:nvSpPr>
          <p:spPr bwMode="auto">
            <a:xfrm>
              <a:off x="3454" y="1645"/>
              <a:ext cx="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07" name="Line 1915"/>
            <p:cNvSpPr>
              <a:spLocks noChangeShapeType="1"/>
            </p:cNvSpPr>
            <p:nvPr/>
          </p:nvSpPr>
          <p:spPr bwMode="auto">
            <a:xfrm>
              <a:off x="3454" y="1696"/>
              <a:ext cx="0" cy="1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08" name="Line 1916"/>
            <p:cNvSpPr>
              <a:spLocks noChangeShapeType="1"/>
            </p:cNvSpPr>
            <p:nvPr/>
          </p:nvSpPr>
          <p:spPr bwMode="auto">
            <a:xfrm>
              <a:off x="3454" y="1866"/>
              <a:ext cx="0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09" name="Line 1917"/>
            <p:cNvSpPr>
              <a:spLocks noChangeShapeType="1"/>
            </p:cNvSpPr>
            <p:nvPr/>
          </p:nvSpPr>
          <p:spPr bwMode="auto">
            <a:xfrm>
              <a:off x="3454" y="1917"/>
              <a:ext cx="0" cy="1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10" name="Line 1918"/>
            <p:cNvSpPr>
              <a:spLocks noChangeShapeType="1"/>
            </p:cNvSpPr>
            <p:nvPr/>
          </p:nvSpPr>
          <p:spPr bwMode="auto">
            <a:xfrm>
              <a:off x="2109" y="2823"/>
              <a:ext cx="7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11" name="Line 1919"/>
            <p:cNvSpPr>
              <a:spLocks noChangeShapeType="1"/>
            </p:cNvSpPr>
            <p:nvPr/>
          </p:nvSpPr>
          <p:spPr bwMode="auto">
            <a:xfrm>
              <a:off x="2210" y="2823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12" name="Line 1920"/>
            <p:cNvSpPr>
              <a:spLocks noChangeShapeType="1"/>
            </p:cNvSpPr>
            <p:nvPr/>
          </p:nvSpPr>
          <p:spPr bwMode="auto">
            <a:xfrm>
              <a:off x="2261" y="2823"/>
              <a:ext cx="13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13" name="Line 1921"/>
            <p:cNvSpPr>
              <a:spLocks noChangeShapeType="1"/>
            </p:cNvSpPr>
            <p:nvPr/>
          </p:nvSpPr>
          <p:spPr bwMode="auto">
            <a:xfrm>
              <a:off x="2428" y="2823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14" name="Line 1922"/>
            <p:cNvSpPr>
              <a:spLocks noChangeShapeType="1"/>
            </p:cNvSpPr>
            <p:nvPr/>
          </p:nvSpPr>
          <p:spPr bwMode="auto">
            <a:xfrm>
              <a:off x="2479" y="2823"/>
              <a:ext cx="14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15" name="Line 1923"/>
            <p:cNvSpPr>
              <a:spLocks noChangeShapeType="1"/>
            </p:cNvSpPr>
            <p:nvPr/>
          </p:nvSpPr>
          <p:spPr bwMode="auto">
            <a:xfrm>
              <a:off x="2645" y="2823"/>
              <a:ext cx="2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16" name="Line 1924"/>
            <p:cNvSpPr>
              <a:spLocks noChangeShapeType="1"/>
            </p:cNvSpPr>
            <p:nvPr/>
          </p:nvSpPr>
          <p:spPr bwMode="auto">
            <a:xfrm>
              <a:off x="2696" y="2823"/>
              <a:ext cx="14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17" name="Line 1925"/>
            <p:cNvSpPr>
              <a:spLocks noChangeShapeType="1"/>
            </p:cNvSpPr>
            <p:nvPr/>
          </p:nvSpPr>
          <p:spPr bwMode="auto">
            <a:xfrm>
              <a:off x="2866" y="2823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18" name="Line 1926"/>
            <p:cNvSpPr>
              <a:spLocks noChangeShapeType="1"/>
            </p:cNvSpPr>
            <p:nvPr/>
          </p:nvSpPr>
          <p:spPr bwMode="auto">
            <a:xfrm>
              <a:off x="2917" y="2823"/>
              <a:ext cx="14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19" name="Line 1927"/>
            <p:cNvSpPr>
              <a:spLocks noChangeShapeType="1"/>
            </p:cNvSpPr>
            <p:nvPr/>
          </p:nvSpPr>
          <p:spPr bwMode="auto">
            <a:xfrm>
              <a:off x="3084" y="2823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20" name="Line 1928"/>
            <p:cNvSpPr>
              <a:spLocks noChangeShapeType="1"/>
            </p:cNvSpPr>
            <p:nvPr/>
          </p:nvSpPr>
          <p:spPr bwMode="auto">
            <a:xfrm>
              <a:off x="3135" y="2823"/>
              <a:ext cx="14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21" name="Line 1929"/>
            <p:cNvSpPr>
              <a:spLocks noChangeShapeType="1"/>
            </p:cNvSpPr>
            <p:nvPr/>
          </p:nvSpPr>
          <p:spPr bwMode="auto">
            <a:xfrm>
              <a:off x="3305" y="2823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22" name="Line 1930"/>
            <p:cNvSpPr>
              <a:spLocks noChangeShapeType="1"/>
            </p:cNvSpPr>
            <p:nvPr/>
          </p:nvSpPr>
          <p:spPr bwMode="auto">
            <a:xfrm>
              <a:off x="3356" y="2823"/>
              <a:ext cx="13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23" name="Line 1931"/>
            <p:cNvSpPr>
              <a:spLocks noChangeShapeType="1"/>
            </p:cNvSpPr>
            <p:nvPr/>
          </p:nvSpPr>
          <p:spPr bwMode="auto">
            <a:xfrm>
              <a:off x="3522" y="2823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24" name="Line 1932"/>
            <p:cNvSpPr>
              <a:spLocks noChangeShapeType="1"/>
            </p:cNvSpPr>
            <p:nvPr/>
          </p:nvSpPr>
          <p:spPr bwMode="auto">
            <a:xfrm>
              <a:off x="3573" y="2823"/>
              <a:ext cx="14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25" name="Line 1933"/>
            <p:cNvSpPr>
              <a:spLocks noChangeShapeType="1"/>
            </p:cNvSpPr>
            <p:nvPr/>
          </p:nvSpPr>
          <p:spPr bwMode="auto">
            <a:xfrm>
              <a:off x="3744" y="2823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26" name="Line 1934"/>
            <p:cNvSpPr>
              <a:spLocks noChangeShapeType="1"/>
            </p:cNvSpPr>
            <p:nvPr/>
          </p:nvSpPr>
          <p:spPr bwMode="auto">
            <a:xfrm>
              <a:off x="3794" y="2823"/>
              <a:ext cx="13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27" name="Line 1935"/>
            <p:cNvSpPr>
              <a:spLocks noChangeShapeType="1"/>
            </p:cNvSpPr>
            <p:nvPr/>
          </p:nvSpPr>
          <p:spPr bwMode="auto">
            <a:xfrm>
              <a:off x="3961" y="2823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28" name="Line 1936"/>
            <p:cNvSpPr>
              <a:spLocks noChangeShapeType="1"/>
            </p:cNvSpPr>
            <p:nvPr/>
          </p:nvSpPr>
          <p:spPr bwMode="auto">
            <a:xfrm>
              <a:off x="4012" y="2823"/>
              <a:ext cx="7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29" name="Line 1937"/>
            <p:cNvSpPr>
              <a:spLocks noChangeShapeType="1"/>
            </p:cNvSpPr>
            <p:nvPr/>
          </p:nvSpPr>
          <p:spPr bwMode="auto">
            <a:xfrm flipV="1">
              <a:off x="2468" y="3087"/>
              <a:ext cx="0" cy="10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30" name="Line 1938"/>
            <p:cNvSpPr>
              <a:spLocks noChangeShapeType="1"/>
            </p:cNvSpPr>
            <p:nvPr/>
          </p:nvSpPr>
          <p:spPr bwMode="auto">
            <a:xfrm flipV="1">
              <a:off x="2468" y="3037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31" name="Line 1939"/>
            <p:cNvSpPr>
              <a:spLocks noChangeShapeType="1"/>
            </p:cNvSpPr>
            <p:nvPr/>
          </p:nvSpPr>
          <p:spPr bwMode="auto">
            <a:xfrm flipV="1">
              <a:off x="2468" y="2870"/>
              <a:ext cx="0" cy="1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32" name="Line 1940"/>
            <p:cNvSpPr>
              <a:spLocks noChangeShapeType="1"/>
            </p:cNvSpPr>
            <p:nvPr/>
          </p:nvSpPr>
          <p:spPr bwMode="auto">
            <a:xfrm flipV="1">
              <a:off x="2468" y="2819"/>
              <a:ext cx="0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33" name="Line 1941"/>
            <p:cNvSpPr>
              <a:spLocks noChangeShapeType="1"/>
            </p:cNvSpPr>
            <p:nvPr/>
          </p:nvSpPr>
          <p:spPr bwMode="auto">
            <a:xfrm flipV="1">
              <a:off x="2468" y="2649"/>
              <a:ext cx="0" cy="1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34" name="Line 1942"/>
            <p:cNvSpPr>
              <a:spLocks noChangeShapeType="1"/>
            </p:cNvSpPr>
            <p:nvPr/>
          </p:nvSpPr>
          <p:spPr bwMode="auto">
            <a:xfrm flipV="1">
              <a:off x="2468" y="2598"/>
              <a:ext cx="0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35" name="Line 1943"/>
            <p:cNvSpPr>
              <a:spLocks noChangeShapeType="1"/>
            </p:cNvSpPr>
            <p:nvPr/>
          </p:nvSpPr>
          <p:spPr bwMode="auto">
            <a:xfrm flipV="1">
              <a:off x="2468" y="2468"/>
              <a:ext cx="0" cy="10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36" name="Freeform 1944"/>
            <p:cNvSpPr>
              <a:spLocks/>
            </p:cNvSpPr>
            <p:nvPr/>
          </p:nvSpPr>
          <p:spPr bwMode="auto">
            <a:xfrm>
              <a:off x="2903" y="2272"/>
              <a:ext cx="1101" cy="1102"/>
            </a:xfrm>
            <a:custGeom>
              <a:avLst/>
              <a:gdLst>
                <a:gd name="T0" fmla="*/ 3343 w 3349"/>
                <a:gd name="T1" fmla="*/ 1543 h 3349"/>
                <a:gd name="T2" fmla="*/ 3316 w 3349"/>
                <a:gd name="T3" fmla="*/ 1348 h 3349"/>
                <a:gd name="T4" fmla="*/ 3266 w 3349"/>
                <a:gd name="T5" fmla="*/ 1157 h 3349"/>
                <a:gd name="T6" fmla="*/ 3195 w 3349"/>
                <a:gd name="T7" fmla="*/ 973 h 3349"/>
                <a:gd name="T8" fmla="*/ 3102 w 3349"/>
                <a:gd name="T9" fmla="*/ 800 h 3349"/>
                <a:gd name="T10" fmla="*/ 2989 w 3349"/>
                <a:gd name="T11" fmla="*/ 637 h 3349"/>
                <a:gd name="T12" fmla="*/ 2858 w 3349"/>
                <a:gd name="T13" fmla="*/ 490 h 3349"/>
                <a:gd name="T14" fmla="*/ 2711 w 3349"/>
                <a:gd name="T15" fmla="*/ 359 h 3349"/>
                <a:gd name="T16" fmla="*/ 2549 w 3349"/>
                <a:gd name="T17" fmla="*/ 246 h 3349"/>
                <a:gd name="T18" fmla="*/ 2376 w 3349"/>
                <a:gd name="T19" fmla="*/ 153 h 3349"/>
                <a:gd name="T20" fmla="*/ 2192 w 3349"/>
                <a:gd name="T21" fmla="*/ 82 h 3349"/>
                <a:gd name="T22" fmla="*/ 2001 w 3349"/>
                <a:gd name="T23" fmla="*/ 31 h 3349"/>
                <a:gd name="T24" fmla="*/ 1806 w 3349"/>
                <a:gd name="T25" fmla="*/ 5 h 3349"/>
                <a:gd name="T26" fmla="*/ 1609 w 3349"/>
                <a:gd name="T27" fmla="*/ 1 h 3349"/>
                <a:gd name="T28" fmla="*/ 1413 w 3349"/>
                <a:gd name="T29" fmla="*/ 20 h 3349"/>
                <a:gd name="T30" fmla="*/ 1220 w 3349"/>
                <a:gd name="T31" fmla="*/ 63 h 3349"/>
                <a:gd name="T32" fmla="*/ 1034 w 3349"/>
                <a:gd name="T33" fmla="*/ 127 h 3349"/>
                <a:gd name="T34" fmla="*/ 856 w 3349"/>
                <a:gd name="T35" fmla="*/ 213 h 3349"/>
                <a:gd name="T36" fmla="*/ 691 w 3349"/>
                <a:gd name="T37" fmla="*/ 320 h 3349"/>
                <a:gd name="T38" fmla="*/ 539 w 3349"/>
                <a:gd name="T39" fmla="*/ 444 h 3349"/>
                <a:gd name="T40" fmla="*/ 402 w 3349"/>
                <a:gd name="T41" fmla="*/ 587 h 3349"/>
                <a:gd name="T42" fmla="*/ 283 w 3349"/>
                <a:gd name="T43" fmla="*/ 744 h 3349"/>
                <a:gd name="T44" fmla="*/ 183 w 3349"/>
                <a:gd name="T45" fmla="*/ 914 h 3349"/>
                <a:gd name="T46" fmla="*/ 104 w 3349"/>
                <a:gd name="T47" fmla="*/ 1095 h 3349"/>
                <a:gd name="T48" fmla="*/ 47 w 3349"/>
                <a:gd name="T49" fmla="*/ 1283 h 3349"/>
                <a:gd name="T50" fmla="*/ 13 w 3349"/>
                <a:gd name="T51" fmla="*/ 1478 h 3349"/>
                <a:gd name="T52" fmla="*/ 0 w 3349"/>
                <a:gd name="T53" fmla="*/ 1675 h 3349"/>
                <a:gd name="T54" fmla="*/ 13 w 3349"/>
                <a:gd name="T55" fmla="*/ 1871 h 3349"/>
                <a:gd name="T56" fmla="*/ 47 w 3349"/>
                <a:gd name="T57" fmla="*/ 2066 h 3349"/>
                <a:gd name="T58" fmla="*/ 104 w 3349"/>
                <a:gd name="T59" fmla="*/ 2255 h 3349"/>
                <a:gd name="T60" fmla="*/ 183 w 3349"/>
                <a:gd name="T61" fmla="*/ 2435 h 3349"/>
                <a:gd name="T62" fmla="*/ 283 w 3349"/>
                <a:gd name="T63" fmla="*/ 2605 h 3349"/>
                <a:gd name="T64" fmla="*/ 402 w 3349"/>
                <a:gd name="T65" fmla="*/ 2762 h 3349"/>
                <a:gd name="T66" fmla="*/ 539 w 3349"/>
                <a:gd name="T67" fmla="*/ 2904 h 3349"/>
                <a:gd name="T68" fmla="*/ 691 w 3349"/>
                <a:gd name="T69" fmla="*/ 3029 h 3349"/>
                <a:gd name="T70" fmla="*/ 856 w 3349"/>
                <a:gd name="T71" fmla="*/ 3136 h 3349"/>
                <a:gd name="T72" fmla="*/ 1034 w 3349"/>
                <a:gd name="T73" fmla="*/ 3222 h 3349"/>
                <a:gd name="T74" fmla="*/ 1220 w 3349"/>
                <a:gd name="T75" fmla="*/ 3286 h 3349"/>
                <a:gd name="T76" fmla="*/ 1413 w 3349"/>
                <a:gd name="T77" fmla="*/ 3329 h 3349"/>
                <a:gd name="T78" fmla="*/ 1609 w 3349"/>
                <a:gd name="T79" fmla="*/ 3348 h 3349"/>
                <a:gd name="T80" fmla="*/ 1806 w 3349"/>
                <a:gd name="T81" fmla="*/ 3344 h 3349"/>
                <a:gd name="T82" fmla="*/ 2001 w 3349"/>
                <a:gd name="T83" fmla="*/ 3318 h 3349"/>
                <a:gd name="T84" fmla="*/ 2192 w 3349"/>
                <a:gd name="T85" fmla="*/ 3268 h 3349"/>
                <a:gd name="T86" fmla="*/ 2376 w 3349"/>
                <a:gd name="T87" fmla="*/ 3196 h 3349"/>
                <a:gd name="T88" fmla="*/ 2549 w 3349"/>
                <a:gd name="T89" fmla="*/ 3102 h 3349"/>
                <a:gd name="T90" fmla="*/ 2711 w 3349"/>
                <a:gd name="T91" fmla="*/ 2990 h 3349"/>
                <a:gd name="T92" fmla="*/ 2858 w 3349"/>
                <a:gd name="T93" fmla="*/ 2859 h 3349"/>
                <a:gd name="T94" fmla="*/ 2989 w 3349"/>
                <a:gd name="T95" fmla="*/ 2711 h 3349"/>
                <a:gd name="T96" fmla="*/ 3102 w 3349"/>
                <a:gd name="T97" fmla="*/ 2550 h 3349"/>
                <a:gd name="T98" fmla="*/ 3195 w 3349"/>
                <a:gd name="T99" fmla="*/ 2375 h 3349"/>
                <a:gd name="T100" fmla="*/ 3266 w 3349"/>
                <a:gd name="T101" fmla="*/ 2192 h 3349"/>
                <a:gd name="T102" fmla="*/ 3316 w 3349"/>
                <a:gd name="T103" fmla="*/ 2001 h 3349"/>
                <a:gd name="T104" fmla="*/ 3343 w 3349"/>
                <a:gd name="T105" fmla="*/ 1806 h 3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349" h="3349">
                  <a:moveTo>
                    <a:pt x="3349" y="1675"/>
                  </a:moveTo>
                  <a:lnTo>
                    <a:pt x="3347" y="1609"/>
                  </a:lnTo>
                  <a:lnTo>
                    <a:pt x="3343" y="1543"/>
                  </a:lnTo>
                  <a:lnTo>
                    <a:pt x="3337" y="1478"/>
                  </a:lnTo>
                  <a:lnTo>
                    <a:pt x="3328" y="1412"/>
                  </a:lnTo>
                  <a:lnTo>
                    <a:pt x="3316" y="1348"/>
                  </a:lnTo>
                  <a:lnTo>
                    <a:pt x="3303" y="1283"/>
                  </a:lnTo>
                  <a:lnTo>
                    <a:pt x="3286" y="1220"/>
                  </a:lnTo>
                  <a:lnTo>
                    <a:pt x="3266" y="1157"/>
                  </a:lnTo>
                  <a:lnTo>
                    <a:pt x="3245" y="1095"/>
                  </a:lnTo>
                  <a:lnTo>
                    <a:pt x="3222" y="1033"/>
                  </a:lnTo>
                  <a:lnTo>
                    <a:pt x="3195" y="973"/>
                  </a:lnTo>
                  <a:lnTo>
                    <a:pt x="3166" y="914"/>
                  </a:lnTo>
                  <a:lnTo>
                    <a:pt x="3135" y="856"/>
                  </a:lnTo>
                  <a:lnTo>
                    <a:pt x="3102" y="800"/>
                  </a:lnTo>
                  <a:lnTo>
                    <a:pt x="3066" y="744"/>
                  </a:lnTo>
                  <a:lnTo>
                    <a:pt x="3029" y="690"/>
                  </a:lnTo>
                  <a:lnTo>
                    <a:pt x="2989" y="637"/>
                  </a:lnTo>
                  <a:lnTo>
                    <a:pt x="2947" y="587"/>
                  </a:lnTo>
                  <a:lnTo>
                    <a:pt x="2904" y="538"/>
                  </a:lnTo>
                  <a:lnTo>
                    <a:pt x="2858" y="490"/>
                  </a:lnTo>
                  <a:lnTo>
                    <a:pt x="2811" y="444"/>
                  </a:lnTo>
                  <a:lnTo>
                    <a:pt x="2762" y="401"/>
                  </a:lnTo>
                  <a:lnTo>
                    <a:pt x="2711" y="359"/>
                  </a:lnTo>
                  <a:lnTo>
                    <a:pt x="2659" y="320"/>
                  </a:lnTo>
                  <a:lnTo>
                    <a:pt x="2604" y="282"/>
                  </a:lnTo>
                  <a:lnTo>
                    <a:pt x="2549" y="246"/>
                  </a:lnTo>
                  <a:lnTo>
                    <a:pt x="2492" y="213"/>
                  </a:lnTo>
                  <a:lnTo>
                    <a:pt x="2435" y="182"/>
                  </a:lnTo>
                  <a:lnTo>
                    <a:pt x="2376" y="153"/>
                  </a:lnTo>
                  <a:lnTo>
                    <a:pt x="2315" y="127"/>
                  </a:lnTo>
                  <a:lnTo>
                    <a:pt x="2254" y="103"/>
                  </a:lnTo>
                  <a:lnTo>
                    <a:pt x="2192" y="82"/>
                  </a:lnTo>
                  <a:lnTo>
                    <a:pt x="2129" y="63"/>
                  </a:lnTo>
                  <a:lnTo>
                    <a:pt x="2065" y="45"/>
                  </a:lnTo>
                  <a:lnTo>
                    <a:pt x="2001" y="31"/>
                  </a:lnTo>
                  <a:lnTo>
                    <a:pt x="1937" y="20"/>
                  </a:lnTo>
                  <a:lnTo>
                    <a:pt x="1871" y="11"/>
                  </a:lnTo>
                  <a:lnTo>
                    <a:pt x="1806" y="5"/>
                  </a:lnTo>
                  <a:lnTo>
                    <a:pt x="1740" y="1"/>
                  </a:lnTo>
                  <a:lnTo>
                    <a:pt x="1675" y="0"/>
                  </a:lnTo>
                  <a:lnTo>
                    <a:pt x="1609" y="1"/>
                  </a:lnTo>
                  <a:lnTo>
                    <a:pt x="1543" y="5"/>
                  </a:lnTo>
                  <a:lnTo>
                    <a:pt x="1478" y="11"/>
                  </a:lnTo>
                  <a:lnTo>
                    <a:pt x="1413" y="20"/>
                  </a:lnTo>
                  <a:lnTo>
                    <a:pt x="1348" y="31"/>
                  </a:lnTo>
                  <a:lnTo>
                    <a:pt x="1284" y="45"/>
                  </a:lnTo>
                  <a:lnTo>
                    <a:pt x="1220" y="63"/>
                  </a:lnTo>
                  <a:lnTo>
                    <a:pt x="1157" y="82"/>
                  </a:lnTo>
                  <a:lnTo>
                    <a:pt x="1095" y="103"/>
                  </a:lnTo>
                  <a:lnTo>
                    <a:pt x="1034" y="127"/>
                  </a:lnTo>
                  <a:lnTo>
                    <a:pt x="973" y="153"/>
                  </a:lnTo>
                  <a:lnTo>
                    <a:pt x="914" y="182"/>
                  </a:lnTo>
                  <a:lnTo>
                    <a:pt x="856" y="213"/>
                  </a:lnTo>
                  <a:lnTo>
                    <a:pt x="800" y="246"/>
                  </a:lnTo>
                  <a:lnTo>
                    <a:pt x="745" y="282"/>
                  </a:lnTo>
                  <a:lnTo>
                    <a:pt x="691" y="320"/>
                  </a:lnTo>
                  <a:lnTo>
                    <a:pt x="638" y="359"/>
                  </a:lnTo>
                  <a:lnTo>
                    <a:pt x="587" y="401"/>
                  </a:lnTo>
                  <a:lnTo>
                    <a:pt x="539" y="444"/>
                  </a:lnTo>
                  <a:lnTo>
                    <a:pt x="491" y="490"/>
                  </a:lnTo>
                  <a:lnTo>
                    <a:pt x="445" y="538"/>
                  </a:lnTo>
                  <a:lnTo>
                    <a:pt x="402" y="587"/>
                  </a:lnTo>
                  <a:lnTo>
                    <a:pt x="360" y="637"/>
                  </a:lnTo>
                  <a:lnTo>
                    <a:pt x="320" y="690"/>
                  </a:lnTo>
                  <a:lnTo>
                    <a:pt x="283" y="744"/>
                  </a:lnTo>
                  <a:lnTo>
                    <a:pt x="247" y="800"/>
                  </a:lnTo>
                  <a:lnTo>
                    <a:pt x="214" y="856"/>
                  </a:lnTo>
                  <a:lnTo>
                    <a:pt x="183" y="914"/>
                  </a:lnTo>
                  <a:lnTo>
                    <a:pt x="155" y="973"/>
                  </a:lnTo>
                  <a:lnTo>
                    <a:pt x="128" y="1033"/>
                  </a:lnTo>
                  <a:lnTo>
                    <a:pt x="104" y="1095"/>
                  </a:lnTo>
                  <a:lnTo>
                    <a:pt x="83" y="1157"/>
                  </a:lnTo>
                  <a:lnTo>
                    <a:pt x="63" y="1220"/>
                  </a:lnTo>
                  <a:lnTo>
                    <a:pt x="47" y="1283"/>
                  </a:lnTo>
                  <a:lnTo>
                    <a:pt x="33" y="1348"/>
                  </a:lnTo>
                  <a:lnTo>
                    <a:pt x="21" y="1412"/>
                  </a:lnTo>
                  <a:lnTo>
                    <a:pt x="13" y="1478"/>
                  </a:lnTo>
                  <a:lnTo>
                    <a:pt x="5" y="1543"/>
                  </a:lnTo>
                  <a:lnTo>
                    <a:pt x="1" y="1609"/>
                  </a:lnTo>
                  <a:lnTo>
                    <a:pt x="0" y="1675"/>
                  </a:lnTo>
                  <a:lnTo>
                    <a:pt x="1" y="1740"/>
                  </a:lnTo>
                  <a:lnTo>
                    <a:pt x="5" y="1806"/>
                  </a:lnTo>
                  <a:lnTo>
                    <a:pt x="13" y="1871"/>
                  </a:lnTo>
                  <a:lnTo>
                    <a:pt x="21" y="1937"/>
                  </a:lnTo>
                  <a:lnTo>
                    <a:pt x="33" y="2001"/>
                  </a:lnTo>
                  <a:lnTo>
                    <a:pt x="47" y="2066"/>
                  </a:lnTo>
                  <a:lnTo>
                    <a:pt x="63" y="2129"/>
                  </a:lnTo>
                  <a:lnTo>
                    <a:pt x="83" y="2192"/>
                  </a:lnTo>
                  <a:lnTo>
                    <a:pt x="104" y="2255"/>
                  </a:lnTo>
                  <a:lnTo>
                    <a:pt x="128" y="2316"/>
                  </a:lnTo>
                  <a:lnTo>
                    <a:pt x="155" y="2375"/>
                  </a:lnTo>
                  <a:lnTo>
                    <a:pt x="183" y="2435"/>
                  </a:lnTo>
                  <a:lnTo>
                    <a:pt x="214" y="2493"/>
                  </a:lnTo>
                  <a:lnTo>
                    <a:pt x="247" y="2550"/>
                  </a:lnTo>
                  <a:lnTo>
                    <a:pt x="283" y="2605"/>
                  </a:lnTo>
                  <a:lnTo>
                    <a:pt x="320" y="2659"/>
                  </a:lnTo>
                  <a:lnTo>
                    <a:pt x="360" y="2711"/>
                  </a:lnTo>
                  <a:lnTo>
                    <a:pt x="402" y="2762"/>
                  </a:lnTo>
                  <a:lnTo>
                    <a:pt x="445" y="2811"/>
                  </a:lnTo>
                  <a:lnTo>
                    <a:pt x="491" y="2859"/>
                  </a:lnTo>
                  <a:lnTo>
                    <a:pt x="539" y="2904"/>
                  </a:lnTo>
                  <a:lnTo>
                    <a:pt x="587" y="2948"/>
                  </a:lnTo>
                  <a:lnTo>
                    <a:pt x="638" y="2990"/>
                  </a:lnTo>
                  <a:lnTo>
                    <a:pt x="691" y="3029"/>
                  </a:lnTo>
                  <a:lnTo>
                    <a:pt x="745" y="3067"/>
                  </a:lnTo>
                  <a:lnTo>
                    <a:pt x="800" y="3102"/>
                  </a:lnTo>
                  <a:lnTo>
                    <a:pt x="856" y="3136"/>
                  </a:lnTo>
                  <a:lnTo>
                    <a:pt x="914" y="3166"/>
                  </a:lnTo>
                  <a:lnTo>
                    <a:pt x="973" y="3196"/>
                  </a:lnTo>
                  <a:lnTo>
                    <a:pt x="1034" y="3222"/>
                  </a:lnTo>
                  <a:lnTo>
                    <a:pt x="1095" y="3245"/>
                  </a:lnTo>
                  <a:lnTo>
                    <a:pt x="1157" y="3268"/>
                  </a:lnTo>
                  <a:lnTo>
                    <a:pt x="1220" y="3286"/>
                  </a:lnTo>
                  <a:lnTo>
                    <a:pt x="1284" y="3303"/>
                  </a:lnTo>
                  <a:lnTo>
                    <a:pt x="1348" y="3318"/>
                  </a:lnTo>
                  <a:lnTo>
                    <a:pt x="1413" y="3329"/>
                  </a:lnTo>
                  <a:lnTo>
                    <a:pt x="1478" y="3338"/>
                  </a:lnTo>
                  <a:lnTo>
                    <a:pt x="1543" y="3344"/>
                  </a:lnTo>
                  <a:lnTo>
                    <a:pt x="1609" y="3348"/>
                  </a:lnTo>
                  <a:lnTo>
                    <a:pt x="1675" y="3349"/>
                  </a:lnTo>
                  <a:lnTo>
                    <a:pt x="1740" y="3348"/>
                  </a:lnTo>
                  <a:lnTo>
                    <a:pt x="1806" y="3344"/>
                  </a:lnTo>
                  <a:lnTo>
                    <a:pt x="1871" y="3338"/>
                  </a:lnTo>
                  <a:lnTo>
                    <a:pt x="1937" y="3329"/>
                  </a:lnTo>
                  <a:lnTo>
                    <a:pt x="2001" y="3318"/>
                  </a:lnTo>
                  <a:lnTo>
                    <a:pt x="2065" y="3303"/>
                  </a:lnTo>
                  <a:lnTo>
                    <a:pt x="2129" y="3286"/>
                  </a:lnTo>
                  <a:lnTo>
                    <a:pt x="2192" y="3268"/>
                  </a:lnTo>
                  <a:lnTo>
                    <a:pt x="2254" y="3245"/>
                  </a:lnTo>
                  <a:lnTo>
                    <a:pt x="2315" y="3222"/>
                  </a:lnTo>
                  <a:lnTo>
                    <a:pt x="2376" y="3196"/>
                  </a:lnTo>
                  <a:lnTo>
                    <a:pt x="2435" y="3166"/>
                  </a:lnTo>
                  <a:lnTo>
                    <a:pt x="2492" y="3136"/>
                  </a:lnTo>
                  <a:lnTo>
                    <a:pt x="2549" y="3102"/>
                  </a:lnTo>
                  <a:lnTo>
                    <a:pt x="2604" y="3067"/>
                  </a:lnTo>
                  <a:lnTo>
                    <a:pt x="2659" y="3029"/>
                  </a:lnTo>
                  <a:lnTo>
                    <a:pt x="2711" y="2990"/>
                  </a:lnTo>
                  <a:lnTo>
                    <a:pt x="2762" y="2948"/>
                  </a:lnTo>
                  <a:lnTo>
                    <a:pt x="2811" y="2904"/>
                  </a:lnTo>
                  <a:lnTo>
                    <a:pt x="2858" y="2859"/>
                  </a:lnTo>
                  <a:lnTo>
                    <a:pt x="2904" y="2811"/>
                  </a:lnTo>
                  <a:lnTo>
                    <a:pt x="2947" y="2762"/>
                  </a:lnTo>
                  <a:lnTo>
                    <a:pt x="2989" y="2711"/>
                  </a:lnTo>
                  <a:lnTo>
                    <a:pt x="3029" y="2659"/>
                  </a:lnTo>
                  <a:lnTo>
                    <a:pt x="3066" y="2605"/>
                  </a:lnTo>
                  <a:lnTo>
                    <a:pt x="3102" y="2550"/>
                  </a:lnTo>
                  <a:lnTo>
                    <a:pt x="3135" y="2493"/>
                  </a:lnTo>
                  <a:lnTo>
                    <a:pt x="3166" y="2435"/>
                  </a:lnTo>
                  <a:lnTo>
                    <a:pt x="3195" y="2375"/>
                  </a:lnTo>
                  <a:lnTo>
                    <a:pt x="3222" y="2316"/>
                  </a:lnTo>
                  <a:lnTo>
                    <a:pt x="3245" y="2255"/>
                  </a:lnTo>
                  <a:lnTo>
                    <a:pt x="3266" y="2192"/>
                  </a:lnTo>
                  <a:lnTo>
                    <a:pt x="3286" y="2129"/>
                  </a:lnTo>
                  <a:lnTo>
                    <a:pt x="3303" y="2066"/>
                  </a:lnTo>
                  <a:lnTo>
                    <a:pt x="3316" y="2001"/>
                  </a:lnTo>
                  <a:lnTo>
                    <a:pt x="3328" y="1937"/>
                  </a:lnTo>
                  <a:lnTo>
                    <a:pt x="3337" y="1871"/>
                  </a:lnTo>
                  <a:lnTo>
                    <a:pt x="3343" y="1806"/>
                  </a:lnTo>
                  <a:lnTo>
                    <a:pt x="3347" y="1740"/>
                  </a:lnTo>
                  <a:lnTo>
                    <a:pt x="3349" y="167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37" name="Freeform 1945"/>
            <p:cNvSpPr>
              <a:spLocks/>
            </p:cNvSpPr>
            <p:nvPr/>
          </p:nvSpPr>
          <p:spPr bwMode="auto">
            <a:xfrm>
              <a:off x="3077" y="2446"/>
              <a:ext cx="753" cy="754"/>
            </a:xfrm>
            <a:custGeom>
              <a:avLst/>
              <a:gdLst>
                <a:gd name="T0" fmla="*/ 2277 w 2282"/>
                <a:gd name="T1" fmla="*/ 1033 h 2283"/>
                <a:gd name="T2" fmla="*/ 2250 w 2282"/>
                <a:gd name="T3" fmla="*/ 872 h 2283"/>
                <a:gd name="T4" fmla="*/ 2200 w 2282"/>
                <a:gd name="T5" fmla="*/ 716 h 2283"/>
                <a:gd name="T6" fmla="*/ 2129 w 2282"/>
                <a:gd name="T7" fmla="*/ 570 h 2283"/>
                <a:gd name="T8" fmla="*/ 2038 w 2282"/>
                <a:gd name="T9" fmla="*/ 435 h 2283"/>
                <a:gd name="T10" fmla="*/ 1928 w 2282"/>
                <a:gd name="T11" fmla="*/ 314 h 2283"/>
                <a:gd name="T12" fmla="*/ 1803 w 2282"/>
                <a:gd name="T13" fmla="*/ 211 h 2283"/>
                <a:gd name="T14" fmla="*/ 1664 w 2282"/>
                <a:gd name="T15" fmla="*/ 127 h 2283"/>
                <a:gd name="T16" fmla="*/ 1514 w 2282"/>
                <a:gd name="T17" fmla="*/ 63 h 2283"/>
                <a:gd name="T18" fmla="*/ 1356 w 2282"/>
                <a:gd name="T19" fmla="*/ 20 h 2283"/>
                <a:gd name="T20" fmla="*/ 1195 w 2282"/>
                <a:gd name="T21" fmla="*/ 1 h 2283"/>
                <a:gd name="T22" fmla="*/ 1032 w 2282"/>
                <a:gd name="T23" fmla="*/ 5 h 2283"/>
                <a:gd name="T24" fmla="*/ 872 w 2282"/>
                <a:gd name="T25" fmla="*/ 31 h 2283"/>
                <a:gd name="T26" fmla="*/ 716 w 2282"/>
                <a:gd name="T27" fmla="*/ 81 h 2283"/>
                <a:gd name="T28" fmla="*/ 570 w 2282"/>
                <a:gd name="T29" fmla="*/ 152 h 2283"/>
                <a:gd name="T30" fmla="*/ 435 w 2282"/>
                <a:gd name="T31" fmla="*/ 243 h 2283"/>
                <a:gd name="T32" fmla="*/ 314 w 2282"/>
                <a:gd name="T33" fmla="*/ 353 h 2283"/>
                <a:gd name="T34" fmla="*/ 211 w 2282"/>
                <a:gd name="T35" fmla="*/ 479 h 2283"/>
                <a:gd name="T36" fmla="*/ 126 w 2282"/>
                <a:gd name="T37" fmla="*/ 618 h 2283"/>
                <a:gd name="T38" fmla="*/ 61 w 2282"/>
                <a:gd name="T39" fmla="*/ 768 h 2283"/>
                <a:gd name="T40" fmla="*/ 20 w 2282"/>
                <a:gd name="T41" fmla="*/ 926 h 2283"/>
                <a:gd name="T42" fmla="*/ 1 w 2282"/>
                <a:gd name="T43" fmla="*/ 1087 h 2283"/>
                <a:gd name="T44" fmla="*/ 5 w 2282"/>
                <a:gd name="T45" fmla="*/ 1249 h 2283"/>
                <a:gd name="T46" fmla="*/ 31 w 2282"/>
                <a:gd name="T47" fmla="*/ 1411 h 2283"/>
                <a:gd name="T48" fmla="*/ 81 w 2282"/>
                <a:gd name="T49" fmla="*/ 1566 h 2283"/>
                <a:gd name="T50" fmla="*/ 152 w 2282"/>
                <a:gd name="T51" fmla="*/ 1712 h 2283"/>
                <a:gd name="T52" fmla="*/ 243 w 2282"/>
                <a:gd name="T53" fmla="*/ 1847 h 2283"/>
                <a:gd name="T54" fmla="*/ 353 w 2282"/>
                <a:gd name="T55" fmla="*/ 1968 h 2283"/>
                <a:gd name="T56" fmla="*/ 479 w 2282"/>
                <a:gd name="T57" fmla="*/ 2072 h 2283"/>
                <a:gd name="T58" fmla="*/ 618 w 2282"/>
                <a:gd name="T59" fmla="*/ 2156 h 2283"/>
                <a:gd name="T60" fmla="*/ 767 w 2282"/>
                <a:gd name="T61" fmla="*/ 2220 h 2283"/>
                <a:gd name="T62" fmla="*/ 925 w 2282"/>
                <a:gd name="T63" fmla="*/ 2263 h 2283"/>
                <a:gd name="T64" fmla="*/ 1086 w 2282"/>
                <a:gd name="T65" fmla="*/ 2282 h 2283"/>
                <a:gd name="T66" fmla="*/ 1249 w 2282"/>
                <a:gd name="T67" fmla="*/ 2278 h 2283"/>
                <a:gd name="T68" fmla="*/ 1410 w 2282"/>
                <a:gd name="T69" fmla="*/ 2252 h 2283"/>
                <a:gd name="T70" fmla="*/ 1564 w 2282"/>
                <a:gd name="T71" fmla="*/ 2202 h 2283"/>
                <a:gd name="T72" fmla="*/ 1712 w 2282"/>
                <a:gd name="T73" fmla="*/ 2131 h 2283"/>
                <a:gd name="T74" fmla="*/ 1846 w 2282"/>
                <a:gd name="T75" fmla="*/ 2039 h 2283"/>
                <a:gd name="T76" fmla="*/ 1967 w 2282"/>
                <a:gd name="T77" fmla="*/ 1930 h 2283"/>
                <a:gd name="T78" fmla="*/ 2070 w 2282"/>
                <a:gd name="T79" fmla="*/ 1804 h 2283"/>
                <a:gd name="T80" fmla="*/ 2155 w 2282"/>
                <a:gd name="T81" fmla="*/ 1665 h 2283"/>
                <a:gd name="T82" fmla="*/ 2219 w 2282"/>
                <a:gd name="T83" fmla="*/ 1514 h 2283"/>
                <a:gd name="T84" fmla="*/ 2261 w 2282"/>
                <a:gd name="T85" fmla="*/ 1357 h 2283"/>
                <a:gd name="T86" fmla="*/ 2280 w 2282"/>
                <a:gd name="T87" fmla="*/ 1196 h 2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282" h="2283">
                  <a:moveTo>
                    <a:pt x="2282" y="1142"/>
                  </a:moveTo>
                  <a:lnTo>
                    <a:pt x="2280" y="1087"/>
                  </a:lnTo>
                  <a:lnTo>
                    <a:pt x="2277" y="1033"/>
                  </a:lnTo>
                  <a:lnTo>
                    <a:pt x="2270" y="978"/>
                  </a:lnTo>
                  <a:lnTo>
                    <a:pt x="2261" y="926"/>
                  </a:lnTo>
                  <a:lnTo>
                    <a:pt x="2250" y="872"/>
                  </a:lnTo>
                  <a:lnTo>
                    <a:pt x="2236" y="820"/>
                  </a:lnTo>
                  <a:lnTo>
                    <a:pt x="2219" y="768"/>
                  </a:lnTo>
                  <a:lnTo>
                    <a:pt x="2200" y="716"/>
                  </a:lnTo>
                  <a:lnTo>
                    <a:pt x="2179" y="667"/>
                  </a:lnTo>
                  <a:lnTo>
                    <a:pt x="2155" y="618"/>
                  </a:lnTo>
                  <a:lnTo>
                    <a:pt x="2129" y="570"/>
                  </a:lnTo>
                  <a:lnTo>
                    <a:pt x="2101" y="524"/>
                  </a:lnTo>
                  <a:lnTo>
                    <a:pt x="2070" y="479"/>
                  </a:lnTo>
                  <a:lnTo>
                    <a:pt x="2038" y="435"/>
                  </a:lnTo>
                  <a:lnTo>
                    <a:pt x="2003" y="394"/>
                  </a:lnTo>
                  <a:lnTo>
                    <a:pt x="1967" y="353"/>
                  </a:lnTo>
                  <a:lnTo>
                    <a:pt x="1928" y="314"/>
                  </a:lnTo>
                  <a:lnTo>
                    <a:pt x="1888" y="278"/>
                  </a:lnTo>
                  <a:lnTo>
                    <a:pt x="1846" y="243"/>
                  </a:lnTo>
                  <a:lnTo>
                    <a:pt x="1803" y="211"/>
                  </a:lnTo>
                  <a:lnTo>
                    <a:pt x="1757" y="180"/>
                  </a:lnTo>
                  <a:lnTo>
                    <a:pt x="1712" y="152"/>
                  </a:lnTo>
                  <a:lnTo>
                    <a:pt x="1664" y="127"/>
                  </a:lnTo>
                  <a:lnTo>
                    <a:pt x="1615" y="102"/>
                  </a:lnTo>
                  <a:lnTo>
                    <a:pt x="1564" y="81"/>
                  </a:lnTo>
                  <a:lnTo>
                    <a:pt x="1514" y="63"/>
                  </a:lnTo>
                  <a:lnTo>
                    <a:pt x="1462" y="45"/>
                  </a:lnTo>
                  <a:lnTo>
                    <a:pt x="1410" y="31"/>
                  </a:lnTo>
                  <a:lnTo>
                    <a:pt x="1356" y="20"/>
                  </a:lnTo>
                  <a:lnTo>
                    <a:pt x="1303" y="11"/>
                  </a:lnTo>
                  <a:lnTo>
                    <a:pt x="1249" y="5"/>
                  </a:lnTo>
                  <a:lnTo>
                    <a:pt x="1195" y="1"/>
                  </a:lnTo>
                  <a:lnTo>
                    <a:pt x="1141" y="0"/>
                  </a:lnTo>
                  <a:lnTo>
                    <a:pt x="1086" y="1"/>
                  </a:lnTo>
                  <a:lnTo>
                    <a:pt x="1032" y="5"/>
                  </a:lnTo>
                  <a:lnTo>
                    <a:pt x="978" y="11"/>
                  </a:lnTo>
                  <a:lnTo>
                    <a:pt x="925" y="20"/>
                  </a:lnTo>
                  <a:lnTo>
                    <a:pt x="872" y="31"/>
                  </a:lnTo>
                  <a:lnTo>
                    <a:pt x="819" y="45"/>
                  </a:lnTo>
                  <a:lnTo>
                    <a:pt x="767" y="63"/>
                  </a:lnTo>
                  <a:lnTo>
                    <a:pt x="716" y="81"/>
                  </a:lnTo>
                  <a:lnTo>
                    <a:pt x="667" y="102"/>
                  </a:lnTo>
                  <a:lnTo>
                    <a:pt x="618" y="127"/>
                  </a:lnTo>
                  <a:lnTo>
                    <a:pt x="570" y="152"/>
                  </a:lnTo>
                  <a:lnTo>
                    <a:pt x="524" y="180"/>
                  </a:lnTo>
                  <a:lnTo>
                    <a:pt x="479" y="211"/>
                  </a:lnTo>
                  <a:lnTo>
                    <a:pt x="435" y="243"/>
                  </a:lnTo>
                  <a:lnTo>
                    <a:pt x="394" y="278"/>
                  </a:lnTo>
                  <a:lnTo>
                    <a:pt x="353" y="314"/>
                  </a:lnTo>
                  <a:lnTo>
                    <a:pt x="314" y="353"/>
                  </a:lnTo>
                  <a:lnTo>
                    <a:pt x="278" y="394"/>
                  </a:lnTo>
                  <a:lnTo>
                    <a:pt x="243" y="435"/>
                  </a:lnTo>
                  <a:lnTo>
                    <a:pt x="211" y="479"/>
                  </a:lnTo>
                  <a:lnTo>
                    <a:pt x="180" y="524"/>
                  </a:lnTo>
                  <a:lnTo>
                    <a:pt x="152" y="570"/>
                  </a:lnTo>
                  <a:lnTo>
                    <a:pt x="126" y="618"/>
                  </a:lnTo>
                  <a:lnTo>
                    <a:pt x="102" y="667"/>
                  </a:lnTo>
                  <a:lnTo>
                    <a:pt x="81" y="716"/>
                  </a:lnTo>
                  <a:lnTo>
                    <a:pt x="61" y="768"/>
                  </a:lnTo>
                  <a:lnTo>
                    <a:pt x="45" y="820"/>
                  </a:lnTo>
                  <a:lnTo>
                    <a:pt x="31" y="872"/>
                  </a:lnTo>
                  <a:lnTo>
                    <a:pt x="20" y="926"/>
                  </a:lnTo>
                  <a:lnTo>
                    <a:pt x="11" y="978"/>
                  </a:lnTo>
                  <a:lnTo>
                    <a:pt x="5" y="1033"/>
                  </a:lnTo>
                  <a:lnTo>
                    <a:pt x="1" y="1087"/>
                  </a:lnTo>
                  <a:lnTo>
                    <a:pt x="0" y="1142"/>
                  </a:lnTo>
                  <a:lnTo>
                    <a:pt x="1" y="1196"/>
                  </a:lnTo>
                  <a:lnTo>
                    <a:pt x="5" y="1249"/>
                  </a:lnTo>
                  <a:lnTo>
                    <a:pt x="11" y="1304"/>
                  </a:lnTo>
                  <a:lnTo>
                    <a:pt x="20" y="1357"/>
                  </a:lnTo>
                  <a:lnTo>
                    <a:pt x="31" y="1411"/>
                  </a:lnTo>
                  <a:lnTo>
                    <a:pt x="45" y="1463"/>
                  </a:lnTo>
                  <a:lnTo>
                    <a:pt x="61" y="1514"/>
                  </a:lnTo>
                  <a:lnTo>
                    <a:pt x="81" y="1566"/>
                  </a:lnTo>
                  <a:lnTo>
                    <a:pt x="102" y="1616"/>
                  </a:lnTo>
                  <a:lnTo>
                    <a:pt x="126" y="1665"/>
                  </a:lnTo>
                  <a:lnTo>
                    <a:pt x="152" y="1712"/>
                  </a:lnTo>
                  <a:lnTo>
                    <a:pt x="180" y="1759"/>
                  </a:lnTo>
                  <a:lnTo>
                    <a:pt x="211" y="1804"/>
                  </a:lnTo>
                  <a:lnTo>
                    <a:pt x="243" y="1847"/>
                  </a:lnTo>
                  <a:lnTo>
                    <a:pt x="278" y="1889"/>
                  </a:lnTo>
                  <a:lnTo>
                    <a:pt x="314" y="1930"/>
                  </a:lnTo>
                  <a:lnTo>
                    <a:pt x="353" y="1968"/>
                  </a:lnTo>
                  <a:lnTo>
                    <a:pt x="394" y="2005"/>
                  </a:lnTo>
                  <a:lnTo>
                    <a:pt x="435" y="2039"/>
                  </a:lnTo>
                  <a:lnTo>
                    <a:pt x="479" y="2072"/>
                  </a:lnTo>
                  <a:lnTo>
                    <a:pt x="524" y="2102"/>
                  </a:lnTo>
                  <a:lnTo>
                    <a:pt x="570" y="2131"/>
                  </a:lnTo>
                  <a:lnTo>
                    <a:pt x="618" y="2156"/>
                  </a:lnTo>
                  <a:lnTo>
                    <a:pt x="667" y="2180"/>
                  </a:lnTo>
                  <a:lnTo>
                    <a:pt x="716" y="2202"/>
                  </a:lnTo>
                  <a:lnTo>
                    <a:pt x="767" y="2220"/>
                  </a:lnTo>
                  <a:lnTo>
                    <a:pt x="819" y="2237"/>
                  </a:lnTo>
                  <a:lnTo>
                    <a:pt x="872" y="2252"/>
                  </a:lnTo>
                  <a:lnTo>
                    <a:pt x="925" y="2263"/>
                  </a:lnTo>
                  <a:lnTo>
                    <a:pt x="978" y="2272"/>
                  </a:lnTo>
                  <a:lnTo>
                    <a:pt x="1032" y="2278"/>
                  </a:lnTo>
                  <a:lnTo>
                    <a:pt x="1086" y="2282"/>
                  </a:lnTo>
                  <a:lnTo>
                    <a:pt x="1141" y="2283"/>
                  </a:lnTo>
                  <a:lnTo>
                    <a:pt x="1195" y="2282"/>
                  </a:lnTo>
                  <a:lnTo>
                    <a:pt x="1249" y="2278"/>
                  </a:lnTo>
                  <a:lnTo>
                    <a:pt x="1303" y="2272"/>
                  </a:lnTo>
                  <a:lnTo>
                    <a:pt x="1356" y="2263"/>
                  </a:lnTo>
                  <a:lnTo>
                    <a:pt x="1410" y="2252"/>
                  </a:lnTo>
                  <a:lnTo>
                    <a:pt x="1462" y="2237"/>
                  </a:lnTo>
                  <a:lnTo>
                    <a:pt x="1514" y="2220"/>
                  </a:lnTo>
                  <a:lnTo>
                    <a:pt x="1564" y="2202"/>
                  </a:lnTo>
                  <a:lnTo>
                    <a:pt x="1615" y="2180"/>
                  </a:lnTo>
                  <a:lnTo>
                    <a:pt x="1664" y="2156"/>
                  </a:lnTo>
                  <a:lnTo>
                    <a:pt x="1712" y="2131"/>
                  </a:lnTo>
                  <a:lnTo>
                    <a:pt x="1757" y="2102"/>
                  </a:lnTo>
                  <a:lnTo>
                    <a:pt x="1803" y="2072"/>
                  </a:lnTo>
                  <a:lnTo>
                    <a:pt x="1846" y="2039"/>
                  </a:lnTo>
                  <a:lnTo>
                    <a:pt x="1888" y="2005"/>
                  </a:lnTo>
                  <a:lnTo>
                    <a:pt x="1928" y="1968"/>
                  </a:lnTo>
                  <a:lnTo>
                    <a:pt x="1967" y="1930"/>
                  </a:lnTo>
                  <a:lnTo>
                    <a:pt x="2003" y="1889"/>
                  </a:lnTo>
                  <a:lnTo>
                    <a:pt x="2038" y="1847"/>
                  </a:lnTo>
                  <a:lnTo>
                    <a:pt x="2070" y="1804"/>
                  </a:lnTo>
                  <a:lnTo>
                    <a:pt x="2101" y="1759"/>
                  </a:lnTo>
                  <a:lnTo>
                    <a:pt x="2129" y="1712"/>
                  </a:lnTo>
                  <a:lnTo>
                    <a:pt x="2155" y="1665"/>
                  </a:lnTo>
                  <a:lnTo>
                    <a:pt x="2179" y="1616"/>
                  </a:lnTo>
                  <a:lnTo>
                    <a:pt x="2200" y="1566"/>
                  </a:lnTo>
                  <a:lnTo>
                    <a:pt x="2219" y="1514"/>
                  </a:lnTo>
                  <a:lnTo>
                    <a:pt x="2236" y="1463"/>
                  </a:lnTo>
                  <a:lnTo>
                    <a:pt x="2250" y="1411"/>
                  </a:lnTo>
                  <a:lnTo>
                    <a:pt x="2261" y="1357"/>
                  </a:lnTo>
                  <a:lnTo>
                    <a:pt x="2270" y="1304"/>
                  </a:lnTo>
                  <a:lnTo>
                    <a:pt x="2277" y="1249"/>
                  </a:lnTo>
                  <a:lnTo>
                    <a:pt x="2280" y="1196"/>
                  </a:lnTo>
                  <a:lnTo>
                    <a:pt x="2282" y="1142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38" name="Freeform 1946"/>
            <p:cNvSpPr>
              <a:spLocks/>
            </p:cNvSpPr>
            <p:nvPr/>
          </p:nvSpPr>
          <p:spPr bwMode="auto">
            <a:xfrm>
              <a:off x="2316" y="2674"/>
              <a:ext cx="300" cy="301"/>
            </a:xfrm>
            <a:custGeom>
              <a:avLst/>
              <a:gdLst>
                <a:gd name="T0" fmla="*/ 912 w 913"/>
                <a:gd name="T1" fmla="*/ 432 h 913"/>
                <a:gd name="T2" fmla="*/ 907 w 913"/>
                <a:gd name="T3" fmla="*/ 383 h 913"/>
                <a:gd name="T4" fmla="*/ 897 w 913"/>
                <a:gd name="T5" fmla="*/ 334 h 913"/>
                <a:gd name="T6" fmla="*/ 881 w 913"/>
                <a:gd name="T7" fmla="*/ 287 h 913"/>
                <a:gd name="T8" fmla="*/ 860 w 913"/>
                <a:gd name="T9" fmla="*/ 243 h 913"/>
                <a:gd name="T10" fmla="*/ 835 w 913"/>
                <a:gd name="T11" fmla="*/ 200 h 913"/>
                <a:gd name="T12" fmla="*/ 805 w 913"/>
                <a:gd name="T13" fmla="*/ 160 h 913"/>
                <a:gd name="T14" fmla="*/ 771 w 913"/>
                <a:gd name="T15" fmla="*/ 125 h 913"/>
                <a:gd name="T16" fmla="*/ 733 w 913"/>
                <a:gd name="T17" fmla="*/ 92 h 913"/>
                <a:gd name="T18" fmla="*/ 692 w 913"/>
                <a:gd name="T19" fmla="*/ 65 h 913"/>
                <a:gd name="T20" fmla="*/ 648 w 913"/>
                <a:gd name="T21" fmla="*/ 42 h 913"/>
                <a:gd name="T22" fmla="*/ 602 w 913"/>
                <a:gd name="T23" fmla="*/ 23 h 913"/>
                <a:gd name="T24" fmla="*/ 555 w 913"/>
                <a:gd name="T25" fmla="*/ 10 h 913"/>
                <a:gd name="T26" fmla="*/ 506 w 913"/>
                <a:gd name="T27" fmla="*/ 2 h 913"/>
                <a:gd name="T28" fmla="*/ 456 w 913"/>
                <a:gd name="T29" fmla="*/ 0 h 913"/>
                <a:gd name="T30" fmla="*/ 407 w 913"/>
                <a:gd name="T31" fmla="*/ 2 h 913"/>
                <a:gd name="T32" fmla="*/ 359 w 913"/>
                <a:gd name="T33" fmla="*/ 10 h 913"/>
                <a:gd name="T34" fmla="*/ 311 w 913"/>
                <a:gd name="T35" fmla="*/ 23 h 913"/>
                <a:gd name="T36" fmla="*/ 265 w 913"/>
                <a:gd name="T37" fmla="*/ 42 h 913"/>
                <a:gd name="T38" fmla="*/ 222 w 913"/>
                <a:gd name="T39" fmla="*/ 65 h 913"/>
                <a:gd name="T40" fmla="*/ 180 w 913"/>
                <a:gd name="T41" fmla="*/ 92 h 913"/>
                <a:gd name="T42" fmla="*/ 142 w 913"/>
                <a:gd name="T43" fmla="*/ 125 h 913"/>
                <a:gd name="T44" fmla="*/ 109 w 913"/>
                <a:gd name="T45" fmla="*/ 160 h 913"/>
                <a:gd name="T46" fmla="*/ 78 w 913"/>
                <a:gd name="T47" fmla="*/ 200 h 913"/>
                <a:gd name="T48" fmla="*/ 53 w 913"/>
                <a:gd name="T49" fmla="*/ 243 h 913"/>
                <a:gd name="T50" fmla="*/ 33 w 913"/>
                <a:gd name="T51" fmla="*/ 287 h 913"/>
                <a:gd name="T52" fmla="*/ 16 w 913"/>
                <a:gd name="T53" fmla="*/ 334 h 913"/>
                <a:gd name="T54" fmla="*/ 6 w 913"/>
                <a:gd name="T55" fmla="*/ 383 h 913"/>
                <a:gd name="T56" fmla="*/ 0 w 913"/>
                <a:gd name="T57" fmla="*/ 432 h 913"/>
                <a:gd name="T58" fmla="*/ 0 w 913"/>
                <a:gd name="T59" fmla="*/ 481 h 913"/>
                <a:gd name="T60" fmla="*/ 6 w 913"/>
                <a:gd name="T61" fmla="*/ 530 h 913"/>
                <a:gd name="T62" fmla="*/ 16 w 913"/>
                <a:gd name="T63" fmla="*/ 579 h 913"/>
                <a:gd name="T64" fmla="*/ 33 w 913"/>
                <a:gd name="T65" fmla="*/ 625 h 913"/>
                <a:gd name="T66" fmla="*/ 53 w 913"/>
                <a:gd name="T67" fmla="*/ 670 h 913"/>
                <a:gd name="T68" fmla="*/ 78 w 913"/>
                <a:gd name="T69" fmla="*/ 713 h 913"/>
                <a:gd name="T70" fmla="*/ 109 w 913"/>
                <a:gd name="T71" fmla="*/ 752 h 913"/>
                <a:gd name="T72" fmla="*/ 142 w 913"/>
                <a:gd name="T73" fmla="*/ 788 h 913"/>
                <a:gd name="T74" fmla="*/ 180 w 913"/>
                <a:gd name="T75" fmla="*/ 820 h 913"/>
                <a:gd name="T76" fmla="*/ 222 w 913"/>
                <a:gd name="T77" fmla="*/ 848 h 913"/>
                <a:gd name="T78" fmla="*/ 265 w 913"/>
                <a:gd name="T79" fmla="*/ 871 h 913"/>
                <a:gd name="T80" fmla="*/ 311 w 913"/>
                <a:gd name="T81" fmla="*/ 889 h 913"/>
                <a:gd name="T82" fmla="*/ 359 w 913"/>
                <a:gd name="T83" fmla="*/ 903 h 913"/>
                <a:gd name="T84" fmla="*/ 407 w 913"/>
                <a:gd name="T85" fmla="*/ 911 h 913"/>
                <a:gd name="T86" fmla="*/ 456 w 913"/>
                <a:gd name="T87" fmla="*/ 913 h 913"/>
                <a:gd name="T88" fmla="*/ 506 w 913"/>
                <a:gd name="T89" fmla="*/ 911 h 913"/>
                <a:gd name="T90" fmla="*/ 555 w 913"/>
                <a:gd name="T91" fmla="*/ 903 h 913"/>
                <a:gd name="T92" fmla="*/ 602 w 913"/>
                <a:gd name="T93" fmla="*/ 889 h 913"/>
                <a:gd name="T94" fmla="*/ 648 w 913"/>
                <a:gd name="T95" fmla="*/ 871 h 913"/>
                <a:gd name="T96" fmla="*/ 692 w 913"/>
                <a:gd name="T97" fmla="*/ 848 h 913"/>
                <a:gd name="T98" fmla="*/ 733 w 913"/>
                <a:gd name="T99" fmla="*/ 820 h 913"/>
                <a:gd name="T100" fmla="*/ 771 w 913"/>
                <a:gd name="T101" fmla="*/ 788 h 913"/>
                <a:gd name="T102" fmla="*/ 805 w 913"/>
                <a:gd name="T103" fmla="*/ 752 h 913"/>
                <a:gd name="T104" fmla="*/ 835 w 913"/>
                <a:gd name="T105" fmla="*/ 713 h 913"/>
                <a:gd name="T106" fmla="*/ 860 w 913"/>
                <a:gd name="T107" fmla="*/ 670 h 913"/>
                <a:gd name="T108" fmla="*/ 881 w 913"/>
                <a:gd name="T109" fmla="*/ 625 h 913"/>
                <a:gd name="T110" fmla="*/ 897 w 913"/>
                <a:gd name="T111" fmla="*/ 579 h 913"/>
                <a:gd name="T112" fmla="*/ 907 w 913"/>
                <a:gd name="T113" fmla="*/ 530 h 913"/>
                <a:gd name="T114" fmla="*/ 912 w 913"/>
                <a:gd name="T115" fmla="*/ 481 h 9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13" h="913">
                  <a:moveTo>
                    <a:pt x="913" y="457"/>
                  </a:moveTo>
                  <a:lnTo>
                    <a:pt x="912" y="432"/>
                  </a:lnTo>
                  <a:lnTo>
                    <a:pt x="910" y="407"/>
                  </a:lnTo>
                  <a:lnTo>
                    <a:pt x="907" y="383"/>
                  </a:lnTo>
                  <a:lnTo>
                    <a:pt x="903" y="358"/>
                  </a:lnTo>
                  <a:lnTo>
                    <a:pt x="897" y="334"/>
                  </a:lnTo>
                  <a:lnTo>
                    <a:pt x="889" y="311"/>
                  </a:lnTo>
                  <a:lnTo>
                    <a:pt x="881" y="287"/>
                  </a:lnTo>
                  <a:lnTo>
                    <a:pt x="871" y="265"/>
                  </a:lnTo>
                  <a:lnTo>
                    <a:pt x="860" y="243"/>
                  </a:lnTo>
                  <a:lnTo>
                    <a:pt x="848" y="221"/>
                  </a:lnTo>
                  <a:lnTo>
                    <a:pt x="835" y="200"/>
                  </a:lnTo>
                  <a:lnTo>
                    <a:pt x="820" y="180"/>
                  </a:lnTo>
                  <a:lnTo>
                    <a:pt x="805" y="160"/>
                  </a:lnTo>
                  <a:lnTo>
                    <a:pt x="788" y="142"/>
                  </a:lnTo>
                  <a:lnTo>
                    <a:pt x="771" y="125"/>
                  </a:lnTo>
                  <a:lnTo>
                    <a:pt x="752" y="109"/>
                  </a:lnTo>
                  <a:lnTo>
                    <a:pt x="733" y="92"/>
                  </a:lnTo>
                  <a:lnTo>
                    <a:pt x="713" y="78"/>
                  </a:lnTo>
                  <a:lnTo>
                    <a:pt x="692" y="65"/>
                  </a:lnTo>
                  <a:lnTo>
                    <a:pt x="670" y="53"/>
                  </a:lnTo>
                  <a:lnTo>
                    <a:pt x="648" y="42"/>
                  </a:lnTo>
                  <a:lnTo>
                    <a:pt x="626" y="33"/>
                  </a:lnTo>
                  <a:lnTo>
                    <a:pt x="602" y="23"/>
                  </a:lnTo>
                  <a:lnTo>
                    <a:pt x="579" y="16"/>
                  </a:lnTo>
                  <a:lnTo>
                    <a:pt x="555" y="10"/>
                  </a:lnTo>
                  <a:lnTo>
                    <a:pt x="530" y="6"/>
                  </a:lnTo>
                  <a:lnTo>
                    <a:pt x="506" y="2"/>
                  </a:lnTo>
                  <a:lnTo>
                    <a:pt x="482" y="0"/>
                  </a:lnTo>
                  <a:lnTo>
                    <a:pt x="456" y="0"/>
                  </a:lnTo>
                  <a:lnTo>
                    <a:pt x="432" y="0"/>
                  </a:lnTo>
                  <a:lnTo>
                    <a:pt x="407" y="2"/>
                  </a:lnTo>
                  <a:lnTo>
                    <a:pt x="383" y="6"/>
                  </a:lnTo>
                  <a:lnTo>
                    <a:pt x="359" y="10"/>
                  </a:lnTo>
                  <a:lnTo>
                    <a:pt x="334" y="16"/>
                  </a:lnTo>
                  <a:lnTo>
                    <a:pt x="311" y="23"/>
                  </a:lnTo>
                  <a:lnTo>
                    <a:pt x="288" y="33"/>
                  </a:lnTo>
                  <a:lnTo>
                    <a:pt x="265" y="42"/>
                  </a:lnTo>
                  <a:lnTo>
                    <a:pt x="243" y="53"/>
                  </a:lnTo>
                  <a:lnTo>
                    <a:pt x="222" y="65"/>
                  </a:lnTo>
                  <a:lnTo>
                    <a:pt x="200" y="78"/>
                  </a:lnTo>
                  <a:lnTo>
                    <a:pt x="180" y="92"/>
                  </a:lnTo>
                  <a:lnTo>
                    <a:pt x="161" y="109"/>
                  </a:lnTo>
                  <a:lnTo>
                    <a:pt x="142" y="125"/>
                  </a:lnTo>
                  <a:lnTo>
                    <a:pt x="125" y="142"/>
                  </a:lnTo>
                  <a:lnTo>
                    <a:pt x="109" y="160"/>
                  </a:lnTo>
                  <a:lnTo>
                    <a:pt x="94" y="180"/>
                  </a:lnTo>
                  <a:lnTo>
                    <a:pt x="78" y="200"/>
                  </a:lnTo>
                  <a:lnTo>
                    <a:pt x="65" y="221"/>
                  </a:lnTo>
                  <a:lnTo>
                    <a:pt x="53" y="243"/>
                  </a:lnTo>
                  <a:lnTo>
                    <a:pt x="42" y="265"/>
                  </a:lnTo>
                  <a:lnTo>
                    <a:pt x="33" y="287"/>
                  </a:lnTo>
                  <a:lnTo>
                    <a:pt x="24" y="311"/>
                  </a:lnTo>
                  <a:lnTo>
                    <a:pt x="16" y="334"/>
                  </a:lnTo>
                  <a:lnTo>
                    <a:pt x="10" y="358"/>
                  </a:lnTo>
                  <a:lnTo>
                    <a:pt x="6" y="383"/>
                  </a:lnTo>
                  <a:lnTo>
                    <a:pt x="2" y="407"/>
                  </a:lnTo>
                  <a:lnTo>
                    <a:pt x="0" y="432"/>
                  </a:lnTo>
                  <a:lnTo>
                    <a:pt x="0" y="457"/>
                  </a:lnTo>
                  <a:lnTo>
                    <a:pt x="0" y="481"/>
                  </a:lnTo>
                  <a:lnTo>
                    <a:pt x="2" y="506"/>
                  </a:lnTo>
                  <a:lnTo>
                    <a:pt x="6" y="530"/>
                  </a:lnTo>
                  <a:lnTo>
                    <a:pt x="10" y="554"/>
                  </a:lnTo>
                  <a:lnTo>
                    <a:pt x="16" y="579"/>
                  </a:lnTo>
                  <a:lnTo>
                    <a:pt x="24" y="602"/>
                  </a:lnTo>
                  <a:lnTo>
                    <a:pt x="33" y="625"/>
                  </a:lnTo>
                  <a:lnTo>
                    <a:pt x="42" y="648"/>
                  </a:lnTo>
                  <a:lnTo>
                    <a:pt x="53" y="670"/>
                  </a:lnTo>
                  <a:lnTo>
                    <a:pt x="65" y="691"/>
                  </a:lnTo>
                  <a:lnTo>
                    <a:pt x="78" y="713"/>
                  </a:lnTo>
                  <a:lnTo>
                    <a:pt x="94" y="733"/>
                  </a:lnTo>
                  <a:lnTo>
                    <a:pt x="109" y="752"/>
                  </a:lnTo>
                  <a:lnTo>
                    <a:pt x="125" y="771"/>
                  </a:lnTo>
                  <a:lnTo>
                    <a:pt x="142" y="788"/>
                  </a:lnTo>
                  <a:lnTo>
                    <a:pt x="161" y="804"/>
                  </a:lnTo>
                  <a:lnTo>
                    <a:pt x="180" y="820"/>
                  </a:lnTo>
                  <a:lnTo>
                    <a:pt x="200" y="835"/>
                  </a:lnTo>
                  <a:lnTo>
                    <a:pt x="222" y="848"/>
                  </a:lnTo>
                  <a:lnTo>
                    <a:pt x="243" y="860"/>
                  </a:lnTo>
                  <a:lnTo>
                    <a:pt x="265" y="871"/>
                  </a:lnTo>
                  <a:lnTo>
                    <a:pt x="288" y="881"/>
                  </a:lnTo>
                  <a:lnTo>
                    <a:pt x="311" y="889"/>
                  </a:lnTo>
                  <a:lnTo>
                    <a:pt x="334" y="896"/>
                  </a:lnTo>
                  <a:lnTo>
                    <a:pt x="359" y="903"/>
                  </a:lnTo>
                  <a:lnTo>
                    <a:pt x="383" y="908"/>
                  </a:lnTo>
                  <a:lnTo>
                    <a:pt x="407" y="911"/>
                  </a:lnTo>
                  <a:lnTo>
                    <a:pt x="432" y="913"/>
                  </a:lnTo>
                  <a:lnTo>
                    <a:pt x="456" y="913"/>
                  </a:lnTo>
                  <a:lnTo>
                    <a:pt x="482" y="913"/>
                  </a:lnTo>
                  <a:lnTo>
                    <a:pt x="506" y="911"/>
                  </a:lnTo>
                  <a:lnTo>
                    <a:pt x="530" y="908"/>
                  </a:lnTo>
                  <a:lnTo>
                    <a:pt x="555" y="903"/>
                  </a:lnTo>
                  <a:lnTo>
                    <a:pt x="579" y="896"/>
                  </a:lnTo>
                  <a:lnTo>
                    <a:pt x="602" y="889"/>
                  </a:lnTo>
                  <a:lnTo>
                    <a:pt x="626" y="881"/>
                  </a:lnTo>
                  <a:lnTo>
                    <a:pt x="648" y="871"/>
                  </a:lnTo>
                  <a:lnTo>
                    <a:pt x="670" y="860"/>
                  </a:lnTo>
                  <a:lnTo>
                    <a:pt x="692" y="848"/>
                  </a:lnTo>
                  <a:lnTo>
                    <a:pt x="713" y="835"/>
                  </a:lnTo>
                  <a:lnTo>
                    <a:pt x="733" y="820"/>
                  </a:lnTo>
                  <a:lnTo>
                    <a:pt x="752" y="804"/>
                  </a:lnTo>
                  <a:lnTo>
                    <a:pt x="771" y="788"/>
                  </a:lnTo>
                  <a:lnTo>
                    <a:pt x="788" y="771"/>
                  </a:lnTo>
                  <a:lnTo>
                    <a:pt x="805" y="752"/>
                  </a:lnTo>
                  <a:lnTo>
                    <a:pt x="820" y="733"/>
                  </a:lnTo>
                  <a:lnTo>
                    <a:pt x="835" y="713"/>
                  </a:lnTo>
                  <a:lnTo>
                    <a:pt x="848" y="691"/>
                  </a:lnTo>
                  <a:lnTo>
                    <a:pt x="860" y="670"/>
                  </a:lnTo>
                  <a:lnTo>
                    <a:pt x="871" y="648"/>
                  </a:lnTo>
                  <a:lnTo>
                    <a:pt x="881" y="625"/>
                  </a:lnTo>
                  <a:lnTo>
                    <a:pt x="889" y="602"/>
                  </a:lnTo>
                  <a:lnTo>
                    <a:pt x="897" y="579"/>
                  </a:lnTo>
                  <a:lnTo>
                    <a:pt x="903" y="554"/>
                  </a:lnTo>
                  <a:lnTo>
                    <a:pt x="907" y="530"/>
                  </a:lnTo>
                  <a:lnTo>
                    <a:pt x="910" y="506"/>
                  </a:lnTo>
                  <a:lnTo>
                    <a:pt x="912" y="481"/>
                  </a:lnTo>
                  <a:lnTo>
                    <a:pt x="913" y="457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39" name="Freeform 1947"/>
            <p:cNvSpPr>
              <a:spLocks/>
            </p:cNvSpPr>
            <p:nvPr/>
          </p:nvSpPr>
          <p:spPr bwMode="auto">
            <a:xfrm>
              <a:off x="2167" y="2522"/>
              <a:ext cx="301" cy="601"/>
            </a:xfrm>
            <a:custGeom>
              <a:avLst/>
              <a:gdLst>
                <a:gd name="T0" fmla="*/ 879 w 913"/>
                <a:gd name="T1" fmla="*/ 0 h 1827"/>
                <a:gd name="T2" fmla="*/ 809 w 913"/>
                <a:gd name="T3" fmla="*/ 6 h 1827"/>
                <a:gd name="T4" fmla="*/ 740 w 913"/>
                <a:gd name="T5" fmla="*/ 16 h 1827"/>
                <a:gd name="T6" fmla="*/ 672 w 913"/>
                <a:gd name="T7" fmla="*/ 33 h 1827"/>
                <a:gd name="T8" fmla="*/ 604 w 913"/>
                <a:gd name="T9" fmla="*/ 54 h 1827"/>
                <a:gd name="T10" fmla="*/ 541 w 913"/>
                <a:gd name="T11" fmla="*/ 79 h 1827"/>
                <a:gd name="T12" fmla="*/ 478 w 913"/>
                <a:gd name="T13" fmla="*/ 111 h 1827"/>
                <a:gd name="T14" fmla="*/ 418 w 913"/>
                <a:gd name="T15" fmla="*/ 146 h 1827"/>
                <a:gd name="T16" fmla="*/ 360 w 913"/>
                <a:gd name="T17" fmla="*/ 187 h 1827"/>
                <a:gd name="T18" fmla="*/ 306 w 913"/>
                <a:gd name="T19" fmla="*/ 232 h 1827"/>
                <a:gd name="T20" fmla="*/ 256 w 913"/>
                <a:gd name="T21" fmla="*/ 280 h 1827"/>
                <a:gd name="T22" fmla="*/ 209 w 913"/>
                <a:gd name="T23" fmla="*/ 332 h 1827"/>
                <a:gd name="T24" fmla="*/ 167 w 913"/>
                <a:gd name="T25" fmla="*/ 388 h 1827"/>
                <a:gd name="T26" fmla="*/ 129 w 913"/>
                <a:gd name="T27" fmla="*/ 447 h 1827"/>
                <a:gd name="T28" fmla="*/ 96 w 913"/>
                <a:gd name="T29" fmla="*/ 508 h 1827"/>
                <a:gd name="T30" fmla="*/ 66 w 913"/>
                <a:gd name="T31" fmla="*/ 572 h 1827"/>
                <a:gd name="T32" fmla="*/ 43 w 913"/>
                <a:gd name="T33" fmla="*/ 638 h 1827"/>
                <a:gd name="T34" fmla="*/ 25 w 913"/>
                <a:gd name="T35" fmla="*/ 705 h 1827"/>
                <a:gd name="T36" fmla="*/ 11 w 913"/>
                <a:gd name="T37" fmla="*/ 774 h 1827"/>
                <a:gd name="T38" fmla="*/ 3 w 913"/>
                <a:gd name="T39" fmla="*/ 844 h 1827"/>
                <a:gd name="T40" fmla="*/ 0 w 913"/>
                <a:gd name="T41" fmla="*/ 914 h 1827"/>
                <a:gd name="T42" fmla="*/ 3 w 913"/>
                <a:gd name="T43" fmla="*/ 983 h 1827"/>
                <a:gd name="T44" fmla="*/ 11 w 913"/>
                <a:gd name="T45" fmla="*/ 1053 h 1827"/>
                <a:gd name="T46" fmla="*/ 25 w 913"/>
                <a:gd name="T47" fmla="*/ 1122 h 1827"/>
                <a:gd name="T48" fmla="*/ 43 w 913"/>
                <a:gd name="T49" fmla="*/ 1189 h 1827"/>
                <a:gd name="T50" fmla="*/ 66 w 913"/>
                <a:gd name="T51" fmla="*/ 1255 h 1827"/>
                <a:gd name="T52" fmla="*/ 96 w 913"/>
                <a:gd name="T53" fmla="*/ 1319 h 1827"/>
                <a:gd name="T54" fmla="*/ 129 w 913"/>
                <a:gd name="T55" fmla="*/ 1380 h 1827"/>
                <a:gd name="T56" fmla="*/ 167 w 913"/>
                <a:gd name="T57" fmla="*/ 1439 h 1827"/>
                <a:gd name="T58" fmla="*/ 209 w 913"/>
                <a:gd name="T59" fmla="*/ 1495 h 1827"/>
                <a:gd name="T60" fmla="*/ 256 w 913"/>
                <a:gd name="T61" fmla="*/ 1547 h 1827"/>
                <a:gd name="T62" fmla="*/ 306 w 913"/>
                <a:gd name="T63" fmla="*/ 1595 h 1827"/>
                <a:gd name="T64" fmla="*/ 360 w 913"/>
                <a:gd name="T65" fmla="*/ 1640 h 1827"/>
                <a:gd name="T66" fmla="*/ 418 w 913"/>
                <a:gd name="T67" fmla="*/ 1680 h 1827"/>
                <a:gd name="T68" fmla="*/ 478 w 913"/>
                <a:gd name="T69" fmla="*/ 1716 h 1827"/>
                <a:gd name="T70" fmla="*/ 541 w 913"/>
                <a:gd name="T71" fmla="*/ 1747 h 1827"/>
                <a:gd name="T72" fmla="*/ 604 w 913"/>
                <a:gd name="T73" fmla="*/ 1773 h 1827"/>
                <a:gd name="T74" fmla="*/ 672 w 913"/>
                <a:gd name="T75" fmla="*/ 1794 h 1827"/>
                <a:gd name="T76" fmla="*/ 740 w 913"/>
                <a:gd name="T77" fmla="*/ 1810 h 1827"/>
                <a:gd name="T78" fmla="*/ 809 w 913"/>
                <a:gd name="T79" fmla="*/ 1820 h 1827"/>
                <a:gd name="T80" fmla="*/ 879 w 913"/>
                <a:gd name="T81" fmla="*/ 1827 h 18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13" h="1827">
                  <a:moveTo>
                    <a:pt x="913" y="0"/>
                  </a:moveTo>
                  <a:lnTo>
                    <a:pt x="879" y="0"/>
                  </a:lnTo>
                  <a:lnTo>
                    <a:pt x="844" y="2"/>
                  </a:lnTo>
                  <a:lnTo>
                    <a:pt x="809" y="6"/>
                  </a:lnTo>
                  <a:lnTo>
                    <a:pt x="774" y="10"/>
                  </a:lnTo>
                  <a:lnTo>
                    <a:pt x="740" y="16"/>
                  </a:lnTo>
                  <a:lnTo>
                    <a:pt x="706" y="24"/>
                  </a:lnTo>
                  <a:lnTo>
                    <a:pt x="672" y="33"/>
                  </a:lnTo>
                  <a:lnTo>
                    <a:pt x="638" y="43"/>
                  </a:lnTo>
                  <a:lnTo>
                    <a:pt x="604" y="54"/>
                  </a:lnTo>
                  <a:lnTo>
                    <a:pt x="572" y="66"/>
                  </a:lnTo>
                  <a:lnTo>
                    <a:pt x="541" y="79"/>
                  </a:lnTo>
                  <a:lnTo>
                    <a:pt x="508" y="95"/>
                  </a:lnTo>
                  <a:lnTo>
                    <a:pt x="478" y="111"/>
                  </a:lnTo>
                  <a:lnTo>
                    <a:pt x="447" y="128"/>
                  </a:lnTo>
                  <a:lnTo>
                    <a:pt x="418" y="146"/>
                  </a:lnTo>
                  <a:lnTo>
                    <a:pt x="388" y="167"/>
                  </a:lnTo>
                  <a:lnTo>
                    <a:pt x="360" y="187"/>
                  </a:lnTo>
                  <a:lnTo>
                    <a:pt x="332" y="208"/>
                  </a:lnTo>
                  <a:lnTo>
                    <a:pt x="306" y="232"/>
                  </a:lnTo>
                  <a:lnTo>
                    <a:pt x="281" y="255"/>
                  </a:lnTo>
                  <a:lnTo>
                    <a:pt x="256" y="280"/>
                  </a:lnTo>
                  <a:lnTo>
                    <a:pt x="232" y="306"/>
                  </a:lnTo>
                  <a:lnTo>
                    <a:pt x="209" y="332"/>
                  </a:lnTo>
                  <a:lnTo>
                    <a:pt x="187" y="360"/>
                  </a:lnTo>
                  <a:lnTo>
                    <a:pt x="167" y="388"/>
                  </a:lnTo>
                  <a:lnTo>
                    <a:pt x="148" y="416"/>
                  </a:lnTo>
                  <a:lnTo>
                    <a:pt x="129" y="447"/>
                  </a:lnTo>
                  <a:lnTo>
                    <a:pt x="111" y="477"/>
                  </a:lnTo>
                  <a:lnTo>
                    <a:pt x="96" y="508"/>
                  </a:lnTo>
                  <a:lnTo>
                    <a:pt x="80" y="539"/>
                  </a:lnTo>
                  <a:lnTo>
                    <a:pt x="66" y="572"/>
                  </a:lnTo>
                  <a:lnTo>
                    <a:pt x="54" y="604"/>
                  </a:lnTo>
                  <a:lnTo>
                    <a:pt x="43" y="638"/>
                  </a:lnTo>
                  <a:lnTo>
                    <a:pt x="33" y="671"/>
                  </a:lnTo>
                  <a:lnTo>
                    <a:pt x="25" y="705"/>
                  </a:lnTo>
                  <a:lnTo>
                    <a:pt x="18" y="739"/>
                  </a:lnTo>
                  <a:lnTo>
                    <a:pt x="11" y="774"/>
                  </a:lnTo>
                  <a:lnTo>
                    <a:pt x="6" y="808"/>
                  </a:lnTo>
                  <a:lnTo>
                    <a:pt x="3" y="844"/>
                  </a:lnTo>
                  <a:lnTo>
                    <a:pt x="1" y="878"/>
                  </a:lnTo>
                  <a:lnTo>
                    <a:pt x="0" y="914"/>
                  </a:lnTo>
                  <a:lnTo>
                    <a:pt x="1" y="948"/>
                  </a:lnTo>
                  <a:lnTo>
                    <a:pt x="3" y="983"/>
                  </a:lnTo>
                  <a:lnTo>
                    <a:pt x="6" y="1018"/>
                  </a:lnTo>
                  <a:lnTo>
                    <a:pt x="11" y="1053"/>
                  </a:lnTo>
                  <a:lnTo>
                    <a:pt x="18" y="1087"/>
                  </a:lnTo>
                  <a:lnTo>
                    <a:pt x="25" y="1122"/>
                  </a:lnTo>
                  <a:lnTo>
                    <a:pt x="33" y="1156"/>
                  </a:lnTo>
                  <a:lnTo>
                    <a:pt x="43" y="1189"/>
                  </a:lnTo>
                  <a:lnTo>
                    <a:pt x="54" y="1223"/>
                  </a:lnTo>
                  <a:lnTo>
                    <a:pt x="66" y="1255"/>
                  </a:lnTo>
                  <a:lnTo>
                    <a:pt x="80" y="1287"/>
                  </a:lnTo>
                  <a:lnTo>
                    <a:pt x="96" y="1319"/>
                  </a:lnTo>
                  <a:lnTo>
                    <a:pt x="111" y="1349"/>
                  </a:lnTo>
                  <a:lnTo>
                    <a:pt x="129" y="1380"/>
                  </a:lnTo>
                  <a:lnTo>
                    <a:pt x="148" y="1410"/>
                  </a:lnTo>
                  <a:lnTo>
                    <a:pt x="167" y="1439"/>
                  </a:lnTo>
                  <a:lnTo>
                    <a:pt x="187" y="1467"/>
                  </a:lnTo>
                  <a:lnTo>
                    <a:pt x="209" y="1495"/>
                  </a:lnTo>
                  <a:lnTo>
                    <a:pt x="232" y="1521"/>
                  </a:lnTo>
                  <a:lnTo>
                    <a:pt x="256" y="1547"/>
                  </a:lnTo>
                  <a:lnTo>
                    <a:pt x="281" y="1572"/>
                  </a:lnTo>
                  <a:lnTo>
                    <a:pt x="306" y="1595"/>
                  </a:lnTo>
                  <a:lnTo>
                    <a:pt x="332" y="1618"/>
                  </a:lnTo>
                  <a:lnTo>
                    <a:pt x="360" y="1640"/>
                  </a:lnTo>
                  <a:lnTo>
                    <a:pt x="388" y="1661"/>
                  </a:lnTo>
                  <a:lnTo>
                    <a:pt x="418" y="1680"/>
                  </a:lnTo>
                  <a:lnTo>
                    <a:pt x="447" y="1699"/>
                  </a:lnTo>
                  <a:lnTo>
                    <a:pt x="478" y="1716"/>
                  </a:lnTo>
                  <a:lnTo>
                    <a:pt x="508" y="1732"/>
                  </a:lnTo>
                  <a:lnTo>
                    <a:pt x="541" y="1747"/>
                  </a:lnTo>
                  <a:lnTo>
                    <a:pt x="572" y="1761"/>
                  </a:lnTo>
                  <a:lnTo>
                    <a:pt x="604" y="1773"/>
                  </a:lnTo>
                  <a:lnTo>
                    <a:pt x="638" y="1784"/>
                  </a:lnTo>
                  <a:lnTo>
                    <a:pt x="672" y="1794"/>
                  </a:lnTo>
                  <a:lnTo>
                    <a:pt x="706" y="1803"/>
                  </a:lnTo>
                  <a:lnTo>
                    <a:pt x="740" y="1810"/>
                  </a:lnTo>
                  <a:lnTo>
                    <a:pt x="774" y="1816"/>
                  </a:lnTo>
                  <a:lnTo>
                    <a:pt x="809" y="1820"/>
                  </a:lnTo>
                  <a:lnTo>
                    <a:pt x="844" y="1825"/>
                  </a:lnTo>
                  <a:lnTo>
                    <a:pt x="879" y="1827"/>
                  </a:lnTo>
                  <a:lnTo>
                    <a:pt x="913" y="182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40" name="Line 1948"/>
            <p:cNvSpPr>
              <a:spLocks noChangeShapeType="1"/>
            </p:cNvSpPr>
            <p:nvPr/>
          </p:nvSpPr>
          <p:spPr bwMode="auto">
            <a:xfrm>
              <a:off x="2167" y="1975"/>
              <a:ext cx="183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41" name="Line 1949"/>
            <p:cNvSpPr>
              <a:spLocks noChangeShapeType="1"/>
            </p:cNvSpPr>
            <p:nvPr/>
          </p:nvSpPr>
          <p:spPr bwMode="auto">
            <a:xfrm flipV="1">
              <a:off x="4004" y="1323"/>
              <a:ext cx="0" cy="65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42" name="Line 1950"/>
            <p:cNvSpPr>
              <a:spLocks noChangeShapeType="1"/>
            </p:cNvSpPr>
            <p:nvPr/>
          </p:nvSpPr>
          <p:spPr bwMode="auto">
            <a:xfrm flipH="1">
              <a:off x="2903" y="1323"/>
              <a:ext cx="110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43" name="Line 1951"/>
            <p:cNvSpPr>
              <a:spLocks noChangeShapeType="1"/>
            </p:cNvSpPr>
            <p:nvPr/>
          </p:nvSpPr>
          <p:spPr bwMode="auto">
            <a:xfrm>
              <a:off x="2903" y="1323"/>
              <a:ext cx="0" cy="32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44" name="Line 1952"/>
            <p:cNvSpPr>
              <a:spLocks noChangeShapeType="1"/>
            </p:cNvSpPr>
            <p:nvPr/>
          </p:nvSpPr>
          <p:spPr bwMode="auto">
            <a:xfrm flipH="1">
              <a:off x="2167" y="1649"/>
              <a:ext cx="73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45" name="Line 1953"/>
            <p:cNvSpPr>
              <a:spLocks noChangeShapeType="1"/>
            </p:cNvSpPr>
            <p:nvPr/>
          </p:nvSpPr>
          <p:spPr bwMode="auto">
            <a:xfrm>
              <a:off x="2167" y="1649"/>
              <a:ext cx="0" cy="32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47" name="Line 1955"/>
            <p:cNvSpPr>
              <a:spLocks noChangeShapeType="1"/>
            </p:cNvSpPr>
            <p:nvPr/>
          </p:nvSpPr>
          <p:spPr bwMode="auto">
            <a:xfrm flipV="1">
              <a:off x="2468" y="1968"/>
              <a:ext cx="0" cy="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48" name="Line 1956"/>
            <p:cNvSpPr>
              <a:spLocks noChangeShapeType="1"/>
            </p:cNvSpPr>
            <p:nvPr/>
          </p:nvSpPr>
          <p:spPr bwMode="auto">
            <a:xfrm flipV="1">
              <a:off x="2468" y="1917"/>
              <a:ext cx="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49" name="Line 1957"/>
            <p:cNvSpPr>
              <a:spLocks noChangeShapeType="1"/>
            </p:cNvSpPr>
            <p:nvPr/>
          </p:nvSpPr>
          <p:spPr bwMode="auto">
            <a:xfrm flipV="1">
              <a:off x="2468" y="1750"/>
              <a:ext cx="0" cy="1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50" name="Line 1958"/>
            <p:cNvSpPr>
              <a:spLocks noChangeShapeType="1"/>
            </p:cNvSpPr>
            <p:nvPr/>
          </p:nvSpPr>
          <p:spPr bwMode="auto">
            <a:xfrm flipV="1">
              <a:off x="2468" y="1699"/>
              <a:ext cx="0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51" name="Line 1959"/>
            <p:cNvSpPr>
              <a:spLocks noChangeShapeType="1"/>
            </p:cNvSpPr>
            <p:nvPr/>
          </p:nvSpPr>
          <p:spPr bwMode="auto">
            <a:xfrm flipV="1">
              <a:off x="2468" y="1576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52" name="Line 1960"/>
            <p:cNvSpPr>
              <a:spLocks noChangeShapeType="1"/>
            </p:cNvSpPr>
            <p:nvPr/>
          </p:nvSpPr>
          <p:spPr bwMode="auto">
            <a:xfrm flipV="1">
              <a:off x="2324" y="1881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53" name="Line 1961"/>
            <p:cNvSpPr>
              <a:spLocks noChangeShapeType="1"/>
            </p:cNvSpPr>
            <p:nvPr/>
          </p:nvSpPr>
          <p:spPr bwMode="auto">
            <a:xfrm flipV="1">
              <a:off x="2324" y="1768"/>
              <a:ext cx="0" cy="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54" name="Line 1962"/>
            <p:cNvSpPr>
              <a:spLocks noChangeShapeType="1"/>
            </p:cNvSpPr>
            <p:nvPr/>
          </p:nvSpPr>
          <p:spPr bwMode="auto">
            <a:xfrm flipV="1">
              <a:off x="2324" y="1649"/>
              <a:ext cx="0" cy="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55" name="Line 1963"/>
            <p:cNvSpPr>
              <a:spLocks noChangeShapeType="1"/>
            </p:cNvSpPr>
            <p:nvPr/>
          </p:nvSpPr>
          <p:spPr bwMode="auto">
            <a:xfrm flipV="1">
              <a:off x="2617" y="1881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56" name="Line 1964"/>
            <p:cNvSpPr>
              <a:spLocks noChangeShapeType="1"/>
            </p:cNvSpPr>
            <p:nvPr/>
          </p:nvSpPr>
          <p:spPr bwMode="auto">
            <a:xfrm flipV="1">
              <a:off x="2617" y="1768"/>
              <a:ext cx="0" cy="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57" name="Line 1965"/>
            <p:cNvSpPr>
              <a:spLocks noChangeShapeType="1"/>
            </p:cNvSpPr>
            <p:nvPr/>
          </p:nvSpPr>
          <p:spPr bwMode="auto">
            <a:xfrm flipV="1">
              <a:off x="2617" y="1649"/>
              <a:ext cx="0" cy="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58" name="Line 1966"/>
            <p:cNvSpPr>
              <a:spLocks noChangeShapeType="1"/>
            </p:cNvSpPr>
            <p:nvPr/>
          </p:nvSpPr>
          <p:spPr bwMode="auto">
            <a:xfrm>
              <a:off x="4914" y="1265"/>
              <a:ext cx="0" cy="1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59" name="Line 1967"/>
            <p:cNvSpPr>
              <a:spLocks noChangeShapeType="1"/>
            </p:cNvSpPr>
            <p:nvPr/>
          </p:nvSpPr>
          <p:spPr bwMode="auto">
            <a:xfrm>
              <a:off x="4914" y="1420"/>
              <a:ext cx="0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60" name="Line 1968"/>
            <p:cNvSpPr>
              <a:spLocks noChangeShapeType="1"/>
            </p:cNvSpPr>
            <p:nvPr/>
          </p:nvSpPr>
          <p:spPr bwMode="auto">
            <a:xfrm>
              <a:off x="4914" y="1471"/>
              <a:ext cx="0" cy="1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61" name="Line 1969"/>
            <p:cNvSpPr>
              <a:spLocks noChangeShapeType="1"/>
            </p:cNvSpPr>
            <p:nvPr/>
          </p:nvSpPr>
          <p:spPr bwMode="auto">
            <a:xfrm>
              <a:off x="4914" y="1638"/>
              <a:ext cx="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62" name="Line 1970"/>
            <p:cNvSpPr>
              <a:spLocks noChangeShapeType="1"/>
            </p:cNvSpPr>
            <p:nvPr/>
          </p:nvSpPr>
          <p:spPr bwMode="auto">
            <a:xfrm>
              <a:off x="4914" y="1688"/>
              <a:ext cx="0" cy="1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63" name="Line 1971"/>
            <p:cNvSpPr>
              <a:spLocks noChangeShapeType="1"/>
            </p:cNvSpPr>
            <p:nvPr/>
          </p:nvSpPr>
          <p:spPr bwMode="auto">
            <a:xfrm>
              <a:off x="4914" y="1859"/>
              <a:ext cx="0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64" name="Line 1972"/>
            <p:cNvSpPr>
              <a:spLocks noChangeShapeType="1"/>
            </p:cNvSpPr>
            <p:nvPr/>
          </p:nvSpPr>
          <p:spPr bwMode="auto">
            <a:xfrm>
              <a:off x="4914" y="1910"/>
              <a:ext cx="0" cy="1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65" name="Line 1973"/>
            <p:cNvSpPr>
              <a:spLocks noChangeShapeType="1"/>
            </p:cNvSpPr>
            <p:nvPr/>
          </p:nvSpPr>
          <p:spPr bwMode="auto">
            <a:xfrm flipV="1">
              <a:off x="5465" y="1323"/>
              <a:ext cx="0" cy="65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66" name="Line 1974"/>
            <p:cNvSpPr>
              <a:spLocks noChangeShapeType="1"/>
            </p:cNvSpPr>
            <p:nvPr/>
          </p:nvSpPr>
          <p:spPr bwMode="auto">
            <a:xfrm flipH="1">
              <a:off x="4363" y="1323"/>
              <a:ext cx="110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67" name="Line 1975"/>
            <p:cNvSpPr>
              <a:spLocks noChangeShapeType="1"/>
            </p:cNvSpPr>
            <p:nvPr/>
          </p:nvSpPr>
          <p:spPr bwMode="auto">
            <a:xfrm>
              <a:off x="4363" y="1323"/>
              <a:ext cx="0" cy="65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68" name="Line 1976"/>
            <p:cNvSpPr>
              <a:spLocks noChangeShapeType="1"/>
            </p:cNvSpPr>
            <p:nvPr/>
          </p:nvSpPr>
          <p:spPr bwMode="auto">
            <a:xfrm>
              <a:off x="4363" y="1975"/>
              <a:ext cx="110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69" name="Line 1977"/>
            <p:cNvSpPr>
              <a:spLocks noChangeShapeType="1"/>
            </p:cNvSpPr>
            <p:nvPr/>
          </p:nvSpPr>
          <p:spPr bwMode="auto">
            <a:xfrm>
              <a:off x="3454" y="2207"/>
              <a:ext cx="0" cy="1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70" name="Line 1978"/>
            <p:cNvSpPr>
              <a:spLocks noChangeShapeType="1"/>
            </p:cNvSpPr>
            <p:nvPr/>
          </p:nvSpPr>
          <p:spPr bwMode="auto">
            <a:xfrm>
              <a:off x="3454" y="2377"/>
              <a:ext cx="0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71" name="Line 1979"/>
            <p:cNvSpPr>
              <a:spLocks noChangeShapeType="1"/>
            </p:cNvSpPr>
            <p:nvPr/>
          </p:nvSpPr>
          <p:spPr bwMode="auto">
            <a:xfrm>
              <a:off x="3454" y="2428"/>
              <a:ext cx="0" cy="1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72" name="Line 1980"/>
            <p:cNvSpPr>
              <a:spLocks noChangeShapeType="1"/>
            </p:cNvSpPr>
            <p:nvPr/>
          </p:nvSpPr>
          <p:spPr bwMode="auto">
            <a:xfrm>
              <a:off x="3454" y="2594"/>
              <a:ext cx="0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73" name="Line 1981"/>
            <p:cNvSpPr>
              <a:spLocks noChangeShapeType="1"/>
            </p:cNvSpPr>
            <p:nvPr/>
          </p:nvSpPr>
          <p:spPr bwMode="auto">
            <a:xfrm>
              <a:off x="3454" y="2645"/>
              <a:ext cx="0" cy="1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74" name="Line 1982"/>
            <p:cNvSpPr>
              <a:spLocks noChangeShapeType="1"/>
            </p:cNvSpPr>
            <p:nvPr/>
          </p:nvSpPr>
          <p:spPr bwMode="auto">
            <a:xfrm>
              <a:off x="3454" y="2815"/>
              <a:ext cx="0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75" name="Line 1983"/>
            <p:cNvSpPr>
              <a:spLocks noChangeShapeType="1"/>
            </p:cNvSpPr>
            <p:nvPr/>
          </p:nvSpPr>
          <p:spPr bwMode="auto">
            <a:xfrm>
              <a:off x="3454" y="2866"/>
              <a:ext cx="0" cy="1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76" name="Line 1984"/>
            <p:cNvSpPr>
              <a:spLocks noChangeShapeType="1"/>
            </p:cNvSpPr>
            <p:nvPr/>
          </p:nvSpPr>
          <p:spPr bwMode="auto">
            <a:xfrm>
              <a:off x="3454" y="3033"/>
              <a:ext cx="0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77" name="Line 1985"/>
            <p:cNvSpPr>
              <a:spLocks noChangeShapeType="1"/>
            </p:cNvSpPr>
            <p:nvPr/>
          </p:nvSpPr>
          <p:spPr bwMode="auto">
            <a:xfrm>
              <a:off x="3454" y="3084"/>
              <a:ext cx="0" cy="1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78" name="Line 1986"/>
            <p:cNvSpPr>
              <a:spLocks noChangeShapeType="1"/>
            </p:cNvSpPr>
            <p:nvPr/>
          </p:nvSpPr>
          <p:spPr bwMode="auto">
            <a:xfrm>
              <a:off x="3454" y="3254"/>
              <a:ext cx="0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79" name="Line 1987"/>
            <p:cNvSpPr>
              <a:spLocks noChangeShapeType="1"/>
            </p:cNvSpPr>
            <p:nvPr/>
          </p:nvSpPr>
          <p:spPr bwMode="auto">
            <a:xfrm>
              <a:off x="3454" y="3305"/>
              <a:ext cx="0" cy="1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80" name="Line 1988"/>
            <p:cNvSpPr>
              <a:spLocks noChangeShapeType="1"/>
            </p:cNvSpPr>
            <p:nvPr/>
          </p:nvSpPr>
          <p:spPr bwMode="auto">
            <a:xfrm>
              <a:off x="4537" y="1323"/>
              <a:ext cx="0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81" name="Line 1989"/>
            <p:cNvSpPr>
              <a:spLocks noChangeShapeType="1"/>
            </p:cNvSpPr>
            <p:nvPr/>
          </p:nvSpPr>
          <p:spPr bwMode="auto">
            <a:xfrm>
              <a:off x="4537" y="1438"/>
              <a:ext cx="0" cy="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82" name="Line 1990"/>
            <p:cNvSpPr>
              <a:spLocks noChangeShapeType="1"/>
            </p:cNvSpPr>
            <p:nvPr/>
          </p:nvSpPr>
          <p:spPr bwMode="auto">
            <a:xfrm>
              <a:off x="4537" y="1551"/>
              <a:ext cx="0" cy="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83" name="Line 1991"/>
            <p:cNvSpPr>
              <a:spLocks noChangeShapeType="1"/>
            </p:cNvSpPr>
            <p:nvPr/>
          </p:nvSpPr>
          <p:spPr bwMode="auto">
            <a:xfrm>
              <a:off x="4537" y="1663"/>
              <a:ext cx="0" cy="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84" name="Line 1992"/>
            <p:cNvSpPr>
              <a:spLocks noChangeShapeType="1"/>
            </p:cNvSpPr>
            <p:nvPr/>
          </p:nvSpPr>
          <p:spPr bwMode="auto">
            <a:xfrm>
              <a:off x="4537" y="1775"/>
              <a:ext cx="0" cy="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85" name="Line 1993"/>
            <p:cNvSpPr>
              <a:spLocks noChangeShapeType="1"/>
            </p:cNvSpPr>
            <p:nvPr/>
          </p:nvSpPr>
          <p:spPr bwMode="auto">
            <a:xfrm>
              <a:off x="4537" y="1888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86" name="Line 1994"/>
            <p:cNvSpPr>
              <a:spLocks noChangeShapeType="1"/>
            </p:cNvSpPr>
            <p:nvPr/>
          </p:nvSpPr>
          <p:spPr bwMode="auto">
            <a:xfrm>
              <a:off x="5291" y="1323"/>
              <a:ext cx="0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87" name="Line 1995"/>
            <p:cNvSpPr>
              <a:spLocks noChangeShapeType="1"/>
            </p:cNvSpPr>
            <p:nvPr/>
          </p:nvSpPr>
          <p:spPr bwMode="auto">
            <a:xfrm>
              <a:off x="5291" y="1438"/>
              <a:ext cx="0" cy="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88" name="Line 1996"/>
            <p:cNvSpPr>
              <a:spLocks noChangeShapeType="1"/>
            </p:cNvSpPr>
            <p:nvPr/>
          </p:nvSpPr>
          <p:spPr bwMode="auto">
            <a:xfrm>
              <a:off x="5291" y="1551"/>
              <a:ext cx="0" cy="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89" name="Line 1997"/>
            <p:cNvSpPr>
              <a:spLocks noChangeShapeType="1"/>
            </p:cNvSpPr>
            <p:nvPr/>
          </p:nvSpPr>
          <p:spPr bwMode="auto">
            <a:xfrm>
              <a:off x="5291" y="1663"/>
              <a:ext cx="0" cy="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90" name="Line 1998"/>
            <p:cNvSpPr>
              <a:spLocks noChangeShapeType="1"/>
            </p:cNvSpPr>
            <p:nvPr/>
          </p:nvSpPr>
          <p:spPr bwMode="auto">
            <a:xfrm>
              <a:off x="5291" y="1775"/>
              <a:ext cx="0" cy="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591" name="Line 1999"/>
            <p:cNvSpPr>
              <a:spLocks noChangeShapeType="1"/>
            </p:cNvSpPr>
            <p:nvPr/>
          </p:nvSpPr>
          <p:spPr bwMode="auto">
            <a:xfrm>
              <a:off x="5291" y="1888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646" name="Line 2054"/>
            <p:cNvSpPr>
              <a:spLocks noChangeShapeType="1"/>
            </p:cNvSpPr>
            <p:nvPr/>
          </p:nvSpPr>
          <p:spPr bwMode="auto">
            <a:xfrm>
              <a:off x="2468" y="2522"/>
              <a:ext cx="52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647" name="Line 2055"/>
            <p:cNvSpPr>
              <a:spLocks noChangeShapeType="1"/>
            </p:cNvSpPr>
            <p:nvPr/>
          </p:nvSpPr>
          <p:spPr bwMode="auto">
            <a:xfrm>
              <a:off x="2468" y="3123"/>
              <a:ext cx="52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648" name="Line 2056"/>
            <p:cNvSpPr>
              <a:spLocks noChangeShapeType="1"/>
            </p:cNvSpPr>
            <p:nvPr/>
          </p:nvSpPr>
          <p:spPr bwMode="auto">
            <a:xfrm>
              <a:off x="4613" y="1649"/>
              <a:ext cx="60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649" name="Line 2057"/>
            <p:cNvSpPr>
              <a:spLocks noChangeShapeType="1"/>
            </p:cNvSpPr>
            <p:nvPr/>
          </p:nvSpPr>
          <p:spPr bwMode="auto">
            <a:xfrm flipV="1">
              <a:off x="4766" y="1881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650" name="Line 2058"/>
            <p:cNvSpPr>
              <a:spLocks noChangeShapeType="1"/>
            </p:cNvSpPr>
            <p:nvPr/>
          </p:nvSpPr>
          <p:spPr bwMode="auto">
            <a:xfrm flipV="1">
              <a:off x="4766" y="1768"/>
              <a:ext cx="0" cy="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651" name="Line 2059"/>
            <p:cNvSpPr>
              <a:spLocks noChangeShapeType="1"/>
            </p:cNvSpPr>
            <p:nvPr/>
          </p:nvSpPr>
          <p:spPr bwMode="auto">
            <a:xfrm flipV="1">
              <a:off x="4766" y="1649"/>
              <a:ext cx="0" cy="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652" name="Line 2060"/>
            <p:cNvSpPr>
              <a:spLocks noChangeShapeType="1"/>
            </p:cNvSpPr>
            <p:nvPr/>
          </p:nvSpPr>
          <p:spPr bwMode="auto">
            <a:xfrm flipV="1">
              <a:off x="5066" y="1881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653" name="Line 2061"/>
            <p:cNvSpPr>
              <a:spLocks noChangeShapeType="1"/>
            </p:cNvSpPr>
            <p:nvPr/>
          </p:nvSpPr>
          <p:spPr bwMode="auto">
            <a:xfrm flipV="1">
              <a:off x="5066" y="1768"/>
              <a:ext cx="0" cy="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654" name="Line 2062"/>
            <p:cNvSpPr>
              <a:spLocks noChangeShapeType="1"/>
            </p:cNvSpPr>
            <p:nvPr/>
          </p:nvSpPr>
          <p:spPr bwMode="auto">
            <a:xfrm flipV="1">
              <a:off x="5066" y="1649"/>
              <a:ext cx="0" cy="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655" name="Line 2063"/>
            <p:cNvSpPr>
              <a:spLocks noChangeShapeType="1"/>
            </p:cNvSpPr>
            <p:nvPr/>
          </p:nvSpPr>
          <p:spPr bwMode="auto">
            <a:xfrm>
              <a:off x="4613" y="1649"/>
              <a:ext cx="0" cy="32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656" name="Line 2064"/>
            <p:cNvSpPr>
              <a:spLocks noChangeShapeType="1"/>
            </p:cNvSpPr>
            <p:nvPr/>
          </p:nvSpPr>
          <p:spPr bwMode="auto">
            <a:xfrm>
              <a:off x="5215" y="1649"/>
              <a:ext cx="0" cy="32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657" name="Line 2065"/>
            <p:cNvSpPr>
              <a:spLocks noChangeShapeType="1"/>
            </p:cNvSpPr>
            <p:nvPr/>
          </p:nvSpPr>
          <p:spPr bwMode="auto">
            <a:xfrm flipV="1">
              <a:off x="3830" y="1888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658" name="Line 2066"/>
            <p:cNvSpPr>
              <a:spLocks noChangeShapeType="1"/>
            </p:cNvSpPr>
            <p:nvPr/>
          </p:nvSpPr>
          <p:spPr bwMode="auto">
            <a:xfrm flipV="1">
              <a:off x="3830" y="1775"/>
              <a:ext cx="0" cy="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659" name="Line 2067"/>
            <p:cNvSpPr>
              <a:spLocks noChangeShapeType="1"/>
            </p:cNvSpPr>
            <p:nvPr/>
          </p:nvSpPr>
          <p:spPr bwMode="auto">
            <a:xfrm flipV="1">
              <a:off x="3830" y="1663"/>
              <a:ext cx="0" cy="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660" name="Line 2068"/>
            <p:cNvSpPr>
              <a:spLocks noChangeShapeType="1"/>
            </p:cNvSpPr>
            <p:nvPr/>
          </p:nvSpPr>
          <p:spPr bwMode="auto">
            <a:xfrm flipV="1">
              <a:off x="3830" y="1551"/>
              <a:ext cx="0" cy="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661" name="Line 2069"/>
            <p:cNvSpPr>
              <a:spLocks noChangeShapeType="1"/>
            </p:cNvSpPr>
            <p:nvPr/>
          </p:nvSpPr>
          <p:spPr bwMode="auto">
            <a:xfrm flipV="1">
              <a:off x="3830" y="1438"/>
              <a:ext cx="0" cy="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662" name="Line 2070"/>
            <p:cNvSpPr>
              <a:spLocks noChangeShapeType="1"/>
            </p:cNvSpPr>
            <p:nvPr/>
          </p:nvSpPr>
          <p:spPr bwMode="auto">
            <a:xfrm flipV="1">
              <a:off x="3830" y="1323"/>
              <a:ext cx="0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663" name="Line 2071"/>
            <p:cNvSpPr>
              <a:spLocks noChangeShapeType="1"/>
            </p:cNvSpPr>
            <p:nvPr/>
          </p:nvSpPr>
          <p:spPr bwMode="auto">
            <a:xfrm flipV="1">
              <a:off x="3077" y="1888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664" name="Line 2072"/>
            <p:cNvSpPr>
              <a:spLocks noChangeShapeType="1"/>
            </p:cNvSpPr>
            <p:nvPr/>
          </p:nvSpPr>
          <p:spPr bwMode="auto">
            <a:xfrm flipV="1">
              <a:off x="3077" y="1775"/>
              <a:ext cx="0" cy="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665" name="Line 2073"/>
            <p:cNvSpPr>
              <a:spLocks noChangeShapeType="1"/>
            </p:cNvSpPr>
            <p:nvPr/>
          </p:nvSpPr>
          <p:spPr bwMode="auto">
            <a:xfrm flipV="1">
              <a:off x="3077" y="1663"/>
              <a:ext cx="0" cy="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666" name="Line 2074"/>
            <p:cNvSpPr>
              <a:spLocks noChangeShapeType="1"/>
            </p:cNvSpPr>
            <p:nvPr/>
          </p:nvSpPr>
          <p:spPr bwMode="auto">
            <a:xfrm flipV="1">
              <a:off x="3077" y="1551"/>
              <a:ext cx="0" cy="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667" name="Line 2075"/>
            <p:cNvSpPr>
              <a:spLocks noChangeShapeType="1"/>
            </p:cNvSpPr>
            <p:nvPr/>
          </p:nvSpPr>
          <p:spPr bwMode="auto">
            <a:xfrm flipV="1">
              <a:off x="3077" y="1438"/>
              <a:ext cx="0" cy="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668" name="Line 2076"/>
            <p:cNvSpPr>
              <a:spLocks noChangeShapeType="1"/>
            </p:cNvSpPr>
            <p:nvPr/>
          </p:nvSpPr>
          <p:spPr bwMode="auto">
            <a:xfrm flipV="1">
              <a:off x="3077" y="1323"/>
              <a:ext cx="0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40669" name="Line 2077"/>
          <p:cNvSpPr>
            <a:spLocks noChangeShapeType="1"/>
          </p:cNvSpPr>
          <p:nvPr/>
        </p:nvSpPr>
        <p:spPr bwMode="auto">
          <a:xfrm flipV="1">
            <a:off x="1971675" y="2125663"/>
            <a:ext cx="0" cy="1704975"/>
          </a:xfrm>
          <a:prstGeom prst="line">
            <a:avLst/>
          </a:prstGeom>
          <a:noFill/>
          <a:ln w="1905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0674" name="Line 2082"/>
          <p:cNvSpPr>
            <a:spLocks noChangeAspect="1" noChangeShapeType="1"/>
          </p:cNvSpPr>
          <p:nvPr/>
        </p:nvSpPr>
        <p:spPr bwMode="auto">
          <a:xfrm flipH="1">
            <a:off x="1968500" y="2124075"/>
            <a:ext cx="3175" cy="636588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40721" name="Group 2129"/>
          <p:cNvGrpSpPr>
            <a:grpSpLocks/>
          </p:cNvGrpSpPr>
          <p:nvPr/>
        </p:nvGrpSpPr>
        <p:grpSpPr bwMode="auto">
          <a:xfrm>
            <a:off x="839788" y="946150"/>
            <a:ext cx="1139825" cy="1690688"/>
            <a:chOff x="529" y="596"/>
            <a:chExt cx="718" cy="1065"/>
          </a:xfrm>
        </p:grpSpPr>
        <p:sp>
          <p:nvSpPr>
            <p:cNvPr id="240700" name="Line 2108"/>
            <p:cNvSpPr>
              <a:spLocks noChangeShapeType="1"/>
            </p:cNvSpPr>
            <p:nvPr/>
          </p:nvSpPr>
          <p:spPr bwMode="auto">
            <a:xfrm flipH="1">
              <a:off x="531" y="845"/>
              <a:ext cx="30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40701" name="Group 2109"/>
            <p:cNvGrpSpPr>
              <a:grpSpLocks/>
            </p:cNvGrpSpPr>
            <p:nvPr/>
          </p:nvGrpSpPr>
          <p:grpSpPr bwMode="auto">
            <a:xfrm>
              <a:off x="529" y="596"/>
              <a:ext cx="300" cy="229"/>
              <a:chOff x="1174" y="1162"/>
              <a:chExt cx="300" cy="229"/>
            </a:xfrm>
          </p:grpSpPr>
          <p:sp>
            <p:nvSpPr>
              <p:cNvPr id="240702" name="Line 2110"/>
              <p:cNvSpPr>
                <a:spLocks noChangeShapeType="1"/>
              </p:cNvSpPr>
              <p:nvPr/>
            </p:nvSpPr>
            <p:spPr bwMode="auto">
              <a:xfrm flipV="1">
                <a:off x="1182" y="1204"/>
                <a:ext cx="130" cy="1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0703" name="Line 2111"/>
              <p:cNvSpPr>
                <a:spLocks noChangeShapeType="1"/>
              </p:cNvSpPr>
              <p:nvPr/>
            </p:nvSpPr>
            <p:spPr bwMode="auto">
              <a:xfrm>
                <a:off x="1225" y="1242"/>
                <a:ext cx="0" cy="14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0704" name="Line 2112"/>
              <p:cNvSpPr>
                <a:spLocks noChangeShapeType="1"/>
              </p:cNvSpPr>
              <p:nvPr/>
            </p:nvSpPr>
            <p:spPr bwMode="auto">
              <a:xfrm flipV="1">
                <a:off x="1225" y="1245"/>
                <a:ext cx="60" cy="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0705" name="Freeform 2113"/>
              <p:cNvSpPr>
                <a:spLocks/>
              </p:cNvSpPr>
              <p:nvPr/>
            </p:nvSpPr>
            <p:spPr bwMode="auto">
              <a:xfrm>
                <a:off x="1262" y="1238"/>
                <a:ext cx="23" cy="153"/>
              </a:xfrm>
              <a:custGeom>
                <a:avLst/>
                <a:gdLst>
                  <a:gd name="T0" fmla="*/ 180 w 180"/>
                  <a:gd name="T1" fmla="*/ 0 h 1221"/>
                  <a:gd name="T2" fmla="*/ 180 w 180"/>
                  <a:gd name="T3" fmla="*/ 1221 h 1221"/>
                  <a:gd name="T4" fmla="*/ 0 w 180"/>
                  <a:gd name="T5" fmla="*/ 1001 h 1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0" h="1221">
                    <a:moveTo>
                      <a:pt x="180" y="0"/>
                    </a:moveTo>
                    <a:lnTo>
                      <a:pt x="180" y="1221"/>
                    </a:lnTo>
                    <a:lnTo>
                      <a:pt x="0" y="1001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0706" name="Line 2114"/>
              <p:cNvSpPr>
                <a:spLocks noChangeShapeType="1"/>
              </p:cNvSpPr>
              <p:nvPr/>
            </p:nvSpPr>
            <p:spPr bwMode="auto">
              <a:xfrm flipV="1">
                <a:off x="1225" y="1280"/>
                <a:ext cx="48" cy="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0707" name="Line 2115"/>
              <p:cNvSpPr>
                <a:spLocks noChangeShapeType="1"/>
              </p:cNvSpPr>
              <p:nvPr/>
            </p:nvSpPr>
            <p:spPr bwMode="auto">
              <a:xfrm flipH="1">
                <a:off x="1225" y="1321"/>
                <a:ext cx="48" cy="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0708" name="Freeform 2116"/>
              <p:cNvSpPr>
                <a:spLocks/>
              </p:cNvSpPr>
              <p:nvPr/>
            </p:nvSpPr>
            <p:spPr bwMode="auto">
              <a:xfrm>
                <a:off x="1174" y="1162"/>
                <a:ext cx="76" cy="153"/>
              </a:xfrm>
              <a:custGeom>
                <a:avLst/>
                <a:gdLst>
                  <a:gd name="T0" fmla="*/ 601 w 601"/>
                  <a:gd name="T1" fmla="*/ 0 h 1222"/>
                  <a:gd name="T2" fmla="*/ 401 w 601"/>
                  <a:gd name="T3" fmla="*/ 641 h 1222"/>
                  <a:gd name="T4" fmla="*/ 0 w 601"/>
                  <a:gd name="T5" fmla="*/ 1222 h 1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01" h="1222">
                    <a:moveTo>
                      <a:pt x="601" y="0"/>
                    </a:moveTo>
                    <a:lnTo>
                      <a:pt x="401" y="641"/>
                    </a:lnTo>
                    <a:lnTo>
                      <a:pt x="0" y="1222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0709" name="Line 2117"/>
              <p:cNvSpPr>
                <a:spLocks noChangeShapeType="1"/>
              </p:cNvSpPr>
              <p:nvPr/>
            </p:nvSpPr>
            <p:spPr bwMode="auto">
              <a:xfrm flipH="1">
                <a:off x="1341" y="1291"/>
                <a:ext cx="47" cy="1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0710" name="Line 2118"/>
              <p:cNvSpPr>
                <a:spLocks noChangeShapeType="1"/>
              </p:cNvSpPr>
              <p:nvPr/>
            </p:nvSpPr>
            <p:spPr bwMode="auto">
              <a:xfrm flipH="1">
                <a:off x="1346" y="1219"/>
                <a:ext cx="37" cy="8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0711" name="Line 2119"/>
              <p:cNvSpPr>
                <a:spLocks noChangeShapeType="1"/>
              </p:cNvSpPr>
              <p:nvPr/>
            </p:nvSpPr>
            <p:spPr bwMode="auto">
              <a:xfrm flipV="1">
                <a:off x="1335" y="1240"/>
                <a:ext cx="38" cy="1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0712" name="Line 2120"/>
              <p:cNvSpPr>
                <a:spLocks noChangeShapeType="1"/>
              </p:cNvSpPr>
              <p:nvPr/>
            </p:nvSpPr>
            <p:spPr bwMode="auto">
              <a:xfrm flipV="1">
                <a:off x="1341" y="1326"/>
                <a:ext cx="50" cy="2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0713" name="Line 2121"/>
              <p:cNvSpPr>
                <a:spLocks noChangeShapeType="1"/>
              </p:cNvSpPr>
              <p:nvPr/>
            </p:nvSpPr>
            <p:spPr bwMode="auto">
              <a:xfrm flipH="1">
                <a:off x="1341" y="1177"/>
                <a:ext cx="30" cy="7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0714" name="Line 2122"/>
              <p:cNvSpPr>
                <a:spLocks noChangeShapeType="1"/>
              </p:cNvSpPr>
              <p:nvPr/>
            </p:nvSpPr>
            <p:spPr bwMode="auto">
              <a:xfrm flipV="1">
                <a:off x="1399" y="1218"/>
                <a:ext cx="54" cy="2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0715" name="Line 2123"/>
              <p:cNvSpPr>
                <a:spLocks noChangeShapeType="1"/>
              </p:cNvSpPr>
              <p:nvPr/>
            </p:nvSpPr>
            <p:spPr bwMode="auto">
              <a:xfrm flipV="1">
                <a:off x="1396" y="1260"/>
                <a:ext cx="63" cy="2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0716" name="Freeform 2124"/>
              <p:cNvSpPr>
                <a:spLocks/>
              </p:cNvSpPr>
              <p:nvPr/>
            </p:nvSpPr>
            <p:spPr bwMode="auto">
              <a:xfrm>
                <a:off x="1438" y="1333"/>
                <a:ext cx="36" cy="51"/>
              </a:xfrm>
              <a:custGeom>
                <a:avLst/>
                <a:gdLst>
                  <a:gd name="T0" fmla="*/ 0 w 280"/>
                  <a:gd name="T1" fmla="*/ 19 h 401"/>
                  <a:gd name="T2" fmla="*/ 280 w 280"/>
                  <a:gd name="T3" fmla="*/ 401 h 401"/>
                  <a:gd name="T4" fmla="*/ 280 w 280"/>
                  <a:gd name="T5" fmla="*/ 0 h 4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0" h="401">
                    <a:moveTo>
                      <a:pt x="0" y="19"/>
                    </a:moveTo>
                    <a:lnTo>
                      <a:pt x="280" y="401"/>
                    </a:lnTo>
                    <a:lnTo>
                      <a:pt x="28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0717" name="Line 2125"/>
              <p:cNvSpPr>
                <a:spLocks noChangeShapeType="1"/>
              </p:cNvSpPr>
              <p:nvPr/>
            </p:nvSpPr>
            <p:spPr bwMode="auto">
              <a:xfrm>
                <a:off x="1437" y="1180"/>
                <a:ext cx="16" cy="1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0718" name="Freeform 2126"/>
              <p:cNvSpPr>
                <a:spLocks/>
              </p:cNvSpPr>
              <p:nvPr/>
            </p:nvSpPr>
            <p:spPr bwMode="auto">
              <a:xfrm>
                <a:off x="1414" y="1167"/>
                <a:ext cx="24" cy="169"/>
              </a:xfrm>
              <a:custGeom>
                <a:avLst/>
                <a:gdLst>
                  <a:gd name="T0" fmla="*/ 0 w 200"/>
                  <a:gd name="T1" fmla="*/ 0 h 1340"/>
                  <a:gd name="T2" fmla="*/ 60 w 200"/>
                  <a:gd name="T3" fmla="*/ 921 h 1340"/>
                  <a:gd name="T4" fmla="*/ 200 w 200"/>
                  <a:gd name="T5" fmla="*/ 1340 h 13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0" h="1340">
                    <a:moveTo>
                      <a:pt x="0" y="0"/>
                    </a:moveTo>
                    <a:lnTo>
                      <a:pt x="60" y="921"/>
                    </a:lnTo>
                    <a:lnTo>
                      <a:pt x="200" y="134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0719" name="Freeform 2127"/>
              <p:cNvSpPr>
                <a:spLocks/>
              </p:cNvSpPr>
              <p:nvPr/>
            </p:nvSpPr>
            <p:spPr bwMode="auto">
              <a:xfrm>
                <a:off x="1386" y="1283"/>
                <a:ext cx="70" cy="88"/>
              </a:xfrm>
              <a:custGeom>
                <a:avLst/>
                <a:gdLst>
                  <a:gd name="T0" fmla="*/ 560 w 560"/>
                  <a:gd name="T1" fmla="*/ 0 h 700"/>
                  <a:gd name="T2" fmla="*/ 380 w 560"/>
                  <a:gd name="T3" fmla="*/ 300 h 700"/>
                  <a:gd name="T4" fmla="*/ 0 w 560"/>
                  <a:gd name="T5" fmla="*/ 700 h 7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60" h="700">
                    <a:moveTo>
                      <a:pt x="560" y="0"/>
                    </a:moveTo>
                    <a:lnTo>
                      <a:pt x="380" y="300"/>
                    </a:lnTo>
                    <a:lnTo>
                      <a:pt x="0" y="70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240720" name="Line 2128"/>
            <p:cNvSpPr>
              <a:spLocks noChangeShapeType="1"/>
            </p:cNvSpPr>
            <p:nvPr/>
          </p:nvSpPr>
          <p:spPr bwMode="auto">
            <a:xfrm flipH="1" flipV="1">
              <a:off x="839" y="845"/>
              <a:ext cx="408" cy="81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40747" name="Group 2155"/>
          <p:cNvGrpSpPr>
            <a:grpSpLocks/>
          </p:cNvGrpSpPr>
          <p:nvPr/>
        </p:nvGrpSpPr>
        <p:grpSpPr bwMode="auto">
          <a:xfrm>
            <a:off x="5140325" y="2120900"/>
            <a:ext cx="1174750" cy="636588"/>
            <a:chOff x="3238" y="1336"/>
            <a:chExt cx="740" cy="401"/>
          </a:xfrm>
        </p:grpSpPr>
        <p:sp>
          <p:nvSpPr>
            <p:cNvPr id="240748" name="Line 2156"/>
            <p:cNvSpPr>
              <a:spLocks noChangeShapeType="1"/>
            </p:cNvSpPr>
            <p:nvPr/>
          </p:nvSpPr>
          <p:spPr bwMode="auto">
            <a:xfrm>
              <a:off x="3238" y="1336"/>
              <a:ext cx="0" cy="401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749" name="Line 2157"/>
            <p:cNvSpPr>
              <a:spLocks noChangeShapeType="1"/>
            </p:cNvSpPr>
            <p:nvPr/>
          </p:nvSpPr>
          <p:spPr bwMode="auto">
            <a:xfrm>
              <a:off x="3978" y="1336"/>
              <a:ext cx="0" cy="401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40746" name="Group 2154"/>
          <p:cNvGrpSpPr>
            <a:grpSpLocks/>
          </p:cNvGrpSpPr>
          <p:nvPr/>
        </p:nvGrpSpPr>
        <p:grpSpPr bwMode="auto">
          <a:xfrm>
            <a:off x="5148263" y="2349500"/>
            <a:ext cx="1152525" cy="1439863"/>
            <a:chOff x="3243" y="1480"/>
            <a:chExt cx="726" cy="907"/>
          </a:xfrm>
        </p:grpSpPr>
        <p:sp>
          <p:nvSpPr>
            <p:cNvPr id="240723" name="Line 2131"/>
            <p:cNvSpPr>
              <a:spLocks noChangeShapeType="1"/>
            </p:cNvSpPr>
            <p:nvPr/>
          </p:nvSpPr>
          <p:spPr bwMode="auto">
            <a:xfrm>
              <a:off x="3422" y="2384"/>
              <a:ext cx="36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40745" name="Group 2153"/>
            <p:cNvGrpSpPr>
              <a:grpSpLocks/>
            </p:cNvGrpSpPr>
            <p:nvPr/>
          </p:nvGrpSpPr>
          <p:grpSpPr bwMode="auto">
            <a:xfrm>
              <a:off x="3446" y="2123"/>
              <a:ext cx="311" cy="238"/>
              <a:chOff x="3487" y="2522"/>
              <a:chExt cx="311" cy="238"/>
            </a:xfrm>
          </p:grpSpPr>
          <p:sp>
            <p:nvSpPr>
              <p:cNvPr id="240727" name="Freeform 2135"/>
              <p:cNvSpPr>
                <a:spLocks/>
              </p:cNvSpPr>
              <p:nvPr/>
            </p:nvSpPr>
            <p:spPr bwMode="auto">
              <a:xfrm>
                <a:off x="3578" y="2601"/>
                <a:ext cx="23" cy="159"/>
              </a:xfrm>
              <a:custGeom>
                <a:avLst/>
                <a:gdLst>
                  <a:gd name="T0" fmla="*/ 180 w 180"/>
                  <a:gd name="T1" fmla="*/ 0 h 1221"/>
                  <a:gd name="T2" fmla="*/ 180 w 180"/>
                  <a:gd name="T3" fmla="*/ 1221 h 1221"/>
                  <a:gd name="T4" fmla="*/ 0 w 180"/>
                  <a:gd name="T5" fmla="*/ 1001 h 1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0" h="1221">
                    <a:moveTo>
                      <a:pt x="180" y="0"/>
                    </a:moveTo>
                    <a:lnTo>
                      <a:pt x="180" y="1221"/>
                    </a:lnTo>
                    <a:lnTo>
                      <a:pt x="0" y="1001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0738" name="Freeform 2146"/>
              <p:cNvSpPr>
                <a:spLocks/>
              </p:cNvSpPr>
              <p:nvPr/>
            </p:nvSpPr>
            <p:spPr bwMode="auto">
              <a:xfrm>
                <a:off x="3761" y="2701"/>
                <a:ext cx="37" cy="52"/>
              </a:xfrm>
              <a:custGeom>
                <a:avLst/>
                <a:gdLst>
                  <a:gd name="T0" fmla="*/ 0 w 280"/>
                  <a:gd name="T1" fmla="*/ 21 h 401"/>
                  <a:gd name="T2" fmla="*/ 280 w 280"/>
                  <a:gd name="T3" fmla="*/ 401 h 401"/>
                  <a:gd name="T4" fmla="*/ 280 w 280"/>
                  <a:gd name="T5" fmla="*/ 0 h 4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0" h="401">
                    <a:moveTo>
                      <a:pt x="0" y="21"/>
                    </a:moveTo>
                    <a:lnTo>
                      <a:pt x="280" y="401"/>
                    </a:lnTo>
                    <a:lnTo>
                      <a:pt x="28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240744" name="Group 2152"/>
              <p:cNvGrpSpPr>
                <a:grpSpLocks/>
              </p:cNvGrpSpPr>
              <p:nvPr/>
            </p:nvGrpSpPr>
            <p:grpSpPr bwMode="auto">
              <a:xfrm>
                <a:off x="3487" y="2522"/>
                <a:ext cx="295" cy="236"/>
                <a:chOff x="3487" y="2522"/>
                <a:chExt cx="295" cy="236"/>
              </a:xfrm>
            </p:grpSpPr>
            <p:sp>
              <p:nvSpPr>
                <p:cNvPr id="240724" name="Line 2132"/>
                <p:cNvSpPr>
                  <a:spLocks noChangeShapeType="1"/>
                </p:cNvSpPr>
                <p:nvPr/>
              </p:nvSpPr>
              <p:spPr bwMode="auto">
                <a:xfrm flipV="1">
                  <a:off x="3494" y="2567"/>
                  <a:ext cx="137" cy="16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40725" name="Line 2133"/>
                <p:cNvSpPr>
                  <a:spLocks noChangeShapeType="1"/>
                </p:cNvSpPr>
                <p:nvPr/>
              </p:nvSpPr>
              <p:spPr bwMode="auto">
                <a:xfrm>
                  <a:off x="3539" y="2607"/>
                  <a:ext cx="0" cy="151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40726" name="Line 2134"/>
                <p:cNvSpPr>
                  <a:spLocks noChangeShapeType="1"/>
                </p:cNvSpPr>
                <p:nvPr/>
              </p:nvSpPr>
              <p:spPr bwMode="auto">
                <a:xfrm flipV="1">
                  <a:off x="3539" y="2609"/>
                  <a:ext cx="62" cy="8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40728" name="Line 2136"/>
                <p:cNvSpPr>
                  <a:spLocks noChangeShapeType="1"/>
                </p:cNvSpPr>
                <p:nvPr/>
              </p:nvSpPr>
              <p:spPr bwMode="auto">
                <a:xfrm flipV="1">
                  <a:off x="3539" y="2646"/>
                  <a:ext cx="49" cy="7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40729" name="Line 2137"/>
                <p:cNvSpPr>
                  <a:spLocks noChangeShapeType="1"/>
                </p:cNvSpPr>
                <p:nvPr/>
              </p:nvSpPr>
              <p:spPr bwMode="auto">
                <a:xfrm flipH="1">
                  <a:off x="3539" y="2687"/>
                  <a:ext cx="49" cy="8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40730" name="Freeform 2138"/>
                <p:cNvSpPr>
                  <a:spLocks/>
                </p:cNvSpPr>
                <p:nvPr/>
              </p:nvSpPr>
              <p:spPr bwMode="auto">
                <a:xfrm>
                  <a:off x="3487" y="2522"/>
                  <a:ext cx="78" cy="160"/>
                </a:xfrm>
                <a:custGeom>
                  <a:avLst/>
                  <a:gdLst>
                    <a:gd name="T0" fmla="*/ 600 w 600"/>
                    <a:gd name="T1" fmla="*/ 0 h 1221"/>
                    <a:gd name="T2" fmla="*/ 400 w 600"/>
                    <a:gd name="T3" fmla="*/ 640 h 1221"/>
                    <a:gd name="T4" fmla="*/ 0 w 600"/>
                    <a:gd name="T5" fmla="*/ 1221 h 12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600" h="1221">
                      <a:moveTo>
                        <a:pt x="600" y="0"/>
                      </a:moveTo>
                      <a:lnTo>
                        <a:pt x="400" y="640"/>
                      </a:lnTo>
                      <a:lnTo>
                        <a:pt x="0" y="1221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40731" name="Line 2139"/>
                <p:cNvSpPr>
                  <a:spLocks noChangeShapeType="1"/>
                </p:cNvSpPr>
                <p:nvPr/>
              </p:nvSpPr>
              <p:spPr bwMode="auto">
                <a:xfrm flipH="1">
                  <a:off x="3659" y="2656"/>
                  <a:ext cx="50" cy="18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40732" name="Line 2140"/>
                <p:cNvSpPr>
                  <a:spLocks noChangeShapeType="1"/>
                </p:cNvSpPr>
                <p:nvPr/>
              </p:nvSpPr>
              <p:spPr bwMode="auto">
                <a:xfrm flipH="1">
                  <a:off x="3664" y="2583"/>
                  <a:ext cx="40" cy="88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40733" name="Line 2141"/>
                <p:cNvSpPr>
                  <a:spLocks noChangeShapeType="1"/>
                </p:cNvSpPr>
                <p:nvPr/>
              </p:nvSpPr>
              <p:spPr bwMode="auto">
                <a:xfrm flipV="1">
                  <a:off x="3654" y="2604"/>
                  <a:ext cx="39" cy="15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40734" name="Line 2142"/>
                <p:cNvSpPr>
                  <a:spLocks noChangeShapeType="1"/>
                </p:cNvSpPr>
                <p:nvPr/>
              </p:nvSpPr>
              <p:spPr bwMode="auto">
                <a:xfrm flipV="1">
                  <a:off x="3659" y="2692"/>
                  <a:ext cx="53" cy="3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40735" name="Line 2143"/>
                <p:cNvSpPr>
                  <a:spLocks noChangeShapeType="1"/>
                </p:cNvSpPr>
                <p:nvPr/>
              </p:nvSpPr>
              <p:spPr bwMode="auto">
                <a:xfrm flipH="1">
                  <a:off x="3659" y="2538"/>
                  <a:ext cx="32" cy="79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40736" name="Line 2144"/>
                <p:cNvSpPr>
                  <a:spLocks noChangeShapeType="1"/>
                </p:cNvSpPr>
                <p:nvPr/>
              </p:nvSpPr>
              <p:spPr bwMode="auto">
                <a:xfrm flipV="1">
                  <a:off x="3719" y="2580"/>
                  <a:ext cx="58" cy="27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40737" name="Line 2145"/>
                <p:cNvSpPr>
                  <a:spLocks noChangeShapeType="1"/>
                </p:cNvSpPr>
                <p:nvPr/>
              </p:nvSpPr>
              <p:spPr bwMode="auto">
                <a:xfrm flipV="1">
                  <a:off x="3716" y="2625"/>
                  <a:ext cx="66" cy="23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40739" name="Line 2147"/>
                <p:cNvSpPr>
                  <a:spLocks noChangeShapeType="1"/>
                </p:cNvSpPr>
                <p:nvPr/>
              </p:nvSpPr>
              <p:spPr bwMode="auto">
                <a:xfrm>
                  <a:off x="3759" y="2541"/>
                  <a:ext cx="18" cy="18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40740" name="Freeform 2148"/>
                <p:cNvSpPr>
                  <a:spLocks/>
                </p:cNvSpPr>
                <p:nvPr/>
              </p:nvSpPr>
              <p:spPr bwMode="auto">
                <a:xfrm>
                  <a:off x="3735" y="2528"/>
                  <a:ext cx="26" cy="175"/>
                </a:xfrm>
                <a:custGeom>
                  <a:avLst/>
                  <a:gdLst>
                    <a:gd name="T0" fmla="*/ 0 w 200"/>
                    <a:gd name="T1" fmla="*/ 0 h 1342"/>
                    <a:gd name="T2" fmla="*/ 59 w 200"/>
                    <a:gd name="T3" fmla="*/ 921 h 1342"/>
                    <a:gd name="T4" fmla="*/ 200 w 200"/>
                    <a:gd name="T5" fmla="*/ 1342 h 13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00" h="1342">
                      <a:moveTo>
                        <a:pt x="0" y="0"/>
                      </a:moveTo>
                      <a:lnTo>
                        <a:pt x="59" y="921"/>
                      </a:lnTo>
                      <a:lnTo>
                        <a:pt x="200" y="1342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40741" name="Freeform 2149"/>
                <p:cNvSpPr>
                  <a:spLocks/>
                </p:cNvSpPr>
                <p:nvPr/>
              </p:nvSpPr>
              <p:spPr bwMode="auto">
                <a:xfrm>
                  <a:off x="3706" y="2648"/>
                  <a:ext cx="74" cy="92"/>
                </a:xfrm>
                <a:custGeom>
                  <a:avLst/>
                  <a:gdLst>
                    <a:gd name="T0" fmla="*/ 560 w 560"/>
                    <a:gd name="T1" fmla="*/ 0 h 701"/>
                    <a:gd name="T2" fmla="*/ 381 w 560"/>
                    <a:gd name="T3" fmla="*/ 300 h 701"/>
                    <a:gd name="T4" fmla="*/ 0 w 560"/>
                    <a:gd name="T5" fmla="*/ 701 h 7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560" h="701">
                      <a:moveTo>
                        <a:pt x="560" y="0"/>
                      </a:moveTo>
                      <a:lnTo>
                        <a:pt x="381" y="300"/>
                      </a:lnTo>
                      <a:lnTo>
                        <a:pt x="0" y="701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240742" name="Line 2150"/>
            <p:cNvSpPr>
              <a:spLocks noChangeShapeType="1"/>
            </p:cNvSpPr>
            <p:nvPr/>
          </p:nvSpPr>
          <p:spPr bwMode="auto">
            <a:xfrm flipH="1" flipV="1">
              <a:off x="3243" y="1480"/>
              <a:ext cx="181" cy="90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743" name="Line 2151"/>
            <p:cNvSpPr>
              <a:spLocks noChangeShapeType="1"/>
            </p:cNvSpPr>
            <p:nvPr/>
          </p:nvSpPr>
          <p:spPr bwMode="auto">
            <a:xfrm flipV="1">
              <a:off x="3792" y="1480"/>
              <a:ext cx="177" cy="90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40751" name="Group 2159"/>
          <p:cNvGrpSpPr>
            <a:grpSpLocks/>
          </p:cNvGrpSpPr>
          <p:nvPr/>
        </p:nvGrpSpPr>
        <p:grpSpPr bwMode="auto">
          <a:xfrm>
            <a:off x="5219700" y="3284538"/>
            <a:ext cx="3636963" cy="3352800"/>
            <a:chOff x="3651" y="2341"/>
            <a:chExt cx="1928" cy="1777"/>
          </a:xfrm>
        </p:grpSpPr>
        <p:sp>
          <p:nvSpPr>
            <p:cNvPr id="240681" name="Freeform 2089"/>
            <p:cNvSpPr>
              <a:spLocks/>
            </p:cNvSpPr>
            <p:nvPr/>
          </p:nvSpPr>
          <p:spPr bwMode="auto">
            <a:xfrm>
              <a:off x="4207" y="2341"/>
              <a:ext cx="1372" cy="769"/>
            </a:xfrm>
            <a:custGeom>
              <a:avLst/>
              <a:gdLst>
                <a:gd name="T0" fmla="*/ 11399 w 11412"/>
                <a:gd name="T1" fmla="*/ 3071 h 6397"/>
                <a:gd name="T2" fmla="*/ 11344 w 11412"/>
                <a:gd name="T3" fmla="*/ 2790 h 6397"/>
                <a:gd name="T4" fmla="*/ 11249 w 11412"/>
                <a:gd name="T5" fmla="*/ 2513 h 6397"/>
                <a:gd name="T6" fmla="*/ 11113 w 11412"/>
                <a:gd name="T7" fmla="*/ 2243 h 6397"/>
                <a:gd name="T8" fmla="*/ 10937 w 11412"/>
                <a:gd name="T9" fmla="*/ 1980 h 6397"/>
                <a:gd name="T10" fmla="*/ 10723 w 11412"/>
                <a:gd name="T11" fmla="*/ 1726 h 6397"/>
                <a:gd name="T12" fmla="*/ 10473 w 11412"/>
                <a:gd name="T13" fmla="*/ 1484 h 6397"/>
                <a:gd name="T14" fmla="*/ 10186 w 11412"/>
                <a:gd name="T15" fmla="*/ 1256 h 6397"/>
                <a:gd name="T16" fmla="*/ 9869 w 11412"/>
                <a:gd name="T17" fmla="*/ 1041 h 6397"/>
                <a:gd name="T18" fmla="*/ 9519 w 11412"/>
                <a:gd name="T19" fmla="*/ 844 h 6397"/>
                <a:gd name="T20" fmla="*/ 9142 w 11412"/>
                <a:gd name="T21" fmla="*/ 664 h 6397"/>
                <a:gd name="T22" fmla="*/ 8740 w 11412"/>
                <a:gd name="T23" fmla="*/ 504 h 6397"/>
                <a:gd name="T24" fmla="*/ 8316 w 11412"/>
                <a:gd name="T25" fmla="*/ 365 h 6397"/>
                <a:gd name="T26" fmla="*/ 7873 w 11412"/>
                <a:gd name="T27" fmla="*/ 247 h 6397"/>
                <a:gd name="T28" fmla="*/ 7413 w 11412"/>
                <a:gd name="T29" fmla="*/ 151 h 6397"/>
                <a:gd name="T30" fmla="*/ 6941 w 11412"/>
                <a:gd name="T31" fmla="*/ 77 h 6397"/>
                <a:gd name="T32" fmla="*/ 6461 w 11412"/>
                <a:gd name="T33" fmla="*/ 29 h 6397"/>
                <a:gd name="T34" fmla="*/ 5974 w 11412"/>
                <a:gd name="T35" fmla="*/ 4 h 6397"/>
                <a:gd name="T36" fmla="*/ 5486 w 11412"/>
                <a:gd name="T37" fmla="*/ 2 h 6397"/>
                <a:gd name="T38" fmla="*/ 5000 w 11412"/>
                <a:gd name="T39" fmla="*/ 25 h 6397"/>
                <a:gd name="T40" fmla="*/ 4518 w 11412"/>
                <a:gd name="T41" fmla="*/ 72 h 6397"/>
                <a:gd name="T42" fmla="*/ 4045 w 11412"/>
                <a:gd name="T43" fmla="*/ 142 h 6397"/>
                <a:gd name="T44" fmla="*/ 3585 w 11412"/>
                <a:gd name="T45" fmla="*/ 236 h 6397"/>
                <a:gd name="T46" fmla="*/ 3140 w 11412"/>
                <a:gd name="T47" fmla="*/ 352 h 6397"/>
                <a:gd name="T48" fmla="*/ 2713 w 11412"/>
                <a:gd name="T49" fmla="*/ 489 h 6397"/>
                <a:gd name="T50" fmla="*/ 2309 w 11412"/>
                <a:gd name="T51" fmla="*/ 647 h 6397"/>
                <a:gd name="T52" fmla="*/ 1930 w 11412"/>
                <a:gd name="T53" fmla="*/ 825 h 6397"/>
                <a:gd name="T54" fmla="*/ 1578 w 11412"/>
                <a:gd name="T55" fmla="*/ 1021 h 6397"/>
                <a:gd name="T56" fmla="*/ 1255 w 11412"/>
                <a:gd name="T57" fmla="*/ 1233 h 6397"/>
                <a:gd name="T58" fmla="*/ 967 w 11412"/>
                <a:gd name="T59" fmla="*/ 1460 h 6397"/>
                <a:gd name="T60" fmla="*/ 713 w 11412"/>
                <a:gd name="T61" fmla="*/ 1702 h 6397"/>
                <a:gd name="T62" fmla="*/ 495 w 11412"/>
                <a:gd name="T63" fmla="*/ 1954 h 6397"/>
                <a:gd name="T64" fmla="*/ 315 w 11412"/>
                <a:gd name="T65" fmla="*/ 2216 h 6397"/>
                <a:gd name="T66" fmla="*/ 175 w 11412"/>
                <a:gd name="T67" fmla="*/ 2486 h 6397"/>
                <a:gd name="T68" fmla="*/ 76 w 11412"/>
                <a:gd name="T69" fmla="*/ 2763 h 6397"/>
                <a:gd name="T70" fmla="*/ 17 w 11412"/>
                <a:gd name="T71" fmla="*/ 3042 h 6397"/>
                <a:gd name="T72" fmla="*/ 0 w 11412"/>
                <a:gd name="T73" fmla="*/ 3325 h 6397"/>
                <a:gd name="T74" fmla="*/ 25 w 11412"/>
                <a:gd name="T75" fmla="*/ 3607 h 6397"/>
                <a:gd name="T76" fmla="*/ 92 w 11412"/>
                <a:gd name="T77" fmla="*/ 3886 h 6397"/>
                <a:gd name="T78" fmla="*/ 200 w 11412"/>
                <a:gd name="T79" fmla="*/ 4162 h 6397"/>
                <a:gd name="T80" fmla="*/ 348 w 11412"/>
                <a:gd name="T81" fmla="*/ 4429 h 6397"/>
                <a:gd name="T82" fmla="*/ 536 w 11412"/>
                <a:gd name="T83" fmla="*/ 4691 h 6397"/>
                <a:gd name="T84" fmla="*/ 760 w 11412"/>
                <a:gd name="T85" fmla="*/ 4940 h 6397"/>
                <a:gd name="T86" fmla="*/ 1021 w 11412"/>
                <a:gd name="T87" fmla="*/ 5179 h 6397"/>
                <a:gd name="T88" fmla="*/ 1318 w 11412"/>
                <a:gd name="T89" fmla="*/ 5403 h 6397"/>
                <a:gd name="T90" fmla="*/ 1646 w 11412"/>
                <a:gd name="T91" fmla="*/ 5612 h 6397"/>
                <a:gd name="T92" fmla="*/ 2003 w 11412"/>
                <a:gd name="T93" fmla="*/ 5805 h 6397"/>
                <a:gd name="T94" fmla="*/ 2388 w 11412"/>
                <a:gd name="T95" fmla="*/ 5979 h 6397"/>
                <a:gd name="T96" fmla="*/ 2797 w 11412"/>
                <a:gd name="T97" fmla="*/ 6132 h 6397"/>
                <a:gd name="T98" fmla="*/ 3227 w 11412"/>
                <a:gd name="T99" fmla="*/ 6266 h 6397"/>
                <a:gd name="T100" fmla="*/ 3675 w 11412"/>
                <a:gd name="T101" fmla="*/ 6377 h 6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412" h="6397">
                  <a:moveTo>
                    <a:pt x="11412" y="3297"/>
                  </a:moveTo>
                  <a:lnTo>
                    <a:pt x="11411" y="3240"/>
                  </a:lnTo>
                  <a:lnTo>
                    <a:pt x="11409" y="3183"/>
                  </a:lnTo>
                  <a:lnTo>
                    <a:pt x="11404" y="3127"/>
                  </a:lnTo>
                  <a:lnTo>
                    <a:pt x="11399" y="3071"/>
                  </a:lnTo>
                  <a:lnTo>
                    <a:pt x="11391" y="3015"/>
                  </a:lnTo>
                  <a:lnTo>
                    <a:pt x="11382" y="2958"/>
                  </a:lnTo>
                  <a:lnTo>
                    <a:pt x="11372" y="2903"/>
                  </a:lnTo>
                  <a:lnTo>
                    <a:pt x="11359" y="2846"/>
                  </a:lnTo>
                  <a:lnTo>
                    <a:pt x="11344" y="2790"/>
                  </a:lnTo>
                  <a:lnTo>
                    <a:pt x="11328" y="2735"/>
                  </a:lnTo>
                  <a:lnTo>
                    <a:pt x="11311" y="2679"/>
                  </a:lnTo>
                  <a:lnTo>
                    <a:pt x="11292" y="2623"/>
                  </a:lnTo>
                  <a:lnTo>
                    <a:pt x="11272" y="2569"/>
                  </a:lnTo>
                  <a:lnTo>
                    <a:pt x="11249" y="2513"/>
                  </a:lnTo>
                  <a:lnTo>
                    <a:pt x="11225" y="2459"/>
                  </a:lnTo>
                  <a:lnTo>
                    <a:pt x="11199" y="2404"/>
                  </a:lnTo>
                  <a:lnTo>
                    <a:pt x="11172" y="2350"/>
                  </a:lnTo>
                  <a:lnTo>
                    <a:pt x="11143" y="2297"/>
                  </a:lnTo>
                  <a:lnTo>
                    <a:pt x="11113" y="2243"/>
                  </a:lnTo>
                  <a:lnTo>
                    <a:pt x="11081" y="2190"/>
                  </a:lnTo>
                  <a:lnTo>
                    <a:pt x="11047" y="2137"/>
                  </a:lnTo>
                  <a:lnTo>
                    <a:pt x="11012" y="2084"/>
                  </a:lnTo>
                  <a:lnTo>
                    <a:pt x="10975" y="2032"/>
                  </a:lnTo>
                  <a:lnTo>
                    <a:pt x="10937" y="1980"/>
                  </a:lnTo>
                  <a:lnTo>
                    <a:pt x="10897" y="1928"/>
                  </a:lnTo>
                  <a:lnTo>
                    <a:pt x="10856" y="1877"/>
                  </a:lnTo>
                  <a:lnTo>
                    <a:pt x="10813" y="1827"/>
                  </a:lnTo>
                  <a:lnTo>
                    <a:pt x="10769" y="1776"/>
                  </a:lnTo>
                  <a:lnTo>
                    <a:pt x="10723" y="1726"/>
                  </a:lnTo>
                  <a:lnTo>
                    <a:pt x="10676" y="1677"/>
                  </a:lnTo>
                  <a:lnTo>
                    <a:pt x="10627" y="1628"/>
                  </a:lnTo>
                  <a:lnTo>
                    <a:pt x="10577" y="1579"/>
                  </a:lnTo>
                  <a:lnTo>
                    <a:pt x="10525" y="1531"/>
                  </a:lnTo>
                  <a:lnTo>
                    <a:pt x="10473" y="1484"/>
                  </a:lnTo>
                  <a:lnTo>
                    <a:pt x="10418" y="1437"/>
                  </a:lnTo>
                  <a:lnTo>
                    <a:pt x="10362" y="1391"/>
                  </a:lnTo>
                  <a:lnTo>
                    <a:pt x="10305" y="1345"/>
                  </a:lnTo>
                  <a:lnTo>
                    <a:pt x="10247" y="1300"/>
                  </a:lnTo>
                  <a:lnTo>
                    <a:pt x="10186" y="1256"/>
                  </a:lnTo>
                  <a:lnTo>
                    <a:pt x="10125" y="1211"/>
                  </a:lnTo>
                  <a:lnTo>
                    <a:pt x="10063" y="1168"/>
                  </a:lnTo>
                  <a:lnTo>
                    <a:pt x="9999" y="1125"/>
                  </a:lnTo>
                  <a:lnTo>
                    <a:pt x="9934" y="1083"/>
                  </a:lnTo>
                  <a:lnTo>
                    <a:pt x="9869" y="1041"/>
                  </a:lnTo>
                  <a:lnTo>
                    <a:pt x="9801" y="1000"/>
                  </a:lnTo>
                  <a:lnTo>
                    <a:pt x="9732" y="961"/>
                  </a:lnTo>
                  <a:lnTo>
                    <a:pt x="9662" y="921"/>
                  </a:lnTo>
                  <a:lnTo>
                    <a:pt x="9592" y="882"/>
                  </a:lnTo>
                  <a:lnTo>
                    <a:pt x="9519" y="844"/>
                  </a:lnTo>
                  <a:lnTo>
                    <a:pt x="9446" y="806"/>
                  </a:lnTo>
                  <a:lnTo>
                    <a:pt x="9371" y="770"/>
                  </a:lnTo>
                  <a:lnTo>
                    <a:pt x="9297" y="733"/>
                  </a:lnTo>
                  <a:lnTo>
                    <a:pt x="9219" y="699"/>
                  </a:lnTo>
                  <a:lnTo>
                    <a:pt x="9142" y="664"/>
                  </a:lnTo>
                  <a:lnTo>
                    <a:pt x="9064" y="631"/>
                  </a:lnTo>
                  <a:lnTo>
                    <a:pt x="8984" y="598"/>
                  </a:lnTo>
                  <a:lnTo>
                    <a:pt x="8904" y="567"/>
                  </a:lnTo>
                  <a:lnTo>
                    <a:pt x="8822" y="535"/>
                  </a:lnTo>
                  <a:lnTo>
                    <a:pt x="8740" y="504"/>
                  </a:lnTo>
                  <a:lnTo>
                    <a:pt x="8657" y="475"/>
                  </a:lnTo>
                  <a:lnTo>
                    <a:pt x="8573" y="446"/>
                  </a:lnTo>
                  <a:lnTo>
                    <a:pt x="8488" y="418"/>
                  </a:lnTo>
                  <a:lnTo>
                    <a:pt x="8402" y="391"/>
                  </a:lnTo>
                  <a:lnTo>
                    <a:pt x="8316" y="365"/>
                  </a:lnTo>
                  <a:lnTo>
                    <a:pt x="8228" y="340"/>
                  </a:lnTo>
                  <a:lnTo>
                    <a:pt x="8141" y="315"/>
                  </a:lnTo>
                  <a:lnTo>
                    <a:pt x="8052" y="291"/>
                  </a:lnTo>
                  <a:lnTo>
                    <a:pt x="7963" y="268"/>
                  </a:lnTo>
                  <a:lnTo>
                    <a:pt x="7873" y="247"/>
                  </a:lnTo>
                  <a:lnTo>
                    <a:pt x="7782" y="226"/>
                  </a:lnTo>
                  <a:lnTo>
                    <a:pt x="7690" y="206"/>
                  </a:lnTo>
                  <a:lnTo>
                    <a:pt x="7598" y="186"/>
                  </a:lnTo>
                  <a:lnTo>
                    <a:pt x="7506" y="168"/>
                  </a:lnTo>
                  <a:lnTo>
                    <a:pt x="7413" y="151"/>
                  </a:lnTo>
                  <a:lnTo>
                    <a:pt x="7320" y="134"/>
                  </a:lnTo>
                  <a:lnTo>
                    <a:pt x="7226" y="118"/>
                  </a:lnTo>
                  <a:lnTo>
                    <a:pt x="7132" y="105"/>
                  </a:lnTo>
                  <a:lnTo>
                    <a:pt x="7036" y="91"/>
                  </a:lnTo>
                  <a:lnTo>
                    <a:pt x="6941" y="77"/>
                  </a:lnTo>
                  <a:lnTo>
                    <a:pt x="6846" y="66"/>
                  </a:lnTo>
                  <a:lnTo>
                    <a:pt x="6750" y="56"/>
                  </a:lnTo>
                  <a:lnTo>
                    <a:pt x="6654" y="46"/>
                  </a:lnTo>
                  <a:lnTo>
                    <a:pt x="6557" y="37"/>
                  </a:lnTo>
                  <a:lnTo>
                    <a:pt x="6461" y="29"/>
                  </a:lnTo>
                  <a:lnTo>
                    <a:pt x="6364" y="22"/>
                  </a:lnTo>
                  <a:lnTo>
                    <a:pt x="6267" y="16"/>
                  </a:lnTo>
                  <a:lnTo>
                    <a:pt x="6169" y="10"/>
                  </a:lnTo>
                  <a:lnTo>
                    <a:pt x="6072" y="6"/>
                  </a:lnTo>
                  <a:lnTo>
                    <a:pt x="5974" y="4"/>
                  </a:lnTo>
                  <a:lnTo>
                    <a:pt x="5876" y="1"/>
                  </a:lnTo>
                  <a:lnTo>
                    <a:pt x="5779" y="0"/>
                  </a:lnTo>
                  <a:lnTo>
                    <a:pt x="5681" y="0"/>
                  </a:lnTo>
                  <a:lnTo>
                    <a:pt x="5584" y="0"/>
                  </a:lnTo>
                  <a:lnTo>
                    <a:pt x="5486" y="2"/>
                  </a:lnTo>
                  <a:lnTo>
                    <a:pt x="5388" y="5"/>
                  </a:lnTo>
                  <a:lnTo>
                    <a:pt x="5291" y="8"/>
                  </a:lnTo>
                  <a:lnTo>
                    <a:pt x="5194" y="13"/>
                  </a:lnTo>
                  <a:lnTo>
                    <a:pt x="5097" y="18"/>
                  </a:lnTo>
                  <a:lnTo>
                    <a:pt x="5000" y="25"/>
                  </a:lnTo>
                  <a:lnTo>
                    <a:pt x="4902" y="32"/>
                  </a:lnTo>
                  <a:lnTo>
                    <a:pt x="4806" y="41"/>
                  </a:lnTo>
                  <a:lnTo>
                    <a:pt x="4709" y="50"/>
                  </a:lnTo>
                  <a:lnTo>
                    <a:pt x="4614" y="60"/>
                  </a:lnTo>
                  <a:lnTo>
                    <a:pt x="4518" y="72"/>
                  </a:lnTo>
                  <a:lnTo>
                    <a:pt x="4422" y="84"/>
                  </a:lnTo>
                  <a:lnTo>
                    <a:pt x="4328" y="98"/>
                  </a:lnTo>
                  <a:lnTo>
                    <a:pt x="4233" y="111"/>
                  </a:lnTo>
                  <a:lnTo>
                    <a:pt x="4138" y="126"/>
                  </a:lnTo>
                  <a:lnTo>
                    <a:pt x="4045" y="142"/>
                  </a:lnTo>
                  <a:lnTo>
                    <a:pt x="3952" y="159"/>
                  </a:lnTo>
                  <a:lnTo>
                    <a:pt x="3859" y="177"/>
                  </a:lnTo>
                  <a:lnTo>
                    <a:pt x="3767" y="195"/>
                  </a:lnTo>
                  <a:lnTo>
                    <a:pt x="3675" y="216"/>
                  </a:lnTo>
                  <a:lnTo>
                    <a:pt x="3585" y="236"/>
                  </a:lnTo>
                  <a:lnTo>
                    <a:pt x="3494" y="258"/>
                  </a:lnTo>
                  <a:lnTo>
                    <a:pt x="3404" y="279"/>
                  </a:lnTo>
                  <a:lnTo>
                    <a:pt x="3316" y="303"/>
                  </a:lnTo>
                  <a:lnTo>
                    <a:pt x="3227" y="327"/>
                  </a:lnTo>
                  <a:lnTo>
                    <a:pt x="3140" y="352"/>
                  </a:lnTo>
                  <a:lnTo>
                    <a:pt x="3052" y="378"/>
                  </a:lnTo>
                  <a:lnTo>
                    <a:pt x="2967" y="404"/>
                  </a:lnTo>
                  <a:lnTo>
                    <a:pt x="2881" y="432"/>
                  </a:lnTo>
                  <a:lnTo>
                    <a:pt x="2797" y="460"/>
                  </a:lnTo>
                  <a:lnTo>
                    <a:pt x="2713" y="489"/>
                  </a:lnTo>
                  <a:lnTo>
                    <a:pt x="2630" y="520"/>
                  </a:lnTo>
                  <a:lnTo>
                    <a:pt x="2548" y="551"/>
                  </a:lnTo>
                  <a:lnTo>
                    <a:pt x="2468" y="583"/>
                  </a:lnTo>
                  <a:lnTo>
                    <a:pt x="2388" y="614"/>
                  </a:lnTo>
                  <a:lnTo>
                    <a:pt x="2309" y="647"/>
                  </a:lnTo>
                  <a:lnTo>
                    <a:pt x="2230" y="681"/>
                  </a:lnTo>
                  <a:lnTo>
                    <a:pt x="2154" y="716"/>
                  </a:lnTo>
                  <a:lnTo>
                    <a:pt x="2078" y="752"/>
                  </a:lnTo>
                  <a:lnTo>
                    <a:pt x="2003" y="788"/>
                  </a:lnTo>
                  <a:lnTo>
                    <a:pt x="1930" y="825"/>
                  </a:lnTo>
                  <a:lnTo>
                    <a:pt x="1857" y="863"/>
                  </a:lnTo>
                  <a:lnTo>
                    <a:pt x="1785" y="901"/>
                  </a:lnTo>
                  <a:lnTo>
                    <a:pt x="1715" y="940"/>
                  </a:lnTo>
                  <a:lnTo>
                    <a:pt x="1646" y="980"/>
                  </a:lnTo>
                  <a:lnTo>
                    <a:pt x="1578" y="1021"/>
                  </a:lnTo>
                  <a:lnTo>
                    <a:pt x="1511" y="1062"/>
                  </a:lnTo>
                  <a:lnTo>
                    <a:pt x="1445" y="1104"/>
                  </a:lnTo>
                  <a:lnTo>
                    <a:pt x="1380" y="1147"/>
                  </a:lnTo>
                  <a:lnTo>
                    <a:pt x="1318" y="1190"/>
                  </a:lnTo>
                  <a:lnTo>
                    <a:pt x="1255" y="1233"/>
                  </a:lnTo>
                  <a:lnTo>
                    <a:pt x="1195" y="1277"/>
                  </a:lnTo>
                  <a:lnTo>
                    <a:pt x="1136" y="1323"/>
                  </a:lnTo>
                  <a:lnTo>
                    <a:pt x="1078" y="1368"/>
                  </a:lnTo>
                  <a:lnTo>
                    <a:pt x="1021" y="1413"/>
                  </a:lnTo>
                  <a:lnTo>
                    <a:pt x="967" y="1460"/>
                  </a:lnTo>
                  <a:lnTo>
                    <a:pt x="914" y="1508"/>
                  </a:lnTo>
                  <a:lnTo>
                    <a:pt x="860" y="1555"/>
                  </a:lnTo>
                  <a:lnTo>
                    <a:pt x="810" y="1603"/>
                  </a:lnTo>
                  <a:lnTo>
                    <a:pt x="760" y="1652"/>
                  </a:lnTo>
                  <a:lnTo>
                    <a:pt x="713" y="1702"/>
                  </a:lnTo>
                  <a:lnTo>
                    <a:pt x="666" y="1751"/>
                  </a:lnTo>
                  <a:lnTo>
                    <a:pt x="621" y="1801"/>
                  </a:lnTo>
                  <a:lnTo>
                    <a:pt x="578" y="1852"/>
                  </a:lnTo>
                  <a:lnTo>
                    <a:pt x="536" y="1903"/>
                  </a:lnTo>
                  <a:lnTo>
                    <a:pt x="495" y="1954"/>
                  </a:lnTo>
                  <a:lnTo>
                    <a:pt x="456" y="2006"/>
                  </a:lnTo>
                  <a:lnTo>
                    <a:pt x="419" y="2058"/>
                  </a:lnTo>
                  <a:lnTo>
                    <a:pt x="382" y="2110"/>
                  </a:lnTo>
                  <a:lnTo>
                    <a:pt x="348" y="2163"/>
                  </a:lnTo>
                  <a:lnTo>
                    <a:pt x="315" y="2216"/>
                  </a:lnTo>
                  <a:lnTo>
                    <a:pt x="284" y="2269"/>
                  </a:lnTo>
                  <a:lnTo>
                    <a:pt x="254" y="2324"/>
                  </a:lnTo>
                  <a:lnTo>
                    <a:pt x="226" y="2377"/>
                  </a:lnTo>
                  <a:lnTo>
                    <a:pt x="200" y="2432"/>
                  </a:lnTo>
                  <a:lnTo>
                    <a:pt x="175" y="2486"/>
                  </a:lnTo>
                  <a:lnTo>
                    <a:pt x="152" y="2542"/>
                  </a:lnTo>
                  <a:lnTo>
                    <a:pt x="130" y="2596"/>
                  </a:lnTo>
                  <a:lnTo>
                    <a:pt x="110" y="2652"/>
                  </a:lnTo>
                  <a:lnTo>
                    <a:pt x="92" y="2707"/>
                  </a:lnTo>
                  <a:lnTo>
                    <a:pt x="76" y="2763"/>
                  </a:lnTo>
                  <a:lnTo>
                    <a:pt x="60" y="2819"/>
                  </a:lnTo>
                  <a:lnTo>
                    <a:pt x="47" y="2874"/>
                  </a:lnTo>
                  <a:lnTo>
                    <a:pt x="35" y="2930"/>
                  </a:lnTo>
                  <a:lnTo>
                    <a:pt x="25" y="2987"/>
                  </a:lnTo>
                  <a:lnTo>
                    <a:pt x="17" y="3042"/>
                  </a:lnTo>
                  <a:lnTo>
                    <a:pt x="10" y="3099"/>
                  </a:lnTo>
                  <a:lnTo>
                    <a:pt x="5" y="3156"/>
                  </a:lnTo>
                  <a:lnTo>
                    <a:pt x="2" y="3211"/>
                  </a:lnTo>
                  <a:lnTo>
                    <a:pt x="0" y="3268"/>
                  </a:lnTo>
                  <a:lnTo>
                    <a:pt x="0" y="3325"/>
                  </a:lnTo>
                  <a:lnTo>
                    <a:pt x="2" y="3381"/>
                  </a:lnTo>
                  <a:lnTo>
                    <a:pt x="5" y="3437"/>
                  </a:lnTo>
                  <a:lnTo>
                    <a:pt x="10" y="3494"/>
                  </a:lnTo>
                  <a:lnTo>
                    <a:pt x="17" y="3550"/>
                  </a:lnTo>
                  <a:lnTo>
                    <a:pt x="25" y="3607"/>
                  </a:lnTo>
                  <a:lnTo>
                    <a:pt x="35" y="3662"/>
                  </a:lnTo>
                  <a:lnTo>
                    <a:pt x="47" y="3719"/>
                  </a:lnTo>
                  <a:lnTo>
                    <a:pt x="60" y="3775"/>
                  </a:lnTo>
                  <a:lnTo>
                    <a:pt x="76" y="3830"/>
                  </a:lnTo>
                  <a:lnTo>
                    <a:pt x="92" y="3886"/>
                  </a:lnTo>
                  <a:lnTo>
                    <a:pt x="110" y="3941"/>
                  </a:lnTo>
                  <a:lnTo>
                    <a:pt x="130" y="3997"/>
                  </a:lnTo>
                  <a:lnTo>
                    <a:pt x="152" y="4051"/>
                  </a:lnTo>
                  <a:lnTo>
                    <a:pt x="175" y="4106"/>
                  </a:lnTo>
                  <a:lnTo>
                    <a:pt x="200" y="4162"/>
                  </a:lnTo>
                  <a:lnTo>
                    <a:pt x="226" y="4215"/>
                  </a:lnTo>
                  <a:lnTo>
                    <a:pt x="254" y="4269"/>
                  </a:lnTo>
                  <a:lnTo>
                    <a:pt x="284" y="4323"/>
                  </a:lnTo>
                  <a:lnTo>
                    <a:pt x="315" y="4377"/>
                  </a:lnTo>
                  <a:lnTo>
                    <a:pt x="348" y="4429"/>
                  </a:lnTo>
                  <a:lnTo>
                    <a:pt x="382" y="4483"/>
                  </a:lnTo>
                  <a:lnTo>
                    <a:pt x="419" y="4535"/>
                  </a:lnTo>
                  <a:lnTo>
                    <a:pt x="456" y="4587"/>
                  </a:lnTo>
                  <a:lnTo>
                    <a:pt x="495" y="4639"/>
                  </a:lnTo>
                  <a:lnTo>
                    <a:pt x="536" y="4691"/>
                  </a:lnTo>
                  <a:lnTo>
                    <a:pt x="578" y="4742"/>
                  </a:lnTo>
                  <a:lnTo>
                    <a:pt x="621" y="4792"/>
                  </a:lnTo>
                  <a:lnTo>
                    <a:pt x="666" y="4842"/>
                  </a:lnTo>
                  <a:lnTo>
                    <a:pt x="713" y="4891"/>
                  </a:lnTo>
                  <a:lnTo>
                    <a:pt x="760" y="4940"/>
                  </a:lnTo>
                  <a:lnTo>
                    <a:pt x="810" y="4989"/>
                  </a:lnTo>
                  <a:lnTo>
                    <a:pt x="860" y="5038"/>
                  </a:lnTo>
                  <a:lnTo>
                    <a:pt x="914" y="5086"/>
                  </a:lnTo>
                  <a:lnTo>
                    <a:pt x="967" y="5132"/>
                  </a:lnTo>
                  <a:lnTo>
                    <a:pt x="1021" y="5179"/>
                  </a:lnTo>
                  <a:lnTo>
                    <a:pt x="1078" y="5225"/>
                  </a:lnTo>
                  <a:lnTo>
                    <a:pt x="1136" y="5271"/>
                  </a:lnTo>
                  <a:lnTo>
                    <a:pt x="1195" y="5316"/>
                  </a:lnTo>
                  <a:lnTo>
                    <a:pt x="1255" y="5360"/>
                  </a:lnTo>
                  <a:lnTo>
                    <a:pt x="1318" y="5403"/>
                  </a:lnTo>
                  <a:lnTo>
                    <a:pt x="1380" y="5447"/>
                  </a:lnTo>
                  <a:lnTo>
                    <a:pt x="1445" y="5489"/>
                  </a:lnTo>
                  <a:lnTo>
                    <a:pt x="1511" y="5531"/>
                  </a:lnTo>
                  <a:lnTo>
                    <a:pt x="1578" y="5573"/>
                  </a:lnTo>
                  <a:lnTo>
                    <a:pt x="1646" y="5612"/>
                  </a:lnTo>
                  <a:lnTo>
                    <a:pt x="1715" y="5652"/>
                  </a:lnTo>
                  <a:lnTo>
                    <a:pt x="1785" y="5692"/>
                  </a:lnTo>
                  <a:lnTo>
                    <a:pt x="1857" y="5730"/>
                  </a:lnTo>
                  <a:lnTo>
                    <a:pt x="1930" y="5768"/>
                  </a:lnTo>
                  <a:lnTo>
                    <a:pt x="2003" y="5805"/>
                  </a:lnTo>
                  <a:lnTo>
                    <a:pt x="2078" y="5840"/>
                  </a:lnTo>
                  <a:lnTo>
                    <a:pt x="2154" y="5877"/>
                  </a:lnTo>
                  <a:lnTo>
                    <a:pt x="2230" y="5911"/>
                  </a:lnTo>
                  <a:lnTo>
                    <a:pt x="2309" y="5945"/>
                  </a:lnTo>
                  <a:lnTo>
                    <a:pt x="2388" y="5979"/>
                  </a:lnTo>
                  <a:lnTo>
                    <a:pt x="2468" y="6011"/>
                  </a:lnTo>
                  <a:lnTo>
                    <a:pt x="2548" y="6043"/>
                  </a:lnTo>
                  <a:lnTo>
                    <a:pt x="2630" y="6073"/>
                  </a:lnTo>
                  <a:lnTo>
                    <a:pt x="2713" y="6104"/>
                  </a:lnTo>
                  <a:lnTo>
                    <a:pt x="2797" y="6132"/>
                  </a:lnTo>
                  <a:lnTo>
                    <a:pt x="2881" y="6161"/>
                  </a:lnTo>
                  <a:lnTo>
                    <a:pt x="2967" y="6189"/>
                  </a:lnTo>
                  <a:lnTo>
                    <a:pt x="3052" y="6215"/>
                  </a:lnTo>
                  <a:lnTo>
                    <a:pt x="3140" y="6241"/>
                  </a:lnTo>
                  <a:lnTo>
                    <a:pt x="3227" y="6266"/>
                  </a:lnTo>
                  <a:lnTo>
                    <a:pt x="3316" y="6290"/>
                  </a:lnTo>
                  <a:lnTo>
                    <a:pt x="3404" y="6313"/>
                  </a:lnTo>
                  <a:lnTo>
                    <a:pt x="3494" y="6335"/>
                  </a:lnTo>
                  <a:lnTo>
                    <a:pt x="3585" y="6357"/>
                  </a:lnTo>
                  <a:lnTo>
                    <a:pt x="3675" y="6377"/>
                  </a:lnTo>
                  <a:lnTo>
                    <a:pt x="3767" y="639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682" name="Freeform 2090"/>
            <p:cNvSpPr>
              <a:spLocks/>
            </p:cNvSpPr>
            <p:nvPr/>
          </p:nvSpPr>
          <p:spPr bwMode="auto">
            <a:xfrm>
              <a:off x="4660" y="2737"/>
              <a:ext cx="919" cy="397"/>
            </a:xfrm>
            <a:custGeom>
              <a:avLst/>
              <a:gdLst>
                <a:gd name="T0" fmla="*/ 92 w 7645"/>
                <a:gd name="T1" fmla="*/ 3119 h 3296"/>
                <a:gd name="T2" fmla="*/ 278 w 7645"/>
                <a:gd name="T3" fmla="*/ 3153 h 3296"/>
                <a:gd name="T4" fmla="*/ 466 w 7645"/>
                <a:gd name="T5" fmla="*/ 3185 h 3296"/>
                <a:gd name="T6" fmla="*/ 655 w 7645"/>
                <a:gd name="T7" fmla="*/ 3212 h 3296"/>
                <a:gd name="T8" fmla="*/ 847 w 7645"/>
                <a:gd name="T9" fmla="*/ 3235 h 3296"/>
                <a:gd name="T10" fmla="*/ 1039 w 7645"/>
                <a:gd name="T11" fmla="*/ 3255 h 3296"/>
                <a:gd name="T12" fmla="*/ 1233 w 7645"/>
                <a:gd name="T13" fmla="*/ 3271 h 3296"/>
                <a:gd name="T14" fmla="*/ 1427 w 7645"/>
                <a:gd name="T15" fmla="*/ 3282 h 3296"/>
                <a:gd name="T16" fmla="*/ 1621 w 7645"/>
                <a:gd name="T17" fmla="*/ 3292 h 3296"/>
                <a:gd name="T18" fmla="*/ 1817 w 7645"/>
                <a:gd name="T19" fmla="*/ 3296 h 3296"/>
                <a:gd name="T20" fmla="*/ 2012 w 7645"/>
                <a:gd name="T21" fmla="*/ 3296 h 3296"/>
                <a:gd name="T22" fmla="*/ 2207 w 7645"/>
                <a:gd name="T23" fmla="*/ 3293 h 3296"/>
                <a:gd name="T24" fmla="*/ 2402 w 7645"/>
                <a:gd name="T25" fmla="*/ 3286 h 3296"/>
                <a:gd name="T26" fmla="*/ 2597 w 7645"/>
                <a:gd name="T27" fmla="*/ 3274 h 3296"/>
                <a:gd name="T28" fmla="*/ 2790 w 7645"/>
                <a:gd name="T29" fmla="*/ 3260 h 3296"/>
                <a:gd name="T30" fmla="*/ 2983 w 7645"/>
                <a:gd name="T31" fmla="*/ 3240 h 3296"/>
                <a:gd name="T32" fmla="*/ 3174 w 7645"/>
                <a:gd name="T33" fmla="*/ 3218 h 3296"/>
                <a:gd name="T34" fmla="*/ 3365 w 7645"/>
                <a:gd name="T35" fmla="*/ 3192 h 3296"/>
                <a:gd name="T36" fmla="*/ 3553 w 7645"/>
                <a:gd name="T37" fmla="*/ 3162 h 3296"/>
                <a:gd name="T38" fmla="*/ 3739 w 7645"/>
                <a:gd name="T39" fmla="*/ 3128 h 3296"/>
                <a:gd name="T40" fmla="*/ 3923 w 7645"/>
                <a:gd name="T41" fmla="*/ 3091 h 3296"/>
                <a:gd name="T42" fmla="*/ 4106 w 7645"/>
                <a:gd name="T43" fmla="*/ 3050 h 3296"/>
                <a:gd name="T44" fmla="*/ 4285 w 7645"/>
                <a:gd name="T45" fmla="*/ 3004 h 3296"/>
                <a:gd name="T46" fmla="*/ 4461 w 7645"/>
                <a:gd name="T47" fmla="*/ 2957 h 3296"/>
                <a:gd name="T48" fmla="*/ 4635 w 7645"/>
                <a:gd name="T49" fmla="*/ 2904 h 3296"/>
                <a:gd name="T50" fmla="*/ 4806 w 7645"/>
                <a:gd name="T51" fmla="*/ 2850 h 3296"/>
                <a:gd name="T52" fmla="*/ 4973 w 7645"/>
                <a:gd name="T53" fmla="*/ 2791 h 3296"/>
                <a:gd name="T54" fmla="*/ 5137 w 7645"/>
                <a:gd name="T55" fmla="*/ 2730 h 3296"/>
                <a:gd name="T56" fmla="*/ 5297 w 7645"/>
                <a:gd name="T57" fmla="*/ 2665 h 3296"/>
                <a:gd name="T58" fmla="*/ 5452 w 7645"/>
                <a:gd name="T59" fmla="*/ 2597 h 3296"/>
                <a:gd name="T60" fmla="*/ 5604 w 7645"/>
                <a:gd name="T61" fmla="*/ 2526 h 3296"/>
                <a:gd name="T62" fmla="*/ 5752 w 7645"/>
                <a:gd name="T63" fmla="*/ 2452 h 3296"/>
                <a:gd name="T64" fmla="*/ 5895 w 7645"/>
                <a:gd name="T65" fmla="*/ 2375 h 3296"/>
                <a:gd name="T66" fmla="*/ 6034 w 7645"/>
                <a:gd name="T67" fmla="*/ 2296 h 3296"/>
                <a:gd name="T68" fmla="*/ 6167 w 7645"/>
                <a:gd name="T69" fmla="*/ 2213 h 3296"/>
                <a:gd name="T70" fmla="*/ 6296 w 7645"/>
                <a:gd name="T71" fmla="*/ 2128 h 3296"/>
                <a:gd name="T72" fmla="*/ 6419 w 7645"/>
                <a:gd name="T73" fmla="*/ 2041 h 3296"/>
                <a:gd name="T74" fmla="*/ 6538 w 7645"/>
                <a:gd name="T75" fmla="*/ 1951 h 3296"/>
                <a:gd name="T76" fmla="*/ 6651 w 7645"/>
                <a:gd name="T77" fmla="*/ 1859 h 3296"/>
                <a:gd name="T78" fmla="*/ 6758 w 7645"/>
                <a:gd name="T79" fmla="*/ 1765 h 3296"/>
                <a:gd name="T80" fmla="*/ 6860 w 7645"/>
                <a:gd name="T81" fmla="*/ 1668 h 3296"/>
                <a:gd name="T82" fmla="*/ 6956 w 7645"/>
                <a:gd name="T83" fmla="*/ 1570 h 3296"/>
                <a:gd name="T84" fmla="*/ 7046 w 7645"/>
                <a:gd name="T85" fmla="*/ 1470 h 3296"/>
                <a:gd name="T86" fmla="*/ 7130 w 7645"/>
                <a:gd name="T87" fmla="*/ 1367 h 3296"/>
                <a:gd name="T88" fmla="*/ 7208 w 7645"/>
                <a:gd name="T89" fmla="*/ 1264 h 3296"/>
                <a:gd name="T90" fmla="*/ 7280 w 7645"/>
                <a:gd name="T91" fmla="*/ 1160 h 3296"/>
                <a:gd name="T92" fmla="*/ 7346 w 7645"/>
                <a:gd name="T93" fmla="*/ 1053 h 3296"/>
                <a:gd name="T94" fmla="*/ 7405 w 7645"/>
                <a:gd name="T95" fmla="*/ 945 h 3296"/>
                <a:gd name="T96" fmla="*/ 7458 w 7645"/>
                <a:gd name="T97" fmla="*/ 837 h 3296"/>
                <a:gd name="T98" fmla="*/ 7505 w 7645"/>
                <a:gd name="T99" fmla="*/ 727 h 3296"/>
                <a:gd name="T100" fmla="*/ 7544 w 7645"/>
                <a:gd name="T101" fmla="*/ 617 h 3296"/>
                <a:gd name="T102" fmla="*/ 7577 w 7645"/>
                <a:gd name="T103" fmla="*/ 506 h 3296"/>
                <a:gd name="T104" fmla="*/ 7605 w 7645"/>
                <a:gd name="T105" fmla="*/ 394 h 3296"/>
                <a:gd name="T106" fmla="*/ 7624 w 7645"/>
                <a:gd name="T107" fmla="*/ 281 h 3296"/>
                <a:gd name="T108" fmla="*/ 7637 w 7645"/>
                <a:gd name="T109" fmla="*/ 169 h 3296"/>
                <a:gd name="T110" fmla="*/ 7644 w 7645"/>
                <a:gd name="T111" fmla="*/ 56 h 3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645" h="3296">
                  <a:moveTo>
                    <a:pt x="0" y="3100"/>
                  </a:moveTo>
                  <a:lnTo>
                    <a:pt x="92" y="3119"/>
                  </a:lnTo>
                  <a:lnTo>
                    <a:pt x="185" y="3137"/>
                  </a:lnTo>
                  <a:lnTo>
                    <a:pt x="278" y="3153"/>
                  </a:lnTo>
                  <a:lnTo>
                    <a:pt x="371" y="3170"/>
                  </a:lnTo>
                  <a:lnTo>
                    <a:pt x="466" y="3185"/>
                  </a:lnTo>
                  <a:lnTo>
                    <a:pt x="561" y="3198"/>
                  </a:lnTo>
                  <a:lnTo>
                    <a:pt x="655" y="3212"/>
                  </a:lnTo>
                  <a:lnTo>
                    <a:pt x="751" y="3225"/>
                  </a:lnTo>
                  <a:lnTo>
                    <a:pt x="847" y="3235"/>
                  </a:lnTo>
                  <a:lnTo>
                    <a:pt x="942" y="3246"/>
                  </a:lnTo>
                  <a:lnTo>
                    <a:pt x="1039" y="3255"/>
                  </a:lnTo>
                  <a:lnTo>
                    <a:pt x="1135" y="3263"/>
                  </a:lnTo>
                  <a:lnTo>
                    <a:pt x="1233" y="3271"/>
                  </a:lnTo>
                  <a:lnTo>
                    <a:pt x="1330" y="3278"/>
                  </a:lnTo>
                  <a:lnTo>
                    <a:pt x="1427" y="3282"/>
                  </a:lnTo>
                  <a:lnTo>
                    <a:pt x="1524" y="3287"/>
                  </a:lnTo>
                  <a:lnTo>
                    <a:pt x="1621" y="3292"/>
                  </a:lnTo>
                  <a:lnTo>
                    <a:pt x="1719" y="3294"/>
                  </a:lnTo>
                  <a:lnTo>
                    <a:pt x="1817" y="3296"/>
                  </a:lnTo>
                  <a:lnTo>
                    <a:pt x="1914" y="3296"/>
                  </a:lnTo>
                  <a:lnTo>
                    <a:pt x="2012" y="3296"/>
                  </a:lnTo>
                  <a:lnTo>
                    <a:pt x="2109" y="3295"/>
                  </a:lnTo>
                  <a:lnTo>
                    <a:pt x="2207" y="3293"/>
                  </a:lnTo>
                  <a:lnTo>
                    <a:pt x="2305" y="3289"/>
                  </a:lnTo>
                  <a:lnTo>
                    <a:pt x="2402" y="3286"/>
                  </a:lnTo>
                  <a:lnTo>
                    <a:pt x="2500" y="3280"/>
                  </a:lnTo>
                  <a:lnTo>
                    <a:pt x="2597" y="3274"/>
                  </a:lnTo>
                  <a:lnTo>
                    <a:pt x="2694" y="3268"/>
                  </a:lnTo>
                  <a:lnTo>
                    <a:pt x="2790" y="3260"/>
                  </a:lnTo>
                  <a:lnTo>
                    <a:pt x="2887" y="3251"/>
                  </a:lnTo>
                  <a:lnTo>
                    <a:pt x="2983" y="3240"/>
                  </a:lnTo>
                  <a:lnTo>
                    <a:pt x="3079" y="3230"/>
                  </a:lnTo>
                  <a:lnTo>
                    <a:pt x="3174" y="3218"/>
                  </a:lnTo>
                  <a:lnTo>
                    <a:pt x="3269" y="3205"/>
                  </a:lnTo>
                  <a:lnTo>
                    <a:pt x="3365" y="3192"/>
                  </a:lnTo>
                  <a:lnTo>
                    <a:pt x="3459" y="3177"/>
                  </a:lnTo>
                  <a:lnTo>
                    <a:pt x="3553" y="3162"/>
                  </a:lnTo>
                  <a:lnTo>
                    <a:pt x="3646" y="3145"/>
                  </a:lnTo>
                  <a:lnTo>
                    <a:pt x="3739" y="3128"/>
                  </a:lnTo>
                  <a:lnTo>
                    <a:pt x="3831" y="3110"/>
                  </a:lnTo>
                  <a:lnTo>
                    <a:pt x="3923" y="3091"/>
                  </a:lnTo>
                  <a:lnTo>
                    <a:pt x="4015" y="3070"/>
                  </a:lnTo>
                  <a:lnTo>
                    <a:pt x="4106" y="3050"/>
                  </a:lnTo>
                  <a:lnTo>
                    <a:pt x="4196" y="3027"/>
                  </a:lnTo>
                  <a:lnTo>
                    <a:pt x="4285" y="3004"/>
                  </a:lnTo>
                  <a:lnTo>
                    <a:pt x="4374" y="2980"/>
                  </a:lnTo>
                  <a:lnTo>
                    <a:pt x="4461" y="2957"/>
                  </a:lnTo>
                  <a:lnTo>
                    <a:pt x="4549" y="2932"/>
                  </a:lnTo>
                  <a:lnTo>
                    <a:pt x="4635" y="2904"/>
                  </a:lnTo>
                  <a:lnTo>
                    <a:pt x="4721" y="2878"/>
                  </a:lnTo>
                  <a:lnTo>
                    <a:pt x="4806" y="2850"/>
                  </a:lnTo>
                  <a:lnTo>
                    <a:pt x="4890" y="2822"/>
                  </a:lnTo>
                  <a:lnTo>
                    <a:pt x="4973" y="2791"/>
                  </a:lnTo>
                  <a:lnTo>
                    <a:pt x="5055" y="2761"/>
                  </a:lnTo>
                  <a:lnTo>
                    <a:pt x="5137" y="2730"/>
                  </a:lnTo>
                  <a:lnTo>
                    <a:pt x="5217" y="2698"/>
                  </a:lnTo>
                  <a:lnTo>
                    <a:pt x="5297" y="2665"/>
                  </a:lnTo>
                  <a:lnTo>
                    <a:pt x="5375" y="2631"/>
                  </a:lnTo>
                  <a:lnTo>
                    <a:pt x="5452" y="2597"/>
                  </a:lnTo>
                  <a:lnTo>
                    <a:pt x="5530" y="2562"/>
                  </a:lnTo>
                  <a:lnTo>
                    <a:pt x="5604" y="2526"/>
                  </a:lnTo>
                  <a:lnTo>
                    <a:pt x="5679" y="2489"/>
                  </a:lnTo>
                  <a:lnTo>
                    <a:pt x="5752" y="2452"/>
                  </a:lnTo>
                  <a:lnTo>
                    <a:pt x="5825" y="2414"/>
                  </a:lnTo>
                  <a:lnTo>
                    <a:pt x="5895" y="2375"/>
                  </a:lnTo>
                  <a:lnTo>
                    <a:pt x="5965" y="2336"/>
                  </a:lnTo>
                  <a:lnTo>
                    <a:pt x="6034" y="2296"/>
                  </a:lnTo>
                  <a:lnTo>
                    <a:pt x="6102" y="2255"/>
                  </a:lnTo>
                  <a:lnTo>
                    <a:pt x="6167" y="2213"/>
                  </a:lnTo>
                  <a:lnTo>
                    <a:pt x="6232" y="2171"/>
                  </a:lnTo>
                  <a:lnTo>
                    <a:pt x="6296" y="2128"/>
                  </a:lnTo>
                  <a:lnTo>
                    <a:pt x="6358" y="2085"/>
                  </a:lnTo>
                  <a:lnTo>
                    <a:pt x="6419" y="2041"/>
                  </a:lnTo>
                  <a:lnTo>
                    <a:pt x="6480" y="1996"/>
                  </a:lnTo>
                  <a:lnTo>
                    <a:pt x="6538" y="1951"/>
                  </a:lnTo>
                  <a:lnTo>
                    <a:pt x="6595" y="1906"/>
                  </a:lnTo>
                  <a:lnTo>
                    <a:pt x="6651" y="1859"/>
                  </a:lnTo>
                  <a:lnTo>
                    <a:pt x="6706" y="1812"/>
                  </a:lnTo>
                  <a:lnTo>
                    <a:pt x="6758" y="1765"/>
                  </a:lnTo>
                  <a:lnTo>
                    <a:pt x="6810" y="1717"/>
                  </a:lnTo>
                  <a:lnTo>
                    <a:pt x="6860" y="1668"/>
                  </a:lnTo>
                  <a:lnTo>
                    <a:pt x="6909" y="1619"/>
                  </a:lnTo>
                  <a:lnTo>
                    <a:pt x="6956" y="1570"/>
                  </a:lnTo>
                  <a:lnTo>
                    <a:pt x="7002" y="1520"/>
                  </a:lnTo>
                  <a:lnTo>
                    <a:pt x="7046" y="1470"/>
                  </a:lnTo>
                  <a:lnTo>
                    <a:pt x="7089" y="1419"/>
                  </a:lnTo>
                  <a:lnTo>
                    <a:pt x="7130" y="1367"/>
                  </a:lnTo>
                  <a:lnTo>
                    <a:pt x="7170" y="1316"/>
                  </a:lnTo>
                  <a:lnTo>
                    <a:pt x="7208" y="1264"/>
                  </a:lnTo>
                  <a:lnTo>
                    <a:pt x="7245" y="1212"/>
                  </a:lnTo>
                  <a:lnTo>
                    <a:pt x="7280" y="1160"/>
                  </a:lnTo>
                  <a:lnTo>
                    <a:pt x="7314" y="1106"/>
                  </a:lnTo>
                  <a:lnTo>
                    <a:pt x="7346" y="1053"/>
                  </a:lnTo>
                  <a:lnTo>
                    <a:pt x="7376" y="1000"/>
                  </a:lnTo>
                  <a:lnTo>
                    <a:pt x="7405" y="945"/>
                  </a:lnTo>
                  <a:lnTo>
                    <a:pt x="7432" y="892"/>
                  </a:lnTo>
                  <a:lnTo>
                    <a:pt x="7458" y="837"/>
                  </a:lnTo>
                  <a:lnTo>
                    <a:pt x="7482" y="782"/>
                  </a:lnTo>
                  <a:lnTo>
                    <a:pt x="7505" y="727"/>
                  </a:lnTo>
                  <a:lnTo>
                    <a:pt x="7525" y="672"/>
                  </a:lnTo>
                  <a:lnTo>
                    <a:pt x="7544" y="617"/>
                  </a:lnTo>
                  <a:lnTo>
                    <a:pt x="7561" y="562"/>
                  </a:lnTo>
                  <a:lnTo>
                    <a:pt x="7577" y="506"/>
                  </a:lnTo>
                  <a:lnTo>
                    <a:pt x="7592" y="449"/>
                  </a:lnTo>
                  <a:lnTo>
                    <a:pt x="7605" y="394"/>
                  </a:lnTo>
                  <a:lnTo>
                    <a:pt x="7615" y="338"/>
                  </a:lnTo>
                  <a:lnTo>
                    <a:pt x="7624" y="281"/>
                  </a:lnTo>
                  <a:lnTo>
                    <a:pt x="7632" y="226"/>
                  </a:lnTo>
                  <a:lnTo>
                    <a:pt x="7637" y="169"/>
                  </a:lnTo>
                  <a:lnTo>
                    <a:pt x="7642" y="112"/>
                  </a:lnTo>
                  <a:lnTo>
                    <a:pt x="7644" y="56"/>
                  </a:lnTo>
                  <a:lnTo>
                    <a:pt x="7645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683" name="Freeform 2091"/>
            <p:cNvSpPr>
              <a:spLocks/>
            </p:cNvSpPr>
            <p:nvPr/>
          </p:nvSpPr>
          <p:spPr bwMode="auto">
            <a:xfrm>
              <a:off x="4751" y="3400"/>
              <a:ext cx="828" cy="396"/>
            </a:xfrm>
            <a:custGeom>
              <a:avLst/>
              <a:gdLst>
                <a:gd name="T0" fmla="*/ 95 w 6886"/>
                <a:gd name="T1" fmla="*/ 3236 h 3296"/>
                <a:gd name="T2" fmla="*/ 287 w 6886"/>
                <a:gd name="T3" fmla="*/ 3256 h 3296"/>
                <a:gd name="T4" fmla="*/ 481 w 6886"/>
                <a:gd name="T5" fmla="*/ 3271 h 3296"/>
                <a:gd name="T6" fmla="*/ 675 w 6886"/>
                <a:gd name="T7" fmla="*/ 3284 h 3296"/>
                <a:gd name="T8" fmla="*/ 869 w 6886"/>
                <a:gd name="T9" fmla="*/ 3291 h 3296"/>
                <a:gd name="T10" fmla="*/ 1064 w 6886"/>
                <a:gd name="T11" fmla="*/ 3296 h 3296"/>
                <a:gd name="T12" fmla="*/ 1260 w 6886"/>
                <a:gd name="T13" fmla="*/ 3296 h 3296"/>
                <a:gd name="T14" fmla="*/ 1455 w 6886"/>
                <a:gd name="T15" fmla="*/ 3293 h 3296"/>
                <a:gd name="T16" fmla="*/ 1650 w 6886"/>
                <a:gd name="T17" fmla="*/ 3285 h 3296"/>
                <a:gd name="T18" fmla="*/ 1844 w 6886"/>
                <a:gd name="T19" fmla="*/ 3274 h 3296"/>
                <a:gd name="T20" fmla="*/ 2037 w 6886"/>
                <a:gd name="T21" fmla="*/ 3259 h 3296"/>
                <a:gd name="T22" fmla="*/ 2230 w 6886"/>
                <a:gd name="T23" fmla="*/ 3240 h 3296"/>
                <a:gd name="T24" fmla="*/ 2421 w 6886"/>
                <a:gd name="T25" fmla="*/ 3218 h 3296"/>
                <a:gd name="T26" fmla="*/ 2610 w 6886"/>
                <a:gd name="T27" fmla="*/ 3192 h 3296"/>
                <a:gd name="T28" fmla="*/ 2799 w 6886"/>
                <a:gd name="T29" fmla="*/ 3161 h 3296"/>
                <a:gd name="T30" fmla="*/ 2985 w 6886"/>
                <a:gd name="T31" fmla="*/ 3127 h 3296"/>
                <a:gd name="T32" fmla="*/ 3169 w 6886"/>
                <a:gd name="T33" fmla="*/ 3089 h 3296"/>
                <a:gd name="T34" fmla="*/ 3350 w 6886"/>
                <a:gd name="T35" fmla="*/ 3049 h 3296"/>
                <a:gd name="T36" fmla="*/ 3530 w 6886"/>
                <a:gd name="T37" fmla="*/ 3004 h 3296"/>
                <a:gd name="T38" fmla="*/ 3707 w 6886"/>
                <a:gd name="T39" fmla="*/ 2955 h 3296"/>
                <a:gd name="T40" fmla="*/ 3881 w 6886"/>
                <a:gd name="T41" fmla="*/ 2904 h 3296"/>
                <a:gd name="T42" fmla="*/ 4051 w 6886"/>
                <a:gd name="T43" fmla="*/ 2849 h 3296"/>
                <a:gd name="T44" fmla="*/ 4218 w 6886"/>
                <a:gd name="T45" fmla="*/ 2791 h 3296"/>
                <a:gd name="T46" fmla="*/ 4381 w 6886"/>
                <a:gd name="T47" fmla="*/ 2728 h 3296"/>
                <a:gd name="T48" fmla="*/ 4541 w 6886"/>
                <a:gd name="T49" fmla="*/ 2664 h 3296"/>
                <a:gd name="T50" fmla="*/ 4697 w 6886"/>
                <a:gd name="T51" fmla="*/ 2596 h 3296"/>
                <a:gd name="T52" fmla="*/ 4849 w 6886"/>
                <a:gd name="T53" fmla="*/ 2525 h 3296"/>
                <a:gd name="T54" fmla="*/ 4995 w 6886"/>
                <a:gd name="T55" fmla="*/ 2450 h 3296"/>
                <a:gd name="T56" fmla="*/ 5138 w 6886"/>
                <a:gd name="T57" fmla="*/ 2374 h 3296"/>
                <a:gd name="T58" fmla="*/ 5277 w 6886"/>
                <a:gd name="T59" fmla="*/ 2295 h 3296"/>
                <a:gd name="T60" fmla="*/ 5411 w 6886"/>
                <a:gd name="T61" fmla="*/ 2212 h 3296"/>
                <a:gd name="T62" fmla="*/ 5539 w 6886"/>
                <a:gd name="T63" fmla="*/ 2127 h 3296"/>
                <a:gd name="T64" fmla="*/ 5663 w 6886"/>
                <a:gd name="T65" fmla="*/ 2039 h 3296"/>
                <a:gd name="T66" fmla="*/ 5781 w 6886"/>
                <a:gd name="T67" fmla="*/ 1950 h 3296"/>
                <a:gd name="T68" fmla="*/ 5893 w 6886"/>
                <a:gd name="T69" fmla="*/ 1858 h 3296"/>
                <a:gd name="T70" fmla="*/ 6001 w 6886"/>
                <a:gd name="T71" fmla="*/ 1764 h 3296"/>
                <a:gd name="T72" fmla="*/ 6102 w 6886"/>
                <a:gd name="T73" fmla="*/ 1667 h 3296"/>
                <a:gd name="T74" fmla="*/ 6199 w 6886"/>
                <a:gd name="T75" fmla="*/ 1569 h 3296"/>
                <a:gd name="T76" fmla="*/ 6288 w 6886"/>
                <a:gd name="T77" fmla="*/ 1468 h 3296"/>
                <a:gd name="T78" fmla="*/ 6372 w 6886"/>
                <a:gd name="T79" fmla="*/ 1367 h 3296"/>
                <a:gd name="T80" fmla="*/ 6449 w 6886"/>
                <a:gd name="T81" fmla="*/ 1264 h 3296"/>
                <a:gd name="T82" fmla="*/ 6522 w 6886"/>
                <a:gd name="T83" fmla="*/ 1159 h 3296"/>
                <a:gd name="T84" fmla="*/ 6587 w 6886"/>
                <a:gd name="T85" fmla="*/ 1053 h 3296"/>
                <a:gd name="T86" fmla="*/ 6646 w 6886"/>
                <a:gd name="T87" fmla="*/ 945 h 3296"/>
                <a:gd name="T88" fmla="*/ 6699 w 6886"/>
                <a:gd name="T89" fmla="*/ 836 h 3296"/>
                <a:gd name="T90" fmla="*/ 6746 w 6886"/>
                <a:gd name="T91" fmla="*/ 727 h 3296"/>
                <a:gd name="T92" fmla="*/ 6785 w 6886"/>
                <a:gd name="T93" fmla="*/ 616 h 3296"/>
                <a:gd name="T94" fmla="*/ 6818 w 6886"/>
                <a:gd name="T95" fmla="*/ 505 h 3296"/>
                <a:gd name="T96" fmla="*/ 6846 w 6886"/>
                <a:gd name="T97" fmla="*/ 393 h 3296"/>
                <a:gd name="T98" fmla="*/ 6865 w 6886"/>
                <a:gd name="T99" fmla="*/ 281 h 3296"/>
                <a:gd name="T100" fmla="*/ 6878 w 6886"/>
                <a:gd name="T101" fmla="*/ 169 h 3296"/>
                <a:gd name="T102" fmla="*/ 6885 w 6886"/>
                <a:gd name="T103" fmla="*/ 56 h 3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6886" h="3296">
                  <a:moveTo>
                    <a:pt x="0" y="3224"/>
                  </a:moveTo>
                  <a:lnTo>
                    <a:pt x="95" y="3236"/>
                  </a:lnTo>
                  <a:lnTo>
                    <a:pt x="190" y="3246"/>
                  </a:lnTo>
                  <a:lnTo>
                    <a:pt x="287" y="3256"/>
                  </a:lnTo>
                  <a:lnTo>
                    <a:pt x="383" y="3264"/>
                  </a:lnTo>
                  <a:lnTo>
                    <a:pt x="481" y="3271"/>
                  </a:lnTo>
                  <a:lnTo>
                    <a:pt x="577" y="3278"/>
                  </a:lnTo>
                  <a:lnTo>
                    <a:pt x="675" y="3284"/>
                  </a:lnTo>
                  <a:lnTo>
                    <a:pt x="771" y="3288"/>
                  </a:lnTo>
                  <a:lnTo>
                    <a:pt x="869" y="3291"/>
                  </a:lnTo>
                  <a:lnTo>
                    <a:pt x="967" y="3294"/>
                  </a:lnTo>
                  <a:lnTo>
                    <a:pt x="1064" y="3296"/>
                  </a:lnTo>
                  <a:lnTo>
                    <a:pt x="1162" y="3296"/>
                  </a:lnTo>
                  <a:lnTo>
                    <a:pt x="1260" y="3296"/>
                  </a:lnTo>
                  <a:lnTo>
                    <a:pt x="1357" y="3295"/>
                  </a:lnTo>
                  <a:lnTo>
                    <a:pt x="1455" y="3293"/>
                  </a:lnTo>
                  <a:lnTo>
                    <a:pt x="1552" y="3289"/>
                  </a:lnTo>
                  <a:lnTo>
                    <a:pt x="1650" y="3285"/>
                  </a:lnTo>
                  <a:lnTo>
                    <a:pt x="1747" y="3280"/>
                  </a:lnTo>
                  <a:lnTo>
                    <a:pt x="1844" y="3274"/>
                  </a:lnTo>
                  <a:lnTo>
                    <a:pt x="1941" y="3266"/>
                  </a:lnTo>
                  <a:lnTo>
                    <a:pt x="2037" y="3259"/>
                  </a:lnTo>
                  <a:lnTo>
                    <a:pt x="2134" y="3249"/>
                  </a:lnTo>
                  <a:lnTo>
                    <a:pt x="2230" y="3240"/>
                  </a:lnTo>
                  <a:lnTo>
                    <a:pt x="2325" y="3229"/>
                  </a:lnTo>
                  <a:lnTo>
                    <a:pt x="2421" y="3218"/>
                  </a:lnTo>
                  <a:lnTo>
                    <a:pt x="2516" y="3205"/>
                  </a:lnTo>
                  <a:lnTo>
                    <a:pt x="2610" y="3192"/>
                  </a:lnTo>
                  <a:lnTo>
                    <a:pt x="2705" y="3177"/>
                  </a:lnTo>
                  <a:lnTo>
                    <a:pt x="2799" y="3161"/>
                  </a:lnTo>
                  <a:lnTo>
                    <a:pt x="2892" y="3144"/>
                  </a:lnTo>
                  <a:lnTo>
                    <a:pt x="2985" y="3127"/>
                  </a:lnTo>
                  <a:lnTo>
                    <a:pt x="3077" y="3109"/>
                  </a:lnTo>
                  <a:lnTo>
                    <a:pt x="3169" y="3089"/>
                  </a:lnTo>
                  <a:lnTo>
                    <a:pt x="3261" y="3069"/>
                  </a:lnTo>
                  <a:lnTo>
                    <a:pt x="3350" y="3049"/>
                  </a:lnTo>
                  <a:lnTo>
                    <a:pt x="3441" y="3027"/>
                  </a:lnTo>
                  <a:lnTo>
                    <a:pt x="3530" y="3004"/>
                  </a:lnTo>
                  <a:lnTo>
                    <a:pt x="3618" y="2980"/>
                  </a:lnTo>
                  <a:lnTo>
                    <a:pt x="3707" y="2955"/>
                  </a:lnTo>
                  <a:lnTo>
                    <a:pt x="3794" y="2930"/>
                  </a:lnTo>
                  <a:lnTo>
                    <a:pt x="3881" y="2904"/>
                  </a:lnTo>
                  <a:lnTo>
                    <a:pt x="3966" y="2877"/>
                  </a:lnTo>
                  <a:lnTo>
                    <a:pt x="4051" y="2849"/>
                  </a:lnTo>
                  <a:lnTo>
                    <a:pt x="4135" y="2820"/>
                  </a:lnTo>
                  <a:lnTo>
                    <a:pt x="4218" y="2791"/>
                  </a:lnTo>
                  <a:lnTo>
                    <a:pt x="4299" y="2760"/>
                  </a:lnTo>
                  <a:lnTo>
                    <a:pt x="4381" y="2728"/>
                  </a:lnTo>
                  <a:lnTo>
                    <a:pt x="4462" y="2697"/>
                  </a:lnTo>
                  <a:lnTo>
                    <a:pt x="4541" y="2664"/>
                  </a:lnTo>
                  <a:lnTo>
                    <a:pt x="4620" y="2630"/>
                  </a:lnTo>
                  <a:lnTo>
                    <a:pt x="4697" y="2596"/>
                  </a:lnTo>
                  <a:lnTo>
                    <a:pt x="4773" y="2560"/>
                  </a:lnTo>
                  <a:lnTo>
                    <a:pt x="4849" y="2525"/>
                  </a:lnTo>
                  <a:lnTo>
                    <a:pt x="4923" y="2488"/>
                  </a:lnTo>
                  <a:lnTo>
                    <a:pt x="4995" y="2450"/>
                  </a:lnTo>
                  <a:lnTo>
                    <a:pt x="5068" y="2413"/>
                  </a:lnTo>
                  <a:lnTo>
                    <a:pt x="5138" y="2374"/>
                  </a:lnTo>
                  <a:lnTo>
                    <a:pt x="5209" y="2335"/>
                  </a:lnTo>
                  <a:lnTo>
                    <a:pt x="5277" y="2295"/>
                  </a:lnTo>
                  <a:lnTo>
                    <a:pt x="5344" y="2254"/>
                  </a:lnTo>
                  <a:lnTo>
                    <a:pt x="5411" y="2212"/>
                  </a:lnTo>
                  <a:lnTo>
                    <a:pt x="5475" y="2170"/>
                  </a:lnTo>
                  <a:lnTo>
                    <a:pt x="5539" y="2127"/>
                  </a:lnTo>
                  <a:lnTo>
                    <a:pt x="5601" y="2084"/>
                  </a:lnTo>
                  <a:lnTo>
                    <a:pt x="5663" y="2039"/>
                  </a:lnTo>
                  <a:lnTo>
                    <a:pt x="5722" y="1995"/>
                  </a:lnTo>
                  <a:lnTo>
                    <a:pt x="5781" y="1950"/>
                  </a:lnTo>
                  <a:lnTo>
                    <a:pt x="5838" y="1904"/>
                  </a:lnTo>
                  <a:lnTo>
                    <a:pt x="5893" y="1858"/>
                  </a:lnTo>
                  <a:lnTo>
                    <a:pt x="5948" y="1811"/>
                  </a:lnTo>
                  <a:lnTo>
                    <a:pt x="6001" y="1764"/>
                  </a:lnTo>
                  <a:lnTo>
                    <a:pt x="6052" y="1716"/>
                  </a:lnTo>
                  <a:lnTo>
                    <a:pt x="6102" y="1667"/>
                  </a:lnTo>
                  <a:lnTo>
                    <a:pt x="6151" y="1618"/>
                  </a:lnTo>
                  <a:lnTo>
                    <a:pt x="6199" y="1569"/>
                  </a:lnTo>
                  <a:lnTo>
                    <a:pt x="6244" y="1520"/>
                  </a:lnTo>
                  <a:lnTo>
                    <a:pt x="6288" y="1468"/>
                  </a:lnTo>
                  <a:lnTo>
                    <a:pt x="6330" y="1418"/>
                  </a:lnTo>
                  <a:lnTo>
                    <a:pt x="6372" y="1367"/>
                  </a:lnTo>
                  <a:lnTo>
                    <a:pt x="6412" y="1315"/>
                  </a:lnTo>
                  <a:lnTo>
                    <a:pt x="6449" y="1264"/>
                  </a:lnTo>
                  <a:lnTo>
                    <a:pt x="6487" y="1212"/>
                  </a:lnTo>
                  <a:lnTo>
                    <a:pt x="6522" y="1159"/>
                  </a:lnTo>
                  <a:lnTo>
                    <a:pt x="6555" y="1105"/>
                  </a:lnTo>
                  <a:lnTo>
                    <a:pt x="6587" y="1053"/>
                  </a:lnTo>
                  <a:lnTo>
                    <a:pt x="6617" y="998"/>
                  </a:lnTo>
                  <a:lnTo>
                    <a:pt x="6646" y="945"/>
                  </a:lnTo>
                  <a:lnTo>
                    <a:pt x="6673" y="891"/>
                  </a:lnTo>
                  <a:lnTo>
                    <a:pt x="6699" y="836"/>
                  </a:lnTo>
                  <a:lnTo>
                    <a:pt x="6723" y="782"/>
                  </a:lnTo>
                  <a:lnTo>
                    <a:pt x="6746" y="727"/>
                  </a:lnTo>
                  <a:lnTo>
                    <a:pt x="6766" y="672"/>
                  </a:lnTo>
                  <a:lnTo>
                    <a:pt x="6785" y="616"/>
                  </a:lnTo>
                  <a:lnTo>
                    <a:pt x="6802" y="560"/>
                  </a:lnTo>
                  <a:lnTo>
                    <a:pt x="6818" y="505"/>
                  </a:lnTo>
                  <a:lnTo>
                    <a:pt x="6833" y="449"/>
                  </a:lnTo>
                  <a:lnTo>
                    <a:pt x="6846" y="393"/>
                  </a:lnTo>
                  <a:lnTo>
                    <a:pt x="6856" y="338"/>
                  </a:lnTo>
                  <a:lnTo>
                    <a:pt x="6865" y="281"/>
                  </a:lnTo>
                  <a:lnTo>
                    <a:pt x="6873" y="225"/>
                  </a:lnTo>
                  <a:lnTo>
                    <a:pt x="6878" y="169"/>
                  </a:lnTo>
                  <a:lnTo>
                    <a:pt x="6883" y="112"/>
                  </a:lnTo>
                  <a:lnTo>
                    <a:pt x="6885" y="56"/>
                  </a:lnTo>
                  <a:lnTo>
                    <a:pt x="6886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685" name="Freeform 2093"/>
            <p:cNvSpPr>
              <a:spLocks/>
            </p:cNvSpPr>
            <p:nvPr/>
          </p:nvSpPr>
          <p:spPr bwMode="auto">
            <a:xfrm>
              <a:off x="4290" y="3456"/>
              <a:ext cx="461" cy="598"/>
            </a:xfrm>
            <a:custGeom>
              <a:avLst/>
              <a:gdLst>
                <a:gd name="T0" fmla="*/ 3835 w 3835"/>
                <a:gd name="T1" fmla="*/ 0 h 4970"/>
                <a:gd name="T2" fmla="*/ 3835 w 3835"/>
                <a:gd name="T3" fmla="*/ 2754 h 4970"/>
                <a:gd name="T4" fmla="*/ 0 w 3835"/>
                <a:gd name="T5" fmla="*/ 4970 h 4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35" h="4970">
                  <a:moveTo>
                    <a:pt x="3835" y="0"/>
                  </a:moveTo>
                  <a:lnTo>
                    <a:pt x="3835" y="2754"/>
                  </a:lnTo>
                  <a:lnTo>
                    <a:pt x="0" y="4970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686" name="Line 2094"/>
            <p:cNvSpPr>
              <a:spLocks noChangeShapeType="1"/>
            </p:cNvSpPr>
            <p:nvPr/>
          </p:nvSpPr>
          <p:spPr bwMode="auto">
            <a:xfrm flipH="1">
              <a:off x="4290" y="3456"/>
              <a:ext cx="461" cy="26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687" name="Line 2095"/>
            <p:cNvSpPr>
              <a:spLocks noChangeShapeType="1"/>
            </p:cNvSpPr>
            <p:nvPr/>
          </p:nvSpPr>
          <p:spPr bwMode="auto">
            <a:xfrm flipV="1">
              <a:off x="3760" y="3151"/>
              <a:ext cx="462" cy="26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688" name="Freeform 2096"/>
            <p:cNvSpPr>
              <a:spLocks/>
            </p:cNvSpPr>
            <p:nvPr/>
          </p:nvSpPr>
          <p:spPr bwMode="auto">
            <a:xfrm>
              <a:off x="3651" y="3902"/>
              <a:ext cx="639" cy="216"/>
            </a:xfrm>
            <a:custGeom>
              <a:avLst/>
              <a:gdLst>
                <a:gd name="T0" fmla="*/ 1 w 5313"/>
                <a:gd name="T1" fmla="*/ 41 h 1798"/>
                <a:gd name="T2" fmla="*/ 7 w 5313"/>
                <a:gd name="T3" fmla="*/ 124 h 1798"/>
                <a:gd name="T4" fmla="*/ 21 w 5313"/>
                <a:gd name="T5" fmla="*/ 207 h 1798"/>
                <a:gd name="T6" fmla="*/ 40 w 5313"/>
                <a:gd name="T7" fmla="*/ 289 h 1798"/>
                <a:gd name="T8" fmla="*/ 66 w 5313"/>
                <a:gd name="T9" fmla="*/ 371 h 1798"/>
                <a:gd name="T10" fmla="*/ 99 w 5313"/>
                <a:gd name="T11" fmla="*/ 452 h 1798"/>
                <a:gd name="T12" fmla="*/ 139 w 5313"/>
                <a:gd name="T13" fmla="*/ 531 h 1798"/>
                <a:gd name="T14" fmla="*/ 185 w 5313"/>
                <a:gd name="T15" fmla="*/ 611 h 1798"/>
                <a:gd name="T16" fmla="*/ 237 w 5313"/>
                <a:gd name="T17" fmla="*/ 688 h 1798"/>
                <a:gd name="T18" fmla="*/ 295 w 5313"/>
                <a:gd name="T19" fmla="*/ 764 h 1798"/>
                <a:gd name="T20" fmla="*/ 359 w 5313"/>
                <a:gd name="T21" fmla="*/ 838 h 1798"/>
                <a:gd name="T22" fmla="*/ 429 w 5313"/>
                <a:gd name="T23" fmla="*/ 910 h 1798"/>
                <a:gd name="T24" fmla="*/ 505 w 5313"/>
                <a:gd name="T25" fmla="*/ 982 h 1798"/>
                <a:gd name="T26" fmla="*/ 586 w 5313"/>
                <a:gd name="T27" fmla="*/ 1050 h 1798"/>
                <a:gd name="T28" fmla="*/ 673 w 5313"/>
                <a:gd name="T29" fmla="*/ 1116 h 1798"/>
                <a:gd name="T30" fmla="*/ 765 w 5313"/>
                <a:gd name="T31" fmla="*/ 1180 h 1798"/>
                <a:gd name="T32" fmla="*/ 861 w 5313"/>
                <a:gd name="T33" fmla="*/ 1242 h 1798"/>
                <a:gd name="T34" fmla="*/ 963 w 5313"/>
                <a:gd name="T35" fmla="*/ 1301 h 1798"/>
                <a:gd name="T36" fmla="*/ 1069 w 5313"/>
                <a:gd name="T37" fmla="*/ 1356 h 1798"/>
                <a:gd name="T38" fmla="*/ 1180 w 5313"/>
                <a:gd name="T39" fmla="*/ 1410 h 1798"/>
                <a:gd name="T40" fmla="*/ 1295 w 5313"/>
                <a:gd name="T41" fmla="*/ 1460 h 1798"/>
                <a:gd name="T42" fmla="*/ 1413 w 5313"/>
                <a:gd name="T43" fmla="*/ 1506 h 1798"/>
                <a:gd name="T44" fmla="*/ 1535 w 5313"/>
                <a:gd name="T45" fmla="*/ 1551 h 1798"/>
                <a:gd name="T46" fmla="*/ 1661 w 5313"/>
                <a:gd name="T47" fmla="*/ 1590 h 1798"/>
                <a:gd name="T48" fmla="*/ 1790 w 5313"/>
                <a:gd name="T49" fmla="*/ 1628 h 1798"/>
                <a:gd name="T50" fmla="*/ 1921 w 5313"/>
                <a:gd name="T51" fmla="*/ 1661 h 1798"/>
                <a:gd name="T52" fmla="*/ 2055 w 5313"/>
                <a:gd name="T53" fmla="*/ 1691 h 1798"/>
                <a:gd name="T54" fmla="*/ 2191 w 5313"/>
                <a:gd name="T55" fmla="*/ 1717 h 1798"/>
                <a:gd name="T56" fmla="*/ 2330 w 5313"/>
                <a:gd name="T57" fmla="*/ 1740 h 1798"/>
                <a:gd name="T58" fmla="*/ 2470 w 5313"/>
                <a:gd name="T59" fmla="*/ 1759 h 1798"/>
                <a:gd name="T60" fmla="*/ 2611 w 5313"/>
                <a:gd name="T61" fmla="*/ 1774 h 1798"/>
                <a:gd name="T62" fmla="*/ 2753 w 5313"/>
                <a:gd name="T63" fmla="*/ 1785 h 1798"/>
                <a:gd name="T64" fmla="*/ 2896 w 5313"/>
                <a:gd name="T65" fmla="*/ 1793 h 1798"/>
                <a:gd name="T66" fmla="*/ 3041 w 5313"/>
                <a:gd name="T67" fmla="*/ 1798 h 1798"/>
                <a:gd name="T68" fmla="*/ 3185 w 5313"/>
                <a:gd name="T69" fmla="*/ 1798 h 1798"/>
                <a:gd name="T70" fmla="*/ 3328 w 5313"/>
                <a:gd name="T71" fmla="*/ 1793 h 1798"/>
                <a:gd name="T72" fmla="*/ 3471 w 5313"/>
                <a:gd name="T73" fmla="*/ 1785 h 1798"/>
                <a:gd name="T74" fmla="*/ 3614 w 5313"/>
                <a:gd name="T75" fmla="*/ 1774 h 1798"/>
                <a:gd name="T76" fmla="*/ 3755 w 5313"/>
                <a:gd name="T77" fmla="*/ 1759 h 1798"/>
                <a:gd name="T78" fmla="*/ 3894 w 5313"/>
                <a:gd name="T79" fmla="*/ 1740 h 1798"/>
                <a:gd name="T80" fmla="*/ 4033 w 5313"/>
                <a:gd name="T81" fmla="*/ 1717 h 1798"/>
                <a:gd name="T82" fmla="*/ 4169 w 5313"/>
                <a:gd name="T83" fmla="*/ 1691 h 1798"/>
                <a:gd name="T84" fmla="*/ 4303 w 5313"/>
                <a:gd name="T85" fmla="*/ 1661 h 1798"/>
                <a:gd name="T86" fmla="*/ 4434 w 5313"/>
                <a:gd name="T87" fmla="*/ 1628 h 1798"/>
                <a:gd name="T88" fmla="*/ 4564 w 5313"/>
                <a:gd name="T89" fmla="*/ 1590 h 1798"/>
                <a:gd name="T90" fmla="*/ 4689 w 5313"/>
                <a:gd name="T91" fmla="*/ 1551 h 1798"/>
                <a:gd name="T92" fmla="*/ 4811 w 5313"/>
                <a:gd name="T93" fmla="*/ 1506 h 1798"/>
                <a:gd name="T94" fmla="*/ 4931 w 5313"/>
                <a:gd name="T95" fmla="*/ 1460 h 1798"/>
                <a:gd name="T96" fmla="*/ 5045 w 5313"/>
                <a:gd name="T97" fmla="*/ 1410 h 1798"/>
                <a:gd name="T98" fmla="*/ 5155 w 5313"/>
                <a:gd name="T99" fmla="*/ 1356 h 1798"/>
                <a:gd name="T100" fmla="*/ 5262 w 5313"/>
                <a:gd name="T101" fmla="*/ 1301 h 1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313" h="1798">
                  <a:moveTo>
                    <a:pt x="0" y="0"/>
                  </a:moveTo>
                  <a:lnTo>
                    <a:pt x="1" y="41"/>
                  </a:lnTo>
                  <a:lnTo>
                    <a:pt x="3" y="83"/>
                  </a:lnTo>
                  <a:lnTo>
                    <a:pt x="7" y="124"/>
                  </a:lnTo>
                  <a:lnTo>
                    <a:pt x="13" y="166"/>
                  </a:lnTo>
                  <a:lnTo>
                    <a:pt x="21" y="207"/>
                  </a:lnTo>
                  <a:lnTo>
                    <a:pt x="30" y="249"/>
                  </a:lnTo>
                  <a:lnTo>
                    <a:pt x="40" y="289"/>
                  </a:lnTo>
                  <a:lnTo>
                    <a:pt x="53" y="330"/>
                  </a:lnTo>
                  <a:lnTo>
                    <a:pt x="66" y="371"/>
                  </a:lnTo>
                  <a:lnTo>
                    <a:pt x="82" y="411"/>
                  </a:lnTo>
                  <a:lnTo>
                    <a:pt x="99" y="452"/>
                  </a:lnTo>
                  <a:lnTo>
                    <a:pt x="119" y="491"/>
                  </a:lnTo>
                  <a:lnTo>
                    <a:pt x="139" y="531"/>
                  </a:lnTo>
                  <a:lnTo>
                    <a:pt x="162" y="571"/>
                  </a:lnTo>
                  <a:lnTo>
                    <a:pt x="185" y="611"/>
                  </a:lnTo>
                  <a:lnTo>
                    <a:pt x="211" y="649"/>
                  </a:lnTo>
                  <a:lnTo>
                    <a:pt x="237" y="688"/>
                  </a:lnTo>
                  <a:lnTo>
                    <a:pt x="265" y="726"/>
                  </a:lnTo>
                  <a:lnTo>
                    <a:pt x="295" y="764"/>
                  </a:lnTo>
                  <a:lnTo>
                    <a:pt x="326" y="801"/>
                  </a:lnTo>
                  <a:lnTo>
                    <a:pt x="359" y="838"/>
                  </a:lnTo>
                  <a:lnTo>
                    <a:pt x="393" y="875"/>
                  </a:lnTo>
                  <a:lnTo>
                    <a:pt x="429" y="910"/>
                  </a:lnTo>
                  <a:lnTo>
                    <a:pt x="466" y="947"/>
                  </a:lnTo>
                  <a:lnTo>
                    <a:pt x="505" y="982"/>
                  </a:lnTo>
                  <a:lnTo>
                    <a:pt x="544" y="1016"/>
                  </a:lnTo>
                  <a:lnTo>
                    <a:pt x="586" y="1050"/>
                  </a:lnTo>
                  <a:lnTo>
                    <a:pt x="628" y="1083"/>
                  </a:lnTo>
                  <a:lnTo>
                    <a:pt x="673" y="1116"/>
                  </a:lnTo>
                  <a:lnTo>
                    <a:pt x="718" y="1149"/>
                  </a:lnTo>
                  <a:lnTo>
                    <a:pt x="765" y="1180"/>
                  </a:lnTo>
                  <a:lnTo>
                    <a:pt x="812" y="1211"/>
                  </a:lnTo>
                  <a:lnTo>
                    <a:pt x="861" y="1242"/>
                  </a:lnTo>
                  <a:lnTo>
                    <a:pt x="911" y="1271"/>
                  </a:lnTo>
                  <a:lnTo>
                    <a:pt x="963" y="1301"/>
                  </a:lnTo>
                  <a:lnTo>
                    <a:pt x="1015" y="1328"/>
                  </a:lnTo>
                  <a:lnTo>
                    <a:pt x="1069" y="1356"/>
                  </a:lnTo>
                  <a:lnTo>
                    <a:pt x="1124" y="1384"/>
                  </a:lnTo>
                  <a:lnTo>
                    <a:pt x="1180" y="1410"/>
                  </a:lnTo>
                  <a:lnTo>
                    <a:pt x="1237" y="1435"/>
                  </a:lnTo>
                  <a:lnTo>
                    <a:pt x="1295" y="1460"/>
                  </a:lnTo>
                  <a:lnTo>
                    <a:pt x="1354" y="1484"/>
                  </a:lnTo>
                  <a:lnTo>
                    <a:pt x="1413" y="1506"/>
                  </a:lnTo>
                  <a:lnTo>
                    <a:pt x="1474" y="1529"/>
                  </a:lnTo>
                  <a:lnTo>
                    <a:pt x="1535" y="1551"/>
                  </a:lnTo>
                  <a:lnTo>
                    <a:pt x="1598" y="1571"/>
                  </a:lnTo>
                  <a:lnTo>
                    <a:pt x="1661" y="1590"/>
                  </a:lnTo>
                  <a:lnTo>
                    <a:pt x="1725" y="1610"/>
                  </a:lnTo>
                  <a:lnTo>
                    <a:pt x="1790" y="1628"/>
                  </a:lnTo>
                  <a:lnTo>
                    <a:pt x="1855" y="1645"/>
                  </a:lnTo>
                  <a:lnTo>
                    <a:pt x="1921" y="1661"/>
                  </a:lnTo>
                  <a:lnTo>
                    <a:pt x="1988" y="1677"/>
                  </a:lnTo>
                  <a:lnTo>
                    <a:pt x="2055" y="1691"/>
                  </a:lnTo>
                  <a:lnTo>
                    <a:pt x="2123" y="1705"/>
                  </a:lnTo>
                  <a:lnTo>
                    <a:pt x="2191" y="1717"/>
                  </a:lnTo>
                  <a:lnTo>
                    <a:pt x="2261" y="1729"/>
                  </a:lnTo>
                  <a:lnTo>
                    <a:pt x="2330" y="1740"/>
                  </a:lnTo>
                  <a:lnTo>
                    <a:pt x="2399" y="1750"/>
                  </a:lnTo>
                  <a:lnTo>
                    <a:pt x="2470" y="1759"/>
                  </a:lnTo>
                  <a:lnTo>
                    <a:pt x="2540" y="1767"/>
                  </a:lnTo>
                  <a:lnTo>
                    <a:pt x="2611" y="1774"/>
                  </a:lnTo>
                  <a:lnTo>
                    <a:pt x="2682" y="1781"/>
                  </a:lnTo>
                  <a:lnTo>
                    <a:pt x="2753" y="1785"/>
                  </a:lnTo>
                  <a:lnTo>
                    <a:pt x="2825" y="1790"/>
                  </a:lnTo>
                  <a:lnTo>
                    <a:pt x="2896" y="1793"/>
                  </a:lnTo>
                  <a:lnTo>
                    <a:pt x="2969" y="1796"/>
                  </a:lnTo>
                  <a:lnTo>
                    <a:pt x="3041" y="1798"/>
                  </a:lnTo>
                  <a:lnTo>
                    <a:pt x="3112" y="1798"/>
                  </a:lnTo>
                  <a:lnTo>
                    <a:pt x="3185" y="1798"/>
                  </a:lnTo>
                  <a:lnTo>
                    <a:pt x="3256" y="1796"/>
                  </a:lnTo>
                  <a:lnTo>
                    <a:pt x="3328" y="1793"/>
                  </a:lnTo>
                  <a:lnTo>
                    <a:pt x="3399" y="1790"/>
                  </a:lnTo>
                  <a:lnTo>
                    <a:pt x="3471" y="1785"/>
                  </a:lnTo>
                  <a:lnTo>
                    <a:pt x="3542" y="1781"/>
                  </a:lnTo>
                  <a:lnTo>
                    <a:pt x="3614" y="1774"/>
                  </a:lnTo>
                  <a:lnTo>
                    <a:pt x="3684" y="1767"/>
                  </a:lnTo>
                  <a:lnTo>
                    <a:pt x="3755" y="1759"/>
                  </a:lnTo>
                  <a:lnTo>
                    <a:pt x="3825" y="1750"/>
                  </a:lnTo>
                  <a:lnTo>
                    <a:pt x="3894" y="1740"/>
                  </a:lnTo>
                  <a:lnTo>
                    <a:pt x="3965" y="1729"/>
                  </a:lnTo>
                  <a:lnTo>
                    <a:pt x="4033" y="1717"/>
                  </a:lnTo>
                  <a:lnTo>
                    <a:pt x="4102" y="1705"/>
                  </a:lnTo>
                  <a:lnTo>
                    <a:pt x="4169" y="1691"/>
                  </a:lnTo>
                  <a:lnTo>
                    <a:pt x="4237" y="1677"/>
                  </a:lnTo>
                  <a:lnTo>
                    <a:pt x="4303" y="1661"/>
                  </a:lnTo>
                  <a:lnTo>
                    <a:pt x="4370" y="1645"/>
                  </a:lnTo>
                  <a:lnTo>
                    <a:pt x="4434" y="1628"/>
                  </a:lnTo>
                  <a:lnTo>
                    <a:pt x="4499" y="1610"/>
                  </a:lnTo>
                  <a:lnTo>
                    <a:pt x="4564" y="1590"/>
                  </a:lnTo>
                  <a:lnTo>
                    <a:pt x="4626" y="1571"/>
                  </a:lnTo>
                  <a:lnTo>
                    <a:pt x="4689" y="1551"/>
                  </a:lnTo>
                  <a:lnTo>
                    <a:pt x="4751" y="1529"/>
                  </a:lnTo>
                  <a:lnTo>
                    <a:pt x="4811" y="1506"/>
                  </a:lnTo>
                  <a:lnTo>
                    <a:pt x="4872" y="1484"/>
                  </a:lnTo>
                  <a:lnTo>
                    <a:pt x="4931" y="1460"/>
                  </a:lnTo>
                  <a:lnTo>
                    <a:pt x="4988" y="1435"/>
                  </a:lnTo>
                  <a:lnTo>
                    <a:pt x="5045" y="1410"/>
                  </a:lnTo>
                  <a:lnTo>
                    <a:pt x="5101" y="1384"/>
                  </a:lnTo>
                  <a:lnTo>
                    <a:pt x="5155" y="1356"/>
                  </a:lnTo>
                  <a:lnTo>
                    <a:pt x="5209" y="1328"/>
                  </a:lnTo>
                  <a:lnTo>
                    <a:pt x="5262" y="1301"/>
                  </a:lnTo>
                  <a:lnTo>
                    <a:pt x="5313" y="127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689" name="Freeform 2097"/>
            <p:cNvSpPr>
              <a:spLocks/>
            </p:cNvSpPr>
            <p:nvPr/>
          </p:nvSpPr>
          <p:spPr bwMode="auto">
            <a:xfrm>
              <a:off x="3651" y="3418"/>
              <a:ext cx="639" cy="368"/>
            </a:xfrm>
            <a:custGeom>
              <a:avLst/>
              <a:gdLst>
                <a:gd name="T0" fmla="*/ 812 w 5313"/>
                <a:gd name="T1" fmla="*/ 59 h 3069"/>
                <a:gd name="T2" fmla="*/ 673 w 5313"/>
                <a:gd name="T3" fmla="*/ 154 h 3069"/>
                <a:gd name="T4" fmla="*/ 544 w 5313"/>
                <a:gd name="T5" fmla="*/ 254 h 3069"/>
                <a:gd name="T6" fmla="*/ 429 w 5313"/>
                <a:gd name="T7" fmla="*/ 359 h 3069"/>
                <a:gd name="T8" fmla="*/ 326 w 5313"/>
                <a:gd name="T9" fmla="*/ 470 h 3069"/>
                <a:gd name="T10" fmla="*/ 237 w 5313"/>
                <a:gd name="T11" fmla="*/ 582 h 3069"/>
                <a:gd name="T12" fmla="*/ 162 w 5313"/>
                <a:gd name="T13" fmla="*/ 699 h 3069"/>
                <a:gd name="T14" fmla="*/ 99 w 5313"/>
                <a:gd name="T15" fmla="*/ 818 h 3069"/>
                <a:gd name="T16" fmla="*/ 53 w 5313"/>
                <a:gd name="T17" fmla="*/ 941 h 3069"/>
                <a:gd name="T18" fmla="*/ 21 w 5313"/>
                <a:gd name="T19" fmla="*/ 1063 h 3069"/>
                <a:gd name="T20" fmla="*/ 3 w 5313"/>
                <a:gd name="T21" fmla="*/ 1188 h 3069"/>
                <a:gd name="T22" fmla="*/ 1 w 5313"/>
                <a:gd name="T23" fmla="*/ 1312 h 3069"/>
                <a:gd name="T24" fmla="*/ 13 w 5313"/>
                <a:gd name="T25" fmla="*/ 1437 h 3069"/>
                <a:gd name="T26" fmla="*/ 40 w 5313"/>
                <a:gd name="T27" fmla="*/ 1560 h 3069"/>
                <a:gd name="T28" fmla="*/ 82 w 5313"/>
                <a:gd name="T29" fmla="*/ 1682 h 3069"/>
                <a:gd name="T30" fmla="*/ 139 w 5313"/>
                <a:gd name="T31" fmla="*/ 1802 h 3069"/>
                <a:gd name="T32" fmla="*/ 211 w 5313"/>
                <a:gd name="T33" fmla="*/ 1920 h 3069"/>
                <a:gd name="T34" fmla="*/ 295 w 5313"/>
                <a:gd name="T35" fmla="*/ 2035 h 3069"/>
                <a:gd name="T36" fmla="*/ 393 w 5313"/>
                <a:gd name="T37" fmla="*/ 2146 h 3069"/>
                <a:gd name="T38" fmla="*/ 505 w 5313"/>
                <a:gd name="T39" fmla="*/ 2253 h 3069"/>
                <a:gd name="T40" fmla="*/ 628 w 5313"/>
                <a:gd name="T41" fmla="*/ 2354 h 3069"/>
                <a:gd name="T42" fmla="*/ 765 w 5313"/>
                <a:gd name="T43" fmla="*/ 2451 h 3069"/>
                <a:gd name="T44" fmla="*/ 911 w 5313"/>
                <a:gd name="T45" fmla="*/ 2542 h 3069"/>
                <a:gd name="T46" fmla="*/ 1069 w 5313"/>
                <a:gd name="T47" fmla="*/ 2627 h 3069"/>
                <a:gd name="T48" fmla="*/ 1237 w 5313"/>
                <a:gd name="T49" fmla="*/ 2706 h 3069"/>
                <a:gd name="T50" fmla="*/ 1413 w 5313"/>
                <a:gd name="T51" fmla="*/ 2777 h 3069"/>
                <a:gd name="T52" fmla="*/ 1598 w 5313"/>
                <a:gd name="T53" fmla="*/ 2842 h 3069"/>
                <a:gd name="T54" fmla="*/ 1790 w 5313"/>
                <a:gd name="T55" fmla="*/ 2899 h 3069"/>
                <a:gd name="T56" fmla="*/ 1988 w 5313"/>
                <a:gd name="T57" fmla="*/ 2948 h 3069"/>
                <a:gd name="T58" fmla="*/ 2191 w 5313"/>
                <a:gd name="T59" fmla="*/ 2988 h 3069"/>
                <a:gd name="T60" fmla="*/ 2399 w 5313"/>
                <a:gd name="T61" fmla="*/ 3021 h 3069"/>
                <a:gd name="T62" fmla="*/ 2611 w 5313"/>
                <a:gd name="T63" fmla="*/ 3045 h 3069"/>
                <a:gd name="T64" fmla="*/ 2825 w 5313"/>
                <a:gd name="T65" fmla="*/ 3061 h 3069"/>
                <a:gd name="T66" fmla="*/ 3041 w 5313"/>
                <a:gd name="T67" fmla="*/ 3068 h 3069"/>
                <a:gd name="T68" fmla="*/ 3256 w 5313"/>
                <a:gd name="T69" fmla="*/ 3067 h 3069"/>
                <a:gd name="T70" fmla="*/ 3471 w 5313"/>
                <a:gd name="T71" fmla="*/ 3057 h 3069"/>
                <a:gd name="T72" fmla="*/ 3684 w 5313"/>
                <a:gd name="T73" fmla="*/ 3038 h 3069"/>
                <a:gd name="T74" fmla="*/ 3894 w 5313"/>
                <a:gd name="T75" fmla="*/ 3011 h 3069"/>
                <a:gd name="T76" fmla="*/ 4102 w 5313"/>
                <a:gd name="T77" fmla="*/ 2976 h 3069"/>
                <a:gd name="T78" fmla="*/ 4303 w 5313"/>
                <a:gd name="T79" fmla="*/ 2932 h 3069"/>
                <a:gd name="T80" fmla="*/ 4499 w 5313"/>
                <a:gd name="T81" fmla="*/ 2881 h 3069"/>
                <a:gd name="T82" fmla="*/ 4689 w 5313"/>
                <a:gd name="T83" fmla="*/ 2820 h 3069"/>
                <a:gd name="T84" fmla="*/ 4872 w 5313"/>
                <a:gd name="T85" fmla="*/ 2755 h 3069"/>
                <a:gd name="T86" fmla="*/ 5045 w 5313"/>
                <a:gd name="T87" fmla="*/ 2681 h 3069"/>
                <a:gd name="T88" fmla="*/ 5209 w 5313"/>
                <a:gd name="T89" fmla="*/ 2599 h 30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313" h="3069">
                  <a:moveTo>
                    <a:pt x="911" y="0"/>
                  </a:moveTo>
                  <a:lnTo>
                    <a:pt x="861" y="29"/>
                  </a:lnTo>
                  <a:lnTo>
                    <a:pt x="812" y="59"/>
                  </a:lnTo>
                  <a:lnTo>
                    <a:pt x="765" y="90"/>
                  </a:lnTo>
                  <a:lnTo>
                    <a:pt x="718" y="122"/>
                  </a:lnTo>
                  <a:lnTo>
                    <a:pt x="673" y="154"/>
                  </a:lnTo>
                  <a:lnTo>
                    <a:pt x="628" y="187"/>
                  </a:lnTo>
                  <a:lnTo>
                    <a:pt x="586" y="220"/>
                  </a:lnTo>
                  <a:lnTo>
                    <a:pt x="544" y="254"/>
                  </a:lnTo>
                  <a:lnTo>
                    <a:pt x="505" y="289"/>
                  </a:lnTo>
                  <a:lnTo>
                    <a:pt x="466" y="324"/>
                  </a:lnTo>
                  <a:lnTo>
                    <a:pt x="429" y="359"/>
                  </a:lnTo>
                  <a:lnTo>
                    <a:pt x="393" y="396"/>
                  </a:lnTo>
                  <a:lnTo>
                    <a:pt x="359" y="432"/>
                  </a:lnTo>
                  <a:lnTo>
                    <a:pt x="326" y="470"/>
                  </a:lnTo>
                  <a:lnTo>
                    <a:pt x="295" y="507"/>
                  </a:lnTo>
                  <a:lnTo>
                    <a:pt x="265" y="544"/>
                  </a:lnTo>
                  <a:lnTo>
                    <a:pt x="237" y="582"/>
                  </a:lnTo>
                  <a:lnTo>
                    <a:pt x="211" y="621"/>
                  </a:lnTo>
                  <a:lnTo>
                    <a:pt x="185" y="660"/>
                  </a:lnTo>
                  <a:lnTo>
                    <a:pt x="162" y="699"/>
                  </a:lnTo>
                  <a:lnTo>
                    <a:pt x="139" y="739"/>
                  </a:lnTo>
                  <a:lnTo>
                    <a:pt x="119" y="778"/>
                  </a:lnTo>
                  <a:lnTo>
                    <a:pt x="99" y="818"/>
                  </a:lnTo>
                  <a:lnTo>
                    <a:pt x="82" y="859"/>
                  </a:lnTo>
                  <a:lnTo>
                    <a:pt x="66" y="900"/>
                  </a:lnTo>
                  <a:lnTo>
                    <a:pt x="53" y="941"/>
                  </a:lnTo>
                  <a:lnTo>
                    <a:pt x="40" y="981"/>
                  </a:lnTo>
                  <a:lnTo>
                    <a:pt x="30" y="1022"/>
                  </a:lnTo>
                  <a:lnTo>
                    <a:pt x="21" y="1063"/>
                  </a:lnTo>
                  <a:lnTo>
                    <a:pt x="13" y="1105"/>
                  </a:lnTo>
                  <a:lnTo>
                    <a:pt x="7" y="1146"/>
                  </a:lnTo>
                  <a:lnTo>
                    <a:pt x="3" y="1188"/>
                  </a:lnTo>
                  <a:lnTo>
                    <a:pt x="1" y="1229"/>
                  </a:lnTo>
                  <a:lnTo>
                    <a:pt x="0" y="1271"/>
                  </a:lnTo>
                  <a:lnTo>
                    <a:pt x="1" y="1312"/>
                  </a:lnTo>
                  <a:lnTo>
                    <a:pt x="3" y="1354"/>
                  </a:lnTo>
                  <a:lnTo>
                    <a:pt x="7" y="1395"/>
                  </a:lnTo>
                  <a:lnTo>
                    <a:pt x="13" y="1437"/>
                  </a:lnTo>
                  <a:lnTo>
                    <a:pt x="21" y="1478"/>
                  </a:lnTo>
                  <a:lnTo>
                    <a:pt x="30" y="1520"/>
                  </a:lnTo>
                  <a:lnTo>
                    <a:pt x="40" y="1560"/>
                  </a:lnTo>
                  <a:lnTo>
                    <a:pt x="53" y="1601"/>
                  </a:lnTo>
                  <a:lnTo>
                    <a:pt x="66" y="1642"/>
                  </a:lnTo>
                  <a:lnTo>
                    <a:pt x="82" y="1682"/>
                  </a:lnTo>
                  <a:lnTo>
                    <a:pt x="99" y="1723"/>
                  </a:lnTo>
                  <a:lnTo>
                    <a:pt x="119" y="1762"/>
                  </a:lnTo>
                  <a:lnTo>
                    <a:pt x="139" y="1802"/>
                  </a:lnTo>
                  <a:lnTo>
                    <a:pt x="162" y="1842"/>
                  </a:lnTo>
                  <a:lnTo>
                    <a:pt x="185" y="1882"/>
                  </a:lnTo>
                  <a:lnTo>
                    <a:pt x="211" y="1920"/>
                  </a:lnTo>
                  <a:lnTo>
                    <a:pt x="237" y="1959"/>
                  </a:lnTo>
                  <a:lnTo>
                    <a:pt x="265" y="1997"/>
                  </a:lnTo>
                  <a:lnTo>
                    <a:pt x="295" y="2035"/>
                  </a:lnTo>
                  <a:lnTo>
                    <a:pt x="326" y="2072"/>
                  </a:lnTo>
                  <a:lnTo>
                    <a:pt x="359" y="2109"/>
                  </a:lnTo>
                  <a:lnTo>
                    <a:pt x="393" y="2146"/>
                  </a:lnTo>
                  <a:lnTo>
                    <a:pt x="429" y="2181"/>
                  </a:lnTo>
                  <a:lnTo>
                    <a:pt x="466" y="2218"/>
                  </a:lnTo>
                  <a:lnTo>
                    <a:pt x="505" y="2253"/>
                  </a:lnTo>
                  <a:lnTo>
                    <a:pt x="544" y="2287"/>
                  </a:lnTo>
                  <a:lnTo>
                    <a:pt x="586" y="2321"/>
                  </a:lnTo>
                  <a:lnTo>
                    <a:pt x="628" y="2354"/>
                  </a:lnTo>
                  <a:lnTo>
                    <a:pt x="673" y="2387"/>
                  </a:lnTo>
                  <a:lnTo>
                    <a:pt x="718" y="2420"/>
                  </a:lnTo>
                  <a:lnTo>
                    <a:pt x="765" y="2451"/>
                  </a:lnTo>
                  <a:lnTo>
                    <a:pt x="812" y="2482"/>
                  </a:lnTo>
                  <a:lnTo>
                    <a:pt x="861" y="2513"/>
                  </a:lnTo>
                  <a:lnTo>
                    <a:pt x="911" y="2542"/>
                  </a:lnTo>
                  <a:lnTo>
                    <a:pt x="963" y="2571"/>
                  </a:lnTo>
                  <a:lnTo>
                    <a:pt x="1015" y="2599"/>
                  </a:lnTo>
                  <a:lnTo>
                    <a:pt x="1069" y="2627"/>
                  </a:lnTo>
                  <a:lnTo>
                    <a:pt x="1124" y="2654"/>
                  </a:lnTo>
                  <a:lnTo>
                    <a:pt x="1180" y="2681"/>
                  </a:lnTo>
                  <a:lnTo>
                    <a:pt x="1237" y="2706"/>
                  </a:lnTo>
                  <a:lnTo>
                    <a:pt x="1295" y="2731"/>
                  </a:lnTo>
                  <a:lnTo>
                    <a:pt x="1354" y="2755"/>
                  </a:lnTo>
                  <a:lnTo>
                    <a:pt x="1413" y="2777"/>
                  </a:lnTo>
                  <a:lnTo>
                    <a:pt x="1474" y="2800"/>
                  </a:lnTo>
                  <a:lnTo>
                    <a:pt x="1535" y="2820"/>
                  </a:lnTo>
                  <a:lnTo>
                    <a:pt x="1598" y="2842"/>
                  </a:lnTo>
                  <a:lnTo>
                    <a:pt x="1661" y="2861"/>
                  </a:lnTo>
                  <a:lnTo>
                    <a:pt x="1725" y="2881"/>
                  </a:lnTo>
                  <a:lnTo>
                    <a:pt x="1790" y="2899"/>
                  </a:lnTo>
                  <a:lnTo>
                    <a:pt x="1855" y="2916"/>
                  </a:lnTo>
                  <a:lnTo>
                    <a:pt x="1921" y="2932"/>
                  </a:lnTo>
                  <a:lnTo>
                    <a:pt x="1988" y="2948"/>
                  </a:lnTo>
                  <a:lnTo>
                    <a:pt x="2055" y="2962"/>
                  </a:lnTo>
                  <a:lnTo>
                    <a:pt x="2123" y="2976"/>
                  </a:lnTo>
                  <a:lnTo>
                    <a:pt x="2191" y="2988"/>
                  </a:lnTo>
                  <a:lnTo>
                    <a:pt x="2261" y="3000"/>
                  </a:lnTo>
                  <a:lnTo>
                    <a:pt x="2330" y="3011"/>
                  </a:lnTo>
                  <a:lnTo>
                    <a:pt x="2399" y="3021"/>
                  </a:lnTo>
                  <a:lnTo>
                    <a:pt x="2470" y="3030"/>
                  </a:lnTo>
                  <a:lnTo>
                    <a:pt x="2540" y="3038"/>
                  </a:lnTo>
                  <a:lnTo>
                    <a:pt x="2611" y="3045"/>
                  </a:lnTo>
                  <a:lnTo>
                    <a:pt x="2682" y="3052"/>
                  </a:lnTo>
                  <a:lnTo>
                    <a:pt x="2753" y="3057"/>
                  </a:lnTo>
                  <a:lnTo>
                    <a:pt x="2825" y="3061"/>
                  </a:lnTo>
                  <a:lnTo>
                    <a:pt x="2896" y="3064"/>
                  </a:lnTo>
                  <a:lnTo>
                    <a:pt x="2969" y="3067"/>
                  </a:lnTo>
                  <a:lnTo>
                    <a:pt x="3041" y="3068"/>
                  </a:lnTo>
                  <a:lnTo>
                    <a:pt x="3112" y="3069"/>
                  </a:lnTo>
                  <a:lnTo>
                    <a:pt x="3185" y="3068"/>
                  </a:lnTo>
                  <a:lnTo>
                    <a:pt x="3256" y="3067"/>
                  </a:lnTo>
                  <a:lnTo>
                    <a:pt x="3328" y="3064"/>
                  </a:lnTo>
                  <a:lnTo>
                    <a:pt x="3399" y="3061"/>
                  </a:lnTo>
                  <a:lnTo>
                    <a:pt x="3471" y="3057"/>
                  </a:lnTo>
                  <a:lnTo>
                    <a:pt x="3542" y="3052"/>
                  </a:lnTo>
                  <a:lnTo>
                    <a:pt x="3614" y="3045"/>
                  </a:lnTo>
                  <a:lnTo>
                    <a:pt x="3684" y="3038"/>
                  </a:lnTo>
                  <a:lnTo>
                    <a:pt x="3755" y="3030"/>
                  </a:lnTo>
                  <a:lnTo>
                    <a:pt x="3825" y="3021"/>
                  </a:lnTo>
                  <a:lnTo>
                    <a:pt x="3894" y="3011"/>
                  </a:lnTo>
                  <a:lnTo>
                    <a:pt x="3965" y="3000"/>
                  </a:lnTo>
                  <a:lnTo>
                    <a:pt x="4033" y="2988"/>
                  </a:lnTo>
                  <a:lnTo>
                    <a:pt x="4102" y="2976"/>
                  </a:lnTo>
                  <a:lnTo>
                    <a:pt x="4169" y="2962"/>
                  </a:lnTo>
                  <a:lnTo>
                    <a:pt x="4237" y="2948"/>
                  </a:lnTo>
                  <a:lnTo>
                    <a:pt x="4303" y="2932"/>
                  </a:lnTo>
                  <a:lnTo>
                    <a:pt x="4370" y="2916"/>
                  </a:lnTo>
                  <a:lnTo>
                    <a:pt x="4434" y="2899"/>
                  </a:lnTo>
                  <a:lnTo>
                    <a:pt x="4499" y="2881"/>
                  </a:lnTo>
                  <a:lnTo>
                    <a:pt x="4564" y="2861"/>
                  </a:lnTo>
                  <a:lnTo>
                    <a:pt x="4626" y="2842"/>
                  </a:lnTo>
                  <a:lnTo>
                    <a:pt x="4689" y="2820"/>
                  </a:lnTo>
                  <a:lnTo>
                    <a:pt x="4751" y="2800"/>
                  </a:lnTo>
                  <a:lnTo>
                    <a:pt x="4811" y="2777"/>
                  </a:lnTo>
                  <a:lnTo>
                    <a:pt x="4872" y="2755"/>
                  </a:lnTo>
                  <a:lnTo>
                    <a:pt x="4931" y="2731"/>
                  </a:lnTo>
                  <a:lnTo>
                    <a:pt x="4988" y="2706"/>
                  </a:lnTo>
                  <a:lnTo>
                    <a:pt x="5045" y="2681"/>
                  </a:lnTo>
                  <a:lnTo>
                    <a:pt x="5101" y="2654"/>
                  </a:lnTo>
                  <a:lnTo>
                    <a:pt x="5155" y="2627"/>
                  </a:lnTo>
                  <a:lnTo>
                    <a:pt x="5209" y="2599"/>
                  </a:lnTo>
                  <a:lnTo>
                    <a:pt x="5262" y="2571"/>
                  </a:lnTo>
                  <a:lnTo>
                    <a:pt x="5313" y="254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690" name="Freeform 2098"/>
            <p:cNvSpPr>
              <a:spLocks/>
            </p:cNvSpPr>
            <p:nvPr/>
          </p:nvSpPr>
          <p:spPr bwMode="auto">
            <a:xfrm>
              <a:off x="3839" y="3462"/>
              <a:ext cx="373" cy="217"/>
            </a:xfrm>
            <a:custGeom>
              <a:avLst/>
              <a:gdLst>
                <a:gd name="T0" fmla="*/ 3106 w 3112"/>
                <a:gd name="T1" fmla="*/ 810 h 1798"/>
                <a:gd name="T2" fmla="*/ 3071 w 3112"/>
                <a:gd name="T3" fmla="*/ 695 h 1798"/>
                <a:gd name="T4" fmla="*/ 3012 w 3112"/>
                <a:gd name="T5" fmla="*/ 582 h 1798"/>
                <a:gd name="T6" fmla="*/ 2928 w 3112"/>
                <a:gd name="T7" fmla="*/ 474 h 1798"/>
                <a:gd name="T8" fmla="*/ 2822 w 3112"/>
                <a:gd name="T9" fmla="*/ 375 h 1798"/>
                <a:gd name="T10" fmla="*/ 2692 w 3112"/>
                <a:gd name="T11" fmla="*/ 284 h 1798"/>
                <a:gd name="T12" fmla="*/ 2544 w 3112"/>
                <a:gd name="T13" fmla="*/ 203 h 1798"/>
                <a:gd name="T14" fmla="*/ 2378 w 3112"/>
                <a:gd name="T15" fmla="*/ 135 h 1798"/>
                <a:gd name="T16" fmla="*/ 2199 w 3112"/>
                <a:gd name="T17" fmla="*/ 79 h 1798"/>
                <a:gd name="T18" fmla="*/ 2008 w 3112"/>
                <a:gd name="T19" fmla="*/ 39 h 1798"/>
                <a:gd name="T20" fmla="*/ 1810 w 3112"/>
                <a:gd name="T21" fmla="*/ 11 h 1798"/>
                <a:gd name="T22" fmla="*/ 1607 w 3112"/>
                <a:gd name="T23" fmla="*/ 0 h 1798"/>
                <a:gd name="T24" fmla="*/ 1404 w 3112"/>
                <a:gd name="T25" fmla="*/ 3 h 1798"/>
                <a:gd name="T26" fmla="*/ 1203 w 3112"/>
                <a:gd name="T27" fmla="*/ 23 h 1798"/>
                <a:gd name="T28" fmla="*/ 1008 w 3112"/>
                <a:gd name="T29" fmla="*/ 57 h 1798"/>
                <a:gd name="T30" fmla="*/ 823 w 3112"/>
                <a:gd name="T31" fmla="*/ 105 h 1798"/>
                <a:gd name="T32" fmla="*/ 650 w 3112"/>
                <a:gd name="T33" fmla="*/ 168 h 1798"/>
                <a:gd name="T34" fmla="*/ 492 w 3112"/>
                <a:gd name="T35" fmla="*/ 243 h 1798"/>
                <a:gd name="T36" fmla="*/ 353 w 3112"/>
                <a:gd name="T37" fmla="*/ 328 h 1798"/>
                <a:gd name="T38" fmla="*/ 235 w 3112"/>
                <a:gd name="T39" fmla="*/ 423 h 1798"/>
                <a:gd name="T40" fmla="*/ 138 w 3112"/>
                <a:gd name="T41" fmla="*/ 528 h 1798"/>
                <a:gd name="T42" fmla="*/ 67 w 3112"/>
                <a:gd name="T43" fmla="*/ 638 h 1798"/>
                <a:gd name="T44" fmla="*/ 21 w 3112"/>
                <a:gd name="T45" fmla="*/ 753 h 1798"/>
                <a:gd name="T46" fmla="*/ 1 w 3112"/>
                <a:gd name="T47" fmla="*/ 869 h 1798"/>
                <a:gd name="T48" fmla="*/ 8 w 3112"/>
                <a:gd name="T49" fmla="*/ 986 h 1798"/>
                <a:gd name="T50" fmla="*/ 41 w 3112"/>
                <a:gd name="T51" fmla="*/ 1103 h 1798"/>
                <a:gd name="T52" fmla="*/ 100 w 3112"/>
                <a:gd name="T53" fmla="*/ 1216 h 1798"/>
                <a:gd name="T54" fmla="*/ 184 w 3112"/>
                <a:gd name="T55" fmla="*/ 1322 h 1798"/>
                <a:gd name="T56" fmla="*/ 292 w 3112"/>
                <a:gd name="T57" fmla="*/ 1422 h 1798"/>
                <a:gd name="T58" fmla="*/ 421 w 3112"/>
                <a:gd name="T59" fmla="*/ 1513 h 1798"/>
                <a:gd name="T60" fmla="*/ 570 w 3112"/>
                <a:gd name="T61" fmla="*/ 1594 h 1798"/>
                <a:gd name="T62" fmla="*/ 734 w 3112"/>
                <a:gd name="T63" fmla="*/ 1662 h 1798"/>
                <a:gd name="T64" fmla="*/ 914 w 3112"/>
                <a:gd name="T65" fmla="*/ 1717 h 1798"/>
                <a:gd name="T66" fmla="*/ 1104 w 3112"/>
                <a:gd name="T67" fmla="*/ 1759 h 1798"/>
                <a:gd name="T68" fmla="*/ 1303 w 3112"/>
                <a:gd name="T69" fmla="*/ 1785 h 1798"/>
                <a:gd name="T70" fmla="*/ 1505 w 3112"/>
                <a:gd name="T71" fmla="*/ 1797 h 1798"/>
                <a:gd name="T72" fmla="*/ 1709 w 3112"/>
                <a:gd name="T73" fmla="*/ 1793 h 1798"/>
                <a:gd name="T74" fmla="*/ 1910 w 3112"/>
                <a:gd name="T75" fmla="*/ 1774 h 1798"/>
                <a:gd name="T76" fmla="*/ 2104 w 3112"/>
                <a:gd name="T77" fmla="*/ 1740 h 1798"/>
                <a:gd name="T78" fmla="*/ 2289 w 3112"/>
                <a:gd name="T79" fmla="*/ 1691 h 1798"/>
                <a:gd name="T80" fmla="*/ 2463 w 3112"/>
                <a:gd name="T81" fmla="*/ 1630 h 1798"/>
                <a:gd name="T82" fmla="*/ 2620 w 3112"/>
                <a:gd name="T83" fmla="*/ 1555 h 1798"/>
                <a:gd name="T84" fmla="*/ 2759 w 3112"/>
                <a:gd name="T85" fmla="*/ 1469 h 1798"/>
                <a:gd name="T86" fmla="*/ 2877 w 3112"/>
                <a:gd name="T87" fmla="*/ 1373 h 1798"/>
                <a:gd name="T88" fmla="*/ 2974 w 3112"/>
                <a:gd name="T89" fmla="*/ 1270 h 1798"/>
                <a:gd name="T90" fmla="*/ 3045 w 3112"/>
                <a:gd name="T91" fmla="*/ 1160 h 1798"/>
                <a:gd name="T92" fmla="*/ 3092 w 3112"/>
                <a:gd name="T93" fmla="*/ 1045 h 1798"/>
                <a:gd name="T94" fmla="*/ 3111 w 3112"/>
                <a:gd name="T95" fmla="*/ 928 h 1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112" h="1798">
                  <a:moveTo>
                    <a:pt x="3112" y="899"/>
                  </a:moveTo>
                  <a:lnTo>
                    <a:pt x="3111" y="869"/>
                  </a:lnTo>
                  <a:lnTo>
                    <a:pt x="3109" y="840"/>
                  </a:lnTo>
                  <a:lnTo>
                    <a:pt x="3106" y="810"/>
                  </a:lnTo>
                  <a:lnTo>
                    <a:pt x="3099" y="781"/>
                  </a:lnTo>
                  <a:lnTo>
                    <a:pt x="3092" y="753"/>
                  </a:lnTo>
                  <a:lnTo>
                    <a:pt x="3083" y="723"/>
                  </a:lnTo>
                  <a:lnTo>
                    <a:pt x="3071" y="695"/>
                  </a:lnTo>
                  <a:lnTo>
                    <a:pt x="3059" y="666"/>
                  </a:lnTo>
                  <a:lnTo>
                    <a:pt x="3045" y="638"/>
                  </a:lnTo>
                  <a:lnTo>
                    <a:pt x="3029" y="609"/>
                  </a:lnTo>
                  <a:lnTo>
                    <a:pt x="3012" y="582"/>
                  </a:lnTo>
                  <a:lnTo>
                    <a:pt x="2994" y="555"/>
                  </a:lnTo>
                  <a:lnTo>
                    <a:pt x="2974" y="528"/>
                  </a:lnTo>
                  <a:lnTo>
                    <a:pt x="2952" y="501"/>
                  </a:lnTo>
                  <a:lnTo>
                    <a:pt x="2928" y="474"/>
                  </a:lnTo>
                  <a:lnTo>
                    <a:pt x="2903" y="449"/>
                  </a:lnTo>
                  <a:lnTo>
                    <a:pt x="2877" y="423"/>
                  </a:lnTo>
                  <a:lnTo>
                    <a:pt x="2850" y="399"/>
                  </a:lnTo>
                  <a:lnTo>
                    <a:pt x="2822" y="375"/>
                  </a:lnTo>
                  <a:lnTo>
                    <a:pt x="2791" y="352"/>
                  </a:lnTo>
                  <a:lnTo>
                    <a:pt x="2759" y="328"/>
                  </a:lnTo>
                  <a:lnTo>
                    <a:pt x="2726" y="305"/>
                  </a:lnTo>
                  <a:lnTo>
                    <a:pt x="2692" y="284"/>
                  </a:lnTo>
                  <a:lnTo>
                    <a:pt x="2657" y="263"/>
                  </a:lnTo>
                  <a:lnTo>
                    <a:pt x="2620" y="243"/>
                  </a:lnTo>
                  <a:lnTo>
                    <a:pt x="2582" y="222"/>
                  </a:lnTo>
                  <a:lnTo>
                    <a:pt x="2544" y="203"/>
                  </a:lnTo>
                  <a:lnTo>
                    <a:pt x="2504" y="185"/>
                  </a:lnTo>
                  <a:lnTo>
                    <a:pt x="2463" y="168"/>
                  </a:lnTo>
                  <a:lnTo>
                    <a:pt x="2421" y="151"/>
                  </a:lnTo>
                  <a:lnTo>
                    <a:pt x="2378" y="135"/>
                  </a:lnTo>
                  <a:lnTo>
                    <a:pt x="2335" y="120"/>
                  </a:lnTo>
                  <a:lnTo>
                    <a:pt x="2289" y="105"/>
                  </a:lnTo>
                  <a:lnTo>
                    <a:pt x="2245" y="92"/>
                  </a:lnTo>
                  <a:lnTo>
                    <a:pt x="2199" y="79"/>
                  </a:lnTo>
                  <a:lnTo>
                    <a:pt x="2152" y="68"/>
                  </a:lnTo>
                  <a:lnTo>
                    <a:pt x="2104" y="57"/>
                  </a:lnTo>
                  <a:lnTo>
                    <a:pt x="2057" y="48"/>
                  </a:lnTo>
                  <a:lnTo>
                    <a:pt x="2008" y="39"/>
                  </a:lnTo>
                  <a:lnTo>
                    <a:pt x="1959" y="31"/>
                  </a:lnTo>
                  <a:lnTo>
                    <a:pt x="1910" y="23"/>
                  </a:lnTo>
                  <a:lnTo>
                    <a:pt x="1860" y="17"/>
                  </a:lnTo>
                  <a:lnTo>
                    <a:pt x="1810" y="11"/>
                  </a:lnTo>
                  <a:lnTo>
                    <a:pt x="1759" y="7"/>
                  </a:lnTo>
                  <a:lnTo>
                    <a:pt x="1709" y="3"/>
                  </a:lnTo>
                  <a:lnTo>
                    <a:pt x="1658" y="1"/>
                  </a:lnTo>
                  <a:lnTo>
                    <a:pt x="1607" y="0"/>
                  </a:lnTo>
                  <a:lnTo>
                    <a:pt x="1556" y="0"/>
                  </a:lnTo>
                  <a:lnTo>
                    <a:pt x="1505" y="0"/>
                  </a:lnTo>
                  <a:lnTo>
                    <a:pt x="1455" y="1"/>
                  </a:lnTo>
                  <a:lnTo>
                    <a:pt x="1404" y="3"/>
                  </a:lnTo>
                  <a:lnTo>
                    <a:pt x="1353" y="7"/>
                  </a:lnTo>
                  <a:lnTo>
                    <a:pt x="1303" y="11"/>
                  </a:lnTo>
                  <a:lnTo>
                    <a:pt x="1253" y="17"/>
                  </a:lnTo>
                  <a:lnTo>
                    <a:pt x="1203" y="23"/>
                  </a:lnTo>
                  <a:lnTo>
                    <a:pt x="1153" y="31"/>
                  </a:lnTo>
                  <a:lnTo>
                    <a:pt x="1104" y="39"/>
                  </a:lnTo>
                  <a:lnTo>
                    <a:pt x="1057" y="48"/>
                  </a:lnTo>
                  <a:lnTo>
                    <a:pt x="1008" y="57"/>
                  </a:lnTo>
                  <a:lnTo>
                    <a:pt x="961" y="68"/>
                  </a:lnTo>
                  <a:lnTo>
                    <a:pt x="914" y="79"/>
                  </a:lnTo>
                  <a:lnTo>
                    <a:pt x="868" y="92"/>
                  </a:lnTo>
                  <a:lnTo>
                    <a:pt x="823" y="105"/>
                  </a:lnTo>
                  <a:lnTo>
                    <a:pt x="778" y="120"/>
                  </a:lnTo>
                  <a:lnTo>
                    <a:pt x="734" y="135"/>
                  </a:lnTo>
                  <a:lnTo>
                    <a:pt x="692" y="151"/>
                  </a:lnTo>
                  <a:lnTo>
                    <a:pt x="650" y="168"/>
                  </a:lnTo>
                  <a:lnTo>
                    <a:pt x="609" y="185"/>
                  </a:lnTo>
                  <a:lnTo>
                    <a:pt x="570" y="203"/>
                  </a:lnTo>
                  <a:lnTo>
                    <a:pt x="530" y="222"/>
                  </a:lnTo>
                  <a:lnTo>
                    <a:pt x="492" y="243"/>
                  </a:lnTo>
                  <a:lnTo>
                    <a:pt x="456" y="263"/>
                  </a:lnTo>
                  <a:lnTo>
                    <a:pt x="421" y="284"/>
                  </a:lnTo>
                  <a:lnTo>
                    <a:pt x="387" y="305"/>
                  </a:lnTo>
                  <a:lnTo>
                    <a:pt x="353" y="328"/>
                  </a:lnTo>
                  <a:lnTo>
                    <a:pt x="322" y="352"/>
                  </a:lnTo>
                  <a:lnTo>
                    <a:pt x="292" y="375"/>
                  </a:lnTo>
                  <a:lnTo>
                    <a:pt x="262" y="399"/>
                  </a:lnTo>
                  <a:lnTo>
                    <a:pt x="235" y="423"/>
                  </a:lnTo>
                  <a:lnTo>
                    <a:pt x="209" y="449"/>
                  </a:lnTo>
                  <a:lnTo>
                    <a:pt x="184" y="474"/>
                  </a:lnTo>
                  <a:lnTo>
                    <a:pt x="161" y="501"/>
                  </a:lnTo>
                  <a:lnTo>
                    <a:pt x="138" y="528"/>
                  </a:lnTo>
                  <a:lnTo>
                    <a:pt x="119" y="555"/>
                  </a:lnTo>
                  <a:lnTo>
                    <a:pt x="100" y="582"/>
                  </a:lnTo>
                  <a:lnTo>
                    <a:pt x="83" y="609"/>
                  </a:lnTo>
                  <a:lnTo>
                    <a:pt x="67" y="638"/>
                  </a:lnTo>
                  <a:lnTo>
                    <a:pt x="53" y="666"/>
                  </a:lnTo>
                  <a:lnTo>
                    <a:pt x="41" y="695"/>
                  </a:lnTo>
                  <a:lnTo>
                    <a:pt x="30" y="723"/>
                  </a:lnTo>
                  <a:lnTo>
                    <a:pt x="21" y="753"/>
                  </a:lnTo>
                  <a:lnTo>
                    <a:pt x="13" y="781"/>
                  </a:lnTo>
                  <a:lnTo>
                    <a:pt x="8" y="810"/>
                  </a:lnTo>
                  <a:lnTo>
                    <a:pt x="3" y="840"/>
                  </a:lnTo>
                  <a:lnTo>
                    <a:pt x="1" y="869"/>
                  </a:lnTo>
                  <a:lnTo>
                    <a:pt x="0" y="899"/>
                  </a:lnTo>
                  <a:lnTo>
                    <a:pt x="1" y="928"/>
                  </a:lnTo>
                  <a:lnTo>
                    <a:pt x="3" y="958"/>
                  </a:lnTo>
                  <a:lnTo>
                    <a:pt x="8" y="986"/>
                  </a:lnTo>
                  <a:lnTo>
                    <a:pt x="13" y="1016"/>
                  </a:lnTo>
                  <a:lnTo>
                    <a:pt x="21" y="1045"/>
                  </a:lnTo>
                  <a:lnTo>
                    <a:pt x="30" y="1074"/>
                  </a:lnTo>
                  <a:lnTo>
                    <a:pt x="41" y="1103"/>
                  </a:lnTo>
                  <a:lnTo>
                    <a:pt x="53" y="1132"/>
                  </a:lnTo>
                  <a:lnTo>
                    <a:pt x="67" y="1160"/>
                  </a:lnTo>
                  <a:lnTo>
                    <a:pt x="83" y="1187"/>
                  </a:lnTo>
                  <a:lnTo>
                    <a:pt x="100" y="1216"/>
                  </a:lnTo>
                  <a:lnTo>
                    <a:pt x="119" y="1243"/>
                  </a:lnTo>
                  <a:lnTo>
                    <a:pt x="138" y="1270"/>
                  </a:lnTo>
                  <a:lnTo>
                    <a:pt x="161" y="1296"/>
                  </a:lnTo>
                  <a:lnTo>
                    <a:pt x="184" y="1322"/>
                  </a:lnTo>
                  <a:lnTo>
                    <a:pt x="209" y="1348"/>
                  </a:lnTo>
                  <a:lnTo>
                    <a:pt x="235" y="1373"/>
                  </a:lnTo>
                  <a:lnTo>
                    <a:pt x="262" y="1398"/>
                  </a:lnTo>
                  <a:lnTo>
                    <a:pt x="292" y="1422"/>
                  </a:lnTo>
                  <a:lnTo>
                    <a:pt x="322" y="1446"/>
                  </a:lnTo>
                  <a:lnTo>
                    <a:pt x="353" y="1469"/>
                  </a:lnTo>
                  <a:lnTo>
                    <a:pt x="387" y="1491"/>
                  </a:lnTo>
                  <a:lnTo>
                    <a:pt x="421" y="1513"/>
                  </a:lnTo>
                  <a:lnTo>
                    <a:pt x="456" y="1535"/>
                  </a:lnTo>
                  <a:lnTo>
                    <a:pt x="492" y="1555"/>
                  </a:lnTo>
                  <a:lnTo>
                    <a:pt x="530" y="1574"/>
                  </a:lnTo>
                  <a:lnTo>
                    <a:pt x="570" y="1594"/>
                  </a:lnTo>
                  <a:lnTo>
                    <a:pt x="609" y="1612"/>
                  </a:lnTo>
                  <a:lnTo>
                    <a:pt x="650" y="1630"/>
                  </a:lnTo>
                  <a:lnTo>
                    <a:pt x="692" y="1646"/>
                  </a:lnTo>
                  <a:lnTo>
                    <a:pt x="734" y="1662"/>
                  </a:lnTo>
                  <a:lnTo>
                    <a:pt x="778" y="1678"/>
                  </a:lnTo>
                  <a:lnTo>
                    <a:pt x="823" y="1691"/>
                  </a:lnTo>
                  <a:lnTo>
                    <a:pt x="868" y="1705"/>
                  </a:lnTo>
                  <a:lnTo>
                    <a:pt x="914" y="1717"/>
                  </a:lnTo>
                  <a:lnTo>
                    <a:pt x="961" y="1729"/>
                  </a:lnTo>
                  <a:lnTo>
                    <a:pt x="1008" y="1740"/>
                  </a:lnTo>
                  <a:lnTo>
                    <a:pt x="1057" y="1750"/>
                  </a:lnTo>
                  <a:lnTo>
                    <a:pt x="1104" y="1759"/>
                  </a:lnTo>
                  <a:lnTo>
                    <a:pt x="1153" y="1767"/>
                  </a:lnTo>
                  <a:lnTo>
                    <a:pt x="1203" y="1774"/>
                  </a:lnTo>
                  <a:lnTo>
                    <a:pt x="1253" y="1781"/>
                  </a:lnTo>
                  <a:lnTo>
                    <a:pt x="1303" y="1785"/>
                  </a:lnTo>
                  <a:lnTo>
                    <a:pt x="1353" y="1790"/>
                  </a:lnTo>
                  <a:lnTo>
                    <a:pt x="1404" y="1793"/>
                  </a:lnTo>
                  <a:lnTo>
                    <a:pt x="1455" y="1796"/>
                  </a:lnTo>
                  <a:lnTo>
                    <a:pt x="1505" y="1797"/>
                  </a:lnTo>
                  <a:lnTo>
                    <a:pt x="1556" y="1798"/>
                  </a:lnTo>
                  <a:lnTo>
                    <a:pt x="1607" y="1797"/>
                  </a:lnTo>
                  <a:lnTo>
                    <a:pt x="1658" y="1796"/>
                  </a:lnTo>
                  <a:lnTo>
                    <a:pt x="1709" y="1793"/>
                  </a:lnTo>
                  <a:lnTo>
                    <a:pt x="1759" y="1790"/>
                  </a:lnTo>
                  <a:lnTo>
                    <a:pt x="1810" y="1785"/>
                  </a:lnTo>
                  <a:lnTo>
                    <a:pt x="1860" y="1781"/>
                  </a:lnTo>
                  <a:lnTo>
                    <a:pt x="1910" y="1774"/>
                  </a:lnTo>
                  <a:lnTo>
                    <a:pt x="1959" y="1767"/>
                  </a:lnTo>
                  <a:lnTo>
                    <a:pt x="2008" y="1759"/>
                  </a:lnTo>
                  <a:lnTo>
                    <a:pt x="2057" y="1750"/>
                  </a:lnTo>
                  <a:lnTo>
                    <a:pt x="2104" y="1740"/>
                  </a:lnTo>
                  <a:lnTo>
                    <a:pt x="2152" y="1729"/>
                  </a:lnTo>
                  <a:lnTo>
                    <a:pt x="2199" y="1717"/>
                  </a:lnTo>
                  <a:lnTo>
                    <a:pt x="2245" y="1705"/>
                  </a:lnTo>
                  <a:lnTo>
                    <a:pt x="2289" y="1691"/>
                  </a:lnTo>
                  <a:lnTo>
                    <a:pt x="2335" y="1678"/>
                  </a:lnTo>
                  <a:lnTo>
                    <a:pt x="2378" y="1662"/>
                  </a:lnTo>
                  <a:lnTo>
                    <a:pt x="2421" y="1646"/>
                  </a:lnTo>
                  <a:lnTo>
                    <a:pt x="2463" y="1630"/>
                  </a:lnTo>
                  <a:lnTo>
                    <a:pt x="2504" y="1612"/>
                  </a:lnTo>
                  <a:lnTo>
                    <a:pt x="2544" y="1594"/>
                  </a:lnTo>
                  <a:lnTo>
                    <a:pt x="2582" y="1574"/>
                  </a:lnTo>
                  <a:lnTo>
                    <a:pt x="2620" y="1555"/>
                  </a:lnTo>
                  <a:lnTo>
                    <a:pt x="2657" y="1535"/>
                  </a:lnTo>
                  <a:lnTo>
                    <a:pt x="2692" y="1513"/>
                  </a:lnTo>
                  <a:lnTo>
                    <a:pt x="2726" y="1491"/>
                  </a:lnTo>
                  <a:lnTo>
                    <a:pt x="2759" y="1469"/>
                  </a:lnTo>
                  <a:lnTo>
                    <a:pt x="2791" y="1446"/>
                  </a:lnTo>
                  <a:lnTo>
                    <a:pt x="2822" y="1422"/>
                  </a:lnTo>
                  <a:lnTo>
                    <a:pt x="2850" y="1398"/>
                  </a:lnTo>
                  <a:lnTo>
                    <a:pt x="2877" y="1373"/>
                  </a:lnTo>
                  <a:lnTo>
                    <a:pt x="2903" y="1348"/>
                  </a:lnTo>
                  <a:lnTo>
                    <a:pt x="2928" y="1322"/>
                  </a:lnTo>
                  <a:lnTo>
                    <a:pt x="2952" y="1296"/>
                  </a:lnTo>
                  <a:lnTo>
                    <a:pt x="2974" y="1270"/>
                  </a:lnTo>
                  <a:lnTo>
                    <a:pt x="2994" y="1243"/>
                  </a:lnTo>
                  <a:lnTo>
                    <a:pt x="3012" y="1216"/>
                  </a:lnTo>
                  <a:lnTo>
                    <a:pt x="3029" y="1187"/>
                  </a:lnTo>
                  <a:lnTo>
                    <a:pt x="3045" y="1160"/>
                  </a:lnTo>
                  <a:lnTo>
                    <a:pt x="3059" y="1132"/>
                  </a:lnTo>
                  <a:lnTo>
                    <a:pt x="3071" y="1103"/>
                  </a:lnTo>
                  <a:lnTo>
                    <a:pt x="3083" y="1074"/>
                  </a:lnTo>
                  <a:lnTo>
                    <a:pt x="3092" y="1045"/>
                  </a:lnTo>
                  <a:lnTo>
                    <a:pt x="3099" y="1016"/>
                  </a:lnTo>
                  <a:lnTo>
                    <a:pt x="3106" y="986"/>
                  </a:lnTo>
                  <a:lnTo>
                    <a:pt x="3109" y="958"/>
                  </a:lnTo>
                  <a:lnTo>
                    <a:pt x="3111" y="928"/>
                  </a:lnTo>
                  <a:lnTo>
                    <a:pt x="3112" y="899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691" name="Freeform 2099"/>
            <p:cNvSpPr>
              <a:spLocks/>
            </p:cNvSpPr>
            <p:nvPr/>
          </p:nvSpPr>
          <p:spPr bwMode="auto">
            <a:xfrm>
              <a:off x="4425" y="2467"/>
              <a:ext cx="935" cy="541"/>
            </a:xfrm>
            <a:custGeom>
              <a:avLst/>
              <a:gdLst>
                <a:gd name="T0" fmla="*/ 7767 w 7780"/>
                <a:gd name="T1" fmla="*/ 2061 h 4495"/>
                <a:gd name="T2" fmla="*/ 7713 w 7780"/>
                <a:gd name="T3" fmla="*/ 1830 h 4495"/>
                <a:gd name="T4" fmla="*/ 7618 w 7780"/>
                <a:gd name="T5" fmla="*/ 1604 h 4495"/>
                <a:gd name="T6" fmla="*/ 7483 w 7780"/>
                <a:gd name="T7" fmla="*/ 1385 h 4495"/>
                <a:gd name="T8" fmla="*/ 7308 w 7780"/>
                <a:gd name="T9" fmla="*/ 1175 h 4495"/>
                <a:gd name="T10" fmla="*/ 7098 w 7780"/>
                <a:gd name="T11" fmla="*/ 976 h 4495"/>
                <a:gd name="T12" fmla="*/ 6853 w 7780"/>
                <a:gd name="T13" fmla="*/ 791 h 4495"/>
                <a:gd name="T14" fmla="*/ 6576 w 7780"/>
                <a:gd name="T15" fmla="*/ 621 h 4495"/>
                <a:gd name="T16" fmla="*/ 6270 w 7780"/>
                <a:gd name="T17" fmla="*/ 470 h 4495"/>
                <a:gd name="T18" fmla="*/ 5939 w 7780"/>
                <a:gd name="T19" fmla="*/ 337 h 4495"/>
                <a:gd name="T20" fmla="*/ 5586 w 7780"/>
                <a:gd name="T21" fmla="*/ 225 h 4495"/>
                <a:gd name="T22" fmla="*/ 5215 w 7780"/>
                <a:gd name="T23" fmla="*/ 134 h 4495"/>
                <a:gd name="T24" fmla="*/ 4829 w 7780"/>
                <a:gd name="T25" fmla="*/ 66 h 4495"/>
                <a:gd name="T26" fmla="*/ 4433 w 7780"/>
                <a:gd name="T27" fmla="*/ 22 h 4495"/>
                <a:gd name="T28" fmla="*/ 4031 w 7780"/>
                <a:gd name="T29" fmla="*/ 1 h 4495"/>
                <a:gd name="T30" fmla="*/ 3628 w 7780"/>
                <a:gd name="T31" fmla="*/ 5 h 4495"/>
                <a:gd name="T32" fmla="*/ 3227 w 7780"/>
                <a:gd name="T33" fmla="*/ 33 h 4495"/>
                <a:gd name="T34" fmla="*/ 2834 w 7780"/>
                <a:gd name="T35" fmla="*/ 84 h 4495"/>
                <a:gd name="T36" fmla="*/ 2453 w 7780"/>
                <a:gd name="T37" fmla="*/ 159 h 4495"/>
                <a:gd name="T38" fmla="*/ 2086 w 7780"/>
                <a:gd name="T39" fmla="*/ 255 h 4495"/>
                <a:gd name="T40" fmla="*/ 1739 w 7780"/>
                <a:gd name="T41" fmla="*/ 375 h 4495"/>
                <a:gd name="T42" fmla="*/ 1416 w 7780"/>
                <a:gd name="T43" fmla="*/ 513 h 4495"/>
                <a:gd name="T44" fmla="*/ 1118 w 7780"/>
                <a:gd name="T45" fmla="*/ 671 h 4495"/>
                <a:gd name="T46" fmla="*/ 850 w 7780"/>
                <a:gd name="T47" fmla="*/ 845 h 4495"/>
                <a:gd name="T48" fmla="*/ 615 w 7780"/>
                <a:gd name="T49" fmla="*/ 1034 h 4495"/>
                <a:gd name="T50" fmla="*/ 415 w 7780"/>
                <a:gd name="T51" fmla="*/ 1236 h 4495"/>
                <a:gd name="T52" fmla="*/ 253 w 7780"/>
                <a:gd name="T53" fmla="*/ 1450 h 4495"/>
                <a:gd name="T54" fmla="*/ 129 w 7780"/>
                <a:gd name="T55" fmla="*/ 1671 h 4495"/>
                <a:gd name="T56" fmla="*/ 47 w 7780"/>
                <a:gd name="T57" fmla="*/ 1899 h 4495"/>
                <a:gd name="T58" fmla="*/ 5 w 7780"/>
                <a:gd name="T59" fmla="*/ 2131 h 4495"/>
                <a:gd name="T60" fmla="*/ 5 w 7780"/>
                <a:gd name="T61" fmla="*/ 2363 h 4495"/>
                <a:gd name="T62" fmla="*/ 47 w 7780"/>
                <a:gd name="T63" fmla="*/ 2596 h 4495"/>
                <a:gd name="T64" fmla="*/ 129 w 7780"/>
                <a:gd name="T65" fmla="*/ 2823 h 4495"/>
                <a:gd name="T66" fmla="*/ 253 w 7780"/>
                <a:gd name="T67" fmla="*/ 3046 h 4495"/>
                <a:gd name="T68" fmla="*/ 415 w 7780"/>
                <a:gd name="T69" fmla="*/ 3259 h 4495"/>
                <a:gd name="T70" fmla="*/ 615 w 7780"/>
                <a:gd name="T71" fmla="*/ 3461 h 4495"/>
                <a:gd name="T72" fmla="*/ 850 w 7780"/>
                <a:gd name="T73" fmla="*/ 3651 h 4495"/>
                <a:gd name="T74" fmla="*/ 1118 w 7780"/>
                <a:gd name="T75" fmla="*/ 3824 h 4495"/>
                <a:gd name="T76" fmla="*/ 1416 w 7780"/>
                <a:gd name="T77" fmla="*/ 3982 h 4495"/>
                <a:gd name="T78" fmla="*/ 1739 w 7780"/>
                <a:gd name="T79" fmla="*/ 4121 h 4495"/>
                <a:gd name="T80" fmla="*/ 2086 w 7780"/>
                <a:gd name="T81" fmla="*/ 4239 h 4495"/>
                <a:gd name="T82" fmla="*/ 2453 w 7780"/>
                <a:gd name="T83" fmla="*/ 4336 h 4495"/>
                <a:gd name="T84" fmla="*/ 2834 w 7780"/>
                <a:gd name="T85" fmla="*/ 4411 h 4495"/>
                <a:gd name="T86" fmla="*/ 3227 w 7780"/>
                <a:gd name="T87" fmla="*/ 4462 h 4495"/>
                <a:gd name="T88" fmla="*/ 3628 w 7780"/>
                <a:gd name="T89" fmla="*/ 4491 h 4495"/>
                <a:gd name="T90" fmla="*/ 4031 w 7780"/>
                <a:gd name="T91" fmla="*/ 4494 h 4495"/>
                <a:gd name="T92" fmla="*/ 4433 w 7780"/>
                <a:gd name="T93" fmla="*/ 4474 h 4495"/>
                <a:gd name="T94" fmla="*/ 4829 w 7780"/>
                <a:gd name="T95" fmla="*/ 4429 h 4495"/>
                <a:gd name="T96" fmla="*/ 5215 w 7780"/>
                <a:gd name="T97" fmla="*/ 4361 h 4495"/>
                <a:gd name="T98" fmla="*/ 5586 w 7780"/>
                <a:gd name="T99" fmla="*/ 4270 h 4495"/>
                <a:gd name="T100" fmla="*/ 5939 w 7780"/>
                <a:gd name="T101" fmla="*/ 4158 h 4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780" h="4495">
                  <a:moveTo>
                    <a:pt x="7780" y="2248"/>
                  </a:moveTo>
                  <a:lnTo>
                    <a:pt x="7779" y="2201"/>
                  </a:lnTo>
                  <a:lnTo>
                    <a:pt x="7777" y="2155"/>
                  </a:lnTo>
                  <a:lnTo>
                    <a:pt x="7773" y="2108"/>
                  </a:lnTo>
                  <a:lnTo>
                    <a:pt x="7767" y="2061"/>
                  </a:lnTo>
                  <a:lnTo>
                    <a:pt x="7760" y="2015"/>
                  </a:lnTo>
                  <a:lnTo>
                    <a:pt x="7751" y="1968"/>
                  </a:lnTo>
                  <a:lnTo>
                    <a:pt x="7739" y="1922"/>
                  </a:lnTo>
                  <a:lnTo>
                    <a:pt x="7727" y="1876"/>
                  </a:lnTo>
                  <a:lnTo>
                    <a:pt x="7713" y="1830"/>
                  </a:lnTo>
                  <a:lnTo>
                    <a:pt x="7697" y="1784"/>
                  </a:lnTo>
                  <a:lnTo>
                    <a:pt x="7679" y="1739"/>
                  </a:lnTo>
                  <a:lnTo>
                    <a:pt x="7661" y="1694"/>
                  </a:lnTo>
                  <a:lnTo>
                    <a:pt x="7639" y="1648"/>
                  </a:lnTo>
                  <a:lnTo>
                    <a:pt x="7618" y="1604"/>
                  </a:lnTo>
                  <a:lnTo>
                    <a:pt x="7594" y="1560"/>
                  </a:lnTo>
                  <a:lnTo>
                    <a:pt x="7568" y="1515"/>
                  </a:lnTo>
                  <a:lnTo>
                    <a:pt x="7541" y="1471"/>
                  </a:lnTo>
                  <a:lnTo>
                    <a:pt x="7512" y="1428"/>
                  </a:lnTo>
                  <a:lnTo>
                    <a:pt x="7483" y="1385"/>
                  </a:lnTo>
                  <a:lnTo>
                    <a:pt x="7451" y="1342"/>
                  </a:lnTo>
                  <a:lnTo>
                    <a:pt x="7417" y="1300"/>
                  </a:lnTo>
                  <a:lnTo>
                    <a:pt x="7383" y="1257"/>
                  </a:lnTo>
                  <a:lnTo>
                    <a:pt x="7347" y="1216"/>
                  </a:lnTo>
                  <a:lnTo>
                    <a:pt x="7308" y="1175"/>
                  </a:lnTo>
                  <a:lnTo>
                    <a:pt x="7269" y="1134"/>
                  </a:lnTo>
                  <a:lnTo>
                    <a:pt x="7229" y="1093"/>
                  </a:lnTo>
                  <a:lnTo>
                    <a:pt x="7187" y="1053"/>
                  </a:lnTo>
                  <a:lnTo>
                    <a:pt x="7143" y="1015"/>
                  </a:lnTo>
                  <a:lnTo>
                    <a:pt x="7098" y="976"/>
                  </a:lnTo>
                  <a:lnTo>
                    <a:pt x="7051" y="938"/>
                  </a:lnTo>
                  <a:lnTo>
                    <a:pt x="7004" y="900"/>
                  </a:lnTo>
                  <a:lnTo>
                    <a:pt x="6955" y="863"/>
                  </a:lnTo>
                  <a:lnTo>
                    <a:pt x="6905" y="826"/>
                  </a:lnTo>
                  <a:lnTo>
                    <a:pt x="6853" y="791"/>
                  </a:lnTo>
                  <a:lnTo>
                    <a:pt x="6799" y="756"/>
                  </a:lnTo>
                  <a:lnTo>
                    <a:pt x="6746" y="721"/>
                  </a:lnTo>
                  <a:lnTo>
                    <a:pt x="6690" y="687"/>
                  </a:lnTo>
                  <a:lnTo>
                    <a:pt x="6634" y="654"/>
                  </a:lnTo>
                  <a:lnTo>
                    <a:pt x="6576" y="621"/>
                  </a:lnTo>
                  <a:lnTo>
                    <a:pt x="6517" y="589"/>
                  </a:lnTo>
                  <a:lnTo>
                    <a:pt x="6457" y="559"/>
                  </a:lnTo>
                  <a:lnTo>
                    <a:pt x="6395" y="528"/>
                  </a:lnTo>
                  <a:lnTo>
                    <a:pt x="6334" y="498"/>
                  </a:lnTo>
                  <a:lnTo>
                    <a:pt x="6270" y="470"/>
                  </a:lnTo>
                  <a:lnTo>
                    <a:pt x="6206" y="442"/>
                  </a:lnTo>
                  <a:lnTo>
                    <a:pt x="6141" y="414"/>
                  </a:lnTo>
                  <a:lnTo>
                    <a:pt x="6074" y="387"/>
                  </a:lnTo>
                  <a:lnTo>
                    <a:pt x="6007" y="362"/>
                  </a:lnTo>
                  <a:lnTo>
                    <a:pt x="5939" y="337"/>
                  </a:lnTo>
                  <a:lnTo>
                    <a:pt x="5870" y="312"/>
                  </a:lnTo>
                  <a:lnTo>
                    <a:pt x="5801" y="290"/>
                  </a:lnTo>
                  <a:lnTo>
                    <a:pt x="5729" y="267"/>
                  </a:lnTo>
                  <a:lnTo>
                    <a:pt x="5658" y="245"/>
                  </a:lnTo>
                  <a:lnTo>
                    <a:pt x="5586" y="225"/>
                  </a:lnTo>
                  <a:lnTo>
                    <a:pt x="5513" y="204"/>
                  </a:lnTo>
                  <a:lnTo>
                    <a:pt x="5440" y="185"/>
                  </a:lnTo>
                  <a:lnTo>
                    <a:pt x="5365" y="167"/>
                  </a:lnTo>
                  <a:lnTo>
                    <a:pt x="5290" y="150"/>
                  </a:lnTo>
                  <a:lnTo>
                    <a:pt x="5215" y="134"/>
                  </a:lnTo>
                  <a:lnTo>
                    <a:pt x="5138" y="118"/>
                  </a:lnTo>
                  <a:lnTo>
                    <a:pt x="5062" y="104"/>
                  </a:lnTo>
                  <a:lnTo>
                    <a:pt x="4984" y="91"/>
                  </a:lnTo>
                  <a:lnTo>
                    <a:pt x="4907" y="77"/>
                  </a:lnTo>
                  <a:lnTo>
                    <a:pt x="4829" y="66"/>
                  </a:lnTo>
                  <a:lnTo>
                    <a:pt x="4751" y="56"/>
                  </a:lnTo>
                  <a:lnTo>
                    <a:pt x="4671" y="45"/>
                  </a:lnTo>
                  <a:lnTo>
                    <a:pt x="4592" y="36"/>
                  </a:lnTo>
                  <a:lnTo>
                    <a:pt x="4512" y="28"/>
                  </a:lnTo>
                  <a:lnTo>
                    <a:pt x="4433" y="22"/>
                  </a:lnTo>
                  <a:lnTo>
                    <a:pt x="4353" y="16"/>
                  </a:lnTo>
                  <a:lnTo>
                    <a:pt x="4273" y="10"/>
                  </a:lnTo>
                  <a:lnTo>
                    <a:pt x="4192" y="7"/>
                  </a:lnTo>
                  <a:lnTo>
                    <a:pt x="4111" y="3"/>
                  </a:lnTo>
                  <a:lnTo>
                    <a:pt x="4031" y="1"/>
                  </a:lnTo>
                  <a:lnTo>
                    <a:pt x="3950" y="0"/>
                  </a:lnTo>
                  <a:lnTo>
                    <a:pt x="3870" y="0"/>
                  </a:lnTo>
                  <a:lnTo>
                    <a:pt x="3789" y="0"/>
                  </a:lnTo>
                  <a:lnTo>
                    <a:pt x="3708" y="2"/>
                  </a:lnTo>
                  <a:lnTo>
                    <a:pt x="3628" y="5"/>
                  </a:lnTo>
                  <a:lnTo>
                    <a:pt x="3547" y="8"/>
                  </a:lnTo>
                  <a:lnTo>
                    <a:pt x="3468" y="13"/>
                  </a:lnTo>
                  <a:lnTo>
                    <a:pt x="3387" y="18"/>
                  </a:lnTo>
                  <a:lnTo>
                    <a:pt x="3308" y="25"/>
                  </a:lnTo>
                  <a:lnTo>
                    <a:pt x="3227" y="33"/>
                  </a:lnTo>
                  <a:lnTo>
                    <a:pt x="3149" y="41"/>
                  </a:lnTo>
                  <a:lnTo>
                    <a:pt x="3069" y="50"/>
                  </a:lnTo>
                  <a:lnTo>
                    <a:pt x="2991" y="60"/>
                  </a:lnTo>
                  <a:lnTo>
                    <a:pt x="2913" y="72"/>
                  </a:lnTo>
                  <a:lnTo>
                    <a:pt x="2834" y="84"/>
                  </a:lnTo>
                  <a:lnTo>
                    <a:pt x="2757" y="97"/>
                  </a:lnTo>
                  <a:lnTo>
                    <a:pt x="2680" y="111"/>
                  </a:lnTo>
                  <a:lnTo>
                    <a:pt x="2604" y="126"/>
                  </a:lnTo>
                  <a:lnTo>
                    <a:pt x="2528" y="142"/>
                  </a:lnTo>
                  <a:lnTo>
                    <a:pt x="2453" y="159"/>
                  </a:lnTo>
                  <a:lnTo>
                    <a:pt x="2378" y="176"/>
                  </a:lnTo>
                  <a:lnTo>
                    <a:pt x="2304" y="195"/>
                  </a:lnTo>
                  <a:lnTo>
                    <a:pt x="2231" y="215"/>
                  </a:lnTo>
                  <a:lnTo>
                    <a:pt x="2158" y="235"/>
                  </a:lnTo>
                  <a:lnTo>
                    <a:pt x="2086" y="255"/>
                  </a:lnTo>
                  <a:lnTo>
                    <a:pt x="2015" y="278"/>
                  </a:lnTo>
                  <a:lnTo>
                    <a:pt x="1944" y="301"/>
                  </a:lnTo>
                  <a:lnTo>
                    <a:pt x="1875" y="325"/>
                  </a:lnTo>
                  <a:lnTo>
                    <a:pt x="1807" y="349"/>
                  </a:lnTo>
                  <a:lnTo>
                    <a:pt x="1739" y="375"/>
                  </a:lnTo>
                  <a:lnTo>
                    <a:pt x="1672" y="401"/>
                  </a:lnTo>
                  <a:lnTo>
                    <a:pt x="1606" y="428"/>
                  </a:lnTo>
                  <a:lnTo>
                    <a:pt x="1542" y="455"/>
                  </a:lnTo>
                  <a:lnTo>
                    <a:pt x="1478" y="484"/>
                  </a:lnTo>
                  <a:lnTo>
                    <a:pt x="1416" y="513"/>
                  </a:lnTo>
                  <a:lnTo>
                    <a:pt x="1353" y="543"/>
                  </a:lnTo>
                  <a:lnTo>
                    <a:pt x="1293" y="574"/>
                  </a:lnTo>
                  <a:lnTo>
                    <a:pt x="1233" y="605"/>
                  </a:lnTo>
                  <a:lnTo>
                    <a:pt x="1175" y="638"/>
                  </a:lnTo>
                  <a:lnTo>
                    <a:pt x="1118" y="671"/>
                  </a:lnTo>
                  <a:lnTo>
                    <a:pt x="1061" y="704"/>
                  </a:lnTo>
                  <a:lnTo>
                    <a:pt x="1007" y="738"/>
                  </a:lnTo>
                  <a:lnTo>
                    <a:pt x="954" y="773"/>
                  </a:lnTo>
                  <a:lnTo>
                    <a:pt x="901" y="808"/>
                  </a:lnTo>
                  <a:lnTo>
                    <a:pt x="850" y="845"/>
                  </a:lnTo>
                  <a:lnTo>
                    <a:pt x="800" y="881"/>
                  </a:lnTo>
                  <a:lnTo>
                    <a:pt x="753" y="918"/>
                  </a:lnTo>
                  <a:lnTo>
                    <a:pt x="705" y="957"/>
                  </a:lnTo>
                  <a:lnTo>
                    <a:pt x="660" y="994"/>
                  </a:lnTo>
                  <a:lnTo>
                    <a:pt x="615" y="1034"/>
                  </a:lnTo>
                  <a:lnTo>
                    <a:pt x="572" y="1074"/>
                  </a:lnTo>
                  <a:lnTo>
                    <a:pt x="531" y="1114"/>
                  </a:lnTo>
                  <a:lnTo>
                    <a:pt x="490" y="1154"/>
                  </a:lnTo>
                  <a:lnTo>
                    <a:pt x="453" y="1195"/>
                  </a:lnTo>
                  <a:lnTo>
                    <a:pt x="415" y="1236"/>
                  </a:lnTo>
                  <a:lnTo>
                    <a:pt x="380" y="1278"/>
                  </a:lnTo>
                  <a:lnTo>
                    <a:pt x="346" y="1320"/>
                  </a:lnTo>
                  <a:lnTo>
                    <a:pt x="313" y="1363"/>
                  </a:lnTo>
                  <a:lnTo>
                    <a:pt x="283" y="1406"/>
                  </a:lnTo>
                  <a:lnTo>
                    <a:pt x="253" y="1450"/>
                  </a:lnTo>
                  <a:lnTo>
                    <a:pt x="225" y="1493"/>
                  </a:lnTo>
                  <a:lnTo>
                    <a:pt x="199" y="1537"/>
                  </a:lnTo>
                  <a:lnTo>
                    <a:pt x="174" y="1581"/>
                  </a:lnTo>
                  <a:lnTo>
                    <a:pt x="151" y="1627"/>
                  </a:lnTo>
                  <a:lnTo>
                    <a:pt x="129" y="1671"/>
                  </a:lnTo>
                  <a:lnTo>
                    <a:pt x="110" y="1716"/>
                  </a:lnTo>
                  <a:lnTo>
                    <a:pt x="92" y="1762"/>
                  </a:lnTo>
                  <a:lnTo>
                    <a:pt x="75" y="1807"/>
                  </a:lnTo>
                  <a:lnTo>
                    <a:pt x="60" y="1854"/>
                  </a:lnTo>
                  <a:lnTo>
                    <a:pt x="47" y="1899"/>
                  </a:lnTo>
                  <a:lnTo>
                    <a:pt x="35" y="1946"/>
                  </a:lnTo>
                  <a:lnTo>
                    <a:pt x="25" y="1991"/>
                  </a:lnTo>
                  <a:lnTo>
                    <a:pt x="17" y="2038"/>
                  </a:lnTo>
                  <a:lnTo>
                    <a:pt x="10" y="2084"/>
                  </a:lnTo>
                  <a:lnTo>
                    <a:pt x="5" y="2131"/>
                  </a:lnTo>
                  <a:lnTo>
                    <a:pt x="1" y="2177"/>
                  </a:lnTo>
                  <a:lnTo>
                    <a:pt x="0" y="2224"/>
                  </a:lnTo>
                  <a:lnTo>
                    <a:pt x="0" y="2270"/>
                  </a:lnTo>
                  <a:lnTo>
                    <a:pt x="1" y="2317"/>
                  </a:lnTo>
                  <a:lnTo>
                    <a:pt x="5" y="2363"/>
                  </a:lnTo>
                  <a:lnTo>
                    <a:pt x="10" y="2410"/>
                  </a:lnTo>
                  <a:lnTo>
                    <a:pt x="17" y="2456"/>
                  </a:lnTo>
                  <a:lnTo>
                    <a:pt x="25" y="2503"/>
                  </a:lnTo>
                  <a:lnTo>
                    <a:pt x="35" y="2550"/>
                  </a:lnTo>
                  <a:lnTo>
                    <a:pt x="47" y="2596"/>
                  </a:lnTo>
                  <a:lnTo>
                    <a:pt x="60" y="2642"/>
                  </a:lnTo>
                  <a:lnTo>
                    <a:pt x="75" y="2687"/>
                  </a:lnTo>
                  <a:lnTo>
                    <a:pt x="92" y="2733"/>
                  </a:lnTo>
                  <a:lnTo>
                    <a:pt x="110" y="2779"/>
                  </a:lnTo>
                  <a:lnTo>
                    <a:pt x="129" y="2823"/>
                  </a:lnTo>
                  <a:lnTo>
                    <a:pt x="151" y="2869"/>
                  </a:lnTo>
                  <a:lnTo>
                    <a:pt x="174" y="2913"/>
                  </a:lnTo>
                  <a:lnTo>
                    <a:pt x="199" y="2957"/>
                  </a:lnTo>
                  <a:lnTo>
                    <a:pt x="225" y="3001"/>
                  </a:lnTo>
                  <a:lnTo>
                    <a:pt x="253" y="3046"/>
                  </a:lnTo>
                  <a:lnTo>
                    <a:pt x="283" y="3089"/>
                  </a:lnTo>
                  <a:lnTo>
                    <a:pt x="313" y="3132"/>
                  </a:lnTo>
                  <a:lnTo>
                    <a:pt x="346" y="3175"/>
                  </a:lnTo>
                  <a:lnTo>
                    <a:pt x="380" y="3217"/>
                  </a:lnTo>
                  <a:lnTo>
                    <a:pt x="415" y="3259"/>
                  </a:lnTo>
                  <a:lnTo>
                    <a:pt x="453" y="3300"/>
                  </a:lnTo>
                  <a:lnTo>
                    <a:pt x="490" y="3341"/>
                  </a:lnTo>
                  <a:lnTo>
                    <a:pt x="531" y="3382"/>
                  </a:lnTo>
                  <a:lnTo>
                    <a:pt x="572" y="3421"/>
                  </a:lnTo>
                  <a:lnTo>
                    <a:pt x="615" y="3461"/>
                  </a:lnTo>
                  <a:lnTo>
                    <a:pt x="660" y="3500"/>
                  </a:lnTo>
                  <a:lnTo>
                    <a:pt x="705" y="3538"/>
                  </a:lnTo>
                  <a:lnTo>
                    <a:pt x="753" y="3576"/>
                  </a:lnTo>
                  <a:lnTo>
                    <a:pt x="800" y="3613"/>
                  </a:lnTo>
                  <a:lnTo>
                    <a:pt x="850" y="3651"/>
                  </a:lnTo>
                  <a:lnTo>
                    <a:pt x="901" y="3686"/>
                  </a:lnTo>
                  <a:lnTo>
                    <a:pt x="954" y="3722"/>
                  </a:lnTo>
                  <a:lnTo>
                    <a:pt x="1007" y="3756"/>
                  </a:lnTo>
                  <a:lnTo>
                    <a:pt x="1061" y="3791"/>
                  </a:lnTo>
                  <a:lnTo>
                    <a:pt x="1118" y="3824"/>
                  </a:lnTo>
                  <a:lnTo>
                    <a:pt x="1175" y="3857"/>
                  </a:lnTo>
                  <a:lnTo>
                    <a:pt x="1233" y="3889"/>
                  </a:lnTo>
                  <a:lnTo>
                    <a:pt x="1293" y="3921"/>
                  </a:lnTo>
                  <a:lnTo>
                    <a:pt x="1353" y="3951"/>
                  </a:lnTo>
                  <a:lnTo>
                    <a:pt x="1416" y="3982"/>
                  </a:lnTo>
                  <a:lnTo>
                    <a:pt x="1478" y="4012"/>
                  </a:lnTo>
                  <a:lnTo>
                    <a:pt x="1542" y="4040"/>
                  </a:lnTo>
                  <a:lnTo>
                    <a:pt x="1606" y="4067"/>
                  </a:lnTo>
                  <a:lnTo>
                    <a:pt x="1672" y="4094"/>
                  </a:lnTo>
                  <a:lnTo>
                    <a:pt x="1739" y="4121"/>
                  </a:lnTo>
                  <a:lnTo>
                    <a:pt x="1807" y="4146"/>
                  </a:lnTo>
                  <a:lnTo>
                    <a:pt x="1875" y="4171"/>
                  </a:lnTo>
                  <a:lnTo>
                    <a:pt x="1944" y="4194"/>
                  </a:lnTo>
                  <a:lnTo>
                    <a:pt x="2015" y="4217"/>
                  </a:lnTo>
                  <a:lnTo>
                    <a:pt x="2086" y="4239"/>
                  </a:lnTo>
                  <a:lnTo>
                    <a:pt x="2158" y="4260"/>
                  </a:lnTo>
                  <a:lnTo>
                    <a:pt x="2231" y="4281"/>
                  </a:lnTo>
                  <a:lnTo>
                    <a:pt x="2304" y="4300"/>
                  </a:lnTo>
                  <a:lnTo>
                    <a:pt x="2378" y="4318"/>
                  </a:lnTo>
                  <a:lnTo>
                    <a:pt x="2453" y="4336"/>
                  </a:lnTo>
                  <a:lnTo>
                    <a:pt x="2528" y="4353"/>
                  </a:lnTo>
                  <a:lnTo>
                    <a:pt x="2604" y="4369"/>
                  </a:lnTo>
                  <a:lnTo>
                    <a:pt x="2680" y="4384"/>
                  </a:lnTo>
                  <a:lnTo>
                    <a:pt x="2757" y="4398"/>
                  </a:lnTo>
                  <a:lnTo>
                    <a:pt x="2834" y="4411"/>
                  </a:lnTo>
                  <a:lnTo>
                    <a:pt x="2913" y="4424"/>
                  </a:lnTo>
                  <a:lnTo>
                    <a:pt x="2991" y="4434"/>
                  </a:lnTo>
                  <a:lnTo>
                    <a:pt x="3069" y="4445"/>
                  </a:lnTo>
                  <a:lnTo>
                    <a:pt x="3149" y="4454"/>
                  </a:lnTo>
                  <a:lnTo>
                    <a:pt x="3227" y="4462"/>
                  </a:lnTo>
                  <a:lnTo>
                    <a:pt x="3308" y="4470"/>
                  </a:lnTo>
                  <a:lnTo>
                    <a:pt x="3387" y="4476"/>
                  </a:lnTo>
                  <a:lnTo>
                    <a:pt x="3468" y="4482"/>
                  </a:lnTo>
                  <a:lnTo>
                    <a:pt x="3547" y="4486"/>
                  </a:lnTo>
                  <a:lnTo>
                    <a:pt x="3628" y="4491"/>
                  </a:lnTo>
                  <a:lnTo>
                    <a:pt x="3708" y="4493"/>
                  </a:lnTo>
                  <a:lnTo>
                    <a:pt x="3789" y="4494"/>
                  </a:lnTo>
                  <a:lnTo>
                    <a:pt x="3870" y="4495"/>
                  </a:lnTo>
                  <a:lnTo>
                    <a:pt x="3950" y="4495"/>
                  </a:lnTo>
                  <a:lnTo>
                    <a:pt x="4031" y="4494"/>
                  </a:lnTo>
                  <a:lnTo>
                    <a:pt x="4111" y="4492"/>
                  </a:lnTo>
                  <a:lnTo>
                    <a:pt x="4192" y="4488"/>
                  </a:lnTo>
                  <a:lnTo>
                    <a:pt x="4273" y="4484"/>
                  </a:lnTo>
                  <a:lnTo>
                    <a:pt x="4353" y="4479"/>
                  </a:lnTo>
                  <a:lnTo>
                    <a:pt x="4433" y="4474"/>
                  </a:lnTo>
                  <a:lnTo>
                    <a:pt x="4512" y="4467"/>
                  </a:lnTo>
                  <a:lnTo>
                    <a:pt x="4592" y="4459"/>
                  </a:lnTo>
                  <a:lnTo>
                    <a:pt x="4671" y="4450"/>
                  </a:lnTo>
                  <a:lnTo>
                    <a:pt x="4751" y="4440"/>
                  </a:lnTo>
                  <a:lnTo>
                    <a:pt x="4829" y="4429"/>
                  </a:lnTo>
                  <a:lnTo>
                    <a:pt x="4907" y="4417"/>
                  </a:lnTo>
                  <a:lnTo>
                    <a:pt x="4984" y="4404"/>
                  </a:lnTo>
                  <a:lnTo>
                    <a:pt x="5062" y="4391"/>
                  </a:lnTo>
                  <a:lnTo>
                    <a:pt x="5138" y="4376"/>
                  </a:lnTo>
                  <a:lnTo>
                    <a:pt x="5215" y="4361"/>
                  </a:lnTo>
                  <a:lnTo>
                    <a:pt x="5290" y="4344"/>
                  </a:lnTo>
                  <a:lnTo>
                    <a:pt x="5365" y="4327"/>
                  </a:lnTo>
                  <a:lnTo>
                    <a:pt x="5440" y="4309"/>
                  </a:lnTo>
                  <a:lnTo>
                    <a:pt x="5513" y="4291"/>
                  </a:lnTo>
                  <a:lnTo>
                    <a:pt x="5586" y="4270"/>
                  </a:lnTo>
                  <a:lnTo>
                    <a:pt x="5658" y="4250"/>
                  </a:lnTo>
                  <a:lnTo>
                    <a:pt x="5729" y="4228"/>
                  </a:lnTo>
                  <a:lnTo>
                    <a:pt x="5801" y="4206"/>
                  </a:lnTo>
                  <a:lnTo>
                    <a:pt x="5870" y="4182"/>
                  </a:lnTo>
                  <a:lnTo>
                    <a:pt x="5939" y="4158"/>
                  </a:lnTo>
                  <a:lnTo>
                    <a:pt x="6007" y="413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692" name="Freeform 2100"/>
            <p:cNvSpPr>
              <a:spLocks/>
            </p:cNvSpPr>
            <p:nvPr/>
          </p:nvSpPr>
          <p:spPr bwMode="auto">
            <a:xfrm>
              <a:off x="5147" y="2737"/>
              <a:ext cx="213" cy="227"/>
            </a:xfrm>
            <a:custGeom>
              <a:avLst/>
              <a:gdLst>
                <a:gd name="T0" fmla="*/ 0 w 1773"/>
                <a:gd name="T1" fmla="*/ 1885 h 1885"/>
                <a:gd name="T2" fmla="*/ 67 w 1773"/>
                <a:gd name="T3" fmla="*/ 1859 h 1885"/>
                <a:gd name="T4" fmla="*/ 134 w 1773"/>
                <a:gd name="T5" fmla="*/ 1833 h 1885"/>
                <a:gd name="T6" fmla="*/ 199 w 1773"/>
                <a:gd name="T7" fmla="*/ 1806 h 1885"/>
                <a:gd name="T8" fmla="*/ 263 w 1773"/>
                <a:gd name="T9" fmla="*/ 1777 h 1885"/>
                <a:gd name="T10" fmla="*/ 327 w 1773"/>
                <a:gd name="T11" fmla="*/ 1749 h 1885"/>
                <a:gd name="T12" fmla="*/ 388 w 1773"/>
                <a:gd name="T13" fmla="*/ 1719 h 1885"/>
                <a:gd name="T14" fmla="*/ 450 w 1773"/>
                <a:gd name="T15" fmla="*/ 1689 h 1885"/>
                <a:gd name="T16" fmla="*/ 510 w 1773"/>
                <a:gd name="T17" fmla="*/ 1657 h 1885"/>
                <a:gd name="T18" fmla="*/ 569 w 1773"/>
                <a:gd name="T19" fmla="*/ 1625 h 1885"/>
                <a:gd name="T20" fmla="*/ 627 w 1773"/>
                <a:gd name="T21" fmla="*/ 1593 h 1885"/>
                <a:gd name="T22" fmla="*/ 683 w 1773"/>
                <a:gd name="T23" fmla="*/ 1559 h 1885"/>
                <a:gd name="T24" fmla="*/ 739 w 1773"/>
                <a:gd name="T25" fmla="*/ 1526 h 1885"/>
                <a:gd name="T26" fmla="*/ 792 w 1773"/>
                <a:gd name="T27" fmla="*/ 1491 h 1885"/>
                <a:gd name="T28" fmla="*/ 846 w 1773"/>
                <a:gd name="T29" fmla="*/ 1456 h 1885"/>
                <a:gd name="T30" fmla="*/ 898 w 1773"/>
                <a:gd name="T31" fmla="*/ 1421 h 1885"/>
                <a:gd name="T32" fmla="*/ 948 w 1773"/>
                <a:gd name="T33" fmla="*/ 1384 h 1885"/>
                <a:gd name="T34" fmla="*/ 997 w 1773"/>
                <a:gd name="T35" fmla="*/ 1347 h 1885"/>
                <a:gd name="T36" fmla="*/ 1044 w 1773"/>
                <a:gd name="T37" fmla="*/ 1310 h 1885"/>
                <a:gd name="T38" fmla="*/ 1091 w 1773"/>
                <a:gd name="T39" fmla="*/ 1271 h 1885"/>
                <a:gd name="T40" fmla="*/ 1136 w 1773"/>
                <a:gd name="T41" fmla="*/ 1232 h 1885"/>
                <a:gd name="T42" fmla="*/ 1180 w 1773"/>
                <a:gd name="T43" fmla="*/ 1194 h 1885"/>
                <a:gd name="T44" fmla="*/ 1222 w 1773"/>
                <a:gd name="T45" fmla="*/ 1154 h 1885"/>
                <a:gd name="T46" fmla="*/ 1262 w 1773"/>
                <a:gd name="T47" fmla="*/ 1113 h 1885"/>
                <a:gd name="T48" fmla="*/ 1301 w 1773"/>
                <a:gd name="T49" fmla="*/ 1072 h 1885"/>
                <a:gd name="T50" fmla="*/ 1340 w 1773"/>
                <a:gd name="T51" fmla="*/ 1031 h 1885"/>
                <a:gd name="T52" fmla="*/ 1376 w 1773"/>
                <a:gd name="T53" fmla="*/ 989 h 1885"/>
                <a:gd name="T54" fmla="*/ 1410 w 1773"/>
                <a:gd name="T55" fmla="*/ 947 h 1885"/>
                <a:gd name="T56" fmla="*/ 1444 w 1773"/>
                <a:gd name="T57" fmla="*/ 905 h 1885"/>
                <a:gd name="T58" fmla="*/ 1476 w 1773"/>
                <a:gd name="T59" fmla="*/ 862 h 1885"/>
                <a:gd name="T60" fmla="*/ 1505 w 1773"/>
                <a:gd name="T61" fmla="*/ 819 h 1885"/>
                <a:gd name="T62" fmla="*/ 1534 w 1773"/>
                <a:gd name="T63" fmla="*/ 776 h 1885"/>
                <a:gd name="T64" fmla="*/ 1561 w 1773"/>
                <a:gd name="T65" fmla="*/ 732 h 1885"/>
                <a:gd name="T66" fmla="*/ 1587 w 1773"/>
                <a:gd name="T67" fmla="*/ 688 h 1885"/>
                <a:gd name="T68" fmla="*/ 1611 w 1773"/>
                <a:gd name="T69" fmla="*/ 643 h 1885"/>
                <a:gd name="T70" fmla="*/ 1632 w 1773"/>
                <a:gd name="T71" fmla="*/ 598 h 1885"/>
                <a:gd name="T72" fmla="*/ 1654 w 1773"/>
                <a:gd name="T73" fmla="*/ 554 h 1885"/>
                <a:gd name="T74" fmla="*/ 1672 w 1773"/>
                <a:gd name="T75" fmla="*/ 508 h 1885"/>
                <a:gd name="T76" fmla="*/ 1690 w 1773"/>
                <a:gd name="T77" fmla="*/ 463 h 1885"/>
                <a:gd name="T78" fmla="*/ 1706 w 1773"/>
                <a:gd name="T79" fmla="*/ 416 h 1885"/>
                <a:gd name="T80" fmla="*/ 1720 w 1773"/>
                <a:gd name="T81" fmla="*/ 371 h 1885"/>
                <a:gd name="T82" fmla="*/ 1732 w 1773"/>
                <a:gd name="T83" fmla="*/ 324 h 1885"/>
                <a:gd name="T84" fmla="*/ 1744 w 1773"/>
                <a:gd name="T85" fmla="*/ 279 h 1885"/>
                <a:gd name="T86" fmla="*/ 1753 w 1773"/>
                <a:gd name="T87" fmla="*/ 232 h 1885"/>
                <a:gd name="T88" fmla="*/ 1760 w 1773"/>
                <a:gd name="T89" fmla="*/ 186 h 1885"/>
                <a:gd name="T90" fmla="*/ 1766 w 1773"/>
                <a:gd name="T91" fmla="*/ 139 h 1885"/>
                <a:gd name="T92" fmla="*/ 1770 w 1773"/>
                <a:gd name="T93" fmla="*/ 93 h 1885"/>
                <a:gd name="T94" fmla="*/ 1772 w 1773"/>
                <a:gd name="T95" fmla="*/ 46 h 1885"/>
                <a:gd name="T96" fmla="*/ 1773 w 1773"/>
                <a:gd name="T97" fmla="*/ 0 h 18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773" h="1885">
                  <a:moveTo>
                    <a:pt x="0" y="1885"/>
                  </a:moveTo>
                  <a:lnTo>
                    <a:pt x="67" y="1859"/>
                  </a:lnTo>
                  <a:lnTo>
                    <a:pt x="134" y="1833"/>
                  </a:lnTo>
                  <a:lnTo>
                    <a:pt x="199" y="1806"/>
                  </a:lnTo>
                  <a:lnTo>
                    <a:pt x="263" y="1777"/>
                  </a:lnTo>
                  <a:lnTo>
                    <a:pt x="327" y="1749"/>
                  </a:lnTo>
                  <a:lnTo>
                    <a:pt x="388" y="1719"/>
                  </a:lnTo>
                  <a:lnTo>
                    <a:pt x="450" y="1689"/>
                  </a:lnTo>
                  <a:lnTo>
                    <a:pt x="510" y="1657"/>
                  </a:lnTo>
                  <a:lnTo>
                    <a:pt x="569" y="1625"/>
                  </a:lnTo>
                  <a:lnTo>
                    <a:pt x="627" y="1593"/>
                  </a:lnTo>
                  <a:lnTo>
                    <a:pt x="683" y="1559"/>
                  </a:lnTo>
                  <a:lnTo>
                    <a:pt x="739" y="1526"/>
                  </a:lnTo>
                  <a:lnTo>
                    <a:pt x="792" y="1491"/>
                  </a:lnTo>
                  <a:lnTo>
                    <a:pt x="846" y="1456"/>
                  </a:lnTo>
                  <a:lnTo>
                    <a:pt x="898" y="1421"/>
                  </a:lnTo>
                  <a:lnTo>
                    <a:pt x="948" y="1384"/>
                  </a:lnTo>
                  <a:lnTo>
                    <a:pt x="997" y="1347"/>
                  </a:lnTo>
                  <a:lnTo>
                    <a:pt x="1044" y="1310"/>
                  </a:lnTo>
                  <a:lnTo>
                    <a:pt x="1091" y="1271"/>
                  </a:lnTo>
                  <a:lnTo>
                    <a:pt x="1136" y="1232"/>
                  </a:lnTo>
                  <a:lnTo>
                    <a:pt x="1180" y="1194"/>
                  </a:lnTo>
                  <a:lnTo>
                    <a:pt x="1222" y="1154"/>
                  </a:lnTo>
                  <a:lnTo>
                    <a:pt x="1262" y="1113"/>
                  </a:lnTo>
                  <a:lnTo>
                    <a:pt x="1301" y="1072"/>
                  </a:lnTo>
                  <a:lnTo>
                    <a:pt x="1340" y="1031"/>
                  </a:lnTo>
                  <a:lnTo>
                    <a:pt x="1376" y="989"/>
                  </a:lnTo>
                  <a:lnTo>
                    <a:pt x="1410" y="947"/>
                  </a:lnTo>
                  <a:lnTo>
                    <a:pt x="1444" y="905"/>
                  </a:lnTo>
                  <a:lnTo>
                    <a:pt x="1476" y="862"/>
                  </a:lnTo>
                  <a:lnTo>
                    <a:pt x="1505" y="819"/>
                  </a:lnTo>
                  <a:lnTo>
                    <a:pt x="1534" y="776"/>
                  </a:lnTo>
                  <a:lnTo>
                    <a:pt x="1561" y="732"/>
                  </a:lnTo>
                  <a:lnTo>
                    <a:pt x="1587" y="688"/>
                  </a:lnTo>
                  <a:lnTo>
                    <a:pt x="1611" y="643"/>
                  </a:lnTo>
                  <a:lnTo>
                    <a:pt x="1632" y="598"/>
                  </a:lnTo>
                  <a:lnTo>
                    <a:pt x="1654" y="554"/>
                  </a:lnTo>
                  <a:lnTo>
                    <a:pt x="1672" y="508"/>
                  </a:lnTo>
                  <a:lnTo>
                    <a:pt x="1690" y="463"/>
                  </a:lnTo>
                  <a:lnTo>
                    <a:pt x="1706" y="416"/>
                  </a:lnTo>
                  <a:lnTo>
                    <a:pt x="1720" y="371"/>
                  </a:lnTo>
                  <a:lnTo>
                    <a:pt x="1732" y="324"/>
                  </a:lnTo>
                  <a:lnTo>
                    <a:pt x="1744" y="279"/>
                  </a:lnTo>
                  <a:lnTo>
                    <a:pt x="1753" y="232"/>
                  </a:lnTo>
                  <a:lnTo>
                    <a:pt x="1760" y="186"/>
                  </a:lnTo>
                  <a:lnTo>
                    <a:pt x="1766" y="139"/>
                  </a:lnTo>
                  <a:lnTo>
                    <a:pt x="1770" y="93"/>
                  </a:lnTo>
                  <a:lnTo>
                    <a:pt x="1772" y="46"/>
                  </a:lnTo>
                  <a:lnTo>
                    <a:pt x="1773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693" name="Line 2101"/>
            <p:cNvSpPr>
              <a:spLocks noChangeShapeType="1"/>
            </p:cNvSpPr>
            <p:nvPr/>
          </p:nvSpPr>
          <p:spPr bwMode="auto">
            <a:xfrm flipV="1">
              <a:off x="5579" y="2737"/>
              <a:ext cx="0" cy="66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694" name="Line 2102"/>
            <p:cNvSpPr>
              <a:spLocks noChangeShapeType="1"/>
            </p:cNvSpPr>
            <p:nvPr/>
          </p:nvSpPr>
          <p:spPr bwMode="auto">
            <a:xfrm flipV="1">
              <a:off x="4207" y="2737"/>
              <a:ext cx="0" cy="42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695" name="Line 2103"/>
            <p:cNvSpPr>
              <a:spLocks noChangeShapeType="1"/>
            </p:cNvSpPr>
            <p:nvPr/>
          </p:nvSpPr>
          <p:spPr bwMode="auto">
            <a:xfrm flipV="1">
              <a:off x="3651" y="3570"/>
              <a:ext cx="0" cy="33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750" name="Line 2158"/>
            <p:cNvSpPr>
              <a:spLocks noChangeShapeType="1"/>
            </p:cNvSpPr>
            <p:nvPr/>
          </p:nvSpPr>
          <p:spPr bwMode="auto">
            <a:xfrm flipH="1">
              <a:off x="4289" y="3788"/>
              <a:ext cx="461" cy="26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684" name="Freeform 2092"/>
            <p:cNvSpPr>
              <a:spLocks/>
            </p:cNvSpPr>
            <p:nvPr/>
          </p:nvSpPr>
          <p:spPr bwMode="auto">
            <a:xfrm>
              <a:off x="4222" y="3151"/>
              <a:ext cx="529" cy="305"/>
            </a:xfrm>
            <a:custGeom>
              <a:avLst/>
              <a:gdLst>
                <a:gd name="T0" fmla="*/ 20 w 4402"/>
                <a:gd name="T1" fmla="*/ 54 h 2543"/>
                <a:gd name="T2" fmla="*/ 66 w 4402"/>
                <a:gd name="T3" fmla="*/ 163 h 2543"/>
                <a:gd name="T4" fmla="*/ 120 w 4402"/>
                <a:gd name="T5" fmla="*/ 271 h 2543"/>
                <a:gd name="T6" fmla="*/ 179 w 4402"/>
                <a:gd name="T7" fmla="*/ 377 h 2543"/>
                <a:gd name="T8" fmla="*/ 245 w 4402"/>
                <a:gd name="T9" fmla="*/ 482 h 2543"/>
                <a:gd name="T10" fmla="*/ 316 w 4402"/>
                <a:gd name="T11" fmla="*/ 587 h 2543"/>
                <a:gd name="T12" fmla="*/ 393 w 4402"/>
                <a:gd name="T13" fmla="*/ 689 h 2543"/>
                <a:gd name="T14" fmla="*/ 476 w 4402"/>
                <a:gd name="T15" fmla="*/ 790 h 2543"/>
                <a:gd name="T16" fmla="*/ 566 w 4402"/>
                <a:gd name="T17" fmla="*/ 890 h 2543"/>
                <a:gd name="T18" fmla="*/ 661 w 4402"/>
                <a:gd name="T19" fmla="*/ 986 h 2543"/>
                <a:gd name="T20" fmla="*/ 762 w 4402"/>
                <a:gd name="T21" fmla="*/ 1082 h 2543"/>
                <a:gd name="T22" fmla="*/ 869 w 4402"/>
                <a:gd name="T23" fmla="*/ 1176 h 2543"/>
                <a:gd name="T24" fmla="*/ 980 w 4402"/>
                <a:gd name="T25" fmla="*/ 1267 h 2543"/>
                <a:gd name="T26" fmla="*/ 1097 w 4402"/>
                <a:gd name="T27" fmla="*/ 1356 h 2543"/>
                <a:gd name="T28" fmla="*/ 1220 w 4402"/>
                <a:gd name="T29" fmla="*/ 1443 h 2543"/>
                <a:gd name="T30" fmla="*/ 1347 w 4402"/>
                <a:gd name="T31" fmla="*/ 1527 h 2543"/>
                <a:gd name="T32" fmla="*/ 1480 w 4402"/>
                <a:gd name="T33" fmla="*/ 1608 h 2543"/>
                <a:gd name="T34" fmla="*/ 1616 w 4402"/>
                <a:gd name="T35" fmla="*/ 1688 h 2543"/>
                <a:gd name="T36" fmla="*/ 1758 w 4402"/>
                <a:gd name="T37" fmla="*/ 1764 h 2543"/>
                <a:gd name="T38" fmla="*/ 1903 w 4402"/>
                <a:gd name="T39" fmla="*/ 1838 h 2543"/>
                <a:gd name="T40" fmla="*/ 2054 w 4402"/>
                <a:gd name="T41" fmla="*/ 1908 h 2543"/>
                <a:gd name="T42" fmla="*/ 2208 w 4402"/>
                <a:gd name="T43" fmla="*/ 1976 h 2543"/>
                <a:gd name="T44" fmla="*/ 2366 w 4402"/>
                <a:gd name="T45" fmla="*/ 2041 h 2543"/>
                <a:gd name="T46" fmla="*/ 2527 w 4402"/>
                <a:gd name="T47" fmla="*/ 2102 h 2543"/>
                <a:gd name="T48" fmla="*/ 2693 w 4402"/>
                <a:gd name="T49" fmla="*/ 2161 h 2543"/>
                <a:gd name="T50" fmla="*/ 2862 w 4402"/>
                <a:gd name="T51" fmla="*/ 2216 h 2543"/>
                <a:gd name="T52" fmla="*/ 3034 w 4402"/>
                <a:gd name="T53" fmla="*/ 2267 h 2543"/>
                <a:gd name="T54" fmla="*/ 3209 w 4402"/>
                <a:gd name="T55" fmla="*/ 2315 h 2543"/>
                <a:gd name="T56" fmla="*/ 3386 w 4402"/>
                <a:gd name="T57" fmla="*/ 2360 h 2543"/>
                <a:gd name="T58" fmla="*/ 3566 w 4402"/>
                <a:gd name="T59" fmla="*/ 2402 h 2543"/>
                <a:gd name="T60" fmla="*/ 3748 w 4402"/>
                <a:gd name="T61" fmla="*/ 2439 h 2543"/>
                <a:gd name="T62" fmla="*/ 3933 w 4402"/>
                <a:gd name="T63" fmla="*/ 2473 h 2543"/>
                <a:gd name="T64" fmla="*/ 4119 w 4402"/>
                <a:gd name="T65" fmla="*/ 2504 h 2543"/>
                <a:gd name="T66" fmla="*/ 4306 w 4402"/>
                <a:gd name="T67" fmla="*/ 2531 h 25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402" h="2543">
                  <a:moveTo>
                    <a:pt x="0" y="0"/>
                  </a:moveTo>
                  <a:lnTo>
                    <a:pt x="20" y="54"/>
                  </a:lnTo>
                  <a:lnTo>
                    <a:pt x="43" y="109"/>
                  </a:lnTo>
                  <a:lnTo>
                    <a:pt x="66" y="163"/>
                  </a:lnTo>
                  <a:lnTo>
                    <a:pt x="93" y="217"/>
                  </a:lnTo>
                  <a:lnTo>
                    <a:pt x="120" y="271"/>
                  </a:lnTo>
                  <a:lnTo>
                    <a:pt x="148" y="324"/>
                  </a:lnTo>
                  <a:lnTo>
                    <a:pt x="179" y="377"/>
                  </a:lnTo>
                  <a:lnTo>
                    <a:pt x="211" y="430"/>
                  </a:lnTo>
                  <a:lnTo>
                    <a:pt x="245" y="482"/>
                  </a:lnTo>
                  <a:lnTo>
                    <a:pt x="279" y="534"/>
                  </a:lnTo>
                  <a:lnTo>
                    <a:pt x="316" y="587"/>
                  </a:lnTo>
                  <a:lnTo>
                    <a:pt x="354" y="638"/>
                  </a:lnTo>
                  <a:lnTo>
                    <a:pt x="393" y="689"/>
                  </a:lnTo>
                  <a:lnTo>
                    <a:pt x="434" y="740"/>
                  </a:lnTo>
                  <a:lnTo>
                    <a:pt x="476" y="790"/>
                  </a:lnTo>
                  <a:lnTo>
                    <a:pt x="521" y="840"/>
                  </a:lnTo>
                  <a:lnTo>
                    <a:pt x="566" y="890"/>
                  </a:lnTo>
                  <a:lnTo>
                    <a:pt x="612" y="939"/>
                  </a:lnTo>
                  <a:lnTo>
                    <a:pt x="661" y="986"/>
                  </a:lnTo>
                  <a:lnTo>
                    <a:pt x="711" y="1035"/>
                  </a:lnTo>
                  <a:lnTo>
                    <a:pt x="762" y="1082"/>
                  </a:lnTo>
                  <a:lnTo>
                    <a:pt x="815" y="1129"/>
                  </a:lnTo>
                  <a:lnTo>
                    <a:pt x="869" y="1176"/>
                  </a:lnTo>
                  <a:lnTo>
                    <a:pt x="924" y="1221"/>
                  </a:lnTo>
                  <a:lnTo>
                    <a:pt x="980" y="1267"/>
                  </a:lnTo>
                  <a:lnTo>
                    <a:pt x="1038" y="1312"/>
                  </a:lnTo>
                  <a:lnTo>
                    <a:pt x="1097" y="1356"/>
                  </a:lnTo>
                  <a:lnTo>
                    <a:pt x="1158" y="1399"/>
                  </a:lnTo>
                  <a:lnTo>
                    <a:pt x="1220" y="1443"/>
                  </a:lnTo>
                  <a:lnTo>
                    <a:pt x="1283" y="1486"/>
                  </a:lnTo>
                  <a:lnTo>
                    <a:pt x="1347" y="1527"/>
                  </a:lnTo>
                  <a:lnTo>
                    <a:pt x="1413" y="1569"/>
                  </a:lnTo>
                  <a:lnTo>
                    <a:pt x="1480" y="1608"/>
                  </a:lnTo>
                  <a:lnTo>
                    <a:pt x="1547" y="1649"/>
                  </a:lnTo>
                  <a:lnTo>
                    <a:pt x="1616" y="1688"/>
                  </a:lnTo>
                  <a:lnTo>
                    <a:pt x="1686" y="1726"/>
                  </a:lnTo>
                  <a:lnTo>
                    <a:pt x="1758" y="1764"/>
                  </a:lnTo>
                  <a:lnTo>
                    <a:pt x="1830" y="1801"/>
                  </a:lnTo>
                  <a:lnTo>
                    <a:pt x="1903" y="1838"/>
                  </a:lnTo>
                  <a:lnTo>
                    <a:pt x="1978" y="1874"/>
                  </a:lnTo>
                  <a:lnTo>
                    <a:pt x="2054" y="1908"/>
                  </a:lnTo>
                  <a:lnTo>
                    <a:pt x="2130" y="1943"/>
                  </a:lnTo>
                  <a:lnTo>
                    <a:pt x="2208" y="1976"/>
                  </a:lnTo>
                  <a:lnTo>
                    <a:pt x="2287" y="2009"/>
                  </a:lnTo>
                  <a:lnTo>
                    <a:pt x="2366" y="2041"/>
                  </a:lnTo>
                  <a:lnTo>
                    <a:pt x="2447" y="2071"/>
                  </a:lnTo>
                  <a:lnTo>
                    <a:pt x="2527" y="2102"/>
                  </a:lnTo>
                  <a:lnTo>
                    <a:pt x="2610" y="2132"/>
                  </a:lnTo>
                  <a:lnTo>
                    <a:pt x="2693" y="2161"/>
                  </a:lnTo>
                  <a:lnTo>
                    <a:pt x="2777" y="2188"/>
                  </a:lnTo>
                  <a:lnTo>
                    <a:pt x="2862" y="2216"/>
                  </a:lnTo>
                  <a:lnTo>
                    <a:pt x="2947" y="2242"/>
                  </a:lnTo>
                  <a:lnTo>
                    <a:pt x="3034" y="2267"/>
                  </a:lnTo>
                  <a:lnTo>
                    <a:pt x="3120" y="2292"/>
                  </a:lnTo>
                  <a:lnTo>
                    <a:pt x="3209" y="2315"/>
                  </a:lnTo>
                  <a:lnTo>
                    <a:pt x="3297" y="2338"/>
                  </a:lnTo>
                  <a:lnTo>
                    <a:pt x="3386" y="2360"/>
                  </a:lnTo>
                  <a:lnTo>
                    <a:pt x="3475" y="2381"/>
                  </a:lnTo>
                  <a:lnTo>
                    <a:pt x="3566" y="2402"/>
                  </a:lnTo>
                  <a:lnTo>
                    <a:pt x="3657" y="2421"/>
                  </a:lnTo>
                  <a:lnTo>
                    <a:pt x="3748" y="2439"/>
                  </a:lnTo>
                  <a:lnTo>
                    <a:pt x="3840" y="2457"/>
                  </a:lnTo>
                  <a:lnTo>
                    <a:pt x="3933" y="2473"/>
                  </a:lnTo>
                  <a:lnTo>
                    <a:pt x="4025" y="2489"/>
                  </a:lnTo>
                  <a:lnTo>
                    <a:pt x="4119" y="2504"/>
                  </a:lnTo>
                  <a:lnTo>
                    <a:pt x="4212" y="2518"/>
                  </a:lnTo>
                  <a:lnTo>
                    <a:pt x="4306" y="2531"/>
                  </a:lnTo>
                  <a:lnTo>
                    <a:pt x="4402" y="2543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blinds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6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406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6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2406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6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2406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5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405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7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2407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9" dur="500"/>
                                        <p:tgtEl>
                                          <p:spTgt spid="2406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06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7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2407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7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0" dur="500"/>
                                        <p:tgtEl>
                                          <p:spTgt spid="2407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7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5" dur="500"/>
                                        <p:tgtEl>
                                          <p:spTgt spid="2407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0546" grpId="0" animBg="1"/>
      <p:bldP spid="240669" grpId="0" animBg="1"/>
      <p:bldP spid="240669" grpId="1" animBg="1"/>
      <p:bldP spid="240674" grpId="0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3" name="Text Box 5"/>
          <p:cNvSpPr txBox="1">
            <a:spLocks noChangeArrowheads="1"/>
          </p:cNvSpPr>
          <p:nvPr/>
        </p:nvSpPr>
        <p:spPr bwMode="auto">
          <a:xfrm>
            <a:off x="0" y="0"/>
            <a:ext cx="38862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7C8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>
              <a:spcBef>
                <a:spcPct val="50000"/>
              </a:spcBef>
            </a:pPr>
            <a:r>
              <a:rPr lang="zh-CN" altLang="en-US" sz="3600" b="1">
                <a:solidFill>
                  <a:srgbClr val="FF3300"/>
                </a:solidFill>
                <a:effectLst/>
                <a:ea typeface="黑体" pitchFamily="2" charset="-122"/>
              </a:rPr>
              <a:t>相贯线的简化画法</a:t>
            </a:r>
          </a:p>
        </p:txBody>
      </p:sp>
      <p:sp>
        <p:nvSpPr>
          <p:cNvPr id="119815" name="AutoShape 7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610600" y="6324600"/>
            <a:ext cx="533400" cy="5334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120428" name="Group 620"/>
          <p:cNvGrpSpPr>
            <a:grpSpLocks/>
          </p:cNvGrpSpPr>
          <p:nvPr/>
        </p:nvGrpSpPr>
        <p:grpSpPr bwMode="auto">
          <a:xfrm>
            <a:off x="250825" y="2425700"/>
            <a:ext cx="8318500" cy="3144838"/>
            <a:chOff x="158" y="1528"/>
            <a:chExt cx="5240" cy="1981"/>
          </a:xfrm>
        </p:grpSpPr>
        <p:sp>
          <p:nvSpPr>
            <p:cNvPr id="119820" name="Line 12"/>
            <p:cNvSpPr>
              <a:spLocks noChangeShapeType="1"/>
            </p:cNvSpPr>
            <p:nvPr/>
          </p:nvSpPr>
          <p:spPr bwMode="auto">
            <a:xfrm>
              <a:off x="1168" y="1788"/>
              <a:ext cx="0" cy="3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21" name="Line 13"/>
            <p:cNvSpPr>
              <a:spLocks noChangeShapeType="1"/>
            </p:cNvSpPr>
            <p:nvPr/>
          </p:nvSpPr>
          <p:spPr bwMode="auto">
            <a:xfrm>
              <a:off x="1168" y="2184"/>
              <a:ext cx="0" cy="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22" name="Line 14"/>
            <p:cNvSpPr>
              <a:spLocks noChangeShapeType="1"/>
            </p:cNvSpPr>
            <p:nvPr/>
          </p:nvSpPr>
          <p:spPr bwMode="auto">
            <a:xfrm>
              <a:off x="1168" y="2285"/>
              <a:ext cx="0" cy="2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23" name="Line 15"/>
            <p:cNvSpPr>
              <a:spLocks noChangeShapeType="1"/>
            </p:cNvSpPr>
            <p:nvPr/>
          </p:nvSpPr>
          <p:spPr bwMode="auto">
            <a:xfrm>
              <a:off x="1168" y="2626"/>
              <a:ext cx="0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24" name="Line 16"/>
            <p:cNvSpPr>
              <a:spLocks noChangeShapeType="1"/>
            </p:cNvSpPr>
            <p:nvPr/>
          </p:nvSpPr>
          <p:spPr bwMode="auto">
            <a:xfrm>
              <a:off x="1168" y="2728"/>
              <a:ext cx="0" cy="28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25" name="Line 17"/>
            <p:cNvSpPr>
              <a:spLocks noChangeShapeType="1"/>
            </p:cNvSpPr>
            <p:nvPr/>
          </p:nvSpPr>
          <p:spPr bwMode="auto">
            <a:xfrm>
              <a:off x="1168" y="3067"/>
              <a:ext cx="0" cy="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26" name="Line 18"/>
            <p:cNvSpPr>
              <a:spLocks noChangeShapeType="1"/>
            </p:cNvSpPr>
            <p:nvPr/>
          </p:nvSpPr>
          <p:spPr bwMode="auto">
            <a:xfrm>
              <a:off x="1168" y="3170"/>
              <a:ext cx="0" cy="3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27" name="Line 19"/>
            <p:cNvSpPr>
              <a:spLocks noChangeShapeType="1"/>
            </p:cNvSpPr>
            <p:nvPr/>
          </p:nvSpPr>
          <p:spPr bwMode="auto">
            <a:xfrm>
              <a:off x="4135" y="1804"/>
              <a:ext cx="0" cy="3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28" name="Line 20"/>
            <p:cNvSpPr>
              <a:spLocks noChangeShapeType="1"/>
            </p:cNvSpPr>
            <p:nvPr/>
          </p:nvSpPr>
          <p:spPr bwMode="auto">
            <a:xfrm>
              <a:off x="4135" y="2184"/>
              <a:ext cx="0" cy="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29" name="Line 21"/>
            <p:cNvSpPr>
              <a:spLocks noChangeShapeType="1"/>
            </p:cNvSpPr>
            <p:nvPr/>
          </p:nvSpPr>
          <p:spPr bwMode="auto">
            <a:xfrm>
              <a:off x="4135" y="2285"/>
              <a:ext cx="0" cy="2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30" name="Line 22"/>
            <p:cNvSpPr>
              <a:spLocks noChangeShapeType="1"/>
            </p:cNvSpPr>
            <p:nvPr/>
          </p:nvSpPr>
          <p:spPr bwMode="auto">
            <a:xfrm>
              <a:off x="4135" y="2626"/>
              <a:ext cx="0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31" name="Line 23"/>
            <p:cNvSpPr>
              <a:spLocks noChangeShapeType="1"/>
            </p:cNvSpPr>
            <p:nvPr/>
          </p:nvSpPr>
          <p:spPr bwMode="auto">
            <a:xfrm>
              <a:off x="4135" y="2728"/>
              <a:ext cx="0" cy="28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32" name="Line 24"/>
            <p:cNvSpPr>
              <a:spLocks noChangeShapeType="1"/>
            </p:cNvSpPr>
            <p:nvPr/>
          </p:nvSpPr>
          <p:spPr bwMode="auto">
            <a:xfrm>
              <a:off x="4135" y="3067"/>
              <a:ext cx="0" cy="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33" name="Line 25"/>
            <p:cNvSpPr>
              <a:spLocks noChangeShapeType="1"/>
            </p:cNvSpPr>
            <p:nvPr/>
          </p:nvSpPr>
          <p:spPr bwMode="auto">
            <a:xfrm>
              <a:off x="4135" y="3170"/>
              <a:ext cx="0" cy="3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34" name="Freeform 26"/>
            <p:cNvSpPr>
              <a:spLocks/>
            </p:cNvSpPr>
            <p:nvPr/>
          </p:nvSpPr>
          <p:spPr bwMode="auto">
            <a:xfrm>
              <a:off x="158" y="2377"/>
              <a:ext cx="2021" cy="1012"/>
            </a:xfrm>
            <a:custGeom>
              <a:avLst/>
              <a:gdLst>
                <a:gd name="T0" fmla="*/ 9678 w 9679"/>
                <a:gd name="T1" fmla="*/ 4722 h 4843"/>
                <a:gd name="T2" fmla="*/ 9666 w 9679"/>
                <a:gd name="T3" fmla="*/ 4480 h 4843"/>
                <a:gd name="T4" fmla="*/ 9642 w 9679"/>
                <a:gd name="T5" fmla="*/ 4240 h 4843"/>
                <a:gd name="T6" fmla="*/ 9606 w 9679"/>
                <a:gd name="T7" fmla="*/ 4002 h 4843"/>
                <a:gd name="T8" fmla="*/ 9558 w 9679"/>
                <a:gd name="T9" fmla="*/ 3765 h 4843"/>
                <a:gd name="T10" fmla="*/ 9499 w 9679"/>
                <a:gd name="T11" fmla="*/ 3531 h 4843"/>
                <a:gd name="T12" fmla="*/ 9428 w 9679"/>
                <a:gd name="T13" fmla="*/ 3300 h 4843"/>
                <a:gd name="T14" fmla="*/ 9345 w 9679"/>
                <a:gd name="T15" fmla="*/ 3073 h 4843"/>
                <a:gd name="T16" fmla="*/ 9252 w 9679"/>
                <a:gd name="T17" fmla="*/ 2851 h 4843"/>
                <a:gd name="T18" fmla="*/ 9147 w 9679"/>
                <a:gd name="T19" fmla="*/ 2633 h 4843"/>
                <a:gd name="T20" fmla="*/ 9031 w 9679"/>
                <a:gd name="T21" fmla="*/ 2421 h 4843"/>
                <a:gd name="T22" fmla="*/ 8905 w 9679"/>
                <a:gd name="T23" fmla="*/ 2215 h 4843"/>
                <a:gd name="T24" fmla="*/ 8769 w 9679"/>
                <a:gd name="T25" fmla="*/ 2016 h 4843"/>
                <a:gd name="T26" fmla="*/ 8624 w 9679"/>
                <a:gd name="T27" fmla="*/ 1822 h 4843"/>
                <a:gd name="T28" fmla="*/ 8469 w 9679"/>
                <a:gd name="T29" fmla="*/ 1638 h 4843"/>
                <a:gd name="T30" fmla="*/ 8304 w 9679"/>
                <a:gd name="T31" fmla="*/ 1461 h 4843"/>
                <a:gd name="T32" fmla="*/ 8131 w 9679"/>
                <a:gd name="T33" fmla="*/ 1292 h 4843"/>
                <a:gd name="T34" fmla="*/ 7951 w 9679"/>
                <a:gd name="T35" fmla="*/ 1133 h 4843"/>
                <a:gd name="T36" fmla="*/ 7762 w 9679"/>
                <a:gd name="T37" fmla="*/ 982 h 4843"/>
                <a:gd name="T38" fmla="*/ 7566 w 9679"/>
                <a:gd name="T39" fmla="*/ 841 h 4843"/>
                <a:gd name="T40" fmla="*/ 7363 w 9679"/>
                <a:gd name="T41" fmla="*/ 709 h 4843"/>
                <a:gd name="T42" fmla="*/ 7154 w 9679"/>
                <a:gd name="T43" fmla="*/ 590 h 4843"/>
                <a:gd name="T44" fmla="*/ 6940 w 9679"/>
                <a:gd name="T45" fmla="*/ 479 h 4843"/>
                <a:gd name="T46" fmla="*/ 6720 w 9679"/>
                <a:gd name="T47" fmla="*/ 380 h 4843"/>
                <a:gd name="T48" fmla="*/ 6495 w 9679"/>
                <a:gd name="T49" fmla="*/ 291 h 4843"/>
                <a:gd name="T50" fmla="*/ 6266 w 9679"/>
                <a:gd name="T51" fmla="*/ 215 h 4843"/>
                <a:gd name="T52" fmla="*/ 6034 w 9679"/>
                <a:gd name="T53" fmla="*/ 149 h 4843"/>
                <a:gd name="T54" fmla="*/ 5799 w 9679"/>
                <a:gd name="T55" fmla="*/ 95 h 4843"/>
                <a:gd name="T56" fmla="*/ 5561 w 9679"/>
                <a:gd name="T57" fmla="*/ 54 h 4843"/>
                <a:gd name="T58" fmla="*/ 5322 w 9679"/>
                <a:gd name="T59" fmla="*/ 23 h 4843"/>
                <a:gd name="T60" fmla="*/ 5081 w 9679"/>
                <a:gd name="T61" fmla="*/ 5 h 4843"/>
                <a:gd name="T62" fmla="*/ 4840 w 9679"/>
                <a:gd name="T63" fmla="*/ 0 h 4843"/>
                <a:gd name="T64" fmla="*/ 4598 w 9679"/>
                <a:gd name="T65" fmla="*/ 5 h 4843"/>
                <a:gd name="T66" fmla="*/ 4358 w 9679"/>
                <a:gd name="T67" fmla="*/ 23 h 4843"/>
                <a:gd name="T68" fmla="*/ 4119 w 9679"/>
                <a:gd name="T69" fmla="*/ 54 h 4843"/>
                <a:gd name="T70" fmla="*/ 3881 w 9679"/>
                <a:gd name="T71" fmla="*/ 95 h 4843"/>
                <a:gd name="T72" fmla="*/ 3645 w 9679"/>
                <a:gd name="T73" fmla="*/ 149 h 4843"/>
                <a:gd name="T74" fmla="*/ 3413 w 9679"/>
                <a:gd name="T75" fmla="*/ 215 h 4843"/>
                <a:gd name="T76" fmla="*/ 3185 w 9679"/>
                <a:gd name="T77" fmla="*/ 291 h 4843"/>
                <a:gd name="T78" fmla="*/ 2960 w 9679"/>
                <a:gd name="T79" fmla="*/ 380 h 4843"/>
                <a:gd name="T80" fmla="*/ 2740 w 9679"/>
                <a:gd name="T81" fmla="*/ 479 h 4843"/>
                <a:gd name="T82" fmla="*/ 2525 w 9679"/>
                <a:gd name="T83" fmla="*/ 590 h 4843"/>
                <a:gd name="T84" fmla="*/ 2316 w 9679"/>
                <a:gd name="T85" fmla="*/ 709 h 4843"/>
                <a:gd name="T86" fmla="*/ 2113 w 9679"/>
                <a:gd name="T87" fmla="*/ 841 h 4843"/>
                <a:gd name="T88" fmla="*/ 1918 w 9679"/>
                <a:gd name="T89" fmla="*/ 982 h 4843"/>
                <a:gd name="T90" fmla="*/ 1729 w 9679"/>
                <a:gd name="T91" fmla="*/ 1133 h 4843"/>
                <a:gd name="T92" fmla="*/ 1548 w 9679"/>
                <a:gd name="T93" fmla="*/ 1292 h 4843"/>
                <a:gd name="T94" fmla="*/ 1375 w 9679"/>
                <a:gd name="T95" fmla="*/ 1461 h 4843"/>
                <a:gd name="T96" fmla="*/ 1211 w 9679"/>
                <a:gd name="T97" fmla="*/ 1638 h 4843"/>
                <a:gd name="T98" fmla="*/ 1056 w 9679"/>
                <a:gd name="T99" fmla="*/ 1822 h 4843"/>
                <a:gd name="T100" fmla="*/ 910 w 9679"/>
                <a:gd name="T101" fmla="*/ 2016 h 4843"/>
                <a:gd name="T102" fmla="*/ 774 w 9679"/>
                <a:gd name="T103" fmla="*/ 2215 h 4843"/>
                <a:gd name="T104" fmla="*/ 649 w 9679"/>
                <a:gd name="T105" fmla="*/ 2421 h 4843"/>
                <a:gd name="T106" fmla="*/ 533 w 9679"/>
                <a:gd name="T107" fmla="*/ 2633 h 4843"/>
                <a:gd name="T108" fmla="*/ 428 w 9679"/>
                <a:gd name="T109" fmla="*/ 2851 h 4843"/>
                <a:gd name="T110" fmla="*/ 335 w 9679"/>
                <a:gd name="T111" fmla="*/ 3073 h 4843"/>
                <a:gd name="T112" fmla="*/ 252 w 9679"/>
                <a:gd name="T113" fmla="*/ 3300 h 4843"/>
                <a:gd name="T114" fmla="*/ 181 w 9679"/>
                <a:gd name="T115" fmla="*/ 3531 h 4843"/>
                <a:gd name="T116" fmla="*/ 122 w 9679"/>
                <a:gd name="T117" fmla="*/ 3765 h 4843"/>
                <a:gd name="T118" fmla="*/ 74 w 9679"/>
                <a:gd name="T119" fmla="*/ 4002 h 4843"/>
                <a:gd name="T120" fmla="*/ 38 w 9679"/>
                <a:gd name="T121" fmla="*/ 4240 h 4843"/>
                <a:gd name="T122" fmla="*/ 13 w 9679"/>
                <a:gd name="T123" fmla="*/ 4480 h 4843"/>
                <a:gd name="T124" fmla="*/ 2 w 9679"/>
                <a:gd name="T125" fmla="*/ 4722 h 48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679" h="4843">
                  <a:moveTo>
                    <a:pt x="9679" y="4843"/>
                  </a:moveTo>
                  <a:lnTo>
                    <a:pt x="9678" y="4722"/>
                  </a:lnTo>
                  <a:lnTo>
                    <a:pt x="9673" y="4601"/>
                  </a:lnTo>
                  <a:lnTo>
                    <a:pt x="9666" y="4480"/>
                  </a:lnTo>
                  <a:lnTo>
                    <a:pt x="9656" y="4360"/>
                  </a:lnTo>
                  <a:lnTo>
                    <a:pt x="9642" y="4240"/>
                  </a:lnTo>
                  <a:lnTo>
                    <a:pt x="9625" y="4121"/>
                  </a:lnTo>
                  <a:lnTo>
                    <a:pt x="9606" y="4002"/>
                  </a:lnTo>
                  <a:lnTo>
                    <a:pt x="9584" y="3883"/>
                  </a:lnTo>
                  <a:lnTo>
                    <a:pt x="9558" y="3765"/>
                  </a:lnTo>
                  <a:lnTo>
                    <a:pt x="9530" y="3647"/>
                  </a:lnTo>
                  <a:lnTo>
                    <a:pt x="9499" y="3531"/>
                  </a:lnTo>
                  <a:lnTo>
                    <a:pt x="9465" y="3415"/>
                  </a:lnTo>
                  <a:lnTo>
                    <a:pt x="9428" y="3300"/>
                  </a:lnTo>
                  <a:lnTo>
                    <a:pt x="9388" y="3186"/>
                  </a:lnTo>
                  <a:lnTo>
                    <a:pt x="9345" y="3073"/>
                  </a:lnTo>
                  <a:lnTo>
                    <a:pt x="9299" y="2961"/>
                  </a:lnTo>
                  <a:lnTo>
                    <a:pt x="9252" y="2851"/>
                  </a:lnTo>
                  <a:lnTo>
                    <a:pt x="9200" y="2741"/>
                  </a:lnTo>
                  <a:lnTo>
                    <a:pt x="9147" y="2633"/>
                  </a:lnTo>
                  <a:lnTo>
                    <a:pt x="9090" y="2526"/>
                  </a:lnTo>
                  <a:lnTo>
                    <a:pt x="9031" y="2421"/>
                  </a:lnTo>
                  <a:lnTo>
                    <a:pt x="8969" y="2317"/>
                  </a:lnTo>
                  <a:lnTo>
                    <a:pt x="8905" y="2215"/>
                  </a:lnTo>
                  <a:lnTo>
                    <a:pt x="8839" y="2114"/>
                  </a:lnTo>
                  <a:lnTo>
                    <a:pt x="8769" y="2016"/>
                  </a:lnTo>
                  <a:lnTo>
                    <a:pt x="8698" y="1918"/>
                  </a:lnTo>
                  <a:lnTo>
                    <a:pt x="8624" y="1822"/>
                  </a:lnTo>
                  <a:lnTo>
                    <a:pt x="8547" y="1729"/>
                  </a:lnTo>
                  <a:lnTo>
                    <a:pt x="8469" y="1638"/>
                  </a:lnTo>
                  <a:lnTo>
                    <a:pt x="8388" y="1549"/>
                  </a:lnTo>
                  <a:lnTo>
                    <a:pt x="8304" y="1461"/>
                  </a:lnTo>
                  <a:lnTo>
                    <a:pt x="8219" y="1376"/>
                  </a:lnTo>
                  <a:lnTo>
                    <a:pt x="8131" y="1292"/>
                  </a:lnTo>
                  <a:lnTo>
                    <a:pt x="8042" y="1211"/>
                  </a:lnTo>
                  <a:lnTo>
                    <a:pt x="7951" y="1133"/>
                  </a:lnTo>
                  <a:lnTo>
                    <a:pt x="7858" y="1056"/>
                  </a:lnTo>
                  <a:lnTo>
                    <a:pt x="7762" y="982"/>
                  </a:lnTo>
                  <a:lnTo>
                    <a:pt x="7664" y="910"/>
                  </a:lnTo>
                  <a:lnTo>
                    <a:pt x="7566" y="841"/>
                  </a:lnTo>
                  <a:lnTo>
                    <a:pt x="7466" y="774"/>
                  </a:lnTo>
                  <a:lnTo>
                    <a:pt x="7363" y="709"/>
                  </a:lnTo>
                  <a:lnTo>
                    <a:pt x="7259" y="648"/>
                  </a:lnTo>
                  <a:lnTo>
                    <a:pt x="7154" y="590"/>
                  </a:lnTo>
                  <a:lnTo>
                    <a:pt x="7048" y="533"/>
                  </a:lnTo>
                  <a:lnTo>
                    <a:pt x="6940" y="479"/>
                  </a:lnTo>
                  <a:lnTo>
                    <a:pt x="6830" y="428"/>
                  </a:lnTo>
                  <a:lnTo>
                    <a:pt x="6720" y="380"/>
                  </a:lnTo>
                  <a:lnTo>
                    <a:pt x="6608" y="334"/>
                  </a:lnTo>
                  <a:lnTo>
                    <a:pt x="6495" y="291"/>
                  </a:lnTo>
                  <a:lnTo>
                    <a:pt x="6382" y="251"/>
                  </a:lnTo>
                  <a:lnTo>
                    <a:pt x="6266" y="215"/>
                  </a:lnTo>
                  <a:lnTo>
                    <a:pt x="6150" y="180"/>
                  </a:lnTo>
                  <a:lnTo>
                    <a:pt x="6034" y="149"/>
                  </a:lnTo>
                  <a:lnTo>
                    <a:pt x="5917" y="121"/>
                  </a:lnTo>
                  <a:lnTo>
                    <a:pt x="5799" y="95"/>
                  </a:lnTo>
                  <a:lnTo>
                    <a:pt x="5680" y="73"/>
                  </a:lnTo>
                  <a:lnTo>
                    <a:pt x="5561" y="54"/>
                  </a:lnTo>
                  <a:lnTo>
                    <a:pt x="5442" y="37"/>
                  </a:lnTo>
                  <a:lnTo>
                    <a:pt x="5322" y="23"/>
                  </a:lnTo>
                  <a:lnTo>
                    <a:pt x="5202" y="13"/>
                  </a:lnTo>
                  <a:lnTo>
                    <a:pt x="5081" y="5"/>
                  </a:lnTo>
                  <a:lnTo>
                    <a:pt x="4961" y="1"/>
                  </a:lnTo>
                  <a:lnTo>
                    <a:pt x="4840" y="0"/>
                  </a:lnTo>
                  <a:lnTo>
                    <a:pt x="4719" y="1"/>
                  </a:lnTo>
                  <a:lnTo>
                    <a:pt x="4598" y="5"/>
                  </a:lnTo>
                  <a:lnTo>
                    <a:pt x="4478" y="13"/>
                  </a:lnTo>
                  <a:lnTo>
                    <a:pt x="4358" y="23"/>
                  </a:lnTo>
                  <a:lnTo>
                    <a:pt x="4238" y="37"/>
                  </a:lnTo>
                  <a:lnTo>
                    <a:pt x="4119" y="54"/>
                  </a:lnTo>
                  <a:lnTo>
                    <a:pt x="4000" y="73"/>
                  </a:lnTo>
                  <a:lnTo>
                    <a:pt x="3881" y="95"/>
                  </a:lnTo>
                  <a:lnTo>
                    <a:pt x="3763" y="121"/>
                  </a:lnTo>
                  <a:lnTo>
                    <a:pt x="3645" y="149"/>
                  </a:lnTo>
                  <a:lnTo>
                    <a:pt x="3529" y="180"/>
                  </a:lnTo>
                  <a:lnTo>
                    <a:pt x="3413" y="215"/>
                  </a:lnTo>
                  <a:lnTo>
                    <a:pt x="3298" y="251"/>
                  </a:lnTo>
                  <a:lnTo>
                    <a:pt x="3185" y="291"/>
                  </a:lnTo>
                  <a:lnTo>
                    <a:pt x="3071" y="334"/>
                  </a:lnTo>
                  <a:lnTo>
                    <a:pt x="2960" y="380"/>
                  </a:lnTo>
                  <a:lnTo>
                    <a:pt x="2850" y="428"/>
                  </a:lnTo>
                  <a:lnTo>
                    <a:pt x="2740" y="479"/>
                  </a:lnTo>
                  <a:lnTo>
                    <a:pt x="2632" y="533"/>
                  </a:lnTo>
                  <a:lnTo>
                    <a:pt x="2525" y="590"/>
                  </a:lnTo>
                  <a:lnTo>
                    <a:pt x="2420" y="648"/>
                  </a:lnTo>
                  <a:lnTo>
                    <a:pt x="2316" y="709"/>
                  </a:lnTo>
                  <a:lnTo>
                    <a:pt x="2214" y="774"/>
                  </a:lnTo>
                  <a:lnTo>
                    <a:pt x="2113" y="841"/>
                  </a:lnTo>
                  <a:lnTo>
                    <a:pt x="2014" y="910"/>
                  </a:lnTo>
                  <a:lnTo>
                    <a:pt x="1918" y="982"/>
                  </a:lnTo>
                  <a:lnTo>
                    <a:pt x="1822" y="1056"/>
                  </a:lnTo>
                  <a:lnTo>
                    <a:pt x="1729" y="1133"/>
                  </a:lnTo>
                  <a:lnTo>
                    <a:pt x="1638" y="1211"/>
                  </a:lnTo>
                  <a:lnTo>
                    <a:pt x="1548" y="1292"/>
                  </a:lnTo>
                  <a:lnTo>
                    <a:pt x="1461" y="1376"/>
                  </a:lnTo>
                  <a:lnTo>
                    <a:pt x="1375" y="1461"/>
                  </a:lnTo>
                  <a:lnTo>
                    <a:pt x="1292" y="1549"/>
                  </a:lnTo>
                  <a:lnTo>
                    <a:pt x="1211" y="1638"/>
                  </a:lnTo>
                  <a:lnTo>
                    <a:pt x="1133" y="1729"/>
                  </a:lnTo>
                  <a:lnTo>
                    <a:pt x="1056" y="1822"/>
                  </a:lnTo>
                  <a:lnTo>
                    <a:pt x="982" y="1918"/>
                  </a:lnTo>
                  <a:lnTo>
                    <a:pt x="910" y="2016"/>
                  </a:lnTo>
                  <a:lnTo>
                    <a:pt x="841" y="2114"/>
                  </a:lnTo>
                  <a:lnTo>
                    <a:pt x="774" y="2215"/>
                  </a:lnTo>
                  <a:lnTo>
                    <a:pt x="711" y="2317"/>
                  </a:lnTo>
                  <a:lnTo>
                    <a:pt x="649" y="2421"/>
                  </a:lnTo>
                  <a:lnTo>
                    <a:pt x="590" y="2526"/>
                  </a:lnTo>
                  <a:lnTo>
                    <a:pt x="533" y="2633"/>
                  </a:lnTo>
                  <a:lnTo>
                    <a:pt x="479" y="2741"/>
                  </a:lnTo>
                  <a:lnTo>
                    <a:pt x="428" y="2851"/>
                  </a:lnTo>
                  <a:lnTo>
                    <a:pt x="381" y="2961"/>
                  </a:lnTo>
                  <a:lnTo>
                    <a:pt x="335" y="3073"/>
                  </a:lnTo>
                  <a:lnTo>
                    <a:pt x="291" y="3186"/>
                  </a:lnTo>
                  <a:lnTo>
                    <a:pt x="252" y="3300"/>
                  </a:lnTo>
                  <a:lnTo>
                    <a:pt x="215" y="3415"/>
                  </a:lnTo>
                  <a:lnTo>
                    <a:pt x="181" y="3531"/>
                  </a:lnTo>
                  <a:lnTo>
                    <a:pt x="149" y="3647"/>
                  </a:lnTo>
                  <a:lnTo>
                    <a:pt x="122" y="3765"/>
                  </a:lnTo>
                  <a:lnTo>
                    <a:pt x="96" y="3883"/>
                  </a:lnTo>
                  <a:lnTo>
                    <a:pt x="74" y="4002"/>
                  </a:lnTo>
                  <a:lnTo>
                    <a:pt x="54" y="4121"/>
                  </a:lnTo>
                  <a:lnTo>
                    <a:pt x="38" y="4240"/>
                  </a:lnTo>
                  <a:lnTo>
                    <a:pt x="24" y="4360"/>
                  </a:lnTo>
                  <a:lnTo>
                    <a:pt x="13" y="4480"/>
                  </a:lnTo>
                  <a:lnTo>
                    <a:pt x="6" y="4601"/>
                  </a:lnTo>
                  <a:lnTo>
                    <a:pt x="2" y="4722"/>
                  </a:lnTo>
                  <a:lnTo>
                    <a:pt x="0" y="484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35" name="Line 27"/>
            <p:cNvSpPr>
              <a:spLocks noChangeShapeType="1"/>
            </p:cNvSpPr>
            <p:nvPr/>
          </p:nvSpPr>
          <p:spPr bwMode="auto">
            <a:xfrm flipV="1">
              <a:off x="461" y="1872"/>
              <a:ext cx="0" cy="79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36" name="Line 28"/>
            <p:cNvSpPr>
              <a:spLocks noChangeShapeType="1"/>
            </p:cNvSpPr>
            <p:nvPr/>
          </p:nvSpPr>
          <p:spPr bwMode="auto">
            <a:xfrm>
              <a:off x="461" y="1872"/>
              <a:ext cx="141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37" name="Line 29"/>
            <p:cNvSpPr>
              <a:spLocks noChangeShapeType="1"/>
            </p:cNvSpPr>
            <p:nvPr/>
          </p:nvSpPr>
          <p:spPr bwMode="auto">
            <a:xfrm>
              <a:off x="1876" y="1872"/>
              <a:ext cx="0" cy="79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38" name="Line 30"/>
            <p:cNvSpPr>
              <a:spLocks noChangeShapeType="1"/>
            </p:cNvSpPr>
            <p:nvPr/>
          </p:nvSpPr>
          <p:spPr bwMode="auto">
            <a:xfrm flipV="1">
              <a:off x="2872" y="2377"/>
              <a:ext cx="0" cy="10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39" name="Line 31"/>
            <p:cNvSpPr>
              <a:spLocks noChangeShapeType="1"/>
            </p:cNvSpPr>
            <p:nvPr/>
          </p:nvSpPr>
          <p:spPr bwMode="auto">
            <a:xfrm>
              <a:off x="2872" y="2377"/>
              <a:ext cx="55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40" name="Line 32"/>
            <p:cNvSpPr>
              <a:spLocks noChangeShapeType="1"/>
            </p:cNvSpPr>
            <p:nvPr/>
          </p:nvSpPr>
          <p:spPr bwMode="auto">
            <a:xfrm>
              <a:off x="5398" y="2377"/>
              <a:ext cx="0" cy="10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41" name="Line 33"/>
            <p:cNvSpPr>
              <a:spLocks noChangeShapeType="1"/>
            </p:cNvSpPr>
            <p:nvPr/>
          </p:nvSpPr>
          <p:spPr bwMode="auto">
            <a:xfrm flipV="1">
              <a:off x="3427" y="1872"/>
              <a:ext cx="0" cy="50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42" name="Line 34"/>
            <p:cNvSpPr>
              <a:spLocks noChangeShapeType="1"/>
            </p:cNvSpPr>
            <p:nvPr/>
          </p:nvSpPr>
          <p:spPr bwMode="auto">
            <a:xfrm>
              <a:off x="3427" y="1872"/>
              <a:ext cx="141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43" name="Line 35"/>
            <p:cNvSpPr>
              <a:spLocks noChangeShapeType="1"/>
            </p:cNvSpPr>
            <p:nvPr/>
          </p:nvSpPr>
          <p:spPr bwMode="auto">
            <a:xfrm>
              <a:off x="4842" y="1872"/>
              <a:ext cx="0" cy="50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44" name="Line 36"/>
            <p:cNvSpPr>
              <a:spLocks noChangeShapeType="1"/>
            </p:cNvSpPr>
            <p:nvPr/>
          </p:nvSpPr>
          <p:spPr bwMode="auto">
            <a:xfrm>
              <a:off x="158" y="3389"/>
              <a:ext cx="202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45" name="Line 37"/>
            <p:cNvSpPr>
              <a:spLocks noChangeShapeType="1"/>
            </p:cNvSpPr>
            <p:nvPr/>
          </p:nvSpPr>
          <p:spPr bwMode="auto">
            <a:xfrm>
              <a:off x="2872" y="3389"/>
              <a:ext cx="252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46" name="Line 38"/>
            <p:cNvSpPr>
              <a:spLocks noChangeShapeType="1"/>
            </p:cNvSpPr>
            <p:nvPr/>
          </p:nvSpPr>
          <p:spPr bwMode="auto">
            <a:xfrm>
              <a:off x="4842" y="2377"/>
              <a:ext cx="55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47" name="Line 39"/>
            <p:cNvSpPr>
              <a:spLocks noChangeShapeType="1"/>
            </p:cNvSpPr>
            <p:nvPr/>
          </p:nvSpPr>
          <p:spPr bwMode="auto">
            <a:xfrm flipV="1">
              <a:off x="1449" y="2870"/>
              <a:ext cx="461" cy="3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48" name="Freeform 40"/>
            <p:cNvSpPr>
              <a:spLocks/>
            </p:cNvSpPr>
            <p:nvPr/>
          </p:nvSpPr>
          <p:spPr bwMode="auto">
            <a:xfrm>
              <a:off x="1392" y="2967"/>
              <a:ext cx="58" cy="179"/>
            </a:xfrm>
            <a:custGeom>
              <a:avLst/>
              <a:gdLst>
                <a:gd name="T0" fmla="*/ 282 w 282"/>
                <a:gd name="T1" fmla="*/ 860 h 860"/>
                <a:gd name="T2" fmla="*/ 0 w 282"/>
                <a:gd name="T3" fmla="*/ 88 h 860"/>
                <a:gd name="T4" fmla="*/ 127 w 282"/>
                <a:gd name="T5" fmla="*/ 0 h 8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82" h="860">
                  <a:moveTo>
                    <a:pt x="282" y="860"/>
                  </a:moveTo>
                  <a:lnTo>
                    <a:pt x="0" y="88"/>
                  </a:lnTo>
                  <a:lnTo>
                    <a:pt x="12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49" name="Freeform 41"/>
            <p:cNvSpPr>
              <a:spLocks/>
            </p:cNvSpPr>
            <p:nvPr/>
          </p:nvSpPr>
          <p:spPr bwMode="auto">
            <a:xfrm>
              <a:off x="1418" y="2962"/>
              <a:ext cx="47" cy="94"/>
            </a:xfrm>
            <a:custGeom>
              <a:avLst/>
              <a:gdLst>
                <a:gd name="T0" fmla="*/ 156 w 226"/>
                <a:gd name="T1" fmla="*/ 446 h 446"/>
                <a:gd name="T2" fmla="*/ 165 w 226"/>
                <a:gd name="T3" fmla="*/ 439 h 446"/>
                <a:gd name="T4" fmla="*/ 174 w 226"/>
                <a:gd name="T5" fmla="*/ 429 h 446"/>
                <a:gd name="T6" fmla="*/ 183 w 226"/>
                <a:gd name="T7" fmla="*/ 420 h 446"/>
                <a:gd name="T8" fmla="*/ 191 w 226"/>
                <a:gd name="T9" fmla="*/ 408 h 446"/>
                <a:gd name="T10" fmla="*/ 198 w 226"/>
                <a:gd name="T11" fmla="*/ 396 h 446"/>
                <a:gd name="T12" fmla="*/ 204 w 226"/>
                <a:gd name="T13" fmla="*/ 383 h 446"/>
                <a:gd name="T14" fmla="*/ 210 w 226"/>
                <a:gd name="T15" fmla="*/ 369 h 446"/>
                <a:gd name="T16" fmla="*/ 215 w 226"/>
                <a:gd name="T17" fmla="*/ 353 h 446"/>
                <a:gd name="T18" fmla="*/ 218 w 226"/>
                <a:gd name="T19" fmla="*/ 337 h 446"/>
                <a:gd name="T20" fmla="*/ 221 w 226"/>
                <a:gd name="T21" fmla="*/ 321 h 446"/>
                <a:gd name="T22" fmla="*/ 224 w 226"/>
                <a:gd name="T23" fmla="*/ 304 h 446"/>
                <a:gd name="T24" fmla="*/ 226 w 226"/>
                <a:gd name="T25" fmla="*/ 286 h 446"/>
                <a:gd name="T26" fmla="*/ 226 w 226"/>
                <a:gd name="T27" fmla="*/ 268 h 446"/>
                <a:gd name="T28" fmla="*/ 226 w 226"/>
                <a:gd name="T29" fmla="*/ 250 h 446"/>
                <a:gd name="T30" fmla="*/ 224 w 226"/>
                <a:gd name="T31" fmla="*/ 232 h 446"/>
                <a:gd name="T32" fmla="*/ 221 w 226"/>
                <a:gd name="T33" fmla="*/ 214 h 446"/>
                <a:gd name="T34" fmla="*/ 218 w 226"/>
                <a:gd name="T35" fmla="*/ 196 h 446"/>
                <a:gd name="T36" fmla="*/ 214 w 226"/>
                <a:gd name="T37" fmla="*/ 178 h 446"/>
                <a:gd name="T38" fmla="*/ 210 w 226"/>
                <a:gd name="T39" fmla="*/ 161 h 446"/>
                <a:gd name="T40" fmla="*/ 203 w 226"/>
                <a:gd name="T41" fmla="*/ 144 h 446"/>
                <a:gd name="T42" fmla="*/ 197 w 226"/>
                <a:gd name="T43" fmla="*/ 127 h 446"/>
                <a:gd name="T44" fmla="*/ 190 w 226"/>
                <a:gd name="T45" fmla="*/ 111 h 446"/>
                <a:gd name="T46" fmla="*/ 182 w 226"/>
                <a:gd name="T47" fmla="*/ 96 h 446"/>
                <a:gd name="T48" fmla="*/ 174 w 226"/>
                <a:gd name="T49" fmla="*/ 81 h 446"/>
                <a:gd name="T50" fmla="*/ 164 w 226"/>
                <a:gd name="T51" fmla="*/ 69 h 446"/>
                <a:gd name="T52" fmla="*/ 155 w 226"/>
                <a:gd name="T53" fmla="*/ 56 h 446"/>
                <a:gd name="T54" fmla="*/ 144 w 226"/>
                <a:gd name="T55" fmla="*/ 44 h 446"/>
                <a:gd name="T56" fmla="*/ 133 w 226"/>
                <a:gd name="T57" fmla="*/ 35 h 446"/>
                <a:gd name="T58" fmla="*/ 123 w 226"/>
                <a:gd name="T59" fmla="*/ 25 h 446"/>
                <a:gd name="T60" fmla="*/ 111 w 226"/>
                <a:gd name="T61" fmla="*/ 18 h 446"/>
                <a:gd name="T62" fmla="*/ 100 w 226"/>
                <a:gd name="T63" fmla="*/ 11 h 446"/>
                <a:gd name="T64" fmla="*/ 89 w 226"/>
                <a:gd name="T65" fmla="*/ 6 h 446"/>
                <a:gd name="T66" fmla="*/ 77 w 226"/>
                <a:gd name="T67" fmla="*/ 3 h 446"/>
                <a:gd name="T68" fmla="*/ 65 w 226"/>
                <a:gd name="T69" fmla="*/ 1 h 446"/>
                <a:gd name="T70" fmla="*/ 54 w 226"/>
                <a:gd name="T71" fmla="*/ 0 h 446"/>
                <a:gd name="T72" fmla="*/ 42 w 226"/>
                <a:gd name="T73" fmla="*/ 1 h 446"/>
                <a:gd name="T74" fmla="*/ 30 w 226"/>
                <a:gd name="T75" fmla="*/ 3 h 446"/>
                <a:gd name="T76" fmla="*/ 20 w 226"/>
                <a:gd name="T77" fmla="*/ 6 h 446"/>
                <a:gd name="T78" fmla="*/ 9 w 226"/>
                <a:gd name="T79" fmla="*/ 11 h 446"/>
                <a:gd name="T80" fmla="*/ 0 w 226"/>
                <a:gd name="T81" fmla="*/ 18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26" h="446">
                  <a:moveTo>
                    <a:pt x="156" y="446"/>
                  </a:moveTo>
                  <a:lnTo>
                    <a:pt x="165" y="439"/>
                  </a:lnTo>
                  <a:lnTo>
                    <a:pt x="174" y="429"/>
                  </a:lnTo>
                  <a:lnTo>
                    <a:pt x="183" y="420"/>
                  </a:lnTo>
                  <a:lnTo>
                    <a:pt x="191" y="408"/>
                  </a:lnTo>
                  <a:lnTo>
                    <a:pt x="198" y="396"/>
                  </a:lnTo>
                  <a:lnTo>
                    <a:pt x="204" y="383"/>
                  </a:lnTo>
                  <a:lnTo>
                    <a:pt x="210" y="369"/>
                  </a:lnTo>
                  <a:lnTo>
                    <a:pt x="215" y="353"/>
                  </a:lnTo>
                  <a:lnTo>
                    <a:pt x="218" y="337"/>
                  </a:lnTo>
                  <a:lnTo>
                    <a:pt x="221" y="321"/>
                  </a:lnTo>
                  <a:lnTo>
                    <a:pt x="224" y="304"/>
                  </a:lnTo>
                  <a:lnTo>
                    <a:pt x="226" y="286"/>
                  </a:lnTo>
                  <a:lnTo>
                    <a:pt x="226" y="268"/>
                  </a:lnTo>
                  <a:lnTo>
                    <a:pt x="226" y="250"/>
                  </a:lnTo>
                  <a:lnTo>
                    <a:pt x="224" y="232"/>
                  </a:lnTo>
                  <a:lnTo>
                    <a:pt x="221" y="214"/>
                  </a:lnTo>
                  <a:lnTo>
                    <a:pt x="218" y="196"/>
                  </a:lnTo>
                  <a:lnTo>
                    <a:pt x="214" y="178"/>
                  </a:lnTo>
                  <a:lnTo>
                    <a:pt x="210" y="161"/>
                  </a:lnTo>
                  <a:lnTo>
                    <a:pt x="203" y="144"/>
                  </a:lnTo>
                  <a:lnTo>
                    <a:pt x="197" y="127"/>
                  </a:lnTo>
                  <a:lnTo>
                    <a:pt x="190" y="111"/>
                  </a:lnTo>
                  <a:lnTo>
                    <a:pt x="182" y="96"/>
                  </a:lnTo>
                  <a:lnTo>
                    <a:pt x="174" y="81"/>
                  </a:lnTo>
                  <a:lnTo>
                    <a:pt x="164" y="69"/>
                  </a:lnTo>
                  <a:lnTo>
                    <a:pt x="155" y="56"/>
                  </a:lnTo>
                  <a:lnTo>
                    <a:pt x="144" y="44"/>
                  </a:lnTo>
                  <a:lnTo>
                    <a:pt x="133" y="35"/>
                  </a:lnTo>
                  <a:lnTo>
                    <a:pt x="123" y="25"/>
                  </a:lnTo>
                  <a:lnTo>
                    <a:pt x="111" y="18"/>
                  </a:lnTo>
                  <a:lnTo>
                    <a:pt x="100" y="11"/>
                  </a:lnTo>
                  <a:lnTo>
                    <a:pt x="89" y="6"/>
                  </a:lnTo>
                  <a:lnTo>
                    <a:pt x="77" y="3"/>
                  </a:lnTo>
                  <a:lnTo>
                    <a:pt x="65" y="1"/>
                  </a:lnTo>
                  <a:lnTo>
                    <a:pt x="54" y="0"/>
                  </a:lnTo>
                  <a:lnTo>
                    <a:pt x="42" y="1"/>
                  </a:lnTo>
                  <a:lnTo>
                    <a:pt x="30" y="3"/>
                  </a:lnTo>
                  <a:lnTo>
                    <a:pt x="20" y="6"/>
                  </a:lnTo>
                  <a:lnTo>
                    <a:pt x="9" y="11"/>
                  </a:lnTo>
                  <a:lnTo>
                    <a:pt x="0" y="1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50" name="Line 42"/>
            <p:cNvSpPr>
              <a:spLocks noChangeShapeType="1"/>
            </p:cNvSpPr>
            <p:nvPr/>
          </p:nvSpPr>
          <p:spPr bwMode="auto">
            <a:xfrm flipH="1">
              <a:off x="1424" y="3056"/>
              <a:ext cx="26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51" name="Line 43"/>
            <p:cNvSpPr>
              <a:spLocks noChangeShapeType="1"/>
            </p:cNvSpPr>
            <p:nvPr/>
          </p:nvSpPr>
          <p:spPr bwMode="auto">
            <a:xfrm>
              <a:off x="1456" y="3051"/>
              <a:ext cx="47" cy="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52" name="Freeform 44"/>
            <p:cNvSpPr>
              <a:spLocks/>
            </p:cNvSpPr>
            <p:nvPr/>
          </p:nvSpPr>
          <p:spPr bwMode="auto">
            <a:xfrm>
              <a:off x="1484" y="2911"/>
              <a:ext cx="13" cy="41"/>
            </a:xfrm>
            <a:custGeom>
              <a:avLst/>
              <a:gdLst>
                <a:gd name="T0" fmla="*/ 59 w 59"/>
                <a:gd name="T1" fmla="*/ 0 h 200"/>
                <a:gd name="T2" fmla="*/ 50 w 59"/>
                <a:gd name="T3" fmla="*/ 7 h 200"/>
                <a:gd name="T4" fmla="*/ 41 w 59"/>
                <a:gd name="T5" fmla="*/ 15 h 200"/>
                <a:gd name="T6" fmla="*/ 34 w 59"/>
                <a:gd name="T7" fmla="*/ 25 h 200"/>
                <a:gd name="T8" fmla="*/ 28 w 59"/>
                <a:gd name="T9" fmla="*/ 35 h 200"/>
                <a:gd name="T10" fmla="*/ 21 w 59"/>
                <a:gd name="T11" fmla="*/ 46 h 200"/>
                <a:gd name="T12" fmla="*/ 15 w 59"/>
                <a:gd name="T13" fmla="*/ 59 h 200"/>
                <a:gd name="T14" fmla="*/ 11 w 59"/>
                <a:gd name="T15" fmla="*/ 73 h 200"/>
                <a:gd name="T16" fmla="*/ 6 w 59"/>
                <a:gd name="T17" fmla="*/ 87 h 200"/>
                <a:gd name="T18" fmla="*/ 3 w 59"/>
                <a:gd name="T19" fmla="*/ 102 h 200"/>
                <a:gd name="T20" fmla="*/ 1 w 59"/>
                <a:gd name="T21" fmla="*/ 117 h 200"/>
                <a:gd name="T22" fmla="*/ 0 w 59"/>
                <a:gd name="T23" fmla="*/ 133 h 200"/>
                <a:gd name="T24" fmla="*/ 0 w 59"/>
                <a:gd name="T25" fmla="*/ 150 h 200"/>
                <a:gd name="T26" fmla="*/ 1 w 59"/>
                <a:gd name="T27" fmla="*/ 166 h 200"/>
                <a:gd name="T28" fmla="*/ 2 w 59"/>
                <a:gd name="T29" fmla="*/ 183 h 200"/>
                <a:gd name="T30" fmla="*/ 5 w 59"/>
                <a:gd name="T31" fmla="*/ 20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9" h="200">
                  <a:moveTo>
                    <a:pt x="59" y="0"/>
                  </a:moveTo>
                  <a:lnTo>
                    <a:pt x="50" y="7"/>
                  </a:lnTo>
                  <a:lnTo>
                    <a:pt x="41" y="15"/>
                  </a:lnTo>
                  <a:lnTo>
                    <a:pt x="34" y="25"/>
                  </a:lnTo>
                  <a:lnTo>
                    <a:pt x="28" y="35"/>
                  </a:lnTo>
                  <a:lnTo>
                    <a:pt x="21" y="46"/>
                  </a:lnTo>
                  <a:lnTo>
                    <a:pt x="15" y="59"/>
                  </a:lnTo>
                  <a:lnTo>
                    <a:pt x="11" y="73"/>
                  </a:lnTo>
                  <a:lnTo>
                    <a:pt x="6" y="87"/>
                  </a:lnTo>
                  <a:lnTo>
                    <a:pt x="3" y="102"/>
                  </a:lnTo>
                  <a:lnTo>
                    <a:pt x="1" y="117"/>
                  </a:lnTo>
                  <a:lnTo>
                    <a:pt x="0" y="133"/>
                  </a:lnTo>
                  <a:lnTo>
                    <a:pt x="0" y="150"/>
                  </a:lnTo>
                  <a:lnTo>
                    <a:pt x="1" y="166"/>
                  </a:lnTo>
                  <a:lnTo>
                    <a:pt x="2" y="183"/>
                  </a:lnTo>
                  <a:lnTo>
                    <a:pt x="5" y="20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53" name="Freeform 45"/>
            <p:cNvSpPr>
              <a:spLocks/>
            </p:cNvSpPr>
            <p:nvPr/>
          </p:nvSpPr>
          <p:spPr bwMode="auto">
            <a:xfrm>
              <a:off x="1497" y="2908"/>
              <a:ext cx="38" cy="44"/>
            </a:xfrm>
            <a:custGeom>
              <a:avLst/>
              <a:gdLst>
                <a:gd name="T0" fmla="*/ 181 w 181"/>
                <a:gd name="T1" fmla="*/ 215 h 215"/>
                <a:gd name="T2" fmla="*/ 181 w 181"/>
                <a:gd name="T3" fmla="*/ 199 h 215"/>
                <a:gd name="T4" fmla="*/ 180 w 181"/>
                <a:gd name="T5" fmla="*/ 183 h 215"/>
                <a:gd name="T6" fmla="*/ 177 w 181"/>
                <a:gd name="T7" fmla="*/ 166 h 215"/>
                <a:gd name="T8" fmla="*/ 173 w 181"/>
                <a:gd name="T9" fmla="*/ 150 h 215"/>
                <a:gd name="T10" fmla="*/ 170 w 181"/>
                <a:gd name="T11" fmla="*/ 134 h 215"/>
                <a:gd name="T12" fmla="*/ 165 w 181"/>
                <a:gd name="T13" fmla="*/ 118 h 215"/>
                <a:gd name="T14" fmla="*/ 160 w 181"/>
                <a:gd name="T15" fmla="*/ 104 h 215"/>
                <a:gd name="T16" fmla="*/ 153 w 181"/>
                <a:gd name="T17" fmla="*/ 89 h 215"/>
                <a:gd name="T18" fmla="*/ 146 w 181"/>
                <a:gd name="T19" fmla="*/ 75 h 215"/>
                <a:gd name="T20" fmla="*/ 137 w 181"/>
                <a:gd name="T21" fmla="*/ 62 h 215"/>
                <a:gd name="T22" fmla="*/ 129 w 181"/>
                <a:gd name="T23" fmla="*/ 50 h 215"/>
                <a:gd name="T24" fmla="*/ 120 w 181"/>
                <a:gd name="T25" fmla="*/ 40 h 215"/>
                <a:gd name="T26" fmla="*/ 111 w 181"/>
                <a:gd name="T27" fmla="*/ 30 h 215"/>
                <a:gd name="T28" fmla="*/ 101 w 181"/>
                <a:gd name="T29" fmla="*/ 22 h 215"/>
                <a:gd name="T30" fmla="*/ 91 w 181"/>
                <a:gd name="T31" fmla="*/ 14 h 215"/>
                <a:gd name="T32" fmla="*/ 81 w 181"/>
                <a:gd name="T33" fmla="*/ 9 h 215"/>
                <a:gd name="T34" fmla="*/ 70 w 181"/>
                <a:gd name="T35" fmla="*/ 5 h 215"/>
                <a:gd name="T36" fmla="*/ 60 w 181"/>
                <a:gd name="T37" fmla="*/ 2 h 215"/>
                <a:gd name="T38" fmla="*/ 49 w 181"/>
                <a:gd name="T39" fmla="*/ 0 h 215"/>
                <a:gd name="T40" fmla="*/ 39 w 181"/>
                <a:gd name="T41" fmla="*/ 0 h 215"/>
                <a:gd name="T42" fmla="*/ 29 w 181"/>
                <a:gd name="T43" fmla="*/ 2 h 215"/>
                <a:gd name="T44" fmla="*/ 18 w 181"/>
                <a:gd name="T45" fmla="*/ 4 h 215"/>
                <a:gd name="T46" fmla="*/ 9 w 181"/>
                <a:gd name="T47" fmla="*/ 8 h 215"/>
                <a:gd name="T48" fmla="*/ 0 w 181"/>
                <a:gd name="T49" fmla="*/ 1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81" h="215">
                  <a:moveTo>
                    <a:pt x="181" y="215"/>
                  </a:moveTo>
                  <a:lnTo>
                    <a:pt x="181" y="199"/>
                  </a:lnTo>
                  <a:lnTo>
                    <a:pt x="180" y="183"/>
                  </a:lnTo>
                  <a:lnTo>
                    <a:pt x="177" y="166"/>
                  </a:lnTo>
                  <a:lnTo>
                    <a:pt x="173" y="150"/>
                  </a:lnTo>
                  <a:lnTo>
                    <a:pt x="170" y="134"/>
                  </a:lnTo>
                  <a:lnTo>
                    <a:pt x="165" y="118"/>
                  </a:lnTo>
                  <a:lnTo>
                    <a:pt x="160" y="104"/>
                  </a:lnTo>
                  <a:lnTo>
                    <a:pt x="153" y="89"/>
                  </a:lnTo>
                  <a:lnTo>
                    <a:pt x="146" y="75"/>
                  </a:lnTo>
                  <a:lnTo>
                    <a:pt x="137" y="62"/>
                  </a:lnTo>
                  <a:lnTo>
                    <a:pt x="129" y="50"/>
                  </a:lnTo>
                  <a:lnTo>
                    <a:pt x="120" y="40"/>
                  </a:lnTo>
                  <a:lnTo>
                    <a:pt x="111" y="30"/>
                  </a:lnTo>
                  <a:lnTo>
                    <a:pt x="101" y="22"/>
                  </a:lnTo>
                  <a:lnTo>
                    <a:pt x="91" y="14"/>
                  </a:lnTo>
                  <a:lnTo>
                    <a:pt x="81" y="9"/>
                  </a:lnTo>
                  <a:lnTo>
                    <a:pt x="70" y="5"/>
                  </a:lnTo>
                  <a:lnTo>
                    <a:pt x="60" y="2"/>
                  </a:lnTo>
                  <a:lnTo>
                    <a:pt x="49" y="0"/>
                  </a:lnTo>
                  <a:lnTo>
                    <a:pt x="39" y="0"/>
                  </a:lnTo>
                  <a:lnTo>
                    <a:pt x="29" y="2"/>
                  </a:lnTo>
                  <a:lnTo>
                    <a:pt x="18" y="4"/>
                  </a:lnTo>
                  <a:lnTo>
                    <a:pt x="9" y="8"/>
                  </a:lnTo>
                  <a:lnTo>
                    <a:pt x="0" y="1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54" name="Freeform 46"/>
            <p:cNvSpPr>
              <a:spLocks/>
            </p:cNvSpPr>
            <p:nvPr/>
          </p:nvSpPr>
          <p:spPr bwMode="auto">
            <a:xfrm>
              <a:off x="1534" y="2952"/>
              <a:ext cx="42" cy="134"/>
            </a:xfrm>
            <a:custGeom>
              <a:avLst/>
              <a:gdLst>
                <a:gd name="T0" fmla="*/ 1 w 202"/>
                <a:gd name="T1" fmla="*/ 0 h 642"/>
                <a:gd name="T2" fmla="*/ 0 w 202"/>
                <a:gd name="T3" fmla="*/ 642 h 642"/>
                <a:gd name="T4" fmla="*/ 202 w 202"/>
                <a:gd name="T5" fmla="*/ 500 h 6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2" h="642">
                  <a:moveTo>
                    <a:pt x="1" y="0"/>
                  </a:moveTo>
                  <a:lnTo>
                    <a:pt x="0" y="642"/>
                  </a:lnTo>
                  <a:lnTo>
                    <a:pt x="202" y="50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55" name="Freeform 47"/>
            <p:cNvSpPr>
              <a:spLocks/>
            </p:cNvSpPr>
            <p:nvPr/>
          </p:nvSpPr>
          <p:spPr bwMode="auto">
            <a:xfrm>
              <a:off x="1563" y="2876"/>
              <a:ext cx="53" cy="142"/>
            </a:xfrm>
            <a:custGeom>
              <a:avLst/>
              <a:gdLst>
                <a:gd name="T0" fmla="*/ 0 w 249"/>
                <a:gd name="T1" fmla="*/ 0 h 685"/>
                <a:gd name="T2" fmla="*/ 2 w 249"/>
                <a:gd name="T3" fmla="*/ 33 h 685"/>
                <a:gd name="T4" fmla="*/ 4 w 249"/>
                <a:gd name="T5" fmla="*/ 66 h 685"/>
                <a:gd name="T6" fmla="*/ 7 w 249"/>
                <a:gd name="T7" fmla="*/ 100 h 685"/>
                <a:gd name="T8" fmla="*/ 12 w 249"/>
                <a:gd name="T9" fmla="*/ 133 h 685"/>
                <a:gd name="T10" fmla="*/ 18 w 249"/>
                <a:gd name="T11" fmla="*/ 167 h 685"/>
                <a:gd name="T12" fmla="*/ 24 w 249"/>
                <a:gd name="T13" fmla="*/ 200 h 685"/>
                <a:gd name="T14" fmla="*/ 31 w 249"/>
                <a:gd name="T15" fmla="*/ 233 h 685"/>
                <a:gd name="T16" fmla="*/ 39 w 249"/>
                <a:gd name="T17" fmla="*/ 266 h 685"/>
                <a:gd name="T18" fmla="*/ 47 w 249"/>
                <a:gd name="T19" fmla="*/ 299 h 685"/>
                <a:gd name="T20" fmla="*/ 57 w 249"/>
                <a:gd name="T21" fmla="*/ 331 h 685"/>
                <a:gd name="T22" fmla="*/ 68 w 249"/>
                <a:gd name="T23" fmla="*/ 362 h 685"/>
                <a:gd name="T24" fmla="*/ 79 w 249"/>
                <a:gd name="T25" fmla="*/ 393 h 685"/>
                <a:gd name="T26" fmla="*/ 91 w 249"/>
                <a:gd name="T27" fmla="*/ 424 h 685"/>
                <a:gd name="T28" fmla="*/ 105 w 249"/>
                <a:gd name="T29" fmla="*/ 454 h 685"/>
                <a:gd name="T30" fmla="*/ 118 w 249"/>
                <a:gd name="T31" fmla="*/ 483 h 685"/>
                <a:gd name="T32" fmla="*/ 132 w 249"/>
                <a:gd name="T33" fmla="*/ 511 h 685"/>
                <a:gd name="T34" fmla="*/ 147 w 249"/>
                <a:gd name="T35" fmla="*/ 539 h 685"/>
                <a:gd name="T36" fmla="*/ 163 w 249"/>
                <a:gd name="T37" fmla="*/ 566 h 685"/>
                <a:gd name="T38" fmla="*/ 179 w 249"/>
                <a:gd name="T39" fmla="*/ 592 h 685"/>
                <a:gd name="T40" fmla="*/ 196 w 249"/>
                <a:gd name="T41" fmla="*/ 617 h 685"/>
                <a:gd name="T42" fmla="*/ 213 w 249"/>
                <a:gd name="T43" fmla="*/ 640 h 685"/>
                <a:gd name="T44" fmla="*/ 231 w 249"/>
                <a:gd name="T45" fmla="*/ 664 h 685"/>
                <a:gd name="T46" fmla="*/ 249 w 249"/>
                <a:gd name="T47" fmla="*/ 685 h 6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49" h="685">
                  <a:moveTo>
                    <a:pt x="0" y="0"/>
                  </a:moveTo>
                  <a:lnTo>
                    <a:pt x="2" y="33"/>
                  </a:lnTo>
                  <a:lnTo>
                    <a:pt x="4" y="66"/>
                  </a:lnTo>
                  <a:lnTo>
                    <a:pt x="7" y="100"/>
                  </a:lnTo>
                  <a:lnTo>
                    <a:pt x="12" y="133"/>
                  </a:lnTo>
                  <a:lnTo>
                    <a:pt x="18" y="167"/>
                  </a:lnTo>
                  <a:lnTo>
                    <a:pt x="24" y="200"/>
                  </a:lnTo>
                  <a:lnTo>
                    <a:pt x="31" y="233"/>
                  </a:lnTo>
                  <a:lnTo>
                    <a:pt x="39" y="266"/>
                  </a:lnTo>
                  <a:lnTo>
                    <a:pt x="47" y="299"/>
                  </a:lnTo>
                  <a:lnTo>
                    <a:pt x="57" y="331"/>
                  </a:lnTo>
                  <a:lnTo>
                    <a:pt x="68" y="362"/>
                  </a:lnTo>
                  <a:lnTo>
                    <a:pt x="79" y="393"/>
                  </a:lnTo>
                  <a:lnTo>
                    <a:pt x="91" y="424"/>
                  </a:lnTo>
                  <a:lnTo>
                    <a:pt x="105" y="454"/>
                  </a:lnTo>
                  <a:lnTo>
                    <a:pt x="118" y="483"/>
                  </a:lnTo>
                  <a:lnTo>
                    <a:pt x="132" y="511"/>
                  </a:lnTo>
                  <a:lnTo>
                    <a:pt x="147" y="539"/>
                  </a:lnTo>
                  <a:lnTo>
                    <a:pt x="163" y="566"/>
                  </a:lnTo>
                  <a:lnTo>
                    <a:pt x="179" y="592"/>
                  </a:lnTo>
                  <a:lnTo>
                    <a:pt x="196" y="617"/>
                  </a:lnTo>
                  <a:lnTo>
                    <a:pt x="213" y="640"/>
                  </a:lnTo>
                  <a:lnTo>
                    <a:pt x="231" y="664"/>
                  </a:lnTo>
                  <a:lnTo>
                    <a:pt x="249" y="68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56" name="Freeform 48"/>
            <p:cNvSpPr>
              <a:spLocks/>
            </p:cNvSpPr>
            <p:nvPr/>
          </p:nvSpPr>
          <p:spPr bwMode="auto">
            <a:xfrm>
              <a:off x="1563" y="2857"/>
              <a:ext cx="22" cy="19"/>
            </a:xfrm>
            <a:custGeom>
              <a:avLst/>
              <a:gdLst>
                <a:gd name="T0" fmla="*/ 101 w 101"/>
                <a:gd name="T1" fmla="*/ 17 h 88"/>
                <a:gd name="T2" fmla="*/ 93 w 101"/>
                <a:gd name="T3" fmla="*/ 10 h 88"/>
                <a:gd name="T4" fmla="*/ 85 w 101"/>
                <a:gd name="T5" fmla="*/ 6 h 88"/>
                <a:gd name="T6" fmla="*/ 77 w 101"/>
                <a:gd name="T7" fmla="*/ 3 h 88"/>
                <a:gd name="T8" fmla="*/ 69 w 101"/>
                <a:gd name="T9" fmla="*/ 1 h 88"/>
                <a:gd name="T10" fmla="*/ 60 w 101"/>
                <a:gd name="T11" fmla="*/ 0 h 88"/>
                <a:gd name="T12" fmla="*/ 53 w 101"/>
                <a:gd name="T13" fmla="*/ 1 h 88"/>
                <a:gd name="T14" fmla="*/ 45 w 101"/>
                <a:gd name="T15" fmla="*/ 3 h 88"/>
                <a:gd name="T16" fmla="*/ 38 w 101"/>
                <a:gd name="T17" fmla="*/ 7 h 88"/>
                <a:gd name="T18" fmla="*/ 31 w 101"/>
                <a:gd name="T19" fmla="*/ 11 h 88"/>
                <a:gd name="T20" fmla="*/ 24 w 101"/>
                <a:gd name="T21" fmla="*/ 18 h 88"/>
                <a:gd name="T22" fmla="*/ 19 w 101"/>
                <a:gd name="T23" fmla="*/ 25 h 88"/>
                <a:gd name="T24" fmla="*/ 14 w 101"/>
                <a:gd name="T25" fmla="*/ 34 h 88"/>
                <a:gd name="T26" fmla="*/ 9 w 101"/>
                <a:gd name="T27" fmla="*/ 42 h 88"/>
                <a:gd name="T28" fmla="*/ 5 w 101"/>
                <a:gd name="T29" fmla="*/ 53 h 88"/>
                <a:gd name="T30" fmla="*/ 3 w 101"/>
                <a:gd name="T31" fmla="*/ 63 h 88"/>
                <a:gd name="T32" fmla="*/ 1 w 101"/>
                <a:gd name="T33" fmla="*/ 75 h 88"/>
                <a:gd name="T34" fmla="*/ 0 w 101"/>
                <a:gd name="T35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1" h="88">
                  <a:moveTo>
                    <a:pt x="101" y="17"/>
                  </a:moveTo>
                  <a:lnTo>
                    <a:pt x="93" y="10"/>
                  </a:lnTo>
                  <a:lnTo>
                    <a:pt x="85" y="6"/>
                  </a:lnTo>
                  <a:lnTo>
                    <a:pt x="77" y="3"/>
                  </a:lnTo>
                  <a:lnTo>
                    <a:pt x="69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5" y="3"/>
                  </a:lnTo>
                  <a:lnTo>
                    <a:pt x="38" y="7"/>
                  </a:lnTo>
                  <a:lnTo>
                    <a:pt x="31" y="11"/>
                  </a:lnTo>
                  <a:lnTo>
                    <a:pt x="24" y="18"/>
                  </a:lnTo>
                  <a:lnTo>
                    <a:pt x="19" y="25"/>
                  </a:lnTo>
                  <a:lnTo>
                    <a:pt x="14" y="34"/>
                  </a:lnTo>
                  <a:lnTo>
                    <a:pt x="9" y="42"/>
                  </a:lnTo>
                  <a:lnTo>
                    <a:pt x="5" y="53"/>
                  </a:lnTo>
                  <a:lnTo>
                    <a:pt x="3" y="63"/>
                  </a:lnTo>
                  <a:lnTo>
                    <a:pt x="1" y="75"/>
                  </a:lnTo>
                  <a:lnTo>
                    <a:pt x="0" y="8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57" name="Freeform 49"/>
            <p:cNvSpPr>
              <a:spLocks/>
            </p:cNvSpPr>
            <p:nvPr/>
          </p:nvSpPr>
          <p:spPr bwMode="auto">
            <a:xfrm>
              <a:off x="1585" y="2860"/>
              <a:ext cx="51" cy="143"/>
            </a:xfrm>
            <a:custGeom>
              <a:avLst/>
              <a:gdLst>
                <a:gd name="T0" fmla="*/ 249 w 249"/>
                <a:gd name="T1" fmla="*/ 686 h 686"/>
                <a:gd name="T2" fmla="*/ 248 w 249"/>
                <a:gd name="T3" fmla="*/ 652 h 686"/>
                <a:gd name="T4" fmla="*/ 245 w 249"/>
                <a:gd name="T5" fmla="*/ 618 h 686"/>
                <a:gd name="T6" fmla="*/ 241 w 249"/>
                <a:gd name="T7" fmla="*/ 585 h 686"/>
                <a:gd name="T8" fmla="*/ 237 w 249"/>
                <a:gd name="T9" fmla="*/ 551 h 686"/>
                <a:gd name="T10" fmla="*/ 232 w 249"/>
                <a:gd name="T11" fmla="*/ 517 h 686"/>
                <a:gd name="T12" fmla="*/ 226 w 249"/>
                <a:gd name="T13" fmla="*/ 484 h 686"/>
                <a:gd name="T14" fmla="*/ 218 w 249"/>
                <a:gd name="T15" fmla="*/ 452 h 686"/>
                <a:gd name="T16" fmla="*/ 210 w 249"/>
                <a:gd name="T17" fmla="*/ 419 h 686"/>
                <a:gd name="T18" fmla="*/ 201 w 249"/>
                <a:gd name="T19" fmla="*/ 386 h 686"/>
                <a:gd name="T20" fmla="*/ 192 w 249"/>
                <a:gd name="T21" fmla="*/ 354 h 686"/>
                <a:gd name="T22" fmla="*/ 181 w 249"/>
                <a:gd name="T23" fmla="*/ 322 h 686"/>
                <a:gd name="T24" fmla="*/ 169 w 249"/>
                <a:gd name="T25" fmla="*/ 291 h 686"/>
                <a:gd name="T26" fmla="*/ 158 w 249"/>
                <a:gd name="T27" fmla="*/ 261 h 686"/>
                <a:gd name="T28" fmla="*/ 145 w 249"/>
                <a:gd name="T29" fmla="*/ 231 h 686"/>
                <a:gd name="T30" fmla="*/ 131 w 249"/>
                <a:gd name="T31" fmla="*/ 202 h 686"/>
                <a:gd name="T32" fmla="*/ 117 w 249"/>
                <a:gd name="T33" fmla="*/ 174 h 686"/>
                <a:gd name="T34" fmla="*/ 101 w 249"/>
                <a:gd name="T35" fmla="*/ 146 h 686"/>
                <a:gd name="T36" fmla="*/ 87 w 249"/>
                <a:gd name="T37" fmla="*/ 119 h 686"/>
                <a:gd name="T38" fmla="*/ 70 w 249"/>
                <a:gd name="T39" fmla="*/ 93 h 686"/>
                <a:gd name="T40" fmla="*/ 54 w 249"/>
                <a:gd name="T41" fmla="*/ 69 h 686"/>
                <a:gd name="T42" fmla="*/ 36 w 249"/>
                <a:gd name="T43" fmla="*/ 44 h 686"/>
                <a:gd name="T44" fmla="*/ 18 w 249"/>
                <a:gd name="T45" fmla="*/ 22 h 686"/>
                <a:gd name="T46" fmla="*/ 0 w 249"/>
                <a:gd name="T47" fmla="*/ 0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49" h="686">
                  <a:moveTo>
                    <a:pt x="249" y="686"/>
                  </a:moveTo>
                  <a:lnTo>
                    <a:pt x="248" y="652"/>
                  </a:lnTo>
                  <a:lnTo>
                    <a:pt x="245" y="618"/>
                  </a:lnTo>
                  <a:lnTo>
                    <a:pt x="241" y="585"/>
                  </a:lnTo>
                  <a:lnTo>
                    <a:pt x="237" y="551"/>
                  </a:lnTo>
                  <a:lnTo>
                    <a:pt x="232" y="517"/>
                  </a:lnTo>
                  <a:lnTo>
                    <a:pt x="226" y="484"/>
                  </a:lnTo>
                  <a:lnTo>
                    <a:pt x="218" y="452"/>
                  </a:lnTo>
                  <a:lnTo>
                    <a:pt x="210" y="419"/>
                  </a:lnTo>
                  <a:lnTo>
                    <a:pt x="201" y="386"/>
                  </a:lnTo>
                  <a:lnTo>
                    <a:pt x="192" y="354"/>
                  </a:lnTo>
                  <a:lnTo>
                    <a:pt x="181" y="322"/>
                  </a:lnTo>
                  <a:lnTo>
                    <a:pt x="169" y="291"/>
                  </a:lnTo>
                  <a:lnTo>
                    <a:pt x="158" y="261"/>
                  </a:lnTo>
                  <a:lnTo>
                    <a:pt x="145" y="231"/>
                  </a:lnTo>
                  <a:lnTo>
                    <a:pt x="131" y="202"/>
                  </a:lnTo>
                  <a:lnTo>
                    <a:pt x="117" y="174"/>
                  </a:lnTo>
                  <a:lnTo>
                    <a:pt x="101" y="146"/>
                  </a:lnTo>
                  <a:lnTo>
                    <a:pt x="87" y="119"/>
                  </a:lnTo>
                  <a:lnTo>
                    <a:pt x="70" y="93"/>
                  </a:lnTo>
                  <a:lnTo>
                    <a:pt x="54" y="69"/>
                  </a:lnTo>
                  <a:lnTo>
                    <a:pt x="36" y="44"/>
                  </a:lnTo>
                  <a:lnTo>
                    <a:pt x="18" y="2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58" name="Freeform 50"/>
            <p:cNvSpPr>
              <a:spLocks/>
            </p:cNvSpPr>
            <p:nvPr/>
          </p:nvSpPr>
          <p:spPr bwMode="auto">
            <a:xfrm>
              <a:off x="1616" y="3003"/>
              <a:ext cx="20" cy="19"/>
            </a:xfrm>
            <a:custGeom>
              <a:avLst/>
              <a:gdLst>
                <a:gd name="T0" fmla="*/ 0 w 101"/>
                <a:gd name="T1" fmla="*/ 70 h 87"/>
                <a:gd name="T2" fmla="*/ 7 w 101"/>
                <a:gd name="T3" fmla="*/ 76 h 87"/>
                <a:gd name="T4" fmla="*/ 16 w 101"/>
                <a:gd name="T5" fmla="*/ 81 h 87"/>
                <a:gd name="T6" fmla="*/ 24 w 101"/>
                <a:gd name="T7" fmla="*/ 84 h 87"/>
                <a:gd name="T8" fmla="*/ 32 w 101"/>
                <a:gd name="T9" fmla="*/ 86 h 87"/>
                <a:gd name="T10" fmla="*/ 40 w 101"/>
                <a:gd name="T11" fmla="*/ 87 h 87"/>
                <a:gd name="T12" fmla="*/ 48 w 101"/>
                <a:gd name="T13" fmla="*/ 86 h 87"/>
                <a:gd name="T14" fmla="*/ 55 w 101"/>
                <a:gd name="T15" fmla="*/ 84 h 87"/>
                <a:gd name="T16" fmla="*/ 63 w 101"/>
                <a:gd name="T17" fmla="*/ 81 h 87"/>
                <a:gd name="T18" fmla="*/ 70 w 101"/>
                <a:gd name="T19" fmla="*/ 75 h 87"/>
                <a:gd name="T20" fmla="*/ 76 w 101"/>
                <a:gd name="T21" fmla="*/ 69 h 87"/>
                <a:gd name="T22" fmla="*/ 82 w 101"/>
                <a:gd name="T23" fmla="*/ 63 h 87"/>
                <a:gd name="T24" fmla="*/ 87 w 101"/>
                <a:gd name="T25" fmla="*/ 54 h 87"/>
                <a:gd name="T26" fmla="*/ 91 w 101"/>
                <a:gd name="T27" fmla="*/ 45 h 87"/>
                <a:gd name="T28" fmla="*/ 96 w 101"/>
                <a:gd name="T29" fmla="*/ 34 h 87"/>
                <a:gd name="T30" fmla="*/ 98 w 101"/>
                <a:gd name="T31" fmla="*/ 23 h 87"/>
                <a:gd name="T32" fmla="*/ 100 w 101"/>
                <a:gd name="T33" fmla="*/ 12 h 87"/>
                <a:gd name="T34" fmla="*/ 101 w 101"/>
                <a:gd name="T35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1" h="87">
                  <a:moveTo>
                    <a:pt x="0" y="70"/>
                  </a:moveTo>
                  <a:lnTo>
                    <a:pt x="7" y="76"/>
                  </a:lnTo>
                  <a:lnTo>
                    <a:pt x="16" y="81"/>
                  </a:lnTo>
                  <a:lnTo>
                    <a:pt x="24" y="84"/>
                  </a:lnTo>
                  <a:lnTo>
                    <a:pt x="32" y="86"/>
                  </a:lnTo>
                  <a:lnTo>
                    <a:pt x="40" y="87"/>
                  </a:lnTo>
                  <a:lnTo>
                    <a:pt x="48" y="86"/>
                  </a:lnTo>
                  <a:lnTo>
                    <a:pt x="55" y="84"/>
                  </a:lnTo>
                  <a:lnTo>
                    <a:pt x="63" y="81"/>
                  </a:lnTo>
                  <a:lnTo>
                    <a:pt x="70" y="75"/>
                  </a:lnTo>
                  <a:lnTo>
                    <a:pt x="76" y="69"/>
                  </a:lnTo>
                  <a:lnTo>
                    <a:pt x="82" y="63"/>
                  </a:lnTo>
                  <a:lnTo>
                    <a:pt x="87" y="54"/>
                  </a:lnTo>
                  <a:lnTo>
                    <a:pt x="91" y="45"/>
                  </a:lnTo>
                  <a:lnTo>
                    <a:pt x="96" y="34"/>
                  </a:lnTo>
                  <a:lnTo>
                    <a:pt x="98" y="23"/>
                  </a:lnTo>
                  <a:lnTo>
                    <a:pt x="100" y="12"/>
                  </a:lnTo>
                  <a:lnTo>
                    <a:pt x="10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59" name="Freeform 51"/>
            <p:cNvSpPr>
              <a:spLocks/>
            </p:cNvSpPr>
            <p:nvPr/>
          </p:nvSpPr>
          <p:spPr bwMode="auto">
            <a:xfrm>
              <a:off x="1899" y="2809"/>
              <a:ext cx="97" cy="74"/>
            </a:xfrm>
            <a:custGeom>
              <a:avLst/>
              <a:gdLst>
                <a:gd name="T0" fmla="*/ 0 w 465"/>
                <a:gd name="T1" fmla="*/ 223 h 361"/>
                <a:gd name="T2" fmla="*/ 98 w 465"/>
                <a:gd name="T3" fmla="*/ 361 h 361"/>
                <a:gd name="T4" fmla="*/ 465 w 465"/>
                <a:gd name="T5" fmla="*/ 0 h 361"/>
                <a:gd name="T6" fmla="*/ 0 w 465"/>
                <a:gd name="T7" fmla="*/ 223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65" h="361">
                  <a:moveTo>
                    <a:pt x="0" y="223"/>
                  </a:moveTo>
                  <a:lnTo>
                    <a:pt x="98" y="361"/>
                  </a:lnTo>
                  <a:lnTo>
                    <a:pt x="465" y="0"/>
                  </a:lnTo>
                  <a:lnTo>
                    <a:pt x="0" y="223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60" name="Freeform 52"/>
            <p:cNvSpPr>
              <a:spLocks/>
            </p:cNvSpPr>
            <p:nvPr/>
          </p:nvSpPr>
          <p:spPr bwMode="auto">
            <a:xfrm>
              <a:off x="1899" y="2809"/>
              <a:ext cx="97" cy="74"/>
            </a:xfrm>
            <a:custGeom>
              <a:avLst/>
              <a:gdLst>
                <a:gd name="T0" fmla="*/ 0 w 465"/>
                <a:gd name="T1" fmla="*/ 223 h 361"/>
                <a:gd name="T2" fmla="*/ 98 w 465"/>
                <a:gd name="T3" fmla="*/ 361 h 361"/>
                <a:gd name="T4" fmla="*/ 465 w 465"/>
                <a:gd name="T5" fmla="*/ 0 h 361"/>
                <a:gd name="T6" fmla="*/ 0 w 465"/>
                <a:gd name="T7" fmla="*/ 223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65" h="361">
                  <a:moveTo>
                    <a:pt x="0" y="223"/>
                  </a:moveTo>
                  <a:lnTo>
                    <a:pt x="98" y="361"/>
                  </a:lnTo>
                  <a:lnTo>
                    <a:pt x="465" y="0"/>
                  </a:lnTo>
                  <a:lnTo>
                    <a:pt x="0" y="223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61" name="Line 53"/>
            <p:cNvSpPr>
              <a:spLocks noChangeShapeType="1"/>
            </p:cNvSpPr>
            <p:nvPr/>
          </p:nvSpPr>
          <p:spPr bwMode="auto">
            <a:xfrm>
              <a:off x="1996" y="2809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62" name="Line 54"/>
            <p:cNvSpPr>
              <a:spLocks noChangeShapeType="1"/>
            </p:cNvSpPr>
            <p:nvPr/>
          </p:nvSpPr>
          <p:spPr bwMode="auto">
            <a:xfrm>
              <a:off x="1168" y="3389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64" name="Line 56"/>
            <p:cNvSpPr>
              <a:spLocks noChangeShapeType="1"/>
            </p:cNvSpPr>
            <p:nvPr/>
          </p:nvSpPr>
          <p:spPr bwMode="auto">
            <a:xfrm flipV="1">
              <a:off x="4135" y="1528"/>
              <a:ext cx="0" cy="2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92" name="Line 84"/>
            <p:cNvSpPr>
              <a:spLocks noChangeShapeType="1"/>
            </p:cNvSpPr>
            <p:nvPr/>
          </p:nvSpPr>
          <p:spPr bwMode="auto">
            <a:xfrm>
              <a:off x="4313" y="1892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20429" name="Group 621"/>
          <p:cNvGrpSpPr>
            <a:grpSpLocks/>
          </p:cNvGrpSpPr>
          <p:nvPr/>
        </p:nvGrpSpPr>
        <p:grpSpPr bwMode="auto">
          <a:xfrm>
            <a:off x="5046663" y="2474913"/>
            <a:ext cx="1920875" cy="1344612"/>
            <a:chOff x="3179" y="1559"/>
            <a:chExt cx="1210" cy="847"/>
          </a:xfrm>
        </p:grpSpPr>
        <p:sp>
          <p:nvSpPr>
            <p:cNvPr id="120430" name="Freeform 622"/>
            <p:cNvSpPr>
              <a:spLocks/>
            </p:cNvSpPr>
            <p:nvPr/>
          </p:nvSpPr>
          <p:spPr bwMode="auto">
            <a:xfrm>
              <a:off x="4021" y="1559"/>
              <a:ext cx="368" cy="507"/>
            </a:xfrm>
            <a:custGeom>
              <a:avLst/>
              <a:gdLst>
                <a:gd name="T0" fmla="*/ 1765 w 1765"/>
                <a:gd name="T1" fmla="*/ 2430 h 2430"/>
                <a:gd name="T2" fmla="*/ 1741 w 1765"/>
                <a:gd name="T3" fmla="*/ 2359 h 2430"/>
                <a:gd name="T4" fmla="*/ 1717 w 1765"/>
                <a:gd name="T5" fmla="*/ 2289 h 2430"/>
                <a:gd name="T6" fmla="*/ 1690 w 1765"/>
                <a:gd name="T7" fmla="*/ 2219 h 2430"/>
                <a:gd name="T8" fmla="*/ 1664 w 1765"/>
                <a:gd name="T9" fmla="*/ 2149 h 2430"/>
                <a:gd name="T10" fmla="*/ 1636 w 1765"/>
                <a:gd name="T11" fmla="*/ 2080 h 2430"/>
                <a:gd name="T12" fmla="*/ 1608 w 1765"/>
                <a:gd name="T13" fmla="*/ 2011 h 2430"/>
                <a:gd name="T14" fmla="*/ 1578 w 1765"/>
                <a:gd name="T15" fmla="*/ 1943 h 2430"/>
                <a:gd name="T16" fmla="*/ 1547 w 1765"/>
                <a:gd name="T17" fmla="*/ 1875 h 2430"/>
                <a:gd name="T18" fmla="*/ 1514 w 1765"/>
                <a:gd name="T19" fmla="*/ 1808 h 2430"/>
                <a:gd name="T20" fmla="*/ 1481 w 1765"/>
                <a:gd name="T21" fmla="*/ 1741 h 2430"/>
                <a:gd name="T22" fmla="*/ 1447 w 1765"/>
                <a:gd name="T23" fmla="*/ 1676 h 2430"/>
                <a:gd name="T24" fmla="*/ 1412 w 1765"/>
                <a:gd name="T25" fmla="*/ 1610 h 2430"/>
                <a:gd name="T26" fmla="*/ 1376 w 1765"/>
                <a:gd name="T27" fmla="*/ 1544 h 2430"/>
                <a:gd name="T28" fmla="*/ 1339 w 1765"/>
                <a:gd name="T29" fmla="*/ 1479 h 2430"/>
                <a:gd name="T30" fmla="*/ 1302 w 1765"/>
                <a:gd name="T31" fmla="*/ 1416 h 2430"/>
                <a:gd name="T32" fmla="*/ 1263 w 1765"/>
                <a:gd name="T33" fmla="*/ 1352 h 2430"/>
                <a:gd name="T34" fmla="*/ 1222 w 1765"/>
                <a:gd name="T35" fmla="*/ 1289 h 2430"/>
                <a:gd name="T36" fmla="*/ 1182 w 1765"/>
                <a:gd name="T37" fmla="*/ 1227 h 2430"/>
                <a:gd name="T38" fmla="*/ 1140 w 1765"/>
                <a:gd name="T39" fmla="*/ 1165 h 2430"/>
                <a:gd name="T40" fmla="*/ 1097 w 1765"/>
                <a:gd name="T41" fmla="*/ 1105 h 2430"/>
                <a:gd name="T42" fmla="*/ 1054 w 1765"/>
                <a:gd name="T43" fmla="*/ 1044 h 2430"/>
                <a:gd name="T44" fmla="*/ 1009 w 1765"/>
                <a:gd name="T45" fmla="*/ 985 h 2430"/>
                <a:gd name="T46" fmla="*/ 964 w 1765"/>
                <a:gd name="T47" fmla="*/ 925 h 2430"/>
                <a:gd name="T48" fmla="*/ 917 w 1765"/>
                <a:gd name="T49" fmla="*/ 868 h 2430"/>
                <a:gd name="T50" fmla="*/ 869 w 1765"/>
                <a:gd name="T51" fmla="*/ 811 h 2430"/>
                <a:gd name="T52" fmla="*/ 821 w 1765"/>
                <a:gd name="T53" fmla="*/ 754 h 2430"/>
                <a:gd name="T54" fmla="*/ 772 w 1765"/>
                <a:gd name="T55" fmla="*/ 697 h 2430"/>
                <a:gd name="T56" fmla="*/ 722 w 1765"/>
                <a:gd name="T57" fmla="*/ 642 h 2430"/>
                <a:gd name="T58" fmla="*/ 671 w 1765"/>
                <a:gd name="T59" fmla="*/ 588 h 2430"/>
                <a:gd name="T60" fmla="*/ 620 w 1765"/>
                <a:gd name="T61" fmla="*/ 534 h 2430"/>
                <a:gd name="T62" fmla="*/ 567 w 1765"/>
                <a:gd name="T63" fmla="*/ 482 h 2430"/>
                <a:gd name="T64" fmla="*/ 514 w 1765"/>
                <a:gd name="T65" fmla="*/ 430 h 2430"/>
                <a:gd name="T66" fmla="*/ 460 w 1765"/>
                <a:gd name="T67" fmla="*/ 378 h 2430"/>
                <a:gd name="T68" fmla="*/ 404 w 1765"/>
                <a:gd name="T69" fmla="*/ 328 h 2430"/>
                <a:gd name="T70" fmla="*/ 349 w 1765"/>
                <a:gd name="T71" fmla="*/ 278 h 2430"/>
                <a:gd name="T72" fmla="*/ 293 w 1765"/>
                <a:gd name="T73" fmla="*/ 229 h 2430"/>
                <a:gd name="T74" fmla="*/ 236 w 1765"/>
                <a:gd name="T75" fmla="*/ 182 h 2430"/>
                <a:gd name="T76" fmla="*/ 178 w 1765"/>
                <a:gd name="T77" fmla="*/ 135 h 2430"/>
                <a:gd name="T78" fmla="*/ 119 w 1765"/>
                <a:gd name="T79" fmla="*/ 89 h 2430"/>
                <a:gd name="T80" fmla="*/ 61 w 1765"/>
                <a:gd name="T81" fmla="*/ 44 h 2430"/>
                <a:gd name="T82" fmla="*/ 0 w 1765"/>
                <a:gd name="T83" fmla="*/ 0 h 2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765" h="2430">
                  <a:moveTo>
                    <a:pt x="1765" y="2430"/>
                  </a:moveTo>
                  <a:lnTo>
                    <a:pt x="1741" y="2359"/>
                  </a:lnTo>
                  <a:lnTo>
                    <a:pt x="1717" y="2289"/>
                  </a:lnTo>
                  <a:lnTo>
                    <a:pt x="1690" y="2219"/>
                  </a:lnTo>
                  <a:lnTo>
                    <a:pt x="1664" y="2149"/>
                  </a:lnTo>
                  <a:lnTo>
                    <a:pt x="1636" y="2080"/>
                  </a:lnTo>
                  <a:lnTo>
                    <a:pt x="1608" y="2011"/>
                  </a:lnTo>
                  <a:lnTo>
                    <a:pt x="1578" y="1943"/>
                  </a:lnTo>
                  <a:lnTo>
                    <a:pt x="1547" y="1875"/>
                  </a:lnTo>
                  <a:lnTo>
                    <a:pt x="1514" y="1808"/>
                  </a:lnTo>
                  <a:lnTo>
                    <a:pt x="1481" y="1741"/>
                  </a:lnTo>
                  <a:lnTo>
                    <a:pt x="1447" y="1676"/>
                  </a:lnTo>
                  <a:lnTo>
                    <a:pt x="1412" y="1610"/>
                  </a:lnTo>
                  <a:lnTo>
                    <a:pt x="1376" y="1544"/>
                  </a:lnTo>
                  <a:lnTo>
                    <a:pt x="1339" y="1479"/>
                  </a:lnTo>
                  <a:lnTo>
                    <a:pt x="1302" y="1416"/>
                  </a:lnTo>
                  <a:lnTo>
                    <a:pt x="1263" y="1352"/>
                  </a:lnTo>
                  <a:lnTo>
                    <a:pt x="1222" y="1289"/>
                  </a:lnTo>
                  <a:lnTo>
                    <a:pt x="1182" y="1227"/>
                  </a:lnTo>
                  <a:lnTo>
                    <a:pt x="1140" y="1165"/>
                  </a:lnTo>
                  <a:lnTo>
                    <a:pt x="1097" y="1105"/>
                  </a:lnTo>
                  <a:lnTo>
                    <a:pt x="1054" y="1044"/>
                  </a:lnTo>
                  <a:lnTo>
                    <a:pt x="1009" y="985"/>
                  </a:lnTo>
                  <a:lnTo>
                    <a:pt x="964" y="925"/>
                  </a:lnTo>
                  <a:lnTo>
                    <a:pt x="917" y="868"/>
                  </a:lnTo>
                  <a:lnTo>
                    <a:pt x="869" y="811"/>
                  </a:lnTo>
                  <a:lnTo>
                    <a:pt x="821" y="754"/>
                  </a:lnTo>
                  <a:lnTo>
                    <a:pt x="772" y="697"/>
                  </a:lnTo>
                  <a:lnTo>
                    <a:pt x="722" y="642"/>
                  </a:lnTo>
                  <a:lnTo>
                    <a:pt x="671" y="588"/>
                  </a:lnTo>
                  <a:lnTo>
                    <a:pt x="620" y="534"/>
                  </a:lnTo>
                  <a:lnTo>
                    <a:pt x="567" y="482"/>
                  </a:lnTo>
                  <a:lnTo>
                    <a:pt x="514" y="430"/>
                  </a:lnTo>
                  <a:lnTo>
                    <a:pt x="460" y="378"/>
                  </a:lnTo>
                  <a:lnTo>
                    <a:pt x="404" y="328"/>
                  </a:lnTo>
                  <a:lnTo>
                    <a:pt x="349" y="278"/>
                  </a:lnTo>
                  <a:lnTo>
                    <a:pt x="293" y="229"/>
                  </a:lnTo>
                  <a:lnTo>
                    <a:pt x="236" y="182"/>
                  </a:lnTo>
                  <a:lnTo>
                    <a:pt x="178" y="135"/>
                  </a:lnTo>
                  <a:lnTo>
                    <a:pt x="119" y="89"/>
                  </a:lnTo>
                  <a:lnTo>
                    <a:pt x="61" y="44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431" name="Line 623"/>
            <p:cNvSpPr>
              <a:spLocks noChangeShapeType="1"/>
            </p:cNvSpPr>
            <p:nvPr/>
          </p:nvSpPr>
          <p:spPr bwMode="auto">
            <a:xfrm flipV="1">
              <a:off x="3180" y="2206"/>
              <a:ext cx="16" cy="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432" name="Freeform 624"/>
            <p:cNvSpPr>
              <a:spLocks/>
            </p:cNvSpPr>
            <p:nvPr/>
          </p:nvSpPr>
          <p:spPr bwMode="auto">
            <a:xfrm>
              <a:off x="3196" y="2168"/>
              <a:ext cx="56" cy="38"/>
            </a:xfrm>
            <a:custGeom>
              <a:avLst/>
              <a:gdLst>
                <a:gd name="T0" fmla="*/ 254 w 263"/>
                <a:gd name="T1" fmla="*/ 182 h 182"/>
                <a:gd name="T2" fmla="*/ 258 w 263"/>
                <a:gd name="T3" fmla="*/ 165 h 182"/>
                <a:gd name="T4" fmla="*/ 261 w 263"/>
                <a:gd name="T5" fmla="*/ 149 h 182"/>
                <a:gd name="T6" fmla="*/ 262 w 263"/>
                <a:gd name="T7" fmla="*/ 132 h 182"/>
                <a:gd name="T8" fmla="*/ 263 w 263"/>
                <a:gd name="T9" fmla="*/ 116 h 182"/>
                <a:gd name="T10" fmla="*/ 262 w 263"/>
                <a:gd name="T11" fmla="*/ 101 h 182"/>
                <a:gd name="T12" fmla="*/ 260 w 263"/>
                <a:gd name="T13" fmla="*/ 86 h 182"/>
                <a:gd name="T14" fmla="*/ 258 w 263"/>
                <a:gd name="T15" fmla="*/ 72 h 182"/>
                <a:gd name="T16" fmla="*/ 254 w 263"/>
                <a:gd name="T17" fmla="*/ 60 h 182"/>
                <a:gd name="T18" fmla="*/ 249 w 263"/>
                <a:gd name="T19" fmla="*/ 48 h 182"/>
                <a:gd name="T20" fmla="*/ 242 w 263"/>
                <a:gd name="T21" fmla="*/ 36 h 182"/>
                <a:gd name="T22" fmla="*/ 236 w 263"/>
                <a:gd name="T23" fmla="*/ 28 h 182"/>
                <a:gd name="T24" fmla="*/ 227 w 263"/>
                <a:gd name="T25" fmla="*/ 19 h 182"/>
                <a:gd name="T26" fmla="*/ 219 w 263"/>
                <a:gd name="T27" fmla="*/ 12 h 182"/>
                <a:gd name="T28" fmla="*/ 208 w 263"/>
                <a:gd name="T29" fmla="*/ 7 h 182"/>
                <a:gd name="T30" fmla="*/ 199 w 263"/>
                <a:gd name="T31" fmla="*/ 3 h 182"/>
                <a:gd name="T32" fmla="*/ 187 w 263"/>
                <a:gd name="T33" fmla="*/ 1 h 182"/>
                <a:gd name="T34" fmla="*/ 175 w 263"/>
                <a:gd name="T35" fmla="*/ 0 h 182"/>
                <a:gd name="T36" fmla="*/ 164 w 263"/>
                <a:gd name="T37" fmla="*/ 1 h 182"/>
                <a:gd name="T38" fmla="*/ 152 w 263"/>
                <a:gd name="T39" fmla="*/ 3 h 182"/>
                <a:gd name="T40" fmla="*/ 139 w 263"/>
                <a:gd name="T41" fmla="*/ 7 h 182"/>
                <a:gd name="T42" fmla="*/ 127 w 263"/>
                <a:gd name="T43" fmla="*/ 12 h 182"/>
                <a:gd name="T44" fmla="*/ 114 w 263"/>
                <a:gd name="T45" fmla="*/ 19 h 182"/>
                <a:gd name="T46" fmla="*/ 101 w 263"/>
                <a:gd name="T47" fmla="*/ 28 h 182"/>
                <a:gd name="T48" fmla="*/ 89 w 263"/>
                <a:gd name="T49" fmla="*/ 36 h 182"/>
                <a:gd name="T50" fmla="*/ 78 w 263"/>
                <a:gd name="T51" fmla="*/ 48 h 182"/>
                <a:gd name="T52" fmla="*/ 66 w 263"/>
                <a:gd name="T53" fmla="*/ 60 h 182"/>
                <a:gd name="T54" fmla="*/ 55 w 263"/>
                <a:gd name="T55" fmla="*/ 72 h 182"/>
                <a:gd name="T56" fmla="*/ 45 w 263"/>
                <a:gd name="T57" fmla="*/ 86 h 182"/>
                <a:gd name="T58" fmla="*/ 35 w 263"/>
                <a:gd name="T59" fmla="*/ 101 h 182"/>
                <a:gd name="T60" fmla="*/ 26 w 263"/>
                <a:gd name="T61" fmla="*/ 116 h 182"/>
                <a:gd name="T62" fmla="*/ 18 w 263"/>
                <a:gd name="T63" fmla="*/ 132 h 182"/>
                <a:gd name="T64" fmla="*/ 11 w 263"/>
                <a:gd name="T65" fmla="*/ 149 h 182"/>
                <a:gd name="T66" fmla="*/ 6 w 263"/>
                <a:gd name="T67" fmla="*/ 165 h 182"/>
                <a:gd name="T68" fmla="*/ 0 w 263"/>
                <a:gd name="T69" fmla="*/ 182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63" h="182">
                  <a:moveTo>
                    <a:pt x="254" y="182"/>
                  </a:moveTo>
                  <a:lnTo>
                    <a:pt x="258" y="165"/>
                  </a:lnTo>
                  <a:lnTo>
                    <a:pt x="261" y="149"/>
                  </a:lnTo>
                  <a:lnTo>
                    <a:pt x="262" y="132"/>
                  </a:lnTo>
                  <a:lnTo>
                    <a:pt x="263" y="116"/>
                  </a:lnTo>
                  <a:lnTo>
                    <a:pt x="262" y="101"/>
                  </a:lnTo>
                  <a:lnTo>
                    <a:pt x="260" y="86"/>
                  </a:lnTo>
                  <a:lnTo>
                    <a:pt x="258" y="72"/>
                  </a:lnTo>
                  <a:lnTo>
                    <a:pt x="254" y="60"/>
                  </a:lnTo>
                  <a:lnTo>
                    <a:pt x="249" y="48"/>
                  </a:lnTo>
                  <a:lnTo>
                    <a:pt x="242" y="36"/>
                  </a:lnTo>
                  <a:lnTo>
                    <a:pt x="236" y="28"/>
                  </a:lnTo>
                  <a:lnTo>
                    <a:pt x="227" y="19"/>
                  </a:lnTo>
                  <a:lnTo>
                    <a:pt x="219" y="12"/>
                  </a:lnTo>
                  <a:lnTo>
                    <a:pt x="208" y="7"/>
                  </a:lnTo>
                  <a:lnTo>
                    <a:pt x="199" y="3"/>
                  </a:lnTo>
                  <a:lnTo>
                    <a:pt x="187" y="1"/>
                  </a:lnTo>
                  <a:lnTo>
                    <a:pt x="175" y="0"/>
                  </a:lnTo>
                  <a:lnTo>
                    <a:pt x="164" y="1"/>
                  </a:lnTo>
                  <a:lnTo>
                    <a:pt x="152" y="3"/>
                  </a:lnTo>
                  <a:lnTo>
                    <a:pt x="139" y="7"/>
                  </a:lnTo>
                  <a:lnTo>
                    <a:pt x="127" y="12"/>
                  </a:lnTo>
                  <a:lnTo>
                    <a:pt x="114" y="19"/>
                  </a:lnTo>
                  <a:lnTo>
                    <a:pt x="101" y="28"/>
                  </a:lnTo>
                  <a:lnTo>
                    <a:pt x="89" y="36"/>
                  </a:lnTo>
                  <a:lnTo>
                    <a:pt x="78" y="48"/>
                  </a:lnTo>
                  <a:lnTo>
                    <a:pt x="66" y="60"/>
                  </a:lnTo>
                  <a:lnTo>
                    <a:pt x="55" y="72"/>
                  </a:lnTo>
                  <a:lnTo>
                    <a:pt x="45" y="86"/>
                  </a:lnTo>
                  <a:lnTo>
                    <a:pt x="35" y="101"/>
                  </a:lnTo>
                  <a:lnTo>
                    <a:pt x="26" y="116"/>
                  </a:lnTo>
                  <a:lnTo>
                    <a:pt x="18" y="132"/>
                  </a:lnTo>
                  <a:lnTo>
                    <a:pt x="11" y="149"/>
                  </a:lnTo>
                  <a:lnTo>
                    <a:pt x="6" y="165"/>
                  </a:lnTo>
                  <a:lnTo>
                    <a:pt x="0" y="18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433" name="Line 625"/>
            <p:cNvSpPr>
              <a:spLocks noChangeShapeType="1"/>
            </p:cNvSpPr>
            <p:nvPr/>
          </p:nvSpPr>
          <p:spPr bwMode="auto">
            <a:xfrm flipH="1">
              <a:off x="3233" y="2206"/>
              <a:ext cx="16" cy="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434" name="Freeform 626"/>
            <p:cNvSpPr>
              <a:spLocks/>
            </p:cNvSpPr>
            <p:nvPr/>
          </p:nvSpPr>
          <p:spPr bwMode="auto">
            <a:xfrm>
              <a:off x="3179" y="2268"/>
              <a:ext cx="54" cy="38"/>
            </a:xfrm>
            <a:custGeom>
              <a:avLst/>
              <a:gdLst>
                <a:gd name="T0" fmla="*/ 9 w 263"/>
                <a:gd name="T1" fmla="*/ 0 h 182"/>
                <a:gd name="T2" fmla="*/ 6 w 263"/>
                <a:gd name="T3" fmla="*/ 17 h 182"/>
                <a:gd name="T4" fmla="*/ 2 w 263"/>
                <a:gd name="T5" fmla="*/ 33 h 182"/>
                <a:gd name="T6" fmla="*/ 0 w 263"/>
                <a:gd name="T7" fmla="*/ 50 h 182"/>
                <a:gd name="T8" fmla="*/ 0 w 263"/>
                <a:gd name="T9" fmla="*/ 66 h 182"/>
                <a:gd name="T10" fmla="*/ 1 w 263"/>
                <a:gd name="T11" fmla="*/ 81 h 182"/>
                <a:gd name="T12" fmla="*/ 2 w 263"/>
                <a:gd name="T13" fmla="*/ 96 h 182"/>
                <a:gd name="T14" fmla="*/ 6 w 263"/>
                <a:gd name="T15" fmla="*/ 110 h 182"/>
                <a:gd name="T16" fmla="*/ 10 w 263"/>
                <a:gd name="T17" fmla="*/ 122 h 182"/>
                <a:gd name="T18" fmla="*/ 15 w 263"/>
                <a:gd name="T19" fmla="*/ 134 h 182"/>
                <a:gd name="T20" fmla="*/ 20 w 263"/>
                <a:gd name="T21" fmla="*/ 146 h 182"/>
                <a:gd name="T22" fmla="*/ 28 w 263"/>
                <a:gd name="T23" fmla="*/ 155 h 182"/>
                <a:gd name="T24" fmla="*/ 36 w 263"/>
                <a:gd name="T25" fmla="*/ 163 h 182"/>
                <a:gd name="T26" fmla="*/ 45 w 263"/>
                <a:gd name="T27" fmla="*/ 170 h 182"/>
                <a:gd name="T28" fmla="*/ 54 w 263"/>
                <a:gd name="T29" fmla="*/ 175 h 182"/>
                <a:gd name="T30" fmla="*/ 65 w 263"/>
                <a:gd name="T31" fmla="*/ 179 h 182"/>
                <a:gd name="T32" fmla="*/ 76 w 263"/>
                <a:gd name="T33" fmla="*/ 181 h 182"/>
                <a:gd name="T34" fmla="*/ 87 w 263"/>
                <a:gd name="T35" fmla="*/ 182 h 182"/>
                <a:gd name="T36" fmla="*/ 100 w 263"/>
                <a:gd name="T37" fmla="*/ 181 h 182"/>
                <a:gd name="T38" fmla="*/ 112 w 263"/>
                <a:gd name="T39" fmla="*/ 179 h 182"/>
                <a:gd name="T40" fmla="*/ 124 w 263"/>
                <a:gd name="T41" fmla="*/ 175 h 182"/>
                <a:gd name="T42" fmla="*/ 137 w 263"/>
                <a:gd name="T43" fmla="*/ 170 h 182"/>
                <a:gd name="T44" fmla="*/ 150 w 263"/>
                <a:gd name="T45" fmla="*/ 163 h 182"/>
                <a:gd name="T46" fmla="*/ 162 w 263"/>
                <a:gd name="T47" fmla="*/ 155 h 182"/>
                <a:gd name="T48" fmla="*/ 174 w 263"/>
                <a:gd name="T49" fmla="*/ 146 h 182"/>
                <a:gd name="T50" fmla="*/ 186 w 263"/>
                <a:gd name="T51" fmla="*/ 134 h 182"/>
                <a:gd name="T52" fmla="*/ 198 w 263"/>
                <a:gd name="T53" fmla="*/ 122 h 182"/>
                <a:gd name="T54" fmla="*/ 208 w 263"/>
                <a:gd name="T55" fmla="*/ 110 h 182"/>
                <a:gd name="T56" fmla="*/ 219 w 263"/>
                <a:gd name="T57" fmla="*/ 96 h 182"/>
                <a:gd name="T58" fmla="*/ 228 w 263"/>
                <a:gd name="T59" fmla="*/ 81 h 182"/>
                <a:gd name="T60" fmla="*/ 237 w 263"/>
                <a:gd name="T61" fmla="*/ 66 h 182"/>
                <a:gd name="T62" fmla="*/ 245 w 263"/>
                <a:gd name="T63" fmla="*/ 50 h 182"/>
                <a:gd name="T64" fmla="*/ 252 w 263"/>
                <a:gd name="T65" fmla="*/ 33 h 182"/>
                <a:gd name="T66" fmla="*/ 258 w 263"/>
                <a:gd name="T67" fmla="*/ 17 h 182"/>
                <a:gd name="T68" fmla="*/ 263 w 263"/>
                <a:gd name="T69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63" h="182">
                  <a:moveTo>
                    <a:pt x="9" y="0"/>
                  </a:moveTo>
                  <a:lnTo>
                    <a:pt x="6" y="17"/>
                  </a:lnTo>
                  <a:lnTo>
                    <a:pt x="2" y="33"/>
                  </a:lnTo>
                  <a:lnTo>
                    <a:pt x="0" y="50"/>
                  </a:lnTo>
                  <a:lnTo>
                    <a:pt x="0" y="66"/>
                  </a:lnTo>
                  <a:lnTo>
                    <a:pt x="1" y="81"/>
                  </a:lnTo>
                  <a:lnTo>
                    <a:pt x="2" y="96"/>
                  </a:lnTo>
                  <a:lnTo>
                    <a:pt x="6" y="110"/>
                  </a:lnTo>
                  <a:lnTo>
                    <a:pt x="10" y="122"/>
                  </a:lnTo>
                  <a:lnTo>
                    <a:pt x="15" y="134"/>
                  </a:lnTo>
                  <a:lnTo>
                    <a:pt x="20" y="146"/>
                  </a:lnTo>
                  <a:lnTo>
                    <a:pt x="28" y="155"/>
                  </a:lnTo>
                  <a:lnTo>
                    <a:pt x="36" y="163"/>
                  </a:lnTo>
                  <a:lnTo>
                    <a:pt x="45" y="170"/>
                  </a:lnTo>
                  <a:lnTo>
                    <a:pt x="54" y="175"/>
                  </a:lnTo>
                  <a:lnTo>
                    <a:pt x="65" y="179"/>
                  </a:lnTo>
                  <a:lnTo>
                    <a:pt x="76" y="181"/>
                  </a:lnTo>
                  <a:lnTo>
                    <a:pt x="87" y="182"/>
                  </a:lnTo>
                  <a:lnTo>
                    <a:pt x="100" y="181"/>
                  </a:lnTo>
                  <a:lnTo>
                    <a:pt x="112" y="179"/>
                  </a:lnTo>
                  <a:lnTo>
                    <a:pt x="124" y="175"/>
                  </a:lnTo>
                  <a:lnTo>
                    <a:pt x="137" y="170"/>
                  </a:lnTo>
                  <a:lnTo>
                    <a:pt x="150" y="163"/>
                  </a:lnTo>
                  <a:lnTo>
                    <a:pt x="162" y="155"/>
                  </a:lnTo>
                  <a:lnTo>
                    <a:pt x="174" y="146"/>
                  </a:lnTo>
                  <a:lnTo>
                    <a:pt x="186" y="134"/>
                  </a:lnTo>
                  <a:lnTo>
                    <a:pt x="198" y="122"/>
                  </a:lnTo>
                  <a:lnTo>
                    <a:pt x="208" y="110"/>
                  </a:lnTo>
                  <a:lnTo>
                    <a:pt x="219" y="96"/>
                  </a:lnTo>
                  <a:lnTo>
                    <a:pt x="228" y="81"/>
                  </a:lnTo>
                  <a:lnTo>
                    <a:pt x="237" y="66"/>
                  </a:lnTo>
                  <a:lnTo>
                    <a:pt x="245" y="50"/>
                  </a:lnTo>
                  <a:lnTo>
                    <a:pt x="252" y="33"/>
                  </a:lnTo>
                  <a:lnTo>
                    <a:pt x="258" y="17"/>
                  </a:lnTo>
                  <a:lnTo>
                    <a:pt x="26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435" name="Freeform 627"/>
            <p:cNvSpPr>
              <a:spLocks/>
            </p:cNvSpPr>
            <p:nvPr/>
          </p:nvSpPr>
          <p:spPr bwMode="auto">
            <a:xfrm>
              <a:off x="3285" y="2217"/>
              <a:ext cx="25" cy="92"/>
            </a:xfrm>
            <a:custGeom>
              <a:avLst/>
              <a:gdLst>
                <a:gd name="T0" fmla="*/ 0 w 117"/>
                <a:gd name="T1" fmla="*/ 437 h 437"/>
                <a:gd name="T2" fmla="*/ 117 w 117"/>
                <a:gd name="T3" fmla="*/ 0 h 437"/>
                <a:gd name="T4" fmla="*/ 23 w 117"/>
                <a:gd name="T5" fmla="*/ 97 h 4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7" h="437">
                  <a:moveTo>
                    <a:pt x="0" y="437"/>
                  </a:moveTo>
                  <a:lnTo>
                    <a:pt x="117" y="0"/>
                  </a:lnTo>
                  <a:lnTo>
                    <a:pt x="23" y="9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436" name="Freeform 628"/>
            <p:cNvSpPr>
              <a:spLocks/>
            </p:cNvSpPr>
            <p:nvPr/>
          </p:nvSpPr>
          <p:spPr bwMode="auto">
            <a:xfrm>
              <a:off x="3714" y="1972"/>
              <a:ext cx="41" cy="183"/>
            </a:xfrm>
            <a:custGeom>
              <a:avLst/>
              <a:gdLst>
                <a:gd name="T0" fmla="*/ 194 w 194"/>
                <a:gd name="T1" fmla="*/ 872 h 872"/>
                <a:gd name="T2" fmla="*/ 0 w 194"/>
                <a:gd name="T3" fmla="*/ 75 h 872"/>
                <a:gd name="T4" fmla="*/ 135 w 194"/>
                <a:gd name="T5" fmla="*/ 0 h 8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4" h="872">
                  <a:moveTo>
                    <a:pt x="194" y="872"/>
                  </a:moveTo>
                  <a:lnTo>
                    <a:pt x="0" y="75"/>
                  </a:lnTo>
                  <a:lnTo>
                    <a:pt x="13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437" name="Freeform 629"/>
            <p:cNvSpPr>
              <a:spLocks/>
            </p:cNvSpPr>
            <p:nvPr/>
          </p:nvSpPr>
          <p:spPr bwMode="auto">
            <a:xfrm>
              <a:off x="3741" y="1971"/>
              <a:ext cx="43" cy="95"/>
            </a:xfrm>
            <a:custGeom>
              <a:avLst/>
              <a:gdLst>
                <a:gd name="T0" fmla="*/ 108 w 199"/>
                <a:gd name="T1" fmla="*/ 455 h 455"/>
                <a:gd name="T2" fmla="*/ 116 w 199"/>
                <a:gd name="T3" fmla="*/ 450 h 455"/>
                <a:gd name="T4" fmla="*/ 124 w 199"/>
                <a:gd name="T5" fmla="*/ 444 h 455"/>
                <a:gd name="T6" fmla="*/ 131 w 199"/>
                <a:gd name="T7" fmla="*/ 438 h 455"/>
                <a:gd name="T8" fmla="*/ 139 w 199"/>
                <a:gd name="T9" fmla="*/ 430 h 455"/>
                <a:gd name="T10" fmla="*/ 146 w 199"/>
                <a:gd name="T11" fmla="*/ 423 h 455"/>
                <a:gd name="T12" fmla="*/ 152 w 199"/>
                <a:gd name="T13" fmla="*/ 415 h 455"/>
                <a:gd name="T14" fmla="*/ 159 w 199"/>
                <a:gd name="T15" fmla="*/ 405 h 455"/>
                <a:gd name="T16" fmla="*/ 165 w 199"/>
                <a:gd name="T17" fmla="*/ 395 h 455"/>
                <a:gd name="T18" fmla="*/ 170 w 199"/>
                <a:gd name="T19" fmla="*/ 385 h 455"/>
                <a:gd name="T20" fmla="*/ 176 w 199"/>
                <a:gd name="T21" fmla="*/ 373 h 455"/>
                <a:gd name="T22" fmla="*/ 180 w 199"/>
                <a:gd name="T23" fmla="*/ 361 h 455"/>
                <a:gd name="T24" fmla="*/ 184 w 199"/>
                <a:gd name="T25" fmla="*/ 350 h 455"/>
                <a:gd name="T26" fmla="*/ 187 w 199"/>
                <a:gd name="T27" fmla="*/ 337 h 455"/>
                <a:gd name="T28" fmla="*/ 191 w 199"/>
                <a:gd name="T29" fmla="*/ 324 h 455"/>
                <a:gd name="T30" fmla="*/ 194 w 199"/>
                <a:gd name="T31" fmla="*/ 312 h 455"/>
                <a:gd name="T32" fmla="*/ 196 w 199"/>
                <a:gd name="T33" fmla="*/ 298 h 455"/>
                <a:gd name="T34" fmla="*/ 198 w 199"/>
                <a:gd name="T35" fmla="*/ 284 h 455"/>
                <a:gd name="T36" fmla="*/ 199 w 199"/>
                <a:gd name="T37" fmla="*/ 270 h 455"/>
                <a:gd name="T38" fmla="*/ 199 w 199"/>
                <a:gd name="T39" fmla="*/ 256 h 455"/>
                <a:gd name="T40" fmla="*/ 199 w 199"/>
                <a:gd name="T41" fmla="*/ 243 h 455"/>
                <a:gd name="T42" fmla="*/ 199 w 199"/>
                <a:gd name="T43" fmla="*/ 229 h 455"/>
                <a:gd name="T44" fmla="*/ 198 w 199"/>
                <a:gd name="T45" fmla="*/ 214 h 455"/>
                <a:gd name="T46" fmla="*/ 197 w 199"/>
                <a:gd name="T47" fmla="*/ 200 h 455"/>
                <a:gd name="T48" fmla="*/ 195 w 199"/>
                <a:gd name="T49" fmla="*/ 186 h 455"/>
                <a:gd name="T50" fmla="*/ 192 w 199"/>
                <a:gd name="T51" fmla="*/ 173 h 455"/>
                <a:gd name="T52" fmla="*/ 190 w 199"/>
                <a:gd name="T53" fmla="*/ 159 h 455"/>
                <a:gd name="T54" fmla="*/ 185 w 199"/>
                <a:gd name="T55" fmla="*/ 146 h 455"/>
                <a:gd name="T56" fmla="*/ 182 w 199"/>
                <a:gd name="T57" fmla="*/ 133 h 455"/>
                <a:gd name="T58" fmla="*/ 177 w 199"/>
                <a:gd name="T59" fmla="*/ 121 h 455"/>
                <a:gd name="T60" fmla="*/ 173 w 199"/>
                <a:gd name="T61" fmla="*/ 108 h 455"/>
                <a:gd name="T62" fmla="*/ 167 w 199"/>
                <a:gd name="T63" fmla="*/ 96 h 455"/>
                <a:gd name="T64" fmla="*/ 161 w 199"/>
                <a:gd name="T65" fmla="*/ 86 h 455"/>
                <a:gd name="T66" fmla="*/ 155 w 199"/>
                <a:gd name="T67" fmla="*/ 75 h 455"/>
                <a:gd name="T68" fmla="*/ 148 w 199"/>
                <a:gd name="T69" fmla="*/ 64 h 455"/>
                <a:gd name="T70" fmla="*/ 142 w 199"/>
                <a:gd name="T71" fmla="*/ 55 h 455"/>
                <a:gd name="T72" fmla="*/ 134 w 199"/>
                <a:gd name="T73" fmla="*/ 46 h 455"/>
                <a:gd name="T74" fmla="*/ 127 w 199"/>
                <a:gd name="T75" fmla="*/ 38 h 455"/>
                <a:gd name="T76" fmla="*/ 120 w 199"/>
                <a:gd name="T77" fmla="*/ 30 h 455"/>
                <a:gd name="T78" fmla="*/ 111 w 199"/>
                <a:gd name="T79" fmla="*/ 24 h 455"/>
                <a:gd name="T80" fmla="*/ 104 w 199"/>
                <a:gd name="T81" fmla="*/ 18 h 455"/>
                <a:gd name="T82" fmla="*/ 95 w 199"/>
                <a:gd name="T83" fmla="*/ 13 h 455"/>
                <a:gd name="T84" fmla="*/ 87 w 199"/>
                <a:gd name="T85" fmla="*/ 8 h 455"/>
                <a:gd name="T86" fmla="*/ 77 w 199"/>
                <a:gd name="T87" fmla="*/ 5 h 455"/>
                <a:gd name="T88" fmla="*/ 69 w 199"/>
                <a:gd name="T89" fmla="*/ 3 h 455"/>
                <a:gd name="T90" fmla="*/ 60 w 199"/>
                <a:gd name="T91" fmla="*/ 1 h 455"/>
                <a:gd name="T92" fmla="*/ 52 w 199"/>
                <a:gd name="T93" fmla="*/ 0 h 455"/>
                <a:gd name="T94" fmla="*/ 42 w 199"/>
                <a:gd name="T95" fmla="*/ 0 h 455"/>
                <a:gd name="T96" fmla="*/ 34 w 199"/>
                <a:gd name="T97" fmla="*/ 1 h 455"/>
                <a:gd name="T98" fmla="*/ 25 w 199"/>
                <a:gd name="T99" fmla="*/ 2 h 455"/>
                <a:gd name="T100" fmla="*/ 17 w 199"/>
                <a:gd name="T101" fmla="*/ 4 h 455"/>
                <a:gd name="T102" fmla="*/ 8 w 199"/>
                <a:gd name="T103" fmla="*/ 7 h 455"/>
                <a:gd name="T104" fmla="*/ 0 w 199"/>
                <a:gd name="T105" fmla="*/ 11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99" h="455">
                  <a:moveTo>
                    <a:pt x="108" y="455"/>
                  </a:moveTo>
                  <a:lnTo>
                    <a:pt x="116" y="450"/>
                  </a:lnTo>
                  <a:lnTo>
                    <a:pt x="124" y="444"/>
                  </a:lnTo>
                  <a:lnTo>
                    <a:pt x="131" y="438"/>
                  </a:lnTo>
                  <a:lnTo>
                    <a:pt x="139" y="430"/>
                  </a:lnTo>
                  <a:lnTo>
                    <a:pt x="146" y="423"/>
                  </a:lnTo>
                  <a:lnTo>
                    <a:pt x="152" y="415"/>
                  </a:lnTo>
                  <a:lnTo>
                    <a:pt x="159" y="405"/>
                  </a:lnTo>
                  <a:lnTo>
                    <a:pt x="165" y="395"/>
                  </a:lnTo>
                  <a:lnTo>
                    <a:pt x="170" y="385"/>
                  </a:lnTo>
                  <a:lnTo>
                    <a:pt x="176" y="373"/>
                  </a:lnTo>
                  <a:lnTo>
                    <a:pt x="180" y="361"/>
                  </a:lnTo>
                  <a:lnTo>
                    <a:pt x="184" y="350"/>
                  </a:lnTo>
                  <a:lnTo>
                    <a:pt x="187" y="337"/>
                  </a:lnTo>
                  <a:lnTo>
                    <a:pt x="191" y="324"/>
                  </a:lnTo>
                  <a:lnTo>
                    <a:pt x="194" y="312"/>
                  </a:lnTo>
                  <a:lnTo>
                    <a:pt x="196" y="298"/>
                  </a:lnTo>
                  <a:lnTo>
                    <a:pt x="198" y="284"/>
                  </a:lnTo>
                  <a:lnTo>
                    <a:pt x="199" y="270"/>
                  </a:lnTo>
                  <a:lnTo>
                    <a:pt x="199" y="256"/>
                  </a:lnTo>
                  <a:lnTo>
                    <a:pt x="199" y="243"/>
                  </a:lnTo>
                  <a:lnTo>
                    <a:pt x="199" y="229"/>
                  </a:lnTo>
                  <a:lnTo>
                    <a:pt x="198" y="214"/>
                  </a:lnTo>
                  <a:lnTo>
                    <a:pt x="197" y="200"/>
                  </a:lnTo>
                  <a:lnTo>
                    <a:pt x="195" y="186"/>
                  </a:lnTo>
                  <a:lnTo>
                    <a:pt x="192" y="173"/>
                  </a:lnTo>
                  <a:lnTo>
                    <a:pt x="190" y="159"/>
                  </a:lnTo>
                  <a:lnTo>
                    <a:pt x="185" y="146"/>
                  </a:lnTo>
                  <a:lnTo>
                    <a:pt x="182" y="133"/>
                  </a:lnTo>
                  <a:lnTo>
                    <a:pt x="177" y="121"/>
                  </a:lnTo>
                  <a:lnTo>
                    <a:pt x="173" y="108"/>
                  </a:lnTo>
                  <a:lnTo>
                    <a:pt x="167" y="96"/>
                  </a:lnTo>
                  <a:lnTo>
                    <a:pt x="161" y="86"/>
                  </a:lnTo>
                  <a:lnTo>
                    <a:pt x="155" y="75"/>
                  </a:lnTo>
                  <a:lnTo>
                    <a:pt x="148" y="64"/>
                  </a:lnTo>
                  <a:lnTo>
                    <a:pt x="142" y="55"/>
                  </a:lnTo>
                  <a:lnTo>
                    <a:pt x="134" y="46"/>
                  </a:lnTo>
                  <a:lnTo>
                    <a:pt x="127" y="38"/>
                  </a:lnTo>
                  <a:lnTo>
                    <a:pt x="120" y="30"/>
                  </a:lnTo>
                  <a:lnTo>
                    <a:pt x="111" y="24"/>
                  </a:lnTo>
                  <a:lnTo>
                    <a:pt x="104" y="18"/>
                  </a:lnTo>
                  <a:lnTo>
                    <a:pt x="95" y="13"/>
                  </a:lnTo>
                  <a:lnTo>
                    <a:pt x="87" y="8"/>
                  </a:lnTo>
                  <a:lnTo>
                    <a:pt x="77" y="5"/>
                  </a:lnTo>
                  <a:lnTo>
                    <a:pt x="69" y="3"/>
                  </a:lnTo>
                  <a:lnTo>
                    <a:pt x="60" y="1"/>
                  </a:lnTo>
                  <a:lnTo>
                    <a:pt x="52" y="0"/>
                  </a:lnTo>
                  <a:lnTo>
                    <a:pt x="42" y="0"/>
                  </a:lnTo>
                  <a:lnTo>
                    <a:pt x="34" y="1"/>
                  </a:lnTo>
                  <a:lnTo>
                    <a:pt x="25" y="2"/>
                  </a:lnTo>
                  <a:lnTo>
                    <a:pt x="17" y="4"/>
                  </a:lnTo>
                  <a:lnTo>
                    <a:pt x="8" y="7"/>
                  </a:lnTo>
                  <a:lnTo>
                    <a:pt x="0" y="1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438" name="Line 630"/>
            <p:cNvSpPr>
              <a:spLocks noChangeShapeType="1"/>
            </p:cNvSpPr>
            <p:nvPr/>
          </p:nvSpPr>
          <p:spPr bwMode="auto">
            <a:xfrm flipH="1">
              <a:off x="3737" y="2066"/>
              <a:ext cx="28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439" name="Line 631"/>
            <p:cNvSpPr>
              <a:spLocks noChangeShapeType="1"/>
            </p:cNvSpPr>
            <p:nvPr/>
          </p:nvSpPr>
          <p:spPr bwMode="auto">
            <a:xfrm>
              <a:off x="3771" y="2063"/>
              <a:ext cx="41" cy="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440" name="Freeform 632"/>
            <p:cNvSpPr>
              <a:spLocks/>
            </p:cNvSpPr>
            <p:nvPr/>
          </p:nvSpPr>
          <p:spPr bwMode="auto">
            <a:xfrm>
              <a:off x="3810" y="1927"/>
              <a:ext cx="16" cy="40"/>
            </a:xfrm>
            <a:custGeom>
              <a:avLst/>
              <a:gdLst>
                <a:gd name="T0" fmla="*/ 76 w 76"/>
                <a:gd name="T1" fmla="*/ 0 h 192"/>
                <a:gd name="T2" fmla="*/ 68 w 76"/>
                <a:gd name="T3" fmla="*/ 4 h 192"/>
                <a:gd name="T4" fmla="*/ 61 w 76"/>
                <a:gd name="T5" fmla="*/ 9 h 192"/>
                <a:gd name="T6" fmla="*/ 55 w 76"/>
                <a:gd name="T7" fmla="*/ 16 h 192"/>
                <a:gd name="T8" fmla="*/ 47 w 76"/>
                <a:gd name="T9" fmla="*/ 22 h 192"/>
                <a:gd name="T10" fmla="*/ 41 w 76"/>
                <a:gd name="T11" fmla="*/ 29 h 192"/>
                <a:gd name="T12" fmla="*/ 36 w 76"/>
                <a:gd name="T13" fmla="*/ 38 h 192"/>
                <a:gd name="T14" fmla="*/ 29 w 76"/>
                <a:gd name="T15" fmla="*/ 47 h 192"/>
                <a:gd name="T16" fmla="*/ 24 w 76"/>
                <a:gd name="T17" fmla="*/ 57 h 192"/>
                <a:gd name="T18" fmla="*/ 20 w 76"/>
                <a:gd name="T19" fmla="*/ 67 h 192"/>
                <a:gd name="T20" fmla="*/ 15 w 76"/>
                <a:gd name="T21" fmla="*/ 78 h 192"/>
                <a:gd name="T22" fmla="*/ 11 w 76"/>
                <a:gd name="T23" fmla="*/ 90 h 192"/>
                <a:gd name="T24" fmla="*/ 8 w 76"/>
                <a:gd name="T25" fmla="*/ 101 h 192"/>
                <a:gd name="T26" fmla="*/ 6 w 76"/>
                <a:gd name="T27" fmla="*/ 113 h 192"/>
                <a:gd name="T28" fmla="*/ 4 w 76"/>
                <a:gd name="T29" fmla="*/ 126 h 192"/>
                <a:gd name="T30" fmla="*/ 2 w 76"/>
                <a:gd name="T31" fmla="*/ 139 h 192"/>
                <a:gd name="T32" fmla="*/ 1 w 76"/>
                <a:gd name="T33" fmla="*/ 152 h 192"/>
                <a:gd name="T34" fmla="*/ 0 w 76"/>
                <a:gd name="T35" fmla="*/ 165 h 192"/>
                <a:gd name="T36" fmla="*/ 1 w 76"/>
                <a:gd name="T37" fmla="*/ 178 h 192"/>
                <a:gd name="T38" fmla="*/ 1 w 76"/>
                <a:gd name="T39" fmla="*/ 192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6" h="192">
                  <a:moveTo>
                    <a:pt x="76" y="0"/>
                  </a:moveTo>
                  <a:lnTo>
                    <a:pt x="68" y="4"/>
                  </a:lnTo>
                  <a:lnTo>
                    <a:pt x="61" y="9"/>
                  </a:lnTo>
                  <a:lnTo>
                    <a:pt x="55" y="16"/>
                  </a:lnTo>
                  <a:lnTo>
                    <a:pt x="47" y="22"/>
                  </a:lnTo>
                  <a:lnTo>
                    <a:pt x="41" y="29"/>
                  </a:lnTo>
                  <a:lnTo>
                    <a:pt x="36" y="38"/>
                  </a:lnTo>
                  <a:lnTo>
                    <a:pt x="29" y="47"/>
                  </a:lnTo>
                  <a:lnTo>
                    <a:pt x="24" y="57"/>
                  </a:lnTo>
                  <a:lnTo>
                    <a:pt x="20" y="67"/>
                  </a:lnTo>
                  <a:lnTo>
                    <a:pt x="15" y="78"/>
                  </a:lnTo>
                  <a:lnTo>
                    <a:pt x="11" y="90"/>
                  </a:lnTo>
                  <a:lnTo>
                    <a:pt x="8" y="101"/>
                  </a:lnTo>
                  <a:lnTo>
                    <a:pt x="6" y="113"/>
                  </a:lnTo>
                  <a:lnTo>
                    <a:pt x="4" y="126"/>
                  </a:lnTo>
                  <a:lnTo>
                    <a:pt x="2" y="139"/>
                  </a:lnTo>
                  <a:lnTo>
                    <a:pt x="1" y="152"/>
                  </a:lnTo>
                  <a:lnTo>
                    <a:pt x="0" y="165"/>
                  </a:lnTo>
                  <a:lnTo>
                    <a:pt x="1" y="178"/>
                  </a:lnTo>
                  <a:lnTo>
                    <a:pt x="1" y="19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441" name="Freeform 633"/>
            <p:cNvSpPr>
              <a:spLocks/>
            </p:cNvSpPr>
            <p:nvPr/>
          </p:nvSpPr>
          <p:spPr bwMode="auto">
            <a:xfrm>
              <a:off x="3826" y="1924"/>
              <a:ext cx="34" cy="48"/>
            </a:xfrm>
            <a:custGeom>
              <a:avLst/>
              <a:gdLst>
                <a:gd name="T0" fmla="*/ 158 w 160"/>
                <a:gd name="T1" fmla="*/ 230 h 230"/>
                <a:gd name="T2" fmla="*/ 159 w 160"/>
                <a:gd name="T3" fmla="*/ 217 h 230"/>
                <a:gd name="T4" fmla="*/ 160 w 160"/>
                <a:gd name="T5" fmla="*/ 205 h 230"/>
                <a:gd name="T6" fmla="*/ 160 w 160"/>
                <a:gd name="T7" fmla="*/ 192 h 230"/>
                <a:gd name="T8" fmla="*/ 159 w 160"/>
                <a:gd name="T9" fmla="*/ 179 h 230"/>
                <a:gd name="T10" fmla="*/ 158 w 160"/>
                <a:gd name="T11" fmla="*/ 167 h 230"/>
                <a:gd name="T12" fmla="*/ 157 w 160"/>
                <a:gd name="T13" fmla="*/ 154 h 230"/>
                <a:gd name="T14" fmla="*/ 155 w 160"/>
                <a:gd name="T15" fmla="*/ 141 h 230"/>
                <a:gd name="T16" fmla="*/ 152 w 160"/>
                <a:gd name="T17" fmla="*/ 128 h 230"/>
                <a:gd name="T18" fmla="*/ 148 w 160"/>
                <a:gd name="T19" fmla="*/ 117 h 230"/>
                <a:gd name="T20" fmla="*/ 145 w 160"/>
                <a:gd name="T21" fmla="*/ 105 h 230"/>
                <a:gd name="T22" fmla="*/ 141 w 160"/>
                <a:gd name="T23" fmla="*/ 93 h 230"/>
                <a:gd name="T24" fmla="*/ 137 w 160"/>
                <a:gd name="T25" fmla="*/ 83 h 230"/>
                <a:gd name="T26" fmla="*/ 131 w 160"/>
                <a:gd name="T27" fmla="*/ 72 h 230"/>
                <a:gd name="T28" fmla="*/ 126 w 160"/>
                <a:gd name="T29" fmla="*/ 63 h 230"/>
                <a:gd name="T30" fmla="*/ 120 w 160"/>
                <a:gd name="T31" fmla="*/ 53 h 230"/>
                <a:gd name="T32" fmla="*/ 115 w 160"/>
                <a:gd name="T33" fmla="*/ 45 h 230"/>
                <a:gd name="T34" fmla="*/ 107 w 160"/>
                <a:gd name="T35" fmla="*/ 37 h 230"/>
                <a:gd name="T36" fmla="*/ 101 w 160"/>
                <a:gd name="T37" fmla="*/ 30 h 230"/>
                <a:gd name="T38" fmla="*/ 93 w 160"/>
                <a:gd name="T39" fmla="*/ 23 h 230"/>
                <a:gd name="T40" fmla="*/ 86 w 160"/>
                <a:gd name="T41" fmla="*/ 17 h 230"/>
                <a:gd name="T42" fmla="*/ 78 w 160"/>
                <a:gd name="T43" fmla="*/ 13 h 230"/>
                <a:gd name="T44" fmla="*/ 71 w 160"/>
                <a:gd name="T45" fmla="*/ 8 h 230"/>
                <a:gd name="T46" fmla="*/ 64 w 160"/>
                <a:gd name="T47" fmla="*/ 5 h 230"/>
                <a:gd name="T48" fmla="*/ 55 w 160"/>
                <a:gd name="T49" fmla="*/ 2 h 230"/>
                <a:gd name="T50" fmla="*/ 48 w 160"/>
                <a:gd name="T51" fmla="*/ 1 h 230"/>
                <a:gd name="T52" fmla="*/ 39 w 160"/>
                <a:gd name="T53" fmla="*/ 0 h 230"/>
                <a:gd name="T54" fmla="*/ 32 w 160"/>
                <a:gd name="T55" fmla="*/ 0 h 230"/>
                <a:gd name="T56" fmla="*/ 23 w 160"/>
                <a:gd name="T57" fmla="*/ 2 h 230"/>
                <a:gd name="T58" fmla="*/ 16 w 160"/>
                <a:gd name="T59" fmla="*/ 3 h 230"/>
                <a:gd name="T60" fmla="*/ 7 w 160"/>
                <a:gd name="T61" fmla="*/ 6 h 230"/>
                <a:gd name="T62" fmla="*/ 0 w 160"/>
                <a:gd name="T63" fmla="*/ 11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0" h="230">
                  <a:moveTo>
                    <a:pt x="158" y="230"/>
                  </a:moveTo>
                  <a:lnTo>
                    <a:pt x="159" y="217"/>
                  </a:lnTo>
                  <a:lnTo>
                    <a:pt x="160" y="205"/>
                  </a:lnTo>
                  <a:lnTo>
                    <a:pt x="160" y="192"/>
                  </a:lnTo>
                  <a:lnTo>
                    <a:pt x="159" y="179"/>
                  </a:lnTo>
                  <a:lnTo>
                    <a:pt x="158" y="167"/>
                  </a:lnTo>
                  <a:lnTo>
                    <a:pt x="157" y="154"/>
                  </a:lnTo>
                  <a:lnTo>
                    <a:pt x="155" y="141"/>
                  </a:lnTo>
                  <a:lnTo>
                    <a:pt x="152" y="128"/>
                  </a:lnTo>
                  <a:lnTo>
                    <a:pt x="148" y="117"/>
                  </a:lnTo>
                  <a:lnTo>
                    <a:pt x="145" y="105"/>
                  </a:lnTo>
                  <a:lnTo>
                    <a:pt x="141" y="93"/>
                  </a:lnTo>
                  <a:lnTo>
                    <a:pt x="137" y="83"/>
                  </a:lnTo>
                  <a:lnTo>
                    <a:pt x="131" y="72"/>
                  </a:lnTo>
                  <a:lnTo>
                    <a:pt x="126" y="63"/>
                  </a:lnTo>
                  <a:lnTo>
                    <a:pt x="120" y="53"/>
                  </a:lnTo>
                  <a:lnTo>
                    <a:pt x="115" y="45"/>
                  </a:lnTo>
                  <a:lnTo>
                    <a:pt x="107" y="37"/>
                  </a:lnTo>
                  <a:lnTo>
                    <a:pt x="101" y="30"/>
                  </a:lnTo>
                  <a:lnTo>
                    <a:pt x="93" y="23"/>
                  </a:lnTo>
                  <a:lnTo>
                    <a:pt x="86" y="17"/>
                  </a:lnTo>
                  <a:lnTo>
                    <a:pt x="78" y="13"/>
                  </a:lnTo>
                  <a:lnTo>
                    <a:pt x="71" y="8"/>
                  </a:lnTo>
                  <a:lnTo>
                    <a:pt x="64" y="5"/>
                  </a:lnTo>
                  <a:lnTo>
                    <a:pt x="55" y="2"/>
                  </a:lnTo>
                  <a:lnTo>
                    <a:pt x="48" y="1"/>
                  </a:lnTo>
                  <a:lnTo>
                    <a:pt x="39" y="0"/>
                  </a:lnTo>
                  <a:lnTo>
                    <a:pt x="32" y="0"/>
                  </a:lnTo>
                  <a:lnTo>
                    <a:pt x="23" y="2"/>
                  </a:lnTo>
                  <a:lnTo>
                    <a:pt x="16" y="3"/>
                  </a:lnTo>
                  <a:lnTo>
                    <a:pt x="7" y="6"/>
                  </a:lnTo>
                  <a:lnTo>
                    <a:pt x="0" y="1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442" name="Freeform 634"/>
            <p:cNvSpPr>
              <a:spLocks/>
            </p:cNvSpPr>
            <p:nvPr/>
          </p:nvSpPr>
          <p:spPr bwMode="auto">
            <a:xfrm>
              <a:off x="3845" y="1972"/>
              <a:ext cx="46" cy="133"/>
            </a:xfrm>
            <a:custGeom>
              <a:avLst/>
              <a:gdLst>
                <a:gd name="T0" fmla="*/ 71 w 216"/>
                <a:gd name="T1" fmla="*/ 0 h 637"/>
                <a:gd name="T2" fmla="*/ 0 w 216"/>
                <a:gd name="T3" fmla="*/ 637 h 637"/>
                <a:gd name="T4" fmla="*/ 216 w 216"/>
                <a:gd name="T5" fmla="*/ 519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6" h="637">
                  <a:moveTo>
                    <a:pt x="71" y="0"/>
                  </a:moveTo>
                  <a:lnTo>
                    <a:pt x="0" y="637"/>
                  </a:lnTo>
                  <a:lnTo>
                    <a:pt x="216" y="51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443" name="Freeform 635"/>
            <p:cNvSpPr>
              <a:spLocks/>
            </p:cNvSpPr>
            <p:nvPr/>
          </p:nvSpPr>
          <p:spPr bwMode="auto">
            <a:xfrm>
              <a:off x="3896" y="1899"/>
              <a:ext cx="37" cy="148"/>
            </a:xfrm>
            <a:custGeom>
              <a:avLst/>
              <a:gdLst>
                <a:gd name="T0" fmla="*/ 3 w 176"/>
                <a:gd name="T1" fmla="*/ 0 h 709"/>
                <a:gd name="T2" fmla="*/ 2 w 176"/>
                <a:gd name="T3" fmla="*/ 25 h 709"/>
                <a:gd name="T4" fmla="*/ 1 w 176"/>
                <a:gd name="T5" fmla="*/ 51 h 709"/>
                <a:gd name="T6" fmla="*/ 0 w 176"/>
                <a:gd name="T7" fmla="*/ 77 h 709"/>
                <a:gd name="T8" fmla="*/ 0 w 176"/>
                <a:gd name="T9" fmla="*/ 103 h 709"/>
                <a:gd name="T10" fmla="*/ 1 w 176"/>
                <a:gd name="T11" fmla="*/ 128 h 709"/>
                <a:gd name="T12" fmla="*/ 2 w 176"/>
                <a:gd name="T13" fmla="*/ 155 h 709"/>
                <a:gd name="T14" fmla="*/ 4 w 176"/>
                <a:gd name="T15" fmla="*/ 180 h 709"/>
                <a:gd name="T16" fmla="*/ 6 w 176"/>
                <a:gd name="T17" fmla="*/ 207 h 709"/>
                <a:gd name="T18" fmla="*/ 9 w 176"/>
                <a:gd name="T19" fmla="*/ 232 h 709"/>
                <a:gd name="T20" fmla="*/ 12 w 176"/>
                <a:gd name="T21" fmla="*/ 258 h 709"/>
                <a:gd name="T22" fmla="*/ 16 w 176"/>
                <a:gd name="T23" fmla="*/ 283 h 709"/>
                <a:gd name="T24" fmla="*/ 20 w 176"/>
                <a:gd name="T25" fmla="*/ 309 h 709"/>
                <a:gd name="T26" fmla="*/ 24 w 176"/>
                <a:gd name="T27" fmla="*/ 334 h 709"/>
                <a:gd name="T28" fmla="*/ 30 w 176"/>
                <a:gd name="T29" fmla="*/ 360 h 709"/>
                <a:gd name="T30" fmla="*/ 36 w 176"/>
                <a:gd name="T31" fmla="*/ 384 h 709"/>
                <a:gd name="T32" fmla="*/ 41 w 176"/>
                <a:gd name="T33" fmla="*/ 408 h 709"/>
                <a:gd name="T34" fmla="*/ 49 w 176"/>
                <a:gd name="T35" fmla="*/ 433 h 709"/>
                <a:gd name="T36" fmla="*/ 56 w 176"/>
                <a:gd name="T37" fmla="*/ 456 h 709"/>
                <a:gd name="T38" fmla="*/ 64 w 176"/>
                <a:gd name="T39" fmla="*/ 481 h 709"/>
                <a:gd name="T40" fmla="*/ 72 w 176"/>
                <a:gd name="T41" fmla="*/ 503 h 709"/>
                <a:gd name="T42" fmla="*/ 81 w 176"/>
                <a:gd name="T43" fmla="*/ 526 h 709"/>
                <a:gd name="T44" fmla="*/ 89 w 176"/>
                <a:gd name="T45" fmla="*/ 548 h 709"/>
                <a:gd name="T46" fmla="*/ 99 w 176"/>
                <a:gd name="T47" fmla="*/ 570 h 709"/>
                <a:gd name="T48" fmla="*/ 109 w 176"/>
                <a:gd name="T49" fmla="*/ 592 h 709"/>
                <a:gd name="T50" fmla="*/ 119 w 176"/>
                <a:gd name="T51" fmla="*/ 612 h 709"/>
                <a:gd name="T52" fmla="*/ 129 w 176"/>
                <a:gd name="T53" fmla="*/ 633 h 709"/>
                <a:gd name="T54" fmla="*/ 141 w 176"/>
                <a:gd name="T55" fmla="*/ 652 h 709"/>
                <a:gd name="T56" fmla="*/ 153 w 176"/>
                <a:gd name="T57" fmla="*/ 672 h 709"/>
                <a:gd name="T58" fmla="*/ 164 w 176"/>
                <a:gd name="T59" fmla="*/ 691 h 709"/>
                <a:gd name="T60" fmla="*/ 176 w 176"/>
                <a:gd name="T61" fmla="*/ 709 h 7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76" h="709">
                  <a:moveTo>
                    <a:pt x="3" y="0"/>
                  </a:moveTo>
                  <a:lnTo>
                    <a:pt x="2" y="25"/>
                  </a:lnTo>
                  <a:lnTo>
                    <a:pt x="1" y="51"/>
                  </a:lnTo>
                  <a:lnTo>
                    <a:pt x="0" y="77"/>
                  </a:lnTo>
                  <a:lnTo>
                    <a:pt x="0" y="103"/>
                  </a:lnTo>
                  <a:lnTo>
                    <a:pt x="1" y="128"/>
                  </a:lnTo>
                  <a:lnTo>
                    <a:pt x="2" y="155"/>
                  </a:lnTo>
                  <a:lnTo>
                    <a:pt x="4" y="180"/>
                  </a:lnTo>
                  <a:lnTo>
                    <a:pt x="6" y="207"/>
                  </a:lnTo>
                  <a:lnTo>
                    <a:pt x="9" y="232"/>
                  </a:lnTo>
                  <a:lnTo>
                    <a:pt x="12" y="258"/>
                  </a:lnTo>
                  <a:lnTo>
                    <a:pt x="16" y="283"/>
                  </a:lnTo>
                  <a:lnTo>
                    <a:pt x="20" y="309"/>
                  </a:lnTo>
                  <a:lnTo>
                    <a:pt x="24" y="334"/>
                  </a:lnTo>
                  <a:lnTo>
                    <a:pt x="30" y="360"/>
                  </a:lnTo>
                  <a:lnTo>
                    <a:pt x="36" y="384"/>
                  </a:lnTo>
                  <a:lnTo>
                    <a:pt x="41" y="408"/>
                  </a:lnTo>
                  <a:lnTo>
                    <a:pt x="49" y="433"/>
                  </a:lnTo>
                  <a:lnTo>
                    <a:pt x="56" y="456"/>
                  </a:lnTo>
                  <a:lnTo>
                    <a:pt x="64" y="481"/>
                  </a:lnTo>
                  <a:lnTo>
                    <a:pt x="72" y="503"/>
                  </a:lnTo>
                  <a:lnTo>
                    <a:pt x="81" y="526"/>
                  </a:lnTo>
                  <a:lnTo>
                    <a:pt x="89" y="548"/>
                  </a:lnTo>
                  <a:lnTo>
                    <a:pt x="99" y="570"/>
                  </a:lnTo>
                  <a:lnTo>
                    <a:pt x="109" y="592"/>
                  </a:lnTo>
                  <a:lnTo>
                    <a:pt x="119" y="612"/>
                  </a:lnTo>
                  <a:lnTo>
                    <a:pt x="129" y="633"/>
                  </a:lnTo>
                  <a:lnTo>
                    <a:pt x="141" y="652"/>
                  </a:lnTo>
                  <a:lnTo>
                    <a:pt x="153" y="672"/>
                  </a:lnTo>
                  <a:lnTo>
                    <a:pt x="164" y="691"/>
                  </a:lnTo>
                  <a:lnTo>
                    <a:pt x="176" y="70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444" name="Freeform 636"/>
            <p:cNvSpPr>
              <a:spLocks/>
            </p:cNvSpPr>
            <p:nvPr/>
          </p:nvSpPr>
          <p:spPr bwMode="auto">
            <a:xfrm>
              <a:off x="3896" y="1882"/>
              <a:ext cx="24" cy="17"/>
            </a:xfrm>
            <a:custGeom>
              <a:avLst/>
              <a:gdLst>
                <a:gd name="T0" fmla="*/ 108 w 108"/>
                <a:gd name="T1" fmla="*/ 21 h 81"/>
                <a:gd name="T2" fmla="*/ 103 w 108"/>
                <a:gd name="T3" fmla="*/ 16 h 81"/>
                <a:gd name="T4" fmla="*/ 97 w 108"/>
                <a:gd name="T5" fmla="*/ 11 h 81"/>
                <a:gd name="T6" fmla="*/ 91 w 108"/>
                <a:gd name="T7" fmla="*/ 7 h 81"/>
                <a:gd name="T8" fmla="*/ 85 w 108"/>
                <a:gd name="T9" fmla="*/ 3 h 81"/>
                <a:gd name="T10" fmla="*/ 79 w 108"/>
                <a:gd name="T11" fmla="*/ 1 h 81"/>
                <a:gd name="T12" fmla="*/ 72 w 108"/>
                <a:gd name="T13" fmla="*/ 0 h 81"/>
                <a:gd name="T14" fmla="*/ 66 w 108"/>
                <a:gd name="T15" fmla="*/ 0 h 81"/>
                <a:gd name="T16" fmla="*/ 60 w 108"/>
                <a:gd name="T17" fmla="*/ 0 h 81"/>
                <a:gd name="T18" fmla="*/ 53 w 108"/>
                <a:gd name="T19" fmla="*/ 2 h 81"/>
                <a:gd name="T20" fmla="*/ 47 w 108"/>
                <a:gd name="T21" fmla="*/ 5 h 81"/>
                <a:gd name="T22" fmla="*/ 41 w 108"/>
                <a:gd name="T23" fmla="*/ 8 h 81"/>
                <a:gd name="T24" fmla="*/ 35 w 108"/>
                <a:gd name="T25" fmla="*/ 12 h 81"/>
                <a:gd name="T26" fmla="*/ 30 w 108"/>
                <a:gd name="T27" fmla="*/ 17 h 81"/>
                <a:gd name="T28" fmla="*/ 25 w 108"/>
                <a:gd name="T29" fmla="*/ 23 h 81"/>
                <a:gd name="T30" fmla="*/ 19 w 108"/>
                <a:gd name="T31" fmla="*/ 29 h 81"/>
                <a:gd name="T32" fmla="*/ 15 w 108"/>
                <a:gd name="T33" fmla="*/ 36 h 81"/>
                <a:gd name="T34" fmla="*/ 12 w 108"/>
                <a:gd name="T35" fmla="*/ 44 h 81"/>
                <a:gd name="T36" fmla="*/ 8 w 108"/>
                <a:gd name="T37" fmla="*/ 52 h 81"/>
                <a:gd name="T38" fmla="*/ 4 w 108"/>
                <a:gd name="T39" fmla="*/ 62 h 81"/>
                <a:gd name="T40" fmla="*/ 2 w 108"/>
                <a:gd name="T41" fmla="*/ 71 h 81"/>
                <a:gd name="T42" fmla="*/ 0 w 108"/>
                <a:gd name="T43" fmla="*/ 8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8" h="81">
                  <a:moveTo>
                    <a:pt x="108" y="21"/>
                  </a:moveTo>
                  <a:lnTo>
                    <a:pt x="103" y="16"/>
                  </a:lnTo>
                  <a:lnTo>
                    <a:pt x="97" y="11"/>
                  </a:lnTo>
                  <a:lnTo>
                    <a:pt x="91" y="7"/>
                  </a:lnTo>
                  <a:lnTo>
                    <a:pt x="85" y="3"/>
                  </a:lnTo>
                  <a:lnTo>
                    <a:pt x="79" y="1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2"/>
                  </a:lnTo>
                  <a:lnTo>
                    <a:pt x="47" y="5"/>
                  </a:lnTo>
                  <a:lnTo>
                    <a:pt x="41" y="8"/>
                  </a:lnTo>
                  <a:lnTo>
                    <a:pt x="35" y="12"/>
                  </a:lnTo>
                  <a:lnTo>
                    <a:pt x="30" y="17"/>
                  </a:lnTo>
                  <a:lnTo>
                    <a:pt x="25" y="23"/>
                  </a:lnTo>
                  <a:lnTo>
                    <a:pt x="19" y="29"/>
                  </a:lnTo>
                  <a:lnTo>
                    <a:pt x="15" y="36"/>
                  </a:lnTo>
                  <a:lnTo>
                    <a:pt x="12" y="44"/>
                  </a:lnTo>
                  <a:lnTo>
                    <a:pt x="8" y="52"/>
                  </a:lnTo>
                  <a:lnTo>
                    <a:pt x="4" y="62"/>
                  </a:lnTo>
                  <a:lnTo>
                    <a:pt x="2" y="71"/>
                  </a:lnTo>
                  <a:lnTo>
                    <a:pt x="0" y="8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445" name="Freeform 637"/>
            <p:cNvSpPr>
              <a:spLocks/>
            </p:cNvSpPr>
            <p:nvPr/>
          </p:nvSpPr>
          <p:spPr bwMode="auto">
            <a:xfrm>
              <a:off x="3920" y="1886"/>
              <a:ext cx="36" cy="148"/>
            </a:xfrm>
            <a:custGeom>
              <a:avLst/>
              <a:gdLst>
                <a:gd name="T0" fmla="*/ 173 w 177"/>
                <a:gd name="T1" fmla="*/ 709 h 709"/>
                <a:gd name="T2" fmla="*/ 176 w 177"/>
                <a:gd name="T3" fmla="*/ 684 h 709"/>
                <a:gd name="T4" fmla="*/ 177 w 177"/>
                <a:gd name="T5" fmla="*/ 658 h 709"/>
                <a:gd name="T6" fmla="*/ 177 w 177"/>
                <a:gd name="T7" fmla="*/ 632 h 709"/>
                <a:gd name="T8" fmla="*/ 177 w 177"/>
                <a:gd name="T9" fmla="*/ 606 h 709"/>
                <a:gd name="T10" fmla="*/ 177 w 177"/>
                <a:gd name="T11" fmla="*/ 580 h 709"/>
                <a:gd name="T12" fmla="*/ 176 w 177"/>
                <a:gd name="T13" fmla="*/ 554 h 709"/>
                <a:gd name="T14" fmla="*/ 173 w 177"/>
                <a:gd name="T15" fmla="*/ 528 h 709"/>
                <a:gd name="T16" fmla="*/ 171 w 177"/>
                <a:gd name="T17" fmla="*/ 502 h 709"/>
                <a:gd name="T18" fmla="*/ 169 w 177"/>
                <a:gd name="T19" fmla="*/ 477 h 709"/>
                <a:gd name="T20" fmla="*/ 166 w 177"/>
                <a:gd name="T21" fmla="*/ 451 h 709"/>
                <a:gd name="T22" fmla="*/ 162 w 177"/>
                <a:gd name="T23" fmla="*/ 425 h 709"/>
                <a:gd name="T24" fmla="*/ 157 w 177"/>
                <a:gd name="T25" fmla="*/ 399 h 709"/>
                <a:gd name="T26" fmla="*/ 153 w 177"/>
                <a:gd name="T27" fmla="*/ 375 h 709"/>
                <a:gd name="T28" fmla="*/ 148 w 177"/>
                <a:gd name="T29" fmla="*/ 350 h 709"/>
                <a:gd name="T30" fmla="*/ 142 w 177"/>
                <a:gd name="T31" fmla="*/ 325 h 709"/>
                <a:gd name="T32" fmla="*/ 135 w 177"/>
                <a:gd name="T33" fmla="*/ 301 h 709"/>
                <a:gd name="T34" fmla="*/ 129 w 177"/>
                <a:gd name="T35" fmla="*/ 276 h 709"/>
                <a:gd name="T36" fmla="*/ 121 w 177"/>
                <a:gd name="T37" fmla="*/ 252 h 709"/>
                <a:gd name="T38" fmla="*/ 114 w 177"/>
                <a:gd name="T39" fmla="*/ 229 h 709"/>
                <a:gd name="T40" fmla="*/ 105 w 177"/>
                <a:gd name="T41" fmla="*/ 205 h 709"/>
                <a:gd name="T42" fmla="*/ 97 w 177"/>
                <a:gd name="T43" fmla="*/ 183 h 709"/>
                <a:gd name="T44" fmla="*/ 88 w 177"/>
                <a:gd name="T45" fmla="*/ 161 h 709"/>
                <a:gd name="T46" fmla="*/ 79 w 177"/>
                <a:gd name="T47" fmla="*/ 138 h 709"/>
                <a:gd name="T48" fmla="*/ 68 w 177"/>
                <a:gd name="T49" fmla="*/ 117 h 709"/>
                <a:gd name="T50" fmla="*/ 58 w 177"/>
                <a:gd name="T51" fmla="*/ 97 h 709"/>
                <a:gd name="T52" fmla="*/ 47 w 177"/>
                <a:gd name="T53" fmla="*/ 76 h 709"/>
                <a:gd name="T54" fmla="*/ 37 w 177"/>
                <a:gd name="T55" fmla="*/ 57 h 709"/>
                <a:gd name="T56" fmla="*/ 25 w 177"/>
                <a:gd name="T57" fmla="*/ 37 h 709"/>
                <a:gd name="T58" fmla="*/ 13 w 177"/>
                <a:gd name="T59" fmla="*/ 19 h 709"/>
                <a:gd name="T60" fmla="*/ 0 w 177"/>
                <a:gd name="T61" fmla="*/ 0 h 7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77" h="709">
                  <a:moveTo>
                    <a:pt x="173" y="709"/>
                  </a:moveTo>
                  <a:lnTo>
                    <a:pt x="176" y="684"/>
                  </a:lnTo>
                  <a:lnTo>
                    <a:pt x="177" y="658"/>
                  </a:lnTo>
                  <a:lnTo>
                    <a:pt x="177" y="632"/>
                  </a:lnTo>
                  <a:lnTo>
                    <a:pt x="177" y="606"/>
                  </a:lnTo>
                  <a:lnTo>
                    <a:pt x="177" y="580"/>
                  </a:lnTo>
                  <a:lnTo>
                    <a:pt x="176" y="554"/>
                  </a:lnTo>
                  <a:lnTo>
                    <a:pt x="173" y="528"/>
                  </a:lnTo>
                  <a:lnTo>
                    <a:pt x="171" y="502"/>
                  </a:lnTo>
                  <a:lnTo>
                    <a:pt x="169" y="477"/>
                  </a:lnTo>
                  <a:lnTo>
                    <a:pt x="166" y="451"/>
                  </a:lnTo>
                  <a:lnTo>
                    <a:pt x="162" y="425"/>
                  </a:lnTo>
                  <a:lnTo>
                    <a:pt x="157" y="399"/>
                  </a:lnTo>
                  <a:lnTo>
                    <a:pt x="153" y="375"/>
                  </a:lnTo>
                  <a:lnTo>
                    <a:pt x="148" y="350"/>
                  </a:lnTo>
                  <a:lnTo>
                    <a:pt x="142" y="325"/>
                  </a:lnTo>
                  <a:lnTo>
                    <a:pt x="135" y="301"/>
                  </a:lnTo>
                  <a:lnTo>
                    <a:pt x="129" y="276"/>
                  </a:lnTo>
                  <a:lnTo>
                    <a:pt x="121" y="252"/>
                  </a:lnTo>
                  <a:lnTo>
                    <a:pt x="114" y="229"/>
                  </a:lnTo>
                  <a:lnTo>
                    <a:pt x="105" y="205"/>
                  </a:lnTo>
                  <a:lnTo>
                    <a:pt x="97" y="183"/>
                  </a:lnTo>
                  <a:lnTo>
                    <a:pt x="88" y="161"/>
                  </a:lnTo>
                  <a:lnTo>
                    <a:pt x="79" y="138"/>
                  </a:lnTo>
                  <a:lnTo>
                    <a:pt x="68" y="117"/>
                  </a:lnTo>
                  <a:lnTo>
                    <a:pt x="58" y="97"/>
                  </a:lnTo>
                  <a:lnTo>
                    <a:pt x="47" y="76"/>
                  </a:lnTo>
                  <a:lnTo>
                    <a:pt x="37" y="57"/>
                  </a:lnTo>
                  <a:lnTo>
                    <a:pt x="25" y="37"/>
                  </a:lnTo>
                  <a:lnTo>
                    <a:pt x="13" y="19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446" name="Freeform 638"/>
            <p:cNvSpPr>
              <a:spLocks/>
            </p:cNvSpPr>
            <p:nvPr/>
          </p:nvSpPr>
          <p:spPr bwMode="auto">
            <a:xfrm>
              <a:off x="3933" y="2034"/>
              <a:ext cx="22" cy="17"/>
            </a:xfrm>
            <a:custGeom>
              <a:avLst/>
              <a:gdLst>
                <a:gd name="T0" fmla="*/ 0 w 108"/>
                <a:gd name="T1" fmla="*/ 60 h 81"/>
                <a:gd name="T2" fmla="*/ 7 w 108"/>
                <a:gd name="T3" fmla="*/ 65 h 81"/>
                <a:gd name="T4" fmla="*/ 12 w 108"/>
                <a:gd name="T5" fmla="*/ 70 h 81"/>
                <a:gd name="T6" fmla="*/ 18 w 108"/>
                <a:gd name="T7" fmla="*/ 73 h 81"/>
                <a:gd name="T8" fmla="*/ 25 w 108"/>
                <a:gd name="T9" fmla="*/ 77 h 81"/>
                <a:gd name="T10" fmla="*/ 31 w 108"/>
                <a:gd name="T11" fmla="*/ 79 h 81"/>
                <a:gd name="T12" fmla="*/ 37 w 108"/>
                <a:gd name="T13" fmla="*/ 81 h 81"/>
                <a:gd name="T14" fmla="*/ 44 w 108"/>
                <a:gd name="T15" fmla="*/ 81 h 81"/>
                <a:gd name="T16" fmla="*/ 50 w 108"/>
                <a:gd name="T17" fmla="*/ 80 h 81"/>
                <a:gd name="T18" fmla="*/ 56 w 108"/>
                <a:gd name="T19" fmla="*/ 79 h 81"/>
                <a:gd name="T20" fmla="*/ 63 w 108"/>
                <a:gd name="T21" fmla="*/ 77 h 81"/>
                <a:gd name="T22" fmla="*/ 69 w 108"/>
                <a:gd name="T23" fmla="*/ 73 h 81"/>
                <a:gd name="T24" fmla="*/ 74 w 108"/>
                <a:gd name="T25" fmla="*/ 69 h 81"/>
                <a:gd name="T26" fmla="*/ 80 w 108"/>
                <a:gd name="T27" fmla="*/ 64 h 81"/>
                <a:gd name="T28" fmla="*/ 85 w 108"/>
                <a:gd name="T29" fmla="*/ 59 h 81"/>
                <a:gd name="T30" fmla="*/ 89 w 108"/>
                <a:gd name="T31" fmla="*/ 51 h 81"/>
                <a:gd name="T32" fmla="*/ 95 w 108"/>
                <a:gd name="T33" fmla="*/ 45 h 81"/>
                <a:gd name="T34" fmla="*/ 98 w 108"/>
                <a:gd name="T35" fmla="*/ 36 h 81"/>
                <a:gd name="T36" fmla="*/ 102 w 108"/>
                <a:gd name="T37" fmla="*/ 28 h 81"/>
                <a:gd name="T38" fmla="*/ 104 w 108"/>
                <a:gd name="T39" fmla="*/ 19 h 81"/>
                <a:gd name="T40" fmla="*/ 107 w 108"/>
                <a:gd name="T41" fmla="*/ 10 h 81"/>
                <a:gd name="T42" fmla="*/ 108 w 108"/>
                <a:gd name="T43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8" h="81">
                  <a:moveTo>
                    <a:pt x="0" y="60"/>
                  </a:moveTo>
                  <a:lnTo>
                    <a:pt x="7" y="65"/>
                  </a:lnTo>
                  <a:lnTo>
                    <a:pt x="12" y="70"/>
                  </a:lnTo>
                  <a:lnTo>
                    <a:pt x="18" y="73"/>
                  </a:lnTo>
                  <a:lnTo>
                    <a:pt x="25" y="77"/>
                  </a:lnTo>
                  <a:lnTo>
                    <a:pt x="31" y="79"/>
                  </a:lnTo>
                  <a:lnTo>
                    <a:pt x="37" y="81"/>
                  </a:lnTo>
                  <a:lnTo>
                    <a:pt x="44" y="81"/>
                  </a:lnTo>
                  <a:lnTo>
                    <a:pt x="50" y="80"/>
                  </a:lnTo>
                  <a:lnTo>
                    <a:pt x="56" y="79"/>
                  </a:lnTo>
                  <a:lnTo>
                    <a:pt x="63" y="77"/>
                  </a:lnTo>
                  <a:lnTo>
                    <a:pt x="69" y="73"/>
                  </a:lnTo>
                  <a:lnTo>
                    <a:pt x="74" y="69"/>
                  </a:lnTo>
                  <a:lnTo>
                    <a:pt x="80" y="64"/>
                  </a:lnTo>
                  <a:lnTo>
                    <a:pt x="85" y="59"/>
                  </a:lnTo>
                  <a:lnTo>
                    <a:pt x="89" y="51"/>
                  </a:lnTo>
                  <a:lnTo>
                    <a:pt x="95" y="45"/>
                  </a:lnTo>
                  <a:lnTo>
                    <a:pt x="98" y="36"/>
                  </a:lnTo>
                  <a:lnTo>
                    <a:pt x="102" y="28"/>
                  </a:lnTo>
                  <a:lnTo>
                    <a:pt x="104" y="19"/>
                  </a:lnTo>
                  <a:lnTo>
                    <a:pt x="107" y="10"/>
                  </a:lnTo>
                  <a:lnTo>
                    <a:pt x="10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447" name="Line 639"/>
            <p:cNvSpPr>
              <a:spLocks noChangeShapeType="1"/>
            </p:cNvSpPr>
            <p:nvPr/>
          </p:nvSpPr>
          <p:spPr bwMode="auto">
            <a:xfrm flipV="1">
              <a:off x="3424" y="1942"/>
              <a:ext cx="796" cy="4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448" name="Freeform 640"/>
            <p:cNvSpPr>
              <a:spLocks/>
            </p:cNvSpPr>
            <p:nvPr/>
          </p:nvSpPr>
          <p:spPr bwMode="auto">
            <a:xfrm>
              <a:off x="4212" y="1892"/>
              <a:ext cx="101" cy="66"/>
            </a:xfrm>
            <a:custGeom>
              <a:avLst/>
              <a:gdLst>
                <a:gd name="T0" fmla="*/ 0 w 486"/>
                <a:gd name="T1" fmla="*/ 170 h 318"/>
                <a:gd name="T2" fmla="*/ 82 w 486"/>
                <a:gd name="T3" fmla="*/ 318 h 318"/>
                <a:gd name="T4" fmla="*/ 486 w 486"/>
                <a:gd name="T5" fmla="*/ 0 h 318"/>
                <a:gd name="T6" fmla="*/ 0 w 486"/>
                <a:gd name="T7" fmla="*/ 17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6" h="318">
                  <a:moveTo>
                    <a:pt x="0" y="170"/>
                  </a:moveTo>
                  <a:lnTo>
                    <a:pt x="82" y="318"/>
                  </a:lnTo>
                  <a:lnTo>
                    <a:pt x="486" y="0"/>
                  </a:lnTo>
                  <a:lnTo>
                    <a:pt x="0" y="170"/>
                  </a:lnTo>
                  <a:close/>
                </a:path>
              </a:pathLst>
            </a:custGeom>
            <a:solidFill>
              <a:schemeClr val="tx1"/>
            </a:solidFill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449" name="Oval 641"/>
            <p:cNvSpPr>
              <a:spLocks noChangeArrowheads="1"/>
            </p:cNvSpPr>
            <p:nvPr/>
          </p:nvSpPr>
          <p:spPr bwMode="auto">
            <a:xfrm>
              <a:off x="3405" y="2349"/>
              <a:ext cx="57" cy="57"/>
            </a:xfrm>
            <a:prstGeom prst="ellipse">
              <a:avLst/>
            </a:prstGeom>
            <a:solidFill>
              <a:schemeClr val="tx1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</p:grpSp>
      <p:grpSp>
        <p:nvGrpSpPr>
          <p:cNvPr id="120450" name="Group 642"/>
          <p:cNvGrpSpPr>
            <a:grpSpLocks/>
          </p:cNvGrpSpPr>
          <p:nvPr/>
        </p:nvGrpSpPr>
        <p:grpSpPr bwMode="auto">
          <a:xfrm>
            <a:off x="6526213" y="2420938"/>
            <a:ext cx="1052512" cy="1450975"/>
            <a:chOff x="4111" y="1525"/>
            <a:chExt cx="663" cy="914"/>
          </a:xfrm>
        </p:grpSpPr>
        <p:sp>
          <p:nvSpPr>
            <p:cNvPr id="120451" name="Line 643"/>
            <p:cNvSpPr>
              <a:spLocks noChangeShapeType="1"/>
            </p:cNvSpPr>
            <p:nvPr/>
          </p:nvSpPr>
          <p:spPr bwMode="auto">
            <a:xfrm flipV="1">
              <a:off x="4220" y="1563"/>
              <a:ext cx="17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452" name="Freeform 644"/>
            <p:cNvSpPr>
              <a:spLocks/>
            </p:cNvSpPr>
            <p:nvPr/>
          </p:nvSpPr>
          <p:spPr bwMode="auto">
            <a:xfrm>
              <a:off x="4237" y="1525"/>
              <a:ext cx="54" cy="38"/>
            </a:xfrm>
            <a:custGeom>
              <a:avLst/>
              <a:gdLst>
                <a:gd name="T0" fmla="*/ 257 w 263"/>
                <a:gd name="T1" fmla="*/ 174 h 181"/>
                <a:gd name="T2" fmla="*/ 260 w 263"/>
                <a:gd name="T3" fmla="*/ 157 h 181"/>
                <a:gd name="T4" fmla="*/ 262 w 263"/>
                <a:gd name="T5" fmla="*/ 141 h 181"/>
                <a:gd name="T6" fmla="*/ 263 w 263"/>
                <a:gd name="T7" fmla="*/ 125 h 181"/>
                <a:gd name="T8" fmla="*/ 263 w 263"/>
                <a:gd name="T9" fmla="*/ 110 h 181"/>
                <a:gd name="T10" fmla="*/ 262 w 263"/>
                <a:gd name="T11" fmla="*/ 96 h 181"/>
                <a:gd name="T12" fmla="*/ 260 w 263"/>
                <a:gd name="T13" fmla="*/ 82 h 181"/>
                <a:gd name="T14" fmla="*/ 257 w 263"/>
                <a:gd name="T15" fmla="*/ 69 h 181"/>
                <a:gd name="T16" fmla="*/ 252 w 263"/>
                <a:gd name="T17" fmla="*/ 56 h 181"/>
                <a:gd name="T18" fmla="*/ 247 w 263"/>
                <a:gd name="T19" fmla="*/ 45 h 181"/>
                <a:gd name="T20" fmla="*/ 242 w 263"/>
                <a:gd name="T21" fmla="*/ 35 h 181"/>
                <a:gd name="T22" fmla="*/ 234 w 263"/>
                <a:gd name="T23" fmla="*/ 25 h 181"/>
                <a:gd name="T24" fmla="*/ 226 w 263"/>
                <a:gd name="T25" fmla="*/ 18 h 181"/>
                <a:gd name="T26" fmla="*/ 217 w 263"/>
                <a:gd name="T27" fmla="*/ 12 h 181"/>
                <a:gd name="T28" fmla="*/ 208 w 263"/>
                <a:gd name="T29" fmla="*/ 6 h 181"/>
                <a:gd name="T30" fmla="*/ 198 w 263"/>
                <a:gd name="T31" fmla="*/ 3 h 181"/>
                <a:gd name="T32" fmla="*/ 186 w 263"/>
                <a:gd name="T33" fmla="*/ 1 h 181"/>
                <a:gd name="T34" fmla="*/ 176 w 263"/>
                <a:gd name="T35" fmla="*/ 0 h 181"/>
                <a:gd name="T36" fmla="*/ 164 w 263"/>
                <a:gd name="T37" fmla="*/ 1 h 181"/>
                <a:gd name="T38" fmla="*/ 153 w 263"/>
                <a:gd name="T39" fmla="*/ 3 h 181"/>
                <a:gd name="T40" fmla="*/ 140 w 263"/>
                <a:gd name="T41" fmla="*/ 6 h 181"/>
                <a:gd name="T42" fmla="*/ 128 w 263"/>
                <a:gd name="T43" fmla="*/ 12 h 181"/>
                <a:gd name="T44" fmla="*/ 115 w 263"/>
                <a:gd name="T45" fmla="*/ 18 h 181"/>
                <a:gd name="T46" fmla="*/ 104 w 263"/>
                <a:gd name="T47" fmla="*/ 25 h 181"/>
                <a:gd name="T48" fmla="*/ 92 w 263"/>
                <a:gd name="T49" fmla="*/ 35 h 181"/>
                <a:gd name="T50" fmla="*/ 80 w 263"/>
                <a:gd name="T51" fmla="*/ 45 h 181"/>
                <a:gd name="T52" fmla="*/ 69 w 263"/>
                <a:gd name="T53" fmla="*/ 56 h 181"/>
                <a:gd name="T54" fmla="*/ 58 w 263"/>
                <a:gd name="T55" fmla="*/ 69 h 181"/>
                <a:gd name="T56" fmla="*/ 47 w 263"/>
                <a:gd name="T57" fmla="*/ 82 h 181"/>
                <a:gd name="T58" fmla="*/ 38 w 263"/>
                <a:gd name="T59" fmla="*/ 96 h 181"/>
                <a:gd name="T60" fmla="*/ 29 w 263"/>
                <a:gd name="T61" fmla="*/ 110 h 181"/>
                <a:gd name="T62" fmla="*/ 21 w 263"/>
                <a:gd name="T63" fmla="*/ 125 h 181"/>
                <a:gd name="T64" fmla="*/ 15 w 263"/>
                <a:gd name="T65" fmla="*/ 141 h 181"/>
                <a:gd name="T66" fmla="*/ 8 w 263"/>
                <a:gd name="T67" fmla="*/ 157 h 181"/>
                <a:gd name="T68" fmla="*/ 3 w 263"/>
                <a:gd name="T69" fmla="*/ 174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63" h="181">
                  <a:moveTo>
                    <a:pt x="254" y="181"/>
                  </a:moveTo>
                  <a:lnTo>
                    <a:pt x="257" y="174"/>
                  </a:lnTo>
                  <a:lnTo>
                    <a:pt x="258" y="166"/>
                  </a:lnTo>
                  <a:lnTo>
                    <a:pt x="260" y="157"/>
                  </a:lnTo>
                  <a:lnTo>
                    <a:pt x="261" y="150"/>
                  </a:lnTo>
                  <a:lnTo>
                    <a:pt x="262" y="141"/>
                  </a:lnTo>
                  <a:lnTo>
                    <a:pt x="263" y="134"/>
                  </a:lnTo>
                  <a:lnTo>
                    <a:pt x="263" y="125"/>
                  </a:lnTo>
                  <a:lnTo>
                    <a:pt x="263" y="118"/>
                  </a:lnTo>
                  <a:lnTo>
                    <a:pt x="263" y="110"/>
                  </a:lnTo>
                  <a:lnTo>
                    <a:pt x="263" y="103"/>
                  </a:lnTo>
                  <a:lnTo>
                    <a:pt x="262" y="96"/>
                  </a:lnTo>
                  <a:lnTo>
                    <a:pt x="261" y="88"/>
                  </a:lnTo>
                  <a:lnTo>
                    <a:pt x="260" y="82"/>
                  </a:lnTo>
                  <a:lnTo>
                    <a:pt x="259" y="75"/>
                  </a:lnTo>
                  <a:lnTo>
                    <a:pt x="257" y="69"/>
                  </a:lnTo>
                  <a:lnTo>
                    <a:pt x="254" y="63"/>
                  </a:lnTo>
                  <a:lnTo>
                    <a:pt x="252" y="56"/>
                  </a:lnTo>
                  <a:lnTo>
                    <a:pt x="250" y="51"/>
                  </a:lnTo>
                  <a:lnTo>
                    <a:pt x="247" y="45"/>
                  </a:lnTo>
                  <a:lnTo>
                    <a:pt x="245" y="39"/>
                  </a:lnTo>
                  <a:lnTo>
                    <a:pt x="242" y="35"/>
                  </a:lnTo>
                  <a:lnTo>
                    <a:pt x="237" y="30"/>
                  </a:lnTo>
                  <a:lnTo>
                    <a:pt x="234" y="25"/>
                  </a:lnTo>
                  <a:lnTo>
                    <a:pt x="230" y="22"/>
                  </a:lnTo>
                  <a:lnTo>
                    <a:pt x="226" y="18"/>
                  </a:lnTo>
                  <a:lnTo>
                    <a:pt x="222" y="15"/>
                  </a:lnTo>
                  <a:lnTo>
                    <a:pt x="217" y="12"/>
                  </a:lnTo>
                  <a:lnTo>
                    <a:pt x="213" y="9"/>
                  </a:lnTo>
                  <a:lnTo>
                    <a:pt x="208" y="6"/>
                  </a:lnTo>
                  <a:lnTo>
                    <a:pt x="202" y="4"/>
                  </a:lnTo>
                  <a:lnTo>
                    <a:pt x="198" y="3"/>
                  </a:lnTo>
                  <a:lnTo>
                    <a:pt x="193" y="2"/>
                  </a:lnTo>
                  <a:lnTo>
                    <a:pt x="186" y="1"/>
                  </a:lnTo>
                  <a:lnTo>
                    <a:pt x="181" y="0"/>
                  </a:lnTo>
                  <a:lnTo>
                    <a:pt x="176" y="0"/>
                  </a:lnTo>
                  <a:lnTo>
                    <a:pt x="171" y="0"/>
                  </a:lnTo>
                  <a:lnTo>
                    <a:pt x="164" y="1"/>
                  </a:lnTo>
                  <a:lnTo>
                    <a:pt x="158" y="2"/>
                  </a:lnTo>
                  <a:lnTo>
                    <a:pt x="153" y="3"/>
                  </a:lnTo>
                  <a:lnTo>
                    <a:pt x="146" y="4"/>
                  </a:lnTo>
                  <a:lnTo>
                    <a:pt x="140" y="6"/>
                  </a:lnTo>
                  <a:lnTo>
                    <a:pt x="135" y="9"/>
                  </a:lnTo>
                  <a:lnTo>
                    <a:pt x="128" y="12"/>
                  </a:lnTo>
                  <a:lnTo>
                    <a:pt x="122" y="15"/>
                  </a:lnTo>
                  <a:lnTo>
                    <a:pt x="115" y="18"/>
                  </a:lnTo>
                  <a:lnTo>
                    <a:pt x="110" y="22"/>
                  </a:lnTo>
                  <a:lnTo>
                    <a:pt x="104" y="25"/>
                  </a:lnTo>
                  <a:lnTo>
                    <a:pt x="97" y="30"/>
                  </a:lnTo>
                  <a:lnTo>
                    <a:pt x="92" y="35"/>
                  </a:lnTo>
                  <a:lnTo>
                    <a:pt x="86" y="39"/>
                  </a:lnTo>
                  <a:lnTo>
                    <a:pt x="80" y="45"/>
                  </a:lnTo>
                  <a:lnTo>
                    <a:pt x="74" y="51"/>
                  </a:lnTo>
                  <a:lnTo>
                    <a:pt x="69" y="56"/>
                  </a:lnTo>
                  <a:lnTo>
                    <a:pt x="63" y="63"/>
                  </a:lnTo>
                  <a:lnTo>
                    <a:pt x="58" y="69"/>
                  </a:lnTo>
                  <a:lnTo>
                    <a:pt x="53" y="75"/>
                  </a:lnTo>
                  <a:lnTo>
                    <a:pt x="47" y="82"/>
                  </a:lnTo>
                  <a:lnTo>
                    <a:pt x="43" y="88"/>
                  </a:lnTo>
                  <a:lnTo>
                    <a:pt x="38" y="96"/>
                  </a:lnTo>
                  <a:lnTo>
                    <a:pt x="34" y="103"/>
                  </a:lnTo>
                  <a:lnTo>
                    <a:pt x="29" y="110"/>
                  </a:lnTo>
                  <a:lnTo>
                    <a:pt x="25" y="118"/>
                  </a:lnTo>
                  <a:lnTo>
                    <a:pt x="21" y="125"/>
                  </a:lnTo>
                  <a:lnTo>
                    <a:pt x="18" y="134"/>
                  </a:lnTo>
                  <a:lnTo>
                    <a:pt x="15" y="141"/>
                  </a:lnTo>
                  <a:lnTo>
                    <a:pt x="10" y="150"/>
                  </a:lnTo>
                  <a:lnTo>
                    <a:pt x="8" y="157"/>
                  </a:lnTo>
                  <a:lnTo>
                    <a:pt x="5" y="166"/>
                  </a:lnTo>
                  <a:lnTo>
                    <a:pt x="3" y="174"/>
                  </a:lnTo>
                  <a:lnTo>
                    <a:pt x="0" y="18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453" name="Line 645"/>
            <p:cNvSpPr>
              <a:spLocks noChangeShapeType="1"/>
            </p:cNvSpPr>
            <p:nvPr/>
          </p:nvSpPr>
          <p:spPr bwMode="auto">
            <a:xfrm flipH="1">
              <a:off x="4274" y="1563"/>
              <a:ext cx="16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454" name="Freeform 646"/>
            <p:cNvSpPr>
              <a:spLocks/>
            </p:cNvSpPr>
            <p:nvPr/>
          </p:nvSpPr>
          <p:spPr bwMode="auto">
            <a:xfrm>
              <a:off x="4218" y="1623"/>
              <a:ext cx="56" cy="38"/>
            </a:xfrm>
            <a:custGeom>
              <a:avLst/>
              <a:gdLst>
                <a:gd name="T0" fmla="*/ 6 w 263"/>
                <a:gd name="T1" fmla="*/ 9 h 182"/>
                <a:gd name="T2" fmla="*/ 3 w 263"/>
                <a:gd name="T3" fmla="*/ 25 h 182"/>
                <a:gd name="T4" fmla="*/ 1 w 263"/>
                <a:gd name="T5" fmla="*/ 40 h 182"/>
                <a:gd name="T6" fmla="*/ 0 w 263"/>
                <a:gd name="T7" fmla="*/ 56 h 182"/>
                <a:gd name="T8" fmla="*/ 0 w 263"/>
                <a:gd name="T9" fmla="*/ 71 h 182"/>
                <a:gd name="T10" fmla="*/ 1 w 263"/>
                <a:gd name="T11" fmla="*/ 86 h 182"/>
                <a:gd name="T12" fmla="*/ 3 w 263"/>
                <a:gd name="T13" fmla="*/ 100 h 182"/>
                <a:gd name="T14" fmla="*/ 6 w 263"/>
                <a:gd name="T15" fmla="*/ 114 h 182"/>
                <a:gd name="T16" fmla="*/ 10 w 263"/>
                <a:gd name="T17" fmla="*/ 125 h 182"/>
                <a:gd name="T18" fmla="*/ 15 w 263"/>
                <a:gd name="T19" fmla="*/ 137 h 182"/>
                <a:gd name="T20" fmla="*/ 21 w 263"/>
                <a:gd name="T21" fmla="*/ 148 h 182"/>
                <a:gd name="T22" fmla="*/ 28 w 263"/>
                <a:gd name="T23" fmla="*/ 156 h 182"/>
                <a:gd name="T24" fmla="*/ 37 w 263"/>
                <a:gd name="T25" fmla="*/ 164 h 182"/>
                <a:gd name="T26" fmla="*/ 45 w 263"/>
                <a:gd name="T27" fmla="*/ 170 h 182"/>
                <a:gd name="T28" fmla="*/ 55 w 263"/>
                <a:gd name="T29" fmla="*/ 175 h 182"/>
                <a:gd name="T30" fmla="*/ 65 w 263"/>
                <a:gd name="T31" fmla="*/ 179 h 182"/>
                <a:gd name="T32" fmla="*/ 75 w 263"/>
                <a:gd name="T33" fmla="*/ 182 h 182"/>
                <a:gd name="T34" fmla="*/ 87 w 263"/>
                <a:gd name="T35" fmla="*/ 182 h 182"/>
                <a:gd name="T36" fmla="*/ 98 w 263"/>
                <a:gd name="T37" fmla="*/ 182 h 182"/>
                <a:gd name="T38" fmla="*/ 110 w 263"/>
                <a:gd name="T39" fmla="*/ 179 h 182"/>
                <a:gd name="T40" fmla="*/ 122 w 263"/>
                <a:gd name="T41" fmla="*/ 175 h 182"/>
                <a:gd name="T42" fmla="*/ 135 w 263"/>
                <a:gd name="T43" fmla="*/ 170 h 182"/>
                <a:gd name="T44" fmla="*/ 146 w 263"/>
                <a:gd name="T45" fmla="*/ 164 h 182"/>
                <a:gd name="T46" fmla="*/ 159 w 263"/>
                <a:gd name="T47" fmla="*/ 156 h 182"/>
                <a:gd name="T48" fmla="*/ 171 w 263"/>
                <a:gd name="T49" fmla="*/ 148 h 182"/>
                <a:gd name="T50" fmla="*/ 182 w 263"/>
                <a:gd name="T51" fmla="*/ 137 h 182"/>
                <a:gd name="T52" fmla="*/ 194 w 263"/>
                <a:gd name="T53" fmla="*/ 125 h 182"/>
                <a:gd name="T54" fmla="*/ 205 w 263"/>
                <a:gd name="T55" fmla="*/ 114 h 182"/>
                <a:gd name="T56" fmla="*/ 214 w 263"/>
                <a:gd name="T57" fmla="*/ 100 h 182"/>
                <a:gd name="T58" fmla="*/ 225 w 263"/>
                <a:gd name="T59" fmla="*/ 86 h 182"/>
                <a:gd name="T60" fmla="*/ 233 w 263"/>
                <a:gd name="T61" fmla="*/ 71 h 182"/>
                <a:gd name="T62" fmla="*/ 241 w 263"/>
                <a:gd name="T63" fmla="*/ 56 h 182"/>
                <a:gd name="T64" fmla="*/ 248 w 263"/>
                <a:gd name="T65" fmla="*/ 40 h 182"/>
                <a:gd name="T66" fmla="*/ 254 w 263"/>
                <a:gd name="T67" fmla="*/ 25 h 182"/>
                <a:gd name="T68" fmla="*/ 260 w 263"/>
                <a:gd name="T69" fmla="*/ 9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63" h="182">
                  <a:moveTo>
                    <a:pt x="8" y="0"/>
                  </a:moveTo>
                  <a:lnTo>
                    <a:pt x="6" y="9"/>
                  </a:lnTo>
                  <a:lnTo>
                    <a:pt x="4" y="16"/>
                  </a:lnTo>
                  <a:lnTo>
                    <a:pt x="3" y="25"/>
                  </a:lnTo>
                  <a:lnTo>
                    <a:pt x="2" y="33"/>
                  </a:lnTo>
                  <a:lnTo>
                    <a:pt x="1" y="40"/>
                  </a:lnTo>
                  <a:lnTo>
                    <a:pt x="0" y="49"/>
                  </a:lnTo>
                  <a:lnTo>
                    <a:pt x="0" y="56"/>
                  </a:lnTo>
                  <a:lnTo>
                    <a:pt x="0" y="64"/>
                  </a:lnTo>
                  <a:lnTo>
                    <a:pt x="0" y="71"/>
                  </a:lnTo>
                  <a:lnTo>
                    <a:pt x="0" y="79"/>
                  </a:lnTo>
                  <a:lnTo>
                    <a:pt x="1" y="86"/>
                  </a:lnTo>
                  <a:lnTo>
                    <a:pt x="1" y="94"/>
                  </a:lnTo>
                  <a:lnTo>
                    <a:pt x="3" y="100"/>
                  </a:lnTo>
                  <a:lnTo>
                    <a:pt x="4" y="107"/>
                  </a:lnTo>
                  <a:lnTo>
                    <a:pt x="6" y="114"/>
                  </a:lnTo>
                  <a:lnTo>
                    <a:pt x="7" y="120"/>
                  </a:lnTo>
                  <a:lnTo>
                    <a:pt x="10" y="125"/>
                  </a:lnTo>
                  <a:lnTo>
                    <a:pt x="13" y="132"/>
                  </a:lnTo>
                  <a:lnTo>
                    <a:pt x="15" y="137"/>
                  </a:lnTo>
                  <a:lnTo>
                    <a:pt x="18" y="142"/>
                  </a:lnTo>
                  <a:lnTo>
                    <a:pt x="21" y="148"/>
                  </a:lnTo>
                  <a:lnTo>
                    <a:pt x="25" y="152"/>
                  </a:lnTo>
                  <a:lnTo>
                    <a:pt x="28" y="156"/>
                  </a:lnTo>
                  <a:lnTo>
                    <a:pt x="33" y="160"/>
                  </a:lnTo>
                  <a:lnTo>
                    <a:pt x="37" y="164"/>
                  </a:lnTo>
                  <a:lnTo>
                    <a:pt x="41" y="168"/>
                  </a:lnTo>
                  <a:lnTo>
                    <a:pt x="45" y="170"/>
                  </a:lnTo>
                  <a:lnTo>
                    <a:pt x="50" y="173"/>
                  </a:lnTo>
                  <a:lnTo>
                    <a:pt x="55" y="175"/>
                  </a:lnTo>
                  <a:lnTo>
                    <a:pt x="59" y="177"/>
                  </a:lnTo>
                  <a:lnTo>
                    <a:pt x="65" y="179"/>
                  </a:lnTo>
                  <a:lnTo>
                    <a:pt x="70" y="181"/>
                  </a:lnTo>
                  <a:lnTo>
                    <a:pt x="75" y="182"/>
                  </a:lnTo>
                  <a:lnTo>
                    <a:pt x="82" y="182"/>
                  </a:lnTo>
                  <a:lnTo>
                    <a:pt x="87" y="182"/>
                  </a:lnTo>
                  <a:lnTo>
                    <a:pt x="92" y="182"/>
                  </a:lnTo>
                  <a:lnTo>
                    <a:pt x="98" y="182"/>
                  </a:lnTo>
                  <a:lnTo>
                    <a:pt x="104" y="181"/>
                  </a:lnTo>
                  <a:lnTo>
                    <a:pt x="110" y="179"/>
                  </a:lnTo>
                  <a:lnTo>
                    <a:pt x="117" y="177"/>
                  </a:lnTo>
                  <a:lnTo>
                    <a:pt x="122" y="175"/>
                  </a:lnTo>
                  <a:lnTo>
                    <a:pt x="128" y="173"/>
                  </a:lnTo>
                  <a:lnTo>
                    <a:pt x="135" y="170"/>
                  </a:lnTo>
                  <a:lnTo>
                    <a:pt x="141" y="168"/>
                  </a:lnTo>
                  <a:lnTo>
                    <a:pt x="146" y="164"/>
                  </a:lnTo>
                  <a:lnTo>
                    <a:pt x="153" y="160"/>
                  </a:lnTo>
                  <a:lnTo>
                    <a:pt x="159" y="156"/>
                  </a:lnTo>
                  <a:lnTo>
                    <a:pt x="164" y="152"/>
                  </a:lnTo>
                  <a:lnTo>
                    <a:pt x="171" y="148"/>
                  </a:lnTo>
                  <a:lnTo>
                    <a:pt x="177" y="142"/>
                  </a:lnTo>
                  <a:lnTo>
                    <a:pt x="182" y="137"/>
                  </a:lnTo>
                  <a:lnTo>
                    <a:pt x="188" y="132"/>
                  </a:lnTo>
                  <a:lnTo>
                    <a:pt x="194" y="125"/>
                  </a:lnTo>
                  <a:lnTo>
                    <a:pt x="199" y="120"/>
                  </a:lnTo>
                  <a:lnTo>
                    <a:pt x="205" y="114"/>
                  </a:lnTo>
                  <a:lnTo>
                    <a:pt x="210" y="107"/>
                  </a:lnTo>
                  <a:lnTo>
                    <a:pt x="214" y="100"/>
                  </a:lnTo>
                  <a:lnTo>
                    <a:pt x="219" y="94"/>
                  </a:lnTo>
                  <a:lnTo>
                    <a:pt x="225" y="86"/>
                  </a:lnTo>
                  <a:lnTo>
                    <a:pt x="229" y="79"/>
                  </a:lnTo>
                  <a:lnTo>
                    <a:pt x="233" y="71"/>
                  </a:lnTo>
                  <a:lnTo>
                    <a:pt x="237" y="64"/>
                  </a:lnTo>
                  <a:lnTo>
                    <a:pt x="241" y="56"/>
                  </a:lnTo>
                  <a:lnTo>
                    <a:pt x="245" y="49"/>
                  </a:lnTo>
                  <a:lnTo>
                    <a:pt x="248" y="40"/>
                  </a:lnTo>
                  <a:lnTo>
                    <a:pt x="251" y="33"/>
                  </a:lnTo>
                  <a:lnTo>
                    <a:pt x="254" y="25"/>
                  </a:lnTo>
                  <a:lnTo>
                    <a:pt x="258" y="16"/>
                  </a:lnTo>
                  <a:lnTo>
                    <a:pt x="260" y="9"/>
                  </a:lnTo>
                  <a:lnTo>
                    <a:pt x="26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455" name="Freeform 647"/>
            <p:cNvSpPr>
              <a:spLocks/>
            </p:cNvSpPr>
            <p:nvPr/>
          </p:nvSpPr>
          <p:spPr bwMode="auto">
            <a:xfrm>
              <a:off x="4332" y="1573"/>
              <a:ext cx="18" cy="15"/>
            </a:xfrm>
            <a:custGeom>
              <a:avLst/>
              <a:gdLst>
                <a:gd name="T0" fmla="*/ 88 w 88"/>
                <a:gd name="T1" fmla="*/ 0 h 72"/>
                <a:gd name="T2" fmla="*/ 84 w 88"/>
                <a:gd name="T3" fmla="*/ 0 h 72"/>
                <a:gd name="T4" fmla="*/ 80 w 88"/>
                <a:gd name="T5" fmla="*/ 0 h 72"/>
                <a:gd name="T6" fmla="*/ 75 w 88"/>
                <a:gd name="T7" fmla="*/ 1 h 72"/>
                <a:gd name="T8" fmla="*/ 70 w 88"/>
                <a:gd name="T9" fmla="*/ 2 h 72"/>
                <a:gd name="T10" fmla="*/ 66 w 88"/>
                <a:gd name="T11" fmla="*/ 5 h 72"/>
                <a:gd name="T12" fmla="*/ 62 w 88"/>
                <a:gd name="T13" fmla="*/ 6 h 72"/>
                <a:gd name="T14" fmla="*/ 57 w 88"/>
                <a:gd name="T15" fmla="*/ 9 h 72"/>
                <a:gd name="T16" fmla="*/ 53 w 88"/>
                <a:gd name="T17" fmla="*/ 11 h 72"/>
                <a:gd name="T18" fmla="*/ 49 w 88"/>
                <a:gd name="T19" fmla="*/ 14 h 72"/>
                <a:gd name="T20" fmla="*/ 45 w 88"/>
                <a:gd name="T21" fmla="*/ 16 h 72"/>
                <a:gd name="T22" fmla="*/ 39 w 88"/>
                <a:gd name="T23" fmla="*/ 20 h 72"/>
                <a:gd name="T24" fmla="*/ 36 w 88"/>
                <a:gd name="T25" fmla="*/ 24 h 72"/>
                <a:gd name="T26" fmla="*/ 32 w 88"/>
                <a:gd name="T27" fmla="*/ 28 h 72"/>
                <a:gd name="T28" fmla="*/ 28 w 88"/>
                <a:gd name="T29" fmla="*/ 32 h 72"/>
                <a:gd name="T30" fmla="*/ 23 w 88"/>
                <a:gd name="T31" fmla="*/ 36 h 72"/>
                <a:gd name="T32" fmla="*/ 20 w 88"/>
                <a:gd name="T33" fmla="*/ 41 h 72"/>
                <a:gd name="T34" fmla="*/ 16 w 88"/>
                <a:gd name="T35" fmla="*/ 46 h 72"/>
                <a:gd name="T36" fmla="*/ 13 w 88"/>
                <a:gd name="T37" fmla="*/ 51 h 72"/>
                <a:gd name="T38" fmla="*/ 10 w 88"/>
                <a:gd name="T39" fmla="*/ 56 h 72"/>
                <a:gd name="T40" fmla="*/ 6 w 88"/>
                <a:gd name="T41" fmla="*/ 62 h 72"/>
                <a:gd name="T42" fmla="*/ 3 w 88"/>
                <a:gd name="T43" fmla="*/ 67 h 72"/>
                <a:gd name="T44" fmla="*/ 0 w 88"/>
                <a:gd name="T45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8" h="72">
                  <a:moveTo>
                    <a:pt x="88" y="0"/>
                  </a:moveTo>
                  <a:lnTo>
                    <a:pt x="84" y="0"/>
                  </a:lnTo>
                  <a:lnTo>
                    <a:pt x="80" y="0"/>
                  </a:lnTo>
                  <a:lnTo>
                    <a:pt x="75" y="1"/>
                  </a:lnTo>
                  <a:lnTo>
                    <a:pt x="70" y="2"/>
                  </a:lnTo>
                  <a:lnTo>
                    <a:pt x="66" y="5"/>
                  </a:lnTo>
                  <a:lnTo>
                    <a:pt x="62" y="6"/>
                  </a:lnTo>
                  <a:lnTo>
                    <a:pt x="57" y="9"/>
                  </a:lnTo>
                  <a:lnTo>
                    <a:pt x="53" y="11"/>
                  </a:lnTo>
                  <a:lnTo>
                    <a:pt x="49" y="14"/>
                  </a:lnTo>
                  <a:lnTo>
                    <a:pt x="45" y="16"/>
                  </a:lnTo>
                  <a:lnTo>
                    <a:pt x="39" y="20"/>
                  </a:lnTo>
                  <a:lnTo>
                    <a:pt x="36" y="24"/>
                  </a:lnTo>
                  <a:lnTo>
                    <a:pt x="32" y="28"/>
                  </a:lnTo>
                  <a:lnTo>
                    <a:pt x="28" y="32"/>
                  </a:lnTo>
                  <a:lnTo>
                    <a:pt x="23" y="36"/>
                  </a:lnTo>
                  <a:lnTo>
                    <a:pt x="20" y="41"/>
                  </a:lnTo>
                  <a:lnTo>
                    <a:pt x="16" y="46"/>
                  </a:lnTo>
                  <a:lnTo>
                    <a:pt x="13" y="51"/>
                  </a:lnTo>
                  <a:lnTo>
                    <a:pt x="10" y="56"/>
                  </a:lnTo>
                  <a:lnTo>
                    <a:pt x="6" y="62"/>
                  </a:lnTo>
                  <a:lnTo>
                    <a:pt x="3" y="67"/>
                  </a:lnTo>
                  <a:lnTo>
                    <a:pt x="0" y="7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456" name="Freeform 648"/>
            <p:cNvSpPr>
              <a:spLocks/>
            </p:cNvSpPr>
            <p:nvPr/>
          </p:nvSpPr>
          <p:spPr bwMode="auto">
            <a:xfrm>
              <a:off x="4350" y="1573"/>
              <a:ext cx="10" cy="31"/>
            </a:xfrm>
            <a:custGeom>
              <a:avLst/>
              <a:gdLst>
                <a:gd name="T0" fmla="*/ 18 w 47"/>
                <a:gd name="T1" fmla="*/ 148 h 148"/>
                <a:gd name="T2" fmla="*/ 21 w 47"/>
                <a:gd name="T3" fmla="*/ 142 h 148"/>
                <a:gd name="T4" fmla="*/ 25 w 47"/>
                <a:gd name="T5" fmla="*/ 137 h 148"/>
                <a:gd name="T6" fmla="*/ 28 w 47"/>
                <a:gd name="T7" fmla="*/ 132 h 148"/>
                <a:gd name="T8" fmla="*/ 30 w 47"/>
                <a:gd name="T9" fmla="*/ 127 h 148"/>
                <a:gd name="T10" fmla="*/ 33 w 47"/>
                <a:gd name="T11" fmla="*/ 121 h 148"/>
                <a:gd name="T12" fmla="*/ 35 w 47"/>
                <a:gd name="T13" fmla="*/ 115 h 148"/>
                <a:gd name="T14" fmla="*/ 37 w 47"/>
                <a:gd name="T15" fmla="*/ 110 h 148"/>
                <a:gd name="T16" fmla="*/ 39 w 47"/>
                <a:gd name="T17" fmla="*/ 103 h 148"/>
                <a:gd name="T18" fmla="*/ 41 w 47"/>
                <a:gd name="T19" fmla="*/ 98 h 148"/>
                <a:gd name="T20" fmla="*/ 43 w 47"/>
                <a:gd name="T21" fmla="*/ 92 h 148"/>
                <a:gd name="T22" fmla="*/ 44 w 47"/>
                <a:gd name="T23" fmla="*/ 86 h 148"/>
                <a:gd name="T24" fmla="*/ 45 w 47"/>
                <a:gd name="T25" fmla="*/ 80 h 148"/>
                <a:gd name="T26" fmla="*/ 46 w 47"/>
                <a:gd name="T27" fmla="*/ 75 h 148"/>
                <a:gd name="T28" fmla="*/ 46 w 47"/>
                <a:gd name="T29" fmla="*/ 68 h 148"/>
                <a:gd name="T30" fmla="*/ 47 w 47"/>
                <a:gd name="T31" fmla="*/ 63 h 148"/>
                <a:gd name="T32" fmla="*/ 47 w 47"/>
                <a:gd name="T33" fmla="*/ 58 h 148"/>
                <a:gd name="T34" fmla="*/ 46 w 47"/>
                <a:gd name="T35" fmla="*/ 52 h 148"/>
                <a:gd name="T36" fmla="*/ 46 w 47"/>
                <a:gd name="T37" fmla="*/ 47 h 148"/>
                <a:gd name="T38" fmla="*/ 45 w 47"/>
                <a:gd name="T39" fmla="*/ 43 h 148"/>
                <a:gd name="T40" fmla="*/ 44 w 47"/>
                <a:gd name="T41" fmla="*/ 37 h 148"/>
                <a:gd name="T42" fmla="*/ 41 w 47"/>
                <a:gd name="T43" fmla="*/ 33 h 148"/>
                <a:gd name="T44" fmla="*/ 40 w 47"/>
                <a:gd name="T45" fmla="*/ 29 h 148"/>
                <a:gd name="T46" fmla="*/ 38 w 47"/>
                <a:gd name="T47" fmla="*/ 25 h 148"/>
                <a:gd name="T48" fmla="*/ 36 w 47"/>
                <a:gd name="T49" fmla="*/ 20 h 148"/>
                <a:gd name="T50" fmla="*/ 34 w 47"/>
                <a:gd name="T51" fmla="*/ 17 h 148"/>
                <a:gd name="T52" fmla="*/ 31 w 47"/>
                <a:gd name="T53" fmla="*/ 14 h 148"/>
                <a:gd name="T54" fmla="*/ 29 w 47"/>
                <a:gd name="T55" fmla="*/ 11 h 148"/>
                <a:gd name="T56" fmla="*/ 26 w 47"/>
                <a:gd name="T57" fmla="*/ 9 h 148"/>
                <a:gd name="T58" fmla="*/ 22 w 47"/>
                <a:gd name="T59" fmla="*/ 7 h 148"/>
                <a:gd name="T60" fmla="*/ 19 w 47"/>
                <a:gd name="T61" fmla="*/ 5 h 148"/>
                <a:gd name="T62" fmla="*/ 15 w 47"/>
                <a:gd name="T63" fmla="*/ 2 h 148"/>
                <a:gd name="T64" fmla="*/ 12 w 47"/>
                <a:gd name="T65" fmla="*/ 1 h 148"/>
                <a:gd name="T66" fmla="*/ 8 w 47"/>
                <a:gd name="T67" fmla="*/ 1 h 148"/>
                <a:gd name="T68" fmla="*/ 3 w 47"/>
                <a:gd name="T69" fmla="*/ 0 h 148"/>
                <a:gd name="T70" fmla="*/ 0 w 47"/>
                <a:gd name="T71" fmla="*/ 0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7" h="148">
                  <a:moveTo>
                    <a:pt x="18" y="148"/>
                  </a:moveTo>
                  <a:lnTo>
                    <a:pt x="21" y="142"/>
                  </a:lnTo>
                  <a:lnTo>
                    <a:pt x="25" y="137"/>
                  </a:lnTo>
                  <a:lnTo>
                    <a:pt x="28" y="132"/>
                  </a:lnTo>
                  <a:lnTo>
                    <a:pt x="30" y="127"/>
                  </a:lnTo>
                  <a:lnTo>
                    <a:pt x="33" y="121"/>
                  </a:lnTo>
                  <a:lnTo>
                    <a:pt x="35" y="115"/>
                  </a:lnTo>
                  <a:lnTo>
                    <a:pt x="37" y="110"/>
                  </a:lnTo>
                  <a:lnTo>
                    <a:pt x="39" y="103"/>
                  </a:lnTo>
                  <a:lnTo>
                    <a:pt x="41" y="98"/>
                  </a:lnTo>
                  <a:lnTo>
                    <a:pt x="43" y="92"/>
                  </a:lnTo>
                  <a:lnTo>
                    <a:pt x="44" y="86"/>
                  </a:lnTo>
                  <a:lnTo>
                    <a:pt x="45" y="80"/>
                  </a:lnTo>
                  <a:lnTo>
                    <a:pt x="46" y="75"/>
                  </a:lnTo>
                  <a:lnTo>
                    <a:pt x="46" y="68"/>
                  </a:lnTo>
                  <a:lnTo>
                    <a:pt x="47" y="63"/>
                  </a:lnTo>
                  <a:lnTo>
                    <a:pt x="47" y="58"/>
                  </a:lnTo>
                  <a:lnTo>
                    <a:pt x="46" y="52"/>
                  </a:lnTo>
                  <a:lnTo>
                    <a:pt x="46" y="47"/>
                  </a:lnTo>
                  <a:lnTo>
                    <a:pt x="45" y="43"/>
                  </a:lnTo>
                  <a:lnTo>
                    <a:pt x="44" y="37"/>
                  </a:lnTo>
                  <a:lnTo>
                    <a:pt x="41" y="33"/>
                  </a:lnTo>
                  <a:lnTo>
                    <a:pt x="40" y="29"/>
                  </a:lnTo>
                  <a:lnTo>
                    <a:pt x="38" y="25"/>
                  </a:lnTo>
                  <a:lnTo>
                    <a:pt x="36" y="20"/>
                  </a:lnTo>
                  <a:lnTo>
                    <a:pt x="34" y="17"/>
                  </a:lnTo>
                  <a:lnTo>
                    <a:pt x="31" y="14"/>
                  </a:lnTo>
                  <a:lnTo>
                    <a:pt x="29" y="11"/>
                  </a:lnTo>
                  <a:lnTo>
                    <a:pt x="26" y="9"/>
                  </a:lnTo>
                  <a:lnTo>
                    <a:pt x="22" y="7"/>
                  </a:lnTo>
                  <a:lnTo>
                    <a:pt x="19" y="5"/>
                  </a:lnTo>
                  <a:lnTo>
                    <a:pt x="15" y="2"/>
                  </a:lnTo>
                  <a:lnTo>
                    <a:pt x="12" y="1"/>
                  </a:lnTo>
                  <a:lnTo>
                    <a:pt x="8" y="1"/>
                  </a:lnTo>
                  <a:lnTo>
                    <a:pt x="3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457" name="Freeform 649"/>
            <p:cNvSpPr>
              <a:spLocks/>
            </p:cNvSpPr>
            <p:nvPr/>
          </p:nvSpPr>
          <p:spPr bwMode="auto">
            <a:xfrm>
              <a:off x="4312" y="1604"/>
              <a:ext cx="42" cy="60"/>
            </a:xfrm>
            <a:custGeom>
              <a:avLst/>
              <a:gdLst>
                <a:gd name="T0" fmla="*/ 203 w 203"/>
                <a:gd name="T1" fmla="*/ 0 h 288"/>
                <a:gd name="T2" fmla="*/ 0 w 203"/>
                <a:gd name="T3" fmla="*/ 288 h 288"/>
                <a:gd name="T4" fmla="*/ 135 w 203"/>
                <a:gd name="T5" fmla="*/ 288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3" h="288">
                  <a:moveTo>
                    <a:pt x="203" y="0"/>
                  </a:moveTo>
                  <a:lnTo>
                    <a:pt x="0" y="288"/>
                  </a:lnTo>
                  <a:lnTo>
                    <a:pt x="135" y="28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458" name="Line 650"/>
            <p:cNvSpPr>
              <a:spLocks noChangeShapeType="1"/>
            </p:cNvSpPr>
            <p:nvPr/>
          </p:nvSpPr>
          <p:spPr bwMode="auto">
            <a:xfrm>
              <a:off x="4143" y="1661"/>
              <a:ext cx="563" cy="69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459" name="Freeform 651"/>
            <p:cNvSpPr>
              <a:spLocks/>
            </p:cNvSpPr>
            <p:nvPr/>
          </p:nvSpPr>
          <p:spPr bwMode="auto">
            <a:xfrm>
              <a:off x="4470" y="1936"/>
              <a:ext cx="177" cy="70"/>
            </a:xfrm>
            <a:custGeom>
              <a:avLst/>
              <a:gdLst>
                <a:gd name="T0" fmla="*/ 0 w 847"/>
                <a:gd name="T1" fmla="*/ 336 h 336"/>
                <a:gd name="T2" fmla="*/ 749 w 847"/>
                <a:gd name="T3" fmla="*/ 0 h 336"/>
                <a:gd name="T4" fmla="*/ 847 w 847"/>
                <a:gd name="T5" fmla="*/ 119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47" h="336">
                  <a:moveTo>
                    <a:pt x="0" y="336"/>
                  </a:moveTo>
                  <a:lnTo>
                    <a:pt x="749" y="0"/>
                  </a:lnTo>
                  <a:lnTo>
                    <a:pt x="847" y="11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460" name="Freeform 652"/>
            <p:cNvSpPr>
              <a:spLocks/>
            </p:cNvSpPr>
            <p:nvPr/>
          </p:nvSpPr>
          <p:spPr bwMode="auto">
            <a:xfrm>
              <a:off x="4559" y="1961"/>
              <a:ext cx="92" cy="51"/>
            </a:xfrm>
            <a:custGeom>
              <a:avLst/>
              <a:gdLst>
                <a:gd name="T0" fmla="*/ 0 w 437"/>
                <a:gd name="T1" fmla="*/ 188 h 246"/>
                <a:gd name="T2" fmla="*/ 6 w 437"/>
                <a:gd name="T3" fmla="*/ 194 h 246"/>
                <a:gd name="T4" fmla="*/ 12 w 437"/>
                <a:gd name="T5" fmla="*/ 202 h 246"/>
                <a:gd name="T6" fmla="*/ 20 w 437"/>
                <a:gd name="T7" fmla="*/ 208 h 246"/>
                <a:gd name="T8" fmla="*/ 28 w 437"/>
                <a:gd name="T9" fmla="*/ 213 h 246"/>
                <a:gd name="T10" fmla="*/ 38 w 437"/>
                <a:gd name="T11" fmla="*/ 219 h 246"/>
                <a:gd name="T12" fmla="*/ 47 w 437"/>
                <a:gd name="T13" fmla="*/ 224 h 246"/>
                <a:gd name="T14" fmla="*/ 58 w 437"/>
                <a:gd name="T15" fmla="*/ 228 h 246"/>
                <a:gd name="T16" fmla="*/ 69 w 437"/>
                <a:gd name="T17" fmla="*/ 232 h 246"/>
                <a:gd name="T18" fmla="*/ 79 w 437"/>
                <a:gd name="T19" fmla="*/ 236 h 246"/>
                <a:gd name="T20" fmla="*/ 92 w 437"/>
                <a:gd name="T21" fmla="*/ 239 h 246"/>
                <a:gd name="T22" fmla="*/ 104 w 437"/>
                <a:gd name="T23" fmla="*/ 242 h 246"/>
                <a:gd name="T24" fmla="*/ 116 w 437"/>
                <a:gd name="T25" fmla="*/ 243 h 246"/>
                <a:gd name="T26" fmla="*/ 129 w 437"/>
                <a:gd name="T27" fmla="*/ 245 h 246"/>
                <a:gd name="T28" fmla="*/ 142 w 437"/>
                <a:gd name="T29" fmla="*/ 245 h 246"/>
                <a:gd name="T30" fmla="*/ 156 w 437"/>
                <a:gd name="T31" fmla="*/ 246 h 246"/>
                <a:gd name="T32" fmla="*/ 169 w 437"/>
                <a:gd name="T33" fmla="*/ 245 h 246"/>
                <a:gd name="T34" fmla="*/ 183 w 437"/>
                <a:gd name="T35" fmla="*/ 245 h 246"/>
                <a:gd name="T36" fmla="*/ 197 w 437"/>
                <a:gd name="T37" fmla="*/ 243 h 246"/>
                <a:gd name="T38" fmla="*/ 211 w 437"/>
                <a:gd name="T39" fmla="*/ 242 h 246"/>
                <a:gd name="T40" fmla="*/ 225 w 437"/>
                <a:gd name="T41" fmla="*/ 239 h 246"/>
                <a:gd name="T42" fmla="*/ 238 w 437"/>
                <a:gd name="T43" fmla="*/ 236 h 246"/>
                <a:gd name="T44" fmla="*/ 252 w 437"/>
                <a:gd name="T45" fmla="*/ 232 h 246"/>
                <a:gd name="T46" fmla="*/ 266 w 437"/>
                <a:gd name="T47" fmla="*/ 228 h 246"/>
                <a:gd name="T48" fmla="*/ 279 w 437"/>
                <a:gd name="T49" fmla="*/ 224 h 246"/>
                <a:gd name="T50" fmla="*/ 292 w 437"/>
                <a:gd name="T51" fmla="*/ 219 h 246"/>
                <a:gd name="T52" fmla="*/ 305 w 437"/>
                <a:gd name="T53" fmla="*/ 213 h 246"/>
                <a:gd name="T54" fmla="*/ 317 w 437"/>
                <a:gd name="T55" fmla="*/ 208 h 246"/>
                <a:gd name="T56" fmla="*/ 329 w 437"/>
                <a:gd name="T57" fmla="*/ 202 h 246"/>
                <a:gd name="T58" fmla="*/ 340 w 437"/>
                <a:gd name="T59" fmla="*/ 194 h 246"/>
                <a:gd name="T60" fmla="*/ 352 w 437"/>
                <a:gd name="T61" fmla="*/ 188 h 246"/>
                <a:gd name="T62" fmla="*/ 363 w 437"/>
                <a:gd name="T63" fmla="*/ 180 h 246"/>
                <a:gd name="T64" fmla="*/ 372 w 437"/>
                <a:gd name="T65" fmla="*/ 173 h 246"/>
                <a:gd name="T66" fmla="*/ 382 w 437"/>
                <a:gd name="T67" fmla="*/ 164 h 246"/>
                <a:gd name="T68" fmla="*/ 390 w 437"/>
                <a:gd name="T69" fmla="*/ 156 h 246"/>
                <a:gd name="T70" fmla="*/ 399 w 437"/>
                <a:gd name="T71" fmla="*/ 147 h 246"/>
                <a:gd name="T72" fmla="*/ 406 w 437"/>
                <a:gd name="T73" fmla="*/ 139 h 246"/>
                <a:gd name="T74" fmla="*/ 412 w 437"/>
                <a:gd name="T75" fmla="*/ 130 h 246"/>
                <a:gd name="T76" fmla="*/ 418 w 437"/>
                <a:gd name="T77" fmla="*/ 121 h 246"/>
                <a:gd name="T78" fmla="*/ 423 w 437"/>
                <a:gd name="T79" fmla="*/ 112 h 246"/>
                <a:gd name="T80" fmla="*/ 427 w 437"/>
                <a:gd name="T81" fmla="*/ 103 h 246"/>
                <a:gd name="T82" fmla="*/ 431 w 437"/>
                <a:gd name="T83" fmla="*/ 94 h 246"/>
                <a:gd name="T84" fmla="*/ 434 w 437"/>
                <a:gd name="T85" fmla="*/ 85 h 246"/>
                <a:gd name="T86" fmla="*/ 436 w 437"/>
                <a:gd name="T87" fmla="*/ 75 h 246"/>
                <a:gd name="T88" fmla="*/ 437 w 437"/>
                <a:gd name="T89" fmla="*/ 67 h 246"/>
                <a:gd name="T90" fmla="*/ 437 w 437"/>
                <a:gd name="T91" fmla="*/ 57 h 246"/>
                <a:gd name="T92" fmla="*/ 436 w 437"/>
                <a:gd name="T93" fmla="*/ 49 h 246"/>
                <a:gd name="T94" fmla="*/ 435 w 437"/>
                <a:gd name="T95" fmla="*/ 40 h 246"/>
                <a:gd name="T96" fmla="*/ 433 w 437"/>
                <a:gd name="T97" fmla="*/ 32 h 246"/>
                <a:gd name="T98" fmla="*/ 429 w 437"/>
                <a:gd name="T99" fmla="*/ 23 h 246"/>
                <a:gd name="T100" fmla="*/ 425 w 437"/>
                <a:gd name="T101" fmla="*/ 16 h 246"/>
                <a:gd name="T102" fmla="*/ 421 w 437"/>
                <a:gd name="T103" fmla="*/ 7 h 246"/>
                <a:gd name="T104" fmla="*/ 416 w 437"/>
                <a:gd name="T105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7" h="246">
                  <a:moveTo>
                    <a:pt x="0" y="188"/>
                  </a:moveTo>
                  <a:lnTo>
                    <a:pt x="6" y="194"/>
                  </a:lnTo>
                  <a:lnTo>
                    <a:pt x="12" y="202"/>
                  </a:lnTo>
                  <a:lnTo>
                    <a:pt x="20" y="208"/>
                  </a:lnTo>
                  <a:lnTo>
                    <a:pt x="28" y="213"/>
                  </a:lnTo>
                  <a:lnTo>
                    <a:pt x="38" y="219"/>
                  </a:lnTo>
                  <a:lnTo>
                    <a:pt x="47" y="224"/>
                  </a:lnTo>
                  <a:lnTo>
                    <a:pt x="58" y="228"/>
                  </a:lnTo>
                  <a:lnTo>
                    <a:pt x="69" y="232"/>
                  </a:lnTo>
                  <a:lnTo>
                    <a:pt x="79" y="236"/>
                  </a:lnTo>
                  <a:lnTo>
                    <a:pt x="92" y="239"/>
                  </a:lnTo>
                  <a:lnTo>
                    <a:pt x="104" y="242"/>
                  </a:lnTo>
                  <a:lnTo>
                    <a:pt x="116" y="243"/>
                  </a:lnTo>
                  <a:lnTo>
                    <a:pt x="129" y="245"/>
                  </a:lnTo>
                  <a:lnTo>
                    <a:pt x="142" y="245"/>
                  </a:lnTo>
                  <a:lnTo>
                    <a:pt x="156" y="246"/>
                  </a:lnTo>
                  <a:lnTo>
                    <a:pt x="169" y="245"/>
                  </a:lnTo>
                  <a:lnTo>
                    <a:pt x="183" y="245"/>
                  </a:lnTo>
                  <a:lnTo>
                    <a:pt x="197" y="243"/>
                  </a:lnTo>
                  <a:lnTo>
                    <a:pt x="211" y="242"/>
                  </a:lnTo>
                  <a:lnTo>
                    <a:pt x="225" y="239"/>
                  </a:lnTo>
                  <a:lnTo>
                    <a:pt x="238" y="236"/>
                  </a:lnTo>
                  <a:lnTo>
                    <a:pt x="252" y="232"/>
                  </a:lnTo>
                  <a:lnTo>
                    <a:pt x="266" y="228"/>
                  </a:lnTo>
                  <a:lnTo>
                    <a:pt x="279" y="224"/>
                  </a:lnTo>
                  <a:lnTo>
                    <a:pt x="292" y="219"/>
                  </a:lnTo>
                  <a:lnTo>
                    <a:pt x="305" y="213"/>
                  </a:lnTo>
                  <a:lnTo>
                    <a:pt x="317" y="208"/>
                  </a:lnTo>
                  <a:lnTo>
                    <a:pt x="329" y="202"/>
                  </a:lnTo>
                  <a:lnTo>
                    <a:pt x="340" y="194"/>
                  </a:lnTo>
                  <a:lnTo>
                    <a:pt x="352" y="188"/>
                  </a:lnTo>
                  <a:lnTo>
                    <a:pt x="363" y="180"/>
                  </a:lnTo>
                  <a:lnTo>
                    <a:pt x="372" y="173"/>
                  </a:lnTo>
                  <a:lnTo>
                    <a:pt x="382" y="164"/>
                  </a:lnTo>
                  <a:lnTo>
                    <a:pt x="390" y="156"/>
                  </a:lnTo>
                  <a:lnTo>
                    <a:pt x="399" y="147"/>
                  </a:lnTo>
                  <a:lnTo>
                    <a:pt x="406" y="139"/>
                  </a:lnTo>
                  <a:lnTo>
                    <a:pt x="412" y="130"/>
                  </a:lnTo>
                  <a:lnTo>
                    <a:pt x="418" y="121"/>
                  </a:lnTo>
                  <a:lnTo>
                    <a:pt x="423" y="112"/>
                  </a:lnTo>
                  <a:lnTo>
                    <a:pt x="427" y="103"/>
                  </a:lnTo>
                  <a:lnTo>
                    <a:pt x="431" y="94"/>
                  </a:lnTo>
                  <a:lnTo>
                    <a:pt x="434" y="85"/>
                  </a:lnTo>
                  <a:lnTo>
                    <a:pt x="436" y="75"/>
                  </a:lnTo>
                  <a:lnTo>
                    <a:pt x="437" y="67"/>
                  </a:lnTo>
                  <a:lnTo>
                    <a:pt x="437" y="57"/>
                  </a:lnTo>
                  <a:lnTo>
                    <a:pt x="436" y="49"/>
                  </a:lnTo>
                  <a:lnTo>
                    <a:pt x="435" y="40"/>
                  </a:lnTo>
                  <a:lnTo>
                    <a:pt x="433" y="32"/>
                  </a:lnTo>
                  <a:lnTo>
                    <a:pt x="429" y="23"/>
                  </a:lnTo>
                  <a:lnTo>
                    <a:pt x="425" y="16"/>
                  </a:lnTo>
                  <a:lnTo>
                    <a:pt x="421" y="7"/>
                  </a:lnTo>
                  <a:lnTo>
                    <a:pt x="41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461" name="Line 653"/>
            <p:cNvSpPr>
              <a:spLocks noChangeShapeType="1"/>
            </p:cNvSpPr>
            <p:nvPr/>
          </p:nvSpPr>
          <p:spPr bwMode="auto">
            <a:xfrm flipH="1" flipV="1">
              <a:off x="4538" y="1975"/>
              <a:ext cx="21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462" name="Line 654"/>
            <p:cNvSpPr>
              <a:spLocks noChangeShapeType="1"/>
            </p:cNvSpPr>
            <p:nvPr/>
          </p:nvSpPr>
          <p:spPr bwMode="auto">
            <a:xfrm flipH="1">
              <a:off x="4511" y="2005"/>
              <a:ext cx="52" cy="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463" name="Freeform 655"/>
            <p:cNvSpPr>
              <a:spLocks/>
            </p:cNvSpPr>
            <p:nvPr/>
          </p:nvSpPr>
          <p:spPr bwMode="auto">
            <a:xfrm>
              <a:off x="4666" y="2025"/>
              <a:ext cx="40" cy="10"/>
            </a:xfrm>
            <a:custGeom>
              <a:avLst/>
              <a:gdLst>
                <a:gd name="T0" fmla="*/ 202 w 202"/>
                <a:gd name="T1" fmla="*/ 49 h 49"/>
                <a:gd name="T2" fmla="*/ 197 w 202"/>
                <a:gd name="T3" fmla="*/ 42 h 49"/>
                <a:gd name="T4" fmla="*/ 191 w 202"/>
                <a:gd name="T5" fmla="*/ 36 h 49"/>
                <a:gd name="T6" fmla="*/ 183 w 202"/>
                <a:gd name="T7" fmla="*/ 31 h 49"/>
                <a:gd name="T8" fmla="*/ 175 w 202"/>
                <a:gd name="T9" fmla="*/ 25 h 49"/>
                <a:gd name="T10" fmla="*/ 166 w 202"/>
                <a:gd name="T11" fmla="*/ 20 h 49"/>
                <a:gd name="T12" fmla="*/ 157 w 202"/>
                <a:gd name="T13" fmla="*/ 16 h 49"/>
                <a:gd name="T14" fmla="*/ 147 w 202"/>
                <a:gd name="T15" fmla="*/ 11 h 49"/>
                <a:gd name="T16" fmla="*/ 137 w 202"/>
                <a:gd name="T17" fmla="*/ 8 h 49"/>
                <a:gd name="T18" fmla="*/ 125 w 202"/>
                <a:gd name="T19" fmla="*/ 5 h 49"/>
                <a:gd name="T20" fmla="*/ 113 w 202"/>
                <a:gd name="T21" fmla="*/ 3 h 49"/>
                <a:gd name="T22" fmla="*/ 102 w 202"/>
                <a:gd name="T23" fmla="*/ 2 h 49"/>
                <a:gd name="T24" fmla="*/ 90 w 202"/>
                <a:gd name="T25" fmla="*/ 1 h 49"/>
                <a:gd name="T26" fmla="*/ 77 w 202"/>
                <a:gd name="T27" fmla="*/ 0 h 49"/>
                <a:gd name="T28" fmla="*/ 64 w 202"/>
                <a:gd name="T29" fmla="*/ 0 h 49"/>
                <a:gd name="T30" fmla="*/ 52 w 202"/>
                <a:gd name="T31" fmla="*/ 1 h 49"/>
                <a:gd name="T32" fmla="*/ 39 w 202"/>
                <a:gd name="T33" fmla="*/ 2 h 49"/>
                <a:gd name="T34" fmla="*/ 25 w 202"/>
                <a:gd name="T35" fmla="*/ 4 h 49"/>
                <a:gd name="T36" fmla="*/ 12 w 202"/>
                <a:gd name="T37" fmla="*/ 6 h 49"/>
                <a:gd name="T38" fmla="*/ 0 w 202"/>
                <a:gd name="T39" fmla="*/ 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02" h="49">
                  <a:moveTo>
                    <a:pt x="202" y="49"/>
                  </a:moveTo>
                  <a:lnTo>
                    <a:pt x="197" y="42"/>
                  </a:lnTo>
                  <a:lnTo>
                    <a:pt x="191" y="36"/>
                  </a:lnTo>
                  <a:lnTo>
                    <a:pt x="183" y="31"/>
                  </a:lnTo>
                  <a:lnTo>
                    <a:pt x="175" y="25"/>
                  </a:lnTo>
                  <a:lnTo>
                    <a:pt x="166" y="20"/>
                  </a:lnTo>
                  <a:lnTo>
                    <a:pt x="157" y="16"/>
                  </a:lnTo>
                  <a:lnTo>
                    <a:pt x="147" y="11"/>
                  </a:lnTo>
                  <a:lnTo>
                    <a:pt x="137" y="8"/>
                  </a:lnTo>
                  <a:lnTo>
                    <a:pt x="125" y="5"/>
                  </a:lnTo>
                  <a:lnTo>
                    <a:pt x="113" y="3"/>
                  </a:lnTo>
                  <a:lnTo>
                    <a:pt x="102" y="2"/>
                  </a:lnTo>
                  <a:lnTo>
                    <a:pt x="90" y="1"/>
                  </a:lnTo>
                  <a:lnTo>
                    <a:pt x="77" y="0"/>
                  </a:lnTo>
                  <a:lnTo>
                    <a:pt x="64" y="0"/>
                  </a:lnTo>
                  <a:lnTo>
                    <a:pt x="52" y="1"/>
                  </a:lnTo>
                  <a:lnTo>
                    <a:pt x="39" y="2"/>
                  </a:lnTo>
                  <a:lnTo>
                    <a:pt x="25" y="4"/>
                  </a:lnTo>
                  <a:lnTo>
                    <a:pt x="12" y="6"/>
                  </a:lnTo>
                  <a:lnTo>
                    <a:pt x="0" y="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464" name="Freeform 656"/>
            <p:cNvSpPr>
              <a:spLocks/>
            </p:cNvSpPr>
            <p:nvPr/>
          </p:nvSpPr>
          <p:spPr bwMode="auto">
            <a:xfrm>
              <a:off x="4668" y="2035"/>
              <a:ext cx="43" cy="41"/>
            </a:xfrm>
            <a:custGeom>
              <a:avLst/>
              <a:gdLst>
                <a:gd name="T0" fmla="*/ 0 w 204"/>
                <a:gd name="T1" fmla="*/ 195 h 195"/>
                <a:gd name="T2" fmla="*/ 11 w 204"/>
                <a:gd name="T3" fmla="*/ 194 h 195"/>
                <a:gd name="T4" fmla="*/ 24 w 204"/>
                <a:gd name="T5" fmla="*/ 193 h 195"/>
                <a:gd name="T6" fmla="*/ 37 w 204"/>
                <a:gd name="T7" fmla="*/ 191 h 195"/>
                <a:gd name="T8" fmla="*/ 49 w 204"/>
                <a:gd name="T9" fmla="*/ 187 h 195"/>
                <a:gd name="T10" fmla="*/ 62 w 204"/>
                <a:gd name="T11" fmla="*/ 184 h 195"/>
                <a:gd name="T12" fmla="*/ 74 w 204"/>
                <a:gd name="T13" fmla="*/ 180 h 195"/>
                <a:gd name="T14" fmla="*/ 86 w 204"/>
                <a:gd name="T15" fmla="*/ 176 h 195"/>
                <a:gd name="T16" fmla="*/ 97 w 204"/>
                <a:gd name="T17" fmla="*/ 170 h 195"/>
                <a:gd name="T18" fmla="*/ 109 w 204"/>
                <a:gd name="T19" fmla="*/ 165 h 195"/>
                <a:gd name="T20" fmla="*/ 120 w 204"/>
                <a:gd name="T21" fmla="*/ 160 h 195"/>
                <a:gd name="T22" fmla="*/ 130 w 204"/>
                <a:gd name="T23" fmla="*/ 153 h 195"/>
                <a:gd name="T24" fmla="*/ 140 w 204"/>
                <a:gd name="T25" fmla="*/ 147 h 195"/>
                <a:gd name="T26" fmla="*/ 149 w 204"/>
                <a:gd name="T27" fmla="*/ 141 h 195"/>
                <a:gd name="T28" fmla="*/ 158 w 204"/>
                <a:gd name="T29" fmla="*/ 133 h 195"/>
                <a:gd name="T30" fmla="*/ 166 w 204"/>
                <a:gd name="T31" fmla="*/ 126 h 195"/>
                <a:gd name="T32" fmla="*/ 174 w 204"/>
                <a:gd name="T33" fmla="*/ 118 h 195"/>
                <a:gd name="T34" fmla="*/ 180 w 204"/>
                <a:gd name="T35" fmla="*/ 110 h 195"/>
                <a:gd name="T36" fmla="*/ 186 w 204"/>
                <a:gd name="T37" fmla="*/ 103 h 195"/>
                <a:gd name="T38" fmla="*/ 191 w 204"/>
                <a:gd name="T39" fmla="*/ 94 h 195"/>
                <a:gd name="T40" fmla="*/ 195 w 204"/>
                <a:gd name="T41" fmla="*/ 86 h 195"/>
                <a:gd name="T42" fmla="*/ 199 w 204"/>
                <a:gd name="T43" fmla="*/ 77 h 195"/>
                <a:gd name="T44" fmla="*/ 201 w 204"/>
                <a:gd name="T45" fmla="*/ 69 h 195"/>
                <a:gd name="T46" fmla="*/ 203 w 204"/>
                <a:gd name="T47" fmla="*/ 61 h 195"/>
                <a:gd name="T48" fmla="*/ 204 w 204"/>
                <a:gd name="T49" fmla="*/ 53 h 195"/>
                <a:gd name="T50" fmla="*/ 204 w 204"/>
                <a:gd name="T51" fmla="*/ 44 h 195"/>
                <a:gd name="T52" fmla="*/ 203 w 204"/>
                <a:gd name="T53" fmla="*/ 37 h 195"/>
                <a:gd name="T54" fmla="*/ 201 w 204"/>
                <a:gd name="T55" fmla="*/ 28 h 195"/>
                <a:gd name="T56" fmla="*/ 199 w 204"/>
                <a:gd name="T57" fmla="*/ 21 h 195"/>
                <a:gd name="T58" fmla="*/ 196 w 204"/>
                <a:gd name="T59" fmla="*/ 13 h 195"/>
                <a:gd name="T60" fmla="*/ 192 w 204"/>
                <a:gd name="T61" fmla="*/ 7 h 195"/>
                <a:gd name="T62" fmla="*/ 186 w 204"/>
                <a:gd name="T63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4" h="195">
                  <a:moveTo>
                    <a:pt x="0" y="195"/>
                  </a:moveTo>
                  <a:lnTo>
                    <a:pt x="11" y="194"/>
                  </a:lnTo>
                  <a:lnTo>
                    <a:pt x="24" y="193"/>
                  </a:lnTo>
                  <a:lnTo>
                    <a:pt x="37" y="191"/>
                  </a:lnTo>
                  <a:lnTo>
                    <a:pt x="49" y="187"/>
                  </a:lnTo>
                  <a:lnTo>
                    <a:pt x="62" y="184"/>
                  </a:lnTo>
                  <a:lnTo>
                    <a:pt x="74" y="180"/>
                  </a:lnTo>
                  <a:lnTo>
                    <a:pt x="86" y="176"/>
                  </a:lnTo>
                  <a:lnTo>
                    <a:pt x="97" y="170"/>
                  </a:lnTo>
                  <a:lnTo>
                    <a:pt x="109" y="165"/>
                  </a:lnTo>
                  <a:lnTo>
                    <a:pt x="120" y="160"/>
                  </a:lnTo>
                  <a:lnTo>
                    <a:pt x="130" y="153"/>
                  </a:lnTo>
                  <a:lnTo>
                    <a:pt x="140" y="147"/>
                  </a:lnTo>
                  <a:lnTo>
                    <a:pt x="149" y="141"/>
                  </a:lnTo>
                  <a:lnTo>
                    <a:pt x="158" y="133"/>
                  </a:lnTo>
                  <a:lnTo>
                    <a:pt x="166" y="126"/>
                  </a:lnTo>
                  <a:lnTo>
                    <a:pt x="174" y="118"/>
                  </a:lnTo>
                  <a:lnTo>
                    <a:pt x="180" y="110"/>
                  </a:lnTo>
                  <a:lnTo>
                    <a:pt x="186" y="103"/>
                  </a:lnTo>
                  <a:lnTo>
                    <a:pt x="191" y="94"/>
                  </a:lnTo>
                  <a:lnTo>
                    <a:pt x="195" y="86"/>
                  </a:lnTo>
                  <a:lnTo>
                    <a:pt x="199" y="77"/>
                  </a:lnTo>
                  <a:lnTo>
                    <a:pt x="201" y="69"/>
                  </a:lnTo>
                  <a:lnTo>
                    <a:pt x="203" y="61"/>
                  </a:lnTo>
                  <a:lnTo>
                    <a:pt x="204" y="53"/>
                  </a:lnTo>
                  <a:lnTo>
                    <a:pt x="204" y="44"/>
                  </a:lnTo>
                  <a:lnTo>
                    <a:pt x="203" y="37"/>
                  </a:lnTo>
                  <a:lnTo>
                    <a:pt x="201" y="28"/>
                  </a:lnTo>
                  <a:lnTo>
                    <a:pt x="199" y="21"/>
                  </a:lnTo>
                  <a:lnTo>
                    <a:pt x="196" y="13"/>
                  </a:lnTo>
                  <a:lnTo>
                    <a:pt x="192" y="7"/>
                  </a:lnTo>
                  <a:lnTo>
                    <a:pt x="18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465" name="Freeform 657"/>
            <p:cNvSpPr>
              <a:spLocks/>
            </p:cNvSpPr>
            <p:nvPr/>
          </p:nvSpPr>
          <p:spPr bwMode="auto">
            <a:xfrm>
              <a:off x="4534" y="2076"/>
              <a:ext cx="134" cy="50"/>
            </a:xfrm>
            <a:custGeom>
              <a:avLst/>
              <a:gdLst>
                <a:gd name="T0" fmla="*/ 640 w 640"/>
                <a:gd name="T1" fmla="*/ 0 h 237"/>
                <a:gd name="T2" fmla="*/ 0 w 640"/>
                <a:gd name="T3" fmla="*/ 46 h 237"/>
                <a:gd name="T4" fmla="*/ 156 w 640"/>
                <a:gd name="T5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40" h="237">
                  <a:moveTo>
                    <a:pt x="640" y="0"/>
                  </a:moveTo>
                  <a:lnTo>
                    <a:pt x="0" y="46"/>
                  </a:lnTo>
                  <a:lnTo>
                    <a:pt x="156" y="23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466" name="Freeform 658"/>
            <p:cNvSpPr>
              <a:spLocks/>
            </p:cNvSpPr>
            <p:nvPr/>
          </p:nvSpPr>
          <p:spPr bwMode="auto">
            <a:xfrm>
              <a:off x="4608" y="2100"/>
              <a:ext cx="139" cy="62"/>
            </a:xfrm>
            <a:custGeom>
              <a:avLst/>
              <a:gdLst>
                <a:gd name="T0" fmla="*/ 666 w 666"/>
                <a:gd name="T1" fmla="*/ 0 h 300"/>
                <a:gd name="T2" fmla="*/ 640 w 666"/>
                <a:gd name="T3" fmla="*/ 3 h 300"/>
                <a:gd name="T4" fmla="*/ 614 w 666"/>
                <a:gd name="T5" fmla="*/ 8 h 300"/>
                <a:gd name="T6" fmla="*/ 589 w 666"/>
                <a:gd name="T7" fmla="*/ 12 h 300"/>
                <a:gd name="T8" fmla="*/ 564 w 666"/>
                <a:gd name="T9" fmla="*/ 16 h 300"/>
                <a:gd name="T10" fmla="*/ 538 w 666"/>
                <a:gd name="T11" fmla="*/ 21 h 300"/>
                <a:gd name="T12" fmla="*/ 514 w 666"/>
                <a:gd name="T13" fmla="*/ 28 h 300"/>
                <a:gd name="T14" fmla="*/ 488 w 666"/>
                <a:gd name="T15" fmla="*/ 34 h 300"/>
                <a:gd name="T16" fmla="*/ 463 w 666"/>
                <a:gd name="T17" fmla="*/ 40 h 300"/>
                <a:gd name="T18" fmla="*/ 438 w 666"/>
                <a:gd name="T19" fmla="*/ 48 h 300"/>
                <a:gd name="T20" fmla="*/ 414 w 666"/>
                <a:gd name="T21" fmla="*/ 55 h 300"/>
                <a:gd name="T22" fmla="*/ 388 w 666"/>
                <a:gd name="T23" fmla="*/ 64 h 300"/>
                <a:gd name="T24" fmla="*/ 365 w 666"/>
                <a:gd name="T25" fmla="*/ 72 h 300"/>
                <a:gd name="T26" fmla="*/ 341 w 666"/>
                <a:gd name="T27" fmla="*/ 82 h 300"/>
                <a:gd name="T28" fmla="*/ 317 w 666"/>
                <a:gd name="T29" fmla="*/ 91 h 300"/>
                <a:gd name="T30" fmla="*/ 294 w 666"/>
                <a:gd name="T31" fmla="*/ 102 h 300"/>
                <a:gd name="T32" fmla="*/ 271 w 666"/>
                <a:gd name="T33" fmla="*/ 113 h 300"/>
                <a:gd name="T34" fmla="*/ 248 w 666"/>
                <a:gd name="T35" fmla="*/ 123 h 300"/>
                <a:gd name="T36" fmla="*/ 226 w 666"/>
                <a:gd name="T37" fmla="*/ 135 h 300"/>
                <a:gd name="T38" fmla="*/ 205 w 666"/>
                <a:gd name="T39" fmla="*/ 147 h 300"/>
                <a:gd name="T40" fmla="*/ 184 w 666"/>
                <a:gd name="T41" fmla="*/ 159 h 300"/>
                <a:gd name="T42" fmla="*/ 162 w 666"/>
                <a:gd name="T43" fmla="*/ 172 h 300"/>
                <a:gd name="T44" fmla="*/ 142 w 666"/>
                <a:gd name="T45" fmla="*/ 185 h 300"/>
                <a:gd name="T46" fmla="*/ 122 w 666"/>
                <a:gd name="T47" fmla="*/ 199 h 300"/>
                <a:gd name="T48" fmla="*/ 103 w 666"/>
                <a:gd name="T49" fmla="*/ 212 h 300"/>
                <a:gd name="T50" fmla="*/ 85 w 666"/>
                <a:gd name="T51" fmla="*/ 226 h 300"/>
                <a:gd name="T52" fmla="*/ 67 w 666"/>
                <a:gd name="T53" fmla="*/ 240 h 300"/>
                <a:gd name="T54" fmla="*/ 49 w 666"/>
                <a:gd name="T55" fmla="*/ 255 h 300"/>
                <a:gd name="T56" fmla="*/ 32 w 666"/>
                <a:gd name="T57" fmla="*/ 270 h 300"/>
                <a:gd name="T58" fmla="*/ 16 w 666"/>
                <a:gd name="T59" fmla="*/ 284 h 300"/>
                <a:gd name="T60" fmla="*/ 0 w 666"/>
                <a:gd name="T61" fmla="*/ 30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66" h="300">
                  <a:moveTo>
                    <a:pt x="666" y="0"/>
                  </a:moveTo>
                  <a:lnTo>
                    <a:pt x="640" y="3"/>
                  </a:lnTo>
                  <a:lnTo>
                    <a:pt x="614" y="8"/>
                  </a:lnTo>
                  <a:lnTo>
                    <a:pt x="589" y="12"/>
                  </a:lnTo>
                  <a:lnTo>
                    <a:pt x="564" y="16"/>
                  </a:lnTo>
                  <a:lnTo>
                    <a:pt x="538" y="21"/>
                  </a:lnTo>
                  <a:lnTo>
                    <a:pt x="514" y="28"/>
                  </a:lnTo>
                  <a:lnTo>
                    <a:pt x="488" y="34"/>
                  </a:lnTo>
                  <a:lnTo>
                    <a:pt x="463" y="40"/>
                  </a:lnTo>
                  <a:lnTo>
                    <a:pt x="438" y="48"/>
                  </a:lnTo>
                  <a:lnTo>
                    <a:pt x="414" y="55"/>
                  </a:lnTo>
                  <a:lnTo>
                    <a:pt x="388" y="64"/>
                  </a:lnTo>
                  <a:lnTo>
                    <a:pt x="365" y="72"/>
                  </a:lnTo>
                  <a:lnTo>
                    <a:pt x="341" y="82"/>
                  </a:lnTo>
                  <a:lnTo>
                    <a:pt x="317" y="91"/>
                  </a:lnTo>
                  <a:lnTo>
                    <a:pt x="294" y="102"/>
                  </a:lnTo>
                  <a:lnTo>
                    <a:pt x="271" y="113"/>
                  </a:lnTo>
                  <a:lnTo>
                    <a:pt x="248" y="123"/>
                  </a:lnTo>
                  <a:lnTo>
                    <a:pt x="226" y="135"/>
                  </a:lnTo>
                  <a:lnTo>
                    <a:pt x="205" y="147"/>
                  </a:lnTo>
                  <a:lnTo>
                    <a:pt x="184" y="159"/>
                  </a:lnTo>
                  <a:lnTo>
                    <a:pt x="162" y="172"/>
                  </a:lnTo>
                  <a:lnTo>
                    <a:pt x="142" y="185"/>
                  </a:lnTo>
                  <a:lnTo>
                    <a:pt x="122" y="199"/>
                  </a:lnTo>
                  <a:lnTo>
                    <a:pt x="103" y="212"/>
                  </a:lnTo>
                  <a:lnTo>
                    <a:pt x="85" y="226"/>
                  </a:lnTo>
                  <a:lnTo>
                    <a:pt x="67" y="240"/>
                  </a:lnTo>
                  <a:lnTo>
                    <a:pt x="49" y="255"/>
                  </a:lnTo>
                  <a:lnTo>
                    <a:pt x="32" y="270"/>
                  </a:lnTo>
                  <a:lnTo>
                    <a:pt x="16" y="284"/>
                  </a:lnTo>
                  <a:lnTo>
                    <a:pt x="0" y="30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467" name="Freeform 659"/>
            <p:cNvSpPr>
              <a:spLocks/>
            </p:cNvSpPr>
            <p:nvPr/>
          </p:nvSpPr>
          <p:spPr bwMode="auto">
            <a:xfrm>
              <a:off x="4747" y="2100"/>
              <a:ext cx="19" cy="20"/>
            </a:xfrm>
            <a:custGeom>
              <a:avLst/>
              <a:gdLst>
                <a:gd name="T0" fmla="*/ 78 w 92"/>
                <a:gd name="T1" fmla="*/ 96 h 96"/>
                <a:gd name="T2" fmla="*/ 82 w 92"/>
                <a:gd name="T3" fmla="*/ 89 h 96"/>
                <a:gd name="T4" fmla="*/ 86 w 92"/>
                <a:gd name="T5" fmla="*/ 83 h 96"/>
                <a:gd name="T6" fmla="*/ 89 w 92"/>
                <a:gd name="T7" fmla="*/ 77 h 96"/>
                <a:gd name="T8" fmla="*/ 91 w 92"/>
                <a:gd name="T9" fmla="*/ 69 h 96"/>
                <a:gd name="T10" fmla="*/ 92 w 92"/>
                <a:gd name="T11" fmla="*/ 63 h 96"/>
                <a:gd name="T12" fmla="*/ 92 w 92"/>
                <a:gd name="T13" fmla="*/ 56 h 96"/>
                <a:gd name="T14" fmla="*/ 91 w 92"/>
                <a:gd name="T15" fmla="*/ 50 h 96"/>
                <a:gd name="T16" fmla="*/ 89 w 92"/>
                <a:gd name="T17" fmla="*/ 44 h 96"/>
                <a:gd name="T18" fmla="*/ 86 w 92"/>
                <a:gd name="T19" fmla="*/ 37 h 96"/>
                <a:gd name="T20" fmla="*/ 83 w 92"/>
                <a:gd name="T21" fmla="*/ 32 h 96"/>
                <a:gd name="T22" fmla="*/ 79 w 92"/>
                <a:gd name="T23" fmla="*/ 27 h 96"/>
                <a:gd name="T24" fmla="*/ 74 w 92"/>
                <a:gd name="T25" fmla="*/ 21 h 96"/>
                <a:gd name="T26" fmla="*/ 67 w 92"/>
                <a:gd name="T27" fmla="*/ 17 h 96"/>
                <a:gd name="T28" fmla="*/ 61 w 92"/>
                <a:gd name="T29" fmla="*/ 13 h 96"/>
                <a:gd name="T30" fmla="*/ 54 w 92"/>
                <a:gd name="T31" fmla="*/ 10 h 96"/>
                <a:gd name="T32" fmla="*/ 46 w 92"/>
                <a:gd name="T33" fmla="*/ 7 h 96"/>
                <a:gd name="T34" fmla="*/ 38 w 92"/>
                <a:gd name="T35" fmla="*/ 4 h 96"/>
                <a:gd name="T36" fmla="*/ 29 w 92"/>
                <a:gd name="T37" fmla="*/ 2 h 96"/>
                <a:gd name="T38" fmla="*/ 20 w 92"/>
                <a:gd name="T39" fmla="*/ 1 h 96"/>
                <a:gd name="T40" fmla="*/ 10 w 92"/>
                <a:gd name="T41" fmla="*/ 0 h 96"/>
                <a:gd name="T42" fmla="*/ 0 w 92"/>
                <a:gd name="T4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2" h="96">
                  <a:moveTo>
                    <a:pt x="78" y="96"/>
                  </a:moveTo>
                  <a:lnTo>
                    <a:pt x="82" y="89"/>
                  </a:lnTo>
                  <a:lnTo>
                    <a:pt x="86" y="83"/>
                  </a:lnTo>
                  <a:lnTo>
                    <a:pt x="89" y="77"/>
                  </a:lnTo>
                  <a:lnTo>
                    <a:pt x="91" y="69"/>
                  </a:lnTo>
                  <a:lnTo>
                    <a:pt x="92" y="63"/>
                  </a:lnTo>
                  <a:lnTo>
                    <a:pt x="92" y="56"/>
                  </a:lnTo>
                  <a:lnTo>
                    <a:pt x="91" y="50"/>
                  </a:lnTo>
                  <a:lnTo>
                    <a:pt x="89" y="44"/>
                  </a:lnTo>
                  <a:lnTo>
                    <a:pt x="86" y="37"/>
                  </a:lnTo>
                  <a:lnTo>
                    <a:pt x="83" y="32"/>
                  </a:lnTo>
                  <a:lnTo>
                    <a:pt x="79" y="27"/>
                  </a:lnTo>
                  <a:lnTo>
                    <a:pt x="74" y="21"/>
                  </a:lnTo>
                  <a:lnTo>
                    <a:pt x="67" y="17"/>
                  </a:lnTo>
                  <a:lnTo>
                    <a:pt x="61" y="13"/>
                  </a:lnTo>
                  <a:lnTo>
                    <a:pt x="54" y="10"/>
                  </a:lnTo>
                  <a:lnTo>
                    <a:pt x="46" y="7"/>
                  </a:lnTo>
                  <a:lnTo>
                    <a:pt x="38" y="4"/>
                  </a:lnTo>
                  <a:lnTo>
                    <a:pt x="29" y="2"/>
                  </a:lnTo>
                  <a:lnTo>
                    <a:pt x="20" y="1"/>
                  </a:lnTo>
                  <a:lnTo>
                    <a:pt x="10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468" name="Freeform 660"/>
            <p:cNvSpPr>
              <a:spLocks/>
            </p:cNvSpPr>
            <p:nvPr/>
          </p:nvSpPr>
          <p:spPr bwMode="auto">
            <a:xfrm>
              <a:off x="4625" y="2120"/>
              <a:ext cx="138" cy="61"/>
            </a:xfrm>
            <a:custGeom>
              <a:avLst/>
              <a:gdLst>
                <a:gd name="T0" fmla="*/ 0 w 665"/>
                <a:gd name="T1" fmla="*/ 300 h 300"/>
                <a:gd name="T2" fmla="*/ 25 w 665"/>
                <a:gd name="T3" fmla="*/ 297 h 300"/>
                <a:gd name="T4" fmla="*/ 51 w 665"/>
                <a:gd name="T5" fmla="*/ 292 h 300"/>
                <a:gd name="T6" fmla="*/ 76 w 665"/>
                <a:gd name="T7" fmla="*/ 288 h 300"/>
                <a:gd name="T8" fmla="*/ 102 w 665"/>
                <a:gd name="T9" fmla="*/ 284 h 300"/>
                <a:gd name="T10" fmla="*/ 127 w 665"/>
                <a:gd name="T11" fmla="*/ 279 h 300"/>
                <a:gd name="T12" fmla="*/ 152 w 665"/>
                <a:gd name="T13" fmla="*/ 272 h 300"/>
                <a:gd name="T14" fmla="*/ 178 w 665"/>
                <a:gd name="T15" fmla="*/ 266 h 300"/>
                <a:gd name="T16" fmla="*/ 202 w 665"/>
                <a:gd name="T17" fmla="*/ 260 h 300"/>
                <a:gd name="T18" fmla="*/ 228 w 665"/>
                <a:gd name="T19" fmla="*/ 252 h 300"/>
                <a:gd name="T20" fmla="*/ 252 w 665"/>
                <a:gd name="T21" fmla="*/ 245 h 300"/>
                <a:gd name="T22" fmla="*/ 277 w 665"/>
                <a:gd name="T23" fmla="*/ 236 h 300"/>
                <a:gd name="T24" fmla="*/ 301 w 665"/>
                <a:gd name="T25" fmla="*/ 227 h 300"/>
                <a:gd name="T26" fmla="*/ 324 w 665"/>
                <a:gd name="T27" fmla="*/ 218 h 300"/>
                <a:gd name="T28" fmla="*/ 349 w 665"/>
                <a:gd name="T29" fmla="*/ 208 h 300"/>
                <a:gd name="T30" fmla="*/ 372 w 665"/>
                <a:gd name="T31" fmla="*/ 198 h 300"/>
                <a:gd name="T32" fmla="*/ 394 w 665"/>
                <a:gd name="T33" fmla="*/ 187 h 300"/>
                <a:gd name="T34" fmla="*/ 417 w 665"/>
                <a:gd name="T35" fmla="*/ 176 h 300"/>
                <a:gd name="T36" fmla="*/ 439 w 665"/>
                <a:gd name="T37" fmla="*/ 165 h 300"/>
                <a:gd name="T38" fmla="*/ 461 w 665"/>
                <a:gd name="T39" fmla="*/ 152 h 300"/>
                <a:gd name="T40" fmla="*/ 482 w 665"/>
                <a:gd name="T41" fmla="*/ 141 h 300"/>
                <a:gd name="T42" fmla="*/ 503 w 665"/>
                <a:gd name="T43" fmla="*/ 128 h 300"/>
                <a:gd name="T44" fmla="*/ 523 w 665"/>
                <a:gd name="T45" fmla="*/ 115 h 300"/>
                <a:gd name="T46" fmla="*/ 543 w 665"/>
                <a:gd name="T47" fmla="*/ 101 h 300"/>
                <a:gd name="T48" fmla="*/ 562 w 665"/>
                <a:gd name="T49" fmla="*/ 88 h 300"/>
                <a:gd name="T50" fmla="*/ 581 w 665"/>
                <a:gd name="T51" fmla="*/ 74 h 300"/>
                <a:gd name="T52" fmla="*/ 599 w 665"/>
                <a:gd name="T53" fmla="*/ 60 h 300"/>
                <a:gd name="T54" fmla="*/ 616 w 665"/>
                <a:gd name="T55" fmla="*/ 45 h 300"/>
                <a:gd name="T56" fmla="*/ 633 w 665"/>
                <a:gd name="T57" fmla="*/ 30 h 300"/>
                <a:gd name="T58" fmla="*/ 649 w 665"/>
                <a:gd name="T59" fmla="*/ 16 h 300"/>
                <a:gd name="T60" fmla="*/ 665 w 665"/>
                <a:gd name="T61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65" h="300">
                  <a:moveTo>
                    <a:pt x="0" y="300"/>
                  </a:moveTo>
                  <a:lnTo>
                    <a:pt x="25" y="297"/>
                  </a:lnTo>
                  <a:lnTo>
                    <a:pt x="51" y="292"/>
                  </a:lnTo>
                  <a:lnTo>
                    <a:pt x="76" y="288"/>
                  </a:lnTo>
                  <a:lnTo>
                    <a:pt x="102" y="284"/>
                  </a:lnTo>
                  <a:lnTo>
                    <a:pt x="127" y="279"/>
                  </a:lnTo>
                  <a:lnTo>
                    <a:pt x="152" y="272"/>
                  </a:lnTo>
                  <a:lnTo>
                    <a:pt x="178" y="266"/>
                  </a:lnTo>
                  <a:lnTo>
                    <a:pt x="202" y="260"/>
                  </a:lnTo>
                  <a:lnTo>
                    <a:pt x="228" y="252"/>
                  </a:lnTo>
                  <a:lnTo>
                    <a:pt x="252" y="245"/>
                  </a:lnTo>
                  <a:lnTo>
                    <a:pt x="277" y="236"/>
                  </a:lnTo>
                  <a:lnTo>
                    <a:pt x="301" y="227"/>
                  </a:lnTo>
                  <a:lnTo>
                    <a:pt x="324" y="218"/>
                  </a:lnTo>
                  <a:lnTo>
                    <a:pt x="349" y="208"/>
                  </a:lnTo>
                  <a:lnTo>
                    <a:pt x="372" y="198"/>
                  </a:lnTo>
                  <a:lnTo>
                    <a:pt x="394" y="187"/>
                  </a:lnTo>
                  <a:lnTo>
                    <a:pt x="417" y="176"/>
                  </a:lnTo>
                  <a:lnTo>
                    <a:pt x="439" y="165"/>
                  </a:lnTo>
                  <a:lnTo>
                    <a:pt x="461" y="152"/>
                  </a:lnTo>
                  <a:lnTo>
                    <a:pt x="482" y="141"/>
                  </a:lnTo>
                  <a:lnTo>
                    <a:pt x="503" y="128"/>
                  </a:lnTo>
                  <a:lnTo>
                    <a:pt x="523" y="115"/>
                  </a:lnTo>
                  <a:lnTo>
                    <a:pt x="543" y="101"/>
                  </a:lnTo>
                  <a:lnTo>
                    <a:pt x="562" y="88"/>
                  </a:lnTo>
                  <a:lnTo>
                    <a:pt x="581" y="74"/>
                  </a:lnTo>
                  <a:lnTo>
                    <a:pt x="599" y="60"/>
                  </a:lnTo>
                  <a:lnTo>
                    <a:pt x="616" y="45"/>
                  </a:lnTo>
                  <a:lnTo>
                    <a:pt x="633" y="30"/>
                  </a:lnTo>
                  <a:lnTo>
                    <a:pt x="649" y="16"/>
                  </a:lnTo>
                  <a:lnTo>
                    <a:pt x="66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469" name="Freeform 661"/>
            <p:cNvSpPr>
              <a:spLocks/>
            </p:cNvSpPr>
            <p:nvPr/>
          </p:nvSpPr>
          <p:spPr bwMode="auto">
            <a:xfrm>
              <a:off x="4606" y="2162"/>
              <a:ext cx="19" cy="19"/>
            </a:xfrm>
            <a:custGeom>
              <a:avLst/>
              <a:gdLst>
                <a:gd name="T0" fmla="*/ 13 w 92"/>
                <a:gd name="T1" fmla="*/ 0 h 96"/>
                <a:gd name="T2" fmla="*/ 9 w 92"/>
                <a:gd name="T3" fmla="*/ 7 h 96"/>
                <a:gd name="T4" fmla="*/ 6 w 92"/>
                <a:gd name="T5" fmla="*/ 13 h 96"/>
                <a:gd name="T6" fmla="*/ 3 w 92"/>
                <a:gd name="T7" fmla="*/ 20 h 96"/>
                <a:gd name="T8" fmla="*/ 1 w 92"/>
                <a:gd name="T9" fmla="*/ 27 h 96"/>
                <a:gd name="T10" fmla="*/ 0 w 92"/>
                <a:gd name="T11" fmla="*/ 33 h 96"/>
                <a:gd name="T12" fmla="*/ 0 w 92"/>
                <a:gd name="T13" fmla="*/ 40 h 96"/>
                <a:gd name="T14" fmla="*/ 0 w 92"/>
                <a:gd name="T15" fmla="*/ 46 h 96"/>
                <a:gd name="T16" fmla="*/ 3 w 92"/>
                <a:gd name="T17" fmla="*/ 52 h 96"/>
                <a:gd name="T18" fmla="*/ 6 w 92"/>
                <a:gd name="T19" fmla="*/ 59 h 96"/>
                <a:gd name="T20" fmla="*/ 9 w 92"/>
                <a:gd name="T21" fmla="*/ 64 h 96"/>
                <a:gd name="T22" fmla="*/ 13 w 92"/>
                <a:gd name="T23" fmla="*/ 69 h 96"/>
                <a:gd name="T24" fmla="*/ 18 w 92"/>
                <a:gd name="T25" fmla="*/ 74 h 96"/>
                <a:gd name="T26" fmla="*/ 24 w 92"/>
                <a:gd name="T27" fmla="*/ 79 h 96"/>
                <a:gd name="T28" fmla="*/ 30 w 92"/>
                <a:gd name="T29" fmla="*/ 82 h 96"/>
                <a:gd name="T30" fmla="*/ 38 w 92"/>
                <a:gd name="T31" fmla="*/ 86 h 96"/>
                <a:gd name="T32" fmla="*/ 46 w 92"/>
                <a:gd name="T33" fmla="*/ 90 h 96"/>
                <a:gd name="T34" fmla="*/ 55 w 92"/>
                <a:gd name="T35" fmla="*/ 92 h 96"/>
                <a:gd name="T36" fmla="*/ 63 w 92"/>
                <a:gd name="T37" fmla="*/ 94 h 96"/>
                <a:gd name="T38" fmla="*/ 73 w 92"/>
                <a:gd name="T39" fmla="*/ 95 h 96"/>
                <a:gd name="T40" fmla="*/ 82 w 92"/>
                <a:gd name="T41" fmla="*/ 96 h 96"/>
                <a:gd name="T42" fmla="*/ 92 w 92"/>
                <a:gd name="T43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2" h="96">
                  <a:moveTo>
                    <a:pt x="13" y="0"/>
                  </a:moveTo>
                  <a:lnTo>
                    <a:pt x="9" y="7"/>
                  </a:lnTo>
                  <a:lnTo>
                    <a:pt x="6" y="13"/>
                  </a:lnTo>
                  <a:lnTo>
                    <a:pt x="3" y="20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3" y="52"/>
                  </a:lnTo>
                  <a:lnTo>
                    <a:pt x="6" y="59"/>
                  </a:lnTo>
                  <a:lnTo>
                    <a:pt x="9" y="64"/>
                  </a:lnTo>
                  <a:lnTo>
                    <a:pt x="13" y="69"/>
                  </a:lnTo>
                  <a:lnTo>
                    <a:pt x="18" y="74"/>
                  </a:lnTo>
                  <a:lnTo>
                    <a:pt x="24" y="79"/>
                  </a:lnTo>
                  <a:lnTo>
                    <a:pt x="30" y="82"/>
                  </a:lnTo>
                  <a:lnTo>
                    <a:pt x="38" y="86"/>
                  </a:lnTo>
                  <a:lnTo>
                    <a:pt x="46" y="90"/>
                  </a:lnTo>
                  <a:lnTo>
                    <a:pt x="55" y="92"/>
                  </a:lnTo>
                  <a:lnTo>
                    <a:pt x="63" y="94"/>
                  </a:lnTo>
                  <a:lnTo>
                    <a:pt x="73" y="95"/>
                  </a:lnTo>
                  <a:lnTo>
                    <a:pt x="82" y="96"/>
                  </a:lnTo>
                  <a:lnTo>
                    <a:pt x="92" y="9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470" name="Freeform 662"/>
            <p:cNvSpPr>
              <a:spLocks/>
            </p:cNvSpPr>
            <p:nvPr/>
          </p:nvSpPr>
          <p:spPr bwMode="auto">
            <a:xfrm>
              <a:off x="4693" y="2345"/>
              <a:ext cx="81" cy="94"/>
            </a:xfrm>
            <a:custGeom>
              <a:avLst/>
              <a:gdLst>
                <a:gd name="T0" fmla="*/ 132 w 388"/>
                <a:gd name="T1" fmla="*/ 0 h 448"/>
                <a:gd name="T2" fmla="*/ 0 w 388"/>
                <a:gd name="T3" fmla="*/ 107 h 448"/>
                <a:gd name="T4" fmla="*/ 388 w 388"/>
                <a:gd name="T5" fmla="*/ 448 h 448"/>
                <a:gd name="T6" fmla="*/ 132 w 388"/>
                <a:gd name="T7" fmla="*/ 0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8" h="448">
                  <a:moveTo>
                    <a:pt x="132" y="0"/>
                  </a:moveTo>
                  <a:lnTo>
                    <a:pt x="0" y="107"/>
                  </a:lnTo>
                  <a:lnTo>
                    <a:pt x="388" y="448"/>
                  </a:lnTo>
                  <a:lnTo>
                    <a:pt x="132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471" name="Freeform 663"/>
            <p:cNvSpPr>
              <a:spLocks/>
            </p:cNvSpPr>
            <p:nvPr/>
          </p:nvSpPr>
          <p:spPr bwMode="auto">
            <a:xfrm>
              <a:off x="4693" y="2345"/>
              <a:ext cx="81" cy="94"/>
            </a:xfrm>
            <a:custGeom>
              <a:avLst/>
              <a:gdLst>
                <a:gd name="T0" fmla="*/ 132 w 388"/>
                <a:gd name="T1" fmla="*/ 0 h 448"/>
                <a:gd name="T2" fmla="*/ 0 w 388"/>
                <a:gd name="T3" fmla="*/ 107 h 448"/>
                <a:gd name="T4" fmla="*/ 388 w 388"/>
                <a:gd name="T5" fmla="*/ 448 h 448"/>
                <a:gd name="T6" fmla="*/ 132 w 388"/>
                <a:gd name="T7" fmla="*/ 0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8" h="448">
                  <a:moveTo>
                    <a:pt x="132" y="0"/>
                  </a:moveTo>
                  <a:lnTo>
                    <a:pt x="0" y="107"/>
                  </a:lnTo>
                  <a:lnTo>
                    <a:pt x="388" y="448"/>
                  </a:lnTo>
                  <a:lnTo>
                    <a:pt x="132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472" name="Line 664"/>
            <p:cNvSpPr>
              <a:spLocks noChangeShapeType="1"/>
            </p:cNvSpPr>
            <p:nvPr/>
          </p:nvSpPr>
          <p:spPr bwMode="auto">
            <a:xfrm>
              <a:off x="4774" y="2439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473" name="Oval 665"/>
            <p:cNvSpPr>
              <a:spLocks noChangeArrowheads="1"/>
            </p:cNvSpPr>
            <p:nvPr/>
          </p:nvSpPr>
          <p:spPr bwMode="auto">
            <a:xfrm>
              <a:off x="4111" y="1632"/>
              <a:ext cx="45" cy="45"/>
            </a:xfrm>
            <a:prstGeom prst="ellipse">
              <a:avLst/>
            </a:prstGeom>
            <a:solidFill>
              <a:schemeClr val="tx1"/>
            </a:solidFill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</p:grpSp>
      <p:sp>
        <p:nvSpPr>
          <p:cNvPr id="120474" name="Freeform 666"/>
          <p:cNvSpPr>
            <a:spLocks/>
          </p:cNvSpPr>
          <p:nvPr/>
        </p:nvSpPr>
        <p:spPr bwMode="auto">
          <a:xfrm>
            <a:off x="5440363" y="3773488"/>
            <a:ext cx="2246312" cy="460375"/>
          </a:xfrm>
          <a:custGeom>
            <a:avLst/>
            <a:gdLst>
              <a:gd name="T0" fmla="*/ 72 w 6776"/>
              <a:gd name="T1" fmla="*/ 69 h 1383"/>
              <a:gd name="T2" fmla="*/ 221 w 6776"/>
              <a:gd name="T3" fmla="*/ 203 h 1383"/>
              <a:gd name="T4" fmla="*/ 375 w 6776"/>
              <a:gd name="T5" fmla="*/ 331 h 1383"/>
              <a:gd name="T6" fmla="*/ 535 w 6776"/>
              <a:gd name="T7" fmla="*/ 453 h 1383"/>
              <a:gd name="T8" fmla="*/ 698 w 6776"/>
              <a:gd name="T9" fmla="*/ 567 h 1383"/>
              <a:gd name="T10" fmla="*/ 867 w 6776"/>
              <a:gd name="T11" fmla="*/ 674 h 1383"/>
              <a:gd name="T12" fmla="*/ 1040 w 6776"/>
              <a:gd name="T13" fmla="*/ 775 h 1383"/>
              <a:gd name="T14" fmla="*/ 1217 w 6776"/>
              <a:gd name="T15" fmla="*/ 870 h 1383"/>
              <a:gd name="T16" fmla="*/ 1397 w 6776"/>
              <a:gd name="T17" fmla="*/ 956 h 1383"/>
              <a:gd name="T18" fmla="*/ 1582 w 6776"/>
              <a:gd name="T19" fmla="*/ 1034 h 1383"/>
              <a:gd name="T20" fmla="*/ 1769 w 6776"/>
              <a:gd name="T21" fmla="*/ 1105 h 1383"/>
              <a:gd name="T22" fmla="*/ 1958 w 6776"/>
              <a:gd name="T23" fmla="*/ 1168 h 1383"/>
              <a:gd name="T24" fmla="*/ 2151 w 6776"/>
              <a:gd name="T25" fmla="*/ 1223 h 1383"/>
              <a:gd name="T26" fmla="*/ 2346 w 6776"/>
              <a:gd name="T27" fmla="*/ 1271 h 1383"/>
              <a:gd name="T28" fmla="*/ 2542 w 6776"/>
              <a:gd name="T29" fmla="*/ 1309 h 1383"/>
              <a:gd name="T30" fmla="*/ 2739 w 6776"/>
              <a:gd name="T31" fmla="*/ 1341 h 1383"/>
              <a:gd name="T32" fmla="*/ 2938 w 6776"/>
              <a:gd name="T33" fmla="*/ 1363 h 1383"/>
              <a:gd name="T34" fmla="*/ 3138 w 6776"/>
              <a:gd name="T35" fmla="*/ 1378 h 1383"/>
              <a:gd name="T36" fmla="*/ 3338 w 6776"/>
              <a:gd name="T37" fmla="*/ 1383 h 1383"/>
              <a:gd name="T38" fmla="*/ 3538 w 6776"/>
              <a:gd name="T39" fmla="*/ 1381 h 1383"/>
              <a:gd name="T40" fmla="*/ 3738 w 6776"/>
              <a:gd name="T41" fmla="*/ 1372 h 1383"/>
              <a:gd name="T42" fmla="*/ 3937 w 6776"/>
              <a:gd name="T43" fmla="*/ 1352 h 1383"/>
              <a:gd name="T44" fmla="*/ 4136 w 6776"/>
              <a:gd name="T45" fmla="*/ 1326 h 1383"/>
              <a:gd name="T46" fmla="*/ 4333 w 6776"/>
              <a:gd name="T47" fmla="*/ 1291 h 1383"/>
              <a:gd name="T48" fmla="*/ 4528 w 6776"/>
              <a:gd name="T49" fmla="*/ 1247 h 1383"/>
              <a:gd name="T50" fmla="*/ 4721 w 6776"/>
              <a:gd name="T51" fmla="*/ 1196 h 1383"/>
              <a:gd name="T52" fmla="*/ 4912 w 6776"/>
              <a:gd name="T53" fmla="*/ 1137 h 1383"/>
              <a:gd name="T54" fmla="*/ 5101 w 6776"/>
              <a:gd name="T55" fmla="*/ 1070 h 1383"/>
              <a:gd name="T56" fmla="*/ 5287 w 6776"/>
              <a:gd name="T57" fmla="*/ 996 h 1383"/>
              <a:gd name="T58" fmla="*/ 5469 w 6776"/>
              <a:gd name="T59" fmla="*/ 913 h 1383"/>
              <a:gd name="T60" fmla="*/ 5649 w 6776"/>
              <a:gd name="T61" fmla="*/ 823 h 1383"/>
              <a:gd name="T62" fmla="*/ 5823 w 6776"/>
              <a:gd name="T63" fmla="*/ 726 h 1383"/>
              <a:gd name="T64" fmla="*/ 5994 w 6776"/>
              <a:gd name="T65" fmla="*/ 621 h 1383"/>
              <a:gd name="T66" fmla="*/ 6160 w 6776"/>
              <a:gd name="T67" fmla="*/ 510 h 1383"/>
              <a:gd name="T68" fmla="*/ 6322 w 6776"/>
              <a:gd name="T69" fmla="*/ 392 h 1383"/>
              <a:gd name="T70" fmla="*/ 6478 w 6776"/>
              <a:gd name="T71" fmla="*/ 268 h 1383"/>
              <a:gd name="T72" fmla="*/ 6630 w 6776"/>
              <a:gd name="T73" fmla="*/ 137 h 1383"/>
              <a:gd name="T74" fmla="*/ 6776 w 6776"/>
              <a:gd name="T75" fmla="*/ 0 h 13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776" h="1383">
                <a:moveTo>
                  <a:pt x="0" y="0"/>
                </a:moveTo>
                <a:lnTo>
                  <a:pt x="72" y="69"/>
                </a:lnTo>
                <a:lnTo>
                  <a:pt x="146" y="137"/>
                </a:lnTo>
                <a:lnTo>
                  <a:pt x="221" y="203"/>
                </a:lnTo>
                <a:lnTo>
                  <a:pt x="297" y="268"/>
                </a:lnTo>
                <a:lnTo>
                  <a:pt x="375" y="331"/>
                </a:lnTo>
                <a:lnTo>
                  <a:pt x="454" y="392"/>
                </a:lnTo>
                <a:lnTo>
                  <a:pt x="535" y="453"/>
                </a:lnTo>
                <a:lnTo>
                  <a:pt x="615" y="510"/>
                </a:lnTo>
                <a:lnTo>
                  <a:pt x="698" y="567"/>
                </a:lnTo>
                <a:lnTo>
                  <a:pt x="782" y="621"/>
                </a:lnTo>
                <a:lnTo>
                  <a:pt x="867" y="674"/>
                </a:lnTo>
                <a:lnTo>
                  <a:pt x="953" y="726"/>
                </a:lnTo>
                <a:lnTo>
                  <a:pt x="1040" y="775"/>
                </a:lnTo>
                <a:lnTo>
                  <a:pt x="1128" y="823"/>
                </a:lnTo>
                <a:lnTo>
                  <a:pt x="1217" y="870"/>
                </a:lnTo>
                <a:lnTo>
                  <a:pt x="1307" y="913"/>
                </a:lnTo>
                <a:lnTo>
                  <a:pt x="1397" y="956"/>
                </a:lnTo>
                <a:lnTo>
                  <a:pt x="1490" y="996"/>
                </a:lnTo>
                <a:lnTo>
                  <a:pt x="1582" y="1034"/>
                </a:lnTo>
                <a:lnTo>
                  <a:pt x="1675" y="1070"/>
                </a:lnTo>
                <a:lnTo>
                  <a:pt x="1769" y="1105"/>
                </a:lnTo>
                <a:lnTo>
                  <a:pt x="1863" y="1137"/>
                </a:lnTo>
                <a:lnTo>
                  <a:pt x="1958" y="1168"/>
                </a:lnTo>
                <a:lnTo>
                  <a:pt x="2054" y="1196"/>
                </a:lnTo>
                <a:lnTo>
                  <a:pt x="2151" y="1223"/>
                </a:lnTo>
                <a:lnTo>
                  <a:pt x="2248" y="1247"/>
                </a:lnTo>
                <a:lnTo>
                  <a:pt x="2346" y="1271"/>
                </a:lnTo>
                <a:lnTo>
                  <a:pt x="2443" y="1291"/>
                </a:lnTo>
                <a:lnTo>
                  <a:pt x="2542" y="1309"/>
                </a:lnTo>
                <a:lnTo>
                  <a:pt x="2641" y="1326"/>
                </a:lnTo>
                <a:lnTo>
                  <a:pt x="2739" y="1341"/>
                </a:lnTo>
                <a:lnTo>
                  <a:pt x="2839" y="1352"/>
                </a:lnTo>
                <a:lnTo>
                  <a:pt x="2938" y="1363"/>
                </a:lnTo>
                <a:lnTo>
                  <a:pt x="3038" y="1372"/>
                </a:lnTo>
                <a:lnTo>
                  <a:pt x="3138" y="1378"/>
                </a:lnTo>
                <a:lnTo>
                  <a:pt x="3238" y="1381"/>
                </a:lnTo>
                <a:lnTo>
                  <a:pt x="3338" y="1383"/>
                </a:lnTo>
                <a:lnTo>
                  <a:pt x="3438" y="1383"/>
                </a:lnTo>
                <a:lnTo>
                  <a:pt x="3538" y="1381"/>
                </a:lnTo>
                <a:lnTo>
                  <a:pt x="3638" y="1378"/>
                </a:lnTo>
                <a:lnTo>
                  <a:pt x="3738" y="1372"/>
                </a:lnTo>
                <a:lnTo>
                  <a:pt x="3838" y="1363"/>
                </a:lnTo>
                <a:lnTo>
                  <a:pt x="3937" y="1352"/>
                </a:lnTo>
                <a:lnTo>
                  <a:pt x="4036" y="1341"/>
                </a:lnTo>
                <a:lnTo>
                  <a:pt x="4136" y="1326"/>
                </a:lnTo>
                <a:lnTo>
                  <a:pt x="4234" y="1309"/>
                </a:lnTo>
                <a:lnTo>
                  <a:pt x="4333" y="1291"/>
                </a:lnTo>
                <a:lnTo>
                  <a:pt x="4431" y="1271"/>
                </a:lnTo>
                <a:lnTo>
                  <a:pt x="4528" y="1247"/>
                </a:lnTo>
                <a:lnTo>
                  <a:pt x="4625" y="1223"/>
                </a:lnTo>
                <a:lnTo>
                  <a:pt x="4721" y="1196"/>
                </a:lnTo>
                <a:lnTo>
                  <a:pt x="4817" y="1168"/>
                </a:lnTo>
                <a:lnTo>
                  <a:pt x="4912" y="1137"/>
                </a:lnTo>
                <a:lnTo>
                  <a:pt x="5007" y="1105"/>
                </a:lnTo>
                <a:lnTo>
                  <a:pt x="5101" y="1070"/>
                </a:lnTo>
                <a:lnTo>
                  <a:pt x="5195" y="1034"/>
                </a:lnTo>
                <a:lnTo>
                  <a:pt x="5287" y="996"/>
                </a:lnTo>
                <a:lnTo>
                  <a:pt x="5378" y="956"/>
                </a:lnTo>
                <a:lnTo>
                  <a:pt x="5469" y="913"/>
                </a:lnTo>
                <a:lnTo>
                  <a:pt x="5560" y="870"/>
                </a:lnTo>
                <a:lnTo>
                  <a:pt x="5649" y="823"/>
                </a:lnTo>
                <a:lnTo>
                  <a:pt x="5736" y="775"/>
                </a:lnTo>
                <a:lnTo>
                  <a:pt x="5823" y="726"/>
                </a:lnTo>
                <a:lnTo>
                  <a:pt x="5909" y="674"/>
                </a:lnTo>
                <a:lnTo>
                  <a:pt x="5994" y="621"/>
                </a:lnTo>
                <a:lnTo>
                  <a:pt x="6077" y="567"/>
                </a:lnTo>
                <a:lnTo>
                  <a:pt x="6160" y="510"/>
                </a:lnTo>
                <a:lnTo>
                  <a:pt x="6242" y="453"/>
                </a:lnTo>
                <a:lnTo>
                  <a:pt x="6322" y="392"/>
                </a:lnTo>
                <a:lnTo>
                  <a:pt x="6401" y="331"/>
                </a:lnTo>
                <a:lnTo>
                  <a:pt x="6478" y="268"/>
                </a:lnTo>
                <a:lnTo>
                  <a:pt x="6555" y="203"/>
                </a:lnTo>
                <a:lnTo>
                  <a:pt x="6630" y="137"/>
                </a:lnTo>
                <a:lnTo>
                  <a:pt x="6703" y="69"/>
                </a:lnTo>
                <a:lnTo>
                  <a:pt x="6776" y="0"/>
                </a:lnTo>
              </a:path>
            </a:pathLst>
          </a:custGeom>
          <a:noFill/>
          <a:ln w="38100" cmpd="sng">
            <a:solidFill>
              <a:srgbClr val="FF33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20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204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4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1204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4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1204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0474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6" name="Text Box 2"/>
          <p:cNvSpPr txBox="1">
            <a:spLocks noChangeArrowheads="1"/>
          </p:cNvSpPr>
          <p:nvPr/>
        </p:nvSpPr>
        <p:spPr bwMode="auto">
          <a:xfrm>
            <a:off x="228600" y="1773238"/>
            <a:ext cx="8534400" cy="4845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7C8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 eaLnBrk="1" hangingPunct="1">
              <a:lnSpc>
                <a:spcPct val="130000"/>
              </a:lnSpc>
            </a:pPr>
            <a:r>
              <a:rPr lang="zh-CN" altLang="en-US" sz="4000" b="1">
                <a:solidFill>
                  <a:schemeClr val="accent2"/>
                </a:solidFill>
                <a:effectLst/>
                <a:ea typeface="黑体" pitchFamily="2" charset="-122"/>
              </a:rPr>
              <a:t>一、进行形体分析</a:t>
            </a:r>
          </a:p>
          <a:p>
            <a:pPr algn="l" eaLnBrk="1" hangingPunct="1">
              <a:lnSpc>
                <a:spcPct val="130000"/>
              </a:lnSpc>
            </a:pPr>
            <a:r>
              <a:rPr lang="zh-CN" altLang="en-US" sz="4000" b="1">
                <a:solidFill>
                  <a:schemeClr val="accent2"/>
                </a:solidFill>
                <a:effectLst/>
                <a:ea typeface="黑体" pitchFamily="2" charset="-122"/>
              </a:rPr>
              <a:t>二、确定主视图</a:t>
            </a:r>
          </a:p>
          <a:p>
            <a:pPr algn="l" eaLnBrk="1" hangingPunct="1">
              <a:lnSpc>
                <a:spcPct val="130000"/>
              </a:lnSpc>
            </a:pPr>
            <a:r>
              <a:rPr lang="zh-CN" altLang="en-US" sz="4000" b="1">
                <a:solidFill>
                  <a:schemeClr val="accent2"/>
                </a:solidFill>
                <a:effectLst/>
                <a:ea typeface="黑体" pitchFamily="2" charset="-122"/>
              </a:rPr>
              <a:t>三、选比例、定图幅</a:t>
            </a:r>
          </a:p>
          <a:p>
            <a:pPr algn="l" eaLnBrk="1" hangingPunct="1">
              <a:lnSpc>
                <a:spcPct val="130000"/>
              </a:lnSpc>
            </a:pPr>
            <a:r>
              <a:rPr lang="zh-CN" altLang="en-US" sz="4000" b="1">
                <a:solidFill>
                  <a:schemeClr val="accent2"/>
                </a:solidFill>
                <a:effectLst/>
                <a:ea typeface="黑体" pitchFamily="2" charset="-122"/>
              </a:rPr>
              <a:t>四、布图、画基准线</a:t>
            </a:r>
          </a:p>
          <a:p>
            <a:pPr algn="l" eaLnBrk="1" hangingPunct="1">
              <a:lnSpc>
                <a:spcPct val="130000"/>
              </a:lnSpc>
            </a:pPr>
            <a:r>
              <a:rPr lang="zh-CN" altLang="en-US" sz="4000" b="1">
                <a:solidFill>
                  <a:schemeClr val="accent2"/>
                </a:solidFill>
                <a:effectLst/>
                <a:ea typeface="黑体" pitchFamily="2" charset="-122"/>
              </a:rPr>
              <a:t>五、逐个画出各形体三视图</a:t>
            </a:r>
          </a:p>
          <a:p>
            <a:pPr algn="l" eaLnBrk="1" hangingPunct="1">
              <a:lnSpc>
                <a:spcPct val="130000"/>
              </a:lnSpc>
            </a:pPr>
            <a:r>
              <a:rPr lang="zh-CN" altLang="en-US" sz="4000" b="1">
                <a:solidFill>
                  <a:schemeClr val="accent2"/>
                </a:solidFill>
                <a:effectLst/>
                <a:ea typeface="黑体" pitchFamily="2" charset="-122"/>
              </a:rPr>
              <a:t>六、检查、描深</a:t>
            </a:r>
            <a:endParaRPr lang="zh-CN" altLang="en-US" sz="4000" b="1">
              <a:solidFill>
                <a:srgbClr val="CC3300"/>
              </a:solidFill>
              <a:effectLst/>
              <a:ea typeface="黑体" pitchFamily="2" charset="-122"/>
            </a:endParaRPr>
          </a:p>
        </p:txBody>
      </p:sp>
      <p:sp>
        <p:nvSpPr>
          <p:cNvPr id="36871" name="Text Box 7"/>
          <p:cNvSpPr txBox="1">
            <a:spLocks noChangeArrowheads="1"/>
          </p:cNvSpPr>
          <p:nvPr/>
        </p:nvSpPr>
        <p:spPr bwMode="auto">
          <a:xfrm>
            <a:off x="323850" y="908050"/>
            <a:ext cx="7620000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>
              <a:spcBef>
                <a:spcPct val="50000"/>
              </a:spcBef>
            </a:pPr>
            <a:r>
              <a:rPr lang="zh-CN" altLang="en-US" sz="4400" b="1">
                <a:effectLst/>
                <a:ea typeface="黑体" pitchFamily="2" charset="-122"/>
              </a:rPr>
              <a:t>画组合体三视图的方法和步骤</a:t>
            </a:r>
          </a:p>
        </p:txBody>
      </p:sp>
      <p:sp>
        <p:nvSpPr>
          <p:cNvPr id="36872" name="Rectangle 8"/>
          <p:cNvSpPr>
            <a:spLocks noChangeArrowheads="1"/>
          </p:cNvSpPr>
          <p:nvPr/>
        </p:nvSpPr>
        <p:spPr bwMode="auto">
          <a:xfrm>
            <a:off x="0" y="0"/>
            <a:ext cx="9144000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00"/>
                </a:solidFill>
              </a14:hiddenFill>
            </a:ext>
            <a:ext uri="{91240B29-F687-4F45-9708-019B960494DF}">
              <a14:hiddenLine xmlns:a14="http://schemas.microsoft.com/office/drawing/2010/main" w="57150">
                <a:pattFill prst="trellis">
                  <a:fgClr>
                    <a:srgbClr val="FF3300"/>
                  </a:fgClr>
                  <a:bgClr>
                    <a:srgbClr val="FFCCFF"/>
                  </a:bgClr>
                </a:patt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1pPr>
            <a:lvl2pPr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2pPr>
            <a:lvl3pPr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3pPr>
            <a:lvl4pPr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4pPr>
            <a:lvl5pPr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5pPr>
            <a:lvl6pPr marL="457200" algn="ctr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6pPr>
            <a:lvl7pPr marL="914400" algn="ctr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7pPr>
            <a:lvl8pPr marL="1371600" algn="ctr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8pPr>
            <a:lvl9pPr marL="1828800" algn="ctr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/>
            <a:r>
              <a:rPr lang="zh-CN" altLang="en-US" sz="4800" b="1">
                <a:solidFill>
                  <a:srgbClr val="FF3300"/>
                </a:solidFill>
                <a:effectLst/>
                <a:ea typeface="黑体" pitchFamily="2" charset="-122"/>
              </a:rPr>
              <a:t>第三节　画组合体的三视图</a:t>
            </a:r>
          </a:p>
        </p:txBody>
      </p:sp>
      <p:sp>
        <p:nvSpPr>
          <p:cNvPr id="36873" name="AutoShape 9">
            <a:hlinkClick r:id="" action="ppaction://hlinkshowjump?jump=firstslide" highlightClick="1"/>
          </p:cNvPr>
          <p:cNvSpPr>
            <a:spLocks noChangeArrowheads="1"/>
          </p:cNvSpPr>
          <p:nvPr/>
        </p:nvSpPr>
        <p:spPr bwMode="auto">
          <a:xfrm>
            <a:off x="8610600" y="6324600"/>
            <a:ext cx="533400" cy="5334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</p:spTree>
  </p:cSld>
  <p:clrMapOvr>
    <a:overrideClrMapping bg1="lt1" tx1="dk1" bg2="lt2" tx2="dk2" accent1="accent1" accent2="accent2" accent3="accent3" accent4="accent4" accent5="accent5" accent6="accent6" hlink="hlink" folHlink="folHlink"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68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68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866" grpId="0" autoUpdateAnimBg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746" name="Text Box 2"/>
          <p:cNvSpPr txBox="1">
            <a:spLocks noChangeArrowheads="1"/>
          </p:cNvSpPr>
          <p:nvPr/>
        </p:nvSpPr>
        <p:spPr bwMode="auto">
          <a:xfrm>
            <a:off x="101600" y="304800"/>
            <a:ext cx="8964613" cy="6134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en-US" altLang="zh-CN" sz="3600">
                <a:effectLst/>
                <a:latin typeface="黑体" pitchFamily="2" charset="-122"/>
                <a:ea typeface="黑体" pitchFamily="2" charset="-122"/>
              </a:rPr>
              <a:t>    </a:t>
            </a:r>
            <a:r>
              <a:rPr lang="zh-CN" altLang="en-US" sz="3600">
                <a:effectLst/>
                <a:latin typeface="黑体" pitchFamily="2" charset="-122"/>
                <a:ea typeface="黑体" pitchFamily="2" charset="-122"/>
              </a:rPr>
              <a:t>在三视图中，</a:t>
            </a:r>
            <a:r>
              <a:rPr lang="zh-CN" altLang="en-US" sz="3600">
                <a:solidFill>
                  <a:srgbClr val="FF0000"/>
                </a:solidFill>
                <a:effectLst/>
                <a:latin typeface="黑体" pitchFamily="2" charset="-122"/>
                <a:ea typeface="黑体" pitchFamily="2" charset="-122"/>
              </a:rPr>
              <a:t>主视图</a:t>
            </a:r>
            <a:r>
              <a:rPr lang="zh-CN" altLang="en-US" sz="3600">
                <a:effectLst/>
                <a:latin typeface="黑体" pitchFamily="2" charset="-122"/>
                <a:ea typeface="黑体" pitchFamily="2" charset="-122"/>
              </a:rPr>
              <a:t>是最主要的视图，因此，应该首先确定主视图。这需要解决两个问题：</a:t>
            </a:r>
          </a:p>
          <a:p>
            <a:pPr algn="l"/>
            <a:r>
              <a:rPr lang="zh-CN" altLang="en-US" sz="3600">
                <a:effectLst/>
                <a:latin typeface="黑体" pitchFamily="2" charset="-122"/>
                <a:ea typeface="黑体" pitchFamily="2" charset="-122"/>
              </a:rPr>
              <a:t>    一是组合体的</a:t>
            </a:r>
            <a:r>
              <a:rPr lang="zh-CN" altLang="en-US" sz="3600">
                <a:solidFill>
                  <a:srgbClr val="FF0000"/>
                </a:solidFill>
                <a:effectLst/>
                <a:latin typeface="黑体" pitchFamily="2" charset="-122"/>
                <a:ea typeface="黑体" pitchFamily="2" charset="-122"/>
              </a:rPr>
              <a:t>安放位置</a:t>
            </a:r>
            <a:r>
              <a:rPr lang="zh-CN" altLang="en-US" sz="3600">
                <a:effectLst/>
                <a:latin typeface="黑体" pitchFamily="2" charset="-122"/>
                <a:ea typeface="黑体" pitchFamily="2" charset="-122"/>
              </a:rPr>
              <a:t>，通常选取组合体的自然安放位置</a:t>
            </a:r>
          </a:p>
          <a:p>
            <a:pPr algn="l"/>
            <a:r>
              <a:rPr lang="zh-CN" altLang="en-US" sz="3600">
                <a:effectLst/>
                <a:latin typeface="黑体" pitchFamily="2" charset="-122"/>
                <a:ea typeface="黑体" pitchFamily="2" charset="-122"/>
              </a:rPr>
              <a:t>    二是组合体的</a:t>
            </a:r>
            <a:r>
              <a:rPr lang="zh-CN" altLang="en-US" sz="3600">
                <a:solidFill>
                  <a:srgbClr val="FF0000"/>
                </a:solidFill>
                <a:effectLst/>
                <a:latin typeface="黑体" pitchFamily="2" charset="-122"/>
                <a:ea typeface="黑体" pitchFamily="2" charset="-122"/>
              </a:rPr>
              <a:t>投影方向</a:t>
            </a:r>
            <a:r>
              <a:rPr lang="zh-CN" altLang="en-US" sz="3600">
                <a:effectLst/>
                <a:latin typeface="黑体" pitchFamily="2" charset="-122"/>
                <a:ea typeface="黑体" pitchFamily="2" charset="-122"/>
              </a:rPr>
              <a:t>，通常要求主视图能够较多地表达物体的形状特征，即尽可能地把各组成部分的形状及相互关系在主视图上显示出来，并使物体的主要表面、轴线等平行或垂直投影面，还要使物体的其他两个视图的虚线愈少愈好。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97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597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9746" grpId="0" autoUpdateAnimBg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8996" name="Text Box 4"/>
          <p:cNvSpPr txBox="1">
            <a:spLocks noChangeArrowheads="1"/>
          </p:cNvSpPr>
          <p:nvPr/>
        </p:nvSpPr>
        <p:spPr bwMode="auto">
          <a:xfrm>
            <a:off x="0" y="0"/>
            <a:ext cx="752475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zh-CN" altLang="en-US" sz="4000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4000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1</a:t>
            </a:r>
            <a:r>
              <a:rPr lang="zh-CN" altLang="en-US" sz="4000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：求作轴承座的三视图</a:t>
            </a:r>
            <a:r>
              <a:rPr lang="zh-CN" altLang="en-US" sz="4000">
                <a:solidFill>
                  <a:srgbClr val="FF3300"/>
                </a:solidFill>
                <a:effectLst/>
              </a:rPr>
              <a:t>。</a:t>
            </a:r>
          </a:p>
        </p:txBody>
      </p:sp>
      <p:grpSp>
        <p:nvGrpSpPr>
          <p:cNvPr id="468997" name="Group 5"/>
          <p:cNvGrpSpPr>
            <a:grpSpLocks/>
          </p:cNvGrpSpPr>
          <p:nvPr/>
        </p:nvGrpSpPr>
        <p:grpSpPr bwMode="auto">
          <a:xfrm>
            <a:off x="4092575" y="2090738"/>
            <a:ext cx="2279650" cy="1651000"/>
            <a:chOff x="3077" y="1097"/>
            <a:chExt cx="1436" cy="1040"/>
          </a:xfrm>
        </p:grpSpPr>
        <p:sp>
          <p:nvSpPr>
            <p:cNvPr id="468998" name="Line 6"/>
            <p:cNvSpPr>
              <a:spLocks noChangeShapeType="1"/>
            </p:cNvSpPr>
            <p:nvPr/>
          </p:nvSpPr>
          <p:spPr bwMode="auto">
            <a:xfrm flipH="1">
              <a:off x="3077" y="1435"/>
              <a:ext cx="703" cy="70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8999" name="Line 7"/>
            <p:cNvSpPr>
              <a:spLocks noChangeShapeType="1"/>
            </p:cNvSpPr>
            <p:nvPr/>
          </p:nvSpPr>
          <p:spPr bwMode="auto">
            <a:xfrm flipH="1">
              <a:off x="3780" y="1435"/>
              <a:ext cx="73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00" name="Line 8"/>
            <p:cNvSpPr>
              <a:spLocks noChangeShapeType="1"/>
            </p:cNvSpPr>
            <p:nvPr/>
          </p:nvSpPr>
          <p:spPr bwMode="auto">
            <a:xfrm flipV="1">
              <a:off x="4077" y="1173"/>
              <a:ext cx="19" cy="20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01" name="Line 9"/>
            <p:cNvSpPr>
              <a:spLocks noChangeShapeType="1"/>
            </p:cNvSpPr>
            <p:nvPr/>
          </p:nvSpPr>
          <p:spPr bwMode="auto">
            <a:xfrm flipH="1" flipV="1">
              <a:off x="4058" y="1334"/>
              <a:ext cx="19" cy="4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02" name="Line 10"/>
            <p:cNvSpPr>
              <a:spLocks noChangeShapeType="1"/>
            </p:cNvSpPr>
            <p:nvPr/>
          </p:nvSpPr>
          <p:spPr bwMode="auto">
            <a:xfrm flipV="1">
              <a:off x="4023" y="1187"/>
              <a:ext cx="70" cy="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03" name="Freeform 11"/>
            <p:cNvSpPr>
              <a:spLocks/>
            </p:cNvSpPr>
            <p:nvPr/>
          </p:nvSpPr>
          <p:spPr bwMode="auto">
            <a:xfrm>
              <a:off x="4012" y="1097"/>
              <a:ext cx="49" cy="283"/>
            </a:xfrm>
            <a:custGeom>
              <a:avLst/>
              <a:gdLst>
                <a:gd name="T0" fmla="*/ 125 w 125"/>
                <a:gd name="T1" fmla="*/ 0 h 731"/>
                <a:gd name="T2" fmla="*/ 108 w 125"/>
                <a:gd name="T3" fmla="*/ 240 h 731"/>
                <a:gd name="T4" fmla="*/ 66 w 125"/>
                <a:gd name="T5" fmla="*/ 515 h 731"/>
                <a:gd name="T6" fmla="*/ 0 w 125"/>
                <a:gd name="T7" fmla="*/ 731 h 7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5" h="731">
                  <a:moveTo>
                    <a:pt x="125" y="0"/>
                  </a:moveTo>
                  <a:lnTo>
                    <a:pt x="108" y="240"/>
                  </a:lnTo>
                  <a:lnTo>
                    <a:pt x="66" y="515"/>
                  </a:lnTo>
                  <a:lnTo>
                    <a:pt x="0" y="73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04" name="Line 12"/>
            <p:cNvSpPr>
              <a:spLocks noChangeShapeType="1"/>
            </p:cNvSpPr>
            <p:nvPr/>
          </p:nvSpPr>
          <p:spPr bwMode="auto">
            <a:xfrm flipV="1">
              <a:off x="3960" y="1127"/>
              <a:ext cx="49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05" name="Freeform 13"/>
            <p:cNvSpPr>
              <a:spLocks/>
            </p:cNvSpPr>
            <p:nvPr/>
          </p:nvSpPr>
          <p:spPr bwMode="auto">
            <a:xfrm>
              <a:off x="3976" y="1116"/>
              <a:ext cx="33" cy="259"/>
            </a:xfrm>
            <a:custGeom>
              <a:avLst/>
              <a:gdLst>
                <a:gd name="T0" fmla="*/ 83 w 83"/>
                <a:gd name="T1" fmla="*/ 0 h 664"/>
                <a:gd name="T2" fmla="*/ 83 w 83"/>
                <a:gd name="T3" fmla="*/ 664 h 664"/>
                <a:gd name="T4" fmla="*/ 0 w 83"/>
                <a:gd name="T5" fmla="*/ 556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3" h="664">
                  <a:moveTo>
                    <a:pt x="83" y="0"/>
                  </a:moveTo>
                  <a:lnTo>
                    <a:pt x="83" y="664"/>
                  </a:lnTo>
                  <a:lnTo>
                    <a:pt x="0" y="55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06" name="Freeform 14"/>
            <p:cNvSpPr>
              <a:spLocks/>
            </p:cNvSpPr>
            <p:nvPr/>
          </p:nvSpPr>
          <p:spPr bwMode="auto">
            <a:xfrm>
              <a:off x="3927" y="1113"/>
              <a:ext cx="33" cy="262"/>
            </a:xfrm>
            <a:custGeom>
              <a:avLst/>
              <a:gdLst>
                <a:gd name="T0" fmla="*/ 0 w 83"/>
                <a:gd name="T1" fmla="*/ 673 h 673"/>
                <a:gd name="T2" fmla="*/ 74 w 83"/>
                <a:gd name="T3" fmla="*/ 374 h 673"/>
                <a:gd name="T4" fmla="*/ 83 w 83"/>
                <a:gd name="T5" fmla="*/ 0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3" h="673">
                  <a:moveTo>
                    <a:pt x="0" y="673"/>
                  </a:moveTo>
                  <a:lnTo>
                    <a:pt x="74" y="374"/>
                  </a:lnTo>
                  <a:lnTo>
                    <a:pt x="83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07" name="Line 15"/>
            <p:cNvSpPr>
              <a:spLocks noChangeShapeType="1"/>
            </p:cNvSpPr>
            <p:nvPr/>
          </p:nvSpPr>
          <p:spPr bwMode="auto">
            <a:xfrm flipV="1">
              <a:off x="3960" y="1189"/>
              <a:ext cx="33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08" name="Line 16"/>
            <p:cNvSpPr>
              <a:spLocks noChangeShapeType="1"/>
            </p:cNvSpPr>
            <p:nvPr/>
          </p:nvSpPr>
          <p:spPr bwMode="auto">
            <a:xfrm flipH="1">
              <a:off x="3957" y="1249"/>
              <a:ext cx="36" cy="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09" name="Line 17"/>
            <p:cNvSpPr>
              <a:spLocks noChangeShapeType="1"/>
            </p:cNvSpPr>
            <p:nvPr/>
          </p:nvSpPr>
          <p:spPr bwMode="auto">
            <a:xfrm>
              <a:off x="4322" y="1108"/>
              <a:ext cx="0" cy="28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10" name="Line 18"/>
            <p:cNvSpPr>
              <a:spLocks noChangeShapeType="1"/>
            </p:cNvSpPr>
            <p:nvPr/>
          </p:nvSpPr>
          <p:spPr bwMode="auto">
            <a:xfrm flipH="1">
              <a:off x="4271" y="1189"/>
              <a:ext cx="51" cy="1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11" name="Line 19"/>
            <p:cNvSpPr>
              <a:spLocks noChangeShapeType="1"/>
            </p:cNvSpPr>
            <p:nvPr/>
          </p:nvSpPr>
          <p:spPr bwMode="auto">
            <a:xfrm>
              <a:off x="4322" y="1219"/>
              <a:ext cx="28" cy="3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12" name="Line 20"/>
            <p:cNvSpPr>
              <a:spLocks noChangeShapeType="1"/>
            </p:cNvSpPr>
            <p:nvPr/>
          </p:nvSpPr>
          <p:spPr bwMode="auto">
            <a:xfrm flipH="1">
              <a:off x="4281" y="1179"/>
              <a:ext cx="71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13" name="Freeform 21"/>
            <p:cNvSpPr>
              <a:spLocks/>
            </p:cNvSpPr>
            <p:nvPr/>
          </p:nvSpPr>
          <p:spPr bwMode="auto">
            <a:xfrm>
              <a:off x="4344" y="1119"/>
              <a:ext cx="22" cy="239"/>
            </a:xfrm>
            <a:custGeom>
              <a:avLst/>
              <a:gdLst>
                <a:gd name="T0" fmla="*/ 58 w 58"/>
                <a:gd name="T1" fmla="*/ 0 h 614"/>
                <a:gd name="T2" fmla="*/ 50 w 58"/>
                <a:gd name="T3" fmla="*/ 357 h 614"/>
                <a:gd name="T4" fmla="*/ 0 w 58"/>
                <a:gd name="T5" fmla="*/ 614 h 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8" h="614">
                  <a:moveTo>
                    <a:pt x="58" y="0"/>
                  </a:moveTo>
                  <a:lnTo>
                    <a:pt x="50" y="357"/>
                  </a:lnTo>
                  <a:lnTo>
                    <a:pt x="0" y="61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14" name="Line 22"/>
            <p:cNvSpPr>
              <a:spLocks noChangeShapeType="1"/>
            </p:cNvSpPr>
            <p:nvPr/>
          </p:nvSpPr>
          <p:spPr bwMode="auto">
            <a:xfrm flipV="1">
              <a:off x="4366" y="1110"/>
              <a:ext cx="73" cy="3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15" name="Line 23"/>
            <p:cNvSpPr>
              <a:spLocks noChangeShapeType="1"/>
            </p:cNvSpPr>
            <p:nvPr/>
          </p:nvSpPr>
          <p:spPr bwMode="auto">
            <a:xfrm flipV="1">
              <a:off x="4380" y="1187"/>
              <a:ext cx="51" cy="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16" name="Freeform 24"/>
            <p:cNvSpPr>
              <a:spLocks/>
            </p:cNvSpPr>
            <p:nvPr/>
          </p:nvSpPr>
          <p:spPr bwMode="auto">
            <a:xfrm>
              <a:off x="4352" y="1181"/>
              <a:ext cx="82" cy="185"/>
            </a:xfrm>
            <a:custGeom>
              <a:avLst/>
              <a:gdLst>
                <a:gd name="T0" fmla="*/ 208 w 208"/>
                <a:gd name="T1" fmla="*/ 0 h 474"/>
                <a:gd name="T2" fmla="*/ 150 w 208"/>
                <a:gd name="T3" fmla="*/ 249 h 474"/>
                <a:gd name="T4" fmla="*/ 99 w 208"/>
                <a:gd name="T5" fmla="*/ 349 h 474"/>
                <a:gd name="T6" fmla="*/ 0 w 208"/>
                <a:gd name="T7" fmla="*/ 474 h 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8" h="474">
                  <a:moveTo>
                    <a:pt x="208" y="0"/>
                  </a:moveTo>
                  <a:lnTo>
                    <a:pt x="150" y="249"/>
                  </a:lnTo>
                  <a:lnTo>
                    <a:pt x="99" y="349"/>
                  </a:lnTo>
                  <a:lnTo>
                    <a:pt x="0" y="47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17" name="Freeform 25"/>
            <p:cNvSpPr>
              <a:spLocks/>
            </p:cNvSpPr>
            <p:nvPr/>
          </p:nvSpPr>
          <p:spPr bwMode="auto">
            <a:xfrm>
              <a:off x="4385" y="1222"/>
              <a:ext cx="76" cy="128"/>
            </a:xfrm>
            <a:custGeom>
              <a:avLst/>
              <a:gdLst>
                <a:gd name="T0" fmla="*/ 0 w 190"/>
                <a:gd name="T1" fmla="*/ 0 h 325"/>
                <a:gd name="T2" fmla="*/ 157 w 190"/>
                <a:gd name="T3" fmla="*/ 325 h 325"/>
                <a:gd name="T4" fmla="*/ 190 w 190"/>
                <a:gd name="T5" fmla="*/ 325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0" h="325">
                  <a:moveTo>
                    <a:pt x="0" y="0"/>
                  </a:moveTo>
                  <a:lnTo>
                    <a:pt x="157" y="325"/>
                  </a:lnTo>
                  <a:lnTo>
                    <a:pt x="190" y="32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69018" name="Group 26"/>
          <p:cNvGrpSpPr>
            <a:grpSpLocks/>
          </p:cNvGrpSpPr>
          <p:nvPr/>
        </p:nvGrpSpPr>
        <p:grpSpPr bwMode="auto">
          <a:xfrm>
            <a:off x="1330325" y="1052513"/>
            <a:ext cx="4864100" cy="4938712"/>
            <a:chOff x="1337" y="443"/>
            <a:chExt cx="3064" cy="3111"/>
          </a:xfrm>
        </p:grpSpPr>
        <p:sp>
          <p:nvSpPr>
            <p:cNvPr id="469019" name="Line 27"/>
            <p:cNvSpPr>
              <a:spLocks noChangeShapeType="1"/>
            </p:cNvSpPr>
            <p:nvPr/>
          </p:nvSpPr>
          <p:spPr bwMode="auto">
            <a:xfrm flipH="1" flipV="1">
              <a:off x="2620" y="830"/>
              <a:ext cx="2" cy="1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20" name="Freeform 28"/>
            <p:cNvSpPr>
              <a:spLocks/>
            </p:cNvSpPr>
            <p:nvPr/>
          </p:nvSpPr>
          <p:spPr bwMode="auto">
            <a:xfrm>
              <a:off x="2603" y="827"/>
              <a:ext cx="142" cy="14"/>
            </a:xfrm>
            <a:custGeom>
              <a:avLst/>
              <a:gdLst>
                <a:gd name="T0" fmla="*/ 362 w 362"/>
                <a:gd name="T1" fmla="*/ 37 h 37"/>
                <a:gd name="T2" fmla="*/ 269 w 362"/>
                <a:gd name="T3" fmla="*/ 13 h 37"/>
                <a:gd name="T4" fmla="*/ 222 w 362"/>
                <a:gd name="T5" fmla="*/ 5 h 37"/>
                <a:gd name="T6" fmla="*/ 175 w 362"/>
                <a:gd name="T7" fmla="*/ 1 h 37"/>
                <a:gd name="T8" fmla="*/ 129 w 362"/>
                <a:gd name="T9" fmla="*/ 0 h 37"/>
                <a:gd name="T10" fmla="*/ 84 w 362"/>
                <a:gd name="T11" fmla="*/ 2 h 37"/>
                <a:gd name="T12" fmla="*/ 40 w 362"/>
                <a:gd name="T13" fmla="*/ 9 h 37"/>
                <a:gd name="T14" fmla="*/ 0 w 362"/>
                <a:gd name="T15" fmla="*/ 2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62" h="37">
                  <a:moveTo>
                    <a:pt x="362" y="37"/>
                  </a:moveTo>
                  <a:lnTo>
                    <a:pt x="269" y="13"/>
                  </a:lnTo>
                  <a:lnTo>
                    <a:pt x="222" y="5"/>
                  </a:lnTo>
                  <a:lnTo>
                    <a:pt x="175" y="1"/>
                  </a:lnTo>
                  <a:lnTo>
                    <a:pt x="129" y="0"/>
                  </a:lnTo>
                  <a:lnTo>
                    <a:pt x="84" y="2"/>
                  </a:lnTo>
                  <a:lnTo>
                    <a:pt x="40" y="9"/>
                  </a:lnTo>
                  <a:lnTo>
                    <a:pt x="0" y="2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21" name="Freeform 29"/>
            <p:cNvSpPr>
              <a:spLocks/>
            </p:cNvSpPr>
            <p:nvPr/>
          </p:nvSpPr>
          <p:spPr bwMode="auto">
            <a:xfrm>
              <a:off x="2519" y="623"/>
              <a:ext cx="357" cy="226"/>
            </a:xfrm>
            <a:custGeom>
              <a:avLst/>
              <a:gdLst>
                <a:gd name="T0" fmla="*/ 918 w 918"/>
                <a:gd name="T1" fmla="*/ 440 h 576"/>
                <a:gd name="T2" fmla="*/ 880 w 918"/>
                <a:gd name="T3" fmla="*/ 460 h 576"/>
                <a:gd name="T4" fmla="*/ 837 w 918"/>
                <a:gd name="T5" fmla="*/ 480 h 576"/>
                <a:gd name="T6" fmla="*/ 743 w 918"/>
                <a:gd name="T7" fmla="*/ 517 h 576"/>
                <a:gd name="T8" fmla="*/ 640 w 918"/>
                <a:gd name="T9" fmla="*/ 547 h 576"/>
                <a:gd name="T10" fmla="*/ 538 w 918"/>
                <a:gd name="T11" fmla="*/ 567 h 576"/>
                <a:gd name="T12" fmla="*/ 435 w 918"/>
                <a:gd name="T13" fmla="*/ 576 h 576"/>
                <a:gd name="T14" fmla="*/ 384 w 918"/>
                <a:gd name="T15" fmla="*/ 575 h 576"/>
                <a:gd name="T16" fmla="*/ 333 w 918"/>
                <a:gd name="T17" fmla="*/ 570 h 576"/>
                <a:gd name="T18" fmla="*/ 285 w 918"/>
                <a:gd name="T19" fmla="*/ 562 h 576"/>
                <a:gd name="T20" fmla="*/ 239 w 918"/>
                <a:gd name="T21" fmla="*/ 550 h 576"/>
                <a:gd name="T22" fmla="*/ 196 w 918"/>
                <a:gd name="T23" fmla="*/ 533 h 576"/>
                <a:gd name="T24" fmla="*/ 158 w 918"/>
                <a:gd name="T25" fmla="*/ 514 h 576"/>
                <a:gd name="T26" fmla="*/ 123 w 918"/>
                <a:gd name="T27" fmla="*/ 492 h 576"/>
                <a:gd name="T28" fmla="*/ 92 w 918"/>
                <a:gd name="T29" fmla="*/ 465 h 576"/>
                <a:gd name="T30" fmla="*/ 64 w 918"/>
                <a:gd name="T31" fmla="*/ 435 h 576"/>
                <a:gd name="T32" fmla="*/ 41 w 918"/>
                <a:gd name="T33" fmla="*/ 402 h 576"/>
                <a:gd name="T34" fmla="*/ 23 w 918"/>
                <a:gd name="T35" fmla="*/ 367 h 576"/>
                <a:gd name="T36" fmla="*/ 10 w 918"/>
                <a:gd name="T37" fmla="*/ 330 h 576"/>
                <a:gd name="T38" fmla="*/ 3 w 918"/>
                <a:gd name="T39" fmla="*/ 294 h 576"/>
                <a:gd name="T40" fmla="*/ 0 w 918"/>
                <a:gd name="T41" fmla="*/ 256 h 576"/>
                <a:gd name="T42" fmla="*/ 3 w 918"/>
                <a:gd name="T43" fmla="*/ 220 h 576"/>
                <a:gd name="T44" fmla="*/ 10 w 918"/>
                <a:gd name="T45" fmla="*/ 183 h 576"/>
                <a:gd name="T46" fmla="*/ 23 w 918"/>
                <a:gd name="T47" fmla="*/ 147 h 576"/>
                <a:gd name="T48" fmla="*/ 41 w 918"/>
                <a:gd name="T49" fmla="*/ 112 h 576"/>
                <a:gd name="T50" fmla="*/ 64 w 918"/>
                <a:gd name="T51" fmla="*/ 80 h 576"/>
                <a:gd name="T52" fmla="*/ 91 w 918"/>
                <a:gd name="T53" fmla="*/ 49 h 576"/>
                <a:gd name="T54" fmla="*/ 123 w 918"/>
                <a:gd name="T55" fmla="*/ 23 h 576"/>
                <a:gd name="T56" fmla="*/ 158 w 918"/>
                <a:gd name="T57" fmla="*/ 0 h 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918" h="576">
                  <a:moveTo>
                    <a:pt x="918" y="440"/>
                  </a:moveTo>
                  <a:lnTo>
                    <a:pt x="880" y="460"/>
                  </a:lnTo>
                  <a:lnTo>
                    <a:pt x="837" y="480"/>
                  </a:lnTo>
                  <a:lnTo>
                    <a:pt x="743" y="517"/>
                  </a:lnTo>
                  <a:lnTo>
                    <a:pt x="640" y="547"/>
                  </a:lnTo>
                  <a:lnTo>
                    <a:pt x="538" y="567"/>
                  </a:lnTo>
                  <a:lnTo>
                    <a:pt x="435" y="576"/>
                  </a:lnTo>
                  <a:lnTo>
                    <a:pt x="384" y="575"/>
                  </a:lnTo>
                  <a:lnTo>
                    <a:pt x="333" y="570"/>
                  </a:lnTo>
                  <a:lnTo>
                    <a:pt x="285" y="562"/>
                  </a:lnTo>
                  <a:lnTo>
                    <a:pt x="239" y="550"/>
                  </a:lnTo>
                  <a:lnTo>
                    <a:pt x="196" y="533"/>
                  </a:lnTo>
                  <a:lnTo>
                    <a:pt x="158" y="514"/>
                  </a:lnTo>
                  <a:lnTo>
                    <a:pt x="123" y="492"/>
                  </a:lnTo>
                  <a:lnTo>
                    <a:pt x="92" y="465"/>
                  </a:lnTo>
                  <a:lnTo>
                    <a:pt x="64" y="435"/>
                  </a:lnTo>
                  <a:lnTo>
                    <a:pt x="41" y="402"/>
                  </a:lnTo>
                  <a:lnTo>
                    <a:pt x="23" y="367"/>
                  </a:lnTo>
                  <a:lnTo>
                    <a:pt x="10" y="330"/>
                  </a:lnTo>
                  <a:lnTo>
                    <a:pt x="3" y="294"/>
                  </a:lnTo>
                  <a:lnTo>
                    <a:pt x="0" y="256"/>
                  </a:lnTo>
                  <a:lnTo>
                    <a:pt x="3" y="220"/>
                  </a:lnTo>
                  <a:lnTo>
                    <a:pt x="10" y="183"/>
                  </a:lnTo>
                  <a:lnTo>
                    <a:pt x="23" y="147"/>
                  </a:lnTo>
                  <a:lnTo>
                    <a:pt x="41" y="112"/>
                  </a:lnTo>
                  <a:lnTo>
                    <a:pt x="64" y="80"/>
                  </a:lnTo>
                  <a:lnTo>
                    <a:pt x="91" y="49"/>
                  </a:lnTo>
                  <a:lnTo>
                    <a:pt x="123" y="23"/>
                  </a:lnTo>
                  <a:lnTo>
                    <a:pt x="158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22" name="Freeform 30"/>
            <p:cNvSpPr>
              <a:spLocks/>
            </p:cNvSpPr>
            <p:nvPr/>
          </p:nvSpPr>
          <p:spPr bwMode="auto">
            <a:xfrm>
              <a:off x="2579" y="598"/>
              <a:ext cx="357" cy="196"/>
            </a:xfrm>
            <a:custGeom>
              <a:avLst/>
              <a:gdLst>
                <a:gd name="T0" fmla="*/ 0 w 918"/>
                <a:gd name="T1" fmla="*/ 62 h 502"/>
                <a:gd name="T2" fmla="*/ 38 w 918"/>
                <a:gd name="T3" fmla="*/ 43 h 502"/>
                <a:gd name="T4" fmla="*/ 81 w 918"/>
                <a:gd name="T5" fmla="*/ 27 h 502"/>
                <a:gd name="T6" fmla="*/ 127 w 918"/>
                <a:gd name="T7" fmla="*/ 14 h 502"/>
                <a:gd name="T8" fmla="*/ 175 w 918"/>
                <a:gd name="T9" fmla="*/ 5 h 502"/>
                <a:gd name="T10" fmla="*/ 226 w 918"/>
                <a:gd name="T11" fmla="*/ 1 h 502"/>
                <a:gd name="T12" fmla="*/ 277 w 918"/>
                <a:gd name="T13" fmla="*/ 0 h 502"/>
                <a:gd name="T14" fmla="*/ 329 w 918"/>
                <a:gd name="T15" fmla="*/ 2 h 502"/>
                <a:gd name="T16" fmla="*/ 380 w 918"/>
                <a:gd name="T17" fmla="*/ 9 h 502"/>
                <a:gd name="T18" fmla="*/ 482 w 918"/>
                <a:gd name="T19" fmla="*/ 28 h 502"/>
                <a:gd name="T20" fmla="*/ 585 w 918"/>
                <a:gd name="T21" fmla="*/ 59 h 502"/>
                <a:gd name="T22" fmla="*/ 679 w 918"/>
                <a:gd name="T23" fmla="*/ 96 h 502"/>
                <a:gd name="T24" fmla="*/ 722 w 918"/>
                <a:gd name="T25" fmla="*/ 116 h 502"/>
                <a:gd name="T26" fmla="*/ 760 w 918"/>
                <a:gd name="T27" fmla="*/ 137 h 502"/>
                <a:gd name="T28" fmla="*/ 794 w 918"/>
                <a:gd name="T29" fmla="*/ 159 h 502"/>
                <a:gd name="T30" fmla="*/ 826 w 918"/>
                <a:gd name="T31" fmla="*/ 181 h 502"/>
                <a:gd name="T32" fmla="*/ 854 w 918"/>
                <a:gd name="T33" fmla="*/ 203 h 502"/>
                <a:gd name="T34" fmla="*/ 876 w 918"/>
                <a:gd name="T35" fmla="*/ 227 h 502"/>
                <a:gd name="T36" fmla="*/ 894 w 918"/>
                <a:gd name="T37" fmla="*/ 250 h 502"/>
                <a:gd name="T38" fmla="*/ 907 w 918"/>
                <a:gd name="T39" fmla="*/ 274 h 502"/>
                <a:gd name="T40" fmla="*/ 915 w 918"/>
                <a:gd name="T41" fmla="*/ 296 h 502"/>
                <a:gd name="T42" fmla="*/ 918 w 918"/>
                <a:gd name="T43" fmla="*/ 318 h 502"/>
                <a:gd name="T44" fmla="*/ 915 w 918"/>
                <a:gd name="T45" fmla="*/ 341 h 502"/>
                <a:gd name="T46" fmla="*/ 907 w 918"/>
                <a:gd name="T47" fmla="*/ 364 h 502"/>
                <a:gd name="T48" fmla="*/ 894 w 918"/>
                <a:gd name="T49" fmla="*/ 388 h 502"/>
                <a:gd name="T50" fmla="*/ 876 w 918"/>
                <a:gd name="T51" fmla="*/ 411 h 502"/>
                <a:gd name="T52" fmla="*/ 854 w 918"/>
                <a:gd name="T53" fmla="*/ 434 h 502"/>
                <a:gd name="T54" fmla="*/ 826 w 918"/>
                <a:gd name="T55" fmla="*/ 457 h 502"/>
                <a:gd name="T56" fmla="*/ 794 w 918"/>
                <a:gd name="T57" fmla="*/ 479 h 502"/>
                <a:gd name="T58" fmla="*/ 760 w 918"/>
                <a:gd name="T59" fmla="*/ 50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18" h="502">
                  <a:moveTo>
                    <a:pt x="0" y="62"/>
                  </a:moveTo>
                  <a:lnTo>
                    <a:pt x="38" y="43"/>
                  </a:lnTo>
                  <a:lnTo>
                    <a:pt x="81" y="27"/>
                  </a:lnTo>
                  <a:lnTo>
                    <a:pt x="127" y="14"/>
                  </a:lnTo>
                  <a:lnTo>
                    <a:pt x="175" y="5"/>
                  </a:lnTo>
                  <a:lnTo>
                    <a:pt x="226" y="1"/>
                  </a:lnTo>
                  <a:lnTo>
                    <a:pt x="277" y="0"/>
                  </a:lnTo>
                  <a:lnTo>
                    <a:pt x="329" y="2"/>
                  </a:lnTo>
                  <a:lnTo>
                    <a:pt x="380" y="9"/>
                  </a:lnTo>
                  <a:lnTo>
                    <a:pt x="482" y="28"/>
                  </a:lnTo>
                  <a:lnTo>
                    <a:pt x="585" y="59"/>
                  </a:lnTo>
                  <a:lnTo>
                    <a:pt x="679" y="96"/>
                  </a:lnTo>
                  <a:lnTo>
                    <a:pt x="722" y="116"/>
                  </a:lnTo>
                  <a:lnTo>
                    <a:pt x="760" y="137"/>
                  </a:lnTo>
                  <a:lnTo>
                    <a:pt x="794" y="159"/>
                  </a:lnTo>
                  <a:lnTo>
                    <a:pt x="826" y="181"/>
                  </a:lnTo>
                  <a:lnTo>
                    <a:pt x="854" y="203"/>
                  </a:lnTo>
                  <a:lnTo>
                    <a:pt x="876" y="227"/>
                  </a:lnTo>
                  <a:lnTo>
                    <a:pt x="894" y="250"/>
                  </a:lnTo>
                  <a:lnTo>
                    <a:pt x="907" y="274"/>
                  </a:lnTo>
                  <a:lnTo>
                    <a:pt x="915" y="296"/>
                  </a:lnTo>
                  <a:lnTo>
                    <a:pt x="918" y="318"/>
                  </a:lnTo>
                  <a:lnTo>
                    <a:pt x="915" y="341"/>
                  </a:lnTo>
                  <a:lnTo>
                    <a:pt x="907" y="364"/>
                  </a:lnTo>
                  <a:lnTo>
                    <a:pt x="894" y="388"/>
                  </a:lnTo>
                  <a:lnTo>
                    <a:pt x="876" y="411"/>
                  </a:lnTo>
                  <a:lnTo>
                    <a:pt x="854" y="434"/>
                  </a:lnTo>
                  <a:lnTo>
                    <a:pt x="826" y="457"/>
                  </a:lnTo>
                  <a:lnTo>
                    <a:pt x="794" y="479"/>
                  </a:lnTo>
                  <a:lnTo>
                    <a:pt x="760" y="50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23" name="Line 31"/>
            <p:cNvSpPr>
              <a:spLocks noChangeShapeType="1"/>
            </p:cNvSpPr>
            <p:nvPr/>
          </p:nvSpPr>
          <p:spPr bwMode="auto">
            <a:xfrm>
              <a:off x="3023" y="1939"/>
              <a:ext cx="651" cy="65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24" name="Line 32"/>
            <p:cNvSpPr>
              <a:spLocks noChangeShapeType="1"/>
            </p:cNvSpPr>
            <p:nvPr/>
          </p:nvSpPr>
          <p:spPr bwMode="auto">
            <a:xfrm>
              <a:off x="2786" y="2075"/>
              <a:ext cx="651" cy="65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25" name="Freeform 33"/>
            <p:cNvSpPr>
              <a:spLocks/>
            </p:cNvSpPr>
            <p:nvPr/>
          </p:nvSpPr>
          <p:spPr bwMode="auto">
            <a:xfrm>
              <a:off x="2786" y="1939"/>
              <a:ext cx="237" cy="136"/>
            </a:xfrm>
            <a:custGeom>
              <a:avLst/>
              <a:gdLst>
                <a:gd name="T0" fmla="*/ 608 w 608"/>
                <a:gd name="T1" fmla="*/ 0 h 354"/>
                <a:gd name="T2" fmla="*/ 608 w 608"/>
                <a:gd name="T3" fmla="*/ 3 h 354"/>
                <a:gd name="T4" fmla="*/ 0 w 608"/>
                <a:gd name="T5" fmla="*/ 354 h 354"/>
                <a:gd name="T6" fmla="*/ 0 w 608"/>
                <a:gd name="T7" fmla="*/ 9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08" h="354">
                  <a:moveTo>
                    <a:pt x="608" y="0"/>
                  </a:moveTo>
                  <a:lnTo>
                    <a:pt x="608" y="3"/>
                  </a:lnTo>
                  <a:lnTo>
                    <a:pt x="0" y="354"/>
                  </a:lnTo>
                  <a:lnTo>
                    <a:pt x="0" y="9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26" name="Line 34"/>
            <p:cNvSpPr>
              <a:spLocks noChangeShapeType="1"/>
            </p:cNvSpPr>
            <p:nvPr/>
          </p:nvSpPr>
          <p:spPr bwMode="auto">
            <a:xfrm flipV="1">
              <a:off x="1337" y="963"/>
              <a:ext cx="659" cy="160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27" name="Freeform 35"/>
            <p:cNvSpPr>
              <a:spLocks/>
            </p:cNvSpPr>
            <p:nvPr/>
          </p:nvSpPr>
          <p:spPr bwMode="auto">
            <a:xfrm>
              <a:off x="2832" y="1124"/>
              <a:ext cx="442" cy="572"/>
            </a:xfrm>
            <a:custGeom>
              <a:avLst/>
              <a:gdLst>
                <a:gd name="T0" fmla="*/ 933 w 1140"/>
                <a:gd name="T1" fmla="*/ 18 h 1472"/>
                <a:gd name="T2" fmla="*/ 866 w 1140"/>
                <a:gd name="T3" fmla="*/ 2 h 1472"/>
                <a:gd name="T4" fmla="*/ 793 w 1140"/>
                <a:gd name="T5" fmla="*/ 1 h 1472"/>
                <a:gd name="T6" fmla="*/ 715 w 1140"/>
                <a:gd name="T7" fmla="*/ 15 h 1472"/>
                <a:gd name="T8" fmla="*/ 635 w 1140"/>
                <a:gd name="T9" fmla="*/ 44 h 1472"/>
                <a:gd name="T10" fmla="*/ 553 w 1140"/>
                <a:gd name="T11" fmla="*/ 87 h 1472"/>
                <a:gd name="T12" fmla="*/ 471 w 1140"/>
                <a:gd name="T13" fmla="*/ 145 h 1472"/>
                <a:gd name="T14" fmla="*/ 392 w 1140"/>
                <a:gd name="T15" fmla="*/ 213 h 1472"/>
                <a:gd name="T16" fmla="*/ 317 w 1140"/>
                <a:gd name="T17" fmla="*/ 293 h 1472"/>
                <a:gd name="T18" fmla="*/ 245 w 1140"/>
                <a:gd name="T19" fmla="*/ 382 h 1472"/>
                <a:gd name="T20" fmla="*/ 181 w 1140"/>
                <a:gd name="T21" fmla="*/ 478 h 1472"/>
                <a:gd name="T22" fmla="*/ 126 w 1140"/>
                <a:gd name="T23" fmla="*/ 580 h 1472"/>
                <a:gd name="T24" fmla="*/ 79 w 1140"/>
                <a:gd name="T25" fmla="*/ 684 h 1472"/>
                <a:gd name="T26" fmla="*/ 43 w 1140"/>
                <a:gd name="T27" fmla="*/ 790 h 1472"/>
                <a:gd name="T28" fmla="*/ 17 w 1140"/>
                <a:gd name="T29" fmla="*/ 895 h 1472"/>
                <a:gd name="T30" fmla="*/ 2 w 1140"/>
                <a:gd name="T31" fmla="*/ 996 h 1472"/>
                <a:gd name="T32" fmla="*/ 0 w 1140"/>
                <a:gd name="T33" fmla="*/ 1092 h 1472"/>
                <a:gd name="T34" fmla="*/ 10 w 1140"/>
                <a:gd name="T35" fmla="*/ 1182 h 1472"/>
                <a:gd name="T36" fmla="*/ 30 w 1140"/>
                <a:gd name="T37" fmla="*/ 1260 h 1472"/>
                <a:gd name="T38" fmla="*/ 63 w 1140"/>
                <a:gd name="T39" fmla="*/ 1330 h 1472"/>
                <a:gd name="T40" fmla="*/ 105 w 1140"/>
                <a:gd name="T41" fmla="*/ 1386 h 1472"/>
                <a:gd name="T42" fmla="*/ 157 w 1140"/>
                <a:gd name="T43" fmla="*/ 1429 h 1472"/>
                <a:gd name="T44" fmla="*/ 218 w 1140"/>
                <a:gd name="T45" fmla="*/ 1457 h 1472"/>
                <a:gd name="T46" fmla="*/ 286 w 1140"/>
                <a:gd name="T47" fmla="*/ 1471 h 1472"/>
                <a:gd name="T48" fmla="*/ 360 w 1140"/>
                <a:gd name="T49" fmla="*/ 1470 h 1472"/>
                <a:gd name="T50" fmla="*/ 438 w 1140"/>
                <a:gd name="T51" fmla="*/ 1453 h 1472"/>
                <a:gd name="T52" fmla="*/ 519 w 1140"/>
                <a:gd name="T53" fmla="*/ 1421 h 1472"/>
                <a:gd name="T54" fmla="*/ 601 w 1140"/>
                <a:gd name="T55" fmla="*/ 1375 h 1472"/>
                <a:gd name="T56" fmla="*/ 682 w 1140"/>
                <a:gd name="T57" fmla="*/ 1317 h 1472"/>
                <a:gd name="T58" fmla="*/ 761 w 1140"/>
                <a:gd name="T59" fmla="*/ 1246 h 1472"/>
                <a:gd name="T60" fmla="*/ 836 w 1140"/>
                <a:gd name="T61" fmla="*/ 1164 h 1472"/>
                <a:gd name="T62" fmla="*/ 905 w 1140"/>
                <a:gd name="T63" fmla="*/ 1074 h 1472"/>
                <a:gd name="T64" fmla="*/ 968 w 1140"/>
                <a:gd name="T65" fmla="*/ 977 h 1472"/>
                <a:gd name="T66" fmla="*/ 1023 w 1140"/>
                <a:gd name="T67" fmla="*/ 875 h 1472"/>
                <a:gd name="T68" fmla="*/ 1067 w 1140"/>
                <a:gd name="T69" fmla="*/ 770 h 1472"/>
                <a:gd name="T70" fmla="*/ 1102 w 1140"/>
                <a:gd name="T71" fmla="*/ 664 h 1472"/>
                <a:gd name="T72" fmla="*/ 1126 w 1140"/>
                <a:gd name="T73" fmla="*/ 560 h 1472"/>
                <a:gd name="T74" fmla="*/ 1139 w 1140"/>
                <a:gd name="T75" fmla="*/ 459 h 1472"/>
                <a:gd name="T76" fmla="*/ 1139 w 1140"/>
                <a:gd name="T77" fmla="*/ 364 h 1472"/>
                <a:gd name="T78" fmla="*/ 1128 w 1140"/>
                <a:gd name="T79" fmla="*/ 277 h 1472"/>
                <a:gd name="T80" fmla="*/ 1105 w 1140"/>
                <a:gd name="T81" fmla="*/ 199 h 1472"/>
                <a:gd name="T82" fmla="*/ 1070 w 1140"/>
                <a:gd name="T83" fmla="*/ 132 h 1472"/>
                <a:gd name="T84" fmla="*/ 1027 w 1140"/>
                <a:gd name="T85" fmla="*/ 77 h 1472"/>
                <a:gd name="T86" fmla="*/ 974 w 1140"/>
                <a:gd name="T87" fmla="*/ 37 h 1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40" h="1472">
                  <a:moveTo>
                    <a:pt x="974" y="37"/>
                  </a:moveTo>
                  <a:lnTo>
                    <a:pt x="953" y="26"/>
                  </a:lnTo>
                  <a:lnTo>
                    <a:pt x="933" y="18"/>
                  </a:lnTo>
                  <a:lnTo>
                    <a:pt x="911" y="11"/>
                  </a:lnTo>
                  <a:lnTo>
                    <a:pt x="888" y="5"/>
                  </a:lnTo>
                  <a:lnTo>
                    <a:pt x="866" y="2"/>
                  </a:lnTo>
                  <a:lnTo>
                    <a:pt x="843" y="0"/>
                  </a:lnTo>
                  <a:lnTo>
                    <a:pt x="818" y="0"/>
                  </a:lnTo>
                  <a:lnTo>
                    <a:pt x="793" y="1"/>
                  </a:lnTo>
                  <a:lnTo>
                    <a:pt x="767" y="4"/>
                  </a:lnTo>
                  <a:lnTo>
                    <a:pt x="741" y="8"/>
                  </a:lnTo>
                  <a:lnTo>
                    <a:pt x="715" y="15"/>
                  </a:lnTo>
                  <a:lnTo>
                    <a:pt x="689" y="23"/>
                  </a:lnTo>
                  <a:lnTo>
                    <a:pt x="662" y="33"/>
                  </a:lnTo>
                  <a:lnTo>
                    <a:pt x="635" y="44"/>
                  </a:lnTo>
                  <a:lnTo>
                    <a:pt x="607" y="57"/>
                  </a:lnTo>
                  <a:lnTo>
                    <a:pt x="581" y="71"/>
                  </a:lnTo>
                  <a:lnTo>
                    <a:pt x="553" y="87"/>
                  </a:lnTo>
                  <a:lnTo>
                    <a:pt x="525" y="105"/>
                  </a:lnTo>
                  <a:lnTo>
                    <a:pt x="499" y="123"/>
                  </a:lnTo>
                  <a:lnTo>
                    <a:pt x="471" y="145"/>
                  </a:lnTo>
                  <a:lnTo>
                    <a:pt x="444" y="166"/>
                  </a:lnTo>
                  <a:lnTo>
                    <a:pt x="418" y="189"/>
                  </a:lnTo>
                  <a:lnTo>
                    <a:pt x="392" y="213"/>
                  </a:lnTo>
                  <a:lnTo>
                    <a:pt x="367" y="238"/>
                  </a:lnTo>
                  <a:lnTo>
                    <a:pt x="341" y="265"/>
                  </a:lnTo>
                  <a:lnTo>
                    <a:pt x="317" y="293"/>
                  </a:lnTo>
                  <a:lnTo>
                    <a:pt x="292" y="321"/>
                  </a:lnTo>
                  <a:lnTo>
                    <a:pt x="269" y="351"/>
                  </a:lnTo>
                  <a:lnTo>
                    <a:pt x="245" y="382"/>
                  </a:lnTo>
                  <a:lnTo>
                    <a:pt x="223" y="413"/>
                  </a:lnTo>
                  <a:lnTo>
                    <a:pt x="202" y="445"/>
                  </a:lnTo>
                  <a:lnTo>
                    <a:pt x="181" y="478"/>
                  </a:lnTo>
                  <a:lnTo>
                    <a:pt x="162" y="512"/>
                  </a:lnTo>
                  <a:lnTo>
                    <a:pt x="143" y="545"/>
                  </a:lnTo>
                  <a:lnTo>
                    <a:pt x="126" y="580"/>
                  </a:lnTo>
                  <a:lnTo>
                    <a:pt x="109" y="614"/>
                  </a:lnTo>
                  <a:lnTo>
                    <a:pt x="94" y="649"/>
                  </a:lnTo>
                  <a:lnTo>
                    <a:pt x="79" y="684"/>
                  </a:lnTo>
                  <a:lnTo>
                    <a:pt x="65" y="719"/>
                  </a:lnTo>
                  <a:lnTo>
                    <a:pt x="54" y="755"/>
                  </a:lnTo>
                  <a:lnTo>
                    <a:pt x="43" y="790"/>
                  </a:lnTo>
                  <a:lnTo>
                    <a:pt x="33" y="825"/>
                  </a:lnTo>
                  <a:lnTo>
                    <a:pt x="25" y="860"/>
                  </a:lnTo>
                  <a:lnTo>
                    <a:pt x="17" y="895"/>
                  </a:lnTo>
                  <a:lnTo>
                    <a:pt x="11" y="929"/>
                  </a:lnTo>
                  <a:lnTo>
                    <a:pt x="7" y="963"/>
                  </a:lnTo>
                  <a:lnTo>
                    <a:pt x="2" y="996"/>
                  </a:lnTo>
                  <a:lnTo>
                    <a:pt x="0" y="1029"/>
                  </a:lnTo>
                  <a:lnTo>
                    <a:pt x="0" y="1061"/>
                  </a:lnTo>
                  <a:lnTo>
                    <a:pt x="0" y="1092"/>
                  </a:lnTo>
                  <a:lnTo>
                    <a:pt x="2" y="1123"/>
                  </a:lnTo>
                  <a:lnTo>
                    <a:pt x="6" y="1153"/>
                  </a:lnTo>
                  <a:lnTo>
                    <a:pt x="10" y="1182"/>
                  </a:lnTo>
                  <a:lnTo>
                    <a:pt x="15" y="1209"/>
                  </a:lnTo>
                  <a:lnTo>
                    <a:pt x="23" y="1236"/>
                  </a:lnTo>
                  <a:lnTo>
                    <a:pt x="30" y="1260"/>
                  </a:lnTo>
                  <a:lnTo>
                    <a:pt x="40" y="1285"/>
                  </a:lnTo>
                  <a:lnTo>
                    <a:pt x="50" y="1308"/>
                  </a:lnTo>
                  <a:lnTo>
                    <a:pt x="63" y="1330"/>
                  </a:lnTo>
                  <a:lnTo>
                    <a:pt x="76" y="1350"/>
                  </a:lnTo>
                  <a:lnTo>
                    <a:pt x="90" y="1369"/>
                  </a:lnTo>
                  <a:lnTo>
                    <a:pt x="105" y="1386"/>
                  </a:lnTo>
                  <a:lnTo>
                    <a:pt x="122" y="1402"/>
                  </a:lnTo>
                  <a:lnTo>
                    <a:pt x="139" y="1416"/>
                  </a:lnTo>
                  <a:lnTo>
                    <a:pt x="157" y="1429"/>
                  </a:lnTo>
                  <a:lnTo>
                    <a:pt x="177" y="1440"/>
                  </a:lnTo>
                  <a:lnTo>
                    <a:pt x="197" y="1450"/>
                  </a:lnTo>
                  <a:lnTo>
                    <a:pt x="218" y="1457"/>
                  </a:lnTo>
                  <a:lnTo>
                    <a:pt x="240" y="1464"/>
                  </a:lnTo>
                  <a:lnTo>
                    <a:pt x="262" y="1468"/>
                  </a:lnTo>
                  <a:lnTo>
                    <a:pt x="286" y="1471"/>
                  </a:lnTo>
                  <a:lnTo>
                    <a:pt x="310" y="1472"/>
                  </a:lnTo>
                  <a:lnTo>
                    <a:pt x="335" y="1472"/>
                  </a:lnTo>
                  <a:lnTo>
                    <a:pt x="360" y="1470"/>
                  </a:lnTo>
                  <a:lnTo>
                    <a:pt x="386" y="1466"/>
                  </a:lnTo>
                  <a:lnTo>
                    <a:pt x="411" y="1460"/>
                  </a:lnTo>
                  <a:lnTo>
                    <a:pt x="438" y="1453"/>
                  </a:lnTo>
                  <a:lnTo>
                    <a:pt x="465" y="1444"/>
                  </a:lnTo>
                  <a:lnTo>
                    <a:pt x="491" y="1434"/>
                  </a:lnTo>
                  <a:lnTo>
                    <a:pt x="519" y="1421"/>
                  </a:lnTo>
                  <a:lnTo>
                    <a:pt x="547" y="1407"/>
                  </a:lnTo>
                  <a:lnTo>
                    <a:pt x="573" y="1392"/>
                  </a:lnTo>
                  <a:lnTo>
                    <a:pt x="601" y="1375"/>
                  </a:lnTo>
                  <a:lnTo>
                    <a:pt x="628" y="1357"/>
                  </a:lnTo>
                  <a:lnTo>
                    <a:pt x="655" y="1338"/>
                  </a:lnTo>
                  <a:lnTo>
                    <a:pt x="682" y="1317"/>
                  </a:lnTo>
                  <a:lnTo>
                    <a:pt x="708" y="1294"/>
                  </a:lnTo>
                  <a:lnTo>
                    <a:pt x="735" y="1271"/>
                  </a:lnTo>
                  <a:lnTo>
                    <a:pt x="761" y="1246"/>
                  </a:lnTo>
                  <a:lnTo>
                    <a:pt x="786" y="1220"/>
                  </a:lnTo>
                  <a:lnTo>
                    <a:pt x="812" y="1193"/>
                  </a:lnTo>
                  <a:lnTo>
                    <a:pt x="836" y="1164"/>
                  </a:lnTo>
                  <a:lnTo>
                    <a:pt x="860" y="1136"/>
                  </a:lnTo>
                  <a:lnTo>
                    <a:pt x="883" y="1105"/>
                  </a:lnTo>
                  <a:lnTo>
                    <a:pt x="905" y="1074"/>
                  </a:lnTo>
                  <a:lnTo>
                    <a:pt x="928" y="1043"/>
                  </a:lnTo>
                  <a:lnTo>
                    <a:pt x="948" y="1010"/>
                  </a:lnTo>
                  <a:lnTo>
                    <a:pt x="968" y="977"/>
                  </a:lnTo>
                  <a:lnTo>
                    <a:pt x="987" y="943"/>
                  </a:lnTo>
                  <a:lnTo>
                    <a:pt x="1006" y="909"/>
                  </a:lnTo>
                  <a:lnTo>
                    <a:pt x="1023" y="875"/>
                  </a:lnTo>
                  <a:lnTo>
                    <a:pt x="1039" y="840"/>
                  </a:lnTo>
                  <a:lnTo>
                    <a:pt x="1053" y="805"/>
                  </a:lnTo>
                  <a:lnTo>
                    <a:pt x="1067" y="770"/>
                  </a:lnTo>
                  <a:lnTo>
                    <a:pt x="1080" y="734"/>
                  </a:lnTo>
                  <a:lnTo>
                    <a:pt x="1092" y="699"/>
                  </a:lnTo>
                  <a:lnTo>
                    <a:pt x="1102" y="664"/>
                  </a:lnTo>
                  <a:lnTo>
                    <a:pt x="1112" y="629"/>
                  </a:lnTo>
                  <a:lnTo>
                    <a:pt x="1119" y="594"/>
                  </a:lnTo>
                  <a:lnTo>
                    <a:pt x="1126" y="560"/>
                  </a:lnTo>
                  <a:lnTo>
                    <a:pt x="1131" y="526"/>
                  </a:lnTo>
                  <a:lnTo>
                    <a:pt x="1135" y="492"/>
                  </a:lnTo>
                  <a:lnTo>
                    <a:pt x="1139" y="459"/>
                  </a:lnTo>
                  <a:lnTo>
                    <a:pt x="1140" y="427"/>
                  </a:lnTo>
                  <a:lnTo>
                    <a:pt x="1140" y="395"/>
                  </a:lnTo>
                  <a:lnTo>
                    <a:pt x="1139" y="364"/>
                  </a:lnTo>
                  <a:lnTo>
                    <a:pt x="1136" y="334"/>
                  </a:lnTo>
                  <a:lnTo>
                    <a:pt x="1132" y="304"/>
                  </a:lnTo>
                  <a:lnTo>
                    <a:pt x="1128" y="277"/>
                  </a:lnTo>
                  <a:lnTo>
                    <a:pt x="1122" y="250"/>
                  </a:lnTo>
                  <a:lnTo>
                    <a:pt x="1114" y="223"/>
                  </a:lnTo>
                  <a:lnTo>
                    <a:pt x="1105" y="199"/>
                  </a:lnTo>
                  <a:lnTo>
                    <a:pt x="1095" y="175"/>
                  </a:lnTo>
                  <a:lnTo>
                    <a:pt x="1083" y="153"/>
                  </a:lnTo>
                  <a:lnTo>
                    <a:pt x="1070" y="132"/>
                  </a:lnTo>
                  <a:lnTo>
                    <a:pt x="1058" y="113"/>
                  </a:lnTo>
                  <a:lnTo>
                    <a:pt x="1043" y="95"/>
                  </a:lnTo>
                  <a:lnTo>
                    <a:pt x="1027" y="77"/>
                  </a:lnTo>
                  <a:lnTo>
                    <a:pt x="1010" y="63"/>
                  </a:lnTo>
                  <a:lnTo>
                    <a:pt x="992" y="49"/>
                  </a:lnTo>
                  <a:lnTo>
                    <a:pt x="974" y="37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28" name="Freeform 36"/>
            <p:cNvSpPr>
              <a:spLocks/>
            </p:cNvSpPr>
            <p:nvPr/>
          </p:nvSpPr>
          <p:spPr bwMode="auto">
            <a:xfrm>
              <a:off x="2609" y="835"/>
              <a:ext cx="888" cy="1147"/>
            </a:xfrm>
            <a:custGeom>
              <a:avLst/>
              <a:gdLst>
                <a:gd name="T0" fmla="*/ 1890 w 2280"/>
                <a:gd name="T1" fmla="*/ 47 h 2946"/>
                <a:gd name="T2" fmla="*/ 1798 w 2280"/>
                <a:gd name="T3" fmla="*/ 17 h 2946"/>
                <a:gd name="T4" fmla="*/ 1700 w 2280"/>
                <a:gd name="T5" fmla="*/ 2 h 2946"/>
                <a:gd name="T6" fmla="*/ 1597 w 2280"/>
                <a:gd name="T7" fmla="*/ 2 h 2946"/>
                <a:gd name="T8" fmla="*/ 1488 w 2280"/>
                <a:gd name="T9" fmla="*/ 17 h 2946"/>
                <a:gd name="T10" fmla="*/ 1375 w 2280"/>
                <a:gd name="T11" fmla="*/ 48 h 2946"/>
                <a:gd name="T12" fmla="*/ 1260 w 2280"/>
                <a:gd name="T13" fmla="*/ 93 h 2946"/>
                <a:gd name="T14" fmla="*/ 1145 w 2280"/>
                <a:gd name="T15" fmla="*/ 152 h 2946"/>
                <a:gd name="T16" fmla="*/ 1029 w 2280"/>
                <a:gd name="T17" fmla="*/ 226 h 2946"/>
                <a:gd name="T18" fmla="*/ 914 w 2280"/>
                <a:gd name="T19" fmla="*/ 312 h 2946"/>
                <a:gd name="T20" fmla="*/ 801 w 2280"/>
                <a:gd name="T21" fmla="*/ 410 h 2946"/>
                <a:gd name="T22" fmla="*/ 693 w 2280"/>
                <a:gd name="T23" fmla="*/ 520 h 2946"/>
                <a:gd name="T24" fmla="*/ 588 w 2280"/>
                <a:gd name="T25" fmla="*/ 639 h 2946"/>
                <a:gd name="T26" fmla="*/ 489 w 2280"/>
                <a:gd name="T27" fmla="*/ 767 h 2946"/>
                <a:gd name="T28" fmla="*/ 398 w 2280"/>
                <a:gd name="T29" fmla="*/ 902 h 2946"/>
                <a:gd name="T30" fmla="*/ 314 w 2280"/>
                <a:gd name="T31" fmla="*/ 1042 h 2946"/>
                <a:gd name="T32" fmla="*/ 238 w 2280"/>
                <a:gd name="T33" fmla="*/ 1188 h 2946"/>
                <a:gd name="T34" fmla="*/ 172 w 2280"/>
                <a:gd name="T35" fmla="*/ 1337 h 2946"/>
                <a:gd name="T36" fmla="*/ 116 w 2280"/>
                <a:gd name="T37" fmla="*/ 1486 h 2946"/>
                <a:gd name="T38" fmla="*/ 70 w 2280"/>
                <a:gd name="T39" fmla="*/ 1636 h 2946"/>
                <a:gd name="T40" fmla="*/ 36 w 2280"/>
                <a:gd name="T41" fmla="*/ 1784 h 2946"/>
                <a:gd name="T42" fmla="*/ 12 w 2280"/>
                <a:gd name="T43" fmla="*/ 1929 h 2946"/>
                <a:gd name="T44" fmla="*/ 1 w 2280"/>
                <a:gd name="T45" fmla="*/ 2070 h 2946"/>
                <a:gd name="T46" fmla="*/ 2 w 2280"/>
                <a:gd name="T47" fmla="*/ 2203 h 2946"/>
                <a:gd name="T48" fmla="*/ 13 w 2280"/>
                <a:gd name="T49" fmla="*/ 2329 h 2946"/>
                <a:gd name="T50" fmla="*/ 38 w 2280"/>
                <a:gd name="T51" fmla="*/ 2447 h 2946"/>
                <a:gd name="T52" fmla="*/ 73 w 2280"/>
                <a:gd name="T53" fmla="*/ 2554 h 2946"/>
                <a:gd name="T54" fmla="*/ 120 w 2280"/>
                <a:gd name="T55" fmla="*/ 2650 h 2946"/>
                <a:gd name="T56" fmla="*/ 176 w 2280"/>
                <a:gd name="T57" fmla="*/ 2734 h 2946"/>
                <a:gd name="T58" fmla="*/ 243 w 2280"/>
                <a:gd name="T59" fmla="*/ 2805 h 2946"/>
                <a:gd name="T60" fmla="*/ 320 w 2280"/>
                <a:gd name="T61" fmla="*/ 2862 h 2946"/>
                <a:gd name="T62" fmla="*/ 405 w 2280"/>
                <a:gd name="T63" fmla="*/ 2904 h 2946"/>
                <a:gd name="T64" fmla="*/ 498 w 2280"/>
                <a:gd name="T65" fmla="*/ 2932 h 2946"/>
                <a:gd name="T66" fmla="*/ 597 w 2280"/>
                <a:gd name="T67" fmla="*/ 2945 h 2946"/>
                <a:gd name="T68" fmla="*/ 701 w 2280"/>
                <a:gd name="T69" fmla="*/ 2943 h 2946"/>
                <a:gd name="T70" fmla="*/ 811 w 2280"/>
                <a:gd name="T71" fmla="*/ 2925 h 2946"/>
                <a:gd name="T72" fmla="*/ 924 w 2280"/>
                <a:gd name="T73" fmla="*/ 2892 h 2946"/>
                <a:gd name="T74" fmla="*/ 1039 w 2280"/>
                <a:gd name="T75" fmla="*/ 2844 h 2946"/>
                <a:gd name="T76" fmla="*/ 1155 w 2280"/>
                <a:gd name="T77" fmla="*/ 2782 h 2946"/>
                <a:gd name="T78" fmla="*/ 1270 w 2280"/>
                <a:gd name="T79" fmla="*/ 2706 h 2946"/>
                <a:gd name="T80" fmla="*/ 1385 w 2280"/>
                <a:gd name="T81" fmla="*/ 2618 h 2946"/>
                <a:gd name="T82" fmla="*/ 1497 w 2280"/>
                <a:gd name="T83" fmla="*/ 2518 h 2946"/>
                <a:gd name="T84" fmla="*/ 1605 w 2280"/>
                <a:gd name="T85" fmla="*/ 2407 h 2946"/>
                <a:gd name="T86" fmla="*/ 1709 w 2280"/>
                <a:gd name="T87" fmla="*/ 2286 h 2946"/>
                <a:gd name="T88" fmla="*/ 1807 w 2280"/>
                <a:gd name="T89" fmla="*/ 2157 h 2946"/>
                <a:gd name="T90" fmla="*/ 1897 w 2280"/>
                <a:gd name="T91" fmla="*/ 2021 h 2946"/>
                <a:gd name="T92" fmla="*/ 1980 w 2280"/>
                <a:gd name="T93" fmla="*/ 1879 h 2946"/>
                <a:gd name="T94" fmla="*/ 2054 w 2280"/>
                <a:gd name="T95" fmla="*/ 1733 h 2946"/>
                <a:gd name="T96" fmla="*/ 2119 w 2280"/>
                <a:gd name="T97" fmla="*/ 1584 h 2946"/>
                <a:gd name="T98" fmla="*/ 2173 w 2280"/>
                <a:gd name="T99" fmla="*/ 1434 h 2946"/>
                <a:gd name="T100" fmla="*/ 2217 w 2280"/>
                <a:gd name="T101" fmla="*/ 1284 h 2946"/>
                <a:gd name="T102" fmla="*/ 2250 w 2280"/>
                <a:gd name="T103" fmla="*/ 1137 h 2946"/>
                <a:gd name="T104" fmla="*/ 2271 w 2280"/>
                <a:gd name="T105" fmla="*/ 992 h 2946"/>
                <a:gd name="T106" fmla="*/ 2279 w 2280"/>
                <a:gd name="T107" fmla="*/ 854 h 2946"/>
                <a:gd name="T108" fmla="*/ 2277 w 2280"/>
                <a:gd name="T109" fmla="*/ 721 h 2946"/>
                <a:gd name="T110" fmla="*/ 2263 w 2280"/>
                <a:gd name="T111" fmla="*/ 596 h 2946"/>
                <a:gd name="T112" fmla="*/ 2237 w 2280"/>
                <a:gd name="T113" fmla="*/ 480 h 2946"/>
                <a:gd name="T114" fmla="*/ 2199 w 2280"/>
                <a:gd name="T115" fmla="*/ 375 h 2946"/>
                <a:gd name="T116" fmla="*/ 2152 w 2280"/>
                <a:gd name="T117" fmla="*/ 280 h 2946"/>
                <a:gd name="T118" fmla="*/ 2093 w 2280"/>
                <a:gd name="T119" fmla="*/ 199 h 2946"/>
                <a:gd name="T120" fmla="*/ 2024 w 2280"/>
                <a:gd name="T121" fmla="*/ 130 h 2946"/>
                <a:gd name="T122" fmla="*/ 1946 w 2280"/>
                <a:gd name="T123" fmla="*/ 76 h 2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80" h="2946">
                  <a:moveTo>
                    <a:pt x="1946" y="76"/>
                  </a:moveTo>
                  <a:lnTo>
                    <a:pt x="1918" y="61"/>
                  </a:lnTo>
                  <a:lnTo>
                    <a:pt x="1890" y="47"/>
                  </a:lnTo>
                  <a:lnTo>
                    <a:pt x="1860" y="35"/>
                  </a:lnTo>
                  <a:lnTo>
                    <a:pt x="1830" y="26"/>
                  </a:lnTo>
                  <a:lnTo>
                    <a:pt x="1798" y="17"/>
                  </a:lnTo>
                  <a:lnTo>
                    <a:pt x="1766" y="11"/>
                  </a:lnTo>
                  <a:lnTo>
                    <a:pt x="1734" y="5"/>
                  </a:lnTo>
                  <a:lnTo>
                    <a:pt x="1700" y="2"/>
                  </a:lnTo>
                  <a:lnTo>
                    <a:pt x="1666" y="0"/>
                  </a:lnTo>
                  <a:lnTo>
                    <a:pt x="1632" y="0"/>
                  </a:lnTo>
                  <a:lnTo>
                    <a:pt x="1597" y="2"/>
                  </a:lnTo>
                  <a:lnTo>
                    <a:pt x="1561" y="5"/>
                  </a:lnTo>
                  <a:lnTo>
                    <a:pt x="1524" y="11"/>
                  </a:lnTo>
                  <a:lnTo>
                    <a:pt x="1488" y="17"/>
                  </a:lnTo>
                  <a:lnTo>
                    <a:pt x="1451" y="26"/>
                  </a:lnTo>
                  <a:lnTo>
                    <a:pt x="1414" y="36"/>
                  </a:lnTo>
                  <a:lnTo>
                    <a:pt x="1375" y="48"/>
                  </a:lnTo>
                  <a:lnTo>
                    <a:pt x="1337" y="62"/>
                  </a:lnTo>
                  <a:lnTo>
                    <a:pt x="1300" y="77"/>
                  </a:lnTo>
                  <a:lnTo>
                    <a:pt x="1260" y="93"/>
                  </a:lnTo>
                  <a:lnTo>
                    <a:pt x="1222" y="112"/>
                  </a:lnTo>
                  <a:lnTo>
                    <a:pt x="1184" y="131"/>
                  </a:lnTo>
                  <a:lnTo>
                    <a:pt x="1145" y="152"/>
                  </a:lnTo>
                  <a:lnTo>
                    <a:pt x="1106" y="176"/>
                  </a:lnTo>
                  <a:lnTo>
                    <a:pt x="1068" y="200"/>
                  </a:lnTo>
                  <a:lnTo>
                    <a:pt x="1029" y="226"/>
                  </a:lnTo>
                  <a:lnTo>
                    <a:pt x="990" y="253"/>
                  </a:lnTo>
                  <a:lnTo>
                    <a:pt x="953" y="282"/>
                  </a:lnTo>
                  <a:lnTo>
                    <a:pt x="914" y="312"/>
                  </a:lnTo>
                  <a:lnTo>
                    <a:pt x="876" y="344"/>
                  </a:lnTo>
                  <a:lnTo>
                    <a:pt x="839" y="377"/>
                  </a:lnTo>
                  <a:lnTo>
                    <a:pt x="801" y="410"/>
                  </a:lnTo>
                  <a:lnTo>
                    <a:pt x="765" y="446"/>
                  </a:lnTo>
                  <a:lnTo>
                    <a:pt x="728" y="482"/>
                  </a:lnTo>
                  <a:lnTo>
                    <a:pt x="693" y="520"/>
                  </a:lnTo>
                  <a:lnTo>
                    <a:pt x="658" y="558"/>
                  </a:lnTo>
                  <a:lnTo>
                    <a:pt x="623" y="598"/>
                  </a:lnTo>
                  <a:lnTo>
                    <a:pt x="588" y="639"/>
                  </a:lnTo>
                  <a:lnTo>
                    <a:pt x="554" y="680"/>
                  </a:lnTo>
                  <a:lnTo>
                    <a:pt x="521" y="723"/>
                  </a:lnTo>
                  <a:lnTo>
                    <a:pt x="489" y="767"/>
                  </a:lnTo>
                  <a:lnTo>
                    <a:pt x="459" y="811"/>
                  </a:lnTo>
                  <a:lnTo>
                    <a:pt x="428" y="856"/>
                  </a:lnTo>
                  <a:lnTo>
                    <a:pt x="398" y="902"/>
                  </a:lnTo>
                  <a:lnTo>
                    <a:pt x="369" y="949"/>
                  </a:lnTo>
                  <a:lnTo>
                    <a:pt x="340" y="995"/>
                  </a:lnTo>
                  <a:lnTo>
                    <a:pt x="314" y="1042"/>
                  </a:lnTo>
                  <a:lnTo>
                    <a:pt x="287" y="1091"/>
                  </a:lnTo>
                  <a:lnTo>
                    <a:pt x="263" y="1139"/>
                  </a:lnTo>
                  <a:lnTo>
                    <a:pt x="238" y="1188"/>
                  </a:lnTo>
                  <a:lnTo>
                    <a:pt x="215" y="1237"/>
                  </a:lnTo>
                  <a:lnTo>
                    <a:pt x="192" y="1287"/>
                  </a:lnTo>
                  <a:lnTo>
                    <a:pt x="172" y="1337"/>
                  </a:lnTo>
                  <a:lnTo>
                    <a:pt x="152" y="1386"/>
                  </a:lnTo>
                  <a:lnTo>
                    <a:pt x="133" y="1436"/>
                  </a:lnTo>
                  <a:lnTo>
                    <a:pt x="116" y="1486"/>
                  </a:lnTo>
                  <a:lnTo>
                    <a:pt x="99" y="1536"/>
                  </a:lnTo>
                  <a:lnTo>
                    <a:pt x="84" y="1586"/>
                  </a:lnTo>
                  <a:lnTo>
                    <a:pt x="70" y="1636"/>
                  </a:lnTo>
                  <a:lnTo>
                    <a:pt x="57" y="1686"/>
                  </a:lnTo>
                  <a:lnTo>
                    <a:pt x="45" y="1735"/>
                  </a:lnTo>
                  <a:lnTo>
                    <a:pt x="36" y="1784"/>
                  </a:lnTo>
                  <a:lnTo>
                    <a:pt x="26" y="1833"/>
                  </a:lnTo>
                  <a:lnTo>
                    <a:pt x="19" y="1881"/>
                  </a:lnTo>
                  <a:lnTo>
                    <a:pt x="12" y="1929"/>
                  </a:lnTo>
                  <a:lnTo>
                    <a:pt x="7" y="1976"/>
                  </a:lnTo>
                  <a:lnTo>
                    <a:pt x="4" y="2023"/>
                  </a:lnTo>
                  <a:lnTo>
                    <a:pt x="1" y="2070"/>
                  </a:lnTo>
                  <a:lnTo>
                    <a:pt x="0" y="2114"/>
                  </a:lnTo>
                  <a:lnTo>
                    <a:pt x="0" y="2159"/>
                  </a:lnTo>
                  <a:lnTo>
                    <a:pt x="2" y="2203"/>
                  </a:lnTo>
                  <a:lnTo>
                    <a:pt x="4" y="2246"/>
                  </a:lnTo>
                  <a:lnTo>
                    <a:pt x="8" y="2288"/>
                  </a:lnTo>
                  <a:lnTo>
                    <a:pt x="13" y="2329"/>
                  </a:lnTo>
                  <a:lnTo>
                    <a:pt x="21" y="2370"/>
                  </a:lnTo>
                  <a:lnTo>
                    <a:pt x="28" y="2409"/>
                  </a:lnTo>
                  <a:lnTo>
                    <a:pt x="38" y="2447"/>
                  </a:lnTo>
                  <a:lnTo>
                    <a:pt x="49" y="2484"/>
                  </a:lnTo>
                  <a:lnTo>
                    <a:pt x="60" y="2520"/>
                  </a:lnTo>
                  <a:lnTo>
                    <a:pt x="73" y="2554"/>
                  </a:lnTo>
                  <a:lnTo>
                    <a:pt x="88" y="2587"/>
                  </a:lnTo>
                  <a:lnTo>
                    <a:pt x="103" y="2620"/>
                  </a:lnTo>
                  <a:lnTo>
                    <a:pt x="120" y="2650"/>
                  </a:lnTo>
                  <a:lnTo>
                    <a:pt x="138" y="2680"/>
                  </a:lnTo>
                  <a:lnTo>
                    <a:pt x="156" y="2707"/>
                  </a:lnTo>
                  <a:lnTo>
                    <a:pt x="176" y="2734"/>
                  </a:lnTo>
                  <a:lnTo>
                    <a:pt x="198" y="2760"/>
                  </a:lnTo>
                  <a:lnTo>
                    <a:pt x="220" y="2783"/>
                  </a:lnTo>
                  <a:lnTo>
                    <a:pt x="243" y="2805"/>
                  </a:lnTo>
                  <a:lnTo>
                    <a:pt x="268" y="2826"/>
                  </a:lnTo>
                  <a:lnTo>
                    <a:pt x="293" y="2845"/>
                  </a:lnTo>
                  <a:lnTo>
                    <a:pt x="320" y="2862"/>
                  </a:lnTo>
                  <a:lnTo>
                    <a:pt x="348" y="2878"/>
                  </a:lnTo>
                  <a:lnTo>
                    <a:pt x="375" y="2892"/>
                  </a:lnTo>
                  <a:lnTo>
                    <a:pt x="405" y="2904"/>
                  </a:lnTo>
                  <a:lnTo>
                    <a:pt x="435" y="2915"/>
                  </a:lnTo>
                  <a:lnTo>
                    <a:pt x="466" y="2925"/>
                  </a:lnTo>
                  <a:lnTo>
                    <a:pt x="498" y="2932"/>
                  </a:lnTo>
                  <a:lnTo>
                    <a:pt x="530" y="2938"/>
                  </a:lnTo>
                  <a:lnTo>
                    <a:pt x="563" y="2943"/>
                  </a:lnTo>
                  <a:lnTo>
                    <a:pt x="597" y="2945"/>
                  </a:lnTo>
                  <a:lnTo>
                    <a:pt x="631" y="2946"/>
                  </a:lnTo>
                  <a:lnTo>
                    <a:pt x="666" y="2945"/>
                  </a:lnTo>
                  <a:lnTo>
                    <a:pt x="701" y="2943"/>
                  </a:lnTo>
                  <a:lnTo>
                    <a:pt x="738" y="2937"/>
                  </a:lnTo>
                  <a:lnTo>
                    <a:pt x="774" y="2932"/>
                  </a:lnTo>
                  <a:lnTo>
                    <a:pt x="811" y="2925"/>
                  </a:lnTo>
                  <a:lnTo>
                    <a:pt x="848" y="2915"/>
                  </a:lnTo>
                  <a:lnTo>
                    <a:pt x="886" y="2904"/>
                  </a:lnTo>
                  <a:lnTo>
                    <a:pt x="924" y="2892"/>
                  </a:lnTo>
                  <a:lnTo>
                    <a:pt x="961" y="2877"/>
                  </a:lnTo>
                  <a:lnTo>
                    <a:pt x="999" y="2861"/>
                  </a:lnTo>
                  <a:lnTo>
                    <a:pt x="1039" y="2844"/>
                  </a:lnTo>
                  <a:lnTo>
                    <a:pt x="1077" y="2825"/>
                  </a:lnTo>
                  <a:lnTo>
                    <a:pt x="1116" y="2804"/>
                  </a:lnTo>
                  <a:lnTo>
                    <a:pt x="1155" y="2782"/>
                  </a:lnTo>
                  <a:lnTo>
                    <a:pt x="1193" y="2759"/>
                  </a:lnTo>
                  <a:lnTo>
                    <a:pt x="1232" y="2733"/>
                  </a:lnTo>
                  <a:lnTo>
                    <a:pt x="1270" y="2706"/>
                  </a:lnTo>
                  <a:lnTo>
                    <a:pt x="1309" y="2679"/>
                  </a:lnTo>
                  <a:lnTo>
                    <a:pt x="1347" y="2649"/>
                  </a:lnTo>
                  <a:lnTo>
                    <a:pt x="1385" y="2618"/>
                  </a:lnTo>
                  <a:lnTo>
                    <a:pt x="1422" y="2586"/>
                  </a:lnTo>
                  <a:lnTo>
                    <a:pt x="1459" y="2552"/>
                  </a:lnTo>
                  <a:lnTo>
                    <a:pt x="1497" y="2518"/>
                  </a:lnTo>
                  <a:lnTo>
                    <a:pt x="1534" y="2482"/>
                  </a:lnTo>
                  <a:lnTo>
                    <a:pt x="1569" y="2444"/>
                  </a:lnTo>
                  <a:lnTo>
                    <a:pt x="1605" y="2407"/>
                  </a:lnTo>
                  <a:lnTo>
                    <a:pt x="1640" y="2368"/>
                  </a:lnTo>
                  <a:lnTo>
                    <a:pt x="1675" y="2327"/>
                  </a:lnTo>
                  <a:lnTo>
                    <a:pt x="1709" y="2286"/>
                  </a:lnTo>
                  <a:lnTo>
                    <a:pt x="1742" y="2244"/>
                  </a:lnTo>
                  <a:lnTo>
                    <a:pt x="1775" y="2201"/>
                  </a:lnTo>
                  <a:lnTo>
                    <a:pt x="1807" y="2157"/>
                  </a:lnTo>
                  <a:lnTo>
                    <a:pt x="1837" y="2112"/>
                  </a:lnTo>
                  <a:lnTo>
                    <a:pt x="1867" y="2067"/>
                  </a:lnTo>
                  <a:lnTo>
                    <a:pt x="1897" y="2021"/>
                  </a:lnTo>
                  <a:lnTo>
                    <a:pt x="1926" y="1974"/>
                  </a:lnTo>
                  <a:lnTo>
                    <a:pt x="1954" y="1927"/>
                  </a:lnTo>
                  <a:lnTo>
                    <a:pt x="1980" y="1879"/>
                  </a:lnTo>
                  <a:lnTo>
                    <a:pt x="2006" y="1830"/>
                  </a:lnTo>
                  <a:lnTo>
                    <a:pt x="2030" y="1782"/>
                  </a:lnTo>
                  <a:lnTo>
                    <a:pt x="2054" y="1733"/>
                  </a:lnTo>
                  <a:lnTo>
                    <a:pt x="2076" y="1683"/>
                  </a:lnTo>
                  <a:lnTo>
                    <a:pt x="2098" y="1634"/>
                  </a:lnTo>
                  <a:lnTo>
                    <a:pt x="2119" y="1584"/>
                  </a:lnTo>
                  <a:lnTo>
                    <a:pt x="2138" y="1534"/>
                  </a:lnTo>
                  <a:lnTo>
                    <a:pt x="2156" y="1484"/>
                  </a:lnTo>
                  <a:lnTo>
                    <a:pt x="2173" y="1434"/>
                  </a:lnTo>
                  <a:lnTo>
                    <a:pt x="2189" y="1384"/>
                  </a:lnTo>
                  <a:lnTo>
                    <a:pt x="2204" y="1334"/>
                  </a:lnTo>
                  <a:lnTo>
                    <a:pt x="2217" y="1284"/>
                  </a:lnTo>
                  <a:lnTo>
                    <a:pt x="2229" y="1235"/>
                  </a:lnTo>
                  <a:lnTo>
                    <a:pt x="2240" y="1186"/>
                  </a:lnTo>
                  <a:lnTo>
                    <a:pt x="2250" y="1137"/>
                  </a:lnTo>
                  <a:lnTo>
                    <a:pt x="2258" y="1088"/>
                  </a:lnTo>
                  <a:lnTo>
                    <a:pt x="2264" y="1040"/>
                  </a:lnTo>
                  <a:lnTo>
                    <a:pt x="2271" y="992"/>
                  </a:lnTo>
                  <a:lnTo>
                    <a:pt x="2275" y="945"/>
                  </a:lnTo>
                  <a:lnTo>
                    <a:pt x="2278" y="900"/>
                  </a:lnTo>
                  <a:lnTo>
                    <a:pt x="2279" y="854"/>
                  </a:lnTo>
                  <a:lnTo>
                    <a:pt x="2280" y="808"/>
                  </a:lnTo>
                  <a:lnTo>
                    <a:pt x="2279" y="764"/>
                  </a:lnTo>
                  <a:lnTo>
                    <a:pt x="2277" y="721"/>
                  </a:lnTo>
                  <a:lnTo>
                    <a:pt x="2274" y="678"/>
                  </a:lnTo>
                  <a:lnTo>
                    <a:pt x="2269" y="637"/>
                  </a:lnTo>
                  <a:lnTo>
                    <a:pt x="2263" y="596"/>
                  </a:lnTo>
                  <a:lnTo>
                    <a:pt x="2256" y="556"/>
                  </a:lnTo>
                  <a:lnTo>
                    <a:pt x="2247" y="517"/>
                  </a:lnTo>
                  <a:lnTo>
                    <a:pt x="2237" y="480"/>
                  </a:lnTo>
                  <a:lnTo>
                    <a:pt x="2226" y="444"/>
                  </a:lnTo>
                  <a:lnTo>
                    <a:pt x="2213" y="409"/>
                  </a:lnTo>
                  <a:lnTo>
                    <a:pt x="2199" y="375"/>
                  </a:lnTo>
                  <a:lnTo>
                    <a:pt x="2185" y="342"/>
                  </a:lnTo>
                  <a:lnTo>
                    <a:pt x="2169" y="311"/>
                  </a:lnTo>
                  <a:lnTo>
                    <a:pt x="2152" y="280"/>
                  </a:lnTo>
                  <a:lnTo>
                    <a:pt x="2133" y="252"/>
                  </a:lnTo>
                  <a:lnTo>
                    <a:pt x="2113" y="225"/>
                  </a:lnTo>
                  <a:lnTo>
                    <a:pt x="2093" y="199"/>
                  </a:lnTo>
                  <a:lnTo>
                    <a:pt x="2071" y="175"/>
                  </a:lnTo>
                  <a:lnTo>
                    <a:pt x="2048" y="151"/>
                  </a:lnTo>
                  <a:lnTo>
                    <a:pt x="2024" y="130"/>
                  </a:lnTo>
                  <a:lnTo>
                    <a:pt x="1999" y="111"/>
                  </a:lnTo>
                  <a:lnTo>
                    <a:pt x="1973" y="93"/>
                  </a:lnTo>
                  <a:lnTo>
                    <a:pt x="1946" y="76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29" name="Freeform 37"/>
            <p:cNvSpPr>
              <a:spLocks/>
            </p:cNvSpPr>
            <p:nvPr/>
          </p:nvSpPr>
          <p:spPr bwMode="auto">
            <a:xfrm>
              <a:off x="1996" y="443"/>
              <a:ext cx="689" cy="520"/>
            </a:xfrm>
            <a:custGeom>
              <a:avLst/>
              <a:gdLst>
                <a:gd name="T0" fmla="*/ 1775 w 1775"/>
                <a:gd name="T1" fmla="*/ 75 h 1339"/>
                <a:gd name="T2" fmla="*/ 1747 w 1775"/>
                <a:gd name="T3" fmla="*/ 60 h 1339"/>
                <a:gd name="T4" fmla="*/ 1718 w 1775"/>
                <a:gd name="T5" fmla="*/ 48 h 1339"/>
                <a:gd name="T6" fmla="*/ 1688 w 1775"/>
                <a:gd name="T7" fmla="*/ 36 h 1339"/>
                <a:gd name="T8" fmla="*/ 1659 w 1775"/>
                <a:gd name="T9" fmla="*/ 25 h 1339"/>
                <a:gd name="T10" fmla="*/ 1627 w 1775"/>
                <a:gd name="T11" fmla="*/ 17 h 1339"/>
                <a:gd name="T12" fmla="*/ 1595 w 1775"/>
                <a:gd name="T13" fmla="*/ 10 h 1339"/>
                <a:gd name="T14" fmla="*/ 1562 w 1775"/>
                <a:gd name="T15" fmla="*/ 5 h 1339"/>
                <a:gd name="T16" fmla="*/ 1529 w 1775"/>
                <a:gd name="T17" fmla="*/ 2 h 1339"/>
                <a:gd name="T18" fmla="*/ 1495 w 1775"/>
                <a:gd name="T19" fmla="*/ 0 h 1339"/>
                <a:gd name="T20" fmla="*/ 1461 w 1775"/>
                <a:gd name="T21" fmla="*/ 1 h 1339"/>
                <a:gd name="T22" fmla="*/ 1424 w 1775"/>
                <a:gd name="T23" fmla="*/ 2 h 1339"/>
                <a:gd name="T24" fmla="*/ 1389 w 1775"/>
                <a:gd name="T25" fmla="*/ 5 h 1339"/>
                <a:gd name="T26" fmla="*/ 1353 w 1775"/>
                <a:gd name="T27" fmla="*/ 10 h 1339"/>
                <a:gd name="T28" fmla="*/ 1316 w 1775"/>
                <a:gd name="T29" fmla="*/ 18 h 1339"/>
                <a:gd name="T30" fmla="*/ 1278 w 1775"/>
                <a:gd name="T31" fmla="*/ 26 h 1339"/>
                <a:gd name="T32" fmla="*/ 1241 w 1775"/>
                <a:gd name="T33" fmla="*/ 36 h 1339"/>
                <a:gd name="T34" fmla="*/ 1204 w 1775"/>
                <a:gd name="T35" fmla="*/ 48 h 1339"/>
                <a:gd name="T36" fmla="*/ 1166 w 1775"/>
                <a:gd name="T37" fmla="*/ 61 h 1339"/>
                <a:gd name="T38" fmla="*/ 1127 w 1775"/>
                <a:gd name="T39" fmla="*/ 76 h 1339"/>
                <a:gd name="T40" fmla="*/ 1089 w 1775"/>
                <a:gd name="T41" fmla="*/ 93 h 1339"/>
                <a:gd name="T42" fmla="*/ 1051 w 1775"/>
                <a:gd name="T43" fmla="*/ 111 h 1339"/>
                <a:gd name="T44" fmla="*/ 1011 w 1775"/>
                <a:gd name="T45" fmla="*/ 132 h 1339"/>
                <a:gd name="T46" fmla="*/ 973 w 1775"/>
                <a:gd name="T47" fmla="*/ 153 h 1339"/>
                <a:gd name="T48" fmla="*/ 935 w 1775"/>
                <a:gd name="T49" fmla="*/ 176 h 1339"/>
                <a:gd name="T50" fmla="*/ 895 w 1775"/>
                <a:gd name="T51" fmla="*/ 201 h 1339"/>
                <a:gd name="T52" fmla="*/ 857 w 1775"/>
                <a:gd name="T53" fmla="*/ 226 h 1339"/>
                <a:gd name="T54" fmla="*/ 818 w 1775"/>
                <a:gd name="T55" fmla="*/ 254 h 1339"/>
                <a:gd name="T56" fmla="*/ 780 w 1775"/>
                <a:gd name="T57" fmla="*/ 283 h 1339"/>
                <a:gd name="T58" fmla="*/ 742 w 1775"/>
                <a:gd name="T59" fmla="*/ 313 h 1339"/>
                <a:gd name="T60" fmla="*/ 705 w 1775"/>
                <a:gd name="T61" fmla="*/ 345 h 1339"/>
                <a:gd name="T62" fmla="*/ 666 w 1775"/>
                <a:gd name="T63" fmla="*/ 378 h 1339"/>
                <a:gd name="T64" fmla="*/ 629 w 1775"/>
                <a:gd name="T65" fmla="*/ 412 h 1339"/>
                <a:gd name="T66" fmla="*/ 593 w 1775"/>
                <a:gd name="T67" fmla="*/ 447 h 1339"/>
                <a:gd name="T68" fmla="*/ 557 w 1775"/>
                <a:gd name="T69" fmla="*/ 483 h 1339"/>
                <a:gd name="T70" fmla="*/ 520 w 1775"/>
                <a:gd name="T71" fmla="*/ 520 h 1339"/>
                <a:gd name="T72" fmla="*/ 485 w 1775"/>
                <a:gd name="T73" fmla="*/ 560 h 1339"/>
                <a:gd name="T74" fmla="*/ 450 w 1775"/>
                <a:gd name="T75" fmla="*/ 599 h 1339"/>
                <a:gd name="T76" fmla="*/ 416 w 1775"/>
                <a:gd name="T77" fmla="*/ 640 h 1339"/>
                <a:gd name="T78" fmla="*/ 382 w 1775"/>
                <a:gd name="T79" fmla="*/ 682 h 1339"/>
                <a:gd name="T80" fmla="*/ 350 w 1775"/>
                <a:gd name="T81" fmla="*/ 725 h 1339"/>
                <a:gd name="T82" fmla="*/ 317 w 1775"/>
                <a:gd name="T83" fmla="*/ 768 h 1339"/>
                <a:gd name="T84" fmla="*/ 286 w 1775"/>
                <a:gd name="T85" fmla="*/ 812 h 1339"/>
                <a:gd name="T86" fmla="*/ 255 w 1775"/>
                <a:gd name="T87" fmla="*/ 858 h 1339"/>
                <a:gd name="T88" fmla="*/ 225 w 1775"/>
                <a:gd name="T89" fmla="*/ 904 h 1339"/>
                <a:gd name="T90" fmla="*/ 197 w 1775"/>
                <a:gd name="T91" fmla="*/ 949 h 1339"/>
                <a:gd name="T92" fmla="*/ 168 w 1775"/>
                <a:gd name="T93" fmla="*/ 997 h 1339"/>
                <a:gd name="T94" fmla="*/ 141 w 1775"/>
                <a:gd name="T95" fmla="*/ 1044 h 1339"/>
                <a:gd name="T96" fmla="*/ 115 w 1775"/>
                <a:gd name="T97" fmla="*/ 1093 h 1339"/>
                <a:gd name="T98" fmla="*/ 90 w 1775"/>
                <a:gd name="T99" fmla="*/ 1141 h 1339"/>
                <a:gd name="T100" fmla="*/ 66 w 1775"/>
                <a:gd name="T101" fmla="*/ 1190 h 1339"/>
                <a:gd name="T102" fmla="*/ 42 w 1775"/>
                <a:gd name="T103" fmla="*/ 1240 h 1339"/>
                <a:gd name="T104" fmla="*/ 21 w 1775"/>
                <a:gd name="T105" fmla="*/ 1289 h 1339"/>
                <a:gd name="T106" fmla="*/ 0 w 1775"/>
                <a:gd name="T107" fmla="*/ 1339 h 1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775" h="1339">
                  <a:moveTo>
                    <a:pt x="1775" y="75"/>
                  </a:moveTo>
                  <a:lnTo>
                    <a:pt x="1747" y="60"/>
                  </a:lnTo>
                  <a:lnTo>
                    <a:pt x="1718" y="48"/>
                  </a:lnTo>
                  <a:lnTo>
                    <a:pt x="1688" y="36"/>
                  </a:lnTo>
                  <a:lnTo>
                    <a:pt x="1659" y="25"/>
                  </a:lnTo>
                  <a:lnTo>
                    <a:pt x="1627" y="17"/>
                  </a:lnTo>
                  <a:lnTo>
                    <a:pt x="1595" y="10"/>
                  </a:lnTo>
                  <a:lnTo>
                    <a:pt x="1562" y="5"/>
                  </a:lnTo>
                  <a:lnTo>
                    <a:pt x="1529" y="2"/>
                  </a:lnTo>
                  <a:lnTo>
                    <a:pt x="1495" y="0"/>
                  </a:lnTo>
                  <a:lnTo>
                    <a:pt x="1461" y="1"/>
                  </a:lnTo>
                  <a:lnTo>
                    <a:pt x="1424" y="2"/>
                  </a:lnTo>
                  <a:lnTo>
                    <a:pt x="1389" y="5"/>
                  </a:lnTo>
                  <a:lnTo>
                    <a:pt x="1353" y="10"/>
                  </a:lnTo>
                  <a:lnTo>
                    <a:pt x="1316" y="18"/>
                  </a:lnTo>
                  <a:lnTo>
                    <a:pt x="1278" y="26"/>
                  </a:lnTo>
                  <a:lnTo>
                    <a:pt x="1241" y="36"/>
                  </a:lnTo>
                  <a:lnTo>
                    <a:pt x="1204" y="48"/>
                  </a:lnTo>
                  <a:lnTo>
                    <a:pt x="1166" y="61"/>
                  </a:lnTo>
                  <a:lnTo>
                    <a:pt x="1127" y="76"/>
                  </a:lnTo>
                  <a:lnTo>
                    <a:pt x="1089" y="93"/>
                  </a:lnTo>
                  <a:lnTo>
                    <a:pt x="1051" y="111"/>
                  </a:lnTo>
                  <a:lnTo>
                    <a:pt x="1011" y="132"/>
                  </a:lnTo>
                  <a:lnTo>
                    <a:pt x="973" y="153"/>
                  </a:lnTo>
                  <a:lnTo>
                    <a:pt x="935" y="176"/>
                  </a:lnTo>
                  <a:lnTo>
                    <a:pt x="895" y="201"/>
                  </a:lnTo>
                  <a:lnTo>
                    <a:pt x="857" y="226"/>
                  </a:lnTo>
                  <a:lnTo>
                    <a:pt x="818" y="254"/>
                  </a:lnTo>
                  <a:lnTo>
                    <a:pt x="780" y="283"/>
                  </a:lnTo>
                  <a:lnTo>
                    <a:pt x="742" y="313"/>
                  </a:lnTo>
                  <a:lnTo>
                    <a:pt x="705" y="345"/>
                  </a:lnTo>
                  <a:lnTo>
                    <a:pt x="666" y="378"/>
                  </a:lnTo>
                  <a:lnTo>
                    <a:pt x="629" y="412"/>
                  </a:lnTo>
                  <a:lnTo>
                    <a:pt x="593" y="447"/>
                  </a:lnTo>
                  <a:lnTo>
                    <a:pt x="557" y="483"/>
                  </a:lnTo>
                  <a:lnTo>
                    <a:pt x="520" y="520"/>
                  </a:lnTo>
                  <a:lnTo>
                    <a:pt x="485" y="560"/>
                  </a:lnTo>
                  <a:lnTo>
                    <a:pt x="450" y="599"/>
                  </a:lnTo>
                  <a:lnTo>
                    <a:pt x="416" y="640"/>
                  </a:lnTo>
                  <a:lnTo>
                    <a:pt x="382" y="682"/>
                  </a:lnTo>
                  <a:lnTo>
                    <a:pt x="350" y="725"/>
                  </a:lnTo>
                  <a:lnTo>
                    <a:pt x="317" y="768"/>
                  </a:lnTo>
                  <a:lnTo>
                    <a:pt x="286" y="812"/>
                  </a:lnTo>
                  <a:lnTo>
                    <a:pt x="255" y="858"/>
                  </a:lnTo>
                  <a:lnTo>
                    <a:pt x="225" y="904"/>
                  </a:lnTo>
                  <a:lnTo>
                    <a:pt x="197" y="949"/>
                  </a:lnTo>
                  <a:lnTo>
                    <a:pt x="168" y="997"/>
                  </a:lnTo>
                  <a:lnTo>
                    <a:pt x="141" y="1044"/>
                  </a:lnTo>
                  <a:lnTo>
                    <a:pt x="115" y="1093"/>
                  </a:lnTo>
                  <a:lnTo>
                    <a:pt x="90" y="1141"/>
                  </a:lnTo>
                  <a:lnTo>
                    <a:pt x="66" y="1190"/>
                  </a:lnTo>
                  <a:lnTo>
                    <a:pt x="42" y="1240"/>
                  </a:lnTo>
                  <a:lnTo>
                    <a:pt x="21" y="1289"/>
                  </a:lnTo>
                  <a:lnTo>
                    <a:pt x="0" y="133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30" name="Line 38"/>
            <p:cNvSpPr>
              <a:spLocks noChangeShapeType="1"/>
            </p:cNvSpPr>
            <p:nvPr/>
          </p:nvSpPr>
          <p:spPr bwMode="auto">
            <a:xfrm flipH="1">
              <a:off x="3437" y="2590"/>
              <a:ext cx="237" cy="13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31" name="Line 39"/>
            <p:cNvSpPr>
              <a:spLocks noChangeShapeType="1"/>
            </p:cNvSpPr>
            <p:nvPr/>
          </p:nvSpPr>
          <p:spPr bwMode="auto">
            <a:xfrm flipH="1">
              <a:off x="2846" y="2658"/>
              <a:ext cx="1419" cy="82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32" name="Freeform 40"/>
            <p:cNvSpPr>
              <a:spLocks/>
            </p:cNvSpPr>
            <p:nvPr/>
          </p:nvSpPr>
          <p:spPr bwMode="auto">
            <a:xfrm>
              <a:off x="4265" y="2470"/>
              <a:ext cx="136" cy="188"/>
            </a:xfrm>
            <a:custGeom>
              <a:avLst/>
              <a:gdLst>
                <a:gd name="T0" fmla="*/ 0 w 346"/>
                <a:gd name="T1" fmla="*/ 482 h 482"/>
                <a:gd name="T2" fmla="*/ 32 w 346"/>
                <a:gd name="T3" fmla="*/ 463 h 482"/>
                <a:gd name="T4" fmla="*/ 63 w 346"/>
                <a:gd name="T5" fmla="*/ 443 h 482"/>
                <a:gd name="T6" fmla="*/ 92 w 346"/>
                <a:gd name="T7" fmla="*/ 422 h 482"/>
                <a:gd name="T8" fmla="*/ 120 w 346"/>
                <a:gd name="T9" fmla="*/ 401 h 482"/>
                <a:gd name="T10" fmla="*/ 147 w 346"/>
                <a:gd name="T11" fmla="*/ 379 h 482"/>
                <a:gd name="T12" fmla="*/ 171 w 346"/>
                <a:gd name="T13" fmla="*/ 356 h 482"/>
                <a:gd name="T14" fmla="*/ 196 w 346"/>
                <a:gd name="T15" fmla="*/ 333 h 482"/>
                <a:gd name="T16" fmla="*/ 217 w 346"/>
                <a:gd name="T17" fmla="*/ 310 h 482"/>
                <a:gd name="T18" fmla="*/ 237 w 346"/>
                <a:gd name="T19" fmla="*/ 285 h 482"/>
                <a:gd name="T20" fmla="*/ 256 w 346"/>
                <a:gd name="T21" fmla="*/ 261 h 482"/>
                <a:gd name="T22" fmla="*/ 272 w 346"/>
                <a:gd name="T23" fmla="*/ 236 h 482"/>
                <a:gd name="T24" fmla="*/ 288 w 346"/>
                <a:gd name="T25" fmla="*/ 211 h 482"/>
                <a:gd name="T26" fmla="*/ 301 w 346"/>
                <a:gd name="T27" fmla="*/ 185 h 482"/>
                <a:gd name="T28" fmla="*/ 313 w 346"/>
                <a:gd name="T29" fmla="*/ 158 h 482"/>
                <a:gd name="T30" fmla="*/ 323 w 346"/>
                <a:gd name="T31" fmla="*/ 133 h 482"/>
                <a:gd name="T32" fmla="*/ 331 w 346"/>
                <a:gd name="T33" fmla="*/ 106 h 482"/>
                <a:gd name="T34" fmla="*/ 337 w 346"/>
                <a:gd name="T35" fmla="*/ 80 h 482"/>
                <a:gd name="T36" fmla="*/ 343 w 346"/>
                <a:gd name="T37" fmla="*/ 53 h 482"/>
                <a:gd name="T38" fmla="*/ 345 w 346"/>
                <a:gd name="T39" fmla="*/ 26 h 482"/>
                <a:gd name="T40" fmla="*/ 346 w 346"/>
                <a:gd name="T41" fmla="*/ 0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46" h="482">
                  <a:moveTo>
                    <a:pt x="0" y="482"/>
                  </a:moveTo>
                  <a:lnTo>
                    <a:pt x="32" y="463"/>
                  </a:lnTo>
                  <a:lnTo>
                    <a:pt x="63" y="443"/>
                  </a:lnTo>
                  <a:lnTo>
                    <a:pt x="92" y="422"/>
                  </a:lnTo>
                  <a:lnTo>
                    <a:pt x="120" y="401"/>
                  </a:lnTo>
                  <a:lnTo>
                    <a:pt x="147" y="379"/>
                  </a:lnTo>
                  <a:lnTo>
                    <a:pt x="171" y="356"/>
                  </a:lnTo>
                  <a:lnTo>
                    <a:pt x="196" y="333"/>
                  </a:lnTo>
                  <a:lnTo>
                    <a:pt x="217" y="310"/>
                  </a:lnTo>
                  <a:lnTo>
                    <a:pt x="237" y="285"/>
                  </a:lnTo>
                  <a:lnTo>
                    <a:pt x="256" y="261"/>
                  </a:lnTo>
                  <a:lnTo>
                    <a:pt x="272" y="236"/>
                  </a:lnTo>
                  <a:lnTo>
                    <a:pt x="288" y="211"/>
                  </a:lnTo>
                  <a:lnTo>
                    <a:pt x="301" y="185"/>
                  </a:lnTo>
                  <a:lnTo>
                    <a:pt x="313" y="158"/>
                  </a:lnTo>
                  <a:lnTo>
                    <a:pt x="323" y="133"/>
                  </a:lnTo>
                  <a:lnTo>
                    <a:pt x="331" y="106"/>
                  </a:lnTo>
                  <a:lnTo>
                    <a:pt x="337" y="80"/>
                  </a:lnTo>
                  <a:lnTo>
                    <a:pt x="343" y="53"/>
                  </a:lnTo>
                  <a:lnTo>
                    <a:pt x="345" y="26"/>
                  </a:lnTo>
                  <a:lnTo>
                    <a:pt x="346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33" name="Freeform 41"/>
            <p:cNvSpPr>
              <a:spLocks/>
            </p:cNvSpPr>
            <p:nvPr/>
          </p:nvSpPr>
          <p:spPr bwMode="auto">
            <a:xfrm>
              <a:off x="1337" y="2571"/>
              <a:ext cx="858" cy="907"/>
            </a:xfrm>
            <a:custGeom>
              <a:avLst/>
              <a:gdLst>
                <a:gd name="T0" fmla="*/ 2204 w 2204"/>
                <a:gd name="T1" fmla="*/ 2327 h 2327"/>
                <a:gd name="T2" fmla="*/ 0 w 2204"/>
                <a:gd name="T3" fmla="*/ 1054 h 2327"/>
                <a:gd name="T4" fmla="*/ 0 w 2204"/>
                <a:gd name="T5" fmla="*/ 0 h 2327"/>
                <a:gd name="T6" fmla="*/ 608 w 2204"/>
                <a:gd name="T7" fmla="*/ 351 h 2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04" h="2327">
                  <a:moveTo>
                    <a:pt x="2204" y="2327"/>
                  </a:moveTo>
                  <a:lnTo>
                    <a:pt x="0" y="1054"/>
                  </a:lnTo>
                  <a:lnTo>
                    <a:pt x="0" y="0"/>
                  </a:lnTo>
                  <a:lnTo>
                    <a:pt x="608" y="35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34" name="Freeform 42"/>
            <p:cNvSpPr>
              <a:spLocks/>
            </p:cNvSpPr>
            <p:nvPr/>
          </p:nvSpPr>
          <p:spPr bwMode="auto">
            <a:xfrm>
              <a:off x="2195" y="3478"/>
              <a:ext cx="651" cy="76"/>
            </a:xfrm>
            <a:custGeom>
              <a:avLst/>
              <a:gdLst>
                <a:gd name="T0" fmla="*/ 0 w 1672"/>
                <a:gd name="T1" fmla="*/ 0 h 200"/>
                <a:gd name="T2" fmla="*/ 33 w 1672"/>
                <a:gd name="T3" fmla="*/ 19 h 200"/>
                <a:gd name="T4" fmla="*/ 68 w 1672"/>
                <a:gd name="T5" fmla="*/ 36 h 200"/>
                <a:gd name="T6" fmla="*/ 104 w 1672"/>
                <a:gd name="T7" fmla="*/ 53 h 200"/>
                <a:gd name="T8" fmla="*/ 140 w 1672"/>
                <a:gd name="T9" fmla="*/ 69 h 200"/>
                <a:gd name="T10" fmla="*/ 179 w 1672"/>
                <a:gd name="T11" fmla="*/ 85 h 200"/>
                <a:gd name="T12" fmla="*/ 218 w 1672"/>
                <a:gd name="T13" fmla="*/ 99 h 200"/>
                <a:gd name="T14" fmla="*/ 258 w 1672"/>
                <a:gd name="T15" fmla="*/ 113 h 200"/>
                <a:gd name="T16" fmla="*/ 299 w 1672"/>
                <a:gd name="T17" fmla="*/ 126 h 200"/>
                <a:gd name="T18" fmla="*/ 341 w 1672"/>
                <a:gd name="T19" fmla="*/ 137 h 200"/>
                <a:gd name="T20" fmla="*/ 383 w 1672"/>
                <a:gd name="T21" fmla="*/ 148 h 200"/>
                <a:gd name="T22" fmla="*/ 427 w 1672"/>
                <a:gd name="T23" fmla="*/ 158 h 200"/>
                <a:gd name="T24" fmla="*/ 470 w 1672"/>
                <a:gd name="T25" fmla="*/ 167 h 200"/>
                <a:gd name="T26" fmla="*/ 515 w 1672"/>
                <a:gd name="T27" fmla="*/ 175 h 200"/>
                <a:gd name="T28" fmla="*/ 560 w 1672"/>
                <a:gd name="T29" fmla="*/ 181 h 200"/>
                <a:gd name="T30" fmla="*/ 605 w 1672"/>
                <a:gd name="T31" fmla="*/ 187 h 200"/>
                <a:gd name="T32" fmla="*/ 650 w 1672"/>
                <a:gd name="T33" fmla="*/ 192 h 200"/>
                <a:gd name="T34" fmla="*/ 697 w 1672"/>
                <a:gd name="T35" fmla="*/ 196 h 200"/>
                <a:gd name="T36" fmla="*/ 743 w 1672"/>
                <a:gd name="T37" fmla="*/ 198 h 200"/>
                <a:gd name="T38" fmla="*/ 789 w 1672"/>
                <a:gd name="T39" fmla="*/ 200 h 200"/>
                <a:gd name="T40" fmla="*/ 836 w 1672"/>
                <a:gd name="T41" fmla="*/ 200 h 200"/>
                <a:gd name="T42" fmla="*/ 883 w 1672"/>
                <a:gd name="T43" fmla="*/ 200 h 200"/>
                <a:gd name="T44" fmla="*/ 928 w 1672"/>
                <a:gd name="T45" fmla="*/ 198 h 200"/>
                <a:gd name="T46" fmla="*/ 975 w 1672"/>
                <a:gd name="T47" fmla="*/ 196 h 200"/>
                <a:gd name="T48" fmla="*/ 1021 w 1672"/>
                <a:gd name="T49" fmla="*/ 192 h 200"/>
                <a:gd name="T50" fmla="*/ 1067 w 1672"/>
                <a:gd name="T51" fmla="*/ 187 h 200"/>
                <a:gd name="T52" fmla="*/ 1112 w 1672"/>
                <a:gd name="T53" fmla="*/ 181 h 200"/>
                <a:gd name="T54" fmla="*/ 1156 w 1672"/>
                <a:gd name="T55" fmla="*/ 175 h 200"/>
                <a:gd name="T56" fmla="*/ 1201 w 1672"/>
                <a:gd name="T57" fmla="*/ 167 h 200"/>
                <a:gd name="T58" fmla="*/ 1245 w 1672"/>
                <a:gd name="T59" fmla="*/ 158 h 200"/>
                <a:gd name="T60" fmla="*/ 1288 w 1672"/>
                <a:gd name="T61" fmla="*/ 148 h 200"/>
                <a:gd name="T62" fmla="*/ 1331 w 1672"/>
                <a:gd name="T63" fmla="*/ 137 h 200"/>
                <a:gd name="T64" fmla="*/ 1372 w 1672"/>
                <a:gd name="T65" fmla="*/ 126 h 200"/>
                <a:gd name="T66" fmla="*/ 1414 w 1672"/>
                <a:gd name="T67" fmla="*/ 113 h 200"/>
                <a:gd name="T68" fmla="*/ 1453 w 1672"/>
                <a:gd name="T69" fmla="*/ 99 h 200"/>
                <a:gd name="T70" fmla="*/ 1493 w 1672"/>
                <a:gd name="T71" fmla="*/ 85 h 200"/>
                <a:gd name="T72" fmla="*/ 1531 w 1672"/>
                <a:gd name="T73" fmla="*/ 69 h 200"/>
                <a:gd name="T74" fmla="*/ 1568 w 1672"/>
                <a:gd name="T75" fmla="*/ 53 h 200"/>
                <a:gd name="T76" fmla="*/ 1603 w 1672"/>
                <a:gd name="T77" fmla="*/ 36 h 200"/>
                <a:gd name="T78" fmla="*/ 1639 w 1672"/>
                <a:gd name="T79" fmla="*/ 19 h 200"/>
                <a:gd name="T80" fmla="*/ 1672 w 1672"/>
                <a:gd name="T81" fmla="*/ 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672" h="200">
                  <a:moveTo>
                    <a:pt x="0" y="0"/>
                  </a:moveTo>
                  <a:lnTo>
                    <a:pt x="33" y="19"/>
                  </a:lnTo>
                  <a:lnTo>
                    <a:pt x="68" y="36"/>
                  </a:lnTo>
                  <a:lnTo>
                    <a:pt x="104" y="53"/>
                  </a:lnTo>
                  <a:lnTo>
                    <a:pt x="140" y="69"/>
                  </a:lnTo>
                  <a:lnTo>
                    <a:pt x="179" y="85"/>
                  </a:lnTo>
                  <a:lnTo>
                    <a:pt x="218" y="99"/>
                  </a:lnTo>
                  <a:lnTo>
                    <a:pt x="258" y="113"/>
                  </a:lnTo>
                  <a:lnTo>
                    <a:pt x="299" y="126"/>
                  </a:lnTo>
                  <a:lnTo>
                    <a:pt x="341" y="137"/>
                  </a:lnTo>
                  <a:lnTo>
                    <a:pt x="383" y="148"/>
                  </a:lnTo>
                  <a:lnTo>
                    <a:pt x="427" y="158"/>
                  </a:lnTo>
                  <a:lnTo>
                    <a:pt x="470" y="167"/>
                  </a:lnTo>
                  <a:lnTo>
                    <a:pt x="515" y="175"/>
                  </a:lnTo>
                  <a:lnTo>
                    <a:pt x="560" y="181"/>
                  </a:lnTo>
                  <a:lnTo>
                    <a:pt x="605" y="187"/>
                  </a:lnTo>
                  <a:lnTo>
                    <a:pt x="650" y="192"/>
                  </a:lnTo>
                  <a:lnTo>
                    <a:pt x="697" y="196"/>
                  </a:lnTo>
                  <a:lnTo>
                    <a:pt x="743" y="198"/>
                  </a:lnTo>
                  <a:lnTo>
                    <a:pt x="789" y="200"/>
                  </a:lnTo>
                  <a:lnTo>
                    <a:pt x="836" y="200"/>
                  </a:lnTo>
                  <a:lnTo>
                    <a:pt x="883" y="200"/>
                  </a:lnTo>
                  <a:lnTo>
                    <a:pt x="928" y="198"/>
                  </a:lnTo>
                  <a:lnTo>
                    <a:pt x="975" y="196"/>
                  </a:lnTo>
                  <a:lnTo>
                    <a:pt x="1021" y="192"/>
                  </a:lnTo>
                  <a:lnTo>
                    <a:pt x="1067" y="187"/>
                  </a:lnTo>
                  <a:lnTo>
                    <a:pt x="1112" y="181"/>
                  </a:lnTo>
                  <a:lnTo>
                    <a:pt x="1156" y="175"/>
                  </a:lnTo>
                  <a:lnTo>
                    <a:pt x="1201" y="167"/>
                  </a:lnTo>
                  <a:lnTo>
                    <a:pt x="1245" y="158"/>
                  </a:lnTo>
                  <a:lnTo>
                    <a:pt x="1288" y="148"/>
                  </a:lnTo>
                  <a:lnTo>
                    <a:pt x="1331" y="137"/>
                  </a:lnTo>
                  <a:lnTo>
                    <a:pt x="1372" y="126"/>
                  </a:lnTo>
                  <a:lnTo>
                    <a:pt x="1414" y="113"/>
                  </a:lnTo>
                  <a:lnTo>
                    <a:pt x="1453" y="99"/>
                  </a:lnTo>
                  <a:lnTo>
                    <a:pt x="1493" y="85"/>
                  </a:lnTo>
                  <a:lnTo>
                    <a:pt x="1531" y="69"/>
                  </a:lnTo>
                  <a:lnTo>
                    <a:pt x="1568" y="53"/>
                  </a:lnTo>
                  <a:lnTo>
                    <a:pt x="1603" y="36"/>
                  </a:lnTo>
                  <a:lnTo>
                    <a:pt x="1639" y="19"/>
                  </a:lnTo>
                  <a:lnTo>
                    <a:pt x="1672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35" name="Line 43"/>
            <p:cNvSpPr>
              <a:spLocks noChangeShapeType="1"/>
            </p:cNvSpPr>
            <p:nvPr/>
          </p:nvSpPr>
          <p:spPr bwMode="auto">
            <a:xfrm flipV="1">
              <a:off x="1574" y="1102"/>
              <a:ext cx="659" cy="160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36" name="Freeform 44"/>
            <p:cNvSpPr>
              <a:spLocks/>
            </p:cNvSpPr>
            <p:nvPr/>
          </p:nvSpPr>
          <p:spPr bwMode="auto">
            <a:xfrm>
              <a:off x="2165" y="1102"/>
              <a:ext cx="131" cy="594"/>
            </a:xfrm>
            <a:custGeom>
              <a:avLst/>
              <a:gdLst>
                <a:gd name="T0" fmla="*/ 171 w 334"/>
                <a:gd name="T1" fmla="*/ 0 h 1531"/>
                <a:gd name="T2" fmla="*/ 151 w 334"/>
                <a:gd name="T3" fmla="*/ 49 h 1531"/>
                <a:gd name="T4" fmla="*/ 132 w 334"/>
                <a:gd name="T5" fmla="*/ 98 h 1531"/>
                <a:gd name="T6" fmla="*/ 115 w 334"/>
                <a:gd name="T7" fmla="*/ 148 h 1531"/>
                <a:gd name="T8" fmla="*/ 99 w 334"/>
                <a:gd name="T9" fmla="*/ 197 h 1531"/>
                <a:gd name="T10" fmla="*/ 84 w 334"/>
                <a:gd name="T11" fmla="*/ 246 h 1531"/>
                <a:gd name="T12" fmla="*/ 71 w 334"/>
                <a:gd name="T13" fmla="*/ 295 h 1531"/>
                <a:gd name="T14" fmla="*/ 58 w 334"/>
                <a:gd name="T15" fmla="*/ 344 h 1531"/>
                <a:gd name="T16" fmla="*/ 46 w 334"/>
                <a:gd name="T17" fmla="*/ 393 h 1531"/>
                <a:gd name="T18" fmla="*/ 36 w 334"/>
                <a:gd name="T19" fmla="*/ 442 h 1531"/>
                <a:gd name="T20" fmla="*/ 27 w 334"/>
                <a:gd name="T21" fmla="*/ 490 h 1531"/>
                <a:gd name="T22" fmla="*/ 19 w 334"/>
                <a:gd name="T23" fmla="*/ 538 h 1531"/>
                <a:gd name="T24" fmla="*/ 13 w 334"/>
                <a:gd name="T25" fmla="*/ 585 h 1531"/>
                <a:gd name="T26" fmla="*/ 8 w 334"/>
                <a:gd name="T27" fmla="*/ 632 h 1531"/>
                <a:gd name="T28" fmla="*/ 3 w 334"/>
                <a:gd name="T29" fmla="*/ 677 h 1531"/>
                <a:gd name="T30" fmla="*/ 1 w 334"/>
                <a:gd name="T31" fmla="*/ 723 h 1531"/>
                <a:gd name="T32" fmla="*/ 0 w 334"/>
                <a:gd name="T33" fmla="*/ 768 h 1531"/>
                <a:gd name="T34" fmla="*/ 0 w 334"/>
                <a:gd name="T35" fmla="*/ 813 h 1531"/>
                <a:gd name="T36" fmla="*/ 1 w 334"/>
                <a:gd name="T37" fmla="*/ 855 h 1531"/>
                <a:gd name="T38" fmla="*/ 3 w 334"/>
                <a:gd name="T39" fmla="*/ 898 h 1531"/>
                <a:gd name="T40" fmla="*/ 7 w 334"/>
                <a:gd name="T41" fmla="*/ 940 h 1531"/>
                <a:gd name="T42" fmla="*/ 12 w 334"/>
                <a:gd name="T43" fmla="*/ 981 h 1531"/>
                <a:gd name="T44" fmla="*/ 18 w 334"/>
                <a:gd name="T45" fmla="*/ 1020 h 1531"/>
                <a:gd name="T46" fmla="*/ 26 w 334"/>
                <a:gd name="T47" fmla="*/ 1060 h 1531"/>
                <a:gd name="T48" fmla="*/ 34 w 334"/>
                <a:gd name="T49" fmla="*/ 1098 h 1531"/>
                <a:gd name="T50" fmla="*/ 45 w 334"/>
                <a:gd name="T51" fmla="*/ 1134 h 1531"/>
                <a:gd name="T52" fmla="*/ 57 w 334"/>
                <a:gd name="T53" fmla="*/ 1170 h 1531"/>
                <a:gd name="T54" fmla="*/ 68 w 334"/>
                <a:gd name="T55" fmla="*/ 1204 h 1531"/>
                <a:gd name="T56" fmla="*/ 82 w 334"/>
                <a:gd name="T57" fmla="*/ 1237 h 1531"/>
                <a:gd name="T58" fmla="*/ 97 w 334"/>
                <a:gd name="T59" fmla="*/ 1269 h 1531"/>
                <a:gd name="T60" fmla="*/ 113 w 334"/>
                <a:gd name="T61" fmla="*/ 1300 h 1531"/>
                <a:gd name="T62" fmla="*/ 130 w 334"/>
                <a:gd name="T63" fmla="*/ 1330 h 1531"/>
                <a:gd name="T64" fmla="*/ 149 w 334"/>
                <a:gd name="T65" fmla="*/ 1358 h 1531"/>
                <a:gd name="T66" fmla="*/ 168 w 334"/>
                <a:gd name="T67" fmla="*/ 1385 h 1531"/>
                <a:gd name="T68" fmla="*/ 189 w 334"/>
                <a:gd name="T69" fmla="*/ 1410 h 1531"/>
                <a:gd name="T70" fmla="*/ 210 w 334"/>
                <a:gd name="T71" fmla="*/ 1434 h 1531"/>
                <a:gd name="T72" fmla="*/ 233 w 334"/>
                <a:gd name="T73" fmla="*/ 1457 h 1531"/>
                <a:gd name="T74" fmla="*/ 257 w 334"/>
                <a:gd name="T75" fmla="*/ 1478 h 1531"/>
                <a:gd name="T76" fmla="*/ 281 w 334"/>
                <a:gd name="T77" fmla="*/ 1497 h 1531"/>
                <a:gd name="T78" fmla="*/ 307 w 334"/>
                <a:gd name="T79" fmla="*/ 1515 h 1531"/>
                <a:gd name="T80" fmla="*/ 334 w 334"/>
                <a:gd name="T81" fmla="*/ 1531 h 1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4" h="1531">
                  <a:moveTo>
                    <a:pt x="171" y="0"/>
                  </a:moveTo>
                  <a:lnTo>
                    <a:pt x="151" y="49"/>
                  </a:lnTo>
                  <a:lnTo>
                    <a:pt x="132" y="98"/>
                  </a:lnTo>
                  <a:lnTo>
                    <a:pt x="115" y="148"/>
                  </a:lnTo>
                  <a:lnTo>
                    <a:pt x="99" y="197"/>
                  </a:lnTo>
                  <a:lnTo>
                    <a:pt x="84" y="246"/>
                  </a:lnTo>
                  <a:lnTo>
                    <a:pt x="71" y="295"/>
                  </a:lnTo>
                  <a:lnTo>
                    <a:pt x="58" y="344"/>
                  </a:lnTo>
                  <a:lnTo>
                    <a:pt x="46" y="393"/>
                  </a:lnTo>
                  <a:lnTo>
                    <a:pt x="36" y="442"/>
                  </a:lnTo>
                  <a:lnTo>
                    <a:pt x="27" y="490"/>
                  </a:lnTo>
                  <a:lnTo>
                    <a:pt x="19" y="538"/>
                  </a:lnTo>
                  <a:lnTo>
                    <a:pt x="13" y="585"/>
                  </a:lnTo>
                  <a:lnTo>
                    <a:pt x="8" y="632"/>
                  </a:lnTo>
                  <a:lnTo>
                    <a:pt x="3" y="677"/>
                  </a:lnTo>
                  <a:lnTo>
                    <a:pt x="1" y="723"/>
                  </a:lnTo>
                  <a:lnTo>
                    <a:pt x="0" y="768"/>
                  </a:lnTo>
                  <a:lnTo>
                    <a:pt x="0" y="813"/>
                  </a:lnTo>
                  <a:lnTo>
                    <a:pt x="1" y="855"/>
                  </a:lnTo>
                  <a:lnTo>
                    <a:pt x="3" y="898"/>
                  </a:lnTo>
                  <a:lnTo>
                    <a:pt x="7" y="940"/>
                  </a:lnTo>
                  <a:lnTo>
                    <a:pt x="12" y="981"/>
                  </a:lnTo>
                  <a:lnTo>
                    <a:pt x="18" y="1020"/>
                  </a:lnTo>
                  <a:lnTo>
                    <a:pt x="26" y="1060"/>
                  </a:lnTo>
                  <a:lnTo>
                    <a:pt x="34" y="1098"/>
                  </a:lnTo>
                  <a:lnTo>
                    <a:pt x="45" y="1134"/>
                  </a:lnTo>
                  <a:lnTo>
                    <a:pt x="57" y="1170"/>
                  </a:lnTo>
                  <a:lnTo>
                    <a:pt x="68" y="1204"/>
                  </a:lnTo>
                  <a:lnTo>
                    <a:pt x="82" y="1237"/>
                  </a:lnTo>
                  <a:lnTo>
                    <a:pt x="97" y="1269"/>
                  </a:lnTo>
                  <a:lnTo>
                    <a:pt x="113" y="1300"/>
                  </a:lnTo>
                  <a:lnTo>
                    <a:pt x="130" y="1330"/>
                  </a:lnTo>
                  <a:lnTo>
                    <a:pt x="149" y="1358"/>
                  </a:lnTo>
                  <a:lnTo>
                    <a:pt x="168" y="1385"/>
                  </a:lnTo>
                  <a:lnTo>
                    <a:pt x="189" y="1410"/>
                  </a:lnTo>
                  <a:lnTo>
                    <a:pt x="210" y="1434"/>
                  </a:lnTo>
                  <a:lnTo>
                    <a:pt x="233" y="1457"/>
                  </a:lnTo>
                  <a:lnTo>
                    <a:pt x="257" y="1478"/>
                  </a:lnTo>
                  <a:lnTo>
                    <a:pt x="281" y="1497"/>
                  </a:lnTo>
                  <a:lnTo>
                    <a:pt x="307" y="1515"/>
                  </a:lnTo>
                  <a:lnTo>
                    <a:pt x="334" y="153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37" name="Line 45"/>
            <p:cNvSpPr>
              <a:spLocks noChangeShapeType="1"/>
            </p:cNvSpPr>
            <p:nvPr/>
          </p:nvSpPr>
          <p:spPr bwMode="auto">
            <a:xfrm flipV="1">
              <a:off x="2492" y="1811"/>
              <a:ext cx="0" cy="36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38" name="Line 46"/>
            <p:cNvSpPr>
              <a:spLocks noChangeShapeType="1"/>
            </p:cNvSpPr>
            <p:nvPr/>
          </p:nvSpPr>
          <p:spPr bwMode="auto">
            <a:xfrm>
              <a:off x="3481" y="1301"/>
              <a:ext cx="163" cy="2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39" name="Freeform 47"/>
            <p:cNvSpPr>
              <a:spLocks/>
            </p:cNvSpPr>
            <p:nvPr/>
          </p:nvSpPr>
          <p:spPr bwMode="auto">
            <a:xfrm>
              <a:off x="2227" y="2710"/>
              <a:ext cx="586" cy="337"/>
            </a:xfrm>
            <a:custGeom>
              <a:avLst/>
              <a:gdLst>
                <a:gd name="T0" fmla="*/ 4 w 1506"/>
                <a:gd name="T1" fmla="*/ 478 h 870"/>
                <a:gd name="T2" fmla="*/ 23 w 1506"/>
                <a:gd name="T3" fmla="*/ 541 h 870"/>
                <a:gd name="T4" fmla="*/ 58 w 1506"/>
                <a:gd name="T5" fmla="*/ 603 h 870"/>
                <a:gd name="T6" fmla="*/ 109 w 1506"/>
                <a:gd name="T7" fmla="*/ 660 h 870"/>
                <a:gd name="T8" fmla="*/ 173 w 1506"/>
                <a:gd name="T9" fmla="*/ 713 h 870"/>
                <a:gd name="T10" fmla="*/ 251 w 1506"/>
                <a:gd name="T11" fmla="*/ 759 h 870"/>
                <a:gd name="T12" fmla="*/ 340 w 1506"/>
                <a:gd name="T13" fmla="*/ 799 h 870"/>
                <a:gd name="T14" fmla="*/ 438 w 1506"/>
                <a:gd name="T15" fmla="*/ 830 h 870"/>
                <a:gd name="T16" fmla="*/ 542 w 1506"/>
                <a:gd name="T17" fmla="*/ 852 h 870"/>
                <a:gd name="T18" fmla="*/ 651 w 1506"/>
                <a:gd name="T19" fmla="*/ 866 h 870"/>
                <a:gd name="T20" fmla="*/ 762 w 1506"/>
                <a:gd name="T21" fmla="*/ 870 h 870"/>
                <a:gd name="T22" fmla="*/ 873 w 1506"/>
                <a:gd name="T23" fmla="*/ 865 h 870"/>
                <a:gd name="T24" fmla="*/ 982 w 1506"/>
                <a:gd name="T25" fmla="*/ 849 h 870"/>
                <a:gd name="T26" fmla="*/ 1085 w 1506"/>
                <a:gd name="T27" fmla="*/ 825 h 870"/>
                <a:gd name="T28" fmla="*/ 1182 w 1506"/>
                <a:gd name="T29" fmla="*/ 792 h 870"/>
                <a:gd name="T30" fmla="*/ 1268 w 1506"/>
                <a:gd name="T31" fmla="*/ 752 h 870"/>
                <a:gd name="T32" fmla="*/ 1344 w 1506"/>
                <a:gd name="T33" fmla="*/ 704 h 870"/>
                <a:gd name="T34" fmla="*/ 1405 w 1506"/>
                <a:gd name="T35" fmla="*/ 651 h 870"/>
                <a:gd name="T36" fmla="*/ 1454 w 1506"/>
                <a:gd name="T37" fmla="*/ 593 h 870"/>
                <a:gd name="T38" fmla="*/ 1486 w 1506"/>
                <a:gd name="T39" fmla="*/ 532 h 870"/>
                <a:gd name="T40" fmla="*/ 1503 w 1506"/>
                <a:gd name="T41" fmla="*/ 468 h 870"/>
                <a:gd name="T42" fmla="*/ 1503 w 1506"/>
                <a:gd name="T43" fmla="*/ 403 h 870"/>
                <a:gd name="T44" fmla="*/ 1486 w 1506"/>
                <a:gd name="T45" fmla="*/ 339 h 870"/>
                <a:gd name="T46" fmla="*/ 1454 w 1506"/>
                <a:gd name="T47" fmla="*/ 277 h 870"/>
                <a:gd name="T48" fmla="*/ 1405 w 1506"/>
                <a:gd name="T49" fmla="*/ 220 h 870"/>
                <a:gd name="T50" fmla="*/ 1344 w 1506"/>
                <a:gd name="T51" fmla="*/ 166 h 870"/>
                <a:gd name="T52" fmla="*/ 1268 w 1506"/>
                <a:gd name="T53" fmla="*/ 119 h 870"/>
                <a:gd name="T54" fmla="*/ 1182 w 1506"/>
                <a:gd name="T55" fmla="*/ 78 h 870"/>
                <a:gd name="T56" fmla="*/ 1085 w 1506"/>
                <a:gd name="T57" fmla="*/ 45 h 870"/>
                <a:gd name="T58" fmla="*/ 982 w 1506"/>
                <a:gd name="T59" fmla="*/ 22 h 870"/>
                <a:gd name="T60" fmla="*/ 873 w 1506"/>
                <a:gd name="T61" fmla="*/ 6 h 870"/>
                <a:gd name="T62" fmla="*/ 762 w 1506"/>
                <a:gd name="T63" fmla="*/ 0 h 870"/>
                <a:gd name="T64" fmla="*/ 651 w 1506"/>
                <a:gd name="T65" fmla="*/ 5 h 870"/>
                <a:gd name="T66" fmla="*/ 542 w 1506"/>
                <a:gd name="T67" fmla="*/ 18 h 870"/>
                <a:gd name="T68" fmla="*/ 438 w 1506"/>
                <a:gd name="T69" fmla="*/ 41 h 870"/>
                <a:gd name="T70" fmla="*/ 340 w 1506"/>
                <a:gd name="T71" fmla="*/ 72 h 870"/>
                <a:gd name="T72" fmla="*/ 251 w 1506"/>
                <a:gd name="T73" fmla="*/ 111 h 870"/>
                <a:gd name="T74" fmla="*/ 173 w 1506"/>
                <a:gd name="T75" fmla="*/ 158 h 870"/>
                <a:gd name="T76" fmla="*/ 109 w 1506"/>
                <a:gd name="T77" fmla="*/ 210 h 870"/>
                <a:gd name="T78" fmla="*/ 58 w 1506"/>
                <a:gd name="T79" fmla="*/ 268 h 870"/>
                <a:gd name="T80" fmla="*/ 23 w 1506"/>
                <a:gd name="T81" fmla="*/ 329 h 870"/>
                <a:gd name="T82" fmla="*/ 4 w 1506"/>
                <a:gd name="T83" fmla="*/ 392 h 8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06" h="870">
                  <a:moveTo>
                    <a:pt x="0" y="435"/>
                  </a:moveTo>
                  <a:lnTo>
                    <a:pt x="1" y="457"/>
                  </a:lnTo>
                  <a:lnTo>
                    <a:pt x="4" y="478"/>
                  </a:lnTo>
                  <a:lnTo>
                    <a:pt x="8" y="500"/>
                  </a:lnTo>
                  <a:lnTo>
                    <a:pt x="15" y="521"/>
                  </a:lnTo>
                  <a:lnTo>
                    <a:pt x="23" y="541"/>
                  </a:lnTo>
                  <a:lnTo>
                    <a:pt x="33" y="562"/>
                  </a:lnTo>
                  <a:lnTo>
                    <a:pt x="45" y="583"/>
                  </a:lnTo>
                  <a:lnTo>
                    <a:pt x="58" y="603"/>
                  </a:lnTo>
                  <a:lnTo>
                    <a:pt x="73" y="622"/>
                  </a:lnTo>
                  <a:lnTo>
                    <a:pt x="90" y="641"/>
                  </a:lnTo>
                  <a:lnTo>
                    <a:pt x="109" y="660"/>
                  </a:lnTo>
                  <a:lnTo>
                    <a:pt x="129" y="679"/>
                  </a:lnTo>
                  <a:lnTo>
                    <a:pt x="151" y="696"/>
                  </a:lnTo>
                  <a:lnTo>
                    <a:pt x="173" y="713"/>
                  </a:lnTo>
                  <a:lnTo>
                    <a:pt x="198" y="729"/>
                  </a:lnTo>
                  <a:lnTo>
                    <a:pt x="224" y="745"/>
                  </a:lnTo>
                  <a:lnTo>
                    <a:pt x="251" y="759"/>
                  </a:lnTo>
                  <a:lnTo>
                    <a:pt x="280" y="773"/>
                  </a:lnTo>
                  <a:lnTo>
                    <a:pt x="309" y="786"/>
                  </a:lnTo>
                  <a:lnTo>
                    <a:pt x="340" y="799"/>
                  </a:lnTo>
                  <a:lnTo>
                    <a:pt x="372" y="809"/>
                  </a:lnTo>
                  <a:lnTo>
                    <a:pt x="403" y="820"/>
                  </a:lnTo>
                  <a:lnTo>
                    <a:pt x="438" y="830"/>
                  </a:lnTo>
                  <a:lnTo>
                    <a:pt x="472" y="838"/>
                  </a:lnTo>
                  <a:lnTo>
                    <a:pt x="506" y="846"/>
                  </a:lnTo>
                  <a:lnTo>
                    <a:pt x="542" y="852"/>
                  </a:lnTo>
                  <a:lnTo>
                    <a:pt x="577" y="858"/>
                  </a:lnTo>
                  <a:lnTo>
                    <a:pt x="614" y="863"/>
                  </a:lnTo>
                  <a:lnTo>
                    <a:pt x="651" y="866"/>
                  </a:lnTo>
                  <a:lnTo>
                    <a:pt x="688" y="868"/>
                  </a:lnTo>
                  <a:lnTo>
                    <a:pt x="725" y="870"/>
                  </a:lnTo>
                  <a:lnTo>
                    <a:pt x="762" y="870"/>
                  </a:lnTo>
                  <a:lnTo>
                    <a:pt x="800" y="869"/>
                  </a:lnTo>
                  <a:lnTo>
                    <a:pt x="837" y="867"/>
                  </a:lnTo>
                  <a:lnTo>
                    <a:pt x="873" y="865"/>
                  </a:lnTo>
                  <a:lnTo>
                    <a:pt x="910" y="861"/>
                  </a:lnTo>
                  <a:lnTo>
                    <a:pt x="947" y="855"/>
                  </a:lnTo>
                  <a:lnTo>
                    <a:pt x="982" y="849"/>
                  </a:lnTo>
                  <a:lnTo>
                    <a:pt x="1017" y="842"/>
                  </a:lnTo>
                  <a:lnTo>
                    <a:pt x="1052" y="834"/>
                  </a:lnTo>
                  <a:lnTo>
                    <a:pt x="1085" y="825"/>
                  </a:lnTo>
                  <a:lnTo>
                    <a:pt x="1118" y="815"/>
                  </a:lnTo>
                  <a:lnTo>
                    <a:pt x="1150" y="804"/>
                  </a:lnTo>
                  <a:lnTo>
                    <a:pt x="1182" y="792"/>
                  </a:lnTo>
                  <a:lnTo>
                    <a:pt x="1212" y="780"/>
                  </a:lnTo>
                  <a:lnTo>
                    <a:pt x="1240" y="766"/>
                  </a:lnTo>
                  <a:lnTo>
                    <a:pt x="1268" y="752"/>
                  </a:lnTo>
                  <a:lnTo>
                    <a:pt x="1295" y="737"/>
                  </a:lnTo>
                  <a:lnTo>
                    <a:pt x="1320" y="721"/>
                  </a:lnTo>
                  <a:lnTo>
                    <a:pt x="1344" y="704"/>
                  </a:lnTo>
                  <a:lnTo>
                    <a:pt x="1366" y="687"/>
                  </a:lnTo>
                  <a:lnTo>
                    <a:pt x="1386" y="669"/>
                  </a:lnTo>
                  <a:lnTo>
                    <a:pt x="1405" y="651"/>
                  </a:lnTo>
                  <a:lnTo>
                    <a:pt x="1424" y="632"/>
                  </a:lnTo>
                  <a:lnTo>
                    <a:pt x="1440" y="613"/>
                  </a:lnTo>
                  <a:lnTo>
                    <a:pt x="1454" y="593"/>
                  </a:lnTo>
                  <a:lnTo>
                    <a:pt x="1466" y="573"/>
                  </a:lnTo>
                  <a:lnTo>
                    <a:pt x="1478" y="552"/>
                  </a:lnTo>
                  <a:lnTo>
                    <a:pt x="1486" y="532"/>
                  </a:lnTo>
                  <a:lnTo>
                    <a:pt x="1494" y="510"/>
                  </a:lnTo>
                  <a:lnTo>
                    <a:pt x="1499" y="489"/>
                  </a:lnTo>
                  <a:lnTo>
                    <a:pt x="1503" y="468"/>
                  </a:lnTo>
                  <a:lnTo>
                    <a:pt x="1506" y="446"/>
                  </a:lnTo>
                  <a:lnTo>
                    <a:pt x="1506" y="424"/>
                  </a:lnTo>
                  <a:lnTo>
                    <a:pt x="1503" y="403"/>
                  </a:lnTo>
                  <a:lnTo>
                    <a:pt x="1499" y="382"/>
                  </a:lnTo>
                  <a:lnTo>
                    <a:pt x="1494" y="360"/>
                  </a:lnTo>
                  <a:lnTo>
                    <a:pt x="1486" y="339"/>
                  </a:lnTo>
                  <a:lnTo>
                    <a:pt x="1478" y="319"/>
                  </a:lnTo>
                  <a:lnTo>
                    <a:pt x="1466" y="297"/>
                  </a:lnTo>
                  <a:lnTo>
                    <a:pt x="1454" y="277"/>
                  </a:lnTo>
                  <a:lnTo>
                    <a:pt x="1440" y="258"/>
                  </a:lnTo>
                  <a:lnTo>
                    <a:pt x="1424" y="239"/>
                  </a:lnTo>
                  <a:lnTo>
                    <a:pt x="1405" y="220"/>
                  </a:lnTo>
                  <a:lnTo>
                    <a:pt x="1386" y="202"/>
                  </a:lnTo>
                  <a:lnTo>
                    <a:pt x="1366" y="183"/>
                  </a:lnTo>
                  <a:lnTo>
                    <a:pt x="1344" y="166"/>
                  </a:lnTo>
                  <a:lnTo>
                    <a:pt x="1320" y="149"/>
                  </a:lnTo>
                  <a:lnTo>
                    <a:pt x="1295" y="133"/>
                  </a:lnTo>
                  <a:lnTo>
                    <a:pt x="1268" y="119"/>
                  </a:lnTo>
                  <a:lnTo>
                    <a:pt x="1240" y="105"/>
                  </a:lnTo>
                  <a:lnTo>
                    <a:pt x="1212" y="91"/>
                  </a:lnTo>
                  <a:lnTo>
                    <a:pt x="1182" y="78"/>
                  </a:lnTo>
                  <a:lnTo>
                    <a:pt x="1150" y="66"/>
                  </a:lnTo>
                  <a:lnTo>
                    <a:pt x="1118" y="56"/>
                  </a:lnTo>
                  <a:lnTo>
                    <a:pt x="1085" y="45"/>
                  </a:lnTo>
                  <a:lnTo>
                    <a:pt x="1052" y="37"/>
                  </a:lnTo>
                  <a:lnTo>
                    <a:pt x="1017" y="28"/>
                  </a:lnTo>
                  <a:lnTo>
                    <a:pt x="982" y="22"/>
                  </a:lnTo>
                  <a:lnTo>
                    <a:pt x="947" y="15"/>
                  </a:lnTo>
                  <a:lnTo>
                    <a:pt x="910" y="10"/>
                  </a:lnTo>
                  <a:lnTo>
                    <a:pt x="873" y="6"/>
                  </a:lnTo>
                  <a:lnTo>
                    <a:pt x="837" y="4"/>
                  </a:lnTo>
                  <a:lnTo>
                    <a:pt x="800" y="1"/>
                  </a:lnTo>
                  <a:lnTo>
                    <a:pt x="762" y="0"/>
                  </a:lnTo>
                  <a:lnTo>
                    <a:pt x="725" y="0"/>
                  </a:lnTo>
                  <a:lnTo>
                    <a:pt x="688" y="2"/>
                  </a:lnTo>
                  <a:lnTo>
                    <a:pt x="651" y="5"/>
                  </a:lnTo>
                  <a:lnTo>
                    <a:pt x="614" y="8"/>
                  </a:lnTo>
                  <a:lnTo>
                    <a:pt x="577" y="12"/>
                  </a:lnTo>
                  <a:lnTo>
                    <a:pt x="542" y="18"/>
                  </a:lnTo>
                  <a:lnTo>
                    <a:pt x="506" y="25"/>
                  </a:lnTo>
                  <a:lnTo>
                    <a:pt x="472" y="32"/>
                  </a:lnTo>
                  <a:lnTo>
                    <a:pt x="438" y="41"/>
                  </a:lnTo>
                  <a:lnTo>
                    <a:pt x="403" y="50"/>
                  </a:lnTo>
                  <a:lnTo>
                    <a:pt x="372" y="61"/>
                  </a:lnTo>
                  <a:lnTo>
                    <a:pt x="340" y="72"/>
                  </a:lnTo>
                  <a:lnTo>
                    <a:pt x="309" y="84"/>
                  </a:lnTo>
                  <a:lnTo>
                    <a:pt x="280" y="97"/>
                  </a:lnTo>
                  <a:lnTo>
                    <a:pt x="251" y="111"/>
                  </a:lnTo>
                  <a:lnTo>
                    <a:pt x="224" y="126"/>
                  </a:lnTo>
                  <a:lnTo>
                    <a:pt x="198" y="142"/>
                  </a:lnTo>
                  <a:lnTo>
                    <a:pt x="173" y="158"/>
                  </a:lnTo>
                  <a:lnTo>
                    <a:pt x="151" y="175"/>
                  </a:lnTo>
                  <a:lnTo>
                    <a:pt x="129" y="192"/>
                  </a:lnTo>
                  <a:lnTo>
                    <a:pt x="109" y="210"/>
                  </a:lnTo>
                  <a:lnTo>
                    <a:pt x="90" y="229"/>
                  </a:lnTo>
                  <a:lnTo>
                    <a:pt x="73" y="248"/>
                  </a:lnTo>
                  <a:lnTo>
                    <a:pt x="58" y="268"/>
                  </a:lnTo>
                  <a:lnTo>
                    <a:pt x="45" y="288"/>
                  </a:lnTo>
                  <a:lnTo>
                    <a:pt x="33" y="308"/>
                  </a:lnTo>
                  <a:lnTo>
                    <a:pt x="23" y="329"/>
                  </a:lnTo>
                  <a:lnTo>
                    <a:pt x="15" y="350"/>
                  </a:lnTo>
                  <a:lnTo>
                    <a:pt x="8" y="371"/>
                  </a:lnTo>
                  <a:lnTo>
                    <a:pt x="4" y="392"/>
                  </a:lnTo>
                  <a:lnTo>
                    <a:pt x="1" y="413"/>
                  </a:lnTo>
                  <a:lnTo>
                    <a:pt x="0" y="43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40" name="Line 48"/>
            <p:cNvSpPr>
              <a:spLocks noChangeShapeType="1"/>
            </p:cNvSpPr>
            <p:nvPr/>
          </p:nvSpPr>
          <p:spPr bwMode="auto">
            <a:xfrm flipV="1">
              <a:off x="2846" y="2726"/>
              <a:ext cx="591" cy="34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41" name="Freeform 49"/>
            <p:cNvSpPr>
              <a:spLocks/>
            </p:cNvSpPr>
            <p:nvPr/>
          </p:nvSpPr>
          <p:spPr bwMode="auto">
            <a:xfrm>
              <a:off x="2195" y="3066"/>
              <a:ext cx="651" cy="79"/>
            </a:xfrm>
            <a:custGeom>
              <a:avLst/>
              <a:gdLst>
                <a:gd name="T0" fmla="*/ 0 w 1672"/>
                <a:gd name="T1" fmla="*/ 0 h 200"/>
                <a:gd name="T2" fmla="*/ 33 w 1672"/>
                <a:gd name="T3" fmla="*/ 19 h 200"/>
                <a:gd name="T4" fmla="*/ 68 w 1672"/>
                <a:gd name="T5" fmla="*/ 36 h 200"/>
                <a:gd name="T6" fmla="*/ 104 w 1672"/>
                <a:gd name="T7" fmla="*/ 53 h 200"/>
                <a:gd name="T8" fmla="*/ 140 w 1672"/>
                <a:gd name="T9" fmla="*/ 70 h 200"/>
                <a:gd name="T10" fmla="*/ 179 w 1672"/>
                <a:gd name="T11" fmla="*/ 85 h 200"/>
                <a:gd name="T12" fmla="*/ 218 w 1672"/>
                <a:gd name="T13" fmla="*/ 100 h 200"/>
                <a:gd name="T14" fmla="*/ 258 w 1672"/>
                <a:gd name="T15" fmla="*/ 113 h 200"/>
                <a:gd name="T16" fmla="*/ 299 w 1672"/>
                <a:gd name="T17" fmla="*/ 126 h 200"/>
                <a:gd name="T18" fmla="*/ 341 w 1672"/>
                <a:gd name="T19" fmla="*/ 137 h 200"/>
                <a:gd name="T20" fmla="*/ 383 w 1672"/>
                <a:gd name="T21" fmla="*/ 148 h 200"/>
                <a:gd name="T22" fmla="*/ 427 w 1672"/>
                <a:gd name="T23" fmla="*/ 158 h 200"/>
                <a:gd name="T24" fmla="*/ 470 w 1672"/>
                <a:gd name="T25" fmla="*/ 167 h 200"/>
                <a:gd name="T26" fmla="*/ 515 w 1672"/>
                <a:gd name="T27" fmla="*/ 175 h 200"/>
                <a:gd name="T28" fmla="*/ 560 w 1672"/>
                <a:gd name="T29" fmla="*/ 181 h 200"/>
                <a:gd name="T30" fmla="*/ 605 w 1672"/>
                <a:gd name="T31" fmla="*/ 187 h 200"/>
                <a:gd name="T32" fmla="*/ 650 w 1672"/>
                <a:gd name="T33" fmla="*/ 192 h 200"/>
                <a:gd name="T34" fmla="*/ 697 w 1672"/>
                <a:gd name="T35" fmla="*/ 196 h 200"/>
                <a:gd name="T36" fmla="*/ 743 w 1672"/>
                <a:gd name="T37" fmla="*/ 198 h 200"/>
                <a:gd name="T38" fmla="*/ 789 w 1672"/>
                <a:gd name="T39" fmla="*/ 200 h 200"/>
                <a:gd name="T40" fmla="*/ 836 w 1672"/>
                <a:gd name="T41" fmla="*/ 200 h 200"/>
                <a:gd name="T42" fmla="*/ 883 w 1672"/>
                <a:gd name="T43" fmla="*/ 200 h 200"/>
                <a:gd name="T44" fmla="*/ 928 w 1672"/>
                <a:gd name="T45" fmla="*/ 198 h 200"/>
                <a:gd name="T46" fmla="*/ 975 w 1672"/>
                <a:gd name="T47" fmla="*/ 196 h 200"/>
                <a:gd name="T48" fmla="*/ 1021 w 1672"/>
                <a:gd name="T49" fmla="*/ 192 h 200"/>
                <a:gd name="T50" fmla="*/ 1067 w 1672"/>
                <a:gd name="T51" fmla="*/ 187 h 200"/>
                <a:gd name="T52" fmla="*/ 1112 w 1672"/>
                <a:gd name="T53" fmla="*/ 181 h 200"/>
                <a:gd name="T54" fmla="*/ 1156 w 1672"/>
                <a:gd name="T55" fmla="*/ 175 h 200"/>
                <a:gd name="T56" fmla="*/ 1201 w 1672"/>
                <a:gd name="T57" fmla="*/ 167 h 200"/>
                <a:gd name="T58" fmla="*/ 1245 w 1672"/>
                <a:gd name="T59" fmla="*/ 158 h 200"/>
                <a:gd name="T60" fmla="*/ 1288 w 1672"/>
                <a:gd name="T61" fmla="*/ 148 h 200"/>
                <a:gd name="T62" fmla="*/ 1331 w 1672"/>
                <a:gd name="T63" fmla="*/ 137 h 200"/>
                <a:gd name="T64" fmla="*/ 1372 w 1672"/>
                <a:gd name="T65" fmla="*/ 126 h 200"/>
                <a:gd name="T66" fmla="*/ 1414 w 1672"/>
                <a:gd name="T67" fmla="*/ 113 h 200"/>
                <a:gd name="T68" fmla="*/ 1453 w 1672"/>
                <a:gd name="T69" fmla="*/ 100 h 200"/>
                <a:gd name="T70" fmla="*/ 1493 w 1672"/>
                <a:gd name="T71" fmla="*/ 85 h 200"/>
                <a:gd name="T72" fmla="*/ 1531 w 1672"/>
                <a:gd name="T73" fmla="*/ 70 h 200"/>
                <a:gd name="T74" fmla="*/ 1568 w 1672"/>
                <a:gd name="T75" fmla="*/ 53 h 200"/>
                <a:gd name="T76" fmla="*/ 1603 w 1672"/>
                <a:gd name="T77" fmla="*/ 36 h 200"/>
                <a:gd name="T78" fmla="*/ 1639 w 1672"/>
                <a:gd name="T79" fmla="*/ 19 h 200"/>
                <a:gd name="T80" fmla="*/ 1672 w 1672"/>
                <a:gd name="T81" fmla="*/ 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672" h="200">
                  <a:moveTo>
                    <a:pt x="0" y="0"/>
                  </a:moveTo>
                  <a:lnTo>
                    <a:pt x="33" y="19"/>
                  </a:lnTo>
                  <a:lnTo>
                    <a:pt x="68" y="36"/>
                  </a:lnTo>
                  <a:lnTo>
                    <a:pt x="104" y="53"/>
                  </a:lnTo>
                  <a:lnTo>
                    <a:pt x="140" y="70"/>
                  </a:lnTo>
                  <a:lnTo>
                    <a:pt x="179" y="85"/>
                  </a:lnTo>
                  <a:lnTo>
                    <a:pt x="218" y="100"/>
                  </a:lnTo>
                  <a:lnTo>
                    <a:pt x="258" y="113"/>
                  </a:lnTo>
                  <a:lnTo>
                    <a:pt x="299" y="126"/>
                  </a:lnTo>
                  <a:lnTo>
                    <a:pt x="341" y="137"/>
                  </a:lnTo>
                  <a:lnTo>
                    <a:pt x="383" y="148"/>
                  </a:lnTo>
                  <a:lnTo>
                    <a:pt x="427" y="158"/>
                  </a:lnTo>
                  <a:lnTo>
                    <a:pt x="470" y="167"/>
                  </a:lnTo>
                  <a:lnTo>
                    <a:pt x="515" y="175"/>
                  </a:lnTo>
                  <a:lnTo>
                    <a:pt x="560" y="181"/>
                  </a:lnTo>
                  <a:lnTo>
                    <a:pt x="605" y="187"/>
                  </a:lnTo>
                  <a:lnTo>
                    <a:pt x="650" y="192"/>
                  </a:lnTo>
                  <a:lnTo>
                    <a:pt x="697" y="196"/>
                  </a:lnTo>
                  <a:lnTo>
                    <a:pt x="743" y="198"/>
                  </a:lnTo>
                  <a:lnTo>
                    <a:pt x="789" y="200"/>
                  </a:lnTo>
                  <a:lnTo>
                    <a:pt x="836" y="200"/>
                  </a:lnTo>
                  <a:lnTo>
                    <a:pt x="883" y="200"/>
                  </a:lnTo>
                  <a:lnTo>
                    <a:pt x="928" y="198"/>
                  </a:lnTo>
                  <a:lnTo>
                    <a:pt x="975" y="196"/>
                  </a:lnTo>
                  <a:lnTo>
                    <a:pt x="1021" y="192"/>
                  </a:lnTo>
                  <a:lnTo>
                    <a:pt x="1067" y="187"/>
                  </a:lnTo>
                  <a:lnTo>
                    <a:pt x="1112" y="181"/>
                  </a:lnTo>
                  <a:lnTo>
                    <a:pt x="1156" y="175"/>
                  </a:lnTo>
                  <a:lnTo>
                    <a:pt x="1201" y="167"/>
                  </a:lnTo>
                  <a:lnTo>
                    <a:pt x="1245" y="158"/>
                  </a:lnTo>
                  <a:lnTo>
                    <a:pt x="1288" y="148"/>
                  </a:lnTo>
                  <a:lnTo>
                    <a:pt x="1331" y="137"/>
                  </a:lnTo>
                  <a:lnTo>
                    <a:pt x="1372" y="126"/>
                  </a:lnTo>
                  <a:lnTo>
                    <a:pt x="1414" y="113"/>
                  </a:lnTo>
                  <a:lnTo>
                    <a:pt x="1453" y="100"/>
                  </a:lnTo>
                  <a:lnTo>
                    <a:pt x="1493" y="85"/>
                  </a:lnTo>
                  <a:lnTo>
                    <a:pt x="1531" y="70"/>
                  </a:lnTo>
                  <a:lnTo>
                    <a:pt x="1568" y="53"/>
                  </a:lnTo>
                  <a:lnTo>
                    <a:pt x="1603" y="36"/>
                  </a:lnTo>
                  <a:lnTo>
                    <a:pt x="1639" y="19"/>
                  </a:lnTo>
                  <a:lnTo>
                    <a:pt x="1672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42" name="Line 50"/>
            <p:cNvSpPr>
              <a:spLocks noChangeShapeType="1"/>
            </p:cNvSpPr>
            <p:nvPr/>
          </p:nvSpPr>
          <p:spPr bwMode="auto">
            <a:xfrm>
              <a:off x="1574" y="2710"/>
              <a:ext cx="621" cy="35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43" name="Line 51"/>
            <p:cNvSpPr>
              <a:spLocks noChangeShapeType="1"/>
            </p:cNvSpPr>
            <p:nvPr/>
          </p:nvSpPr>
          <p:spPr bwMode="auto">
            <a:xfrm flipH="1">
              <a:off x="1574" y="2178"/>
              <a:ext cx="918" cy="53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44" name="Line 52"/>
            <p:cNvSpPr>
              <a:spLocks noChangeShapeType="1"/>
            </p:cNvSpPr>
            <p:nvPr/>
          </p:nvSpPr>
          <p:spPr bwMode="auto">
            <a:xfrm flipH="1" flipV="1">
              <a:off x="2492" y="2178"/>
              <a:ext cx="945" cy="54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45" name="Freeform 53"/>
            <p:cNvSpPr>
              <a:spLocks/>
            </p:cNvSpPr>
            <p:nvPr/>
          </p:nvSpPr>
          <p:spPr bwMode="auto">
            <a:xfrm>
              <a:off x="3647" y="1890"/>
              <a:ext cx="585" cy="337"/>
            </a:xfrm>
            <a:custGeom>
              <a:avLst/>
              <a:gdLst>
                <a:gd name="T0" fmla="*/ 3 w 1505"/>
                <a:gd name="T1" fmla="*/ 478 h 870"/>
                <a:gd name="T2" fmla="*/ 22 w 1505"/>
                <a:gd name="T3" fmla="*/ 542 h 870"/>
                <a:gd name="T4" fmla="*/ 59 w 1505"/>
                <a:gd name="T5" fmla="*/ 603 h 870"/>
                <a:gd name="T6" fmla="*/ 109 w 1505"/>
                <a:gd name="T7" fmla="*/ 660 h 870"/>
                <a:gd name="T8" fmla="*/ 174 w 1505"/>
                <a:gd name="T9" fmla="*/ 713 h 870"/>
                <a:gd name="T10" fmla="*/ 250 w 1505"/>
                <a:gd name="T11" fmla="*/ 759 h 870"/>
                <a:gd name="T12" fmla="*/ 340 w 1505"/>
                <a:gd name="T13" fmla="*/ 799 h 870"/>
                <a:gd name="T14" fmla="*/ 437 w 1505"/>
                <a:gd name="T15" fmla="*/ 830 h 870"/>
                <a:gd name="T16" fmla="*/ 541 w 1505"/>
                <a:gd name="T17" fmla="*/ 853 h 870"/>
                <a:gd name="T18" fmla="*/ 651 w 1505"/>
                <a:gd name="T19" fmla="*/ 866 h 870"/>
                <a:gd name="T20" fmla="*/ 761 w 1505"/>
                <a:gd name="T21" fmla="*/ 870 h 870"/>
                <a:gd name="T22" fmla="*/ 873 w 1505"/>
                <a:gd name="T23" fmla="*/ 865 h 870"/>
                <a:gd name="T24" fmla="*/ 982 w 1505"/>
                <a:gd name="T25" fmla="*/ 850 h 870"/>
                <a:gd name="T26" fmla="*/ 1085 w 1505"/>
                <a:gd name="T27" fmla="*/ 825 h 870"/>
                <a:gd name="T28" fmla="*/ 1181 w 1505"/>
                <a:gd name="T29" fmla="*/ 792 h 870"/>
                <a:gd name="T30" fmla="*/ 1268 w 1505"/>
                <a:gd name="T31" fmla="*/ 752 h 870"/>
                <a:gd name="T32" fmla="*/ 1343 w 1505"/>
                <a:gd name="T33" fmla="*/ 705 h 870"/>
                <a:gd name="T34" fmla="*/ 1406 w 1505"/>
                <a:gd name="T35" fmla="*/ 651 h 870"/>
                <a:gd name="T36" fmla="*/ 1453 w 1505"/>
                <a:gd name="T37" fmla="*/ 593 h 870"/>
                <a:gd name="T38" fmla="*/ 1486 w 1505"/>
                <a:gd name="T39" fmla="*/ 532 h 870"/>
                <a:gd name="T40" fmla="*/ 1502 w 1505"/>
                <a:gd name="T41" fmla="*/ 468 h 870"/>
                <a:gd name="T42" fmla="*/ 1502 w 1505"/>
                <a:gd name="T43" fmla="*/ 403 h 870"/>
                <a:gd name="T44" fmla="*/ 1486 w 1505"/>
                <a:gd name="T45" fmla="*/ 340 h 870"/>
                <a:gd name="T46" fmla="*/ 1453 w 1505"/>
                <a:gd name="T47" fmla="*/ 278 h 870"/>
                <a:gd name="T48" fmla="*/ 1406 w 1505"/>
                <a:gd name="T49" fmla="*/ 220 h 870"/>
                <a:gd name="T50" fmla="*/ 1343 w 1505"/>
                <a:gd name="T51" fmla="*/ 166 h 870"/>
                <a:gd name="T52" fmla="*/ 1268 w 1505"/>
                <a:gd name="T53" fmla="*/ 119 h 870"/>
                <a:gd name="T54" fmla="*/ 1181 w 1505"/>
                <a:gd name="T55" fmla="*/ 78 h 870"/>
                <a:gd name="T56" fmla="*/ 1085 w 1505"/>
                <a:gd name="T57" fmla="*/ 45 h 870"/>
                <a:gd name="T58" fmla="*/ 982 w 1505"/>
                <a:gd name="T59" fmla="*/ 22 h 870"/>
                <a:gd name="T60" fmla="*/ 873 w 1505"/>
                <a:gd name="T61" fmla="*/ 7 h 870"/>
                <a:gd name="T62" fmla="*/ 761 w 1505"/>
                <a:gd name="T63" fmla="*/ 0 h 870"/>
                <a:gd name="T64" fmla="*/ 651 w 1505"/>
                <a:gd name="T65" fmla="*/ 5 h 870"/>
                <a:gd name="T66" fmla="*/ 541 w 1505"/>
                <a:gd name="T67" fmla="*/ 18 h 870"/>
                <a:gd name="T68" fmla="*/ 437 w 1505"/>
                <a:gd name="T69" fmla="*/ 41 h 870"/>
                <a:gd name="T70" fmla="*/ 340 w 1505"/>
                <a:gd name="T71" fmla="*/ 72 h 870"/>
                <a:gd name="T72" fmla="*/ 250 w 1505"/>
                <a:gd name="T73" fmla="*/ 111 h 870"/>
                <a:gd name="T74" fmla="*/ 174 w 1505"/>
                <a:gd name="T75" fmla="*/ 158 h 870"/>
                <a:gd name="T76" fmla="*/ 109 w 1505"/>
                <a:gd name="T77" fmla="*/ 210 h 870"/>
                <a:gd name="T78" fmla="*/ 59 w 1505"/>
                <a:gd name="T79" fmla="*/ 268 h 870"/>
                <a:gd name="T80" fmla="*/ 22 w 1505"/>
                <a:gd name="T81" fmla="*/ 329 h 870"/>
                <a:gd name="T82" fmla="*/ 3 w 1505"/>
                <a:gd name="T83" fmla="*/ 392 h 8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05" h="870">
                  <a:moveTo>
                    <a:pt x="0" y="436"/>
                  </a:moveTo>
                  <a:lnTo>
                    <a:pt x="1" y="457"/>
                  </a:lnTo>
                  <a:lnTo>
                    <a:pt x="3" y="478"/>
                  </a:lnTo>
                  <a:lnTo>
                    <a:pt x="9" y="500"/>
                  </a:lnTo>
                  <a:lnTo>
                    <a:pt x="15" y="521"/>
                  </a:lnTo>
                  <a:lnTo>
                    <a:pt x="22" y="542"/>
                  </a:lnTo>
                  <a:lnTo>
                    <a:pt x="33" y="562"/>
                  </a:lnTo>
                  <a:lnTo>
                    <a:pt x="45" y="583"/>
                  </a:lnTo>
                  <a:lnTo>
                    <a:pt x="59" y="603"/>
                  </a:lnTo>
                  <a:lnTo>
                    <a:pt x="73" y="623"/>
                  </a:lnTo>
                  <a:lnTo>
                    <a:pt x="91" y="642"/>
                  </a:lnTo>
                  <a:lnTo>
                    <a:pt x="109" y="660"/>
                  </a:lnTo>
                  <a:lnTo>
                    <a:pt x="129" y="679"/>
                  </a:lnTo>
                  <a:lnTo>
                    <a:pt x="150" y="697"/>
                  </a:lnTo>
                  <a:lnTo>
                    <a:pt x="174" y="713"/>
                  </a:lnTo>
                  <a:lnTo>
                    <a:pt x="198" y="730"/>
                  </a:lnTo>
                  <a:lnTo>
                    <a:pt x="224" y="745"/>
                  </a:lnTo>
                  <a:lnTo>
                    <a:pt x="250" y="759"/>
                  </a:lnTo>
                  <a:lnTo>
                    <a:pt x="279" y="773"/>
                  </a:lnTo>
                  <a:lnTo>
                    <a:pt x="309" y="786"/>
                  </a:lnTo>
                  <a:lnTo>
                    <a:pt x="340" y="799"/>
                  </a:lnTo>
                  <a:lnTo>
                    <a:pt x="371" y="811"/>
                  </a:lnTo>
                  <a:lnTo>
                    <a:pt x="404" y="820"/>
                  </a:lnTo>
                  <a:lnTo>
                    <a:pt x="437" y="830"/>
                  </a:lnTo>
                  <a:lnTo>
                    <a:pt x="471" y="838"/>
                  </a:lnTo>
                  <a:lnTo>
                    <a:pt x="506" y="846"/>
                  </a:lnTo>
                  <a:lnTo>
                    <a:pt x="541" y="853"/>
                  </a:lnTo>
                  <a:lnTo>
                    <a:pt x="577" y="858"/>
                  </a:lnTo>
                  <a:lnTo>
                    <a:pt x="613" y="863"/>
                  </a:lnTo>
                  <a:lnTo>
                    <a:pt x="651" y="866"/>
                  </a:lnTo>
                  <a:lnTo>
                    <a:pt x="687" y="868"/>
                  </a:lnTo>
                  <a:lnTo>
                    <a:pt x="724" y="870"/>
                  </a:lnTo>
                  <a:lnTo>
                    <a:pt x="761" y="870"/>
                  </a:lnTo>
                  <a:lnTo>
                    <a:pt x="799" y="869"/>
                  </a:lnTo>
                  <a:lnTo>
                    <a:pt x="836" y="867"/>
                  </a:lnTo>
                  <a:lnTo>
                    <a:pt x="873" y="865"/>
                  </a:lnTo>
                  <a:lnTo>
                    <a:pt x="909" y="861"/>
                  </a:lnTo>
                  <a:lnTo>
                    <a:pt x="946" y="855"/>
                  </a:lnTo>
                  <a:lnTo>
                    <a:pt x="982" y="850"/>
                  </a:lnTo>
                  <a:lnTo>
                    <a:pt x="1017" y="842"/>
                  </a:lnTo>
                  <a:lnTo>
                    <a:pt x="1051" y="834"/>
                  </a:lnTo>
                  <a:lnTo>
                    <a:pt x="1085" y="825"/>
                  </a:lnTo>
                  <a:lnTo>
                    <a:pt x="1118" y="816"/>
                  </a:lnTo>
                  <a:lnTo>
                    <a:pt x="1150" y="804"/>
                  </a:lnTo>
                  <a:lnTo>
                    <a:pt x="1181" y="792"/>
                  </a:lnTo>
                  <a:lnTo>
                    <a:pt x="1211" y="780"/>
                  </a:lnTo>
                  <a:lnTo>
                    <a:pt x="1241" y="767"/>
                  </a:lnTo>
                  <a:lnTo>
                    <a:pt x="1268" y="752"/>
                  </a:lnTo>
                  <a:lnTo>
                    <a:pt x="1294" y="737"/>
                  </a:lnTo>
                  <a:lnTo>
                    <a:pt x="1319" y="721"/>
                  </a:lnTo>
                  <a:lnTo>
                    <a:pt x="1343" y="705"/>
                  </a:lnTo>
                  <a:lnTo>
                    <a:pt x="1365" y="687"/>
                  </a:lnTo>
                  <a:lnTo>
                    <a:pt x="1386" y="670"/>
                  </a:lnTo>
                  <a:lnTo>
                    <a:pt x="1406" y="651"/>
                  </a:lnTo>
                  <a:lnTo>
                    <a:pt x="1424" y="633"/>
                  </a:lnTo>
                  <a:lnTo>
                    <a:pt x="1440" y="613"/>
                  </a:lnTo>
                  <a:lnTo>
                    <a:pt x="1453" y="593"/>
                  </a:lnTo>
                  <a:lnTo>
                    <a:pt x="1466" y="573"/>
                  </a:lnTo>
                  <a:lnTo>
                    <a:pt x="1477" y="552"/>
                  </a:lnTo>
                  <a:lnTo>
                    <a:pt x="1486" y="532"/>
                  </a:lnTo>
                  <a:lnTo>
                    <a:pt x="1494" y="510"/>
                  </a:lnTo>
                  <a:lnTo>
                    <a:pt x="1499" y="489"/>
                  </a:lnTo>
                  <a:lnTo>
                    <a:pt x="1502" y="468"/>
                  </a:lnTo>
                  <a:lnTo>
                    <a:pt x="1505" y="446"/>
                  </a:lnTo>
                  <a:lnTo>
                    <a:pt x="1505" y="425"/>
                  </a:lnTo>
                  <a:lnTo>
                    <a:pt x="1502" y="403"/>
                  </a:lnTo>
                  <a:lnTo>
                    <a:pt x="1499" y="382"/>
                  </a:lnTo>
                  <a:lnTo>
                    <a:pt x="1494" y="360"/>
                  </a:lnTo>
                  <a:lnTo>
                    <a:pt x="1486" y="340"/>
                  </a:lnTo>
                  <a:lnTo>
                    <a:pt x="1477" y="319"/>
                  </a:lnTo>
                  <a:lnTo>
                    <a:pt x="1466" y="298"/>
                  </a:lnTo>
                  <a:lnTo>
                    <a:pt x="1453" y="278"/>
                  </a:lnTo>
                  <a:lnTo>
                    <a:pt x="1440" y="258"/>
                  </a:lnTo>
                  <a:lnTo>
                    <a:pt x="1424" y="239"/>
                  </a:lnTo>
                  <a:lnTo>
                    <a:pt x="1406" y="220"/>
                  </a:lnTo>
                  <a:lnTo>
                    <a:pt x="1386" y="202"/>
                  </a:lnTo>
                  <a:lnTo>
                    <a:pt x="1365" y="183"/>
                  </a:lnTo>
                  <a:lnTo>
                    <a:pt x="1343" y="166"/>
                  </a:lnTo>
                  <a:lnTo>
                    <a:pt x="1319" y="149"/>
                  </a:lnTo>
                  <a:lnTo>
                    <a:pt x="1294" y="133"/>
                  </a:lnTo>
                  <a:lnTo>
                    <a:pt x="1268" y="119"/>
                  </a:lnTo>
                  <a:lnTo>
                    <a:pt x="1241" y="105"/>
                  </a:lnTo>
                  <a:lnTo>
                    <a:pt x="1211" y="91"/>
                  </a:lnTo>
                  <a:lnTo>
                    <a:pt x="1181" y="78"/>
                  </a:lnTo>
                  <a:lnTo>
                    <a:pt x="1150" y="66"/>
                  </a:lnTo>
                  <a:lnTo>
                    <a:pt x="1118" y="56"/>
                  </a:lnTo>
                  <a:lnTo>
                    <a:pt x="1085" y="45"/>
                  </a:lnTo>
                  <a:lnTo>
                    <a:pt x="1051" y="37"/>
                  </a:lnTo>
                  <a:lnTo>
                    <a:pt x="1017" y="28"/>
                  </a:lnTo>
                  <a:lnTo>
                    <a:pt x="982" y="22"/>
                  </a:lnTo>
                  <a:lnTo>
                    <a:pt x="946" y="15"/>
                  </a:lnTo>
                  <a:lnTo>
                    <a:pt x="909" y="10"/>
                  </a:lnTo>
                  <a:lnTo>
                    <a:pt x="873" y="7"/>
                  </a:lnTo>
                  <a:lnTo>
                    <a:pt x="836" y="4"/>
                  </a:lnTo>
                  <a:lnTo>
                    <a:pt x="799" y="1"/>
                  </a:lnTo>
                  <a:lnTo>
                    <a:pt x="761" y="0"/>
                  </a:lnTo>
                  <a:lnTo>
                    <a:pt x="724" y="1"/>
                  </a:lnTo>
                  <a:lnTo>
                    <a:pt x="687" y="2"/>
                  </a:lnTo>
                  <a:lnTo>
                    <a:pt x="651" y="5"/>
                  </a:lnTo>
                  <a:lnTo>
                    <a:pt x="613" y="8"/>
                  </a:lnTo>
                  <a:lnTo>
                    <a:pt x="577" y="13"/>
                  </a:lnTo>
                  <a:lnTo>
                    <a:pt x="541" y="18"/>
                  </a:lnTo>
                  <a:lnTo>
                    <a:pt x="506" y="25"/>
                  </a:lnTo>
                  <a:lnTo>
                    <a:pt x="471" y="32"/>
                  </a:lnTo>
                  <a:lnTo>
                    <a:pt x="437" y="41"/>
                  </a:lnTo>
                  <a:lnTo>
                    <a:pt x="404" y="50"/>
                  </a:lnTo>
                  <a:lnTo>
                    <a:pt x="371" y="61"/>
                  </a:lnTo>
                  <a:lnTo>
                    <a:pt x="340" y="72"/>
                  </a:lnTo>
                  <a:lnTo>
                    <a:pt x="309" y="84"/>
                  </a:lnTo>
                  <a:lnTo>
                    <a:pt x="279" y="97"/>
                  </a:lnTo>
                  <a:lnTo>
                    <a:pt x="250" y="111"/>
                  </a:lnTo>
                  <a:lnTo>
                    <a:pt x="224" y="126"/>
                  </a:lnTo>
                  <a:lnTo>
                    <a:pt x="198" y="142"/>
                  </a:lnTo>
                  <a:lnTo>
                    <a:pt x="174" y="158"/>
                  </a:lnTo>
                  <a:lnTo>
                    <a:pt x="150" y="175"/>
                  </a:lnTo>
                  <a:lnTo>
                    <a:pt x="129" y="192"/>
                  </a:lnTo>
                  <a:lnTo>
                    <a:pt x="109" y="210"/>
                  </a:lnTo>
                  <a:lnTo>
                    <a:pt x="91" y="229"/>
                  </a:lnTo>
                  <a:lnTo>
                    <a:pt x="73" y="248"/>
                  </a:lnTo>
                  <a:lnTo>
                    <a:pt x="59" y="268"/>
                  </a:lnTo>
                  <a:lnTo>
                    <a:pt x="45" y="288"/>
                  </a:lnTo>
                  <a:lnTo>
                    <a:pt x="33" y="308"/>
                  </a:lnTo>
                  <a:lnTo>
                    <a:pt x="22" y="329"/>
                  </a:lnTo>
                  <a:lnTo>
                    <a:pt x="15" y="350"/>
                  </a:lnTo>
                  <a:lnTo>
                    <a:pt x="9" y="371"/>
                  </a:lnTo>
                  <a:lnTo>
                    <a:pt x="3" y="392"/>
                  </a:lnTo>
                  <a:lnTo>
                    <a:pt x="1" y="415"/>
                  </a:lnTo>
                  <a:lnTo>
                    <a:pt x="0" y="436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46" name="Line 54"/>
            <p:cNvSpPr>
              <a:spLocks noChangeShapeType="1"/>
            </p:cNvSpPr>
            <p:nvPr/>
          </p:nvSpPr>
          <p:spPr bwMode="auto">
            <a:xfrm flipH="1">
              <a:off x="3274" y="1511"/>
              <a:ext cx="370" cy="2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47" name="Line 55"/>
            <p:cNvSpPr>
              <a:spLocks noChangeShapeType="1"/>
            </p:cNvSpPr>
            <p:nvPr/>
          </p:nvSpPr>
          <p:spPr bwMode="auto">
            <a:xfrm flipH="1" flipV="1">
              <a:off x="3644" y="1511"/>
              <a:ext cx="621" cy="35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48" name="Freeform 56"/>
            <p:cNvSpPr>
              <a:spLocks/>
            </p:cNvSpPr>
            <p:nvPr/>
          </p:nvSpPr>
          <p:spPr bwMode="auto">
            <a:xfrm>
              <a:off x="4265" y="1870"/>
              <a:ext cx="136" cy="376"/>
            </a:xfrm>
            <a:custGeom>
              <a:avLst/>
              <a:gdLst>
                <a:gd name="T0" fmla="*/ 0 w 346"/>
                <a:gd name="T1" fmla="*/ 966 h 966"/>
                <a:gd name="T2" fmla="*/ 32 w 346"/>
                <a:gd name="T3" fmla="*/ 947 h 966"/>
                <a:gd name="T4" fmla="*/ 63 w 346"/>
                <a:gd name="T5" fmla="*/ 927 h 966"/>
                <a:gd name="T6" fmla="*/ 92 w 346"/>
                <a:gd name="T7" fmla="*/ 906 h 966"/>
                <a:gd name="T8" fmla="*/ 120 w 346"/>
                <a:gd name="T9" fmla="*/ 885 h 966"/>
                <a:gd name="T10" fmla="*/ 147 w 346"/>
                <a:gd name="T11" fmla="*/ 863 h 966"/>
                <a:gd name="T12" fmla="*/ 171 w 346"/>
                <a:gd name="T13" fmla="*/ 840 h 966"/>
                <a:gd name="T14" fmla="*/ 196 w 346"/>
                <a:gd name="T15" fmla="*/ 817 h 966"/>
                <a:gd name="T16" fmla="*/ 217 w 346"/>
                <a:gd name="T17" fmla="*/ 794 h 966"/>
                <a:gd name="T18" fmla="*/ 237 w 346"/>
                <a:gd name="T19" fmla="*/ 769 h 966"/>
                <a:gd name="T20" fmla="*/ 256 w 346"/>
                <a:gd name="T21" fmla="*/ 745 h 966"/>
                <a:gd name="T22" fmla="*/ 272 w 346"/>
                <a:gd name="T23" fmla="*/ 720 h 966"/>
                <a:gd name="T24" fmla="*/ 288 w 346"/>
                <a:gd name="T25" fmla="*/ 695 h 966"/>
                <a:gd name="T26" fmla="*/ 301 w 346"/>
                <a:gd name="T27" fmla="*/ 669 h 966"/>
                <a:gd name="T28" fmla="*/ 313 w 346"/>
                <a:gd name="T29" fmla="*/ 642 h 966"/>
                <a:gd name="T30" fmla="*/ 323 w 346"/>
                <a:gd name="T31" fmla="*/ 617 h 966"/>
                <a:gd name="T32" fmla="*/ 331 w 346"/>
                <a:gd name="T33" fmla="*/ 590 h 966"/>
                <a:gd name="T34" fmla="*/ 337 w 346"/>
                <a:gd name="T35" fmla="*/ 564 h 966"/>
                <a:gd name="T36" fmla="*/ 343 w 346"/>
                <a:gd name="T37" fmla="*/ 537 h 966"/>
                <a:gd name="T38" fmla="*/ 345 w 346"/>
                <a:gd name="T39" fmla="*/ 510 h 966"/>
                <a:gd name="T40" fmla="*/ 346 w 346"/>
                <a:gd name="T41" fmla="*/ 484 h 966"/>
                <a:gd name="T42" fmla="*/ 345 w 346"/>
                <a:gd name="T43" fmla="*/ 457 h 966"/>
                <a:gd name="T44" fmla="*/ 343 w 346"/>
                <a:gd name="T45" fmla="*/ 430 h 966"/>
                <a:gd name="T46" fmla="*/ 337 w 346"/>
                <a:gd name="T47" fmla="*/ 403 h 966"/>
                <a:gd name="T48" fmla="*/ 331 w 346"/>
                <a:gd name="T49" fmla="*/ 376 h 966"/>
                <a:gd name="T50" fmla="*/ 323 w 346"/>
                <a:gd name="T51" fmla="*/ 351 h 966"/>
                <a:gd name="T52" fmla="*/ 313 w 346"/>
                <a:gd name="T53" fmla="*/ 324 h 966"/>
                <a:gd name="T54" fmla="*/ 301 w 346"/>
                <a:gd name="T55" fmla="*/ 299 h 966"/>
                <a:gd name="T56" fmla="*/ 288 w 346"/>
                <a:gd name="T57" fmla="*/ 272 h 966"/>
                <a:gd name="T58" fmla="*/ 272 w 346"/>
                <a:gd name="T59" fmla="*/ 247 h 966"/>
                <a:gd name="T60" fmla="*/ 256 w 346"/>
                <a:gd name="T61" fmla="*/ 222 h 966"/>
                <a:gd name="T62" fmla="*/ 237 w 346"/>
                <a:gd name="T63" fmla="*/ 197 h 966"/>
                <a:gd name="T64" fmla="*/ 217 w 346"/>
                <a:gd name="T65" fmla="*/ 173 h 966"/>
                <a:gd name="T66" fmla="*/ 196 w 346"/>
                <a:gd name="T67" fmla="*/ 150 h 966"/>
                <a:gd name="T68" fmla="*/ 171 w 346"/>
                <a:gd name="T69" fmla="*/ 126 h 966"/>
                <a:gd name="T70" fmla="*/ 147 w 346"/>
                <a:gd name="T71" fmla="*/ 104 h 966"/>
                <a:gd name="T72" fmla="*/ 120 w 346"/>
                <a:gd name="T73" fmla="*/ 82 h 966"/>
                <a:gd name="T74" fmla="*/ 92 w 346"/>
                <a:gd name="T75" fmla="*/ 60 h 966"/>
                <a:gd name="T76" fmla="*/ 63 w 346"/>
                <a:gd name="T77" fmla="*/ 40 h 966"/>
                <a:gd name="T78" fmla="*/ 32 w 346"/>
                <a:gd name="T79" fmla="*/ 20 h 966"/>
                <a:gd name="T80" fmla="*/ 0 w 346"/>
                <a:gd name="T81" fmla="*/ 0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46" h="966">
                  <a:moveTo>
                    <a:pt x="0" y="966"/>
                  </a:moveTo>
                  <a:lnTo>
                    <a:pt x="32" y="947"/>
                  </a:lnTo>
                  <a:lnTo>
                    <a:pt x="63" y="927"/>
                  </a:lnTo>
                  <a:lnTo>
                    <a:pt x="92" y="906"/>
                  </a:lnTo>
                  <a:lnTo>
                    <a:pt x="120" y="885"/>
                  </a:lnTo>
                  <a:lnTo>
                    <a:pt x="147" y="863"/>
                  </a:lnTo>
                  <a:lnTo>
                    <a:pt x="171" y="840"/>
                  </a:lnTo>
                  <a:lnTo>
                    <a:pt x="196" y="817"/>
                  </a:lnTo>
                  <a:lnTo>
                    <a:pt x="217" y="794"/>
                  </a:lnTo>
                  <a:lnTo>
                    <a:pt x="237" y="769"/>
                  </a:lnTo>
                  <a:lnTo>
                    <a:pt x="256" y="745"/>
                  </a:lnTo>
                  <a:lnTo>
                    <a:pt x="272" y="720"/>
                  </a:lnTo>
                  <a:lnTo>
                    <a:pt x="288" y="695"/>
                  </a:lnTo>
                  <a:lnTo>
                    <a:pt x="301" y="669"/>
                  </a:lnTo>
                  <a:lnTo>
                    <a:pt x="313" y="642"/>
                  </a:lnTo>
                  <a:lnTo>
                    <a:pt x="323" y="617"/>
                  </a:lnTo>
                  <a:lnTo>
                    <a:pt x="331" y="590"/>
                  </a:lnTo>
                  <a:lnTo>
                    <a:pt x="337" y="564"/>
                  </a:lnTo>
                  <a:lnTo>
                    <a:pt x="343" y="537"/>
                  </a:lnTo>
                  <a:lnTo>
                    <a:pt x="345" y="510"/>
                  </a:lnTo>
                  <a:lnTo>
                    <a:pt x="346" y="484"/>
                  </a:lnTo>
                  <a:lnTo>
                    <a:pt x="345" y="457"/>
                  </a:lnTo>
                  <a:lnTo>
                    <a:pt x="343" y="430"/>
                  </a:lnTo>
                  <a:lnTo>
                    <a:pt x="337" y="403"/>
                  </a:lnTo>
                  <a:lnTo>
                    <a:pt x="331" y="376"/>
                  </a:lnTo>
                  <a:lnTo>
                    <a:pt x="323" y="351"/>
                  </a:lnTo>
                  <a:lnTo>
                    <a:pt x="313" y="324"/>
                  </a:lnTo>
                  <a:lnTo>
                    <a:pt x="301" y="299"/>
                  </a:lnTo>
                  <a:lnTo>
                    <a:pt x="288" y="272"/>
                  </a:lnTo>
                  <a:lnTo>
                    <a:pt x="272" y="247"/>
                  </a:lnTo>
                  <a:lnTo>
                    <a:pt x="256" y="222"/>
                  </a:lnTo>
                  <a:lnTo>
                    <a:pt x="237" y="197"/>
                  </a:lnTo>
                  <a:lnTo>
                    <a:pt x="217" y="173"/>
                  </a:lnTo>
                  <a:lnTo>
                    <a:pt x="196" y="150"/>
                  </a:lnTo>
                  <a:lnTo>
                    <a:pt x="171" y="126"/>
                  </a:lnTo>
                  <a:lnTo>
                    <a:pt x="147" y="104"/>
                  </a:lnTo>
                  <a:lnTo>
                    <a:pt x="120" y="82"/>
                  </a:lnTo>
                  <a:lnTo>
                    <a:pt x="92" y="60"/>
                  </a:lnTo>
                  <a:lnTo>
                    <a:pt x="63" y="40"/>
                  </a:lnTo>
                  <a:lnTo>
                    <a:pt x="32" y="2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49" name="Line 57"/>
            <p:cNvSpPr>
              <a:spLocks noChangeShapeType="1"/>
            </p:cNvSpPr>
            <p:nvPr/>
          </p:nvSpPr>
          <p:spPr bwMode="auto">
            <a:xfrm flipV="1">
              <a:off x="3674" y="2246"/>
              <a:ext cx="591" cy="34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50" name="Line 58"/>
            <p:cNvSpPr>
              <a:spLocks noChangeShapeType="1"/>
            </p:cNvSpPr>
            <p:nvPr/>
          </p:nvSpPr>
          <p:spPr bwMode="auto">
            <a:xfrm>
              <a:off x="2296" y="1696"/>
              <a:ext cx="444" cy="25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51" name="Line 59"/>
            <p:cNvSpPr>
              <a:spLocks noChangeShapeType="1"/>
            </p:cNvSpPr>
            <p:nvPr/>
          </p:nvSpPr>
          <p:spPr bwMode="auto">
            <a:xfrm>
              <a:off x="2685" y="473"/>
              <a:ext cx="681" cy="39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52" name="Line 60"/>
            <p:cNvSpPr>
              <a:spLocks noChangeShapeType="1"/>
            </p:cNvSpPr>
            <p:nvPr/>
          </p:nvSpPr>
          <p:spPr bwMode="auto">
            <a:xfrm>
              <a:off x="4401" y="2058"/>
              <a:ext cx="0" cy="4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69053" name="Group 61"/>
          <p:cNvGrpSpPr>
            <a:grpSpLocks/>
          </p:cNvGrpSpPr>
          <p:nvPr/>
        </p:nvGrpSpPr>
        <p:grpSpPr bwMode="auto">
          <a:xfrm>
            <a:off x="179388" y="2938463"/>
            <a:ext cx="2089150" cy="1111250"/>
            <a:chOff x="612" y="1631"/>
            <a:chExt cx="1316" cy="700"/>
          </a:xfrm>
        </p:grpSpPr>
        <p:sp>
          <p:nvSpPr>
            <p:cNvPr id="469054" name="Line 62"/>
            <p:cNvSpPr>
              <a:spLocks noChangeShapeType="1"/>
            </p:cNvSpPr>
            <p:nvPr/>
          </p:nvSpPr>
          <p:spPr bwMode="auto">
            <a:xfrm flipH="1">
              <a:off x="759" y="2113"/>
              <a:ext cx="49" cy="9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55" name="Line 63"/>
            <p:cNvSpPr>
              <a:spLocks noChangeShapeType="1"/>
            </p:cNvSpPr>
            <p:nvPr/>
          </p:nvSpPr>
          <p:spPr bwMode="auto">
            <a:xfrm flipV="1">
              <a:off x="713" y="2121"/>
              <a:ext cx="87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56" name="Freeform 64"/>
            <p:cNvSpPr>
              <a:spLocks/>
            </p:cNvSpPr>
            <p:nvPr/>
          </p:nvSpPr>
          <p:spPr bwMode="auto">
            <a:xfrm>
              <a:off x="672" y="2206"/>
              <a:ext cx="87" cy="73"/>
            </a:xfrm>
            <a:custGeom>
              <a:avLst/>
              <a:gdLst>
                <a:gd name="T0" fmla="*/ 223 w 223"/>
                <a:gd name="T1" fmla="*/ 0 h 190"/>
                <a:gd name="T2" fmla="*/ 141 w 223"/>
                <a:gd name="T3" fmla="*/ 91 h 190"/>
                <a:gd name="T4" fmla="*/ 0 w 223"/>
                <a:gd name="T5" fmla="*/ 19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3" h="190">
                  <a:moveTo>
                    <a:pt x="223" y="0"/>
                  </a:moveTo>
                  <a:lnTo>
                    <a:pt x="141" y="91"/>
                  </a:lnTo>
                  <a:lnTo>
                    <a:pt x="0" y="19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57" name="Freeform 65"/>
            <p:cNvSpPr>
              <a:spLocks/>
            </p:cNvSpPr>
            <p:nvPr/>
          </p:nvSpPr>
          <p:spPr bwMode="auto">
            <a:xfrm>
              <a:off x="724" y="2159"/>
              <a:ext cx="128" cy="120"/>
            </a:xfrm>
            <a:custGeom>
              <a:avLst/>
              <a:gdLst>
                <a:gd name="T0" fmla="*/ 0 w 332"/>
                <a:gd name="T1" fmla="*/ 0 h 306"/>
                <a:gd name="T2" fmla="*/ 240 w 332"/>
                <a:gd name="T3" fmla="*/ 306 h 306"/>
                <a:gd name="T4" fmla="*/ 332 w 332"/>
                <a:gd name="T5" fmla="*/ 299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2" h="306">
                  <a:moveTo>
                    <a:pt x="0" y="0"/>
                  </a:moveTo>
                  <a:lnTo>
                    <a:pt x="240" y="306"/>
                  </a:lnTo>
                  <a:lnTo>
                    <a:pt x="332" y="29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58" name="Line 66"/>
            <p:cNvSpPr>
              <a:spLocks noChangeShapeType="1"/>
            </p:cNvSpPr>
            <p:nvPr/>
          </p:nvSpPr>
          <p:spPr bwMode="auto">
            <a:xfrm flipV="1">
              <a:off x="675" y="2053"/>
              <a:ext cx="166" cy="2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59" name="Line 67"/>
            <p:cNvSpPr>
              <a:spLocks noChangeShapeType="1"/>
            </p:cNvSpPr>
            <p:nvPr/>
          </p:nvSpPr>
          <p:spPr bwMode="auto">
            <a:xfrm flipV="1">
              <a:off x="762" y="1988"/>
              <a:ext cx="0" cy="13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60" name="Line 68"/>
            <p:cNvSpPr>
              <a:spLocks noChangeShapeType="1"/>
            </p:cNvSpPr>
            <p:nvPr/>
          </p:nvSpPr>
          <p:spPr bwMode="auto">
            <a:xfrm flipV="1">
              <a:off x="882" y="2072"/>
              <a:ext cx="57" cy="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61" name="Freeform 69"/>
            <p:cNvSpPr>
              <a:spLocks/>
            </p:cNvSpPr>
            <p:nvPr/>
          </p:nvSpPr>
          <p:spPr bwMode="auto">
            <a:xfrm>
              <a:off x="895" y="1988"/>
              <a:ext cx="25" cy="286"/>
            </a:xfrm>
            <a:custGeom>
              <a:avLst/>
              <a:gdLst>
                <a:gd name="T0" fmla="*/ 66 w 66"/>
                <a:gd name="T1" fmla="*/ 0 h 731"/>
                <a:gd name="T2" fmla="*/ 66 w 66"/>
                <a:gd name="T3" fmla="*/ 731 h 731"/>
                <a:gd name="T4" fmla="*/ 0 w 66"/>
                <a:gd name="T5" fmla="*/ 640 h 7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6" h="731">
                  <a:moveTo>
                    <a:pt x="66" y="0"/>
                  </a:moveTo>
                  <a:lnTo>
                    <a:pt x="66" y="731"/>
                  </a:lnTo>
                  <a:lnTo>
                    <a:pt x="0" y="64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62" name="Line 70"/>
            <p:cNvSpPr>
              <a:spLocks noChangeShapeType="1"/>
            </p:cNvSpPr>
            <p:nvPr/>
          </p:nvSpPr>
          <p:spPr bwMode="auto">
            <a:xfrm flipV="1">
              <a:off x="882" y="2113"/>
              <a:ext cx="57" cy="6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63" name="Line 71"/>
            <p:cNvSpPr>
              <a:spLocks noChangeShapeType="1"/>
            </p:cNvSpPr>
            <p:nvPr/>
          </p:nvSpPr>
          <p:spPr bwMode="auto">
            <a:xfrm>
              <a:off x="999" y="1985"/>
              <a:ext cx="0" cy="7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64" name="Line 72"/>
            <p:cNvSpPr>
              <a:spLocks noChangeShapeType="1"/>
            </p:cNvSpPr>
            <p:nvPr/>
          </p:nvSpPr>
          <p:spPr bwMode="auto">
            <a:xfrm>
              <a:off x="961" y="1999"/>
              <a:ext cx="13" cy="4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65" name="Line 73"/>
            <p:cNvSpPr>
              <a:spLocks noChangeShapeType="1"/>
            </p:cNvSpPr>
            <p:nvPr/>
          </p:nvSpPr>
          <p:spPr bwMode="auto">
            <a:xfrm flipH="1">
              <a:off x="1015" y="1996"/>
              <a:ext cx="25" cy="4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66" name="Line 74"/>
            <p:cNvSpPr>
              <a:spLocks noChangeShapeType="1"/>
            </p:cNvSpPr>
            <p:nvPr/>
          </p:nvSpPr>
          <p:spPr bwMode="auto">
            <a:xfrm flipH="1">
              <a:off x="950" y="2053"/>
              <a:ext cx="5" cy="4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67" name="Line 75"/>
            <p:cNvSpPr>
              <a:spLocks noChangeShapeType="1"/>
            </p:cNvSpPr>
            <p:nvPr/>
          </p:nvSpPr>
          <p:spPr bwMode="auto">
            <a:xfrm flipV="1">
              <a:off x="955" y="2053"/>
              <a:ext cx="98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68" name="Line 76"/>
            <p:cNvSpPr>
              <a:spLocks noChangeShapeType="1"/>
            </p:cNvSpPr>
            <p:nvPr/>
          </p:nvSpPr>
          <p:spPr bwMode="auto">
            <a:xfrm flipH="1">
              <a:off x="1042" y="2045"/>
              <a:ext cx="14" cy="4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69" name="Line 77"/>
            <p:cNvSpPr>
              <a:spLocks noChangeShapeType="1"/>
            </p:cNvSpPr>
            <p:nvPr/>
          </p:nvSpPr>
          <p:spPr bwMode="auto">
            <a:xfrm>
              <a:off x="974" y="2080"/>
              <a:ext cx="0" cy="5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70" name="Line 78"/>
            <p:cNvSpPr>
              <a:spLocks noChangeShapeType="1"/>
            </p:cNvSpPr>
            <p:nvPr/>
          </p:nvSpPr>
          <p:spPr bwMode="auto">
            <a:xfrm flipV="1">
              <a:off x="974" y="2088"/>
              <a:ext cx="52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71" name="Line 79"/>
            <p:cNvSpPr>
              <a:spLocks noChangeShapeType="1"/>
            </p:cNvSpPr>
            <p:nvPr/>
          </p:nvSpPr>
          <p:spPr bwMode="auto">
            <a:xfrm flipV="1">
              <a:off x="939" y="2208"/>
              <a:ext cx="122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72" name="Freeform 80"/>
            <p:cNvSpPr>
              <a:spLocks/>
            </p:cNvSpPr>
            <p:nvPr/>
          </p:nvSpPr>
          <p:spPr bwMode="auto">
            <a:xfrm>
              <a:off x="972" y="2151"/>
              <a:ext cx="30" cy="128"/>
            </a:xfrm>
            <a:custGeom>
              <a:avLst/>
              <a:gdLst>
                <a:gd name="T0" fmla="*/ 74 w 74"/>
                <a:gd name="T1" fmla="*/ 0 h 332"/>
                <a:gd name="T2" fmla="*/ 74 w 74"/>
                <a:gd name="T3" fmla="*/ 332 h 332"/>
                <a:gd name="T4" fmla="*/ 0 w 74"/>
                <a:gd name="T5" fmla="*/ 249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4" h="332">
                  <a:moveTo>
                    <a:pt x="74" y="0"/>
                  </a:moveTo>
                  <a:lnTo>
                    <a:pt x="74" y="332"/>
                  </a:lnTo>
                  <a:lnTo>
                    <a:pt x="0" y="24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73" name="Line 81"/>
            <p:cNvSpPr>
              <a:spLocks noChangeShapeType="1"/>
            </p:cNvSpPr>
            <p:nvPr/>
          </p:nvSpPr>
          <p:spPr bwMode="auto">
            <a:xfrm flipH="1">
              <a:off x="1026" y="2080"/>
              <a:ext cx="6" cy="3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74" name="Line 82"/>
            <p:cNvSpPr>
              <a:spLocks noChangeShapeType="1"/>
            </p:cNvSpPr>
            <p:nvPr/>
          </p:nvSpPr>
          <p:spPr bwMode="auto">
            <a:xfrm flipH="1">
              <a:off x="974" y="2118"/>
              <a:ext cx="60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75" name="Line 83"/>
            <p:cNvSpPr>
              <a:spLocks noChangeShapeType="1"/>
            </p:cNvSpPr>
            <p:nvPr/>
          </p:nvSpPr>
          <p:spPr bwMode="auto">
            <a:xfrm flipV="1">
              <a:off x="961" y="2137"/>
              <a:ext cx="76" cy="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76" name="Line 84"/>
            <p:cNvSpPr>
              <a:spLocks noChangeShapeType="1"/>
            </p:cNvSpPr>
            <p:nvPr/>
          </p:nvSpPr>
          <p:spPr bwMode="auto">
            <a:xfrm flipV="1">
              <a:off x="950" y="2181"/>
              <a:ext cx="92" cy="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77" name="Line 85"/>
            <p:cNvSpPr>
              <a:spLocks noChangeShapeType="1"/>
            </p:cNvSpPr>
            <p:nvPr/>
          </p:nvSpPr>
          <p:spPr bwMode="auto">
            <a:xfrm>
              <a:off x="1149" y="2001"/>
              <a:ext cx="0" cy="28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78" name="Line 86"/>
            <p:cNvSpPr>
              <a:spLocks noChangeShapeType="1"/>
            </p:cNvSpPr>
            <p:nvPr/>
          </p:nvSpPr>
          <p:spPr bwMode="auto">
            <a:xfrm flipH="1">
              <a:off x="1097" y="2086"/>
              <a:ext cx="52" cy="12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79" name="Line 87"/>
            <p:cNvSpPr>
              <a:spLocks noChangeShapeType="1"/>
            </p:cNvSpPr>
            <p:nvPr/>
          </p:nvSpPr>
          <p:spPr bwMode="auto">
            <a:xfrm>
              <a:off x="1149" y="2116"/>
              <a:ext cx="30" cy="3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80" name="Line 88"/>
            <p:cNvSpPr>
              <a:spLocks noChangeShapeType="1"/>
            </p:cNvSpPr>
            <p:nvPr/>
          </p:nvSpPr>
          <p:spPr bwMode="auto">
            <a:xfrm flipH="1">
              <a:off x="1111" y="2072"/>
              <a:ext cx="70" cy="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81" name="Freeform 89"/>
            <p:cNvSpPr>
              <a:spLocks/>
            </p:cNvSpPr>
            <p:nvPr/>
          </p:nvSpPr>
          <p:spPr bwMode="auto">
            <a:xfrm>
              <a:off x="1173" y="2015"/>
              <a:ext cx="22" cy="240"/>
            </a:xfrm>
            <a:custGeom>
              <a:avLst/>
              <a:gdLst>
                <a:gd name="T0" fmla="*/ 58 w 58"/>
                <a:gd name="T1" fmla="*/ 0 h 614"/>
                <a:gd name="T2" fmla="*/ 50 w 58"/>
                <a:gd name="T3" fmla="*/ 357 h 614"/>
                <a:gd name="T4" fmla="*/ 0 w 58"/>
                <a:gd name="T5" fmla="*/ 614 h 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8" h="614">
                  <a:moveTo>
                    <a:pt x="58" y="0"/>
                  </a:moveTo>
                  <a:lnTo>
                    <a:pt x="50" y="357"/>
                  </a:lnTo>
                  <a:lnTo>
                    <a:pt x="0" y="61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82" name="Line 90"/>
            <p:cNvSpPr>
              <a:spLocks noChangeShapeType="1"/>
            </p:cNvSpPr>
            <p:nvPr/>
          </p:nvSpPr>
          <p:spPr bwMode="auto">
            <a:xfrm flipV="1">
              <a:off x="1195" y="2004"/>
              <a:ext cx="74" cy="3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83" name="Line 91"/>
            <p:cNvSpPr>
              <a:spLocks noChangeShapeType="1"/>
            </p:cNvSpPr>
            <p:nvPr/>
          </p:nvSpPr>
          <p:spPr bwMode="auto">
            <a:xfrm flipV="1">
              <a:off x="1209" y="2083"/>
              <a:ext cx="51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84" name="Freeform 92"/>
            <p:cNvSpPr>
              <a:spLocks/>
            </p:cNvSpPr>
            <p:nvPr/>
          </p:nvSpPr>
          <p:spPr bwMode="auto">
            <a:xfrm>
              <a:off x="1181" y="2075"/>
              <a:ext cx="82" cy="185"/>
            </a:xfrm>
            <a:custGeom>
              <a:avLst/>
              <a:gdLst>
                <a:gd name="T0" fmla="*/ 207 w 207"/>
                <a:gd name="T1" fmla="*/ 0 h 474"/>
                <a:gd name="T2" fmla="*/ 150 w 207"/>
                <a:gd name="T3" fmla="*/ 250 h 474"/>
                <a:gd name="T4" fmla="*/ 99 w 207"/>
                <a:gd name="T5" fmla="*/ 350 h 474"/>
                <a:gd name="T6" fmla="*/ 0 w 207"/>
                <a:gd name="T7" fmla="*/ 474 h 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7" h="474">
                  <a:moveTo>
                    <a:pt x="207" y="0"/>
                  </a:moveTo>
                  <a:lnTo>
                    <a:pt x="150" y="250"/>
                  </a:lnTo>
                  <a:lnTo>
                    <a:pt x="99" y="350"/>
                  </a:lnTo>
                  <a:lnTo>
                    <a:pt x="0" y="47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85" name="Freeform 93"/>
            <p:cNvSpPr>
              <a:spLocks/>
            </p:cNvSpPr>
            <p:nvPr/>
          </p:nvSpPr>
          <p:spPr bwMode="auto">
            <a:xfrm>
              <a:off x="1214" y="2118"/>
              <a:ext cx="74" cy="126"/>
            </a:xfrm>
            <a:custGeom>
              <a:avLst/>
              <a:gdLst>
                <a:gd name="T0" fmla="*/ 0 w 192"/>
                <a:gd name="T1" fmla="*/ 0 h 325"/>
                <a:gd name="T2" fmla="*/ 159 w 192"/>
                <a:gd name="T3" fmla="*/ 325 h 325"/>
                <a:gd name="T4" fmla="*/ 192 w 192"/>
                <a:gd name="T5" fmla="*/ 325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2" h="325">
                  <a:moveTo>
                    <a:pt x="0" y="0"/>
                  </a:moveTo>
                  <a:lnTo>
                    <a:pt x="159" y="325"/>
                  </a:lnTo>
                  <a:lnTo>
                    <a:pt x="192" y="32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86" name="Line 94"/>
            <p:cNvSpPr>
              <a:spLocks noChangeShapeType="1"/>
            </p:cNvSpPr>
            <p:nvPr/>
          </p:nvSpPr>
          <p:spPr bwMode="auto">
            <a:xfrm flipH="1">
              <a:off x="1345" y="1631"/>
              <a:ext cx="583" cy="70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87" name="Line 95"/>
            <p:cNvSpPr>
              <a:spLocks noChangeShapeType="1"/>
            </p:cNvSpPr>
            <p:nvPr/>
          </p:nvSpPr>
          <p:spPr bwMode="auto">
            <a:xfrm flipH="1">
              <a:off x="612" y="2331"/>
              <a:ext cx="73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69088" name="Group 96"/>
          <p:cNvGrpSpPr>
            <a:grpSpLocks/>
          </p:cNvGrpSpPr>
          <p:nvPr/>
        </p:nvGrpSpPr>
        <p:grpSpPr bwMode="auto">
          <a:xfrm>
            <a:off x="179388" y="1177925"/>
            <a:ext cx="2794000" cy="787400"/>
            <a:chOff x="612" y="522"/>
            <a:chExt cx="1760" cy="496"/>
          </a:xfrm>
        </p:grpSpPr>
        <p:sp>
          <p:nvSpPr>
            <p:cNvPr id="469089" name="Line 97"/>
            <p:cNvSpPr>
              <a:spLocks noChangeShapeType="1"/>
            </p:cNvSpPr>
            <p:nvPr/>
          </p:nvSpPr>
          <p:spPr bwMode="auto">
            <a:xfrm>
              <a:off x="767" y="527"/>
              <a:ext cx="0" cy="27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90" name="Line 98"/>
            <p:cNvSpPr>
              <a:spLocks noChangeShapeType="1"/>
            </p:cNvSpPr>
            <p:nvPr/>
          </p:nvSpPr>
          <p:spPr bwMode="auto">
            <a:xfrm flipV="1">
              <a:off x="767" y="547"/>
              <a:ext cx="131" cy="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91" name="Line 99"/>
            <p:cNvSpPr>
              <a:spLocks noChangeShapeType="1"/>
            </p:cNvSpPr>
            <p:nvPr/>
          </p:nvSpPr>
          <p:spPr bwMode="auto">
            <a:xfrm flipH="1">
              <a:off x="898" y="530"/>
              <a:ext cx="5" cy="27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92" name="Freeform 100"/>
            <p:cNvSpPr>
              <a:spLocks/>
            </p:cNvSpPr>
            <p:nvPr/>
          </p:nvSpPr>
          <p:spPr bwMode="auto">
            <a:xfrm>
              <a:off x="767" y="778"/>
              <a:ext cx="131" cy="14"/>
            </a:xfrm>
            <a:custGeom>
              <a:avLst/>
              <a:gdLst>
                <a:gd name="T0" fmla="*/ 0 w 340"/>
                <a:gd name="T1" fmla="*/ 16 h 41"/>
                <a:gd name="T2" fmla="*/ 324 w 340"/>
                <a:gd name="T3" fmla="*/ 0 h 41"/>
                <a:gd name="T4" fmla="*/ 340 w 340"/>
                <a:gd name="T5" fmla="*/ 4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40" h="41">
                  <a:moveTo>
                    <a:pt x="0" y="16"/>
                  </a:moveTo>
                  <a:lnTo>
                    <a:pt x="324" y="0"/>
                  </a:lnTo>
                  <a:lnTo>
                    <a:pt x="340" y="4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93" name="Line 101"/>
            <p:cNvSpPr>
              <a:spLocks noChangeShapeType="1"/>
            </p:cNvSpPr>
            <p:nvPr/>
          </p:nvSpPr>
          <p:spPr bwMode="auto">
            <a:xfrm>
              <a:off x="805" y="574"/>
              <a:ext cx="0" cy="6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94" name="Line 102"/>
            <p:cNvSpPr>
              <a:spLocks noChangeShapeType="1"/>
            </p:cNvSpPr>
            <p:nvPr/>
          </p:nvSpPr>
          <p:spPr bwMode="auto">
            <a:xfrm flipV="1">
              <a:off x="805" y="576"/>
              <a:ext cx="58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95" name="Line 103"/>
            <p:cNvSpPr>
              <a:spLocks noChangeShapeType="1"/>
            </p:cNvSpPr>
            <p:nvPr/>
          </p:nvSpPr>
          <p:spPr bwMode="auto">
            <a:xfrm flipH="1">
              <a:off x="863" y="566"/>
              <a:ext cx="2" cy="5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96" name="Line 104"/>
            <p:cNvSpPr>
              <a:spLocks noChangeShapeType="1"/>
            </p:cNvSpPr>
            <p:nvPr/>
          </p:nvSpPr>
          <p:spPr bwMode="auto">
            <a:xfrm flipV="1">
              <a:off x="805" y="620"/>
              <a:ext cx="60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97" name="Line 105"/>
            <p:cNvSpPr>
              <a:spLocks noChangeShapeType="1"/>
            </p:cNvSpPr>
            <p:nvPr/>
          </p:nvSpPr>
          <p:spPr bwMode="auto">
            <a:xfrm>
              <a:off x="797" y="642"/>
              <a:ext cx="0" cy="8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98" name="Line 106"/>
            <p:cNvSpPr>
              <a:spLocks noChangeShapeType="1"/>
            </p:cNvSpPr>
            <p:nvPr/>
          </p:nvSpPr>
          <p:spPr bwMode="auto">
            <a:xfrm flipV="1">
              <a:off x="797" y="647"/>
              <a:ext cx="68" cy="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099" name="Line 107"/>
            <p:cNvSpPr>
              <a:spLocks noChangeShapeType="1"/>
            </p:cNvSpPr>
            <p:nvPr/>
          </p:nvSpPr>
          <p:spPr bwMode="auto">
            <a:xfrm flipH="1">
              <a:off x="865" y="636"/>
              <a:ext cx="6" cy="8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100" name="Freeform 108"/>
            <p:cNvSpPr>
              <a:spLocks/>
            </p:cNvSpPr>
            <p:nvPr/>
          </p:nvSpPr>
          <p:spPr bwMode="auto">
            <a:xfrm>
              <a:off x="786" y="715"/>
              <a:ext cx="41" cy="58"/>
            </a:xfrm>
            <a:custGeom>
              <a:avLst/>
              <a:gdLst>
                <a:gd name="T0" fmla="*/ 109 w 109"/>
                <a:gd name="T1" fmla="*/ 0 h 149"/>
                <a:gd name="T2" fmla="*/ 75 w 109"/>
                <a:gd name="T3" fmla="*/ 75 h 149"/>
                <a:gd name="T4" fmla="*/ 0 w 109"/>
                <a:gd name="T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9" h="149">
                  <a:moveTo>
                    <a:pt x="109" y="0"/>
                  </a:moveTo>
                  <a:lnTo>
                    <a:pt x="75" y="75"/>
                  </a:lnTo>
                  <a:lnTo>
                    <a:pt x="0" y="14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101" name="Line 109"/>
            <p:cNvSpPr>
              <a:spLocks noChangeShapeType="1"/>
            </p:cNvSpPr>
            <p:nvPr/>
          </p:nvSpPr>
          <p:spPr bwMode="auto">
            <a:xfrm>
              <a:off x="838" y="718"/>
              <a:ext cx="36" cy="3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102" name="Line 110"/>
            <p:cNvSpPr>
              <a:spLocks noChangeShapeType="1"/>
            </p:cNvSpPr>
            <p:nvPr/>
          </p:nvSpPr>
          <p:spPr bwMode="auto">
            <a:xfrm flipH="1">
              <a:off x="827" y="669"/>
              <a:ext cx="8" cy="4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103" name="Line 111"/>
            <p:cNvSpPr>
              <a:spLocks noChangeShapeType="1"/>
            </p:cNvSpPr>
            <p:nvPr/>
          </p:nvSpPr>
          <p:spPr bwMode="auto">
            <a:xfrm flipH="1">
              <a:off x="1105" y="522"/>
              <a:ext cx="46" cy="9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104" name="Line 112"/>
            <p:cNvSpPr>
              <a:spLocks noChangeShapeType="1"/>
            </p:cNvSpPr>
            <p:nvPr/>
          </p:nvSpPr>
          <p:spPr bwMode="auto">
            <a:xfrm flipV="1">
              <a:off x="1132" y="555"/>
              <a:ext cx="55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105" name="Line 113"/>
            <p:cNvSpPr>
              <a:spLocks noChangeShapeType="1"/>
            </p:cNvSpPr>
            <p:nvPr/>
          </p:nvSpPr>
          <p:spPr bwMode="auto">
            <a:xfrm flipH="1">
              <a:off x="1181" y="522"/>
              <a:ext cx="33" cy="9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106" name="Line 114"/>
            <p:cNvSpPr>
              <a:spLocks noChangeShapeType="1"/>
            </p:cNvSpPr>
            <p:nvPr/>
          </p:nvSpPr>
          <p:spPr bwMode="auto">
            <a:xfrm flipV="1">
              <a:off x="1200" y="555"/>
              <a:ext cx="63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107" name="Line 115"/>
            <p:cNvSpPr>
              <a:spLocks noChangeShapeType="1"/>
            </p:cNvSpPr>
            <p:nvPr/>
          </p:nvSpPr>
          <p:spPr bwMode="auto">
            <a:xfrm>
              <a:off x="1214" y="563"/>
              <a:ext cx="19" cy="4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108" name="Line 116"/>
            <p:cNvSpPr>
              <a:spLocks noChangeShapeType="1"/>
            </p:cNvSpPr>
            <p:nvPr/>
          </p:nvSpPr>
          <p:spPr bwMode="auto">
            <a:xfrm flipH="1" flipV="1">
              <a:off x="1146" y="563"/>
              <a:ext cx="19" cy="4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109" name="Line 117"/>
            <p:cNvSpPr>
              <a:spLocks noChangeShapeType="1"/>
            </p:cNvSpPr>
            <p:nvPr/>
          </p:nvSpPr>
          <p:spPr bwMode="auto">
            <a:xfrm>
              <a:off x="1130" y="606"/>
              <a:ext cx="0" cy="20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110" name="Line 118"/>
            <p:cNvSpPr>
              <a:spLocks noChangeShapeType="1"/>
            </p:cNvSpPr>
            <p:nvPr/>
          </p:nvSpPr>
          <p:spPr bwMode="auto">
            <a:xfrm flipV="1">
              <a:off x="1162" y="696"/>
              <a:ext cx="49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111" name="Line 119"/>
            <p:cNvSpPr>
              <a:spLocks noChangeShapeType="1"/>
            </p:cNvSpPr>
            <p:nvPr/>
          </p:nvSpPr>
          <p:spPr bwMode="auto">
            <a:xfrm flipH="1">
              <a:off x="1209" y="688"/>
              <a:ext cx="5" cy="6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112" name="Line 120"/>
            <p:cNvSpPr>
              <a:spLocks noChangeShapeType="1"/>
            </p:cNvSpPr>
            <p:nvPr/>
          </p:nvSpPr>
          <p:spPr bwMode="auto">
            <a:xfrm flipH="1">
              <a:off x="1162" y="748"/>
              <a:ext cx="52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113" name="Line 121"/>
            <p:cNvSpPr>
              <a:spLocks noChangeShapeType="1"/>
            </p:cNvSpPr>
            <p:nvPr/>
          </p:nvSpPr>
          <p:spPr bwMode="auto">
            <a:xfrm flipV="1">
              <a:off x="1162" y="694"/>
              <a:ext cx="0" cy="7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114" name="Line 122"/>
            <p:cNvSpPr>
              <a:spLocks noChangeShapeType="1"/>
            </p:cNvSpPr>
            <p:nvPr/>
          </p:nvSpPr>
          <p:spPr bwMode="auto">
            <a:xfrm flipH="1" flipV="1">
              <a:off x="1214" y="773"/>
              <a:ext cx="33" cy="3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115" name="Line 123"/>
            <p:cNvSpPr>
              <a:spLocks noChangeShapeType="1"/>
            </p:cNvSpPr>
            <p:nvPr/>
          </p:nvSpPr>
          <p:spPr bwMode="auto">
            <a:xfrm flipV="1">
              <a:off x="1130" y="617"/>
              <a:ext cx="117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116" name="Line 124"/>
            <p:cNvSpPr>
              <a:spLocks noChangeShapeType="1"/>
            </p:cNvSpPr>
            <p:nvPr/>
          </p:nvSpPr>
          <p:spPr bwMode="auto">
            <a:xfrm flipV="1">
              <a:off x="1247" y="612"/>
              <a:ext cx="0" cy="19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117" name="Line 125"/>
            <p:cNvSpPr>
              <a:spLocks noChangeShapeType="1"/>
            </p:cNvSpPr>
            <p:nvPr/>
          </p:nvSpPr>
          <p:spPr bwMode="auto">
            <a:xfrm flipV="1">
              <a:off x="1151" y="661"/>
              <a:ext cx="74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118" name="Line 126"/>
            <p:cNvSpPr>
              <a:spLocks noChangeShapeType="1"/>
            </p:cNvSpPr>
            <p:nvPr/>
          </p:nvSpPr>
          <p:spPr bwMode="auto">
            <a:xfrm flipH="1" flipV="1">
              <a:off x="1345" y="843"/>
              <a:ext cx="1027" cy="17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119" name="Line 127"/>
            <p:cNvSpPr>
              <a:spLocks noChangeShapeType="1"/>
            </p:cNvSpPr>
            <p:nvPr/>
          </p:nvSpPr>
          <p:spPr bwMode="auto">
            <a:xfrm flipH="1">
              <a:off x="612" y="843"/>
              <a:ext cx="73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69120" name="Group 128"/>
          <p:cNvGrpSpPr>
            <a:grpSpLocks/>
          </p:cNvGrpSpPr>
          <p:nvPr/>
        </p:nvGrpSpPr>
        <p:grpSpPr bwMode="auto">
          <a:xfrm>
            <a:off x="4132263" y="5148263"/>
            <a:ext cx="2239962" cy="579437"/>
            <a:chOff x="3102" y="3023"/>
            <a:chExt cx="1411" cy="365"/>
          </a:xfrm>
        </p:grpSpPr>
        <p:sp>
          <p:nvSpPr>
            <p:cNvPr id="469121" name="Line 129"/>
            <p:cNvSpPr>
              <a:spLocks noChangeShapeType="1"/>
            </p:cNvSpPr>
            <p:nvPr/>
          </p:nvSpPr>
          <p:spPr bwMode="auto">
            <a:xfrm flipV="1">
              <a:off x="3949" y="3077"/>
              <a:ext cx="128" cy="1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122" name="Line 130"/>
            <p:cNvSpPr>
              <a:spLocks noChangeShapeType="1"/>
            </p:cNvSpPr>
            <p:nvPr/>
          </p:nvSpPr>
          <p:spPr bwMode="auto">
            <a:xfrm>
              <a:off x="3993" y="3023"/>
              <a:ext cx="16" cy="5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123" name="Freeform 131"/>
            <p:cNvSpPr>
              <a:spLocks/>
            </p:cNvSpPr>
            <p:nvPr/>
          </p:nvSpPr>
          <p:spPr bwMode="auto">
            <a:xfrm>
              <a:off x="3897" y="3072"/>
              <a:ext cx="52" cy="248"/>
            </a:xfrm>
            <a:custGeom>
              <a:avLst/>
              <a:gdLst>
                <a:gd name="T0" fmla="*/ 132 w 132"/>
                <a:gd name="T1" fmla="*/ 0 h 639"/>
                <a:gd name="T2" fmla="*/ 116 w 132"/>
                <a:gd name="T3" fmla="*/ 258 h 639"/>
                <a:gd name="T4" fmla="*/ 66 w 132"/>
                <a:gd name="T5" fmla="*/ 507 h 639"/>
                <a:gd name="T6" fmla="*/ 0 w 132"/>
                <a:gd name="T7" fmla="*/ 639 h 6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2" h="639">
                  <a:moveTo>
                    <a:pt x="132" y="0"/>
                  </a:moveTo>
                  <a:lnTo>
                    <a:pt x="116" y="258"/>
                  </a:lnTo>
                  <a:lnTo>
                    <a:pt x="66" y="507"/>
                  </a:lnTo>
                  <a:lnTo>
                    <a:pt x="0" y="63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124" name="Line 132"/>
            <p:cNvSpPr>
              <a:spLocks noChangeShapeType="1"/>
            </p:cNvSpPr>
            <p:nvPr/>
          </p:nvSpPr>
          <p:spPr bwMode="auto">
            <a:xfrm flipH="1">
              <a:off x="3971" y="3110"/>
              <a:ext cx="76" cy="3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125" name="Line 133"/>
            <p:cNvSpPr>
              <a:spLocks noChangeShapeType="1"/>
            </p:cNvSpPr>
            <p:nvPr/>
          </p:nvSpPr>
          <p:spPr bwMode="auto">
            <a:xfrm>
              <a:off x="3971" y="3121"/>
              <a:ext cx="0" cy="16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126" name="Line 134"/>
            <p:cNvSpPr>
              <a:spLocks noChangeShapeType="1"/>
            </p:cNvSpPr>
            <p:nvPr/>
          </p:nvSpPr>
          <p:spPr bwMode="auto">
            <a:xfrm flipV="1">
              <a:off x="3965" y="3230"/>
              <a:ext cx="44" cy="6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127" name="Line 135"/>
            <p:cNvSpPr>
              <a:spLocks noChangeShapeType="1"/>
            </p:cNvSpPr>
            <p:nvPr/>
          </p:nvSpPr>
          <p:spPr bwMode="auto">
            <a:xfrm flipV="1">
              <a:off x="3971" y="3175"/>
              <a:ext cx="101" cy="1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128" name="Freeform 136"/>
            <p:cNvSpPr>
              <a:spLocks/>
            </p:cNvSpPr>
            <p:nvPr/>
          </p:nvSpPr>
          <p:spPr bwMode="auto">
            <a:xfrm>
              <a:off x="4012" y="3126"/>
              <a:ext cx="65" cy="188"/>
            </a:xfrm>
            <a:custGeom>
              <a:avLst/>
              <a:gdLst>
                <a:gd name="T0" fmla="*/ 0 w 166"/>
                <a:gd name="T1" fmla="*/ 0 h 483"/>
                <a:gd name="T2" fmla="*/ 17 w 166"/>
                <a:gd name="T3" fmla="*/ 151 h 483"/>
                <a:gd name="T4" fmla="*/ 59 w 166"/>
                <a:gd name="T5" fmla="*/ 317 h 483"/>
                <a:gd name="T6" fmla="*/ 166 w 166"/>
                <a:gd name="T7" fmla="*/ 483 h 483"/>
                <a:gd name="T8" fmla="*/ 158 w 166"/>
                <a:gd name="T9" fmla="*/ 291 h 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6" h="483">
                  <a:moveTo>
                    <a:pt x="0" y="0"/>
                  </a:moveTo>
                  <a:lnTo>
                    <a:pt x="17" y="151"/>
                  </a:lnTo>
                  <a:lnTo>
                    <a:pt x="59" y="317"/>
                  </a:lnTo>
                  <a:lnTo>
                    <a:pt x="166" y="483"/>
                  </a:lnTo>
                  <a:lnTo>
                    <a:pt x="158" y="29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129" name="Line 137"/>
            <p:cNvSpPr>
              <a:spLocks noChangeShapeType="1"/>
            </p:cNvSpPr>
            <p:nvPr/>
          </p:nvSpPr>
          <p:spPr bwMode="auto">
            <a:xfrm>
              <a:off x="4004" y="3265"/>
              <a:ext cx="24" cy="3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130" name="Line 138"/>
            <p:cNvSpPr>
              <a:spLocks noChangeShapeType="1"/>
            </p:cNvSpPr>
            <p:nvPr/>
          </p:nvSpPr>
          <p:spPr bwMode="auto">
            <a:xfrm>
              <a:off x="4301" y="3036"/>
              <a:ext cx="0" cy="28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131" name="Line 139"/>
            <p:cNvSpPr>
              <a:spLocks noChangeShapeType="1"/>
            </p:cNvSpPr>
            <p:nvPr/>
          </p:nvSpPr>
          <p:spPr bwMode="auto">
            <a:xfrm flipH="1">
              <a:off x="4249" y="3121"/>
              <a:ext cx="52" cy="12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132" name="Line 140"/>
            <p:cNvSpPr>
              <a:spLocks noChangeShapeType="1"/>
            </p:cNvSpPr>
            <p:nvPr/>
          </p:nvSpPr>
          <p:spPr bwMode="auto">
            <a:xfrm>
              <a:off x="4301" y="3151"/>
              <a:ext cx="29" cy="3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133" name="Line 141"/>
            <p:cNvSpPr>
              <a:spLocks noChangeShapeType="1"/>
            </p:cNvSpPr>
            <p:nvPr/>
          </p:nvSpPr>
          <p:spPr bwMode="auto">
            <a:xfrm flipH="1">
              <a:off x="4262" y="3107"/>
              <a:ext cx="71" cy="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134" name="Freeform 142"/>
            <p:cNvSpPr>
              <a:spLocks/>
            </p:cNvSpPr>
            <p:nvPr/>
          </p:nvSpPr>
          <p:spPr bwMode="auto">
            <a:xfrm>
              <a:off x="4325" y="3050"/>
              <a:ext cx="22" cy="240"/>
            </a:xfrm>
            <a:custGeom>
              <a:avLst/>
              <a:gdLst>
                <a:gd name="T0" fmla="*/ 57 w 57"/>
                <a:gd name="T1" fmla="*/ 0 h 615"/>
                <a:gd name="T2" fmla="*/ 50 w 57"/>
                <a:gd name="T3" fmla="*/ 358 h 615"/>
                <a:gd name="T4" fmla="*/ 0 w 57"/>
                <a:gd name="T5" fmla="*/ 615 h 6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7" h="615">
                  <a:moveTo>
                    <a:pt x="57" y="0"/>
                  </a:moveTo>
                  <a:lnTo>
                    <a:pt x="50" y="358"/>
                  </a:lnTo>
                  <a:lnTo>
                    <a:pt x="0" y="61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135" name="Line 143"/>
            <p:cNvSpPr>
              <a:spLocks noChangeShapeType="1"/>
            </p:cNvSpPr>
            <p:nvPr/>
          </p:nvSpPr>
          <p:spPr bwMode="auto">
            <a:xfrm flipV="1">
              <a:off x="4347" y="3039"/>
              <a:ext cx="73" cy="3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136" name="Line 144"/>
            <p:cNvSpPr>
              <a:spLocks noChangeShapeType="1"/>
            </p:cNvSpPr>
            <p:nvPr/>
          </p:nvSpPr>
          <p:spPr bwMode="auto">
            <a:xfrm flipV="1">
              <a:off x="4360" y="3118"/>
              <a:ext cx="52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137" name="Freeform 145"/>
            <p:cNvSpPr>
              <a:spLocks/>
            </p:cNvSpPr>
            <p:nvPr/>
          </p:nvSpPr>
          <p:spPr bwMode="auto">
            <a:xfrm>
              <a:off x="4333" y="3110"/>
              <a:ext cx="82" cy="185"/>
            </a:xfrm>
            <a:custGeom>
              <a:avLst/>
              <a:gdLst>
                <a:gd name="T0" fmla="*/ 208 w 208"/>
                <a:gd name="T1" fmla="*/ 0 h 474"/>
                <a:gd name="T2" fmla="*/ 149 w 208"/>
                <a:gd name="T3" fmla="*/ 249 h 474"/>
                <a:gd name="T4" fmla="*/ 100 w 208"/>
                <a:gd name="T5" fmla="*/ 349 h 474"/>
                <a:gd name="T6" fmla="*/ 0 w 208"/>
                <a:gd name="T7" fmla="*/ 474 h 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8" h="474">
                  <a:moveTo>
                    <a:pt x="208" y="0"/>
                  </a:moveTo>
                  <a:lnTo>
                    <a:pt x="149" y="249"/>
                  </a:lnTo>
                  <a:lnTo>
                    <a:pt x="100" y="349"/>
                  </a:lnTo>
                  <a:lnTo>
                    <a:pt x="0" y="47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138" name="Freeform 146"/>
            <p:cNvSpPr>
              <a:spLocks/>
            </p:cNvSpPr>
            <p:nvPr/>
          </p:nvSpPr>
          <p:spPr bwMode="auto">
            <a:xfrm>
              <a:off x="4366" y="3154"/>
              <a:ext cx="73" cy="125"/>
            </a:xfrm>
            <a:custGeom>
              <a:avLst/>
              <a:gdLst>
                <a:gd name="T0" fmla="*/ 0 w 191"/>
                <a:gd name="T1" fmla="*/ 0 h 324"/>
                <a:gd name="T2" fmla="*/ 158 w 191"/>
                <a:gd name="T3" fmla="*/ 324 h 324"/>
                <a:gd name="T4" fmla="*/ 191 w 191"/>
                <a:gd name="T5" fmla="*/ 324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1" h="324">
                  <a:moveTo>
                    <a:pt x="0" y="0"/>
                  </a:moveTo>
                  <a:lnTo>
                    <a:pt x="158" y="324"/>
                  </a:lnTo>
                  <a:lnTo>
                    <a:pt x="191" y="32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139" name="Line 147"/>
            <p:cNvSpPr>
              <a:spLocks noChangeShapeType="1"/>
            </p:cNvSpPr>
            <p:nvPr/>
          </p:nvSpPr>
          <p:spPr bwMode="auto">
            <a:xfrm flipH="1" flipV="1">
              <a:off x="3102" y="3124"/>
              <a:ext cx="678" cy="26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140" name="Line 148"/>
            <p:cNvSpPr>
              <a:spLocks noChangeShapeType="1"/>
            </p:cNvSpPr>
            <p:nvPr/>
          </p:nvSpPr>
          <p:spPr bwMode="auto">
            <a:xfrm flipH="1">
              <a:off x="3780" y="3388"/>
              <a:ext cx="73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69141" name="Text Box 149"/>
          <p:cNvSpPr txBox="1">
            <a:spLocks noChangeArrowheads="1"/>
          </p:cNvSpPr>
          <p:nvPr/>
        </p:nvSpPr>
        <p:spPr bwMode="auto">
          <a:xfrm>
            <a:off x="6300788" y="123825"/>
            <a:ext cx="26479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 eaLnBrk="1" hangingPunct="1">
              <a:spcBef>
                <a:spcPct val="50000"/>
              </a:spcBef>
            </a:pPr>
            <a:r>
              <a:rPr lang="zh-CN" altLang="en-US" sz="3600" b="1">
                <a:solidFill>
                  <a:srgbClr val="FF0000"/>
                </a:solidFill>
                <a:effectLst/>
                <a:ea typeface="黑体" pitchFamily="2" charset="-122"/>
              </a:rPr>
              <a:t>作图步骤：</a:t>
            </a:r>
          </a:p>
        </p:txBody>
      </p:sp>
      <p:sp>
        <p:nvSpPr>
          <p:cNvPr id="469142" name="Text Box 150"/>
          <p:cNvSpPr txBox="1">
            <a:spLocks noChangeArrowheads="1"/>
          </p:cNvSpPr>
          <p:nvPr/>
        </p:nvSpPr>
        <p:spPr bwMode="auto">
          <a:xfrm>
            <a:off x="5937250" y="836613"/>
            <a:ext cx="30988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 eaLnBrk="1" hangingPunct="1">
              <a:spcBef>
                <a:spcPct val="50000"/>
              </a:spcBef>
            </a:pPr>
            <a:r>
              <a:rPr lang="en-US" altLang="zh-CN" sz="3600" b="1">
                <a:solidFill>
                  <a:srgbClr val="FF0000"/>
                </a:solidFill>
                <a:effectLst/>
                <a:latin typeface="黑体" pitchFamily="2" charset="-122"/>
                <a:ea typeface="黑体" pitchFamily="2" charset="-122"/>
              </a:rPr>
              <a:t>1.</a:t>
            </a:r>
            <a:r>
              <a:rPr lang="zh-CN" altLang="en-US" sz="3600" b="1">
                <a:solidFill>
                  <a:srgbClr val="FF0000"/>
                </a:solidFill>
                <a:effectLst/>
                <a:latin typeface="黑体" pitchFamily="2" charset="-122"/>
                <a:ea typeface="黑体" pitchFamily="2" charset="-122"/>
              </a:rPr>
              <a:t>形体分析。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90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4690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9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469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9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469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9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469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90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6" dur="500"/>
                                        <p:tgtEl>
                                          <p:spTgt spid="4690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90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0" dur="500"/>
                                        <p:tgtEl>
                                          <p:spTgt spid="4690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89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4689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9141" grpId="0" autoUpdateAnimBg="0"/>
      <p:bldP spid="469142" grpId="0" autoUpdateAnimBg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5341" name="Group 445"/>
          <p:cNvGrpSpPr>
            <a:grpSpLocks/>
          </p:cNvGrpSpPr>
          <p:nvPr/>
        </p:nvGrpSpPr>
        <p:grpSpPr bwMode="auto">
          <a:xfrm>
            <a:off x="1792288" y="990600"/>
            <a:ext cx="2706687" cy="2314575"/>
            <a:chOff x="68" y="569"/>
            <a:chExt cx="1542" cy="1319"/>
          </a:xfrm>
        </p:grpSpPr>
        <p:sp>
          <p:nvSpPr>
            <p:cNvPr id="465070" name="Line 174"/>
            <p:cNvSpPr>
              <a:spLocks noChangeShapeType="1"/>
            </p:cNvSpPr>
            <p:nvPr/>
          </p:nvSpPr>
          <p:spPr bwMode="auto">
            <a:xfrm>
              <a:off x="839" y="569"/>
              <a:ext cx="0" cy="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071" name="Line 175"/>
            <p:cNvSpPr>
              <a:spLocks noChangeShapeType="1"/>
            </p:cNvSpPr>
            <p:nvPr/>
          </p:nvSpPr>
          <p:spPr bwMode="auto">
            <a:xfrm>
              <a:off x="839" y="669"/>
              <a:ext cx="0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072" name="Line 176"/>
            <p:cNvSpPr>
              <a:spLocks noChangeShapeType="1"/>
            </p:cNvSpPr>
            <p:nvPr/>
          </p:nvSpPr>
          <p:spPr bwMode="auto">
            <a:xfrm>
              <a:off x="839" y="718"/>
              <a:ext cx="0" cy="1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073" name="Line 177"/>
            <p:cNvSpPr>
              <a:spLocks noChangeShapeType="1"/>
            </p:cNvSpPr>
            <p:nvPr/>
          </p:nvSpPr>
          <p:spPr bwMode="auto">
            <a:xfrm>
              <a:off x="839" y="883"/>
              <a:ext cx="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074" name="Line 178"/>
            <p:cNvSpPr>
              <a:spLocks noChangeShapeType="1"/>
            </p:cNvSpPr>
            <p:nvPr/>
          </p:nvSpPr>
          <p:spPr bwMode="auto">
            <a:xfrm>
              <a:off x="839" y="933"/>
              <a:ext cx="0" cy="1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075" name="Line 179"/>
            <p:cNvSpPr>
              <a:spLocks noChangeShapeType="1"/>
            </p:cNvSpPr>
            <p:nvPr/>
          </p:nvSpPr>
          <p:spPr bwMode="auto">
            <a:xfrm>
              <a:off x="839" y="1099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076" name="Line 180"/>
            <p:cNvSpPr>
              <a:spLocks noChangeShapeType="1"/>
            </p:cNvSpPr>
            <p:nvPr/>
          </p:nvSpPr>
          <p:spPr bwMode="auto">
            <a:xfrm>
              <a:off x="839" y="1148"/>
              <a:ext cx="0" cy="1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077" name="Line 181"/>
            <p:cNvSpPr>
              <a:spLocks noChangeShapeType="1"/>
            </p:cNvSpPr>
            <p:nvPr/>
          </p:nvSpPr>
          <p:spPr bwMode="auto">
            <a:xfrm>
              <a:off x="839" y="1314"/>
              <a:ext cx="0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078" name="Line 182"/>
            <p:cNvSpPr>
              <a:spLocks noChangeShapeType="1"/>
            </p:cNvSpPr>
            <p:nvPr/>
          </p:nvSpPr>
          <p:spPr bwMode="auto">
            <a:xfrm>
              <a:off x="839" y="1363"/>
              <a:ext cx="0" cy="1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079" name="Line 183"/>
            <p:cNvSpPr>
              <a:spLocks noChangeShapeType="1"/>
            </p:cNvSpPr>
            <p:nvPr/>
          </p:nvSpPr>
          <p:spPr bwMode="auto">
            <a:xfrm>
              <a:off x="839" y="1528"/>
              <a:ext cx="0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080" name="Line 184"/>
            <p:cNvSpPr>
              <a:spLocks noChangeShapeType="1"/>
            </p:cNvSpPr>
            <p:nvPr/>
          </p:nvSpPr>
          <p:spPr bwMode="auto">
            <a:xfrm>
              <a:off x="839" y="1577"/>
              <a:ext cx="0" cy="1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081" name="Line 185"/>
            <p:cNvSpPr>
              <a:spLocks noChangeShapeType="1"/>
            </p:cNvSpPr>
            <p:nvPr/>
          </p:nvSpPr>
          <p:spPr bwMode="auto">
            <a:xfrm>
              <a:off x="839" y="1743"/>
              <a:ext cx="0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082" name="Line 186"/>
            <p:cNvSpPr>
              <a:spLocks noChangeShapeType="1"/>
            </p:cNvSpPr>
            <p:nvPr/>
          </p:nvSpPr>
          <p:spPr bwMode="auto">
            <a:xfrm>
              <a:off x="839" y="1793"/>
              <a:ext cx="0" cy="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083" name="Line 187"/>
            <p:cNvSpPr>
              <a:spLocks noChangeShapeType="1"/>
            </p:cNvSpPr>
            <p:nvPr/>
          </p:nvSpPr>
          <p:spPr bwMode="auto">
            <a:xfrm>
              <a:off x="421" y="944"/>
              <a:ext cx="16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084" name="Line 188"/>
            <p:cNvSpPr>
              <a:spLocks noChangeShapeType="1"/>
            </p:cNvSpPr>
            <p:nvPr/>
          </p:nvSpPr>
          <p:spPr bwMode="auto">
            <a:xfrm>
              <a:off x="614" y="944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085" name="Line 189"/>
            <p:cNvSpPr>
              <a:spLocks noChangeShapeType="1"/>
            </p:cNvSpPr>
            <p:nvPr/>
          </p:nvSpPr>
          <p:spPr bwMode="auto">
            <a:xfrm>
              <a:off x="664" y="944"/>
              <a:ext cx="13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086" name="Line 190"/>
            <p:cNvSpPr>
              <a:spLocks noChangeShapeType="1"/>
            </p:cNvSpPr>
            <p:nvPr/>
          </p:nvSpPr>
          <p:spPr bwMode="auto">
            <a:xfrm>
              <a:off x="829" y="944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087" name="Line 191"/>
            <p:cNvSpPr>
              <a:spLocks noChangeShapeType="1"/>
            </p:cNvSpPr>
            <p:nvPr/>
          </p:nvSpPr>
          <p:spPr bwMode="auto">
            <a:xfrm>
              <a:off x="879" y="944"/>
              <a:ext cx="13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088" name="Line 192"/>
            <p:cNvSpPr>
              <a:spLocks noChangeShapeType="1"/>
            </p:cNvSpPr>
            <p:nvPr/>
          </p:nvSpPr>
          <p:spPr bwMode="auto">
            <a:xfrm>
              <a:off x="1043" y="944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089" name="Line 193"/>
            <p:cNvSpPr>
              <a:spLocks noChangeShapeType="1"/>
            </p:cNvSpPr>
            <p:nvPr/>
          </p:nvSpPr>
          <p:spPr bwMode="auto">
            <a:xfrm>
              <a:off x="1094" y="944"/>
              <a:ext cx="16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090" name="Line 194"/>
            <p:cNvSpPr>
              <a:spLocks noChangeShapeType="1"/>
            </p:cNvSpPr>
            <p:nvPr/>
          </p:nvSpPr>
          <p:spPr bwMode="auto">
            <a:xfrm>
              <a:off x="68" y="1825"/>
              <a:ext cx="154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091" name="Line 195"/>
            <p:cNvSpPr>
              <a:spLocks noChangeShapeType="1"/>
            </p:cNvSpPr>
            <p:nvPr/>
          </p:nvSpPr>
          <p:spPr bwMode="auto">
            <a:xfrm flipV="1">
              <a:off x="1610" y="1561"/>
              <a:ext cx="0" cy="26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092" name="Line 196"/>
            <p:cNvSpPr>
              <a:spLocks noChangeShapeType="1"/>
            </p:cNvSpPr>
            <p:nvPr/>
          </p:nvSpPr>
          <p:spPr bwMode="auto">
            <a:xfrm flipH="1">
              <a:off x="68" y="1561"/>
              <a:ext cx="154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093" name="Line 197"/>
            <p:cNvSpPr>
              <a:spLocks noChangeShapeType="1"/>
            </p:cNvSpPr>
            <p:nvPr/>
          </p:nvSpPr>
          <p:spPr bwMode="auto">
            <a:xfrm>
              <a:off x="68" y="1561"/>
              <a:ext cx="0" cy="26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094" name="Line 198"/>
            <p:cNvSpPr>
              <a:spLocks noChangeShapeType="1"/>
            </p:cNvSpPr>
            <p:nvPr/>
          </p:nvSpPr>
          <p:spPr bwMode="auto">
            <a:xfrm flipH="1" flipV="1">
              <a:off x="1120" y="770"/>
              <a:ext cx="490" cy="79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095" name="Line 199"/>
            <p:cNvSpPr>
              <a:spLocks noChangeShapeType="1"/>
            </p:cNvSpPr>
            <p:nvPr/>
          </p:nvSpPr>
          <p:spPr bwMode="auto">
            <a:xfrm flipV="1">
              <a:off x="68" y="770"/>
              <a:ext cx="491" cy="79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096" name="Line 200"/>
            <p:cNvSpPr>
              <a:spLocks noChangeShapeType="1"/>
            </p:cNvSpPr>
            <p:nvPr/>
          </p:nvSpPr>
          <p:spPr bwMode="auto">
            <a:xfrm flipV="1">
              <a:off x="927" y="1263"/>
              <a:ext cx="0" cy="29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097" name="Line 201"/>
            <p:cNvSpPr>
              <a:spLocks noChangeShapeType="1"/>
            </p:cNvSpPr>
            <p:nvPr/>
          </p:nvSpPr>
          <p:spPr bwMode="auto">
            <a:xfrm flipV="1">
              <a:off x="751" y="1263"/>
              <a:ext cx="0" cy="29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098" name="Line 202"/>
            <p:cNvSpPr>
              <a:spLocks noChangeShapeType="1"/>
            </p:cNvSpPr>
            <p:nvPr/>
          </p:nvSpPr>
          <p:spPr bwMode="auto">
            <a:xfrm flipH="1">
              <a:off x="751" y="1385"/>
              <a:ext cx="17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099" name="Line 203"/>
            <p:cNvSpPr>
              <a:spLocks noChangeShapeType="1"/>
            </p:cNvSpPr>
            <p:nvPr/>
          </p:nvSpPr>
          <p:spPr bwMode="auto">
            <a:xfrm>
              <a:off x="311" y="1496"/>
              <a:ext cx="0" cy="1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00" name="Line 204"/>
            <p:cNvSpPr>
              <a:spLocks noChangeShapeType="1"/>
            </p:cNvSpPr>
            <p:nvPr/>
          </p:nvSpPr>
          <p:spPr bwMode="auto">
            <a:xfrm>
              <a:off x="311" y="1675"/>
              <a:ext cx="0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01" name="Line 205"/>
            <p:cNvSpPr>
              <a:spLocks noChangeShapeType="1"/>
            </p:cNvSpPr>
            <p:nvPr/>
          </p:nvSpPr>
          <p:spPr bwMode="auto">
            <a:xfrm>
              <a:off x="311" y="1725"/>
              <a:ext cx="0" cy="1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02" name="Line 206"/>
            <p:cNvSpPr>
              <a:spLocks noChangeShapeType="1"/>
            </p:cNvSpPr>
            <p:nvPr/>
          </p:nvSpPr>
          <p:spPr bwMode="auto">
            <a:xfrm flipV="1">
              <a:off x="157" y="1784"/>
              <a:ext cx="0" cy="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03" name="Line 207"/>
            <p:cNvSpPr>
              <a:spLocks noChangeShapeType="1"/>
            </p:cNvSpPr>
            <p:nvPr/>
          </p:nvSpPr>
          <p:spPr bwMode="auto">
            <a:xfrm flipV="1">
              <a:off x="157" y="1702"/>
              <a:ext cx="0" cy="6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04" name="Line 208"/>
            <p:cNvSpPr>
              <a:spLocks noChangeShapeType="1"/>
            </p:cNvSpPr>
            <p:nvPr/>
          </p:nvSpPr>
          <p:spPr bwMode="auto">
            <a:xfrm flipV="1">
              <a:off x="157" y="1619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05" name="Line 209"/>
            <p:cNvSpPr>
              <a:spLocks noChangeShapeType="1"/>
            </p:cNvSpPr>
            <p:nvPr/>
          </p:nvSpPr>
          <p:spPr bwMode="auto">
            <a:xfrm flipV="1">
              <a:off x="157" y="1561"/>
              <a:ext cx="0" cy="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06" name="Line 210"/>
            <p:cNvSpPr>
              <a:spLocks noChangeShapeType="1"/>
            </p:cNvSpPr>
            <p:nvPr/>
          </p:nvSpPr>
          <p:spPr bwMode="auto">
            <a:xfrm flipV="1">
              <a:off x="465" y="1784"/>
              <a:ext cx="0" cy="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07" name="Line 211"/>
            <p:cNvSpPr>
              <a:spLocks noChangeShapeType="1"/>
            </p:cNvSpPr>
            <p:nvPr/>
          </p:nvSpPr>
          <p:spPr bwMode="auto">
            <a:xfrm flipV="1">
              <a:off x="465" y="1702"/>
              <a:ext cx="0" cy="6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08" name="Line 212"/>
            <p:cNvSpPr>
              <a:spLocks noChangeShapeType="1"/>
            </p:cNvSpPr>
            <p:nvPr/>
          </p:nvSpPr>
          <p:spPr bwMode="auto">
            <a:xfrm flipV="1">
              <a:off x="465" y="1619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09" name="Line 213"/>
            <p:cNvSpPr>
              <a:spLocks noChangeShapeType="1"/>
            </p:cNvSpPr>
            <p:nvPr/>
          </p:nvSpPr>
          <p:spPr bwMode="auto">
            <a:xfrm flipV="1">
              <a:off x="465" y="1561"/>
              <a:ext cx="0" cy="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10" name="Line 214"/>
            <p:cNvSpPr>
              <a:spLocks noChangeShapeType="1"/>
            </p:cNvSpPr>
            <p:nvPr/>
          </p:nvSpPr>
          <p:spPr bwMode="auto">
            <a:xfrm>
              <a:off x="1368" y="1510"/>
              <a:ext cx="0" cy="1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11" name="Line 215"/>
            <p:cNvSpPr>
              <a:spLocks noChangeShapeType="1"/>
            </p:cNvSpPr>
            <p:nvPr/>
          </p:nvSpPr>
          <p:spPr bwMode="auto">
            <a:xfrm>
              <a:off x="1368" y="1688"/>
              <a:ext cx="0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12" name="Line 216"/>
            <p:cNvSpPr>
              <a:spLocks noChangeShapeType="1"/>
            </p:cNvSpPr>
            <p:nvPr/>
          </p:nvSpPr>
          <p:spPr bwMode="auto">
            <a:xfrm>
              <a:off x="1368" y="1738"/>
              <a:ext cx="0" cy="1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13" name="Line 217"/>
            <p:cNvSpPr>
              <a:spLocks noChangeShapeType="1"/>
            </p:cNvSpPr>
            <p:nvPr/>
          </p:nvSpPr>
          <p:spPr bwMode="auto">
            <a:xfrm flipV="1">
              <a:off x="1213" y="1784"/>
              <a:ext cx="0" cy="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14" name="Line 218"/>
            <p:cNvSpPr>
              <a:spLocks noChangeShapeType="1"/>
            </p:cNvSpPr>
            <p:nvPr/>
          </p:nvSpPr>
          <p:spPr bwMode="auto">
            <a:xfrm flipV="1">
              <a:off x="1213" y="1702"/>
              <a:ext cx="0" cy="6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15" name="Line 219"/>
            <p:cNvSpPr>
              <a:spLocks noChangeShapeType="1"/>
            </p:cNvSpPr>
            <p:nvPr/>
          </p:nvSpPr>
          <p:spPr bwMode="auto">
            <a:xfrm flipV="1">
              <a:off x="1213" y="1619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16" name="Line 220"/>
            <p:cNvSpPr>
              <a:spLocks noChangeShapeType="1"/>
            </p:cNvSpPr>
            <p:nvPr/>
          </p:nvSpPr>
          <p:spPr bwMode="auto">
            <a:xfrm flipV="1">
              <a:off x="1213" y="1561"/>
              <a:ext cx="0" cy="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17" name="Line 221"/>
            <p:cNvSpPr>
              <a:spLocks noChangeShapeType="1"/>
            </p:cNvSpPr>
            <p:nvPr/>
          </p:nvSpPr>
          <p:spPr bwMode="auto">
            <a:xfrm flipV="1">
              <a:off x="1522" y="1784"/>
              <a:ext cx="0" cy="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18" name="Line 222"/>
            <p:cNvSpPr>
              <a:spLocks noChangeShapeType="1"/>
            </p:cNvSpPr>
            <p:nvPr/>
          </p:nvSpPr>
          <p:spPr bwMode="auto">
            <a:xfrm flipV="1">
              <a:off x="1522" y="1702"/>
              <a:ext cx="0" cy="6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19" name="Line 223"/>
            <p:cNvSpPr>
              <a:spLocks noChangeShapeType="1"/>
            </p:cNvSpPr>
            <p:nvPr/>
          </p:nvSpPr>
          <p:spPr bwMode="auto">
            <a:xfrm flipV="1">
              <a:off x="1522" y="1619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20" name="Line 224"/>
            <p:cNvSpPr>
              <a:spLocks noChangeShapeType="1"/>
            </p:cNvSpPr>
            <p:nvPr/>
          </p:nvSpPr>
          <p:spPr bwMode="auto">
            <a:xfrm flipV="1">
              <a:off x="1522" y="1561"/>
              <a:ext cx="0" cy="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58" name="Line 262"/>
            <p:cNvSpPr>
              <a:spLocks noChangeShapeType="1"/>
            </p:cNvSpPr>
            <p:nvPr/>
          </p:nvSpPr>
          <p:spPr bwMode="auto">
            <a:xfrm>
              <a:off x="751" y="1561"/>
              <a:ext cx="1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59" name="Line 263"/>
            <p:cNvSpPr>
              <a:spLocks noChangeShapeType="1"/>
            </p:cNvSpPr>
            <p:nvPr/>
          </p:nvSpPr>
          <p:spPr bwMode="auto">
            <a:xfrm flipV="1">
              <a:off x="729" y="721"/>
              <a:ext cx="0" cy="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60" name="Line 264"/>
            <p:cNvSpPr>
              <a:spLocks noChangeShapeType="1"/>
            </p:cNvSpPr>
            <p:nvPr/>
          </p:nvSpPr>
          <p:spPr bwMode="auto">
            <a:xfrm flipV="1">
              <a:off x="729" y="633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61" name="Line 265"/>
            <p:cNvSpPr>
              <a:spLocks noChangeShapeType="1"/>
            </p:cNvSpPr>
            <p:nvPr/>
          </p:nvSpPr>
          <p:spPr bwMode="auto">
            <a:xfrm flipV="1">
              <a:off x="950" y="721"/>
              <a:ext cx="0" cy="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62" name="Line 266"/>
            <p:cNvSpPr>
              <a:spLocks noChangeShapeType="1"/>
            </p:cNvSpPr>
            <p:nvPr/>
          </p:nvSpPr>
          <p:spPr bwMode="auto">
            <a:xfrm flipV="1">
              <a:off x="950" y="633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67" name="Freeform 271"/>
            <p:cNvSpPr>
              <a:spLocks/>
            </p:cNvSpPr>
            <p:nvPr/>
          </p:nvSpPr>
          <p:spPr bwMode="auto">
            <a:xfrm>
              <a:off x="652" y="756"/>
              <a:ext cx="374" cy="375"/>
            </a:xfrm>
            <a:custGeom>
              <a:avLst/>
              <a:gdLst>
                <a:gd name="T0" fmla="*/ 2121 w 2126"/>
                <a:gd name="T1" fmla="*/ 968 h 2128"/>
                <a:gd name="T2" fmla="*/ 2099 w 2126"/>
                <a:gd name="T3" fmla="*/ 828 h 2128"/>
                <a:gd name="T4" fmla="*/ 2058 w 2126"/>
                <a:gd name="T5" fmla="*/ 690 h 2128"/>
                <a:gd name="T6" fmla="*/ 1999 w 2126"/>
                <a:gd name="T7" fmla="*/ 559 h 2128"/>
                <a:gd name="T8" fmla="*/ 1922 w 2126"/>
                <a:gd name="T9" fmla="*/ 439 h 2128"/>
                <a:gd name="T10" fmla="*/ 1831 w 2126"/>
                <a:gd name="T11" fmla="*/ 329 h 2128"/>
                <a:gd name="T12" fmla="*/ 1725 w 2126"/>
                <a:gd name="T13" fmla="*/ 233 h 2128"/>
                <a:gd name="T14" fmla="*/ 1608 w 2126"/>
                <a:gd name="T15" fmla="*/ 151 h 2128"/>
                <a:gd name="T16" fmla="*/ 1480 w 2126"/>
                <a:gd name="T17" fmla="*/ 86 h 2128"/>
                <a:gd name="T18" fmla="*/ 1345 w 2126"/>
                <a:gd name="T19" fmla="*/ 39 h 2128"/>
                <a:gd name="T20" fmla="*/ 1206 w 2126"/>
                <a:gd name="T21" fmla="*/ 10 h 2128"/>
                <a:gd name="T22" fmla="*/ 1063 w 2126"/>
                <a:gd name="T23" fmla="*/ 0 h 2128"/>
                <a:gd name="T24" fmla="*/ 920 w 2126"/>
                <a:gd name="T25" fmla="*/ 10 h 2128"/>
                <a:gd name="T26" fmla="*/ 780 w 2126"/>
                <a:gd name="T27" fmla="*/ 39 h 2128"/>
                <a:gd name="T28" fmla="*/ 646 w 2126"/>
                <a:gd name="T29" fmla="*/ 86 h 2128"/>
                <a:gd name="T30" fmla="*/ 518 w 2126"/>
                <a:gd name="T31" fmla="*/ 151 h 2128"/>
                <a:gd name="T32" fmla="*/ 401 w 2126"/>
                <a:gd name="T33" fmla="*/ 233 h 2128"/>
                <a:gd name="T34" fmla="*/ 294 w 2126"/>
                <a:gd name="T35" fmla="*/ 329 h 2128"/>
                <a:gd name="T36" fmla="*/ 203 w 2126"/>
                <a:gd name="T37" fmla="*/ 439 h 2128"/>
                <a:gd name="T38" fmla="*/ 127 w 2126"/>
                <a:gd name="T39" fmla="*/ 559 h 2128"/>
                <a:gd name="T40" fmla="*/ 67 w 2126"/>
                <a:gd name="T41" fmla="*/ 690 h 2128"/>
                <a:gd name="T42" fmla="*/ 27 w 2126"/>
                <a:gd name="T43" fmla="*/ 828 h 2128"/>
                <a:gd name="T44" fmla="*/ 5 w 2126"/>
                <a:gd name="T45" fmla="*/ 968 h 2128"/>
                <a:gd name="T46" fmla="*/ 1 w 2126"/>
                <a:gd name="T47" fmla="*/ 1112 h 2128"/>
                <a:gd name="T48" fmla="*/ 17 w 2126"/>
                <a:gd name="T49" fmla="*/ 1254 h 2128"/>
                <a:gd name="T50" fmla="*/ 53 w 2126"/>
                <a:gd name="T51" fmla="*/ 1393 h 2128"/>
                <a:gd name="T52" fmla="*/ 106 w 2126"/>
                <a:gd name="T53" fmla="*/ 1525 h 2128"/>
                <a:gd name="T54" fmla="*/ 176 w 2126"/>
                <a:gd name="T55" fmla="*/ 1650 h 2128"/>
                <a:gd name="T56" fmla="*/ 262 w 2126"/>
                <a:gd name="T57" fmla="*/ 1764 h 2128"/>
                <a:gd name="T58" fmla="*/ 363 w 2126"/>
                <a:gd name="T59" fmla="*/ 1865 h 2128"/>
                <a:gd name="T60" fmla="*/ 477 w 2126"/>
                <a:gd name="T61" fmla="*/ 1952 h 2128"/>
                <a:gd name="T62" fmla="*/ 602 w 2126"/>
                <a:gd name="T63" fmla="*/ 2022 h 2128"/>
                <a:gd name="T64" fmla="*/ 734 w 2126"/>
                <a:gd name="T65" fmla="*/ 2075 h 2128"/>
                <a:gd name="T66" fmla="*/ 874 w 2126"/>
                <a:gd name="T67" fmla="*/ 2111 h 2128"/>
                <a:gd name="T68" fmla="*/ 1015 w 2126"/>
                <a:gd name="T69" fmla="*/ 2127 h 2128"/>
                <a:gd name="T70" fmla="*/ 1158 w 2126"/>
                <a:gd name="T71" fmla="*/ 2123 h 2128"/>
                <a:gd name="T72" fmla="*/ 1299 w 2126"/>
                <a:gd name="T73" fmla="*/ 2101 h 2128"/>
                <a:gd name="T74" fmla="*/ 1437 w 2126"/>
                <a:gd name="T75" fmla="*/ 2060 h 2128"/>
                <a:gd name="T76" fmla="*/ 1567 w 2126"/>
                <a:gd name="T77" fmla="*/ 2000 h 2128"/>
                <a:gd name="T78" fmla="*/ 1688 w 2126"/>
                <a:gd name="T79" fmla="*/ 1924 h 2128"/>
                <a:gd name="T80" fmla="*/ 1798 w 2126"/>
                <a:gd name="T81" fmla="*/ 1833 h 2128"/>
                <a:gd name="T82" fmla="*/ 1894 w 2126"/>
                <a:gd name="T83" fmla="*/ 1727 h 2128"/>
                <a:gd name="T84" fmla="*/ 1976 w 2126"/>
                <a:gd name="T85" fmla="*/ 1609 h 2128"/>
                <a:gd name="T86" fmla="*/ 2041 w 2126"/>
                <a:gd name="T87" fmla="*/ 1481 h 2128"/>
                <a:gd name="T88" fmla="*/ 2087 w 2126"/>
                <a:gd name="T89" fmla="*/ 1347 h 2128"/>
                <a:gd name="T90" fmla="*/ 2116 w 2126"/>
                <a:gd name="T91" fmla="*/ 1207 h 2128"/>
                <a:gd name="T92" fmla="*/ 2126 w 2126"/>
                <a:gd name="T93" fmla="*/ 1064 h 2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26" h="2128">
                  <a:moveTo>
                    <a:pt x="2126" y="1064"/>
                  </a:moveTo>
                  <a:lnTo>
                    <a:pt x="2125" y="1016"/>
                  </a:lnTo>
                  <a:lnTo>
                    <a:pt x="2121" y="968"/>
                  </a:lnTo>
                  <a:lnTo>
                    <a:pt x="2116" y="921"/>
                  </a:lnTo>
                  <a:lnTo>
                    <a:pt x="2109" y="873"/>
                  </a:lnTo>
                  <a:lnTo>
                    <a:pt x="2099" y="828"/>
                  </a:lnTo>
                  <a:lnTo>
                    <a:pt x="2087" y="781"/>
                  </a:lnTo>
                  <a:lnTo>
                    <a:pt x="2074" y="735"/>
                  </a:lnTo>
                  <a:lnTo>
                    <a:pt x="2058" y="690"/>
                  </a:lnTo>
                  <a:lnTo>
                    <a:pt x="2041" y="646"/>
                  </a:lnTo>
                  <a:lnTo>
                    <a:pt x="2020" y="602"/>
                  </a:lnTo>
                  <a:lnTo>
                    <a:pt x="1999" y="559"/>
                  </a:lnTo>
                  <a:lnTo>
                    <a:pt x="1976" y="518"/>
                  </a:lnTo>
                  <a:lnTo>
                    <a:pt x="1950" y="479"/>
                  </a:lnTo>
                  <a:lnTo>
                    <a:pt x="1922" y="439"/>
                  </a:lnTo>
                  <a:lnTo>
                    <a:pt x="1894" y="401"/>
                  </a:lnTo>
                  <a:lnTo>
                    <a:pt x="1864" y="365"/>
                  </a:lnTo>
                  <a:lnTo>
                    <a:pt x="1831" y="329"/>
                  </a:lnTo>
                  <a:lnTo>
                    <a:pt x="1798" y="295"/>
                  </a:lnTo>
                  <a:lnTo>
                    <a:pt x="1763" y="263"/>
                  </a:lnTo>
                  <a:lnTo>
                    <a:pt x="1725" y="233"/>
                  </a:lnTo>
                  <a:lnTo>
                    <a:pt x="1688" y="204"/>
                  </a:lnTo>
                  <a:lnTo>
                    <a:pt x="1649" y="176"/>
                  </a:lnTo>
                  <a:lnTo>
                    <a:pt x="1608" y="151"/>
                  </a:lnTo>
                  <a:lnTo>
                    <a:pt x="1567" y="127"/>
                  </a:lnTo>
                  <a:lnTo>
                    <a:pt x="1524" y="106"/>
                  </a:lnTo>
                  <a:lnTo>
                    <a:pt x="1480" y="86"/>
                  </a:lnTo>
                  <a:lnTo>
                    <a:pt x="1437" y="69"/>
                  </a:lnTo>
                  <a:lnTo>
                    <a:pt x="1391" y="53"/>
                  </a:lnTo>
                  <a:lnTo>
                    <a:pt x="1345" y="39"/>
                  </a:lnTo>
                  <a:lnTo>
                    <a:pt x="1299" y="27"/>
                  </a:lnTo>
                  <a:lnTo>
                    <a:pt x="1253" y="18"/>
                  </a:lnTo>
                  <a:lnTo>
                    <a:pt x="1206" y="10"/>
                  </a:lnTo>
                  <a:lnTo>
                    <a:pt x="1158" y="5"/>
                  </a:lnTo>
                  <a:lnTo>
                    <a:pt x="1111" y="2"/>
                  </a:lnTo>
                  <a:lnTo>
                    <a:pt x="1063" y="0"/>
                  </a:lnTo>
                  <a:lnTo>
                    <a:pt x="1015" y="2"/>
                  </a:lnTo>
                  <a:lnTo>
                    <a:pt x="967" y="5"/>
                  </a:lnTo>
                  <a:lnTo>
                    <a:pt x="920" y="10"/>
                  </a:lnTo>
                  <a:lnTo>
                    <a:pt x="874" y="18"/>
                  </a:lnTo>
                  <a:lnTo>
                    <a:pt x="827" y="27"/>
                  </a:lnTo>
                  <a:lnTo>
                    <a:pt x="780" y="39"/>
                  </a:lnTo>
                  <a:lnTo>
                    <a:pt x="734" y="53"/>
                  </a:lnTo>
                  <a:lnTo>
                    <a:pt x="689" y="69"/>
                  </a:lnTo>
                  <a:lnTo>
                    <a:pt x="646" y="86"/>
                  </a:lnTo>
                  <a:lnTo>
                    <a:pt x="602" y="106"/>
                  </a:lnTo>
                  <a:lnTo>
                    <a:pt x="559" y="127"/>
                  </a:lnTo>
                  <a:lnTo>
                    <a:pt x="518" y="151"/>
                  </a:lnTo>
                  <a:lnTo>
                    <a:pt x="477" y="176"/>
                  </a:lnTo>
                  <a:lnTo>
                    <a:pt x="438" y="204"/>
                  </a:lnTo>
                  <a:lnTo>
                    <a:pt x="401" y="233"/>
                  </a:lnTo>
                  <a:lnTo>
                    <a:pt x="363" y="263"/>
                  </a:lnTo>
                  <a:lnTo>
                    <a:pt x="328" y="295"/>
                  </a:lnTo>
                  <a:lnTo>
                    <a:pt x="294" y="329"/>
                  </a:lnTo>
                  <a:lnTo>
                    <a:pt x="262" y="365"/>
                  </a:lnTo>
                  <a:lnTo>
                    <a:pt x="231" y="401"/>
                  </a:lnTo>
                  <a:lnTo>
                    <a:pt x="203" y="439"/>
                  </a:lnTo>
                  <a:lnTo>
                    <a:pt x="176" y="479"/>
                  </a:lnTo>
                  <a:lnTo>
                    <a:pt x="151" y="518"/>
                  </a:lnTo>
                  <a:lnTo>
                    <a:pt x="127" y="559"/>
                  </a:lnTo>
                  <a:lnTo>
                    <a:pt x="106" y="602"/>
                  </a:lnTo>
                  <a:lnTo>
                    <a:pt x="86" y="646"/>
                  </a:lnTo>
                  <a:lnTo>
                    <a:pt x="67" y="690"/>
                  </a:lnTo>
                  <a:lnTo>
                    <a:pt x="53" y="735"/>
                  </a:lnTo>
                  <a:lnTo>
                    <a:pt x="39" y="781"/>
                  </a:lnTo>
                  <a:lnTo>
                    <a:pt x="27" y="828"/>
                  </a:lnTo>
                  <a:lnTo>
                    <a:pt x="17" y="873"/>
                  </a:lnTo>
                  <a:lnTo>
                    <a:pt x="10" y="921"/>
                  </a:lnTo>
                  <a:lnTo>
                    <a:pt x="5" y="968"/>
                  </a:lnTo>
                  <a:lnTo>
                    <a:pt x="1" y="1016"/>
                  </a:lnTo>
                  <a:lnTo>
                    <a:pt x="0" y="1064"/>
                  </a:lnTo>
                  <a:lnTo>
                    <a:pt x="1" y="1112"/>
                  </a:lnTo>
                  <a:lnTo>
                    <a:pt x="5" y="1159"/>
                  </a:lnTo>
                  <a:lnTo>
                    <a:pt x="10" y="1207"/>
                  </a:lnTo>
                  <a:lnTo>
                    <a:pt x="17" y="1254"/>
                  </a:lnTo>
                  <a:lnTo>
                    <a:pt x="27" y="1300"/>
                  </a:lnTo>
                  <a:lnTo>
                    <a:pt x="39" y="1347"/>
                  </a:lnTo>
                  <a:lnTo>
                    <a:pt x="53" y="1393"/>
                  </a:lnTo>
                  <a:lnTo>
                    <a:pt x="67" y="1438"/>
                  </a:lnTo>
                  <a:lnTo>
                    <a:pt x="86" y="1481"/>
                  </a:lnTo>
                  <a:lnTo>
                    <a:pt x="106" y="1525"/>
                  </a:lnTo>
                  <a:lnTo>
                    <a:pt x="127" y="1568"/>
                  </a:lnTo>
                  <a:lnTo>
                    <a:pt x="151" y="1609"/>
                  </a:lnTo>
                  <a:lnTo>
                    <a:pt x="176" y="1650"/>
                  </a:lnTo>
                  <a:lnTo>
                    <a:pt x="203" y="1689"/>
                  </a:lnTo>
                  <a:lnTo>
                    <a:pt x="231" y="1727"/>
                  </a:lnTo>
                  <a:lnTo>
                    <a:pt x="262" y="1764"/>
                  </a:lnTo>
                  <a:lnTo>
                    <a:pt x="294" y="1799"/>
                  </a:lnTo>
                  <a:lnTo>
                    <a:pt x="328" y="1833"/>
                  </a:lnTo>
                  <a:lnTo>
                    <a:pt x="363" y="1865"/>
                  </a:lnTo>
                  <a:lnTo>
                    <a:pt x="401" y="1896"/>
                  </a:lnTo>
                  <a:lnTo>
                    <a:pt x="438" y="1924"/>
                  </a:lnTo>
                  <a:lnTo>
                    <a:pt x="477" y="1952"/>
                  </a:lnTo>
                  <a:lnTo>
                    <a:pt x="518" y="1976"/>
                  </a:lnTo>
                  <a:lnTo>
                    <a:pt x="559" y="2000"/>
                  </a:lnTo>
                  <a:lnTo>
                    <a:pt x="602" y="2022"/>
                  </a:lnTo>
                  <a:lnTo>
                    <a:pt x="646" y="2041"/>
                  </a:lnTo>
                  <a:lnTo>
                    <a:pt x="689" y="2060"/>
                  </a:lnTo>
                  <a:lnTo>
                    <a:pt x="734" y="2075"/>
                  </a:lnTo>
                  <a:lnTo>
                    <a:pt x="780" y="2089"/>
                  </a:lnTo>
                  <a:lnTo>
                    <a:pt x="827" y="2101"/>
                  </a:lnTo>
                  <a:lnTo>
                    <a:pt x="874" y="2111"/>
                  </a:lnTo>
                  <a:lnTo>
                    <a:pt x="920" y="2118"/>
                  </a:lnTo>
                  <a:lnTo>
                    <a:pt x="967" y="2123"/>
                  </a:lnTo>
                  <a:lnTo>
                    <a:pt x="1015" y="2127"/>
                  </a:lnTo>
                  <a:lnTo>
                    <a:pt x="1063" y="2128"/>
                  </a:lnTo>
                  <a:lnTo>
                    <a:pt x="1111" y="2127"/>
                  </a:lnTo>
                  <a:lnTo>
                    <a:pt x="1158" y="2123"/>
                  </a:lnTo>
                  <a:lnTo>
                    <a:pt x="1206" y="2118"/>
                  </a:lnTo>
                  <a:lnTo>
                    <a:pt x="1253" y="2111"/>
                  </a:lnTo>
                  <a:lnTo>
                    <a:pt x="1299" y="2101"/>
                  </a:lnTo>
                  <a:lnTo>
                    <a:pt x="1345" y="2089"/>
                  </a:lnTo>
                  <a:lnTo>
                    <a:pt x="1391" y="2075"/>
                  </a:lnTo>
                  <a:lnTo>
                    <a:pt x="1437" y="2060"/>
                  </a:lnTo>
                  <a:lnTo>
                    <a:pt x="1480" y="2041"/>
                  </a:lnTo>
                  <a:lnTo>
                    <a:pt x="1524" y="2022"/>
                  </a:lnTo>
                  <a:lnTo>
                    <a:pt x="1567" y="2000"/>
                  </a:lnTo>
                  <a:lnTo>
                    <a:pt x="1608" y="1976"/>
                  </a:lnTo>
                  <a:lnTo>
                    <a:pt x="1649" y="1952"/>
                  </a:lnTo>
                  <a:lnTo>
                    <a:pt x="1688" y="1924"/>
                  </a:lnTo>
                  <a:lnTo>
                    <a:pt x="1725" y="1896"/>
                  </a:lnTo>
                  <a:lnTo>
                    <a:pt x="1763" y="1865"/>
                  </a:lnTo>
                  <a:lnTo>
                    <a:pt x="1798" y="1833"/>
                  </a:lnTo>
                  <a:lnTo>
                    <a:pt x="1831" y="1799"/>
                  </a:lnTo>
                  <a:lnTo>
                    <a:pt x="1864" y="1764"/>
                  </a:lnTo>
                  <a:lnTo>
                    <a:pt x="1894" y="1727"/>
                  </a:lnTo>
                  <a:lnTo>
                    <a:pt x="1922" y="1689"/>
                  </a:lnTo>
                  <a:lnTo>
                    <a:pt x="1950" y="1650"/>
                  </a:lnTo>
                  <a:lnTo>
                    <a:pt x="1976" y="1609"/>
                  </a:lnTo>
                  <a:lnTo>
                    <a:pt x="1999" y="1568"/>
                  </a:lnTo>
                  <a:lnTo>
                    <a:pt x="2020" y="1525"/>
                  </a:lnTo>
                  <a:lnTo>
                    <a:pt x="2041" y="1481"/>
                  </a:lnTo>
                  <a:lnTo>
                    <a:pt x="2058" y="1438"/>
                  </a:lnTo>
                  <a:lnTo>
                    <a:pt x="2074" y="1393"/>
                  </a:lnTo>
                  <a:lnTo>
                    <a:pt x="2087" y="1347"/>
                  </a:lnTo>
                  <a:lnTo>
                    <a:pt x="2099" y="1300"/>
                  </a:lnTo>
                  <a:lnTo>
                    <a:pt x="2109" y="1254"/>
                  </a:lnTo>
                  <a:lnTo>
                    <a:pt x="2116" y="1207"/>
                  </a:lnTo>
                  <a:lnTo>
                    <a:pt x="2121" y="1159"/>
                  </a:lnTo>
                  <a:lnTo>
                    <a:pt x="2125" y="1112"/>
                  </a:lnTo>
                  <a:lnTo>
                    <a:pt x="2126" y="1064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68" name="Freeform 272"/>
            <p:cNvSpPr>
              <a:spLocks/>
            </p:cNvSpPr>
            <p:nvPr/>
          </p:nvSpPr>
          <p:spPr bwMode="auto">
            <a:xfrm>
              <a:off x="508" y="613"/>
              <a:ext cx="661" cy="661"/>
            </a:xfrm>
            <a:custGeom>
              <a:avLst/>
              <a:gdLst>
                <a:gd name="T0" fmla="*/ 3747 w 3751"/>
                <a:gd name="T1" fmla="*/ 1749 h 3754"/>
                <a:gd name="T2" fmla="*/ 3725 w 3751"/>
                <a:gd name="T3" fmla="*/ 1558 h 3754"/>
                <a:gd name="T4" fmla="*/ 3682 w 3751"/>
                <a:gd name="T5" fmla="*/ 1370 h 3754"/>
                <a:gd name="T6" fmla="*/ 3621 w 3751"/>
                <a:gd name="T7" fmla="*/ 1188 h 3754"/>
                <a:gd name="T8" fmla="*/ 3541 w 3751"/>
                <a:gd name="T9" fmla="*/ 1014 h 3754"/>
                <a:gd name="T10" fmla="*/ 3445 w 3751"/>
                <a:gd name="T11" fmla="*/ 848 h 3754"/>
                <a:gd name="T12" fmla="*/ 3331 w 3751"/>
                <a:gd name="T13" fmla="*/ 692 h 3754"/>
                <a:gd name="T14" fmla="*/ 3202 w 3751"/>
                <a:gd name="T15" fmla="*/ 549 h 3754"/>
                <a:gd name="T16" fmla="*/ 3060 w 3751"/>
                <a:gd name="T17" fmla="*/ 421 h 3754"/>
                <a:gd name="T18" fmla="*/ 2905 w 3751"/>
                <a:gd name="T19" fmla="*/ 308 h 3754"/>
                <a:gd name="T20" fmla="*/ 2739 w 3751"/>
                <a:gd name="T21" fmla="*/ 211 h 3754"/>
                <a:gd name="T22" fmla="*/ 2564 w 3751"/>
                <a:gd name="T23" fmla="*/ 131 h 3754"/>
                <a:gd name="T24" fmla="*/ 2382 w 3751"/>
                <a:gd name="T25" fmla="*/ 69 h 3754"/>
                <a:gd name="T26" fmla="*/ 2194 w 3751"/>
                <a:gd name="T27" fmla="*/ 28 h 3754"/>
                <a:gd name="T28" fmla="*/ 2004 w 3751"/>
                <a:gd name="T29" fmla="*/ 4 h 3754"/>
                <a:gd name="T30" fmla="*/ 1812 w 3751"/>
                <a:gd name="T31" fmla="*/ 1 h 3754"/>
                <a:gd name="T32" fmla="*/ 1621 w 3751"/>
                <a:gd name="T33" fmla="*/ 17 h 3754"/>
                <a:gd name="T34" fmla="*/ 1432 w 3751"/>
                <a:gd name="T35" fmla="*/ 53 h 3754"/>
                <a:gd name="T36" fmla="*/ 1248 w 3751"/>
                <a:gd name="T37" fmla="*/ 109 h 3754"/>
                <a:gd name="T38" fmla="*/ 1070 w 3751"/>
                <a:gd name="T39" fmla="*/ 182 h 3754"/>
                <a:gd name="T40" fmla="*/ 902 w 3751"/>
                <a:gd name="T41" fmla="*/ 274 h 3754"/>
                <a:gd name="T42" fmla="*/ 743 w 3751"/>
                <a:gd name="T43" fmla="*/ 381 h 3754"/>
                <a:gd name="T44" fmla="*/ 596 w 3751"/>
                <a:gd name="T45" fmla="*/ 505 h 3754"/>
                <a:gd name="T46" fmla="*/ 462 w 3751"/>
                <a:gd name="T47" fmla="*/ 643 h 3754"/>
                <a:gd name="T48" fmla="*/ 344 w 3751"/>
                <a:gd name="T49" fmla="*/ 794 h 3754"/>
                <a:gd name="T50" fmla="*/ 241 w 3751"/>
                <a:gd name="T51" fmla="*/ 957 h 3754"/>
                <a:gd name="T52" fmla="*/ 155 w 3751"/>
                <a:gd name="T53" fmla="*/ 1130 h 3754"/>
                <a:gd name="T54" fmla="*/ 88 w 3751"/>
                <a:gd name="T55" fmla="*/ 1310 h 3754"/>
                <a:gd name="T56" fmla="*/ 39 w 3751"/>
                <a:gd name="T57" fmla="*/ 1495 h 3754"/>
                <a:gd name="T58" fmla="*/ 11 w 3751"/>
                <a:gd name="T59" fmla="*/ 1685 h 3754"/>
                <a:gd name="T60" fmla="*/ 0 w 3751"/>
                <a:gd name="T61" fmla="*/ 1877 h 3754"/>
                <a:gd name="T62" fmla="*/ 11 w 3751"/>
                <a:gd name="T63" fmla="*/ 2069 h 3754"/>
                <a:gd name="T64" fmla="*/ 39 w 3751"/>
                <a:gd name="T65" fmla="*/ 2258 h 3754"/>
                <a:gd name="T66" fmla="*/ 88 w 3751"/>
                <a:gd name="T67" fmla="*/ 2445 h 3754"/>
                <a:gd name="T68" fmla="*/ 155 w 3751"/>
                <a:gd name="T69" fmla="*/ 2624 h 3754"/>
                <a:gd name="T70" fmla="*/ 241 w 3751"/>
                <a:gd name="T71" fmla="*/ 2797 h 3754"/>
                <a:gd name="T72" fmla="*/ 344 w 3751"/>
                <a:gd name="T73" fmla="*/ 2959 h 3754"/>
                <a:gd name="T74" fmla="*/ 462 w 3751"/>
                <a:gd name="T75" fmla="*/ 3110 h 3754"/>
                <a:gd name="T76" fmla="*/ 596 w 3751"/>
                <a:gd name="T77" fmla="*/ 3248 h 3754"/>
                <a:gd name="T78" fmla="*/ 743 w 3751"/>
                <a:gd name="T79" fmla="*/ 3372 h 3754"/>
                <a:gd name="T80" fmla="*/ 902 w 3751"/>
                <a:gd name="T81" fmla="*/ 3480 h 3754"/>
                <a:gd name="T82" fmla="*/ 1070 w 3751"/>
                <a:gd name="T83" fmla="*/ 3572 h 3754"/>
                <a:gd name="T84" fmla="*/ 1248 w 3751"/>
                <a:gd name="T85" fmla="*/ 3645 h 3754"/>
                <a:gd name="T86" fmla="*/ 1432 w 3751"/>
                <a:gd name="T87" fmla="*/ 3701 h 3754"/>
                <a:gd name="T88" fmla="*/ 1621 w 3751"/>
                <a:gd name="T89" fmla="*/ 3736 h 3754"/>
                <a:gd name="T90" fmla="*/ 1812 w 3751"/>
                <a:gd name="T91" fmla="*/ 3753 h 3754"/>
                <a:gd name="T92" fmla="*/ 2004 w 3751"/>
                <a:gd name="T93" fmla="*/ 3750 h 3754"/>
                <a:gd name="T94" fmla="*/ 2194 w 3751"/>
                <a:gd name="T95" fmla="*/ 3726 h 3754"/>
                <a:gd name="T96" fmla="*/ 2382 w 3751"/>
                <a:gd name="T97" fmla="*/ 3684 h 3754"/>
                <a:gd name="T98" fmla="*/ 2564 w 3751"/>
                <a:gd name="T99" fmla="*/ 3623 h 3754"/>
                <a:gd name="T100" fmla="*/ 2739 w 3751"/>
                <a:gd name="T101" fmla="*/ 3543 h 3754"/>
                <a:gd name="T102" fmla="*/ 2905 w 3751"/>
                <a:gd name="T103" fmla="*/ 3446 h 3754"/>
                <a:gd name="T104" fmla="*/ 3060 w 3751"/>
                <a:gd name="T105" fmla="*/ 3332 h 3754"/>
                <a:gd name="T106" fmla="*/ 3202 w 3751"/>
                <a:gd name="T107" fmla="*/ 3204 h 3754"/>
                <a:gd name="T108" fmla="*/ 3331 w 3751"/>
                <a:gd name="T109" fmla="*/ 3061 h 3754"/>
                <a:gd name="T110" fmla="*/ 3445 w 3751"/>
                <a:gd name="T111" fmla="*/ 2907 h 3754"/>
                <a:gd name="T112" fmla="*/ 3541 w 3751"/>
                <a:gd name="T113" fmla="*/ 2740 h 3754"/>
                <a:gd name="T114" fmla="*/ 3621 w 3751"/>
                <a:gd name="T115" fmla="*/ 2566 h 3754"/>
                <a:gd name="T116" fmla="*/ 3682 w 3751"/>
                <a:gd name="T117" fmla="*/ 2383 h 3754"/>
                <a:gd name="T118" fmla="*/ 3725 w 3751"/>
                <a:gd name="T119" fmla="*/ 2195 h 3754"/>
                <a:gd name="T120" fmla="*/ 3747 w 3751"/>
                <a:gd name="T121" fmla="*/ 2005 h 3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751" h="3754">
                  <a:moveTo>
                    <a:pt x="3751" y="1877"/>
                  </a:moveTo>
                  <a:lnTo>
                    <a:pt x="3750" y="1813"/>
                  </a:lnTo>
                  <a:lnTo>
                    <a:pt x="3747" y="1749"/>
                  </a:lnTo>
                  <a:lnTo>
                    <a:pt x="3742" y="1685"/>
                  </a:lnTo>
                  <a:lnTo>
                    <a:pt x="3734" y="1622"/>
                  </a:lnTo>
                  <a:lnTo>
                    <a:pt x="3725" y="1558"/>
                  </a:lnTo>
                  <a:lnTo>
                    <a:pt x="3713" y="1495"/>
                  </a:lnTo>
                  <a:lnTo>
                    <a:pt x="3698" y="1432"/>
                  </a:lnTo>
                  <a:lnTo>
                    <a:pt x="3682" y="1370"/>
                  </a:lnTo>
                  <a:lnTo>
                    <a:pt x="3664" y="1310"/>
                  </a:lnTo>
                  <a:lnTo>
                    <a:pt x="3644" y="1248"/>
                  </a:lnTo>
                  <a:lnTo>
                    <a:pt x="3621" y="1188"/>
                  </a:lnTo>
                  <a:lnTo>
                    <a:pt x="3597" y="1130"/>
                  </a:lnTo>
                  <a:lnTo>
                    <a:pt x="3570" y="1071"/>
                  </a:lnTo>
                  <a:lnTo>
                    <a:pt x="3541" y="1014"/>
                  </a:lnTo>
                  <a:lnTo>
                    <a:pt x="3511" y="957"/>
                  </a:lnTo>
                  <a:lnTo>
                    <a:pt x="3479" y="902"/>
                  </a:lnTo>
                  <a:lnTo>
                    <a:pt x="3445" y="848"/>
                  </a:lnTo>
                  <a:lnTo>
                    <a:pt x="3408" y="794"/>
                  </a:lnTo>
                  <a:lnTo>
                    <a:pt x="3370" y="743"/>
                  </a:lnTo>
                  <a:lnTo>
                    <a:pt x="3331" y="692"/>
                  </a:lnTo>
                  <a:lnTo>
                    <a:pt x="3290" y="643"/>
                  </a:lnTo>
                  <a:lnTo>
                    <a:pt x="3246" y="596"/>
                  </a:lnTo>
                  <a:lnTo>
                    <a:pt x="3202" y="549"/>
                  </a:lnTo>
                  <a:lnTo>
                    <a:pt x="3156" y="505"/>
                  </a:lnTo>
                  <a:lnTo>
                    <a:pt x="3109" y="462"/>
                  </a:lnTo>
                  <a:lnTo>
                    <a:pt x="3060" y="421"/>
                  </a:lnTo>
                  <a:lnTo>
                    <a:pt x="3009" y="381"/>
                  </a:lnTo>
                  <a:lnTo>
                    <a:pt x="2958" y="344"/>
                  </a:lnTo>
                  <a:lnTo>
                    <a:pt x="2905" y="308"/>
                  </a:lnTo>
                  <a:lnTo>
                    <a:pt x="2850" y="274"/>
                  </a:lnTo>
                  <a:lnTo>
                    <a:pt x="2795" y="241"/>
                  </a:lnTo>
                  <a:lnTo>
                    <a:pt x="2739" y="211"/>
                  </a:lnTo>
                  <a:lnTo>
                    <a:pt x="2681" y="182"/>
                  </a:lnTo>
                  <a:lnTo>
                    <a:pt x="2624" y="156"/>
                  </a:lnTo>
                  <a:lnTo>
                    <a:pt x="2564" y="131"/>
                  </a:lnTo>
                  <a:lnTo>
                    <a:pt x="2504" y="109"/>
                  </a:lnTo>
                  <a:lnTo>
                    <a:pt x="2444" y="88"/>
                  </a:lnTo>
                  <a:lnTo>
                    <a:pt x="2382" y="69"/>
                  </a:lnTo>
                  <a:lnTo>
                    <a:pt x="2320" y="53"/>
                  </a:lnTo>
                  <a:lnTo>
                    <a:pt x="2257" y="39"/>
                  </a:lnTo>
                  <a:lnTo>
                    <a:pt x="2194" y="28"/>
                  </a:lnTo>
                  <a:lnTo>
                    <a:pt x="2132" y="17"/>
                  </a:lnTo>
                  <a:lnTo>
                    <a:pt x="2068" y="10"/>
                  </a:lnTo>
                  <a:lnTo>
                    <a:pt x="2004" y="4"/>
                  </a:lnTo>
                  <a:lnTo>
                    <a:pt x="1940" y="1"/>
                  </a:lnTo>
                  <a:lnTo>
                    <a:pt x="1876" y="0"/>
                  </a:lnTo>
                  <a:lnTo>
                    <a:pt x="1812" y="1"/>
                  </a:lnTo>
                  <a:lnTo>
                    <a:pt x="1748" y="4"/>
                  </a:lnTo>
                  <a:lnTo>
                    <a:pt x="1684" y="10"/>
                  </a:lnTo>
                  <a:lnTo>
                    <a:pt x="1621" y="17"/>
                  </a:lnTo>
                  <a:lnTo>
                    <a:pt x="1558" y="28"/>
                  </a:lnTo>
                  <a:lnTo>
                    <a:pt x="1495" y="39"/>
                  </a:lnTo>
                  <a:lnTo>
                    <a:pt x="1432" y="53"/>
                  </a:lnTo>
                  <a:lnTo>
                    <a:pt x="1370" y="69"/>
                  </a:lnTo>
                  <a:lnTo>
                    <a:pt x="1309" y="88"/>
                  </a:lnTo>
                  <a:lnTo>
                    <a:pt x="1248" y="109"/>
                  </a:lnTo>
                  <a:lnTo>
                    <a:pt x="1188" y="131"/>
                  </a:lnTo>
                  <a:lnTo>
                    <a:pt x="1129" y="156"/>
                  </a:lnTo>
                  <a:lnTo>
                    <a:pt x="1070" y="182"/>
                  </a:lnTo>
                  <a:lnTo>
                    <a:pt x="1013" y="211"/>
                  </a:lnTo>
                  <a:lnTo>
                    <a:pt x="957" y="241"/>
                  </a:lnTo>
                  <a:lnTo>
                    <a:pt x="902" y="274"/>
                  </a:lnTo>
                  <a:lnTo>
                    <a:pt x="847" y="308"/>
                  </a:lnTo>
                  <a:lnTo>
                    <a:pt x="794" y="344"/>
                  </a:lnTo>
                  <a:lnTo>
                    <a:pt x="743" y="381"/>
                  </a:lnTo>
                  <a:lnTo>
                    <a:pt x="692" y="421"/>
                  </a:lnTo>
                  <a:lnTo>
                    <a:pt x="643" y="462"/>
                  </a:lnTo>
                  <a:lnTo>
                    <a:pt x="596" y="505"/>
                  </a:lnTo>
                  <a:lnTo>
                    <a:pt x="549" y="549"/>
                  </a:lnTo>
                  <a:lnTo>
                    <a:pt x="506" y="596"/>
                  </a:lnTo>
                  <a:lnTo>
                    <a:pt x="462" y="643"/>
                  </a:lnTo>
                  <a:lnTo>
                    <a:pt x="420" y="692"/>
                  </a:lnTo>
                  <a:lnTo>
                    <a:pt x="381" y="743"/>
                  </a:lnTo>
                  <a:lnTo>
                    <a:pt x="344" y="794"/>
                  </a:lnTo>
                  <a:lnTo>
                    <a:pt x="308" y="848"/>
                  </a:lnTo>
                  <a:lnTo>
                    <a:pt x="274" y="902"/>
                  </a:lnTo>
                  <a:lnTo>
                    <a:pt x="241" y="957"/>
                  </a:lnTo>
                  <a:lnTo>
                    <a:pt x="211" y="1014"/>
                  </a:lnTo>
                  <a:lnTo>
                    <a:pt x="182" y="1071"/>
                  </a:lnTo>
                  <a:lnTo>
                    <a:pt x="155" y="1130"/>
                  </a:lnTo>
                  <a:lnTo>
                    <a:pt x="131" y="1188"/>
                  </a:lnTo>
                  <a:lnTo>
                    <a:pt x="108" y="1248"/>
                  </a:lnTo>
                  <a:lnTo>
                    <a:pt x="88" y="1310"/>
                  </a:lnTo>
                  <a:lnTo>
                    <a:pt x="70" y="1370"/>
                  </a:lnTo>
                  <a:lnTo>
                    <a:pt x="53" y="1432"/>
                  </a:lnTo>
                  <a:lnTo>
                    <a:pt x="39" y="1495"/>
                  </a:lnTo>
                  <a:lnTo>
                    <a:pt x="28" y="1558"/>
                  </a:lnTo>
                  <a:lnTo>
                    <a:pt x="18" y="1622"/>
                  </a:lnTo>
                  <a:lnTo>
                    <a:pt x="11" y="1685"/>
                  </a:lnTo>
                  <a:lnTo>
                    <a:pt x="4" y="1749"/>
                  </a:lnTo>
                  <a:lnTo>
                    <a:pt x="1" y="1813"/>
                  </a:lnTo>
                  <a:lnTo>
                    <a:pt x="0" y="1877"/>
                  </a:lnTo>
                  <a:lnTo>
                    <a:pt x="1" y="1941"/>
                  </a:lnTo>
                  <a:lnTo>
                    <a:pt x="4" y="2005"/>
                  </a:lnTo>
                  <a:lnTo>
                    <a:pt x="11" y="2069"/>
                  </a:lnTo>
                  <a:lnTo>
                    <a:pt x="18" y="2133"/>
                  </a:lnTo>
                  <a:lnTo>
                    <a:pt x="28" y="2195"/>
                  </a:lnTo>
                  <a:lnTo>
                    <a:pt x="39" y="2258"/>
                  </a:lnTo>
                  <a:lnTo>
                    <a:pt x="53" y="2321"/>
                  </a:lnTo>
                  <a:lnTo>
                    <a:pt x="70" y="2383"/>
                  </a:lnTo>
                  <a:lnTo>
                    <a:pt x="88" y="2445"/>
                  </a:lnTo>
                  <a:lnTo>
                    <a:pt x="108" y="2505"/>
                  </a:lnTo>
                  <a:lnTo>
                    <a:pt x="131" y="2566"/>
                  </a:lnTo>
                  <a:lnTo>
                    <a:pt x="155" y="2624"/>
                  </a:lnTo>
                  <a:lnTo>
                    <a:pt x="182" y="2683"/>
                  </a:lnTo>
                  <a:lnTo>
                    <a:pt x="211" y="2740"/>
                  </a:lnTo>
                  <a:lnTo>
                    <a:pt x="241" y="2797"/>
                  </a:lnTo>
                  <a:lnTo>
                    <a:pt x="274" y="2852"/>
                  </a:lnTo>
                  <a:lnTo>
                    <a:pt x="308" y="2907"/>
                  </a:lnTo>
                  <a:lnTo>
                    <a:pt x="344" y="2959"/>
                  </a:lnTo>
                  <a:lnTo>
                    <a:pt x="381" y="3011"/>
                  </a:lnTo>
                  <a:lnTo>
                    <a:pt x="420" y="3061"/>
                  </a:lnTo>
                  <a:lnTo>
                    <a:pt x="462" y="3110"/>
                  </a:lnTo>
                  <a:lnTo>
                    <a:pt x="506" y="3158"/>
                  </a:lnTo>
                  <a:lnTo>
                    <a:pt x="549" y="3204"/>
                  </a:lnTo>
                  <a:lnTo>
                    <a:pt x="596" y="3248"/>
                  </a:lnTo>
                  <a:lnTo>
                    <a:pt x="643" y="3291"/>
                  </a:lnTo>
                  <a:lnTo>
                    <a:pt x="692" y="3332"/>
                  </a:lnTo>
                  <a:lnTo>
                    <a:pt x="743" y="3372"/>
                  </a:lnTo>
                  <a:lnTo>
                    <a:pt x="794" y="3410"/>
                  </a:lnTo>
                  <a:lnTo>
                    <a:pt x="847" y="3446"/>
                  </a:lnTo>
                  <a:lnTo>
                    <a:pt x="902" y="3480"/>
                  </a:lnTo>
                  <a:lnTo>
                    <a:pt x="957" y="3512"/>
                  </a:lnTo>
                  <a:lnTo>
                    <a:pt x="1013" y="3543"/>
                  </a:lnTo>
                  <a:lnTo>
                    <a:pt x="1070" y="3572"/>
                  </a:lnTo>
                  <a:lnTo>
                    <a:pt x="1129" y="3599"/>
                  </a:lnTo>
                  <a:lnTo>
                    <a:pt x="1188" y="3623"/>
                  </a:lnTo>
                  <a:lnTo>
                    <a:pt x="1248" y="3645"/>
                  </a:lnTo>
                  <a:lnTo>
                    <a:pt x="1309" y="3666"/>
                  </a:lnTo>
                  <a:lnTo>
                    <a:pt x="1370" y="3684"/>
                  </a:lnTo>
                  <a:lnTo>
                    <a:pt x="1432" y="3701"/>
                  </a:lnTo>
                  <a:lnTo>
                    <a:pt x="1495" y="3715"/>
                  </a:lnTo>
                  <a:lnTo>
                    <a:pt x="1558" y="3726"/>
                  </a:lnTo>
                  <a:lnTo>
                    <a:pt x="1621" y="3736"/>
                  </a:lnTo>
                  <a:lnTo>
                    <a:pt x="1684" y="3743"/>
                  </a:lnTo>
                  <a:lnTo>
                    <a:pt x="1748" y="3750"/>
                  </a:lnTo>
                  <a:lnTo>
                    <a:pt x="1812" y="3753"/>
                  </a:lnTo>
                  <a:lnTo>
                    <a:pt x="1876" y="3754"/>
                  </a:lnTo>
                  <a:lnTo>
                    <a:pt x="1940" y="3753"/>
                  </a:lnTo>
                  <a:lnTo>
                    <a:pt x="2004" y="3750"/>
                  </a:lnTo>
                  <a:lnTo>
                    <a:pt x="2068" y="3743"/>
                  </a:lnTo>
                  <a:lnTo>
                    <a:pt x="2132" y="3736"/>
                  </a:lnTo>
                  <a:lnTo>
                    <a:pt x="2194" y="3726"/>
                  </a:lnTo>
                  <a:lnTo>
                    <a:pt x="2257" y="3715"/>
                  </a:lnTo>
                  <a:lnTo>
                    <a:pt x="2320" y="3701"/>
                  </a:lnTo>
                  <a:lnTo>
                    <a:pt x="2382" y="3684"/>
                  </a:lnTo>
                  <a:lnTo>
                    <a:pt x="2444" y="3666"/>
                  </a:lnTo>
                  <a:lnTo>
                    <a:pt x="2504" y="3645"/>
                  </a:lnTo>
                  <a:lnTo>
                    <a:pt x="2564" y="3623"/>
                  </a:lnTo>
                  <a:lnTo>
                    <a:pt x="2624" y="3599"/>
                  </a:lnTo>
                  <a:lnTo>
                    <a:pt x="2681" y="3572"/>
                  </a:lnTo>
                  <a:lnTo>
                    <a:pt x="2739" y="3543"/>
                  </a:lnTo>
                  <a:lnTo>
                    <a:pt x="2795" y="3512"/>
                  </a:lnTo>
                  <a:lnTo>
                    <a:pt x="2850" y="3480"/>
                  </a:lnTo>
                  <a:lnTo>
                    <a:pt x="2905" y="3446"/>
                  </a:lnTo>
                  <a:lnTo>
                    <a:pt x="2958" y="3410"/>
                  </a:lnTo>
                  <a:lnTo>
                    <a:pt x="3009" y="3372"/>
                  </a:lnTo>
                  <a:lnTo>
                    <a:pt x="3060" y="3332"/>
                  </a:lnTo>
                  <a:lnTo>
                    <a:pt x="3109" y="3291"/>
                  </a:lnTo>
                  <a:lnTo>
                    <a:pt x="3156" y="3248"/>
                  </a:lnTo>
                  <a:lnTo>
                    <a:pt x="3202" y="3204"/>
                  </a:lnTo>
                  <a:lnTo>
                    <a:pt x="3246" y="3158"/>
                  </a:lnTo>
                  <a:lnTo>
                    <a:pt x="3290" y="3110"/>
                  </a:lnTo>
                  <a:lnTo>
                    <a:pt x="3331" y="3061"/>
                  </a:lnTo>
                  <a:lnTo>
                    <a:pt x="3370" y="3011"/>
                  </a:lnTo>
                  <a:lnTo>
                    <a:pt x="3408" y="2959"/>
                  </a:lnTo>
                  <a:lnTo>
                    <a:pt x="3445" y="2907"/>
                  </a:lnTo>
                  <a:lnTo>
                    <a:pt x="3479" y="2852"/>
                  </a:lnTo>
                  <a:lnTo>
                    <a:pt x="3511" y="2797"/>
                  </a:lnTo>
                  <a:lnTo>
                    <a:pt x="3541" y="2740"/>
                  </a:lnTo>
                  <a:lnTo>
                    <a:pt x="3570" y="2683"/>
                  </a:lnTo>
                  <a:lnTo>
                    <a:pt x="3597" y="2624"/>
                  </a:lnTo>
                  <a:lnTo>
                    <a:pt x="3621" y="2566"/>
                  </a:lnTo>
                  <a:lnTo>
                    <a:pt x="3644" y="2505"/>
                  </a:lnTo>
                  <a:lnTo>
                    <a:pt x="3664" y="2445"/>
                  </a:lnTo>
                  <a:lnTo>
                    <a:pt x="3682" y="2383"/>
                  </a:lnTo>
                  <a:lnTo>
                    <a:pt x="3698" y="2321"/>
                  </a:lnTo>
                  <a:lnTo>
                    <a:pt x="3713" y="2258"/>
                  </a:lnTo>
                  <a:lnTo>
                    <a:pt x="3725" y="2195"/>
                  </a:lnTo>
                  <a:lnTo>
                    <a:pt x="3734" y="2133"/>
                  </a:lnTo>
                  <a:lnTo>
                    <a:pt x="3742" y="2069"/>
                  </a:lnTo>
                  <a:lnTo>
                    <a:pt x="3747" y="2005"/>
                  </a:lnTo>
                  <a:lnTo>
                    <a:pt x="3750" y="1941"/>
                  </a:lnTo>
                  <a:lnTo>
                    <a:pt x="3751" y="1877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65342" name="Group 446"/>
          <p:cNvGrpSpPr>
            <a:grpSpLocks/>
          </p:cNvGrpSpPr>
          <p:nvPr/>
        </p:nvGrpSpPr>
        <p:grpSpPr bwMode="auto">
          <a:xfrm>
            <a:off x="4529138" y="998538"/>
            <a:ext cx="1636712" cy="2305050"/>
            <a:chOff x="1793" y="574"/>
            <a:chExt cx="933" cy="1314"/>
          </a:xfrm>
        </p:grpSpPr>
        <p:sp>
          <p:nvSpPr>
            <p:cNvPr id="465121" name="Line 225"/>
            <p:cNvSpPr>
              <a:spLocks noChangeShapeType="1"/>
            </p:cNvSpPr>
            <p:nvPr/>
          </p:nvSpPr>
          <p:spPr bwMode="auto">
            <a:xfrm>
              <a:off x="1845" y="1825"/>
              <a:ext cx="88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22" name="Line 226"/>
            <p:cNvSpPr>
              <a:spLocks noChangeShapeType="1"/>
            </p:cNvSpPr>
            <p:nvPr/>
          </p:nvSpPr>
          <p:spPr bwMode="auto">
            <a:xfrm flipV="1">
              <a:off x="2726" y="1561"/>
              <a:ext cx="0" cy="26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23" name="Line 227"/>
            <p:cNvSpPr>
              <a:spLocks noChangeShapeType="1"/>
            </p:cNvSpPr>
            <p:nvPr/>
          </p:nvSpPr>
          <p:spPr bwMode="auto">
            <a:xfrm flipH="1">
              <a:off x="1845" y="1561"/>
              <a:ext cx="88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24" name="Line 228"/>
            <p:cNvSpPr>
              <a:spLocks noChangeShapeType="1"/>
            </p:cNvSpPr>
            <p:nvPr/>
          </p:nvSpPr>
          <p:spPr bwMode="auto">
            <a:xfrm>
              <a:off x="1845" y="1561"/>
              <a:ext cx="0" cy="26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25" name="Line 229"/>
            <p:cNvSpPr>
              <a:spLocks noChangeShapeType="1"/>
            </p:cNvSpPr>
            <p:nvPr/>
          </p:nvSpPr>
          <p:spPr bwMode="auto">
            <a:xfrm>
              <a:off x="2483" y="1510"/>
              <a:ext cx="0" cy="1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26" name="Line 230"/>
            <p:cNvSpPr>
              <a:spLocks noChangeShapeType="1"/>
            </p:cNvSpPr>
            <p:nvPr/>
          </p:nvSpPr>
          <p:spPr bwMode="auto">
            <a:xfrm>
              <a:off x="2483" y="1688"/>
              <a:ext cx="0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27" name="Line 231"/>
            <p:cNvSpPr>
              <a:spLocks noChangeShapeType="1"/>
            </p:cNvSpPr>
            <p:nvPr/>
          </p:nvSpPr>
          <p:spPr bwMode="auto">
            <a:xfrm>
              <a:off x="2483" y="1738"/>
              <a:ext cx="0" cy="1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28" name="Line 232"/>
            <p:cNvSpPr>
              <a:spLocks noChangeShapeType="1"/>
            </p:cNvSpPr>
            <p:nvPr/>
          </p:nvSpPr>
          <p:spPr bwMode="auto">
            <a:xfrm flipV="1">
              <a:off x="2329" y="1784"/>
              <a:ext cx="0" cy="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29" name="Line 233"/>
            <p:cNvSpPr>
              <a:spLocks noChangeShapeType="1"/>
            </p:cNvSpPr>
            <p:nvPr/>
          </p:nvSpPr>
          <p:spPr bwMode="auto">
            <a:xfrm flipV="1">
              <a:off x="2329" y="1702"/>
              <a:ext cx="0" cy="6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30" name="Line 234"/>
            <p:cNvSpPr>
              <a:spLocks noChangeShapeType="1"/>
            </p:cNvSpPr>
            <p:nvPr/>
          </p:nvSpPr>
          <p:spPr bwMode="auto">
            <a:xfrm flipV="1">
              <a:off x="2329" y="1619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31" name="Line 235"/>
            <p:cNvSpPr>
              <a:spLocks noChangeShapeType="1"/>
            </p:cNvSpPr>
            <p:nvPr/>
          </p:nvSpPr>
          <p:spPr bwMode="auto">
            <a:xfrm flipV="1">
              <a:off x="2329" y="1561"/>
              <a:ext cx="0" cy="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32" name="Line 236"/>
            <p:cNvSpPr>
              <a:spLocks noChangeShapeType="1"/>
            </p:cNvSpPr>
            <p:nvPr/>
          </p:nvSpPr>
          <p:spPr bwMode="auto">
            <a:xfrm flipV="1">
              <a:off x="2637" y="1784"/>
              <a:ext cx="0" cy="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33" name="Line 237"/>
            <p:cNvSpPr>
              <a:spLocks noChangeShapeType="1"/>
            </p:cNvSpPr>
            <p:nvPr/>
          </p:nvSpPr>
          <p:spPr bwMode="auto">
            <a:xfrm flipV="1">
              <a:off x="2637" y="1702"/>
              <a:ext cx="0" cy="6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34" name="Line 238"/>
            <p:cNvSpPr>
              <a:spLocks noChangeShapeType="1"/>
            </p:cNvSpPr>
            <p:nvPr/>
          </p:nvSpPr>
          <p:spPr bwMode="auto">
            <a:xfrm flipV="1">
              <a:off x="2637" y="1619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35" name="Line 239"/>
            <p:cNvSpPr>
              <a:spLocks noChangeShapeType="1"/>
            </p:cNvSpPr>
            <p:nvPr/>
          </p:nvSpPr>
          <p:spPr bwMode="auto">
            <a:xfrm flipV="1">
              <a:off x="2637" y="1561"/>
              <a:ext cx="0" cy="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36" name="Line 240"/>
            <p:cNvSpPr>
              <a:spLocks noChangeShapeType="1"/>
            </p:cNvSpPr>
            <p:nvPr/>
          </p:nvSpPr>
          <p:spPr bwMode="auto">
            <a:xfrm>
              <a:off x="2351" y="613"/>
              <a:ext cx="0" cy="66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37" name="Line 241"/>
            <p:cNvSpPr>
              <a:spLocks noChangeShapeType="1"/>
            </p:cNvSpPr>
            <p:nvPr/>
          </p:nvSpPr>
          <p:spPr bwMode="auto">
            <a:xfrm flipH="1">
              <a:off x="2242" y="1274"/>
              <a:ext cx="10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38" name="Line 242"/>
            <p:cNvSpPr>
              <a:spLocks noChangeShapeType="1"/>
            </p:cNvSpPr>
            <p:nvPr/>
          </p:nvSpPr>
          <p:spPr bwMode="auto">
            <a:xfrm flipV="1">
              <a:off x="1845" y="613"/>
              <a:ext cx="0" cy="66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39" name="Line 243"/>
            <p:cNvSpPr>
              <a:spLocks noChangeShapeType="1"/>
            </p:cNvSpPr>
            <p:nvPr/>
          </p:nvSpPr>
          <p:spPr bwMode="auto">
            <a:xfrm>
              <a:off x="1793" y="944"/>
              <a:ext cx="15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40" name="Line 244"/>
            <p:cNvSpPr>
              <a:spLocks noChangeShapeType="1"/>
            </p:cNvSpPr>
            <p:nvPr/>
          </p:nvSpPr>
          <p:spPr bwMode="auto">
            <a:xfrm>
              <a:off x="1979" y="944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41" name="Line 245"/>
            <p:cNvSpPr>
              <a:spLocks noChangeShapeType="1"/>
            </p:cNvSpPr>
            <p:nvPr/>
          </p:nvSpPr>
          <p:spPr bwMode="auto">
            <a:xfrm>
              <a:off x="2028" y="944"/>
              <a:ext cx="13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42" name="Line 246"/>
            <p:cNvSpPr>
              <a:spLocks noChangeShapeType="1"/>
            </p:cNvSpPr>
            <p:nvPr/>
          </p:nvSpPr>
          <p:spPr bwMode="auto">
            <a:xfrm>
              <a:off x="2194" y="944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43" name="Line 247"/>
            <p:cNvSpPr>
              <a:spLocks noChangeShapeType="1"/>
            </p:cNvSpPr>
            <p:nvPr/>
          </p:nvSpPr>
          <p:spPr bwMode="auto">
            <a:xfrm>
              <a:off x="2243" y="944"/>
              <a:ext cx="15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44" name="Line 248"/>
            <p:cNvSpPr>
              <a:spLocks noChangeShapeType="1"/>
            </p:cNvSpPr>
            <p:nvPr/>
          </p:nvSpPr>
          <p:spPr bwMode="auto">
            <a:xfrm>
              <a:off x="1845" y="756"/>
              <a:ext cx="6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45" name="Line 249"/>
            <p:cNvSpPr>
              <a:spLocks noChangeShapeType="1"/>
            </p:cNvSpPr>
            <p:nvPr/>
          </p:nvSpPr>
          <p:spPr bwMode="auto">
            <a:xfrm>
              <a:off x="1930" y="756"/>
              <a:ext cx="6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46" name="Line 250"/>
            <p:cNvSpPr>
              <a:spLocks noChangeShapeType="1"/>
            </p:cNvSpPr>
            <p:nvPr/>
          </p:nvSpPr>
          <p:spPr bwMode="auto">
            <a:xfrm>
              <a:off x="1845" y="1131"/>
              <a:ext cx="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47" name="Line 251"/>
            <p:cNvSpPr>
              <a:spLocks noChangeShapeType="1"/>
            </p:cNvSpPr>
            <p:nvPr/>
          </p:nvSpPr>
          <p:spPr bwMode="auto">
            <a:xfrm>
              <a:off x="1900" y="1131"/>
              <a:ext cx="6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48" name="Line 252"/>
            <p:cNvSpPr>
              <a:spLocks noChangeShapeType="1"/>
            </p:cNvSpPr>
            <p:nvPr/>
          </p:nvSpPr>
          <p:spPr bwMode="auto">
            <a:xfrm>
              <a:off x="1983" y="1131"/>
              <a:ext cx="6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49" name="Line 253"/>
            <p:cNvSpPr>
              <a:spLocks noChangeShapeType="1"/>
            </p:cNvSpPr>
            <p:nvPr/>
          </p:nvSpPr>
          <p:spPr bwMode="auto">
            <a:xfrm>
              <a:off x="2065" y="1131"/>
              <a:ext cx="6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50" name="Line 254"/>
            <p:cNvSpPr>
              <a:spLocks noChangeShapeType="1"/>
            </p:cNvSpPr>
            <p:nvPr/>
          </p:nvSpPr>
          <p:spPr bwMode="auto">
            <a:xfrm>
              <a:off x="2148" y="1131"/>
              <a:ext cx="6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51" name="Line 255"/>
            <p:cNvSpPr>
              <a:spLocks noChangeShapeType="1"/>
            </p:cNvSpPr>
            <p:nvPr/>
          </p:nvSpPr>
          <p:spPr bwMode="auto">
            <a:xfrm>
              <a:off x="2231" y="1131"/>
              <a:ext cx="6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52" name="Line 256"/>
            <p:cNvSpPr>
              <a:spLocks noChangeShapeType="1"/>
            </p:cNvSpPr>
            <p:nvPr/>
          </p:nvSpPr>
          <p:spPr bwMode="auto">
            <a:xfrm>
              <a:off x="2313" y="1131"/>
              <a:ext cx="3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53" name="Line 257"/>
            <p:cNvSpPr>
              <a:spLocks noChangeShapeType="1"/>
            </p:cNvSpPr>
            <p:nvPr/>
          </p:nvSpPr>
          <p:spPr bwMode="auto">
            <a:xfrm flipV="1">
              <a:off x="2021" y="770"/>
              <a:ext cx="0" cy="79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54" name="Line 258"/>
            <p:cNvSpPr>
              <a:spLocks noChangeShapeType="1"/>
            </p:cNvSpPr>
            <p:nvPr/>
          </p:nvSpPr>
          <p:spPr bwMode="auto">
            <a:xfrm>
              <a:off x="2242" y="1385"/>
              <a:ext cx="484" cy="17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55" name="Line 259"/>
            <p:cNvSpPr>
              <a:spLocks noChangeShapeType="1"/>
            </p:cNvSpPr>
            <p:nvPr/>
          </p:nvSpPr>
          <p:spPr bwMode="auto">
            <a:xfrm flipV="1">
              <a:off x="1845" y="770"/>
              <a:ext cx="0" cy="79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56" name="Line 260"/>
            <p:cNvSpPr>
              <a:spLocks noChangeShapeType="1"/>
            </p:cNvSpPr>
            <p:nvPr/>
          </p:nvSpPr>
          <p:spPr bwMode="auto">
            <a:xfrm>
              <a:off x="2021" y="1263"/>
              <a:ext cx="0" cy="29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57" name="Line 261"/>
            <p:cNvSpPr>
              <a:spLocks noChangeShapeType="1"/>
            </p:cNvSpPr>
            <p:nvPr/>
          </p:nvSpPr>
          <p:spPr bwMode="auto">
            <a:xfrm>
              <a:off x="2021" y="1561"/>
              <a:ext cx="70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63" name="Line 267"/>
            <p:cNvSpPr>
              <a:spLocks noChangeShapeType="1"/>
            </p:cNvSpPr>
            <p:nvPr/>
          </p:nvSpPr>
          <p:spPr bwMode="auto">
            <a:xfrm flipV="1">
              <a:off x="1999" y="694"/>
              <a:ext cx="0" cy="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64" name="Line 268"/>
            <p:cNvSpPr>
              <a:spLocks noChangeShapeType="1"/>
            </p:cNvSpPr>
            <p:nvPr/>
          </p:nvSpPr>
          <p:spPr bwMode="auto">
            <a:xfrm flipV="1">
              <a:off x="1999" y="613"/>
              <a:ext cx="0" cy="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65" name="Line 269"/>
            <p:cNvSpPr>
              <a:spLocks noChangeShapeType="1"/>
            </p:cNvSpPr>
            <p:nvPr/>
          </p:nvSpPr>
          <p:spPr bwMode="auto">
            <a:xfrm flipV="1">
              <a:off x="2219" y="694"/>
              <a:ext cx="0" cy="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66" name="Line 270"/>
            <p:cNvSpPr>
              <a:spLocks noChangeShapeType="1"/>
            </p:cNvSpPr>
            <p:nvPr/>
          </p:nvSpPr>
          <p:spPr bwMode="auto">
            <a:xfrm flipV="1">
              <a:off x="2219" y="613"/>
              <a:ext cx="0" cy="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69" name="Line 273"/>
            <p:cNvSpPr>
              <a:spLocks noChangeShapeType="1"/>
            </p:cNvSpPr>
            <p:nvPr/>
          </p:nvSpPr>
          <p:spPr bwMode="auto">
            <a:xfrm flipV="1">
              <a:off x="2110" y="734"/>
              <a:ext cx="0" cy="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70" name="Line 274"/>
            <p:cNvSpPr>
              <a:spLocks noChangeShapeType="1"/>
            </p:cNvSpPr>
            <p:nvPr/>
          </p:nvSpPr>
          <p:spPr bwMode="auto">
            <a:xfrm flipV="1">
              <a:off x="2110" y="685"/>
              <a:ext cx="0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71" name="Line 275"/>
            <p:cNvSpPr>
              <a:spLocks noChangeShapeType="1"/>
            </p:cNvSpPr>
            <p:nvPr/>
          </p:nvSpPr>
          <p:spPr bwMode="auto">
            <a:xfrm flipV="1">
              <a:off x="2110" y="574"/>
              <a:ext cx="0" cy="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72" name="Freeform 276"/>
            <p:cNvSpPr>
              <a:spLocks/>
            </p:cNvSpPr>
            <p:nvPr/>
          </p:nvSpPr>
          <p:spPr bwMode="auto">
            <a:xfrm>
              <a:off x="1999" y="613"/>
              <a:ext cx="220" cy="20"/>
            </a:xfrm>
            <a:custGeom>
              <a:avLst/>
              <a:gdLst>
                <a:gd name="T0" fmla="*/ 0 w 1250"/>
                <a:gd name="T1" fmla="*/ 0 h 108"/>
                <a:gd name="T2" fmla="*/ 61 w 1250"/>
                <a:gd name="T3" fmla="*/ 20 h 108"/>
                <a:gd name="T4" fmla="*/ 121 w 1250"/>
                <a:gd name="T5" fmla="*/ 38 h 108"/>
                <a:gd name="T6" fmla="*/ 183 w 1250"/>
                <a:gd name="T7" fmla="*/ 54 h 108"/>
                <a:gd name="T8" fmla="*/ 246 w 1250"/>
                <a:gd name="T9" fmla="*/ 68 h 108"/>
                <a:gd name="T10" fmla="*/ 308 w 1250"/>
                <a:gd name="T11" fmla="*/ 80 h 108"/>
                <a:gd name="T12" fmla="*/ 372 w 1250"/>
                <a:gd name="T13" fmla="*/ 91 h 108"/>
                <a:gd name="T14" fmla="*/ 434 w 1250"/>
                <a:gd name="T15" fmla="*/ 98 h 108"/>
                <a:gd name="T16" fmla="*/ 498 w 1250"/>
                <a:gd name="T17" fmla="*/ 103 h 108"/>
                <a:gd name="T18" fmla="*/ 561 w 1250"/>
                <a:gd name="T19" fmla="*/ 107 h 108"/>
                <a:gd name="T20" fmla="*/ 625 w 1250"/>
                <a:gd name="T21" fmla="*/ 108 h 108"/>
                <a:gd name="T22" fmla="*/ 689 w 1250"/>
                <a:gd name="T23" fmla="*/ 107 h 108"/>
                <a:gd name="T24" fmla="*/ 753 w 1250"/>
                <a:gd name="T25" fmla="*/ 103 h 108"/>
                <a:gd name="T26" fmla="*/ 817 w 1250"/>
                <a:gd name="T27" fmla="*/ 98 h 108"/>
                <a:gd name="T28" fmla="*/ 879 w 1250"/>
                <a:gd name="T29" fmla="*/ 91 h 108"/>
                <a:gd name="T30" fmla="*/ 942 w 1250"/>
                <a:gd name="T31" fmla="*/ 80 h 108"/>
                <a:gd name="T32" fmla="*/ 1005 w 1250"/>
                <a:gd name="T33" fmla="*/ 68 h 108"/>
                <a:gd name="T34" fmla="*/ 1067 w 1250"/>
                <a:gd name="T35" fmla="*/ 54 h 108"/>
                <a:gd name="T36" fmla="*/ 1129 w 1250"/>
                <a:gd name="T37" fmla="*/ 38 h 108"/>
                <a:gd name="T38" fmla="*/ 1190 w 1250"/>
                <a:gd name="T39" fmla="*/ 20 h 108"/>
                <a:gd name="T40" fmla="*/ 1250 w 1250"/>
                <a:gd name="T41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50" h="108">
                  <a:moveTo>
                    <a:pt x="0" y="0"/>
                  </a:moveTo>
                  <a:lnTo>
                    <a:pt x="61" y="20"/>
                  </a:lnTo>
                  <a:lnTo>
                    <a:pt x="121" y="38"/>
                  </a:lnTo>
                  <a:lnTo>
                    <a:pt x="183" y="54"/>
                  </a:lnTo>
                  <a:lnTo>
                    <a:pt x="246" y="68"/>
                  </a:lnTo>
                  <a:lnTo>
                    <a:pt x="308" y="80"/>
                  </a:lnTo>
                  <a:lnTo>
                    <a:pt x="372" y="91"/>
                  </a:lnTo>
                  <a:lnTo>
                    <a:pt x="434" y="98"/>
                  </a:lnTo>
                  <a:lnTo>
                    <a:pt x="498" y="103"/>
                  </a:lnTo>
                  <a:lnTo>
                    <a:pt x="561" y="107"/>
                  </a:lnTo>
                  <a:lnTo>
                    <a:pt x="625" y="108"/>
                  </a:lnTo>
                  <a:lnTo>
                    <a:pt x="689" y="107"/>
                  </a:lnTo>
                  <a:lnTo>
                    <a:pt x="753" y="103"/>
                  </a:lnTo>
                  <a:lnTo>
                    <a:pt x="817" y="98"/>
                  </a:lnTo>
                  <a:lnTo>
                    <a:pt x="879" y="91"/>
                  </a:lnTo>
                  <a:lnTo>
                    <a:pt x="942" y="80"/>
                  </a:lnTo>
                  <a:lnTo>
                    <a:pt x="1005" y="68"/>
                  </a:lnTo>
                  <a:lnTo>
                    <a:pt x="1067" y="54"/>
                  </a:lnTo>
                  <a:lnTo>
                    <a:pt x="1129" y="38"/>
                  </a:lnTo>
                  <a:lnTo>
                    <a:pt x="1190" y="20"/>
                  </a:lnTo>
                  <a:lnTo>
                    <a:pt x="125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73" name="Freeform 277"/>
            <p:cNvSpPr>
              <a:spLocks/>
            </p:cNvSpPr>
            <p:nvPr/>
          </p:nvSpPr>
          <p:spPr bwMode="auto">
            <a:xfrm>
              <a:off x="1999" y="756"/>
              <a:ext cx="61" cy="30"/>
            </a:xfrm>
            <a:custGeom>
              <a:avLst/>
              <a:gdLst>
                <a:gd name="T0" fmla="*/ 0 w 347"/>
                <a:gd name="T1" fmla="*/ 0 h 167"/>
                <a:gd name="T2" fmla="*/ 39 w 347"/>
                <a:gd name="T3" fmla="*/ 27 h 167"/>
                <a:gd name="T4" fmla="*/ 80 w 347"/>
                <a:gd name="T5" fmla="*/ 53 h 167"/>
                <a:gd name="T6" fmla="*/ 121 w 347"/>
                <a:gd name="T7" fmla="*/ 76 h 167"/>
                <a:gd name="T8" fmla="*/ 164 w 347"/>
                <a:gd name="T9" fmla="*/ 98 h 167"/>
                <a:gd name="T10" fmla="*/ 208 w 347"/>
                <a:gd name="T11" fmla="*/ 118 h 167"/>
                <a:gd name="T12" fmla="*/ 251 w 347"/>
                <a:gd name="T13" fmla="*/ 136 h 167"/>
                <a:gd name="T14" fmla="*/ 297 w 347"/>
                <a:gd name="T15" fmla="*/ 152 h 167"/>
                <a:gd name="T16" fmla="*/ 342 w 347"/>
                <a:gd name="T17" fmla="*/ 166 h 167"/>
                <a:gd name="T18" fmla="*/ 347 w 347"/>
                <a:gd name="T19" fmla="*/ 167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7" h="167">
                  <a:moveTo>
                    <a:pt x="0" y="0"/>
                  </a:moveTo>
                  <a:lnTo>
                    <a:pt x="39" y="27"/>
                  </a:lnTo>
                  <a:lnTo>
                    <a:pt x="80" y="53"/>
                  </a:lnTo>
                  <a:lnTo>
                    <a:pt x="121" y="76"/>
                  </a:lnTo>
                  <a:lnTo>
                    <a:pt x="164" y="98"/>
                  </a:lnTo>
                  <a:lnTo>
                    <a:pt x="208" y="118"/>
                  </a:lnTo>
                  <a:lnTo>
                    <a:pt x="251" y="136"/>
                  </a:lnTo>
                  <a:lnTo>
                    <a:pt x="297" y="152"/>
                  </a:lnTo>
                  <a:lnTo>
                    <a:pt x="342" y="166"/>
                  </a:lnTo>
                  <a:lnTo>
                    <a:pt x="347" y="16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74" name="Freeform 278"/>
            <p:cNvSpPr>
              <a:spLocks/>
            </p:cNvSpPr>
            <p:nvPr/>
          </p:nvSpPr>
          <p:spPr bwMode="auto">
            <a:xfrm>
              <a:off x="2076" y="790"/>
              <a:ext cx="66" cy="2"/>
            </a:xfrm>
            <a:custGeom>
              <a:avLst/>
              <a:gdLst>
                <a:gd name="T0" fmla="*/ 0 w 372"/>
                <a:gd name="T1" fmla="*/ 0 h 17"/>
                <a:gd name="T2" fmla="*/ 43 w 372"/>
                <a:gd name="T3" fmla="*/ 7 h 17"/>
                <a:gd name="T4" fmla="*/ 91 w 372"/>
                <a:gd name="T5" fmla="*/ 13 h 17"/>
                <a:gd name="T6" fmla="*/ 138 w 372"/>
                <a:gd name="T7" fmla="*/ 16 h 17"/>
                <a:gd name="T8" fmla="*/ 186 w 372"/>
                <a:gd name="T9" fmla="*/ 17 h 17"/>
                <a:gd name="T10" fmla="*/ 234 w 372"/>
                <a:gd name="T11" fmla="*/ 16 h 17"/>
                <a:gd name="T12" fmla="*/ 282 w 372"/>
                <a:gd name="T13" fmla="*/ 13 h 17"/>
                <a:gd name="T14" fmla="*/ 329 w 372"/>
                <a:gd name="T15" fmla="*/ 7 h 17"/>
                <a:gd name="T16" fmla="*/ 372 w 372"/>
                <a:gd name="T1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2" h="17">
                  <a:moveTo>
                    <a:pt x="0" y="0"/>
                  </a:moveTo>
                  <a:lnTo>
                    <a:pt x="43" y="7"/>
                  </a:lnTo>
                  <a:lnTo>
                    <a:pt x="91" y="13"/>
                  </a:lnTo>
                  <a:lnTo>
                    <a:pt x="138" y="16"/>
                  </a:lnTo>
                  <a:lnTo>
                    <a:pt x="186" y="17"/>
                  </a:lnTo>
                  <a:lnTo>
                    <a:pt x="234" y="16"/>
                  </a:lnTo>
                  <a:lnTo>
                    <a:pt x="282" y="13"/>
                  </a:lnTo>
                  <a:lnTo>
                    <a:pt x="329" y="7"/>
                  </a:lnTo>
                  <a:lnTo>
                    <a:pt x="37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75" name="Freeform 279"/>
            <p:cNvSpPr>
              <a:spLocks/>
            </p:cNvSpPr>
            <p:nvPr/>
          </p:nvSpPr>
          <p:spPr bwMode="auto">
            <a:xfrm>
              <a:off x="2158" y="756"/>
              <a:ext cx="61" cy="30"/>
            </a:xfrm>
            <a:custGeom>
              <a:avLst/>
              <a:gdLst>
                <a:gd name="T0" fmla="*/ 0 w 347"/>
                <a:gd name="T1" fmla="*/ 167 h 167"/>
                <a:gd name="T2" fmla="*/ 5 w 347"/>
                <a:gd name="T3" fmla="*/ 166 h 167"/>
                <a:gd name="T4" fmla="*/ 51 w 347"/>
                <a:gd name="T5" fmla="*/ 152 h 167"/>
                <a:gd name="T6" fmla="*/ 96 w 347"/>
                <a:gd name="T7" fmla="*/ 136 h 167"/>
                <a:gd name="T8" fmla="*/ 140 w 347"/>
                <a:gd name="T9" fmla="*/ 118 h 167"/>
                <a:gd name="T10" fmla="*/ 184 w 347"/>
                <a:gd name="T11" fmla="*/ 98 h 167"/>
                <a:gd name="T12" fmla="*/ 227 w 347"/>
                <a:gd name="T13" fmla="*/ 76 h 167"/>
                <a:gd name="T14" fmla="*/ 268 w 347"/>
                <a:gd name="T15" fmla="*/ 53 h 167"/>
                <a:gd name="T16" fmla="*/ 309 w 347"/>
                <a:gd name="T17" fmla="*/ 27 h 167"/>
                <a:gd name="T18" fmla="*/ 347 w 347"/>
                <a:gd name="T19" fmla="*/ 0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7" h="167">
                  <a:moveTo>
                    <a:pt x="0" y="167"/>
                  </a:moveTo>
                  <a:lnTo>
                    <a:pt x="5" y="166"/>
                  </a:lnTo>
                  <a:lnTo>
                    <a:pt x="51" y="152"/>
                  </a:lnTo>
                  <a:lnTo>
                    <a:pt x="96" y="136"/>
                  </a:lnTo>
                  <a:lnTo>
                    <a:pt x="140" y="118"/>
                  </a:lnTo>
                  <a:lnTo>
                    <a:pt x="184" y="98"/>
                  </a:lnTo>
                  <a:lnTo>
                    <a:pt x="227" y="76"/>
                  </a:lnTo>
                  <a:lnTo>
                    <a:pt x="268" y="53"/>
                  </a:lnTo>
                  <a:lnTo>
                    <a:pt x="309" y="27"/>
                  </a:lnTo>
                  <a:lnTo>
                    <a:pt x="34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76" name="Line 280"/>
            <p:cNvSpPr>
              <a:spLocks noChangeShapeType="1"/>
            </p:cNvSpPr>
            <p:nvPr/>
          </p:nvSpPr>
          <p:spPr bwMode="auto">
            <a:xfrm>
              <a:off x="1845" y="613"/>
              <a:ext cx="15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77" name="Line 281"/>
            <p:cNvSpPr>
              <a:spLocks noChangeShapeType="1"/>
            </p:cNvSpPr>
            <p:nvPr/>
          </p:nvSpPr>
          <p:spPr bwMode="auto">
            <a:xfrm>
              <a:off x="2219" y="613"/>
              <a:ext cx="13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78" name="Line 282"/>
            <p:cNvSpPr>
              <a:spLocks noChangeShapeType="1"/>
            </p:cNvSpPr>
            <p:nvPr/>
          </p:nvSpPr>
          <p:spPr bwMode="auto">
            <a:xfrm>
              <a:off x="2242" y="1263"/>
              <a:ext cx="0" cy="12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79" name="Line 283"/>
            <p:cNvSpPr>
              <a:spLocks noChangeShapeType="1"/>
            </p:cNvSpPr>
            <p:nvPr/>
          </p:nvSpPr>
          <p:spPr bwMode="auto">
            <a:xfrm flipH="1">
              <a:off x="2021" y="1263"/>
              <a:ext cx="22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80" name="Line 284"/>
            <p:cNvSpPr>
              <a:spLocks noChangeShapeType="1"/>
            </p:cNvSpPr>
            <p:nvPr/>
          </p:nvSpPr>
          <p:spPr bwMode="auto">
            <a:xfrm>
              <a:off x="2219" y="756"/>
              <a:ext cx="5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81" name="Line 285"/>
            <p:cNvSpPr>
              <a:spLocks noChangeShapeType="1"/>
            </p:cNvSpPr>
            <p:nvPr/>
          </p:nvSpPr>
          <p:spPr bwMode="auto">
            <a:xfrm>
              <a:off x="2293" y="756"/>
              <a:ext cx="5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65343" name="Group 447"/>
          <p:cNvGrpSpPr>
            <a:grpSpLocks/>
          </p:cNvGrpSpPr>
          <p:nvPr/>
        </p:nvGrpSpPr>
        <p:grpSpPr bwMode="auto">
          <a:xfrm>
            <a:off x="6313488" y="990600"/>
            <a:ext cx="2708275" cy="2314575"/>
            <a:chOff x="2933" y="569"/>
            <a:chExt cx="1543" cy="1319"/>
          </a:xfrm>
        </p:grpSpPr>
        <p:sp>
          <p:nvSpPr>
            <p:cNvPr id="465182" name="Line 286"/>
            <p:cNvSpPr>
              <a:spLocks noChangeShapeType="1"/>
            </p:cNvSpPr>
            <p:nvPr/>
          </p:nvSpPr>
          <p:spPr bwMode="auto">
            <a:xfrm>
              <a:off x="3705" y="569"/>
              <a:ext cx="0" cy="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83" name="Line 287"/>
            <p:cNvSpPr>
              <a:spLocks noChangeShapeType="1"/>
            </p:cNvSpPr>
            <p:nvPr/>
          </p:nvSpPr>
          <p:spPr bwMode="auto">
            <a:xfrm>
              <a:off x="3705" y="669"/>
              <a:ext cx="0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84" name="Line 288"/>
            <p:cNvSpPr>
              <a:spLocks noChangeShapeType="1"/>
            </p:cNvSpPr>
            <p:nvPr/>
          </p:nvSpPr>
          <p:spPr bwMode="auto">
            <a:xfrm>
              <a:off x="3705" y="718"/>
              <a:ext cx="0" cy="1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85" name="Line 289"/>
            <p:cNvSpPr>
              <a:spLocks noChangeShapeType="1"/>
            </p:cNvSpPr>
            <p:nvPr/>
          </p:nvSpPr>
          <p:spPr bwMode="auto">
            <a:xfrm>
              <a:off x="3705" y="883"/>
              <a:ext cx="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86" name="Line 290"/>
            <p:cNvSpPr>
              <a:spLocks noChangeShapeType="1"/>
            </p:cNvSpPr>
            <p:nvPr/>
          </p:nvSpPr>
          <p:spPr bwMode="auto">
            <a:xfrm>
              <a:off x="3705" y="933"/>
              <a:ext cx="0" cy="1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87" name="Line 291"/>
            <p:cNvSpPr>
              <a:spLocks noChangeShapeType="1"/>
            </p:cNvSpPr>
            <p:nvPr/>
          </p:nvSpPr>
          <p:spPr bwMode="auto">
            <a:xfrm>
              <a:off x="3705" y="1099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88" name="Line 292"/>
            <p:cNvSpPr>
              <a:spLocks noChangeShapeType="1"/>
            </p:cNvSpPr>
            <p:nvPr/>
          </p:nvSpPr>
          <p:spPr bwMode="auto">
            <a:xfrm>
              <a:off x="3705" y="1148"/>
              <a:ext cx="0" cy="1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89" name="Line 293"/>
            <p:cNvSpPr>
              <a:spLocks noChangeShapeType="1"/>
            </p:cNvSpPr>
            <p:nvPr/>
          </p:nvSpPr>
          <p:spPr bwMode="auto">
            <a:xfrm>
              <a:off x="3705" y="1314"/>
              <a:ext cx="0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90" name="Line 294"/>
            <p:cNvSpPr>
              <a:spLocks noChangeShapeType="1"/>
            </p:cNvSpPr>
            <p:nvPr/>
          </p:nvSpPr>
          <p:spPr bwMode="auto">
            <a:xfrm>
              <a:off x="3705" y="1363"/>
              <a:ext cx="0" cy="1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91" name="Line 295"/>
            <p:cNvSpPr>
              <a:spLocks noChangeShapeType="1"/>
            </p:cNvSpPr>
            <p:nvPr/>
          </p:nvSpPr>
          <p:spPr bwMode="auto">
            <a:xfrm>
              <a:off x="3705" y="1528"/>
              <a:ext cx="0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92" name="Line 296"/>
            <p:cNvSpPr>
              <a:spLocks noChangeShapeType="1"/>
            </p:cNvSpPr>
            <p:nvPr/>
          </p:nvSpPr>
          <p:spPr bwMode="auto">
            <a:xfrm>
              <a:off x="3705" y="1577"/>
              <a:ext cx="0" cy="1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93" name="Line 297"/>
            <p:cNvSpPr>
              <a:spLocks noChangeShapeType="1"/>
            </p:cNvSpPr>
            <p:nvPr/>
          </p:nvSpPr>
          <p:spPr bwMode="auto">
            <a:xfrm>
              <a:off x="3705" y="1743"/>
              <a:ext cx="0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94" name="Line 298"/>
            <p:cNvSpPr>
              <a:spLocks noChangeShapeType="1"/>
            </p:cNvSpPr>
            <p:nvPr/>
          </p:nvSpPr>
          <p:spPr bwMode="auto">
            <a:xfrm>
              <a:off x="3705" y="1793"/>
              <a:ext cx="0" cy="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95" name="Line 299"/>
            <p:cNvSpPr>
              <a:spLocks noChangeShapeType="1"/>
            </p:cNvSpPr>
            <p:nvPr/>
          </p:nvSpPr>
          <p:spPr bwMode="auto">
            <a:xfrm>
              <a:off x="3287" y="944"/>
              <a:ext cx="16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96" name="Line 300"/>
            <p:cNvSpPr>
              <a:spLocks noChangeShapeType="1"/>
            </p:cNvSpPr>
            <p:nvPr/>
          </p:nvSpPr>
          <p:spPr bwMode="auto">
            <a:xfrm>
              <a:off x="3480" y="944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97" name="Line 301"/>
            <p:cNvSpPr>
              <a:spLocks noChangeShapeType="1"/>
            </p:cNvSpPr>
            <p:nvPr/>
          </p:nvSpPr>
          <p:spPr bwMode="auto">
            <a:xfrm>
              <a:off x="3530" y="944"/>
              <a:ext cx="13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98" name="Line 302"/>
            <p:cNvSpPr>
              <a:spLocks noChangeShapeType="1"/>
            </p:cNvSpPr>
            <p:nvPr/>
          </p:nvSpPr>
          <p:spPr bwMode="auto">
            <a:xfrm>
              <a:off x="3695" y="944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199" name="Line 303"/>
            <p:cNvSpPr>
              <a:spLocks noChangeShapeType="1"/>
            </p:cNvSpPr>
            <p:nvPr/>
          </p:nvSpPr>
          <p:spPr bwMode="auto">
            <a:xfrm>
              <a:off x="3745" y="944"/>
              <a:ext cx="13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00" name="Line 304"/>
            <p:cNvSpPr>
              <a:spLocks noChangeShapeType="1"/>
            </p:cNvSpPr>
            <p:nvPr/>
          </p:nvSpPr>
          <p:spPr bwMode="auto">
            <a:xfrm>
              <a:off x="3910" y="944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01" name="Line 305"/>
            <p:cNvSpPr>
              <a:spLocks noChangeShapeType="1"/>
            </p:cNvSpPr>
            <p:nvPr/>
          </p:nvSpPr>
          <p:spPr bwMode="auto">
            <a:xfrm>
              <a:off x="3959" y="944"/>
              <a:ext cx="16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02" name="Line 306"/>
            <p:cNvSpPr>
              <a:spLocks noChangeShapeType="1"/>
            </p:cNvSpPr>
            <p:nvPr/>
          </p:nvSpPr>
          <p:spPr bwMode="auto">
            <a:xfrm>
              <a:off x="2933" y="1825"/>
              <a:ext cx="154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03" name="Line 307"/>
            <p:cNvSpPr>
              <a:spLocks noChangeShapeType="1"/>
            </p:cNvSpPr>
            <p:nvPr/>
          </p:nvSpPr>
          <p:spPr bwMode="auto">
            <a:xfrm flipV="1">
              <a:off x="4476" y="1561"/>
              <a:ext cx="0" cy="26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04" name="Line 308"/>
            <p:cNvSpPr>
              <a:spLocks noChangeShapeType="1"/>
            </p:cNvSpPr>
            <p:nvPr/>
          </p:nvSpPr>
          <p:spPr bwMode="auto">
            <a:xfrm flipH="1">
              <a:off x="4415" y="1561"/>
              <a:ext cx="6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05" name="Line 309"/>
            <p:cNvSpPr>
              <a:spLocks noChangeShapeType="1"/>
            </p:cNvSpPr>
            <p:nvPr/>
          </p:nvSpPr>
          <p:spPr bwMode="auto">
            <a:xfrm flipH="1">
              <a:off x="4333" y="1561"/>
              <a:ext cx="6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06" name="Line 310"/>
            <p:cNvSpPr>
              <a:spLocks noChangeShapeType="1"/>
            </p:cNvSpPr>
            <p:nvPr/>
          </p:nvSpPr>
          <p:spPr bwMode="auto">
            <a:xfrm flipH="1">
              <a:off x="4250" y="1561"/>
              <a:ext cx="6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07" name="Line 311"/>
            <p:cNvSpPr>
              <a:spLocks noChangeShapeType="1"/>
            </p:cNvSpPr>
            <p:nvPr/>
          </p:nvSpPr>
          <p:spPr bwMode="auto">
            <a:xfrm flipH="1">
              <a:off x="4167" y="1561"/>
              <a:ext cx="6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08" name="Line 312"/>
            <p:cNvSpPr>
              <a:spLocks noChangeShapeType="1"/>
            </p:cNvSpPr>
            <p:nvPr/>
          </p:nvSpPr>
          <p:spPr bwMode="auto">
            <a:xfrm flipH="1">
              <a:off x="4085" y="1561"/>
              <a:ext cx="6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09" name="Line 313"/>
            <p:cNvSpPr>
              <a:spLocks noChangeShapeType="1"/>
            </p:cNvSpPr>
            <p:nvPr/>
          </p:nvSpPr>
          <p:spPr bwMode="auto">
            <a:xfrm flipH="1">
              <a:off x="4002" y="1561"/>
              <a:ext cx="6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10" name="Line 314"/>
            <p:cNvSpPr>
              <a:spLocks noChangeShapeType="1"/>
            </p:cNvSpPr>
            <p:nvPr/>
          </p:nvSpPr>
          <p:spPr bwMode="auto">
            <a:xfrm flipH="1">
              <a:off x="3920" y="1561"/>
              <a:ext cx="6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11" name="Line 315"/>
            <p:cNvSpPr>
              <a:spLocks noChangeShapeType="1"/>
            </p:cNvSpPr>
            <p:nvPr/>
          </p:nvSpPr>
          <p:spPr bwMode="auto">
            <a:xfrm flipH="1">
              <a:off x="3837" y="1561"/>
              <a:ext cx="6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12" name="Line 316"/>
            <p:cNvSpPr>
              <a:spLocks noChangeShapeType="1"/>
            </p:cNvSpPr>
            <p:nvPr/>
          </p:nvSpPr>
          <p:spPr bwMode="auto">
            <a:xfrm flipH="1">
              <a:off x="3754" y="1561"/>
              <a:ext cx="6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13" name="Line 317"/>
            <p:cNvSpPr>
              <a:spLocks noChangeShapeType="1"/>
            </p:cNvSpPr>
            <p:nvPr/>
          </p:nvSpPr>
          <p:spPr bwMode="auto">
            <a:xfrm flipH="1">
              <a:off x="3672" y="1561"/>
              <a:ext cx="6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14" name="Line 318"/>
            <p:cNvSpPr>
              <a:spLocks noChangeShapeType="1"/>
            </p:cNvSpPr>
            <p:nvPr/>
          </p:nvSpPr>
          <p:spPr bwMode="auto">
            <a:xfrm flipH="1">
              <a:off x="3589" y="1561"/>
              <a:ext cx="6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15" name="Line 319"/>
            <p:cNvSpPr>
              <a:spLocks noChangeShapeType="1"/>
            </p:cNvSpPr>
            <p:nvPr/>
          </p:nvSpPr>
          <p:spPr bwMode="auto">
            <a:xfrm flipH="1">
              <a:off x="3507" y="1561"/>
              <a:ext cx="6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16" name="Line 320"/>
            <p:cNvSpPr>
              <a:spLocks noChangeShapeType="1"/>
            </p:cNvSpPr>
            <p:nvPr/>
          </p:nvSpPr>
          <p:spPr bwMode="auto">
            <a:xfrm flipH="1">
              <a:off x="3424" y="1561"/>
              <a:ext cx="6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17" name="Line 321"/>
            <p:cNvSpPr>
              <a:spLocks noChangeShapeType="1"/>
            </p:cNvSpPr>
            <p:nvPr/>
          </p:nvSpPr>
          <p:spPr bwMode="auto">
            <a:xfrm flipH="1">
              <a:off x="3341" y="1561"/>
              <a:ext cx="6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18" name="Line 322"/>
            <p:cNvSpPr>
              <a:spLocks noChangeShapeType="1"/>
            </p:cNvSpPr>
            <p:nvPr/>
          </p:nvSpPr>
          <p:spPr bwMode="auto">
            <a:xfrm flipH="1">
              <a:off x="3259" y="1561"/>
              <a:ext cx="6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19" name="Line 323"/>
            <p:cNvSpPr>
              <a:spLocks noChangeShapeType="1"/>
            </p:cNvSpPr>
            <p:nvPr/>
          </p:nvSpPr>
          <p:spPr bwMode="auto">
            <a:xfrm flipH="1">
              <a:off x="3176" y="1561"/>
              <a:ext cx="6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20" name="Line 324"/>
            <p:cNvSpPr>
              <a:spLocks noChangeShapeType="1"/>
            </p:cNvSpPr>
            <p:nvPr/>
          </p:nvSpPr>
          <p:spPr bwMode="auto">
            <a:xfrm flipH="1">
              <a:off x="3094" y="1561"/>
              <a:ext cx="6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21" name="Line 325"/>
            <p:cNvSpPr>
              <a:spLocks noChangeShapeType="1"/>
            </p:cNvSpPr>
            <p:nvPr/>
          </p:nvSpPr>
          <p:spPr bwMode="auto">
            <a:xfrm flipH="1">
              <a:off x="3011" y="1561"/>
              <a:ext cx="6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22" name="Line 326"/>
            <p:cNvSpPr>
              <a:spLocks noChangeShapeType="1"/>
            </p:cNvSpPr>
            <p:nvPr/>
          </p:nvSpPr>
          <p:spPr bwMode="auto">
            <a:xfrm flipH="1">
              <a:off x="2933" y="1561"/>
              <a:ext cx="6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23" name="Line 327"/>
            <p:cNvSpPr>
              <a:spLocks noChangeShapeType="1"/>
            </p:cNvSpPr>
            <p:nvPr/>
          </p:nvSpPr>
          <p:spPr bwMode="auto">
            <a:xfrm>
              <a:off x="2933" y="1561"/>
              <a:ext cx="0" cy="26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24" name="Line 328"/>
            <p:cNvSpPr>
              <a:spLocks noChangeShapeType="1"/>
            </p:cNvSpPr>
            <p:nvPr/>
          </p:nvSpPr>
          <p:spPr bwMode="auto">
            <a:xfrm flipH="1" flipV="1">
              <a:off x="3985" y="770"/>
              <a:ext cx="491" cy="79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25" name="Line 329"/>
            <p:cNvSpPr>
              <a:spLocks noChangeShapeType="1"/>
            </p:cNvSpPr>
            <p:nvPr/>
          </p:nvSpPr>
          <p:spPr bwMode="auto">
            <a:xfrm flipV="1">
              <a:off x="2933" y="770"/>
              <a:ext cx="491" cy="79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26" name="Line 330"/>
            <p:cNvSpPr>
              <a:spLocks noChangeShapeType="1"/>
            </p:cNvSpPr>
            <p:nvPr/>
          </p:nvSpPr>
          <p:spPr bwMode="auto">
            <a:xfrm flipV="1">
              <a:off x="3793" y="1502"/>
              <a:ext cx="0" cy="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27" name="Line 331"/>
            <p:cNvSpPr>
              <a:spLocks noChangeShapeType="1"/>
            </p:cNvSpPr>
            <p:nvPr/>
          </p:nvSpPr>
          <p:spPr bwMode="auto">
            <a:xfrm flipV="1">
              <a:off x="3793" y="1420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28" name="Line 332"/>
            <p:cNvSpPr>
              <a:spLocks noChangeShapeType="1"/>
            </p:cNvSpPr>
            <p:nvPr/>
          </p:nvSpPr>
          <p:spPr bwMode="auto">
            <a:xfrm flipV="1">
              <a:off x="3793" y="1337"/>
              <a:ext cx="0" cy="6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29" name="Line 333"/>
            <p:cNvSpPr>
              <a:spLocks noChangeShapeType="1"/>
            </p:cNvSpPr>
            <p:nvPr/>
          </p:nvSpPr>
          <p:spPr bwMode="auto">
            <a:xfrm flipV="1">
              <a:off x="3793" y="1263"/>
              <a:ext cx="0" cy="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30" name="Line 334"/>
            <p:cNvSpPr>
              <a:spLocks noChangeShapeType="1"/>
            </p:cNvSpPr>
            <p:nvPr/>
          </p:nvSpPr>
          <p:spPr bwMode="auto">
            <a:xfrm flipV="1">
              <a:off x="3616" y="1502"/>
              <a:ext cx="0" cy="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31" name="Line 335"/>
            <p:cNvSpPr>
              <a:spLocks noChangeShapeType="1"/>
            </p:cNvSpPr>
            <p:nvPr/>
          </p:nvSpPr>
          <p:spPr bwMode="auto">
            <a:xfrm flipV="1">
              <a:off x="3616" y="1420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32" name="Line 336"/>
            <p:cNvSpPr>
              <a:spLocks noChangeShapeType="1"/>
            </p:cNvSpPr>
            <p:nvPr/>
          </p:nvSpPr>
          <p:spPr bwMode="auto">
            <a:xfrm flipV="1">
              <a:off x="3616" y="1337"/>
              <a:ext cx="0" cy="6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33" name="Line 337"/>
            <p:cNvSpPr>
              <a:spLocks noChangeShapeType="1"/>
            </p:cNvSpPr>
            <p:nvPr/>
          </p:nvSpPr>
          <p:spPr bwMode="auto">
            <a:xfrm flipV="1">
              <a:off x="3616" y="1263"/>
              <a:ext cx="0" cy="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34" name="Line 338"/>
            <p:cNvSpPr>
              <a:spLocks noChangeShapeType="1"/>
            </p:cNvSpPr>
            <p:nvPr/>
          </p:nvSpPr>
          <p:spPr bwMode="auto">
            <a:xfrm flipH="1">
              <a:off x="3754" y="1385"/>
              <a:ext cx="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35" name="Line 339"/>
            <p:cNvSpPr>
              <a:spLocks noChangeShapeType="1"/>
            </p:cNvSpPr>
            <p:nvPr/>
          </p:nvSpPr>
          <p:spPr bwMode="auto">
            <a:xfrm flipH="1">
              <a:off x="3672" y="1385"/>
              <a:ext cx="6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36" name="Line 340"/>
            <p:cNvSpPr>
              <a:spLocks noChangeShapeType="1"/>
            </p:cNvSpPr>
            <p:nvPr/>
          </p:nvSpPr>
          <p:spPr bwMode="auto">
            <a:xfrm flipH="1">
              <a:off x="3616" y="1385"/>
              <a:ext cx="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37" name="Line 341"/>
            <p:cNvSpPr>
              <a:spLocks noChangeShapeType="1"/>
            </p:cNvSpPr>
            <p:nvPr/>
          </p:nvSpPr>
          <p:spPr bwMode="auto">
            <a:xfrm>
              <a:off x="3176" y="1496"/>
              <a:ext cx="0" cy="1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38" name="Line 342"/>
            <p:cNvSpPr>
              <a:spLocks noChangeShapeType="1"/>
            </p:cNvSpPr>
            <p:nvPr/>
          </p:nvSpPr>
          <p:spPr bwMode="auto">
            <a:xfrm>
              <a:off x="3176" y="1675"/>
              <a:ext cx="0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39" name="Line 343"/>
            <p:cNvSpPr>
              <a:spLocks noChangeShapeType="1"/>
            </p:cNvSpPr>
            <p:nvPr/>
          </p:nvSpPr>
          <p:spPr bwMode="auto">
            <a:xfrm>
              <a:off x="3176" y="1725"/>
              <a:ext cx="0" cy="1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40" name="Line 344"/>
            <p:cNvSpPr>
              <a:spLocks noChangeShapeType="1"/>
            </p:cNvSpPr>
            <p:nvPr/>
          </p:nvSpPr>
          <p:spPr bwMode="auto">
            <a:xfrm flipV="1">
              <a:off x="3022" y="1784"/>
              <a:ext cx="0" cy="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41" name="Line 345"/>
            <p:cNvSpPr>
              <a:spLocks noChangeShapeType="1"/>
            </p:cNvSpPr>
            <p:nvPr/>
          </p:nvSpPr>
          <p:spPr bwMode="auto">
            <a:xfrm flipV="1">
              <a:off x="3022" y="1702"/>
              <a:ext cx="0" cy="6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42" name="Line 346"/>
            <p:cNvSpPr>
              <a:spLocks noChangeShapeType="1"/>
            </p:cNvSpPr>
            <p:nvPr/>
          </p:nvSpPr>
          <p:spPr bwMode="auto">
            <a:xfrm flipV="1">
              <a:off x="3022" y="1619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43" name="Line 347"/>
            <p:cNvSpPr>
              <a:spLocks noChangeShapeType="1"/>
            </p:cNvSpPr>
            <p:nvPr/>
          </p:nvSpPr>
          <p:spPr bwMode="auto">
            <a:xfrm flipV="1">
              <a:off x="3022" y="1561"/>
              <a:ext cx="0" cy="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44" name="Line 348"/>
            <p:cNvSpPr>
              <a:spLocks noChangeShapeType="1"/>
            </p:cNvSpPr>
            <p:nvPr/>
          </p:nvSpPr>
          <p:spPr bwMode="auto">
            <a:xfrm flipV="1">
              <a:off x="3330" y="1784"/>
              <a:ext cx="0" cy="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45" name="Line 349"/>
            <p:cNvSpPr>
              <a:spLocks noChangeShapeType="1"/>
            </p:cNvSpPr>
            <p:nvPr/>
          </p:nvSpPr>
          <p:spPr bwMode="auto">
            <a:xfrm flipV="1">
              <a:off x="3330" y="1702"/>
              <a:ext cx="0" cy="6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46" name="Line 350"/>
            <p:cNvSpPr>
              <a:spLocks noChangeShapeType="1"/>
            </p:cNvSpPr>
            <p:nvPr/>
          </p:nvSpPr>
          <p:spPr bwMode="auto">
            <a:xfrm flipV="1">
              <a:off x="3330" y="1619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47" name="Line 351"/>
            <p:cNvSpPr>
              <a:spLocks noChangeShapeType="1"/>
            </p:cNvSpPr>
            <p:nvPr/>
          </p:nvSpPr>
          <p:spPr bwMode="auto">
            <a:xfrm flipV="1">
              <a:off x="3330" y="1561"/>
              <a:ext cx="0" cy="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48" name="Line 352"/>
            <p:cNvSpPr>
              <a:spLocks noChangeShapeType="1"/>
            </p:cNvSpPr>
            <p:nvPr/>
          </p:nvSpPr>
          <p:spPr bwMode="auto">
            <a:xfrm>
              <a:off x="4233" y="1510"/>
              <a:ext cx="0" cy="1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49" name="Line 353"/>
            <p:cNvSpPr>
              <a:spLocks noChangeShapeType="1"/>
            </p:cNvSpPr>
            <p:nvPr/>
          </p:nvSpPr>
          <p:spPr bwMode="auto">
            <a:xfrm>
              <a:off x="4233" y="1688"/>
              <a:ext cx="0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50" name="Line 354"/>
            <p:cNvSpPr>
              <a:spLocks noChangeShapeType="1"/>
            </p:cNvSpPr>
            <p:nvPr/>
          </p:nvSpPr>
          <p:spPr bwMode="auto">
            <a:xfrm>
              <a:off x="4233" y="1738"/>
              <a:ext cx="0" cy="1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51" name="Line 355"/>
            <p:cNvSpPr>
              <a:spLocks noChangeShapeType="1"/>
            </p:cNvSpPr>
            <p:nvPr/>
          </p:nvSpPr>
          <p:spPr bwMode="auto">
            <a:xfrm flipV="1">
              <a:off x="4079" y="1784"/>
              <a:ext cx="0" cy="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52" name="Line 356"/>
            <p:cNvSpPr>
              <a:spLocks noChangeShapeType="1"/>
            </p:cNvSpPr>
            <p:nvPr/>
          </p:nvSpPr>
          <p:spPr bwMode="auto">
            <a:xfrm flipV="1">
              <a:off x="4079" y="1702"/>
              <a:ext cx="0" cy="6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53" name="Line 357"/>
            <p:cNvSpPr>
              <a:spLocks noChangeShapeType="1"/>
            </p:cNvSpPr>
            <p:nvPr/>
          </p:nvSpPr>
          <p:spPr bwMode="auto">
            <a:xfrm flipV="1">
              <a:off x="4079" y="1619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54" name="Line 358"/>
            <p:cNvSpPr>
              <a:spLocks noChangeShapeType="1"/>
            </p:cNvSpPr>
            <p:nvPr/>
          </p:nvSpPr>
          <p:spPr bwMode="auto">
            <a:xfrm flipV="1">
              <a:off x="4079" y="1561"/>
              <a:ext cx="0" cy="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55" name="Line 359"/>
            <p:cNvSpPr>
              <a:spLocks noChangeShapeType="1"/>
            </p:cNvSpPr>
            <p:nvPr/>
          </p:nvSpPr>
          <p:spPr bwMode="auto">
            <a:xfrm flipV="1">
              <a:off x="4387" y="1784"/>
              <a:ext cx="0" cy="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56" name="Line 360"/>
            <p:cNvSpPr>
              <a:spLocks noChangeShapeType="1"/>
            </p:cNvSpPr>
            <p:nvPr/>
          </p:nvSpPr>
          <p:spPr bwMode="auto">
            <a:xfrm flipV="1">
              <a:off x="4387" y="1702"/>
              <a:ext cx="0" cy="6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57" name="Line 361"/>
            <p:cNvSpPr>
              <a:spLocks noChangeShapeType="1"/>
            </p:cNvSpPr>
            <p:nvPr/>
          </p:nvSpPr>
          <p:spPr bwMode="auto">
            <a:xfrm flipV="1">
              <a:off x="4387" y="1619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58" name="Line 362"/>
            <p:cNvSpPr>
              <a:spLocks noChangeShapeType="1"/>
            </p:cNvSpPr>
            <p:nvPr/>
          </p:nvSpPr>
          <p:spPr bwMode="auto">
            <a:xfrm flipV="1">
              <a:off x="4387" y="1561"/>
              <a:ext cx="0" cy="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59" name="Line 363"/>
            <p:cNvSpPr>
              <a:spLocks noChangeShapeType="1"/>
            </p:cNvSpPr>
            <p:nvPr/>
          </p:nvSpPr>
          <p:spPr bwMode="auto">
            <a:xfrm>
              <a:off x="3616" y="1561"/>
              <a:ext cx="17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60" name="Line 364"/>
            <p:cNvSpPr>
              <a:spLocks noChangeShapeType="1"/>
            </p:cNvSpPr>
            <p:nvPr/>
          </p:nvSpPr>
          <p:spPr bwMode="auto">
            <a:xfrm flipV="1">
              <a:off x="3594" y="721"/>
              <a:ext cx="0" cy="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61" name="Line 365"/>
            <p:cNvSpPr>
              <a:spLocks noChangeShapeType="1"/>
            </p:cNvSpPr>
            <p:nvPr/>
          </p:nvSpPr>
          <p:spPr bwMode="auto">
            <a:xfrm flipV="1">
              <a:off x="3594" y="633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62" name="Line 366"/>
            <p:cNvSpPr>
              <a:spLocks noChangeShapeType="1"/>
            </p:cNvSpPr>
            <p:nvPr/>
          </p:nvSpPr>
          <p:spPr bwMode="auto">
            <a:xfrm flipV="1">
              <a:off x="3815" y="721"/>
              <a:ext cx="0" cy="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63" name="Line 367"/>
            <p:cNvSpPr>
              <a:spLocks noChangeShapeType="1"/>
            </p:cNvSpPr>
            <p:nvPr/>
          </p:nvSpPr>
          <p:spPr bwMode="auto">
            <a:xfrm flipV="1">
              <a:off x="3815" y="633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64" name="Freeform 368"/>
            <p:cNvSpPr>
              <a:spLocks/>
            </p:cNvSpPr>
            <p:nvPr/>
          </p:nvSpPr>
          <p:spPr bwMode="auto">
            <a:xfrm>
              <a:off x="3518" y="756"/>
              <a:ext cx="375" cy="375"/>
            </a:xfrm>
            <a:custGeom>
              <a:avLst/>
              <a:gdLst>
                <a:gd name="T0" fmla="*/ 2122 w 2126"/>
                <a:gd name="T1" fmla="*/ 968 h 2128"/>
                <a:gd name="T2" fmla="*/ 2099 w 2126"/>
                <a:gd name="T3" fmla="*/ 828 h 2128"/>
                <a:gd name="T4" fmla="*/ 2058 w 2126"/>
                <a:gd name="T5" fmla="*/ 690 h 2128"/>
                <a:gd name="T6" fmla="*/ 1998 w 2126"/>
                <a:gd name="T7" fmla="*/ 559 h 2128"/>
                <a:gd name="T8" fmla="*/ 1923 w 2126"/>
                <a:gd name="T9" fmla="*/ 439 h 2128"/>
                <a:gd name="T10" fmla="*/ 1831 w 2126"/>
                <a:gd name="T11" fmla="*/ 329 h 2128"/>
                <a:gd name="T12" fmla="*/ 1726 w 2126"/>
                <a:gd name="T13" fmla="*/ 233 h 2128"/>
                <a:gd name="T14" fmla="*/ 1607 w 2126"/>
                <a:gd name="T15" fmla="*/ 151 h 2128"/>
                <a:gd name="T16" fmla="*/ 1481 w 2126"/>
                <a:gd name="T17" fmla="*/ 86 h 2128"/>
                <a:gd name="T18" fmla="*/ 1346 w 2126"/>
                <a:gd name="T19" fmla="*/ 39 h 2128"/>
                <a:gd name="T20" fmla="*/ 1205 w 2126"/>
                <a:gd name="T21" fmla="*/ 10 h 2128"/>
                <a:gd name="T22" fmla="*/ 1062 w 2126"/>
                <a:gd name="T23" fmla="*/ 0 h 2128"/>
                <a:gd name="T24" fmla="*/ 920 w 2126"/>
                <a:gd name="T25" fmla="*/ 10 h 2128"/>
                <a:gd name="T26" fmla="*/ 780 w 2126"/>
                <a:gd name="T27" fmla="*/ 39 h 2128"/>
                <a:gd name="T28" fmla="*/ 645 w 2126"/>
                <a:gd name="T29" fmla="*/ 86 h 2128"/>
                <a:gd name="T30" fmla="*/ 518 w 2126"/>
                <a:gd name="T31" fmla="*/ 151 h 2128"/>
                <a:gd name="T32" fmla="*/ 400 w 2126"/>
                <a:gd name="T33" fmla="*/ 233 h 2128"/>
                <a:gd name="T34" fmla="*/ 295 w 2126"/>
                <a:gd name="T35" fmla="*/ 329 h 2128"/>
                <a:gd name="T36" fmla="*/ 203 w 2126"/>
                <a:gd name="T37" fmla="*/ 439 h 2128"/>
                <a:gd name="T38" fmla="*/ 126 w 2126"/>
                <a:gd name="T39" fmla="*/ 559 h 2128"/>
                <a:gd name="T40" fmla="*/ 68 w 2126"/>
                <a:gd name="T41" fmla="*/ 690 h 2128"/>
                <a:gd name="T42" fmla="*/ 26 w 2126"/>
                <a:gd name="T43" fmla="*/ 828 h 2128"/>
                <a:gd name="T44" fmla="*/ 4 w 2126"/>
                <a:gd name="T45" fmla="*/ 968 h 2128"/>
                <a:gd name="T46" fmla="*/ 1 w 2126"/>
                <a:gd name="T47" fmla="*/ 1112 h 2128"/>
                <a:gd name="T48" fmla="*/ 17 w 2126"/>
                <a:gd name="T49" fmla="*/ 1254 h 2128"/>
                <a:gd name="T50" fmla="*/ 52 w 2126"/>
                <a:gd name="T51" fmla="*/ 1393 h 2128"/>
                <a:gd name="T52" fmla="*/ 105 w 2126"/>
                <a:gd name="T53" fmla="*/ 1525 h 2128"/>
                <a:gd name="T54" fmla="*/ 175 w 2126"/>
                <a:gd name="T55" fmla="*/ 1650 h 2128"/>
                <a:gd name="T56" fmla="*/ 263 w 2126"/>
                <a:gd name="T57" fmla="*/ 1764 h 2128"/>
                <a:gd name="T58" fmla="*/ 364 w 2126"/>
                <a:gd name="T59" fmla="*/ 1865 h 2128"/>
                <a:gd name="T60" fmla="*/ 478 w 2126"/>
                <a:gd name="T61" fmla="*/ 1952 h 2128"/>
                <a:gd name="T62" fmla="*/ 601 w 2126"/>
                <a:gd name="T63" fmla="*/ 2022 h 2128"/>
                <a:gd name="T64" fmla="*/ 734 w 2126"/>
                <a:gd name="T65" fmla="*/ 2075 h 2128"/>
                <a:gd name="T66" fmla="*/ 873 w 2126"/>
                <a:gd name="T67" fmla="*/ 2111 h 2128"/>
                <a:gd name="T68" fmla="*/ 1015 w 2126"/>
                <a:gd name="T69" fmla="*/ 2127 h 2128"/>
                <a:gd name="T70" fmla="*/ 1158 w 2126"/>
                <a:gd name="T71" fmla="*/ 2123 h 2128"/>
                <a:gd name="T72" fmla="*/ 1300 w 2126"/>
                <a:gd name="T73" fmla="*/ 2101 h 2128"/>
                <a:gd name="T74" fmla="*/ 1436 w 2126"/>
                <a:gd name="T75" fmla="*/ 2060 h 2128"/>
                <a:gd name="T76" fmla="*/ 1567 w 2126"/>
                <a:gd name="T77" fmla="*/ 2000 h 2128"/>
                <a:gd name="T78" fmla="*/ 1687 w 2126"/>
                <a:gd name="T79" fmla="*/ 1924 h 2128"/>
                <a:gd name="T80" fmla="*/ 1797 w 2126"/>
                <a:gd name="T81" fmla="*/ 1833 h 2128"/>
                <a:gd name="T82" fmla="*/ 1894 w 2126"/>
                <a:gd name="T83" fmla="*/ 1727 h 2128"/>
                <a:gd name="T84" fmla="*/ 1975 w 2126"/>
                <a:gd name="T85" fmla="*/ 1609 h 2128"/>
                <a:gd name="T86" fmla="*/ 2040 w 2126"/>
                <a:gd name="T87" fmla="*/ 1481 h 2128"/>
                <a:gd name="T88" fmla="*/ 2088 w 2126"/>
                <a:gd name="T89" fmla="*/ 1347 h 2128"/>
                <a:gd name="T90" fmla="*/ 2116 w 2126"/>
                <a:gd name="T91" fmla="*/ 1207 h 2128"/>
                <a:gd name="T92" fmla="*/ 2126 w 2126"/>
                <a:gd name="T93" fmla="*/ 1064 h 2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26" h="2128">
                  <a:moveTo>
                    <a:pt x="2126" y="1064"/>
                  </a:moveTo>
                  <a:lnTo>
                    <a:pt x="2125" y="1016"/>
                  </a:lnTo>
                  <a:lnTo>
                    <a:pt x="2122" y="968"/>
                  </a:lnTo>
                  <a:lnTo>
                    <a:pt x="2116" y="921"/>
                  </a:lnTo>
                  <a:lnTo>
                    <a:pt x="2109" y="873"/>
                  </a:lnTo>
                  <a:lnTo>
                    <a:pt x="2099" y="828"/>
                  </a:lnTo>
                  <a:lnTo>
                    <a:pt x="2088" y="781"/>
                  </a:lnTo>
                  <a:lnTo>
                    <a:pt x="2074" y="735"/>
                  </a:lnTo>
                  <a:lnTo>
                    <a:pt x="2058" y="690"/>
                  </a:lnTo>
                  <a:lnTo>
                    <a:pt x="2040" y="646"/>
                  </a:lnTo>
                  <a:lnTo>
                    <a:pt x="2021" y="602"/>
                  </a:lnTo>
                  <a:lnTo>
                    <a:pt x="1998" y="559"/>
                  </a:lnTo>
                  <a:lnTo>
                    <a:pt x="1975" y="518"/>
                  </a:lnTo>
                  <a:lnTo>
                    <a:pt x="1950" y="479"/>
                  </a:lnTo>
                  <a:lnTo>
                    <a:pt x="1923" y="439"/>
                  </a:lnTo>
                  <a:lnTo>
                    <a:pt x="1894" y="401"/>
                  </a:lnTo>
                  <a:lnTo>
                    <a:pt x="1863" y="365"/>
                  </a:lnTo>
                  <a:lnTo>
                    <a:pt x="1831" y="329"/>
                  </a:lnTo>
                  <a:lnTo>
                    <a:pt x="1797" y="295"/>
                  </a:lnTo>
                  <a:lnTo>
                    <a:pt x="1762" y="263"/>
                  </a:lnTo>
                  <a:lnTo>
                    <a:pt x="1726" y="233"/>
                  </a:lnTo>
                  <a:lnTo>
                    <a:pt x="1687" y="204"/>
                  </a:lnTo>
                  <a:lnTo>
                    <a:pt x="1648" y="176"/>
                  </a:lnTo>
                  <a:lnTo>
                    <a:pt x="1607" y="151"/>
                  </a:lnTo>
                  <a:lnTo>
                    <a:pt x="1567" y="127"/>
                  </a:lnTo>
                  <a:lnTo>
                    <a:pt x="1524" y="106"/>
                  </a:lnTo>
                  <a:lnTo>
                    <a:pt x="1481" y="86"/>
                  </a:lnTo>
                  <a:lnTo>
                    <a:pt x="1436" y="69"/>
                  </a:lnTo>
                  <a:lnTo>
                    <a:pt x="1391" y="53"/>
                  </a:lnTo>
                  <a:lnTo>
                    <a:pt x="1346" y="39"/>
                  </a:lnTo>
                  <a:lnTo>
                    <a:pt x="1300" y="27"/>
                  </a:lnTo>
                  <a:lnTo>
                    <a:pt x="1253" y="18"/>
                  </a:lnTo>
                  <a:lnTo>
                    <a:pt x="1205" y="10"/>
                  </a:lnTo>
                  <a:lnTo>
                    <a:pt x="1158" y="5"/>
                  </a:lnTo>
                  <a:lnTo>
                    <a:pt x="1110" y="2"/>
                  </a:lnTo>
                  <a:lnTo>
                    <a:pt x="1062" y="0"/>
                  </a:lnTo>
                  <a:lnTo>
                    <a:pt x="1015" y="2"/>
                  </a:lnTo>
                  <a:lnTo>
                    <a:pt x="968" y="5"/>
                  </a:lnTo>
                  <a:lnTo>
                    <a:pt x="920" y="10"/>
                  </a:lnTo>
                  <a:lnTo>
                    <a:pt x="873" y="18"/>
                  </a:lnTo>
                  <a:lnTo>
                    <a:pt x="826" y="27"/>
                  </a:lnTo>
                  <a:lnTo>
                    <a:pt x="780" y="39"/>
                  </a:lnTo>
                  <a:lnTo>
                    <a:pt x="734" y="53"/>
                  </a:lnTo>
                  <a:lnTo>
                    <a:pt x="690" y="69"/>
                  </a:lnTo>
                  <a:lnTo>
                    <a:pt x="645" y="86"/>
                  </a:lnTo>
                  <a:lnTo>
                    <a:pt x="601" y="106"/>
                  </a:lnTo>
                  <a:lnTo>
                    <a:pt x="559" y="127"/>
                  </a:lnTo>
                  <a:lnTo>
                    <a:pt x="518" y="151"/>
                  </a:lnTo>
                  <a:lnTo>
                    <a:pt x="478" y="176"/>
                  </a:lnTo>
                  <a:lnTo>
                    <a:pt x="438" y="204"/>
                  </a:lnTo>
                  <a:lnTo>
                    <a:pt x="400" y="233"/>
                  </a:lnTo>
                  <a:lnTo>
                    <a:pt x="364" y="263"/>
                  </a:lnTo>
                  <a:lnTo>
                    <a:pt x="329" y="295"/>
                  </a:lnTo>
                  <a:lnTo>
                    <a:pt x="295" y="329"/>
                  </a:lnTo>
                  <a:lnTo>
                    <a:pt x="263" y="365"/>
                  </a:lnTo>
                  <a:lnTo>
                    <a:pt x="232" y="401"/>
                  </a:lnTo>
                  <a:lnTo>
                    <a:pt x="203" y="439"/>
                  </a:lnTo>
                  <a:lnTo>
                    <a:pt x="175" y="479"/>
                  </a:lnTo>
                  <a:lnTo>
                    <a:pt x="151" y="518"/>
                  </a:lnTo>
                  <a:lnTo>
                    <a:pt x="126" y="559"/>
                  </a:lnTo>
                  <a:lnTo>
                    <a:pt x="105" y="602"/>
                  </a:lnTo>
                  <a:lnTo>
                    <a:pt x="86" y="646"/>
                  </a:lnTo>
                  <a:lnTo>
                    <a:pt x="68" y="690"/>
                  </a:lnTo>
                  <a:lnTo>
                    <a:pt x="52" y="735"/>
                  </a:lnTo>
                  <a:lnTo>
                    <a:pt x="38" y="781"/>
                  </a:lnTo>
                  <a:lnTo>
                    <a:pt x="26" y="828"/>
                  </a:lnTo>
                  <a:lnTo>
                    <a:pt x="17" y="873"/>
                  </a:lnTo>
                  <a:lnTo>
                    <a:pt x="9" y="921"/>
                  </a:lnTo>
                  <a:lnTo>
                    <a:pt x="4" y="968"/>
                  </a:lnTo>
                  <a:lnTo>
                    <a:pt x="1" y="1016"/>
                  </a:lnTo>
                  <a:lnTo>
                    <a:pt x="0" y="1064"/>
                  </a:lnTo>
                  <a:lnTo>
                    <a:pt x="1" y="1112"/>
                  </a:lnTo>
                  <a:lnTo>
                    <a:pt x="4" y="1159"/>
                  </a:lnTo>
                  <a:lnTo>
                    <a:pt x="9" y="1207"/>
                  </a:lnTo>
                  <a:lnTo>
                    <a:pt x="17" y="1254"/>
                  </a:lnTo>
                  <a:lnTo>
                    <a:pt x="26" y="1300"/>
                  </a:lnTo>
                  <a:lnTo>
                    <a:pt x="38" y="1347"/>
                  </a:lnTo>
                  <a:lnTo>
                    <a:pt x="52" y="1393"/>
                  </a:lnTo>
                  <a:lnTo>
                    <a:pt x="68" y="1438"/>
                  </a:lnTo>
                  <a:lnTo>
                    <a:pt x="86" y="1481"/>
                  </a:lnTo>
                  <a:lnTo>
                    <a:pt x="105" y="1525"/>
                  </a:lnTo>
                  <a:lnTo>
                    <a:pt x="126" y="1568"/>
                  </a:lnTo>
                  <a:lnTo>
                    <a:pt x="151" y="1609"/>
                  </a:lnTo>
                  <a:lnTo>
                    <a:pt x="175" y="1650"/>
                  </a:lnTo>
                  <a:lnTo>
                    <a:pt x="203" y="1689"/>
                  </a:lnTo>
                  <a:lnTo>
                    <a:pt x="232" y="1727"/>
                  </a:lnTo>
                  <a:lnTo>
                    <a:pt x="263" y="1764"/>
                  </a:lnTo>
                  <a:lnTo>
                    <a:pt x="295" y="1799"/>
                  </a:lnTo>
                  <a:lnTo>
                    <a:pt x="329" y="1833"/>
                  </a:lnTo>
                  <a:lnTo>
                    <a:pt x="364" y="1865"/>
                  </a:lnTo>
                  <a:lnTo>
                    <a:pt x="400" y="1896"/>
                  </a:lnTo>
                  <a:lnTo>
                    <a:pt x="438" y="1924"/>
                  </a:lnTo>
                  <a:lnTo>
                    <a:pt x="478" y="1952"/>
                  </a:lnTo>
                  <a:lnTo>
                    <a:pt x="518" y="1976"/>
                  </a:lnTo>
                  <a:lnTo>
                    <a:pt x="559" y="2000"/>
                  </a:lnTo>
                  <a:lnTo>
                    <a:pt x="601" y="2022"/>
                  </a:lnTo>
                  <a:lnTo>
                    <a:pt x="645" y="2041"/>
                  </a:lnTo>
                  <a:lnTo>
                    <a:pt x="690" y="2060"/>
                  </a:lnTo>
                  <a:lnTo>
                    <a:pt x="734" y="2075"/>
                  </a:lnTo>
                  <a:lnTo>
                    <a:pt x="780" y="2089"/>
                  </a:lnTo>
                  <a:lnTo>
                    <a:pt x="826" y="2101"/>
                  </a:lnTo>
                  <a:lnTo>
                    <a:pt x="873" y="2111"/>
                  </a:lnTo>
                  <a:lnTo>
                    <a:pt x="920" y="2118"/>
                  </a:lnTo>
                  <a:lnTo>
                    <a:pt x="968" y="2123"/>
                  </a:lnTo>
                  <a:lnTo>
                    <a:pt x="1015" y="2127"/>
                  </a:lnTo>
                  <a:lnTo>
                    <a:pt x="1062" y="2128"/>
                  </a:lnTo>
                  <a:lnTo>
                    <a:pt x="1110" y="2127"/>
                  </a:lnTo>
                  <a:lnTo>
                    <a:pt x="1158" y="2123"/>
                  </a:lnTo>
                  <a:lnTo>
                    <a:pt x="1205" y="2118"/>
                  </a:lnTo>
                  <a:lnTo>
                    <a:pt x="1253" y="2111"/>
                  </a:lnTo>
                  <a:lnTo>
                    <a:pt x="1300" y="2101"/>
                  </a:lnTo>
                  <a:lnTo>
                    <a:pt x="1346" y="2089"/>
                  </a:lnTo>
                  <a:lnTo>
                    <a:pt x="1391" y="2075"/>
                  </a:lnTo>
                  <a:lnTo>
                    <a:pt x="1436" y="2060"/>
                  </a:lnTo>
                  <a:lnTo>
                    <a:pt x="1481" y="2041"/>
                  </a:lnTo>
                  <a:lnTo>
                    <a:pt x="1524" y="2022"/>
                  </a:lnTo>
                  <a:lnTo>
                    <a:pt x="1567" y="2000"/>
                  </a:lnTo>
                  <a:lnTo>
                    <a:pt x="1607" y="1976"/>
                  </a:lnTo>
                  <a:lnTo>
                    <a:pt x="1648" y="1952"/>
                  </a:lnTo>
                  <a:lnTo>
                    <a:pt x="1687" y="1924"/>
                  </a:lnTo>
                  <a:lnTo>
                    <a:pt x="1726" y="1896"/>
                  </a:lnTo>
                  <a:lnTo>
                    <a:pt x="1762" y="1865"/>
                  </a:lnTo>
                  <a:lnTo>
                    <a:pt x="1797" y="1833"/>
                  </a:lnTo>
                  <a:lnTo>
                    <a:pt x="1831" y="1799"/>
                  </a:lnTo>
                  <a:lnTo>
                    <a:pt x="1863" y="1764"/>
                  </a:lnTo>
                  <a:lnTo>
                    <a:pt x="1894" y="1727"/>
                  </a:lnTo>
                  <a:lnTo>
                    <a:pt x="1923" y="1689"/>
                  </a:lnTo>
                  <a:lnTo>
                    <a:pt x="1950" y="1650"/>
                  </a:lnTo>
                  <a:lnTo>
                    <a:pt x="1975" y="1609"/>
                  </a:lnTo>
                  <a:lnTo>
                    <a:pt x="1998" y="1568"/>
                  </a:lnTo>
                  <a:lnTo>
                    <a:pt x="2021" y="1525"/>
                  </a:lnTo>
                  <a:lnTo>
                    <a:pt x="2040" y="1481"/>
                  </a:lnTo>
                  <a:lnTo>
                    <a:pt x="2058" y="1438"/>
                  </a:lnTo>
                  <a:lnTo>
                    <a:pt x="2074" y="1393"/>
                  </a:lnTo>
                  <a:lnTo>
                    <a:pt x="2088" y="1347"/>
                  </a:lnTo>
                  <a:lnTo>
                    <a:pt x="2099" y="1300"/>
                  </a:lnTo>
                  <a:lnTo>
                    <a:pt x="2109" y="1254"/>
                  </a:lnTo>
                  <a:lnTo>
                    <a:pt x="2116" y="1207"/>
                  </a:lnTo>
                  <a:lnTo>
                    <a:pt x="2122" y="1159"/>
                  </a:lnTo>
                  <a:lnTo>
                    <a:pt x="2125" y="1112"/>
                  </a:lnTo>
                  <a:lnTo>
                    <a:pt x="2126" y="1064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65" name="Freeform 369"/>
            <p:cNvSpPr>
              <a:spLocks/>
            </p:cNvSpPr>
            <p:nvPr/>
          </p:nvSpPr>
          <p:spPr bwMode="auto">
            <a:xfrm>
              <a:off x="3424" y="613"/>
              <a:ext cx="561" cy="157"/>
            </a:xfrm>
            <a:custGeom>
              <a:avLst/>
              <a:gdLst>
                <a:gd name="T0" fmla="*/ 3189 w 3189"/>
                <a:gd name="T1" fmla="*/ 888 h 888"/>
                <a:gd name="T2" fmla="*/ 3155 w 3189"/>
                <a:gd name="T3" fmla="*/ 835 h 888"/>
                <a:gd name="T4" fmla="*/ 3119 w 3189"/>
                <a:gd name="T5" fmla="*/ 783 h 888"/>
                <a:gd name="T6" fmla="*/ 3081 w 3189"/>
                <a:gd name="T7" fmla="*/ 732 h 888"/>
                <a:gd name="T8" fmla="*/ 3041 w 3189"/>
                <a:gd name="T9" fmla="*/ 681 h 888"/>
                <a:gd name="T10" fmla="*/ 3000 w 3189"/>
                <a:gd name="T11" fmla="*/ 634 h 888"/>
                <a:gd name="T12" fmla="*/ 2957 w 3189"/>
                <a:gd name="T13" fmla="*/ 587 h 888"/>
                <a:gd name="T14" fmla="*/ 2913 w 3189"/>
                <a:gd name="T15" fmla="*/ 541 h 888"/>
                <a:gd name="T16" fmla="*/ 2867 w 3189"/>
                <a:gd name="T17" fmla="*/ 497 h 888"/>
                <a:gd name="T18" fmla="*/ 2819 w 3189"/>
                <a:gd name="T19" fmla="*/ 455 h 888"/>
                <a:gd name="T20" fmla="*/ 2770 w 3189"/>
                <a:gd name="T21" fmla="*/ 414 h 888"/>
                <a:gd name="T22" fmla="*/ 2720 w 3189"/>
                <a:gd name="T23" fmla="*/ 376 h 888"/>
                <a:gd name="T24" fmla="*/ 2669 w 3189"/>
                <a:gd name="T25" fmla="*/ 339 h 888"/>
                <a:gd name="T26" fmla="*/ 2617 w 3189"/>
                <a:gd name="T27" fmla="*/ 302 h 888"/>
                <a:gd name="T28" fmla="*/ 2562 w 3189"/>
                <a:gd name="T29" fmla="*/ 269 h 888"/>
                <a:gd name="T30" fmla="*/ 2507 w 3189"/>
                <a:gd name="T31" fmla="*/ 238 h 888"/>
                <a:gd name="T32" fmla="*/ 2451 w 3189"/>
                <a:gd name="T33" fmla="*/ 207 h 888"/>
                <a:gd name="T34" fmla="*/ 2394 w 3189"/>
                <a:gd name="T35" fmla="*/ 179 h 888"/>
                <a:gd name="T36" fmla="*/ 2336 w 3189"/>
                <a:gd name="T37" fmla="*/ 153 h 888"/>
                <a:gd name="T38" fmla="*/ 2278 w 3189"/>
                <a:gd name="T39" fmla="*/ 129 h 888"/>
                <a:gd name="T40" fmla="*/ 2218 w 3189"/>
                <a:gd name="T41" fmla="*/ 107 h 888"/>
                <a:gd name="T42" fmla="*/ 2158 w 3189"/>
                <a:gd name="T43" fmla="*/ 86 h 888"/>
                <a:gd name="T44" fmla="*/ 2097 w 3189"/>
                <a:gd name="T45" fmla="*/ 68 h 888"/>
                <a:gd name="T46" fmla="*/ 2035 w 3189"/>
                <a:gd name="T47" fmla="*/ 52 h 888"/>
                <a:gd name="T48" fmla="*/ 1973 w 3189"/>
                <a:gd name="T49" fmla="*/ 38 h 888"/>
                <a:gd name="T50" fmla="*/ 1911 w 3189"/>
                <a:gd name="T51" fmla="*/ 27 h 888"/>
                <a:gd name="T52" fmla="*/ 1848 w 3189"/>
                <a:gd name="T53" fmla="*/ 17 h 888"/>
                <a:gd name="T54" fmla="*/ 1785 w 3189"/>
                <a:gd name="T55" fmla="*/ 10 h 888"/>
                <a:gd name="T56" fmla="*/ 1722 w 3189"/>
                <a:gd name="T57" fmla="*/ 4 h 888"/>
                <a:gd name="T58" fmla="*/ 1658 w 3189"/>
                <a:gd name="T59" fmla="*/ 1 h 888"/>
                <a:gd name="T60" fmla="*/ 1594 w 3189"/>
                <a:gd name="T61" fmla="*/ 0 h 888"/>
                <a:gd name="T62" fmla="*/ 1531 w 3189"/>
                <a:gd name="T63" fmla="*/ 1 h 888"/>
                <a:gd name="T64" fmla="*/ 1468 w 3189"/>
                <a:gd name="T65" fmla="*/ 4 h 888"/>
                <a:gd name="T66" fmla="*/ 1405 w 3189"/>
                <a:gd name="T67" fmla="*/ 10 h 888"/>
                <a:gd name="T68" fmla="*/ 1342 w 3189"/>
                <a:gd name="T69" fmla="*/ 17 h 888"/>
                <a:gd name="T70" fmla="*/ 1279 w 3189"/>
                <a:gd name="T71" fmla="*/ 27 h 888"/>
                <a:gd name="T72" fmla="*/ 1216 w 3189"/>
                <a:gd name="T73" fmla="*/ 38 h 888"/>
                <a:gd name="T74" fmla="*/ 1155 w 3189"/>
                <a:gd name="T75" fmla="*/ 52 h 888"/>
                <a:gd name="T76" fmla="*/ 1093 w 3189"/>
                <a:gd name="T77" fmla="*/ 68 h 888"/>
                <a:gd name="T78" fmla="*/ 1032 w 3189"/>
                <a:gd name="T79" fmla="*/ 86 h 888"/>
                <a:gd name="T80" fmla="*/ 971 w 3189"/>
                <a:gd name="T81" fmla="*/ 107 h 888"/>
                <a:gd name="T82" fmla="*/ 912 w 3189"/>
                <a:gd name="T83" fmla="*/ 129 h 888"/>
                <a:gd name="T84" fmla="*/ 853 w 3189"/>
                <a:gd name="T85" fmla="*/ 153 h 888"/>
                <a:gd name="T86" fmla="*/ 796 w 3189"/>
                <a:gd name="T87" fmla="*/ 179 h 888"/>
                <a:gd name="T88" fmla="*/ 738 w 3189"/>
                <a:gd name="T89" fmla="*/ 207 h 888"/>
                <a:gd name="T90" fmla="*/ 683 w 3189"/>
                <a:gd name="T91" fmla="*/ 238 h 888"/>
                <a:gd name="T92" fmla="*/ 627 w 3189"/>
                <a:gd name="T93" fmla="*/ 269 h 888"/>
                <a:gd name="T94" fmla="*/ 573 w 3189"/>
                <a:gd name="T95" fmla="*/ 302 h 888"/>
                <a:gd name="T96" fmla="*/ 521 w 3189"/>
                <a:gd name="T97" fmla="*/ 339 h 888"/>
                <a:gd name="T98" fmla="*/ 470 w 3189"/>
                <a:gd name="T99" fmla="*/ 376 h 888"/>
                <a:gd name="T100" fmla="*/ 420 w 3189"/>
                <a:gd name="T101" fmla="*/ 414 h 888"/>
                <a:gd name="T102" fmla="*/ 371 w 3189"/>
                <a:gd name="T103" fmla="*/ 455 h 888"/>
                <a:gd name="T104" fmla="*/ 323 w 3189"/>
                <a:gd name="T105" fmla="*/ 497 h 888"/>
                <a:gd name="T106" fmla="*/ 277 w 3189"/>
                <a:gd name="T107" fmla="*/ 541 h 888"/>
                <a:gd name="T108" fmla="*/ 232 w 3189"/>
                <a:gd name="T109" fmla="*/ 587 h 888"/>
                <a:gd name="T110" fmla="*/ 190 w 3189"/>
                <a:gd name="T111" fmla="*/ 634 h 888"/>
                <a:gd name="T112" fmla="*/ 148 w 3189"/>
                <a:gd name="T113" fmla="*/ 681 h 888"/>
                <a:gd name="T114" fmla="*/ 109 w 3189"/>
                <a:gd name="T115" fmla="*/ 732 h 888"/>
                <a:gd name="T116" fmla="*/ 71 w 3189"/>
                <a:gd name="T117" fmla="*/ 783 h 888"/>
                <a:gd name="T118" fmla="*/ 34 w 3189"/>
                <a:gd name="T119" fmla="*/ 835 h 888"/>
                <a:gd name="T120" fmla="*/ 0 w 3189"/>
                <a:gd name="T121" fmla="*/ 888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89" h="888">
                  <a:moveTo>
                    <a:pt x="3189" y="888"/>
                  </a:moveTo>
                  <a:lnTo>
                    <a:pt x="3155" y="835"/>
                  </a:lnTo>
                  <a:lnTo>
                    <a:pt x="3119" y="783"/>
                  </a:lnTo>
                  <a:lnTo>
                    <a:pt x="3081" y="732"/>
                  </a:lnTo>
                  <a:lnTo>
                    <a:pt x="3041" y="681"/>
                  </a:lnTo>
                  <a:lnTo>
                    <a:pt x="3000" y="634"/>
                  </a:lnTo>
                  <a:lnTo>
                    <a:pt x="2957" y="587"/>
                  </a:lnTo>
                  <a:lnTo>
                    <a:pt x="2913" y="541"/>
                  </a:lnTo>
                  <a:lnTo>
                    <a:pt x="2867" y="497"/>
                  </a:lnTo>
                  <a:lnTo>
                    <a:pt x="2819" y="455"/>
                  </a:lnTo>
                  <a:lnTo>
                    <a:pt x="2770" y="414"/>
                  </a:lnTo>
                  <a:lnTo>
                    <a:pt x="2720" y="376"/>
                  </a:lnTo>
                  <a:lnTo>
                    <a:pt x="2669" y="339"/>
                  </a:lnTo>
                  <a:lnTo>
                    <a:pt x="2617" y="302"/>
                  </a:lnTo>
                  <a:lnTo>
                    <a:pt x="2562" y="269"/>
                  </a:lnTo>
                  <a:lnTo>
                    <a:pt x="2507" y="238"/>
                  </a:lnTo>
                  <a:lnTo>
                    <a:pt x="2451" y="207"/>
                  </a:lnTo>
                  <a:lnTo>
                    <a:pt x="2394" y="179"/>
                  </a:lnTo>
                  <a:lnTo>
                    <a:pt x="2336" y="153"/>
                  </a:lnTo>
                  <a:lnTo>
                    <a:pt x="2278" y="129"/>
                  </a:lnTo>
                  <a:lnTo>
                    <a:pt x="2218" y="107"/>
                  </a:lnTo>
                  <a:lnTo>
                    <a:pt x="2158" y="86"/>
                  </a:lnTo>
                  <a:lnTo>
                    <a:pt x="2097" y="68"/>
                  </a:lnTo>
                  <a:lnTo>
                    <a:pt x="2035" y="52"/>
                  </a:lnTo>
                  <a:lnTo>
                    <a:pt x="1973" y="38"/>
                  </a:lnTo>
                  <a:lnTo>
                    <a:pt x="1911" y="27"/>
                  </a:lnTo>
                  <a:lnTo>
                    <a:pt x="1848" y="17"/>
                  </a:lnTo>
                  <a:lnTo>
                    <a:pt x="1785" y="10"/>
                  </a:lnTo>
                  <a:lnTo>
                    <a:pt x="1722" y="4"/>
                  </a:lnTo>
                  <a:lnTo>
                    <a:pt x="1658" y="1"/>
                  </a:lnTo>
                  <a:lnTo>
                    <a:pt x="1594" y="0"/>
                  </a:lnTo>
                  <a:lnTo>
                    <a:pt x="1531" y="1"/>
                  </a:lnTo>
                  <a:lnTo>
                    <a:pt x="1468" y="4"/>
                  </a:lnTo>
                  <a:lnTo>
                    <a:pt x="1405" y="10"/>
                  </a:lnTo>
                  <a:lnTo>
                    <a:pt x="1342" y="17"/>
                  </a:lnTo>
                  <a:lnTo>
                    <a:pt x="1279" y="27"/>
                  </a:lnTo>
                  <a:lnTo>
                    <a:pt x="1216" y="38"/>
                  </a:lnTo>
                  <a:lnTo>
                    <a:pt x="1155" y="52"/>
                  </a:lnTo>
                  <a:lnTo>
                    <a:pt x="1093" y="68"/>
                  </a:lnTo>
                  <a:lnTo>
                    <a:pt x="1032" y="86"/>
                  </a:lnTo>
                  <a:lnTo>
                    <a:pt x="971" y="107"/>
                  </a:lnTo>
                  <a:lnTo>
                    <a:pt x="912" y="129"/>
                  </a:lnTo>
                  <a:lnTo>
                    <a:pt x="853" y="153"/>
                  </a:lnTo>
                  <a:lnTo>
                    <a:pt x="796" y="179"/>
                  </a:lnTo>
                  <a:lnTo>
                    <a:pt x="738" y="207"/>
                  </a:lnTo>
                  <a:lnTo>
                    <a:pt x="683" y="238"/>
                  </a:lnTo>
                  <a:lnTo>
                    <a:pt x="627" y="269"/>
                  </a:lnTo>
                  <a:lnTo>
                    <a:pt x="573" y="302"/>
                  </a:lnTo>
                  <a:lnTo>
                    <a:pt x="521" y="339"/>
                  </a:lnTo>
                  <a:lnTo>
                    <a:pt x="470" y="376"/>
                  </a:lnTo>
                  <a:lnTo>
                    <a:pt x="420" y="414"/>
                  </a:lnTo>
                  <a:lnTo>
                    <a:pt x="371" y="455"/>
                  </a:lnTo>
                  <a:lnTo>
                    <a:pt x="323" y="497"/>
                  </a:lnTo>
                  <a:lnTo>
                    <a:pt x="277" y="541"/>
                  </a:lnTo>
                  <a:lnTo>
                    <a:pt x="232" y="587"/>
                  </a:lnTo>
                  <a:lnTo>
                    <a:pt x="190" y="634"/>
                  </a:lnTo>
                  <a:lnTo>
                    <a:pt x="148" y="681"/>
                  </a:lnTo>
                  <a:lnTo>
                    <a:pt x="109" y="732"/>
                  </a:lnTo>
                  <a:lnTo>
                    <a:pt x="71" y="783"/>
                  </a:lnTo>
                  <a:lnTo>
                    <a:pt x="34" y="835"/>
                  </a:lnTo>
                  <a:lnTo>
                    <a:pt x="0" y="88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66" name="Freeform 370"/>
            <p:cNvSpPr>
              <a:spLocks/>
            </p:cNvSpPr>
            <p:nvPr/>
          </p:nvSpPr>
          <p:spPr bwMode="auto">
            <a:xfrm>
              <a:off x="3408" y="770"/>
              <a:ext cx="16" cy="30"/>
            </a:xfrm>
            <a:custGeom>
              <a:avLst/>
              <a:gdLst>
                <a:gd name="T0" fmla="*/ 90 w 90"/>
                <a:gd name="T1" fmla="*/ 0 h 165"/>
                <a:gd name="T2" fmla="*/ 57 w 90"/>
                <a:gd name="T3" fmla="*/ 55 h 165"/>
                <a:gd name="T4" fmla="*/ 26 w 90"/>
                <a:gd name="T5" fmla="*/ 112 h 165"/>
                <a:gd name="T6" fmla="*/ 0 w 90"/>
                <a:gd name="T7" fmla="*/ 165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" h="165">
                  <a:moveTo>
                    <a:pt x="90" y="0"/>
                  </a:moveTo>
                  <a:lnTo>
                    <a:pt x="57" y="55"/>
                  </a:lnTo>
                  <a:lnTo>
                    <a:pt x="26" y="112"/>
                  </a:lnTo>
                  <a:lnTo>
                    <a:pt x="0" y="16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67" name="Freeform 371"/>
            <p:cNvSpPr>
              <a:spLocks/>
            </p:cNvSpPr>
            <p:nvPr/>
          </p:nvSpPr>
          <p:spPr bwMode="auto">
            <a:xfrm>
              <a:off x="3381" y="814"/>
              <a:ext cx="20" cy="63"/>
            </a:xfrm>
            <a:custGeom>
              <a:avLst/>
              <a:gdLst>
                <a:gd name="T0" fmla="*/ 111 w 111"/>
                <a:gd name="T1" fmla="*/ 0 h 358"/>
                <a:gd name="T2" fmla="*/ 96 w 111"/>
                <a:gd name="T3" fmla="*/ 36 h 358"/>
                <a:gd name="T4" fmla="*/ 73 w 111"/>
                <a:gd name="T5" fmla="*/ 97 h 358"/>
                <a:gd name="T6" fmla="*/ 53 w 111"/>
                <a:gd name="T7" fmla="*/ 158 h 358"/>
                <a:gd name="T8" fmla="*/ 34 w 111"/>
                <a:gd name="T9" fmla="*/ 220 h 358"/>
                <a:gd name="T10" fmla="*/ 17 w 111"/>
                <a:gd name="T11" fmla="*/ 281 h 358"/>
                <a:gd name="T12" fmla="*/ 2 w 111"/>
                <a:gd name="T13" fmla="*/ 344 h 358"/>
                <a:gd name="T14" fmla="*/ 0 w 111"/>
                <a:gd name="T15" fmla="*/ 358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1" h="358">
                  <a:moveTo>
                    <a:pt x="111" y="0"/>
                  </a:moveTo>
                  <a:lnTo>
                    <a:pt x="96" y="36"/>
                  </a:lnTo>
                  <a:lnTo>
                    <a:pt x="73" y="97"/>
                  </a:lnTo>
                  <a:lnTo>
                    <a:pt x="53" y="158"/>
                  </a:lnTo>
                  <a:lnTo>
                    <a:pt x="34" y="220"/>
                  </a:lnTo>
                  <a:lnTo>
                    <a:pt x="17" y="281"/>
                  </a:lnTo>
                  <a:lnTo>
                    <a:pt x="2" y="344"/>
                  </a:lnTo>
                  <a:lnTo>
                    <a:pt x="0" y="35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68" name="Freeform 372"/>
            <p:cNvSpPr>
              <a:spLocks/>
            </p:cNvSpPr>
            <p:nvPr/>
          </p:nvSpPr>
          <p:spPr bwMode="auto">
            <a:xfrm>
              <a:off x="3375" y="893"/>
              <a:ext cx="3" cy="66"/>
            </a:xfrm>
            <a:custGeom>
              <a:avLst/>
              <a:gdLst>
                <a:gd name="T0" fmla="*/ 23 w 23"/>
                <a:gd name="T1" fmla="*/ 0 h 373"/>
                <a:gd name="T2" fmla="*/ 19 w 23"/>
                <a:gd name="T3" fmla="*/ 20 h 373"/>
                <a:gd name="T4" fmla="*/ 11 w 23"/>
                <a:gd name="T5" fmla="*/ 84 h 373"/>
                <a:gd name="T6" fmla="*/ 6 w 23"/>
                <a:gd name="T7" fmla="*/ 148 h 373"/>
                <a:gd name="T8" fmla="*/ 1 w 23"/>
                <a:gd name="T9" fmla="*/ 211 h 373"/>
                <a:gd name="T10" fmla="*/ 0 w 23"/>
                <a:gd name="T11" fmla="*/ 276 h 373"/>
                <a:gd name="T12" fmla="*/ 1 w 23"/>
                <a:gd name="T13" fmla="*/ 340 h 373"/>
                <a:gd name="T14" fmla="*/ 2 w 23"/>
                <a:gd name="T15" fmla="*/ 373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" h="373">
                  <a:moveTo>
                    <a:pt x="23" y="0"/>
                  </a:moveTo>
                  <a:lnTo>
                    <a:pt x="19" y="20"/>
                  </a:lnTo>
                  <a:lnTo>
                    <a:pt x="11" y="84"/>
                  </a:lnTo>
                  <a:lnTo>
                    <a:pt x="6" y="148"/>
                  </a:lnTo>
                  <a:lnTo>
                    <a:pt x="1" y="211"/>
                  </a:lnTo>
                  <a:lnTo>
                    <a:pt x="0" y="276"/>
                  </a:lnTo>
                  <a:lnTo>
                    <a:pt x="1" y="340"/>
                  </a:lnTo>
                  <a:lnTo>
                    <a:pt x="2" y="37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69" name="Freeform 373"/>
            <p:cNvSpPr>
              <a:spLocks/>
            </p:cNvSpPr>
            <p:nvPr/>
          </p:nvSpPr>
          <p:spPr bwMode="auto">
            <a:xfrm>
              <a:off x="3376" y="976"/>
              <a:ext cx="12" cy="64"/>
            </a:xfrm>
            <a:custGeom>
              <a:avLst/>
              <a:gdLst>
                <a:gd name="T0" fmla="*/ 0 w 73"/>
                <a:gd name="T1" fmla="*/ 0 h 368"/>
                <a:gd name="T2" fmla="*/ 0 w 73"/>
                <a:gd name="T3" fmla="*/ 2 h 368"/>
                <a:gd name="T4" fmla="*/ 7 w 73"/>
                <a:gd name="T5" fmla="*/ 66 h 368"/>
                <a:gd name="T6" fmla="*/ 17 w 73"/>
                <a:gd name="T7" fmla="*/ 130 h 368"/>
                <a:gd name="T8" fmla="*/ 28 w 73"/>
                <a:gd name="T9" fmla="*/ 193 h 368"/>
                <a:gd name="T10" fmla="*/ 42 w 73"/>
                <a:gd name="T11" fmla="*/ 255 h 368"/>
                <a:gd name="T12" fmla="*/ 58 w 73"/>
                <a:gd name="T13" fmla="*/ 318 h 368"/>
                <a:gd name="T14" fmla="*/ 73 w 73"/>
                <a:gd name="T15" fmla="*/ 368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3" h="368">
                  <a:moveTo>
                    <a:pt x="0" y="0"/>
                  </a:moveTo>
                  <a:lnTo>
                    <a:pt x="0" y="2"/>
                  </a:lnTo>
                  <a:lnTo>
                    <a:pt x="7" y="66"/>
                  </a:lnTo>
                  <a:lnTo>
                    <a:pt x="17" y="130"/>
                  </a:lnTo>
                  <a:lnTo>
                    <a:pt x="28" y="193"/>
                  </a:lnTo>
                  <a:lnTo>
                    <a:pt x="42" y="255"/>
                  </a:lnTo>
                  <a:lnTo>
                    <a:pt x="58" y="318"/>
                  </a:lnTo>
                  <a:lnTo>
                    <a:pt x="73" y="36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71" name="Freeform 375"/>
            <p:cNvSpPr>
              <a:spLocks/>
            </p:cNvSpPr>
            <p:nvPr/>
          </p:nvSpPr>
          <p:spPr bwMode="auto">
            <a:xfrm>
              <a:off x="3394" y="1056"/>
              <a:ext cx="29" cy="59"/>
            </a:xfrm>
            <a:custGeom>
              <a:avLst/>
              <a:gdLst>
                <a:gd name="T0" fmla="*/ 0 w 162"/>
                <a:gd name="T1" fmla="*/ 0 h 338"/>
                <a:gd name="T2" fmla="*/ 17 w 162"/>
                <a:gd name="T3" fmla="*/ 44 h 338"/>
                <a:gd name="T4" fmla="*/ 41 w 162"/>
                <a:gd name="T5" fmla="*/ 104 h 338"/>
                <a:gd name="T6" fmla="*/ 67 w 162"/>
                <a:gd name="T7" fmla="*/ 163 h 338"/>
                <a:gd name="T8" fmla="*/ 96 w 162"/>
                <a:gd name="T9" fmla="*/ 220 h 338"/>
                <a:gd name="T10" fmla="*/ 126 w 162"/>
                <a:gd name="T11" fmla="*/ 276 h 338"/>
                <a:gd name="T12" fmla="*/ 159 w 162"/>
                <a:gd name="T13" fmla="*/ 333 h 338"/>
                <a:gd name="T14" fmla="*/ 162 w 162"/>
                <a:gd name="T15" fmla="*/ 338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2" h="338">
                  <a:moveTo>
                    <a:pt x="0" y="0"/>
                  </a:moveTo>
                  <a:lnTo>
                    <a:pt x="17" y="44"/>
                  </a:lnTo>
                  <a:lnTo>
                    <a:pt x="41" y="104"/>
                  </a:lnTo>
                  <a:lnTo>
                    <a:pt x="67" y="163"/>
                  </a:lnTo>
                  <a:lnTo>
                    <a:pt x="96" y="220"/>
                  </a:lnTo>
                  <a:lnTo>
                    <a:pt x="126" y="276"/>
                  </a:lnTo>
                  <a:lnTo>
                    <a:pt x="159" y="333"/>
                  </a:lnTo>
                  <a:lnTo>
                    <a:pt x="162" y="33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72" name="Freeform 376"/>
            <p:cNvSpPr>
              <a:spLocks/>
            </p:cNvSpPr>
            <p:nvPr/>
          </p:nvSpPr>
          <p:spPr bwMode="auto">
            <a:xfrm>
              <a:off x="3431" y="1130"/>
              <a:ext cx="42" cy="50"/>
            </a:xfrm>
            <a:custGeom>
              <a:avLst/>
              <a:gdLst>
                <a:gd name="T0" fmla="*/ 0 w 239"/>
                <a:gd name="T1" fmla="*/ 0 h 287"/>
                <a:gd name="T2" fmla="*/ 16 w 239"/>
                <a:gd name="T3" fmla="*/ 23 h 287"/>
                <a:gd name="T4" fmla="*/ 53 w 239"/>
                <a:gd name="T5" fmla="*/ 76 h 287"/>
                <a:gd name="T6" fmla="*/ 93 w 239"/>
                <a:gd name="T7" fmla="*/ 126 h 287"/>
                <a:gd name="T8" fmla="*/ 134 w 239"/>
                <a:gd name="T9" fmla="*/ 176 h 287"/>
                <a:gd name="T10" fmla="*/ 177 w 239"/>
                <a:gd name="T11" fmla="*/ 224 h 287"/>
                <a:gd name="T12" fmla="*/ 221 w 239"/>
                <a:gd name="T13" fmla="*/ 269 h 287"/>
                <a:gd name="T14" fmla="*/ 239 w 239"/>
                <a:gd name="T15" fmla="*/ 287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9" h="287">
                  <a:moveTo>
                    <a:pt x="0" y="0"/>
                  </a:moveTo>
                  <a:lnTo>
                    <a:pt x="16" y="23"/>
                  </a:lnTo>
                  <a:lnTo>
                    <a:pt x="53" y="76"/>
                  </a:lnTo>
                  <a:lnTo>
                    <a:pt x="93" y="126"/>
                  </a:lnTo>
                  <a:lnTo>
                    <a:pt x="134" y="176"/>
                  </a:lnTo>
                  <a:lnTo>
                    <a:pt x="177" y="224"/>
                  </a:lnTo>
                  <a:lnTo>
                    <a:pt x="221" y="269"/>
                  </a:lnTo>
                  <a:lnTo>
                    <a:pt x="239" y="28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73" name="Freeform 377"/>
            <p:cNvSpPr>
              <a:spLocks/>
            </p:cNvSpPr>
            <p:nvPr/>
          </p:nvSpPr>
          <p:spPr bwMode="auto">
            <a:xfrm>
              <a:off x="3486" y="1192"/>
              <a:ext cx="53" cy="38"/>
            </a:xfrm>
            <a:custGeom>
              <a:avLst/>
              <a:gdLst>
                <a:gd name="T0" fmla="*/ 0 w 304"/>
                <a:gd name="T1" fmla="*/ 0 h 220"/>
                <a:gd name="T2" fmla="*/ 7 w 304"/>
                <a:gd name="T3" fmla="*/ 7 h 220"/>
                <a:gd name="T4" fmla="*/ 56 w 304"/>
                <a:gd name="T5" fmla="*/ 48 h 220"/>
                <a:gd name="T6" fmla="*/ 106 w 304"/>
                <a:gd name="T7" fmla="*/ 89 h 220"/>
                <a:gd name="T8" fmla="*/ 158 w 304"/>
                <a:gd name="T9" fmla="*/ 127 h 220"/>
                <a:gd name="T10" fmla="*/ 212 w 304"/>
                <a:gd name="T11" fmla="*/ 163 h 220"/>
                <a:gd name="T12" fmla="*/ 266 w 304"/>
                <a:gd name="T13" fmla="*/ 197 h 220"/>
                <a:gd name="T14" fmla="*/ 304 w 304"/>
                <a:gd name="T1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4" h="220">
                  <a:moveTo>
                    <a:pt x="0" y="0"/>
                  </a:moveTo>
                  <a:lnTo>
                    <a:pt x="7" y="7"/>
                  </a:lnTo>
                  <a:lnTo>
                    <a:pt x="56" y="48"/>
                  </a:lnTo>
                  <a:lnTo>
                    <a:pt x="106" y="89"/>
                  </a:lnTo>
                  <a:lnTo>
                    <a:pt x="158" y="127"/>
                  </a:lnTo>
                  <a:lnTo>
                    <a:pt x="212" y="163"/>
                  </a:lnTo>
                  <a:lnTo>
                    <a:pt x="266" y="197"/>
                  </a:lnTo>
                  <a:lnTo>
                    <a:pt x="304" y="22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74" name="Freeform 378"/>
            <p:cNvSpPr>
              <a:spLocks/>
            </p:cNvSpPr>
            <p:nvPr/>
          </p:nvSpPr>
          <p:spPr bwMode="auto">
            <a:xfrm>
              <a:off x="3553" y="1238"/>
              <a:ext cx="62" cy="24"/>
            </a:xfrm>
            <a:custGeom>
              <a:avLst/>
              <a:gdLst>
                <a:gd name="T0" fmla="*/ 0 w 348"/>
                <a:gd name="T1" fmla="*/ 0 h 138"/>
                <a:gd name="T2" fmla="*/ 49 w 348"/>
                <a:gd name="T3" fmla="*/ 25 h 138"/>
                <a:gd name="T4" fmla="*/ 108 w 348"/>
                <a:gd name="T5" fmla="*/ 53 h 138"/>
                <a:gd name="T6" fmla="*/ 167 w 348"/>
                <a:gd name="T7" fmla="*/ 77 h 138"/>
                <a:gd name="T8" fmla="*/ 227 w 348"/>
                <a:gd name="T9" fmla="*/ 99 h 138"/>
                <a:gd name="T10" fmla="*/ 289 w 348"/>
                <a:gd name="T11" fmla="*/ 120 h 138"/>
                <a:gd name="T12" fmla="*/ 348 w 348"/>
                <a:gd name="T13" fmla="*/ 138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8" h="138">
                  <a:moveTo>
                    <a:pt x="0" y="0"/>
                  </a:moveTo>
                  <a:lnTo>
                    <a:pt x="49" y="25"/>
                  </a:lnTo>
                  <a:lnTo>
                    <a:pt x="108" y="53"/>
                  </a:lnTo>
                  <a:lnTo>
                    <a:pt x="167" y="77"/>
                  </a:lnTo>
                  <a:lnTo>
                    <a:pt x="227" y="99"/>
                  </a:lnTo>
                  <a:lnTo>
                    <a:pt x="289" y="120"/>
                  </a:lnTo>
                  <a:lnTo>
                    <a:pt x="348" y="13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75" name="Freeform 379"/>
            <p:cNvSpPr>
              <a:spLocks/>
            </p:cNvSpPr>
            <p:nvPr/>
          </p:nvSpPr>
          <p:spPr bwMode="auto">
            <a:xfrm>
              <a:off x="3631" y="1267"/>
              <a:ext cx="66" cy="7"/>
            </a:xfrm>
            <a:custGeom>
              <a:avLst/>
              <a:gdLst>
                <a:gd name="T0" fmla="*/ 0 w 370"/>
                <a:gd name="T1" fmla="*/ 0 h 47"/>
                <a:gd name="T2" fmla="*/ 35 w 370"/>
                <a:gd name="T3" fmla="*/ 8 h 47"/>
                <a:gd name="T4" fmla="*/ 98 w 370"/>
                <a:gd name="T5" fmla="*/ 20 h 47"/>
                <a:gd name="T6" fmla="*/ 162 w 370"/>
                <a:gd name="T7" fmla="*/ 30 h 47"/>
                <a:gd name="T8" fmla="*/ 226 w 370"/>
                <a:gd name="T9" fmla="*/ 37 h 47"/>
                <a:gd name="T10" fmla="*/ 290 w 370"/>
                <a:gd name="T11" fmla="*/ 44 h 47"/>
                <a:gd name="T12" fmla="*/ 353 w 370"/>
                <a:gd name="T13" fmla="*/ 47 h 47"/>
                <a:gd name="T14" fmla="*/ 370 w 370"/>
                <a:gd name="T15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70" h="47">
                  <a:moveTo>
                    <a:pt x="0" y="0"/>
                  </a:moveTo>
                  <a:lnTo>
                    <a:pt x="35" y="8"/>
                  </a:lnTo>
                  <a:lnTo>
                    <a:pt x="98" y="20"/>
                  </a:lnTo>
                  <a:lnTo>
                    <a:pt x="162" y="30"/>
                  </a:lnTo>
                  <a:lnTo>
                    <a:pt x="226" y="37"/>
                  </a:lnTo>
                  <a:lnTo>
                    <a:pt x="290" y="44"/>
                  </a:lnTo>
                  <a:lnTo>
                    <a:pt x="353" y="47"/>
                  </a:lnTo>
                  <a:lnTo>
                    <a:pt x="370" y="4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76" name="Freeform 380"/>
            <p:cNvSpPr>
              <a:spLocks/>
            </p:cNvSpPr>
            <p:nvPr/>
          </p:nvSpPr>
          <p:spPr bwMode="auto">
            <a:xfrm>
              <a:off x="3713" y="1267"/>
              <a:ext cx="65" cy="7"/>
            </a:xfrm>
            <a:custGeom>
              <a:avLst/>
              <a:gdLst>
                <a:gd name="T0" fmla="*/ 0 w 371"/>
                <a:gd name="T1" fmla="*/ 47 h 47"/>
                <a:gd name="T2" fmla="*/ 17 w 371"/>
                <a:gd name="T3" fmla="*/ 47 h 47"/>
                <a:gd name="T4" fmla="*/ 81 w 371"/>
                <a:gd name="T5" fmla="*/ 44 h 47"/>
                <a:gd name="T6" fmla="*/ 145 w 371"/>
                <a:gd name="T7" fmla="*/ 37 h 47"/>
                <a:gd name="T8" fmla="*/ 209 w 371"/>
                <a:gd name="T9" fmla="*/ 30 h 47"/>
                <a:gd name="T10" fmla="*/ 273 w 371"/>
                <a:gd name="T11" fmla="*/ 20 h 47"/>
                <a:gd name="T12" fmla="*/ 336 w 371"/>
                <a:gd name="T13" fmla="*/ 8 h 47"/>
                <a:gd name="T14" fmla="*/ 371 w 371"/>
                <a:gd name="T15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71" h="47">
                  <a:moveTo>
                    <a:pt x="0" y="47"/>
                  </a:moveTo>
                  <a:lnTo>
                    <a:pt x="17" y="47"/>
                  </a:lnTo>
                  <a:lnTo>
                    <a:pt x="81" y="44"/>
                  </a:lnTo>
                  <a:lnTo>
                    <a:pt x="145" y="37"/>
                  </a:lnTo>
                  <a:lnTo>
                    <a:pt x="209" y="30"/>
                  </a:lnTo>
                  <a:lnTo>
                    <a:pt x="273" y="20"/>
                  </a:lnTo>
                  <a:lnTo>
                    <a:pt x="336" y="8"/>
                  </a:lnTo>
                  <a:lnTo>
                    <a:pt x="37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77" name="Freeform 381"/>
            <p:cNvSpPr>
              <a:spLocks/>
            </p:cNvSpPr>
            <p:nvPr/>
          </p:nvSpPr>
          <p:spPr bwMode="auto">
            <a:xfrm>
              <a:off x="3794" y="1238"/>
              <a:ext cx="62" cy="24"/>
            </a:xfrm>
            <a:custGeom>
              <a:avLst/>
              <a:gdLst>
                <a:gd name="T0" fmla="*/ 0 w 349"/>
                <a:gd name="T1" fmla="*/ 138 h 138"/>
                <a:gd name="T2" fmla="*/ 60 w 349"/>
                <a:gd name="T3" fmla="*/ 120 h 138"/>
                <a:gd name="T4" fmla="*/ 122 w 349"/>
                <a:gd name="T5" fmla="*/ 99 h 138"/>
                <a:gd name="T6" fmla="*/ 181 w 349"/>
                <a:gd name="T7" fmla="*/ 77 h 138"/>
                <a:gd name="T8" fmla="*/ 241 w 349"/>
                <a:gd name="T9" fmla="*/ 53 h 138"/>
                <a:gd name="T10" fmla="*/ 300 w 349"/>
                <a:gd name="T11" fmla="*/ 25 h 138"/>
                <a:gd name="T12" fmla="*/ 349 w 349"/>
                <a:gd name="T13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9" h="138">
                  <a:moveTo>
                    <a:pt x="0" y="138"/>
                  </a:moveTo>
                  <a:lnTo>
                    <a:pt x="60" y="120"/>
                  </a:lnTo>
                  <a:lnTo>
                    <a:pt x="122" y="99"/>
                  </a:lnTo>
                  <a:lnTo>
                    <a:pt x="181" y="77"/>
                  </a:lnTo>
                  <a:lnTo>
                    <a:pt x="241" y="53"/>
                  </a:lnTo>
                  <a:lnTo>
                    <a:pt x="300" y="25"/>
                  </a:lnTo>
                  <a:lnTo>
                    <a:pt x="34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78" name="Freeform 382"/>
            <p:cNvSpPr>
              <a:spLocks/>
            </p:cNvSpPr>
            <p:nvPr/>
          </p:nvSpPr>
          <p:spPr bwMode="auto">
            <a:xfrm>
              <a:off x="3870" y="1192"/>
              <a:ext cx="53" cy="38"/>
            </a:xfrm>
            <a:custGeom>
              <a:avLst/>
              <a:gdLst>
                <a:gd name="T0" fmla="*/ 0 w 304"/>
                <a:gd name="T1" fmla="*/ 220 h 220"/>
                <a:gd name="T2" fmla="*/ 38 w 304"/>
                <a:gd name="T3" fmla="*/ 197 h 220"/>
                <a:gd name="T4" fmla="*/ 92 w 304"/>
                <a:gd name="T5" fmla="*/ 163 h 220"/>
                <a:gd name="T6" fmla="*/ 145 w 304"/>
                <a:gd name="T7" fmla="*/ 127 h 220"/>
                <a:gd name="T8" fmla="*/ 197 w 304"/>
                <a:gd name="T9" fmla="*/ 89 h 220"/>
                <a:gd name="T10" fmla="*/ 248 w 304"/>
                <a:gd name="T11" fmla="*/ 48 h 220"/>
                <a:gd name="T12" fmla="*/ 297 w 304"/>
                <a:gd name="T13" fmla="*/ 7 h 220"/>
                <a:gd name="T14" fmla="*/ 304 w 304"/>
                <a:gd name="T1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4" h="220">
                  <a:moveTo>
                    <a:pt x="0" y="220"/>
                  </a:moveTo>
                  <a:lnTo>
                    <a:pt x="38" y="197"/>
                  </a:lnTo>
                  <a:lnTo>
                    <a:pt x="92" y="163"/>
                  </a:lnTo>
                  <a:lnTo>
                    <a:pt x="145" y="127"/>
                  </a:lnTo>
                  <a:lnTo>
                    <a:pt x="197" y="89"/>
                  </a:lnTo>
                  <a:lnTo>
                    <a:pt x="248" y="48"/>
                  </a:lnTo>
                  <a:lnTo>
                    <a:pt x="297" y="7"/>
                  </a:lnTo>
                  <a:lnTo>
                    <a:pt x="30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79" name="Freeform 383"/>
            <p:cNvSpPr>
              <a:spLocks/>
            </p:cNvSpPr>
            <p:nvPr/>
          </p:nvSpPr>
          <p:spPr bwMode="auto">
            <a:xfrm>
              <a:off x="3936" y="1130"/>
              <a:ext cx="42" cy="50"/>
            </a:xfrm>
            <a:custGeom>
              <a:avLst/>
              <a:gdLst>
                <a:gd name="T0" fmla="*/ 0 w 240"/>
                <a:gd name="T1" fmla="*/ 287 h 287"/>
                <a:gd name="T2" fmla="*/ 18 w 240"/>
                <a:gd name="T3" fmla="*/ 269 h 287"/>
                <a:gd name="T4" fmla="*/ 63 w 240"/>
                <a:gd name="T5" fmla="*/ 224 h 287"/>
                <a:gd name="T6" fmla="*/ 106 w 240"/>
                <a:gd name="T7" fmla="*/ 176 h 287"/>
                <a:gd name="T8" fmla="*/ 147 w 240"/>
                <a:gd name="T9" fmla="*/ 126 h 287"/>
                <a:gd name="T10" fmla="*/ 187 w 240"/>
                <a:gd name="T11" fmla="*/ 76 h 287"/>
                <a:gd name="T12" fmla="*/ 224 w 240"/>
                <a:gd name="T13" fmla="*/ 23 h 287"/>
                <a:gd name="T14" fmla="*/ 240 w 240"/>
                <a:gd name="T15" fmla="*/ 0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0" h="287">
                  <a:moveTo>
                    <a:pt x="0" y="287"/>
                  </a:moveTo>
                  <a:lnTo>
                    <a:pt x="18" y="269"/>
                  </a:lnTo>
                  <a:lnTo>
                    <a:pt x="63" y="224"/>
                  </a:lnTo>
                  <a:lnTo>
                    <a:pt x="106" y="176"/>
                  </a:lnTo>
                  <a:lnTo>
                    <a:pt x="147" y="126"/>
                  </a:lnTo>
                  <a:lnTo>
                    <a:pt x="187" y="76"/>
                  </a:lnTo>
                  <a:lnTo>
                    <a:pt x="224" y="23"/>
                  </a:lnTo>
                  <a:lnTo>
                    <a:pt x="24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80" name="Freeform 384"/>
            <p:cNvSpPr>
              <a:spLocks/>
            </p:cNvSpPr>
            <p:nvPr/>
          </p:nvSpPr>
          <p:spPr bwMode="auto">
            <a:xfrm>
              <a:off x="3987" y="1056"/>
              <a:ext cx="29" cy="59"/>
            </a:xfrm>
            <a:custGeom>
              <a:avLst/>
              <a:gdLst>
                <a:gd name="T0" fmla="*/ 0 w 162"/>
                <a:gd name="T1" fmla="*/ 338 h 338"/>
                <a:gd name="T2" fmla="*/ 3 w 162"/>
                <a:gd name="T3" fmla="*/ 333 h 338"/>
                <a:gd name="T4" fmla="*/ 36 w 162"/>
                <a:gd name="T5" fmla="*/ 276 h 338"/>
                <a:gd name="T6" fmla="*/ 66 w 162"/>
                <a:gd name="T7" fmla="*/ 220 h 338"/>
                <a:gd name="T8" fmla="*/ 95 w 162"/>
                <a:gd name="T9" fmla="*/ 163 h 338"/>
                <a:gd name="T10" fmla="*/ 120 w 162"/>
                <a:gd name="T11" fmla="*/ 104 h 338"/>
                <a:gd name="T12" fmla="*/ 145 w 162"/>
                <a:gd name="T13" fmla="*/ 44 h 338"/>
                <a:gd name="T14" fmla="*/ 162 w 162"/>
                <a:gd name="T15" fmla="*/ 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2" h="338">
                  <a:moveTo>
                    <a:pt x="0" y="338"/>
                  </a:moveTo>
                  <a:lnTo>
                    <a:pt x="3" y="333"/>
                  </a:lnTo>
                  <a:lnTo>
                    <a:pt x="36" y="276"/>
                  </a:lnTo>
                  <a:lnTo>
                    <a:pt x="66" y="220"/>
                  </a:lnTo>
                  <a:lnTo>
                    <a:pt x="95" y="163"/>
                  </a:lnTo>
                  <a:lnTo>
                    <a:pt x="120" y="104"/>
                  </a:lnTo>
                  <a:lnTo>
                    <a:pt x="145" y="44"/>
                  </a:lnTo>
                  <a:lnTo>
                    <a:pt x="16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81" name="Freeform 385"/>
            <p:cNvSpPr>
              <a:spLocks/>
            </p:cNvSpPr>
            <p:nvPr/>
          </p:nvSpPr>
          <p:spPr bwMode="auto">
            <a:xfrm>
              <a:off x="4021" y="976"/>
              <a:ext cx="12" cy="64"/>
            </a:xfrm>
            <a:custGeom>
              <a:avLst/>
              <a:gdLst>
                <a:gd name="T0" fmla="*/ 0 w 73"/>
                <a:gd name="T1" fmla="*/ 368 h 368"/>
                <a:gd name="T2" fmla="*/ 14 w 73"/>
                <a:gd name="T3" fmla="*/ 318 h 368"/>
                <a:gd name="T4" fmla="*/ 30 w 73"/>
                <a:gd name="T5" fmla="*/ 255 h 368"/>
                <a:gd name="T6" fmla="*/ 44 w 73"/>
                <a:gd name="T7" fmla="*/ 193 h 368"/>
                <a:gd name="T8" fmla="*/ 56 w 73"/>
                <a:gd name="T9" fmla="*/ 130 h 368"/>
                <a:gd name="T10" fmla="*/ 66 w 73"/>
                <a:gd name="T11" fmla="*/ 66 h 368"/>
                <a:gd name="T12" fmla="*/ 73 w 73"/>
                <a:gd name="T13" fmla="*/ 2 h 368"/>
                <a:gd name="T14" fmla="*/ 73 w 73"/>
                <a:gd name="T15" fmla="*/ 0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3" h="368">
                  <a:moveTo>
                    <a:pt x="0" y="368"/>
                  </a:moveTo>
                  <a:lnTo>
                    <a:pt x="14" y="318"/>
                  </a:lnTo>
                  <a:lnTo>
                    <a:pt x="30" y="255"/>
                  </a:lnTo>
                  <a:lnTo>
                    <a:pt x="44" y="193"/>
                  </a:lnTo>
                  <a:lnTo>
                    <a:pt x="56" y="130"/>
                  </a:lnTo>
                  <a:lnTo>
                    <a:pt x="66" y="66"/>
                  </a:lnTo>
                  <a:lnTo>
                    <a:pt x="73" y="2"/>
                  </a:lnTo>
                  <a:lnTo>
                    <a:pt x="7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82" name="Freeform 386"/>
            <p:cNvSpPr>
              <a:spLocks/>
            </p:cNvSpPr>
            <p:nvPr/>
          </p:nvSpPr>
          <p:spPr bwMode="auto">
            <a:xfrm>
              <a:off x="4031" y="893"/>
              <a:ext cx="5" cy="66"/>
            </a:xfrm>
            <a:custGeom>
              <a:avLst/>
              <a:gdLst>
                <a:gd name="T0" fmla="*/ 20 w 23"/>
                <a:gd name="T1" fmla="*/ 373 h 373"/>
                <a:gd name="T2" fmla="*/ 21 w 23"/>
                <a:gd name="T3" fmla="*/ 340 h 373"/>
                <a:gd name="T4" fmla="*/ 23 w 23"/>
                <a:gd name="T5" fmla="*/ 276 h 373"/>
                <a:gd name="T6" fmla="*/ 21 w 23"/>
                <a:gd name="T7" fmla="*/ 211 h 373"/>
                <a:gd name="T8" fmla="*/ 17 w 23"/>
                <a:gd name="T9" fmla="*/ 148 h 373"/>
                <a:gd name="T10" fmla="*/ 12 w 23"/>
                <a:gd name="T11" fmla="*/ 84 h 373"/>
                <a:gd name="T12" fmla="*/ 3 w 23"/>
                <a:gd name="T13" fmla="*/ 20 h 373"/>
                <a:gd name="T14" fmla="*/ 0 w 23"/>
                <a:gd name="T15" fmla="*/ 0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" h="373">
                  <a:moveTo>
                    <a:pt x="20" y="373"/>
                  </a:moveTo>
                  <a:lnTo>
                    <a:pt x="21" y="340"/>
                  </a:lnTo>
                  <a:lnTo>
                    <a:pt x="23" y="276"/>
                  </a:lnTo>
                  <a:lnTo>
                    <a:pt x="21" y="211"/>
                  </a:lnTo>
                  <a:lnTo>
                    <a:pt x="17" y="148"/>
                  </a:lnTo>
                  <a:lnTo>
                    <a:pt x="12" y="84"/>
                  </a:lnTo>
                  <a:lnTo>
                    <a:pt x="3" y="2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83" name="Freeform 387"/>
            <p:cNvSpPr>
              <a:spLocks/>
            </p:cNvSpPr>
            <p:nvPr/>
          </p:nvSpPr>
          <p:spPr bwMode="auto">
            <a:xfrm>
              <a:off x="4008" y="814"/>
              <a:ext cx="20" cy="63"/>
            </a:xfrm>
            <a:custGeom>
              <a:avLst/>
              <a:gdLst>
                <a:gd name="T0" fmla="*/ 112 w 112"/>
                <a:gd name="T1" fmla="*/ 358 h 358"/>
                <a:gd name="T2" fmla="*/ 110 w 112"/>
                <a:gd name="T3" fmla="*/ 344 h 358"/>
                <a:gd name="T4" fmla="*/ 95 w 112"/>
                <a:gd name="T5" fmla="*/ 281 h 358"/>
                <a:gd name="T6" fmla="*/ 78 w 112"/>
                <a:gd name="T7" fmla="*/ 220 h 358"/>
                <a:gd name="T8" fmla="*/ 59 w 112"/>
                <a:gd name="T9" fmla="*/ 158 h 358"/>
                <a:gd name="T10" fmla="*/ 39 w 112"/>
                <a:gd name="T11" fmla="*/ 97 h 358"/>
                <a:gd name="T12" fmla="*/ 15 w 112"/>
                <a:gd name="T13" fmla="*/ 36 h 358"/>
                <a:gd name="T14" fmla="*/ 0 w 112"/>
                <a:gd name="T15" fmla="*/ 0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2" h="358">
                  <a:moveTo>
                    <a:pt x="112" y="358"/>
                  </a:moveTo>
                  <a:lnTo>
                    <a:pt x="110" y="344"/>
                  </a:lnTo>
                  <a:lnTo>
                    <a:pt x="95" y="281"/>
                  </a:lnTo>
                  <a:lnTo>
                    <a:pt x="78" y="220"/>
                  </a:lnTo>
                  <a:lnTo>
                    <a:pt x="59" y="158"/>
                  </a:lnTo>
                  <a:lnTo>
                    <a:pt x="39" y="97"/>
                  </a:lnTo>
                  <a:lnTo>
                    <a:pt x="15" y="36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84" name="Freeform 388"/>
            <p:cNvSpPr>
              <a:spLocks/>
            </p:cNvSpPr>
            <p:nvPr/>
          </p:nvSpPr>
          <p:spPr bwMode="auto">
            <a:xfrm>
              <a:off x="3985" y="770"/>
              <a:ext cx="16" cy="30"/>
            </a:xfrm>
            <a:custGeom>
              <a:avLst/>
              <a:gdLst>
                <a:gd name="T0" fmla="*/ 91 w 91"/>
                <a:gd name="T1" fmla="*/ 165 h 165"/>
                <a:gd name="T2" fmla="*/ 64 w 91"/>
                <a:gd name="T3" fmla="*/ 112 h 165"/>
                <a:gd name="T4" fmla="*/ 33 w 91"/>
                <a:gd name="T5" fmla="*/ 55 h 165"/>
                <a:gd name="T6" fmla="*/ 0 w 91"/>
                <a:gd name="T7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1" h="165">
                  <a:moveTo>
                    <a:pt x="91" y="165"/>
                  </a:moveTo>
                  <a:lnTo>
                    <a:pt x="64" y="112"/>
                  </a:lnTo>
                  <a:lnTo>
                    <a:pt x="33" y="5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65344" name="Group 448"/>
          <p:cNvGrpSpPr>
            <a:grpSpLocks/>
          </p:cNvGrpSpPr>
          <p:nvPr/>
        </p:nvGrpSpPr>
        <p:grpSpPr bwMode="auto">
          <a:xfrm>
            <a:off x="77788" y="998538"/>
            <a:ext cx="1636712" cy="2305050"/>
            <a:chOff x="4714" y="574"/>
            <a:chExt cx="933" cy="1314"/>
          </a:xfrm>
        </p:grpSpPr>
        <p:sp>
          <p:nvSpPr>
            <p:cNvPr id="465285" name="Line 389"/>
            <p:cNvSpPr>
              <a:spLocks noChangeShapeType="1"/>
            </p:cNvSpPr>
            <p:nvPr/>
          </p:nvSpPr>
          <p:spPr bwMode="auto">
            <a:xfrm flipH="1">
              <a:off x="4714" y="1825"/>
              <a:ext cx="88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86" name="Line 390"/>
            <p:cNvSpPr>
              <a:spLocks noChangeShapeType="1"/>
            </p:cNvSpPr>
            <p:nvPr/>
          </p:nvSpPr>
          <p:spPr bwMode="auto">
            <a:xfrm flipV="1">
              <a:off x="4714" y="1561"/>
              <a:ext cx="0" cy="26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87" name="Line 391"/>
            <p:cNvSpPr>
              <a:spLocks noChangeShapeType="1"/>
            </p:cNvSpPr>
            <p:nvPr/>
          </p:nvSpPr>
          <p:spPr bwMode="auto">
            <a:xfrm>
              <a:off x="4714" y="1561"/>
              <a:ext cx="88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88" name="Line 392"/>
            <p:cNvSpPr>
              <a:spLocks noChangeShapeType="1"/>
            </p:cNvSpPr>
            <p:nvPr/>
          </p:nvSpPr>
          <p:spPr bwMode="auto">
            <a:xfrm>
              <a:off x="5594" y="1561"/>
              <a:ext cx="0" cy="26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89" name="Line 393"/>
            <p:cNvSpPr>
              <a:spLocks noChangeShapeType="1"/>
            </p:cNvSpPr>
            <p:nvPr/>
          </p:nvSpPr>
          <p:spPr bwMode="auto">
            <a:xfrm>
              <a:off x="4955" y="1510"/>
              <a:ext cx="0" cy="1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90" name="Line 394"/>
            <p:cNvSpPr>
              <a:spLocks noChangeShapeType="1"/>
            </p:cNvSpPr>
            <p:nvPr/>
          </p:nvSpPr>
          <p:spPr bwMode="auto">
            <a:xfrm>
              <a:off x="4955" y="1688"/>
              <a:ext cx="0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91" name="Line 395"/>
            <p:cNvSpPr>
              <a:spLocks noChangeShapeType="1"/>
            </p:cNvSpPr>
            <p:nvPr/>
          </p:nvSpPr>
          <p:spPr bwMode="auto">
            <a:xfrm>
              <a:off x="4955" y="1738"/>
              <a:ext cx="0" cy="1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92" name="Line 396"/>
            <p:cNvSpPr>
              <a:spLocks noChangeShapeType="1"/>
            </p:cNvSpPr>
            <p:nvPr/>
          </p:nvSpPr>
          <p:spPr bwMode="auto">
            <a:xfrm flipV="1">
              <a:off x="5109" y="1784"/>
              <a:ext cx="0" cy="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93" name="Line 397"/>
            <p:cNvSpPr>
              <a:spLocks noChangeShapeType="1"/>
            </p:cNvSpPr>
            <p:nvPr/>
          </p:nvSpPr>
          <p:spPr bwMode="auto">
            <a:xfrm flipV="1">
              <a:off x="5109" y="1702"/>
              <a:ext cx="0" cy="6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94" name="Line 398"/>
            <p:cNvSpPr>
              <a:spLocks noChangeShapeType="1"/>
            </p:cNvSpPr>
            <p:nvPr/>
          </p:nvSpPr>
          <p:spPr bwMode="auto">
            <a:xfrm flipV="1">
              <a:off x="5109" y="1619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95" name="Line 399"/>
            <p:cNvSpPr>
              <a:spLocks noChangeShapeType="1"/>
            </p:cNvSpPr>
            <p:nvPr/>
          </p:nvSpPr>
          <p:spPr bwMode="auto">
            <a:xfrm flipV="1">
              <a:off x="5109" y="1561"/>
              <a:ext cx="0" cy="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96" name="Line 400"/>
            <p:cNvSpPr>
              <a:spLocks noChangeShapeType="1"/>
            </p:cNvSpPr>
            <p:nvPr/>
          </p:nvSpPr>
          <p:spPr bwMode="auto">
            <a:xfrm flipV="1">
              <a:off x="4801" y="1784"/>
              <a:ext cx="0" cy="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97" name="Line 401"/>
            <p:cNvSpPr>
              <a:spLocks noChangeShapeType="1"/>
            </p:cNvSpPr>
            <p:nvPr/>
          </p:nvSpPr>
          <p:spPr bwMode="auto">
            <a:xfrm flipV="1">
              <a:off x="4801" y="1702"/>
              <a:ext cx="0" cy="6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98" name="Line 402"/>
            <p:cNvSpPr>
              <a:spLocks noChangeShapeType="1"/>
            </p:cNvSpPr>
            <p:nvPr/>
          </p:nvSpPr>
          <p:spPr bwMode="auto">
            <a:xfrm flipV="1">
              <a:off x="4801" y="1619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299" name="Line 403"/>
            <p:cNvSpPr>
              <a:spLocks noChangeShapeType="1"/>
            </p:cNvSpPr>
            <p:nvPr/>
          </p:nvSpPr>
          <p:spPr bwMode="auto">
            <a:xfrm flipV="1">
              <a:off x="4801" y="1561"/>
              <a:ext cx="0" cy="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00" name="Line 404"/>
            <p:cNvSpPr>
              <a:spLocks noChangeShapeType="1"/>
            </p:cNvSpPr>
            <p:nvPr/>
          </p:nvSpPr>
          <p:spPr bwMode="auto">
            <a:xfrm>
              <a:off x="5087" y="613"/>
              <a:ext cx="0" cy="66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01" name="Line 405"/>
            <p:cNvSpPr>
              <a:spLocks noChangeShapeType="1"/>
            </p:cNvSpPr>
            <p:nvPr/>
          </p:nvSpPr>
          <p:spPr bwMode="auto">
            <a:xfrm>
              <a:off x="5087" y="1274"/>
              <a:ext cx="11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02" name="Line 406"/>
            <p:cNvSpPr>
              <a:spLocks noChangeShapeType="1"/>
            </p:cNvSpPr>
            <p:nvPr/>
          </p:nvSpPr>
          <p:spPr bwMode="auto">
            <a:xfrm flipV="1">
              <a:off x="5594" y="613"/>
              <a:ext cx="0" cy="66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03" name="Line 407"/>
            <p:cNvSpPr>
              <a:spLocks noChangeShapeType="1"/>
            </p:cNvSpPr>
            <p:nvPr/>
          </p:nvSpPr>
          <p:spPr bwMode="auto">
            <a:xfrm flipH="1">
              <a:off x="5488" y="944"/>
              <a:ext cx="15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04" name="Line 408"/>
            <p:cNvSpPr>
              <a:spLocks noChangeShapeType="1"/>
            </p:cNvSpPr>
            <p:nvPr/>
          </p:nvSpPr>
          <p:spPr bwMode="auto">
            <a:xfrm flipH="1">
              <a:off x="5439" y="944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05" name="Line 409"/>
            <p:cNvSpPr>
              <a:spLocks noChangeShapeType="1"/>
            </p:cNvSpPr>
            <p:nvPr/>
          </p:nvSpPr>
          <p:spPr bwMode="auto">
            <a:xfrm flipH="1">
              <a:off x="5273" y="944"/>
              <a:ext cx="13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06" name="Line 410"/>
            <p:cNvSpPr>
              <a:spLocks noChangeShapeType="1"/>
            </p:cNvSpPr>
            <p:nvPr/>
          </p:nvSpPr>
          <p:spPr bwMode="auto">
            <a:xfrm flipH="1">
              <a:off x="5224" y="944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07" name="Line 411"/>
            <p:cNvSpPr>
              <a:spLocks noChangeShapeType="1"/>
            </p:cNvSpPr>
            <p:nvPr/>
          </p:nvSpPr>
          <p:spPr bwMode="auto">
            <a:xfrm flipH="1">
              <a:off x="5037" y="944"/>
              <a:ext cx="15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08" name="Line 412"/>
            <p:cNvSpPr>
              <a:spLocks noChangeShapeType="1"/>
            </p:cNvSpPr>
            <p:nvPr/>
          </p:nvSpPr>
          <p:spPr bwMode="auto">
            <a:xfrm flipH="1">
              <a:off x="5526" y="756"/>
              <a:ext cx="6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09" name="Line 413"/>
            <p:cNvSpPr>
              <a:spLocks noChangeShapeType="1"/>
            </p:cNvSpPr>
            <p:nvPr/>
          </p:nvSpPr>
          <p:spPr bwMode="auto">
            <a:xfrm flipH="1">
              <a:off x="5440" y="756"/>
              <a:ext cx="6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10" name="Line 414"/>
            <p:cNvSpPr>
              <a:spLocks noChangeShapeType="1"/>
            </p:cNvSpPr>
            <p:nvPr/>
          </p:nvSpPr>
          <p:spPr bwMode="auto">
            <a:xfrm flipH="1">
              <a:off x="5556" y="1131"/>
              <a:ext cx="3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11" name="Line 415"/>
            <p:cNvSpPr>
              <a:spLocks noChangeShapeType="1"/>
            </p:cNvSpPr>
            <p:nvPr/>
          </p:nvSpPr>
          <p:spPr bwMode="auto">
            <a:xfrm flipH="1">
              <a:off x="5473" y="1131"/>
              <a:ext cx="6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12" name="Line 416"/>
            <p:cNvSpPr>
              <a:spLocks noChangeShapeType="1"/>
            </p:cNvSpPr>
            <p:nvPr/>
          </p:nvSpPr>
          <p:spPr bwMode="auto">
            <a:xfrm flipH="1">
              <a:off x="5391" y="1131"/>
              <a:ext cx="6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13" name="Line 417"/>
            <p:cNvSpPr>
              <a:spLocks noChangeShapeType="1"/>
            </p:cNvSpPr>
            <p:nvPr/>
          </p:nvSpPr>
          <p:spPr bwMode="auto">
            <a:xfrm flipH="1">
              <a:off x="5308" y="1131"/>
              <a:ext cx="6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14" name="Line 418"/>
            <p:cNvSpPr>
              <a:spLocks noChangeShapeType="1"/>
            </p:cNvSpPr>
            <p:nvPr/>
          </p:nvSpPr>
          <p:spPr bwMode="auto">
            <a:xfrm flipH="1">
              <a:off x="5225" y="1131"/>
              <a:ext cx="6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15" name="Line 419"/>
            <p:cNvSpPr>
              <a:spLocks noChangeShapeType="1"/>
            </p:cNvSpPr>
            <p:nvPr/>
          </p:nvSpPr>
          <p:spPr bwMode="auto">
            <a:xfrm flipH="1">
              <a:off x="5143" y="1131"/>
              <a:ext cx="6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16" name="Line 420"/>
            <p:cNvSpPr>
              <a:spLocks noChangeShapeType="1"/>
            </p:cNvSpPr>
            <p:nvPr/>
          </p:nvSpPr>
          <p:spPr bwMode="auto">
            <a:xfrm flipH="1">
              <a:off x="5087" y="1131"/>
              <a:ext cx="4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17" name="Line 421"/>
            <p:cNvSpPr>
              <a:spLocks noChangeShapeType="1"/>
            </p:cNvSpPr>
            <p:nvPr/>
          </p:nvSpPr>
          <p:spPr bwMode="auto">
            <a:xfrm flipV="1">
              <a:off x="5418" y="770"/>
              <a:ext cx="0" cy="79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18" name="Line 422"/>
            <p:cNvSpPr>
              <a:spLocks noChangeShapeType="1"/>
            </p:cNvSpPr>
            <p:nvPr/>
          </p:nvSpPr>
          <p:spPr bwMode="auto">
            <a:xfrm flipH="1">
              <a:off x="4714" y="1385"/>
              <a:ext cx="484" cy="17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19" name="Line 423"/>
            <p:cNvSpPr>
              <a:spLocks noChangeShapeType="1"/>
            </p:cNvSpPr>
            <p:nvPr/>
          </p:nvSpPr>
          <p:spPr bwMode="auto">
            <a:xfrm flipV="1">
              <a:off x="5594" y="770"/>
              <a:ext cx="0" cy="79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20" name="Line 424"/>
            <p:cNvSpPr>
              <a:spLocks noChangeShapeType="1"/>
            </p:cNvSpPr>
            <p:nvPr/>
          </p:nvSpPr>
          <p:spPr bwMode="auto">
            <a:xfrm>
              <a:off x="5418" y="1263"/>
              <a:ext cx="0" cy="29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21" name="Line 425"/>
            <p:cNvSpPr>
              <a:spLocks noChangeShapeType="1"/>
            </p:cNvSpPr>
            <p:nvPr/>
          </p:nvSpPr>
          <p:spPr bwMode="auto">
            <a:xfrm flipH="1">
              <a:off x="4714" y="1561"/>
              <a:ext cx="70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22" name="Line 426"/>
            <p:cNvSpPr>
              <a:spLocks noChangeShapeType="1"/>
            </p:cNvSpPr>
            <p:nvPr/>
          </p:nvSpPr>
          <p:spPr bwMode="auto">
            <a:xfrm flipV="1">
              <a:off x="5440" y="694"/>
              <a:ext cx="0" cy="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23" name="Line 427"/>
            <p:cNvSpPr>
              <a:spLocks noChangeShapeType="1"/>
            </p:cNvSpPr>
            <p:nvPr/>
          </p:nvSpPr>
          <p:spPr bwMode="auto">
            <a:xfrm flipV="1">
              <a:off x="5440" y="613"/>
              <a:ext cx="0" cy="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24" name="Line 428"/>
            <p:cNvSpPr>
              <a:spLocks noChangeShapeType="1"/>
            </p:cNvSpPr>
            <p:nvPr/>
          </p:nvSpPr>
          <p:spPr bwMode="auto">
            <a:xfrm flipV="1">
              <a:off x="5220" y="694"/>
              <a:ext cx="0" cy="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25" name="Line 429"/>
            <p:cNvSpPr>
              <a:spLocks noChangeShapeType="1"/>
            </p:cNvSpPr>
            <p:nvPr/>
          </p:nvSpPr>
          <p:spPr bwMode="auto">
            <a:xfrm flipV="1">
              <a:off x="5220" y="613"/>
              <a:ext cx="0" cy="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26" name="Line 430"/>
            <p:cNvSpPr>
              <a:spLocks noChangeShapeType="1"/>
            </p:cNvSpPr>
            <p:nvPr/>
          </p:nvSpPr>
          <p:spPr bwMode="auto">
            <a:xfrm flipV="1">
              <a:off x="5330" y="734"/>
              <a:ext cx="0" cy="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27" name="Line 431"/>
            <p:cNvSpPr>
              <a:spLocks noChangeShapeType="1"/>
            </p:cNvSpPr>
            <p:nvPr/>
          </p:nvSpPr>
          <p:spPr bwMode="auto">
            <a:xfrm flipV="1">
              <a:off x="5330" y="685"/>
              <a:ext cx="0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28" name="Line 432"/>
            <p:cNvSpPr>
              <a:spLocks noChangeShapeType="1"/>
            </p:cNvSpPr>
            <p:nvPr/>
          </p:nvSpPr>
          <p:spPr bwMode="auto">
            <a:xfrm flipV="1">
              <a:off x="5330" y="574"/>
              <a:ext cx="0" cy="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29" name="Freeform 433"/>
            <p:cNvSpPr>
              <a:spLocks/>
            </p:cNvSpPr>
            <p:nvPr/>
          </p:nvSpPr>
          <p:spPr bwMode="auto">
            <a:xfrm>
              <a:off x="5220" y="613"/>
              <a:ext cx="220" cy="20"/>
            </a:xfrm>
            <a:custGeom>
              <a:avLst/>
              <a:gdLst>
                <a:gd name="T0" fmla="*/ 0 w 1250"/>
                <a:gd name="T1" fmla="*/ 0 h 108"/>
                <a:gd name="T2" fmla="*/ 61 w 1250"/>
                <a:gd name="T3" fmla="*/ 20 h 108"/>
                <a:gd name="T4" fmla="*/ 121 w 1250"/>
                <a:gd name="T5" fmla="*/ 38 h 108"/>
                <a:gd name="T6" fmla="*/ 183 w 1250"/>
                <a:gd name="T7" fmla="*/ 54 h 108"/>
                <a:gd name="T8" fmla="*/ 245 w 1250"/>
                <a:gd name="T9" fmla="*/ 68 h 108"/>
                <a:gd name="T10" fmla="*/ 308 w 1250"/>
                <a:gd name="T11" fmla="*/ 80 h 108"/>
                <a:gd name="T12" fmla="*/ 371 w 1250"/>
                <a:gd name="T13" fmla="*/ 91 h 108"/>
                <a:gd name="T14" fmla="*/ 434 w 1250"/>
                <a:gd name="T15" fmla="*/ 98 h 108"/>
                <a:gd name="T16" fmla="*/ 497 w 1250"/>
                <a:gd name="T17" fmla="*/ 103 h 108"/>
                <a:gd name="T18" fmla="*/ 561 w 1250"/>
                <a:gd name="T19" fmla="*/ 107 h 108"/>
                <a:gd name="T20" fmla="*/ 625 w 1250"/>
                <a:gd name="T21" fmla="*/ 108 h 108"/>
                <a:gd name="T22" fmla="*/ 689 w 1250"/>
                <a:gd name="T23" fmla="*/ 107 h 108"/>
                <a:gd name="T24" fmla="*/ 753 w 1250"/>
                <a:gd name="T25" fmla="*/ 103 h 108"/>
                <a:gd name="T26" fmla="*/ 816 w 1250"/>
                <a:gd name="T27" fmla="*/ 98 h 108"/>
                <a:gd name="T28" fmla="*/ 880 w 1250"/>
                <a:gd name="T29" fmla="*/ 91 h 108"/>
                <a:gd name="T30" fmla="*/ 942 w 1250"/>
                <a:gd name="T31" fmla="*/ 80 h 108"/>
                <a:gd name="T32" fmla="*/ 1005 w 1250"/>
                <a:gd name="T33" fmla="*/ 68 h 108"/>
                <a:gd name="T34" fmla="*/ 1067 w 1250"/>
                <a:gd name="T35" fmla="*/ 54 h 108"/>
                <a:gd name="T36" fmla="*/ 1129 w 1250"/>
                <a:gd name="T37" fmla="*/ 38 h 108"/>
                <a:gd name="T38" fmla="*/ 1189 w 1250"/>
                <a:gd name="T39" fmla="*/ 20 h 108"/>
                <a:gd name="T40" fmla="*/ 1250 w 1250"/>
                <a:gd name="T41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50" h="108">
                  <a:moveTo>
                    <a:pt x="0" y="0"/>
                  </a:moveTo>
                  <a:lnTo>
                    <a:pt x="61" y="20"/>
                  </a:lnTo>
                  <a:lnTo>
                    <a:pt x="121" y="38"/>
                  </a:lnTo>
                  <a:lnTo>
                    <a:pt x="183" y="54"/>
                  </a:lnTo>
                  <a:lnTo>
                    <a:pt x="245" y="68"/>
                  </a:lnTo>
                  <a:lnTo>
                    <a:pt x="308" y="80"/>
                  </a:lnTo>
                  <a:lnTo>
                    <a:pt x="371" y="91"/>
                  </a:lnTo>
                  <a:lnTo>
                    <a:pt x="434" y="98"/>
                  </a:lnTo>
                  <a:lnTo>
                    <a:pt x="497" y="103"/>
                  </a:lnTo>
                  <a:lnTo>
                    <a:pt x="561" y="107"/>
                  </a:lnTo>
                  <a:lnTo>
                    <a:pt x="625" y="108"/>
                  </a:lnTo>
                  <a:lnTo>
                    <a:pt x="689" y="107"/>
                  </a:lnTo>
                  <a:lnTo>
                    <a:pt x="753" y="103"/>
                  </a:lnTo>
                  <a:lnTo>
                    <a:pt x="816" y="98"/>
                  </a:lnTo>
                  <a:lnTo>
                    <a:pt x="880" y="91"/>
                  </a:lnTo>
                  <a:lnTo>
                    <a:pt x="942" y="80"/>
                  </a:lnTo>
                  <a:lnTo>
                    <a:pt x="1005" y="68"/>
                  </a:lnTo>
                  <a:lnTo>
                    <a:pt x="1067" y="54"/>
                  </a:lnTo>
                  <a:lnTo>
                    <a:pt x="1129" y="38"/>
                  </a:lnTo>
                  <a:lnTo>
                    <a:pt x="1189" y="20"/>
                  </a:lnTo>
                  <a:lnTo>
                    <a:pt x="125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30" name="Freeform 434"/>
            <p:cNvSpPr>
              <a:spLocks/>
            </p:cNvSpPr>
            <p:nvPr/>
          </p:nvSpPr>
          <p:spPr bwMode="auto">
            <a:xfrm>
              <a:off x="5220" y="756"/>
              <a:ext cx="61" cy="30"/>
            </a:xfrm>
            <a:custGeom>
              <a:avLst/>
              <a:gdLst>
                <a:gd name="T0" fmla="*/ 0 w 347"/>
                <a:gd name="T1" fmla="*/ 0 h 167"/>
                <a:gd name="T2" fmla="*/ 39 w 347"/>
                <a:gd name="T3" fmla="*/ 27 h 167"/>
                <a:gd name="T4" fmla="*/ 80 w 347"/>
                <a:gd name="T5" fmla="*/ 53 h 167"/>
                <a:gd name="T6" fmla="*/ 121 w 347"/>
                <a:gd name="T7" fmla="*/ 76 h 167"/>
                <a:gd name="T8" fmla="*/ 164 w 347"/>
                <a:gd name="T9" fmla="*/ 98 h 167"/>
                <a:gd name="T10" fmla="*/ 207 w 347"/>
                <a:gd name="T11" fmla="*/ 118 h 167"/>
                <a:gd name="T12" fmla="*/ 251 w 347"/>
                <a:gd name="T13" fmla="*/ 136 h 167"/>
                <a:gd name="T14" fmla="*/ 296 w 347"/>
                <a:gd name="T15" fmla="*/ 152 h 167"/>
                <a:gd name="T16" fmla="*/ 342 w 347"/>
                <a:gd name="T17" fmla="*/ 166 h 167"/>
                <a:gd name="T18" fmla="*/ 347 w 347"/>
                <a:gd name="T19" fmla="*/ 167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7" h="167">
                  <a:moveTo>
                    <a:pt x="0" y="0"/>
                  </a:moveTo>
                  <a:lnTo>
                    <a:pt x="39" y="27"/>
                  </a:lnTo>
                  <a:lnTo>
                    <a:pt x="80" y="53"/>
                  </a:lnTo>
                  <a:lnTo>
                    <a:pt x="121" y="76"/>
                  </a:lnTo>
                  <a:lnTo>
                    <a:pt x="164" y="98"/>
                  </a:lnTo>
                  <a:lnTo>
                    <a:pt x="207" y="118"/>
                  </a:lnTo>
                  <a:lnTo>
                    <a:pt x="251" y="136"/>
                  </a:lnTo>
                  <a:lnTo>
                    <a:pt x="296" y="152"/>
                  </a:lnTo>
                  <a:lnTo>
                    <a:pt x="342" y="166"/>
                  </a:lnTo>
                  <a:lnTo>
                    <a:pt x="347" y="16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31" name="Freeform 435"/>
            <p:cNvSpPr>
              <a:spLocks/>
            </p:cNvSpPr>
            <p:nvPr/>
          </p:nvSpPr>
          <p:spPr bwMode="auto">
            <a:xfrm>
              <a:off x="5297" y="790"/>
              <a:ext cx="66" cy="2"/>
            </a:xfrm>
            <a:custGeom>
              <a:avLst/>
              <a:gdLst>
                <a:gd name="T0" fmla="*/ 0 w 372"/>
                <a:gd name="T1" fmla="*/ 0 h 17"/>
                <a:gd name="T2" fmla="*/ 43 w 372"/>
                <a:gd name="T3" fmla="*/ 7 h 17"/>
                <a:gd name="T4" fmla="*/ 91 w 372"/>
                <a:gd name="T5" fmla="*/ 13 h 17"/>
                <a:gd name="T6" fmla="*/ 138 w 372"/>
                <a:gd name="T7" fmla="*/ 16 h 17"/>
                <a:gd name="T8" fmla="*/ 186 w 372"/>
                <a:gd name="T9" fmla="*/ 17 h 17"/>
                <a:gd name="T10" fmla="*/ 234 w 372"/>
                <a:gd name="T11" fmla="*/ 16 h 17"/>
                <a:gd name="T12" fmla="*/ 282 w 372"/>
                <a:gd name="T13" fmla="*/ 13 h 17"/>
                <a:gd name="T14" fmla="*/ 329 w 372"/>
                <a:gd name="T15" fmla="*/ 7 h 17"/>
                <a:gd name="T16" fmla="*/ 372 w 372"/>
                <a:gd name="T1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2" h="17">
                  <a:moveTo>
                    <a:pt x="0" y="0"/>
                  </a:moveTo>
                  <a:lnTo>
                    <a:pt x="43" y="7"/>
                  </a:lnTo>
                  <a:lnTo>
                    <a:pt x="91" y="13"/>
                  </a:lnTo>
                  <a:lnTo>
                    <a:pt x="138" y="16"/>
                  </a:lnTo>
                  <a:lnTo>
                    <a:pt x="186" y="17"/>
                  </a:lnTo>
                  <a:lnTo>
                    <a:pt x="234" y="16"/>
                  </a:lnTo>
                  <a:lnTo>
                    <a:pt x="282" y="13"/>
                  </a:lnTo>
                  <a:lnTo>
                    <a:pt x="329" y="7"/>
                  </a:lnTo>
                  <a:lnTo>
                    <a:pt x="37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32" name="Freeform 436"/>
            <p:cNvSpPr>
              <a:spLocks/>
            </p:cNvSpPr>
            <p:nvPr/>
          </p:nvSpPr>
          <p:spPr bwMode="auto">
            <a:xfrm>
              <a:off x="5379" y="756"/>
              <a:ext cx="61" cy="30"/>
            </a:xfrm>
            <a:custGeom>
              <a:avLst/>
              <a:gdLst>
                <a:gd name="T0" fmla="*/ 0 w 347"/>
                <a:gd name="T1" fmla="*/ 167 h 167"/>
                <a:gd name="T2" fmla="*/ 5 w 347"/>
                <a:gd name="T3" fmla="*/ 166 h 167"/>
                <a:gd name="T4" fmla="*/ 51 w 347"/>
                <a:gd name="T5" fmla="*/ 152 h 167"/>
                <a:gd name="T6" fmla="*/ 96 w 347"/>
                <a:gd name="T7" fmla="*/ 136 h 167"/>
                <a:gd name="T8" fmla="*/ 140 w 347"/>
                <a:gd name="T9" fmla="*/ 118 h 167"/>
                <a:gd name="T10" fmla="*/ 184 w 347"/>
                <a:gd name="T11" fmla="*/ 98 h 167"/>
                <a:gd name="T12" fmla="*/ 226 w 347"/>
                <a:gd name="T13" fmla="*/ 76 h 167"/>
                <a:gd name="T14" fmla="*/ 267 w 347"/>
                <a:gd name="T15" fmla="*/ 53 h 167"/>
                <a:gd name="T16" fmla="*/ 308 w 347"/>
                <a:gd name="T17" fmla="*/ 27 h 167"/>
                <a:gd name="T18" fmla="*/ 347 w 347"/>
                <a:gd name="T19" fmla="*/ 0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7" h="167">
                  <a:moveTo>
                    <a:pt x="0" y="167"/>
                  </a:moveTo>
                  <a:lnTo>
                    <a:pt x="5" y="166"/>
                  </a:lnTo>
                  <a:lnTo>
                    <a:pt x="51" y="152"/>
                  </a:lnTo>
                  <a:lnTo>
                    <a:pt x="96" y="136"/>
                  </a:lnTo>
                  <a:lnTo>
                    <a:pt x="140" y="118"/>
                  </a:lnTo>
                  <a:lnTo>
                    <a:pt x="184" y="98"/>
                  </a:lnTo>
                  <a:lnTo>
                    <a:pt x="226" y="76"/>
                  </a:lnTo>
                  <a:lnTo>
                    <a:pt x="267" y="53"/>
                  </a:lnTo>
                  <a:lnTo>
                    <a:pt x="308" y="27"/>
                  </a:lnTo>
                  <a:lnTo>
                    <a:pt x="34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33" name="Line 437"/>
            <p:cNvSpPr>
              <a:spLocks noChangeShapeType="1"/>
            </p:cNvSpPr>
            <p:nvPr/>
          </p:nvSpPr>
          <p:spPr bwMode="auto">
            <a:xfrm flipH="1">
              <a:off x="5440" y="613"/>
              <a:ext cx="15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34" name="Line 438"/>
            <p:cNvSpPr>
              <a:spLocks noChangeShapeType="1"/>
            </p:cNvSpPr>
            <p:nvPr/>
          </p:nvSpPr>
          <p:spPr bwMode="auto">
            <a:xfrm flipH="1">
              <a:off x="5087" y="613"/>
              <a:ext cx="13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35" name="Line 439"/>
            <p:cNvSpPr>
              <a:spLocks noChangeShapeType="1"/>
            </p:cNvSpPr>
            <p:nvPr/>
          </p:nvSpPr>
          <p:spPr bwMode="auto">
            <a:xfrm>
              <a:off x="5198" y="1263"/>
              <a:ext cx="0" cy="12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36" name="Line 440"/>
            <p:cNvSpPr>
              <a:spLocks noChangeShapeType="1"/>
            </p:cNvSpPr>
            <p:nvPr/>
          </p:nvSpPr>
          <p:spPr bwMode="auto">
            <a:xfrm>
              <a:off x="5198" y="1263"/>
              <a:ext cx="22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37" name="Line 441"/>
            <p:cNvSpPr>
              <a:spLocks noChangeShapeType="1"/>
            </p:cNvSpPr>
            <p:nvPr/>
          </p:nvSpPr>
          <p:spPr bwMode="auto">
            <a:xfrm flipH="1">
              <a:off x="5162" y="756"/>
              <a:ext cx="5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38" name="Line 442"/>
            <p:cNvSpPr>
              <a:spLocks noChangeShapeType="1"/>
            </p:cNvSpPr>
            <p:nvPr/>
          </p:nvSpPr>
          <p:spPr bwMode="auto">
            <a:xfrm flipH="1">
              <a:off x="5087" y="756"/>
              <a:ext cx="5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65340" name="Text Box 444"/>
          <p:cNvSpPr txBox="1">
            <a:spLocks noChangeArrowheads="1"/>
          </p:cNvSpPr>
          <p:nvPr/>
        </p:nvSpPr>
        <p:spPr bwMode="auto">
          <a:xfrm>
            <a:off x="107950" y="106363"/>
            <a:ext cx="90360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 eaLnBrk="1" hangingPunct="1">
              <a:spcBef>
                <a:spcPct val="25000"/>
              </a:spcBef>
            </a:pPr>
            <a:r>
              <a:rPr lang="en-US" altLang="zh-CN" sz="3600" b="1">
                <a:solidFill>
                  <a:srgbClr val="FF0000"/>
                </a:solidFill>
                <a:effectLst/>
                <a:latin typeface="黑体" pitchFamily="2" charset="-122"/>
                <a:ea typeface="黑体" pitchFamily="2" charset="-122"/>
              </a:rPr>
              <a:t>2.</a:t>
            </a:r>
            <a:r>
              <a:rPr lang="zh-CN" altLang="en-US" sz="3600" b="1">
                <a:solidFill>
                  <a:srgbClr val="FF0000"/>
                </a:solidFill>
                <a:effectLst/>
                <a:latin typeface="黑体" pitchFamily="2" charset="-122"/>
                <a:ea typeface="黑体" pitchFamily="2" charset="-122"/>
              </a:rPr>
              <a:t>确定安放位置和主视图的投影方向。</a:t>
            </a:r>
          </a:p>
        </p:txBody>
      </p:sp>
      <p:grpSp>
        <p:nvGrpSpPr>
          <p:cNvPr id="465345" name="Group 449"/>
          <p:cNvGrpSpPr>
            <a:grpSpLocks/>
          </p:cNvGrpSpPr>
          <p:nvPr/>
        </p:nvGrpSpPr>
        <p:grpSpPr bwMode="auto">
          <a:xfrm>
            <a:off x="179388" y="3500438"/>
            <a:ext cx="3048000" cy="3097212"/>
            <a:chOff x="3101" y="1813"/>
            <a:chExt cx="695" cy="706"/>
          </a:xfrm>
        </p:grpSpPr>
        <p:sp>
          <p:nvSpPr>
            <p:cNvPr id="465346" name="Freeform 450"/>
            <p:cNvSpPr>
              <a:spLocks/>
            </p:cNvSpPr>
            <p:nvPr/>
          </p:nvSpPr>
          <p:spPr bwMode="auto">
            <a:xfrm>
              <a:off x="3392" y="1901"/>
              <a:ext cx="1" cy="3"/>
            </a:xfrm>
            <a:custGeom>
              <a:avLst/>
              <a:gdLst>
                <a:gd name="T0" fmla="*/ 2 w 2"/>
                <a:gd name="T1" fmla="*/ 17 h 17"/>
                <a:gd name="T2" fmla="*/ 1 w 2"/>
                <a:gd name="T3" fmla="*/ 8 h 17"/>
                <a:gd name="T4" fmla="*/ 0 w 2"/>
                <a:gd name="T5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7">
                  <a:moveTo>
                    <a:pt x="2" y="17"/>
                  </a:moveTo>
                  <a:lnTo>
                    <a:pt x="1" y="8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47" name="Freeform 451"/>
            <p:cNvSpPr>
              <a:spLocks/>
            </p:cNvSpPr>
            <p:nvPr/>
          </p:nvSpPr>
          <p:spPr bwMode="auto">
            <a:xfrm>
              <a:off x="3388" y="1900"/>
              <a:ext cx="32" cy="4"/>
            </a:xfrm>
            <a:custGeom>
              <a:avLst/>
              <a:gdLst>
                <a:gd name="T0" fmla="*/ 223 w 223"/>
                <a:gd name="T1" fmla="*/ 23 h 23"/>
                <a:gd name="T2" fmla="*/ 209 w 223"/>
                <a:gd name="T3" fmla="*/ 19 h 23"/>
                <a:gd name="T4" fmla="*/ 194 w 223"/>
                <a:gd name="T5" fmla="*/ 15 h 23"/>
                <a:gd name="T6" fmla="*/ 181 w 223"/>
                <a:gd name="T7" fmla="*/ 12 h 23"/>
                <a:gd name="T8" fmla="*/ 167 w 223"/>
                <a:gd name="T9" fmla="*/ 9 h 23"/>
                <a:gd name="T10" fmla="*/ 152 w 223"/>
                <a:gd name="T11" fmla="*/ 5 h 23"/>
                <a:gd name="T12" fmla="*/ 138 w 223"/>
                <a:gd name="T13" fmla="*/ 3 h 23"/>
                <a:gd name="T14" fmla="*/ 123 w 223"/>
                <a:gd name="T15" fmla="*/ 2 h 23"/>
                <a:gd name="T16" fmla="*/ 108 w 223"/>
                <a:gd name="T17" fmla="*/ 1 h 23"/>
                <a:gd name="T18" fmla="*/ 102 w 223"/>
                <a:gd name="T19" fmla="*/ 0 h 23"/>
                <a:gd name="T20" fmla="*/ 94 w 223"/>
                <a:gd name="T21" fmla="*/ 0 h 23"/>
                <a:gd name="T22" fmla="*/ 87 w 223"/>
                <a:gd name="T23" fmla="*/ 0 h 23"/>
                <a:gd name="T24" fmla="*/ 80 w 223"/>
                <a:gd name="T25" fmla="*/ 0 h 23"/>
                <a:gd name="T26" fmla="*/ 73 w 223"/>
                <a:gd name="T27" fmla="*/ 0 h 23"/>
                <a:gd name="T28" fmla="*/ 65 w 223"/>
                <a:gd name="T29" fmla="*/ 0 h 23"/>
                <a:gd name="T30" fmla="*/ 59 w 223"/>
                <a:gd name="T31" fmla="*/ 1 h 23"/>
                <a:gd name="T32" fmla="*/ 52 w 223"/>
                <a:gd name="T33" fmla="*/ 2 h 23"/>
                <a:gd name="T34" fmla="*/ 45 w 223"/>
                <a:gd name="T35" fmla="*/ 2 h 23"/>
                <a:gd name="T36" fmla="*/ 39 w 223"/>
                <a:gd name="T37" fmla="*/ 3 h 23"/>
                <a:gd name="T38" fmla="*/ 32 w 223"/>
                <a:gd name="T39" fmla="*/ 4 h 23"/>
                <a:gd name="T40" fmla="*/ 25 w 223"/>
                <a:gd name="T41" fmla="*/ 5 h 23"/>
                <a:gd name="T42" fmla="*/ 19 w 223"/>
                <a:gd name="T43" fmla="*/ 8 h 23"/>
                <a:gd name="T44" fmla="*/ 12 w 223"/>
                <a:gd name="T45" fmla="*/ 9 h 23"/>
                <a:gd name="T46" fmla="*/ 5 w 223"/>
                <a:gd name="T47" fmla="*/ 11 h 23"/>
                <a:gd name="T48" fmla="*/ 0 w 223"/>
                <a:gd name="T49" fmla="*/ 1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3" h="23">
                  <a:moveTo>
                    <a:pt x="223" y="23"/>
                  </a:moveTo>
                  <a:lnTo>
                    <a:pt x="209" y="19"/>
                  </a:lnTo>
                  <a:lnTo>
                    <a:pt x="194" y="15"/>
                  </a:lnTo>
                  <a:lnTo>
                    <a:pt x="181" y="12"/>
                  </a:lnTo>
                  <a:lnTo>
                    <a:pt x="167" y="9"/>
                  </a:lnTo>
                  <a:lnTo>
                    <a:pt x="152" y="5"/>
                  </a:lnTo>
                  <a:lnTo>
                    <a:pt x="138" y="3"/>
                  </a:lnTo>
                  <a:lnTo>
                    <a:pt x="123" y="2"/>
                  </a:lnTo>
                  <a:lnTo>
                    <a:pt x="108" y="1"/>
                  </a:lnTo>
                  <a:lnTo>
                    <a:pt x="102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5" y="0"/>
                  </a:lnTo>
                  <a:lnTo>
                    <a:pt x="59" y="1"/>
                  </a:lnTo>
                  <a:lnTo>
                    <a:pt x="52" y="2"/>
                  </a:lnTo>
                  <a:lnTo>
                    <a:pt x="45" y="2"/>
                  </a:lnTo>
                  <a:lnTo>
                    <a:pt x="39" y="3"/>
                  </a:lnTo>
                  <a:lnTo>
                    <a:pt x="32" y="4"/>
                  </a:lnTo>
                  <a:lnTo>
                    <a:pt x="25" y="5"/>
                  </a:lnTo>
                  <a:lnTo>
                    <a:pt x="19" y="8"/>
                  </a:lnTo>
                  <a:lnTo>
                    <a:pt x="12" y="9"/>
                  </a:lnTo>
                  <a:lnTo>
                    <a:pt x="5" y="11"/>
                  </a:lnTo>
                  <a:lnTo>
                    <a:pt x="0" y="1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48" name="Freeform 452"/>
            <p:cNvSpPr>
              <a:spLocks/>
            </p:cNvSpPr>
            <p:nvPr/>
          </p:nvSpPr>
          <p:spPr bwMode="auto">
            <a:xfrm>
              <a:off x="3369" y="1854"/>
              <a:ext cx="81" cy="51"/>
            </a:xfrm>
            <a:custGeom>
              <a:avLst/>
              <a:gdLst>
                <a:gd name="T0" fmla="*/ 560 w 566"/>
                <a:gd name="T1" fmla="*/ 274 h 356"/>
                <a:gd name="T2" fmla="*/ 548 w 566"/>
                <a:gd name="T3" fmla="*/ 281 h 356"/>
                <a:gd name="T4" fmla="*/ 536 w 566"/>
                <a:gd name="T5" fmla="*/ 288 h 356"/>
                <a:gd name="T6" fmla="*/ 516 w 566"/>
                <a:gd name="T7" fmla="*/ 296 h 356"/>
                <a:gd name="T8" fmla="*/ 488 w 566"/>
                <a:gd name="T9" fmla="*/ 309 h 356"/>
                <a:gd name="T10" fmla="*/ 458 w 566"/>
                <a:gd name="T11" fmla="*/ 320 h 356"/>
                <a:gd name="T12" fmla="*/ 427 w 566"/>
                <a:gd name="T13" fmla="*/ 330 h 356"/>
                <a:gd name="T14" fmla="*/ 395 w 566"/>
                <a:gd name="T15" fmla="*/ 338 h 356"/>
                <a:gd name="T16" fmla="*/ 363 w 566"/>
                <a:gd name="T17" fmla="*/ 345 h 356"/>
                <a:gd name="T18" fmla="*/ 332 w 566"/>
                <a:gd name="T19" fmla="*/ 351 h 356"/>
                <a:gd name="T20" fmla="*/ 300 w 566"/>
                <a:gd name="T21" fmla="*/ 354 h 356"/>
                <a:gd name="T22" fmla="*/ 268 w 566"/>
                <a:gd name="T23" fmla="*/ 356 h 356"/>
                <a:gd name="T24" fmla="*/ 236 w 566"/>
                <a:gd name="T25" fmla="*/ 355 h 356"/>
                <a:gd name="T26" fmla="*/ 220 w 566"/>
                <a:gd name="T27" fmla="*/ 354 h 356"/>
                <a:gd name="T28" fmla="*/ 205 w 566"/>
                <a:gd name="T29" fmla="*/ 353 h 356"/>
                <a:gd name="T30" fmla="*/ 190 w 566"/>
                <a:gd name="T31" fmla="*/ 351 h 356"/>
                <a:gd name="T32" fmla="*/ 175 w 566"/>
                <a:gd name="T33" fmla="*/ 347 h 356"/>
                <a:gd name="T34" fmla="*/ 160 w 566"/>
                <a:gd name="T35" fmla="*/ 344 h 356"/>
                <a:gd name="T36" fmla="*/ 147 w 566"/>
                <a:gd name="T37" fmla="*/ 340 h 356"/>
                <a:gd name="T38" fmla="*/ 133 w 566"/>
                <a:gd name="T39" fmla="*/ 335 h 356"/>
                <a:gd name="T40" fmla="*/ 121 w 566"/>
                <a:gd name="T41" fmla="*/ 330 h 356"/>
                <a:gd name="T42" fmla="*/ 108 w 566"/>
                <a:gd name="T43" fmla="*/ 324 h 356"/>
                <a:gd name="T44" fmla="*/ 96 w 566"/>
                <a:gd name="T45" fmla="*/ 319 h 356"/>
                <a:gd name="T46" fmla="*/ 86 w 566"/>
                <a:gd name="T47" fmla="*/ 312 h 356"/>
                <a:gd name="T48" fmla="*/ 75 w 566"/>
                <a:gd name="T49" fmla="*/ 304 h 356"/>
                <a:gd name="T50" fmla="*/ 65 w 566"/>
                <a:gd name="T51" fmla="*/ 296 h 356"/>
                <a:gd name="T52" fmla="*/ 55 w 566"/>
                <a:gd name="T53" fmla="*/ 288 h 356"/>
                <a:gd name="T54" fmla="*/ 47 w 566"/>
                <a:gd name="T55" fmla="*/ 279 h 356"/>
                <a:gd name="T56" fmla="*/ 39 w 566"/>
                <a:gd name="T57" fmla="*/ 269 h 356"/>
                <a:gd name="T58" fmla="*/ 31 w 566"/>
                <a:gd name="T59" fmla="*/ 259 h 356"/>
                <a:gd name="T60" fmla="*/ 24 w 566"/>
                <a:gd name="T61" fmla="*/ 249 h 356"/>
                <a:gd name="T62" fmla="*/ 19 w 566"/>
                <a:gd name="T63" fmla="*/ 238 h 356"/>
                <a:gd name="T64" fmla="*/ 13 w 566"/>
                <a:gd name="T65" fmla="*/ 227 h 356"/>
                <a:gd name="T66" fmla="*/ 9 w 566"/>
                <a:gd name="T67" fmla="*/ 216 h 356"/>
                <a:gd name="T68" fmla="*/ 6 w 566"/>
                <a:gd name="T69" fmla="*/ 205 h 356"/>
                <a:gd name="T70" fmla="*/ 3 w 566"/>
                <a:gd name="T71" fmla="*/ 193 h 356"/>
                <a:gd name="T72" fmla="*/ 1 w 566"/>
                <a:gd name="T73" fmla="*/ 181 h 356"/>
                <a:gd name="T74" fmla="*/ 0 w 566"/>
                <a:gd name="T75" fmla="*/ 170 h 356"/>
                <a:gd name="T76" fmla="*/ 0 w 566"/>
                <a:gd name="T77" fmla="*/ 159 h 356"/>
                <a:gd name="T78" fmla="*/ 0 w 566"/>
                <a:gd name="T79" fmla="*/ 147 h 356"/>
                <a:gd name="T80" fmla="*/ 1 w 566"/>
                <a:gd name="T81" fmla="*/ 136 h 356"/>
                <a:gd name="T82" fmla="*/ 3 w 566"/>
                <a:gd name="T83" fmla="*/ 125 h 356"/>
                <a:gd name="T84" fmla="*/ 6 w 566"/>
                <a:gd name="T85" fmla="*/ 114 h 356"/>
                <a:gd name="T86" fmla="*/ 9 w 566"/>
                <a:gd name="T87" fmla="*/ 102 h 356"/>
                <a:gd name="T88" fmla="*/ 13 w 566"/>
                <a:gd name="T89" fmla="*/ 91 h 356"/>
                <a:gd name="T90" fmla="*/ 19 w 566"/>
                <a:gd name="T91" fmla="*/ 80 h 356"/>
                <a:gd name="T92" fmla="*/ 24 w 566"/>
                <a:gd name="T93" fmla="*/ 70 h 356"/>
                <a:gd name="T94" fmla="*/ 31 w 566"/>
                <a:gd name="T95" fmla="*/ 59 h 356"/>
                <a:gd name="T96" fmla="*/ 39 w 566"/>
                <a:gd name="T97" fmla="*/ 49 h 356"/>
                <a:gd name="T98" fmla="*/ 47 w 566"/>
                <a:gd name="T99" fmla="*/ 40 h 356"/>
                <a:gd name="T100" fmla="*/ 55 w 566"/>
                <a:gd name="T101" fmla="*/ 31 h 356"/>
                <a:gd name="T102" fmla="*/ 65 w 566"/>
                <a:gd name="T103" fmla="*/ 22 h 356"/>
                <a:gd name="T104" fmla="*/ 75 w 566"/>
                <a:gd name="T105" fmla="*/ 15 h 356"/>
                <a:gd name="T106" fmla="*/ 86 w 566"/>
                <a:gd name="T107" fmla="*/ 7 h 356"/>
                <a:gd name="T108" fmla="*/ 96 w 566"/>
                <a:gd name="T109" fmla="*/ 0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566" h="356">
                  <a:moveTo>
                    <a:pt x="566" y="272"/>
                  </a:moveTo>
                  <a:lnTo>
                    <a:pt x="560" y="274"/>
                  </a:lnTo>
                  <a:lnTo>
                    <a:pt x="555" y="278"/>
                  </a:lnTo>
                  <a:lnTo>
                    <a:pt x="548" y="281"/>
                  </a:lnTo>
                  <a:lnTo>
                    <a:pt x="543" y="284"/>
                  </a:lnTo>
                  <a:lnTo>
                    <a:pt x="536" y="288"/>
                  </a:lnTo>
                  <a:lnTo>
                    <a:pt x="530" y="291"/>
                  </a:lnTo>
                  <a:lnTo>
                    <a:pt x="516" y="296"/>
                  </a:lnTo>
                  <a:lnTo>
                    <a:pt x="503" y="303"/>
                  </a:lnTo>
                  <a:lnTo>
                    <a:pt x="488" y="309"/>
                  </a:lnTo>
                  <a:lnTo>
                    <a:pt x="473" y="314"/>
                  </a:lnTo>
                  <a:lnTo>
                    <a:pt x="458" y="320"/>
                  </a:lnTo>
                  <a:lnTo>
                    <a:pt x="442" y="325"/>
                  </a:lnTo>
                  <a:lnTo>
                    <a:pt x="427" y="330"/>
                  </a:lnTo>
                  <a:lnTo>
                    <a:pt x="411" y="334"/>
                  </a:lnTo>
                  <a:lnTo>
                    <a:pt x="395" y="338"/>
                  </a:lnTo>
                  <a:lnTo>
                    <a:pt x="379" y="342"/>
                  </a:lnTo>
                  <a:lnTo>
                    <a:pt x="363" y="345"/>
                  </a:lnTo>
                  <a:lnTo>
                    <a:pt x="347" y="348"/>
                  </a:lnTo>
                  <a:lnTo>
                    <a:pt x="332" y="351"/>
                  </a:lnTo>
                  <a:lnTo>
                    <a:pt x="316" y="353"/>
                  </a:lnTo>
                  <a:lnTo>
                    <a:pt x="300" y="354"/>
                  </a:lnTo>
                  <a:lnTo>
                    <a:pt x="284" y="355"/>
                  </a:lnTo>
                  <a:lnTo>
                    <a:pt x="268" y="356"/>
                  </a:lnTo>
                  <a:lnTo>
                    <a:pt x="252" y="356"/>
                  </a:lnTo>
                  <a:lnTo>
                    <a:pt x="236" y="355"/>
                  </a:lnTo>
                  <a:lnTo>
                    <a:pt x="228" y="355"/>
                  </a:lnTo>
                  <a:lnTo>
                    <a:pt x="220" y="354"/>
                  </a:lnTo>
                  <a:lnTo>
                    <a:pt x="212" y="354"/>
                  </a:lnTo>
                  <a:lnTo>
                    <a:pt x="205" y="353"/>
                  </a:lnTo>
                  <a:lnTo>
                    <a:pt x="197" y="352"/>
                  </a:lnTo>
                  <a:lnTo>
                    <a:pt x="190" y="351"/>
                  </a:lnTo>
                  <a:lnTo>
                    <a:pt x="182" y="349"/>
                  </a:lnTo>
                  <a:lnTo>
                    <a:pt x="175" y="347"/>
                  </a:lnTo>
                  <a:lnTo>
                    <a:pt x="168" y="346"/>
                  </a:lnTo>
                  <a:lnTo>
                    <a:pt x="160" y="344"/>
                  </a:lnTo>
                  <a:lnTo>
                    <a:pt x="154" y="342"/>
                  </a:lnTo>
                  <a:lnTo>
                    <a:pt x="147" y="340"/>
                  </a:lnTo>
                  <a:lnTo>
                    <a:pt x="139" y="337"/>
                  </a:lnTo>
                  <a:lnTo>
                    <a:pt x="133" y="335"/>
                  </a:lnTo>
                  <a:lnTo>
                    <a:pt x="127" y="333"/>
                  </a:lnTo>
                  <a:lnTo>
                    <a:pt x="121" y="330"/>
                  </a:lnTo>
                  <a:lnTo>
                    <a:pt x="114" y="327"/>
                  </a:lnTo>
                  <a:lnTo>
                    <a:pt x="108" y="324"/>
                  </a:lnTo>
                  <a:lnTo>
                    <a:pt x="103" y="321"/>
                  </a:lnTo>
                  <a:lnTo>
                    <a:pt x="96" y="319"/>
                  </a:lnTo>
                  <a:lnTo>
                    <a:pt x="91" y="315"/>
                  </a:lnTo>
                  <a:lnTo>
                    <a:pt x="86" y="312"/>
                  </a:lnTo>
                  <a:lnTo>
                    <a:pt x="81" y="307"/>
                  </a:lnTo>
                  <a:lnTo>
                    <a:pt x="75" y="304"/>
                  </a:lnTo>
                  <a:lnTo>
                    <a:pt x="70" y="300"/>
                  </a:lnTo>
                  <a:lnTo>
                    <a:pt x="65" y="296"/>
                  </a:lnTo>
                  <a:lnTo>
                    <a:pt x="61" y="292"/>
                  </a:lnTo>
                  <a:lnTo>
                    <a:pt x="55" y="288"/>
                  </a:lnTo>
                  <a:lnTo>
                    <a:pt x="51" y="283"/>
                  </a:lnTo>
                  <a:lnTo>
                    <a:pt x="47" y="279"/>
                  </a:lnTo>
                  <a:lnTo>
                    <a:pt x="43" y="274"/>
                  </a:lnTo>
                  <a:lnTo>
                    <a:pt x="39" y="269"/>
                  </a:lnTo>
                  <a:lnTo>
                    <a:pt x="35" y="264"/>
                  </a:lnTo>
                  <a:lnTo>
                    <a:pt x="31" y="259"/>
                  </a:lnTo>
                  <a:lnTo>
                    <a:pt x="28" y="253"/>
                  </a:lnTo>
                  <a:lnTo>
                    <a:pt x="24" y="249"/>
                  </a:lnTo>
                  <a:lnTo>
                    <a:pt x="21" y="243"/>
                  </a:lnTo>
                  <a:lnTo>
                    <a:pt x="19" y="238"/>
                  </a:lnTo>
                  <a:lnTo>
                    <a:pt x="16" y="232"/>
                  </a:lnTo>
                  <a:lnTo>
                    <a:pt x="13" y="227"/>
                  </a:lnTo>
                  <a:lnTo>
                    <a:pt x="11" y="221"/>
                  </a:lnTo>
                  <a:lnTo>
                    <a:pt x="9" y="216"/>
                  </a:lnTo>
                  <a:lnTo>
                    <a:pt x="8" y="210"/>
                  </a:lnTo>
                  <a:lnTo>
                    <a:pt x="6" y="205"/>
                  </a:lnTo>
                  <a:lnTo>
                    <a:pt x="5" y="199"/>
                  </a:lnTo>
                  <a:lnTo>
                    <a:pt x="3" y="193"/>
                  </a:lnTo>
                  <a:lnTo>
                    <a:pt x="2" y="187"/>
                  </a:lnTo>
                  <a:lnTo>
                    <a:pt x="1" y="181"/>
                  </a:lnTo>
                  <a:lnTo>
                    <a:pt x="0" y="176"/>
                  </a:lnTo>
                  <a:lnTo>
                    <a:pt x="0" y="170"/>
                  </a:lnTo>
                  <a:lnTo>
                    <a:pt x="0" y="165"/>
                  </a:lnTo>
                  <a:lnTo>
                    <a:pt x="0" y="159"/>
                  </a:lnTo>
                  <a:lnTo>
                    <a:pt x="0" y="154"/>
                  </a:lnTo>
                  <a:lnTo>
                    <a:pt x="0" y="147"/>
                  </a:lnTo>
                  <a:lnTo>
                    <a:pt x="0" y="142"/>
                  </a:lnTo>
                  <a:lnTo>
                    <a:pt x="1" y="136"/>
                  </a:lnTo>
                  <a:lnTo>
                    <a:pt x="2" y="131"/>
                  </a:lnTo>
                  <a:lnTo>
                    <a:pt x="3" y="125"/>
                  </a:lnTo>
                  <a:lnTo>
                    <a:pt x="5" y="120"/>
                  </a:lnTo>
                  <a:lnTo>
                    <a:pt x="6" y="114"/>
                  </a:lnTo>
                  <a:lnTo>
                    <a:pt x="8" y="107"/>
                  </a:lnTo>
                  <a:lnTo>
                    <a:pt x="9" y="102"/>
                  </a:lnTo>
                  <a:lnTo>
                    <a:pt x="11" y="96"/>
                  </a:lnTo>
                  <a:lnTo>
                    <a:pt x="13" y="91"/>
                  </a:lnTo>
                  <a:lnTo>
                    <a:pt x="16" y="85"/>
                  </a:lnTo>
                  <a:lnTo>
                    <a:pt x="19" y="80"/>
                  </a:lnTo>
                  <a:lnTo>
                    <a:pt x="21" y="74"/>
                  </a:lnTo>
                  <a:lnTo>
                    <a:pt x="24" y="70"/>
                  </a:lnTo>
                  <a:lnTo>
                    <a:pt x="28" y="64"/>
                  </a:lnTo>
                  <a:lnTo>
                    <a:pt x="31" y="59"/>
                  </a:lnTo>
                  <a:lnTo>
                    <a:pt x="35" y="54"/>
                  </a:lnTo>
                  <a:lnTo>
                    <a:pt x="39" y="49"/>
                  </a:lnTo>
                  <a:lnTo>
                    <a:pt x="43" y="44"/>
                  </a:lnTo>
                  <a:lnTo>
                    <a:pt x="47" y="40"/>
                  </a:lnTo>
                  <a:lnTo>
                    <a:pt x="51" y="36"/>
                  </a:lnTo>
                  <a:lnTo>
                    <a:pt x="55" y="31"/>
                  </a:lnTo>
                  <a:lnTo>
                    <a:pt x="61" y="27"/>
                  </a:lnTo>
                  <a:lnTo>
                    <a:pt x="65" y="22"/>
                  </a:lnTo>
                  <a:lnTo>
                    <a:pt x="70" y="18"/>
                  </a:lnTo>
                  <a:lnTo>
                    <a:pt x="75" y="15"/>
                  </a:lnTo>
                  <a:lnTo>
                    <a:pt x="81" y="10"/>
                  </a:lnTo>
                  <a:lnTo>
                    <a:pt x="86" y="7"/>
                  </a:lnTo>
                  <a:lnTo>
                    <a:pt x="91" y="4"/>
                  </a:lnTo>
                  <a:lnTo>
                    <a:pt x="96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49" name="Freeform 453"/>
            <p:cNvSpPr>
              <a:spLocks/>
            </p:cNvSpPr>
            <p:nvPr/>
          </p:nvSpPr>
          <p:spPr bwMode="auto">
            <a:xfrm>
              <a:off x="3383" y="1849"/>
              <a:ext cx="81" cy="44"/>
            </a:xfrm>
            <a:custGeom>
              <a:avLst/>
              <a:gdLst>
                <a:gd name="T0" fmla="*/ 7 w 567"/>
                <a:gd name="T1" fmla="*/ 35 h 310"/>
                <a:gd name="T2" fmla="*/ 18 w 567"/>
                <a:gd name="T3" fmla="*/ 29 h 310"/>
                <a:gd name="T4" fmla="*/ 31 w 567"/>
                <a:gd name="T5" fmla="*/ 24 h 310"/>
                <a:gd name="T6" fmla="*/ 43 w 567"/>
                <a:gd name="T7" fmla="*/ 18 h 310"/>
                <a:gd name="T8" fmla="*/ 58 w 567"/>
                <a:gd name="T9" fmla="*/ 14 h 310"/>
                <a:gd name="T10" fmla="*/ 72 w 567"/>
                <a:gd name="T11" fmla="*/ 11 h 310"/>
                <a:gd name="T12" fmla="*/ 86 w 567"/>
                <a:gd name="T13" fmla="*/ 7 h 310"/>
                <a:gd name="T14" fmla="*/ 101 w 567"/>
                <a:gd name="T15" fmla="*/ 4 h 310"/>
                <a:gd name="T16" fmla="*/ 116 w 567"/>
                <a:gd name="T17" fmla="*/ 3 h 310"/>
                <a:gd name="T18" fmla="*/ 132 w 567"/>
                <a:gd name="T19" fmla="*/ 1 h 310"/>
                <a:gd name="T20" fmla="*/ 148 w 567"/>
                <a:gd name="T21" fmla="*/ 1 h 310"/>
                <a:gd name="T22" fmla="*/ 172 w 567"/>
                <a:gd name="T23" fmla="*/ 0 h 310"/>
                <a:gd name="T24" fmla="*/ 204 w 567"/>
                <a:gd name="T25" fmla="*/ 2 h 310"/>
                <a:gd name="T26" fmla="*/ 236 w 567"/>
                <a:gd name="T27" fmla="*/ 5 h 310"/>
                <a:gd name="T28" fmla="*/ 267 w 567"/>
                <a:gd name="T29" fmla="*/ 11 h 310"/>
                <a:gd name="T30" fmla="*/ 299 w 567"/>
                <a:gd name="T31" fmla="*/ 17 h 310"/>
                <a:gd name="T32" fmla="*/ 331 w 567"/>
                <a:gd name="T33" fmla="*/ 26 h 310"/>
                <a:gd name="T34" fmla="*/ 362 w 567"/>
                <a:gd name="T35" fmla="*/ 36 h 310"/>
                <a:gd name="T36" fmla="*/ 393 w 567"/>
                <a:gd name="T37" fmla="*/ 47 h 310"/>
                <a:gd name="T38" fmla="*/ 420 w 567"/>
                <a:gd name="T39" fmla="*/ 59 h 310"/>
                <a:gd name="T40" fmla="*/ 440 w 567"/>
                <a:gd name="T41" fmla="*/ 69 h 310"/>
                <a:gd name="T42" fmla="*/ 452 w 567"/>
                <a:gd name="T43" fmla="*/ 75 h 310"/>
                <a:gd name="T44" fmla="*/ 464 w 567"/>
                <a:gd name="T45" fmla="*/ 81 h 310"/>
                <a:gd name="T46" fmla="*/ 481 w 567"/>
                <a:gd name="T47" fmla="*/ 91 h 310"/>
                <a:gd name="T48" fmla="*/ 502 w 567"/>
                <a:gd name="T49" fmla="*/ 105 h 310"/>
                <a:gd name="T50" fmla="*/ 511 w 567"/>
                <a:gd name="T51" fmla="*/ 112 h 310"/>
                <a:gd name="T52" fmla="*/ 520 w 567"/>
                <a:gd name="T53" fmla="*/ 119 h 310"/>
                <a:gd name="T54" fmla="*/ 529 w 567"/>
                <a:gd name="T55" fmla="*/ 126 h 310"/>
                <a:gd name="T56" fmla="*/ 535 w 567"/>
                <a:gd name="T57" fmla="*/ 133 h 310"/>
                <a:gd name="T58" fmla="*/ 542 w 567"/>
                <a:gd name="T59" fmla="*/ 140 h 310"/>
                <a:gd name="T60" fmla="*/ 548 w 567"/>
                <a:gd name="T61" fmla="*/ 148 h 310"/>
                <a:gd name="T62" fmla="*/ 553 w 567"/>
                <a:gd name="T63" fmla="*/ 154 h 310"/>
                <a:gd name="T64" fmla="*/ 557 w 567"/>
                <a:gd name="T65" fmla="*/ 162 h 310"/>
                <a:gd name="T66" fmla="*/ 562 w 567"/>
                <a:gd name="T67" fmla="*/ 169 h 310"/>
                <a:gd name="T68" fmla="*/ 564 w 567"/>
                <a:gd name="T69" fmla="*/ 176 h 310"/>
                <a:gd name="T70" fmla="*/ 566 w 567"/>
                <a:gd name="T71" fmla="*/ 183 h 310"/>
                <a:gd name="T72" fmla="*/ 567 w 567"/>
                <a:gd name="T73" fmla="*/ 190 h 310"/>
                <a:gd name="T74" fmla="*/ 567 w 567"/>
                <a:gd name="T75" fmla="*/ 197 h 310"/>
                <a:gd name="T76" fmla="*/ 567 w 567"/>
                <a:gd name="T77" fmla="*/ 204 h 310"/>
                <a:gd name="T78" fmla="*/ 566 w 567"/>
                <a:gd name="T79" fmla="*/ 211 h 310"/>
                <a:gd name="T80" fmla="*/ 564 w 567"/>
                <a:gd name="T81" fmla="*/ 217 h 310"/>
                <a:gd name="T82" fmla="*/ 562 w 567"/>
                <a:gd name="T83" fmla="*/ 225 h 310"/>
                <a:gd name="T84" fmla="*/ 557 w 567"/>
                <a:gd name="T85" fmla="*/ 232 h 310"/>
                <a:gd name="T86" fmla="*/ 554 w 567"/>
                <a:gd name="T87" fmla="*/ 239 h 310"/>
                <a:gd name="T88" fmla="*/ 548 w 567"/>
                <a:gd name="T89" fmla="*/ 246 h 310"/>
                <a:gd name="T90" fmla="*/ 542 w 567"/>
                <a:gd name="T91" fmla="*/ 254 h 310"/>
                <a:gd name="T92" fmla="*/ 535 w 567"/>
                <a:gd name="T93" fmla="*/ 261 h 310"/>
                <a:gd name="T94" fmla="*/ 529 w 567"/>
                <a:gd name="T95" fmla="*/ 268 h 310"/>
                <a:gd name="T96" fmla="*/ 520 w 567"/>
                <a:gd name="T97" fmla="*/ 276 h 310"/>
                <a:gd name="T98" fmla="*/ 511 w 567"/>
                <a:gd name="T99" fmla="*/ 282 h 310"/>
                <a:gd name="T100" fmla="*/ 502 w 567"/>
                <a:gd name="T101" fmla="*/ 289 h 310"/>
                <a:gd name="T102" fmla="*/ 481 w 567"/>
                <a:gd name="T103" fmla="*/ 303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67" h="310">
                  <a:moveTo>
                    <a:pt x="0" y="38"/>
                  </a:moveTo>
                  <a:lnTo>
                    <a:pt x="7" y="35"/>
                  </a:lnTo>
                  <a:lnTo>
                    <a:pt x="12" y="32"/>
                  </a:lnTo>
                  <a:lnTo>
                    <a:pt x="18" y="29"/>
                  </a:lnTo>
                  <a:lnTo>
                    <a:pt x="25" y="26"/>
                  </a:lnTo>
                  <a:lnTo>
                    <a:pt x="31" y="24"/>
                  </a:lnTo>
                  <a:lnTo>
                    <a:pt x="37" y="21"/>
                  </a:lnTo>
                  <a:lnTo>
                    <a:pt x="43" y="18"/>
                  </a:lnTo>
                  <a:lnTo>
                    <a:pt x="51" y="16"/>
                  </a:lnTo>
                  <a:lnTo>
                    <a:pt x="58" y="14"/>
                  </a:lnTo>
                  <a:lnTo>
                    <a:pt x="64" y="12"/>
                  </a:lnTo>
                  <a:lnTo>
                    <a:pt x="72" y="11"/>
                  </a:lnTo>
                  <a:lnTo>
                    <a:pt x="79" y="8"/>
                  </a:lnTo>
                  <a:lnTo>
                    <a:pt x="86" y="7"/>
                  </a:lnTo>
                  <a:lnTo>
                    <a:pt x="94" y="6"/>
                  </a:lnTo>
                  <a:lnTo>
                    <a:pt x="101" y="4"/>
                  </a:lnTo>
                  <a:lnTo>
                    <a:pt x="109" y="3"/>
                  </a:lnTo>
                  <a:lnTo>
                    <a:pt x="116" y="3"/>
                  </a:lnTo>
                  <a:lnTo>
                    <a:pt x="124" y="2"/>
                  </a:lnTo>
                  <a:lnTo>
                    <a:pt x="132" y="1"/>
                  </a:lnTo>
                  <a:lnTo>
                    <a:pt x="141" y="1"/>
                  </a:lnTo>
                  <a:lnTo>
                    <a:pt x="148" y="1"/>
                  </a:lnTo>
                  <a:lnTo>
                    <a:pt x="156" y="0"/>
                  </a:lnTo>
                  <a:lnTo>
                    <a:pt x="172" y="0"/>
                  </a:lnTo>
                  <a:lnTo>
                    <a:pt x="188" y="1"/>
                  </a:lnTo>
                  <a:lnTo>
                    <a:pt x="204" y="2"/>
                  </a:lnTo>
                  <a:lnTo>
                    <a:pt x="220" y="3"/>
                  </a:lnTo>
                  <a:lnTo>
                    <a:pt x="236" y="5"/>
                  </a:lnTo>
                  <a:lnTo>
                    <a:pt x="251" y="7"/>
                  </a:lnTo>
                  <a:lnTo>
                    <a:pt x="267" y="11"/>
                  </a:lnTo>
                  <a:lnTo>
                    <a:pt x="283" y="14"/>
                  </a:lnTo>
                  <a:lnTo>
                    <a:pt x="299" y="17"/>
                  </a:lnTo>
                  <a:lnTo>
                    <a:pt x="315" y="22"/>
                  </a:lnTo>
                  <a:lnTo>
                    <a:pt x="331" y="26"/>
                  </a:lnTo>
                  <a:lnTo>
                    <a:pt x="346" y="30"/>
                  </a:lnTo>
                  <a:lnTo>
                    <a:pt x="362" y="36"/>
                  </a:lnTo>
                  <a:lnTo>
                    <a:pt x="377" y="42"/>
                  </a:lnTo>
                  <a:lnTo>
                    <a:pt x="393" y="47"/>
                  </a:lnTo>
                  <a:lnTo>
                    <a:pt x="407" y="54"/>
                  </a:lnTo>
                  <a:lnTo>
                    <a:pt x="420" y="59"/>
                  </a:lnTo>
                  <a:lnTo>
                    <a:pt x="434" y="66"/>
                  </a:lnTo>
                  <a:lnTo>
                    <a:pt x="440" y="69"/>
                  </a:lnTo>
                  <a:lnTo>
                    <a:pt x="447" y="72"/>
                  </a:lnTo>
                  <a:lnTo>
                    <a:pt x="452" y="75"/>
                  </a:lnTo>
                  <a:lnTo>
                    <a:pt x="459" y="78"/>
                  </a:lnTo>
                  <a:lnTo>
                    <a:pt x="464" y="81"/>
                  </a:lnTo>
                  <a:lnTo>
                    <a:pt x="470" y="85"/>
                  </a:lnTo>
                  <a:lnTo>
                    <a:pt x="481" y="91"/>
                  </a:lnTo>
                  <a:lnTo>
                    <a:pt x="492" y="98"/>
                  </a:lnTo>
                  <a:lnTo>
                    <a:pt x="502" y="105"/>
                  </a:lnTo>
                  <a:lnTo>
                    <a:pt x="506" y="108"/>
                  </a:lnTo>
                  <a:lnTo>
                    <a:pt x="511" y="112"/>
                  </a:lnTo>
                  <a:lnTo>
                    <a:pt x="515" y="116"/>
                  </a:lnTo>
                  <a:lnTo>
                    <a:pt x="520" y="119"/>
                  </a:lnTo>
                  <a:lnTo>
                    <a:pt x="524" y="122"/>
                  </a:lnTo>
                  <a:lnTo>
                    <a:pt x="529" y="126"/>
                  </a:lnTo>
                  <a:lnTo>
                    <a:pt x="532" y="130"/>
                  </a:lnTo>
                  <a:lnTo>
                    <a:pt x="535" y="133"/>
                  </a:lnTo>
                  <a:lnTo>
                    <a:pt x="540" y="137"/>
                  </a:lnTo>
                  <a:lnTo>
                    <a:pt x="542" y="140"/>
                  </a:lnTo>
                  <a:lnTo>
                    <a:pt x="545" y="144"/>
                  </a:lnTo>
                  <a:lnTo>
                    <a:pt x="548" y="148"/>
                  </a:lnTo>
                  <a:lnTo>
                    <a:pt x="551" y="151"/>
                  </a:lnTo>
                  <a:lnTo>
                    <a:pt x="553" y="154"/>
                  </a:lnTo>
                  <a:lnTo>
                    <a:pt x="556" y="159"/>
                  </a:lnTo>
                  <a:lnTo>
                    <a:pt x="557" y="162"/>
                  </a:lnTo>
                  <a:lnTo>
                    <a:pt x="560" y="165"/>
                  </a:lnTo>
                  <a:lnTo>
                    <a:pt x="562" y="169"/>
                  </a:lnTo>
                  <a:lnTo>
                    <a:pt x="563" y="172"/>
                  </a:lnTo>
                  <a:lnTo>
                    <a:pt x="564" y="176"/>
                  </a:lnTo>
                  <a:lnTo>
                    <a:pt x="565" y="180"/>
                  </a:lnTo>
                  <a:lnTo>
                    <a:pt x="566" y="183"/>
                  </a:lnTo>
                  <a:lnTo>
                    <a:pt x="566" y="186"/>
                  </a:lnTo>
                  <a:lnTo>
                    <a:pt x="567" y="190"/>
                  </a:lnTo>
                  <a:lnTo>
                    <a:pt x="567" y="193"/>
                  </a:lnTo>
                  <a:lnTo>
                    <a:pt x="567" y="197"/>
                  </a:lnTo>
                  <a:lnTo>
                    <a:pt x="567" y="201"/>
                  </a:lnTo>
                  <a:lnTo>
                    <a:pt x="567" y="204"/>
                  </a:lnTo>
                  <a:lnTo>
                    <a:pt x="566" y="207"/>
                  </a:lnTo>
                  <a:lnTo>
                    <a:pt x="566" y="211"/>
                  </a:lnTo>
                  <a:lnTo>
                    <a:pt x="565" y="214"/>
                  </a:lnTo>
                  <a:lnTo>
                    <a:pt x="564" y="217"/>
                  </a:lnTo>
                  <a:lnTo>
                    <a:pt x="563" y="222"/>
                  </a:lnTo>
                  <a:lnTo>
                    <a:pt x="562" y="225"/>
                  </a:lnTo>
                  <a:lnTo>
                    <a:pt x="560" y="228"/>
                  </a:lnTo>
                  <a:lnTo>
                    <a:pt x="557" y="232"/>
                  </a:lnTo>
                  <a:lnTo>
                    <a:pt x="556" y="236"/>
                  </a:lnTo>
                  <a:lnTo>
                    <a:pt x="554" y="239"/>
                  </a:lnTo>
                  <a:lnTo>
                    <a:pt x="551" y="243"/>
                  </a:lnTo>
                  <a:lnTo>
                    <a:pt x="548" y="246"/>
                  </a:lnTo>
                  <a:lnTo>
                    <a:pt x="545" y="250"/>
                  </a:lnTo>
                  <a:lnTo>
                    <a:pt x="542" y="254"/>
                  </a:lnTo>
                  <a:lnTo>
                    <a:pt x="540" y="257"/>
                  </a:lnTo>
                  <a:lnTo>
                    <a:pt x="535" y="261"/>
                  </a:lnTo>
                  <a:lnTo>
                    <a:pt x="532" y="265"/>
                  </a:lnTo>
                  <a:lnTo>
                    <a:pt x="529" y="268"/>
                  </a:lnTo>
                  <a:lnTo>
                    <a:pt x="524" y="271"/>
                  </a:lnTo>
                  <a:lnTo>
                    <a:pt x="520" y="276"/>
                  </a:lnTo>
                  <a:lnTo>
                    <a:pt x="515" y="279"/>
                  </a:lnTo>
                  <a:lnTo>
                    <a:pt x="511" y="282"/>
                  </a:lnTo>
                  <a:lnTo>
                    <a:pt x="506" y="286"/>
                  </a:lnTo>
                  <a:lnTo>
                    <a:pt x="502" y="289"/>
                  </a:lnTo>
                  <a:lnTo>
                    <a:pt x="492" y="297"/>
                  </a:lnTo>
                  <a:lnTo>
                    <a:pt x="481" y="303"/>
                  </a:lnTo>
                  <a:lnTo>
                    <a:pt x="470" y="31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50" name="Line 454"/>
            <p:cNvSpPr>
              <a:spLocks noChangeShapeType="1"/>
            </p:cNvSpPr>
            <p:nvPr/>
          </p:nvSpPr>
          <p:spPr bwMode="auto">
            <a:xfrm>
              <a:off x="3484" y="2153"/>
              <a:ext cx="147" cy="14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51" name="Line 455"/>
            <p:cNvSpPr>
              <a:spLocks noChangeShapeType="1"/>
            </p:cNvSpPr>
            <p:nvPr/>
          </p:nvSpPr>
          <p:spPr bwMode="auto">
            <a:xfrm>
              <a:off x="3430" y="2184"/>
              <a:ext cx="147" cy="14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52" name="Freeform 456"/>
            <p:cNvSpPr>
              <a:spLocks/>
            </p:cNvSpPr>
            <p:nvPr/>
          </p:nvSpPr>
          <p:spPr bwMode="auto">
            <a:xfrm>
              <a:off x="3430" y="2152"/>
              <a:ext cx="54" cy="32"/>
            </a:xfrm>
            <a:custGeom>
              <a:avLst/>
              <a:gdLst>
                <a:gd name="T0" fmla="*/ 375 w 375"/>
                <a:gd name="T1" fmla="*/ 0 h 219"/>
                <a:gd name="T2" fmla="*/ 375 w 375"/>
                <a:gd name="T3" fmla="*/ 2 h 219"/>
                <a:gd name="T4" fmla="*/ 0 w 375"/>
                <a:gd name="T5" fmla="*/ 219 h 219"/>
                <a:gd name="T6" fmla="*/ 0 w 375"/>
                <a:gd name="T7" fmla="*/ 56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5" h="219">
                  <a:moveTo>
                    <a:pt x="375" y="0"/>
                  </a:moveTo>
                  <a:lnTo>
                    <a:pt x="375" y="2"/>
                  </a:lnTo>
                  <a:lnTo>
                    <a:pt x="0" y="219"/>
                  </a:lnTo>
                  <a:lnTo>
                    <a:pt x="0" y="5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53" name="Line 457"/>
            <p:cNvSpPr>
              <a:spLocks noChangeShapeType="1"/>
            </p:cNvSpPr>
            <p:nvPr/>
          </p:nvSpPr>
          <p:spPr bwMode="auto">
            <a:xfrm flipV="1">
              <a:off x="3101" y="1932"/>
              <a:ext cx="150" cy="36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54" name="Freeform 458"/>
            <p:cNvSpPr>
              <a:spLocks/>
            </p:cNvSpPr>
            <p:nvPr/>
          </p:nvSpPr>
          <p:spPr bwMode="auto">
            <a:xfrm>
              <a:off x="3440" y="1968"/>
              <a:ext cx="101" cy="129"/>
            </a:xfrm>
            <a:custGeom>
              <a:avLst/>
              <a:gdLst>
                <a:gd name="T0" fmla="*/ 577 w 704"/>
                <a:gd name="T1" fmla="*/ 12 h 909"/>
                <a:gd name="T2" fmla="*/ 538 w 704"/>
                <a:gd name="T3" fmla="*/ 2 h 909"/>
                <a:gd name="T4" fmla="*/ 494 w 704"/>
                <a:gd name="T5" fmla="*/ 1 h 909"/>
                <a:gd name="T6" fmla="*/ 449 w 704"/>
                <a:gd name="T7" fmla="*/ 7 h 909"/>
                <a:gd name="T8" fmla="*/ 403 w 704"/>
                <a:gd name="T9" fmla="*/ 23 h 909"/>
                <a:gd name="T10" fmla="*/ 354 w 704"/>
                <a:gd name="T11" fmla="*/ 47 h 909"/>
                <a:gd name="T12" fmla="*/ 305 w 704"/>
                <a:gd name="T13" fmla="*/ 78 h 909"/>
                <a:gd name="T14" fmla="*/ 258 w 704"/>
                <a:gd name="T15" fmla="*/ 117 h 909"/>
                <a:gd name="T16" fmla="*/ 213 w 704"/>
                <a:gd name="T17" fmla="*/ 162 h 909"/>
                <a:gd name="T18" fmla="*/ 169 w 704"/>
                <a:gd name="T19" fmla="*/ 212 h 909"/>
                <a:gd name="T20" fmla="*/ 130 w 704"/>
                <a:gd name="T21" fmla="*/ 267 h 909"/>
                <a:gd name="T22" fmla="*/ 94 w 704"/>
                <a:gd name="T23" fmla="*/ 326 h 909"/>
                <a:gd name="T24" fmla="*/ 64 w 704"/>
                <a:gd name="T25" fmla="*/ 388 h 909"/>
                <a:gd name="T26" fmla="*/ 39 w 704"/>
                <a:gd name="T27" fmla="*/ 450 h 909"/>
                <a:gd name="T28" fmla="*/ 20 w 704"/>
                <a:gd name="T29" fmla="*/ 511 h 909"/>
                <a:gd name="T30" fmla="*/ 7 w 704"/>
                <a:gd name="T31" fmla="*/ 573 h 909"/>
                <a:gd name="T32" fmla="*/ 0 w 704"/>
                <a:gd name="T33" fmla="*/ 632 h 909"/>
                <a:gd name="T34" fmla="*/ 0 w 704"/>
                <a:gd name="T35" fmla="*/ 688 h 909"/>
                <a:gd name="T36" fmla="*/ 8 w 704"/>
                <a:gd name="T37" fmla="*/ 739 h 909"/>
                <a:gd name="T38" fmla="*/ 21 w 704"/>
                <a:gd name="T39" fmla="*/ 786 h 909"/>
                <a:gd name="T40" fmla="*/ 41 w 704"/>
                <a:gd name="T41" fmla="*/ 825 h 909"/>
                <a:gd name="T42" fmla="*/ 67 w 704"/>
                <a:gd name="T43" fmla="*/ 858 h 909"/>
                <a:gd name="T44" fmla="*/ 98 w 704"/>
                <a:gd name="T45" fmla="*/ 883 h 909"/>
                <a:gd name="T46" fmla="*/ 133 w 704"/>
                <a:gd name="T47" fmla="*/ 900 h 909"/>
                <a:gd name="T48" fmla="*/ 173 w 704"/>
                <a:gd name="T49" fmla="*/ 909 h 909"/>
                <a:gd name="T50" fmla="*/ 216 w 704"/>
                <a:gd name="T51" fmla="*/ 909 h 909"/>
                <a:gd name="T52" fmla="*/ 262 w 704"/>
                <a:gd name="T53" fmla="*/ 900 h 909"/>
                <a:gd name="T54" fmla="*/ 310 w 704"/>
                <a:gd name="T55" fmla="*/ 884 h 909"/>
                <a:gd name="T56" fmla="*/ 358 w 704"/>
                <a:gd name="T57" fmla="*/ 858 h 909"/>
                <a:gd name="T58" fmla="*/ 406 w 704"/>
                <a:gd name="T59" fmla="*/ 825 h 909"/>
                <a:gd name="T60" fmla="*/ 454 w 704"/>
                <a:gd name="T61" fmla="*/ 786 h 909"/>
                <a:gd name="T62" fmla="*/ 499 w 704"/>
                <a:gd name="T63" fmla="*/ 740 h 909"/>
                <a:gd name="T64" fmla="*/ 541 w 704"/>
                <a:gd name="T65" fmla="*/ 688 h 909"/>
                <a:gd name="T66" fmla="*/ 580 w 704"/>
                <a:gd name="T67" fmla="*/ 633 h 909"/>
                <a:gd name="T68" fmla="*/ 615 w 704"/>
                <a:gd name="T69" fmla="*/ 574 h 909"/>
                <a:gd name="T70" fmla="*/ 645 w 704"/>
                <a:gd name="T71" fmla="*/ 513 h 909"/>
                <a:gd name="T72" fmla="*/ 668 w 704"/>
                <a:gd name="T73" fmla="*/ 451 h 909"/>
                <a:gd name="T74" fmla="*/ 687 w 704"/>
                <a:gd name="T75" fmla="*/ 388 h 909"/>
                <a:gd name="T76" fmla="*/ 699 w 704"/>
                <a:gd name="T77" fmla="*/ 327 h 909"/>
                <a:gd name="T78" fmla="*/ 703 w 704"/>
                <a:gd name="T79" fmla="*/ 268 h 909"/>
                <a:gd name="T80" fmla="*/ 702 w 704"/>
                <a:gd name="T81" fmla="*/ 213 h 909"/>
                <a:gd name="T82" fmla="*/ 694 w 704"/>
                <a:gd name="T83" fmla="*/ 162 h 909"/>
                <a:gd name="T84" fmla="*/ 680 w 704"/>
                <a:gd name="T85" fmla="*/ 118 h 909"/>
                <a:gd name="T86" fmla="*/ 659 w 704"/>
                <a:gd name="T87" fmla="*/ 79 h 909"/>
                <a:gd name="T88" fmla="*/ 633 w 704"/>
                <a:gd name="T89" fmla="*/ 47 h 909"/>
                <a:gd name="T90" fmla="*/ 601 w 704"/>
                <a:gd name="T91" fmla="*/ 24 h 9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04" h="909">
                  <a:moveTo>
                    <a:pt x="601" y="24"/>
                  </a:moveTo>
                  <a:lnTo>
                    <a:pt x="589" y="17"/>
                  </a:lnTo>
                  <a:lnTo>
                    <a:pt x="577" y="12"/>
                  </a:lnTo>
                  <a:lnTo>
                    <a:pt x="564" y="7"/>
                  </a:lnTo>
                  <a:lnTo>
                    <a:pt x="551" y="4"/>
                  </a:lnTo>
                  <a:lnTo>
                    <a:pt x="538" y="2"/>
                  </a:lnTo>
                  <a:lnTo>
                    <a:pt x="524" y="1"/>
                  </a:lnTo>
                  <a:lnTo>
                    <a:pt x="510" y="0"/>
                  </a:lnTo>
                  <a:lnTo>
                    <a:pt x="494" y="1"/>
                  </a:lnTo>
                  <a:lnTo>
                    <a:pt x="480" y="2"/>
                  </a:lnTo>
                  <a:lnTo>
                    <a:pt x="465" y="4"/>
                  </a:lnTo>
                  <a:lnTo>
                    <a:pt x="449" y="7"/>
                  </a:lnTo>
                  <a:lnTo>
                    <a:pt x="434" y="12"/>
                  </a:lnTo>
                  <a:lnTo>
                    <a:pt x="418" y="17"/>
                  </a:lnTo>
                  <a:lnTo>
                    <a:pt x="403" y="23"/>
                  </a:lnTo>
                  <a:lnTo>
                    <a:pt x="386" y="31"/>
                  </a:lnTo>
                  <a:lnTo>
                    <a:pt x="370" y="38"/>
                  </a:lnTo>
                  <a:lnTo>
                    <a:pt x="354" y="47"/>
                  </a:lnTo>
                  <a:lnTo>
                    <a:pt x="337" y="57"/>
                  </a:lnTo>
                  <a:lnTo>
                    <a:pt x="322" y="67"/>
                  </a:lnTo>
                  <a:lnTo>
                    <a:pt x="305" y="78"/>
                  </a:lnTo>
                  <a:lnTo>
                    <a:pt x="290" y="90"/>
                  </a:lnTo>
                  <a:lnTo>
                    <a:pt x="273" y="104"/>
                  </a:lnTo>
                  <a:lnTo>
                    <a:pt x="258" y="117"/>
                  </a:lnTo>
                  <a:lnTo>
                    <a:pt x="242" y="131"/>
                  </a:lnTo>
                  <a:lnTo>
                    <a:pt x="227" y="147"/>
                  </a:lnTo>
                  <a:lnTo>
                    <a:pt x="213" y="162"/>
                  </a:lnTo>
                  <a:lnTo>
                    <a:pt x="198" y="179"/>
                  </a:lnTo>
                  <a:lnTo>
                    <a:pt x="184" y="195"/>
                  </a:lnTo>
                  <a:lnTo>
                    <a:pt x="169" y="212"/>
                  </a:lnTo>
                  <a:lnTo>
                    <a:pt x="156" y="231"/>
                  </a:lnTo>
                  <a:lnTo>
                    <a:pt x="143" y="248"/>
                  </a:lnTo>
                  <a:lnTo>
                    <a:pt x="130" y="267"/>
                  </a:lnTo>
                  <a:lnTo>
                    <a:pt x="118" y="287"/>
                  </a:lnTo>
                  <a:lnTo>
                    <a:pt x="105" y="306"/>
                  </a:lnTo>
                  <a:lnTo>
                    <a:pt x="94" y="326"/>
                  </a:lnTo>
                  <a:lnTo>
                    <a:pt x="83" y="347"/>
                  </a:lnTo>
                  <a:lnTo>
                    <a:pt x="73" y="367"/>
                  </a:lnTo>
                  <a:lnTo>
                    <a:pt x="64" y="388"/>
                  </a:lnTo>
                  <a:lnTo>
                    <a:pt x="55" y="408"/>
                  </a:lnTo>
                  <a:lnTo>
                    <a:pt x="47" y="429"/>
                  </a:lnTo>
                  <a:lnTo>
                    <a:pt x="39" y="450"/>
                  </a:lnTo>
                  <a:lnTo>
                    <a:pt x="31" y="471"/>
                  </a:lnTo>
                  <a:lnTo>
                    <a:pt x="26" y="492"/>
                  </a:lnTo>
                  <a:lnTo>
                    <a:pt x="20" y="511"/>
                  </a:lnTo>
                  <a:lnTo>
                    <a:pt x="15" y="532"/>
                  </a:lnTo>
                  <a:lnTo>
                    <a:pt x="10" y="553"/>
                  </a:lnTo>
                  <a:lnTo>
                    <a:pt x="7" y="573"/>
                  </a:lnTo>
                  <a:lnTo>
                    <a:pt x="4" y="593"/>
                  </a:lnTo>
                  <a:lnTo>
                    <a:pt x="1" y="613"/>
                  </a:lnTo>
                  <a:lnTo>
                    <a:pt x="0" y="632"/>
                  </a:lnTo>
                  <a:lnTo>
                    <a:pt x="0" y="652"/>
                  </a:lnTo>
                  <a:lnTo>
                    <a:pt x="0" y="671"/>
                  </a:lnTo>
                  <a:lnTo>
                    <a:pt x="0" y="688"/>
                  </a:lnTo>
                  <a:lnTo>
                    <a:pt x="3" y="706"/>
                  </a:lnTo>
                  <a:lnTo>
                    <a:pt x="5" y="723"/>
                  </a:lnTo>
                  <a:lnTo>
                    <a:pt x="8" y="739"/>
                  </a:lnTo>
                  <a:lnTo>
                    <a:pt x="11" y="756"/>
                  </a:lnTo>
                  <a:lnTo>
                    <a:pt x="16" y="771"/>
                  </a:lnTo>
                  <a:lnTo>
                    <a:pt x="21" y="786"/>
                  </a:lnTo>
                  <a:lnTo>
                    <a:pt x="27" y="800"/>
                  </a:lnTo>
                  <a:lnTo>
                    <a:pt x="34" y="813"/>
                  </a:lnTo>
                  <a:lnTo>
                    <a:pt x="41" y="825"/>
                  </a:lnTo>
                  <a:lnTo>
                    <a:pt x="49" y="837"/>
                  </a:lnTo>
                  <a:lnTo>
                    <a:pt x="57" y="847"/>
                  </a:lnTo>
                  <a:lnTo>
                    <a:pt x="67" y="858"/>
                  </a:lnTo>
                  <a:lnTo>
                    <a:pt x="76" y="867"/>
                  </a:lnTo>
                  <a:lnTo>
                    <a:pt x="87" y="876"/>
                  </a:lnTo>
                  <a:lnTo>
                    <a:pt x="98" y="883"/>
                  </a:lnTo>
                  <a:lnTo>
                    <a:pt x="109" y="889"/>
                  </a:lnTo>
                  <a:lnTo>
                    <a:pt x="121" y="895"/>
                  </a:lnTo>
                  <a:lnTo>
                    <a:pt x="133" y="900"/>
                  </a:lnTo>
                  <a:lnTo>
                    <a:pt x="146" y="904"/>
                  </a:lnTo>
                  <a:lnTo>
                    <a:pt x="160" y="907"/>
                  </a:lnTo>
                  <a:lnTo>
                    <a:pt x="173" y="909"/>
                  </a:lnTo>
                  <a:lnTo>
                    <a:pt x="187" y="909"/>
                  </a:lnTo>
                  <a:lnTo>
                    <a:pt x="202" y="909"/>
                  </a:lnTo>
                  <a:lnTo>
                    <a:pt x="216" y="909"/>
                  </a:lnTo>
                  <a:lnTo>
                    <a:pt x="231" y="907"/>
                  </a:lnTo>
                  <a:lnTo>
                    <a:pt x="247" y="904"/>
                  </a:lnTo>
                  <a:lnTo>
                    <a:pt x="262" y="900"/>
                  </a:lnTo>
                  <a:lnTo>
                    <a:pt x="278" y="896"/>
                  </a:lnTo>
                  <a:lnTo>
                    <a:pt x="293" y="891"/>
                  </a:lnTo>
                  <a:lnTo>
                    <a:pt x="310" y="884"/>
                  </a:lnTo>
                  <a:lnTo>
                    <a:pt x="325" y="876"/>
                  </a:lnTo>
                  <a:lnTo>
                    <a:pt x="342" y="867"/>
                  </a:lnTo>
                  <a:lnTo>
                    <a:pt x="358" y="858"/>
                  </a:lnTo>
                  <a:lnTo>
                    <a:pt x="374" y="849"/>
                  </a:lnTo>
                  <a:lnTo>
                    <a:pt x="391" y="837"/>
                  </a:lnTo>
                  <a:lnTo>
                    <a:pt x="406" y="825"/>
                  </a:lnTo>
                  <a:lnTo>
                    <a:pt x="423" y="813"/>
                  </a:lnTo>
                  <a:lnTo>
                    <a:pt x="438" y="800"/>
                  </a:lnTo>
                  <a:lnTo>
                    <a:pt x="454" y="786"/>
                  </a:lnTo>
                  <a:lnTo>
                    <a:pt x="469" y="771"/>
                  </a:lnTo>
                  <a:lnTo>
                    <a:pt x="483" y="756"/>
                  </a:lnTo>
                  <a:lnTo>
                    <a:pt x="499" y="740"/>
                  </a:lnTo>
                  <a:lnTo>
                    <a:pt x="513" y="724"/>
                  </a:lnTo>
                  <a:lnTo>
                    <a:pt x="528" y="706"/>
                  </a:lnTo>
                  <a:lnTo>
                    <a:pt x="541" y="688"/>
                  </a:lnTo>
                  <a:lnTo>
                    <a:pt x="554" y="671"/>
                  </a:lnTo>
                  <a:lnTo>
                    <a:pt x="567" y="652"/>
                  </a:lnTo>
                  <a:lnTo>
                    <a:pt x="580" y="633"/>
                  </a:lnTo>
                  <a:lnTo>
                    <a:pt x="592" y="614"/>
                  </a:lnTo>
                  <a:lnTo>
                    <a:pt x="604" y="594"/>
                  </a:lnTo>
                  <a:lnTo>
                    <a:pt x="615" y="574"/>
                  </a:lnTo>
                  <a:lnTo>
                    <a:pt x="625" y="553"/>
                  </a:lnTo>
                  <a:lnTo>
                    <a:pt x="635" y="534"/>
                  </a:lnTo>
                  <a:lnTo>
                    <a:pt x="645" y="513"/>
                  </a:lnTo>
                  <a:lnTo>
                    <a:pt x="652" y="492"/>
                  </a:lnTo>
                  <a:lnTo>
                    <a:pt x="661" y="471"/>
                  </a:lnTo>
                  <a:lnTo>
                    <a:pt x="668" y="451"/>
                  </a:lnTo>
                  <a:lnTo>
                    <a:pt x="676" y="430"/>
                  </a:lnTo>
                  <a:lnTo>
                    <a:pt x="681" y="409"/>
                  </a:lnTo>
                  <a:lnTo>
                    <a:pt x="687" y="388"/>
                  </a:lnTo>
                  <a:lnTo>
                    <a:pt x="691" y="368"/>
                  </a:lnTo>
                  <a:lnTo>
                    <a:pt x="696" y="347"/>
                  </a:lnTo>
                  <a:lnTo>
                    <a:pt x="699" y="327"/>
                  </a:lnTo>
                  <a:lnTo>
                    <a:pt x="701" y="307"/>
                  </a:lnTo>
                  <a:lnTo>
                    <a:pt x="702" y="287"/>
                  </a:lnTo>
                  <a:lnTo>
                    <a:pt x="703" y="268"/>
                  </a:lnTo>
                  <a:lnTo>
                    <a:pt x="704" y="249"/>
                  </a:lnTo>
                  <a:lnTo>
                    <a:pt x="703" y="231"/>
                  </a:lnTo>
                  <a:lnTo>
                    <a:pt x="702" y="213"/>
                  </a:lnTo>
                  <a:lnTo>
                    <a:pt x="700" y="195"/>
                  </a:lnTo>
                  <a:lnTo>
                    <a:pt x="698" y="179"/>
                  </a:lnTo>
                  <a:lnTo>
                    <a:pt x="694" y="162"/>
                  </a:lnTo>
                  <a:lnTo>
                    <a:pt x="690" y="147"/>
                  </a:lnTo>
                  <a:lnTo>
                    <a:pt x="686" y="132"/>
                  </a:lnTo>
                  <a:lnTo>
                    <a:pt x="680" y="118"/>
                  </a:lnTo>
                  <a:lnTo>
                    <a:pt x="673" y="104"/>
                  </a:lnTo>
                  <a:lnTo>
                    <a:pt x="667" y="91"/>
                  </a:lnTo>
                  <a:lnTo>
                    <a:pt x="659" y="79"/>
                  </a:lnTo>
                  <a:lnTo>
                    <a:pt x="651" y="67"/>
                  </a:lnTo>
                  <a:lnTo>
                    <a:pt x="643" y="57"/>
                  </a:lnTo>
                  <a:lnTo>
                    <a:pt x="633" y="47"/>
                  </a:lnTo>
                  <a:lnTo>
                    <a:pt x="623" y="38"/>
                  </a:lnTo>
                  <a:lnTo>
                    <a:pt x="612" y="31"/>
                  </a:lnTo>
                  <a:lnTo>
                    <a:pt x="601" y="24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55" name="Freeform 459"/>
            <p:cNvSpPr>
              <a:spLocks/>
            </p:cNvSpPr>
            <p:nvPr/>
          </p:nvSpPr>
          <p:spPr bwMode="auto">
            <a:xfrm>
              <a:off x="3390" y="1903"/>
              <a:ext cx="201" cy="260"/>
            </a:xfrm>
            <a:custGeom>
              <a:avLst/>
              <a:gdLst>
                <a:gd name="T0" fmla="*/ 1150 w 1408"/>
                <a:gd name="T1" fmla="*/ 23 h 1820"/>
                <a:gd name="T2" fmla="*/ 1076 w 1408"/>
                <a:gd name="T3" fmla="*/ 4 h 1820"/>
                <a:gd name="T4" fmla="*/ 996 w 1408"/>
                <a:gd name="T5" fmla="*/ 0 h 1820"/>
                <a:gd name="T6" fmla="*/ 911 w 1408"/>
                <a:gd name="T7" fmla="*/ 13 h 1820"/>
                <a:gd name="T8" fmla="*/ 821 w 1408"/>
                <a:gd name="T9" fmla="*/ 40 h 1820"/>
                <a:gd name="T10" fmla="*/ 729 w 1408"/>
                <a:gd name="T11" fmla="*/ 82 h 1820"/>
                <a:gd name="T12" fmla="*/ 638 w 1408"/>
                <a:gd name="T13" fmla="*/ 137 h 1820"/>
                <a:gd name="T14" fmla="*/ 548 w 1408"/>
                <a:gd name="T15" fmla="*/ 207 h 1820"/>
                <a:gd name="T16" fmla="*/ 460 w 1408"/>
                <a:gd name="T17" fmla="*/ 288 h 1820"/>
                <a:gd name="T18" fmla="*/ 376 w 1408"/>
                <a:gd name="T19" fmla="*/ 380 h 1820"/>
                <a:gd name="T20" fmla="*/ 298 w 1408"/>
                <a:gd name="T21" fmla="*/ 480 h 1820"/>
                <a:gd name="T22" fmla="*/ 226 w 1408"/>
                <a:gd name="T23" fmla="*/ 587 h 1820"/>
                <a:gd name="T24" fmla="*/ 163 w 1408"/>
                <a:gd name="T25" fmla="*/ 701 h 1820"/>
                <a:gd name="T26" fmla="*/ 109 w 1408"/>
                <a:gd name="T27" fmla="*/ 817 h 1820"/>
                <a:gd name="T28" fmla="*/ 65 w 1408"/>
                <a:gd name="T29" fmla="*/ 935 h 1820"/>
                <a:gd name="T30" fmla="*/ 32 w 1408"/>
                <a:gd name="T31" fmla="*/ 1054 h 1820"/>
                <a:gd name="T32" fmla="*/ 11 w 1408"/>
                <a:gd name="T33" fmla="*/ 1169 h 1820"/>
                <a:gd name="T34" fmla="*/ 1 w 1408"/>
                <a:gd name="T35" fmla="*/ 1280 h 1820"/>
                <a:gd name="T36" fmla="*/ 2 w 1408"/>
                <a:gd name="T37" fmla="*/ 1385 h 1820"/>
                <a:gd name="T38" fmla="*/ 16 w 1408"/>
                <a:gd name="T39" fmla="*/ 1481 h 1820"/>
                <a:gd name="T40" fmla="*/ 42 w 1408"/>
                <a:gd name="T41" fmla="*/ 1569 h 1820"/>
                <a:gd name="T42" fmla="*/ 78 w 1408"/>
                <a:gd name="T43" fmla="*/ 1645 h 1820"/>
                <a:gd name="T44" fmla="*/ 126 w 1408"/>
                <a:gd name="T45" fmla="*/ 1708 h 1820"/>
                <a:gd name="T46" fmla="*/ 182 w 1408"/>
                <a:gd name="T47" fmla="*/ 1758 h 1820"/>
                <a:gd name="T48" fmla="*/ 248 w 1408"/>
                <a:gd name="T49" fmla="*/ 1793 h 1820"/>
                <a:gd name="T50" fmla="*/ 321 w 1408"/>
                <a:gd name="T51" fmla="*/ 1814 h 1820"/>
                <a:gd name="T52" fmla="*/ 402 w 1408"/>
                <a:gd name="T53" fmla="*/ 1820 h 1820"/>
                <a:gd name="T54" fmla="*/ 487 w 1408"/>
                <a:gd name="T55" fmla="*/ 1810 h 1820"/>
                <a:gd name="T56" fmla="*/ 576 w 1408"/>
                <a:gd name="T57" fmla="*/ 1784 h 1820"/>
                <a:gd name="T58" fmla="*/ 666 w 1408"/>
                <a:gd name="T59" fmla="*/ 1745 h 1820"/>
                <a:gd name="T60" fmla="*/ 758 w 1408"/>
                <a:gd name="T61" fmla="*/ 1690 h 1820"/>
                <a:gd name="T62" fmla="*/ 849 w 1408"/>
                <a:gd name="T63" fmla="*/ 1623 h 1820"/>
                <a:gd name="T64" fmla="*/ 937 w 1408"/>
                <a:gd name="T65" fmla="*/ 1543 h 1820"/>
                <a:gd name="T66" fmla="*/ 1021 w 1408"/>
                <a:gd name="T67" fmla="*/ 1453 h 1820"/>
                <a:gd name="T68" fmla="*/ 1101 w 1408"/>
                <a:gd name="T69" fmla="*/ 1353 h 1820"/>
                <a:gd name="T70" fmla="*/ 1172 w 1408"/>
                <a:gd name="T71" fmla="*/ 1246 h 1820"/>
                <a:gd name="T72" fmla="*/ 1237 w 1408"/>
                <a:gd name="T73" fmla="*/ 1133 h 1820"/>
                <a:gd name="T74" fmla="*/ 1292 w 1408"/>
                <a:gd name="T75" fmla="*/ 1017 h 1820"/>
                <a:gd name="T76" fmla="*/ 1337 w 1408"/>
                <a:gd name="T77" fmla="*/ 899 h 1820"/>
                <a:gd name="T78" fmla="*/ 1371 w 1408"/>
                <a:gd name="T79" fmla="*/ 781 h 1820"/>
                <a:gd name="T80" fmla="*/ 1396 w 1408"/>
                <a:gd name="T81" fmla="*/ 666 h 1820"/>
                <a:gd name="T82" fmla="*/ 1407 w 1408"/>
                <a:gd name="T83" fmla="*/ 553 h 1820"/>
                <a:gd name="T84" fmla="*/ 1407 w 1408"/>
                <a:gd name="T85" fmla="*/ 448 h 1820"/>
                <a:gd name="T86" fmla="*/ 1394 w 1408"/>
                <a:gd name="T87" fmla="*/ 350 h 1820"/>
                <a:gd name="T88" fmla="*/ 1370 w 1408"/>
                <a:gd name="T89" fmla="*/ 261 h 1820"/>
                <a:gd name="T90" fmla="*/ 1335 w 1408"/>
                <a:gd name="T91" fmla="*/ 184 h 1820"/>
                <a:gd name="T92" fmla="*/ 1289 w 1408"/>
                <a:gd name="T93" fmla="*/ 119 h 1820"/>
                <a:gd name="T94" fmla="*/ 1233 w 1408"/>
                <a:gd name="T95" fmla="*/ 68 h 18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08" h="1820">
                  <a:moveTo>
                    <a:pt x="1202" y="47"/>
                  </a:moveTo>
                  <a:lnTo>
                    <a:pt x="1186" y="38"/>
                  </a:lnTo>
                  <a:lnTo>
                    <a:pt x="1168" y="30"/>
                  </a:lnTo>
                  <a:lnTo>
                    <a:pt x="1150" y="23"/>
                  </a:lnTo>
                  <a:lnTo>
                    <a:pt x="1133" y="17"/>
                  </a:lnTo>
                  <a:lnTo>
                    <a:pt x="1115" y="11"/>
                  </a:lnTo>
                  <a:lnTo>
                    <a:pt x="1096" y="7"/>
                  </a:lnTo>
                  <a:lnTo>
                    <a:pt x="1076" y="4"/>
                  </a:lnTo>
                  <a:lnTo>
                    <a:pt x="1056" y="2"/>
                  </a:lnTo>
                  <a:lnTo>
                    <a:pt x="1037" y="0"/>
                  </a:lnTo>
                  <a:lnTo>
                    <a:pt x="1017" y="0"/>
                  </a:lnTo>
                  <a:lnTo>
                    <a:pt x="996" y="0"/>
                  </a:lnTo>
                  <a:lnTo>
                    <a:pt x="975" y="3"/>
                  </a:lnTo>
                  <a:lnTo>
                    <a:pt x="954" y="5"/>
                  </a:lnTo>
                  <a:lnTo>
                    <a:pt x="932" y="8"/>
                  </a:lnTo>
                  <a:lnTo>
                    <a:pt x="911" y="13"/>
                  </a:lnTo>
                  <a:lnTo>
                    <a:pt x="888" y="18"/>
                  </a:lnTo>
                  <a:lnTo>
                    <a:pt x="865" y="25"/>
                  </a:lnTo>
                  <a:lnTo>
                    <a:pt x="843" y="31"/>
                  </a:lnTo>
                  <a:lnTo>
                    <a:pt x="821" y="40"/>
                  </a:lnTo>
                  <a:lnTo>
                    <a:pt x="798" y="49"/>
                  </a:lnTo>
                  <a:lnTo>
                    <a:pt x="776" y="59"/>
                  </a:lnTo>
                  <a:lnTo>
                    <a:pt x="752" y="70"/>
                  </a:lnTo>
                  <a:lnTo>
                    <a:pt x="729" y="82"/>
                  </a:lnTo>
                  <a:lnTo>
                    <a:pt x="707" y="94"/>
                  </a:lnTo>
                  <a:lnTo>
                    <a:pt x="684" y="109"/>
                  </a:lnTo>
                  <a:lnTo>
                    <a:pt x="661" y="123"/>
                  </a:lnTo>
                  <a:lnTo>
                    <a:pt x="638" y="137"/>
                  </a:lnTo>
                  <a:lnTo>
                    <a:pt x="615" y="154"/>
                  </a:lnTo>
                  <a:lnTo>
                    <a:pt x="592" y="171"/>
                  </a:lnTo>
                  <a:lnTo>
                    <a:pt x="570" y="188"/>
                  </a:lnTo>
                  <a:lnTo>
                    <a:pt x="548" y="207"/>
                  </a:lnTo>
                  <a:lnTo>
                    <a:pt x="525" y="226"/>
                  </a:lnTo>
                  <a:lnTo>
                    <a:pt x="504" y="246"/>
                  </a:lnTo>
                  <a:lnTo>
                    <a:pt x="482" y="267"/>
                  </a:lnTo>
                  <a:lnTo>
                    <a:pt x="460" y="288"/>
                  </a:lnTo>
                  <a:lnTo>
                    <a:pt x="439" y="310"/>
                  </a:lnTo>
                  <a:lnTo>
                    <a:pt x="418" y="332"/>
                  </a:lnTo>
                  <a:lnTo>
                    <a:pt x="397" y="355"/>
                  </a:lnTo>
                  <a:lnTo>
                    <a:pt x="376" y="380"/>
                  </a:lnTo>
                  <a:lnTo>
                    <a:pt x="356" y="404"/>
                  </a:lnTo>
                  <a:lnTo>
                    <a:pt x="336" y="428"/>
                  </a:lnTo>
                  <a:lnTo>
                    <a:pt x="317" y="454"/>
                  </a:lnTo>
                  <a:lnTo>
                    <a:pt x="298" y="480"/>
                  </a:lnTo>
                  <a:lnTo>
                    <a:pt x="279" y="506"/>
                  </a:lnTo>
                  <a:lnTo>
                    <a:pt x="262" y="533"/>
                  </a:lnTo>
                  <a:lnTo>
                    <a:pt x="244" y="560"/>
                  </a:lnTo>
                  <a:lnTo>
                    <a:pt x="226" y="587"/>
                  </a:lnTo>
                  <a:lnTo>
                    <a:pt x="210" y="615"/>
                  </a:lnTo>
                  <a:lnTo>
                    <a:pt x="194" y="644"/>
                  </a:lnTo>
                  <a:lnTo>
                    <a:pt x="179" y="672"/>
                  </a:lnTo>
                  <a:lnTo>
                    <a:pt x="163" y="701"/>
                  </a:lnTo>
                  <a:lnTo>
                    <a:pt x="149" y="730"/>
                  </a:lnTo>
                  <a:lnTo>
                    <a:pt x="136" y="759"/>
                  </a:lnTo>
                  <a:lnTo>
                    <a:pt x="122" y="788"/>
                  </a:lnTo>
                  <a:lnTo>
                    <a:pt x="109" y="817"/>
                  </a:lnTo>
                  <a:lnTo>
                    <a:pt x="97" y="847"/>
                  </a:lnTo>
                  <a:lnTo>
                    <a:pt x="86" y="877"/>
                  </a:lnTo>
                  <a:lnTo>
                    <a:pt x="75" y="906"/>
                  </a:lnTo>
                  <a:lnTo>
                    <a:pt x="65" y="935"/>
                  </a:lnTo>
                  <a:lnTo>
                    <a:pt x="56" y="965"/>
                  </a:lnTo>
                  <a:lnTo>
                    <a:pt x="47" y="995"/>
                  </a:lnTo>
                  <a:lnTo>
                    <a:pt x="40" y="1024"/>
                  </a:lnTo>
                  <a:lnTo>
                    <a:pt x="32" y="1054"/>
                  </a:lnTo>
                  <a:lnTo>
                    <a:pt x="25" y="1082"/>
                  </a:lnTo>
                  <a:lnTo>
                    <a:pt x="20" y="1111"/>
                  </a:lnTo>
                  <a:lnTo>
                    <a:pt x="15" y="1141"/>
                  </a:lnTo>
                  <a:lnTo>
                    <a:pt x="11" y="1169"/>
                  </a:lnTo>
                  <a:lnTo>
                    <a:pt x="6" y="1197"/>
                  </a:lnTo>
                  <a:lnTo>
                    <a:pt x="4" y="1225"/>
                  </a:lnTo>
                  <a:lnTo>
                    <a:pt x="2" y="1253"/>
                  </a:lnTo>
                  <a:lnTo>
                    <a:pt x="1" y="1280"/>
                  </a:lnTo>
                  <a:lnTo>
                    <a:pt x="0" y="1307"/>
                  </a:lnTo>
                  <a:lnTo>
                    <a:pt x="0" y="1333"/>
                  </a:lnTo>
                  <a:lnTo>
                    <a:pt x="1" y="1360"/>
                  </a:lnTo>
                  <a:lnTo>
                    <a:pt x="2" y="1385"/>
                  </a:lnTo>
                  <a:lnTo>
                    <a:pt x="4" y="1410"/>
                  </a:lnTo>
                  <a:lnTo>
                    <a:pt x="8" y="1434"/>
                  </a:lnTo>
                  <a:lnTo>
                    <a:pt x="12" y="1458"/>
                  </a:lnTo>
                  <a:lnTo>
                    <a:pt x="16" y="1481"/>
                  </a:lnTo>
                  <a:lnTo>
                    <a:pt x="21" y="1505"/>
                  </a:lnTo>
                  <a:lnTo>
                    <a:pt x="27" y="1527"/>
                  </a:lnTo>
                  <a:lnTo>
                    <a:pt x="34" y="1548"/>
                  </a:lnTo>
                  <a:lnTo>
                    <a:pt x="42" y="1569"/>
                  </a:lnTo>
                  <a:lnTo>
                    <a:pt x="50" y="1589"/>
                  </a:lnTo>
                  <a:lnTo>
                    <a:pt x="58" y="1609"/>
                  </a:lnTo>
                  <a:lnTo>
                    <a:pt x="68" y="1626"/>
                  </a:lnTo>
                  <a:lnTo>
                    <a:pt x="78" y="1645"/>
                  </a:lnTo>
                  <a:lnTo>
                    <a:pt x="89" y="1662"/>
                  </a:lnTo>
                  <a:lnTo>
                    <a:pt x="100" y="1678"/>
                  </a:lnTo>
                  <a:lnTo>
                    <a:pt x="113" y="1694"/>
                  </a:lnTo>
                  <a:lnTo>
                    <a:pt x="126" y="1708"/>
                  </a:lnTo>
                  <a:lnTo>
                    <a:pt x="139" y="1722"/>
                  </a:lnTo>
                  <a:lnTo>
                    <a:pt x="152" y="1735"/>
                  </a:lnTo>
                  <a:lnTo>
                    <a:pt x="167" y="1747"/>
                  </a:lnTo>
                  <a:lnTo>
                    <a:pt x="182" y="1758"/>
                  </a:lnTo>
                  <a:lnTo>
                    <a:pt x="198" y="1769"/>
                  </a:lnTo>
                  <a:lnTo>
                    <a:pt x="214" y="1778"/>
                  </a:lnTo>
                  <a:lnTo>
                    <a:pt x="231" y="1787"/>
                  </a:lnTo>
                  <a:lnTo>
                    <a:pt x="248" y="1793"/>
                  </a:lnTo>
                  <a:lnTo>
                    <a:pt x="266" y="1800"/>
                  </a:lnTo>
                  <a:lnTo>
                    <a:pt x="284" y="1806"/>
                  </a:lnTo>
                  <a:lnTo>
                    <a:pt x="303" y="1811"/>
                  </a:lnTo>
                  <a:lnTo>
                    <a:pt x="321" y="1814"/>
                  </a:lnTo>
                  <a:lnTo>
                    <a:pt x="341" y="1817"/>
                  </a:lnTo>
                  <a:lnTo>
                    <a:pt x="361" y="1819"/>
                  </a:lnTo>
                  <a:lnTo>
                    <a:pt x="381" y="1820"/>
                  </a:lnTo>
                  <a:lnTo>
                    <a:pt x="402" y="1820"/>
                  </a:lnTo>
                  <a:lnTo>
                    <a:pt x="422" y="1819"/>
                  </a:lnTo>
                  <a:lnTo>
                    <a:pt x="444" y="1816"/>
                  </a:lnTo>
                  <a:lnTo>
                    <a:pt x="465" y="1813"/>
                  </a:lnTo>
                  <a:lnTo>
                    <a:pt x="487" y="1810"/>
                  </a:lnTo>
                  <a:lnTo>
                    <a:pt x="508" y="1804"/>
                  </a:lnTo>
                  <a:lnTo>
                    <a:pt x="531" y="1799"/>
                  </a:lnTo>
                  <a:lnTo>
                    <a:pt x="554" y="1792"/>
                  </a:lnTo>
                  <a:lnTo>
                    <a:pt x="576" y="1784"/>
                  </a:lnTo>
                  <a:lnTo>
                    <a:pt x="598" y="1775"/>
                  </a:lnTo>
                  <a:lnTo>
                    <a:pt x="621" y="1766"/>
                  </a:lnTo>
                  <a:lnTo>
                    <a:pt x="644" y="1756"/>
                  </a:lnTo>
                  <a:lnTo>
                    <a:pt x="666" y="1745"/>
                  </a:lnTo>
                  <a:lnTo>
                    <a:pt x="689" y="1732"/>
                  </a:lnTo>
                  <a:lnTo>
                    <a:pt x="713" y="1719"/>
                  </a:lnTo>
                  <a:lnTo>
                    <a:pt x="736" y="1705"/>
                  </a:lnTo>
                  <a:lnTo>
                    <a:pt x="758" y="1690"/>
                  </a:lnTo>
                  <a:lnTo>
                    <a:pt x="781" y="1674"/>
                  </a:lnTo>
                  <a:lnTo>
                    <a:pt x="803" y="1658"/>
                  </a:lnTo>
                  <a:lnTo>
                    <a:pt x="827" y="1641"/>
                  </a:lnTo>
                  <a:lnTo>
                    <a:pt x="849" y="1623"/>
                  </a:lnTo>
                  <a:lnTo>
                    <a:pt x="872" y="1604"/>
                  </a:lnTo>
                  <a:lnTo>
                    <a:pt x="894" y="1584"/>
                  </a:lnTo>
                  <a:lnTo>
                    <a:pt x="915" y="1564"/>
                  </a:lnTo>
                  <a:lnTo>
                    <a:pt x="937" y="1543"/>
                  </a:lnTo>
                  <a:lnTo>
                    <a:pt x="959" y="1521"/>
                  </a:lnTo>
                  <a:lnTo>
                    <a:pt x="980" y="1499"/>
                  </a:lnTo>
                  <a:lnTo>
                    <a:pt x="1001" y="1476"/>
                  </a:lnTo>
                  <a:lnTo>
                    <a:pt x="1021" y="1453"/>
                  </a:lnTo>
                  <a:lnTo>
                    <a:pt x="1042" y="1428"/>
                  </a:lnTo>
                  <a:lnTo>
                    <a:pt x="1062" y="1404"/>
                  </a:lnTo>
                  <a:lnTo>
                    <a:pt x="1081" y="1379"/>
                  </a:lnTo>
                  <a:lnTo>
                    <a:pt x="1101" y="1353"/>
                  </a:lnTo>
                  <a:lnTo>
                    <a:pt x="1119" y="1327"/>
                  </a:lnTo>
                  <a:lnTo>
                    <a:pt x="1137" y="1300"/>
                  </a:lnTo>
                  <a:lnTo>
                    <a:pt x="1155" y="1274"/>
                  </a:lnTo>
                  <a:lnTo>
                    <a:pt x="1172" y="1246"/>
                  </a:lnTo>
                  <a:lnTo>
                    <a:pt x="1189" y="1218"/>
                  </a:lnTo>
                  <a:lnTo>
                    <a:pt x="1206" y="1191"/>
                  </a:lnTo>
                  <a:lnTo>
                    <a:pt x="1221" y="1162"/>
                  </a:lnTo>
                  <a:lnTo>
                    <a:pt x="1237" y="1133"/>
                  </a:lnTo>
                  <a:lnTo>
                    <a:pt x="1252" y="1105"/>
                  </a:lnTo>
                  <a:lnTo>
                    <a:pt x="1265" y="1076"/>
                  </a:lnTo>
                  <a:lnTo>
                    <a:pt x="1280" y="1047"/>
                  </a:lnTo>
                  <a:lnTo>
                    <a:pt x="1292" y="1017"/>
                  </a:lnTo>
                  <a:lnTo>
                    <a:pt x="1304" y="987"/>
                  </a:lnTo>
                  <a:lnTo>
                    <a:pt x="1316" y="959"/>
                  </a:lnTo>
                  <a:lnTo>
                    <a:pt x="1327" y="929"/>
                  </a:lnTo>
                  <a:lnTo>
                    <a:pt x="1337" y="899"/>
                  </a:lnTo>
                  <a:lnTo>
                    <a:pt x="1347" y="869"/>
                  </a:lnTo>
                  <a:lnTo>
                    <a:pt x="1356" y="840"/>
                  </a:lnTo>
                  <a:lnTo>
                    <a:pt x="1365" y="811"/>
                  </a:lnTo>
                  <a:lnTo>
                    <a:pt x="1371" y="781"/>
                  </a:lnTo>
                  <a:lnTo>
                    <a:pt x="1379" y="752"/>
                  </a:lnTo>
                  <a:lnTo>
                    <a:pt x="1385" y="723"/>
                  </a:lnTo>
                  <a:lnTo>
                    <a:pt x="1390" y="693"/>
                  </a:lnTo>
                  <a:lnTo>
                    <a:pt x="1396" y="666"/>
                  </a:lnTo>
                  <a:lnTo>
                    <a:pt x="1399" y="637"/>
                  </a:lnTo>
                  <a:lnTo>
                    <a:pt x="1402" y="608"/>
                  </a:lnTo>
                  <a:lnTo>
                    <a:pt x="1405" y="581"/>
                  </a:lnTo>
                  <a:lnTo>
                    <a:pt x="1407" y="553"/>
                  </a:lnTo>
                  <a:lnTo>
                    <a:pt x="1408" y="527"/>
                  </a:lnTo>
                  <a:lnTo>
                    <a:pt x="1408" y="500"/>
                  </a:lnTo>
                  <a:lnTo>
                    <a:pt x="1408" y="473"/>
                  </a:lnTo>
                  <a:lnTo>
                    <a:pt x="1407" y="448"/>
                  </a:lnTo>
                  <a:lnTo>
                    <a:pt x="1405" y="423"/>
                  </a:lnTo>
                  <a:lnTo>
                    <a:pt x="1401" y="398"/>
                  </a:lnTo>
                  <a:lnTo>
                    <a:pt x="1398" y="374"/>
                  </a:lnTo>
                  <a:lnTo>
                    <a:pt x="1394" y="350"/>
                  </a:lnTo>
                  <a:lnTo>
                    <a:pt x="1389" y="326"/>
                  </a:lnTo>
                  <a:lnTo>
                    <a:pt x="1384" y="304"/>
                  </a:lnTo>
                  <a:lnTo>
                    <a:pt x="1377" y="282"/>
                  </a:lnTo>
                  <a:lnTo>
                    <a:pt x="1370" y="261"/>
                  </a:lnTo>
                  <a:lnTo>
                    <a:pt x="1363" y="241"/>
                  </a:lnTo>
                  <a:lnTo>
                    <a:pt x="1354" y="221"/>
                  </a:lnTo>
                  <a:lnTo>
                    <a:pt x="1345" y="203"/>
                  </a:lnTo>
                  <a:lnTo>
                    <a:pt x="1335" y="184"/>
                  </a:lnTo>
                  <a:lnTo>
                    <a:pt x="1324" y="167"/>
                  </a:lnTo>
                  <a:lnTo>
                    <a:pt x="1313" y="150"/>
                  </a:lnTo>
                  <a:lnTo>
                    <a:pt x="1302" y="134"/>
                  </a:lnTo>
                  <a:lnTo>
                    <a:pt x="1289" y="119"/>
                  </a:lnTo>
                  <a:lnTo>
                    <a:pt x="1276" y="105"/>
                  </a:lnTo>
                  <a:lnTo>
                    <a:pt x="1262" y="92"/>
                  </a:lnTo>
                  <a:lnTo>
                    <a:pt x="1248" y="79"/>
                  </a:lnTo>
                  <a:lnTo>
                    <a:pt x="1233" y="68"/>
                  </a:lnTo>
                  <a:lnTo>
                    <a:pt x="1218" y="57"/>
                  </a:lnTo>
                  <a:lnTo>
                    <a:pt x="1202" y="47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56" name="Freeform 460"/>
            <p:cNvSpPr>
              <a:spLocks/>
            </p:cNvSpPr>
            <p:nvPr/>
          </p:nvSpPr>
          <p:spPr bwMode="auto">
            <a:xfrm>
              <a:off x="3251" y="1813"/>
              <a:ext cx="156" cy="119"/>
            </a:xfrm>
            <a:custGeom>
              <a:avLst/>
              <a:gdLst>
                <a:gd name="T0" fmla="*/ 1096 w 1096"/>
                <a:gd name="T1" fmla="*/ 47 h 828"/>
                <a:gd name="T2" fmla="*/ 1080 w 1096"/>
                <a:gd name="T3" fmla="*/ 39 h 828"/>
                <a:gd name="T4" fmla="*/ 1063 w 1096"/>
                <a:gd name="T5" fmla="*/ 31 h 828"/>
                <a:gd name="T6" fmla="*/ 1046 w 1096"/>
                <a:gd name="T7" fmla="*/ 23 h 828"/>
                <a:gd name="T8" fmla="*/ 1028 w 1096"/>
                <a:gd name="T9" fmla="*/ 18 h 828"/>
                <a:gd name="T10" fmla="*/ 1010 w 1096"/>
                <a:gd name="T11" fmla="*/ 12 h 828"/>
                <a:gd name="T12" fmla="*/ 991 w 1096"/>
                <a:gd name="T13" fmla="*/ 8 h 828"/>
                <a:gd name="T14" fmla="*/ 973 w 1096"/>
                <a:gd name="T15" fmla="*/ 4 h 828"/>
                <a:gd name="T16" fmla="*/ 953 w 1096"/>
                <a:gd name="T17" fmla="*/ 2 h 828"/>
                <a:gd name="T18" fmla="*/ 933 w 1096"/>
                <a:gd name="T19" fmla="*/ 1 h 828"/>
                <a:gd name="T20" fmla="*/ 913 w 1096"/>
                <a:gd name="T21" fmla="*/ 0 h 828"/>
                <a:gd name="T22" fmla="*/ 893 w 1096"/>
                <a:gd name="T23" fmla="*/ 1 h 828"/>
                <a:gd name="T24" fmla="*/ 872 w 1096"/>
                <a:gd name="T25" fmla="*/ 2 h 828"/>
                <a:gd name="T26" fmla="*/ 851 w 1096"/>
                <a:gd name="T27" fmla="*/ 4 h 828"/>
                <a:gd name="T28" fmla="*/ 830 w 1096"/>
                <a:gd name="T29" fmla="*/ 8 h 828"/>
                <a:gd name="T30" fmla="*/ 808 w 1096"/>
                <a:gd name="T31" fmla="*/ 12 h 828"/>
                <a:gd name="T32" fmla="*/ 787 w 1096"/>
                <a:gd name="T33" fmla="*/ 18 h 828"/>
                <a:gd name="T34" fmla="*/ 765 w 1096"/>
                <a:gd name="T35" fmla="*/ 23 h 828"/>
                <a:gd name="T36" fmla="*/ 743 w 1096"/>
                <a:gd name="T37" fmla="*/ 31 h 828"/>
                <a:gd name="T38" fmla="*/ 721 w 1096"/>
                <a:gd name="T39" fmla="*/ 39 h 828"/>
                <a:gd name="T40" fmla="*/ 697 w 1096"/>
                <a:gd name="T41" fmla="*/ 47 h 828"/>
                <a:gd name="T42" fmla="*/ 675 w 1096"/>
                <a:gd name="T43" fmla="*/ 56 h 828"/>
                <a:gd name="T44" fmla="*/ 653 w 1096"/>
                <a:gd name="T45" fmla="*/ 67 h 828"/>
                <a:gd name="T46" fmla="*/ 630 w 1096"/>
                <a:gd name="T47" fmla="*/ 78 h 828"/>
                <a:gd name="T48" fmla="*/ 608 w 1096"/>
                <a:gd name="T49" fmla="*/ 91 h 828"/>
                <a:gd name="T50" fmla="*/ 585 w 1096"/>
                <a:gd name="T51" fmla="*/ 104 h 828"/>
                <a:gd name="T52" fmla="*/ 563 w 1096"/>
                <a:gd name="T53" fmla="*/ 118 h 828"/>
                <a:gd name="T54" fmla="*/ 539 w 1096"/>
                <a:gd name="T55" fmla="*/ 133 h 828"/>
                <a:gd name="T56" fmla="*/ 517 w 1096"/>
                <a:gd name="T57" fmla="*/ 149 h 828"/>
                <a:gd name="T58" fmla="*/ 495 w 1096"/>
                <a:gd name="T59" fmla="*/ 165 h 828"/>
                <a:gd name="T60" fmla="*/ 472 w 1096"/>
                <a:gd name="T61" fmla="*/ 182 h 828"/>
                <a:gd name="T62" fmla="*/ 450 w 1096"/>
                <a:gd name="T63" fmla="*/ 200 h 828"/>
                <a:gd name="T64" fmla="*/ 428 w 1096"/>
                <a:gd name="T65" fmla="*/ 219 h 828"/>
                <a:gd name="T66" fmla="*/ 406 w 1096"/>
                <a:gd name="T67" fmla="*/ 239 h 828"/>
                <a:gd name="T68" fmla="*/ 385 w 1096"/>
                <a:gd name="T69" fmla="*/ 259 h 828"/>
                <a:gd name="T70" fmla="*/ 363 w 1096"/>
                <a:gd name="T71" fmla="*/ 280 h 828"/>
                <a:gd name="T72" fmla="*/ 342 w 1096"/>
                <a:gd name="T73" fmla="*/ 301 h 828"/>
                <a:gd name="T74" fmla="*/ 321 w 1096"/>
                <a:gd name="T75" fmla="*/ 323 h 828"/>
                <a:gd name="T76" fmla="*/ 301 w 1096"/>
                <a:gd name="T77" fmla="*/ 345 h 828"/>
                <a:gd name="T78" fmla="*/ 280 w 1096"/>
                <a:gd name="T79" fmla="*/ 368 h 828"/>
                <a:gd name="T80" fmla="*/ 260 w 1096"/>
                <a:gd name="T81" fmla="*/ 392 h 828"/>
                <a:gd name="T82" fmla="*/ 240 w 1096"/>
                <a:gd name="T83" fmla="*/ 417 h 828"/>
                <a:gd name="T84" fmla="*/ 221 w 1096"/>
                <a:gd name="T85" fmla="*/ 441 h 828"/>
                <a:gd name="T86" fmla="*/ 202 w 1096"/>
                <a:gd name="T87" fmla="*/ 466 h 828"/>
                <a:gd name="T88" fmla="*/ 184 w 1096"/>
                <a:gd name="T89" fmla="*/ 493 h 828"/>
                <a:gd name="T90" fmla="*/ 165 w 1096"/>
                <a:gd name="T91" fmla="*/ 518 h 828"/>
                <a:gd name="T92" fmla="*/ 148 w 1096"/>
                <a:gd name="T93" fmla="*/ 545 h 828"/>
                <a:gd name="T94" fmla="*/ 130 w 1096"/>
                <a:gd name="T95" fmla="*/ 572 h 828"/>
                <a:gd name="T96" fmla="*/ 114 w 1096"/>
                <a:gd name="T97" fmla="*/ 599 h 828"/>
                <a:gd name="T98" fmla="*/ 97 w 1096"/>
                <a:gd name="T99" fmla="*/ 627 h 828"/>
                <a:gd name="T100" fmla="*/ 82 w 1096"/>
                <a:gd name="T101" fmla="*/ 655 h 828"/>
                <a:gd name="T102" fmla="*/ 66 w 1096"/>
                <a:gd name="T103" fmla="*/ 683 h 828"/>
                <a:gd name="T104" fmla="*/ 52 w 1096"/>
                <a:gd name="T105" fmla="*/ 712 h 828"/>
                <a:gd name="T106" fmla="*/ 38 w 1096"/>
                <a:gd name="T107" fmla="*/ 740 h 828"/>
                <a:gd name="T108" fmla="*/ 24 w 1096"/>
                <a:gd name="T109" fmla="*/ 769 h 828"/>
                <a:gd name="T110" fmla="*/ 12 w 1096"/>
                <a:gd name="T111" fmla="*/ 798 h 828"/>
                <a:gd name="T112" fmla="*/ 0 w 1096"/>
                <a:gd name="T113" fmla="*/ 828 h 8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96" h="828">
                  <a:moveTo>
                    <a:pt x="1096" y="47"/>
                  </a:moveTo>
                  <a:lnTo>
                    <a:pt x="1080" y="39"/>
                  </a:lnTo>
                  <a:lnTo>
                    <a:pt x="1063" y="31"/>
                  </a:lnTo>
                  <a:lnTo>
                    <a:pt x="1046" y="23"/>
                  </a:lnTo>
                  <a:lnTo>
                    <a:pt x="1028" y="18"/>
                  </a:lnTo>
                  <a:lnTo>
                    <a:pt x="1010" y="12"/>
                  </a:lnTo>
                  <a:lnTo>
                    <a:pt x="991" y="8"/>
                  </a:lnTo>
                  <a:lnTo>
                    <a:pt x="973" y="4"/>
                  </a:lnTo>
                  <a:lnTo>
                    <a:pt x="953" y="2"/>
                  </a:lnTo>
                  <a:lnTo>
                    <a:pt x="933" y="1"/>
                  </a:lnTo>
                  <a:lnTo>
                    <a:pt x="913" y="0"/>
                  </a:lnTo>
                  <a:lnTo>
                    <a:pt x="893" y="1"/>
                  </a:lnTo>
                  <a:lnTo>
                    <a:pt x="872" y="2"/>
                  </a:lnTo>
                  <a:lnTo>
                    <a:pt x="851" y="4"/>
                  </a:lnTo>
                  <a:lnTo>
                    <a:pt x="830" y="8"/>
                  </a:lnTo>
                  <a:lnTo>
                    <a:pt x="808" y="12"/>
                  </a:lnTo>
                  <a:lnTo>
                    <a:pt x="787" y="18"/>
                  </a:lnTo>
                  <a:lnTo>
                    <a:pt x="765" y="23"/>
                  </a:lnTo>
                  <a:lnTo>
                    <a:pt x="743" y="31"/>
                  </a:lnTo>
                  <a:lnTo>
                    <a:pt x="721" y="39"/>
                  </a:lnTo>
                  <a:lnTo>
                    <a:pt x="697" y="47"/>
                  </a:lnTo>
                  <a:lnTo>
                    <a:pt x="675" y="56"/>
                  </a:lnTo>
                  <a:lnTo>
                    <a:pt x="653" y="67"/>
                  </a:lnTo>
                  <a:lnTo>
                    <a:pt x="630" y="78"/>
                  </a:lnTo>
                  <a:lnTo>
                    <a:pt x="608" y="91"/>
                  </a:lnTo>
                  <a:lnTo>
                    <a:pt x="585" y="104"/>
                  </a:lnTo>
                  <a:lnTo>
                    <a:pt x="563" y="118"/>
                  </a:lnTo>
                  <a:lnTo>
                    <a:pt x="539" y="133"/>
                  </a:lnTo>
                  <a:lnTo>
                    <a:pt x="517" y="149"/>
                  </a:lnTo>
                  <a:lnTo>
                    <a:pt x="495" y="165"/>
                  </a:lnTo>
                  <a:lnTo>
                    <a:pt x="472" y="182"/>
                  </a:lnTo>
                  <a:lnTo>
                    <a:pt x="450" y="200"/>
                  </a:lnTo>
                  <a:lnTo>
                    <a:pt x="428" y="219"/>
                  </a:lnTo>
                  <a:lnTo>
                    <a:pt x="406" y="239"/>
                  </a:lnTo>
                  <a:lnTo>
                    <a:pt x="385" y="259"/>
                  </a:lnTo>
                  <a:lnTo>
                    <a:pt x="363" y="280"/>
                  </a:lnTo>
                  <a:lnTo>
                    <a:pt x="342" y="301"/>
                  </a:lnTo>
                  <a:lnTo>
                    <a:pt x="321" y="323"/>
                  </a:lnTo>
                  <a:lnTo>
                    <a:pt x="301" y="345"/>
                  </a:lnTo>
                  <a:lnTo>
                    <a:pt x="280" y="368"/>
                  </a:lnTo>
                  <a:lnTo>
                    <a:pt x="260" y="392"/>
                  </a:lnTo>
                  <a:lnTo>
                    <a:pt x="240" y="417"/>
                  </a:lnTo>
                  <a:lnTo>
                    <a:pt x="221" y="441"/>
                  </a:lnTo>
                  <a:lnTo>
                    <a:pt x="202" y="466"/>
                  </a:lnTo>
                  <a:lnTo>
                    <a:pt x="184" y="493"/>
                  </a:lnTo>
                  <a:lnTo>
                    <a:pt x="165" y="518"/>
                  </a:lnTo>
                  <a:lnTo>
                    <a:pt x="148" y="545"/>
                  </a:lnTo>
                  <a:lnTo>
                    <a:pt x="130" y="572"/>
                  </a:lnTo>
                  <a:lnTo>
                    <a:pt x="114" y="599"/>
                  </a:lnTo>
                  <a:lnTo>
                    <a:pt x="97" y="627"/>
                  </a:lnTo>
                  <a:lnTo>
                    <a:pt x="82" y="655"/>
                  </a:lnTo>
                  <a:lnTo>
                    <a:pt x="66" y="683"/>
                  </a:lnTo>
                  <a:lnTo>
                    <a:pt x="52" y="712"/>
                  </a:lnTo>
                  <a:lnTo>
                    <a:pt x="38" y="740"/>
                  </a:lnTo>
                  <a:lnTo>
                    <a:pt x="24" y="769"/>
                  </a:lnTo>
                  <a:lnTo>
                    <a:pt x="12" y="798"/>
                  </a:lnTo>
                  <a:lnTo>
                    <a:pt x="0" y="82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57" name="Line 461"/>
            <p:cNvSpPr>
              <a:spLocks noChangeShapeType="1"/>
            </p:cNvSpPr>
            <p:nvPr/>
          </p:nvSpPr>
          <p:spPr bwMode="auto">
            <a:xfrm flipH="1">
              <a:off x="3577" y="2300"/>
              <a:ext cx="54" cy="3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58" name="Line 462"/>
            <p:cNvSpPr>
              <a:spLocks noChangeShapeType="1"/>
            </p:cNvSpPr>
            <p:nvPr/>
          </p:nvSpPr>
          <p:spPr bwMode="auto">
            <a:xfrm flipH="1">
              <a:off x="3443" y="2316"/>
              <a:ext cx="322" cy="18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59" name="Freeform 463"/>
            <p:cNvSpPr>
              <a:spLocks/>
            </p:cNvSpPr>
            <p:nvPr/>
          </p:nvSpPr>
          <p:spPr bwMode="auto">
            <a:xfrm>
              <a:off x="3765" y="2273"/>
              <a:ext cx="31" cy="43"/>
            </a:xfrm>
            <a:custGeom>
              <a:avLst/>
              <a:gdLst>
                <a:gd name="T0" fmla="*/ 0 w 215"/>
                <a:gd name="T1" fmla="*/ 299 h 299"/>
                <a:gd name="T2" fmla="*/ 20 w 215"/>
                <a:gd name="T3" fmla="*/ 287 h 299"/>
                <a:gd name="T4" fmla="*/ 38 w 215"/>
                <a:gd name="T5" fmla="*/ 275 h 299"/>
                <a:gd name="T6" fmla="*/ 55 w 215"/>
                <a:gd name="T7" fmla="*/ 263 h 299"/>
                <a:gd name="T8" fmla="*/ 72 w 215"/>
                <a:gd name="T9" fmla="*/ 250 h 299"/>
                <a:gd name="T10" fmla="*/ 87 w 215"/>
                <a:gd name="T11" fmla="*/ 238 h 299"/>
                <a:gd name="T12" fmla="*/ 103 w 215"/>
                <a:gd name="T13" fmla="*/ 225 h 299"/>
                <a:gd name="T14" fmla="*/ 116 w 215"/>
                <a:gd name="T15" fmla="*/ 210 h 299"/>
                <a:gd name="T16" fmla="*/ 129 w 215"/>
                <a:gd name="T17" fmla="*/ 197 h 299"/>
                <a:gd name="T18" fmla="*/ 143 w 215"/>
                <a:gd name="T19" fmla="*/ 183 h 299"/>
                <a:gd name="T20" fmla="*/ 154 w 215"/>
                <a:gd name="T21" fmla="*/ 168 h 299"/>
                <a:gd name="T22" fmla="*/ 164 w 215"/>
                <a:gd name="T23" fmla="*/ 154 h 299"/>
                <a:gd name="T24" fmla="*/ 174 w 215"/>
                <a:gd name="T25" fmla="*/ 140 h 299"/>
                <a:gd name="T26" fmla="*/ 182 w 215"/>
                <a:gd name="T27" fmla="*/ 124 h 299"/>
                <a:gd name="T28" fmla="*/ 189 w 215"/>
                <a:gd name="T29" fmla="*/ 109 h 299"/>
                <a:gd name="T30" fmla="*/ 196 w 215"/>
                <a:gd name="T31" fmla="*/ 94 h 299"/>
                <a:gd name="T32" fmla="*/ 201 w 215"/>
                <a:gd name="T33" fmla="*/ 79 h 299"/>
                <a:gd name="T34" fmla="*/ 207 w 215"/>
                <a:gd name="T35" fmla="*/ 62 h 299"/>
                <a:gd name="T36" fmla="*/ 210 w 215"/>
                <a:gd name="T37" fmla="*/ 47 h 299"/>
                <a:gd name="T38" fmla="*/ 212 w 215"/>
                <a:gd name="T39" fmla="*/ 31 h 299"/>
                <a:gd name="T40" fmla="*/ 213 w 215"/>
                <a:gd name="T41" fmla="*/ 16 h 299"/>
                <a:gd name="T42" fmla="*/ 215 w 215"/>
                <a:gd name="T43" fmla="*/ 0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5" h="299">
                  <a:moveTo>
                    <a:pt x="0" y="299"/>
                  </a:moveTo>
                  <a:lnTo>
                    <a:pt x="20" y="287"/>
                  </a:lnTo>
                  <a:lnTo>
                    <a:pt x="38" y="275"/>
                  </a:lnTo>
                  <a:lnTo>
                    <a:pt x="55" y="263"/>
                  </a:lnTo>
                  <a:lnTo>
                    <a:pt x="72" y="250"/>
                  </a:lnTo>
                  <a:lnTo>
                    <a:pt x="87" y="238"/>
                  </a:lnTo>
                  <a:lnTo>
                    <a:pt x="103" y="225"/>
                  </a:lnTo>
                  <a:lnTo>
                    <a:pt x="116" y="210"/>
                  </a:lnTo>
                  <a:lnTo>
                    <a:pt x="129" y="197"/>
                  </a:lnTo>
                  <a:lnTo>
                    <a:pt x="143" y="183"/>
                  </a:lnTo>
                  <a:lnTo>
                    <a:pt x="154" y="168"/>
                  </a:lnTo>
                  <a:lnTo>
                    <a:pt x="164" y="154"/>
                  </a:lnTo>
                  <a:lnTo>
                    <a:pt x="174" y="140"/>
                  </a:lnTo>
                  <a:lnTo>
                    <a:pt x="182" y="124"/>
                  </a:lnTo>
                  <a:lnTo>
                    <a:pt x="189" y="109"/>
                  </a:lnTo>
                  <a:lnTo>
                    <a:pt x="196" y="94"/>
                  </a:lnTo>
                  <a:lnTo>
                    <a:pt x="201" y="79"/>
                  </a:lnTo>
                  <a:lnTo>
                    <a:pt x="207" y="62"/>
                  </a:lnTo>
                  <a:lnTo>
                    <a:pt x="210" y="47"/>
                  </a:lnTo>
                  <a:lnTo>
                    <a:pt x="212" y="31"/>
                  </a:lnTo>
                  <a:lnTo>
                    <a:pt x="213" y="16"/>
                  </a:lnTo>
                  <a:lnTo>
                    <a:pt x="215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60" name="Freeform 464"/>
            <p:cNvSpPr>
              <a:spLocks/>
            </p:cNvSpPr>
            <p:nvPr/>
          </p:nvSpPr>
          <p:spPr bwMode="auto">
            <a:xfrm>
              <a:off x="3101" y="2296"/>
              <a:ext cx="195" cy="205"/>
            </a:xfrm>
            <a:custGeom>
              <a:avLst/>
              <a:gdLst>
                <a:gd name="T0" fmla="*/ 1360 w 1360"/>
                <a:gd name="T1" fmla="*/ 1437 h 1437"/>
                <a:gd name="T2" fmla="*/ 0 w 1360"/>
                <a:gd name="T3" fmla="*/ 651 h 1437"/>
                <a:gd name="T4" fmla="*/ 0 w 1360"/>
                <a:gd name="T5" fmla="*/ 0 h 1437"/>
                <a:gd name="T6" fmla="*/ 374 w 1360"/>
                <a:gd name="T7" fmla="*/ 216 h 14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60" h="1437">
                  <a:moveTo>
                    <a:pt x="1360" y="1437"/>
                  </a:moveTo>
                  <a:lnTo>
                    <a:pt x="0" y="651"/>
                  </a:lnTo>
                  <a:lnTo>
                    <a:pt x="0" y="0"/>
                  </a:lnTo>
                  <a:lnTo>
                    <a:pt x="374" y="21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61" name="Freeform 465"/>
            <p:cNvSpPr>
              <a:spLocks/>
            </p:cNvSpPr>
            <p:nvPr/>
          </p:nvSpPr>
          <p:spPr bwMode="auto">
            <a:xfrm>
              <a:off x="3296" y="2501"/>
              <a:ext cx="147" cy="18"/>
            </a:xfrm>
            <a:custGeom>
              <a:avLst/>
              <a:gdLst>
                <a:gd name="T0" fmla="*/ 0 w 1034"/>
                <a:gd name="T1" fmla="*/ 0 h 123"/>
                <a:gd name="T2" fmla="*/ 20 w 1034"/>
                <a:gd name="T3" fmla="*/ 11 h 123"/>
                <a:gd name="T4" fmla="*/ 41 w 1034"/>
                <a:gd name="T5" fmla="*/ 22 h 123"/>
                <a:gd name="T6" fmla="*/ 62 w 1034"/>
                <a:gd name="T7" fmla="*/ 32 h 123"/>
                <a:gd name="T8" fmla="*/ 83 w 1034"/>
                <a:gd name="T9" fmla="*/ 42 h 123"/>
                <a:gd name="T10" fmla="*/ 105 w 1034"/>
                <a:gd name="T11" fmla="*/ 50 h 123"/>
                <a:gd name="T12" fmla="*/ 128 w 1034"/>
                <a:gd name="T13" fmla="*/ 59 h 123"/>
                <a:gd name="T14" fmla="*/ 152 w 1034"/>
                <a:gd name="T15" fmla="*/ 67 h 123"/>
                <a:gd name="T16" fmla="*/ 176 w 1034"/>
                <a:gd name="T17" fmla="*/ 75 h 123"/>
                <a:gd name="T18" fmla="*/ 200 w 1034"/>
                <a:gd name="T19" fmla="*/ 81 h 123"/>
                <a:gd name="T20" fmla="*/ 225 w 1034"/>
                <a:gd name="T21" fmla="*/ 88 h 123"/>
                <a:gd name="T22" fmla="*/ 250 w 1034"/>
                <a:gd name="T23" fmla="*/ 95 h 123"/>
                <a:gd name="T24" fmla="*/ 275 w 1034"/>
                <a:gd name="T25" fmla="*/ 100 h 123"/>
                <a:gd name="T26" fmla="*/ 302 w 1034"/>
                <a:gd name="T27" fmla="*/ 105 h 123"/>
                <a:gd name="T28" fmla="*/ 328 w 1034"/>
                <a:gd name="T29" fmla="*/ 109 h 123"/>
                <a:gd name="T30" fmla="*/ 355 w 1034"/>
                <a:gd name="T31" fmla="*/ 113 h 123"/>
                <a:gd name="T32" fmla="*/ 381 w 1034"/>
                <a:gd name="T33" fmla="*/ 117 h 123"/>
                <a:gd name="T34" fmla="*/ 408 w 1034"/>
                <a:gd name="T35" fmla="*/ 119 h 123"/>
                <a:gd name="T36" fmla="*/ 436 w 1034"/>
                <a:gd name="T37" fmla="*/ 121 h 123"/>
                <a:gd name="T38" fmla="*/ 462 w 1034"/>
                <a:gd name="T39" fmla="*/ 122 h 123"/>
                <a:gd name="T40" fmla="*/ 490 w 1034"/>
                <a:gd name="T41" fmla="*/ 123 h 123"/>
                <a:gd name="T42" fmla="*/ 517 w 1034"/>
                <a:gd name="T43" fmla="*/ 123 h 123"/>
                <a:gd name="T44" fmla="*/ 544 w 1034"/>
                <a:gd name="T45" fmla="*/ 123 h 123"/>
                <a:gd name="T46" fmla="*/ 572 w 1034"/>
                <a:gd name="T47" fmla="*/ 122 h 123"/>
                <a:gd name="T48" fmla="*/ 599 w 1034"/>
                <a:gd name="T49" fmla="*/ 121 h 123"/>
                <a:gd name="T50" fmla="*/ 626 w 1034"/>
                <a:gd name="T51" fmla="*/ 119 h 123"/>
                <a:gd name="T52" fmla="*/ 652 w 1034"/>
                <a:gd name="T53" fmla="*/ 117 h 123"/>
                <a:gd name="T54" fmla="*/ 680 w 1034"/>
                <a:gd name="T55" fmla="*/ 113 h 123"/>
                <a:gd name="T56" fmla="*/ 706 w 1034"/>
                <a:gd name="T57" fmla="*/ 109 h 123"/>
                <a:gd name="T58" fmla="*/ 732 w 1034"/>
                <a:gd name="T59" fmla="*/ 105 h 123"/>
                <a:gd name="T60" fmla="*/ 758 w 1034"/>
                <a:gd name="T61" fmla="*/ 100 h 123"/>
                <a:gd name="T62" fmla="*/ 784 w 1034"/>
                <a:gd name="T63" fmla="*/ 95 h 123"/>
                <a:gd name="T64" fmla="*/ 809 w 1034"/>
                <a:gd name="T65" fmla="*/ 88 h 123"/>
                <a:gd name="T66" fmla="*/ 834 w 1034"/>
                <a:gd name="T67" fmla="*/ 81 h 123"/>
                <a:gd name="T68" fmla="*/ 858 w 1034"/>
                <a:gd name="T69" fmla="*/ 75 h 123"/>
                <a:gd name="T70" fmla="*/ 882 w 1034"/>
                <a:gd name="T71" fmla="*/ 67 h 123"/>
                <a:gd name="T72" fmla="*/ 905 w 1034"/>
                <a:gd name="T73" fmla="*/ 59 h 123"/>
                <a:gd name="T74" fmla="*/ 929 w 1034"/>
                <a:gd name="T75" fmla="*/ 50 h 123"/>
                <a:gd name="T76" fmla="*/ 951 w 1034"/>
                <a:gd name="T77" fmla="*/ 42 h 123"/>
                <a:gd name="T78" fmla="*/ 972 w 1034"/>
                <a:gd name="T79" fmla="*/ 32 h 123"/>
                <a:gd name="T80" fmla="*/ 994 w 1034"/>
                <a:gd name="T81" fmla="*/ 22 h 123"/>
                <a:gd name="T82" fmla="*/ 1014 w 1034"/>
                <a:gd name="T83" fmla="*/ 11 h 123"/>
                <a:gd name="T84" fmla="*/ 1034 w 1034"/>
                <a:gd name="T85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034" h="123">
                  <a:moveTo>
                    <a:pt x="0" y="0"/>
                  </a:moveTo>
                  <a:lnTo>
                    <a:pt x="20" y="11"/>
                  </a:lnTo>
                  <a:lnTo>
                    <a:pt x="41" y="22"/>
                  </a:lnTo>
                  <a:lnTo>
                    <a:pt x="62" y="32"/>
                  </a:lnTo>
                  <a:lnTo>
                    <a:pt x="83" y="42"/>
                  </a:lnTo>
                  <a:lnTo>
                    <a:pt x="105" y="50"/>
                  </a:lnTo>
                  <a:lnTo>
                    <a:pt x="128" y="59"/>
                  </a:lnTo>
                  <a:lnTo>
                    <a:pt x="152" y="67"/>
                  </a:lnTo>
                  <a:lnTo>
                    <a:pt x="176" y="75"/>
                  </a:lnTo>
                  <a:lnTo>
                    <a:pt x="200" y="81"/>
                  </a:lnTo>
                  <a:lnTo>
                    <a:pt x="225" y="88"/>
                  </a:lnTo>
                  <a:lnTo>
                    <a:pt x="250" y="95"/>
                  </a:lnTo>
                  <a:lnTo>
                    <a:pt x="275" y="100"/>
                  </a:lnTo>
                  <a:lnTo>
                    <a:pt x="302" y="105"/>
                  </a:lnTo>
                  <a:lnTo>
                    <a:pt x="328" y="109"/>
                  </a:lnTo>
                  <a:lnTo>
                    <a:pt x="355" y="113"/>
                  </a:lnTo>
                  <a:lnTo>
                    <a:pt x="381" y="117"/>
                  </a:lnTo>
                  <a:lnTo>
                    <a:pt x="408" y="119"/>
                  </a:lnTo>
                  <a:lnTo>
                    <a:pt x="436" y="121"/>
                  </a:lnTo>
                  <a:lnTo>
                    <a:pt x="462" y="122"/>
                  </a:lnTo>
                  <a:lnTo>
                    <a:pt x="490" y="123"/>
                  </a:lnTo>
                  <a:lnTo>
                    <a:pt x="517" y="123"/>
                  </a:lnTo>
                  <a:lnTo>
                    <a:pt x="544" y="123"/>
                  </a:lnTo>
                  <a:lnTo>
                    <a:pt x="572" y="122"/>
                  </a:lnTo>
                  <a:lnTo>
                    <a:pt x="599" y="121"/>
                  </a:lnTo>
                  <a:lnTo>
                    <a:pt x="626" y="119"/>
                  </a:lnTo>
                  <a:lnTo>
                    <a:pt x="652" y="117"/>
                  </a:lnTo>
                  <a:lnTo>
                    <a:pt x="680" y="113"/>
                  </a:lnTo>
                  <a:lnTo>
                    <a:pt x="706" y="109"/>
                  </a:lnTo>
                  <a:lnTo>
                    <a:pt x="732" y="105"/>
                  </a:lnTo>
                  <a:lnTo>
                    <a:pt x="758" y="100"/>
                  </a:lnTo>
                  <a:lnTo>
                    <a:pt x="784" y="95"/>
                  </a:lnTo>
                  <a:lnTo>
                    <a:pt x="809" y="88"/>
                  </a:lnTo>
                  <a:lnTo>
                    <a:pt x="834" y="81"/>
                  </a:lnTo>
                  <a:lnTo>
                    <a:pt x="858" y="75"/>
                  </a:lnTo>
                  <a:lnTo>
                    <a:pt x="882" y="67"/>
                  </a:lnTo>
                  <a:lnTo>
                    <a:pt x="905" y="59"/>
                  </a:lnTo>
                  <a:lnTo>
                    <a:pt x="929" y="50"/>
                  </a:lnTo>
                  <a:lnTo>
                    <a:pt x="951" y="42"/>
                  </a:lnTo>
                  <a:lnTo>
                    <a:pt x="972" y="32"/>
                  </a:lnTo>
                  <a:lnTo>
                    <a:pt x="994" y="22"/>
                  </a:lnTo>
                  <a:lnTo>
                    <a:pt x="1014" y="11"/>
                  </a:lnTo>
                  <a:lnTo>
                    <a:pt x="1034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62" name="Line 466"/>
            <p:cNvSpPr>
              <a:spLocks noChangeShapeType="1"/>
            </p:cNvSpPr>
            <p:nvPr/>
          </p:nvSpPr>
          <p:spPr bwMode="auto">
            <a:xfrm flipV="1">
              <a:off x="3155" y="1963"/>
              <a:ext cx="149" cy="36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63" name="Freeform 467"/>
            <p:cNvSpPr>
              <a:spLocks/>
            </p:cNvSpPr>
            <p:nvPr/>
          </p:nvSpPr>
          <p:spPr bwMode="auto">
            <a:xfrm>
              <a:off x="3289" y="1963"/>
              <a:ext cx="29" cy="135"/>
            </a:xfrm>
            <a:custGeom>
              <a:avLst/>
              <a:gdLst>
                <a:gd name="T0" fmla="*/ 105 w 205"/>
                <a:gd name="T1" fmla="*/ 0 h 947"/>
                <a:gd name="T2" fmla="*/ 94 w 205"/>
                <a:gd name="T3" fmla="*/ 29 h 947"/>
                <a:gd name="T4" fmla="*/ 83 w 205"/>
                <a:gd name="T5" fmla="*/ 58 h 947"/>
                <a:gd name="T6" fmla="*/ 73 w 205"/>
                <a:gd name="T7" fmla="*/ 88 h 947"/>
                <a:gd name="T8" fmla="*/ 63 w 205"/>
                <a:gd name="T9" fmla="*/ 116 h 947"/>
                <a:gd name="T10" fmla="*/ 54 w 205"/>
                <a:gd name="T11" fmla="*/ 145 h 947"/>
                <a:gd name="T12" fmla="*/ 45 w 205"/>
                <a:gd name="T13" fmla="*/ 174 h 947"/>
                <a:gd name="T14" fmla="*/ 38 w 205"/>
                <a:gd name="T15" fmla="*/ 203 h 947"/>
                <a:gd name="T16" fmla="*/ 31 w 205"/>
                <a:gd name="T17" fmla="*/ 231 h 947"/>
                <a:gd name="T18" fmla="*/ 25 w 205"/>
                <a:gd name="T19" fmla="*/ 260 h 947"/>
                <a:gd name="T20" fmla="*/ 19 w 205"/>
                <a:gd name="T21" fmla="*/ 289 h 947"/>
                <a:gd name="T22" fmla="*/ 14 w 205"/>
                <a:gd name="T23" fmla="*/ 317 h 947"/>
                <a:gd name="T24" fmla="*/ 10 w 205"/>
                <a:gd name="T25" fmla="*/ 345 h 947"/>
                <a:gd name="T26" fmla="*/ 6 w 205"/>
                <a:gd name="T27" fmla="*/ 373 h 947"/>
                <a:gd name="T28" fmla="*/ 4 w 205"/>
                <a:gd name="T29" fmla="*/ 399 h 947"/>
                <a:gd name="T30" fmla="*/ 2 w 205"/>
                <a:gd name="T31" fmla="*/ 427 h 947"/>
                <a:gd name="T32" fmla="*/ 0 w 205"/>
                <a:gd name="T33" fmla="*/ 454 h 947"/>
                <a:gd name="T34" fmla="*/ 0 w 205"/>
                <a:gd name="T35" fmla="*/ 480 h 947"/>
                <a:gd name="T36" fmla="*/ 0 w 205"/>
                <a:gd name="T37" fmla="*/ 506 h 947"/>
                <a:gd name="T38" fmla="*/ 1 w 205"/>
                <a:gd name="T39" fmla="*/ 531 h 947"/>
                <a:gd name="T40" fmla="*/ 2 w 205"/>
                <a:gd name="T41" fmla="*/ 556 h 947"/>
                <a:gd name="T42" fmla="*/ 4 w 205"/>
                <a:gd name="T43" fmla="*/ 581 h 947"/>
                <a:gd name="T44" fmla="*/ 7 w 205"/>
                <a:gd name="T45" fmla="*/ 605 h 947"/>
                <a:gd name="T46" fmla="*/ 11 w 205"/>
                <a:gd name="T47" fmla="*/ 628 h 947"/>
                <a:gd name="T48" fmla="*/ 15 w 205"/>
                <a:gd name="T49" fmla="*/ 651 h 947"/>
                <a:gd name="T50" fmla="*/ 21 w 205"/>
                <a:gd name="T51" fmla="*/ 674 h 947"/>
                <a:gd name="T52" fmla="*/ 26 w 205"/>
                <a:gd name="T53" fmla="*/ 696 h 947"/>
                <a:gd name="T54" fmla="*/ 33 w 205"/>
                <a:gd name="T55" fmla="*/ 717 h 947"/>
                <a:gd name="T56" fmla="*/ 40 w 205"/>
                <a:gd name="T57" fmla="*/ 738 h 947"/>
                <a:gd name="T58" fmla="*/ 47 w 205"/>
                <a:gd name="T59" fmla="*/ 758 h 947"/>
                <a:gd name="T60" fmla="*/ 56 w 205"/>
                <a:gd name="T61" fmla="*/ 776 h 947"/>
                <a:gd name="T62" fmla="*/ 65 w 205"/>
                <a:gd name="T63" fmla="*/ 795 h 947"/>
                <a:gd name="T64" fmla="*/ 75 w 205"/>
                <a:gd name="T65" fmla="*/ 813 h 947"/>
                <a:gd name="T66" fmla="*/ 85 w 205"/>
                <a:gd name="T67" fmla="*/ 829 h 947"/>
                <a:gd name="T68" fmla="*/ 96 w 205"/>
                <a:gd name="T69" fmla="*/ 846 h 947"/>
                <a:gd name="T70" fmla="*/ 108 w 205"/>
                <a:gd name="T71" fmla="*/ 861 h 947"/>
                <a:gd name="T72" fmla="*/ 120 w 205"/>
                <a:gd name="T73" fmla="*/ 876 h 947"/>
                <a:gd name="T74" fmla="*/ 133 w 205"/>
                <a:gd name="T75" fmla="*/ 890 h 947"/>
                <a:gd name="T76" fmla="*/ 147 w 205"/>
                <a:gd name="T77" fmla="*/ 902 h 947"/>
                <a:gd name="T78" fmla="*/ 160 w 205"/>
                <a:gd name="T79" fmla="*/ 914 h 947"/>
                <a:gd name="T80" fmla="*/ 175 w 205"/>
                <a:gd name="T81" fmla="*/ 927 h 947"/>
                <a:gd name="T82" fmla="*/ 190 w 205"/>
                <a:gd name="T83" fmla="*/ 937 h 947"/>
                <a:gd name="T84" fmla="*/ 205 w 205"/>
                <a:gd name="T85" fmla="*/ 947 h 9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05" h="947">
                  <a:moveTo>
                    <a:pt x="105" y="0"/>
                  </a:moveTo>
                  <a:lnTo>
                    <a:pt x="94" y="29"/>
                  </a:lnTo>
                  <a:lnTo>
                    <a:pt x="83" y="58"/>
                  </a:lnTo>
                  <a:lnTo>
                    <a:pt x="73" y="88"/>
                  </a:lnTo>
                  <a:lnTo>
                    <a:pt x="63" y="116"/>
                  </a:lnTo>
                  <a:lnTo>
                    <a:pt x="54" y="145"/>
                  </a:lnTo>
                  <a:lnTo>
                    <a:pt x="45" y="174"/>
                  </a:lnTo>
                  <a:lnTo>
                    <a:pt x="38" y="203"/>
                  </a:lnTo>
                  <a:lnTo>
                    <a:pt x="31" y="231"/>
                  </a:lnTo>
                  <a:lnTo>
                    <a:pt x="25" y="260"/>
                  </a:lnTo>
                  <a:lnTo>
                    <a:pt x="19" y="289"/>
                  </a:lnTo>
                  <a:lnTo>
                    <a:pt x="14" y="317"/>
                  </a:lnTo>
                  <a:lnTo>
                    <a:pt x="10" y="345"/>
                  </a:lnTo>
                  <a:lnTo>
                    <a:pt x="6" y="373"/>
                  </a:lnTo>
                  <a:lnTo>
                    <a:pt x="4" y="399"/>
                  </a:lnTo>
                  <a:lnTo>
                    <a:pt x="2" y="427"/>
                  </a:lnTo>
                  <a:lnTo>
                    <a:pt x="0" y="454"/>
                  </a:lnTo>
                  <a:lnTo>
                    <a:pt x="0" y="480"/>
                  </a:lnTo>
                  <a:lnTo>
                    <a:pt x="0" y="506"/>
                  </a:lnTo>
                  <a:lnTo>
                    <a:pt x="1" y="531"/>
                  </a:lnTo>
                  <a:lnTo>
                    <a:pt x="2" y="556"/>
                  </a:lnTo>
                  <a:lnTo>
                    <a:pt x="4" y="581"/>
                  </a:lnTo>
                  <a:lnTo>
                    <a:pt x="7" y="605"/>
                  </a:lnTo>
                  <a:lnTo>
                    <a:pt x="11" y="628"/>
                  </a:lnTo>
                  <a:lnTo>
                    <a:pt x="15" y="651"/>
                  </a:lnTo>
                  <a:lnTo>
                    <a:pt x="21" y="674"/>
                  </a:lnTo>
                  <a:lnTo>
                    <a:pt x="26" y="696"/>
                  </a:lnTo>
                  <a:lnTo>
                    <a:pt x="33" y="717"/>
                  </a:lnTo>
                  <a:lnTo>
                    <a:pt x="40" y="738"/>
                  </a:lnTo>
                  <a:lnTo>
                    <a:pt x="47" y="758"/>
                  </a:lnTo>
                  <a:lnTo>
                    <a:pt x="56" y="776"/>
                  </a:lnTo>
                  <a:lnTo>
                    <a:pt x="65" y="795"/>
                  </a:lnTo>
                  <a:lnTo>
                    <a:pt x="75" y="813"/>
                  </a:lnTo>
                  <a:lnTo>
                    <a:pt x="85" y="829"/>
                  </a:lnTo>
                  <a:lnTo>
                    <a:pt x="96" y="846"/>
                  </a:lnTo>
                  <a:lnTo>
                    <a:pt x="108" y="861"/>
                  </a:lnTo>
                  <a:lnTo>
                    <a:pt x="120" y="876"/>
                  </a:lnTo>
                  <a:lnTo>
                    <a:pt x="133" y="890"/>
                  </a:lnTo>
                  <a:lnTo>
                    <a:pt x="147" y="902"/>
                  </a:lnTo>
                  <a:lnTo>
                    <a:pt x="160" y="914"/>
                  </a:lnTo>
                  <a:lnTo>
                    <a:pt x="175" y="927"/>
                  </a:lnTo>
                  <a:lnTo>
                    <a:pt x="190" y="937"/>
                  </a:lnTo>
                  <a:lnTo>
                    <a:pt x="205" y="94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64" name="Line 468"/>
            <p:cNvSpPr>
              <a:spLocks noChangeShapeType="1"/>
            </p:cNvSpPr>
            <p:nvPr/>
          </p:nvSpPr>
          <p:spPr bwMode="auto">
            <a:xfrm flipV="1">
              <a:off x="3363" y="2123"/>
              <a:ext cx="0" cy="8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65" name="Line 469"/>
            <p:cNvSpPr>
              <a:spLocks noChangeShapeType="1"/>
            </p:cNvSpPr>
            <p:nvPr/>
          </p:nvSpPr>
          <p:spPr bwMode="auto">
            <a:xfrm>
              <a:off x="3587" y="2008"/>
              <a:ext cx="37" cy="4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66" name="Freeform 470"/>
            <p:cNvSpPr>
              <a:spLocks/>
            </p:cNvSpPr>
            <p:nvPr/>
          </p:nvSpPr>
          <p:spPr bwMode="auto">
            <a:xfrm>
              <a:off x="3303" y="2328"/>
              <a:ext cx="133" cy="76"/>
            </a:xfrm>
            <a:custGeom>
              <a:avLst/>
              <a:gdLst>
                <a:gd name="T0" fmla="*/ 2 w 930"/>
                <a:gd name="T1" fmla="*/ 294 h 536"/>
                <a:gd name="T2" fmla="*/ 13 w 930"/>
                <a:gd name="T3" fmla="*/ 331 h 536"/>
                <a:gd name="T4" fmla="*/ 33 w 930"/>
                <a:gd name="T5" fmla="*/ 368 h 536"/>
                <a:gd name="T6" fmla="*/ 62 w 930"/>
                <a:gd name="T7" fmla="*/ 402 h 536"/>
                <a:gd name="T8" fmla="*/ 100 w 930"/>
                <a:gd name="T9" fmla="*/ 434 h 536"/>
                <a:gd name="T10" fmla="*/ 144 w 930"/>
                <a:gd name="T11" fmla="*/ 462 h 536"/>
                <a:gd name="T12" fmla="*/ 196 w 930"/>
                <a:gd name="T13" fmla="*/ 486 h 536"/>
                <a:gd name="T14" fmla="*/ 252 w 930"/>
                <a:gd name="T15" fmla="*/ 506 h 536"/>
                <a:gd name="T16" fmla="*/ 313 w 930"/>
                <a:gd name="T17" fmla="*/ 521 h 536"/>
                <a:gd name="T18" fmla="*/ 377 w 930"/>
                <a:gd name="T19" fmla="*/ 531 h 536"/>
                <a:gd name="T20" fmla="*/ 443 w 930"/>
                <a:gd name="T21" fmla="*/ 536 h 536"/>
                <a:gd name="T22" fmla="*/ 509 w 930"/>
                <a:gd name="T23" fmla="*/ 535 h 536"/>
                <a:gd name="T24" fmla="*/ 575 w 930"/>
                <a:gd name="T25" fmla="*/ 529 h 536"/>
                <a:gd name="T26" fmla="*/ 638 w 930"/>
                <a:gd name="T27" fmla="*/ 517 h 536"/>
                <a:gd name="T28" fmla="*/ 698 w 930"/>
                <a:gd name="T29" fmla="*/ 500 h 536"/>
                <a:gd name="T30" fmla="*/ 752 w 930"/>
                <a:gd name="T31" fmla="*/ 479 h 536"/>
                <a:gd name="T32" fmla="*/ 801 w 930"/>
                <a:gd name="T33" fmla="*/ 453 h 536"/>
                <a:gd name="T34" fmla="*/ 843 w 930"/>
                <a:gd name="T35" fmla="*/ 423 h 536"/>
                <a:gd name="T36" fmla="*/ 878 w 930"/>
                <a:gd name="T37" fmla="*/ 391 h 536"/>
                <a:gd name="T38" fmla="*/ 904 w 930"/>
                <a:gd name="T39" fmla="*/ 356 h 536"/>
                <a:gd name="T40" fmla="*/ 921 w 930"/>
                <a:gd name="T41" fmla="*/ 319 h 536"/>
                <a:gd name="T42" fmla="*/ 930 w 930"/>
                <a:gd name="T43" fmla="*/ 280 h 536"/>
                <a:gd name="T44" fmla="*/ 927 w 930"/>
                <a:gd name="T45" fmla="*/ 242 h 536"/>
                <a:gd name="T46" fmla="*/ 916 w 930"/>
                <a:gd name="T47" fmla="*/ 204 h 536"/>
                <a:gd name="T48" fmla="*/ 896 w 930"/>
                <a:gd name="T49" fmla="*/ 168 h 536"/>
                <a:gd name="T50" fmla="*/ 868 w 930"/>
                <a:gd name="T51" fmla="*/ 133 h 536"/>
                <a:gd name="T52" fmla="*/ 830 w 930"/>
                <a:gd name="T53" fmla="*/ 101 h 536"/>
                <a:gd name="T54" fmla="*/ 786 w 930"/>
                <a:gd name="T55" fmla="*/ 74 h 536"/>
                <a:gd name="T56" fmla="*/ 734 w 930"/>
                <a:gd name="T57" fmla="*/ 49 h 536"/>
                <a:gd name="T58" fmla="*/ 678 w 930"/>
                <a:gd name="T59" fmla="*/ 30 h 536"/>
                <a:gd name="T60" fmla="*/ 617 w 930"/>
                <a:gd name="T61" fmla="*/ 14 h 536"/>
                <a:gd name="T62" fmla="*/ 553 w 930"/>
                <a:gd name="T63" fmla="*/ 4 h 536"/>
                <a:gd name="T64" fmla="*/ 488 w 930"/>
                <a:gd name="T65" fmla="*/ 0 h 536"/>
                <a:gd name="T66" fmla="*/ 421 w 930"/>
                <a:gd name="T67" fmla="*/ 1 h 536"/>
                <a:gd name="T68" fmla="*/ 355 w 930"/>
                <a:gd name="T69" fmla="*/ 6 h 536"/>
                <a:gd name="T70" fmla="*/ 292 w 930"/>
                <a:gd name="T71" fmla="*/ 18 h 536"/>
                <a:gd name="T72" fmla="*/ 232 w 930"/>
                <a:gd name="T73" fmla="*/ 35 h 536"/>
                <a:gd name="T74" fmla="*/ 178 w 930"/>
                <a:gd name="T75" fmla="*/ 57 h 536"/>
                <a:gd name="T76" fmla="*/ 128 w 930"/>
                <a:gd name="T77" fmla="*/ 83 h 536"/>
                <a:gd name="T78" fmla="*/ 86 w 930"/>
                <a:gd name="T79" fmla="*/ 112 h 536"/>
                <a:gd name="T80" fmla="*/ 52 w 930"/>
                <a:gd name="T81" fmla="*/ 144 h 536"/>
                <a:gd name="T82" fmla="*/ 26 w 930"/>
                <a:gd name="T83" fmla="*/ 180 h 536"/>
                <a:gd name="T84" fmla="*/ 9 w 930"/>
                <a:gd name="T85" fmla="*/ 217 h 536"/>
                <a:gd name="T86" fmla="*/ 1 w 930"/>
                <a:gd name="T87" fmla="*/ 255 h 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30" h="536">
                  <a:moveTo>
                    <a:pt x="0" y="268"/>
                  </a:moveTo>
                  <a:lnTo>
                    <a:pt x="1" y="280"/>
                  </a:lnTo>
                  <a:lnTo>
                    <a:pt x="2" y="294"/>
                  </a:lnTo>
                  <a:lnTo>
                    <a:pt x="5" y="306"/>
                  </a:lnTo>
                  <a:lnTo>
                    <a:pt x="9" y="319"/>
                  </a:lnTo>
                  <a:lnTo>
                    <a:pt x="13" y="331"/>
                  </a:lnTo>
                  <a:lnTo>
                    <a:pt x="19" y="343"/>
                  </a:lnTo>
                  <a:lnTo>
                    <a:pt x="26" y="356"/>
                  </a:lnTo>
                  <a:lnTo>
                    <a:pt x="33" y="368"/>
                  </a:lnTo>
                  <a:lnTo>
                    <a:pt x="42" y="379"/>
                  </a:lnTo>
                  <a:lnTo>
                    <a:pt x="52" y="391"/>
                  </a:lnTo>
                  <a:lnTo>
                    <a:pt x="62" y="402"/>
                  </a:lnTo>
                  <a:lnTo>
                    <a:pt x="74" y="413"/>
                  </a:lnTo>
                  <a:lnTo>
                    <a:pt x="86" y="423"/>
                  </a:lnTo>
                  <a:lnTo>
                    <a:pt x="100" y="434"/>
                  </a:lnTo>
                  <a:lnTo>
                    <a:pt x="114" y="444"/>
                  </a:lnTo>
                  <a:lnTo>
                    <a:pt x="128" y="453"/>
                  </a:lnTo>
                  <a:lnTo>
                    <a:pt x="144" y="462"/>
                  </a:lnTo>
                  <a:lnTo>
                    <a:pt x="160" y="471"/>
                  </a:lnTo>
                  <a:lnTo>
                    <a:pt x="178" y="479"/>
                  </a:lnTo>
                  <a:lnTo>
                    <a:pt x="196" y="486"/>
                  </a:lnTo>
                  <a:lnTo>
                    <a:pt x="213" y="494"/>
                  </a:lnTo>
                  <a:lnTo>
                    <a:pt x="232" y="500"/>
                  </a:lnTo>
                  <a:lnTo>
                    <a:pt x="252" y="506"/>
                  </a:lnTo>
                  <a:lnTo>
                    <a:pt x="272" y="513"/>
                  </a:lnTo>
                  <a:lnTo>
                    <a:pt x="292" y="517"/>
                  </a:lnTo>
                  <a:lnTo>
                    <a:pt x="313" y="521"/>
                  </a:lnTo>
                  <a:lnTo>
                    <a:pt x="334" y="526"/>
                  </a:lnTo>
                  <a:lnTo>
                    <a:pt x="355" y="529"/>
                  </a:lnTo>
                  <a:lnTo>
                    <a:pt x="377" y="531"/>
                  </a:lnTo>
                  <a:lnTo>
                    <a:pt x="399" y="534"/>
                  </a:lnTo>
                  <a:lnTo>
                    <a:pt x="421" y="535"/>
                  </a:lnTo>
                  <a:lnTo>
                    <a:pt x="443" y="536"/>
                  </a:lnTo>
                  <a:lnTo>
                    <a:pt x="465" y="536"/>
                  </a:lnTo>
                  <a:lnTo>
                    <a:pt x="488" y="536"/>
                  </a:lnTo>
                  <a:lnTo>
                    <a:pt x="509" y="535"/>
                  </a:lnTo>
                  <a:lnTo>
                    <a:pt x="531" y="534"/>
                  </a:lnTo>
                  <a:lnTo>
                    <a:pt x="553" y="531"/>
                  </a:lnTo>
                  <a:lnTo>
                    <a:pt x="575" y="529"/>
                  </a:lnTo>
                  <a:lnTo>
                    <a:pt x="596" y="526"/>
                  </a:lnTo>
                  <a:lnTo>
                    <a:pt x="617" y="521"/>
                  </a:lnTo>
                  <a:lnTo>
                    <a:pt x="638" y="517"/>
                  </a:lnTo>
                  <a:lnTo>
                    <a:pt x="658" y="513"/>
                  </a:lnTo>
                  <a:lnTo>
                    <a:pt x="678" y="506"/>
                  </a:lnTo>
                  <a:lnTo>
                    <a:pt x="698" y="500"/>
                  </a:lnTo>
                  <a:lnTo>
                    <a:pt x="716" y="494"/>
                  </a:lnTo>
                  <a:lnTo>
                    <a:pt x="734" y="486"/>
                  </a:lnTo>
                  <a:lnTo>
                    <a:pt x="752" y="479"/>
                  </a:lnTo>
                  <a:lnTo>
                    <a:pt x="769" y="471"/>
                  </a:lnTo>
                  <a:lnTo>
                    <a:pt x="786" y="462"/>
                  </a:lnTo>
                  <a:lnTo>
                    <a:pt x="801" y="453"/>
                  </a:lnTo>
                  <a:lnTo>
                    <a:pt x="816" y="444"/>
                  </a:lnTo>
                  <a:lnTo>
                    <a:pt x="830" y="434"/>
                  </a:lnTo>
                  <a:lnTo>
                    <a:pt x="843" y="423"/>
                  </a:lnTo>
                  <a:lnTo>
                    <a:pt x="856" y="413"/>
                  </a:lnTo>
                  <a:lnTo>
                    <a:pt x="868" y="402"/>
                  </a:lnTo>
                  <a:lnTo>
                    <a:pt x="878" y="391"/>
                  </a:lnTo>
                  <a:lnTo>
                    <a:pt x="888" y="379"/>
                  </a:lnTo>
                  <a:lnTo>
                    <a:pt x="896" y="368"/>
                  </a:lnTo>
                  <a:lnTo>
                    <a:pt x="904" y="356"/>
                  </a:lnTo>
                  <a:lnTo>
                    <a:pt x="911" y="343"/>
                  </a:lnTo>
                  <a:lnTo>
                    <a:pt x="916" y="331"/>
                  </a:lnTo>
                  <a:lnTo>
                    <a:pt x="921" y="319"/>
                  </a:lnTo>
                  <a:lnTo>
                    <a:pt x="925" y="306"/>
                  </a:lnTo>
                  <a:lnTo>
                    <a:pt x="927" y="294"/>
                  </a:lnTo>
                  <a:lnTo>
                    <a:pt x="930" y="280"/>
                  </a:lnTo>
                  <a:lnTo>
                    <a:pt x="930" y="268"/>
                  </a:lnTo>
                  <a:lnTo>
                    <a:pt x="930" y="255"/>
                  </a:lnTo>
                  <a:lnTo>
                    <a:pt x="927" y="242"/>
                  </a:lnTo>
                  <a:lnTo>
                    <a:pt x="925" y="230"/>
                  </a:lnTo>
                  <a:lnTo>
                    <a:pt x="921" y="217"/>
                  </a:lnTo>
                  <a:lnTo>
                    <a:pt x="916" y="204"/>
                  </a:lnTo>
                  <a:lnTo>
                    <a:pt x="911" y="192"/>
                  </a:lnTo>
                  <a:lnTo>
                    <a:pt x="904" y="180"/>
                  </a:lnTo>
                  <a:lnTo>
                    <a:pt x="896" y="168"/>
                  </a:lnTo>
                  <a:lnTo>
                    <a:pt x="888" y="157"/>
                  </a:lnTo>
                  <a:lnTo>
                    <a:pt x="878" y="144"/>
                  </a:lnTo>
                  <a:lnTo>
                    <a:pt x="868" y="133"/>
                  </a:lnTo>
                  <a:lnTo>
                    <a:pt x="856" y="122"/>
                  </a:lnTo>
                  <a:lnTo>
                    <a:pt x="843" y="112"/>
                  </a:lnTo>
                  <a:lnTo>
                    <a:pt x="830" y="101"/>
                  </a:lnTo>
                  <a:lnTo>
                    <a:pt x="816" y="91"/>
                  </a:lnTo>
                  <a:lnTo>
                    <a:pt x="801" y="83"/>
                  </a:lnTo>
                  <a:lnTo>
                    <a:pt x="786" y="74"/>
                  </a:lnTo>
                  <a:lnTo>
                    <a:pt x="769" y="65"/>
                  </a:lnTo>
                  <a:lnTo>
                    <a:pt x="752" y="57"/>
                  </a:lnTo>
                  <a:lnTo>
                    <a:pt x="734" y="49"/>
                  </a:lnTo>
                  <a:lnTo>
                    <a:pt x="716" y="42"/>
                  </a:lnTo>
                  <a:lnTo>
                    <a:pt x="698" y="35"/>
                  </a:lnTo>
                  <a:lnTo>
                    <a:pt x="678" y="30"/>
                  </a:lnTo>
                  <a:lnTo>
                    <a:pt x="658" y="24"/>
                  </a:lnTo>
                  <a:lnTo>
                    <a:pt x="638" y="18"/>
                  </a:lnTo>
                  <a:lnTo>
                    <a:pt x="617" y="14"/>
                  </a:lnTo>
                  <a:lnTo>
                    <a:pt x="596" y="10"/>
                  </a:lnTo>
                  <a:lnTo>
                    <a:pt x="575" y="6"/>
                  </a:lnTo>
                  <a:lnTo>
                    <a:pt x="553" y="4"/>
                  </a:lnTo>
                  <a:lnTo>
                    <a:pt x="531" y="2"/>
                  </a:lnTo>
                  <a:lnTo>
                    <a:pt x="509" y="1"/>
                  </a:lnTo>
                  <a:lnTo>
                    <a:pt x="488" y="0"/>
                  </a:lnTo>
                  <a:lnTo>
                    <a:pt x="465" y="0"/>
                  </a:lnTo>
                  <a:lnTo>
                    <a:pt x="443" y="0"/>
                  </a:lnTo>
                  <a:lnTo>
                    <a:pt x="421" y="1"/>
                  </a:lnTo>
                  <a:lnTo>
                    <a:pt x="399" y="2"/>
                  </a:lnTo>
                  <a:lnTo>
                    <a:pt x="377" y="4"/>
                  </a:lnTo>
                  <a:lnTo>
                    <a:pt x="355" y="6"/>
                  </a:lnTo>
                  <a:lnTo>
                    <a:pt x="334" y="10"/>
                  </a:lnTo>
                  <a:lnTo>
                    <a:pt x="313" y="14"/>
                  </a:lnTo>
                  <a:lnTo>
                    <a:pt x="292" y="18"/>
                  </a:lnTo>
                  <a:lnTo>
                    <a:pt x="272" y="24"/>
                  </a:lnTo>
                  <a:lnTo>
                    <a:pt x="252" y="30"/>
                  </a:lnTo>
                  <a:lnTo>
                    <a:pt x="232" y="35"/>
                  </a:lnTo>
                  <a:lnTo>
                    <a:pt x="213" y="42"/>
                  </a:lnTo>
                  <a:lnTo>
                    <a:pt x="196" y="49"/>
                  </a:lnTo>
                  <a:lnTo>
                    <a:pt x="178" y="57"/>
                  </a:lnTo>
                  <a:lnTo>
                    <a:pt x="160" y="65"/>
                  </a:lnTo>
                  <a:lnTo>
                    <a:pt x="144" y="74"/>
                  </a:lnTo>
                  <a:lnTo>
                    <a:pt x="128" y="83"/>
                  </a:lnTo>
                  <a:lnTo>
                    <a:pt x="114" y="91"/>
                  </a:lnTo>
                  <a:lnTo>
                    <a:pt x="100" y="101"/>
                  </a:lnTo>
                  <a:lnTo>
                    <a:pt x="86" y="112"/>
                  </a:lnTo>
                  <a:lnTo>
                    <a:pt x="74" y="122"/>
                  </a:lnTo>
                  <a:lnTo>
                    <a:pt x="62" y="133"/>
                  </a:lnTo>
                  <a:lnTo>
                    <a:pt x="52" y="144"/>
                  </a:lnTo>
                  <a:lnTo>
                    <a:pt x="42" y="157"/>
                  </a:lnTo>
                  <a:lnTo>
                    <a:pt x="33" y="168"/>
                  </a:lnTo>
                  <a:lnTo>
                    <a:pt x="26" y="180"/>
                  </a:lnTo>
                  <a:lnTo>
                    <a:pt x="19" y="192"/>
                  </a:lnTo>
                  <a:lnTo>
                    <a:pt x="13" y="204"/>
                  </a:lnTo>
                  <a:lnTo>
                    <a:pt x="9" y="217"/>
                  </a:lnTo>
                  <a:lnTo>
                    <a:pt x="5" y="230"/>
                  </a:lnTo>
                  <a:lnTo>
                    <a:pt x="2" y="242"/>
                  </a:lnTo>
                  <a:lnTo>
                    <a:pt x="1" y="255"/>
                  </a:lnTo>
                  <a:lnTo>
                    <a:pt x="0" y="268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67" name="Line 471"/>
            <p:cNvSpPr>
              <a:spLocks noChangeShapeType="1"/>
            </p:cNvSpPr>
            <p:nvPr/>
          </p:nvSpPr>
          <p:spPr bwMode="auto">
            <a:xfrm flipV="1">
              <a:off x="3443" y="2331"/>
              <a:ext cx="134" cy="7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68" name="Freeform 472"/>
            <p:cNvSpPr>
              <a:spLocks/>
            </p:cNvSpPr>
            <p:nvPr/>
          </p:nvSpPr>
          <p:spPr bwMode="auto">
            <a:xfrm>
              <a:off x="3296" y="2408"/>
              <a:ext cx="147" cy="18"/>
            </a:xfrm>
            <a:custGeom>
              <a:avLst/>
              <a:gdLst>
                <a:gd name="T0" fmla="*/ 0 w 1034"/>
                <a:gd name="T1" fmla="*/ 0 h 123"/>
                <a:gd name="T2" fmla="*/ 20 w 1034"/>
                <a:gd name="T3" fmla="*/ 11 h 123"/>
                <a:gd name="T4" fmla="*/ 41 w 1034"/>
                <a:gd name="T5" fmla="*/ 22 h 123"/>
                <a:gd name="T6" fmla="*/ 62 w 1034"/>
                <a:gd name="T7" fmla="*/ 32 h 123"/>
                <a:gd name="T8" fmla="*/ 83 w 1034"/>
                <a:gd name="T9" fmla="*/ 42 h 123"/>
                <a:gd name="T10" fmla="*/ 105 w 1034"/>
                <a:gd name="T11" fmla="*/ 50 h 123"/>
                <a:gd name="T12" fmla="*/ 128 w 1034"/>
                <a:gd name="T13" fmla="*/ 59 h 123"/>
                <a:gd name="T14" fmla="*/ 152 w 1034"/>
                <a:gd name="T15" fmla="*/ 67 h 123"/>
                <a:gd name="T16" fmla="*/ 176 w 1034"/>
                <a:gd name="T17" fmla="*/ 75 h 123"/>
                <a:gd name="T18" fmla="*/ 200 w 1034"/>
                <a:gd name="T19" fmla="*/ 82 h 123"/>
                <a:gd name="T20" fmla="*/ 225 w 1034"/>
                <a:gd name="T21" fmla="*/ 88 h 123"/>
                <a:gd name="T22" fmla="*/ 250 w 1034"/>
                <a:gd name="T23" fmla="*/ 95 h 123"/>
                <a:gd name="T24" fmla="*/ 275 w 1034"/>
                <a:gd name="T25" fmla="*/ 100 h 123"/>
                <a:gd name="T26" fmla="*/ 302 w 1034"/>
                <a:gd name="T27" fmla="*/ 105 h 123"/>
                <a:gd name="T28" fmla="*/ 328 w 1034"/>
                <a:gd name="T29" fmla="*/ 109 h 123"/>
                <a:gd name="T30" fmla="*/ 355 w 1034"/>
                <a:gd name="T31" fmla="*/ 113 h 123"/>
                <a:gd name="T32" fmla="*/ 381 w 1034"/>
                <a:gd name="T33" fmla="*/ 117 h 123"/>
                <a:gd name="T34" fmla="*/ 408 w 1034"/>
                <a:gd name="T35" fmla="*/ 119 h 123"/>
                <a:gd name="T36" fmla="*/ 436 w 1034"/>
                <a:gd name="T37" fmla="*/ 121 h 123"/>
                <a:gd name="T38" fmla="*/ 462 w 1034"/>
                <a:gd name="T39" fmla="*/ 122 h 123"/>
                <a:gd name="T40" fmla="*/ 490 w 1034"/>
                <a:gd name="T41" fmla="*/ 123 h 123"/>
                <a:gd name="T42" fmla="*/ 517 w 1034"/>
                <a:gd name="T43" fmla="*/ 123 h 123"/>
                <a:gd name="T44" fmla="*/ 544 w 1034"/>
                <a:gd name="T45" fmla="*/ 123 h 123"/>
                <a:gd name="T46" fmla="*/ 572 w 1034"/>
                <a:gd name="T47" fmla="*/ 122 h 123"/>
                <a:gd name="T48" fmla="*/ 599 w 1034"/>
                <a:gd name="T49" fmla="*/ 121 h 123"/>
                <a:gd name="T50" fmla="*/ 626 w 1034"/>
                <a:gd name="T51" fmla="*/ 119 h 123"/>
                <a:gd name="T52" fmla="*/ 652 w 1034"/>
                <a:gd name="T53" fmla="*/ 117 h 123"/>
                <a:gd name="T54" fmla="*/ 680 w 1034"/>
                <a:gd name="T55" fmla="*/ 113 h 123"/>
                <a:gd name="T56" fmla="*/ 706 w 1034"/>
                <a:gd name="T57" fmla="*/ 109 h 123"/>
                <a:gd name="T58" fmla="*/ 732 w 1034"/>
                <a:gd name="T59" fmla="*/ 105 h 123"/>
                <a:gd name="T60" fmla="*/ 758 w 1034"/>
                <a:gd name="T61" fmla="*/ 100 h 123"/>
                <a:gd name="T62" fmla="*/ 784 w 1034"/>
                <a:gd name="T63" fmla="*/ 95 h 123"/>
                <a:gd name="T64" fmla="*/ 809 w 1034"/>
                <a:gd name="T65" fmla="*/ 88 h 123"/>
                <a:gd name="T66" fmla="*/ 834 w 1034"/>
                <a:gd name="T67" fmla="*/ 82 h 123"/>
                <a:gd name="T68" fmla="*/ 858 w 1034"/>
                <a:gd name="T69" fmla="*/ 75 h 123"/>
                <a:gd name="T70" fmla="*/ 882 w 1034"/>
                <a:gd name="T71" fmla="*/ 67 h 123"/>
                <a:gd name="T72" fmla="*/ 905 w 1034"/>
                <a:gd name="T73" fmla="*/ 59 h 123"/>
                <a:gd name="T74" fmla="*/ 929 w 1034"/>
                <a:gd name="T75" fmla="*/ 50 h 123"/>
                <a:gd name="T76" fmla="*/ 951 w 1034"/>
                <a:gd name="T77" fmla="*/ 42 h 123"/>
                <a:gd name="T78" fmla="*/ 972 w 1034"/>
                <a:gd name="T79" fmla="*/ 32 h 123"/>
                <a:gd name="T80" fmla="*/ 994 w 1034"/>
                <a:gd name="T81" fmla="*/ 22 h 123"/>
                <a:gd name="T82" fmla="*/ 1014 w 1034"/>
                <a:gd name="T83" fmla="*/ 11 h 123"/>
                <a:gd name="T84" fmla="*/ 1034 w 1034"/>
                <a:gd name="T85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034" h="123">
                  <a:moveTo>
                    <a:pt x="0" y="0"/>
                  </a:moveTo>
                  <a:lnTo>
                    <a:pt x="20" y="11"/>
                  </a:lnTo>
                  <a:lnTo>
                    <a:pt x="41" y="22"/>
                  </a:lnTo>
                  <a:lnTo>
                    <a:pt x="62" y="32"/>
                  </a:lnTo>
                  <a:lnTo>
                    <a:pt x="83" y="42"/>
                  </a:lnTo>
                  <a:lnTo>
                    <a:pt x="105" y="50"/>
                  </a:lnTo>
                  <a:lnTo>
                    <a:pt x="128" y="59"/>
                  </a:lnTo>
                  <a:lnTo>
                    <a:pt x="152" y="67"/>
                  </a:lnTo>
                  <a:lnTo>
                    <a:pt x="176" y="75"/>
                  </a:lnTo>
                  <a:lnTo>
                    <a:pt x="200" y="82"/>
                  </a:lnTo>
                  <a:lnTo>
                    <a:pt x="225" y="88"/>
                  </a:lnTo>
                  <a:lnTo>
                    <a:pt x="250" y="95"/>
                  </a:lnTo>
                  <a:lnTo>
                    <a:pt x="275" y="100"/>
                  </a:lnTo>
                  <a:lnTo>
                    <a:pt x="302" y="105"/>
                  </a:lnTo>
                  <a:lnTo>
                    <a:pt x="328" y="109"/>
                  </a:lnTo>
                  <a:lnTo>
                    <a:pt x="355" y="113"/>
                  </a:lnTo>
                  <a:lnTo>
                    <a:pt x="381" y="117"/>
                  </a:lnTo>
                  <a:lnTo>
                    <a:pt x="408" y="119"/>
                  </a:lnTo>
                  <a:lnTo>
                    <a:pt x="436" y="121"/>
                  </a:lnTo>
                  <a:lnTo>
                    <a:pt x="462" y="122"/>
                  </a:lnTo>
                  <a:lnTo>
                    <a:pt x="490" y="123"/>
                  </a:lnTo>
                  <a:lnTo>
                    <a:pt x="517" y="123"/>
                  </a:lnTo>
                  <a:lnTo>
                    <a:pt x="544" y="123"/>
                  </a:lnTo>
                  <a:lnTo>
                    <a:pt x="572" y="122"/>
                  </a:lnTo>
                  <a:lnTo>
                    <a:pt x="599" y="121"/>
                  </a:lnTo>
                  <a:lnTo>
                    <a:pt x="626" y="119"/>
                  </a:lnTo>
                  <a:lnTo>
                    <a:pt x="652" y="117"/>
                  </a:lnTo>
                  <a:lnTo>
                    <a:pt x="680" y="113"/>
                  </a:lnTo>
                  <a:lnTo>
                    <a:pt x="706" y="109"/>
                  </a:lnTo>
                  <a:lnTo>
                    <a:pt x="732" y="105"/>
                  </a:lnTo>
                  <a:lnTo>
                    <a:pt x="758" y="100"/>
                  </a:lnTo>
                  <a:lnTo>
                    <a:pt x="784" y="95"/>
                  </a:lnTo>
                  <a:lnTo>
                    <a:pt x="809" y="88"/>
                  </a:lnTo>
                  <a:lnTo>
                    <a:pt x="834" y="82"/>
                  </a:lnTo>
                  <a:lnTo>
                    <a:pt x="858" y="75"/>
                  </a:lnTo>
                  <a:lnTo>
                    <a:pt x="882" y="67"/>
                  </a:lnTo>
                  <a:lnTo>
                    <a:pt x="905" y="59"/>
                  </a:lnTo>
                  <a:lnTo>
                    <a:pt x="929" y="50"/>
                  </a:lnTo>
                  <a:lnTo>
                    <a:pt x="951" y="42"/>
                  </a:lnTo>
                  <a:lnTo>
                    <a:pt x="972" y="32"/>
                  </a:lnTo>
                  <a:lnTo>
                    <a:pt x="994" y="22"/>
                  </a:lnTo>
                  <a:lnTo>
                    <a:pt x="1014" y="11"/>
                  </a:lnTo>
                  <a:lnTo>
                    <a:pt x="1034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69" name="Freeform 473"/>
            <p:cNvSpPr>
              <a:spLocks/>
            </p:cNvSpPr>
            <p:nvPr/>
          </p:nvSpPr>
          <p:spPr bwMode="auto">
            <a:xfrm>
              <a:off x="3155" y="2207"/>
              <a:ext cx="422" cy="201"/>
            </a:xfrm>
            <a:custGeom>
              <a:avLst/>
              <a:gdLst>
                <a:gd name="T0" fmla="*/ 986 w 2958"/>
                <a:gd name="T1" fmla="*/ 1411 h 1411"/>
                <a:gd name="T2" fmla="*/ 0 w 2958"/>
                <a:gd name="T3" fmla="*/ 841 h 1411"/>
                <a:gd name="T4" fmla="*/ 1456 w 2958"/>
                <a:gd name="T5" fmla="*/ 0 h 1411"/>
                <a:gd name="T6" fmla="*/ 2958 w 2958"/>
                <a:gd name="T7" fmla="*/ 869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58" h="1411">
                  <a:moveTo>
                    <a:pt x="986" y="1411"/>
                  </a:moveTo>
                  <a:lnTo>
                    <a:pt x="0" y="841"/>
                  </a:lnTo>
                  <a:lnTo>
                    <a:pt x="1456" y="0"/>
                  </a:lnTo>
                  <a:lnTo>
                    <a:pt x="2958" y="86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70" name="Freeform 474"/>
            <p:cNvSpPr>
              <a:spLocks/>
            </p:cNvSpPr>
            <p:nvPr/>
          </p:nvSpPr>
          <p:spPr bwMode="auto">
            <a:xfrm>
              <a:off x="3625" y="2142"/>
              <a:ext cx="133" cy="76"/>
            </a:xfrm>
            <a:custGeom>
              <a:avLst/>
              <a:gdLst>
                <a:gd name="T0" fmla="*/ 2 w 929"/>
                <a:gd name="T1" fmla="*/ 294 h 537"/>
                <a:gd name="T2" fmla="*/ 13 w 929"/>
                <a:gd name="T3" fmla="*/ 331 h 537"/>
                <a:gd name="T4" fmla="*/ 33 w 929"/>
                <a:gd name="T5" fmla="*/ 368 h 537"/>
                <a:gd name="T6" fmla="*/ 62 w 929"/>
                <a:gd name="T7" fmla="*/ 402 h 537"/>
                <a:gd name="T8" fmla="*/ 99 w 929"/>
                <a:gd name="T9" fmla="*/ 434 h 537"/>
                <a:gd name="T10" fmla="*/ 143 w 929"/>
                <a:gd name="T11" fmla="*/ 462 h 537"/>
                <a:gd name="T12" fmla="*/ 194 w 929"/>
                <a:gd name="T13" fmla="*/ 486 h 537"/>
                <a:gd name="T14" fmla="*/ 252 w 929"/>
                <a:gd name="T15" fmla="*/ 507 h 537"/>
                <a:gd name="T16" fmla="*/ 313 w 929"/>
                <a:gd name="T17" fmla="*/ 521 h 537"/>
                <a:gd name="T18" fmla="*/ 377 w 929"/>
                <a:gd name="T19" fmla="*/ 531 h 537"/>
                <a:gd name="T20" fmla="*/ 442 w 929"/>
                <a:gd name="T21" fmla="*/ 536 h 537"/>
                <a:gd name="T22" fmla="*/ 508 w 929"/>
                <a:gd name="T23" fmla="*/ 535 h 537"/>
                <a:gd name="T24" fmla="*/ 573 w 929"/>
                <a:gd name="T25" fmla="*/ 529 h 537"/>
                <a:gd name="T26" fmla="*/ 636 w 929"/>
                <a:gd name="T27" fmla="*/ 517 h 537"/>
                <a:gd name="T28" fmla="*/ 696 w 929"/>
                <a:gd name="T29" fmla="*/ 500 h 537"/>
                <a:gd name="T30" fmla="*/ 751 w 929"/>
                <a:gd name="T31" fmla="*/ 479 h 537"/>
                <a:gd name="T32" fmla="*/ 801 w 929"/>
                <a:gd name="T33" fmla="*/ 453 h 537"/>
                <a:gd name="T34" fmla="*/ 843 w 929"/>
                <a:gd name="T35" fmla="*/ 423 h 537"/>
                <a:gd name="T36" fmla="*/ 877 w 929"/>
                <a:gd name="T37" fmla="*/ 391 h 537"/>
                <a:gd name="T38" fmla="*/ 904 w 929"/>
                <a:gd name="T39" fmla="*/ 356 h 537"/>
                <a:gd name="T40" fmla="*/ 920 w 929"/>
                <a:gd name="T41" fmla="*/ 319 h 537"/>
                <a:gd name="T42" fmla="*/ 928 w 929"/>
                <a:gd name="T43" fmla="*/ 280 h 537"/>
                <a:gd name="T44" fmla="*/ 927 w 929"/>
                <a:gd name="T45" fmla="*/ 242 h 537"/>
                <a:gd name="T46" fmla="*/ 916 w 929"/>
                <a:gd name="T47" fmla="*/ 204 h 537"/>
                <a:gd name="T48" fmla="*/ 896 w 929"/>
                <a:gd name="T49" fmla="*/ 168 h 537"/>
                <a:gd name="T50" fmla="*/ 866 w 929"/>
                <a:gd name="T51" fmla="*/ 133 h 537"/>
                <a:gd name="T52" fmla="*/ 830 w 929"/>
                <a:gd name="T53" fmla="*/ 101 h 537"/>
                <a:gd name="T54" fmla="*/ 784 w 929"/>
                <a:gd name="T55" fmla="*/ 74 h 537"/>
                <a:gd name="T56" fmla="*/ 734 w 929"/>
                <a:gd name="T57" fmla="*/ 49 h 537"/>
                <a:gd name="T58" fmla="*/ 677 w 929"/>
                <a:gd name="T59" fmla="*/ 30 h 537"/>
                <a:gd name="T60" fmla="*/ 616 w 929"/>
                <a:gd name="T61" fmla="*/ 14 h 537"/>
                <a:gd name="T62" fmla="*/ 552 w 929"/>
                <a:gd name="T63" fmla="*/ 4 h 537"/>
                <a:gd name="T64" fmla="*/ 486 w 929"/>
                <a:gd name="T65" fmla="*/ 0 h 537"/>
                <a:gd name="T66" fmla="*/ 420 w 929"/>
                <a:gd name="T67" fmla="*/ 1 h 537"/>
                <a:gd name="T68" fmla="*/ 355 w 929"/>
                <a:gd name="T69" fmla="*/ 6 h 537"/>
                <a:gd name="T70" fmla="*/ 292 w 929"/>
                <a:gd name="T71" fmla="*/ 18 h 537"/>
                <a:gd name="T72" fmla="*/ 232 w 929"/>
                <a:gd name="T73" fmla="*/ 35 h 537"/>
                <a:gd name="T74" fmla="*/ 177 w 929"/>
                <a:gd name="T75" fmla="*/ 57 h 537"/>
                <a:gd name="T76" fmla="*/ 128 w 929"/>
                <a:gd name="T77" fmla="*/ 83 h 537"/>
                <a:gd name="T78" fmla="*/ 86 w 929"/>
                <a:gd name="T79" fmla="*/ 112 h 537"/>
                <a:gd name="T80" fmla="*/ 51 w 929"/>
                <a:gd name="T81" fmla="*/ 144 h 537"/>
                <a:gd name="T82" fmla="*/ 25 w 929"/>
                <a:gd name="T83" fmla="*/ 180 h 537"/>
                <a:gd name="T84" fmla="*/ 7 w 929"/>
                <a:gd name="T85" fmla="*/ 217 h 537"/>
                <a:gd name="T86" fmla="*/ 0 w 929"/>
                <a:gd name="T87" fmla="*/ 255 h 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29" h="537">
                  <a:moveTo>
                    <a:pt x="0" y="268"/>
                  </a:moveTo>
                  <a:lnTo>
                    <a:pt x="0" y="280"/>
                  </a:lnTo>
                  <a:lnTo>
                    <a:pt x="2" y="294"/>
                  </a:lnTo>
                  <a:lnTo>
                    <a:pt x="4" y="306"/>
                  </a:lnTo>
                  <a:lnTo>
                    <a:pt x="7" y="319"/>
                  </a:lnTo>
                  <a:lnTo>
                    <a:pt x="13" y="331"/>
                  </a:lnTo>
                  <a:lnTo>
                    <a:pt x="19" y="343"/>
                  </a:lnTo>
                  <a:lnTo>
                    <a:pt x="25" y="356"/>
                  </a:lnTo>
                  <a:lnTo>
                    <a:pt x="33" y="368"/>
                  </a:lnTo>
                  <a:lnTo>
                    <a:pt x="42" y="379"/>
                  </a:lnTo>
                  <a:lnTo>
                    <a:pt x="51" y="391"/>
                  </a:lnTo>
                  <a:lnTo>
                    <a:pt x="62" y="402"/>
                  </a:lnTo>
                  <a:lnTo>
                    <a:pt x="74" y="413"/>
                  </a:lnTo>
                  <a:lnTo>
                    <a:pt x="86" y="423"/>
                  </a:lnTo>
                  <a:lnTo>
                    <a:pt x="99" y="434"/>
                  </a:lnTo>
                  <a:lnTo>
                    <a:pt x="112" y="444"/>
                  </a:lnTo>
                  <a:lnTo>
                    <a:pt x="128" y="453"/>
                  </a:lnTo>
                  <a:lnTo>
                    <a:pt x="143" y="462"/>
                  </a:lnTo>
                  <a:lnTo>
                    <a:pt x="160" y="471"/>
                  </a:lnTo>
                  <a:lnTo>
                    <a:pt x="177" y="479"/>
                  </a:lnTo>
                  <a:lnTo>
                    <a:pt x="194" y="486"/>
                  </a:lnTo>
                  <a:lnTo>
                    <a:pt x="213" y="494"/>
                  </a:lnTo>
                  <a:lnTo>
                    <a:pt x="232" y="500"/>
                  </a:lnTo>
                  <a:lnTo>
                    <a:pt x="252" y="507"/>
                  </a:lnTo>
                  <a:lnTo>
                    <a:pt x="272" y="513"/>
                  </a:lnTo>
                  <a:lnTo>
                    <a:pt x="292" y="517"/>
                  </a:lnTo>
                  <a:lnTo>
                    <a:pt x="313" y="521"/>
                  </a:lnTo>
                  <a:lnTo>
                    <a:pt x="334" y="526"/>
                  </a:lnTo>
                  <a:lnTo>
                    <a:pt x="355" y="529"/>
                  </a:lnTo>
                  <a:lnTo>
                    <a:pt x="377" y="531"/>
                  </a:lnTo>
                  <a:lnTo>
                    <a:pt x="398" y="534"/>
                  </a:lnTo>
                  <a:lnTo>
                    <a:pt x="420" y="535"/>
                  </a:lnTo>
                  <a:lnTo>
                    <a:pt x="442" y="536"/>
                  </a:lnTo>
                  <a:lnTo>
                    <a:pt x="464" y="537"/>
                  </a:lnTo>
                  <a:lnTo>
                    <a:pt x="486" y="536"/>
                  </a:lnTo>
                  <a:lnTo>
                    <a:pt x="508" y="535"/>
                  </a:lnTo>
                  <a:lnTo>
                    <a:pt x="530" y="534"/>
                  </a:lnTo>
                  <a:lnTo>
                    <a:pt x="552" y="531"/>
                  </a:lnTo>
                  <a:lnTo>
                    <a:pt x="573" y="529"/>
                  </a:lnTo>
                  <a:lnTo>
                    <a:pt x="595" y="526"/>
                  </a:lnTo>
                  <a:lnTo>
                    <a:pt x="616" y="521"/>
                  </a:lnTo>
                  <a:lnTo>
                    <a:pt x="636" y="517"/>
                  </a:lnTo>
                  <a:lnTo>
                    <a:pt x="657" y="513"/>
                  </a:lnTo>
                  <a:lnTo>
                    <a:pt x="677" y="507"/>
                  </a:lnTo>
                  <a:lnTo>
                    <a:pt x="696" y="500"/>
                  </a:lnTo>
                  <a:lnTo>
                    <a:pt x="716" y="494"/>
                  </a:lnTo>
                  <a:lnTo>
                    <a:pt x="734" y="486"/>
                  </a:lnTo>
                  <a:lnTo>
                    <a:pt x="751" y="479"/>
                  </a:lnTo>
                  <a:lnTo>
                    <a:pt x="769" y="471"/>
                  </a:lnTo>
                  <a:lnTo>
                    <a:pt x="784" y="462"/>
                  </a:lnTo>
                  <a:lnTo>
                    <a:pt x="801" y="453"/>
                  </a:lnTo>
                  <a:lnTo>
                    <a:pt x="815" y="444"/>
                  </a:lnTo>
                  <a:lnTo>
                    <a:pt x="830" y="434"/>
                  </a:lnTo>
                  <a:lnTo>
                    <a:pt x="843" y="423"/>
                  </a:lnTo>
                  <a:lnTo>
                    <a:pt x="855" y="413"/>
                  </a:lnTo>
                  <a:lnTo>
                    <a:pt x="866" y="402"/>
                  </a:lnTo>
                  <a:lnTo>
                    <a:pt x="877" y="391"/>
                  </a:lnTo>
                  <a:lnTo>
                    <a:pt x="887" y="379"/>
                  </a:lnTo>
                  <a:lnTo>
                    <a:pt x="896" y="368"/>
                  </a:lnTo>
                  <a:lnTo>
                    <a:pt x="904" y="356"/>
                  </a:lnTo>
                  <a:lnTo>
                    <a:pt x="910" y="343"/>
                  </a:lnTo>
                  <a:lnTo>
                    <a:pt x="916" y="331"/>
                  </a:lnTo>
                  <a:lnTo>
                    <a:pt x="920" y="319"/>
                  </a:lnTo>
                  <a:lnTo>
                    <a:pt x="924" y="306"/>
                  </a:lnTo>
                  <a:lnTo>
                    <a:pt x="927" y="294"/>
                  </a:lnTo>
                  <a:lnTo>
                    <a:pt x="928" y="280"/>
                  </a:lnTo>
                  <a:lnTo>
                    <a:pt x="929" y="268"/>
                  </a:lnTo>
                  <a:lnTo>
                    <a:pt x="928" y="255"/>
                  </a:lnTo>
                  <a:lnTo>
                    <a:pt x="927" y="242"/>
                  </a:lnTo>
                  <a:lnTo>
                    <a:pt x="924" y="230"/>
                  </a:lnTo>
                  <a:lnTo>
                    <a:pt x="920" y="217"/>
                  </a:lnTo>
                  <a:lnTo>
                    <a:pt x="916" y="204"/>
                  </a:lnTo>
                  <a:lnTo>
                    <a:pt x="910" y="192"/>
                  </a:lnTo>
                  <a:lnTo>
                    <a:pt x="904" y="180"/>
                  </a:lnTo>
                  <a:lnTo>
                    <a:pt x="896" y="168"/>
                  </a:lnTo>
                  <a:lnTo>
                    <a:pt x="887" y="157"/>
                  </a:lnTo>
                  <a:lnTo>
                    <a:pt x="877" y="144"/>
                  </a:lnTo>
                  <a:lnTo>
                    <a:pt x="866" y="133"/>
                  </a:lnTo>
                  <a:lnTo>
                    <a:pt x="855" y="122"/>
                  </a:lnTo>
                  <a:lnTo>
                    <a:pt x="843" y="112"/>
                  </a:lnTo>
                  <a:lnTo>
                    <a:pt x="830" y="101"/>
                  </a:lnTo>
                  <a:lnTo>
                    <a:pt x="815" y="91"/>
                  </a:lnTo>
                  <a:lnTo>
                    <a:pt x="801" y="83"/>
                  </a:lnTo>
                  <a:lnTo>
                    <a:pt x="784" y="74"/>
                  </a:lnTo>
                  <a:lnTo>
                    <a:pt x="769" y="65"/>
                  </a:lnTo>
                  <a:lnTo>
                    <a:pt x="751" y="57"/>
                  </a:lnTo>
                  <a:lnTo>
                    <a:pt x="734" y="49"/>
                  </a:lnTo>
                  <a:lnTo>
                    <a:pt x="716" y="42"/>
                  </a:lnTo>
                  <a:lnTo>
                    <a:pt x="696" y="35"/>
                  </a:lnTo>
                  <a:lnTo>
                    <a:pt x="677" y="30"/>
                  </a:lnTo>
                  <a:lnTo>
                    <a:pt x="657" y="24"/>
                  </a:lnTo>
                  <a:lnTo>
                    <a:pt x="636" y="18"/>
                  </a:lnTo>
                  <a:lnTo>
                    <a:pt x="616" y="14"/>
                  </a:lnTo>
                  <a:lnTo>
                    <a:pt x="595" y="10"/>
                  </a:lnTo>
                  <a:lnTo>
                    <a:pt x="573" y="6"/>
                  </a:lnTo>
                  <a:lnTo>
                    <a:pt x="552" y="4"/>
                  </a:lnTo>
                  <a:lnTo>
                    <a:pt x="530" y="2"/>
                  </a:lnTo>
                  <a:lnTo>
                    <a:pt x="508" y="1"/>
                  </a:lnTo>
                  <a:lnTo>
                    <a:pt x="486" y="0"/>
                  </a:lnTo>
                  <a:lnTo>
                    <a:pt x="464" y="0"/>
                  </a:lnTo>
                  <a:lnTo>
                    <a:pt x="442" y="0"/>
                  </a:lnTo>
                  <a:lnTo>
                    <a:pt x="420" y="1"/>
                  </a:lnTo>
                  <a:lnTo>
                    <a:pt x="398" y="2"/>
                  </a:lnTo>
                  <a:lnTo>
                    <a:pt x="377" y="4"/>
                  </a:lnTo>
                  <a:lnTo>
                    <a:pt x="355" y="6"/>
                  </a:lnTo>
                  <a:lnTo>
                    <a:pt x="334" y="10"/>
                  </a:lnTo>
                  <a:lnTo>
                    <a:pt x="313" y="14"/>
                  </a:lnTo>
                  <a:lnTo>
                    <a:pt x="292" y="18"/>
                  </a:lnTo>
                  <a:lnTo>
                    <a:pt x="272" y="24"/>
                  </a:lnTo>
                  <a:lnTo>
                    <a:pt x="252" y="30"/>
                  </a:lnTo>
                  <a:lnTo>
                    <a:pt x="232" y="35"/>
                  </a:lnTo>
                  <a:lnTo>
                    <a:pt x="213" y="42"/>
                  </a:lnTo>
                  <a:lnTo>
                    <a:pt x="194" y="49"/>
                  </a:lnTo>
                  <a:lnTo>
                    <a:pt x="177" y="57"/>
                  </a:lnTo>
                  <a:lnTo>
                    <a:pt x="160" y="65"/>
                  </a:lnTo>
                  <a:lnTo>
                    <a:pt x="143" y="74"/>
                  </a:lnTo>
                  <a:lnTo>
                    <a:pt x="128" y="83"/>
                  </a:lnTo>
                  <a:lnTo>
                    <a:pt x="112" y="91"/>
                  </a:lnTo>
                  <a:lnTo>
                    <a:pt x="99" y="101"/>
                  </a:lnTo>
                  <a:lnTo>
                    <a:pt x="86" y="112"/>
                  </a:lnTo>
                  <a:lnTo>
                    <a:pt x="74" y="122"/>
                  </a:lnTo>
                  <a:lnTo>
                    <a:pt x="62" y="133"/>
                  </a:lnTo>
                  <a:lnTo>
                    <a:pt x="51" y="144"/>
                  </a:lnTo>
                  <a:lnTo>
                    <a:pt x="42" y="157"/>
                  </a:lnTo>
                  <a:lnTo>
                    <a:pt x="33" y="168"/>
                  </a:lnTo>
                  <a:lnTo>
                    <a:pt x="25" y="180"/>
                  </a:lnTo>
                  <a:lnTo>
                    <a:pt x="19" y="192"/>
                  </a:lnTo>
                  <a:lnTo>
                    <a:pt x="13" y="204"/>
                  </a:lnTo>
                  <a:lnTo>
                    <a:pt x="7" y="217"/>
                  </a:lnTo>
                  <a:lnTo>
                    <a:pt x="4" y="230"/>
                  </a:lnTo>
                  <a:lnTo>
                    <a:pt x="2" y="242"/>
                  </a:lnTo>
                  <a:lnTo>
                    <a:pt x="0" y="255"/>
                  </a:lnTo>
                  <a:lnTo>
                    <a:pt x="0" y="268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71" name="Freeform 475"/>
            <p:cNvSpPr>
              <a:spLocks/>
            </p:cNvSpPr>
            <p:nvPr/>
          </p:nvSpPr>
          <p:spPr bwMode="auto">
            <a:xfrm>
              <a:off x="3540" y="2056"/>
              <a:ext cx="225" cy="81"/>
            </a:xfrm>
            <a:custGeom>
              <a:avLst/>
              <a:gdLst>
                <a:gd name="T0" fmla="*/ 0 w 1573"/>
                <a:gd name="T1" fmla="*/ 339 h 570"/>
                <a:gd name="T2" fmla="*/ 587 w 1573"/>
                <a:gd name="T3" fmla="*/ 0 h 570"/>
                <a:gd name="T4" fmla="*/ 1573 w 1573"/>
                <a:gd name="T5" fmla="*/ 57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73" h="570">
                  <a:moveTo>
                    <a:pt x="0" y="339"/>
                  </a:moveTo>
                  <a:lnTo>
                    <a:pt x="587" y="0"/>
                  </a:lnTo>
                  <a:lnTo>
                    <a:pt x="1573" y="57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72" name="Freeform 476"/>
            <p:cNvSpPr>
              <a:spLocks/>
            </p:cNvSpPr>
            <p:nvPr/>
          </p:nvSpPr>
          <p:spPr bwMode="auto">
            <a:xfrm>
              <a:off x="3765" y="2137"/>
              <a:ext cx="31" cy="86"/>
            </a:xfrm>
            <a:custGeom>
              <a:avLst/>
              <a:gdLst>
                <a:gd name="T0" fmla="*/ 0 w 215"/>
                <a:gd name="T1" fmla="*/ 597 h 597"/>
                <a:gd name="T2" fmla="*/ 20 w 215"/>
                <a:gd name="T3" fmla="*/ 585 h 597"/>
                <a:gd name="T4" fmla="*/ 38 w 215"/>
                <a:gd name="T5" fmla="*/ 573 h 597"/>
                <a:gd name="T6" fmla="*/ 55 w 215"/>
                <a:gd name="T7" fmla="*/ 561 h 597"/>
                <a:gd name="T8" fmla="*/ 72 w 215"/>
                <a:gd name="T9" fmla="*/ 548 h 597"/>
                <a:gd name="T10" fmla="*/ 87 w 215"/>
                <a:gd name="T11" fmla="*/ 536 h 597"/>
                <a:gd name="T12" fmla="*/ 103 w 215"/>
                <a:gd name="T13" fmla="*/ 523 h 597"/>
                <a:gd name="T14" fmla="*/ 116 w 215"/>
                <a:gd name="T15" fmla="*/ 508 h 597"/>
                <a:gd name="T16" fmla="*/ 129 w 215"/>
                <a:gd name="T17" fmla="*/ 495 h 597"/>
                <a:gd name="T18" fmla="*/ 143 w 215"/>
                <a:gd name="T19" fmla="*/ 481 h 597"/>
                <a:gd name="T20" fmla="*/ 154 w 215"/>
                <a:gd name="T21" fmla="*/ 466 h 597"/>
                <a:gd name="T22" fmla="*/ 164 w 215"/>
                <a:gd name="T23" fmla="*/ 452 h 597"/>
                <a:gd name="T24" fmla="*/ 174 w 215"/>
                <a:gd name="T25" fmla="*/ 438 h 597"/>
                <a:gd name="T26" fmla="*/ 182 w 215"/>
                <a:gd name="T27" fmla="*/ 422 h 597"/>
                <a:gd name="T28" fmla="*/ 189 w 215"/>
                <a:gd name="T29" fmla="*/ 407 h 597"/>
                <a:gd name="T30" fmla="*/ 196 w 215"/>
                <a:gd name="T31" fmla="*/ 392 h 597"/>
                <a:gd name="T32" fmla="*/ 201 w 215"/>
                <a:gd name="T33" fmla="*/ 377 h 597"/>
                <a:gd name="T34" fmla="*/ 207 w 215"/>
                <a:gd name="T35" fmla="*/ 360 h 597"/>
                <a:gd name="T36" fmla="*/ 210 w 215"/>
                <a:gd name="T37" fmla="*/ 345 h 597"/>
                <a:gd name="T38" fmla="*/ 212 w 215"/>
                <a:gd name="T39" fmla="*/ 329 h 597"/>
                <a:gd name="T40" fmla="*/ 213 w 215"/>
                <a:gd name="T41" fmla="*/ 314 h 597"/>
                <a:gd name="T42" fmla="*/ 215 w 215"/>
                <a:gd name="T43" fmla="*/ 298 h 597"/>
                <a:gd name="T44" fmla="*/ 213 w 215"/>
                <a:gd name="T45" fmla="*/ 282 h 597"/>
                <a:gd name="T46" fmla="*/ 212 w 215"/>
                <a:gd name="T47" fmla="*/ 266 h 597"/>
                <a:gd name="T48" fmla="*/ 210 w 215"/>
                <a:gd name="T49" fmla="*/ 251 h 597"/>
                <a:gd name="T50" fmla="*/ 207 w 215"/>
                <a:gd name="T51" fmla="*/ 235 h 597"/>
                <a:gd name="T52" fmla="*/ 201 w 215"/>
                <a:gd name="T53" fmla="*/ 220 h 597"/>
                <a:gd name="T54" fmla="*/ 196 w 215"/>
                <a:gd name="T55" fmla="*/ 204 h 597"/>
                <a:gd name="T56" fmla="*/ 189 w 215"/>
                <a:gd name="T57" fmla="*/ 189 h 597"/>
                <a:gd name="T58" fmla="*/ 182 w 215"/>
                <a:gd name="T59" fmla="*/ 173 h 597"/>
                <a:gd name="T60" fmla="*/ 174 w 215"/>
                <a:gd name="T61" fmla="*/ 158 h 597"/>
                <a:gd name="T62" fmla="*/ 164 w 215"/>
                <a:gd name="T63" fmla="*/ 144 h 597"/>
                <a:gd name="T64" fmla="*/ 154 w 215"/>
                <a:gd name="T65" fmla="*/ 129 h 597"/>
                <a:gd name="T66" fmla="*/ 143 w 215"/>
                <a:gd name="T67" fmla="*/ 115 h 597"/>
                <a:gd name="T68" fmla="*/ 129 w 215"/>
                <a:gd name="T69" fmla="*/ 100 h 597"/>
                <a:gd name="T70" fmla="*/ 116 w 215"/>
                <a:gd name="T71" fmla="*/ 87 h 597"/>
                <a:gd name="T72" fmla="*/ 103 w 215"/>
                <a:gd name="T73" fmla="*/ 73 h 597"/>
                <a:gd name="T74" fmla="*/ 87 w 215"/>
                <a:gd name="T75" fmla="*/ 61 h 597"/>
                <a:gd name="T76" fmla="*/ 72 w 215"/>
                <a:gd name="T77" fmla="*/ 47 h 597"/>
                <a:gd name="T78" fmla="*/ 55 w 215"/>
                <a:gd name="T79" fmla="*/ 35 h 597"/>
                <a:gd name="T80" fmla="*/ 38 w 215"/>
                <a:gd name="T81" fmla="*/ 23 h 597"/>
                <a:gd name="T82" fmla="*/ 20 w 215"/>
                <a:gd name="T83" fmla="*/ 11 h 597"/>
                <a:gd name="T84" fmla="*/ 0 w 215"/>
                <a:gd name="T85" fmla="*/ 0 h 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15" h="597">
                  <a:moveTo>
                    <a:pt x="0" y="597"/>
                  </a:moveTo>
                  <a:lnTo>
                    <a:pt x="20" y="585"/>
                  </a:lnTo>
                  <a:lnTo>
                    <a:pt x="38" y="573"/>
                  </a:lnTo>
                  <a:lnTo>
                    <a:pt x="55" y="561"/>
                  </a:lnTo>
                  <a:lnTo>
                    <a:pt x="72" y="548"/>
                  </a:lnTo>
                  <a:lnTo>
                    <a:pt x="87" y="536"/>
                  </a:lnTo>
                  <a:lnTo>
                    <a:pt x="103" y="523"/>
                  </a:lnTo>
                  <a:lnTo>
                    <a:pt x="116" y="508"/>
                  </a:lnTo>
                  <a:lnTo>
                    <a:pt x="129" y="495"/>
                  </a:lnTo>
                  <a:lnTo>
                    <a:pt x="143" y="481"/>
                  </a:lnTo>
                  <a:lnTo>
                    <a:pt x="154" y="466"/>
                  </a:lnTo>
                  <a:lnTo>
                    <a:pt x="164" y="452"/>
                  </a:lnTo>
                  <a:lnTo>
                    <a:pt x="174" y="438"/>
                  </a:lnTo>
                  <a:lnTo>
                    <a:pt x="182" y="422"/>
                  </a:lnTo>
                  <a:lnTo>
                    <a:pt x="189" y="407"/>
                  </a:lnTo>
                  <a:lnTo>
                    <a:pt x="196" y="392"/>
                  </a:lnTo>
                  <a:lnTo>
                    <a:pt x="201" y="377"/>
                  </a:lnTo>
                  <a:lnTo>
                    <a:pt x="207" y="360"/>
                  </a:lnTo>
                  <a:lnTo>
                    <a:pt x="210" y="345"/>
                  </a:lnTo>
                  <a:lnTo>
                    <a:pt x="212" y="329"/>
                  </a:lnTo>
                  <a:lnTo>
                    <a:pt x="213" y="314"/>
                  </a:lnTo>
                  <a:lnTo>
                    <a:pt x="215" y="298"/>
                  </a:lnTo>
                  <a:lnTo>
                    <a:pt x="213" y="282"/>
                  </a:lnTo>
                  <a:lnTo>
                    <a:pt x="212" y="266"/>
                  </a:lnTo>
                  <a:lnTo>
                    <a:pt x="210" y="251"/>
                  </a:lnTo>
                  <a:lnTo>
                    <a:pt x="207" y="235"/>
                  </a:lnTo>
                  <a:lnTo>
                    <a:pt x="201" y="220"/>
                  </a:lnTo>
                  <a:lnTo>
                    <a:pt x="196" y="204"/>
                  </a:lnTo>
                  <a:lnTo>
                    <a:pt x="189" y="189"/>
                  </a:lnTo>
                  <a:lnTo>
                    <a:pt x="182" y="173"/>
                  </a:lnTo>
                  <a:lnTo>
                    <a:pt x="174" y="158"/>
                  </a:lnTo>
                  <a:lnTo>
                    <a:pt x="164" y="144"/>
                  </a:lnTo>
                  <a:lnTo>
                    <a:pt x="154" y="129"/>
                  </a:lnTo>
                  <a:lnTo>
                    <a:pt x="143" y="115"/>
                  </a:lnTo>
                  <a:lnTo>
                    <a:pt x="129" y="100"/>
                  </a:lnTo>
                  <a:lnTo>
                    <a:pt x="116" y="87"/>
                  </a:lnTo>
                  <a:lnTo>
                    <a:pt x="103" y="73"/>
                  </a:lnTo>
                  <a:lnTo>
                    <a:pt x="87" y="61"/>
                  </a:lnTo>
                  <a:lnTo>
                    <a:pt x="72" y="47"/>
                  </a:lnTo>
                  <a:lnTo>
                    <a:pt x="55" y="35"/>
                  </a:lnTo>
                  <a:lnTo>
                    <a:pt x="38" y="23"/>
                  </a:lnTo>
                  <a:lnTo>
                    <a:pt x="20" y="1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73" name="Line 477"/>
            <p:cNvSpPr>
              <a:spLocks noChangeShapeType="1"/>
            </p:cNvSpPr>
            <p:nvPr/>
          </p:nvSpPr>
          <p:spPr bwMode="auto">
            <a:xfrm flipV="1">
              <a:off x="3631" y="2223"/>
              <a:ext cx="134" cy="7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74" name="Line 478"/>
            <p:cNvSpPr>
              <a:spLocks noChangeShapeType="1"/>
            </p:cNvSpPr>
            <p:nvPr/>
          </p:nvSpPr>
          <p:spPr bwMode="auto">
            <a:xfrm>
              <a:off x="3318" y="2098"/>
              <a:ext cx="101" cy="5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75" name="Line 479"/>
            <p:cNvSpPr>
              <a:spLocks noChangeShapeType="1"/>
            </p:cNvSpPr>
            <p:nvPr/>
          </p:nvSpPr>
          <p:spPr bwMode="auto">
            <a:xfrm>
              <a:off x="3407" y="1820"/>
              <a:ext cx="154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376" name="Line 480"/>
            <p:cNvSpPr>
              <a:spLocks noChangeShapeType="1"/>
            </p:cNvSpPr>
            <p:nvPr/>
          </p:nvSpPr>
          <p:spPr bwMode="auto">
            <a:xfrm>
              <a:off x="3796" y="2180"/>
              <a:ext cx="0" cy="9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65377" name="Group 481"/>
          <p:cNvGrpSpPr>
            <a:grpSpLocks/>
          </p:cNvGrpSpPr>
          <p:nvPr/>
        </p:nvGrpSpPr>
        <p:grpSpPr bwMode="auto">
          <a:xfrm>
            <a:off x="1692275" y="5573713"/>
            <a:ext cx="3457575" cy="1311275"/>
            <a:chOff x="1872" y="3168"/>
            <a:chExt cx="1824" cy="846"/>
          </a:xfrm>
        </p:grpSpPr>
        <p:sp>
          <p:nvSpPr>
            <p:cNvPr id="465378" name="AutoShape 482"/>
            <p:cNvSpPr>
              <a:spLocks noChangeArrowheads="1"/>
            </p:cNvSpPr>
            <p:nvPr/>
          </p:nvSpPr>
          <p:spPr bwMode="auto">
            <a:xfrm rot="-8244566">
              <a:off x="2373" y="3168"/>
              <a:ext cx="471" cy="317"/>
            </a:xfrm>
            <a:custGeom>
              <a:avLst/>
              <a:gdLst>
                <a:gd name="G0" fmla="+- 12757 0 0"/>
                <a:gd name="G1" fmla="+- 6455 0 0"/>
                <a:gd name="G2" fmla="+- 21600 0 6455"/>
                <a:gd name="G3" fmla="+- 10800 0 6455"/>
                <a:gd name="G4" fmla="+- 21600 0 12757"/>
                <a:gd name="G5" fmla="*/ G4 G3 10800"/>
                <a:gd name="G6" fmla="+- 21600 0 G5"/>
                <a:gd name="T0" fmla="*/ 12757 w 21600"/>
                <a:gd name="T1" fmla="*/ 0 h 21600"/>
                <a:gd name="T2" fmla="*/ 0 w 21600"/>
                <a:gd name="T3" fmla="*/ 10800 h 21600"/>
                <a:gd name="T4" fmla="*/ 12757 w 21600"/>
                <a:gd name="T5" fmla="*/ 21600 h 21600"/>
                <a:gd name="T6" fmla="*/ 21600 w 21600"/>
                <a:gd name="T7" fmla="*/ 10800 h 21600"/>
                <a:gd name="T8" fmla="*/ 17694720 60000 65536"/>
                <a:gd name="T9" fmla="*/ 11796480 60000 65536"/>
                <a:gd name="T10" fmla="*/ 5898240 60000 65536"/>
                <a:gd name="T11" fmla="*/ 0 60000 65536"/>
                <a:gd name="T12" fmla="*/ 3375 w 21600"/>
                <a:gd name="T13" fmla="*/ G1 h 21600"/>
                <a:gd name="T14" fmla="*/ G6 w 21600"/>
                <a:gd name="T15" fmla="*/ G2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12757" y="0"/>
                  </a:moveTo>
                  <a:lnTo>
                    <a:pt x="12757" y="6455"/>
                  </a:lnTo>
                  <a:lnTo>
                    <a:pt x="3375" y="6455"/>
                  </a:lnTo>
                  <a:lnTo>
                    <a:pt x="3375" y="15145"/>
                  </a:lnTo>
                  <a:lnTo>
                    <a:pt x="12757" y="15145"/>
                  </a:lnTo>
                  <a:lnTo>
                    <a:pt x="12757" y="21600"/>
                  </a:lnTo>
                  <a:lnTo>
                    <a:pt x="21600" y="10800"/>
                  </a:lnTo>
                  <a:close/>
                </a:path>
                <a:path w="21600" h="21600">
                  <a:moveTo>
                    <a:pt x="1350" y="6455"/>
                  </a:moveTo>
                  <a:lnTo>
                    <a:pt x="1350" y="15145"/>
                  </a:lnTo>
                  <a:lnTo>
                    <a:pt x="2700" y="15145"/>
                  </a:lnTo>
                  <a:lnTo>
                    <a:pt x="2700" y="6455"/>
                  </a:lnTo>
                  <a:close/>
                </a:path>
                <a:path w="21600" h="21600">
                  <a:moveTo>
                    <a:pt x="0" y="6455"/>
                  </a:moveTo>
                  <a:lnTo>
                    <a:pt x="0" y="15145"/>
                  </a:lnTo>
                  <a:lnTo>
                    <a:pt x="675" y="15145"/>
                  </a:lnTo>
                  <a:lnTo>
                    <a:pt x="675" y="6455"/>
                  </a:lnTo>
                  <a:close/>
                </a:path>
              </a:pathLst>
            </a:cu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65379" name="Text Box 483"/>
            <p:cNvSpPr txBox="1">
              <a:spLocks noChangeArrowheads="1"/>
            </p:cNvSpPr>
            <p:nvPr/>
          </p:nvSpPr>
          <p:spPr bwMode="auto">
            <a:xfrm>
              <a:off x="1872" y="3600"/>
              <a:ext cx="1824" cy="4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l" eaLnBrk="1" hangingPunct="1">
                <a:spcBef>
                  <a:spcPct val="25000"/>
                </a:spcBef>
              </a:pPr>
              <a:r>
                <a:rPr lang="zh-CN" altLang="en-US" sz="3600" b="1">
                  <a:effectLst>
                    <a:outerShdw blurRad="38100" dist="38100" dir="2700000" algn="tl">
                      <a:srgbClr val="C0C0C0"/>
                    </a:outerShdw>
                  </a:effectLst>
                  <a:ea typeface="黑体" pitchFamily="2" charset="-122"/>
                </a:rPr>
                <a:t>主视图投影方向</a:t>
              </a:r>
            </a:p>
          </p:txBody>
        </p:sp>
      </p:grpSp>
      <p:sp>
        <p:nvSpPr>
          <p:cNvPr id="465380" name="Text Box 484"/>
          <p:cNvSpPr txBox="1">
            <a:spLocks noChangeArrowheads="1"/>
          </p:cNvSpPr>
          <p:nvPr/>
        </p:nvSpPr>
        <p:spPr bwMode="auto">
          <a:xfrm>
            <a:off x="3779838" y="3722688"/>
            <a:ext cx="350202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 eaLnBrk="1" hangingPunct="1">
              <a:spcBef>
                <a:spcPct val="50000"/>
              </a:spcBef>
            </a:pPr>
            <a:r>
              <a:rPr lang="en-US" altLang="zh-CN" sz="3600" b="1">
                <a:solidFill>
                  <a:srgbClr val="FF0000"/>
                </a:solidFill>
                <a:effectLst/>
                <a:latin typeface="黑体" pitchFamily="2" charset="-122"/>
                <a:ea typeface="黑体" pitchFamily="2" charset="-122"/>
              </a:rPr>
              <a:t>3.</a:t>
            </a:r>
            <a:r>
              <a:rPr lang="zh-CN" altLang="en-US" sz="3600" b="1">
                <a:solidFill>
                  <a:srgbClr val="FF0000"/>
                </a:solidFill>
                <a:effectLst/>
                <a:latin typeface="黑体" pitchFamily="2" charset="-122"/>
                <a:ea typeface="黑体" pitchFamily="2" charset="-122"/>
              </a:rPr>
              <a:t>绘制投影图。</a:t>
            </a:r>
          </a:p>
        </p:txBody>
      </p:sp>
      <p:sp>
        <p:nvSpPr>
          <p:cNvPr id="465381" name="Text Box 485"/>
          <p:cNvSpPr txBox="1">
            <a:spLocks noChangeArrowheads="1"/>
          </p:cNvSpPr>
          <p:nvPr/>
        </p:nvSpPr>
        <p:spPr bwMode="auto">
          <a:xfrm>
            <a:off x="3779838" y="4298950"/>
            <a:ext cx="350202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 eaLnBrk="1" hangingPunct="1">
              <a:spcBef>
                <a:spcPct val="50000"/>
              </a:spcBef>
            </a:pPr>
            <a:r>
              <a:rPr lang="en-US" altLang="zh-CN" sz="3600" b="1">
                <a:solidFill>
                  <a:srgbClr val="FF0000"/>
                </a:solidFill>
                <a:effectLst/>
                <a:latin typeface="黑体" pitchFamily="2" charset="-122"/>
                <a:ea typeface="黑体" pitchFamily="2" charset="-122"/>
              </a:rPr>
              <a:t>4.</a:t>
            </a:r>
            <a:r>
              <a:rPr lang="zh-CN" altLang="en-US" sz="3600" b="1">
                <a:solidFill>
                  <a:srgbClr val="FF0000"/>
                </a:solidFill>
                <a:effectLst/>
                <a:latin typeface="黑体" pitchFamily="2" charset="-122"/>
                <a:ea typeface="黑体" pitchFamily="2" charset="-122"/>
              </a:rPr>
              <a:t>标注尺寸。</a:t>
            </a:r>
          </a:p>
        </p:txBody>
      </p:sp>
      <p:sp>
        <p:nvSpPr>
          <p:cNvPr id="465382" name="Text Box 486"/>
          <p:cNvSpPr txBox="1">
            <a:spLocks noChangeArrowheads="1"/>
          </p:cNvSpPr>
          <p:nvPr/>
        </p:nvSpPr>
        <p:spPr bwMode="auto">
          <a:xfrm>
            <a:off x="3779838" y="4908550"/>
            <a:ext cx="5364162" cy="1328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 eaLnBrk="1" hangingPunct="1">
              <a:spcBef>
                <a:spcPct val="25000"/>
              </a:spcBef>
            </a:pPr>
            <a:r>
              <a:rPr lang="en-US" altLang="zh-CN" sz="3600" b="1">
                <a:solidFill>
                  <a:srgbClr val="FF0000"/>
                </a:solidFill>
                <a:effectLst/>
                <a:latin typeface="黑体" pitchFamily="2" charset="-122"/>
                <a:ea typeface="黑体" pitchFamily="2" charset="-122"/>
              </a:rPr>
              <a:t>5.</a:t>
            </a:r>
            <a:r>
              <a:rPr lang="zh-CN" altLang="en-US" sz="3600" b="1">
                <a:solidFill>
                  <a:srgbClr val="FF0000"/>
                </a:solidFill>
                <a:effectLst/>
                <a:latin typeface="黑体" pitchFamily="2" charset="-122"/>
                <a:ea typeface="黑体" pitchFamily="2" charset="-122"/>
              </a:rPr>
              <a:t>检查无误后，按规定线   </a:t>
            </a:r>
          </a:p>
          <a:p>
            <a:pPr algn="l" eaLnBrk="1" hangingPunct="1">
              <a:spcBef>
                <a:spcPct val="25000"/>
              </a:spcBef>
            </a:pPr>
            <a:r>
              <a:rPr lang="zh-CN" altLang="en-US" sz="3600" b="1">
                <a:solidFill>
                  <a:srgbClr val="FF0000"/>
                </a:solidFill>
                <a:effectLst/>
                <a:latin typeface="黑体" pitchFamily="2" charset="-122"/>
                <a:ea typeface="黑体" pitchFamily="2" charset="-122"/>
              </a:rPr>
              <a:t>  型加深图线。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5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5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465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5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465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5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4653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5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4653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5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500"/>
                                        <p:tgtEl>
                                          <p:spTgt spid="4653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5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465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5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4653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5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465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5380" grpId="0" autoUpdateAnimBg="0"/>
      <p:bldP spid="465381" grpId="0" autoUpdateAnimBg="0"/>
      <p:bldP spid="465382" grpId="0" autoUpdateAnimBg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2112" name="Text Box 3280"/>
          <p:cNvSpPr txBox="1">
            <a:spLocks noChangeArrowheads="1"/>
          </p:cNvSpPr>
          <p:nvPr/>
        </p:nvSpPr>
        <p:spPr bwMode="auto">
          <a:xfrm>
            <a:off x="0" y="0"/>
            <a:ext cx="752475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zh-CN" altLang="en-US" sz="4000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4000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1</a:t>
            </a:r>
            <a:r>
              <a:rPr lang="zh-CN" altLang="en-US" sz="4000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：求作轴承座的三视图</a:t>
            </a:r>
            <a:r>
              <a:rPr lang="zh-CN" altLang="en-US" sz="4000">
                <a:solidFill>
                  <a:srgbClr val="FF3300"/>
                </a:solidFill>
                <a:effectLst/>
              </a:rPr>
              <a:t>。</a:t>
            </a:r>
          </a:p>
        </p:txBody>
      </p:sp>
      <p:grpSp>
        <p:nvGrpSpPr>
          <p:cNvPr id="252163" name="Group 3331"/>
          <p:cNvGrpSpPr>
            <a:grpSpLocks/>
          </p:cNvGrpSpPr>
          <p:nvPr/>
        </p:nvGrpSpPr>
        <p:grpSpPr bwMode="auto">
          <a:xfrm>
            <a:off x="285750" y="684213"/>
            <a:ext cx="5815013" cy="5387975"/>
            <a:chOff x="180" y="431"/>
            <a:chExt cx="3663" cy="3394"/>
          </a:xfrm>
        </p:grpSpPr>
        <p:sp>
          <p:nvSpPr>
            <p:cNvPr id="252130" name="Line 3298"/>
            <p:cNvSpPr>
              <a:spLocks noChangeShapeType="1"/>
            </p:cNvSpPr>
            <p:nvPr/>
          </p:nvSpPr>
          <p:spPr bwMode="auto">
            <a:xfrm>
              <a:off x="1243" y="431"/>
              <a:ext cx="0" cy="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131" name="Line 3299"/>
            <p:cNvSpPr>
              <a:spLocks noChangeShapeType="1"/>
            </p:cNvSpPr>
            <p:nvPr/>
          </p:nvSpPr>
          <p:spPr bwMode="auto">
            <a:xfrm>
              <a:off x="1243" y="569"/>
              <a:ext cx="0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132" name="Line 3300"/>
            <p:cNvSpPr>
              <a:spLocks noChangeShapeType="1"/>
            </p:cNvSpPr>
            <p:nvPr/>
          </p:nvSpPr>
          <p:spPr bwMode="auto">
            <a:xfrm>
              <a:off x="1243" y="636"/>
              <a:ext cx="0" cy="1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133" name="Line 3301"/>
            <p:cNvSpPr>
              <a:spLocks noChangeShapeType="1"/>
            </p:cNvSpPr>
            <p:nvPr/>
          </p:nvSpPr>
          <p:spPr bwMode="auto">
            <a:xfrm>
              <a:off x="1243" y="865"/>
              <a:ext cx="0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134" name="Line 3302"/>
            <p:cNvSpPr>
              <a:spLocks noChangeShapeType="1"/>
            </p:cNvSpPr>
            <p:nvPr/>
          </p:nvSpPr>
          <p:spPr bwMode="auto">
            <a:xfrm>
              <a:off x="1243" y="934"/>
              <a:ext cx="0" cy="1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135" name="Line 3303"/>
            <p:cNvSpPr>
              <a:spLocks noChangeShapeType="1"/>
            </p:cNvSpPr>
            <p:nvPr/>
          </p:nvSpPr>
          <p:spPr bwMode="auto">
            <a:xfrm>
              <a:off x="1243" y="1161"/>
              <a:ext cx="0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136" name="Line 3304"/>
            <p:cNvSpPr>
              <a:spLocks noChangeShapeType="1"/>
            </p:cNvSpPr>
            <p:nvPr/>
          </p:nvSpPr>
          <p:spPr bwMode="auto">
            <a:xfrm>
              <a:off x="1243" y="1230"/>
              <a:ext cx="0" cy="1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137" name="Line 3305"/>
            <p:cNvSpPr>
              <a:spLocks noChangeShapeType="1"/>
            </p:cNvSpPr>
            <p:nvPr/>
          </p:nvSpPr>
          <p:spPr bwMode="auto">
            <a:xfrm>
              <a:off x="1243" y="1457"/>
              <a:ext cx="0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138" name="Line 3306"/>
            <p:cNvSpPr>
              <a:spLocks noChangeShapeType="1"/>
            </p:cNvSpPr>
            <p:nvPr/>
          </p:nvSpPr>
          <p:spPr bwMode="auto">
            <a:xfrm>
              <a:off x="1243" y="1526"/>
              <a:ext cx="0" cy="1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139" name="Line 3307"/>
            <p:cNvSpPr>
              <a:spLocks noChangeShapeType="1"/>
            </p:cNvSpPr>
            <p:nvPr/>
          </p:nvSpPr>
          <p:spPr bwMode="auto">
            <a:xfrm>
              <a:off x="1243" y="1755"/>
              <a:ext cx="0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140" name="Line 3308"/>
            <p:cNvSpPr>
              <a:spLocks noChangeShapeType="1"/>
            </p:cNvSpPr>
            <p:nvPr/>
          </p:nvSpPr>
          <p:spPr bwMode="auto">
            <a:xfrm>
              <a:off x="1243" y="1822"/>
              <a:ext cx="0" cy="1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141" name="Line 3309"/>
            <p:cNvSpPr>
              <a:spLocks noChangeShapeType="1"/>
            </p:cNvSpPr>
            <p:nvPr/>
          </p:nvSpPr>
          <p:spPr bwMode="auto">
            <a:xfrm>
              <a:off x="1243" y="2051"/>
              <a:ext cx="0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142" name="Line 3310"/>
            <p:cNvSpPr>
              <a:spLocks noChangeShapeType="1"/>
            </p:cNvSpPr>
            <p:nvPr/>
          </p:nvSpPr>
          <p:spPr bwMode="auto">
            <a:xfrm>
              <a:off x="1243" y="2118"/>
              <a:ext cx="0" cy="10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143" name="Line 3311"/>
            <p:cNvSpPr>
              <a:spLocks noChangeShapeType="1"/>
            </p:cNvSpPr>
            <p:nvPr/>
          </p:nvSpPr>
          <p:spPr bwMode="auto">
            <a:xfrm>
              <a:off x="180" y="2164"/>
              <a:ext cx="21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144" name="Line 3312"/>
            <p:cNvSpPr>
              <a:spLocks noChangeShapeType="1"/>
            </p:cNvSpPr>
            <p:nvPr/>
          </p:nvSpPr>
          <p:spPr bwMode="auto">
            <a:xfrm>
              <a:off x="180" y="2542"/>
              <a:ext cx="21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145" name="Line 3313"/>
            <p:cNvSpPr>
              <a:spLocks noChangeShapeType="1"/>
            </p:cNvSpPr>
            <p:nvPr/>
          </p:nvSpPr>
          <p:spPr bwMode="auto">
            <a:xfrm>
              <a:off x="1243" y="2496"/>
              <a:ext cx="0" cy="1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146" name="Line 3314"/>
            <p:cNvSpPr>
              <a:spLocks noChangeShapeType="1"/>
            </p:cNvSpPr>
            <p:nvPr/>
          </p:nvSpPr>
          <p:spPr bwMode="auto">
            <a:xfrm>
              <a:off x="1243" y="2702"/>
              <a:ext cx="0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147" name="Line 3315"/>
            <p:cNvSpPr>
              <a:spLocks noChangeShapeType="1"/>
            </p:cNvSpPr>
            <p:nvPr/>
          </p:nvSpPr>
          <p:spPr bwMode="auto">
            <a:xfrm>
              <a:off x="1243" y="2771"/>
              <a:ext cx="0" cy="1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148" name="Line 3316"/>
            <p:cNvSpPr>
              <a:spLocks noChangeShapeType="1"/>
            </p:cNvSpPr>
            <p:nvPr/>
          </p:nvSpPr>
          <p:spPr bwMode="auto">
            <a:xfrm>
              <a:off x="1243" y="2998"/>
              <a:ext cx="0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149" name="Line 3317"/>
            <p:cNvSpPr>
              <a:spLocks noChangeShapeType="1"/>
            </p:cNvSpPr>
            <p:nvPr/>
          </p:nvSpPr>
          <p:spPr bwMode="auto">
            <a:xfrm>
              <a:off x="1243" y="3067"/>
              <a:ext cx="0" cy="1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150" name="Line 3318"/>
            <p:cNvSpPr>
              <a:spLocks noChangeShapeType="1"/>
            </p:cNvSpPr>
            <p:nvPr/>
          </p:nvSpPr>
          <p:spPr bwMode="auto">
            <a:xfrm>
              <a:off x="1243" y="3294"/>
              <a:ext cx="0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151" name="Line 3319"/>
            <p:cNvSpPr>
              <a:spLocks noChangeShapeType="1"/>
            </p:cNvSpPr>
            <p:nvPr/>
          </p:nvSpPr>
          <p:spPr bwMode="auto">
            <a:xfrm>
              <a:off x="1243" y="3363"/>
              <a:ext cx="0" cy="1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152" name="Line 3320"/>
            <p:cNvSpPr>
              <a:spLocks noChangeShapeType="1"/>
            </p:cNvSpPr>
            <p:nvPr/>
          </p:nvSpPr>
          <p:spPr bwMode="auto">
            <a:xfrm>
              <a:off x="1243" y="3592"/>
              <a:ext cx="0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153" name="Line 3321"/>
            <p:cNvSpPr>
              <a:spLocks noChangeShapeType="1"/>
            </p:cNvSpPr>
            <p:nvPr/>
          </p:nvSpPr>
          <p:spPr bwMode="auto">
            <a:xfrm>
              <a:off x="1243" y="3659"/>
              <a:ext cx="0" cy="1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154" name="Line 3322"/>
            <p:cNvSpPr>
              <a:spLocks noChangeShapeType="1"/>
            </p:cNvSpPr>
            <p:nvPr/>
          </p:nvSpPr>
          <p:spPr bwMode="auto">
            <a:xfrm>
              <a:off x="2627" y="2164"/>
              <a:ext cx="12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155" name="Line 3323"/>
            <p:cNvSpPr>
              <a:spLocks noChangeShapeType="1"/>
            </p:cNvSpPr>
            <p:nvPr/>
          </p:nvSpPr>
          <p:spPr bwMode="auto">
            <a:xfrm>
              <a:off x="2627" y="618"/>
              <a:ext cx="0" cy="15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52172" name="Group 3340"/>
          <p:cNvGrpSpPr>
            <a:grpSpLocks/>
          </p:cNvGrpSpPr>
          <p:nvPr/>
        </p:nvGrpSpPr>
        <p:grpSpPr bwMode="auto">
          <a:xfrm>
            <a:off x="285750" y="4035425"/>
            <a:ext cx="3373438" cy="1930400"/>
            <a:chOff x="180" y="2542"/>
            <a:chExt cx="2125" cy="1216"/>
          </a:xfrm>
        </p:grpSpPr>
        <p:sp>
          <p:nvSpPr>
            <p:cNvPr id="252164" name="Line 3332"/>
            <p:cNvSpPr>
              <a:spLocks noChangeShapeType="1"/>
            </p:cNvSpPr>
            <p:nvPr/>
          </p:nvSpPr>
          <p:spPr bwMode="auto">
            <a:xfrm>
              <a:off x="180" y="2542"/>
              <a:ext cx="212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165" name="Line 3333"/>
            <p:cNvSpPr>
              <a:spLocks noChangeShapeType="1"/>
            </p:cNvSpPr>
            <p:nvPr/>
          </p:nvSpPr>
          <p:spPr bwMode="auto">
            <a:xfrm>
              <a:off x="2305" y="2542"/>
              <a:ext cx="0" cy="881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166" name="Line 3334"/>
            <p:cNvSpPr>
              <a:spLocks noChangeShapeType="1"/>
            </p:cNvSpPr>
            <p:nvPr/>
          </p:nvSpPr>
          <p:spPr bwMode="auto">
            <a:xfrm flipH="1">
              <a:off x="513" y="3758"/>
              <a:ext cx="1457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167" name="Line 3335"/>
            <p:cNvSpPr>
              <a:spLocks noChangeShapeType="1"/>
            </p:cNvSpPr>
            <p:nvPr/>
          </p:nvSpPr>
          <p:spPr bwMode="auto">
            <a:xfrm flipV="1">
              <a:off x="180" y="2542"/>
              <a:ext cx="0" cy="881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168" name="Line 3336"/>
            <p:cNvSpPr>
              <a:spLocks noChangeShapeType="1"/>
            </p:cNvSpPr>
            <p:nvPr/>
          </p:nvSpPr>
          <p:spPr bwMode="auto">
            <a:xfrm>
              <a:off x="180" y="3423"/>
              <a:ext cx="0" cy="335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169" name="Line 3337"/>
            <p:cNvSpPr>
              <a:spLocks noChangeShapeType="1"/>
            </p:cNvSpPr>
            <p:nvPr/>
          </p:nvSpPr>
          <p:spPr bwMode="auto">
            <a:xfrm>
              <a:off x="180" y="3758"/>
              <a:ext cx="333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170" name="Line 3338"/>
            <p:cNvSpPr>
              <a:spLocks noChangeShapeType="1"/>
            </p:cNvSpPr>
            <p:nvPr/>
          </p:nvSpPr>
          <p:spPr bwMode="auto">
            <a:xfrm>
              <a:off x="2305" y="3423"/>
              <a:ext cx="0" cy="335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171" name="Line 3339"/>
            <p:cNvSpPr>
              <a:spLocks noChangeShapeType="1"/>
            </p:cNvSpPr>
            <p:nvPr/>
          </p:nvSpPr>
          <p:spPr bwMode="auto">
            <a:xfrm flipH="1">
              <a:off x="1970" y="3758"/>
              <a:ext cx="33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52177" name="Group 3345"/>
          <p:cNvGrpSpPr>
            <a:grpSpLocks/>
          </p:cNvGrpSpPr>
          <p:nvPr/>
        </p:nvGrpSpPr>
        <p:grpSpPr bwMode="auto">
          <a:xfrm>
            <a:off x="285750" y="2855913"/>
            <a:ext cx="3373438" cy="579437"/>
            <a:chOff x="180" y="1799"/>
            <a:chExt cx="2125" cy="365"/>
          </a:xfrm>
        </p:grpSpPr>
        <p:sp>
          <p:nvSpPr>
            <p:cNvPr id="252173" name="Line 3341"/>
            <p:cNvSpPr>
              <a:spLocks noChangeShapeType="1"/>
            </p:cNvSpPr>
            <p:nvPr/>
          </p:nvSpPr>
          <p:spPr bwMode="auto">
            <a:xfrm>
              <a:off x="180" y="2164"/>
              <a:ext cx="212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174" name="Line 3342"/>
            <p:cNvSpPr>
              <a:spLocks noChangeShapeType="1"/>
            </p:cNvSpPr>
            <p:nvPr/>
          </p:nvSpPr>
          <p:spPr bwMode="auto">
            <a:xfrm flipV="1">
              <a:off x="2305" y="1799"/>
              <a:ext cx="0" cy="365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175" name="Line 3343"/>
            <p:cNvSpPr>
              <a:spLocks noChangeShapeType="1"/>
            </p:cNvSpPr>
            <p:nvPr/>
          </p:nvSpPr>
          <p:spPr bwMode="auto">
            <a:xfrm flipH="1">
              <a:off x="180" y="1799"/>
              <a:ext cx="212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176" name="Line 3344"/>
            <p:cNvSpPr>
              <a:spLocks noChangeShapeType="1"/>
            </p:cNvSpPr>
            <p:nvPr/>
          </p:nvSpPr>
          <p:spPr bwMode="auto">
            <a:xfrm>
              <a:off x="180" y="1799"/>
              <a:ext cx="0" cy="365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52178" name="Line 3346"/>
          <p:cNvSpPr>
            <a:spLocks noChangeShapeType="1"/>
          </p:cNvSpPr>
          <p:nvPr/>
        </p:nvSpPr>
        <p:spPr bwMode="auto">
          <a:xfrm>
            <a:off x="4022725" y="3887788"/>
            <a:ext cx="2205038" cy="2205037"/>
          </a:xfrm>
          <a:prstGeom prst="line">
            <a:avLst/>
          </a:prstGeom>
          <a:noFill/>
          <a:ln w="1905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2179" name="Line 3347"/>
          <p:cNvSpPr>
            <a:spLocks noChangeShapeType="1"/>
          </p:cNvSpPr>
          <p:nvPr/>
        </p:nvSpPr>
        <p:spPr bwMode="auto">
          <a:xfrm flipV="1">
            <a:off x="4170363" y="3435350"/>
            <a:ext cx="0" cy="600075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2180" name="Line 3348"/>
          <p:cNvSpPr>
            <a:spLocks noChangeShapeType="1"/>
          </p:cNvSpPr>
          <p:nvPr/>
        </p:nvSpPr>
        <p:spPr bwMode="auto">
          <a:xfrm>
            <a:off x="3659188" y="4035425"/>
            <a:ext cx="511175" cy="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52183" name="Group 3351"/>
          <p:cNvGrpSpPr>
            <a:grpSpLocks/>
          </p:cNvGrpSpPr>
          <p:nvPr/>
        </p:nvGrpSpPr>
        <p:grpSpPr bwMode="auto">
          <a:xfrm>
            <a:off x="285750" y="3429000"/>
            <a:ext cx="3373438" cy="604838"/>
            <a:chOff x="180" y="2160"/>
            <a:chExt cx="2125" cy="381"/>
          </a:xfrm>
        </p:grpSpPr>
        <p:sp>
          <p:nvSpPr>
            <p:cNvPr id="252181" name="Line 3349"/>
            <p:cNvSpPr>
              <a:spLocks noChangeShapeType="1"/>
            </p:cNvSpPr>
            <p:nvPr/>
          </p:nvSpPr>
          <p:spPr bwMode="auto">
            <a:xfrm flipV="1">
              <a:off x="2305" y="2160"/>
              <a:ext cx="0" cy="38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182" name="Line 3350"/>
            <p:cNvSpPr>
              <a:spLocks noChangeShapeType="1"/>
            </p:cNvSpPr>
            <p:nvPr/>
          </p:nvSpPr>
          <p:spPr bwMode="auto">
            <a:xfrm>
              <a:off x="180" y="2160"/>
              <a:ext cx="0" cy="379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52184" name="Line 3352"/>
          <p:cNvSpPr>
            <a:spLocks noChangeShapeType="1"/>
          </p:cNvSpPr>
          <p:nvPr/>
        </p:nvSpPr>
        <p:spPr bwMode="auto">
          <a:xfrm>
            <a:off x="3635375" y="5965825"/>
            <a:ext cx="2465388" cy="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2185" name="Line 3353"/>
          <p:cNvSpPr>
            <a:spLocks noChangeShapeType="1"/>
          </p:cNvSpPr>
          <p:nvPr/>
        </p:nvSpPr>
        <p:spPr bwMode="auto">
          <a:xfrm flipV="1">
            <a:off x="6100763" y="3435350"/>
            <a:ext cx="0" cy="2530475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52186" name="Group 3354"/>
          <p:cNvGrpSpPr>
            <a:grpSpLocks/>
          </p:cNvGrpSpPr>
          <p:nvPr/>
        </p:nvGrpSpPr>
        <p:grpSpPr bwMode="auto">
          <a:xfrm>
            <a:off x="4170363" y="2855913"/>
            <a:ext cx="1930400" cy="579437"/>
            <a:chOff x="2627" y="1799"/>
            <a:chExt cx="1216" cy="365"/>
          </a:xfrm>
        </p:grpSpPr>
        <p:sp>
          <p:nvSpPr>
            <p:cNvPr id="252187" name="Line 3355"/>
            <p:cNvSpPr>
              <a:spLocks noChangeShapeType="1"/>
            </p:cNvSpPr>
            <p:nvPr/>
          </p:nvSpPr>
          <p:spPr bwMode="auto">
            <a:xfrm>
              <a:off x="2627" y="2164"/>
              <a:ext cx="1216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188" name="Line 3356"/>
            <p:cNvSpPr>
              <a:spLocks noChangeShapeType="1"/>
            </p:cNvSpPr>
            <p:nvPr/>
          </p:nvSpPr>
          <p:spPr bwMode="auto">
            <a:xfrm flipV="1">
              <a:off x="3843" y="1799"/>
              <a:ext cx="0" cy="365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189" name="Line 3357"/>
            <p:cNvSpPr>
              <a:spLocks noChangeShapeType="1"/>
            </p:cNvSpPr>
            <p:nvPr/>
          </p:nvSpPr>
          <p:spPr bwMode="auto">
            <a:xfrm flipH="1">
              <a:off x="2627" y="1799"/>
              <a:ext cx="1216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190" name="Line 3358"/>
            <p:cNvSpPr>
              <a:spLocks noChangeShapeType="1"/>
            </p:cNvSpPr>
            <p:nvPr/>
          </p:nvSpPr>
          <p:spPr bwMode="auto">
            <a:xfrm>
              <a:off x="2627" y="1799"/>
              <a:ext cx="0" cy="365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52197" name="Group 3365"/>
          <p:cNvGrpSpPr>
            <a:grpSpLocks/>
          </p:cNvGrpSpPr>
          <p:nvPr/>
        </p:nvGrpSpPr>
        <p:grpSpPr bwMode="auto">
          <a:xfrm>
            <a:off x="285750" y="5434013"/>
            <a:ext cx="3373438" cy="531812"/>
            <a:chOff x="180" y="3423"/>
            <a:chExt cx="2125" cy="335"/>
          </a:xfrm>
        </p:grpSpPr>
        <p:sp>
          <p:nvSpPr>
            <p:cNvPr id="252193" name="Line 3361"/>
            <p:cNvSpPr>
              <a:spLocks noChangeShapeType="1"/>
            </p:cNvSpPr>
            <p:nvPr/>
          </p:nvSpPr>
          <p:spPr bwMode="auto">
            <a:xfrm>
              <a:off x="180" y="3423"/>
              <a:ext cx="0" cy="335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194" name="Line 3362"/>
            <p:cNvSpPr>
              <a:spLocks noChangeShapeType="1"/>
            </p:cNvSpPr>
            <p:nvPr/>
          </p:nvSpPr>
          <p:spPr bwMode="auto">
            <a:xfrm>
              <a:off x="180" y="3758"/>
              <a:ext cx="333" cy="0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195" name="Line 3363"/>
            <p:cNvSpPr>
              <a:spLocks noChangeShapeType="1"/>
            </p:cNvSpPr>
            <p:nvPr/>
          </p:nvSpPr>
          <p:spPr bwMode="auto">
            <a:xfrm>
              <a:off x="2305" y="3423"/>
              <a:ext cx="0" cy="335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196" name="Line 3364"/>
            <p:cNvSpPr>
              <a:spLocks noChangeShapeType="1"/>
            </p:cNvSpPr>
            <p:nvPr/>
          </p:nvSpPr>
          <p:spPr bwMode="auto">
            <a:xfrm flipH="1">
              <a:off x="1970" y="3758"/>
              <a:ext cx="335" cy="0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52264" name="Group 3432"/>
          <p:cNvGrpSpPr>
            <a:grpSpLocks/>
          </p:cNvGrpSpPr>
          <p:nvPr/>
        </p:nvGrpSpPr>
        <p:grpSpPr bwMode="auto">
          <a:xfrm>
            <a:off x="285750" y="5434013"/>
            <a:ext cx="3373438" cy="531812"/>
            <a:chOff x="180" y="3423"/>
            <a:chExt cx="2125" cy="335"/>
          </a:xfrm>
        </p:grpSpPr>
        <p:sp>
          <p:nvSpPr>
            <p:cNvPr id="252191" name="Freeform 3359"/>
            <p:cNvSpPr>
              <a:spLocks/>
            </p:cNvSpPr>
            <p:nvPr/>
          </p:nvSpPr>
          <p:spPr bwMode="auto">
            <a:xfrm>
              <a:off x="180" y="3423"/>
              <a:ext cx="333" cy="335"/>
            </a:xfrm>
            <a:custGeom>
              <a:avLst/>
              <a:gdLst>
                <a:gd name="T0" fmla="*/ 0 w 1082"/>
                <a:gd name="T1" fmla="*/ 0 h 1083"/>
                <a:gd name="T2" fmla="*/ 0 w 1082"/>
                <a:gd name="T3" fmla="*/ 42 h 1083"/>
                <a:gd name="T4" fmla="*/ 3 w 1082"/>
                <a:gd name="T5" fmla="*/ 85 h 1083"/>
                <a:gd name="T6" fmla="*/ 6 w 1082"/>
                <a:gd name="T7" fmla="*/ 127 h 1083"/>
                <a:gd name="T8" fmla="*/ 13 w 1082"/>
                <a:gd name="T9" fmla="*/ 169 h 1083"/>
                <a:gd name="T10" fmla="*/ 20 w 1082"/>
                <a:gd name="T11" fmla="*/ 211 h 1083"/>
                <a:gd name="T12" fmla="*/ 30 w 1082"/>
                <a:gd name="T13" fmla="*/ 253 h 1083"/>
                <a:gd name="T14" fmla="*/ 39 w 1082"/>
                <a:gd name="T15" fmla="*/ 294 h 1083"/>
                <a:gd name="T16" fmla="*/ 53 w 1082"/>
                <a:gd name="T17" fmla="*/ 335 h 1083"/>
                <a:gd name="T18" fmla="*/ 66 w 1082"/>
                <a:gd name="T19" fmla="*/ 375 h 1083"/>
                <a:gd name="T20" fmla="*/ 81 w 1082"/>
                <a:gd name="T21" fmla="*/ 414 h 1083"/>
                <a:gd name="T22" fmla="*/ 99 w 1082"/>
                <a:gd name="T23" fmla="*/ 453 h 1083"/>
                <a:gd name="T24" fmla="*/ 117 w 1082"/>
                <a:gd name="T25" fmla="*/ 492 h 1083"/>
                <a:gd name="T26" fmla="*/ 138 w 1082"/>
                <a:gd name="T27" fmla="*/ 529 h 1083"/>
                <a:gd name="T28" fmla="*/ 159 w 1082"/>
                <a:gd name="T29" fmla="*/ 566 h 1083"/>
                <a:gd name="T30" fmla="*/ 182 w 1082"/>
                <a:gd name="T31" fmla="*/ 601 h 1083"/>
                <a:gd name="T32" fmla="*/ 206 w 1082"/>
                <a:gd name="T33" fmla="*/ 637 h 1083"/>
                <a:gd name="T34" fmla="*/ 232 w 1082"/>
                <a:gd name="T35" fmla="*/ 671 h 1083"/>
                <a:gd name="T36" fmla="*/ 258 w 1082"/>
                <a:gd name="T37" fmla="*/ 703 h 1083"/>
                <a:gd name="T38" fmla="*/ 287 w 1082"/>
                <a:gd name="T39" fmla="*/ 735 h 1083"/>
                <a:gd name="T40" fmla="*/ 316 w 1082"/>
                <a:gd name="T41" fmla="*/ 766 h 1083"/>
                <a:gd name="T42" fmla="*/ 347 w 1082"/>
                <a:gd name="T43" fmla="*/ 796 h 1083"/>
                <a:gd name="T44" fmla="*/ 379 w 1082"/>
                <a:gd name="T45" fmla="*/ 823 h 1083"/>
                <a:gd name="T46" fmla="*/ 412 w 1082"/>
                <a:gd name="T47" fmla="*/ 851 h 1083"/>
                <a:gd name="T48" fmla="*/ 445 w 1082"/>
                <a:gd name="T49" fmla="*/ 876 h 1083"/>
                <a:gd name="T50" fmla="*/ 480 w 1082"/>
                <a:gd name="T51" fmla="*/ 901 h 1083"/>
                <a:gd name="T52" fmla="*/ 516 w 1082"/>
                <a:gd name="T53" fmla="*/ 924 h 1083"/>
                <a:gd name="T54" fmla="*/ 552 w 1082"/>
                <a:gd name="T55" fmla="*/ 945 h 1083"/>
                <a:gd name="T56" fmla="*/ 590 w 1082"/>
                <a:gd name="T57" fmla="*/ 965 h 1083"/>
                <a:gd name="T58" fmla="*/ 629 w 1082"/>
                <a:gd name="T59" fmla="*/ 984 h 1083"/>
                <a:gd name="T60" fmla="*/ 667 w 1082"/>
                <a:gd name="T61" fmla="*/ 1000 h 1083"/>
                <a:gd name="T62" fmla="*/ 707 w 1082"/>
                <a:gd name="T63" fmla="*/ 1016 h 1083"/>
                <a:gd name="T64" fmla="*/ 747 w 1082"/>
                <a:gd name="T65" fmla="*/ 1030 h 1083"/>
                <a:gd name="T66" fmla="*/ 788 w 1082"/>
                <a:gd name="T67" fmla="*/ 1042 h 1083"/>
                <a:gd name="T68" fmla="*/ 829 w 1082"/>
                <a:gd name="T69" fmla="*/ 1053 h 1083"/>
                <a:gd name="T70" fmla="*/ 871 w 1082"/>
                <a:gd name="T71" fmla="*/ 1062 h 1083"/>
                <a:gd name="T72" fmla="*/ 913 w 1082"/>
                <a:gd name="T73" fmla="*/ 1070 h 1083"/>
                <a:gd name="T74" fmla="*/ 955 w 1082"/>
                <a:gd name="T75" fmla="*/ 1075 h 1083"/>
                <a:gd name="T76" fmla="*/ 997 w 1082"/>
                <a:gd name="T77" fmla="*/ 1080 h 1083"/>
                <a:gd name="T78" fmla="*/ 1039 w 1082"/>
                <a:gd name="T79" fmla="*/ 1082 h 1083"/>
                <a:gd name="T80" fmla="*/ 1082 w 1082"/>
                <a:gd name="T81" fmla="*/ 1083 h 10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082" h="1083">
                  <a:moveTo>
                    <a:pt x="0" y="0"/>
                  </a:moveTo>
                  <a:lnTo>
                    <a:pt x="0" y="42"/>
                  </a:lnTo>
                  <a:lnTo>
                    <a:pt x="3" y="85"/>
                  </a:lnTo>
                  <a:lnTo>
                    <a:pt x="6" y="127"/>
                  </a:lnTo>
                  <a:lnTo>
                    <a:pt x="13" y="169"/>
                  </a:lnTo>
                  <a:lnTo>
                    <a:pt x="20" y="211"/>
                  </a:lnTo>
                  <a:lnTo>
                    <a:pt x="30" y="253"/>
                  </a:lnTo>
                  <a:lnTo>
                    <a:pt x="39" y="294"/>
                  </a:lnTo>
                  <a:lnTo>
                    <a:pt x="53" y="335"/>
                  </a:lnTo>
                  <a:lnTo>
                    <a:pt x="66" y="375"/>
                  </a:lnTo>
                  <a:lnTo>
                    <a:pt x="81" y="414"/>
                  </a:lnTo>
                  <a:lnTo>
                    <a:pt x="99" y="453"/>
                  </a:lnTo>
                  <a:lnTo>
                    <a:pt x="117" y="492"/>
                  </a:lnTo>
                  <a:lnTo>
                    <a:pt x="138" y="529"/>
                  </a:lnTo>
                  <a:lnTo>
                    <a:pt x="159" y="566"/>
                  </a:lnTo>
                  <a:lnTo>
                    <a:pt x="182" y="601"/>
                  </a:lnTo>
                  <a:lnTo>
                    <a:pt x="206" y="637"/>
                  </a:lnTo>
                  <a:lnTo>
                    <a:pt x="232" y="671"/>
                  </a:lnTo>
                  <a:lnTo>
                    <a:pt x="258" y="703"/>
                  </a:lnTo>
                  <a:lnTo>
                    <a:pt x="287" y="735"/>
                  </a:lnTo>
                  <a:lnTo>
                    <a:pt x="316" y="766"/>
                  </a:lnTo>
                  <a:lnTo>
                    <a:pt x="347" y="796"/>
                  </a:lnTo>
                  <a:lnTo>
                    <a:pt x="379" y="823"/>
                  </a:lnTo>
                  <a:lnTo>
                    <a:pt x="412" y="851"/>
                  </a:lnTo>
                  <a:lnTo>
                    <a:pt x="445" y="876"/>
                  </a:lnTo>
                  <a:lnTo>
                    <a:pt x="480" y="901"/>
                  </a:lnTo>
                  <a:lnTo>
                    <a:pt x="516" y="924"/>
                  </a:lnTo>
                  <a:lnTo>
                    <a:pt x="552" y="945"/>
                  </a:lnTo>
                  <a:lnTo>
                    <a:pt x="590" y="965"/>
                  </a:lnTo>
                  <a:lnTo>
                    <a:pt x="629" y="984"/>
                  </a:lnTo>
                  <a:lnTo>
                    <a:pt x="667" y="1000"/>
                  </a:lnTo>
                  <a:lnTo>
                    <a:pt x="707" y="1016"/>
                  </a:lnTo>
                  <a:lnTo>
                    <a:pt x="747" y="1030"/>
                  </a:lnTo>
                  <a:lnTo>
                    <a:pt x="788" y="1042"/>
                  </a:lnTo>
                  <a:lnTo>
                    <a:pt x="829" y="1053"/>
                  </a:lnTo>
                  <a:lnTo>
                    <a:pt x="871" y="1062"/>
                  </a:lnTo>
                  <a:lnTo>
                    <a:pt x="913" y="1070"/>
                  </a:lnTo>
                  <a:lnTo>
                    <a:pt x="955" y="1075"/>
                  </a:lnTo>
                  <a:lnTo>
                    <a:pt x="997" y="1080"/>
                  </a:lnTo>
                  <a:lnTo>
                    <a:pt x="1039" y="1082"/>
                  </a:lnTo>
                  <a:lnTo>
                    <a:pt x="1082" y="1083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192" name="Freeform 3360"/>
            <p:cNvSpPr>
              <a:spLocks/>
            </p:cNvSpPr>
            <p:nvPr/>
          </p:nvSpPr>
          <p:spPr bwMode="auto">
            <a:xfrm>
              <a:off x="1970" y="3423"/>
              <a:ext cx="335" cy="335"/>
            </a:xfrm>
            <a:custGeom>
              <a:avLst/>
              <a:gdLst>
                <a:gd name="T0" fmla="*/ 0 w 1083"/>
                <a:gd name="T1" fmla="*/ 1083 h 1083"/>
                <a:gd name="T2" fmla="*/ 43 w 1083"/>
                <a:gd name="T3" fmla="*/ 1082 h 1083"/>
                <a:gd name="T4" fmla="*/ 85 w 1083"/>
                <a:gd name="T5" fmla="*/ 1080 h 1083"/>
                <a:gd name="T6" fmla="*/ 127 w 1083"/>
                <a:gd name="T7" fmla="*/ 1075 h 1083"/>
                <a:gd name="T8" fmla="*/ 169 w 1083"/>
                <a:gd name="T9" fmla="*/ 1070 h 1083"/>
                <a:gd name="T10" fmla="*/ 211 w 1083"/>
                <a:gd name="T11" fmla="*/ 1062 h 1083"/>
                <a:gd name="T12" fmla="*/ 253 w 1083"/>
                <a:gd name="T13" fmla="*/ 1053 h 1083"/>
                <a:gd name="T14" fmla="*/ 294 w 1083"/>
                <a:gd name="T15" fmla="*/ 1042 h 1083"/>
                <a:gd name="T16" fmla="*/ 334 w 1083"/>
                <a:gd name="T17" fmla="*/ 1030 h 1083"/>
                <a:gd name="T18" fmla="*/ 374 w 1083"/>
                <a:gd name="T19" fmla="*/ 1016 h 1083"/>
                <a:gd name="T20" fmla="*/ 414 w 1083"/>
                <a:gd name="T21" fmla="*/ 1000 h 1083"/>
                <a:gd name="T22" fmla="*/ 453 w 1083"/>
                <a:gd name="T23" fmla="*/ 984 h 1083"/>
                <a:gd name="T24" fmla="*/ 491 w 1083"/>
                <a:gd name="T25" fmla="*/ 965 h 1083"/>
                <a:gd name="T26" fmla="*/ 529 w 1083"/>
                <a:gd name="T27" fmla="*/ 945 h 1083"/>
                <a:gd name="T28" fmla="*/ 565 w 1083"/>
                <a:gd name="T29" fmla="*/ 924 h 1083"/>
                <a:gd name="T30" fmla="*/ 601 w 1083"/>
                <a:gd name="T31" fmla="*/ 901 h 1083"/>
                <a:gd name="T32" fmla="*/ 636 w 1083"/>
                <a:gd name="T33" fmla="*/ 876 h 1083"/>
                <a:gd name="T34" fmla="*/ 670 w 1083"/>
                <a:gd name="T35" fmla="*/ 851 h 1083"/>
                <a:gd name="T36" fmla="*/ 702 w 1083"/>
                <a:gd name="T37" fmla="*/ 823 h 1083"/>
                <a:gd name="T38" fmla="*/ 735 w 1083"/>
                <a:gd name="T39" fmla="*/ 796 h 1083"/>
                <a:gd name="T40" fmla="*/ 765 w 1083"/>
                <a:gd name="T41" fmla="*/ 766 h 1083"/>
                <a:gd name="T42" fmla="*/ 794 w 1083"/>
                <a:gd name="T43" fmla="*/ 735 h 1083"/>
                <a:gd name="T44" fmla="*/ 823 w 1083"/>
                <a:gd name="T45" fmla="*/ 703 h 1083"/>
                <a:gd name="T46" fmla="*/ 849 w 1083"/>
                <a:gd name="T47" fmla="*/ 671 h 1083"/>
                <a:gd name="T48" fmla="*/ 876 w 1083"/>
                <a:gd name="T49" fmla="*/ 637 h 1083"/>
                <a:gd name="T50" fmla="*/ 900 w 1083"/>
                <a:gd name="T51" fmla="*/ 601 h 1083"/>
                <a:gd name="T52" fmla="*/ 922 w 1083"/>
                <a:gd name="T53" fmla="*/ 566 h 1083"/>
                <a:gd name="T54" fmla="*/ 945 w 1083"/>
                <a:gd name="T55" fmla="*/ 529 h 1083"/>
                <a:gd name="T56" fmla="*/ 964 w 1083"/>
                <a:gd name="T57" fmla="*/ 492 h 1083"/>
                <a:gd name="T58" fmla="*/ 983 w 1083"/>
                <a:gd name="T59" fmla="*/ 453 h 1083"/>
                <a:gd name="T60" fmla="*/ 1000 w 1083"/>
                <a:gd name="T61" fmla="*/ 414 h 1083"/>
                <a:gd name="T62" fmla="*/ 1015 w 1083"/>
                <a:gd name="T63" fmla="*/ 375 h 1083"/>
                <a:gd name="T64" fmla="*/ 1030 w 1083"/>
                <a:gd name="T65" fmla="*/ 335 h 1083"/>
                <a:gd name="T66" fmla="*/ 1042 w 1083"/>
                <a:gd name="T67" fmla="*/ 294 h 1083"/>
                <a:gd name="T68" fmla="*/ 1052 w 1083"/>
                <a:gd name="T69" fmla="*/ 253 h 1083"/>
                <a:gd name="T70" fmla="*/ 1062 w 1083"/>
                <a:gd name="T71" fmla="*/ 211 h 1083"/>
                <a:gd name="T72" fmla="*/ 1068 w 1083"/>
                <a:gd name="T73" fmla="*/ 169 h 1083"/>
                <a:gd name="T74" fmla="*/ 1075 w 1083"/>
                <a:gd name="T75" fmla="*/ 127 h 1083"/>
                <a:gd name="T76" fmla="*/ 1079 w 1083"/>
                <a:gd name="T77" fmla="*/ 85 h 1083"/>
                <a:gd name="T78" fmla="*/ 1082 w 1083"/>
                <a:gd name="T79" fmla="*/ 42 h 1083"/>
                <a:gd name="T80" fmla="*/ 1083 w 1083"/>
                <a:gd name="T81" fmla="*/ 0 h 10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083" h="1083">
                  <a:moveTo>
                    <a:pt x="0" y="1083"/>
                  </a:moveTo>
                  <a:lnTo>
                    <a:pt x="43" y="1082"/>
                  </a:lnTo>
                  <a:lnTo>
                    <a:pt x="85" y="1080"/>
                  </a:lnTo>
                  <a:lnTo>
                    <a:pt x="127" y="1075"/>
                  </a:lnTo>
                  <a:lnTo>
                    <a:pt x="169" y="1070"/>
                  </a:lnTo>
                  <a:lnTo>
                    <a:pt x="211" y="1062"/>
                  </a:lnTo>
                  <a:lnTo>
                    <a:pt x="253" y="1053"/>
                  </a:lnTo>
                  <a:lnTo>
                    <a:pt x="294" y="1042"/>
                  </a:lnTo>
                  <a:lnTo>
                    <a:pt x="334" y="1030"/>
                  </a:lnTo>
                  <a:lnTo>
                    <a:pt x="374" y="1016"/>
                  </a:lnTo>
                  <a:lnTo>
                    <a:pt x="414" y="1000"/>
                  </a:lnTo>
                  <a:lnTo>
                    <a:pt x="453" y="984"/>
                  </a:lnTo>
                  <a:lnTo>
                    <a:pt x="491" y="965"/>
                  </a:lnTo>
                  <a:lnTo>
                    <a:pt x="529" y="945"/>
                  </a:lnTo>
                  <a:lnTo>
                    <a:pt x="565" y="924"/>
                  </a:lnTo>
                  <a:lnTo>
                    <a:pt x="601" y="901"/>
                  </a:lnTo>
                  <a:lnTo>
                    <a:pt x="636" y="876"/>
                  </a:lnTo>
                  <a:lnTo>
                    <a:pt x="670" y="851"/>
                  </a:lnTo>
                  <a:lnTo>
                    <a:pt x="702" y="823"/>
                  </a:lnTo>
                  <a:lnTo>
                    <a:pt x="735" y="796"/>
                  </a:lnTo>
                  <a:lnTo>
                    <a:pt x="765" y="766"/>
                  </a:lnTo>
                  <a:lnTo>
                    <a:pt x="794" y="735"/>
                  </a:lnTo>
                  <a:lnTo>
                    <a:pt x="823" y="703"/>
                  </a:lnTo>
                  <a:lnTo>
                    <a:pt x="849" y="671"/>
                  </a:lnTo>
                  <a:lnTo>
                    <a:pt x="876" y="637"/>
                  </a:lnTo>
                  <a:lnTo>
                    <a:pt x="900" y="601"/>
                  </a:lnTo>
                  <a:lnTo>
                    <a:pt x="922" y="566"/>
                  </a:lnTo>
                  <a:lnTo>
                    <a:pt x="945" y="529"/>
                  </a:lnTo>
                  <a:lnTo>
                    <a:pt x="964" y="492"/>
                  </a:lnTo>
                  <a:lnTo>
                    <a:pt x="983" y="453"/>
                  </a:lnTo>
                  <a:lnTo>
                    <a:pt x="1000" y="414"/>
                  </a:lnTo>
                  <a:lnTo>
                    <a:pt x="1015" y="375"/>
                  </a:lnTo>
                  <a:lnTo>
                    <a:pt x="1030" y="335"/>
                  </a:lnTo>
                  <a:lnTo>
                    <a:pt x="1042" y="294"/>
                  </a:lnTo>
                  <a:lnTo>
                    <a:pt x="1052" y="253"/>
                  </a:lnTo>
                  <a:lnTo>
                    <a:pt x="1062" y="211"/>
                  </a:lnTo>
                  <a:lnTo>
                    <a:pt x="1068" y="169"/>
                  </a:lnTo>
                  <a:lnTo>
                    <a:pt x="1075" y="127"/>
                  </a:lnTo>
                  <a:lnTo>
                    <a:pt x="1079" y="85"/>
                  </a:lnTo>
                  <a:lnTo>
                    <a:pt x="1082" y="42"/>
                  </a:lnTo>
                  <a:lnTo>
                    <a:pt x="1083" y="0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52220" name="Group 3388"/>
          <p:cNvGrpSpPr>
            <a:grpSpLocks/>
          </p:cNvGrpSpPr>
          <p:nvPr/>
        </p:nvGrpSpPr>
        <p:grpSpPr bwMode="auto">
          <a:xfrm>
            <a:off x="814388" y="3548063"/>
            <a:ext cx="2312987" cy="1463675"/>
            <a:chOff x="513" y="2235"/>
            <a:chExt cx="1457" cy="922"/>
          </a:xfrm>
        </p:grpSpPr>
        <p:sp>
          <p:nvSpPr>
            <p:cNvPr id="252221" name="Line 3389"/>
            <p:cNvSpPr>
              <a:spLocks noChangeShapeType="1"/>
            </p:cNvSpPr>
            <p:nvPr/>
          </p:nvSpPr>
          <p:spPr bwMode="auto">
            <a:xfrm flipV="1">
              <a:off x="513" y="2235"/>
              <a:ext cx="0" cy="922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222" name="Line 3390"/>
            <p:cNvSpPr>
              <a:spLocks noChangeShapeType="1"/>
            </p:cNvSpPr>
            <p:nvPr/>
          </p:nvSpPr>
          <p:spPr bwMode="auto">
            <a:xfrm flipV="1">
              <a:off x="1970" y="2250"/>
              <a:ext cx="0" cy="899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52223" name="Group 3391"/>
          <p:cNvGrpSpPr>
            <a:grpSpLocks/>
          </p:cNvGrpSpPr>
          <p:nvPr/>
        </p:nvGrpSpPr>
        <p:grpSpPr bwMode="auto">
          <a:xfrm>
            <a:off x="477838" y="2714625"/>
            <a:ext cx="2986087" cy="857250"/>
            <a:chOff x="301" y="1710"/>
            <a:chExt cx="1881" cy="540"/>
          </a:xfrm>
        </p:grpSpPr>
        <p:sp>
          <p:nvSpPr>
            <p:cNvPr id="252224" name="Line 3392"/>
            <p:cNvSpPr>
              <a:spLocks noChangeShapeType="1"/>
            </p:cNvSpPr>
            <p:nvPr/>
          </p:nvSpPr>
          <p:spPr bwMode="auto">
            <a:xfrm>
              <a:off x="513" y="1710"/>
              <a:ext cx="0" cy="21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225" name="Line 3393"/>
            <p:cNvSpPr>
              <a:spLocks noChangeShapeType="1"/>
            </p:cNvSpPr>
            <p:nvPr/>
          </p:nvSpPr>
          <p:spPr bwMode="auto">
            <a:xfrm>
              <a:off x="513" y="1956"/>
              <a:ext cx="0" cy="3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226" name="Line 3394"/>
            <p:cNvSpPr>
              <a:spLocks noChangeShapeType="1"/>
            </p:cNvSpPr>
            <p:nvPr/>
          </p:nvSpPr>
          <p:spPr bwMode="auto">
            <a:xfrm>
              <a:off x="513" y="2025"/>
              <a:ext cx="0" cy="21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227" name="Line 3395"/>
            <p:cNvSpPr>
              <a:spLocks noChangeShapeType="1"/>
            </p:cNvSpPr>
            <p:nvPr/>
          </p:nvSpPr>
          <p:spPr bwMode="auto">
            <a:xfrm flipV="1">
              <a:off x="301" y="2107"/>
              <a:ext cx="0" cy="5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228" name="Line 3396"/>
            <p:cNvSpPr>
              <a:spLocks noChangeShapeType="1"/>
            </p:cNvSpPr>
            <p:nvPr/>
          </p:nvSpPr>
          <p:spPr bwMode="auto">
            <a:xfrm flipV="1">
              <a:off x="301" y="1993"/>
              <a:ext cx="0" cy="9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229" name="Line 3397"/>
            <p:cNvSpPr>
              <a:spLocks noChangeShapeType="1"/>
            </p:cNvSpPr>
            <p:nvPr/>
          </p:nvSpPr>
          <p:spPr bwMode="auto">
            <a:xfrm flipV="1">
              <a:off x="301" y="1878"/>
              <a:ext cx="0" cy="93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230" name="Line 3398"/>
            <p:cNvSpPr>
              <a:spLocks noChangeShapeType="1"/>
            </p:cNvSpPr>
            <p:nvPr/>
          </p:nvSpPr>
          <p:spPr bwMode="auto">
            <a:xfrm flipV="1">
              <a:off x="301" y="1799"/>
              <a:ext cx="0" cy="58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231" name="Line 3399"/>
            <p:cNvSpPr>
              <a:spLocks noChangeShapeType="1"/>
            </p:cNvSpPr>
            <p:nvPr/>
          </p:nvSpPr>
          <p:spPr bwMode="auto">
            <a:xfrm flipV="1">
              <a:off x="724" y="2107"/>
              <a:ext cx="0" cy="5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232" name="Line 3400"/>
            <p:cNvSpPr>
              <a:spLocks noChangeShapeType="1"/>
            </p:cNvSpPr>
            <p:nvPr/>
          </p:nvSpPr>
          <p:spPr bwMode="auto">
            <a:xfrm flipV="1">
              <a:off x="724" y="1993"/>
              <a:ext cx="0" cy="9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233" name="Line 3401"/>
            <p:cNvSpPr>
              <a:spLocks noChangeShapeType="1"/>
            </p:cNvSpPr>
            <p:nvPr/>
          </p:nvSpPr>
          <p:spPr bwMode="auto">
            <a:xfrm flipV="1">
              <a:off x="724" y="1878"/>
              <a:ext cx="0" cy="93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234" name="Line 3402"/>
            <p:cNvSpPr>
              <a:spLocks noChangeShapeType="1"/>
            </p:cNvSpPr>
            <p:nvPr/>
          </p:nvSpPr>
          <p:spPr bwMode="auto">
            <a:xfrm flipV="1">
              <a:off x="724" y="1799"/>
              <a:ext cx="0" cy="58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235" name="Line 3403"/>
            <p:cNvSpPr>
              <a:spLocks noChangeShapeType="1"/>
            </p:cNvSpPr>
            <p:nvPr/>
          </p:nvSpPr>
          <p:spPr bwMode="auto">
            <a:xfrm>
              <a:off x="1970" y="1729"/>
              <a:ext cx="0" cy="208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236" name="Line 3404"/>
            <p:cNvSpPr>
              <a:spLocks noChangeShapeType="1"/>
            </p:cNvSpPr>
            <p:nvPr/>
          </p:nvSpPr>
          <p:spPr bwMode="auto">
            <a:xfrm>
              <a:off x="1970" y="1976"/>
              <a:ext cx="0" cy="3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237" name="Line 3405"/>
            <p:cNvSpPr>
              <a:spLocks noChangeShapeType="1"/>
            </p:cNvSpPr>
            <p:nvPr/>
          </p:nvSpPr>
          <p:spPr bwMode="auto">
            <a:xfrm>
              <a:off x="1970" y="2043"/>
              <a:ext cx="0" cy="20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238" name="Line 3406"/>
            <p:cNvSpPr>
              <a:spLocks noChangeShapeType="1"/>
            </p:cNvSpPr>
            <p:nvPr/>
          </p:nvSpPr>
          <p:spPr bwMode="auto">
            <a:xfrm flipV="1">
              <a:off x="1757" y="2107"/>
              <a:ext cx="0" cy="5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239" name="Line 3407"/>
            <p:cNvSpPr>
              <a:spLocks noChangeShapeType="1"/>
            </p:cNvSpPr>
            <p:nvPr/>
          </p:nvSpPr>
          <p:spPr bwMode="auto">
            <a:xfrm flipV="1">
              <a:off x="1757" y="1993"/>
              <a:ext cx="0" cy="9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240" name="Line 3408"/>
            <p:cNvSpPr>
              <a:spLocks noChangeShapeType="1"/>
            </p:cNvSpPr>
            <p:nvPr/>
          </p:nvSpPr>
          <p:spPr bwMode="auto">
            <a:xfrm flipV="1">
              <a:off x="1757" y="1878"/>
              <a:ext cx="0" cy="93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241" name="Line 3409"/>
            <p:cNvSpPr>
              <a:spLocks noChangeShapeType="1"/>
            </p:cNvSpPr>
            <p:nvPr/>
          </p:nvSpPr>
          <p:spPr bwMode="auto">
            <a:xfrm flipV="1">
              <a:off x="1757" y="1799"/>
              <a:ext cx="0" cy="58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242" name="Line 3410"/>
            <p:cNvSpPr>
              <a:spLocks noChangeShapeType="1"/>
            </p:cNvSpPr>
            <p:nvPr/>
          </p:nvSpPr>
          <p:spPr bwMode="auto">
            <a:xfrm flipV="1">
              <a:off x="2182" y="2107"/>
              <a:ext cx="0" cy="5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243" name="Line 3411"/>
            <p:cNvSpPr>
              <a:spLocks noChangeShapeType="1"/>
            </p:cNvSpPr>
            <p:nvPr/>
          </p:nvSpPr>
          <p:spPr bwMode="auto">
            <a:xfrm flipV="1">
              <a:off x="2182" y="1993"/>
              <a:ext cx="0" cy="9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244" name="Line 3412"/>
            <p:cNvSpPr>
              <a:spLocks noChangeShapeType="1"/>
            </p:cNvSpPr>
            <p:nvPr/>
          </p:nvSpPr>
          <p:spPr bwMode="auto">
            <a:xfrm flipV="1">
              <a:off x="2182" y="1878"/>
              <a:ext cx="0" cy="93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245" name="Line 3413"/>
            <p:cNvSpPr>
              <a:spLocks noChangeShapeType="1"/>
            </p:cNvSpPr>
            <p:nvPr/>
          </p:nvSpPr>
          <p:spPr bwMode="auto">
            <a:xfrm flipV="1">
              <a:off x="2182" y="1799"/>
              <a:ext cx="0" cy="58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52250" name="Group 3418"/>
          <p:cNvGrpSpPr>
            <a:grpSpLocks/>
          </p:cNvGrpSpPr>
          <p:nvPr/>
        </p:nvGrpSpPr>
        <p:grpSpPr bwMode="auto">
          <a:xfrm>
            <a:off x="3783013" y="3435350"/>
            <a:ext cx="1785937" cy="1998663"/>
            <a:chOff x="2383" y="2164"/>
            <a:chExt cx="1125" cy="1259"/>
          </a:xfrm>
        </p:grpSpPr>
        <p:sp>
          <p:nvSpPr>
            <p:cNvPr id="252246" name="Line 3414"/>
            <p:cNvSpPr>
              <a:spLocks noChangeShapeType="1"/>
            </p:cNvSpPr>
            <p:nvPr/>
          </p:nvSpPr>
          <p:spPr bwMode="auto">
            <a:xfrm>
              <a:off x="2383" y="3423"/>
              <a:ext cx="1125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247" name="Line 3415"/>
            <p:cNvSpPr>
              <a:spLocks noChangeShapeType="1"/>
            </p:cNvSpPr>
            <p:nvPr/>
          </p:nvSpPr>
          <p:spPr bwMode="auto">
            <a:xfrm flipV="1">
              <a:off x="3508" y="2164"/>
              <a:ext cx="0" cy="1259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52249" name="Group 3417"/>
          <p:cNvGrpSpPr>
            <a:grpSpLocks/>
          </p:cNvGrpSpPr>
          <p:nvPr/>
        </p:nvGrpSpPr>
        <p:grpSpPr bwMode="auto">
          <a:xfrm>
            <a:off x="179388" y="4999038"/>
            <a:ext cx="3603625" cy="1066800"/>
            <a:chOff x="113" y="3149"/>
            <a:chExt cx="2270" cy="672"/>
          </a:xfrm>
        </p:grpSpPr>
        <p:grpSp>
          <p:nvGrpSpPr>
            <p:cNvPr id="252219" name="Group 3387"/>
            <p:cNvGrpSpPr>
              <a:grpSpLocks/>
            </p:cNvGrpSpPr>
            <p:nvPr/>
          </p:nvGrpSpPr>
          <p:grpSpPr bwMode="auto">
            <a:xfrm>
              <a:off x="113" y="3149"/>
              <a:ext cx="2086" cy="672"/>
              <a:chOff x="113" y="3149"/>
              <a:chExt cx="2086" cy="672"/>
            </a:xfrm>
          </p:grpSpPr>
          <p:sp>
            <p:nvSpPr>
              <p:cNvPr id="252198" name="Freeform 3366"/>
              <p:cNvSpPr>
                <a:spLocks/>
              </p:cNvSpPr>
              <p:nvPr/>
            </p:nvSpPr>
            <p:spPr bwMode="auto">
              <a:xfrm>
                <a:off x="301" y="3209"/>
                <a:ext cx="423" cy="426"/>
              </a:xfrm>
              <a:custGeom>
                <a:avLst/>
                <a:gdLst>
                  <a:gd name="T0" fmla="*/ 1374 w 1377"/>
                  <a:gd name="T1" fmla="*/ 622 h 1380"/>
                  <a:gd name="T2" fmla="*/ 1356 w 1377"/>
                  <a:gd name="T3" fmla="*/ 522 h 1380"/>
                  <a:gd name="T4" fmla="*/ 1325 w 1377"/>
                  <a:gd name="T5" fmla="*/ 426 h 1380"/>
                  <a:gd name="T6" fmla="*/ 1279 w 1377"/>
                  <a:gd name="T7" fmla="*/ 335 h 1380"/>
                  <a:gd name="T8" fmla="*/ 1221 w 1377"/>
                  <a:gd name="T9" fmla="*/ 252 h 1380"/>
                  <a:gd name="T10" fmla="*/ 1151 w 1377"/>
                  <a:gd name="T11" fmla="*/ 179 h 1380"/>
                  <a:gd name="T12" fmla="*/ 1071 w 1377"/>
                  <a:gd name="T13" fmla="*/ 116 h 1380"/>
                  <a:gd name="T14" fmla="*/ 983 w 1377"/>
                  <a:gd name="T15" fmla="*/ 67 h 1380"/>
                  <a:gd name="T16" fmla="*/ 889 w 1377"/>
                  <a:gd name="T17" fmla="*/ 30 h 1380"/>
                  <a:gd name="T18" fmla="*/ 789 w 1377"/>
                  <a:gd name="T19" fmla="*/ 8 h 1380"/>
                  <a:gd name="T20" fmla="*/ 689 w 1377"/>
                  <a:gd name="T21" fmla="*/ 0 h 1380"/>
                  <a:gd name="T22" fmla="*/ 587 w 1377"/>
                  <a:gd name="T23" fmla="*/ 8 h 1380"/>
                  <a:gd name="T24" fmla="*/ 489 w 1377"/>
                  <a:gd name="T25" fmla="*/ 30 h 1380"/>
                  <a:gd name="T26" fmla="*/ 394 w 1377"/>
                  <a:gd name="T27" fmla="*/ 67 h 1380"/>
                  <a:gd name="T28" fmla="*/ 306 w 1377"/>
                  <a:gd name="T29" fmla="*/ 116 h 1380"/>
                  <a:gd name="T30" fmla="*/ 226 w 1377"/>
                  <a:gd name="T31" fmla="*/ 179 h 1380"/>
                  <a:gd name="T32" fmla="*/ 156 w 1377"/>
                  <a:gd name="T33" fmla="*/ 252 h 1380"/>
                  <a:gd name="T34" fmla="*/ 97 w 1377"/>
                  <a:gd name="T35" fmla="*/ 335 h 1380"/>
                  <a:gd name="T36" fmla="*/ 52 w 1377"/>
                  <a:gd name="T37" fmla="*/ 426 h 1380"/>
                  <a:gd name="T38" fmla="*/ 20 w 1377"/>
                  <a:gd name="T39" fmla="*/ 522 h 1380"/>
                  <a:gd name="T40" fmla="*/ 3 w 1377"/>
                  <a:gd name="T41" fmla="*/ 622 h 1380"/>
                  <a:gd name="T42" fmla="*/ 1 w 1377"/>
                  <a:gd name="T43" fmla="*/ 724 h 1380"/>
                  <a:gd name="T44" fmla="*/ 13 w 1377"/>
                  <a:gd name="T45" fmla="*/ 825 h 1380"/>
                  <a:gd name="T46" fmla="*/ 40 w 1377"/>
                  <a:gd name="T47" fmla="*/ 922 h 1380"/>
                  <a:gd name="T48" fmla="*/ 81 w 1377"/>
                  <a:gd name="T49" fmla="*/ 1015 h 1380"/>
                  <a:gd name="T50" fmla="*/ 135 w 1377"/>
                  <a:gd name="T51" fmla="*/ 1100 h 1380"/>
                  <a:gd name="T52" fmla="*/ 201 w 1377"/>
                  <a:gd name="T53" fmla="*/ 1177 h 1380"/>
                  <a:gd name="T54" fmla="*/ 279 w 1377"/>
                  <a:gd name="T55" fmla="*/ 1244 h 1380"/>
                  <a:gd name="T56" fmla="*/ 364 w 1377"/>
                  <a:gd name="T57" fmla="*/ 1298 h 1380"/>
                  <a:gd name="T58" fmla="*/ 457 w 1377"/>
                  <a:gd name="T59" fmla="*/ 1339 h 1380"/>
                  <a:gd name="T60" fmla="*/ 554 w 1377"/>
                  <a:gd name="T61" fmla="*/ 1366 h 1380"/>
                  <a:gd name="T62" fmla="*/ 654 w 1377"/>
                  <a:gd name="T63" fmla="*/ 1378 h 1380"/>
                  <a:gd name="T64" fmla="*/ 756 w 1377"/>
                  <a:gd name="T65" fmla="*/ 1376 h 1380"/>
                  <a:gd name="T66" fmla="*/ 856 w 1377"/>
                  <a:gd name="T67" fmla="*/ 1359 h 1380"/>
                  <a:gd name="T68" fmla="*/ 952 w 1377"/>
                  <a:gd name="T69" fmla="*/ 1327 h 1380"/>
                  <a:gd name="T70" fmla="*/ 1042 w 1377"/>
                  <a:gd name="T71" fmla="*/ 1281 h 1380"/>
                  <a:gd name="T72" fmla="*/ 1125 w 1377"/>
                  <a:gd name="T73" fmla="*/ 1223 h 1380"/>
                  <a:gd name="T74" fmla="*/ 1199 w 1377"/>
                  <a:gd name="T75" fmla="*/ 1153 h 1380"/>
                  <a:gd name="T76" fmla="*/ 1261 w 1377"/>
                  <a:gd name="T77" fmla="*/ 1072 h 1380"/>
                  <a:gd name="T78" fmla="*/ 1311 w 1377"/>
                  <a:gd name="T79" fmla="*/ 985 h 1380"/>
                  <a:gd name="T80" fmla="*/ 1347 w 1377"/>
                  <a:gd name="T81" fmla="*/ 890 h 1380"/>
                  <a:gd name="T82" fmla="*/ 1370 w 1377"/>
                  <a:gd name="T83" fmla="*/ 790 h 1380"/>
                  <a:gd name="T84" fmla="*/ 1377 w 1377"/>
                  <a:gd name="T85" fmla="*/ 690 h 1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77" h="1380">
                    <a:moveTo>
                      <a:pt x="1377" y="690"/>
                    </a:moveTo>
                    <a:lnTo>
                      <a:pt x="1376" y="656"/>
                    </a:lnTo>
                    <a:lnTo>
                      <a:pt x="1374" y="622"/>
                    </a:lnTo>
                    <a:lnTo>
                      <a:pt x="1370" y="588"/>
                    </a:lnTo>
                    <a:lnTo>
                      <a:pt x="1364" y="555"/>
                    </a:lnTo>
                    <a:lnTo>
                      <a:pt x="1356" y="522"/>
                    </a:lnTo>
                    <a:lnTo>
                      <a:pt x="1347" y="490"/>
                    </a:lnTo>
                    <a:lnTo>
                      <a:pt x="1338" y="458"/>
                    </a:lnTo>
                    <a:lnTo>
                      <a:pt x="1325" y="426"/>
                    </a:lnTo>
                    <a:lnTo>
                      <a:pt x="1311" y="395"/>
                    </a:lnTo>
                    <a:lnTo>
                      <a:pt x="1297" y="365"/>
                    </a:lnTo>
                    <a:lnTo>
                      <a:pt x="1279" y="335"/>
                    </a:lnTo>
                    <a:lnTo>
                      <a:pt x="1261" y="306"/>
                    </a:lnTo>
                    <a:lnTo>
                      <a:pt x="1241" y="279"/>
                    </a:lnTo>
                    <a:lnTo>
                      <a:pt x="1221" y="252"/>
                    </a:lnTo>
                    <a:lnTo>
                      <a:pt x="1199" y="227"/>
                    </a:lnTo>
                    <a:lnTo>
                      <a:pt x="1176" y="202"/>
                    </a:lnTo>
                    <a:lnTo>
                      <a:pt x="1151" y="179"/>
                    </a:lnTo>
                    <a:lnTo>
                      <a:pt x="1125" y="157"/>
                    </a:lnTo>
                    <a:lnTo>
                      <a:pt x="1099" y="136"/>
                    </a:lnTo>
                    <a:lnTo>
                      <a:pt x="1071" y="116"/>
                    </a:lnTo>
                    <a:lnTo>
                      <a:pt x="1042" y="99"/>
                    </a:lnTo>
                    <a:lnTo>
                      <a:pt x="1014" y="82"/>
                    </a:lnTo>
                    <a:lnTo>
                      <a:pt x="983" y="67"/>
                    </a:lnTo>
                    <a:lnTo>
                      <a:pt x="952" y="53"/>
                    </a:lnTo>
                    <a:lnTo>
                      <a:pt x="921" y="41"/>
                    </a:lnTo>
                    <a:lnTo>
                      <a:pt x="889" y="30"/>
                    </a:lnTo>
                    <a:lnTo>
                      <a:pt x="856" y="21"/>
                    </a:lnTo>
                    <a:lnTo>
                      <a:pt x="824" y="13"/>
                    </a:lnTo>
                    <a:lnTo>
                      <a:pt x="789" y="8"/>
                    </a:lnTo>
                    <a:lnTo>
                      <a:pt x="756" y="4"/>
                    </a:lnTo>
                    <a:lnTo>
                      <a:pt x="723" y="1"/>
                    </a:lnTo>
                    <a:lnTo>
                      <a:pt x="689" y="0"/>
                    </a:lnTo>
                    <a:lnTo>
                      <a:pt x="654" y="1"/>
                    </a:lnTo>
                    <a:lnTo>
                      <a:pt x="621" y="4"/>
                    </a:lnTo>
                    <a:lnTo>
                      <a:pt x="587" y="8"/>
                    </a:lnTo>
                    <a:lnTo>
                      <a:pt x="554" y="13"/>
                    </a:lnTo>
                    <a:lnTo>
                      <a:pt x="522" y="21"/>
                    </a:lnTo>
                    <a:lnTo>
                      <a:pt x="489" y="30"/>
                    </a:lnTo>
                    <a:lnTo>
                      <a:pt x="457" y="41"/>
                    </a:lnTo>
                    <a:lnTo>
                      <a:pt x="425" y="53"/>
                    </a:lnTo>
                    <a:lnTo>
                      <a:pt x="394" y="67"/>
                    </a:lnTo>
                    <a:lnTo>
                      <a:pt x="364" y="82"/>
                    </a:lnTo>
                    <a:lnTo>
                      <a:pt x="335" y="99"/>
                    </a:lnTo>
                    <a:lnTo>
                      <a:pt x="306" y="116"/>
                    </a:lnTo>
                    <a:lnTo>
                      <a:pt x="279" y="136"/>
                    </a:lnTo>
                    <a:lnTo>
                      <a:pt x="252" y="157"/>
                    </a:lnTo>
                    <a:lnTo>
                      <a:pt x="226" y="179"/>
                    </a:lnTo>
                    <a:lnTo>
                      <a:pt x="201" y="202"/>
                    </a:lnTo>
                    <a:lnTo>
                      <a:pt x="178" y="227"/>
                    </a:lnTo>
                    <a:lnTo>
                      <a:pt x="156" y="252"/>
                    </a:lnTo>
                    <a:lnTo>
                      <a:pt x="135" y="279"/>
                    </a:lnTo>
                    <a:lnTo>
                      <a:pt x="116" y="306"/>
                    </a:lnTo>
                    <a:lnTo>
                      <a:pt x="97" y="335"/>
                    </a:lnTo>
                    <a:lnTo>
                      <a:pt x="81" y="365"/>
                    </a:lnTo>
                    <a:lnTo>
                      <a:pt x="66" y="395"/>
                    </a:lnTo>
                    <a:lnTo>
                      <a:pt x="52" y="426"/>
                    </a:lnTo>
                    <a:lnTo>
                      <a:pt x="40" y="458"/>
                    </a:lnTo>
                    <a:lnTo>
                      <a:pt x="30" y="490"/>
                    </a:lnTo>
                    <a:lnTo>
                      <a:pt x="20" y="522"/>
                    </a:lnTo>
                    <a:lnTo>
                      <a:pt x="13" y="555"/>
                    </a:lnTo>
                    <a:lnTo>
                      <a:pt x="7" y="588"/>
                    </a:lnTo>
                    <a:lnTo>
                      <a:pt x="3" y="622"/>
                    </a:lnTo>
                    <a:lnTo>
                      <a:pt x="1" y="656"/>
                    </a:lnTo>
                    <a:lnTo>
                      <a:pt x="0" y="690"/>
                    </a:lnTo>
                    <a:lnTo>
                      <a:pt x="1" y="724"/>
                    </a:lnTo>
                    <a:lnTo>
                      <a:pt x="3" y="757"/>
                    </a:lnTo>
                    <a:lnTo>
                      <a:pt x="7" y="790"/>
                    </a:lnTo>
                    <a:lnTo>
                      <a:pt x="13" y="825"/>
                    </a:lnTo>
                    <a:lnTo>
                      <a:pt x="20" y="857"/>
                    </a:lnTo>
                    <a:lnTo>
                      <a:pt x="30" y="890"/>
                    </a:lnTo>
                    <a:lnTo>
                      <a:pt x="40" y="922"/>
                    </a:lnTo>
                    <a:lnTo>
                      <a:pt x="52" y="954"/>
                    </a:lnTo>
                    <a:lnTo>
                      <a:pt x="66" y="985"/>
                    </a:lnTo>
                    <a:lnTo>
                      <a:pt x="81" y="1015"/>
                    </a:lnTo>
                    <a:lnTo>
                      <a:pt x="97" y="1045"/>
                    </a:lnTo>
                    <a:lnTo>
                      <a:pt x="116" y="1072"/>
                    </a:lnTo>
                    <a:lnTo>
                      <a:pt x="135" y="1100"/>
                    </a:lnTo>
                    <a:lnTo>
                      <a:pt x="156" y="1128"/>
                    </a:lnTo>
                    <a:lnTo>
                      <a:pt x="178" y="1153"/>
                    </a:lnTo>
                    <a:lnTo>
                      <a:pt x="201" y="1177"/>
                    </a:lnTo>
                    <a:lnTo>
                      <a:pt x="226" y="1201"/>
                    </a:lnTo>
                    <a:lnTo>
                      <a:pt x="252" y="1223"/>
                    </a:lnTo>
                    <a:lnTo>
                      <a:pt x="279" y="1244"/>
                    </a:lnTo>
                    <a:lnTo>
                      <a:pt x="306" y="1264"/>
                    </a:lnTo>
                    <a:lnTo>
                      <a:pt x="335" y="1281"/>
                    </a:lnTo>
                    <a:lnTo>
                      <a:pt x="364" y="1298"/>
                    </a:lnTo>
                    <a:lnTo>
                      <a:pt x="394" y="1313"/>
                    </a:lnTo>
                    <a:lnTo>
                      <a:pt x="425" y="1327"/>
                    </a:lnTo>
                    <a:lnTo>
                      <a:pt x="457" y="1339"/>
                    </a:lnTo>
                    <a:lnTo>
                      <a:pt x="489" y="1350"/>
                    </a:lnTo>
                    <a:lnTo>
                      <a:pt x="522" y="1359"/>
                    </a:lnTo>
                    <a:lnTo>
                      <a:pt x="554" y="1366"/>
                    </a:lnTo>
                    <a:lnTo>
                      <a:pt x="587" y="1372"/>
                    </a:lnTo>
                    <a:lnTo>
                      <a:pt x="621" y="1376"/>
                    </a:lnTo>
                    <a:lnTo>
                      <a:pt x="654" y="1378"/>
                    </a:lnTo>
                    <a:lnTo>
                      <a:pt x="689" y="1380"/>
                    </a:lnTo>
                    <a:lnTo>
                      <a:pt x="723" y="1378"/>
                    </a:lnTo>
                    <a:lnTo>
                      <a:pt x="756" y="1376"/>
                    </a:lnTo>
                    <a:lnTo>
                      <a:pt x="789" y="1372"/>
                    </a:lnTo>
                    <a:lnTo>
                      <a:pt x="824" y="1366"/>
                    </a:lnTo>
                    <a:lnTo>
                      <a:pt x="856" y="1359"/>
                    </a:lnTo>
                    <a:lnTo>
                      <a:pt x="889" y="1350"/>
                    </a:lnTo>
                    <a:lnTo>
                      <a:pt x="921" y="1339"/>
                    </a:lnTo>
                    <a:lnTo>
                      <a:pt x="952" y="1327"/>
                    </a:lnTo>
                    <a:lnTo>
                      <a:pt x="983" y="1313"/>
                    </a:lnTo>
                    <a:lnTo>
                      <a:pt x="1014" y="1298"/>
                    </a:lnTo>
                    <a:lnTo>
                      <a:pt x="1042" y="1281"/>
                    </a:lnTo>
                    <a:lnTo>
                      <a:pt x="1071" y="1264"/>
                    </a:lnTo>
                    <a:lnTo>
                      <a:pt x="1099" y="1244"/>
                    </a:lnTo>
                    <a:lnTo>
                      <a:pt x="1125" y="1223"/>
                    </a:lnTo>
                    <a:lnTo>
                      <a:pt x="1151" y="1201"/>
                    </a:lnTo>
                    <a:lnTo>
                      <a:pt x="1176" y="1177"/>
                    </a:lnTo>
                    <a:lnTo>
                      <a:pt x="1199" y="1153"/>
                    </a:lnTo>
                    <a:lnTo>
                      <a:pt x="1221" y="1128"/>
                    </a:lnTo>
                    <a:lnTo>
                      <a:pt x="1241" y="1100"/>
                    </a:lnTo>
                    <a:lnTo>
                      <a:pt x="1261" y="1072"/>
                    </a:lnTo>
                    <a:lnTo>
                      <a:pt x="1279" y="1045"/>
                    </a:lnTo>
                    <a:lnTo>
                      <a:pt x="1297" y="1015"/>
                    </a:lnTo>
                    <a:lnTo>
                      <a:pt x="1311" y="985"/>
                    </a:lnTo>
                    <a:lnTo>
                      <a:pt x="1325" y="954"/>
                    </a:lnTo>
                    <a:lnTo>
                      <a:pt x="1338" y="922"/>
                    </a:lnTo>
                    <a:lnTo>
                      <a:pt x="1347" y="890"/>
                    </a:lnTo>
                    <a:lnTo>
                      <a:pt x="1356" y="857"/>
                    </a:lnTo>
                    <a:lnTo>
                      <a:pt x="1364" y="825"/>
                    </a:lnTo>
                    <a:lnTo>
                      <a:pt x="1370" y="790"/>
                    </a:lnTo>
                    <a:lnTo>
                      <a:pt x="1374" y="757"/>
                    </a:lnTo>
                    <a:lnTo>
                      <a:pt x="1376" y="724"/>
                    </a:lnTo>
                    <a:lnTo>
                      <a:pt x="1377" y="690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199" name="Freeform 3367"/>
              <p:cNvSpPr>
                <a:spLocks/>
              </p:cNvSpPr>
              <p:nvPr/>
            </p:nvSpPr>
            <p:spPr bwMode="auto">
              <a:xfrm>
                <a:off x="1757" y="3209"/>
                <a:ext cx="425" cy="426"/>
              </a:xfrm>
              <a:custGeom>
                <a:avLst/>
                <a:gdLst>
                  <a:gd name="T0" fmla="*/ 1374 w 1377"/>
                  <a:gd name="T1" fmla="*/ 622 h 1380"/>
                  <a:gd name="T2" fmla="*/ 1357 w 1377"/>
                  <a:gd name="T3" fmla="*/ 522 h 1380"/>
                  <a:gd name="T4" fmla="*/ 1325 w 1377"/>
                  <a:gd name="T5" fmla="*/ 426 h 1380"/>
                  <a:gd name="T6" fmla="*/ 1280 w 1377"/>
                  <a:gd name="T7" fmla="*/ 335 h 1380"/>
                  <a:gd name="T8" fmla="*/ 1221 w 1377"/>
                  <a:gd name="T9" fmla="*/ 252 h 1380"/>
                  <a:gd name="T10" fmla="*/ 1152 w 1377"/>
                  <a:gd name="T11" fmla="*/ 179 h 1380"/>
                  <a:gd name="T12" fmla="*/ 1071 w 1377"/>
                  <a:gd name="T13" fmla="*/ 116 h 1380"/>
                  <a:gd name="T14" fmla="*/ 984 w 1377"/>
                  <a:gd name="T15" fmla="*/ 67 h 1380"/>
                  <a:gd name="T16" fmla="*/ 889 w 1377"/>
                  <a:gd name="T17" fmla="*/ 30 h 1380"/>
                  <a:gd name="T18" fmla="*/ 790 w 1377"/>
                  <a:gd name="T19" fmla="*/ 8 h 1380"/>
                  <a:gd name="T20" fmla="*/ 689 w 1377"/>
                  <a:gd name="T21" fmla="*/ 0 h 1380"/>
                  <a:gd name="T22" fmla="*/ 588 w 1377"/>
                  <a:gd name="T23" fmla="*/ 8 h 1380"/>
                  <a:gd name="T24" fmla="*/ 488 w 1377"/>
                  <a:gd name="T25" fmla="*/ 30 h 1380"/>
                  <a:gd name="T26" fmla="*/ 395 w 1377"/>
                  <a:gd name="T27" fmla="*/ 67 h 1380"/>
                  <a:gd name="T28" fmla="*/ 306 w 1377"/>
                  <a:gd name="T29" fmla="*/ 116 h 1380"/>
                  <a:gd name="T30" fmla="*/ 227 w 1377"/>
                  <a:gd name="T31" fmla="*/ 179 h 1380"/>
                  <a:gd name="T32" fmla="*/ 157 w 1377"/>
                  <a:gd name="T33" fmla="*/ 252 h 1380"/>
                  <a:gd name="T34" fmla="*/ 98 w 1377"/>
                  <a:gd name="T35" fmla="*/ 335 h 1380"/>
                  <a:gd name="T36" fmla="*/ 52 w 1377"/>
                  <a:gd name="T37" fmla="*/ 426 h 1380"/>
                  <a:gd name="T38" fmla="*/ 21 w 1377"/>
                  <a:gd name="T39" fmla="*/ 522 h 1380"/>
                  <a:gd name="T40" fmla="*/ 3 w 1377"/>
                  <a:gd name="T41" fmla="*/ 622 h 1380"/>
                  <a:gd name="T42" fmla="*/ 1 w 1377"/>
                  <a:gd name="T43" fmla="*/ 724 h 1380"/>
                  <a:gd name="T44" fmla="*/ 13 w 1377"/>
                  <a:gd name="T45" fmla="*/ 825 h 1380"/>
                  <a:gd name="T46" fmla="*/ 40 w 1377"/>
                  <a:gd name="T47" fmla="*/ 922 h 1380"/>
                  <a:gd name="T48" fmla="*/ 82 w 1377"/>
                  <a:gd name="T49" fmla="*/ 1015 h 1380"/>
                  <a:gd name="T50" fmla="*/ 136 w 1377"/>
                  <a:gd name="T51" fmla="*/ 1100 h 1380"/>
                  <a:gd name="T52" fmla="*/ 202 w 1377"/>
                  <a:gd name="T53" fmla="*/ 1177 h 1380"/>
                  <a:gd name="T54" fmla="*/ 278 w 1377"/>
                  <a:gd name="T55" fmla="*/ 1244 h 1380"/>
                  <a:gd name="T56" fmla="*/ 364 w 1377"/>
                  <a:gd name="T57" fmla="*/ 1298 h 1380"/>
                  <a:gd name="T58" fmla="*/ 456 w 1377"/>
                  <a:gd name="T59" fmla="*/ 1339 h 1380"/>
                  <a:gd name="T60" fmla="*/ 555 w 1377"/>
                  <a:gd name="T61" fmla="*/ 1366 h 1380"/>
                  <a:gd name="T62" fmla="*/ 655 w 1377"/>
                  <a:gd name="T63" fmla="*/ 1378 h 1380"/>
                  <a:gd name="T64" fmla="*/ 756 w 1377"/>
                  <a:gd name="T65" fmla="*/ 1376 h 1380"/>
                  <a:gd name="T66" fmla="*/ 857 w 1377"/>
                  <a:gd name="T67" fmla="*/ 1359 h 1380"/>
                  <a:gd name="T68" fmla="*/ 953 w 1377"/>
                  <a:gd name="T69" fmla="*/ 1327 h 1380"/>
                  <a:gd name="T70" fmla="*/ 1043 w 1377"/>
                  <a:gd name="T71" fmla="*/ 1281 h 1380"/>
                  <a:gd name="T72" fmla="*/ 1126 w 1377"/>
                  <a:gd name="T73" fmla="*/ 1223 h 1380"/>
                  <a:gd name="T74" fmla="*/ 1199 w 1377"/>
                  <a:gd name="T75" fmla="*/ 1153 h 1380"/>
                  <a:gd name="T76" fmla="*/ 1261 w 1377"/>
                  <a:gd name="T77" fmla="*/ 1072 h 1380"/>
                  <a:gd name="T78" fmla="*/ 1312 w 1377"/>
                  <a:gd name="T79" fmla="*/ 985 h 1380"/>
                  <a:gd name="T80" fmla="*/ 1348 w 1377"/>
                  <a:gd name="T81" fmla="*/ 890 h 1380"/>
                  <a:gd name="T82" fmla="*/ 1370 w 1377"/>
                  <a:gd name="T83" fmla="*/ 790 h 1380"/>
                  <a:gd name="T84" fmla="*/ 1377 w 1377"/>
                  <a:gd name="T85" fmla="*/ 690 h 1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77" h="1380">
                    <a:moveTo>
                      <a:pt x="1377" y="690"/>
                    </a:moveTo>
                    <a:lnTo>
                      <a:pt x="1377" y="656"/>
                    </a:lnTo>
                    <a:lnTo>
                      <a:pt x="1374" y="622"/>
                    </a:lnTo>
                    <a:lnTo>
                      <a:pt x="1370" y="588"/>
                    </a:lnTo>
                    <a:lnTo>
                      <a:pt x="1364" y="555"/>
                    </a:lnTo>
                    <a:lnTo>
                      <a:pt x="1357" y="522"/>
                    </a:lnTo>
                    <a:lnTo>
                      <a:pt x="1348" y="490"/>
                    </a:lnTo>
                    <a:lnTo>
                      <a:pt x="1337" y="458"/>
                    </a:lnTo>
                    <a:lnTo>
                      <a:pt x="1325" y="426"/>
                    </a:lnTo>
                    <a:lnTo>
                      <a:pt x="1312" y="395"/>
                    </a:lnTo>
                    <a:lnTo>
                      <a:pt x="1296" y="365"/>
                    </a:lnTo>
                    <a:lnTo>
                      <a:pt x="1280" y="335"/>
                    </a:lnTo>
                    <a:lnTo>
                      <a:pt x="1261" y="306"/>
                    </a:lnTo>
                    <a:lnTo>
                      <a:pt x="1242" y="279"/>
                    </a:lnTo>
                    <a:lnTo>
                      <a:pt x="1221" y="252"/>
                    </a:lnTo>
                    <a:lnTo>
                      <a:pt x="1199" y="227"/>
                    </a:lnTo>
                    <a:lnTo>
                      <a:pt x="1176" y="202"/>
                    </a:lnTo>
                    <a:lnTo>
                      <a:pt x="1152" y="179"/>
                    </a:lnTo>
                    <a:lnTo>
                      <a:pt x="1126" y="157"/>
                    </a:lnTo>
                    <a:lnTo>
                      <a:pt x="1099" y="136"/>
                    </a:lnTo>
                    <a:lnTo>
                      <a:pt x="1071" y="116"/>
                    </a:lnTo>
                    <a:lnTo>
                      <a:pt x="1043" y="99"/>
                    </a:lnTo>
                    <a:lnTo>
                      <a:pt x="1013" y="82"/>
                    </a:lnTo>
                    <a:lnTo>
                      <a:pt x="984" y="67"/>
                    </a:lnTo>
                    <a:lnTo>
                      <a:pt x="953" y="53"/>
                    </a:lnTo>
                    <a:lnTo>
                      <a:pt x="921" y="41"/>
                    </a:lnTo>
                    <a:lnTo>
                      <a:pt x="889" y="30"/>
                    </a:lnTo>
                    <a:lnTo>
                      <a:pt x="857" y="21"/>
                    </a:lnTo>
                    <a:lnTo>
                      <a:pt x="823" y="13"/>
                    </a:lnTo>
                    <a:lnTo>
                      <a:pt x="790" y="8"/>
                    </a:lnTo>
                    <a:lnTo>
                      <a:pt x="756" y="4"/>
                    </a:lnTo>
                    <a:lnTo>
                      <a:pt x="723" y="1"/>
                    </a:lnTo>
                    <a:lnTo>
                      <a:pt x="689" y="0"/>
                    </a:lnTo>
                    <a:lnTo>
                      <a:pt x="655" y="1"/>
                    </a:lnTo>
                    <a:lnTo>
                      <a:pt x="621" y="4"/>
                    </a:lnTo>
                    <a:lnTo>
                      <a:pt x="588" y="8"/>
                    </a:lnTo>
                    <a:lnTo>
                      <a:pt x="555" y="13"/>
                    </a:lnTo>
                    <a:lnTo>
                      <a:pt x="522" y="21"/>
                    </a:lnTo>
                    <a:lnTo>
                      <a:pt x="488" y="30"/>
                    </a:lnTo>
                    <a:lnTo>
                      <a:pt x="456" y="41"/>
                    </a:lnTo>
                    <a:lnTo>
                      <a:pt x="425" y="53"/>
                    </a:lnTo>
                    <a:lnTo>
                      <a:pt x="395" y="67"/>
                    </a:lnTo>
                    <a:lnTo>
                      <a:pt x="364" y="82"/>
                    </a:lnTo>
                    <a:lnTo>
                      <a:pt x="335" y="99"/>
                    </a:lnTo>
                    <a:lnTo>
                      <a:pt x="306" y="116"/>
                    </a:lnTo>
                    <a:lnTo>
                      <a:pt x="278" y="136"/>
                    </a:lnTo>
                    <a:lnTo>
                      <a:pt x="252" y="157"/>
                    </a:lnTo>
                    <a:lnTo>
                      <a:pt x="227" y="179"/>
                    </a:lnTo>
                    <a:lnTo>
                      <a:pt x="202" y="202"/>
                    </a:lnTo>
                    <a:lnTo>
                      <a:pt x="178" y="227"/>
                    </a:lnTo>
                    <a:lnTo>
                      <a:pt x="157" y="252"/>
                    </a:lnTo>
                    <a:lnTo>
                      <a:pt x="136" y="279"/>
                    </a:lnTo>
                    <a:lnTo>
                      <a:pt x="116" y="306"/>
                    </a:lnTo>
                    <a:lnTo>
                      <a:pt x="98" y="335"/>
                    </a:lnTo>
                    <a:lnTo>
                      <a:pt x="82" y="365"/>
                    </a:lnTo>
                    <a:lnTo>
                      <a:pt x="66" y="395"/>
                    </a:lnTo>
                    <a:lnTo>
                      <a:pt x="52" y="426"/>
                    </a:lnTo>
                    <a:lnTo>
                      <a:pt x="40" y="458"/>
                    </a:lnTo>
                    <a:lnTo>
                      <a:pt x="30" y="490"/>
                    </a:lnTo>
                    <a:lnTo>
                      <a:pt x="21" y="522"/>
                    </a:lnTo>
                    <a:lnTo>
                      <a:pt x="13" y="555"/>
                    </a:lnTo>
                    <a:lnTo>
                      <a:pt x="8" y="588"/>
                    </a:lnTo>
                    <a:lnTo>
                      <a:pt x="3" y="622"/>
                    </a:lnTo>
                    <a:lnTo>
                      <a:pt x="1" y="656"/>
                    </a:lnTo>
                    <a:lnTo>
                      <a:pt x="0" y="690"/>
                    </a:lnTo>
                    <a:lnTo>
                      <a:pt x="1" y="724"/>
                    </a:lnTo>
                    <a:lnTo>
                      <a:pt x="3" y="757"/>
                    </a:lnTo>
                    <a:lnTo>
                      <a:pt x="8" y="790"/>
                    </a:lnTo>
                    <a:lnTo>
                      <a:pt x="13" y="825"/>
                    </a:lnTo>
                    <a:lnTo>
                      <a:pt x="21" y="857"/>
                    </a:lnTo>
                    <a:lnTo>
                      <a:pt x="30" y="890"/>
                    </a:lnTo>
                    <a:lnTo>
                      <a:pt x="40" y="922"/>
                    </a:lnTo>
                    <a:lnTo>
                      <a:pt x="52" y="954"/>
                    </a:lnTo>
                    <a:lnTo>
                      <a:pt x="66" y="985"/>
                    </a:lnTo>
                    <a:lnTo>
                      <a:pt x="82" y="1015"/>
                    </a:lnTo>
                    <a:lnTo>
                      <a:pt x="98" y="1045"/>
                    </a:lnTo>
                    <a:lnTo>
                      <a:pt x="116" y="1072"/>
                    </a:lnTo>
                    <a:lnTo>
                      <a:pt x="136" y="1100"/>
                    </a:lnTo>
                    <a:lnTo>
                      <a:pt x="157" y="1128"/>
                    </a:lnTo>
                    <a:lnTo>
                      <a:pt x="178" y="1153"/>
                    </a:lnTo>
                    <a:lnTo>
                      <a:pt x="202" y="1177"/>
                    </a:lnTo>
                    <a:lnTo>
                      <a:pt x="227" y="1201"/>
                    </a:lnTo>
                    <a:lnTo>
                      <a:pt x="252" y="1223"/>
                    </a:lnTo>
                    <a:lnTo>
                      <a:pt x="278" y="1244"/>
                    </a:lnTo>
                    <a:lnTo>
                      <a:pt x="306" y="1264"/>
                    </a:lnTo>
                    <a:lnTo>
                      <a:pt x="335" y="1281"/>
                    </a:lnTo>
                    <a:lnTo>
                      <a:pt x="364" y="1298"/>
                    </a:lnTo>
                    <a:lnTo>
                      <a:pt x="395" y="1313"/>
                    </a:lnTo>
                    <a:lnTo>
                      <a:pt x="425" y="1327"/>
                    </a:lnTo>
                    <a:lnTo>
                      <a:pt x="456" y="1339"/>
                    </a:lnTo>
                    <a:lnTo>
                      <a:pt x="488" y="1350"/>
                    </a:lnTo>
                    <a:lnTo>
                      <a:pt x="522" y="1359"/>
                    </a:lnTo>
                    <a:lnTo>
                      <a:pt x="555" y="1366"/>
                    </a:lnTo>
                    <a:lnTo>
                      <a:pt x="588" y="1372"/>
                    </a:lnTo>
                    <a:lnTo>
                      <a:pt x="621" y="1376"/>
                    </a:lnTo>
                    <a:lnTo>
                      <a:pt x="655" y="1378"/>
                    </a:lnTo>
                    <a:lnTo>
                      <a:pt x="689" y="1380"/>
                    </a:lnTo>
                    <a:lnTo>
                      <a:pt x="723" y="1378"/>
                    </a:lnTo>
                    <a:lnTo>
                      <a:pt x="756" y="1376"/>
                    </a:lnTo>
                    <a:lnTo>
                      <a:pt x="790" y="1372"/>
                    </a:lnTo>
                    <a:lnTo>
                      <a:pt x="823" y="1366"/>
                    </a:lnTo>
                    <a:lnTo>
                      <a:pt x="857" y="1359"/>
                    </a:lnTo>
                    <a:lnTo>
                      <a:pt x="889" y="1350"/>
                    </a:lnTo>
                    <a:lnTo>
                      <a:pt x="921" y="1339"/>
                    </a:lnTo>
                    <a:lnTo>
                      <a:pt x="953" y="1327"/>
                    </a:lnTo>
                    <a:lnTo>
                      <a:pt x="984" y="1313"/>
                    </a:lnTo>
                    <a:lnTo>
                      <a:pt x="1013" y="1298"/>
                    </a:lnTo>
                    <a:lnTo>
                      <a:pt x="1043" y="1281"/>
                    </a:lnTo>
                    <a:lnTo>
                      <a:pt x="1071" y="1264"/>
                    </a:lnTo>
                    <a:lnTo>
                      <a:pt x="1099" y="1244"/>
                    </a:lnTo>
                    <a:lnTo>
                      <a:pt x="1126" y="1223"/>
                    </a:lnTo>
                    <a:lnTo>
                      <a:pt x="1152" y="1201"/>
                    </a:lnTo>
                    <a:lnTo>
                      <a:pt x="1176" y="1177"/>
                    </a:lnTo>
                    <a:lnTo>
                      <a:pt x="1199" y="1153"/>
                    </a:lnTo>
                    <a:lnTo>
                      <a:pt x="1221" y="1128"/>
                    </a:lnTo>
                    <a:lnTo>
                      <a:pt x="1242" y="1100"/>
                    </a:lnTo>
                    <a:lnTo>
                      <a:pt x="1261" y="1072"/>
                    </a:lnTo>
                    <a:lnTo>
                      <a:pt x="1280" y="1045"/>
                    </a:lnTo>
                    <a:lnTo>
                      <a:pt x="1296" y="1015"/>
                    </a:lnTo>
                    <a:lnTo>
                      <a:pt x="1312" y="985"/>
                    </a:lnTo>
                    <a:lnTo>
                      <a:pt x="1325" y="954"/>
                    </a:lnTo>
                    <a:lnTo>
                      <a:pt x="1337" y="922"/>
                    </a:lnTo>
                    <a:lnTo>
                      <a:pt x="1348" y="890"/>
                    </a:lnTo>
                    <a:lnTo>
                      <a:pt x="1357" y="857"/>
                    </a:lnTo>
                    <a:lnTo>
                      <a:pt x="1364" y="825"/>
                    </a:lnTo>
                    <a:lnTo>
                      <a:pt x="1370" y="790"/>
                    </a:lnTo>
                    <a:lnTo>
                      <a:pt x="1374" y="757"/>
                    </a:lnTo>
                    <a:lnTo>
                      <a:pt x="1377" y="724"/>
                    </a:lnTo>
                    <a:lnTo>
                      <a:pt x="1377" y="690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200" name="Line 3368"/>
              <p:cNvSpPr>
                <a:spLocks noChangeShapeType="1"/>
              </p:cNvSpPr>
              <p:nvPr/>
            </p:nvSpPr>
            <p:spPr bwMode="auto">
              <a:xfrm>
                <a:off x="113" y="3423"/>
                <a:ext cx="132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201" name="Line 3369"/>
              <p:cNvSpPr>
                <a:spLocks noChangeShapeType="1"/>
              </p:cNvSpPr>
              <p:nvPr/>
            </p:nvSpPr>
            <p:spPr bwMode="auto">
              <a:xfrm>
                <a:off x="284" y="3423"/>
                <a:ext cx="30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202" name="Line 3370"/>
              <p:cNvSpPr>
                <a:spLocks noChangeShapeType="1"/>
              </p:cNvSpPr>
              <p:nvPr/>
            </p:nvSpPr>
            <p:spPr bwMode="auto">
              <a:xfrm>
                <a:off x="351" y="3423"/>
                <a:ext cx="190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203" name="Line 3371"/>
              <p:cNvSpPr>
                <a:spLocks noChangeShapeType="1"/>
              </p:cNvSpPr>
              <p:nvPr/>
            </p:nvSpPr>
            <p:spPr bwMode="auto">
              <a:xfrm>
                <a:off x="580" y="3423"/>
                <a:ext cx="30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204" name="Line 3372"/>
              <p:cNvSpPr>
                <a:spLocks noChangeShapeType="1"/>
              </p:cNvSpPr>
              <p:nvPr/>
            </p:nvSpPr>
            <p:spPr bwMode="auto">
              <a:xfrm>
                <a:off x="646" y="3423"/>
                <a:ext cx="134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205" name="Line 3373"/>
              <p:cNvSpPr>
                <a:spLocks noChangeShapeType="1"/>
              </p:cNvSpPr>
              <p:nvPr/>
            </p:nvSpPr>
            <p:spPr bwMode="auto">
              <a:xfrm>
                <a:off x="513" y="3157"/>
                <a:ext cx="0" cy="128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206" name="Line 3374"/>
              <p:cNvSpPr>
                <a:spLocks noChangeShapeType="1"/>
              </p:cNvSpPr>
              <p:nvPr/>
            </p:nvSpPr>
            <p:spPr bwMode="auto">
              <a:xfrm>
                <a:off x="513" y="3324"/>
                <a:ext cx="0" cy="3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207" name="Line 3375"/>
              <p:cNvSpPr>
                <a:spLocks noChangeShapeType="1"/>
              </p:cNvSpPr>
              <p:nvPr/>
            </p:nvSpPr>
            <p:spPr bwMode="auto">
              <a:xfrm>
                <a:off x="513" y="3391"/>
                <a:ext cx="0" cy="19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208" name="Line 3376"/>
              <p:cNvSpPr>
                <a:spLocks noChangeShapeType="1"/>
              </p:cNvSpPr>
              <p:nvPr/>
            </p:nvSpPr>
            <p:spPr bwMode="auto">
              <a:xfrm>
                <a:off x="513" y="3620"/>
                <a:ext cx="0" cy="3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209" name="Line 3377"/>
              <p:cNvSpPr>
                <a:spLocks noChangeShapeType="1"/>
              </p:cNvSpPr>
              <p:nvPr/>
            </p:nvSpPr>
            <p:spPr bwMode="auto">
              <a:xfrm>
                <a:off x="513" y="3689"/>
                <a:ext cx="0" cy="127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210" name="Line 3378"/>
              <p:cNvSpPr>
                <a:spLocks noChangeShapeType="1"/>
              </p:cNvSpPr>
              <p:nvPr/>
            </p:nvSpPr>
            <p:spPr bwMode="auto">
              <a:xfrm flipH="1">
                <a:off x="2169" y="3423"/>
                <a:ext cx="30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211" name="Line 3379"/>
              <p:cNvSpPr>
                <a:spLocks noChangeShapeType="1"/>
              </p:cNvSpPr>
              <p:nvPr/>
            </p:nvSpPr>
            <p:spPr bwMode="auto">
              <a:xfrm flipH="1">
                <a:off x="1942" y="3423"/>
                <a:ext cx="190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212" name="Line 3380"/>
              <p:cNvSpPr>
                <a:spLocks noChangeShapeType="1"/>
              </p:cNvSpPr>
              <p:nvPr/>
            </p:nvSpPr>
            <p:spPr bwMode="auto">
              <a:xfrm flipH="1">
                <a:off x="1873" y="3423"/>
                <a:ext cx="31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213" name="Line 3381"/>
              <p:cNvSpPr>
                <a:spLocks noChangeShapeType="1"/>
              </p:cNvSpPr>
              <p:nvPr/>
            </p:nvSpPr>
            <p:spPr bwMode="auto">
              <a:xfrm flipH="1">
                <a:off x="1690" y="3423"/>
                <a:ext cx="147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214" name="Line 3382"/>
              <p:cNvSpPr>
                <a:spLocks noChangeShapeType="1"/>
              </p:cNvSpPr>
              <p:nvPr/>
            </p:nvSpPr>
            <p:spPr bwMode="auto">
              <a:xfrm>
                <a:off x="1970" y="3149"/>
                <a:ext cx="0" cy="134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215" name="Line 3383"/>
              <p:cNvSpPr>
                <a:spLocks noChangeShapeType="1"/>
              </p:cNvSpPr>
              <p:nvPr/>
            </p:nvSpPr>
            <p:spPr bwMode="auto">
              <a:xfrm>
                <a:off x="1970" y="3322"/>
                <a:ext cx="0" cy="3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216" name="Line 3384"/>
              <p:cNvSpPr>
                <a:spLocks noChangeShapeType="1"/>
              </p:cNvSpPr>
              <p:nvPr/>
            </p:nvSpPr>
            <p:spPr bwMode="auto">
              <a:xfrm>
                <a:off x="1970" y="3391"/>
                <a:ext cx="0" cy="188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217" name="Line 3385"/>
              <p:cNvSpPr>
                <a:spLocks noChangeShapeType="1"/>
              </p:cNvSpPr>
              <p:nvPr/>
            </p:nvSpPr>
            <p:spPr bwMode="auto">
              <a:xfrm>
                <a:off x="1970" y="3618"/>
                <a:ext cx="0" cy="3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218" name="Line 3386"/>
              <p:cNvSpPr>
                <a:spLocks noChangeShapeType="1"/>
              </p:cNvSpPr>
              <p:nvPr/>
            </p:nvSpPr>
            <p:spPr bwMode="auto">
              <a:xfrm>
                <a:off x="1970" y="3687"/>
                <a:ext cx="0" cy="134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252248" name="Line 3416"/>
            <p:cNvSpPr>
              <a:spLocks noChangeShapeType="1"/>
            </p:cNvSpPr>
            <p:nvPr/>
          </p:nvSpPr>
          <p:spPr bwMode="auto">
            <a:xfrm flipH="1">
              <a:off x="2238" y="3423"/>
              <a:ext cx="145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52252" name="Group 3420"/>
          <p:cNvGrpSpPr>
            <a:grpSpLocks/>
          </p:cNvGrpSpPr>
          <p:nvPr/>
        </p:nvGrpSpPr>
        <p:grpSpPr bwMode="auto">
          <a:xfrm>
            <a:off x="5233988" y="2744788"/>
            <a:ext cx="671512" cy="827087"/>
            <a:chOff x="3297" y="1729"/>
            <a:chExt cx="423" cy="521"/>
          </a:xfrm>
        </p:grpSpPr>
        <p:sp>
          <p:nvSpPr>
            <p:cNvPr id="252253" name="Line 3421"/>
            <p:cNvSpPr>
              <a:spLocks noChangeShapeType="1"/>
            </p:cNvSpPr>
            <p:nvPr/>
          </p:nvSpPr>
          <p:spPr bwMode="auto">
            <a:xfrm>
              <a:off x="3508" y="1729"/>
              <a:ext cx="0" cy="208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254" name="Line 3422"/>
            <p:cNvSpPr>
              <a:spLocks noChangeShapeType="1"/>
            </p:cNvSpPr>
            <p:nvPr/>
          </p:nvSpPr>
          <p:spPr bwMode="auto">
            <a:xfrm>
              <a:off x="3508" y="1976"/>
              <a:ext cx="0" cy="3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255" name="Line 3423"/>
            <p:cNvSpPr>
              <a:spLocks noChangeShapeType="1"/>
            </p:cNvSpPr>
            <p:nvPr/>
          </p:nvSpPr>
          <p:spPr bwMode="auto">
            <a:xfrm>
              <a:off x="3508" y="2043"/>
              <a:ext cx="0" cy="20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256" name="Line 3424"/>
            <p:cNvSpPr>
              <a:spLocks noChangeShapeType="1"/>
            </p:cNvSpPr>
            <p:nvPr/>
          </p:nvSpPr>
          <p:spPr bwMode="auto">
            <a:xfrm flipV="1">
              <a:off x="3297" y="2107"/>
              <a:ext cx="0" cy="5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257" name="Line 3425"/>
            <p:cNvSpPr>
              <a:spLocks noChangeShapeType="1"/>
            </p:cNvSpPr>
            <p:nvPr/>
          </p:nvSpPr>
          <p:spPr bwMode="auto">
            <a:xfrm flipV="1">
              <a:off x="3297" y="1993"/>
              <a:ext cx="0" cy="9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258" name="Line 3426"/>
            <p:cNvSpPr>
              <a:spLocks noChangeShapeType="1"/>
            </p:cNvSpPr>
            <p:nvPr/>
          </p:nvSpPr>
          <p:spPr bwMode="auto">
            <a:xfrm flipV="1">
              <a:off x="3297" y="1878"/>
              <a:ext cx="0" cy="93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259" name="Line 3427"/>
            <p:cNvSpPr>
              <a:spLocks noChangeShapeType="1"/>
            </p:cNvSpPr>
            <p:nvPr/>
          </p:nvSpPr>
          <p:spPr bwMode="auto">
            <a:xfrm flipV="1">
              <a:off x="3297" y="1799"/>
              <a:ext cx="0" cy="58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260" name="Line 3428"/>
            <p:cNvSpPr>
              <a:spLocks noChangeShapeType="1"/>
            </p:cNvSpPr>
            <p:nvPr/>
          </p:nvSpPr>
          <p:spPr bwMode="auto">
            <a:xfrm flipV="1">
              <a:off x="3720" y="2107"/>
              <a:ext cx="0" cy="5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261" name="Line 3429"/>
            <p:cNvSpPr>
              <a:spLocks noChangeShapeType="1"/>
            </p:cNvSpPr>
            <p:nvPr/>
          </p:nvSpPr>
          <p:spPr bwMode="auto">
            <a:xfrm flipV="1">
              <a:off x="3720" y="1993"/>
              <a:ext cx="0" cy="9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262" name="Line 3430"/>
            <p:cNvSpPr>
              <a:spLocks noChangeShapeType="1"/>
            </p:cNvSpPr>
            <p:nvPr/>
          </p:nvSpPr>
          <p:spPr bwMode="auto">
            <a:xfrm flipV="1">
              <a:off x="3720" y="1878"/>
              <a:ext cx="0" cy="93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263" name="Line 3431"/>
            <p:cNvSpPr>
              <a:spLocks noChangeShapeType="1"/>
            </p:cNvSpPr>
            <p:nvPr/>
          </p:nvSpPr>
          <p:spPr bwMode="auto">
            <a:xfrm flipV="1">
              <a:off x="3720" y="1799"/>
              <a:ext cx="0" cy="58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52265" name="Group 3433"/>
          <p:cNvGrpSpPr>
            <a:grpSpLocks/>
          </p:cNvGrpSpPr>
          <p:nvPr/>
        </p:nvGrpSpPr>
        <p:grpSpPr bwMode="auto">
          <a:xfrm>
            <a:off x="5940425" y="4508500"/>
            <a:ext cx="2971800" cy="2112963"/>
            <a:chOff x="-522" y="812"/>
            <a:chExt cx="1872" cy="1331"/>
          </a:xfrm>
        </p:grpSpPr>
        <p:sp>
          <p:nvSpPr>
            <p:cNvPr id="252266" name="Line 3434"/>
            <p:cNvSpPr>
              <a:spLocks noChangeShapeType="1"/>
            </p:cNvSpPr>
            <p:nvPr/>
          </p:nvSpPr>
          <p:spPr bwMode="auto">
            <a:xfrm flipH="1">
              <a:off x="400" y="1595"/>
              <a:ext cx="867" cy="50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267" name="Freeform 3435"/>
            <p:cNvSpPr>
              <a:spLocks/>
            </p:cNvSpPr>
            <p:nvPr/>
          </p:nvSpPr>
          <p:spPr bwMode="auto">
            <a:xfrm>
              <a:off x="1267" y="1480"/>
              <a:ext cx="83" cy="115"/>
            </a:xfrm>
            <a:custGeom>
              <a:avLst/>
              <a:gdLst>
                <a:gd name="T0" fmla="*/ 0 w 145"/>
                <a:gd name="T1" fmla="*/ 203 h 203"/>
                <a:gd name="T2" fmla="*/ 13 w 145"/>
                <a:gd name="T3" fmla="*/ 195 h 203"/>
                <a:gd name="T4" fmla="*/ 24 w 145"/>
                <a:gd name="T5" fmla="*/ 188 h 203"/>
                <a:gd name="T6" fmla="*/ 36 w 145"/>
                <a:gd name="T7" fmla="*/ 179 h 203"/>
                <a:gd name="T8" fmla="*/ 48 w 145"/>
                <a:gd name="T9" fmla="*/ 171 h 203"/>
                <a:gd name="T10" fmla="*/ 58 w 145"/>
                <a:gd name="T11" fmla="*/ 162 h 203"/>
                <a:gd name="T12" fmla="*/ 69 w 145"/>
                <a:gd name="T13" fmla="*/ 153 h 203"/>
                <a:gd name="T14" fmla="*/ 79 w 145"/>
                <a:gd name="T15" fmla="*/ 144 h 203"/>
                <a:gd name="T16" fmla="*/ 87 w 145"/>
                <a:gd name="T17" fmla="*/ 134 h 203"/>
                <a:gd name="T18" fmla="*/ 96 w 145"/>
                <a:gd name="T19" fmla="*/ 125 h 203"/>
                <a:gd name="T20" fmla="*/ 103 w 145"/>
                <a:gd name="T21" fmla="*/ 115 h 203"/>
                <a:gd name="T22" fmla="*/ 111 w 145"/>
                <a:gd name="T23" fmla="*/ 106 h 203"/>
                <a:gd name="T24" fmla="*/ 117 w 145"/>
                <a:gd name="T25" fmla="*/ 95 h 203"/>
                <a:gd name="T26" fmla="*/ 122 w 145"/>
                <a:gd name="T27" fmla="*/ 86 h 203"/>
                <a:gd name="T28" fmla="*/ 128 w 145"/>
                <a:gd name="T29" fmla="*/ 75 h 203"/>
                <a:gd name="T30" fmla="*/ 132 w 145"/>
                <a:gd name="T31" fmla="*/ 64 h 203"/>
                <a:gd name="T32" fmla="*/ 136 w 145"/>
                <a:gd name="T33" fmla="*/ 54 h 203"/>
                <a:gd name="T34" fmla="*/ 139 w 145"/>
                <a:gd name="T35" fmla="*/ 43 h 203"/>
                <a:gd name="T36" fmla="*/ 142 w 145"/>
                <a:gd name="T37" fmla="*/ 32 h 203"/>
                <a:gd name="T38" fmla="*/ 144 w 145"/>
                <a:gd name="T39" fmla="*/ 22 h 203"/>
                <a:gd name="T40" fmla="*/ 145 w 145"/>
                <a:gd name="T41" fmla="*/ 11 h 203"/>
                <a:gd name="T42" fmla="*/ 145 w 145"/>
                <a:gd name="T43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5" h="203">
                  <a:moveTo>
                    <a:pt x="0" y="203"/>
                  </a:moveTo>
                  <a:lnTo>
                    <a:pt x="13" y="195"/>
                  </a:lnTo>
                  <a:lnTo>
                    <a:pt x="24" y="188"/>
                  </a:lnTo>
                  <a:lnTo>
                    <a:pt x="36" y="179"/>
                  </a:lnTo>
                  <a:lnTo>
                    <a:pt x="48" y="171"/>
                  </a:lnTo>
                  <a:lnTo>
                    <a:pt x="58" y="162"/>
                  </a:lnTo>
                  <a:lnTo>
                    <a:pt x="69" y="153"/>
                  </a:lnTo>
                  <a:lnTo>
                    <a:pt x="79" y="144"/>
                  </a:lnTo>
                  <a:lnTo>
                    <a:pt x="87" y="134"/>
                  </a:lnTo>
                  <a:lnTo>
                    <a:pt x="96" y="125"/>
                  </a:lnTo>
                  <a:lnTo>
                    <a:pt x="103" y="115"/>
                  </a:lnTo>
                  <a:lnTo>
                    <a:pt x="111" y="106"/>
                  </a:lnTo>
                  <a:lnTo>
                    <a:pt x="117" y="95"/>
                  </a:lnTo>
                  <a:lnTo>
                    <a:pt x="122" y="86"/>
                  </a:lnTo>
                  <a:lnTo>
                    <a:pt x="128" y="75"/>
                  </a:lnTo>
                  <a:lnTo>
                    <a:pt x="132" y="64"/>
                  </a:lnTo>
                  <a:lnTo>
                    <a:pt x="136" y="54"/>
                  </a:lnTo>
                  <a:lnTo>
                    <a:pt x="139" y="43"/>
                  </a:lnTo>
                  <a:lnTo>
                    <a:pt x="142" y="32"/>
                  </a:lnTo>
                  <a:lnTo>
                    <a:pt x="144" y="22"/>
                  </a:lnTo>
                  <a:lnTo>
                    <a:pt x="145" y="11"/>
                  </a:lnTo>
                  <a:lnTo>
                    <a:pt x="145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268" name="Line 3436"/>
            <p:cNvSpPr>
              <a:spLocks noChangeShapeType="1"/>
            </p:cNvSpPr>
            <p:nvPr/>
          </p:nvSpPr>
          <p:spPr bwMode="auto">
            <a:xfrm flipH="1" flipV="1">
              <a:off x="746" y="812"/>
              <a:ext cx="521" cy="30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269" name="Freeform 3437"/>
            <p:cNvSpPr>
              <a:spLocks/>
            </p:cNvSpPr>
            <p:nvPr/>
          </p:nvSpPr>
          <p:spPr bwMode="auto">
            <a:xfrm>
              <a:off x="1267" y="1114"/>
              <a:ext cx="83" cy="230"/>
            </a:xfrm>
            <a:custGeom>
              <a:avLst/>
              <a:gdLst>
                <a:gd name="T0" fmla="*/ 0 w 145"/>
                <a:gd name="T1" fmla="*/ 405 h 405"/>
                <a:gd name="T2" fmla="*/ 13 w 145"/>
                <a:gd name="T3" fmla="*/ 396 h 405"/>
                <a:gd name="T4" fmla="*/ 24 w 145"/>
                <a:gd name="T5" fmla="*/ 389 h 405"/>
                <a:gd name="T6" fmla="*/ 36 w 145"/>
                <a:gd name="T7" fmla="*/ 380 h 405"/>
                <a:gd name="T8" fmla="*/ 48 w 145"/>
                <a:gd name="T9" fmla="*/ 372 h 405"/>
                <a:gd name="T10" fmla="*/ 58 w 145"/>
                <a:gd name="T11" fmla="*/ 363 h 405"/>
                <a:gd name="T12" fmla="*/ 69 w 145"/>
                <a:gd name="T13" fmla="*/ 355 h 405"/>
                <a:gd name="T14" fmla="*/ 79 w 145"/>
                <a:gd name="T15" fmla="*/ 345 h 405"/>
                <a:gd name="T16" fmla="*/ 87 w 145"/>
                <a:gd name="T17" fmla="*/ 336 h 405"/>
                <a:gd name="T18" fmla="*/ 96 w 145"/>
                <a:gd name="T19" fmla="*/ 326 h 405"/>
                <a:gd name="T20" fmla="*/ 103 w 145"/>
                <a:gd name="T21" fmla="*/ 316 h 405"/>
                <a:gd name="T22" fmla="*/ 111 w 145"/>
                <a:gd name="T23" fmla="*/ 307 h 405"/>
                <a:gd name="T24" fmla="*/ 117 w 145"/>
                <a:gd name="T25" fmla="*/ 296 h 405"/>
                <a:gd name="T26" fmla="*/ 122 w 145"/>
                <a:gd name="T27" fmla="*/ 287 h 405"/>
                <a:gd name="T28" fmla="*/ 128 w 145"/>
                <a:gd name="T29" fmla="*/ 276 h 405"/>
                <a:gd name="T30" fmla="*/ 132 w 145"/>
                <a:gd name="T31" fmla="*/ 265 h 405"/>
                <a:gd name="T32" fmla="*/ 136 w 145"/>
                <a:gd name="T33" fmla="*/ 256 h 405"/>
                <a:gd name="T34" fmla="*/ 139 w 145"/>
                <a:gd name="T35" fmla="*/ 245 h 405"/>
                <a:gd name="T36" fmla="*/ 142 w 145"/>
                <a:gd name="T37" fmla="*/ 234 h 405"/>
                <a:gd name="T38" fmla="*/ 144 w 145"/>
                <a:gd name="T39" fmla="*/ 224 h 405"/>
                <a:gd name="T40" fmla="*/ 145 w 145"/>
                <a:gd name="T41" fmla="*/ 213 h 405"/>
                <a:gd name="T42" fmla="*/ 145 w 145"/>
                <a:gd name="T43" fmla="*/ 203 h 405"/>
                <a:gd name="T44" fmla="*/ 145 w 145"/>
                <a:gd name="T45" fmla="*/ 192 h 405"/>
                <a:gd name="T46" fmla="*/ 144 w 145"/>
                <a:gd name="T47" fmla="*/ 181 h 405"/>
                <a:gd name="T48" fmla="*/ 142 w 145"/>
                <a:gd name="T49" fmla="*/ 171 h 405"/>
                <a:gd name="T50" fmla="*/ 139 w 145"/>
                <a:gd name="T51" fmla="*/ 160 h 405"/>
                <a:gd name="T52" fmla="*/ 136 w 145"/>
                <a:gd name="T53" fmla="*/ 149 h 405"/>
                <a:gd name="T54" fmla="*/ 132 w 145"/>
                <a:gd name="T55" fmla="*/ 139 h 405"/>
                <a:gd name="T56" fmla="*/ 128 w 145"/>
                <a:gd name="T57" fmla="*/ 128 h 405"/>
                <a:gd name="T58" fmla="*/ 122 w 145"/>
                <a:gd name="T59" fmla="*/ 117 h 405"/>
                <a:gd name="T60" fmla="*/ 117 w 145"/>
                <a:gd name="T61" fmla="*/ 108 h 405"/>
                <a:gd name="T62" fmla="*/ 111 w 145"/>
                <a:gd name="T63" fmla="*/ 98 h 405"/>
                <a:gd name="T64" fmla="*/ 103 w 145"/>
                <a:gd name="T65" fmla="*/ 88 h 405"/>
                <a:gd name="T66" fmla="*/ 96 w 145"/>
                <a:gd name="T67" fmla="*/ 78 h 405"/>
                <a:gd name="T68" fmla="*/ 87 w 145"/>
                <a:gd name="T69" fmla="*/ 68 h 405"/>
                <a:gd name="T70" fmla="*/ 79 w 145"/>
                <a:gd name="T71" fmla="*/ 59 h 405"/>
                <a:gd name="T72" fmla="*/ 69 w 145"/>
                <a:gd name="T73" fmla="*/ 50 h 405"/>
                <a:gd name="T74" fmla="*/ 58 w 145"/>
                <a:gd name="T75" fmla="*/ 41 h 405"/>
                <a:gd name="T76" fmla="*/ 48 w 145"/>
                <a:gd name="T77" fmla="*/ 32 h 405"/>
                <a:gd name="T78" fmla="*/ 36 w 145"/>
                <a:gd name="T79" fmla="*/ 24 h 405"/>
                <a:gd name="T80" fmla="*/ 24 w 145"/>
                <a:gd name="T81" fmla="*/ 15 h 405"/>
                <a:gd name="T82" fmla="*/ 13 w 145"/>
                <a:gd name="T83" fmla="*/ 8 h 405"/>
                <a:gd name="T84" fmla="*/ 0 w 145"/>
                <a:gd name="T85" fmla="*/ 0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5" h="405">
                  <a:moveTo>
                    <a:pt x="0" y="405"/>
                  </a:moveTo>
                  <a:lnTo>
                    <a:pt x="13" y="396"/>
                  </a:lnTo>
                  <a:lnTo>
                    <a:pt x="24" y="389"/>
                  </a:lnTo>
                  <a:lnTo>
                    <a:pt x="36" y="380"/>
                  </a:lnTo>
                  <a:lnTo>
                    <a:pt x="48" y="372"/>
                  </a:lnTo>
                  <a:lnTo>
                    <a:pt x="58" y="363"/>
                  </a:lnTo>
                  <a:lnTo>
                    <a:pt x="69" y="355"/>
                  </a:lnTo>
                  <a:lnTo>
                    <a:pt x="79" y="345"/>
                  </a:lnTo>
                  <a:lnTo>
                    <a:pt x="87" y="336"/>
                  </a:lnTo>
                  <a:lnTo>
                    <a:pt x="96" y="326"/>
                  </a:lnTo>
                  <a:lnTo>
                    <a:pt x="103" y="316"/>
                  </a:lnTo>
                  <a:lnTo>
                    <a:pt x="111" y="307"/>
                  </a:lnTo>
                  <a:lnTo>
                    <a:pt x="117" y="296"/>
                  </a:lnTo>
                  <a:lnTo>
                    <a:pt x="122" y="287"/>
                  </a:lnTo>
                  <a:lnTo>
                    <a:pt x="128" y="276"/>
                  </a:lnTo>
                  <a:lnTo>
                    <a:pt x="132" y="265"/>
                  </a:lnTo>
                  <a:lnTo>
                    <a:pt x="136" y="256"/>
                  </a:lnTo>
                  <a:lnTo>
                    <a:pt x="139" y="245"/>
                  </a:lnTo>
                  <a:lnTo>
                    <a:pt x="142" y="234"/>
                  </a:lnTo>
                  <a:lnTo>
                    <a:pt x="144" y="224"/>
                  </a:lnTo>
                  <a:lnTo>
                    <a:pt x="145" y="213"/>
                  </a:lnTo>
                  <a:lnTo>
                    <a:pt x="145" y="203"/>
                  </a:lnTo>
                  <a:lnTo>
                    <a:pt x="145" y="192"/>
                  </a:lnTo>
                  <a:lnTo>
                    <a:pt x="144" y="181"/>
                  </a:lnTo>
                  <a:lnTo>
                    <a:pt x="142" y="171"/>
                  </a:lnTo>
                  <a:lnTo>
                    <a:pt x="139" y="160"/>
                  </a:lnTo>
                  <a:lnTo>
                    <a:pt x="136" y="149"/>
                  </a:lnTo>
                  <a:lnTo>
                    <a:pt x="132" y="139"/>
                  </a:lnTo>
                  <a:lnTo>
                    <a:pt x="128" y="128"/>
                  </a:lnTo>
                  <a:lnTo>
                    <a:pt x="122" y="117"/>
                  </a:lnTo>
                  <a:lnTo>
                    <a:pt x="117" y="108"/>
                  </a:lnTo>
                  <a:lnTo>
                    <a:pt x="111" y="98"/>
                  </a:lnTo>
                  <a:lnTo>
                    <a:pt x="103" y="88"/>
                  </a:lnTo>
                  <a:lnTo>
                    <a:pt x="96" y="78"/>
                  </a:lnTo>
                  <a:lnTo>
                    <a:pt x="87" y="68"/>
                  </a:lnTo>
                  <a:lnTo>
                    <a:pt x="79" y="59"/>
                  </a:lnTo>
                  <a:lnTo>
                    <a:pt x="69" y="50"/>
                  </a:lnTo>
                  <a:lnTo>
                    <a:pt x="58" y="41"/>
                  </a:lnTo>
                  <a:lnTo>
                    <a:pt x="48" y="32"/>
                  </a:lnTo>
                  <a:lnTo>
                    <a:pt x="36" y="24"/>
                  </a:lnTo>
                  <a:lnTo>
                    <a:pt x="24" y="15"/>
                  </a:lnTo>
                  <a:lnTo>
                    <a:pt x="13" y="8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270" name="Line 3438"/>
            <p:cNvSpPr>
              <a:spLocks noChangeShapeType="1"/>
            </p:cNvSpPr>
            <p:nvPr/>
          </p:nvSpPr>
          <p:spPr bwMode="auto">
            <a:xfrm flipV="1">
              <a:off x="400" y="1344"/>
              <a:ext cx="867" cy="50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271" name="Line 3439"/>
            <p:cNvSpPr>
              <a:spLocks noChangeShapeType="1"/>
            </p:cNvSpPr>
            <p:nvPr/>
          </p:nvSpPr>
          <p:spPr bwMode="auto">
            <a:xfrm flipH="1" flipV="1">
              <a:off x="-522" y="1794"/>
              <a:ext cx="525" cy="30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272" name="Line 3440"/>
            <p:cNvSpPr>
              <a:spLocks noChangeShapeType="1"/>
            </p:cNvSpPr>
            <p:nvPr/>
          </p:nvSpPr>
          <p:spPr bwMode="auto">
            <a:xfrm>
              <a:off x="-522" y="1543"/>
              <a:ext cx="525" cy="30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273" name="Freeform 3441"/>
            <p:cNvSpPr>
              <a:spLocks/>
            </p:cNvSpPr>
            <p:nvPr/>
          </p:nvSpPr>
          <p:spPr bwMode="auto">
            <a:xfrm>
              <a:off x="3" y="1845"/>
              <a:ext cx="397" cy="48"/>
            </a:xfrm>
            <a:custGeom>
              <a:avLst/>
              <a:gdLst>
                <a:gd name="T0" fmla="*/ 0 w 700"/>
                <a:gd name="T1" fmla="*/ 0 h 85"/>
                <a:gd name="T2" fmla="*/ 13 w 700"/>
                <a:gd name="T3" fmla="*/ 8 h 85"/>
                <a:gd name="T4" fmla="*/ 27 w 700"/>
                <a:gd name="T5" fmla="*/ 15 h 85"/>
                <a:gd name="T6" fmla="*/ 42 w 700"/>
                <a:gd name="T7" fmla="*/ 22 h 85"/>
                <a:gd name="T8" fmla="*/ 56 w 700"/>
                <a:gd name="T9" fmla="*/ 28 h 85"/>
                <a:gd name="T10" fmla="*/ 72 w 700"/>
                <a:gd name="T11" fmla="*/ 35 h 85"/>
                <a:gd name="T12" fmla="*/ 87 w 700"/>
                <a:gd name="T13" fmla="*/ 41 h 85"/>
                <a:gd name="T14" fmla="*/ 102 w 700"/>
                <a:gd name="T15" fmla="*/ 46 h 85"/>
                <a:gd name="T16" fmla="*/ 118 w 700"/>
                <a:gd name="T17" fmla="*/ 52 h 85"/>
                <a:gd name="T18" fmla="*/ 135 w 700"/>
                <a:gd name="T19" fmla="*/ 56 h 85"/>
                <a:gd name="T20" fmla="*/ 153 w 700"/>
                <a:gd name="T21" fmla="*/ 60 h 85"/>
                <a:gd name="T22" fmla="*/ 170 w 700"/>
                <a:gd name="T23" fmla="*/ 64 h 85"/>
                <a:gd name="T24" fmla="*/ 187 w 700"/>
                <a:gd name="T25" fmla="*/ 69 h 85"/>
                <a:gd name="T26" fmla="*/ 204 w 700"/>
                <a:gd name="T27" fmla="*/ 72 h 85"/>
                <a:gd name="T28" fmla="*/ 222 w 700"/>
                <a:gd name="T29" fmla="*/ 75 h 85"/>
                <a:gd name="T30" fmla="*/ 240 w 700"/>
                <a:gd name="T31" fmla="*/ 77 h 85"/>
                <a:gd name="T32" fmla="*/ 258 w 700"/>
                <a:gd name="T33" fmla="*/ 79 h 85"/>
                <a:gd name="T34" fmla="*/ 276 w 700"/>
                <a:gd name="T35" fmla="*/ 81 h 85"/>
                <a:gd name="T36" fmla="*/ 295 w 700"/>
                <a:gd name="T37" fmla="*/ 82 h 85"/>
                <a:gd name="T38" fmla="*/ 313 w 700"/>
                <a:gd name="T39" fmla="*/ 84 h 85"/>
                <a:gd name="T40" fmla="*/ 331 w 700"/>
                <a:gd name="T41" fmla="*/ 85 h 85"/>
                <a:gd name="T42" fmla="*/ 351 w 700"/>
                <a:gd name="T43" fmla="*/ 85 h 85"/>
                <a:gd name="T44" fmla="*/ 369 w 700"/>
                <a:gd name="T45" fmla="*/ 85 h 85"/>
                <a:gd name="T46" fmla="*/ 387 w 700"/>
                <a:gd name="T47" fmla="*/ 84 h 85"/>
                <a:gd name="T48" fmla="*/ 406 w 700"/>
                <a:gd name="T49" fmla="*/ 82 h 85"/>
                <a:gd name="T50" fmla="*/ 424 w 700"/>
                <a:gd name="T51" fmla="*/ 81 h 85"/>
                <a:gd name="T52" fmla="*/ 442 w 700"/>
                <a:gd name="T53" fmla="*/ 79 h 85"/>
                <a:gd name="T54" fmla="*/ 460 w 700"/>
                <a:gd name="T55" fmla="*/ 77 h 85"/>
                <a:gd name="T56" fmla="*/ 478 w 700"/>
                <a:gd name="T57" fmla="*/ 75 h 85"/>
                <a:gd name="T58" fmla="*/ 496 w 700"/>
                <a:gd name="T59" fmla="*/ 72 h 85"/>
                <a:gd name="T60" fmla="*/ 513 w 700"/>
                <a:gd name="T61" fmla="*/ 69 h 85"/>
                <a:gd name="T62" fmla="*/ 532 w 700"/>
                <a:gd name="T63" fmla="*/ 64 h 85"/>
                <a:gd name="T64" fmla="*/ 549 w 700"/>
                <a:gd name="T65" fmla="*/ 60 h 85"/>
                <a:gd name="T66" fmla="*/ 565 w 700"/>
                <a:gd name="T67" fmla="*/ 56 h 85"/>
                <a:gd name="T68" fmla="*/ 582 w 700"/>
                <a:gd name="T69" fmla="*/ 52 h 85"/>
                <a:gd name="T70" fmla="*/ 598 w 700"/>
                <a:gd name="T71" fmla="*/ 46 h 85"/>
                <a:gd name="T72" fmla="*/ 614 w 700"/>
                <a:gd name="T73" fmla="*/ 41 h 85"/>
                <a:gd name="T74" fmla="*/ 630 w 700"/>
                <a:gd name="T75" fmla="*/ 35 h 85"/>
                <a:gd name="T76" fmla="*/ 644 w 700"/>
                <a:gd name="T77" fmla="*/ 28 h 85"/>
                <a:gd name="T78" fmla="*/ 659 w 700"/>
                <a:gd name="T79" fmla="*/ 22 h 85"/>
                <a:gd name="T80" fmla="*/ 673 w 700"/>
                <a:gd name="T81" fmla="*/ 15 h 85"/>
                <a:gd name="T82" fmla="*/ 687 w 700"/>
                <a:gd name="T83" fmla="*/ 8 h 85"/>
                <a:gd name="T84" fmla="*/ 700 w 700"/>
                <a:gd name="T85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00" h="85">
                  <a:moveTo>
                    <a:pt x="0" y="0"/>
                  </a:moveTo>
                  <a:lnTo>
                    <a:pt x="13" y="8"/>
                  </a:lnTo>
                  <a:lnTo>
                    <a:pt x="27" y="15"/>
                  </a:lnTo>
                  <a:lnTo>
                    <a:pt x="42" y="22"/>
                  </a:lnTo>
                  <a:lnTo>
                    <a:pt x="56" y="28"/>
                  </a:lnTo>
                  <a:lnTo>
                    <a:pt x="72" y="35"/>
                  </a:lnTo>
                  <a:lnTo>
                    <a:pt x="87" y="41"/>
                  </a:lnTo>
                  <a:lnTo>
                    <a:pt x="102" y="46"/>
                  </a:lnTo>
                  <a:lnTo>
                    <a:pt x="118" y="52"/>
                  </a:lnTo>
                  <a:lnTo>
                    <a:pt x="135" y="56"/>
                  </a:lnTo>
                  <a:lnTo>
                    <a:pt x="153" y="60"/>
                  </a:lnTo>
                  <a:lnTo>
                    <a:pt x="170" y="64"/>
                  </a:lnTo>
                  <a:lnTo>
                    <a:pt x="187" y="69"/>
                  </a:lnTo>
                  <a:lnTo>
                    <a:pt x="204" y="72"/>
                  </a:lnTo>
                  <a:lnTo>
                    <a:pt x="222" y="75"/>
                  </a:lnTo>
                  <a:lnTo>
                    <a:pt x="240" y="77"/>
                  </a:lnTo>
                  <a:lnTo>
                    <a:pt x="258" y="79"/>
                  </a:lnTo>
                  <a:lnTo>
                    <a:pt x="276" y="81"/>
                  </a:lnTo>
                  <a:lnTo>
                    <a:pt x="295" y="82"/>
                  </a:lnTo>
                  <a:lnTo>
                    <a:pt x="313" y="84"/>
                  </a:lnTo>
                  <a:lnTo>
                    <a:pt x="331" y="85"/>
                  </a:lnTo>
                  <a:lnTo>
                    <a:pt x="351" y="85"/>
                  </a:lnTo>
                  <a:lnTo>
                    <a:pt x="369" y="85"/>
                  </a:lnTo>
                  <a:lnTo>
                    <a:pt x="387" y="84"/>
                  </a:lnTo>
                  <a:lnTo>
                    <a:pt x="406" y="82"/>
                  </a:lnTo>
                  <a:lnTo>
                    <a:pt x="424" y="81"/>
                  </a:lnTo>
                  <a:lnTo>
                    <a:pt x="442" y="79"/>
                  </a:lnTo>
                  <a:lnTo>
                    <a:pt x="460" y="77"/>
                  </a:lnTo>
                  <a:lnTo>
                    <a:pt x="478" y="75"/>
                  </a:lnTo>
                  <a:lnTo>
                    <a:pt x="496" y="72"/>
                  </a:lnTo>
                  <a:lnTo>
                    <a:pt x="513" y="69"/>
                  </a:lnTo>
                  <a:lnTo>
                    <a:pt x="532" y="64"/>
                  </a:lnTo>
                  <a:lnTo>
                    <a:pt x="549" y="60"/>
                  </a:lnTo>
                  <a:lnTo>
                    <a:pt x="565" y="56"/>
                  </a:lnTo>
                  <a:lnTo>
                    <a:pt x="582" y="52"/>
                  </a:lnTo>
                  <a:lnTo>
                    <a:pt x="598" y="46"/>
                  </a:lnTo>
                  <a:lnTo>
                    <a:pt x="614" y="41"/>
                  </a:lnTo>
                  <a:lnTo>
                    <a:pt x="630" y="35"/>
                  </a:lnTo>
                  <a:lnTo>
                    <a:pt x="644" y="28"/>
                  </a:lnTo>
                  <a:lnTo>
                    <a:pt x="659" y="22"/>
                  </a:lnTo>
                  <a:lnTo>
                    <a:pt x="673" y="15"/>
                  </a:lnTo>
                  <a:lnTo>
                    <a:pt x="687" y="8"/>
                  </a:lnTo>
                  <a:lnTo>
                    <a:pt x="70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274" name="Freeform 3442"/>
            <p:cNvSpPr>
              <a:spLocks/>
            </p:cNvSpPr>
            <p:nvPr/>
          </p:nvSpPr>
          <p:spPr bwMode="auto">
            <a:xfrm>
              <a:off x="3" y="2096"/>
              <a:ext cx="397" cy="47"/>
            </a:xfrm>
            <a:custGeom>
              <a:avLst/>
              <a:gdLst>
                <a:gd name="T0" fmla="*/ 0 w 700"/>
                <a:gd name="T1" fmla="*/ 0 h 83"/>
                <a:gd name="T2" fmla="*/ 13 w 700"/>
                <a:gd name="T3" fmla="*/ 8 h 83"/>
                <a:gd name="T4" fmla="*/ 27 w 700"/>
                <a:gd name="T5" fmla="*/ 14 h 83"/>
                <a:gd name="T6" fmla="*/ 42 w 700"/>
                <a:gd name="T7" fmla="*/ 22 h 83"/>
                <a:gd name="T8" fmla="*/ 56 w 700"/>
                <a:gd name="T9" fmla="*/ 28 h 83"/>
                <a:gd name="T10" fmla="*/ 72 w 700"/>
                <a:gd name="T11" fmla="*/ 34 h 83"/>
                <a:gd name="T12" fmla="*/ 87 w 700"/>
                <a:gd name="T13" fmla="*/ 40 h 83"/>
                <a:gd name="T14" fmla="*/ 102 w 700"/>
                <a:gd name="T15" fmla="*/ 45 h 83"/>
                <a:gd name="T16" fmla="*/ 118 w 700"/>
                <a:gd name="T17" fmla="*/ 50 h 83"/>
                <a:gd name="T18" fmla="*/ 135 w 700"/>
                <a:gd name="T19" fmla="*/ 56 h 83"/>
                <a:gd name="T20" fmla="*/ 153 w 700"/>
                <a:gd name="T21" fmla="*/ 60 h 83"/>
                <a:gd name="T22" fmla="*/ 170 w 700"/>
                <a:gd name="T23" fmla="*/ 64 h 83"/>
                <a:gd name="T24" fmla="*/ 187 w 700"/>
                <a:gd name="T25" fmla="*/ 67 h 83"/>
                <a:gd name="T26" fmla="*/ 204 w 700"/>
                <a:gd name="T27" fmla="*/ 71 h 83"/>
                <a:gd name="T28" fmla="*/ 222 w 700"/>
                <a:gd name="T29" fmla="*/ 74 h 83"/>
                <a:gd name="T30" fmla="*/ 240 w 700"/>
                <a:gd name="T31" fmla="*/ 77 h 83"/>
                <a:gd name="T32" fmla="*/ 258 w 700"/>
                <a:gd name="T33" fmla="*/ 79 h 83"/>
                <a:gd name="T34" fmla="*/ 276 w 700"/>
                <a:gd name="T35" fmla="*/ 80 h 83"/>
                <a:gd name="T36" fmla="*/ 295 w 700"/>
                <a:gd name="T37" fmla="*/ 82 h 83"/>
                <a:gd name="T38" fmla="*/ 313 w 700"/>
                <a:gd name="T39" fmla="*/ 83 h 83"/>
                <a:gd name="T40" fmla="*/ 331 w 700"/>
                <a:gd name="T41" fmla="*/ 83 h 83"/>
                <a:gd name="T42" fmla="*/ 351 w 700"/>
                <a:gd name="T43" fmla="*/ 83 h 83"/>
                <a:gd name="T44" fmla="*/ 369 w 700"/>
                <a:gd name="T45" fmla="*/ 83 h 83"/>
                <a:gd name="T46" fmla="*/ 387 w 700"/>
                <a:gd name="T47" fmla="*/ 83 h 83"/>
                <a:gd name="T48" fmla="*/ 406 w 700"/>
                <a:gd name="T49" fmla="*/ 82 h 83"/>
                <a:gd name="T50" fmla="*/ 424 w 700"/>
                <a:gd name="T51" fmla="*/ 80 h 83"/>
                <a:gd name="T52" fmla="*/ 442 w 700"/>
                <a:gd name="T53" fmla="*/ 79 h 83"/>
                <a:gd name="T54" fmla="*/ 460 w 700"/>
                <a:gd name="T55" fmla="*/ 77 h 83"/>
                <a:gd name="T56" fmla="*/ 478 w 700"/>
                <a:gd name="T57" fmla="*/ 74 h 83"/>
                <a:gd name="T58" fmla="*/ 496 w 700"/>
                <a:gd name="T59" fmla="*/ 71 h 83"/>
                <a:gd name="T60" fmla="*/ 513 w 700"/>
                <a:gd name="T61" fmla="*/ 67 h 83"/>
                <a:gd name="T62" fmla="*/ 532 w 700"/>
                <a:gd name="T63" fmla="*/ 64 h 83"/>
                <a:gd name="T64" fmla="*/ 549 w 700"/>
                <a:gd name="T65" fmla="*/ 60 h 83"/>
                <a:gd name="T66" fmla="*/ 565 w 700"/>
                <a:gd name="T67" fmla="*/ 56 h 83"/>
                <a:gd name="T68" fmla="*/ 582 w 700"/>
                <a:gd name="T69" fmla="*/ 50 h 83"/>
                <a:gd name="T70" fmla="*/ 598 w 700"/>
                <a:gd name="T71" fmla="*/ 45 h 83"/>
                <a:gd name="T72" fmla="*/ 614 w 700"/>
                <a:gd name="T73" fmla="*/ 40 h 83"/>
                <a:gd name="T74" fmla="*/ 630 w 700"/>
                <a:gd name="T75" fmla="*/ 34 h 83"/>
                <a:gd name="T76" fmla="*/ 644 w 700"/>
                <a:gd name="T77" fmla="*/ 28 h 83"/>
                <a:gd name="T78" fmla="*/ 659 w 700"/>
                <a:gd name="T79" fmla="*/ 22 h 83"/>
                <a:gd name="T80" fmla="*/ 673 w 700"/>
                <a:gd name="T81" fmla="*/ 14 h 83"/>
                <a:gd name="T82" fmla="*/ 687 w 700"/>
                <a:gd name="T83" fmla="*/ 8 h 83"/>
                <a:gd name="T84" fmla="*/ 700 w 700"/>
                <a:gd name="T85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00" h="83">
                  <a:moveTo>
                    <a:pt x="0" y="0"/>
                  </a:moveTo>
                  <a:lnTo>
                    <a:pt x="13" y="8"/>
                  </a:lnTo>
                  <a:lnTo>
                    <a:pt x="27" y="14"/>
                  </a:lnTo>
                  <a:lnTo>
                    <a:pt x="42" y="22"/>
                  </a:lnTo>
                  <a:lnTo>
                    <a:pt x="56" y="28"/>
                  </a:lnTo>
                  <a:lnTo>
                    <a:pt x="72" y="34"/>
                  </a:lnTo>
                  <a:lnTo>
                    <a:pt x="87" y="40"/>
                  </a:lnTo>
                  <a:lnTo>
                    <a:pt x="102" y="45"/>
                  </a:lnTo>
                  <a:lnTo>
                    <a:pt x="118" y="50"/>
                  </a:lnTo>
                  <a:lnTo>
                    <a:pt x="135" y="56"/>
                  </a:lnTo>
                  <a:lnTo>
                    <a:pt x="153" y="60"/>
                  </a:lnTo>
                  <a:lnTo>
                    <a:pt x="170" y="64"/>
                  </a:lnTo>
                  <a:lnTo>
                    <a:pt x="187" y="67"/>
                  </a:lnTo>
                  <a:lnTo>
                    <a:pt x="204" y="71"/>
                  </a:lnTo>
                  <a:lnTo>
                    <a:pt x="222" y="74"/>
                  </a:lnTo>
                  <a:lnTo>
                    <a:pt x="240" y="77"/>
                  </a:lnTo>
                  <a:lnTo>
                    <a:pt x="258" y="79"/>
                  </a:lnTo>
                  <a:lnTo>
                    <a:pt x="276" y="80"/>
                  </a:lnTo>
                  <a:lnTo>
                    <a:pt x="295" y="82"/>
                  </a:lnTo>
                  <a:lnTo>
                    <a:pt x="313" y="83"/>
                  </a:lnTo>
                  <a:lnTo>
                    <a:pt x="331" y="83"/>
                  </a:lnTo>
                  <a:lnTo>
                    <a:pt x="351" y="83"/>
                  </a:lnTo>
                  <a:lnTo>
                    <a:pt x="369" y="83"/>
                  </a:lnTo>
                  <a:lnTo>
                    <a:pt x="387" y="83"/>
                  </a:lnTo>
                  <a:lnTo>
                    <a:pt x="406" y="82"/>
                  </a:lnTo>
                  <a:lnTo>
                    <a:pt x="424" y="80"/>
                  </a:lnTo>
                  <a:lnTo>
                    <a:pt x="442" y="79"/>
                  </a:lnTo>
                  <a:lnTo>
                    <a:pt x="460" y="77"/>
                  </a:lnTo>
                  <a:lnTo>
                    <a:pt x="478" y="74"/>
                  </a:lnTo>
                  <a:lnTo>
                    <a:pt x="496" y="71"/>
                  </a:lnTo>
                  <a:lnTo>
                    <a:pt x="513" y="67"/>
                  </a:lnTo>
                  <a:lnTo>
                    <a:pt x="532" y="64"/>
                  </a:lnTo>
                  <a:lnTo>
                    <a:pt x="549" y="60"/>
                  </a:lnTo>
                  <a:lnTo>
                    <a:pt x="565" y="56"/>
                  </a:lnTo>
                  <a:lnTo>
                    <a:pt x="582" y="50"/>
                  </a:lnTo>
                  <a:lnTo>
                    <a:pt x="598" y="45"/>
                  </a:lnTo>
                  <a:lnTo>
                    <a:pt x="614" y="40"/>
                  </a:lnTo>
                  <a:lnTo>
                    <a:pt x="630" y="34"/>
                  </a:lnTo>
                  <a:lnTo>
                    <a:pt x="644" y="28"/>
                  </a:lnTo>
                  <a:lnTo>
                    <a:pt x="659" y="22"/>
                  </a:lnTo>
                  <a:lnTo>
                    <a:pt x="673" y="14"/>
                  </a:lnTo>
                  <a:lnTo>
                    <a:pt x="687" y="8"/>
                  </a:lnTo>
                  <a:lnTo>
                    <a:pt x="70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275" name="Freeform 3443"/>
            <p:cNvSpPr>
              <a:spLocks/>
            </p:cNvSpPr>
            <p:nvPr/>
          </p:nvSpPr>
          <p:spPr bwMode="auto">
            <a:xfrm>
              <a:off x="23" y="1627"/>
              <a:ext cx="357" cy="206"/>
            </a:xfrm>
            <a:custGeom>
              <a:avLst/>
              <a:gdLst>
                <a:gd name="T0" fmla="*/ 1 w 631"/>
                <a:gd name="T1" fmla="*/ 199 h 364"/>
                <a:gd name="T2" fmla="*/ 9 w 631"/>
                <a:gd name="T3" fmla="*/ 225 h 364"/>
                <a:gd name="T4" fmla="*/ 23 w 631"/>
                <a:gd name="T5" fmla="*/ 250 h 364"/>
                <a:gd name="T6" fmla="*/ 42 w 631"/>
                <a:gd name="T7" fmla="*/ 273 h 364"/>
                <a:gd name="T8" fmla="*/ 67 w 631"/>
                <a:gd name="T9" fmla="*/ 295 h 364"/>
                <a:gd name="T10" fmla="*/ 97 w 631"/>
                <a:gd name="T11" fmla="*/ 314 h 364"/>
                <a:gd name="T12" fmla="*/ 132 w 631"/>
                <a:gd name="T13" fmla="*/ 330 h 364"/>
                <a:gd name="T14" fmla="*/ 171 w 631"/>
                <a:gd name="T15" fmla="*/ 344 h 364"/>
                <a:gd name="T16" fmla="*/ 212 w 631"/>
                <a:gd name="T17" fmla="*/ 355 h 364"/>
                <a:gd name="T18" fmla="*/ 256 w 631"/>
                <a:gd name="T19" fmla="*/ 361 h 364"/>
                <a:gd name="T20" fmla="*/ 301 w 631"/>
                <a:gd name="T21" fmla="*/ 364 h 364"/>
                <a:gd name="T22" fmla="*/ 345 w 631"/>
                <a:gd name="T23" fmla="*/ 363 h 364"/>
                <a:gd name="T24" fmla="*/ 389 w 631"/>
                <a:gd name="T25" fmla="*/ 359 h 364"/>
                <a:gd name="T26" fmla="*/ 433 w 631"/>
                <a:gd name="T27" fmla="*/ 351 h 364"/>
                <a:gd name="T28" fmla="*/ 473 w 631"/>
                <a:gd name="T29" fmla="*/ 340 h 364"/>
                <a:gd name="T30" fmla="*/ 510 w 631"/>
                <a:gd name="T31" fmla="*/ 325 h 364"/>
                <a:gd name="T32" fmla="*/ 543 w 631"/>
                <a:gd name="T33" fmla="*/ 308 h 364"/>
                <a:gd name="T34" fmla="*/ 572 w 631"/>
                <a:gd name="T35" fmla="*/ 288 h 364"/>
                <a:gd name="T36" fmla="*/ 596 w 631"/>
                <a:gd name="T37" fmla="*/ 265 h 364"/>
                <a:gd name="T38" fmla="*/ 613 w 631"/>
                <a:gd name="T39" fmla="*/ 242 h 364"/>
                <a:gd name="T40" fmla="*/ 624 w 631"/>
                <a:gd name="T41" fmla="*/ 216 h 364"/>
                <a:gd name="T42" fmla="*/ 630 w 631"/>
                <a:gd name="T43" fmla="*/ 191 h 364"/>
                <a:gd name="T44" fmla="*/ 629 w 631"/>
                <a:gd name="T45" fmla="*/ 165 h 364"/>
                <a:gd name="T46" fmla="*/ 621 w 631"/>
                <a:gd name="T47" fmla="*/ 140 h 364"/>
                <a:gd name="T48" fmla="*/ 607 w 631"/>
                <a:gd name="T49" fmla="*/ 114 h 364"/>
                <a:gd name="T50" fmla="*/ 588 w 631"/>
                <a:gd name="T51" fmla="*/ 91 h 364"/>
                <a:gd name="T52" fmla="*/ 563 w 631"/>
                <a:gd name="T53" fmla="*/ 69 h 364"/>
                <a:gd name="T54" fmla="*/ 533 w 631"/>
                <a:gd name="T55" fmla="*/ 50 h 364"/>
                <a:gd name="T56" fmla="*/ 498 w 631"/>
                <a:gd name="T57" fmla="*/ 34 h 364"/>
                <a:gd name="T58" fmla="*/ 459 w 631"/>
                <a:gd name="T59" fmla="*/ 20 h 364"/>
                <a:gd name="T60" fmla="*/ 418 w 631"/>
                <a:gd name="T61" fmla="*/ 10 h 364"/>
                <a:gd name="T62" fmla="*/ 375 w 631"/>
                <a:gd name="T63" fmla="*/ 3 h 364"/>
                <a:gd name="T64" fmla="*/ 330 w 631"/>
                <a:gd name="T65" fmla="*/ 0 h 364"/>
                <a:gd name="T66" fmla="*/ 285 w 631"/>
                <a:gd name="T67" fmla="*/ 1 h 364"/>
                <a:gd name="T68" fmla="*/ 241 w 631"/>
                <a:gd name="T69" fmla="*/ 5 h 364"/>
                <a:gd name="T70" fmla="*/ 198 w 631"/>
                <a:gd name="T71" fmla="*/ 13 h 364"/>
                <a:gd name="T72" fmla="*/ 158 w 631"/>
                <a:gd name="T73" fmla="*/ 25 h 364"/>
                <a:gd name="T74" fmla="*/ 121 w 631"/>
                <a:gd name="T75" fmla="*/ 40 h 364"/>
                <a:gd name="T76" fmla="*/ 87 w 631"/>
                <a:gd name="T77" fmla="*/ 57 h 364"/>
                <a:gd name="T78" fmla="*/ 58 w 631"/>
                <a:gd name="T79" fmla="*/ 77 h 364"/>
                <a:gd name="T80" fmla="*/ 36 w 631"/>
                <a:gd name="T81" fmla="*/ 99 h 364"/>
                <a:gd name="T82" fmla="*/ 17 w 631"/>
                <a:gd name="T83" fmla="*/ 123 h 364"/>
                <a:gd name="T84" fmla="*/ 6 w 631"/>
                <a:gd name="T85" fmla="*/ 148 h 364"/>
                <a:gd name="T86" fmla="*/ 0 w 631"/>
                <a:gd name="T87" fmla="*/ 174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31" h="364">
                  <a:moveTo>
                    <a:pt x="0" y="182"/>
                  </a:moveTo>
                  <a:lnTo>
                    <a:pt x="0" y="191"/>
                  </a:lnTo>
                  <a:lnTo>
                    <a:pt x="1" y="199"/>
                  </a:lnTo>
                  <a:lnTo>
                    <a:pt x="4" y="208"/>
                  </a:lnTo>
                  <a:lnTo>
                    <a:pt x="6" y="216"/>
                  </a:lnTo>
                  <a:lnTo>
                    <a:pt x="9" y="225"/>
                  </a:lnTo>
                  <a:lnTo>
                    <a:pt x="13" y="233"/>
                  </a:lnTo>
                  <a:lnTo>
                    <a:pt x="17" y="242"/>
                  </a:lnTo>
                  <a:lnTo>
                    <a:pt x="23" y="250"/>
                  </a:lnTo>
                  <a:lnTo>
                    <a:pt x="28" y="258"/>
                  </a:lnTo>
                  <a:lnTo>
                    <a:pt x="36" y="265"/>
                  </a:lnTo>
                  <a:lnTo>
                    <a:pt x="42" y="273"/>
                  </a:lnTo>
                  <a:lnTo>
                    <a:pt x="50" y="280"/>
                  </a:lnTo>
                  <a:lnTo>
                    <a:pt x="58" y="288"/>
                  </a:lnTo>
                  <a:lnTo>
                    <a:pt x="67" y="295"/>
                  </a:lnTo>
                  <a:lnTo>
                    <a:pt x="77" y="301"/>
                  </a:lnTo>
                  <a:lnTo>
                    <a:pt x="87" y="308"/>
                  </a:lnTo>
                  <a:lnTo>
                    <a:pt x="97" y="314"/>
                  </a:lnTo>
                  <a:lnTo>
                    <a:pt x="109" y="320"/>
                  </a:lnTo>
                  <a:lnTo>
                    <a:pt x="121" y="325"/>
                  </a:lnTo>
                  <a:lnTo>
                    <a:pt x="132" y="330"/>
                  </a:lnTo>
                  <a:lnTo>
                    <a:pt x="145" y="336"/>
                  </a:lnTo>
                  <a:lnTo>
                    <a:pt x="158" y="340"/>
                  </a:lnTo>
                  <a:lnTo>
                    <a:pt x="171" y="344"/>
                  </a:lnTo>
                  <a:lnTo>
                    <a:pt x="185" y="348"/>
                  </a:lnTo>
                  <a:lnTo>
                    <a:pt x="198" y="351"/>
                  </a:lnTo>
                  <a:lnTo>
                    <a:pt x="212" y="355"/>
                  </a:lnTo>
                  <a:lnTo>
                    <a:pt x="226" y="357"/>
                  </a:lnTo>
                  <a:lnTo>
                    <a:pt x="241" y="359"/>
                  </a:lnTo>
                  <a:lnTo>
                    <a:pt x="256" y="361"/>
                  </a:lnTo>
                  <a:lnTo>
                    <a:pt x="270" y="362"/>
                  </a:lnTo>
                  <a:lnTo>
                    <a:pt x="285" y="363"/>
                  </a:lnTo>
                  <a:lnTo>
                    <a:pt x="301" y="364"/>
                  </a:lnTo>
                  <a:lnTo>
                    <a:pt x="316" y="364"/>
                  </a:lnTo>
                  <a:lnTo>
                    <a:pt x="330" y="364"/>
                  </a:lnTo>
                  <a:lnTo>
                    <a:pt x="345" y="363"/>
                  </a:lnTo>
                  <a:lnTo>
                    <a:pt x="360" y="362"/>
                  </a:lnTo>
                  <a:lnTo>
                    <a:pt x="375" y="361"/>
                  </a:lnTo>
                  <a:lnTo>
                    <a:pt x="389" y="359"/>
                  </a:lnTo>
                  <a:lnTo>
                    <a:pt x="404" y="357"/>
                  </a:lnTo>
                  <a:lnTo>
                    <a:pt x="418" y="355"/>
                  </a:lnTo>
                  <a:lnTo>
                    <a:pt x="433" y="351"/>
                  </a:lnTo>
                  <a:lnTo>
                    <a:pt x="447" y="348"/>
                  </a:lnTo>
                  <a:lnTo>
                    <a:pt x="459" y="344"/>
                  </a:lnTo>
                  <a:lnTo>
                    <a:pt x="473" y="340"/>
                  </a:lnTo>
                  <a:lnTo>
                    <a:pt x="486" y="336"/>
                  </a:lnTo>
                  <a:lnTo>
                    <a:pt x="498" y="330"/>
                  </a:lnTo>
                  <a:lnTo>
                    <a:pt x="510" y="325"/>
                  </a:lnTo>
                  <a:lnTo>
                    <a:pt x="521" y="320"/>
                  </a:lnTo>
                  <a:lnTo>
                    <a:pt x="533" y="314"/>
                  </a:lnTo>
                  <a:lnTo>
                    <a:pt x="543" y="308"/>
                  </a:lnTo>
                  <a:lnTo>
                    <a:pt x="553" y="301"/>
                  </a:lnTo>
                  <a:lnTo>
                    <a:pt x="563" y="295"/>
                  </a:lnTo>
                  <a:lnTo>
                    <a:pt x="572" y="288"/>
                  </a:lnTo>
                  <a:lnTo>
                    <a:pt x="581" y="280"/>
                  </a:lnTo>
                  <a:lnTo>
                    <a:pt x="588" y="273"/>
                  </a:lnTo>
                  <a:lnTo>
                    <a:pt x="596" y="265"/>
                  </a:lnTo>
                  <a:lnTo>
                    <a:pt x="602" y="258"/>
                  </a:lnTo>
                  <a:lnTo>
                    <a:pt x="607" y="250"/>
                  </a:lnTo>
                  <a:lnTo>
                    <a:pt x="613" y="242"/>
                  </a:lnTo>
                  <a:lnTo>
                    <a:pt x="618" y="233"/>
                  </a:lnTo>
                  <a:lnTo>
                    <a:pt x="621" y="225"/>
                  </a:lnTo>
                  <a:lnTo>
                    <a:pt x="624" y="216"/>
                  </a:lnTo>
                  <a:lnTo>
                    <a:pt x="628" y="208"/>
                  </a:lnTo>
                  <a:lnTo>
                    <a:pt x="629" y="199"/>
                  </a:lnTo>
                  <a:lnTo>
                    <a:pt x="630" y="191"/>
                  </a:lnTo>
                  <a:lnTo>
                    <a:pt x="631" y="182"/>
                  </a:lnTo>
                  <a:lnTo>
                    <a:pt x="630" y="174"/>
                  </a:lnTo>
                  <a:lnTo>
                    <a:pt x="629" y="165"/>
                  </a:lnTo>
                  <a:lnTo>
                    <a:pt x="628" y="157"/>
                  </a:lnTo>
                  <a:lnTo>
                    <a:pt x="624" y="148"/>
                  </a:lnTo>
                  <a:lnTo>
                    <a:pt x="621" y="140"/>
                  </a:lnTo>
                  <a:lnTo>
                    <a:pt x="618" y="131"/>
                  </a:lnTo>
                  <a:lnTo>
                    <a:pt x="613" y="123"/>
                  </a:lnTo>
                  <a:lnTo>
                    <a:pt x="607" y="114"/>
                  </a:lnTo>
                  <a:lnTo>
                    <a:pt x="602" y="107"/>
                  </a:lnTo>
                  <a:lnTo>
                    <a:pt x="596" y="99"/>
                  </a:lnTo>
                  <a:lnTo>
                    <a:pt x="588" y="91"/>
                  </a:lnTo>
                  <a:lnTo>
                    <a:pt x="581" y="84"/>
                  </a:lnTo>
                  <a:lnTo>
                    <a:pt x="572" y="77"/>
                  </a:lnTo>
                  <a:lnTo>
                    <a:pt x="563" y="69"/>
                  </a:lnTo>
                  <a:lnTo>
                    <a:pt x="553" y="63"/>
                  </a:lnTo>
                  <a:lnTo>
                    <a:pt x="543" y="57"/>
                  </a:lnTo>
                  <a:lnTo>
                    <a:pt x="533" y="50"/>
                  </a:lnTo>
                  <a:lnTo>
                    <a:pt x="521" y="45"/>
                  </a:lnTo>
                  <a:lnTo>
                    <a:pt x="510" y="40"/>
                  </a:lnTo>
                  <a:lnTo>
                    <a:pt x="498" y="34"/>
                  </a:lnTo>
                  <a:lnTo>
                    <a:pt x="486" y="29"/>
                  </a:lnTo>
                  <a:lnTo>
                    <a:pt x="473" y="25"/>
                  </a:lnTo>
                  <a:lnTo>
                    <a:pt x="459" y="20"/>
                  </a:lnTo>
                  <a:lnTo>
                    <a:pt x="447" y="16"/>
                  </a:lnTo>
                  <a:lnTo>
                    <a:pt x="433" y="13"/>
                  </a:lnTo>
                  <a:lnTo>
                    <a:pt x="418" y="10"/>
                  </a:lnTo>
                  <a:lnTo>
                    <a:pt x="404" y="8"/>
                  </a:lnTo>
                  <a:lnTo>
                    <a:pt x="389" y="5"/>
                  </a:lnTo>
                  <a:lnTo>
                    <a:pt x="375" y="3"/>
                  </a:lnTo>
                  <a:lnTo>
                    <a:pt x="360" y="2"/>
                  </a:lnTo>
                  <a:lnTo>
                    <a:pt x="345" y="1"/>
                  </a:lnTo>
                  <a:lnTo>
                    <a:pt x="330" y="0"/>
                  </a:lnTo>
                  <a:lnTo>
                    <a:pt x="316" y="0"/>
                  </a:lnTo>
                  <a:lnTo>
                    <a:pt x="301" y="0"/>
                  </a:lnTo>
                  <a:lnTo>
                    <a:pt x="285" y="1"/>
                  </a:lnTo>
                  <a:lnTo>
                    <a:pt x="270" y="2"/>
                  </a:lnTo>
                  <a:lnTo>
                    <a:pt x="256" y="3"/>
                  </a:lnTo>
                  <a:lnTo>
                    <a:pt x="241" y="5"/>
                  </a:lnTo>
                  <a:lnTo>
                    <a:pt x="226" y="8"/>
                  </a:lnTo>
                  <a:lnTo>
                    <a:pt x="212" y="10"/>
                  </a:lnTo>
                  <a:lnTo>
                    <a:pt x="198" y="13"/>
                  </a:lnTo>
                  <a:lnTo>
                    <a:pt x="185" y="16"/>
                  </a:lnTo>
                  <a:lnTo>
                    <a:pt x="171" y="20"/>
                  </a:lnTo>
                  <a:lnTo>
                    <a:pt x="158" y="25"/>
                  </a:lnTo>
                  <a:lnTo>
                    <a:pt x="145" y="29"/>
                  </a:lnTo>
                  <a:lnTo>
                    <a:pt x="132" y="34"/>
                  </a:lnTo>
                  <a:lnTo>
                    <a:pt x="121" y="40"/>
                  </a:lnTo>
                  <a:lnTo>
                    <a:pt x="109" y="45"/>
                  </a:lnTo>
                  <a:lnTo>
                    <a:pt x="97" y="50"/>
                  </a:lnTo>
                  <a:lnTo>
                    <a:pt x="87" y="57"/>
                  </a:lnTo>
                  <a:lnTo>
                    <a:pt x="77" y="63"/>
                  </a:lnTo>
                  <a:lnTo>
                    <a:pt x="67" y="69"/>
                  </a:lnTo>
                  <a:lnTo>
                    <a:pt x="58" y="77"/>
                  </a:lnTo>
                  <a:lnTo>
                    <a:pt x="50" y="84"/>
                  </a:lnTo>
                  <a:lnTo>
                    <a:pt x="42" y="91"/>
                  </a:lnTo>
                  <a:lnTo>
                    <a:pt x="36" y="99"/>
                  </a:lnTo>
                  <a:lnTo>
                    <a:pt x="28" y="107"/>
                  </a:lnTo>
                  <a:lnTo>
                    <a:pt x="23" y="114"/>
                  </a:lnTo>
                  <a:lnTo>
                    <a:pt x="17" y="123"/>
                  </a:lnTo>
                  <a:lnTo>
                    <a:pt x="13" y="131"/>
                  </a:lnTo>
                  <a:lnTo>
                    <a:pt x="9" y="140"/>
                  </a:lnTo>
                  <a:lnTo>
                    <a:pt x="6" y="148"/>
                  </a:lnTo>
                  <a:lnTo>
                    <a:pt x="4" y="157"/>
                  </a:lnTo>
                  <a:lnTo>
                    <a:pt x="1" y="165"/>
                  </a:lnTo>
                  <a:lnTo>
                    <a:pt x="0" y="174"/>
                  </a:lnTo>
                  <a:lnTo>
                    <a:pt x="0" y="182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276" name="Freeform 3444"/>
            <p:cNvSpPr>
              <a:spLocks/>
            </p:cNvSpPr>
            <p:nvPr/>
          </p:nvSpPr>
          <p:spPr bwMode="auto">
            <a:xfrm>
              <a:off x="889" y="1126"/>
              <a:ext cx="358" cy="206"/>
            </a:xfrm>
            <a:custGeom>
              <a:avLst/>
              <a:gdLst>
                <a:gd name="T0" fmla="*/ 1 w 631"/>
                <a:gd name="T1" fmla="*/ 200 h 365"/>
                <a:gd name="T2" fmla="*/ 9 w 631"/>
                <a:gd name="T3" fmla="*/ 225 h 365"/>
                <a:gd name="T4" fmla="*/ 23 w 631"/>
                <a:gd name="T5" fmla="*/ 250 h 365"/>
                <a:gd name="T6" fmla="*/ 42 w 631"/>
                <a:gd name="T7" fmla="*/ 273 h 365"/>
                <a:gd name="T8" fmla="*/ 67 w 631"/>
                <a:gd name="T9" fmla="*/ 294 h 365"/>
                <a:gd name="T10" fmla="*/ 98 w 631"/>
                <a:gd name="T11" fmla="*/ 313 h 365"/>
                <a:gd name="T12" fmla="*/ 132 w 631"/>
                <a:gd name="T13" fmla="*/ 331 h 365"/>
                <a:gd name="T14" fmla="*/ 171 w 631"/>
                <a:gd name="T15" fmla="*/ 344 h 365"/>
                <a:gd name="T16" fmla="*/ 212 w 631"/>
                <a:gd name="T17" fmla="*/ 354 h 365"/>
                <a:gd name="T18" fmla="*/ 256 w 631"/>
                <a:gd name="T19" fmla="*/ 361 h 365"/>
                <a:gd name="T20" fmla="*/ 301 w 631"/>
                <a:gd name="T21" fmla="*/ 365 h 365"/>
                <a:gd name="T22" fmla="*/ 345 w 631"/>
                <a:gd name="T23" fmla="*/ 364 h 365"/>
                <a:gd name="T24" fmla="*/ 390 w 631"/>
                <a:gd name="T25" fmla="*/ 359 h 365"/>
                <a:gd name="T26" fmla="*/ 433 w 631"/>
                <a:gd name="T27" fmla="*/ 351 h 365"/>
                <a:gd name="T28" fmla="*/ 473 w 631"/>
                <a:gd name="T29" fmla="*/ 340 h 365"/>
                <a:gd name="T30" fmla="*/ 510 w 631"/>
                <a:gd name="T31" fmla="*/ 325 h 365"/>
                <a:gd name="T32" fmla="*/ 543 w 631"/>
                <a:gd name="T33" fmla="*/ 308 h 365"/>
                <a:gd name="T34" fmla="*/ 572 w 631"/>
                <a:gd name="T35" fmla="*/ 288 h 365"/>
                <a:gd name="T36" fmla="*/ 596 w 631"/>
                <a:gd name="T37" fmla="*/ 266 h 365"/>
                <a:gd name="T38" fmla="*/ 614 w 631"/>
                <a:gd name="T39" fmla="*/ 242 h 365"/>
                <a:gd name="T40" fmla="*/ 624 w 631"/>
                <a:gd name="T41" fmla="*/ 217 h 365"/>
                <a:gd name="T42" fmla="*/ 630 w 631"/>
                <a:gd name="T43" fmla="*/ 191 h 365"/>
                <a:gd name="T44" fmla="*/ 629 w 631"/>
                <a:gd name="T45" fmla="*/ 164 h 365"/>
                <a:gd name="T46" fmla="*/ 621 w 631"/>
                <a:gd name="T47" fmla="*/ 139 h 365"/>
                <a:gd name="T48" fmla="*/ 608 w 631"/>
                <a:gd name="T49" fmla="*/ 114 h 365"/>
                <a:gd name="T50" fmla="*/ 588 w 631"/>
                <a:gd name="T51" fmla="*/ 91 h 365"/>
                <a:gd name="T52" fmla="*/ 563 w 631"/>
                <a:gd name="T53" fmla="*/ 70 h 365"/>
                <a:gd name="T54" fmla="*/ 533 w 631"/>
                <a:gd name="T55" fmla="*/ 51 h 365"/>
                <a:gd name="T56" fmla="*/ 498 w 631"/>
                <a:gd name="T57" fmla="*/ 33 h 365"/>
                <a:gd name="T58" fmla="*/ 459 w 631"/>
                <a:gd name="T59" fmla="*/ 21 h 365"/>
                <a:gd name="T60" fmla="*/ 419 w 631"/>
                <a:gd name="T61" fmla="*/ 10 h 365"/>
                <a:gd name="T62" fmla="*/ 375 w 631"/>
                <a:gd name="T63" fmla="*/ 4 h 365"/>
                <a:gd name="T64" fmla="*/ 330 w 631"/>
                <a:gd name="T65" fmla="*/ 0 h 365"/>
                <a:gd name="T66" fmla="*/ 286 w 631"/>
                <a:gd name="T67" fmla="*/ 0 h 365"/>
                <a:gd name="T68" fmla="*/ 241 w 631"/>
                <a:gd name="T69" fmla="*/ 5 h 365"/>
                <a:gd name="T70" fmla="*/ 198 w 631"/>
                <a:gd name="T71" fmla="*/ 13 h 365"/>
                <a:gd name="T72" fmla="*/ 158 w 631"/>
                <a:gd name="T73" fmla="*/ 25 h 365"/>
                <a:gd name="T74" fmla="*/ 121 w 631"/>
                <a:gd name="T75" fmla="*/ 39 h 365"/>
                <a:gd name="T76" fmla="*/ 88 w 631"/>
                <a:gd name="T77" fmla="*/ 57 h 365"/>
                <a:gd name="T78" fmla="*/ 59 w 631"/>
                <a:gd name="T79" fmla="*/ 76 h 365"/>
                <a:gd name="T80" fmla="*/ 36 w 631"/>
                <a:gd name="T81" fmla="*/ 98 h 365"/>
                <a:gd name="T82" fmla="*/ 17 w 631"/>
                <a:gd name="T83" fmla="*/ 123 h 365"/>
                <a:gd name="T84" fmla="*/ 6 w 631"/>
                <a:gd name="T85" fmla="*/ 147 h 365"/>
                <a:gd name="T86" fmla="*/ 0 w 631"/>
                <a:gd name="T87" fmla="*/ 174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31" h="365">
                  <a:moveTo>
                    <a:pt x="0" y="183"/>
                  </a:moveTo>
                  <a:lnTo>
                    <a:pt x="0" y="191"/>
                  </a:lnTo>
                  <a:lnTo>
                    <a:pt x="1" y="200"/>
                  </a:lnTo>
                  <a:lnTo>
                    <a:pt x="4" y="208"/>
                  </a:lnTo>
                  <a:lnTo>
                    <a:pt x="6" y="217"/>
                  </a:lnTo>
                  <a:lnTo>
                    <a:pt x="9" y="225"/>
                  </a:lnTo>
                  <a:lnTo>
                    <a:pt x="13" y="234"/>
                  </a:lnTo>
                  <a:lnTo>
                    <a:pt x="17" y="242"/>
                  </a:lnTo>
                  <a:lnTo>
                    <a:pt x="23" y="250"/>
                  </a:lnTo>
                  <a:lnTo>
                    <a:pt x="29" y="258"/>
                  </a:lnTo>
                  <a:lnTo>
                    <a:pt x="36" y="266"/>
                  </a:lnTo>
                  <a:lnTo>
                    <a:pt x="42" y="273"/>
                  </a:lnTo>
                  <a:lnTo>
                    <a:pt x="50" y="280"/>
                  </a:lnTo>
                  <a:lnTo>
                    <a:pt x="59" y="288"/>
                  </a:lnTo>
                  <a:lnTo>
                    <a:pt x="67" y="294"/>
                  </a:lnTo>
                  <a:lnTo>
                    <a:pt x="77" y="302"/>
                  </a:lnTo>
                  <a:lnTo>
                    <a:pt x="88" y="308"/>
                  </a:lnTo>
                  <a:lnTo>
                    <a:pt x="98" y="313"/>
                  </a:lnTo>
                  <a:lnTo>
                    <a:pt x="109" y="320"/>
                  </a:lnTo>
                  <a:lnTo>
                    <a:pt x="121" y="325"/>
                  </a:lnTo>
                  <a:lnTo>
                    <a:pt x="132" y="331"/>
                  </a:lnTo>
                  <a:lnTo>
                    <a:pt x="145" y="336"/>
                  </a:lnTo>
                  <a:lnTo>
                    <a:pt x="158" y="340"/>
                  </a:lnTo>
                  <a:lnTo>
                    <a:pt x="171" y="344"/>
                  </a:lnTo>
                  <a:lnTo>
                    <a:pt x="185" y="348"/>
                  </a:lnTo>
                  <a:lnTo>
                    <a:pt x="198" y="351"/>
                  </a:lnTo>
                  <a:lnTo>
                    <a:pt x="212" y="354"/>
                  </a:lnTo>
                  <a:lnTo>
                    <a:pt x="226" y="357"/>
                  </a:lnTo>
                  <a:lnTo>
                    <a:pt x="241" y="359"/>
                  </a:lnTo>
                  <a:lnTo>
                    <a:pt x="256" y="361"/>
                  </a:lnTo>
                  <a:lnTo>
                    <a:pt x="271" y="362"/>
                  </a:lnTo>
                  <a:lnTo>
                    <a:pt x="286" y="364"/>
                  </a:lnTo>
                  <a:lnTo>
                    <a:pt x="301" y="365"/>
                  </a:lnTo>
                  <a:lnTo>
                    <a:pt x="316" y="365"/>
                  </a:lnTo>
                  <a:lnTo>
                    <a:pt x="330" y="365"/>
                  </a:lnTo>
                  <a:lnTo>
                    <a:pt x="345" y="364"/>
                  </a:lnTo>
                  <a:lnTo>
                    <a:pt x="360" y="362"/>
                  </a:lnTo>
                  <a:lnTo>
                    <a:pt x="375" y="361"/>
                  </a:lnTo>
                  <a:lnTo>
                    <a:pt x="390" y="359"/>
                  </a:lnTo>
                  <a:lnTo>
                    <a:pt x="404" y="357"/>
                  </a:lnTo>
                  <a:lnTo>
                    <a:pt x="419" y="354"/>
                  </a:lnTo>
                  <a:lnTo>
                    <a:pt x="433" y="351"/>
                  </a:lnTo>
                  <a:lnTo>
                    <a:pt x="447" y="348"/>
                  </a:lnTo>
                  <a:lnTo>
                    <a:pt x="459" y="344"/>
                  </a:lnTo>
                  <a:lnTo>
                    <a:pt x="473" y="340"/>
                  </a:lnTo>
                  <a:lnTo>
                    <a:pt x="486" y="336"/>
                  </a:lnTo>
                  <a:lnTo>
                    <a:pt x="498" y="331"/>
                  </a:lnTo>
                  <a:lnTo>
                    <a:pt x="510" y="325"/>
                  </a:lnTo>
                  <a:lnTo>
                    <a:pt x="522" y="320"/>
                  </a:lnTo>
                  <a:lnTo>
                    <a:pt x="533" y="313"/>
                  </a:lnTo>
                  <a:lnTo>
                    <a:pt x="543" y="308"/>
                  </a:lnTo>
                  <a:lnTo>
                    <a:pt x="553" y="302"/>
                  </a:lnTo>
                  <a:lnTo>
                    <a:pt x="563" y="294"/>
                  </a:lnTo>
                  <a:lnTo>
                    <a:pt x="572" y="288"/>
                  </a:lnTo>
                  <a:lnTo>
                    <a:pt x="581" y="280"/>
                  </a:lnTo>
                  <a:lnTo>
                    <a:pt x="588" y="273"/>
                  </a:lnTo>
                  <a:lnTo>
                    <a:pt x="596" y="266"/>
                  </a:lnTo>
                  <a:lnTo>
                    <a:pt x="602" y="258"/>
                  </a:lnTo>
                  <a:lnTo>
                    <a:pt x="608" y="250"/>
                  </a:lnTo>
                  <a:lnTo>
                    <a:pt x="614" y="242"/>
                  </a:lnTo>
                  <a:lnTo>
                    <a:pt x="618" y="234"/>
                  </a:lnTo>
                  <a:lnTo>
                    <a:pt x="621" y="225"/>
                  </a:lnTo>
                  <a:lnTo>
                    <a:pt x="624" y="217"/>
                  </a:lnTo>
                  <a:lnTo>
                    <a:pt x="628" y="208"/>
                  </a:lnTo>
                  <a:lnTo>
                    <a:pt x="629" y="200"/>
                  </a:lnTo>
                  <a:lnTo>
                    <a:pt x="630" y="191"/>
                  </a:lnTo>
                  <a:lnTo>
                    <a:pt x="631" y="183"/>
                  </a:lnTo>
                  <a:lnTo>
                    <a:pt x="630" y="174"/>
                  </a:lnTo>
                  <a:lnTo>
                    <a:pt x="629" y="164"/>
                  </a:lnTo>
                  <a:lnTo>
                    <a:pt x="628" y="156"/>
                  </a:lnTo>
                  <a:lnTo>
                    <a:pt x="624" y="147"/>
                  </a:lnTo>
                  <a:lnTo>
                    <a:pt x="621" y="139"/>
                  </a:lnTo>
                  <a:lnTo>
                    <a:pt x="618" y="131"/>
                  </a:lnTo>
                  <a:lnTo>
                    <a:pt x="614" y="123"/>
                  </a:lnTo>
                  <a:lnTo>
                    <a:pt x="608" y="114"/>
                  </a:lnTo>
                  <a:lnTo>
                    <a:pt x="602" y="107"/>
                  </a:lnTo>
                  <a:lnTo>
                    <a:pt x="596" y="98"/>
                  </a:lnTo>
                  <a:lnTo>
                    <a:pt x="588" y="91"/>
                  </a:lnTo>
                  <a:lnTo>
                    <a:pt x="581" y="84"/>
                  </a:lnTo>
                  <a:lnTo>
                    <a:pt x="572" y="76"/>
                  </a:lnTo>
                  <a:lnTo>
                    <a:pt x="563" y="70"/>
                  </a:lnTo>
                  <a:lnTo>
                    <a:pt x="553" y="63"/>
                  </a:lnTo>
                  <a:lnTo>
                    <a:pt x="543" y="57"/>
                  </a:lnTo>
                  <a:lnTo>
                    <a:pt x="533" y="51"/>
                  </a:lnTo>
                  <a:lnTo>
                    <a:pt x="522" y="44"/>
                  </a:lnTo>
                  <a:lnTo>
                    <a:pt x="510" y="39"/>
                  </a:lnTo>
                  <a:lnTo>
                    <a:pt x="498" y="33"/>
                  </a:lnTo>
                  <a:lnTo>
                    <a:pt x="486" y="29"/>
                  </a:lnTo>
                  <a:lnTo>
                    <a:pt x="473" y="25"/>
                  </a:lnTo>
                  <a:lnTo>
                    <a:pt x="459" y="21"/>
                  </a:lnTo>
                  <a:lnTo>
                    <a:pt x="447" y="16"/>
                  </a:lnTo>
                  <a:lnTo>
                    <a:pt x="433" y="13"/>
                  </a:lnTo>
                  <a:lnTo>
                    <a:pt x="419" y="10"/>
                  </a:lnTo>
                  <a:lnTo>
                    <a:pt x="404" y="8"/>
                  </a:lnTo>
                  <a:lnTo>
                    <a:pt x="390" y="5"/>
                  </a:lnTo>
                  <a:lnTo>
                    <a:pt x="375" y="4"/>
                  </a:lnTo>
                  <a:lnTo>
                    <a:pt x="360" y="2"/>
                  </a:lnTo>
                  <a:lnTo>
                    <a:pt x="345" y="0"/>
                  </a:lnTo>
                  <a:lnTo>
                    <a:pt x="330" y="0"/>
                  </a:lnTo>
                  <a:lnTo>
                    <a:pt x="316" y="0"/>
                  </a:lnTo>
                  <a:lnTo>
                    <a:pt x="301" y="0"/>
                  </a:lnTo>
                  <a:lnTo>
                    <a:pt x="286" y="0"/>
                  </a:lnTo>
                  <a:lnTo>
                    <a:pt x="271" y="2"/>
                  </a:lnTo>
                  <a:lnTo>
                    <a:pt x="256" y="4"/>
                  </a:lnTo>
                  <a:lnTo>
                    <a:pt x="241" y="5"/>
                  </a:lnTo>
                  <a:lnTo>
                    <a:pt x="226" y="8"/>
                  </a:lnTo>
                  <a:lnTo>
                    <a:pt x="212" y="10"/>
                  </a:lnTo>
                  <a:lnTo>
                    <a:pt x="198" y="13"/>
                  </a:lnTo>
                  <a:lnTo>
                    <a:pt x="185" y="16"/>
                  </a:lnTo>
                  <a:lnTo>
                    <a:pt x="171" y="21"/>
                  </a:lnTo>
                  <a:lnTo>
                    <a:pt x="158" y="25"/>
                  </a:lnTo>
                  <a:lnTo>
                    <a:pt x="145" y="29"/>
                  </a:lnTo>
                  <a:lnTo>
                    <a:pt x="132" y="33"/>
                  </a:lnTo>
                  <a:lnTo>
                    <a:pt x="121" y="39"/>
                  </a:lnTo>
                  <a:lnTo>
                    <a:pt x="109" y="44"/>
                  </a:lnTo>
                  <a:lnTo>
                    <a:pt x="98" y="51"/>
                  </a:lnTo>
                  <a:lnTo>
                    <a:pt x="88" y="57"/>
                  </a:lnTo>
                  <a:lnTo>
                    <a:pt x="77" y="63"/>
                  </a:lnTo>
                  <a:lnTo>
                    <a:pt x="67" y="70"/>
                  </a:lnTo>
                  <a:lnTo>
                    <a:pt x="59" y="76"/>
                  </a:lnTo>
                  <a:lnTo>
                    <a:pt x="50" y="84"/>
                  </a:lnTo>
                  <a:lnTo>
                    <a:pt x="42" y="91"/>
                  </a:lnTo>
                  <a:lnTo>
                    <a:pt x="36" y="98"/>
                  </a:lnTo>
                  <a:lnTo>
                    <a:pt x="29" y="107"/>
                  </a:lnTo>
                  <a:lnTo>
                    <a:pt x="23" y="114"/>
                  </a:lnTo>
                  <a:lnTo>
                    <a:pt x="17" y="123"/>
                  </a:lnTo>
                  <a:lnTo>
                    <a:pt x="13" y="131"/>
                  </a:lnTo>
                  <a:lnTo>
                    <a:pt x="9" y="139"/>
                  </a:lnTo>
                  <a:lnTo>
                    <a:pt x="6" y="147"/>
                  </a:lnTo>
                  <a:lnTo>
                    <a:pt x="4" y="156"/>
                  </a:lnTo>
                  <a:lnTo>
                    <a:pt x="1" y="164"/>
                  </a:lnTo>
                  <a:lnTo>
                    <a:pt x="0" y="174"/>
                  </a:lnTo>
                  <a:lnTo>
                    <a:pt x="0" y="183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277" name="Freeform 3445"/>
            <p:cNvSpPr>
              <a:spLocks/>
            </p:cNvSpPr>
            <p:nvPr/>
          </p:nvSpPr>
          <p:spPr bwMode="auto">
            <a:xfrm>
              <a:off x="-522" y="812"/>
              <a:ext cx="1268" cy="982"/>
            </a:xfrm>
            <a:custGeom>
              <a:avLst/>
              <a:gdLst>
                <a:gd name="T0" fmla="*/ 0 w 2229"/>
                <a:gd name="T1" fmla="*/ 1729 h 1729"/>
                <a:gd name="T2" fmla="*/ 0 w 2229"/>
                <a:gd name="T3" fmla="*/ 1287 h 1729"/>
                <a:gd name="T4" fmla="*/ 2229 w 2229"/>
                <a:gd name="T5" fmla="*/ 0 h 17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29" h="1729">
                  <a:moveTo>
                    <a:pt x="0" y="1729"/>
                  </a:moveTo>
                  <a:lnTo>
                    <a:pt x="0" y="1287"/>
                  </a:lnTo>
                  <a:lnTo>
                    <a:pt x="2229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278" name="Line 3446"/>
            <p:cNvSpPr>
              <a:spLocks noChangeShapeType="1"/>
            </p:cNvSpPr>
            <p:nvPr/>
          </p:nvSpPr>
          <p:spPr bwMode="auto">
            <a:xfrm>
              <a:off x="1350" y="1229"/>
              <a:ext cx="0" cy="25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52279" name="Text Box 3447"/>
          <p:cNvSpPr txBox="1">
            <a:spLocks noChangeArrowheads="1"/>
          </p:cNvSpPr>
          <p:nvPr/>
        </p:nvSpPr>
        <p:spPr bwMode="auto">
          <a:xfrm>
            <a:off x="6324600" y="0"/>
            <a:ext cx="28194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7C8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>
              <a:spcBef>
                <a:spcPct val="50000"/>
              </a:spcBef>
            </a:pPr>
            <a:r>
              <a:rPr lang="zh-CN" altLang="en-US" sz="3600">
                <a:solidFill>
                  <a:srgbClr val="FF0000"/>
                </a:solidFill>
                <a:effectLst/>
                <a:ea typeface="黑体" pitchFamily="2" charset="-122"/>
              </a:rPr>
              <a:t>步骤一</a:t>
            </a:r>
          </a:p>
        </p:txBody>
      </p:sp>
      <p:grpSp>
        <p:nvGrpSpPr>
          <p:cNvPr id="145" name="Group 26"/>
          <p:cNvGrpSpPr>
            <a:grpSpLocks/>
          </p:cNvGrpSpPr>
          <p:nvPr/>
        </p:nvGrpSpPr>
        <p:grpSpPr bwMode="auto">
          <a:xfrm>
            <a:off x="6588224" y="973210"/>
            <a:ext cx="2205928" cy="2239766"/>
            <a:chOff x="1337" y="443"/>
            <a:chExt cx="3064" cy="3111"/>
          </a:xfrm>
        </p:grpSpPr>
        <p:sp>
          <p:nvSpPr>
            <p:cNvPr id="146" name="Line 27"/>
            <p:cNvSpPr>
              <a:spLocks noChangeShapeType="1"/>
            </p:cNvSpPr>
            <p:nvPr/>
          </p:nvSpPr>
          <p:spPr bwMode="auto">
            <a:xfrm flipH="1" flipV="1">
              <a:off x="2620" y="830"/>
              <a:ext cx="2" cy="1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" name="Freeform 28"/>
            <p:cNvSpPr>
              <a:spLocks/>
            </p:cNvSpPr>
            <p:nvPr/>
          </p:nvSpPr>
          <p:spPr bwMode="auto">
            <a:xfrm>
              <a:off x="2603" y="827"/>
              <a:ext cx="142" cy="14"/>
            </a:xfrm>
            <a:custGeom>
              <a:avLst/>
              <a:gdLst>
                <a:gd name="T0" fmla="*/ 362 w 362"/>
                <a:gd name="T1" fmla="*/ 37 h 37"/>
                <a:gd name="T2" fmla="*/ 269 w 362"/>
                <a:gd name="T3" fmla="*/ 13 h 37"/>
                <a:gd name="T4" fmla="*/ 222 w 362"/>
                <a:gd name="T5" fmla="*/ 5 h 37"/>
                <a:gd name="T6" fmla="*/ 175 w 362"/>
                <a:gd name="T7" fmla="*/ 1 h 37"/>
                <a:gd name="T8" fmla="*/ 129 w 362"/>
                <a:gd name="T9" fmla="*/ 0 h 37"/>
                <a:gd name="T10" fmla="*/ 84 w 362"/>
                <a:gd name="T11" fmla="*/ 2 h 37"/>
                <a:gd name="T12" fmla="*/ 40 w 362"/>
                <a:gd name="T13" fmla="*/ 9 h 37"/>
                <a:gd name="T14" fmla="*/ 0 w 362"/>
                <a:gd name="T15" fmla="*/ 2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62" h="37">
                  <a:moveTo>
                    <a:pt x="362" y="37"/>
                  </a:moveTo>
                  <a:lnTo>
                    <a:pt x="269" y="13"/>
                  </a:lnTo>
                  <a:lnTo>
                    <a:pt x="222" y="5"/>
                  </a:lnTo>
                  <a:lnTo>
                    <a:pt x="175" y="1"/>
                  </a:lnTo>
                  <a:lnTo>
                    <a:pt x="129" y="0"/>
                  </a:lnTo>
                  <a:lnTo>
                    <a:pt x="84" y="2"/>
                  </a:lnTo>
                  <a:lnTo>
                    <a:pt x="40" y="9"/>
                  </a:lnTo>
                  <a:lnTo>
                    <a:pt x="0" y="2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" name="Freeform 29"/>
            <p:cNvSpPr>
              <a:spLocks/>
            </p:cNvSpPr>
            <p:nvPr/>
          </p:nvSpPr>
          <p:spPr bwMode="auto">
            <a:xfrm>
              <a:off x="2519" y="623"/>
              <a:ext cx="357" cy="226"/>
            </a:xfrm>
            <a:custGeom>
              <a:avLst/>
              <a:gdLst>
                <a:gd name="T0" fmla="*/ 918 w 918"/>
                <a:gd name="T1" fmla="*/ 440 h 576"/>
                <a:gd name="T2" fmla="*/ 880 w 918"/>
                <a:gd name="T3" fmla="*/ 460 h 576"/>
                <a:gd name="T4" fmla="*/ 837 w 918"/>
                <a:gd name="T5" fmla="*/ 480 h 576"/>
                <a:gd name="T6" fmla="*/ 743 w 918"/>
                <a:gd name="T7" fmla="*/ 517 h 576"/>
                <a:gd name="T8" fmla="*/ 640 w 918"/>
                <a:gd name="T9" fmla="*/ 547 h 576"/>
                <a:gd name="T10" fmla="*/ 538 w 918"/>
                <a:gd name="T11" fmla="*/ 567 h 576"/>
                <a:gd name="T12" fmla="*/ 435 w 918"/>
                <a:gd name="T13" fmla="*/ 576 h 576"/>
                <a:gd name="T14" fmla="*/ 384 w 918"/>
                <a:gd name="T15" fmla="*/ 575 h 576"/>
                <a:gd name="T16" fmla="*/ 333 w 918"/>
                <a:gd name="T17" fmla="*/ 570 h 576"/>
                <a:gd name="T18" fmla="*/ 285 w 918"/>
                <a:gd name="T19" fmla="*/ 562 h 576"/>
                <a:gd name="T20" fmla="*/ 239 w 918"/>
                <a:gd name="T21" fmla="*/ 550 h 576"/>
                <a:gd name="T22" fmla="*/ 196 w 918"/>
                <a:gd name="T23" fmla="*/ 533 h 576"/>
                <a:gd name="T24" fmla="*/ 158 w 918"/>
                <a:gd name="T25" fmla="*/ 514 h 576"/>
                <a:gd name="T26" fmla="*/ 123 w 918"/>
                <a:gd name="T27" fmla="*/ 492 h 576"/>
                <a:gd name="T28" fmla="*/ 92 w 918"/>
                <a:gd name="T29" fmla="*/ 465 h 576"/>
                <a:gd name="T30" fmla="*/ 64 w 918"/>
                <a:gd name="T31" fmla="*/ 435 h 576"/>
                <a:gd name="T32" fmla="*/ 41 w 918"/>
                <a:gd name="T33" fmla="*/ 402 h 576"/>
                <a:gd name="T34" fmla="*/ 23 w 918"/>
                <a:gd name="T35" fmla="*/ 367 h 576"/>
                <a:gd name="T36" fmla="*/ 10 w 918"/>
                <a:gd name="T37" fmla="*/ 330 h 576"/>
                <a:gd name="T38" fmla="*/ 3 w 918"/>
                <a:gd name="T39" fmla="*/ 294 h 576"/>
                <a:gd name="T40" fmla="*/ 0 w 918"/>
                <a:gd name="T41" fmla="*/ 256 h 576"/>
                <a:gd name="T42" fmla="*/ 3 w 918"/>
                <a:gd name="T43" fmla="*/ 220 h 576"/>
                <a:gd name="T44" fmla="*/ 10 w 918"/>
                <a:gd name="T45" fmla="*/ 183 h 576"/>
                <a:gd name="T46" fmla="*/ 23 w 918"/>
                <a:gd name="T47" fmla="*/ 147 h 576"/>
                <a:gd name="T48" fmla="*/ 41 w 918"/>
                <a:gd name="T49" fmla="*/ 112 h 576"/>
                <a:gd name="T50" fmla="*/ 64 w 918"/>
                <a:gd name="T51" fmla="*/ 80 h 576"/>
                <a:gd name="T52" fmla="*/ 91 w 918"/>
                <a:gd name="T53" fmla="*/ 49 h 576"/>
                <a:gd name="T54" fmla="*/ 123 w 918"/>
                <a:gd name="T55" fmla="*/ 23 h 576"/>
                <a:gd name="T56" fmla="*/ 158 w 918"/>
                <a:gd name="T57" fmla="*/ 0 h 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918" h="576">
                  <a:moveTo>
                    <a:pt x="918" y="440"/>
                  </a:moveTo>
                  <a:lnTo>
                    <a:pt x="880" y="460"/>
                  </a:lnTo>
                  <a:lnTo>
                    <a:pt x="837" y="480"/>
                  </a:lnTo>
                  <a:lnTo>
                    <a:pt x="743" y="517"/>
                  </a:lnTo>
                  <a:lnTo>
                    <a:pt x="640" y="547"/>
                  </a:lnTo>
                  <a:lnTo>
                    <a:pt x="538" y="567"/>
                  </a:lnTo>
                  <a:lnTo>
                    <a:pt x="435" y="576"/>
                  </a:lnTo>
                  <a:lnTo>
                    <a:pt x="384" y="575"/>
                  </a:lnTo>
                  <a:lnTo>
                    <a:pt x="333" y="570"/>
                  </a:lnTo>
                  <a:lnTo>
                    <a:pt x="285" y="562"/>
                  </a:lnTo>
                  <a:lnTo>
                    <a:pt x="239" y="550"/>
                  </a:lnTo>
                  <a:lnTo>
                    <a:pt x="196" y="533"/>
                  </a:lnTo>
                  <a:lnTo>
                    <a:pt x="158" y="514"/>
                  </a:lnTo>
                  <a:lnTo>
                    <a:pt x="123" y="492"/>
                  </a:lnTo>
                  <a:lnTo>
                    <a:pt x="92" y="465"/>
                  </a:lnTo>
                  <a:lnTo>
                    <a:pt x="64" y="435"/>
                  </a:lnTo>
                  <a:lnTo>
                    <a:pt x="41" y="402"/>
                  </a:lnTo>
                  <a:lnTo>
                    <a:pt x="23" y="367"/>
                  </a:lnTo>
                  <a:lnTo>
                    <a:pt x="10" y="330"/>
                  </a:lnTo>
                  <a:lnTo>
                    <a:pt x="3" y="294"/>
                  </a:lnTo>
                  <a:lnTo>
                    <a:pt x="0" y="256"/>
                  </a:lnTo>
                  <a:lnTo>
                    <a:pt x="3" y="220"/>
                  </a:lnTo>
                  <a:lnTo>
                    <a:pt x="10" y="183"/>
                  </a:lnTo>
                  <a:lnTo>
                    <a:pt x="23" y="147"/>
                  </a:lnTo>
                  <a:lnTo>
                    <a:pt x="41" y="112"/>
                  </a:lnTo>
                  <a:lnTo>
                    <a:pt x="64" y="80"/>
                  </a:lnTo>
                  <a:lnTo>
                    <a:pt x="91" y="49"/>
                  </a:lnTo>
                  <a:lnTo>
                    <a:pt x="123" y="23"/>
                  </a:lnTo>
                  <a:lnTo>
                    <a:pt x="158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" name="Freeform 30"/>
            <p:cNvSpPr>
              <a:spLocks/>
            </p:cNvSpPr>
            <p:nvPr/>
          </p:nvSpPr>
          <p:spPr bwMode="auto">
            <a:xfrm>
              <a:off x="2579" y="598"/>
              <a:ext cx="357" cy="196"/>
            </a:xfrm>
            <a:custGeom>
              <a:avLst/>
              <a:gdLst>
                <a:gd name="T0" fmla="*/ 0 w 918"/>
                <a:gd name="T1" fmla="*/ 62 h 502"/>
                <a:gd name="T2" fmla="*/ 38 w 918"/>
                <a:gd name="T3" fmla="*/ 43 h 502"/>
                <a:gd name="T4" fmla="*/ 81 w 918"/>
                <a:gd name="T5" fmla="*/ 27 h 502"/>
                <a:gd name="T6" fmla="*/ 127 w 918"/>
                <a:gd name="T7" fmla="*/ 14 h 502"/>
                <a:gd name="T8" fmla="*/ 175 w 918"/>
                <a:gd name="T9" fmla="*/ 5 h 502"/>
                <a:gd name="T10" fmla="*/ 226 w 918"/>
                <a:gd name="T11" fmla="*/ 1 h 502"/>
                <a:gd name="T12" fmla="*/ 277 w 918"/>
                <a:gd name="T13" fmla="*/ 0 h 502"/>
                <a:gd name="T14" fmla="*/ 329 w 918"/>
                <a:gd name="T15" fmla="*/ 2 h 502"/>
                <a:gd name="T16" fmla="*/ 380 w 918"/>
                <a:gd name="T17" fmla="*/ 9 h 502"/>
                <a:gd name="T18" fmla="*/ 482 w 918"/>
                <a:gd name="T19" fmla="*/ 28 h 502"/>
                <a:gd name="T20" fmla="*/ 585 w 918"/>
                <a:gd name="T21" fmla="*/ 59 h 502"/>
                <a:gd name="T22" fmla="*/ 679 w 918"/>
                <a:gd name="T23" fmla="*/ 96 h 502"/>
                <a:gd name="T24" fmla="*/ 722 w 918"/>
                <a:gd name="T25" fmla="*/ 116 h 502"/>
                <a:gd name="T26" fmla="*/ 760 w 918"/>
                <a:gd name="T27" fmla="*/ 137 h 502"/>
                <a:gd name="T28" fmla="*/ 794 w 918"/>
                <a:gd name="T29" fmla="*/ 159 h 502"/>
                <a:gd name="T30" fmla="*/ 826 w 918"/>
                <a:gd name="T31" fmla="*/ 181 h 502"/>
                <a:gd name="T32" fmla="*/ 854 w 918"/>
                <a:gd name="T33" fmla="*/ 203 h 502"/>
                <a:gd name="T34" fmla="*/ 876 w 918"/>
                <a:gd name="T35" fmla="*/ 227 h 502"/>
                <a:gd name="T36" fmla="*/ 894 w 918"/>
                <a:gd name="T37" fmla="*/ 250 h 502"/>
                <a:gd name="T38" fmla="*/ 907 w 918"/>
                <a:gd name="T39" fmla="*/ 274 h 502"/>
                <a:gd name="T40" fmla="*/ 915 w 918"/>
                <a:gd name="T41" fmla="*/ 296 h 502"/>
                <a:gd name="T42" fmla="*/ 918 w 918"/>
                <a:gd name="T43" fmla="*/ 318 h 502"/>
                <a:gd name="T44" fmla="*/ 915 w 918"/>
                <a:gd name="T45" fmla="*/ 341 h 502"/>
                <a:gd name="T46" fmla="*/ 907 w 918"/>
                <a:gd name="T47" fmla="*/ 364 h 502"/>
                <a:gd name="T48" fmla="*/ 894 w 918"/>
                <a:gd name="T49" fmla="*/ 388 h 502"/>
                <a:gd name="T50" fmla="*/ 876 w 918"/>
                <a:gd name="T51" fmla="*/ 411 h 502"/>
                <a:gd name="T52" fmla="*/ 854 w 918"/>
                <a:gd name="T53" fmla="*/ 434 h 502"/>
                <a:gd name="T54" fmla="*/ 826 w 918"/>
                <a:gd name="T55" fmla="*/ 457 h 502"/>
                <a:gd name="T56" fmla="*/ 794 w 918"/>
                <a:gd name="T57" fmla="*/ 479 h 502"/>
                <a:gd name="T58" fmla="*/ 760 w 918"/>
                <a:gd name="T59" fmla="*/ 50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18" h="502">
                  <a:moveTo>
                    <a:pt x="0" y="62"/>
                  </a:moveTo>
                  <a:lnTo>
                    <a:pt x="38" y="43"/>
                  </a:lnTo>
                  <a:lnTo>
                    <a:pt x="81" y="27"/>
                  </a:lnTo>
                  <a:lnTo>
                    <a:pt x="127" y="14"/>
                  </a:lnTo>
                  <a:lnTo>
                    <a:pt x="175" y="5"/>
                  </a:lnTo>
                  <a:lnTo>
                    <a:pt x="226" y="1"/>
                  </a:lnTo>
                  <a:lnTo>
                    <a:pt x="277" y="0"/>
                  </a:lnTo>
                  <a:lnTo>
                    <a:pt x="329" y="2"/>
                  </a:lnTo>
                  <a:lnTo>
                    <a:pt x="380" y="9"/>
                  </a:lnTo>
                  <a:lnTo>
                    <a:pt x="482" y="28"/>
                  </a:lnTo>
                  <a:lnTo>
                    <a:pt x="585" y="59"/>
                  </a:lnTo>
                  <a:lnTo>
                    <a:pt x="679" y="96"/>
                  </a:lnTo>
                  <a:lnTo>
                    <a:pt x="722" y="116"/>
                  </a:lnTo>
                  <a:lnTo>
                    <a:pt x="760" y="137"/>
                  </a:lnTo>
                  <a:lnTo>
                    <a:pt x="794" y="159"/>
                  </a:lnTo>
                  <a:lnTo>
                    <a:pt x="826" y="181"/>
                  </a:lnTo>
                  <a:lnTo>
                    <a:pt x="854" y="203"/>
                  </a:lnTo>
                  <a:lnTo>
                    <a:pt x="876" y="227"/>
                  </a:lnTo>
                  <a:lnTo>
                    <a:pt x="894" y="250"/>
                  </a:lnTo>
                  <a:lnTo>
                    <a:pt x="907" y="274"/>
                  </a:lnTo>
                  <a:lnTo>
                    <a:pt x="915" y="296"/>
                  </a:lnTo>
                  <a:lnTo>
                    <a:pt x="918" y="318"/>
                  </a:lnTo>
                  <a:lnTo>
                    <a:pt x="915" y="341"/>
                  </a:lnTo>
                  <a:lnTo>
                    <a:pt x="907" y="364"/>
                  </a:lnTo>
                  <a:lnTo>
                    <a:pt x="894" y="388"/>
                  </a:lnTo>
                  <a:lnTo>
                    <a:pt x="876" y="411"/>
                  </a:lnTo>
                  <a:lnTo>
                    <a:pt x="854" y="434"/>
                  </a:lnTo>
                  <a:lnTo>
                    <a:pt x="826" y="457"/>
                  </a:lnTo>
                  <a:lnTo>
                    <a:pt x="794" y="479"/>
                  </a:lnTo>
                  <a:lnTo>
                    <a:pt x="760" y="50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0" name="Line 31"/>
            <p:cNvSpPr>
              <a:spLocks noChangeShapeType="1"/>
            </p:cNvSpPr>
            <p:nvPr/>
          </p:nvSpPr>
          <p:spPr bwMode="auto">
            <a:xfrm>
              <a:off x="3023" y="1939"/>
              <a:ext cx="651" cy="65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" name="Line 32"/>
            <p:cNvSpPr>
              <a:spLocks noChangeShapeType="1"/>
            </p:cNvSpPr>
            <p:nvPr/>
          </p:nvSpPr>
          <p:spPr bwMode="auto">
            <a:xfrm>
              <a:off x="2786" y="2075"/>
              <a:ext cx="651" cy="65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" name="Freeform 33"/>
            <p:cNvSpPr>
              <a:spLocks/>
            </p:cNvSpPr>
            <p:nvPr/>
          </p:nvSpPr>
          <p:spPr bwMode="auto">
            <a:xfrm>
              <a:off x="2786" y="1939"/>
              <a:ext cx="237" cy="136"/>
            </a:xfrm>
            <a:custGeom>
              <a:avLst/>
              <a:gdLst>
                <a:gd name="T0" fmla="*/ 608 w 608"/>
                <a:gd name="T1" fmla="*/ 0 h 354"/>
                <a:gd name="T2" fmla="*/ 608 w 608"/>
                <a:gd name="T3" fmla="*/ 3 h 354"/>
                <a:gd name="T4" fmla="*/ 0 w 608"/>
                <a:gd name="T5" fmla="*/ 354 h 354"/>
                <a:gd name="T6" fmla="*/ 0 w 608"/>
                <a:gd name="T7" fmla="*/ 9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08" h="354">
                  <a:moveTo>
                    <a:pt x="608" y="0"/>
                  </a:moveTo>
                  <a:lnTo>
                    <a:pt x="608" y="3"/>
                  </a:lnTo>
                  <a:lnTo>
                    <a:pt x="0" y="354"/>
                  </a:lnTo>
                  <a:lnTo>
                    <a:pt x="0" y="9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3" name="Line 34"/>
            <p:cNvSpPr>
              <a:spLocks noChangeShapeType="1"/>
            </p:cNvSpPr>
            <p:nvPr/>
          </p:nvSpPr>
          <p:spPr bwMode="auto">
            <a:xfrm flipV="1">
              <a:off x="1337" y="963"/>
              <a:ext cx="659" cy="160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" name="Freeform 35"/>
            <p:cNvSpPr>
              <a:spLocks/>
            </p:cNvSpPr>
            <p:nvPr/>
          </p:nvSpPr>
          <p:spPr bwMode="auto">
            <a:xfrm>
              <a:off x="2832" y="1124"/>
              <a:ext cx="442" cy="572"/>
            </a:xfrm>
            <a:custGeom>
              <a:avLst/>
              <a:gdLst>
                <a:gd name="T0" fmla="*/ 933 w 1140"/>
                <a:gd name="T1" fmla="*/ 18 h 1472"/>
                <a:gd name="T2" fmla="*/ 866 w 1140"/>
                <a:gd name="T3" fmla="*/ 2 h 1472"/>
                <a:gd name="T4" fmla="*/ 793 w 1140"/>
                <a:gd name="T5" fmla="*/ 1 h 1472"/>
                <a:gd name="T6" fmla="*/ 715 w 1140"/>
                <a:gd name="T7" fmla="*/ 15 h 1472"/>
                <a:gd name="T8" fmla="*/ 635 w 1140"/>
                <a:gd name="T9" fmla="*/ 44 h 1472"/>
                <a:gd name="T10" fmla="*/ 553 w 1140"/>
                <a:gd name="T11" fmla="*/ 87 h 1472"/>
                <a:gd name="T12" fmla="*/ 471 w 1140"/>
                <a:gd name="T13" fmla="*/ 145 h 1472"/>
                <a:gd name="T14" fmla="*/ 392 w 1140"/>
                <a:gd name="T15" fmla="*/ 213 h 1472"/>
                <a:gd name="T16" fmla="*/ 317 w 1140"/>
                <a:gd name="T17" fmla="*/ 293 h 1472"/>
                <a:gd name="T18" fmla="*/ 245 w 1140"/>
                <a:gd name="T19" fmla="*/ 382 h 1472"/>
                <a:gd name="T20" fmla="*/ 181 w 1140"/>
                <a:gd name="T21" fmla="*/ 478 h 1472"/>
                <a:gd name="T22" fmla="*/ 126 w 1140"/>
                <a:gd name="T23" fmla="*/ 580 h 1472"/>
                <a:gd name="T24" fmla="*/ 79 w 1140"/>
                <a:gd name="T25" fmla="*/ 684 h 1472"/>
                <a:gd name="T26" fmla="*/ 43 w 1140"/>
                <a:gd name="T27" fmla="*/ 790 h 1472"/>
                <a:gd name="T28" fmla="*/ 17 w 1140"/>
                <a:gd name="T29" fmla="*/ 895 h 1472"/>
                <a:gd name="T30" fmla="*/ 2 w 1140"/>
                <a:gd name="T31" fmla="*/ 996 h 1472"/>
                <a:gd name="T32" fmla="*/ 0 w 1140"/>
                <a:gd name="T33" fmla="*/ 1092 h 1472"/>
                <a:gd name="T34" fmla="*/ 10 w 1140"/>
                <a:gd name="T35" fmla="*/ 1182 h 1472"/>
                <a:gd name="T36" fmla="*/ 30 w 1140"/>
                <a:gd name="T37" fmla="*/ 1260 h 1472"/>
                <a:gd name="T38" fmla="*/ 63 w 1140"/>
                <a:gd name="T39" fmla="*/ 1330 h 1472"/>
                <a:gd name="T40" fmla="*/ 105 w 1140"/>
                <a:gd name="T41" fmla="*/ 1386 h 1472"/>
                <a:gd name="T42" fmla="*/ 157 w 1140"/>
                <a:gd name="T43" fmla="*/ 1429 h 1472"/>
                <a:gd name="T44" fmla="*/ 218 w 1140"/>
                <a:gd name="T45" fmla="*/ 1457 h 1472"/>
                <a:gd name="T46" fmla="*/ 286 w 1140"/>
                <a:gd name="T47" fmla="*/ 1471 h 1472"/>
                <a:gd name="T48" fmla="*/ 360 w 1140"/>
                <a:gd name="T49" fmla="*/ 1470 h 1472"/>
                <a:gd name="T50" fmla="*/ 438 w 1140"/>
                <a:gd name="T51" fmla="*/ 1453 h 1472"/>
                <a:gd name="T52" fmla="*/ 519 w 1140"/>
                <a:gd name="T53" fmla="*/ 1421 h 1472"/>
                <a:gd name="T54" fmla="*/ 601 w 1140"/>
                <a:gd name="T55" fmla="*/ 1375 h 1472"/>
                <a:gd name="T56" fmla="*/ 682 w 1140"/>
                <a:gd name="T57" fmla="*/ 1317 h 1472"/>
                <a:gd name="T58" fmla="*/ 761 w 1140"/>
                <a:gd name="T59" fmla="*/ 1246 h 1472"/>
                <a:gd name="T60" fmla="*/ 836 w 1140"/>
                <a:gd name="T61" fmla="*/ 1164 h 1472"/>
                <a:gd name="T62" fmla="*/ 905 w 1140"/>
                <a:gd name="T63" fmla="*/ 1074 h 1472"/>
                <a:gd name="T64" fmla="*/ 968 w 1140"/>
                <a:gd name="T65" fmla="*/ 977 h 1472"/>
                <a:gd name="T66" fmla="*/ 1023 w 1140"/>
                <a:gd name="T67" fmla="*/ 875 h 1472"/>
                <a:gd name="T68" fmla="*/ 1067 w 1140"/>
                <a:gd name="T69" fmla="*/ 770 h 1472"/>
                <a:gd name="T70" fmla="*/ 1102 w 1140"/>
                <a:gd name="T71" fmla="*/ 664 h 1472"/>
                <a:gd name="T72" fmla="*/ 1126 w 1140"/>
                <a:gd name="T73" fmla="*/ 560 h 1472"/>
                <a:gd name="T74" fmla="*/ 1139 w 1140"/>
                <a:gd name="T75" fmla="*/ 459 h 1472"/>
                <a:gd name="T76" fmla="*/ 1139 w 1140"/>
                <a:gd name="T77" fmla="*/ 364 h 1472"/>
                <a:gd name="T78" fmla="*/ 1128 w 1140"/>
                <a:gd name="T79" fmla="*/ 277 h 1472"/>
                <a:gd name="T80" fmla="*/ 1105 w 1140"/>
                <a:gd name="T81" fmla="*/ 199 h 1472"/>
                <a:gd name="T82" fmla="*/ 1070 w 1140"/>
                <a:gd name="T83" fmla="*/ 132 h 1472"/>
                <a:gd name="T84" fmla="*/ 1027 w 1140"/>
                <a:gd name="T85" fmla="*/ 77 h 1472"/>
                <a:gd name="T86" fmla="*/ 974 w 1140"/>
                <a:gd name="T87" fmla="*/ 37 h 1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40" h="1472">
                  <a:moveTo>
                    <a:pt x="974" y="37"/>
                  </a:moveTo>
                  <a:lnTo>
                    <a:pt x="953" y="26"/>
                  </a:lnTo>
                  <a:lnTo>
                    <a:pt x="933" y="18"/>
                  </a:lnTo>
                  <a:lnTo>
                    <a:pt x="911" y="11"/>
                  </a:lnTo>
                  <a:lnTo>
                    <a:pt x="888" y="5"/>
                  </a:lnTo>
                  <a:lnTo>
                    <a:pt x="866" y="2"/>
                  </a:lnTo>
                  <a:lnTo>
                    <a:pt x="843" y="0"/>
                  </a:lnTo>
                  <a:lnTo>
                    <a:pt x="818" y="0"/>
                  </a:lnTo>
                  <a:lnTo>
                    <a:pt x="793" y="1"/>
                  </a:lnTo>
                  <a:lnTo>
                    <a:pt x="767" y="4"/>
                  </a:lnTo>
                  <a:lnTo>
                    <a:pt x="741" y="8"/>
                  </a:lnTo>
                  <a:lnTo>
                    <a:pt x="715" y="15"/>
                  </a:lnTo>
                  <a:lnTo>
                    <a:pt x="689" y="23"/>
                  </a:lnTo>
                  <a:lnTo>
                    <a:pt x="662" y="33"/>
                  </a:lnTo>
                  <a:lnTo>
                    <a:pt x="635" y="44"/>
                  </a:lnTo>
                  <a:lnTo>
                    <a:pt x="607" y="57"/>
                  </a:lnTo>
                  <a:lnTo>
                    <a:pt x="581" y="71"/>
                  </a:lnTo>
                  <a:lnTo>
                    <a:pt x="553" y="87"/>
                  </a:lnTo>
                  <a:lnTo>
                    <a:pt x="525" y="105"/>
                  </a:lnTo>
                  <a:lnTo>
                    <a:pt x="499" y="123"/>
                  </a:lnTo>
                  <a:lnTo>
                    <a:pt x="471" y="145"/>
                  </a:lnTo>
                  <a:lnTo>
                    <a:pt x="444" y="166"/>
                  </a:lnTo>
                  <a:lnTo>
                    <a:pt x="418" y="189"/>
                  </a:lnTo>
                  <a:lnTo>
                    <a:pt x="392" y="213"/>
                  </a:lnTo>
                  <a:lnTo>
                    <a:pt x="367" y="238"/>
                  </a:lnTo>
                  <a:lnTo>
                    <a:pt x="341" y="265"/>
                  </a:lnTo>
                  <a:lnTo>
                    <a:pt x="317" y="293"/>
                  </a:lnTo>
                  <a:lnTo>
                    <a:pt x="292" y="321"/>
                  </a:lnTo>
                  <a:lnTo>
                    <a:pt x="269" y="351"/>
                  </a:lnTo>
                  <a:lnTo>
                    <a:pt x="245" y="382"/>
                  </a:lnTo>
                  <a:lnTo>
                    <a:pt x="223" y="413"/>
                  </a:lnTo>
                  <a:lnTo>
                    <a:pt x="202" y="445"/>
                  </a:lnTo>
                  <a:lnTo>
                    <a:pt x="181" y="478"/>
                  </a:lnTo>
                  <a:lnTo>
                    <a:pt x="162" y="512"/>
                  </a:lnTo>
                  <a:lnTo>
                    <a:pt x="143" y="545"/>
                  </a:lnTo>
                  <a:lnTo>
                    <a:pt x="126" y="580"/>
                  </a:lnTo>
                  <a:lnTo>
                    <a:pt x="109" y="614"/>
                  </a:lnTo>
                  <a:lnTo>
                    <a:pt x="94" y="649"/>
                  </a:lnTo>
                  <a:lnTo>
                    <a:pt x="79" y="684"/>
                  </a:lnTo>
                  <a:lnTo>
                    <a:pt x="65" y="719"/>
                  </a:lnTo>
                  <a:lnTo>
                    <a:pt x="54" y="755"/>
                  </a:lnTo>
                  <a:lnTo>
                    <a:pt x="43" y="790"/>
                  </a:lnTo>
                  <a:lnTo>
                    <a:pt x="33" y="825"/>
                  </a:lnTo>
                  <a:lnTo>
                    <a:pt x="25" y="860"/>
                  </a:lnTo>
                  <a:lnTo>
                    <a:pt x="17" y="895"/>
                  </a:lnTo>
                  <a:lnTo>
                    <a:pt x="11" y="929"/>
                  </a:lnTo>
                  <a:lnTo>
                    <a:pt x="7" y="963"/>
                  </a:lnTo>
                  <a:lnTo>
                    <a:pt x="2" y="996"/>
                  </a:lnTo>
                  <a:lnTo>
                    <a:pt x="0" y="1029"/>
                  </a:lnTo>
                  <a:lnTo>
                    <a:pt x="0" y="1061"/>
                  </a:lnTo>
                  <a:lnTo>
                    <a:pt x="0" y="1092"/>
                  </a:lnTo>
                  <a:lnTo>
                    <a:pt x="2" y="1123"/>
                  </a:lnTo>
                  <a:lnTo>
                    <a:pt x="6" y="1153"/>
                  </a:lnTo>
                  <a:lnTo>
                    <a:pt x="10" y="1182"/>
                  </a:lnTo>
                  <a:lnTo>
                    <a:pt x="15" y="1209"/>
                  </a:lnTo>
                  <a:lnTo>
                    <a:pt x="23" y="1236"/>
                  </a:lnTo>
                  <a:lnTo>
                    <a:pt x="30" y="1260"/>
                  </a:lnTo>
                  <a:lnTo>
                    <a:pt x="40" y="1285"/>
                  </a:lnTo>
                  <a:lnTo>
                    <a:pt x="50" y="1308"/>
                  </a:lnTo>
                  <a:lnTo>
                    <a:pt x="63" y="1330"/>
                  </a:lnTo>
                  <a:lnTo>
                    <a:pt x="76" y="1350"/>
                  </a:lnTo>
                  <a:lnTo>
                    <a:pt x="90" y="1369"/>
                  </a:lnTo>
                  <a:lnTo>
                    <a:pt x="105" y="1386"/>
                  </a:lnTo>
                  <a:lnTo>
                    <a:pt x="122" y="1402"/>
                  </a:lnTo>
                  <a:lnTo>
                    <a:pt x="139" y="1416"/>
                  </a:lnTo>
                  <a:lnTo>
                    <a:pt x="157" y="1429"/>
                  </a:lnTo>
                  <a:lnTo>
                    <a:pt x="177" y="1440"/>
                  </a:lnTo>
                  <a:lnTo>
                    <a:pt x="197" y="1450"/>
                  </a:lnTo>
                  <a:lnTo>
                    <a:pt x="218" y="1457"/>
                  </a:lnTo>
                  <a:lnTo>
                    <a:pt x="240" y="1464"/>
                  </a:lnTo>
                  <a:lnTo>
                    <a:pt x="262" y="1468"/>
                  </a:lnTo>
                  <a:lnTo>
                    <a:pt x="286" y="1471"/>
                  </a:lnTo>
                  <a:lnTo>
                    <a:pt x="310" y="1472"/>
                  </a:lnTo>
                  <a:lnTo>
                    <a:pt x="335" y="1472"/>
                  </a:lnTo>
                  <a:lnTo>
                    <a:pt x="360" y="1470"/>
                  </a:lnTo>
                  <a:lnTo>
                    <a:pt x="386" y="1466"/>
                  </a:lnTo>
                  <a:lnTo>
                    <a:pt x="411" y="1460"/>
                  </a:lnTo>
                  <a:lnTo>
                    <a:pt x="438" y="1453"/>
                  </a:lnTo>
                  <a:lnTo>
                    <a:pt x="465" y="1444"/>
                  </a:lnTo>
                  <a:lnTo>
                    <a:pt x="491" y="1434"/>
                  </a:lnTo>
                  <a:lnTo>
                    <a:pt x="519" y="1421"/>
                  </a:lnTo>
                  <a:lnTo>
                    <a:pt x="547" y="1407"/>
                  </a:lnTo>
                  <a:lnTo>
                    <a:pt x="573" y="1392"/>
                  </a:lnTo>
                  <a:lnTo>
                    <a:pt x="601" y="1375"/>
                  </a:lnTo>
                  <a:lnTo>
                    <a:pt x="628" y="1357"/>
                  </a:lnTo>
                  <a:lnTo>
                    <a:pt x="655" y="1338"/>
                  </a:lnTo>
                  <a:lnTo>
                    <a:pt x="682" y="1317"/>
                  </a:lnTo>
                  <a:lnTo>
                    <a:pt x="708" y="1294"/>
                  </a:lnTo>
                  <a:lnTo>
                    <a:pt x="735" y="1271"/>
                  </a:lnTo>
                  <a:lnTo>
                    <a:pt x="761" y="1246"/>
                  </a:lnTo>
                  <a:lnTo>
                    <a:pt x="786" y="1220"/>
                  </a:lnTo>
                  <a:lnTo>
                    <a:pt x="812" y="1193"/>
                  </a:lnTo>
                  <a:lnTo>
                    <a:pt x="836" y="1164"/>
                  </a:lnTo>
                  <a:lnTo>
                    <a:pt x="860" y="1136"/>
                  </a:lnTo>
                  <a:lnTo>
                    <a:pt x="883" y="1105"/>
                  </a:lnTo>
                  <a:lnTo>
                    <a:pt x="905" y="1074"/>
                  </a:lnTo>
                  <a:lnTo>
                    <a:pt x="928" y="1043"/>
                  </a:lnTo>
                  <a:lnTo>
                    <a:pt x="948" y="1010"/>
                  </a:lnTo>
                  <a:lnTo>
                    <a:pt x="968" y="977"/>
                  </a:lnTo>
                  <a:lnTo>
                    <a:pt x="987" y="943"/>
                  </a:lnTo>
                  <a:lnTo>
                    <a:pt x="1006" y="909"/>
                  </a:lnTo>
                  <a:lnTo>
                    <a:pt x="1023" y="875"/>
                  </a:lnTo>
                  <a:lnTo>
                    <a:pt x="1039" y="840"/>
                  </a:lnTo>
                  <a:lnTo>
                    <a:pt x="1053" y="805"/>
                  </a:lnTo>
                  <a:lnTo>
                    <a:pt x="1067" y="770"/>
                  </a:lnTo>
                  <a:lnTo>
                    <a:pt x="1080" y="734"/>
                  </a:lnTo>
                  <a:lnTo>
                    <a:pt x="1092" y="699"/>
                  </a:lnTo>
                  <a:lnTo>
                    <a:pt x="1102" y="664"/>
                  </a:lnTo>
                  <a:lnTo>
                    <a:pt x="1112" y="629"/>
                  </a:lnTo>
                  <a:lnTo>
                    <a:pt x="1119" y="594"/>
                  </a:lnTo>
                  <a:lnTo>
                    <a:pt x="1126" y="560"/>
                  </a:lnTo>
                  <a:lnTo>
                    <a:pt x="1131" y="526"/>
                  </a:lnTo>
                  <a:lnTo>
                    <a:pt x="1135" y="492"/>
                  </a:lnTo>
                  <a:lnTo>
                    <a:pt x="1139" y="459"/>
                  </a:lnTo>
                  <a:lnTo>
                    <a:pt x="1140" y="427"/>
                  </a:lnTo>
                  <a:lnTo>
                    <a:pt x="1140" y="395"/>
                  </a:lnTo>
                  <a:lnTo>
                    <a:pt x="1139" y="364"/>
                  </a:lnTo>
                  <a:lnTo>
                    <a:pt x="1136" y="334"/>
                  </a:lnTo>
                  <a:lnTo>
                    <a:pt x="1132" y="304"/>
                  </a:lnTo>
                  <a:lnTo>
                    <a:pt x="1128" y="277"/>
                  </a:lnTo>
                  <a:lnTo>
                    <a:pt x="1122" y="250"/>
                  </a:lnTo>
                  <a:lnTo>
                    <a:pt x="1114" y="223"/>
                  </a:lnTo>
                  <a:lnTo>
                    <a:pt x="1105" y="199"/>
                  </a:lnTo>
                  <a:lnTo>
                    <a:pt x="1095" y="175"/>
                  </a:lnTo>
                  <a:lnTo>
                    <a:pt x="1083" y="153"/>
                  </a:lnTo>
                  <a:lnTo>
                    <a:pt x="1070" y="132"/>
                  </a:lnTo>
                  <a:lnTo>
                    <a:pt x="1058" y="113"/>
                  </a:lnTo>
                  <a:lnTo>
                    <a:pt x="1043" y="95"/>
                  </a:lnTo>
                  <a:lnTo>
                    <a:pt x="1027" y="77"/>
                  </a:lnTo>
                  <a:lnTo>
                    <a:pt x="1010" y="63"/>
                  </a:lnTo>
                  <a:lnTo>
                    <a:pt x="992" y="49"/>
                  </a:lnTo>
                  <a:lnTo>
                    <a:pt x="974" y="37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" name="Freeform 36"/>
            <p:cNvSpPr>
              <a:spLocks/>
            </p:cNvSpPr>
            <p:nvPr/>
          </p:nvSpPr>
          <p:spPr bwMode="auto">
            <a:xfrm>
              <a:off x="2609" y="835"/>
              <a:ext cx="888" cy="1147"/>
            </a:xfrm>
            <a:custGeom>
              <a:avLst/>
              <a:gdLst>
                <a:gd name="T0" fmla="*/ 1890 w 2280"/>
                <a:gd name="T1" fmla="*/ 47 h 2946"/>
                <a:gd name="T2" fmla="*/ 1798 w 2280"/>
                <a:gd name="T3" fmla="*/ 17 h 2946"/>
                <a:gd name="T4" fmla="*/ 1700 w 2280"/>
                <a:gd name="T5" fmla="*/ 2 h 2946"/>
                <a:gd name="T6" fmla="*/ 1597 w 2280"/>
                <a:gd name="T7" fmla="*/ 2 h 2946"/>
                <a:gd name="T8" fmla="*/ 1488 w 2280"/>
                <a:gd name="T9" fmla="*/ 17 h 2946"/>
                <a:gd name="T10" fmla="*/ 1375 w 2280"/>
                <a:gd name="T11" fmla="*/ 48 h 2946"/>
                <a:gd name="T12" fmla="*/ 1260 w 2280"/>
                <a:gd name="T13" fmla="*/ 93 h 2946"/>
                <a:gd name="T14" fmla="*/ 1145 w 2280"/>
                <a:gd name="T15" fmla="*/ 152 h 2946"/>
                <a:gd name="T16" fmla="*/ 1029 w 2280"/>
                <a:gd name="T17" fmla="*/ 226 h 2946"/>
                <a:gd name="T18" fmla="*/ 914 w 2280"/>
                <a:gd name="T19" fmla="*/ 312 h 2946"/>
                <a:gd name="T20" fmla="*/ 801 w 2280"/>
                <a:gd name="T21" fmla="*/ 410 h 2946"/>
                <a:gd name="T22" fmla="*/ 693 w 2280"/>
                <a:gd name="T23" fmla="*/ 520 h 2946"/>
                <a:gd name="T24" fmla="*/ 588 w 2280"/>
                <a:gd name="T25" fmla="*/ 639 h 2946"/>
                <a:gd name="T26" fmla="*/ 489 w 2280"/>
                <a:gd name="T27" fmla="*/ 767 h 2946"/>
                <a:gd name="T28" fmla="*/ 398 w 2280"/>
                <a:gd name="T29" fmla="*/ 902 h 2946"/>
                <a:gd name="T30" fmla="*/ 314 w 2280"/>
                <a:gd name="T31" fmla="*/ 1042 h 2946"/>
                <a:gd name="T32" fmla="*/ 238 w 2280"/>
                <a:gd name="T33" fmla="*/ 1188 h 2946"/>
                <a:gd name="T34" fmla="*/ 172 w 2280"/>
                <a:gd name="T35" fmla="*/ 1337 h 2946"/>
                <a:gd name="T36" fmla="*/ 116 w 2280"/>
                <a:gd name="T37" fmla="*/ 1486 h 2946"/>
                <a:gd name="T38" fmla="*/ 70 w 2280"/>
                <a:gd name="T39" fmla="*/ 1636 h 2946"/>
                <a:gd name="T40" fmla="*/ 36 w 2280"/>
                <a:gd name="T41" fmla="*/ 1784 h 2946"/>
                <a:gd name="T42" fmla="*/ 12 w 2280"/>
                <a:gd name="T43" fmla="*/ 1929 h 2946"/>
                <a:gd name="T44" fmla="*/ 1 w 2280"/>
                <a:gd name="T45" fmla="*/ 2070 h 2946"/>
                <a:gd name="T46" fmla="*/ 2 w 2280"/>
                <a:gd name="T47" fmla="*/ 2203 h 2946"/>
                <a:gd name="T48" fmla="*/ 13 w 2280"/>
                <a:gd name="T49" fmla="*/ 2329 h 2946"/>
                <a:gd name="T50" fmla="*/ 38 w 2280"/>
                <a:gd name="T51" fmla="*/ 2447 h 2946"/>
                <a:gd name="T52" fmla="*/ 73 w 2280"/>
                <a:gd name="T53" fmla="*/ 2554 h 2946"/>
                <a:gd name="T54" fmla="*/ 120 w 2280"/>
                <a:gd name="T55" fmla="*/ 2650 h 2946"/>
                <a:gd name="T56" fmla="*/ 176 w 2280"/>
                <a:gd name="T57" fmla="*/ 2734 h 2946"/>
                <a:gd name="T58" fmla="*/ 243 w 2280"/>
                <a:gd name="T59" fmla="*/ 2805 h 2946"/>
                <a:gd name="T60" fmla="*/ 320 w 2280"/>
                <a:gd name="T61" fmla="*/ 2862 h 2946"/>
                <a:gd name="T62" fmla="*/ 405 w 2280"/>
                <a:gd name="T63" fmla="*/ 2904 h 2946"/>
                <a:gd name="T64" fmla="*/ 498 w 2280"/>
                <a:gd name="T65" fmla="*/ 2932 h 2946"/>
                <a:gd name="T66" fmla="*/ 597 w 2280"/>
                <a:gd name="T67" fmla="*/ 2945 h 2946"/>
                <a:gd name="T68" fmla="*/ 701 w 2280"/>
                <a:gd name="T69" fmla="*/ 2943 h 2946"/>
                <a:gd name="T70" fmla="*/ 811 w 2280"/>
                <a:gd name="T71" fmla="*/ 2925 h 2946"/>
                <a:gd name="T72" fmla="*/ 924 w 2280"/>
                <a:gd name="T73" fmla="*/ 2892 h 2946"/>
                <a:gd name="T74" fmla="*/ 1039 w 2280"/>
                <a:gd name="T75" fmla="*/ 2844 h 2946"/>
                <a:gd name="T76" fmla="*/ 1155 w 2280"/>
                <a:gd name="T77" fmla="*/ 2782 h 2946"/>
                <a:gd name="T78" fmla="*/ 1270 w 2280"/>
                <a:gd name="T79" fmla="*/ 2706 h 2946"/>
                <a:gd name="T80" fmla="*/ 1385 w 2280"/>
                <a:gd name="T81" fmla="*/ 2618 h 2946"/>
                <a:gd name="T82" fmla="*/ 1497 w 2280"/>
                <a:gd name="T83" fmla="*/ 2518 h 2946"/>
                <a:gd name="T84" fmla="*/ 1605 w 2280"/>
                <a:gd name="T85" fmla="*/ 2407 h 2946"/>
                <a:gd name="T86" fmla="*/ 1709 w 2280"/>
                <a:gd name="T87" fmla="*/ 2286 h 2946"/>
                <a:gd name="T88" fmla="*/ 1807 w 2280"/>
                <a:gd name="T89" fmla="*/ 2157 h 2946"/>
                <a:gd name="T90" fmla="*/ 1897 w 2280"/>
                <a:gd name="T91" fmla="*/ 2021 h 2946"/>
                <a:gd name="T92" fmla="*/ 1980 w 2280"/>
                <a:gd name="T93" fmla="*/ 1879 h 2946"/>
                <a:gd name="T94" fmla="*/ 2054 w 2280"/>
                <a:gd name="T95" fmla="*/ 1733 h 2946"/>
                <a:gd name="T96" fmla="*/ 2119 w 2280"/>
                <a:gd name="T97" fmla="*/ 1584 h 2946"/>
                <a:gd name="T98" fmla="*/ 2173 w 2280"/>
                <a:gd name="T99" fmla="*/ 1434 h 2946"/>
                <a:gd name="T100" fmla="*/ 2217 w 2280"/>
                <a:gd name="T101" fmla="*/ 1284 h 2946"/>
                <a:gd name="T102" fmla="*/ 2250 w 2280"/>
                <a:gd name="T103" fmla="*/ 1137 h 2946"/>
                <a:gd name="T104" fmla="*/ 2271 w 2280"/>
                <a:gd name="T105" fmla="*/ 992 h 2946"/>
                <a:gd name="T106" fmla="*/ 2279 w 2280"/>
                <a:gd name="T107" fmla="*/ 854 h 2946"/>
                <a:gd name="T108" fmla="*/ 2277 w 2280"/>
                <a:gd name="T109" fmla="*/ 721 h 2946"/>
                <a:gd name="T110" fmla="*/ 2263 w 2280"/>
                <a:gd name="T111" fmla="*/ 596 h 2946"/>
                <a:gd name="T112" fmla="*/ 2237 w 2280"/>
                <a:gd name="T113" fmla="*/ 480 h 2946"/>
                <a:gd name="T114" fmla="*/ 2199 w 2280"/>
                <a:gd name="T115" fmla="*/ 375 h 2946"/>
                <a:gd name="T116" fmla="*/ 2152 w 2280"/>
                <a:gd name="T117" fmla="*/ 280 h 2946"/>
                <a:gd name="T118" fmla="*/ 2093 w 2280"/>
                <a:gd name="T119" fmla="*/ 199 h 2946"/>
                <a:gd name="T120" fmla="*/ 2024 w 2280"/>
                <a:gd name="T121" fmla="*/ 130 h 2946"/>
                <a:gd name="T122" fmla="*/ 1946 w 2280"/>
                <a:gd name="T123" fmla="*/ 76 h 2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80" h="2946">
                  <a:moveTo>
                    <a:pt x="1946" y="76"/>
                  </a:moveTo>
                  <a:lnTo>
                    <a:pt x="1918" y="61"/>
                  </a:lnTo>
                  <a:lnTo>
                    <a:pt x="1890" y="47"/>
                  </a:lnTo>
                  <a:lnTo>
                    <a:pt x="1860" y="35"/>
                  </a:lnTo>
                  <a:lnTo>
                    <a:pt x="1830" y="26"/>
                  </a:lnTo>
                  <a:lnTo>
                    <a:pt x="1798" y="17"/>
                  </a:lnTo>
                  <a:lnTo>
                    <a:pt x="1766" y="11"/>
                  </a:lnTo>
                  <a:lnTo>
                    <a:pt x="1734" y="5"/>
                  </a:lnTo>
                  <a:lnTo>
                    <a:pt x="1700" y="2"/>
                  </a:lnTo>
                  <a:lnTo>
                    <a:pt x="1666" y="0"/>
                  </a:lnTo>
                  <a:lnTo>
                    <a:pt x="1632" y="0"/>
                  </a:lnTo>
                  <a:lnTo>
                    <a:pt x="1597" y="2"/>
                  </a:lnTo>
                  <a:lnTo>
                    <a:pt x="1561" y="5"/>
                  </a:lnTo>
                  <a:lnTo>
                    <a:pt x="1524" y="11"/>
                  </a:lnTo>
                  <a:lnTo>
                    <a:pt x="1488" y="17"/>
                  </a:lnTo>
                  <a:lnTo>
                    <a:pt x="1451" y="26"/>
                  </a:lnTo>
                  <a:lnTo>
                    <a:pt x="1414" y="36"/>
                  </a:lnTo>
                  <a:lnTo>
                    <a:pt x="1375" y="48"/>
                  </a:lnTo>
                  <a:lnTo>
                    <a:pt x="1337" y="62"/>
                  </a:lnTo>
                  <a:lnTo>
                    <a:pt x="1300" y="77"/>
                  </a:lnTo>
                  <a:lnTo>
                    <a:pt x="1260" y="93"/>
                  </a:lnTo>
                  <a:lnTo>
                    <a:pt x="1222" y="112"/>
                  </a:lnTo>
                  <a:lnTo>
                    <a:pt x="1184" y="131"/>
                  </a:lnTo>
                  <a:lnTo>
                    <a:pt x="1145" y="152"/>
                  </a:lnTo>
                  <a:lnTo>
                    <a:pt x="1106" y="176"/>
                  </a:lnTo>
                  <a:lnTo>
                    <a:pt x="1068" y="200"/>
                  </a:lnTo>
                  <a:lnTo>
                    <a:pt x="1029" y="226"/>
                  </a:lnTo>
                  <a:lnTo>
                    <a:pt x="990" y="253"/>
                  </a:lnTo>
                  <a:lnTo>
                    <a:pt x="953" y="282"/>
                  </a:lnTo>
                  <a:lnTo>
                    <a:pt x="914" y="312"/>
                  </a:lnTo>
                  <a:lnTo>
                    <a:pt x="876" y="344"/>
                  </a:lnTo>
                  <a:lnTo>
                    <a:pt x="839" y="377"/>
                  </a:lnTo>
                  <a:lnTo>
                    <a:pt x="801" y="410"/>
                  </a:lnTo>
                  <a:lnTo>
                    <a:pt x="765" y="446"/>
                  </a:lnTo>
                  <a:lnTo>
                    <a:pt x="728" y="482"/>
                  </a:lnTo>
                  <a:lnTo>
                    <a:pt x="693" y="520"/>
                  </a:lnTo>
                  <a:lnTo>
                    <a:pt x="658" y="558"/>
                  </a:lnTo>
                  <a:lnTo>
                    <a:pt x="623" y="598"/>
                  </a:lnTo>
                  <a:lnTo>
                    <a:pt x="588" y="639"/>
                  </a:lnTo>
                  <a:lnTo>
                    <a:pt x="554" y="680"/>
                  </a:lnTo>
                  <a:lnTo>
                    <a:pt x="521" y="723"/>
                  </a:lnTo>
                  <a:lnTo>
                    <a:pt x="489" y="767"/>
                  </a:lnTo>
                  <a:lnTo>
                    <a:pt x="459" y="811"/>
                  </a:lnTo>
                  <a:lnTo>
                    <a:pt x="428" y="856"/>
                  </a:lnTo>
                  <a:lnTo>
                    <a:pt x="398" y="902"/>
                  </a:lnTo>
                  <a:lnTo>
                    <a:pt x="369" y="949"/>
                  </a:lnTo>
                  <a:lnTo>
                    <a:pt x="340" y="995"/>
                  </a:lnTo>
                  <a:lnTo>
                    <a:pt x="314" y="1042"/>
                  </a:lnTo>
                  <a:lnTo>
                    <a:pt x="287" y="1091"/>
                  </a:lnTo>
                  <a:lnTo>
                    <a:pt x="263" y="1139"/>
                  </a:lnTo>
                  <a:lnTo>
                    <a:pt x="238" y="1188"/>
                  </a:lnTo>
                  <a:lnTo>
                    <a:pt x="215" y="1237"/>
                  </a:lnTo>
                  <a:lnTo>
                    <a:pt x="192" y="1287"/>
                  </a:lnTo>
                  <a:lnTo>
                    <a:pt x="172" y="1337"/>
                  </a:lnTo>
                  <a:lnTo>
                    <a:pt x="152" y="1386"/>
                  </a:lnTo>
                  <a:lnTo>
                    <a:pt x="133" y="1436"/>
                  </a:lnTo>
                  <a:lnTo>
                    <a:pt x="116" y="1486"/>
                  </a:lnTo>
                  <a:lnTo>
                    <a:pt x="99" y="1536"/>
                  </a:lnTo>
                  <a:lnTo>
                    <a:pt x="84" y="1586"/>
                  </a:lnTo>
                  <a:lnTo>
                    <a:pt x="70" y="1636"/>
                  </a:lnTo>
                  <a:lnTo>
                    <a:pt x="57" y="1686"/>
                  </a:lnTo>
                  <a:lnTo>
                    <a:pt x="45" y="1735"/>
                  </a:lnTo>
                  <a:lnTo>
                    <a:pt x="36" y="1784"/>
                  </a:lnTo>
                  <a:lnTo>
                    <a:pt x="26" y="1833"/>
                  </a:lnTo>
                  <a:lnTo>
                    <a:pt x="19" y="1881"/>
                  </a:lnTo>
                  <a:lnTo>
                    <a:pt x="12" y="1929"/>
                  </a:lnTo>
                  <a:lnTo>
                    <a:pt x="7" y="1976"/>
                  </a:lnTo>
                  <a:lnTo>
                    <a:pt x="4" y="2023"/>
                  </a:lnTo>
                  <a:lnTo>
                    <a:pt x="1" y="2070"/>
                  </a:lnTo>
                  <a:lnTo>
                    <a:pt x="0" y="2114"/>
                  </a:lnTo>
                  <a:lnTo>
                    <a:pt x="0" y="2159"/>
                  </a:lnTo>
                  <a:lnTo>
                    <a:pt x="2" y="2203"/>
                  </a:lnTo>
                  <a:lnTo>
                    <a:pt x="4" y="2246"/>
                  </a:lnTo>
                  <a:lnTo>
                    <a:pt x="8" y="2288"/>
                  </a:lnTo>
                  <a:lnTo>
                    <a:pt x="13" y="2329"/>
                  </a:lnTo>
                  <a:lnTo>
                    <a:pt x="21" y="2370"/>
                  </a:lnTo>
                  <a:lnTo>
                    <a:pt x="28" y="2409"/>
                  </a:lnTo>
                  <a:lnTo>
                    <a:pt x="38" y="2447"/>
                  </a:lnTo>
                  <a:lnTo>
                    <a:pt x="49" y="2484"/>
                  </a:lnTo>
                  <a:lnTo>
                    <a:pt x="60" y="2520"/>
                  </a:lnTo>
                  <a:lnTo>
                    <a:pt x="73" y="2554"/>
                  </a:lnTo>
                  <a:lnTo>
                    <a:pt x="88" y="2587"/>
                  </a:lnTo>
                  <a:lnTo>
                    <a:pt x="103" y="2620"/>
                  </a:lnTo>
                  <a:lnTo>
                    <a:pt x="120" y="2650"/>
                  </a:lnTo>
                  <a:lnTo>
                    <a:pt x="138" y="2680"/>
                  </a:lnTo>
                  <a:lnTo>
                    <a:pt x="156" y="2707"/>
                  </a:lnTo>
                  <a:lnTo>
                    <a:pt x="176" y="2734"/>
                  </a:lnTo>
                  <a:lnTo>
                    <a:pt x="198" y="2760"/>
                  </a:lnTo>
                  <a:lnTo>
                    <a:pt x="220" y="2783"/>
                  </a:lnTo>
                  <a:lnTo>
                    <a:pt x="243" y="2805"/>
                  </a:lnTo>
                  <a:lnTo>
                    <a:pt x="268" y="2826"/>
                  </a:lnTo>
                  <a:lnTo>
                    <a:pt x="293" y="2845"/>
                  </a:lnTo>
                  <a:lnTo>
                    <a:pt x="320" y="2862"/>
                  </a:lnTo>
                  <a:lnTo>
                    <a:pt x="348" y="2878"/>
                  </a:lnTo>
                  <a:lnTo>
                    <a:pt x="375" y="2892"/>
                  </a:lnTo>
                  <a:lnTo>
                    <a:pt x="405" y="2904"/>
                  </a:lnTo>
                  <a:lnTo>
                    <a:pt x="435" y="2915"/>
                  </a:lnTo>
                  <a:lnTo>
                    <a:pt x="466" y="2925"/>
                  </a:lnTo>
                  <a:lnTo>
                    <a:pt x="498" y="2932"/>
                  </a:lnTo>
                  <a:lnTo>
                    <a:pt x="530" y="2938"/>
                  </a:lnTo>
                  <a:lnTo>
                    <a:pt x="563" y="2943"/>
                  </a:lnTo>
                  <a:lnTo>
                    <a:pt x="597" y="2945"/>
                  </a:lnTo>
                  <a:lnTo>
                    <a:pt x="631" y="2946"/>
                  </a:lnTo>
                  <a:lnTo>
                    <a:pt x="666" y="2945"/>
                  </a:lnTo>
                  <a:lnTo>
                    <a:pt x="701" y="2943"/>
                  </a:lnTo>
                  <a:lnTo>
                    <a:pt x="738" y="2937"/>
                  </a:lnTo>
                  <a:lnTo>
                    <a:pt x="774" y="2932"/>
                  </a:lnTo>
                  <a:lnTo>
                    <a:pt x="811" y="2925"/>
                  </a:lnTo>
                  <a:lnTo>
                    <a:pt x="848" y="2915"/>
                  </a:lnTo>
                  <a:lnTo>
                    <a:pt x="886" y="2904"/>
                  </a:lnTo>
                  <a:lnTo>
                    <a:pt x="924" y="2892"/>
                  </a:lnTo>
                  <a:lnTo>
                    <a:pt x="961" y="2877"/>
                  </a:lnTo>
                  <a:lnTo>
                    <a:pt x="999" y="2861"/>
                  </a:lnTo>
                  <a:lnTo>
                    <a:pt x="1039" y="2844"/>
                  </a:lnTo>
                  <a:lnTo>
                    <a:pt x="1077" y="2825"/>
                  </a:lnTo>
                  <a:lnTo>
                    <a:pt x="1116" y="2804"/>
                  </a:lnTo>
                  <a:lnTo>
                    <a:pt x="1155" y="2782"/>
                  </a:lnTo>
                  <a:lnTo>
                    <a:pt x="1193" y="2759"/>
                  </a:lnTo>
                  <a:lnTo>
                    <a:pt x="1232" y="2733"/>
                  </a:lnTo>
                  <a:lnTo>
                    <a:pt x="1270" y="2706"/>
                  </a:lnTo>
                  <a:lnTo>
                    <a:pt x="1309" y="2679"/>
                  </a:lnTo>
                  <a:lnTo>
                    <a:pt x="1347" y="2649"/>
                  </a:lnTo>
                  <a:lnTo>
                    <a:pt x="1385" y="2618"/>
                  </a:lnTo>
                  <a:lnTo>
                    <a:pt x="1422" y="2586"/>
                  </a:lnTo>
                  <a:lnTo>
                    <a:pt x="1459" y="2552"/>
                  </a:lnTo>
                  <a:lnTo>
                    <a:pt x="1497" y="2518"/>
                  </a:lnTo>
                  <a:lnTo>
                    <a:pt x="1534" y="2482"/>
                  </a:lnTo>
                  <a:lnTo>
                    <a:pt x="1569" y="2444"/>
                  </a:lnTo>
                  <a:lnTo>
                    <a:pt x="1605" y="2407"/>
                  </a:lnTo>
                  <a:lnTo>
                    <a:pt x="1640" y="2368"/>
                  </a:lnTo>
                  <a:lnTo>
                    <a:pt x="1675" y="2327"/>
                  </a:lnTo>
                  <a:lnTo>
                    <a:pt x="1709" y="2286"/>
                  </a:lnTo>
                  <a:lnTo>
                    <a:pt x="1742" y="2244"/>
                  </a:lnTo>
                  <a:lnTo>
                    <a:pt x="1775" y="2201"/>
                  </a:lnTo>
                  <a:lnTo>
                    <a:pt x="1807" y="2157"/>
                  </a:lnTo>
                  <a:lnTo>
                    <a:pt x="1837" y="2112"/>
                  </a:lnTo>
                  <a:lnTo>
                    <a:pt x="1867" y="2067"/>
                  </a:lnTo>
                  <a:lnTo>
                    <a:pt x="1897" y="2021"/>
                  </a:lnTo>
                  <a:lnTo>
                    <a:pt x="1926" y="1974"/>
                  </a:lnTo>
                  <a:lnTo>
                    <a:pt x="1954" y="1927"/>
                  </a:lnTo>
                  <a:lnTo>
                    <a:pt x="1980" y="1879"/>
                  </a:lnTo>
                  <a:lnTo>
                    <a:pt x="2006" y="1830"/>
                  </a:lnTo>
                  <a:lnTo>
                    <a:pt x="2030" y="1782"/>
                  </a:lnTo>
                  <a:lnTo>
                    <a:pt x="2054" y="1733"/>
                  </a:lnTo>
                  <a:lnTo>
                    <a:pt x="2076" y="1683"/>
                  </a:lnTo>
                  <a:lnTo>
                    <a:pt x="2098" y="1634"/>
                  </a:lnTo>
                  <a:lnTo>
                    <a:pt x="2119" y="1584"/>
                  </a:lnTo>
                  <a:lnTo>
                    <a:pt x="2138" y="1534"/>
                  </a:lnTo>
                  <a:lnTo>
                    <a:pt x="2156" y="1484"/>
                  </a:lnTo>
                  <a:lnTo>
                    <a:pt x="2173" y="1434"/>
                  </a:lnTo>
                  <a:lnTo>
                    <a:pt x="2189" y="1384"/>
                  </a:lnTo>
                  <a:lnTo>
                    <a:pt x="2204" y="1334"/>
                  </a:lnTo>
                  <a:lnTo>
                    <a:pt x="2217" y="1284"/>
                  </a:lnTo>
                  <a:lnTo>
                    <a:pt x="2229" y="1235"/>
                  </a:lnTo>
                  <a:lnTo>
                    <a:pt x="2240" y="1186"/>
                  </a:lnTo>
                  <a:lnTo>
                    <a:pt x="2250" y="1137"/>
                  </a:lnTo>
                  <a:lnTo>
                    <a:pt x="2258" y="1088"/>
                  </a:lnTo>
                  <a:lnTo>
                    <a:pt x="2264" y="1040"/>
                  </a:lnTo>
                  <a:lnTo>
                    <a:pt x="2271" y="992"/>
                  </a:lnTo>
                  <a:lnTo>
                    <a:pt x="2275" y="945"/>
                  </a:lnTo>
                  <a:lnTo>
                    <a:pt x="2278" y="900"/>
                  </a:lnTo>
                  <a:lnTo>
                    <a:pt x="2279" y="854"/>
                  </a:lnTo>
                  <a:lnTo>
                    <a:pt x="2280" y="808"/>
                  </a:lnTo>
                  <a:lnTo>
                    <a:pt x="2279" y="764"/>
                  </a:lnTo>
                  <a:lnTo>
                    <a:pt x="2277" y="721"/>
                  </a:lnTo>
                  <a:lnTo>
                    <a:pt x="2274" y="678"/>
                  </a:lnTo>
                  <a:lnTo>
                    <a:pt x="2269" y="637"/>
                  </a:lnTo>
                  <a:lnTo>
                    <a:pt x="2263" y="596"/>
                  </a:lnTo>
                  <a:lnTo>
                    <a:pt x="2256" y="556"/>
                  </a:lnTo>
                  <a:lnTo>
                    <a:pt x="2247" y="517"/>
                  </a:lnTo>
                  <a:lnTo>
                    <a:pt x="2237" y="480"/>
                  </a:lnTo>
                  <a:lnTo>
                    <a:pt x="2226" y="444"/>
                  </a:lnTo>
                  <a:lnTo>
                    <a:pt x="2213" y="409"/>
                  </a:lnTo>
                  <a:lnTo>
                    <a:pt x="2199" y="375"/>
                  </a:lnTo>
                  <a:lnTo>
                    <a:pt x="2185" y="342"/>
                  </a:lnTo>
                  <a:lnTo>
                    <a:pt x="2169" y="311"/>
                  </a:lnTo>
                  <a:lnTo>
                    <a:pt x="2152" y="280"/>
                  </a:lnTo>
                  <a:lnTo>
                    <a:pt x="2133" y="252"/>
                  </a:lnTo>
                  <a:lnTo>
                    <a:pt x="2113" y="225"/>
                  </a:lnTo>
                  <a:lnTo>
                    <a:pt x="2093" y="199"/>
                  </a:lnTo>
                  <a:lnTo>
                    <a:pt x="2071" y="175"/>
                  </a:lnTo>
                  <a:lnTo>
                    <a:pt x="2048" y="151"/>
                  </a:lnTo>
                  <a:lnTo>
                    <a:pt x="2024" y="130"/>
                  </a:lnTo>
                  <a:lnTo>
                    <a:pt x="1999" y="111"/>
                  </a:lnTo>
                  <a:lnTo>
                    <a:pt x="1973" y="93"/>
                  </a:lnTo>
                  <a:lnTo>
                    <a:pt x="1946" y="76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6" name="Freeform 37"/>
            <p:cNvSpPr>
              <a:spLocks/>
            </p:cNvSpPr>
            <p:nvPr/>
          </p:nvSpPr>
          <p:spPr bwMode="auto">
            <a:xfrm>
              <a:off x="1996" y="443"/>
              <a:ext cx="689" cy="520"/>
            </a:xfrm>
            <a:custGeom>
              <a:avLst/>
              <a:gdLst>
                <a:gd name="T0" fmla="*/ 1775 w 1775"/>
                <a:gd name="T1" fmla="*/ 75 h 1339"/>
                <a:gd name="T2" fmla="*/ 1747 w 1775"/>
                <a:gd name="T3" fmla="*/ 60 h 1339"/>
                <a:gd name="T4" fmla="*/ 1718 w 1775"/>
                <a:gd name="T5" fmla="*/ 48 h 1339"/>
                <a:gd name="T6" fmla="*/ 1688 w 1775"/>
                <a:gd name="T7" fmla="*/ 36 h 1339"/>
                <a:gd name="T8" fmla="*/ 1659 w 1775"/>
                <a:gd name="T9" fmla="*/ 25 h 1339"/>
                <a:gd name="T10" fmla="*/ 1627 w 1775"/>
                <a:gd name="T11" fmla="*/ 17 h 1339"/>
                <a:gd name="T12" fmla="*/ 1595 w 1775"/>
                <a:gd name="T13" fmla="*/ 10 h 1339"/>
                <a:gd name="T14" fmla="*/ 1562 w 1775"/>
                <a:gd name="T15" fmla="*/ 5 h 1339"/>
                <a:gd name="T16" fmla="*/ 1529 w 1775"/>
                <a:gd name="T17" fmla="*/ 2 h 1339"/>
                <a:gd name="T18" fmla="*/ 1495 w 1775"/>
                <a:gd name="T19" fmla="*/ 0 h 1339"/>
                <a:gd name="T20" fmla="*/ 1461 w 1775"/>
                <a:gd name="T21" fmla="*/ 1 h 1339"/>
                <a:gd name="T22" fmla="*/ 1424 w 1775"/>
                <a:gd name="T23" fmla="*/ 2 h 1339"/>
                <a:gd name="T24" fmla="*/ 1389 w 1775"/>
                <a:gd name="T25" fmla="*/ 5 h 1339"/>
                <a:gd name="T26" fmla="*/ 1353 w 1775"/>
                <a:gd name="T27" fmla="*/ 10 h 1339"/>
                <a:gd name="T28" fmla="*/ 1316 w 1775"/>
                <a:gd name="T29" fmla="*/ 18 h 1339"/>
                <a:gd name="T30" fmla="*/ 1278 w 1775"/>
                <a:gd name="T31" fmla="*/ 26 h 1339"/>
                <a:gd name="T32" fmla="*/ 1241 w 1775"/>
                <a:gd name="T33" fmla="*/ 36 h 1339"/>
                <a:gd name="T34" fmla="*/ 1204 w 1775"/>
                <a:gd name="T35" fmla="*/ 48 h 1339"/>
                <a:gd name="T36" fmla="*/ 1166 w 1775"/>
                <a:gd name="T37" fmla="*/ 61 h 1339"/>
                <a:gd name="T38" fmla="*/ 1127 w 1775"/>
                <a:gd name="T39" fmla="*/ 76 h 1339"/>
                <a:gd name="T40" fmla="*/ 1089 w 1775"/>
                <a:gd name="T41" fmla="*/ 93 h 1339"/>
                <a:gd name="T42" fmla="*/ 1051 w 1775"/>
                <a:gd name="T43" fmla="*/ 111 h 1339"/>
                <a:gd name="T44" fmla="*/ 1011 w 1775"/>
                <a:gd name="T45" fmla="*/ 132 h 1339"/>
                <a:gd name="T46" fmla="*/ 973 w 1775"/>
                <a:gd name="T47" fmla="*/ 153 h 1339"/>
                <a:gd name="T48" fmla="*/ 935 w 1775"/>
                <a:gd name="T49" fmla="*/ 176 h 1339"/>
                <a:gd name="T50" fmla="*/ 895 w 1775"/>
                <a:gd name="T51" fmla="*/ 201 h 1339"/>
                <a:gd name="T52" fmla="*/ 857 w 1775"/>
                <a:gd name="T53" fmla="*/ 226 h 1339"/>
                <a:gd name="T54" fmla="*/ 818 w 1775"/>
                <a:gd name="T55" fmla="*/ 254 h 1339"/>
                <a:gd name="T56" fmla="*/ 780 w 1775"/>
                <a:gd name="T57" fmla="*/ 283 h 1339"/>
                <a:gd name="T58" fmla="*/ 742 w 1775"/>
                <a:gd name="T59" fmla="*/ 313 h 1339"/>
                <a:gd name="T60" fmla="*/ 705 w 1775"/>
                <a:gd name="T61" fmla="*/ 345 h 1339"/>
                <a:gd name="T62" fmla="*/ 666 w 1775"/>
                <a:gd name="T63" fmla="*/ 378 h 1339"/>
                <a:gd name="T64" fmla="*/ 629 w 1775"/>
                <a:gd name="T65" fmla="*/ 412 h 1339"/>
                <a:gd name="T66" fmla="*/ 593 w 1775"/>
                <a:gd name="T67" fmla="*/ 447 h 1339"/>
                <a:gd name="T68" fmla="*/ 557 w 1775"/>
                <a:gd name="T69" fmla="*/ 483 h 1339"/>
                <a:gd name="T70" fmla="*/ 520 w 1775"/>
                <a:gd name="T71" fmla="*/ 520 h 1339"/>
                <a:gd name="T72" fmla="*/ 485 w 1775"/>
                <a:gd name="T73" fmla="*/ 560 h 1339"/>
                <a:gd name="T74" fmla="*/ 450 w 1775"/>
                <a:gd name="T75" fmla="*/ 599 h 1339"/>
                <a:gd name="T76" fmla="*/ 416 w 1775"/>
                <a:gd name="T77" fmla="*/ 640 h 1339"/>
                <a:gd name="T78" fmla="*/ 382 w 1775"/>
                <a:gd name="T79" fmla="*/ 682 h 1339"/>
                <a:gd name="T80" fmla="*/ 350 w 1775"/>
                <a:gd name="T81" fmla="*/ 725 h 1339"/>
                <a:gd name="T82" fmla="*/ 317 w 1775"/>
                <a:gd name="T83" fmla="*/ 768 h 1339"/>
                <a:gd name="T84" fmla="*/ 286 w 1775"/>
                <a:gd name="T85" fmla="*/ 812 h 1339"/>
                <a:gd name="T86" fmla="*/ 255 w 1775"/>
                <a:gd name="T87" fmla="*/ 858 h 1339"/>
                <a:gd name="T88" fmla="*/ 225 w 1775"/>
                <a:gd name="T89" fmla="*/ 904 h 1339"/>
                <a:gd name="T90" fmla="*/ 197 w 1775"/>
                <a:gd name="T91" fmla="*/ 949 h 1339"/>
                <a:gd name="T92" fmla="*/ 168 w 1775"/>
                <a:gd name="T93" fmla="*/ 997 h 1339"/>
                <a:gd name="T94" fmla="*/ 141 w 1775"/>
                <a:gd name="T95" fmla="*/ 1044 h 1339"/>
                <a:gd name="T96" fmla="*/ 115 w 1775"/>
                <a:gd name="T97" fmla="*/ 1093 h 1339"/>
                <a:gd name="T98" fmla="*/ 90 w 1775"/>
                <a:gd name="T99" fmla="*/ 1141 h 1339"/>
                <a:gd name="T100" fmla="*/ 66 w 1775"/>
                <a:gd name="T101" fmla="*/ 1190 h 1339"/>
                <a:gd name="T102" fmla="*/ 42 w 1775"/>
                <a:gd name="T103" fmla="*/ 1240 h 1339"/>
                <a:gd name="T104" fmla="*/ 21 w 1775"/>
                <a:gd name="T105" fmla="*/ 1289 h 1339"/>
                <a:gd name="T106" fmla="*/ 0 w 1775"/>
                <a:gd name="T107" fmla="*/ 1339 h 1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775" h="1339">
                  <a:moveTo>
                    <a:pt x="1775" y="75"/>
                  </a:moveTo>
                  <a:lnTo>
                    <a:pt x="1747" y="60"/>
                  </a:lnTo>
                  <a:lnTo>
                    <a:pt x="1718" y="48"/>
                  </a:lnTo>
                  <a:lnTo>
                    <a:pt x="1688" y="36"/>
                  </a:lnTo>
                  <a:lnTo>
                    <a:pt x="1659" y="25"/>
                  </a:lnTo>
                  <a:lnTo>
                    <a:pt x="1627" y="17"/>
                  </a:lnTo>
                  <a:lnTo>
                    <a:pt x="1595" y="10"/>
                  </a:lnTo>
                  <a:lnTo>
                    <a:pt x="1562" y="5"/>
                  </a:lnTo>
                  <a:lnTo>
                    <a:pt x="1529" y="2"/>
                  </a:lnTo>
                  <a:lnTo>
                    <a:pt x="1495" y="0"/>
                  </a:lnTo>
                  <a:lnTo>
                    <a:pt x="1461" y="1"/>
                  </a:lnTo>
                  <a:lnTo>
                    <a:pt x="1424" y="2"/>
                  </a:lnTo>
                  <a:lnTo>
                    <a:pt x="1389" y="5"/>
                  </a:lnTo>
                  <a:lnTo>
                    <a:pt x="1353" y="10"/>
                  </a:lnTo>
                  <a:lnTo>
                    <a:pt x="1316" y="18"/>
                  </a:lnTo>
                  <a:lnTo>
                    <a:pt x="1278" y="26"/>
                  </a:lnTo>
                  <a:lnTo>
                    <a:pt x="1241" y="36"/>
                  </a:lnTo>
                  <a:lnTo>
                    <a:pt x="1204" y="48"/>
                  </a:lnTo>
                  <a:lnTo>
                    <a:pt x="1166" y="61"/>
                  </a:lnTo>
                  <a:lnTo>
                    <a:pt x="1127" y="76"/>
                  </a:lnTo>
                  <a:lnTo>
                    <a:pt x="1089" y="93"/>
                  </a:lnTo>
                  <a:lnTo>
                    <a:pt x="1051" y="111"/>
                  </a:lnTo>
                  <a:lnTo>
                    <a:pt x="1011" y="132"/>
                  </a:lnTo>
                  <a:lnTo>
                    <a:pt x="973" y="153"/>
                  </a:lnTo>
                  <a:lnTo>
                    <a:pt x="935" y="176"/>
                  </a:lnTo>
                  <a:lnTo>
                    <a:pt x="895" y="201"/>
                  </a:lnTo>
                  <a:lnTo>
                    <a:pt x="857" y="226"/>
                  </a:lnTo>
                  <a:lnTo>
                    <a:pt x="818" y="254"/>
                  </a:lnTo>
                  <a:lnTo>
                    <a:pt x="780" y="283"/>
                  </a:lnTo>
                  <a:lnTo>
                    <a:pt x="742" y="313"/>
                  </a:lnTo>
                  <a:lnTo>
                    <a:pt x="705" y="345"/>
                  </a:lnTo>
                  <a:lnTo>
                    <a:pt x="666" y="378"/>
                  </a:lnTo>
                  <a:lnTo>
                    <a:pt x="629" y="412"/>
                  </a:lnTo>
                  <a:lnTo>
                    <a:pt x="593" y="447"/>
                  </a:lnTo>
                  <a:lnTo>
                    <a:pt x="557" y="483"/>
                  </a:lnTo>
                  <a:lnTo>
                    <a:pt x="520" y="520"/>
                  </a:lnTo>
                  <a:lnTo>
                    <a:pt x="485" y="560"/>
                  </a:lnTo>
                  <a:lnTo>
                    <a:pt x="450" y="599"/>
                  </a:lnTo>
                  <a:lnTo>
                    <a:pt x="416" y="640"/>
                  </a:lnTo>
                  <a:lnTo>
                    <a:pt x="382" y="682"/>
                  </a:lnTo>
                  <a:lnTo>
                    <a:pt x="350" y="725"/>
                  </a:lnTo>
                  <a:lnTo>
                    <a:pt x="317" y="768"/>
                  </a:lnTo>
                  <a:lnTo>
                    <a:pt x="286" y="812"/>
                  </a:lnTo>
                  <a:lnTo>
                    <a:pt x="255" y="858"/>
                  </a:lnTo>
                  <a:lnTo>
                    <a:pt x="225" y="904"/>
                  </a:lnTo>
                  <a:lnTo>
                    <a:pt x="197" y="949"/>
                  </a:lnTo>
                  <a:lnTo>
                    <a:pt x="168" y="997"/>
                  </a:lnTo>
                  <a:lnTo>
                    <a:pt x="141" y="1044"/>
                  </a:lnTo>
                  <a:lnTo>
                    <a:pt x="115" y="1093"/>
                  </a:lnTo>
                  <a:lnTo>
                    <a:pt x="90" y="1141"/>
                  </a:lnTo>
                  <a:lnTo>
                    <a:pt x="66" y="1190"/>
                  </a:lnTo>
                  <a:lnTo>
                    <a:pt x="42" y="1240"/>
                  </a:lnTo>
                  <a:lnTo>
                    <a:pt x="21" y="1289"/>
                  </a:lnTo>
                  <a:lnTo>
                    <a:pt x="0" y="133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7" name="Line 38"/>
            <p:cNvSpPr>
              <a:spLocks noChangeShapeType="1"/>
            </p:cNvSpPr>
            <p:nvPr/>
          </p:nvSpPr>
          <p:spPr bwMode="auto">
            <a:xfrm flipH="1">
              <a:off x="3437" y="2590"/>
              <a:ext cx="237" cy="13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8" name="Line 39"/>
            <p:cNvSpPr>
              <a:spLocks noChangeShapeType="1"/>
            </p:cNvSpPr>
            <p:nvPr/>
          </p:nvSpPr>
          <p:spPr bwMode="auto">
            <a:xfrm flipH="1">
              <a:off x="2846" y="2658"/>
              <a:ext cx="1419" cy="82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9" name="Freeform 40"/>
            <p:cNvSpPr>
              <a:spLocks/>
            </p:cNvSpPr>
            <p:nvPr/>
          </p:nvSpPr>
          <p:spPr bwMode="auto">
            <a:xfrm>
              <a:off x="4265" y="2470"/>
              <a:ext cx="136" cy="188"/>
            </a:xfrm>
            <a:custGeom>
              <a:avLst/>
              <a:gdLst>
                <a:gd name="T0" fmla="*/ 0 w 346"/>
                <a:gd name="T1" fmla="*/ 482 h 482"/>
                <a:gd name="T2" fmla="*/ 32 w 346"/>
                <a:gd name="T3" fmla="*/ 463 h 482"/>
                <a:gd name="T4" fmla="*/ 63 w 346"/>
                <a:gd name="T5" fmla="*/ 443 h 482"/>
                <a:gd name="T6" fmla="*/ 92 w 346"/>
                <a:gd name="T7" fmla="*/ 422 h 482"/>
                <a:gd name="T8" fmla="*/ 120 w 346"/>
                <a:gd name="T9" fmla="*/ 401 h 482"/>
                <a:gd name="T10" fmla="*/ 147 w 346"/>
                <a:gd name="T11" fmla="*/ 379 h 482"/>
                <a:gd name="T12" fmla="*/ 171 w 346"/>
                <a:gd name="T13" fmla="*/ 356 h 482"/>
                <a:gd name="T14" fmla="*/ 196 w 346"/>
                <a:gd name="T15" fmla="*/ 333 h 482"/>
                <a:gd name="T16" fmla="*/ 217 w 346"/>
                <a:gd name="T17" fmla="*/ 310 h 482"/>
                <a:gd name="T18" fmla="*/ 237 w 346"/>
                <a:gd name="T19" fmla="*/ 285 h 482"/>
                <a:gd name="T20" fmla="*/ 256 w 346"/>
                <a:gd name="T21" fmla="*/ 261 h 482"/>
                <a:gd name="T22" fmla="*/ 272 w 346"/>
                <a:gd name="T23" fmla="*/ 236 h 482"/>
                <a:gd name="T24" fmla="*/ 288 w 346"/>
                <a:gd name="T25" fmla="*/ 211 h 482"/>
                <a:gd name="T26" fmla="*/ 301 w 346"/>
                <a:gd name="T27" fmla="*/ 185 h 482"/>
                <a:gd name="T28" fmla="*/ 313 w 346"/>
                <a:gd name="T29" fmla="*/ 158 h 482"/>
                <a:gd name="T30" fmla="*/ 323 w 346"/>
                <a:gd name="T31" fmla="*/ 133 h 482"/>
                <a:gd name="T32" fmla="*/ 331 w 346"/>
                <a:gd name="T33" fmla="*/ 106 h 482"/>
                <a:gd name="T34" fmla="*/ 337 w 346"/>
                <a:gd name="T35" fmla="*/ 80 h 482"/>
                <a:gd name="T36" fmla="*/ 343 w 346"/>
                <a:gd name="T37" fmla="*/ 53 h 482"/>
                <a:gd name="T38" fmla="*/ 345 w 346"/>
                <a:gd name="T39" fmla="*/ 26 h 482"/>
                <a:gd name="T40" fmla="*/ 346 w 346"/>
                <a:gd name="T41" fmla="*/ 0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46" h="482">
                  <a:moveTo>
                    <a:pt x="0" y="482"/>
                  </a:moveTo>
                  <a:lnTo>
                    <a:pt x="32" y="463"/>
                  </a:lnTo>
                  <a:lnTo>
                    <a:pt x="63" y="443"/>
                  </a:lnTo>
                  <a:lnTo>
                    <a:pt x="92" y="422"/>
                  </a:lnTo>
                  <a:lnTo>
                    <a:pt x="120" y="401"/>
                  </a:lnTo>
                  <a:lnTo>
                    <a:pt x="147" y="379"/>
                  </a:lnTo>
                  <a:lnTo>
                    <a:pt x="171" y="356"/>
                  </a:lnTo>
                  <a:lnTo>
                    <a:pt x="196" y="333"/>
                  </a:lnTo>
                  <a:lnTo>
                    <a:pt x="217" y="310"/>
                  </a:lnTo>
                  <a:lnTo>
                    <a:pt x="237" y="285"/>
                  </a:lnTo>
                  <a:lnTo>
                    <a:pt x="256" y="261"/>
                  </a:lnTo>
                  <a:lnTo>
                    <a:pt x="272" y="236"/>
                  </a:lnTo>
                  <a:lnTo>
                    <a:pt x="288" y="211"/>
                  </a:lnTo>
                  <a:lnTo>
                    <a:pt x="301" y="185"/>
                  </a:lnTo>
                  <a:lnTo>
                    <a:pt x="313" y="158"/>
                  </a:lnTo>
                  <a:lnTo>
                    <a:pt x="323" y="133"/>
                  </a:lnTo>
                  <a:lnTo>
                    <a:pt x="331" y="106"/>
                  </a:lnTo>
                  <a:lnTo>
                    <a:pt x="337" y="80"/>
                  </a:lnTo>
                  <a:lnTo>
                    <a:pt x="343" y="53"/>
                  </a:lnTo>
                  <a:lnTo>
                    <a:pt x="345" y="26"/>
                  </a:lnTo>
                  <a:lnTo>
                    <a:pt x="346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" name="Freeform 41"/>
            <p:cNvSpPr>
              <a:spLocks/>
            </p:cNvSpPr>
            <p:nvPr/>
          </p:nvSpPr>
          <p:spPr bwMode="auto">
            <a:xfrm>
              <a:off x="1337" y="2571"/>
              <a:ext cx="858" cy="907"/>
            </a:xfrm>
            <a:custGeom>
              <a:avLst/>
              <a:gdLst>
                <a:gd name="T0" fmla="*/ 2204 w 2204"/>
                <a:gd name="T1" fmla="*/ 2327 h 2327"/>
                <a:gd name="T2" fmla="*/ 0 w 2204"/>
                <a:gd name="T3" fmla="*/ 1054 h 2327"/>
                <a:gd name="T4" fmla="*/ 0 w 2204"/>
                <a:gd name="T5" fmla="*/ 0 h 2327"/>
                <a:gd name="T6" fmla="*/ 608 w 2204"/>
                <a:gd name="T7" fmla="*/ 351 h 2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04" h="2327">
                  <a:moveTo>
                    <a:pt x="2204" y="2327"/>
                  </a:moveTo>
                  <a:lnTo>
                    <a:pt x="0" y="1054"/>
                  </a:lnTo>
                  <a:lnTo>
                    <a:pt x="0" y="0"/>
                  </a:lnTo>
                  <a:lnTo>
                    <a:pt x="608" y="35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1" name="Freeform 42"/>
            <p:cNvSpPr>
              <a:spLocks/>
            </p:cNvSpPr>
            <p:nvPr/>
          </p:nvSpPr>
          <p:spPr bwMode="auto">
            <a:xfrm>
              <a:off x="2195" y="3478"/>
              <a:ext cx="651" cy="76"/>
            </a:xfrm>
            <a:custGeom>
              <a:avLst/>
              <a:gdLst>
                <a:gd name="T0" fmla="*/ 0 w 1672"/>
                <a:gd name="T1" fmla="*/ 0 h 200"/>
                <a:gd name="T2" fmla="*/ 33 w 1672"/>
                <a:gd name="T3" fmla="*/ 19 h 200"/>
                <a:gd name="T4" fmla="*/ 68 w 1672"/>
                <a:gd name="T5" fmla="*/ 36 h 200"/>
                <a:gd name="T6" fmla="*/ 104 w 1672"/>
                <a:gd name="T7" fmla="*/ 53 h 200"/>
                <a:gd name="T8" fmla="*/ 140 w 1672"/>
                <a:gd name="T9" fmla="*/ 69 h 200"/>
                <a:gd name="T10" fmla="*/ 179 w 1672"/>
                <a:gd name="T11" fmla="*/ 85 h 200"/>
                <a:gd name="T12" fmla="*/ 218 w 1672"/>
                <a:gd name="T13" fmla="*/ 99 h 200"/>
                <a:gd name="T14" fmla="*/ 258 w 1672"/>
                <a:gd name="T15" fmla="*/ 113 h 200"/>
                <a:gd name="T16" fmla="*/ 299 w 1672"/>
                <a:gd name="T17" fmla="*/ 126 h 200"/>
                <a:gd name="T18" fmla="*/ 341 w 1672"/>
                <a:gd name="T19" fmla="*/ 137 h 200"/>
                <a:gd name="T20" fmla="*/ 383 w 1672"/>
                <a:gd name="T21" fmla="*/ 148 h 200"/>
                <a:gd name="T22" fmla="*/ 427 w 1672"/>
                <a:gd name="T23" fmla="*/ 158 h 200"/>
                <a:gd name="T24" fmla="*/ 470 w 1672"/>
                <a:gd name="T25" fmla="*/ 167 h 200"/>
                <a:gd name="T26" fmla="*/ 515 w 1672"/>
                <a:gd name="T27" fmla="*/ 175 h 200"/>
                <a:gd name="T28" fmla="*/ 560 w 1672"/>
                <a:gd name="T29" fmla="*/ 181 h 200"/>
                <a:gd name="T30" fmla="*/ 605 w 1672"/>
                <a:gd name="T31" fmla="*/ 187 h 200"/>
                <a:gd name="T32" fmla="*/ 650 w 1672"/>
                <a:gd name="T33" fmla="*/ 192 h 200"/>
                <a:gd name="T34" fmla="*/ 697 w 1672"/>
                <a:gd name="T35" fmla="*/ 196 h 200"/>
                <a:gd name="T36" fmla="*/ 743 w 1672"/>
                <a:gd name="T37" fmla="*/ 198 h 200"/>
                <a:gd name="T38" fmla="*/ 789 w 1672"/>
                <a:gd name="T39" fmla="*/ 200 h 200"/>
                <a:gd name="T40" fmla="*/ 836 w 1672"/>
                <a:gd name="T41" fmla="*/ 200 h 200"/>
                <a:gd name="T42" fmla="*/ 883 w 1672"/>
                <a:gd name="T43" fmla="*/ 200 h 200"/>
                <a:gd name="T44" fmla="*/ 928 w 1672"/>
                <a:gd name="T45" fmla="*/ 198 h 200"/>
                <a:gd name="T46" fmla="*/ 975 w 1672"/>
                <a:gd name="T47" fmla="*/ 196 h 200"/>
                <a:gd name="T48" fmla="*/ 1021 w 1672"/>
                <a:gd name="T49" fmla="*/ 192 h 200"/>
                <a:gd name="T50" fmla="*/ 1067 w 1672"/>
                <a:gd name="T51" fmla="*/ 187 h 200"/>
                <a:gd name="T52" fmla="*/ 1112 w 1672"/>
                <a:gd name="T53" fmla="*/ 181 h 200"/>
                <a:gd name="T54" fmla="*/ 1156 w 1672"/>
                <a:gd name="T55" fmla="*/ 175 h 200"/>
                <a:gd name="T56" fmla="*/ 1201 w 1672"/>
                <a:gd name="T57" fmla="*/ 167 h 200"/>
                <a:gd name="T58" fmla="*/ 1245 w 1672"/>
                <a:gd name="T59" fmla="*/ 158 h 200"/>
                <a:gd name="T60" fmla="*/ 1288 w 1672"/>
                <a:gd name="T61" fmla="*/ 148 h 200"/>
                <a:gd name="T62" fmla="*/ 1331 w 1672"/>
                <a:gd name="T63" fmla="*/ 137 h 200"/>
                <a:gd name="T64" fmla="*/ 1372 w 1672"/>
                <a:gd name="T65" fmla="*/ 126 h 200"/>
                <a:gd name="T66" fmla="*/ 1414 w 1672"/>
                <a:gd name="T67" fmla="*/ 113 h 200"/>
                <a:gd name="T68" fmla="*/ 1453 w 1672"/>
                <a:gd name="T69" fmla="*/ 99 h 200"/>
                <a:gd name="T70" fmla="*/ 1493 w 1672"/>
                <a:gd name="T71" fmla="*/ 85 h 200"/>
                <a:gd name="T72" fmla="*/ 1531 w 1672"/>
                <a:gd name="T73" fmla="*/ 69 h 200"/>
                <a:gd name="T74" fmla="*/ 1568 w 1672"/>
                <a:gd name="T75" fmla="*/ 53 h 200"/>
                <a:gd name="T76" fmla="*/ 1603 w 1672"/>
                <a:gd name="T77" fmla="*/ 36 h 200"/>
                <a:gd name="T78" fmla="*/ 1639 w 1672"/>
                <a:gd name="T79" fmla="*/ 19 h 200"/>
                <a:gd name="T80" fmla="*/ 1672 w 1672"/>
                <a:gd name="T81" fmla="*/ 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672" h="200">
                  <a:moveTo>
                    <a:pt x="0" y="0"/>
                  </a:moveTo>
                  <a:lnTo>
                    <a:pt x="33" y="19"/>
                  </a:lnTo>
                  <a:lnTo>
                    <a:pt x="68" y="36"/>
                  </a:lnTo>
                  <a:lnTo>
                    <a:pt x="104" y="53"/>
                  </a:lnTo>
                  <a:lnTo>
                    <a:pt x="140" y="69"/>
                  </a:lnTo>
                  <a:lnTo>
                    <a:pt x="179" y="85"/>
                  </a:lnTo>
                  <a:lnTo>
                    <a:pt x="218" y="99"/>
                  </a:lnTo>
                  <a:lnTo>
                    <a:pt x="258" y="113"/>
                  </a:lnTo>
                  <a:lnTo>
                    <a:pt x="299" y="126"/>
                  </a:lnTo>
                  <a:lnTo>
                    <a:pt x="341" y="137"/>
                  </a:lnTo>
                  <a:lnTo>
                    <a:pt x="383" y="148"/>
                  </a:lnTo>
                  <a:lnTo>
                    <a:pt x="427" y="158"/>
                  </a:lnTo>
                  <a:lnTo>
                    <a:pt x="470" y="167"/>
                  </a:lnTo>
                  <a:lnTo>
                    <a:pt x="515" y="175"/>
                  </a:lnTo>
                  <a:lnTo>
                    <a:pt x="560" y="181"/>
                  </a:lnTo>
                  <a:lnTo>
                    <a:pt x="605" y="187"/>
                  </a:lnTo>
                  <a:lnTo>
                    <a:pt x="650" y="192"/>
                  </a:lnTo>
                  <a:lnTo>
                    <a:pt x="697" y="196"/>
                  </a:lnTo>
                  <a:lnTo>
                    <a:pt x="743" y="198"/>
                  </a:lnTo>
                  <a:lnTo>
                    <a:pt x="789" y="200"/>
                  </a:lnTo>
                  <a:lnTo>
                    <a:pt x="836" y="200"/>
                  </a:lnTo>
                  <a:lnTo>
                    <a:pt x="883" y="200"/>
                  </a:lnTo>
                  <a:lnTo>
                    <a:pt x="928" y="198"/>
                  </a:lnTo>
                  <a:lnTo>
                    <a:pt x="975" y="196"/>
                  </a:lnTo>
                  <a:lnTo>
                    <a:pt x="1021" y="192"/>
                  </a:lnTo>
                  <a:lnTo>
                    <a:pt x="1067" y="187"/>
                  </a:lnTo>
                  <a:lnTo>
                    <a:pt x="1112" y="181"/>
                  </a:lnTo>
                  <a:lnTo>
                    <a:pt x="1156" y="175"/>
                  </a:lnTo>
                  <a:lnTo>
                    <a:pt x="1201" y="167"/>
                  </a:lnTo>
                  <a:lnTo>
                    <a:pt x="1245" y="158"/>
                  </a:lnTo>
                  <a:lnTo>
                    <a:pt x="1288" y="148"/>
                  </a:lnTo>
                  <a:lnTo>
                    <a:pt x="1331" y="137"/>
                  </a:lnTo>
                  <a:lnTo>
                    <a:pt x="1372" y="126"/>
                  </a:lnTo>
                  <a:lnTo>
                    <a:pt x="1414" y="113"/>
                  </a:lnTo>
                  <a:lnTo>
                    <a:pt x="1453" y="99"/>
                  </a:lnTo>
                  <a:lnTo>
                    <a:pt x="1493" y="85"/>
                  </a:lnTo>
                  <a:lnTo>
                    <a:pt x="1531" y="69"/>
                  </a:lnTo>
                  <a:lnTo>
                    <a:pt x="1568" y="53"/>
                  </a:lnTo>
                  <a:lnTo>
                    <a:pt x="1603" y="36"/>
                  </a:lnTo>
                  <a:lnTo>
                    <a:pt x="1639" y="19"/>
                  </a:lnTo>
                  <a:lnTo>
                    <a:pt x="1672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2" name="Line 43"/>
            <p:cNvSpPr>
              <a:spLocks noChangeShapeType="1"/>
            </p:cNvSpPr>
            <p:nvPr/>
          </p:nvSpPr>
          <p:spPr bwMode="auto">
            <a:xfrm flipV="1">
              <a:off x="1574" y="1102"/>
              <a:ext cx="659" cy="160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3" name="Freeform 44"/>
            <p:cNvSpPr>
              <a:spLocks/>
            </p:cNvSpPr>
            <p:nvPr/>
          </p:nvSpPr>
          <p:spPr bwMode="auto">
            <a:xfrm>
              <a:off x="2165" y="1102"/>
              <a:ext cx="131" cy="594"/>
            </a:xfrm>
            <a:custGeom>
              <a:avLst/>
              <a:gdLst>
                <a:gd name="T0" fmla="*/ 171 w 334"/>
                <a:gd name="T1" fmla="*/ 0 h 1531"/>
                <a:gd name="T2" fmla="*/ 151 w 334"/>
                <a:gd name="T3" fmla="*/ 49 h 1531"/>
                <a:gd name="T4" fmla="*/ 132 w 334"/>
                <a:gd name="T5" fmla="*/ 98 h 1531"/>
                <a:gd name="T6" fmla="*/ 115 w 334"/>
                <a:gd name="T7" fmla="*/ 148 h 1531"/>
                <a:gd name="T8" fmla="*/ 99 w 334"/>
                <a:gd name="T9" fmla="*/ 197 h 1531"/>
                <a:gd name="T10" fmla="*/ 84 w 334"/>
                <a:gd name="T11" fmla="*/ 246 h 1531"/>
                <a:gd name="T12" fmla="*/ 71 w 334"/>
                <a:gd name="T13" fmla="*/ 295 h 1531"/>
                <a:gd name="T14" fmla="*/ 58 w 334"/>
                <a:gd name="T15" fmla="*/ 344 h 1531"/>
                <a:gd name="T16" fmla="*/ 46 w 334"/>
                <a:gd name="T17" fmla="*/ 393 h 1531"/>
                <a:gd name="T18" fmla="*/ 36 w 334"/>
                <a:gd name="T19" fmla="*/ 442 h 1531"/>
                <a:gd name="T20" fmla="*/ 27 w 334"/>
                <a:gd name="T21" fmla="*/ 490 h 1531"/>
                <a:gd name="T22" fmla="*/ 19 w 334"/>
                <a:gd name="T23" fmla="*/ 538 h 1531"/>
                <a:gd name="T24" fmla="*/ 13 w 334"/>
                <a:gd name="T25" fmla="*/ 585 h 1531"/>
                <a:gd name="T26" fmla="*/ 8 w 334"/>
                <a:gd name="T27" fmla="*/ 632 h 1531"/>
                <a:gd name="T28" fmla="*/ 3 w 334"/>
                <a:gd name="T29" fmla="*/ 677 h 1531"/>
                <a:gd name="T30" fmla="*/ 1 w 334"/>
                <a:gd name="T31" fmla="*/ 723 h 1531"/>
                <a:gd name="T32" fmla="*/ 0 w 334"/>
                <a:gd name="T33" fmla="*/ 768 h 1531"/>
                <a:gd name="T34" fmla="*/ 0 w 334"/>
                <a:gd name="T35" fmla="*/ 813 h 1531"/>
                <a:gd name="T36" fmla="*/ 1 w 334"/>
                <a:gd name="T37" fmla="*/ 855 h 1531"/>
                <a:gd name="T38" fmla="*/ 3 w 334"/>
                <a:gd name="T39" fmla="*/ 898 h 1531"/>
                <a:gd name="T40" fmla="*/ 7 w 334"/>
                <a:gd name="T41" fmla="*/ 940 h 1531"/>
                <a:gd name="T42" fmla="*/ 12 w 334"/>
                <a:gd name="T43" fmla="*/ 981 h 1531"/>
                <a:gd name="T44" fmla="*/ 18 w 334"/>
                <a:gd name="T45" fmla="*/ 1020 h 1531"/>
                <a:gd name="T46" fmla="*/ 26 w 334"/>
                <a:gd name="T47" fmla="*/ 1060 h 1531"/>
                <a:gd name="T48" fmla="*/ 34 w 334"/>
                <a:gd name="T49" fmla="*/ 1098 h 1531"/>
                <a:gd name="T50" fmla="*/ 45 w 334"/>
                <a:gd name="T51" fmla="*/ 1134 h 1531"/>
                <a:gd name="T52" fmla="*/ 57 w 334"/>
                <a:gd name="T53" fmla="*/ 1170 h 1531"/>
                <a:gd name="T54" fmla="*/ 68 w 334"/>
                <a:gd name="T55" fmla="*/ 1204 h 1531"/>
                <a:gd name="T56" fmla="*/ 82 w 334"/>
                <a:gd name="T57" fmla="*/ 1237 h 1531"/>
                <a:gd name="T58" fmla="*/ 97 w 334"/>
                <a:gd name="T59" fmla="*/ 1269 h 1531"/>
                <a:gd name="T60" fmla="*/ 113 w 334"/>
                <a:gd name="T61" fmla="*/ 1300 h 1531"/>
                <a:gd name="T62" fmla="*/ 130 w 334"/>
                <a:gd name="T63" fmla="*/ 1330 h 1531"/>
                <a:gd name="T64" fmla="*/ 149 w 334"/>
                <a:gd name="T65" fmla="*/ 1358 h 1531"/>
                <a:gd name="T66" fmla="*/ 168 w 334"/>
                <a:gd name="T67" fmla="*/ 1385 h 1531"/>
                <a:gd name="T68" fmla="*/ 189 w 334"/>
                <a:gd name="T69" fmla="*/ 1410 h 1531"/>
                <a:gd name="T70" fmla="*/ 210 w 334"/>
                <a:gd name="T71" fmla="*/ 1434 h 1531"/>
                <a:gd name="T72" fmla="*/ 233 w 334"/>
                <a:gd name="T73" fmla="*/ 1457 h 1531"/>
                <a:gd name="T74" fmla="*/ 257 w 334"/>
                <a:gd name="T75" fmla="*/ 1478 h 1531"/>
                <a:gd name="T76" fmla="*/ 281 w 334"/>
                <a:gd name="T77" fmla="*/ 1497 h 1531"/>
                <a:gd name="T78" fmla="*/ 307 w 334"/>
                <a:gd name="T79" fmla="*/ 1515 h 1531"/>
                <a:gd name="T80" fmla="*/ 334 w 334"/>
                <a:gd name="T81" fmla="*/ 1531 h 1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4" h="1531">
                  <a:moveTo>
                    <a:pt x="171" y="0"/>
                  </a:moveTo>
                  <a:lnTo>
                    <a:pt x="151" y="49"/>
                  </a:lnTo>
                  <a:lnTo>
                    <a:pt x="132" y="98"/>
                  </a:lnTo>
                  <a:lnTo>
                    <a:pt x="115" y="148"/>
                  </a:lnTo>
                  <a:lnTo>
                    <a:pt x="99" y="197"/>
                  </a:lnTo>
                  <a:lnTo>
                    <a:pt x="84" y="246"/>
                  </a:lnTo>
                  <a:lnTo>
                    <a:pt x="71" y="295"/>
                  </a:lnTo>
                  <a:lnTo>
                    <a:pt x="58" y="344"/>
                  </a:lnTo>
                  <a:lnTo>
                    <a:pt x="46" y="393"/>
                  </a:lnTo>
                  <a:lnTo>
                    <a:pt x="36" y="442"/>
                  </a:lnTo>
                  <a:lnTo>
                    <a:pt x="27" y="490"/>
                  </a:lnTo>
                  <a:lnTo>
                    <a:pt x="19" y="538"/>
                  </a:lnTo>
                  <a:lnTo>
                    <a:pt x="13" y="585"/>
                  </a:lnTo>
                  <a:lnTo>
                    <a:pt x="8" y="632"/>
                  </a:lnTo>
                  <a:lnTo>
                    <a:pt x="3" y="677"/>
                  </a:lnTo>
                  <a:lnTo>
                    <a:pt x="1" y="723"/>
                  </a:lnTo>
                  <a:lnTo>
                    <a:pt x="0" y="768"/>
                  </a:lnTo>
                  <a:lnTo>
                    <a:pt x="0" y="813"/>
                  </a:lnTo>
                  <a:lnTo>
                    <a:pt x="1" y="855"/>
                  </a:lnTo>
                  <a:lnTo>
                    <a:pt x="3" y="898"/>
                  </a:lnTo>
                  <a:lnTo>
                    <a:pt x="7" y="940"/>
                  </a:lnTo>
                  <a:lnTo>
                    <a:pt x="12" y="981"/>
                  </a:lnTo>
                  <a:lnTo>
                    <a:pt x="18" y="1020"/>
                  </a:lnTo>
                  <a:lnTo>
                    <a:pt x="26" y="1060"/>
                  </a:lnTo>
                  <a:lnTo>
                    <a:pt x="34" y="1098"/>
                  </a:lnTo>
                  <a:lnTo>
                    <a:pt x="45" y="1134"/>
                  </a:lnTo>
                  <a:lnTo>
                    <a:pt x="57" y="1170"/>
                  </a:lnTo>
                  <a:lnTo>
                    <a:pt x="68" y="1204"/>
                  </a:lnTo>
                  <a:lnTo>
                    <a:pt x="82" y="1237"/>
                  </a:lnTo>
                  <a:lnTo>
                    <a:pt x="97" y="1269"/>
                  </a:lnTo>
                  <a:lnTo>
                    <a:pt x="113" y="1300"/>
                  </a:lnTo>
                  <a:lnTo>
                    <a:pt x="130" y="1330"/>
                  </a:lnTo>
                  <a:lnTo>
                    <a:pt x="149" y="1358"/>
                  </a:lnTo>
                  <a:lnTo>
                    <a:pt x="168" y="1385"/>
                  </a:lnTo>
                  <a:lnTo>
                    <a:pt x="189" y="1410"/>
                  </a:lnTo>
                  <a:lnTo>
                    <a:pt x="210" y="1434"/>
                  </a:lnTo>
                  <a:lnTo>
                    <a:pt x="233" y="1457"/>
                  </a:lnTo>
                  <a:lnTo>
                    <a:pt x="257" y="1478"/>
                  </a:lnTo>
                  <a:lnTo>
                    <a:pt x="281" y="1497"/>
                  </a:lnTo>
                  <a:lnTo>
                    <a:pt x="307" y="1515"/>
                  </a:lnTo>
                  <a:lnTo>
                    <a:pt x="334" y="153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" name="Line 45"/>
            <p:cNvSpPr>
              <a:spLocks noChangeShapeType="1"/>
            </p:cNvSpPr>
            <p:nvPr/>
          </p:nvSpPr>
          <p:spPr bwMode="auto">
            <a:xfrm flipV="1">
              <a:off x="2492" y="1811"/>
              <a:ext cx="0" cy="36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" name="Line 46"/>
            <p:cNvSpPr>
              <a:spLocks noChangeShapeType="1"/>
            </p:cNvSpPr>
            <p:nvPr/>
          </p:nvSpPr>
          <p:spPr bwMode="auto">
            <a:xfrm>
              <a:off x="3481" y="1301"/>
              <a:ext cx="163" cy="2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6" name="Freeform 47"/>
            <p:cNvSpPr>
              <a:spLocks/>
            </p:cNvSpPr>
            <p:nvPr/>
          </p:nvSpPr>
          <p:spPr bwMode="auto">
            <a:xfrm>
              <a:off x="2227" y="2710"/>
              <a:ext cx="586" cy="337"/>
            </a:xfrm>
            <a:custGeom>
              <a:avLst/>
              <a:gdLst>
                <a:gd name="T0" fmla="*/ 4 w 1506"/>
                <a:gd name="T1" fmla="*/ 478 h 870"/>
                <a:gd name="T2" fmla="*/ 23 w 1506"/>
                <a:gd name="T3" fmla="*/ 541 h 870"/>
                <a:gd name="T4" fmla="*/ 58 w 1506"/>
                <a:gd name="T5" fmla="*/ 603 h 870"/>
                <a:gd name="T6" fmla="*/ 109 w 1506"/>
                <a:gd name="T7" fmla="*/ 660 h 870"/>
                <a:gd name="T8" fmla="*/ 173 w 1506"/>
                <a:gd name="T9" fmla="*/ 713 h 870"/>
                <a:gd name="T10" fmla="*/ 251 w 1506"/>
                <a:gd name="T11" fmla="*/ 759 h 870"/>
                <a:gd name="T12" fmla="*/ 340 w 1506"/>
                <a:gd name="T13" fmla="*/ 799 h 870"/>
                <a:gd name="T14" fmla="*/ 438 w 1506"/>
                <a:gd name="T15" fmla="*/ 830 h 870"/>
                <a:gd name="T16" fmla="*/ 542 w 1506"/>
                <a:gd name="T17" fmla="*/ 852 h 870"/>
                <a:gd name="T18" fmla="*/ 651 w 1506"/>
                <a:gd name="T19" fmla="*/ 866 h 870"/>
                <a:gd name="T20" fmla="*/ 762 w 1506"/>
                <a:gd name="T21" fmla="*/ 870 h 870"/>
                <a:gd name="T22" fmla="*/ 873 w 1506"/>
                <a:gd name="T23" fmla="*/ 865 h 870"/>
                <a:gd name="T24" fmla="*/ 982 w 1506"/>
                <a:gd name="T25" fmla="*/ 849 h 870"/>
                <a:gd name="T26" fmla="*/ 1085 w 1506"/>
                <a:gd name="T27" fmla="*/ 825 h 870"/>
                <a:gd name="T28" fmla="*/ 1182 w 1506"/>
                <a:gd name="T29" fmla="*/ 792 h 870"/>
                <a:gd name="T30" fmla="*/ 1268 w 1506"/>
                <a:gd name="T31" fmla="*/ 752 h 870"/>
                <a:gd name="T32" fmla="*/ 1344 w 1506"/>
                <a:gd name="T33" fmla="*/ 704 h 870"/>
                <a:gd name="T34" fmla="*/ 1405 w 1506"/>
                <a:gd name="T35" fmla="*/ 651 h 870"/>
                <a:gd name="T36" fmla="*/ 1454 w 1506"/>
                <a:gd name="T37" fmla="*/ 593 h 870"/>
                <a:gd name="T38" fmla="*/ 1486 w 1506"/>
                <a:gd name="T39" fmla="*/ 532 h 870"/>
                <a:gd name="T40" fmla="*/ 1503 w 1506"/>
                <a:gd name="T41" fmla="*/ 468 h 870"/>
                <a:gd name="T42" fmla="*/ 1503 w 1506"/>
                <a:gd name="T43" fmla="*/ 403 h 870"/>
                <a:gd name="T44" fmla="*/ 1486 w 1506"/>
                <a:gd name="T45" fmla="*/ 339 h 870"/>
                <a:gd name="T46" fmla="*/ 1454 w 1506"/>
                <a:gd name="T47" fmla="*/ 277 h 870"/>
                <a:gd name="T48" fmla="*/ 1405 w 1506"/>
                <a:gd name="T49" fmla="*/ 220 h 870"/>
                <a:gd name="T50" fmla="*/ 1344 w 1506"/>
                <a:gd name="T51" fmla="*/ 166 h 870"/>
                <a:gd name="T52" fmla="*/ 1268 w 1506"/>
                <a:gd name="T53" fmla="*/ 119 h 870"/>
                <a:gd name="T54" fmla="*/ 1182 w 1506"/>
                <a:gd name="T55" fmla="*/ 78 h 870"/>
                <a:gd name="T56" fmla="*/ 1085 w 1506"/>
                <a:gd name="T57" fmla="*/ 45 h 870"/>
                <a:gd name="T58" fmla="*/ 982 w 1506"/>
                <a:gd name="T59" fmla="*/ 22 h 870"/>
                <a:gd name="T60" fmla="*/ 873 w 1506"/>
                <a:gd name="T61" fmla="*/ 6 h 870"/>
                <a:gd name="T62" fmla="*/ 762 w 1506"/>
                <a:gd name="T63" fmla="*/ 0 h 870"/>
                <a:gd name="T64" fmla="*/ 651 w 1506"/>
                <a:gd name="T65" fmla="*/ 5 h 870"/>
                <a:gd name="T66" fmla="*/ 542 w 1506"/>
                <a:gd name="T67" fmla="*/ 18 h 870"/>
                <a:gd name="T68" fmla="*/ 438 w 1506"/>
                <a:gd name="T69" fmla="*/ 41 h 870"/>
                <a:gd name="T70" fmla="*/ 340 w 1506"/>
                <a:gd name="T71" fmla="*/ 72 h 870"/>
                <a:gd name="T72" fmla="*/ 251 w 1506"/>
                <a:gd name="T73" fmla="*/ 111 h 870"/>
                <a:gd name="T74" fmla="*/ 173 w 1506"/>
                <a:gd name="T75" fmla="*/ 158 h 870"/>
                <a:gd name="T76" fmla="*/ 109 w 1506"/>
                <a:gd name="T77" fmla="*/ 210 h 870"/>
                <a:gd name="T78" fmla="*/ 58 w 1506"/>
                <a:gd name="T79" fmla="*/ 268 h 870"/>
                <a:gd name="T80" fmla="*/ 23 w 1506"/>
                <a:gd name="T81" fmla="*/ 329 h 870"/>
                <a:gd name="T82" fmla="*/ 4 w 1506"/>
                <a:gd name="T83" fmla="*/ 392 h 8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06" h="870">
                  <a:moveTo>
                    <a:pt x="0" y="435"/>
                  </a:moveTo>
                  <a:lnTo>
                    <a:pt x="1" y="457"/>
                  </a:lnTo>
                  <a:lnTo>
                    <a:pt x="4" y="478"/>
                  </a:lnTo>
                  <a:lnTo>
                    <a:pt x="8" y="500"/>
                  </a:lnTo>
                  <a:lnTo>
                    <a:pt x="15" y="521"/>
                  </a:lnTo>
                  <a:lnTo>
                    <a:pt x="23" y="541"/>
                  </a:lnTo>
                  <a:lnTo>
                    <a:pt x="33" y="562"/>
                  </a:lnTo>
                  <a:lnTo>
                    <a:pt x="45" y="583"/>
                  </a:lnTo>
                  <a:lnTo>
                    <a:pt x="58" y="603"/>
                  </a:lnTo>
                  <a:lnTo>
                    <a:pt x="73" y="622"/>
                  </a:lnTo>
                  <a:lnTo>
                    <a:pt x="90" y="641"/>
                  </a:lnTo>
                  <a:lnTo>
                    <a:pt x="109" y="660"/>
                  </a:lnTo>
                  <a:lnTo>
                    <a:pt x="129" y="679"/>
                  </a:lnTo>
                  <a:lnTo>
                    <a:pt x="151" y="696"/>
                  </a:lnTo>
                  <a:lnTo>
                    <a:pt x="173" y="713"/>
                  </a:lnTo>
                  <a:lnTo>
                    <a:pt x="198" y="729"/>
                  </a:lnTo>
                  <a:lnTo>
                    <a:pt x="224" y="745"/>
                  </a:lnTo>
                  <a:lnTo>
                    <a:pt x="251" y="759"/>
                  </a:lnTo>
                  <a:lnTo>
                    <a:pt x="280" y="773"/>
                  </a:lnTo>
                  <a:lnTo>
                    <a:pt x="309" y="786"/>
                  </a:lnTo>
                  <a:lnTo>
                    <a:pt x="340" y="799"/>
                  </a:lnTo>
                  <a:lnTo>
                    <a:pt x="372" y="809"/>
                  </a:lnTo>
                  <a:lnTo>
                    <a:pt x="403" y="820"/>
                  </a:lnTo>
                  <a:lnTo>
                    <a:pt x="438" y="830"/>
                  </a:lnTo>
                  <a:lnTo>
                    <a:pt x="472" y="838"/>
                  </a:lnTo>
                  <a:lnTo>
                    <a:pt x="506" y="846"/>
                  </a:lnTo>
                  <a:lnTo>
                    <a:pt x="542" y="852"/>
                  </a:lnTo>
                  <a:lnTo>
                    <a:pt x="577" y="858"/>
                  </a:lnTo>
                  <a:lnTo>
                    <a:pt x="614" y="863"/>
                  </a:lnTo>
                  <a:lnTo>
                    <a:pt x="651" y="866"/>
                  </a:lnTo>
                  <a:lnTo>
                    <a:pt x="688" y="868"/>
                  </a:lnTo>
                  <a:lnTo>
                    <a:pt x="725" y="870"/>
                  </a:lnTo>
                  <a:lnTo>
                    <a:pt x="762" y="870"/>
                  </a:lnTo>
                  <a:lnTo>
                    <a:pt x="800" y="869"/>
                  </a:lnTo>
                  <a:lnTo>
                    <a:pt x="837" y="867"/>
                  </a:lnTo>
                  <a:lnTo>
                    <a:pt x="873" y="865"/>
                  </a:lnTo>
                  <a:lnTo>
                    <a:pt x="910" y="861"/>
                  </a:lnTo>
                  <a:lnTo>
                    <a:pt x="947" y="855"/>
                  </a:lnTo>
                  <a:lnTo>
                    <a:pt x="982" y="849"/>
                  </a:lnTo>
                  <a:lnTo>
                    <a:pt x="1017" y="842"/>
                  </a:lnTo>
                  <a:lnTo>
                    <a:pt x="1052" y="834"/>
                  </a:lnTo>
                  <a:lnTo>
                    <a:pt x="1085" y="825"/>
                  </a:lnTo>
                  <a:lnTo>
                    <a:pt x="1118" y="815"/>
                  </a:lnTo>
                  <a:lnTo>
                    <a:pt x="1150" y="804"/>
                  </a:lnTo>
                  <a:lnTo>
                    <a:pt x="1182" y="792"/>
                  </a:lnTo>
                  <a:lnTo>
                    <a:pt x="1212" y="780"/>
                  </a:lnTo>
                  <a:lnTo>
                    <a:pt x="1240" y="766"/>
                  </a:lnTo>
                  <a:lnTo>
                    <a:pt x="1268" y="752"/>
                  </a:lnTo>
                  <a:lnTo>
                    <a:pt x="1295" y="737"/>
                  </a:lnTo>
                  <a:lnTo>
                    <a:pt x="1320" y="721"/>
                  </a:lnTo>
                  <a:lnTo>
                    <a:pt x="1344" y="704"/>
                  </a:lnTo>
                  <a:lnTo>
                    <a:pt x="1366" y="687"/>
                  </a:lnTo>
                  <a:lnTo>
                    <a:pt x="1386" y="669"/>
                  </a:lnTo>
                  <a:lnTo>
                    <a:pt x="1405" y="651"/>
                  </a:lnTo>
                  <a:lnTo>
                    <a:pt x="1424" y="632"/>
                  </a:lnTo>
                  <a:lnTo>
                    <a:pt x="1440" y="613"/>
                  </a:lnTo>
                  <a:lnTo>
                    <a:pt x="1454" y="593"/>
                  </a:lnTo>
                  <a:lnTo>
                    <a:pt x="1466" y="573"/>
                  </a:lnTo>
                  <a:lnTo>
                    <a:pt x="1478" y="552"/>
                  </a:lnTo>
                  <a:lnTo>
                    <a:pt x="1486" y="532"/>
                  </a:lnTo>
                  <a:lnTo>
                    <a:pt x="1494" y="510"/>
                  </a:lnTo>
                  <a:lnTo>
                    <a:pt x="1499" y="489"/>
                  </a:lnTo>
                  <a:lnTo>
                    <a:pt x="1503" y="468"/>
                  </a:lnTo>
                  <a:lnTo>
                    <a:pt x="1506" y="446"/>
                  </a:lnTo>
                  <a:lnTo>
                    <a:pt x="1506" y="424"/>
                  </a:lnTo>
                  <a:lnTo>
                    <a:pt x="1503" y="403"/>
                  </a:lnTo>
                  <a:lnTo>
                    <a:pt x="1499" y="382"/>
                  </a:lnTo>
                  <a:lnTo>
                    <a:pt x="1494" y="360"/>
                  </a:lnTo>
                  <a:lnTo>
                    <a:pt x="1486" y="339"/>
                  </a:lnTo>
                  <a:lnTo>
                    <a:pt x="1478" y="319"/>
                  </a:lnTo>
                  <a:lnTo>
                    <a:pt x="1466" y="297"/>
                  </a:lnTo>
                  <a:lnTo>
                    <a:pt x="1454" y="277"/>
                  </a:lnTo>
                  <a:lnTo>
                    <a:pt x="1440" y="258"/>
                  </a:lnTo>
                  <a:lnTo>
                    <a:pt x="1424" y="239"/>
                  </a:lnTo>
                  <a:lnTo>
                    <a:pt x="1405" y="220"/>
                  </a:lnTo>
                  <a:lnTo>
                    <a:pt x="1386" y="202"/>
                  </a:lnTo>
                  <a:lnTo>
                    <a:pt x="1366" y="183"/>
                  </a:lnTo>
                  <a:lnTo>
                    <a:pt x="1344" y="166"/>
                  </a:lnTo>
                  <a:lnTo>
                    <a:pt x="1320" y="149"/>
                  </a:lnTo>
                  <a:lnTo>
                    <a:pt x="1295" y="133"/>
                  </a:lnTo>
                  <a:lnTo>
                    <a:pt x="1268" y="119"/>
                  </a:lnTo>
                  <a:lnTo>
                    <a:pt x="1240" y="105"/>
                  </a:lnTo>
                  <a:lnTo>
                    <a:pt x="1212" y="91"/>
                  </a:lnTo>
                  <a:lnTo>
                    <a:pt x="1182" y="78"/>
                  </a:lnTo>
                  <a:lnTo>
                    <a:pt x="1150" y="66"/>
                  </a:lnTo>
                  <a:lnTo>
                    <a:pt x="1118" y="56"/>
                  </a:lnTo>
                  <a:lnTo>
                    <a:pt x="1085" y="45"/>
                  </a:lnTo>
                  <a:lnTo>
                    <a:pt x="1052" y="37"/>
                  </a:lnTo>
                  <a:lnTo>
                    <a:pt x="1017" y="28"/>
                  </a:lnTo>
                  <a:lnTo>
                    <a:pt x="982" y="22"/>
                  </a:lnTo>
                  <a:lnTo>
                    <a:pt x="947" y="15"/>
                  </a:lnTo>
                  <a:lnTo>
                    <a:pt x="910" y="10"/>
                  </a:lnTo>
                  <a:lnTo>
                    <a:pt x="873" y="6"/>
                  </a:lnTo>
                  <a:lnTo>
                    <a:pt x="837" y="4"/>
                  </a:lnTo>
                  <a:lnTo>
                    <a:pt x="800" y="1"/>
                  </a:lnTo>
                  <a:lnTo>
                    <a:pt x="762" y="0"/>
                  </a:lnTo>
                  <a:lnTo>
                    <a:pt x="725" y="0"/>
                  </a:lnTo>
                  <a:lnTo>
                    <a:pt x="688" y="2"/>
                  </a:lnTo>
                  <a:lnTo>
                    <a:pt x="651" y="5"/>
                  </a:lnTo>
                  <a:lnTo>
                    <a:pt x="614" y="8"/>
                  </a:lnTo>
                  <a:lnTo>
                    <a:pt x="577" y="12"/>
                  </a:lnTo>
                  <a:lnTo>
                    <a:pt x="542" y="18"/>
                  </a:lnTo>
                  <a:lnTo>
                    <a:pt x="506" y="25"/>
                  </a:lnTo>
                  <a:lnTo>
                    <a:pt x="472" y="32"/>
                  </a:lnTo>
                  <a:lnTo>
                    <a:pt x="438" y="41"/>
                  </a:lnTo>
                  <a:lnTo>
                    <a:pt x="403" y="50"/>
                  </a:lnTo>
                  <a:lnTo>
                    <a:pt x="372" y="61"/>
                  </a:lnTo>
                  <a:lnTo>
                    <a:pt x="340" y="72"/>
                  </a:lnTo>
                  <a:lnTo>
                    <a:pt x="309" y="84"/>
                  </a:lnTo>
                  <a:lnTo>
                    <a:pt x="280" y="97"/>
                  </a:lnTo>
                  <a:lnTo>
                    <a:pt x="251" y="111"/>
                  </a:lnTo>
                  <a:lnTo>
                    <a:pt x="224" y="126"/>
                  </a:lnTo>
                  <a:lnTo>
                    <a:pt x="198" y="142"/>
                  </a:lnTo>
                  <a:lnTo>
                    <a:pt x="173" y="158"/>
                  </a:lnTo>
                  <a:lnTo>
                    <a:pt x="151" y="175"/>
                  </a:lnTo>
                  <a:lnTo>
                    <a:pt x="129" y="192"/>
                  </a:lnTo>
                  <a:lnTo>
                    <a:pt x="109" y="210"/>
                  </a:lnTo>
                  <a:lnTo>
                    <a:pt x="90" y="229"/>
                  </a:lnTo>
                  <a:lnTo>
                    <a:pt x="73" y="248"/>
                  </a:lnTo>
                  <a:lnTo>
                    <a:pt x="58" y="268"/>
                  </a:lnTo>
                  <a:lnTo>
                    <a:pt x="45" y="288"/>
                  </a:lnTo>
                  <a:lnTo>
                    <a:pt x="33" y="308"/>
                  </a:lnTo>
                  <a:lnTo>
                    <a:pt x="23" y="329"/>
                  </a:lnTo>
                  <a:lnTo>
                    <a:pt x="15" y="350"/>
                  </a:lnTo>
                  <a:lnTo>
                    <a:pt x="8" y="371"/>
                  </a:lnTo>
                  <a:lnTo>
                    <a:pt x="4" y="392"/>
                  </a:lnTo>
                  <a:lnTo>
                    <a:pt x="1" y="413"/>
                  </a:lnTo>
                  <a:lnTo>
                    <a:pt x="0" y="43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7" name="Line 48"/>
            <p:cNvSpPr>
              <a:spLocks noChangeShapeType="1"/>
            </p:cNvSpPr>
            <p:nvPr/>
          </p:nvSpPr>
          <p:spPr bwMode="auto">
            <a:xfrm flipV="1">
              <a:off x="2846" y="2726"/>
              <a:ext cx="591" cy="34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" name="Freeform 49"/>
            <p:cNvSpPr>
              <a:spLocks/>
            </p:cNvSpPr>
            <p:nvPr/>
          </p:nvSpPr>
          <p:spPr bwMode="auto">
            <a:xfrm>
              <a:off x="2195" y="3066"/>
              <a:ext cx="651" cy="79"/>
            </a:xfrm>
            <a:custGeom>
              <a:avLst/>
              <a:gdLst>
                <a:gd name="T0" fmla="*/ 0 w 1672"/>
                <a:gd name="T1" fmla="*/ 0 h 200"/>
                <a:gd name="T2" fmla="*/ 33 w 1672"/>
                <a:gd name="T3" fmla="*/ 19 h 200"/>
                <a:gd name="T4" fmla="*/ 68 w 1672"/>
                <a:gd name="T5" fmla="*/ 36 h 200"/>
                <a:gd name="T6" fmla="*/ 104 w 1672"/>
                <a:gd name="T7" fmla="*/ 53 h 200"/>
                <a:gd name="T8" fmla="*/ 140 w 1672"/>
                <a:gd name="T9" fmla="*/ 70 h 200"/>
                <a:gd name="T10" fmla="*/ 179 w 1672"/>
                <a:gd name="T11" fmla="*/ 85 h 200"/>
                <a:gd name="T12" fmla="*/ 218 w 1672"/>
                <a:gd name="T13" fmla="*/ 100 h 200"/>
                <a:gd name="T14" fmla="*/ 258 w 1672"/>
                <a:gd name="T15" fmla="*/ 113 h 200"/>
                <a:gd name="T16" fmla="*/ 299 w 1672"/>
                <a:gd name="T17" fmla="*/ 126 h 200"/>
                <a:gd name="T18" fmla="*/ 341 w 1672"/>
                <a:gd name="T19" fmla="*/ 137 h 200"/>
                <a:gd name="T20" fmla="*/ 383 w 1672"/>
                <a:gd name="T21" fmla="*/ 148 h 200"/>
                <a:gd name="T22" fmla="*/ 427 w 1672"/>
                <a:gd name="T23" fmla="*/ 158 h 200"/>
                <a:gd name="T24" fmla="*/ 470 w 1672"/>
                <a:gd name="T25" fmla="*/ 167 h 200"/>
                <a:gd name="T26" fmla="*/ 515 w 1672"/>
                <a:gd name="T27" fmla="*/ 175 h 200"/>
                <a:gd name="T28" fmla="*/ 560 w 1672"/>
                <a:gd name="T29" fmla="*/ 181 h 200"/>
                <a:gd name="T30" fmla="*/ 605 w 1672"/>
                <a:gd name="T31" fmla="*/ 187 h 200"/>
                <a:gd name="T32" fmla="*/ 650 w 1672"/>
                <a:gd name="T33" fmla="*/ 192 h 200"/>
                <a:gd name="T34" fmla="*/ 697 w 1672"/>
                <a:gd name="T35" fmla="*/ 196 h 200"/>
                <a:gd name="T36" fmla="*/ 743 w 1672"/>
                <a:gd name="T37" fmla="*/ 198 h 200"/>
                <a:gd name="T38" fmla="*/ 789 w 1672"/>
                <a:gd name="T39" fmla="*/ 200 h 200"/>
                <a:gd name="T40" fmla="*/ 836 w 1672"/>
                <a:gd name="T41" fmla="*/ 200 h 200"/>
                <a:gd name="T42" fmla="*/ 883 w 1672"/>
                <a:gd name="T43" fmla="*/ 200 h 200"/>
                <a:gd name="T44" fmla="*/ 928 w 1672"/>
                <a:gd name="T45" fmla="*/ 198 h 200"/>
                <a:gd name="T46" fmla="*/ 975 w 1672"/>
                <a:gd name="T47" fmla="*/ 196 h 200"/>
                <a:gd name="T48" fmla="*/ 1021 w 1672"/>
                <a:gd name="T49" fmla="*/ 192 h 200"/>
                <a:gd name="T50" fmla="*/ 1067 w 1672"/>
                <a:gd name="T51" fmla="*/ 187 h 200"/>
                <a:gd name="T52" fmla="*/ 1112 w 1672"/>
                <a:gd name="T53" fmla="*/ 181 h 200"/>
                <a:gd name="T54" fmla="*/ 1156 w 1672"/>
                <a:gd name="T55" fmla="*/ 175 h 200"/>
                <a:gd name="T56" fmla="*/ 1201 w 1672"/>
                <a:gd name="T57" fmla="*/ 167 h 200"/>
                <a:gd name="T58" fmla="*/ 1245 w 1672"/>
                <a:gd name="T59" fmla="*/ 158 h 200"/>
                <a:gd name="T60" fmla="*/ 1288 w 1672"/>
                <a:gd name="T61" fmla="*/ 148 h 200"/>
                <a:gd name="T62" fmla="*/ 1331 w 1672"/>
                <a:gd name="T63" fmla="*/ 137 h 200"/>
                <a:gd name="T64" fmla="*/ 1372 w 1672"/>
                <a:gd name="T65" fmla="*/ 126 h 200"/>
                <a:gd name="T66" fmla="*/ 1414 w 1672"/>
                <a:gd name="T67" fmla="*/ 113 h 200"/>
                <a:gd name="T68" fmla="*/ 1453 w 1672"/>
                <a:gd name="T69" fmla="*/ 100 h 200"/>
                <a:gd name="T70" fmla="*/ 1493 w 1672"/>
                <a:gd name="T71" fmla="*/ 85 h 200"/>
                <a:gd name="T72" fmla="*/ 1531 w 1672"/>
                <a:gd name="T73" fmla="*/ 70 h 200"/>
                <a:gd name="T74" fmla="*/ 1568 w 1672"/>
                <a:gd name="T75" fmla="*/ 53 h 200"/>
                <a:gd name="T76" fmla="*/ 1603 w 1672"/>
                <a:gd name="T77" fmla="*/ 36 h 200"/>
                <a:gd name="T78" fmla="*/ 1639 w 1672"/>
                <a:gd name="T79" fmla="*/ 19 h 200"/>
                <a:gd name="T80" fmla="*/ 1672 w 1672"/>
                <a:gd name="T81" fmla="*/ 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672" h="200">
                  <a:moveTo>
                    <a:pt x="0" y="0"/>
                  </a:moveTo>
                  <a:lnTo>
                    <a:pt x="33" y="19"/>
                  </a:lnTo>
                  <a:lnTo>
                    <a:pt x="68" y="36"/>
                  </a:lnTo>
                  <a:lnTo>
                    <a:pt x="104" y="53"/>
                  </a:lnTo>
                  <a:lnTo>
                    <a:pt x="140" y="70"/>
                  </a:lnTo>
                  <a:lnTo>
                    <a:pt x="179" y="85"/>
                  </a:lnTo>
                  <a:lnTo>
                    <a:pt x="218" y="100"/>
                  </a:lnTo>
                  <a:lnTo>
                    <a:pt x="258" y="113"/>
                  </a:lnTo>
                  <a:lnTo>
                    <a:pt x="299" y="126"/>
                  </a:lnTo>
                  <a:lnTo>
                    <a:pt x="341" y="137"/>
                  </a:lnTo>
                  <a:lnTo>
                    <a:pt x="383" y="148"/>
                  </a:lnTo>
                  <a:lnTo>
                    <a:pt x="427" y="158"/>
                  </a:lnTo>
                  <a:lnTo>
                    <a:pt x="470" y="167"/>
                  </a:lnTo>
                  <a:lnTo>
                    <a:pt x="515" y="175"/>
                  </a:lnTo>
                  <a:lnTo>
                    <a:pt x="560" y="181"/>
                  </a:lnTo>
                  <a:lnTo>
                    <a:pt x="605" y="187"/>
                  </a:lnTo>
                  <a:lnTo>
                    <a:pt x="650" y="192"/>
                  </a:lnTo>
                  <a:lnTo>
                    <a:pt x="697" y="196"/>
                  </a:lnTo>
                  <a:lnTo>
                    <a:pt x="743" y="198"/>
                  </a:lnTo>
                  <a:lnTo>
                    <a:pt x="789" y="200"/>
                  </a:lnTo>
                  <a:lnTo>
                    <a:pt x="836" y="200"/>
                  </a:lnTo>
                  <a:lnTo>
                    <a:pt x="883" y="200"/>
                  </a:lnTo>
                  <a:lnTo>
                    <a:pt x="928" y="198"/>
                  </a:lnTo>
                  <a:lnTo>
                    <a:pt x="975" y="196"/>
                  </a:lnTo>
                  <a:lnTo>
                    <a:pt x="1021" y="192"/>
                  </a:lnTo>
                  <a:lnTo>
                    <a:pt x="1067" y="187"/>
                  </a:lnTo>
                  <a:lnTo>
                    <a:pt x="1112" y="181"/>
                  </a:lnTo>
                  <a:lnTo>
                    <a:pt x="1156" y="175"/>
                  </a:lnTo>
                  <a:lnTo>
                    <a:pt x="1201" y="167"/>
                  </a:lnTo>
                  <a:lnTo>
                    <a:pt x="1245" y="158"/>
                  </a:lnTo>
                  <a:lnTo>
                    <a:pt x="1288" y="148"/>
                  </a:lnTo>
                  <a:lnTo>
                    <a:pt x="1331" y="137"/>
                  </a:lnTo>
                  <a:lnTo>
                    <a:pt x="1372" y="126"/>
                  </a:lnTo>
                  <a:lnTo>
                    <a:pt x="1414" y="113"/>
                  </a:lnTo>
                  <a:lnTo>
                    <a:pt x="1453" y="100"/>
                  </a:lnTo>
                  <a:lnTo>
                    <a:pt x="1493" y="85"/>
                  </a:lnTo>
                  <a:lnTo>
                    <a:pt x="1531" y="70"/>
                  </a:lnTo>
                  <a:lnTo>
                    <a:pt x="1568" y="53"/>
                  </a:lnTo>
                  <a:lnTo>
                    <a:pt x="1603" y="36"/>
                  </a:lnTo>
                  <a:lnTo>
                    <a:pt x="1639" y="19"/>
                  </a:lnTo>
                  <a:lnTo>
                    <a:pt x="1672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9" name="Line 50"/>
            <p:cNvSpPr>
              <a:spLocks noChangeShapeType="1"/>
            </p:cNvSpPr>
            <p:nvPr/>
          </p:nvSpPr>
          <p:spPr bwMode="auto">
            <a:xfrm>
              <a:off x="1574" y="2710"/>
              <a:ext cx="621" cy="35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0" name="Line 51"/>
            <p:cNvSpPr>
              <a:spLocks noChangeShapeType="1"/>
            </p:cNvSpPr>
            <p:nvPr/>
          </p:nvSpPr>
          <p:spPr bwMode="auto">
            <a:xfrm flipH="1">
              <a:off x="1574" y="2178"/>
              <a:ext cx="918" cy="53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1" name="Line 52"/>
            <p:cNvSpPr>
              <a:spLocks noChangeShapeType="1"/>
            </p:cNvSpPr>
            <p:nvPr/>
          </p:nvSpPr>
          <p:spPr bwMode="auto">
            <a:xfrm flipH="1" flipV="1">
              <a:off x="2492" y="2178"/>
              <a:ext cx="945" cy="54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2" name="Freeform 53"/>
            <p:cNvSpPr>
              <a:spLocks/>
            </p:cNvSpPr>
            <p:nvPr/>
          </p:nvSpPr>
          <p:spPr bwMode="auto">
            <a:xfrm>
              <a:off x="3647" y="1890"/>
              <a:ext cx="585" cy="337"/>
            </a:xfrm>
            <a:custGeom>
              <a:avLst/>
              <a:gdLst>
                <a:gd name="T0" fmla="*/ 3 w 1505"/>
                <a:gd name="T1" fmla="*/ 478 h 870"/>
                <a:gd name="T2" fmla="*/ 22 w 1505"/>
                <a:gd name="T3" fmla="*/ 542 h 870"/>
                <a:gd name="T4" fmla="*/ 59 w 1505"/>
                <a:gd name="T5" fmla="*/ 603 h 870"/>
                <a:gd name="T6" fmla="*/ 109 w 1505"/>
                <a:gd name="T7" fmla="*/ 660 h 870"/>
                <a:gd name="T8" fmla="*/ 174 w 1505"/>
                <a:gd name="T9" fmla="*/ 713 h 870"/>
                <a:gd name="T10" fmla="*/ 250 w 1505"/>
                <a:gd name="T11" fmla="*/ 759 h 870"/>
                <a:gd name="T12" fmla="*/ 340 w 1505"/>
                <a:gd name="T13" fmla="*/ 799 h 870"/>
                <a:gd name="T14" fmla="*/ 437 w 1505"/>
                <a:gd name="T15" fmla="*/ 830 h 870"/>
                <a:gd name="T16" fmla="*/ 541 w 1505"/>
                <a:gd name="T17" fmla="*/ 853 h 870"/>
                <a:gd name="T18" fmla="*/ 651 w 1505"/>
                <a:gd name="T19" fmla="*/ 866 h 870"/>
                <a:gd name="T20" fmla="*/ 761 w 1505"/>
                <a:gd name="T21" fmla="*/ 870 h 870"/>
                <a:gd name="T22" fmla="*/ 873 w 1505"/>
                <a:gd name="T23" fmla="*/ 865 h 870"/>
                <a:gd name="T24" fmla="*/ 982 w 1505"/>
                <a:gd name="T25" fmla="*/ 850 h 870"/>
                <a:gd name="T26" fmla="*/ 1085 w 1505"/>
                <a:gd name="T27" fmla="*/ 825 h 870"/>
                <a:gd name="T28" fmla="*/ 1181 w 1505"/>
                <a:gd name="T29" fmla="*/ 792 h 870"/>
                <a:gd name="T30" fmla="*/ 1268 w 1505"/>
                <a:gd name="T31" fmla="*/ 752 h 870"/>
                <a:gd name="T32" fmla="*/ 1343 w 1505"/>
                <a:gd name="T33" fmla="*/ 705 h 870"/>
                <a:gd name="T34" fmla="*/ 1406 w 1505"/>
                <a:gd name="T35" fmla="*/ 651 h 870"/>
                <a:gd name="T36" fmla="*/ 1453 w 1505"/>
                <a:gd name="T37" fmla="*/ 593 h 870"/>
                <a:gd name="T38" fmla="*/ 1486 w 1505"/>
                <a:gd name="T39" fmla="*/ 532 h 870"/>
                <a:gd name="T40" fmla="*/ 1502 w 1505"/>
                <a:gd name="T41" fmla="*/ 468 h 870"/>
                <a:gd name="T42" fmla="*/ 1502 w 1505"/>
                <a:gd name="T43" fmla="*/ 403 h 870"/>
                <a:gd name="T44" fmla="*/ 1486 w 1505"/>
                <a:gd name="T45" fmla="*/ 340 h 870"/>
                <a:gd name="T46" fmla="*/ 1453 w 1505"/>
                <a:gd name="T47" fmla="*/ 278 h 870"/>
                <a:gd name="T48" fmla="*/ 1406 w 1505"/>
                <a:gd name="T49" fmla="*/ 220 h 870"/>
                <a:gd name="T50" fmla="*/ 1343 w 1505"/>
                <a:gd name="T51" fmla="*/ 166 h 870"/>
                <a:gd name="T52" fmla="*/ 1268 w 1505"/>
                <a:gd name="T53" fmla="*/ 119 h 870"/>
                <a:gd name="T54" fmla="*/ 1181 w 1505"/>
                <a:gd name="T55" fmla="*/ 78 h 870"/>
                <a:gd name="T56" fmla="*/ 1085 w 1505"/>
                <a:gd name="T57" fmla="*/ 45 h 870"/>
                <a:gd name="T58" fmla="*/ 982 w 1505"/>
                <a:gd name="T59" fmla="*/ 22 h 870"/>
                <a:gd name="T60" fmla="*/ 873 w 1505"/>
                <a:gd name="T61" fmla="*/ 7 h 870"/>
                <a:gd name="T62" fmla="*/ 761 w 1505"/>
                <a:gd name="T63" fmla="*/ 0 h 870"/>
                <a:gd name="T64" fmla="*/ 651 w 1505"/>
                <a:gd name="T65" fmla="*/ 5 h 870"/>
                <a:gd name="T66" fmla="*/ 541 w 1505"/>
                <a:gd name="T67" fmla="*/ 18 h 870"/>
                <a:gd name="T68" fmla="*/ 437 w 1505"/>
                <a:gd name="T69" fmla="*/ 41 h 870"/>
                <a:gd name="T70" fmla="*/ 340 w 1505"/>
                <a:gd name="T71" fmla="*/ 72 h 870"/>
                <a:gd name="T72" fmla="*/ 250 w 1505"/>
                <a:gd name="T73" fmla="*/ 111 h 870"/>
                <a:gd name="T74" fmla="*/ 174 w 1505"/>
                <a:gd name="T75" fmla="*/ 158 h 870"/>
                <a:gd name="T76" fmla="*/ 109 w 1505"/>
                <a:gd name="T77" fmla="*/ 210 h 870"/>
                <a:gd name="T78" fmla="*/ 59 w 1505"/>
                <a:gd name="T79" fmla="*/ 268 h 870"/>
                <a:gd name="T80" fmla="*/ 22 w 1505"/>
                <a:gd name="T81" fmla="*/ 329 h 870"/>
                <a:gd name="T82" fmla="*/ 3 w 1505"/>
                <a:gd name="T83" fmla="*/ 392 h 8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05" h="870">
                  <a:moveTo>
                    <a:pt x="0" y="436"/>
                  </a:moveTo>
                  <a:lnTo>
                    <a:pt x="1" y="457"/>
                  </a:lnTo>
                  <a:lnTo>
                    <a:pt x="3" y="478"/>
                  </a:lnTo>
                  <a:lnTo>
                    <a:pt x="9" y="500"/>
                  </a:lnTo>
                  <a:lnTo>
                    <a:pt x="15" y="521"/>
                  </a:lnTo>
                  <a:lnTo>
                    <a:pt x="22" y="542"/>
                  </a:lnTo>
                  <a:lnTo>
                    <a:pt x="33" y="562"/>
                  </a:lnTo>
                  <a:lnTo>
                    <a:pt x="45" y="583"/>
                  </a:lnTo>
                  <a:lnTo>
                    <a:pt x="59" y="603"/>
                  </a:lnTo>
                  <a:lnTo>
                    <a:pt x="73" y="623"/>
                  </a:lnTo>
                  <a:lnTo>
                    <a:pt x="91" y="642"/>
                  </a:lnTo>
                  <a:lnTo>
                    <a:pt x="109" y="660"/>
                  </a:lnTo>
                  <a:lnTo>
                    <a:pt x="129" y="679"/>
                  </a:lnTo>
                  <a:lnTo>
                    <a:pt x="150" y="697"/>
                  </a:lnTo>
                  <a:lnTo>
                    <a:pt x="174" y="713"/>
                  </a:lnTo>
                  <a:lnTo>
                    <a:pt x="198" y="730"/>
                  </a:lnTo>
                  <a:lnTo>
                    <a:pt x="224" y="745"/>
                  </a:lnTo>
                  <a:lnTo>
                    <a:pt x="250" y="759"/>
                  </a:lnTo>
                  <a:lnTo>
                    <a:pt x="279" y="773"/>
                  </a:lnTo>
                  <a:lnTo>
                    <a:pt x="309" y="786"/>
                  </a:lnTo>
                  <a:lnTo>
                    <a:pt x="340" y="799"/>
                  </a:lnTo>
                  <a:lnTo>
                    <a:pt x="371" y="811"/>
                  </a:lnTo>
                  <a:lnTo>
                    <a:pt x="404" y="820"/>
                  </a:lnTo>
                  <a:lnTo>
                    <a:pt x="437" y="830"/>
                  </a:lnTo>
                  <a:lnTo>
                    <a:pt x="471" y="838"/>
                  </a:lnTo>
                  <a:lnTo>
                    <a:pt x="506" y="846"/>
                  </a:lnTo>
                  <a:lnTo>
                    <a:pt x="541" y="853"/>
                  </a:lnTo>
                  <a:lnTo>
                    <a:pt x="577" y="858"/>
                  </a:lnTo>
                  <a:lnTo>
                    <a:pt x="613" y="863"/>
                  </a:lnTo>
                  <a:lnTo>
                    <a:pt x="651" y="866"/>
                  </a:lnTo>
                  <a:lnTo>
                    <a:pt x="687" y="868"/>
                  </a:lnTo>
                  <a:lnTo>
                    <a:pt x="724" y="870"/>
                  </a:lnTo>
                  <a:lnTo>
                    <a:pt x="761" y="870"/>
                  </a:lnTo>
                  <a:lnTo>
                    <a:pt x="799" y="869"/>
                  </a:lnTo>
                  <a:lnTo>
                    <a:pt x="836" y="867"/>
                  </a:lnTo>
                  <a:lnTo>
                    <a:pt x="873" y="865"/>
                  </a:lnTo>
                  <a:lnTo>
                    <a:pt x="909" y="861"/>
                  </a:lnTo>
                  <a:lnTo>
                    <a:pt x="946" y="855"/>
                  </a:lnTo>
                  <a:lnTo>
                    <a:pt x="982" y="850"/>
                  </a:lnTo>
                  <a:lnTo>
                    <a:pt x="1017" y="842"/>
                  </a:lnTo>
                  <a:lnTo>
                    <a:pt x="1051" y="834"/>
                  </a:lnTo>
                  <a:lnTo>
                    <a:pt x="1085" y="825"/>
                  </a:lnTo>
                  <a:lnTo>
                    <a:pt x="1118" y="816"/>
                  </a:lnTo>
                  <a:lnTo>
                    <a:pt x="1150" y="804"/>
                  </a:lnTo>
                  <a:lnTo>
                    <a:pt x="1181" y="792"/>
                  </a:lnTo>
                  <a:lnTo>
                    <a:pt x="1211" y="780"/>
                  </a:lnTo>
                  <a:lnTo>
                    <a:pt x="1241" y="767"/>
                  </a:lnTo>
                  <a:lnTo>
                    <a:pt x="1268" y="752"/>
                  </a:lnTo>
                  <a:lnTo>
                    <a:pt x="1294" y="737"/>
                  </a:lnTo>
                  <a:lnTo>
                    <a:pt x="1319" y="721"/>
                  </a:lnTo>
                  <a:lnTo>
                    <a:pt x="1343" y="705"/>
                  </a:lnTo>
                  <a:lnTo>
                    <a:pt x="1365" y="687"/>
                  </a:lnTo>
                  <a:lnTo>
                    <a:pt x="1386" y="670"/>
                  </a:lnTo>
                  <a:lnTo>
                    <a:pt x="1406" y="651"/>
                  </a:lnTo>
                  <a:lnTo>
                    <a:pt x="1424" y="633"/>
                  </a:lnTo>
                  <a:lnTo>
                    <a:pt x="1440" y="613"/>
                  </a:lnTo>
                  <a:lnTo>
                    <a:pt x="1453" y="593"/>
                  </a:lnTo>
                  <a:lnTo>
                    <a:pt x="1466" y="573"/>
                  </a:lnTo>
                  <a:lnTo>
                    <a:pt x="1477" y="552"/>
                  </a:lnTo>
                  <a:lnTo>
                    <a:pt x="1486" y="532"/>
                  </a:lnTo>
                  <a:lnTo>
                    <a:pt x="1494" y="510"/>
                  </a:lnTo>
                  <a:lnTo>
                    <a:pt x="1499" y="489"/>
                  </a:lnTo>
                  <a:lnTo>
                    <a:pt x="1502" y="468"/>
                  </a:lnTo>
                  <a:lnTo>
                    <a:pt x="1505" y="446"/>
                  </a:lnTo>
                  <a:lnTo>
                    <a:pt x="1505" y="425"/>
                  </a:lnTo>
                  <a:lnTo>
                    <a:pt x="1502" y="403"/>
                  </a:lnTo>
                  <a:lnTo>
                    <a:pt x="1499" y="382"/>
                  </a:lnTo>
                  <a:lnTo>
                    <a:pt x="1494" y="360"/>
                  </a:lnTo>
                  <a:lnTo>
                    <a:pt x="1486" y="340"/>
                  </a:lnTo>
                  <a:lnTo>
                    <a:pt x="1477" y="319"/>
                  </a:lnTo>
                  <a:lnTo>
                    <a:pt x="1466" y="298"/>
                  </a:lnTo>
                  <a:lnTo>
                    <a:pt x="1453" y="278"/>
                  </a:lnTo>
                  <a:lnTo>
                    <a:pt x="1440" y="258"/>
                  </a:lnTo>
                  <a:lnTo>
                    <a:pt x="1424" y="239"/>
                  </a:lnTo>
                  <a:lnTo>
                    <a:pt x="1406" y="220"/>
                  </a:lnTo>
                  <a:lnTo>
                    <a:pt x="1386" y="202"/>
                  </a:lnTo>
                  <a:lnTo>
                    <a:pt x="1365" y="183"/>
                  </a:lnTo>
                  <a:lnTo>
                    <a:pt x="1343" y="166"/>
                  </a:lnTo>
                  <a:lnTo>
                    <a:pt x="1319" y="149"/>
                  </a:lnTo>
                  <a:lnTo>
                    <a:pt x="1294" y="133"/>
                  </a:lnTo>
                  <a:lnTo>
                    <a:pt x="1268" y="119"/>
                  </a:lnTo>
                  <a:lnTo>
                    <a:pt x="1241" y="105"/>
                  </a:lnTo>
                  <a:lnTo>
                    <a:pt x="1211" y="91"/>
                  </a:lnTo>
                  <a:lnTo>
                    <a:pt x="1181" y="78"/>
                  </a:lnTo>
                  <a:lnTo>
                    <a:pt x="1150" y="66"/>
                  </a:lnTo>
                  <a:lnTo>
                    <a:pt x="1118" y="56"/>
                  </a:lnTo>
                  <a:lnTo>
                    <a:pt x="1085" y="45"/>
                  </a:lnTo>
                  <a:lnTo>
                    <a:pt x="1051" y="37"/>
                  </a:lnTo>
                  <a:lnTo>
                    <a:pt x="1017" y="28"/>
                  </a:lnTo>
                  <a:lnTo>
                    <a:pt x="982" y="22"/>
                  </a:lnTo>
                  <a:lnTo>
                    <a:pt x="946" y="15"/>
                  </a:lnTo>
                  <a:lnTo>
                    <a:pt x="909" y="10"/>
                  </a:lnTo>
                  <a:lnTo>
                    <a:pt x="873" y="7"/>
                  </a:lnTo>
                  <a:lnTo>
                    <a:pt x="836" y="4"/>
                  </a:lnTo>
                  <a:lnTo>
                    <a:pt x="799" y="1"/>
                  </a:lnTo>
                  <a:lnTo>
                    <a:pt x="761" y="0"/>
                  </a:lnTo>
                  <a:lnTo>
                    <a:pt x="724" y="1"/>
                  </a:lnTo>
                  <a:lnTo>
                    <a:pt x="687" y="2"/>
                  </a:lnTo>
                  <a:lnTo>
                    <a:pt x="651" y="5"/>
                  </a:lnTo>
                  <a:lnTo>
                    <a:pt x="613" y="8"/>
                  </a:lnTo>
                  <a:lnTo>
                    <a:pt x="577" y="13"/>
                  </a:lnTo>
                  <a:lnTo>
                    <a:pt x="541" y="18"/>
                  </a:lnTo>
                  <a:lnTo>
                    <a:pt x="506" y="25"/>
                  </a:lnTo>
                  <a:lnTo>
                    <a:pt x="471" y="32"/>
                  </a:lnTo>
                  <a:lnTo>
                    <a:pt x="437" y="41"/>
                  </a:lnTo>
                  <a:lnTo>
                    <a:pt x="404" y="50"/>
                  </a:lnTo>
                  <a:lnTo>
                    <a:pt x="371" y="61"/>
                  </a:lnTo>
                  <a:lnTo>
                    <a:pt x="340" y="72"/>
                  </a:lnTo>
                  <a:lnTo>
                    <a:pt x="309" y="84"/>
                  </a:lnTo>
                  <a:lnTo>
                    <a:pt x="279" y="97"/>
                  </a:lnTo>
                  <a:lnTo>
                    <a:pt x="250" y="111"/>
                  </a:lnTo>
                  <a:lnTo>
                    <a:pt x="224" y="126"/>
                  </a:lnTo>
                  <a:lnTo>
                    <a:pt x="198" y="142"/>
                  </a:lnTo>
                  <a:lnTo>
                    <a:pt x="174" y="158"/>
                  </a:lnTo>
                  <a:lnTo>
                    <a:pt x="150" y="175"/>
                  </a:lnTo>
                  <a:lnTo>
                    <a:pt x="129" y="192"/>
                  </a:lnTo>
                  <a:lnTo>
                    <a:pt x="109" y="210"/>
                  </a:lnTo>
                  <a:lnTo>
                    <a:pt x="91" y="229"/>
                  </a:lnTo>
                  <a:lnTo>
                    <a:pt x="73" y="248"/>
                  </a:lnTo>
                  <a:lnTo>
                    <a:pt x="59" y="268"/>
                  </a:lnTo>
                  <a:lnTo>
                    <a:pt x="45" y="288"/>
                  </a:lnTo>
                  <a:lnTo>
                    <a:pt x="33" y="308"/>
                  </a:lnTo>
                  <a:lnTo>
                    <a:pt x="22" y="329"/>
                  </a:lnTo>
                  <a:lnTo>
                    <a:pt x="15" y="350"/>
                  </a:lnTo>
                  <a:lnTo>
                    <a:pt x="9" y="371"/>
                  </a:lnTo>
                  <a:lnTo>
                    <a:pt x="3" y="392"/>
                  </a:lnTo>
                  <a:lnTo>
                    <a:pt x="1" y="415"/>
                  </a:lnTo>
                  <a:lnTo>
                    <a:pt x="0" y="436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3" name="Line 54"/>
            <p:cNvSpPr>
              <a:spLocks noChangeShapeType="1"/>
            </p:cNvSpPr>
            <p:nvPr/>
          </p:nvSpPr>
          <p:spPr bwMode="auto">
            <a:xfrm flipH="1">
              <a:off x="3274" y="1511"/>
              <a:ext cx="370" cy="2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4" name="Line 55"/>
            <p:cNvSpPr>
              <a:spLocks noChangeShapeType="1"/>
            </p:cNvSpPr>
            <p:nvPr/>
          </p:nvSpPr>
          <p:spPr bwMode="auto">
            <a:xfrm flipH="1" flipV="1">
              <a:off x="3644" y="1511"/>
              <a:ext cx="621" cy="35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" name="Freeform 56"/>
            <p:cNvSpPr>
              <a:spLocks/>
            </p:cNvSpPr>
            <p:nvPr/>
          </p:nvSpPr>
          <p:spPr bwMode="auto">
            <a:xfrm>
              <a:off x="4265" y="1870"/>
              <a:ext cx="136" cy="376"/>
            </a:xfrm>
            <a:custGeom>
              <a:avLst/>
              <a:gdLst>
                <a:gd name="T0" fmla="*/ 0 w 346"/>
                <a:gd name="T1" fmla="*/ 966 h 966"/>
                <a:gd name="T2" fmla="*/ 32 w 346"/>
                <a:gd name="T3" fmla="*/ 947 h 966"/>
                <a:gd name="T4" fmla="*/ 63 w 346"/>
                <a:gd name="T5" fmla="*/ 927 h 966"/>
                <a:gd name="T6" fmla="*/ 92 w 346"/>
                <a:gd name="T7" fmla="*/ 906 h 966"/>
                <a:gd name="T8" fmla="*/ 120 w 346"/>
                <a:gd name="T9" fmla="*/ 885 h 966"/>
                <a:gd name="T10" fmla="*/ 147 w 346"/>
                <a:gd name="T11" fmla="*/ 863 h 966"/>
                <a:gd name="T12" fmla="*/ 171 w 346"/>
                <a:gd name="T13" fmla="*/ 840 h 966"/>
                <a:gd name="T14" fmla="*/ 196 w 346"/>
                <a:gd name="T15" fmla="*/ 817 h 966"/>
                <a:gd name="T16" fmla="*/ 217 w 346"/>
                <a:gd name="T17" fmla="*/ 794 h 966"/>
                <a:gd name="T18" fmla="*/ 237 w 346"/>
                <a:gd name="T19" fmla="*/ 769 h 966"/>
                <a:gd name="T20" fmla="*/ 256 w 346"/>
                <a:gd name="T21" fmla="*/ 745 h 966"/>
                <a:gd name="T22" fmla="*/ 272 w 346"/>
                <a:gd name="T23" fmla="*/ 720 h 966"/>
                <a:gd name="T24" fmla="*/ 288 w 346"/>
                <a:gd name="T25" fmla="*/ 695 h 966"/>
                <a:gd name="T26" fmla="*/ 301 w 346"/>
                <a:gd name="T27" fmla="*/ 669 h 966"/>
                <a:gd name="T28" fmla="*/ 313 w 346"/>
                <a:gd name="T29" fmla="*/ 642 h 966"/>
                <a:gd name="T30" fmla="*/ 323 w 346"/>
                <a:gd name="T31" fmla="*/ 617 h 966"/>
                <a:gd name="T32" fmla="*/ 331 w 346"/>
                <a:gd name="T33" fmla="*/ 590 h 966"/>
                <a:gd name="T34" fmla="*/ 337 w 346"/>
                <a:gd name="T35" fmla="*/ 564 h 966"/>
                <a:gd name="T36" fmla="*/ 343 w 346"/>
                <a:gd name="T37" fmla="*/ 537 h 966"/>
                <a:gd name="T38" fmla="*/ 345 w 346"/>
                <a:gd name="T39" fmla="*/ 510 h 966"/>
                <a:gd name="T40" fmla="*/ 346 w 346"/>
                <a:gd name="T41" fmla="*/ 484 h 966"/>
                <a:gd name="T42" fmla="*/ 345 w 346"/>
                <a:gd name="T43" fmla="*/ 457 h 966"/>
                <a:gd name="T44" fmla="*/ 343 w 346"/>
                <a:gd name="T45" fmla="*/ 430 h 966"/>
                <a:gd name="T46" fmla="*/ 337 w 346"/>
                <a:gd name="T47" fmla="*/ 403 h 966"/>
                <a:gd name="T48" fmla="*/ 331 w 346"/>
                <a:gd name="T49" fmla="*/ 376 h 966"/>
                <a:gd name="T50" fmla="*/ 323 w 346"/>
                <a:gd name="T51" fmla="*/ 351 h 966"/>
                <a:gd name="T52" fmla="*/ 313 w 346"/>
                <a:gd name="T53" fmla="*/ 324 h 966"/>
                <a:gd name="T54" fmla="*/ 301 w 346"/>
                <a:gd name="T55" fmla="*/ 299 h 966"/>
                <a:gd name="T56" fmla="*/ 288 w 346"/>
                <a:gd name="T57" fmla="*/ 272 h 966"/>
                <a:gd name="T58" fmla="*/ 272 w 346"/>
                <a:gd name="T59" fmla="*/ 247 h 966"/>
                <a:gd name="T60" fmla="*/ 256 w 346"/>
                <a:gd name="T61" fmla="*/ 222 h 966"/>
                <a:gd name="T62" fmla="*/ 237 w 346"/>
                <a:gd name="T63" fmla="*/ 197 h 966"/>
                <a:gd name="T64" fmla="*/ 217 w 346"/>
                <a:gd name="T65" fmla="*/ 173 h 966"/>
                <a:gd name="T66" fmla="*/ 196 w 346"/>
                <a:gd name="T67" fmla="*/ 150 h 966"/>
                <a:gd name="T68" fmla="*/ 171 w 346"/>
                <a:gd name="T69" fmla="*/ 126 h 966"/>
                <a:gd name="T70" fmla="*/ 147 w 346"/>
                <a:gd name="T71" fmla="*/ 104 h 966"/>
                <a:gd name="T72" fmla="*/ 120 w 346"/>
                <a:gd name="T73" fmla="*/ 82 h 966"/>
                <a:gd name="T74" fmla="*/ 92 w 346"/>
                <a:gd name="T75" fmla="*/ 60 h 966"/>
                <a:gd name="T76" fmla="*/ 63 w 346"/>
                <a:gd name="T77" fmla="*/ 40 h 966"/>
                <a:gd name="T78" fmla="*/ 32 w 346"/>
                <a:gd name="T79" fmla="*/ 20 h 966"/>
                <a:gd name="T80" fmla="*/ 0 w 346"/>
                <a:gd name="T81" fmla="*/ 0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46" h="966">
                  <a:moveTo>
                    <a:pt x="0" y="966"/>
                  </a:moveTo>
                  <a:lnTo>
                    <a:pt x="32" y="947"/>
                  </a:lnTo>
                  <a:lnTo>
                    <a:pt x="63" y="927"/>
                  </a:lnTo>
                  <a:lnTo>
                    <a:pt x="92" y="906"/>
                  </a:lnTo>
                  <a:lnTo>
                    <a:pt x="120" y="885"/>
                  </a:lnTo>
                  <a:lnTo>
                    <a:pt x="147" y="863"/>
                  </a:lnTo>
                  <a:lnTo>
                    <a:pt x="171" y="840"/>
                  </a:lnTo>
                  <a:lnTo>
                    <a:pt x="196" y="817"/>
                  </a:lnTo>
                  <a:lnTo>
                    <a:pt x="217" y="794"/>
                  </a:lnTo>
                  <a:lnTo>
                    <a:pt x="237" y="769"/>
                  </a:lnTo>
                  <a:lnTo>
                    <a:pt x="256" y="745"/>
                  </a:lnTo>
                  <a:lnTo>
                    <a:pt x="272" y="720"/>
                  </a:lnTo>
                  <a:lnTo>
                    <a:pt x="288" y="695"/>
                  </a:lnTo>
                  <a:lnTo>
                    <a:pt x="301" y="669"/>
                  </a:lnTo>
                  <a:lnTo>
                    <a:pt x="313" y="642"/>
                  </a:lnTo>
                  <a:lnTo>
                    <a:pt x="323" y="617"/>
                  </a:lnTo>
                  <a:lnTo>
                    <a:pt x="331" y="590"/>
                  </a:lnTo>
                  <a:lnTo>
                    <a:pt x="337" y="564"/>
                  </a:lnTo>
                  <a:lnTo>
                    <a:pt x="343" y="537"/>
                  </a:lnTo>
                  <a:lnTo>
                    <a:pt x="345" y="510"/>
                  </a:lnTo>
                  <a:lnTo>
                    <a:pt x="346" y="484"/>
                  </a:lnTo>
                  <a:lnTo>
                    <a:pt x="345" y="457"/>
                  </a:lnTo>
                  <a:lnTo>
                    <a:pt x="343" y="430"/>
                  </a:lnTo>
                  <a:lnTo>
                    <a:pt x="337" y="403"/>
                  </a:lnTo>
                  <a:lnTo>
                    <a:pt x="331" y="376"/>
                  </a:lnTo>
                  <a:lnTo>
                    <a:pt x="323" y="351"/>
                  </a:lnTo>
                  <a:lnTo>
                    <a:pt x="313" y="324"/>
                  </a:lnTo>
                  <a:lnTo>
                    <a:pt x="301" y="299"/>
                  </a:lnTo>
                  <a:lnTo>
                    <a:pt x="288" y="272"/>
                  </a:lnTo>
                  <a:lnTo>
                    <a:pt x="272" y="247"/>
                  </a:lnTo>
                  <a:lnTo>
                    <a:pt x="256" y="222"/>
                  </a:lnTo>
                  <a:lnTo>
                    <a:pt x="237" y="197"/>
                  </a:lnTo>
                  <a:lnTo>
                    <a:pt x="217" y="173"/>
                  </a:lnTo>
                  <a:lnTo>
                    <a:pt x="196" y="150"/>
                  </a:lnTo>
                  <a:lnTo>
                    <a:pt x="171" y="126"/>
                  </a:lnTo>
                  <a:lnTo>
                    <a:pt x="147" y="104"/>
                  </a:lnTo>
                  <a:lnTo>
                    <a:pt x="120" y="82"/>
                  </a:lnTo>
                  <a:lnTo>
                    <a:pt x="92" y="60"/>
                  </a:lnTo>
                  <a:lnTo>
                    <a:pt x="63" y="40"/>
                  </a:lnTo>
                  <a:lnTo>
                    <a:pt x="32" y="2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6" name="Line 57"/>
            <p:cNvSpPr>
              <a:spLocks noChangeShapeType="1"/>
            </p:cNvSpPr>
            <p:nvPr/>
          </p:nvSpPr>
          <p:spPr bwMode="auto">
            <a:xfrm flipV="1">
              <a:off x="3674" y="2246"/>
              <a:ext cx="591" cy="34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7" name="Line 58"/>
            <p:cNvSpPr>
              <a:spLocks noChangeShapeType="1"/>
            </p:cNvSpPr>
            <p:nvPr/>
          </p:nvSpPr>
          <p:spPr bwMode="auto">
            <a:xfrm>
              <a:off x="2296" y="1696"/>
              <a:ext cx="444" cy="25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8" name="Line 59"/>
            <p:cNvSpPr>
              <a:spLocks noChangeShapeType="1"/>
            </p:cNvSpPr>
            <p:nvPr/>
          </p:nvSpPr>
          <p:spPr bwMode="auto">
            <a:xfrm>
              <a:off x="2685" y="473"/>
              <a:ext cx="681" cy="39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9" name="Line 60"/>
            <p:cNvSpPr>
              <a:spLocks noChangeShapeType="1"/>
            </p:cNvSpPr>
            <p:nvPr/>
          </p:nvSpPr>
          <p:spPr bwMode="auto">
            <a:xfrm>
              <a:off x="4401" y="2058"/>
              <a:ext cx="0" cy="4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52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522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522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252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8" dur="500"/>
                                        <p:tgtEl>
                                          <p:spTgt spid="252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3" dur="500"/>
                                        <p:tgtEl>
                                          <p:spTgt spid="252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252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500"/>
                                        <p:tgtEl>
                                          <p:spTgt spid="252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8" dur="500"/>
                                        <p:tgtEl>
                                          <p:spTgt spid="252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252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8" dur="500"/>
                                        <p:tgtEl>
                                          <p:spTgt spid="252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3" dur="500"/>
                                        <p:tgtEl>
                                          <p:spTgt spid="252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500"/>
                                        <p:tgtEl>
                                          <p:spTgt spid="252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3" dur="500"/>
                                        <p:tgtEl>
                                          <p:spTgt spid="252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8" dur="500"/>
                                        <p:tgtEl>
                                          <p:spTgt spid="252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3" dur="500"/>
                                        <p:tgtEl>
                                          <p:spTgt spid="252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500"/>
                            </p:stCondLst>
                            <p:childTnLst>
                              <p:par>
                                <p:cTn id="8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7" dur="500"/>
                                        <p:tgtEl>
                                          <p:spTgt spid="252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2" dur="500"/>
                                        <p:tgtEl>
                                          <p:spTgt spid="252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500"/>
                            </p:stCondLst>
                            <p:childTnLst>
                              <p:par>
                                <p:cTn id="94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6" dur="500"/>
                                        <p:tgtEl>
                                          <p:spTgt spid="252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2178" grpId="0" animBg="1"/>
      <p:bldP spid="252179" grpId="0" animBg="1"/>
      <p:bldP spid="252180" grpId="0" animBg="1"/>
      <p:bldP spid="252184" grpId="0" animBg="1"/>
      <p:bldP spid="252185" grpId="0" animBg="1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9074" name="Text Box 2"/>
          <p:cNvSpPr txBox="1">
            <a:spLocks noChangeArrowheads="1"/>
          </p:cNvSpPr>
          <p:nvPr/>
        </p:nvSpPr>
        <p:spPr bwMode="auto">
          <a:xfrm>
            <a:off x="0" y="0"/>
            <a:ext cx="752475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zh-CN" altLang="en-US" sz="4000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4000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1</a:t>
            </a:r>
            <a:r>
              <a:rPr lang="zh-CN" altLang="en-US" sz="4000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：求作轴承座的三视图</a:t>
            </a:r>
            <a:r>
              <a:rPr lang="zh-CN" altLang="en-US" sz="4000">
                <a:solidFill>
                  <a:srgbClr val="FF3300"/>
                </a:solidFill>
                <a:effectLst/>
              </a:rPr>
              <a:t>。</a:t>
            </a:r>
          </a:p>
        </p:txBody>
      </p:sp>
      <p:grpSp>
        <p:nvGrpSpPr>
          <p:cNvPr id="259202" name="Group 130"/>
          <p:cNvGrpSpPr>
            <a:grpSpLocks/>
          </p:cNvGrpSpPr>
          <p:nvPr/>
        </p:nvGrpSpPr>
        <p:grpSpPr bwMode="auto">
          <a:xfrm>
            <a:off x="179388" y="684213"/>
            <a:ext cx="6048375" cy="5408612"/>
            <a:chOff x="113" y="431"/>
            <a:chExt cx="3810" cy="3407"/>
          </a:xfrm>
        </p:grpSpPr>
        <p:grpSp>
          <p:nvGrpSpPr>
            <p:cNvPr id="259075" name="Group 3"/>
            <p:cNvGrpSpPr>
              <a:grpSpLocks/>
            </p:cNvGrpSpPr>
            <p:nvPr/>
          </p:nvGrpSpPr>
          <p:grpSpPr bwMode="auto">
            <a:xfrm>
              <a:off x="180" y="431"/>
              <a:ext cx="3663" cy="3394"/>
              <a:chOff x="180" y="431"/>
              <a:chExt cx="3663" cy="3394"/>
            </a:xfrm>
          </p:grpSpPr>
          <p:sp>
            <p:nvSpPr>
              <p:cNvPr id="259076" name="Line 4"/>
              <p:cNvSpPr>
                <a:spLocks noChangeShapeType="1"/>
              </p:cNvSpPr>
              <p:nvPr/>
            </p:nvSpPr>
            <p:spPr bwMode="auto">
              <a:xfrm>
                <a:off x="1243" y="431"/>
                <a:ext cx="0" cy="9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077" name="Line 5"/>
              <p:cNvSpPr>
                <a:spLocks noChangeShapeType="1"/>
              </p:cNvSpPr>
              <p:nvPr/>
            </p:nvSpPr>
            <p:spPr bwMode="auto">
              <a:xfrm>
                <a:off x="1243" y="569"/>
                <a:ext cx="0" cy="3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078" name="Line 6"/>
              <p:cNvSpPr>
                <a:spLocks noChangeShapeType="1"/>
              </p:cNvSpPr>
              <p:nvPr/>
            </p:nvSpPr>
            <p:spPr bwMode="auto">
              <a:xfrm>
                <a:off x="1243" y="636"/>
                <a:ext cx="0" cy="19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079" name="Line 7"/>
              <p:cNvSpPr>
                <a:spLocks noChangeShapeType="1"/>
              </p:cNvSpPr>
              <p:nvPr/>
            </p:nvSpPr>
            <p:spPr bwMode="auto">
              <a:xfrm>
                <a:off x="1243" y="865"/>
                <a:ext cx="0" cy="3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080" name="Line 8"/>
              <p:cNvSpPr>
                <a:spLocks noChangeShapeType="1"/>
              </p:cNvSpPr>
              <p:nvPr/>
            </p:nvSpPr>
            <p:spPr bwMode="auto">
              <a:xfrm>
                <a:off x="1243" y="934"/>
                <a:ext cx="0" cy="19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081" name="Line 9"/>
              <p:cNvSpPr>
                <a:spLocks noChangeShapeType="1"/>
              </p:cNvSpPr>
              <p:nvPr/>
            </p:nvSpPr>
            <p:spPr bwMode="auto">
              <a:xfrm>
                <a:off x="1243" y="1161"/>
                <a:ext cx="0" cy="3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082" name="Line 10"/>
              <p:cNvSpPr>
                <a:spLocks noChangeShapeType="1"/>
              </p:cNvSpPr>
              <p:nvPr/>
            </p:nvSpPr>
            <p:spPr bwMode="auto">
              <a:xfrm>
                <a:off x="1243" y="1230"/>
                <a:ext cx="0" cy="19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083" name="Line 11"/>
              <p:cNvSpPr>
                <a:spLocks noChangeShapeType="1"/>
              </p:cNvSpPr>
              <p:nvPr/>
            </p:nvSpPr>
            <p:spPr bwMode="auto">
              <a:xfrm>
                <a:off x="1243" y="1457"/>
                <a:ext cx="0" cy="3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084" name="Line 12"/>
              <p:cNvSpPr>
                <a:spLocks noChangeShapeType="1"/>
              </p:cNvSpPr>
              <p:nvPr/>
            </p:nvSpPr>
            <p:spPr bwMode="auto">
              <a:xfrm>
                <a:off x="1243" y="1526"/>
                <a:ext cx="0" cy="19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085" name="Line 13"/>
              <p:cNvSpPr>
                <a:spLocks noChangeShapeType="1"/>
              </p:cNvSpPr>
              <p:nvPr/>
            </p:nvSpPr>
            <p:spPr bwMode="auto">
              <a:xfrm>
                <a:off x="1243" y="1755"/>
                <a:ext cx="0" cy="3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086" name="Line 14"/>
              <p:cNvSpPr>
                <a:spLocks noChangeShapeType="1"/>
              </p:cNvSpPr>
              <p:nvPr/>
            </p:nvSpPr>
            <p:spPr bwMode="auto">
              <a:xfrm>
                <a:off x="1243" y="1822"/>
                <a:ext cx="0" cy="19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087" name="Line 15"/>
              <p:cNvSpPr>
                <a:spLocks noChangeShapeType="1"/>
              </p:cNvSpPr>
              <p:nvPr/>
            </p:nvSpPr>
            <p:spPr bwMode="auto">
              <a:xfrm>
                <a:off x="1243" y="2051"/>
                <a:ext cx="0" cy="3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088" name="Line 16"/>
              <p:cNvSpPr>
                <a:spLocks noChangeShapeType="1"/>
              </p:cNvSpPr>
              <p:nvPr/>
            </p:nvSpPr>
            <p:spPr bwMode="auto">
              <a:xfrm>
                <a:off x="1243" y="2118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089" name="Line 17"/>
              <p:cNvSpPr>
                <a:spLocks noChangeShapeType="1"/>
              </p:cNvSpPr>
              <p:nvPr/>
            </p:nvSpPr>
            <p:spPr bwMode="auto">
              <a:xfrm>
                <a:off x="180" y="2164"/>
                <a:ext cx="212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090" name="Line 18"/>
              <p:cNvSpPr>
                <a:spLocks noChangeShapeType="1"/>
              </p:cNvSpPr>
              <p:nvPr/>
            </p:nvSpPr>
            <p:spPr bwMode="auto">
              <a:xfrm>
                <a:off x="180" y="2542"/>
                <a:ext cx="212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091" name="Line 19"/>
              <p:cNvSpPr>
                <a:spLocks noChangeShapeType="1"/>
              </p:cNvSpPr>
              <p:nvPr/>
            </p:nvSpPr>
            <p:spPr bwMode="auto">
              <a:xfrm>
                <a:off x="1243" y="2496"/>
                <a:ext cx="0" cy="1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092" name="Line 20"/>
              <p:cNvSpPr>
                <a:spLocks noChangeShapeType="1"/>
              </p:cNvSpPr>
              <p:nvPr/>
            </p:nvSpPr>
            <p:spPr bwMode="auto">
              <a:xfrm>
                <a:off x="1243" y="2702"/>
                <a:ext cx="0" cy="3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093" name="Line 21"/>
              <p:cNvSpPr>
                <a:spLocks noChangeShapeType="1"/>
              </p:cNvSpPr>
              <p:nvPr/>
            </p:nvSpPr>
            <p:spPr bwMode="auto">
              <a:xfrm>
                <a:off x="1243" y="2771"/>
                <a:ext cx="0" cy="19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094" name="Line 22"/>
              <p:cNvSpPr>
                <a:spLocks noChangeShapeType="1"/>
              </p:cNvSpPr>
              <p:nvPr/>
            </p:nvSpPr>
            <p:spPr bwMode="auto">
              <a:xfrm>
                <a:off x="1243" y="2998"/>
                <a:ext cx="0" cy="3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095" name="Line 23"/>
              <p:cNvSpPr>
                <a:spLocks noChangeShapeType="1"/>
              </p:cNvSpPr>
              <p:nvPr/>
            </p:nvSpPr>
            <p:spPr bwMode="auto">
              <a:xfrm>
                <a:off x="1243" y="3067"/>
                <a:ext cx="0" cy="19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096" name="Line 24"/>
              <p:cNvSpPr>
                <a:spLocks noChangeShapeType="1"/>
              </p:cNvSpPr>
              <p:nvPr/>
            </p:nvSpPr>
            <p:spPr bwMode="auto">
              <a:xfrm>
                <a:off x="1243" y="3294"/>
                <a:ext cx="0" cy="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097" name="Line 25"/>
              <p:cNvSpPr>
                <a:spLocks noChangeShapeType="1"/>
              </p:cNvSpPr>
              <p:nvPr/>
            </p:nvSpPr>
            <p:spPr bwMode="auto">
              <a:xfrm>
                <a:off x="1243" y="3363"/>
                <a:ext cx="0" cy="19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098" name="Line 26"/>
              <p:cNvSpPr>
                <a:spLocks noChangeShapeType="1"/>
              </p:cNvSpPr>
              <p:nvPr/>
            </p:nvSpPr>
            <p:spPr bwMode="auto">
              <a:xfrm>
                <a:off x="1243" y="3592"/>
                <a:ext cx="0" cy="3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099" name="Line 27"/>
              <p:cNvSpPr>
                <a:spLocks noChangeShapeType="1"/>
              </p:cNvSpPr>
              <p:nvPr/>
            </p:nvSpPr>
            <p:spPr bwMode="auto">
              <a:xfrm>
                <a:off x="1243" y="3659"/>
                <a:ext cx="0" cy="1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100" name="Line 28"/>
              <p:cNvSpPr>
                <a:spLocks noChangeShapeType="1"/>
              </p:cNvSpPr>
              <p:nvPr/>
            </p:nvSpPr>
            <p:spPr bwMode="auto">
              <a:xfrm>
                <a:off x="2627" y="2164"/>
                <a:ext cx="121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101" name="Line 29"/>
              <p:cNvSpPr>
                <a:spLocks noChangeShapeType="1"/>
              </p:cNvSpPr>
              <p:nvPr/>
            </p:nvSpPr>
            <p:spPr bwMode="auto">
              <a:xfrm>
                <a:off x="2627" y="618"/>
                <a:ext cx="0" cy="154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59102" name="Group 30"/>
            <p:cNvGrpSpPr>
              <a:grpSpLocks/>
            </p:cNvGrpSpPr>
            <p:nvPr/>
          </p:nvGrpSpPr>
          <p:grpSpPr bwMode="auto">
            <a:xfrm>
              <a:off x="180" y="2542"/>
              <a:ext cx="2125" cy="1216"/>
              <a:chOff x="180" y="2542"/>
              <a:chExt cx="2125" cy="1216"/>
            </a:xfrm>
          </p:grpSpPr>
          <p:sp>
            <p:nvSpPr>
              <p:cNvPr id="259103" name="Line 31"/>
              <p:cNvSpPr>
                <a:spLocks noChangeShapeType="1"/>
              </p:cNvSpPr>
              <p:nvPr/>
            </p:nvSpPr>
            <p:spPr bwMode="auto">
              <a:xfrm>
                <a:off x="180" y="2542"/>
                <a:ext cx="212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104" name="Line 32"/>
              <p:cNvSpPr>
                <a:spLocks noChangeShapeType="1"/>
              </p:cNvSpPr>
              <p:nvPr/>
            </p:nvSpPr>
            <p:spPr bwMode="auto">
              <a:xfrm>
                <a:off x="2305" y="2542"/>
                <a:ext cx="0" cy="88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105" name="Line 33"/>
              <p:cNvSpPr>
                <a:spLocks noChangeShapeType="1"/>
              </p:cNvSpPr>
              <p:nvPr/>
            </p:nvSpPr>
            <p:spPr bwMode="auto">
              <a:xfrm flipH="1">
                <a:off x="513" y="3758"/>
                <a:ext cx="145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106" name="Line 34"/>
              <p:cNvSpPr>
                <a:spLocks noChangeShapeType="1"/>
              </p:cNvSpPr>
              <p:nvPr/>
            </p:nvSpPr>
            <p:spPr bwMode="auto">
              <a:xfrm flipV="1">
                <a:off x="180" y="2542"/>
                <a:ext cx="0" cy="88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107" name="Line 35"/>
              <p:cNvSpPr>
                <a:spLocks noChangeShapeType="1"/>
              </p:cNvSpPr>
              <p:nvPr/>
            </p:nvSpPr>
            <p:spPr bwMode="auto">
              <a:xfrm>
                <a:off x="180" y="3423"/>
                <a:ext cx="0" cy="33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108" name="Line 36"/>
              <p:cNvSpPr>
                <a:spLocks noChangeShapeType="1"/>
              </p:cNvSpPr>
              <p:nvPr/>
            </p:nvSpPr>
            <p:spPr bwMode="auto">
              <a:xfrm>
                <a:off x="180" y="3758"/>
                <a:ext cx="333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109" name="Line 37"/>
              <p:cNvSpPr>
                <a:spLocks noChangeShapeType="1"/>
              </p:cNvSpPr>
              <p:nvPr/>
            </p:nvSpPr>
            <p:spPr bwMode="auto">
              <a:xfrm>
                <a:off x="2305" y="3423"/>
                <a:ext cx="0" cy="33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110" name="Line 38"/>
              <p:cNvSpPr>
                <a:spLocks noChangeShapeType="1"/>
              </p:cNvSpPr>
              <p:nvPr/>
            </p:nvSpPr>
            <p:spPr bwMode="auto">
              <a:xfrm flipH="1">
                <a:off x="1970" y="3758"/>
                <a:ext cx="33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59111" name="Group 39"/>
            <p:cNvGrpSpPr>
              <a:grpSpLocks/>
            </p:cNvGrpSpPr>
            <p:nvPr/>
          </p:nvGrpSpPr>
          <p:grpSpPr bwMode="auto">
            <a:xfrm>
              <a:off x="180" y="1799"/>
              <a:ext cx="2125" cy="365"/>
              <a:chOff x="180" y="1799"/>
              <a:chExt cx="2125" cy="365"/>
            </a:xfrm>
          </p:grpSpPr>
          <p:sp>
            <p:nvSpPr>
              <p:cNvPr id="259112" name="Line 40"/>
              <p:cNvSpPr>
                <a:spLocks noChangeShapeType="1"/>
              </p:cNvSpPr>
              <p:nvPr/>
            </p:nvSpPr>
            <p:spPr bwMode="auto">
              <a:xfrm>
                <a:off x="180" y="2164"/>
                <a:ext cx="212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113" name="Line 41"/>
              <p:cNvSpPr>
                <a:spLocks noChangeShapeType="1"/>
              </p:cNvSpPr>
              <p:nvPr/>
            </p:nvSpPr>
            <p:spPr bwMode="auto">
              <a:xfrm flipV="1">
                <a:off x="2305" y="1799"/>
                <a:ext cx="0" cy="36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114" name="Line 42"/>
              <p:cNvSpPr>
                <a:spLocks noChangeShapeType="1"/>
              </p:cNvSpPr>
              <p:nvPr/>
            </p:nvSpPr>
            <p:spPr bwMode="auto">
              <a:xfrm flipH="1">
                <a:off x="180" y="1799"/>
                <a:ext cx="212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115" name="Line 43"/>
              <p:cNvSpPr>
                <a:spLocks noChangeShapeType="1"/>
              </p:cNvSpPr>
              <p:nvPr/>
            </p:nvSpPr>
            <p:spPr bwMode="auto">
              <a:xfrm>
                <a:off x="180" y="1799"/>
                <a:ext cx="0" cy="36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259116" name="Line 44"/>
            <p:cNvSpPr>
              <a:spLocks noChangeShapeType="1"/>
            </p:cNvSpPr>
            <p:nvPr/>
          </p:nvSpPr>
          <p:spPr bwMode="auto">
            <a:xfrm>
              <a:off x="2534" y="2449"/>
              <a:ext cx="1389" cy="1389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59124" name="Group 52"/>
            <p:cNvGrpSpPr>
              <a:grpSpLocks/>
            </p:cNvGrpSpPr>
            <p:nvPr/>
          </p:nvGrpSpPr>
          <p:grpSpPr bwMode="auto">
            <a:xfrm>
              <a:off x="2627" y="1799"/>
              <a:ext cx="1216" cy="365"/>
              <a:chOff x="2627" y="1799"/>
              <a:chExt cx="1216" cy="365"/>
            </a:xfrm>
          </p:grpSpPr>
          <p:sp>
            <p:nvSpPr>
              <p:cNvPr id="259125" name="Line 53"/>
              <p:cNvSpPr>
                <a:spLocks noChangeShapeType="1"/>
              </p:cNvSpPr>
              <p:nvPr/>
            </p:nvSpPr>
            <p:spPr bwMode="auto">
              <a:xfrm>
                <a:off x="2627" y="2164"/>
                <a:ext cx="121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126" name="Line 54"/>
              <p:cNvSpPr>
                <a:spLocks noChangeShapeType="1"/>
              </p:cNvSpPr>
              <p:nvPr/>
            </p:nvSpPr>
            <p:spPr bwMode="auto">
              <a:xfrm flipV="1">
                <a:off x="3843" y="1799"/>
                <a:ext cx="0" cy="36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127" name="Line 55"/>
              <p:cNvSpPr>
                <a:spLocks noChangeShapeType="1"/>
              </p:cNvSpPr>
              <p:nvPr/>
            </p:nvSpPr>
            <p:spPr bwMode="auto">
              <a:xfrm flipH="1">
                <a:off x="2627" y="1799"/>
                <a:ext cx="121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128" name="Line 56"/>
              <p:cNvSpPr>
                <a:spLocks noChangeShapeType="1"/>
              </p:cNvSpPr>
              <p:nvPr/>
            </p:nvSpPr>
            <p:spPr bwMode="auto">
              <a:xfrm>
                <a:off x="2627" y="1799"/>
                <a:ext cx="0" cy="36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59129" name="Group 57"/>
            <p:cNvGrpSpPr>
              <a:grpSpLocks/>
            </p:cNvGrpSpPr>
            <p:nvPr/>
          </p:nvGrpSpPr>
          <p:grpSpPr bwMode="auto">
            <a:xfrm>
              <a:off x="180" y="3423"/>
              <a:ext cx="2125" cy="335"/>
              <a:chOff x="180" y="3423"/>
              <a:chExt cx="2125" cy="335"/>
            </a:xfrm>
          </p:grpSpPr>
          <p:sp>
            <p:nvSpPr>
              <p:cNvPr id="259130" name="Line 58"/>
              <p:cNvSpPr>
                <a:spLocks noChangeShapeType="1"/>
              </p:cNvSpPr>
              <p:nvPr/>
            </p:nvSpPr>
            <p:spPr bwMode="auto">
              <a:xfrm>
                <a:off x="180" y="3423"/>
                <a:ext cx="0" cy="335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131" name="Line 59"/>
              <p:cNvSpPr>
                <a:spLocks noChangeShapeType="1"/>
              </p:cNvSpPr>
              <p:nvPr/>
            </p:nvSpPr>
            <p:spPr bwMode="auto">
              <a:xfrm>
                <a:off x="180" y="3758"/>
                <a:ext cx="333" cy="0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132" name="Line 60"/>
              <p:cNvSpPr>
                <a:spLocks noChangeShapeType="1"/>
              </p:cNvSpPr>
              <p:nvPr/>
            </p:nvSpPr>
            <p:spPr bwMode="auto">
              <a:xfrm>
                <a:off x="2305" y="3423"/>
                <a:ext cx="0" cy="335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133" name="Line 61"/>
              <p:cNvSpPr>
                <a:spLocks noChangeShapeType="1"/>
              </p:cNvSpPr>
              <p:nvPr/>
            </p:nvSpPr>
            <p:spPr bwMode="auto">
              <a:xfrm flipH="1">
                <a:off x="1970" y="3758"/>
                <a:ext cx="335" cy="0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59134" name="Group 62"/>
            <p:cNvGrpSpPr>
              <a:grpSpLocks/>
            </p:cNvGrpSpPr>
            <p:nvPr/>
          </p:nvGrpSpPr>
          <p:grpSpPr bwMode="auto">
            <a:xfrm>
              <a:off x="180" y="3423"/>
              <a:ext cx="2125" cy="335"/>
              <a:chOff x="180" y="3423"/>
              <a:chExt cx="2125" cy="335"/>
            </a:xfrm>
          </p:grpSpPr>
          <p:sp>
            <p:nvSpPr>
              <p:cNvPr id="259135" name="Freeform 63"/>
              <p:cNvSpPr>
                <a:spLocks/>
              </p:cNvSpPr>
              <p:nvPr/>
            </p:nvSpPr>
            <p:spPr bwMode="auto">
              <a:xfrm>
                <a:off x="180" y="3423"/>
                <a:ext cx="333" cy="335"/>
              </a:xfrm>
              <a:custGeom>
                <a:avLst/>
                <a:gdLst>
                  <a:gd name="T0" fmla="*/ 0 w 1082"/>
                  <a:gd name="T1" fmla="*/ 0 h 1083"/>
                  <a:gd name="T2" fmla="*/ 0 w 1082"/>
                  <a:gd name="T3" fmla="*/ 42 h 1083"/>
                  <a:gd name="T4" fmla="*/ 3 w 1082"/>
                  <a:gd name="T5" fmla="*/ 85 h 1083"/>
                  <a:gd name="T6" fmla="*/ 6 w 1082"/>
                  <a:gd name="T7" fmla="*/ 127 h 1083"/>
                  <a:gd name="T8" fmla="*/ 13 w 1082"/>
                  <a:gd name="T9" fmla="*/ 169 h 1083"/>
                  <a:gd name="T10" fmla="*/ 20 w 1082"/>
                  <a:gd name="T11" fmla="*/ 211 h 1083"/>
                  <a:gd name="T12" fmla="*/ 30 w 1082"/>
                  <a:gd name="T13" fmla="*/ 253 h 1083"/>
                  <a:gd name="T14" fmla="*/ 39 w 1082"/>
                  <a:gd name="T15" fmla="*/ 294 h 1083"/>
                  <a:gd name="T16" fmla="*/ 53 w 1082"/>
                  <a:gd name="T17" fmla="*/ 335 h 1083"/>
                  <a:gd name="T18" fmla="*/ 66 w 1082"/>
                  <a:gd name="T19" fmla="*/ 375 h 1083"/>
                  <a:gd name="T20" fmla="*/ 81 w 1082"/>
                  <a:gd name="T21" fmla="*/ 414 h 1083"/>
                  <a:gd name="T22" fmla="*/ 99 w 1082"/>
                  <a:gd name="T23" fmla="*/ 453 h 1083"/>
                  <a:gd name="T24" fmla="*/ 117 w 1082"/>
                  <a:gd name="T25" fmla="*/ 492 h 1083"/>
                  <a:gd name="T26" fmla="*/ 138 w 1082"/>
                  <a:gd name="T27" fmla="*/ 529 h 1083"/>
                  <a:gd name="T28" fmla="*/ 159 w 1082"/>
                  <a:gd name="T29" fmla="*/ 566 h 1083"/>
                  <a:gd name="T30" fmla="*/ 182 w 1082"/>
                  <a:gd name="T31" fmla="*/ 601 h 1083"/>
                  <a:gd name="T32" fmla="*/ 206 w 1082"/>
                  <a:gd name="T33" fmla="*/ 637 h 1083"/>
                  <a:gd name="T34" fmla="*/ 232 w 1082"/>
                  <a:gd name="T35" fmla="*/ 671 h 1083"/>
                  <a:gd name="T36" fmla="*/ 258 w 1082"/>
                  <a:gd name="T37" fmla="*/ 703 h 1083"/>
                  <a:gd name="T38" fmla="*/ 287 w 1082"/>
                  <a:gd name="T39" fmla="*/ 735 h 1083"/>
                  <a:gd name="T40" fmla="*/ 316 w 1082"/>
                  <a:gd name="T41" fmla="*/ 766 h 1083"/>
                  <a:gd name="T42" fmla="*/ 347 w 1082"/>
                  <a:gd name="T43" fmla="*/ 796 h 1083"/>
                  <a:gd name="T44" fmla="*/ 379 w 1082"/>
                  <a:gd name="T45" fmla="*/ 823 h 1083"/>
                  <a:gd name="T46" fmla="*/ 412 w 1082"/>
                  <a:gd name="T47" fmla="*/ 851 h 1083"/>
                  <a:gd name="T48" fmla="*/ 445 w 1082"/>
                  <a:gd name="T49" fmla="*/ 876 h 1083"/>
                  <a:gd name="T50" fmla="*/ 480 w 1082"/>
                  <a:gd name="T51" fmla="*/ 901 h 1083"/>
                  <a:gd name="T52" fmla="*/ 516 w 1082"/>
                  <a:gd name="T53" fmla="*/ 924 h 1083"/>
                  <a:gd name="T54" fmla="*/ 552 w 1082"/>
                  <a:gd name="T55" fmla="*/ 945 h 1083"/>
                  <a:gd name="T56" fmla="*/ 590 w 1082"/>
                  <a:gd name="T57" fmla="*/ 965 h 1083"/>
                  <a:gd name="T58" fmla="*/ 629 w 1082"/>
                  <a:gd name="T59" fmla="*/ 984 h 1083"/>
                  <a:gd name="T60" fmla="*/ 667 w 1082"/>
                  <a:gd name="T61" fmla="*/ 1000 h 1083"/>
                  <a:gd name="T62" fmla="*/ 707 w 1082"/>
                  <a:gd name="T63" fmla="*/ 1016 h 1083"/>
                  <a:gd name="T64" fmla="*/ 747 w 1082"/>
                  <a:gd name="T65" fmla="*/ 1030 h 1083"/>
                  <a:gd name="T66" fmla="*/ 788 w 1082"/>
                  <a:gd name="T67" fmla="*/ 1042 h 1083"/>
                  <a:gd name="T68" fmla="*/ 829 w 1082"/>
                  <a:gd name="T69" fmla="*/ 1053 h 1083"/>
                  <a:gd name="T70" fmla="*/ 871 w 1082"/>
                  <a:gd name="T71" fmla="*/ 1062 h 1083"/>
                  <a:gd name="T72" fmla="*/ 913 w 1082"/>
                  <a:gd name="T73" fmla="*/ 1070 h 1083"/>
                  <a:gd name="T74" fmla="*/ 955 w 1082"/>
                  <a:gd name="T75" fmla="*/ 1075 h 1083"/>
                  <a:gd name="T76" fmla="*/ 997 w 1082"/>
                  <a:gd name="T77" fmla="*/ 1080 h 1083"/>
                  <a:gd name="T78" fmla="*/ 1039 w 1082"/>
                  <a:gd name="T79" fmla="*/ 1082 h 1083"/>
                  <a:gd name="T80" fmla="*/ 1082 w 1082"/>
                  <a:gd name="T81" fmla="*/ 1083 h 10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82" h="1083">
                    <a:moveTo>
                      <a:pt x="0" y="0"/>
                    </a:moveTo>
                    <a:lnTo>
                      <a:pt x="0" y="42"/>
                    </a:lnTo>
                    <a:lnTo>
                      <a:pt x="3" y="85"/>
                    </a:lnTo>
                    <a:lnTo>
                      <a:pt x="6" y="127"/>
                    </a:lnTo>
                    <a:lnTo>
                      <a:pt x="13" y="169"/>
                    </a:lnTo>
                    <a:lnTo>
                      <a:pt x="20" y="211"/>
                    </a:lnTo>
                    <a:lnTo>
                      <a:pt x="30" y="253"/>
                    </a:lnTo>
                    <a:lnTo>
                      <a:pt x="39" y="294"/>
                    </a:lnTo>
                    <a:lnTo>
                      <a:pt x="53" y="335"/>
                    </a:lnTo>
                    <a:lnTo>
                      <a:pt x="66" y="375"/>
                    </a:lnTo>
                    <a:lnTo>
                      <a:pt x="81" y="414"/>
                    </a:lnTo>
                    <a:lnTo>
                      <a:pt x="99" y="453"/>
                    </a:lnTo>
                    <a:lnTo>
                      <a:pt x="117" y="492"/>
                    </a:lnTo>
                    <a:lnTo>
                      <a:pt x="138" y="529"/>
                    </a:lnTo>
                    <a:lnTo>
                      <a:pt x="159" y="566"/>
                    </a:lnTo>
                    <a:lnTo>
                      <a:pt x="182" y="601"/>
                    </a:lnTo>
                    <a:lnTo>
                      <a:pt x="206" y="637"/>
                    </a:lnTo>
                    <a:lnTo>
                      <a:pt x="232" y="671"/>
                    </a:lnTo>
                    <a:lnTo>
                      <a:pt x="258" y="703"/>
                    </a:lnTo>
                    <a:lnTo>
                      <a:pt x="287" y="735"/>
                    </a:lnTo>
                    <a:lnTo>
                      <a:pt x="316" y="766"/>
                    </a:lnTo>
                    <a:lnTo>
                      <a:pt x="347" y="796"/>
                    </a:lnTo>
                    <a:lnTo>
                      <a:pt x="379" y="823"/>
                    </a:lnTo>
                    <a:lnTo>
                      <a:pt x="412" y="851"/>
                    </a:lnTo>
                    <a:lnTo>
                      <a:pt x="445" y="876"/>
                    </a:lnTo>
                    <a:lnTo>
                      <a:pt x="480" y="901"/>
                    </a:lnTo>
                    <a:lnTo>
                      <a:pt x="516" y="924"/>
                    </a:lnTo>
                    <a:lnTo>
                      <a:pt x="552" y="945"/>
                    </a:lnTo>
                    <a:lnTo>
                      <a:pt x="590" y="965"/>
                    </a:lnTo>
                    <a:lnTo>
                      <a:pt x="629" y="984"/>
                    </a:lnTo>
                    <a:lnTo>
                      <a:pt x="667" y="1000"/>
                    </a:lnTo>
                    <a:lnTo>
                      <a:pt x="707" y="1016"/>
                    </a:lnTo>
                    <a:lnTo>
                      <a:pt x="747" y="1030"/>
                    </a:lnTo>
                    <a:lnTo>
                      <a:pt x="788" y="1042"/>
                    </a:lnTo>
                    <a:lnTo>
                      <a:pt x="829" y="1053"/>
                    </a:lnTo>
                    <a:lnTo>
                      <a:pt x="871" y="1062"/>
                    </a:lnTo>
                    <a:lnTo>
                      <a:pt x="913" y="1070"/>
                    </a:lnTo>
                    <a:lnTo>
                      <a:pt x="955" y="1075"/>
                    </a:lnTo>
                    <a:lnTo>
                      <a:pt x="997" y="1080"/>
                    </a:lnTo>
                    <a:lnTo>
                      <a:pt x="1039" y="1082"/>
                    </a:lnTo>
                    <a:lnTo>
                      <a:pt x="1082" y="1083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136" name="Freeform 64"/>
              <p:cNvSpPr>
                <a:spLocks/>
              </p:cNvSpPr>
              <p:nvPr/>
            </p:nvSpPr>
            <p:spPr bwMode="auto">
              <a:xfrm>
                <a:off x="1970" y="3423"/>
                <a:ext cx="335" cy="335"/>
              </a:xfrm>
              <a:custGeom>
                <a:avLst/>
                <a:gdLst>
                  <a:gd name="T0" fmla="*/ 0 w 1083"/>
                  <a:gd name="T1" fmla="*/ 1083 h 1083"/>
                  <a:gd name="T2" fmla="*/ 43 w 1083"/>
                  <a:gd name="T3" fmla="*/ 1082 h 1083"/>
                  <a:gd name="T4" fmla="*/ 85 w 1083"/>
                  <a:gd name="T5" fmla="*/ 1080 h 1083"/>
                  <a:gd name="T6" fmla="*/ 127 w 1083"/>
                  <a:gd name="T7" fmla="*/ 1075 h 1083"/>
                  <a:gd name="T8" fmla="*/ 169 w 1083"/>
                  <a:gd name="T9" fmla="*/ 1070 h 1083"/>
                  <a:gd name="T10" fmla="*/ 211 w 1083"/>
                  <a:gd name="T11" fmla="*/ 1062 h 1083"/>
                  <a:gd name="T12" fmla="*/ 253 w 1083"/>
                  <a:gd name="T13" fmla="*/ 1053 h 1083"/>
                  <a:gd name="T14" fmla="*/ 294 w 1083"/>
                  <a:gd name="T15" fmla="*/ 1042 h 1083"/>
                  <a:gd name="T16" fmla="*/ 334 w 1083"/>
                  <a:gd name="T17" fmla="*/ 1030 h 1083"/>
                  <a:gd name="T18" fmla="*/ 374 w 1083"/>
                  <a:gd name="T19" fmla="*/ 1016 h 1083"/>
                  <a:gd name="T20" fmla="*/ 414 w 1083"/>
                  <a:gd name="T21" fmla="*/ 1000 h 1083"/>
                  <a:gd name="T22" fmla="*/ 453 w 1083"/>
                  <a:gd name="T23" fmla="*/ 984 h 1083"/>
                  <a:gd name="T24" fmla="*/ 491 w 1083"/>
                  <a:gd name="T25" fmla="*/ 965 h 1083"/>
                  <a:gd name="T26" fmla="*/ 529 w 1083"/>
                  <a:gd name="T27" fmla="*/ 945 h 1083"/>
                  <a:gd name="T28" fmla="*/ 565 w 1083"/>
                  <a:gd name="T29" fmla="*/ 924 h 1083"/>
                  <a:gd name="T30" fmla="*/ 601 w 1083"/>
                  <a:gd name="T31" fmla="*/ 901 h 1083"/>
                  <a:gd name="T32" fmla="*/ 636 w 1083"/>
                  <a:gd name="T33" fmla="*/ 876 h 1083"/>
                  <a:gd name="T34" fmla="*/ 670 w 1083"/>
                  <a:gd name="T35" fmla="*/ 851 h 1083"/>
                  <a:gd name="T36" fmla="*/ 702 w 1083"/>
                  <a:gd name="T37" fmla="*/ 823 h 1083"/>
                  <a:gd name="T38" fmla="*/ 735 w 1083"/>
                  <a:gd name="T39" fmla="*/ 796 h 1083"/>
                  <a:gd name="T40" fmla="*/ 765 w 1083"/>
                  <a:gd name="T41" fmla="*/ 766 h 1083"/>
                  <a:gd name="T42" fmla="*/ 794 w 1083"/>
                  <a:gd name="T43" fmla="*/ 735 h 1083"/>
                  <a:gd name="T44" fmla="*/ 823 w 1083"/>
                  <a:gd name="T45" fmla="*/ 703 h 1083"/>
                  <a:gd name="T46" fmla="*/ 849 w 1083"/>
                  <a:gd name="T47" fmla="*/ 671 h 1083"/>
                  <a:gd name="T48" fmla="*/ 876 w 1083"/>
                  <a:gd name="T49" fmla="*/ 637 h 1083"/>
                  <a:gd name="T50" fmla="*/ 900 w 1083"/>
                  <a:gd name="T51" fmla="*/ 601 h 1083"/>
                  <a:gd name="T52" fmla="*/ 922 w 1083"/>
                  <a:gd name="T53" fmla="*/ 566 h 1083"/>
                  <a:gd name="T54" fmla="*/ 945 w 1083"/>
                  <a:gd name="T55" fmla="*/ 529 h 1083"/>
                  <a:gd name="T56" fmla="*/ 964 w 1083"/>
                  <a:gd name="T57" fmla="*/ 492 h 1083"/>
                  <a:gd name="T58" fmla="*/ 983 w 1083"/>
                  <a:gd name="T59" fmla="*/ 453 h 1083"/>
                  <a:gd name="T60" fmla="*/ 1000 w 1083"/>
                  <a:gd name="T61" fmla="*/ 414 h 1083"/>
                  <a:gd name="T62" fmla="*/ 1015 w 1083"/>
                  <a:gd name="T63" fmla="*/ 375 h 1083"/>
                  <a:gd name="T64" fmla="*/ 1030 w 1083"/>
                  <a:gd name="T65" fmla="*/ 335 h 1083"/>
                  <a:gd name="T66" fmla="*/ 1042 w 1083"/>
                  <a:gd name="T67" fmla="*/ 294 h 1083"/>
                  <a:gd name="T68" fmla="*/ 1052 w 1083"/>
                  <a:gd name="T69" fmla="*/ 253 h 1083"/>
                  <a:gd name="T70" fmla="*/ 1062 w 1083"/>
                  <a:gd name="T71" fmla="*/ 211 h 1083"/>
                  <a:gd name="T72" fmla="*/ 1068 w 1083"/>
                  <a:gd name="T73" fmla="*/ 169 h 1083"/>
                  <a:gd name="T74" fmla="*/ 1075 w 1083"/>
                  <a:gd name="T75" fmla="*/ 127 h 1083"/>
                  <a:gd name="T76" fmla="*/ 1079 w 1083"/>
                  <a:gd name="T77" fmla="*/ 85 h 1083"/>
                  <a:gd name="T78" fmla="*/ 1082 w 1083"/>
                  <a:gd name="T79" fmla="*/ 42 h 1083"/>
                  <a:gd name="T80" fmla="*/ 1083 w 1083"/>
                  <a:gd name="T81" fmla="*/ 0 h 10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83" h="1083">
                    <a:moveTo>
                      <a:pt x="0" y="1083"/>
                    </a:moveTo>
                    <a:lnTo>
                      <a:pt x="43" y="1082"/>
                    </a:lnTo>
                    <a:lnTo>
                      <a:pt x="85" y="1080"/>
                    </a:lnTo>
                    <a:lnTo>
                      <a:pt x="127" y="1075"/>
                    </a:lnTo>
                    <a:lnTo>
                      <a:pt x="169" y="1070"/>
                    </a:lnTo>
                    <a:lnTo>
                      <a:pt x="211" y="1062"/>
                    </a:lnTo>
                    <a:lnTo>
                      <a:pt x="253" y="1053"/>
                    </a:lnTo>
                    <a:lnTo>
                      <a:pt x="294" y="1042"/>
                    </a:lnTo>
                    <a:lnTo>
                      <a:pt x="334" y="1030"/>
                    </a:lnTo>
                    <a:lnTo>
                      <a:pt x="374" y="1016"/>
                    </a:lnTo>
                    <a:lnTo>
                      <a:pt x="414" y="1000"/>
                    </a:lnTo>
                    <a:lnTo>
                      <a:pt x="453" y="984"/>
                    </a:lnTo>
                    <a:lnTo>
                      <a:pt x="491" y="965"/>
                    </a:lnTo>
                    <a:lnTo>
                      <a:pt x="529" y="945"/>
                    </a:lnTo>
                    <a:lnTo>
                      <a:pt x="565" y="924"/>
                    </a:lnTo>
                    <a:lnTo>
                      <a:pt x="601" y="901"/>
                    </a:lnTo>
                    <a:lnTo>
                      <a:pt x="636" y="876"/>
                    </a:lnTo>
                    <a:lnTo>
                      <a:pt x="670" y="851"/>
                    </a:lnTo>
                    <a:lnTo>
                      <a:pt x="702" y="823"/>
                    </a:lnTo>
                    <a:lnTo>
                      <a:pt x="735" y="796"/>
                    </a:lnTo>
                    <a:lnTo>
                      <a:pt x="765" y="766"/>
                    </a:lnTo>
                    <a:lnTo>
                      <a:pt x="794" y="735"/>
                    </a:lnTo>
                    <a:lnTo>
                      <a:pt x="823" y="703"/>
                    </a:lnTo>
                    <a:lnTo>
                      <a:pt x="849" y="671"/>
                    </a:lnTo>
                    <a:lnTo>
                      <a:pt x="876" y="637"/>
                    </a:lnTo>
                    <a:lnTo>
                      <a:pt x="900" y="601"/>
                    </a:lnTo>
                    <a:lnTo>
                      <a:pt x="922" y="566"/>
                    </a:lnTo>
                    <a:lnTo>
                      <a:pt x="945" y="529"/>
                    </a:lnTo>
                    <a:lnTo>
                      <a:pt x="964" y="492"/>
                    </a:lnTo>
                    <a:lnTo>
                      <a:pt x="983" y="453"/>
                    </a:lnTo>
                    <a:lnTo>
                      <a:pt x="1000" y="414"/>
                    </a:lnTo>
                    <a:lnTo>
                      <a:pt x="1015" y="375"/>
                    </a:lnTo>
                    <a:lnTo>
                      <a:pt x="1030" y="335"/>
                    </a:lnTo>
                    <a:lnTo>
                      <a:pt x="1042" y="294"/>
                    </a:lnTo>
                    <a:lnTo>
                      <a:pt x="1052" y="253"/>
                    </a:lnTo>
                    <a:lnTo>
                      <a:pt x="1062" y="211"/>
                    </a:lnTo>
                    <a:lnTo>
                      <a:pt x="1068" y="169"/>
                    </a:lnTo>
                    <a:lnTo>
                      <a:pt x="1075" y="127"/>
                    </a:lnTo>
                    <a:lnTo>
                      <a:pt x="1079" y="85"/>
                    </a:lnTo>
                    <a:lnTo>
                      <a:pt x="1082" y="42"/>
                    </a:lnTo>
                    <a:lnTo>
                      <a:pt x="1083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59140" name="Group 68"/>
            <p:cNvGrpSpPr>
              <a:grpSpLocks/>
            </p:cNvGrpSpPr>
            <p:nvPr/>
          </p:nvGrpSpPr>
          <p:grpSpPr bwMode="auto">
            <a:xfrm>
              <a:off x="301" y="1710"/>
              <a:ext cx="1881" cy="540"/>
              <a:chOff x="301" y="1710"/>
              <a:chExt cx="1881" cy="540"/>
            </a:xfrm>
          </p:grpSpPr>
          <p:sp>
            <p:nvSpPr>
              <p:cNvPr id="259141" name="Line 69"/>
              <p:cNvSpPr>
                <a:spLocks noChangeShapeType="1"/>
              </p:cNvSpPr>
              <p:nvPr/>
            </p:nvSpPr>
            <p:spPr bwMode="auto">
              <a:xfrm>
                <a:off x="513" y="1710"/>
                <a:ext cx="0" cy="21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142" name="Line 70"/>
              <p:cNvSpPr>
                <a:spLocks noChangeShapeType="1"/>
              </p:cNvSpPr>
              <p:nvPr/>
            </p:nvSpPr>
            <p:spPr bwMode="auto">
              <a:xfrm>
                <a:off x="513" y="1956"/>
                <a:ext cx="0" cy="3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143" name="Line 71"/>
              <p:cNvSpPr>
                <a:spLocks noChangeShapeType="1"/>
              </p:cNvSpPr>
              <p:nvPr/>
            </p:nvSpPr>
            <p:spPr bwMode="auto">
              <a:xfrm>
                <a:off x="513" y="2025"/>
                <a:ext cx="0" cy="21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144" name="Line 72"/>
              <p:cNvSpPr>
                <a:spLocks noChangeShapeType="1"/>
              </p:cNvSpPr>
              <p:nvPr/>
            </p:nvSpPr>
            <p:spPr bwMode="auto">
              <a:xfrm flipV="1">
                <a:off x="301" y="2107"/>
                <a:ext cx="0" cy="5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145" name="Line 73"/>
              <p:cNvSpPr>
                <a:spLocks noChangeShapeType="1"/>
              </p:cNvSpPr>
              <p:nvPr/>
            </p:nvSpPr>
            <p:spPr bwMode="auto">
              <a:xfrm flipV="1">
                <a:off x="301" y="1993"/>
                <a:ext cx="0" cy="9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146" name="Line 74"/>
              <p:cNvSpPr>
                <a:spLocks noChangeShapeType="1"/>
              </p:cNvSpPr>
              <p:nvPr/>
            </p:nvSpPr>
            <p:spPr bwMode="auto">
              <a:xfrm flipV="1">
                <a:off x="301" y="1878"/>
                <a:ext cx="0" cy="9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147" name="Line 75"/>
              <p:cNvSpPr>
                <a:spLocks noChangeShapeType="1"/>
              </p:cNvSpPr>
              <p:nvPr/>
            </p:nvSpPr>
            <p:spPr bwMode="auto">
              <a:xfrm flipV="1">
                <a:off x="301" y="1799"/>
                <a:ext cx="0" cy="5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148" name="Line 76"/>
              <p:cNvSpPr>
                <a:spLocks noChangeShapeType="1"/>
              </p:cNvSpPr>
              <p:nvPr/>
            </p:nvSpPr>
            <p:spPr bwMode="auto">
              <a:xfrm flipV="1">
                <a:off x="724" y="2107"/>
                <a:ext cx="0" cy="5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149" name="Line 77"/>
              <p:cNvSpPr>
                <a:spLocks noChangeShapeType="1"/>
              </p:cNvSpPr>
              <p:nvPr/>
            </p:nvSpPr>
            <p:spPr bwMode="auto">
              <a:xfrm flipV="1">
                <a:off x="724" y="1993"/>
                <a:ext cx="0" cy="9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150" name="Line 78"/>
              <p:cNvSpPr>
                <a:spLocks noChangeShapeType="1"/>
              </p:cNvSpPr>
              <p:nvPr/>
            </p:nvSpPr>
            <p:spPr bwMode="auto">
              <a:xfrm flipV="1">
                <a:off x="724" y="1878"/>
                <a:ext cx="0" cy="9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151" name="Line 79"/>
              <p:cNvSpPr>
                <a:spLocks noChangeShapeType="1"/>
              </p:cNvSpPr>
              <p:nvPr/>
            </p:nvSpPr>
            <p:spPr bwMode="auto">
              <a:xfrm flipV="1">
                <a:off x="724" y="1799"/>
                <a:ext cx="0" cy="5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152" name="Line 80"/>
              <p:cNvSpPr>
                <a:spLocks noChangeShapeType="1"/>
              </p:cNvSpPr>
              <p:nvPr/>
            </p:nvSpPr>
            <p:spPr bwMode="auto">
              <a:xfrm>
                <a:off x="1970" y="1729"/>
                <a:ext cx="0" cy="20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153" name="Line 81"/>
              <p:cNvSpPr>
                <a:spLocks noChangeShapeType="1"/>
              </p:cNvSpPr>
              <p:nvPr/>
            </p:nvSpPr>
            <p:spPr bwMode="auto">
              <a:xfrm>
                <a:off x="1970" y="1976"/>
                <a:ext cx="0" cy="3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154" name="Line 82"/>
              <p:cNvSpPr>
                <a:spLocks noChangeShapeType="1"/>
              </p:cNvSpPr>
              <p:nvPr/>
            </p:nvSpPr>
            <p:spPr bwMode="auto">
              <a:xfrm>
                <a:off x="1970" y="2043"/>
                <a:ext cx="0" cy="20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155" name="Line 83"/>
              <p:cNvSpPr>
                <a:spLocks noChangeShapeType="1"/>
              </p:cNvSpPr>
              <p:nvPr/>
            </p:nvSpPr>
            <p:spPr bwMode="auto">
              <a:xfrm flipV="1">
                <a:off x="1757" y="2107"/>
                <a:ext cx="0" cy="5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156" name="Line 84"/>
              <p:cNvSpPr>
                <a:spLocks noChangeShapeType="1"/>
              </p:cNvSpPr>
              <p:nvPr/>
            </p:nvSpPr>
            <p:spPr bwMode="auto">
              <a:xfrm flipV="1">
                <a:off x="1757" y="1993"/>
                <a:ext cx="0" cy="9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157" name="Line 85"/>
              <p:cNvSpPr>
                <a:spLocks noChangeShapeType="1"/>
              </p:cNvSpPr>
              <p:nvPr/>
            </p:nvSpPr>
            <p:spPr bwMode="auto">
              <a:xfrm flipV="1">
                <a:off x="1757" y="1878"/>
                <a:ext cx="0" cy="9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158" name="Line 86"/>
              <p:cNvSpPr>
                <a:spLocks noChangeShapeType="1"/>
              </p:cNvSpPr>
              <p:nvPr/>
            </p:nvSpPr>
            <p:spPr bwMode="auto">
              <a:xfrm flipV="1">
                <a:off x="1757" y="1799"/>
                <a:ext cx="0" cy="5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159" name="Line 87"/>
              <p:cNvSpPr>
                <a:spLocks noChangeShapeType="1"/>
              </p:cNvSpPr>
              <p:nvPr/>
            </p:nvSpPr>
            <p:spPr bwMode="auto">
              <a:xfrm flipV="1">
                <a:off x="2182" y="2107"/>
                <a:ext cx="0" cy="5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160" name="Line 88"/>
              <p:cNvSpPr>
                <a:spLocks noChangeShapeType="1"/>
              </p:cNvSpPr>
              <p:nvPr/>
            </p:nvSpPr>
            <p:spPr bwMode="auto">
              <a:xfrm flipV="1">
                <a:off x="2182" y="1993"/>
                <a:ext cx="0" cy="9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161" name="Line 89"/>
              <p:cNvSpPr>
                <a:spLocks noChangeShapeType="1"/>
              </p:cNvSpPr>
              <p:nvPr/>
            </p:nvSpPr>
            <p:spPr bwMode="auto">
              <a:xfrm flipV="1">
                <a:off x="2182" y="1878"/>
                <a:ext cx="0" cy="9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162" name="Line 90"/>
              <p:cNvSpPr>
                <a:spLocks noChangeShapeType="1"/>
              </p:cNvSpPr>
              <p:nvPr/>
            </p:nvSpPr>
            <p:spPr bwMode="auto">
              <a:xfrm flipV="1">
                <a:off x="2182" y="1799"/>
                <a:ext cx="0" cy="5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59166" name="Group 94"/>
            <p:cNvGrpSpPr>
              <a:grpSpLocks/>
            </p:cNvGrpSpPr>
            <p:nvPr/>
          </p:nvGrpSpPr>
          <p:grpSpPr bwMode="auto">
            <a:xfrm>
              <a:off x="113" y="3149"/>
              <a:ext cx="2270" cy="672"/>
              <a:chOff x="113" y="3149"/>
              <a:chExt cx="2270" cy="672"/>
            </a:xfrm>
          </p:grpSpPr>
          <p:grpSp>
            <p:nvGrpSpPr>
              <p:cNvPr id="259167" name="Group 95"/>
              <p:cNvGrpSpPr>
                <a:grpSpLocks/>
              </p:cNvGrpSpPr>
              <p:nvPr/>
            </p:nvGrpSpPr>
            <p:grpSpPr bwMode="auto">
              <a:xfrm>
                <a:off x="113" y="3149"/>
                <a:ext cx="2086" cy="672"/>
                <a:chOff x="113" y="3149"/>
                <a:chExt cx="2086" cy="672"/>
              </a:xfrm>
            </p:grpSpPr>
            <p:sp>
              <p:nvSpPr>
                <p:cNvPr id="259168" name="Freeform 96"/>
                <p:cNvSpPr>
                  <a:spLocks/>
                </p:cNvSpPr>
                <p:nvPr/>
              </p:nvSpPr>
              <p:spPr bwMode="auto">
                <a:xfrm>
                  <a:off x="301" y="3209"/>
                  <a:ext cx="423" cy="426"/>
                </a:xfrm>
                <a:custGeom>
                  <a:avLst/>
                  <a:gdLst>
                    <a:gd name="T0" fmla="*/ 1374 w 1377"/>
                    <a:gd name="T1" fmla="*/ 622 h 1380"/>
                    <a:gd name="T2" fmla="*/ 1356 w 1377"/>
                    <a:gd name="T3" fmla="*/ 522 h 1380"/>
                    <a:gd name="T4" fmla="*/ 1325 w 1377"/>
                    <a:gd name="T5" fmla="*/ 426 h 1380"/>
                    <a:gd name="T6" fmla="*/ 1279 w 1377"/>
                    <a:gd name="T7" fmla="*/ 335 h 1380"/>
                    <a:gd name="T8" fmla="*/ 1221 w 1377"/>
                    <a:gd name="T9" fmla="*/ 252 h 1380"/>
                    <a:gd name="T10" fmla="*/ 1151 w 1377"/>
                    <a:gd name="T11" fmla="*/ 179 h 1380"/>
                    <a:gd name="T12" fmla="*/ 1071 w 1377"/>
                    <a:gd name="T13" fmla="*/ 116 h 1380"/>
                    <a:gd name="T14" fmla="*/ 983 w 1377"/>
                    <a:gd name="T15" fmla="*/ 67 h 1380"/>
                    <a:gd name="T16" fmla="*/ 889 w 1377"/>
                    <a:gd name="T17" fmla="*/ 30 h 1380"/>
                    <a:gd name="T18" fmla="*/ 789 w 1377"/>
                    <a:gd name="T19" fmla="*/ 8 h 1380"/>
                    <a:gd name="T20" fmla="*/ 689 w 1377"/>
                    <a:gd name="T21" fmla="*/ 0 h 1380"/>
                    <a:gd name="T22" fmla="*/ 587 w 1377"/>
                    <a:gd name="T23" fmla="*/ 8 h 1380"/>
                    <a:gd name="T24" fmla="*/ 489 w 1377"/>
                    <a:gd name="T25" fmla="*/ 30 h 1380"/>
                    <a:gd name="T26" fmla="*/ 394 w 1377"/>
                    <a:gd name="T27" fmla="*/ 67 h 1380"/>
                    <a:gd name="T28" fmla="*/ 306 w 1377"/>
                    <a:gd name="T29" fmla="*/ 116 h 1380"/>
                    <a:gd name="T30" fmla="*/ 226 w 1377"/>
                    <a:gd name="T31" fmla="*/ 179 h 1380"/>
                    <a:gd name="T32" fmla="*/ 156 w 1377"/>
                    <a:gd name="T33" fmla="*/ 252 h 1380"/>
                    <a:gd name="T34" fmla="*/ 97 w 1377"/>
                    <a:gd name="T35" fmla="*/ 335 h 1380"/>
                    <a:gd name="T36" fmla="*/ 52 w 1377"/>
                    <a:gd name="T37" fmla="*/ 426 h 1380"/>
                    <a:gd name="T38" fmla="*/ 20 w 1377"/>
                    <a:gd name="T39" fmla="*/ 522 h 1380"/>
                    <a:gd name="T40" fmla="*/ 3 w 1377"/>
                    <a:gd name="T41" fmla="*/ 622 h 1380"/>
                    <a:gd name="T42" fmla="*/ 1 w 1377"/>
                    <a:gd name="T43" fmla="*/ 724 h 1380"/>
                    <a:gd name="T44" fmla="*/ 13 w 1377"/>
                    <a:gd name="T45" fmla="*/ 825 h 1380"/>
                    <a:gd name="T46" fmla="*/ 40 w 1377"/>
                    <a:gd name="T47" fmla="*/ 922 h 1380"/>
                    <a:gd name="T48" fmla="*/ 81 w 1377"/>
                    <a:gd name="T49" fmla="*/ 1015 h 1380"/>
                    <a:gd name="T50" fmla="*/ 135 w 1377"/>
                    <a:gd name="T51" fmla="*/ 1100 h 1380"/>
                    <a:gd name="T52" fmla="*/ 201 w 1377"/>
                    <a:gd name="T53" fmla="*/ 1177 h 1380"/>
                    <a:gd name="T54" fmla="*/ 279 w 1377"/>
                    <a:gd name="T55" fmla="*/ 1244 h 1380"/>
                    <a:gd name="T56" fmla="*/ 364 w 1377"/>
                    <a:gd name="T57" fmla="*/ 1298 h 1380"/>
                    <a:gd name="T58" fmla="*/ 457 w 1377"/>
                    <a:gd name="T59" fmla="*/ 1339 h 1380"/>
                    <a:gd name="T60" fmla="*/ 554 w 1377"/>
                    <a:gd name="T61" fmla="*/ 1366 h 1380"/>
                    <a:gd name="T62" fmla="*/ 654 w 1377"/>
                    <a:gd name="T63" fmla="*/ 1378 h 1380"/>
                    <a:gd name="T64" fmla="*/ 756 w 1377"/>
                    <a:gd name="T65" fmla="*/ 1376 h 1380"/>
                    <a:gd name="T66" fmla="*/ 856 w 1377"/>
                    <a:gd name="T67" fmla="*/ 1359 h 1380"/>
                    <a:gd name="T68" fmla="*/ 952 w 1377"/>
                    <a:gd name="T69" fmla="*/ 1327 h 1380"/>
                    <a:gd name="T70" fmla="*/ 1042 w 1377"/>
                    <a:gd name="T71" fmla="*/ 1281 h 1380"/>
                    <a:gd name="T72" fmla="*/ 1125 w 1377"/>
                    <a:gd name="T73" fmla="*/ 1223 h 1380"/>
                    <a:gd name="T74" fmla="*/ 1199 w 1377"/>
                    <a:gd name="T75" fmla="*/ 1153 h 1380"/>
                    <a:gd name="T76" fmla="*/ 1261 w 1377"/>
                    <a:gd name="T77" fmla="*/ 1072 h 1380"/>
                    <a:gd name="T78" fmla="*/ 1311 w 1377"/>
                    <a:gd name="T79" fmla="*/ 985 h 1380"/>
                    <a:gd name="T80" fmla="*/ 1347 w 1377"/>
                    <a:gd name="T81" fmla="*/ 890 h 1380"/>
                    <a:gd name="T82" fmla="*/ 1370 w 1377"/>
                    <a:gd name="T83" fmla="*/ 790 h 1380"/>
                    <a:gd name="T84" fmla="*/ 1377 w 1377"/>
                    <a:gd name="T85" fmla="*/ 690 h 13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1377" h="1380">
                      <a:moveTo>
                        <a:pt x="1377" y="690"/>
                      </a:moveTo>
                      <a:lnTo>
                        <a:pt x="1376" y="656"/>
                      </a:lnTo>
                      <a:lnTo>
                        <a:pt x="1374" y="622"/>
                      </a:lnTo>
                      <a:lnTo>
                        <a:pt x="1370" y="588"/>
                      </a:lnTo>
                      <a:lnTo>
                        <a:pt x="1364" y="555"/>
                      </a:lnTo>
                      <a:lnTo>
                        <a:pt x="1356" y="522"/>
                      </a:lnTo>
                      <a:lnTo>
                        <a:pt x="1347" y="490"/>
                      </a:lnTo>
                      <a:lnTo>
                        <a:pt x="1338" y="458"/>
                      </a:lnTo>
                      <a:lnTo>
                        <a:pt x="1325" y="426"/>
                      </a:lnTo>
                      <a:lnTo>
                        <a:pt x="1311" y="395"/>
                      </a:lnTo>
                      <a:lnTo>
                        <a:pt x="1297" y="365"/>
                      </a:lnTo>
                      <a:lnTo>
                        <a:pt x="1279" y="335"/>
                      </a:lnTo>
                      <a:lnTo>
                        <a:pt x="1261" y="306"/>
                      </a:lnTo>
                      <a:lnTo>
                        <a:pt x="1241" y="279"/>
                      </a:lnTo>
                      <a:lnTo>
                        <a:pt x="1221" y="252"/>
                      </a:lnTo>
                      <a:lnTo>
                        <a:pt x="1199" y="227"/>
                      </a:lnTo>
                      <a:lnTo>
                        <a:pt x="1176" y="202"/>
                      </a:lnTo>
                      <a:lnTo>
                        <a:pt x="1151" y="179"/>
                      </a:lnTo>
                      <a:lnTo>
                        <a:pt x="1125" y="157"/>
                      </a:lnTo>
                      <a:lnTo>
                        <a:pt x="1099" y="136"/>
                      </a:lnTo>
                      <a:lnTo>
                        <a:pt x="1071" y="116"/>
                      </a:lnTo>
                      <a:lnTo>
                        <a:pt x="1042" y="99"/>
                      </a:lnTo>
                      <a:lnTo>
                        <a:pt x="1014" y="82"/>
                      </a:lnTo>
                      <a:lnTo>
                        <a:pt x="983" y="67"/>
                      </a:lnTo>
                      <a:lnTo>
                        <a:pt x="952" y="53"/>
                      </a:lnTo>
                      <a:lnTo>
                        <a:pt x="921" y="41"/>
                      </a:lnTo>
                      <a:lnTo>
                        <a:pt x="889" y="30"/>
                      </a:lnTo>
                      <a:lnTo>
                        <a:pt x="856" y="21"/>
                      </a:lnTo>
                      <a:lnTo>
                        <a:pt x="824" y="13"/>
                      </a:lnTo>
                      <a:lnTo>
                        <a:pt x="789" y="8"/>
                      </a:lnTo>
                      <a:lnTo>
                        <a:pt x="756" y="4"/>
                      </a:lnTo>
                      <a:lnTo>
                        <a:pt x="723" y="1"/>
                      </a:lnTo>
                      <a:lnTo>
                        <a:pt x="689" y="0"/>
                      </a:lnTo>
                      <a:lnTo>
                        <a:pt x="654" y="1"/>
                      </a:lnTo>
                      <a:lnTo>
                        <a:pt x="621" y="4"/>
                      </a:lnTo>
                      <a:lnTo>
                        <a:pt x="587" y="8"/>
                      </a:lnTo>
                      <a:lnTo>
                        <a:pt x="554" y="13"/>
                      </a:lnTo>
                      <a:lnTo>
                        <a:pt x="522" y="21"/>
                      </a:lnTo>
                      <a:lnTo>
                        <a:pt x="489" y="30"/>
                      </a:lnTo>
                      <a:lnTo>
                        <a:pt x="457" y="41"/>
                      </a:lnTo>
                      <a:lnTo>
                        <a:pt x="425" y="53"/>
                      </a:lnTo>
                      <a:lnTo>
                        <a:pt x="394" y="67"/>
                      </a:lnTo>
                      <a:lnTo>
                        <a:pt x="364" y="82"/>
                      </a:lnTo>
                      <a:lnTo>
                        <a:pt x="335" y="99"/>
                      </a:lnTo>
                      <a:lnTo>
                        <a:pt x="306" y="116"/>
                      </a:lnTo>
                      <a:lnTo>
                        <a:pt x="279" y="136"/>
                      </a:lnTo>
                      <a:lnTo>
                        <a:pt x="252" y="157"/>
                      </a:lnTo>
                      <a:lnTo>
                        <a:pt x="226" y="179"/>
                      </a:lnTo>
                      <a:lnTo>
                        <a:pt x="201" y="202"/>
                      </a:lnTo>
                      <a:lnTo>
                        <a:pt x="178" y="227"/>
                      </a:lnTo>
                      <a:lnTo>
                        <a:pt x="156" y="252"/>
                      </a:lnTo>
                      <a:lnTo>
                        <a:pt x="135" y="279"/>
                      </a:lnTo>
                      <a:lnTo>
                        <a:pt x="116" y="306"/>
                      </a:lnTo>
                      <a:lnTo>
                        <a:pt x="97" y="335"/>
                      </a:lnTo>
                      <a:lnTo>
                        <a:pt x="81" y="365"/>
                      </a:lnTo>
                      <a:lnTo>
                        <a:pt x="66" y="395"/>
                      </a:lnTo>
                      <a:lnTo>
                        <a:pt x="52" y="426"/>
                      </a:lnTo>
                      <a:lnTo>
                        <a:pt x="40" y="458"/>
                      </a:lnTo>
                      <a:lnTo>
                        <a:pt x="30" y="490"/>
                      </a:lnTo>
                      <a:lnTo>
                        <a:pt x="20" y="522"/>
                      </a:lnTo>
                      <a:lnTo>
                        <a:pt x="13" y="555"/>
                      </a:lnTo>
                      <a:lnTo>
                        <a:pt x="7" y="588"/>
                      </a:lnTo>
                      <a:lnTo>
                        <a:pt x="3" y="622"/>
                      </a:lnTo>
                      <a:lnTo>
                        <a:pt x="1" y="656"/>
                      </a:lnTo>
                      <a:lnTo>
                        <a:pt x="0" y="690"/>
                      </a:lnTo>
                      <a:lnTo>
                        <a:pt x="1" y="724"/>
                      </a:lnTo>
                      <a:lnTo>
                        <a:pt x="3" y="757"/>
                      </a:lnTo>
                      <a:lnTo>
                        <a:pt x="7" y="790"/>
                      </a:lnTo>
                      <a:lnTo>
                        <a:pt x="13" y="825"/>
                      </a:lnTo>
                      <a:lnTo>
                        <a:pt x="20" y="857"/>
                      </a:lnTo>
                      <a:lnTo>
                        <a:pt x="30" y="890"/>
                      </a:lnTo>
                      <a:lnTo>
                        <a:pt x="40" y="922"/>
                      </a:lnTo>
                      <a:lnTo>
                        <a:pt x="52" y="954"/>
                      </a:lnTo>
                      <a:lnTo>
                        <a:pt x="66" y="985"/>
                      </a:lnTo>
                      <a:lnTo>
                        <a:pt x="81" y="1015"/>
                      </a:lnTo>
                      <a:lnTo>
                        <a:pt x="97" y="1045"/>
                      </a:lnTo>
                      <a:lnTo>
                        <a:pt x="116" y="1072"/>
                      </a:lnTo>
                      <a:lnTo>
                        <a:pt x="135" y="1100"/>
                      </a:lnTo>
                      <a:lnTo>
                        <a:pt x="156" y="1128"/>
                      </a:lnTo>
                      <a:lnTo>
                        <a:pt x="178" y="1153"/>
                      </a:lnTo>
                      <a:lnTo>
                        <a:pt x="201" y="1177"/>
                      </a:lnTo>
                      <a:lnTo>
                        <a:pt x="226" y="1201"/>
                      </a:lnTo>
                      <a:lnTo>
                        <a:pt x="252" y="1223"/>
                      </a:lnTo>
                      <a:lnTo>
                        <a:pt x="279" y="1244"/>
                      </a:lnTo>
                      <a:lnTo>
                        <a:pt x="306" y="1264"/>
                      </a:lnTo>
                      <a:lnTo>
                        <a:pt x="335" y="1281"/>
                      </a:lnTo>
                      <a:lnTo>
                        <a:pt x="364" y="1298"/>
                      </a:lnTo>
                      <a:lnTo>
                        <a:pt x="394" y="1313"/>
                      </a:lnTo>
                      <a:lnTo>
                        <a:pt x="425" y="1327"/>
                      </a:lnTo>
                      <a:lnTo>
                        <a:pt x="457" y="1339"/>
                      </a:lnTo>
                      <a:lnTo>
                        <a:pt x="489" y="1350"/>
                      </a:lnTo>
                      <a:lnTo>
                        <a:pt x="522" y="1359"/>
                      </a:lnTo>
                      <a:lnTo>
                        <a:pt x="554" y="1366"/>
                      </a:lnTo>
                      <a:lnTo>
                        <a:pt x="587" y="1372"/>
                      </a:lnTo>
                      <a:lnTo>
                        <a:pt x="621" y="1376"/>
                      </a:lnTo>
                      <a:lnTo>
                        <a:pt x="654" y="1378"/>
                      </a:lnTo>
                      <a:lnTo>
                        <a:pt x="689" y="1380"/>
                      </a:lnTo>
                      <a:lnTo>
                        <a:pt x="723" y="1378"/>
                      </a:lnTo>
                      <a:lnTo>
                        <a:pt x="756" y="1376"/>
                      </a:lnTo>
                      <a:lnTo>
                        <a:pt x="789" y="1372"/>
                      </a:lnTo>
                      <a:lnTo>
                        <a:pt x="824" y="1366"/>
                      </a:lnTo>
                      <a:lnTo>
                        <a:pt x="856" y="1359"/>
                      </a:lnTo>
                      <a:lnTo>
                        <a:pt x="889" y="1350"/>
                      </a:lnTo>
                      <a:lnTo>
                        <a:pt x="921" y="1339"/>
                      </a:lnTo>
                      <a:lnTo>
                        <a:pt x="952" y="1327"/>
                      </a:lnTo>
                      <a:lnTo>
                        <a:pt x="983" y="1313"/>
                      </a:lnTo>
                      <a:lnTo>
                        <a:pt x="1014" y="1298"/>
                      </a:lnTo>
                      <a:lnTo>
                        <a:pt x="1042" y="1281"/>
                      </a:lnTo>
                      <a:lnTo>
                        <a:pt x="1071" y="1264"/>
                      </a:lnTo>
                      <a:lnTo>
                        <a:pt x="1099" y="1244"/>
                      </a:lnTo>
                      <a:lnTo>
                        <a:pt x="1125" y="1223"/>
                      </a:lnTo>
                      <a:lnTo>
                        <a:pt x="1151" y="1201"/>
                      </a:lnTo>
                      <a:lnTo>
                        <a:pt x="1176" y="1177"/>
                      </a:lnTo>
                      <a:lnTo>
                        <a:pt x="1199" y="1153"/>
                      </a:lnTo>
                      <a:lnTo>
                        <a:pt x="1221" y="1128"/>
                      </a:lnTo>
                      <a:lnTo>
                        <a:pt x="1241" y="1100"/>
                      </a:lnTo>
                      <a:lnTo>
                        <a:pt x="1261" y="1072"/>
                      </a:lnTo>
                      <a:lnTo>
                        <a:pt x="1279" y="1045"/>
                      </a:lnTo>
                      <a:lnTo>
                        <a:pt x="1297" y="1015"/>
                      </a:lnTo>
                      <a:lnTo>
                        <a:pt x="1311" y="985"/>
                      </a:lnTo>
                      <a:lnTo>
                        <a:pt x="1325" y="954"/>
                      </a:lnTo>
                      <a:lnTo>
                        <a:pt x="1338" y="922"/>
                      </a:lnTo>
                      <a:lnTo>
                        <a:pt x="1347" y="890"/>
                      </a:lnTo>
                      <a:lnTo>
                        <a:pt x="1356" y="857"/>
                      </a:lnTo>
                      <a:lnTo>
                        <a:pt x="1364" y="825"/>
                      </a:lnTo>
                      <a:lnTo>
                        <a:pt x="1370" y="790"/>
                      </a:lnTo>
                      <a:lnTo>
                        <a:pt x="1374" y="757"/>
                      </a:lnTo>
                      <a:lnTo>
                        <a:pt x="1376" y="724"/>
                      </a:lnTo>
                      <a:lnTo>
                        <a:pt x="1377" y="690"/>
                      </a:lnTo>
                      <a:close/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59169" name="Freeform 97"/>
                <p:cNvSpPr>
                  <a:spLocks/>
                </p:cNvSpPr>
                <p:nvPr/>
              </p:nvSpPr>
              <p:spPr bwMode="auto">
                <a:xfrm>
                  <a:off x="1757" y="3209"/>
                  <a:ext cx="425" cy="426"/>
                </a:xfrm>
                <a:custGeom>
                  <a:avLst/>
                  <a:gdLst>
                    <a:gd name="T0" fmla="*/ 1374 w 1377"/>
                    <a:gd name="T1" fmla="*/ 622 h 1380"/>
                    <a:gd name="T2" fmla="*/ 1357 w 1377"/>
                    <a:gd name="T3" fmla="*/ 522 h 1380"/>
                    <a:gd name="T4" fmla="*/ 1325 w 1377"/>
                    <a:gd name="T5" fmla="*/ 426 h 1380"/>
                    <a:gd name="T6" fmla="*/ 1280 w 1377"/>
                    <a:gd name="T7" fmla="*/ 335 h 1380"/>
                    <a:gd name="T8" fmla="*/ 1221 w 1377"/>
                    <a:gd name="T9" fmla="*/ 252 h 1380"/>
                    <a:gd name="T10" fmla="*/ 1152 w 1377"/>
                    <a:gd name="T11" fmla="*/ 179 h 1380"/>
                    <a:gd name="T12" fmla="*/ 1071 w 1377"/>
                    <a:gd name="T13" fmla="*/ 116 h 1380"/>
                    <a:gd name="T14" fmla="*/ 984 w 1377"/>
                    <a:gd name="T15" fmla="*/ 67 h 1380"/>
                    <a:gd name="T16" fmla="*/ 889 w 1377"/>
                    <a:gd name="T17" fmla="*/ 30 h 1380"/>
                    <a:gd name="T18" fmla="*/ 790 w 1377"/>
                    <a:gd name="T19" fmla="*/ 8 h 1380"/>
                    <a:gd name="T20" fmla="*/ 689 w 1377"/>
                    <a:gd name="T21" fmla="*/ 0 h 1380"/>
                    <a:gd name="T22" fmla="*/ 588 w 1377"/>
                    <a:gd name="T23" fmla="*/ 8 h 1380"/>
                    <a:gd name="T24" fmla="*/ 488 w 1377"/>
                    <a:gd name="T25" fmla="*/ 30 h 1380"/>
                    <a:gd name="T26" fmla="*/ 395 w 1377"/>
                    <a:gd name="T27" fmla="*/ 67 h 1380"/>
                    <a:gd name="T28" fmla="*/ 306 w 1377"/>
                    <a:gd name="T29" fmla="*/ 116 h 1380"/>
                    <a:gd name="T30" fmla="*/ 227 w 1377"/>
                    <a:gd name="T31" fmla="*/ 179 h 1380"/>
                    <a:gd name="T32" fmla="*/ 157 w 1377"/>
                    <a:gd name="T33" fmla="*/ 252 h 1380"/>
                    <a:gd name="T34" fmla="*/ 98 w 1377"/>
                    <a:gd name="T35" fmla="*/ 335 h 1380"/>
                    <a:gd name="T36" fmla="*/ 52 w 1377"/>
                    <a:gd name="T37" fmla="*/ 426 h 1380"/>
                    <a:gd name="T38" fmla="*/ 21 w 1377"/>
                    <a:gd name="T39" fmla="*/ 522 h 1380"/>
                    <a:gd name="T40" fmla="*/ 3 w 1377"/>
                    <a:gd name="T41" fmla="*/ 622 h 1380"/>
                    <a:gd name="T42" fmla="*/ 1 w 1377"/>
                    <a:gd name="T43" fmla="*/ 724 h 1380"/>
                    <a:gd name="T44" fmla="*/ 13 w 1377"/>
                    <a:gd name="T45" fmla="*/ 825 h 1380"/>
                    <a:gd name="T46" fmla="*/ 40 w 1377"/>
                    <a:gd name="T47" fmla="*/ 922 h 1380"/>
                    <a:gd name="T48" fmla="*/ 82 w 1377"/>
                    <a:gd name="T49" fmla="*/ 1015 h 1380"/>
                    <a:gd name="T50" fmla="*/ 136 w 1377"/>
                    <a:gd name="T51" fmla="*/ 1100 h 1380"/>
                    <a:gd name="T52" fmla="*/ 202 w 1377"/>
                    <a:gd name="T53" fmla="*/ 1177 h 1380"/>
                    <a:gd name="T54" fmla="*/ 278 w 1377"/>
                    <a:gd name="T55" fmla="*/ 1244 h 1380"/>
                    <a:gd name="T56" fmla="*/ 364 w 1377"/>
                    <a:gd name="T57" fmla="*/ 1298 h 1380"/>
                    <a:gd name="T58" fmla="*/ 456 w 1377"/>
                    <a:gd name="T59" fmla="*/ 1339 h 1380"/>
                    <a:gd name="T60" fmla="*/ 555 w 1377"/>
                    <a:gd name="T61" fmla="*/ 1366 h 1380"/>
                    <a:gd name="T62" fmla="*/ 655 w 1377"/>
                    <a:gd name="T63" fmla="*/ 1378 h 1380"/>
                    <a:gd name="T64" fmla="*/ 756 w 1377"/>
                    <a:gd name="T65" fmla="*/ 1376 h 1380"/>
                    <a:gd name="T66" fmla="*/ 857 w 1377"/>
                    <a:gd name="T67" fmla="*/ 1359 h 1380"/>
                    <a:gd name="T68" fmla="*/ 953 w 1377"/>
                    <a:gd name="T69" fmla="*/ 1327 h 1380"/>
                    <a:gd name="T70" fmla="*/ 1043 w 1377"/>
                    <a:gd name="T71" fmla="*/ 1281 h 1380"/>
                    <a:gd name="T72" fmla="*/ 1126 w 1377"/>
                    <a:gd name="T73" fmla="*/ 1223 h 1380"/>
                    <a:gd name="T74" fmla="*/ 1199 w 1377"/>
                    <a:gd name="T75" fmla="*/ 1153 h 1380"/>
                    <a:gd name="T76" fmla="*/ 1261 w 1377"/>
                    <a:gd name="T77" fmla="*/ 1072 h 1380"/>
                    <a:gd name="T78" fmla="*/ 1312 w 1377"/>
                    <a:gd name="T79" fmla="*/ 985 h 1380"/>
                    <a:gd name="T80" fmla="*/ 1348 w 1377"/>
                    <a:gd name="T81" fmla="*/ 890 h 1380"/>
                    <a:gd name="T82" fmla="*/ 1370 w 1377"/>
                    <a:gd name="T83" fmla="*/ 790 h 1380"/>
                    <a:gd name="T84" fmla="*/ 1377 w 1377"/>
                    <a:gd name="T85" fmla="*/ 690 h 13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1377" h="1380">
                      <a:moveTo>
                        <a:pt x="1377" y="690"/>
                      </a:moveTo>
                      <a:lnTo>
                        <a:pt x="1377" y="656"/>
                      </a:lnTo>
                      <a:lnTo>
                        <a:pt x="1374" y="622"/>
                      </a:lnTo>
                      <a:lnTo>
                        <a:pt x="1370" y="588"/>
                      </a:lnTo>
                      <a:lnTo>
                        <a:pt x="1364" y="555"/>
                      </a:lnTo>
                      <a:lnTo>
                        <a:pt x="1357" y="522"/>
                      </a:lnTo>
                      <a:lnTo>
                        <a:pt x="1348" y="490"/>
                      </a:lnTo>
                      <a:lnTo>
                        <a:pt x="1337" y="458"/>
                      </a:lnTo>
                      <a:lnTo>
                        <a:pt x="1325" y="426"/>
                      </a:lnTo>
                      <a:lnTo>
                        <a:pt x="1312" y="395"/>
                      </a:lnTo>
                      <a:lnTo>
                        <a:pt x="1296" y="365"/>
                      </a:lnTo>
                      <a:lnTo>
                        <a:pt x="1280" y="335"/>
                      </a:lnTo>
                      <a:lnTo>
                        <a:pt x="1261" y="306"/>
                      </a:lnTo>
                      <a:lnTo>
                        <a:pt x="1242" y="279"/>
                      </a:lnTo>
                      <a:lnTo>
                        <a:pt x="1221" y="252"/>
                      </a:lnTo>
                      <a:lnTo>
                        <a:pt x="1199" y="227"/>
                      </a:lnTo>
                      <a:lnTo>
                        <a:pt x="1176" y="202"/>
                      </a:lnTo>
                      <a:lnTo>
                        <a:pt x="1152" y="179"/>
                      </a:lnTo>
                      <a:lnTo>
                        <a:pt x="1126" y="157"/>
                      </a:lnTo>
                      <a:lnTo>
                        <a:pt x="1099" y="136"/>
                      </a:lnTo>
                      <a:lnTo>
                        <a:pt x="1071" y="116"/>
                      </a:lnTo>
                      <a:lnTo>
                        <a:pt x="1043" y="99"/>
                      </a:lnTo>
                      <a:lnTo>
                        <a:pt x="1013" y="82"/>
                      </a:lnTo>
                      <a:lnTo>
                        <a:pt x="984" y="67"/>
                      </a:lnTo>
                      <a:lnTo>
                        <a:pt x="953" y="53"/>
                      </a:lnTo>
                      <a:lnTo>
                        <a:pt x="921" y="41"/>
                      </a:lnTo>
                      <a:lnTo>
                        <a:pt x="889" y="30"/>
                      </a:lnTo>
                      <a:lnTo>
                        <a:pt x="857" y="21"/>
                      </a:lnTo>
                      <a:lnTo>
                        <a:pt x="823" y="13"/>
                      </a:lnTo>
                      <a:lnTo>
                        <a:pt x="790" y="8"/>
                      </a:lnTo>
                      <a:lnTo>
                        <a:pt x="756" y="4"/>
                      </a:lnTo>
                      <a:lnTo>
                        <a:pt x="723" y="1"/>
                      </a:lnTo>
                      <a:lnTo>
                        <a:pt x="689" y="0"/>
                      </a:lnTo>
                      <a:lnTo>
                        <a:pt x="655" y="1"/>
                      </a:lnTo>
                      <a:lnTo>
                        <a:pt x="621" y="4"/>
                      </a:lnTo>
                      <a:lnTo>
                        <a:pt x="588" y="8"/>
                      </a:lnTo>
                      <a:lnTo>
                        <a:pt x="555" y="13"/>
                      </a:lnTo>
                      <a:lnTo>
                        <a:pt x="522" y="21"/>
                      </a:lnTo>
                      <a:lnTo>
                        <a:pt x="488" y="30"/>
                      </a:lnTo>
                      <a:lnTo>
                        <a:pt x="456" y="41"/>
                      </a:lnTo>
                      <a:lnTo>
                        <a:pt x="425" y="53"/>
                      </a:lnTo>
                      <a:lnTo>
                        <a:pt x="395" y="67"/>
                      </a:lnTo>
                      <a:lnTo>
                        <a:pt x="364" y="82"/>
                      </a:lnTo>
                      <a:lnTo>
                        <a:pt x="335" y="99"/>
                      </a:lnTo>
                      <a:lnTo>
                        <a:pt x="306" y="116"/>
                      </a:lnTo>
                      <a:lnTo>
                        <a:pt x="278" y="136"/>
                      </a:lnTo>
                      <a:lnTo>
                        <a:pt x="252" y="157"/>
                      </a:lnTo>
                      <a:lnTo>
                        <a:pt x="227" y="179"/>
                      </a:lnTo>
                      <a:lnTo>
                        <a:pt x="202" y="202"/>
                      </a:lnTo>
                      <a:lnTo>
                        <a:pt x="178" y="227"/>
                      </a:lnTo>
                      <a:lnTo>
                        <a:pt x="157" y="252"/>
                      </a:lnTo>
                      <a:lnTo>
                        <a:pt x="136" y="279"/>
                      </a:lnTo>
                      <a:lnTo>
                        <a:pt x="116" y="306"/>
                      </a:lnTo>
                      <a:lnTo>
                        <a:pt x="98" y="335"/>
                      </a:lnTo>
                      <a:lnTo>
                        <a:pt x="82" y="365"/>
                      </a:lnTo>
                      <a:lnTo>
                        <a:pt x="66" y="395"/>
                      </a:lnTo>
                      <a:lnTo>
                        <a:pt x="52" y="426"/>
                      </a:lnTo>
                      <a:lnTo>
                        <a:pt x="40" y="458"/>
                      </a:lnTo>
                      <a:lnTo>
                        <a:pt x="30" y="490"/>
                      </a:lnTo>
                      <a:lnTo>
                        <a:pt x="21" y="522"/>
                      </a:lnTo>
                      <a:lnTo>
                        <a:pt x="13" y="555"/>
                      </a:lnTo>
                      <a:lnTo>
                        <a:pt x="8" y="588"/>
                      </a:lnTo>
                      <a:lnTo>
                        <a:pt x="3" y="622"/>
                      </a:lnTo>
                      <a:lnTo>
                        <a:pt x="1" y="656"/>
                      </a:lnTo>
                      <a:lnTo>
                        <a:pt x="0" y="690"/>
                      </a:lnTo>
                      <a:lnTo>
                        <a:pt x="1" y="724"/>
                      </a:lnTo>
                      <a:lnTo>
                        <a:pt x="3" y="757"/>
                      </a:lnTo>
                      <a:lnTo>
                        <a:pt x="8" y="790"/>
                      </a:lnTo>
                      <a:lnTo>
                        <a:pt x="13" y="825"/>
                      </a:lnTo>
                      <a:lnTo>
                        <a:pt x="21" y="857"/>
                      </a:lnTo>
                      <a:lnTo>
                        <a:pt x="30" y="890"/>
                      </a:lnTo>
                      <a:lnTo>
                        <a:pt x="40" y="922"/>
                      </a:lnTo>
                      <a:lnTo>
                        <a:pt x="52" y="954"/>
                      </a:lnTo>
                      <a:lnTo>
                        <a:pt x="66" y="985"/>
                      </a:lnTo>
                      <a:lnTo>
                        <a:pt x="82" y="1015"/>
                      </a:lnTo>
                      <a:lnTo>
                        <a:pt x="98" y="1045"/>
                      </a:lnTo>
                      <a:lnTo>
                        <a:pt x="116" y="1072"/>
                      </a:lnTo>
                      <a:lnTo>
                        <a:pt x="136" y="1100"/>
                      </a:lnTo>
                      <a:lnTo>
                        <a:pt x="157" y="1128"/>
                      </a:lnTo>
                      <a:lnTo>
                        <a:pt x="178" y="1153"/>
                      </a:lnTo>
                      <a:lnTo>
                        <a:pt x="202" y="1177"/>
                      </a:lnTo>
                      <a:lnTo>
                        <a:pt x="227" y="1201"/>
                      </a:lnTo>
                      <a:lnTo>
                        <a:pt x="252" y="1223"/>
                      </a:lnTo>
                      <a:lnTo>
                        <a:pt x="278" y="1244"/>
                      </a:lnTo>
                      <a:lnTo>
                        <a:pt x="306" y="1264"/>
                      </a:lnTo>
                      <a:lnTo>
                        <a:pt x="335" y="1281"/>
                      </a:lnTo>
                      <a:lnTo>
                        <a:pt x="364" y="1298"/>
                      </a:lnTo>
                      <a:lnTo>
                        <a:pt x="395" y="1313"/>
                      </a:lnTo>
                      <a:lnTo>
                        <a:pt x="425" y="1327"/>
                      </a:lnTo>
                      <a:lnTo>
                        <a:pt x="456" y="1339"/>
                      </a:lnTo>
                      <a:lnTo>
                        <a:pt x="488" y="1350"/>
                      </a:lnTo>
                      <a:lnTo>
                        <a:pt x="522" y="1359"/>
                      </a:lnTo>
                      <a:lnTo>
                        <a:pt x="555" y="1366"/>
                      </a:lnTo>
                      <a:lnTo>
                        <a:pt x="588" y="1372"/>
                      </a:lnTo>
                      <a:lnTo>
                        <a:pt x="621" y="1376"/>
                      </a:lnTo>
                      <a:lnTo>
                        <a:pt x="655" y="1378"/>
                      </a:lnTo>
                      <a:lnTo>
                        <a:pt x="689" y="1380"/>
                      </a:lnTo>
                      <a:lnTo>
                        <a:pt x="723" y="1378"/>
                      </a:lnTo>
                      <a:lnTo>
                        <a:pt x="756" y="1376"/>
                      </a:lnTo>
                      <a:lnTo>
                        <a:pt x="790" y="1372"/>
                      </a:lnTo>
                      <a:lnTo>
                        <a:pt x="823" y="1366"/>
                      </a:lnTo>
                      <a:lnTo>
                        <a:pt x="857" y="1359"/>
                      </a:lnTo>
                      <a:lnTo>
                        <a:pt x="889" y="1350"/>
                      </a:lnTo>
                      <a:lnTo>
                        <a:pt x="921" y="1339"/>
                      </a:lnTo>
                      <a:lnTo>
                        <a:pt x="953" y="1327"/>
                      </a:lnTo>
                      <a:lnTo>
                        <a:pt x="984" y="1313"/>
                      </a:lnTo>
                      <a:lnTo>
                        <a:pt x="1013" y="1298"/>
                      </a:lnTo>
                      <a:lnTo>
                        <a:pt x="1043" y="1281"/>
                      </a:lnTo>
                      <a:lnTo>
                        <a:pt x="1071" y="1264"/>
                      </a:lnTo>
                      <a:lnTo>
                        <a:pt x="1099" y="1244"/>
                      </a:lnTo>
                      <a:lnTo>
                        <a:pt x="1126" y="1223"/>
                      </a:lnTo>
                      <a:lnTo>
                        <a:pt x="1152" y="1201"/>
                      </a:lnTo>
                      <a:lnTo>
                        <a:pt x="1176" y="1177"/>
                      </a:lnTo>
                      <a:lnTo>
                        <a:pt x="1199" y="1153"/>
                      </a:lnTo>
                      <a:lnTo>
                        <a:pt x="1221" y="1128"/>
                      </a:lnTo>
                      <a:lnTo>
                        <a:pt x="1242" y="1100"/>
                      </a:lnTo>
                      <a:lnTo>
                        <a:pt x="1261" y="1072"/>
                      </a:lnTo>
                      <a:lnTo>
                        <a:pt x="1280" y="1045"/>
                      </a:lnTo>
                      <a:lnTo>
                        <a:pt x="1296" y="1015"/>
                      </a:lnTo>
                      <a:lnTo>
                        <a:pt x="1312" y="985"/>
                      </a:lnTo>
                      <a:lnTo>
                        <a:pt x="1325" y="954"/>
                      </a:lnTo>
                      <a:lnTo>
                        <a:pt x="1337" y="922"/>
                      </a:lnTo>
                      <a:lnTo>
                        <a:pt x="1348" y="890"/>
                      </a:lnTo>
                      <a:lnTo>
                        <a:pt x="1357" y="857"/>
                      </a:lnTo>
                      <a:lnTo>
                        <a:pt x="1364" y="825"/>
                      </a:lnTo>
                      <a:lnTo>
                        <a:pt x="1370" y="790"/>
                      </a:lnTo>
                      <a:lnTo>
                        <a:pt x="1374" y="757"/>
                      </a:lnTo>
                      <a:lnTo>
                        <a:pt x="1377" y="724"/>
                      </a:lnTo>
                      <a:lnTo>
                        <a:pt x="1377" y="690"/>
                      </a:lnTo>
                      <a:close/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59170" name="Line 98"/>
                <p:cNvSpPr>
                  <a:spLocks noChangeShapeType="1"/>
                </p:cNvSpPr>
                <p:nvPr/>
              </p:nvSpPr>
              <p:spPr bwMode="auto">
                <a:xfrm>
                  <a:off x="113" y="3423"/>
                  <a:ext cx="132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59171" name="Line 99"/>
                <p:cNvSpPr>
                  <a:spLocks noChangeShapeType="1"/>
                </p:cNvSpPr>
                <p:nvPr/>
              </p:nvSpPr>
              <p:spPr bwMode="auto">
                <a:xfrm>
                  <a:off x="284" y="3423"/>
                  <a:ext cx="30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59172" name="Line 100"/>
                <p:cNvSpPr>
                  <a:spLocks noChangeShapeType="1"/>
                </p:cNvSpPr>
                <p:nvPr/>
              </p:nvSpPr>
              <p:spPr bwMode="auto">
                <a:xfrm>
                  <a:off x="351" y="3423"/>
                  <a:ext cx="190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59173" name="Line 101"/>
                <p:cNvSpPr>
                  <a:spLocks noChangeShapeType="1"/>
                </p:cNvSpPr>
                <p:nvPr/>
              </p:nvSpPr>
              <p:spPr bwMode="auto">
                <a:xfrm>
                  <a:off x="580" y="3423"/>
                  <a:ext cx="30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59174" name="Line 102"/>
                <p:cNvSpPr>
                  <a:spLocks noChangeShapeType="1"/>
                </p:cNvSpPr>
                <p:nvPr/>
              </p:nvSpPr>
              <p:spPr bwMode="auto">
                <a:xfrm>
                  <a:off x="646" y="3423"/>
                  <a:ext cx="134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59175" name="Line 103"/>
                <p:cNvSpPr>
                  <a:spLocks noChangeShapeType="1"/>
                </p:cNvSpPr>
                <p:nvPr/>
              </p:nvSpPr>
              <p:spPr bwMode="auto">
                <a:xfrm>
                  <a:off x="513" y="3157"/>
                  <a:ext cx="0" cy="128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59176" name="Line 104"/>
                <p:cNvSpPr>
                  <a:spLocks noChangeShapeType="1"/>
                </p:cNvSpPr>
                <p:nvPr/>
              </p:nvSpPr>
              <p:spPr bwMode="auto">
                <a:xfrm>
                  <a:off x="513" y="3324"/>
                  <a:ext cx="0" cy="3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59177" name="Line 105"/>
                <p:cNvSpPr>
                  <a:spLocks noChangeShapeType="1"/>
                </p:cNvSpPr>
                <p:nvPr/>
              </p:nvSpPr>
              <p:spPr bwMode="auto">
                <a:xfrm>
                  <a:off x="513" y="3391"/>
                  <a:ext cx="0" cy="19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59178" name="Line 106"/>
                <p:cNvSpPr>
                  <a:spLocks noChangeShapeType="1"/>
                </p:cNvSpPr>
                <p:nvPr/>
              </p:nvSpPr>
              <p:spPr bwMode="auto">
                <a:xfrm>
                  <a:off x="513" y="3620"/>
                  <a:ext cx="0" cy="3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59179" name="Line 107"/>
                <p:cNvSpPr>
                  <a:spLocks noChangeShapeType="1"/>
                </p:cNvSpPr>
                <p:nvPr/>
              </p:nvSpPr>
              <p:spPr bwMode="auto">
                <a:xfrm>
                  <a:off x="513" y="3689"/>
                  <a:ext cx="0" cy="1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59180" name="Line 108"/>
                <p:cNvSpPr>
                  <a:spLocks noChangeShapeType="1"/>
                </p:cNvSpPr>
                <p:nvPr/>
              </p:nvSpPr>
              <p:spPr bwMode="auto">
                <a:xfrm flipH="1">
                  <a:off x="2169" y="3423"/>
                  <a:ext cx="30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59181" name="Line 109"/>
                <p:cNvSpPr>
                  <a:spLocks noChangeShapeType="1"/>
                </p:cNvSpPr>
                <p:nvPr/>
              </p:nvSpPr>
              <p:spPr bwMode="auto">
                <a:xfrm flipH="1">
                  <a:off x="1942" y="3423"/>
                  <a:ext cx="190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59182" name="Line 110"/>
                <p:cNvSpPr>
                  <a:spLocks noChangeShapeType="1"/>
                </p:cNvSpPr>
                <p:nvPr/>
              </p:nvSpPr>
              <p:spPr bwMode="auto">
                <a:xfrm flipH="1">
                  <a:off x="1873" y="3423"/>
                  <a:ext cx="31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59183" name="Line 111"/>
                <p:cNvSpPr>
                  <a:spLocks noChangeShapeType="1"/>
                </p:cNvSpPr>
                <p:nvPr/>
              </p:nvSpPr>
              <p:spPr bwMode="auto">
                <a:xfrm flipH="1">
                  <a:off x="1690" y="3423"/>
                  <a:ext cx="147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59184" name="Line 112"/>
                <p:cNvSpPr>
                  <a:spLocks noChangeShapeType="1"/>
                </p:cNvSpPr>
                <p:nvPr/>
              </p:nvSpPr>
              <p:spPr bwMode="auto">
                <a:xfrm>
                  <a:off x="1970" y="3149"/>
                  <a:ext cx="0" cy="13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59185" name="Line 113"/>
                <p:cNvSpPr>
                  <a:spLocks noChangeShapeType="1"/>
                </p:cNvSpPr>
                <p:nvPr/>
              </p:nvSpPr>
              <p:spPr bwMode="auto">
                <a:xfrm>
                  <a:off x="1970" y="3322"/>
                  <a:ext cx="0" cy="3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59186" name="Line 114"/>
                <p:cNvSpPr>
                  <a:spLocks noChangeShapeType="1"/>
                </p:cNvSpPr>
                <p:nvPr/>
              </p:nvSpPr>
              <p:spPr bwMode="auto">
                <a:xfrm>
                  <a:off x="1970" y="3391"/>
                  <a:ext cx="0" cy="188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59187" name="Line 115"/>
                <p:cNvSpPr>
                  <a:spLocks noChangeShapeType="1"/>
                </p:cNvSpPr>
                <p:nvPr/>
              </p:nvSpPr>
              <p:spPr bwMode="auto">
                <a:xfrm>
                  <a:off x="1970" y="3618"/>
                  <a:ext cx="0" cy="3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59188" name="Line 116"/>
                <p:cNvSpPr>
                  <a:spLocks noChangeShapeType="1"/>
                </p:cNvSpPr>
                <p:nvPr/>
              </p:nvSpPr>
              <p:spPr bwMode="auto">
                <a:xfrm>
                  <a:off x="1970" y="3687"/>
                  <a:ext cx="0" cy="13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59189" name="Line 117"/>
              <p:cNvSpPr>
                <a:spLocks noChangeShapeType="1"/>
              </p:cNvSpPr>
              <p:nvPr/>
            </p:nvSpPr>
            <p:spPr bwMode="auto">
              <a:xfrm flipH="1">
                <a:off x="2238" y="3423"/>
                <a:ext cx="14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59190" name="Group 118"/>
            <p:cNvGrpSpPr>
              <a:grpSpLocks/>
            </p:cNvGrpSpPr>
            <p:nvPr/>
          </p:nvGrpSpPr>
          <p:grpSpPr bwMode="auto">
            <a:xfrm>
              <a:off x="3297" y="1729"/>
              <a:ext cx="423" cy="521"/>
              <a:chOff x="3297" y="1729"/>
              <a:chExt cx="423" cy="521"/>
            </a:xfrm>
          </p:grpSpPr>
          <p:sp>
            <p:nvSpPr>
              <p:cNvPr id="259191" name="Line 119"/>
              <p:cNvSpPr>
                <a:spLocks noChangeShapeType="1"/>
              </p:cNvSpPr>
              <p:nvPr/>
            </p:nvSpPr>
            <p:spPr bwMode="auto">
              <a:xfrm>
                <a:off x="3508" y="1729"/>
                <a:ext cx="0" cy="20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192" name="Line 120"/>
              <p:cNvSpPr>
                <a:spLocks noChangeShapeType="1"/>
              </p:cNvSpPr>
              <p:nvPr/>
            </p:nvSpPr>
            <p:spPr bwMode="auto">
              <a:xfrm>
                <a:off x="3508" y="1976"/>
                <a:ext cx="0" cy="3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193" name="Line 121"/>
              <p:cNvSpPr>
                <a:spLocks noChangeShapeType="1"/>
              </p:cNvSpPr>
              <p:nvPr/>
            </p:nvSpPr>
            <p:spPr bwMode="auto">
              <a:xfrm>
                <a:off x="3508" y="2043"/>
                <a:ext cx="0" cy="20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194" name="Line 122"/>
              <p:cNvSpPr>
                <a:spLocks noChangeShapeType="1"/>
              </p:cNvSpPr>
              <p:nvPr/>
            </p:nvSpPr>
            <p:spPr bwMode="auto">
              <a:xfrm flipV="1">
                <a:off x="3297" y="2107"/>
                <a:ext cx="0" cy="5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195" name="Line 123"/>
              <p:cNvSpPr>
                <a:spLocks noChangeShapeType="1"/>
              </p:cNvSpPr>
              <p:nvPr/>
            </p:nvSpPr>
            <p:spPr bwMode="auto">
              <a:xfrm flipV="1">
                <a:off x="3297" y="1993"/>
                <a:ext cx="0" cy="9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196" name="Line 124"/>
              <p:cNvSpPr>
                <a:spLocks noChangeShapeType="1"/>
              </p:cNvSpPr>
              <p:nvPr/>
            </p:nvSpPr>
            <p:spPr bwMode="auto">
              <a:xfrm flipV="1">
                <a:off x="3297" y="1878"/>
                <a:ext cx="0" cy="9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197" name="Line 125"/>
              <p:cNvSpPr>
                <a:spLocks noChangeShapeType="1"/>
              </p:cNvSpPr>
              <p:nvPr/>
            </p:nvSpPr>
            <p:spPr bwMode="auto">
              <a:xfrm flipV="1">
                <a:off x="3297" y="1799"/>
                <a:ext cx="0" cy="5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198" name="Line 126"/>
              <p:cNvSpPr>
                <a:spLocks noChangeShapeType="1"/>
              </p:cNvSpPr>
              <p:nvPr/>
            </p:nvSpPr>
            <p:spPr bwMode="auto">
              <a:xfrm flipV="1">
                <a:off x="3720" y="2107"/>
                <a:ext cx="0" cy="5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199" name="Line 127"/>
              <p:cNvSpPr>
                <a:spLocks noChangeShapeType="1"/>
              </p:cNvSpPr>
              <p:nvPr/>
            </p:nvSpPr>
            <p:spPr bwMode="auto">
              <a:xfrm flipV="1">
                <a:off x="3720" y="1993"/>
                <a:ext cx="0" cy="9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200" name="Line 128"/>
              <p:cNvSpPr>
                <a:spLocks noChangeShapeType="1"/>
              </p:cNvSpPr>
              <p:nvPr/>
            </p:nvSpPr>
            <p:spPr bwMode="auto">
              <a:xfrm flipV="1">
                <a:off x="3720" y="1878"/>
                <a:ext cx="0" cy="9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201" name="Line 129"/>
              <p:cNvSpPr>
                <a:spLocks noChangeShapeType="1"/>
              </p:cNvSpPr>
              <p:nvPr/>
            </p:nvSpPr>
            <p:spPr bwMode="auto">
              <a:xfrm flipV="1">
                <a:off x="3720" y="1799"/>
                <a:ext cx="0" cy="5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259213" name="Group 141"/>
          <p:cNvGrpSpPr>
            <a:grpSpLocks/>
          </p:cNvGrpSpPr>
          <p:nvPr/>
        </p:nvGrpSpPr>
        <p:grpSpPr bwMode="auto">
          <a:xfrm>
            <a:off x="1057275" y="784225"/>
            <a:ext cx="1830388" cy="1446213"/>
            <a:chOff x="666" y="494"/>
            <a:chExt cx="1153" cy="911"/>
          </a:xfrm>
        </p:grpSpPr>
        <p:grpSp>
          <p:nvGrpSpPr>
            <p:cNvPr id="259212" name="Group 140"/>
            <p:cNvGrpSpPr>
              <a:grpSpLocks/>
            </p:cNvGrpSpPr>
            <p:nvPr/>
          </p:nvGrpSpPr>
          <p:grpSpPr bwMode="auto">
            <a:xfrm>
              <a:off x="666" y="690"/>
              <a:ext cx="1153" cy="517"/>
              <a:chOff x="666" y="690"/>
              <a:chExt cx="1153" cy="517"/>
            </a:xfrm>
          </p:grpSpPr>
          <p:sp>
            <p:nvSpPr>
              <p:cNvPr id="259203" name="Line 131"/>
              <p:cNvSpPr>
                <a:spLocks noChangeShapeType="1"/>
              </p:cNvSpPr>
              <p:nvPr/>
            </p:nvSpPr>
            <p:spPr bwMode="auto">
              <a:xfrm>
                <a:off x="666" y="950"/>
                <a:ext cx="227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204" name="Line 132"/>
              <p:cNvSpPr>
                <a:spLocks noChangeShapeType="1"/>
              </p:cNvSpPr>
              <p:nvPr/>
            </p:nvSpPr>
            <p:spPr bwMode="auto">
              <a:xfrm>
                <a:off x="932" y="950"/>
                <a:ext cx="30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205" name="Line 133"/>
              <p:cNvSpPr>
                <a:spLocks noChangeShapeType="1"/>
              </p:cNvSpPr>
              <p:nvPr/>
            </p:nvSpPr>
            <p:spPr bwMode="auto">
              <a:xfrm>
                <a:off x="1001" y="950"/>
                <a:ext cx="190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206" name="Line 134"/>
              <p:cNvSpPr>
                <a:spLocks noChangeShapeType="1"/>
              </p:cNvSpPr>
              <p:nvPr/>
            </p:nvSpPr>
            <p:spPr bwMode="auto">
              <a:xfrm>
                <a:off x="1227" y="950"/>
                <a:ext cx="31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207" name="Line 135"/>
              <p:cNvSpPr>
                <a:spLocks noChangeShapeType="1"/>
              </p:cNvSpPr>
              <p:nvPr/>
            </p:nvSpPr>
            <p:spPr bwMode="auto">
              <a:xfrm>
                <a:off x="1297" y="950"/>
                <a:ext cx="190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208" name="Line 136"/>
              <p:cNvSpPr>
                <a:spLocks noChangeShapeType="1"/>
              </p:cNvSpPr>
              <p:nvPr/>
            </p:nvSpPr>
            <p:spPr bwMode="auto">
              <a:xfrm>
                <a:off x="1523" y="950"/>
                <a:ext cx="31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209" name="Line 137"/>
              <p:cNvSpPr>
                <a:spLocks noChangeShapeType="1"/>
              </p:cNvSpPr>
              <p:nvPr/>
            </p:nvSpPr>
            <p:spPr bwMode="auto">
              <a:xfrm>
                <a:off x="1593" y="950"/>
                <a:ext cx="226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210" name="Freeform 138"/>
              <p:cNvSpPr>
                <a:spLocks/>
              </p:cNvSpPr>
              <p:nvPr/>
            </p:nvSpPr>
            <p:spPr bwMode="auto">
              <a:xfrm>
                <a:off x="983" y="690"/>
                <a:ext cx="517" cy="517"/>
              </a:xfrm>
              <a:custGeom>
                <a:avLst/>
                <a:gdLst>
                  <a:gd name="T0" fmla="*/ 1669 w 1672"/>
                  <a:gd name="T1" fmla="*/ 762 h 1674"/>
                  <a:gd name="T2" fmla="*/ 1651 w 1672"/>
                  <a:gd name="T3" fmla="*/ 651 h 1674"/>
                  <a:gd name="T4" fmla="*/ 1619 w 1672"/>
                  <a:gd name="T5" fmla="*/ 543 h 1674"/>
                  <a:gd name="T6" fmla="*/ 1573 w 1672"/>
                  <a:gd name="T7" fmla="*/ 441 h 1674"/>
                  <a:gd name="T8" fmla="*/ 1513 w 1672"/>
                  <a:gd name="T9" fmla="*/ 346 h 1674"/>
                  <a:gd name="T10" fmla="*/ 1441 w 1672"/>
                  <a:gd name="T11" fmla="*/ 258 h 1674"/>
                  <a:gd name="T12" fmla="*/ 1357 w 1672"/>
                  <a:gd name="T13" fmla="*/ 183 h 1674"/>
                  <a:gd name="T14" fmla="*/ 1266 w 1672"/>
                  <a:gd name="T15" fmla="*/ 119 h 1674"/>
                  <a:gd name="T16" fmla="*/ 1165 w 1672"/>
                  <a:gd name="T17" fmla="*/ 67 h 1674"/>
                  <a:gd name="T18" fmla="*/ 1059 w 1672"/>
                  <a:gd name="T19" fmla="*/ 31 h 1674"/>
                  <a:gd name="T20" fmla="*/ 948 w 1672"/>
                  <a:gd name="T21" fmla="*/ 7 h 1674"/>
                  <a:gd name="T22" fmla="*/ 837 w 1672"/>
                  <a:gd name="T23" fmla="*/ 0 h 1674"/>
                  <a:gd name="T24" fmla="*/ 724 w 1672"/>
                  <a:gd name="T25" fmla="*/ 7 h 1674"/>
                  <a:gd name="T26" fmla="*/ 613 w 1672"/>
                  <a:gd name="T27" fmla="*/ 31 h 1674"/>
                  <a:gd name="T28" fmla="*/ 507 w 1672"/>
                  <a:gd name="T29" fmla="*/ 67 h 1674"/>
                  <a:gd name="T30" fmla="*/ 407 w 1672"/>
                  <a:gd name="T31" fmla="*/ 119 h 1674"/>
                  <a:gd name="T32" fmla="*/ 315 w 1672"/>
                  <a:gd name="T33" fmla="*/ 183 h 1674"/>
                  <a:gd name="T34" fmla="*/ 232 w 1672"/>
                  <a:gd name="T35" fmla="*/ 258 h 1674"/>
                  <a:gd name="T36" fmla="*/ 159 w 1672"/>
                  <a:gd name="T37" fmla="*/ 346 h 1674"/>
                  <a:gd name="T38" fmla="*/ 99 w 1672"/>
                  <a:gd name="T39" fmla="*/ 441 h 1674"/>
                  <a:gd name="T40" fmla="*/ 53 w 1672"/>
                  <a:gd name="T41" fmla="*/ 543 h 1674"/>
                  <a:gd name="T42" fmla="*/ 21 w 1672"/>
                  <a:gd name="T43" fmla="*/ 651 h 1674"/>
                  <a:gd name="T44" fmla="*/ 3 w 1672"/>
                  <a:gd name="T45" fmla="*/ 762 h 1674"/>
                  <a:gd name="T46" fmla="*/ 1 w 1672"/>
                  <a:gd name="T47" fmla="*/ 875 h 1674"/>
                  <a:gd name="T48" fmla="*/ 13 w 1672"/>
                  <a:gd name="T49" fmla="*/ 987 h 1674"/>
                  <a:gd name="T50" fmla="*/ 41 w 1672"/>
                  <a:gd name="T51" fmla="*/ 1096 h 1674"/>
                  <a:gd name="T52" fmla="*/ 83 w 1672"/>
                  <a:gd name="T53" fmla="*/ 1200 h 1674"/>
                  <a:gd name="T54" fmla="*/ 138 w 1672"/>
                  <a:gd name="T55" fmla="*/ 1298 h 1674"/>
                  <a:gd name="T56" fmla="*/ 207 w 1672"/>
                  <a:gd name="T57" fmla="*/ 1388 h 1674"/>
                  <a:gd name="T58" fmla="*/ 286 w 1672"/>
                  <a:gd name="T59" fmla="*/ 1467 h 1674"/>
                  <a:gd name="T60" fmla="*/ 376 w 1672"/>
                  <a:gd name="T61" fmla="*/ 1536 h 1674"/>
                  <a:gd name="T62" fmla="*/ 473 w 1672"/>
                  <a:gd name="T63" fmla="*/ 1591 h 1674"/>
                  <a:gd name="T64" fmla="*/ 578 w 1672"/>
                  <a:gd name="T65" fmla="*/ 1633 h 1674"/>
                  <a:gd name="T66" fmla="*/ 686 w 1672"/>
                  <a:gd name="T67" fmla="*/ 1661 h 1674"/>
                  <a:gd name="T68" fmla="*/ 799 w 1672"/>
                  <a:gd name="T69" fmla="*/ 1673 h 1674"/>
                  <a:gd name="T70" fmla="*/ 911 w 1672"/>
                  <a:gd name="T71" fmla="*/ 1671 h 1674"/>
                  <a:gd name="T72" fmla="*/ 1022 w 1672"/>
                  <a:gd name="T73" fmla="*/ 1653 h 1674"/>
                  <a:gd name="T74" fmla="*/ 1130 w 1672"/>
                  <a:gd name="T75" fmla="*/ 1621 h 1674"/>
                  <a:gd name="T76" fmla="*/ 1232 w 1672"/>
                  <a:gd name="T77" fmla="*/ 1575 h 1674"/>
                  <a:gd name="T78" fmla="*/ 1327 w 1672"/>
                  <a:gd name="T79" fmla="*/ 1514 h 1674"/>
                  <a:gd name="T80" fmla="*/ 1415 w 1672"/>
                  <a:gd name="T81" fmla="*/ 1442 h 1674"/>
                  <a:gd name="T82" fmla="*/ 1490 w 1672"/>
                  <a:gd name="T83" fmla="*/ 1359 h 1674"/>
                  <a:gd name="T84" fmla="*/ 1554 w 1672"/>
                  <a:gd name="T85" fmla="*/ 1266 h 1674"/>
                  <a:gd name="T86" fmla="*/ 1605 w 1672"/>
                  <a:gd name="T87" fmla="*/ 1166 h 1674"/>
                  <a:gd name="T88" fmla="*/ 1642 w 1672"/>
                  <a:gd name="T89" fmla="*/ 1060 h 1674"/>
                  <a:gd name="T90" fmla="*/ 1665 w 1672"/>
                  <a:gd name="T91" fmla="*/ 949 h 1674"/>
                  <a:gd name="T92" fmla="*/ 1672 w 1672"/>
                  <a:gd name="T93" fmla="*/ 837 h 16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672" h="1674">
                    <a:moveTo>
                      <a:pt x="1672" y="837"/>
                    </a:moveTo>
                    <a:lnTo>
                      <a:pt x="1672" y="800"/>
                    </a:lnTo>
                    <a:lnTo>
                      <a:pt x="1669" y="762"/>
                    </a:lnTo>
                    <a:lnTo>
                      <a:pt x="1665" y="725"/>
                    </a:lnTo>
                    <a:lnTo>
                      <a:pt x="1659" y="687"/>
                    </a:lnTo>
                    <a:lnTo>
                      <a:pt x="1651" y="651"/>
                    </a:lnTo>
                    <a:lnTo>
                      <a:pt x="1642" y="614"/>
                    </a:lnTo>
                    <a:lnTo>
                      <a:pt x="1631" y="579"/>
                    </a:lnTo>
                    <a:lnTo>
                      <a:pt x="1619" y="543"/>
                    </a:lnTo>
                    <a:lnTo>
                      <a:pt x="1605" y="508"/>
                    </a:lnTo>
                    <a:lnTo>
                      <a:pt x="1589" y="474"/>
                    </a:lnTo>
                    <a:lnTo>
                      <a:pt x="1573" y="441"/>
                    </a:lnTo>
                    <a:lnTo>
                      <a:pt x="1554" y="407"/>
                    </a:lnTo>
                    <a:lnTo>
                      <a:pt x="1534" y="377"/>
                    </a:lnTo>
                    <a:lnTo>
                      <a:pt x="1513" y="346"/>
                    </a:lnTo>
                    <a:lnTo>
                      <a:pt x="1490" y="316"/>
                    </a:lnTo>
                    <a:lnTo>
                      <a:pt x="1466" y="286"/>
                    </a:lnTo>
                    <a:lnTo>
                      <a:pt x="1441" y="258"/>
                    </a:lnTo>
                    <a:lnTo>
                      <a:pt x="1415" y="232"/>
                    </a:lnTo>
                    <a:lnTo>
                      <a:pt x="1386" y="206"/>
                    </a:lnTo>
                    <a:lnTo>
                      <a:pt x="1357" y="183"/>
                    </a:lnTo>
                    <a:lnTo>
                      <a:pt x="1327" y="160"/>
                    </a:lnTo>
                    <a:lnTo>
                      <a:pt x="1296" y="139"/>
                    </a:lnTo>
                    <a:lnTo>
                      <a:pt x="1266" y="119"/>
                    </a:lnTo>
                    <a:lnTo>
                      <a:pt x="1232" y="100"/>
                    </a:lnTo>
                    <a:lnTo>
                      <a:pt x="1199" y="83"/>
                    </a:lnTo>
                    <a:lnTo>
                      <a:pt x="1165" y="67"/>
                    </a:lnTo>
                    <a:lnTo>
                      <a:pt x="1130" y="54"/>
                    </a:lnTo>
                    <a:lnTo>
                      <a:pt x="1094" y="41"/>
                    </a:lnTo>
                    <a:lnTo>
                      <a:pt x="1059" y="31"/>
                    </a:lnTo>
                    <a:lnTo>
                      <a:pt x="1022" y="21"/>
                    </a:lnTo>
                    <a:lnTo>
                      <a:pt x="986" y="14"/>
                    </a:lnTo>
                    <a:lnTo>
                      <a:pt x="948" y="7"/>
                    </a:lnTo>
                    <a:lnTo>
                      <a:pt x="911" y="3"/>
                    </a:lnTo>
                    <a:lnTo>
                      <a:pt x="874" y="1"/>
                    </a:lnTo>
                    <a:lnTo>
                      <a:pt x="837" y="0"/>
                    </a:lnTo>
                    <a:lnTo>
                      <a:pt x="799" y="1"/>
                    </a:lnTo>
                    <a:lnTo>
                      <a:pt x="762" y="3"/>
                    </a:lnTo>
                    <a:lnTo>
                      <a:pt x="724" y="7"/>
                    </a:lnTo>
                    <a:lnTo>
                      <a:pt x="686" y="14"/>
                    </a:lnTo>
                    <a:lnTo>
                      <a:pt x="650" y="21"/>
                    </a:lnTo>
                    <a:lnTo>
                      <a:pt x="613" y="31"/>
                    </a:lnTo>
                    <a:lnTo>
                      <a:pt x="578" y="41"/>
                    </a:lnTo>
                    <a:lnTo>
                      <a:pt x="543" y="54"/>
                    </a:lnTo>
                    <a:lnTo>
                      <a:pt x="507" y="67"/>
                    </a:lnTo>
                    <a:lnTo>
                      <a:pt x="473" y="83"/>
                    </a:lnTo>
                    <a:lnTo>
                      <a:pt x="440" y="100"/>
                    </a:lnTo>
                    <a:lnTo>
                      <a:pt x="407" y="119"/>
                    </a:lnTo>
                    <a:lnTo>
                      <a:pt x="376" y="139"/>
                    </a:lnTo>
                    <a:lnTo>
                      <a:pt x="345" y="160"/>
                    </a:lnTo>
                    <a:lnTo>
                      <a:pt x="315" y="183"/>
                    </a:lnTo>
                    <a:lnTo>
                      <a:pt x="286" y="206"/>
                    </a:lnTo>
                    <a:lnTo>
                      <a:pt x="259" y="232"/>
                    </a:lnTo>
                    <a:lnTo>
                      <a:pt x="232" y="258"/>
                    </a:lnTo>
                    <a:lnTo>
                      <a:pt x="207" y="286"/>
                    </a:lnTo>
                    <a:lnTo>
                      <a:pt x="182" y="316"/>
                    </a:lnTo>
                    <a:lnTo>
                      <a:pt x="159" y="346"/>
                    </a:lnTo>
                    <a:lnTo>
                      <a:pt x="138" y="377"/>
                    </a:lnTo>
                    <a:lnTo>
                      <a:pt x="118" y="407"/>
                    </a:lnTo>
                    <a:lnTo>
                      <a:pt x="99" y="441"/>
                    </a:lnTo>
                    <a:lnTo>
                      <a:pt x="83" y="474"/>
                    </a:lnTo>
                    <a:lnTo>
                      <a:pt x="67" y="508"/>
                    </a:lnTo>
                    <a:lnTo>
                      <a:pt x="53" y="543"/>
                    </a:lnTo>
                    <a:lnTo>
                      <a:pt x="41" y="579"/>
                    </a:lnTo>
                    <a:lnTo>
                      <a:pt x="30" y="614"/>
                    </a:lnTo>
                    <a:lnTo>
                      <a:pt x="21" y="651"/>
                    </a:lnTo>
                    <a:lnTo>
                      <a:pt x="13" y="687"/>
                    </a:lnTo>
                    <a:lnTo>
                      <a:pt x="8" y="725"/>
                    </a:lnTo>
                    <a:lnTo>
                      <a:pt x="3" y="762"/>
                    </a:lnTo>
                    <a:lnTo>
                      <a:pt x="1" y="800"/>
                    </a:lnTo>
                    <a:lnTo>
                      <a:pt x="0" y="837"/>
                    </a:lnTo>
                    <a:lnTo>
                      <a:pt x="1" y="875"/>
                    </a:lnTo>
                    <a:lnTo>
                      <a:pt x="3" y="913"/>
                    </a:lnTo>
                    <a:lnTo>
                      <a:pt x="8" y="949"/>
                    </a:lnTo>
                    <a:lnTo>
                      <a:pt x="13" y="987"/>
                    </a:lnTo>
                    <a:lnTo>
                      <a:pt x="21" y="1023"/>
                    </a:lnTo>
                    <a:lnTo>
                      <a:pt x="30" y="1060"/>
                    </a:lnTo>
                    <a:lnTo>
                      <a:pt x="41" y="1096"/>
                    </a:lnTo>
                    <a:lnTo>
                      <a:pt x="53" y="1131"/>
                    </a:lnTo>
                    <a:lnTo>
                      <a:pt x="67" y="1166"/>
                    </a:lnTo>
                    <a:lnTo>
                      <a:pt x="83" y="1200"/>
                    </a:lnTo>
                    <a:lnTo>
                      <a:pt x="99" y="1234"/>
                    </a:lnTo>
                    <a:lnTo>
                      <a:pt x="118" y="1266"/>
                    </a:lnTo>
                    <a:lnTo>
                      <a:pt x="138" y="1298"/>
                    </a:lnTo>
                    <a:lnTo>
                      <a:pt x="159" y="1329"/>
                    </a:lnTo>
                    <a:lnTo>
                      <a:pt x="182" y="1359"/>
                    </a:lnTo>
                    <a:lnTo>
                      <a:pt x="207" y="1388"/>
                    </a:lnTo>
                    <a:lnTo>
                      <a:pt x="232" y="1415"/>
                    </a:lnTo>
                    <a:lnTo>
                      <a:pt x="259" y="1442"/>
                    </a:lnTo>
                    <a:lnTo>
                      <a:pt x="286" y="1467"/>
                    </a:lnTo>
                    <a:lnTo>
                      <a:pt x="315" y="1492"/>
                    </a:lnTo>
                    <a:lnTo>
                      <a:pt x="345" y="1514"/>
                    </a:lnTo>
                    <a:lnTo>
                      <a:pt x="376" y="1536"/>
                    </a:lnTo>
                    <a:lnTo>
                      <a:pt x="407" y="1556"/>
                    </a:lnTo>
                    <a:lnTo>
                      <a:pt x="440" y="1575"/>
                    </a:lnTo>
                    <a:lnTo>
                      <a:pt x="473" y="1591"/>
                    </a:lnTo>
                    <a:lnTo>
                      <a:pt x="507" y="1607"/>
                    </a:lnTo>
                    <a:lnTo>
                      <a:pt x="543" y="1621"/>
                    </a:lnTo>
                    <a:lnTo>
                      <a:pt x="578" y="1633"/>
                    </a:lnTo>
                    <a:lnTo>
                      <a:pt x="613" y="1644"/>
                    </a:lnTo>
                    <a:lnTo>
                      <a:pt x="650" y="1653"/>
                    </a:lnTo>
                    <a:lnTo>
                      <a:pt x="686" y="1661"/>
                    </a:lnTo>
                    <a:lnTo>
                      <a:pt x="724" y="1666"/>
                    </a:lnTo>
                    <a:lnTo>
                      <a:pt x="762" y="1671"/>
                    </a:lnTo>
                    <a:lnTo>
                      <a:pt x="799" y="1673"/>
                    </a:lnTo>
                    <a:lnTo>
                      <a:pt x="837" y="1674"/>
                    </a:lnTo>
                    <a:lnTo>
                      <a:pt x="874" y="1673"/>
                    </a:lnTo>
                    <a:lnTo>
                      <a:pt x="911" y="1671"/>
                    </a:lnTo>
                    <a:lnTo>
                      <a:pt x="948" y="1666"/>
                    </a:lnTo>
                    <a:lnTo>
                      <a:pt x="986" y="1661"/>
                    </a:lnTo>
                    <a:lnTo>
                      <a:pt x="1022" y="1653"/>
                    </a:lnTo>
                    <a:lnTo>
                      <a:pt x="1059" y="1644"/>
                    </a:lnTo>
                    <a:lnTo>
                      <a:pt x="1094" y="1633"/>
                    </a:lnTo>
                    <a:lnTo>
                      <a:pt x="1130" y="1621"/>
                    </a:lnTo>
                    <a:lnTo>
                      <a:pt x="1165" y="1607"/>
                    </a:lnTo>
                    <a:lnTo>
                      <a:pt x="1199" y="1591"/>
                    </a:lnTo>
                    <a:lnTo>
                      <a:pt x="1232" y="1575"/>
                    </a:lnTo>
                    <a:lnTo>
                      <a:pt x="1266" y="1556"/>
                    </a:lnTo>
                    <a:lnTo>
                      <a:pt x="1296" y="1536"/>
                    </a:lnTo>
                    <a:lnTo>
                      <a:pt x="1327" y="1514"/>
                    </a:lnTo>
                    <a:lnTo>
                      <a:pt x="1357" y="1492"/>
                    </a:lnTo>
                    <a:lnTo>
                      <a:pt x="1386" y="1467"/>
                    </a:lnTo>
                    <a:lnTo>
                      <a:pt x="1415" y="1442"/>
                    </a:lnTo>
                    <a:lnTo>
                      <a:pt x="1441" y="1415"/>
                    </a:lnTo>
                    <a:lnTo>
                      <a:pt x="1466" y="1388"/>
                    </a:lnTo>
                    <a:lnTo>
                      <a:pt x="1490" y="1359"/>
                    </a:lnTo>
                    <a:lnTo>
                      <a:pt x="1513" y="1329"/>
                    </a:lnTo>
                    <a:lnTo>
                      <a:pt x="1534" y="1298"/>
                    </a:lnTo>
                    <a:lnTo>
                      <a:pt x="1554" y="1266"/>
                    </a:lnTo>
                    <a:lnTo>
                      <a:pt x="1573" y="1234"/>
                    </a:lnTo>
                    <a:lnTo>
                      <a:pt x="1589" y="1200"/>
                    </a:lnTo>
                    <a:lnTo>
                      <a:pt x="1605" y="1166"/>
                    </a:lnTo>
                    <a:lnTo>
                      <a:pt x="1619" y="1131"/>
                    </a:lnTo>
                    <a:lnTo>
                      <a:pt x="1631" y="1096"/>
                    </a:lnTo>
                    <a:lnTo>
                      <a:pt x="1642" y="1060"/>
                    </a:lnTo>
                    <a:lnTo>
                      <a:pt x="1651" y="1023"/>
                    </a:lnTo>
                    <a:lnTo>
                      <a:pt x="1659" y="987"/>
                    </a:lnTo>
                    <a:lnTo>
                      <a:pt x="1665" y="949"/>
                    </a:lnTo>
                    <a:lnTo>
                      <a:pt x="1669" y="913"/>
                    </a:lnTo>
                    <a:lnTo>
                      <a:pt x="1672" y="875"/>
                    </a:lnTo>
                    <a:lnTo>
                      <a:pt x="1672" y="837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259211" name="Freeform 139"/>
            <p:cNvSpPr>
              <a:spLocks/>
            </p:cNvSpPr>
            <p:nvPr/>
          </p:nvSpPr>
          <p:spPr bwMode="auto">
            <a:xfrm>
              <a:off x="787" y="494"/>
              <a:ext cx="909" cy="911"/>
            </a:xfrm>
            <a:custGeom>
              <a:avLst/>
              <a:gdLst>
                <a:gd name="T0" fmla="*/ 2949 w 2952"/>
                <a:gd name="T1" fmla="*/ 1376 h 2954"/>
                <a:gd name="T2" fmla="*/ 2931 w 2952"/>
                <a:gd name="T3" fmla="*/ 1227 h 2954"/>
                <a:gd name="T4" fmla="*/ 2897 w 2952"/>
                <a:gd name="T5" fmla="*/ 1078 h 2954"/>
                <a:gd name="T6" fmla="*/ 2849 w 2952"/>
                <a:gd name="T7" fmla="*/ 935 h 2954"/>
                <a:gd name="T8" fmla="*/ 2786 w 2952"/>
                <a:gd name="T9" fmla="*/ 798 h 2954"/>
                <a:gd name="T10" fmla="*/ 2710 w 2952"/>
                <a:gd name="T11" fmla="*/ 667 h 2954"/>
                <a:gd name="T12" fmla="*/ 2621 w 2952"/>
                <a:gd name="T13" fmla="*/ 545 h 2954"/>
                <a:gd name="T14" fmla="*/ 2520 w 2952"/>
                <a:gd name="T15" fmla="*/ 433 h 2954"/>
                <a:gd name="T16" fmla="*/ 2407 w 2952"/>
                <a:gd name="T17" fmla="*/ 331 h 2954"/>
                <a:gd name="T18" fmla="*/ 2286 w 2952"/>
                <a:gd name="T19" fmla="*/ 242 h 2954"/>
                <a:gd name="T20" fmla="*/ 2155 w 2952"/>
                <a:gd name="T21" fmla="*/ 165 h 2954"/>
                <a:gd name="T22" fmla="*/ 2017 w 2952"/>
                <a:gd name="T23" fmla="*/ 102 h 2954"/>
                <a:gd name="T24" fmla="*/ 1875 w 2952"/>
                <a:gd name="T25" fmla="*/ 55 h 2954"/>
                <a:gd name="T26" fmla="*/ 1726 w 2952"/>
                <a:gd name="T27" fmla="*/ 22 h 2954"/>
                <a:gd name="T28" fmla="*/ 1577 w 2952"/>
                <a:gd name="T29" fmla="*/ 3 h 2954"/>
                <a:gd name="T30" fmla="*/ 1426 w 2952"/>
                <a:gd name="T31" fmla="*/ 1 h 2954"/>
                <a:gd name="T32" fmla="*/ 1276 w 2952"/>
                <a:gd name="T33" fmla="*/ 14 h 2954"/>
                <a:gd name="T34" fmla="*/ 1126 w 2952"/>
                <a:gd name="T35" fmla="*/ 42 h 2954"/>
                <a:gd name="T36" fmla="*/ 982 w 2952"/>
                <a:gd name="T37" fmla="*/ 85 h 2954"/>
                <a:gd name="T38" fmla="*/ 842 w 2952"/>
                <a:gd name="T39" fmla="*/ 143 h 2954"/>
                <a:gd name="T40" fmla="*/ 710 w 2952"/>
                <a:gd name="T41" fmla="*/ 215 h 2954"/>
                <a:gd name="T42" fmla="*/ 585 w 2952"/>
                <a:gd name="T43" fmla="*/ 300 h 2954"/>
                <a:gd name="T44" fmla="*/ 469 w 2952"/>
                <a:gd name="T45" fmla="*/ 398 h 2954"/>
                <a:gd name="T46" fmla="*/ 364 w 2952"/>
                <a:gd name="T47" fmla="*/ 506 h 2954"/>
                <a:gd name="T48" fmla="*/ 271 w 2952"/>
                <a:gd name="T49" fmla="*/ 625 h 2954"/>
                <a:gd name="T50" fmla="*/ 190 w 2952"/>
                <a:gd name="T51" fmla="*/ 753 h 2954"/>
                <a:gd name="T52" fmla="*/ 123 w 2952"/>
                <a:gd name="T53" fmla="*/ 888 h 2954"/>
                <a:gd name="T54" fmla="*/ 70 w 2952"/>
                <a:gd name="T55" fmla="*/ 1030 h 2954"/>
                <a:gd name="T56" fmla="*/ 31 w 2952"/>
                <a:gd name="T57" fmla="*/ 1177 h 2954"/>
                <a:gd name="T58" fmla="*/ 8 w 2952"/>
                <a:gd name="T59" fmla="*/ 1326 h 2954"/>
                <a:gd name="T60" fmla="*/ 0 w 2952"/>
                <a:gd name="T61" fmla="*/ 1477 h 2954"/>
                <a:gd name="T62" fmla="*/ 8 w 2952"/>
                <a:gd name="T63" fmla="*/ 1628 h 2954"/>
                <a:gd name="T64" fmla="*/ 31 w 2952"/>
                <a:gd name="T65" fmla="*/ 1778 h 2954"/>
                <a:gd name="T66" fmla="*/ 70 w 2952"/>
                <a:gd name="T67" fmla="*/ 1924 h 2954"/>
                <a:gd name="T68" fmla="*/ 123 w 2952"/>
                <a:gd name="T69" fmla="*/ 2065 h 2954"/>
                <a:gd name="T70" fmla="*/ 190 w 2952"/>
                <a:gd name="T71" fmla="*/ 2201 h 2954"/>
                <a:gd name="T72" fmla="*/ 271 w 2952"/>
                <a:gd name="T73" fmla="*/ 2328 h 2954"/>
                <a:gd name="T74" fmla="*/ 364 w 2952"/>
                <a:gd name="T75" fmla="*/ 2448 h 2954"/>
                <a:gd name="T76" fmla="*/ 469 w 2952"/>
                <a:gd name="T77" fmla="*/ 2556 h 2954"/>
                <a:gd name="T78" fmla="*/ 585 w 2952"/>
                <a:gd name="T79" fmla="*/ 2655 h 2954"/>
                <a:gd name="T80" fmla="*/ 710 w 2952"/>
                <a:gd name="T81" fmla="*/ 2740 h 2954"/>
                <a:gd name="T82" fmla="*/ 842 w 2952"/>
                <a:gd name="T83" fmla="*/ 2811 h 2954"/>
                <a:gd name="T84" fmla="*/ 982 w 2952"/>
                <a:gd name="T85" fmla="*/ 2869 h 2954"/>
                <a:gd name="T86" fmla="*/ 1126 w 2952"/>
                <a:gd name="T87" fmla="*/ 2912 h 2954"/>
                <a:gd name="T88" fmla="*/ 1276 w 2952"/>
                <a:gd name="T89" fmla="*/ 2941 h 2954"/>
                <a:gd name="T90" fmla="*/ 1426 w 2952"/>
                <a:gd name="T91" fmla="*/ 2953 h 2954"/>
                <a:gd name="T92" fmla="*/ 1577 w 2952"/>
                <a:gd name="T93" fmla="*/ 2951 h 2954"/>
                <a:gd name="T94" fmla="*/ 1726 w 2952"/>
                <a:gd name="T95" fmla="*/ 2933 h 2954"/>
                <a:gd name="T96" fmla="*/ 1875 w 2952"/>
                <a:gd name="T97" fmla="*/ 2900 h 2954"/>
                <a:gd name="T98" fmla="*/ 2017 w 2952"/>
                <a:gd name="T99" fmla="*/ 2851 h 2954"/>
                <a:gd name="T100" fmla="*/ 2155 w 2952"/>
                <a:gd name="T101" fmla="*/ 2788 h 2954"/>
                <a:gd name="T102" fmla="*/ 2286 w 2952"/>
                <a:gd name="T103" fmla="*/ 2712 h 2954"/>
                <a:gd name="T104" fmla="*/ 2407 w 2952"/>
                <a:gd name="T105" fmla="*/ 2622 h 2954"/>
                <a:gd name="T106" fmla="*/ 2520 w 2952"/>
                <a:gd name="T107" fmla="*/ 2522 h 2954"/>
                <a:gd name="T108" fmla="*/ 2621 w 2952"/>
                <a:gd name="T109" fmla="*/ 2409 h 2954"/>
                <a:gd name="T110" fmla="*/ 2710 w 2952"/>
                <a:gd name="T111" fmla="*/ 2288 h 2954"/>
                <a:gd name="T112" fmla="*/ 2786 w 2952"/>
                <a:gd name="T113" fmla="*/ 2157 h 2954"/>
                <a:gd name="T114" fmla="*/ 2849 w 2952"/>
                <a:gd name="T115" fmla="*/ 2019 h 2954"/>
                <a:gd name="T116" fmla="*/ 2897 w 2952"/>
                <a:gd name="T117" fmla="*/ 1875 h 2954"/>
                <a:gd name="T118" fmla="*/ 2931 w 2952"/>
                <a:gd name="T119" fmla="*/ 1728 h 2954"/>
                <a:gd name="T120" fmla="*/ 2949 w 2952"/>
                <a:gd name="T121" fmla="*/ 1578 h 29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952" h="2954">
                  <a:moveTo>
                    <a:pt x="2952" y="1477"/>
                  </a:moveTo>
                  <a:lnTo>
                    <a:pt x="2951" y="1427"/>
                  </a:lnTo>
                  <a:lnTo>
                    <a:pt x="2949" y="1376"/>
                  </a:lnTo>
                  <a:lnTo>
                    <a:pt x="2944" y="1326"/>
                  </a:lnTo>
                  <a:lnTo>
                    <a:pt x="2939" y="1276"/>
                  </a:lnTo>
                  <a:lnTo>
                    <a:pt x="2931" y="1227"/>
                  </a:lnTo>
                  <a:lnTo>
                    <a:pt x="2921" y="1177"/>
                  </a:lnTo>
                  <a:lnTo>
                    <a:pt x="2910" y="1127"/>
                  </a:lnTo>
                  <a:lnTo>
                    <a:pt x="2897" y="1078"/>
                  </a:lnTo>
                  <a:lnTo>
                    <a:pt x="2883" y="1030"/>
                  </a:lnTo>
                  <a:lnTo>
                    <a:pt x="2867" y="982"/>
                  </a:lnTo>
                  <a:lnTo>
                    <a:pt x="2849" y="935"/>
                  </a:lnTo>
                  <a:lnTo>
                    <a:pt x="2830" y="888"/>
                  </a:lnTo>
                  <a:lnTo>
                    <a:pt x="2810" y="843"/>
                  </a:lnTo>
                  <a:lnTo>
                    <a:pt x="2786" y="798"/>
                  </a:lnTo>
                  <a:lnTo>
                    <a:pt x="2763" y="753"/>
                  </a:lnTo>
                  <a:lnTo>
                    <a:pt x="2738" y="709"/>
                  </a:lnTo>
                  <a:lnTo>
                    <a:pt x="2710" y="667"/>
                  </a:lnTo>
                  <a:lnTo>
                    <a:pt x="2683" y="625"/>
                  </a:lnTo>
                  <a:lnTo>
                    <a:pt x="2653" y="584"/>
                  </a:lnTo>
                  <a:lnTo>
                    <a:pt x="2621" y="545"/>
                  </a:lnTo>
                  <a:lnTo>
                    <a:pt x="2589" y="506"/>
                  </a:lnTo>
                  <a:lnTo>
                    <a:pt x="2555" y="469"/>
                  </a:lnTo>
                  <a:lnTo>
                    <a:pt x="2520" y="433"/>
                  </a:lnTo>
                  <a:lnTo>
                    <a:pt x="2484" y="398"/>
                  </a:lnTo>
                  <a:lnTo>
                    <a:pt x="2446" y="363"/>
                  </a:lnTo>
                  <a:lnTo>
                    <a:pt x="2407" y="331"/>
                  </a:lnTo>
                  <a:lnTo>
                    <a:pt x="2368" y="300"/>
                  </a:lnTo>
                  <a:lnTo>
                    <a:pt x="2328" y="270"/>
                  </a:lnTo>
                  <a:lnTo>
                    <a:pt x="2286" y="242"/>
                  </a:lnTo>
                  <a:lnTo>
                    <a:pt x="2243" y="215"/>
                  </a:lnTo>
                  <a:lnTo>
                    <a:pt x="2200" y="190"/>
                  </a:lnTo>
                  <a:lnTo>
                    <a:pt x="2155" y="165"/>
                  </a:lnTo>
                  <a:lnTo>
                    <a:pt x="2110" y="143"/>
                  </a:lnTo>
                  <a:lnTo>
                    <a:pt x="2065" y="122"/>
                  </a:lnTo>
                  <a:lnTo>
                    <a:pt x="2017" y="102"/>
                  </a:lnTo>
                  <a:lnTo>
                    <a:pt x="1971" y="85"/>
                  </a:lnTo>
                  <a:lnTo>
                    <a:pt x="1923" y="69"/>
                  </a:lnTo>
                  <a:lnTo>
                    <a:pt x="1875" y="55"/>
                  </a:lnTo>
                  <a:lnTo>
                    <a:pt x="1826" y="42"/>
                  </a:lnTo>
                  <a:lnTo>
                    <a:pt x="1776" y="31"/>
                  </a:lnTo>
                  <a:lnTo>
                    <a:pt x="1726" y="22"/>
                  </a:lnTo>
                  <a:lnTo>
                    <a:pt x="1677" y="14"/>
                  </a:lnTo>
                  <a:lnTo>
                    <a:pt x="1627" y="7"/>
                  </a:lnTo>
                  <a:lnTo>
                    <a:pt x="1577" y="3"/>
                  </a:lnTo>
                  <a:lnTo>
                    <a:pt x="1526" y="1"/>
                  </a:lnTo>
                  <a:lnTo>
                    <a:pt x="1477" y="0"/>
                  </a:lnTo>
                  <a:lnTo>
                    <a:pt x="1426" y="1"/>
                  </a:lnTo>
                  <a:lnTo>
                    <a:pt x="1375" y="3"/>
                  </a:lnTo>
                  <a:lnTo>
                    <a:pt x="1325" y="7"/>
                  </a:lnTo>
                  <a:lnTo>
                    <a:pt x="1276" y="14"/>
                  </a:lnTo>
                  <a:lnTo>
                    <a:pt x="1226" y="22"/>
                  </a:lnTo>
                  <a:lnTo>
                    <a:pt x="1176" y="31"/>
                  </a:lnTo>
                  <a:lnTo>
                    <a:pt x="1126" y="42"/>
                  </a:lnTo>
                  <a:lnTo>
                    <a:pt x="1078" y="55"/>
                  </a:lnTo>
                  <a:lnTo>
                    <a:pt x="1030" y="69"/>
                  </a:lnTo>
                  <a:lnTo>
                    <a:pt x="982" y="85"/>
                  </a:lnTo>
                  <a:lnTo>
                    <a:pt x="935" y="102"/>
                  </a:lnTo>
                  <a:lnTo>
                    <a:pt x="889" y="122"/>
                  </a:lnTo>
                  <a:lnTo>
                    <a:pt x="842" y="143"/>
                  </a:lnTo>
                  <a:lnTo>
                    <a:pt x="797" y="165"/>
                  </a:lnTo>
                  <a:lnTo>
                    <a:pt x="753" y="190"/>
                  </a:lnTo>
                  <a:lnTo>
                    <a:pt x="710" y="215"/>
                  </a:lnTo>
                  <a:lnTo>
                    <a:pt x="667" y="242"/>
                  </a:lnTo>
                  <a:lnTo>
                    <a:pt x="625" y="270"/>
                  </a:lnTo>
                  <a:lnTo>
                    <a:pt x="585" y="300"/>
                  </a:lnTo>
                  <a:lnTo>
                    <a:pt x="545" y="331"/>
                  </a:lnTo>
                  <a:lnTo>
                    <a:pt x="506" y="363"/>
                  </a:lnTo>
                  <a:lnTo>
                    <a:pt x="469" y="398"/>
                  </a:lnTo>
                  <a:lnTo>
                    <a:pt x="432" y="433"/>
                  </a:lnTo>
                  <a:lnTo>
                    <a:pt x="398" y="469"/>
                  </a:lnTo>
                  <a:lnTo>
                    <a:pt x="364" y="506"/>
                  </a:lnTo>
                  <a:lnTo>
                    <a:pt x="332" y="545"/>
                  </a:lnTo>
                  <a:lnTo>
                    <a:pt x="301" y="584"/>
                  </a:lnTo>
                  <a:lnTo>
                    <a:pt x="271" y="625"/>
                  </a:lnTo>
                  <a:lnTo>
                    <a:pt x="242" y="667"/>
                  </a:lnTo>
                  <a:lnTo>
                    <a:pt x="216" y="709"/>
                  </a:lnTo>
                  <a:lnTo>
                    <a:pt x="190" y="753"/>
                  </a:lnTo>
                  <a:lnTo>
                    <a:pt x="166" y="798"/>
                  </a:lnTo>
                  <a:lnTo>
                    <a:pt x="144" y="843"/>
                  </a:lnTo>
                  <a:lnTo>
                    <a:pt x="123" y="888"/>
                  </a:lnTo>
                  <a:lnTo>
                    <a:pt x="103" y="935"/>
                  </a:lnTo>
                  <a:lnTo>
                    <a:pt x="85" y="982"/>
                  </a:lnTo>
                  <a:lnTo>
                    <a:pt x="70" y="1030"/>
                  </a:lnTo>
                  <a:lnTo>
                    <a:pt x="55" y="1078"/>
                  </a:lnTo>
                  <a:lnTo>
                    <a:pt x="42" y="1127"/>
                  </a:lnTo>
                  <a:lnTo>
                    <a:pt x="31" y="1177"/>
                  </a:lnTo>
                  <a:lnTo>
                    <a:pt x="22" y="1227"/>
                  </a:lnTo>
                  <a:lnTo>
                    <a:pt x="14" y="1276"/>
                  </a:lnTo>
                  <a:lnTo>
                    <a:pt x="8" y="1326"/>
                  </a:lnTo>
                  <a:lnTo>
                    <a:pt x="3" y="1376"/>
                  </a:lnTo>
                  <a:lnTo>
                    <a:pt x="1" y="1427"/>
                  </a:lnTo>
                  <a:lnTo>
                    <a:pt x="0" y="1477"/>
                  </a:lnTo>
                  <a:lnTo>
                    <a:pt x="1" y="1527"/>
                  </a:lnTo>
                  <a:lnTo>
                    <a:pt x="3" y="1578"/>
                  </a:lnTo>
                  <a:lnTo>
                    <a:pt x="8" y="1628"/>
                  </a:lnTo>
                  <a:lnTo>
                    <a:pt x="14" y="1679"/>
                  </a:lnTo>
                  <a:lnTo>
                    <a:pt x="22" y="1728"/>
                  </a:lnTo>
                  <a:lnTo>
                    <a:pt x="31" y="1778"/>
                  </a:lnTo>
                  <a:lnTo>
                    <a:pt x="42" y="1827"/>
                  </a:lnTo>
                  <a:lnTo>
                    <a:pt x="55" y="1875"/>
                  </a:lnTo>
                  <a:lnTo>
                    <a:pt x="70" y="1924"/>
                  </a:lnTo>
                  <a:lnTo>
                    <a:pt x="85" y="1971"/>
                  </a:lnTo>
                  <a:lnTo>
                    <a:pt x="103" y="2019"/>
                  </a:lnTo>
                  <a:lnTo>
                    <a:pt x="123" y="2065"/>
                  </a:lnTo>
                  <a:lnTo>
                    <a:pt x="144" y="2112"/>
                  </a:lnTo>
                  <a:lnTo>
                    <a:pt x="166" y="2157"/>
                  </a:lnTo>
                  <a:lnTo>
                    <a:pt x="190" y="2201"/>
                  </a:lnTo>
                  <a:lnTo>
                    <a:pt x="216" y="2244"/>
                  </a:lnTo>
                  <a:lnTo>
                    <a:pt x="242" y="2288"/>
                  </a:lnTo>
                  <a:lnTo>
                    <a:pt x="271" y="2328"/>
                  </a:lnTo>
                  <a:lnTo>
                    <a:pt x="301" y="2369"/>
                  </a:lnTo>
                  <a:lnTo>
                    <a:pt x="332" y="2409"/>
                  </a:lnTo>
                  <a:lnTo>
                    <a:pt x="364" y="2448"/>
                  </a:lnTo>
                  <a:lnTo>
                    <a:pt x="398" y="2485"/>
                  </a:lnTo>
                  <a:lnTo>
                    <a:pt x="432" y="2522"/>
                  </a:lnTo>
                  <a:lnTo>
                    <a:pt x="469" y="2556"/>
                  </a:lnTo>
                  <a:lnTo>
                    <a:pt x="506" y="2590"/>
                  </a:lnTo>
                  <a:lnTo>
                    <a:pt x="545" y="2622"/>
                  </a:lnTo>
                  <a:lnTo>
                    <a:pt x="585" y="2655"/>
                  </a:lnTo>
                  <a:lnTo>
                    <a:pt x="625" y="2683"/>
                  </a:lnTo>
                  <a:lnTo>
                    <a:pt x="667" y="2712"/>
                  </a:lnTo>
                  <a:lnTo>
                    <a:pt x="710" y="2740"/>
                  </a:lnTo>
                  <a:lnTo>
                    <a:pt x="753" y="2765"/>
                  </a:lnTo>
                  <a:lnTo>
                    <a:pt x="797" y="2788"/>
                  </a:lnTo>
                  <a:lnTo>
                    <a:pt x="842" y="2811"/>
                  </a:lnTo>
                  <a:lnTo>
                    <a:pt x="889" y="2831"/>
                  </a:lnTo>
                  <a:lnTo>
                    <a:pt x="935" y="2851"/>
                  </a:lnTo>
                  <a:lnTo>
                    <a:pt x="982" y="2869"/>
                  </a:lnTo>
                  <a:lnTo>
                    <a:pt x="1030" y="2884"/>
                  </a:lnTo>
                  <a:lnTo>
                    <a:pt x="1078" y="2900"/>
                  </a:lnTo>
                  <a:lnTo>
                    <a:pt x="1126" y="2912"/>
                  </a:lnTo>
                  <a:lnTo>
                    <a:pt x="1176" y="2923"/>
                  </a:lnTo>
                  <a:lnTo>
                    <a:pt x="1226" y="2933"/>
                  </a:lnTo>
                  <a:lnTo>
                    <a:pt x="1276" y="2941"/>
                  </a:lnTo>
                  <a:lnTo>
                    <a:pt x="1325" y="2946"/>
                  </a:lnTo>
                  <a:lnTo>
                    <a:pt x="1375" y="2951"/>
                  </a:lnTo>
                  <a:lnTo>
                    <a:pt x="1426" y="2953"/>
                  </a:lnTo>
                  <a:lnTo>
                    <a:pt x="1477" y="2954"/>
                  </a:lnTo>
                  <a:lnTo>
                    <a:pt x="1526" y="2953"/>
                  </a:lnTo>
                  <a:lnTo>
                    <a:pt x="1577" y="2951"/>
                  </a:lnTo>
                  <a:lnTo>
                    <a:pt x="1627" y="2946"/>
                  </a:lnTo>
                  <a:lnTo>
                    <a:pt x="1677" y="2941"/>
                  </a:lnTo>
                  <a:lnTo>
                    <a:pt x="1726" y="2933"/>
                  </a:lnTo>
                  <a:lnTo>
                    <a:pt x="1776" y="2923"/>
                  </a:lnTo>
                  <a:lnTo>
                    <a:pt x="1826" y="2912"/>
                  </a:lnTo>
                  <a:lnTo>
                    <a:pt x="1875" y="2900"/>
                  </a:lnTo>
                  <a:lnTo>
                    <a:pt x="1923" y="2884"/>
                  </a:lnTo>
                  <a:lnTo>
                    <a:pt x="1971" y="2869"/>
                  </a:lnTo>
                  <a:lnTo>
                    <a:pt x="2017" y="2851"/>
                  </a:lnTo>
                  <a:lnTo>
                    <a:pt x="2065" y="2831"/>
                  </a:lnTo>
                  <a:lnTo>
                    <a:pt x="2110" y="2811"/>
                  </a:lnTo>
                  <a:lnTo>
                    <a:pt x="2155" y="2788"/>
                  </a:lnTo>
                  <a:lnTo>
                    <a:pt x="2200" y="2765"/>
                  </a:lnTo>
                  <a:lnTo>
                    <a:pt x="2243" y="2740"/>
                  </a:lnTo>
                  <a:lnTo>
                    <a:pt x="2286" y="2712"/>
                  </a:lnTo>
                  <a:lnTo>
                    <a:pt x="2328" y="2683"/>
                  </a:lnTo>
                  <a:lnTo>
                    <a:pt x="2368" y="2655"/>
                  </a:lnTo>
                  <a:lnTo>
                    <a:pt x="2407" y="2622"/>
                  </a:lnTo>
                  <a:lnTo>
                    <a:pt x="2446" y="2590"/>
                  </a:lnTo>
                  <a:lnTo>
                    <a:pt x="2484" y="2556"/>
                  </a:lnTo>
                  <a:lnTo>
                    <a:pt x="2520" y="2522"/>
                  </a:lnTo>
                  <a:lnTo>
                    <a:pt x="2555" y="2485"/>
                  </a:lnTo>
                  <a:lnTo>
                    <a:pt x="2589" y="2448"/>
                  </a:lnTo>
                  <a:lnTo>
                    <a:pt x="2621" y="2409"/>
                  </a:lnTo>
                  <a:lnTo>
                    <a:pt x="2653" y="2369"/>
                  </a:lnTo>
                  <a:lnTo>
                    <a:pt x="2683" y="2328"/>
                  </a:lnTo>
                  <a:lnTo>
                    <a:pt x="2710" y="2288"/>
                  </a:lnTo>
                  <a:lnTo>
                    <a:pt x="2738" y="2244"/>
                  </a:lnTo>
                  <a:lnTo>
                    <a:pt x="2763" y="2201"/>
                  </a:lnTo>
                  <a:lnTo>
                    <a:pt x="2786" y="2157"/>
                  </a:lnTo>
                  <a:lnTo>
                    <a:pt x="2810" y="2112"/>
                  </a:lnTo>
                  <a:lnTo>
                    <a:pt x="2830" y="2065"/>
                  </a:lnTo>
                  <a:lnTo>
                    <a:pt x="2849" y="2019"/>
                  </a:lnTo>
                  <a:lnTo>
                    <a:pt x="2867" y="1971"/>
                  </a:lnTo>
                  <a:lnTo>
                    <a:pt x="2883" y="1924"/>
                  </a:lnTo>
                  <a:lnTo>
                    <a:pt x="2897" y="1875"/>
                  </a:lnTo>
                  <a:lnTo>
                    <a:pt x="2910" y="1827"/>
                  </a:lnTo>
                  <a:lnTo>
                    <a:pt x="2921" y="1778"/>
                  </a:lnTo>
                  <a:lnTo>
                    <a:pt x="2931" y="1728"/>
                  </a:lnTo>
                  <a:lnTo>
                    <a:pt x="2939" y="1679"/>
                  </a:lnTo>
                  <a:lnTo>
                    <a:pt x="2944" y="1628"/>
                  </a:lnTo>
                  <a:lnTo>
                    <a:pt x="2949" y="1578"/>
                  </a:lnTo>
                  <a:lnTo>
                    <a:pt x="2951" y="1527"/>
                  </a:lnTo>
                  <a:lnTo>
                    <a:pt x="2952" y="1477"/>
                  </a:lnTo>
                  <a:close/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59214" name="Group 142"/>
          <p:cNvGrpSpPr>
            <a:grpSpLocks/>
          </p:cNvGrpSpPr>
          <p:nvPr/>
        </p:nvGrpSpPr>
        <p:grpSpPr bwMode="auto">
          <a:xfrm>
            <a:off x="1249363" y="1497013"/>
            <a:ext cx="1444625" cy="2582862"/>
            <a:chOff x="787" y="943"/>
            <a:chExt cx="910" cy="1627"/>
          </a:xfrm>
        </p:grpSpPr>
        <p:sp>
          <p:nvSpPr>
            <p:cNvPr id="259215" name="Line 143"/>
            <p:cNvSpPr>
              <a:spLocks noChangeShapeType="1"/>
            </p:cNvSpPr>
            <p:nvPr/>
          </p:nvSpPr>
          <p:spPr bwMode="auto">
            <a:xfrm>
              <a:off x="787" y="943"/>
              <a:ext cx="0" cy="162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9216" name="Line 144"/>
            <p:cNvSpPr>
              <a:spLocks noChangeShapeType="1"/>
            </p:cNvSpPr>
            <p:nvPr/>
          </p:nvSpPr>
          <p:spPr bwMode="auto">
            <a:xfrm>
              <a:off x="1697" y="945"/>
              <a:ext cx="0" cy="162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59217" name="Group 145"/>
          <p:cNvGrpSpPr>
            <a:grpSpLocks/>
          </p:cNvGrpSpPr>
          <p:nvPr/>
        </p:nvGrpSpPr>
        <p:grpSpPr bwMode="auto">
          <a:xfrm>
            <a:off x="1249363" y="4035425"/>
            <a:ext cx="1443037" cy="1108075"/>
            <a:chOff x="787" y="2542"/>
            <a:chExt cx="909" cy="698"/>
          </a:xfrm>
        </p:grpSpPr>
        <p:sp>
          <p:nvSpPr>
            <p:cNvPr id="259218" name="Line 146"/>
            <p:cNvSpPr>
              <a:spLocks noChangeShapeType="1"/>
            </p:cNvSpPr>
            <p:nvPr/>
          </p:nvSpPr>
          <p:spPr bwMode="auto">
            <a:xfrm>
              <a:off x="787" y="2542"/>
              <a:ext cx="0" cy="698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9219" name="Line 147"/>
            <p:cNvSpPr>
              <a:spLocks noChangeShapeType="1"/>
            </p:cNvSpPr>
            <p:nvPr/>
          </p:nvSpPr>
          <p:spPr bwMode="auto">
            <a:xfrm>
              <a:off x="787" y="3240"/>
              <a:ext cx="909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9220" name="Line 148"/>
            <p:cNvSpPr>
              <a:spLocks noChangeShapeType="1"/>
            </p:cNvSpPr>
            <p:nvPr/>
          </p:nvSpPr>
          <p:spPr bwMode="auto">
            <a:xfrm flipV="1">
              <a:off x="1696" y="2542"/>
              <a:ext cx="0" cy="698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9221" name="Line 149"/>
            <p:cNvSpPr>
              <a:spLocks noChangeShapeType="1"/>
            </p:cNvSpPr>
            <p:nvPr/>
          </p:nvSpPr>
          <p:spPr bwMode="auto">
            <a:xfrm>
              <a:off x="983" y="2542"/>
              <a:ext cx="0" cy="52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9222" name="Line 150"/>
            <p:cNvSpPr>
              <a:spLocks noChangeShapeType="1"/>
            </p:cNvSpPr>
            <p:nvPr/>
          </p:nvSpPr>
          <p:spPr bwMode="auto">
            <a:xfrm>
              <a:off x="983" y="2617"/>
              <a:ext cx="0" cy="9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9223" name="Line 151"/>
            <p:cNvSpPr>
              <a:spLocks noChangeShapeType="1"/>
            </p:cNvSpPr>
            <p:nvPr/>
          </p:nvSpPr>
          <p:spPr bwMode="auto">
            <a:xfrm>
              <a:off x="983" y="2732"/>
              <a:ext cx="0" cy="9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9224" name="Line 152"/>
            <p:cNvSpPr>
              <a:spLocks noChangeShapeType="1"/>
            </p:cNvSpPr>
            <p:nvPr/>
          </p:nvSpPr>
          <p:spPr bwMode="auto">
            <a:xfrm>
              <a:off x="983" y="2846"/>
              <a:ext cx="0" cy="9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9225" name="Line 153"/>
            <p:cNvSpPr>
              <a:spLocks noChangeShapeType="1"/>
            </p:cNvSpPr>
            <p:nvPr/>
          </p:nvSpPr>
          <p:spPr bwMode="auto">
            <a:xfrm>
              <a:off x="983" y="2959"/>
              <a:ext cx="0" cy="93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9226" name="Line 154"/>
            <p:cNvSpPr>
              <a:spLocks noChangeShapeType="1"/>
            </p:cNvSpPr>
            <p:nvPr/>
          </p:nvSpPr>
          <p:spPr bwMode="auto">
            <a:xfrm>
              <a:off x="983" y="3073"/>
              <a:ext cx="0" cy="9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9227" name="Line 155"/>
            <p:cNvSpPr>
              <a:spLocks noChangeShapeType="1"/>
            </p:cNvSpPr>
            <p:nvPr/>
          </p:nvSpPr>
          <p:spPr bwMode="auto">
            <a:xfrm>
              <a:off x="983" y="3188"/>
              <a:ext cx="0" cy="52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9228" name="Line 156"/>
            <p:cNvSpPr>
              <a:spLocks noChangeShapeType="1"/>
            </p:cNvSpPr>
            <p:nvPr/>
          </p:nvSpPr>
          <p:spPr bwMode="auto">
            <a:xfrm>
              <a:off x="1500" y="2542"/>
              <a:ext cx="0" cy="52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9229" name="Line 157"/>
            <p:cNvSpPr>
              <a:spLocks noChangeShapeType="1"/>
            </p:cNvSpPr>
            <p:nvPr/>
          </p:nvSpPr>
          <p:spPr bwMode="auto">
            <a:xfrm>
              <a:off x="1500" y="2617"/>
              <a:ext cx="0" cy="9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9230" name="Line 158"/>
            <p:cNvSpPr>
              <a:spLocks noChangeShapeType="1"/>
            </p:cNvSpPr>
            <p:nvPr/>
          </p:nvSpPr>
          <p:spPr bwMode="auto">
            <a:xfrm>
              <a:off x="1500" y="2732"/>
              <a:ext cx="0" cy="9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9231" name="Line 159"/>
            <p:cNvSpPr>
              <a:spLocks noChangeShapeType="1"/>
            </p:cNvSpPr>
            <p:nvPr/>
          </p:nvSpPr>
          <p:spPr bwMode="auto">
            <a:xfrm>
              <a:off x="1500" y="2846"/>
              <a:ext cx="0" cy="9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9232" name="Line 160"/>
            <p:cNvSpPr>
              <a:spLocks noChangeShapeType="1"/>
            </p:cNvSpPr>
            <p:nvPr/>
          </p:nvSpPr>
          <p:spPr bwMode="auto">
            <a:xfrm>
              <a:off x="1500" y="2959"/>
              <a:ext cx="0" cy="93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9233" name="Line 161"/>
            <p:cNvSpPr>
              <a:spLocks noChangeShapeType="1"/>
            </p:cNvSpPr>
            <p:nvPr/>
          </p:nvSpPr>
          <p:spPr bwMode="auto">
            <a:xfrm>
              <a:off x="1500" y="3073"/>
              <a:ext cx="0" cy="9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9234" name="Line 162"/>
            <p:cNvSpPr>
              <a:spLocks noChangeShapeType="1"/>
            </p:cNvSpPr>
            <p:nvPr/>
          </p:nvSpPr>
          <p:spPr bwMode="auto">
            <a:xfrm>
              <a:off x="1500" y="3188"/>
              <a:ext cx="0" cy="52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9235" name="Line 163"/>
            <p:cNvSpPr>
              <a:spLocks noChangeShapeType="1"/>
            </p:cNvSpPr>
            <p:nvPr/>
          </p:nvSpPr>
          <p:spPr bwMode="auto">
            <a:xfrm>
              <a:off x="787" y="2542"/>
              <a:ext cx="909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59236" name="Group 164"/>
          <p:cNvGrpSpPr>
            <a:grpSpLocks/>
          </p:cNvGrpSpPr>
          <p:nvPr/>
        </p:nvGrpSpPr>
        <p:grpSpPr bwMode="auto">
          <a:xfrm>
            <a:off x="2692400" y="4035425"/>
            <a:ext cx="2589213" cy="1108075"/>
            <a:chOff x="1696" y="2542"/>
            <a:chExt cx="1631" cy="698"/>
          </a:xfrm>
        </p:grpSpPr>
        <p:sp>
          <p:nvSpPr>
            <p:cNvPr id="259237" name="Line 165"/>
            <p:cNvSpPr>
              <a:spLocks noChangeShapeType="1"/>
            </p:cNvSpPr>
            <p:nvPr/>
          </p:nvSpPr>
          <p:spPr bwMode="auto">
            <a:xfrm>
              <a:off x="1701" y="2542"/>
              <a:ext cx="926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9238" name="Line 166"/>
            <p:cNvSpPr>
              <a:spLocks noChangeShapeType="1"/>
            </p:cNvSpPr>
            <p:nvPr/>
          </p:nvSpPr>
          <p:spPr bwMode="auto">
            <a:xfrm>
              <a:off x="1696" y="3240"/>
              <a:ext cx="1631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59239" name="Group 167"/>
          <p:cNvGrpSpPr>
            <a:grpSpLocks/>
          </p:cNvGrpSpPr>
          <p:nvPr/>
        </p:nvGrpSpPr>
        <p:grpSpPr bwMode="auto">
          <a:xfrm>
            <a:off x="4170363" y="784225"/>
            <a:ext cx="1111250" cy="4359275"/>
            <a:chOff x="2627" y="494"/>
            <a:chExt cx="700" cy="2746"/>
          </a:xfrm>
        </p:grpSpPr>
        <p:sp>
          <p:nvSpPr>
            <p:cNvPr id="259240" name="Line 168"/>
            <p:cNvSpPr>
              <a:spLocks noChangeShapeType="1"/>
            </p:cNvSpPr>
            <p:nvPr/>
          </p:nvSpPr>
          <p:spPr bwMode="auto">
            <a:xfrm flipV="1">
              <a:off x="3327" y="494"/>
              <a:ext cx="0" cy="2746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9241" name="Line 169"/>
            <p:cNvSpPr>
              <a:spLocks noChangeShapeType="1"/>
            </p:cNvSpPr>
            <p:nvPr/>
          </p:nvSpPr>
          <p:spPr bwMode="auto">
            <a:xfrm flipV="1">
              <a:off x="2627" y="494"/>
              <a:ext cx="0" cy="2048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59242" name="Group 170"/>
          <p:cNvGrpSpPr>
            <a:grpSpLocks/>
          </p:cNvGrpSpPr>
          <p:nvPr/>
        </p:nvGrpSpPr>
        <p:grpSpPr bwMode="auto">
          <a:xfrm>
            <a:off x="1973263" y="784225"/>
            <a:ext cx="3308350" cy="1446213"/>
            <a:chOff x="1243" y="494"/>
            <a:chExt cx="2084" cy="911"/>
          </a:xfrm>
        </p:grpSpPr>
        <p:sp>
          <p:nvSpPr>
            <p:cNvPr id="259243" name="Line 171"/>
            <p:cNvSpPr>
              <a:spLocks noChangeShapeType="1"/>
            </p:cNvSpPr>
            <p:nvPr/>
          </p:nvSpPr>
          <p:spPr bwMode="auto">
            <a:xfrm>
              <a:off x="1243" y="494"/>
              <a:ext cx="2084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9244" name="Line 172"/>
            <p:cNvSpPr>
              <a:spLocks noChangeShapeType="1"/>
            </p:cNvSpPr>
            <p:nvPr/>
          </p:nvSpPr>
          <p:spPr bwMode="auto">
            <a:xfrm>
              <a:off x="1243" y="1405"/>
              <a:ext cx="2084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59245" name="Group 173"/>
          <p:cNvGrpSpPr>
            <a:grpSpLocks/>
          </p:cNvGrpSpPr>
          <p:nvPr/>
        </p:nvGrpSpPr>
        <p:grpSpPr bwMode="auto">
          <a:xfrm>
            <a:off x="4057650" y="784225"/>
            <a:ext cx="1333500" cy="1446213"/>
            <a:chOff x="2556" y="494"/>
            <a:chExt cx="840" cy="911"/>
          </a:xfrm>
        </p:grpSpPr>
        <p:sp>
          <p:nvSpPr>
            <p:cNvPr id="259246" name="Line 174"/>
            <p:cNvSpPr>
              <a:spLocks noChangeShapeType="1"/>
            </p:cNvSpPr>
            <p:nvPr/>
          </p:nvSpPr>
          <p:spPr bwMode="auto">
            <a:xfrm>
              <a:off x="2627" y="494"/>
              <a:ext cx="700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9247" name="Line 175"/>
            <p:cNvSpPr>
              <a:spLocks noChangeShapeType="1"/>
            </p:cNvSpPr>
            <p:nvPr/>
          </p:nvSpPr>
          <p:spPr bwMode="auto">
            <a:xfrm>
              <a:off x="3327" y="494"/>
              <a:ext cx="0" cy="911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9248" name="Line 176"/>
            <p:cNvSpPr>
              <a:spLocks noChangeShapeType="1"/>
            </p:cNvSpPr>
            <p:nvPr/>
          </p:nvSpPr>
          <p:spPr bwMode="auto">
            <a:xfrm flipH="1">
              <a:off x="2627" y="1405"/>
              <a:ext cx="700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9249" name="Line 177"/>
            <p:cNvSpPr>
              <a:spLocks noChangeShapeType="1"/>
            </p:cNvSpPr>
            <p:nvPr/>
          </p:nvSpPr>
          <p:spPr bwMode="auto">
            <a:xfrm flipV="1">
              <a:off x="2627" y="494"/>
              <a:ext cx="0" cy="911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59250" name="Group 178"/>
            <p:cNvGrpSpPr>
              <a:grpSpLocks/>
            </p:cNvGrpSpPr>
            <p:nvPr/>
          </p:nvGrpSpPr>
          <p:grpSpPr bwMode="auto">
            <a:xfrm>
              <a:off x="2556" y="690"/>
              <a:ext cx="840" cy="517"/>
              <a:chOff x="2556" y="690"/>
              <a:chExt cx="840" cy="517"/>
            </a:xfrm>
          </p:grpSpPr>
          <p:sp>
            <p:nvSpPr>
              <p:cNvPr id="259251" name="Line 179"/>
              <p:cNvSpPr>
                <a:spLocks noChangeShapeType="1"/>
              </p:cNvSpPr>
              <p:nvPr/>
            </p:nvSpPr>
            <p:spPr bwMode="auto">
              <a:xfrm>
                <a:off x="2556" y="950"/>
                <a:ext cx="218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252" name="Line 180"/>
              <p:cNvSpPr>
                <a:spLocks noChangeShapeType="1"/>
              </p:cNvSpPr>
              <p:nvPr/>
            </p:nvSpPr>
            <p:spPr bwMode="auto">
              <a:xfrm>
                <a:off x="2813" y="950"/>
                <a:ext cx="30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253" name="Line 181"/>
              <p:cNvSpPr>
                <a:spLocks noChangeShapeType="1"/>
              </p:cNvSpPr>
              <p:nvPr/>
            </p:nvSpPr>
            <p:spPr bwMode="auto">
              <a:xfrm>
                <a:off x="2882" y="950"/>
                <a:ext cx="188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254" name="Line 182"/>
              <p:cNvSpPr>
                <a:spLocks noChangeShapeType="1"/>
              </p:cNvSpPr>
              <p:nvPr/>
            </p:nvSpPr>
            <p:spPr bwMode="auto">
              <a:xfrm>
                <a:off x="3109" y="950"/>
                <a:ext cx="30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255" name="Line 183"/>
              <p:cNvSpPr>
                <a:spLocks noChangeShapeType="1"/>
              </p:cNvSpPr>
              <p:nvPr/>
            </p:nvSpPr>
            <p:spPr bwMode="auto">
              <a:xfrm>
                <a:off x="3178" y="950"/>
                <a:ext cx="218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256" name="Line 184"/>
              <p:cNvSpPr>
                <a:spLocks noChangeShapeType="1"/>
              </p:cNvSpPr>
              <p:nvPr/>
            </p:nvSpPr>
            <p:spPr bwMode="auto">
              <a:xfrm>
                <a:off x="2627" y="690"/>
                <a:ext cx="54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257" name="Line 185"/>
              <p:cNvSpPr>
                <a:spLocks noChangeShapeType="1"/>
              </p:cNvSpPr>
              <p:nvPr/>
            </p:nvSpPr>
            <p:spPr bwMode="auto">
              <a:xfrm>
                <a:off x="2705" y="690"/>
                <a:ext cx="91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258" name="Line 186"/>
              <p:cNvSpPr>
                <a:spLocks noChangeShapeType="1"/>
              </p:cNvSpPr>
              <p:nvPr/>
            </p:nvSpPr>
            <p:spPr bwMode="auto">
              <a:xfrm>
                <a:off x="2817" y="690"/>
                <a:ext cx="91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259" name="Line 187"/>
              <p:cNvSpPr>
                <a:spLocks noChangeShapeType="1"/>
              </p:cNvSpPr>
              <p:nvPr/>
            </p:nvSpPr>
            <p:spPr bwMode="auto">
              <a:xfrm>
                <a:off x="2932" y="690"/>
                <a:ext cx="90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260" name="Line 188"/>
              <p:cNvSpPr>
                <a:spLocks noChangeShapeType="1"/>
              </p:cNvSpPr>
              <p:nvPr/>
            </p:nvSpPr>
            <p:spPr bwMode="auto">
              <a:xfrm>
                <a:off x="3046" y="690"/>
                <a:ext cx="91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261" name="Line 189"/>
              <p:cNvSpPr>
                <a:spLocks noChangeShapeType="1"/>
              </p:cNvSpPr>
              <p:nvPr/>
            </p:nvSpPr>
            <p:spPr bwMode="auto">
              <a:xfrm>
                <a:off x="3158" y="690"/>
                <a:ext cx="93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262" name="Line 190"/>
              <p:cNvSpPr>
                <a:spLocks noChangeShapeType="1"/>
              </p:cNvSpPr>
              <p:nvPr/>
            </p:nvSpPr>
            <p:spPr bwMode="auto">
              <a:xfrm>
                <a:off x="3273" y="690"/>
                <a:ext cx="54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263" name="Line 191"/>
              <p:cNvSpPr>
                <a:spLocks noChangeShapeType="1"/>
              </p:cNvSpPr>
              <p:nvPr/>
            </p:nvSpPr>
            <p:spPr bwMode="auto">
              <a:xfrm>
                <a:off x="2627" y="1207"/>
                <a:ext cx="54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264" name="Line 192"/>
              <p:cNvSpPr>
                <a:spLocks noChangeShapeType="1"/>
              </p:cNvSpPr>
              <p:nvPr/>
            </p:nvSpPr>
            <p:spPr bwMode="auto">
              <a:xfrm>
                <a:off x="2705" y="1207"/>
                <a:ext cx="91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265" name="Line 193"/>
              <p:cNvSpPr>
                <a:spLocks noChangeShapeType="1"/>
              </p:cNvSpPr>
              <p:nvPr/>
            </p:nvSpPr>
            <p:spPr bwMode="auto">
              <a:xfrm>
                <a:off x="2817" y="1207"/>
                <a:ext cx="91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266" name="Line 194"/>
              <p:cNvSpPr>
                <a:spLocks noChangeShapeType="1"/>
              </p:cNvSpPr>
              <p:nvPr/>
            </p:nvSpPr>
            <p:spPr bwMode="auto">
              <a:xfrm>
                <a:off x="2932" y="1207"/>
                <a:ext cx="90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267" name="Line 195"/>
              <p:cNvSpPr>
                <a:spLocks noChangeShapeType="1"/>
              </p:cNvSpPr>
              <p:nvPr/>
            </p:nvSpPr>
            <p:spPr bwMode="auto">
              <a:xfrm>
                <a:off x="3046" y="1207"/>
                <a:ext cx="91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268" name="Line 196"/>
              <p:cNvSpPr>
                <a:spLocks noChangeShapeType="1"/>
              </p:cNvSpPr>
              <p:nvPr/>
            </p:nvSpPr>
            <p:spPr bwMode="auto">
              <a:xfrm>
                <a:off x="3158" y="1207"/>
                <a:ext cx="93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9269" name="Line 197"/>
              <p:cNvSpPr>
                <a:spLocks noChangeShapeType="1"/>
              </p:cNvSpPr>
              <p:nvPr/>
            </p:nvSpPr>
            <p:spPr bwMode="auto">
              <a:xfrm>
                <a:off x="3273" y="1207"/>
                <a:ext cx="54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259270" name="Group 198"/>
          <p:cNvGrpSpPr>
            <a:grpSpLocks/>
          </p:cNvGrpSpPr>
          <p:nvPr/>
        </p:nvGrpSpPr>
        <p:grpSpPr bwMode="auto">
          <a:xfrm>
            <a:off x="5946775" y="3602038"/>
            <a:ext cx="2971800" cy="3022600"/>
            <a:chOff x="1994" y="76"/>
            <a:chExt cx="1872" cy="1904"/>
          </a:xfrm>
        </p:grpSpPr>
        <p:sp>
          <p:nvSpPr>
            <p:cNvPr id="259271" name="Line 199"/>
            <p:cNvSpPr>
              <a:spLocks noChangeShapeType="1"/>
            </p:cNvSpPr>
            <p:nvPr/>
          </p:nvSpPr>
          <p:spPr bwMode="auto">
            <a:xfrm flipH="1">
              <a:off x="2916" y="1432"/>
              <a:ext cx="867" cy="50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9272" name="Freeform 200"/>
            <p:cNvSpPr>
              <a:spLocks/>
            </p:cNvSpPr>
            <p:nvPr/>
          </p:nvSpPr>
          <p:spPr bwMode="auto">
            <a:xfrm>
              <a:off x="3783" y="1317"/>
              <a:ext cx="83" cy="115"/>
            </a:xfrm>
            <a:custGeom>
              <a:avLst/>
              <a:gdLst>
                <a:gd name="T0" fmla="*/ 0 w 145"/>
                <a:gd name="T1" fmla="*/ 202 h 202"/>
                <a:gd name="T2" fmla="*/ 13 w 145"/>
                <a:gd name="T3" fmla="*/ 195 h 202"/>
                <a:gd name="T4" fmla="*/ 25 w 145"/>
                <a:gd name="T5" fmla="*/ 186 h 202"/>
                <a:gd name="T6" fmla="*/ 37 w 145"/>
                <a:gd name="T7" fmla="*/ 179 h 202"/>
                <a:gd name="T8" fmla="*/ 49 w 145"/>
                <a:gd name="T9" fmla="*/ 170 h 202"/>
                <a:gd name="T10" fmla="*/ 59 w 145"/>
                <a:gd name="T11" fmla="*/ 162 h 202"/>
                <a:gd name="T12" fmla="*/ 69 w 145"/>
                <a:gd name="T13" fmla="*/ 152 h 202"/>
                <a:gd name="T14" fmla="*/ 78 w 145"/>
                <a:gd name="T15" fmla="*/ 143 h 202"/>
                <a:gd name="T16" fmla="*/ 88 w 145"/>
                <a:gd name="T17" fmla="*/ 134 h 202"/>
                <a:gd name="T18" fmla="*/ 96 w 145"/>
                <a:gd name="T19" fmla="*/ 124 h 202"/>
                <a:gd name="T20" fmla="*/ 104 w 145"/>
                <a:gd name="T21" fmla="*/ 115 h 202"/>
                <a:gd name="T22" fmla="*/ 111 w 145"/>
                <a:gd name="T23" fmla="*/ 104 h 202"/>
                <a:gd name="T24" fmla="*/ 118 w 145"/>
                <a:gd name="T25" fmla="*/ 94 h 202"/>
                <a:gd name="T26" fmla="*/ 123 w 145"/>
                <a:gd name="T27" fmla="*/ 84 h 202"/>
                <a:gd name="T28" fmla="*/ 128 w 145"/>
                <a:gd name="T29" fmla="*/ 74 h 202"/>
                <a:gd name="T30" fmla="*/ 133 w 145"/>
                <a:gd name="T31" fmla="*/ 64 h 202"/>
                <a:gd name="T32" fmla="*/ 137 w 145"/>
                <a:gd name="T33" fmla="*/ 53 h 202"/>
                <a:gd name="T34" fmla="*/ 140 w 145"/>
                <a:gd name="T35" fmla="*/ 42 h 202"/>
                <a:gd name="T36" fmla="*/ 142 w 145"/>
                <a:gd name="T37" fmla="*/ 32 h 202"/>
                <a:gd name="T38" fmla="*/ 143 w 145"/>
                <a:gd name="T39" fmla="*/ 21 h 202"/>
                <a:gd name="T40" fmla="*/ 144 w 145"/>
                <a:gd name="T41" fmla="*/ 10 h 202"/>
                <a:gd name="T42" fmla="*/ 145 w 145"/>
                <a:gd name="T43" fmla="*/ 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5" h="202">
                  <a:moveTo>
                    <a:pt x="0" y="202"/>
                  </a:moveTo>
                  <a:lnTo>
                    <a:pt x="13" y="195"/>
                  </a:lnTo>
                  <a:lnTo>
                    <a:pt x="25" y="186"/>
                  </a:lnTo>
                  <a:lnTo>
                    <a:pt x="37" y="179"/>
                  </a:lnTo>
                  <a:lnTo>
                    <a:pt x="49" y="170"/>
                  </a:lnTo>
                  <a:lnTo>
                    <a:pt x="59" y="162"/>
                  </a:lnTo>
                  <a:lnTo>
                    <a:pt x="69" y="152"/>
                  </a:lnTo>
                  <a:lnTo>
                    <a:pt x="78" y="143"/>
                  </a:lnTo>
                  <a:lnTo>
                    <a:pt x="88" y="134"/>
                  </a:lnTo>
                  <a:lnTo>
                    <a:pt x="96" y="124"/>
                  </a:lnTo>
                  <a:lnTo>
                    <a:pt x="104" y="115"/>
                  </a:lnTo>
                  <a:lnTo>
                    <a:pt x="111" y="104"/>
                  </a:lnTo>
                  <a:lnTo>
                    <a:pt x="118" y="94"/>
                  </a:lnTo>
                  <a:lnTo>
                    <a:pt x="123" y="84"/>
                  </a:lnTo>
                  <a:lnTo>
                    <a:pt x="128" y="74"/>
                  </a:lnTo>
                  <a:lnTo>
                    <a:pt x="133" y="64"/>
                  </a:lnTo>
                  <a:lnTo>
                    <a:pt x="137" y="53"/>
                  </a:lnTo>
                  <a:lnTo>
                    <a:pt x="140" y="42"/>
                  </a:lnTo>
                  <a:lnTo>
                    <a:pt x="142" y="32"/>
                  </a:lnTo>
                  <a:lnTo>
                    <a:pt x="143" y="21"/>
                  </a:lnTo>
                  <a:lnTo>
                    <a:pt x="144" y="10"/>
                  </a:lnTo>
                  <a:lnTo>
                    <a:pt x="145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9273" name="Line 201"/>
            <p:cNvSpPr>
              <a:spLocks noChangeShapeType="1"/>
            </p:cNvSpPr>
            <p:nvPr/>
          </p:nvSpPr>
          <p:spPr bwMode="auto">
            <a:xfrm flipH="1" flipV="1">
              <a:off x="3286" y="665"/>
              <a:ext cx="497" cy="28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9274" name="Freeform 202"/>
            <p:cNvSpPr>
              <a:spLocks/>
            </p:cNvSpPr>
            <p:nvPr/>
          </p:nvSpPr>
          <p:spPr bwMode="auto">
            <a:xfrm>
              <a:off x="3783" y="951"/>
              <a:ext cx="83" cy="230"/>
            </a:xfrm>
            <a:custGeom>
              <a:avLst/>
              <a:gdLst>
                <a:gd name="T0" fmla="*/ 0 w 145"/>
                <a:gd name="T1" fmla="*/ 405 h 405"/>
                <a:gd name="T2" fmla="*/ 13 w 145"/>
                <a:gd name="T3" fmla="*/ 397 h 405"/>
                <a:gd name="T4" fmla="*/ 25 w 145"/>
                <a:gd name="T5" fmla="*/ 389 h 405"/>
                <a:gd name="T6" fmla="*/ 37 w 145"/>
                <a:gd name="T7" fmla="*/ 381 h 405"/>
                <a:gd name="T8" fmla="*/ 49 w 145"/>
                <a:gd name="T9" fmla="*/ 372 h 405"/>
                <a:gd name="T10" fmla="*/ 59 w 145"/>
                <a:gd name="T11" fmla="*/ 364 h 405"/>
                <a:gd name="T12" fmla="*/ 69 w 145"/>
                <a:gd name="T13" fmla="*/ 355 h 405"/>
                <a:gd name="T14" fmla="*/ 78 w 145"/>
                <a:gd name="T15" fmla="*/ 346 h 405"/>
                <a:gd name="T16" fmla="*/ 88 w 145"/>
                <a:gd name="T17" fmla="*/ 336 h 405"/>
                <a:gd name="T18" fmla="*/ 96 w 145"/>
                <a:gd name="T19" fmla="*/ 326 h 405"/>
                <a:gd name="T20" fmla="*/ 104 w 145"/>
                <a:gd name="T21" fmla="*/ 317 h 405"/>
                <a:gd name="T22" fmla="*/ 111 w 145"/>
                <a:gd name="T23" fmla="*/ 307 h 405"/>
                <a:gd name="T24" fmla="*/ 118 w 145"/>
                <a:gd name="T25" fmla="*/ 297 h 405"/>
                <a:gd name="T26" fmla="*/ 123 w 145"/>
                <a:gd name="T27" fmla="*/ 287 h 405"/>
                <a:gd name="T28" fmla="*/ 128 w 145"/>
                <a:gd name="T29" fmla="*/ 276 h 405"/>
                <a:gd name="T30" fmla="*/ 133 w 145"/>
                <a:gd name="T31" fmla="*/ 266 h 405"/>
                <a:gd name="T32" fmla="*/ 137 w 145"/>
                <a:gd name="T33" fmla="*/ 255 h 405"/>
                <a:gd name="T34" fmla="*/ 140 w 145"/>
                <a:gd name="T35" fmla="*/ 246 h 405"/>
                <a:gd name="T36" fmla="*/ 142 w 145"/>
                <a:gd name="T37" fmla="*/ 235 h 405"/>
                <a:gd name="T38" fmla="*/ 143 w 145"/>
                <a:gd name="T39" fmla="*/ 224 h 405"/>
                <a:gd name="T40" fmla="*/ 144 w 145"/>
                <a:gd name="T41" fmla="*/ 214 h 405"/>
                <a:gd name="T42" fmla="*/ 145 w 145"/>
                <a:gd name="T43" fmla="*/ 203 h 405"/>
                <a:gd name="T44" fmla="*/ 144 w 145"/>
                <a:gd name="T45" fmla="*/ 191 h 405"/>
                <a:gd name="T46" fmla="*/ 143 w 145"/>
                <a:gd name="T47" fmla="*/ 181 h 405"/>
                <a:gd name="T48" fmla="*/ 142 w 145"/>
                <a:gd name="T49" fmla="*/ 170 h 405"/>
                <a:gd name="T50" fmla="*/ 140 w 145"/>
                <a:gd name="T51" fmla="*/ 159 h 405"/>
                <a:gd name="T52" fmla="*/ 137 w 145"/>
                <a:gd name="T53" fmla="*/ 150 h 405"/>
                <a:gd name="T54" fmla="*/ 133 w 145"/>
                <a:gd name="T55" fmla="*/ 139 h 405"/>
                <a:gd name="T56" fmla="*/ 128 w 145"/>
                <a:gd name="T57" fmla="*/ 128 h 405"/>
                <a:gd name="T58" fmla="*/ 123 w 145"/>
                <a:gd name="T59" fmla="*/ 118 h 405"/>
                <a:gd name="T60" fmla="*/ 118 w 145"/>
                <a:gd name="T61" fmla="*/ 108 h 405"/>
                <a:gd name="T62" fmla="*/ 111 w 145"/>
                <a:gd name="T63" fmla="*/ 98 h 405"/>
                <a:gd name="T64" fmla="*/ 104 w 145"/>
                <a:gd name="T65" fmla="*/ 88 h 405"/>
                <a:gd name="T66" fmla="*/ 96 w 145"/>
                <a:gd name="T67" fmla="*/ 78 h 405"/>
                <a:gd name="T68" fmla="*/ 88 w 145"/>
                <a:gd name="T69" fmla="*/ 69 h 405"/>
                <a:gd name="T70" fmla="*/ 78 w 145"/>
                <a:gd name="T71" fmla="*/ 59 h 405"/>
                <a:gd name="T72" fmla="*/ 69 w 145"/>
                <a:gd name="T73" fmla="*/ 51 h 405"/>
                <a:gd name="T74" fmla="*/ 59 w 145"/>
                <a:gd name="T75" fmla="*/ 41 h 405"/>
                <a:gd name="T76" fmla="*/ 49 w 145"/>
                <a:gd name="T77" fmla="*/ 33 h 405"/>
                <a:gd name="T78" fmla="*/ 37 w 145"/>
                <a:gd name="T79" fmla="*/ 24 h 405"/>
                <a:gd name="T80" fmla="*/ 25 w 145"/>
                <a:gd name="T81" fmla="*/ 16 h 405"/>
                <a:gd name="T82" fmla="*/ 13 w 145"/>
                <a:gd name="T83" fmla="*/ 8 h 405"/>
                <a:gd name="T84" fmla="*/ 0 w 145"/>
                <a:gd name="T85" fmla="*/ 0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5" h="405">
                  <a:moveTo>
                    <a:pt x="0" y="405"/>
                  </a:moveTo>
                  <a:lnTo>
                    <a:pt x="13" y="397"/>
                  </a:lnTo>
                  <a:lnTo>
                    <a:pt x="25" y="389"/>
                  </a:lnTo>
                  <a:lnTo>
                    <a:pt x="37" y="381"/>
                  </a:lnTo>
                  <a:lnTo>
                    <a:pt x="49" y="372"/>
                  </a:lnTo>
                  <a:lnTo>
                    <a:pt x="59" y="364"/>
                  </a:lnTo>
                  <a:lnTo>
                    <a:pt x="69" y="355"/>
                  </a:lnTo>
                  <a:lnTo>
                    <a:pt x="78" y="346"/>
                  </a:lnTo>
                  <a:lnTo>
                    <a:pt x="88" y="336"/>
                  </a:lnTo>
                  <a:lnTo>
                    <a:pt x="96" y="326"/>
                  </a:lnTo>
                  <a:lnTo>
                    <a:pt x="104" y="317"/>
                  </a:lnTo>
                  <a:lnTo>
                    <a:pt x="111" y="307"/>
                  </a:lnTo>
                  <a:lnTo>
                    <a:pt x="118" y="297"/>
                  </a:lnTo>
                  <a:lnTo>
                    <a:pt x="123" y="287"/>
                  </a:lnTo>
                  <a:lnTo>
                    <a:pt x="128" y="276"/>
                  </a:lnTo>
                  <a:lnTo>
                    <a:pt x="133" y="266"/>
                  </a:lnTo>
                  <a:lnTo>
                    <a:pt x="137" y="255"/>
                  </a:lnTo>
                  <a:lnTo>
                    <a:pt x="140" y="246"/>
                  </a:lnTo>
                  <a:lnTo>
                    <a:pt x="142" y="235"/>
                  </a:lnTo>
                  <a:lnTo>
                    <a:pt x="143" y="224"/>
                  </a:lnTo>
                  <a:lnTo>
                    <a:pt x="144" y="214"/>
                  </a:lnTo>
                  <a:lnTo>
                    <a:pt x="145" y="203"/>
                  </a:lnTo>
                  <a:lnTo>
                    <a:pt x="144" y="191"/>
                  </a:lnTo>
                  <a:lnTo>
                    <a:pt x="143" y="181"/>
                  </a:lnTo>
                  <a:lnTo>
                    <a:pt x="142" y="170"/>
                  </a:lnTo>
                  <a:lnTo>
                    <a:pt x="140" y="159"/>
                  </a:lnTo>
                  <a:lnTo>
                    <a:pt x="137" y="150"/>
                  </a:lnTo>
                  <a:lnTo>
                    <a:pt x="133" y="139"/>
                  </a:lnTo>
                  <a:lnTo>
                    <a:pt x="128" y="128"/>
                  </a:lnTo>
                  <a:lnTo>
                    <a:pt x="123" y="118"/>
                  </a:lnTo>
                  <a:lnTo>
                    <a:pt x="118" y="108"/>
                  </a:lnTo>
                  <a:lnTo>
                    <a:pt x="111" y="98"/>
                  </a:lnTo>
                  <a:lnTo>
                    <a:pt x="104" y="88"/>
                  </a:lnTo>
                  <a:lnTo>
                    <a:pt x="96" y="78"/>
                  </a:lnTo>
                  <a:lnTo>
                    <a:pt x="88" y="69"/>
                  </a:lnTo>
                  <a:lnTo>
                    <a:pt x="78" y="59"/>
                  </a:lnTo>
                  <a:lnTo>
                    <a:pt x="69" y="51"/>
                  </a:lnTo>
                  <a:lnTo>
                    <a:pt x="59" y="41"/>
                  </a:lnTo>
                  <a:lnTo>
                    <a:pt x="49" y="33"/>
                  </a:lnTo>
                  <a:lnTo>
                    <a:pt x="37" y="24"/>
                  </a:lnTo>
                  <a:lnTo>
                    <a:pt x="25" y="16"/>
                  </a:lnTo>
                  <a:lnTo>
                    <a:pt x="13" y="8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9275" name="Line 203"/>
            <p:cNvSpPr>
              <a:spLocks noChangeShapeType="1"/>
            </p:cNvSpPr>
            <p:nvPr/>
          </p:nvSpPr>
          <p:spPr bwMode="auto">
            <a:xfrm flipV="1">
              <a:off x="2916" y="1181"/>
              <a:ext cx="867" cy="50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9276" name="Line 204"/>
            <p:cNvSpPr>
              <a:spLocks noChangeShapeType="1"/>
            </p:cNvSpPr>
            <p:nvPr/>
          </p:nvSpPr>
          <p:spPr bwMode="auto">
            <a:xfrm flipH="1" flipV="1">
              <a:off x="1994" y="1631"/>
              <a:ext cx="525" cy="30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9277" name="Line 205"/>
            <p:cNvSpPr>
              <a:spLocks noChangeShapeType="1"/>
            </p:cNvSpPr>
            <p:nvPr/>
          </p:nvSpPr>
          <p:spPr bwMode="auto">
            <a:xfrm>
              <a:off x="1994" y="1380"/>
              <a:ext cx="525" cy="30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9278" name="Freeform 206"/>
            <p:cNvSpPr>
              <a:spLocks/>
            </p:cNvSpPr>
            <p:nvPr/>
          </p:nvSpPr>
          <p:spPr bwMode="auto">
            <a:xfrm>
              <a:off x="2519" y="1682"/>
              <a:ext cx="397" cy="48"/>
            </a:xfrm>
            <a:custGeom>
              <a:avLst/>
              <a:gdLst>
                <a:gd name="T0" fmla="*/ 0 w 701"/>
                <a:gd name="T1" fmla="*/ 0 h 84"/>
                <a:gd name="T2" fmla="*/ 14 w 701"/>
                <a:gd name="T3" fmla="*/ 7 h 84"/>
                <a:gd name="T4" fmla="*/ 28 w 701"/>
                <a:gd name="T5" fmla="*/ 15 h 84"/>
                <a:gd name="T6" fmla="*/ 41 w 701"/>
                <a:gd name="T7" fmla="*/ 21 h 84"/>
                <a:gd name="T8" fmla="*/ 56 w 701"/>
                <a:gd name="T9" fmla="*/ 28 h 84"/>
                <a:gd name="T10" fmla="*/ 71 w 701"/>
                <a:gd name="T11" fmla="*/ 34 h 84"/>
                <a:gd name="T12" fmla="*/ 87 w 701"/>
                <a:gd name="T13" fmla="*/ 39 h 84"/>
                <a:gd name="T14" fmla="*/ 103 w 701"/>
                <a:gd name="T15" fmla="*/ 46 h 84"/>
                <a:gd name="T16" fmla="*/ 119 w 701"/>
                <a:gd name="T17" fmla="*/ 50 h 84"/>
                <a:gd name="T18" fmla="*/ 136 w 701"/>
                <a:gd name="T19" fmla="*/ 55 h 84"/>
                <a:gd name="T20" fmla="*/ 152 w 701"/>
                <a:gd name="T21" fmla="*/ 60 h 84"/>
                <a:gd name="T22" fmla="*/ 169 w 701"/>
                <a:gd name="T23" fmla="*/ 64 h 84"/>
                <a:gd name="T24" fmla="*/ 187 w 701"/>
                <a:gd name="T25" fmla="*/ 67 h 84"/>
                <a:gd name="T26" fmla="*/ 204 w 701"/>
                <a:gd name="T27" fmla="*/ 71 h 84"/>
                <a:gd name="T28" fmla="*/ 222 w 701"/>
                <a:gd name="T29" fmla="*/ 73 h 84"/>
                <a:gd name="T30" fmla="*/ 241 w 701"/>
                <a:gd name="T31" fmla="*/ 77 h 84"/>
                <a:gd name="T32" fmla="*/ 259 w 701"/>
                <a:gd name="T33" fmla="*/ 79 h 84"/>
                <a:gd name="T34" fmla="*/ 277 w 701"/>
                <a:gd name="T35" fmla="*/ 81 h 84"/>
                <a:gd name="T36" fmla="*/ 295 w 701"/>
                <a:gd name="T37" fmla="*/ 82 h 84"/>
                <a:gd name="T38" fmla="*/ 314 w 701"/>
                <a:gd name="T39" fmla="*/ 83 h 84"/>
                <a:gd name="T40" fmla="*/ 332 w 701"/>
                <a:gd name="T41" fmla="*/ 83 h 84"/>
                <a:gd name="T42" fmla="*/ 350 w 701"/>
                <a:gd name="T43" fmla="*/ 84 h 84"/>
                <a:gd name="T44" fmla="*/ 369 w 701"/>
                <a:gd name="T45" fmla="*/ 83 h 84"/>
                <a:gd name="T46" fmla="*/ 388 w 701"/>
                <a:gd name="T47" fmla="*/ 83 h 84"/>
                <a:gd name="T48" fmla="*/ 406 w 701"/>
                <a:gd name="T49" fmla="*/ 82 h 84"/>
                <a:gd name="T50" fmla="*/ 425 w 701"/>
                <a:gd name="T51" fmla="*/ 81 h 84"/>
                <a:gd name="T52" fmla="*/ 443 w 701"/>
                <a:gd name="T53" fmla="*/ 79 h 84"/>
                <a:gd name="T54" fmla="*/ 461 w 701"/>
                <a:gd name="T55" fmla="*/ 77 h 84"/>
                <a:gd name="T56" fmla="*/ 479 w 701"/>
                <a:gd name="T57" fmla="*/ 73 h 84"/>
                <a:gd name="T58" fmla="*/ 496 w 701"/>
                <a:gd name="T59" fmla="*/ 71 h 84"/>
                <a:gd name="T60" fmla="*/ 514 w 701"/>
                <a:gd name="T61" fmla="*/ 67 h 84"/>
                <a:gd name="T62" fmla="*/ 531 w 701"/>
                <a:gd name="T63" fmla="*/ 64 h 84"/>
                <a:gd name="T64" fmla="*/ 548 w 701"/>
                <a:gd name="T65" fmla="*/ 60 h 84"/>
                <a:gd name="T66" fmla="*/ 565 w 701"/>
                <a:gd name="T67" fmla="*/ 55 h 84"/>
                <a:gd name="T68" fmla="*/ 582 w 701"/>
                <a:gd name="T69" fmla="*/ 50 h 84"/>
                <a:gd name="T70" fmla="*/ 598 w 701"/>
                <a:gd name="T71" fmla="*/ 46 h 84"/>
                <a:gd name="T72" fmla="*/ 614 w 701"/>
                <a:gd name="T73" fmla="*/ 39 h 84"/>
                <a:gd name="T74" fmla="*/ 629 w 701"/>
                <a:gd name="T75" fmla="*/ 34 h 84"/>
                <a:gd name="T76" fmla="*/ 645 w 701"/>
                <a:gd name="T77" fmla="*/ 28 h 84"/>
                <a:gd name="T78" fmla="*/ 659 w 701"/>
                <a:gd name="T79" fmla="*/ 21 h 84"/>
                <a:gd name="T80" fmla="*/ 674 w 701"/>
                <a:gd name="T81" fmla="*/ 15 h 84"/>
                <a:gd name="T82" fmla="*/ 688 w 701"/>
                <a:gd name="T83" fmla="*/ 7 h 84"/>
                <a:gd name="T84" fmla="*/ 701 w 701"/>
                <a:gd name="T85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01" h="84">
                  <a:moveTo>
                    <a:pt x="0" y="0"/>
                  </a:moveTo>
                  <a:lnTo>
                    <a:pt x="14" y="7"/>
                  </a:lnTo>
                  <a:lnTo>
                    <a:pt x="28" y="15"/>
                  </a:lnTo>
                  <a:lnTo>
                    <a:pt x="41" y="21"/>
                  </a:lnTo>
                  <a:lnTo>
                    <a:pt x="56" y="28"/>
                  </a:lnTo>
                  <a:lnTo>
                    <a:pt x="71" y="34"/>
                  </a:lnTo>
                  <a:lnTo>
                    <a:pt x="87" y="39"/>
                  </a:lnTo>
                  <a:lnTo>
                    <a:pt x="103" y="46"/>
                  </a:lnTo>
                  <a:lnTo>
                    <a:pt x="119" y="50"/>
                  </a:lnTo>
                  <a:lnTo>
                    <a:pt x="136" y="55"/>
                  </a:lnTo>
                  <a:lnTo>
                    <a:pt x="152" y="60"/>
                  </a:lnTo>
                  <a:lnTo>
                    <a:pt x="169" y="64"/>
                  </a:lnTo>
                  <a:lnTo>
                    <a:pt x="187" y="67"/>
                  </a:lnTo>
                  <a:lnTo>
                    <a:pt x="204" y="71"/>
                  </a:lnTo>
                  <a:lnTo>
                    <a:pt x="222" y="73"/>
                  </a:lnTo>
                  <a:lnTo>
                    <a:pt x="241" y="77"/>
                  </a:lnTo>
                  <a:lnTo>
                    <a:pt x="259" y="79"/>
                  </a:lnTo>
                  <a:lnTo>
                    <a:pt x="277" y="81"/>
                  </a:lnTo>
                  <a:lnTo>
                    <a:pt x="295" y="82"/>
                  </a:lnTo>
                  <a:lnTo>
                    <a:pt x="314" y="83"/>
                  </a:lnTo>
                  <a:lnTo>
                    <a:pt x="332" y="83"/>
                  </a:lnTo>
                  <a:lnTo>
                    <a:pt x="350" y="84"/>
                  </a:lnTo>
                  <a:lnTo>
                    <a:pt x="369" y="83"/>
                  </a:lnTo>
                  <a:lnTo>
                    <a:pt x="388" y="83"/>
                  </a:lnTo>
                  <a:lnTo>
                    <a:pt x="406" y="82"/>
                  </a:lnTo>
                  <a:lnTo>
                    <a:pt x="425" y="81"/>
                  </a:lnTo>
                  <a:lnTo>
                    <a:pt x="443" y="79"/>
                  </a:lnTo>
                  <a:lnTo>
                    <a:pt x="461" y="77"/>
                  </a:lnTo>
                  <a:lnTo>
                    <a:pt x="479" y="73"/>
                  </a:lnTo>
                  <a:lnTo>
                    <a:pt x="496" y="71"/>
                  </a:lnTo>
                  <a:lnTo>
                    <a:pt x="514" y="67"/>
                  </a:lnTo>
                  <a:lnTo>
                    <a:pt x="531" y="64"/>
                  </a:lnTo>
                  <a:lnTo>
                    <a:pt x="548" y="60"/>
                  </a:lnTo>
                  <a:lnTo>
                    <a:pt x="565" y="55"/>
                  </a:lnTo>
                  <a:lnTo>
                    <a:pt x="582" y="50"/>
                  </a:lnTo>
                  <a:lnTo>
                    <a:pt x="598" y="46"/>
                  </a:lnTo>
                  <a:lnTo>
                    <a:pt x="614" y="39"/>
                  </a:lnTo>
                  <a:lnTo>
                    <a:pt x="629" y="34"/>
                  </a:lnTo>
                  <a:lnTo>
                    <a:pt x="645" y="28"/>
                  </a:lnTo>
                  <a:lnTo>
                    <a:pt x="659" y="21"/>
                  </a:lnTo>
                  <a:lnTo>
                    <a:pt x="674" y="15"/>
                  </a:lnTo>
                  <a:lnTo>
                    <a:pt x="688" y="7"/>
                  </a:lnTo>
                  <a:lnTo>
                    <a:pt x="701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9279" name="Freeform 207"/>
            <p:cNvSpPr>
              <a:spLocks/>
            </p:cNvSpPr>
            <p:nvPr/>
          </p:nvSpPr>
          <p:spPr bwMode="auto">
            <a:xfrm>
              <a:off x="2519" y="1933"/>
              <a:ext cx="397" cy="47"/>
            </a:xfrm>
            <a:custGeom>
              <a:avLst/>
              <a:gdLst>
                <a:gd name="T0" fmla="*/ 0 w 701"/>
                <a:gd name="T1" fmla="*/ 0 h 84"/>
                <a:gd name="T2" fmla="*/ 14 w 701"/>
                <a:gd name="T3" fmla="*/ 7 h 84"/>
                <a:gd name="T4" fmla="*/ 28 w 701"/>
                <a:gd name="T5" fmla="*/ 15 h 84"/>
                <a:gd name="T6" fmla="*/ 41 w 701"/>
                <a:gd name="T7" fmla="*/ 22 h 84"/>
                <a:gd name="T8" fmla="*/ 56 w 701"/>
                <a:gd name="T9" fmla="*/ 28 h 84"/>
                <a:gd name="T10" fmla="*/ 71 w 701"/>
                <a:gd name="T11" fmla="*/ 34 h 84"/>
                <a:gd name="T12" fmla="*/ 87 w 701"/>
                <a:gd name="T13" fmla="*/ 40 h 84"/>
                <a:gd name="T14" fmla="*/ 103 w 701"/>
                <a:gd name="T15" fmla="*/ 45 h 84"/>
                <a:gd name="T16" fmla="*/ 119 w 701"/>
                <a:gd name="T17" fmla="*/ 51 h 84"/>
                <a:gd name="T18" fmla="*/ 136 w 701"/>
                <a:gd name="T19" fmla="*/ 56 h 84"/>
                <a:gd name="T20" fmla="*/ 152 w 701"/>
                <a:gd name="T21" fmla="*/ 60 h 84"/>
                <a:gd name="T22" fmla="*/ 169 w 701"/>
                <a:gd name="T23" fmla="*/ 65 h 84"/>
                <a:gd name="T24" fmla="*/ 187 w 701"/>
                <a:gd name="T25" fmla="*/ 68 h 84"/>
                <a:gd name="T26" fmla="*/ 204 w 701"/>
                <a:gd name="T27" fmla="*/ 71 h 84"/>
                <a:gd name="T28" fmla="*/ 222 w 701"/>
                <a:gd name="T29" fmla="*/ 74 h 84"/>
                <a:gd name="T30" fmla="*/ 241 w 701"/>
                <a:gd name="T31" fmla="*/ 76 h 84"/>
                <a:gd name="T32" fmla="*/ 259 w 701"/>
                <a:gd name="T33" fmla="*/ 80 h 84"/>
                <a:gd name="T34" fmla="*/ 277 w 701"/>
                <a:gd name="T35" fmla="*/ 81 h 84"/>
                <a:gd name="T36" fmla="*/ 295 w 701"/>
                <a:gd name="T37" fmla="*/ 83 h 84"/>
                <a:gd name="T38" fmla="*/ 314 w 701"/>
                <a:gd name="T39" fmla="*/ 83 h 84"/>
                <a:gd name="T40" fmla="*/ 332 w 701"/>
                <a:gd name="T41" fmla="*/ 84 h 84"/>
                <a:gd name="T42" fmla="*/ 350 w 701"/>
                <a:gd name="T43" fmla="*/ 84 h 84"/>
                <a:gd name="T44" fmla="*/ 369 w 701"/>
                <a:gd name="T45" fmla="*/ 84 h 84"/>
                <a:gd name="T46" fmla="*/ 388 w 701"/>
                <a:gd name="T47" fmla="*/ 83 h 84"/>
                <a:gd name="T48" fmla="*/ 406 w 701"/>
                <a:gd name="T49" fmla="*/ 83 h 84"/>
                <a:gd name="T50" fmla="*/ 425 w 701"/>
                <a:gd name="T51" fmla="*/ 81 h 84"/>
                <a:gd name="T52" fmla="*/ 443 w 701"/>
                <a:gd name="T53" fmla="*/ 80 h 84"/>
                <a:gd name="T54" fmla="*/ 461 w 701"/>
                <a:gd name="T55" fmla="*/ 76 h 84"/>
                <a:gd name="T56" fmla="*/ 479 w 701"/>
                <a:gd name="T57" fmla="*/ 74 h 84"/>
                <a:gd name="T58" fmla="*/ 496 w 701"/>
                <a:gd name="T59" fmla="*/ 71 h 84"/>
                <a:gd name="T60" fmla="*/ 514 w 701"/>
                <a:gd name="T61" fmla="*/ 68 h 84"/>
                <a:gd name="T62" fmla="*/ 531 w 701"/>
                <a:gd name="T63" fmla="*/ 65 h 84"/>
                <a:gd name="T64" fmla="*/ 548 w 701"/>
                <a:gd name="T65" fmla="*/ 60 h 84"/>
                <a:gd name="T66" fmla="*/ 565 w 701"/>
                <a:gd name="T67" fmla="*/ 56 h 84"/>
                <a:gd name="T68" fmla="*/ 582 w 701"/>
                <a:gd name="T69" fmla="*/ 51 h 84"/>
                <a:gd name="T70" fmla="*/ 598 w 701"/>
                <a:gd name="T71" fmla="*/ 45 h 84"/>
                <a:gd name="T72" fmla="*/ 614 w 701"/>
                <a:gd name="T73" fmla="*/ 40 h 84"/>
                <a:gd name="T74" fmla="*/ 629 w 701"/>
                <a:gd name="T75" fmla="*/ 34 h 84"/>
                <a:gd name="T76" fmla="*/ 645 w 701"/>
                <a:gd name="T77" fmla="*/ 28 h 84"/>
                <a:gd name="T78" fmla="*/ 659 w 701"/>
                <a:gd name="T79" fmla="*/ 22 h 84"/>
                <a:gd name="T80" fmla="*/ 674 w 701"/>
                <a:gd name="T81" fmla="*/ 15 h 84"/>
                <a:gd name="T82" fmla="*/ 688 w 701"/>
                <a:gd name="T83" fmla="*/ 7 h 84"/>
                <a:gd name="T84" fmla="*/ 701 w 701"/>
                <a:gd name="T85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01" h="84">
                  <a:moveTo>
                    <a:pt x="0" y="0"/>
                  </a:moveTo>
                  <a:lnTo>
                    <a:pt x="14" y="7"/>
                  </a:lnTo>
                  <a:lnTo>
                    <a:pt x="28" y="15"/>
                  </a:lnTo>
                  <a:lnTo>
                    <a:pt x="41" y="22"/>
                  </a:lnTo>
                  <a:lnTo>
                    <a:pt x="56" y="28"/>
                  </a:lnTo>
                  <a:lnTo>
                    <a:pt x="71" y="34"/>
                  </a:lnTo>
                  <a:lnTo>
                    <a:pt x="87" y="40"/>
                  </a:lnTo>
                  <a:lnTo>
                    <a:pt x="103" y="45"/>
                  </a:lnTo>
                  <a:lnTo>
                    <a:pt x="119" y="51"/>
                  </a:lnTo>
                  <a:lnTo>
                    <a:pt x="136" y="56"/>
                  </a:lnTo>
                  <a:lnTo>
                    <a:pt x="152" y="60"/>
                  </a:lnTo>
                  <a:lnTo>
                    <a:pt x="169" y="65"/>
                  </a:lnTo>
                  <a:lnTo>
                    <a:pt x="187" y="68"/>
                  </a:lnTo>
                  <a:lnTo>
                    <a:pt x="204" y="71"/>
                  </a:lnTo>
                  <a:lnTo>
                    <a:pt x="222" y="74"/>
                  </a:lnTo>
                  <a:lnTo>
                    <a:pt x="241" y="76"/>
                  </a:lnTo>
                  <a:lnTo>
                    <a:pt x="259" y="80"/>
                  </a:lnTo>
                  <a:lnTo>
                    <a:pt x="277" y="81"/>
                  </a:lnTo>
                  <a:lnTo>
                    <a:pt x="295" y="83"/>
                  </a:lnTo>
                  <a:lnTo>
                    <a:pt x="314" y="83"/>
                  </a:lnTo>
                  <a:lnTo>
                    <a:pt x="332" y="84"/>
                  </a:lnTo>
                  <a:lnTo>
                    <a:pt x="350" y="84"/>
                  </a:lnTo>
                  <a:lnTo>
                    <a:pt x="369" y="84"/>
                  </a:lnTo>
                  <a:lnTo>
                    <a:pt x="388" y="83"/>
                  </a:lnTo>
                  <a:lnTo>
                    <a:pt x="406" y="83"/>
                  </a:lnTo>
                  <a:lnTo>
                    <a:pt x="425" y="81"/>
                  </a:lnTo>
                  <a:lnTo>
                    <a:pt x="443" y="80"/>
                  </a:lnTo>
                  <a:lnTo>
                    <a:pt x="461" y="76"/>
                  </a:lnTo>
                  <a:lnTo>
                    <a:pt x="479" y="74"/>
                  </a:lnTo>
                  <a:lnTo>
                    <a:pt x="496" y="71"/>
                  </a:lnTo>
                  <a:lnTo>
                    <a:pt x="514" y="68"/>
                  </a:lnTo>
                  <a:lnTo>
                    <a:pt x="531" y="65"/>
                  </a:lnTo>
                  <a:lnTo>
                    <a:pt x="548" y="60"/>
                  </a:lnTo>
                  <a:lnTo>
                    <a:pt x="565" y="56"/>
                  </a:lnTo>
                  <a:lnTo>
                    <a:pt x="582" y="51"/>
                  </a:lnTo>
                  <a:lnTo>
                    <a:pt x="598" y="45"/>
                  </a:lnTo>
                  <a:lnTo>
                    <a:pt x="614" y="40"/>
                  </a:lnTo>
                  <a:lnTo>
                    <a:pt x="629" y="34"/>
                  </a:lnTo>
                  <a:lnTo>
                    <a:pt x="645" y="28"/>
                  </a:lnTo>
                  <a:lnTo>
                    <a:pt x="659" y="22"/>
                  </a:lnTo>
                  <a:lnTo>
                    <a:pt x="674" y="15"/>
                  </a:lnTo>
                  <a:lnTo>
                    <a:pt x="688" y="7"/>
                  </a:lnTo>
                  <a:lnTo>
                    <a:pt x="701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9280" name="Freeform 208"/>
            <p:cNvSpPr>
              <a:spLocks/>
            </p:cNvSpPr>
            <p:nvPr/>
          </p:nvSpPr>
          <p:spPr bwMode="auto">
            <a:xfrm>
              <a:off x="2539" y="1464"/>
              <a:ext cx="358" cy="206"/>
            </a:xfrm>
            <a:custGeom>
              <a:avLst/>
              <a:gdLst>
                <a:gd name="T0" fmla="*/ 2 w 630"/>
                <a:gd name="T1" fmla="*/ 199 h 364"/>
                <a:gd name="T2" fmla="*/ 10 w 630"/>
                <a:gd name="T3" fmla="*/ 224 h 364"/>
                <a:gd name="T4" fmla="*/ 23 w 630"/>
                <a:gd name="T5" fmla="*/ 249 h 364"/>
                <a:gd name="T6" fmla="*/ 43 w 630"/>
                <a:gd name="T7" fmla="*/ 272 h 364"/>
                <a:gd name="T8" fmla="*/ 68 w 630"/>
                <a:gd name="T9" fmla="*/ 294 h 364"/>
                <a:gd name="T10" fmla="*/ 98 w 630"/>
                <a:gd name="T11" fmla="*/ 314 h 364"/>
                <a:gd name="T12" fmla="*/ 133 w 630"/>
                <a:gd name="T13" fmla="*/ 330 h 364"/>
                <a:gd name="T14" fmla="*/ 172 w 630"/>
                <a:gd name="T15" fmla="*/ 343 h 364"/>
                <a:gd name="T16" fmla="*/ 213 w 630"/>
                <a:gd name="T17" fmla="*/ 353 h 364"/>
                <a:gd name="T18" fmla="*/ 256 w 630"/>
                <a:gd name="T19" fmla="*/ 360 h 364"/>
                <a:gd name="T20" fmla="*/ 300 w 630"/>
                <a:gd name="T21" fmla="*/ 364 h 364"/>
                <a:gd name="T22" fmla="*/ 346 w 630"/>
                <a:gd name="T23" fmla="*/ 363 h 364"/>
                <a:gd name="T24" fmla="*/ 390 w 630"/>
                <a:gd name="T25" fmla="*/ 358 h 364"/>
                <a:gd name="T26" fmla="*/ 432 w 630"/>
                <a:gd name="T27" fmla="*/ 351 h 364"/>
                <a:gd name="T28" fmla="*/ 473 w 630"/>
                <a:gd name="T29" fmla="*/ 339 h 364"/>
                <a:gd name="T30" fmla="*/ 510 w 630"/>
                <a:gd name="T31" fmla="*/ 324 h 364"/>
                <a:gd name="T32" fmla="*/ 544 w 630"/>
                <a:gd name="T33" fmla="*/ 307 h 364"/>
                <a:gd name="T34" fmla="*/ 572 w 630"/>
                <a:gd name="T35" fmla="*/ 287 h 364"/>
                <a:gd name="T36" fmla="*/ 595 w 630"/>
                <a:gd name="T37" fmla="*/ 265 h 364"/>
                <a:gd name="T38" fmla="*/ 613 w 630"/>
                <a:gd name="T39" fmla="*/ 241 h 364"/>
                <a:gd name="T40" fmla="*/ 625 w 630"/>
                <a:gd name="T41" fmla="*/ 216 h 364"/>
                <a:gd name="T42" fmla="*/ 630 w 630"/>
                <a:gd name="T43" fmla="*/ 190 h 364"/>
                <a:gd name="T44" fmla="*/ 629 w 630"/>
                <a:gd name="T45" fmla="*/ 165 h 364"/>
                <a:gd name="T46" fmla="*/ 622 w 630"/>
                <a:gd name="T47" fmla="*/ 138 h 364"/>
                <a:gd name="T48" fmla="*/ 608 w 630"/>
                <a:gd name="T49" fmla="*/ 113 h 364"/>
                <a:gd name="T50" fmla="*/ 589 w 630"/>
                <a:gd name="T51" fmla="*/ 90 h 364"/>
                <a:gd name="T52" fmla="*/ 563 w 630"/>
                <a:gd name="T53" fmla="*/ 69 h 364"/>
                <a:gd name="T54" fmla="*/ 534 w 630"/>
                <a:gd name="T55" fmla="*/ 50 h 364"/>
                <a:gd name="T56" fmla="*/ 498 w 630"/>
                <a:gd name="T57" fmla="*/ 33 h 364"/>
                <a:gd name="T58" fmla="*/ 460 w 630"/>
                <a:gd name="T59" fmla="*/ 20 h 364"/>
                <a:gd name="T60" fmla="*/ 419 w 630"/>
                <a:gd name="T61" fmla="*/ 9 h 364"/>
                <a:gd name="T62" fmla="*/ 375 w 630"/>
                <a:gd name="T63" fmla="*/ 3 h 364"/>
                <a:gd name="T64" fmla="*/ 330 w 630"/>
                <a:gd name="T65" fmla="*/ 0 h 364"/>
                <a:gd name="T66" fmla="*/ 285 w 630"/>
                <a:gd name="T67" fmla="*/ 1 h 364"/>
                <a:gd name="T68" fmla="*/ 242 w 630"/>
                <a:gd name="T69" fmla="*/ 5 h 364"/>
                <a:gd name="T70" fmla="*/ 198 w 630"/>
                <a:gd name="T71" fmla="*/ 12 h 364"/>
                <a:gd name="T72" fmla="*/ 158 w 630"/>
                <a:gd name="T73" fmla="*/ 24 h 364"/>
                <a:gd name="T74" fmla="*/ 120 w 630"/>
                <a:gd name="T75" fmla="*/ 38 h 364"/>
                <a:gd name="T76" fmla="*/ 87 w 630"/>
                <a:gd name="T77" fmla="*/ 56 h 364"/>
                <a:gd name="T78" fmla="*/ 59 w 630"/>
                <a:gd name="T79" fmla="*/ 76 h 364"/>
                <a:gd name="T80" fmla="*/ 35 w 630"/>
                <a:gd name="T81" fmla="*/ 97 h 364"/>
                <a:gd name="T82" fmla="*/ 18 w 630"/>
                <a:gd name="T83" fmla="*/ 122 h 364"/>
                <a:gd name="T84" fmla="*/ 6 w 630"/>
                <a:gd name="T85" fmla="*/ 146 h 364"/>
                <a:gd name="T86" fmla="*/ 1 w 630"/>
                <a:gd name="T87" fmla="*/ 17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30" h="364">
                  <a:moveTo>
                    <a:pt x="0" y="182"/>
                  </a:moveTo>
                  <a:lnTo>
                    <a:pt x="1" y="190"/>
                  </a:lnTo>
                  <a:lnTo>
                    <a:pt x="2" y="199"/>
                  </a:lnTo>
                  <a:lnTo>
                    <a:pt x="3" y="207"/>
                  </a:lnTo>
                  <a:lnTo>
                    <a:pt x="6" y="216"/>
                  </a:lnTo>
                  <a:lnTo>
                    <a:pt x="10" y="224"/>
                  </a:lnTo>
                  <a:lnTo>
                    <a:pt x="13" y="233"/>
                  </a:lnTo>
                  <a:lnTo>
                    <a:pt x="18" y="241"/>
                  </a:lnTo>
                  <a:lnTo>
                    <a:pt x="23" y="249"/>
                  </a:lnTo>
                  <a:lnTo>
                    <a:pt x="29" y="257"/>
                  </a:lnTo>
                  <a:lnTo>
                    <a:pt x="35" y="265"/>
                  </a:lnTo>
                  <a:lnTo>
                    <a:pt x="43" y="272"/>
                  </a:lnTo>
                  <a:lnTo>
                    <a:pt x="50" y="280"/>
                  </a:lnTo>
                  <a:lnTo>
                    <a:pt x="59" y="287"/>
                  </a:lnTo>
                  <a:lnTo>
                    <a:pt x="68" y="294"/>
                  </a:lnTo>
                  <a:lnTo>
                    <a:pt x="78" y="301"/>
                  </a:lnTo>
                  <a:lnTo>
                    <a:pt x="87" y="307"/>
                  </a:lnTo>
                  <a:lnTo>
                    <a:pt x="98" y="314"/>
                  </a:lnTo>
                  <a:lnTo>
                    <a:pt x="110" y="319"/>
                  </a:lnTo>
                  <a:lnTo>
                    <a:pt x="120" y="324"/>
                  </a:lnTo>
                  <a:lnTo>
                    <a:pt x="133" y="330"/>
                  </a:lnTo>
                  <a:lnTo>
                    <a:pt x="145" y="335"/>
                  </a:lnTo>
                  <a:lnTo>
                    <a:pt x="158" y="339"/>
                  </a:lnTo>
                  <a:lnTo>
                    <a:pt x="172" y="343"/>
                  </a:lnTo>
                  <a:lnTo>
                    <a:pt x="184" y="347"/>
                  </a:lnTo>
                  <a:lnTo>
                    <a:pt x="198" y="351"/>
                  </a:lnTo>
                  <a:lnTo>
                    <a:pt x="213" y="353"/>
                  </a:lnTo>
                  <a:lnTo>
                    <a:pt x="227" y="356"/>
                  </a:lnTo>
                  <a:lnTo>
                    <a:pt x="242" y="358"/>
                  </a:lnTo>
                  <a:lnTo>
                    <a:pt x="256" y="360"/>
                  </a:lnTo>
                  <a:lnTo>
                    <a:pt x="271" y="362"/>
                  </a:lnTo>
                  <a:lnTo>
                    <a:pt x="285" y="363"/>
                  </a:lnTo>
                  <a:lnTo>
                    <a:pt x="300" y="364"/>
                  </a:lnTo>
                  <a:lnTo>
                    <a:pt x="315" y="364"/>
                  </a:lnTo>
                  <a:lnTo>
                    <a:pt x="330" y="364"/>
                  </a:lnTo>
                  <a:lnTo>
                    <a:pt x="346" y="363"/>
                  </a:lnTo>
                  <a:lnTo>
                    <a:pt x="360" y="362"/>
                  </a:lnTo>
                  <a:lnTo>
                    <a:pt x="375" y="360"/>
                  </a:lnTo>
                  <a:lnTo>
                    <a:pt x="390" y="358"/>
                  </a:lnTo>
                  <a:lnTo>
                    <a:pt x="405" y="356"/>
                  </a:lnTo>
                  <a:lnTo>
                    <a:pt x="419" y="353"/>
                  </a:lnTo>
                  <a:lnTo>
                    <a:pt x="432" y="351"/>
                  </a:lnTo>
                  <a:lnTo>
                    <a:pt x="446" y="347"/>
                  </a:lnTo>
                  <a:lnTo>
                    <a:pt x="460" y="343"/>
                  </a:lnTo>
                  <a:lnTo>
                    <a:pt x="473" y="339"/>
                  </a:lnTo>
                  <a:lnTo>
                    <a:pt x="486" y="335"/>
                  </a:lnTo>
                  <a:lnTo>
                    <a:pt x="498" y="330"/>
                  </a:lnTo>
                  <a:lnTo>
                    <a:pt x="510" y="324"/>
                  </a:lnTo>
                  <a:lnTo>
                    <a:pt x="522" y="319"/>
                  </a:lnTo>
                  <a:lnTo>
                    <a:pt x="534" y="314"/>
                  </a:lnTo>
                  <a:lnTo>
                    <a:pt x="544" y="307"/>
                  </a:lnTo>
                  <a:lnTo>
                    <a:pt x="554" y="301"/>
                  </a:lnTo>
                  <a:lnTo>
                    <a:pt x="563" y="294"/>
                  </a:lnTo>
                  <a:lnTo>
                    <a:pt x="572" y="287"/>
                  </a:lnTo>
                  <a:lnTo>
                    <a:pt x="580" y="280"/>
                  </a:lnTo>
                  <a:lnTo>
                    <a:pt x="589" y="272"/>
                  </a:lnTo>
                  <a:lnTo>
                    <a:pt x="595" y="265"/>
                  </a:lnTo>
                  <a:lnTo>
                    <a:pt x="603" y="257"/>
                  </a:lnTo>
                  <a:lnTo>
                    <a:pt x="608" y="249"/>
                  </a:lnTo>
                  <a:lnTo>
                    <a:pt x="613" y="241"/>
                  </a:lnTo>
                  <a:lnTo>
                    <a:pt x="618" y="233"/>
                  </a:lnTo>
                  <a:lnTo>
                    <a:pt x="622" y="224"/>
                  </a:lnTo>
                  <a:lnTo>
                    <a:pt x="625" y="216"/>
                  </a:lnTo>
                  <a:lnTo>
                    <a:pt x="627" y="207"/>
                  </a:lnTo>
                  <a:lnTo>
                    <a:pt x="629" y="199"/>
                  </a:lnTo>
                  <a:lnTo>
                    <a:pt x="630" y="190"/>
                  </a:lnTo>
                  <a:lnTo>
                    <a:pt x="630" y="182"/>
                  </a:lnTo>
                  <a:lnTo>
                    <a:pt x="630" y="173"/>
                  </a:lnTo>
                  <a:lnTo>
                    <a:pt x="629" y="165"/>
                  </a:lnTo>
                  <a:lnTo>
                    <a:pt x="627" y="155"/>
                  </a:lnTo>
                  <a:lnTo>
                    <a:pt x="625" y="146"/>
                  </a:lnTo>
                  <a:lnTo>
                    <a:pt x="622" y="138"/>
                  </a:lnTo>
                  <a:lnTo>
                    <a:pt x="618" y="130"/>
                  </a:lnTo>
                  <a:lnTo>
                    <a:pt x="613" y="122"/>
                  </a:lnTo>
                  <a:lnTo>
                    <a:pt x="608" y="113"/>
                  </a:lnTo>
                  <a:lnTo>
                    <a:pt x="603" y="106"/>
                  </a:lnTo>
                  <a:lnTo>
                    <a:pt x="595" y="97"/>
                  </a:lnTo>
                  <a:lnTo>
                    <a:pt x="589" y="90"/>
                  </a:lnTo>
                  <a:lnTo>
                    <a:pt x="580" y="83"/>
                  </a:lnTo>
                  <a:lnTo>
                    <a:pt x="572" y="76"/>
                  </a:lnTo>
                  <a:lnTo>
                    <a:pt x="563" y="69"/>
                  </a:lnTo>
                  <a:lnTo>
                    <a:pt x="554" y="62"/>
                  </a:lnTo>
                  <a:lnTo>
                    <a:pt x="544" y="56"/>
                  </a:lnTo>
                  <a:lnTo>
                    <a:pt x="534" y="50"/>
                  </a:lnTo>
                  <a:lnTo>
                    <a:pt x="522" y="44"/>
                  </a:lnTo>
                  <a:lnTo>
                    <a:pt x="510" y="38"/>
                  </a:lnTo>
                  <a:lnTo>
                    <a:pt x="498" y="33"/>
                  </a:lnTo>
                  <a:lnTo>
                    <a:pt x="486" y="28"/>
                  </a:lnTo>
                  <a:lnTo>
                    <a:pt x="473" y="24"/>
                  </a:lnTo>
                  <a:lnTo>
                    <a:pt x="460" y="20"/>
                  </a:lnTo>
                  <a:lnTo>
                    <a:pt x="446" y="15"/>
                  </a:lnTo>
                  <a:lnTo>
                    <a:pt x="432" y="12"/>
                  </a:lnTo>
                  <a:lnTo>
                    <a:pt x="419" y="9"/>
                  </a:lnTo>
                  <a:lnTo>
                    <a:pt x="405" y="7"/>
                  </a:lnTo>
                  <a:lnTo>
                    <a:pt x="390" y="5"/>
                  </a:lnTo>
                  <a:lnTo>
                    <a:pt x="375" y="3"/>
                  </a:lnTo>
                  <a:lnTo>
                    <a:pt x="360" y="2"/>
                  </a:lnTo>
                  <a:lnTo>
                    <a:pt x="346" y="1"/>
                  </a:lnTo>
                  <a:lnTo>
                    <a:pt x="330" y="0"/>
                  </a:lnTo>
                  <a:lnTo>
                    <a:pt x="315" y="0"/>
                  </a:lnTo>
                  <a:lnTo>
                    <a:pt x="300" y="0"/>
                  </a:lnTo>
                  <a:lnTo>
                    <a:pt x="285" y="1"/>
                  </a:lnTo>
                  <a:lnTo>
                    <a:pt x="271" y="2"/>
                  </a:lnTo>
                  <a:lnTo>
                    <a:pt x="256" y="3"/>
                  </a:lnTo>
                  <a:lnTo>
                    <a:pt x="242" y="5"/>
                  </a:lnTo>
                  <a:lnTo>
                    <a:pt x="227" y="7"/>
                  </a:lnTo>
                  <a:lnTo>
                    <a:pt x="213" y="9"/>
                  </a:lnTo>
                  <a:lnTo>
                    <a:pt x="198" y="12"/>
                  </a:lnTo>
                  <a:lnTo>
                    <a:pt x="184" y="15"/>
                  </a:lnTo>
                  <a:lnTo>
                    <a:pt x="172" y="20"/>
                  </a:lnTo>
                  <a:lnTo>
                    <a:pt x="158" y="24"/>
                  </a:lnTo>
                  <a:lnTo>
                    <a:pt x="145" y="28"/>
                  </a:lnTo>
                  <a:lnTo>
                    <a:pt x="133" y="33"/>
                  </a:lnTo>
                  <a:lnTo>
                    <a:pt x="120" y="38"/>
                  </a:lnTo>
                  <a:lnTo>
                    <a:pt x="110" y="44"/>
                  </a:lnTo>
                  <a:lnTo>
                    <a:pt x="98" y="50"/>
                  </a:lnTo>
                  <a:lnTo>
                    <a:pt x="87" y="56"/>
                  </a:lnTo>
                  <a:lnTo>
                    <a:pt x="78" y="62"/>
                  </a:lnTo>
                  <a:lnTo>
                    <a:pt x="68" y="69"/>
                  </a:lnTo>
                  <a:lnTo>
                    <a:pt x="59" y="76"/>
                  </a:lnTo>
                  <a:lnTo>
                    <a:pt x="50" y="83"/>
                  </a:lnTo>
                  <a:lnTo>
                    <a:pt x="43" y="90"/>
                  </a:lnTo>
                  <a:lnTo>
                    <a:pt x="35" y="97"/>
                  </a:lnTo>
                  <a:lnTo>
                    <a:pt x="29" y="106"/>
                  </a:lnTo>
                  <a:lnTo>
                    <a:pt x="23" y="113"/>
                  </a:lnTo>
                  <a:lnTo>
                    <a:pt x="18" y="122"/>
                  </a:lnTo>
                  <a:lnTo>
                    <a:pt x="13" y="130"/>
                  </a:lnTo>
                  <a:lnTo>
                    <a:pt x="10" y="138"/>
                  </a:lnTo>
                  <a:lnTo>
                    <a:pt x="6" y="146"/>
                  </a:lnTo>
                  <a:lnTo>
                    <a:pt x="3" y="155"/>
                  </a:lnTo>
                  <a:lnTo>
                    <a:pt x="2" y="165"/>
                  </a:lnTo>
                  <a:lnTo>
                    <a:pt x="1" y="173"/>
                  </a:lnTo>
                  <a:lnTo>
                    <a:pt x="0" y="182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9281" name="Freeform 209"/>
            <p:cNvSpPr>
              <a:spLocks/>
            </p:cNvSpPr>
            <p:nvPr/>
          </p:nvSpPr>
          <p:spPr bwMode="auto">
            <a:xfrm>
              <a:off x="3405" y="963"/>
              <a:ext cx="362" cy="206"/>
            </a:xfrm>
            <a:custGeom>
              <a:avLst/>
              <a:gdLst>
                <a:gd name="T0" fmla="*/ 1 w 631"/>
                <a:gd name="T1" fmla="*/ 200 h 365"/>
                <a:gd name="T2" fmla="*/ 9 w 631"/>
                <a:gd name="T3" fmla="*/ 226 h 365"/>
                <a:gd name="T4" fmla="*/ 23 w 631"/>
                <a:gd name="T5" fmla="*/ 250 h 365"/>
                <a:gd name="T6" fmla="*/ 42 w 631"/>
                <a:gd name="T7" fmla="*/ 273 h 365"/>
                <a:gd name="T8" fmla="*/ 67 w 631"/>
                <a:gd name="T9" fmla="*/ 295 h 365"/>
                <a:gd name="T10" fmla="*/ 97 w 631"/>
                <a:gd name="T11" fmla="*/ 314 h 365"/>
                <a:gd name="T12" fmla="*/ 132 w 631"/>
                <a:gd name="T13" fmla="*/ 331 h 365"/>
                <a:gd name="T14" fmla="*/ 171 w 631"/>
                <a:gd name="T15" fmla="*/ 345 h 365"/>
                <a:gd name="T16" fmla="*/ 212 w 631"/>
                <a:gd name="T17" fmla="*/ 354 h 365"/>
                <a:gd name="T18" fmla="*/ 256 w 631"/>
                <a:gd name="T19" fmla="*/ 361 h 365"/>
                <a:gd name="T20" fmla="*/ 299 w 631"/>
                <a:gd name="T21" fmla="*/ 364 h 365"/>
                <a:gd name="T22" fmla="*/ 345 w 631"/>
                <a:gd name="T23" fmla="*/ 364 h 365"/>
                <a:gd name="T24" fmla="*/ 389 w 631"/>
                <a:gd name="T25" fmla="*/ 360 h 365"/>
                <a:gd name="T26" fmla="*/ 432 w 631"/>
                <a:gd name="T27" fmla="*/ 351 h 365"/>
                <a:gd name="T28" fmla="*/ 473 w 631"/>
                <a:gd name="T29" fmla="*/ 341 h 365"/>
                <a:gd name="T30" fmla="*/ 510 w 631"/>
                <a:gd name="T31" fmla="*/ 326 h 365"/>
                <a:gd name="T32" fmla="*/ 543 w 631"/>
                <a:gd name="T33" fmla="*/ 309 h 365"/>
                <a:gd name="T34" fmla="*/ 572 w 631"/>
                <a:gd name="T35" fmla="*/ 288 h 365"/>
                <a:gd name="T36" fmla="*/ 595 w 631"/>
                <a:gd name="T37" fmla="*/ 266 h 365"/>
                <a:gd name="T38" fmla="*/ 612 w 631"/>
                <a:gd name="T39" fmla="*/ 241 h 365"/>
                <a:gd name="T40" fmla="*/ 624 w 631"/>
                <a:gd name="T41" fmla="*/ 217 h 365"/>
                <a:gd name="T42" fmla="*/ 629 w 631"/>
                <a:gd name="T43" fmla="*/ 191 h 365"/>
                <a:gd name="T44" fmla="*/ 628 w 631"/>
                <a:gd name="T45" fmla="*/ 165 h 365"/>
                <a:gd name="T46" fmla="*/ 621 w 631"/>
                <a:gd name="T47" fmla="*/ 139 h 365"/>
                <a:gd name="T48" fmla="*/ 607 w 631"/>
                <a:gd name="T49" fmla="*/ 115 h 365"/>
                <a:gd name="T50" fmla="*/ 588 w 631"/>
                <a:gd name="T51" fmla="*/ 91 h 365"/>
                <a:gd name="T52" fmla="*/ 562 w 631"/>
                <a:gd name="T53" fmla="*/ 70 h 365"/>
                <a:gd name="T54" fmla="*/ 533 w 631"/>
                <a:gd name="T55" fmla="*/ 51 h 365"/>
                <a:gd name="T56" fmla="*/ 497 w 631"/>
                <a:gd name="T57" fmla="*/ 34 h 365"/>
                <a:gd name="T58" fmla="*/ 459 w 631"/>
                <a:gd name="T59" fmla="*/ 21 h 365"/>
                <a:gd name="T60" fmla="*/ 418 w 631"/>
                <a:gd name="T61" fmla="*/ 10 h 365"/>
                <a:gd name="T62" fmla="*/ 375 w 631"/>
                <a:gd name="T63" fmla="*/ 4 h 365"/>
                <a:gd name="T64" fmla="*/ 330 w 631"/>
                <a:gd name="T65" fmla="*/ 1 h 365"/>
                <a:gd name="T66" fmla="*/ 284 w 631"/>
                <a:gd name="T67" fmla="*/ 1 h 365"/>
                <a:gd name="T68" fmla="*/ 241 w 631"/>
                <a:gd name="T69" fmla="*/ 5 h 365"/>
                <a:gd name="T70" fmla="*/ 198 w 631"/>
                <a:gd name="T71" fmla="*/ 14 h 365"/>
                <a:gd name="T72" fmla="*/ 158 w 631"/>
                <a:gd name="T73" fmla="*/ 24 h 365"/>
                <a:gd name="T74" fmla="*/ 120 w 631"/>
                <a:gd name="T75" fmla="*/ 39 h 365"/>
                <a:gd name="T76" fmla="*/ 86 w 631"/>
                <a:gd name="T77" fmla="*/ 56 h 365"/>
                <a:gd name="T78" fmla="*/ 58 w 631"/>
                <a:gd name="T79" fmla="*/ 76 h 365"/>
                <a:gd name="T80" fmla="*/ 34 w 631"/>
                <a:gd name="T81" fmla="*/ 99 h 365"/>
                <a:gd name="T82" fmla="*/ 17 w 631"/>
                <a:gd name="T83" fmla="*/ 123 h 365"/>
                <a:gd name="T84" fmla="*/ 5 w 631"/>
                <a:gd name="T85" fmla="*/ 148 h 365"/>
                <a:gd name="T86" fmla="*/ 0 w 631"/>
                <a:gd name="T87" fmla="*/ 173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31" h="365">
                  <a:moveTo>
                    <a:pt x="0" y="183"/>
                  </a:moveTo>
                  <a:lnTo>
                    <a:pt x="0" y="191"/>
                  </a:lnTo>
                  <a:lnTo>
                    <a:pt x="1" y="200"/>
                  </a:lnTo>
                  <a:lnTo>
                    <a:pt x="3" y="208"/>
                  </a:lnTo>
                  <a:lnTo>
                    <a:pt x="5" y="217"/>
                  </a:lnTo>
                  <a:lnTo>
                    <a:pt x="9" y="226"/>
                  </a:lnTo>
                  <a:lnTo>
                    <a:pt x="13" y="234"/>
                  </a:lnTo>
                  <a:lnTo>
                    <a:pt x="17" y="241"/>
                  </a:lnTo>
                  <a:lnTo>
                    <a:pt x="23" y="250"/>
                  </a:lnTo>
                  <a:lnTo>
                    <a:pt x="28" y="259"/>
                  </a:lnTo>
                  <a:lnTo>
                    <a:pt x="34" y="266"/>
                  </a:lnTo>
                  <a:lnTo>
                    <a:pt x="42" y="273"/>
                  </a:lnTo>
                  <a:lnTo>
                    <a:pt x="50" y="281"/>
                  </a:lnTo>
                  <a:lnTo>
                    <a:pt x="58" y="288"/>
                  </a:lnTo>
                  <a:lnTo>
                    <a:pt x="67" y="295"/>
                  </a:lnTo>
                  <a:lnTo>
                    <a:pt x="77" y="302"/>
                  </a:lnTo>
                  <a:lnTo>
                    <a:pt x="86" y="309"/>
                  </a:lnTo>
                  <a:lnTo>
                    <a:pt x="97" y="314"/>
                  </a:lnTo>
                  <a:lnTo>
                    <a:pt x="109" y="320"/>
                  </a:lnTo>
                  <a:lnTo>
                    <a:pt x="120" y="326"/>
                  </a:lnTo>
                  <a:lnTo>
                    <a:pt x="132" y="331"/>
                  </a:lnTo>
                  <a:lnTo>
                    <a:pt x="145" y="335"/>
                  </a:lnTo>
                  <a:lnTo>
                    <a:pt x="158" y="341"/>
                  </a:lnTo>
                  <a:lnTo>
                    <a:pt x="171" y="345"/>
                  </a:lnTo>
                  <a:lnTo>
                    <a:pt x="184" y="348"/>
                  </a:lnTo>
                  <a:lnTo>
                    <a:pt x="198" y="351"/>
                  </a:lnTo>
                  <a:lnTo>
                    <a:pt x="212" y="354"/>
                  </a:lnTo>
                  <a:lnTo>
                    <a:pt x="226" y="358"/>
                  </a:lnTo>
                  <a:lnTo>
                    <a:pt x="241" y="360"/>
                  </a:lnTo>
                  <a:lnTo>
                    <a:pt x="256" y="361"/>
                  </a:lnTo>
                  <a:lnTo>
                    <a:pt x="270" y="363"/>
                  </a:lnTo>
                  <a:lnTo>
                    <a:pt x="284" y="364"/>
                  </a:lnTo>
                  <a:lnTo>
                    <a:pt x="299" y="364"/>
                  </a:lnTo>
                  <a:lnTo>
                    <a:pt x="315" y="365"/>
                  </a:lnTo>
                  <a:lnTo>
                    <a:pt x="330" y="364"/>
                  </a:lnTo>
                  <a:lnTo>
                    <a:pt x="345" y="364"/>
                  </a:lnTo>
                  <a:lnTo>
                    <a:pt x="360" y="363"/>
                  </a:lnTo>
                  <a:lnTo>
                    <a:pt x="375" y="361"/>
                  </a:lnTo>
                  <a:lnTo>
                    <a:pt x="389" y="360"/>
                  </a:lnTo>
                  <a:lnTo>
                    <a:pt x="404" y="358"/>
                  </a:lnTo>
                  <a:lnTo>
                    <a:pt x="418" y="354"/>
                  </a:lnTo>
                  <a:lnTo>
                    <a:pt x="432" y="351"/>
                  </a:lnTo>
                  <a:lnTo>
                    <a:pt x="446" y="348"/>
                  </a:lnTo>
                  <a:lnTo>
                    <a:pt x="459" y="345"/>
                  </a:lnTo>
                  <a:lnTo>
                    <a:pt x="473" y="341"/>
                  </a:lnTo>
                  <a:lnTo>
                    <a:pt x="486" y="335"/>
                  </a:lnTo>
                  <a:lnTo>
                    <a:pt x="497" y="331"/>
                  </a:lnTo>
                  <a:lnTo>
                    <a:pt x="510" y="326"/>
                  </a:lnTo>
                  <a:lnTo>
                    <a:pt x="521" y="320"/>
                  </a:lnTo>
                  <a:lnTo>
                    <a:pt x="533" y="314"/>
                  </a:lnTo>
                  <a:lnTo>
                    <a:pt x="543" y="309"/>
                  </a:lnTo>
                  <a:lnTo>
                    <a:pt x="553" y="302"/>
                  </a:lnTo>
                  <a:lnTo>
                    <a:pt x="562" y="295"/>
                  </a:lnTo>
                  <a:lnTo>
                    <a:pt x="572" y="288"/>
                  </a:lnTo>
                  <a:lnTo>
                    <a:pt x="580" y="281"/>
                  </a:lnTo>
                  <a:lnTo>
                    <a:pt x="588" y="273"/>
                  </a:lnTo>
                  <a:lnTo>
                    <a:pt x="595" y="266"/>
                  </a:lnTo>
                  <a:lnTo>
                    <a:pt x="602" y="259"/>
                  </a:lnTo>
                  <a:lnTo>
                    <a:pt x="607" y="250"/>
                  </a:lnTo>
                  <a:lnTo>
                    <a:pt x="612" y="241"/>
                  </a:lnTo>
                  <a:lnTo>
                    <a:pt x="618" y="234"/>
                  </a:lnTo>
                  <a:lnTo>
                    <a:pt x="621" y="226"/>
                  </a:lnTo>
                  <a:lnTo>
                    <a:pt x="624" y="217"/>
                  </a:lnTo>
                  <a:lnTo>
                    <a:pt x="627" y="208"/>
                  </a:lnTo>
                  <a:lnTo>
                    <a:pt x="628" y="200"/>
                  </a:lnTo>
                  <a:lnTo>
                    <a:pt x="629" y="191"/>
                  </a:lnTo>
                  <a:lnTo>
                    <a:pt x="631" y="183"/>
                  </a:lnTo>
                  <a:lnTo>
                    <a:pt x="629" y="173"/>
                  </a:lnTo>
                  <a:lnTo>
                    <a:pt x="628" y="165"/>
                  </a:lnTo>
                  <a:lnTo>
                    <a:pt x="627" y="156"/>
                  </a:lnTo>
                  <a:lnTo>
                    <a:pt x="624" y="148"/>
                  </a:lnTo>
                  <a:lnTo>
                    <a:pt x="621" y="139"/>
                  </a:lnTo>
                  <a:lnTo>
                    <a:pt x="618" y="131"/>
                  </a:lnTo>
                  <a:lnTo>
                    <a:pt x="612" y="123"/>
                  </a:lnTo>
                  <a:lnTo>
                    <a:pt x="607" y="115"/>
                  </a:lnTo>
                  <a:lnTo>
                    <a:pt x="602" y="106"/>
                  </a:lnTo>
                  <a:lnTo>
                    <a:pt x="595" y="99"/>
                  </a:lnTo>
                  <a:lnTo>
                    <a:pt x="588" y="91"/>
                  </a:lnTo>
                  <a:lnTo>
                    <a:pt x="580" y="84"/>
                  </a:lnTo>
                  <a:lnTo>
                    <a:pt x="572" y="76"/>
                  </a:lnTo>
                  <a:lnTo>
                    <a:pt x="562" y="70"/>
                  </a:lnTo>
                  <a:lnTo>
                    <a:pt x="553" y="64"/>
                  </a:lnTo>
                  <a:lnTo>
                    <a:pt x="543" y="56"/>
                  </a:lnTo>
                  <a:lnTo>
                    <a:pt x="533" y="51"/>
                  </a:lnTo>
                  <a:lnTo>
                    <a:pt x="521" y="45"/>
                  </a:lnTo>
                  <a:lnTo>
                    <a:pt x="510" y="39"/>
                  </a:lnTo>
                  <a:lnTo>
                    <a:pt x="497" y="34"/>
                  </a:lnTo>
                  <a:lnTo>
                    <a:pt x="486" y="30"/>
                  </a:lnTo>
                  <a:lnTo>
                    <a:pt x="473" y="24"/>
                  </a:lnTo>
                  <a:lnTo>
                    <a:pt x="459" y="21"/>
                  </a:lnTo>
                  <a:lnTo>
                    <a:pt x="446" y="17"/>
                  </a:lnTo>
                  <a:lnTo>
                    <a:pt x="432" y="14"/>
                  </a:lnTo>
                  <a:lnTo>
                    <a:pt x="418" y="10"/>
                  </a:lnTo>
                  <a:lnTo>
                    <a:pt x="404" y="7"/>
                  </a:lnTo>
                  <a:lnTo>
                    <a:pt x="389" y="5"/>
                  </a:lnTo>
                  <a:lnTo>
                    <a:pt x="375" y="4"/>
                  </a:lnTo>
                  <a:lnTo>
                    <a:pt x="360" y="2"/>
                  </a:lnTo>
                  <a:lnTo>
                    <a:pt x="345" y="1"/>
                  </a:lnTo>
                  <a:lnTo>
                    <a:pt x="330" y="1"/>
                  </a:lnTo>
                  <a:lnTo>
                    <a:pt x="315" y="0"/>
                  </a:lnTo>
                  <a:lnTo>
                    <a:pt x="299" y="1"/>
                  </a:lnTo>
                  <a:lnTo>
                    <a:pt x="284" y="1"/>
                  </a:lnTo>
                  <a:lnTo>
                    <a:pt x="270" y="2"/>
                  </a:lnTo>
                  <a:lnTo>
                    <a:pt x="256" y="4"/>
                  </a:lnTo>
                  <a:lnTo>
                    <a:pt x="241" y="5"/>
                  </a:lnTo>
                  <a:lnTo>
                    <a:pt x="226" y="7"/>
                  </a:lnTo>
                  <a:lnTo>
                    <a:pt x="212" y="10"/>
                  </a:lnTo>
                  <a:lnTo>
                    <a:pt x="198" y="14"/>
                  </a:lnTo>
                  <a:lnTo>
                    <a:pt x="184" y="17"/>
                  </a:lnTo>
                  <a:lnTo>
                    <a:pt x="171" y="21"/>
                  </a:lnTo>
                  <a:lnTo>
                    <a:pt x="158" y="24"/>
                  </a:lnTo>
                  <a:lnTo>
                    <a:pt x="145" y="30"/>
                  </a:lnTo>
                  <a:lnTo>
                    <a:pt x="132" y="34"/>
                  </a:lnTo>
                  <a:lnTo>
                    <a:pt x="120" y="39"/>
                  </a:lnTo>
                  <a:lnTo>
                    <a:pt x="109" y="45"/>
                  </a:lnTo>
                  <a:lnTo>
                    <a:pt x="97" y="51"/>
                  </a:lnTo>
                  <a:lnTo>
                    <a:pt x="86" y="56"/>
                  </a:lnTo>
                  <a:lnTo>
                    <a:pt x="77" y="64"/>
                  </a:lnTo>
                  <a:lnTo>
                    <a:pt x="67" y="70"/>
                  </a:lnTo>
                  <a:lnTo>
                    <a:pt x="58" y="76"/>
                  </a:lnTo>
                  <a:lnTo>
                    <a:pt x="50" y="84"/>
                  </a:lnTo>
                  <a:lnTo>
                    <a:pt x="42" y="91"/>
                  </a:lnTo>
                  <a:lnTo>
                    <a:pt x="34" y="99"/>
                  </a:lnTo>
                  <a:lnTo>
                    <a:pt x="28" y="106"/>
                  </a:lnTo>
                  <a:lnTo>
                    <a:pt x="23" y="115"/>
                  </a:lnTo>
                  <a:lnTo>
                    <a:pt x="17" y="123"/>
                  </a:lnTo>
                  <a:lnTo>
                    <a:pt x="13" y="131"/>
                  </a:lnTo>
                  <a:lnTo>
                    <a:pt x="9" y="139"/>
                  </a:lnTo>
                  <a:lnTo>
                    <a:pt x="5" y="148"/>
                  </a:lnTo>
                  <a:lnTo>
                    <a:pt x="3" y="156"/>
                  </a:lnTo>
                  <a:lnTo>
                    <a:pt x="1" y="165"/>
                  </a:lnTo>
                  <a:lnTo>
                    <a:pt x="0" y="173"/>
                  </a:lnTo>
                  <a:lnTo>
                    <a:pt x="0" y="18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9282" name="Freeform 210"/>
            <p:cNvSpPr>
              <a:spLocks/>
            </p:cNvSpPr>
            <p:nvPr/>
          </p:nvSpPr>
          <p:spPr bwMode="auto">
            <a:xfrm>
              <a:off x="1994" y="943"/>
              <a:ext cx="755" cy="688"/>
            </a:xfrm>
            <a:custGeom>
              <a:avLst/>
              <a:gdLst>
                <a:gd name="T0" fmla="*/ 0 w 1331"/>
                <a:gd name="T1" fmla="*/ 1209 h 1209"/>
                <a:gd name="T2" fmla="*/ 0 w 1331"/>
                <a:gd name="T3" fmla="*/ 768 h 1209"/>
                <a:gd name="T4" fmla="*/ 1331 w 1331"/>
                <a:gd name="T5" fmla="*/ 0 h 1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31" h="1209">
                  <a:moveTo>
                    <a:pt x="0" y="1209"/>
                  </a:moveTo>
                  <a:lnTo>
                    <a:pt x="0" y="768"/>
                  </a:lnTo>
                  <a:lnTo>
                    <a:pt x="1331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9283" name="Freeform 211"/>
            <p:cNvSpPr>
              <a:spLocks/>
            </p:cNvSpPr>
            <p:nvPr/>
          </p:nvSpPr>
          <p:spPr bwMode="auto">
            <a:xfrm>
              <a:off x="2773" y="319"/>
              <a:ext cx="541" cy="699"/>
            </a:xfrm>
            <a:custGeom>
              <a:avLst/>
              <a:gdLst>
                <a:gd name="T0" fmla="*/ 781 w 955"/>
                <a:gd name="T1" fmla="*/ 15 h 1233"/>
                <a:gd name="T2" fmla="*/ 731 w 955"/>
                <a:gd name="T3" fmla="*/ 2 h 1233"/>
                <a:gd name="T4" fmla="*/ 675 w 955"/>
                <a:gd name="T5" fmla="*/ 0 h 1233"/>
                <a:gd name="T6" fmla="*/ 618 w 955"/>
                <a:gd name="T7" fmla="*/ 8 h 1233"/>
                <a:gd name="T8" fmla="*/ 557 w 955"/>
                <a:gd name="T9" fmla="*/ 27 h 1233"/>
                <a:gd name="T10" fmla="*/ 495 w 955"/>
                <a:gd name="T11" fmla="*/ 55 h 1233"/>
                <a:gd name="T12" fmla="*/ 433 w 955"/>
                <a:gd name="T13" fmla="*/ 93 h 1233"/>
                <a:gd name="T14" fmla="*/ 372 w 955"/>
                <a:gd name="T15" fmla="*/ 139 h 1233"/>
                <a:gd name="T16" fmla="*/ 312 w 955"/>
                <a:gd name="T17" fmla="*/ 195 h 1233"/>
                <a:gd name="T18" fmla="*/ 256 w 955"/>
                <a:gd name="T19" fmla="*/ 257 h 1233"/>
                <a:gd name="T20" fmla="*/ 202 w 955"/>
                <a:gd name="T21" fmla="*/ 325 h 1233"/>
                <a:gd name="T22" fmla="*/ 154 w 955"/>
                <a:gd name="T23" fmla="*/ 398 h 1233"/>
                <a:gd name="T24" fmla="*/ 111 w 955"/>
                <a:gd name="T25" fmla="*/ 475 h 1233"/>
                <a:gd name="T26" fmla="*/ 75 w 955"/>
                <a:gd name="T27" fmla="*/ 554 h 1233"/>
                <a:gd name="T28" fmla="*/ 45 w 955"/>
                <a:gd name="T29" fmla="*/ 633 h 1233"/>
                <a:gd name="T30" fmla="*/ 22 w 955"/>
                <a:gd name="T31" fmla="*/ 713 h 1233"/>
                <a:gd name="T32" fmla="*/ 8 w 955"/>
                <a:gd name="T33" fmla="*/ 792 h 1233"/>
                <a:gd name="T34" fmla="*/ 1 w 955"/>
                <a:gd name="T35" fmla="*/ 868 h 1233"/>
                <a:gd name="T36" fmla="*/ 2 w 955"/>
                <a:gd name="T37" fmla="*/ 938 h 1233"/>
                <a:gd name="T38" fmla="*/ 11 w 955"/>
                <a:gd name="T39" fmla="*/ 1004 h 1233"/>
                <a:gd name="T40" fmla="*/ 29 w 955"/>
                <a:gd name="T41" fmla="*/ 1064 h 1233"/>
                <a:gd name="T42" fmla="*/ 53 w 955"/>
                <a:gd name="T43" fmla="*/ 1115 h 1233"/>
                <a:gd name="T44" fmla="*/ 85 w 955"/>
                <a:gd name="T45" fmla="*/ 1157 h 1233"/>
                <a:gd name="T46" fmla="*/ 124 w 955"/>
                <a:gd name="T47" fmla="*/ 1191 h 1233"/>
                <a:gd name="T48" fmla="*/ 168 w 955"/>
                <a:gd name="T49" fmla="*/ 1216 h 1233"/>
                <a:gd name="T50" fmla="*/ 218 w 955"/>
                <a:gd name="T51" fmla="*/ 1230 h 1233"/>
                <a:gd name="T52" fmla="*/ 273 w 955"/>
                <a:gd name="T53" fmla="*/ 1233 h 1233"/>
                <a:gd name="T54" fmla="*/ 330 w 955"/>
                <a:gd name="T55" fmla="*/ 1226 h 1233"/>
                <a:gd name="T56" fmla="*/ 391 w 955"/>
                <a:gd name="T57" fmla="*/ 1209 h 1233"/>
                <a:gd name="T58" fmla="*/ 453 w 955"/>
                <a:gd name="T59" fmla="*/ 1182 h 1233"/>
                <a:gd name="T60" fmla="*/ 514 w 955"/>
                <a:gd name="T61" fmla="*/ 1146 h 1233"/>
                <a:gd name="T62" fmla="*/ 576 w 955"/>
                <a:gd name="T63" fmla="*/ 1100 h 1233"/>
                <a:gd name="T64" fmla="*/ 636 w 955"/>
                <a:gd name="T65" fmla="*/ 1045 h 1233"/>
                <a:gd name="T66" fmla="*/ 693 w 955"/>
                <a:gd name="T67" fmla="*/ 985 h 1233"/>
                <a:gd name="T68" fmla="*/ 747 w 955"/>
                <a:gd name="T69" fmla="*/ 917 h 1233"/>
                <a:gd name="T70" fmla="*/ 796 w 955"/>
                <a:gd name="T71" fmla="*/ 844 h 1233"/>
                <a:gd name="T72" fmla="*/ 839 w 955"/>
                <a:gd name="T73" fmla="*/ 769 h 1233"/>
                <a:gd name="T74" fmla="*/ 876 w 955"/>
                <a:gd name="T75" fmla="*/ 689 h 1233"/>
                <a:gd name="T76" fmla="*/ 907 w 955"/>
                <a:gd name="T77" fmla="*/ 609 h 1233"/>
                <a:gd name="T78" fmla="*/ 931 w 955"/>
                <a:gd name="T79" fmla="*/ 529 h 1233"/>
                <a:gd name="T80" fmla="*/ 947 w 955"/>
                <a:gd name="T81" fmla="*/ 450 h 1233"/>
                <a:gd name="T82" fmla="*/ 954 w 955"/>
                <a:gd name="T83" fmla="*/ 375 h 1233"/>
                <a:gd name="T84" fmla="*/ 954 w 955"/>
                <a:gd name="T85" fmla="*/ 303 h 1233"/>
                <a:gd name="T86" fmla="*/ 946 w 955"/>
                <a:gd name="T87" fmla="*/ 236 h 1233"/>
                <a:gd name="T88" fmla="*/ 930 w 955"/>
                <a:gd name="T89" fmla="*/ 177 h 1233"/>
                <a:gd name="T90" fmla="*/ 905 w 955"/>
                <a:gd name="T91" fmla="*/ 124 h 1233"/>
                <a:gd name="T92" fmla="*/ 874 w 955"/>
                <a:gd name="T93" fmla="*/ 80 h 1233"/>
                <a:gd name="T94" fmla="*/ 837 w 955"/>
                <a:gd name="T95" fmla="*/ 45 h 1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55" h="1233">
                  <a:moveTo>
                    <a:pt x="816" y="31"/>
                  </a:moveTo>
                  <a:lnTo>
                    <a:pt x="804" y="25"/>
                  </a:lnTo>
                  <a:lnTo>
                    <a:pt x="792" y="20"/>
                  </a:lnTo>
                  <a:lnTo>
                    <a:pt x="781" y="15"/>
                  </a:lnTo>
                  <a:lnTo>
                    <a:pt x="769" y="11"/>
                  </a:lnTo>
                  <a:lnTo>
                    <a:pt x="756" y="7"/>
                  </a:lnTo>
                  <a:lnTo>
                    <a:pt x="743" y="4"/>
                  </a:lnTo>
                  <a:lnTo>
                    <a:pt x="731" y="2"/>
                  </a:lnTo>
                  <a:lnTo>
                    <a:pt x="717" y="1"/>
                  </a:lnTo>
                  <a:lnTo>
                    <a:pt x="704" y="0"/>
                  </a:lnTo>
                  <a:lnTo>
                    <a:pt x="690" y="0"/>
                  </a:lnTo>
                  <a:lnTo>
                    <a:pt x="675" y="0"/>
                  </a:lnTo>
                  <a:lnTo>
                    <a:pt x="661" y="1"/>
                  </a:lnTo>
                  <a:lnTo>
                    <a:pt x="646" y="3"/>
                  </a:lnTo>
                  <a:lnTo>
                    <a:pt x="633" y="5"/>
                  </a:lnTo>
                  <a:lnTo>
                    <a:pt x="618" y="8"/>
                  </a:lnTo>
                  <a:lnTo>
                    <a:pt x="603" y="12"/>
                  </a:lnTo>
                  <a:lnTo>
                    <a:pt x="588" y="16"/>
                  </a:lnTo>
                  <a:lnTo>
                    <a:pt x="572" y="21"/>
                  </a:lnTo>
                  <a:lnTo>
                    <a:pt x="557" y="27"/>
                  </a:lnTo>
                  <a:lnTo>
                    <a:pt x="542" y="33"/>
                  </a:lnTo>
                  <a:lnTo>
                    <a:pt x="526" y="39"/>
                  </a:lnTo>
                  <a:lnTo>
                    <a:pt x="511" y="47"/>
                  </a:lnTo>
                  <a:lnTo>
                    <a:pt x="495" y="55"/>
                  </a:lnTo>
                  <a:lnTo>
                    <a:pt x="479" y="64"/>
                  </a:lnTo>
                  <a:lnTo>
                    <a:pt x="464" y="72"/>
                  </a:lnTo>
                  <a:lnTo>
                    <a:pt x="448" y="82"/>
                  </a:lnTo>
                  <a:lnTo>
                    <a:pt x="433" y="93"/>
                  </a:lnTo>
                  <a:lnTo>
                    <a:pt x="417" y="103"/>
                  </a:lnTo>
                  <a:lnTo>
                    <a:pt x="403" y="115"/>
                  </a:lnTo>
                  <a:lnTo>
                    <a:pt x="387" y="127"/>
                  </a:lnTo>
                  <a:lnTo>
                    <a:pt x="372" y="139"/>
                  </a:lnTo>
                  <a:lnTo>
                    <a:pt x="357" y="152"/>
                  </a:lnTo>
                  <a:lnTo>
                    <a:pt x="342" y="166"/>
                  </a:lnTo>
                  <a:lnTo>
                    <a:pt x="327" y="180"/>
                  </a:lnTo>
                  <a:lnTo>
                    <a:pt x="312" y="195"/>
                  </a:lnTo>
                  <a:lnTo>
                    <a:pt x="297" y="210"/>
                  </a:lnTo>
                  <a:lnTo>
                    <a:pt x="283" y="225"/>
                  </a:lnTo>
                  <a:lnTo>
                    <a:pt x="269" y="241"/>
                  </a:lnTo>
                  <a:lnTo>
                    <a:pt x="256" y="257"/>
                  </a:lnTo>
                  <a:lnTo>
                    <a:pt x="242" y="272"/>
                  </a:lnTo>
                  <a:lnTo>
                    <a:pt x="228" y="290"/>
                  </a:lnTo>
                  <a:lnTo>
                    <a:pt x="215" y="307"/>
                  </a:lnTo>
                  <a:lnTo>
                    <a:pt x="202" y="325"/>
                  </a:lnTo>
                  <a:lnTo>
                    <a:pt x="190" y="343"/>
                  </a:lnTo>
                  <a:lnTo>
                    <a:pt x="178" y="361"/>
                  </a:lnTo>
                  <a:lnTo>
                    <a:pt x="165" y="379"/>
                  </a:lnTo>
                  <a:lnTo>
                    <a:pt x="154" y="398"/>
                  </a:lnTo>
                  <a:lnTo>
                    <a:pt x="143" y="416"/>
                  </a:lnTo>
                  <a:lnTo>
                    <a:pt x="132" y="435"/>
                  </a:lnTo>
                  <a:lnTo>
                    <a:pt x="121" y="455"/>
                  </a:lnTo>
                  <a:lnTo>
                    <a:pt x="111" y="475"/>
                  </a:lnTo>
                  <a:lnTo>
                    <a:pt x="101" y="494"/>
                  </a:lnTo>
                  <a:lnTo>
                    <a:pt x="92" y="514"/>
                  </a:lnTo>
                  <a:lnTo>
                    <a:pt x="83" y="533"/>
                  </a:lnTo>
                  <a:lnTo>
                    <a:pt x="75" y="554"/>
                  </a:lnTo>
                  <a:lnTo>
                    <a:pt x="66" y="574"/>
                  </a:lnTo>
                  <a:lnTo>
                    <a:pt x="59" y="594"/>
                  </a:lnTo>
                  <a:lnTo>
                    <a:pt x="51" y="614"/>
                  </a:lnTo>
                  <a:lnTo>
                    <a:pt x="45" y="633"/>
                  </a:lnTo>
                  <a:lnTo>
                    <a:pt x="38" y="654"/>
                  </a:lnTo>
                  <a:lnTo>
                    <a:pt x="32" y="674"/>
                  </a:lnTo>
                  <a:lnTo>
                    <a:pt x="27" y="694"/>
                  </a:lnTo>
                  <a:lnTo>
                    <a:pt x="22" y="713"/>
                  </a:lnTo>
                  <a:lnTo>
                    <a:pt x="18" y="734"/>
                  </a:lnTo>
                  <a:lnTo>
                    <a:pt x="14" y="753"/>
                  </a:lnTo>
                  <a:lnTo>
                    <a:pt x="11" y="773"/>
                  </a:lnTo>
                  <a:lnTo>
                    <a:pt x="8" y="792"/>
                  </a:lnTo>
                  <a:lnTo>
                    <a:pt x="5" y="811"/>
                  </a:lnTo>
                  <a:lnTo>
                    <a:pt x="3" y="830"/>
                  </a:lnTo>
                  <a:lnTo>
                    <a:pt x="1" y="849"/>
                  </a:lnTo>
                  <a:lnTo>
                    <a:pt x="1" y="868"/>
                  </a:lnTo>
                  <a:lnTo>
                    <a:pt x="0" y="886"/>
                  </a:lnTo>
                  <a:lnTo>
                    <a:pt x="0" y="904"/>
                  </a:lnTo>
                  <a:lnTo>
                    <a:pt x="1" y="921"/>
                  </a:lnTo>
                  <a:lnTo>
                    <a:pt x="2" y="938"/>
                  </a:lnTo>
                  <a:lnTo>
                    <a:pt x="3" y="955"/>
                  </a:lnTo>
                  <a:lnTo>
                    <a:pt x="5" y="972"/>
                  </a:lnTo>
                  <a:lnTo>
                    <a:pt x="9" y="988"/>
                  </a:lnTo>
                  <a:lnTo>
                    <a:pt x="11" y="1004"/>
                  </a:lnTo>
                  <a:lnTo>
                    <a:pt x="15" y="1020"/>
                  </a:lnTo>
                  <a:lnTo>
                    <a:pt x="19" y="1035"/>
                  </a:lnTo>
                  <a:lnTo>
                    <a:pt x="24" y="1049"/>
                  </a:lnTo>
                  <a:lnTo>
                    <a:pt x="29" y="1064"/>
                  </a:lnTo>
                  <a:lnTo>
                    <a:pt x="34" y="1076"/>
                  </a:lnTo>
                  <a:lnTo>
                    <a:pt x="39" y="1090"/>
                  </a:lnTo>
                  <a:lnTo>
                    <a:pt x="46" y="1103"/>
                  </a:lnTo>
                  <a:lnTo>
                    <a:pt x="53" y="1115"/>
                  </a:lnTo>
                  <a:lnTo>
                    <a:pt x="61" y="1126"/>
                  </a:lnTo>
                  <a:lnTo>
                    <a:pt x="68" y="1137"/>
                  </a:lnTo>
                  <a:lnTo>
                    <a:pt x="77" y="1148"/>
                  </a:lnTo>
                  <a:lnTo>
                    <a:pt x="85" y="1157"/>
                  </a:lnTo>
                  <a:lnTo>
                    <a:pt x="95" y="1167"/>
                  </a:lnTo>
                  <a:lnTo>
                    <a:pt x="103" y="1175"/>
                  </a:lnTo>
                  <a:lnTo>
                    <a:pt x="114" y="1184"/>
                  </a:lnTo>
                  <a:lnTo>
                    <a:pt x="124" y="1191"/>
                  </a:lnTo>
                  <a:lnTo>
                    <a:pt x="134" y="1199"/>
                  </a:lnTo>
                  <a:lnTo>
                    <a:pt x="146" y="1205"/>
                  </a:lnTo>
                  <a:lnTo>
                    <a:pt x="157" y="1211"/>
                  </a:lnTo>
                  <a:lnTo>
                    <a:pt x="168" y="1216"/>
                  </a:lnTo>
                  <a:lnTo>
                    <a:pt x="181" y="1220"/>
                  </a:lnTo>
                  <a:lnTo>
                    <a:pt x="193" y="1224"/>
                  </a:lnTo>
                  <a:lnTo>
                    <a:pt x="206" y="1228"/>
                  </a:lnTo>
                  <a:lnTo>
                    <a:pt x="218" y="1230"/>
                  </a:lnTo>
                  <a:lnTo>
                    <a:pt x="232" y="1232"/>
                  </a:lnTo>
                  <a:lnTo>
                    <a:pt x="245" y="1233"/>
                  </a:lnTo>
                  <a:lnTo>
                    <a:pt x="259" y="1233"/>
                  </a:lnTo>
                  <a:lnTo>
                    <a:pt x="273" y="1233"/>
                  </a:lnTo>
                  <a:lnTo>
                    <a:pt x="287" y="1233"/>
                  </a:lnTo>
                  <a:lnTo>
                    <a:pt x="301" y="1231"/>
                  </a:lnTo>
                  <a:lnTo>
                    <a:pt x="316" y="1229"/>
                  </a:lnTo>
                  <a:lnTo>
                    <a:pt x="330" y="1226"/>
                  </a:lnTo>
                  <a:lnTo>
                    <a:pt x="345" y="1223"/>
                  </a:lnTo>
                  <a:lnTo>
                    <a:pt x="360" y="1219"/>
                  </a:lnTo>
                  <a:lnTo>
                    <a:pt x="376" y="1215"/>
                  </a:lnTo>
                  <a:lnTo>
                    <a:pt x="391" y="1209"/>
                  </a:lnTo>
                  <a:lnTo>
                    <a:pt x="406" y="1203"/>
                  </a:lnTo>
                  <a:lnTo>
                    <a:pt x="422" y="1197"/>
                  </a:lnTo>
                  <a:lnTo>
                    <a:pt x="437" y="1190"/>
                  </a:lnTo>
                  <a:lnTo>
                    <a:pt x="453" y="1182"/>
                  </a:lnTo>
                  <a:lnTo>
                    <a:pt x="468" y="1173"/>
                  </a:lnTo>
                  <a:lnTo>
                    <a:pt x="484" y="1165"/>
                  </a:lnTo>
                  <a:lnTo>
                    <a:pt x="499" y="1155"/>
                  </a:lnTo>
                  <a:lnTo>
                    <a:pt x="514" y="1146"/>
                  </a:lnTo>
                  <a:lnTo>
                    <a:pt x="530" y="1135"/>
                  </a:lnTo>
                  <a:lnTo>
                    <a:pt x="545" y="1123"/>
                  </a:lnTo>
                  <a:lnTo>
                    <a:pt x="561" y="1111"/>
                  </a:lnTo>
                  <a:lnTo>
                    <a:pt x="576" y="1100"/>
                  </a:lnTo>
                  <a:lnTo>
                    <a:pt x="591" y="1087"/>
                  </a:lnTo>
                  <a:lnTo>
                    <a:pt x="606" y="1073"/>
                  </a:lnTo>
                  <a:lnTo>
                    <a:pt x="621" y="1059"/>
                  </a:lnTo>
                  <a:lnTo>
                    <a:pt x="636" y="1045"/>
                  </a:lnTo>
                  <a:lnTo>
                    <a:pt x="651" y="1031"/>
                  </a:lnTo>
                  <a:lnTo>
                    <a:pt x="665" y="1016"/>
                  </a:lnTo>
                  <a:lnTo>
                    <a:pt x="679" y="1001"/>
                  </a:lnTo>
                  <a:lnTo>
                    <a:pt x="693" y="985"/>
                  </a:lnTo>
                  <a:lnTo>
                    <a:pt x="707" y="968"/>
                  </a:lnTo>
                  <a:lnTo>
                    <a:pt x="720" y="952"/>
                  </a:lnTo>
                  <a:lnTo>
                    <a:pt x="734" y="935"/>
                  </a:lnTo>
                  <a:lnTo>
                    <a:pt x="747" y="917"/>
                  </a:lnTo>
                  <a:lnTo>
                    <a:pt x="759" y="900"/>
                  </a:lnTo>
                  <a:lnTo>
                    <a:pt x="772" y="882"/>
                  </a:lnTo>
                  <a:lnTo>
                    <a:pt x="784" y="863"/>
                  </a:lnTo>
                  <a:lnTo>
                    <a:pt x="796" y="844"/>
                  </a:lnTo>
                  <a:lnTo>
                    <a:pt x="807" y="826"/>
                  </a:lnTo>
                  <a:lnTo>
                    <a:pt x="818" y="807"/>
                  </a:lnTo>
                  <a:lnTo>
                    <a:pt x="829" y="788"/>
                  </a:lnTo>
                  <a:lnTo>
                    <a:pt x="839" y="769"/>
                  </a:lnTo>
                  <a:lnTo>
                    <a:pt x="849" y="748"/>
                  </a:lnTo>
                  <a:lnTo>
                    <a:pt x="858" y="729"/>
                  </a:lnTo>
                  <a:lnTo>
                    <a:pt x="868" y="709"/>
                  </a:lnTo>
                  <a:lnTo>
                    <a:pt x="876" y="689"/>
                  </a:lnTo>
                  <a:lnTo>
                    <a:pt x="885" y="670"/>
                  </a:lnTo>
                  <a:lnTo>
                    <a:pt x="892" y="649"/>
                  </a:lnTo>
                  <a:lnTo>
                    <a:pt x="901" y="629"/>
                  </a:lnTo>
                  <a:lnTo>
                    <a:pt x="907" y="609"/>
                  </a:lnTo>
                  <a:lnTo>
                    <a:pt x="914" y="589"/>
                  </a:lnTo>
                  <a:lnTo>
                    <a:pt x="920" y="568"/>
                  </a:lnTo>
                  <a:lnTo>
                    <a:pt x="925" y="549"/>
                  </a:lnTo>
                  <a:lnTo>
                    <a:pt x="931" y="529"/>
                  </a:lnTo>
                  <a:lnTo>
                    <a:pt x="935" y="509"/>
                  </a:lnTo>
                  <a:lnTo>
                    <a:pt x="939" y="490"/>
                  </a:lnTo>
                  <a:lnTo>
                    <a:pt x="944" y="469"/>
                  </a:lnTo>
                  <a:lnTo>
                    <a:pt x="947" y="450"/>
                  </a:lnTo>
                  <a:lnTo>
                    <a:pt x="949" y="431"/>
                  </a:lnTo>
                  <a:lnTo>
                    <a:pt x="952" y="412"/>
                  </a:lnTo>
                  <a:lnTo>
                    <a:pt x="953" y="393"/>
                  </a:lnTo>
                  <a:lnTo>
                    <a:pt x="954" y="375"/>
                  </a:lnTo>
                  <a:lnTo>
                    <a:pt x="955" y="357"/>
                  </a:lnTo>
                  <a:lnTo>
                    <a:pt x="955" y="338"/>
                  </a:lnTo>
                  <a:lnTo>
                    <a:pt x="955" y="320"/>
                  </a:lnTo>
                  <a:lnTo>
                    <a:pt x="954" y="303"/>
                  </a:lnTo>
                  <a:lnTo>
                    <a:pt x="953" y="286"/>
                  </a:lnTo>
                  <a:lnTo>
                    <a:pt x="951" y="269"/>
                  </a:lnTo>
                  <a:lnTo>
                    <a:pt x="949" y="252"/>
                  </a:lnTo>
                  <a:lnTo>
                    <a:pt x="946" y="236"/>
                  </a:lnTo>
                  <a:lnTo>
                    <a:pt x="942" y="221"/>
                  </a:lnTo>
                  <a:lnTo>
                    <a:pt x="938" y="205"/>
                  </a:lnTo>
                  <a:lnTo>
                    <a:pt x="934" y="192"/>
                  </a:lnTo>
                  <a:lnTo>
                    <a:pt x="930" y="177"/>
                  </a:lnTo>
                  <a:lnTo>
                    <a:pt x="924" y="163"/>
                  </a:lnTo>
                  <a:lnTo>
                    <a:pt x="919" y="149"/>
                  </a:lnTo>
                  <a:lnTo>
                    <a:pt x="913" y="136"/>
                  </a:lnTo>
                  <a:lnTo>
                    <a:pt x="905" y="124"/>
                  </a:lnTo>
                  <a:lnTo>
                    <a:pt x="899" y="113"/>
                  </a:lnTo>
                  <a:lnTo>
                    <a:pt x="891" y="101"/>
                  </a:lnTo>
                  <a:lnTo>
                    <a:pt x="883" y="90"/>
                  </a:lnTo>
                  <a:lnTo>
                    <a:pt x="874" y="80"/>
                  </a:lnTo>
                  <a:lnTo>
                    <a:pt x="866" y="70"/>
                  </a:lnTo>
                  <a:lnTo>
                    <a:pt x="856" y="62"/>
                  </a:lnTo>
                  <a:lnTo>
                    <a:pt x="847" y="53"/>
                  </a:lnTo>
                  <a:lnTo>
                    <a:pt x="837" y="45"/>
                  </a:lnTo>
                  <a:lnTo>
                    <a:pt x="826" y="38"/>
                  </a:lnTo>
                  <a:lnTo>
                    <a:pt x="816" y="31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9284" name="Freeform 212"/>
            <p:cNvSpPr>
              <a:spLocks/>
            </p:cNvSpPr>
            <p:nvPr/>
          </p:nvSpPr>
          <p:spPr bwMode="auto">
            <a:xfrm>
              <a:off x="2356" y="76"/>
              <a:ext cx="465" cy="684"/>
            </a:xfrm>
            <a:custGeom>
              <a:avLst/>
              <a:gdLst>
                <a:gd name="T0" fmla="*/ 805 w 816"/>
                <a:gd name="T1" fmla="*/ 26 h 1202"/>
                <a:gd name="T2" fmla="*/ 782 w 816"/>
                <a:gd name="T3" fmla="*/ 16 h 1202"/>
                <a:gd name="T4" fmla="*/ 758 w 816"/>
                <a:gd name="T5" fmla="*/ 9 h 1202"/>
                <a:gd name="T6" fmla="*/ 732 w 816"/>
                <a:gd name="T7" fmla="*/ 3 h 1202"/>
                <a:gd name="T8" fmla="*/ 704 w 816"/>
                <a:gd name="T9" fmla="*/ 0 h 1202"/>
                <a:gd name="T10" fmla="*/ 677 w 816"/>
                <a:gd name="T11" fmla="*/ 1 h 1202"/>
                <a:gd name="T12" fmla="*/ 649 w 816"/>
                <a:gd name="T13" fmla="*/ 3 h 1202"/>
                <a:gd name="T14" fmla="*/ 619 w 816"/>
                <a:gd name="T15" fmla="*/ 9 h 1202"/>
                <a:gd name="T16" fmla="*/ 589 w 816"/>
                <a:gd name="T17" fmla="*/ 16 h 1202"/>
                <a:gd name="T18" fmla="*/ 560 w 816"/>
                <a:gd name="T19" fmla="*/ 27 h 1202"/>
                <a:gd name="T20" fmla="*/ 529 w 816"/>
                <a:gd name="T21" fmla="*/ 40 h 1202"/>
                <a:gd name="T22" fmla="*/ 498 w 816"/>
                <a:gd name="T23" fmla="*/ 54 h 1202"/>
                <a:gd name="T24" fmla="*/ 467 w 816"/>
                <a:gd name="T25" fmla="*/ 73 h 1202"/>
                <a:gd name="T26" fmla="*/ 436 w 816"/>
                <a:gd name="T27" fmla="*/ 92 h 1202"/>
                <a:gd name="T28" fmla="*/ 405 w 816"/>
                <a:gd name="T29" fmla="*/ 114 h 1202"/>
                <a:gd name="T30" fmla="*/ 375 w 816"/>
                <a:gd name="T31" fmla="*/ 139 h 1202"/>
                <a:gd name="T32" fmla="*/ 344 w 816"/>
                <a:gd name="T33" fmla="*/ 164 h 1202"/>
                <a:gd name="T34" fmla="*/ 316 w 816"/>
                <a:gd name="T35" fmla="*/ 193 h 1202"/>
                <a:gd name="T36" fmla="*/ 287 w 816"/>
                <a:gd name="T37" fmla="*/ 223 h 1202"/>
                <a:gd name="T38" fmla="*/ 259 w 816"/>
                <a:gd name="T39" fmla="*/ 255 h 1202"/>
                <a:gd name="T40" fmla="*/ 232 w 816"/>
                <a:gd name="T41" fmla="*/ 288 h 1202"/>
                <a:gd name="T42" fmla="*/ 206 w 816"/>
                <a:gd name="T43" fmla="*/ 322 h 1202"/>
                <a:gd name="T44" fmla="*/ 182 w 816"/>
                <a:gd name="T45" fmla="*/ 357 h 1202"/>
                <a:gd name="T46" fmla="*/ 158 w 816"/>
                <a:gd name="T47" fmla="*/ 394 h 1202"/>
                <a:gd name="T48" fmla="*/ 136 w 816"/>
                <a:gd name="T49" fmla="*/ 431 h 1202"/>
                <a:gd name="T50" fmla="*/ 114 w 816"/>
                <a:gd name="T51" fmla="*/ 470 h 1202"/>
                <a:gd name="T52" fmla="*/ 95 w 816"/>
                <a:gd name="T53" fmla="*/ 509 h 1202"/>
                <a:gd name="T54" fmla="*/ 77 w 816"/>
                <a:gd name="T55" fmla="*/ 548 h 1202"/>
                <a:gd name="T56" fmla="*/ 61 w 816"/>
                <a:gd name="T57" fmla="*/ 589 h 1202"/>
                <a:gd name="T58" fmla="*/ 47 w 816"/>
                <a:gd name="T59" fmla="*/ 628 h 1202"/>
                <a:gd name="T60" fmla="*/ 35 w 816"/>
                <a:gd name="T61" fmla="*/ 669 h 1202"/>
                <a:gd name="T62" fmla="*/ 25 w 816"/>
                <a:gd name="T63" fmla="*/ 708 h 1202"/>
                <a:gd name="T64" fmla="*/ 15 w 816"/>
                <a:gd name="T65" fmla="*/ 748 h 1202"/>
                <a:gd name="T66" fmla="*/ 9 w 816"/>
                <a:gd name="T67" fmla="*/ 786 h 1202"/>
                <a:gd name="T68" fmla="*/ 5 w 816"/>
                <a:gd name="T69" fmla="*/ 824 h 1202"/>
                <a:gd name="T70" fmla="*/ 2 w 816"/>
                <a:gd name="T71" fmla="*/ 862 h 1202"/>
                <a:gd name="T72" fmla="*/ 0 w 816"/>
                <a:gd name="T73" fmla="*/ 898 h 1202"/>
                <a:gd name="T74" fmla="*/ 3 w 816"/>
                <a:gd name="T75" fmla="*/ 933 h 1202"/>
                <a:gd name="T76" fmla="*/ 6 w 816"/>
                <a:gd name="T77" fmla="*/ 966 h 1202"/>
                <a:gd name="T78" fmla="*/ 11 w 816"/>
                <a:gd name="T79" fmla="*/ 999 h 1202"/>
                <a:gd name="T80" fmla="*/ 18 w 816"/>
                <a:gd name="T81" fmla="*/ 1029 h 1202"/>
                <a:gd name="T82" fmla="*/ 27 w 816"/>
                <a:gd name="T83" fmla="*/ 1058 h 1202"/>
                <a:gd name="T84" fmla="*/ 38 w 816"/>
                <a:gd name="T85" fmla="*/ 1085 h 1202"/>
                <a:gd name="T86" fmla="*/ 51 w 816"/>
                <a:gd name="T87" fmla="*/ 1110 h 1202"/>
                <a:gd name="T88" fmla="*/ 65 w 816"/>
                <a:gd name="T89" fmla="*/ 1133 h 1202"/>
                <a:gd name="T90" fmla="*/ 81 w 816"/>
                <a:gd name="T91" fmla="*/ 1154 h 1202"/>
                <a:gd name="T92" fmla="*/ 100 w 816"/>
                <a:gd name="T93" fmla="*/ 1172 h 1202"/>
                <a:gd name="T94" fmla="*/ 120 w 816"/>
                <a:gd name="T95" fmla="*/ 1188 h 1202"/>
                <a:gd name="T96" fmla="*/ 141 w 816"/>
                <a:gd name="T97" fmla="*/ 1202 h 1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816" h="1202">
                  <a:moveTo>
                    <a:pt x="816" y="32"/>
                  </a:moveTo>
                  <a:lnTo>
                    <a:pt x="805" y="26"/>
                  </a:lnTo>
                  <a:lnTo>
                    <a:pt x="794" y="20"/>
                  </a:lnTo>
                  <a:lnTo>
                    <a:pt x="782" y="16"/>
                  </a:lnTo>
                  <a:lnTo>
                    <a:pt x="769" y="12"/>
                  </a:lnTo>
                  <a:lnTo>
                    <a:pt x="758" y="9"/>
                  </a:lnTo>
                  <a:lnTo>
                    <a:pt x="745" y="5"/>
                  </a:lnTo>
                  <a:lnTo>
                    <a:pt x="732" y="3"/>
                  </a:lnTo>
                  <a:lnTo>
                    <a:pt x="718" y="1"/>
                  </a:lnTo>
                  <a:lnTo>
                    <a:pt x="704" y="0"/>
                  </a:lnTo>
                  <a:lnTo>
                    <a:pt x="692" y="0"/>
                  </a:lnTo>
                  <a:lnTo>
                    <a:pt x="677" y="1"/>
                  </a:lnTo>
                  <a:lnTo>
                    <a:pt x="663" y="1"/>
                  </a:lnTo>
                  <a:lnTo>
                    <a:pt x="649" y="3"/>
                  </a:lnTo>
                  <a:lnTo>
                    <a:pt x="634" y="5"/>
                  </a:lnTo>
                  <a:lnTo>
                    <a:pt x="619" y="9"/>
                  </a:lnTo>
                  <a:lnTo>
                    <a:pt x="604" y="12"/>
                  </a:lnTo>
                  <a:lnTo>
                    <a:pt x="589" y="16"/>
                  </a:lnTo>
                  <a:lnTo>
                    <a:pt x="574" y="21"/>
                  </a:lnTo>
                  <a:lnTo>
                    <a:pt x="560" y="27"/>
                  </a:lnTo>
                  <a:lnTo>
                    <a:pt x="544" y="33"/>
                  </a:lnTo>
                  <a:lnTo>
                    <a:pt x="529" y="40"/>
                  </a:lnTo>
                  <a:lnTo>
                    <a:pt x="514" y="47"/>
                  </a:lnTo>
                  <a:lnTo>
                    <a:pt x="498" y="54"/>
                  </a:lnTo>
                  <a:lnTo>
                    <a:pt x="483" y="63"/>
                  </a:lnTo>
                  <a:lnTo>
                    <a:pt x="467" y="73"/>
                  </a:lnTo>
                  <a:lnTo>
                    <a:pt x="451" y="82"/>
                  </a:lnTo>
                  <a:lnTo>
                    <a:pt x="436" y="92"/>
                  </a:lnTo>
                  <a:lnTo>
                    <a:pt x="421" y="103"/>
                  </a:lnTo>
                  <a:lnTo>
                    <a:pt x="405" y="114"/>
                  </a:lnTo>
                  <a:lnTo>
                    <a:pt x="390" y="126"/>
                  </a:lnTo>
                  <a:lnTo>
                    <a:pt x="375" y="139"/>
                  </a:lnTo>
                  <a:lnTo>
                    <a:pt x="359" y="151"/>
                  </a:lnTo>
                  <a:lnTo>
                    <a:pt x="344" y="164"/>
                  </a:lnTo>
                  <a:lnTo>
                    <a:pt x="331" y="178"/>
                  </a:lnTo>
                  <a:lnTo>
                    <a:pt x="316" y="193"/>
                  </a:lnTo>
                  <a:lnTo>
                    <a:pt x="301" y="208"/>
                  </a:lnTo>
                  <a:lnTo>
                    <a:pt x="287" y="223"/>
                  </a:lnTo>
                  <a:lnTo>
                    <a:pt x="273" y="239"/>
                  </a:lnTo>
                  <a:lnTo>
                    <a:pt x="259" y="255"/>
                  </a:lnTo>
                  <a:lnTo>
                    <a:pt x="245" y="271"/>
                  </a:lnTo>
                  <a:lnTo>
                    <a:pt x="232" y="288"/>
                  </a:lnTo>
                  <a:lnTo>
                    <a:pt x="219" y="305"/>
                  </a:lnTo>
                  <a:lnTo>
                    <a:pt x="206" y="322"/>
                  </a:lnTo>
                  <a:lnTo>
                    <a:pt x="193" y="340"/>
                  </a:lnTo>
                  <a:lnTo>
                    <a:pt x="182" y="357"/>
                  </a:lnTo>
                  <a:lnTo>
                    <a:pt x="169" y="376"/>
                  </a:lnTo>
                  <a:lnTo>
                    <a:pt x="158" y="394"/>
                  </a:lnTo>
                  <a:lnTo>
                    <a:pt x="146" y="413"/>
                  </a:lnTo>
                  <a:lnTo>
                    <a:pt x="136" y="431"/>
                  </a:lnTo>
                  <a:lnTo>
                    <a:pt x="125" y="451"/>
                  </a:lnTo>
                  <a:lnTo>
                    <a:pt x="114" y="470"/>
                  </a:lnTo>
                  <a:lnTo>
                    <a:pt x="105" y="490"/>
                  </a:lnTo>
                  <a:lnTo>
                    <a:pt x="95" y="509"/>
                  </a:lnTo>
                  <a:lnTo>
                    <a:pt x="87" y="529"/>
                  </a:lnTo>
                  <a:lnTo>
                    <a:pt x="77" y="548"/>
                  </a:lnTo>
                  <a:lnTo>
                    <a:pt x="70" y="569"/>
                  </a:lnTo>
                  <a:lnTo>
                    <a:pt x="61" y="589"/>
                  </a:lnTo>
                  <a:lnTo>
                    <a:pt x="55" y="609"/>
                  </a:lnTo>
                  <a:lnTo>
                    <a:pt x="47" y="628"/>
                  </a:lnTo>
                  <a:lnTo>
                    <a:pt x="41" y="649"/>
                  </a:lnTo>
                  <a:lnTo>
                    <a:pt x="35" y="669"/>
                  </a:lnTo>
                  <a:lnTo>
                    <a:pt x="29" y="688"/>
                  </a:lnTo>
                  <a:lnTo>
                    <a:pt x="25" y="708"/>
                  </a:lnTo>
                  <a:lnTo>
                    <a:pt x="20" y="728"/>
                  </a:lnTo>
                  <a:lnTo>
                    <a:pt x="15" y="748"/>
                  </a:lnTo>
                  <a:lnTo>
                    <a:pt x="12" y="767"/>
                  </a:lnTo>
                  <a:lnTo>
                    <a:pt x="9" y="786"/>
                  </a:lnTo>
                  <a:lnTo>
                    <a:pt x="7" y="805"/>
                  </a:lnTo>
                  <a:lnTo>
                    <a:pt x="5" y="824"/>
                  </a:lnTo>
                  <a:lnTo>
                    <a:pt x="3" y="843"/>
                  </a:lnTo>
                  <a:lnTo>
                    <a:pt x="2" y="862"/>
                  </a:lnTo>
                  <a:lnTo>
                    <a:pt x="2" y="880"/>
                  </a:lnTo>
                  <a:lnTo>
                    <a:pt x="0" y="898"/>
                  </a:lnTo>
                  <a:lnTo>
                    <a:pt x="2" y="916"/>
                  </a:lnTo>
                  <a:lnTo>
                    <a:pt x="3" y="933"/>
                  </a:lnTo>
                  <a:lnTo>
                    <a:pt x="4" y="950"/>
                  </a:lnTo>
                  <a:lnTo>
                    <a:pt x="6" y="966"/>
                  </a:lnTo>
                  <a:lnTo>
                    <a:pt x="8" y="983"/>
                  </a:lnTo>
                  <a:lnTo>
                    <a:pt x="11" y="999"/>
                  </a:lnTo>
                  <a:lnTo>
                    <a:pt x="14" y="1014"/>
                  </a:lnTo>
                  <a:lnTo>
                    <a:pt x="18" y="1029"/>
                  </a:lnTo>
                  <a:lnTo>
                    <a:pt x="22" y="1044"/>
                  </a:lnTo>
                  <a:lnTo>
                    <a:pt x="27" y="1058"/>
                  </a:lnTo>
                  <a:lnTo>
                    <a:pt x="32" y="1071"/>
                  </a:lnTo>
                  <a:lnTo>
                    <a:pt x="38" y="1085"/>
                  </a:lnTo>
                  <a:lnTo>
                    <a:pt x="44" y="1098"/>
                  </a:lnTo>
                  <a:lnTo>
                    <a:pt x="51" y="1110"/>
                  </a:lnTo>
                  <a:lnTo>
                    <a:pt x="58" y="1122"/>
                  </a:lnTo>
                  <a:lnTo>
                    <a:pt x="65" y="1133"/>
                  </a:lnTo>
                  <a:lnTo>
                    <a:pt x="74" y="1144"/>
                  </a:lnTo>
                  <a:lnTo>
                    <a:pt x="81" y="1154"/>
                  </a:lnTo>
                  <a:lnTo>
                    <a:pt x="91" y="1164"/>
                  </a:lnTo>
                  <a:lnTo>
                    <a:pt x="100" y="1172"/>
                  </a:lnTo>
                  <a:lnTo>
                    <a:pt x="109" y="1181"/>
                  </a:lnTo>
                  <a:lnTo>
                    <a:pt x="120" y="1188"/>
                  </a:lnTo>
                  <a:lnTo>
                    <a:pt x="130" y="1196"/>
                  </a:lnTo>
                  <a:lnTo>
                    <a:pt x="141" y="1202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9285" name="Freeform 213"/>
            <p:cNvSpPr>
              <a:spLocks/>
            </p:cNvSpPr>
            <p:nvPr/>
          </p:nvSpPr>
          <p:spPr bwMode="auto">
            <a:xfrm>
              <a:off x="2908" y="494"/>
              <a:ext cx="271" cy="350"/>
            </a:xfrm>
            <a:custGeom>
              <a:avLst/>
              <a:gdLst>
                <a:gd name="T0" fmla="*/ 391 w 478"/>
                <a:gd name="T1" fmla="*/ 8 h 617"/>
                <a:gd name="T2" fmla="*/ 365 w 478"/>
                <a:gd name="T3" fmla="*/ 2 h 617"/>
                <a:gd name="T4" fmla="*/ 336 w 478"/>
                <a:gd name="T5" fmla="*/ 1 h 617"/>
                <a:gd name="T6" fmla="*/ 305 w 478"/>
                <a:gd name="T7" fmla="*/ 5 h 617"/>
                <a:gd name="T8" fmla="*/ 273 w 478"/>
                <a:gd name="T9" fmla="*/ 16 h 617"/>
                <a:gd name="T10" fmla="*/ 240 w 478"/>
                <a:gd name="T11" fmla="*/ 32 h 617"/>
                <a:gd name="T12" fmla="*/ 207 w 478"/>
                <a:gd name="T13" fmla="*/ 53 h 617"/>
                <a:gd name="T14" fmla="*/ 175 w 478"/>
                <a:gd name="T15" fmla="*/ 79 h 617"/>
                <a:gd name="T16" fmla="*/ 144 w 478"/>
                <a:gd name="T17" fmla="*/ 109 h 617"/>
                <a:gd name="T18" fmla="*/ 115 w 478"/>
                <a:gd name="T19" fmla="*/ 143 h 617"/>
                <a:gd name="T20" fmla="*/ 88 w 478"/>
                <a:gd name="T21" fmla="*/ 182 h 617"/>
                <a:gd name="T22" fmla="*/ 65 w 478"/>
                <a:gd name="T23" fmla="*/ 221 h 617"/>
                <a:gd name="T24" fmla="*/ 43 w 478"/>
                <a:gd name="T25" fmla="*/ 263 h 617"/>
                <a:gd name="T26" fmla="*/ 26 w 478"/>
                <a:gd name="T27" fmla="*/ 304 h 617"/>
                <a:gd name="T28" fmla="*/ 13 w 478"/>
                <a:gd name="T29" fmla="*/ 347 h 617"/>
                <a:gd name="T30" fmla="*/ 5 w 478"/>
                <a:gd name="T31" fmla="*/ 388 h 617"/>
                <a:gd name="T32" fmla="*/ 1 w 478"/>
                <a:gd name="T33" fmla="*/ 429 h 617"/>
                <a:gd name="T34" fmla="*/ 1 w 478"/>
                <a:gd name="T35" fmla="*/ 467 h 617"/>
                <a:gd name="T36" fmla="*/ 5 w 478"/>
                <a:gd name="T37" fmla="*/ 501 h 617"/>
                <a:gd name="T38" fmla="*/ 15 w 478"/>
                <a:gd name="T39" fmla="*/ 533 h 617"/>
                <a:gd name="T40" fmla="*/ 27 w 478"/>
                <a:gd name="T41" fmla="*/ 560 h 617"/>
                <a:gd name="T42" fmla="*/ 45 w 478"/>
                <a:gd name="T43" fmla="*/ 582 h 617"/>
                <a:gd name="T44" fmla="*/ 66 w 478"/>
                <a:gd name="T45" fmla="*/ 599 h 617"/>
                <a:gd name="T46" fmla="*/ 90 w 478"/>
                <a:gd name="T47" fmla="*/ 611 h 617"/>
                <a:gd name="T48" fmla="*/ 118 w 478"/>
                <a:gd name="T49" fmla="*/ 616 h 617"/>
                <a:gd name="T50" fmla="*/ 147 w 478"/>
                <a:gd name="T51" fmla="*/ 616 h 617"/>
                <a:gd name="T52" fmla="*/ 177 w 478"/>
                <a:gd name="T53" fmla="*/ 611 h 617"/>
                <a:gd name="T54" fmla="*/ 210 w 478"/>
                <a:gd name="T55" fmla="*/ 599 h 617"/>
                <a:gd name="T56" fmla="*/ 242 w 478"/>
                <a:gd name="T57" fmla="*/ 582 h 617"/>
                <a:gd name="T58" fmla="*/ 275 w 478"/>
                <a:gd name="T59" fmla="*/ 560 h 617"/>
                <a:gd name="T60" fmla="*/ 307 w 478"/>
                <a:gd name="T61" fmla="*/ 533 h 617"/>
                <a:gd name="T62" fmla="*/ 338 w 478"/>
                <a:gd name="T63" fmla="*/ 502 h 617"/>
                <a:gd name="T64" fmla="*/ 367 w 478"/>
                <a:gd name="T65" fmla="*/ 467 h 617"/>
                <a:gd name="T66" fmla="*/ 394 w 478"/>
                <a:gd name="T67" fmla="*/ 429 h 617"/>
                <a:gd name="T68" fmla="*/ 417 w 478"/>
                <a:gd name="T69" fmla="*/ 389 h 617"/>
                <a:gd name="T70" fmla="*/ 437 w 478"/>
                <a:gd name="T71" fmla="*/ 348 h 617"/>
                <a:gd name="T72" fmla="*/ 453 w 478"/>
                <a:gd name="T73" fmla="*/ 305 h 617"/>
                <a:gd name="T74" fmla="*/ 466 w 478"/>
                <a:gd name="T75" fmla="*/ 263 h 617"/>
                <a:gd name="T76" fmla="*/ 473 w 478"/>
                <a:gd name="T77" fmla="*/ 221 h 617"/>
                <a:gd name="T78" fmla="*/ 478 w 478"/>
                <a:gd name="T79" fmla="*/ 182 h 617"/>
                <a:gd name="T80" fmla="*/ 477 w 478"/>
                <a:gd name="T81" fmla="*/ 144 h 617"/>
                <a:gd name="T82" fmla="*/ 471 w 478"/>
                <a:gd name="T83" fmla="*/ 110 h 617"/>
                <a:gd name="T84" fmla="*/ 461 w 478"/>
                <a:gd name="T85" fmla="*/ 79 h 617"/>
                <a:gd name="T86" fmla="*/ 447 w 478"/>
                <a:gd name="T87" fmla="*/ 53 h 617"/>
                <a:gd name="T88" fmla="*/ 429 w 478"/>
                <a:gd name="T89" fmla="*/ 32 h 617"/>
                <a:gd name="T90" fmla="*/ 407 w 478"/>
                <a:gd name="T91" fmla="*/ 16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78" h="617">
                  <a:moveTo>
                    <a:pt x="407" y="16"/>
                  </a:moveTo>
                  <a:lnTo>
                    <a:pt x="400" y="11"/>
                  </a:lnTo>
                  <a:lnTo>
                    <a:pt x="391" y="8"/>
                  </a:lnTo>
                  <a:lnTo>
                    <a:pt x="383" y="5"/>
                  </a:lnTo>
                  <a:lnTo>
                    <a:pt x="374" y="3"/>
                  </a:lnTo>
                  <a:lnTo>
                    <a:pt x="365" y="2"/>
                  </a:lnTo>
                  <a:lnTo>
                    <a:pt x="355" y="1"/>
                  </a:lnTo>
                  <a:lnTo>
                    <a:pt x="346" y="0"/>
                  </a:lnTo>
                  <a:lnTo>
                    <a:pt x="336" y="1"/>
                  </a:lnTo>
                  <a:lnTo>
                    <a:pt x="325" y="1"/>
                  </a:lnTo>
                  <a:lnTo>
                    <a:pt x="316" y="3"/>
                  </a:lnTo>
                  <a:lnTo>
                    <a:pt x="305" y="5"/>
                  </a:lnTo>
                  <a:lnTo>
                    <a:pt x="295" y="8"/>
                  </a:lnTo>
                  <a:lnTo>
                    <a:pt x="284" y="11"/>
                  </a:lnTo>
                  <a:lnTo>
                    <a:pt x="273" y="16"/>
                  </a:lnTo>
                  <a:lnTo>
                    <a:pt x="262" y="20"/>
                  </a:lnTo>
                  <a:lnTo>
                    <a:pt x="251" y="26"/>
                  </a:lnTo>
                  <a:lnTo>
                    <a:pt x="240" y="32"/>
                  </a:lnTo>
                  <a:lnTo>
                    <a:pt x="230" y="38"/>
                  </a:lnTo>
                  <a:lnTo>
                    <a:pt x="218" y="45"/>
                  </a:lnTo>
                  <a:lnTo>
                    <a:pt x="207" y="53"/>
                  </a:lnTo>
                  <a:lnTo>
                    <a:pt x="197" y="61"/>
                  </a:lnTo>
                  <a:lnTo>
                    <a:pt x="186" y="70"/>
                  </a:lnTo>
                  <a:lnTo>
                    <a:pt x="175" y="79"/>
                  </a:lnTo>
                  <a:lnTo>
                    <a:pt x="165" y="89"/>
                  </a:lnTo>
                  <a:lnTo>
                    <a:pt x="154" y="99"/>
                  </a:lnTo>
                  <a:lnTo>
                    <a:pt x="144" y="109"/>
                  </a:lnTo>
                  <a:lnTo>
                    <a:pt x="134" y="121"/>
                  </a:lnTo>
                  <a:lnTo>
                    <a:pt x="124" y="132"/>
                  </a:lnTo>
                  <a:lnTo>
                    <a:pt x="115" y="143"/>
                  </a:lnTo>
                  <a:lnTo>
                    <a:pt x="106" y="156"/>
                  </a:lnTo>
                  <a:lnTo>
                    <a:pt x="97" y="169"/>
                  </a:lnTo>
                  <a:lnTo>
                    <a:pt x="88" y="182"/>
                  </a:lnTo>
                  <a:lnTo>
                    <a:pt x="79" y="194"/>
                  </a:lnTo>
                  <a:lnTo>
                    <a:pt x="72" y="207"/>
                  </a:lnTo>
                  <a:lnTo>
                    <a:pt x="65" y="221"/>
                  </a:lnTo>
                  <a:lnTo>
                    <a:pt x="57" y="235"/>
                  </a:lnTo>
                  <a:lnTo>
                    <a:pt x="50" y="249"/>
                  </a:lnTo>
                  <a:lnTo>
                    <a:pt x="43" y="263"/>
                  </a:lnTo>
                  <a:lnTo>
                    <a:pt x="37" y="276"/>
                  </a:lnTo>
                  <a:lnTo>
                    <a:pt x="32" y="290"/>
                  </a:lnTo>
                  <a:lnTo>
                    <a:pt x="26" y="304"/>
                  </a:lnTo>
                  <a:lnTo>
                    <a:pt x="22" y="319"/>
                  </a:lnTo>
                  <a:lnTo>
                    <a:pt x="18" y="333"/>
                  </a:lnTo>
                  <a:lnTo>
                    <a:pt x="13" y="347"/>
                  </a:lnTo>
                  <a:lnTo>
                    <a:pt x="10" y="361"/>
                  </a:lnTo>
                  <a:lnTo>
                    <a:pt x="7" y="374"/>
                  </a:lnTo>
                  <a:lnTo>
                    <a:pt x="5" y="388"/>
                  </a:lnTo>
                  <a:lnTo>
                    <a:pt x="3" y="402"/>
                  </a:lnTo>
                  <a:lnTo>
                    <a:pt x="2" y="416"/>
                  </a:lnTo>
                  <a:lnTo>
                    <a:pt x="1" y="429"/>
                  </a:lnTo>
                  <a:lnTo>
                    <a:pt x="0" y="441"/>
                  </a:lnTo>
                  <a:lnTo>
                    <a:pt x="0" y="454"/>
                  </a:lnTo>
                  <a:lnTo>
                    <a:pt x="1" y="467"/>
                  </a:lnTo>
                  <a:lnTo>
                    <a:pt x="2" y="479"/>
                  </a:lnTo>
                  <a:lnTo>
                    <a:pt x="3" y="490"/>
                  </a:lnTo>
                  <a:lnTo>
                    <a:pt x="5" y="501"/>
                  </a:lnTo>
                  <a:lnTo>
                    <a:pt x="8" y="512"/>
                  </a:lnTo>
                  <a:lnTo>
                    <a:pt x="11" y="522"/>
                  </a:lnTo>
                  <a:lnTo>
                    <a:pt x="15" y="533"/>
                  </a:lnTo>
                  <a:lnTo>
                    <a:pt x="19" y="542"/>
                  </a:lnTo>
                  <a:lnTo>
                    <a:pt x="23" y="551"/>
                  </a:lnTo>
                  <a:lnTo>
                    <a:pt x="27" y="560"/>
                  </a:lnTo>
                  <a:lnTo>
                    <a:pt x="33" y="567"/>
                  </a:lnTo>
                  <a:lnTo>
                    <a:pt x="39" y="575"/>
                  </a:lnTo>
                  <a:lnTo>
                    <a:pt x="45" y="582"/>
                  </a:lnTo>
                  <a:lnTo>
                    <a:pt x="52" y="588"/>
                  </a:lnTo>
                  <a:lnTo>
                    <a:pt x="58" y="594"/>
                  </a:lnTo>
                  <a:lnTo>
                    <a:pt x="66" y="599"/>
                  </a:lnTo>
                  <a:lnTo>
                    <a:pt x="74" y="603"/>
                  </a:lnTo>
                  <a:lnTo>
                    <a:pt x="82" y="608"/>
                  </a:lnTo>
                  <a:lnTo>
                    <a:pt x="90" y="611"/>
                  </a:lnTo>
                  <a:lnTo>
                    <a:pt x="99" y="613"/>
                  </a:lnTo>
                  <a:lnTo>
                    <a:pt x="108" y="615"/>
                  </a:lnTo>
                  <a:lnTo>
                    <a:pt x="118" y="616"/>
                  </a:lnTo>
                  <a:lnTo>
                    <a:pt x="127" y="617"/>
                  </a:lnTo>
                  <a:lnTo>
                    <a:pt x="137" y="617"/>
                  </a:lnTo>
                  <a:lnTo>
                    <a:pt x="147" y="616"/>
                  </a:lnTo>
                  <a:lnTo>
                    <a:pt x="157" y="615"/>
                  </a:lnTo>
                  <a:lnTo>
                    <a:pt x="167" y="613"/>
                  </a:lnTo>
                  <a:lnTo>
                    <a:pt x="177" y="611"/>
                  </a:lnTo>
                  <a:lnTo>
                    <a:pt x="188" y="608"/>
                  </a:lnTo>
                  <a:lnTo>
                    <a:pt x="199" y="603"/>
                  </a:lnTo>
                  <a:lnTo>
                    <a:pt x="210" y="599"/>
                  </a:lnTo>
                  <a:lnTo>
                    <a:pt x="221" y="594"/>
                  </a:lnTo>
                  <a:lnTo>
                    <a:pt x="232" y="588"/>
                  </a:lnTo>
                  <a:lnTo>
                    <a:pt x="242" y="582"/>
                  </a:lnTo>
                  <a:lnTo>
                    <a:pt x="254" y="575"/>
                  </a:lnTo>
                  <a:lnTo>
                    <a:pt x="265" y="568"/>
                  </a:lnTo>
                  <a:lnTo>
                    <a:pt x="275" y="560"/>
                  </a:lnTo>
                  <a:lnTo>
                    <a:pt x="286" y="551"/>
                  </a:lnTo>
                  <a:lnTo>
                    <a:pt x="297" y="543"/>
                  </a:lnTo>
                  <a:lnTo>
                    <a:pt x="307" y="533"/>
                  </a:lnTo>
                  <a:lnTo>
                    <a:pt x="318" y="522"/>
                  </a:lnTo>
                  <a:lnTo>
                    <a:pt x="329" y="513"/>
                  </a:lnTo>
                  <a:lnTo>
                    <a:pt x="338" y="502"/>
                  </a:lnTo>
                  <a:lnTo>
                    <a:pt x="348" y="490"/>
                  </a:lnTo>
                  <a:lnTo>
                    <a:pt x="357" y="479"/>
                  </a:lnTo>
                  <a:lnTo>
                    <a:pt x="367" y="467"/>
                  </a:lnTo>
                  <a:lnTo>
                    <a:pt x="377" y="454"/>
                  </a:lnTo>
                  <a:lnTo>
                    <a:pt x="385" y="441"/>
                  </a:lnTo>
                  <a:lnTo>
                    <a:pt x="394" y="429"/>
                  </a:lnTo>
                  <a:lnTo>
                    <a:pt x="402" y="416"/>
                  </a:lnTo>
                  <a:lnTo>
                    <a:pt x="410" y="402"/>
                  </a:lnTo>
                  <a:lnTo>
                    <a:pt x="417" y="389"/>
                  </a:lnTo>
                  <a:lnTo>
                    <a:pt x="424" y="375"/>
                  </a:lnTo>
                  <a:lnTo>
                    <a:pt x="431" y="362"/>
                  </a:lnTo>
                  <a:lnTo>
                    <a:pt x="437" y="348"/>
                  </a:lnTo>
                  <a:lnTo>
                    <a:pt x="443" y="333"/>
                  </a:lnTo>
                  <a:lnTo>
                    <a:pt x="449" y="319"/>
                  </a:lnTo>
                  <a:lnTo>
                    <a:pt x="453" y="305"/>
                  </a:lnTo>
                  <a:lnTo>
                    <a:pt x="457" y="291"/>
                  </a:lnTo>
                  <a:lnTo>
                    <a:pt x="462" y="276"/>
                  </a:lnTo>
                  <a:lnTo>
                    <a:pt x="466" y="263"/>
                  </a:lnTo>
                  <a:lnTo>
                    <a:pt x="469" y="249"/>
                  </a:lnTo>
                  <a:lnTo>
                    <a:pt x="471" y="235"/>
                  </a:lnTo>
                  <a:lnTo>
                    <a:pt x="473" y="221"/>
                  </a:lnTo>
                  <a:lnTo>
                    <a:pt x="476" y="208"/>
                  </a:lnTo>
                  <a:lnTo>
                    <a:pt x="477" y="194"/>
                  </a:lnTo>
                  <a:lnTo>
                    <a:pt x="478" y="182"/>
                  </a:lnTo>
                  <a:lnTo>
                    <a:pt x="478" y="169"/>
                  </a:lnTo>
                  <a:lnTo>
                    <a:pt x="478" y="156"/>
                  </a:lnTo>
                  <a:lnTo>
                    <a:pt x="477" y="144"/>
                  </a:lnTo>
                  <a:lnTo>
                    <a:pt x="476" y="133"/>
                  </a:lnTo>
                  <a:lnTo>
                    <a:pt x="473" y="121"/>
                  </a:lnTo>
                  <a:lnTo>
                    <a:pt x="471" y="110"/>
                  </a:lnTo>
                  <a:lnTo>
                    <a:pt x="468" y="100"/>
                  </a:lnTo>
                  <a:lnTo>
                    <a:pt x="465" y="89"/>
                  </a:lnTo>
                  <a:lnTo>
                    <a:pt x="461" y="79"/>
                  </a:lnTo>
                  <a:lnTo>
                    <a:pt x="456" y="70"/>
                  </a:lnTo>
                  <a:lnTo>
                    <a:pt x="452" y="61"/>
                  </a:lnTo>
                  <a:lnTo>
                    <a:pt x="447" y="53"/>
                  </a:lnTo>
                  <a:lnTo>
                    <a:pt x="442" y="45"/>
                  </a:lnTo>
                  <a:lnTo>
                    <a:pt x="435" y="38"/>
                  </a:lnTo>
                  <a:lnTo>
                    <a:pt x="429" y="32"/>
                  </a:lnTo>
                  <a:lnTo>
                    <a:pt x="422" y="26"/>
                  </a:lnTo>
                  <a:lnTo>
                    <a:pt x="415" y="21"/>
                  </a:lnTo>
                  <a:lnTo>
                    <a:pt x="407" y="16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9286" name="Line 214"/>
            <p:cNvSpPr>
              <a:spLocks noChangeShapeType="1"/>
            </p:cNvSpPr>
            <p:nvPr/>
          </p:nvSpPr>
          <p:spPr bwMode="auto">
            <a:xfrm>
              <a:off x="3866" y="1066"/>
              <a:ext cx="0" cy="25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9287" name="Line 215"/>
            <p:cNvSpPr>
              <a:spLocks noChangeShapeType="1"/>
            </p:cNvSpPr>
            <p:nvPr/>
          </p:nvSpPr>
          <p:spPr bwMode="auto">
            <a:xfrm>
              <a:off x="2435" y="760"/>
              <a:ext cx="418" cy="24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9288" name="Line 216"/>
            <p:cNvSpPr>
              <a:spLocks noChangeShapeType="1"/>
            </p:cNvSpPr>
            <p:nvPr/>
          </p:nvSpPr>
          <p:spPr bwMode="auto">
            <a:xfrm>
              <a:off x="2821" y="96"/>
              <a:ext cx="413" cy="23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59289" name="Text Box 217"/>
          <p:cNvSpPr txBox="1">
            <a:spLocks noChangeArrowheads="1"/>
          </p:cNvSpPr>
          <p:nvPr/>
        </p:nvSpPr>
        <p:spPr bwMode="auto">
          <a:xfrm>
            <a:off x="6324600" y="0"/>
            <a:ext cx="28194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7C8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>
              <a:spcBef>
                <a:spcPct val="50000"/>
              </a:spcBef>
            </a:pPr>
            <a:r>
              <a:rPr lang="zh-CN" altLang="en-US" sz="3600">
                <a:solidFill>
                  <a:srgbClr val="FF0000"/>
                </a:solidFill>
                <a:effectLst/>
                <a:ea typeface="黑体" pitchFamily="2" charset="-122"/>
              </a:rPr>
              <a:t>步骤二</a:t>
            </a:r>
          </a:p>
        </p:txBody>
      </p:sp>
      <p:grpSp>
        <p:nvGrpSpPr>
          <p:cNvPr id="205" name="Group 26"/>
          <p:cNvGrpSpPr>
            <a:grpSpLocks/>
          </p:cNvGrpSpPr>
          <p:nvPr/>
        </p:nvGrpSpPr>
        <p:grpSpPr bwMode="auto">
          <a:xfrm>
            <a:off x="6588224" y="973210"/>
            <a:ext cx="2205928" cy="2239766"/>
            <a:chOff x="1337" y="443"/>
            <a:chExt cx="3064" cy="3111"/>
          </a:xfrm>
        </p:grpSpPr>
        <p:sp>
          <p:nvSpPr>
            <p:cNvPr id="206" name="Line 27"/>
            <p:cNvSpPr>
              <a:spLocks noChangeShapeType="1"/>
            </p:cNvSpPr>
            <p:nvPr/>
          </p:nvSpPr>
          <p:spPr bwMode="auto">
            <a:xfrm flipH="1" flipV="1">
              <a:off x="2620" y="830"/>
              <a:ext cx="2" cy="1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7" name="Freeform 28"/>
            <p:cNvSpPr>
              <a:spLocks/>
            </p:cNvSpPr>
            <p:nvPr/>
          </p:nvSpPr>
          <p:spPr bwMode="auto">
            <a:xfrm>
              <a:off x="2603" y="827"/>
              <a:ext cx="142" cy="14"/>
            </a:xfrm>
            <a:custGeom>
              <a:avLst/>
              <a:gdLst>
                <a:gd name="T0" fmla="*/ 362 w 362"/>
                <a:gd name="T1" fmla="*/ 37 h 37"/>
                <a:gd name="T2" fmla="*/ 269 w 362"/>
                <a:gd name="T3" fmla="*/ 13 h 37"/>
                <a:gd name="T4" fmla="*/ 222 w 362"/>
                <a:gd name="T5" fmla="*/ 5 h 37"/>
                <a:gd name="T6" fmla="*/ 175 w 362"/>
                <a:gd name="T7" fmla="*/ 1 h 37"/>
                <a:gd name="T8" fmla="*/ 129 w 362"/>
                <a:gd name="T9" fmla="*/ 0 h 37"/>
                <a:gd name="T10" fmla="*/ 84 w 362"/>
                <a:gd name="T11" fmla="*/ 2 h 37"/>
                <a:gd name="T12" fmla="*/ 40 w 362"/>
                <a:gd name="T13" fmla="*/ 9 h 37"/>
                <a:gd name="T14" fmla="*/ 0 w 362"/>
                <a:gd name="T15" fmla="*/ 2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62" h="37">
                  <a:moveTo>
                    <a:pt x="362" y="37"/>
                  </a:moveTo>
                  <a:lnTo>
                    <a:pt x="269" y="13"/>
                  </a:lnTo>
                  <a:lnTo>
                    <a:pt x="222" y="5"/>
                  </a:lnTo>
                  <a:lnTo>
                    <a:pt x="175" y="1"/>
                  </a:lnTo>
                  <a:lnTo>
                    <a:pt x="129" y="0"/>
                  </a:lnTo>
                  <a:lnTo>
                    <a:pt x="84" y="2"/>
                  </a:lnTo>
                  <a:lnTo>
                    <a:pt x="40" y="9"/>
                  </a:lnTo>
                  <a:lnTo>
                    <a:pt x="0" y="2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8" name="Freeform 29"/>
            <p:cNvSpPr>
              <a:spLocks/>
            </p:cNvSpPr>
            <p:nvPr/>
          </p:nvSpPr>
          <p:spPr bwMode="auto">
            <a:xfrm>
              <a:off x="2519" y="623"/>
              <a:ext cx="357" cy="226"/>
            </a:xfrm>
            <a:custGeom>
              <a:avLst/>
              <a:gdLst>
                <a:gd name="T0" fmla="*/ 918 w 918"/>
                <a:gd name="T1" fmla="*/ 440 h 576"/>
                <a:gd name="T2" fmla="*/ 880 w 918"/>
                <a:gd name="T3" fmla="*/ 460 h 576"/>
                <a:gd name="T4" fmla="*/ 837 w 918"/>
                <a:gd name="T5" fmla="*/ 480 h 576"/>
                <a:gd name="T6" fmla="*/ 743 w 918"/>
                <a:gd name="T7" fmla="*/ 517 h 576"/>
                <a:gd name="T8" fmla="*/ 640 w 918"/>
                <a:gd name="T9" fmla="*/ 547 h 576"/>
                <a:gd name="T10" fmla="*/ 538 w 918"/>
                <a:gd name="T11" fmla="*/ 567 h 576"/>
                <a:gd name="T12" fmla="*/ 435 w 918"/>
                <a:gd name="T13" fmla="*/ 576 h 576"/>
                <a:gd name="T14" fmla="*/ 384 w 918"/>
                <a:gd name="T15" fmla="*/ 575 h 576"/>
                <a:gd name="T16" fmla="*/ 333 w 918"/>
                <a:gd name="T17" fmla="*/ 570 h 576"/>
                <a:gd name="T18" fmla="*/ 285 w 918"/>
                <a:gd name="T19" fmla="*/ 562 h 576"/>
                <a:gd name="T20" fmla="*/ 239 w 918"/>
                <a:gd name="T21" fmla="*/ 550 h 576"/>
                <a:gd name="T22" fmla="*/ 196 w 918"/>
                <a:gd name="T23" fmla="*/ 533 h 576"/>
                <a:gd name="T24" fmla="*/ 158 w 918"/>
                <a:gd name="T25" fmla="*/ 514 h 576"/>
                <a:gd name="T26" fmla="*/ 123 w 918"/>
                <a:gd name="T27" fmla="*/ 492 h 576"/>
                <a:gd name="T28" fmla="*/ 92 w 918"/>
                <a:gd name="T29" fmla="*/ 465 h 576"/>
                <a:gd name="T30" fmla="*/ 64 w 918"/>
                <a:gd name="T31" fmla="*/ 435 h 576"/>
                <a:gd name="T32" fmla="*/ 41 w 918"/>
                <a:gd name="T33" fmla="*/ 402 h 576"/>
                <a:gd name="T34" fmla="*/ 23 w 918"/>
                <a:gd name="T35" fmla="*/ 367 h 576"/>
                <a:gd name="T36" fmla="*/ 10 w 918"/>
                <a:gd name="T37" fmla="*/ 330 h 576"/>
                <a:gd name="T38" fmla="*/ 3 w 918"/>
                <a:gd name="T39" fmla="*/ 294 h 576"/>
                <a:gd name="T40" fmla="*/ 0 w 918"/>
                <a:gd name="T41" fmla="*/ 256 h 576"/>
                <a:gd name="T42" fmla="*/ 3 w 918"/>
                <a:gd name="T43" fmla="*/ 220 h 576"/>
                <a:gd name="T44" fmla="*/ 10 w 918"/>
                <a:gd name="T45" fmla="*/ 183 h 576"/>
                <a:gd name="T46" fmla="*/ 23 w 918"/>
                <a:gd name="T47" fmla="*/ 147 h 576"/>
                <a:gd name="T48" fmla="*/ 41 w 918"/>
                <a:gd name="T49" fmla="*/ 112 h 576"/>
                <a:gd name="T50" fmla="*/ 64 w 918"/>
                <a:gd name="T51" fmla="*/ 80 h 576"/>
                <a:gd name="T52" fmla="*/ 91 w 918"/>
                <a:gd name="T53" fmla="*/ 49 h 576"/>
                <a:gd name="T54" fmla="*/ 123 w 918"/>
                <a:gd name="T55" fmla="*/ 23 h 576"/>
                <a:gd name="T56" fmla="*/ 158 w 918"/>
                <a:gd name="T57" fmla="*/ 0 h 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918" h="576">
                  <a:moveTo>
                    <a:pt x="918" y="440"/>
                  </a:moveTo>
                  <a:lnTo>
                    <a:pt x="880" y="460"/>
                  </a:lnTo>
                  <a:lnTo>
                    <a:pt x="837" y="480"/>
                  </a:lnTo>
                  <a:lnTo>
                    <a:pt x="743" y="517"/>
                  </a:lnTo>
                  <a:lnTo>
                    <a:pt x="640" y="547"/>
                  </a:lnTo>
                  <a:lnTo>
                    <a:pt x="538" y="567"/>
                  </a:lnTo>
                  <a:lnTo>
                    <a:pt x="435" y="576"/>
                  </a:lnTo>
                  <a:lnTo>
                    <a:pt x="384" y="575"/>
                  </a:lnTo>
                  <a:lnTo>
                    <a:pt x="333" y="570"/>
                  </a:lnTo>
                  <a:lnTo>
                    <a:pt x="285" y="562"/>
                  </a:lnTo>
                  <a:lnTo>
                    <a:pt x="239" y="550"/>
                  </a:lnTo>
                  <a:lnTo>
                    <a:pt x="196" y="533"/>
                  </a:lnTo>
                  <a:lnTo>
                    <a:pt x="158" y="514"/>
                  </a:lnTo>
                  <a:lnTo>
                    <a:pt x="123" y="492"/>
                  </a:lnTo>
                  <a:lnTo>
                    <a:pt x="92" y="465"/>
                  </a:lnTo>
                  <a:lnTo>
                    <a:pt x="64" y="435"/>
                  </a:lnTo>
                  <a:lnTo>
                    <a:pt x="41" y="402"/>
                  </a:lnTo>
                  <a:lnTo>
                    <a:pt x="23" y="367"/>
                  </a:lnTo>
                  <a:lnTo>
                    <a:pt x="10" y="330"/>
                  </a:lnTo>
                  <a:lnTo>
                    <a:pt x="3" y="294"/>
                  </a:lnTo>
                  <a:lnTo>
                    <a:pt x="0" y="256"/>
                  </a:lnTo>
                  <a:lnTo>
                    <a:pt x="3" y="220"/>
                  </a:lnTo>
                  <a:lnTo>
                    <a:pt x="10" y="183"/>
                  </a:lnTo>
                  <a:lnTo>
                    <a:pt x="23" y="147"/>
                  </a:lnTo>
                  <a:lnTo>
                    <a:pt x="41" y="112"/>
                  </a:lnTo>
                  <a:lnTo>
                    <a:pt x="64" y="80"/>
                  </a:lnTo>
                  <a:lnTo>
                    <a:pt x="91" y="49"/>
                  </a:lnTo>
                  <a:lnTo>
                    <a:pt x="123" y="23"/>
                  </a:lnTo>
                  <a:lnTo>
                    <a:pt x="158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9" name="Freeform 30"/>
            <p:cNvSpPr>
              <a:spLocks/>
            </p:cNvSpPr>
            <p:nvPr/>
          </p:nvSpPr>
          <p:spPr bwMode="auto">
            <a:xfrm>
              <a:off x="2579" y="598"/>
              <a:ext cx="357" cy="196"/>
            </a:xfrm>
            <a:custGeom>
              <a:avLst/>
              <a:gdLst>
                <a:gd name="T0" fmla="*/ 0 w 918"/>
                <a:gd name="T1" fmla="*/ 62 h 502"/>
                <a:gd name="T2" fmla="*/ 38 w 918"/>
                <a:gd name="T3" fmla="*/ 43 h 502"/>
                <a:gd name="T4" fmla="*/ 81 w 918"/>
                <a:gd name="T5" fmla="*/ 27 h 502"/>
                <a:gd name="T6" fmla="*/ 127 w 918"/>
                <a:gd name="T7" fmla="*/ 14 h 502"/>
                <a:gd name="T8" fmla="*/ 175 w 918"/>
                <a:gd name="T9" fmla="*/ 5 h 502"/>
                <a:gd name="T10" fmla="*/ 226 w 918"/>
                <a:gd name="T11" fmla="*/ 1 h 502"/>
                <a:gd name="T12" fmla="*/ 277 w 918"/>
                <a:gd name="T13" fmla="*/ 0 h 502"/>
                <a:gd name="T14" fmla="*/ 329 w 918"/>
                <a:gd name="T15" fmla="*/ 2 h 502"/>
                <a:gd name="T16" fmla="*/ 380 w 918"/>
                <a:gd name="T17" fmla="*/ 9 h 502"/>
                <a:gd name="T18" fmla="*/ 482 w 918"/>
                <a:gd name="T19" fmla="*/ 28 h 502"/>
                <a:gd name="T20" fmla="*/ 585 w 918"/>
                <a:gd name="T21" fmla="*/ 59 h 502"/>
                <a:gd name="T22" fmla="*/ 679 w 918"/>
                <a:gd name="T23" fmla="*/ 96 h 502"/>
                <a:gd name="T24" fmla="*/ 722 w 918"/>
                <a:gd name="T25" fmla="*/ 116 h 502"/>
                <a:gd name="T26" fmla="*/ 760 w 918"/>
                <a:gd name="T27" fmla="*/ 137 h 502"/>
                <a:gd name="T28" fmla="*/ 794 w 918"/>
                <a:gd name="T29" fmla="*/ 159 h 502"/>
                <a:gd name="T30" fmla="*/ 826 w 918"/>
                <a:gd name="T31" fmla="*/ 181 h 502"/>
                <a:gd name="T32" fmla="*/ 854 w 918"/>
                <a:gd name="T33" fmla="*/ 203 h 502"/>
                <a:gd name="T34" fmla="*/ 876 w 918"/>
                <a:gd name="T35" fmla="*/ 227 h 502"/>
                <a:gd name="T36" fmla="*/ 894 w 918"/>
                <a:gd name="T37" fmla="*/ 250 h 502"/>
                <a:gd name="T38" fmla="*/ 907 w 918"/>
                <a:gd name="T39" fmla="*/ 274 h 502"/>
                <a:gd name="T40" fmla="*/ 915 w 918"/>
                <a:gd name="T41" fmla="*/ 296 h 502"/>
                <a:gd name="T42" fmla="*/ 918 w 918"/>
                <a:gd name="T43" fmla="*/ 318 h 502"/>
                <a:gd name="T44" fmla="*/ 915 w 918"/>
                <a:gd name="T45" fmla="*/ 341 h 502"/>
                <a:gd name="T46" fmla="*/ 907 w 918"/>
                <a:gd name="T47" fmla="*/ 364 h 502"/>
                <a:gd name="T48" fmla="*/ 894 w 918"/>
                <a:gd name="T49" fmla="*/ 388 h 502"/>
                <a:gd name="T50" fmla="*/ 876 w 918"/>
                <a:gd name="T51" fmla="*/ 411 h 502"/>
                <a:gd name="T52" fmla="*/ 854 w 918"/>
                <a:gd name="T53" fmla="*/ 434 h 502"/>
                <a:gd name="T54" fmla="*/ 826 w 918"/>
                <a:gd name="T55" fmla="*/ 457 h 502"/>
                <a:gd name="T56" fmla="*/ 794 w 918"/>
                <a:gd name="T57" fmla="*/ 479 h 502"/>
                <a:gd name="T58" fmla="*/ 760 w 918"/>
                <a:gd name="T59" fmla="*/ 50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18" h="502">
                  <a:moveTo>
                    <a:pt x="0" y="62"/>
                  </a:moveTo>
                  <a:lnTo>
                    <a:pt x="38" y="43"/>
                  </a:lnTo>
                  <a:lnTo>
                    <a:pt x="81" y="27"/>
                  </a:lnTo>
                  <a:lnTo>
                    <a:pt x="127" y="14"/>
                  </a:lnTo>
                  <a:lnTo>
                    <a:pt x="175" y="5"/>
                  </a:lnTo>
                  <a:lnTo>
                    <a:pt x="226" y="1"/>
                  </a:lnTo>
                  <a:lnTo>
                    <a:pt x="277" y="0"/>
                  </a:lnTo>
                  <a:lnTo>
                    <a:pt x="329" y="2"/>
                  </a:lnTo>
                  <a:lnTo>
                    <a:pt x="380" y="9"/>
                  </a:lnTo>
                  <a:lnTo>
                    <a:pt x="482" y="28"/>
                  </a:lnTo>
                  <a:lnTo>
                    <a:pt x="585" y="59"/>
                  </a:lnTo>
                  <a:lnTo>
                    <a:pt x="679" y="96"/>
                  </a:lnTo>
                  <a:lnTo>
                    <a:pt x="722" y="116"/>
                  </a:lnTo>
                  <a:lnTo>
                    <a:pt x="760" y="137"/>
                  </a:lnTo>
                  <a:lnTo>
                    <a:pt x="794" y="159"/>
                  </a:lnTo>
                  <a:lnTo>
                    <a:pt x="826" y="181"/>
                  </a:lnTo>
                  <a:lnTo>
                    <a:pt x="854" y="203"/>
                  </a:lnTo>
                  <a:lnTo>
                    <a:pt x="876" y="227"/>
                  </a:lnTo>
                  <a:lnTo>
                    <a:pt x="894" y="250"/>
                  </a:lnTo>
                  <a:lnTo>
                    <a:pt x="907" y="274"/>
                  </a:lnTo>
                  <a:lnTo>
                    <a:pt x="915" y="296"/>
                  </a:lnTo>
                  <a:lnTo>
                    <a:pt x="918" y="318"/>
                  </a:lnTo>
                  <a:lnTo>
                    <a:pt x="915" y="341"/>
                  </a:lnTo>
                  <a:lnTo>
                    <a:pt x="907" y="364"/>
                  </a:lnTo>
                  <a:lnTo>
                    <a:pt x="894" y="388"/>
                  </a:lnTo>
                  <a:lnTo>
                    <a:pt x="876" y="411"/>
                  </a:lnTo>
                  <a:lnTo>
                    <a:pt x="854" y="434"/>
                  </a:lnTo>
                  <a:lnTo>
                    <a:pt x="826" y="457"/>
                  </a:lnTo>
                  <a:lnTo>
                    <a:pt x="794" y="479"/>
                  </a:lnTo>
                  <a:lnTo>
                    <a:pt x="760" y="50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0" name="Line 31"/>
            <p:cNvSpPr>
              <a:spLocks noChangeShapeType="1"/>
            </p:cNvSpPr>
            <p:nvPr/>
          </p:nvSpPr>
          <p:spPr bwMode="auto">
            <a:xfrm>
              <a:off x="3023" y="1939"/>
              <a:ext cx="651" cy="65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1" name="Line 32"/>
            <p:cNvSpPr>
              <a:spLocks noChangeShapeType="1"/>
            </p:cNvSpPr>
            <p:nvPr/>
          </p:nvSpPr>
          <p:spPr bwMode="auto">
            <a:xfrm>
              <a:off x="2786" y="2075"/>
              <a:ext cx="651" cy="65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2" name="Freeform 33"/>
            <p:cNvSpPr>
              <a:spLocks/>
            </p:cNvSpPr>
            <p:nvPr/>
          </p:nvSpPr>
          <p:spPr bwMode="auto">
            <a:xfrm>
              <a:off x="2786" y="1939"/>
              <a:ext cx="237" cy="136"/>
            </a:xfrm>
            <a:custGeom>
              <a:avLst/>
              <a:gdLst>
                <a:gd name="T0" fmla="*/ 608 w 608"/>
                <a:gd name="T1" fmla="*/ 0 h 354"/>
                <a:gd name="T2" fmla="*/ 608 w 608"/>
                <a:gd name="T3" fmla="*/ 3 h 354"/>
                <a:gd name="T4" fmla="*/ 0 w 608"/>
                <a:gd name="T5" fmla="*/ 354 h 354"/>
                <a:gd name="T6" fmla="*/ 0 w 608"/>
                <a:gd name="T7" fmla="*/ 9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08" h="354">
                  <a:moveTo>
                    <a:pt x="608" y="0"/>
                  </a:moveTo>
                  <a:lnTo>
                    <a:pt x="608" y="3"/>
                  </a:lnTo>
                  <a:lnTo>
                    <a:pt x="0" y="354"/>
                  </a:lnTo>
                  <a:lnTo>
                    <a:pt x="0" y="9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" name="Line 34"/>
            <p:cNvSpPr>
              <a:spLocks noChangeShapeType="1"/>
            </p:cNvSpPr>
            <p:nvPr/>
          </p:nvSpPr>
          <p:spPr bwMode="auto">
            <a:xfrm flipV="1">
              <a:off x="1337" y="963"/>
              <a:ext cx="659" cy="160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4" name="Freeform 35"/>
            <p:cNvSpPr>
              <a:spLocks/>
            </p:cNvSpPr>
            <p:nvPr/>
          </p:nvSpPr>
          <p:spPr bwMode="auto">
            <a:xfrm>
              <a:off x="2832" y="1124"/>
              <a:ext cx="442" cy="572"/>
            </a:xfrm>
            <a:custGeom>
              <a:avLst/>
              <a:gdLst>
                <a:gd name="T0" fmla="*/ 933 w 1140"/>
                <a:gd name="T1" fmla="*/ 18 h 1472"/>
                <a:gd name="T2" fmla="*/ 866 w 1140"/>
                <a:gd name="T3" fmla="*/ 2 h 1472"/>
                <a:gd name="T4" fmla="*/ 793 w 1140"/>
                <a:gd name="T5" fmla="*/ 1 h 1472"/>
                <a:gd name="T6" fmla="*/ 715 w 1140"/>
                <a:gd name="T7" fmla="*/ 15 h 1472"/>
                <a:gd name="T8" fmla="*/ 635 w 1140"/>
                <a:gd name="T9" fmla="*/ 44 h 1472"/>
                <a:gd name="T10" fmla="*/ 553 w 1140"/>
                <a:gd name="T11" fmla="*/ 87 h 1472"/>
                <a:gd name="T12" fmla="*/ 471 w 1140"/>
                <a:gd name="T13" fmla="*/ 145 h 1472"/>
                <a:gd name="T14" fmla="*/ 392 w 1140"/>
                <a:gd name="T15" fmla="*/ 213 h 1472"/>
                <a:gd name="T16" fmla="*/ 317 w 1140"/>
                <a:gd name="T17" fmla="*/ 293 h 1472"/>
                <a:gd name="T18" fmla="*/ 245 w 1140"/>
                <a:gd name="T19" fmla="*/ 382 h 1472"/>
                <a:gd name="T20" fmla="*/ 181 w 1140"/>
                <a:gd name="T21" fmla="*/ 478 h 1472"/>
                <a:gd name="T22" fmla="*/ 126 w 1140"/>
                <a:gd name="T23" fmla="*/ 580 h 1472"/>
                <a:gd name="T24" fmla="*/ 79 w 1140"/>
                <a:gd name="T25" fmla="*/ 684 h 1472"/>
                <a:gd name="T26" fmla="*/ 43 w 1140"/>
                <a:gd name="T27" fmla="*/ 790 h 1472"/>
                <a:gd name="T28" fmla="*/ 17 w 1140"/>
                <a:gd name="T29" fmla="*/ 895 h 1472"/>
                <a:gd name="T30" fmla="*/ 2 w 1140"/>
                <a:gd name="T31" fmla="*/ 996 h 1472"/>
                <a:gd name="T32" fmla="*/ 0 w 1140"/>
                <a:gd name="T33" fmla="*/ 1092 h 1472"/>
                <a:gd name="T34" fmla="*/ 10 w 1140"/>
                <a:gd name="T35" fmla="*/ 1182 h 1472"/>
                <a:gd name="T36" fmla="*/ 30 w 1140"/>
                <a:gd name="T37" fmla="*/ 1260 h 1472"/>
                <a:gd name="T38" fmla="*/ 63 w 1140"/>
                <a:gd name="T39" fmla="*/ 1330 h 1472"/>
                <a:gd name="T40" fmla="*/ 105 w 1140"/>
                <a:gd name="T41" fmla="*/ 1386 h 1472"/>
                <a:gd name="T42" fmla="*/ 157 w 1140"/>
                <a:gd name="T43" fmla="*/ 1429 h 1472"/>
                <a:gd name="T44" fmla="*/ 218 w 1140"/>
                <a:gd name="T45" fmla="*/ 1457 h 1472"/>
                <a:gd name="T46" fmla="*/ 286 w 1140"/>
                <a:gd name="T47" fmla="*/ 1471 h 1472"/>
                <a:gd name="T48" fmla="*/ 360 w 1140"/>
                <a:gd name="T49" fmla="*/ 1470 h 1472"/>
                <a:gd name="T50" fmla="*/ 438 w 1140"/>
                <a:gd name="T51" fmla="*/ 1453 h 1472"/>
                <a:gd name="T52" fmla="*/ 519 w 1140"/>
                <a:gd name="T53" fmla="*/ 1421 h 1472"/>
                <a:gd name="T54" fmla="*/ 601 w 1140"/>
                <a:gd name="T55" fmla="*/ 1375 h 1472"/>
                <a:gd name="T56" fmla="*/ 682 w 1140"/>
                <a:gd name="T57" fmla="*/ 1317 h 1472"/>
                <a:gd name="T58" fmla="*/ 761 w 1140"/>
                <a:gd name="T59" fmla="*/ 1246 h 1472"/>
                <a:gd name="T60" fmla="*/ 836 w 1140"/>
                <a:gd name="T61" fmla="*/ 1164 h 1472"/>
                <a:gd name="T62" fmla="*/ 905 w 1140"/>
                <a:gd name="T63" fmla="*/ 1074 h 1472"/>
                <a:gd name="T64" fmla="*/ 968 w 1140"/>
                <a:gd name="T65" fmla="*/ 977 h 1472"/>
                <a:gd name="T66" fmla="*/ 1023 w 1140"/>
                <a:gd name="T67" fmla="*/ 875 h 1472"/>
                <a:gd name="T68" fmla="*/ 1067 w 1140"/>
                <a:gd name="T69" fmla="*/ 770 h 1472"/>
                <a:gd name="T70" fmla="*/ 1102 w 1140"/>
                <a:gd name="T71" fmla="*/ 664 h 1472"/>
                <a:gd name="T72" fmla="*/ 1126 w 1140"/>
                <a:gd name="T73" fmla="*/ 560 h 1472"/>
                <a:gd name="T74" fmla="*/ 1139 w 1140"/>
                <a:gd name="T75" fmla="*/ 459 h 1472"/>
                <a:gd name="T76" fmla="*/ 1139 w 1140"/>
                <a:gd name="T77" fmla="*/ 364 h 1472"/>
                <a:gd name="T78" fmla="*/ 1128 w 1140"/>
                <a:gd name="T79" fmla="*/ 277 h 1472"/>
                <a:gd name="T80" fmla="*/ 1105 w 1140"/>
                <a:gd name="T81" fmla="*/ 199 h 1472"/>
                <a:gd name="T82" fmla="*/ 1070 w 1140"/>
                <a:gd name="T83" fmla="*/ 132 h 1472"/>
                <a:gd name="T84" fmla="*/ 1027 w 1140"/>
                <a:gd name="T85" fmla="*/ 77 h 1472"/>
                <a:gd name="T86" fmla="*/ 974 w 1140"/>
                <a:gd name="T87" fmla="*/ 37 h 1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40" h="1472">
                  <a:moveTo>
                    <a:pt x="974" y="37"/>
                  </a:moveTo>
                  <a:lnTo>
                    <a:pt x="953" y="26"/>
                  </a:lnTo>
                  <a:lnTo>
                    <a:pt x="933" y="18"/>
                  </a:lnTo>
                  <a:lnTo>
                    <a:pt x="911" y="11"/>
                  </a:lnTo>
                  <a:lnTo>
                    <a:pt x="888" y="5"/>
                  </a:lnTo>
                  <a:lnTo>
                    <a:pt x="866" y="2"/>
                  </a:lnTo>
                  <a:lnTo>
                    <a:pt x="843" y="0"/>
                  </a:lnTo>
                  <a:lnTo>
                    <a:pt x="818" y="0"/>
                  </a:lnTo>
                  <a:lnTo>
                    <a:pt x="793" y="1"/>
                  </a:lnTo>
                  <a:lnTo>
                    <a:pt x="767" y="4"/>
                  </a:lnTo>
                  <a:lnTo>
                    <a:pt x="741" y="8"/>
                  </a:lnTo>
                  <a:lnTo>
                    <a:pt x="715" y="15"/>
                  </a:lnTo>
                  <a:lnTo>
                    <a:pt x="689" y="23"/>
                  </a:lnTo>
                  <a:lnTo>
                    <a:pt x="662" y="33"/>
                  </a:lnTo>
                  <a:lnTo>
                    <a:pt x="635" y="44"/>
                  </a:lnTo>
                  <a:lnTo>
                    <a:pt x="607" y="57"/>
                  </a:lnTo>
                  <a:lnTo>
                    <a:pt x="581" y="71"/>
                  </a:lnTo>
                  <a:lnTo>
                    <a:pt x="553" y="87"/>
                  </a:lnTo>
                  <a:lnTo>
                    <a:pt x="525" y="105"/>
                  </a:lnTo>
                  <a:lnTo>
                    <a:pt x="499" y="123"/>
                  </a:lnTo>
                  <a:lnTo>
                    <a:pt x="471" y="145"/>
                  </a:lnTo>
                  <a:lnTo>
                    <a:pt x="444" y="166"/>
                  </a:lnTo>
                  <a:lnTo>
                    <a:pt x="418" y="189"/>
                  </a:lnTo>
                  <a:lnTo>
                    <a:pt x="392" y="213"/>
                  </a:lnTo>
                  <a:lnTo>
                    <a:pt x="367" y="238"/>
                  </a:lnTo>
                  <a:lnTo>
                    <a:pt x="341" y="265"/>
                  </a:lnTo>
                  <a:lnTo>
                    <a:pt x="317" y="293"/>
                  </a:lnTo>
                  <a:lnTo>
                    <a:pt x="292" y="321"/>
                  </a:lnTo>
                  <a:lnTo>
                    <a:pt x="269" y="351"/>
                  </a:lnTo>
                  <a:lnTo>
                    <a:pt x="245" y="382"/>
                  </a:lnTo>
                  <a:lnTo>
                    <a:pt x="223" y="413"/>
                  </a:lnTo>
                  <a:lnTo>
                    <a:pt x="202" y="445"/>
                  </a:lnTo>
                  <a:lnTo>
                    <a:pt x="181" y="478"/>
                  </a:lnTo>
                  <a:lnTo>
                    <a:pt x="162" y="512"/>
                  </a:lnTo>
                  <a:lnTo>
                    <a:pt x="143" y="545"/>
                  </a:lnTo>
                  <a:lnTo>
                    <a:pt x="126" y="580"/>
                  </a:lnTo>
                  <a:lnTo>
                    <a:pt x="109" y="614"/>
                  </a:lnTo>
                  <a:lnTo>
                    <a:pt x="94" y="649"/>
                  </a:lnTo>
                  <a:lnTo>
                    <a:pt x="79" y="684"/>
                  </a:lnTo>
                  <a:lnTo>
                    <a:pt x="65" y="719"/>
                  </a:lnTo>
                  <a:lnTo>
                    <a:pt x="54" y="755"/>
                  </a:lnTo>
                  <a:lnTo>
                    <a:pt x="43" y="790"/>
                  </a:lnTo>
                  <a:lnTo>
                    <a:pt x="33" y="825"/>
                  </a:lnTo>
                  <a:lnTo>
                    <a:pt x="25" y="860"/>
                  </a:lnTo>
                  <a:lnTo>
                    <a:pt x="17" y="895"/>
                  </a:lnTo>
                  <a:lnTo>
                    <a:pt x="11" y="929"/>
                  </a:lnTo>
                  <a:lnTo>
                    <a:pt x="7" y="963"/>
                  </a:lnTo>
                  <a:lnTo>
                    <a:pt x="2" y="996"/>
                  </a:lnTo>
                  <a:lnTo>
                    <a:pt x="0" y="1029"/>
                  </a:lnTo>
                  <a:lnTo>
                    <a:pt x="0" y="1061"/>
                  </a:lnTo>
                  <a:lnTo>
                    <a:pt x="0" y="1092"/>
                  </a:lnTo>
                  <a:lnTo>
                    <a:pt x="2" y="1123"/>
                  </a:lnTo>
                  <a:lnTo>
                    <a:pt x="6" y="1153"/>
                  </a:lnTo>
                  <a:lnTo>
                    <a:pt x="10" y="1182"/>
                  </a:lnTo>
                  <a:lnTo>
                    <a:pt x="15" y="1209"/>
                  </a:lnTo>
                  <a:lnTo>
                    <a:pt x="23" y="1236"/>
                  </a:lnTo>
                  <a:lnTo>
                    <a:pt x="30" y="1260"/>
                  </a:lnTo>
                  <a:lnTo>
                    <a:pt x="40" y="1285"/>
                  </a:lnTo>
                  <a:lnTo>
                    <a:pt x="50" y="1308"/>
                  </a:lnTo>
                  <a:lnTo>
                    <a:pt x="63" y="1330"/>
                  </a:lnTo>
                  <a:lnTo>
                    <a:pt x="76" y="1350"/>
                  </a:lnTo>
                  <a:lnTo>
                    <a:pt x="90" y="1369"/>
                  </a:lnTo>
                  <a:lnTo>
                    <a:pt x="105" y="1386"/>
                  </a:lnTo>
                  <a:lnTo>
                    <a:pt x="122" y="1402"/>
                  </a:lnTo>
                  <a:lnTo>
                    <a:pt x="139" y="1416"/>
                  </a:lnTo>
                  <a:lnTo>
                    <a:pt x="157" y="1429"/>
                  </a:lnTo>
                  <a:lnTo>
                    <a:pt x="177" y="1440"/>
                  </a:lnTo>
                  <a:lnTo>
                    <a:pt x="197" y="1450"/>
                  </a:lnTo>
                  <a:lnTo>
                    <a:pt x="218" y="1457"/>
                  </a:lnTo>
                  <a:lnTo>
                    <a:pt x="240" y="1464"/>
                  </a:lnTo>
                  <a:lnTo>
                    <a:pt x="262" y="1468"/>
                  </a:lnTo>
                  <a:lnTo>
                    <a:pt x="286" y="1471"/>
                  </a:lnTo>
                  <a:lnTo>
                    <a:pt x="310" y="1472"/>
                  </a:lnTo>
                  <a:lnTo>
                    <a:pt x="335" y="1472"/>
                  </a:lnTo>
                  <a:lnTo>
                    <a:pt x="360" y="1470"/>
                  </a:lnTo>
                  <a:lnTo>
                    <a:pt x="386" y="1466"/>
                  </a:lnTo>
                  <a:lnTo>
                    <a:pt x="411" y="1460"/>
                  </a:lnTo>
                  <a:lnTo>
                    <a:pt x="438" y="1453"/>
                  </a:lnTo>
                  <a:lnTo>
                    <a:pt x="465" y="1444"/>
                  </a:lnTo>
                  <a:lnTo>
                    <a:pt x="491" y="1434"/>
                  </a:lnTo>
                  <a:lnTo>
                    <a:pt x="519" y="1421"/>
                  </a:lnTo>
                  <a:lnTo>
                    <a:pt x="547" y="1407"/>
                  </a:lnTo>
                  <a:lnTo>
                    <a:pt x="573" y="1392"/>
                  </a:lnTo>
                  <a:lnTo>
                    <a:pt x="601" y="1375"/>
                  </a:lnTo>
                  <a:lnTo>
                    <a:pt x="628" y="1357"/>
                  </a:lnTo>
                  <a:lnTo>
                    <a:pt x="655" y="1338"/>
                  </a:lnTo>
                  <a:lnTo>
                    <a:pt x="682" y="1317"/>
                  </a:lnTo>
                  <a:lnTo>
                    <a:pt x="708" y="1294"/>
                  </a:lnTo>
                  <a:lnTo>
                    <a:pt x="735" y="1271"/>
                  </a:lnTo>
                  <a:lnTo>
                    <a:pt x="761" y="1246"/>
                  </a:lnTo>
                  <a:lnTo>
                    <a:pt x="786" y="1220"/>
                  </a:lnTo>
                  <a:lnTo>
                    <a:pt x="812" y="1193"/>
                  </a:lnTo>
                  <a:lnTo>
                    <a:pt x="836" y="1164"/>
                  </a:lnTo>
                  <a:lnTo>
                    <a:pt x="860" y="1136"/>
                  </a:lnTo>
                  <a:lnTo>
                    <a:pt x="883" y="1105"/>
                  </a:lnTo>
                  <a:lnTo>
                    <a:pt x="905" y="1074"/>
                  </a:lnTo>
                  <a:lnTo>
                    <a:pt x="928" y="1043"/>
                  </a:lnTo>
                  <a:lnTo>
                    <a:pt x="948" y="1010"/>
                  </a:lnTo>
                  <a:lnTo>
                    <a:pt x="968" y="977"/>
                  </a:lnTo>
                  <a:lnTo>
                    <a:pt x="987" y="943"/>
                  </a:lnTo>
                  <a:lnTo>
                    <a:pt x="1006" y="909"/>
                  </a:lnTo>
                  <a:lnTo>
                    <a:pt x="1023" y="875"/>
                  </a:lnTo>
                  <a:lnTo>
                    <a:pt x="1039" y="840"/>
                  </a:lnTo>
                  <a:lnTo>
                    <a:pt x="1053" y="805"/>
                  </a:lnTo>
                  <a:lnTo>
                    <a:pt x="1067" y="770"/>
                  </a:lnTo>
                  <a:lnTo>
                    <a:pt x="1080" y="734"/>
                  </a:lnTo>
                  <a:lnTo>
                    <a:pt x="1092" y="699"/>
                  </a:lnTo>
                  <a:lnTo>
                    <a:pt x="1102" y="664"/>
                  </a:lnTo>
                  <a:lnTo>
                    <a:pt x="1112" y="629"/>
                  </a:lnTo>
                  <a:lnTo>
                    <a:pt x="1119" y="594"/>
                  </a:lnTo>
                  <a:lnTo>
                    <a:pt x="1126" y="560"/>
                  </a:lnTo>
                  <a:lnTo>
                    <a:pt x="1131" y="526"/>
                  </a:lnTo>
                  <a:lnTo>
                    <a:pt x="1135" y="492"/>
                  </a:lnTo>
                  <a:lnTo>
                    <a:pt x="1139" y="459"/>
                  </a:lnTo>
                  <a:lnTo>
                    <a:pt x="1140" y="427"/>
                  </a:lnTo>
                  <a:lnTo>
                    <a:pt x="1140" y="395"/>
                  </a:lnTo>
                  <a:lnTo>
                    <a:pt x="1139" y="364"/>
                  </a:lnTo>
                  <a:lnTo>
                    <a:pt x="1136" y="334"/>
                  </a:lnTo>
                  <a:lnTo>
                    <a:pt x="1132" y="304"/>
                  </a:lnTo>
                  <a:lnTo>
                    <a:pt x="1128" y="277"/>
                  </a:lnTo>
                  <a:lnTo>
                    <a:pt x="1122" y="250"/>
                  </a:lnTo>
                  <a:lnTo>
                    <a:pt x="1114" y="223"/>
                  </a:lnTo>
                  <a:lnTo>
                    <a:pt x="1105" y="199"/>
                  </a:lnTo>
                  <a:lnTo>
                    <a:pt x="1095" y="175"/>
                  </a:lnTo>
                  <a:lnTo>
                    <a:pt x="1083" y="153"/>
                  </a:lnTo>
                  <a:lnTo>
                    <a:pt x="1070" y="132"/>
                  </a:lnTo>
                  <a:lnTo>
                    <a:pt x="1058" y="113"/>
                  </a:lnTo>
                  <a:lnTo>
                    <a:pt x="1043" y="95"/>
                  </a:lnTo>
                  <a:lnTo>
                    <a:pt x="1027" y="77"/>
                  </a:lnTo>
                  <a:lnTo>
                    <a:pt x="1010" y="63"/>
                  </a:lnTo>
                  <a:lnTo>
                    <a:pt x="992" y="49"/>
                  </a:lnTo>
                  <a:lnTo>
                    <a:pt x="974" y="37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" name="Freeform 36"/>
            <p:cNvSpPr>
              <a:spLocks/>
            </p:cNvSpPr>
            <p:nvPr/>
          </p:nvSpPr>
          <p:spPr bwMode="auto">
            <a:xfrm>
              <a:off x="2609" y="835"/>
              <a:ext cx="888" cy="1147"/>
            </a:xfrm>
            <a:custGeom>
              <a:avLst/>
              <a:gdLst>
                <a:gd name="T0" fmla="*/ 1890 w 2280"/>
                <a:gd name="T1" fmla="*/ 47 h 2946"/>
                <a:gd name="T2" fmla="*/ 1798 w 2280"/>
                <a:gd name="T3" fmla="*/ 17 h 2946"/>
                <a:gd name="T4" fmla="*/ 1700 w 2280"/>
                <a:gd name="T5" fmla="*/ 2 h 2946"/>
                <a:gd name="T6" fmla="*/ 1597 w 2280"/>
                <a:gd name="T7" fmla="*/ 2 h 2946"/>
                <a:gd name="T8" fmla="*/ 1488 w 2280"/>
                <a:gd name="T9" fmla="*/ 17 h 2946"/>
                <a:gd name="T10" fmla="*/ 1375 w 2280"/>
                <a:gd name="T11" fmla="*/ 48 h 2946"/>
                <a:gd name="T12" fmla="*/ 1260 w 2280"/>
                <a:gd name="T13" fmla="*/ 93 h 2946"/>
                <a:gd name="T14" fmla="*/ 1145 w 2280"/>
                <a:gd name="T15" fmla="*/ 152 h 2946"/>
                <a:gd name="T16" fmla="*/ 1029 w 2280"/>
                <a:gd name="T17" fmla="*/ 226 h 2946"/>
                <a:gd name="T18" fmla="*/ 914 w 2280"/>
                <a:gd name="T19" fmla="*/ 312 h 2946"/>
                <a:gd name="T20" fmla="*/ 801 w 2280"/>
                <a:gd name="T21" fmla="*/ 410 h 2946"/>
                <a:gd name="T22" fmla="*/ 693 w 2280"/>
                <a:gd name="T23" fmla="*/ 520 h 2946"/>
                <a:gd name="T24" fmla="*/ 588 w 2280"/>
                <a:gd name="T25" fmla="*/ 639 h 2946"/>
                <a:gd name="T26" fmla="*/ 489 w 2280"/>
                <a:gd name="T27" fmla="*/ 767 h 2946"/>
                <a:gd name="T28" fmla="*/ 398 w 2280"/>
                <a:gd name="T29" fmla="*/ 902 h 2946"/>
                <a:gd name="T30" fmla="*/ 314 w 2280"/>
                <a:gd name="T31" fmla="*/ 1042 h 2946"/>
                <a:gd name="T32" fmla="*/ 238 w 2280"/>
                <a:gd name="T33" fmla="*/ 1188 h 2946"/>
                <a:gd name="T34" fmla="*/ 172 w 2280"/>
                <a:gd name="T35" fmla="*/ 1337 h 2946"/>
                <a:gd name="T36" fmla="*/ 116 w 2280"/>
                <a:gd name="T37" fmla="*/ 1486 h 2946"/>
                <a:gd name="T38" fmla="*/ 70 w 2280"/>
                <a:gd name="T39" fmla="*/ 1636 h 2946"/>
                <a:gd name="T40" fmla="*/ 36 w 2280"/>
                <a:gd name="T41" fmla="*/ 1784 h 2946"/>
                <a:gd name="T42" fmla="*/ 12 w 2280"/>
                <a:gd name="T43" fmla="*/ 1929 h 2946"/>
                <a:gd name="T44" fmla="*/ 1 w 2280"/>
                <a:gd name="T45" fmla="*/ 2070 h 2946"/>
                <a:gd name="T46" fmla="*/ 2 w 2280"/>
                <a:gd name="T47" fmla="*/ 2203 h 2946"/>
                <a:gd name="T48" fmla="*/ 13 w 2280"/>
                <a:gd name="T49" fmla="*/ 2329 h 2946"/>
                <a:gd name="T50" fmla="*/ 38 w 2280"/>
                <a:gd name="T51" fmla="*/ 2447 h 2946"/>
                <a:gd name="T52" fmla="*/ 73 w 2280"/>
                <a:gd name="T53" fmla="*/ 2554 h 2946"/>
                <a:gd name="T54" fmla="*/ 120 w 2280"/>
                <a:gd name="T55" fmla="*/ 2650 h 2946"/>
                <a:gd name="T56" fmla="*/ 176 w 2280"/>
                <a:gd name="T57" fmla="*/ 2734 h 2946"/>
                <a:gd name="T58" fmla="*/ 243 w 2280"/>
                <a:gd name="T59" fmla="*/ 2805 h 2946"/>
                <a:gd name="T60" fmla="*/ 320 w 2280"/>
                <a:gd name="T61" fmla="*/ 2862 h 2946"/>
                <a:gd name="T62" fmla="*/ 405 w 2280"/>
                <a:gd name="T63" fmla="*/ 2904 h 2946"/>
                <a:gd name="T64" fmla="*/ 498 w 2280"/>
                <a:gd name="T65" fmla="*/ 2932 h 2946"/>
                <a:gd name="T66" fmla="*/ 597 w 2280"/>
                <a:gd name="T67" fmla="*/ 2945 h 2946"/>
                <a:gd name="T68" fmla="*/ 701 w 2280"/>
                <a:gd name="T69" fmla="*/ 2943 h 2946"/>
                <a:gd name="T70" fmla="*/ 811 w 2280"/>
                <a:gd name="T71" fmla="*/ 2925 h 2946"/>
                <a:gd name="T72" fmla="*/ 924 w 2280"/>
                <a:gd name="T73" fmla="*/ 2892 h 2946"/>
                <a:gd name="T74" fmla="*/ 1039 w 2280"/>
                <a:gd name="T75" fmla="*/ 2844 h 2946"/>
                <a:gd name="T76" fmla="*/ 1155 w 2280"/>
                <a:gd name="T77" fmla="*/ 2782 h 2946"/>
                <a:gd name="T78" fmla="*/ 1270 w 2280"/>
                <a:gd name="T79" fmla="*/ 2706 h 2946"/>
                <a:gd name="T80" fmla="*/ 1385 w 2280"/>
                <a:gd name="T81" fmla="*/ 2618 h 2946"/>
                <a:gd name="T82" fmla="*/ 1497 w 2280"/>
                <a:gd name="T83" fmla="*/ 2518 h 2946"/>
                <a:gd name="T84" fmla="*/ 1605 w 2280"/>
                <a:gd name="T85" fmla="*/ 2407 h 2946"/>
                <a:gd name="T86" fmla="*/ 1709 w 2280"/>
                <a:gd name="T87" fmla="*/ 2286 h 2946"/>
                <a:gd name="T88" fmla="*/ 1807 w 2280"/>
                <a:gd name="T89" fmla="*/ 2157 h 2946"/>
                <a:gd name="T90" fmla="*/ 1897 w 2280"/>
                <a:gd name="T91" fmla="*/ 2021 h 2946"/>
                <a:gd name="T92" fmla="*/ 1980 w 2280"/>
                <a:gd name="T93" fmla="*/ 1879 h 2946"/>
                <a:gd name="T94" fmla="*/ 2054 w 2280"/>
                <a:gd name="T95" fmla="*/ 1733 h 2946"/>
                <a:gd name="T96" fmla="*/ 2119 w 2280"/>
                <a:gd name="T97" fmla="*/ 1584 h 2946"/>
                <a:gd name="T98" fmla="*/ 2173 w 2280"/>
                <a:gd name="T99" fmla="*/ 1434 h 2946"/>
                <a:gd name="T100" fmla="*/ 2217 w 2280"/>
                <a:gd name="T101" fmla="*/ 1284 h 2946"/>
                <a:gd name="T102" fmla="*/ 2250 w 2280"/>
                <a:gd name="T103" fmla="*/ 1137 h 2946"/>
                <a:gd name="T104" fmla="*/ 2271 w 2280"/>
                <a:gd name="T105" fmla="*/ 992 h 2946"/>
                <a:gd name="T106" fmla="*/ 2279 w 2280"/>
                <a:gd name="T107" fmla="*/ 854 h 2946"/>
                <a:gd name="T108" fmla="*/ 2277 w 2280"/>
                <a:gd name="T109" fmla="*/ 721 h 2946"/>
                <a:gd name="T110" fmla="*/ 2263 w 2280"/>
                <a:gd name="T111" fmla="*/ 596 h 2946"/>
                <a:gd name="T112" fmla="*/ 2237 w 2280"/>
                <a:gd name="T113" fmla="*/ 480 h 2946"/>
                <a:gd name="T114" fmla="*/ 2199 w 2280"/>
                <a:gd name="T115" fmla="*/ 375 h 2946"/>
                <a:gd name="T116" fmla="*/ 2152 w 2280"/>
                <a:gd name="T117" fmla="*/ 280 h 2946"/>
                <a:gd name="T118" fmla="*/ 2093 w 2280"/>
                <a:gd name="T119" fmla="*/ 199 h 2946"/>
                <a:gd name="T120" fmla="*/ 2024 w 2280"/>
                <a:gd name="T121" fmla="*/ 130 h 2946"/>
                <a:gd name="T122" fmla="*/ 1946 w 2280"/>
                <a:gd name="T123" fmla="*/ 76 h 2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80" h="2946">
                  <a:moveTo>
                    <a:pt x="1946" y="76"/>
                  </a:moveTo>
                  <a:lnTo>
                    <a:pt x="1918" y="61"/>
                  </a:lnTo>
                  <a:lnTo>
                    <a:pt x="1890" y="47"/>
                  </a:lnTo>
                  <a:lnTo>
                    <a:pt x="1860" y="35"/>
                  </a:lnTo>
                  <a:lnTo>
                    <a:pt x="1830" y="26"/>
                  </a:lnTo>
                  <a:lnTo>
                    <a:pt x="1798" y="17"/>
                  </a:lnTo>
                  <a:lnTo>
                    <a:pt x="1766" y="11"/>
                  </a:lnTo>
                  <a:lnTo>
                    <a:pt x="1734" y="5"/>
                  </a:lnTo>
                  <a:lnTo>
                    <a:pt x="1700" y="2"/>
                  </a:lnTo>
                  <a:lnTo>
                    <a:pt x="1666" y="0"/>
                  </a:lnTo>
                  <a:lnTo>
                    <a:pt x="1632" y="0"/>
                  </a:lnTo>
                  <a:lnTo>
                    <a:pt x="1597" y="2"/>
                  </a:lnTo>
                  <a:lnTo>
                    <a:pt x="1561" y="5"/>
                  </a:lnTo>
                  <a:lnTo>
                    <a:pt x="1524" y="11"/>
                  </a:lnTo>
                  <a:lnTo>
                    <a:pt x="1488" y="17"/>
                  </a:lnTo>
                  <a:lnTo>
                    <a:pt x="1451" y="26"/>
                  </a:lnTo>
                  <a:lnTo>
                    <a:pt x="1414" y="36"/>
                  </a:lnTo>
                  <a:lnTo>
                    <a:pt x="1375" y="48"/>
                  </a:lnTo>
                  <a:lnTo>
                    <a:pt x="1337" y="62"/>
                  </a:lnTo>
                  <a:lnTo>
                    <a:pt x="1300" y="77"/>
                  </a:lnTo>
                  <a:lnTo>
                    <a:pt x="1260" y="93"/>
                  </a:lnTo>
                  <a:lnTo>
                    <a:pt x="1222" y="112"/>
                  </a:lnTo>
                  <a:lnTo>
                    <a:pt x="1184" y="131"/>
                  </a:lnTo>
                  <a:lnTo>
                    <a:pt x="1145" y="152"/>
                  </a:lnTo>
                  <a:lnTo>
                    <a:pt x="1106" y="176"/>
                  </a:lnTo>
                  <a:lnTo>
                    <a:pt x="1068" y="200"/>
                  </a:lnTo>
                  <a:lnTo>
                    <a:pt x="1029" y="226"/>
                  </a:lnTo>
                  <a:lnTo>
                    <a:pt x="990" y="253"/>
                  </a:lnTo>
                  <a:lnTo>
                    <a:pt x="953" y="282"/>
                  </a:lnTo>
                  <a:lnTo>
                    <a:pt x="914" y="312"/>
                  </a:lnTo>
                  <a:lnTo>
                    <a:pt x="876" y="344"/>
                  </a:lnTo>
                  <a:lnTo>
                    <a:pt x="839" y="377"/>
                  </a:lnTo>
                  <a:lnTo>
                    <a:pt x="801" y="410"/>
                  </a:lnTo>
                  <a:lnTo>
                    <a:pt x="765" y="446"/>
                  </a:lnTo>
                  <a:lnTo>
                    <a:pt x="728" y="482"/>
                  </a:lnTo>
                  <a:lnTo>
                    <a:pt x="693" y="520"/>
                  </a:lnTo>
                  <a:lnTo>
                    <a:pt x="658" y="558"/>
                  </a:lnTo>
                  <a:lnTo>
                    <a:pt x="623" y="598"/>
                  </a:lnTo>
                  <a:lnTo>
                    <a:pt x="588" y="639"/>
                  </a:lnTo>
                  <a:lnTo>
                    <a:pt x="554" y="680"/>
                  </a:lnTo>
                  <a:lnTo>
                    <a:pt x="521" y="723"/>
                  </a:lnTo>
                  <a:lnTo>
                    <a:pt x="489" y="767"/>
                  </a:lnTo>
                  <a:lnTo>
                    <a:pt x="459" y="811"/>
                  </a:lnTo>
                  <a:lnTo>
                    <a:pt x="428" y="856"/>
                  </a:lnTo>
                  <a:lnTo>
                    <a:pt x="398" y="902"/>
                  </a:lnTo>
                  <a:lnTo>
                    <a:pt x="369" y="949"/>
                  </a:lnTo>
                  <a:lnTo>
                    <a:pt x="340" y="995"/>
                  </a:lnTo>
                  <a:lnTo>
                    <a:pt x="314" y="1042"/>
                  </a:lnTo>
                  <a:lnTo>
                    <a:pt x="287" y="1091"/>
                  </a:lnTo>
                  <a:lnTo>
                    <a:pt x="263" y="1139"/>
                  </a:lnTo>
                  <a:lnTo>
                    <a:pt x="238" y="1188"/>
                  </a:lnTo>
                  <a:lnTo>
                    <a:pt x="215" y="1237"/>
                  </a:lnTo>
                  <a:lnTo>
                    <a:pt x="192" y="1287"/>
                  </a:lnTo>
                  <a:lnTo>
                    <a:pt x="172" y="1337"/>
                  </a:lnTo>
                  <a:lnTo>
                    <a:pt x="152" y="1386"/>
                  </a:lnTo>
                  <a:lnTo>
                    <a:pt x="133" y="1436"/>
                  </a:lnTo>
                  <a:lnTo>
                    <a:pt x="116" y="1486"/>
                  </a:lnTo>
                  <a:lnTo>
                    <a:pt x="99" y="1536"/>
                  </a:lnTo>
                  <a:lnTo>
                    <a:pt x="84" y="1586"/>
                  </a:lnTo>
                  <a:lnTo>
                    <a:pt x="70" y="1636"/>
                  </a:lnTo>
                  <a:lnTo>
                    <a:pt x="57" y="1686"/>
                  </a:lnTo>
                  <a:lnTo>
                    <a:pt x="45" y="1735"/>
                  </a:lnTo>
                  <a:lnTo>
                    <a:pt x="36" y="1784"/>
                  </a:lnTo>
                  <a:lnTo>
                    <a:pt x="26" y="1833"/>
                  </a:lnTo>
                  <a:lnTo>
                    <a:pt x="19" y="1881"/>
                  </a:lnTo>
                  <a:lnTo>
                    <a:pt x="12" y="1929"/>
                  </a:lnTo>
                  <a:lnTo>
                    <a:pt x="7" y="1976"/>
                  </a:lnTo>
                  <a:lnTo>
                    <a:pt x="4" y="2023"/>
                  </a:lnTo>
                  <a:lnTo>
                    <a:pt x="1" y="2070"/>
                  </a:lnTo>
                  <a:lnTo>
                    <a:pt x="0" y="2114"/>
                  </a:lnTo>
                  <a:lnTo>
                    <a:pt x="0" y="2159"/>
                  </a:lnTo>
                  <a:lnTo>
                    <a:pt x="2" y="2203"/>
                  </a:lnTo>
                  <a:lnTo>
                    <a:pt x="4" y="2246"/>
                  </a:lnTo>
                  <a:lnTo>
                    <a:pt x="8" y="2288"/>
                  </a:lnTo>
                  <a:lnTo>
                    <a:pt x="13" y="2329"/>
                  </a:lnTo>
                  <a:lnTo>
                    <a:pt x="21" y="2370"/>
                  </a:lnTo>
                  <a:lnTo>
                    <a:pt x="28" y="2409"/>
                  </a:lnTo>
                  <a:lnTo>
                    <a:pt x="38" y="2447"/>
                  </a:lnTo>
                  <a:lnTo>
                    <a:pt x="49" y="2484"/>
                  </a:lnTo>
                  <a:lnTo>
                    <a:pt x="60" y="2520"/>
                  </a:lnTo>
                  <a:lnTo>
                    <a:pt x="73" y="2554"/>
                  </a:lnTo>
                  <a:lnTo>
                    <a:pt x="88" y="2587"/>
                  </a:lnTo>
                  <a:lnTo>
                    <a:pt x="103" y="2620"/>
                  </a:lnTo>
                  <a:lnTo>
                    <a:pt x="120" y="2650"/>
                  </a:lnTo>
                  <a:lnTo>
                    <a:pt x="138" y="2680"/>
                  </a:lnTo>
                  <a:lnTo>
                    <a:pt x="156" y="2707"/>
                  </a:lnTo>
                  <a:lnTo>
                    <a:pt x="176" y="2734"/>
                  </a:lnTo>
                  <a:lnTo>
                    <a:pt x="198" y="2760"/>
                  </a:lnTo>
                  <a:lnTo>
                    <a:pt x="220" y="2783"/>
                  </a:lnTo>
                  <a:lnTo>
                    <a:pt x="243" y="2805"/>
                  </a:lnTo>
                  <a:lnTo>
                    <a:pt x="268" y="2826"/>
                  </a:lnTo>
                  <a:lnTo>
                    <a:pt x="293" y="2845"/>
                  </a:lnTo>
                  <a:lnTo>
                    <a:pt x="320" y="2862"/>
                  </a:lnTo>
                  <a:lnTo>
                    <a:pt x="348" y="2878"/>
                  </a:lnTo>
                  <a:lnTo>
                    <a:pt x="375" y="2892"/>
                  </a:lnTo>
                  <a:lnTo>
                    <a:pt x="405" y="2904"/>
                  </a:lnTo>
                  <a:lnTo>
                    <a:pt x="435" y="2915"/>
                  </a:lnTo>
                  <a:lnTo>
                    <a:pt x="466" y="2925"/>
                  </a:lnTo>
                  <a:lnTo>
                    <a:pt x="498" y="2932"/>
                  </a:lnTo>
                  <a:lnTo>
                    <a:pt x="530" y="2938"/>
                  </a:lnTo>
                  <a:lnTo>
                    <a:pt x="563" y="2943"/>
                  </a:lnTo>
                  <a:lnTo>
                    <a:pt x="597" y="2945"/>
                  </a:lnTo>
                  <a:lnTo>
                    <a:pt x="631" y="2946"/>
                  </a:lnTo>
                  <a:lnTo>
                    <a:pt x="666" y="2945"/>
                  </a:lnTo>
                  <a:lnTo>
                    <a:pt x="701" y="2943"/>
                  </a:lnTo>
                  <a:lnTo>
                    <a:pt x="738" y="2937"/>
                  </a:lnTo>
                  <a:lnTo>
                    <a:pt x="774" y="2932"/>
                  </a:lnTo>
                  <a:lnTo>
                    <a:pt x="811" y="2925"/>
                  </a:lnTo>
                  <a:lnTo>
                    <a:pt x="848" y="2915"/>
                  </a:lnTo>
                  <a:lnTo>
                    <a:pt x="886" y="2904"/>
                  </a:lnTo>
                  <a:lnTo>
                    <a:pt x="924" y="2892"/>
                  </a:lnTo>
                  <a:lnTo>
                    <a:pt x="961" y="2877"/>
                  </a:lnTo>
                  <a:lnTo>
                    <a:pt x="999" y="2861"/>
                  </a:lnTo>
                  <a:lnTo>
                    <a:pt x="1039" y="2844"/>
                  </a:lnTo>
                  <a:lnTo>
                    <a:pt x="1077" y="2825"/>
                  </a:lnTo>
                  <a:lnTo>
                    <a:pt x="1116" y="2804"/>
                  </a:lnTo>
                  <a:lnTo>
                    <a:pt x="1155" y="2782"/>
                  </a:lnTo>
                  <a:lnTo>
                    <a:pt x="1193" y="2759"/>
                  </a:lnTo>
                  <a:lnTo>
                    <a:pt x="1232" y="2733"/>
                  </a:lnTo>
                  <a:lnTo>
                    <a:pt x="1270" y="2706"/>
                  </a:lnTo>
                  <a:lnTo>
                    <a:pt x="1309" y="2679"/>
                  </a:lnTo>
                  <a:lnTo>
                    <a:pt x="1347" y="2649"/>
                  </a:lnTo>
                  <a:lnTo>
                    <a:pt x="1385" y="2618"/>
                  </a:lnTo>
                  <a:lnTo>
                    <a:pt x="1422" y="2586"/>
                  </a:lnTo>
                  <a:lnTo>
                    <a:pt x="1459" y="2552"/>
                  </a:lnTo>
                  <a:lnTo>
                    <a:pt x="1497" y="2518"/>
                  </a:lnTo>
                  <a:lnTo>
                    <a:pt x="1534" y="2482"/>
                  </a:lnTo>
                  <a:lnTo>
                    <a:pt x="1569" y="2444"/>
                  </a:lnTo>
                  <a:lnTo>
                    <a:pt x="1605" y="2407"/>
                  </a:lnTo>
                  <a:lnTo>
                    <a:pt x="1640" y="2368"/>
                  </a:lnTo>
                  <a:lnTo>
                    <a:pt x="1675" y="2327"/>
                  </a:lnTo>
                  <a:lnTo>
                    <a:pt x="1709" y="2286"/>
                  </a:lnTo>
                  <a:lnTo>
                    <a:pt x="1742" y="2244"/>
                  </a:lnTo>
                  <a:lnTo>
                    <a:pt x="1775" y="2201"/>
                  </a:lnTo>
                  <a:lnTo>
                    <a:pt x="1807" y="2157"/>
                  </a:lnTo>
                  <a:lnTo>
                    <a:pt x="1837" y="2112"/>
                  </a:lnTo>
                  <a:lnTo>
                    <a:pt x="1867" y="2067"/>
                  </a:lnTo>
                  <a:lnTo>
                    <a:pt x="1897" y="2021"/>
                  </a:lnTo>
                  <a:lnTo>
                    <a:pt x="1926" y="1974"/>
                  </a:lnTo>
                  <a:lnTo>
                    <a:pt x="1954" y="1927"/>
                  </a:lnTo>
                  <a:lnTo>
                    <a:pt x="1980" y="1879"/>
                  </a:lnTo>
                  <a:lnTo>
                    <a:pt x="2006" y="1830"/>
                  </a:lnTo>
                  <a:lnTo>
                    <a:pt x="2030" y="1782"/>
                  </a:lnTo>
                  <a:lnTo>
                    <a:pt x="2054" y="1733"/>
                  </a:lnTo>
                  <a:lnTo>
                    <a:pt x="2076" y="1683"/>
                  </a:lnTo>
                  <a:lnTo>
                    <a:pt x="2098" y="1634"/>
                  </a:lnTo>
                  <a:lnTo>
                    <a:pt x="2119" y="1584"/>
                  </a:lnTo>
                  <a:lnTo>
                    <a:pt x="2138" y="1534"/>
                  </a:lnTo>
                  <a:lnTo>
                    <a:pt x="2156" y="1484"/>
                  </a:lnTo>
                  <a:lnTo>
                    <a:pt x="2173" y="1434"/>
                  </a:lnTo>
                  <a:lnTo>
                    <a:pt x="2189" y="1384"/>
                  </a:lnTo>
                  <a:lnTo>
                    <a:pt x="2204" y="1334"/>
                  </a:lnTo>
                  <a:lnTo>
                    <a:pt x="2217" y="1284"/>
                  </a:lnTo>
                  <a:lnTo>
                    <a:pt x="2229" y="1235"/>
                  </a:lnTo>
                  <a:lnTo>
                    <a:pt x="2240" y="1186"/>
                  </a:lnTo>
                  <a:lnTo>
                    <a:pt x="2250" y="1137"/>
                  </a:lnTo>
                  <a:lnTo>
                    <a:pt x="2258" y="1088"/>
                  </a:lnTo>
                  <a:lnTo>
                    <a:pt x="2264" y="1040"/>
                  </a:lnTo>
                  <a:lnTo>
                    <a:pt x="2271" y="992"/>
                  </a:lnTo>
                  <a:lnTo>
                    <a:pt x="2275" y="945"/>
                  </a:lnTo>
                  <a:lnTo>
                    <a:pt x="2278" y="900"/>
                  </a:lnTo>
                  <a:lnTo>
                    <a:pt x="2279" y="854"/>
                  </a:lnTo>
                  <a:lnTo>
                    <a:pt x="2280" y="808"/>
                  </a:lnTo>
                  <a:lnTo>
                    <a:pt x="2279" y="764"/>
                  </a:lnTo>
                  <a:lnTo>
                    <a:pt x="2277" y="721"/>
                  </a:lnTo>
                  <a:lnTo>
                    <a:pt x="2274" y="678"/>
                  </a:lnTo>
                  <a:lnTo>
                    <a:pt x="2269" y="637"/>
                  </a:lnTo>
                  <a:lnTo>
                    <a:pt x="2263" y="596"/>
                  </a:lnTo>
                  <a:lnTo>
                    <a:pt x="2256" y="556"/>
                  </a:lnTo>
                  <a:lnTo>
                    <a:pt x="2247" y="517"/>
                  </a:lnTo>
                  <a:lnTo>
                    <a:pt x="2237" y="480"/>
                  </a:lnTo>
                  <a:lnTo>
                    <a:pt x="2226" y="444"/>
                  </a:lnTo>
                  <a:lnTo>
                    <a:pt x="2213" y="409"/>
                  </a:lnTo>
                  <a:lnTo>
                    <a:pt x="2199" y="375"/>
                  </a:lnTo>
                  <a:lnTo>
                    <a:pt x="2185" y="342"/>
                  </a:lnTo>
                  <a:lnTo>
                    <a:pt x="2169" y="311"/>
                  </a:lnTo>
                  <a:lnTo>
                    <a:pt x="2152" y="280"/>
                  </a:lnTo>
                  <a:lnTo>
                    <a:pt x="2133" y="252"/>
                  </a:lnTo>
                  <a:lnTo>
                    <a:pt x="2113" y="225"/>
                  </a:lnTo>
                  <a:lnTo>
                    <a:pt x="2093" y="199"/>
                  </a:lnTo>
                  <a:lnTo>
                    <a:pt x="2071" y="175"/>
                  </a:lnTo>
                  <a:lnTo>
                    <a:pt x="2048" y="151"/>
                  </a:lnTo>
                  <a:lnTo>
                    <a:pt x="2024" y="130"/>
                  </a:lnTo>
                  <a:lnTo>
                    <a:pt x="1999" y="111"/>
                  </a:lnTo>
                  <a:lnTo>
                    <a:pt x="1973" y="93"/>
                  </a:lnTo>
                  <a:lnTo>
                    <a:pt x="1946" y="76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6" name="Freeform 37"/>
            <p:cNvSpPr>
              <a:spLocks/>
            </p:cNvSpPr>
            <p:nvPr/>
          </p:nvSpPr>
          <p:spPr bwMode="auto">
            <a:xfrm>
              <a:off x="1996" y="443"/>
              <a:ext cx="689" cy="520"/>
            </a:xfrm>
            <a:custGeom>
              <a:avLst/>
              <a:gdLst>
                <a:gd name="T0" fmla="*/ 1775 w 1775"/>
                <a:gd name="T1" fmla="*/ 75 h 1339"/>
                <a:gd name="T2" fmla="*/ 1747 w 1775"/>
                <a:gd name="T3" fmla="*/ 60 h 1339"/>
                <a:gd name="T4" fmla="*/ 1718 w 1775"/>
                <a:gd name="T5" fmla="*/ 48 h 1339"/>
                <a:gd name="T6" fmla="*/ 1688 w 1775"/>
                <a:gd name="T7" fmla="*/ 36 h 1339"/>
                <a:gd name="T8" fmla="*/ 1659 w 1775"/>
                <a:gd name="T9" fmla="*/ 25 h 1339"/>
                <a:gd name="T10" fmla="*/ 1627 w 1775"/>
                <a:gd name="T11" fmla="*/ 17 h 1339"/>
                <a:gd name="T12" fmla="*/ 1595 w 1775"/>
                <a:gd name="T13" fmla="*/ 10 h 1339"/>
                <a:gd name="T14" fmla="*/ 1562 w 1775"/>
                <a:gd name="T15" fmla="*/ 5 h 1339"/>
                <a:gd name="T16" fmla="*/ 1529 w 1775"/>
                <a:gd name="T17" fmla="*/ 2 h 1339"/>
                <a:gd name="T18" fmla="*/ 1495 w 1775"/>
                <a:gd name="T19" fmla="*/ 0 h 1339"/>
                <a:gd name="T20" fmla="*/ 1461 w 1775"/>
                <a:gd name="T21" fmla="*/ 1 h 1339"/>
                <a:gd name="T22" fmla="*/ 1424 w 1775"/>
                <a:gd name="T23" fmla="*/ 2 h 1339"/>
                <a:gd name="T24" fmla="*/ 1389 w 1775"/>
                <a:gd name="T25" fmla="*/ 5 h 1339"/>
                <a:gd name="T26" fmla="*/ 1353 w 1775"/>
                <a:gd name="T27" fmla="*/ 10 h 1339"/>
                <a:gd name="T28" fmla="*/ 1316 w 1775"/>
                <a:gd name="T29" fmla="*/ 18 h 1339"/>
                <a:gd name="T30" fmla="*/ 1278 w 1775"/>
                <a:gd name="T31" fmla="*/ 26 h 1339"/>
                <a:gd name="T32" fmla="*/ 1241 w 1775"/>
                <a:gd name="T33" fmla="*/ 36 h 1339"/>
                <a:gd name="T34" fmla="*/ 1204 w 1775"/>
                <a:gd name="T35" fmla="*/ 48 h 1339"/>
                <a:gd name="T36" fmla="*/ 1166 w 1775"/>
                <a:gd name="T37" fmla="*/ 61 h 1339"/>
                <a:gd name="T38" fmla="*/ 1127 w 1775"/>
                <a:gd name="T39" fmla="*/ 76 h 1339"/>
                <a:gd name="T40" fmla="*/ 1089 w 1775"/>
                <a:gd name="T41" fmla="*/ 93 h 1339"/>
                <a:gd name="T42" fmla="*/ 1051 w 1775"/>
                <a:gd name="T43" fmla="*/ 111 h 1339"/>
                <a:gd name="T44" fmla="*/ 1011 w 1775"/>
                <a:gd name="T45" fmla="*/ 132 h 1339"/>
                <a:gd name="T46" fmla="*/ 973 w 1775"/>
                <a:gd name="T47" fmla="*/ 153 h 1339"/>
                <a:gd name="T48" fmla="*/ 935 w 1775"/>
                <a:gd name="T49" fmla="*/ 176 h 1339"/>
                <a:gd name="T50" fmla="*/ 895 w 1775"/>
                <a:gd name="T51" fmla="*/ 201 h 1339"/>
                <a:gd name="T52" fmla="*/ 857 w 1775"/>
                <a:gd name="T53" fmla="*/ 226 h 1339"/>
                <a:gd name="T54" fmla="*/ 818 w 1775"/>
                <a:gd name="T55" fmla="*/ 254 h 1339"/>
                <a:gd name="T56" fmla="*/ 780 w 1775"/>
                <a:gd name="T57" fmla="*/ 283 h 1339"/>
                <a:gd name="T58" fmla="*/ 742 w 1775"/>
                <a:gd name="T59" fmla="*/ 313 h 1339"/>
                <a:gd name="T60" fmla="*/ 705 w 1775"/>
                <a:gd name="T61" fmla="*/ 345 h 1339"/>
                <a:gd name="T62" fmla="*/ 666 w 1775"/>
                <a:gd name="T63" fmla="*/ 378 h 1339"/>
                <a:gd name="T64" fmla="*/ 629 w 1775"/>
                <a:gd name="T65" fmla="*/ 412 h 1339"/>
                <a:gd name="T66" fmla="*/ 593 w 1775"/>
                <a:gd name="T67" fmla="*/ 447 h 1339"/>
                <a:gd name="T68" fmla="*/ 557 w 1775"/>
                <a:gd name="T69" fmla="*/ 483 h 1339"/>
                <a:gd name="T70" fmla="*/ 520 w 1775"/>
                <a:gd name="T71" fmla="*/ 520 h 1339"/>
                <a:gd name="T72" fmla="*/ 485 w 1775"/>
                <a:gd name="T73" fmla="*/ 560 h 1339"/>
                <a:gd name="T74" fmla="*/ 450 w 1775"/>
                <a:gd name="T75" fmla="*/ 599 h 1339"/>
                <a:gd name="T76" fmla="*/ 416 w 1775"/>
                <a:gd name="T77" fmla="*/ 640 h 1339"/>
                <a:gd name="T78" fmla="*/ 382 w 1775"/>
                <a:gd name="T79" fmla="*/ 682 h 1339"/>
                <a:gd name="T80" fmla="*/ 350 w 1775"/>
                <a:gd name="T81" fmla="*/ 725 h 1339"/>
                <a:gd name="T82" fmla="*/ 317 w 1775"/>
                <a:gd name="T83" fmla="*/ 768 h 1339"/>
                <a:gd name="T84" fmla="*/ 286 w 1775"/>
                <a:gd name="T85" fmla="*/ 812 h 1339"/>
                <a:gd name="T86" fmla="*/ 255 w 1775"/>
                <a:gd name="T87" fmla="*/ 858 h 1339"/>
                <a:gd name="T88" fmla="*/ 225 w 1775"/>
                <a:gd name="T89" fmla="*/ 904 h 1339"/>
                <a:gd name="T90" fmla="*/ 197 w 1775"/>
                <a:gd name="T91" fmla="*/ 949 h 1339"/>
                <a:gd name="T92" fmla="*/ 168 w 1775"/>
                <a:gd name="T93" fmla="*/ 997 h 1339"/>
                <a:gd name="T94" fmla="*/ 141 w 1775"/>
                <a:gd name="T95" fmla="*/ 1044 h 1339"/>
                <a:gd name="T96" fmla="*/ 115 w 1775"/>
                <a:gd name="T97" fmla="*/ 1093 h 1339"/>
                <a:gd name="T98" fmla="*/ 90 w 1775"/>
                <a:gd name="T99" fmla="*/ 1141 h 1339"/>
                <a:gd name="T100" fmla="*/ 66 w 1775"/>
                <a:gd name="T101" fmla="*/ 1190 h 1339"/>
                <a:gd name="T102" fmla="*/ 42 w 1775"/>
                <a:gd name="T103" fmla="*/ 1240 h 1339"/>
                <a:gd name="T104" fmla="*/ 21 w 1775"/>
                <a:gd name="T105" fmla="*/ 1289 h 1339"/>
                <a:gd name="T106" fmla="*/ 0 w 1775"/>
                <a:gd name="T107" fmla="*/ 1339 h 1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775" h="1339">
                  <a:moveTo>
                    <a:pt x="1775" y="75"/>
                  </a:moveTo>
                  <a:lnTo>
                    <a:pt x="1747" y="60"/>
                  </a:lnTo>
                  <a:lnTo>
                    <a:pt x="1718" y="48"/>
                  </a:lnTo>
                  <a:lnTo>
                    <a:pt x="1688" y="36"/>
                  </a:lnTo>
                  <a:lnTo>
                    <a:pt x="1659" y="25"/>
                  </a:lnTo>
                  <a:lnTo>
                    <a:pt x="1627" y="17"/>
                  </a:lnTo>
                  <a:lnTo>
                    <a:pt x="1595" y="10"/>
                  </a:lnTo>
                  <a:lnTo>
                    <a:pt x="1562" y="5"/>
                  </a:lnTo>
                  <a:lnTo>
                    <a:pt x="1529" y="2"/>
                  </a:lnTo>
                  <a:lnTo>
                    <a:pt x="1495" y="0"/>
                  </a:lnTo>
                  <a:lnTo>
                    <a:pt x="1461" y="1"/>
                  </a:lnTo>
                  <a:lnTo>
                    <a:pt x="1424" y="2"/>
                  </a:lnTo>
                  <a:lnTo>
                    <a:pt x="1389" y="5"/>
                  </a:lnTo>
                  <a:lnTo>
                    <a:pt x="1353" y="10"/>
                  </a:lnTo>
                  <a:lnTo>
                    <a:pt x="1316" y="18"/>
                  </a:lnTo>
                  <a:lnTo>
                    <a:pt x="1278" y="26"/>
                  </a:lnTo>
                  <a:lnTo>
                    <a:pt x="1241" y="36"/>
                  </a:lnTo>
                  <a:lnTo>
                    <a:pt x="1204" y="48"/>
                  </a:lnTo>
                  <a:lnTo>
                    <a:pt x="1166" y="61"/>
                  </a:lnTo>
                  <a:lnTo>
                    <a:pt x="1127" y="76"/>
                  </a:lnTo>
                  <a:lnTo>
                    <a:pt x="1089" y="93"/>
                  </a:lnTo>
                  <a:lnTo>
                    <a:pt x="1051" y="111"/>
                  </a:lnTo>
                  <a:lnTo>
                    <a:pt x="1011" y="132"/>
                  </a:lnTo>
                  <a:lnTo>
                    <a:pt x="973" y="153"/>
                  </a:lnTo>
                  <a:lnTo>
                    <a:pt x="935" y="176"/>
                  </a:lnTo>
                  <a:lnTo>
                    <a:pt x="895" y="201"/>
                  </a:lnTo>
                  <a:lnTo>
                    <a:pt x="857" y="226"/>
                  </a:lnTo>
                  <a:lnTo>
                    <a:pt x="818" y="254"/>
                  </a:lnTo>
                  <a:lnTo>
                    <a:pt x="780" y="283"/>
                  </a:lnTo>
                  <a:lnTo>
                    <a:pt x="742" y="313"/>
                  </a:lnTo>
                  <a:lnTo>
                    <a:pt x="705" y="345"/>
                  </a:lnTo>
                  <a:lnTo>
                    <a:pt x="666" y="378"/>
                  </a:lnTo>
                  <a:lnTo>
                    <a:pt x="629" y="412"/>
                  </a:lnTo>
                  <a:lnTo>
                    <a:pt x="593" y="447"/>
                  </a:lnTo>
                  <a:lnTo>
                    <a:pt x="557" y="483"/>
                  </a:lnTo>
                  <a:lnTo>
                    <a:pt x="520" y="520"/>
                  </a:lnTo>
                  <a:lnTo>
                    <a:pt x="485" y="560"/>
                  </a:lnTo>
                  <a:lnTo>
                    <a:pt x="450" y="599"/>
                  </a:lnTo>
                  <a:lnTo>
                    <a:pt x="416" y="640"/>
                  </a:lnTo>
                  <a:lnTo>
                    <a:pt x="382" y="682"/>
                  </a:lnTo>
                  <a:lnTo>
                    <a:pt x="350" y="725"/>
                  </a:lnTo>
                  <a:lnTo>
                    <a:pt x="317" y="768"/>
                  </a:lnTo>
                  <a:lnTo>
                    <a:pt x="286" y="812"/>
                  </a:lnTo>
                  <a:lnTo>
                    <a:pt x="255" y="858"/>
                  </a:lnTo>
                  <a:lnTo>
                    <a:pt x="225" y="904"/>
                  </a:lnTo>
                  <a:lnTo>
                    <a:pt x="197" y="949"/>
                  </a:lnTo>
                  <a:lnTo>
                    <a:pt x="168" y="997"/>
                  </a:lnTo>
                  <a:lnTo>
                    <a:pt x="141" y="1044"/>
                  </a:lnTo>
                  <a:lnTo>
                    <a:pt x="115" y="1093"/>
                  </a:lnTo>
                  <a:lnTo>
                    <a:pt x="90" y="1141"/>
                  </a:lnTo>
                  <a:lnTo>
                    <a:pt x="66" y="1190"/>
                  </a:lnTo>
                  <a:lnTo>
                    <a:pt x="42" y="1240"/>
                  </a:lnTo>
                  <a:lnTo>
                    <a:pt x="21" y="1289"/>
                  </a:lnTo>
                  <a:lnTo>
                    <a:pt x="0" y="133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" name="Line 38"/>
            <p:cNvSpPr>
              <a:spLocks noChangeShapeType="1"/>
            </p:cNvSpPr>
            <p:nvPr/>
          </p:nvSpPr>
          <p:spPr bwMode="auto">
            <a:xfrm flipH="1">
              <a:off x="3437" y="2590"/>
              <a:ext cx="237" cy="13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8" name="Line 39"/>
            <p:cNvSpPr>
              <a:spLocks noChangeShapeType="1"/>
            </p:cNvSpPr>
            <p:nvPr/>
          </p:nvSpPr>
          <p:spPr bwMode="auto">
            <a:xfrm flipH="1">
              <a:off x="2846" y="2658"/>
              <a:ext cx="1419" cy="82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9" name="Freeform 40"/>
            <p:cNvSpPr>
              <a:spLocks/>
            </p:cNvSpPr>
            <p:nvPr/>
          </p:nvSpPr>
          <p:spPr bwMode="auto">
            <a:xfrm>
              <a:off x="4265" y="2470"/>
              <a:ext cx="136" cy="188"/>
            </a:xfrm>
            <a:custGeom>
              <a:avLst/>
              <a:gdLst>
                <a:gd name="T0" fmla="*/ 0 w 346"/>
                <a:gd name="T1" fmla="*/ 482 h 482"/>
                <a:gd name="T2" fmla="*/ 32 w 346"/>
                <a:gd name="T3" fmla="*/ 463 h 482"/>
                <a:gd name="T4" fmla="*/ 63 w 346"/>
                <a:gd name="T5" fmla="*/ 443 h 482"/>
                <a:gd name="T6" fmla="*/ 92 w 346"/>
                <a:gd name="T7" fmla="*/ 422 h 482"/>
                <a:gd name="T8" fmla="*/ 120 w 346"/>
                <a:gd name="T9" fmla="*/ 401 h 482"/>
                <a:gd name="T10" fmla="*/ 147 w 346"/>
                <a:gd name="T11" fmla="*/ 379 h 482"/>
                <a:gd name="T12" fmla="*/ 171 w 346"/>
                <a:gd name="T13" fmla="*/ 356 h 482"/>
                <a:gd name="T14" fmla="*/ 196 w 346"/>
                <a:gd name="T15" fmla="*/ 333 h 482"/>
                <a:gd name="T16" fmla="*/ 217 w 346"/>
                <a:gd name="T17" fmla="*/ 310 h 482"/>
                <a:gd name="T18" fmla="*/ 237 w 346"/>
                <a:gd name="T19" fmla="*/ 285 h 482"/>
                <a:gd name="T20" fmla="*/ 256 w 346"/>
                <a:gd name="T21" fmla="*/ 261 h 482"/>
                <a:gd name="T22" fmla="*/ 272 w 346"/>
                <a:gd name="T23" fmla="*/ 236 h 482"/>
                <a:gd name="T24" fmla="*/ 288 w 346"/>
                <a:gd name="T25" fmla="*/ 211 h 482"/>
                <a:gd name="T26" fmla="*/ 301 w 346"/>
                <a:gd name="T27" fmla="*/ 185 h 482"/>
                <a:gd name="T28" fmla="*/ 313 w 346"/>
                <a:gd name="T29" fmla="*/ 158 h 482"/>
                <a:gd name="T30" fmla="*/ 323 w 346"/>
                <a:gd name="T31" fmla="*/ 133 h 482"/>
                <a:gd name="T32" fmla="*/ 331 w 346"/>
                <a:gd name="T33" fmla="*/ 106 h 482"/>
                <a:gd name="T34" fmla="*/ 337 w 346"/>
                <a:gd name="T35" fmla="*/ 80 h 482"/>
                <a:gd name="T36" fmla="*/ 343 w 346"/>
                <a:gd name="T37" fmla="*/ 53 h 482"/>
                <a:gd name="T38" fmla="*/ 345 w 346"/>
                <a:gd name="T39" fmla="*/ 26 h 482"/>
                <a:gd name="T40" fmla="*/ 346 w 346"/>
                <a:gd name="T41" fmla="*/ 0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46" h="482">
                  <a:moveTo>
                    <a:pt x="0" y="482"/>
                  </a:moveTo>
                  <a:lnTo>
                    <a:pt x="32" y="463"/>
                  </a:lnTo>
                  <a:lnTo>
                    <a:pt x="63" y="443"/>
                  </a:lnTo>
                  <a:lnTo>
                    <a:pt x="92" y="422"/>
                  </a:lnTo>
                  <a:lnTo>
                    <a:pt x="120" y="401"/>
                  </a:lnTo>
                  <a:lnTo>
                    <a:pt x="147" y="379"/>
                  </a:lnTo>
                  <a:lnTo>
                    <a:pt x="171" y="356"/>
                  </a:lnTo>
                  <a:lnTo>
                    <a:pt x="196" y="333"/>
                  </a:lnTo>
                  <a:lnTo>
                    <a:pt x="217" y="310"/>
                  </a:lnTo>
                  <a:lnTo>
                    <a:pt x="237" y="285"/>
                  </a:lnTo>
                  <a:lnTo>
                    <a:pt x="256" y="261"/>
                  </a:lnTo>
                  <a:lnTo>
                    <a:pt x="272" y="236"/>
                  </a:lnTo>
                  <a:lnTo>
                    <a:pt x="288" y="211"/>
                  </a:lnTo>
                  <a:lnTo>
                    <a:pt x="301" y="185"/>
                  </a:lnTo>
                  <a:lnTo>
                    <a:pt x="313" y="158"/>
                  </a:lnTo>
                  <a:lnTo>
                    <a:pt x="323" y="133"/>
                  </a:lnTo>
                  <a:lnTo>
                    <a:pt x="331" y="106"/>
                  </a:lnTo>
                  <a:lnTo>
                    <a:pt x="337" y="80"/>
                  </a:lnTo>
                  <a:lnTo>
                    <a:pt x="343" y="53"/>
                  </a:lnTo>
                  <a:lnTo>
                    <a:pt x="345" y="26"/>
                  </a:lnTo>
                  <a:lnTo>
                    <a:pt x="346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0" name="Freeform 41"/>
            <p:cNvSpPr>
              <a:spLocks/>
            </p:cNvSpPr>
            <p:nvPr/>
          </p:nvSpPr>
          <p:spPr bwMode="auto">
            <a:xfrm>
              <a:off x="1337" y="2571"/>
              <a:ext cx="858" cy="907"/>
            </a:xfrm>
            <a:custGeom>
              <a:avLst/>
              <a:gdLst>
                <a:gd name="T0" fmla="*/ 2204 w 2204"/>
                <a:gd name="T1" fmla="*/ 2327 h 2327"/>
                <a:gd name="T2" fmla="*/ 0 w 2204"/>
                <a:gd name="T3" fmla="*/ 1054 h 2327"/>
                <a:gd name="T4" fmla="*/ 0 w 2204"/>
                <a:gd name="T5" fmla="*/ 0 h 2327"/>
                <a:gd name="T6" fmla="*/ 608 w 2204"/>
                <a:gd name="T7" fmla="*/ 351 h 2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04" h="2327">
                  <a:moveTo>
                    <a:pt x="2204" y="2327"/>
                  </a:moveTo>
                  <a:lnTo>
                    <a:pt x="0" y="1054"/>
                  </a:lnTo>
                  <a:lnTo>
                    <a:pt x="0" y="0"/>
                  </a:lnTo>
                  <a:lnTo>
                    <a:pt x="608" y="35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1" name="Freeform 42"/>
            <p:cNvSpPr>
              <a:spLocks/>
            </p:cNvSpPr>
            <p:nvPr/>
          </p:nvSpPr>
          <p:spPr bwMode="auto">
            <a:xfrm>
              <a:off x="2195" y="3478"/>
              <a:ext cx="651" cy="76"/>
            </a:xfrm>
            <a:custGeom>
              <a:avLst/>
              <a:gdLst>
                <a:gd name="T0" fmla="*/ 0 w 1672"/>
                <a:gd name="T1" fmla="*/ 0 h 200"/>
                <a:gd name="T2" fmla="*/ 33 w 1672"/>
                <a:gd name="T3" fmla="*/ 19 h 200"/>
                <a:gd name="T4" fmla="*/ 68 w 1672"/>
                <a:gd name="T5" fmla="*/ 36 h 200"/>
                <a:gd name="T6" fmla="*/ 104 w 1672"/>
                <a:gd name="T7" fmla="*/ 53 h 200"/>
                <a:gd name="T8" fmla="*/ 140 w 1672"/>
                <a:gd name="T9" fmla="*/ 69 h 200"/>
                <a:gd name="T10" fmla="*/ 179 w 1672"/>
                <a:gd name="T11" fmla="*/ 85 h 200"/>
                <a:gd name="T12" fmla="*/ 218 w 1672"/>
                <a:gd name="T13" fmla="*/ 99 h 200"/>
                <a:gd name="T14" fmla="*/ 258 w 1672"/>
                <a:gd name="T15" fmla="*/ 113 h 200"/>
                <a:gd name="T16" fmla="*/ 299 w 1672"/>
                <a:gd name="T17" fmla="*/ 126 h 200"/>
                <a:gd name="T18" fmla="*/ 341 w 1672"/>
                <a:gd name="T19" fmla="*/ 137 h 200"/>
                <a:gd name="T20" fmla="*/ 383 w 1672"/>
                <a:gd name="T21" fmla="*/ 148 h 200"/>
                <a:gd name="T22" fmla="*/ 427 w 1672"/>
                <a:gd name="T23" fmla="*/ 158 h 200"/>
                <a:gd name="T24" fmla="*/ 470 w 1672"/>
                <a:gd name="T25" fmla="*/ 167 h 200"/>
                <a:gd name="T26" fmla="*/ 515 w 1672"/>
                <a:gd name="T27" fmla="*/ 175 h 200"/>
                <a:gd name="T28" fmla="*/ 560 w 1672"/>
                <a:gd name="T29" fmla="*/ 181 h 200"/>
                <a:gd name="T30" fmla="*/ 605 w 1672"/>
                <a:gd name="T31" fmla="*/ 187 h 200"/>
                <a:gd name="T32" fmla="*/ 650 w 1672"/>
                <a:gd name="T33" fmla="*/ 192 h 200"/>
                <a:gd name="T34" fmla="*/ 697 w 1672"/>
                <a:gd name="T35" fmla="*/ 196 h 200"/>
                <a:gd name="T36" fmla="*/ 743 w 1672"/>
                <a:gd name="T37" fmla="*/ 198 h 200"/>
                <a:gd name="T38" fmla="*/ 789 w 1672"/>
                <a:gd name="T39" fmla="*/ 200 h 200"/>
                <a:gd name="T40" fmla="*/ 836 w 1672"/>
                <a:gd name="T41" fmla="*/ 200 h 200"/>
                <a:gd name="T42" fmla="*/ 883 w 1672"/>
                <a:gd name="T43" fmla="*/ 200 h 200"/>
                <a:gd name="T44" fmla="*/ 928 w 1672"/>
                <a:gd name="T45" fmla="*/ 198 h 200"/>
                <a:gd name="T46" fmla="*/ 975 w 1672"/>
                <a:gd name="T47" fmla="*/ 196 h 200"/>
                <a:gd name="T48" fmla="*/ 1021 w 1672"/>
                <a:gd name="T49" fmla="*/ 192 h 200"/>
                <a:gd name="T50" fmla="*/ 1067 w 1672"/>
                <a:gd name="T51" fmla="*/ 187 h 200"/>
                <a:gd name="T52" fmla="*/ 1112 w 1672"/>
                <a:gd name="T53" fmla="*/ 181 h 200"/>
                <a:gd name="T54" fmla="*/ 1156 w 1672"/>
                <a:gd name="T55" fmla="*/ 175 h 200"/>
                <a:gd name="T56" fmla="*/ 1201 w 1672"/>
                <a:gd name="T57" fmla="*/ 167 h 200"/>
                <a:gd name="T58" fmla="*/ 1245 w 1672"/>
                <a:gd name="T59" fmla="*/ 158 h 200"/>
                <a:gd name="T60" fmla="*/ 1288 w 1672"/>
                <a:gd name="T61" fmla="*/ 148 h 200"/>
                <a:gd name="T62" fmla="*/ 1331 w 1672"/>
                <a:gd name="T63" fmla="*/ 137 h 200"/>
                <a:gd name="T64" fmla="*/ 1372 w 1672"/>
                <a:gd name="T65" fmla="*/ 126 h 200"/>
                <a:gd name="T66" fmla="*/ 1414 w 1672"/>
                <a:gd name="T67" fmla="*/ 113 h 200"/>
                <a:gd name="T68" fmla="*/ 1453 w 1672"/>
                <a:gd name="T69" fmla="*/ 99 h 200"/>
                <a:gd name="T70" fmla="*/ 1493 w 1672"/>
                <a:gd name="T71" fmla="*/ 85 h 200"/>
                <a:gd name="T72" fmla="*/ 1531 w 1672"/>
                <a:gd name="T73" fmla="*/ 69 h 200"/>
                <a:gd name="T74" fmla="*/ 1568 w 1672"/>
                <a:gd name="T75" fmla="*/ 53 h 200"/>
                <a:gd name="T76" fmla="*/ 1603 w 1672"/>
                <a:gd name="T77" fmla="*/ 36 h 200"/>
                <a:gd name="T78" fmla="*/ 1639 w 1672"/>
                <a:gd name="T79" fmla="*/ 19 h 200"/>
                <a:gd name="T80" fmla="*/ 1672 w 1672"/>
                <a:gd name="T81" fmla="*/ 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672" h="200">
                  <a:moveTo>
                    <a:pt x="0" y="0"/>
                  </a:moveTo>
                  <a:lnTo>
                    <a:pt x="33" y="19"/>
                  </a:lnTo>
                  <a:lnTo>
                    <a:pt x="68" y="36"/>
                  </a:lnTo>
                  <a:lnTo>
                    <a:pt x="104" y="53"/>
                  </a:lnTo>
                  <a:lnTo>
                    <a:pt x="140" y="69"/>
                  </a:lnTo>
                  <a:lnTo>
                    <a:pt x="179" y="85"/>
                  </a:lnTo>
                  <a:lnTo>
                    <a:pt x="218" y="99"/>
                  </a:lnTo>
                  <a:lnTo>
                    <a:pt x="258" y="113"/>
                  </a:lnTo>
                  <a:lnTo>
                    <a:pt x="299" y="126"/>
                  </a:lnTo>
                  <a:lnTo>
                    <a:pt x="341" y="137"/>
                  </a:lnTo>
                  <a:lnTo>
                    <a:pt x="383" y="148"/>
                  </a:lnTo>
                  <a:lnTo>
                    <a:pt x="427" y="158"/>
                  </a:lnTo>
                  <a:lnTo>
                    <a:pt x="470" y="167"/>
                  </a:lnTo>
                  <a:lnTo>
                    <a:pt x="515" y="175"/>
                  </a:lnTo>
                  <a:lnTo>
                    <a:pt x="560" y="181"/>
                  </a:lnTo>
                  <a:lnTo>
                    <a:pt x="605" y="187"/>
                  </a:lnTo>
                  <a:lnTo>
                    <a:pt x="650" y="192"/>
                  </a:lnTo>
                  <a:lnTo>
                    <a:pt x="697" y="196"/>
                  </a:lnTo>
                  <a:lnTo>
                    <a:pt x="743" y="198"/>
                  </a:lnTo>
                  <a:lnTo>
                    <a:pt x="789" y="200"/>
                  </a:lnTo>
                  <a:lnTo>
                    <a:pt x="836" y="200"/>
                  </a:lnTo>
                  <a:lnTo>
                    <a:pt x="883" y="200"/>
                  </a:lnTo>
                  <a:lnTo>
                    <a:pt x="928" y="198"/>
                  </a:lnTo>
                  <a:lnTo>
                    <a:pt x="975" y="196"/>
                  </a:lnTo>
                  <a:lnTo>
                    <a:pt x="1021" y="192"/>
                  </a:lnTo>
                  <a:lnTo>
                    <a:pt x="1067" y="187"/>
                  </a:lnTo>
                  <a:lnTo>
                    <a:pt x="1112" y="181"/>
                  </a:lnTo>
                  <a:lnTo>
                    <a:pt x="1156" y="175"/>
                  </a:lnTo>
                  <a:lnTo>
                    <a:pt x="1201" y="167"/>
                  </a:lnTo>
                  <a:lnTo>
                    <a:pt x="1245" y="158"/>
                  </a:lnTo>
                  <a:lnTo>
                    <a:pt x="1288" y="148"/>
                  </a:lnTo>
                  <a:lnTo>
                    <a:pt x="1331" y="137"/>
                  </a:lnTo>
                  <a:lnTo>
                    <a:pt x="1372" y="126"/>
                  </a:lnTo>
                  <a:lnTo>
                    <a:pt x="1414" y="113"/>
                  </a:lnTo>
                  <a:lnTo>
                    <a:pt x="1453" y="99"/>
                  </a:lnTo>
                  <a:lnTo>
                    <a:pt x="1493" y="85"/>
                  </a:lnTo>
                  <a:lnTo>
                    <a:pt x="1531" y="69"/>
                  </a:lnTo>
                  <a:lnTo>
                    <a:pt x="1568" y="53"/>
                  </a:lnTo>
                  <a:lnTo>
                    <a:pt x="1603" y="36"/>
                  </a:lnTo>
                  <a:lnTo>
                    <a:pt x="1639" y="19"/>
                  </a:lnTo>
                  <a:lnTo>
                    <a:pt x="1672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2" name="Line 43"/>
            <p:cNvSpPr>
              <a:spLocks noChangeShapeType="1"/>
            </p:cNvSpPr>
            <p:nvPr/>
          </p:nvSpPr>
          <p:spPr bwMode="auto">
            <a:xfrm flipV="1">
              <a:off x="1574" y="1102"/>
              <a:ext cx="659" cy="160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3" name="Freeform 44"/>
            <p:cNvSpPr>
              <a:spLocks/>
            </p:cNvSpPr>
            <p:nvPr/>
          </p:nvSpPr>
          <p:spPr bwMode="auto">
            <a:xfrm>
              <a:off x="2165" y="1102"/>
              <a:ext cx="131" cy="594"/>
            </a:xfrm>
            <a:custGeom>
              <a:avLst/>
              <a:gdLst>
                <a:gd name="T0" fmla="*/ 171 w 334"/>
                <a:gd name="T1" fmla="*/ 0 h 1531"/>
                <a:gd name="T2" fmla="*/ 151 w 334"/>
                <a:gd name="T3" fmla="*/ 49 h 1531"/>
                <a:gd name="T4" fmla="*/ 132 w 334"/>
                <a:gd name="T5" fmla="*/ 98 h 1531"/>
                <a:gd name="T6" fmla="*/ 115 w 334"/>
                <a:gd name="T7" fmla="*/ 148 h 1531"/>
                <a:gd name="T8" fmla="*/ 99 w 334"/>
                <a:gd name="T9" fmla="*/ 197 h 1531"/>
                <a:gd name="T10" fmla="*/ 84 w 334"/>
                <a:gd name="T11" fmla="*/ 246 h 1531"/>
                <a:gd name="T12" fmla="*/ 71 w 334"/>
                <a:gd name="T13" fmla="*/ 295 h 1531"/>
                <a:gd name="T14" fmla="*/ 58 w 334"/>
                <a:gd name="T15" fmla="*/ 344 h 1531"/>
                <a:gd name="T16" fmla="*/ 46 w 334"/>
                <a:gd name="T17" fmla="*/ 393 h 1531"/>
                <a:gd name="T18" fmla="*/ 36 w 334"/>
                <a:gd name="T19" fmla="*/ 442 h 1531"/>
                <a:gd name="T20" fmla="*/ 27 w 334"/>
                <a:gd name="T21" fmla="*/ 490 h 1531"/>
                <a:gd name="T22" fmla="*/ 19 w 334"/>
                <a:gd name="T23" fmla="*/ 538 h 1531"/>
                <a:gd name="T24" fmla="*/ 13 w 334"/>
                <a:gd name="T25" fmla="*/ 585 h 1531"/>
                <a:gd name="T26" fmla="*/ 8 w 334"/>
                <a:gd name="T27" fmla="*/ 632 h 1531"/>
                <a:gd name="T28" fmla="*/ 3 w 334"/>
                <a:gd name="T29" fmla="*/ 677 h 1531"/>
                <a:gd name="T30" fmla="*/ 1 w 334"/>
                <a:gd name="T31" fmla="*/ 723 h 1531"/>
                <a:gd name="T32" fmla="*/ 0 w 334"/>
                <a:gd name="T33" fmla="*/ 768 h 1531"/>
                <a:gd name="T34" fmla="*/ 0 w 334"/>
                <a:gd name="T35" fmla="*/ 813 h 1531"/>
                <a:gd name="T36" fmla="*/ 1 w 334"/>
                <a:gd name="T37" fmla="*/ 855 h 1531"/>
                <a:gd name="T38" fmla="*/ 3 w 334"/>
                <a:gd name="T39" fmla="*/ 898 h 1531"/>
                <a:gd name="T40" fmla="*/ 7 w 334"/>
                <a:gd name="T41" fmla="*/ 940 h 1531"/>
                <a:gd name="T42" fmla="*/ 12 w 334"/>
                <a:gd name="T43" fmla="*/ 981 h 1531"/>
                <a:gd name="T44" fmla="*/ 18 w 334"/>
                <a:gd name="T45" fmla="*/ 1020 h 1531"/>
                <a:gd name="T46" fmla="*/ 26 w 334"/>
                <a:gd name="T47" fmla="*/ 1060 h 1531"/>
                <a:gd name="T48" fmla="*/ 34 w 334"/>
                <a:gd name="T49" fmla="*/ 1098 h 1531"/>
                <a:gd name="T50" fmla="*/ 45 w 334"/>
                <a:gd name="T51" fmla="*/ 1134 h 1531"/>
                <a:gd name="T52" fmla="*/ 57 w 334"/>
                <a:gd name="T53" fmla="*/ 1170 h 1531"/>
                <a:gd name="T54" fmla="*/ 68 w 334"/>
                <a:gd name="T55" fmla="*/ 1204 h 1531"/>
                <a:gd name="T56" fmla="*/ 82 w 334"/>
                <a:gd name="T57" fmla="*/ 1237 h 1531"/>
                <a:gd name="T58" fmla="*/ 97 w 334"/>
                <a:gd name="T59" fmla="*/ 1269 h 1531"/>
                <a:gd name="T60" fmla="*/ 113 w 334"/>
                <a:gd name="T61" fmla="*/ 1300 h 1531"/>
                <a:gd name="T62" fmla="*/ 130 w 334"/>
                <a:gd name="T63" fmla="*/ 1330 h 1531"/>
                <a:gd name="T64" fmla="*/ 149 w 334"/>
                <a:gd name="T65" fmla="*/ 1358 h 1531"/>
                <a:gd name="T66" fmla="*/ 168 w 334"/>
                <a:gd name="T67" fmla="*/ 1385 h 1531"/>
                <a:gd name="T68" fmla="*/ 189 w 334"/>
                <a:gd name="T69" fmla="*/ 1410 h 1531"/>
                <a:gd name="T70" fmla="*/ 210 w 334"/>
                <a:gd name="T71" fmla="*/ 1434 h 1531"/>
                <a:gd name="T72" fmla="*/ 233 w 334"/>
                <a:gd name="T73" fmla="*/ 1457 h 1531"/>
                <a:gd name="T74" fmla="*/ 257 w 334"/>
                <a:gd name="T75" fmla="*/ 1478 h 1531"/>
                <a:gd name="T76" fmla="*/ 281 w 334"/>
                <a:gd name="T77" fmla="*/ 1497 h 1531"/>
                <a:gd name="T78" fmla="*/ 307 w 334"/>
                <a:gd name="T79" fmla="*/ 1515 h 1531"/>
                <a:gd name="T80" fmla="*/ 334 w 334"/>
                <a:gd name="T81" fmla="*/ 1531 h 1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4" h="1531">
                  <a:moveTo>
                    <a:pt x="171" y="0"/>
                  </a:moveTo>
                  <a:lnTo>
                    <a:pt x="151" y="49"/>
                  </a:lnTo>
                  <a:lnTo>
                    <a:pt x="132" y="98"/>
                  </a:lnTo>
                  <a:lnTo>
                    <a:pt x="115" y="148"/>
                  </a:lnTo>
                  <a:lnTo>
                    <a:pt x="99" y="197"/>
                  </a:lnTo>
                  <a:lnTo>
                    <a:pt x="84" y="246"/>
                  </a:lnTo>
                  <a:lnTo>
                    <a:pt x="71" y="295"/>
                  </a:lnTo>
                  <a:lnTo>
                    <a:pt x="58" y="344"/>
                  </a:lnTo>
                  <a:lnTo>
                    <a:pt x="46" y="393"/>
                  </a:lnTo>
                  <a:lnTo>
                    <a:pt x="36" y="442"/>
                  </a:lnTo>
                  <a:lnTo>
                    <a:pt x="27" y="490"/>
                  </a:lnTo>
                  <a:lnTo>
                    <a:pt x="19" y="538"/>
                  </a:lnTo>
                  <a:lnTo>
                    <a:pt x="13" y="585"/>
                  </a:lnTo>
                  <a:lnTo>
                    <a:pt x="8" y="632"/>
                  </a:lnTo>
                  <a:lnTo>
                    <a:pt x="3" y="677"/>
                  </a:lnTo>
                  <a:lnTo>
                    <a:pt x="1" y="723"/>
                  </a:lnTo>
                  <a:lnTo>
                    <a:pt x="0" y="768"/>
                  </a:lnTo>
                  <a:lnTo>
                    <a:pt x="0" y="813"/>
                  </a:lnTo>
                  <a:lnTo>
                    <a:pt x="1" y="855"/>
                  </a:lnTo>
                  <a:lnTo>
                    <a:pt x="3" y="898"/>
                  </a:lnTo>
                  <a:lnTo>
                    <a:pt x="7" y="940"/>
                  </a:lnTo>
                  <a:lnTo>
                    <a:pt x="12" y="981"/>
                  </a:lnTo>
                  <a:lnTo>
                    <a:pt x="18" y="1020"/>
                  </a:lnTo>
                  <a:lnTo>
                    <a:pt x="26" y="1060"/>
                  </a:lnTo>
                  <a:lnTo>
                    <a:pt x="34" y="1098"/>
                  </a:lnTo>
                  <a:lnTo>
                    <a:pt x="45" y="1134"/>
                  </a:lnTo>
                  <a:lnTo>
                    <a:pt x="57" y="1170"/>
                  </a:lnTo>
                  <a:lnTo>
                    <a:pt x="68" y="1204"/>
                  </a:lnTo>
                  <a:lnTo>
                    <a:pt x="82" y="1237"/>
                  </a:lnTo>
                  <a:lnTo>
                    <a:pt x="97" y="1269"/>
                  </a:lnTo>
                  <a:lnTo>
                    <a:pt x="113" y="1300"/>
                  </a:lnTo>
                  <a:lnTo>
                    <a:pt x="130" y="1330"/>
                  </a:lnTo>
                  <a:lnTo>
                    <a:pt x="149" y="1358"/>
                  </a:lnTo>
                  <a:lnTo>
                    <a:pt x="168" y="1385"/>
                  </a:lnTo>
                  <a:lnTo>
                    <a:pt x="189" y="1410"/>
                  </a:lnTo>
                  <a:lnTo>
                    <a:pt x="210" y="1434"/>
                  </a:lnTo>
                  <a:lnTo>
                    <a:pt x="233" y="1457"/>
                  </a:lnTo>
                  <a:lnTo>
                    <a:pt x="257" y="1478"/>
                  </a:lnTo>
                  <a:lnTo>
                    <a:pt x="281" y="1497"/>
                  </a:lnTo>
                  <a:lnTo>
                    <a:pt x="307" y="1515"/>
                  </a:lnTo>
                  <a:lnTo>
                    <a:pt x="334" y="153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4" name="Line 45"/>
            <p:cNvSpPr>
              <a:spLocks noChangeShapeType="1"/>
            </p:cNvSpPr>
            <p:nvPr/>
          </p:nvSpPr>
          <p:spPr bwMode="auto">
            <a:xfrm flipV="1">
              <a:off x="2492" y="1811"/>
              <a:ext cx="0" cy="36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" name="Line 46"/>
            <p:cNvSpPr>
              <a:spLocks noChangeShapeType="1"/>
            </p:cNvSpPr>
            <p:nvPr/>
          </p:nvSpPr>
          <p:spPr bwMode="auto">
            <a:xfrm>
              <a:off x="3481" y="1301"/>
              <a:ext cx="163" cy="2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6" name="Freeform 47"/>
            <p:cNvSpPr>
              <a:spLocks/>
            </p:cNvSpPr>
            <p:nvPr/>
          </p:nvSpPr>
          <p:spPr bwMode="auto">
            <a:xfrm>
              <a:off x="2227" y="2710"/>
              <a:ext cx="586" cy="337"/>
            </a:xfrm>
            <a:custGeom>
              <a:avLst/>
              <a:gdLst>
                <a:gd name="T0" fmla="*/ 4 w 1506"/>
                <a:gd name="T1" fmla="*/ 478 h 870"/>
                <a:gd name="T2" fmla="*/ 23 w 1506"/>
                <a:gd name="T3" fmla="*/ 541 h 870"/>
                <a:gd name="T4" fmla="*/ 58 w 1506"/>
                <a:gd name="T5" fmla="*/ 603 h 870"/>
                <a:gd name="T6" fmla="*/ 109 w 1506"/>
                <a:gd name="T7" fmla="*/ 660 h 870"/>
                <a:gd name="T8" fmla="*/ 173 w 1506"/>
                <a:gd name="T9" fmla="*/ 713 h 870"/>
                <a:gd name="T10" fmla="*/ 251 w 1506"/>
                <a:gd name="T11" fmla="*/ 759 h 870"/>
                <a:gd name="T12" fmla="*/ 340 w 1506"/>
                <a:gd name="T13" fmla="*/ 799 h 870"/>
                <a:gd name="T14" fmla="*/ 438 w 1506"/>
                <a:gd name="T15" fmla="*/ 830 h 870"/>
                <a:gd name="T16" fmla="*/ 542 w 1506"/>
                <a:gd name="T17" fmla="*/ 852 h 870"/>
                <a:gd name="T18" fmla="*/ 651 w 1506"/>
                <a:gd name="T19" fmla="*/ 866 h 870"/>
                <a:gd name="T20" fmla="*/ 762 w 1506"/>
                <a:gd name="T21" fmla="*/ 870 h 870"/>
                <a:gd name="T22" fmla="*/ 873 w 1506"/>
                <a:gd name="T23" fmla="*/ 865 h 870"/>
                <a:gd name="T24" fmla="*/ 982 w 1506"/>
                <a:gd name="T25" fmla="*/ 849 h 870"/>
                <a:gd name="T26" fmla="*/ 1085 w 1506"/>
                <a:gd name="T27" fmla="*/ 825 h 870"/>
                <a:gd name="T28" fmla="*/ 1182 w 1506"/>
                <a:gd name="T29" fmla="*/ 792 h 870"/>
                <a:gd name="T30" fmla="*/ 1268 w 1506"/>
                <a:gd name="T31" fmla="*/ 752 h 870"/>
                <a:gd name="T32" fmla="*/ 1344 w 1506"/>
                <a:gd name="T33" fmla="*/ 704 h 870"/>
                <a:gd name="T34" fmla="*/ 1405 w 1506"/>
                <a:gd name="T35" fmla="*/ 651 h 870"/>
                <a:gd name="T36" fmla="*/ 1454 w 1506"/>
                <a:gd name="T37" fmla="*/ 593 h 870"/>
                <a:gd name="T38" fmla="*/ 1486 w 1506"/>
                <a:gd name="T39" fmla="*/ 532 h 870"/>
                <a:gd name="T40" fmla="*/ 1503 w 1506"/>
                <a:gd name="T41" fmla="*/ 468 h 870"/>
                <a:gd name="T42" fmla="*/ 1503 w 1506"/>
                <a:gd name="T43" fmla="*/ 403 h 870"/>
                <a:gd name="T44" fmla="*/ 1486 w 1506"/>
                <a:gd name="T45" fmla="*/ 339 h 870"/>
                <a:gd name="T46" fmla="*/ 1454 w 1506"/>
                <a:gd name="T47" fmla="*/ 277 h 870"/>
                <a:gd name="T48" fmla="*/ 1405 w 1506"/>
                <a:gd name="T49" fmla="*/ 220 h 870"/>
                <a:gd name="T50" fmla="*/ 1344 w 1506"/>
                <a:gd name="T51" fmla="*/ 166 h 870"/>
                <a:gd name="T52" fmla="*/ 1268 w 1506"/>
                <a:gd name="T53" fmla="*/ 119 h 870"/>
                <a:gd name="T54" fmla="*/ 1182 w 1506"/>
                <a:gd name="T55" fmla="*/ 78 h 870"/>
                <a:gd name="T56" fmla="*/ 1085 w 1506"/>
                <a:gd name="T57" fmla="*/ 45 h 870"/>
                <a:gd name="T58" fmla="*/ 982 w 1506"/>
                <a:gd name="T59" fmla="*/ 22 h 870"/>
                <a:gd name="T60" fmla="*/ 873 w 1506"/>
                <a:gd name="T61" fmla="*/ 6 h 870"/>
                <a:gd name="T62" fmla="*/ 762 w 1506"/>
                <a:gd name="T63" fmla="*/ 0 h 870"/>
                <a:gd name="T64" fmla="*/ 651 w 1506"/>
                <a:gd name="T65" fmla="*/ 5 h 870"/>
                <a:gd name="T66" fmla="*/ 542 w 1506"/>
                <a:gd name="T67" fmla="*/ 18 h 870"/>
                <a:gd name="T68" fmla="*/ 438 w 1506"/>
                <a:gd name="T69" fmla="*/ 41 h 870"/>
                <a:gd name="T70" fmla="*/ 340 w 1506"/>
                <a:gd name="T71" fmla="*/ 72 h 870"/>
                <a:gd name="T72" fmla="*/ 251 w 1506"/>
                <a:gd name="T73" fmla="*/ 111 h 870"/>
                <a:gd name="T74" fmla="*/ 173 w 1506"/>
                <a:gd name="T75" fmla="*/ 158 h 870"/>
                <a:gd name="T76" fmla="*/ 109 w 1506"/>
                <a:gd name="T77" fmla="*/ 210 h 870"/>
                <a:gd name="T78" fmla="*/ 58 w 1506"/>
                <a:gd name="T79" fmla="*/ 268 h 870"/>
                <a:gd name="T80" fmla="*/ 23 w 1506"/>
                <a:gd name="T81" fmla="*/ 329 h 870"/>
                <a:gd name="T82" fmla="*/ 4 w 1506"/>
                <a:gd name="T83" fmla="*/ 392 h 8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06" h="870">
                  <a:moveTo>
                    <a:pt x="0" y="435"/>
                  </a:moveTo>
                  <a:lnTo>
                    <a:pt x="1" y="457"/>
                  </a:lnTo>
                  <a:lnTo>
                    <a:pt x="4" y="478"/>
                  </a:lnTo>
                  <a:lnTo>
                    <a:pt x="8" y="500"/>
                  </a:lnTo>
                  <a:lnTo>
                    <a:pt x="15" y="521"/>
                  </a:lnTo>
                  <a:lnTo>
                    <a:pt x="23" y="541"/>
                  </a:lnTo>
                  <a:lnTo>
                    <a:pt x="33" y="562"/>
                  </a:lnTo>
                  <a:lnTo>
                    <a:pt x="45" y="583"/>
                  </a:lnTo>
                  <a:lnTo>
                    <a:pt x="58" y="603"/>
                  </a:lnTo>
                  <a:lnTo>
                    <a:pt x="73" y="622"/>
                  </a:lnTo>
                  <a:lnTo>
                    <a:pt x="90" y="641"/>
                  </a:lnTo>
                  <a:lnTo>
                    <a:pt x="109" y="660"/>
                  </a:lnTo>
                  <a:lnTo>
                    <a:pt x="129" y="679"/>
                  </a:lnTo>
                  <a:lnTo>
                    <a:pt x="151" y="696"/>
                  </a:lnTo>
                  <a:lnTo>
                    <a:pt x="173" y="713"/>
                  </a:lnTo>
                  <a:lnTo>
                    <a:pt x="198" y="729"/>
                  </a:lnTo>
                  <a:lnTo>
                    <a:pt x="224" y="745"/>
                  </a:lnTo>
                  <a:lnTo>
                    <a:pt x="251" y="759"/>
                  </a:lnTo>
                  <a:lnTo>
                    <a:pt x="280" y="773"/>
                  </a:lnTo>
                  <a:lnTo>
                    <a:pt x="309" y="786"/>
                  </a:lnTo>
                  <a:lnTo>
                    <a:pt x="340" y="799"/>
                  </a:lnTo>
                  <a:lnTo>
                    <a:pt x="372" y="809"/>
                  </a:lnTo>
                  <a:lnTo>
                    <a:pt x="403" y="820"/>
                  </a:lnTo>
                  <a:lnTo>
                    <a:pt x="438" y="830"/>
                  </a:lnTo>
                  <a:lnTo>
                    <a:pt x="472" y="838"/>
                  </a:lnTo>
                  <a:lnTo>
                    <a:pt x="506" y="846"/>
                  </a:lnTo>
                  <a:lnTo>
                    <a:pt x="542" y="852"/>
                  </a:lnTo>
                  <a:lnTo>
                    <a:pt x="577" y="858"/>
                  </a:lnTo>
                  <a:lnTo>
                    <a:pt x="614" y="863"/>
                  </a:lnTo>
                  <a:lnTo>
                    <a:pt x="651" y="866"/>
                  </a:lnTo>
                  <a:lnTo>
                    <a:pt x="688" y="868"/>
                  </a:lnTo>
                  <a:lnTo>
                    <a:pt x="725" y="870"/>
                  </a:lnTo>
                  <a:lnTo>
                    <a:pt x="762" y="870"/>
                  </a:lnTo>
                  <a:lnTo>
                    <a:pt x="800" y="869"/>
                  </a:lnTo>
                  <a:lnTo>
                    <a:pt x="837" y="867"/>
                  </a:lnTo>
                  <a:lnTo>
                    <a:pt x="873" y="865"/>
                  </a:lnTo>
                  <a:lnTo>
                    <a:pt x="910" y="861"/>
                  </a:lnTo>
                  <a:lnTo>
                    <a:pt x="947" y="855"/>
                  </a:lnTo>
                  <a:lnTo>
                    <a:pt x="982" y="849"/>
                  </a:lnTo>
                  <a:lnTo>
                    <a:pt x="1017" y="842"/>
                  </a:lnTo>
                  <a:lnTo>
                    <a:pt x="1052" y="834"/>
                  </a:lnTo>
                  <a:lnTo>
                    <a:pt x="1085" y="825"/>
                  </a:lnTo>
                  <a:lnTo>
                    <a:pt x="1118" y="815"/>
                  </a:lnTo>
                  <a:lnTo>
                    <a:pt x="1150" y="804"/>
                  </a:lnTo>
                  <a:lnTo>
                    <a:pt x="1182" y="792"/>
                  </a:lnTo>
                  <a:lnTo>
                    <a:pt x="1212" y="780"/>
                  </a:lnTo>
                  <a:lnTo>
                    <a:pt x="1240" y="766"/>
                  </a:lnTo>
                  <a:lnTo>
                    <a:pt x="1268" y="752"/>
                  </a:lnTo>
                  <a:lnTo>
                    <a:pt x="1295" y="737"/>
                  </a:lnTo>
                  <a:lnTo>
                    <a:pt x="1320" y="721"/>
                  </a:lnTo>
                  <a:lnTo>
                    <a:pt x="1344" y="704"/>
                  </a:lnTo>
                  <a:lnTo>
                    <a:pt x="1366" y="687"/>
                  </a:lnTo>
                  <a:lnTo>
                    <a:pt x="1386" y="669"/>
                  </a:lnTo>
                  <a:lnTo>
                    <a:pt x="1405" y="651"/>
                  </a:lnTo>
                  <a:lnTo>
                    <a:pt x="1424" y="632"/>
                  </a:lnTo>
                  <a:lnTo>
                    <a:pt x="1440" y="613"/>
                  </a:lnTo>
                  <a:lnTo>
                    <a:pt x="1454" y="593"/>
                  </a:lnTo>
                  <a:lnTo>
                    <a:pt x="1466" y="573"/>
                  </a:lnTo>
                  <a:lnTo>
                    <a:pt x="1478" y="552"/>
                  </a:lnTo>
                  <a:lnTo>
                    <a:pt x="1486" y="532"/>
                  </a:lnTo>
                  <a:lnTo>
                    <a:pt x="1494" y="510"/>
                  </a:lnTo>
                  <a:lnTo>
                    <a:pt x="1499" y="489"/>
                  </a:lnTo>
                  <a:lnTo>
                    <a:pt x="1503" y="468"/>
                  </a:lnTo>
                  <a:lnTo>
                    <a:pt x="1506" y="446"/>
                  </a:lnTo>
                  <a:lnTo>
                    <a:pt x="1506" y="424"/>
                  </a:lnTo>
                  <a:lnTo>
                    <a:pt x="1503" y="403"/>
                  </a:lnTo>
                  <a:lnTo>
                    <a:pt x="1499" y="382"/>
                  </a:lnTo>
                  <a:lnTo>
                    <a:pt x="1494" y="360"/>
                  </a:lnTo>
                  <a:lnTo>
                    <a:pt x="1486" y="339"/>
                  </a:lnTo>
                  <a:lnTo>
                    <a:pt x="1478" y="319"/>
                  </a:lnTo>
                  <a:lnTo>
                    <a:pt x="1466" y="297"/>
                  </a:lnTo>
                  <a:lnTo>
                    <a:pt x="1454" y="277"/>
                  </a:lnTo>
                  <a:lnTo>
                    <a:pt x="1440" y="258"/>
                  </a:lnTo>
                  <a:lnTo>
                    <a:pt x="1424" y="239"/>
                  </a:lnTo>
                  <a:lnTo>
                    <a:pt x="1405" y="220"/>
                  </a:lnTo>
                  <a:lnTo>
                    <a:pt x="1386" y="202"/>
                  </a:lnTo>
                  <a:lnTo>
                    <a:pt x="1366" y="183"/>
                  </a:lnTo>
                  <a:lnTo>
                    <a:pt x="1344" y="166"/>
                  </a:lnTo>
                  <a:lnTo>
                    <a:pt x="1320" y="149"/>
                  </a:lnTo>
                  <a:lnTo>
                    <a:pt x="1295" y="133"/>
                  </a:lnTo>
                  <a:lnTo>
                    <a:pt x="1268" y="119"/>
                  </a:lnTo>
                  <a:lnTo>
                    <a:pt x="1240" y="105"/>
                  </a:lnTo>
                  <a:lnTo>
                    <a:pt x="1212" y="91"/>
                  </a:lnTo>
                  <a:lnTo>
                    <a:pt x="1182" y="78"/>
                  </a:lnTo>
                  <a:lnTo>
                    <a:pt x="1150" y="66"/>
                  </a:lnTo>
                  <a:lnTo>
                    <a:pt x="1118" y="56"/>
                  </a:lnTo>
                  <a:lnTo>
                    <a:pt x="1085" y="45"/>
                  </a:lnTo>
                  <a:lnTo>
                    <a:pt x="1052" y="37"/>
                  </a:lnTo>
                  <a:lnTo>
                    <a:pt x="1017" y="28"/>
                  </a:lnTo>
                  <a:lnTo>
                    <a:pt x="982" y="22"/>
                  </a:lnTo>
                  <a:lnTo>
                    <a:pt x="947" y="15"/>
                  </a:lnTo>
                  <a:lnTo>
                    <a:pt x="910" y="10"/>
                  </a:lnTo>
                  <a:lnTo>
                    <a:pt x="873" y="6"/>
                  </a:lnTo>
                  <a:lnTo>
                    <a:pt x="837" y="4"/>
                  </a:lnTo>
                  <a:lnTo>
                    <a:pt x="800" y="1"/>
                  </a:lnTo>
                  <a:lnTo>
                    <a:pt x="762" y="0"/>
                  </a:lnTo>
                  <a:lnTo>
                    <a:pt x="725" y="0"/>
                  </a:lnTo>
                  <a:lnTo>
                    <a:pt x="688" y="2"/>
                  </a:lnTo>
                  <a:lnTo>
                    <a:pt x="651" y="5"/>
                  </a:lnTo>
                  <a:lnTo>
                    <a:pt x="614" y="8"/>
                  </a:lnTo>
                  <a:lnTo>
                    <a:pt x="577" y="12"/>
                  </a:lnTo>
                  <a:lnTo>
                    <a:pt x="542" y="18"/>
                  </a:lnTo>
                  <a:lnTo>
                    <a:pt x="506" y="25"/>
                  </a:lnTo>
                  <a:lnTo>
                    <a:pt x="472" y="32"/>
                  </a:lnTo>
                  <a:lnTo>
                    <a:pt x="438" y="41"/>
                  </a:lnTo>
                  <a:lnTo>
                    <a:pt x="403" y="50"/>
                  </a:lnTo>
                  <a:lnTo>
                    <a:pt x="372" y="61"/>
                  </a:lnTo>
                  <a:lnTo>
                    <a:pt x="340" y="72"/>
                  </a:lnTo>
                  <a:lnTo>
                    <a:pt x="309" y="84"/>
                  </a:lnTo>
                  <a:lnTo>
                    <a:pt x="280" y="97"/>
                  </a:lnTo>
                  <a:lnTo>
                    <a:pt x="251" y="111"/>
                  </a:lnTo>
                  <a:lnTo>
                    <a:pt x="224" y="126"/>
                  </a:lnTo>
                  <a:lnTo>
                    <a:pt x="198" y="142"/>
                  </a:lnTo>
                  <a:lnTo>
                    <a:pt x="173" y="158"/>
                  </a:lnTo>
                  <a:lnTo>
                    <a:pt x="151" y="175"/>
                  </a:lnTo>
                  <a:lnTo>
                    <a:pt x="129" y="192"/>
                  </a:lnTo>
                  <a:lnTo>
                    <a:pt x="109" y="210"/>
                  </a:lnTo>
                  <a:lnTo>
                    <a:pt x="90" y="229"/>
                  </a:lnTo>
                  <a:lnTo>
                    <a:pt x="73" y="248"/>
                  </a:lnTo>
                  <a:lnTo>
                    <a:pt x="58" y="268"/>
                  </a:lnTo>
                  <a:lnTo>
                    <a:pt x="45" y="288"/>
                  </a:lnTo>
                  <a:lnTo>
                    <a:pt x="33" y="308"/>
                  </a:lnTo>
                  <a:lnTo>
                    <a:pt x="23" y="329"/>
                  </a:lnTo>
                  <a:lnTo>
                    <a:pt x="15" y="350"/>
                  </a:lnTo>
                  <a:lnTo>
                    <a:pt x="8" y="371"/>
                  </a:lnTo>
                  <a:lnTo>
                    <a:pt x="4" y="392"/>
                  </a:lnTo>
                  <a:lnTo>
                    <a:pt x="1" y="413"/>
                  </a:lnTo>
                  <a:lnTo>
                    <a:pt x="0" y="43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7" name="Line 48"/>
            <p:cNvSpPr>
              <a:spLocks noChangeShapeType="1"/>
            </p:cNvSpPr>
            <p:nvPr/>
          </p:nvSpPr>
          <p:spPr bwMode="auto">
            <a:xfrm flipV="1">
              <a:off x="2846" y="2726"/>
              <a:ext cx="591" cy="34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8" name="Freeform 49"/>
            <p:cNvSpPr>
              <a:spLocks/>
            </p:cNvSpPr>
            <p:nvPr/>
          </p:nvSpPr>
          <p:spPr bwMode="auto">
            <a:xfrm>
              <a:off x="2195" y="3066"/>
              <a:ext cx="651" cy="79"/>
            </a:xfrm>
            <a:custGeom>
              <a:avLst/>
              <a:gdLst>
                <a:gd name="T0" fmla="*/ 0 w 1672"/>
                <a:gd name="T1" fmla="*/ 0 h 200"/>
                <a:gd name="T2" fmla="*/ 33 w 1672"/>
                <a:gd name="T3" fmla="*/ 19 h 200"/>
                <a:gd name="T4" fmla="*/ 68 w 1672"/>
                <a:gd name="T5" fmla="*/ 36 h 200"/>
                <a:gd name="T6" fmla="*/ 104 w 1672"/>
                <a:gd name="T7" fmla="*/ 53 h 200"/>
                <a:gd name="T8" fmla="*/ 140 w 1672"/>
                <a:gd name="T9" fmla="*/ 70 h 200"/>
                <a:gd name="T10" fmla="*/ 179 w 1672"/>
                <a:gd name="T11" fmla="*/ 85 h 200"/>
                <a:gd name="T12" fmla="*/ 218 w 1672"/>
                <a:gd name="T13" fmla="*/ 100 h 200"/>
                <a:gd name="T14" fmla="*/ 258 w 1672"/>
                <a:gd name="T15" fmla="*/ 113 h 200"/>
                <a:gd name="T16" fmla="*/ 299 w 1672"/>
                <a:gd name="T17" fmla="*/ 126 h 200"/>
                <a:gd name="T18" fmla="*/ 341 w 1672"/>
                <a:gd name="T19" fmla="*/ 137 h 200"/>
                <a:gd name="T20" fmla="*/ 383 w 1672"/>
                <a:gd name="T21" fmla="*/ 148 h 200"/>
                <a:gd name="T22" fmla="*/ 427 w 1672"/>
                <a:gd name="T23" fmla="*/ 158 h 200"/>
                <a:gd name="T24" fmla="*/ 470 w 1672"/>
                <a:gd name="T25" fmla="*/ 167 h 200"/>
                <a:gd name="T26" fmla="*/ 515 w 1672"/>
                <a:gd name="T27" fmla="*/ 175 h 200"/>
                <a:gd name="T28" fmla="*/ 560 w 1672"/>
                <a:gd name="T29" fmla="*/ 181 h 200"/>
                <a:gd name="T30" fmla="*/ 605 w 1672"/>
                <a:gd name="T31" fmla="*/ 187 h 200"/>
                <a:gd name="T32" fmla="*/ 650 w 1672"/>
                <a:gd name="T33" fmla="*/ 192 h 200"/>
                <a:gd name="T34" fmla="*/ 697 w 1672"/>
                <a:gd name="T35" fmla="*/ 196 h 200"/>
                <a:gd name="T36" fmla="*/ 743 w 1672"/>
                <a:gd name="T37" fmla="*/ 198 h 200"/>
                <a:gd name="T38" fmla="*/ 789 w 1672"/>
                <a:gd name="T39" fmla="*/ 200 h 200"/>
                <a:gd name="T40" fmla="*/ 836 w 1672"/>
                <a:gd name="T41" fmla="*/ 200 h 200"/>
                <a:gd name="T42" fmla="*/ 883 w 1672"/>
                <a:gd name="T43" fmla="*/ 200 h 200"/>
                <a:gd name="T44" fmla="*/ 928 w 1672"/>
                <a:gd name="T45" fmla="*/ 198 h 200"/>
                <a:gd name="T46" fmla="*/ 975 w 1672"/>
                <a:gd name="T47" fmla="*/ 196 h 200"/>
                <a:gd name="T48" fmla="*/ 1021 w 1672"/>
                <a:gd name="T49" fmla="*/ 192 h 200"/>
                <a:gd name="T50" fmla="*/ 1067 w 1672"/>
                <a:gd name="T51" fmla="*/ 187 h 200"/>
                <a:gd name="T52" fmla="*/ 1112 w 1672"/>
                <a:gd name="T53" fmla="*/ 181 h 200"/>
                <a:gd name="T54" fmla="*/ 1156 w 1672"/>
                <a:gd name="T55" fmla="*/ 175 h 200"/>
                <a:gd name="T56" fmla="*/ 1201 w 1672"/>
                <a:gd name="T57" fmla="*/ 167 h 200"/>
                <a:gd name="T58" fmla="*/ 1245 w 1672"/>
                <a:gd name="T59" fmla="*/ 158 h 200"/>
                <a:gd name="T60" fmla="*/ 1288 w 1672"/>
                <a:gd name="T61" fmla="*/ 148 h 200"/>
                <a:gd name="T62" fmla="*/ 1331 w 1672"/>
                <a:gd name="T63" fmla="*/ 137 h 200"/>
                <a:gd name="T64" fmla="*/ 1372 w 1672"/>
                <a:gd name="T65" fmla="*/ 126 h 200"/>
                <a:gd name="T66" fmla="*/ 1414 w 1672"/>
                <a:gd name="T67" fmla="*/ 113 h 200"/>
                <a:gd name="T68" fmla="*/ 1453 w 1672"/>
                <a:gd name="T69" fmla="*/ 100 h 200"/>
                <a:gd name="T70" fmla="*/ 1493 w 1672"/>
                <a:gd name="T71" fmla="*/ 85 h 200"/>
                <a:gd name="T72" fmla="*/ 1531 w 1672"/>
                <a:gd name="T73" fmla="*/ 70 h 200"/>
                <a:gd name="T74" fmla="*/ 1568 w 1672"/>
                <a:gd name="T75" fmla="*/ 53 h 200"/>
                <a:gd name="T76" fmla="*/ 1603 w 1672"/>
                <a:gd name="T77" fmla="*/ 36 h 200"/>
                <a:gd name="T78" fmla="*/ 1639 w 1672"/>
                <a:gd name="T79" fmla="*/ 19 h 200"/>
                <a:gd name="T80" fmla="*/ 1672 w 1672"/>
                <a:gd name="T81" fmla="*/ 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672" h="200">
                  <a:moveTo>
                    <a:pt x="0" y="0"/>
                  </a:moveTo>
                  <a:lnTo>
                    <a:pt x="33" y="19"/>
                  </a:lnTo>
                  <a:lnTo>
                    <a:pt x="68" y="36"/>
                  </a:lnTo>
                  <a:lnTo>
                    <a:pt x="104" y="53"/>
                  </a:lnTo>
                  <a:lnTo>
                    <a:pt x="140" y="70"/>
                  </a:lnTo>
                  <a:lnTo>
                    <a:pt x="179" y="85"/>
                  </a:lnTo>
                  <a:lnTo>
                    <a:pt x="218" y="100"/>
                  </a:lnTo>
                  <a:lnTo>
                    <a:pt x="258" y="113"/>
                  </a:lnTo>
                  <a:lnTo>
                    <a:pt x="299" y="126"/>
                  </a:lnTo>
                  <a:lnTo>
                    <a:pt x="341" y="137"/>
                  </a:lnTo>
                  <a:lnTo>
                    <a:pt x="383" y="148"/>
                  </a:lnTo>
                  <a:lnTo>
                    <a:pt x="427" y="158"/>
                  </a:lnTo>
                  <a:lnTo>
                    <a:pt x="470" y="167"/>
                  </a:lnTo>
                  <a:lnTo>
                    <a:pt x="515" y="175"/>
                  </a:lnTo>
                  <a:lnTo>
                    <a:pt x="560" y="181"/>
                  </a:lnTo>
                  <a:lnTo>
                    <a:pt x="605" y="187"/>
                  </a:lnTo>
                  <a:lnTo>
                    <a:pt x="650" y="192"/>
                  </a:lnTo>
                  <a:lnTo>
                    <a:pt x="697" y="196"/>
                  </a:lnTo>
                  <a:lnTo>
                    <a:pt x="743" y="198"/>
                  </a:lnTo>
                  <a:lnTo>
                    <a:pt x="789" y="200"/>
                  </a:lnTo>
                  <a:lnTo>
                    <a:pt x="836" y="200"/>
                  </a:lnTo>
                  <a:lnTo>
                    <a:pt x="883" y="200"/>
                  </a:lnTo>
                  <a:lnTo>
                    <a:pt x="928" y="198"/>
                  </a:lnTo>
                  <a:lnTo>
                    <a:pt x="975" y="196"/>
                  </a:lnTo>
                  <a:lnTo>
                    <a:pt x="1021" y="192"/>
                  </a:lnTo>
                  <a:lnTo>
                    <a:pt x="1067" y="187"/>
                  </a:lnTo>
                  <a:lnTo>
                    <a:pt x="1112" y="181"/>
                  </a:lnTo>
                  <a:lnTo>
                    <a:pt x="1156" y="175"/>
                  </a:lnTo>
                  <a:lnTo>
                    <a:pt x="1201" y="167"/>
                  </a:lnTo>
                  <a:lnTo>
                    <a:pt x="1245" y="158"/>
                  </a:lnTo>
                  <a:lnTo>
                    <a:pt x="1288" y="148"/>
                  </a:lnTo>
                  <a:lnTo>
                    <a:pt x="1331" y="137"/>
                  </a:lnTo>
                  <a:lnTo>
                    <a:pt x="1372" y="126"/>
                  </a:lnTo>
                  <a:lnTo>
                    <a:pt x="1414" y="113"/>
                  </a:lnTo>
                  <a:lnTo>
                    <a:pt x="1453" y="100"/>
                  </a:lnTo>
                  <a:lnTo>
                    <a:pt x="1493" y="85"/>
                  </a:lnTo>
                  <a:lnTo>
                    <a:pt x="1531" y="70"/>
                  </a:lnTo>
                  <a:lnTo>
                    <a:pt x="1568" y="53"/>
                  </a:lnTo>
                  <a:lnTo>
                    <a:pt x="1603" y="36"/>
                  </a:lnTo>
                  <a:lnTo>
                    <a:pt x="1639" y="19"/>
                  </a:lnTo>
                  <a:lnTo>
                    <a:pt x="1672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9" name="Line 50"/>
            <p:cNvSpPr>
              <a:spLocks noChangeShapeType="1"/>
            </p:cNvSpPr>
            <p:nvPr/>
          </p:nvSpPr>
          <p:spPr bwMode="auto">
            <a:xfrm>
              <a:off x="1574" y="2710"/>
              <a:ext cx="621" cy="35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0" name="Line 51"/>
            <p:cNvSpPr>
              <a:spLocks noChangeShapeType="1"/>
            </p:cNvSpPr>
            <p:nvPr/>
          </p:nvSpPr>
          <p:spPr bwMode="auto">
            <a:xfrm flipH="1">
              <a:off x="1574" y="2178"/>
              <a:ext cx="918" cy="53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1" name="Line 52"/>
            <p:cNvSpPr>
              <a:spLocks noChangeShapeType="1"/>
            </p:cNvSpPr>
            <p:nvPr/>
          </p:nvSpPr>
          <p:spPr bwMode="auto">
            <a:xfrm flipH="1" flipV="1">
              <a:off x="2492" y="2178"/>
              <a:ext cx="945" cy="54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2" name="Freeform 53"/>
            <p:cNvSpPr>
              <a:spLocks/>
            </p:cNvSpPr>
            <p:nvPr/>
          </p:nvSpPr>
          <p:spPr bwMode="auto">
            <a:xfrm>
              <a:off x="3647" y="1890"/>
              <a:ext cx="585" cy="337"/>
            </a:xfrm>
            <a:custGeom>
              <a:avLst/>
              <a:gdLst>
                <a:gd name="T0" fmla="*/ 3 w 1505"/>
                <a:gd name="T1" fmla="*/ 478 h 870"/>
                <a:gd name="T2" fmla="*/ 22 w 1505"/>
                <a:gd name="T3" fmla="*/ 542 h 870"/>
                <a:gd name="T4" fmla="*/ 59 w 1505"/>
                <a:gd name="T5" fmla="*/ 603 h 870"/>
                <a:gd name="T6" fmla="*/ 109 w 1505"/>
                <a:gd name="T7" fmla="*/ 660 h 870"/>
                <a:gd name="T8" fmla="*/ 174 w 1505"/>
                <a:gd name="T9" fmla="*/ 713 h 870"/>
                <a:gd name="T10" fmla="*/ 250 w 1505"/>
                <a:gd name="T11" fmla="*/ 759 h 870"/>
                <a:gd name="T12" fmla="*/ 340 w 1505"/>
                <a:gd name="T13" fmla="*/ 799 h 870"/>
                <a:gd name="T14" fmla="*/ 437 w 1505"/>
                <a:gd name="T15" fmla="*/ 830 h 870"/>
                <a:gd name="T16" fmla="*/ 541 w 1505"/>
                <a:gd name="T17" fmla="*/ 853 h 870"/>
                <a:gd name="T18" fmla="*/ 651 w 1505"/>
                <a:gd name="T19" fmla="*/ 866 h 870"/>
                <a:gd name="T20" fmla="*/ 761 w 1505"/>
                <a:gd name="T21" fmla="*/ 870 h 870"/>
                <a:gd name="T22" fmla="*/ 873 w 1505"/>
                <a:gd name="T23" fmla="*/ 865 h 870"/>
                <a:gd name="T24" fmla="*/ 982 w 1505"/>
                <a:gd name="T25" fmla="*/ 850 h 870"/>
                <a:gd name="T26" fmla="*/ 1085 w 1505"/>
                <a:gd name="T27" fmla="*/ 825 h 870"/>
                <a:gd name="T28" fmla="*/ 1181 w 1505"/>
                <a:gd name="T29" fmla="*/ 792 h 870"/>
                <a:gd name="T30" fmla="*/ 1268 w 1505"/>
                <a:gd name="T31" fmla="*/ 752 h 870"/>
                <a:gd name="T32" fmla="*/ 1343 w 1505"/>
                <a:gd name="T33" fmla="*/ 705 h 870"/>
                <a:gd name="T34" fmla="*/ 1406 w 1505"/>
                <a:gd name="T35" fmla="*/ 651 h 870"/>
                <a:gd name="T36" fmla="*/ 1453 w 1505"/>
                <a:gd name="T37" fmla="*/ 593 h 870"/>
                <a:gd name="T38" fmla="*/ 1486 w 1505"/>
                <a:gd name="T39" fmla="*/ 532 h 870"/>
                <a:gd name="T40" fmla="*/ 1502 w 1505"/>
                <a:gd name="T41" fmla="*/ 468 h 870"/>
                <a:gd name="T42" fmla="*/ 1502 w 1505"/>
                <a:gd name="T43" fmla="*/ 403 h 870"/>
                <a:gd name="T44" fmla="*/ 1486 w 1505"/>
                <a:gd name="T45" fmla="*/ 340 h 870"/>
                <a:gd name="T46" fmla="*/ 1453 w 1505"/>
                <a:gd name="T47" fmla="*/ 278 h 870"/>
                <a:gd name="T48" fmla="*/ 1406 w 1505"/>
                <a:gd name="T49" fmla="*/ 220 h 870"/>
                <a:gd name="T50" fmla="*/ 1343 w 1505"/>
                <a:gd name="T51" fmla="*/ 166 h 870"/>
                <a:gd name="T52" fmla="*/ 1268 w 1505"/>
                <a:gd name="T53" fmla="*/ 119 h 870"/>
                <a:gd name="T54" fmla="*/ 1181 w 1505"/>
                <a:gd name="T55" fmla="*/ 78 h 870"/>
                <a:gd name="T56" fmla="*/ 1085 w 1505"/>
                <a:gd name="T57" fmla="*/ 45 h 870"/>
                <a:gd name="T58" fmla="*/ 982 w 1505"/>
                <a:gd name="T59" fmla="*/ 22 h 870"/>
                <a:gd name="T60" fmla="*/ 873 w 1505"/>
                <a:gd name="T61" fmla="*/ 7 h 870"/>
                <a:gd name="T62" fmla="*/ 761 w 1505"/>
                <a:gd name="T63" fmla="*/ 0 h 870"/>
                <a:gd name="T64" fmla="*/ 651 w 1505"/>
                <a:gd name="T65" fmla="*/ 5 h 870"/>
                <a:gd name="T66" fmla="*/ 541 w 1505"/>
                <a:gd name="T67" fmla="*/ 18 h 870"/>
                <a:gd name="T68" fmla="*/ 437 w 1505"/>
                <a:gd name="T69" fmla="*/ 41 h 870"/>
                <a:gd name="T70" fmla="*/ 340 w 1505"/>
                <a:gd name="T71" fmla="*/ 72 h 870"/>
                <a:gd name="T72" fmla="*/ 250 w 1505"/>
                <a:gd name="T73" fmla="*/ 111 h 870"/>
                <a:gd name="T74" fmla="*/ 174 w 1505"/>
                <a:gd name="T75" fmla="*/ 158 h 870"/>
                <a:gd name="T76" fmla="*/ 109 w 1505"/>
                <a:gd name="T77" fmla="*/ 210 h 870"/>
                <a:gd name="T78" fmla="*/ 59 w 1505"/>
                <a:gd name="T79" fmla="*/ 268 h 870"/>
                <a:gd name="T80" fmla="*/ 22 w 1505"/>
                <a:gd name="T81" fmla="*/ 329 h 870"/>
                <a:gd name="T82" fmla="*/ 3 w 1505"/>
                <a:gd name="T83" fmla="*/ 392 h 8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05" h="870">
                  <a:moveTo>
                    <a:pt x="0" y="436"/>
                  </a:moveTo>
                  <a:lnTo>
                    <a:pt x="1" y="457"/>
                  </a:lnTo>
                  <a:lnTo>
                    <a:pt x="3" y="478"/>
                  </a:lnTo>
                  <a:lnTo>
                    <a:pt x="9" y="500"/>
                  </a:lnTo>
                  <a:lnTo>
                    <a:pt x="15" y="521"/>
                  </a:lnTo>
                  <a:lnTo>
                    <a:pt x="22" y="542"/>
                  </a:lnTo>
                  <a:lnTo>
                    <a:pt x="33" y="562"/>
                  </a:lnTo>
                  <a:lnTo>
                    <a:pt x="45" y="583"/>
                  </a:lnTo>
                  <a:lnTo>
                    <a:pt x="59" y="603"/>
                  </a:lnTo>
                  <a:lnTo>
                    <a:pt x="73" y="623"/>
                  </a:lnTo>
                  <a:lnTo>
                    <a:pt x="91" y="642"/>
                  </a:lnTo>
                  <a:lnTo>
                    <a:pt x="109" y="660"/>
                  </a:lnTo>
                  <a:lnTo>
                    <a:pt x="129" y="679"/>
                  </a:lnTo>
                  <a:lnTo>
                    <a:pt x="150" y="697"/>
                  </a:lnTo>
                  <a:lnTo>
                    <a:pt x="174" y="713"/>
                  </a:lnTo>
                  <a:lnTo>
                    <a:pt x="198" y="730"/>
                  </a:lnTo>
                  <a:lnTo>
                    <a:pt x="224" y="745"/>
                  </a:lnTo>
                  <a:lnTo>
                    <a:pt x="250" y="759"/>
                  </a:lnTo>
                  <a:lnTo>
                    <a:pt x="279" y="773"/>
                  </a:lnTo>
                  <a:lnTo>
                    <a:pt x="309" y="786"/>
                  </a:lnTo>
                  <a:lnTo>
                    <a:pt x="340" y="799"/>
                  </a:lnTo>
                  <a:lnTo>
                    <a:pt x="371" y="811"/>
                  </a:lnTo>
                  <a:lnTo>
                    <a:pt x="404" y="820"/>
                  </a:lnTo>
                  <a:lnTo>
                    <a:pt x="437" y="830"/>
                  </a:lnTo>
                  <a:lnTo>
                    <a:pt x="471" y="838"/>
                  </a:lnTo>
                  <a:lnTo>
                    <a:pt x="506" y="846"/>
                  </a:lnTo>
                  <a:lnTo>
                    <a:pt x="541" y="853"/>
                  </a:lnTo>
                  <a:lnTo>
                    <a:pt x="577" y="858"/>
                  </a:lnTo>
                  <a:lnTo>
                    <a:pt x="613" y="863"/>
                  </a:lnTo>
                  <a:lnTo>
                    <a:pt x="651" y="866"/>
                  </a:lnTo>
                  <a:lnTo>
                    <a:pt x="687" y="868"/>
                  </a:lnTo>
                  <a:lnTo>
                    <a:pt x="724" y="870"/>
                  </a:lnTo>
                  <a:lnTo>
                    <a:pt x="761" y="870"/>
                  </a:lnTo>
                  <a:lnTo>
                    <a:pt x="799" y="869"/>
                  </a:lnTo>
                  <a:lnTo>
                    <a:pt x="836" y="867"/>
                  </a:lnTo>
                  <a:lnTo>
                    <a:pt x="873" y="865"/>
                  </a:lnTo>
                  <a:lnTo>
                    <a:pt x="909" y="861"/>
                  </a:lnTo>
                  <a:lnTo>
                    <a:pt x="946" y="855"/>
                  </a:lnTo>
                  <a:lnTo>
                    <a:pt x="982" y="850"/>
                  </a:lnTo>
                  <a:lnTo>
                    <a:pt x="1017" y="842"/>
                  </a:lnTo>
                  <a:lnTo>
                    <a:pt x="1051" y="834"/>
                  </a:lnTo>
                  <a:lnTo>
                    <a:pt x="1085" y="825"/>
                  </a:lnTo>
                  <a:lnTo>
                    <a:pt x="1118" y="816"/>
                  </a:lnTo>
                  <a:lnTo>
                    <a:pt x="1150" y="804"/>
                  </a:lnTo>
                  <a:lnTo>
                    <a:pt x="1181" y="792"/>
                  </a:lnTo>
                  <a:lnTo>
                    <a:pt x="1211" y="780"/>
                  </a:lnTo>
                  <a:lnTo>
                    <a:pt x="1241" y="767"/>
                  </a:lnTo>
                  <a:lnTo>
                    <a:pt x="1268" y="752"/>
                  </a:lnTo>
                  <a:lnTo>
                    <a:pt x="1294" y="737"/>
                  </a:lnTo>
                  <a:lnTo>
                    <a:pt x="1319" y="721"/>
                  </a:lnTo>
                  <a:lnTo>
                    <a:pt x="1343" y="705"/>
                  </a:lnTo>
                  <a:lnTo>
                    <a:pt x="1365" y="687"/>
                  </a:lnTo>
                  <a:lnTo>
                    <a:pt x="1386" y="670"/>
                  </a:lnTo>
                  <a:lnTo>
                    <a:pt x="1406" y="651"/>
                  </a:lnTo>
                  <a:lnTo>
                    <a:pt x="1424" y="633"/>
                  </a:lnTo>
                  <a:lnTo>
                    <a:pt x="1440" y="613"/>
                  </a:lnTo>
                  <a:lnTo>
                    <a:pt x="1453" y="593"/>
                  </a:lnTo>
                  <a:lnTo>
                    <a:pt x="1466" y="573"/>
                  </a:lnTo>
                  <a:lnTo>
                    <a:pt x="1477" y="552"/>
                  </a:lnTo>
                  <a:lnTo>
                    <a:pt x="1486" y="532"/>
                  </a:lnTo>
                  <a:lnTo>
                    <a:pt x="1494" y="510"/>
                  </a:lnTo>
                  <a:lnTo>
                    <a:pt x="1499" y="489"/>
                  </a:lnTo>
                  <a:lnTo>
                    <a:pt x="1502" y="468"/>
                  </a:lnTo>
                  <a:lnTo>
                    <a:pt x="1505" y="446"/>
                  </a:lnTo>
                  <a:lnTo>
                    <a:pt x="1505" y="425"/>
                  </a:lnTo>
                  <a:lnTo>
                    <a:pt x="1502" y="403"/>
                  </a:lnTo>
                  <a:lnTo>
                    <a:pt x="1499" y="382"/>
                  </a:lnTo>
                  <a:lnTo>
                    <a:pt x="1494" y="360"/>
                  </a:lnTo>
                  <a:lnTo>
                    <a:pt x="1486" y="340"/>
                  </a:lnTo>
                  <a:lnTo>
                    <a:pt x="1477" y="319"/>
                  </a:lnTo>
                  <a:lnTo>
                    <a:pt x="1466" y="298"/>
                  </a:lnTo>
                  <a:lnTo>
                    <a:pt x="1453" y="278"/>
                  </a:lnTo>
                  <a:lnTo>
                    <a:pt x="1440" y="258"/>
                  </a:lnTo>
                  <a:lnTo>
                    <a:pt x="1424" y="239"/>
                  </a:lnTo>
                  <a:lnTo>
                    <a:pt x="1406" y="220"/>
                  </a:lnTo>
                  <a:lnTo>
                    <a:pt x="1386" y="202"/>
                  </a:lnTo>
                  <a:lnTo>
                    <a:pt x="1365" y="183"/>
                  </a:lnTo>
                  <a:lnTo>
                    <a:pt x="1343" y="166"/>
                  </a:lnTo>
                  <a:lnTo>
                    <a:pt x="1319" y="149"/>
                  </a:lnTo>
                  <a:lnTo>
                    <a:pt x="1294" y="133"/>
                  </a:lnTo>
                  <a:lnTo>
                    <a:pt x="1268" y="119"/>
                  </a:lnTo>
                  <a:lnTo>
                    <a:pt x="1241" y="105"/>
                  </a:lnTo>
                  <a:lnTo>
                    <a:pt x="1211" y="91"/>
                  </a:lnTo>
                  <a:lnTo>
                    <a:pt x="1181" y="78"/>
                  </a:lnTo>
                  <a:lnTo>
                    <a:pt x="1150" y="66"/>
                  </a:lnTo>
                  <a:lnTo>
                    <a:pt x="1118" y="56"/>
                  </a:lnTo>
                  <a:lnTo>
                    <a:pt x="1085" y="45"/>
                  </a:lnTo>
                  <a:lnTo>
                    <a:pt x="1051" y="37"/>
                  </a:lnTo>
                  <a:lnTo>
                    <a:pt x="1017" y="28"/>
                  </a:lnTo>
                  <a:lnTo>
                    <a:pt x="982" y="22"/>
                  </a:lnTo>
                  <a:lnTo>
                    <a:pt x="946" y="15"/>
                  </a:lnTo>
                  <a:lnTo>
                    <a:pt x="909" y="10"/>
                  </a:lnTo>
                  <a:lnTo>
                    <a:pt x="873" y="7"/>
                  </a:lnTo>
                  <a:lnTo>
                    <a:pt x="836" y="4"/>
                  </a:lnTo>
                  <a:lnTo>
                    <a:pt x="799" y="1"/>
                  </a:lnTo>
                  <a:lnTo>
                    <a:pt x="761" y="0"/>
                  </a:lnTo>
                  <a:lnTo>
                    <a:pt x="724" y="1"/>
                  </a:lnTo>
                  <a:lnTo>
                    <a:pt x="687" y="2"/>
                  </a:lnTo>
                  <a:lnTo>
                    <a:pt x="651" y="5"/>
                  </a:lnTo>
                  <a:lnTo>
                    <a:pt x="613" y="8"/>
                  </a:lnTo>
                  <a:lnTo>
                    <a:pt x="577" y="13"/>
                  </a:lnTo>
                  <a:lnTo>
                    <a:pt x="541" y="18"/>
                  </a:lnTo>
                  <a:lnTo>
                    <a:pt x="506" y="25"/>
                  </a:lnTo>
                  <a:lnTo>
                    <a:pt x="471" y="32"/>
                  </a:lnTo>
                  <a:lnTo>
                    <a:pt x="437" y="41"/>
                  </a:lnTo>
                  <a:lnTo>
                    <a:pt x="404" y="50"/>
                  </a:lnTo>
                  <a:lnTo>
                    <a:pt x="371" y="61"/>
                  </a:lnTo>
                  <a:lnTo>
                    <a:pt x="340" y="72"/>
                  </a:lnTo>
                  <a:lnTo>
                    <a:pt x="309" y="84"/>
                  </a:lnTo>
                  <a:lnTo>
                    <a:pt x="279" y="97"/>
                  </a:lnTo>
                  <a:lnTo>
                    <a:pt x="250" y="111"/>
                  </a:lnTo>
                  <a:lnTo>
                    <a:pt x="224" y="126"/>
                  </a:lnTo>
                  <a:lnTo>
                    <a:pt x="198" y="142"/>
                  </a:lnTo>
                  <a:lnTo>
                    <a:pt x="174" y="158"/>
                  </a:lnTo>
                  <a:lnTo>
                    <a:pt x="150" y="175"/>
                  </a:lnTo>
                  <a:lnTo>
                    <a:pt x="129" y="192"/>
                  </a:lnTo>
                  <a:lnTo>
                    <a:pt x="109" y="210"/>
                  </a:lnTo>
                  <a:lnTo>
                    <a:pt x="91" y="229"/>
                  </a:lnTo>
                  <a:lnTo>
                    <a:pt x="73" y="248"/>
                  </a:lnTo>
                  <a:lnTo>
                    <a:pt x="59" y="268"/>
                  </a:lnTo>
                  <a:lnTo>
                    <a:pt x="45" y="288"/>
                  </a:lnTo>
                  <a:lnTo>
                    <a:pt x="33" y="308"/>
                  </a:lnTo>
                  <a:lnTo>
                    <a:pt x="22" y="329"/>
                  </a:lnTo>
                  <a:lnTo>
                    <a:pt x="15" y="350"/>
                  </a:lnTo>
                  <a:lnTo>
                    <a:pt x="9" y="371"/>
                  </a:lnTo>
                  <a:lnTo>
                    <a:pt x="3" y="392"/>
                  </a:lnTo>
                  <a:lnTo>
                    <a:pt x="1" y="415"/>
                  </a:lnTo>
                  <a:lnTo>
                    <a:pt x="0" y="436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3" name="Line 54"/>
            <p:cNvSpPr>
              <a:spLocks noChangeShapeType="1"/>
            </p:cNvSpPr>
            <p:nvPr/>
          </p:nvSpPr>
          <p:spPr bwMode="auto">
            <a:xfrm flipH="1">
              <a:off x="3274" y="1511"/>
              <a:ext cx="370" cy="2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4" name="Line 55"/>
            <p:cNvSpPr>
              <a:spLocks noChangeShapeType="1"/>
            </p:cNvSpPr>
            <p:nvPr/>
          </p:nvSpPr>
          <p:spPr bwMode="auto">
            <a:xfrm flipH="1" flipV="1">
              <a:off x="3644" y="1511"/>
              <a:ext cx="621" cy="35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" name="Freeform 56"/>
            <p:cNvSpPr>
              <a:spLocks/>
            </p:cNvSpPr>
            <p:nvPr/>
          </p:nvSpPr>
          <p:spPr bwMode="auto">
            <a:xfrm>
              <a:off x="4265" y="1870"/>
              <a:ext cx="136" cy="376"/>
            </a:xfrm>
            <a:custGeom>
              <a:avLst/>
              <a:gdLst>
                <a:gd name="T0" fmla="*/ 0 w 346"/>
                <a:gd name="T1" fmla="*/ 966 h 966"/>
                <a:gd name="T2" fmla="*/ 32 w 346"/>
                <a:gd name="T3" fmla="*/ 947 h 966"/>
                <a:gd name="T4" fmla="*/ 63 w 346"/>
                <a:gd name="T5" fmla="*/ 927 h 966"/>
                <a:gd name="T6" fmla="*/ 92 w 346"/>
                <a:gd name="T7" fmla="*/ 906 h 966"/>
                <a:gd name="T8" fmla="*/ 120 w 346"/>
                <a:gd name="T9" fmla="*/ 885 h 966"/>
                <a:gd name="T10" fmla="*/ 147 w 346"/>
                <a:gd name="T11" fmla="*/ 863 h 966"/>
                <a:gd name="T12" fmla="*/ 171 w 346"/>
                <a:gd name="T13" fmla="*/ 840 h 966"/>
                <a:gd name="T14" fmla="*/ 196 w 346"/>
                <a:gd name="T15" fmla="*/ 817 h 966"/>
                <a:gd name="T16" fmla="*/ 217 w 346"/>
                <a:gd name="T17" fmla="*/ 794 h 966"/>
                <a:gd name="T18" fmla="*/ 237 w 346"/>
                <a:gd name="T19" fmla="*/ 769 h 966"/>
                <a:gd name="T20" fmla="*/ 256 w 346"/>
                <a:gd name="T21" fmla="*/ 745 h 966"/>
                <a:gd name="T22" fmla="*/ 272 w 346"/>
                <a:gd name="T23" fmla="*/ 720 h 966"/>
                <a:gd name="T24" fmla="*/ 288 w 346"/>
                <a:gd name="T25" fmla="*/ 695 h 966"/>
                <a:gd name="T26" fmla="*/ 301 w 346"/>
                <a:gd name="T27" fmla="*/ 669 h 966"/>
                <a:gd name="T28" fmla="*/ 313 w 346"/>
                <a:gd name="T29" fmla="*/ 642 h 966"/>
                <a:gd name="T30" fmla="*/ 323 w 346"/>
                <a:gd name="T31" fmla="*/ 617 h 966"/>
                <a:gd name="T32" fmla="*/ 331 w 346"/>
                <a:gd name="T33" fmla="*/ 590 h 966"/>
                <a:gd name="T34" fmla="*/ 337 w 346"/>
                <a:gd name="T35" fmla="*/ 564 h 966"/>
                <a:gd name="T36" fmla="*/ 343 w 346"/>
                <a:gd name="T37" fmla="*/ 537 h 966"/>
                <a:gd name="T38" fmla="*/ 345 w 346"/>
                <a:gd name="T39" fmla="*/ 510 h 966"/>
                <a:gd name="T40" fmla="*/ 346 w 346"/>
                <a:gd name="T41" fmla="*/ 484 h 966"/>
                <a:gd name="T42" fmla="*/ 345 w 346"/>
                <a:gd name="T43" fmla="*/ 457 h 966"/>
                <a:gd name="T44" fmla="*/ 343 w 346"/>
                <a:gd name="T45" fmla="*/ 430 h 966"/>
                <a:gd name="T46" fmla="*/ 337 w 346"/>
                <a:gd name="T47" fmla="*/ 403 h 966"/>
                <a:gd name="T48" fmla="*/ 331 w 346"/>
                <a:gd name="T49" fmla="*/ 376 h 966"/>
                <a:gd name="T50" fmla="*/ 323 w 346"/>
                <a:gd name="T51" fmla="*/ 351 h 966"/>
                <a:gd name="T52" fmla="*/ 313 w 346"/>
                <a:gd name="T53" fmla="*/ 324 h 966"/>
                <a:gd name="T54" fmla="*/ 301 w 346"/>
                <a:gd name="T55" fmla="*/ 299 h 966"/>
                <a:gd name="T56" fmla="*/ 288 w 346"/>
                <a:gd name="T57" fmla="*/ 272 h 966"/>
                <a:gd name="T58" fmla="*/ 272 w 346"/>
                <a:gd name="T59" fmla="*/ 247 h 966"/>
                <a:gd name="T60" fmla="*/ 256 w 346"/>
                <a:gd name="T61" fmla="*/ 222 h 966"/>
                <a:gd name="T62" fmla="*/ 237 w 346"/>
                <a:gd name="T63" fmla="*/ 197 h 966"/>
                <a:gd name="T64" fmla="*/ 217 w 346"/>
                <a:gd name="T65" fmla="*/ 173 h 966"/>
                <a:gd name="T66" fmla="*/ 196 w 346"/>
                <a:gd name="T67" fmla="*/ 150 h 966"/>
                <a:gd name="T68" fmla="*/ 171 w 346"/>
                <a:gd name="T69" fmla="*/ 126 h 966"/>
                <a:gd name="T70" fmla="*/ 147 w 346"/>
                <a:gd name="T71" fmla="*/ 104 h 966"/>
                <a:gd name="T72" fmla="*/ 120 w 346"/>
                <a:gd name="T73" fmla="*/ 82 h 966"/>
                <a:gd name="T74" fmla="*/ 92 w 346"/>
                <a:gd name="T75" fmla="*/ 60 h 966"/>
                <a:gd name="T76" fmla="*/ 63 w 346"/>
                <a:gd name="T77" fmla="*/ 40 h 966"/>
                <a:gd name="T78" fmla="*/ 32 w 346"/>
                <a:gd name="T79" fmla="*/ 20 h 966"/>
                <a:gd name="T80" fmla="*/ 0 w 346"/>
                <a:gd name="T81" fmla="*/ 0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46" h="966">
                  <a:moveTo>
                    <a:pt x="0" y="966"/>
                  </a:moveTo>
                  <a:lnTo>
                    <a:pt x="32" y="947"/>
                  </a:lnTo>
                  <a:lnTo>
                    <a:pt x="63" y="927"/>
                  </a:lnTo>
                  <a:lnTo>
                    <a:pt x="92" y="906"/>
                  </a:lnTo>
                  <a:lnTo>
                    <a:pt x="120" y="885"/>
                  </a:lnTo>
                  <a:lnTo>
                    <a:pt x="147" y="863"/>
                  </a:lnTo>
                  <a:lnTo>
                    <a:pt x="171" y="840"/>
                  </a:lnTo>
                  <a:lnTo>
                    <a:pt x="196" y="817"/>
                  </a:lnTo>
                  <a:lnTo>
                    <a:pt x="217" y="794"/>
                  </a:lnTo>
                  <a:lnTo>
                    <a:pt x="237" y="769"/>
                  </a:lnTo>
                  <a:lnTo>
                    <a:pt x="256" y="745"/>
                  </a:lnTo>
                  <a:lnTo>
                    <a:pt x="272" y="720"/>
                  </a:lnTo>
                  <a:lnTo>
                    <a:pt x="288" y="695"/>
                  </a:lnTo>
                  <a:lnTo>
                    <a:pt x="301" y="669"/>
                  </a:lnTo>
                  <a:lnTo>
                    <a:pt x="313" y="642"/>
                  </a:lnTo>
                  <a:lnTo>
                    <a:pt x="323" y="617"/>
                  </a:lnTo>
                  <a:lnTo>
                    <a:pt x="331" y="590"/>
                  </a:lnTo>
                  <a:lnTo>
                    <a:pt x="337" y="564"/>
                  </a:lnTo>
                  <a:lnTo>
                    <a:pt x="343" y="537"/>
                  </a:lnTo>
                  <a:lnTo>
                    <a:pt x="345" y="510"/>
                  </a:lnTo>
                  <a:lnTo>
                    <a:pt x="346" y="484"/>
                  </a:lnTo>
                  <a:lnTo>
                    <a:pt x="345" y="457"/>
                  </a:lnTo>
                  <a:lnTo>
                    <a:pt x="343" y="430"/>
                  </a:lnTo>
                  <a:lnTo>
                    <a:pt x="337" y="403"/>
                  </a:lnTo>
                  <a:lnTo>
                    <a:pt x="331" y="376"/>
                  </a:lnTo>
                  <a:lnTo>
                    <a:pt x="323" y="351"/>
                  </a:lnTo>
                  <a:lnTo>
                    <a:pt x="313" y="324"/>
                  </a:lnTo>
                  <a:lnTo>
                    <a:pt x="301" y="299"/>
                  </a:lnTo>
                  <a:lnTo>
                    <a:pt x="288" y="272"/>
                  </a:lnTo>
                  <a:lnTo>
                    <a:pt x="272" y="247"/>
                  </a:lnTo>
                  <a:lnTo>
                    <a:pt x="256" y="222"/>
                  </a:lnTo>
                  <a:lnTo>
                    <a:pt x="237" y="197"/>
                  </a:lnTo>
                  <a:lnTo>
                    <a:pt x="217" y="173"/>
                  </a:lnTo>
                  <a:lnTo>
                    <a:pt x="196" y="150"/>
                  </a:lnTo>
                  <a:lnTo>
                    <a:pt x="171" y="126"/>
                  </a:lnTo>
                  <a:lnTo>
                    <a:pt x="147" y="104"/>
                  </a:lnTo>
                  <a:lnTo>
                    <a:pt x="120" y="82"/>
                  </a:lnTo>
                  <a:lnTo>
                    <a:pt x="92" y="60"/>
                  </a:lnTo>
                  <a:lnTo>
                    <a:pt x="63" y="40"/>
                  </a:lnTo>
                  <a:lnTo>
                    <a:pt x="32" y="2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" name="Line 57"/>
            <p:cNvSpPr>
              <a:spLocks noChangeShapeType="1"/>
            </p:cNvSpPr>
            <p:nvPr/>
          </p:nvSpPr>
          <p:spPr bwMode="auto">
            <a:xfrm flipV="1">
              <a:off x="3674" y="2246"/>
              <a:ext cx="591" cy="34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7" name="Line 58"/>
            <p:cNvSpPr>
              <a:spLocks noChangeShapeType="1"/>
            </p:cNvSpPr>
            <p:nvPr/>
          </p:nvSpPr>
          <p:spPr bwMode="auto">
            <a:xfrm>
              <a:off x="2296" y="1696"/>
              <a:ext cx="444" cy="25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8" name="Line 59"/>
            <p:cNvSpPr>
              <a:spLocks noChangeShapeType="1"/>
            </p:cNvSpPr>
            <p:nvPr/>
          </p:nvSpPr>
          <p:spPr bwMode="auto">
            <a:xfrm>
              <a:off x="2685" y="473"/>
              <a:ext cx="681" cy="39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9" name="Line 60"/>
            <p:cNvSpPr>
              <a:spLocks noChangeShapeType="1"/>
            </p:cNvSpPr>
            <p:nvPr/>
          </p:nvSpPr>
          <p:spPr bwMode="auto">
            <a:xfrm>
              <a:off x="4401" y="2058"/>
              <a:ext cx="0" cy="4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59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259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259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59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259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259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259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122" name="Text Box 2"/>
          <p:cNvSpPr txBox="1">
            <a:spLocks noChangeArrowheads="1"/>
          </p:cNvSpPr>
          <p:nvPr/>
        </p:nvSpPr>
        <p:spPr bwMode="auto">
          <a:xfrm>
            <a:off x="0" y="0"/>
            <a:ext cx="752475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zh-CN" altLang="en-US" sz="4000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4000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1</a:t>
            </a:r>
            <a:r>
              <a:rPr lang="zh-CN" altLang="en-US" sz="4000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：求作轴承座的三视图</a:t>
            </a:r>
            <a:r>
              <a:rPr lang="zh-CN" altLang="en-US" sz="4000">
                <a:solidFill>
                  <a:srgbClr val="FF3300"/>
                </a:solidFill>
                <a:effectLst/>
              </a:rPr>
              <a:t>。</a:t>
            </a:r>
          </a:p>
        </p:txBody>
      </p:sp>
      <p:grpSp>
        <p:nvGrpSpPr>
          <p:cNvPr id="261123" name="Group 3"/>
          <p:cNvGrpSpPr>
            <a:grpSpLocks/>
          </p:cNvGrpSpPr>
          <p:nvPr/>
        </p:nvGrpSpPr>
        <p:grpSpPr bwMode="auto">
          <a:xfrm>
            <a:off x="179388" y="684213"/>
            <a:ext cx="6048375" cy="5408612"/>
            <a:chOff x="113" y="431"/>
            <a:chExt cx="3810" cy="3407"/>
          </a:xfrm>
        </p:grpSpPr>
        <p:sp>
          <p:nvSpPr>
            <p:cNvPr id="261124" name="Line 4"/>
            <p:cNvSpPr>
              <a:spLocks noChangeShapeType="1"/>
            </p:cNvSpPr>
            <p:nvPr/>
          </p:nvSpPr>
          <p:spPr bwMode="auto">
            <a:xfrm>
              <a:off x="1243" y="431"/>
              <a:ext cx="0" cy="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1125" name="Line 5"/>
            <p:cNvSpPr>
              <a:spLocks noChangeShapeType="1"/>
            </p:cNvSpPr>
            <p:nvPr/>
          </p:nvSpPr>
          <p:spPr bwMode="auto">
            <a:xfrm>
              <a:off x="1243" y="569"/>
              <a:ext cx="0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1126" name="Line 6"/>
            <p:cNvSpPr>
              <a:spLocks noChangeShapeType="1"/>
            </p:cNvSpPr>
            <p:nvPr/>
          </p:nvSpPr>
          <p:spPr bwMode="auto">
            <a:xfrm>
              <a:off x="1243" y="636"/>
              <a:ext cx="0" cy="1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1127" name="Line 7"/>
            <p:cNvSpPr>
              <a:spLocks noChangeShapeType="1"/>
            </p:cNvSpPr>
            <p:nvPr/>
          </p:nvSpPr>
          <p:spPr bwMode="auto">
            <a:xfrm>
              <a:off x="1243" y="865"/>
              <a:ext cx="0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1128" name="Line 8"/>
            <p:cNvSpPr>
              <a:spLocks noChangeShapeType="1"/>
            </p:cNvSpPr>
            <p:nvPr/>
          </p:nvSpPr>
          <p:spPr bwMode="auto">
            <a:xfrm>
              <a:off x="1243" y="934"/>
              <a:ext cx="0" cy="1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1129" name="Line 9"/>
            <p:cNvSpPr>
              <a:spLocks noChangeShapeType="1"/>
            </p:cNvSpPr>
            <p:nvPr/>
          </p:nvSpPr>
          <p:spPr bwMode="auto">
            <a:xfrm>
              <a:off x="1243" y="1161"/>
              <a:ext cx="0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1130" name="Line 10"/>
            <p:cNvSpPr>
              <a:spLocks noChangeShapeType="1"/>
            </p:cNvSpPr>
            <p:nvPr/>
          </p:nvSpPr>
          <p:spPr bwMode="auto">
            <a:xfrm>
              <a:off x="1243" y="1230"/>
              <a:ext cx="0" cy="1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1131" name="Line 11"/>
            <p:cNvSpPr>
              <a:spLocks noChangeShapeType="1"/>
            </p:cNvSpPr>
            <p:nvPr/>
          </p:nvSpPr>
          <p:spPr bwMode="auto">
            <a:xfrm>
              <a:off x="1243" y="1457"/>
              <a:ext cx="0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1132" name="Line 12"/>
            <p:cNvSpPr>
              <a:spLocks noChangeShapeType="1"/>
            </p:cNvSpPr>
            <p:nvPr/>
          </p:nvSpPr>
          <p:spPr bwMode="auto">
            <a:xfrm>
              <a:off x="1243" y="1526"/>
              <a:ext cx="0" cy="1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1133" name="Line 13"/>
            <p:cNvSpPr>
              <a:spLocks noChangeShapeType="1"/>
            </p:cNvSpPr>
            <p:nvPr/>
          </p:nvSpPr>
          <p:spPr bwMode="auto">
            <a:xfrm>
              <a:off x="1243" y="1755"/>
              <a:ext cx="0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1134" name="Line 14"/>
            <p:cNvSpPr>
              <a:spLocks noChangeShapeType="1"/>
            </p:cNvSpPr>
            <p:nvPr/>
          </p:nvSpPr>
          <p:spPr bwMode="auto">
            <a:xfrm>
              <a:off x="1243" y="1822"/>
              <a:ext cx="0" cy="1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1135" name="Line 15"/>
            <p:cNvSpPr>
              <a:spLocks noChangeShapeType="1"/>
            </p:cNvSpPr>
            <p:nvPr/>
          </p:nvSpPr>
          <p:spPr bwMode="auto">
            <a:xfrm>
              <a:off x="1243" y="2051"/>
              <a:ext cx="0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1136" name="Line 16"/>
            <p:cNvSpPr>
              <a:spLocks noChangeShapeType="1"/>
            </p:cNvSpPr>
            <p:nvPr/>
          </p:nvSpPr>
          <p:spPr bwMode="auto">
            <a:xfrm>
              <a:off x="1243" y="2118"/>
              <a:ext cx="0" cy="10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1137" name="Line 17"/>
            <p:cNvSpPr>
              <a:spLocks noChangeShapeType="1"/>
            </p:cNvSpPr>
            <p:nvPr/>
          </p:nvSpPr>
          <p:spPr bwMode="auto">
            <a:xfrm>
              <a:off x="180" y="2164"/>
              <a:ext cx="21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1138" name="Line 18"/>
            <p:cNvSpPr>
              <a:spLocks noChangeShapeType="1"/>
            </p:cNvSpPr>
            <p:nvPr/>
          </p:nvSpPr>
          <p:spPr bwMode="auto">
            <a:xfrm>
              <a:off x="180" y="2542"/>
              <a:ext cx="21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1139" name="Line 19"/>
            <p:cNvSpPr>
              <a:spLocks noChangeShapeType="1"/>
            </p:cNvSpPr>
            <p:nvPr/>
          </p:nvSpPr>
          <p:spPr bwMode="auto">
            <a:xfrm>
              <a:off x="1243" y="2496"/>
              <a:ext cx="0" cy="1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1140" name="Line 20"/>
            <p:cNvSpPr>
              <a:spLocks noChangeShapeType="1"/>
            </p:cNvSpPr>
            <p:nvPr/>
          </p:nvSpPr>
          <p:spPr bwMode="auto">
            <a:xfrm>
              <a:off x="1243" y="2702"/>
              <a:ext cx="0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1141" name="Line 21"/>
            <p:cNvSpPr>
              <a:spLocks noChangeShapeType="1"/>
            </p:cNvSpPr>
            <p:nvPr/>
          </p:nvSpPr>
          <p:spPr bwMode="auto">
            <a:xfrm>
              <a:off x="1243" y="2771"/>
              <a:ext cx="0" cy="1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1142" name="Line 22"/>
            <p:cNvSpPr>
              <a:spLocks noChangeShapeType="1"/>
            </p:cNvSpPr>
            <p:nvPr/>
          </p:nvSpPr>
          <p:spPr bwMode="auto">
            <a:xfrm>
              <a:off x="1243" y="2998"/>
              <a:ext cx="0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1143" name="Line 23"/>
            <p:cNvSpPr>
              <a:spLocks noChangeShapeType="1"/>
            </p:cNvSpPr>
            <p:nvPr/>
          </p:nvSpPr>
          <p:spPr bwMode="auto">
            <a:xfrm>
              <a:off x="1243" y="3067"/>
              <a:ext cx="0" cy="1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1144" name="Line 24"/>
            <p:cNvSpPr>
              <a:spLocks noChangeShapeType="1"/>
            </p:cNvSpPr>
            <p:nvPr/>
          </p:nvSpPr>
          <p:spPr bwMode="auto">
            <a:xfrm>
              <a:off x="1243" y="3294"/>
              <a:ext cx="0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1145" name="Line 25"/>
            <p:cNvSpPr>
              <a:spLocks noChangeShapeType="1"/>
            </p:cNvSpPr>
            <p:nvPr/>
          </p:nvSpPr>
          <p:spPr bwMode="auto">
            <a:xfrm>
              <a:off x="1243" y="3363"/>
              <a:ext cx="0" cy="1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1146" name="Line 26"/>
            <p:cNvSpPr>
              <a:spLocks noChangeShapeType="1"/>
            </p:cNvSpPr>
            <p:nvPr/>
          </p:nvSpPr>
          <p:spPr bwMode="auto">
            <a:xfrm>
              <a:off x="1243" y="3592"/>
              <a:ext cx="0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1147" name="Line 27"/>
            <p:cNvSpPr>
              <a:spLocks noChangeShapeType="1"/>
            </p:cNvSpPr>
            <p:nvPr/>
          </p:nvSpPr>
          <p:spPr bwMode="auto">
            <a:xfrm>
              <a:off x="1243" y="3659"/>
              <a:ext cx="0" cy="1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1148" name="Line 28"/>
            <p:cNvSpPr>
              <a:spLocks noChangeShapeType="1"/>
            </p:cNvSpPr>
            <p:nvPr/>
          </p:nvSpPr>
          <p:spPr bwMode="auto">
            <a:xfrm>
              <a:off x="2627" y="2164"/>
              <a:ext cx="12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61149" name="Group 29"/>
            <p:cNvGrpSpPr>
              <a:grpSpLocks/>
            </p:cNvGrpSpPr>
            <p:nvPr/>
          </p:nvGrpSpPr>
          <p:grpSpPr bwMode="auto">
            <a:xfrm>
              <a:off x="180" y="2542"/>
              <a:ext cx="2125" cy="1216"/>
              <a:chOff x="180" y="2542"/>
              <a:chExt cx="2125" cy="1216"/>
            </a:xfrm>
          </p:grpSpPr>
          <p:sp>
            <p:nvSpPr>
              <p:cNvPr id="261150" name="Line 30"/>
              <p:cNvSpPr>
                <a:spLocks noChangeShapeType="1"/>
              </p:cNvSpPr>
              <p:nvPr/>
            </p:nvSpPr>
            <p:spPr bwMode="auto">
              <a:xfrm>
                <a:off x="180" y="2542"/>
                <a:ext cx="212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151" name="Line 31"/>
              <p:cNvSpPr>
                <a:spLocks noChangeShapeType="1"/>
              </p:cNvSpPr>
              <p:nvPr/>
            </p:nvSpPr>
            <p:spPr bwMode="auto">
              <a:xfrm>
                <a:off x="2305" y="2542"/>
                <a:ext cx="0" cy="88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152" name="Line 32"/>
              <p:cNvSpPr>
                <a:spLocks noChangeShapeType="1"/>
              </p:cNvSpPr>
              <p:nvPr/>
            </p:nvSpPr>
            <p:spPr bwMode="auto">
              <a:xfrm flipH="1">
                <a:off x="513" y="3758"/>
                <a:ext cx="145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153" name="Line 33"/>
              <p:cNvSpPr>
                <a:spLocks noChangeShapeType="1"/>
              </p:cNvSpPr>
              <p:nvPr/>
            </p:nvSpPr>
            <p:spPr bwMode="auto">
              <a:xfrm flipV="1">
                <a:off x="180" y="2542"/>
                <a:ext cx="0" cy="88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154" name="Line 34"/>
              <p:cNvSpPr>
                <a:spLocks noChangeShapeType="1"/>
              </p:cNvSpPr>
              <p:nvPr/>
            </p:nvSpPr>
            <p:spPr bwMode="auto">
              <a:xfrm>
                <a:off x="180" y="3423"/>
                <a:ext cx="0" cy="33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155" name="Line 35"/>
              <p:cNvSpPr>
                <a:spLocks noChangeShapeType="1"/>
              </p:cNvSpPr>
              <p:nvPr/>
            </p:nvSpPr>
            <p:spPr bwMode="auto">
              <a:xfrm>
                <a:off x="180" y="3758"/>
                <a:ext cx="333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156" name="Line 36"/>
              <p:cNvSpPr>
                <a:spLocks noChangeShapeType="1"/>
              </p:cNvSpPr>
              <p:nvPr/>
            </p:nvSpPr>
            <p:spPr bwMode="auto">
              <a:xfrm>
                <a:off x="2305" y="3423"/>
                <a:ext cx="0" cy="33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157" name="Line 37"/>
              <p:cNvSpPr>
                <a:spLocks noChangeShapeType="1"/>
              </p:cNvSpPr>
              <p:nvPr/>
            </p:nvSpPr>
            <p:spPr bwMode="auto">
              <a:xfrm flipH="1">
                <a:off x="1970" y="3758"/>
                <a:ext cx="33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61158" name="Group 38"/>
            <p:cNvGrpSpPr>
              <a:grpSpLocks/>
            </p:cNvGrpSpPr>
            <p:nvPr/>
          </p:nvGrpSpPr>
          <p:grpSpPr bwMode="auto">
            <a:xfrm>
              <a:off x="180" y="1799"/>
              <a:ext cx="2125" cy="365"/>
              <a:chOff x="180" y="1799"/>
              <a:chExt cx="2125" cy="365"/>
            </a:xfrm>
          </p:grpSpPr>
          <p:sp>
            <p:nvSpPr>
              <p:cNvPr id="261159" name="Line 39"/>
              <p:cNvSpPr>
                <a:spLocks noChangeShapeType="1"/>
              </p:cNvSpPr>
              <p:nvPr/>
            </p:nvSpPr>
            <p:spPr bwMode="auto">
              <a:xfrm>
                <a:off x="180" y="2164"/>
                <a:ext cx="212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160" name="Line 40"/>
              <p:cNvSpPr>
                <a:spLocks noChangeShapeType="1"/>
              </p:cNvSpPr>
              <p:nvPr/>
            </p:nvSpPr>
            <p:spPr bwMode="auto">
              <a:xfrm flipV="1">
                <a:off x="2305" y="1799"/>
                <a:ext cx="0" cy="36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161" name="Line 41"/>
              <p:cNvSpPr>
                <a:spLocks noChangeShapeType="1"/>
              </p:cNvSpPr>
              <p:nvPr/>
            </p:nvSpPr>
            <p:spPr bwMode="auto">
              <a:xfrm flipH="1">
                <a:off x="180" y="1799"/>
                <a:ext cx="212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162" name="Line 42"/>
              <p:cNvSpPr>
                <a:spLocks noChangeShapeType="1"/>
              </p:cNvSpPr>
              <p:nvPr/>
            </p:nvSpPr>
            <p:spPr bwMode="auto">
              <a:xfrm>
                <a:off x="180" y="1799"/>
                <a:ext cx="0" cy="36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261163" name="Line 43"/>
            <p:cNvSpPr>
              <a:spLocks noChangeShapeType="1"/>
            </p:cNvSpPr>
            <p:nvPr/>
          </p:nvSpPr>
          <p:spPr bwMode="auto">
            <a:xfrm>
              <a:off x="2534" y="2449"/>
              <a:ext cx="1389" cy="1389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61164" name="Group 44"/>
            <p:cNvGrpSpPr>
              <a:grpSpLocks/>
            </p:cNvGrpSpPr>
            <p:nvPr/>
          </p:nvGrpSpPr>
          <p:grpSpPr bwMode="auto">
            <a:xfrm>
              <a:off x="2627" y="1799"/>
              <a:ext cx="1216" cy="365"/>
              <a:chOff x="2627" y="1799"/>
              <a:chExt cx="1216" cy="365"/>
            </a:xfrm>
          </p:grpSpPr>
          <p:sp>
            <p:nvSpPr>
              <p:cNvPr id="261165" name="Line 45"/>
              <p:cNvSpPr>
                <a:spLocks noChangeShapeType="1"/>
              </p:cNvSpPr>
              <p:nvPr/>
            </p:nvSpPr>
            <p:spPr bwMode="auto">
              <a:xfrm>
                <a:off x="2627" y="2164"/>
                <a:ext cx="121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166" name="Line 46"/>
              <p:cNvSpPr>
                <a:spLocks noChangeShapeType="1"/>
              </p:cNvSpPr>
              <p:nvPr/>
            </p:nvSpPr>
            <p:spPr bwMode="auto">
              <a:xfrm flipV="1">
                <a:off x="3843" y="1799"/>
                <a:ext cx="0" cy="36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167" name="Line 47"/>
              <p:cNvSpPr>
                <a:spLocks noChangeShapeType="1"/>
              </p:cNvSpPr>
              <p:nvPr/>
            </p:nvSpPr>
            <p:spPr bwMode="auto">
              <a:xfrm flipH="1">
                <a:off x="2627" y="1799"/>
                <a:ext cx="121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168" name="Line 48"/>
              <p:cNvSpPr>
                <a:spLocks noChangeShapeType="1"/>
              </p:cNvSpPr>
              <p:nvPr/>
            </p:nvSpPr>
            <p:spPr bwMode="auto">
              <a:xfrm>
                <a:off x="2627" y="1799"/>
                <a:ext cx="0" cy="36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61169" name="Group 49"/>
            <p:cNvGrpSpPr>
              <a:grpSpLocks/>
            </p:cNvGrpSpPr>
            <p:nvPr/>
          </p:nvGrpSpPr>
          <p:grpSpPr bwMode="auto">
            <a:xfrm>
              <a:off x="180" y="3423"/>
              <a:ext cx="2125" cy="335"/>
              <a:chOff x="180" y="3423"/>
              <a:chExt cx="2125" cy="335"/>
            </a:xfrm>
          </p:grpSpPr>
          <p:sp>
            <p:nvSpPr>
              <p:cNvPr id="261170" name="Line 50"/>
              <p:cNvSpPr>
                <a:spLocks noChangeShapeType="1"/>
              </p:cNvSpPr>
              <p:nvPr/>
            </p:nvSpPr>
            <p:spPr bwMode="auto">
              <a:xfrm>
                <a:off x="180" y="3423"/>
                <a:ext cx="0" cy="335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171" name="Line 51"/>
              <p:cNvSpPr>
                <a:spLocks noChangeShapeType="1"/>
              </p:cNvSpPr>
              <p:nvPr/>
            </p:nvSpPr>
            <p:spPr bwMode="auto">
              <a:xfrm>
                <a:off x="180" y="3758"/>
                <a:ext cx="333" cy="0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172" name="Line 52"/>
              <p:cNvSpPr>
                <a:spLocks noChangeShapeType="1"/>
              </p:cNvSpPr>
              <p:nvPr/>
            </p:nvSpPr>
            <p:spPr bwMode="auto">
              <a:xfrm>
                <a:off x="2305" y="3423"/>
                <a:ext cx="0" cy="335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173" name="Line 53"/>
              <p:cNvSpPr>
                <a:spLocks noChangeShapeType="1"/>
              </p:cNvSpPr>
              <p:nvPr/>
            </p:nvSpPr>
            <p:spPr bwMode="auto">
              <a:xfrm flipH="1">
                <a:off x="1970" y="3758"/>
                <a:ext cx="335" cy="0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61174" name="Group 54"/>
            <p:cNvGrpSpPr>
              <a:grpSpLocks/>
            </p:cNvGrpSpPr>
            <p:nvPr/>
          </p:nvGrpSpPr>
          <p:grpSpPr bwMode="auto">
            <a:xfrm>
              <a:off x="180" y="3423"/>
              <a:ext cx="2125" cy="335"/>
              <a:chOff x="180" y="3423"/>
              <a:chExt cx="2125" cy="335"/>
            </a:xfrm>
          </p:grpSpPr>
          <p:sp>
            <p:nvSpPr>
              <p:cNvPr id="261175" name="Freeform 55"/>
              <p:cNvSpPr>
                <a:spLocks/>
              </p:cNvSpPr>
              <p:nvPr/>
            </p:nvSpPr>
            <p:spPr bwMode="auto">
              <a:xfrm>
                <a:off x="180" y="3423"/>
                <a:ext cx="333" cy="335"/>
              </a:xfrm>
              <a:custGeom>
                <a:avLst/>
                <a:gdLst>
                  <a:gd name="T0" fmla="*/ 0 w 1082"/>
                  <a:gd name="T1" fmla="*/ 0 h 1083"/>
                  <a:gd name="T2" fmla="*/ 0 w 1082"/>
                  <a:gd name="T3" fmla="*/ 42 h 1083"/>
                  <a:gd name="T4" fmla="*/ 3 w 1082"/>
                  <a:gd name="T5" fmla="*/ 85 h 1083"/>
                  <a:gd name="T6" fmla="*/ 6 w 1082"/>
                  <a:gd name="T7" fmla="*/ 127 h 1083"/>
                  <a:gd name="T8" fmla="*/ 13 w 1082"/>
                  <a:gd name="T9" fmla="*/ 169 h 1083"/>
                  <a:gd name="T10" fmla="*/ 20 w 1082"/>
                  <a:gd name="T11" fmla="*/ 211 h 1083"/>
                  <a:gd name="T12" fmla="*/ 30 w 1082"/>
                  <a:gd name="T13" fmla="*/ 253 h 1083"/>
                  <a:gd name="T14" fmla="*/ 39 w 1082"/>
                  <a:gd name="T15" fmla="*/ 294 h 1083"/>
                  <a:gd name="T16" fmla="*/ 53 w 1082"/>
                  <a:gd name="T17" fmla="*/ 335 h 1083"/>
                  <a:gd name="T18" fmla="*/ 66 w 1082"/>
                  <a:gd name="T19" fmla="*/ 375 h 1083"/>
                  <a:gd name="T20" fmla="*/ 81 w 1082"/>
                  <a:gd name="T21" fmla="*/ 414 h 1083"/>
                  <a:gd name="T22" fmla="*/ 99 w 1082"/>
                  <a:gd name="T23" fmla="*/ 453 h 1083"/>
                  <a:gd name="T24" fmla="*/ 117 w 1082"/>
                  <a:gd name="T25" fmla="*/ 492 h 1083"/>
                  <a:gd name="T26" fmla="*/ 138 w 1082"/>
                  <a:gd name="T27" fmla="*/ 529 h 1083"/>
                  <a:gd name="T28" fmla="*/ 159 w 1082"/>
                  <a:gd name="T29" fmla="*/ 566 h 1083"/>
                  <a:gd name="T30" fmla="*/ 182 w 1082"/>
                  <a:gd name="T31" fmla="*/ 601 h 1083"/>
                  <a:gd name="T32" fmla="*/ 206 w 1082"/>
                  <a:gd name="T33" fmla="*/ 637 h 1083"/>
                  <a:gd name="T34" fmla="*/ 232 w 1082"/>
                  <a:gd name="T35" fmla="*/ 671 h 1083"/>
                  <a:gd name="T36" fmla="*/ 258 w 1082"/>
                  <a:gd name="T37" fmla="*/ 703 h 1083"/>
                  <a:gd name="T38" fmla="*/ 287 w 1082"/>
                  <a:gd name="T39" fmla="*/ 735 h 1083"/>
                  <a:gd name="T40" fmla="*/ 316 w 1082"/>
                  <a:gd name="T41" fmla="*/ 766 h 1083"/>
                  <a:gd name="T42" fmla="*/ 347 w 1082"/>
                  <a:gd name="T43" fmla="*/ 796 h 1083"/>
                  <a:gd name="T44" fmla="*/ 379 w 1082"/>
                  <a:gd name="T45" fmla="*/ 823 h 1083"/>
                  <a:gd name="T46" fmla="*/ 412 w 1082"/>
                  <a:gd name="T47" fmla="*/ 851 h 1083"/>
                  <a:gd name="T48" fmla="*/ 445 w 1082"/>
                  <a:gd name="T49" fmla="*/ 876 h 1083"/>
                  <a:gd name="T50" fmla="*/ 480 w 1082"/>
                  <a:gd name="T51" fmla="*/ 901 h 1083"/>
                  <a:gd name="T52" fmla="*/ 516 w 1082"/>
                  <a:gd name="T53" fmla="*/ 924 h 1083"/>
                  <a:gd name="T54" fmla="*/ 552 w 1082"/>
                  <a:gd name="T55" fmla="*/ 945 h 1083"/>
                  <a:gd name="T56" fmla="*/ 590 w 1082"/>
                  <a:gd name="T57" fmla="*/ 965 h 1083"/>
                  <a:gd name="T58" fmla="*/ 629 w 1082"/>
                  <a:gd name="T59" fmla="*/ 984 h 1083"/>
                  <a:gd name="T60" fmla="*/ 667 w 1082"/>
                  <a:gd name="T61" fmla="*/ 1000 h 1083"/>
                  <a:gd name="T62" fmla="*/ 707 w 1082"/>
                  <a:gd name="T63" fmla="*/ 1016 h 1083"/>
                  <a:gd name="T64" fmla="*/ 747 w 1082"/>
                  <a:gd name="T65" fmla="*/ 1030 h 1083"/>
                  <a:gd name="T66" fmla="*/ 788 w 1082"/>
                  <a:gd name="T67" fmla="*/ 1042 h 1083"/>
                  <a:gd name="T68" fmla="*/ 829 w 1082"/>
                  <a:gd name="T69" fmla="*/ 1053 h 1083"/>
                  <a:gd name="T70" fmla="*/ 871 w 1082"/>
                  <a:gd name="T71" fmla="*/ 1062 h 1083"/>
                  <a:gd name="T72" fmla="*/ 913 w 1082"/>
                  <a:gd name="T73" fmla="*/ 1070 h 1083"/>
                  <a:gd name="T74" fmla="*/ 955 w 1082"/>
                  <a:gd name="T75" fmla="*/ 1075 h 1083"/>
                  <a:gd name="T76" fmla="*/ 997 w 1082"/>
                  <a:gd name="T77" fmla="*/ 1080 h 1083"/>
                  <a:gd name="T78" fmla="*/ 1039 w 1082"/>
                  <a:gd name="T79" fmla="*/ 1082 h 1083"/>
                  <a:gd name="T80" fmla="*/ 1082 w 1082"/>
                  <a:gd name="T81" fmla="*/ 1083 h 10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82" h="1083">
                    <a:moveTo>
                      <a:pt x="0" y="0"/>
                    </a:moveTo>
                    <a:lnTo>
                      <a:pt x="0" y="42"/>
                    </a:lnTo>
                    <a:lnTo>
                      <a:pt x="3" y="85"/>
                    </a:lnTo>
                    <a:lnTo>
                      <a:pt x="6" y="127"/>
                    </a:lnTo>
                    <a:lnTo>
                      <a:pt x="13" y="169"/>
                    </a:lnTo>
                    <a:lnTo>
                      <a:pt x="20" y="211"/>
                    </a:lnTo>
                    <a:lnTo>
                      <a:pt x="30" y="253"/>
                    </a:lnTo>
                    <a:lnTo>
                      <a:pt x="39" y="294"/>
                    </a:lnTo>
                    <a:lnTo>
                      <a:pt x="53" y="335"/>
                    </a:lnTo>
                    <a:lnTo>
                      <a:pt x="66" y="375"/>
                    </a:lnTo>
                    <a:lnTo>
                      <a:pt x="81" y="414"/>
                    </a:lnTo>
                    <a:lnTo>
                      <a:pt x="99" y="453"/>
                    </a:lnTo>
                    <a:lnTo>
                      <a:pt x="117" y="492"/>
                    </a:lnTo>
                    <a:lnTo>
                      <a:pt x="138" y="529"/>
                    </a:lnTo>
                    <a:lnTo>
                      <a:pt x="159" y="566"/>
                    </a:lnTo>
                    <a:lnTo>
                      <a:pt x="182" y="601"/>
                    </a:lnTo>
                    <a:lnTo>
                      <a:pt x="206" y="637"/>
                    </a:lnTo>
                    <a:lnTo>
                      <a:pt x="232" y="671"/>
                    </a:lnTo>
                    <a:lnTo>
                      <a:pt x="258" y="703"/>
                    </a:lnTo>
                    <a:lnTo>
                      <a:pt x="287" y="735"/>
                    </a:lnTo>
                    <a:lnTo>
                      <a:pt x="316" y="766"/>
                    </a:lnTo>
                    <a:lnTo>
                      <a:pt x="347" y="796"/>
                    </a:lnTo>
                    <a:lnTo>
                      <a:pt x="379" y="823"/>
                    </a:lnTo>
                    <a:lnTo>
                      <a:pt x="412" y="851"/>
                    </a:lnTo>
                    <a:lnTo>
                      <a:pt x="445" y="876"/>
                    </a:lnTo>
                    <a:lnTo>
                      <a:pt x="480" y="901"/>
                    </a:lnTo>
                    <a:lnTo>
                      <a:pt x="516" y="924"/>
                    </a:lnTo>
                    <a:lnTo>
                      <a:pt x="552" y="945"/>
                    </a:lnTo>
                    <a:lnTo>
                      <a:pt x="590" y="965"/>
                    </a:lnTo>
                    <a:lnTo>
                      <a:pt x="629" y="984"/>
                    </a:lnTo>
                    <a:lnTo>
                      <a:pt x="667" y="1000"/>
                    </a:lnTo>
                    <a:lnTo>
                      <a:pt x="707" y="1016"/>
                    </a:lnTo>
                    <a:lnTo>
                      <a:pt x="747" y="1030"/>
                    </a:lnTo>
                    <a:lnTo>
                      <a:pt x="788" y="1042"/>
                    </a:lnTo>
                    <a:lnTo>
                      <a:pt x="829" y="1053"/>
                    </a:lnTo>
                    <a:lnTo>
                      <a:pt x="871" y="1062"/>
                    </a:lnTo>
                    <a:lnTo>
                      <a:pt x="913" y="1070"/>
                    </a:lnTo>
                    <a:lnTo>
                      <a:pt x="955" y="1075"/>
                    </a:lnTo>
                    <a:lnTo>
                      <a:pt x="997" y="1080"/>
                    </a:lnTo>
                    <a:lnTo>
                      <a:pt x="1039" y="1082"/>
                    </a:lnTo>
                    <a:lnTo>
                      <a:pt x="1082" y="1083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176" name="Freeform 56"/>
              <p:cNvSpPr>
                <a:spLocks/>
              </p:cNvSpPr>
              <p:nvPr/>
            </p:nvSpPr>
            <p:spPr bwMode="auto">
              <a:xfrm>
                <a:off x="1970" y="3423"/>
                <a:ext cx="335" cy="335"/>
              </a:xfrm>
              <a:custGeom>
                <a:avLst/>
                <a:gdLst>
                  <a:gd name="T0" fmla="*/ 0 w 1083"/>
                  <a:gd name="T1" fmla="*/ 1083 h 1083"/>
                  <a:gd name="T2" fmla="*/ 43 w 1083"/>
                  <a:gd name="T3" fmla="*/ 1082 h 1083"/>
                  <a:gd name="T4" fmla="*/ 85 w 1083"/>
                  <a:gd name="T5" fmla="*/ 1080 h 1083"/>
                  <a:gd name="T6" fmla="*/ 127 w 1083"/>
                  <a:gd name="T7" fmla="*/ 1075 h 1083"/>
                  <a:gd name="T8" fmla="*/ 169 w 1083"/>
                  <a:gd name="T9" fmla="*/ 1070 h 1083"/>
                  <a:gd name="T10" fmla="*/ 211 w 1083"/>
                  <a:gd name="T11" fmla="*/ 1062 h 1083"/>
                  <a:gd name="T12" fmla="*/ 253 w 1083"/>
                  <a:gd name="T13" fmla="*/ 1053 h 1083"/>
                  <a:gd name="T14" fmla="*/ 294 w 1083"/>
                  <a:gd name="T15" fmla="*/ 1042 h 1083"/>
                  <a:gd name="T16" fmla="*/ 334 w 1083"/>
                  <a:gd name="T17" fmla="*/ 1030 h 1083"/>
                  <a:gd name="T18" fmla="*/ 374 w 1083"/>
                  <a:gd name="T19" fmla="*/ 1016 h 1083"/>
                  <a:gd name="T20" fmla="*/ 414 w 1083"/>
                  <a:gd name="T21" fmla="*/ 1000 h 1083"/>
                  <a:gd name="T22" fmla="*/ 453 w 1083"/>
                  <a:gd name="T23" fmla="*/ 984 h 1083"/>
                  <a:gd name="T24" fmla="*/ 491 w 1083"/>
                  <a:gd name="T25" fmla="*/ 965 h 1083"/>
                  <a:gd name="T26" fmla="*/ 529 w 1083"/>
                  <a:gd name="T27" fmla="*/ 945 h 1083"/>
                  <a:gd name="T28" fmla="*/ 565 w 1083"/>
                  <a:gd name="T29" fmla="*/ 924 h 1083"/>
                  <a:gd name="T30" fmla="*/ 601 w 1083"/>
                  <a:gd name="T31" fmla="*/ 901 h 1083"/>
                  <a:gd name="T32" fmla="*/ 636 w 1083"/>
                  <a:gd name="T33" fmla="*/ 876 h 1083"/>
                  <a:gd name="T34" fmla="*/ 670 w 1083"/>
                  <a:gd name="T35" fmla="*/ 851 h 1083"/>
                  <a:gd name="T36" fmla="*/ 702 w 1083"/>
                  <a:gd name="T37" fmla="*/ 823 h 1083"/>
                  <a:gd name="T38" fmla="*/ 735 w 1083"/>
                  <a:gd name="T39" fmla="*/ 796 h 1083"/>
                  <a:gd name="T40" fmla="*/ 765 w 1083"/>
                  <a:gd name="T41" fmla="*/ 766 h 1083"/>
                  <a:gd name="T42" fmla="*/ 794 w 1083"/>
                  <a:gd name="T43" fmla="*/ 735 h 1083"/>
                  <a:gd name="T44" fmla="*/ 823 w 1083"/>
                  <a:gd name="T45" fmla="*/ 703 h 1083"/>
                  <a:gd name="T46" fmla="*/ 849 w 1083"/>
                  <a:gd name="T47" fmla="*/ 671 h 1083"/>
                  <a:gd name="T48" fmla="*/ 876 w 1083"/>
                  <a:gd name="T49" fmla="*/ 637 h 1083"/>
                  <a:gd name="T50" fmla="*/ 900 w 1083"/>
                  <a:gd name="T51" fmla="*/ 601 h 1083"/>
                  <a:gd name="T52" fmla="*/ 922 w 1083"/>
                  <a:gd name="T53" fmla="*/ 566 h 1083"/>
                  <a:gd name="T54" fmla="*/ 945 w 1083"/>
                  <a:gd name="T55" fmla="*/ 529 h 1083"/>
                  <a:gd name="T56" fmla="*/ 964 w 1083"/>
                  <a:gd name="T57" fmla="*/ 492 h 1083"/>
                  <a:gd name="T58" fmla="*/ 983 w 1083"/>
                  <a:gd name="T59" fmla="*/ 453 h 1083"/>
                  <a:gd name="T60" fmla="*/ 1000 w 1083"/>
                  <a:gd name="T61" fmla="*/ 414 h 1083"/>
                  <a:gd name="T62" fmla="*/ 1015 w 1083"/>
                  <a:gd name="T63" fmla="*/ 375 h 1083"/>
                  <a:gd name="T64" fmla="*/ 1030 w 1083"/>
                  <a:gd name="T65" fmla="*/ 335 h 1083"/>
                  <a:gd name="T66" fmla="*/ 1042 w 1083"/>
                  <a:gd name="T67" fmla="*/ 294 h 1083"/>
                  <a:gd name="T68" fmla="*/ 1052 w 1083"/>
                  <a:gd name="T69" fmla="*/ 253 h 1083"/>
                  <a:gd name="T70" fmla="*/ 1062 w 1083"/>
                  <a:gd name="T71" fmla="*/ 211 h 1083"/>
                  <a:gd name="T72" fmla="*/ 1068 w 1083"/>
                  <a:gd name="T73" fmla="*/ 169 h 1083"/>
                  <a:gd name="T74" fmla="*/ 1075 w 1083"/>
                  <a:gd name="T75" fmla="*/ 127 h 1083"/>
                  <a:gd name="T76" fmla="*/ 1079 w 1083"/>
                  <a:gd name="T77" fmla="*/ 85 h 1083"/>
                  <a:gd name="T78" fmla="*/ 1082 w 1083"/>
                  <a:gd name="T79" fmla="*/ 42 h 1083"/>
                  <a:gd name="T80" fmla="*/ 1083 w 1083"/>
                  <a:gd name="T81" fmla="*/ 0 h 10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83" h="1083">
                    <a:moveTo>
                      <a:pt x="0" y="1083"/>
                    </a:moveTo>
                    <a:lnTo>
                      <a:pt x="43" y="1082"/>
                    </a:lnTo>
                    <a:lnTo>
                      <a:pt x="85" y="1080"/>
                    </a:lnTo>
                    <a:lnTo>
                      <a:pt x="127" y="1075"/>
                    </a:lnTo>
                    <a:lnTo>
                      <a:pt x="169" y="1070"/>
                    </a:lnTo>
                    <a:lnTo>
                      <a:pt x="211" y="1062"/>
                    </a:lnTo>
                    <a:lnTo>
                      <a:pt x="253" y="1053"/>
                    </a:lnTo>
                    <a:lnTo>
                      <a:pt x="294" y="1042"/>
                    </a:lnTo>
                    <a:lnTo>
                      <a:pt x="334" y="1030"/>
                    </a:lnTo>
                    <a:lnTo>
                      <a:pt x="374" y="1016"/>
                    </a:lnTo>
                    <a:lnTo>
                      <a:pt x="414" y="1000"/>
                    </a:lnTo>
                    <a:lnTo>
                      <a:pt x="453" y="984"/>
                    </a:lnTo>
                    <a:lnTo>
                      <a:pt x="491" y="965"/>
                    </a:lnTo>
                    <a:lnTo>
                      <a:pt x="529" y="945"/>
                    </a:lnTo>
                    <a:lnTo>
                      <a:pt x="565" y="924"/>
                    </a:lnTo>
                    <a:lnTo>
                      <a:pt x="601" y="901"/>
                    </a:lnTo>
                    <a:lnTo>
                      <a:pt x="636" y="876"/>
                    </a:lnTo>
                    <a:lnTo>
                      <a:pt x="670" y="851"/>
                    </a:lnTo>
                    <a:lnTo>
                      <a:pt x="702" y="823"/>
                    </a:lnTo>
                    <a:lnTo>
                      <a:pt x="735" y="796"/>
                    </a:lnTo>
                    <a:lnTo>
                      <a:pt x="765" y="766"/>
                    </a:lnTo>
                    <a:lnTo>
                      <a:pt x="794" y="735"/>
                    </a:lnTo>
                    <a:lnTo>
                      <a:pt x="823" y="703"/>
                    </a:lnTo>
                    <a:lnTo>
                      <a:pt x="849" y="671"/>
                    </a:lnTo>
                    <a:lnTo>
                      <a:pt x="876" y="637"/>
                    </a:lnTo>
                    <a:lnTo>
                      <a:pt x="900" y="601"/>
                    </a:lnTo>
                    <a:lnTo>
                      <a:pt x="922" y="566"/>
                    </a:lnTo>
                    <a:lnTo>
                      <a:pt x="945" y="529"/>
                    </a:lnTo>
                    <a:lnTo>
                      <a:pt x="964" y="492"/>
                    </a:lnTo>
                    <a:lnTo>
                      <a:pt x="983" y="453"/>
                    </a:lnTo>
                    <a:lnTo>
                      <a:pt x="1000" y="414"/>
                    </a:lnTo>
                    <a:lnTo>
                      <a:pt x="1015" y="375"/>
                    </a:lnTo>
                    <a:lnTo>
                      <a:pt x="1030" y="335"/>
                    </a:lnTo>
                    <a:lnTo>
                      <a:pt x="1042" y="294"/>
                    </a:lnTo>
                    <a:lnTo>
                      <a:pt x="1052" y="253"/>
                    </a:lnTo>
                    <a:lnTo>
                      <a:pt x="1062" y="211"/>
                    </a:lnTo>
                    <a:lnTo>
                      <a:pt x="1068" y="169"/>
                    </a:lnTo>
                    <a:lnTo>
                      <a:pt x="1075" y="127"/>
                    </a:lnTo>
                    <a:lnTo>
                      <a:pt x="1079" y="85"/>
                    </a:lnTo>
                    <a:lnTo>
                      <a:pt x="1082" y="42"/>
                    </a:lnTo>
                    <a:lnTo>
                      <a:pt x="1083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61177" name="Group 57"/>
            <p:cNvGrpSpPr>
              <a:grpSpLocks/>
            </p:cNvGrpSpPr>
            <p:nvPr/>
          </p:nvGrpSpPr>
          <p:grpSpPr bwMode="auto">
            <a:xfrm>
              <a:off x="301" y="1710"/>
              <a:ext cx="1881" cy="540"/>
              <a:chOff x="301" y="1710"/>
              <a:chExt cx="1881" cy="540"/>
            </a:xfrm>
          </p:grpSpPr>
          <p:sp>
            <p:nvSpPr>
              <p:cNvPr id="261178" name="Line 58"/>
              <p:cNvSpPr>
                <a:spLocks noChangeShapeType="1"/>
              </p:cNvSpPr>
              <p:nvPr/>
            </p:nvSpPr>
            <p:spPr bwMode="auto">
              <a:xfrm>
                <a:off x="513" y="1710"/>
                <a:ext cx="0" cy="21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179" name="Line 59"/>
              <p:cNvSpPr>
                <a:spLocks noChangeShapeType="1"/>
              </p:cNvSpPr>
              <p:nvPr/>
            </p:nvSpPr>
            <p:spPr bwMode="auto">
              <a:xfrm>
                <a:off x="513" y="1956"/>
                <a:ext cx="0" cy="3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180" name="Line 60"/>
              <p:cNvSpPr>
                <a:spLocks noChangeShapeType="1"/>
              </p:cNvSpPr>
              <p:nvPr/>
            </p:nvSpPr>
            <p:spPr bwMode="auto">
              <a:xfrm>
                <a:off x="513" y="2025"/>
                <a:ext cx="0" cy="21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181" name="Line 61"/>
              <p:cNvSpPr>
                <a:spLocks noChangeShapeType="1"/>
              </p:cNvSpPr>
              <p:nvPr/>
            </p:nvSpPr>
            <p:spPr bwMode="auto">
              <a:xfrm flipV="1">
                <a:off x="301" y="2107"/>
                <a:ext cx="0" cy="5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182" name="Line 62"/>
              <p:cNvSpPr>
                <a:spLocks noChangeShapeType="1"/>
              </p:cNvSpPr>
              <p:nvPr/>
            </p:nvSpPr>
            <p:spPr bwMode="auto">
              <a:xfrm flipV="1">
                <a:off x="301" y="1993"/>
                <a:ext cx="0" cy="9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183" name="Line 63"/>
              <p:cNvSpPr>
                <a:spLocks noChangeShapeType="1"/>
              </p:cNvSpPr>
              <p:nvPr/>
            </p:nvSpPr>
            <p:spPr bwMode="auto">
              <a:xfrm flipV="1">
                <a:off x="301" y="1878"/>
                <a:ext cx="0" cy="9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184" name="Line 64"/>
              <p:cNvSpPr>
                <a:spLocks noChangeShapeType="1"/>
              </p:cNvSpPr>
              <p:nvPr/>
            </p:nvSpPr>
            <p:spPr bwMode="auto">
              <a:xfrm flipV="1">
                <a:off x="301" y="1799"/>
                <a:ext cx="0" cy="5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185" name="Line 65"/>
              <p:cNvSpPr>
                <a:spLocks noChangeShapeType="1"/>
              </p:cNvSpPr>
              <p:nvPr/>
            </p:nvSpPr>
            <p:spPr bwMode="auto">
              <a:xfrm flipV="1">
                <a:off x="724" y="2107"/>
                <a:ext cx="0" cy="5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186" name="Line 66"/>
              <p:cNvSpPr>
                <a:spLocks noChangeShapeType="1"/>
              </p:cNvSpPr>
              <p:nvPr/>
            </p:nvSpPr>
            <p:spPr bwMode="auto">
              <a:xfrm flipV="1">
                <a:off x="724" y="1993"/>
                <a:ext cx="0" cy="9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187" name="Line 67"/>
              <p:cNvSpPr>
                <a:spLocks noChangeShapeType="1"/>
              </p:cNvSpPr>
              <p:nvPr/>
            </p:nvSpPr>
            <p:spPr bwMode="auto">
              <a:xfrm flipV="1">
                <a:off x="724" y="1878"/>
                <a:ext cx="0" cy="9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188" name="Line 68"/>
              <p:cNvSpPr>
                <a:spLocks noChangeShapeType="1"/>
              </p:cNvSpPr>
              <p:nvPr/>
            </p:nvSpPr>
            <p:spPr bwMode="auto">
              <a:xfrm flipV="1">
                <a:off x="724" y="1799"/>
                <a:ext cx="0" cy="5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189" name="Line 69"/>
              <p:cNvSpPr>
                <a:spLocks noChangeShapeType="1"/>
              </p:cNvSpPr>
              <p:nvPr/>
            </p:nvSpPr>
            <p:spPr bwMode="auto">
              <a:xfrm>
                <a:off x="1970" y="1729"/>
                <a:ext cx="0" cy="20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190" name="Line 70"/>
              <p:cNvSpPr>
                <a:spLocks noChangeShapeType="1"/>
              </p:cNvSpPr>
              <p:nvPr/>
            </p:nvSpPr>
            <p:spPr bwMode="auto">
              <a:xfrm>
                <a:off x="1970" y="1976"/>
                <a:ext cx="0" cy="3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191" name="Line 71"/>
              <p:cNvSpPr>
                <a:spLocks noChangeShapeType="1"/>
              </p:cNvSpPr>
              <p:nvPr/>
            </p:nvSpPr>
            <p:spPr bwMode="auto">
              <a:xfrm>
                <a:off x="1970" y="2043"/>
                <a:ext cx="0" cy="20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192" name="Line 72"/>
              <p:cNvSpPr>
                <a:spLocks noChangeShapeType="1"/>
              </p:cNvSpPr>
              <p:nvPr/>
            </p:nvSpPr>
            <p:spPr bwMode="auto">
              <a:xfrm flipV="1">
                <a:off x="1757" y="2107"/>
                <a:ext cx="0" cy="5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193" name="Line 73"/>
              <p:cNvSpPr>
                <a:spLocks noChangeShapeType="1"/>
              </p:cNvSpPr>
              <p:nvPr/>
            </p:nvSpPr>
            <p:spPr bwMode="auto">
              <a:xfrm flipV="1">
                <a:off x="1757" y="1993"/>
                <a:ext cx="0" cy="9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194" name="Line 74"/>
              <p:cNvSpPr>
                <a:spLocks noChangeShapeType="1"/>
              </p:cNvSpPr>
              <p:nvPr/>
            </p:nvSpPr>
            <p:spPr bwMode="auto">
              <a:xfrm flipV="1">
                <a:off x="1757" y="1878"/>
                <a:ext cx="0" cy="9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195" name="Line 75"/>
              <p:cNvSpPr>
                <a:spLocks noChangeShapeType="1"/>
              </p:cNvSpPr>
              <p:nvPr/>
            </p:nvSpPr>
            <p:spPr bwMode="auto">
              <a:xfrm flipV="1">
                <a:off x="1757" y="1799"/>
                <a:ext cx="0" cy="5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196" name="Line 76"/>
              <p:cNvSpPr>
                <a:spLocks noChangeShapeType="1"/>
              </p:cNvSpPr>
              <p:nvPr/>
            </p:nvSpPr>
            <p:spPr bwMode="auto">
              <a:xfrm flipV="1">
                <a:off x="2182" y="2107"/>
                <a:ext cx="0" cy="5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197" name="Line 77"/>
              <p:cNvSpPr>
                <a:spLocks noChangeShapeType="1"/>
              </p:cNvSpPr>
              <p:nvPr/>
            </p:nvSpPr>
            <p:spPr bwMode="auto">
              <a:xfrm flipV="1">
                <a:off x="2182" y="1993"/>
                <a:ext cx="0" cy="9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198" name="Line 78"/>
              <p:cNvSpPr>
                <a:spLocks noChangeShapeType="1"/>
              </p:cNvSpPr>
              <p:nvPr/>
            </p:nvSpPr>
            <p:spPr bwMode="auto">
              <a:xfrm flipV="1">
                <a:off x="2182" y="1878"/>
                <a:ext cx="0" cy="9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199" name="Line 79"/>
              <p:cNvSpPr>
                <a:spLocks noChangeShapeType="1"/>
              </p:cNvSpPr>
              <p:nvPr/>
            </p:nvSpPr>
            <p:spPr bwMode="auto">
              <a:xfrm flipV="1">
                <a:off x="2182" y="1799"/>
                <a:ext cx="0" cy="5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61200" name="Group 80"/>
            <p:cNvGrpSpPr>
              <a:grpSpLocks/>
            </p:cNvGrpSpPr>
            <p:nvPr/>
          </p:nvGrpSpPr>
          <p:grpSpPr bwMode="auto">
            <a:xfrm>
              <a:off x="113" y="3149"/>
              <a:ext cx="2270" cy="672"/>
              <a:chOff x="113" y="3149"/>
              <a:chExt cx="2270" cy="672"/>
            </a:xfrm>
          </p:grpSpPr>
          <p:grpSp>
            <p:nvGrpSpPr>
              <p:cNvPr id="261201" name="Group 81"/>
              <p:cNvGrpSpPr>
                <a:grpSpLocks/>
              </p:cNvGrpSpPr>
              <p:nvPr/>
            </p:nvGrpSpPr>
            <p:grpSpPr bwMode="auto">
              <a:xfrm>
                <a:off x="113" y="3149"/>
                <a:ext cx="2086" cy="672"/>
                <a:chOff x="113" y="3149"/>
                <a:chExt cx="2086" cy="672"/>
              </a:xfrm>
            </p:grpSpPr>
            <p:sp>
              <p:nvSpPr>
                <p:cNvPr id="261202" name="Freeform 82"/>
                <p:cNvSpPr>
                  <a:spLocks/>
                </p:cNvSpPr>
                <p:nvPr/>
              </p:nvSpPr>
              <p:spPr bwMode="auto">
                <a:xfrm>
                  <a:off x="301" y="3209"/>
                  <a:ext cx="423" cy="426"/>
                </a:xfrm>
                <a:custGeom>
                  <a:avLst/>
                  <a:gdLst>
                    <a:gd name="T0" fmla="*/ 1374 w 1377"/>
                    <a:gd name="T1" fmla="*/ 622 h 1380"/>
                    <a:gd name="T2" fmla="*/ 1356 w 1377"/>
                    <a:gd name="T3" fmla="*/ 522 h 1380"/>
                    <a:gd name="T4" fmla="*/ 1325 w 1377"/>
                    <a:gd name="T5" fmla="*/ 426 h 1380"/>
                    <a:gd name="T6" fmla="*/ 1279 w 1377"/>
                    <a:gd name="T7" fmla="*/ 335 h 1380"/>
                    <a:gd name="T8" fmla="*/ 1221 w 1377"/>
                    <a:gd name="T9" fmla="*/ 252 h 1380"/>
                    <a:gd name="T10" fmla="*/ 1151 w 1377"/>
                    <a:gd name="T11" fmla="*/ 179 h 1380"/>
                    <a:gd name="T12" fmla="*/ 1071 w 1377"/>
                    <a:gd name="T13" fmla="*/ 116 h 1380"/>
                    <a:gd name="T14" fmla="*/ 983 w 1377"/>
                    <a:gd name="T15" fmla="*/ 67 h 1380"/>
                    <a:gd name="T16" fmla="*/ 889 w 1377"/>
                    <a:gd name="T17" fmla="*/ 30 h 1380"/>
                    <a:gd name="T18" fmla="*/ 789 w 1377"/>
                    <a:gd name="T19" fmla="*/ 8 h 1380"/>
                    <a:gd name="T20" fmla="*/ 689 w 1377"/>
                    <a:gd name="T21" fmla="*/ 0 h 1380"/>
                    <a:gd name="T22" fmla="*/ 587 w 1377"/>
                    <a:gd name="T23" fmla="*/ 8 h 1380"/>
                    <a:gd name="T24" fmla="*/ 489 w 1377"/>
                    <a:gd name="T25" fmla="*/ 30 h 1380"/>
                    <a:gd name="T26" fmla="*/ 394 w 1377"/>
                    <a:gd name="T27" fmla="*/ 67 h 1380"/>
                    <a:gd name="T28" fmla="*/ 306 w 1377"/>
                    <a:gd name="T29" fmla="*/ 116 h 1380"/>
                    <a:gd name="T30" fmla="*/ 226 w 1377"/>
                    <a:gd name="T31" fmla="*/ 179 h 1380"/>
                    <a:gd name="T32" fmla="*/ 156 w 1377"/>
                    <a:gd name="T33" fmla="*/ 252 h 1380"/>
                    <a:gd name="T34" fmla="*/ 97 w 1377"/>
                    <a:gd name="T35" fmla="*/ 335 h 1380"/>
                    <a:gd name="T36" fmla="*/ 52 w 1377"/>
                    <a:gd name="T37" fmla="*/ 426 h 1380"/>
                    <a:gd name="T38" fmla="*/ 20 w 1377"/>
                    <a:gd name="T39" fmla="*/ 522 h 1380"/>
                    <a:gd name="T40" fmla="*/ 3 w 1377"/>
                    <a:gd name="T41" fmla="*/ 622 h 1380"/>
                    <a:gd name="T42" fmla="*/ 1 w 1377"/>
                    <a:gd name="T43" fmla="*/ 724 h 1380"/>
                    <a:gd name="T44" fmla="*/ 13 w 1377"/>
                    <a:gd name="T45" fmla="*/ 825 h 1380"/>
                    <a:gd name="T46" fmla="*/ 40 w 1377"/>
                    <a:gd name="T47" fmla="*/ 922 h 1380"/>
                    <a:gd name="T48" fmla="*/ 81 w 1377"/>
                    <a:gd name="T49" fmla="*/ 1015 h 1380"/>
                    <a:gd name="T50" fmla="*/ 135 w 1377"/>
                    <a:gd name="T51" fmla="*/ 1100 h 1380"/>
                    <a:gd name="T52" fmla="*/ 201 w 1377"/>
                    <a:gd name="T53" fmla="*/ 1177 h 1380"/>
                    <a:gd name="T54" fmla="*/ 279 w 1377"/>
                    <a:gd name="T55" fmla="*/ 1244 h 1380"/>
                    <a:gd name="T56" fmla="*/ 364 w 1377"/>
                    <a:gd name="T57" fmla="*/ 1298 h 1380"/>
                    <a:gd name="T58" fmla="*/ 457 w 1377"/>
                    <a:gd name="T59" fmla="*/ 1339 h 1380"/>
                    <a:gd name="T60" fmla="*/ 554 w 1377"/>
                    <a:gd name="T61" fmla="*/ 1366 h 1380"/>
                    <a:gd name="T62" fmla="*/ 654 w 1377"/>
                    <a:gd name="T63" fmla="*/ 1378 h 1380"/>
                    <a:gd name="T64" fmla="*/ 756 w 1377"/>
                    <a:gd name="T65" fmla="*/ 1376 h 1380"/>
                    <a:gd name="T66" fmla="*/ 856 w 1377"/>
                    <a:gd name="T67" fmla="*/ 1359 h 1380"/>
                    <a:gd name="T68" fmla="*/ 952 w 1377"/>
                    <a:gd name="T69" fmla="*/ 1327 h 1380"/>
                    <a:gd name="T70" fmla="*/ 1042 w 1377"/>
                    <a:gd name="T71" fmla="*/ 1281 h 1380"/>
                    <a:gd name="T72" fmla="*/ 1125 w 1377"/>
                    <a:gd name="T73" fmla="*/ 1223 h 1380"/>
                    <a:gd name="T74" fmla="*/ 1199 w 1377"/>
                    <a:gd name="T75" fmla="*/ 1153 h 1380"/>
                    <a:gd name="T76" fmla="*/ 1261 w 1377"/>
                    <a:gd name="T77" fmla="*/ 1072 h 1380"/>
                    <a:gd name="T78" fmla="*/ 1311 w 1377"/>
                    <a:gd name="T79" fmla="*/ 985 h 1380"/>
                    <a:gd name="T80" fmla="*/ 1347 w 1377"/>
                    <a:gd name="T81" fmla="*/ 890 h 1380"/>
                    <a:gd name="T82" fmla="*/ 1370 w 1377"/>
                    <a:gd name="T83" fmla="*/ 790 h 1380"/>
                    <a:gd name="T84" fmla="*/ 1377 w 1377"/>
                    <a:gd name="T85" fmla="*/ 690 h 13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1377" h="1380">
                      <a:moveTo>
                        <a:pt x="1377" y="690"/>
                      </a:moveTo>
                      <a:lnTo>
                        <a:pt x="1376" y="656"/>
                      </a:lnTo>
                      <a:lnTo>
                        <a:pt x="1374" y="622"/>
                      </a:lnTo>
                      <a:lnTo>
                        <a:pt x="1370" y="588"/>
                      </a:lnTo>
                      <a:lnTo>
                        <a:pt x="1364" y="555"/>
                      </a:lnTo>
                      <a:lnTo>
                        <a:pt x="1356" y="522"/>
                      </a:lnTo>
                      <a:lnTo>
                        <a:pt x="1347" y="490"/>
                      </a:lnTo>
                      <a:lnTo>
                        <a:pt x="1338" y="458"/>
                      </a:lnTo>
                      <a:lnTo>
                        <a:pt x="1325" y="426"/>
                      </a:lnTo>
                      <a:lnTo>
                        <a:pt x="1311" y="395"/>
                      </a:lnTo>
                      <a:lnTo>
                        <a:pt x="1297" y="365"/>
                      </a:lnTo>
                      <a:lnTo>
                        <a:pt x="1279" y="335"/>
                      </a:lnTo>
                      <a:lnTo>
                        <a:pt x="1261" y="306"/>
                      </a:lnTo>
                      <a:lnTo>
                        <a:pt x="1241" y="279"/>
                      </a:lnTo>
                      <a:lnTo>
                        <a:pt x="1221" y="252"/>
                      </a:lnTo>
                      <a:lnTo>
                        <a:pt x="1199" y="227"/>
                      </a:lnTo>
                      <a:lnTo>
                        <a:pt x="1176" y="202"/>
                      </a:lnTo>
                      <a:lnTo>
                        <a:pt x="1151" y="179"/>
                      </a:lnTo>
                      <a:lnTo>
                        <a:pt x="1125" y="157"/>
                      </a:lnTo>
                      <a:lnTo>
                        <a:pt x="1099" y="136"/>
                      </a:lnTo>
                      <a:lnTo>
                        <a:pt x="1071" y="116"/>
                      </a:lnTo>
                      <a:lnTo>
                        <a:pt x="1042" y="99"/>
                      </a:lnTo>
                      <a:lnTo>
                        <a:pt x="1014" y="82"/>
                      </a:lnTo>
                      <a:lnTo>
                        <a:pt x="983" y="67"/>
                      </a:lnTo>
                      <a:lnTo>
                        <a:pt x="952" y="53"/>
                      </a:lnTo>
                      <a:lnTo>
                        <a:pt x="921" y="41"/>
                      </a:lnTo>
                      <a:lnTo>
                        <a:pt x="889" y="30"/>
                      </a:lnTo>
                      <a:lnTo>
                        <a:pt x="856" y="21"/>
                      </a:lnTo>
                      <a:lnTo>
                        <a:pt x="824" y="13"/>
                      </a:lnTo>
                      <a:lnTo>
                        <a:pt x="789" y="8"/>
                      </a:lnTo>
                      <a:lnTo>
                        <a:pt x="756" y="4"/>
                      </a:lnTo>
                      <a:lnTo>
                        <a:pt x="723" y="1"/>
                      </a:lnTo>
                      <a:lnTo>
                        <a:pt x="689" y="0"/>
                      </a:lnTo>
                      <a:lnTo>
                        <a:pt x="654" y="1"/>
                      </a:lnTo>
                      <a:lnTo>
                        <a:pt x="621" y="4"/>
                      </a:lnTo>
                      <a:lnTo>
                        <a:pt x="587" y="8"/>
                      </a:lnTo>
                      <a:lnTo>
                        <a:pt x="554" y="13"/>
                      </a:lnTo>
                      <a:lnTo>
                        <a:pt x="522" y="21"/>
                      </a:lnTo>
                      <a:lnTo>
                        <a:pt x="489" y="30"/>
                      </a:lnTo>
                      <a:lnTo>
                        <a:pt x="457" y="41"/>
                      </a:lnTo>
                      <a:lnTo>
                        <a:pt x="425" y="53"/>
                      </a:lnTo>
                      <a:lnTo>
                        <a:pt x="394" y="67"/>
                      </a:lnTo>
                      <a:lnTo>
                        <a:pt x="364" y="82"/>
                      </a:lnTo>
                      <a:lnTo>
                        <a:pt x="335" y="99"/>
                      </a:lnTo>
                      <a:lnTo>
                        <a:pt x="306" y="116"/>
                      </a:lnTo>
                      <a:lnTo>
                        <a:pt x="279" y="136"/>
                      </a:lnTo>
                      <a:lnTo>
                        <a:pt x="252" y="157"/>
                      </a:lnTo>
                      <a:lnTo>
                        <a:pt x="226" y="179"/>
                      </a:lnTo>
                      <a:lnTo>
                        <a:pt x="201" y="202"/>
                      </a:lnTo>
                      <a:lnTo>
                        <a:pt x="178" y="227"/>
                      </a:lnTo>
                      <a:lnTo>
                        <a:pt x="156" y="252"/>
                      </a:lnTo>
                      <a:lnTo>
                        <a:pt x="135" y="279"/>
                      </a:lnTo>
                      <a:lnTo>
                        <a:pt x="116" y="306"/>
                      </a:lnTo>
                      <a:lnTo>
                        <a:pt x="97" y="335"/>
                      </a:lnTo>
                      <a:lnTo>
                        <a:pt x="81" y="365"/>
                      </a:lnTo>
                      <a:lnTo>
                        <a:pt x="66" y="395"/>
                      </a:lnTo>
                      <a:lnTo>
                        <a:pt x="52" y="426"/>
                      </a:lnTo>
                      <a:lnTo>
                        <a:pt x="40" y="458"/>
                      </a:lnTo>
                      <a:lnTo>
                        <a:pt x="30" y="490"/>
                      </a:lnTo>
                      <a:lnTo>
                        <a:pt x="20" y="522"/>
                      </a:lnTo>
                      <a:lnTo>
                        <a:pt x="13" y="555"/>
                      </a:lnTo>
                      <a:lnTo>
                        <a:pt x="7" y="588"/>
                      </a:lnTo>
                      <a:lnTo>
                        <a:pt x="3" y="622"/>
                      </a:lnTo>
                      <a:lnTo>
                        <a:pt x="1" y="656"/>
                      </a:lnTo>
                      <a:lnTo>
                        <a:pt x="0" y="690"/>
                      </a:lnTo>
                      <a:lnTo>
                        <a:pt x="1" y="724"/>
                      </a:lnTo>
                      <a:lnTo>
                        <a:pt x="3" y="757"/>
                      </a:lnTo>
                      <a:lnTo>
                        <a:pt x="7" y="790"/>
                      </a:lnTo>
                      <a:lnTo>
                        <a:pt x="13" y="825"/>
                      </a:lnTo>
                      <a:lnTo>
                        <a:pt x="20" y="857"/>
                      </a:lnTo>
                      <a:lnTo>
                        <a:pt x="30" y="890"/>
                      </a:lnTo>
                      <a:lnTo>
                        <a:pt x="40" y="922"/>
                      </a:lnTo>
                      <a:lnTo>
                        <a:pt x="52" y="954"/>
                      </a:lnTo>
                      <a:lnTo>
                        <a:pt x="66" y="985"/>
                      </a:lnTo>
                      <a:lnTo>
                        <a:pt x="81" y="1015"/>
                      </a:lnTo>
                      <a:lnTo>
                        <a:pt x="97" y="1045"/>
                      </a:lnTo>
                      <a:lnTo>
                        <a:pt x="116" y="1072"/>
                      </a:lnTo>
                      <a:lnTo>
                        <a:pt x="135" y="1100"/>
                      </a:lnTo>
                      <a:lnTo>
                        <a:pt x="156" y="1128"/>
                      </a:lnTo>
                      <a:lnTo>
                        <a:pt x="178" y="1153"/>
                      </a:lnTo>
                      <a:lnTo>
                        <a:pt x="201" y="1177"/>
                      </a:lnTo>
                      <a:lnTo>
                        <a:pt x="226" y="1201"/>
                      </a:lnTo>
                      <a:lnTo>
                        <a:pt x="252" y="1223"/>
                      </a:lnTo>
                      <a:lnTo>
                        <a:pt x="279" y="1244"/>
                      </a:lnTo>
                      <a:lnTo>
                        <a:pt x="306" y="1264"/>
                      </a:lnTo>
                      <a:lnTo>
                        <a:pt x="335" y="1281"/>
                      </a:lnTo>
                      <a:lnTo>
                        <a:pt x="364" y="1298"/>
                      </a:lnTo>
                      <a:lnTo>
                        <a:pt x="394" y="1313"/>
                      </a:lnTo>
                      <a:lnTo>
                        <a:pt x="425" y="1327"/>
                      </a:lnTo>
                      <a:lnTo>
                        <a:pt x="457" y="1339"/>
                      </a:lnTo>
                      <a:lnTo>
                        <a:pt x="489" y="1350"/>
                      </a:lnTo>
                      <a:lnTo>
                        <a:pt x="522" y="1359"/>
                      </a:lnTo>
                      <a:lnTo>
                        <a:pt x="554" y="1366"/>
                      </a:lnTo>
                      <a:lnTo>
                        <a:pt x="587" y="1372"/>
                      </a:lnTo>
                      <a:lnTo>
                        <a:pt x="621" y="1376"/>
                      </a:lnTo>
                      <a:lnTo>
                        <a:pt x="654" y="1378"/>
                      </a:lnTo>
                      <a:lnTo>
                        <a:pt x="689" y="1380"/>
                      </a:lnTo>
                      <a:lnTo>
                        <a:pt x="723" y="1378"/>
                      </a:lnTo>
                      <a:lnTo>
                        <a:pt x="756" y="1376"/>
                      </a:lnTo>
                      <a:lnTo>
                        <a:pt x="789" y="1372"/>
                      </a:lnTo>
                      <a:lnTo>
                        <a:pt x="824" y="1366"/>
                      </a:lnTo>
                      <a:lnTo>
                        <a:pt x="856" y="1359"/>
                      </a:lnTo>
                      <a:lnTo>
                        <a:pt x="889" y="1350"/>
                      </a:lnTo>
                      <a:lnTo>
                        <a:pt x="921" y="1339"/>
                      </a:lnTo>
                      <a:lnTo>
                        <a:pt x="952" y="1327"/>
                      </a:lnTo>
                      <a:lnTo>
                        <a:pt x="983" y="1313"/>
                      </a:lnTo>
                      <a:lnTo>
                        <a:pt x="1014" y="1298"/>
                      </a:lnTo>
                      <a:lnTo>
                        <a:pt x="1042" y="1281"/>
                      </a:lnTo>
                      <a:lnTo>
                        <a:pt x="1071" y="1264"/>
                      </a:lnTo>
                      <a:lnTo>
                        <a:pt x="1099" y="1244"/>
                      </a:lnTo>
                      <a:lnTo>
                        <a:pt x="1125" y="1223"/>
                      </a:lnTo>
                      <a:lnTo>
                        <a:pt x="1151" y="1201"/>
                      </a:lnTo>
                      <a:lnTo>
                        <a:pt x="1176" y="1177"/>
                      </a:lnTo>
                      <a:lnTo>
                        <a:pt x="1199" y="1153"/>
                      </a:lnTo>
                      <a:lnTo>
                        <a:pt x="1221" y="1128"/>
                      </a:lnTo>
                      <a:lnTo>
                        <a:pt x="1241" y="1100"/>
                      </a:lnTo>
                      <a:lnTo>
                        <a:pt x="1261" y="1072"/>
                      </a:lnTo>
                      <a:lnTo>
                        <a:pt x="1279" y="1045"/>
                      </a:lnTo>
                      <a:lnTo>
                        <a:pt x="1297" y="1015"/>
                      </a:lnTo>
                      <a:lnTo>
                        <a:pt x="1311" y="985"/>
                      </a:lnTo>
                      <a:lnTo>
                        <a:pt x="1325" y="954"/>
                      </a:lnTo>
                      <a:lnTo>
                        <a:pt x="1338" y="922"/>
                      </a:lnTo>
                      <a:lnTo>
                        <a:pt x="1347" y="890"/>
                      </a:lnTo>
                      <a:lnTo>
                        <a:pt x="1356" y="857"/>
                      </a:lnTo>
                      <a:lnTo>
                        <a:pt x="1364" y="825"/>
                      </a:lnTo>
                      <a:lnTo>
                        <a:pt x="1370" y="790"/>
                      </a:lnTo>
                      <a:lnTo>
                        <a:pt x="1374" y="757"/>
                      </a:lnTo>
                      <a:lnTo>
                        <a:pt x="1376" y="724"/>
                      </a:lnTo>
                      <a:lnTo>
                        <a:pt x="1377" y="690"/>
                      </a:lnTo>
                      <a:close/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1203" name="Freeform 83"/>
                <p:cNvSpPr>
                  <a:spLocks/>
                </p:cNvSpPr>
                <p:nvPr/>
              </p:nvSpPr>
              <p:spPr bwMode="auto">
                <a:xfrm>
                  <a:off x="1757" y="3209"/>
                  <a:ext cx="425" cy="426"/>
                </a:xfrm>
                <a:custGeom>
                  <a:avLst/>
                  <a:gdLst>
                    <a:gd name="T0" fmla="*/ 1374 w 1377"/>
                    <a:gd name="T1" fmla="*/ 622 h 1380"/>
                    <a:gd name="T2" fmla="*/ 1357 w 1377"/>
                    <a:gd name="T3" fmla="*/ 522 h 1380"/>
                    <a:gd name="T4" fmla="*/ 1325 w 1377"/>
                    <a:gd name="T5" fmla="*/ 426 h 1380"/>
                    <a:gd name="T6" fmla="*/ 1280 w 1377"/>
                    <a:gd name="T7" fmla="*/ 335 h 1380"/>
                    <a:gd name="T8" fmla="*/ 1221 w 1377"/>
                    <a:gd name="T9" fmla="*/ 252 h 1380"/>
                    <a:gd name="T10" fmla="*/ 1152 w 1377"/>
                    <a:gd name="T11" fmla="*/ 179 h 1380"/>
                    <a:gd name="T12" fmla="*/ 1071 w 1377"/>
                    <a:gd name="T13" fmla="*/ 116 h 1380"/>
                    <a:gd name="T14" fmla="*/ 984 w 1377"/>
                    <a:gd name="T15" fmla="*/ 67 h 1380"/>
                    <a:gd name="T16" fmla="*/ 889 w 1377"/>
                    <a:gd name="T17" fmla="*/ 30 h 1380"/>
                    <a:gd name="T18" fmla="*/ 790 w 1377"/>
                    <a:gd name="T19" fmla="*/ 8 h 1380"/>
                    <a:gd name="T20" fmla="*/ 689 w 1377"/>
                    <a:gd name="T21" fmla="*/ 0 h 1380"/>
                    <a:gd name="T22" fmla="*/ 588 w 1377"/>
                    <a:gd name="T23" fmla="*/ 8 h 1380"/>
                    <a:gd name="T24" fmla="*/ 488 w 1377"/>
                    <a:gd name="T25" fmla="*/ 30 h 1380"/>
                    <a:gd name="T26" fmla="*/ 395 w 1377"/>
                    <a:gd name="T27" fmla="*/ 67 h 1380"/>
                    <a:gd name="T28" fmla="*/ 306 w 1377"/>
                    <a:gd name="T29" fmla="*/ 116 h 1380"/>
                    <a:gd name="T30" fmla="*/ 227 w 1377"/>
                    <a:gd name="T31" fmla="*/ 179 h 1380"/>
                    <a:gd name="T32" fmla="*/ 157 w 1377"/>
                    <a:gd name="T33" fmla="*/ 252 h 1380"/>
                    <a:gd name="T34" fmla="*/ 98 w 1377"/>
                    <a:gd name="T35" fmla="*/ 335 h 1380"/>
                    <a:gd name="T36" fmla="*/ 52 w 1377"/>
                    <a:gd name="T37" fmla="*/ 426 h 1380"/>
                    <a:gd name="T38" fmla="*/ 21 w 1377"/>
                    <a:gd name="T39" fmla="*/ 522 h 1380"/>
                    <a:gd name="T40" fmla="*/ 3 w 1377"/>
                    <a:gd name="T41" fmla="*/ 622 h 1380"/>
                    <a:gd name="T42" fmla="*/ 1 w 1377"/>
                    <a:gd name="T43" fmla="*/ 724 h 1380"/>
                    <a:gd name="T44" fmla="*/ 13 w 1377"/>
                    <a:gd name="T45" fmla="*/ 825 h 1380"/>
                    <a:gd name="T46" fmla="*/ 40 w 1377"/>
                    <a:gd name="T47" fmla="*/ 922 h 1380"/>
                    <a:gd name="T48" fmla="*/ 82 w 1377"/>
                    <a:gd name="T49" fmla="*/ 1015 h 1380"/>
                    <a:gd name="T50" fmla="*/ 136 w 1377"/>
                    <a:gd name="T51" fmla="*/ 1100 h 1380"/>
                    <a:gd name="T52" fmla="*/ 202 w 1377"/>
                    <a:gd name="T53" fmla="*/ 1177 h 1380"/>
                    <a:gd name="T54" fmla="*/ 278 w 1377"/>
                    <a:gd name="T55" fmla="*/ 1244 h 1380"/>
                    <a:gd name="T56" fmla="*/ 364 w 1377"/>
                    <a:gd name="T57" fmla="*/ 1298 h 1380"/>
                    <a:gd name="T58" fmla="*/ 456 w 1377"/>
                    <a:gd name="T59" fmla="*/ 1339 h 1380"/>
                    <a:gd name="T60" fmla="*/ 555 w 1377"/>
                    <a:gd name="T61" fmla="*/ 1366 h 1380"/>
                    <a:gd name="T62" fmla="*/ 655 w 1377"/>
                    <a:gd name="T63" fmla="*/ 1378 h 1380"/>
                    <a:gd name="T64" fmla="*/ 756 w 1377"/>
                    <a:gd name="T65" fmla="*/ 1376 h 1380"/>
                    <a:gd name="T66" fmla="*/ 857 w 1377"/>
                    <a:gd name="T67" fmla="*/ 1359 h 1380"/>
                    <a:gd name="T68" fmla="*/ 953 w 1377"/>
                    <a:gd name="T69" fmla="*/ 1327 h 1380"/>
                    <a:gd name="T70" fmla="*/ 1043 w 1377"/>
                    <a:gd name="T71" fmla="*/ 1281 h 1380"/>
                    <a:gd name="T72" fmla="*/ 1126 w 1377"/>
                    <a:gd name="T73" fmla="*/ 1223 h 1380"/>
                    <a:gd name="T74" fmla="*/ 1199 w 1377"/>
                    <a:gd name="T75" fmla="*/ 1153 h 1380"/>
                    <a:gd name="T76" fmla="*/ 1261 w 1377"/>
                    <a:gd name="T77" fmla="*/ 1072 h 1380"/>
                    <a:gd name="T78" fmla="*/ 1312 w 1377"/>
                    <a:gd name="T79" fmla="*/ 985 h 1380"/>
                    <a:gd name="T80" fmla="*/ 1348 w 1377"/>
                    <a:gd name="T81" fmla="*/ 890 h 1380"/>
                    <a:gd name="T82" fmla="*/ 1370 w 1377"/>
                    <a:gd name="T83" fmla="*/ 790 h 1380"/>
                    <a:gd name="T84" fmla="*/ 1377 w 1377"/>
                    <a:gd name="T85" fmla="*/ 690 h 13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1377" h="1380">
                      <a:moveTo>
                        <a:pt x="1377" y="690"/>
                      </a:moveTo>
                      <a:lnTo>
                        <a:pt x="1377" y="656"/>
                      </a:lnTo>
                      <a:lnTo>
                        <a:pt x="1374" y="622"/>
                      </a:lnTo>
                      <a:lnTo>
                        <a:pt x="1370" y="588"/>
                      </a:lnTo>
                      <a:lnTo>
                        <a:pt x="1364" y="555"/>
                      </a:lnTo>
                      <a:lnTo>
                        <a:pt x="1357" y="522"/>
                      </a:lnTo>
                      <a:lnTo>
                        <a:pt x="1348" y="490"/>
                      </a:lnTo>
                      <a:lnTo>
                        <a:pt x="1337" y="458"/>
                      </a:lnTo>
                      <a:lnTo>
                        <a:pt x="1325" y="426"/>
                      </a:lnTo>
                      <a:lnTo>
                        <a:pt x="1312" y="395"/>
                      </a:lnTo>
                      <a:lnTo>
                        <a:pt x="1296" y="365"/>
                      </a:lnTo>
                      <a:lnTo>
                        <a:pt x="1280" y="335"/>
                      </a:lnTo>
                      <a:lnTo>
                        <a:pt x="1261" y="306"/>
                      </a:lnTo>
                      <a:lnTo>
                        <a:pt x="1242" y="279"/>
                      </a:lnTo>
                      <a:lnTo>
                        <a:pt x="1221" y="252"/>
                      </a:lnTo>
                      <a:lnTo>
                        <a:pt x="1199" y="227"/>
                      </a:lnTo>
                      <a:lnTo>
                        <a:pt x="1176" y="202"/>
                      </a:lnTo>
                      <a:lnTo>
                        <a:pt x="1152" y="179"/>
                      </a:lnTo>
                      <a:lnTo>
                        <a:pt x="1126" y="157"/>
                      </a:lnTo>
                      <a:lnTo>
                        <a:pt x="1099" y="136"/>
                      </a:lnTo>
                      <a:lnTo>
                        <a:pt x="1071" y="116"/>
                      </a:lnTo>
                      <a:lnTo>
                        <a:pt x="1043" y="99"/>
                      </a:lnTo>
                      <a:lnTo>
                        <a:pt x="1013" y="82"/>
                      </a:lnTo>
                      <a:lnTo>
                        <a:pt x="984" y="67"/>
                      </a:lnTo>
                      <a:lnTo>
                        <a:pt x="953" y="53"/>
                      </a:lnTo>
                      <a:lnTo>
                        <a:pt x="921" y="41"/>
                      </a:lnTo>
                      <a:lnTo>
                        <a:pt x="889" y="30"/>
                      </a:lnTo>
                      <a:lnTo>
                        <a:pt x="857" y="21"/>
                      </a:lnTo>
                      <a:lnTo>
                        <a:pt x="823" y="13"/>
                      </a:lnTo>
                      <a:lnTo>
                        <a:pt x="790" y="8"/>
                      </a:lnTo>
                      <a:lnTo>
                        <a:pt x="756" y="4"/>
                      </a:lnTo>
                      <a:lnTo>
                        <a:pt x="723" y="1"/>
                      </a:lnTo>
                      <a:lnTo>
                        <a:pt x="689" y="0"/>
                      </a:lnTo>
                      <a:lnTo>
                        <a:pt x="655" y="1"/>
                      </a:lnTo>
                      <a:lnTo>
                        <a:pt x="621" y="4"/>
                      </a:lnTo>
                      <a:lnTo>
                        <a:pt x="588" y="8"/>
                      </a:lnTo>
                      <a:lnTo>
                        <a:pt x="555" y="13"/>
                      </a:lnTo>
                      <a:lnTo>
                        <a:pt x="522" y="21"/>
                      </a:lnTo>
                      <a:lnTo>
                        <a:pt x="488" y="30"/>
                      </a:lnTo>
                      <a:lnTo>
                        <a:pt x="456" y="41"/>
                      </a:lnTo>
                      <a:lnTo>
                        <a:pt x="425" y="53"/>
                      </a:lnTo>
                      <a:lnTo>
                        <a:pt x="395" y="67"/>
                      </a:lnTo>
                      <a:lnTo>
                        <a:pt x="364" y="82"/>
                      </a:lnTo>
                      <a:lnTo>
                        <a:pt x="335" y="99"/>
                      </a:lnTo>
                      <a:lnTo>
                        <a:pt x="306" y="116"/>
                      </a:lnTo>
                      <a:lnTo>
                        <a:pt x="278" y="136"/>
                      </a:lnTo>
                      <a:lnTo>
                        <a:pt x="252" y="157"/>
                      </a:lnTo>
                      <a:lnTo>
                        <a:pt x="227" y="179"/>
                      </a:lnTo>
                      <a:lnTo>
                        <a:pt x="202" y="202"/>
                      </a:lnTo>
                      <a:lnTo>
                        <a:pt x="178" y="227"/>
                      </a:lnTo>
                      <a:lnTo>
                        <a:pt x="157" y="252"/>
                      </a:lnTo>
                      <a:lnTo>
                        <a:pt x="136" y="279"/>
                      </a:lnTo>
                      <a:lnTo>
                        <a:pt x="116" y="306"/>
                      </a:lnTo>
                      <a:lnTo>
                        <a:pt x="98" y="335"/>
                      </a:lnTo>
                      <a:lnTo>
                        <a:pt x="82" y="365"/>
                      </a:lnTo>
                      <a:lnTo>
                        <a:pt x="66" y="395"/>
                      </a:lnTo>
                      <a:lnTo>
                        <a:pt x="52" y="426"/>
                      </a:lnTo>
                      <a:lnTo>
                        <a:pt x="40" y="458"/>
                      </a:lnTo>
                      <a:lnTo>
                        <a:pt x="30" y="490"/>
                      </a:lnTo>
                      <a:lnTo>
                        <a:pt x="21" y="522"/>
                      </a:lnTo>
                      <a:lnTo>
                        <a:pt x="13" y="555"/>
                      </a:lnTo>
                      <a:lnTo>
                        <a:pt x="8" y="588"/>
                      </a:lnTo>
                      <a:lnTo>
                        <a:pt x="3" y="622"/>
                      </a:lnTo>
                      <a:lnTo>
                        <a:pt x="1" y="656"/>
                      </a:lnTo>
                      <a:lnTo>
                        <a:pt x="0" y="690"/>
                      </a:lnTo>
                      <a:lnTo>
                        <a:pt x="1" y="724"/>
                      </a:lnTo>
                      <a:lnTo>
                        <a:pt x="3" y="757"/>
                      </a:lnTo>
                      <a:lnTo>
                        <a:pt x="8" y="790"/>
                      </a:lnTo>
                      <a:lnTo>
                        <a:pt x="13" y="825"/>
                      </a:lnTo>
                      <a:lnTo>
                        <a:pt x="21" y="857"/>
                      </a:lnTo>
                      <a:lnTo>
                        <a:pt x="30" y="890"/>
                      </a:lnTo>
                      <a:lnTo>
                        <a:pt x="40" y="922"/>
                      </a:lnTo>
                      <a:lnTo>
                        <a:pt x="52" y="954"/>
                      </a:lnTo>
                      <a:lnTo>
                        <a:pt x="66" y="985"/>
                      </a:lnTo>
                      <a:lnTo>
                        <a:pt x="82" y="1015"/>
                      </a:lnTo>
                      <a:lnTo>
                        <a:pt x="98" y="1045"/>
                      </a:lnTo>
                      <a:lnTo>
                        <a:pt x="116" y="1072"/>
                      </a:lnTo>
                      <a:lnTo>
                        <a:pt x="136" y="1100"/>
                      </a:lnTo>
                      <a:lnTo>
                        <a:pt x="157" y="1128"/>
                      </a:lnTo>
                      <a:lnTo>
                        <a:pt x="178" y="1153"/>
                      </a:lnTo>
                      <a:lnTo>
                        <a:pt x="202" y="1177"/>
                      </a:lnTo>
                      <a:lnTo>
                        <a:pt x="227" y="1201"/>
                      </a:lnTo>
                      <a:lnTo>
                        <a:pt x="252" y="1223"/>
                      </a:lnTo>
                      <a:lnTo>
                        <a:pt x="278" y="1244"/>
                      </a:lnTo>
                      <a:lnTo>
                        <a:pt x="306" y="1264"/>
                      </a:lnTo>
                      <a:lnTo>
                        <a:pt x="335" y="1281"/>
                      </a:lnTo>
                      <a:lnTo>
                        <a:pt x="364" y="1298"/>
                      </a:lnTo>
                      <a:lnTo>
                        <a:pt x="395" y="1313"/>
                      </a:lnTo>
                      <a:lnTo>
                        <a:pt x="425" y="1327"/>
                      </a:lnTo>
                      <a:lnTo>
                        <a:pt x="456" y="1339"/>
                      </a:lnTo>
                      <a:lnTo>
                        <a:pt x="488" y="1350"/>
                      </a:lnTo>
                      <a:lnTo>
                        <a:pt x="522" y="1359"/>
                      </a:lnTo>
                      <a:lnTo>
                        <a:pt x="555" y="1366"/>
                      </a:lnTo>
                      <a:lnTo>
                        <a:pt x="588" y="1372"/>
                      </a:lnTo>
                      <a:lnTo>
                        <a:pt x="621" y="1376"/>
                      </a:lnTo>
                      <a:lnTo>
                        <a:pt x="655" y="1378"/>
                      </a:lnTo>
                      <a:lnTo>
                        <a:pt x="689" y="1380"/>
                      </a:lnTo>
                      <a:lnTo>
                        <a:pt x="723" y="1378"/>
                      </a:lnTo>
                      <a:lnTo>
                        <a:pt x="756" y="1376"/>
                      </a:lnTo>
                      <a:lnTo>
                        <a:pt x="790" y="1372"/>
                      </a:lnTo>
                      <a:lnTo>
                        <a:pt x="823" y="1366"/>
                      </a:lnTo>
                      <a:lnTo>
                        <a:pt x="857" y="1359"/>
                      </a:lnTo>
                      <a:lnTo>
                        <a:pt x="889" y="1350"/>
                      </a:lnTo>
                      <a:lnTo>
                        <a:pt x="921" y="1339"/>
                      </a:lnTo>
                      <a:lnTo>
                        <a:pt x="953" y="1327"/>
                      </a:lnTo>
                      <a:lnTo>
                        <a:pt x="984" y="1313"/>
                      </a:lnTo>
                      <a:lnTo>
                        <a:pt x="1013" y="1298"/>
                      </a:lnTo>
                      <a:lnTo>
                        <a:pt x="1043" y="1281"/>
                      </a:lnTo>
                      <a:lnTo>
                        <a:pt x="1071" y="1264"/>
                      </a:lnTo>
                      <a:lnTo>
                        <a:pt x="1099" y="1244"/>
                      </a:lnTo>
                      <a:lnTo>
                        <a:pt x="1126" y="1223"/>
                      </a:lnTo>
                      <a:lnTo>
                        <a:pt x="1152" y="1201"/>
                      </a:lnTo>
                      <a:lnTo>
                        <a:pt x="1176" y="1177"/>
                      </a:lnTo>
                      <a:lnTo>
                        <a:pt x="1199" y="1153"/>
                      </a:lnTo>
                      <a:lnTo>
                        <a:pt x="1221" y="1128"/>
                      </a:lnTo>
                      <a:lnTo>
                        <a:pt x="1242" y="1100"/>
                      </a:lnTo>
                      <a:lnTo>
                        <a:pt x="1261" y="1072"/>
                      </a:lnTo>
                      <a:lnTo>
                        <a:pt x="1280" y="1045"/>
                      </a:lnTo>
                      <a:lnTo>
                        <a:pt x="1296" y="1015"/>
                      </a:lnTo>
                      <a:lnTo>
                        <a:pt x="1312" y="985"/>
                      </a:lnTo>
                      <a:lnTo>
                        <a:pt x="1325" y="954"/>
                      </a:lnTo>
                      <a:lnTo>
                        <a:pt x="1337" y="922"/>
                      </a:lnTo>
                      <a:lnTo>
                        <a:pt x="1348" y="890"/>
                      </a:lnTo>
                      <a:lnTo>
                        <a:pt x="1357" y="857"/>
                      </a:lnTo>
                      <a:lnTo>
                        <a:pt x="1364" y="825"/>
                      </a:lnTo>
                      <a:lnTo>
                        <a:pt x="1370" y="790"/>
                      </a:lnTo>
                      <a:lnTo>
                        <a:pt x="1374" y="757"/>
                      </a:lnTo>
                      <a:lnTo>
                        <a:pt x="1377" y="724"/>
                      </a:lnTo>
                      <a:lnTo>
                        <a:pt x="1377" y="690"/>
                      </a:lnTo>
                      <a:close/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1204" name="Line 84"/>
                <p:cNvSpPr>
                  <a:spLocks noChangeShapeType="1"/>
                </p:cNvSpPr>
                <p:nvPr/>
              </p:nvSpPr>
              <p:spPr bwMode="auto">
                <a:xfrm>
                  <a:off x="113" y="3423"/>
                  <a:ext cx="132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1205" name="Line 85"/>
                <p:cNvSpPr>
                  <a:spLocks noChangeShapeType="1"/>
                </p:cNvSpPr>
                <p:nvPr/>
              </p:nvSpPr>
              <p:spPr bwMode="auto">
                <a:xfrm>
                  <a:off x="284" y="3423"/>
                  <a:ext cx="30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1206" name="Line 86"/>
                <p:cNvSpPr>
                  <a:spLocks noChangeShapeType="1"/>
                </p:cNvSpPr>
                <p:nvPr/>
              </p:nvSpPr>
              <p:spPr bwMode="auto">
                <a:xfrm>
                  <a:off x="351" y="3423"/>
                  <a:ext cx="190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1207" name="Line 87"/>
                <p:cNvSpPr>
                  <a:spLocks noChangeShapeType="1"/>
                </p:cNvSpPr>
                <p:nvPr/>
              </p:nvSpPr>
              <p:spPr bwMode="auto">
                <a:xfrm>
                  <a:off x="580" y="3423"/>
                  <a:ext cx="30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1208" name="Line 88"/>
                <p:cNvSpPr>
                  <a:spLocks noChangeShapeType="1"/>
                </p:cNvSpPr>
                <p:nvPr/>
              </p:nvSpPr>
              <p:spPr bwMode="auto">
                <a:xfrm>
                  <a:off x="646" y="3423"/>
                  <a:ext cx="134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1209" name="Line 89"/>
                <p:cNvSpPr>
                  <a:spLocks noChangeShapeType="1"/>
                </p:cNvSpPr>
                <p:nvPr/>
              </p:nvSpPr>
              <p:spPr bwMode="auto">
                <a:xfrm>
                  <a:off x="513" y="3157"/>
                  <a:ext cx="0" cy="128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1210" name="Line 90"/>
                <p:cNvSpPr>
                  <a:spLocks noChangeShapeType="1"/>
                </p:cNvSpPr>
                <p:nvPr/>
              </p:nvSpPr>
              <p:spPr bwMode="auto">
                <a:xfrm>
                  <a:off x="513" y="3324"/>
                  <a:ext cx="0" cy="3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1211" name="Line 91"/>
                <p:cNvSpPr>
                  <a:spLocks noChangeShapeType="1"/>
                </p:cNvSpPr>
                <p:nvPr/>
              </p:nvSpPr>
              <p:spPr bwMode="auto">
                <a:xfrm>
                  <a:off x="513" y="3391"/>
                  <a:ext cx="0" cy="19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1212" name="Line 92"/>
                <p:cNvSpPr>
                  <a:spLocks noChangeShapeType="1"/>
                </p:cNvSpPr>
                <p:nvPr/>
              </p:nvSpPr>
              <p:spPr bwMode="auto">
                <a:xfrm>
                  <a:off x="513" y="3620"/>
                  <a:ext cx="0" cy="3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1213" name="Line 93"/>
                <p:cNvSpPr>
                  <a:spLocks noChangeShapeType="1"/>
                </p:cNvSpPr>
                <p:nvPr/>
              </p:nvSpPr>
              <p:spPr bwMode="auto">
                <a:xfrm>
                  <a:off x="513" y="3689"/>
                  <a:ext cx="0" cy="1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1214" name="Line 94"/>
                <p:cNvSpPr>
                  <a:spLocks noChangeShapeType="1"/>
                </p:cNvSpPr>
                <p:nvPr/>
              </p:nvSpPr>
              <p:spPr bwMode="auto">
                <a:xfrm flipH="1">
                  <a:off x="2169" y="3423"/>
                  <a:ext cx="30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1215" name="Line 95"/>
                <p:cNvSpPr>
                  <a:spLocks noChangeShapeType="1"/>
                </p:cNvSpPr>
                <p:nvPr/>
              </p:nvSpPr>
              <p:spPr bwMode="auto">
                <a:xfrm flipH="1">
                  <a:off x="1942" y="3423"/>
                  <a:ext cx="190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1216" name="Line 96"/>
                <p:cNvSpPr>
                  <a:spLocks noChangeShapeType="1"/>
                </p:cNvSpPr>
                <p:nvPr/>
              </p:nvSpPr>
              <p:spPr bwMode="auto">
                <a:xfrm flipH="1">
                  <a:off x="1873" y="3423"/>
                  <a:ext cx="31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1217" name="Line 97"/>
                <p:cNvSpPr>
                  <a:spLocks noChangeShapeType="1"/>
                </p:cNvSpPr>
                <p:nvPr/>
              </p:nvSpPr>
              <p:spPr bwMode="auto">
                <a:xfrm flipH="1">
                  <a:off x="1690" y="3423"/>
                  <a:ext cx="147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1218" name="Line 98"/>
                <p:cNvSpPr>
                  <a:spLocks noChangeShapeType="1"/>
                </p:cNvSpPr>
                <p:nvPr/>
              </p:nvSpPr>
              <p:spPr bwMode="auto">
                <a:xfrm>
                  <a:off x="1970" y="3149"/>
                  <a:ext cx="0" cy="13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1219" name="Line 99"/>
                <p:cNvSpPr>
                  <a:spLocks noChangeShapeType="1"/>
                </p:cNvSpPr>
                <p:nvPr/>
              </p:nvSpPr>
              <p:spPr bwMode="auto">
                <a:xfrm>
                  <a:off x="1970" y="3322"/>
                  <a:ext cx="0" cy="3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1220" name="Line 100"/>
                <p:cNvSpPr>
                  <a:spLocks noChangeShapeType="1"/>
                </p:cNvSpPr>
                <p:nvPr/>
              </p:nvSpPr>
              <p:spPr bwMode="auto">
                <a:xfrm>
                  <a:off x="1970" y="3391"/>
                  <a:ext cx="0" cy="188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1221" name="Line 101"/>
                <p:cNvSpPr>
                  <a:spLocks noChangeShapeType="1"/>
                </p:cNvSpPr>
                <p:nvPr/>
              </p:nvSpPr>
              <p:spPr bwMode="auto">
                <a:xfrm>
                  <a:off x="1970" y="3618"/>
                  <a:ext cx="0" cy="3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1222" name="Line 102"/>
                <p:cNvSpPr>
                  <a:spLocks noChangeShapeType="1"/>
                </p:cNvSpPr>
                <p:nvPr/>
              </p:nvSpPr>
              <p:spPr bwMode="auto">
                <a:xfrm>
                  <a:off x="1970" y="3687"/>
                  <a:ext cx="0" cy="13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61223" name="Line 103"/>
              <p:cNvSpPr>
                <a:spLocks noChangeShapeType="1"/>
              </p:cNvSpPr>
              <p:nvPr/>
            </p:nvSpPr>
            <p:spPr bwMode="auto">
              <a:xfrm flipH="1">
                <a:off x="2238" y="3423"/>
                <a:ext cx="14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61224" name="Group 104"/>
            <p:cNvGrpSpPr>
              <a:grpSpLocks/>
            </p:cNvGrpSpPr>
            <p:nvPr/>
          </p:nvGrpSpPr>
          <p:grpSpPr bwMode="auto">
            <a:xfrm>
              <a:off x="3297" y="1729"/>
              <a:ext cx="423" cy="521"/>
              <a:chOff x="3297" y="1729"/>
              <a:chExt cx="423" cy="521"/>
            </a:xfrm>
          </p:grpSpPr>
          <p:sp>
            <p:nvSpPr>
              <p:cNvPr id="261225" name="Line 105"/>
              <p:cNvSpPr>
                <a:spLocks noChangeShapeType="1"/>
              </p:cNvSpPr>
              <p:nvPr/>
            </p:nvSpPr>
            <p:spPr bwMode="auto">
              <a:xfrm>
                <a:off x="3508" y="1729"/>
                <a:ext cx="0" cy="20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226" name="Line 106"/>
              <p:cNvSpPr>
                <a:spLocks noChangeShapeType="1"/>
              </p:cNvSpPr>
              <p:nvPr/>
            </p:nvSpPr>
            <p:spPr bwMode="auto">
              <a:xfrm>
                <a:off x="3508" y="1976"/>
                <a:ext cx="0" cy="3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227" name="Line 107"/>
              <p:cNvSpPr>
                <a:spLocks noChangeShapeType="1"/>
              </p:cNvSpPr>
              <p:nvPr/>
            </p:nvSpPr>
            <p:spPr bwMode="auto">
              <a:xfrm>
                <a:off x="3508" y="2043"/>
                <a:ext cx="0" cy="20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228" name="Line 108"/>
              <p:cNvSpPr>
                <a:spLocks noChangeShapeType="1"/>
              </p:cNvSpPr>
              <p:nvPr/>
            </p:nvSpPr>
            <p:spPr bwMode="auto">
              <a:xfrm flipV="1">
                <a:off x="3297" y="2107"/>
                <a:ext cx="0" cy="5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229" name="Line 109"/>
              <p:cNvSpPr>
                <a:spLocks noChangeShapeType="1"/>
              </p:cNvSpPr>
              <p:nvPr/>
            </p:nvSpPr>
            <p:spPr bwMode="auto">
              <a:xfrm flipV="1">
                <a:off x="3297" y="1993"/>
                <a:ext cx="0" cy="9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230" name="Line 110"/>
              <p:cNvSpPr>
                <a:spLocks noChangeShapeType="1"/>
              </p:cNvSpPr>
              <p:nvPr/>
            </p:nvSpPr>
            <p:spPr bwMode="auto">
              <a:xfrm flipV="1">
                <a:off x="3297" y="1878"/>
                <a:ext cx="0" cy="9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231" name="Line 111"/>
              <p:cNvSpPr>
                <a:spLocks noChangeShapeType="1"/>
              </p:cNvSpPr>
              <p:nvPr/>
            </p:nvSpPr>
            <p:spPr bwMode="auto">
              <a:xfrm flipV="1">
                <a:off x="3297" y="1799"/>
                <a:ext cx="0" cy="5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232" name="Line 112"/>
              <p:cNvSpPr>
                <a:spLocks noChangeShapeType="1"/>
              </p:cNvSpPr>
              <p:nvPr/>
            </p:nvSpPr>
            <p:spPr bwMode="auto">
              <a:xfrm flipV="1">
                <a:off x="3720" y="2107"/>
                <a:ext cx="0" cy="5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233" name="Line 113"/>
              <p:cNvSpPr>
                <a:spLocks noChangeShapeType="1"/>
              </p:cNvSpPr>
              <p:nvPr/>
            </p:nvSpPr>
            <p:spPr bwMode="auto">
              <a:xfrm flipV="1">
                <a:off x="3720" y="1993"/>
                <a:ext cx="0" cy="9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234" name="Line 114"/>
              <p:cNvSpPr>
                <a:spLocks noChangeShapeType="1"/>
              </p:cNvSpPr>
              <p:nvPr/>
            </p:nvSpPr>
            <p:spPr bwMode="auto">
              <a:xfrm flipV="1">
                <a:off x="3720" y="1878"/>
                <a:ext cx="0" cy="9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235" name="Line 115"/>
              <p:cNvSpPr>
                <a:spLocks noChangeShapeType="1"/>
              </p:cNvSpPr>
              <p:nvPr/>
            </p:nvSpPr>
            <p:spPr bwMode="auto">
              <a:xfrm flipV="1">
                <a:off x="3720" y="1799"/>
                <a:ext cx="0" cy="5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61236" name="Group 116"/>
            <p:cNvGrpSpPr>
              <a:grpSpLocks/>
            </p:cNvGrpSpPr>
            <p:nvPr/>
          </p:nvGrpSpPr>
          <p:grpSpPr bwMode="auto">
            <a:xfrm>
              <a:off x="666" y="494"/>
              <a:ext cx="1153" cy="911"/>
              <a:chOff x="666" y="494"/>
              <a:chExt cx="1153" cy="911"/>
            </a:xfrm>
          </p:grpSpPr>
          <p:grpSp>
            <p:nvGrpSpPr>
              <p:cNvPr id="261237" name="Group 117"/>
              <p:cNvGrpSpPr>
                <a:grpSpLocks/>
              </p:cNvGrpSpPr>
              <p:nvPr/>
            </p:nvGrpSpPr>
            <p:grpSpPr bwMode="auto">
              <a:xfrm>
                <a:off x="666" y="690"/>
                <a:ext cx="1153" cy="517"/>
                <a:chOff x="666" y="690"/>
                <a:chExt cx="1153" cy="517"/>
              </a:xfrm>
            </p:grpSpPr>
            <p:sp>
              <p:nvSpPr>
                <p:cNvPr id="261238" name="Line 118"/>
                <p:cNvSpPr>
                  <a:spLocks noChangeShapeType="1"/>
                </p:cNvSpPr>
                <p:nvPr/>
              </p:nvSpPr>
              <p:spPr bwMode="auto">
                <a:xfrm>
                  <a:off x="666" y="950"/>
                  <a:ext cx="227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1239" name="Line 119"/>
                <p:cNvSpPr>
                  <a:spLocks noChangeShapeType="1"/>
                </p:cNvSpPr>
                <p:nvPr/>
              </p:nvSpPr>
              <p:spPr bwMode="auto">
                <a:xfrm>
                  <a:off x="932" y="950"/>
                  <a:ext cx="30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1240" name="Line 120"/>
                <p:cNvSpPr>
                  <a:spLocks noChangeShapeType="1"/>
                </p:cNvSpPr>
                <p:nvPr/>
              </p:nvSpPr>
              <p:spPr bwMode="auto">
                <a:xfrm>
                  <a:off x="1001" y="950"/>
                  <a:ext cx="190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1241" name="Line 121"/>
                <p:cNvSpPr>
                  <a:spLocks noChangeShapeType="1"/>
                </p:cNvSpPr>
                <p:nvPr/>
              </p:nvSpPr>
              <p:spPr bwMode="auto">
                <a:xfrm>
                  <a:off x="1227" y="950"/>
                  <a:ext cx="31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1242" name="Line 122"/>
                <p:cNvSpPr>
                  <a:spLocks noChangeShapeType="1"/>
                </p:cNvSpPr>
                <p:nvPr/>
              </p:nvSpPr>
              <p:spPr bwMode="auto">
                <a:xfrm>
                  <a:off x="1297" y="950"/>
                  <a:ext cx="190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1243" name="Line 123"/>
                <p:cNvSpPr>
                  <a:spLocks noChangeShapeType="1"/>
                </p:cNvSpPr>
                <p:nvPr/>
              </p:nvSpPr>
              <p:spPr bwMode="auto">
                <a:xfrm>
                  <a:off x="1523" y="950"/>
                  <a:ext cx="31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1244" name="Line 124"/>
                <p:cNvSpPr>
                  <a:spLocks noChangeShapeType="1"/>
                </p:cNvSpPr>
                <p:nvPr/>
              </p:nvSpPr>
              <p:spPr bwMode="auto">
                <a:xfrm>
                  <a:off x="1593" y="950"/>
                  <a:ext cx="226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1245" name="Freeform 125"/>
                <p:cNvSpPr>
                  <a:spLocks/>
                </p:cNvSpPr>
                <p:nvPr/>
              </p:nvSpPr>
              <p:spPr bwMode="auto">
                <a:xfrm>
                  <a:off x="983" y="690"/>
                  <a:ext cx="517" cy="517"/>
                </a:xfrm>
                <a:custGeom>
                  <a:avLst/>
                  <a:gdLst>
                    <a:gd name="T0" fmla="*/ 1669 w 1672"/>
                    <a:gd name="T1" fmla="*/ 762 h 1674"/>
                    <a:gd name="T2" fmla="*/ 1651 w 1672"/>
                    <a:gd name="T3" fmla="*/ 651 h 1674"/>
                    <a:gd name="T4" fmla="*/ 1619 w 1672"/>
                    <a:gd name="T5" fmla="*/ 543 h 1674"/>
                    <a:gd name="T6" fmla="*/ 1573 w 1672"/>
                    <a:gd name="T7" fmla="*/ 441 h 1674"/>
                    <a:gd name="T8" fmla="*/ 1513 w 1672"/>
                    <a:gd name="T9" fmla="*/ 346 h 1674"/>
                    <a:gd name="T10" fmla="*/ 1441 w 1672"/>
                    <a:gd name="T11" fmla="*/ 258 h 1674"/>
                    <a:gd name="T12" fmla="*/ 1357 w 1672"/>
                    <a:gd name="T13" fmla="*/ 183 h 1674"/>
                    <a:gd name="T14" fmla="*/ 1266 w 1672"/>
                    <a:gd name="T15" fmla="*/ 119 h 1674"/>
                    <a:gd name="T16" fmla="*/ 1165 w 1672"/>
                    <a:gd name="T17" fmla="*/ 67 h 1674"/>
                    <a:gd name="T18" fmla="*/ 1059 w 1672"/>
                    <a:gd name="T19" fmla="*/ 31 h 1674"/>
                    <a:gd name="T20" fmla="*/ 948 w 1672"/>
                    <a:gd name="T21" fmla="*/ 7 h 1674"/>
                    <a:gd name="T22" fmla="*/ 837 w 1672"/>
                    <a:gd name="T23" fmla="*/ 0 h 1674"/>
                    <a:gd name="T24" fmla="*/ 724 w 1672"/>
                    <a:gd name="T25" fmla="*/ 7 h 1674"/>
                    <a:gd name="T26" fmla="*/ 613 w 1672"/>
                    <a:gd name="T27" fmla="*/ 31 h 1674"/>
                    <a:gd name="T28" fmla="*/ 507 w 1672"/>
                    <a:gd name="T29" fmla="*/ 67 h 1674"/>
                    <a:gd name="T30" fmla="*/ 407 w 1672"/>
                    <a:gd name="T31" fmla="*/ 119 h 1674"/>
                    <a:gd name="T32" fmla="*/ 315 w 1672"/>
                    <a:gd name="T33" fmla="*/ 183 h 1674"/>
                    <a:gd name="T34" fmla="*/ 232 w 1672"/>
                    <a:gd name="T35" fmla="*/ 258 h 1674"/>
                    <a:gd name="T36" fmla="*/ 159 w 1672"/>
                    <a:gd name="T37" fmla="*/ 346 h 1674"/>
                    <a:gd name="T38" fmla="*/ 99 w 1672"/>
                    <a:gd name="T39" fmla="*/ 441 h 1674"/>
                    <a:gd name="T40" fmla="*/ 53 w 1672"/>
                    <a:gd name="T41" fmla="*/ 543 h 1674"/>
                    <a:gd name="T42" fmla="*/ 21 w 1672"/>
                    <a:gd name="T43" fmla="*/ 651 h 1674"/>
                    <a:gd name="T44" fmla="*/ 3 w 1672"/>
                    <a:gd name="T45" fmla="*/ 762 h 1674"/>
                    <a:gd name="T46" fmla="*/ 1 w 1672"/>
                    <a:gd name="T47" fmla="*/ 875 h 1674"/>
                    <a:gd name="T48" fmla="*/ 13 w 1672"/>
                    <a:gd name="T49" fmla="*/ 987 h 1674"/>
                    <a:gd name="T50" fmla="*/ 41 w 1672"/>
                    <a:gd name="T51" fmla="*/ 1096 h 1674"/>
                    <a:gd name="T52" fmla="*/ 83 w 1672"/>
                    <a:gd name="T53" fmla="*/ 1200 h 1674"/>
                    <a:gd name="T54" fmla="*/ 138 w 1672"/>
                    <a:gd name="T55" fmla="*/ 1298 h 1674"/>
                    <a:gd name="T56" fmla="*/ 207 w 1672"/>
                    <a:gd name="T57" fmla="*/ 1388 h 1674"/>
                    <a:gd name="T58" fmla="*/ 286 w 1672"/>
                    <a:gd name="T59" fmla="*/ 1467 h 1674"/>
                    <a:gd name="T60" fmla="*/ 376 w 1672"/>
                    <a:gd name="T61" fmla="*/ 1536 h 1674"/>
                    <a:gd name="T62" fmla="*/ 473 w 1672"/>
                    <a:gd name="T63" fmla="*/ 1591 h 1674"/>
                    <a:gd name="T64" fmla="*/ 578 w 1672"/>
                    <a:gd name="T65" fmla="*/ 1633 h 1674"/>
                    <a:gd name="T66" fmla="*/ 686 w 1672"/>
                    <a:gd name="T67" fmla="*/ 1661 h 1674"/>
                    <a:gd name="T68" fmla="*/ 799 w 1672"/>
                    <a:gd name="T69" fmla="*/ 1673 h 1674"/>
                    <a:gd name="T70" fmla="*/ 911 w 1672"/>
                    <a:gd name="T71" fmla="*/ 1671 h 1674"/>
                    <a:gd name="T72" fmla="*/ 1022 w 1672"/>
                    <a:gd name="T73" fmla="*/ 1653 h 1674"/>
                    <a:gd name="T74" fmla="*/ 1130 w 1672"/>
                    <a:gd name="T75" fmla="*/ 1621 h 1674"/>
                    <a:gd name="T76" fmla="*/ 1232 w 1672"/>
                    <a:gd name="T77" fmla="*/ 1575 h 1674"/>
                    <a:gd name="T78" fmla="*/ 1327 w 1672"/>
                    <a:gd name="T79" fmla="*/ 1514 h 1674"/>
                    <a:gd name="T80" fmla="*/ 1415 w 1672"/>
                    <a:gd name="T81" fmla="*/ 1442 h 1674"/>
                    <a:gd name="T82" fmla="*/ 1490 w 1672"/>
                    <a:gd name="T83" fmla="*/ 1359 h 1674"/>
                    <a:gd name="T84" fmla="*/ 1554 w 1672"/>
                    <a:gd name="T85" fmla="*/ 1266 h 1674"/>
                    <a:gd name="T86" fmla="*/ 1605 w 1672"/>
                    <a:gd name="T87" fmla="*/ 1166 h 1674"/>
                    <a:gd name="T88" fmla="*/ 1642 w 1672"/>
                    <a:gd name="T89" fmla="*/ 1060 h 1674"/>
                    <a:gd name="T90" fmla="*/ 1665 w 1672"/>
                    <a:gd name="T91" fmla="*/ 949 h 1674"/>
                    <a:gd name="T92" fmla="*/ 1672 w 1672"/>
                    <a:gd name="T93" fmla="*/ 837 h 16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1672" h="1674">
                      <a:moveTo>
                        <a:pt x="1672" y="837"/>
                      </a:moveTo>
                      <a:lnTo>
                        <a:pt x="1672" y="800"/>
                      </a:lnTo>
                      <a:lnTo>
                        <a:pt x="1669" y="762"/>
                      </a:lnTo>
                      <a:lnTo>
                        <a:pt x="1665" y="725"/>
                      </a:lnTo>
                      <a:lnTo>
                        <a:pt x="1659" y="687"/>
                      </a:lnTo>
                      <a:lnTo>
                        <a:pt x="1651" y="651"/>
                      </a:lnTo>
                      <a:lnTo>
                        <a:pt x="1642" y="614"/>
                      </a:lnTo>
                      <a:lnTo>
                        <a:pt x="1631" y="579"/>
                      </a:lnTo>
                      <a:lnTo>
                        <a:pt x="1619" y="543"/>
                      </a:lnTo>
                      <a:lnTo>
                        <a:pt x="1605" y="508"/>
                      </a:lnTo>
                      <a:lnTo>
                        <a:pt x="1589" y="474"/>
                      </a:lnTo>
                      <a:lnTo>
                        <a:pt x="1573" y="441"/>
                      </a:lnTo>
                      <a:lnTo>
                        <a:pt x="1554" y="407"/>
                      </a:lnTo>
                      <a:lnTo>
                        <a:pt x="1534" y="377"/>
                      </a:lnTo>
                      <a:lnTo>
                        <a:pt x="1513" y="346"/>
                      </a:lnTo>
                      <a:lnTo>
                        <a:pt x="1490" y="316"/>
                      </a:lnTo>
                      <a:lnTo>
                        <a:pt x="1466" y="286"/>
                      </a:lnTo>
                      <a:lnTo>
                        <a:pt x="1441" y="258"/>
                      </a:lnTo>
                      <a:lnTo>
                        <a:pt x="1415" y="232"/>
                      </a:lnTo>
                      <a:lnTo>
                        <a:pt x="1386" y="206"/>
                      </a:lnTo>
                      <a:lnTo>
                        <a:pt x="1357" y="183"/>
                      </a:lnTo>
                      <a:lnTo>
                        <a:pt x="1327" y="160"/>
                      </a:lnTo>
                      <a:lnTo>
                        <a:pt x="1296" y="139"/>
                      </a:lnTo>
                      <a:lnTo>
                        <a:pt x="1266" y="119"/>
                      </a:lnTo>
                      <a:lnTo>
                        <a:pt x="1232" y="100"/>
                      </a:lnTo>
                      <a:lnTo>
                        <a:pt x="1199" y="83"/>
                      </a:lnTo>
                      <a:lnTo>
                        <a:pt x="1165" y="67"/>
                      </a:lnTo>
                      <a:lnTo>
                        <a:pt x="1130" y="54"/>
                      </a:lnTo>
                      <a:lnTo>
                        <a:pt x="1094" y="41"/>
                      </a:lnTo>
                      <a:lnTo>
                        <a:pt x="1059" y="31"/>
                      </a:lnTo>
                      <a:lnTo>
                        <a:pt x="1022" y="21"/>
                      </a:lnTo>
                      <a:lnTo>
                        <a:pt x="986" y="14"/>
                      </a:lnTo>
                      <a:lnTo>
                        <a:pt x="948" y="7"/>
                      </a:lnTo>
                      <a:lnTo>
                        <a:pt x="911" y="3"/>
                      </a:lnTo>
                      <a:lnTo>
                        <a:pt x="874" y="1"/>
                      </a:lnTo>
                      <a:lnTo>
                        <a:pt x="837" y="0"/>
                      </a:lnTo>
                      <a:lnTo>
                        <a:pt x="799" y="1"/>
                      </a:lnTo>
                      <a:lnTo>
                        <a:pt x="762" y="3"/>
                      </a:lnTo>
                      <a:lnTo>
                        <a:pt x="724" y="7"/>
                      </a:lnTo>
                      <a:lnTo>
                        <a:pt x="686" y="14"/>
                      </a:lnTo>
                      <a:lnTo>
                        <a:pt x="650" y="21"/>
                      </a:lnTo>
                      <a:lnTo>
                        <a:pt x="613" y="31"/>
                      </a:lnTo>
                      <a:lnTo>
                        <a:pt x="578" y="41"/>
                      </a:lnTo>
                      <a:lnTo>
                        <a:pt x="543" y="54"/>
                      </a:lnTo>
                      <a:lnTo>
                        <a:pt x="507" y="67"/>
                      </a:lnTo>
                      <a:lnTo>
                        <a:pt x="473" y="83"/>
                      </a:lnTo>
                      <a:lnTo>
                        <a:pt x="440" y="100"/>
                      </a:lnTo>
                      <a:lnTo>
                        <a:pt x="407" y="119"/>
                      </a:lnTo>
                      <a:lnTo>
                        <a:pt x="376" y="139"/>
                      </a:lnTo>
                      <a:lnTo>
                        <a:pt x="345" y="160"/>
                      </a:lnTo>
                      <a:lnTo>
                        <a:pt x="315" y="183"/>
                      </a:lnTo>
                      <a:lnTo>
                        <a:pt x="286" y="206"/>
                      </a:lnTo>
                      <a:lnTo>
                        <a:pt x="259" y="232"/>
                      </a:lnTo>
                      <a:lnTo>
                        <a:pt x="232" y="258"/>
                      </a:lnTo>
                      <a:lnTo>
                        <a:pt x="207" y="286"/>
                      </a:lnTo>
                      <a:lnTo>
                        <a:pt x="182" y="316"/>
                      </a:lnTo>
                      <a:lnTo>
                        <a:pt x="159" y="346"/>
                      </a:lnTo>
                      <a:lnTo>
                        <a:pt x="138" y="377"/>
                      </a:lnTo>
                      <a:lnTo>
                        <a:pt x="118" y="407"/>
                      </a:lnTo>
                      <a:lnTo>
                        <a:pt x="99" y="441"/>
                      </a:lnTo>
                      <a:lnTo>
                        <a:pt x="83" y="474"/>
                      </a:lnTo>
                      <a:lnTo>
                        <a:pt x="67" y="508"/>
                      </a:lnTo>
                      <a:lnTo>
                        <a:pt x="53" y="543"/>
                      </a:lnTo>
                      <a:lnTo>
                        <a:pt x="41" y="579"/>
                      </a:lnTo>
                      <a:lnTo>
                        <a:pt x="30" y="614"/>
                      </a:lnTo>
                      <a:lnTo>
                        <a:pt x="21" y="651"/>
                      </a:lnTo>
                      <a:lnTo>
                        <a:pt x="13" y="687"/>
                      </a:lnTo>
                      <a:lnTo>
                        <a:pt x="8" y="725"/>
                      </a:lnTo>
                      <a:lnTo>
                        <a:pt x="3" y="762"/>
                      </a:lnTo>
                      <a:lnTo>
                        <a:pt x="1" y="800"/>
                      </a:lnTo>
                      <a:lnTo>
                        <a:pt x="0" y="837"/>
                      </a:lnTo>
                      <a:lnTo>
                        <a:pt x="1" y="875"/>
                      </a:lnTo>
                      <a:lnTo>
                        <a:pt x="3" y="913"/>
                      </a:lnTo>
                      <a:lnTo>
                        <a:pt x="8" y="949"/>
                      </a:lnTo>
                      <a:lnTo>
                        <a:pt x="13" y="987"/>
                      </a:lnTo>
                      <a:lnTo>
                        <a:pt x="21" y="1023"/>
                      </a:lnTo>
                      <a:lnTo>
                        <a:pt x="30" y="1060"/>
                      </a:lnTo>
                      <a:lnTo>
                        <a:pt x="41" y="1096"/>
                      </a:lnTo>
                      <a:lnTo>
                        <a:pt x="53" y="1131"/>
                      </a:lnTo>
                      <a:lnTo>
                        <a:pt x="67" y="1166"/>
                      </a:lnTo>
                      <a:lnTo>
                        <a:pt x="83" y="1200"/>
                      </a:lnTo>
                      <a:lnTo>
                        <a:pt x="99" y="1234"/>
                      </a:lnTo>
                      <a:lnTo>
                        <a:pt x="118" y="1266"/>
                      </a:lnTo>
                      <a:lnTo>
                        <a:pt x="138" y="1298"/>
                      </a:lnTo>
                      <a:lnTo>
                        <a:pt x="159" y="1329"/>
                      </a:lnTo>
                      <a:lnTo>
                        <a:pt x="182" y="1359"/>
                      </a:lnTo>
                      <a:lnTo>
                        <a:pt x="207" y="1388"/>
                      </a:lnTo>
                      <a:lnTo>
                        <a:pt x="232" y="1415"/>
                      </a:lnTo>
                      <a:lnTo>
                        <a:pt x="259" y="1442"/>
                      </a:lnTo>
                      <a:lnTo>
                        <a:pt x="286" y="1467"/>
                      </a:lnTo>
                      <a:lnTo>
                        <a:pt x="315" y="1492"/>
                      </a:lnTo>
                      <a:lnTo>
                        <a:pt x="345" y="1514"/>
                      </a:lnTo>
                      <a:lnTo>
                        <a:pt x="376" y="1536"/>
                      </a:lnTo>
                      <a:lnTo>
                        <a:pt x="407" y="1556"/>
                      </a:lnTo>
                      <a:lnTo>
                        <a:pt x="440" y="1575"/>
                      </a:lnTo>
                      <a:lnTo>
                        <a:pt x="473" y="1591"/>
                      </a:lnTo>
                      <a:lnTo>
                        <a:pt x="507" y="1607"/>
                      </a:lnTo>
                      <a:lnTo>
                        <a:pt x="543" y="1621"/>
                      </a:lnTo>
                      <a:lnTo>
                        <a:pt x="578" y="1633"/>
                      </a:lnTo>
                      <a:lnTo>
                        <a:pt x="613" y="1644"/>
                      </a:lnTo>
                      <a:lnTo>
                        <a:pt x="650" y="1653"/>
                      </a:lnTo>
                      <a:lnTo>
                        <a:pt x="686" y="1661"/>
                      </a:lnTo>
                      <a:lnTo>
                        <a:pt x="724" y="1666"/>
                      </a:lnTo>
                      <a:lnTo>
                        <a:pt x="762" y="1671"/>
                      </a:lnTo>
                      <a:lnTo>
                        <a:pt x="799" y="1673"/>
                      </a:lnTo>
                      <a:lnTo>
                        <a:pt x="837" y="1674"/>
                      </a:lnTo>
                      <a:lnTo>
                        <a:pt x="874" y="1673"/>
                      </a:lnTo>
                      <a:lnTo>
                        <a:pt x="911" y="1671"/>
                      </a:lnTo>
                      <a:lnTo>
                        <a:pt x="948" y="1666"/>
                      </a:lnTo>
                      <a:lnTo>
                        <a:pt x="986" y="1661"/>
                      </a:lnTo>
                      <a:lnTo>
                        <a:pt x="1022" y="1653"/>
                      </a:lnTo>
                      <a:lnTo>
                        <a:pt x="1059" y="1644"/>
                      </a:lnTo>
                      <a:lnTo>
                        <a:pt x="1094" y="1633"/>
                      </a:lnTo>
                      <a:lnTo>
                        <a:pt x="1130" y="1621"/>
                      </a:lnTo>
                      <a:lnTo>
                        <a:pt x="1165" y="1607"/>
                      </a:lnTo>
                      <a:lnTo>
                        <a:pt x="1199" y="1591"/>
                      </a:lnTo>
                      <a:lnTo>
                        <a:pt x="1232" y="1575"/>
                      </a:lnTo>
                      <a:lnTo>
                        <a:pt x="1266" y="1556"/>
                      </a:lnTo>
                      <a:lnTo>
                        <a:pt x="1296" y="1536"/>
                      </a:lnTo>
                      <a:lnTo>
                        <a:pt x="1327" y="1514"/>
                      </a:lnTo>
                      <a:lnTo>
                        <a:pt x="1357" y="1492"/>
                      </a:lnTo>
                      <a:lnTo>
                        <a:pt x="1386" y="1467"/>
                      </a:lnTo>
                      <a:lnTo>
                        <a:pt x="1415" y="1442"/>
                      </a:lnTo>
                      <a:lnTo>
                        <a:pt x="1441" y="1415"/>
                      </a:lnTo>
                      <a:lnTo>
                        <a:pt x="1466" y="1388"/>
                      </a:lnTo>
                      <a:lnTo>
                        <a:pt x="1490" y="1359"/>
                      </a:lnTo>
                      <a:lnTo>
                        <a:pt x="1513" y="1329"/>
                      </a:lnTo>
                      <a:lnTo>
                        <a:pt x="1534" y="1298"/>
                      </a:lnTo>
                      <a:lnTo>
                        <a:pt x="1554" y="1266"/>
                      </a:lnTo>
                      <a:lnTo>
                        <a:pt x="1573" y="1234"/>
                      </a:lnTo>
                      <a:lnTo>
                        <a:pt x="1589" y="1200"/>
                      </a:lnTo>
                      <a:lnTo>
                        <a:pt x="1605" y="1166"/>
                      </a:lnTo>
                      <a:lnTo>
                        <a:pt x="1619" y="1131"/>
                      </a:lnTo>
                      <a:lnTo>
                        <a:pt x="1631" y="1096"/>
                      </a:lnTo>
                      <a:lnTo>
                        <a:pt x="1642" y="1060"/>
                      </a:lnTo>
                      <a:lnTo>
                        <a:pt x="1651" y="1023"/>
                      </a:lnTo>
                      <a:lnTo>
                        <a:pt x="1659" y="987"/>
                      </a:lnTo>
                      <a:lnTo>
                        <a:pt x="1665" y="949"/>
                      </a:lnTo>
                      <a:lnTo>
                        <a:pt x="1669" y="913"/>
                      </a:lnTo>
                      <a:lnTo>
                        <a:pt x="1672" y="875"/>
                      </a:lnTo>
                      <a:lnTo>
                        <a:pt x="1672" y="837"/>
                      </a:lnTo>
                      <a:close/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61246" name="Freeform 126"/>
              <p:cNvSpPr>
                <a:spLocks/>
              </p:cNvSpPr>
              <p:nvPr/>
            </p:nvSpPr>
            <p:spPr bwMode="auto">
              <a:xfrm>
                <a:off x="787" y="494"/>
                <a:ext cx="909" cy="911"/>
              </a:xfrm>
              <a:custGeom>
                <a:avLst/>
                <a:gdLst>
                  <a:gd name="T0" fmla="*/ 2949 w 2952"/>
                  <a:gd name="T1" fmla="*/ 1376 h 2954"/>
                  <a:gd name="T2" fmla="*/ 2931 w 2952"/>
                  <a:gd name="T3" fmla="*/ 1227 h 2954"/>
                  <a:gd name="T4" fmla="*/ 2897 w 2952"/>
                  <a:gd name="T5" fmla="*/ 1078 h 2954"/>
                  <a:gd name="T6" fmla="*/ 2849 w 2952"/>
                  <a:gd name="T7" fmla="*/ 935 h 2954"/>
                  <a:gd name="T8" fmla="*/ 2786 w 2952"/>
                  <a:gd name="T9" fmla="*/ 798 h 2954"/>
                  <a:gd name="T10" fmla="*/ 2710 w 2952"/>
                  <a:gd name="T11" fmla="*/ 667 h 2954"/>
                  <a:gd name="T12" fmla="*/ 2621 w 2952"/>
                  <a:gd name="T13" fmla="*/ 545 h 2954"/>
                  <a:gd name="T14" fmla="*/ 2520 w 2952"/>
                  <a:gd name="T15" fmla="*/ 433 h 2954"/>
                  <a:gd name="T16" fmla="*/ 2407 w 2952"/>
                  <a:gd name="T17" fmla="*/ 331 h 2954"/>
                  <a:gd name="T18" fmla="*/ 2286 w 2952"/>
                  <a:gd name="T19" fmla="*/ 242 h 2954"/>
                  <a:gd name="T20" fmla="*/ 2155 w 2952"/>
                  <a:gd name="T21" fmla="*/ 165 h 2954"/>
                  <a:gd name="T22" fmla="*/ 2017 w 2952"/>
                  <a:gd name="T23" fmla="*/ 102 h 2954"/>
                  <a:gd name="T24" fmla="*/ 1875 w 2952"/>
                  <a:gd name="T25" fmla="*/ 55 h 2954"/>
                  <a:gd name="T26" fmla="*/ 1726 w 2952"/>
                  <a:gd name="T27" fmla="*/ 22 h 2954"/>
                  <a:gd name="T28" fmla="*/ 1577 w 2952"/>
                  <a:gd name="T29" fmla="*/ 3 h 2954"/>
                  <a:gd name="T30" fmla="*/ 1426 w 2952"/>
                  <a:gd name="T31" fmla="*/ 1 h 2954"/>
                  <a:gd name="T32" fmla="*/ 1276 w 2952"/>
                  <a:gd name="T33" fmla="*/ 14 h 2954"/>
                  <a:gd name="T34" fmla="*/ 1126 w 2952"/>
                  <a:gd name="T35" fmla="*/ 42 h 2954"/>
                  <a:gd name="T36" fmla="*/ 982 w 2952"/>
                  <a:gd name="T37" fmla="*/ 85 h 2954"/>
                  <a:gd name="T38" fmla="*/ 842 w 2952"/>
                  <a:gd name="T39" fmla="*/ 143 h 2954"/>
                  <a:gd name="T40" fmla="*/ 710 w 2952"/>
                  <a:gd name="T41" fmla="*/ 215 h 2954"/>
                  <a:gd name="T42" fmla="*/ 585 w 2952"/>
                  <a:gd name="T43" fmla="*/ 300 h 2954"/>
                  <a:gd name="T44" fmla="*/ 469 w 2952"/>
                  <a:gd name="T45" fmla="*/ 398 h 2954"/>
                  <a:gd name="T46" fmla="*/ 364 w 2952"/>
                  <a:gd name="T47" fmla="*/ 506 h 2954"/>
                  <a:gd name="T48" fmla="*/ 271 w 2952"/>
                  <a:gd name="T49" fmla="*/ 625 h 2954"/>
                  <a:gd name="T50" fmla="*/ 190 w 2952"/>
                  <a:gd name="T51" fmla="*/ 753 h 2954"/>
                  <a:gd name="T52" fmla="*/ 123 w 2952"/>
                  <a:gd name="T53" fmla="*/ 888 h 2954"/>
                  <a:gd name="T54" fmla="*/ 70 w 2952"/>
                  <a:gd name="T55" fmla="*/ 1030 h 2954"/>
                  <a:gd name="T56" fmla="*/ 31 w 2952"/>
                  <a:gd name="T57" fmla="*/ 1177 h 2954"/>
                  <a:gd name="T58" fmla="*/ 8 w 2952"/>
                  <a:gd name="T59" fmla="*/ 1326 h 2954"/>
                  <a:gd name="T60" fmla="*/ 0 w 2952"/>
                  <a:gd name="T61" fmla="*/ 1477 h 2954"/>
                  <a:gd name="T62" fmla="*/ 8 w 2952"/>
                  <a:gd name="T63" fmla="*/ 1628 h 2954"/>
                  <a:gd name="T64" fmla="*/ 31 w 2952"/>
                  <a:gd name="T65" fmla="*/ 1778 h 2954"/>
                  <a:gd name="T66" fmla="*/ 70 w 2952"/>
                  <a:gd name="T67" fmla="*/ 1924 h 2954"/>
                  <a:gd name="T68" fmla="*/ 123 w 2952"/>
                  <a:gd name="T69" fmla="*/ 2065 h 2954"/>
                  <a:gd name="T70" fmla="*/ 190 w 2952"/>
                  <a:gd name="T71" fmla="*/ 2201 h 2954"/>
                  <a:gd name="T72" fmla="*/ 271 w 2952"/>
                  <a:gd name="T73" fmla="*/ 2328 h 2954"/>
                  <a:gd name="T74" fmla="*/ 364 w 2952"/>
                  <a:gd name="T75" fmla="*/ 2448 h 2954"/>
                  <a:gd name="T76" fmla="*/ 469 w 2952"/>
                  <a:gd name="T77" fmla="*/ 2556 h 2954"/>
                  <a:gd name="T78" fmla="*/ 585 w 2952"/>
                  <a:gd name="T79" fmla="*/ 2655 h 2954"/>
                  <a:gd name="T80" fmla="*/ 710 w 2952"/>
                  <a:gd name="T81" fmla="*/ 2740 h 2954"/>
                  <a:gd name="T82" fmla="*/ 842 w 2952"/>
                  <a:gd name="T83" fmla="*/ 2811 h 2954"/>
                  <a:gd name="T84" fmla="*/ 982 w 2952"/>
                  <a:gd name="T85" fmla="*/ 2869 h 2954"/>
                  <a:gd name="T86" fmla="*/ 1126 w 2952"/>
                  <a:gd name="T87" fmla="*/ 2912 h 2954"/>
                  <a:gd name="T88" fmla="*/ 1276 w 2952"/>
                  <a:gd name="T89" fmla="*/ 2941 h 2954"/>
                  <a:gd name="T90" fmla="*/ 1426 w 2952"/>
                  <a:gd name="T91" fmla="*/ 2953 h 2954"/>
                  <a:gd name="T92" fmla="*/ 1577 w 2952"/>
                  <a:gd name="T93" fmla="*/ 2951 h 2954"/>
                  <a:gd name="T94" fmla="*/ 1726 w 2952"/>
                  <a:gd name="T95" fmla="*/ 2933 h 2954"/>
                  <a:gd name="T96" fmla="*/ 1875 w 2952"/>
                  <a:gd name="T97" fmla="*/ 2900 h 2954"/>
                  <a:gd name="T98" fmla="*/ 2017 w 2952"/>
                  <a:gd name="T99" fmla="*/ 2851 h 2954"/>
                  <a:gd name="T100" fmla="*/ 2155 w 2952"/>
                  <a:gd name="T101" fmla="*/ 2788 h 2954"/>
                  <a:gd name="T102" fmla="*/ 2286 w 2952"/>
                  <a:gd name="T103" fmla="*/ 2712 h 2954"/>
                  <a:gd name="T104" fmla="*/ 2407 w 2952"/>
                  <a:gd name="T105" fmla="*/ 2622 h 2954"/>
                  <a:gd name="T106" fmla="*/ 2520 w 2952"/>
                  <a:gd name="T107" fmla="*/ 2522 h 2954"/>
                  <a:gd name="T108" fmla="*/ 2621 w 2952"/>
                  <a:gd name="T109" fmla="*/ 2409 h 2954"/>
                  <a:gd name="T110" fmla="*/ 2710 w 2952"/>
                  <a:gd name="T111" fmla="*/ 2288 h 2954"/>
                  <a:gd name="T112" fmla="*/ 2786 w 2952"/>
                  <a:gd name="T113" fmla="*/ 2157 h 2954"/>
                  <a:gd name="T114" fmla="*/ 2849 w 2952"/>
                  <a:gd name="T115" fmla="*/ 2019 h 2954"/>
                  <a:gd name="T116" fmla="*/ 2897 w 2952"/>
                  <a:gd name="T117" fmla="*/ 1875 h 2954"/>
                  <a:gd name="T118" fmla="*/ 2931 w 2952"/>
                  <a:gd name="T119" fmla="*/ 1728 h 2954"/>
                  <a:gd name="T120" fmla="*/ 2949 w 2952"/>
                  <a:gd name="T121" fmla="*/ 1578 h 29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952" h="2954">
                    <a:moveTo>
                      <a:pt x="2952" y="1477"/>
                    </a:moveTo>
                    <a:lnTo>
                      <a:pt x="2951" y="1427"/>
                    </a:lnTo>
                    <a:lnTo>
                      <a:pt x="2949" y="1376"/>
                    </a:lnTo>
                    <a:lnTo>
                      <a:pt x="2944" y="1326"/>
                    </a:lnTo>
                    <a:lnTo>
                      <a:pt x="2939" y="1276"/>
                    </a:lnTo>
                    <a:lnTo>
                      <a:pt x="2931" y="1227"/>
                    </a:lnTo>
                    <a:lnTo>
                      <a:pt x="2921" y="1177"/>
                    </a:lnTo>
                    <a:lnTo>
                      <a:pt x="2910" y="1127"/>
                    </a:lnTo>
                    <a:lnTo>
                      <a:pt x="2897" y="1078"/>
                    </a:lnTo>
                    <a:lnTo>
                      <a:pt x="2883" y="1030"/>
                    </a:lnTo>
                    <a:lnTo>
                      <a:pt x="2867" y="982"/>
                    </a:lnTo>
                    <a:lnTo>
                      <a:pt x="2849" y="935"/>
                    </a:lnTo>
                    <a:lnTo>
                      <a:pt x="2830" y="888"/>
                    </a:lnTo>
                    <a:lnTo>
                      <a:pt x="2810" y="843"/>
                    </a:lnTo>
                    <a:lnTo>
                      <a:pt x="2786" y="798"/>
                    </a:lnTo>
                    <a:lnTo>
                      <a:pt x="2763" y="753"/>
                    </a:lnTo>
                    <a:lnTo>
                      <a:pt x="2738" y="709"/>
                    </a:lnTo>
                    <a:lnTo>
                      <a:pt x="2710" y="667"/>
                    </a:lnTo>
                    <a:lnTo>
                      <a:pt x="2683" y="625"/>
                    </a:lnTo>
                    <a:lnTo>
                      <a:pt x="2653" y="584"/>
                    </a:lnTo>
                    <a:lnTo>
                      <a:pt x="2621" y="545"/>
                    </a:lnTo>
                    <a:lnTo>
                      <a:pt x="2589" y="506"/>
                    </a:lnTo>
                    <a:lnTo>
                      <a:pt x="2555" y="469"/>
                    </a:lnTo>
                    <a:lnTo>
                      <a:pt x="2520" y="433"/>
                    </a:lnTo>
                    <a:lnTo>
                      <a:pt x="2484" y="398"/>
                    </a:lnTo>
                    <a:lnTo>
                      <a:pt x="2446" y="363"/>
                    </a:lnTo>
                    <a:lnTo>
                      <a:pt x="2407" y="331"/>
                    </a:lnTo>
                    <a:lnTo>
                      <a:pt x="2368" y="300"/>
                    </a:lnTo>
                    <a:lnTo>
                      <a:pt x="2328" y="270"/>
                    </a:lnTo>
                    <a:lnTo>
                      <a:pt x="2286" y="242"/>
                    </a:lnTo>
                    <a:lnTo>
                      <a:pt x="2243" y="215"/>
                    </a:lnTo>
                    <a:lnTo>
                      <a:pt x="2200" y="190"/>
                    </a:lnTo>
                    <a:lnTo>
                      <a:pt x="2155" y="165"/>
                    </a:lnTo>
                    <a:lnTo>
                      <a:pt x="2110" y="143"/>
                    </a:lnTo>
                    <a:lnTo>
                      <a:pt x="2065" y="122"/>
                    </a:lnTo>
                    <a:lnTo>
                      <a:pt x="2017" y="102"/>
                    </a:lnTo>
                    <a:lnTo>
                      <a:pt x="1971" y="85"/>
                    </a:lnTo>
                    <a:lnTo>
                      <a:pt x="1923" y="69"/>
                    </a:lnTo>
                    <a:lnTo>
                      <a:pt x="1875" y="55"/>
                    </a:lnTo>
                    <a:lnTo>
                      <a:pt x="1826" y="42"/>
                    </a:lnTo>
                    <a:lnTo>
                      <a:pt x="1776" y="31"/>
                    </a:lnTo>
                    <a:lnTo>
                      <a:pt x="1726" y="22"/>
                    </a:lnTo>
                    <a:lnTo>
                      <a:pt x="1677" y="14"/>
                    </a:lnTo>
                    <a:lnTo>
                      <a:pt x="1627" y="7"/>
                    </a:lnTo>
                    <a:lnTo>
                      <a:pt x="1577" y="3"/>
                    </a:lnTo>
                    <a:lnTo>
                      <a:pt x="1526" y="1"/>
                    </a:lnTo>
                    <a:lnTo>
                      <a:pt x="1477" y="0"/>
                    </a:lnTo>
                    <a:lnTo>
                      <a:pt x="1426" y="1"/>
                    </a:lnTo>
                    <a:lnTo>
                      <a:pt x="1375" y="3"/>
                    </a:lnTo>
                    <a:lnTo>
                      <a:pt x="1325" y="7"/>
                    </a:lnTo>
                    <a:lnTo>
                      <a:pt x="1276" y="14"/>
                    </a:lnTo>
                    <a:lnTo>
                      <a:pt x="1226" y="22"/>
                    </a:lnTo>
                    <a:lnTo>
                      <a:pt x="1176" y="31"/>
                    </a:lnTo>
                    <a:lnTo>
                      <a:pt x="1126" y="42"/>
                    </a:lnTo>
                    <a:lnTo>
                      <a:pt x="1078" y="55"/>
                    </a:lnTo>
                    <a:lnTo>
                      <a:pt x="1030" y="69"/>
                    </a:lnTo>
                    <a:lnTo>
                      <a:pt x="982" y="85"/>
                    </a:lnTo>
                    <a:lnTo>
                      <a:pt x="935" y="102"/>
                    </a:lnTo>
                    <a:lnTo>
                      <a:pt x="889" y="122"/>
                    </a:lnTo>
                    <a:lnTo>
                      <a:pt x="842" y="143"/>
                    </a:lnTo>
                    <a:lnTo>
                      <a:pt x="797" y="165"/>
                    </a:lnTo>
                    <a:lnTo>
                      <a:pt x="753" y="190"/>
                    </a:lnTo>
                    <a:lnTo>
                      <a:pt x="710" y="215"/>
                    </a:lnTo>
                    <a:lnTo>
                      <a:pt x="667" y="242"/>
                    </a:lnTo>
                    <a:lnTo>
                      <a:pt x="625" y="270"/>
                    </a:lnTo>
                    <a:lnTo>
                      <a:pt x="585" y="300"/>
                    </a:lnTo>
                    <a:lnTo>
                      <a:pt x="545" y="331"/>
                    </a:lnTo>
                    <a:lnTo>
                      <a:pt x="506" y="363"/>
                    </a:lnTo>
                    <a:lnTo>
                      <a:pt x="469" y="398"/>
                    </a:lnTo>
                    <a:lnTo>
                      <a:pt x="432" y="433"/>
                    </a:lnTo>
                    <a:lnTo>
                      <a:pt x="398" y="469"/>
                    </a:lnTo>
                    <a:lnTo>
                      <a:pt x="364" y="506"/>
                    </a:lnTo>
                    <a:lnTo>
                      <a:pt x="332" y="545"/>
                    </a:lnTo>
                    <a:lnTo>
                      <a:pt x="301" y="584"/>
                    </a:lnTo>
                    <a:lnTo>
                      <a:pt x="271" y="625"/>
                    </a:lnTo>
                    <a:lnTo>
                      <a:pt x="242" y="667"/>
                    </a:lnTo>
                    <a:lnTo>
                      <a:pt x="216" y="709"/>
                    </a:lnTo>
                    <a:lnTo>
                      <a:pt x="190" y="753"/>
                    </a:lnTo>
                    <a:lnTo>
                      <a:pt x="166" y="798"/>
                    </a:lnTo>
                    <a:lnTo>
                      <a:pt x="144" y="843"/>
                    </a:lnTo>
                    <a:lnTo>
                      <a:pt x="123" y="888"/>
                    </a:lnTo>
                    <a:lnTo>
                      <a:pt x="103" y="935"/>
                    </a:lnTo>
                    <a:lnTo>
                      <a:pt x="85" y="982"/>
                    </a:lnTo>
                    <a:lnTo>
                      <a:pt x="70" y="1030"/>
                    </a:lnTo>
                    <a:lnTo>
                      <a:pt x="55" y="1078"/>
                    </a:lnTo>
                    <a:lnTo>
                      <a:pt x="42" y="1127"/>
                    </a:lnTo>
                    <a:lnTo>
                      <a:pt x="31" y="1177"/>
                    </a:lnTo>
                    <a:lnTo>
                      <a:pt x="22" y="1227"/>
                    </a:lnTo>
                    <a:lnTo>
                      <a:pt x="14" y="1276"/>
                    </a:lnTo>
                    <a:lnTo>
                      <a:pt x="8" y="1326"/>
                    </a:lnTo>
                    <a:lnTo>
                      <a:pt x="3" y="1376"/>
                    </a:lnTo>
                    <a:lnTo>
                      <a:pt x="1" y="1427"/>
                    </a:lnTo>
                    <a:lnTo>
                      <a:pt x="0" y="1477"/>
                    </a:lnTo>
                    <a:lnTo>
                      <a:pt x="1" y="1527"/>
                    </a:lnTo>
                    <a:lnTo>
                      <a:pt x="3" y="1578"/>
                    </a:lnTo>
                    <a:lnTo>
                      <a:pt x="8" y="1628"/>
                    </a:lnTo>
                    <a:lnTo>
                      <a:pt x="14" y="1679"/>
                    </a:lnTo>
                    <a:lnTo>
                      <a:pt x="22" y="1728"/>
                    </a:lnTo>
                    <a:lnTo>
                      <a:pt x="31" y="1778"/>
                    </a:lnTo>
                    <a:lnTo>
                      <a:pt x="42" y="1827"/>
                    </a:lnTo>
                    <a:lnTo>
                      <a:pt x="55" y="1875"/>
                    </a:lnTo>
                    <a:lnTo>
                      <a:pt x="70" y="1924"/>
                    </a:lnTo>
                    <a:lnTo>
                      <a:pt x="85" y="1971"/>
                    </a:lnTo>
                    <a:lnTo>
                      <a:pt x="103" y="2019"/>
                    </a:lnTo>
                    <a:lnTo>
                      <a:pt x="123" y="2065"/>
                    </a:lnTo>
                    <a:lnTo>
                      <a:pt x="144" y="2112"/>
                    </a:lnTo>
                    <a:lnTo>
                      <a:pt x="166" y="2157"/>
                    </a:lnTo>
                    <a:lnTo>
                      <a:pt x="190" y="2201"/>
                    </a:lnTo>
                    <a:lnTo>
                      <a:pt x="216" y="2244"/>
                    </a:lnTo>
                    <a:lnTo>
                      <a:pt x="242" y="2288"/>
                    </a:lnTo>
                    <a:lnTo>
                      <a:pt x="271" y="2328"/>
                    </a:lnTo>
                    <a:lnTo>
                      <a:pt x="301" y="2369"/>
                    </a:lnTo>
                    <a:lnTo>
                      <a:pt x="332" y="2409"/>
                    </a:lnTo>
                    <a:lnTo>
                      <a:pt x="364" y="2448"/>
                    </a:lnTo>
                    <a:lnTo>
                      <a:pt x="398" y="2485"/>
                    </a:lnTo>
                    <a:lnTo>
                      <a:pt x="432" y="2522"/>
                    </a:lnTo>
                    <a:lnTo>
                      <a:pt x="469" y="2556"/>
                    </a:lnTo>
                    <a:lnTo>
                      <a:pt x="506" y="2590"/>
                    </a:lnTo>
                    <a:lnTo>
                      <a:pt x="545" y="2622"/>
                    </a:lnTo>
                    <a:lnTo>
                      <a:pt x="585" y="2655"/>
                    </a:lnTo>
                    <a:lnTo>
                      <a:pt x="625" y="2683"/>
                    </a:lnTo>
                    <a:lnTo>
                      <a:pt x="667" y="2712"/>
                    </a:lnTo>
                    <a:lnTo>
                      <a:pt x="710" y="2740"/>
                    </a:lnTo>
                    <a:lnTo>
                      <a:pt x="753" y="2765"/>
                    </a:lnTo>
                    <a:lnTo>
                      <a:pt x="797" y="2788"/>
                    </a:lnTo>
                    <a:lnTo>
                      <a:pt x="842" y="2811"/>
                    </a:lnTo>
                    <a:lnTo>
                      <a:pt x="889" y="2831"/>
                    </a:lnTo>
                    <a:lnTo>
                      <a:pt x="935" y="2851"/>
                    </a:lnTo>
                    <a:lnTo>
                      <a:pt x="982" y="2869"/>
                    </a:lnTo>
                    <a:lnTo>
                      <a:pt x="1030" y="2884"/>
                    </a:lnTo>
                    <a:lnTo>
                      <a:pt x="1078" y="2900"/>
                    </a:lnTo>
                    <a:lnTo>
                      <a:pt x="1126" y="2912"/>
                    </a:lnTo>
                    <a:lnTo>
                      <a:pt x="1176" y="2923"/>
                    </a:lnTo>
                    <a:lnTo>
                      <a:pt x="1226" y="2933"/>
                    </a:lnTo>
                    <a:lnTo>
                      <a:pt x="1276" y="2941"/>
                    </a:lnTo>
                    <a:lnTo>
                      <a:pt x="1325" y="2946"/>
                    </a:lnTo>
                    <a:lnTo>
                      <a:pt x="1375" y="2951"/>
                    </a:lnTo>
                    <a:lnTo>
                      <a:pt x="1426" y="2953"/>
                    </a:lnTo>
                    <a:lnTo>
                      <a:pt x="1477" y="2954"/>
                    </a:lnTo>
                    <a:lnTo>
                      <a:pt x="1526" y="2953"/>
                    </a:lnTo>
                    <a:lnTo>
                      <a:pt x="1577" y="2951"/>
                    </a:lnTo>
                    <a:lnTo>
                      <a:pt x="1627" y="2946"/>
                    </a:lnTo>
                    <a:lnTo>
                      <a:pt x="1677" y="2941"/>
                    </a:lnTo>
                    <a:lnTo>
                      <a:pt x="1726" y="2933"/>
                    </a:lnTo>
                    <a:lnTo>
                      <a:pt x="1776" y="2923"/>
                    </a:lnTo>
                    <a:lnTo>
                      <a:pt x="1826" y="2912"/>
                    </a:lnTo>
                    <a:lnTo>
                      <a:pt x="1875" y="2900"/>
                    </a:lnTo>
                    <a:lnTo>
                      <a:pt x="1923" y="2884"/>
                    </a:lnTo>
                    <a:lnTo>
                      <a:pt x="1971" y="2869"/>
                    </a:lnTo>
                    <a:lnTo>
                      <a:pt x="2017" y="2851"/>
                    </a:lnTo>
                    <a:lnTo>
                      <a:pt x="2065" y="2831"/>
                    </a:lnTo>
                    <a:lnTo>
                      <a:pt x="2110" y="2811"/>
                    </a:lnTo>
                    <a:lnTo>
                      <a:pt x="2155" y="2788"/>
                    </a:lnTo>
                    <a:lnTo>
                      <a:pt x="2200" y="2765"/>
                    </a:lnTo>
                    <a:lnTo>
                      <a:pt x="2243" y="2740"/>
                    </a:lnTo>
                    <a:lnTo>
                      <a:pt x="2286" y="2712"/>
                    </a:lnTo>
                    <a:lnTo>
                      <a:pt x="2328" y="2683"/>
                    </a:lnTo>
                    <a:lnTo>
                      <a:pt x="2368" y="2655"/>
                    </a:lnTo>
                    <a:lnTo>
                      <a:pt x="2407" y="2622"/>
                    </a:lnTo>
                    <a:lnTo>
                      <a:pt x="2446" y="2590"/>
                    </a:lnTo>
                    <a:lnTo>
                      <a:pt x="2484" y="2556"/>
                    </a:lnTo>
                    <a:lnTo>
                      <a:pt x="2520" y="2522"/>
                    </a:lnTo>
                    <a:lnTo>
                      <a:pt x="2555" y="2485"/>
                    </a:lnTo>
                    <a:lnTo>
                      <a:pt x="2589" y="2448"/>
                    </a:lnTo>
                    <a:lnTo>
                      <a:pt x="2621" y="2409"/>
                    </a:lnTo>
                    <a:lnTo>
                      <a:pt x="2653" y="2369"/>
                    </a:lnTo>
                    <a:lnTo>
                      <a:pt x="2683" y="2328"/>
                    </a:lnTo>
                    <a:lnTo>
                      <a:pt x="2710" y="2288"/>
                    </a:lnTo>
                    <a:lnTo>
                      <a:pt x="2738" y="2244"/>
                    </a:lnTo>
                    <a:lnTo>
                      <a:pt x="2763" y="2201"/>
                    </a:lnTo>
                    <a:lnTo>
                      <a:pt x="2786" y="2157"/>
                    </a:lnTo>
                    <a:lnTo>
                      <a:pt x="2810" y="2112"/>
                    </a:lnTo>
                    <a:lnTo>
                      <a:pt x="2830" y="2065"/>
                    </a:lnTo>
                    <a:lnTo>
                      <a:pt x="2849" y="2019"/>
                    </a:lnTo>
                    <a:lnTo>
                      <a:pt x="2867" y="1971"/>
                    </a:lnTo>
                    <a:lnTo>
                      <a:pt x="2883" y="1924"/>
                    </a:lnTo>
                    <a:lnTo>
                      <a:pt x="2897" y="1875"/>
                    </a:lnTo>
                    <a:lnTo>
                      <a:pt x="2910" y="1827"/>
                    </a:lnTo>
                    <a:lnTo>
                      <a:pt x="2921" y="1778"/>
                    </a:lnTo>
                    <a:lnTo>
                      <a:pt x="2931" y="1728"/>
                    </a:lnTo>
                    <a:lnTo>
                      <a:pt x="2939" y="1679"/>
                    </a:lnTo>
                    <a:lnTo>
                      <a:pt x="2944" y="1628"/>
                    </a:lnTo>
                    <a:lnTo>
                      <a:pt x="2949" y="1578"/>
                    </a:lnTo>
                    <a:lnTo>
                      <a:pt x="2951" y="1527"/>
                    </a:lnTo>
                    <a:lnTo>
                      <a:pt x="2952" y="1477"/>
                    </a:lnTo>
                    <a:close/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61247" name="Group 127"/>
            <p:cNvGrpSpPr>
              <a:grpSpLocks/>
            </p:cNvGrpSpPr>
            <p:nvPr/>
          </p:nvGrpSpPr>
          <p:grpSpPr bwMode="auto">
            <a:xfrm>
              <a:off x="787" y="2542"/>
              <a:ext cx="909" cy="698"/>
              <a:chOff x="787" y="2542"/>
              <a:chExt cx="909" cy="698"/>
            </a:xfrm>
          </p:grpSpPr>
          <p:sp>
            <p:nvSpPr>
              <p:cNvPr id="261248" name="Line 128"/>
              <p:cNvSpPr>
                <a:spLocks noChangeShapeType="1"/>
              </p:cNvSpPr>
              <p:nvPr/>
            </p:nvSpPr>
            <p:spPr bwMode="auto">
              <a:xfrm>
                <a:off x="787" y="2542"/>
                <a:ext cx="0" cy="69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249" name="Line 129"/>
              <p:cNvSpPr>
                <a:spLocks noChangeShapeType="1"/>
              </p:cNvSpPr>
              <p:nvPr/>
            </p:nvSpPr>
            <p:spPr bwMode="auto">
              <a:xfrm>
                <a:off x="787" y="3240"/>
                <a:ext cx="909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250" name="Line 130"/>
              <p:cNvSpPr>
                <a:spLocks noChangeShapeType="1"/>
              </p:cNvSpPr>
              <p:nvPr/>
            </p:nvSpPr>
            <p:spPr bwMode="auto">
              <a:xfrm flipV="1">
                <a:off x="1696" y="2542"/>
                <a:ext cx="0" cy="69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251" name="Line 131"/>
              <p:cNvSpPr>
                <a:spLocks noChangeShapeType="1"/>
              </p:cNvSpPr>
              <p:nvPr/>
            </p:nvSpPr>
            <p:spPr bwMode="auto">
              <a:xfrm>
                <a:off x="983" y="2542"/>
                <a:ext cx="0" cy="5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252" name="Line 132"/>
              <p:cNvSpPr>
                <a:spLocks noChangeShapeType="1"/>
              </p:cNvSpPr>
              <p:nvPr/>
            </p:nvSpPr>
            <p:spPr bwMode="auto">
              <a:xfrm>
                <a:off x="983" y="2617"/>
                <a:ext cx="0" cy="9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253" name="Line 133"/>
              <p:cNvSpPr>
                <a:spLocks noChangeShapeType="1"/>
              </p:cNvSpPr>
              <p:nvPr/>
            </p:nvSpPr>
            <p:spPr bwMode="auto">
              <a:xfrm>
                <a:off x="983" y="2732"/>
                <a:ext cx="0" cy="9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254" name="Line 134"/>
              <p:cNvSpPr>
                <a:spLocks noChangeShapeType="1"/>
              </p:cNvSpPr>
              <p:nvPr/>
            </p:nvSpPr>
            <p:spPr bwMode="auto">
              <a:xfrm>
                <a:off x="983" y="2846"/>
                <a:ext cx="0" cy="9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255" name="Line 135"/>
              <p:cNvSpPr>
                <a:spLocks noChangeShapeType="1"/>
              </p:cNvSpPr>
              <p:nvPr/>
            </p:nvSpPr>
            <p:spPr bwMode="auto">
              <a:xfrm>
                <a:off x="983" y="2959"/>
                <a:ext cx="0" cy="9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256" name="Line 136"/>
              <p:cNvSpPr>
                <a:spLocks noChangeShapeType="1"/>
              </p:cNvSpPr>
              <p:nvPr/>
            </p:nvSpPr>
            <p:spPr bwMode="auto">
              <a:xfrm>
                <a:off x="983" y="3073"/>
                <a:ext cx="0" cy="9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257" name="Line 137"/>
              <p:cNvSpPr>
                <a:spLocks noChangeShapeType="1"/>
              </p:cNvSpPr>
              <p:nvPr/>
            </p:nvSpPr>
            <p:spPr bwMode="auto">
              <a:xfrm>
                <a:off x="983" y="3188"/>
                <a:ext cx="0" cy="5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258" name="Line 138"/>
              <p:cNvSpPr>
                <a:spLocks noChangeShapeType="1"/>
              </p:cNvSpPr>
              <p:nvPr/>
            </p:nvSpPr>
            <p:spPr bwMode="auto">
              <a:xfrm>
                <a:off x="1500" y="2542"/>
                <a:ext cx="0" cy="5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259" name="Line 139"/>
              <p:cNvSpPr>
                <a:spLocks noChangeShapeType="1"/>
              </p:cNvSpPr>
              <p:nvPr/>
            </p:nvSpPr>
            <p:spPr bwMode="auto">
              <a:xfrm>
                <a:off x="1500" y="2617"/>
                <a:ext cx="0" cy="9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260" name="Line 140"/>
              <p:cNvSpPr>
                <a:spLocks noChangeShapeType="1"/>
              </p:cNvSpPr>
              <p:nvPr/>
            </p:nvSpPr>
            <p:spPr bwMode="auto">
              <a:xfrm>
                <a:off x="1500" y="2732"/>
                <a:ext cx="0" cy="9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261" name="Line 141"/>
              <p:cNvSpPr>
                <a:spLocks noChangeShapeType="1"/>
              </p:cNvSpPr>
              <p:nvPr/>
            </p:nvSpPr>
            <p:spPr bwMode="auto">
              <a:xfrm>
                <a:off x="1500" y="2846"/>
                <a:ext cx="0" cy="9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262" name="Line 142"/>
              <p:cNvSpPr>
                <a:spLocks noChangeShapeType="1"/>
              </p:cNvSpPr>
              <p:nvPr/>
            </p:nvSpPr>
            <p:spPr bwMode="auto">
              <a:xfrm>
                <a:off x="1500" y="2959"/>
                <a:ext cx="0" cy="9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263" name="Line 143"/>
              <p:cNvSpPr>
                <a:spLocks noChangeShapeType="1"/>
              </p:cNvSpPr>
              <p:nvPr/>
            </p:nvSpPr>
            <p:spPr bwMode="auto">
              <a:xfrm>
                <a:off x="1500" y="3073"/>
                <a:ext cx="0" cy="9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264" name="Line 144"/>
              <p:cNvSpPr>
                <a:spLocks noChangeShapeType="1"/>
              </p:cNvSpPr>
              <p:nvPr/>
            </p:nvSpPr>
            <p:spPr bwMode="auto">
              <a:xfrm>
                <a:off x="1500" y="3188"/>
                <a:ext cx="0" cy="5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265" name="Line 145"/>
              <p:cNvSpPr>
                <a:spLocks noChangeShapeType="1"/>
              </p:cNvSpPr>
              <p:nvPr/>
            </p:nvSpPr>
            <p:spPr bwMode="auto">
              <a:xfrm>
                <a:off x="787" y="2542"/>
                <a:ext cx="909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61266" name="Group 146"/>
            <p:cNvGrpSpPr>
              <a:grpSpLocks/>
            </p:cNvGrpSpPr>
            <p:nvPr/>
          </p:nvGrpSpPr>
          <p:grpSpPr bwMode="auto">
            <a:xfrm>
              <a:off x="2556" y="494"/>
              <a:ext cx="840" cy="911"/>
              <a:chOff x="2556" y="494"/>
              <a:chExt cx="840" cy="911"/>
            </a:xfrm>
          </p:grpSpPr>
          <p:sp>
            <p:nvSpPr>
              <p:cNvPr id="261267" name="Line 147"/>
              <p:cNvSpPr>
                <a:spLocks noChangeShapeType="1"/>
              </p:cNvSpPr>
              <p:nvPr/>
            </p:nvSpPr>
            <p:spPr bwMode="auto">
              <a:xfrm>
                <a:off x="2627" y="494"/>
                <a:ext cx="700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268" name="Line 148"/>
              <p:cNvSpPr>
                <a:spLocks noChangeShapeType="1"/>
              </p:cNvSpPr>
              <p:nvPr/>
            </p:nvSpPr>
            <p:spPr bwMode="auto">
              <a:xfrm>
                <a:off x="3327" y="494"/>
                <a:ext cx="0" cy="91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269" name="Line 149"/>
              <p:cNvSpPr>
                <a:spLocks noChangeShapeType="1"/>
              </p:cNvSpPr>
              <p:nvPr/>
            </p:nvSpPr>
            <p:spPr bwMode="auto">
              <a:xfrm flipH="1">
                <a:off x="2627" y="1405"/>
                <a:ext cx="700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1270" name="Line 150"/>
              <p:cNvSpPr>
                <a:spLocks noChangeShapeType="1"/>
              </p:cNvSpPr>
              <p:nvPr/>
            </p:nvSpPr>
            <p:spPr bwMode="auto">
              <a:xfrm flipV="1">
                <a:off x="2627" y="494"/>
                <a:ext cx="0" cy="91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261271" name="Group 151"/>
              <p:cNvGrpSpPr>
                <a:grpSpLocks/>
              </p:cNvGrpSpPr>
              <p:nvPr/>
            </p:nvGrpSpPr>
            <p:grpSpPr bwMode="auto">
              <a:xfrm>
                <a:off x="2556" y="690"/>
                <a:ext cx="840" cy="517"/>
                <a:chOff x="2556" y="690"/>
                <a:chExt cx="840" cy="517"/>
              </a:xfrm>
            </p:grpSpPr>
            <p:sp>
              <p:nvSpPr>
                <p:cNvPr id="261272" name="Line 152"/>
                <p:cNvSpPr>
                  <a:spLocks noChangeShapeType="1"/>
                </p:cNvSpPr>
                <p:nvPr/>
              </p:nvSpPr>
              <p:spPr bwMode="auto">
                <a:xfrm>
                  <a:off x="2556" y="950"/>
                  <a:ext cx="218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1273" name="Line 153"/>
                <p:cNvSpPr>
                  <a:spLocks noChangeShapeType="1"/>
                </p:cNvSpPr>
                <p:nvPr/>
              </p:nvSpPr>
              <p:spPr bwMode="auto">
                <a:xfrm>
                  <a:off x="2813" y="950"/>
                  <a:ext cx="30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1274" name="Line 154"/>
                <p:cNvSpPr>
                  <a:spLocks noChangeShapeType="1"/>
                </p:cNvSpPr>
                <p:nvPr/>
              </p:nvSpPr>
              <p:spPr bwMode="auto">
                <a:xfrm>
                  <a:off x="2882" y="950"/>
                  <a:ext cx="188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1275" name="Line 155"/>
                <p:cNvSpPr>
                  <a:spLocks noChangeShapeType="1"/>
                </p:cNvSpPr>
                <p:nvPr/>
              </p:nvSpPr>
              <p:spPr bwMode="auto">
                <a:xfrm>
                  <a:off x="3109" y="950"/>
                  <a:ext cx="30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1276" name="Line 156"/>
                <p:cNvSpPr>
                  <a:spLocks noChangeShapeType="1"/>
                </p:cNvSpPr>
                <p:nvPr/>
              </p:nvSpPr>
              <p:spPr bwMode="auto">
                <a:xfrm>
                  <a:off x="3178" y="950"/>
                  <a:ext cx="218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1277" name="Line 157"/>
                <p:cNvSpPr>
                  <a:spLocks noChangeShapeType="1"/>
                </p:cNvSpPr>
                <p:nvPr/>
              </p:nvSpPr>
              <p:spPr bwMode="auto">
                <a:xfrm>
                  <a:off x="2627" y="690"/>
                  <a:ext cx="54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1278" name="Line 158"/>
                <p:cNvSpPr>
                  <a:spLocks noChangeShapeType="1"/>
                </p:cNvSpPr>
                <p:nvPr/>
              </p:nvSpPr>
              <p:spPr bwMode="auto">
                <a:xfrm>
                  <a:off x="2705" y="690"/>
                  <a:ext cx="91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1279" name="Line 159"/>
                <p:cNvSpPr>
                  <a:spLocks noChangeShapeType="1"/>
                </p:cNvSpPr>
                <p:nvPr/>
              </p:nvSpPr>
              <p:spPr bwMode="auto">
                <a:xfrm>
                  <a:off x="2817" y="690"/>
                  <a:ext cx="91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1280" name="Line 160"/>
                <p:cNvSpPr>
                  <a:spLocks noChangeShapeType="1"/>
                </p:cNvSpPr>
                <p:nvPr/>
              </p:nvSpPr>
              <p:spPr bwMode="auto">
                <a:xfrm>
                  <a:off x="2932" y="690"/>
                  <a:ext cx="90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1281" name="Line 161"/>
                <p:cNvSpPr>
                  <a:spLocks noChangeShapeType="1"/>
                </p:cNvSpPr>
                <p:nvPr/>
              </p:nvSpPr>
              <p:spPr bwMode="auto">
                <a:xfrm>
                  <a:off x="3046" y="690"/>
                  <a:ext cx="91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1282" name="Line 162"/>
                <p:cNvSpPr>
                  <a:spLocks noChangeShapeType="1"/>
                </p:cNvSpPr>
                <p:nvPr/>
              </p:nvSpPr>
              <p:spPr bwMode="auto">
                <a:xfrm>
                  <a:off x="3158" y="690"/>
                  <a:ext cx="93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1283" name="Line 163"/>
                <p:cNvSpPr>
                  <a:spLocks noChangeShapeType="1"/>
                </p:cNvSpPr>
                <p:nvPr/>
              </p:nvSpPr>
              <p:spPr bwMode="auto">
                <a:xfrm>
                  <a:off x="3273" y="690"/>
                  <a:ext cx="54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1284" name="Line 164"/>
                <p:cNvSpPr>
                  <a:spLocks noChangeShapeType="1"/>
                </p:cNvSpPr>
                <p:nvPr/>
              </p:nvSpPr>
              <p:spPr bwMode="auto">
                <a:xfrm>
                  <a:off x="2627" y="1207"/>
                  <a:ext cx="54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1285" name="Line 165"/>
                <p:cNvSpPr>
                  <a:spLocks noChangeShapeType="1"/>
                </p:cNvSpPr>
                <p:nvPr/>
              </p:nvSpPr>
              <p:spPr bwMode="auto">
                <a:xfrm>
                  <a:off x="2705" y="1207"/>
                  <a:ext cx="91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1286" name="Line 166"/>
                <p:cNvSpPr>
                  <a:spLocks noChangeShapeType="1"/>
                </p:cNvSpPr>
                <p:nvPr/>
              </p:nvSpPr>
              <p:spPr bwMode="auto">
                <a:xfrm>
                  <a:off x="2817" y="1207"/>
                  <a:ext cx="91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1287" name="Line 167"/>
                <p:cNvSpPr>
                  <a:spLocks noChangeShapeType="1"/>
                </p:cNvSpPr>
                <p:nvPr/>
              </p:nvSpPr>
              <p:spPr bwMode="auto">
                <a:xfrm>
                  <a:off x="2932" y="1207"/>
                  <a:ext cx="90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1288" name="Line 168"/>
                <p:cNvSpPr>
                  <a:spLocks noChangeShapeType="1"/>
                </p:cNvSpPr>
                <p:nvPr/>
              </p:nvSpPr>
              <p:spPr bwMode="auto">
                <a:xfrm>
                  <a:off x="3046" y="1207"/>
                  <a:ext cx="91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1289" name="Line 169"/>
                <p:cNvSpPr>
                  <a:spLocks noChangeShapeType="1"/>
                </p:cNvSpPr>
                <p:nvPr/>
              </p:nvSpPr>
              <p:spPr bwMode="auto">
                <a:xfrm>
                  <a:off x="3158" y="1207"/>
                  <a:ext cx="93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1290" name="Line 170"/>
                <p:cNvSpPr>
                  <a:spLocks noChangeShapeType="1"/>
                </p:cNvSpPr>
                <p:nvPr/>
              </p:nvSpPr>
              <p:spPr bwMode="auto">
                <a:xfrm>
                  <a:off x="3273" y="1207"/>
                  <a:ext cx="54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</p:grpSp>
      <p:grpSp>
        <p:nvGrpSpPr>
          <p:cNvPr id="261291" name="Group 171"/>
          <p:cNvGrpSpPr>
            <a:grpSpLocks/>
          </p:cNvGrpSpPr>
          <p:nvPr/>
        </p:nvGrpSpPr>
        <p:grpSpPr bwMode="auto">
          <a:xfrm>
            <a:off x="285750" y="1123950"/>
            <a:ext cx="3373438" cy="1731963"/>
            <a:chOff x="180" y="708"/>
            <a:chExt cx="2125" cy="1091"/>
          </a:xfrm>
        </p:grpSpPr>
        <p:sp>
          <p:nvSpPr>
            <p:cNvPr id="261292" name="Line 172"/>
            <p:cNvSpPr>
              <a:spLocks noChangeShapeType="1"/>
            </p:cNvSpPr>
            <p:nvPr/>
          </p:nvSpPr>
          <p:spPr bwMode="auto">
            <a:xfrm flipV="1">
              <a:off x="180" y="708"/>
              <a:ext cx="674" cy="1091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1293" name="Line 173"/>
            <p:cNvSpPr>
              <a:spLocks noChangeShapeType="1"/>
            </p:cNvSpPr>
            <p:nvPr/>
          </p:nvSpPr>
          <p:spPr bwMode="auto">
            <a:xfrm flipH="1" flipV="1">
              <a:off x="1629" y="708"/>
              <a:ext cx="676" cy="1091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61294" name="Group 174"/>
          <p:cNvGrpSpPr>
            <a:grpSpLocks/>
          </p:cNvGrpSpPr>
          <p:nvPr/>
        </p:nvGrpSpPr>
        <p:grpSpPr bwMode="auto">
          <a:xfrm>
            <a:off x="1355725" y="1123950"/>
            <a:ext cx="1230313" cy="3295650"/>
            <a:chOff x="854" y="708"/>
            <a:chExt cx="775" cy="2076"/>
          </a:xfrm>
        </p:grpSpPr>
        <p:sp>
          <p:nvSpPr>
            <p:cNvPr id="261295" name="Line 175"/>
            <p:cNvSpPr>
              <a:spLocks noChangeShapeType="1"/>
            </p:cNvSpPr>
            <p:nvPr/>
          </p:nvSpPr>
          <p:spPr bwMode="auto">
            <a:xfrm>
              <a:off x="1629" y="708"/>
              <a:ext cx="0" cy="2076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1296" name="Line 176"/>
            <p:cNvSpPr>
              <a:spLocks noChangeShapeType="1"/>
            </p:cNvSpPr>
            <p:nvPr/>
          </p:nvSpPr>
          <p:spPr bwMode="auto">
            <a:xfrm>
              <a:off x="854" y="708"/>
              <a:ext cx="0" cy="2076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61297" name="Group 177"/>
          <p:cNvGrpSpPr>
            <a:grpSpLocks/>
          </p:cNvGrpSpPr>
          <p:nvPr/>
        </p:nvGrpSpPr>
        <p:grpSpPr bwMode="auto">
          <a:xfrm>
            <a:off x="1417638" y="4418013"/>
            <a:ext cx="1108075" cy="0"/>
            <a:chOff x="895" y="2784"/>
            <a:chExt cx="698" cy="0"/>
          </a:xfrm>
        </p:grpSpPr>
        <p:sp>
          <p:nvSpPr>
            <p:cNvPr id="261298" name="Line 178"/>
            <p:cNvSpPr>
              <a:spLocks noChangeShapeType="1"/>
            </p:cNvSpPr>
            <p:nvPr/>
          </p:nvSpPr>
          <p:spPr bwMode="auto">
            <a:xfrm>
              <a:off x="895" y="2784"/>
              <a:ext cx="52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1299" name="Line 179"/>
            <p:cNvSpPr>
              <a:spLocks noChangeShapeType="1"/>
            </p:cNvSpPr>
            <p:nvPr/>
          </p:nvSpPr>
          <p:spPr bwMode="auto">
            <a:xfrm>
              <a:off x="970" y="2784"/>
              <a:ext cx="91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1300" name="Line 180"/>
            <p:cNvSpPr>
              <a:spLocks noChangeShapeType="1"/>
            </p:cNvSpPr>
            <p:nvPr/>
          </p:nvSpPr>
          <p:spPr bwMode="auto">
            <a:xfrm>
              <a:off x="1085" y="2784"/>
              <a:ext cx="91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1301" name="Line 181"/>
            <p:cNvSpPr>
              <a:spLocks noChangeShapeType="1"/>
            </p:cNvSpPr>
            <p:nvPr/>
          </p:nvSpPr>
          <p:spPr bwMode="auto">
            <a:xfrm>
              <a:off x="1197" y="2784"/>
              <a:ext cx="91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1302" name="Line 182"/>
            <p:cNvSpPr>
              <a:spLocks noChangeShapeType="1"/>
            </p:cNvSpPr>
            <p:nvPr/>
          </p:nvSpPr>
          <p:spPr bwMode="auto">
            <a:xfrm>
              <a:off x="1312" y="2784"/>
              <a:ext cx="90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1303" name="Line 183"/>
            <p:cNvSpPr>
              <a:spLocks noChangeShapeType="1"/>
            </p:cNvSpPr>
            <p:nvPr/>
          </p:nvSpPr>
          <p:spPr bwMode="auto">
            <a:xfrm>
              <a:off x="1426" y="2784"/>
              <a:ext cx="91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1304" name="Line 184"/>
            <p:cNvSpPr>
              <a:spLocks noChangeShapeType="1"/>
            </p:cNvSpPr>
            <p:nvPr/>
          </p:nvSpPr>
          <p:spPr bwMode="auto">
            <a:xfrm>
              <a:off x="1539" y="2784"/>
              <a:ext cx="54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61305" name="Group 185"/>
          <p:cNvGrpSpPr>
            <a:grpSpLocks/>
          </p:cNvGrpSpPr>
          <p:nvPr/>
        </p:nvGrpSpPr>
        <p:grpSpPr bwMode="auto">
          <a:xfrm>
            <a:off x="3659188" y="4035425"/>
            <a:ext cx="898525" cy="384175"/>
            <a:chOff x="2305" y="2542"/>
            <a:chExt cx="566" cy="242"/>
          </a:xfrm>
        </p:grpSpPr>
        <p:sp>
          <p:nvSpPr>
            <p:cNvPr id="261306" name="Line 186"/>
            <p:cNvSpPr>
              <a:spLocks noChangeShapeType="1"/>
            </p:cNvSpPr>
            <p:nvPr/>
          </p:nvSpPr>
          <p:spPr bwMode="auto">
            <a:xfrm>
              <a:off x="2305" y="2784"/>
              <a:ext cx="566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1307" name="Line 187"/>
            <p:cNvSpPr>
              <a:spLocks noChangeShapeType="1"/>
            </p:cNvSpPr>
            <p:nvPr/>
          </p:nvSpPr>
          <p:spPr bwMode="auto">
            <a:xfrm>
              <a:off x="2305" y="2542"/>
              <a:ext cx="322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61308" name="Group 188"/>
          <p:cNvGrpSpPr>
            <a:grpSpLocks/>
          </p:cNvGrpSpPr>
          <p:nvPr/>
        </p:nvGrpSpPr>
        <p:grpSpPr bwMode="auto">
          <a:xfrm>
            <a:off x="4170363" y="2852738"/>
            <a:ext cx="387350" cy="1566862"/>
            <a:chOff x="2627" y="1797"/>
            <a:chExt cx="244" cy="987"/>
          </a:xfrm>
        </p:grpSpPr>
        <p:sp>
          <p:nvSpPr>
            <p:cNvPr id="261309" name="Line 189"/>
            <p:cNvSpPr>
              <a:spLocks noChangeShapeType="1"/>
            </p:cNvSpPr>
            <p:nvPr/>
          </p:nvSpPr>
          <p:spPr bwMode="auto">
            <a:xfrm flipV="1">
              <a:off x="2871" y="1799"/>
              <a:ext cx="0" cy="98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1310" name="Line 190"/>
            <p:cNvSpPr>
              <a:spLocks noChangeShapeType="1"/>
            </p:cNvSpPr>
            <p:nvPr/>
          </p:nvSpPr>
          <p:spPr bwMode="auto">
            <a:xfrm flipV="1">
              <a:off x="2627" y="1797"/>
              <a:ext cx="0" cy="74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61311" name="Line 191"/>
          <p:cNvSpPr>
            <a:spLocks noChangeShapeType="1"/>
          </p:cNvSpPr>
          <p:nvPr/>
        </p:nvSpPr>
        <p:spPr bwMode="auto">
          <a:xfrm flipH="1">
            <a:off x="2586038" y="1123950"/>
            <a:ext cx="1625600" cy="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1312" name="Line 192"/>
          <p:cNvSpPr>
            <a:spLocks noChangeShapeType="1"/>
          </p:cNvSpPr>
          <p:nvPr/>
        </p:nvSpPr>
        <p:spPr bwMode="auto">
          <a:xfrm>
            <a:off x="4170363" y="1123950"/>
            <a:ext cx="387350" cy="0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61313" name="Group 193"/>
          <p:cNvGrpSpPr>
            <a:grpSpLocks/>
          </p:cNvGrpSpPr>
          <p:nvPr/>
        </p:nvGrpSpPr>
        <p:grpSpPr bwMode="auto">
          <a:xfrm>
            <a:off x="1249363" y="4035425"/>
            <a:ext cx="1443037" cy="384175"/>
            <a:chOff x="787" y="2542"/>
            <a:chExt cx="909" cy="242"/>
          </a:xfrm>
        </p:grpSpPr>
        <p:sp>
          <p:nvSpPr>
            <p:cNvPr id="261314" name="Line 194"/>
            <p:cNvSpPr>
              <a:spLocks noChangeShapeType="1"/>
            </p:cNvSpPr>
            <p:nvPr/>
          </p:nvSpPr>
          <p:spPr bwMode="auto">
            <a:xfrm>
              <a:off x="787" y="2542"/>
              <a:ext cx="0" cy="242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1315" name="Line 195"/>
            <p:cNvSpPr>
              <a:spLocks noChangeShapeType="1"/>
            </p:cNvSpPr>
            <p:nvPr/>
          </p:nvSpPr>
          <p:spPr bwMode="auto">
            <a:xfrm>
              <a:off x="1696" y="2542"/>
              <a:ext cx="0" cy="242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61316" name="Group 196"/>
          <p:cNvGrpSpPr>
            <a:grpSpLocks/>
          </p:cNvGrpSpPr>
          <p:nvPr/>
        </p:nvGrpSpPr>
        <p:grpSpPr bwMode="auto">
          <a:xfrm>
            <a:off x="2586038" y="4035425"/>
            <a:ext cx="1073150" cy="384175"/>
            <a:chOff x="1629" y="2542"/>
            <a:chExt cx="676" cy="242"/>
          </a:xfrm>
        </p:grpSpPr>
        <p:sp>
          <p:nvSpPr>
            <p:cNvPr id="261317" name="Line 197"/>
            <p:cNvSpPr>
              <a:spLocks noChangeShapeType="1"/>
            </p:cNvSpPr>
            <p:nvPr/>
          </p:nvSpPr>
          <p:spPr bwMode="auto">
            <a:xfrm>
              <a:off x="1629" y="2784"/>
              <a:ext cx="676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1318" name="Line 198"/>
            <p:cNvSpPr>
              <a:spLocks noChangeShapeType="1"/>
            </p:cNvSpPr>
            <p:nvPr/>
          </p:nvSpPr>
          <p:spPr bwMode="auto">
            <a:xfrm flipH="1">
              <a:off x="1629" y="2542"/>
              <a:ext cx="676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61319" name="Group 199"/>
          <p:cNvGrpSpPr>
            <a:grpSpLocks/>
          </p:cNvGrpSpPr>
          <p:nvPr/>
        </p:nvGrpSpPr>
        <p:grpSpPr bwMode="auto">
          <a:xfrm>
            <a:off x="285750" y="4035425"/>
            <a:ext cx="1069975" cy="384175"/>
            <a:chOff x="180" y="2542"/>
            <a:chExt cx="674" cy="242"/>
          </a:xfrm>
        </p:grpSpPr>
        <p:sp>
          <p:nvSpPr>
            <p:cNvPr id="261320" name="Line 200"/>
            <p:cNvSpPr>
              <a:spLocks noChangeShapeType="1"/>
            </p:cNvSpPr>
            <p:nvPr/>
          </p:nvSpPr>
          <p:spPr bwMode="auto">
            <a:xfrm>
              <a:off x="180" y="2784"/>
              <a:ext cx="674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1321" name="Line 201"/>
            <p:cNvSpPr>
              <a:spLocks noChangeShapeType="1"/>
            </p:cNvSpPr>
            <p:nvPr/>
          </p:nvSpPr>
          <p:spPr bwMode="auto">
            <a:xfrm>
              <a:off x="180" y="2542"/>
              <a:ext cx="674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61322" name="Line 202"/>
          <p:cNvSpPr>
            <a:spLocks noChangeShapeType="1"/>
          </p:cNvSpPr>
          <p:nvPr/>
        </p:nvSpPr>
        <p:spPr bwMode="auto">
          <a:xfrm>
            <a:off x="4170363" y="2230438"/>
            <a:ext cx="387350" cy="0"/>
          </a:xfrm>
          <a:prstGeom prst="line">
            <a:avLst/>
          </a:prstGeom>
          <a:noFill/>
          <a:ln w="571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61323" name="Group 203"/>
          <p:cNvGrpSpPr>
            <a:grpSpLocks/>
          </p:cNvGrpSpPr>
          <p:nvPr/>
        </p:nvGrpSpPr>
        <p:grpSpPr bwMode="auto">
          <a:xfrm>
            <a:off x="4170363" y="1123950"/>
            <a:ext cx="388937" cy="1731963"/>
            <a:chOff x="2627" y="708"/>
            <a:chExt cx="245" cy="1091"/>
          </a:xfrm>
        </p:grpSpPr>
        <p:sp>
          <p:nvSpPr>
            <p:cNvPr id="261324" name="Line 204"/>
            <p:cNvSpPr>
              <a:spLocks noChangeShapeType="1"/>
            </p:cNvSpPr>
            <p:nvPr/>
          </p:nvSpPr>
          <p:spPr bwMode="auto">
            <a:xfrm flipV="1">
              <a:off x="2871" y="708"/>
              <a:ext cx="0" cy="1091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1325" name="Line 205"/>
            <p:cNvSpPr>
              <a:spLocks noChangeShapeType="1"/>
            </p:cNvSpPr>
            <p:nvPr/>
          </p:nvSpPr>
          <p:spPr bwMode="auto">
            <a:xfrm flipV="1">
              <a:off x="2627" y="708"/>
              <a:ext cx="0" cy="1091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1326" name="Line 206"/>
            <p:cNvSpPr>
              <a:spLocks noChangeShapeType="1"/>
            </p:cNvSpPr>
            <p:nvPr/>
          </p:nvSpPr>
          <p:spPr bwMode="auto">
            <a:xfrm>
              <a:off x="2628" y="1797"/>
              <a:ext cx="244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61327" name="Group 207"/>
          <p:cNvGrpSpPr>
            <a:grpSpLocks/>
          </p:cNvGrpSpPr>
          <p:nvPr/>
        </p:nvGrpSpPr>
        <p:grpSpPr bwMode="auto">
          <a:xfrm>
            <a:off x="5946775" y="3606800"/>
            <a:ext cx="2971800" cy="3016250"/>
            <a:chOff x="4455" y="-19"/>
            <a:chExt cx="1872" cy="1900"/>
          </a:xfrm>
        </p:grpSpPr>
        <p:sp>
          <p:nvSpPr>
            <p:cNvPr id="261328" name="Line 208"/>
            <p:cNvSpPr>
              <a:spLocks noChangeShapeType="1"/>
            </p:cNvSpPr>
            <p:nvPr/>
          </p:nvSpPr>
          <p:spPr bwMode="auto">
            <a:xfrm>
              <a:off x="5763" y="506"/>
              <a:ext cx="99" cy="12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1329" name="Line 209"/>
            <p:cNvSpPr>
              <a:spLocks noChangeShapeType="1"/>
            </p:cNvSpPr>
            <p:nvPr/>
          </p:nvSpPr>
          <p:spPr bwMode="auto">
            <a:xfrm flipV="1">
              <a:off x="4455" y="299"/>
              <a:ext cx="401" cy="98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1330" name="Line 210"/>
            <p:cNvSpPr>
              <a:spLocks noChangeShapeType="1"/>
            </p:cNvSpPr>
            <p:nvPr/>
          </p:nvSpPr>
          <p:spPr bwMode="auto">
            <a:xfrm flipV="1">
              <a:off x="4598" y="382"/>
              <a:ext cx="401" cy="98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1331" name="Freeform 211"/>
            <p:cNvSpPr>
              <a:spLocks/>
            </p:cNvSpPr>
            <p:nvPr/>
          </p:nvSpPr>
          <p:spPr bwMode="auto">
            <a:xfrm>
              <a:off x="5365" y="394"/>
              <a:ext cx="274" cy="350"/>
            </a:xfrm>
            <a:custGeom>
              <a:avLst/>
              <a:gdLst>
                <a:gd name="T0" fmla="*/ 392 w 478"/>
                <a:gd name="T1" fmla="*/ 9 h 617"/>
                <a:gd name="T2" fmla="*/ 365 w 478"/>
                <a:gd name="T3" fmla="*/ 1 h 617"/>
                <a:gd name="T4" fmla="*/ 336 w 478"/>
                <a:gd name="T5" fmla="*/ 0 h 617"/>
                <a:gd name="T6" fmla="*/ 306 w 478"/>
                <a:gd name="T7" fmla="*/ 6 h 617"/>
                <a:gd name="T8" fmla="*/ 273 w 478"/>
                <a:gd name="T9" fmla="*/ 16 h 617"/>
                <a:gd name="T10" fmla="*/ 241 w 478"/>
                <a:gd name="T11" fmla="*/ 32 h 617"/>
                <a:gd name="T12" fmla="*/ 208 w 478"/>
                <a:gd name="T13" fmla="*/ 53 h 617"/>
                <a:gd name="T14" fmla="*/ 176 w 478"/>
                <a:gd name="T15" fmla="*/ 79 h 617"/>
                <a:gd name="T16" fmla="*/ 145 w 478"/>
                <a:gd name="T17" fmla="*/ 110 h 617"/>
                <a:gd name="T18" fmla="*/ 115 w 478"/>
                <a:gd name="T19" fmla="*/ 144 h 617"/>
                <a:gd name="T20" fmla="*/ 89 w 478"/>
                <a:gd name="T21" fmla="*/ 181 h 617"/>
                <a:gd name="T22" fmla="*/ 64 w 478"/>
                <a:gd name="T23" fmla="*/ 221 h 617"/>
                <a:gd name="T24" fmla="*/ 44 w 478"/>
                <a:gd name="T25" fmla="*/ 262 h 617"/>
                <a:gd name="T26" fmla="*/ 27 w 478"/>
                <a:gd name="T27" fmla="*/ 305 h 617"/>
                <a:gd name="T28" fmla="*/ 14 w 478"/>
                <a:gd name="T29" fmla="*/ 347 h 617"/>
                <a:gd name="T30" fmla="*/ 6 w 478"/>
                <a:gd name="T31" fmla="*/ 389 h 617"/>
                <a:gd name="T32" fmla="*/ 1 w 478"/>
                <a:gd name="T33" fmla="*/ 429 h 617"/>
                <a:gd name="T34" fmla="*/ 1 w 478"/>
                <a:gd name="T35" fmla="*/ 467 h 617"/>
                <a:gd name="T36" fmla="*/ 6 w 478"/>
                <a:gd name="T37" fmla="*/ 502 h 617"/>
                <a:gd name="T38" fmla="*/ 15 w 478"/>
                <a:gd name="T39" fmla="*/ 533 h 617"/>
                <a:gd name="T40" fmla="*/ 28 w 478"/>
                <a:gd name="T41" fmla="*/ 559 h 617"/>
                <a:gd name="T42" fmla="*/ 45 w 478"/>
                <a:gd name="T43" fmla="*/ 582 h 617"/>
                <a:gd name="T44" fmla="*/ 66 w 478"/>
                <a:gd name="T45" fmla="*/ 599 h 617"/>
                <a:gd name="T46" fmla="*/ 91 w 478"/>
                <a:gd name="T47" fmla="*/ 610 h 617"/>
                <a:gd name="T48" fmla="*/ 117 w 478"/>
                <a:gd name="T49" fmla="*/ 617 h 617"/>
                <a:gd name="T50" fmla="*/ 147 w 478"/>
                <a:gd name="T51" fmla="*/ 617 h 617"/>
                <a:gd name="T52" fmla="*/ 178 w 478"/>
                <a:gd name="T53" fmla="*/ 610 h 617"/>
                <a:gd name="T54" fmla="*/ 210 w 478"/>
                <a:gd name="T55" fmla="*/ 599 h 617"/>
                <a:gd name="T56" fmla="*/ 243 w 478"/>
                <a:gd name="T57" fmla="*/ 582 h 617"/>
                <a:gd name="T58" fmla="*/ 276 w 478"/>
                <a:gd name="T59" fmla="*/ 560 h 617"/>
                <a:gd name="T60" fmla="*/ 308 w 478"/>
                <a:gd name="T61" fmla="*/ 533 h 617"/>
                <a:gd name="T62" fmla="*/ 339 w 478"/>
                <a:gd name="T63" fmla="*/ 502 h 617"/>
                <a:gd name="T64" fmla="*/ 368 w 478"/>
                <a:gd name="T65" fmla="*/ 467 h 617"/>
                <a:gd name="T66" fmla="*/ 394 w 478"/>
                <a:gd name="T67" fmla="*/ 429 h 617"/>
                <a:gd name="T68" fmla="*/ 418 w 478"/>
                <a:gd name="T69" fmla="*/ 389 h 617"/>
                <a:gd name="T70" fmla="*/ 438 w 478"/>
                <a:gd name="T71" fmla="*/ 347 h 617"/>
                <a:gd name="T72" fmla="*/ 454 w 478"/>
                <a:gd name="T73" fmla="*/ 305 h 617"/>
                <a:gd name="T74" fmla="*/ 467 w 478"/>
                <a:gd name="T75" fmla="*/ 263 h 617"/>
                <a:gd name="T76" fmla="*/ 474 w 478"/>
                <a:gd name="T77" fmla="*/ 222 h 617"/>
                <a:gd name="T78" fmla="*/ 477 w 478"/>
                <a:gd name="T79" fmla="*/ 182 h 617"/>
                <a:gd name="T80" fmla="*/ 477 w 478"/>
                <a:gd name="T81" fmla="*/ 144 h 617"/>
                <a:gd name="T82" fmla="*/ 471 w 478"/>
                <a:gd name="T83" fmla="*/ 110 h 617"/>
                <a:gd name="T84" fmla="*/ 461 w 478"/>
                <a:gd name="T85" fmla="*/ 80 h 617"/>
                <a:gd name="T86" fmla="*/ 447 w 478"/>
                <a:gd name="T87" fmla="*/ 53 h 617"/>
                <a:gd name="T88" fmla="*/ 429 w 478"/>
                <a:gd name="T89" fmla="*/ 32 h 617"/>
                <a:gd name="T90" fmla="*/ 408 w 478"/>
                <a:gd name="T91" fmla="*/ 16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78" h="617">
                  <a:moveTo>
                    <a:pt x="408" y="16"/>
                  </a:moveTo>
                  <a:lnTo>
                    <a:pt x="399" y="12"/>
                  </a:lnTo>
                  <a:lnTo>
                    <a:pt x="392" y="9"/>
                  </a:lnTo>
                  <a:lnTo>
                    <a:pt x="384" y="6"/>
                  </a:lnTo>
                  <a:lnTo>
                    <a:pt x="374" y="3"/>
                  </a:lnTo>
                  <a:lnTo>
                    <a:pt x="365" y="1"/>
                  </a:lnTo>
                  <a:lnTo>
                    <a:pt x="356" y="0"/>
                  </a:lnTo>
                  <a:lnTo>
                    <a:pt x="346" y="0"/>
                  </a:lnTo>
                  <a:lnTo>
                    <a:pt x="336" y="0"/>
                  </a:lnTo>
                  <a:lnTo>
                    <a:pt x="326" y="1"/>
                  </a:lnTo>
                  <a:lnTo>
                    <a:pt x="315" y="3"/>
                  </a:lnTo>
                  <a:lnTo>
                    <a:pt x="306" y="6"/>
                  </a:lnTo>
                  <a:lnTo>
                    <a:pt x="295" y="8"/>
                  </a:lnTo>
                  <a:lnTo>
                    <a:pt x="284" y="12"/>
                  </a:lnTo>
                  <a:lnTo>
                    <a:pt x="273" y="16"/>
                  </a:lnTo>
                  <a:lnTo>
                    <a:pt x="262" y="20"/>
                  </a:lnTo>
                  <a:lnTo>
                    <a:pt x="251" y="26"/>
                  </a:lnTo>
                  <a:lnTo>
                    <a:pt x="241" y="32"/>
                  </a:lnTo>
                  <a:lnTo>
                    <a:pt x="229" y="39"/>
                  </a:lnTo>
                  <a:lnTo>
                    <a:pt x="218" y="46"/>
                  </a:lnTo>
                  <a:lnTo>
                    <a:pt x="208" y="53"/>
                  </a:lnTo>
                  <a:lnTo>
                    <a:pt x="197" y="61"/>
                  </a:lnTo>
                  <a:lnTo>
                    <a:pt x="187" y="70"/>
                  </a:lnTo>
                  <a:lnTo>
                    <a:pt x="176" y="79"/>
                  </a:lnTo>
                  <a:lnTo>
                    <a:pt x="165" y="89"/>
                  </a:lnTo>
                  <a:lnTo>
                    <a:pt x="155" y="99"/>
                  </a:lnTo>
                  <a:lnTo>
                    <a:pt x="145" y="110"/>
                  </a:lnTo>
                  <a:lnTo>
                    <a:pt x="134" y="121"/>
                  </a:lnTo>
                  <a:lnTo>
                    <a:pt x="125" y="132"/>
                  </a:lnTo>
                  <a:lnTo>
                    <a:pt x="115" y="144"/>
                  </a:lnTo>
                  <a:lnTo>
                    <a:pt x="106" y="156"/>
                  </a:lnTo>
                  <a:lnTo>
                    <a:pt x="97" y="168"/>
                  </a:lnTo>
                  <a:lnTo>
                    <a:pt x="89" y="181"/>
                  </a:lnTo>
                  <a:lnTo>
                    <a:pt x="80" y="194"/>
                  </a:lnTo>
                  <a:lnTo>
                    <a:pt x="73" y="208"/>
                  </a:lnTo>
                  <a:lnTo>
                    <a:pt x="64" y="221"/>
                  </a:lnTo>
                  <a:lnTo>
                    <a:pt x="58" y="234"/>
                  </a:lnTo>
                  <a:lnTo>
                    <a:pt x="50" y="248"/>
                  </a:lnTo>
                  <a:lnTo>
                    <a:pt x="44" y="262"/>
                  </a:lnTo>
                  <a:lnTo>
                    <a:pt x="37" y="277"/>
                  </a:lnTo>
                  <a:lnTo>
                    <a:pt x="32" y="291"/>
                  </a:lnTo>
                  <a:lnTo>
                    <a:pt x="27" y="305"/>
                  </a:lnTo>
                  <a:lnTo>
                    <a:pt x="23" y="319"/>
                  </a:lnTo>
                  <a:lnTo>
                    <a:pt x="17" y="333"/>
                  </a:lnTo>
                  <a:lnTo>
                    <a:pt x="14" y="347"/>
                  </a:lnTo>
                  <a:lnTo>
                    <a:pt x="11" y="361"/>
                  </a:lnTo>
                  <a:lnTo>
                    <a:pt x="8" y="375"/>
                  </a:lnTo>
                  <a:lnTo>
                    <a:pt x="6" y="389"/>
                  </a:lnTo>
                  <a:lnTo>
                    <a:pt x="3" y="403"/>
                  </a:lnTo>
                  <a:lnTo>
                    <a:pt x="1" y="415"/>
                  </a:lnTo>
                  <a:lnTo>
                    <a:pt x="1" y="429"/>
                  </a:lnTo>
                  <a:lnTo>
                    <a:pt x="0" y="442"/>
                  </a:lnTo>
                  <a:lnTo>
                    <a:pt x="0" y="455"/>
                  </a:lnTo>
                  <a:lnTo>
                    <a:pt x="1" y="467"/>
                  </a:lnTo>
                  <a:lnTo>
                    <a:pt x="2" y="478"/>
                  </a:lnTo>
                  <a:lnTo>
                    <a:pt x="3" y="490"/>
                  </a:lnTo>
                  <a:lnTo>
                    <a:pt x="6" y="502"/>
                  </a:lnTo>
                  <a:lnTo>
                    <a:pt x="9" y="512"/>
                  </a:lnTo>
                  <a:lnTo>
                    <a:pt x="11" y="523"/>
                  </a:lnTo>
                  <a:lnTo>
                    <a:pt x="15" y="533"/>
                  </a:lnTo>
                  <a:lnTo>
                    <a:pt x="18" y="542"/>
                  </a:lnTo>
                  <a:lnTo>
                    <a:pt x="24" y="551"/>
                  </a:lnTo>
                  <a:lnTo>
                    <a:pt x="28" y="559"/>
                  </a:lnTo>
                  <a:lnTo>
                    <a:pt x="33" y="568"/>
                  </a:lnTo>
                  <a:lnTo>
                    <a:pt x="40" y="575"/>
                  </a:lnTo>
                  <a:lnTo>
                    <a:pt x="45" y="582"/>
                  </a:lnTo>
                  <a:lnTo>
                    <a:pt x="52" y="588"/>
                  </a:lnTo>
                  <a:lnTo>
                    <a:pt x="59" y="594"/>
                  </a:lnTo>
                  <a:lnTo>
                    <a:pt x="66" y="599"/>
                  </a:lnTo>
                  <a:lnTo>
                    <a:pt x="74" y="604"/>
                  </a:lnTo>
                  <a:lnTo>
                    <a:pt x="82" y="607"/>
                  </a:lnTo>
                  <a:lnTo>
                    <a:pt x="91" y="610"/>
                  </a:lnTo>
                  <a:lnTo>
                    <a:pt x="99" y="613"/>
                  </a:lnTo>
                  <a:lnTo>
                    <a:pt x="109" y="615"/>
                  </a:lnTo>
                  <a:lnTo>
                    <a:pt x="117" y="617"/>
                  </a:lnTo>
                  <a:lnTo>
                    <a:pt x="127" y="617"/>
                  </a:lnTo>
                  <a:lnTo>
                    <a:pt x="138" y="617"/>
                  </a:lnTo>
                  <a:lnTo>
                    <a:pt x="147" y="617"/>
                  </a:lnTo>
                  <a:lnTo>
                    <a:pt x="158" y="615"/>
                  </a:lnTo>
                  <a:lnTo>
                    <a:pt x="167" y="613"/>
                  </a:lnTo>
                  <a:lnTo>
                    <a:pt x="178" y="610"/>
                  </a:lnTo>
                  <a:lnTo>
                    <a:pt x="189" y="607"/>
                  </a:lnTo>
                  <a:lnTo>
                    <a:pt x="199" y="604"/>
                  </a:lnTo>
                  <a:lnTo>
                    <a:pt x="210" y="599"/>
                  </a:lnTo>
                  <a:lnTo>
                    <a:pt x="222" y="594"/>
                  </a:lnTo>
                  <a:lnTo>
                    <a:pt x="232" y="588"/>
                  </a:lnTo>
                  <a:lnTo>
                    <a:pt x="243" y="582"/>
                  </a:lnTo>
                  <a:lnTo>
                    <a:pt x="254" y="575"/>
                  </a:lnTo>
                  <a:lnTo>
                    <a:pt x="265" y="568"/>
                  </a:lnTo>
                  <a:lnTo>
                    <a:pt x="276" y="560"/>
                  </a:lnTo>
                  <a:lnTo>
                    <a:pt x="287" y="552"/>
                  </a:lnTo>
                  <a:lnTo>
                    <a:pt x="297" y="542"/>
                  </a:lnTo>
                  <a:lnTo>
                    <a:pt x="308" y="533"/>
                  </a:lnTo>
                  <a:lnTo>
                    <a:pt x="319" y="523"/>
                  </a:lnTo>
                  <a:lnTo>
                    <a:pt x="328" y="512"/>
                  </a:lnTo>
                  <a:lnTo>
                    <a:pt x="339" y="502"/>
                  </a:lnTo>
                  <a:lnTo>
                    <a:pt x="348" y="491"/>
                  </a:lnTo>
                  <a:lnTo>
                    <a:pt x="358" y="479"/>
                  </a:lnTo>
                  <a:lnTo>
                    <a:pt x="368" y="467"/>
                  </a:lnTo>
                  <a:lnTo>
                    <a:pt x="376" y="455"/>
                  </a:lnTo>
                  <a:lnTo>
                    <a:pt x="386" y="442"/>
                  </a:lnTo>
                  <a:lnTo>
                    <a:pt x="394" y="429"/>
                  </a:lnTo>
                  <a:lnTo>
                    <a:pt x="402" y="417"/>
                  </a:lnTo>
                  <a:lnTo>
                    <a:pt x="410" y="403"/>
                  </a:lnTo>
                  <a:lnTo>
                    <a:pt x="418" y="389"/>
                  </a:lnTo>
                  <a:lnTo>
                    <a:pt x="424" y="375"/>
                  </a:lnTo>
                  <a:lnTo>
                    <a:pt x="431" y="361"/>
                  </a:lnTo>
                  <a:lnTo>
                    <a:pt x="438" y="347"/>
                  </a:lnTo>
                  <a:lnTo>
                    <a:pt x="443" y="333"/>
                  </a:lnTo>
                  <a:lnTo>
                    <a:pt x="448" y="320"/>
                  </a:lnTo>
                  <a:lnTo>
                    <a:pt x="454" y="305"/>
                  </a:lnTo>
                  <a:lnTo>
                    <a:pt x="458" y="291"/>
                  </a:lnTo>
                  <a:lnTo>
                    <a:pt x="462" y="277"/>
                  </a:lnTo>
                  <a:lnTo>
                    <a:pt x="467" y="263"/>
                  </a:lnTo>
                  <a:lnTo>
                    <a:pt x="470" y="249"/>
                  </a:lnTo>
                  <a:lnTo>
                    <a:pt x="472" y="236"/>
                  </a:lnTo>
                  <a:lnTo>
                    <a:pt x="474" y="222"/>
                  </a:lnTo>
                  <a:lnTo>
                    <a:pt x="476" y="208"/>
                  </a:lnTo>
                  <a:lnTo>
                    <a:pt x="477" y="195"/>
                  </a:lnTo>
                  <a:lnTo>
                    <a:pt x="477" y="182"/>
                  </a:lnTo>
                  <a:lnTo>
                    <a:pt x="478" y="169"/>
                  </a:lnTo>
                  <a:lnTo>
                    <a:pt x="477" y="157"/>
                  </a:lnTo>
                  <a:lnTo>
                    <a:pt x="477" y="144"/>
                  </a:lnTo>
                  <a:lnTo>
                    <a:pt x="475" y="132"/>
                  </a:lnTo>
                  <a:lnTo>
                    <a:pt x="474" y="122"/>
                  </a:lnTo>
                  <a:lnTo>
                    <a:pt x="471" y="110"/>
                  </a:lnTo>
                  <a:lnTo>
                    <a:pt x="469" y="99"/>
                  </a:lnTo>
                  <a:lnTo>
                    <a:pt x="466" y="90"/>
                  </a:lnTo>
                  <a:lnTo>
                    <a:pt x="461" y="80"/>
                  </a:lnTo>
                  <a:lnTo>
                    <a:pt x="457" y="70"/>
                  </a:lnTo>
                  <a:lnTo>
                    <a:pt x="453" y="62"/>
                  </a:lnTo>
                  <a:lnTo>
                    <a:pt x="447" y="53"/>
                  </a:lnTo>
                  <a:lnTo>
                    <a:pt x="442" y="46"/>
                  </a:lnTo>
                  <a:lnTo>
                    <a:pt x="436" y="39"/>
                  </a:lnTo>
                  <a:lnTo>
                    <a:pt x="429" y="32"/>
                  </a:lnTo>
                  <a:lnTo>
                    <a:pt x="423" y="26"/>
                  </a:lnTo>
                  <a:lnTo>
                    <a:pt x="415" y="20"/>
                  </a:lnTo>
                  <a:lnTo>
                    <a:pt x="408" y="16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1332" name="Freeform 212"/>
            <p:cNvSpPr>
              <a:spLocks/>
            </p:cNvSpPr>
            <p:nvPr/>
          </p:nvSpPr>
          <p:spPr bwMode="auto">
            <a:xfrm>
              <a:off x="4856" y="-19"/>
              <a:ext cx="422" cy="318"/>
            </a:xfrm>
            <a:custGeom>
              <a:avLst/>
              <a:gdLst>
                <a:gd name="T0" fmla="*/ 745 w 745"/>
                <a:gd name="T1" fmla="*/ 32 h 560"/>
                <a:gd name="T2" fmla="*/ 733 w 745"/>
                <a:gd name="T3" fmla="*/ 25 h 560"/>
                <a:gd name="T4" fmla="*/ 722 w 745"/>
                <a:gd name="T5" fmla="*/ 20 h 560"/>
                <a:gd name="T6" fmla="*/ 711 w 745"/>
                <a:gd name="T7" fmla="*/ 15 h 560"/>
                <a:gd name="T8" fmla="*/ 698 w 745"/>
                <a:gd name="T9" fmla="*/ 11 h 560"/>
                <a:gd name="T10" fmla="*/ 686 w 745"/>
                <a:gd name="T11" fmla="*/ 7 h 560"/>
                <a:gd name="T12" fmla="*/ 673 w 745"/>
                <a:gd name="T13" fmla="*/ 5 h 560"/>
                <a:gd name="T14" fmla="*/ 661 w 745"/>
                <a:gd name="T15" fmla="*/ 2 h 560"/>
                <a:gd name="T16" fmla="*/ 648 w 745"/>
                <a:gd name="T17" fmla="*/ 1 h 560"/>
                <a:gd name="T18" fmla="*/ 634 w 745"/>
                <a:gd name="T19" fmla="*/ 0 h 560"/>
                <a:gd name="T20" fmla="*/ 620 w 745"/>
                <a:gd name="T21" fmla="*/ 0 h 560"/>
                <a:gd name="T22" fmla="*/ 606 w 745"/>
                <a:gd name="T23" fmla="*/ 0 h 560"/>
                <a:gd name="T24" fmla="*/ 592 w 745"/>
                <a:gd name="T25" fmla="*/ 1 h 560"/>
                <a:gd name="T26" fmla="*/ 579 w 745"/>
                <a:gd name="T27" fmla="*/ 2 h 560"/>
                <a:gd name="T28" fmla="*/ 564 w 745"/>
                <a:gd name="T29" fmla="*/ 5 h 560"/>
                <a:gd name="T30" fmla="*/ 549 w 745"/>
                <a:gd name="T31" fmla="*/ 7 h 560"/>
                <a:gd name="T32" fmla="*/ 535 w 745"/>
                <a:gd name="T33" fmla="*/ 11 h 560"/>
                <a:gd name="T34" fmla="*/ 520 w 745"/>
                <a:gd name="T35" fmla="*/ 15 h 560"/>
                <a:gd name="T36" fmla="*/ 505 w 745"/>
                <a:gd name="T37" fmla="*/ 20 h 560"/>
                <a:gd name="T38" fmla="*/ 489 w 745"/>
                <a:gd name="T39" fmla="*/ 25 h 560"/>
                <a:gd name="T40" fmla="*/ 474 w 745"/>
                <a:gd name="T41" fmla="*/ 31 h 560"/>
                <a:gd name="T42" fmla="*/ 459 w 745"/>
                <a:gd name="T43" fmla="*/ 38 h 560"/>
                <a:gd name="T44" fmla="*/ 443 w 745"/>
                <a:gd name="T45" fmla="*/ 44 h 560"/>
                <a:gd name="T46" fmla="*/ 428 w 745"/>
                <a:gd name="T47" fmla="*/ 53 h 560"/>
                <a:gd name="T48" fmla="*/ 414 w 745"/>
                <a:gd name="T49" fmla="*/ 61 h 560"/>
                <a:gd name="T50" fmla="*/ 398 w 745"/>
                <a:gd name="T51" fmla="*/ 70 h 560"/>
                <a:gd name="T52" fmla="*/ 383 w 745"/>
                <a:gd name="T53" fmla="*/ 80 h 560"/>
                <a:gd name="T54" fmla="*/ 367 w 745"/>
                <a:gd name="T55" fmla="*/ 89 h 560"/>
                <a:gd name="T56" fmla="*/ 352 w 745"/>
                <a:gd name="T57" fmla="*/ 100 h 560"/>
                <a:gd name="T58" fmla="*/ 337 w 745"/>
                <a:gd name="T59" fmla="*/ 112 h 560"/>
                <a:gd name="T60" fmla="*/ 322 w 745"/>
                <a:gd name="T61" fmla="*/ 123 h 560"/>
                <a:gd name="T62" fmla="*/ 306 w 745"/>
                <a:gd name="T63" fmla="*/ 135 h 560"/>
                <a:gd name="T64" fmla="*/ 291 w 745"/>
                <a:gd name="T65" fmla="*/ 148 h 560"/>
                <a:gd name="T66" fmla="*/ 276 w 745"/>
                <a:gd name="T67" fmla="*/ 160 h 560"/>
                <a:gd name="T68" fmla="*/ 262 w 745"/>
                <a:gd name="T69" fmla="*/ 174 h 560"/>
                <a:gd name="T70" fmla="*/ 247 w 745"/>
                <a:gd name="T71" fmla="*/ 188 h 560"/>
                <a:gd name="T72" fmla="*/ 233 w 745"/>
                <a:gd name="T73" fmla="*/ 203 h 560"/>
                <a:gd name="T74" fmla="*/ 219 w 745"/>
                <a:gd name="T75" fmla="*/ 218 h 560"/>
                <a:gd name="T76" fmla="*/ 205 w 745"/>
                <a:gd name="T77" fmla="*/ 233 h 560"/>
                <a:gd name="T78" fmla="*/ 191 w 745"/>
                <a:gd name="T79" fmla="*/ 249 h 560"/>
                <a:gd name="T80" fmla="*/ 177 w 745"/>
                <a:gd name="T81" fmla="*/ 265 h 560"/>
                <a:gd name="T82" fmla="*/ 164 w 745"/>
                <a:gd name="T83" fmla="*/ 282 h 560"/>
                <a:gd name="T84" fmla="*/ 151 w 745"/>
                <a:gd name="T85" fmla="*/ 299 h 560"/>
                <a:gd name="T86" fmla="*/ 138 w 745"/>
                <a:gd name="T87" fmla="*/ 316 h 560"/>
                <a:gd name="T88" fmla="*/ 125 w 745"/>
                <a:gd name="T89" fmla="*/ 333 h 560"/>
                <a:gd name="T90" fmla="*/ 113 w 745"/>
                <a:gd name="T91" fmla="*/ 351 h 560"/>
                <a:gd name="T92" fmla="*/ 102 w 745"/>
                <a:gd name="T93" fmla="*/ 369 h 560"/>
                <a:gd name="T94" fmla="*/ 90 w 745"/>
                <a:gd name="T95" fmla="*/ 387 h 560"/>
                <a:gd name="T96" fmla="*/ 78 w 745"/>
                <a:gd name="T97" fmla="*/ 405 h 560"/>
                <a:gd name="T98" fmla="*/ 68 w 745"/>
                <a:gd name="T99" fmla="*/ 425 h 560"/>
                <a:gd name="T100" fmla="*/ 57 w 745"/>
                <a:gd name="T101" fmla="*/ 444 h 560"/>
                <a:gd name="T102" fmla="*/ 46 w 745"/>
                <a:gd name="T103" fmla="*/ 463 h 560"/>
                <a:gd name="T104" fmla="*/ 37 w 745"/>
                <a:gd name="T105" fmla="*/ 482 h 560"/>
                <a:gd name="T106" fmla="*/ 27 w 745"/>
                <a:gd name="T107" fmla="*/ 501 h 560"/>
                <a:gd name="T108" fmla="*/ 17 w 745"/>
                <a:gd name="T109" fmla="*/ 521 h 560"/>
                <a:gd name="T110" fmla="*/ 9 w 745"/>
                <a:gd name="T111" fmla="*/ 541 h 560"/>
                <a:gd name="T112" fmla="*/ 0 w 745"/>
                <a:gd name="T113" fmla="*/ 560 h 5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45" h="560">
                  <a:moveTo>
                    <a:pt x="745" y="32"/>
                  </a:moveTo>
                  <a:lnTo>
                    <a:pt x="733" y="25"/>
                  </a:lnTo>
                  <a:lnTo>
                    <a:pt x="722" y="20"/>
                  </a:lnTo>
                  <a:lnTo>
                    <a:pt x="711" y="15"/>
                  </a:lnTo>
                  <a:lnTo>
                    <a:pt x="698" y="11"/>
                  </a:lnTo>
                  <a:lnTo>
                    <a:pt x="686" y="7"/>
                  </a:lnTo>
                  <a:lnTo>
                    <a:pt x="673" y="5"/>
                  </a:lnTo>
                  <a:lnTo>
                    <a:pt x="661" y="2"/>
                  </a:lnTo>
                  <a:lnTo>
                    <a:pt x="648" y="1"/>
                  </a:lnTo>
                  <a:lnTo>
                    <a:pt x="634" y="0"/>
                  </a:lnTo>
                  <a:lnTo>
                    <a:pt x="620" y="0"/>
                  </a:lnTo>
                  <a:lnTo>
                    <a:pt x="606" y="0"/>
                  </a:lnTo>
                  <a:lnTo>
                    <a:pt x="592" y="1"/>
                  </a:lnTo>
                  <a:lnTo>
                    <a:pt x="579" y="2"/>
                  </a:lnTo>
                  <a:lnTo>
                    <a:pt x="564" y="5"/>
                  </a:lnTo>
                  <a:lnTo>
                    <a:pt x="549" y="7"/>
                  </a:lnTo>
                  <a:lnTo>
                    <a:pt x="535" y="11"/>
                  </a:lnTo>
                  <a:lnTo>
                    <a:pt x="520" y="15"/>
                  </a:lnTo>
                  <a:lnTo>
                    <a:pt x="505" y="20"/>
                  </a:lnTo>
                  <a:lnTo>
                    <a:pt x="489" y="25"/>
                  </a:lnTo>
                  <a:lnTo>
                    <a:pt x="474" y="31"/>
                  </a:lnTo>
                  <a:lnTo>
                    <a:pt x="459" y="38"/>
                  </a:lnTo>
                  <a:lnTo>
                    <a:pt x="443" y="44"/>
                  </a:lnTo>
                  <a:lnTo>
                    <a:pt x="428" y="53"/>
                  </a:lnTo>
                  <a:lnTo>
                    <a:pt x="414" y="61"/>
                  </a:lnTo>
                  <a:lnTo>
                    <a:pt x="398" y="70"/>
                  </a:lnTo>
                  <a:lnTo>
                    <a:pt x="383" y="80"/>
                  </a:lnTo>
                  <a:lnTo>
                    <a:pt x="367" y="89"/>
                  </a:lnTo>
                  <a:lnTo>
                    <a:pt x="352" y="100"/>
                  </a:lnTo>
                  <a:lnTo>
                    <a:pt x="337" y="112"/>
                  </a:lnTo>
                  <a:lnTo>
                    <a:pt x="322" y="123"/>
                  </a:lnTo>
                  <a:lnTo>
                    <a:pt x="306" y="135"/>
                  </a:lnTo>
                  <a:lnTo>
                    <a:pt x="291" y="148"/>
                  </a:lnTo>
                  <a:lnTo>
                    <a:pt x="276" y="160"/>
                  </a:lnTo>
                  <a:lnTo>
                    <a:pt x="262" y="174"/>
                  </a:lnTo>
                  <a:lnTo>
                    <a:pt x="247" y="188"/>
                  </a:lnTo>
                  <a:lnTo>
                    <a:pt x="233" y="203"/>
                  </a:lnTo>
                  <a:lnTo>
                    <a:pt x="219" y="218"/>
                  </a:lnTo>
                  <a:lnTo>
                    <a:pt x="205" y="233"/>
                  </a:lnTo>
                  <a:lnTo>
                    <a:pt x="191" y="249"/>
                  </a:lnTo>
                  <a:lnTo>
                    <a:pt x="177" y="265"/>
                  </a:lnTo>
                  <a:lnTo>
                    <a:pt x="164" y="282"/>
                  </a:lnTo>
                  <a:lnTo>
                    <a:pt x="151" y="299"/>
                  </a:lnTo>
                  <a:lnTo>
                    <a:pt x="138" y="316"/>
                  </a:lnTo>
                  <a:lnTo>
                    <a:pt x="125" y="333"/>
                  </a:lnTo>
                  <a:lnTo>
                    <a:pt x="113" y="351"/>
                  </a:lnTo>
                  <a:lnTo>
                    <a:pt x="102" y="369"/>
                  </a:lnTo>
                  <a:lnTo>
                    <a:pt x="90" y="387"/>
                  </a:lnTo>
                  <a:lnTo>
                    <a:pt x="78" y="405"/>
                  </a:lnTo>
                  <a:lnTo>
                    <a:pt x="68" y="425"/>
                  </a:lnTo>
                  <a:lnTo>
                    <a:pt x="57" y="444"/>
                  </a:lnTo>
                  <a:lnTo>
                    <a:pt x="46" y="463"/>
                  </a:lnTo>
                  <a:lnTo>
                    <a:pt x="37" y="482"/>
                  </a:lnTo>
                  <a:lnTo>
                    <a:pt x="27" y="501"/>
                  </a:lnTo>
                  <a:lnTo>
                    <a:pt x="17" y="521"/>
                  </a:lnTo>
                  <a:lnTo>
                    <a:pt x="9" y="541"/>
                  </a:lnTo>
                  <a:lnTo>
                    <a:pt x="0" y="56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1333" name="Freeform 213"/>
            <p:cNvSpPr>
              <a:spLocks/>
            </p:cNvSpPr>
            <p:nvPr/>
          </p:nvSpPr>
          <p:spPr bwMode="auto">
            <a:xfrm>
              <a:off x="4960" y="382"/>
              <a:ext cx="79" cy="366"/>
            </a:xfrm>
            <a:custGeom>
              <a:avLst/>
              <a:gdLst>
                <a:gd name="T0" fmla="*/ 72 w 140"/>
                <a:gd name="T1" fmla="*/ 0 h 641"/>
                <a:gd name="T2" fmla="*/ 63 w 140"/>
                <a:gd name="T3" fmla="*/ 19 h 641"/>
                <a:gd name="T4" fmla="*/ 56 w 140"/>
                <a:gd name="T5" fmla="*/ 39 h 641"/>
                <a:gd name="T6" fmla="*/ 50 w 140"/>
                <a:gd name="T7" fmla="*/ 58 h 641"/>
                <a:gd name="T8" fmla="*/ 43 w 140"/>
                <a:gd name="T9" fmla="*/ 79 h 641"/>
                <a:gd name="T10" fmla="*/ 37 w 140"/>
                <a:gd name="T11" fmla="*/ 98 h 641"/>
                <a:gd name="T12" fmla="*/ 32 w 140"/>
                <a:gd name="T13" fmla="*/ 117 h 641"/>
                <a:gd name="T14" fmla="*/ 26 w 140"/>
                <a:gd name="T15" fmla="*/ 137 h 641"/>
                <a:gd name="T16" fmla="*/ 21 w 140"/>
                <a:gd name="T17" fmla="*/ 156 h 641"/>
                <a:gd name="T18" fmla="*/ 17 w 140"/>
                <a:gd name="T19" fmla="*/ 175 h 641"/>
                <a:gd name="T20" fmla="*/ 13 w 140"/>
                <a:gd name="T21" fmla="*/ 195 h 641"/>
                <a:gd name="T22" fmla="*/ 10 w 140"/>
                <a:gd name="T23" fmla="*/ 214 h 641"/>
                <a:gd name="T24" fmla="*/ 7 w 140"/>
                <a:gd name="T25" fmla="*/ 233 h 641"/>
                <a:gd name="T26" fmla="*/ 5 w 140"/>
                <a:gd name="T27" fmla="*/ 252 h 641"/>
                <a:gd name="T28" fmla="*/ 3 w 140"/>
                <a:gd name="T29" fmla="*/ 270 h 641"/>
                <a:gd name="T30" fmla="*/ 2 w 140"/>
                <a:gd name="T31" fmla="*/ 288 h 641"/>
                <a:gd name="T32" fmla="*/ 1 w 140"/>
                <a:gd name="T33" fmla="*/ 306 h 641"/>
                <a:gd name="T34" fmla="*/ 0 w 140"/>
                <a:gd name="T35" fmla="*/ 325 h 641"/>
                <a:gd name="T36" fmla="*/ 0 w 140"/>
                <a:gd name="T37" fmla="*/ 343 h 641"/>
                <a:gd name="T38" fmla="*/ 1 w 140"/>
                <a:gd name="T39" fmla="*/ 360 h 641"/>
                <a:gd name="T40" fmla="*/ 2 w 140"/>
                <a:gd name="T41" fmla="*/ 377 h 641"/>
                <a:gd name="T42" fmla="*/ 3 w 140"/>
                <a:gd name="T43" fmla="*/ 394 h 641"/>
                <a:gd name="T44" fmla="*/ 5 w 140"/>
                <a:gd name="T45" fmla="*/ 410 h 641"/>
                <a:gd name="T46" fmla="*/ 8 w 140"/>
                <a:gd name="T47" fmla="*/ 426 h 641"/>
                <a:gd name="T48" fmla="*/ 10 w 140"/>
                <a:gd name="T49" fmla="*/ 441 h 641"/>
                <a:gd name="T50" fmla="*/ 14 w 140"/>
                <a:gd name="T51" fmla="*/ 457 h 641"/>
                <a:gd name="T52" fmla="*/ 18 w 140"/>
                <a:gd name="T53" fmla="*/ 471 h 641"/>
                <a:gd name="T54" fmla="*/ 22 w 140"/>
                <a:gd name="T55" fmla="*/ 485 h 641"/>
                <a:gd name="T56" fmla="*/ 27 w 140"/>
                <a:gd name="T57" fmla="*/ 499 h 641"/>
                <a:gd name="T58" fmla="*/ 33 w 140"/>
                <a:gd name="T59" fmla="*/ 513 h 641"/>
                <a:gd name="T60" fmla="*/ 38 w 140"/>
                <a:gd name="T61" fmla="*/ 526 h 641"/>
                <a:gd name="T62" fmla="*/ 44 w 140"/>
                <a:gd name="T63" fmla="*/ 539 h 641"/>
                <a:gd name="T64" fmla="*/ 51 w 140"/>
                <a:gd name="T65" fmla="*/ 550 h 641"/>
                <a:gd name="T66" fmla="*/ 58 w 140"/>
                <a:gd name="T67" fmla="*/ 562 h 641"/>
                <a:gd name="T68" fmla="*/ 66 w 140"/>
                <a:gd name="T69" fmla="*/ 573 h 641"/>
                <a:gd name="T70" fmla="*/ 73 w 140"/>
                <a:gd name="T71" fmla="*/ 583 h 641"/>
                <a:gd name="T72" fmla="*/ 82 w 140"/>
                <a:gd name="T73" fmla="*/ 593 h 641"/>
                <a:gd name="T74" fmla="*/ 90 w 140"/>
                <a:gd name="T75" fmla="*/ 602 h 641"/>
                <a:gd name="T76" fmla="*/ 100 w 140"/>
                <a:gd name="T77" fmla="*/ 611 h 641"/>
                <a:gd name="T78" fmla="*/ 109 w 140"/>
                <a:gd name="T79" fmla="*/ 619 h 641"/>
                <a:gd name="T80" fmla="*/ 119 w 140"/>
                <a:gd name="T81" fmla="*/ 627 h 641"/>
                <a:gd name="T82" fmla="*/ 129 w 140"/>
                <a:gd name="T83" fmla="*/ 634 h 641"/>
                <a:gd name="T84" fmla="*/ 140 w 140"/>
                <a:gd name="T85" fmla="*/ 641 h 6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0" h="641">
                  <a:moveTo>
                    <a:pt x="72" y="0"/>
                  </a:moveTo>
                  <a:lnTo>
                    <a:pt x="63" y="19"/>
                  </a:lnTo>
                  <a:lnTo>
                    <a:pt x="56" y="39"/>
                  </a:lnTo>
                  <a:lnTo>
                    <a:pt x="50" y="58"/>
                  </a:lnTo>
                  <a:lnTo>
                    <a:pt x="43" y="79"/>
                  </a:lnTo>
                  <a:lnTo>
                    <a:pt x="37" y="98"/>
                  </a:lnTo>
                  <a:lnTo>
                    <a:pt x="32" y="117"/>
                  </a:lnTo>
                  <a:lnTo>
                    <a:pt x="26" y="137"/>
                  </a:lnTo>
                  <a:lnTo>
                    <a:pt x="21" y="156"/>
                  </a:lnTo>
                  <a:lnTo>
                    <a:pt x="17" y="175"/>
                  </a:lnTo>
                  <a:lnTo>
                    <a:pt x="13" y="195"/>
                  </a:lnTo>
                  <a:lnTo>
                    <a:pt x="10" y="214"/>
                  </a:lnTo>
                  <a:lnTo>
                    <a:pt x="7" y="233"/>
                  </a:lnTo>
                  <a:lnTo>
                    <a:pt x="5" y="252"/>
                  </a:lnTo>
                  <a:lnTo>
                    <a:pt x="3" y="270"/>
                  </a:lnTo>
                  <a:lnTo>
                    <a:pt x="2" y="288"/>
                  </a:lnTo>
                  <a:lnTo>
                    <a:pt x="1" y="306"/>
                  </a:lnTo>
                  <a:lnTo>
                    <a:pt x="0" y="325"/>
                  </a:lnTo>
                  <a:lnTo>
                    <a:pt x="0" y="343"/>
                  </a:lnTo>
                  <a:lnTo>
                    <a:pt x="1" y="360"/>
                  </a:lnTo>
                  <a:lnTo>
                    <a:pt x="2" y="377"/>
                  </a:lnTo>
                  <a:lnTo>
                    <a:pt x="3" y="394"/>
                  </a:lnTo>
                  <a:lnTo>
                    <a:pt x="5" y="410"/>
                  </a:lnTo>
                  <a:lnTo>
                    <a:pt x="8" y="426"/>
                  </a:lnTo>
                  <a:lnTo>
                    <a:pt x="10" y="441"/>
                  </a:lnTo>
                  <a:lnTo>
                    <a:pt x="14" y="457"/>
                  </a:lnTo>
                  <a:lnTo>
                    <a:pt x="18" y="471"/>
                  </a:lnTo>
                  <a:lnTo>
                    <a:pt x="22" y="485"/>
                  </a:lnTo>
                  <a:lnTo>
                    <a:pt x="27" y="499"/>
                  </a:lnTo>
                  <a:lnTo>
                    <a:pt x="33" y="513"/>
                  </a:lnTo>
                  <a:lnTo>
                    <a:pt x="38" y="526"/>
                  </a:lnTo>
                  <a:lnTo>
                    <a:pt x="44" y="539"/>
                  </a:lnTo>
                  <a:lnTo>
                    <a:pt x="51" y="550"/>
                  </a:lnTo>
                  <a:lnTo>
                    <a:pt x="58" y="562"/>
                  </a:lnTo>
                  <a:lnTo>
                    <a:pt x="66" y="573"/>
                  </a:lnTo>
                  <a:lnTo>
                    <a:pt x="73" y="583"/>
                  </a:lnTo>
                  <a:lnTo>
                    <a:pt x="82" y="593"/>
                  </a:lnTo>
                  <a:lnTo>
                    <a:pt x="90" y="602"/>
                  </a:lnTo>
                  <a:lnTo>
                    <a:pt x="100" y="611"/>
                  </a:lnTo>
                  <a:lnTo>
                    <a:pt x="109" y="619"/>
                  </a:lnTo>
                  <a:lnTo>
                    <a:pt x="119" y="627"/>
                  </a:lnTo>
                  <a:lnTo>
                    <a:pt x="129" y="634"/>
                  </a:lnTo>
                  <a:lnTo>
                    <a:pt x="140" y="64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1334" name="Freeform 214"/>
            <p:cNvSpPr>
              <a:spLocks/>
            </p:cNvSpPr>
            <p:nvPr/>
          </p:nvSpPr>
          <p:spPr bwMode="auto">
            <a:xfrm>
              <a:off x="5230" y="219"/>
              <a:ext cx="544" cy="700"/>
            </a:xfrm>
            <a:custGeom>
              <a:avLst/>
              <a:gdLst>
                <a:gd name="T0" fmla="*/ 780 w 955"/>
                <a:gd name="T1" fmla="*/ 16 h 1234"/>
                <a:gd name="T2" fmla="*/ 730 w 955"/>
                <a:gd name="T3" fmla="*/ 4 h 1234"/>
                <a:gd name="T4" fmla="*/ 675 w 955"/>
                <a:gd name="T5" fmla="*/ 1 h 1234"/>
                <a:gd name="T6" fmla="*/ 617 w 955"/>
                <a:gd name="T7" fmla="*/ 9 h 1234"/>
                <a:gd name="T8" fmla="*/ 557 w 955"/>
                <a:gd name="T9" fmla="*/ 27 h 1234"/>
                <a:gd name="T10" fmla="*/ 495 w 955"/>
                <a:gd name="T11" fmla="*/ 56 h 1234"/>
                <a:gd name="T12" fmla="*/ 432 w 955"/>
                <a:gd name="T13" fmla="*/ 94 h 1234"/>
                <a:gd name="T14" fmla="*/ 371 w 955"/>
                <a:gd name="T15" fmla="*/ 141 h 1234"/>
                <a:gd name="T16" fmla="*/ 312 w 955"/>
                <a:gd name="T17" fmla="*/ 195 h 1234"/>
                <a:gd name="T18" fmla="*/ 255 w 955"/>
                <a:gd name="T19" fmla="*/ 258 h 1234"/>
                <a:gd name="T20" fmla="*/ 202 w 955"/>
                <a:gd name="T21" fmla="*/ 326 h 1234"/>
                <a:gd name="T22" fmla="*/ 153 w 955"/>
                <a:gd name="T23" fmla="*/ 399 h 1234"/>
                <a:gd name="T24" fmla="*/ 110 w 955"/>
                <a:gd name="T25" fmla="*/ 475 h 1234"/>
                <a:gd name="T26" fmla="*/ 74 w 955"/>
                <a:gd name="T27" fmla="*/ 555 h 1234"/>
                <a:gd name="T28" fmla="*/ 44 w 955"/>
                <a:gd name="T29" fmla="*/ 635 h 1234"/>
                <a:gd name="T30" fmla="*/ 22 w 955"/>
                <a:gd name="T31" fmla="*/ 715 h 1234"/>
                <a:gd name="T32" fmla="*/ 7 w 955"/>
                <a:gd name="T33" fmla="*/ 794 h 1234"/>
                <a:gd name="T34" fmla="*/ 0 w 955"/>
                <a:gd name="T35" fmla="*/ 868 h 1234"/>
                <a:gd name="T36" fmla="*/ 1 w 955"/>
                <a:gd name="T37" fmla="*/ 940 h 1234"/>
                <a:gd name="T38" fmla="*/ 10 w 955"/>
                <a:gd name="T39" fmla="*/ 1006 h 1234"/>
                <a:gd name="T40" fmla="*/ 27 w 955"/>
                <a:gd name="T41" fmla="*/ 1064 h 1234"/>
                <a:gd name="T42" fmla="*/ 53 w 955"/>
                <a:gd name="T43" fmla="*/ 1115 h 1234"/>
                <a:gd name="T44" fmla="*/ 85 w 955"/>
                <a:gd name="T45" fmla="*/ 1159 h 1234"/>
                <a:gd name="T46" fmla="*/ 123 w 955"/>
                <a:gd name="T47" fmla="*/ 1193 h 1234"/>
                <a:gd name="T48" fmla="*/ 168 w 955"/>
                <a:gd name="T49" fmla="*/ 1216 h 1234"/>
                <a:gd name="T50" fmla="*/ 218 w 955"/>
                <a:gd name="T51" fmla="*/ 1231 h 1234"/>
                <a:gd name="T52" fmla="*/ 272 w 955"/>
                <a:gd name="T53" fmla="*/ 1234 h 1234"/>
                <a:gd name="T54" fmla="*/ 330 w 955"/>
                <a:gd name="T55" fmla="*/ 1228 h 1234"/>
                <a:gd name="T56" fmla="*/ 390 w 955"/>
                <a:gd name="T57" fmla="*/ 1210 h 1234"/>
                <a:gd name="T58" fmla="*/ 452 w 955"/>
                <a:gd name="T59" fmla="*/ 1183 h 1234"/>
                <a:gd name="T60" fmla="*/ 514 w 955"/>
                <a:gd name="T61" fmla="*/ 1146 h 1234"/>
                <a:gd name="T62" fmla="*/ 576 w 955"/>
                <a:gd name="T63" fmla="*/ 1100 h 1234"/>
                <a:gd name="T64" fmla="*/ 635 w 955"/>
                <a:gd name="T65" fmla="*/ 1047 h 1234"/>
                <a:gd name="T66" fmla="*/ 693 w 955"/>
                <a:gd name="T67" fmla="*/ 985 h 1234"/>
                <a:gd name="T68" fmla="*/ 746 w 955"/>
                <a:gd name="T69" fmla="*/ 918 h 1234"/>
                <a:gd name="T70" fmla="*/ 795 w 955"/>
                <a:gd name="T71" fmla="*/ 846 h 1234"/>
                <a:gd name="T72" fmla="*/ 839 w 955"/>
                <a:gd name="T73" fmla="*/ 769 h 1234"/>
                <a:gd name="T74" fmla="*/ 876 w 955"/>
                <a:gd name="T75" fmla="*/ 690 h 1234"/>
                <a:gd name="T76" fmla="*/ 907 w 955"/>
                <a:gd name="T77" fmla="*/ 611 h 1234"/>
                <a:gd name="T78" fmla="*/ 930 w 955"/>
                <a:gd name="T79" fmla="*/ 531 h 1234"/>
                <a:gd name="T80" fmla="*/ 946 w 955"/>
                <a:gd name="T81" fmla="*/ 452 h 1234"/>
                <a:gd name="T82" fmla="*/ 954 w 955"/>
                <a:gd name="T83" fmla="*/ 376 h 1234"/>
                <a:gd name="T84" fmla="*/ 954 w 955"/>
                <a:gd name="T85" fmla="*/ 304 h 1234"/>
                <a:gd name="T86" fmla="*/ 945 w 955"/>
                <a:gd name="T87" fmla="*/ 238 h 1234"/>
                <a:gd name="T88" fmla="*/ 929 w 955"/>
                <a:gd name="T89" fmla="*/ 178 h 1234"/>
                <a:gd name="T90" fmla="*/ 905 w 955"/>
                <a:gd name="T91" fmla="*/ 125 h 1234"/>
                <a:gd name="T92" fmla="*/ 874 w 955"/>
                <a:gd name="T93" fmla="*/ 81 h 1234"/>
                <a:gd name="T94" fmla="*/ 836 w 955"/>
                <a:gd name="T95" fmla="*/ 46 h 1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55" h="1234">
                  <a:moveTo>
                    <a:pt x="814" y="32"/>
                  </a:moveTo>
                  <a:lnTo>
                    <a:pt x="804" y="26"/>
                  </a:lnTo>
                  <a:lnTo>
                    <a:pt x="792" y="21"/>
                  </a:lnTo>
                  <a:lnTo>
                    <a:pt x="780" y="16"/>
                  </a:lnTo>
                  <a:lnTo>
                    <a:pt x="768" y="12"/>
                  </a:lnTo>
                  <a:lnTo>
                    <a:pt x="756" y="8"/>
                  </a:lnTo>
                  <a:lnTo>
                    <a:pt x="743" y="6"/>
                  </a:lnTo>
                  <a:lnTo>
                    <a:pt x="730" y="4"/>
                  </a:lnTo>
                  <a:lnTo>
                    <a:pt x="716" y="1"/>
                  </a:lnTo>
                  <a:lnTo>
                    <a:pt x="702" y="0"/>
                  </a:lnTo>
                  <a:lnTo>
                    <a:pt x="689" y="0"/>
                  </a:lnTo>
                  <a:lnTo>
                    <a:pt x="675" y="1"/>
                  </a:lnTo>
                  <a:lnTo>
                    <a:pt x="661" y="3"/>
                  </a:lnTo>
                  <a:lnTo>
                    <a:pt x="646" y="4"/>
                  </a:lnTo>
                  <a:lnTo>
                    <a:pt x="632" y="6"/>
                  </a:lnTo>
                  <a:lnTo>
                    <a:pt x="617" y="9"/>
                  </a:lnTo>
                  <a:lnTo>
                    <a:pt x="602" y="13"/>
                  </a:lnTo>
                  <a:lnTo>
                    <a:pt x="586" y="17"/>
                  </a:lnTo>
                  <a:lnTo>
                    <a:pt x="571" y="22"/>
                  </a:lnTo>
                  <a:lnTo>
                    <a:pt x="557" y="27"/>
                  </a:lnTo>
                  <a:lnTo>
                    <a:pt x="541" y="33"/>
                  </a:lnTo>
                  <a:lnTo>
                    <a:pt x="526" y="41"/>
                  </a:lnTo>
                  <a:lnTo>
                    <a:pt x="510" y="48"/>
                  </a:lnTo>
                  <a:lnTo>
                    <a:pt x="495" y="56"/>
                  </a:lnTo>
                  <a:lnTo>
                    <a:pt x="479" y="64"/>
                  </a:lnTo>
                  <a:lnTo>
                    <a:pt x="464" y="74"/>
                  </a:lnTo>
                  <a:lnTo>
                    <a:pt x="448" y="83"/>
                  </a:lnTo>
                  <a:lnTo>
                    <a:pt x="432" y="94"/>
                  </a:lnTo>
                  <a:lnTo>
                    <a:pt x="417" y="105"/>
                  </a:lnTo>
                  <a:lnTo>
                    <a:pt x="401" y="116"/>
                  </a:lnTo>
                  <a:lnTo>
                    <a:pt x="386" y="128"/>
                  </a:lnTo>
                  <a:lnTo>
                    <a:pt x="371" y="141"/>
                  </a:lnTo>
                  <a:lnTo>
                    <a:pt x="356" y="154"/>
                  </a:lnTo>
                  <a:lnTo>
                    <a:pt x="341" y="168"/>
                  </a:lnTo>
                  <a:lnTo>
                    <a:pt x="327" y="181"/>
                  </a:lnTo>
                  <a:lnTo>
                    <a:pt x="312" y="195"/>
                  </a:lnTo>
                  <a:lnTo>
                    <a:pt x="297" y="210"/>
                  </a:lnTo>
                  <a:lnTo>
                    <a:pt x="283" y="226"/>
                  </a:lnTo>
                  <a:lnTo>
                    <a:pt x="269" y="241"/>
                  </a:lnTo>
                  <a:lnTo>
                    <a:pt x="255" y="258"/>
                  </a:lnTo>
                  <a:lnTo>
                    <a:pt x="241" y="274"/>
                  </a:lnTo>
                  <a:lnTo>
                    <a:pt x="228" y="291"/>
                  </a:lnTo>
                  <a:lnTo>
                    <a:pt x="215" y="308"/>
                  </a:lnTo>
                  <a:lnTo>
                    <a:pt x="202" y="326"/>
                  </a:lnTo>
                  <a:lnTo>
                    <a:pt x="189" y="343"/>
                  </a:lnTo>
                  <a:lnTo>
                    <a:pt x="176" y="361"/>
                  </a:lnTo>
                  <a:lnTo>
                    <a:pt x="165" y="381"/>
                  </a:lnTo>
                  <a:lnTo>
                    <a:pt x="153" y="399"/>
                  </a:lnTo>
                  <a:lnTo>
                    <a:pt x="142" y="418"/>
                  </a:lnTo>
                  <a:lnTo>
                    <a:pt x="132" y="437"/>
                  </a:lnTo>
                  <a:lnTo>
                    <a:pt x="121" y="456"/>
                  </a:lnTo>
                  <a:lnTo>
                    <a:pt x="110" y="475"/>
                  </a:lnTo>
                  <a:lnTo>
                    <a:pt x="101" y="496"/>
                  </a:lnTo>
                  <a:lnTo>
                    <a:pt x="91" y="515"/>
                  </a:lnTo>
                  <a:lnTo>
                    <a:pt x="83" y="535"/>
                  </a:lnTo>
                  <a:lnTo>
                    <a:pt x="74" y="555"/>
                  </a:lnTo>
                  <a:lnTo>
                    <a:pt x="66" y="574"/>
                  </a:lnTo>
                  <a:lnTo>
                    <a:pt x="58" y="595"/>
                  </a:lnTo>
                  <a:lnTo>
                    <a:pt x="51" y="615"/>
                  </a:lnTo>
                  <a:lnTo>
                    <a:pt x="44" y="635"/>
                  </a:lnTo>
                  <a:lnTo>
                    <a:pt x="38" y="655"/>
                  </a:lnTo>
                  <a:lnTo>
                    <a:pt x="32" y="675"/>
                  </a:lnTo>
                  <a:lnTo>
                    <a:pt x="26" y="695"/>
                  </a:lnTo>
                  <a:lnTo>
                    <a:pt x="22" y="715"/>
                  </a:lnTo>
                  <a:lnTo>
                    <a:pt x="17" y="735"/>
                  </a:lnTo>
                  <a:lnTo>
                    <a:pt x="14" y="754"/>
                  </a:lnTo>
                  <a:lnTo>
                    <a:pt x="9" y="773"/>
                  </a:lnTo>
                  <a:lnTo>
                    <a:pt x="7" y="794"/>
                  </a:lnTo>
                  <a:lnTo>
                    <a:pt x="4" y="813"/>
                  </a:lnTo>
                  <a:lnTo>
                    <a:pt x="3" y="831"/>
                  </a:lnTo>
                  <a:lnTo>
                    <a:pt x="1" y="850"/>
                  </a:lnTo>
                  <a:lnTo>
                    <a:pt x="0" y="868"/>
                  </a:lnTo>
                  <a:lnTo>
                    <a:pt x="0" y="886"/>
                  </a:lnTo>
                  <a:lnTo>
                    <a:pt x="0" y="904"/>
                  </a:lnTo>
                  <a:lnTo>
                    <a:pt x="0" y="922"/>
                  </a:lnTo>
                  <a:lnTo>
                    <a:pt x="1" y="940"/>
                  </a:lnTo>
                  <a:lnTo>
                    <a:pt x="3" y="957"/>
                  </a:lnTo>
                  <a:lnTo>
                    <a:pt x="5" y="974"/>
                  </a:lnTo>
                  <a:lnTo>
                    <a:pt x="7" y="990"/>
                  </a:lnTo>
                  <a:lnTo>
                    <a:pt x="10" y="1006"/>
                  </a:lnTo>
                  <a:lnTo>
                    <a:pt x="15" y="1020"/>
                  </a:lnTo>
                  <a:lnTo>
                    <a:pt x="18" y="1035"/>
                  </a:lnTo>
                  <a:lnTo>
                    <a:pt x="23" y="1050"/>
                  </a:lnTo>
                  <a:lnTo>
                    <a:pt x="27" y="1064"/>
                  </a:lnTo>
                  <a:lnTo>
                    <a:pt x="34" y="1078"/>
                  </a:lnTo>
                  <a:lnTo>
                    <a:pt x="39" y="1091"/>
                  </a:lnTo>
                  <a:lnTo>
                    <a:pt x="45" y="1103"/>
                  </a:lnTo>
                  <a:lnTo>
                    <a:pt x="53" y="1115"/>
                  </a:lnTo>
                  <a:lnTo>
                    <a:pt x="60" y="1127"/>
                  </a:lnTo>
                  <a:lnTo>
                    <a:pt x="68" y="1139"/>
                  </a:lnTo>
                  <a:lnTo>
                    <a:pt x="76" y="1149"/>
                  </a:lnTo>
                  <a:lnTo>
                    <a:pt x="85" y="1159"/>
                  </a:lnTo>
                  <a:lnTo>
                    <a:pt x="93" y="1168"/>
                  </a:lnTo>
                  <a:lnTo>
                    <a:pt x="103" y="1177"/>
                  </a:lnTo>
                  <a:lnTo>
                    <a:pt x="113" y="1185"/>
                  </a:lnTo>
                  <a:lnTo>
                    <a:pt x="123" y="1193"/>
                  </a:lnTo>
                  <a:lnTo>
                    <a:pt x="134" y="1199"/>
                  </a:lnTo>
                  <a:lnTo>
                    <a:pt x="144" y="1206"/>
                  </a:lnTo>
                  <a:lnTo>
                    <a:pt x="156" y="1212"/>
                  </a:lnTo>
                  <a:lnTo>
                    <a:pt x="168" y="1216"/>
                  </a:lnTo>
                  <a:lnTo>
                    <a:pt x="180" y="1222"/>
                  </a:lnTo>
                  <a:lnTo>
                    <a:pt x="192" y="1225"/>
                  </a:lnTo>
                  <a:lnTo>
                    <a:pt x="205" y="1228"/>
                  </a:lnTo>
                  <a:lnTo>
                    <a:pt x="218" y="1231"/>
                  </a:lnTo>
                  <a:lnTo>
                    <a:pt x="231" y="1232"/>
                  </a:lnTo>
                  <a:lnTo>
                    <a:pt x="245" y="1234"/>
                  </a:lnTo>
                  <a:lnTo>
                    <a:pt x="258" y="1234"/>
                  </a:lnTo>
                  <a:lnTo>
                    <a:pt x="272" y="1234"/>
                  </a:lnTo>
                  <a:lnTo>
                    <a:pt x="286" y="1233"/>
                  </a:lnTo>
                  <a:lnTo>
                    <a:pt x="301" y="1232"/>
                  </a:lnTo>
                  <a:lnTo>
                    <a:pt x="315" y="1230"/>
                  </a:lnTo>
                  <a:lnTo>
                    <a:pt x="330" y="1228"/>
                  </a:lnTo>
                  <a:lnTo>
                    <a:pt x="345" y="1224"/>
                  </a:lnTo>
                  <a:lnTo>
                    <a:pt x="360" y="1221"/>
                  </a:lnTo>
                  <a:lnTo>
                    <a:pt x="374" y="1215"/>
                  </a:lnTo>
                  <a:lnTo>
                    <a:pt x="390" y="1210"/>
                  </a:lnTo>
                  <a:lnTo>
                    <a:pt x="405" y="1205"/>
                  </a:lnTo>
                  <a:lnTo>
                    <a:pt x="421" y="1198"/>
                  </a:lnTo>
                  <a:lnTo>
                    <a:pt x="436" y="1191"/>
                  </a:lnTo>
                  <a:lnTo>
                    <a:pt x="452" y="1183"/>
                  </a:lnTo>
                  <a:lnTo>
                    <a:pt x="467" y="1175"/>
                  </a:lnTo>
                  <a:lnTo>
                    <a:pt x="483" y="1166"/>
                  </a:lnTo>
                  <a:lnTo>
                    <a:pt x="498" y="1157"/>
                  </a:lnTo>
                  <a:lnTo>
                    <a:pt x="514" y="1146"/>
                  </a:lnTo>
                  <a:lnTo>
                    <a:pt x="530" y="1135"/>
                  </a:lnTo>
                  <a:lnTo>
                    <a:pt x="545" y="1125"/>
                  </a:lnTo>
                  <a:lnTo>
                    <a:pt x="560" y="1113"/>
                  </a:lnTo>
                  <a:lnTo>
                    <a:pt x="576" y="1100"/>
                  </a:lnTo>
                  <a:lnTo>
                    <a:pt x="591" y="1088"/>
                  </a:lnTo>
                  <a:lnTo>
                    <a:pt x="606" y="1075"/>
                  </a:lnTo>
                  <a:lnTo>
                    <a:pt x="620" y="1061"/>
                  </a:lnTo>
                  <a:lnTo>
                    <a:pt x="635" y="1047"/>
                  </a:lnTo>
                  <a:lnTo>
                    <a:pt x="650" y="1032"/>
                  </a:lnTo>
                  <a:lnTo>
                    <a:pt x="664" y="1017"/>
                  </a:lnTo>
                  <a:lnTo>
                    <a:pt x="679" y="1001"/>
                  </a:lnTo>
                  <a:lnTo>
                    <a:pt x="693" y="985"/>
                  </a:lnTo>
                  <a:lnTo>
                    <a:pt x="707" y="969"/>
                  </a:lnTo>
                  <a:lnTo>
                    <a:pt x="719" y="952"/>
                  </a:lnTo>
                  <a:lnTo>
                    <a:pt x="733" y="935"/>
                  </a:lnTo>
                  <a:lnTo>
                    <a:pt x="746" y="918"/>
                  </a:lnTo>
                  <a:lnTo>
                    <a:pt x="759" y="900"/>
                  </a:lnTo>
                  <a:lnTo>
                    <a:pt x="772" y="882"/>
                  </a:lnTo>
                  <a:lnTo>
                    <a:pt x="783" y="864"/>
                  </a:lnTo>
                  <a:lnTo>
                    <a:pt x="795" y="846"/>
                  </a:lnTo>
                  <a:lnTo>
                    <a:pt x="807" y="827"/>
                  </a:lnTo>
                  <a:lnTo>
                    <a:pt x="817" y="807"/>
                  </a:lnTo>
                  <a:lnTo>
                    <a:pt x="828" y="788"/>
                  </a:lnTo>
                  <a:lnTo>
                    <a:pt x="839" y="769"/>
                  </a:lnTo>
                  <a:lnTo>
                    <a:pt x="848" y="750"/>
                  </a:lnTo>
                  <a:lnTo>
                    <a:pt x="858" y="730"/>
                  </a:lnTo>
                  <a:lnTo>
                    <a:pt x="867" y="711"/>
                  </a:lnTo>
                  <a:lnTo>
                    <a:pt x="876" y="690"/>
                  </a:lnTo>
                  <a:lnTo>
                    <a:pt x="885" y="670"/>
                  </a:lnTo>
                  <a:lnTo>
                    <a:pt x="892" y="650"/>
                  </a:lnTo>
                  <a:lnTo>
                    <a:pt x="899" y="631"/>
                  </a:lnTo>
                  <a:lnTo>
                    <a:pt x="907" y="611"/>
                  </a:lnTo>
                  <a:lnTo>
                    <a:pt x="913" y="590"/>
                  </a:lnTo>
                  <a:lnTo>
                    <a:pt x="920" y="570"/>
                  </a:lnTo>
                  <a:lnTo>
                    <a:pt x="925" y="550"/>
                  </a:lnTo>
                  <a:lnTo>
                    <a:pt x="930" y="531"/>
                  </a:lnTo>
                  <a:lnTo>
                    <a:pt x="935" y="510"/>
                  </a:lnTo>
                  <a:lnTo>
                    <a:pt x="939" y="490"/>
                  </a:lnTo>
                  <a:lnTo>
                    <a:pt x="943" y="471"/>
                  </a:lnTo>
                  <a:lnTo>
                    <a:pt x="946" y="452"/>
                  </a:lnTo>
                  <a:lnTo>
                    <a:pt x="948" y="433"/>
                  </a:lnTo>
                  <a:lnTo>
                    <a:pt x="951" y="414"/>
                  </a:lnTo>
                  <a:lnTo>
                    <a:pt x="953" y="394"/>
                  </a:lnTo>
                  <a:lnTo>
                    <a:pt x="954" y="376"/>
                  </a:lnTo>
                  <a:lnTo>
                    <a:pt x="955" y="357"/>
                  </a:lnTo>
                  <a:lnTo>
                    <a:pt x="955" y="339"/>
                  </a:lnTo>
                  <a:lnTo>
                    <a:pt x="955" y="322"/>
                  </a:lnTo>
                  <a:lnTo>
                    <a:pt x="954" y="304"/>
                  </a:lnTo>
                  <a:lnTo>
                    <a:pt x="953" y="287"/>
                  </a:lnTo>
                  <a:lnTo>
                    <a:pt x="951" y="270"/>
                  </a:lnTo>
                  <a:lnTo>
                    <a:pt x="948" y="254"/>
                  </a:lnTo>
                  <a:lnTo>
                    <a:pt x="945" y="238"/>
                  </a:lnTo>
                  <a:lnTo>
                    <a:pt x="942" y="222"/>
                  </a:lnTo>
                  <a:lnTo>
                    <a:pt x="938" y="207"/>
                  </a:lnTo>
                  <a:lnTo>
                    <a:pt x="934" y="192"/>
                  </a:lnTo>
                  <a:lnTo>
                    <a:pt x="929" y="178"/>
                  </a:lnTo>
                  <a:lnTo>
                    <a:pt x="924" y="164"/>
                  </a:lnTo>
                  <a:lnTo>
                    <a:pt x="918" y="151"/>
                  </a:lnTo>
                  <a:lnTo>
                    <a:pt x="912" y="138"/>
                  </a:lnTo>
                  <a:lnTo>
                    <a:pt x="905" y="125"/>
                  </a:lnTo>
                  <a:lnTo>
                    <a:pt x="898" y="113"/>
                  </a:lnTo>
                  <a:lnTo>
                    <a:pt x="890" y="103"/>
                  </a:lnTo>
                  <a:lnTo>
                    <a:pt x="882" y="91"/>
                  </a:lnTo>
                  <a:lnTo>
                    <a:pt x="874" y="81"/>
                  </a:lnTo>
                  <a:lnTo>
                    <a:pt x="865" y="72"/>
                  </a:lnTo>
                  <a:lnTo>
                    <a:pt x="856" y="62"/>
                  </a:lnTo>
                  <a:lnTo>
                    <a:pt x="846" y="54"/>
                  </a:lnTo>
                  <a:lnTo>
                    <a:pt x="836" y="46"/>
                  </a:lnTo>
                  <a:lnTo>
                    <a:pt x="826" y="39"/>
                  </a:lnTo>
                  <a:lnTo>
                    <a:pt x="814" y="32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1335" name="Line 215"/>
            <p:cNvSpPr>
              <a:spLocks noChangeShapeType="1"/>
            </p:cNvSpPr>
            <p:nvPr/>
          </p:nvSpPr>
          <p:spPr bwMode="auto">
            <a:xfrm flipH="1">
              <a:off x="5377" y="1332"/>
              <a:ext cx="867" cy="50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1336" name="Freeform 216"/>
            <p:cNvSpPr>
              <a:spLocks/>
            </p:cNvSpPr>
            <p:nvPr/>
          </p:nvSpPr>
          <p:spPr bwMode="auto">
            <a:xfrm>
              <a:off x="6244" y="1217"/>
              <a:ext cx="83" cy="115"/>
            </a:xfrm>
            <a:custGeom>
              <a:avLst/>
              <a:gdLst>
                <a:gd name="T0" fmla="*/ 0 w 145"/>
                <a:gd name="T1" fmla="*/ 203 h 203"/>
                <a:gd name="T2" fmla="*/ 13 w 145"/>
                <a:gd name="T3" fmla="*/ 195 h 203"/>
                <a:gd name="T4" fmla="*/ 26 w 145"/>
                <a:gd name="T5" fmla="*/ 187 h 203"/>
                <a:gd name="T6" fmla="*/ 37 w 145"/>
                <a:gd name="T7" fmla="*/ 178 h 203"/>
                <a:gd name="T8" fmla="*/ 49 w 145"/>
                <a:gd name="T9" fmla="*/ 170 h 203"/>
                <a:gd name="T10" fmla="*/ 60 w 145"/>
                <a:gd name="T11" fmla="*/ 161 h 203"/>
                <a:gd name="T12" fmla="*/ 69 w 145"/>
                <a:gd name="T13" fmla="*/ 153 h 203"/>
                <a:gd name="T14" fmla="*/ 79 w 145"/>
                <a:gd name="T15" fmla="*/ 143 h 203"/>
                <a:gd name="T16" fmla="*/ 89 w 145"/>
                <a:gd name="T17" fmla="*/ 133 h 203"/>
                <a:gd name="T18" fmla="*/ 96 w 145"/>
                <a:gd name="T19" fmla="*/ 124 h 203"/>
                <a:gd name="T20" fmla="*/ 105 w 145"/>
                <a:gd name="T21" fmla="*/ 114 h 203"/>
                <a:gd name="T22" fmla="*/ 111 w 145"/>
                <a:gd name="T23" fmla="*/ 105 h 203"/>
                <a:gd name="T24" fmla="*/ 117 w 145"/>
                <a:gd name="T25" fmla="*/ 95 h 203"/>
                <a:gd name="T26" fmla="*/ 124 w 145"/>
                <a:gd name="T27" fmla="*/ 84 h 203"/>
                <a:gd name="T28" fmla="*/ 129 w 145"/>
                <a:gd name="T29" fmla="*/ 74 h 203"/>
                <a:gd name="T30" fmla="*/ 133 w 145"/>
                <a:gd name="T31" fmla="*/ 64 h 203"/>
                <a:gd name="T32" fmla="*/ 136 w 145"/>
                <a:gd name="T33" fmla="*/ 54 h 203"/>
                <a:gd name="T34" fmla="*/ 140 w 145"/>
                <a:gd name="T35" fmla="*/ 43 h 203"/>
                <a:gd name="T36" fmla="*/ 143 w 145"/>
                <a:gd name="T37" fmla="*/ 32 h 203"/>
                <a:gd name="T38" fmla="*/ 144 w 145"/>
                <a:gd name="T39" fmla="*/ 22 h 203"/>
                <a:gd name="T40" fmla="*/ 145 w 145"/>
                <a:gd name="T41" fmla="*/ 11 h 203"/>
                <a:gd name="T42" fmla="*/ 145 w 145"/>
                <a:gd name="T43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5" h="203">
                  <a:moveTo>
                    <a:pt x="0" y="203"/>
                  </a:moveTo>
                  <a:lnTo>
                    <a:pt x="13" y="195"/>
                  </a:lnTo>
                  <a:lnTo>
                    <a:pt x="26" y="187"/>
                  </a:lnTo>
                  <a:lnTo>
                    <a:pt x="37" y="178"/>
                  </a:lnTo>
                  <a:lnTo>
                    <a:pt x="49" y="170"/>
                  </a:lnTo>
                  <a:lnTo>
                    <a:pt x="60" y="161"/>
                  </a:lnTo>
                  <a:lnTo>
                    <a:pt x="69" y="153"/>
                  </a:lnTo>
                  <a:lnTo>
                    <a:pt x="79" y="143"/>
                  </a:lnTo>
                  <a:lnTo>
                    <a:pt x="89" y="133"/>
                  </a:lnTo>
                  <a:lnTo>
                    <a:pt x="96" y="124"/>
                  </a:lnTo>
                  <a:lnTo>
                    <a:pt x="105" y="114"/>
                  </a:lnTo>
                  <a:lnTo>
                    <a:pt x="111" y="105"/>
                  </a:lnTo>
                  <a:lnTo>
                    <a:pt x="117" y="95"/>
                  </a:lnTo>
                  <a:lnTo>
                    <a:pt x="124" y="84"/>
                  </a:lnTo>
                  <a:lnTo>
                    <a:pt x="129" y="74"/>
                  </a:lnTo>
                  <a:lnTo>
                    <a:pt x="133" y="64"/>
                  </a:lnTo>
                  <a:lnTo>
                    <a:pt x="136" y="54"/>
                  </a:lnTo>
                  <a:lnTo>
                    <a:pt x="140" y="43"/>
                  </a:lnTo>
                  <a:lnTo>
                    <a:pt x="143" y="32"/>
                  </a:lnTo>
                  <a:lnTo>
                    <a:pt x="144" y="22"/>
                  </a:lnTo>
                  <a:lnTo>
                    <a:pt x="145" y="11"/>
                  </a:lnTo>
                  <a:lnTo>
                    <a:pt x="145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1337" name="Freeform 217"/>
            <p:cNvSpPr>
              <a:spLocks/>
            </p:cNvSpPr>
            <p:nvPr/>
          </p:nvSpPr>
          <p:spPr bwMode="auto">
            <a:xfrm>
              <a:off x="4455" y="1281"/>
              <a:ext cx="524" cy="552"/>
            </a:xfrm>
            <a:custGeom>
              <a:avLst/>
              <a:gdLst>
                <a:gd name="T0" fmla="*/ 924 w 924"/>
                <a:gd name="T1" fmla="*/ 975 h 975"/>
                <a:gd name="T2" fmla="*/ 0 w 924"/>
                <a:gd name="T3" fmla="*/ 442 h 975"/>
                <a:gd name="T4" fmla="*/ 0 w 924"/>
                <a:gd name="T5" fmla="*/ 0 h 975"/>
                <a:gd name="T6" fmla="*/ 255 w 924"/>
                <a:gd name="T7" fmla="*/ 148 h 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24" h="975">
                  <a:moveTo>
                    <a:pt x="924" y="975"/>
                  </a:moveTo>
                  <a:lnTo>
                    <a:pt x="0" y="442"/>
                  </a:lnTo>
                  <a:lnTo>
                    <a:pt x="0" y="0"/>
                  </a:lnTo>
                  <a:lnTo>
                    <a:pt x="255" y="14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1338" name="Freeform 218"/>
            <p:cNvSpPr>
              <a:spLocks/>
            </p:cNvSpPr>
            <p:nvPr/>
          </p:nvSpPr>
          <p:spPr bwMode="auto">
            <a:xfrm>
              <a:off x="4979" y="1833"/>
              <a:ext cx="398" cy="48"/>
            </a:xfrm>
            <a:custGeom>
              <a:avLst/>
              <a:gdLst>
                <a:gd name="T0" fmla="*/ 0 w 700"/>
                <a:gd name="T1" fmla="*/ 0 h 84"/>
                <a:gd name="T2" fmla="*/ 13 w 700"/>
                <a:gd name="T3" fmla="*/ 8 h 84"/>
                <a:gd name="T4" fmla="*/ 27 w 700"/>
                <a:gd name="T5" fmla="*/ 15 h 84"/>
                <a:gd name="T6" fmla="*/ 41 w 700"/>
                <a:gd name="T7" fmla="*/ 22 h 84"/>
                <a:gd name="T8" fmla="*/ 56 w 700"/>
                <a:gd name="T9" fmla="*/ 28 h 84"/>
                <a:gd name="T10" fmla="*/ 71 w 700"/>
                <a:gd name="T11" fmla="*/ 34 h 84"/>
                <a:gd name="T12" fmla="*/ 87 w 700"/>
                <a:gd name="T13" fmla="*/ 41 h 84"/>
                <a:gd name="T14" fmla="*/ 103 w 700"/>
                <a:gd name="T15" fmla="*/ 46 h 84"/>
                <a:gd name="T16" fmla="*/ 119 w 700"/>
                <a:gd name="T17" fmla="*/ 51 h 84"/>
                <a:gd name="T18" fmla="*/ 135 w 700"/>
                <a:gd name="T19" fmla="*/ 56 h 84"/>
                <a:gd name="T20" fmla="*/ 152 w 700"/>
                <a:gd name="T21" fmla="*/ 60 h 84"/>
                <a:gd name="T22" fmla="*/ 169 w 700"/>
                <a:gd name="T23" fmla="*/ 64 h 84"/>
                <a:gd name="T24" fmla="*/ 187 w 700"/>
                <a:gd name="T25" fmla="*/ 68 h 84"/>
                <a:gd name="T26" fmla="*/ 204 w 700"/>
                <a:gd name="T27" fmla="*/ 72 h 84"/>
                <a:gd name="T28" fmla="*/ 222 w 700"/>
                <a:gd name="T29" fmla="*/ 75 h 84"/>
                <a:gd name="T30" fmla="*/ 240 w 700"/>
                <a:gd name="T31" fmla="*/ 77 h 84"/>
                <a:gd name="T32" fmla="*/ 258 w 700"/>
                <a:gd name="T33" fmla="*/ 79 h 84"/>
                <a:gd name="T34" fmla="*/ 276 w 700"/>
                <a:gd name="T35" fmla="*/ 81 h 84"/>
                <a:gd name="T36" fmla="*/ 294 w 700"/>
                <a:gd name="T37" fmla="*/ 82 h 84"/>
                <a:gd name="T38" fmla="*/ 313 w 700"/>
                <a:gd name="T39" fmla="*/ 83 h 84"/>
                <a:gd name="T40" fmla="*/ 332 w 700"/>
                <a:gd name="T41" fmla="*/ 84 h 84"/>
                <a:gd name="T42" fmla="*/ 350 w 700"/>
                <a:gd name="T43" fmla="*/ 84 h 84"/>
                <a:gd name="T44" fmla="*/ 369 w 700"/>
                <a:gd name="T45" fmla="*/ 84 h 84"/>
                <a:gd name="T46" fmla="*/ 387 w 700"/>
                <a:gd name="T47" fmla="*/ 83 h 84"/>
                <a:gd name="T48" fmla="*/ 405 w 700"/>
                <a:gd name="T49" fmla="*/ 82 h 84"/>
                <a:gd name="T50" fmla="*/ 423 w 700"/>
                <a:gd name="T51" fmla="*/ 81 h 84"/>
                <a:gd name="T52" fmla="*/ 442 w 700"/>
                <a:gd name="T53" fmla="*/ 79 h 84"/>
                <a:gd name="T54" fmla="*/ 461 w 700"/>
                <a:gd name="T55" fmla="*/ 77 h 84"/>
                <a:gd name="T56" fmla="*/ 479 w 700"/>
                <a:gd name="T57" fmla="*/ 75 h 84"/>
                <a:gd name="T58" fmla="*/ 496 w 700"/>
                <a:gd name="T59" fmla="*/ 72 h 84"/>
                <a:gd name="T60" fmla="*/ 514 w 700"/>
                <a:gd name="T61" fmla="*/ 68 h 84"/>
                <a:gd name="T62" fmla="*/ 531 w 700"/>
                <a:gd name="T63" fmla="*/ 64 h 84"/>
                <a:gd name="T64" fmla="*/ 548 w 700"/>
                <a:gd name="T65" fmla="*/ 60 h 84"/>
                <a:gd name="T66" fmla="*/ 565 w 700"/>
                <a:gd name="T67" fmla="*/ 56 h 84"/>
                <a:gd name="T68" fmla="*/ 581 w 700"/>
                <a:gd name="T69" fmla="*/ 51 h 84"/>
                <a:gd name="T70" fmla="*/ 598 w 700"/>
                <a:gd name="T71" fmla="*/ 46 h 84"/>
                <a:gd name="T72" fmla="*/ 614 w 700"/>
                <a:gd name="T73" fmla="*/ 41 h 84"/>
                <a:gd name="T74" fmla="*/ 629 w 700"/>
                <a:gd name="T75" fmla="*/ 34 h 84"/>
                <a:gd name="T76" fmla="*/ 644 w 700"/>
                <a:gd name="T77" fmla="*/ 28 h 84"/>
                <a:gd name="T78" fmla="*/ 659 w 700"/>
                <a:gd name="T79" fmla="*/ 22 h 84"/>
                <a:gd name="T80" fmla="*/ 674 w 700"/>
                <a:gd name="T81" fmla="*/ 15 h 84"/>
                <a:gd name="T82" fmla="*/ 687 w 700"/>
                <a:gd name="T83" fmla="*/ 8 h 84"/>
                <a:gd name="T84" fmla="*/ 700 w 700"/>
                <a:gd name="T85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00" h="84">
                  <a:moveTo>
                    <a:pt x="0" y="0"/>
                  </a:moveTo>
                  <a:lnTo>
                    <a:pt x="13" y="8"/>
                  </a:lnTo>
                  <a:lnTo>
                    <a:pt x="27" y="15"/>
                  </a:lnTo>
                  <a:lnTo>
                    <a:pt x="41" y="22"/>
                  </a:lnTo>
                  <a:lnTo>
                    <a:pt x="56" y="28"/>
                  </a:lnTo>
                  <a:lnTo>
                    <a:pt x="71" y="34"/>
                  </a:lnTo>
                  <a:lnTo>
                    <a:pt x="87" y="41"/>
                  </a:lnTo>
                  <a:lnTo>
                    <a:pt x="103" y="46"/>
                  </a:lnTo>
                  <a:lnTo>
                    <a:pt x="119" y="51"/>
                  </a:lnTo>
                  <a:lnTo>
                    <a:pt x="135" y="56"/>
                  </a:lnTo>
                  <a:lnTo>
                    <a:pt x="152" y="60"/>
                  </a:lnTo>
                  <a:lnTo>
                    <a:pt x="169" y="64"/>
                  </a:lnTo>
                  <a:lnTo>
                    <a:pt x="187" y="68"/>
                  </a:lnTo>
                  <a:lnTo>
                    <a:pt x="204" y="72"/>
                  </a:lnTo>
                  <a:lnTo>
                    <a:pt x="222" y="75"/>
                  </a:lnTo>
                  <a:lnTo>
                    <a:pt x="240" y="77"/>
                  </a:lnTo>
                  <a:lnTo>
                    <a:pt x="258" y="79"/>
                  </a:lnTo>
                  <a:lnTo>
                    <a:pt x="276" y="81"/>
                  </a:lnTo>
                  <a:lnTo>
                    <a:pt x="294" y="82"/>
                  </a:lnTo>
                  <a:lnTo>
                    <a:pt x="313" y="83"/>
                  </a:lnTo>
                  <a:lnTo>
                    <a:pt x="332" y="84"/>
                  </a:lnTo>
                  <a:lnTo>
                    <a:pt x="350" y="84"/>
                  </a:lnTo>
                  <a:lnTo>
                    <a:pt x="369" y="84"/>
                  </a:lnTo>
                  <a:lnTo>
                    <a:pt x="387" y="83"/>
                  </a:lnTo>
                  <a:lnTo>
                    <a:pt x="405" y="82"/>
                  </a:lnTo>
                  <a:lnTo>
                    <a:pt x="423" y="81"/>
                  </a:lnTo>
                  <a:lnTo>
                    <a:pt x="442" y="79"/>
                  </a:lnTo>
                  <a:lnTo>
                    <a:pt x="461" y="77"/>
                  </a:lnTo>
                  <a:lnTo>
                    <a:pt x="479" y="75"/>
                  </a:lnTo>
                  <a:lnTo>
                    <a:pt x="496" y="72"/>
                  </a:lnTo>
                  <a:lnTo>
                    <a:pt x="514" y="68"/>
                  </a:lnTo>
                  <a:lnTo>
                    <a:pt x="531" y="64"/>
                  </a:lnTo>
                  <a:lnTo>
                    <a:pt x="548" y="60"/>
                  </a:lnTo>
                  <a:lnTo>
                    <a:pt x="565" y="56"/>
                  </a:lnTo>
                  <a:lnTo>
                    <a:pt x="581" y="51"/>
                  </a:lnTo>
                  <a:lnTo>
                    <a:pt x="598" y="46"/>
                  </a:lnTo>
                  <a:lnTo>
                    <a:pt x="614" y="41"/>
                  </a:lnTo>
                  <a:lnTo>
                    <a:pt x="629" y="34"/>
                  </a:lnTo>
                  <a:lnTo>
                    <a:pt x="644" y="28"/>
                  </a:lnTo>
                  <a:lnTo>
                    <a:pt x="659" y="22"/>
                  </a:lnTo>
                  <a:lnTo>
                    <a:pt x="674" y="15"/>
                  </a:lnTo>
                  <a:lnTo>
                    <a:pt x="687" y="8"/>
                  </a:lnTo>
                  <a:lnTo>
                    <a:pt x="70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1339" name="Freeform 219"/>
            <p:cNvSpPr>
              <a:spLocks/>
            </p:cNvSpPr>
            <p:nvPr/>
          </p:nvSpPr>
          <p:spPr bwMode="auto">
            <a:xfrm>
              <a:off x="5866" y="863"/>
              <a:ext cx="358" cy="207"/>
            </a:xfrm>
            <a:custGeom>
              <a:avLst/>
              <a:gdLst>
                <a:gd name="T0" fmla="*/ 2 w 630"/>
                <a:gd name="T1" fmla="*/ 199 h 365"/>
                <a:gd name="T2" fmla="*/ 9 w 630"/>
                <a:gd name="T3" fmla="*/ 225 h 365"/>
                <a:gd name="T4" fmla="*/ 23 w 630"/>
                <a:gd name="T5" fmla="*/ 251 h 365"/>
                <a:gd name="T6" fmla="*/ 42 w 630"/>
                <a:gd name="T7" fmla="*/ 274 h 365"/>
                <a:gd name="T8" fmla="*/ 68 w 630"/>
                <a:gd name="T9" fmla="*/ 295 h 365"/>
                <a:gd name="T10" fmla="*/ 98 w 630"/>
                <a:gd name="T11" fmla="*/ 314 h 365"/>
                <a:gd name="T12" fmla="*/ 133 w 630"/>
                <a:gd name="T13" fmla="*/ 330 h 365"/>
                <a:gd name="T14" fmla="*/ 171 w 630"/>
                <a:gd name="T15" fmla="*/ 344 h 365"/>
                <a:gd name="T16" fmla="*/ 213 w 630"/>
                <a:gd name="T17" fmla="*/ 355 h 365"/>
                <a:gd name="T18" fmla="*/ 255 w 630"/>
                <a:gd name="T19" fmla="*/ 361 h 365"/>
                <a:gd name="T20" fmla="*/ 300 w 630"/>
                <a:gd name="T21" fmla="*/ 365 h 365"/>
                <a:gd name="T22" fmla="*/ 345 w 630"/>
                <a:gd name="T23" fmla="*/ 363 h 365"/>
                <a:gd name="T24" fmla="*/ 389 w 630"/>
                <a:gd name="T25" fmla="*/ 359 h 365"/>
                <a:gd name="T26" fmla="*/ 432 w 630"/>
                <a:gd name="T27" fmla="*/ 352 h 365"/>
                <a:gd name="T28" fmla="*/ 472 w 630"/>
                <a:gd name="T29" fmla="*/ 340 h 365"/>
                <a:gd name="T30" fmla="*/ 510 w 630"/>
                <a:gd name="T31" fmla="*/ 326 h 365"/>
                <a:gd name="T32" fmla="*/ 544 w 630"/>
                <a:gd name="T33" fmla="*/ 308 h 365"/>
                <a:gd name="T34" fmla="*/ 571 w 630"/>
                <a:gd name="T35" fmla="*/ 288 h 365"/>
                <a:gd name="T36" fmla="*/ 595 w 630"/>
                <a:gd name="T37" fmla="*/ 265 h 365"/>
                <a:gd name="T38" fmla="*/ 613 w 630"/>
                <a:gd name="T39" fmla="*/ 242 h 365"/>
                <a:gd name="T40" fmla="*/ 625 w 630"/>
                <a:gd name="T41" fmla="*/ 217 h 365"/>
                <a:gd name="T42" fmla="*/ 630 w 630"/>
                <a:gd name="T43" fmla="*/ 191 h 365"/>
                <a:gd name="T44" fmla="*/ 629 w 630"/>
                <a:gd name="T45" fmla="*/ 165 h 365"/>
                <a:gd name="T46" fmla="*/ 622 w 630"/>
                <a:gd name="T47" fmla="*/ 140 h 365"/>
                <a:gd name="T48" fmla="*/ 608 w 630"/>
                <a:gd name="T49" fmla="*/ 115 h 365"/>
                <a:gd name="T50" fmla="*/ 589 w 630"/>
                <a:gd name="T51" fmla="*/ 92 h 365"/>
                <a:gd name="T52" fmla="*/ 563 w 630"/>
                <a:gd name="T53" fmla="*/ 70 h 365"/>
                <a:gd name="T54" fmla="*/ 533 w 630"/>
                <a:gd name="T55" fmla="*/ 50 h 365"/>
                <a:gd name="T56" fmla="*/ 498 w 630"/>
                <a:gd name="T57" fmla="*/ 34 h 365"/>
                <a:gd name="T58" fmla="*/ 460 w 630"/>
                <a:gd name="T59" fmla="*/ 21 h 365"/>
                <a:gd name="T60" fmla="*/ 418 w 630"/>
                <a:gd name="T61" fmla="*/ 11 h 365"/>
                <a:gd name="T62" fmla="*/ 374 w 630"/>
                <a:gd name="T63" fmla="*/ 4 h 365"/>
                <a:gd name="T64" fmla="*/ 330 w 630"/>
                <a:gd name="T65" fmla="*/ 0 h 365"/>
                <a:gd name="T66" fmla="*/ 285 w 630"/>
                <a:gd name="T67" fmla="*/ 1 h 365"/>
                <a:gd name="T68" fmla="*/ 241 w 630"/>
                <a:gd name="T69" fmla="*/ 6 h 365"/>
                <a:gd name="T70" fmla="*/ 198 w 630"/>
                <a:gd name="T71" fmla="*/ 13 h 365"/>
                <a:gd name="T72" fmla="*/ 157 w 630"/>
                <a:gd name="T73" fmla="*/ 25 h 365"/>
                <a:gd name="T74" fmla="*/ 120 w 630"/>
                <a:gd name="T75" fmla="*/ 40 h 365"/>
                <a:gd name="T76" fmla="*/ 87 w 630"/>
                <a:gd name="T77" fmla="*/ 57 h 365"/>
                <a:gd name="T78" fmla="*/ 58 w 630"/>
                <a:gd name="T79" fmla="*/ 77 h 365"/>
                <a:gd name="T80" fmla="*/ 35 w 630"/>
                <a:gd name="T81" fmla="*/ 99 h 365"/>
                <a:gd name="T82" fmla="*/ 18 w 630"/>
                <a:gd name="T83" fmla="*/ 123 h 365"/>
                <a:gd name="T84" fmla="*/ 6 w 630"/>
                <a:gd name="T85" fmla="*/ 148 h 365"/>
                <a:gd name="T86" fmla="*/ 1 w 630"/>
                <a:gd name="T87" fmla="*/ 174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30" h="365">
                  <a:moveTo>
                    <a:pt x="0" y="182"/>
                  </a:moveTo>
                  <a:lnTo>
                    <a:pt x="1" y="191"/>
                  </a:lnTo>
                  <a:lnTo>
                    <a:pt x="2" y="199"/>
                  </a:lnTo>
                  <a:lnTo>
                    <a:pt x="3" y="208"/>
                  </a:lnTo>
                  <a:lnTo>
                    <a:pt x="6" y="217"/>
                  </a:lnTo>
                  <a:lnTo>
                    <a:pt x="9" y="225"/>
                  </a:lnTo>
                  <a:lnTo>
                    <a:pt x="12" y="234"/>
                  </a:lnTo>
                  <a:lnTo>
                    <a:pt x="18" y="242"/>
                  </a:lnTo>
                  <a:lnTo>
                    <a:pt x="23" y="251"/>
                  </a:lnTo>
                  <a:lnTo>
                    <a:pt x="28" y="258"/>
                  </a:lnTo>
                  <a:lnTo>
                    <a:pt x="35" y="265"/>
                  </a:lnTo>
                  <a:lnTo>
                    <a:pt x="42" y="274"/>
                  </a:lnTo>
                  <a:lnTo>
                    <a:pt x="50" y="281"/>
                  </a:lnTo>
                  <a:lnTo>
                    <a:pt x="58" y="288"/>
                  </a:lnTo>
                  <a:lnTo>
                    <a:pt x="68" y="295"/>
                  </a:lnTo>
                  <a:lnTo>
                    <a:pt x="77" y="302"/>
                  </a:lnTo>
                  <a:lnTo>
                    <a:pt x="87" y="308"/>
                  </a:lnTo>
                  <a:lnTo>
                    <a:pt x="98" y="314"/>
                  </a:lnTo>
                  <a:lnTo>
                    <a:pt x="109" y="320"/>
                  </a:lnTo>
                  <a:lnTo>
                    <a:pt x="120" y="326"/>
                  </a:lnTo>
                  <a:lnTo>
                    <a:pt x="133" y="330"/>
                  </a:lnTo>
                  <a:lnTo>
                    <a:pt x="144" y="336"/>
                  </a:lnTo>
                  <a:lnTo>
                    <a:pt x="157" y="340"/>
                  </a:lnTo>
                  <a:lnTo>
                    <a:pt x="171" y="344"/>
                  </a:lnTo>
                  <a:lnTo>
                    <a:pt x="184" y="349"/>
                  </a:lnTo>
                  <a:lnTo>
                    <a:pt x="198" y="352"/>
                  </a:lnTo>
                  <a:lnTo>
                    <a:pt x="213" y="355"/>
                  </a:lnTo>
                  <a:lnTo>
                    <a:pt x="226" y="357"/>
                  </a:lnTo>
                  <a:lnTo>
                    <a:pt x="241" y="359"/>
                  </a:lnTo>
                  <a:lnTo>
                    <a:pt x="255" y="361"/>
                  </a:lnTo>
                  <a:lnTo>
                    <a:pt x="270" y="362"/>
                  </a:lnTo>
                  <a:lnTo>
                    <a:pt x="285" y="363"/>
                  </a:lnTo>
                  <a:lnTo>
                    <a:pt x="300" y="365"/>
                  </a:lnTo>
                  <a:lnTo>
                    <a:pt x="315" y="365"/>
                  </a:lnTo>
                  <a:lnTo>
                    <a:pt x="330" y="365"/>
                  </a:lnTo>
                  <a:lnTo>
                    <a:pt x="345" y="363"/>
                  </a:lnTo>
                  <a:lnTo>
                    <a:pt x="360" y="362"/>
                  </a:lnTo>
                  <a:lnTo>
                    <a:pt x="374" y="361"/>
                  </a:lnTo>
                  <a:lnTo>
                    <a:pt x="389" y="359"/>
                  </a:lnTo>
                  <a:lnTo>
                    <a:pt x="404" y="357"/>
                  </a:lnTo>
                  <a:lnTo>
                    <a:pt x="418" y="355"/>
                  </a:lnTo>
                  <a:lnTo>
                    <a:pt x="432" y="352"/>
                  </a:lnTo>
                  <a:lnTo>
                    <a:pt x="446" y="349"/>
                  </a:lnTo>
                  <a:lnTo>
                    <a:pt x="460" y="344"/>
                  </a:lnTo>
                  <a:lnTo>
                    <a:pt x="472" y="340"/>
                  </a:lnTo>
                  <a:lnTo>
                    <a:pt x="485" y="336"/>
                  </a:lnTo>
                  <a:lnTo>
                    <a:pt x="498" y="330"/>
                  </a:lnTo>
                  <a:lnTo>
                    <a:pt x="510" y="326"/>
                  </a:lnTo>
                  <a:lnTo>
                    <a:pt x="521" y="320"/>
                  </a:lnTo>
                  <a:lnTo>
                    <a:pt x="533" y="314"/>
                  </a:lnTo>
                  <a:lnTo>
                    <a:pt x="544" y="308"/>
                  </a:lnTo>
                  <a:lnTo>
                    <a:pt x="553" y="302"/>
                  </a:lnTo>
                  <a:lnTo>
                    <a:pt x="563" y="295"/>
                  </a:lnTo>
                  <a:lnTo>
                    <a:pt x="571" y="288"/>
                  </a:lnTo>
                  <a:lnTo>
                    <a:pt x="580" y="281"/>
                  </a:lnTo>
                  <a:lnTo>
                    <a:pt x="589" y="274"/>
                  </a:lnTo>
                  <a:lnTo>
                    <a:pt x="595" y="265"/>
                  </a:lnTo>
                  <a:lnTo>
                    <a:pt x="602" y="258"/>
                  </a:lnTo>
                  <a:lnTo>
                    <a:pt x="608" y="251"/>
                  </a:lnTo>
                  <a:lnTo>
                    <a:pt x="613" y="242"/>
                  </a:lnTo>
                  <a:lnTo>
                    <a:pt x="617" y="234"/>
                  </a:lnTo>
                  <a:lnTo>
                    <a:pt x="622" y="225"/>
                  </a:lnTo>
                  <a:lnTo>
                    <a:pt x="625" y="217"/>
                  </a:lnTo>
                  <a:lnTo>
                    <a:pt x="627" y="208"/>
                  </a:lnTo>
                  <a:lnTo>
                    <a:pt x="629" y="199"/>
                  </a:lnTo>
                  <a:lnTo>
                    <a:pt x="630" y="191"/>
                  </a:lnTo>
                  <a:lnTo>
                    <a:pt x="630" y="182"/>
                  </a:lnTo>
                  <a:lnTo>
                    <a:pt x="630" y="174"/>
                  </a:lnTo>
                  <a:lnTo>
                    <a:pt x="629" y="165"/>
                  </a:lnTo>
                  <a:lnTo>
                    <a:pt x="627" y="157"/>
                  </a:lnTo>
                  <a:lnTo>
                    <a:pt x="625" y="148"/>
                  </a:lnTo>
                  <a:lnTo>
                    <a:pt x="622" y="140"/>
                  </a:lnTo>
                  <a:lnTo>
                    <a:pt x="617" y="131"/>
                  </a:lnTo>
                  <a:lnTo>
                    <a:pt x="613" y="123"/>
                  </a:lnTo>
                  <a:lnTo>
                    <a:pt x="608" y="115"/>
                  </a:lnTo>
                  <a:lnTo>
                    <a:pt x="602" y="107"/>
                  </a:lnTo>
                  <a:lnTo>
                    <a:pt x="595" y="99"/>
                  </a:lnTo>
                  <a:lnTo>
                    <a:pt x="589" y="92"/>
                  </a:lnTo>
                  <a:lnTo>
                    <a:pt x="580" y="84"/>
                  </a:lnTo>
                  <a:lnTo>
                    <a:pt x="571" y="77"/>
                  </a:lnTo>
                  <a:lnTo>
                    <a:pt x="563" y="70"/>
                  </a:lnTo>
                  <a:lnTo>
                    <a:pt x="553" y="63"/>
                  </a:lnTo>
                  <a:lnTo>
                    <a:pt x="544" y="57"/>
                  </a:lnTo>
                  <a:lnTo>
                    <a:pt x="533" y="50"/>
                  </a:lnTo>
                  <a:lnTo>
                    <a:pt x="521" y="45"/>
                  </a:lnTo>
                  <a:lnTo>
                    <a:pt x="510" y="40"/>
                  </a:lnTo>
                  <a:lnTo>
                    <a:pt x="498" y="34"/>
                  </a:lnTo>
                  <a:lnTo>
                    <a:pt x="485" y="29"/>
                  </a:lnTo>
                  <a:lnTo>
                    <a:pt x="472" y="25"/>
                  </a:lnTo>
                  <a:lnTo>
                    <a:pt x="460" y="21"/>
                  </a:lnTo>
                  <a:lnTo>
                    <a:pt x="446" y="17"/>
                  </a:lnTo>
                  <a:lnTo>
                    <a:pt x="432" y="13"/>
                  </a:lnTo>
                  <a:lnTo>
                    <a:pt x="418" y="11"/>
                  </a:lnTo>
                  <a:lnTo>
                    <a:pt x="404" y="8"/>
                  </a:lnTo>
                  <a:lnTo>
                    <a:pt x="389" y="6"/>
                  </a:lnTo>
                  <a:lnTo>
                    <a:pt x="374" y="4"/>
                  </a:lnTo>
                  <a:lnTo>
                    <a:pt x="360" y="2"/>
                  </a:lnTo>
                  <a:lnTo>
                    <a:pt x="345" y="1"/>
                  </a:lnTo>
                  <a:lnTo>
                    <a:pt x="330" y="0"/>
                  </a:lnTo>
                  <a:lnTo>
                    <a:pt x="315" y="0"/>
                  </a:lnTo>
                  <a:lnTo>
                    <a:pt x="300" y="0"/>
                  </a:lnTo>
                  <a:lnTo>
                    <a:pt x="285" y="1"/>
                  </a:lnTo>
                  <a:lnTo>
                    <a:pt x="270" y="2"/>
                  </a:lnTo>
                  <a:lnTo>
                    <a:pt x="255" y="4"/>
                  </a:lnTo>
                  <a:lnTo>
                    <a:pt x="241" y="6"/>
                  </a:lnTo>
                  <a:lnTo>
                    <a:pt x="226" y="8"/>
                  </a:lnTo>
                  <a:lnTo>
                    <a:pt x="213" y="11"/>
                  </a:lnTo>
                  <a:lnTo>
                    <a:pt x="198" y="13"/>
                  </a:lnTo>
                  <a:lnTo>
                    <a:pt x="184" y="17"/>
                  </a:lnTo>
                  <a:lnTo>
                    <a:pt x="171" y="21"/>
                  </a:lnTo>
                  <a:lnTo>
                    <a:pt x="157" y="25"/>
                  </a:lnTo>
                  <a:lnTo>
                    <a:pt x="144" y="29"/>
                  </a:lnTo>
                  <a:lnTo>
                    <a:pt x="133" y="34"/>
                  </a:lnTo>
                  <a:lnTo>
                    <a:pt x="120" y="40"/>
                  </a:lnTo>
                  <a:lnTo>
                    <a:pt x="109" y="45"/>
                  </a:lnTo>
                  <a:lnTo>
                    <a:pt x="98" y="50"/>
                  </a:lnTo>
                  <a:lnTo>
                    <a:pt x="87" y="57"/>
                  </a:lnTo>
                  <a:lnTo>
                    <a:pt x="77" y="63"/>
                  </a:lnTo>
                  <a:lnTo>
                    <a:pt x="68" y="70"/>
                  </a:lnTo>
                  <a:lnTo>
                    <a:pt x="58" y="77"/>
                  </a:lnTo>
                  <a:lnTo>
                    <a:pt x="50" y="84"/>
                  </a:lnTo>
                  <a:lnTo>
                    <a:pt x="42" y="92"/>
                  </a:lnTo>
                  <a:lnTo>
                    <a:pt x="35" y="99"/>
                  </a:lnTo>
                  <a:lnTo>
                    <a:pt x="28" y="107"/>
                  </a:lnTo>
                  <a:lnTo>
                    <a:pt x="23" y="115"/>
                  </a:lnTo>
                  <a:lnTo>
                    <a:pt x="18" y="123"/>
                  </a:lnTo>
                  <a:lnTo>
                    <a:pt x="12" y="131"/>
                  </a:lnTo>
                  <a:lnTo>
                    <a:pt x="9" y="140"/>
                  </a:lnTo>
                  <a:lnTo>
                    <a:pt x="6" y="148"/>
                  </a:lnTo>
                  <a:lnTo>
                    <a:pt x="3" y="157"/>
                  </a:lnTo>
                  <a:lnTo>
                    <a:pt x="2" y="165"/>
                  </a:lnTo>
                  <a:lnTo>
                    <a:pt x="1" y="174"/>
                  </a:lnTo>
                  <a:lnTo>
                    <a:pt x="0" y="182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1340" name="Line 220"/>
            <p:cNvSpPr>
              <a:spLocks noChangeShapeType="1"/>
            </p:cNvSpPr>
            <p:nvPr/>
          </p:nvSpPr>
          <p:spPr bwMode="auto">
            <a:xfrm flipH="1" flipV="1">
              <a:off x="5862" y="633"/>
              <a:ext cx="382" cy="21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1341" name="Freeform 221"/>
            <p:cNvSpPr>
              <a:spLocks/>
            </p:cNvSpPr>
            <p:nvPr/>
          </p:nvSpPr>
          <p:spPr bwMode="auto">
            <a:xfrm>
              <a:off x="6244" y="852"/>
              <a:ext cx="83" cy="230"/>
            </a:xfrm>
            <a:custGeom>
              <a:avLst/>
              <a:gdLst>
                <a:gd name="T0" fmla="*/ 0 w 145"/>
                <a:gd name="T1" fmla="*/ 405 h 405"/>
                <a:gd name="T2" fmla="*/ 13 w 145"/>
                <a:gd name="T3" fmla="*/ 397 h 405"/>
                <a:gd name="T4" fmla="*/ 26 w 145"/>
                <a:gd name="T5" fmla="*/ 389 h 405"/>
                <a:gd name="T6" fmla="*/ 37 w 145"/>
                <a:gd name="T7" fmla="*/ 381 h 405"/>
                <a:gd name="T8" fmla="*/ 49 w 145"/>
                <a:gd name="T9" fmla="*/ 373 h 405"/>
                <a:gd name="T10" fmla="*/ 60 w 145"/>
                <a:gd name="T11" fmla="*/ 364 h 405"/>
                <a:gd name="T12" fmla="*/ 69 w 145"/>
                <a:gd name="T13" fmla="*/ 355 h 405"/>
                <a:gd name="T14" fmla="*/ 79 w 145"/>
                <a:gd name="T15" fmla="*/ 346 h 405"/>
                <a:gd name="T16" fmla="*/ 89 w 145"/>
                <a:gd name="T17" fmla="*/ 337 h 405"/>
                <a:gd name="T18" fmla="*/ 96 w 145"/>
                <a:gd name="T19" fmla="*/ 327 h 405"/>
                <a:gd name="T20" fmla="*/ 105 w 145"/>
                <a:gd name="T21" fmla="*/ 317 h 405"/>
                <a:gd name="T22" fmla="*/ 111 w 145"/>
                <a:gd name="T23" fmla="*/ 307 h 405"/>
                <a:gd name="T24" fmla="*/ 117 w 145"/>
                <a:gd name="T25" fmla="*/ 297 h 405"/>
                <a:gd name="T26" fmla="*/ 124 w 145"/>
                <a:gd name="T27" fmla="*/ 287 h 405"/>
                <a:gd name="T28" fmla="*/ 129 w 145"/>
                <a:gd name="T29" fmla="*/ 277 h 405"/>
                <a:gd name="T30" fmla="*/ 133 w 145"/>
                <a:gd name="T31" fmla="*/ 266 h 405"/>
                <a:gd name="T32" fmla="*/ 136 w 145"/>
                <a:gd name="T33" fmla="*/ 256 h 405"/>
                <a:gd name="T34" fmla="*/ 140 w 145"/>
                <a:gd name="T35" fmla="*/ 245 h 405"/>
                <a:gd name="T36" fmla="*/ 143 w 145"/>
                <a:gd name="T37" fmla="*/ 234 h 405"/>
                <a:gd name="T38" fmla="*/ 144 w 145"/>
                <a:gd name="T39" fmla="*/ 224 h 405"/>
                <a:gd name="T40" fmla="*/ 145 w 145"/>
                <a:gd name="T41" fmla="*/ 213 h 405"/>
                <a:gd name="T42" fmla="*/ 145 w 145"/>
                <a:gd name="T43" fmla="*/ 202 h 405"/>
                <a:gd name="T44" fmla="*/ 145 w 145"/>
                <a:gd name="T45" fmla="*/ 192 h 405"/>
                <a:gd name="T46" fmla="*/ 144 w 145"/>
                <a:gd name="T47" fmla="*/ 181 h 405"/>
                <a:gd name="T48" fmla="*/ 143 w 145"/>
                <a:gd name="T49" fmla="*/ 170 h 405"/>
                <a:gd name="T50" fmla="*/ 140 w 145"/>
                <a:gd name="T51" fmla="*/ 160 h 405"/>
                <a:gd name="T52" fmla="*/ 136 w 145"/>
                <a:gd name="T53" fmla="*/ 149 h 405"/>
                <a:gd name="T54" fmla="*/ 133 w 145"/>
                <a:gd name="T55" fmla="*/ 139 h 405"/>
                <a:gd name="T56" fmla="*/ 129 w 145"/>
                <a:gd name="T57" fmla="*/ 129 h 405"/>
                <a:gd name="T58" fmla="*/ 124 w 145"/>
                <a:gd name="T59" fmla="*/ 118 h 405"/>
                <a:gd name="T60" fmla="*/ 117 w 145"/>
                <a:gd name="T61" fmla="*/ 108 h 405"/>
                <a:gd name="T62" fmla="*/ 111 w 145"/>
                <a:gd name="T63" fmla="*/ 98 h 405"/>
                <a:gd name="T64" fmla="*/ 105 w 145"/>
                <a:gd name="T65" fmla="*/ 89 h 405"/>
                <a:gd name="T66" fmla="*/ 96 w 145"/>
                <a:gd name="T67" fmla="*/ 79 h 405"/>
                <a:gd name="T68" fmla="*/ 89 w 145"/>
                <a:gd name="T69" fmla="*/ 69 h 405"/>
                <a:gd name="T70" fmla="*/ 79 w 145"/>
                <a:gd name="T71" fmla="*/ 60 h 405"/>
                <a:gd name="T72" fmla="*/ 69 w 145"/>
                <a:gd name="T73" fmla="*/ 50 h 405"/>
                <a:gd name="T74" fmla="*/ 60 w 145"/>
                <a:gd name="T75" fmla="*/ 42 h 405"/>
                <a:gd name="T76" fmla="*/ 49 w 145"/>
                <a:gd name="T77" fmla="*/ 33 h 405"/>
                <a:gd name="T78" fmla="*/ 37 w 145"/>
                <a:gd name="T79" fmla="*/ 25 h 405"/>
                <a:gd name="T80" fmla="*/ 26 w 145"/>
                <a:gd name="T81" fmla="*/ 16 h 405"/>
                <a:gd name="T82" fmla="*/ 13 w 145"/>
                <a:gd name="T83" fmla="*/ 8 h 405"/>
                <a:gd name="T84" fmla="*/ 0 w 145"/>
                <a:gd name="T85" fmla="*/ 0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5" h="405">
                  <a:moveTo>
                    <a:pt x="0" y="405"/>
                  </a:moveTo>
                  <a:lnTo>
                    <a:pt x="13" y="397"/>
                  </a:lnTo>
                  <a:lnTo>
                    <a:pt x="26" y="389"/>
                  </a:lnTo>
                  <a:lnTo>
                    <a:pt x="37" y="381"/>
                  </a:lnTo>
                  <a:lnTo>
                    <a:pt x="49" y="373"/>
                  </a:lnTo>
                  <a:lnTo>
                    <a:pt x="60" y="364"/>
                  </a:lnTo>
                  <a:lnTo>
                    <a:pt x="69" y="355"/>
                  </a:lnTo>
                  <a:lnTo>
                    <a:pt x="79" y="346"/>
                  </a:lnTo>
                  <a:lnTo>
                    <a:pt x="89" y="337"/>
                  </a:lnTo>
                  <a:lnTo>
                    <a:pt x="96" y="327"/>
                  </a:lnTo>
                  <a:lnTo>
                    <a:pt x="105" y="317"/>
                  </a:lnTo>
                  <a:lnTo>
                    <a:pt x="111" y="307"/>
                  </a:lnTo>
                  <a:lnTo>
                    <a:pt x="117" y="297"/>
                  </a:lnTo>
                  <a:lnTo>
                    <a:pt x="124" y="287"/>
                  </a:lnTo>
                  <a:lnTo>
                    <a:pt x="129" y="277"/>
                  </a:lnTo>
                  <a:lnTo>
                    <a:pt x="133" y="266"/>
                  </a:lnTo>
                  <a:lnTo>
                    <a:pt x="136" y="256"/>
                  </a:lnTo>
                  <a:lnTo>
                    <a:pt x="140" y="245"/>
                  </a:lnTo>
                  <a:lnTo>
                    <a:pt x="143" y="234"/>
                  </a:lnTo>
                  <a:lnTo>
                    <a:pt x="144" y="224"/>
                  </a:lnTo>
                  <a:lnTo>
                    <a:pt x="145" y="213"/>
                  </a:lnTo>
                  <a:lnTo>
                    <a:pt x="145" y="202"/>
                  </a:lnTo>
                  <a:lnTo>
                    <a:pt x="145" y="192"/>
                  </a:lnTo>
                  <a:lnTo>
                    <a:pt x="144" y="181"/>
                  </a:lnTo>
                  <a:lnTo>
                    <a:pt x="143" y="170"/>
                  </a:lnTo>
                  <a:lnTo>
                    <a:pt x="140" y="160"/>
                  </a:lnTo>
                  <a:lnTo>
                    <a:pt x="136" y="149"/>
                  </a:lnTo>
                  <a:lnTo>
                    <a:pt x="133" y="139"/>
                  </a:lnTo>
                  <a:lnTo>
                    <a:pt x="129" y="129"/>
                  </a:lnTo>
                  <a:lnTo>
                    <a:pt x="124" y="118"/>
                  </a:lnTo>
                  <a:lnTo>
                    <a:pt x="117" y="108"/>
                  </a:lnTo>
                  <a:lnTo>
                    <a:pt x="111" y="98"/>
                  </a:lnTo>
                  <a:lnTo>
                    <a:pt x="105" y="89"/>
                  </a:lnTo>
                  <a:lnTo>
                    <a:pt x="96" y="79"/>
                  </a:lnTo>
                  <a:lnTo>
                    <a:pt x="89" y="69"/>
                  </a:lnTo>
                  <a:lnTo>
                    <a:pt x="79" y="60"/>
                  </a:lnTo>
                  <a:lnTo>
                    <a:pt x="69" y="50"/>
                  </a:lnTo>
                  <a:lnTo>
                    <a:pt x="60" y="42"/>
                  </a:lnTo>
                  <a:lnTo>
                    <a:pt x="49" y="33"/>
                  </a:lnTo>
                  <a:lnTo>
                    <a:pt x="37" y="25"/>
                  </a:lnTo>
                  <a:lnTo>
                    <a:pt x="26" y="16"/>
                  </a:lnTo>
                  <a:lnTo>
                    <a:pt x="13" y="8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1342" name="Line 222"/>
            <p:cNvSpPr>
              <a:spLocks noChangeShapeType="1"/>
            </p:cNvSpPr>
            <p:nvPr/>
          </p:nvSpPr>
          <p:spPr bwMode="auto">
            <a:xfrm flipV="1">
              <a:off x="5377" y="1082"/>
              <a:ext cx="867" cy="50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1343" name="Freeform 223"/>
            <p:cNvSpPr>
              <a:spLocks/>
            </p:cNvSpPr>
            <p:nvPr/>
          </p:nvSpPr>
          <p:spPr bwMode="auto">
            <a:xfrm>
              <a:off x="4979" y="1583"/>
              <a:ext cx="398" cy="48"/>
            </a:xfrm>
            <a:custGeom>
              <a:avLst/>
              <a:gdLst>
                <a:gd name="T0" fmla="*/ 0 w 700"/>
                <a:gd name="T1" fmla="*/ 0 h 85"/>
                <a:gd name="T2" fmla="*/ 13 w 700"/>
                <a:gd name="T3" fmla="*/ 8 h 85"/>
                <a:gd name="T4" fmla="*/ 27 w 700"/>
                <a:gd name="T5" fmla="*/ 15 h 85"/>
                <a:gd name="T6" fmla="*/ 41 w 700"/>
                <a:gd name="T7" fmla="*/ 23 h 85"/>
                <a:gd name="T8" fmla="*/ 56 w 700"/>
                <a:gd name="T9" fmla="*/ 29 h 85"/>
                <a:gd name="T10" fmla="*/ 71 w 700"/>
                <a:gd name="T11" fmla="*/ 34 h 85"/>
                <a:gd name="T12" fmla="*/ 87 w 700"/>
                <a:gd name="T13" fmla="*/ 41 h 85"/>
                <a:gd name="T14" fmla="*/ 103 w 700"/>
                <a:gd name="T15" fmla="*/ 46 h 85"/>
                <a:gd name="T16" fmla="*/ 119 w 700"/>
                <a:gd name="T17" fmla="*/ 52 h 85"/>
                <a:gd name="T18" fmla="*/ 135 w 700"/>
                <a:gd name="T19" fmla="*/ 57 h 85"/>
                <a:gd name="T20" fmla="*/ 152 w 700"/>
                <a:gd name="T21" fmla="*/ 61 h 85"/>
                <a:gd name="T22" fmla="*/ 169 w 700"/>
                <a:gd name="T23" fmla="*/ 65 h 85"/>
                <a:gd name="T24" fmla="*/ 187 w 700"/>
                <a:gd name="T25" fmla="*/ 69 h 85"/>
                <a:gd name="T26" fmla="*/ 204 w 700"/>
                <a:gd name="T27" fmla="*/ 72 h 85"/>
                <a:gd name="T28" fmla="*/ 222 w 700"/>
                <a:gd name="T29" fmla="*/ 75 h 85"/>
                <a:gd name="T30" fmla="*/ 240 w 700"/>
                <a:gd name="T31" fmla="*/ 77 h 85"/>
                <a:gd name="T32" fmla="*/ 258 w 700"/>
                <a:gd name="T33" fmla="*/ 79 h 85"/>
                <a:gd name="T34" fmla="*/ 276 w 700"/>
                <a:gd name="T35" fmla="*/ 81 h 85"/>
                <a:gd name="T36" fmla="*/ 294 w 700"/>
                <a:gd name="T37" fmla="*/ 82 h 85"/>
                <a:gd name="T38" fmla="*/ 313 w 700"/>
                <a:gd name="T39" fmla="*/ 83 h 85"/>
                <a:gd name="T40" fmla="*/ 332 w 700"/>
                <a:gd name="T41" fmla="*/ 85 h 85"/>
                <a:gd name="T42" fmla="*/ 350 w 700"/>
                <a:gd name="T43" fmla="*/ 85 h 85"/>
                <a:gd name="T44" fmla="*/ 369 w 700"/>
                <a:gd name="T45" fmla="*/ 85 h 85"/>
                <a:gd name="T46" fmla="*/ 387 w 700"/>
                <a:gd name="T47" fmla="*/ 83 h 85"/>
                <a:gd name="T48" fmla="*/ 405 w 700"/>
                <a:gd name="T49" fmla="*/ 82 h 85"/>
                <a:gd name="T50" fmla="*/ 423 w 700"/>
                <a:gd name="T51" fmla="*/ 81 h 85"/>
                <a:gd name="T52" fmla="*/ 442 w 700"/>
                <a:gd name="T53" fmla="*/ 79 h 85"/>
                <a:gd name="T54" fmla="*/ 461 w 700"/>
                <a:gd name="T55" fmla="*/ 77 h 85"/>
                <a:gd name="T56" fmla="*/ 479 w 700"/>
                <a:gd name="T57" fmla="*/ 75 h 85"/>
                <a:gd name="T58" fmla="*/ 496 w 700"/>
                <a:gd name="T59" fmla="*/ 72 h 85"/>
                <a:gd name="T60" fmla="*/ 514 w 700"/>
                <a:gd name="T61" fmla="*/ 69 h 85"/>
                <a:gd name="T62" fmla="*/ 531 w 700"/>
                <a:gd name="T63" fmla="*/ 65 h 85"/>
                <a:gd name="T64" fmla="*/ 548 w 700"/>
                <a:gd name="T65" fmla="*/ 61 h 85"/>
                <a:gd name="T66" fmla="*/ 565 w 700"/>
                <a:gd name="T67" fmla="*/ 57 h 85"/>
                <a:gd name="T68" fmla="*/ 581 w 700"/>
                <a:gd name="T69" fmla="*/ 52 h 85"/>
                <a:gd name="T70" fmla="*/ 598 w 700"/>
                <a:gd name="T71" fmla="*/ 46 h 85"/>
                <a:gd name="T72" fmla="*/ 614 w 700"/>
                <a:gd name="T73" fmla="*/ 41 h 85"/>
                <a:gd name="T74" fmla="*/ 629 w 700"/>
                <a:gd name="T75" fmla="*/ 34 h 85"/>
                <a:gd name="T76" fmla="*/ 644 w 700"/>
                <a:gd name="T77" fmla="*/ 29 h 85"/>
                <a:gd name="T78" fmla="*/ 659 w 700"/>
                <a:gd name="T79" fmla="*/ 23 h 85"/>
                <a:gd name="T80" fmla="*/ 674 w 700"/>
                <a:gd name="T81" fmla="*/ 15 h 85"/>
                <a:gd name="T82" fmla="*/ 687 w 700"/>
                <a:gd name="T83" fmla="*/ 8 h 85"/>
                <a:gd name="T84" fmla="*/ 700 w 700"/>
                <a:gd name="T85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00" h="85">
                  <a:moveTo>
                    <a:pt x="0" y="0"/>
                  </a:moveTo>
                  <a:lnTo>
                    <a:pt x="13" y="8"/>
                  </a:lnTo>
                  <a:lnTo>
                    <a:pt x="27" y="15"/>
                  </a:lnTo>
                  <a:lnTo>
                    <a:pt x="41" y="23"/>
                  </a:lnTo>
                  <a:lnTo>
                    <a:pt x="56" y="29"/>
                  </a:lnTo>
                  <a:lnTo>
                    <a:pt x="71" y="34"/>
                  </a:lnTo>
                  <a:lnTo>
                    <a:pt x="87" y="41"/>
                  </a:lnTo>
                  <a:lnTo>
                    <a:pt x="103" y="46"/>
                  </a:lnTo>
                  <a:lnTo>
                    <a:pt x="119" y="52"/>
                  </a:lnTo>
                  <a:lnTo>
                    <a:pt x="135" y="57"/>
                  </a:lnTo>
                  <a:lnTo>
                    <a:pt x="152" y="61"/>
                  </a:lnTo>
                  <a:lnTo>
                    <a:pt x="169" y="65"/>
                  </a:lnTo>
                  <a:lnTo>
                    <a:pt x="187" y="69"/>
                  </a:lnTo>
                  <a:lnTo>
                    <a:pt x="204" y="72"/>
                  </a:lnTo>
                  <a:lnTo>
                    <a:pt x="222" y="75"/>
                  </a:lnTo>
                  <a:lnTo>
                    <a:pt x="240" y="77"/>
                  </a:lnTo>
                  <a:lnTo>
                    <a:pt x="258" y="79"/>
                  </a:lnTo>
                  <a:lnTo>
                    <a:pt x="276" y="81"/>
                  </a:lnTo>
                  <a:lnTo>
                    <a:pt x="294" y="82"/>
                  </a:lnTo>
                  <a:lnTo>
                    <a:pt x="313" y="83"/>
                  </a:lnTo>
                  <a:lnTo>
                    <a:pt x="332" y="85"/>
                  </a:lnTo>
                  <a:lnTo>
                    <a:pt x="350" y="85"/>
                  </a:lnTo>
                  <a:lnTo>
                    <a:pt x="369" y="85"/>
                  </a:lnTo>
                  <a:lnTo>
                    <a:pt x="387" y="83"/>
                  </a:lnTo>
                  <a:lnTo>
                    <a:pt x="405" y="82"/>
                  </a:lnTo>
                  <a:lnTo>
                    <a:pt x="423" y="81"/>
                  </a:lnTo>
                  <a:lnTo>
                    <a:pt x="442" y="79"/>
                  </a:lnTo>
                  <a:lnTo>
                    <a:pt x="461" y="77"/>
                  </a:lnTo>
                  <a:lnTo>
                    <a:pt x="479" y="75"/>
                  </a:lnTo>
                  <a:lnTo>
                    <a:pt x="496" y="72"/>
                  </a:lnTo>
                  <a:lnTo>
                    <a:pt x="514" y="69"/>
                  </a:lnTo>
                  <a:lnTo>
                    <a:pt x="531" y="65"/>
                  </a:lnTo>
                  <a:lnTo>
                    <a:pt x="548" y="61"/>
                  </a:lnTo>
                  <a:lnTo>
                    <a:pt x="565" y="57"/>
                  </a:lnTo>
                  <a:lnTo>
                    <a:pt x="581" y="52"/>
                  </a:lnTo>
                  <a:lnTo>
                    <a:pt x="598" y="46"/>
                  </a:lnTo>
                  <a:lnTo>
                    <a:pt x="614" y="41"/>
                  </a:lnTo>
                  <a:lnTo>
                    <a:pt x="629" y="34"/>
                  </a:lnTo>
                  <a:lnTo>
                    <a:pt x="644" y="29"/>
                  </a:lnTo>
                  <a:lnTo>
                    <a:pt x="659" y="23"/>
                  </a:lnTo>
                  <a:lnTo>
                    <a:pt x="674" y="15"/>
                  </a:lnTo>
                  <a:lnTo>
                    <a:pt x="687" y="8"/>
                  </a:lnTo>
                  <a:lnTo>
                    <a:pt x="70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1344" name="Line 224"/>
            <p:cNvSpPr>
              <a:spLocks noChangeShapeType="1"/>
            </p:cNvSpPr>
            <p:nvPr/>
          </p:nvSpPr>
          <p:spPr bwMode="auto">
            <a:xfrm>
              <a:off x="4598" y="1364"/>
              <a:ext cx="381" cy="21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1345" name="Line 225"/>
            <p:cNvSpPr>
              <a:spLocks noChangeShapeType="1"/>
            </p:cNvSpPr>
            <p:nvPr/>
          </p:nvSpPr>
          <p:spPr bwMode="auto">
            <a:xfrm flipH="1">
              <a:off x="5639" y="633"/>
              <a:ext cx="223" cy="13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1346" name="Line 226"/>
            <p:cNvSpPr>
              <a:spLocks noChangeShapeType="1"/>
            </p:cNvSpPr>
            <p:nvPr/>
          </p:nvSpPr>
          <p:spPr bwMode="auto">
            <a:xfrm flipH="1">
              <a:off x="4598" y="919"/>
              <a:ext cx="771" cy="44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1347" name="Freeform 227"/>
            <p:cNvSpPr>
              <a:spLocks/>
            </p:cNvSpPr>
            <p:nvPr/>
          </p:nvSpPr>
          <p:spPr bwMode="auto">
            <a:xfrm>
              <a:off x="4999" y="1364"/>
              <a:ext cx="358" cy="207"/>
            </a:xfrm>
            <a:custGeom>
              <a:avLst/>
              <a:gdLst>
                <a:gd name="T0" fmla="*/ 1 w 630"/>
                <a:gd name="T1" fmla="*/ 200 h 364"/>
                <a:gd name="T2" fmla="*/ 8 w 630"/>
                <a:gd name="T3" fmla="*/ 226 h 364"/>
                <a:gd name="T4" fmla="*/ 22 w 630"/>
                <a:gd name="T5" fmla="*/ 250 h 364"/>
                <a:gd name="T6" fmla="*/ 42 w 630"/>
                <a:gd name="T7" fmla="*/ 274 h 364"/>
                <a:gd name="T8" fmla="*/ 67 w 630"/>
                <a:gd name="T9" fmla="*/ 295 h 364"/>
                <a:gd name="T10" fmla="*/ 98 w 630"/>
                <a:gd name="T11" fmla="*/ 314 h 364"/>
                <a:gd name="T12" fmla="*/ 132 w 630"/>
                <a:gd name="T13" fmla="*/ 331 h 364"/>
                <a:gd name="T14" fmla="*/ 171 w 630"/>
                <a:gd name="T15" fmla="*/ 344 h 364"/>
                <a:gd name="T16" fmla="*/ 212 w 630"/>
                <a:gd name="T17" fmla="*/ 355 h 364"/>
                <a:gd name="T18" fmla="*/ 255 w 630"/>
                <a:gd name="T19" fmla="*/ 361 h 364"/>
                <a:gd name="T20" fmla="*/ 300 w 630"/>
                <a:gd name="T21" fmla="*/ 364 h 364"/>
                <a:gd name="T22" fmla="*/ 345 w 630"/>
                <a:gd name="T23" fmla="*/ 364 h 364"/>
                <a:gd name="T24" fmla="*/ 389 w 630"/>
                <a:gd name="T25" fmla="*/ 360 h 364"/>
                <a:gd name="T26" fmla="*/ 432 w 630"/>
                <a:gd name="T27" fmla="*/ 351 h 364"/>
                <a:gd name="T28" fmla="*/ 472 w 630"/>
                <a:gd name="T29" fmla="*/ 341 h 364"/>
                <a:gd name="T30" fmla="*/ 510 w 630"/>
                <a:gd name="T31" fmla="*/ 326 h 364"/>
                <a:gd name="T32" fmla="*/ 543 w 630"/>
                <a:gd name="T33" fmla="*/ 308 h 364"/>
                <a:gd name="T34" fmla="*/ 571 w 630"/>
                <a:gd name="T35" fmla="*/ 289 h 364"/>
                <a:gd name="T36" fmla="*/ 595 w 630"/>
                <a:gd name="T37" fmla="*/ 266 h 364"/>
                <a:gd name="T38" fmla="*/ 613 w 630"/>
                <a:gd name="T39" fmla="*/ 242 h 364"/>
                <a:gd name="T40" fmla="*/ 625 w 630"/>
                <a:gd name="T41" fmla="*/ 217 h 364"/>
                <a:gd name="T42" fmla="*/ 630 w 630"/>
                <a:gd name="T43" fmla="*/ 192 h 364"/>
                <a:gd name="T44" fmla="*/ 629 w 630"/>
                <a:gd name="T45" fmla="*/ 165 h 364"/>
                <a:gd name="T46" fmla="*/ 622 w 630"/>
                <a:gd name="T47" fmla="*/ 140 h 364"/>
                <a:gd name="T48" fmla="*/ 608 w 630"/>
                <a:gd name="T49" fmla="*/ 115 h 364"/>
                <a:gd name="T50" fmla="*/ 587 w 630"/>
                <a:gd name="T51" fmla="*/ 92 h 364"/>
                <a:gd name="T52" fmla="*/ 563 w 630"/>
                <a:gd name="T53" fmla="*/ 70 h 364"/>
                <a:gd name="T54" fmla="*/ 532 w 630"/>
                <a:gd name="T55" fmla="*/ 51 h 364"/>
                <a:gd name="T56" fmla="*/ 498 w 630"/>
                <a:gd name="T57" fmla="*/ 34 h 364"/>
                <a:gd name="T58" fmla="*/ 460 w 630"/>
                <a:gd name="T59" fmla="*/ 20 h 364"/>
                <a:gd name="T60" fmla="*/ 418 w 630"/>
                <a:gd name="T61" fmla="*/ 11 h 364"/>
                <a:gd name="T62" fmla="*/ 374 w 630"/>
                <a:gd name="T63" fmla="*/ 3 h 364"/>
                <a:gd name="T64" fmla="*/ 330 w 630"/>
                <a:gd name="T65" fmla="*/ 1 h 364"/>
                <a:gd name="T66" fmla="*/ 285 w 630"/>
                <a:gd name="T67" fmla="*/ 1 h 364"/>
                <a:gd name="T68" fmla="*/ 240 w 630"/>
                <a:gd name="T69" fmla="*/ 5 h 364"/>
                <a:gd name="T70" fmla="*/ 198 w 630"/>
                <a:gd name="T71" fmla="*/ 14 h 364"/>
                <a:gd name="T72" fmla="*/ 157 w 630"/>
                <a:gd name="T73" fmla="*/ 25 h 364"/>
                <a:gd name="T74" fmla="*/ 120 w 630"/>
                <a:gd name="T75" fmla="*/ 39 h 364"/>
                <a:gd name="T76" fmla="*/ 87 w 630"/>
                <a:gd name="T77" fmla="*/ 56 h 364"/>
                <a:gd name="T78" fmla="*/ 58 w 630"/>
                <a:gd name="T79" fmla="*/ 77 h 364"/>
                <a:gd name="T80" fmla="*/ 35 w 630"/>
                <a:gd name="T81" fmla="*/ 99 h 364"/>
                <a:gd name="T82" fmla="*/ 17 w 630"/>
                <a:gd name="T83" fmla="*/ 122 h 364"/>
                <a:gd name="T84" fmla="*/ 6 w 630"/>
                <a:gd name="T85" fmla="*/ 148 h 364"/>
                <a:gd name="T86" fmla="*/ 0 w 630"/>
                <a:gd name="T87" fmla="*/ 174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30" h="364">
                  <a:moveTo>
                    <a:pt x="0" y="182"/>
                  </a:moveTo>
                  <a:lnTo>
                    <a:pt x="0" y="192"/>
                  </a:lnTo>
                  <a:lnTo>
                    <a:pt x="1" y="200"/>
                  </a:lnTo>
                  <a:lnTo>
                    <a:pt x="3" y="209"/>
                  </a:lnTo>
                  <a:lnTo>
                    <a:pt x="6" y="217"/>
                  </a:lnTo>
                  <a:lnTo>
                    <a:pt x="8" y="226"/>
                  </a:lnTo>
                  <a:lnTo>
                    <a:pt x="12" y="234"/>
                  </a:lnTo>
                  <a:lnTo>
                    <a:pt x="17" y="242"/>
                  </a:lnTo>
                  <a:lnTo>
                    <a:pt x="22" y="250"/>
                  </a:lnTo>
                  <a:lnTo>
                    <a:pt x="28" y="258"/>
                  </a:lnTo>
                  <a:lnTo>
                    <a:pt x="35" y="266"/>
                  </a:lnTo>
                  <a:lnTo>
                    <a:pt x="42" y="274"/>
                  </a:lnTo>
                  <a:lnTo>
                    <a:pt x="50" y="281"/>
                  </a:lnTo>
                  <a:lnTo>
                    <a:pt x="58" y="289"/>
                  </a:lnTo>
                  <a:lnTo>
                    <a:pt x="67" y="295"/>
                  </a:lnTo>
                  <a:lnTo>
                    <a:pt x="76" y="301"/>
                  </a:lnTo>
                  <a:lnTo>
                    <a:pt x="87" y="308"/>
                  </a:lnTo>
                  <a:lnTo>
                    <a:pt x="98" y="314"/>
                  </a:lnTo>
                  <a:lnTo>
                    <a:pt x="108" y="321"/>
                  </a:lnTo>
                  <a:lnTo>
                    <a:pt x="120" y="326"/>
                  </a:lnTo>
                  <a:lnTo>
                    <a:pt x="132" y="331"/>
                  </a:lnTo>
                  <a:lnTo>
                    <a:pt x="144" y="335"/>
                  </a:lnTo>
                  <a:lnTo>
                    <a:pt x="157" y="341"/>
                  </a:lnTo>
                  <a:lnTo>
                    <a:pt x="171" y="344"/>
                  </a:lnTo>
                  <a:lnTo>
                    <a:pt x="184" y="348"/>
                  </a:lnTo>
                  <a:lnTo>
                    <a:pt x="198" y="351"/>
                  </a:lnTo>
                  <a:lnTo>
                    <a:pt x="212" y="355"/>
                  </a:lnTo>
                  <a:lnTo>
                    <a:pt x="226" y="357"/>
                  </a:lnTo>
                  <a:lnTo>
                    <a:pt x="240" y="360"/>
                  </a:lnTo>
                  <a:lnTo>
                    <a:pt x="255" y="361"/>
                  </a:lnTo>
                  <a:lnTo>
                    <a:pt x="270" y="363"/>
                  </a:lnTo>
                  <a:lnTo>
                    <a:pt x="285" y="364"/>
                  </a:lnTo>
                  <a:lnTo>
                    <a:pt x="300" y="364"/>
                  </a:lnTo>
                  <a:lnTo>
                    <a:pt x="315" y="364"/>
                  </a:lnTo>
                  <a:lnTo>
                    <a:pt x="330" y="364"/>
                  </a:lnTo>
                  <a:lnTo>
                    <a:pt x="345" y="364"/>
                  </a:lnTo>
                  <a:lnTo>
                    <a:pt x="360" y="363"/>
                  </a:lnTo>
                  <a:lnTo>
                    <a:pt x="374" y="361"/>
                  </a:lnTo>
                  <a:lnTo>
                    <a:pt x="389" y="360"/>
                  </a:lnTo>
                  <a:lnTo>
                    <a:pt x="404" y="357"/>
                  </a:lnTo>
                  <a:lnTo>
                    <a:pt x="418" y="355"/>
                  </a:lnTo>
                  <a:lnTo>
                    <a:pt x="432" y="351"/>
                  </a:lnTo>
                  <a:lnTo>
                    <a:pt x="446" y="348"/>
                  </a:lnTo>
                  <a:lnTo>
                    <a:pt x="460" y="344"/>
                  </a:lnTo>
                  <a:lnTo>
                    <a:pt x="472" y="341"/>
                  </a:lnTo>
                  <a:lnTo>
                    <a:pt x="485" y="335"/>
                  </a:lnTo>
                  <a:lnTo>
                    <a:pt x="498" y="331"/>
                  </a:lnTo>
                  <a:lnTo>
                    <a:pt x="510" y="326"/>
                  </a:lnTo>
                  <a:lnTo>
                    <a:pt x="521" y="321"/>
                  </a:lnTo>
                  <a:lnTo>
                    <a:pt x="532" y="314"/>
                  </a:lnTo>
                  <a:lnTo>
                    <a:pt x="543" y="308"/>
                  </a:lnTo>
                  <a:lnTo>
                    <a:pt x="553" y="301"/>
                  </a:lnTo>
                  <a:lnTo>
                    <a:pt x="563" y="295"/>
                  </a:lnTo>
                  <a:lnTo>
                    <a:pt x="571" y="289"/>
                  </a:lnTo>
                  <a:lnTo>
                    <a:pt x="580" y="281"/>
                  </a:lnTo>
                  <a:lnTo>
                    <a:pt x="587" y="274"/>
                  </a:lnTo>
                  <a:lnTo>
                    <a:pt x="595" y="266"/>
                  </a:lnTo>
                  <a:lnTo>
                    <a:pt x="601" y="258"/>
                  </a:lnTo>
                  <a:lnTo>
                    <a:pt x="608" y="250"/>
                  </a:lnTo>
                  <a:lnTo>
                    <a:pt x="613" y="242"/>
                  </a:lnTo>
                  <a:lnTo>
                    <a:pt x="617" y="234"/>
                  </a:lnTo>
                  <a:lnTo>
                    <a:pt x="622" y="226"/>
                  </a:lnTo>
                  <a:lnTo>
                    <a:pt x="625" y="217"/>
                  </a:lnTo>
                  <a:lnTo>
                    <a:pt x="627" y="209"/>
                  </a:lnTo>
                  <a:lnTo>
                    <a:pt x="629" y="200"/>
                  </a:lnTo>
                  <a:lnTo>
                    <a:pt x="630" y="192"/>
                  </a:lnTo>
                  <a:lnTo>
                    <a:pt x="630" y="182"/>
                  </a:lnTo>
                  <a:lnTo>
                    <a:pt x="630" y="174"/>
                  </a:lnTo>
                  <a:lnTo>
                    <a:pt x="629" y="165"/>
                  </a:lnTo>
                  <a:lnTo>
                    <a:pt x="627" y="157"/>
                  </a:lnTo>
                  <a:lnTo>
                    <a:pt x="625" y="148"/>
                  </a:lnTo>
                  <a:lnTo>
                    <a:pt x="622" y="140"/>
                  </a:lnTo>
                  <a:lnTo>
                    <a:pt x="617" y="131"/>
                  </a:lnTo>
                  <a:lnTo>
                    <a:pt x="613" y="122"/>
                  </a:lnTo>
                  <a:lnTo>
                    <a:pt x="608" y="115"/>
                  </a:lnTo>
                  <a:lnTo>
                    <a:pt x="601" y="107"/>
                  </a:lnTo>
                  <a:lnTo>
                    <a:pt x="595" y="99"/>
                  </a:lnTo>
                  <a:lnTo>
                    <a:pt x="587" y="92"/>
                  </a:lnTo>
                  <a:lnTo>
                    <a:pt x="580" y="84"/>
                  </a:lnTo>
                  <a:lnTo>
                    <a:pt x="571" y="77"/>
                  </a:lnTo>
                  <a:lnTo>
                    <a:pt x="563" y="70"/>
                  </a:lnTo>
                  <a:lnTo>
                    <a:pt x="553" y="63"/>
                  </a:lnTo>
                  <a:lnTo>
                    <a:pt x="543" y="56"/>
                  </a:lnTo>
                  <a:lnTo>
                    <a:pt x="532" y="51"/>
                  </a:lnTo>
                  <a:lnTo>
                    <a:pt x="521" y="45"/>
                  </a:lnTo>
                  <a:lnTo>
                    <a:pt x="510" y="39"/>
                  </a:lnTo>
                  <a:lnTo>
                    <a:pt x="498" y="34"/>
                  </a:lnTo>
                  <a:lnTo>
                    <a:pt x="485" y="30"/>
                  </a:lnTo>
                  <a:lnTo>
                    <a:pt x="472" y="25"/>
                  </a:lnTo>
                  <a:lnTo>
                    <a:pt x="460" y="20"/>
                  </a:lnTo>
                  <a:lnTo>
                    <a:pt x="446" y="17"/>
                  </a:lnTo>
                  <a:lnTo>
                    <a:pt x="432" y="14"/>
                  </a:lnTo>
                  <a:lnTo>
                    <a:pt x="418" y="11"/>
                  </a:lnTo>
                  <a:lnTo>
                    <a:pt x="404" y="7"/>
                  </a:lnTo>
                  <a:lnTo>
                    <a:pt x="389" y="5"/>
                  </a:lnTo>
                  <a:lnTo>
                    <a:pt x="374" y="3"/>
                  </a:lnTo>
                  <a:lnTo>
                    <a:pt x="360" y="2"/>
                  </a:lnTo>
                  <a:lnTo>
                    <a:pt x="345" y="1"/>
                  </a:lnTo>
                  <a:lnTo>
                    <a:pt x="330" y="1"/>
                  </a:lnTo>
                  <a:lnTo>
                    <a:pt x="315" y="0"/>
                  </a:lnTo>
                  <a:lnTo>
                    <a:pt x="300" y="1"/>
                  </a:lnTo>
                  <a:lnTo>
                    <a:pt x="285" y="1"/>
                  </a:lnTo>
                  <a:lnTo>
                    <a:pt x="270" y="2"/>
                  </a:lnTo>
                  <a:lnTo>
                    <a:pt x="255" y="3"/>
                  </a:lnTo>
                  <a:lnTo>
                    <a:pt x="240" y="5"/>
                  </a:lnTo>
                  <a:lnTo>
                    <a:pt x="226" y="7"/>
                  </a:lnTo>
                  <a:lnTo>
                    <a:pt x="212" y="11"/>
                  </a:lnTo>
                  <a:lnTo>
                    <a:pt x="198" y="14"/>
                  </a:lnTo>
                  <a:lnTo>
                    <a:pt x="184" y="17"/>
                  </a:lnTo>
                  <a:lnTo>
                    <a:pt x="171" y="20"/>
                  </a:lnTo>
                  <a:lnTo>
                    <a:pt x="157" y="25"/>
                  </a:lnTo>
                  <a:lnTo>
                    <a:pt x="144" y="30"/>
                  </a:lnTo>
                  <a:lnTo>
                    <a:pt x="132" y="34"/>
                  </a:lnTo>
                  <a:lnTo>
                    <a:pt x="120" y="39"/>
                  </a:lnTo>
                  <a:lnTo>
                    <a:pt x="108" y="45"/>
                  </a:lnTo>
                  <a:lnTo>
                    <a:pt x="98" y="51"/>
                  </a:lnTo>
                  <a:lnTo>
                    <a:pt x="87" y="56"/>
                  </a:lnTo>
                  <a:lnTo>
                    <a:pt x="76" y="63"/>
                  </a:lnTo>
                  <a:lnTo>
                    <a:pt x="67" y="70"/>
                  </a:lnTo>
                  <a:lnTo>
                    <a:pt x="58" y="77"/>
                  </a:lnTo>
                  <a:lnTo>
                    <a:pt x="50" y="84"/>
                  </a:lnTo>
                  <a:lnTo>
                    <a:pt x="42" y="92"/>
                  </a:lnTo>
                  <a:lnTo>
                    <a:pt x="35" y="99"/>
                  </a:lnTo>
                  <a:lnTo>
                    <a:pt x="28" y="107"/>
                  </a:lnTo>
                  <a:lnTo>
                    <a:pt x="22" y="115"/>
                  </a:lnTo>
                  <a:lnTo>
                    <a:pt x="17" y="122"/>
                  </a:lnTo>
                  <a:lnTo>
                    <a:pt x="12" y="131"/>
                  </a:lnTo>
                  <a:lnTo>
                    <a:pt x="8" y="140"/>
                  </a:lnTo>
                  <a:lnTo>
                    <a:pt x="6" y="148"/>
                  </a:lnTo>
                  <a:lnTo>
                    <a:pt x="3" y="157"/>
                  </a:lnTo>
                  <a:lnTo>
                    <a:pt x="1" y="165"/>
                  </a:lnTo>
                  <a:lnTo>
                    <a:pt x="0" y="174"/>
                  </a:lnTo>
                  <a:lnTo>
                    <a:pt x="0" y="182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1348" name="Line 228"/>
            <p:cNvSpPr>
              <a:spLocks noChangeShapeType="1"/>
            </p:cNvSpPr>
            <p:nvPr/>
          </p:nvSpPr>
          <p:spPr bwMode="auto">
            <a:xfrm>
              <a:off x="5039" y="748"/>
              <a:ext cx="270" cy="15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1349" name="Line 229"/>
            <p:cNvSpPr>
              <a:spLocks noChangeShapeType="1"/>
            </p:cNvSpPr>
            <p:nvPr/>
          </p:nvSpPr>
          <p:spPr bwMode="auto">
            <a:xfrm>
              <a:off x="5278" y="-3"/>
              <a:ext cx="417" cy="24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1350" name="Line 230"/>
            <p:cNvSpPr>
              <a:spLocks noChangeShapeType="1"/>
            </p:cNvSpPr>
            <p:nvPr/>
          </p:nvSpPr>
          <p:spPr bwMode="auto">
            <a:xfrm>
              <a:off x="6327" y="967"/>
              <a:ext cx="0" cy="2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61351" name="Text Box 231"/>
          <p:cNvSpPr txBox="1">
            <a:spLocks noChangeArrowheads="1"/>
          </p:cNvSpPr>
          <p:nvPr/>
        </p:nvSpPr>
        <p:spPr bwMode="auto">
          <a:xfrm>
            <a:off x="6324600" y="0"/>
            <a:ext cx="28194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7C8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>
              <a:spcBef>
                <a:spcPct val="50000"/>
              </a:spcBef>
            </a:pPr>
            <a:r>
              <a:rPr lang="zh-CN" altLang="en-US" sz="3600">
                <a:solidFill>
                  <a:srgbClr val="FF0000"/>
                </a:solidFill>
                <a:effectLst/>
                <a:ea typeface="黑体" pitchFamily="2" charset="-122"/>
              </a:rPr>
              <a:t>步骤三</a:t>
            </a:r>
          </a:p>
        </p:txBody>
      </p:sp>
      <p:grpSp>
        <p:nvGrpSpPr>
          <p:cNvPr id="232" name="Group 26"/>
          <p:cNvGrpSpPr>
            <a:grpSpLocks/>
          </p:cNvGrpSpPr>
          <p:nvPr/>
        </p:nvGrpSpPr>
        <p:grpSpPr bwMode="auto">
          <a:xfrm>
            <a:off x="6588224" y="973210"/>
            <a:ext cx="2205928" cy="2239766"/>
            <a:chOff x="1337" y="443"/>
            <a:chExt cx="3064" cy="3111"/>
          </a:xfrm>
        </p:grpSpPr>
        <p:sp>
          <p:nvSpPr>
            <p:cNvPr id="233" name="Line 27"/>
            <p:cNvSpPr>
              <a:spLocks noChangeShapeType="1"/>
            </p:cNvSpPr>
            <p:nvPr/>
          </p:nvSpPr>
          <p:spPr bwMode="auto">
            <a:xfrm flipH="1" flipV="1">
              <a:off x="2620" y="830"/>
              <a:ext cx="2" cy="1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4" name="Freeform 28"/>
            <p:cNvSpPr>
              <a:spLocks/>
            </p:cNvSpPr>
            <p:nvPr/>
          </p:nvSpPr>
          <p:spPr bwMode="auto">
            <a:xfrm>
              <a:off x="2603" y="827"/>
              <a:ext cx="142" cy="14"/>
            </a:xfrm>
            <a:custGeom>
              <a:avLst/>
              <a:gdLst>
                <a:gd name="T0" fmla="*/ 362 w 362"/>
                <a:gd name="T1" fmla="*/ 37 h 37"/>
                <a:gd name="T2" fmla="*/ 269 w 362"/>
                <a:gd name="T3" fmla="*/ 13 h 37"/>
                <a:gd name="T4" fmla="*/ 222 w 362"/>
                <a:gd name="T5" fmla="*/ 5 h 37"/>
                <a:gd name="T6" fmla="*/ 175 w 362"/>
                <a:gd name="T7" fmla="*/ 1 h 37"/>
                <a:gd name="T8" fmla="*/ 129 w 362"/>
                <a:gd name="T9" fmla="*/ 0 h 37"/>
                <a:gd name="T10" fmla="*/ 84 w 362"/>
                <a:gd name="T11" fmla="*/ 2 h 37"/>
                <a:gd name="T12" fmla="*/ 40 w 362"/>
                <a:gd name="T13" fmla="*/ 9 h 37"/>
                <a:gd name="T14" fmla="*/ 0 w 362"/>
                <a:gd name="T15" fmla="*/ 2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62" h="37">
                  <a:moveTo>
                    <a:pt x="362" y="37"/>
                  </a:moveTo>
                  <a:lnTo>
                    <a:pt x="269" y="13"/>
                  </a:lnTo>
                  <a:lnTo>
                    <a:pt x="222" y="5"/>
                  </a:lnTo>
                  <a:lnTo>
                    <a:pt x="175" y="1"/>
                  </a:lnTo>
                  <a:lnTo>
                    <a:pt x="129" y="0"/>
                  </a:lnTo>
                  <a:lnTo>
                    <a:pt x="84" y="2"/>
                  </a:lnTo>
                  <a:lnTo>
                    <a:pt x="40" y="9"/>
                  </a:lnTo>
                  <a:lnTo>
                    <a:pt x="0" y="2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" name="Freeform 29"/>
            <p:cNvSpPr>
              <a:spLocks/>
            </p:cNvSpPr>
            <p:nvPr/>
          </p:nvSpPr>
          <p:spPr bwMode="auto">
            <a:xfrm>
              <a:off x="2519" y="623"/>
              <a:ext cx="357" cy="226"/>
            </a:xfrm>
            <a:custGeom>
              <a:avLst/>
              <a:gdLst>
                <a:gd name="T0" fmla="*/ 918 w 918"/>
                <a:gd name="T1" fmla="*/ 440 h 576"/>
                <a:gd name="T2" fmla="*/ 880 w 918"/>
                <a:gd name="T3" fmla="*/ 460 h 576"/>
                <a:gd name="T4" fmla="*/ 837 w 918"/>
                <a:gd name="T5" fmla="*/ 480 h 576"/>
                <a:gd name="T6" fmla="*/ 743 w 918"/>
                <a:gd name="T7" fmla="*/ 517 h 576"/>
                <a:gd name="T8" fmla="*/ 640 w 918"/>
                <a:gd name="T9" fmla="*/ 547 h 576"/>
                <a:gd name="T10" fmla="*/ 538 w 918"/>
                <a:gd name="T11" fmla="*/ 567 h 576"/>
                <a:gd name="T12" fmla="*/ 435 w 918"/>
                <a:gd name="T13" fmla="*/ 576 h 576"/>
                <a:gd name="T14" fmla="*/ 384 w 918"/>
                <a:gd name="T15" fmla="*/ 575 h 576"/>
                <a:gd name="T16" fmla="*/ 333 w 918"/>
                <a:gd name="T17" fmla="*/ 570 h 576"/>
                <a:gd name="T18" fmla="*/ 285 w 918"/>
                <a:gd name="T19" fmla="*/ 562 h 576"/>
                <a:gd name="T20" fmla="*/ 239 w 918"/>
                <a:gd name="T21" fmla="*/ 550 h 576"/>
                <a:gd name="T22" fmla="*/ 196 w 918"/>
                <a:gd name="T23" fmla="*/ 533 h 576"/>
                <a:gd name="T24" fmla="*/ 158 w 918"/>
                <a:gd name="T25" fmla="*/ 514 h 576"/>
                <a:gd name="T26" fmla="*/ 123 w 918"/>
                <a:gd name="T27" fmla="*/ 492 h 576"/>
                <a:gd name="T28" fmla="*/ 92 w 918"/>
                <a:gd name="T29" fmla="*/ 465 h 576"/>
                <a:gd name="T30" fmla="*/ 64 w 918"/>
                <a:gd name="T31" fmla="*/ 435 h 576"/>
                <a:gd name="T32" fmla="*/ 41 w 918"/>
                <a:gd name="T33" fmla="*/ 402 h 576"/>
                <a:gd name="T34" fmla="*/ 23 w 918"/>
                <a:gd name="T35" fmla="*/ 367 h 576"/>
                <a:gd name="T36" fmla="*/ 10 w 918"/>
                <a:gd name="T37" fmla="*/ 330 h 576"/>
                <a:gd name="T38" fmla="*/ 3 w 918"/>
                <a:gd name="T39" fmla="*/ 294 h 576"/>
                <a:gd name="T40" fmla="*/ 0 w 918"/>
                <a:gd name="T41" fmla="*/ 256 h 576"/>
                <a:gd name="T42" fmla="*/ 3 w 918"/>
                <a:gd name="T43" fmla="*/ 220 h 576"/>
                <a:gd name="T44" fmla="*/ 10 w 918"/>
                <a:gd name="T45" fmla="*/ 183 h 576"/>
                <a:gd name="T46" fmla="*/ 23 w 918"/>
                <a:gd name="T47" fmla="*/ 147 h 576"/>
                <a:gd name="T48" fmla="*/ 41 w 918"/>
                <a:gd name="T49" fmla="*/ 112 h 576"/>
                <a:gd name="T50" fmla="*/ 64 w 918"/>
                <a:gd name="T51" fmla="*/ 80 h 576"/>
                <a:gd name="T52" fmla="*/ 91 w 918"/>
                <a:gd name="T53" fmla="*/ 49 h 576"/>
                <a:gd name="T54" fmla="*/ 123 w 918"/>
                <a:gd name="T55" fmla="*/ 23 h 576"/>
                <a:gd name="T56" fmla="*/ 158 w 918"/>
                <a:gd name="T57" fmla="*/ 0 h 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918" h="576">
                  <a:moveTo>
                    <a:pt x="918" y="440"/>
                  </a:moveTo>
                  <a:lnTo>
                    <a:pt x="880" y="460"/>
                  </a:lnTo>
                  <a:lnTo>
                    <a:pt x="837" y="480"/>
                  </a:lnTo>
                  <a:lnTo>
                    <a:pt x="743" y="517"/>
                  </a:lnTo>
                  <a:lnTo>
                    <a:pt x="640" y="547"/>
                  </a:lnTo>
                  <a:lnTo>
                    <a:pt x="538" y="567"/>
                  </a:lnTo>
                  <a:lnTo>
                    <a:pt x="435" y="576"/>
                  </a:lnTo>
                  <a:lnTo>
                    <a:pt x="384" y="575"/>
                  </a:lnTo>
                  <a:lnTo>
                    <a:pt x="333" y="570"/>
                  </a:lnTo>
                  <a:lnTo>
                    <a:pt x="285" y="562"/>
                  </a:lnTo>
                  <a:lnTo>
                    <a:pt x="239" y="550"/>
                  </a:lnTo>
                  <a:lnTo>
                    <a:pt x="196" y="533"/>
                  </a:lnTo>
                  <a:lnTo>
                    <a:pt x="158" y="514"/>
                  </a:lnTo>
                  <a:lnTo>
                    <a:pt x="123" y="492"/>
                  </a:lnTo>
                  <a:lnTo>
                    <a:pt x="92" y="465"/>
                  </a:lnTo>
                  <a:lnTo>
                    <a:pt x="64" y="435"/>
                  </a:lnTo>
                  <a:lnTo>
                    <a:pt x="41" y="402"/>
                  </a:lnTo>
                  <a:lnTo>
                    <a:pt x="23" y="367"/>
                  </a:lnTo>
                  <a:lnTo>
                    <a:pt x="10" y="330"/>
                  </a:lnTo>
                  <a:lnTo>
                    <a:pt x="3" y="294"/>
                  </a:lnTo>
                  <a:lnTo>
                    <a:pt x="0" y="256"/>
                  </a:lnTo>
                  <a:lnTo>
                    <a:pt x="3" y="220"/>
                  </a:lnTo>
                  <a:lnTo>
                    <a:pt x="10" y="183"/>
                  </a:lnTo>
                  <a:lnTo>
                    <a:pt x="23" y="147"/>
                  </a:lnTo>
                  <a:lnTo>
                    <a:pt x="41" y="112"/>
                  </a:lnTo>
                  <a:lnTo>
                    <a:pt x="64" y="80"/>
                  </a:lnTo>
                  <a:lnTo>
                    <a:pt x="91" y="49"/>
                  </a:lnTo>
                  <a:lnTo>
                    <a:pt x="123" y="23"/>
                  </a:lnTo>
                  <a:lnTo>
                    <a:pt x="158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" name="Freeform 30"/>
            <p:cNvSpPr>
              <a:spLocks/>
            </p:cNvSpPr>
            <p:nvPr/>
          </p:nvSpPr>
          <p:spPr bwMode="auto">
            <a:xfrm>
              <a:off x="2579" y="598"/>
              <a:ext cx="357" cy="196"/>
            </a:xfrm>
            <a:custGeom>
              <a:avLst/>
              <a:gdLst>
                <a:gd name="T0" fmla="*/ 0 w 918"/>
                <a:gd name="T1" fmla="*/ 62 h 502"/>
                <a:gd name="T2" fmla="*/ 38 w 918"/>
                <a:gd name="T3" fmla="*/ 43 h 502"/>
                <a:gd name="T4" fmla="*/ 81 w 918"/>
                <a:gd name="T5" fmla="*/ 27 h 502"/>
                <a:gd name="T6" fmla="*/ 127 w 918"/>
                <a:gd name="T7" fmla="*/ 14 h 502"/>
                <a:gd name="T8" fmla="*/ 175 w 918"/>
                <a:gd name="T9" fmla="*/ 5 h 502"/>
                <a:gd name="T10" fmla="*/ 226 w 918"/>
                <a:gd name="T11" fmla="*/ 1 h 502"/>
                <a:gd name="T12" fmla="*/ 277 w 918"/>
                <a:gd name="T13" fmla="*/ 0 h 502"/>
                <a:gd name="T14" fmla="*/ 329 w 918"/>
                <a:gd name="T15" fmla="*/ 2 h 502"/>
                <a:gd name="T16" fmla="*/ 380 w 918"/>
                <a:gd name="T17" fmla="*/ 9 h 502"/>
                <a:gd name="T18" fmla="*/ 482 w 918"/>
                <a:gd name="T19" fmla="*/ 28 h 502"/>
                <a:gd name="T20" fmla="*/ 585 w 918"/>
                <a:gd name="T21" fmla="*/ 59 h 502"/>
                <a:gd name="T22" fmla="*/ 679 w 918"/>
                <a:gd name="T23" fmla="*/ 96 h 502"/>
                <a:gd name="T24" fmla="*/ 722 w 918"/>
                <a:gd name="T25" fmla="*/ 116 h 502"/>
                <a:gd name="T26" fmla="*/ 760 w 918"/>
                <a:gd name="T27" fmla="*/ 137 h 502"/>
                <a:gd name="T28" fmla="*/ 794 w 918"/>
                <a:gd name="T29" fmla="*/ 159 h 502"/>
                <a:gd name="T30" fmla="*/ 826 w 918"/>
                <a:gd name="T31" fmla="*/ 181 h 502"/>
                <a:gd name="T32" fmla="*/ 854 w 918"/>
                <a:gd name="T33" fmla="*/ 203 h 502"/>
                <a:gd name="T34" fmla="*/ 876 w 918"/>
                <a:gd name="T35" fmla="*/ 227 h 502"/>
                <a:gd name="T36" fmla="*/ 894 w 918"/>
                <a:gd name="T37" fmla="*/ 250 h 502"/>
                <a:gd name="T38" fmla="*/ 907 w 918"/>
                <a:gd name="T39" fmla="*/ 274 h 502"/>
                <a:gd name="T40" fmla="*/ 915 w 918"/>
                <a:gd name="T41" fmla="*/ 296 h 502"/>
                <a:gd name="T42" fmla="*/ 918 w 918"/>
                <a:gd name="T43" fmla="*/ 318 h 502"/>
                <a:gd name="T44" fmla="*/ 915 w 918"/>
                <a:gd name="T45" fmla="*/ 341 h 502"/>
                <a:gd name="T46" fmla="*/ 907 w 918"/>
                <a:gd name="T47" fmla="*/ 364 h 502"/>
                <a:gd name="T48" fmla="*/ 894 w 918"/>
                <a:gd name="T49" fmla="*/ 388 h 502"/>
                <a:gd name="T50" fmla="*/ 876 w 918"/>
                <a:gd name="T51" fmla="*/ 411 h 502"/>
                <a:gd name="T52" fmla="*/ 854 w 918"/>
                <a:gd name="T53" fmla="*/ 434 h 502"/>
                <a:gd name="T54" fmla="*/ 826 w 918"/>
                <a:gd name="T55" fmla="*/ 457 h 502"/>
                <a:gd name="T56" fmla="*/ 794 w 918"/>
                <a:gd name="T57" fmla="*/ 479 h 502"/>
                <a:gd name="T58" fmla="*/ 760 w 918"/>
                <a:gd name="T59" fmla="*/ 50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18" h="502">
                  <a:moveTo>
                    <a:pt x="0" y="62"/>
                  </a:moveTo>
                  <a:lnTo>
                    <a:pt x="38" y="43"/>
                  </a:lnTo>
                  <a:lnTo>
                    <a:pt x="81" y="27"/>
                  </a:lnTo>
                  <a:lnTo>
                    <a:pt x="127" y="14"/>
                  </a:lnTo>
                  <a:lnTo>
                    <a:pt x="175" y="5"/>
                  </a:lnTo>
                  <a:lnTo>
                    <a:pt x="226" y="1"/>
                  </a:lnTo>
                  <a:lnTo>
                    <a:pt x="277" y="0"/>
                  </a:lnTo>
                  <a:lnTo>
                    <a:pt x="329" y="2"/>
                  </a:lnTo>
                  <a:lnTo>
                    <a:pt x="380" y="9"/>
                  </a:lnTo>
                  <a:lnTo>
                    <a:pt x="482" y="28"/>
                  </a:lnTo>
                  <a:lnTo>
                    <a:pt x="585" y="59"/>
                  </a:lnTo>
                  <a:lnTo>
                    <a:pt x="679" y="96"/>
                  </a:lnTo>
                  <a:lnTo>
                    <a:pt x="722" y="116"/>
                  </a:lnTo>
                  <a:lnTo>
                    <a:pt x="760" y="137"/>
                  </a:lnTo>
                  <a:lnTo>
                    <a:pt x="794" y="159"/>
                  </a:lnTo>
                  <a:lnTo>
                    <a:pt x="826" y="181"/>
                  </a:lnTo>
                  <a:lnTo>
                    <a:pt x="854" y="203"/>
                  </a:lnTo>
                  <a:lnTo>
                    <a:pt x="876" y="227"/>
                  </a:lnTo>
                  <a:lnTo>
                    <a:pt x="894" y="250"/>
                  </a:lnTo>
                  <a:lnTo>
                    <a:pt x="907" y="274"/>
                  </a:lnTo>
                  <a:lnTo>
                    <a:pt x="915" y="296"/>
                  </a:lnTo>
                  <a:lnTo>
                    <a:pt x="918" y="318"/>
                  </a:lnTo>
                  <a:lnTo>
                    <a:pt x="915" y="341"/>
                  </a:lnTo>
                  <a:lnTo>
                    <a:pt x="907" y="364"/>
                  </a:lnTo>
                  <a:lnTo>
                    <a:pt x="894" y="388"/>
                  </a:lnTo>
                  <a:lnTo>
                    <a:pt x="876" y="411"/>
                  </a:lnTo>
                  <a:lnTo>
                    <a:pt x="854" y="434"/>
                  </a:lnTo>
                  <a:lnTo>
                    <a:pt x="826" y="457"/>
                  </a:lnTo>
                  <a:lnTo>
                    <a:pt x="794" y="479"/>
                  </a:lnTo>
                  <a:lnTo>
                    <a:pt x="760" y="50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7" name="Line 31"/>
            <p:cNvSpPr>
              <a:spLocks noChangeShapeType="1"/>
            </p:cNvSpPr>
            <p:nvPr/>
          </p:nvSpPr>
          <p:spPr bwMode="auto">
            <a:xfrm>
              <a:off x="3023" y="1939"/>
              <a:ext cx="651" cy="65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8" name="Line 32"/>
            <p:cNvSpPr>
              <a:spLocks noChangeShapeType="1"/>
            </p:cNvSpPr>
            <p:nvPr/>
          </p:nvSpPr>
          <p:spPr bwMode="auto">
            <a:xfrm>
              <a:off x="2786" y="2075"/>
              <a:ext cx="651" cy="65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9" name="Freeform 33"/>
            <p:cNvSpPr>
              <a:spLocks/>
            </p:cNvSpPr>
            <p:nvPr/>
          </p:nvSpPr>
          <p:spPr bwMode="auto">
            <a:xfrm>
              <a:off x="2786" y="1939"/>
              <a:ext cx="237" cy="136"/>
            </a:xfrm>
            <a:custGeom>
              <a:avLst/>
              <a:gdLst>
                <a:gd name="T0" fmla="*/ 608 w 608"/>
                <a:gd name="T1" fmla="*/ 0 h 354"/>
                <a:gd name="T2" fmla="*/ 608 w 608"/>
                <a:gd name="T3" fmla="*/ 3 h 354"/>
                <a:gd name="T4" fmla="*/ 0 w 608"/>
                <a:gd name="T5" fmla="*/ 354 h 354"/>
                <a:gd name="T6" fmla="*/ 0 w 608"/>
                <a:gd name="T7" fmla="*/ 9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08" h="354">
                  <a:moveTo>
                    <a:pt x="608" y="0"/>
                  </a:moveTo>
                  <a:lnTo>
                    <a:pt x="608" y="3"/>
                  </a:lnTo>
                  <a:lnTo>
                    <a:pt x="0" y="354"/>
                  </a:lnTo>
                  <a:lnTo>
                    <a:pt x="0" y="9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" name="Line 34"/>
            <p:cNvSpPr>
              <a:spLocks noChangeShapeType="1"/>
            </p:cNvSpPr>
            <p:nvPr/>
          </p:nvSpPr>
          <p:spPr bwMode="auto">
            <a:xfrm flipV="1">
              <a:off x="1337" y="963"/>
              <a:ext cx="659" cy="160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1" name="Freeform 35"/>
            <p:cNvSpPr>
              <a:spLocks/>
            </p:cNvSpPr>
            <p:nvPr/>
          </p:nvSpPr>
          <p:spPr bwMode="auto">
            <a:xfrm>
              <a:off x="2832" y="1124"/>
              <a:ext cx="442" cy="572"/>
            </a:xfrm>
            <a:custGeom>
              <a:avLst/>
              <a:gdLst>
                <a:gd name="T0" fmla="*/ 933 w 1140"/>
                <a:gd name="T1" fmla="*/ 18 h 1472"/>
                <a:gd name="T2" fmla="*/ 866 w 1140"/>
                <a:gd name="T3" fmla="*/ 2 h 1472"/>
                <a:gd name="T4" fmla="*/ 793 w 1140"/>
                <a:gd name="T5" fmla="*/ 1 h 1472"/>
                <a:gd name="T6" fmla="*/ 715 w 1140"/>
                <a:gd name="T7" fmla="*/ 15 h 1472"/>
                <a:gd name="T8" fmla="*/ 635 w 1140"/>
                <a:gd name="T9" fmla="*/ 44 h 1472"/>
                <a:gd name="T10" fmla="*/ 553 w 1140"/>
                <a:gd name="T11" fmla="*/ 87 h 1472"/>
                <a:gd name="T12" fmla="*/ 471 w 1140"/>
                <a:gd name="T13" fmla="*/ 145 h 1472"/>
                <a:gd name="T14" fmla="*/ 392 w 1140"/>
                <a:gd name="T15" fmla="*/ 213 h 1472"/>
                <a:gd name="T16" fmla="*/ 317 w 1140"/>
                <a:gd name="T17" fmla="*/ 293 h 1472"/>
                <a:gd name="T18" fmla="*/ 245 w 1140"/>
                <a:gd name="T19" fmla="*/ 382 h 1472"/>
                <a:gd name="T20" fmla="*/ 181 w 1140"/>
                <a:gd name="T21" fmla="*/ 478 h 1472"/>
                <a:gd name="T22" fmla="*/ 126 w 1140"/>
                <a:gd name="T23" fmla="*/ 580 h 1472"/>
                <a:gd name="T24" fmla="*/ 79 w 1140"/>
                <a:gd name="T25" fmla="*/ 684 h 1472"/>
                <a:gd name="T26" fmla="*/ 43 w 1140"/>
                <a:gd name="T27" fmla="*/ 790 h 1472"/>
                <a:gd name="T28" fmla="*/ 17 w 1140"/>
                <a:gd name="T29" fmla="*/ 895 h 1472"/>
                <a:gd name="T30" fmla="*/ 2 w 1140"/>
                <a:gd name="T31" fmla="*/ 996 h 1472"/>
                <a:gd name="T32" fmla="*/ 0 w 1140"/>
                <a:gd name="T33" fmla="*/ 1092 h 1472"/>
                <a:gd name="T34" fmla="*/ 10 w 1140"/>
                <a:gd name="T35" fmla="*/ 1182 h 1472"/>
                <a:gd name="T36" fmla="*/ 30 w 1140"/>
                <a:gd name="T37" fmla="*/ 1260 h 1472"/>
                <a:gd name="T38" fmla="*/ 63 w 1140"/>
                <a:gd name="T39" fmla="*/ 1330 h 1472"/>
                <a:gd name="T40" fmla="*/ 105 w 1140"/>
                <a:gd name="T41" fmla="*/ 1386 h 1472"/>
                <a:gd name="T42" fmla="*/ 157 w 1140"/>
                <a:gd name="T43" fmla="*/ 1429 h 1472"/>
                <a:gd name="T44" fmla="*/ 218 w 1140"/>
                <a:gd name="T45" fmla="*/ 1457 h 1472"/>
                <a:gd name="T46" fmla="*/ 286 w 1140"/>
                <a:gd name="T47" fmla="*/ 1471 h 1472"/>
                <a:gd name="T48" fmla="*/ 360 w 1140"/>
                <a:gd name="T49" fmla="*/ 1470 h 1472"/>
                <a:gd name="T50" fmla="*/ 438 w 1140"/>
                <a:gd name="T51" fmla="*/ 1453 h 1472"/>
                <a:gd name="T52" fmla="*/ 519 w 1140"/>
                <a:gd name="T53" fmla="*/ 1421 h 1472"/>
                <a:gd name="T54" fmla="*/ 601 w 1140"/>
                <a:gd name="T55" fmla="*/ 1375 h 1472"/>
                <a:gd name="T56" fmla="*/ 682 w 1140"/>
                <a:gd name="T57" fmla="*/ 1317 h 1472"/>
                <a:gd name="T58" fmla="*/ 761 w 1140"/>
                <a:gd name="T59" fmla="*/ 1246 h 1472"/>
                <a:gd name="T60" fmla="*/ 836 w 1140"/>
                <a:gd name="T61" fmla="*/ 1164 h 1472"/>
                <a:gd name="T62" fmla="*/ 905 w 1140"/>
                <a:gd name="T63" fmla="*/ 1074 h 1472"/>
                <a:gd name="T64" fmla="*/ 968 w 1140"/>
                <a:gd name="T65" fmla="*/ 977 h 1472"/>
                <a:gd name="T66" fmla="*/ 1023 w 1140"/>
                <a:gd name="T67" fmla="*/ 875 h 1472"/>
                <a:gd name="T68" fmla="*/ 1067 w 1140"/>
                <a:gd name="T69" fmla="*/ 770 h 1472"/>
                <a:gd name="T70" fmla="*/ 1102 w 1140"/>
                <a:gd name="T71" fmla="*/ 664 h 1472"/>
                <a:gd name="T72" fmla="*/ 1126 w 1140"/>
                <a:gd name="T73" fmla="*/ 560 h 1472"/>
                <a:gd name="T74" fmla="*/ 1139 w 1140"/>
                <a:gd name="T75" fmla="*/ 459 h 1472"/>
                <a:gd name="T76" fmla="*/ 1139 w 1140"/>
                <a:gd name="T77" fmla="*/ 364 h 1472"/>
                <a:gd name="T78" fmla="*/ 1128 w 1140"/>
                <a:gd name="T79" fmla="*/ 277 h 1472"/>
                <a:gd name="T80" fmla="*/ 1105 w 1140"/>
                <a:gd name="T81" fmla="*/ 199 h 1472"/>
                <a:gd name="T82" fmla="*/ 1070 w 1140"/>
                <a:gd name="T83" fmla="*/ 132 h 1472"/>
                <a:gd name="T84" fmla="*/ 1027 w 1140"/>
                <a:gd name="T85" fmla="*/ 77 h 1472"/>
                <a:gd name="T86" fmla="*/ 974 w 1140"/>
                <a:gd name="T87" fmla="*/ 37 h 1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40" h="1472">
                  <a:moveTo>
                    <a:pt x="974" y="37"/>
                  </a:moveTo>
                  <a:lnTo>
                    <a:pt x="953" y="26"/>
                  </a:lnTo>
                  <a:lnTo>
                    <a:pt x="933" y="18"/>
                  </a:lnTo>
                  <a:lnTo>
                    <a:pt x="911" y="11"/>
                  </a:lnTo>
                  <a:lnTo>
                    <a:pt x="888" y="5"/>
                  </a:lnTo>
                  <a:lnTo>
                    <a:pt x="866" y="2"/>
                  </a:lnTo>
                  <a:lnTo>
                    <a:pt x="843" y="0"/>
                  </a:lnTo>
                  <a:lnTo>
                    <a:pt x="818" y="0"/>
                  </a:lnTo>
                  <a:lnTo>
                    <a:pt x="793" y="1"/>
                  </a:lnTo>
                  <a:lnTo>
                    <a:pt x="767" y="4"/>
                  </a:lnTo>
                  <a:lnTo>
                    <a:pt x="741" y="8"/>
                  </a:lnTo>
                  <a:lnTo>
                    <a:pt x="715" y="15"/>
                  </a:lnTo>
                  <a:lnTo>
                    <a:pt x="689" y="23"/>
                  </a:lnTo>
                  <a:lnTo>
                    <a:pt x="662" y="33"/>
                  </a:lnTo>
                  <a:lnTo>
                    <a:pt x="635" y="44"/>
                  </a:lnTo>
                  <a:lnTo>
                    <a:pt x="607" y="57"/>
                  </a:lnTo>
                  <a:lnTo>
                    <a:pt x="581" y="71"/>
                  </a:lnTo>
                  <a:lnTo>
                    <a:pt x="553" y="87"/>
                  </a:lnTo>
                  <a:lnTo>
                    <a:pt x="525" y="105"/>
                  </a:lnTo>
                  <a:lnTo>
                    <a:pt x="499" y="123"/>
                  </a:lnTo>
                  <a:lnTo>
                    <a:pt x="471" y="145"/>
                  </a:lnTo>
                  <a:lnTo>
                    <a:pt x="444" y="166"/>
                  </a:lnTo>
                  <a:lnTo>
                    <a:pt x="418" y="189"/>
                  </a:lnTo>
                  <a:lnTo>
                    <a:pt x="392" y="213"/>
                  </a:lnTo>
                  <a:lnTo>
                    <a:pt x="367" y="238"/>
                  </a:lnTo>
                  <a:lnTo>
                    <a:pt x="341" y="265"/>
                  </a:lnTo>
                  <a:lnTo>
                    <a:pt x="317" y="293"/>
                  </a:lnTo>
                  <a:lnTo>
                    <a:pt x="292" y="321"/>
                  </a:lnTo>
                  <a:lnTo>
                    <a:pt x="269" y="351"/>
                  </a:lnTo>
                  <a:lnTo>
                    <a:pt x="245" y="382"/>
                  </a:lnTo>
                  <a:lnTo>
                    <a:pt x="223" y="413"/>
                  </a:lnTo>
                  <a:lnTo>
                    <a:pt x="202" y="445"/>
                  </a:lnTo>
                  <a:lnTo>
                    <a:pt x="181" y="478"/>
                  </a:lnTo>
                  <a:lnTo>
                    <a:pt x="162" y="512"/>
                  </a:lnTo>
                  <a:lnTo>
                    <a:pt x="143" y="545"/>
                  </a:lnTo>
                  <a:lnTo>
                    <a:pt x="126" y="580"/>
                  </a:lnTo>
                  <a:lnTo>
                    <a:pt x="109" y="614"/>
                  </a:lnTo>
                  <a:lnTo>
                    <a:pt x="94" y="649"/>
                  </a:lnTo>
                  <a:lnTo>
                    <a:pt x="79" y="684"/>
                  </a:lnTo>
                  <a:lnTo>
                    <a:pt x="65" y="719"/>
                  </a:lnTo>
                  <a:lnTo>
                    <a:pt x="54" y="755"/>
                  </a:lnTo>
                  <a:lnTo>
                    <a:pt x="43" y="790"/>
                  </a:lnTo>
                  <a:lnTo>
                    <a:pt x="33" y="825"/>
                  </a:lnTo>
                  <a:lnTo>
                    <a:pt x="25" y="860"/>
                  </a:lnTo>
                  <a:lnTo>
                    <a:pt x="17" y="895"/>
                  </a:lnTo>
                  <a:lnTo>
                    <a:pt x="11" y="929"/>
                  </a:lnTo>
                  <a:lnTo>
                    <a:pt x="7" y="963"/>
                  </a:lnTo>
                  <a:lnTo>
                    <a:pt x="2" y="996"/>
                  </a:lnTo>
                  <a:lnTo>
                    <a:pt x="0" y="1029"/>
                  </a:lnTo>
                  <a:lnTo>
                    <a:pt x="0" y="1061"/>
                  </a:lnTo>
                  <a:lnTo>
                    <a:pt x="0" y="1092"/>
                  </a:lnTo>
                  <a:lnTo>
                    <a:pt x="2" y="1123"/>
                  </a:lnTo>
                  <a:lnTo>
                    <a:pt x="6" y="1153"/>
                  </a:lnTo>
                  <a:lnTo>
                    <a:pt x="10" y="1182"/>
                  </a:lnTo>
                  <a:lnTo>
                    <a:pt x="15" y="1209"/>
                  </a:lnTo>
                  <a:lnTo>
                    <a:pt x="23" y="1236"/>
                  </a:lnTo>
                  <a:lnTo>
                    <a:pt x="30" y="1260"/>
                  </a:lnTo>
                  <a:lnTo>
                    <a:pt x="40" y="1285"/>
                  </a:lnTo>
                  <a:lnTo>
                    <a:pt x="50" y="1308"/>
                  </a:lnTo>
                  <a:lnTo>
                    <a:pt x="63" y="1330"/>
                  </a:lnTo>
                  <a:lnTo>
                    <a:pt x="76" y="1350"/>
                  </a:lnTo>
                  <a:lnTo>
                    <a:pt x="90" y="1369"/>
                  </a:lnTo>
                  <a:lnTo>
                    <a:pt x="105" y="1386"/>
                  </a:lnTo>
                  <a:lnTo>
                    <a:pt x="122" y="1402"/>
                  </a:lnTo>
                  <a:lnTo>
                    <a:pt x="139" y="1416"/>
                  </a:lnTo>
                  <a:lnTo>
                    <a:pt x="157" y="1429"/>
                  </a:lnTo>
                  <a:lnTo>
                    <a:pt x="177" y="1440"/>
                  </a:lnTo>
                  <a:lnTo>
                    <a:pt x="197" y="1450"/>
                  </a:lnTo>
                  <a:lnTo>
                    <a:pt x="218" y="1457"/>
                  </a:lnTo>
                  <a:lnTo>
                    <a:pt x="240" y="1464"/>
                  </a:lnTo>
                  <a:lnTo>
                    <a:pt x="262" y="1468"/>
                  </a:lnTo>
                  <a:lnTo>
                    <a:pt x="286" y="1471"/>
                  </a:lnTo>
                  <a:lnTo>
                    <a:pt x="310" y="1472"/>
                  </a:lnTo>
                  <a:lnTo>
                    <a:pt x="335" y="1472"/>
                  </a:lnTo>
                  <a:lnTo>
                    <a:pt x="360" y="1470"/>
                  </a:lnTo>
                  <a:lnTo>
                    <a:pt x="386" y="1466"/>
                  </a:lnTo>
                  <a:lnTo>
                    <a:pt x="411" y="1460"/>
                  </a:lnTo>
                  <a:lnTo>
                    <a:pt x="438" y="1453"/>
                  </a:lnTo>
                  <a:lnTo>
                    <a:pt x="465" y="1444"/>
                  </a:lnTo>
                  <a:lnTo>
                    <a:pt x="491" y="1434"/>
                  </a:lnTo>
                  <a:lnTo>
                    <a:pt x="519" y="1421"/>
                  </a:lnTo>
                  <a:lnTo>
                    <a:pt x="547" y="1407"/>
                  </a:lnTo>
                  <a:lnTo>
                    <a:pt x="573" y="1392"/>
                  </a:lnTo>
                  <a:lnTo>
                    <a:pt x="601" y="1375"/>
                  </a:lnTo>
                  <a:lnTo>
                    <a:pt x="628" y="1357"/>
                  </a:lnTo>
                  <a:lnTo>
                    <a:pt x="655" y="1338"/>
                  </a:lnTo>
                  <a:lnTo>
                    <a:pt x="682" y="1317"/>
                  </a:lnTo>
                  <a:lnTo>
                    <a:pt x="708" y="1294"/>
                  </a:lnTo>
                  <a:lnTo>
                    <a:pt x="735" y="1271"/>
                  </a:lnTo>
                  <a:lnTo>
                    <a:pt x="761" y="1246"/>
                  </a:lnTo>
                  <a:lnTo>
                    <a:pt x="786" y="1220"/>
                  </a:lnTo>
                  <a:lnTo>
                    <a:pt x="812" y="1193"/>
                  </a:lnTo>
                  <a:lnTo>
                    <a:pt x="836" y="1164"/>
                  </a:lnTo>
                  <a:lnTo>
                    <a:pt x="860" y="1136"/>
                  </a:lnTo>
                  <a:lnTo>
                    <a:pt x="883" y="1105"/>
                  </a:lnTo>
                  <a:lnTo>
                    <a:pt x="905" y="1074"/>
                  </a:lnTo>
                  <a:lnTo>
                    <a:pt x="928" y="1043"/>
                  </a:lnTo>
                  <a:lnTo>
                    <a:pt x="948" y="1010"/>
                  </a:lnTo>
                  <a:lnTo>
                    <a:pt x="968" y="977"/>
                  </a:lnTo>
                  <a:lnTo>
                    <a:pt x="987" y="943"/>
                  </a:lnTo>
                  <a:lnTo>
                    <a:pt x="1006" y="909"/>
                  </a:lnTo>
                  <a:lnTo>
                    <a:pt x="1023" y="875"/>
                  </a:lnTo>
                  <a:lnTo>
                    <a:pt x="1039" y="840"/>
                  </a:lnTo>
                  <a:lnTo>
                    <a:pt x="1053" y="805"/>
                  </a:lnTo>
                  <a:lnTo>
                    <a:pt x="1067" y="770"/>
                  </a:lnTo>
                  <a:lnTo>
                    <a:pt x="1080" y="734"/>
                  </a:lnTo>
                  <a:lnTo>
                    <a:pt x="1092" y="699"/>
                  </a:lnTo>
                  <a:lnTo>
                    <a:pt x="1102" y="664"/>
                  </a:lnTo>
                  <a:lnTo>
                    <a:pt x="1112" y="629"/>
                  </a:lnTo>
                  <a:lnTo>
                    <a:pt x="1119" y="594"/>
                  </a:lnTo>
                  <a:lnTo>
                    <a:pt x="1126" y="560"/>
                  </a:lnTo>
                  <a:lnTo>
                    <a:pt x="1131" y="526"/>
                  </a:lnTo>
                  <a:lnTo>
                    <a:pt x="1135" y="492"/>
                  </a:lnTo>
                  <a:lnTo>
                    <a:pt x="1139" y="459"/>
                  </a:lnTo>
                  <a:lnTo>
                    <a:pt x="1140" y="427"/>
                  </a:lnTo>
                  <a:lnTo>
                    <a:pt x="1140" y="395"/>
                  </a:lnTo>
                  <a:lnTo>
                    <a:pt x="1139" y="364"/>
                  </a:lnTo>
                  <a:lnTo>
                    <a:pt x="1136" y="334"/>
                  </a:lnTo>
                  <a:lnTo>
                    <a:pt x="1132" y="304"/>
                  </a:lnTo>
                  <a:lnTo>
                    <a:pt x="1128" y="277"/>
                  </a:lnTo>
                  <a:lnTo>
                    <a:pt x="1122" y="250"/>
                  </a:lnTo>
                  <a:lnTo>
                    <a:pt x="1114" y="223"/>
                  </a:lnTo>
                  <a:lnTo>
                    <a:pt x="1105" y="199"/>
                  </a:lnTo>
                  <a:lnTo>
                    <a:pt x="1095" y="175"/>
                  </a:lnTo>
                  <a:lnTo>
                    <a:pt x="1083" y="153"/>
                  </a:lnTo>
                  <a:lnTo>
                    <a:pt x="1070" y="132"/>
                  </a:lnTo>
                  <a:lnTo>
                    <a:pt x="1058" y="113"/>
                  </a:lnTo>
                  <a:lnTo>
                    <a:pt x="1043" y="95"/>
                  </a:lnTo>
                  <a:lnTo>
                    <a:pt x="1027" y="77"/>
                  </a:lnTo>
                  <a:lnTo>
                    <a:pt x="1010" y="63"/>
                  </a:lnTo>
                  <a:lnTo>
                    <a:pt x="992" y="49"/>
                  </a:lnTo>
                  <a:lnTo>
                    <a:pt x="974" y="37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2" name="Freeform 36"/>
            <p:cNvSpPr>
              <a:spLocks/>
            </p:cNvSpPr>
            <p:nvPr/>
          </p:nvSpPr>
          <p:spPr bwMode="auto">
            <a:xfrm>
              <a:off x="2609" y="835"/>
              <a:ext cx="888" cy="1147"/>
            </a:xfrm>
            <a:custGeom>
              <a:avLst/>
              <a:gdLst>
                <a:gd name="T0" fmla="*/ 1890 w 2280"/>
                <a:gd name="T1" fmla="*/ 47 h 2946"/>
                <a:gd name="T2" fmla="*/ 1798 w 2280"/>
                <a:gd name="T3" fmla="*/ 17 h 2946"/>
                <a:gd name="T4" fmla="*/ 1700 w 2280"/>
                <a:gd name="T5" fmla="*/ 2 h 2946"/>
                <a:gd name="T6" fmla="*/ 1597 w 2280"/>
                <a:gd name="T7" fmla="*/ 2 h 2946"/>
                <a:gd name="T8" fmla="*/ 1488 w 2280"/>
                <a:gd name="T9" fmla="*/ 17 h 2946"/>
                <a:gd name="T10" fmla="*/ 1375 w 2280"/>
                <a:gd name="T11" fmla="*/ 48 h 2946"/>
                <a:gd name="T12" fmla="*/ 1260 w 2280"/>
                <a:gd name="T13" fmla="*/ 93 h 2946"/>
                <a:gd name="T14" fmla="*/ 1145 w 2280"/>
                <a:gd name="T15" fmla="*/ 152 h 2946"/>
                <a:gd name="T16" fmla="*/ 1029 w 2280"/>
                <a:gd name="T17" fmla="*/ 226 h 2946"/>
                <a:gd name="T18" fmla="*/ 914 w 2280"/>
                <a:gd name="T19" fmla="*/ 312 h 2946"/>
                <a:gd name="T20" fmla="*/ 801 w 2280"/>
                <a:gd name="T21" fmla="*/ 410 h 2946"/>
                <a:gd name="T22" fmla="*/ 693 w 2280"/>
                <a:gd name="T23" fmla="*/ 520 h 2946"/>
                <a:gd name="T24" fmla="*/ 588 w 2280"/>
                <a:gd name="T25" fmla="*/ 639 h 2946"/>
                <a:gd name="T26" fmla="*/ 489 w 2280"/>
                <a:gd name="T27" fmla="*/ 767 h 2946"/>
                <a:gd name="T28" fmla="*/ 398 w 2280"/>
                <a:gd name="T29" fmla="*/ 902 h 2946"/>
                <a:gd name="T30" fmla="*/ 314 w 2280"/>
                <a:gd name="T31" fmla="*/ 1042 h 2946"/>
                <a:gd name="T32" fmla="*/ 238 w 2280"/>
                <a:gd name="T33" fmla="*/ 1188 h 2946"/>
                <a:gd name="T34" fmla="*/ 172 w 2280"/>
                <a:gd name="T35" fmla="*/ 1337 h 2946"/>
                <a:gd name="T36" fmla="*/ 116 w 2280"/>
                <a:gd name="T37" fmla="*/ 1486 h 2946"/>
                <a:gd name="T38" fmla="*/ 70 w 2280"/>
                <a:gd name="T39" fmla="*/ 1636 h 2946"/>
                <a:gd name="T40" fmla="*/ 36 w 2280"/>
                <a:gd name="T41" fmla="*/ 1784 h 2946"/>
                <a:gd name="T42" fmla="*/ 12 w 2280"/>
                <a:gd name="T43" fmla="*/ 1929 h 2946"/>
                <a:gd name="T44" fmla="*/ 1 w 2280"/>
                <a:gd name="T45" fmla="*/ 2070 h 2946"/>
                <a:gd name="T46" fmla="*/ 2 w 2280"/>
                <a:gd name="T47" fmla="*/ 2203 h 2946"/>
                <a:gd name="T48" fmla="*/ 13 w 2280"/>
                <a:gd name="T49" fmla="*/ 2329 h 2946"/>
                <a:gd name="T50" fmla="*/ 38 w 2280"/>
                <a:gd name="T51" fmla="*/ 2447 h 2946"/>
                <a:gd name="T52" fmla="*/ 73 w 2280"/>
                <a:gd name="T53" fmla="*/ 2554 h 2946"/>
                <a:gd name="T54" fmla="*/ 120 w 2280"/>
                <a:gd name="T55" fmla="*/ 2650 h 2946"/>
                <a:gd name="T56" fmla="*/ 176 w 2280"/>
                <a:gd name="T57" fmla="*/ 2734 h 2946"/>
                <a:gd name="T58" fmla="*/ 243 w 2280"/>
                <a:gd name="T59" fmla="*/ 2805 h 2946"/>
                <a:gd name="T60" fmla="*/ 320 w 2280"/>
                <a:gd name="T61" fmla="*/ 2862 h 2946"/>
                <a:gd name="T62" fmla="*/ 405 w 2280"/>
                <a:gd name="T63" fmla="*/ 2904 h 2946"/>
                <a:gd name="T64" fmla="*/ 498 w 2280"/>
                <a:gd name="T65" fmla="*/ 2932 h 2946"/>
                <a:gd name="T66" fmla="*/ 597 w 2280"/>
                <a:gd name="T67" fmla="*/ 2945 h 2946"/>
                <a:gd name="T68" fmla="*/ 701 w 2280"/>
                <a:gd name="T69" fmla="*/ 2943 h 2946"/>
                <a:gd name="T70" fmla="*/ 811 w 2280"/>
                <a:gd name="T71" fmla="*/ 2925 h 2946"/>
                <a:gd name="T72" fmla="*/ 924 w 2280"/>
                <a:gd name="T73" fmla="*/ 2892 h 2946"/>
                <a:gd name="T74" fmla="*/ 1039 w 2280"/>
                <a:gd name="T75" fmla="*/ 2844 h 2946"/>
                <a:gd name="T76" fmla="*/ 1155 w 2280"/>
                <a:gd name="T77" fmla="*/ 2782 h 2946"/>
                <a:gd name="T78" fmla="*/ 1270 w 2280"/>
                <a:gd name="T79" fmla="*/ 2706 h 2946"/>
                <a:gd name="T80" fmla="*/ 1385 w 2280"/>
                <a:gd name="T81" fmla="*/ 2618 h 2946"/>
                <a:gd name="T82" fmla="*/ 1497 w 2280"/>
                <a:gd name="T83" fmla="*/ 2518 h 2946"/>
                <a:gd name="T84" fmla="*/ 1605 w 2280"/>
                <a:gd name="T85" fmla="*/ 2407 h 2946"/>
                <a:gd name="T86" fmla="*/ 1709 w 2280"/>
                <a:gd name="T87" fmla="*/ 2286 h 2946"/>
                <a:gd name="T88" fmla="*/ 1807 w 2280"/>
                <a:gd name="T89" fmla="*/ 2157 h 2946"/>
                <a:gd name="T90" fmla="*/ 1897 w 2280"/>
                <a:gd name="T91" fmla="*/ 2021 h 2946"/>
                <a:gd name="T92" fmla="*/ 1980 w 2280"/>
                <a:gd name="T93" fmla="*/ 1879 h 2946"/>
                <a:gd name="T94" fmla="*/ 2054 w 2280"/>
                <a:gd name="T95" fmla="*/ 1733 h 2946"/>
                <a:gd name="T96" fmla="*/ 2119 w 2280"/>
                <a:gd name="T97" fmla="*/ 1584 h 2946"/>
                <a:gd name="T98" fmla="*/ 2173 w 2280"/>
                <a:gd name="T99" fmla="*/ 1434 h 2946"/>
                <a:gd name="T100" fmla="*/ 2217 w 2280"/>
                <a:gd name="T101" fmla="*/ 1284 h 2946"/>
                <a:gd name="T102" fmla="*/ 2250 w 2280"/>
                <a:gd name="T103" fmla="*/ 1137 h 2946"/>
                <a:gd name="T104" fmla="*/ 2271 w 2280"/>
                <a:gd name="T105" fmla="*/ 992 h 2946"/>
                <a:gd name="T106" fmla="*/ 2279 w 2280"/>
                <a:gd name="T107" fmla="*/ 854 h 2946"/>
                <a:gd name="T108" fmla="*/ 2277 w 2280"/>
                <a:gd name="T109" fmla="*/ 721 h 2946"/>
                <a:gd name="T110" fmla="*/ 2263 w 2280"/>
                <a:gd name="T111" fmla="*/ 596 h 2946"/>
                <a:gd name="T112" fmla="*/ 2237 w 2280"/>
                <a:gd name="T113" fmla="*/ 480 h 2946"/>
                <a:gd name="T114" fmla="*/ 2199 w 2280"/>
                <a:gd name="T115" fmla="*/ 375 h 2946"/>
                <a:gd name="T116" fmla="*/ 2152 w 2280"/>
                <a:gd name="T117" fmla="*/ 280 h 2946"/>
                <a:gd name="T118" fmla="*/ 2093 w 2280"/>
                <a:gd name="T119" fmla="*/ 199 h 2946"/>
                <a:gd name="T120" fmla="*/ 2024 w 2280"/>
                <a:gd name="T121" fmla="*/ 130 h 2946"/>
                <a:gd name="T122" fmla="*/ 1946 w 2280"/>
                <a:gd name="T123" fmla="*/ 76 h 2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80" h="2946">
                  <a:moveTo>
                    <a:pt x="1946" y="76"/>
                  </a:moveTo>
                  <a:lnTo>
                    <a:pt x="1918" y="61"/>
                  </a:lnTo>
                  <a:lnTo>
                    <a:pt x="1890" y="47"/>
                  </a:lnTo>
                  <a:lnTo>
                    <a:pt x="1860" y="35"/>
                  </a:lnTo>
                  <a:lnTo>
                    <a:pt x="1830" y="26"/>
                  </a:lnTo>
                  <a:lnTo>
                    <a:pt x="1798" y="17"/>
                  </a:lnTo>
                  <a:lnTo>
                    <a:pt x="1766" y="11"/>
                  </a:lnTo>
                  <a:lnTo>
                    <a:pt x="1734" y="5"/>
                  </a:lnTo>
                  <a:lnTo>
                    <a:pt x="1700" y="2"/>
                  </a:lnTo>
                  <a:lnTo>
                    <a:pt x="1666" y="0"/>
                  </a:lnTo>
                  <a:lnTo>
                    <a:pt x="1632" y="0"/>
                  </a:lnTo>
                  <a:lnTo>
                    <a:pt x="1597" y="2"/>
                  </a:lnTo>
                  <a:lnTo>
                    <a:pt x="1561" y="5"/>
                  </a:lnTo>
                  <a:lnTo>
                    <a:pt x="1524" y="11"/>
                  </a:lnTo>
                  <a:lnTo>
                    <a:pt x="1488" y="17"/>
                  </a:lnTo>
                  <a:lnTo>
                    <a:pt x="1451" y="26"/>
                  </a:lnTo>
                  <a:lnTo>
                    <a:pt x="1414" y="36"/>
                  </a:lnTo>
                  <a:lnTo>
                    <a:pt x="1375" y="48"/>
                  </a:lnTo>
                  <a:lnTo>
                    <a:pt x="1337" y="62"/>
                  </a:lnTo>
                  <a:lnTo>
                    <a:pt x="1300" y="77"/>
                  </a:lnTo>
                  <a:lnTo>
                    <a:pt x="1260" y="93"/>
                  </a:lnTo>
                  <a:lnTo>
                    <a:pt x="1222" y="112"/>
                  </a:lnTo>
                  <a:lnTo>
                    <a:pt x="1184" y="131"/>
                  </a:lnTo>
                  <a:lnTo>
                    <a:pt x="1145" y="152"/>
                  </a:lnTo>
                  <a:lnTo>
                    <a:pt x="1106" y="176"/>
                  </a:lnTo>
                  <a:lnTo>
                    <a:pt x="1068" y="200"/>
                  </a:lnTo>
                  <a:lnTo>
                    <a:pt x="1029" y="226"/>
                  </a:lnTo>
                  <a:lnTo>
                    <a:pt x="990" y="253"/>
                  </a:lnTo>
                  <a:lnTo>
                    <a:pt x="953" y="282"/>
                  </a:lnTo>
                  <a:lnTo>
                    <a:pt x="914" y="312"/>
                  </a:lnTo>
                  <a:lnTo>
                    <a:pt x="876" y="344"/>
                  </a:lnTo>
                  <a:lnTo>
                    <a:pt x="839" y="377"/>
                  </a:lnTo>
                  <a:lnTo>
                    <a:pt x="801" y="410"/>
                  </a:lnTo>
                  <a:lnTo>
                    <a:pt x="765" y="446"/>
                  </a:lnTo>
                  <a:lnTo>
                    <a:pt x="728" y="482"/>
                  </a:lnTo>
                  <a:lnTo>
                    <a:pt x="693" y="520"/>
                  </a:lnTo>
                  <a:lnTo>
                    <a:pt x="658" y="558"/>
                  </a:lnTo>
                  <a:lnTo>
                    <a:pt x="623" y="598"/>
                  </a:lnTo>
                  <a:lnTo>
                    <a:pt x="588" y="639"/>
                  </a:lnTo>
                  <a:lnTo>
                    <a:pt x="554" y="680"/>
                  </a:lnTo>
                  <a:lnTo>
                    <a:pt x="521" y="723"/>
                  </a:lnTo>
                  <a:lnTo>
                    <a:pt x="489" y="767"/>
                  </a:lnTo>
                  <a:lnTo>
                    <a:pt x="459" y="811"/>
                  </a:lnTo>
                  <a:lnTo>
                    <a:pt x="428" y="856"/>
                  </a:lnTo>
                  <a:lnTo>
                    <a:pt x="398" y="902"/>
                  </a:lnTo>
                  <a:lnTo>
                    <a:pt x="369" y="949"/>
                  </a:lnTo>
                  <a:lnTo>
                    <a:pt x="340" y="995"/>
                  </a:lnTo>
                  <a:lnTo>
                    <a:pt x="314" y="1042"/>
                  </a:lnTo>
                  <a:lnTo>
                    <a:pt x="287" y="1091"/>
                  </a:lnTo>
                  <a:lnTo>
                    <a:pt x="263" y="1139"/>
                  </a:lnTo>
                  <a:lnTo>
                    <a:pt x="238" y="1188"/>
                  </a:lnTo>
                  <a:lnTo>
                    <a:pt x="215" y="1237"/>
                  </a:lnTo>
                  <a:lnTo>
                    <a:pt x="192" y="1287"/>
                  </a:lnTo>
                  <a:lnTo>
                    <a:pt x="172" y="1337"/>
                  </a:lnTo>
                  <a:lnTo>
                    <a:pt x="152" y="1386"/>
                  </a:lnTo>
                  <a:lnTo>
                    <a:pt x="133" y="1436"/>
                  </a:lnTo>
                  <a:lnTo>
                    <a:pt x="116" y="1486"/>
                  </a:lnTo>
                  <a:lnTo>
                    <a:pt x="99" y="1536"/>
                  </a:lnTo>
                  <a:lnTo>
                    <a:pt x="84" y="1586"/>
                  </a:lnTo>
                  <a:lnTo>
                    <a:pt x="70" y="1636"/>
                  </a:lnTo>
                  <a:lnTo>
                    <a:pt x="57" y="1686"/>
                  </a:lnTo>
                  <a:lnTo>
                    <a:pt x="45" y="1735"/>
                  </a:lnTo>
                  <a:lnTo>
                    <a:pt x="36" y="1784"/>
                  </a:lnTo>
                  <a:lnTo>
                    <a:pt x="26" y="1833"/>
                  </a:lnTo>
                  <a:lnTo>
                    <a:pt x="19" y="1881"/>
                  </a:lnTo>
                  <a:lnTo>
                    <a:pt x="12" y="1929"/>
                  </a:lnTo>
                  <a:lnTo>
                    <a:pt x="7" y="1976"/>
                  </a:lnTo>
                  <a:lnTo>
                    <a:pt x="4" y="2023"/>
                  </a:lnTo>
                  <a:lnTo>
                    <a:pt x="1" y="2070"/>
                  </a:lnTo>
                  <a:lnTo>
                    <a:pt x="0" y="2114"/>
                  </a:lnTo>
                  <a:lnTo>
                    <a:pt x="0" y="2159"/>
                  </a:lnTo>
                  <a:lnTo>
                    <a:pt x="2" y="2203"/>
                  </a:lnTo>
                  <a:lnTo>
                    <a:pt x="4" y="2246"/>
                  </a:lnTo>
                  <a:lnTo>
                    <a:pt x="8" y="2288"/>
                  </a:lnTo>
                  <a:lnTo>
                    <a:pt x="13" y="2329"/>
                  </a:lnTo>
                  <a:lnTo>
                    <a:pt x="21" y="2370"/>
                  </a:lnTo>
                  <a:lnTo>
                    <a:pt x="28" y="2409"/>
                  </a:lnTo>
                  <a:lnTo>
                    <a:pt x="38" y="2447"/>
                  </a:lnTo>
                  <a:lnTo>
                    <a:pt x="49" y="2484"/>
                  </a:lnTo>
                  <a:lnTo>
                    <a:pt x="60" y="2520"/>
                  </a:lnTo>
                  <a:lnTo>
                    <a:pt x="73" y="2554"/>
                  </a:lnTo>
                  <a:lnTo>
                    <a:pt x="88" y="2587"/>
                  </a:lnTo>
                  <a:lnTo>
                    <a:pt x="103" y="2620"/>
                  </a:lnTo>
                  <a:lnTo>
                    <a:pt x="120" y="2650"/>
                  </a:lnTo>
                  <a:lnTo>
                    <a:pt x="138" y="2680"/>
                  </a:lnTo>
                  <a:lnTo>
                    <a:pt x="156" y="2707"/>
                  </a:lnTo>
                  <a:lnTo>
                    <a:pt x="176" y="2734"/>
                  </a:lnTo>
                  <a:lnTo>
                    <a:pt x="198" y="2760"/>
                  </a:lnTo>
                  <a:lnTo>
                    <a:pt x="220" y="2783"/>
                  </a:lnTo>
                  <a:lnTo>
                    <a:pt x="243" y="2805"/>
                  </a:lnTo>
                  <a:lnTo>
                    <a:pt x="268" y="2826"/>
                  </a:lnTo>
                  <a:lnTo>
                    <a:pt x="293" y="2845"/>
                  </a:lnTo>
                  <a:lnTo>
                    <a:pt x="320" y="2862"/>
                  </a:lnTo>
                  <a:lnTo>
                    <a:pt x="348" y="2878"/>
                  </a:lnTo>
                  <a:lnTo>
                    <a:pt x="375" y="2892"/>
                  </a:lnTo>
                  <a:lnTo>
                    <a:pt x="405" y="2904"/>
                  </a:lnTo>
                  <a:lnTo>
                    <a:pt x="435" y="2915"/>
                  </a:lnTo>
                  <a:lnTo>
                    <a:pt x="466" y="2925"/>
                  </a:lnTo>
                  <a:lnTo>
                    <a:pt x="498" y="2932"/>
                  </a:lnTo>
                  <a:lnTo>
                    <a:pt x="530" y="2938"/>
                  </a:lnTo>
                  <a:lnTo>
                    <a:pt x="563" y="2943"/>
                  </a:lnTo>
                  <a:lnTo>
                    <a:pt x="597" y="2945"/>
                  </a:lnTo>
                  <a:lnTo>
                    <a:pt x="631" y="2946"/>
                  </a:lnTo>
                  <a:lnTo>
                    <a:pt x="666" y="2945"/>
                  </a:lnTo>
                  <a:lnTo>
                    <a:pt x="701" y="2943"/>
                  </a:lnTo>
                  <a:lnTo>
                    <a:pt x="738" y="2937"/>
                  </a:lnTo>
                  <a:lnTo>
                    <a:pt x="774" y="2932"/>
                  </a:lnTo>
                  <a:lnTo>
                    <a:pt x="811" y="2925"/>
                  </a:lnTo>
                  <a:lnTo>
                    <a:pt x="848" y="2915"/>
                  </a:lnTo>
                  <a:lnTo>
                    <a:pt x="886" y="2904"/>
                  </a:lnTo>
                  <a:lnTo>
                    <a:pt x="924" y="2892"/>
                  </a:lnTo>
                  <a:lnTo>
                    <a:pt x="961" y="2877"/>
                  </a:lnTo>
                  <a:lnTo>
                    <a:pt x="999" y="2861"/>
                  </a:lnTo>
                  <a:lnTo>
                    <a:pt x="1039" y="2844"/>
                  </a:lnTo>
                  <a:lnTo>
                    <a:pt x="1077" y="2825"/>
                  </a:lnTo>
                  <a:lnTo>
                    <a:pt x="1116" y="2804"/>
                  </a:lnTo>
                  <a:lnTo>
                    <a:pt x="1155" y="2782"/>
                  </a:lnTo>
                  <a:lnTo>
                    <a:pt x="1193" y="2759"/>
                  </a:lnTo>
                  <a:lnTo>
                    <a:pt x="1232" y="2733"/>
                  </a:lnTo>
                  <a:lnTo>
                    <a:pt x="1270" y="2706"/>
                  </a:lnTo>
                  <a:lnTo>
                    <a:pt x="1309" y="2679"/>
                  </a:lnTo>
                  <a:lnTo>
                    <a:pt x="1347" y="2649"/>
                  </a:lnTo>
                  <a:lnTo>
                    <a:pt x="1385" y="2618"/>
                  </a:lnTo>
                  <a:lnTo>
                    <a:pt x="1422" y="2586"/>
                  </a:lnTo>
                  <a:lnTo>
                    <a:pt x="1459" y="2552"/>
                  </a:lnTo>
                  <a:lnTo>
                    <a:pt x="1497" y="2518"/>
                  </a:lnTo>
                  <a:lnTo>
                    <a:pt x="1534" y="2482"/>
                  </a:lnTo>
                  <a:lnTo>
                    <a:pt x="1569" y="2444"/>
                  </a:lnTo>
                  <a:lnTo>
                    <a:pt x="1605" y="2407"/>
                  </a:lnTo>
                  <a:lnTo>
                    <a:pt x="1640" y="2368"/>
                  </a:lnTo>
                  <a:lnTo>
                    <a:pt x="1675" y="2327"/>
                  </a:lnTo>
                  <a:lnTo>
                    <a:pt x="1709" y="2286"/>
                  </a:lnTo>
                  <a:lnTo>
                    <a:pt x="1742" y="2244"/>
                  </a:lnTo>
                  <a:lnTo>
                    <a:pt x="1775" y="2201"/>
                  </a:lnTo>
                  <a:lnTo>
                    <a:pt x="1807" y="2157"/>
                  </a:lnTo>
                  <a:lnTo>
                    <a:pt x="1837" y="2112"/>
                  </a:lnTo>
                  <a:lnTo>
                    <a:pt x="1867" y="2067"/>
                  </a:lnTo>
                  <a:lnTo>
                    <a:pt x="1897" y="2021"/>
                  </a:lnTo>
                  <a:lnTo>
                    <a:pt x="1926" y="1974"/>
                  </a:lnTo>
                  <a:lnTo>
                    <a:pt x="1954" y="1927"/>
                  </a:lnTo>
                  <a:lnTo>
                    <a:pt x="1980" y="1879"/>
                  </a:lnTo>
                  <a:lnTo>
                    <a:pt x="2006" y="1830"/>
                  </a:lnTo>
                  <a:lnTo>
                    <a:pt x="2030" y="1782"/>
                  </a:lnTo>
                  <a:lnTo>
                    <a:pt x="2054" y="1733"/>
                  </a:lnTo>
                  <a:lnTo>
                    <a:pt x="2076" y="1683"/>
                  </a:lnTo>
                  <a:lnTo>
                    <a:pt x="2098" y="1634"/>
                  </a:lnTo>
                  <a:lnTo>
                    <a:pt x="2119" y="1584"/>
                  </a:lnTo>
                  <a:lnTo>
                    <a:pt x="2138" y="1534"/>
                  </a:lnTo>
                  <a:lnTo>
                    <a:pt x="2156" y="1484"/>
                  </a:lnTo>
                  <a:lnTo>
                    <a:pt x="2173" y="1434"/>
                  </a:lnTo>
                  <a:lnTo>
                    <a:pt x="2189" y="1384"/>
                  </a:lnTo>
                  <a:lnTo>
                    <a:pt x="2204" y="1334"/>
                  </a:lnTo>
                  <a:lnTo>
                    <a:pt x="2217" y="1284"/>
                  </a:lnTo>
                  <a:lnTo>
                    <a:pt x="2229" y="1235"/>
                  </a:lnTo>
                  <a:lnTo>
                    <a:pt x="2240" y="1186"/>
                  </a:lnTo>
                  <a:lnTo>
                    <a:pt x="2250" y="1137"/>
                  </a:lnTo>
                  <a:lnTo>
                    <a:pt x="2258" y="1088"/>
                  </a:lnTo>
                  <a:lnTo>
                    <a:pt x="2264" y="1040"/>
                  </a:lnTo>
                  <a:lnTo>
                    <a:pt x="2271" y="992"/>
                  </a:lnTo>
                  <a:lnTo>
                    <a:pt x="2275" y="945"/>
                  </a:lnTo>
                  <a:lnTo>
                    <a:pt x="2278" y="900"/>
                  </a:lnTo>
                  <a:lnTo>
                    <a:pt x="2279" y="854"/>
                  </a:lnTo>
                  <a:lnTo>
                    <a:pt x="2280" y="808"/>
                  </a:lnTo>
                  <a:lnTo>
                    <a:pt x="2279" y="764"/>
                  </a:lnTo>
                  <a:lnTo>
                    <a:pt x="2277" y="721"/>
                  </a:lnTo>
                  <a:lnTo>
                    <a:pt x="2274" y="678"/>
                  </a:lnTo>
                  <a:lnTo>
                    <a:pt x="2269" y="637"/>
                  </a:lnTo>
                  <a:lnTo>
                    <a:pt x="2263" y="596"/>
                  </a:lnTo>
                  <a:lnTo>
                    <a:pt x="2256" y="556"/>
                  </a:lnTo>
                  <a:lnTo>
                    <a:pt x="2247" y="517"/>
                  </a:lnTo>
                  <a:lnTo>
                    <a:pt x="2237" y="480"/>
                  </a:lnTo>
                  <a:lnTo>
                    <a:pt x="2226" y="444"/>
                  </a:lnTo>
                  <a:lnTo>
                    <a:pt x="2213" y="409"/>
                  </a:lnTo>
                  <a:lnTo>
                    <a:pt x="2199" y="375"/>
                  </a:lnTo>
                  <a:lnTo>
                    <a:pt x="2185" y="342"/>
                  </a:lnTo>
                  <a:lnTo>
                    <a:pt x="2169" y="311"/>
                  </a:lnTo>
                  <a:lnTo>
                    <a:pt x="2152" y="280"/>
                  </a:lnTo>
                  <a:lnTo>
                    <a:pt x="2133" y="252"/>
                  </a:lnTo>
                  <a:lnTo>
                    <a:pt x="2113" y="225"/>
                  </a:lnTo>
                  <a:lnTo>
                    <a:pt x="2093" y="199"/>
                  </a:lnTo>
                  <a:lnTo>
                    <a:pt x="2071" y="175"/>
                  </a:lnTo>
                  <a:lnTo>
                    <a:pt x="2048" y="151"/>
                  </a:lnTo>
                  <a:lnTo>
                    <a:pt x="2024" y="130"/>
                  </a:lnTo>
                  <a:lnTo>
                    <a:pt x="1999" y="111"/>
                  </a:lnTo>
                  <a:lnTo>
                    <a:pt x="1973" y="93"/>
                  </a:lnTo>
                  <a:lnTo>
                    <a:pt x="1946" y="76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3" name="Freeform 37"/>
            <p:cNvSpPr>
              <a:spLocks/>
            </p:cNvSpPr>
            <p:nvPr/>
          </p:nvSpPr>
          <p:spPr bwMode="auto">
            <a:xfrm>
              <a:off x="1996" y="443"/>
              <a:ext cx="689" cy="520"/>
            </a:xfrm>
            <a:custGeom>
              <a:avLst/>
              <a:gdLst>
                <a:gd name="T0" fmla="*/ 1775 w 1775"/>
                <a:gd name="T1" fmla="*/ 75 h 1339"/>
                <a:gd name="T2" fmla="*/ 1747 w 1775"/>
                <a:gd name="T3" fmla="*/ 60 h 1339"/>
                <a:gd name="T4" fmla="*/ 1718 w 1775"/>
                <a:gd name="T5" fmla="*/ 48 h 1339"/>
                <a:gd name="T6" fmla="*/ 1688 w 1775"/>
                <a:gd name="T7" fmla="*/ 36 h 1339"/>
                <a:gd name="T8" fmla="*/ 1659 w 1775"/>
                <a:gd name="T9" fmla="*/ 25 h 1339"/>
                <a:gd name="T10" fmla="*/ 1627 w 1775"/>
                <a:gd name="T11" fmla="*/ 17 h 1339"/>
                <a:gd name="T12" fmla="*/ 1595 w 1775"/>
                <a:gd name="T13" fmla="*/ 10 h 1339"/>
                <a:gd name="T14" fmla="*/ 1562 w 1775"/>
                <a:gd name="T15" fmla="*/ 5 h 1339"/>
                <a:gd name="T16" fmla="*/ 1529 w 1775"/>
                <a:gd name="T17" fmla="*/ 2 h 1339"/>
                <a:gd name="T18" fmla="*/ 1495 w 1775"/>
                <a:gd name="T19" fmla="*/ 0 h 1339"/>
                <a:gd name="T20" fmla="*/ 1461 w 1775"/>
                <a:gd name="T21" fmla="*/ 1 h 1339"/>
                <a:gd name="T22" fmla="*/ 1424 w 1775"/>
                <a:gd name="T23" fmla="*/ 2 h 1339"/>
                <a:gd name="T24" fmla="*/ 1389 w 1775"/>
                <a:gd name="T25" fmla="*/ 5 h 1339"/>
                <a:gd name="T26" fmla="*/ 1353 w 1775"/>
                <a:gd name="T27" fmla="*/ 10 h 1339"/>
                <a:gd name="T28" fmla="*/ 1316 w 1775"/>
                <a:gd name="T29" fmla="*/ 18 h 1339"/>
                <a:gd name="T30" fmla="*/ 1278 w 1775"/>
                <a:gd name="T31" fmla="*/ 26 h 1339"/>
                <a:gd name="T32" fmla="*/ 1241 w 1775"/>
                <a:gd name="T33" fmla="*/ 36 h 1339"/>
                <a:gd name="T34" fmla="*/ 1204 w 1775"/>
                <a:gd name="T35" fmla="*/ 48 h 1339"/>
                <a:gd name="T36" fmla="*/ 1166 w 1775"/>
                <a:gd name="T37" fmla="*/ 61 h 1339"/>
                <a:gd name="T38" fmla="*/ 1127 w 1775"/>
                <a:gd name="T39" fmla="*/ 76 h 1339"/>
                <a:gd name="T40" fmla="*/ 1089 w 1775"/>
                <a:gd name="T41" fmla="*/ 93 h 1339"/>
                <a:gd name="T42" fmla="*/ 1051 w 1775"/>
                <a:gd name="T43" fmla="*/ 111 h 1339"/>
                <a:gd name="T44" fmla="*/ 1011 w 1775"/>
                <a:gd name="T45" fmla="*/ 132 h 1339"/>
                <a:gd name="T46" fmla="*/ 973 w 1775"/>
                <a:gd name="T47" fmla="*/ 153 h 1339"/>
                <a:gd name="T48" fmla="*/ 935 w 1775"/>
                <a:gd name="T49" fmla="*/ 176 h 1339"/>
                <a:gd name="T50" fmla="*/ 895 w 1775"/>
                <a:gd name="T51" fmla="*/ 201 h 1339"/>
                <a:gd name="T52" fmla="*/ 857 w 1775"/>
                <a:gd name="T53" fmla="*/ 226 h 1339"/>
                <a:gd name="T54" fmla="*/ 818 w 1775"/>
                <a:gd name="T55" fmla="*/ 254 h 1339"/>
                <a:gd name="T56" fmla="*/ 780 w 1775"/>
                <a:gd name="T57" fmla="*/ 283 h 1339"/>
                <a:gd name="T58" fmla="*/ 742 w 1775"/>
                <a:gd name="T59" fmla="*/ 313 h 1339"/>
                <a:gd name="T60" fmla="*/ 705 w 1775"/>
                <a:gd name="T61" fmla="*/ 345 h 1339"/>
                <a:gd name="T62" fmla="*/ 666 w 1775"/>
                <a:gd name="T63" fmla="*/ 378 h 1339"/>
                <a:gd name="T64" fmla="*/ 629 w 1775"/>
                <a:gd name="T65" fmla="*/ 412 h 1339"/>
                <a:gd name="T66" fmla="*/ 593 w 1775"/>
                <a:gd name="T67" fmla="*/ 447 h 1339"/>
                <a:gd name="T68" fmla="*/ 557 w 1775"/>
                <a:gd name="T69" fmla="*/ 483 h 1339"/>
                <a:gd name="T70" fmla="*/ 520 w 1775"/>
                <a:gd name="T71" fmla="*/ 520 h 1339"/>
                <a:gd name="T72" fmla="*/ 485 w 1775"/>
                <a:gd name="T73" fmla="*/ 560 h 1339"/>
                <a:gd name="T74" fmla="*/ 450 w 1775"/>
                <a:gd name="T75" fmla="*/ 599 h 1339"/>
                <a:gd name="T76" fmla="*/ 416 w 1775"/>
                <a:gd name="T77" fmla="*/ 640 h 1339"/>
                <a:gd name="T78" fmla="*/ 382 w 1775"/>
                <a:gd name="T79" fmla="*/ 682 h 1339"/>
                <a:gd name="T80" fmla="*/ 350 w 1775"/>
                <a:gd name="T81" fmla="*/ 725 h 1339"/>
                <a:gd name="T82" fmla="*/ 317 w 1775"/>
                <a:gd name="T83" fmla="*/ 768 h 1339"/>
                <a:gd name="T84" fmla="*/ 286 w 1775"/>
                <a:gd name="T85" fmla="*/ 812 h 1339"/>
                <a:gd name="T86" fmla="*/ 255 w 1775"/>
                <a:gd name="T87" fmla="*/ 858 h 1339"/>
                <a:gd name="T88" fmla="*/ 225 w 1775"/>
                <a:gd name="T89" fmla="*/ 904 h 1339"/>
                <a:gd name="T90" fmla="*/ 197 w 1775"/>
                <a:gd name="T91" fmla="*/ 949 h 1339"/>
                <a:gd name="T92" fmla="*/ 168 w 1775"/>
                <a:gd name="T93" fmla="*/ 997 h 1339"/>
                <a:gd name="T94" fmla="*/ 141 w 1775"/>
                <a:gd name="T95" fmla="*/ 1044 h 1339"/>
                <a:gd name="T96" fmla="*/ 115 w 1775"/>
                <a:gd name="T97" fmla="*/ 1093 h 1339"/>
                <a:gd name="T98" fmla="*/ 90 w 1775"/>
                <a:gd name="T99" fmla="*/ 1141 h 1339"/>
                <a:gd name="T100" fmla="*/ 66 w 1775"/>
                <a:gd name="T101" fmla="*/ 1190 h 1339"/>
                <a:gd name="T102" fmla="*/ 42 w 1775"/>
                <a:gd name="T103" fmla="*/ 1240 h 1339"/>
                <a:gd name="T104" fmla="*/ 21 w 1775"/>
                <a:gd name="T105" fmla="*/ 1289 h 1339"/>
                <a:gd name="T106" fmla="*/ 0 w 1775"/>
                <a:gd name="T107" fmla="*/ 1339 h 1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775" h="1339">
                  <a:moveTo>
                    <a:pt x="1775" y="75"/>
                  </a:moveTo>
                  <a:lnTo>
                    <a:pt x="1747" y="60"/>
                  </a:lnTo>
                  <a:lnTo>
                    <a:pt x="1718" y="48"/>
                  </a:lnTo>
                  <a:lnTo>
                    <a:pt x="1688" y="36"/>
                  </a:lnTo>
                  <a:lnTo>
                    <a:pt x="1659" y="25"/>
                  </a:lnTo>
                  <a:lnTo>
                    <a:pt x="1627" y="17"/>
                  </a:lnTo>
                  <a:lnTo>
                    <a:pt x="1595" y="10"/>
                  </a:lnTo>
                  <a:lnTo>
                    <a:pt x="1562" y="5"/>
                  </a:lnTo>
                  <a:lnTo>
                    <a:pt x="1529" y="2"/>
                  </a:lnTo>
                  <a:lnTo>
                    <a:pt x="1495" y="0"/>
                  </a:lnTo>
                  <a:lnTo>
                    <a:pt x="1461" y="1"/>
                  </a:lnTo>
                  <a:lnTo>
                    <a:pt x="1424" y="2"/>
                  </a:lnTo>
                  <a:lnTo>
                    <a:pt x="1389" y="5"/>
                  </a:lnTo>
                  <a:lnTo>
                    <a:pt x="1353" y="10"/>
                  </a:lnTo>
                  <a:lnTo>
                    <a:pt x="1316" y="18"/>
                  </a:lnTo>
                  <a:lnTo>
                    <a:pt x="1278" y="26"/>
                  </a:lnTo>
                  <a:lnTo>
                    <a:pt x="1241" y="36"/>
                  </a:lnTo>
                  <a:lnTo>
                    <a:pt x="1204" y="48"/>
                  </a:lnTo>
                  <a:lnTo>
                    <a:pt x="1166" y="61"/>
                  </a:lnTo>
                  <a:lnTo>
                    <a:pt x="1127" y="76"/>
                  </a:lnTo>
                  <a:lnTo>
                    <a:pt x="1089" y="93"/>
                  </a:lnTo>
                  <a:lnTo>
                    <a:pt x="1051" y="111"/>
                  </a:lnTo>
                  <a:lnTo>
                    <a:pt x="1011" y="132"/>
                  </a:lnTo>
                  <a:lnTo>
                    <a:pt x="973" y="153"/>
                  </a:lnTo>
                  <a:lnTo>
                    <a:pt x="935" y="176"/>
                  </a:lnTo>
                  <a:lnTo>
                    <a:pt x="895" y="201"/>
                  </a:lnTo>
                  <a:lnTo>
                    <a:pt x="857" y="226"/>
                  </a:lnTo>
                  <a:lnTo>
                    <a:pt x="818" y="254"/>
                  </a:lnTo>
                  <a:lnTo>
                    <a:pt x="780" y="283"/>
                  </a:lnTo>
                  <a:lnTo>
                    <a:pt x="742" y="313"/>
                  </a:lnTo>
                  <a:lnTo>
                    <a:pt x="705" y="345"/>
                  </a:lnTo>
                  <a:lnTo>
                    <a:pt x="666" y="378"/>
                  </a:lnTo>
                  <a:lnTo>
                    <a:pt x="629" y="412"/>
                  </a:lnTo>
                  <a:lnTo>
                    <a:pt x="593" y="447"/>
                  </a:lnTo>
                  <a:lnTo>
                    <a:pt x="557" y="483"/>
                  </a:lnTo>
                  <a:lnTo>
                    <a:pt x="520" y="520"/>
                  </a:lnTo>
                  <a:lnTo>
                    <a:pt x="485" y="560"/>
                  </a:lnTo>
                  <a:lnTo>
                    <a:pt x="450" y="599"/>
                  </a:lnTo>
                  <a:lnTo>
                    <a:pt x="416" y="640"/>
                  </a:lnTo>
                  <a:lnTo>
                    <a:pt x="382" y="682"/>
                  </a:lnTo>
                  <a:lnTo>
                    <a:pt x="350" y="725"/>
                  </a:lnTo>
                  <a:lnTo>
                    <a:pt x="317" y="768"/>
                  </a:lnTo>
                  <a:lnTo>
                    <a:pt x="286" y="812"/>
                  </a:lnTo>
                  <a:lnTo>
                    <a:pt x="255" y="858"/>
                  </a:lnTo>
                  <a:lnTo>
                    <a:pt x="225" y="904"/>
                  </a:lnTo>
                  <a:lnTo>
                    <a:pt x="197" y="949"/>
                  </a:lnTo>
                  <a:lnTo>
                    <a:pt x="168" y="997"/>
                  </a:lnTo>
                  <a:lnTo>
                    <a:pt x="141" y="1044"/>
                  </a:lnTo>
                  <a:lnTo>
                    <a:pt x="115" y="1093"/>
                  </a:lnTo>
                  <a:lnTo>
                    <a:pt x="90" y="1141"/>
                  </a:lnTo>
                  <a:lnTo>
                    <a:pt x="66" y="1190"/>
                  </a:lnTo>
                  <a:lnTo>
                    <a:pt x="42" y="1240"/>
                  </a:lnTo>
                  <a:lnTo>
                    <a:pt x="21" y="1289"/>
                  </a:lnTo>
                  <a:lnTo>
                    <a:pt x="0" y="133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4" name="Line 38"/>
            <p:cNvSpPr>
              <a:spLocks noChangeShapeType="1"/>
            </p:cNvSpPr>
            <p:nvPr/>
          </p:nvSpPr>
          <p:spPr bwMode="auto">
            <a:xfrm flipH="1">
              <a:off x="3437" y="2590"/>
              <a:ext cx="237" cy="13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5" name="Line 39"/>
            <p:cNvSpPr>
              <a:spLocks noChangeShapeType="1"/>
            </p:cNvSpPr>
            <p:nvPr/>
          </p:nvSpPr>
          <p:spPr bwMode="auto">
            <a:xfrm flipH="1">
              <a:off x="2846" y="2658"/>
              <a:ext cx="1419" cy="82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" name="Freeform 40"/>
            <p:cNvSpPr>
              <a:spLocks/>
            </p:cNvSpPr>
            <p:nvPr/>
          </p:nvSpPr>
          <p:spPr bwMode="auto">
            <a:xfrm>
              <a:off x="4265" y="2470"/>
              <a:ext cx="136" cy="188"/>
            </a:xfrm>
            <a:custGeom>
              <a:avLst/>
              <a:gdLst>
                <a:gd name="T0" fmla="*/ 0 w 346"/>
                <a:gd name="T1" fmla="*/ 482 h 482"/>
                <a:gd name="T2" fmla="*/ 32 w 346"/>
                <a:gd name="T3" fmla="*/ 463 h 482"/>
                <a:gd name="T4" fmla="*/ 63 w 346"/>
                <a:gd name="T5" fmla="*/ 443 h 482"/>
                <a:gd name="T6" fmla="*/ 92 w 346"/>
                <a:gd name="T7" fmla="*/ 422 h 482"/>
                <a:gd name="T8" fmla="*/ 120 w 346"/>
                <a:gd name="T9" fmla="*/ 401 h 482"/>
                <a:gd name="T10" fmla="*/ 147 w 346"/>
                <a:gd name="T11" fmla="*/ 379 h 482"/>
                <a:gd name="T12" fmla="*/ 171 w 346"/>
                <a:gd name="T13" fmla="*/ 356 h 482"/>
                <a:gd name="T14" fmla="*/ 196 w 346"/>
                <a:gd name="T15" fmla="*/ 333 h 482"/>
                <a:gd name="T16" fmla="*/ 217 w 346"/>
                <a:gd name="T17" fmla="*/ 310 h 482"/>
                <a:gd name="T18" fmla="*/ 237 w 346"/>
                <a:gd name="T19" fmla="*/ 285 h 482"/>
                <a:gd name="T20" fmla="*/ 256 w 346"/>
                <a:gd name="T21" fmla="*/ 261 h 482"/>
                <a:gd name="T22" fmla="*/ 272 w 346"/>
                <a:gd name="T23" fmla="*/ 236 h 482"/>
                <a:gd name="T24" fmla="*/ 288 w 346"/>
                <a:gd name="T25" fmla="*/ 211 h 482"/>
                <a:gd name="T26" fmla="*/ 301 w 346"/>
                <a:gd name="T27" fmla="*/ 185 h 482"/>
                <a:gd name="T28" fmla="*/ 313 w 346"/>
                <a:gd name="T29" fmla="*/ 158 h 482"/>
                <a:gd name="T30" fmla="*/ 323 w 346"/>
                <a:gd name="T31" fmla="*/ 133 h 482"/>
                <a:gd name="T32" fmla="*/ 331 w 346"/>
                <a:gd name="T33" fmla="*/ 106 h 482"/>
                <a:gd name="T34" fmla="*/ 337 w 346"/>
                <a:gd name="T35" fmla="*/ 80 h 482"/>
                <a:gd name="T36" fmla="*/ 343 w 346"/>
                <a:gd name="T37" fmla="*/ 53 h 482"/>
                <a:gd name="T38" fmla="*/ 345 w 346"/>
                <a:gd name="T39" fmla="*/ 26 h 482"/>
                <a:gd name="T40" fmla="*/ 346 w 346"/>
                <a:gd name="T41" fmla="*/ 0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46" h="482">
                  <a:moveTo>
                    <a:pt x="0" y="482"/>
                  </a:moveTo>
                  <a:lnTo>
                    <a:pt x="32" y="463"/>
                  </a:lnTo>
                  <a:lnTo>
                    <a:pt x="63" y="443"/>
                  </a:lnTo>
                  <a:lnTo>
                    <a:pt x="92" y="422"/>
                  </a:lnTo>
                  <a:lnTo>
                    <a:pt x="120" y="401"/>
                  </a:lnTo>
                  <a:lnTo>
                    <a:pt x="147" y="379"/>
                  </a:lnTo>
                  <a:lnTo>
                    <a:pt x="171" y="356"/>
                  </a:lnTo>
                  <a:lnTo>
                    <a:pt x="196" y="333"/>
                  </a:lnTo>
                  <a:lnTo>
                    <a:pt x="217" y="310"/>
                  </a:lnTo>
                  <a:lnTo>
                    <a:pt x="237" y="285"/>
                  </a:lnTo>
                  <a:lnTo>
                    <a:pt x="256" y="261"/>
                  </a:lnTo>
                  <a:lnTo>
                    <a:pt x="272" y="236"/>
                  </a:lnTo>
                  <a:lnTo>
                    <a:pt x="288" y="211"/>
                  </a:lnTo>
                  <a:lnTo>
                    <a:pt x="301" y="185"/>
                  </a:lnTo>
                  <a:lnTo>
                    <a:pt x="313" y="158"/>
                  </a:lnTo>
                  <a:lnTo>
                    <a:pt x="323" y="133"/>
                  </a:lnTo>
                  <a:lnTo>
                    <a:pt x="331" y="106"/>
                  </a:lnTo>
                  <a:lnTo>
                    <a:pt x="337" y="80"/>
                  </a:lnTo>
                  <a:lnTo>
                    <a:pt x="343" y="53"/>
                  </a:lnTo>
                  <a:lnTo>
                    <a:pt x="345" y="26"/>
                  </a:lnTo>
                  <a:lnTo>
                    <a:pt x="346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7" name="Freeform 41"/>
            <p:cNvSpPr>
              <a:spLocks/>
            </p:cNvSpPr>
            <p:nvPr/>
          </p:nvSpPr>
          <p:spPr bwMode="auto">
            <a:xfrm>
              <a:off x="1337" y="2571"/>
              <a:ext cx="858" cy="907"/>
            </a:xfrm>
            <a:custGeom>
              <a:avLst/>
              <a:gdLst>
                <a:gd name="T0" fmla="*/ 2204 w 2204"/>
                <a:gd name="T1" fmla="*/ 2327 h 2327"/>
                <a:gd name="T2" fmla="*/ 0 w 2204"/>
                <a:gd name="T3" fmla="*/ 1054 h 2327"/>
                <a:gd name="T4" fmla="*/ 0 w 2204"/>
                <a:gd name="T5" fmla="*/ 0 h 2327"/>
                <a:gd name="T6" fmla="*/ 608 w 2204"/>
                <a:gd name="T7" fmla="*/ 351 h 2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04" h="2327">
                  <a:moveTo>
                    <a:pt x="2204" y="2327"/>
                  </a:moveTo>
                  <a:lnTo>
                    <a:pt x="0" y="1054"/>
                  </a:lnTo>
                  <a:lnTo>
                    <a:pt x="0" y="0"/>
                  </a:lnTo>
                  <a:lnTo>
                    <a:pt x="608" y="35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8" name="Freeform 42"/>
            <p:cNvSpPr>
              <a:spLocks/>
            </p:cNvSpPr>
            <p:nvPr/>
          </p:nvSpPr>
          <p:spPr bwMode="auto">
            <a:xfrm>
              <a:off x="2195" y="3478"/>
              <a:ext cx="651" cy="76"/>
            </a:xfrm>
            <a:custGeom>
              <a:avLst/>
              <a:gdLst>
                <a:gd name="T0" fmla="*/ 0 w 1672"/>
                <a:gd name="T1" fmla="*/ 0 h 200"/>
                <a:gd name="T2" fmla="*/ 33 w 1672"/>
                <a:gd name="T3" fmla="*/ 19 h 200"/>
                <a:gd name="T4" fmla="*/ 68 w 1672"/>
                <a:gd name="T5" fmla="*/ 36 h 200"/>
                <a:gd name="T6" fmla="*/ 104 w 1672"/>
                <a:gd name="T7" fmla="*/ 53 h 200"/>
                <a:gd name="T8" fmla="*/ 140 w 1672"/>
                <a:gd name="T9" fmla="*/ 69 h 200"/>
                <a:gd name="T10" fmla="*/ 179 w 1672"/>
                <a:gd name="T11" fmla="*/ 85 h 200"/>
                <a:gd name="T12" fmla="*/ 218 w 1672"/>
                <a:gd name="T13" fmla="*/ 99 h 200"/>
                <a:gd name="T14" fmla="*/ 258 w 1672"/>
                <a:gd name="T15" fmla="*/ 113 h 200"/>
                <a:gd name="T16" fmla="*/ 299 w 1672"/>
                <a:gd name="T17" fmla="*/ 126 h 200"/>
                <a:gd name="T18" fmla="*/ 341 w 1672"/>
                <a:gd name="T19" fmla="*/ 137 h 200"/>
                <a:gd name="T20" fmla="*/ 383 w 1672"/>
                <a:gd name="T21" fmla="*/ 148 h 200"/>
                <a:gd name="T22" fmla="*/ 427 w 1672"/>
                <a:gd name="T23" fmla="*/ 158 h 200"/>
                <a:gd name="T24" fmla="*/ 470 w 1672"/>
                <a:gd name="T25" fmla="*/ 167 h 200"/>
                <a:gd name="T26" fmla="*/ 515 w 1672"/>
                <a:gd name="T27" fmla="*/ 175 h 200"/>
                <a:gd name="T28" fmla="*/ 560 w 1672"/>
                <a:gd name="T29" fmla="*/ 181 h 200"/>
                <a:gd name="T30" fmla="*/ 605 w 1672"/>
                <a:gd name="T31" fmla="*/ 187 h 200"/>
                <a:gd name="T32" fmla="*/ 650 w 1672"/>
                <a:gd name="T33" fmla="*/ 192 h 200"/>
                <a:gd name="T34" fmla="*/ 697 w 1672"/>
                <a:gd name="T35" fmla="*/ 196 h 200"/>
                <a:gd name="T36" fmla="*/ 743 w 1672"/>
                <a:gd name="T37" fmla="*/ 198 h 200"/>
                <a:gd name="T38" fmla="*/ 789 w 1672"/>
                <a:gd name="T39" fmla="*/ 200 h 200"/>
                <a:gd name="T40" fmla="*/ 836 w 1672"/>
                <a:gd name="T41" fmla="*/ 200 h 200"/>
                <a:gd name="T42" fmla="*/ 883 w 1672"/>
                <a:gd name="T43" fmla="*/ 200 h 200"/>
                <a:gd name="T44" fmla="*/ 928 w 1672"/>
                <a:gd name="T45" fmla="*/ 198 h 200"/>
                <a:gd name="T46" fmla="*/ 975 w 1672"/>
                <a:gd name="T47" fmla="*/ 196 h 200"/>
                <a:gd name="T48" fmla="*/ 1021 w 1672"/>
                <a:gd name="T49" fmla="*/ 192 h 200"/>
                <a:gd name="T50" fmla="*/ 1067 w 1672"/>
                <a:gd name="T51" fmla="*/ 187 h 200"/>
                <a:gd name="T52" fmla="*/ 1112 w 1672"/>
                <a:gd name="T53" fmla="*/ 181 h 200"/>
                <a:gd name="T54" fmla="*/ 1156 w 1672"/>
                <a:gd name="T55" fmla="*/ 175 h 200"/>
                <a:gd name="T56" fmla="*/ 1201 w 1672"/>
                <a:gd name="T57" fmla="*/ 167 h 200"/>
                <a:gd name="T58" fmla="*/ 1245 w 1672"/>
                <a:gd name="T59" fmla="*/ 158 h 200"/>
                <a:gd name="T60" fmla="*/ 1288 w 1672"/>
                <a:gd name="T61" fmla="*/ 148 h 200"/>
                <a:gd name="T62" fmla="*/ 1331 w 1672"/>
                <a:gd name="T63" fmla="*/ 137 h 200"/>
                <a:gd name="T64" fmla="*/ 1372 w 1672"/>
                <a:gd name="T65" fmla="*/ 126 h 200"/>
                <a:gd name="T66" fmla="*/ 1414 w 1672"/>
                <a:gd name="T67" fmla="*/ 113 h 200"/>
                <a:gd name="T68" fmla="*/ 1453 w 1672"/>
                <a:gd name="T69" fmla="*/ 99 h 200"/>
                <a:gd name="T70" fmla="*/ 1493 w 1672"/>
                <a:gd name="T71" fmla="*/ 85 h 200"/>
                <a:gd name="T72" fmla="*/ 1531 w 1672"/>
                <a:gd name="T73" fmla="*/ 69 h 200"/>
                <a:gd name="T74" fmla="*/ 1568 w 1672"/>
                <a:gd name="T75" fmla="*/ 53 h 200"/>
                <a:gd name="T76" fmla="*/ 1603 w 1672"/>
                <a:gd name="T77" fmla="*/ 36 h 200"/>
                <a:gd name="T78" fmla="*/ 1639 w 1672"/>
                <a:gd name="T79" fmla="*/ 19 h 200"/>
                <a:gd name="T80" fmla="*/ 1672 w 1672"/>
                <a:gd name="T81" fmla="*/ 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672" h="200">
                  <a:moveTo>
                    <a:pt x="0" y="0"/>
                  </a:moveTo>
                  <a:lnTo>
                    <a:pt x="33" y="19"/>
                  </a:lnTo>
                  <a:lnTo>
                    <a:pt x="68" y="36"/>
                  </a:lnTo>
                  <a:lnTo>
                    <a:pt x="104" y="53"/>
                  </a:lnTo>
                  <a:lnTo>
                    <a:pt x="140" y="69"/>
                  </a:lnTo>
                  <a:lnTo>
                    <a:pt x="179" y="85"/>
                  </a:lnTo>
                  <a:lnTo>
                    <a:pt x="218" y="99"/>
                  </a:lnTo>
                  <a:lnTo>
                    <a:pt x="258" y="113"/>
                  </a:lnTo>
                  <a:lnTo>
                    <a:pt x="299" y="126"/>
                  </a:lnTo>
                  <a:lnTo>
                    <a:pt x="341" y="137"/>
                  </a:lnTo>
                  <a:lnTo>
                    <a:pt x="383" y="148"/>
                  </a:lnTo>
                  <a:lnTo>
                    <a:pt x="427" y="158"/>
                  </a:lnTo>
                  <a:lnTo>
                    <a:pt x="470" y="167"/>
                  </a:lnTo>
                  <a:lnTo>
                    <a:pt x="515" y="175"/>
                  </a:lnTo>
                  <a:lnTo>
                    <a:pt x="560" y="181"/>
                  </a:lnTo>
                  <a:lnTo>
                    <a:pt x="605" y="187"/>
                  </a:lnTo>
                  <a:lnTo>
                    <a:pt x="650" y="192"/>
                  </a:lnTo>
                  <a:lnTo>
                    <a:pt x="697" y="196"/>
                  </a:lnTo>
                  <a:lnTo>
                    <a:pt x="743" y="198"/>
                  </a:lnTo>
                  <a:lnTo>
                    <a:pt x="789" y="200"/>
                  </a:lnTo>
                  <a:lnTo>
                    <a:pt x="836" y="200"/>
                  </a:lnTo>
                  <a:lnTo>
                    <a:pt x="883" y="200"/>
                  </a:lnTo>
                  <a:lnTo>
                    <a:pt x="928" y="198"/>
                  </a:lnTo>
                  <a:lnTo>
                    <a:pt x="975" y="196"/>
                  </a:lnTo>
                  <a:lnTo>
                    <a:pt x="1021" y="192"/>
                  </a:lnTo>
                  <a:lnTo>
                    <a:pt x="1067" y="187"/>
                  </a:lnTo>
                  <a:lnTo>
                    <a:pt x="1112" y="181"/>
                  </a:lnTo>
                  <a:lnTo>
                    <a:pt x="1156" y="175"/>
                  </a:lnTo>
                  <a:lnTo>
                    <a:pt x="1201" y="167"/>
                  </a:lnTo>
                  <a:lnTo>
                    <a:pt x="1245" y="158"/>
                  </a:lnTo>
                  <a:lnTo>
                    <a:pt x="1288" y="148"/>
                  </a:lnTo>
                  <a:lnTo>
                    <a:pt x="1331" y="137"/>
                  </a:lnTo>
                  <a:lnTo>
                    <a:pt x="1372" y="126"/>
                  </a:lnTo>
                  <a:lnTo>
                    <a:pt x="1414" y="113"/>
                  </a:lnTo>
                  <a:lnTo>
                    <a:pt x="1453" y="99"/>
                  </a:lnTo>
                  <a:lnTo>
                    <a:pt x="1493" y="85"/>
                  </a:lnTo>
                  <a:lnTo>
                    <a:pt x="1531" y="69"/>
                  </a:lnTo>
                  <a:lnTo>
                    <a:pt x="1568" y="53"/>
                  </a:lnTo>
                  <a:lnTo>
                    <a:pt x="1603" y="36"/>
                  </a:lnTo>
                  <a:lnTo>
                    <a:pt x="1639" y="19"/>
                  </a:lnTo>
                  <a:lnTo>
                    <a:pt x="1672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9" name="Line 43"/>
            <p:cNvSpPr>
              <a:spLocks noChangeShapeType="1"/>
            </p:cNvSpPr>
            <p:nvPr/>
          </p:nvSpPr>
          <p:spPr bwMode="auto">
            <a:xfrm flipV="1">
              <a:off x="1574" y="1102"/>
              <a:ext cx="659" cy="160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0" name="Freeform 44"/>
            <p:cNvSpPr>
              <a:spLocks/>
            </p:cNvSpPr>
            <p:nvPr/>
          </p:nvSpPr>
          <p:spPr bwMode="auto">
            <a:xfrm>
              <a:off x="2165" y="1102"/>
              <a:ext cx="131" cy="594"/>
            </a:xfrm>
            <a:custGeom>
              <a:avLst/>
              <a:gdLst>
                <a:gd name="T0" fmla="*/ 171 w 334"/>
                <a:gd name="T1" fmla="*/ 0 h 1531"/>
                <a:gd name="T2" fmla="*/ 151 w 334"/>
                <a:gd name="T3" fmla="*/ 49 h 1531"/>
                <a:gd name="T4" fmla="*/ 132 w 334"/>
                <a:gd name="T5" fmla="*/ 98 h 1531"/>
                <a:gd name="T6" fmla="*/ 115 w 334"/>
                <a:gd name="T7" fmla="*/ 148 h 1531"/>
                <a:gd name="T8" fmla="*/ 99 w 334"/>
                <a:gd name="T9" fmla="*/ 197 h 1531"/>
                <a:gd name="T10" fmla="*/ 84 w 334"/>
                <a:gd name="T11" fmla="*/ 246 h 1531"/>
                <a:gd name="T12" fmla="*/ 71 w 334"/>
                <a:gd name="T13" fmla="*/ 295 h 1531"/>
                <a:gd name="T14" fmla="*/ 58 w 334"/>
                <a:gd name="T15" fmla="*/ 344 h 1531"/>
                <a:gd name="T16" fmla="*/ 46 w 334"/>
                <a:gd name="T17" fmla="*/ 393 h 1531"/>
                <a:gd name="T18" fmla="*/ 36 w 334"/>
                <a:gd name="T19" fmla="*/ 442 h 1531"/>
                <a:gd name="T20" fmla="*/ 27 w 334"/>
                <a:gd name="T21" fmla="*/ 490 h 1531"/>
                <a:gd name="T22" fmla="*/ 19 w 334"/>
                <a:gd name="T23" fmla="*/ 538 h 1531"/>
                <a:gd name="T24" fmla="*/ 13 w 334"/>
                <a:gd name="T25" fmla="*/ 585 h 1531"/>
                <a:gd name="T26" fmla="*/ 8 w 334"/>
                <a:gd name="T27" fmla="*/ 632 h 1531"/>
                <a:gd name="T28" fmla="*/ 3 w 334"/>
                <a:gd name="T29" fmla="*/ 677 h 1531"/>
                <a:gd name="T30" fmla="*/ 1 w 334"/>
                <a:gd name="T31" fmla="*/ 723 h 1531"/>
                <a:gd name="T32" fmla="*/ 0 w 334"/>
                <a:gd name="T33" fmla="*/ 768 h 1531"/>
                <a:gd name="T34" fmla="*/ 0 w 334"/>
                <a:gd name="T35" fmla="*/ 813 h 1531"/>
                <a:gd name="T36" fmla="*/ 1 w 334"/>
                <a:gd name="T37" fmla="*/ 855 h 1531"/>
                <a:gd name="T38" fmla="*/ 3 w 334"/>
                <a:gd name="T39" fmla="*/ 898 h 1531"/>
                <a:gd name="T40" fmla="*/ 7 w 334"/>
                <a:gd name="T41" fmla="*/ 940 h 1531"/>
                <a:gd name="T42" fmla="*/ 12 w 334"/>
                <a:gd name="T43" fmla="*/ 981 h 1531"/>
                <a:gd name="T44" fmla="*/ 18 w 334"/>
                <a:gd name="T45" fmla="*/ 1020 h 1531"/>
                <a:gd name="T46" fmla="*/ 26 w 334"/>
                <a:gd name="T47" fmla="*/ 1060 h 1531"/>
                <a:gd name="T48" fmla="*/ 34 w 334"/>
                <a:gd name="T49" fmla="*/ 1098 h 1531"/>
                <a:gd name="T50" fmla="*/ 45 w 334"/>
                <a:gd name="T51" fmla="*/ 1134 h 1531"/>
                <a:gd name="T52" fmla="*/ 57 w 334"/>
                <a:gd name="T53" fmla="*/ 1170 h 1531"/>
                <a:gd name="T54" fmla="*/ 68 w 334"/>
                <a:gd name="T55" fmla="*/ 1204 h 1531"/>
                <a:gd name="T56" fmla="*/ 82 w 334"/>
                <a:gd name="T57" fmla="*/ 1237 h 1531"/>
                <a:gd name="T58" fmla="*/ 97 w 334"/>
                <a:gd name="T59" fmla="*/ 1269 h 1531"/>
                <a:gd name="T60" fmla="*/ 113 w 334"/>
                <a:gd name="T61" fmla="*/ 1300 h 1531"/>
                <a:gd name="T62" fmla="*/ 130 w 334"/>
                <a:gd name="T63" fmla="*/ 1330 h 1531"/>
                <a:gd name="T64" fmla="*/ 149 w 334"/>
                <a:gd name="T65" fmla="*/ 1358 h 1531"/>
                <a:gd name="T66" fmla="*/ 168 w 334"/>
                <a:gd name="T67" fmla="*/ 1385 h 1531"/>
                <a:gd name="T68" fmla="*/ 189 w 334"/>
                <a:gd name="T69" fmla="*/ 1410 h 1531"/>
                <a:gd name="T70" fmla="*/ 210 w 334"/>
                <a:gd name="T71" fmla="*/ 1434 h 1531"/>
                <a:gd name="T72" fmla="*/ 233 w 334"/>
                <a:gd name="T73" fmla="*/ 1457 h 1531"/>
                <a:gd name="T74" fmla="*/ 257 w 334"/>
                <a:gd name="T75" fmla="*/ 1478 h 1531"/>
                <a:gd name="T76" fmla="*/ 281 w 334"/>
                <a:gd name="T77" fmla="*/ 1497 h 1531"/>
                <a:gd name="T78" fmla="*/ 307 w 334"/>
                <a:gd name="T79" fmla="*/ 1515 h 1531"/>
                <a:gd name="T80" fmla="*/ 334 w 334"/>
                <a:gd name="T81" fmla="*/ 1531 h 1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4" h="1531">
                  <a:moveTo>
                    <a:pt x="171" y="0"/>
                  </a:moveTo>
                  <a:lnTo>
                    <a:pt x="151" y="49"/>
                  </a:lnTo>
                  <a:lnTo>
                    <a:pt x="132" y="98"/>
                  </a:lnTo>
                  <a:lnTo>
                    <a:pt x="115" y="148"/>
                  </a:lnTo>
                  <a:lnTo>
                    <a:pt x="99" y="197"/>
                  </a:lnTo>
                  <a:lnTo>
                    <a:pt x="84" y="246"/>
                  </a:lnTo>
                  <a:lnTo>
                    <a:pt x="71" y="295"/>
                  </a:lnTo>
                  <a:lnTo>
                    <a:pt x="58" y="344"/>
                  </a:lnTo>
                  <a:lnTo>
                    <a:pt x="46" y="393"/>
                  </a:lnTo>
                  <a:lnTo>
                    <a:pt x="36" y="442"/>
                  </a:lnTo>
                  <a:lnTo>
                    <a:pt x="27" y="490"/>
                  </a:lnTo>
                  <a:lnTo>
                    <a:pt x="19" y="538"/>
                  </a:lnTo>
                  <a:lnTo>
                    <a:pt x="13" y="585"/>
                  </a:lnTo>
                  <a:lnTo>
                    <a:pt x="8" y="632"/>
                  </a:lnTo>
                  <a:lnTo>
                    <a:pt x="3" y="677"/>
                  </a:lnTo>
                  <a:lnTo>
                    <a:pt x="1" y="723"/>
                  </a:lnTo>
                  <a:lnTo>
                    <a:pt x="0" y="768"/>
                  </a:lnTo>
                  <a:lnTo>
                    <a:pt x="0" y="813"/>
                  </a:lnTo>
                  <a:lnTo>
                    <a:pt x="1" y="855"/>
                  </a:lnTo>
                  <a:lnTo>
                    <a:pt x="3" y="898"/>
                  </a:lnTo>
                  <a:lnTo>
                    <a:pt x="7" y="940"/>
                  </a:lnTo>
                  <a:lnTo>
                    <a:pt x="12" y="981"/>
                  </a:lnTo>
                  <a:lnTo>
                    <a:pt x="18" y="1020"/>
                  </a:lnTo>
                  <a:lnTo>
                    <a:pt x="26" y="1060"/>
                  </a:lnTo>
                  <a:lnTo>
                    <a:pt x="34" y="1098"/>
                  </a:lnTo>
                  <a:lnTo>
                    <a:pt x="45" y="1134"/>
                  </a:lnTo>
                  <a:lnTo>
                    <a:pt x="57" y="1170"/>
                  </a:lnTo>
                  <a:lnTo>
                    <a:pt x="68" y="1204"/>
                  </a:lnTo>
                  <a:lnTo>
                    <a:pt x="82" y="1237"/>
                  </a:lnTo>
                  <a:lnTo>
                    <a:pt x="97" y="1269"/>
                  </a:lnTo>
                  <a:lnTo>
                    <a:pt x="113" y="1300"/>
                  </a:lnTo>
                  <a:lnTo>
                    <a:pt x="130" y="1330"/>
                  </a:lnTo>
                  <a:lnTo>
                    <a:pt x="149" y="1358"/>
                  </a:lnTo>
                  <a:lnTo>
                    <a:pt x="168" y="1385"/>
                  </a:lnTo>
                  <a:lnTo>
                    <a:pt x="189" y="1410"/>
                  </a:lnTo>
                  <a:lnTo>
                    <a:pt x="210" y="1434"/>
                  </a:lnTo>
                  <a:lnTo>
                    <a:pt x="233" y="1457"/>
                  </a:lnTo>
                  <a:lnTo>
                    <a:pt x="257" y="1478"/>
                  </a:lnTo>
                  <a:lnTo>
                    <a:pt x="281" y="1497"/>
                  </a:lnTo>
                  <a:lnTo>
                    <a:pt x="307" y="1515"/>
                  </a:lnTo>
                  <a:lnTo>
                    <a:pt x="334" y="153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1" name="Line 45"/>
            <p:cNvSpPr>
              <a:spLocks noChangeShapeType="1"/>
            </p:cNvSpPr>
            <p:nvPr/>
          </p:nvSpPr>
          <p:spPr bwMode="auto">
            <a:xfrm flipV="1">
              <a:off x="2492" y="1811"/>
              <a:ext cx="0" cy="36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" name="Line 46"/>
            <p:cNvSpPr>
              <a:spLocks noChangeShapeType="1"/>
            </p:cNvSpPr>
            <p:nvPr/>
          </p:nvSpPr>
          <p:spPr bwMode="auto">
            <a:xfrm>
              <a:off x="3481" y="1301"/>
              <a:ext cx="163" cy="2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3" name="Freeform 47"/>
            <p:cNvSpPr>
              <a:spLocks/>
            </p:cNvSpPr>
            <p:nvPr/>
          </p:nvSpPr>
          <p:spPr bwMode="auto">
            <a:xfrm>
              <a:off x="2227" y="2710"/>
              <a:ext cx="586" cy="337"/>
            </a:xfrm>
            <a:custGeom>
              <a:avLst/>
              <a:gdLst>
                <a:gd name="T0" fmla="*/ 4 w 1506"/>
                <a:gd name="T1" fmla="*/ 478 h 870"/>
                <a:gd name="T2" fmla="*/ 23 w 1506"/>
                <a:gd name="T3" fmla="*/ 541 h 870"/>
                <a:gd name="T4" fmla="*/ 58 w 1506"/>
                <a:gd name="T5" fmla="*/ 603 h 870"/>
                <a:gd name="T6" fmla="*/ 109 w 1506"/>
                <a:gd name="T7" fmla="*/ 660 h 870"/>
                <a:gd name="T8" fmla="*/ 173 w 1506"/>
                <a:gd name="T9" fmla="*/ 713 h 870"/>
                <a:gd name="T10" fmla="*/ 251 w 1506"/>
                <a:gd name="T11" fmla="*/ 759 h 870"/>
                <a:gd name="T12" fmla="*/ 340 w 1506"/>
                <a:gd name="T13" fmla="*/ 799 h 870"/>
                <a:gd name="T14" fmla="*/ 438 w 1506"/>
                <a:gd name="T15" fmla="*/ 830 h 870"/>
                <a:gd name="T16" fmla="*/ 542 w 1506"/>
                <a:gd name="T17" fmla="*/ 852 h 870"/>
                <a:gd name="T18" fmla="*/ 651 w 1506"/>
                <a:gd name="T19" fmla="*/ 866 h 870"/>
                <a:gd name="T20" fmla="*/ 762 w 1506"/>
                <a:gd name="T21" fmla="*/ 870 h 870"/>
                <a:gd name="T22" fmla="*/ 873 w 1506"/>
                <a:gd name="T23" fmla="*/ 865 h 870"/>
                <a:gd name="T24" fmla="*/ 982 w 1506"/>
                <a:gd name="T25" fmla="*/ 849 h 870"/>
                <a:gd name="T26" fmla="*/ 1085 w 1506"/>
                <a:gd name="T27" fmla="*/ 825 h 870"/>
                <a:gd name="T28" fmla="*/ 1182 w 1506"/>
                <a:gd name="T29" fmla="*/ 792 h 870"/>
                <a:gd name="T30" fmla="*/ 1268 w 1506"/>
                <a:gd name="T31" fmla="*/ 752 h 870"/>
                <a:gd name="T32" fmla="*/ 1344 w 1506"/>
                <a:gd name="T33" fmla="*/ 704 h 870"/>
                <a:gd name="T34" fmla="*/ 1405 w 1506"/>
                <a:gd name="T35" fmla="*/ 651 h 870"/>
                <a:gd name="T36" fmla="*/ 1454 w 1506"/>
                <a:gd name="T37" fmla="*/ 593 h 870"/>
                <a:gd name="T38" fmla="*/ 1486 w 1506"/>
                <a:gd name="T39" fmla="*/ 532 h 870"/>
                <a:gd name="T40" fmla="*/ 1503 w 1506"/>
                <a:gd name="T41" fmla="*/ 468 h 870"/>
                <a:gd name="T42" fmla="*/ 1503 w 1506"/>
                <a:gd name="T43" fmla="*/ 403 h 870"/>
                <a:gd name="T44" fmla="*/ 1486 w 1506"/>
                <a:gd name="T45" fmla="*/ 339 h 870"/>
                <a:gd name="T46" fmla="*/ 1454 w 1506"/>
                <a:gd name="T47" fmla="*/ 277 h 870"/>
                <a:gd name="T48" fmla="*/ 1405 w 1506"/>
                <a:gd name="T49" fmla="*/ 220 h 870"/>
                <a:gd name="T50" fmla="*/ 1344 w 1506"/>
                <a:gd name="T51" fmla="*/ 166 h 870"/>
                <a:gd name="T52" fmla="*/ 1268 w 1506"/>
                <a:gd name="T53" fmla="*/ 119 h 870"/>
                <a:gd name="T54" fmla="*/ 1182 w 1506"/>
                <a:gd name="T55" fmla="*/ 78 h 870"/>
                <a:gd name="T56" fmla="*/ 1085 w 1506"/>
                <a:gd name="T57" fmla="*/ 45 h 870"/>
                <a:gd name="T58" fmla="*/ 982 w 1506"/>
                <a:gd name="T59" fmla="*/ 22 h 870"/>
                <a:gd name="T60" fmla="*/ 873 w 1506"/>
                <a:gd name="T61" fmla="*/ 6 h 870"/>
                <a:gd name="T62" fmla="*/ 762 w 1506"/>
                <a:gd name="T63" fmla="*/ 0 h 870"/>
                <a:gd name="T64" fmla="*/ 651 w 1506"/>
                <a:gd name="T65" fmla="*/ 5 h 870"/>
                <a:gd name="T66" fmla="*/ 542 w 1506"/>
                <a:gd name="T67" fmla="*/ 18 h 870"/>
                <a:gd name="T68" fmla="*/ 438 w 1506"/>
                <a:gd name="T69" fmla="*/ 41 h 870"/>
                <a:gd name="T70" fmla="*/ 340 w 1506"/>
                <a:gd name="T71" fmla="*/ 72 h 870"/>
                <a:gd name="T72" fmla="*/ 251 w 1506"/>
                <a:gd name="T73" fmla="*/ 111 h 870"/>
                <a:gd name="T74" fmla="*/ 173 w 1506"/>
                <a:gd name="T75" fmla="*/ 158 h 870"/>
                <a:gd name="T76" fmla="*/ 109 w 1506"/>
                <a:gd name="T77" fmla="*/ 210 h 870"/>
                <a:gd name="T78" fmla="*/ 58 w 1506"/>
                <a:gd name="T79" fmla="*/ 268 h 870"/>
                <a:gd name="T80" fmla="*/ 23 w 1506"/>
                <a:gd name="T81" fmla="*/ 329 h 870"/>
                <a:gd name="T82" fmla="*/ 4 w 1506"/>
                <a:gd name="T83" fmla="*/ 392 h 8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06" h="870">
                  <a:moveTo>
                    <a:pt x="0" y="435"/>
                  </a:moveTo>
                  <a:lnTo>
                    <a:pt x="1" y="457"/>
                  </a:lnTo>
                  <a:lnTo>
                    <a:pt x="4" y="478"/>
                  </a:lnTo>
                  <a:lnTo>
                    <a:pt x="8" y="500"/>
                  </a:lnTo>
                  <a:lnTo>
                    <a:pt x="15" y="521"/>
                  </a:lnTo>
                  <a:lnTo>
                    <a:pt x="23" y="541"/>
                  </a:lnTo>
                  <a:lnTo>
                    <a:pt x="33" y="562"/>
                  </a:lnTo>
                  <a:lnTo>
                    <a:pt x="45" y="583"/>
                  </a:lnTo>
                  <a:lnTo>
                    <a:pt x="58" y="603"/>
                  </a:lnTo>
                  <a:lnTo>
                    <a:pt x="73" y="622"/>
                  </a:lnTo>
                  <a:lnTo>
                    <a:pt x="90" y="641"/>
                  </a:lnTo>
                  <a:lnTo>
                    <a:pt x="109" y="660"/>
                  </a:lnTo>
                  <a:lnTo>
                    <a:pt x="129" y="679"/>
                  </a:lnTo>
                  <a:lnTo>
                    <a:pt x="151" y="696"/>
                  </a:lnTo>
                  <a:lnTo>
                    <a:pt x="173" y="713"/>
                  </a:lnTo>
                  <a:lnTo>
                    <a:pt x="198" y="729"/>
                  </a:lnTo>
                  <a:lnTo>
                    <a:pt x="224" y="745"/>
                  </a:lnTo>
                  <a:lnTo>
                    <a:pt x="251" y="759"/>
                  </a:lnTo>
                  <a:lnTo>
                    <a:pt x="280" y="773"/>
                  </a:lnTo>
                  <a:lnTo>
                    <a:pt x="309" y="786"/>
                  </a:lnTo>
                  <a:lnTo>
                    <a:pt x="340" y="799"/>
                  </a:lnTo>
                  <a:lnTo>
                    <a:pt x="372" y="809"/>
                  </a:lnTo>
                  <a:lnTo>
                    <a:pt x="403" y="820"/>
                  </a:lnTo>
                  <a:lnTo>
                    <a:pt x="438" y="830"/>
                  </a:lnTo>
                  <a:lnTo>
                    <a:pt x="472" y="838"/>
                  </a:lnTo>
                  <a:lnTo>
                    <a:pt x="506" y="846"/>
                  </a:lnTo>
                  <a:lnTo>
                    <a:pt x="542" y="852"/>
                  </a:lnTo>
                  <a:lnTo>
                    <a:pt x="577" y="858"/>
                  </a:lnTo>
                  <a:lnTo>
                    <a:pt x="614" y="863"/>
                  </a:lnTo>
                  <a:lnTo>
                    <a:pt x="651" y="866"/>
                  </a:lnTo>
                  <a:lnTo>
                    <a:pt x="688" y="868"/>
                  </a:lnTo>
                  <a:lnTo>
                    <a:pt x="725" y="870"/>
                  </a:lnTo>
                  <a:lnTo>
                    <a:pt x="762" y="870"/>
                  </a:lnTo>
                  <a:lnTo>
                    <a:pt x="800" y="869"/>
                  </a:lnTo>
                  <a:lnTo>
                    <a:pt x="837" y="867"/>
                  </a:lnTo>
                  <a:lnTo>
                    <a:pt x="873" y="865"/>
                  </a:lnTo>
                  <a:lnTo>
                    <a:pt x="910" y="861"/>
                  </a:lnTo>
                  <a:lnTo>
                    <a:pt x="947" y="855"/>
                  </a:lnTo>
                  <a:lnTo>
                    <a:pt x="982" y="849"/>
                  </a:lnTo>
                  <a:lnTo>
                    <a:pt x="1017" y="842"/>
                  </a:lnTo>
                  <a:lnTo>
                    <a:pt x="1052" y="834"/>
                  </a:lnTo>
                  <a:lnTo>
                    <a:pt x="1085" y="825"/>
                  </a:lnTo>
                  <a:lnTo>
                    <a:pt x="1118" y="815"/>
                  </a:lnTo>
                  <a:lnTo>
                    <a:pt x="1150" y="804"/>
                  </a:lnTo>
                  <a:lnTo>
                    <a:pt x="1182" y="792"/>
                  </a:lnTo>
                  <a:lnTo>
                    <a:pt x="1212" y="780"/>
                  </a:lnTo>
                  <a:lnTo>
                    <a:pt x="1240" y="766"/>
                  </a:lnTo>
                  <a:lnTo>
                    <a:pt x="1268" y="752"/>
                  </a:lnTo>
                  <a:lnTo>
                    <a:pt x="1295" y="737"/>
                  </a:lnTo>
                  <a:lnTo>
                    <a:pt x="1320" y="721"/>
                  </a:lnTo>
                  <a:lnTo>
                    <a:pt x="1344" y="704"/>
                  </a:lnTo>
                  <a:lnTo>
                    <a:pt x="1366" y="687"/>
                  </a:lnTo>
                  <a:lnTo>
                    <a:pt x="1386" y="669"/>
                  </a:lnTo>
                  <a:lnTo>
                    <a:pt x="1405" y="651"/>
                  </a:lnTo>
                  <a:lnTo>
                    <a:pt x="1424" y="632"/>
                  </a:lnTo>
                  <a:lnTo>
                    <a:pt x="1440" y="613"/>
                  </a:lnTo>
                  <a:lnTo>
                    <a:pt x="1454" y="593"/>
                  </a:lnTo>
                  <a:lnTo>
                    <a:pt x="1466" y="573"/>
                  </a:lnTo>
                  <a:lnTo>
                    <a:pt x="1478" y="552"/>
                  </a:lnTo>
                  <a:lnTo>
                    <a:pt x="1486" y="532"/>
                  </a:lnTo>
                  <a:lnTo>
                    <a:pt x="1494" y="510"/>
                  </a:lnTo>
                  <a:lnTo>
                    <a:pt x="1499" y="489"/>
                  </a:lnTo>
                  <a:lnTo>
                    <a:pt x="1503" y="468"/>
                  </a:lnTo>
                  <a:lnTo>
                    <a:pt x="1506" y="446"/>
                  </a:lnTo>
                  <a:lnTo>
                    <a:pt x="1506" y="424"/>
                  </a:lnTo>
                  <a:lnTo>
                    <a:pt x="1503" y="403"/>
                  </a:lnTo>
                  <a:lnTo>
                    <a:pt x="1499" y="382"/>
                  </a:lnTo>
                  <a:lnTo>
                    <a:pt x="1494" y="360"/>
                  </a:lnTo>
                  <a:lnTo>
                    <a:pt x="1486" y="339"/>
                  </a:lnTo>
                  <a:lnTo>
                    <a:pt x="1478" y="319"/>
                  </a:lnTo>
                  <a:lnTo>
                    <a:pt x="1466" y="297"/>
                  </a:lnTo>
                  <a:lnTo>
                    <a:pt x="1454" y="277"/>
                  </a:lnTo>
                  <a:lnTo>
                    <a:pt x="1440" y="258"/>
                  </a:lnTo>
                  <a:lnTo>
                    <a:pt x="1424" y="239"/>
                  </a:lnTo>
                  <a:lnTo>
                    <a:pt x="1405" y="220"/>
                  </a:lnTo>
                  <a:lnTo>
                    <a:pt x="1386" y="202"/>
                  </a:lnTo>
                  <a:lnTo>
                    <a:pt x="1366" y="183"/>
                  </a:lnTo>
                  <a:lnTo>
                    <a:pt x="1344" y="166"/>
                  </a:lnTo>
                  <a:lnTo>
                    <a:pt x="1320" y="149"/>
                  </a:lnTo>
                  <a:lnTo>
                    <a:pt x="1295" y="133"/>
                  </a:lnTo>
                  <a:lnTo>
                    <a:pt x="1268" y="119"/>
                  </a:lnTo>
                  <a:lnTo>
                    <a:pt x="1240" y="105"/>
                  </a:lnTo>
                  <a:lnTo>
                    <a:pt x="1212" y="91"/>
                  </a:lnTo>
                  <a:lnTo>
                    <a:pt x="1182" y="78"/>
                  </a:lnTo>
                  <a:lnTo>
                    <a:pt x="1150" y="66"/>
                  </a:lnTo>
                  <a:lnTo>
                    <a:pt x="1118" y="56"/>
                  </a:lnTo>
                  <a:lnTo>
                    <a:pt x="1085" y="45"/>
                  </a:lnTo>
                  <a:lnTo>
                    <a:pt x="1052" y="37"/>
                  </a:lnTo>
                  <a:lnTo>
                    <a:pt x="1017" y="28"/>
                  </a:lnTo>
                  <a:lnTo>
                    <a:pt x="982" y="22"/>
                  </a:lnTo>
                  <a:lnTo>
                    <a:pt x="947" y="15"/>
                  </a:lnTo>
                  <a:lnTo>
                    <a:pt x="910" y="10"/>
                  </a:lnTo>
                  <a:lnTo>
                    <a:pt x="873" y="6"/>
                  </a:lnTo>
                  <a:lnTo>
                    <a:pt x="837" y="4"/>
                  </a:lnTo>
                  <a:lnTo>
                    <a:pt x="800" y="1"/>
                  </a:lnTo>
                  <a:lnTo>
                    <a:pt x="762" y="0"/>
                  </a:lnTo>
                  <a:lnTo>
                    <a:pt x="725" y="0"/>
                  </a:lnTo>
                  <a:lnTo>
                    <a:pt x="688" y="2"/>
                  </a:lnTo>
                  <a:lnTo>
                    <a:pt x="651" y="5"/>
                  </a:lnTo>
                  <a:lnTo>
                    <a:pt x="614" y="8"/>
                  </a:lnTo>
                  <a:lnTo>
                    <a:pt x="577" y="12"/>
                  </a:lnTo>
                  <a:lnTo>
                    <a:pt x="542" y="18"/>
                  </a:lnTo>
                  <a:lnTo>
                    <a:pt x="506" y="25"/>
                  </a:lnTo>
                  <a:lnTo>
                    <a:pt x="472" y="32"/>
                  </a:lnTo>
                  <a:lnTo>
                    <a:pt x="438" y="41"/>
                  </a:lnTo>
                  <a:lnTo>
                    <a:pt x="403" y="50"/>
                  </a:lnTo>
                  <a:lnTo>
                    <a:pt x="372" y="61"/>
                  </a:lnTo>
                  <a:lnTo>
                    <a:pt x="340" y="72"/>
                  </a:lnTo>
                  <a:lnTo>
                    <a:pt x="309" y="84"/>
                  </a:lnTo>
                  <a:lnTo>
                    <a:pt x="280" y="97"/>
                  </a:lnTo>
                  <a:lnTo>
                    <a:pt x="251" y="111"/>
                  </a:lnTo>
                  <a:lnTo>
                    <a:pt x="224" y="126"/>
                  </a:lnTo>
                  <a:lnTo>
                    <a:pt x="198" y="142"/>
                  </a:lnTo>
                  <a:lnTo>
                    <a:pt x="173" y="158"/>
                  </a:lnTo>
                  <a:lnTo>
                    <a:pt x="151" y="175"/>
                  </a:lnTo>
                  <a:lnTo>
                    <a:pt x="129" y="192"/>
                  </a:lnTo>
                  <a:lnTo>
                    <a:pt x="109" y="210"/>
                  </a:lnTo>
                  <a:lnTo>
                    <a:pt x="90" y="229"/>
                  </a:lnTo>
                  <a:lnTo>
                    <a:pt x="73" y="248"/>
                  </a:lnTo>
                  <a:lnTo>
                    <a:pt x="58" y="268"/>
                  </a:lnTo>
                  <a:lnTo>
                    <a:pt x="45" y="288"/>
                  </a:lnTo>
                  <a:lnTo>
                    <a:pt x="33" y="308"/>
                  </a:lnTo>
                  <a:lnTo>
                    <a:pt x="23" y="329"/>
                  </a:lnTo>
                  <a:lnTo>
                    <a:pt x="15" y="350"/>
                  </a:lnTo>
                  <a:lnTo>
                    <a:pt x="8" y="371"/>
                  </a:lnTo>
                  <a:lnTo>
                    <a:pt x="4" y="392"/>
                  </a:lnTo>
                  <a:lnTo>
                    <a:pt x="1" y="413"/>
                  </a:lnTo>
                  <a:lnTo>
                    <a:pt x="0" y="43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4" name="Line 48"/>
            <p:cNvSpPr>
              <a:spLocks noChangeShapeType="1"/>
            </p:cNvSpPr>
            <p:nvPr/>
          </p:nvSpPr>
          <p:spPr bwMode="auto">
            <a:xfrm flipV="1">
              <a:off x="2846" y="2726"/>
              <a:ext cx="591" cy="34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5" name="Freeform 49"/>
            <p:cNvSpPr>
              <a:spLocks/>
            </p:cNvSpPr>
            <p:nvPr/>
          </p:nvSpPr>
          <p:spPr bwMode="auto">
            <a:xfrm>
              <a:off x="2195" y="3066"/>
              <a:ext cx="651" cy="79"/>
            </a:xfrm>
            <a:custGeom>
              <a:avLst/>
              <a:gdLst>
                <a:gd name="T0" fmla="*/ 0 w 1672"/>
                <a:gd name="T1" fmla="*/ 0 h 200"/>
                <a:gd name="T2" fmla="*/ 33 w 1672"/>
                <a:gd name="T3" fmla="*/ 19 h 200"/>
                <a:gd name="T4" fmla="*/ 68 w 1672"/>
                <a:gd name="T5" fmla="*/ 36 h 200"/>
                <a:gd name="T6" fmla="*/ 104 w 1672"/>
                <a:gd name="T7" fmla="*/ 53 h 200"/>
                <a:gd name="T8" fmla="*/ 140 w 1672"/>
                <a:gd name="T9" fmla="*/ 70 h 200"/>
                <a:gd name="T10" fmla="*/ 179 w 1672"/>
                <a:gd name="T11" fmla="*/ 85 h 200"/>
                <a:gd name="T12" fmla="*/ 218 w 1672"/>
                <a:gd name="T13" fmla="*/ 100 h 200"/>
                <a:gd name="T14" fmla="*/ 258 w 1672"/>
                <a:gd name="T15" fmla="*/ 113 h 200"/>
                <a:gd name="T16" fmla="*/ 299 w 1672"/>
                <a:gd name="T17" fmla="*/ 126 h 200"/>
                <a:gd name="T18" fmla="*/ 341 w 1672"/>
                <a:gd name="T19" fmla="*/ 137 h 200"/>
                <a:gd name="T20" fmla="*/ 383 w 1672"/>
                <a:gd name="T21" fmla="*/ 148 h 200"/>
                <a:gd name="T22" fmla="*/ 427 w 1672"/>
                <a:gd name="T23" fmla="*/ 158 h 200"/>
                <a:gd name="T24" fmla="*/ 470 w 1672"/>
                <a:gd name="T25" fmla="*/ 167 h 200"/>
                <a:gd name="T26" fmla="*/ 515 w 1672"/>
                <a:gd name="T27" fmla="*/ 175 h 200"/>
                <a:gd name="T28" fmla="*/ 560 w 1672"/>
                <a:gd name="T29" fmla="*/ 181 h 200"/>
                <a:gd name="T30" fmla="*/ 605 w 1672"/>
                <a:gd name="T31" fmla="*/ 187 h 200"/>
                <a:gd name="T32" fmla="*/ 650 w 1672"/>
                <a:gd name="T33" fmla="*/ 192 h 200"/>
                <a:gd name="T34" fmla="*/ 697 w 1672"/>
                <a:gd name="T35" fmla="*/ 196 h 200"/>
                <a:gd name="T36" fmla="*/ 743 w 1672"/>
                <a:gd name="T37" fmla="*/ 198 h 200"/>
                <a:gd name="T38" fmla="*/ 789 w 1672"/>
                <a:gd name="T39" fmla="*/ 200 h 200"/>
                <a:gd name="T40" fmla="*/ 836 w 1672"/>
                <a:gd name="T41" fmla="*/ 200 h 200"/>
                <a:gd name="T42" fmla="*/ 883 w 1672"/>
                <a:gd name="T43" fmla="*/ 200 h 200"/>
                <a:gd name="T44" fmla="*/ 928 w 1672"/>
                <a:gd name="T45" fmla="*/ 198 h 200"/>
                <a:gd name="T46" fmla="*/ 975 w 1672"/>
                <a:gd name="T47" fmla="*/ 196 h 200"/>
                <a:gd name="T48" fmla="*/ 1021 w 1672"/>
                <a:gd name="T49" fmla="*/ 192 h 200"/>
                <a:gd name="T50" fmla="*/ 1067 w 1672"/>
                <a:gd name="T51" fmla="*/ 187 h 200"/>
                <a:gd name="T52" fmla="*/ 1112 w 1672"/>
                <a:gd name="T53" fmla="*/ 181 h 200"/>
                <a:gd name="T54" fmla="*/ 1156 w 1672"/>
                <a:gd name="T55" fmla="*/ 175 h 200"/>
                <a:gd name="T56" fmla="*/ 1201 w 1672"/>
                <a:gd name="T57" fmla="*/ 167 h 200"/>
                <a:gd name="T58" fmla="*/ 1245 w 1672"/>
                <a:gd name="T59" fmla="*/ 158 h 200"/>
                <a:gd name="T60" fmla="*/ 1288 w 1672"/>
                <a:gd name="T61" fmla="*/ 148 h 200"/>
                <a:gd name="T62" fmla="*/ 1331 w 1672"/>
                <a:gd name="T63" fmla="*/ 137 h 200"/>
                <a:gd name="T64" fmla="*/ 1372 w 1672"/>
                <a:gd name="T65" fmla="*/ 126 h 200"/>
                <a:gd name="T66" fmla="*/ 1414 w 1672"/>
                <a:gd name="T67" fmla="*/ 113 h 200"/>
                <a:gd name="T68" fmla="*/ 1453 w 1672"/>
                <a:gd name="T69" fmla="*/ 100 h 200"/>
                <a:gd name="T70" fmla="*/ 1493 w 1672"/>
                <a:gd name="T71" fmla="*/ 85 h 200"/>
                <a:gd name="T72" fmla="*/ 1531 w 1672"/>
                <a:gd name="T73" fmla="*/ 70 h 200"/>
                <a:gd name="T74" fmla="*/ 1568 w 1672"/>
                <a:gd name="T75" fmla="*/ 53 h 200"/>
                <a:gd name="T76" fmla="*/ 1603 w 1672"/>
                <a:gd name="T77" fmla="*/ 36 h 200"/>
                <a:gd name="T78" fmla="*/ 1639 w 1672"/>
                <a:gd name="T79" fmla="*/ 19 h 200"/>
                <a:gd name="T80" fmla="*/ 1672 w 1672"/>
                <a:gd name="T81" fmla="*/ 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672" h="200">
                  <a:moveTo>
                    <a:pt x="0" y="0"/>
                  </a:moveTo>
                  <a:lnTo>
                    <a:pt x="33" y="19"/>
                  </a:lnTo>
                  <a:lnTo>
                    <a:pt x="68" y="36"/>
                  </a:lnTo>
                  <a:lnTo>
                    <a:pt x="104" y="53"/>
                  </a:lnTo>
                  <a:lnTo>
                    <a:pt x="140" y="70"/>
                  </a:lnTo>
                  <a:lnTo>
                    <a:pt x="179" y="85"/>
                  </a:lnTo>
                  <a:lnTo>
                    <a:pt x="218" y="100"/>
                  </a:lnTo>
                  <a:lnTo>
                    <a:pt x="258" y="113"/>
                  </a:lnTo>
                  <a:lnTo>
                    <a:pt x="299" y="126"/>
                  </a:lnTo>
                  <a:lnTo>
                    <a:pt x="341" y="137"/>
                  </a:lnTo>
                  <a:lnTo>
                    <a:pt x="383" y="148"/>
                  </a:lnTo>
                  <a:lnTo>
                    <a:pt x="427" y="158"/>
                  </a:lnTo>
                  <a:lnTo>
                    <a:pt x="470" y="167"/>
                  </a:lnTo>
                  <a:lnTo>
                    <a:pt x="515" y="175"/>
                  </a:lnTo>
                  <a:lnTo>
                    <a:pt x="560" y="181"/>
                  </a:lnTo>
                  <a:lnTo>
                    <a:pt x="605" y="187"/>
                  </a:lnTo>
                  <a:lnTo>
                    <a:pt x="650" y="192"/>
                  </a:lnTo>
                  <a:lnTo>
                    <a:pt x="697" y="196"/>
                  </a:lnTo>
                  <a:lnTo>
                    <a:pt x="743" y="198"/>
                  </a:lnTo>
                  <a:lnTo>
                    <a:pt x="789" y="200"/>
                  </a:lnTo>
                  <a:lnTo>
                    <a:pt x="836" y="200"/>
                  </a:lnTo>
                  <a:lnTo>
                    <a:pt x="883" y="200"/>
                  </a:lnTo>
                  <a:lnTo>
                    <a:pt x="928" y="198"/>
                  </a:lnTo>
                  <a:lnTo>
                    <a:pt x="975" y="196"/>
                  </a:lnTo>
                  <a:lnTo>
                    <a:pt x="1021" y="192"/>
                  </a:lnTo>
                  <a:lnTo>
                    <a:pt x="1067" y="187"/>
                  </a:lnTo>
                  <a:lnTo>
                    <a:pt x="1112" y="181"/>
                  </a:lnTo>
                  <a:lnTo>
                    <a:pt x="1156" y="175"/>
                  </a:lnTo>
                  <a:lnTo>
                    <a:pt x="1201" y="167"/>
                  </a:lnTo>
                  <a:lnTo>
                    <a:pt x="1245" y="158"/>
                  </a:lnTo>
                  <a:lnTo>
                    <a:pt x="1288" y="148"/>
                  </a:lnTo>
                  <a:lnTo>
                    <a:pt x="1331" y="137"/>
                  </a:lnTo>
                  <a:lnTo>
                    <a:pt x="1372" y="126"/>
                  </a:lnTo>
                  <a:lnTo>
                    <a:pt x="1414" y="113"/>
                  </a:lnTo>
                  <a:lnTo>
                    <a:pt x="1453" y="100"/>
                  </a:lnTo>
                  <a:lnTo>
                    <a:pt x="1493" y="85"/>
                  </a:lnTo>
                  <a:lnTo>
                    <a:pt x="1531" y="70"/>
                  </a:lnTo>
                  <a:lnTo>
                    <a:pt x="1568" y="53"/>
                  </a:lnTo>
                  <a:lnTo>
                    <a:pt x="1603" y="36"/>
                  </a:lnTo>
                  <a:lnTo>
                    <a:pt x="1639" y="19"/>
                  </a:lnTo>
                  <a:lnTo>
                    <a:pt x="1672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" name="Line 50"/>
            <p:cNvSpPr>
              <a:spLocks noChangeShapeType="1"/>
            </p:cNvSpPr>
            <p:nvPr/>
          </p:nvSpPr>
          <p:spPr bwMode="auto">
            <a:xfrm>
              <a:off x="1574" y="2710"/>
              <a:ext cx="621" cy="35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7" name="Line 51"/>
            <p:cNvSpPr>
              <a:spLocks noChangeShapeType="1"/>
            </p:cNvSpPr>
            <p:nvPr/>
          </p:nvSpPr>
          <p:spPr bwMode="auto">
            <a:xfrm flipH="1">
              <a:off x="1574" y="2178"/>
              <a:ext cx="918" cy="53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8" name="Line 52"/>
            <p:cNvSpPr>
              <a:spLocks noChangeShapeType="1"/>
            </p:cNvSpPr>
            <p:nvPr/>
          </p:nvSpPr>
          <p:spPr bwMode="auto">
            <a:xfrm flipH="1" flipV="1">
              <a:off x="2492" y="2178"/>
              <a:ext cx="945" cy="54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9" name="Freeform 53"/>
            <p:cNvSpPr>
              <a:spLocks/>
            </p:cNvSpPr>
            <p:nvPr/>
          </p:nvSpPr>
          <p:spPr bwMode="auto">
            <a:xfrm>
              <a:off x="3647" y="1890"/>
              <a:ext cx="585" cy="337"/>
            </a:xfrm>
            <a:custGeom>
              <a:avLst/>
              <a:gdLst>
                <a:gd name="T0" fmla="*/ 3 w 1505"/>
                <a:gd name="T1" fmla="*/ 478 h 870"/>
                <a:gd name="T2" fmla="*/ 22 w 1505"/>
                <a:gd name="T3" fmla="*/ 542 h 870"/>
                <a:gd name="T4" fmla="*/ 59 w 1505"/>
                <a:gd name="T5" fmla="*/ 603 h 870"/>
                <a:gd name="T6" fmla="*/ 109 w 1505"/>
                <a:gd name="T7" fmla="*/ 660 h 870"/>
                <a:gd name="T8" fmla="*/ 174 w 1505"/>
                <a:gd name="T9" fmla="*/ 713 h 870"/>
                <a:gd name="T10" fmla="*/ 250 w 1505"/>
                <a:gd name="T11" fmla="*/ 759 h 870"/>
                <a:gd name="T12" fmla="*/ 340 w 1505"/>
                <a:gd name="T13" fmla="*/ 799 h 870"/>
                <a:gd name="T14" fmla="*/ 437 w 1505"/>
                <a:gd name="T15" fmla="*/ 830 h 870"/>
                <a:gd name="T16" fmla="*/ 541 w 1505"/>
                <a:gd name="T17" fmla="*/ 853 h 870"/>
                <a:gd name="T18" fmla="*/ 651 w 1505"/>
                <a:gd name="T19" fmla="*/ 866 h 870"/>
                <a:gd name="T20" fmla="*/ 761 w 1505"/>
                <a:gd name="T21" fmla="*/ 870 h 870"/>
                <a:gd name="T22" fmla="*/ 873 w 1505"/>
                <a:gd name="T23" fmla="*/ 865 h 870"/>
                <a:gd name="T24" fmla="*/ 982 w 1505"/>
                <a:gd name="T25" fmla="*/ 850 h 870"/>
                <a:gd name="T26" fmla="*/ 1085 w 1505"/>
                <a:gd name="T27" fmla="*/ 825 h 870"/>
                <a:gd name="T28" fmla="*/ 1181 w 1505"/>
                <a:gd name="T29" fmla="*/ 792 h 870"/>
                <a:gd name="T30" fmla="*/ 1268 w 1505"/>
                <a:gd name="T31" fmla="*/ 752 h 870"/>
                <a:gd name="T32" fmla="*/ 1343 w 1505"/>
                <a:gd name="T33" fmla="*/ 705 h 870"/>
                <a:gd name="T34" fmla="*/ 1406 w 1505"/>
                <a:gd name="T35" fmla="*/ 651 h 870"/>
                <a:gd name="T36" fmla="*/ 1453 w 1505"/>
                <a:gd name="T37" fmla="*/ 593 h 870"/>
                <a:gd name="T38" fmla="*/ 1486 w 1505"/>
                <a:gd name="T39" fmla="*/ 532 h 870"/>
                <a:gd name="T40" fmla="*/ 1502 w 1505"/>
                <a:gd name="T41" fmla="*/ 468 h 870"/>
                <a:gd name="T42" fmla="*/ 1502 w 1505"/>
                <a:gd name="T43" fmla="*/ 403 h 870"/>
                <a:gd name="T44" fmla="*/ 1486 w 1505"/>
                <a:gd name="T45" fmla="*/ 340 h 870"/>
                <a:gd name="T46" fmla="*/ 1453 w 1505"/>
                <a:gd name="T47" fmla="*/ 278 h 870"/>
                <a:gd name="T48" fmla="*/ 1406 w 1505"/>
                <a:gd name="T49" fmla="*/ 220 h 870"/>
                <a:gd name="T50" fmla="*/ 1343 w 1505"/>
                <a:gd name="T51" fmla="*/ 166 h 870"/>
                <a:gd name="T52" fmla="*/ 1268 w 1505"/>
                <a:gd name="T53" fmla="*/ 119 h 870"/>
                <a:gd name="T54" fmla="*/ 1181 w 1505"/>
                <a:gd name="T55" fmla="*/ 78 h 870"/>
                <a:gd name="T56" fmla="*/ 1085 w 1505"/>
                <a:gd name="T57" fmla="*/ 45 h 870"/>
                <a:gd name="T58" fmla="*/ 982 w 1505"/>
                <a:gd name="T59" fmla="*/ 22 h 870"/>
                <a:gd name="T60" fmla="*/ 873 w 1505"/>
                <a:gd name="T61" fmla="*/ 7 h 870"/>
                <a:gd name="T62" fmla="*/ 761 w 1505"/>
                <a:gd name="T63" fmla="*/ 0 h 870"/>
                <a:gd name="T64" fmla="*/ 651 w 1505"/>
                <a:gd name="T65" fmla="*/ 5 h 870"/>
                <a:gd name="T66" fmla="*/ 541 w 1505"/>
                <a:gd name="T67" fmla="*/ 18 h 870"/>
                <a:gd name="T68" fmla="*/ 437 w 1505"/>
                <a:gd name="T69" fmla="*/ 41 h 870"/>
                <a:gd name="T70" fmla="*/ 340 w 1505"/>
                <a:gd name="T71" fmla="*/ 72 h 870"/>
                <a:gd name="T72" fmla="*/ 250 w 1505"/>
                <a:gd name="T73" fmla="*/ 111 h 870"/>
                <a:gd name="T74" fmla="*/ 174 w 1505"/>
                <a:gd name="T75" fmla="*/ 158 h 870"/>
                <a:gd name="T76" fmla="*/ 109 w 1505"/>
                <a:gd name="T77" fmla="*/ 210 h 870"/>
                <a:gd name="T78" fmla="*/ 59 w 1505"/>
                <a:gd name="T79" fmla="*/ 268 h 870"/>
                <a:gd name="T80" fmla="*/ 22 w 1505"/>
                <a:gd name="T81" fmla="*/ 329 h 870"/>
                <a:gd name="T82" fmla="*/ 3 w 1505"/>
                <a:gd name="T83" fmla="*/ 392 h 8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05" h="870">
                  <a:moveTo>
                    <a:pt x="0" y="436"/>
                  </a:moveTo>
                  <a:lnTo>
                    <a:pt x="1" y="457"/>
                  </a:lnTo>
                  <a:lnTo>
                    <a:pt x="3" y="478"/>
                  </a:lnTo>
                  <a:lnTo>
                    <a:pt x="9" y="500"/>
                  </a:lnTo>
                  <a:lnTo>
                    <a:pt x="15" y="521"/>
                  </a:lnTo>
                  <a:lnTo>
                    <a:pt x="22" y="542"/>
                  </a:lnTo>
                  <a:lnTo>
                    <a:pt x="33" y="562"/>
                  </a:lnTo>
                  <a:lnTo>
                    <a:pt x="45" y="583"/>
                  </a:lnTo>
                  <a:lnTo>
                    <a:pt x="59" y="603"/>
                  </a:lnTo>
                  <a:lnTo>
                    <a:pt x="73" y="623"/>
                  </a:lnTo>
                  <a:lnTo>
                    <a:pt x="91" y="642"/>
                  </a:lnTo>
                  <a:lnTo>
                    <a:pt x="109" y="660"/>
                  </a:lnTo>
                  <a:lnTo>
                    <a:pt x="129" y="679"/>
                  </a:lnTo>
                  <a:lnTo>
                    <a:pt x="150" y="697"/>
                  </a:lnTo>
                  <a:lnTo>
                    <a:pt x="174" y="713"/>
                  </a:lnTo>
                  <a:lnTo>
                    <a:pt x="198" y="730"/>
                  </a:lnTo>
                  <a:lnTo>
                    <a:pt x="224" y="745"/>
                  </a:lnTo>
                  <a:lnTo>
                    <a:pt x="250" y="759"/>
                  </a:lnTo>
                  <a:lnTo>
                    <a:pt x="279" y="773"/>
                  </a:lnTo>
                  <a:lnTo>
                    <a:pt x="309" y="786"/>
                  </a:lnTo>
                  <a:lnTo>
                    <a:pt x="340" y="799"/>
                  </a:lnTo>
                  <a:lnTo>
                    <a:pt x="371" y="811"/>
                  </a:lnTo>
                  <a:lnTo>
                    <a:pt x="404" y="820"/>
                  </a:lnTo>
                  <a:lnTo>
                    <a:pt x="437" y="830"/>
                  </a:lnTo>
                  <a:lnTo>
                    <a:pt x="471" y="838"/>
                  </a:lnTo>
                  <a:lnTo>
                    <a:pt x="506" y="846"/>
                  </a:lnTo>
                  <a:lnTo>
                    <a:pt x="541" y="853"/>
                  </a:lnTo>
                  <a:lnTo>
                    <a:pt x="577" y="858"/>
                  </a:lnTo>
                  <a:lnTo>
                    <a:pt x="613" y="863"/>
                  </a:lnTo>
                  <a:lnTo>
                    <a:pt x="651" y="866"/>
                  </a:lnTo>
                  <a:lnTo>
                    <a:pt x="687" y="868"/>
                  </a:lnTo>
                  <a:lnTo>
                    <a:pt x="724" y="870"/>
                  </a:lnTo>
                  <a:lnTo>
                    <a:pt x="761" y="870"/>
                  </a:lnTo>
                  <a:lnTo>
                    <a:pt x="799" y="869"/>
                  </a:lnTo>
                  <a:lnTo>
                    <a:pt x="836" y="867"/>
                  </a:lnTo>
                  <a:lnTo>
                    <a:pt x="873" y="865"/>
                  </a:lnTo>
                  <a:lnTo>
                    <a:pt x="909" y="861"/>
                  </a:lnTo>
                  <a:lnTo>
                    <a:pt x="946" y="855"/>
                  </a:lnTo>
                  <a:lnTo>
                    <a:pt x="982" y="850"/>
                  </a:lnTo>
                  <a:lnTo>
                    <a:pt x="1017" y="842"/>
                  </a:lnTo>
                  <a:lnTo>
                    <a:pt x="1051" y="834"/>
                  </a:lnTo>
                  <a:lnTo>
                    <a:pt x="1085" y="825"/>
                  </a:lnTo>
                  <a:lnTo>
                    <a:pt x="1118" y="816"/>
                  </a:lnTo>
                  <a:lnTo>
                    <a:pt x="1150" y="804"/>
                  </a:lnTo>
                  <a:lnTo>
                    <a:pt x="1181" y="792"/>
                  </a:lnTo>
                  <a:lnTo>
                    <a:pt x="1211" y="780"/>
                  </a:lnTo>
                  <a:lnTo>
                    <a:pt x="1241" y="767"/>
                  </a:lnTo>
                  <a:lnTo>
                    <a:pt x="1268" y="752"/>
                  </a:lnTo>
                  <a:lnTo>
                    <a:pt x="1294" y="737"/>
                  </a:lnTo>
                  <a:lnTo>
                    <a:pt x="1319" y="721"/>
                  </a:lnTo>
                  <a:lnTo>
                    <a:pt x="1343" y="705"/>
                  </a:lnTo>
                  <a:lnTo>
                    <a:pt x="1365" y="687"/>
                  </a:lnTo>
                  <a:lnTo>
                    <a:pt x="1386" y="670"/>
                  </a:lnTo>
                  <a:lnTo>
                    <a:pt x="1406" y="651"/>
                  </a:lnTo>
                  <a:lnTo>
                    <a:pt x="1424" y="633"/>
                  </a:lnTo>
                  <a:lnTo>
                    <a:pt x="1440" y="613"/>
                  </a:lnTo>
                  <a:lnTo>
                    <a:pt x="1453" y="593"/>
                  </a:lnTo>
                  <a:lnTo>
                    <a:pt x="1466" y="573"/>
                  </a:lnTo>
                  <a:lnTo>
                    <a:pt x="1477" y="552"/>
                  </a:lnTo>
                  <a:lnTo>
                    <a:pt x="1486" y="532"/>
                  </a:lnTo>
                  <a:lnTo>
                    <a:pt x="1494" y="510"/>
                  </a:lnTo>
                  <a:lnTo>
                    <a:pt x="1499" y="489"/>
                  </a:lnTo>
                  <a:lnTo>
                    <a:pt x="1502" y="468"/>
                  </a:lnTo>
                  <a:lnTo>
                    <a:pt x="1505" y="446"/>
                  </a:lnTo>
                  <a:lnTo>
                    <a:pt x="1505" y="425"/>
                  </a:lnTo>
                  <a:lnTo>
                    <a:pt x="1502" y="403"/>
                  </a:lnTo>
                  <a:lnTo>
                    <a:pt x="1499" y="382"/>
                  </a:lnTo>
                  <a:lnTo>
                    <a:pt x="1494" y="360"/>
                  </a:lnTo>
                  <a:lnTo>
                    <a:pt x="1486" y="340"/>
                  </a:lnTo>
                  <a:lnTo>
                    <a:pt x="1477" y="319"/>
                  </a:lnTo>
                  <a:lnTo>
                    <a:pt x="1466" y="298"/>
                  </a:lnTo>
                  <a:lnTo>
                    <a:pt x="1453" y="278"/>
                  </a:lnTo>
                  <a:lnTo>
                    <a:pt x="1440" y="258"/>
                  </a:lnTo>
                  <a:lnTo>
                    <a:pt x="1424" y="239"/>
                  </a:lnTo>
                  <a:lnTo>
                    <a:pt x="1406" y="220"/>
                  </a:lnTo>
                  <a:lnTo>
                    <a:pt x="1386" y="202"/>
                  </a:lnTo>
                  <a:lnTo>
                    <a:pt x="1365" y="183"/>
                  </a:lnTo>
                  <a:lnTo>
                    <a:pt x="1343" y="166"/>
                  </a:lnTo>
                  <a:lnTo>
                    <a:pt x="1319" y="149"/>
                  </a:lnTo>
                  <a:lnTo>
                    <a:pt x="1294" y="133"/>
                  </a:lnTo>
                  <a:lnTo>
                    <a:pt x="1268" y="119"/>
                  </a:lnTo>
                  <a:lnTo>
                    <a:pt x="1241" y="105"/>
                  </a:lnTo>
                  <a:lnTo>
                    <a:pt x="1211" y="91"/>
                  </a:lnTo>
                  <a:lnTo>
                    <a:pt x="1181" y="78"/>
                  </a:lnTo>
                  <a:lnTo>
                    <a:pt x="1150" y="66"/>
                  </a:lnTo>
                  <a:lnTo>
                    <a:pt x="1118" y="56"/>
                  </a:lnTo>
                  <a:lnTo>
                    <a:pt x="1085" y="45"/>
                  </a:lnTo>
                  <a:lnTo>
                    <a:pt x="1051" y="37"/>
                  </a:lnTo>
                  <a:lnTo>
                    <a:pt x="1017" y="28"/>
                  </a:lnTo>
                  <a:lnTo>
                    <a:pt x="982" y="22"/>
                  </a:lnTo>
                  <a:lnTo>
                    <a:pt x="946" y="15"/>
                  </a:lnTo>
                  <a:lnTo>
                    <a:pt x="909" y="10"/>
                  </a:lnTo>
                  <a:lnTo>
                    <a:pt x="873" y="7"/>
                  </a:lnTo>
                  <a:lnTo>
                    <a:pt x="836" y="4"/>
                  </a:lnTo>
                  <a:lnTo>
                    <a:pt x="799" y="1"/>
                  </a:lnTo>
                  <a:lnTo>
                    <a:pt x="761" y="0"/>
                  </a:lnTo>
                  <a:lnTo>
                    <a:pt x="724" y="1"/>
                  </a:lnTo>
                  <a:lnTo>
                    <a:pt x="687" y="2"/>
                  </a:lnTo>
                  <a:lnTo>
                    <a:pt x="651" y="5"/>
                  </a:lnTo>
                  <a:lnTo>
                    <a:pt x="613" y="8"/>
                  </a:lnTo>
                  <a:lnTo>
                    <a:pt x="577" y="13"/>
                  </a:lnTo>
                  <a:lnTo>
                    <a:pt x="541" y="18"/>
                  </a:lnTo>
                  <a:lnTo>
                    <a:pt x="506" y="25"/>
                  </a:lnTo>
                  <a:lnTo>
                    <a:pt x="471" y="32"/>
                  </a:lnTo>
                  <a:lnTo>
                    <a:pt x="437" y="41"/>
                  </a:lnTo>
                  <a:lnTo>
                    <a:pt x="404" y="50"/>
                  </a:lnTo>
                  <a:lnTo>
                    <a:pt x="371" y="61"/>
                  </a:lnTo>
                  <a:lnTo>
                    <a:pt x="340" y="72"/>
                  </a:lnTo>
                  <a:lnTo>
                    <a:pt x="309" y="84"/>
                  </a:lnTo>
                  <a:lnTo>
                    <a:pt x="279" y="97"/>
                  </a:lnTo>
                  <a:lnTo>
                    <a:pt x="250" y="111"/>
                  </a:lnTo>
                  <a:lnTo>
                    <a:pt x="224" y="126"/>
                  </a:lnTo>
                  <a:lnTo>
                    <a:pt x="198" y="142"/>
                  </a:lnTo>
                  <a:lnTo>
                    <a:pt x="174" y="158"/>
                  </a:lnTo>
                  <a:lnTo>
                    <a:pt x="150" y="175"/>
                  </a:lnTo>
                  <a:lnTo>
                    <a:pt x="129" y="192"/>
                  </a:lnTo>
                  <a:lnTo>
                    <a:pt x="109" y="210"/>
                  </a:lnTo>
                  <a:lnTo>
                    <a:pt x="91" y="229"/>
                  </a:lnTo>
                  <a:lnTo>
                    <a:pt x="73" y="248"/>
                  </a:lnTo>
                  <a:lnTo>
                    <a:pt x="59" y="268"/>
                  </a:lnTo>
                  <a:lnTo>
                    <a:pt x="45" y="288"/>
                  </a:lnTo>
                  <a:lnTo>
                    <a:pt x="33" y="308"/>
                  </a:lnTo>
                  <a:lnTo>
                    <a:pt x="22" y="329"/>
                  </a:lnTo>
                  <a:lnTo>
                    <a:pt x="15" y="350"/>
                  </a:lnTo>
                  <a:lnTo>
                    <a:pt x="9" y="371"/>
                  </a:lnTo>
                  <a:lnTo>
                    <a:pt x="3" y="392"/>
                  </a:lnTo>
                  <a:lnTo>
                    <a:pt x="1" y="415"/>
                  </a:lnTo>
                  <a:lnTo>
                    <a:pt x="0" y="436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0" name="Line 54"/>
            <p:cNvSpPr>
              <a:spLocks noChangeShapeType="1"/>
            </p:cNvSpPr>
            <p:nvPr/>
          </p:nvSpPr>
          <p:spPr bwMode="auto">
            <a:xfrm flipH="1">
              <a:off x="3274" y="1511"/>
              <a:ext cx="370" cy="2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1" name="Line 55"/>
            <p:cNvSpPr>
              <a:spLocks noChangeShapeType="1"/>
            </p:cNvSpPr>
            <p:nvPr/>
          </p:nvSpPr>
          <p:spPr bwMode="auto">
            <a:xfrm flipH="1" flipV="1">
              <a:off x="3644" y="1511"/>
              <a:ext cx="621" cy="35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2" name="Freeform 56"/>
            <p:cNvSpPr>
              <a:spLocks/>
            </p:cNvSpPr>
            <p:nvPr/>
          </p:nvSpPr>
          <p:spPr bwMode="auto">
            <a:xfrm>
              <a:off x="4265" y="1870"/>
              <a:ext cx="136" cy="376"/>
            </a:xfrm>
            <a:custGeom>
              <a:avLst/>
              <a:gdLst>
                <a:gd name="T0" fmla="*/ 0 w 346"/>
                <a:gd name="T1" fmla="*/ 966 h 966"/>
                <a:gd name="T2" fmla="*/ 32 w 346"/>
                <a:gd name="T3" fmla="*/ 947 h 966"/>
                <a:gd name="T4" fmla="*/ 63 w 346"/>
                <a:gd name="T5" fmla="*/ 927 h 966"/>
                <a:gd name="T6" fmla="*/ 92 w 346"/>
                <a:gd name="T7" fmla="*/ 906 h 966"/>
                <a:gd name="T8" fmla="*/ 120 w 346"/>
                <a:gd name="T9" fmla="*/ 885 h 966"/>
                <a:gd name="T10" fmla="*/ 147 w 346"/>
                <a:gd name="T11" fmla="*/ 863 h 966"/>
                <a:gd name="T12" fmla="*/ 171 w 346"/>
                <a:gd name="T13" fmla="*/ 840 h 966"/>
                <a:gd name="T14" fmla="*/ 196 w 346"/>
                <a:gd name="T15" fmla="*/ 817 h 966"/>
                <a:gd name="T16" fmla="*/ 217 w 346"/>
                <a:gd name="T17" fmla="*/ 794 h 966"/>
                <a:gd name="T18" fmla="*/ 237 w 346"/>
                <a:gd name="T19" fmla="*/ 769 h 966"/>
                <a:gd name="T20" fmla="*/ 256 w 346"/>
                <a:gd name="T21" fmla="*/ 745 h 966"/>
                <a:gd name="T22" fmla="*/ 272 w 346"/>
                <a:gd name="T23" fmla="*/ 720 h 966"/>
                <a:gd name="T24" fmla="*/ 288 w 346"/>
                <a:gd name="T25" fmla="*/ 695 h 966"/>
                <a:gd name="T26" fmla="*/ 301 w 346"/>
                <a:gd name="T27" fmla="*/ 669 h 966"/>
                <a:gd name="T28" fmla="*/ 313 w 346"/>
                <a:gd name="T29" fmla="*/ 642 h 966"/>
                <a:gd name="T30" fmla="*/ 323 w 346"/>
                <a:gd name="T31" fmla="*/ 617 h 966"/>
                <a:gd name="T32" fmla="*/ 331 w 346"/>
                <a:gd name="T33" fmla="*/ 590 h 966"/>
                <a:gd name="T34" fmla="*/ 337 w 346"/>
                <a:gd name="T35" fmla="*/ 564 h 966"/>
                <a:gd name="T36" fmla="*/ 343 w 346"/>
                <a:gd name="T37" fmla="*/ 537 h 966"/>
                <a:gd name="T38" fmla="*/ 345 w 346"/>
                <a:gd name="T39" fmla="*/ 510 h 966"/>
                <a:gd name="T40" fmla="*/ 346 w 346"/>
                <a:gd name="T41" fmla="*/ 484 h 966"/>
                <a:gd name="T42" fmla="*/ 345 w 346"/>
                <a:gd name="T43" fmla="*/ 457 h 966"/>
                <a:gd name="T44" fmla="*/ 343 w 346"/>
                <a:gd name="T45" fmla="*/ 430 h 966"/>
                <a:gd name="T46" fmla="*/ 337 w 346"/>
                <a:gd name="T47" fmla="*/ 403 h 966"/>
                <a:gd name="T48" fmla="*/ 331 w 346"/>
                <a:gd name="T49" fmla="*/ 376 h 966"/>
                <a:gd name="T50" fmla="*/ 323 w 346"/>
                <a:gd name="T51" fmla="*/ 351 h 966"/>
                <a:gd name="T52" fmla="*/ 313 w 346"/>
                <a:gd name="T53" fmla="*/ 324 h 966"/>
                <a:gd name="T54" fmla="*/ 301 w 346"/>
                <a:gd name="T55" fmla="*/ 299 h 966"/>
                <a:gd name="T56" fmla="*/ 288 w 346"/>
                <a:gd name="T57" fmla="*/ 272 h 966"/>
                <a:gd name="T58" fmla="*/ 272 w 346"/>
                <a:gd name="T59" fmla="*/ 247 h 966"/>
                <a:gd name="T60" fmla="*/ 256 w 346"/>
                <a:gd name="T61" fmla="*/ 222 h 966"/>
                <a:gd name="T62" fmla="*/ 237 w 346"/>
                <a:gd name="T63" fmla="*/ 197 h 966"/>
                <a:gd name="T64" fmla="*/ 217 w 346"/>
                <a:gd name="T65" fmla="*/ 173 h 966"/>
                <a:gd name="T66" fmla="*/ 196 w 346"/>
                <a:gd name="T67" fmla="*/ 150 h 966"/>
                <a:gd name="T68" fmla="*/ 171 w 346"/>
                <a:gd name="T69" fmla="*/ 126 h 966"/>
                <a:gd name="T70" fmla="*/ 147 w 346"/>
                <a:gd name="T71" fmla="*/ 104 h 966"/>
                <a:gd name="T72" fmla="*/ 120 w 346"/>
                <a:gd name="T73" fmla="*/ 82 h 966"/>
                <a:gd name="T74" fmla="*/ 92 w 346"/>
                <a:gd name="T75" fmla="*/ 60 h 966"/>
                <a:gd name="T76" fmla="*/ 63 w 346"/>
                <a:gd name="T77" fmla="*/ 40 h 966"/>
                <a:gd name="T78" fmla="*/ 32 w 346"/>
                <a:gd name="T79" fmla="*/ 20 h 966"/>
                <a:gd name="T80" fmla="*/ 0 w 346"/>
                <a:gd name="T81" fmla="*/ 0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46" h="966">
                  <a:moveTo>
                    <a:pt x="0" y="966"/>
                  </a:moveTo>
                  <a:lnTo>
                    <a:pt x="32" y="947"/>
                  </a:lnTo>
                  <a:lnTo>
                    <a:pt x="63" y="927"/>
                  </a:lnTo>
                  <a:lnTo>
                    <a:pt x="92" y="906"/>
                  </a:lnTo>
                  <a:lnTo>
                    <a:pt x="120" y="885"/>
                  </a:lnTo>
                  <a:lnTo>
                    <a:pt x="147" y="863"/>
                  </a:lnTo>
                  <a:lnTo>
                    <a:pt x="171" y="840"/>
                  </a:lnTo>
                  <a:lnTo>
                    <a:pt x="196" y="817"/>
                  </a:lnTo>
                  <a:lnTo>
                    <a:pt x="217" y="794"/>
                  </a:lnTo>
                  <a:lnTo>
                    <a:pt x="237" y="769"/>
                  </a:lnTo>
                  <a:lnTo>
                    <a:pt x="256" y="745"/>
                  </a:lnTo>
                  <a:lnTo>
                    <a:pt x="272" y="720"/>
                  </a:lnTo>
                  <a:lnTo>
                    <a:pt x="288" y="695"/>
                  </a:lnTo>
                  <a:lnTo>
                    <a:pt x="301" y="669"/>
                  </a:lnTo>
                  <a:lnTo>
                    <a:pt x="313" y="642"/>
                  </a:lnTo>
                  <a:lnTo>
                    <a:pt x="323" y="617"/>
                  </a:lnTo>
                  <a:lnTo>
                    <a:pt x="331" y="590"/>
                  </a:lnTo>
                  <a:lnTo>
                    <a:pt x="337" y="564"/>
                  </a:lnTo>
                  <a:lnTo>
                    <a:pt x="343" y="537"/>
                  </a:lnTo>
                  <a:lnTo>
                    <a:pt x="345" y="510"/>
                  </a:lnTo>
                  <a:lnTo>
                    <a:pt x="346" y="484"/>
                  </a:lnTo>
                  <a:lnTo>
                    <a:pt x="345" y="457"/>
                  </a:lnTo>
                  <a:lnTo>
                    <a:pt x="343" y="430"/>
                  </a:lnTo>
                  <a:lnTo>
                    <a:pt x="337" y="403"/>
                  </a:lnTo>
                  <a:lnTo>
                    <a:pt x="331" y="376"/>
                  </a:lnTo>
                  <a:lnTo>
                    <a:pt x="323" y="351"/>
                  </a:lnTo>
                  <a:lnTo>
                    <a:pt x="313" y="324"/>
                  </a:lnTo>
                  <a:lnTo>
                    <a:pt x="301" y="299"/>
                  </a:lnTo>
                  <a:lnTo>
                    <a:pt x="288" y="272"/>
                  </a:lnTo>
                  <a:lnTo>
                    <a:pt x="272" y="247"/>
                  </a:lnTo>
                  <a:lnTo>
                    <a:pt x="256" y="222"/>
                  </a:lnTo>
                  <a:lnTo>
                    <a:pt x="237" y="197"/>
                  </a:lnTo>
                  <a:lnTo>
                    <a:pt x="217" y="173"/>
                  </a:lnTo>
                  <a:lnTo>
                    <a:pt x="196" y="150"/>
                  </a:lnTo>
                  <a:lnTo>
                    <a:pt x="171" y="126"/>
                  </a:lnTo>
                  <a:lnTo>
                    <a:pt x="147" y="104"/>
                  </a:lnTo>
                  <a:lnTo>
                    <a:pt x="120" y="82"/>
                  </a:lnTo>
                  <a:lnTo>
                    <a:pt x="92" y="60"/>
                  </a:lnTo>
                  <a:lnTo>
                    <a:pt x="63" y="40"/>
                  </a:lnTo>
                  <a:lnTo>
                    <a:pt x="32" y="2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3" name="Line 57"/>
            <p:cNvSpPr>
              <a:spLocks noChangeShapeType="1"/>
            </p:cNvSpPr>
            <p:nvPr/>
          </p:nvSpPr>
          <p:spPr bwMode="auto">
            <a:xfrm flipV="1">
              <a:off x="3674" y="2246"/>
              <a:ext cx="591" cy="34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" name="Line 58"/>
            <p:cNvSpPr>
              <a:spLocks noChangeShapeType="1"/>
            </p:cNvSpPr>
            <p:nvPr/>
          </p:nvSpPr>
          <p:spPr bwMode="auto">
            <a:xfrm>
              <a:off x="2296" y="1696"/>
              <a:ext cx="444" cy="25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5" name="Line 59"/>
            <p:cNvSpPr>
              <a:spLocks noChangeShapeType="1"/>
            </p:cNvSpPr>
            <p:nvPr/>
          </p:nvSpPr>
          <p:spPr bwMode="auto">
            <a:xfrm>
              <a:off x="2685" y="473"/>
              <a:ext cx="681" cy="39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" name="Line 60"/>
            <p:cNvSpPr>
              <a:spLocks noChangeShapeType="1"/>
            </p:cNvSpPr>
            <p:nvPr/>
          </p:nvSpPr>
          <p:spPr bwMode="auto">
            <a:xfrm>
              <a:off x="4401" y="2058"/>
              <a:ext cx="0" cy="4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61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261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7" dur="500"/>
                                        <p:tgtEl>
                                          <p:spTgt spid="261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261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261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261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32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4" dur="500"/>
                                        <p:tgtEl>
                                          <p:spTgt spid="261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261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4" dur="500"/>
                                        <p:tgtEl>
                                          <p:spTgt spid="261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19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3000" fill="hold"/>
                                        <p:tgtEl>
                                          <p:spTgt spid="2613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3000" fill="hold"/>
                                        <p:tgtEl>
                                          <p:spTgt spid="2613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7"/>
                                            </p:cond>
                                          </p:stCondLst>
                                        </p:cTn>
                                        <p:tgtEl>
                                          <p:spTgt spid="261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5" dur="500"/>
                                        <p:tgtEl>
                                          <p:spTgt spid="261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 nodeType="clickPar">
                      <p:stCondLst>
                        <p:cond delay="indefinite"/>
                      </p:stCondLst>
                      <p:childTnLst>
                        <p:par>
                          <p:cTn id="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261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1311" grpId="0" animBg="1"/>
      <p:bldP spid="261312" grpId="0" animBg="1"/>
      <p:bldP spid="261322" grpId="0" animBg="1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098" name="Text Box 2"/>
          <p:cNvSpPr txBox="1">
            <a:spLocks noChangeArrowheads="1"/>
          </p:cNvSpPr>
          <p:nvPr/>
        </p:nvSpPr>
        <p:spPr bwMode="auto">
          <a:xfrm>
            <a:off x="0" y="0"/>
            <a:ext cx="752475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zh-CN" altLang="en-US" sz="4000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4000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1</a:t>
            </a:r>
            <a:r>
              <a:rPr lang="zh-CN" altLang="en-US" sz="4000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：求作轴承座的三视图</a:t>
            </a:r>
            <a:r>
              <a:rPr lang="zh-CN" altLang="en-US" sz="4000">
                <a:solidFill>
                  <a:srgbClr val="FF3300"/>
                </a:solidFill>
                <a:effectLst/>
              </a:rPr>
              <a:t>。</a:t>
            </a:r>
          </a:p>
        </p:txBody>
      </p:sp>
      <p:grpSp>
        <p:nvGrpSpPr>
          <p:cNvPr id="260318" name="Group 222"/>
          <p:cNvGrpSpPr>
            <a:grpSpLocks/>
          </p:cNvGrpSpPr>
          <p:nvPr/>
        </p:nvGrpSpPr>
        <p:grpSpPr bwMode="auto">
          <a:xfrm>
            <a:off x="179388" y="684213"/>
            <a:ext cx="6048375" cy="5408612"/>
            <a:chOff x="113" y="431"/>
            <a:chExt cx="3810" cy="3407"/>
          </a:xfrm>
        </p:grpSpPr>
        <p:grpSp>
          <p:nvGrpSpPr>
            <p:cNvPr id="260281" name="Group 185"/>
            <p:cNvGrpSpPr>
              <a:grpSpLocks/>
            </p:cNvGrpSpPr>
            <p:nvPr/>
          </p:nvGrpSpPr>
          <p:grpSpPr bwMode="auto">
            <a:xfrm>
              <a:off x="113" y="431"/>
              <a:ext cx="3810" cy="3407"/>
              <a:chOff x="113" y="431"/>
              <a:chExt cx="3810" cy="3407"/>
            </a:xfrm>
          </p:grpSpPr>
          <p:sp>
            <p:nvSpPr>
              <p:cNvPr id="260101" name="Line 5"/>
              <p:cNvSpPr>
                <a:spLocks noChangeShapeType="1"/>
              </p:cNvSpPr>
              <p:nvPr/>
            </p:nvSpPr>
            <p:spPr bwMode="auto">
              <a:xfrm>
                <a:off x="1243" y="431"/>
                <a:ext cx="0" cy="9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102" name="Line 6"/>
              <p:cNvSpPr>
                <a:spLocks noChangeShapeType="1"/>
              </p:cNvSpPr>
              <p:nvPr/>
            </p:nvSpPr>
            <p:spPr bwMode="auto">
              <a:xfrm>
                <a:off x="1243" y="569"/>
                <a:ext cx="0" cy="3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103" name="Line 7"/>
              <p:cNvSpPr>
                <a:spLocks noChangeShapeType="1"/>
              </p:cNvSpPr>
              <p:nvPr/>
            </p:nvSpPr>
            <p:spPr bwMode="auto">
              <a:xfrm>
                <a:off x="1243" y="636"/>
                <a:ext cx="0" cy="19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104" name="Line 8"/>
              <p:cNvSpPr>
                <a:spLocks noChangeShapeType="1"/>
              </p:cNvSpPr>
              <p:nvPr/>
            </p:nvSpPr>
            <p:spPr bwMode="auto">
              <a:xfrm>
                <a:off x="1243" y="865"/>
                <a:ext cx="0" cy="3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105" name="Line 9"/>
              <p:cNvSpPr>
                <a:spLocks noChangeShapeType="1"/>
              </p:cNvSpPr>
              <p:nvPr/>
            </p:nvSpPr>
            <p:spPr bwMode="auto">
              <a:xfrm>
                <a:off x="1243" y="934"/>
                <a:ext cx="0" cy="19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106" name="Line 10"/>
              <p:cNvSpPr>
                <a:spLocks noChangeShapeType="1"/>
              </p:cNvSpPr>
              <p:nvPr/>
            </p:nvSpPr>
            <p:spPr bwMode="auto">
              <a:xfrm>
                <a:off x="1243" y="1161"/>
                <a:ext cx="0" cy="3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107" name="Line 11"/>
              <p:cNvSpPr>
                <a:spLocks noChangeShapeType="1"/>
              </p:cNvSpPr>
              <p:nvPr/>
            </p:nvSpPr>
            <p:spPr bwMode="auto">
              <a:xfrm>
                <a:off x="1243" y="1230"/>
                <a:ext cx="0" cy="19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108" name="Line 12"/>
              <p:cNvSpPr>
                <a:spLocks noChangeShapeType="1"/>
              </p:cNvSpPr>
              <p:nvPr/>
            </p:nvSpPr>
            <p:spPr bwMode="auto">
              <a:xfrm>
                <a:off x="1243" y="1457"/>
                <a:ext cx="0" cy="3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109" name="Line 13"/>
              <p:cNvSpPr>
                <a:spLocks noChangeShapeType="1"/>
              </p:cNvSpPr>
              <p:nvPr/>
            </p:nvSpPr>
            <p:spPr bwMode="auto">
              <a:xfrm>
                <a:off x="1243" y="1526"/>
                <a:ext cx="0" cy="19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110" name="Line 14"/>
              <p:cNvSpPr>
                <a:spLocks noChangeShapeType="1"/>
              </p:cNvSpPr>
              <p:nvPr/>
            </p:nvSpPr>
            <p:spPr bwMode="auto">
              <a:xfrm>
                <a:off x="1243" y="1755"/>
                <a:ext cx="0" cy="3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111" name="Line 15"/>
              <p:cNvSpPr>
                <a:spLocks noChangeShapeType="1"/>
              </p:cNvSpPr>
              <p:nvPr/>
            </p:nvSpPr>
            <p:spPr bwMode="auto">
              <a:xfrm>
                <a:off x="1243" y="1822"/>
                <a:ext cx="0" cy="19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112" name="Line 16"/>
              <p:cNvSpPr>
                <a:spLocks noChangeShapeType="1"/>
              </p:cNvSpPr>
              <p:nvPr/>
            </p:nvSpPr>
            <p:spPr bwMode="auto">
              <a:xfrm>
                <a:off x="1243" y="2051"/>
                <a:ext cx="0" cy="3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113" name="Line 17"/>
              <p:cNvSpPr>
                <a:spLocks noChangeShapeType="1"/>
              </p:cNvSpPr>
              <p:nvPr/>
            </p:nvSpPr>
            <p:spPr bwMode="auto">
              <a:xfrm>
                <a:off x="1243" y="2118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114" name="Line 18"/>
              <p:cNvSpPr>
                <a:spLocks noChangeShapeType="1"/>
              </p:cNvSpPr>
              <p:nvPr/>
            </p:nvSpPr>
            <p:spPr bwMode="auto">
              <a:xfrm>
                <a:off x="180" y="2164"/>
                <a:ext cx="212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115" name="Line 19"/>
              <p:cNvSpPr>
                <a:spLocks noChangeShapeType="1"/>
              </p:cNvSpPr>
              <p:nvPr/>
            </p:nvSpPr>
            <p:spPr bwMode="auto">
              <a:xfrm>
                <a:off x="180" y="2542"/>
                <a:ext cx="212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116" name="Line 20"/>
              <p:cNvSpPr>
                <a:spLocks noChangeShapeType="1"/>
              </p:cNvSpPr>
              <p:nvPr/>
            </p:nvSpPr>
            <p:spPr bwMode="auto">
              <a:xfrm>
                <a:off x="1243" y="2496"/>
                <a:ext cx="0" cy="1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117" name="Line 21"/>
              <p:cNvSpPr>
                <a:spLocks noChangeShapeType="1"/>
              </p:cNvSpPr>
              <p:nvPr/>
            </p:nvSpPr>
            <p:spPr bwMode="auto">
              <a:xfrm>
                <a:off x="1243" y="2702"/>
                <a:ext cx="0" cy="3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118" name="Line 22"/>
              <p:cNvSpPr>
                <a:spLocks noChangeShapeType="1"/>
              </p:cNvSpPr>
              <p:nvPr/>
            </p:nvSpPr>
            <p:spPr bwMode="auto">
              <a:xfrm>
                <a:off x="1243" y="2771"/>
                <a:ext cx="0" cy="19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119" name="Line 23"/>
              <p:cNvSpPr>
                <a:spLocks noChangeShapeType="1"/>
              </p:cNvSpPr>
              <p:nvPr/>
            </p:nvSpPr>
            <p:spPr bwMode="auto">
              <a:xfrm>
                <a:off x="1243" y="2998"/>
                <a:ext cx="0" cy="3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120" name="Line 24"/>
              <p:cNvSpPr>
                <a:spLocks noChangeShapeType="1"/>
              </p:cNvSpPr>
              <p:nvPr/>
            </p:nvSpPr>
            <p:spPr bwMode="auto">
              <a:xfrm>
                <a:off x="1243" y="3067"/>
                <a:ext cx="0" cy="19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121" name="Line 25"/>
              <p:cNvSpPr>
                <a:spLocks noChangeShapeType="1"/>
              </p:cNvSpPr>
              <p:nvPr/>
            </p:nvSpPr>
            <p:spPr bwMode="auto">
              <a:xfrm>
                <a:off x="1243" y="3294"/>
                <a:ext cx="0" cy="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122" name="Line 26"/>
              <p:cNvSpPr>
                <a:spLocks noChangeShapeType="1"/>
              </p:cNvSpPr>
              <p:nvPr/>
            </p:nvSpPr>
            <p:spPr bwMode="auto">
              <a:xfrm>
                <a:off x="1243" y="3363"/>
                <a:ext cx="0" cy="19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123" name="Line 27"/>
              <p:cNvSpPr>
                <a:spLocks noChangeShapeType="1"/>
              </p:cNvSpPr>
              <p:nvPr/>
            </p:nvSpPr>
            <p:spPr bwMode="auto">
              <a:xfrm>
                <a:off x="1243" y="3592"/>
                <a:ext cx="0" cy="3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124" name="Line 28"/>
              <p:cNvSpPr>
                <a:spLocks noChangeShapeType="1"/>
              </p:cNvSpPr>
              <p:nvPr/>
            </p:nvSpPr>
            <p:spPr bwMode="auto">
              <a:xfrm>
                <a:off x="1243" y="3659"/>
                <a:ext cx="0" cy="1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125" name="Line 29"/>
              <p:cNvSpPr>
                <a:spLocks noChangeShapeType="1"/>
              </p:cNvSpPr>
              <p:nvPr/>
            </p:nvSpPr>
            <p:spPr bwMode="auto">
              <a:xfrm>
                <a:off x="2627" y="2164"/>
                <a:ext cx="121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260127" name="Group 31"/>
              <p:cNvGrpSpPr>
                <a:grpSpLocks/>
              </p:cNvGrpSpPr>
              <p:nvPr/>
            </p:nvGrpSpPr>
            <p:grpSpPr bwMode="auto">
              <a:xfrm>
                <a:off x="180" y="2542"/>
                <a:ext cx="2125" cy="1216"/>
                <a:chOff x="180" y="2542"/>
                <a:chExt cx="2125" cy="1216"/>
              </a:xfrm>
            </p:grpSpPr>
            <p:sp>
              <p:nvSpPr>
                <p:cNvPr id="260128" name="Line 32"/>
                <p:cNvSpPr>
                  <a:spLocks noChangeShapeType="1"/>
                </p:cNvSpPr>
                <p:nvPr/>
              </p:nvSpPr>
              <p:spPr bwMode="auto">
                <a:xfrm>
                  <a:off x="180" y="2542"/>
                  <a:ext cx="2125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129" name="Line 33"/>
                <p:cNvSpPr>
                  <a:spLocks noChangeShapeType="1"/>
                </p:cNvSpPr>
                <p:nvPr/>
              </p:nvSpPr>
              <p:spPr bwMode="auto">
                <a:xfrm>
                  <a:off x="2305" y="2542"/>
                  <a:ext cx="0" cy="881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130" name="Line 34"/>
                <p:cNvSpPr>
                  <a:spLocks noChangeShapeType="1"/>
                </p:cNvSpPr>
                <p:nvPr/>
              </p:nvSpPr>
              <p:spPr bwMode="auto">
                <a:xfrm flipH="1">
                  <a:off x="513" y="3758"/>
                  <a:ext cx="1457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131" name="Line 35"/>
                <p:cNvSpPr>
                  <a:spLocks noChangeShapeType="1"/>
                </p:cNvSpPr>
                <p:nvPr/>
              </p:nvSpPr>
              <p:spPr bwMode="auto">
                <a:xfrm flipV="1">
                  <a:off x="180" y="2542"/>
                  <a:ext cx="0" cy="881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132" name="Line 36"/>
                <p:cNvSpPr>
                  <a:spLocks noChangeShapeType="1"/>
                </p:cNvSpPr>
                <p:nvPr/>
              </p:nvSpPr>
              <p:spPr bwMode="auto">
                <a:xfrm>
                  <a:off x="180" y="3423"/>
                  <a:ext cx="0" cy="33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133" name="Line 37"/>
                <p:cNvSpPr>
                  <a:spLocks noChangeShapeType="1"/>
                </p:cNvSpPr>
                <p:nvPr/>
              </p:nvSpPr>
              <p:spPr bwMode="auto">
                <a:xfrm>
                  <a:off x="180" y="3758"/>
                  <a:ext cx="333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134" name="Line 38"/>
                <p:cNvSpPr>
                  <a:spLocks noChangeShapeType="1"/>
                </p:cNvSpPr>
                <p:nvPr/>
              </p:nvSpPr>
              <p:spPr bwMode="auto">
                <a:xfrm>
                  <a:off x="2305" y="3423"/>
                  <a:ext cx="0" cy="33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135" name="Line 39"/>
                <p:cNvSpPr>
                  <a:spLocks noChangeShapeType="1"/>
                </p:cNvSpPr>
                <p:nvPr/>
              </p:nvSpPr>
              <p:spPr bwMode="auto">
                <a:xfrm flipH="1">
                  <a:off x="1970" y="3758"/>
                  <a:ext cx="335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260136" name="Group 40"/>
              <p:cNvGrpSpPr>
                <a:grpSpLocks/>
              </p:cNvGrpSpPr>
              <p:nvPr/>
            </p:nvGrpSpPr>
            <p:grpSpPr bwMode="auto">
              <a:xfrm>
                <a:off x="180" y="1799"/>
                <a:ext cx="2125" cy="365"/>
                <a:chOff x="180" y="1799"/>
                <a:chExt cx="2125" cy="365"/>
              </a:xfrm>
            </p:grpSpPr>
            <p:sp>
              <p:nvSpPr>
                <p:cNvPr id="260137" name="Line 41"/>
                <p:cNvSpPr>
                  <a:spLocks noChangeShapeType="1"/>
                </p:cNvSpPr>
                <p:nvPr/>
              </p:nvSpPr>
              <p:spPr bwMode="auto">
                <a:xfrm>
                  <a:off x="180" y="2164"/>
                  <a:ext cx="2125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138" name="Line 42"/>
                <p:cNvSpPr>
                  <a:spLocks noChangeShapeType="1"/>
                </p:cNvSpPr>
                <p:nvPr/>
              </p:nvSpPr>
              <p:spPr bwMode="auto">
                <a:xfrm flipV="1">
                  <a:off x="2305" y="1799"/>
                  <a:ext cx="0" cy="36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139" name="Line 43"/>
                <p:cNvSpPr>
                  <a:spLocks noChangeShapeType="1"/>
                </p:cNvSpPr>
                <p:nvPr/>
              </p:nvSpPr>
              <p:spPr bwMode="auto">
                <a:xfrm flipH="1">
                  <a:off x="180" y="1799"/>
                  <a:ext cx="2125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140" name="Line 44"/>
                <p:cNvSpPr>
                  <a:spLocks noChangeShapeType="1"/>
                </p:cNvSpPr>
                <p:nvPr/>
              </p:nvSpPr>
              <p:spPr bwMode="auto">
                <a:xfrm>
                  <a:off x="180" y="1799"/>
                  <a:ext cx="0" cy="36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60141" name="Line 45"/>
              <p:cNvSpPr>
                <a:spLocks noChangeShapeType="1"/>
              </p:cNvSpPr>
              <p:nvPr/>
            </p:nvSpPr>
            <p:spPr bwMode="auto">
              <a:xfrm>
                <a:off x="2534" y="2449"/>
                <a:ext cx="1389" cy="1389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260142" name="Group 46"/>
              <p:cNvGrpSpPr>
                <a:grpSpLocks/>
              </p:cNvGrpSpPr>
              <p:nvPr/>
            </p:nvGrpSpPr>
            <p:grpSpPr bwMode="auto">
              <a:xfrm>
                <a:off x="2627" y="1799"/>
                <a:ext cx="1216" cy="365"/>
                <a:chOff x="2627" y="1799"/>
                <a:chExt cx="1216" cy="365"/>
              </a:xfrm>
            </p:grpSpPr>
            <p:sp>
              <p:nvSpPr>
                <p:cNvPr id="260143" name="Line 47"/>
                <p:cNvSpPr>
                  <a:spLocks noChangeShapeType="1"/>
                </p:cNvSpPr>
                <p:nvPr/>
              </p:nvSpPr>
              <p:spPr bwMode="auto">
                <a:xfrm>
                  <a:off x="2627" y="2164"/>
                  <a:ext cx="121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144" name="Line 48"/>
                <p:cNvSpPr>
                  <a:spLocks noChangeShapeType="1"/>
                </p:cNvSpPr>
                <p:nvPr/>
              </p:nvSpPr>
              <p:spPr bwMode="auto">
                <a:xfrm flipV="1">
                  <a:off x="3843" y="1799"/>
                  <a:ext cx="0" cy="36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145" name="Line 49"/>
                <p:cNvSpPr>
                  <a:spLocks noChangeShapeType="1"/>
                </p:cNvSpPr>
                <p:nvPr/>
              </p:nvSpPr>
              <p:spPr bwMode="auto">
                <a:xfrm flipH="1">
                  <a:off x="2627" y="1799"/>
                  <a:ext cx="121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146" name="Line 50"/>
                <p:cNvSpPr>
                  <a:spLocks noChangeShapeType="1"/>
                </p:cNvSpPr>
                <p:nvPr/>
              </p:nvSpPr>
              <p:spPr bwMode="auto">
                <a:xfrm>
                  <a:off x="2627" y="1799"/>
                  <a:ext cx="0" cy="36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260147" name="Group 51"/>
              <p:cNvGrpSpPr>
                <a:grpSpLocks/>
              </p:cNvGrpSpPr>
              <p:nvPr/>
            </p:nvGrpSpPr>
            <p:grpSpPr bwMode="auto">
              <a:xfrm>
                <a:off x="180" y="3423"/>
                <a:ext cx="2125" cy="335"/>
                <a:chOff x="180" y="3423"/>
                <a:chExt cx="2125" cy="335"/>
              </a:xfrm>
            </p:grpSpPr>
            <p:sp>
              <p:nvSpPr>
                <p:cNvPr id="260148" name="Line 52"/>
                <p:cNvSpPr>
                  <a:spLocks noChangeShapeType="1"/>
                </p:cNvSpPr>
                <p:nvPr/>
              </p:nvSpPr>
              <p:spPr bwMode="auto">
                <a:xfrm>
                  <a:off x="180" y="3423"/>
                  <a:ext cx="0" cy="335"/>
                </a:xfrm>
                <a:prstGeom prst="line">
                  <a:avLst/>
                </a:prstGeom>
                <a:noFill/>
                <a:ln w="57150">
                  <a:solidFill>
                    <a:schemeClr val="bg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149" name="Line 53"/>
                <p:cNvSpPr>
                  <a:spLocks noChangeShapeType="1"/>
                </p:cNvSpPr>
                <p:nvPr/>
              </p:nvSpPr>
              <p:spPr bwMode="auto">
                <a:xfrm>
                  <a:off x="180" y="3758"/>
                  <a:ext cx="333" cy="0"/>
                </a:xfrm>
                <a:prstGeom prst="line">
                  <a:avLst/>
                </a:prstGeom>
                <a:noFill/>
                <a:ln w="57150">
                  <a:solidFill>
                    <a:schemeClr val="bg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150" name="Line 54"/>
                <p:cNvSpPr>
                  <a:spLocks noChangeShapeType="1"/>
                </p:cNvSpPr>
                <p:nvPr/>
              </p:nvSpPr>
              <p:spPr bwMode="auto">
                <a:xfrm>
                  <a:off x="2305" y="3423"/>
                  <a:ext cx="0" cy="335"/>
                </a:xfrm>
                <a:prstGeom prst="line">
                  <a:avLst/>
                </a:prstGeom>
                <a:noFill/>
                <a:ln w="57150">
                  <a:solidFill>
                    <a:schemeClr val="bg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151" name="Line 55"/>
                <p:cNvSpPr>
                  <a:spLocks noChangeShapeType="1"/>
                </p:cNvSpPr>
                <p:nvPr/>
              </p:nvSpPr>
              <p:spPr bwMode="auto">
                <a:xfrm flipH="1">
                  <a:off x="1970" y="3758"/>
                  <a:ext cx="335" cy="0"/>
                </a:xfrm>
                <a:prstGeom prst="line">
                  <a:avLst/>
                </a:prstGeom>
                <a:noFill/>
                <a:ln w="57150">
                  <a:solidFill>
                    <a:schemeClr val="bg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260152" name="Group 56"/>
              <p:cNvGrpSpPr>
                <a:grpSpLocks/>
              </p:cNvGrpSpPr>
              <p:nvPr/>
            </p:nvGrpSpPr>
            <p:grpSpPr bwMode="auto">
              <a:xfrm>
                <a:off x="180" y="3423"/>
                <a:ext cx="2125" cy="335"/>
                <a:chOff x="180" y="3423"/>
                <a:chExt cx="2125" cy="335"/>
              </a:xfrm>
            </p:grpSpPr>
            <p:sp>
              <p:nvSpPr>
                <p:cNvPr id="260153" name="Freeform 57"/>
                <p:cNvSpPr>
                  <a:spLocks/>
                </p:cNvSpPr>
                <p:nvPr/>
              </p:nvSpPr>
              <p:spPr bwMode="auto">
                <a:xfrm>
                  <a:off x="180" y="3423"/>
                  <a:ext cx="333" cy="335"/>
                </a:xfrm>
                <a:custGeom>
                  <a:avLst/>
                  <a:gdLst>
                    <a:gd name="T0" fmla="*/ 0 w 1082"/>
                    <a:gd name="T1" fmla="*/ 0 h 1083"/>
                    <a:gd name="T2" fmla="*/ 0 w 1082"/>
                    <a:gd name="T3" fmla="*/ 42 h 1083"/>
                    <a:gd name="T4" fmla="*/ 3 w 1082"/>
                    <a:gd name="T5" fmla="*/ 85 h 1083"/>
                    <a:gd name="T6" fmla="*/ 6 w 1082"/>
                    <a:gd name="T7" fmla="*/ 127 h 1083"/>
                    <a:gd name="T8" fmla="*/ 13 w 1082"/>
                    <a:gd name="T9" fmla="*/ 169 h 1083"/>
                    <a:gd name="T10" fmla="*/ 20 w 1082"/>
                    <a:gd name="T11" fmla="*/ 211 h 1083"/>
                    <a:gd name="T12" fmla="*/ 30 w 1082"/>
                    <a:gd name="T13" fmla="*/ 253 h 1083"/>
                    <a:gd name="T14" fmla="*/ 39 w 1082"/>
                    <a:gd name="T15" fmla="*/ 294 h 1083"/>
                    <a:gd name="T16" fmla="*/ 53 w 1082"/>
                    <a:gd name="T17" fmla="*/ 335 h 1083"/>
                    <a:gd name="T18" fmla="*/ 66 w 1082"/>
                    <a:gd name="T19" fmla="*/ 375 h 1083"/>
                    <a:gd name="T20" fmla="*/ 81 w 1082"/>
                    <a:gd name="T21" fmla="*/ 414 h 1083"/>
                    <a:gd name="T22" fmla="*/ 99 w 1082"/>
                    <a:gd name="T23" fmla="*/ 453 h 1083"/>
                    <a:gd name="T24" fmla="*/ 117 w 1082"/>
                    <a:gd name="T25" fmla="*/ 492 h 1083"/>
                    <a:gd name="T26" fmla="*/ 138 w 1082"/>
                    <a:gd name="T27" fmla="*/ 529 h 1083"/>
                    <a:gd name="T28" fmla="*/ 159 w 1082"/>
                    <a:gd name="T29" fmla="*/ 566 h 1083"/>
                    <a:gd name="T30" fmla="*/ 182 w 1082"/>
                    <a:gd name="T31" fmla="*/ 601 h 1083"/>
                    <a:gd name="T32" fmla="*/ 206 w 1082"/>
                    <a:gd name="T33" fmla="*/ 637 h 1083"/>
                    <a:gd name="T34" fmla="*/ 232 w 1082"/>
                    <a:gd name="T35" fmla="*/ 671 h 1083"/>
                    <a:gd name="T36" fmla="*/ 258 w 1082"/>
                    <a:gd name="T37" fmla="*/ 703 h 1083"/>
                    <a:gd name="T38" fmla="*/ 287 w 1082"/>
                    <a:gd name="T39" fmla="*/ 735 h 1083"/>
                    <a:gd name="T40" fmla="*/ 316 w 1082"/>
                    <a:gd name="T41" fmla="*/ 766 h 1083"/>
                    <a:gd name="T42" fmla="*/ 347 w 1082"/>
                    <a:gd name="T43" fmla="*/ 796 h 1083"/>
                    <a:gd name="T44" fmla="*/ 379 w 1082"/>
                    <a:gd name="T45" fmla="*/ 823 h 1083"/>
                    <a:gd name="T46" fmla="*/ 412 w 1082"/>
                    <a:gd name="T47" fmla="*/ 851 h 1083"/>
                    <a:gd name="T48" fmla="*/ 445 w 1082"/>
                    <a:gd name="T49" fmla="*/ 876 h 1083"/>
                    <a:gd name="T50" fmla="*/ 480 w 1082"/>
                    <a:gd name="T51" fmla="*/ 901 h 1083"/>
                    <a:gd name="T52" fmla="*/ 516 w 1082"/>
                    <a:gd name="T53" fmla="*/ 924 h 1083"/>
                    <a:gd name="T54" fmla="*/ 552 w 1082"/>
                    <a:gd name="T55" fmla="*/ 945 h 1083"/>
                    <a:gd name="T56" fmla="*/ 590 w 1082"/>
                    <a:gd name="T57" fmla="*/ 965 h 1083"/>
                    <a:gd name="T58" fmla="*/ 629 w 1082"/>
                    <a:gd name="T59" fmla="*/ 984 h 1083"/>
                    <a:gd name="T60" fmla="*/ 667 w 1082"/>
                    <a:gd name="T61" fmla="*/ 1000 h 1083"/>
                    <a:gd name="T62" fmla="*/ 707 w 1082"/>
                    <a:gd name="T63" fmla="*/ 1016 h 1083"/>
                    <a:gd name="T64" fmla="*/ 747 w 1082"/>
                    <a:gd name="T65" fmla="*/ 1030 h 1083"/>
                    <a:gd name="T66" fmla="*/ 788 w 1082"/>
                    <a:gd name="T67" fmla="*/ 1042 h 1083"/>
                    <a:gd name="T68" fmla="*/ 829 w 1082"/>
                    <a:gd name="T69" fmla="*/ 1053 h 1083"/>
                    <a:gd name="T70" fmla="*/ 871 w 1082"/>
                    <a:gd name="T71" fmla="*/ 1062 h 1083"/>
                    <a:gd name="T72" fmla="*/ 913 w 1082"/>
                    <a:gd name="T73" fmla="*/ 1070 h 1083"/>
                    <a:gd name="T74" fmla="*/ 955 w 1082"/>
                    <a:gd name="T75" fmla="*/ 1075 h 1083"/>
                    <a:gd name="T76" fmla="*/ 997 w 1082"/>
                    <a:gd name="T77" fmla="*/ 1080 h 1083"/>
                    <a:gd name="T78" fmla="*/ 1039 w 1082"/>
                    <a:gd name="T79" fmla="*/ 1082 h 1083"/>
                    <a:gd name="T80" fmla="*/ 1082 w 1082"/>
                    <a:gd name="T81" fmla="*/ 1083 h 10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082" h="1083">
                      <a:moveTo>
                        <a:pt x="0" y="0"/>
                      </a:moveTo>
                      <a:lnTo>
                        <a:pt x="0" y="42"/>
                      </a:lnTo>
                      <a:lnTo>
                        <a:pt x="3" y="85"/>
                      </a:lnTo>
                      <a:lnTo>
                        <a:pt x="6" y="127"/>
                      </a:lnTo>
                      <a:lnTo>
                        <a:pt x="13" y="169"/>
                      </a:lnTo>
                      <a:lnTo>
                        <a:pt x="20" y="211"/>
                      </a:lnTo>
                      <a:lnTo>
                        <a:pt x="30" y="253"/>
                      </a:lnTo>
                      <a:lnTo>
                        <a:pt x="39" y="294"/>
                      </a:lnTo>
                      <a:lnTo>
                        <a:pt x="53" y="335"/>
                      </a:lnTo>
                      <a:lnTo>
                        <a:pt x="66" y="375"/>
                      </a:lnTo>
                      <a:lnTo>
                        <a:pt x="81" y="414"/>
                      </a:lnTo>
                      <a:lnTo>
                        <a:pt x="99" y="453"/>
                      </a:lnTo>
                      <a:lnTo>
                        <a:pt x="117" y="492"/>
                      </a:lnTo>
                      <a:lnTo>
                        <a:pt x="138" y="529"/>
                      </a:lnTo>
                      <a:lnTo>
                        <a:pt x="159" y="566"/>
                      </a:lnTo>
                      <a:lnTo>
                        <a:pt x="182" y="601"/>
                      </a:lnTo>
                      <a:lnTo>
                        <a:pt x="206" y="637"/>
                      </a:lnTo>
                      <a:lnTo>
                        <a:pt x="232" y="671"/>
                      </a:lnTo>
                      <a:lnTo>
                        <a:pt x="258" y="703"/>
                      </a:lnTo>
                      <a:lnTo>
                        <a:pt x="287" y="735"/>
                      </a:lnTo>
                      <a:lnTo>
                        <a:pt x="316" y="766"/>
                      </a:lnTo>
                      <a:lnTo>
                        <a:pt x="347" y="796"/>
                      </a:lnTo>
                      <a:lnTo>
                        <a:pt x="379" y="823"/>
                      </a:lnTo>
                      <a:lnTo>
                        <a:pt x="412" y="851"/>
                      </a:lnTo>
                      <a:lnTo>
                        <a:pt x="445" y="876"/>
                      </a:lnTo>
                      <a:lnTo>
                        <a:pt x="480" y="901"/>
                      </a:lnTo>
                      <a:lnTo>
                        <a:pt x="516" y="924"/>
                      </a:lnTo>
                      <a:lnTo>
                        <a:pt x="552" y="945"/>
                      </a:lnTo>
                      <a:lnTo>
                        <a:pt x="590" y="965"/>
                      </a:lnTo>
                      <a:lnTo>
                        <a:pt x="629" y="984"/>
                      </a:lnTo>
                      <a:lnTo>
                        <a:pt x="667" y="1000"/>
                      </a:lnTo>
                      <a:lnTo>
                        <a:pt x="707" y="1016"/>
                      </a:lnTo>
                      <a:lnTo>
                        <a:pt x="747" y="1030"/>
                      </a:lnTo>
                      <a:lnTo>
                        <a:pt x="788" y="1042"/>
                      </a:lnTo>
                      <a:lnTo>
                        <a:pt x="829" y="1053"/>
                      </a:lnTo>
                      <a:lnTo>
                        <a:pt x="871" y="1062"/>
                      </a:lnTo>
                      <a:lnTo>
                        <a:pt x="913" y="1070"/>
                      </a:lnTo>
                      <a:lnTo>
                        <a:pt x="955" y="1075"/>
                      </a:lnTo>
                      <a:lnTo>
                        <a:pt x="997" y="1080"/>
                      </a:lnTo>
                      <a:lnTo>
                        <a:pt x="1039" y="1082"/>
                      </a:lnTo>
                      <a:lnTo>
                        <a:pt x="1082" y="1083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154" name="Freeform 58"/>
                <p:cNvSpPr>
                  <a:spLocks/>
                </p:cNvSpPr>
                <p:nvPr/>
              </p:nvSpPr>
              <p:spPr bwMode="auto">
                <a:xfrm>
                  <a:off x="1970" y="3423"/>
                  <a:ext cx="335" cy="335"/>
                </a:xfrm>
                <a:custGeom>
                  <a:avLst/>
                  <a:gdLst>
                    <a:gd name="T0" fmla="*/ 0 w 1083"/>
                    <a:gd name="T1" fmla="*/ 1083 h 1083"/>
                    <a:gd name="T2" fmla="*/ 43 w 1083"/>
                    <a:gd name="T3" fmla="*/ 1082 h 1083"/>
                    <a:gd name="T4" fmla="*/ 85 w 1083"/>
                    <a:gd name="T5" fmla="*/ 1080 h 1083"/>
                    <a:gd name="T6" fmla="*/ 127 w 1083"/>
                    <a:gd name="T7" fmla="*/ 1075 h 1083"/>
                    <a:gd name="T8" fmla="*/ 169 w 1083"/>
                    <a:gd name="T9" fmla="*/ 1070 h 1083"/>
                    <a:gd name="T10" fmla="*/ 211 w 1083"/>
                    <a:gd name="T11" fmla="*/ 1062 h 1083"/>
                    <a:gd name="T12" fmla="*/ 253 w 1083"/>
                    <a:gd name="T13" fmla="*/ 1053 h 1083"/>
                    <a:gd name="T14" fmla="*/ 294 w 1083"/>
                    <a:gd name="T15" fmla="*/ 1042 h 1083"/>
                    <a:gd name="T16" fmla="*/ 334 w 1083"/>
                    <a:gd name="T17" fmla="*/ 1030 h 1083"/>
                    <a:gd name="T18" fmla="*/ 374 w 1083"/>
                    <a:gd name="T19" fmla="*/ 1016 h 1083"/>
                    <a:gd name="T20" fmla="*/ 414 w 1083"/>
                    <a:gd name="T21" fmla="*/ 1000 h 1083"/>
                    <a:gd name="T22" fmla="*/ 453 w 1083"/>
                    <a:gd name="T23" fmla="*/ 984 h 1083"/>
                    <a:gd name="T24" fmla="*/ 491 w 1083"/>
                    <a:gd name="T25" fmla="*/ 965 h 1083"/>
                    <a:gd name="T26" fmla="*/ 529 w 1083"/>
                    <a:gd name="T27" fmla="*/ 945 h 1083"/>
                    <a:gd name="T28" fmla="*/ 565 w 1083"/>
                    <a:gd name="T29" fmla="*/ 924 h 1083"/>
                    <a:gd name="T30" fmla="*/ 601 w 1083"/>
                    <a:gd name="T31" fmla="*/ 901 h 1083"/>
                    <a:gd name="T32" fmla="*/ 636 w 1083"/>
                    <a:gd name="T33" fmla="*/ 876 h 1083"/>
                    <a:gd name="T34" fmla="*/ 670 w 1083"/>
                    <a:gd name="T35" fmla="*/ 851 h 1083"/>
                    <a:gd name="T36" fmla="*/ 702 w 1083"/>
                    <a:gd name="T37" fmla="*/ 823 h 1083"/>
                    <a:gd name="T38" fmla="*/ 735 w 1083"/>
                    <a:gd name="T39" fmla="*/ 796 h 1083"/>
                    <a:gd name="T40" fmla="*/ 765 w 1083"/>
                    <a:gd name="T41" fmla="*/ 766 h 1083"/>
                    <a:gd name="T42" fmla="*/ 794 w 1083"/>
                    <a:gd name="T43" fmla="*/ 735 h 1083"/>
                    <a:gd name="T44" fmla="*/ 823 w 1083"/>
                    <a:gd name="T45" fmla="*/ 703 h 1083"/>
                    <a:gd name="T46" fmla="*/ 849 w 1083"/>
                    <a:gd name="T47" fmla="*/ 671 h 1083"/>
                    <a:gd name="T48" fmla="*/ 876 w 1083"/>
                    <a:gd name="T49" fmla="*/ 637 h 1083"/>
                    <a:gd name="T50" fmla="*/ 900 w 1083"/>
                    <a:gd name="T51" fmla="*/ 601 h 1083"/>
                    <a:gd name="T52" fmla="*/ 922 w 1083"/>
                    <a:gd name="T53" fmla="*/ 566 h 1083"/>
                    <a:gd name="T54" fmla="*/ 945 w 1083"/>
                    <a:gd name="T55" fmla="*/ 529 h 1083"/>
                    <a:gd name="T56" fmla="*/ 964 w 1083"/>
                    <a:gd name="T57" fmla="*/ 492 h 1083"/>
                    <a:gd name="T58" fmla="*/ 983 w 1083"/>
                    <a:gd name="T59" fmla="*/ 453 h 1083"/>
                    <a:gd name="T60" fmla="*/ 1000 w 1083"/>
                    <a:gd name="T61" fmla="*/ 414 h 1083"/>
                    <a:gd name="T62" fmla="*/ 1015 w 1083"/>
                    <a:gd name="T63" fmla="*/ 375 h 1083"/>
                    <a:gd name="T64" fmla="*/ 1030 w 1083"/>
                    <a:gd name="T65" fmla="*/ 335 h 1083"/>
                    <a:gd name="T66" fmla="*/ 1042 w 1083"/>
                    <a:gd name="T67" fmla="*/ 294 h 1083"/>
                    <a:gd name="T68" fmla="*/ 1052 w 1083"/>
                    <a:gd name="T69" fmla="*/ 253 h 1083"/>
                    <a:gd name="T70" fmla="*/ 1062 w 1083"/>
                    <a:gd name="T71" fmla="*/ 211 h 1083"/>
                    <a:gd name="T72" fmla="*/ 1068 w 1083"/>
                    <a:gd name="T73" fmla="*/ 169 h 1083"/>
                    <a:gd name="T74" fmla="*/ 1075 w 1083"/>
                    <a:gd name="T75" fmla="*/ 127 h 1083"/>
                    <a:gd name="T76" fmla="*/ 1079 w 1083"/>
                    <a:gd name="T77" fmla="*/ 85 h 1083"/>
                    <a:gd name="T78" fmla="*/ 1082 w 1083"/>
                    <a:gd name="T79" fmla="*/ 42 h 1083"/>
                    <a:gd name="T80" fmla="*/ 1083 w 1083"/>
                    <a:gd name="T81" fmla="*/ 0 h 10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083" h="1083">
                      <a:moveTo>
                        <a:pt x="0" y="1083"/>
                      </a:moveTo>
                      <a:lnTo>
                        <a:pt x="43" y="1082"/>
                      </a:lnTo>
                      <a:lnTo>
                        <a:pt x="85" y="1080"/>
                      </a:lnTo>
                      <a:lnTo>
                        <a:pt x="127" y="1075"/>
                      </a:lnTo>
                      <a:lnTo>
                        <a:pt x="169" y="1070"/>
                      </a:lnTo>
                      <a:lnTo>
                        <a:pt x="211" y="1062"/>
                      </a:lnTo>
                      <a:lnTo>
                        <a:pt x="253" y="1053"/>
                      </a:lnTo>
                      <a:lnTo>
                        <a:pt x="294" y="1042"/>
                      </a:lnTo>
                      <a:lnTo>
                        <a:pt x="334" y="1030"/>
                      </a:lnTo>
                      <a:lnTo>
                        <a:pt x="374" y="1016"/>
                      </a:lnTo>
                      <a:lnTo>
                        <a:pt x="414" y="1000"/>
                      </a:lnTo>
                      <a:lnTo>
                        <a:pt x="453" y="984"/>
                      </a:lnTo>
                      <a:lnTo>
                        <a:pt x="491" y="965"/>
                      </a:lnTo>
                      <a:lnTo>
                        <a:pt x="529" y="945"/>
                      </a:lnTo>
                      <a:lnTo>
                        <a:pt x="565" y="924"/>
                      </a:lnTo>
                      <a:lnTo>
                        <a:pt x="601" y="901"/>
                      </a:lnTo>
                      <a:lnTo>
                        <a:pt x="636" y="876"/>
                      </a:lnTo>
                      <a:lnTo>
                        <a:pt x="670" y="851"/>
                      </a:lnTo>
                      <a:lnTo>
                        <a:pt x="702" y="823"/>
                      </a:lnTo>
                      <a:lnTo>
                        <a:pt x="735" y="796"/>
                      </a:lnTo>
                      <a:lnTo>
                        <a:pt x="765" y="766"/>
                      </a:lnTo>
                      <a:lnTo>
                        <a:pt x="794" y="735"/>
                      </a:lnTo>
                      <a:lnTo>
                        <a:pt x="823" y="703"/>
                      </a:lnTo>
                      <a:lnTo>
                        <a:pt x="849" y="671"/>
                      </a:lnTo>
                      <a:lnTo>
                        <a:pt x="876" y="637"/>
                      </a:lnTo>
                      <a:lnTo>
                        <a:pt x="900" y="601"/>
                      </a:lnTo>
                      <a:lnTo>
                        <a:pt x="922" y="566"/>
                      </a:lnTo>
                      <a:lnTo>
                        <a:pt x="945" y="529"/>
                      </a:lnTo>
                      <a:lnTo>
                        <a:pt x="964" y="492"/>
                      </a:lnTo>
                      <a:lnTo>
                        <a:pt x="983" y="453"/>
                      </a:lnTo>
                      <a:lnTo>
                        <a:pt x="1000" y="414"/>
                      </a:lnTo>
                      <a:lnTo>
                        <a:pt x="1015" y="375"/>
                      </a:lnTo>
                      <a:lnTo>
                        <a:pt x="1030" y="335"/>
                      </a:lnTo>
                      <a:lnTo>
                        <a:pt x="1042" y="294"/>
                      </a:lnTo>
                      <a:lnTo>
                        <a:pt x="1052" y="253"/>
                      </a:lnTo>
                      <a:lnTo>
                        <a:pt x="1062" y="211"/>
                      </a:lnTo>
                      <a:lnTo>
                        <a:pt x="1068" y="169"/>
                      </a:lnTo>
                      <a:lnTo>
                        <a:pt x="1075" y="127"/>
                      </a:lnTo>
                      <a:lnTo>
                        <a:pt x="1079" y="85"/>
                      </a:lnTo>
                      <a:lnTo>
                        <a:pt x="1082" y="42"/>
                      </a:lnTo>
                      <a:lnTo>
                        <a:pt x="1083" y="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260155" name="Group 59"/>
              <p:cNvGrpSpPr>
                <a:grpSpLocks/>
              </p:cNvGrpSpPr>
              <p:nvPr/>
            </p:nvGrpSpPr>
            <p:grpSpPr bwMode="auto">
              <a:xfrm>
                <a:off x="301" y="1710"/>
                <a:ext cx="1881" cy="540"/>
                <a:chOff x="301" y="1710"/>
                <a:chExt cx="1881" cy="540"/>
              </a:xfrm>
            </p:grpSpPr>
            <p:sp>
              <p:nvSpPr>
                <p:cNvPr id="260156" name="Line 60"/>
                <p:cNvSpPr>
                  <a:spLocks noChangeShapeType="1"/>
                </p:cNvSpPr>
                <p:nvPr/>
              </p:nvSpPr>
              <p:spPr bwMode="auto">
                <a:xfrm>
                  <a:off x="513" y="1710"/>
                  <a:ext cx="0" cy="21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157" name="Line 61"/>
                <p:cNvSpPr>
                  <a:spLocks noChangeShapeType="1"/>
                </p:cNvSpPr>
                <p:nvPr/>
              </p:nvSpPr>
              <p:spPr bwMode="auto">
                <a:xfrm>
                  <a:off x="513" y="1956"/>
                  <a:ext cx="0" cy="3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158" name="Line 62"/>
                <p:cNvSpPr>
                  <a:spLocks noChangeShapeType="1"/>
                </p:cNvSpPr>
                <p:nvPr/>
              </p:nvSpPr>
              <p:spPr bwMode="auto">
                <a:xfrm>
                  <a:off x="513" y="2025"/>
                  <a:ext cx="0" cy="21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159" name="Line 63"/>
                <p:cNvSpPr>
                  <a:spLocks noChangeShapeType="1"/>
                </p:cNvSpPr>
                <p:nvPr/>
              </p:nvSpPr>
              <p:spPr bwMode="auto">
                <a:xfrm flipV="1">
                  <a:off x="301" y="2107"/>
                  <a:ext cx="0" cy="5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160" name="Line 64"/>
                <p:cNvSpPr>
                  <a:spLocks noChangeShapeType="1"/>
                </p:cNvSpPr>
                <p:nvPr/>
              </p:nvSpPr>
              <p:spPr bwMode="auto">
                <a:xfrm flipV="1">
                  <a:off x="301" y="1993"/>
                  <a:ext cx="0" cy="9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161" name="Line 65"/>
                <p:cNvSpPr>
                  <a:spLocks noChangeShapeType="1"/>
                </p:cNvSpPr>
                <p:nvPr/>
              </p:nvSpPr>
              <p:spPr bwMode="auto">
                <a:xfrm flipV="1">
                  <a:off x="301" y="1878"/>
                  <a:ext cx="0" cy="9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162" name="Line 66"/>
                <p:cNvSpPr>
                  <a:spLocks noChangeShapeType="1"/>
                </p:cNvSpPr>
                <p:nvPr/>
              </p:nvSpPr>
              <p:spPr bwMode="auto">
                <a:xfrm flipV="1">
                  <a:off x="301" y="1799"/>
                  <a:ext cx="0" cy="58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163" name="Line 67"/>
                <p:cNvSpPr>
                  <a:spLocks noChangeShapeType="1"/>
                </p:cNvSpPr>
                <p:nvPr/>
              </p:nvSpPr>
              <p:spPr bwMode="auto">
                <a:xfrm flipV="1">
                  <a:off x="724" y="2107"/>
                  <a:ext cx="0" cy="5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164" name="Line 68"/>
                <p:cNvSpPr>
                  <a:spLocks noChangeShapeType="1"/>
                </p:cNvSpPr>
                <p:nvPr/>
              </p:nvSpPr>
              <p:spPr bwMode="auto">
                <a:xfrm flipV="1">
                  <a:off x="724" y="1993"/>
                  <a:ext cx="0" cy="9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165" name="Line 69"/>
                <p:cNvSpPr>
                  <a:spLocks noChangeShapeType="1"/>
                </p:cNvSpPr>
                <p:nvPr/>
              </p:nvSpPr>
              <p:spPr bwMode="auto">
                <a:xfrm flipV="1">
                  <a:off x="724" y="1878"/>
                  <a:ext cx="0" cy="9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166" name="Line 70"/>
                <p:cNvSpPr>
                  <a:spLocks noChangeShapeType="1"/>
                </p:cNvSpPr>
                <p:nvPr/>
              </p:nvSpPr>
              <p:spPr bwMode="auto">
                <a:xfrm flipV="1">
                  <a:off x="724" y="1799"/>
                  <a:ext cx="0" cy="58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167" name="Line 71"/>
                <p:cNvSpPr>
                  <a:spLocks noChangeShapeType="1"/>
                </p:cNvSpPr>
                <p:nvPr/>
              </p:nvSpPr>
              <p:spPr bwMode="auto">
                <a:xfrm>
                  <a:off x="1970" y="1729"/>
                  <a:ext cx="0" cy="208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168" name="Line 72"/>
                <p:cNvSpPr>
                  <a:spLocks noChangeShapeType="1"/>
                </p:cNvSpPr>
                <p:nvPr/>
              </p:nvSpPr>
              <p:spPr bwMode="auto">
                <a:xfrm>
                  <a:off x="1970" y="1976"/>
                  <a:ext cx="0" cy="3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169" name="Line 73"/>
                <p:cNvSpPr>
                  <a:spLocks noChangeShapeType="1"/>
                </p:cNvSpPr>
                <p:nvPr/>
              </p:nvSpPr>
              <p:spPr bwMode="auto">
                <a:xfrm>
                  <a:off x="1970" y="2043"/>
                  <a:ext cx="0" cy="20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170" name="Line 74"/>
                <p:cNvSpPr>
                  <a:spLocks noChangeShapeType="1"/>
                </p:cNvSpPr>
                <p:nvPr/>
              </p:nvSpPr>
              <p:spPr bwMode="auto">
                <a:xfrm flipV="1">
                  <a:off x="1757" y="2107"/>
                  <a:ext cx="0" cy="5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171" name="Line 75"/>
                <p:cNvSpPr>
                  <a:spLocks noChangeShapeType="1"/>
                </p:cNvSpPr>
                <p:nvPr/>
              </p:nvSpPr>
              <p:spPr bwMode="auto">
                <a:xfrm flipV="1">
                  <a:off x="1757" y="1993"/>
                  <a:ext cx="0" cy="9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172" name="Line 76"/>
                <p:cNvSpPr>
                  <a:spLocks noChangeShapeType="1"/>
                </p:cNvSpPr>
                <p:nvPr/>
              </p:nvSpPr>
              <p:spPr bwMode="auto">
                <a:xfrm flipV="1">
                  <a:off x="1757" y="1878"/>
                  <a:ext cx="0" cy="9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173" name="Line 77"/>
                <p:cNvSpPr>
                  <a:spLocks noChangeShapeType="1"/>
                </p:cNvSpPr>
                <p:nvPr/>
              </p:nvSpPr>
              <p:spPr bwMode="auto">
                <a:xfrm flipV="1">
                  <a:off x="1757" y="1799"/>
                  <a:ext cx="0" cy="58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174" name="Line 78"/>
                <p:cNvSpPr>
                  <a:spLocks noChangeShapeType="1"/>
                </p:cNvSpPr>
                <p:nvPr/>
              </p:nvSpPr>
              <p:spPr bwMode="auto">
                <a:xfrm flipV="1">
                  <a:off x="2182" y="2107"/>
                  <a:ext cx="0" cy="5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175" name="Line 79"/>
                <p:cNvSpPr>
                  <a:spLocks noChangeShapeType="1"/>
                </p:cNvSpPr>
                <p:nvPr/>
              </p:nvSpPr>
              <p:spPr bwMode="auto">
                <a:xfrm flipV="1">
                  <a:off x="2182" y="1993"/>
                  <a:ext cx="0" cy="9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176" name="Line 80"/>
                <p:cNvSpPr>
                  <a:spLocks noChangeShapeType="1"/>
                </p:cNvSpPr>
                <p:nvPr/>
              </p:nvSpPr>
              <p:spPr bwMode="auto">
                <a:xfrm flipV="1">
                  <a:off x="2182" y="1878"/>
                  <a:ext cx="0" cy="9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177" name="Line 81"/>
                <p:cNvSpPr>
                  <a:spLocks noChangeShapeType="1"/>
                </p:cNvSpPr>
                <p:nvPr/>
              </p:nvSpPr>
              <p:spPr bwMode="auto">
                <a:xfrm flipV="1">
                  <a:off x="2182" y="1799"/>
                  <a:ext cx="0" cy="58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260178" name="Group 82"/>
              <p:cNvGrpSpPr>
                <a:grpSpLocks/>
              </p:cNvGrpSpPr>
              <p:nvPr/>
            </p:nvGrpSpPr>
            <p:grpSpPr bwMode="auto">
              <a:xfrm>
                <a:off x="113" y="3149"/>
                <a:ext cx="2270" cy="672"/>
                <a:chOff x="113" y="3149"/>
                <a:chExt cx="2270" cy="672"/>
              </a:xfrm>
            </p:grpSpPr>
            <p:grpSp>
              <p:nvGrpSpPr>
                <p:cNvPr id="260179" name="Group 83"/>
                <p:cNvGrpSpPr>
                  <a:grpSpLocks/>
                </p:cNvGrpSpPr>
                <p:nvPr/>
              </p:nvGrpSpPr>
              <p:grpSpPr bwMode="auto">
                <a:xfrm>
                  <a:off x="113" y="3149"/>
                  <a:ext cx="2086" cy="672"/>
                  <a:chOff x="113" y="3149"/>
                  <a:chExt cx="2086" cy="672"/>
                </a:xfrm>
              </p:grpSpPr>
              <p:sp>
                <p:nvSpPr>
                  <p:cNvPr id="260180" name="Freeform 84"/>
                  <p:cNvSpPr>
                    <a:spLocks/>
                  </p:cNvSpPr>
                  <p:nvPr/>
                </p:nvSpPr>
                <p:spPr bwMode="auto">
                  <a:xfrm>
                    <a:off x="301" y="3209"/>
                    <a:ext cx="423" cy="426"/>
                  </a:xfrm>
                  <a:custGeom>
                    <a:avLst/>
                    <a:gdLst>
                      <a:gd name="T0" fmla="*/ 1374 w 1377"/>
                      <a:gd name="T1" fmla="*/ 622 h 1380"/>
                      <a:gd name="T2" fmla="*/ 1356 w 1377"/>
                      <a:gd name="T3" fmla="*/ 522 h 1380"/>
                      <a:gd name="T4" fmla="*/ 1325 w 1377"/>
                      <a:gd name="T5" fmla="*/ 426 h 1380"/>
                      <a:gd name="T6" fmla="*/ 1279 w 1377"/>
                      <a:gd name="T7" fmla="*/ 335 h 1380"/>
                      <a:gd name="T8" fmla="*/ 1221 w 1377"/>
                      <a:gd name="T9" fmla="*/ 252 h 1380"/>
                      <a:gd name="T10" fmla="*/ 1151 w 1377"/>
                      <a:gd name="T11" fmla="*/ 179 h 1380"/>
                      <a:gd name="T12" fmla="*/ 1071 w 1377"/>
                      <a:gd name="T13" fmla="*/ 116 h 1380"/>
                      <a:gd name="T14" fmla="*/ 983 w 1377"/>
                      <a:gd name="T15" fmla="*/ 67 h 1380"/>
                      <a:gd name="T16" fmla="*/ 889 w 1377"/>
                      <a:gd name="T17" fmla="*/ 30 h 1380"/>
                      <a:gd name="T18" fmla="*/ 789 w 1377"/>
                      <a:gd name="T19" fmla="*/ 8 h 1380"/>
                      <a:gd name="T20" fmla="*/ 689 w 1377"/>
                      <a:gd name="T21" fmla="*/ 0 h 1380"/>
                      <a:gd name="T22" fmla="*/ 587 w 1377"/>
                      <a:gd name="T23" fmla="*/ 8 h 1380"/>
                      <a:gd name="T24" fmla="*/ 489 w 1377"/>
                      <a:gd name="T25" fmla="*/ 30 h 1380"/>
                      <a:gd name="T26" fmla="*/ 394 w 1377"/>
                      <a:gd name="T27" fmla="*/ 67 h 1380"/>
                      <a:gd name="T28" fmla="*/ 306 w 1377"/>
                      <a:gd name="T29" fmla="*/ 116 h 1380"/>
                      <a:gd name="T30" fmla="*/ 226 w 1377"/>
                      <a:gd name="T31" fmla="*/ 179 h 1380"/>
                      <a:gd name="T32" fmla="*/ 156 w 1377"/>
                      <a:gd name="T33" fmla="*/ 252 h 1380"/>
                      <a:gd name="T34" fmla="*/ 97 w 1377"/>
                      <a:gd name="T35" fmla="*/ 335 h 1380"/>
                      <a:gd name="T36" fmla="*/ 52 w 1377"/>
                      <a:gd name="T37" fmla="*/ 426 h 1380"/>
                      <a:gd name="T38" fmla="*/ 20 w 1377"/>
                      <a:gd name="T39" fmla="*/ 522 h 1380"/>
                      <a:gd name="T40" fmla="*/ 3 w 1377"/>
                      <a:gd name="T41" fmla="*/ 622 h 1380"/>
                      <a:gd name="T42" fmla="*/ 1 w 1377"/>
                      <a:gd name="T43" fmla="*/ 724 h 1380"/>
                      <a:gd name="T44" fmla="*/ 13 w 1377"/>
                      <a:gd name="T45" fmla="*/ 825 h 1380"/>
                      <a:gd name="T46" fmla="*/ 40 w 1377"/>
                      <a:gd name="T47" fmla="*/ 922 h 1380"/>
                      <a:gd name="T48" fmla="*/ 81 w 1377"/>
                      <a:gd name="T49" fmla="*/ 1015 h 1380"/>
                      <a:gd name="T50" fmla="*/ 135 w 1377"/>
                      <a:gd name="T51" fmla="*/ 1100 h 1380"/>
                      <a:gd name="T52" fmla="*/ 201 w 1377"/>
                      <a:gd name="T53" fmla="*/ 1177 h 1380"/>
                      <a:gd name="T54" fmla="*/ 279 w 1377"/>
                      <a:gd name="T55" fmla="*/ 1244 h 1380"/>
                      <a:gd name="T56" fmla="*/ 364 w 1377"/>
                      <a:gd name="T57" fmla="*/ 1298 h 1380"/>
                      <a:gd name="T58" fmla="*/ 457 w 1377"/>
                      <a:gd name="T59" fmla="*/ 1339 h 1380"/>
                      <a:gd name="T60" fmla="*/ 554 w 1377"/>
                      <a:gd name="T61" fmla="*/ 1366 h 1380"/>
                      <a:gd name="T62" fmla="*/ 654 w 1377"/>
                      <a:gd name="T63" fmla="*/ 1378 h 1380"/>
                      <a:gd name="T64" fmla="*/ 756 w 1377"/>
                      <a:gd name="T65" fmla="*/ 1376 h 1380"/>
                      <a:gd name="T66" fmla="*/ 856 w 1377"/>
                      <a:gd name="T67" fmla="*/ 1359 h 1380"/>
                      <a:gd name="T68" fmla="*/ 952 w 1377"/>
                      <a:gd name="T69" fmla="*/ 1327 h 1380"/>
                      <a:gd name="T70" fmla="*/ 1042 w 1377"/>
                      <a:gd name="T71" fmla="*/ 1281 h 1380"/>
                      <a:gd name="T72" fmla="*/ 1125 w 1377"/>
                      <a:gd name="T73" fmla="*/ 1223 h 1380"/>
                      <a:gd name="T74" fmla="*/ 1199 w 1377"/>
                      <a:gd name="T75" fmla="*/ 1153 h 1380"/>
                      <a:gd name="T76" fmla="*/ 1261 w 1377"/>
                      <a:gd name="T77" fmla="*/ 1072 h 1380"/>
                      <a:gd name="T78" fmla="*/ 1311 w 1377"/>
                      <a:gd name="T79" fmla="*/ 985 h 1380"/>
                      <a:gd name="T80" fmla="*/ 1347 w 1377"/>
                      <a:gd name="T81" fmla="*/ 890 h 1380"/>
                      <a:gd name="T82" fmla="*/ 1370 w 1377"/>
                      <a:gd name="T83" fmla="*/ 790 h 1380"/>
                      <a:gd name="T84" fmla="*/ 1377 w 1377"/>
                      <a:gd name="T85" fmla="*/ 690 h 13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377" h="1380">
                        <a:moveTo>
                          <a:pt x="1377" y="690"/>
                        </a:moveTo>
                        <a:lnTo>
                          <a:pt x="1376" y="656"/>
                        </a:lnTo>
                        <a:lnTo>
                          <a:pt x="1374" y="622"/>
                        </a:lnTo>
                        <a:lnTo>
                          <a:pt x="1370" y="588"/>
                        </a:lnTo>
                        <a:lnTo>
                          <a:pt x="1364" y="555"/>
                        </a:lnTo>
                        <a:lnTo>
                          <a:pt x="1356" y="522"/>
                        </a:lnTo>
                        <a:lnTo>
                          <a:pt x="1347" y="490"/>
                        </a:lnTo>
                        <a:lnTo>
                          <a:pt x="1338" y="458"/>
                        </a:lnTo>
                        <a:lnTo>
                          <a:pt x="1325" y="426"/>
                        </a:lnTo>
                        <a:lnTo>
                          <a:pt x="1311" y="395"/>
                        </a:lnTo>
                        <a:lnTo>
                          <a:pt x="1297" y="365"/>
                        </a:lnTo>
                        <a:lnTo>
                          <a:pt x="1279" y="335"/>
                        </a:lnTo>
                        <a:lnTo>
                          <a:pt x="1261" y="306"/>
                        </a:lnTo>
                        <a:lnTo>
                          <a:pt x="1241" y="279"/>
                        </a:lnTo>
                        <a:lnTo>
                          <a:pt x="1221" y="252"/>
                        </a:lnTo>
                        <a:lnTo>
                          <a:pt x="1199" y="227"/>
                        </a:lnTo>
                        <a:lnTo>
                          <a:pt x="1176" y="202"/>
                        </a:lnTo>
                        <a:lnTo>
                          <a:pt x="1151" y="179"/>
                        </a:lnTo>
                        <a:lnTo>
                          <a:pt x="1125" y="157"/>
                        </a:lnTo>
                        <a:lnTo>
                          <a:pt x="1099" y="136"/>
                        </a:lnTo>
                        <a:lnTo>
                          <a:pt x="1071" y="116"/>
                        </a:lnTo>
                        <a:lnTo>
                          <a:pt x="1042" y="99"/>
                        </a:lnTo>
                        <a:lnTo>
                          <a:pt x="1014" y="82"/>
                        </a:lnTo>
                        <a:lnTo>
                          <a:pt x="983" y="67"/>
                        </a:lnTo>
                        <a:lnTo>
                          <a:pt x="952" y="53"/>
                        </a:lnTo>
                        <a:lnTo>
                          <a:pt x="921" y="41"/>
                        </a:lnTo>
                        <a:lnTo>
                          <a:pt x="889" y="30"/>
                        </a:lnTo>
                        <a:lnTo>
                          <a:pt x="856" y="21"/>
                        </a:lnTo>
                        <a:lnTo>
                          <a:pt x="824" y="13"/>
                        </a:lnTo>
                        <a:lnTo>
                          <a:pt x="789" y="8"/>
                        </a:lnTo>
                        <a:lnTo>
                          <a:pt x="756" y="4"/>
                        </a:lnTo>
                        <a:lnTo>
                          <a:pt x="723" y="1"/>
                        </a:lnTo>
                        <a:lnTo>
                          <a:pt x="689" y="0"/>
                        </a:lnTo>
                        <a:lnTo>
                          <a:pt x="654" y="1"/>
                        </a:lnTo>
                        <a:lnTo>
                          <a:pt x="621" y="4"/>
                        </a:lnTo>
                        <a:lnTo>
                          <a:pt x="587" y="8"/>
                        </a:lnTo>
                        <a:lnTo>
                          <a:pt x="554" y="13"/>
                        </a:lnTo>
                        <a:lnTo>
                          <a:pt x="522" y="21"/>
                        </a:lnTo>
                        <a:lnTo>
                          <a:pt x="489" y="30"/>
                        </a:lnTo>
                        <a:lnTo>
                          <a:pt x="457" y="41"/>
                        </a:lnTo>
                        <a:lnTo>
                          <a:pt x="425" y="53"/>
                        </a:lnTo>
                        <a:lnTo>
                          <a:pt x="394" y="67"/>
                        </a:lnTo>
                        <a:lnTo>
                          <a:pt x="364" y="82"/>
                        </a:lnTo>
                        <a:lnTo>
                          <a:pt x="335" y="99"/>
                        </a:lnTo>
                        <a:lnTo>
                          <a:pt x="306" y="116"/>
                        </a:lnTo>
                        <a:lnTo>
                          <a:pt x="279" y="136"/>
                        </a:lnTo>
                        <a:lnTo>
                          <a:pt x="252" y="157"/>
                        </a:lnTo>
                        <a:lnTo>
                          <a:pt x="226" y="179"/>
                        </a:lnTo>
                        <a:lnTo>
                          <a:pt x="201" y="202"/>
                        </a:lnTo>
                        <a:lnTo>
                          <a:pt x="178" y="227"/>
                        </a:lnTo>
                        <a:lnTo>
                          <a:pt x="156" y="252"/>
                        </a:lnTo>
                        <a:lnTo>
                          <a:pt x="135" y="279"/>
                        </a:lnTo>
                        <a:lnTo>
                          <a:pt x="116" y="306"/>
                        </a:lnTo>
                        <a:lnTo>
                          <a:pt x="97" y="335"/>
                        </a:lnTo>
                        <a:lnTo>
                          <a:pt x="81" y="365"/>
                        </a:lnTo>
                        <a:lnTo>
                          <a:pt x="66" y="395"/>
                        </a:lnTo>
                        <a:lnTo>
                          <a:pt x="52" y="426"/>
                        </a:lnTo>
                        <a:lnTo>
                          <a:pt x="40" y="458"/>
                        </a:lnTo>
                        <a:lnTo>
                          <a:pt x="30" y="490"/>
                        </a:lnTo>
                        <a:lnTo>
                          <a:pt x="20" y="522"/>
                        </a:lnTo>
                        <a:lnTo>
                          <a:pt x="13" y="555"/>
                        </a:lnTo>
                        <a:lnTo>
                          <a:pt x="7" y="588"/>
                        </a:lnTo>
                        <a:lnTo>
                          <a:pt x="3" y="622"/>
                        </a:lnTo>
                        <a:lnTo>
                          <a:pt x="1" y="656"/>
                        </a:lnTo>
                        <a:lnTo>
                          <a:pt x="0" y="690"/>
                        </a:lnTo>
                        <a:lnTo>
                          <a:pt x="1" y="724"/>
                        </a:lnTo>
                        <a:lnTo>
                          <a:pt x="3" y="757"/>
                        </a:lnTo>
                        <a:lnTo>
                          <a:pt x="7" y="790"/>
                        </a:lnTo>
                        <a:lnTo>
                          <a:pt x="13" y="825"/>
                        </a:lnTo>
                        <a:lnTo>
                          <a:pt x="20" y="857"/>
                        </a:lnTo>
                        <a:lnTo>
                          <a:pt x="30" y="890"/>
                        </a:lnTo>
                        <a:lnTo>
                          <a:pt x="40" y="922"/>
                        </a:lnTo>
                        <a:lnTo>
                          <a:pt x="52" y="954"/>
                        </a:lnTo>
                        <a:lnTo>
                          <a:pt x="66" y="985"/>
                        </a:lnTo>
                        <a:lnTo>
                          <a:pt x="81" y="1015"/>
                        </a:lnTo>
                        <a:lnTo>
                          <a:pt x="97" y="1045"/>
                        </a:lnTo>
                        <a:lnTo>
                          <a:pt x="116" y="1072"/>
                        </a:lnTo>
                        <a:lnTo>
                          <a:pt x="135" y="1100"/>
                        </a:lnTo>
                        <a:lnTo>
                          <a:pt x="156" y="1128"/>
                        </a:lnTo>
                        <a:lnTo>
                          <a:pt x="178" y="1153"/>
                        </a:lnTo>
                        <a:lnTo>
                          <a:pt x="201" y="1177"/>
                        </a:lnTo>
                        <a:lnTo>
                          <a:pt x="226" y="1201"/>
                        </a:lnTo>
                        <a:lnTo>
                          <a:pt x="252" y="1223"/>
                        </a:lnTo>
                        <a:lnTo>
                          <a:pt x="279" y="1244"/>
                        </a:lnTo>
                        <a:lnTo>
                          <a:pt x="306" y="1264"/>
                        </a:lnTo>
                        <a:lnTo>
                          <a:pt x="335" y="1281"/>
                        </a:lnTo>
                        <a:lnTo>
                          <a:pt x="364" y="1298"/>
                        </a:lnTo>
                        <a:lnTo>
                          <a:pt x="394" y="1313"/>
                        </a:lnTo>
                        <a:lnTo>
                          <a:pt x="425" y="1327"/>
                        </a:lnTo>
                        <a:lnTo>
                          <a:pt x="457" y="1339"/>
                        </a:lnTo>
                        <a:lnTo>
                          <a:pt x="489" y="1350"/>
                        </a:lnTo>
                        <a:lnTo>
                          <a:pt x="522" y="1359"/>
                        </a:lnTo>
                        <a:lnTo>
                          <a:pt x="554" y="1366"/>
                        </a:lnTo>
                        <a:lnTo>
                          <a:pt x="587" y="1372"/>
                        </a:lnTo>
                        <a:lnTo>
                          <a:pt x="621" y="1376"/>
                        </a:lnTo>
                        <a:lnTo>
                          <a:pt x="654" y="1378"/>
                        </a:lnTo>
                        <a:lnTo>
                          <a:pt x="689" y="1380"/>
                        </a:lnTo>
                        <a:lnTo>
                          <a:pt x="723" y="1378"/>
                        </a:lnTo>
                        <a:lnTo>
                          <a:pt x="756" y="1376"/>
                        </a:lnTo>
                        <a:lnTo>
                          <a:pt x="789" y="1372"/>
                        </a:lnTo>
                        <a:lnTo>
                          <a:pt x="824" y="1366"/>
                        </a:lnTo>
                        <a:lnTo>
                          <a:pt x="856" y="1359"/>
                        </a:lnTo>
                        <a:lnTo>
                          <a:pt x="889" y="1350"/>
                        </a:lnTo>
                        <a:lnTo>
                          <a:pt x="921" y="1339"/>
                        </a:lnTo>
                        <a:lnTo>
                          <a:pt x="952" y="1327"/>
                        </a:lnTo>
                        <a:lnTo>
                          <a:pt x="983" y="1313"/>
                        </a:lnTo>
                        <a:lnTo>
                          <a:pt x="1014" y="1298"/>
                        </a:lnTo>
                        <a:lnTo>
                          <a:pt x="1042" y="1281"/>
                        </a:lnTo>
                        <a:lnTo>
                          <a:pt x="1071" y="1264"/>
                        </a:lnTo>
                        <a:lnTo>
                          <a:pt x="1099" y="1244"/>
                        </a:lnTo>
                        <a:lnTo>
                          <a:pt x="1125" y="1223"/>
                        </a:lnTo>
                        <a:lnTo>
                          <a:pt x="1151" y="1201"/>
                        </a:lnTo>
                        <a:lnTo>
                          <a:pt x="1176" y="1177"/>
                        </a:lnTo>
                        <a:lnTo>
                          <a:pt x="1199" y="1153"/>
                        </a:lnTo>
                        <a:lnTo>
                          <a:pt x="1221" y="1128"/>
                        </a:lnTo>
                        <a:lnTo>
                          <a:pt x="1241" y="1100"/>
                        </a:lnTo>
                        <a:lnTo>
                          <a:pt x="1261" y="1072"/>
                        </a:lnTo>
                        <a:lnTo>
                          <a:pt x="1279" y="1045"/>
                        </a:lnTo>
                        <a:lnTo>
                          <a:pt x="1297" y="1015"/>
                        </a:lnTo>
                        <a:lnTo>
                          <a:pt x="1311" y="985"/>
                        </a:lnTo>
                        <a:lnTo>
                          <a:pt x="1325" y="954"/>
                        </a:lnTo>
                        <a:lnTo>
                          <a:pt x="1338" y="922"/>
                        </a:lnTo>
                        <a:lnTo>
                          <a:pt x="1347" y="890"/>
                        </a:lnTo>
                        <a:lnTo>
                          <a:pt x="1356" y="857"/>
                        </a:lnTo>
                        <a:lnTo>
                          <a:pt x="1364" y="825"/>
                        </a:lnTo>
                        <a:lnTo>
                          <a:pt x="1370" y="790"/>
                        </a:lnTo>
                        <a:lnTo>
                          <a:pt x="1374" y="757"/>
                        </a:lnTo>
                        <a:lnTo>
                          <a:pt x="1376" y="724"/>
                        </a:lnTo>
                        <a:lnTo>
                          <a:pt x="1377" y="690"/>
                        </a:lnTo>
                        <a:close/>
                      </a:path>
                    </a:pathLst>
                  </a:custGeom>
                  <a:noFill/>
                  <a:ln w="38100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60181" name="Freeform 85"/>
                  <p:cNvSpPr>
                    <a:spLocks/>
                  </p:cNvSpPr>
                  <p:nvPr/>
                </p:nvSpPr>
                <p:spPr bwMode="auto">
                  <a:xfrm>
                    <a:off x="1757" y="3209"/>
                    <a:ext cx="425" cy="426"/>
                  </a:xfrm>
                  <a:custGeom>
                    <a:avLst/>
                    <a:gdLst>
                      <a:gd name="T0" fmla="*/ 1374 w 1377"/>
                      <a:gd name="T1" fmla="*/ 622 h 1380"/>
                      <a:gd name="T2" fmla="*/ 1357 w 1377"/>
                      <a:gd name="T3" fmla="*/ 522 h 1380"/>
                      <a:gd name="T4" fmla="*/ 1325 w 1377"/>
                      <a:gd name="T5" fmla="*/ 426 h 1380"/>
                      <a:gd name="T6" fmla="*/ 1280 w 1377"/>
                      <a:gd name="T7" fmla="*/ 335 h 1380"/>
                      <a:gd name="T8" fmla="*/ 1221 w 1377"/>
                      <a:gd name="T9" fmla="*/ 252 h 1380"/>
                      <a:gd name="T10" fmla="*/ 1152 w 1377"/>
                      <a:gd name="T11" fmla="*/ 179 h 1380"/>
                      <a:gd name="T12" fmla="*/ 1071 w 1377"/>
                      <a:gd name="T13" fmla="*/ 116 h 1380"/>
                      <a:gd name="T14" fmla="*/ 984 w 1377"/>
                      <a:gd name="T15" fmla="*/ 67 h 1380"/>
                      <a:gd name="T16" fmla="*/ 889 w 1377"/>
                      <a:gd name="T17" fmla="*/ 30 h 1380"/>
                      <a:gd name="T18" fmla="*/ 790 w 1377"/>
                      <a:gd name="T19" fmla="*/ 8 h 1380"/>
                      <a:gd name="T20" fmla="*/ 689 w 1377"/>
                      <a:gd name="T21" fmla="*/ 0 h 1380"/>
                      <a:gd name="T22" fmla="*/ 588 w 1377"/>
                      <a:gd name="T23" fmla="*/ 8 h 1380"/>
                      <a:gd name="T24" fmla="*/ 488 w 1377"/>
                      <a:gd name="T25" fmla="*/ 30 h 1380"/>
                      <a:gd name="T26" fmla="*/ 395 w 1377"/>
                      <a:gd name="T27" fmla="*/ 67 h 1380"/>
                      <a:gd name="T28" fmla="*/ 306 w 1377"/>
                      <a:gd name="T29" fmla="*/ 116 h 1380"/>
                      <a:gd name="T30" fmla="*/ 227 w 1377"/>
                      <a:gd name="T31" fmla="*/ 179 h 1380"/>
                      <a:gd name="T32" fmla="*/ 157 w 1377"/>
                      <a:gd name="T33" fmla="*/ 252 h 1380"/>
                      <a:gd name="T34" fmla="*/ 98 w 1377"/>
                      <a:gd name="T35" fmla="*/ 335 h 1380"/>
                      <a:gd name="T36" fmla="*/ 52 w 1377"/>
                      <a:gd name="T37" fmla="*/ 426 h 1380"/>
                      <a:gd name="T38" fmla="*/ 21 w 1377"/>
                      <a:gd name="T39" fmla="*/ 522 h 1380"/>
                      <a:gd name="T40" fmla="*/ 3 w 1377"/>
                      <a:gd name="T41" fmla="*/ 622 h 1380"/>
                      <a:gd name="T42" fmla="*/ 1 w 1377"/>
                      <a:gd name="T43" fmla="*/ 724 h 1380"/>
                      <a:gd name="T44" fmla="*/ 13 w 1377"/>
                      <a:gd name="T45" fmla="*/ 825 h 1380"/>
                      <a:gd name="T46" fmla="*/ 40 w 1377"/>
                      <a:gd name="T47" fmla="*/ 922 h 1380"/>
                      <a:gd name="T48" fmla="*/ 82 w 1377"/>
                      <a:gd name="T49" fmla="*/ 1015 h 1380"/>
                      <a:gd name="T50" fmla="*/ 136 w 1377"/>
                      <a:gd name="T51" fmla="*/ 1100 h 1380"/>
                      <a:gd name="T52" fmla="*/ 202 w 1377"/>
                      <a:gd name="T53" fmla="*/ 1177 h 1380"/>
                      <a:gd name="T54" fmla="*/ 278 w 1377"/>
                      <a:gd name="T55" fmla="*/ 1244 h 1380"/>
                      <a:gd name="T56" fmla="*/ 364 w 1377"/>
                      <a:gd name="T57" fmla="*/ 1298 h 1380"/>
                      <a:gd name="T58" fmla="*/ 456 w 1377"/>
                      <a:gd name="T59" fmla="*/ 1339 h 1380"/>
                      <a:gd name="T60" fmla="*/ 555 w 1377"/>
                      <a:gd name="T61" fmla="*/ 1366 h 1380"/>
                      <a:gd name="T62" fmla="*/ 655 w 1377"/>
                      <a:gd name="T63" fmla="*/ 1378 h 1380"/>
                      <a:gd name="T64" fmla="*/ 756 w 1377"/>
                      <a:gd name="T65" fmla="*/ 1376 h 1380"/>
                      <a:gd name="T66" fmla="*/ 857 w 1377"/>
                      <a:gd name="T67" fmla="*/ 1359 h 1380"/>
                      <a:gd name="T68" fmla="*/ 953 w 1377"/>
                      <a:gd name="T69" fmla="*/ 1327 h 1380"/>
                      <a:gd name="T70" fmla="*/ 1043 w 1377"/>
                      <a:gd name="T71" fmla="*/ 1281 h 1380"/>
                      <a:gd name="T72" fmla="*/ 1126 w 1377"/>
                      <a:gd name="T73" fmla="*/ 1223 h 1380"/>
                      <a:gd name="T74" fmla="*/ 1199 w 1377"/>
                      <a:gd name="T75" fmla="*/ 1153 h 1380"/>
                      <a:gd name="T76" fmla="*/ 1261 w 1377"/>
                      <a:gd name="T77" fmla="*/ 1072 h 1380"/>
                      <a:gd name="T78" fmla="*/ 1312 w 1377"/>
                      <a:gd name="T79" fmla="*/ 985 h 1380"/>
                      <a:gd name="T80" fmla="*/ 1348 w 1377"/>
                      <a:gd name="T81" fmla="*/ 890 h 1380"/>
                      <a:gd name="T82" fmla="*/ 1370 w 1377"/>
                      <a:gd name="T83" fmla="*/ 790 h 1380"/>
                      <a:gd name="T84" fmla="*/ 1377 w 1377"/>
                      <a:gd name="T85" fmla="*/ 690 h 13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377" h="1380">
                        <a:moveTo>
                          <a:pt x="1377" y="690"/>
                        </a:moveTo>
                        <a:lnTo>
                          <a:pt x="1377" y="656"/>
                        </a:lnTo>
                        <a:lnTo>
                          <a:pt x="1374" y="622"/>
                        </a:lnTo>
                        <a:lnTo>
                          <a:pt x="1370" y="588"/>
                        </a:lnTo>
                        <a:lnTo>
                          <a:pt x="1364" y="555"/>
                        </a:lnTo>
                        <a:lnTo>
                          <a:pt x="1357" y="522"/>
                        </a:lnTo>
                        <a:lnTo>
                          <a:pt x="1348" y="490"/>
                        </a:lnTo>
                        <a:lnTo>
                          <a:pt x="1337" y="458"/>
                        </a:lnTo>
                        <a:lnTo>
                          <a:pt x="1325" y="426"/>
                        </a:lnTo>
                        <a:lnTo>
                          <a:pt x="1312" y="395"/>
                        </a:lnTo>
                        <a:lnTo>
                          <a:pt x="1296" y="365"/>
                        </a:lnTo>
                        <a:lnTo>
                          <a:pt x="1280" y="335"/>
                        </a:lnTo>
                        <a:lnTo>
                          <a:pt x="1261" y="306"/>
                        </a:lnTo>
                        <a:lnTo>
                          <a:pt x="1242" y="279"/>
                        </a:lnTo>
                        <a:lnTo>
                          <a:pt x="1221" y="252"/>
                        </a:lnTo>
                        <a:lnTo>
                          <a:pt x="1199" y="227"/>
                        </a:lnTo>
                        <a:lnTo>
                          <a:pt x="1176" y="202"/>
                        </a:lnTo>
                        <a:lnTo>
                          <a:pt x="1152" y="179"/>
                        </a:lnTo>
                        <a:lnTo>
                          <a:pt x="1126" y="157"/>
                        </a:lnTo>
                        <a:lnTo>
                          <a:pt x="1099" y="136"/>
                        </a:lnTo>
                        <a:lnTo>
                          <a:pt x="1071" y="116"/>
                        </a:lnTo>
                        <a:lnTo>
                          <a:pt x="1043" y="99"/>
                        </a:lnTo>
                        <a:lnTo>
                          <a:pt x="1013" y="82"/>
                        </a:lnTo>
                        <a:lnTo>
                          <a:pt x="984" y="67"/>
                        </a:lnTo>
                        <a:lnTo>
                          <a:pt x="953" y="53"/>
                        </a:lnTo>
                        <a:lnTo>
                          <a:pt x="921" y="41"/>
                        </a:lnTo>
                        <a:lnTo>
                          <a:pt x="889" y="30"/>
                        </a:lnTo>
                        <a:lnTo>
                          <a:pt x="857" y="21"/>
                        </a:lnTo>
                        <a:lnTo>
                          <a:pt x="823" y="13"/>
                        </a:lnTo>
                        <a:lnTo>
                          <a:pt x="790" y="8"/>
                        </a:lnTo>
                        <a:lnTo>
                          <a:pt x="756" y="4"/>
                        </a:lnTo>
                        <a:lnTo>
                          <a:pt x="723" y="1"/>
                        </a:lnTo>
                        <a:lnTo>
                          <a:pt x="689" y="0"/>
                        </a:lnTo>
                        <a:lnTo>
                          <a:pt x="655" y="1"/>
                        </a:lnTo>
                        <a:lnTo>
                          <a:pt x="621" y="4"/>
                        </a:lnTo>
                        <a:lnTo>
                          <a:pt x="588" y="8"/>
                        </a:lnTo>
                        <a:lnTo>
                          <a:pt x="555" y="13"/>
                        </a:lnTo>
                        <a:lnTo>
                          <a:pt x="522" y="21"/>
                        </a:lnTo>
                        <a:lnTo>
                          <a:pt x="488" y="30"/>
                        </a:lnTo>
                        <a:lnTo>
                          <a:pt x="456" y="41"/>
                        </a:lnTo>
                        <a:lnTo>
                          <a:pt x="425" y="53"/>
                        </a:lnTo>
                        <a:lnTo>
                          <a:pt x="395" y="67"/>
                        </a:lnTo>
                        <a:lnTo>
                          <a:pt x="364" y="82"/>
                        </a:lnTo>
                        <a:lnTo>
                          <a:pt x="335" y="99"/>
                        </a:lnTo>
                        <a:lnTo>
                          <a:pt x="306" y="116"/>
                        </a:lnTo>
                        <a:lnTo>
                          <a:pt x="278" y="136"/>
                        </a:lnTo>
                        <a:lnTo>
                          <a:pt x="252" y="157"/>
                        </a:lnTo>
                        <a:lnTo>
                          <a:pt x="227" y="179"/>
                        </a:lnTo>
                        <a:lnTo>
                          <a:pt x="202" y="202"/>
                        </a:lnTo>
                        <a:lnTo>
                          <a:pt x="178" y="227"/>
                        </a:lnTo>
                        <a:lnTo>
                          <a:pt x="157" y="252"/>
                        </a:lnTo>
                        <a:lnTo>
                          <a:pt x="136" y="279"/>
                        </a:lnTo>
                        <a:lnTo>
                          <a:pt x="116" y="306"/>
                        </a:lnTo>
                        <a:lnTo>
                          <a:pt x="98" y="335"/>
                        </a:lnTo>
                        <a:lnTo>
                          <a:pt x="82" y="365"/>
                        </a:lnTo>
                        <a:lnTo>
                          <a:pt x="66" y="395"/>
                        </a:lnTo>
                        <a:lnTo>
                          <a:pt x="52" y="426"/>
                        </a:lnTo>
                        <a:lnTo>
                          <a:pt x="40" y="458"/>
                        </a:lnTo>
                        <a:lnTo>
                          <a:pt x="30" y="490"/>
                        </a:lnTo>
                        <a:lnTo>
                          <a:pt x="21" y="522"/>
                        </a:lnTo>
                        <a:lnTo>
                          <a:pt x="13" y="555"/>
                        </a:lnTo>
                        <a:lnTo>
                          <a:pt x="8" y="588"/>
                        </a:lnTo>
                        <a:lnTo>
                          <a:pt x="3" y="622"/>
                        </a:lnTo>
                        <a:lnTo>
                          <a:pt x="1" y="656"/>
                        </a:lnTo>
                        <a:lnTo>
                          <a:pt x="0" y="690"/>
                        </a:lnTo>
                        <a:lnTo>
                          <a:pt x="1" y="724"/>
                        </a:lnTo>
                        <a:lnTo>
                          <a:pt x="3" y="757"/>
                        </a:lnTo>
                        <a:lnTo>
                          <a:pt x="8" y="790"/>
                        </a:lnTo>
                        <a:lnTo>
                          <a:pt x="13" y="825"/>
                        </a:lnTo>
                        <a:lnTo>
                          <a:pt x="21" y="857"/>
                        </a:lnTo>
                        <a:lnTo>
                          <a:pt x="30" y="890"/>
                        </a:lnTo>
                        <a:lnTo>
                          <a:pt x="40" y="922"/>
                        </a:lnTo>
                        <a:lnTo>
                          <a:pt x="52" y="954"/>
                        </a:lnTo>
                        <a:lnTo>
                          <a:pt x="66" y="985"/>
                        </a:lnTo>
                        <a:lnTo>
                          <a:pt x="82" y="1015"/>
                        </a:lnTo>
                        <a:lnTo>
                          <a:pt x="98" y="1045"/>
                        </a:lnTo>
                        <a:lnTo>
                          <a:pt x="116" y="1072"/>
                        </a:lnTo>
                        <a:lnTo>
                          <a:pt x="136" y="1100"/>
                        </a:lnTo>
                        <a:lnTo>
                          <a:pt x="157" y="1128"/>
                        </a:lnTo>
                        <a:lnTo>
                          <a:pt x="178" y="1153"/>
                        </a:lnTo>
                        <a:lnTo>
                          <a:pt x="202" y="1177"/>
                        </a:lnTo>
                        <a:lnTo>
                          <a:pt x="227" y="1201"/>
                        </a:lnTo>
                        <a:lnTo>
                          <a:pt x="252" y="1223"/>
                        </a:lnTo>
                        <a:lnTo>
                          <a:pt x="278" y="1244"/>
                        </a:lnTo>
                        <a:lnTo>
                          <a:pt x="306" y="1264"/>
                        </a:lnTo>
                        <a:lnTo>
                          <a:pt x="335" y="1281"/>
                        </a:lnTo>
                        <a:lnTo>
                          <a:pt x="364" y="1298"/>
                        </a:lnTo>
                        <a:lnTo>
                          <a:pt x="395" y="1313"/>
                        </a:lnTo>
                        <a:lnTo>
                          <a:pt x="425" y="1327"/>
                        </a:lnTo>
                        <a:lnTo>
                          <a:pt x="456" y="1339"/>
                        </a:lnTo>
                        <a:lnTo>
                          <a:pt x="488" y="1350"/>
                        </a:lnTo>
                        <a:lnTo>
                          <a:pt x="522" y="1359"/>
                        </a:lnTo>
                        <a:lnTo>
                          <a:pt x="555" y="1366"/>
                        </a:lnTo>
                        <a:lnTo>
                          <a:pt x="588" y="1372"/>
                        </a:lnTo>
                        <a:lnTo>
                          <a:pt x="621" y="1376"/>
                        </a:lnTo>
                        <a:lnTo>
                          <a:pt x="655" y="1378"/>
                        </a:lnTo>
                        <a:lnTo>
                          <a:pt x="689" y="1380"/>
                        </a:lnTo>
                        <a:lnTo>
                          <a:pt x="723" y="1378"/>
                        </a:lnTo>
                        <a:lnTo>
                          <a:pt x="756" y="1376"/>
                        </a:lnTo>
                        <a:lnTo>
                          <a:pt x="790" y="1372"/>
                        </a:lnTo>
                        <a:lnTo>
                          <a:pt x="823" y="1366"/>
                        </a:lnTo>
                        <a:lnTo>
                          <a:pt x="857" y="1359"/>
                        </a:lnTo>
                        <a:lnTo>
                          <a:pt x="889" y="1350"/>
                        </a:lnTo>
                        <a:lnTo>
                          <a:pt x="921" y="1339"/>
                        </a:lnTo>
                        <a:lnTo>
                          <a:pt x="953" y="1327"/>
                        </a:lnTo>
                        <a:lnTo>
                          <a:pt x="984" y="1313"/>
                        </a:lnTo>
                        <a:lnTo>
                          <a:pt x="1013" y="1298"/>
                        </a:lnTo>
                        <a:lnTo>
                          <a:pt x="1043" y="1281"/>
                        </a:lnTo>
                        <a:lnTo>
                          <a:pt x="1071" y="1264"/>
                        </a:lnTo>
                        <a:lnTo>
                          <a:pt x="1099" y="1244"/>
                        </a:lnTo>
                        <a:lnTo>
                          <a:pt x="1126" y="1223"/>
                        </a:lnTo>
                        <a:lnTo>
                          <a:pt x="1152" y="1201"/>
                        </a:lnTo>
                        <a:lnTo>
                          <a:pt x="1176" y="1177"/>
                        </a:lnTo>
                        <a:lnTo>
                          <a:pt x="1199" y="1153"/>
                        </a:lnTo>
                        <a:lnTo>
                          <a:pt x="1221" y="1128"/>
                        </a:lnTo>
                        <a:lnTo>
                          <a:pt x="1242" y="1100"/>
                        </a:lnTo>
                        <a:lnTo>
                          <a:pt x="1261" y="1072"/>
                        </a:lnTo>
                        <a:lnTo>
                          <a:pt x="1280" y="1045"/>
                        </a:lnTo>
                        <a:lnTo>
                          <a:pt x="1296" y="1015"/>
                        </a:lnTo>
                        <a:lnTo>
                          <a:pt x="1312" y="985"/>
                        </a:lnTo>
                        <a:lnTo>
                          <a:pt x="1325" y="954"/>
                        </a:lnTo>
                        <a:lnTo>
                          <a:pt x="1337" y="922"/>
                        </a:lnTo>
                        <a:lnTo>
                          <a:pt x="1348" y="890"/>
                        </a:lnTo>
                        <a:lnTo>
                          <a:pt x="1357" y="857"/>
                        </a:lnTo>
                        <a:lnTo>
                          <a:pt x="1364" y="825"/>
                        </a:lnTo>
                        <a:lnTo>
                          <a:pt x="1370" y="790"/>
                        </a:lnTo>
                        <a:lnTo>
                          <a:pt x="1374" y="757"/>
                        </a:lnTo>
                        <a:lnTo>
                          <a:pt x="1377" y="724"/>
                        </a:lnTo>
                        <a:lnTo>
                          <a:pt x="1377" y="690"/>
                        </a:lnTo>
                        <a:close/>
                      </a:path>
                    </a:pathLst>
                  </a:custGeom>
                  <a:noFill/>
                  <a:ln w="38100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60182" name="Line 86"/>
                  <p:cNvSpPr>
                    <a:spLocks noChangeShapeType="1"/>
                  </p:cNvSpPr>
                  <p:nvPr/>
                </p:nvSpPr>
                <p:spPr bwMode="auto">
                  <a:xfrm>
                    <a:off x="113" y="3423"/>
                    <a:ext cx="132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60183" name="Line 87"/>
                  <p:cNvSpPr>
                    <a:spLocks noChangeShapeType="1"/>
                  </p:cNvSpPr>
                  <p:nvPr/>
                </p:nvSpPr>
                <p:spPr bwMode="auto">
                  <a:xfrm>
                    <a:off x="284" y="3423"/>
                    <a:ext cx="30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60184" name="Line 88"/>
                  <p:cNvSpPr>
                    <a:spLocks noChangeShapeType="1"/>
                  </p:cNvSpPr>
                  <p:nvPr/>
                </p:nvSpPr>
                <p:spPr bwMode="auto">
                  <a:xfrm>
                    <a:off x="351" y="3423"/>
                    <a:ext cx="190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60185" name="Line 89"/>
                  <p:cNvSpPr>
                    <a:spLocks noChangeShapeType="1"/>
                  </p:cNvSpPr>
                  <p:nvPr/>
                </p:nvSpPr>
                <p:spPr bwMode="auto">
                  <a:xfrm>
                    <a:off x="580" y="3423"/>
                    <a:ext cx="30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60186" name="Line 90"/>
                  <p:cNvSpPr>
                    <a:spLocks noChangeShapeType="1"/>
                  </p:cNvSpPr>
                  <p:nvPr/>
                </p:nvSpPr>
                <p:spPr bwMode="auto">
                  <a:xfrm>
                    <a:off x="646" y="3423"/>
                    <a:ext cx="134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60187" name="Line 91"/>
                  <p:cNvSpPr>
                    <a:spLocks noChangeShapeType="1"/>
                  </p:cNvSpPr>
                  <p:nvPr/>
                </p:nvSpPr>
                <p:spPr bwMode="auto">
                  <a:xfrm>
                    <a:off x="513" y="3157"/>
                    <a:ext cx="0" cy="128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60188" name="Line 92"/>
                  <p:cNvSpPr>
                    <a:spLocks noChangeShapeType="1"/>
                  </p:cNvSpPr>
                  <p:nvPr/>
                </p:nvSpPr>
                <p:spPr bwMode="auto">
                  <a:xfrm>
                    <a:off x="513" y="3324"/>
                    <a:ext cx="0" cy="3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60189" name="Line 93"/>
                  <p:cNvSpPr>
                    <a:spLocks noChangeShapeType="1"/>
                  </p:cNvSpPr>
                  <p:nvPr/>
                </p:nvSpPr>
                <p:spPr bwMode="auto">
                  <a:xfrm>
                    <a:off x="513" y="3391"/>
                    <a:ext cx="0" cy="19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60190" name="Line 94"/>
                  <p:cNvSpPr>
                    <a:spLocks noChangeShapeType="1"/>
                  </p:cNvSpPr>
                  <p:nvPr/>
                </p:nvSpPr>
                <p:spPr bwMode="auto">
                  <a:xfrm>
                    <a:off x="513" y="3620"/>
                    <a:ext cx="0" cy="3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60191" name="Line 95"/>
                  <p:cNvSpPr>
                    <a:spLocks noChangeShapeType="1"/>
                  </p:cNvSpPr>
                  <p:nvPr/>
                </p:nvSpPr>
                <p:spPr bwMode="auto">
                  <a:xfrm>
                    <a:off x="513" y="3689"/>
                    <a:ext cx="0" cy="12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60192" name="Line 96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2169" y="3423"/>
                    <a:ext cx="30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60193" name="Line 97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942" y="3423"/>
                    <a:ext cx="190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60194" name="Line 9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873" y="3423"/>
                    <a:ext cx="31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60195" name="Line 9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690" y="3423"/>
                    <a:ext cx="147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60196" name="Line 100"/>
                  <p:cNvSpPr>
                    <a:spLocks noChangeShapeType="1"/>
                  </p:cNvSpPr>
                  <p:nvPr/>
                </p:nvSpPr>
                <p:spPr bwMode="auto">
                  <a:xfrm>
                    <a:off x="1970" y="3149"/>
                    <a:ext cx="0" cy="13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60197" name="Line 101"/>
                  <p:cNvSpPr>
                    <a:spLocks noChangeShapeType="1"/>
                  </p:cNvSpPr>
                  <p:nvPr/>
                </p:nvSpPr>
                <p:spPr bwMode="auto">
                  <a:xfrm>
                    <a:off x="1970" y="3322"/>
                    <a:ext cx="0" cy="3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60198" name="Line 102"/>
                  <p:cNvSpPr>
                    <a:spLocks noChangeShapeType="1"/>
                  </p:cNvSpPr>
                  <p:nvPr/>
                </p:nvSpPr>
                <p:spPr bwMode="auto">
                  <a:xfrm>
                    <a:off x="1970" y="3391"/>
                    <a:ext cx="0" cy="188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60199" name="Line 103"/>
                  <p:cNvSpPr>
                    <a:spLocks noChangeShapeType="1"/>
                  </p:cNvSpPr>
                  <p:nvPr/>
                </p:nvSpPr>
                <p:spPr bwMode="auto">
                  <a:xfrm>
                    <a:off x="1970" y="3618"/>
                    <a:ext cx="0" cy="3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60200" name="Line 104"/>
                  <p:cNvSpPr>
                    <a:spLocks noChangeShapeType="1"/>
                  </p:cNvSpPr>
                  <p:nvPr/>
                </p:nvSpPr>
                <p:spPr bwMode="auto">
                  <a:xfrm>
                    <a:off x="1970" y="3687"/>
                    <a:ext cx="0" cy="13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260201" name="Line 105"/>
                <p:cNvSpPr>
                  <a:spLocks noChangeShapeType="1"/>
                </p:cNvSpPr>
                <p:nvPr/>
              </p:nvSpPr>
              <p:spPr bwMode="auto">
                <a:xfrm flipH="1">
                  <a:off x="2238" y="3423"/>
                  <a:ext cx="145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260202" name="Group 106"/>
              <p:cNvGrpSpPr>
                <a:grpSpLocks/>
              </p:cNvGrpSpPr>
              <p:nvPr/>
            </p:nvGrpSpPr>
            <p:grpSpPr bwMode="auto">
              <a:xfrm>
                <a:off x="3297" y="1729"/>
                <a:ext cx="423" cy="521"/>
                <a:chOff x="3297" y="1729"/>
                <a:chExt cx="423" cy="521"/>
              </a:xfrm>
            </p:grpSpPr>
            <p:sp>
              <p:nvSpPr>
                <p:cNvPr id="260203" name="Line 107"/>
                <p:cNvSpPr>
                  <a:spLocks noChangeShapeType="1"/>
                </p:cNvSpPr>
                <p:nvPr/>
              </p:nvSpPr>
              <p:spPr bwMode="auto">
                <a:xfrm>
                  <a:off x="3508" y="1729"/>
                  <a:ext cx="0" cy="208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204" name="Line 108"/>
                <p:cNvSpPr>
                  <a:spLocks noChangeShapeType="1"/>
                </p:cNvSpPr>
                <p:nvPr/>
              </p:nvSpPr>
              <p:spPr bwMode="auto">
                <a:xfrm>
                  <a:off x="3508" y="1976"/>
                  <a:ext cx="0" cy="3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205" name="Line 109"/>
                <p:cNvSpPr>
                  <a:spLocks noChangeShapeType="1"/>
                </p:cNvSpPr>
                <p:nvPr/>
              </p:nvSpPr>
              <p:spPr bwMode="auto">
                <a:xfrm>
                  <a:off x="3508" y="2043"/>
                  <a:ext cx="0" cy="20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206" name="Line 110"/>
                <p:cNvSpPr>
                  <a:spLocks noChangeShapeType="1"/>
                </p:cNvSpPr>
                <p:nvPr/>
              </p:nvSpPr>
              <p:spPr bwMode="auto">
                <a:xfrm flipV="1">
                  <a:off x="3297" y="2107"/>
                  <a:ext cx="0" cy="5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207" name="Line 111"/>
                <p:cNvSpPr>
                  <a:spLocks noChangeShapeType="1"/>
                </p:cNvSpPr>
                <p:nvPr/>
              </p:nvSpPr>
              <p:spPr bwMode="auto">
                <a:xfrm flipV="1">
                  <a:off x="3297" y="1993"/>
                  <a:ext cx="0" cy="9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208" name="Line 112"/>
                <p:cNvSpPr>
                  <a:spLocks noChangeShapeType="1"/>
                </p:cNvSpPr>
                <p:nvPr/>
              </p:nvSpPr>
              <p:spPr bwMode="auto">
                <a:xfrm flipV="1">
                  <a:off x="3297" y="1878"/>
                  <a:ext cx="0" cy="9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209" name="Line 113"/>
                <p:cNvSpPr>
                  <a:spLocks noChangeShapeType="1"/>
                </p:cNvSpPr>
                <p:nvPr/>
              </p:nvSpPr>
              <p:spPr bwMode="auto">
                <a:xfrm flipV="1">
                  <a:off x="3297" y="1799"/>
                  <a:ext cx="0" cy="58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210" name="Line 114"/>
                <p:cNvSpPr>
                  <a:spLocks noChangeShapeType="1"/>
                </p:cNvSpPr>
                <p:nvPr/>
              </p:nvSpPr>
              <p:spPr bwMode="auto">
                <a:xfrm flipV="1">
                  <a:off x="3720" y="2107"/>
                  <a:ext cx="0" cy="5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211" name="Line 115"/>
                <p:cNvSpPr>
                  <a:spLocks noChangeShapeType="1"/>
                </p:cNvSpPr>
                <p:nvPr/>
              </p:nvSpPr>
              <p:spPr bwMode="auto">
                <a:xfrm flipV="1">
                  <a:off x="3720" y="1993"/>
                  <a:ext cx="0" cy="9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212" name="Line 116"/>
                <p:cNvSpPr>
                  <a:spLocks noChangeShapeType="1"/>
                </p:cNvSpPr>
                <p:nvPr/>
              </p:nvSpPr>
              <p:spPr bwMode="auto">
                <a:xfrm flipV="1">
                  <a:off x="3720" y="1878"/>
                  <a:ext cx="0" cy="9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213" name="Line 117"/>
                <p:cNvSpPr>
                  <a:spLocks noChangeShapeType="1"/>
                </p:cNvSpPr>
                <p:nvPr/>
              </p:nvSpPr>
              <p:spPr bwMode="auto">
                <a:xfrm flipV="1">
                  <a:off x="3720" y="1799"/>
                  <a:ext cx="0" cy="58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260214" name="Group 118"/>
              <p:cNvGrpSpPr>
                <a:grpSpLocks/>
              </p:cNvGrpSpPr>
              <p:nvPr/>
            </p:nvGrpSpPr>
            <p:grpSpPr bwMode="auto">
              <a:xfrm>
                <a:off x="666" y="494"/>
                <a:ext cx="1153" cy="911"/>
                <a:chOff x="666" y="494"/>
                <a:chExt cx="1153" cy="911"/>
              </a:xfrm>
            </p:grpSpPr>
            <p:grpSp>
              <p:nvGrpSpPr>
                <p:cNvPr id="260215" name="Group 119"/>
                <p:cNvGrpSpPr>
                  <a:grpSpLocks/>
                </p:cNvGrpSpPr>
                <p:nvPr/>
              </p:nvGrpSpPr>
              <p:grpSpPr bwMode="auto">
                <a:xfrm>
                  <a:off x="666" y="690"/>
                  <a:ext cx="1153" cy="517"/>
                  <a:chOff x="666" y="690"/>
                  <a:chExt cx="1153" cy="517"/>
                </a:xfrm>
              </p:grpSpPr>
              <p:sp>
                <p:nvSpPr>
                  <p:cNvPr id="260216" name="Line 120"/>
                  <p:cNvSpPr>
                    <a:spLocks noChangeShapeType="1"/>
                  </p:cNvSpPr>
                  <p:nvPr/>
                </p:nvSpPr>
                <p:spPr bwMode="auto">
                  <a:xfrm>
                    <a:off x="666" y="950"/>
                    <a:ext cx="227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60217" name="Line 121"/>
                  <p:cNvSpPr>
                    <a:spLocks noChangeShapeType="1"/>
                  </p:cNvSpPr>
                  <p:nvPr/>
                </p:nvSpPr>
                <p:spPr bwMode="auto">
                  <a:xfrm>
                    <a:off x="932" y="950"/>
                    <a:ext cx="30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60218" name="Line 122"/>
                  <p:cNvSpPr>
                    <a:spLocks noChangeShapeType="1"/>
                  </p:cNvSpPr>
                  <p:nvPr/>
                </p:nvSpPr>
                <p:spPr bwMode="auto">
                  <a:xfrm>
                    <a:off x="1001" y="950"/>
                    <a:ext cx="190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60219" name="Line 123"/>
                  <p:cNvSpPr>
                    <a:spLocks noChangeShapeType="1"/>
                  </p:cNvSpPr>
                  <p:nvPr/>
                </p:nvSpPr>
                <p:spPr bwMode="auto">
                  <a:xfrm>
                    <a:off x="1227" y="950"/>
                    <a:ext cx="31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60220" name="Line 124"/>
                  <p:cNvSpPr>
                    <a:spLocks noChangeShapeType="1"/>
                  </p:cNvSpPr>
                  <p:nvPr/>
                </p:nvSpPr>
                <p:spPr bwMode="auto">
                  <a:xfrm>
                    <a:off x="1297" y="950"/>
                    <a:ext cx="190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60221" name="Line 125"/>
                  <p:cNvSpPr>
                    <a:spLocks noChangeShapeType="1"/>
                  </p:cNvSpPr>
                  <p:nvPr/>
                </p:nvSpPr>
                <p:spPr bwMode="auto">
                  <a:xfrm>
                    <a:off x="1523" y="950"/>
                    <a:ext cx="31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60222" name="Line 126"/>
                  <p:cNvSpPr>
                    <a:spLocks noChangeShapeType="1"/>
                  </p:cNvSpPr>
                  <p:nvPr/>
                </p:nvSpPr>
                <p:spPr bwMode="auto">
                  <a:xfrm>
                    <a:off x="1593" y="950"/>
                    <a:ext cx="22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60223" name="Freeform 127"/>
                  <p:cNvSpPr>
                    <a:spLocks/>
                  </p:cNvSpPr>
                  <p:nvPr/>
                </p:nvSpPr>
                <p:spPr bwMode="auto">
                  <a:xfrm>
                    <a:off x="983" y="690"/>
                    <a:ext cx="517" cy="517"/>
                  </a:xfrm>
                  <a:custGeom>
                    <a:avLst/>
                    <a:gdLst>
                      <a:gd name="T0" fmla="*/ 1669 w 1672"/>
                      <a:gd name="T1" fmla="*/ 762 h 1674"/>
                      <a:gd name="T2" fmla="*/ 1651 w 1672"/>
                      <a:gd name="T3" fmla="*/ 651 h 1674"/>
                      <a:gd name="T4" fmla="*/ 1619 w 1672"/>
                      <a:gd name="T5" fmla="*/ 543 h 1674"/>
                      <a:gd name="T6" fmla="*/ 1573 w 1672"/>
                      <a:gd name="T7" fmla="*/ 441 h 1674"/>
                      <a:gd name="T8" fmla="*/ 1513 w 1672"/>
                      <a:gd name="T9" fmla="*/ 346 h 1674"/>
                      <a:gd name="T10" fmla="*/ 1441 w 1672"/>
                      <a:gd name="T11" fmla="*/ 258 h 1674"/>
                      <a:gd name="T12" fmla="*/ 1357 w 1672"/>
                      <a:gd name="T13" fmla="*/ 183 h 1674"/>
                      <a:gd name="T14" fmla="*/ 1266 w 1672"/>
                      <a:gd name="T15" fmla="*/ 119 h 1674"/>
                      <a:gd name="T16" fmla="*/ 1165 w 1672"/>
                      <a:gd name="T17" fmla="*/ 67 h 1674"/>
                      <a:gd name="T18" fmla="*/ 1059 w 1672"/>
                      <a:gd name="T19" fmla="*/ 31 h 1674"/>
                      <a:gd name="T20" fmla="*/ 948 w 1672"/>
                      <a:gd name="T21" fmla="*/ 7 h 1674"/>
                      <a:gd name="T22" fmla="*/ 837 w 1672"/>
                      <a:gd name="T23" fmla="*/ 0 h 1674"/>
                      <a:gd name="T24" fmla="*/ 724 w 1672"/>
                      <a:gd name="T25" fmla="*/ 7 h 1674"/>
                      <a:gd name="T26" fmla="*/ 613 w 1672"/>
                      <a:gd name="T27" fmla="*/ 31 h 1674"/>
                      <a:gd name="T28" fmla="*/ 507 w 1672"/>
                      <a:gd name="T29" fmla="*/ 67 h 1674"/>
                      <a:gd name="T30" fmla="*/ 407 w 1672"/>
                      <a:gd name="T31" fmla="*/ 119 h 1674"/>
                      <a:gd name="T32" fmla="*/ 315 w 1672"/>
                      <a:gd name="T33" fmla="*/ 183 h 1674"/>
                      <a:gd name="T34" fmla="*/ 232 w 1672"/>
                      <a:gd name="T35" fmla="*/ 258 h 1674"/>
                      <a:gd name="T36" fmla="*/ 159 w 1672"/>
                      <a:gd name="T37" fmla="*/ 346 h 1674"/>
                      <a:gd name="T38" fmla="*/ 99 w 1672"/>
                      <a:gd name="T39" fmla="*/ 441 h 1674"/>
                      <a:gd name="T40" fmla="*/ 53 w 1672"/>
                      <a:gd name="T41" fmla="*/ 543 h 1674"/>
                      <a:gd name="T42" fmla="*/ 21 w 1672"/>
                      <a:gd name="T43" fmla="*/ 651 h 1674"/>
                      <a:gd name="T44" fmla="*/ 3 w 1672"/>
                      <a:gd name="T45" fmla="*/ 762 h 1674"/>
                      <a:gd name="T46" fmla="*/ 1 w 1672"/>
                      <a:gd name="T47" fmla="*/ 875 h 1674"/>
                      <a:gd name="T48" fmla="*/ 13 w 1672"/>
                      <a:gd name="T49" fmla="*/ 987 h 1674"/>
                      <a:gd name="T50" fmla="*/ 41 w 1672"/>
                      <a:gd name="T51" fmla="*/ 1096 h 1674"/>
                      <a:gd name="T52" fmla="*/ 83 w 1672"/>
                      <a:gd name="T53" fmla="*/ 1200 h 1674"/>
                      <a:gd name="T54" fmla="*/ 138 w 1672"/>
                      <a:gd name="T55" fmla="*/ 1298 h 1674"/>
                      <a:gd name="T56" fmla="*/ 207 w 1672"/>
                      <a:gd name="T57" fmla="*/ 1388 h 1674"/>
                      <a:gd name="T58" fmla="*/ 286 w 1672"/>
                      <a:gd name="T59" fmla="*/ 1467 h 1674"/>
                      <a:gd name="T60" fmla="*/ 376 w 1672"/>
                      <a:gd name="T61" fmla="*/ 1536 h 1674"/>
                      <a:gd name="T62" fmla="*/ 473 w 1672"/>
                      <a:gd name="T63" fmla="*/ 1591 h 1674"/>
                      <a:gd name="T64" fmla="*/ 578 w 1672"/>
                      <a:gd name="T65" fmla="*/ 1633 h 1674"/>
                      <a:gd name="T66" fmla="*/ 686 w 1672"/>
                      <a:gd name="T67" fmla="*/ 1661 h 1674"/>
                      <a:gd name="T68" fmla="*/ 799 w 1672"/>
                      <a:gd name="T69" fmla="*/ 1673 h 1674"/>
                      <a:gd name="T70" fmla="*/ 911 w 1672"/>
                      <a:gd name="T71" fmla="*/ 1671 h 1674"/>
                      <a:gd name="T72" fmla="*/ 1022 w 1672"/>
                      <a:gd name="T73" fmla="*/ 1653 h 1674"/>
                      <a:gd name="T74" fmla="*/ 1130 w 1672"/>
                      <a:gd name="T75" fmla="*/ 1621 h 1674"/>
                      <a:gd name="T76" fmla="*/ 1232 w 1672"/>
                      <a:gd name="T77" fmla="*/ 1575 h 1674"/>
                      <a:gd name="T78" fmla="*/ 1327 w 1672"/>
                      <a:gd name="T79" fmla="*/ 1514 h 1674"/>
                      <a:gd name="T80" fmla="*/ 1415 w 1672"/>
                      <a:gd name="T81" fmla="*/ 1442 h 1674"/>
                      <a:gd name="T82" fmla="*/ 1490 w 1672"/>
                      <a:gd name="T83" fmla="*/ 1359 h 1674"/>
                      <a:gd name="T84" fmla="*/ 1554 w 1672"/>
                      <a:gd name="T85" fmla="*/ 1266 h 1674"/>
                      <a:gd name="T86" fmla="*/ 1605 w 1672"/>
                      <a:gd name="T87" fmla="*/ 1166 h 1674"/>
                      <a:gd name="T88" fmla="*/ 1642 w 1672"/>
                      <a:gd name="T89" fmla="*/ 1060 h 1674"/>
                      <a:gd name="T90" fmla="*/ 1665 w 1672"/>
                      <a:gd name="T91" fmla="*/ 949 h 1674"/>
                      <a:gd name="T92" fmla="*/ 1672 w 1672"/>
                      <a:gd name="T93" fmla="*/ 837 h 167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1672" h="1674">
                        <a:moveTo>
                          <a:pt x="1672" y="837"/>
                        </a:moveTo>
                        <a:lnTo>
                          <a:pt x="1672" y="800"/>
                        </a:lnTo>
                        <a:lnTo>
                          <a:pt x="1669" y="762"/>
                        </a:lnTo>
                        <a:lnTo>
                          <a:pt x="1665" y="725"/>
                        </a:lnTo>
                        <a:lnTo>
                          <a:pt x="1659" y="687"/>
                        </a:lnTo>
                        <a:lnTo>
                          <a:pt x="1651" y="651"/>
                        </a:lnTo>
                        <a:lnTo>
                          <a:pt x="1642" y="614"/>
                        </a:lnTo>
                        <a:lnTo>
                          <a:pt x="1631" y="579"/>
                        </a:lnTo>
                        <a:lnTo>
                          <a:pt x="1619" y="543"/>
                        </a:lnTo>
                        <a:lnTo>
                          <a:pt x="1605" y="508"/>
                        </a:lnTo>
                        <a:lnTo>
                          <a:pt x="1589" y="474"/>
                        </a:lnTo>
                        <a:lnTo>
                          <a:pt x="1573" y="441"/>
                        </a:lnTo>
                        <a:lnTo>
                          <a:pt x="1554" y="407"/>
                        </a:lnTo>
                        <a:lnTo>
                          <a:pt x="1534" y="377"/>
                        </a:lnTo>
                        <a:lnTo>
                          <a:pt x="1513" y="346"/>
                        </a:lnTo>
                        <a:lnTo>
                          <a:pt x="1490" y="316"/>
                        </a:lnTo>
                        <a:lnTo>
                          <a:pt x="1466" y="286"/>
                        </a:lnTo>
                        <a:lnTo>
                          <a:pt x="1441" y="258"/>
                        </a:lnTo>
                        <a:lnTo>
                          <a:pt x="1415" y="232"/>
                        </a:lnTo>
                        <a:lnTo>
                          <a:pt x="1386" y="206"/>
                        </a:lnTo>
                        <a:lnTo>
                          <a:pt x="1357" y="183"/>
                        </a:lnTo>
                        <a:lnTo>
                          <a:pt x="1327" y="160"/>
                        </a:lnTo>
                        <a:lnTo>
                          <a:pt x="1296" y="139"/>
                        </a:lnTo>
                        <a:lnTo>
                          <a:pt x="1266" y="119"/>
                        </a:lnTo>
                        <a:lnTo>
                          <a:pt x="1232" y="100"/>
                        </a:lnTo>
                        <a:lnTo>
                          <a:pt x="1199" y="83"/>
                        </a:lnTo>
                        <a:lnTo>
                          <a:pt x="1165" y="67"/>
                        </a:lnTo>
                        <a:lnTo>
                          <a:pt x="1130" y="54"/>
                        </a:lnTo>
                        <a:lnTo>
                          <a:pt x="1094" y="41"/>
                        </a:lnTo>
                        <a:lnTo>
                          <a:pt x="1059" y="31"/>
                        </a:lnTo>
                        <a:lnTo>
                          <a:pt x="1022" y="21"/>
                        </a:lnTo>
                        <a:lnTo>
                          <a:pt x="986" y="14"/>
                        </a:lnTo>
                        <a:lnTo>
                          <a:pt x="948" y="7"/>
                        </a:lnTo>
                        <a:lnTo>
                          <a:pt x="911" y="3"/>
                        </a:lnTo>
                        <a:lnTo>
                          <a:pt x="874" y="1"/>
                        </a:lnTo>
                        <a:lnTo>
                          <a:pt x="837" y="0"/>
                        </a:lnTo>
                        <a:lnTo>
                          <a:pt x="799" y="1"/>
                        </a:lnTo>
                        <a:lnTo>
                          <a:pt x="762" y="3"/>
                        </a:lnTo>
                        <a:lnTo>
                          <a:pt x="724" y="7"/>
                        </a:lnTo>
                        <a:lnTo>
                          <a:pt x="686" y="14"/>
                        </a:lnTo>
                        <a:lnTo>
                          <a:pt x="650" y="21"/>
                        </a:lnTo>
                        <a:lnTo>
                          <a:pt x="613" y="31"/>
                        </a:lnTo>
                        <a:lnTo>
                          <a:pt x="578" y="41"/>
                        </a:lnTo>
                        <a:lnTo>
                          <a:pt x="543" y="54"/>
                        </a:lnTo>
                        <a:lnTo>
                          <a:pt x="507" y="67"/>
                        </a:lnTo>
                        <a:lnTo>
                          <a:pt x="473" y="83"/>
                        </a:lnTo>
                        <a:lnTo>
                          <a:pt x="440" y="100"/>
                        </a:lnTo>
                        <a:lnTo>
                          <a:pt x="407" y="119"/>
                        </a:lnTo>
                        <a:lnTo>
                          <a:pt x="376" y="139"/>
                        </a:lnTo>
                        <a:lnTo>
                          <a:pt x="345" y="160"/>
                        </a:lnTo>
                        <a:lnTo>
                          <a:pt x="315" y="183"/>
                        </a:lnTo>
                        <a:lnTo>
                          <a:pt x="286" y="206"/>
                        </a:lnTo>
                        <a:lnTo>
                          <a:pt x="259" y="232"/>
                        </a:lnTo>
                        <a:lnTo>
                          <a:pt x="232" y="258"/>
                        </a:lnTo>
                        <a:lnTo>
                          <a:pt x="207" y="286"/>
                        </a:lnTo>
                        <a:lnTo>
                          <a:pt x="182" y="316"/>
                        </a:lnTo>
                        <a:lnTo>
                          <a:pt x="159" y="346"/>
                        </a:lnTo>
                        <a:lnTo>
                          <a:pt x="138" y="377"/>
                        </a:lnTo>
                        <a:lnTo>
                          <a:pt x="118" y="407"/>
                        </a:lnTo>
                        <a:lnTo>
                          <a:pt x="99" y="441"/>
                        </a:lnTo>
                        <a:lnTo>
                          <a:pt x="83" y="474"/>
                        </a:lnTo>
                        <a:lnTo>
                          <a:pt x="67" y="508"/>
                        </a:lnTo>
                        <a:lnTo>
                          <a:pt x="53" y="543"/>
                        </a:lnTo>
                        <a:lnTo>
                          <a:pt x="41" y="579"/>
                        </a:lnTo>
                        <a:lnTo>
                          <a:pt x="30" y="614"/>
                        </a:lnTo>
                        <a:lnTo>
                          <a:pt x="21" y="651"/>
                        </a:lnTo>
                        <a:lnTo>
                          <a:pt x="13" y="687"/>
                        </a:lnTo>
                        <a:lnTo>
                          <a:pt x="8" y="725"/>
                        </a:lnTo>
                        <a:lnTo>
                          <a:pt x="3" y="762"/>
                        </a:lnTo>
                        <a:lnTo>
                          <a:pt x="1" y="800"/>
                        </a:lnTo>
                        <a:lnTo>
                          <a:pt x="0" y="837"/>
                        </a:lnTo>
                        <a:lnTo>
                          <a:pt x="1" y="875"/>
                        </a:lnTo>
                        <a:lnTo>
                          <a:pt x="3" y="913"/>
                        </a:lnTo>
                        <a:lnTo>
                          <a:pt x="8" y="949"/>
                        </a:lnTo>
                        <a:lnTo>
                          <a:pt x="13" y="987"/>
                        </a:lnTo>
                        <a:lnTo>
                          <a:pt x="21" y="1023"/>
                        </a:lnTo>
                        <a:lnTo>
                          <a:pt x="30" y="1060"/>
                        </a:lnTo>
                        <a:lnTo>
                          <a:pt x="41" y="1096"/>
                        </a:lnTo>
                        <a:lnTo>
                          <a:pt x="53" y="1131"/>
                        </a:lnTo>
                        <a:lnTo>
                          <a:pt x="67" y="1166"/>
                        </a:lnTo>
                        <a:lnTo>
                          <a:pt x="83" y="1200"/>
                        </a:lnTo>
                        <a:lnTo>
                          <a:pt x="99" y="1234"/>
                        </a:lnTo>
                        <a:lnTo>
                          <a:pt x="118" y="1266"/>
                        </a:lnTo>
                        <a:lnTo>
                          <a:pt x="138" y="1298"/>
                        </a:lnTo>
                        <a:lnTo>
                          <a:pt x="159" y="1329"/>
                        </a:lnTo>
                        <a:lnTo>
                          <a:pt x="182" y="1359"/>
                        </a:lnTo>
                        <a:lnTo>
                          <a:pt x="207" y="1388"/>
                        </a:lnTo>
                        <a:lnTo>
                          <a:pt x="232" y="1415"/>
                        </a:lnTo>
                        <a:lnTo>
                          <a:pt x="259" y="1442"/>
                        </a:lnTo>
                        <a:lnTo>
                          <a:pt x="286" y="1467"/>
                        </a:lnTo>
                        <a:lnTo>
                          <a:pt x="315" y="1492"/>
                        </a:lnTo>
                        <a:lnTo>
                          <a:pt x="345" y="1514"/>
                        </a:lnTo>
                        <a:lnTo>
                          <a:pt x="376" y="1536"/>
                        </a:lnTo>
                        <a:lnTo>
                          <a:pt x="407" y="1556"/>
                        </a:lnTo>
                        <a:lnTo>
                          <a:pt x="440" y="1575"/>
                        </a:lnTo>
                        <a:lnTo>
                          <a:pt x="473" y="1591"/>
                        </a:lnTo>
                        <a:lnTo>
                          <a:pt x="507" y="1607"/>
                        </a:lnTo>
                        <a:lnTo>
                          <a:pt x="543" y="1621"/>
                        </a:lnTo>
                        <a:lnTo>
                          <a:pt x="578" y="1633"/>
                        </a:lnTo>
                        <a:lnTo>
                          <a:pt x="613" y="1644"/>
                        </a:lnTo>
                        <a:lnTo>
                          <a:pt x="650" y="1653"/>
                        </a:lnTo>
                        <a:lnTo>
                          <a:pt x="686" y="1661"/>
                        </a:lnTo>
                        <a:lnTo>
                          <a:pt x="724" y="1666"/>
                        </a:lnTo>
                        <a:lnTo>
                          <a:pt x="762" y="1671"/>
                        </a:lnTo>
                        <a:lnTo>
                          <a:pt x="799" y="1673"/>
                        </a:lnTo>
                        <a:lnTo>
                          <a:pt x="837" y="1674"/>
                        </a:lnTo>
                        <a:lnTo>
                          <a:pt x="874" y="1673"/>
                        </a:lnTo>
                        <a:lnTo>
                          <a:pt x="911" y="1671"/>
                        </a:lnTo>
                        <a:lnTo>
                          <a:pt x="948" y="1666"/>
                        </a:lnTo>
                        <a:lnTo>
                          <a:pt x="986" y="1661"/>
                        </a:lnTo>
                        <a:lnTo>
                          <a:pt x="1022" y="1653"/>
                        </a:lnTo>
                        <a:lnTo>
                          <a:pt x="1059" y="1644"/>
                        </a:lnTo>
                        <a:lnTo>
                          <a:pt x="1094" y="1633"/>
                        </a:lnTo>
                        <a:lnTo>
                          <a:pt x="1130" y="1621"/>
                        </a:lnTo>
                        <a:lnTo>
                          <a:pt x="1165" y="1607"/>
                        </a:lnTo>
                        <a:lnTo>
                          <a:pt x="1199" y="1591"/>
                        </a:lnTo>
                        <a:lnTo>
                          <a:pt x="1232" y="1575"/>
                        </a:lnTo>
                        <a:lnTo>
                          <a:pt x="1266" y="1556"/>
                        </a:lnTo>
                        <a:lnTo>
                          <a:pt x="1296" y="1536"/>
                        </a:lnTo>
                        <a:lnTo>
                          <a:pt x="1327" y="1514"/>
                        </a:lnTo>
                        <a:lnTo>
                          <a:pt x="1357" y="1492"/>
                        </a:lnTo>
                        <a:lnTo>
                          <a:pt x="1386" y="1467"/>
                        </a:lnTo>
                        <a:lnTo>
                          <a:pt x="1415" y="1442"/>
                        </a:lnTo>
                        <a:lnTo>
                          <a:pt x="1441" y="1415"/>
                        </a:lnTo>
                        <a:lnTo>
                          <a:pt x="1466" y="1388"/>
                        </a:lnTo>
                        <a:lnTo>
                          <a:pt x="1490" y="1359"/>
                        </a:lnTo>
                        <a:lnTo>
                          <a:pt x="1513" y="1329"/>
                        </a:lnTo>
                        <a:lnTo>
                          <a:pt x="1534" y="1298"/>
                        </a:lnTo>
                        <a:lnTo>
                          <a:pt x="1554" y="1266"/>
                        </a:lnTo>
                        <a:lnTo>
                          <a:pt x="1573" y="1234"/>
                        </a:lnTo>
                        <a:lnTo>
                          <a:pt x="1589" y="1200"/>
                        </a:lnTo>
                        <a:lnTo>
                          <a:pt x="1605" y="1166"/>
                        </a:lnTo>
                        <a:lnTo>
                          <a:pt x="1619" y="1131"/>
                        </a:lnTo>
                        <a:lnTo>
                          <a:pt x="1631" y="1096"/>
                        </a:lnTo>
                        <a:lnTo>
                          <a:pt x="1642" y="1060"/>
                        </a:lnTo>
                        <a:lnTo>
                          <a:pt x="1651" y="1023"/>
                        </a:lnTo>
                        <a:lnTo>
                          <a:pt x="1659" y="987"/>
                        </a:lnTo>
                        <a:lnTo>
                          <a:pt x="1665" y="949"/>
                        </a:lnTo>
                        <a:lnTo>
                          <a:pt x="1669" y="913"/>
                        </a:lnTo>
                        <a:lnTo>
                          <a:pt x="1672" y="875"/>
                        </a:lnTo>
                        <a:lnTo>
                          <a:pt x="1672" y="837"/>
                        </a:lnTo>
                        <a:close/>
                      </a:path>
                    </a:pathLst>
                  </a:custGeom>
                  <a:noFill/>
                  <a:ln w="38100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260224" name="Freeform 128"/>
                <p:cNvSpPr>
                  <a:spLocks/>
                </p:cNvSpPr>
                <p:nvPr/>
              </p:nvSpPr>
              <p:spPr bwMode="auto">
                <a:xfrm>
                  <a:off x="787" y="494"/>
                  <a:ext cx="909" cy="911"/>
                </a:xfrm>
                <a:custGeom>
                  <a:avLst/>
                  <a:gdLst>
                    <a:gd name="T0" fmla="*/ 2949 w 2952"/>
                    <a:gd name="T1" fmla="*/ 1376 h 2954"/>
                    <a:gd name="T2" fmla="*/ 2931 w 2952"/>
                    <a:gd name="T3" fmla="*/ 1227 h 2954"/>
                    <a:gd name="T4" fmla="*/ 2897 w 2952"/>
                    <a:gd name="T5" fmla="*/ 1078 h 2954"/>
                    <a:gd name="T6" fmla="*/ 2849 w 2952"/>
                    <a:gd name="T7" fmla="*/ 935 h 2954"/>
                    <a:gd name="T8" fmla="*/ 2786 w 2952"/>
                    <a:gd name="T9" fmla="*/ 798 h 2954"/>
                    <a:gd name="T10" fmla="*/ 2710 w 2952"/>
                    <a:gd name="T11" fmla="*/ 667 h 2954"/>
                    <a:gd name="T12" fmla="*/ 2621 w 2952"/>
                    <a:gd name="T13" fmla="*/ 545 h 2954"/>
                    <a:gd name="T14" fmla="*/ 2520 w 2952"/>
                    <a:gd name="T15" fmla="*/ 433 h 2954"/>
                    <a:gd name="T16" fmla="*/ 2407 w 2952"/>
                    <a:gd name="T17" fmla="*/ 331 h 2954"/>
                    <a:gd name="T18" fmla="*/ 2286 w 2952"/>
                    <a:gd name="T19" fmla="*/ 242 h 2954"/>
                    <a:gd name="T20" fmla="*/ 2155 w 2952"/>
                    <a:gd name="T21" fmla="*/ 165 h 2954"/>
                    <a:gd name="T22" fmla="*/ 2017 w 2952"/>
                    <a:gd name="T23" fmla="*/ 102 h 2954"/>
                    <a:gd name="T24" fmla="*/ 1875 w 2952"/>
                    <a:gd name="T25" fmla="*/ 55 h 2954"/>
                    <a:gd name="T26" fmla="*/ 1726 w 2952"/>
                    <a:gd name="T27" fmla="*/ 22 h 2954"/>
                    <a:gd name="T28" fmla="*/ 1577 w 2952"/>
                    <a:gd name="T29" fmla="*/ 3 h 2954"/>
                    <a:gd name="T30" fmla="*/ 1426 w 2952"/>
                    <a:gd name="T31" fmla="*/ 1 h 2954"/>
                    <a:gd name="T32" fmla="*/ 1276 w 2952"/>
                    <a:gd name="T33" fmla="*/ 14 h 2954"/>
                    <a:gd name="T34" fmla="*/ 1126 w 2952"/>
                    <a:gd name="T35" fmla="*/ 42 h 2954"/>
                    <a:gd name="T36" fmla="*/ 982 w 2952"/>
                    <a:gd name="T37" fmla="*/ 85 h 2954"/>
                    <a:gd name="T38" fmla="*/ 842 w 2952"/>
                    <a:gd name="T39" fmla="*/ 143 h 2954"/>
                    <a:gd name="T40" fmla="*/ 710 w 2952"/>
                    <a:gd name="T41" fmla="*/ 215 h 2954"/>
                    <a:gd name="T42" fmla="*/ 585 w 2952"/>
                    <a:gd name="T43" fmla="*/ 300 h 2954"/>
                    <a:gd name="T44" fmla="*/ 469 w 2952"/>
                    <a:gd name="T45" fmla="*/ 398 h 2954"/>
                    <a:gd name="T46" fmla="*/ 364 w 2952"/>
                    <a:gd name="T47" fmla="*/ 506 h 2954"/>
                    <a:gd name="T48" fmla="*/ 271 w 2952"/>
                    <a:gd name="T49" fmla="*/ 625 h 2954"/>
                    <a:gd name="T50" fmla="*/ 190 w 2952"/>
                    <a:gd name="T51" fmla="*/ 753 h 2954"/>
                    <a:gd name="T52" fmla="*/ 123 w 2952"/>
                    <a:gd name="T53" fmla="*/ 888 h 2954"/>
                    <a:gd name="T54" fmla="*/ 70 w 2952"/>
                    <a:gd name="T55" fmla="*/ 1030 h 2954"/>
                    <a:gd name="T56" fmla="*/ 31 w 2952"/>
                    <a:gd name="T57" fmla="*/ 1177 h 2954"/>
                    <a:gd name="T58" fmla="*/ 8 w 2952"/>
                    <a:gd name="T59" fmla="*/ 1326 h 2954"/>
                    <a:gd name="T60" fmla="*/ 0 w 2952"/>
                    <a:gd name="T61" fmla="*/ 1477 h 2954"/>
                    <a:gd name="T62" fmla="*/ 8 w 2952"/>
                    <a:gd name="T63" fmla="*/ 1628 h 2954"/>
                    <a:gd name="T64" fmla="*/ 31 w 2952"/>
                    <a:gd name="T65" fmla="*/ 1778 h 2954"/>
                    <a:gd name="T66" fmla="*/ 70 w 2952"/>
                    <a:gd name="T67" fmla="*/ 1924 h 2954"/>
                    <a:gd name="T68" fmla="*/ 123 w 2952"/>
                    <a:gd name="T69" fmla="*/ 2065 h 2954"/>
                    <a:gd name="T70" fmla="*/ 190 w 2952"/>
                    <a:gd name="T71" fmla="*/ 2201 h 2954"/>
                    <a:gd name="T72" fmla="*/ 271 w 2952"/>
                    <a:gd name="T73" fmla="*/ 2328 h 2954"/>
                    <a:gd name="T74" fmla="*/ 364 w 2952"/>
                    <a:gd name="T75" fmla="*/ 2448 h 2954"/>
                    <a:gd name="T76" fmla="*/ 469 w 2952"/>
                    <a:gd name="T77" fmla="*/ 2556 h 2954"/>
                    <a:gd name="T78" fmla="*/ 585 w 2952"/>
                    <a:gd name="T79" fmla="*/ 2655 h 2954"/>
                    <a:gd name="T80" fmla="*/ 710 w 2952"/>
                    <a:gd name="T81" fmla="*/ 2740 h 2954"/>
                    <a:gd name="T82" fmla="*/ 842 w 2952"/>
                    <a:gd name="T83" fmla="*/ 2811 h 2954"/>
                    <a:gd name="T84" fmla="*/ 982 w 2952"/>
                    <a:gd name="T85" fmla="*/ 2869 h 2954"/>
                    <a:gd name="T86" fmla="*/ 1126 w 2952"/>
                    <a:gd name="T87" fmla="*/ 2912 h 2954"/>
                    <a:gd name="T88" fmla="*/ 1276 w 2952"/>
                    <a:gd name="T89" fmla="*/ 2941 h 2954"/>
                    <a:gd name="T90" fmla="*/ 1426 w 2952"/>
                    <a:gd name="T91" fmla="*/ 2953 h 2954"/>
                    <a:gd name="T92" fmla="*/ 1577 w 2952"/>
                    <a:gd name="T93" fmla="*/ 2951 h 2954"/>
                    <a:gd name="T94" fmla="*/ 1726 w 2952"/>
                    <a:gd name="T95" fmla="*/ 2933 h 2954"/>
                    <a:gd name="T96" fmla="*/ 1875 w 2952"/>
                    <a:gd name="T97" fmla="*/ 2900 h 2954"/>
                    <a:gd name="T98" fmla="*/ 2017 w 2952"/>
                    <a:gd name="T99" fmla="*/ 2851 h 2954"/>
                    <a:gd name="T100" fmla="*/ 2155 w 2952"/>
                    <a:gd name="T101" fmla="*/ 2788 h 2954"/>
                    <a:gd name="T102" fmla="*/ 2286 w 2952"/>
                    <a:gd name="T103" fmla="*/ 2712 h 2954"/>
                    <a:gd name="T104" fmla="*/ 2407 w 2952"/>
                    <a:gd name="T105" fmla="*/ 2622 h 2954"/>
                    <a:gd name="T106" fmla="*/ 2520 w 2952"/>
                    <a:gd name="T107" fmla="*/ 2522 h 2954"/>
                    <a:gd name="T108" fmla="*/ 2621 w 2952"/>
                    <a:gd name="T109" fmla="*/ 2409 h 2954"/>
                    <a:gd name="T110" fmla="*/ 2710 w 2952"/>
                    <a:gd name="T111" fmla="*/ 2288 h 2954"/>
                    <a:gd name="T112" fmla="*/ 2786 w 2952"/>
                    <a:gd name="T113" fmla="*/ 2157 h 2954"/>
                    <a:gd name="T114" fmla="*/ 2849 w 2952"/>
                    <a:gd name="T115" fmla="*/ 2019 h 2954"/>
                    <a:gd name="T116" fmla="*/ 2897 w 2952"/>
                    <a:gd name="T117" fmla="*/ 1875 h 2954"/>
                    <a:gd name="T118" fmla="*/ 2931 w 2952"/>
                    <a:gd name="T119" fmla="*/ 1728 h 2954"/>
                    <a:gd name="T120" fmla="*/ 2949 w 2952"/>
                    <a:gd name="T121" fmla="*/ 1578 h 29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2952" h="2954">
                      <a:moveTo>
                        <a:pt x="2952" y="1477"/>
                      </a:moveTo>
                      <a:lnTo>
                        <a:pt x="2951" y="1427"/>
                      </a:lnTo>
                      <a:lnTo>
                        <a:pt x="2949" y="1376"/>
                      </a:lnTo>
                      <a:lnTo>
                        <a:pt x="2944" y="1326"/>
                      </a:lnTo>
                      <a:lnTo>
                        <a:pt x="2939" y="1276"/>
                      </a:lnTo>
                      <a:lnTo>
                        <a:pt x="2931" y="1227"/>
                      </a:lnTo>
                      <a:lnTo>
                        <a:pt x="2921" y="1177"/>
                      </a:lnTo>
                      <a:lnTo>
                        <a:pt x="2910" y="1127"/>
                      </a:lnTo>
                      <a:lnTo>
                        <a:pt x="2897" y="1078"/>
                      </a:lnTo>
                      <a:lnTo>
                        <a:pt x="2883" y="1030"/>
                      </a:lnTo>
                      <a:lnTo>
                        <a:pt x="2867" y="982"/>
                      </a:lnTo>
                      <a:lnTo>
                        <a:pt x="2849" y="935"/>
                      </a:lnTo>
                      <a:lnTo>
                        <a:pt x="2830" y="888"/>
                      </a:lnTo>
                      <a:lnTo>
                        <a:pt x="2810" y="843"/>
                      </a:lnTo>
                      <a:lnTo>
                        <a:pt x="2786" y="798"/>
                      </a:lnTo>
                      <a:lnTo>
                        <a:pt x="2763" y="753"/>
                      </a:lnTo>
                      <a:lnTo>
                        <a:pt x="2738" y="709"/>
                      </a:lnTo>
                      <a:lnTo>
                        <a:pt x="2710" y="667"/>
                      </a:lnTo>
                      <a:lnTo>
                        <a:pt x="2683" y="625"/>
                      </a:lnTo>
                      <a:lnTo>
                        <a:pt x="2653" y="584"/>
                      </a:lnTo>
                      <a:lnTo>
                        <a:pt x="2621" y="545"/>
                      </a:lnTo>
                      <a:lnTo>
                        <a:pt x="2589" y="506"/>
                      </a:lnTo>
                      <a:lnTo>
                        <a:pt x="2555" y="469"/>
                      </a:lnTo>
                      <a:lnTo>
                        <a:pt x="2520" y="433"/>
                      </a:lnTo>
                      <a:lnTo>
                        <a:pt x="2484" y="398"/>
                      </a:lnTo>
                      <a:lnTo>
                        <a:pt x="2446" y="363"/>
                      </a:lnTo>
                      <a:lnTo>
                        <a:pt x="2407" y="331"/>
                      </a:lnTo>
                      <a:lnTo>
                        <a:pt x="2368" y="300"/>
                      </a:lnTo>
                      <a:lnTo>
                        <a:pt x="2328" y="270"/>
                      </a:lnTo>
                      <a:lnTo>
                        <a:pt x="2286" y="242"/>
                      </a:lnTo>
                      <a:lnTo>
                        <a:pt x="2243" y="215"/>
                      </a:lnTo>
                      <a:lnTo>
                        <a:pt x="2200" y="190"/>
                      </a:lnTo>
                      <a:lnTo>
                        <a:pt x="2155" y="165"/>
                      </a:lnTo>
                      <a:lnTo>
                        <a:pt x="2110" y="143"/>
                      </a:lnTo>
                      <a:lnTo>
                        <a:pt x="2065" y="122"/>
                      </a:lnTo>
                      <a:lnTo>
                        <a:pt x="2017" y="102"/>
                      </a:lnTo>
                      <a:lnTo>
                        <a:pt x="1971" y="85"/>
                      </a:lnTo>
                      <a:lnTo>
                        <a:pt x="1923" y="69"/>
                      </a:lnTo>
                      <a:lnTo>
                        <a:pt x="1875" y="55"/>
                      </a:lnTo>
                      <a:lnTo>
                        <a:pt x="1826" y="42"/>
                      </a:lnTo>
                      <a:lnTo>
                        <a:pt x="1776" y="31"/>
                      </a:lnTo>
                      <a:lnTo>
                        <a:pt x="1726" y="22"/>
                      </a:lnTo>
                      <a:lnTo>
                        <a:pt x="1677" y="14"/>
                      </a:lnTo>
                      <a:lnTo>
                        <a:pt x="1627" y="7"/>
                      </a:lnTo>
                      <a:lnTo>
                        <a:pt x="1577" y="3"/>
                      </a:lnTo>
                      <a:lnTo>
                        <a:pt x="1526" y="1"/>
                      </a:lnTo>
                      <a:lnTo>
                        <a:pt x="1477" y="0"/>
                      </a:lnTo>
                      <a:lnTo>
                        <a:pt x="1426" y="1"/>
                      </a:lnTo>
                      <a:lnTo>
                        <a:pt x="1375" y="3"/>
                      </a:lnTo>
                      <a:lnTo>
                        <a:pt x="1325" y="7"/>
                      </a:lnTo>
                      <a:lnTo>
                        <a:pt x="1276" y="14"/>
                      </a:lnTo>
                      <a:lnTo>
                        <a:pt x="1226" y="22"/>
                      </a:lnTo>
                      <a:lnTo>
                        <a:pt x="1176" y="31"/>
                      </a:lnTo>
                      <a:lnTo>
                        <a:pt x="1126" y="42"/>
                      </a:lnTo>
                      <a:lnTo>
                        <a:pt x="1078" y="55"/>
                      </a:lnTo>
                      <a:lnTo>
                        <a:pt x="1030" y="69"/>
                      </a:lnTo>
                      <a:lnTo>
                        <a:pt x="982" y="85"/>
                      </a:lnTo>
                      <a:lnTo>
                        <a:pt x="935" y="102"/>
                      </a:lnTo>
                      <a:lnTo>
                        <a:pt x="889" y="122"/>
                      </a:lnTo>
                      <a:lnTo>
                        <a:pt x="842" y="143"/>
                      </a:lnTo>
                      <a:lnTo>
                        <a:pt x="797" y="165"/>
                      </a:lnTo>
                      <a:lnTo>
                        <a:pt x="753" y="190"/>
                      </a:lnTo>
                      <a:lnTo>
                        <a:pt x="710" y="215"/>
                      </a:lnTo>
                      <a:lnTo>
                        <a:pt x="667" y="242"/>
                      </a:lnTo>
                      <a:lnTo>
                        <a:pt x="625" y="270"/>
                      </a:lnTo>
                      <a:lnTo>
                        <a:pt x="585" y="300"/>
                      </a:lnTo>
                      <a:lnTo>
                        <a:pt x="545" y="331"/>
                      </a:lnTo>
                      <a:lnTo>
                        <a:pt x="506" y="363"/>
                      </a:lnTo>
                      <a:lnTo>
                        <a:pt x="469" y="398"/>
                      </a:lnTo>
                      <a:lnTo>
                        <a:pt x="432" y="433"/>
                      </a:lnTo>
                      <a:lnTo>
                        <a:pt x="398" y="469"/>
                      </a:lnTo>
                      <a:lnTo>
                        <a:pt x="364" y="506"/>
                      </a:lnTo>
                      <a:lnTo>
                        <a:pt x="332" y="545"/>
                      </a:lnTo>
                      <a:lnTo>
                        <a:pt x="301" y="584"/>
                      </a:lnTo>
                      <a:lnTo>
                        <a:pt x="271" y="625"/>
                      </a:lnTo>
                      <a:lnTo>
                        <a:pt x="242" y="667"/>
                      </a:lnTo>
                      <a:lnTo>
                        <a:pt x="216" y="709"/>
                      </a:lnTo>
                      <a:lnTo>
                        <a:pt x="190" y="753"/>
                      </a:lnTo>
                      <a:lnTo>
                        <a:pt x="166" y="798"/>
                      </a:lnTo>
                      <a:lnTo>
                        <a:pt x="144" y="843"/>
                      </a:lnTo>
                      <a:lnTo>
                        <a:pt x="123" y="888"/>
                      </a:lnTo>
                      <a:lnTo>
                        <a:pt x="103" y="935"/>
                      </a:lnTo>
                      <a:lnTo>
                        <a:pt x="85" y="982"/>
                      </a:lnTo>
                      <a:lnTo>
                        <a:pt x="70" y="1030"/>
                      </a:lnTo>
                      <a:lnTo>
                        <a:pt x="55" y="1078"/>
                      </a:lnTo>
                      <a:lnTo>
                        <a:pt x="42" y="1127"/>
                      </a:lnTo>
                      <a:lnTo>
                        <a:pt x="31" y="1177"/>
                      </a:lnTo>
                      <a:lnTo>
                        <a:pt x="22" y="1227"/>
                      </a:lnTo>
                      <a:lnTo>
                        <a:pt x="14" y="1276"/>
                      </a:lnTo>
                      <a:lnTo>
                        <a:pt x="8" y="1326"/>
                      </a:lnTo>
                      <a:lnTo>
                        <a:pt x="3" y="1376"/>
                      </a:lnTo>
                      <a:lnTo>
                        <a:pt x="1" y="1427"/>
                      </a:lnTo>
                      <a:lnTo>
                        <a:pt x="0" y="1477"/>
                      </a:lnTo>
                      <a:lnTo>
                        <a:pt x="1" y="1527"/>
                      </a:lnTo>
                      <a:lnTo>
                        <a:pt x="3" y="1578"/>
                      </a:lnTo>
                      <a:lnTo>
                        <a:pt x="8" y="1628"/>
                      </a:lnTo>
                      <a:lnTo>
                        <a:pt x="14" y="1679"/>
                      </a:lnTo>
                      <a:lnTo>
                        <a:pt x="22" y="1728"/>
                      </a:lnTo>
                      <a:lnTo>
                        <a:pt x="31" y="1778"/>
                      </a:lnTo>
                      <a:lnTo>
                        <a:pt x="42" y="1827"/>
                      </a:lnTo>
                      <a:lnTo>
                        <a:pt x="55" y="1875"/>
                      </a:lnTo>
                      <a:lnTo>
                        <a:pt x="70" y="1924"/>
                      </a:lnTo>
                      <a:lnTo>
                        <a:pt x="85" y="1971"/>
                      </a:lnTo>
                      <a:lnTo>
                        <a:pt x="103" y="2019"/>
                      </a:lnTo>
                      <a:lnTo>
                        <a:pt x="123" y="2065"/>
                      </a:lnTo>
                      <a:lnTo>
                        <a:pt x="144" y="2112"/>
                      </a:lnTo>
                      <a:lnTo>
                        <a:pt x="166" y="2157"/>
                      </a:lnTo>
                      <a:lnTo>
                        <a:pt x="190" y="2201"/>
                      </a:lnTo>
                      <a:lnTo>
                        <a:pt x="216" y="2244"/>
                      </a:lnTo>
                      <a:lnTo>
                        <a:pt x="242" y="2288"/>
                      </a:lnTo>
                      <a:lnTo>
                        <a:pt x="271" y="2328"/>
                      </a:lnTo>
                      <a:lnTo>
                        <a:pt x="301" y="2369"/>
                      </a:lnTo>
                      <a:lnTo>
                        <a:pt x="332" y="2409"/>
                      </a:lnTo>
                      <a:lnTo>
                        <a:pt x="364" y="2448"/>
                      </a:lnTo>
                      <a:lnTo>
                        <a:pt x="398" y="2485"/>
                      </a:lnTo>
                      <a:lnTo>
                        <a:pt x="432" y="2522"/>
                      </a:lnTo>
                      <a:lnTo>
                        <a:pt x="469" y="2556"/>
                      </a:lnTo>
                      <a:lnTo>
                        <a:pt x="506" y="2590"/>
                      </a:lnTo>
                      <a:lnTo>
                        <a:pt x="545" y="2622"/>
                      </a:lnTo>
                      <a:lnTo>
                        <a:pt x="585" y="2655"/>
                      </a:lnTo>
                      <a:lnTo>
                        <a:pt x="625" y="2683"/>
                      </a:lnTo>
                      <a:lnTo>
                        <a:pt x="667" y="2712"/>
                      </a:lnTo>
                      <a:lnTo>
                        <a:pt x="710" y="2740"/>
                      </a:lnTo>
                      <a:lnTo>
                        <a:pt x="753" y="2765"/>
                      </a:lnTo>
                      <a:lnTo>
                        <a:pt x="797" y="2788"/>
                      </a:lnTo>
                      <a:lnTo>
                        <a:pt x="842" y="2811"/>
                      </a:lnTo>
                      <a:lnTo>
                        <a:pt x="889" y="2831"/>
                      </a:lnTo>
                      <a:lnTo>
                        <a:pt x="935" y="2851"/>
                      </a:lnTo>
                      <a:lnTo>
                        <a:pt x="982" y="2869"/>
                      </a:lnTo>
                      <a:lnTo>
                        <a:pt x="1030" y="2884"/>
                      </a:lnTo>
                      <a:lnTo>
                        <a:pt x="1078" y="2900"/>
                      </a:lnTo>
                      <a:lnTo>
                        <a:pt x="1126" y="2912"/>
                      </a:lnTo>
                      <a:lnTo>
                        <a:pt x="1176" y="2923"/>
                      </a:lnTo>
                      <a:lnTo>
                        <a:pt x="1226" y="2933"/>
                      </a:lnTo>
                      <a:lnTo>
                        <a:pt x="1276" y="2941"/>
                      </a:lnTo>
                      <a:lnTo>
                        <a:pt x="1325" y="2946"/>
                      </a:lnTo>
                      <a:lnTo>
                        <a:pt x="1375" y="2951"/>
                      </a:lnTo>
                      <a:lnTo>
                        <a:pt x="1426" y="2953"/>
                      </a:lnTo>
                      <a:lnTo>
                        <a:pt x="1477" y="2954"/>
                      </a:lnTo>
                      <a:lnTo>
                        <a:pt x="1526" y="2953"/>
                      </a:lnTo>
                      <a:lnTo>
                        <a:pt x="1577" y="2951"/>
                      </a:lnTo>
                      <a:lnTo>
                        <a:pt x="1627" y="2946"/>
                      </a:lnTo>
                      <a:lnTo>
                        <a:pt x="1677" y="2941"/>
                      </a:lnTo>
                      <a:lnTo>
                        <a:pt x="1726" y="2933"/>
                      </a:lnTo>
                      <a:lnTo>
                        <a:pt x="1776" y="2923"/>
                      </a:lnTo>
                      <a:lnTo>
                        <a:pt x="1826" y="2912"/>
                      </a:lnTo>
                      <a:lnTo>
                        <a:pt x="1875" y="2900"/>
                      </a:lnTo>
                      <a:lnTo>
                        <a:pt x="1923" y="2884"/>
                      </a:lnTo>
                      <a:lnTo>
                        <a:pt x="1971" y="2869"/>
                      </a:lnTo>
                      <a:lnTo>
                        <a:pt x="2017" y="2851"/>
                      </a:lnTo>
                      <a:lnTo>
                        <a:pt x="2065" y="2831"/>
                      </a:lnTo>
                      <a:lnTo>
                        <a:pt x="2110" y="2811"/>
                      </a:lnTo>
                      <a:lnTo>
                        <a:pt x="2155" y="2788"/>
                      </a:lnTo>
                      <a:lnTo>
                        <a:pt x="2200" y="2765"/>
                      </a:lnTo>
                      <a:lnTo>
                        <a:pt x="2243" y="2740"/>
                      </a:lnTo>
                      <a:lnTo>
                        <a:pt x="2286" y="2712"/>
                      </a:lnTo>
                      <a:lnTo>
                        <a:pt x="2328" y="2683"/>
                      </a:lnTo>
                      <a:lnTo>
                        <a:pt x="2368" y="2655"/>
                      </a:lnTo>
                      <a:lnTo>
                        <a:pt x="2407" y="2622"/>
                      </a:lnTo>
                      <a:lnTo>
                        <a:pt x="2446" y="2590"/>
                      </a:lnTo>
                      <a:lnTo>
                        <a:pt x="2484" y="2556"/>
                      </a:lnTo>
                      <a:lnTo>
                        <a:pt x="2520" y="2522"/>
                      </a:lnTo>
                      <a:lnTo>
                        <a:pt x="2555" y="2485"/>
                      </a:lnTo>
                      <a:lnTo>
                        <a:pt x="2589" y="2448"/>
                      </a:lnTo>
                      <a:lnTo>
                        <a:pt x="2621" y="2409"/>
                      </a:lnTo>
                      <a:lnTo>
                        <a:pt x="2653" y="2369"/>
                      </a:lnTo>
                      <a:lnTo>
                        <a:pt x="2683" y="2328"/>
                      </a:lnTo>
                      <a:lnTo>
                        <a:pt x="2710" y="2288"/>
                      </a:lnTo>
                      <a:lnTo>
                        <a:pt x="2738" y="2244"/>
                      </a:lnTo>
                      <a:lnTo>
                        <a:pt x="2763" y="2201"/>
                      </a:lnTo>
                      <a:lnTo>
                        <a:pt x="2786" y="2157"/>
                      </a:lnTo>
                      <a:lnTo>
                        <a:pt x="2810" y="2112"/>
                      </a:lnTo>
                      <a:lnTo>
                        <a:pt x="2830" y="2065"/>
                      </a:lnTo>
                      <a:lnTo>
                        <a:pt x="2849" y="2019"/>
                      </a:lnTo>
                      <a:lnTo>
                        <a:pt x="2867" y="1971"/>
                      </a:lnTo>
                      <a:lnTo>
                        <a:pt x="2883" y="1924"/>
                      </a:lnTo>
                      <a:lnTo>
                        <a:pt x="2897" y="1875"/>
                      </a:lnTo>
                      <a:lnTo>
                        <a:pt x="2910" y="1827"/>
                      </a:lnTo>
                      <a:lnTo>
                        <a:pt x="2921" y="1778"/>
                      </a:lnTo>
                      <a:lnTo>
                        <a:pt x="2931" y="1728"/>
                      </a:lnTo>
                      <a:lnTo>
                        <a:pt x="2939" y="1679"/>
                      </a:lnTo>
                      <a:lnTo>
                        <a:pt x="2944" y="1628"/>
                      </a:lnTo>
                      <a:lnTo>
                        <a:pt x="2949" y="1578"/>
                      </a:lnTo>
                      <a:lnTo>
                        <a:pt x="2951" y="1527"/>
                      </a:lnTo>
                      <a:lnTo>
                        <a:pt x="2952" y="1477"/>
                      </a:lnTo>
                      <a:close/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260228" name="Group 132"/>
              <p:cNvGrpSpPr>
                <a:grpSpLocks/>
              </p:cNvGrpSpPr>
              <p:nvPr/>
            </p:nvGrpSpPr>
            <p:grpSpPr bwMode="auto">
              <a:xfrm>
                <a:off x="787" y="2542"/>
                <a:ext cx="909" cy="698"/>
                <a:chOff x="787" y="2542"/>
                <a:chExt cx="909" cy="698"/>
              </a:xfrm>
            </p:grpSpPr>
            <p:sp>
              <p:nvSpPr>
                <p:cNvPr id="260229" name="Line 133"/>
                <p:cNvSpPr>
                  <a:spLocks noChangeShapeType="1"/>
                </p:cNvSpPr>
                <p:nvPr/>
              </p:nvSpPr>
              <p:spPr bwMode="auto">
                <a:xfrm>
                  <a:off x="787" y="2542"/>
                  <a:ext cx="0" cy="698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230" name="Line 134"/>
                <p:cNvSpPr>
                  <a:spLocks noChangeShapeType="1"/>
                </p:cNvSpPr>
                <p:nvPr/>
              </p:nvSpPr>
              <p:spPr bwMode="auto">
                <a:xfrm>
                  <a:off x="787" y="3240"/>
                  <a:ext cx="909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231" name="Line 135"/>
                <p:cNvSpPr>
                  <a:spLocks noChangeShapeType="1"/>
                </p:cNvSpPr>
                <p:nvPr/>
              </p:nvSpPr>
              <p:spPr bwMode="auto">
                <a:xfrm flipV="1">
                  <a:off x="1696" y="2542"/>
                  <a:ext cx="0" cy="698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232" name="Line 136"/>
                <p:cNvSpPr>
                  <a:spLocks noChangeShapeType="1"/>
                </p:cNvSpPr>
                <p:nvPr/>
              </p:nvSpPr>
              <p:spPr bwMode="auto">
                <a:xfrm>
                  <a:off x="983" y="2542"/>
                  <a:ext cx="0" cy="5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233" name="Line 137"/>
                <p:cNvSpPr>
                  <a:spLocks noChangeShapeType="1"/>
                </p:cNvSpPr>
                <p:nvPr/>
              </p:nvSpPr>
              <p:spPr bwMode="auto">
                <a:xfrm>
                  <a:off x="983" y="2617"/>
                  <a:ext cx="0" cy="9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234" name="Line 138"/>
                <p:cNvSpPr>
                  <a:spLocks noChangeShapeType="1"/>
                </p:cNvSpPr>
                <p:nvPr/>
              </p:nvSpPr>
              <p:spPr bwMode="auto">
                <a:xfrm>
                  <a:off x="983" y="2732"/>
                  <a:ext cx="0" cy="9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235" name="Line 139"/>
                <p:cNvSpPr>
                  <a:spLocks noChangeShapeType="1"/>
                </p:cNvSpPr>
                <p:nvPr/>
              </p:nvSpPr>
              <p:spPr bwMode="auto">
                <a:xfrm>
                  <a:off x="983" y="2846"/>
                  <a:ext cx="0" cy="9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236" name="Line 140"/>
                <p:cNvSpPr>
                  <a:spLocks noChangeShapeType="1"/>
                </p:cNvSpPr>
                <p:nvPr/>
              </p:nvSpPr>
              <p:spPr bwMode="auto">
                <a:xfrm>
                  <a:off x="983" y="2959"/>
                  <a:ext cx="0" cy="9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237" name="Line 141"/>
                <p:cNvSpPr>
                  <a:spLocks noChangeShapeType="1"/>
                </p:cNvSpPr>
                <p:nvPr/>
              </p:nvSpPr>
              <p:spPr bwMode="auto">
                <a:xfrm>
                  <a:off x="983" y="3073"/>
                  <a:ext cx="0" cy="9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238" name="Line 142"/>
                <p:cNvSpPr>
                  <a:spLocks noChangeShapeType="1"/>
                </p:cNvSpPr>
                <p:nvPr/>
              </p:nvSpPr>
              <p:spPr bwMode="auto">
                <a:xfrm>
                  <a:off x="983" y="3188"/>
                  <a:ext cx="0" cy="5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239" name="Line 143"/>
                <p:cNvSpPr>
                  <a:spLocks noChangeShapeType="1"/>
                </p:cNvSpPr>
                <p:nvPr/>
              </p:nvSpPr>
              <p:spPr bwMode="auto">
                <a:xfrm>
                  <a:off x="1500" y="2542"/>
                  <a:ext cx="0" cy="5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240" name="Line 144"/>
                <p:cNvSpPr>
                  <a:spLocks noChangeShapeType="1"/>
                </p:cNvSpPr>
                <p:nvPr/>
              </p:nvSpPr>
              <p:spPr bwMode="auto">
                <a:xfrm>
                  <a:off x="1500" y="2617"/>
                  <a:ext cx="0" cy="9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241" name="Line 145"/>
                <p:cNvSpPr>
                  <a:spLocks noChangeShapeType="1"/>
                </p:cNvSpPr>
                <p:nvPr/>
              </p:nvSpPr>
              <p:spPr bwMode="auto">
                <a:xfrm>
                  <a:off x="1500" y="2732"/>
                  <a:ext cx="0" cy="9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242" name="Line 146"/>
                <p:cNvSpPr>
                  <a:spLocks noChangeShapeType="1"/>
                </p:cNvSpPr>
                <p:nvPr/>
              </p:nvSpPr>
              <p:spPr bwMode="auto">
                <a:xfrm>
                  <a:off x="1500" y="2846"/>
                  <a:ext cx="0" cy="9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243" name="Line 147"/>
                <p:cNvSpPr>
                  <a:spLocks noChangeShapeType="1"/>
                </p:cNvSpPr>
                <p:nvPr/>
              </p:nvSpPr>
              <p:spPr bwMode="auto">
                <a:xfrm>
                  <a:off x="1500" y="2959"/>
                  <a:ext cx="0" cy="9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244" name="Line 148"/>
                <p:cNvSpPr>
                  <a:spLocks noChangeShapeType="1"/>
                </p:cNvSpPr>
                <p:nvPr/>
              </p:nvSpPr>
              <p:spPr bwMode="auto">
                <a:xfrm>
                  <a:off x="1500" y="3073"/>
                  <a:ext cx="0" cy="9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245" name="Line 149"/>
                <p:cNvSpPr>
                  <a:spLocks noChangeShapeType="1"/>
                </p:cNvSpPr>
                <p:nvPr/>
              </p:nvSpPr>
              <p:spPr bwMode="auto">
                <a:xfrm>
                  <a:off x="1500" y="3188"/>
                  <a:ext cx="0" cy="5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246" name="Line 150"/>
                <p:cNvSpPr>
                  <a:spLocks noChangeShapeType="1"/>
                </p:cNvSpPr>
                <p:nvPr/>
              </p:nvSpPr>
              <p:spPr bwMode="auto">
                <a:xfrm>
                  <a:off x="787" y="2542"/>
                  <a:ext cx="909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260256" name="Group 160"/>
              <p:cNvGrpSpPr>
                <a:grpSpLocks/>
              </p:cNvGrpSpPr>
              <p:nvPr/>
            </p:nvGrpSpPr>
            <p:grpSpPr bwMode="auto">
              <a:xfrm>
                <a:off x="2556" y="494"/>
                <a:ext cx="840" cy="911"/>
                <a:chOff x="2556" y="494"/>
                <a:chExt cx="840" cy="911"/>
              </a:xfrm>
            </p:grpSpPr>
            <p:sp>
              <p:nvSpPr>
                <p:cNvPr id="260257" name="Line 161"/>
                <p:cNvSpPr>
                  <a:spLocks noChangeShapeType="1"/>
                </p:cNvSpPr>
                <p:nvPr/>
              </p:nvSpPr>
              <p:spPr bwMode="auto">
                <a:xfrm>
                  <a:off x="2627" y="494"/>
                  <a:ext cx="700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258" name="Line 162"/>
                <p:cNvSpPr>
                  <a:spLocks noChangeShapeType="1"/>
                </p:cNvSpPr>
                <p:nvPr/>
              </p:nvSpPr>
              <p:spPr bwMode="auto">
                <a:xfrm>
                  <a:off x="3327" y="494"/>
                  <a:ext cx="0" cy="911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259" name="Line 163"/>
                <p:cNvSpPr>
                  <a:spLocks noChangeShapeType="1"/>
                </p:cNvSpPr>
                <p:nvPr/>
              </p:nvSpPr>
              <p:spPr bwMode="auto">
                <a:xfrm flipH="1">
                  <a:off x="2627" y="1405"/>
                  <a:ext cx="700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260" name="Line 164"/>
                <p:cNvSpPr>
                  <a:spLocks noChangeShapeType="1"/>
                </p:cNvSpPr>
                <p:nvPr/>
              </p:nvSpPr>
              <p:spPr bwMode="auto">
                <a:xfrm flipV="1">
                  <a:off x="2627" y="494"/>
                  <a:ext cx="0" cy="911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grpSp>
              <p:nvGrpSpPr>
                <p:cNvPr id="260261" name="Group 165"/>
                <p:cNvGrpSpPr>
                  <a:grpSpLocks/>
                </p:cNvGrpSpPr>
                <p:nvPr/>
              </p:nvGrpSpPr>
              <p:grpSpPr bwMode="auto">
                <a:xfrm>
                  <a:off x="2556" y="690"/>
                  <a:ext cx="840" cy="517"/>
                  <a:chOff x="2556" y="690"/>
                  <a:chExt cx="840" cy="517"/>
                </a:xfrm>
              </p:grpSpPr>
              <p:sp>
                <p:nvSpPr>
                  <p:cNvPr id="260262" name="Line 166"/>
                  <p:cNvSpPr>
                    <a:spLocks noChangeShapeType="1"/>
                  </p:cNvSpPr>
                  <p:nvPr/>
                </p:nvSpPr>
                <p:spPr bwMode="auto">
                  <a:xfrm>
                    <a:off x="2556" y="950"/>
                    <a:ext cx="218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60263" name="Line 167"/>
                  <p:cNvSpPr>
                    <a:spLocks noChangeShapeType="1"/>
                  </p:cNvSpPr>
                  <p:nvPr/>
                </p:nvSpPr>
                <p:spPr bwMode="auto">
                  <a:xfrm>
                    <a:off x="2813" y="950"/>
                    <a:ext cx="30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60264" name="Line 168"/>
                  <p:cNvSpPr>
                    <a:spLocks noChangeShapeType="1"/>
                  </p:cNvSpPr>
                  <p:nvPr/>
                </p:nvSpPr>
                <p:spPr bwMode="auto">
                  <a:xfrm>
                    <a:off x="2882" y="950"/>
                    <a:ext cx="188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60265" name="Line 169"/>
                  <p:cNvSpPr>
                    <a:spLocks noChangeShapeType="1"/>
                  </p:cNvSpPr>
                  <p:nvPr/>
                </p:nvSpPr>
                <p:spPr bwMode="auto">
                  <a:xfrm>
                    <a:off x="3109" y="950"/>
                    <a:ext cx="30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60266" name="Line 170"/>
                  <p:cNvSpPr>
                    <a:spLocks noChangeShapeType="1"/>
                  </p:cNvSpPr>
                  <p:nvPr/>
                </p:nvSpPr>
                <p:spPr bwMode="auto">
                  <a:xfrm>
                    <a:off x="3178" y="950"/>
                    <a:ext cx="218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60267" name="Line 171"/>
                  <p:cNvSpPr>
                    <a:spLocks noChangeShapeType="1"/>
                  </p:cNvSpPr>
                  <p:nvPr/>
                </p:nvSpPr>
                <p:spPr bwMode="auto">
                  <a:xfrm>
                    <a:off x="2627" y="690"/>
                    <a:ext cx="54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60268" name="Line 172"/>
                  <p:cNvSpPr>
                    <a:spLocks noChangeShapeType="1"/>
                  </p:cNvSpPr>
                  <p:nvPr/>
                </p:nvSpPr>
                <p:spPr bwMode="auto">
                  <a:xfrm>
                    <a:off x="2705" y="690"/>
                    <a:ext cx="91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60269" name="Line 173"/>
                  <p:cNvSpPr>
                    <a:spLocks noChangeShapeType="1"/>
                  </p:cNvSpPr>
                  <p:nvPr/>
                </p:nvSpPr>
                <p:spPr bwMode="auto">
                  <a:xfrm>
                    <a:off x="2817" y="690"/>
                    <a:ext cx="91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60270" name="Line 174"/>
                  <p:cNvSpPr>
                    <a:spLocks noChangeShapeType="1"/>
                  </p:cNvSpPr>
                  <p:nvPr/>
                </p:nvSpPr>
                <p:spPr bwMode="auto">
                  <a:xfrm>
                    <a:off x="2932" y="690"/>
                    <a:ext cx="90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60271" name="Line 175"/>
                  <p:cNvSpPr>
                    <a:spLocks noChangeShapeType="1"/>
                  </p:cNvSpPr>
                  <p:nvPr/>
                </p:nvSpPr>
                <p:spPr bwMode="auto">
                  <a:xfrm>
                    <a:off x="3046" y="690"/>
                    <a:ext cx="91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60272" name="Line 176"/>
                  <p:cNvSpPr>
                    <a:spLocks noChangeShapeType="1"/>
                  </p:cNvSpPr>
                  <p:nvPr/>
                </p:nvSpPr>
                <p:spPr bwMode="auto">
                  <a:xfrm>
                    <a:off x="3158" y="690"/>
                    <a:ext cx="93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60273" name="Line 177"/>
                  <p:cNvSpPr>
                    <a:spLocks noChangeShapeType="1"/>
                  </p:cNvSpPr>
                  <p:nvPr/>
                </p:nvSpPr>
                <p:spPr bwMode="auto">
                  <a:xfrm>
                    <a:off x="3273" y="690"/>
                    <a:ext cx="54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60274" name="Line 178"/>
                  <p:cNvSpPr>
                    <a:spLocks noChangeShapeType="1"/>
                  </p:cNvSpPr>
                  <p:nvPr/>
                </p:nvSpPr>
                <p:spPr bwMode="auto">
                  <a:xfrm>
                    <a:off x="2627" y="1207"/>
                    <a:ext cx="54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60275" name="Line 179"/>
                  <p:cNvSpPr>
                    <a:spLocks noChangeShapeType="1"/>
                  </p:cNvSpPr>
                  <p:nvPr/>
                </p:nvSpPr>
                <p:spPr bwMode="auto">
                  <a:xfrm>
                    <a:off x="2705" y="1207"/>
                    <a:ext cx="91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60276" name="Line 180"/>
                  <p:cNvSpPr>
                    <a:spLocks noChangeShapeType="1"/>
                  </p:cNvSpPr>
                  <p:nvPr/>
                </p:nvSpPr>
                <p:spPr bwMode="auto">
                  <a:xfrm>
                    <a:off x="2817" y="1207"/>
                    <a:ext cx="91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60277" name="Line 181"/>
                  <p:cNvSpPr>
                    <a:spLocks noChangeShapeType="1"/>
                  </p:cNvSpPr>
                  <p:nvPr/>
                </p:nvSpPr>
                <p:spPr bwMode="auto">
                  <a:xfrm>
                    <a:off x="2932" y="1207"/>
                    <a:ext cx="90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60278" name="Line 182"/>
                  <p:cNvSpPr>
                    <a:spLocks noChangeShapeType="1"/>
                  </p:cNvSpPr>
                  <p:nvPr/>
                </p:nvSpPr>
                <p:spPr bwMode="auto">
                  <a:xfrm>
                    <a:off x="3046" y="1207"/>
                    <a:ext cx="91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60279" name="Line 183"/>
                  <p:cNvSpPr>
                    <a:spLocks noChangeShapeType="1"/>
                  </p:cNvSpPr>
                  <p:nvPr/>
                </p:nvSpPr>
                <p:spPr bwMode="auto">
                  <a:xfrm>
                    <a:off x="3158" y="1207"/>
                    <a:ext cx="93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60280" name="Line 184"/>
                  <p:cNvSpPr>
                    <a:spLocks noChangeShapeType="1"/>
                  </p:cNvSpPr>
                  <p:nvPr/>
                </p:nvSpPr>
                <p:spPr bwMode="auto">
                  <a:xfrm>
                    <a:off x="3273" y="1207"/>
                    <a:ext cx="54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</p:grpSp>
        </p:grpSp>
        <p:grpSp>
          <p:nvGrpSpPr>
            <p:cNvPr id="260282" name="Group 186"/>
            <p:cNvGrpSpPr>
              <a:grpSpLocks/>
            </p:cNvGrpSpPr>
            <p:nvPr/>
          </p:nvGrpSpPr>
          <p:grpSpPr bwMode="auto">
            <a:xfrm>
              <a:off x="180" y="708"/>
              <a:ext cx="2125" cy="1091"/>
              <a:chOff x="180" y="708"/>
              <a:chExt cx="2125" cy="1091"/>
            </a:xfrm>
          </p:grpSpPr>
          <p:sp>
            <p:nvSpPr>
              <p:cNvPr id="260283" name="Line 187"/>
              <p:cNvSpPr>
                <a:spLocks noChangeShapeType="1"/>
              </p:cNvSpPr>
              <p:nvPr/>
            </p:nvSpPr>
            <p:spPr bwMode="auto">
              <a:xfrm flipV="1">
                <a:off x="180" y="708"/>
                <a:ext cx="674" cy="109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284" name="Line 188"/>
              <p:cNvSpPr>
                <a:spLocks noChangeShapeType="1"/>
              </p:cNvSpPr>
              <p:nvPr/>
            </p:nvSpPr>
            <p:spPr bwMode="auto">
              <a:xfrm flipH="1" flipV="1">
                <a:off x="1629" y="708"/>
                <a:ext cx="676" cy="109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60294" name="Group 198"/>
            <p:cNvGrpSpPr>
              <a:grpSpLocks/>
            </p:cNvGrpSpPr>
            <p:nvPr/>
          </p:nvGrpSpPr>
          <p:grpSpPr bwMode="auto">
            <a:xfrm>
              <a:off x="893" y="2783"/>
              <a:ext cx="698" cy="0"/>
              <a:chOff x="895" y="2784"/>
              <a:chExt cx="698" cy="0"/>
            </a:xfrm>
          </p:grpSpPr>
          <p:sp>
            <p:nvSpPr>
              <p:cNvPr id="260295" name="Line 199"/>
              <p:cNvSpPr>
                <a:spLocks noChangeShapeType="1"/>
              </p:cNvSpPr>
              <p:nvPr/>
            </p:nvSpPr>
            <p:spPr bwMode="auto">
              <a:xfrm>
                <a:off x="895" y="2784"/>
                <a:ext cx="5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296" name="Line 200"/>
              <p:cNvSpPr>
                <a:spLocks noChangeShapeType="1"/>
              </p:cNvSpPr>
              <p:nvPr/>
            </p:nvSpPr>
            <p:spPr bwMode="auto">
              <a:xfrm>
                <a:off x="970" y="2784"/>
                <a:ext cx="91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297" name="Line 201"/>
              <p:cNvSpPr>
                <a:spLocks noChangeShapeType="1"/>
              </p:cNvSpPr>
              <p:nvPr/>
            </p:nvSpPr>
            <p:spPr bwMode="auto">
              <a:xfrm>
                <a:off x="1085" y="2784"/>
                <a:ext cx="91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298" name="Line 202"/>
              <p:cNvSpPr>
                <a:spLocks noChangeShapeType="1"/>
              </p:cNvSpPr>
              <p:nvPr/>
            </p:nvSpPr>
            <p:spPr bwMode="auto">
              <a:xfrm>
                <a:off x="1197" y="2784"/>
                <a:ext cx="91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299" name="Line 203"/>
              <p:cNvSpPr>
                <a:spLocks noChangeShapeType="1"/>
              </p:cNvSpPr>
              <p:nvPr/>
            </p:nvSpPr>
            <p:spPr bwMode="auto">
              <a:xfrm>
                <a:off x="1312" y="2784"/>
                <a:ext cx="9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300" name="Line 204"/>
              <p:cNvSpPr>
                <a:spLocks noChangeShapeType="1"/>
              </p:cNvSpPr>
              <p:nvPr/>
            </p:nvSpPr>
            <p:spPr bwMode="auto">
              <a:xfrm>
                <a:off x="1426" y="2784"/>
                <a:ext cx="91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301" name="Line 205"/>
              <p:cNvSpPr>
                <a:spLocks noChangeShapeType="1"/>
              </p:cNvSpPr>
              <p:nvPr/>
            </p:nvSpPr>
            <p:spPr bwMode="auto">
              <a:xfrm>
                <a:off x="1539" y="2784"/>
                <a:ext cx="5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60313" name="Group 217"/>
            <p:cNvGrpSpPr>
              <a:grpSpLocks/>
            </p:cNvGrpSpPr>
            <p:nvPr/>
          </p:nvGrpSpPr>
          <p:grpSpPr bwMode="auto">
            <a:xfrm>
              <a:off x="787" y="2542"/>
              <a:ext cx="909" cy="242"/>
              <a:chOff x="787" y="2542"/>
              <a:chExt cx="909" cy="242"/>
            </a:xfrm>
          </p:grpSpPr>
          <p:sp>
            <p:nvSpPr>
              <p:cNvPr id="260314" name="Line 218"/>
              <p:cNvSpPr>
                <a:spLocks noChangeShapeType="1"/>
              </p:cNvSpPr>
              <p:nvPr/>
            </p:nvSpPr>
            <p:spPr bwMode="auto">
              <a:xfrm>
                <a:off x="787" y="2542"/>
                <a:ext cx="0" cy="242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315" name="Line 219"/>
              <p:cNvSpPr>
                <a:spLocks noChangeShapeType="1"/>
              </p:cNvSpPr>
              <p:nvPr/>
            </p:nvSpPr>
            <p:spPr bwMode="auto">
              <a:xfrm>
                <a:off x="1696" y="2542"/>
                <a:ext cx="0" cy="242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60288" name="Group 192"/>
            <p:cNvGrpSpPr>
              <a:grpSpLocks/>
            </p:cNvGrpSpPr>
            <p:nvPr/>
          </p:nvGrpSpPr>
          <p:grpSpPr bwMode="auto">
            <a:xfrm>
              <a:off x="1629" y="2542"/>
              <a:ext cx="676" cy="242"/>
              <a:chOff x="1629" y="2542"/>
              <a:chExt cx="676" cy="242"/>
            </a:xfrm>
          </p:grpSpPr>
          <p:sp>
            <p:nvSpPr>
              <p:cNvPr id="260289" name="Line 193"/>
              <p:cNvSpPr>
                <a:spLocks noChangeShapeType="1"/>
              </p:cNvSpPr>
              <p:nvPr/>
            </p:nvSpPr>
            <p:spPr bwMode="auto">
              <a:xfrm>
                <a:off x="1629" y="2784"/>
                <a:ext cx="67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290" name="Line 194"/>
              <p:cNvSpPr>
                <a:spLocks noChangeShapeType="1"/>
              </p:cNvSpPr>
              <p:nvPr/>
            </p:nvSpPr>
            <p:spPr bwMode="auto">
              <a:xfrm flipH="1">
                <a:off x="1629" y="2542"/>
                <a:ext cx="67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60291" name="Group 195"/>
            <p:cNvGrpSpPr>
              <a:grpSpLocks/>
            </p:cNvGrpSpPr>
            <p:nvPr/>
          </p:nvGrpSpPr>
          <p:grpSpPr bwMode="auto">
            <a:xfrm>
              <a:off x="180" y="2542"/>
              <a:ext cx="674" cy="242"/>
              <a:chOff x="180" y="2542"/>
              <a:chExt cx="674" cy="242"/>
            </a:xfrm>
          </p:grpSpPr>
          <p:sp>
            <p:nvSpPr>
              <p:cNvPr id="260292" name="Line 196"/>
              <p:cNvSpPr>
                <a:spLocks noChangeShapeType="1"/>
              </p:cNvSpPr>
              <p:nvPr/>
            </p:nvSpPr>
            <p:spPr bwMode="auto">
              <a:xfrm>
                <a:off x="180" y="2784"/>
                <a:ext cx="67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293" name="Line 197"/>
              <p:cNvSpPr>
                <a:spLocks noChangeShapeType="1"/>
              </p:cNvSpPr>
              <p:nvPr/>
            </p:nvSpPr>
            <p:spPr bwMode="auto">
              <a:xfrm>
                <a:off x="180" y="2542"/>
                <a:ext cx="67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260316" name="Line 220"/>
            <p:cNvSpPr>
              <a:spLocks noChangeShapeType="1"/>
            </p:cNvSpPr>
            <p:nvPr/>
          </p:nvSpPr>
          <p:spPr bwMode="auto">
            <a:xfrm>
              <a:off x="2627" y="1405"/>
              <a:ext cx="244" cy="0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60317" name="Group 221"/>
            <p:cNvGrpSpPr>
              <a:grpSpLocks/>
            </p:cNvGrpSpPr>
            <p:nvPr/>
          </p:nvGrpSpPr>
          <p:grpSpPr bwMode="auto">
            <a:xfrm>
              <a:off x="2627" y="708"/>
              <a:ext cx="245" cy="1091"/>
              <a:chOff x="2627" y="708"/>
              <a:chExt cx="245" cy="1091"/>
            </a:xfrm>
          </p:grpSpPr>
          <p:sp>
            <p:nvSpPr>
              <p:cNvPr id="260309" name="Line 213"/>
              <p:cNvSpPr>
                <a:spLocks noChangeShapeType="1"/>
              </p:cNvSpPr>
              <p:nvPr/>
            </p:nvSpPr>
            <p:spPr bwMode="auto">
              <a:xfrm flipV="1">
                <a:off x="2871" y="708"/>
                <a:ext cx="0" cy="109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310" name="Line 214"/>
              <p:cNvSpPr>
                <a:spLocks noChangeShapeType="1"/>
              </p:cNvSpPr>
              <p:nvPr/>
            </p:nvSpPr>
            <p:spPr bwMode="auto">
              <a:xfrm flipV="1">
                <a:off x="2627" y="708"/>
                <a:ext cx="0" cy="109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311" name="Line 215"/>
              <p:cNvSpPr>
                <a:spLocks noChangeShapeType="1"/>
              </p:cNvSpPr>
              <p:nvPr/>
            </p:nvSpPr>
            <p:spPr bwMode="auto">
              <a:xfrm>
                <a:off x="2628" y="1797"/>
                <a:ext cx="24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260324" name="Group 228"/>
          <p:cNvGrpSpPr>
            <a:grpSpLocks/>
          </p:cNvGrpSpPr>
          <p:nvPr/>
        </p:nvGrpSpPr>
        <p:grpSpPr bwMode="auto">
          <a:xfrm>
            <a:off x="1776413" y="2203450"/>
            <a:ext cx="388937" cy="652463"/>
            <a:chOff x="1119" y="1388"/>
            <a:chExt cx="245" cy="411"/>
          </a:xfrm>
        </p:grpSpPr>
        <p:sp>
          <p:nvSpPr>
            <p:cNvPr id="260319" name="Line 223"/>
            <p:cNvSpPr>
              <a:spLocks noChangeShapeType="1"/>
            </p:cNvSpPr>
            <p:nvPr/>
          </p:nvSpPr>
          <p:spPr bwMode="auto">
            <a:xfrm flipV="1">
              <a:off x="1364" y="1388"/>
              <a:ext cx="0" cy="411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0320" name="Line 224"/>
            <p:cNvSpPr>
              <a:spLocks noChangeShapeType="1"/>
            </p:cNvSpPr>
            <p:nvPr/>
          </p:nvSpPr>
          <p:spPr bwMode="auto">
            <a:xfrm flipV="1">
              <a:off x="1119" y="1388"/>
              <a:ext cx="0" cy="411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0321" name="Line 225"/>
            <p:cNvSpPr>
              <a:spLocks noChangeShapeType="1"/>
            </p:cNvSpPr>
            <p:nvPr/>
          </p:nvSpPr>
          <p:spPr bwMode="auto">
            <a:xfrm flipH="1">
              <a:off x="1119" y="1557"/>
              <a:ext cx="24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0322" name="Freeform 226"/>
            <p:cNvSpPr>
              <a:spLocks/>
            </p:cNvSpPr>
            <p:nvPr/>
          </p:nvSpPr>
          <p:spPr bwMode="auto">
            <a:xfrm>
              <a:off x="1119" y="1388"/>
              <a:ext cx="245" cy="17"/>
            </a:xfrm>
            <a:custGeom>
              <a:avLst/>
              <a:gdLst>
                <a:gd name="T0" fmla="*/ 0 w 788"/>
                <a:gd name="T1" fmla="*/ 0 h 53"/>
                <a:gd name="T2" fmla="*/ 49 w 788"/>
                <a:gd name="T3" fmla="*/ 12 h 53"/>
                <a:gd name="T4" fmla="*/ 97 w 788"/>
                <a:gd name="T5" fmla="*/ 23 h 53"/>
                <a:gd name="T6" fmla="*/ 146 w 788"/>
                <a:gd name="T7" fmla="*/ 32 h 53"/>
                <a:gd name="T8" fmla="*/ 196 w 788"/>
                <a:gd name="T9" fmla="*/ 40 h 53"/>
                <a:gd name="T10" fmla="*/ 245 w 788"/>
                <a:gd name="T11" fmla="*/ 45 h 53"/>
                <a:gd name="T12" fmla="*/ 295 w 788"/>
                <a:gd name="T13" fmla="*/ 50 h 53"/>
                <a:gd name="T14" fmla="*/ 345 w 788"/>
                <a:gd name="T15" fmla="*/ 52 h 53"/>
                <a:gd name="T16" fmla="*/ 395 w 788"/>
                <a:gd name="T17" fmla="*/ 53 h 53"/>
                <a:gd name="T18" fmla="*/ 444 w 788"/>
                <a:gd name="T19" fmla="*/ 52 h 53"/>
                <a:gd name="T20" fmla="*/ 494 w 788"/>
                <a:gd name="T21" fmla="*/ 50 h 53"/>
                <a:gd name="T22" fmla="*/ 544 w 788"/>
                <a:gd name="T23" fmla="*/ 45 h 53"/>
                <a:gd name="T24" fmla="*/ 593 w 788"/>
                <a:gd name="T25" fmla="*/ 40 h 53"/>
                <a:gd name="T26" fmla="*/ 642 w 788"/>
                <a:gd name="T27" fmla="*/ 32 h 53"/>
                <a:gd name="T28" fmla="*/ 691 w 788"/>
                <a:gd name="T29" fmla="*/ 23 h 53"/>
                <a:gd name="T30" fmla="*/ 740 w 788"/>
                <a:gd name="T31" fmla="*/ 12 h 53"/>
                <a:gd name="T32" fmla="*/ 788 w 788"/>
                <a:gd name="T33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88" h="53">
                  <a:moveTo>
                    <a:pt x="0" y="0"/>
                  </a:moveTo>
                  <a:lnTo>
                    <a:pt x="49" y="12"/>
                  </a:lnTo>
                  <a:lnTo>
                    <a:pt x="97" y="23"/>
                  </a:lnTo>
                  <a:lnTo>
                    <a:pt x="146" y="32"/>
                  </a:lnTo>
                  <a:lnTo>
                    <a:pt x="196" y="40"/>
                  </a:lnTo>
                  <a:lnTo>
                    <a:pt x="245" y="45"/>
                  </a:lnTo>
                  <a:lnTo>
                    <a:pt x="295" y="50"/>
                  </a:lnTo>
                  <a:lnTo>
                    <a:pt x="345" y="52"/>
                  </a:lnTo>
                  <a:lnTo>
                    <a:pt x="395" y="53"/>
                  </a:lnTo>
                  <a:lnTo>
                    <a:pt x="444" y="52"/>
                  </a:lnTo>
                  <a:lnTo>
                    <a:pt x="494" y="50"/>
                  </a:lnTo>
                  <a:lnTo>
                    <a:pt x="544" y="45"/>
                  </a:lnTo>
                  <a:lnTo>
                    <a:pt x="593" y="40"/>
                  </a:lnTo>
                  <a:lnTo>
                    <a:pt x="642" y="32"/>
                  </a:lnTo>
                  <a:lnTo>
                    <a:pt x="691" y="23"/>
                  </a:lnTo>
                  <a:lnTo>
                    <a:pt x="740" y="12"/>
                  </a:lnTo>
                  <a:lnTo>
                    <a:pt x="788" y="0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0323" name="Line 227"/>
            <p:cNvSpPr>
              <a:spLocks noChangeShapeType="1"/>
            </p:cNvSpPr>
            <p:nvPr/>
          </p:nvSpPr>
          <p:spPr bwMode="auto">
            <a:xfrm>
              <a:off x="1119" y="1799"/>
              <a:ext cx="24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60325" name="Group 229"/>
          <p:cNvGrpSpPr>
            <a:grpSpLocks/>
          </p:cNvGrpSpPr>
          <p:nvPr/>
        </p:nvGrpSpPr>
        <p:grpSpPr bwMode="auto">
          <a:xfrm>
            <a:off x="1776413" y="5143500"/>
            <a:ext cx="388937" cy="822325"/>
            <a:chOff x="1119" y="3240"/>
            <a:chExt cx="245" cy="518"/>
          </a:xfrm>
        </p:grpSpPr>
        <p:grpSp>
          <p:nvGrpSpPr>
            <p:cNvPr id="260326" name="Group 230"/>
            <p:cNvGrpSpPr>
              <a:grpSpLocks/>
            </p:cNvGrpSpPr>
            <p:nvPr/>
          </p:nvGrpSpPr>
          <p:grpSpPr bwMode="auto">
            <a:xfrm>
              <a:off x="1119" y="3240"/>
              <a:ext cx="245" cy="518"/>
              <a:chOff x="1119" y="3240"/>
              <a:chExt cx="245" cy="518"/>
            </a:xfrm>
          </p:grpSpPr>
          <p:sp>
            <p:nvSpPr>
              <p:cNvPr id="260327" name="Line 231"/>
              <p:cNvSpPr>
                <a:spLocks noChangeShapeType="1"/>
              </p:cNvSpPr>
              <p:nvPr/>
            </p:nvSpPr>
            <p:spPr bwMode="auto">
              <a:xfrm flipV="1">
                <a:off x="1119" y="3240"/>
                <a:ext cx="0" cy="518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0328" name="Line 232"/>
              <p:cNvSpPr>
                <a:spLocks noChangeShapeType="1"/>
              </p:cNvSpPr>
              <p:nvPr/>
            </p:nvSpPr>
            <p:spPr bwMode="auto">
              <a:xfrm flipV="1">
                <a:off x="1364" y="3240"/>
                <a:ext cx="0" cy="518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260329" name="Line 233"/>
            <p:cNvSpPr>
              <a:spLocks noChangeShapeType="1"/>
            </p:cNvSpPr>
            <p:nvPr/>
          </p:nvSpPr>
          <p:spPr bwMode="auto">
            <a:xfrm>
              <a:off x="1119" y="3758"/>
              <a:ext cx="24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60345" name="Group 249"/>
          <p:cNvGrpSpPr>
            <a:grpSpLocks/>
          </p:cNvGrpSpPr>
          <p:nvPr/>
        </p:nvGrpSpPr>
        <p:grpSpPr bwMode="auto">
          <a:xfrm>
            <a:off x="1776413" y="2852738"/>
            <a:ext cx="390525" cy="1584325"/>
            <a:chOff x="1119" y="1797"/>
            <a:chExt cx="246" cy="998"/>
          </a:xfrm>
        </p:grpSpPr>
        <p:sp>
          <p:nvSpPr>
            <p:cNvPr id="260343" name="Line 247"/>
            <p:cNvSpPr>
              <a:spLocks noChangeShapeType="1"/>
            </p:cNvSpPr>
            <p:nvPr/>
          </p:nvSpPr>
          <p:spPr bwMode="auto">
            <a:xfrm flipV="1">
              <a:off x="1119" y="1797"/>
              <a:ext cx="0" cy="998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0344" name="Line 248"/>
            <p:cNvSpPr>
              <a:spLocks noChangeShapeType="1"/>
            </p:cNvSpPr>
            <p:nvPr/>
          </p:nvSpPr>
          <p:spPr bwMode="auto">
            <a:xfrm flipH="1" flipV="1">
              <a:off x="1365" y="1797"/>
              <a:ext cx="0" cy="998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60349" name="Group 253"/>
          <p:cNvGrpSpPr>
            <a:grpSpLocks/>
          </p:cNvGrpSpPr>
          <p:nvPr/>
        </p:nvGrpSpPr>
        <p:grpSpPr bwMode="auto">
          <a:xfrm>
            <a:off x="1776413" y="4902200"/>
            <a:ext cx="388937" cy="0"/>
            <a:chOff x="1119" y="3088"/>
            <a:chExt cx="245" cy="0"/>
          </a:xfrm>
        </p:grpSpPr>
        <p:sp>
          <p:nvSpPr>
            <p:cNvPr id="260350" name="Line 254"/>
            <p:cNvSpPr>
              <a:spLocks noChangeShapeType="1"/>
            </p:cNvSpPr>
            <p:nvPr/>
          </p:nvSpPr>
          <p:spPr bwMode="auto">
            <a:xfrm>
              <a:off x="1119" y="3088"/>
              <a:ext cx="54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0351" name="Line 255"/>
            <p:cNvSpPr>
              <a:spLocks noChangeShapeType="1"/>
            </p:cNvSpPr>
            <p:nvPr/>
          </p:nvSpPr>
          <p:spPr bwMode="auto">
            <a:xfrm>
              <a:off x="1195" y="3088"/>
              <a:ext cx="93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0352" name="Line 256"/>
            <p:cNvSpPr>
              <a:spLocks noChangeShapeType="1"/>
            </p:cNvSpPr>
            <p:nvPr/>
          </p:nvSpPr>
          <p:spPr bwMode="auto">
            <a:xfrm>
              <a:off x="1310" y="3088"/>
              <a:ext cx="54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60353" name="Group 257"/>
          <p:cNvGrpSpPr>
            <a:grpSpLocks/>
          </p:cNvGrpSpPr>
          <p:nvPr/>
        </p:nvGrpSpPr>
        <p:grpSpPr bwMode="auto">
          <a:xfrm>
            <a:off x="2165350" y="2203450"/>
            <a:ext cx="2873375" cy="268288"/>
            <a:chOff x="1364" y="1388"/>
            <a:chExt cx="1810" cy="169"/>
          </a:xfrm>
        </p:grpSpPr>
        <p:sp>
          <p:nvSpPr>
            <p:cNvPr id="260354" name="Line 258"/>
            <p:cNvSpPr>
              <a:spLocks noChangeShapeType="1"/>
            </p:cNvSpPr>
            <p:nvPr/>
          </p:nvSpPr>
          <p:spPr bwMode="auto">
            <a:xfrm>
              <a:off x="1364" y="1557"/>
              <a:ext cx="1810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0355" name="Line 259"/>
            <p:cNvSpPr>
              <a:spLocks noChangeShapeType="1"/>
            </p:cNvSpPr>
            <p:nvPr/>
          </p:nvSpPr>
          <p:spPr bwMode="auto">
            <a:xfrm>
              <a:off x="1364" y="1388"/>
              <a:ext cx="1810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60362" name="Line 266"/>
          <p:cNvSpPr>
            <a:spLocks noChangeShapeType="1"/>
          </p:cNvSpPr>
          <p:nvPr/>
        </p:nvSpPr>
        <p:spPr bwMode="auto">
          <a:xfrm flipV="1">
            <a:off x="5038725" y="2203450"/>
            <a:ext cx="0" cy="269875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0363" name="Line 267"/>
          <p:cNvSpPr>
            <a:spLocks noChangeShapeType="1"/>
          </p:cNvSpPr>
          <p:nvPr/>
        </p:nvSpPr>
        <p:spPr bwMode="auto">
          <a:xfrm>
            <a:off x="2165350" y="4902200"/>
            <a:ext cx="2873375" cy="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0365" name="Line 269"/>
          <p:cNvSpPr>
            <a:spLocks noChangeShapeType="1"/>
          </p:cNvSpPr>
          <p:nvPr/>
        </p:nvSpPr>
        <p:spPr bwMode="auto">
          <a:xfrm>
            <a:off x="4557713" y="2230438"/>
            <a:ext cx="481012" cy="0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60356" name="Group 260"/>
          <p:cNvGrpSpPr>
            <a:grpSpLocks/>
          </p:cNvGrpSpPr>
          <p:nvPr/>
        </p:nvGrpSpPr>
        <p:grpSpPr bwMode="auto">
          <a:xfrm>
            <a:off x="4552950" y="2201863"/>
            <a:ext cx="1547813" cy="654050"/>
            <a:chOff x="2868" y="1387"/>
            <a:chExt cx="975" cy="412"/>
          </a:xfrm>
        </p:grpSpPr>
        <p:sp>
          <p:nvSpPr>
            <p:cNvPr id="260357" name="Line 261"/>
            <p:cNvSpPr>
              <a:spLocks noChangeShapeType="1"/>
            </p:cNvSpPr>
            <p:nvPr/>
          </p:nvSpPr>
          <p:spPr bwMode="auto">
            <a:xfrm>
              <a:off x="3174" y="1557"/>
              <a:ext cx="669" cy="242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0358" name="Line 262"/>
            <p:cNvSpPr>
              <a:spLocks noChangeAspect="1" noChangeShapeType="1"/>
            </p:cNvSpPr>
            <p:nvPr/>
          </p:nvSpPr>
          <p:spPr bwMode="auto">
            <a:xfrm flipV="1">
              <a:off x="3174" y="1387"/>
              <a:ext cx="1" cy="172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0359" name="Line 263"/>
            <p:cNvSpPr>
              <a:spLocks noChangeShapeType="1"/>
            </p:cNvSpPr>
            <p:nvPr/>
          </p:nvSpPr>
          <p:spPr bwMode="auto">
            <a:xfrm>
              <a:off x="2871" y="1388"/>
              <a:ext cx="0" cy="411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0360" name="Line 264"/>
            <p:cNvSpPr>
              <a:spLocks noChangeShapeType="1"/>
            </p:cNvSpPr>
            <p:nvPr/>
          </p:nvSpPr>
          <p:spPr bwMode="auto">
            <a:xfrm>
              <a:off x="2871" y="1799"/>
              <a:ext cx="972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0361" name="Line 265"/>
            <p:cNvSpPr>
              <a:spLocks noChangeShapeType="1"/>
            </p:cNvSpPr>
            <p:nvPr/>
          </p:nvSpPr>
          <p:spPr bwMode="auto">
            <a:xfrm>
              <a:off x="2868" y="1389"/>
              <a:ext cx="303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60348" name="Group 252"/>
          <p:cNvGrpSpPr>
            <a:grpSpLocks/>
          </p:cNvGrpSpPr>
          <p:nvPr/>
        </p:nvGrpSpPr>
        <p:grpSpPr bwMode="auto">
          <a:xfrm>
            <a:off x="1776413" y="4418013"/>
            <a:ext cx="390525" cy="666750"/>
            <a:chOff x="1119" y="2783"/>
            <a:chExt cx="310" cy="420"/>
          </a:xfrm>
        </p:grpSpPr>
        <p:grpSp>
          <p:nvGrpSpPr>
            <p:cNvPr id="260330" name="Group 234"/>
            <p:cNvGrpSpPr>
              <a:grpSpLocks/>
            </p:cNvGrpSpPr>
            <p:nvPr/>
          </p:nvGrpSpPr>
          <p:grpSpPr bwMode="auto">
            <a:xfrm>
              <a:off x="1119" y="2784"/>
              <a:ext cx="310" cy="419"/>
              <a:chOff x="1119" y="2784"/>
              <a:chExt cx="310" cy="419"/>
            </a:xfrm>
          </p:grpSpPr>
          <p:grpSp>
            <p:nvGrpSpPr>
              <p:cNvPr id="260331" name="Group 235"/>
              <p:cNvGrpSpPr>
                <a:grpSpLocks/>
              </p:cNvGrpSpPr>
              <p:nvPr/>
            </p:nvGrpSpPr>
            <p:grpSpPr bwMode="auto">
              <a:xfrm>
                <a:off x="1119" y="2784"/>
                <a:ext cx="44" cy="419"/>
                <a:chOff x="1119" y="2784"/>
                <a:chExt cx="0" cy="456"/>
              </a:xfrm>
            </p:grpSpPr>
            <p:sp>
              <p:nvSpPr>
                <p:cNvPr id="260332" name="Line 236"/>
                <p:cNvSpPr>
                  <a:spLocks noChangeShapeType="1"/>
                </p:cNvSpPr>
                <p:nvPr/>
              </p:nvSpPr>
              <p:spPr bwMode="auto">
                <a:xfrm flipV="1">
                  <a:off x="1119" y="3194"/>
                  <a:ext cx="0" cy="46"/>
                </a:xfrm>
                <a:prstGeom prst="line">
                  <a:avLst/>
                </a:prstGeom>
                <a:noFill/>
                <a:ln w="19050">
                  <a:solidFill>
                    <a:srgbClr val="FF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333" name="Line 237"/>
                <p:cNvSpPr>
                  <a:spLocks noChangeShapeType="1"/>
                </p:cNvSpPr>
                <p:nvPr/>
              </p:nvSpPr>
              <p:spPr bwMode="auto">
                <a:xfrm flipV="1">
                  <a:off x="1119" y="3082"/>
                  <a:ext cx="0" cy="91"/>
                </a:xfrm>
                <a:prstGeom prst="line">
                  <a:avLst/>
                </a:prstGeom>
                <a:noFill/>
                <a:ln w="19050">
                  <a:solidFill>
                    <a:srgbClr val="FF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334" name="Line 238"/>
                <p:cNvSpPr>
                  <a:spLocks noChangeShapeType="1"/>
                </p:cNvSpPr>
                <p:nvPr/>
              </p:nvSpPr>
              <p:spPr bwMode="auto">
                <a:xfrm flipV="1">
                  <a:off x="1119" y="2967"/>
                  <a:ext cx="0" cy="91"/>
                </a:xfrm>
                <a:prstGeom prst="line">
                  <a:avLst/>
                </a:prstGeom>
                <a:noFill/>
                <a:ln w="19050">
                  <a:solidFill>
                    <a:srgbClr val="FF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335" name="Line 239"/>
                <p:cNvSpPr>
                  <a:spLocks noChangeShapeType="1"/>
                </p:cNvSpPr>
                <p:nvPr/>
              </p:nvSpPr>
              <p:spPr bwMode="auto">
                <a:xfrm flipV="1">
                  <a:off x="1119" y="2853"/>
                  <a:ext cx="0" cy="91"/>
                </a:xfrm>
                <a:prstGeom prst="line">
                  <a:avLst/>
                </a:prstGeom>
                <a:noFill/>
                <a:ln w="19050">
                  <a:solidFill>
                    <a:srgbClr val="FF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336" name="Line 240"/>
                <p:cNvSpPr>
                  <a:spLocks noChangeShapeType="1"/>
                </p:cNvSpPr>
                <p:nvPr/>
              </p:nvSpPr>
              <p:spPr bwMode="auto">
                <a:xfrm flipV="1">
                  <a:off x="1119" y="2784"/>
                  <a:ext cx="0" cy="47"/>
                </a:xfrm>
                <a:prstGeom prst="line">
                  <a:avLst/>
                </a:prstGeom>
                <a:noFill/>
                <a:ln w="19050">
                  <a:solidFill>
                    <a:srgbClr val="FF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260337" name="Group 241"/>
              <p:cNvGrpSpPr>
                <a:grpSpLocks/>
              </p:cNvGrpSpPr>
              <p:nvPr/>
            </p:nvGrpSpPr>
            <p:grpSpPr bwMode="auto">
              <a:xfrm flipH="1">
                <a:off x="1365" y="2784"/>
                <a:ext cx="64" cy="419"/>
                <a:chOff x="1364" y="2784"/>
                <a:chExt cx="0" cy="456"/>
              </a:xfrm>
            </p:grpSpPr>
            <p:sp>
              <p:nvSpPr>
                <p:cNvPr id="260338" name="Line 242"/>
                <p:cNvSpPr>
                  <a:spLocks noChangeShapeType="1"/>
                </p:cNvSpPr>
                <p:nvPr/>
              </p:nvSpPr>
              <p:spPr bwMode="auto">
                <a:xfrm flipV="1">
                  <a:off x="1364" y="3194"/>
                  <a:ext cx="0" cy="46"/>
                </a:xfrm>
                <a:prstGeom prst="line">
                  <a:avLst/>
                </a:prstGeom>
                <a:noFill/>
                <a:ln w="19050">
                  <a:solidFill>
                    <a:srgbClr val="FF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339" name="Line 243"/>
                <p:cNvSpPr>
                  <a:spLocks noChangeShapeType="1"/>
                </p:cNvSpPr>
                <p:nvPr/>
              </p:nvSpPr>
              <p:spPr bwMode="auto">
                <a:xfrm flipV="1">
                  <a:off x="1364" y="3082"/>
                  <a:ext cx="0" cy="91"/>
                </a:xfrm>
                <a:prstGeom prst="line">
                  <a:avLst/>
                </a:prstGeom>
                <a:noFill/>
                <a:ln w="19050">
                  <a:solidFill>
                    <a:srgbClr val="FF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340" name="Line 244"/>
                <p:cNvSpPr>
                  <a:spLocks noChangeShapeType="1"/>
                </p:cNvSpPr>
                <p:nvPr/>
              </p:nvSpPr>
              <p:spPr bwMode="auto">
                <a:xfrm flipV="1">
                  <a:off x="1364" y="2967"/>
                  <a:ext cx="0" cy="91"/>
                </a:xfrm>
                <a:prstGeom prst="line">
                  <a:avLst/>
                </a:prstGeom>
                <a:noFill/>
                <a:ln w="19050">
                  <a:solidFill>
                    <a:srgbClr val="FF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341" name="Line 245"/>
                <p:cNvSpPr>
                  <a:spLocks noChangeShapeType="1"/>
                </p:cNvSpPr>
                <p:nvPr/>
              </p:nvSpPr>
              <p:spPr bwMode="auto">
                <a:xfrm flipV="1">
                  <a:off x="1364" y="2853"/>
                  <a:ext cx="0" cy="91"/>
                </a:xfrm>
                <a:prstGeom prst="line">
                  <a:avLst/>
                </a:prstGeom>
                <a:noFill/>
                <a:ln w="19050">
                  <a:solidFill>
                    <a:srgbClr val="FF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0342" name="Line 246"/>
                <p:cNvSpPr>
                  <a:spLocks noChangeShapeType="1"/>
                </p:cNvSpPr>
                <p:nvPr/>
              </p:nvSpPr>
              <p:spPr bwMode="auto">
                <a:xfrm flipV="1">
                  <a:off x="1364" y="2784"/>
                  <a:ext cx="0" cy="47"/>
                </a:xfrm>
                <a:prstGeom prst="line">
                  <a:avLst/>
                </a:prstGeom>
                <a:noFill/>
                <a:ln w="19050">
                  <a:solidFill>
                    <a:srgbClr val="FF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260346" name="Line 250"/>
            <p:cNvSpPr>
              <a:spLocks noChangeShapeType="1"/>
            </p:cNvSpPr>
            <p:nvPr/>
          </p:nvSpPr>
          <p:spPr bwMode="auto">
            <a:xfrm>
              <a:off x="1126" y="2783"/>
              <a:ext cx="245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prstDash val="lg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60394" name="Text Box 298"/>
          <p:cNvSpPr txBox="1">
            <a:spLocks noChangeArrowheads="1"/>
          </p:cNvSpPr>
          <p:nvPr/>
        </p:nvSpPr>
        <p:spPr bwMode="auto">
          <a:xfrm>
            <a:off x="6324600" y="0"/>
            <a:ext cx="28194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7C8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>
              <a:spcBef>
                <a:spcPct val="50000"/>
              </a:spcBef>
            </a:pPr>
            <a:r>
              <a:rPr lang="zh-CN" altLang="en-US" sz="3600">
                <a:solidFill>
                  <a:srgbClr val="FF0000"/>
                </a:solidFill>
                <a:effectLst/>
                <a:ea typeface="黑体" pitchFamily="2" charset="-122"/>
              </a:rPr>
              <a:t>步骤四</a:t>
            </a:r>
          </a:p>
        </p:txBody>
      </p:sp>
      <p:grpSp>
        <p:nvGrpSpPr>
          <p:cNvPr id="260397" name="Group 301"/>
          <p:cNvGrpSpPr>
            <a:grpSpLocks/>
          </p:cNvGrpSpPr>
          <p:nvPr/>
        </p:nvGrpSpPr>
        <p:grpSpPr bwMode="auto">
          <a:xfrm>
            <a:off x="5946775" y="3606800"/>
            <a:ext cx="2971800" cy="3016250"/>
            <a:chOff x="3746" y="2272"/>
            <a:chExt cx="1872" cy="1900"/>
          </a:xfrm>
        </p:grpSpPr>
        <p:sp>
          <p:nvSpPr>
            <p:cNvPr id="260386" name="Freeform 290"/>
            <p:cNvSpPr>
              <a:spLocks/>
            </p:cNvSpPr>
            <p:nvPr/>
          </p:nvSpPr>
          <p:spPr bwMode="auto">
            <a:xfrm>
              <a:off x="3889" y="3329"/>
              <a:ext cx="1140" cy="545"/>
            </a:xfrm>
            <a:custGeom>
              <a:avLst/>
              <a:gdLst>
                <a:gd name="T0" fmla="*/ 669 w 2005"/>
                <a:gd name="T1" fmla="*/ 957 h 957"/>
                <a:gd name="T2" fmla="*/ 0 w 2005"/>
                <a:gd name="T3" fmla="*/ 571 h 957"/>
                <a:gd name="T4" fmla="*/ 987 w 2005"/>
                <a:gd name="T5" fmla="*/ 0 h 957"/>
                <a:gd name="T6" fmla="*/ 2005 w 2005"/>
                <a:gd name="T7" fmla="*/ 589 h 9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05" h="957">
                  <a:moveTo>
                    <a:pt x="669" y="957"/>
                  </a:moveTo>
                  <a:lnTo>
                    <a:pt x="0" y="571"/>
                  </a:lnTo>
                  <a:lnTo>
                    <a:pt x="987" y="0"/>
                  </a:lnTo>
                  <a:lnTo>
                    <a:pt x="2005" y="58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0367" name="Line 271"/>
            <p:cNvSpPr>
              <a:spLocks noChangeShapeType="1"/>
            </p:cNvSpPr>
            <p:nvPr/>
          </p:nvSpPr>
          <p:spPr bwMode="auto">
            <a:xfrm>
              <a:off x="4775" y="3186"/>
              <a:ext cx="398" cy="39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0368" name="Line 272"/>
            <p:cNvSpPr>
              <a:spLocks noChangeShapeType="1"/>
            </p:cNvSpPr>
            <p:nvPr/>
          </p:nvSpPr>
          <p:spPr bwMode="auto">
            <a:xfrm>
              <a:off x="4632" y="3270"/>
              <a:ext cx="397" cy="39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0369" name="Freeform 273"/>
            <p:cNvSpPr>
              <a:spLocks/>
            </p:cNvSpPr>
            <p:nvPr/>
          </p:nvSpPr>
          <p:spPr bwMode="auto">
            <a:xfrm>
              <a:off x="4632" y="3182"/>
              <a:ext cx="143" cy="88"/>
            </a:xfrm>
            <a:custGeom>
              <a:avLst/>
              <a:gdLst>
                <a:gd name="T0" fmla="*/ 255 w 255"/>
                <a:gd name="T1" fmla="*/ 0 h 149"/>
                <a:gd name="T2" fmla="*/ 255 w 255"/>
                <a:gd name="T3" fmla="*/ 1 h 149"/>
                <a:gd name="T4" fmla="*/ 0 w 255"/>
                <a:gd name="T5" fmla="*/ 149 h 149"/>
                <a:gd name="T6" fmla="*/ 0 w 255"/>
                <a:gd name="T7" fmla="*/ 38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5" h="149">
                  <a:moveTo>
                    <a:pt x="255" y="0"/>
                  </a:moveTo>
                  <a:lnTo>
                    <a:pt x="255" y="1"/>
                  </a:lnTo>
                  <a:lnTo>
                    <a:pt x="0" y="149"/>
                  </a:lnTo>
                  <a:lnTo>
                    <a:pt x="0" y="38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0370" name="Line 274"/>
            <p:cNvSpPr>
              <a:spLocks noChangeShapeType="1"/>
            </p:cNvSpPr>
            <p:nvPr/>
          </p:nvSpPr>
          <p:spPr bwMode="auto">
            <a:xfrm flipV="1">
              <a:off x="3746" y="2590"/>
              <a:ext cx="401" cy="98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0371" name="Freeform 275"/>
            <p:cNvSpPr>
              <a:spLocks/>
            </p:cNvSpPr>
            <p:nvPr/>
          </p:nvSpPr>
          <p:spPr bwMode="auto">
            <a:xfrm>
              <a:off x="4656" y="2685"/>
              <a:ext cx="274" cy="350"/>
            </a:xfrm>
            <a:custGeom>
              <a:avLst/>
              <a:gdLst>
                <a:gd name="T0" fmla="*/ 392 w 478"/>
                <a:gd name="T1" fmla="*/ 9 h 617"/>
                <a:gd name="T2" fmla="*/ 365 w 478"/>
                <a:gd name="T3" fmla="*/ 1 h 617"/>
                <a:gd name="T4" fmla="*/ 337 w 478"/>
                <a:gd name="T5" fmla="*/ 0 h 617"/>
                <a:gd name="T6" fmla="*/ 306 w 478"/>
                <a:gd name="T7" fmla="*/ 6 h 617"/>
                <a:gd name="T8" fmla="*/ 274 w 478"/>
                <a:gd name="T9" fmla="*/ 16 h 617"/>
                <a:gd name="T10" fmla="*/ 241 w 478"/>
                <a:gd name="T11" fmla="*/ 32 h 617"/>
                <a:gd name="T12" fmla="*/ 208 w 478"/>
                <a:gd name="T13" fmla="*/ 53 h 617"/>
                <a:gd name="T14" fmla="*/ 176 w 478"/>
                <a:gd name="T15" fmla="*/ 79 h 617"/>
                <a:gd name="T16" fmla="*/ 145 w 478"/>
                <a:gd name="T17" fmla="*/ 110 h 617"/>
                <a:gd name="T18" fmla="*/ 115 w 478"/>
                <a:gd name="T19" fmla="*/ 144 h 617"/>
                <a:gd name="T20" fmla="*/ 89 w 478"/>
                <a:gd name="T21" fmla="*/ 181 h 617"/>
                <a:gd name="T22" fmla="*/ 65 w 478"/>
                <a:gd name="T23" fmla="*/ 222 h 617"/>
                <a:gd name="T24" fmla="*/ 44 w 478"/>
                <a:gd name="T25" fmla="*/ 263 h 617"/>
                <a:gd name="T26" fmla="*/ 27 w 478"/>
                <a:gd name="T27" fmla="*/ 305 h 617"/>
                <a:gd name="T28" fmla="*/ 14 w 478"/>
                <a:gd name="T29" fmla="*/ 347 h 617"/>
                <a:gd name="T30" fmla="*/ 5 w 478"/>
                <a:gd name="T31" fmla="*/ 389 h 617"/>
                <a:gd name="T32" fmla="*/ 1 w 478"/>
                <a:gd name="T33" fmla="*/ 429 h 617"/>
                <a:gd name="T34" fmla="*/ 1 w 478"/>
                <a:gd name="T35" fmla="*/ 467 h 617"/>
                <a:gd name="T36" fmla="*/ 5 w 478"/>
                <a:gd name="T37" fmla="*/ 502 h 617"/>
                <a:gd name="T38" fmla="*/ 15 w 478"/>
                <a:gd name="T39" fmla="*/ 533 h 617"/>
                <a:gd name="T40" fmla="*/ 28 w 478"/>
                <a:gd name="T41" fmla="*/ 560 h 617"/>
                <a:gd name="T42" fmla="*/ 46 w 478"/>
                <a:gd name="T43" fmla="*/ 582 h 617"/>
                <a:gd name="T44" fmla="*/ 66 w 478"/>
                <a:gd name="T45" fmla="*/ 599 h 617"/>
                <a:gd name="T46" fmla="*/ 91 w 478"/>
                <a:gd name="T47" fmla="*/ 610 h 617"/>
                <a:gd name="T48" fmla="*/ 118 w 478"/>
                <a:gd name="T49" fmla="*/ 617 h 617"/>
                <a:gd name="T50" fmla="*/ 147 w 478"/>
                <a:gd name="T51" fmla="*/ 617 h 617"/>
                <a:gd name="T52" fmla="*/ 178 w 478"/>
                <a:gd name="T53" fmla="*/ 610 h 617"/>
                <a:gd name="T54" fmla="*/ 211 w 478"/>
                <a:gd name="T55" fmla="*/ 600 h 617"/>
                <a:gd name="T56" fmla="*/ 243 w 478"/>
                <a:gd name="T57" fmla="*/ 583 h 617"/>
                <a:gd name="T58" fmla="*/ 276 w 478"/>
                <a:gd name="T59" fmla="*/ 560 h 617"/>
                <a:gd name="T60" fmla="*/ 308 w 478"/>
                <a:gd name="T61" fmla="*/ 534 h 617"/>
                <a:gd name="T62" fmla="*/ 339 w 478"/>
                <a:gd name="T63" fmla="*/ 502 h 617"/>
                <a:gd name="T64" fmla="*/ 367 w 478"/>
                <a:gd name="T65" fmla="*/ 468 h 617"/>
                <a:gd name="T66" fmla="*/ 394 w 478"/>
                <a:gd name="T67" fmla="*/ 429 h 617"/>
                <a:gd name="T68" fmla="*/ 418 w 478"/>
                <a:gd name="T69" fmla="*/ 390 h 617"/>
                <a:gd name="T70" fmla="*/ 438 w 478"/>
                <a:gd name="T71" fmla="*/ 347 h 617"/>
                <a:gd name="T72" fmla="*/ 454 w 478"/>
                <a:gd name="T73" fmla="*/ 306 h 617"/>
                <a:gd name="T74" fmla="*/ 467 w 478"/>
                <a:gd name="T75" fmla="*/ 263 h 617"/>
                <a:gd name="T76" fmla="*/ 474 w 478"/>
                <a:gd name="T77" fmla="*/ 222 h 617"/>
                <a:gd name="T78" fmla="*/ 478 w 478"/>
                <a:gd name="T79" fmla="*/ 182 h 617"/>
                <a:gd name="T80" fmla="*/ 477 w 478"/>
                <a:gd name="T81" fmla="*/ 145 h 617"/>
                <a:gd name="T82" fmla="*/ 472 w 478"/>
                <a:gd name="T83" fmla="*/ 110 h 617"/>
                <a:gd name="T84" fmla="*/ 461 w 478"/>
                <a:gd name="T85" fmla="*/ 80 h 617"/>
                <a:gd name="T86" fmla="*/ 447 w 478"/>
                <a:gd name="T87" fmla="*/ 53 h 617"/>
                <a:gd name="T88" fmla="*/ 429 w 478"/>
                <a:gd name="T89" fmla="*/ 32 h 617"/>
                <a:gd name="T90" fmla="*/ 408 w 478"/>
                <a:gd name="T91" fmla="*/ 16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78" h="617">
                  <a:moveTo>
                    <a:pt x="408" y="16"/>
                  </a:moveTo>
                  <a:lnTo>
                    <a:pt x="401" y="12"/>
                  </a:lnTo>
                  <a:lnTo>
                    <a:pt x="392" y="9"/>
                  </a:lnTo>
                  <a:lnTo>
                    <a:pt x="383" y="6"/>
                  </a:lnTo>
                  <a:lnTo>
                    <a:pt x="375" y="3"/>
                  </a:lnTo>
                  <a:lnTo>
                    <a:pt x="365" y="1"/>
                  </a:lnTo>
                  <a:lnTo>
                    <a:pt x="356" y="0"/>
                  </a:lnTo>
                  <a:lnTo>
                    <a:pt x="346" y="0"/>
                  </a:lnTo>
                  <a:lnTo>
                    <a:pt x="337" y="0"/>
                  </a:lnTo>
                  <a:lnTo>
                    <a:pt x="326" y="1"/>
                  </a:lnTo>
                  <a:lnTo>
                    <a:pt x="316" y="3"/>
                  </a:lnTo>
                  <a:lnTo>
                    <a:pt x="306" y="6"/>
                  </a:lnTo>
                  <a:lnTo>
                    <a:pt x="295" y="9"/>
                  </a:lnTo>
                  <a:lnTo>
                    <a:pt x="284" y="12"/>
                  </a:lnTo>
                  <a:lnTo>
                    <a:pt x="274" y="16"/>
                  </a:lnTo>
                  <a:lnTo>
                    <a:pt x="262" y="20"/>
                  </a:lnTo>
                  <a:lnTo>
                    <a:pt x="251" y="26"/>
                  </a:lnTo>
                  <a:lnTo>
                    <a:pt x="241" y="32"/>
                  </a:lnTo>
                  <a:lnTo>
                    <a:pt x="230" y="39"/>
                  </a:lnTo>
                  <a:lnTo>
                    <a:pt x="218" y="46"/>
                  </a:lnTo>
                  <a:lnTo>
                    <a:pt x="208" y="53"/>
                  </a:lnTo>
                  <a:lnTo>
                    <a:pt x="197" y="62"/>
                  </a:lnTo>
                  <a:lnTo>
                    <a:pt x="186" y="70"/>
                  </a:lnTo>
                  <a:lnTo>
                    <a:pt x="176" y="79"/>
                  </a:lnTo>
                  <a:lnTo>
                    <a:pt x="165" y="90"/>
                  </a:lnTo>
                  <a:lnTo>
                    <a:pt x="155" y="99"/>
                  </a:lnTo>
                  <a:lnTo>
                    <a:pt x="145" y="110"/>
                  </a:lnTo>
                  <a:lnTo>
                    <a:pt x="135" y="120"/>
                  </a:lnTo>
                  <a:lnTo>
                    <a:pt x="125" y="132"/>
                  </a:lnTo>
                  <a:lnTo>
                    <a:pt x="115" y="144"/>
                  </a:lnTo>
                  <a:lnTo>
                    <a:pt x="107" y="157"/>
                  </a:lnTo>
                  <a:lnTo>
                    <a:pt x="97" y="168"/>
                  </a:lnTo>
                  <a:lnTo>
                    <a:pt x="89" y="181"/>
                  </a:lnTo>
                  <a:lnTo>
                    <a:pt x="80" y="195"/>
                  </a:lnTo>
                  <a:lnTo>
                    <a:pt x="73" y="208"/>
                  </a:lnTo>
                  <a:lnTo>
                    <a:pt x="65" y="222"/>
                  </a:lnTo>
                  <a:lnTo>
                    <a:pt x="58" y="235"/>
                  </a:lnTo>
                  <a:lnTo>
                    <a:pt x="50" y="248"/>
                  </a:lnTo>
                  <a:lnTo>
                    <a:pt x="44" y="263"/>
                  </a:lnTo>
                  <a:lnTo>
                    <a:pt x="38" y="277"/>
                  </a:lnTo>
                  <a:lnTo>
                    <a:pt x="32" y="291"/>
                  </a:lnTo>
                  <a:lnTo>
                    <a:pt x="27" y="305"/>
                  </a:lnTo>
                  <a:lnTo>
                    <a:pt x="22" y="320"/>
                  </a:lnTo>
                  <a:lnTo>
                    <a:pt x="18" y="333"/>
                  </a:lnTo>
                  <a:lnTo>
                    <a:pt x="14" y="347"/>
                  </a:lnTo>
                  <a:lnTo>
                    <a:pt x="11" y="361"/>
                  </a:lnTo>
                  <a:lnTo>
                    <a:pt x="8" y="375"/>
                  </a:lnTo>
                  <a:lnTo>
                    <a:pt x="5" y="389"/>
                  </a:lnTo>
                  <a:lnTo>
                    <a:pt x="3" y="403"/>
                  </a:lnTo>
                  <a:lnTo>
                    <a:pt x="2" y="415"/>
                  </a:lnTo>
                  <a:lnTo>
                    <a:pt x="1" y="429"/>
                  </a:lnTo>
                  <a:lnTo>
                    <a:pt x="0" y="442"/>
                  </a:lnTo>
                  <a:lnTo>
                    <a:pt x="0" y="455"/>
                  </a:lnTo>
                  <a:lnTo>
                    <a:pt x="1" y="467"/>
                  </a:lnTo>
                  <a:lnTo>
                    <a:pt x="2" y="479"/>
                  </a:lnTo>
                  <a:lnTo>
                    <a:pt x="3" y="490"/>
                  </a:lnTo>
                  <a:lnTo>
                    <a:pt x="5" y="502"/>
                  </a:lnTo>
                  <a:lnTo>
                    <a:pt x="9" y="512"/>
                  </a:lnTo>
                  <a:lnTo>
                    <a:pt x="12" y="523"/>
                  </a:lnTo>
                  <a:lnTo>
                    <a:pt x="15" y="533"/>
                  </a:lnTo>
                  <a:lnTo>
                    <a:pt x="19" y="542"/>
                  </a:lnTo>
                  <a:lnTo>
                    <a:pt x="24" y="552"/>
                  </a:lnTo>
                  <a:lnTo>
                    <a:pt x="28" y="560"/>
                  </a:lnTo>
                  <a:lnTo>
                    <a:pt x="34" y="568"/>
                  </a:lnTo>
                  <a:lnTo>
                    <a:pt x="40" y="575"/>
                  </a:lnTo>
                  <a:lnTo>
                    <a:pt x="46" y="582"/>
                  </a:lnTo>
                  <a:lnTo>
                    <a:pt x="52" y="588"/>
                  </a:lnTo>
                  <a:lnTo>
                    <a:pt x="60" y="594"/>
                  </a:lnTo>
                  <a:lnTo>
                    <a:pt x="66" y="599"/>
                  </a:lnTo>
                  <a:lnTo>
                    <a:pt x="75" y="604"/>
                  </a:lnTo>
                  <a:lnTo>
                    <a:pt x="82" y="607"/>
                  </a:lnTo>
                  <a:lnTo>
                    <a:pt x="91" y="610"/>
                  </a:lnTo>
                  <a:lnTo>
                    <a:pt x="99" y="613"/>
                  </a:lnTo>
                  <a:lnTo>
                    <a:pt x="109" y="616"/>
                  </a:lnTo>
                  <a:lnTo>
                    <a:pt x="118" y="617"/>
                  </a:lnTo>
                  <a:lnTo>
                    <a:pt x="128" y="617"/>
                  </a:lnTo>
                  <a:lnTo>
                    <a:pt x="137" y="617"/>
                  </a:lnTo>
                  <a:lnTo>
                    <a:pt x="147" y="617"/>
                  </a:lnTo>
                  <a:lnTo>
                    <a:pt x="158" y="616"/>
                  </a:lnTo>
                  <a:lnTo>
                    <a:pt x="168" y="613"/>
                  </a:lnTo>
                  <a:lnTo>
                    <a:pt x="178" y="610"/>
                  </a:lnTo>
                  <a:lnTo>
                    <a:pt x="189" y="607"/>
                  </a:lnTo>
                  <a:lnTo>
                    <a:pt x="200" y="604"/>
                  </a:lnTo>
                  <a:lnTo>
                    <a:pt x="211" y="600"/>
                  </a:lnTo>
                  <a:lnTo>
                    <a:pt x="222" y="594"/>
                  </a:lnTo>
                  <a:lnTo>
                    <a:pt x="232" y="589"/>
                  </a:lnTo>
                  <a:lnTo>
                    <a:pt x="243" y="583"/>
                  </a:lnTo>
                  <a:lnTo>
                    <a:pt x="255" y="575"/>
                  </a:lnTo>
                  <a:lnTo>
                    <a:pt x="265" y="568"/>
                  </a:lnTo>
                  <a:lnTo>
                    <a:pt x="276" y="560"/>
                  </a:lnTo>
                  <a:lnTo>
                    <a:pt x="287" y="552"/>
                  </a:lnTo>
                  <a:lnTo>
                    <a:pt x="297" y="542"/>
                  </a:lnTo>
                  <a:lnTo>
                    <a:pt x="308" y="534"/>
                  </a:lnTo>
                  <a:lnTo>
                    <a:pt x="319" y="523"/>
                  </a:lnTo>
                  <a:lnTo>
                    <a:pt x="329" y="513"/>
                  </a:lnTo>
                  <a:lnTo>
                    <a:pt x="339" y="502"/>
                  </a:lnTo>
                  <a:lnTo>
                    <a:pt x="348" y="491"/>
                  </a:lnTo>
                  <a:lnTo>
                    <a:pt x="358" y="479"/>
                  </a:lnTo>
                  <a:lnTo>
                    <a:pt x="367" y="468"/>
                  </a:lnTo>
                  <a:lnTo>
                    <a:pt x="377" y="455"/>
                  </a:lnTo>
                  <a:lnTo>
                    <a:pt x="386" y="442"/>
                  </a:lnTo>
                  <a:lnTo>
                    <a:pt x="394" y="429"/>
                  </a:lnTo>
                  <a:lnTo>
                    <a:pt x="403" y="416"/>
                  </a:lnTo>
                  <a:lnTo>
                    <a:pt x="410" y="403"/>
                  </a:lnTo>
                  <a:lnTo>
                    <a:pt x="418" y="390"/>
                  </a:lnTo>
                  <a:lnTo>
                    <a:pt x="425" y="376"/>
                  </a:lnTo>
                  <a:lnTo>
                    <a:pt x="431" y="362"/>
                  </a:lnTo>
                  <a:lnTo>
                    <a:pt x="438" y="347"/>
                  </a:lnTo>
                  <a:lnTo>
                    <a:pt x="443" y="333"/>
                  </a:lnTo>
                  <a:lnTo>
                    <a:pt x="449" y="320"/>
                  </a:lnTo>
                  <a:lnTo>
                    <a:pt x="454" y="306"/>
                  </a:lnTo>
                  <a:lnTo>
                    <a:pt x="459" y="291"/>
                  </a:lnTo>
                  <a:lnTo>
                    <a:pt x="462" y="277"/>
                  </a:lnTo>
                  <a:lnTo>
                    <a:pt x="467" y="263"/>
                  </a:lnTo>
                  <a:lnTo>
                    <a:pt x="470" y="249"/>
                  </a:lnTo>
                  <a:lnTo>
                    <a:pt x="472" y="235"/>
                  </a:lnTo>
                  <a:lnTo>
                    <a:pt x="474" y="222"/>
                  </a:lnTo>
                  <a:lnTo>
                    <a:pt x="476" y="208"/>
                  </a:lnTo>
                  <a:lnTo>
                    <a:pt x="477" y="195"/>
                  </a:lnTo>
                  <a:lnTo>
                    <a:pt x="478" y="182"/>
                  </a:lnTo>
                  <a:lnTo>
                    <a:pt x="478" y="169"/>
                  </a:lnTo>
                  <a:lnTo>
                    <a:pt x="478" y="157"/>
                  </a:lnTo>
                  <a:lnTo>
                    <a:pt x="477" y="145"/>
                  </a:lnTo>
                  <a:lnTo>
                    <a:pt x="476" y="133"/>
                  </a:lnTo>
                  <a:lnTo>
                    <a:pt x="474" y="122"/>
                  </a:lnTo>
                  <a:lnTo>
                    <a:pt x="472" y="110"/>
                  </a:lnTo>
                  <a:lnTo>
                    <a:pt x="469" y="99"/>
                  </a:lnTo>
                  <a:lnTo>
                    <a:pt x="465" y="90"/>
                  </a:lnTo>
                  <a:lnTo>
                    <a:pt x="461" y="80"/>
                  </a:lnTo>
                  <a:lnTo>
                    <a:pt x="458" y="70"/>
                  </a:lnTo>
                  <a:lnTo>
                    <a:pt x="453" y="62"/>
                  </a:lnTo>
                  <a:lnTo>
                    <a:pt x="447" y="53"/>
                  </a:lnTo>
                  <a:lnTo>
                    <a:pt x="442" y="46"/>
                  </a:lnTo>
                  <a:lnTo>
                    <a:pt x="436" y="39"/>
                  </a:lnTo>
                  <a:lnTo>
                    <a:pt x="429" y="32"/>
                  </a:lnTo>
                  <a:lnTo>
                    <a:pt x="423" y="26"/>
                  </a:lnTo>
                  <a:lnTo>
                    <a:pt x="415" y="20"/>
                  </a:lnTo>
                  <a:lnTo>
                    <a:pt x="408" y="16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0372" name="Freeform 276"/>
            <p:cNvSpPr>
              <a:spLocks/>
            </p:cNvSpPr>
            <p:nvPr/>
          </p:nvSpPr>
          <p:spPr bwMode="auto">
            <a:xfrm>
              <a:off x="4521" y="2510"/>
              <a:ext cx="544" cy="700"/>
            </a:xfrm>
            <a:custGeom>
              <a:avLst/>
              <a:gdLst>
                <a:gd name="T0" fmla="*/ 780 w 955"/>
                <a:gd name="T1" fmla="*/ 16 h 1234"/>
                <a:gd name="T2" fmla="*/ 730 w 955"/>
                <a:gd name="T3" fmla="*/ 4 h 1234"/>
                <a:gd name="T4" fmla="*/ 675 w 955"/>
                <a:gd name="T5" fmla="*/ 1 h 1234"/>
                <a:gd name="T6" fmla="*/ 617 w 955"/>
                <a:gd name="T7" fmla="*/ 9 h 1234"/>
                <a:gd name="T8" fmla="*/ 557 w 955"/>
                <a:gd name="T9" fmla="*/ 28 h 1234"/>
                <a:gd name="T10" fmla="*/ 495 w 955"/>
                <a:gd name="T11" fmla="*/ 56 h 1234"/>
                <a:gd name="T12" fmla="*/ 433 w 955"/>
                <a:gd name="T13" fmla="*/ 94 h 1234"/>
                <a:gd name="T14" fmla="*/ 371 w 955"/>
                <a:gd name="T15" fmla="*/ 141 h 1234"/>
                <a:gd name="T16" fmla="*/ 312 w 955"/>
                <a:gd name="T17" fmla="*/ 195 h 1234"/>
                <a:gd name="T18" fmla="*/ 255 w 955"/>
                <a:gd name="T19" fmla="*/ 258 h 1234"/>
                <a:gd name="T20" fmla="*/ 202 w 955"/>
                <a:gd name="T21" fmla="*/ 326 h 1234"/>
                <a:gd name="T22" fmla="*/ 154 w 955"/>
                <a:gd name="T23" fmla="*/ 399 h 1234"/>
                <a:gd name="T24" fmla="*/ 110 w 955"/>
                <a:gd name="T25" fmla="*/ 475 h 1234"/>
                <a:gd name="T26" fmla="*/ 74 w 955"/>
                <a:gd name="T27" fmla="*/ 555 h 1234"/>
                <a:gd name="T28" fmla="*/ 44 w 955"/>
                <a:gd name="T29" fmla="*/ 635 h 1234"/>
                <a:gd name="T30" fmla="*/ 22 w 955"/>
                <a:gd name="T31" fmla="*/ 715 h 1234"/>
                <a:gd name="T32" fmla="*/ 7 w 955"/>
                <a:gd name="T33" fmla="*/ 794 h 1234"/>
                <a:gd name="T34" fmla="*/ 1 w 955"/>
                <a:gd name="T35" fmla="*/ 868 h 1234"/>
                <a:gd name="T36" fmla="*/ 2 w 955"/>
                <a:gd name="T37" fmla="*/ 940 h 1234"/>
                <a:gd name="T38" fmla="*/ 11 w 955"/>
                <a:gd name="T39" fmla="*/ 1006 h 1234"/>
                <a:gd name="T40" fmla="*/ 28 w 955"/>
                <a:gd name="T41" fmla="*/ 1064 h 1234"/>
                <a:gd name="T42" fmla="*/ 53 w 955"/>
                <a:gd name="T43" fmla="*/ 1116 h 1234"/>
                <a:gd name="T44" fmla="*/ 85 w 955"/>
                <a:gd name="T45" fmla="*/ 1159 h 1234"/>
                <a:gd name="T46" fmla="*/ 123 w 955"/>
                <a:gd name="T47" fmla="*/ 1193 h 1234"/>
                <a:gd name="T48" fmla="*/ 168 w 955"/>
                <a:gd name="T49" fmla="*/ 1217 h 1234"/>
                <a:gd name="T50" fmla="*/ 218 w 955"/>
                <a:gd name="T51" fmla="*/ 1231 h 1234"/>
                <a:gd name="T52" fmla="*/ 272 w 955"/>
                <a:gd name="T53" fmla="*/ 1234 h 1234"/>
                <a:gd name="T54" fmla="*/ 330 w 955"/>
                <a:gd name="T55" fmla="*/ 1228 h 1234"/>
                <a:gd name="T56" fmla="*/ 390 w 955"/>
                <a:gd name="T57" fmla="*/ 1211 h 1234"/>
                <a:gd name="T58" fmla="*/ 452 w 955"/>
                <a:gd name="T59" fmla="*/ 1183 h 1234"/>
                <a:gd name="T60" fmla="*/ 514 w 955"/>
                <a:gd name="T61" fmla="*/ 1147 h 1234"/>
                <a:gd name="T62" fmla="*/ 576 w 955"/>
                <a:gd name="T63" fmla="*/ 1101 h 1234"/>
                <a:gd name="T64" fmla="*/ 635 w 955"/>
                <a:gd name="T65" fmla="*/ 1047 h 1234"/>
                <a:gd name="T66" fmla="*/ 693 w 955"/>
                <a:gd name="T67" fmla="*/ 985 h 1234"/>
                <a:gd name="T68" fmla="*/ 746 w 955"/>
                <a:gd name="T69" fmla="*/ 918 h 1234"/>
                <a:gd name="T70" fmla="*/ 795 w 955"/>
                <a:gd name="T71" fmla="*/ 846 h 1234"/>
                <a:gd name="T72" fmla="*/ 839 w 955"/>
                <a:gd name="T73" fmla="*/ 769 h 1234"/>
                <a:gd name="T74" fmla="*/ 876 w 955"/>
                <a:gd name="T75" fmla="*/ 690 h 1234"/>
                <a:gd name="T76" fmla="*/ 907 w 955"/>
                <a:gd name="T77" fmla="*/ 611 h 1234"/>
                <a:gd name="T78" fmla="*/ 930 w 955"/>
                <a:gd name="T79" fmla="*/ 531 h 1234"/>
                <a:gd name="T80" fmla="*/ 946 w 955"/>
                <a:gd name="T81" fmla="*/ 452 h 1234"/>
                <a:gd name="T82" fmla="*/ 954 w 955"/>
                <a:gd name="T83" fmla="*/ 376 h 1234"/>
                <a:gd name="T84" fmla="*/ 954 w 955"/>
                <a:gd name="T85" fmla="*/ 304 h 1234"/>
                <a:gd name="T86" fmla="*/ 945 w 955"/>
                <a:gd name="T87" fmla="*/ 238 h 1234"/>
                <a:gd name="T88" fmla="*/ 929 w 955"/>
                <a:gd name="T89" fmla="*/ 178 h 1234"/>
                <a:gd name="T90" fmla="*/ 906 w 955"/>
                <a:gd name="T91" fmla="*/ 126 h 1234"/>
                <a:gd name="T92" fmla="*/ 874 w 955"/>
                <a:gd name="T93" fmla="*/ 81 h 1234"/>
                <a:gd name="T94" fmla="*/ 837 w 955"/>
                <a:gd name="T95" fmla="*/ 46 h 1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55" h="1234">
                  <a:moveTo>
                    <a:pt x="815" y="32"/>
                  </a:moveTo>
                  <a:lnTo>
                    <a:pt x="804" y="26"/>
                  </a:lnTo>
                  <a:lnTo>
                    <a:pt x="792" y="21"/>
                  </a:lnTo>
                  <a:lnTo>
                    <a:pt x="780" y="16"/>
                  </a:lnTo>
                  <a:lnTo>
                    <a:pt x="768" y="12"/>
                  </a:lnTo>
                  <a:lnTo>
                    <a:pt x="756" y="9"/>
                  </a:lnTo>
                  <a:lnTo>
                    <a:pt x="743" y="6"/>
                  </a:lnTo>
                  <a:lnTo>
                    <a:pt x="730" y="4"/>
                  </a:lnTo>
                  <a:lnTo>
                    <a:pt x="716" y="1"/>
                  </a:lnTo>
                  <a:lnTo>
                    <a:pt x="703" y="1"/>
                  </a:lnTo>
                  <a:lnTo>
                    <a:pt x="690" y="0"/>
                  </a:lnTo>
                  <a:lnTo>
                    <a:pt x="675" y="1"/>
                  </a:lnTo>
                  <a:lnTo>
                    <a:pt x="661" y="3"/>
                  </a:lnTo>
                  <a:lnTo>
                    <a:pt x="647" y="4"/>
                  </a:lnTo>
                  <a:lnTo>
                    <a:pt x="632" y="7"/>
                  </a:lnTo>
                  <a:lnTo>
                    <a:pt x="617" y="9"/>
                  </a:lnTo>
                  <a:lnTo>
                    <a:pt x="602" y="13"/>
                  </a:lnTo>
                  <a:lnTo>
                    <a:pt x="587" y="17"/>
                  </a:lnTo>
                  <a:lnTo>
                    <a:pt x="571" y="22"/>
                  </a:lnTo>
                  <a:lnTo>
                    <a:pt x="557" y="28"/>
                  </a:lnTo>
                  <a:lnTo>
                    <a:pt x="542" y="33"/>
                  </a:lnTo>
                  <a:lnTo>
                    <a:pt x="526" y="41"/>
                  </a:lnTo>
                  <a:lnTo>
                    <a:pt x="511" y="48"/>
                  </a:lnTo>
                  <a:lnTo>
                    <a:pt x="495" y="56"/>
                  </a:lnTo>
                  <a:lnTo>
                    <a:pt x="479" y="64"/>
                  </a:lnTo>
                  <a:lnTo>
                    <a:pt x="464" y="74"/>
                  </a:lnTo>
                  <a:lnTo>
                    <a:pt x="448" y="83"/>
                  </a:lnTo>
                  <a:lnTo>
                    <a:pt x="433" y="94"/>
                  </a:lnTo>
                  <a:lnTo>
                    <a:pt x="417" y="105"/>
                  </a:lnTo>
                  <a:lnTo>
                    <a:pt x="402" y="116"/>
                  </a:lnTo>
                  <a:lnTo>
                    <a:pt x="386" y="128"/>
                  </a:lnTo>
                  <a:lnTo>
                    <a:pt x="371" y="141"/>
                  </a:lnTo>
                  <a:lnTo>
                    <a:pt x="356" y="154"/>
                  </a:lnTo>
                  <a:lnTo>
                    <a:pt x="341" y="168"/>
                  </a:lnTo>
                  <a:lnTo>
                    <a:pt x="327" y="181"/>
                  </a:lnTo>
                  <a:lnTo>
                    <a:pt x="312" y="195"/>
                  </a:lnTo>
                  <a:lnTo>
                    <a:pt x="298" y="210"/>
                  </a:lnTo>
                  <a:lnTo>
                    <a:pt x="283" y="226"/>
                  </a:lnTo>
                  <a:lnTo>
                    <a:pt x="269" y="242"/>
                  </a:lnTo>
                  <a:lnTo>
                    <a:pt x="255" y="258"/>
                  </a:lnTo>
                  <a:lnTo>
                    <a:pt x="241" y="274"/>
                  </a:lnTo>
                  <a:lnTo>
                    <a:pt x="227" y="291"/>
                  </a:lnTo>
                  <a:lnTo>
                    <a:pt x="215" y="308"/>
                  </a:lnTo>
                  <a:lnTo>
                    <a:pt x="202" y="326"/>
                  </a:lnTo>
                  <a:lnTo>
                    <a:pt x="189" y="343"/>
                  </a:lnTo>
                  <a:lnTo>
                    <a:pt x="177" y="362"/>
                  </a:lnTo>
                  <a:lnTo>
                    <a:pt x="166" y="381"/>
                  </a:lnTo>
                  <a:lnTo>
                    <a:pt x="154" y="399"/>
                  </a:lnTo>
                  <a:lnTo>
                    <a:pt x="142" y="418"/>
                  </a:lnTo>
                  <a:lnTo>
                    <a:pt x="132" y="437"/>
                  </a:lnTo>
                  <a:lnTo>
                    <a:pt x="121" y="456"/>
                  </a:lnTo>
                  <a:lnTo>
                    <a:pt x="110" y="475"/>
                  </a:lnTo>
                  <a:lnTo>
                    <a:pt x="101" y="496"/>
                  </a:lnTo>
                  <a:lnTo>
                    <a:pt x="91" y="515"/>
                  </a:lnTo>
                  <a:lnTo>
                    <a:pt x="83" y="535"/>
                  </a:lnTo>
                  <a:lnTo>
                    <a:pt x="74" y="555"/>
                  </a:lnTo>
                  <a:lnTo>
                    <a:pt x="66" y="575"/>
                  </a:lnTo>
                  <a:lnTo>
                    <a:pt x="58" y="595"/>
                  </a:lnTo>
                  <a:lnTo>
                    <a:pt x="51" y="615"/>
                  </a:lnTo>
                  <a:lnTo>
                    <a:pt x="44" y="635"/>
                  </a:lnTo>
                  <a:lnTo>
                    <a:pt x="38" y="655"/>
                  </a:lnTo>
                  <a:lnTo>
                    <a:pt x="33" y="675"/>
                  </a:lnTo>
                  <a:lnTo>
                    <a:pt x="26" y="696"/>
                  </a:lnTo>
                  <a:lnTo>
                    <a:pt x="22" y="715"/>
                  </a:lnTo>
                  <a:lnTo>
                    <a:pt x="18" y="735"/>
                  </a:lnTo>
                  <a:lnTo>
                    <a:pt x="13" y="754"/>
                  </a:lnTo>
                  <a:lnTo>
                    <a:pt x="10" y="774"/>
                  </a:lnTo>
                  <a:lnTo>
                    <a:pt x="7" y="794"/>
                  </a:lnTo>
                  <a:lnTo>
                    <a:pt x="5" y="813"/>
                  </a:lnTo>
                  <a:lnTo>
                    <a:pt x="3" y="832"/>
                  </a:lnTo>
                  <a:lnTo>
                    <a:pt x="1" y="850"/>
                  </a:lnTo>
                  <a:lnTo>
                    <a:pt x="1" y="868"/>
                  </a:lnTo>
                  <a:lnTo>
                    <a:pt x="0" y="887"/>
                  </a:lnTo>
                  <a:lnTo>
                    <a:pt x="0" y="904"/>
                  </a:lnTo>
                  <a:lnTo>
                    <a:pt x="1" y="922"/>
                  </a:lnTo>
                  <a:lnTo>
                    <a:pt x="2" y="940"/>
                  </a:lnTo>
                  <a:lnTo>
                    <a:pt x="3" y="957"/>
                  </a:lnTo>
                  <a:lnTo>
                    <a:pt x="5" y="974"/>
                  </a:lnTo>
                  <a:lnTo>
                    <a:pt x="8" y="990"/>
                  </a:lnTo>
                  <a:lnTo>
                    <a:pt x="11" y="1006"/>
                  </a:lnTo>
                  <a:lnTo>
                    <a:pt x="15" y="1020"/>
                  </a:lnTo>
                  <a:lnTo>
                    <a:pt x="19" y="1035"/>
                  </a:lnTo>
                  <a:lnTo>
                    <a:pt x="23" y="1050"/>
                  </a:lnTo>
                  <a:lnTo>
                    <a:pt x="28" y="1064"/>
                  </a:lnTo>
                  <a:lnTo>
                    <a:pt x="34" y="1078"/>
                  </a:lnTo>
                  <a:lnTo>
                    <a:pt x="39" y="1091"/>
                  </a:lnTo>
                  <a:lnTo>
                    <a:pt x="46" y="1103"/>
                  </a:lnTo>
                  <a:lnTo>
                    <a:pt x="53" y="1116"/>
                  </a:lnTo>
                  <a:lnTo>
                    <a:pt x="60" y="1128"/>
                  </a:lnTo>
                  <a:lnTo>
                    <a:pt x="68" y="1139"/>
                  </a:lnTo>
                  <a:lnTo>
                    <a:pt x="76" y="1149"/>
                  </a:lnTo>
                  <a:lnTo>
                    <a:pt x="85" y="1159"/>
                  </a:lnTo>
                  <a:lnTo>
                    <a:pt x="94" y="1168"/>
                  </a:lnTo>
                  <a:lnTo>
                    <a:pt x="103" y="1177"/>
                  </a:lnTo>
                  <a:lnTo>
                    <a:pt x="114" y="1185"/>
                  </a:lnTo>
                  <a:lnTo>
                    <a:pt x="123" y="1193"/>
                  </a:lnTo>
                  <a:lnTo>
                    <a:pt x="134" y="1199"/>
                  </a:lnTo>
                  <a:lnTo>
                    <a:pt x="145" y="1206"/>
                  </a:lnTo>
                  <a:lnTo>
                    <a:pt x="156" y="1212"/>
                  </a:lnTo>
                  <a:lnTo>
                    <a:pt x="168" y="1217"/>
                  </a:lnTo>
                  <a:lnTo>
                    <a:pt x="181" y="1222"/>
                  </a:lnTo>
                  <a:lnTo>
                    <a:pt x="192" y="1225"/>
                  </a:lnTo>
                  <a:lnTo>
                    <a:pt x="205" y="1228"/>
                  </a:lnTo>
                  <a:lnTo>
                    <a:pt x="218" y="1231"/>
                  </a:lnTo>
                  <a:lnTo>
                    <a:pt x="232" y="1233"/>
                  </a:lnTo>
                  <a:lnTo>
                    <a:pt x="245" y="1234"/>
                  </a:lnTo>
                  <a:lnTo>
                    <a:pt x="258" y="1234"/>
                  </a:lnTo>
                  <a:lnTo>
                    <a:pt x="272" y="1234"/>
                  </a:lnTo>
                  <a:lnTo>
                    <a:pt x="286" y="1233"/>
                  </a:lnTo>
                  <a:lnTo>
                    <a:pt x="301" y="1232"/>
                  </a:lnTo>
                  <a:lnTo>
                    <a:pt x="316" y="1230"/>
                  </a:lnTo>
                  <a:lnTo>
                    <a:pt x="330" y="1228"/>
                  </a:lnTo>
                  <a:lnTo>
                    <a:pt x="345" y="1225"/>
                  </a:lnTo>
                  <a:lnTo>
                    <a:pt x="360" y="1221"/>
                  </a:lnTo>
                  <a:lnTo>
                    <a:pt x="375" y="1216"/>
                  </a:lnTo>
                  <a:lnTo>
                    <a:pt x="390" y="1211"/>
                  </a:lnTo>
                  <a:lnTo>
                    <a:pt x="405" y="1205"/>
                  </a:lnTo>
                  <a:lnTo>
                    <a:pt x="421" y="1198"/>
                  </a:lnTo>
                  <a:lnTo>
                    <a:pt x="436" y="1191"/>
                  </a:lnTo>
                  <a:lnTo>
                    <a:pt x="452" y="1183"/>
                  </a:lnTo>
                  <a:lnTo>
                    <a:pt x="468" y="1175"/>
                  </a:lnTo>
                  <a:lnTo>
                    <a:pt x="483" y="1166"/>
                  </a:lnTo>
                  <a:lnTo>
                    <a:pt x="499" y="1157"/>
                  </a:lnTo>
                  <a:lnTo>
                    <a:pt x="514" y="1147"/>
                  </a:lnTo>
                  <a:lnTo>
                    <a:pt x="530" y="1136"/>
                  </a:lnTo>
                  <a:lnTo>
                    <a:pt x="545" y="1125"/>
                  </a:lnTo>
                  <a:lnTo>
                    <a:pt x="561" y="1113"/>
                  </a:lnTo>
                  <a:lnTo>
                    <a:pt x="576" y="1101"/>
                  </a:lnTo>
                  <a:lnTo>
                    <a:pt x="591" y="1089"/>
                  </a:lnTo>
                  <a:lnTo>
                    <a:pt x="605" y="1075"/>
                  </a:lnTo>
                  <a:lnTo>
                    <a:pt x="620" y="1061"/>
                  </a:lnTo>
                  <a:lnTo>
                    <a:pt x="635" y="1047"/>
                  </a:lnTo>
                  <a:lnTo>
                    <a:pt x="650" y="1032"/>
                  </a:lnTo>
                  <a:lnTo>
                    <a:pt x="664" y="1017"/>
                  </a:lnTo>
                  <a:lnTo>
                    <a:pt x="679" y="1001"/>
                  </a:lnTo>
                  <a:lnTo>
                    <a:pt x="693" y="985"/>
                  </a:lnTo>
                  <a:lnTo>
                    <a:pt x="707" y="969"/>
                  </a:lnTo>
                  <a:lnTo>
                    <a:pt x="720" y="952"/>
                  </a:lnTo>
                  <a:lnTo>
                    <a:pt x="733" y="935"/>
                  </a:lnTo>
                  <a:lnTo>
                    <a:pt x="746" y="918"/>
                  </a:lnTo>
                  <a:lnTo>
                    <a:pt x="759" y="901"/>
                  </a:lnTo>
                  <a:lnTo>
                    <a:pt x="772" y="883"/>
                  </a:lnTo>
                  <a:lnTo>
                    <a:pt x="783" y="864"/>
                  </a:lnTo>
                  <a:lnTo>
                    <a:pt x="795" y="846"/>
                  </a:lnTo>
                  <a:lnTo>
                    <a:pt x="807" y="827"/>
                  </a:lnTo>
                  <a:lnTo>
                    <a:pt x="817" y="809"/>
                  </a:lnTo>
                  <a:lnTo>
                    <a:pt x="828" y="789"/>
                  </a:lnTo>
                  <a:lnTo>
                    <a:pt x="839" y="769"/>
                  </a:lnTo>
                  <a:lnTo>
                    <a:pt x="848" y="750"/>
                  </a:lnTo>
                  <a:lnTo>
                    <a:pt x="858" y="730"/>
                  </a:lnTo>
                  <a:lnTo>
                    <a:pt x="867" y="711"/>
                  </a:lnTo>
                  <a:lnTo>
                    <a:pt x="876" y="690"/>
                  </a:lnTo>
                  <a:lnTo>
                    <a:pt x="884" y="670"/>
                  </a:lnTo>
                  <a:lnTo>
                    <a:pt x="893" y="651"/>
                  </a:lnTo>
                  <a:lnTo>
                    <a:pt x="900" y="631"/>
                  </a:lnTo>
                  <a:lnTo>
                    <a:pt x="907" y="611"/>
                  </a:lnTo>
                  <a:lnTo>
                    <a:pt x="913" y="590"/>
                  </a:lnTo>
                  <a:lnTo>
                    <a:pt x="920" y="570"/>
                  </a:lnTo>
                  <a:lnTo>
                    <a:pt x="925" y="550"/>
                  </a:lnTo>
                  <a:lnTo>
                    <a:pt x="930" y="531"/>
                  </a:lnTo>
                  <a:lnTo>
                    <a:pt x="936" y="510"/>
                  </a:lnTo>
                  <a:lnTo>
                    <a:pt x="939" y="491"/>
                  </a:lnTo>
                  <a:lnTo>
                    <a:pt x="943" y="471"/>
                  </a:lnTo>
                  <a:lnTo>
                    <a:pt x="946" y="452"/>
                  </a:lnTo>
                  <a:lnTo>
                    <a:pt x="948" y="433"/>
                  </a:lnTo>
                  <a:lnTo>
                    <a:pt x="952" y="414"/>
                  </a:lnTo>
                  <a:lnTo>
                    <a:pt x="953" y="394"/>
                  </a:lnTo>
                  <a:lnTo>
                    <a:pt x="954" y="376"/>
                  </a:lnTo>
                  <a:lnTo>
                    <a:pt x="955" y="358"/>
                  </a:lnTo>
                  <a:lnTo>
                    <a:pt x="955" y="340"/>
                  </a:lnTo>
                  <a:lnTo>
                    <a:pt x="955" y="322"/>
                  </a:lnTo>
                  <a:lnTo>
                    <a:pt x="954" y="304"/>
                  </a:lnTo>
                  <a:lnTo>
                    <a:pt x="953" y="287"/>
                  </a:lnTo>
                  <a:lnTo>
                    <a:pt x="950" y="271"/>
                  </a:lnTo>
                  <a:lnTo>
                    <a:pt x="948" y="254"/>
                  </a:lnTo>
                  <a:lnTo>
                    <a:pt x="945" y="238"/>
                  </a:lnTo>
                  <a:lnTo>
                    <a:pt x="942" y="222"/>
                  </a:lnTo>
                  <a:lnTo>
                    <a:pt x="939" y="207"/>
                  </a:lnTo>
                  <a:lnTo>
                    <a:pt x="933" y="192"/>
                  </a:lnTo>
                  <a:lnTo>
                    <a:pt x="929" y="178"/>
                  </a:lnTo>
                  <a:lnTo>
                    <a:pt x="924" y="164"/>
                  </a:lnTo>
                  <a:lnTo>
                    <a:pt x="919" y="151"/>
                  </a:lnTo>
                  <a:lnTo>
                    <a:pt x="912" y="138"/>
                  </a:lnTo>
                  <a:lnTo>
                    <a:pt x="906" y="126"/>
                  </a:lnTo>
                  <a:lnTo>
                    <a:pt x="898" y="113"/>
                  </a:lnTo>
                  <a:lnTo>
                    <a:pt x="891" y="103"/>
                  </a:lnTo>
                  <a:lnTo>
                    <a:pt x="882" y="92"/>
                  </a:lnTo>
                  <a:lnTo>
                    <a:pt x="874" y="81"/>
                  </a:lnTo>
                  <a:lnTo>
                    <a:pt x="865" y="72"/>
                  </a:lnTo>
                  <a:lnTo>
                    <a:pt x="856" y="63"/>
                  </a:lnTo>
                  <a:lnTo>
                    <a:pt x="846" y="55"/>
                  </a:lnTo>
                  <a:lnTo>
                    <a:pt x="837" y="46"/>
                  </a:lnTo>
                  <a:lnTo>
                    <a:pt x="826" y="39"/>
                  </a:lnTo>
                  <a:lnTo>
                    <a:pt x="815" y="32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0373" name="Freeform 277"/>
            <p:cNvSpPr>
              <a:spLocks/>
            </p:cNvSpPr>
            <p:nvPr/>
          </p:nvSpPr>
          <p:spPr bwMode="auto">
            <a:xfrm>
              <a:off x="4147" y="2272"/>
              <a:ext cx="421" cy="318"/>
            </a:xfrm>
            <a:custGeom>
              <a:avLst/>
              <a:gdLst>
                <a:gd name="T0" fmla="*/ 744 w 744"/>
                <a:gd name="T1" fmla="*/ 32 h 561"/>
                <a:gd name="T2" fmla="*/ 733 w 744"/>
                <a:gd name="T3" fmla="*/ 25 h 561"/>
                <a:gd name="T4" fmla="*/ 721 w 744"/>
                <a:gd name="T5" fmla="*/ 20 h 561"/>
                <a:gd name="T6" fmla="*/ 710 w 744"/>
                <a:gd name="T7" fmla="*/ 16 h 561"/>
                <a:gd name="T8" fmla="*/ 698 w 744"/>
                <a:gd name="T9" fmla="*/ 11 h 561"/>
                <a:gd name="T10" fmla="*/ 685 w 744"/>
                <a:gd name="T11" fmla="*/ 7 h 561"/>
                <a:gd name="T12" fmla="*/ 672 w 744"/>
                <a:gd name="T13" fmla="*/ 5 h 561"/>
                <a:gd name="T14" fmla="*/ 660 w 744"/>
                <a:gd name="T15" fmla="*/ 3 h 561"/>
                <a:gd name="T16" fmla="*/ 647 w 744"/>
                <a:gd name="T17" fmla="*/ 1 h 561"/>
                <a:gd name="T18" fmla="*/ 633 w 744"/>
                <a:gd name="T19" fmla="*/ 0 h 561"/>
                <a:gd name="T20" fmla="*/ 620 w 744"/>
                <a:gd name="T21" fmla="*/ 0 h 561"/>
                <a:gd name="T22" fmla="*/ 606 w 744"/>
                <a:gd name="T23" fmla="*/ 0 h 561"/>
                <a:gd name="T24" fmla="*/ 591 w 744"/>
                <a:gd name="T25" fmla="*/ 1 h 561"/>
                <a:gd name="T26" fmla="*/ 578 w 744"/>
                <a:gd name="T27" fmla="*/ 3 h 561"/>
                <a:gd name="T28" fmla="*/ 563 w 744"/>
                <a:gd name="T29" fmla="*/ 5 h 561"/>
                <a:gd name="T30" fmla="*/ 549 w 744"/>
                <a:gd name="T31" fmla="*/ 7 h 561"/>
                <a:gd name="T32" fmla="*/ 534 w 744"/>
                <a:gd name="T33" fmla="*/ 11 h 561"/>
                <a:gd name="T34" fmla="*/ 519 w 744"/>
                <a:gd name="T35" fmla="*/ 16 h 561"/>
                <a:gd name="T36" fmla="*/ 504 w 744"/>
                <a:gd name="T37" fmla="*/ 20 h 561"/>
                <a:gd name="T38" fmla="*/ 489 w 744"/>
                <a:gd name="T39" fmla="*/ 25 h 561"/>
                <a:gd name="T40" fmla="*/ 473 w 744"/>
                <a:gd name="T41" fmla="*/ 32 h 561"/>
                <a:gd name="T42" fmla="*/ 458 w 744"/>
                <a:gd name="T43" fmla="*/ 38 h 561"/>
                <a:gd name="T44" fmla="*/ 443 w 744"/>
                <a:gd name="T45" fmla="*/ 45 h 561"/>
                <a:gd name="T46" fmla="*/ 427 w 744"/>
                <a:gd name="T47" fmla="*/ 53 h 561"/>
                <a:gd name="T48" fmla="*/ 413 w 744"/>
                <a:gd name="T49" fmla="*/ 61 h 561"/>
                <a:gd name="T50" fmla="*/ 398 w 744"/>
                <a:gd name="T51" fmla="*/ 70 h 561"/>
                <a:gd name="T52" fmla="*/ 382 w 744"/>
                <a:gd name="T53" fmla="*/ 80 h 561"/>
                <a:gd name="T54" fmla="*/ 367 w 744"/>
                <a:gd name="T55" fmla="*/ 89 h 561"/>
                <a:gd name="T56" fmla="*/ 351 w 744"/>
                <a:gd name="T57" fmla="*/ 100 h 561"/>
                <a:gd name="T58" fmla="*/ 336 w 744"/>
                <a:gd name="T59" fmla="*/ 112 h 561"/>
                <a:gd name="T60" fmla="*/ 321 w 744"/>
                <a:gd name="T61" fmla="*/ 123 h 561"/>
                <a:gd name="T62" fmla="*/ 306 w 744"/>
                <a:gd name="T63" fmla="*/ 135 h 561"/>
                <a:gd name="T64" fmla="*/ 291 w 744"/>
                <a:gd name="T65" fmla="*/ 148 h 561"/>
                <a:gd name="T66" fmla="*/ 276 w 744"/>
                <a:gd name="T67" fmla="*/ 160 h 561"/>
                <a:gd name="T68" fmla="*/ 261 w 744"/>
                <a:gd name="T69" fmla="*/ 174 h 561"/>
                <a:gd name="T70" fmla="*/ 246 w 744"/>
                <a:gd name="T71" fmla="*/ 188 h 561"/>
                <a:gd name="T72" fmla="*/ 233 w 744"/>
                <a:gd name="T73" fmla="*/ 203 h 561"/>
                <a:gd name="T74" fmla="*/ 218 w 744"/>
                <a:gd name="T75" fmla="*/ 218 h 561"/>
                <a:gd name="T76" fmla="*/ 204 w 744"/>
                <a:gd name="T77" fmla="*/ 234 h 561"/>
                <a:gd name="T78" fmla="*/ 190 w 744"/>
                <a:gd name="T79" fmla="*/ 249 h 561"/>
                <a:gd name="T80" fmla="*/ 176 w 744"/>
                <a:gd name="T81" fmla="*/ 265 h 561"/>
                <a:gd name="T82" fmla="*/ 163 w 744"/>
                <a:gd name="T83" fmla="*/ 282 h 561"/>
                <a:gd name="T84" fmla="*/ 151 w 744"/>
                <a:gd name="T85" fmla="*/ 299 h 561"/>
                <a:gd name="T86" fmla="*/ 138 w 744"/>
                <a:gd name="T87" fmla="*/ 316 h 561"/>
                <a:gd name="T88" fmla="*/ 125 w 744"/>
                <a:gd name="T89" fmla="*/ 333 h 561"/>
                <a:gd name="T90" fmla="*/ 112 w 744"/>
                <a:gd name="T91" fmla="*/ 351 h 561"/>
                <a:gd name="T92" fmla="*/ 101 w 744"/>
                <a:gd name="T93" fmla="*/ 369 h 561"/>
                <a:gd name="T94" fmla="*/ 89 w 744"/>
                <a:gd name="T95" fmla="*/ 387 h 561"/>
                <a:gd name="T96" fmla="*/ 77 w 744"/>
                <a:gd name="T97" fmla="*/ 406 h 561"/>
                <a:gd name="T98" fmla="*/ 66 w 744"/>
                <a:gd name="T99" fmla="*/ 425 h 561"/>
                <a:gd name="T100" fmla="*/ 56 w 744"/>
                <a:gd name="T101" fmla="*/ 444 h 561"/>
                <a:gd name="T102" fmla="*/ 45 w 744"/>
                <a:gd name="T103" fmla="*/ 463 h 561"/>
                <a:gd name="T104" fmla="*/ 36 w 744"/>
                <a:gd name="T105" fmla="*/ 482 h 561"/>
                <a:gd name="T106" fmla="*/ 26 w 744"/>
                <a:gd name="T107" fmla="*/ 501 h 561"/>
                <a:gd name="T108" fmla="*/ 17 w 744"/>
                <a:gd name="T109" fmla="*/ 521 h 561"/>
                <a:gd name="T110" fmla="*/ 9 w 744"/>
                <a:gd name="T111" fmla="*/ 541 h 561"/>
                <a:gd name="T112" fmla="*/ 0 w 744"/>
                <a:gd name="T113" fmla="*/ 561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44" h="561">
                  <a:moveTo>
                    <a:pt x="744" y="32"/>
                  </a:moveTo>
                  <a:lnTo>
                    <a:pt x="733" y="25"/>
                  </a:lnTo>
                  <a:lnTo>
                    <a:pt x="721" y="20"/>
                  </a:lnTo>
                  <a:lnTo>
                    <a:pt x="710" y="16"/>
                  </a:lnTo>
                  <a:lnTo>
                    <a:pt x="698" y="11"/>
                  </a:lnTo>
                  <a:lnTo>
                    <a:pt x="685" y="7"/>
                  </a:lnTo>
                  <a:lnTo>
                    <a:pt x="672" y="5"/>
                  </a:lnTo>
                  <a:lnTo>
                    <a:pt x="660" y="3"/>
                  </a:lnTo>
                  <a:lnTo>
                    <a:pt x="647" y="1"/>
                  </a:lnTo>
                  <a:lnTo>
                    <a:pt x="633" y="0"/>
                  </a:lnTo>
                  <a:lnTo>
                    <a:pt x="620" y="0"/>
                  </a:lnTo>
                  <a:lnTo>
                    <a:pt x="606" y="0"/>
                  </a:lnTo>
                  <a:lnTo>
                    <a:pt x="591" y="1"/>
                  </a:lnTo>
                  <a:lnTo>
                    <a:pt x="578" y="3"/>
                  </a:lnTo>
                  <a:lnTo>
                    <a:pt x="563" y="5"/>
                  </a:lnTo>
                  <a:lnTo>
                    <a:pt x="549" y="7"/>
                  </a:lnTo>
                  <a:lnTo>
                    <a:pt x="534" y="11"/>
                  </a:lnTo>
                  <a:lnTo>
                    <a:pt x="519" y="16"/>
                  </a:lnTo>
                  <a:lnTo>
                    <a:pt x="504" y="20"/>
                  </a:lnTo>
                  <a:lnTo>
                    <a:pt x="489" y="25"/>
                  </a:lnTo>
                  <a:lnTo>
                    <a:pt x="473" y="32"/>
                  </a:lnTo>
                  <a:lnTo>
                    <a:pt x="458" y="38"/>
                  </a:lnTo>
                  <a:lnTo>
                    <a:pt x="443" y="45"/>
                  </a:lnTo>
                  <a:lnTo>
                    <a:pt x="427" y="53"/>
                  </a:lnTo>
                  <a:lnTo>
                    <a:pt x="413" y="61"/>
                  </a:lnTo>
                  <a:lnTo>
                    <a:pt x="398" y="70"/>
                  </a:lnTo>
                  <a:lnTo>
                    <a:pt x="382" y="80"/>
                  </a:lnTo>
                  <a:lnTo>
                    <a:pt x="367" y="89"/>
                  </a:lnTo>
                  <a:lnTo>
                    <a:pt x="351" y="100"/>
                  </a:lnTo>
                  <a:lnTo>
                    <a:pt x="336" y="112"/>
                  </a:lnTo>
                  <a:lnTo>
                    <a:pt x="321" y="123"/>
                  </a:lnTo>
                  <a:lnTo>
                    <a:pt x="306" y="135"/>
                  </a:lnTo>
                  <a:lnTo>
                    <a:pt x="291" y="148"/>
                  </a:lnTo>
                  <a:lnTo>
                    <a:pt x="276" y="160"/>
                  </a:lnTo>
                  <a:lnTo>
                    <a:pt x="261" y="174"/>
                  </a:lnTo>
                  <a:lnTo>
                    <a:pt x="246" y="188"/>
                  </a:lnTo>
                  <a:lnTo>
                    <a:pt x="233" y="203"/>
                  </a:lnTo>
                  <a:lnTo>
                    <a:pt x="218" y="218"/>
                  </a:lnTo>
                  <a:lnTo>
                    <a:pt x="204" y="234"/>
                  </a:lnTo>
                  <a:lnTo>
                    <a:pt x="190" y="249"/>
                  </a:lnTo>
                  <a:lnTo>
                    <a:pt x="176" y="265"/>
                  </a:lnTo>
                  <a:lnTo>
                    <a:pt x="163" y="282"/>
                  </a:lnTo>
                  <a:lnTo>
                    <a:pt x="151" y="299"/>
                  </a:lnTo>
                  <a:lnTo>
                    <a:pt x="138" y="316"/>
                  </a:lnTo>
                  <a:lnTo>
                    <a:pt x="125" y="333"/>
                  </a:lnTo>
                  <a:lnTo>
                    <a:pt x="112" y="351"/>
                  </a:lnTo>
                  <a:lnTo>
                    <a:pt x="101" y="369"/>
                  </a:lnTo>
                  <a:lnTo>
                    <a:pt x="89" y="387"/>
                  </a:lnTo>
                  <a:lnTo>
                    <a:pt x="77" y="406"/>
                  </a:lnTo>
                  <a:lnTo>
                    <a:pt x="66" y="425"/>
                  </a:lnTo>
                  <a:lnTo>
                    <a:pt x="56" y="444"/>
                  </a:lnTo>
                  <a:lnTo>
                    <a:pt x="45" y="463"/>
                  </a:lnTo>
                  <a:lnTo>
                    <a:pt x="36" y="482"/>
                  </a:lnTo>
                  <a:lnTo>
                    <a:pt x="26" y="501"/>
                  </a:lnTo>
                  <a:lnTo>
                    <a:pt x="17" y="521"/>
                  </a:lnTo>
                  <a:lnTo>
                    <a:pt x="9" y="541"/>
                  </a:lnTo>
                  <a:lnTo>
                    <a:pt x="0" y="56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0374" name="Line 278"/>
            <p:cNvSpPr>
              <a:spLocks noChangeShapeType="1"/>
            </p:cNvSpPr>
            <p:nvPr/>
          </p:nvSpPr>
          <p:spPr bwMode="auto">
            <a:xfrm flipH="1">
              <a:off x="5029" y="3580"/>
              <a:ext cx="144" cy="8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0375" name="Line 279"/>
            <p:cNvSpPr>
              <a:spLocks noChangeShapeType="1"/>
            </p:cNvSpPr>
            <p:nvPr/>
          </p:nvSpPr>
          <p:spPr bwMode="auto">
            <a:xfrm flipH="1">
              <a:off x="4668" y="3623"/>
              <a:ext cx="866" cy="50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0376" name="Freeform 280"/>
            <p:cNvSpPr>
              <a:spLocks/>
            </p:cNvSpPr>
            <p:nvPr/>
          </p:nvSpPr>
          <p:spPr bwMode="auto">
            <a:xfrm>
              <a:off x="5534" y="3508"/>
              <a:ext cx="84" cy="115"/>
            </a:xfrm>
            <a:custGeom>
              <a:avLst/>
              <a:gdLst>
                <a:gd name="T0" fmla="*/ 0 w 145"/>
                <a:gd name="T1" fmla="*/ 203 h 203"/>
                <a:gd name="T2" fmla="*/ 13 w 145"/>
                <a:gd name="T3" fmla="*/ 195 h 203"/>
                <a:gd name="T4" fmla="*/ 25 w 145"/>
                <a:gd name="T5" fmla="*/ 187 h 203"/>
                <a:gd name="T6" fmla="*/ 36 w 145"/>
                <a:gd name="T7" fmla="*/ 179 h 203"/>
                <a:gd name="T8" fmla="*/ 48 w 145"/>
                <a:gd name="T9" fmla="*/ 171 h 203"/>
                <a:gd name="T10" fmla="*/ 59 w 145"/>
                <a:gd name="T11" fmla="*/ 161 h 203"/>
                <a:gd name="T12" fmla="*/ 68 w 145"/>
                <a:gd name="T13" fmla="*/ 153 h 203"/>
                <a:gd name="T14" fmla="*/ 78 w 145"/>
                <a:gd name="T15" fmla="*/ 143 h 203"/>
                <a:gd name="T16" fmla="*/ 87 w 145"/>
                <a:gd name="T17" fmla="*/ 134 h 203"/>
                <a:gd name="T18" fmla="*/ 96 w 145"/>
                <a:gd name="T19" fmla="*/ 125 h 203"/>
                <a:gd name="T20" fmla="*/ 103 w 145"/>
                <a:gd name="T21" fmla="*/ 114 h 203"/>
                <a:gd name="T22" fmla="*/ 111 w 145"/>
                <a:gd name="T23" fmla="*/ 105 h 203"/>
                <a:gd name="T24" fmla="*/ 117 w 145"/>
                <a:gd name="T25" fmla="*/ 95 h 203"/>
                <a:gd name="T26" fmla="*/ 123 w 145"/>
                <a:gd name="T27" fmla="*/ 84 h 203"/>
                <a:gd name="T28" fmla="*/ 128 w 145"/>
                <a:gd name="T29" fmla="*/ 74 h 203"/>
                <a:gd name="T30" fmla="*/ 132 w 145"/>
                <a:gd name="T31" fmla="*/ 64 h 203"/>
                <a:gd name="T32" fmla="*/ 136 w 145"/>
                <a:gd name="T33" fmla="*/ 54 h 203"/>
                <a:gd name="T34" fmla="*/ 140 w 145"/>
                <a:gd name="T35" fmla="*/ 43 h 203"/>
                <a:gd name="T36" fmla="*/ 142 w 145"/>
                <a:gd name="T37" fmla="*/ 32 h 203"/>
                <a:gd name="T38" fmla="*/ 143 w 145"/>
                <a:gd name="T39" fmla="*/ 22 h 203"/>
                <a:gd name="T40" fmla="*/ 144 w 145"/>
                <a:gd name="T41" fmla="*/ 11 h 203"/>
                <a:gd name="T42" fmla="*/ 145 w 145"/>
                <a:gd name="T43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5" h="203">
                  <a:moveTo>
                    <a:pt x="0" y="203"/>
                  </a:moveTo>
                  <a:lnTo>
                    <a:pt x="13" y="195"/>
                  </a:lnTo>
                  <a:lnTo>
                    <a:pt x="25" y="187"/>
                  </a:lnTo>
                  <a:lnTo>
                    <a:pt x="36" y="179"/>
                  </a:lnTo>
                  <a:lnTo>
                    <a:pt x="48" y="171"/>
                  </a:lnTo>
                  <a:lnTo>
                    <a:pt x="59" y="161"/>
                  </a:lnTo>
                  <a:lnTo>
                    <a:pt x="68" y="153"/>
                  </a:lnTo>
                  <a:lnTo>
                    <a:pt x="78" y="143"/>
                  </a:lnTo>
                  <a:lnTo>
                    <a:pt x="87" y="134"/>
                  </a:lnTo>
                  <a:lnTo>
                    <a:pt x="96" y="125"/>
                  </a:lnTo>
                  <a:lnTo>
                    <a:pt x="103" y="114"/>
                  </a:lnTo>
                  <a:lnTo>
                    <a:pt x="111" y="105"/>
                  </a:lnTo>
                  <a:lnTo>
                    <a:pt x="117" y="95"/>
                  </a:lnTo>
                  <a:lnTo>
                    <a:pt x="123" y="84"/>
                  </a:lnTo>
                  <a:lnTo>
                    <a:pt x="128" y="74"/>
                  </a:lnTo>
                  <a:lnTo>
                    <a:pt x="132" y="64"/>
                  </a:lnTo>
                  <a:lnTo>
                    <a:pt x="136" y="54"/>
                  </a:lnTo>
                  <a:lnTo>
                    <a:pt x="140" y="43"/>
                  </a:lnTo>
                  <a:lnTo>
                    <a:pt x="142" y="32"/>
                  </a:lnTo>
                  <a:lnTo>
                    <a:pt x="143" y="22"/>
                  </a:lnTo>
                  <a:lnTo>
                    <a:pt x="144" y="11"/>
                  </a:lnTo>
                  <a:lnTo>
                    <a:pt x="145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0377" name="Freeform 281"/>
            <p:cNvSpPr>
              <a:spLocks/>
            </p:cNvSpPr>
            <p:nvPr/>
          </p:nvSpPr>
          <p:spPr bwMode="auto">
            <a:xfrm>
              <a:off x="3746" y="3572"/>
              <a:ext cx="524" cy="552"/>
            </a:xfrm>
            <a:custGeom>
              <a:avLst/>
              <a:gdLst>
                <a:gd name="T0" fmla="*/ 925 w 925"/>
                <a:gd name="T1" fmla="*/ 974 h 974"/>
                <a:gd name="T2" fmla="*/ 0 w 925"/>
                <a:gd name="T3" fmla="*/ 441 h 974"/>
                <a:gd name="T4" fmla="*/ 0 w 925"/>
                <a:gd name="T5" fmla="*/ 0 h 974"/>
                <a:gd name="T6" fmla="*/ 256 w 925"/>
                <a:gd name="T7" fmla="*/ 147 h 9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25" h="974">
                  <a:moveTo>
                    <a:pt x="925" y="974"/>
                  </a:moveTo>
                  <a:lnTo>
                    <a:pt x="0" y="441"/>
                  </a:lnTo>
                  <a:lnTo>
                    <a:pt x="0" y="0"/>
                  </a:lnTo>
                  <a:lnTo>
                    <a:pt x="256" y="14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0378" name="Freeform 282"/>
            <p:cNvSpPr>
              <a:spLocks/>
            </p:cNvSpPr>
            <p:nvPr/>
          </p:nvSpPr>
          <p:spPr bwMode="auto">
            <a:xfrm>
              <a:off x="4270" y="4124"/>
              <a:ext cx="398" cy="48"/>
            </a:xfrm>
            <a:custGeom>
              <a:avLst/>
              <a:gdLst>
                <a:gd name="T0" fmla="*/ 0 w 699"/>
                <a:gd name="T1" fmla="*/ 0 h 84"/>
                <a:gd name="T2" fmla="*/ 12 w 699"/>
                <a:gd name="T3" fmla="*/ 8 h 84"/>
                <a:gd name="T4" fmla="*/ 26 w 699"/>
                <a:gd name="T5" fmla="*/ 15 h 84"/>
                <a:gd name="T6" fmla="*/ 40 w 699"/>
                <a:gd name="T7" fmla="*/ 22 h 84"/>
                <a:gd name="T8" fmla="*/ 55 w 699"/>
                <a:gd name="T9" fmla="*/ 28 h 84"/>
                <a:gd name="T10" fmla="*/ 70 w 699"/>
                <a:gd name="T11" fmla="*/ 34 h 84"/>
                <a:gd name="T12" fmla="*/ 86 w 699"/>
                <a:gd name="T13" fmla="*/ 41 h 84"/>
                <a:gd name="T14" fmla="*/ 102 w 699"/>
                <a:gd name="T15" fmla="*/ 46 h 84"/>
                <a:gd name="T16" fmla="*/ 118 w 699"/>
                <a:gd name="T17" fmla="*/ 51 h 84"/>
                <a:gd name="T18" fmla="*/ 135 w 699"/>
                <a:gd name="T19" fmla="*/ 56 h 84"/>
                <a:gd name="T20" fmla="*/ 151 w 699"/>
                <a:gd name="T21" fmla="*/ 61 h 84"/>
                <a:gd name="T22" fmla="*/ 169 w 699"/>
                <a:gd name="T23" fmla="*/ 64 h 84"/>
                <a:gd name="T24" fmla="*/ 186 w 699"/>
                <a:gd name="T25" fmla="*/ 68 h 84"/>
                <a:gd name="T26" fmla="*/ 203 w 699"/>
                <a:gd name="T27" fmla="*/ 72 h 84"/>
                <a:gd name="T28" fmla="*/ 221 w 699"/>
                <a:gd name="T29" fmla="*/ 75 h 84"/>
                <a:gd name="T30" fmla="*/ 239 w 699"/>
                <a:gd name="T31" fmla="*/ 77 h 84"/>
                <a:gd name="T32" fmla="*/ 257 w 699"/>
                <a:gd name="T33" fmla="*/ 79 h 84"/>
                <a:gd name="T34" fmla="*/ 275 w 699"/>
                <a:gd name="T35" fmla="*/ 81 h 84"/>
                <a:gd name="T36" fmla="*/ 293 w 699"/>
                <a:gd name="T37" fmla="*/ 82 h 84"/>
                <a:gd name="T38" fmla="*/ 313 w 699"/>
                <a:gd name="T39" fmla="*/ 83 h 84"/>
                <a:gd name="T40" fmla="*/ 331 w 699"/>
                <a:gd name="T41" fmla="*/ 84 h 84"/>
                <a:gd name="T42" fmla="*/ 349 w 699"/>
                <a:gd name="T43" fmla="*/ 84 h 84"/>
                <a:gd name="T44" fmla="*/ 368 w 699"/>
                <a:gd name="T45" fmla="*/ 84 h 84"/>
                <a:gd name="T46" fmla="*/ 386 w 699"/>
                <a:gd name="T47" fmla="*/ 83 h 84"/>
                <a:gd name="T48" fmla="*/ 405 w 699"/>
                <a:gd name="T49" fmla="*/ 82 h 84"/>
                <a:gd name="T50" fmla="*/ 423 w 699"/>
                <a:gd name="T51" fmla="*/ 81 h 84"/>
                <a:gd name="T52" fmla="*/ 441 w 699"/>
                <a:gd name="T53" fmla="*/ 79 h 84"/>
                <a:gd name="T54" fmla="*/ 460 w 699"/>
                <a:gd name="T55" fmla="*/ 77 h 84"/>
                <a:gd name="T56" fmla="*/ 478 w 699"/>
                <a:gd name="T57" fmla="*/ 75 h 84"/>
                <a:gd name="T58" fmla="*/ 496 w 699"/>
                <a:gd name="T59" fmla="*/ 72 h 84"/>
                <a:gd name="T60" fmla="*/ 513 w 699"/>
                <a:gd name="T61" fmla="*/ 68 h 84"/>
                <a:gd name="T62" fmla="*/ 530 w 699"/>
                <a:gd name="T63" fmla="*/ 64 h 84"/>
                <a:gd name="T64" fmla="*/ 547 w 699"/>
                <a:gd name="T65" fmla="*/ 61 h 84"/>
                <a:gd name="T66" fmla="*/ 564 w 699"/>
                <a:gd name="T67" fmla="*/ 56 h 84"/>
                <a:gd name="T68" fmla="*/ 581 w 699"/>
                <a:gd name="T69" fmla="*/ 51 h 84"/>
                <a:gd name="T70" fmla="*/ 597 w 699"/>
                <a:gd name="T71" fmla="*/ 46 h 84"/>
                <a:gd name="T72" fmla="*/ 613 w 699"/>
                <a:gd name="T73" fmla="*/ 41 h 84"/>
                <a:gd name="T74" fmla="*/ 628 w 699"/>
                <a:gd name="T75" fmla="*/ 34 h 84"/>
                <a:gd name="T76" fmla="*/ 644 w 699"/>
                <a:gd name="T77" fmla="*/ 28 h 84"/>
                <a:gd name="T78" fmla="*/ 658 w 699"/>
                <a:gd name="T79" fmla="*/ 22 h 84"/>
                <a:gd name="T80" fmla="*/ 672 w 699"/>
                <a:gd name="T81" fmla="*/ 15 h 84"/>
                <a:gd name="T82" fmla="*/ 686 w 699"/>
                <a:gd name="T83" fmla="*/ 8 h 84"/>
                <a:gd name="T84" fmla="*/ 699 w 699"/>
                <a:gd name="T85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99" h="84">
                  <a:moveTo>
                    <a:pt x="0" y="0"/>
                  </a:moveTo>
                  <a:lnTo>
                    <a:pt x="12" y="8"/>
                  </a:lnTo>
                  <a:lnTo>
                    <a:pt x="26" y="15"/>
                  </a:lnTo>
                  <a:lnTo>
                    <a:pt x="40" y="22"/>
                  </a:lnTo>
                  <a:lnTo>
                    <a:pt x="55" y="28"/>
                  </a:lnTo>
                  <a:lnTo>
                    <a:pt x="70" y="34"/>
                  </a:lnTo>
                  <a:lnTo>
                    <a:pt x="86" y="41"/>
                  </a:lnTo>
                  <a:lnTo>
                    <a:pt x="102" y="46"/>
                  </a:lnTo>
                  <a:lnTo>
                    <a:pt x="118" y="51"/>
                  </a:lnTo>
                  <a:lnTo>
                    <a:pt x="135" y="56"/>
                  </a:lnTo>
                  <a:lnTo>
                    <a:pt x="151" y="61"/>
                  </a:lnTo>
                  <a:lnTo>
                    <a:pt x="169" y="64"/>
                  </a:lnTo>
                  <a:lnTo>
                    <a:pt x="186" y="68"/>
                  </a:lnTo>
                  <a:lnTo>
                    <a:pt x="203" y="72"/>
                  </a:lnTo>
                  <a:lnTo>
                    <a:pt x="221" y="75"/>
                  </a:lnTo>
                  <a:lnTo>
                    <a:pt x="239" y="77"/>
                  </a:lnTo>
                  <a:lnTo>
                    <a:pt x="257" y="79"/>
                  </a:lnTo>
                  <a:lnTo>
                    <a:pt x="275" y="81"/>
                  </a:lnTo>
                  <a:lnTo>
                    <a:pt x="293" y="82"/>
                  </a:lnTo>
                  <a:lnTo>
                    <a:pt x="313" y="83"/>
                  </a:lnTo>
                  <a:lnTo>
                    <a:pt x="331" y="84"/>
                  </a:lnTo>
                  <a:lnTo>
                    <a:pt x="349" y="84"/>
                  </a:lnTo>
                  <a:lnTo>
                    <a:pt x="368" y="84"/>
                  </a:lnTo>
                  <a:lnTo>
                    <a:pt x="386" y="83"/>
                  </a:lnTo>
                  <a:lnTo>
                    <a:pt x="405" y="82"/>
                  </a:lnTo>
                  <a:lnTo>
                    <a:pt x="423" y="81"/>
                  </a:lnTo>
                  <a:lnTo>
                    <a:pt x="441" y="79"/>
                  </a:lnTo>
                  <a:lnTo>
                    <a:pt x="460" y="77"/>
                  </a:lnTo>
                  <a:lnTo>
                    <a:pt x="478" y="75"/>
                  </a:lnTo>
                  <a:lnTo>
                    <a:pt x="496" y="72"/>
                  </a:lnTo>
                  <a:lnTo>
                    <a:pt x="513" y="68"/>
                  </a:lnTo>
                  <a:lnTo>
                    <a:pt x="530" y="64"/>
                  </a:lnTo>
                  <a:lnTo>
                    <a:pt x="547" y="61"/>
                  </a:lnTo>
                  <a:lnTo>
                    <a:pt x="564" y="56"/>
                  </a:lnTo>
                  <a:lnTo>
                    <a:pt x="581" y="51"/>
                  </a:lnTo>
                  <a:lnTo>
                    <a:pt x="597" y="46"/>
                  </a:lnTo>
                  <a:lnTo>
                    <a:pt x="613" y="41"/>
                  </a:lnTo>
                  <a:lnTo>
                    <a:pt x="628" y="34"/>
                  </a:lnTo>
                  <a:lnTo>
                    <a:pt x="644" y="28"/>
                  </a:lnTo>
                  <a:lnTo>
                    <a:pt x="658" y="22"/>
                  </a:lnTo>
                  <a:lnTo>
                    <a:pt x="672" y="15"/>
                  </a:lnTo>
                  <a:lnTo>
                    <a:pt x="686" y="8"/>
                  </a:lnTo>
                  <a:lnTo>
                    <a:pt x="699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0379" name="Line 283"/>
            <p:cNvSpPr>
              <a:spLocks noChangeShapeType="1"/>
            </p:cNvSpPr>
            <p:nvPr/>
          </p:nvSpPr>
          <p:spPr bwMode="auto">
            <a:xfrm flipV="1">
              <a:off x="3889" y="2673"/>
              <a:ext cx="401" cy="98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0380" name="Freeform 284"/>
            <p:cNvSpPr>
              <a:spLocks/>
            </p:cNvSpPr>
            <p:nvPr/>
          </p:nvSpPr>
          <p:spPr bwMode="auto">
            <a:xfrm>
              <a:off x="4250" y="2673"/>
              <a:ext cx="80" cy="362"/>
            </a:xfrm>
            <a:custGeom>
              <a:avLst/>
              <a:gdLst>
                <a:gd name="T0" fmla="*/ 71 w 139"/>
                <a:gd name="T1" fmla="*/ 0 h 641"/>
                <a:gd name="T2" fmla="*/ 63 w 139"/>
                <a:gd name="T3" fmla="*/ 19 h 641"/>
                <a:gd name="T4" fmla="*/ 56 w 139"/>
                <a:gd name="T5" fmla="*/ 39 h 641"/>
                <a:gd name="T6" fmla="*/ 49 w 139"/>
                <a:gd name="T7" fmla="*/ 58 h 641"/>
                <a:gd name="T8" fmla="*/ 42 w 139"/>
                <a:gd name="T9" fmla="*/ 79 h 641"/>
                <a:gd name="T10" fmla="*/ 36 w 139"/>
                <a:gd name="T11" fmla="*/ 98 h 641"/>
                <a:gd name="T12" fmla="*/ 30 w 139"/>
                <a:gd name="T13" fmla="*/ 118 h 641"/>
                <a:gd name="T14" fmla="*/ 25 w 139"/>
                <a:gd name="T15" fmla="*/ 137 h 641"/>
                <a:gd name="T16" fmla="*/ 21 w 139"/>
                <a:gd name="T17" fmla="*/ 156 h 641"/>
                <a:gd name="T18" fmla="*/ 17 w 139"/>
                <a:gd name="T19" fmla="*/ 177 h 641"/>
                <a:gd name="T20" fmla="*/ 12 w 139"/>
                <a:gd name="T21" fmla="*/ 196 h 641"/>
                <a:gd name="T22" fmla="*/ 9 w 139"/>
                <a:gd name="T23" fmla="*/ 215 h 641"/>
                <a:gd name="T24" fmla="*/ 6 w 139"/>
                <a:gd name="T25" fmla="*/ 233 h 641"/>
                <a:gd name="T26" fmla="*/ 4 w 139"/>
                <a:gd name="T27" fmla="*/ 252 h 641"/>
                <a:gd name="T28" fmla="*/ 2 w 139"/>
                <a:gd name="T29" fmla="*/ 270 h 641"/>
                <a:gd name="T30" fmla="*/ 1 w 139"/>
                <a:gd name="T31" fmla="*/ 289 h 641"/>
                <a:gd name="T32" fmla="*/ 0 w 139"/>
                <a:gd name="T33" fmla="*/ 307 h 641"/>
                <a:gd name="T34" fmla="*/ 0 w 139"/>
                <a:gd name="T35" fmla="*/ 325 h 641"/>
                <a:gd name="T36" fmla="*/ 0 w 139"/>
                <a:gd name="T37" fmla="*/ 343 h 641"/>
                <a:gd name="T38" fmla="*/ 0 w 139"/>
                <a:gd name="T39" fmla="*/ 360 h 641"/>
                <a:gd name="T40" fmla="*/ 1 w 139"/>
                <a:gd name="T41" fmla="*/ 377 h 641"/>
                <a:gd name="T42" fmla="*/ 3 w 139"/>
                <a:gd name="T43" fmla="*/ 394 h 641"/>
                <a:gd name="T44" fmla="*/ 4 w 139"/>
                <a:gd name="T45" fmla="*/ 410 h 641"/>
                <a:gd name="T46" fmla="*/ 7 w 139"/>
                <a:gd name="T47" fmla="*/ 426 h 641"/>
                <a:gd name="T48" fmla="*/ 10 w 139"/>
                <a:gd name="T49" fmla="*/ 442 h 641"/>
                <a:gd name="T50" fmla="*/ 13 w 139"/>
                <a:gd name="T51" fmla="*/ 457 h 641"/>
                <a:gd name="T52" fmla="*/ 17 w 139"/>
                <a:gd name="T53" fmla="*/ 471 h 641"/>
                <a:gd name="T54" fmla="*/ 22 w 139"/>
                <a:gd name="T55" fmla="*/ 485 h 641"/>
                <a:gd name="T56" fmla="*/ 26 w 139"/>
                <a:gd name="T57" fmla="*/ 499 h 641"/>
                <a:gd name="T58" fmla="*/ 32 w 139"/>
                <a:gd name="T59" fmla="*/ 513 h 641"/>
                <a:gd name="T60" fmla="*/ 37 w 139"/>
                <a:gd name="T61" fmla="*/ 526 h 641"/>
                <a:gd name="T62" fmla="*/ 43 w 139"/>
                <a:gd name="T63" fmla="*/ 539 h 641"/>
                <a:gd name="T64" fmla="*/ 51 w 139"/>
                <a:gd name="T65" fmla="*/ 550 h 641"/>
                <a:gd name="T66" fmla="*/ 57 w 139"/>
                <a:gd name="T67" fmla="*/ 562 h 641"/>
                <a:gd name="T68" fmla="*/ 65 w 139"/>
                <a:gd name="T69" fmla="*/ 573 h 641"/>
                <a:gd name="T70" fmla="*/ 73 w 139"/>
                <a:gd name="T71" fmla="*/ 583 h 641"/>
                <a:gd name="T72" fmla="*/ 81 w 139"/>
                <a:gd name="T73" fmla="*/ 593 h 641"/>
                <a:gd name="T74" fmla="*/ 90 w 139"/>
                <a:gd name="T75" fmla="*/ 602 h 641"/>
                <a:gd name="T76" fmla="*/ 99 w 139"/>
                <a:gd name="T77" fmla="*/ 612 h 641"/>
                <a:gd name="T78" fmla="*/ 108 w 139"/>
                <a:gd name="T79" fmla="*/ 619 h 641"/>
                <a:gd name="T80" fmla="*/ 118 w 139"/>
                <a:gd name="T81" fmla="*/ 628 h 641"/>
                <a:gd name="T82" fmla="*/ 128 w 139"/>
                <a:gd name="T83" fmla="*/ 634 h 641"/>
                <a:gd name="T84" fmla="*/ 139 w 139"/>
                <a:gd name="T85" fmla="*/ 641 h 6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9" h="641">
                  <a:moveTo>
                    <a:pt x="71" y="0"/>
                  </a:moveTo>
                  <a:lnTo>
                    <a:pt x="63" y="19"/>
                  </a:lnTo>
                  <a:lnTo>
                    <a:pt x="56" y="39"/>
                  </a:lnTo>
                  <a:lnTo>
                    <a:pt x="49" y="58"/>
                  </a:lnTo>
                  <a:lnTo>
                    <a:pt x="42" y="79"/>
                  </a:lnTo>
                  <a:lnTo>
                    <a:pt x="36" y="98"/>
                  </a:lnTo>
                  <a:lnTo>
                    <a:pt x="30" y="118"/>
                  </a:lnTo>
                  <a:lnTo>
                    <a:pt x="25" y="137"/>
                  </a:lnTo>
                  <a:lnTo>
                    <a:pt x="21" y="156"/>
                  </a:lnTo>
                  <a:lnTo>
                    <a:pt x="17" y="177"/>
                  </a:lnTo>
                  <a:lnTo>
                    <a:pt x="12" y="196"/>
                  </a:lnTo>
                  <a:lnTo>
                    <a:pt x="9" y="215"/>
                  </a:lnTo>
                  <a:lnTo>
                    <a:pt x="6" y="233"/>
                  </a:lnTo>
                  <a:lnTo>
                    <a:pt x="4" y="252"/>
                  </a:lnTo>
                  <a:lnTo>
                    <a:pt x="2" y="270"/>
                  </a:lnTo>
                  <a:lnTo>
                    <a:pt x="1" y="289"/>
                  </a:lnTo>
                  <a:lnTo>
                    <a:pt x="0" y="307"/>
                  </a:lnTo>
                  <a:lnTo>
                    <a:pt x="0" y="325"/>
                  </a:lnTo>
                  <a:lnTo>
                    <a:pt x="0" y="343"/>
                  </a:lnTo>
                  <a:lnTo>
                    <a:pt x="0" y="360"/>
                  </a:lnTo>
                  <a:lnTo>
                    <a:pt x="1" y="377"/>
                  </a:lnTo>
                  <a:lnTo>
                    <a:pt x="3" y="394"/>
                  </a:lnTo>
                  <a:lnTo>
                    <a:pt x="4" y="410"/>
                  </a:lnTo>
                  <a:lnTo>
                    <a:pt x="7" y="426"/>
                  </a:lnTo>
                  <a:lnTo>
                    <a:pt x="10" y="442"/>
                  </a:lnTo>
                  <a:lnTo>
                    <a:pt x="13" y="457"/>
                  </a:lnTo>
                  <a:lnTo>
                    <a:pt x="17" y="471"/>
                  </a:lnTo>
                  <a:lnTo>
                    <a:pt x="22" y="485"/>
                  </a:lnTo>
                  <a:lnTo>
                    <a:pt x="26" y="499"/>
                  </a:lnTo>
                  <a:lnTo>
                    <a:pt x="32" y="513"/>
                  </a:lnTo>
                  <a:lnTo>
                    <a:pt x="37" y="526"/>
                  </a:lnTo>
                  <a:lnTo>
                    <a:pt x="43" y="539"/>
                  </a:lnTo>
                  <a:lnTo>
                    <a:pt x="51" y="550"/>
                  </a:lnTo>
                  <a:lnTo>
                    <a:pt x="57" y="562"/>
                  </a:lnTo>
                  <a:lnTo>
                    <a:pt x="65" y="573"/>
                  </a:lnTo>
                  <a:lnTo>
                    <a:pt x="73" y="583"/>
                  </a:lnTo>
                  <a:lnTo>
                    <a:pt x="81" y="593"/>
                  </a:lnTo>
                  <a:lnTo>
                    <a:pt x="90" y="602"/>
                  </a:lnTo>
                  <a:lnTo>
                    <a:pt x="99" y="612"/>
                  </a:lnTo>
                  <a:lnTo>
                    <a:pt x="108" y="619"/>
                  </a:lnTo>
                  <a:lnTo>
                    <a:pt x="118" y="628"/>
                  </a:lnTo>
                  <a:lnTo>
                    <a:pt x="128" y="634"/>
                  </a:lnTo>
                  <a:lnTo>
                    <a:pt x="139" y="64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0381" name="Line 285"/>
            <p:cNvSpPr>
              <a:spLocks noChangeShapeType="1"/>
            </p:cNvSpPr>
            <p:nvPr/>
          </p:nvSpPr>
          <p:spPr bwMode="auto">
            <a:xfrm flipV="1">
              <a:off x="4449" y="3107"/>
              <a:ext cx="0" cy="22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0382" name="Line 286"/>
            <p:cNvSpPr>
              <a:spLocks noChangeShapeType="1"/>
            </p:cNvSpPr>
            <p:nvPr/>
          </p:nvSpPr>
          <p:spPr bwMode="auto">
            <a:xfrm>
              <a:off x="5053" y="2793"/>
              <a:ext cx="100" cy="13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0383" name="Freeform 287"/>
            <p:cNvSpPr>
              <a:spLocks/>
            </p:cNvSpPr>
            <p:nvPr/>
          </p:nvSpPr>
          <p:spPr bwMode="auto">
            <a:xfrm>
              <a:off x="4290" y="3655"/>
              <a:ext cx="358" cy="207"/>
            </a:xfrm>
            <a:custGeom>
              <a:avLst/>
              <a:gdLst>
                <a:gd name="T0" fmla="*/ 2 w 630"/>
                <a:gd name="T1" fmla="*/ 199 h 364"/>
                <a:gd name="T2" fmla="*/ 9 w 630"/>
                <a:gd name="T3" fmla="*/ 225 h 364"/>
                <a:gd name="T4" fmla="*/ 23 w 630"/>
                <a:gd name="T5" fmla="*/ 249 h 364"/>
                <a:gd name="T6" fmla="*/ 42 w 630"/>
                <a:gd name="T7" fmla="*/ 273 h 364"/>
                <a:gd name="T8" fmla="*/ 68 w 630"/>
                <a:gd name="T9" fmla="*/ 294 h 364"/>
                <a:gd name="T10" fmla="*/ 98 w 630"/>
                <a:gd name="T11" fmla="*/ 313 h 364"/>
                <a:gd name="T12" fmla="*/ 133 w 630"/>
                <a:gd name="T13" fmla="*/ 330 h 364"/>
                <a:gd name="T14" fmla="*/ 171 w 630"/>
                <a:gd name="T15" fmla="*/ 344 h 364"/>
                <a:gd name="T16" fmla="*/ 213 w 630"/>
                <a:gd name="T17" fmla="*/ 354 h 364"/>
                <a:gd name="T18" fmla="*/ 255 w 630"/>
                <a:gd name="T19" fmla="*/ 361 h 364"/>
                <a:gd name="T20" fmla="*/ 300 w 630"/>
                <a:gd name="T21" fmla="*/ 363 h 364"/>
                <a:gd name="T22" fmla="*/ 346 w 630"/>
                <a:gd name="T23" fmla="*/ 363 h 364"/>
                <a:gd name="T24" fmla="*/ 389 w 630"/>
                <a:gd name="T25" fmla="*/ 359 h 364"/>
                <a:gd name="T26" fmla="*/ 432 w 630"/>
                <a:gd name="T27" fmla="*/ 350 h 364"/>
                <a:gd name="T28" fmla="*/ 472 w 630"/>
                <a:gd name="T29" fmla="*/ 340 h 364"/>
                <a:gd name="T30" fmla="*/ 510 w 630"/>
                <a:gd name="T31" fmla="*/ 325 h 364"/>
                <a:gd name="T32" fmla="*/ 544 w 630"/>
                <a:gd name="T33" fmla="*/ 308 h 364"/>
                <a:gd name="T34" fmla="*/ 572 w 630"/>
                <a:gd name="T35" fmla="*/ 288 h 364"/>
                <a:gd name="T36" fmla="*/ 596 w 630"/>
                <a:gd name="T37" fmla="*/ 265 h 364"/>
                <a:gd name="T38" fmla="*/ 613 w 630"/>
                <a:gd name="T39" fmla="*/ 242 h 364"/>
                <a:gd name="T40" fmla="*/ 625 w 630"/>
                <a:gd name="T41" fmla="*/ 216 h 364"/>
                <a:gd name="T42" fmla="*/ 630 w 630"/>
                <a:gd name="T43" fmla="*/ 191 h 364"/>
                <a:gd name="T44" fmla="*/ 629 w 630"/>
                <a:gd name="T45" fmla="*/ 164 h 364"/>
                <a:gd name="T46" fmla="*/ 621 w 630"/>
                <a:gd name="T47" fmla="*/ 139 h 364"/>
                <a:gd name="T48" fmla="*/ 608 w 630"/>
                <a:gd name="T49" fmla="*/ 114 h 364"/>
                <a:gd name="T50" fmla="*/ 588 w 630"/>
                <a:gd name="T51" fmla="*/ 91 h 364"/>
                <a:gd name="T52" fmla="*/ 563 w 630"/>
                <a:gd name="T53" fmla="*/ 69 h 364"/>
                <a:gd name="T54" fmla="*/ 533 w 630"/>
                <a:gd name="T55" fmla="*/ 50 h 364"/>
                <a:gd name="T56" fmla="*/ 498 w 630"/>
                <a:gd name="T57" fmla="*/ 33 h 364"/>
                <a:gd name="T58" fmla="*/ 460 w 630"/>
                <a:gd name="T59" fmla="*/ 20 h 364"/>
                <a:gd name="T60" fmla="*/ 418 w 630"/>
                <a:gd name="T61" fmla="*/ 10 h 364"/>
                <a:gd name="T62" fmla="*/ 374 w 630"/>
                <a:gd name="T63" fmla="*/ 3 h 364"/>
                <a:gd name="T64" fmla="*/ 331 w 630"/>
                <a:gd name="T65" fmla="*/ 0 h 364"/>
                <a:gd name="T66" fmla="*/ 285 w 630"/>
                <a:gd name="T67" fmla="*/ 0 h 364"/>
                <a:gd name="T68" fmla="*/ 241 w 630"/>
                <a:gd name="T69" fmla="*/ 4 h 364"/>
                <a:gd name="T70" fmla="*/ 198 w 630"/>
                <a:gd name="T71" fmla="*/ 13 h 364"/>
                <a:gd name="T72" fmla="*/ 157 w 630"/>
                <a:gd name="T73" fmla="*/ 24 h 364"/>
                <a:gd name="T74" fmla="*/ 120 w 630"/>
                <a:gd name="T75" fmla="*/ 38 h 364"/>
                <a:gd name="T76" fmla="*/ 87 w 630"/>
                <a:gd name="T77" fmla="*/ 57 h 364"/>
                <a:gd name="T78" fmla="*/ 58 w 630"/>
                <a:gd name="T79" fmla="*/ 76 h 364"/>
                <a:gd name="T80" fmla="*/ 35 w 630"/>
                <a:gd name="T81" fmla="*/ 98 h 364"/>
                <a:gd name="T82" fmla="*/ 18 w 630"/>
                <a:gd name="T83" fmla="*/ 123 h 364"/>
                <a:gd name="T84" fmla="*/ 6 w 630"/>
                <a:gd name="T85" fmla="*/ 147 h 364"/>
                <a:gd name="T86" fmla="*/ 1 w 630"/>
                <a:gd name="T87" fmla="*/ 17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30" h="364">
                  <a:moveTo>
                    <a:pt x="0" y="182"/>
                  </a:moveTo>
                  <a:lnTo>
                    <a:pt x="1" y="191"/>
                  </a:lnTo>
                  <a:lnTo>
                    <a:pt x="2" y="199"/>
                  </a:lnTo>
                  <a:lnTo>
                    <a:pt x="3" y="208"/>
                  </a:lnTo>
                  <a:lnTo>
                    <a:pt x="6" y="216"/>
                  </a:lnTo>
                  <a:lnTo>
                    <a:pt x="9" y="225"/>
                  </a:lnTo>
                  <a:lnTo>
                    <a:pt x="12" y="233"/>
                  </a:lnTo>
                  <a:lnTo>
                    <a:pt x="18" y="242"/>
                  </a:lnTo>
                  <a:lnTo>
                    <a:pt x="23" y="249"/>
                  </a:lnTo>
                  <a:lnTo>
                    <a:pt x="28" y="258"/>
                  </a:lnTo>
                  <a:lnTo>
                    <a:pt x="35" y="265"/>
                  </a:lnTo>
                  <a:lnTo>
                    <a:pt x="42" y="273"/>
                  </a:lnTo>
                  <a:lnTo>
                    <a:pt x="50" y="280"/>
                  </a:lnTo>
                  <a:lnTo>
                    <a:pt x="58" y="288"/>
                  </a:lnTo>
                  <a:lnTo>
                    <a:pt x="68" y="294"/>
                  </a:lnTo>
                  <a:lnTo>
                    <a:pt x="77" y="301"/>
                  </a:lnTo>
                  <a:lnTo>
                    <a:pt x="87" y="308"/>
                  </a:lnTo>
                  <a:lnTo>
                    <a:pt x="98" y="313"/>
                  </a:lnTo>
                  <a:lnTo>
                    <a:pt x="109" y="320"/>
                  </a:lnTo>
                  <a:lnTo>
                    <a:pt x="120" y="325"/>
                  </a:lnTo>
                  <a:lnTo>
                    <a:pt x="133" y="330"/>
                  </a:lnTo>
                  <a:lnTo>
                    <a:pt x="144" y="334"/>
                  </a:lnTo>
                  <a:lnTo>
                    <a:pt x="157" y="340"/>
                  </a:lnTo>
                  <a:lnTo>
                    <a:pt x="171" y="344"/>
                  </a:lnTo>
                  <a:lnTo>
                    <a:pt x="184" y="347"/>
                  </a:lnTo>
                  <a:lnTo>
                    <a:pt x="198" y="350"/>
                  </a:lnTo>
                  <a:lnTo>
                    <a:pt x="213" y="354"/>
                  </a:lnTo>
                  <a:lnTo>
                    <a:pt x="226" y="357"/>
                  </a:lnTo>
                  <a:lnTo>
                    <a:pt x="241" y="359"/>
                  </a:lnTo>
                  <a:lnTo>
                    <a:pt x="255" y="361"/>
                  </a:lnTo>
                  <a:lnTo>
                    <a:pt x="270" y="362"/>
                  </a:lnTo>
                  <a:lnTo>
                    <a:pt x="285" y="363"/>
                  </a:lnTo>
                  <a:lnTo>
                    <a:pt x="300" y="363"/>
                  </a:lnTo>
                  <a:lnTo>
                    <a:pt x="315" y="364"/>
                  </a:lnTo>
                  <a:lnTo>
                    <a:pt x="331" y="363"/>
                  </a:lnTo>
                  <a:lnTo>
                    <a:pt x="346" y="363"/>
                  </a:lnTo>
                  <a:lnTo>
                    <a:pt x="361" y="362"/>
                  </a:lnTo>
                  <a:lnTo>
                    <a:pt x="374" y="361"/>
                  </a:lnTo>
                  <a:lnTo>
                    <a:pt x="389" y="359"/>
                  </a:lnTo>
                  <a:lnTo>
                    <a:pt x="404" y="357"/>
                  </a:lnTo>
                  <a:lnTo>
                    <a:pt x="418" y="354"/>
                  </a:lnTo>
                  <a:lnTo>
                    <a:pt x="432" y="350"/>
                  </a:lnTo>
                  <a:lnTo>
                    <a:pt x="446" y="347"/>
                  </a:lnTo>
                  <a:lnTo>
                    <a:pt x="460" y="344"/>
                  </a:lnTo>
                  <a:lnTo>
                    <a:pt x="472" y="340"/>
                  </a:lnTo>
                  <a:lnTo>
                    <a:pt x="485" y="334"/>
                  </a:lnTo>
                  <a:lnTo>
                    <a:pt x="498" y="330"/>
                  </a:lnTo>
                  <a:lnTo>
                    <a:pt x="510" y="325"/>
                  </a:lnTo>
                  <a:lnTo>
                    <a:pt x="521" y="320"/>
                  </a:lnTo>
                  <a:lnTo>
                    <a:pt x="533" y="313"/>
                  </a:lnTo>
                  <a:lnTo>
                    <a:pt x="544" y="308"/>
                  </a:lnTo>
                  <a:lnTo>
                    <a:pt x="553" y="301"/>
                  </a:lnTo>
                  <a:lnTo>
                    <a:pt x="563" y="294"/>
                  </a:lnTo>
                  <a:lnTo>
                    <a:pt x="572" y="288"/>
                  </a:lnTo>
                  <a:lnTo>
                    <a:pt x="580" y="280"/>
                  </a:lnTo>
                  <a:lnTo>
                    <a:pt x="588" y="273"/>
                  </a:lnTo>
                  <a:lnTo>
                    <a:pt x="596" y="265"/>
                  </a:lnTo>
                  <a:lnTo>
                    <a:pt x="602" y="258"/>
                  </a:lnTo>
                  <a:lnTo>
                    <a:pt x="608" y="249"/>
                  </a:lnTo>
                  <a:lnTo>
                    <a:pt x="613" y="242"/>
                  </a:lnTo>
                  <a:lnTo>
                    <a:pt x="617" y="233"/>
                  </a:lnTo>
                  <a:lnTo>
                    <a:pt x="621" y="225"/>
                  </a:lnTo>
                  <a:lnTo>
                    <a:pt x="625" y="216"/>
                  </a:lnTo>
                  <a:lnTo>
                    <a:pt x="627" y="208"/>
                  </a:lnTo>
                  <a:lnTo>
                    <a:pt x="629" y="199"/>
                  </a:lnTo>
                  <a:lnTo>
                    <a:pt x="630" y="191"/>
                  </a:lnTo>
                  <a:lnTo>
                    <a:pt x="630" y="182"/>
                  </a:lnTo>
                  <a:lnTo>
                    <a:pt x="630" y="173"/>
                  </a:lnTo>
                  <a:lnTo>
                    <a:pt x="629" y="164"/>
                  </a:lnTo>
                  <a:lnTo>
                    <a:pt x="627" y="156"/>
                  </a:lnTo>
                  <a:lnTo>
                    <a:pt x="625" y="147"/>
                  </a:lnTo>
                  <a:lnTo>
                    <a:pt x="621" y="139"/>
                  </a:lnTo>
                  <a:lnTo>
                    <a:pt x="617" y="130"/>
                  </a:lnTo>
                  <a:lnTo>
                    <a:pt x="613" y="123"/>
                  </a:lnTo>
                  <a:lnTo>
                    <a:pt x="608" y="114"/>
                  </a:lnTo>
                  <a:lnTo>
                    <a:pt x="602" y="107"/>
                  </a:lnTo>
                  <a:lnTo>
                    <a:pt x="596" y="98"/>
                  </a:lnTo>
                  <a:lnTo>
                    <a:pt x="588" y="91"/>
                  </a:lnTo>
                  <a:lnTo>
                    <a:pt x="580" y="83"/>
                  </a:lnTo>
                  <a:lnTo>
                    <a:pt x="572" y="76"/>
                  </a:lnTo>
                  <a:lnTo>
                    <a:pt x="563" y="69"/>
                  </a:lnTo>
                  <a:lnTo>
                    <a:pt x="553" y="63"/>
                  </a:lnTo>
                  <a:lnTo>
                    <a:pt x="544" y="57"/>
                  </a:lnTo>
                  <a:lnTo>
                    <a:pt x="533" y="50"/>
                  </a:lnTo>
                  <a:lnTo>
                    <a:pt x="521" y="44"/>
                  </a:lnTo>
                  <a:lnTo>
                    <a:pt x="510" y="38"/>
                  </a:lnTo>
                  <a:lnTo>
                    <a:pt x="498" y="33"/>
                  </a:lnTo>
                  <a:lnTo>
                    <a:pt x="485" y="29"/>
                  </a:lnTo>
                  <a:lnTo>
                    <a:pt x="472" y="24"/>
                  </a:lnTo>
                  <a:lnTo>
                    <a:pt x="460" y="20"/>
                  </a:lnTo>
                  <a:lnTo>
                    <a:pt x="446" y="16"/>
                  </a:lnTo>
                  <a:lnTo>
                    <a:pt x="432" y="13"/>
                  </a:lnTo>
                  <a:lnTo>
                    <a:pt x="418" y="10"/>
                  </a:lnTo>
                  <a:lnTo>
                    <a:pt x="404" y="6"/>
                  </a:lnTo>
                  <a:lnTo>
                    <a:pt x="389" y="4"/>
                  </a:lnTo>
                  <a:lnTo>
                    <a:pt x="374" y="3"/>
                  </a:lnTo>
                  <a:lnTo>
                    <a:pt x="361" y="1"/>
                  </a:lnTo>
                  <a:lnTo>
                    <a:pt x="346" y="0"/>
                  </a:lnTo>
                  <a:lnTo>
                    <a:pt x="331" y="0"/>
                  </a:lnTo>
                  <a:lnTo>
                    <a:pt x="315" y="0"/>
                  </a:lnTo>
                  <a:lnTo>
                    <a:pt x="300" y="0"/>
                  </a:lnTo>
                  <a:lnTo>
                    <a:pt x="285" y="0"/>
                  </a:lnTo>
                  <a:lnTo>
                    <a:pt x="270" y="1"/>
                  </a:lnTo>
                  <a:lnTo>
                    <a:pt x="255" y="3"/>
                  </a:lnTo>
                  <a:lnTo>
                    <a:pt x="241" y="4"/>
                  </a:lnTo>
                  <a:lnTo>
                    <a:pt x="226" y="6"/>
                  </a:lnTo>
                  <a:lnTo>
                    <a:pt x="213" y="10"/>
                  </a:lnTo>
                  <a:lnTo>
                    <a:pt x="198" y="13"/>
                  </a:lnTo>
                  <a:lnTo>
                    <a:pt x="184" y="16"/>
                  </a:lnTo>
                  <a:lnTo>
                    <a:pt x="171" y="20"/>
                  </a:lnTo>
                  <a:lnTo>
                    <a:pt x="157" y="24"/>
                  </a:lnTo>
                  <a:lnTo>
                    <a:pt x="144" y="29"/>
                  </a:lnTo>
                  <a:lnTo>
                    <a:pt x="133" y="33"/>
                  </a:lnTo>
                  <a:lnTo>
                    <a:pt x="120" y="38"/>
                  </a:lnTo>
                  <a:lnTo>
                    <a:pt x="109" y="44"/>
                  </a:lnTo>
                  <a:lnTo>
                    <a:pt x="98" y="50"/>
                  </a:lnTo>
                  <a:lnTo>
                    <a:pt x="87" y="57"/>
                  </a:lnTo>
                  <a:lnTo>
                    <a:pt x="77" y="63"/>
                  </a:lnTo>
                  <a:lnTo>
                    <a:pt x="68" y="69"/>
                  </a:lnTo>
                  <a:lnTo>
                    <a:pt x="58" y="76"/>
                  </a:lnTo>
                  <a:lnTo>
                    <a:pt x="50" y="83"/>
                  </a:lnTo>
                  <a:lnTo>
                    <a:pt x="42" y="91"/>
                  </a:lnTo>
                  <a:lnTo>
                    <a:pt x="35" y="98"/>
                  </a:lnTo>
                  <a:lnTo>
                    <a:pt x="28" y="107"/>
                  </a:lnTo>
                  <a:lnTo>
                    <a:pt x="23" y="114"/>
                  </a:lnTo>
                  <a:lnTo>
                    <a:pt x="18" y="123"/>
                  </a:lnTo>
                  <a:lnTo>
                    <a:pt x="12" y="130"/>
                  </a:lnTo>
                  <a:lnTo>
                    <a:pt x="9" y="139"/>
                  </a:lnTo>
                  <a:lnTo>
                    <a:pt x="6" y="147"/>
                  </a:lnTo>
                  <a:lnTo>
                    <a:pt x="3" y="156"/>
                  </a:lnTo>
                  <a:lnTo>
                    <a:pt x="2" y="164"/>
                  </a:lnTo>
                  <a:lnTo>
                    <a:pt x="1" y="173"/>
                  </a:lnTo>
                  <a:lnTo>
                    <a:pt x="0" y="182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0384" name="Line 288"/>
            <p:cNvSpPr>
              <a:spLocks noChangeShapeType="1"/>
            </p:cNvSpPr>
            <p:nvPr/>
          </p:nvSpPr>
          <p:spPr bwMode="auto">
            <a:xfrm flipV="1">
              <a:off x="4668" y="3663"/>
              <a:ext cx="361" cy="21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0385" name="Freeform 289"/>
            <p:cNvSpPr>
              <a:spLocks/>
            </p:cNvSpPr>
            <p:nvPr/>
          </p:nvSpPr>
          <p:spPr bwMode="auto">
            <a:xfrm>
              <a:off x="4270" y="3874"/>
              <a:ext cx="398" cy="48"/>
            </a:xfrm>
            <a:custGeom>
              <a:avLst/>
              <a:gdLst>
                <a:gd name="T0" fmla="*/ 0 w 699"/>
                <a:gd name="T1" fmla="*/ 0 h 84"/>
                <a:gd name="T2" fmla="*/ 12 w 699"/>
                <a:gd name="T3" fmla="*/ 8 h 84"/>
                <a:gd name="T4" fmla="*/ 26 w 699"/>
                <a:gd name="T5" fmla="*/ 14 h 84"/>
                <a:gd name="T6" fmla="*/ 40 w 699"/>
                <a:gd name="T7" fmla="*/ 22 h 84"/>
                <a:gd name="T8" fmla="*/ 55 w 699"/>
                <a:gd name="T9" fmla="*/ 28 h 84"/>
                <a:gd name="T10" fmla="*/ 70 w 699"/>
                <a:gd name="T11" fmla="*/ 35 h 84"/>
                <a:gd name="T12" fmla="*/ 86 w 699"/>
                <a:gd name="T13" fmla="*/ 40 h 84"/>
                <a:gd name="T14" fmla="*/ 102 w 699"/>
                <a:gd name="T15" fmla="*/ 45 h 84"/>
                <a:gd name="T16" fmla="*/ 118 w 699"/>
                <a:gd name="T17" fmla="*/ 50 h 84"/>
                <a:gd name="T18" fmla="*/ 135 w 699"/>
                <a:gd name="T19" fmla="*/ 56 h 84"/>
                <a:gd name="T20" fmla="*/ 151 w 699"/>
                <a:gd name="T21" fmla="*/ 60 h 84"/>
                <a:gd name="T22" fmla="*/ 169 w 699"/>
                <a:gd name="T23" fmla="*/ 64 h 84"/>
                <a:gd name="T24" fmla="*/ 186 w 699"/>
                <a:gd name="T25" fmla="*/ 68 h 84"/>
                <a:gd name="T26" fmla="*/ 203 w 699"/>
                <a:gd name="T27" fmla="*/ 71 h 84"/>
                <a:gd name="T28" fmla="*/ 221 w 699"/>
                <a:gd name="T29" fmla="*/ 74 h 84"/>
                <a:gd name="T30" fmla="*/ 239 w 699"/>
                <a:gd name="T31" fmla="*/ 77 h 84"/>
                <a:gd name="T32" fmla="*/ 257 w 699"/>
                <a:gd name="T33" fmla="*/ 79 h 84"/>
                <a:gd name="T34" fmla="*/ 275 w 699"/>
                <a:gd name="T35" fmla="*/ 80 h 84"/>
                <a:gd name="T36" fmla="*/ 293 w 699"/>
                <a:gd name="T37" fmla="*/ 82 h 84"/>
                <a:gd name="T38" fmla="*/ 313 w 699"/>
                <a:gd name="T39" fmla="*/ 84 h 84"/>
                <a:gd name="T40" fmla="*/ 331 w 699"/>
                <a:gd name="T41" fmla="*/ 84 h 84"/>
                <a:gd name="T42" fmla="*/ 349 w 699"/>
                <a:gd name="T43" fmla="*/ 84 h 84"/>
                <a:gd name="T44" fmla="*/ 368 w 699"/>
                <a:gd name="T45" fmla="*/ 84 h 84"/>
                <a:gd name="T46" fmla="*/ 386 w 699"/>
                <a:gd name="T47" fmla="*/ 84 h 84"/>
                <a:gd name="T48" fmla="*/ 405 w 699"/>
                <a:gd name="T49" fmla="*/ 82 h 84"/>
                <a:gd name="T50" fmla="*/ 423 w 699"/>
                <a:gd name="T51" fmla="*/ 80 h 84"/>
                <a:gd name="T52" fmla="*/ 441 w 699"/>
                <a:gd name="T53" fmla="*/ 79 h 84"/>
                <a:gd name="T54" fmla="*/ 460 w 699"/>
                <a:gd name="T55" fmla="*/ 77 h 84"/>
                <a:gd name="T56" fmla="*/ 478 w 699"/>
                <a:gd name="T57" fmla="*/ 74 h 84"/>
                <a:gd name="T58" fmla="*/ 496 w 699"/>
                <a:gd name="T59" fmla="*/ 71 h 84"/>
                <a:gd name="T60" fmla="*/ 513 w 699"/>
                <a:gd name="T61" fmla="*/ 68 h 84"/>
                <a:gd name="T62" fmla="*/ 530 w 699"/>
                <a:gd name="T63" fmla="*/ 64 h 84"/>
                <a:gd name="T64" fmla="*/ 547 w 699"/>
                <a:gd name="T65" fmla="*/ 60 h 84"/>
                <a:gd name="T66" fmla="*/ 564 w 699"/>
                <a:gd name="T67" fmla="*/ 56 h 84"/>
                <a:gd name="T68" fmla="*/ 581 w 699"/>
                <a:gd name="T69" fmla="*/ 50 h 84"/>
                <a:gd name="T70" fmla="*/ 597 w 699"/>
                <a:gd name="T71" fmla="*/ 45 h 84"/>
                <a:gd name="T72" fmla="*/ 613 w 699"/>
                <a:gd name="T73" fmla="*/ 40 h 84"/>
                <a:gd name="T74" fmla="*/ 628 w 699"/>
                <a:gd name="T75" fmla="*/ 35 h 84"/>
                <a:gd name="T76" fmla="*/ 644 w 699"/>
                <a:gd name="T77" fmla="*/ 28 h 84"/>
                <a:gd name="T78" fmla="*/ 658 w 699"/>
                <a:gd name="T79" fmla="*/ 22 h 84"/>
                <a:gd name="T80" fmla="*/ 672 w 699"/>
                <a:gd name="T81" fmla="*/ 14 h 84"/>
                <a:gd name="T82" fmla="*/ 686 w 699"/>
                <a:gd name="T83" fmla="*/ 8 h 84"/>
                <a:gd name="T84" fmla="*/ 699 w 699"/>
                <a:gd name="T85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99" h="84">
                  <a:moveTo>
                    <a:pt x="0" y="0"/>
                  </a:moveTo>
                  <a:lnTo>
                    <a:pt x="12" y="8"/>
                  </a:lnTo>
                  <a:lnTo>
                    <a:pt x="26" y="14"/>
                  </a:lnTo>
                  <a:lnTo>
                    <a:pt x="40" y="22"/>
                  </a:lnTo>
                  <a:lnTo>
                    <a:pt x="55" y="28"/>
                  </a:lnTo>
                  <a:lnTo>
                    <a:pt x="70" y="35"/>
                  </a:lnTo>
                  <a:lnTo>
                    <a:pt x="86" y="40"/>
                  </a:lnTo>
                  <a:lnTo>
                    <a:pt x="102" y="45"/>
                  </a:lnTo>
                  <a:lnTo>
                    <a:pt x="118" y="50"/>
                  </a:lnTo>
                  <a:lnTo>
                    <a:pt x="135" y="56"/>
                  </a:lnTo>
                  <a:lnTo>
                    <a:pt x="151" y="60"/>
                  </a:lnTo>
                  <a:lnTo>
                    <a:pt x="169" y="64"/>
                  </a:lnTo>
                  <a:lnTo>
                    <a:pt x="186" y="68"/>
                  </a:lnTo>
                  <a:lnTo>
                    <a:pt x="203" y="71"/>
                  </a:lnTo>
                  <a:lnTo>
                    <a:pt x="221" y="74"/>
                  </a:lnTo>
                  <a:lnTo>
                    <a:pt x="239" y="77"/>
                  </a:lnTo>
                  <a:lnTo>
                    <a:pt x="257" y="79"/>
                  </a:lnTo>
                  <a:lnTo>
                    <a:pt x="275" y="80"/>
                  </a:lnTo>
                  <a:lnTo>
                    <a:pt x="293" y="82"/>
                  </a:lnTo>
                  <a:lnTo>
                    <a:pt x="313" y="84"/>
                  </a:lnTo>
                  <a:lnTo>
                    <a:pt x="331" y="84"/>
                  </a:lnTo>
                  <a:lnTo>
                    <a:pt x="349" y="84"/>
                  </a:lnTo>
                  <a:lnTo>
                    <a:pt x="368" y="84"/>
                  </a:lnTo>
                  <a:lnTo>
                    <a:pt x="386" y="84"/>
                  </a:lnTo>
                  <a:lnTo>
                    <a:pt x="405" y="82"/>
                  </a:lnTo>
                  <a:lnTo>
                    <a:pt x="423" y="80"/>
                  </a:lnTo>
                  <a:lnTo>
                    <a:pt x="441" y="79"/>
                  </a:lnTo>
                  <a:lnTo>
                    <a:pt x="460" y="77"/>
                  </a:lnTo>
                  <a:lnTo>
                    <a:pt x="478" y="74"/>
                  </a:lnTo>
                  <a:lnTo>
                    <a:pt x="496" y="71"/>
                  </a:lnTo>
                  <a:lnTo>
                    <a:pt x="513" y="68"/>
                  </a:lnTo>
                  <a:lnTo>
                    <a:pt x="530" y="64"/>
                  </a:lnTo>
                  <a:lnTo>
                    <a:pt x="547" y="60"/>
                  </a:lnTo>
                  <a:lnTo>
                    <a:pt x="564" y="56"/>
                  </a:lnTo>
                  <a:lnTo>
                    <a:pt x="581" y="50"/>
                  </a:lnTo>
                  <a:lnTo>
                    <a:pt x="597" y="45"/>
                  </a:lnTo>
                  <a:lnTo>
                    <a:pt x="613" y="40"/>
                  </a:lnTo>
                  <a:lnTo>
                    <a:pt x="628" y="35"/>
                  </a:lnTo>
                  <a:lnTo>
                    <a:pt x="644" y="28"/>
                  </a:lnTo>
                  <a:lnTo>
                    <a:pt x="658" y="22"/>
                  </a:lnTo>
                  <a:lnTo>
                    <a:pt x="672" y="14"/>
                  </a:lnTo>
                  <a:lnTo>
                    <a:pt x="686" y="8"/>
                  </a:lnTo>
                  <a:lnTo>
                    <a:pt x="699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0387" name="Freeform 291"/>
            <p:cNvSpPr>
              <a:spLocks/>
            </p:cNvSpPr>
            <p:nvPr/>
          </p:nvSpPr>
          <p:spPr bwMode="auto">
            <a:xfrm>
              <a:off x="5157" y="3154"/>
              <a:ext cx="357" cy="207"/>
            </a:xfrm>
            <a:custGeom>
              <a:avLst/>
              <a:gdLst>
                <a:gd name="T0" fmla="*/ 1 w 630"/>
                <a:gd name="T1" fmla="*/ 201 h 364"/>
                <a:gd name="T2" fmla="*/ 8 w 630"/>
                <a:gd name="T3" fmla="*/ 226 h 364"/>
                <a:gd name="T4" fmla="*/ 22 w 630"/>
                <a:gd name="T5" fmla="*/ 251 h 364"/>
                <a:gd name="T6" fmla="*/ 41 w 630"/>
                <a:gd name="T7" fmla="*/ 274 h 364"/>
                <a:gd name="T8" fmla="*/ 67 w 630"/>
                <a:gd name="T9" fmla="*/ 295 h 364"/>
                <a:gd name="T10" fmla="*/ 97 w 630"/>
                <a:gd name="T11" fmla="*/ 314 h 364"/>
                <a:gd name="T12" fmla="*/ 132 w 630"/>
                <a:gd name="T13" fmla="*/ 331 h 364"/>
                <a:gd name="T14" fmla="*/ 170 w 630"/>
                <a:gd name="T15" fmla="*/ 344 h 364"/>
                <a:gd name="T16" fmla="*/ 212 w 630"/>
                <a:gd name="T17" fmla="*/ 355 h 364"/>
                <a:gd name="T18" fmla="*/ 255 w 630"/>
                <a:gd name="T19" fmla="*/ 361 h 364"/>
                <a:gd name="T20" fmla="*/ 300 w 630"/>
                <a:gd name="T21" fmla="*/ 364 h 364"/>
                <a:gd name="T22" fmla="*/ 345 w 630"/>
                <a:gd name="T23" fmla="*/ 364 h 364"/>
                <a:gd name="T24" fmla="*/ 388 w 630"/>
                <a:gd name="T25" fmla="*/ 360 h 364"/>
                <a:gd name="T26" fmla="*/ 432 w 630"/>
                <a:gd name="T27" fmla="*/ 352 h 364"/>
                <a:gd name="T28" fmla="*/ 472 w 630"/>
                <a:gd name="T29" fmla="*/ 340 h 364"/>
                <a:gd name="T30" fmla="*/ 510 w 630"/>
                <a:gd name="T31" fmla="*/ 326 h 364"/>
                <a:gd name="T32" fmla="*/ 543 w 630"/>
                <a:gd name="T33" fmla="*/ 308 h 364"/>
                <a:gd name="T34" fmla="*/ 571 w 630"/>
                <a:gd name="T35" fmla="*/ 289 h 364"/>
                <a:gd name="T36" fmla="*/ 595 w 630"/>
                <a:gd name="T37" fmla="*/ 267 h 364"/>
                <a:gd name="T38" fmla="*/ 612 w 630"/>
                <a:gd name="T39" fmla="*/ 242 h 364"/>
                <a:gd name="T40" fmla="*/ 624 w 630"/>
                <a:gd name="T41" fmla="*/ 218 h 364"/>
                <a:gd name="T42" fmla="*/ 629 w 630"/>
                <a:gd name="T43" fmla="*/ 191 h 364"/>
                <a:gd name="T44" fmla="*/ 628 w 630"/>
                <a:gd name="T45" fmla="*/ 165 h 364"/>
                <a:gd name="T46" fmla="*/ 620 w 630"/>
                <a:gd name="T47" fmla="*/ 140 h 364"/>
                <a:gd name="T48" fmla="*/ 607 w 630"/>
                <a:gd name="T49" fmla="*/ 115 h 364"/>
                <a:gd name="T50" fmla="*/ 587 w 630"/>
                <a:gd name="T51" fmla="*/ 92 h 364"/>
                <a:gd name="T52" fmla="*/ 562 w 630"/>
                <a:gd name="T53" fmla="*/ 71 h 364"/>
                <a:gd name="T54" fmla="*/ 532 w 630"/>
                <a:gd name="T55" fmla="*/ 51 h 364"/>
                <a:gd name="T56" fmla="*/ 497 w 630"/>
                <a:gd name="T57" fmla="*/ 34 h 364"/>
                <a:gd name="T58" fmla="*/ 459 w 630"/>
                <a:gd name="T59" fmla="*/ 21 h 364"/>
                <a:gd name="T60" fmla="*/ 417 w 630"/>
                <a:gd name="T61" fmla="*/ 11 h 364"/>
                <a:gd name="T62" fmla="*/ 374 w 630"/>
                <a:gd name="T63" fmla="*/ 4 h 364"/>
                <a:gd name="T64" fmla="*/ 330 w 630"/>
                <a:gd name="T65" fmla="*/ 0 h 364"/>
                <a:gd name="T66" fmla="*/ 284 w 630"/>
                <a:gd name="T67" fmla="*/ 1 h 364"/>
                <a:gd name="T68" fmla="*/ 240 w 630"/>
                <a:gd name="T69" fmla="*/ 6 h 364"/>
                <a:gd name="T70" fmla="*/ 198 w 630"/>
                <a:gd name="T71" fmla="*/ 14 h 364"/>
                <a:gd name="T72" fmla="*/ 157 w 630"/>
                <a:gd name="T73" fmla="*/ 25 h 364"/>
                <a:gd name="T74" fmla="*/ 120 w 630"/>
                <a:gd name="T75" fmla="*/ 40 h 364"/>
                <a:gd name="T76" fmla="*/ 86 w 630"/>
                <a:gd name="T77" fmla="*/ 57 h 364"/>
                <a:gd name="T78" fmla="*/ 58 w 630"/>
                <a:gd name="T79" fmla="*/ 77 h 364"/>
                <a:gd name="T80" fmla="*/ 35 w 630"/>
                <a:gd name="T81" fmla="*/ 99 h 364"/>
                <a:gd name="T82" fmla="*/ 17 w 630"/>
                <a:gd name="T83" fmla="*/ 123 h 364"/>
                <a:gd name="T84" fmla="*/ 5 w 630"/>
                <a:gd name="T85" fmla="*/ 148 h 364"/>
                <a:gd name="T86" fmla="*/ 0 w 630"/>
                <a:gd name="T87" fmla="*/ 174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30" h="364">
                  <a:moveTo>
                    <a:pt x="0" y="182"/>
                  </a:moveTo>
                  <a:lnTo>
                    <a:pt x="0" y="191"/>
                  </a:lnTo>
                  <a:lnTo>
                    <a:pt x="1" y="201"/>
                  </a:lnTo>
                  <a:lnTo>
                    <a:pt x="3" y="209"/>
                  </a:lnTo>
                  <a:lnTo>
                    <a:pt x="5" y="218"/>
                  </a:lnTo>
                  <a:lnTo>
                    <a:pt x="8" y="226"/>
                  </a:lnTo>
                  <a:lnTo>
                    <a:pt x="12" y="234"/>
                  </a:lnTo>
                  <a:lnTo>
                    <a:pt x="17" y="242"/>
                  </a:lnTo>
                  <a:lnTo>
                    <a:pt x="22" y="251"/>
                  </a:lnTo>
                  <a:lnTo>
                    <a:pt x="27" y="258"/>
                  </a:lnTo>
                  <a:lnTo>
                    <a:pt x="35" y="267"/>
                  </a:lnTo>
                  <a:lnTo>
                    <a:pt x="41" y="274"/>
                  </a:lnTo>
                  <a:lnTo>
                    <a:pt x="50" y="281"/>
                  </a:lnTo>
                  <a:lnTo>
                    <a:pt x="58" y="289"/>
                  </a:lnTo>
                  <a:lnTo>
                    <a:pt x="67" y="295"/>
                  </a:lnTo>
                  <a:lnTo>
                    <a:pt x="76" y="302"/>
                  </a:lnTo>
                  <a:lnTo>
                    <a:pt x="86" y="308"/>
                  </a:lnTo>
                  <a:lnTo>
                    <a:pt x="97" y="314"/>
                  </a:lnTo>
                  <a:lnTo>
                    <a:pt x="108" y="321"/>
                  </a:lnTo>
                  <a:lnTo>
                    <a:pt x="120" y="326"/>
                  </a:lnTo>
                  <a:lnTo>
                    <a:pt x="132" y="331"/>
                  </a:lnTo>
                  <a:lnTo>
                    <a:pt x="144" y="336"/>
                  </a:lnTo>
                  <a:lnTo>
                    <a:pt x="157" y="340"/>
                  </a:lnTo>
                  <a:lnTo>
                    <a:pt x="170" y="344"/>
                  </a:lnTo>
                  <a:lnTo>
                    <a:pt x="184" y="349"/>
                  </a:lnTo>
                  <a:lnTo>
                    <a:pt x="198" y="352"/>
                  </a:lnTo>
                  <a:lnTo>
                    <a:pt x="212" y="355"/>
                  </a:lnTo>
                  <a:lnTo>
                    <a:pt x="225" y="357"/>
                  </a:lnTo>
                  <a:lnTo>
                    <a:pt x="240" y="360"/>
                  </a:lnTo>
                  <a:lnTo>
                    <a:pt x="255" y="361"/>
                  </a:lnTo>
                  <a:lnTo>
                    <a:pt x="270" y="363"/>
                  </a:lnTo>
                  <a:lnTo>
                    <a:pt x="284" y="364"/>
                  </a:lnTo>
                  <a:lnTo>
                    <a:pt x="300" y="364"/>
                  </a:lnTo>
                  <a:lnTo>
                    <a:pt x="315" y="364"/>
                  </a:lnTo>
                  <a:lnTo>
                    <a:pt x="330" y="364"/>
                  </a:lnTo>
                  <a:lnTo>
                    <a:pt x="345" y="364"/>
                  </a:lnTo>
                  <a:lnTo>
                    <a:pt x="360" y="363"/>
                  </a:lnTo>
                  <a:lnTo>
                    <a:pt x="374" y="361"/>
                  </a:lnTo>
                  <a:lnTo>
                    <a:pt x="388" y="360"/>
                  </a:lnTo>
                  <a:lnTo>
                    <a:pt x="403" y="357"/>
                  </a:lnTo>
                  <a:lnTo>
                    <a:pt x="417" y="355"/>
                  </a:lnTo>
                  <a:lnTo>
                    <a:pt x="432" y="352"/>
                  </a:lnTo>
                  <a:lnTo>
                    <a:pt x="446" y="349"/>
                  </a:lnTo>
                  <a:lnTo>
                    <a:pt x="459" y="344"/>
                  </a:lnTo>
                  <a:lnTo>
                    <a:pt x="472" y="340"/>
                  </a:lnTo>
                  <a:lnTo>
                    <a:pt x="485" y="336"/>
                  </a:lnTo>
                  <a:lnTo>
                    <a:pt x="497" y="331"/>
                  </a:lnTo>
                  <a:lnTo>
                    <a:pt x="510" y="326"/>
                  </a:lnTo>
                  <a:lnTo>
                    <a:pt x="520" y="321"/>
                  </a:lnTo>
                  <a:lnTo>
                    <a:pt x="532" y="314"/>
                  </a:lnTo>
                  <a:lnTo>
                    <a:pt x="543" y="308"/>
                  </a:lnTo>
                  <a:lnTo>
                    <a:pt x="552" y="302"/>
                  </a:lnTo>
                  <a:lnTo>
                    <a:pt x="562" y="295"/>
                  </a:lnTo>
                  <a:lnTo>
                    <a:pt x="571" y="289"/>
                  </a:lnTo>
                  <a:lnTo>
                    <a:pt x="580" y="281"/>
                  </a:lnTo>
                  <a:lnTo>
                    <a:pt x="587" y="274"/>
                  </a:lnTo>
                  <a:lnTo>
                    <a:pt x="595" y="267"/>
                  </a:lnTo>
                  <a:lnTo>
                    <a:pt x="601" y="258"/>
                  </a:lnTo>
                  <a:lnTo>
                    <a:pt x="607" y="251"/>
                  </a:lnTo>
                  <a:lnTo>
                    <a:pt x="612" y="242"/>
                  </a:lnTo>
                  <a:lnTo>
                    <a:pt x="617" y="234"/>
                  </a:lnTo>
                  <a:lnTo>
                    <a:pt x="620" y="226"/>
                  </a:lnTo>
                  <a:lnTo>
                    <a:pt x="624" y="218"/>
                  </a:lnTo>
                  <a:lnTo>
                    <a:pt x="627" y="209"/>
                  </a:lnTo>
                  <a:lnTo>
                    <a:pt x="628" y="201"/>
                  </a:lnTo>
                  <a:lnTo>
                    <a:pt x="629" y="191"/>
                  </a:lnTo>
                  <a:lnTo>
                    <a:pt x="630" y="182"/>
                  </a:lnTo>
                  <a:lnTo>
                    <a:pt x="629" y="174"/>
                  </a:lnTo>
                  <a:lnTo>
                    <a:pt x="628" y="165"/>
                  </a:lnTo>
                  <a:lnTo>
                    <a:pt x="627" y="157"/>
                  </a:lnTo>
                  <a:lnTo>
                    <a:pt x="624" y="148"/>
                  </a:lnTo>
                  <a:lnTo>
                    <a:pt x="620" y="140"/>
                  </a:lnTo>
                  <a:lnTo>
                    <a:pt x="617" y="131"/>
                  </a:lnTo>
                  <a:lnTo>
                    <a:pt x="612" y="123"/>
                  </a:lnTo>
                  <a:lnTo>
                    <a:pt x="607" y="115"/>
                  </a:lnTo>
                  <a:lnTo>
                    <a:pt x="601" y="107"/>
                  </a:lnTo>
                  <a:lnTo>
                    <a:pt x="595" y="99"/>
                  </a:lnTo>
                  <a:lnTo>
                    <a:pt x="587" y="92"/>
                  </a:lnTo>
                  <a:lnTo>
                    <a:pt x="580" y="84"/>
                  </a:lnTo>
                  <a:lnTo>
                    <a:pt x="571" y="77"/>
                  </a:lnTo>
                  <a:lnTo>
                    <a:pt x="562" y="71"/>
                  </a:lnTo>
                  <a:lnTo>
                    <a:pt x="552" y="63"/>
                  </a:lnTo>
                  <a:lnTo>
                    <a:pt x="543" y="57"/>
                  </a:lnTo>
                  <a:lnTo>
                    <a:pt x="532" y="51"/>
                  </a:lnTo>
                  <a:lnTo>
                    <a:pt x="520" y="45"/>
                  </a:lnTo>
                  <a:lnTo>
                    <a:pt x="510" y="40"/>
                  </a:lnTo>
                  <a:lnTo>
                    <a:pt x="497" y="34"/>
                  </a:lnTo>
                  <a:lnTo>
                    <a:pt x="485" y="29"/>
                  </a:lnTo>
                  <a:lnTo>
                    <a:pt x="472" y="25"/>
                  </a:lnTo>
                  <a:lnTo>
                    <a:pt x="459" y="21"/>
                  </a:lnTo>
                  <a:lnTo>
                    <a:pt x="446" y="17"/>
                  </a:lnTo>
                  <a:lnTo>
                    <a:pt x="432" y="14"/>
                  </a:lnTo>
                  <a:lnTo>
                    <a:pt x="417" y="11"/>
                  </a:lnTo>
                  <a:lnTo>
                    <a:pt x="403" y="8"/>
                  </a:lnTo>
                  <a:lnTo>
                    <a:pt x="388" y="6"/>
                  </a:lnTo>
                  <a:lnTo>
                    <a:pt x="374" y="4"/>
                  </a:lnTo>
                  <a:lnTo>
                    <a:pt x="360" y="2"/>
                  </a:lnTo>
                  <a:lnTo>
                    <a:pt x="345" y="1"/>
                  </a:lnTo>
                  <a:lnTo>
                    <a:pt x="330" y="0"/>
                  </a:lnTo>
                  <a:lnTo>
                    <a:pt x="315" y="0"/>
                  </a:lnTo>
                  <a:lnTo>
                    <a:pt x="300" y="0"/>
                  </a:lnTo>
                  <a:lnTo>
                    <a:pt x="284" y="1"/>
                  </a:lnTo>
                  <a:lnTo>
                    <a:pt x="270" y="2"/>
                  </a:lnTo>
                  <a:lnTo>
                    <a:pt x="255" y="4"/>
                  </a:lnTo>
                  <a:lnTo>
                    <a:pt x="240" y="6"/>
                  </a:lnTo>
                  <a:lnTo>
                    <a:pt x="225" y="8"/>
                  </a:lnTo>
                  <a:lnTo>
                    <a:pt x="212" y="11"/>
                  </a:lnTo>
                  <a:lnTo>
                    <a:pt x="198" y="14"/>
                  </a:lnTo>
                  <a:lnTo>
                    <a:pt x="184" y="17"/>
                  </a:lnTo>
                  <a:lnTo>
                    <a:pt x="170" y="21"/>
                  </a:lnTo>
                  <a:lnTo>
                    <a:pt x="157" y="25"/>
                  </a:lnTo>
                  <a:lnTo>
                    <a:pt x="144" y="29"/>
                  </a:lnTo>
                  <a:lnTo>
                    <a:pt x="132" y="34"/>
                  </a:lnTo>
                  <a:lnTo>
                    <a:pt x="120" y="40"/>
                  </a:lnTo>
                  <a:lnTo>
                    <a:pt x="108" y="45"/>
                  </a:lnTo>
                  <a:lnTo>
                    <a:pt x="97" y="51"/>
                  </a:lnTo>
                  <a:lnTo>
                    <a:pt x="86" y="57"/>
                  </a:lnTo>
                  <a:lnTo>
                    <a:pt x="76" y="63"/>
                  </a:lnTo>
                  <a:lnTo>
                    <a:pt x="67" y="71"/>
                  </a:lnTo>
                  <a:lnTo>
                    <a:pt x="58" y="77"/>
                  </a:lnTo>
                  <a:lnTo>
                    <a:pt x="50" y="84"/>
                  </a:lnTo>
                  <a:lnTo>
                    <a:pt x="41" y="92"/>
                  </a:lnTo>
                  <a:lnTo>
                    <a:pt x="35" y="99"/>
                  </a:lnTo>
                  <a:lnTo>
                    <a:pt x="27" y="107"/>
                  </a:lnTo>
                  <a:lnTo>
                    <a:pt x="22" y="115"/>
                  </a:lnTo>
                  <a:lnTo>
                    <a:pt x="17" y="123"/>
                  </a:lnTo>
                  <a:lnTo>
                    <a:pt x="12" y="131"/>
                  </a:lnTo>
                  <a:lnTo>
                    <a:pt x="8" y="140"/>
                  </a:lnTo>
                  <a:lnTo>
                    <a:pt x="5" y="148"/>
                  </a:lnTo>
                  <a:lnTo>
                    <a:pt x="3" y="157"/>
                  </a:lnTo>
                  <a:lnTo>
                    <a:pt x="1" y="165"/>
                  </a:lnTo>
                  <a:lnTo>
                    <a:pt x="0" y="174"/>
                  </a:lnTo>
                  <a:lnTo>
                    <a:pt x="0" y="182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0388" name="Freeform 292"/>
            <p:cNvSpPr>
              <a:spLocks/>
            </p:cNvSpPr>
            <p:nvPr/>
          </p:nvSpPr>
          <p:spPr bwMode="auto">
            <a:xfrm>
              <a:off x="4926" y="2924"/>
              <a:ext cx="608" cy="219"/>
            </a:xfrm>
            <a:custGeom>
              <a:avLst/>
              <a:gdLst>
                <a:gd name="T0" fmla="*/ 0 w 1068"/>
                <a:gd name="T1" fmla="*/ 231 h 386"/>
                <a:gd name="T2" fmla="*/ 399 w 1068"/>
                <a:gd name="T3" fmla="*/ 0 h 386"/>
                <a:gd name="T4" fmla="*/ 1068 w 1068"/>
                <a:gd name="T5" fmla="*/ 386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68" h="386">
                  <a:moveTo>
                    <a:pt x="0" y="231"/>
                  </a:moveTo>
                  <a:lnTo>
                    <a:pt x="399" y="0"/>
                  </a:lnTo>
                  <a:lnTo>
                    <a:pt x="1068" y="38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0389" name="Freeform 293"/>
            <p:cNvSpPr>
              <a:spLocks/>
            </p:cNvSpPr>
            <p:nvPr/>
          </p:nvSpPr>
          <p:spPr bwMode="auto">
            <a:xfrm>
              <a:off x="5534" y="3143"/>
              <a:ext cx="84" cy="230"/>
            </a:xfrm>
            <a:custGeom>
              <a:avLst/>
              <a:gdLst>
                <a:gd name="T0" fmla="*/ 0 w 145"/>
                <a:gd name="T1" fmla="*/ 405 h 405"/>
                <a:gd name="T2" fmla="*/ 13 w 145"/>
                <a:gd name="T3" fmla="*/ 397 h 405"/>
                <a:gd name="T4" fmla="*/ 25 w 145"/>
                <a:gd name="T5" fmla="*/ 390 h 405"/>
                <a:gd name="T6" fmla="*/ 36 w 145"/>
                <a:gd name="T7" fmla="*/ 381 h 405"/>
                <a:gd name="T8" fmla="*/ 48 w 145"/>
                <a:gd name="T9" fmla="*/ 373 h 405"/>
                <a:gd name="T10" fmla="*/ 59 w 145"/>
                <a:gd name="T11" fmla="*/ 364 h 405"/>
                <a:gd name="T12" fmla="*/ 68 w 145"/>
                <a:gd name="T13" fmla="*/ 355 h 405"/>
                <a:gd name="T14" fmla="*/ 78 w 145"/>
                <a:gd name="T15" fmla="*/ 346 h 405"/>
                <a:gd name="T16" fmla="*/ 87 w 145"/>
                <a:gd name="T17" fmla="*/ 337 h 405"/>
                <a:gd name="T18" fmla="*/ 96 w 145"/>
                <a:gd name="T19" fmla="*/ 327 h 405"/>
                <a:gd name="T20" fmla="*/ 103 w 145"/>
                <a:gd name="T21" fmla="*/ 317 h 405"/>
                <a:gd name="T22" fmla="*/ 111 w 145"/>
                <a:gd name="T23" fmla="*/ 307 h 405"/>
                <a:gd name="T24" fmla="*/ 117 w 145"/>
                <a:gd name="T25" fmla="*/ 297 h 405"/>
                <a:gd name="T26" fmla="*/ 123 w 145"/>
                <a:gd name="T27" fmla="*/ 288 h 405"/>
                <a:gd name="T28" fmla="*/ 128 w 145"/>
                <a:gd name="T29" fmla="*/ 277 h 405"/>
                <a:gd name="T30" fmla="*/ 132 w 145"/>
                <a:gd name="T31" fmla="*/ 266 h 405"/>
                <a:gd name="T32" fmla="*/ 136 w 145"/>
                <a:gd name="T33" fmla="*/ 256 h 405"/>
                <a:gd name="T34" fmla="*/ 140 w 145"/>
                <a:gd name="T35" fmla="*/ 245 h 405"/>
                <a:gd name="T36" fmla="*/ 142 w 145"/>
                <a:gd name="T37" fmla="*/ 234 h 405"/>
                <a:gd name="T38" fmla="*/ 143 w 145"/>
                <a:gd name="T39" fmla="*/ 224 h 405"/>
                <a:gd name="T40" fmla="*/ 144 w 145"/>
                <a:gd name="T41" fmla="*/ 213 h 405"/>
                <a:gd name="T42" fmla="*/ 145 w 145"/>
                <a:gd name="T43" fmla="*/ 202 h 405"/>
                <a:gd name="T44" fmla="*/ 144 w 145"/>
                <a:gd name="T45" fmla="*/ 192 h 405"/>
                <a:gd name="T46" fmla="*/ 143 w 145"/>
                <a:gd name="T47" fmla="*/ 181 h 405"/>
                <a:gd name="T48" fmla="*/ 142 w 145"/>
                <a:gd name="T49" fmla="*/ 170 h 405"/>
                <a:gd name="T50" fmla="*/ 140 w 145"/>
                <a:gd name="T51" fmla="*/ 160 h 405"/>
                <a:gd name="T52" fmla="*/ 136 w 145"/>
                <a:gd name="T53" fmla="*/ 149 h 405"/>
                <a:gd name="T54" fmla="*/ 132 w 145"/>
                <a:gd name="T55" fmla="*/ 139 h 405"/>
                <a:gd name="T56" fmla="*/ 128 w 145"/>
                <a:gd name="T57" fmla="*/ 129 h 405"/>
                <a:gd name="T58" fmla="*/ 123 w 145"/>
                <a:gd name="T59" fmla="*/ 118 h 405"/>
                <a:gd name="T60" fmla="*/ 117 w 145"/>
                <a:gd name="T61" fmla="*/ 109 h 405"/>
                <a:gd name="T62" fmla="*/ 111 w 145"/>
                <a:gd name="T63" fmla="*/ 98 h 405"/>
                <a:gd name="T64" fmla="*/ 103 w 145"/>
                <a:gd name="T65" fmla="*/ 88 h 405"/>
                <a:gd name="T66" fmla="*/ 96 w 145"/>
                <a:gd name="T67" fmla="*/ 79 h 405"/>
                <a:gd name="T68" fmla="*/ 87 w 145"/>
                <a:gd name="T69" fmla="*/ 69 h 405"/>
                <a:gd name="T70" fmla="*/ 78 w 145"/>
                <a:gd name="T71" fmla="*/ 60 h 405"/>
                <a:gd name="T72" fmla="*/ 68 w 145"/>
                <a:gd name="T73" fmla="*/ 50 h 405"/>
                <a:gd name="T74" fmla="*/ 59 w 145"/>
                <a:gd name="T75" fmla="*/ 42 h 405"/>
                <a:gd name="T76" fmla="*/ 48 w 145"/>
                <a:gd name="T77" fmla="*/ 33 h 405"/>
                <a:gd name="T78" fmla="*/ 36 w 145"/>
                <a:gd name="T79" fmla="*/ 25 h 405"/>
                <a:gd name="T80" fmla="*/ 25 w 145"/>
                <a:gd name="T81" fmla="*/ 16 h 405"/>
                <a:gd name="T82" fmla="*/ 13 w 145"/>
                <a:gd name="T83" fmla="*/ 8 h 405"/>
                <a:gd name="T84" fmla="*/ 0 w 145"/>
                <a:gd name="T85" fmla="*/ 0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5" h="405">
                  <a:moveTo>
                    <a:pt x="0" y="405"/>
                  </a:moveTo>
                  <a:lnTo>
                    <a:pt x="13" y="397"/>
                  </a:lnTo>
                  <a:lnTo>
                    <a:pt x="25" y="390"/>
                  </a:lnTo>
                  <a:lnTo>
                    <a:pt x="36" y="381"/>
                  </a:lnTo>
                  <a:lnTo>
                    <a:pt x="48" y="373"/>
                  </a:lnTo>
                  <a:lnTo>
                    <a:pt x="59" y="364"/>
                  </a:lnTo>
                  <a:lnTo>
                    <a:pt x="68" y="355"/>
                  </a:lnTo>
                  <a:lnTo>
                    <a:pt x="78" y="346"/>
                  </a:lnTo>
                  <a:lnTo>
                    <a:pt x="87" y="337"/>
                  </a:lnTo>
                  <a:lnTo>
                    <a:pt x="96" y="327"/>
                  </a:lnTo>
                  <a:lnTo>
                    <a:pt x="103" y="317"/>
                  </a:lnTo>
                  <a:lnTo>
                    <a:pt x="111" y="307"/>
                  </a:lnTo>
                  <a:lnTo>
                    <a:pt x="117" y="297"/>
                  </a:lnTo>
                  <a:lnTo>
                    <a:pt x="123" y="288"/>
                  </a:lnTo>
                  <a:lnTo>
                    <a:pt x="128" y="277"/>
                  </a:lnTo>
                  <a:lnTo>
                    <a:pt x="132" y="266"/>
                  </a:lnTo>
                  <a:lnTo>
                    <a:pt x="136" y="256"/>
                  </a:lnTo>
                  <a:lnTo>
                    <a:pt x="140" y="245"/>
                  </a:lnTo>
                  <a:lnTo>
                    <a:pt x="142" y="234"/>
                  </a:lnTo>
                  <a:lnTo>
                    <a:pt x="143" y="224"/>
                  </a:lnTo>
                  <a:lnTo>
                    <a:pt x="144" y="213"/>
                  </a:lnTo>
                  <a:lnTo>
                    <a:pt x="145" y="202"/>
                  </a:lnTo>
                  <a:lnTo>
                    <a:pt x="144" y="192"/>
                  </a:lnTo>
                  <a:lnTo>
                    <a:pt x="143" y="181"/>
                  </a:lnTo>
                  <a:lnTo>
                    <a:pt x="142" y="170"/>
                  </a:lnTo>
                  <a:lnTo>
                    <a:pt x="140" y="160"/>
                  </a:lnTo>
                  <a:lnTo>
                    <a:pt x="136" y="149"/>
                  </a:lnTo>
                  <a:lnTo>
                    <a:pt x="132" y="139"/>
                  </a:lnTo>
                  <a:lnTo>
                    <a:pt x="128" y="129"/>
                  </a:lnTo>
                  <a:lnTo>
                    <a:pt x="123" y="118"/>
                  </a:lnTo>
                  <a:lnTo>
                    <a:pt x="117" y="109"/>
                  </a:lnTo>
                  <a:lnTo>
                    <a:pt x="111" y="98"/>
                  </a:lnTo>
                  <a:lnTo>
                    <a:pt x="103" y="88"/>
                  </a:lnTo>
                  <a:lnTo>
                    <a:pt x="96" y="79"/>
                  </a:lnTo>
                  <a:lnTo>
                    <a:pt x="87" y="69"/>
                  </a:lnTo>
                  <a:lnTo>
                    <a:pt x="78" y="60"/>
                  </a:lnTo>
                  <a:lnTo>
                    <a:pt x="68" y="50"/>
                  </a:lnTo>
                  <a:lnTo>
                    <a:pt x="59" y="42"/>
                  </a:lnTo>
                  <a:lnTo>
                    <a:pt x="48" y="33"/>
                  </a:lnTo>
                  <a:lnTo>
                    <a:pt x="36" y="25"/>
                  </a:lnTo>
                  <a:lnTo>
                    <a:pt x="25" y="16"/>
                  </a:lnTo>
                  <a:lnTo>
                    <a:pt x="13" y="8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0390" name="Line 294"/>
            <p:cNvSpPr>
              <a:spLocks noChangeShapeType="1"/>
            </p:cNvSpPr>
            <p:nvPr/>
          </p:nvSpPr>
          <p:spPr bwMode="auto">
            <a:xfrm flipV="1">
              <a:off x="5173" y="3373"/>
              <a:ext cx="361" cy="2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0391" name="Line 295"/>
            <p:cNvSpPr>
              <a:spLocks noChangeShapeType="1"/>
            </p:cNvSpPr>
            <p:nvPr/>
          </p:nvSpPr>
          <p:spPr bwMode="auto">
            <a:xfrm>
              <a:off x="4330" y="3035"/>
              <a:ext cx="270" cy="15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0392" name="Line 296"/>
            <p:cNvSpPr>
              <a:spLocks noChangeShapeType="1"/>
            </p:cNvSpPr>
            <p:nvPr/>
          </p:nvSpPr>
          <p:spPr bwMode="auto">
            <a:xfrm>
              <a:off x="4568" y="2288"/>
              <a:ext cx="418" cy="23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0393" name="Line 297"/>
            <p:cNvSpPr>
              <a:spLocks noChangeShapeType="1"/>
            </p:cNvSpPr>
            <p:nvPr/>
          </p:nvSpPr>
          <p:spPr bwMode="auto">
            <a:xfrm>
              <a:off x="5618" y="3258"/>
              <a:ext cx="0" cy="2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0395" name="Line 299"/>
            <p:cNvSpPr>
              <a:spLocks noChangeShapeType="1"/>
            </p:cNvSpPr>
            <p:nvPr/>
          </p:nvSpPr>
          <p:spPr bwMode="auto">
            <a:xfrm>
              <a:off x="4440" y="3323"/>
              <a:ext cx="589" cy="34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60364" name="Line 268"/>
          <p:cNvSpPr>
            <a:spLocks noChangeShapeType="1"/>
          </p:cNvSpPr>
          <p:nvPr/>
        </p:nvSpPr>
        <p:spPr bwMode="auto">
          <a:xfrm>
            <a:off x="1776413" y="4419600"/>
            <a:ext cx="388937" cy="0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73" name="Group 26"/>
          <p:cNvGrpSpPr>
            <a:grpSpLocks/>
          </p:cNvGrpSpPr>
          <p:nvPr/>
        </p:nvGrpSpPr>
        <p:grpSpPr bwMode="auto">
          <a:xfrm>
            <a:off x="6588224" y="973210"/>
            <a:ext cx="2205928" cy="2239766"/>
            <a:chOff x="1337" y="443"/>
            <a:chExt cx="3064" cy="3111"/>
          </a:xfrm>
        </p:grpSpPr>
        <p:sp>
          <p:nvSpPr>
            <p:cNvPr id="274" name="Line 27"/>
            <p:cNvSpPr>
              <a:spLocks noChangeShapeType="1"/>
            </p:cNvSpPr>
            <p:nvPr/>
          </p:nvSpPr>
          <p:spPr bwMode="auto">
            <a:xfrm flipH="1" flipV="1">
              <a:off x="2620" y="830"/>
              <a:ext cx="2" cy="1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5" name="Freeform 28"/>
            <p:cNvSpPr>
              <a:spLocks/>
            </p:cNvSpPr>
            <p:nvPr/>
          </p:nvSpPr>
          <p:spPr bwMode="auto">
            <a:xfrm>
              <a:off x="2603" y="827"/>
              <a:ext cx="142" cy="14"/>
            </a:xfrm>
            <a:custGeom>
              <a:avLst/>
              <a:gdLst>
                <a:gd name="T0" fmla="*/ 362 w 362"/>
                <a:gd name="T1" fmla="*/ 37 h 37"/>
                <a:gd name="T2" fmla="*/ 269 w 362"/>
                <a:gd name="T3" fmla="*/ 13 h 37"/>
                <a:gd name="T4" fmla="*/ 222 w 362"/>
                <a:gd name="T5" fmla="*/ 5 h 37"/>
                <a:gd name="T6" fmla="*/ 175 w 362"/>
                <a:gd name="T7" fmla="*/ 1 h 37"/>
                <a:gd name="T8" fmla="*/ 129 w 362"/>
                <a:gd name="T9" fmla="*/ 0 h 37"/>
                <a:gd name="T10" fmla="*/ 84 w 362"/>
                <a:gd name="T11" fmla="*/ 2 h 37"/>
                <a:gd name="T12" fmla="*/ 40 w 362"/>
                <a:gd name="T13" fmla="*/ 9 h 37"/>
                <a:gd name="T14" fmla="*/ 0 w 362"/>
                <a:gd name="T15" fmla="*/ 2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62" h="37">
                  <a:moveTo>
                    <a:pt x="362" y="37"/>
                  </a:moveTo>
                  <a:lnTo>
                    <a:pt x="269" y="13"/>
                  </a:lnTo>
                  <a:lnTo>
                    <a:pt x="222" y="5"/>
                  </a:lnTo>
                  <a:lnTo>
                    <a:pt x="175" y="1"/>
                  </a:lnTo>
                  <a:lnTo>
                    <a:pt x="129" y="0"/>
                  </a:lnTo>
                  <a:lnTo>
                    <a:pt x="84" y="2"/>
                  </a:lnTo>
                  <a:lnTo>
                    <a:pt x="40" y="9"/>
                  </a:lnTo>
                  <a:lnTo>
                    <a:pt x="0" y="2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" name="Freeform 29"/>
            <p:cNvSpPr>
              <a:spLocks/>
            </p:cNvSpPr>
            <p:nvPr/>
          </p:nvSpPr>
          <p:spPr bwMode="auto">
            <a:xfrm>
              <a:off x="2519" y="623"/>
              <a:ext cx="357" cy="226"/>
            </a:xfrm>
            <a:custGeom>
              <a:avLst/>
              <a:gdLst>
                <a:gd name="T0" fmla="*/ 918 w 918"/>
                <a:gd name="T1" fmla="*/ 440 h 576"/>
                <a:gd name="T2" fmla="*/ 880 w 918"/>
                <a:gd name="T3" fmla="*/ 460 h 576"/>
                <a:gd name="T4" fmla="*/ 837 w 918"/>
                <a:gd name="T5" fmla="*/ 480 h 576"/>
                <a:gd name="T6" fmla="*/ 743 w 918"/>
                <a:gd name="T7" fmla="*/ 517 h 576"/>
                <a:gd name="T8" fmla="*/ 640 w 918"/>
                <a:gd name="T9" fmla="*/ 547 h 576"/>
                <a:gd name="T10" fmla="*/ 538 w 918"/>
                <a:gd name="T11" fmla="*/ 567 h 576"/>
                <a:gd name="T12" fmla="*/ 435 w 918"/>
                <a:gd name="T13" fmla="*/ 576 h 576"/>
                <a:gd name="T14" fmla="*/ 384 w 918"/>
                <a:gd name="T15" fmla="*/ 575 h 576"/>
                <a:gd name="T16" fmla="*/ 333 w 918"/>
                <a:gd name="T17" fmla="*/ 570 h 576"/>
                <a:gd name="T18" fmla="*/ 285 w 918"/>
                <a:gd name="T19" fmla="*/ 562 h 576"/>
                <a:gd name="T20" fmla="*/ 239 w 918"/>
                <a:gd name="T21" fmla="*/ 550 h 576"/>
                <a:gd name="T22" fmla="*/ 196 w 918"/>
                <a:gd name="T23" fmla="*/ 533 h 576"/>
                <a:gd name="T24" fmla="*/ 158 w 918"/>
                <a:gd name="T25" fmla="*/ 514 h 576"/>
                <a:gd name="T26" fmla="*/ 123 w 918"/>
                <a:gd name="T27" fmla="*/ 492 h 576"/>
                <a:gd name="T28" fmla="*/ 92 w 918"/>
                <a:gd name="T29" fmla="*/ 465 h 576"/>
                <a:gd name="T30" fmla="*/ 64 w 918"/>
                <a:gd name="T31" fmla="*/ 435 h 576"/>
                <a:gd name="T32" fmla="*/ 41 w 918"/>
                <a:gd name="T33" fmla="*/ 402 h 576"/>
                <a:gd name="T34" fmla="*/ 23 w 918"/>
                <a:gd name="T35" fmla="*/ 367 h 576"/>
                <a:gd name="T36" fmla="*/ 10 w 918"/>
                <a:gd name="T37" fmla="*/ 330 h 576"/>
                <a:gd name="T38" fmla="*/ 3 w 918"/>
                <a:gd name="T39" fmla="*/ 294 h 576"/>
                <a:gd name="T40" fmla="*/ 0 w 918"/>
                <a:gd name="T41" fmla="*/ 256 h 576"/>
                <a:gd name="T42" fmla="*/ 3 w 918"/>
                <a:gd name="T43" fmla="*/ 220 h 576"/>
                <a:gd name="T44" fmla="*/ 10 w 918"/>
                <a:gd name="T45" fmla="*/ 183 h 576"/>
                <a:gd name="T46" fmla="*/ 23 w 918"/>
                <a:gd name="T47" fmla="*/ 147 h 576"/>
                <a:gd name="T48" fmla="*/ 41 w 918"/>
                <a:gd name="T49" fmla="*/ 112 h 576"/>
                <a:gd name="T50" fmla="*/ 64 w 918"/>
                <a:gd name="T51" fmla="*/ 80 h 576"/>
                <a:gd name="T52" fmla="*/ 91 w 918"/>
                <a:gd name="T53" fmla="*/ 49 h 576"/>
                <a:gd name="T54" fmla="*/ 123 w 918"/>
                <a:gd name="T55" fmla="*/ 23 h 576"/>
                <a:gd name="T56" fmla="*/ 158 w 918"/>
                <a:gd name="T57" fmla="*/ 0 h 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918" h="576">
                  <a:moveTo>
                    <a:pt x="918" y="440"/>
                  </a:moveTo>
                  <a:lnTo>
                    <a:pt x="880" y="460"/>
                  </a:lnTo>
                  <a:lnTo>
                    <a:pt x="837" y="480"/>
                  </a:lnTo>
                  <a:lnTo>
                    <a:pt x="743" y="517"/>
                  </a:lnTo>
                  <a:lnTo>
                    <a:pt x="640" y="547"/>
                  </a:lnTo>
                  <a:lnTo>
                    <a:pt x="538" y="567"/>
                  </a:lnTo>
                  <a:lnTo>
                    <a:pt x="435" y="576"/>
                  </a:lnTo>
                  <a:lnTo>
                    <a:pt x="384" y="575"/>
                  </a:lnTo>
                  <a:lnTo>
                    <a:pt x="333" y="570"/>
                  </a:lnTo>
                  <a:lnTo>
                    <a:pt x="285" y="562"/>
                  </a:lnTo>
                  <a:lnTo>
                    <a:pt x="239" y="550"/>
                  </a:lnTo>
                  <a:lnTo>
                    <a:pt x="196" y="533"/>
                  </a:lnTo>
                  <a:lnTo>
                    <a:pt x="158" y="514"/>
                  </a:lnTo>
                  <a:lnTo>
                    <a:pt x="123" y="492"/>
                  </a:lnTo>
                  <a:lnTo>
                    <a:pt x="92" y="465"/>
                  </a:lnTo>
                  <a:lnTo>
                    <a:pt x="64" y="435"/>
                  </a:lnTo>
                  <a:lnTo>
                    <a:pt x="41" y="402"/>
                  </a:lnTo>
                  <a:lnTo>
                    <a:pt x="23" y="367"/>
                  </a:lnTo>
                  <a:lnTo>
                    <a:pt x="10" y="330"/>
                  </a:lnTo>
                  <a:lnTo>
                    <a:pt x="3" y="294"/>
                  </a:lnTo>
                  <a:lnTo>
                    <a:pt x="0" y="256"/>
                  </a:lnTo>
                  <a:lnTo>
                    <a:pt x="3" y="220"/>
                  </a:lnTo>
                  <a:lnTo>
                    <a:pt x="10" y="183"/>
                  </a:lnTo>
                  <a:lnTo>
                    <a:pt x="23" y="147"/>
                  </a:lnTo>
                  <a:lnTo>
                    <a:pt x="41" y="112"/>
                  </a:lnTo>
                  <a:lnTo>
                    <a:pt x="64" y="80"/>
                  </a:lnTo>
                  <a:lnTo>
                    <a:pt x="91" y="49"/>
                  </a:lnTo>
                  <a:lnTo>
                    <a:pt x="123" y="23"/>
                  </a:lnTo>
                  <a:lnTo>
                    <a:pt x="158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" name="Freeform 30"/>
            <p:cNvSpPr>
              <a:spLocks/>
            </p:cNvSpPr>
            <p:nvPr/>
          </p:nvSpPr>
          <p:spPr bwMode="auto">
            <a:xfrm>
              <a:off x="2579" y="598"/>
              <a:ext cx="357" cy="196"/>
            </a:xfrm>
            <a:custGeom>
              <a:avLst/>
              <a:gdLst>
                <a:gd name="T0" fmla="*/ 0 w 918"/>
                <a:gd name="T1" fmla="*/ 62 h 502"/>
                <a:gd name="T2" fmla="*/ 38 w 918"/>
                <a:gd name="T3" fmla="*/ 43 h 502"/>
                <a:gd name="T4" fmla="*/ 81 w 918"/>
                <a:gd name="T5" fmla="*/ 27 h 502"/>
                <a:gd name="T6" fmla="*/ 127 w 918"/>
                <a:gd name="T7" fmla="*/ 14 h 502"/>
                <a:gd name="T8" fmla="*/ 175 w 918"/>
                <a:gd name="T9" fmla="*/ 5 h 502"/>
                <a:gd name="T10" fmla="*/ 226 w 918"/>
                <a:gd name="T11" fmla="*/ 1 h 502"/>
                <a:gd name="T12" fmla="*/ 277 w 918"/>
                <a:gd name="T13" fmla="*/ 0 h 502"/>
                <a:gd name="T14" fmla="*/ 329 w 918"/>
                <a:gd name="T15" fmla="*/ 2 h 502"/>
                <a:gd name="T16" fmla="*/ 380 w 918"/>
                <a:gd name="T17" fmla="*/ 9 h 502"/>
                <a:gd name="T18" fmla="*/ 482 w 918"/>
                <a:gd name="T19" fmla="*/ 28 h 502"/>
                <a:gd name="T20" fmla="*/ 585 w 918"/>
                <a:gd name="T21" fmla="*/ 59 h 502"/>
                <a:gd name="T22" fmla="*/ 679 w 918"/>
                <a:gd name="T23" fmla="*/ 96 h 502"/>
                <a:gd name="T24" fmla="*/ 722 w 918"/>
                <a:gd name="T25" fmla="*/ 116 h 502"/>
                <a:gd name="T26" fmla="*/ 760 w 918"/>
                <a:gd name="T27" fmla="*/ 137 h 502"/>
                <a:gd name="T28" fmla="*/ 794 w 918"/>
                <a:gd name="T29" fmla="*/ 159 h 502"/>
                <a:gd name="T30" fmla="*/ 826 w 918"/>
                <a:gd name="T31" fmla="*/ 181 h 502"/>
                <a:gd name="T32" fmla="*/ 854 w 918"/>
                <a:gd name="T33" fmla="*/ 203 h 502"/>
                <a:gd name="T34" fmla="*/ 876 w 918"/>
                <a:gd name="T35" fmla="*/ 227 h 502"/>
                <a:gd name="T36" fmla="*/ 894 w 918"/>
                <a:gd name="T37" fmla="*/ 250 h 502"/>
                <a:gd name="T38" fmla="*/ 907 w 918"/>
                <a:gd name="T39" fmla="*/ 274 h 502"/>
                <a:gd name="T40" fmla="*/ 915 w 918"/>
                <a:gd name="T41" fmla="*/ 296 h 502"/>
                <a:gd name="T42" fmla="*/ 918 w 918"/>
                <a:gd name="T43" fmla="*/ 318 h 502"/>
                <a:gd name="T44" fmla="*/ 915 w 918"/>
                <a:gd name="T45" fmla="*/ 341 h 502"/>
                <a:gd name="T46" fmla="*/ 907 w 918"/>
                <a:gd name="T47" fmla="*/ 364 h 502"/>
                <a:gd name="T48" fmla="*/ 894 w 918"/>
                <a:gd name="T49" fmla="*/ 388 h 502"/>
                <a:gd name="T50" fmla="*/ 876 w 918"/>
                <a:gd name="T51" fmla="*/ 411 h 502"/>
                <a:gd name="T52" fmla="*/ 854 w 918"/>
                <a:gd name="T53" fmla="*/ 434 h 502"/>
                <a:gd name="T54" fmla="*/ 826 w 918"/>
                <a:gd name="T55" fmla="*/ 457 h 502"/>
                <a:gd name="T56" fmla="*/ 794 w 918"/>
                <a:gd name="T57" fmla="*/ 479 h 502"/>
                <a:gd name="T58" fmla="*/ 760 w 918"/>
                <a:gd name="T59" fmla="*/ 50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18" h="502">
                  <a:moveTo>
                    <a:pt x="0" y="62"/>
                  </a:moveTo>
                  <a:lnTo>
                    <a:pt x="38" y="43"/>
                  </a:lnTo>
                  <a:lnTo>
                    <a:pt x="81" y="27"/>
                  </a:lnTo>
                  <a:lnTo>
                    <a:pt x="127" y="14"/>
                  </a:lnTo>
                  <a:lnTo>
                    <a:pt x="175" y="5"/>
                  </a:lnTo>
                  <a:lnTo>
                    <a:pt x="226" y="1"/>
                  </a:lnTo>
                  <a:lnTo>
                    <a:pt x="277" y="0"/>
                  </a:lnTo>
                  <a:lnTo>
                    <a:pt x="329" y="2"/>
                  </a:lnTo>
                  <a:lnTo>
                    <a:pt x="380" y="9"/>
                  </a:lnTo>
                  <a:lnTo>
                    <a:pt x="482" y="28"/>
                  </a:lnTo>
                  <a:lnTo>
                    <a:pt x="585" y="59"/>
                  </a:lnTo>
                  <a:lnTo>
                    <a:pt x="679" y="96"/>
                  </a:lnTo>
                  <a:lnTo>
                    <a:pt x="722" y="116"/>
                  </a:lnTo>
                  <a:lnTo>
                    <a:pt x="760" y="137"/>
                  </a:lnTo>
                  <a:lnTo>
                    <a:pt x="794" y="159"/>
                  </a:lnTo>
                  <a:lnTo>
                    <a:pt x="826" y="181"/>
                  </a:lnTo>
                  <a:lnTo>
                    <a:pt x="854" y="203"/>
                  </a:lnTo>
                  <a:lnTo>
                    <a:pt x="876" y="227"/>
                  </a:lnTo>
                  <a:lnTo>
                    <a:pt x="894" y="250"/>
                  </a:lnTo>
                  <a:lnTo>
                    <a:pt x="907" y="274"/>
                  </a:lnTo>
                  <a:lnTo>
                    <a:pt x="915" y="296"/>
                  </a:lnTo>
                  <a:lnTo>
                    <a:pt x="918" y="318"/>
                  </a:lnTo>
                  <a:lnTo>
                    <a:pt x="915" y="341"/>
                  </a:lnTo>
                  <a:lnTo>
                    <a:pt x="907" y="364"/>
                  </a:lnTo>
                  <a:lnTo>
                    <a:pt x="894" y="388"/>
                  </a:lnTo>
                  <a:lnTo>
                    <a:pt x="876" y="411"/>
                  </a:lnTo>
                  <a:lnTo>
                    <a:pt x="854" y="434"/>
                  </a:lnTo>
                  <a:lnTo>
                    <a:pt x="826" y="457"/>
                  </a:lnTo>
                  <a:lnTo>
                    <a:pt x="794" y="479"/>
                  </a:lnTo>
                  <a:lnTo>
                    <a:pt x="760" y="50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8" name="Line 31"/>
            <p:cNvSpPr>
              <a:spLocks noChangeShapeType="1"/>
            </p:cNvSpPr>
            <p:nvPr/>
          </p:nvSpPr>
          <p:spPr bwMode="auto">
            <a:xfrm>
              <a:off x="3023" y="1939"/>
              <a:ext cx="651" cy="65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9" name="Line 32"/>
            <p:cNvSpPr>
              <a:spLocks noChangeShapeType="1"/>
            </p:cNvSpPr>
            <p:nvPr/>
          </p:nvSpPr>
          <p:spPr bwMode="auto">
            <a:xfrm>
              <a:off x="2786" y="2075"/>
              <a:ext cx="651" cy="65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0" name="Freeform 33"/>
            <p:cNvSpPr>
              <a:spLocks/>
            </p:cNvSpPr>
            <p:nvPr/>
          </p:nvSpPr>
          <p:spPr bwMode="auto">
            <a:xfrm>
              <a:off x="2786" y="1939"/>
              <a:ext cx="237" cy="136"/>
            </a:xfrm>
            <a:custGeom>
              <a:avLst/>
              <a:gdLst>
                <a:gd name="T0" fmla="*/ 608 w 608"/>
                <a:gd name="T1" fmla="*/ 0 h 354"/>
                <a:gd name="T2" fmla="*/ 608 w 608"/>
                <a:gd name="T3" fmla="*/ 3 h 354"/>
                <a:gd name="T4" fmla="*/ 0 w 608"/>
                <a:gd name="T5" fmla="*/ 354 h 354"/>
                <a:gd name="T6" fmla="*/ 0 w 608"/>
                <a:gd name="T7" fmla="*/ 9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08" h="354">
                  <a:moveTo>
                    <a:pt x="608" y="0"/>
                  </a:moveTo>
                  <a:lnTo>
                    <a:pt x="608" y="3"/>
                  </a:lnTo>
                  <a:lnTo>
                    <a:pt x="0" y="354"/>
                  </a:lnTo>
                  <a:lnTo>
                    <a:pt x="0" y="9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1" name="Line 34"/>
            <p:cNvSpPr>
              <a:spLocks noChangeShapeType="1"/>
            </p:cNvSpPr>
            <p:nvPr/>
          </p:nvSpPr>
          <p:spPr bwMode="auto">
            <a:xfrm flipV="1">
              <a:off x="1337" y="963"/>
              <a:ext cx="659" cy="160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2" name="Freeform 35"/>
            <p:cNvSpPr>
              <a:spLocks/>
            </p:cNvSpPr>
            <p:nvPr/>
          </p:nvSpPr>
          <p:spPr bwMode="auto">
            <a:xfrm>
              <a:off x="2832" y="1124"/>
              <a:ext cx="442" cy="572"/>
            </a:xfrm>
            <a:custGeom>
              <a:avLst/>
              <a:gdLst>
                <a:gd name="T0" fmla="*/ 933 w 1140"/>
                <a:gd name="T1" fmla="*/ 18 h 1472"/>
                <a:gd name="T2" fmla="*/ 866 w 1140"/>
                <a:gd name="T3" fmla="*/ 2 h 1472"/>
                <a:gd name="T4" fmla="*/ 793 w 1140"/>
                <a:gd name="T5" fmla="*/ 1 h 1472"/>
                <a:gd name="T6" fmla="*/ 715 w 1140"/>
                <a:gd name="T7" fmla="*/ 15 h 1472"/>
                <a:gd name="T8" fmla="*/ 635 w 1140"/>
                <a:gd name="T9" fmla="*/ 44 h 1472"/>
                <a:gd name="T10" fmla="*/ 553 w 1140"/>
                <a:gd name="T11" fmla="*/ 87 h 1472"/>
                <a:gd name="T12" fmla="*/ 471 w 1140"/>
                <a:gd name="T13" fmla="*/ 145 h 1472"/>
                <a:gd name="T14" fmla="*/ 392 w 1140"/>
                <a:gd name="T15" fmla="*/ 213 h 1472"/>
                <a:gd name="T16" fmla="*/ 317 w 1140"/>
                <a:gd name="T17" fmla="*/ 293 h 1472"/>
                <a:gd name="T18" fmla="*/ 245 w 1140"/>
                <a:gd name="T19" fmla="*/ 382 h 1472"/>
                <a:gd name="T20" fmla="*/ 181 w 1140"/>
                <a:gd name="T21" fmla="*/ 478 h 1472"/>
                <a:gd name="T22" fmla="*/ 126 w 1140"/>
                <a:gd name="T23" fmla="*/ 580 h 1472"/>
                <a:gd name="T24" fmla="*/ 79 w 1140"/>
                <a:gd name="T25" fmla="*/ 684 h 1472"/>
                <a:gd name="T26" fmla="*/ 43 w 1140"/>
                <a:gd name="T27" fmla="*/ 790 h 1472"/>
                <a:gd name="T28" fmla="*/ 17 w 1140"/>
                <a:gd name="T29" fmla="*/ 895 h 1472"/>
                <a:gd name="T30" fmla="*/ 2 w 1140"/>
                <a:gd name="T31" fmla="*/ 996 h 1472"/>
                <a:gd name="T32" fmla="*/ 0 w 1140"/>
                <a:gd name="T33" fmla="*/ 1092 h 1472"/>
                <a:gd name="T34" fmla="*/ 10 w 1140"/>
                <a:gd name="T35" fmla="*/ 1182 h 1472"/>
                <a:gd name="T36" fmla="*/ 30 w 1140"/>
                <a:gd name="T37" fmla="*/ 1260 h 1472"/>
                <a:gd name="T38" fmla="*/ 63 w 1140"/>
                <a:gd name="T39" fmla="*/ 1330 h 1472"/>
                <a:gd name="T40" fmla="*/ 105 w 1140"/>
                <a:gd name="T41" fmla="*/ 1386 h 1472"/>
                <a:gd name="T42" fmla="*/ 157 w 1140"/>
                <a:gd name="T43" fmla="*/ 1429 h 1472"/>
                <a:gd name="T44" fmla="*/ 218 w 1140"/>
                <a:gd name="T45" fmla="*/ 1457 h 1472"/>
                <a:gd name="T46" fmla="*/ 286 w 1140"/>
                <a:gd name="T47" fmla="*/ 1471 h 1472"/>
                <a:gd name="T48" fmla="*/ 360 w 1140"/>
                <a:gd name="T49" fmla="*/ 1470 h 1472"/>
                <a:gd name="T50" fmla="*/ 438 w 1140"/>
                <a:gd name="T51" fmla="*/ 1453 h 1472"/>
                <a:gd name="T52" fmla="*/ 519 w 1140"/>
                <a:gd name="T53" fmla="*/ 1421 h 1472"/>
                <a:gd name="T54" fmla="*/ 601 w 1140"/>
                <a:gd name="T55" fmla="*/ 1375 h 1472"/>
                <a:gd name="T56" fmla="*/ 682 w 1140"/>
                <a:gd name="T57" fmla="*/ 1317 h 1472"/>
                <a:gd name="T58" fmla="*/ 761 w 1140"/>
                <a:gd name="T59" fmla="*/ 1246 h 1472"/>
                <a:gd name="T60" fmla="*/ 836 w 1140"/>
                <a:gd name="T61" fmla="*/ 1164 h 1472"/>
                <a:gd name="T62" fmla="*/ 905 w 1140"/>
                <a:gd name="T63" fmla="*/ 1074 h 1472"/>
                <a:gd name="T64" fmla="*/ 968 w 1140"/>
                <a:gd name="T65" fmla="*/ 977 h 1472"/>
                <a:gd name="T66" fmla="*/ 1023 w 1140"/>
                <a:gd name="T67" fmla="*/ 875 h 1472"/>
                <a:gd name="T68" fmla="*/ 1067 w 1140"/>
                <a:gd name="T69" fmla="*/ 770 h 1472"/>
                <a:gd name="T70" fmla="*/ 1102 w 1140"/>
                <a:gd name="T71" fmla="*/ 664 h 1472"/>
                <a:gd name="T72" fmla="*/ 1126 w 1140"/>
                <a:gd name="T73" fmla="*/ 560 h 1472"/>
                <a:gd name="T74" fmla="*/ 1139 w 1140"/>
                <a:gd name="T75" fmla="*/ 459 h 1472"/>
                <a:gd name="T76" fmla="*/ 1139 w 1140"/>
                <a:gd name="T77" fmla="*/ 364 h 1472"/>
                <a:gd name="T78" fmla="*/ 1128 w 1140"/>
                <a:gd name="T79" fmla="*/ 277 h 1472"/>
                <a:gd name="T80" fmla="*/ 1105 w 1140"/>
                <a:gd name="T81" fmla="*/ 199 h 1472"/>
                <a:gd name="T82" fmla="*/ 1070 w 1140"/>
                <a:gd name="T83" fmla="*/ 132 h 1472"/>
                <a:gd name="T84" fmla="*/ 1027 w 1140"/>
                <a:gd name="T85" fmla="*/ 77 h 1472"/>
                <a:gd name="T86" fmla="*/ 974 w 1140"/>
                <a:gd name="T87" fmla="*/ 37 h 1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40" h="1472">
                  <a:moveTo>
                    <a:pt x="974" y="37"/>
                  </a:moveTo>
                  <a:lnTo>
                    <a:pt x="953" y="26"/>
                  </a:lnTo>
                  <a:lnTo>
                    <a:pt x="933" y="18"/>
                  </a:lnTo>
                  <a:lnTo>
                    <a:pt x="911" y="11"/>
                  </a:lnTo>
                  <a:lnTo>
                    <a:pt x="888" y="5"/>
                  </a:lnTo>
                  <a:lnTo>
                    <a:pt x="866" y="2"/>
                  </a:lnTo>
                  <a:lnTo>
                    <a:pt x="843" y="0"/>
                  </a:lnTo>
                  <a:lnTo>
                    <a:pt x="818" y="0"/>
                  </a:lnTo>
                  <a:lnTo>
                    <a:pt x="793" y="1"/>
                  </a:lnTo>
                  <a:lnTo>
                    <a:pt x="767" y="4"/>
                  </a:lnTo>
                  <a:lnTo>
                    <a:pt x="741" y="8"/>
                  </a:lnTo>
                  <a:lnTo>
                    <a:pt x="715" y="15"/>
                  </a:lnTo>
                  <a:lnTo>
                    <a:pt x="689" y="23"/>
                  </a:lnTo>
                  <a:lnTo>
                    <a:pt x="662" y="33"/>
                  </a:lnTo>
                  <a:lnTo>
                    <a:pt x="635" y="44"/>
                  </a:lnTo>
                  <a:lnTo>
                    <a:pt x="607" y="57"/>
                  </a:lnTo>
                  <a:lnTo>
                    <a:pt x="581" y="71"/>
                  </a:lnTo>
                  <a:lnTo>
                    <a:pt x="553" y="87"/>
                  </a:lnTo>
                  <a:lnTo>
                    <a:pt x="525" y="105"/>
                  </a:lnTo>
                  <a:lnTo>
                    <a:pt x="499" y="123"/>
                  </a:lnTo>
                  <a:lnTo>
                    <a:pt x="471" y="145"/>
                  </a:lnTo>
                  <a:lnTo>
                    <a:pt x="444" y="166"/>
                  </a:lnTo>
                  <a:lnTo>
                    <a:pt x="418" y="189"/>
                  </a:lnTo>
                  <a:lnTo>
                    <a:pt x="392" y="213"/>
                  </a:lnTo>
                  <a:lnTo>
                    <a:pt x="367" y="238"/>
                  </a:lnTo>
                  <a:lnTo>
                    <a:pt x="341" y="265"/>
                  </a:lnTo>
                  <a:lnTo>
                    <a:pt x="317" y="293"/>
                  </a:lnTo>
                  <a:lnTo>
                    <a:pt x="292" y="321"/>
                  </a:lnTo>
                  <a:lnTo>
                    <a:pt x="269" y="351"/>
                  </a:lnTo>
                  <a:lnTo>
                    <a:pt x="245" y="382"/>
                  </a:lnTo>
                  <a:lnTo>
                    <a:pt x="223" y="413"/>
                  </a:lnTo>
                  <a:lnTo>
                    <a:pt x="202" y="445"/>
                  </a:lnTo>
                  <a:lnTo>
                    <a:pt x="181" y="478"/>
                  </a:lnTo>
                  <a:lnTo>
                    <a:pt x="162" y="512"/>
                  </a:lnTo>
                  <a:lnTo>
                    <a:pt x="143" y="545"/>
                  </a:lnTo>
                  <a:lnTo>
                    <a:pt x="126" y="580"/>
                  </a:lnTo>
                  <a:lnTo>
                    <a:pt x="109" y="614"/>
                  </a:lnTo>
                  <a:lnTo>
                    <a:pt x="94" y="649"/>
                  </a:lnTo>
                  <a:lnTo>
                    <a:pt x="79" y="684"/>
                  </a:lnTo>
                  <a:lnTo>
                    <a:pt x="65" y="719"/>
                  </a:lnTo>
                  <a:lnTo>
                    <a:pt x="54" y="755"/>
                  </a:lnTo>
                  <a:lnTo>
                    <a:pt x="43" y="790"/>
                  </a:lnTo>
                  <a:lnTo>
                    <a:pt x="33" y="825"/>
                  </a:lnTo>
                  <a:lnTo>
                    <a:pt x="25" y="860"/>
                  </a:lnTo>
                  <a:lnTo>
                    <a:pt x="17" y="895"/>
                  </a:lnTo>
                  <a:lnTo>
                    <a:pt x="11" y="929"/>
                  </a:lnTo>
                  <a:lnTo>
                    <a:pt x="7" y="963"/>
                  </a:lnTo>
                  <a:lnTo>
                    <a:pt x="2" y="996"/>
                  </a:lnTo>
                  <a:lnTo>
                    <a:pt x="0" y="1029"/>
                  </a:lnTo>
                  <a:lnTo>
                    <a:pt x="0" y="1061"/>
                  </a:lnTo>
                  <a:lnTo>
                    <a:pt x="0" y="1092"/>
                  </a:lnTo>
                  <a:lnTo>
                    <a:pt x="2" y="1123"/>
                  </a:lnTo>
                  <a:lnTo>
                    <a:pt x="6" y="1153"/>
                  </a:lnTo>
                  <a:lnTo>
                    <a:pt x="10" y="1182"/>
                  </a:lnTo>
                  <a:lnTo>
                    <a:pt x="15" y="1209"/>
                  </a:lnTo>
                  <a:lnTo>
                    <a:pt x="23" y="1236"/>
                  </a:lnTo>
                  <a:lnTo>
                    <a:pt x="30" y="1260"/>
                  </a:lnTo>
                  <a:lnTo>
                    <a:pt x="40" y="1285"/>
                  </a:lnTo>
                  <a:lnTo>
                    <a:pt x="50" y="1308"/>
                  </a:lnTo>
                  <a:lnTo>
                    <a:pt x="63" y="1330"/>
                  </a:lnTo>
                  <a:lnTo>
                    <a:pt x="76" y="1350"/>
                  </a:lnTo>
                  <a:lnTo>
                    <a:pt x="90" y="1369"/>
                  </a:lnTo>
                  <a:lnTo>
                    <a:pt x="105" y="1386"/>
                  </a:lnTo>
                  <a:lnTo>
                    <a:pt x="122" y="1402"/>
                  </a:lnTo>
                  <a:lnTo>
                    <a:pt x="139" y="1416"/>
                  </a:lnTo>
                  <a:lnTo>
                    <a:pt x="157" y="1429"/>
                  </a:lnTo>
                  <a:lnTo>
                    <a:pt x="177" y="1440"/>
                  </a:lnTo>
                  <a:lnTo>
                    <a:pt x="197" y="1450"/>
                  </a:lnTo>
                  <a:lnTo>
                    <a:pt x="218" y="1457"/>
                  </a:lnTo>
                  <a:lnTo>
                    <a:pt x="240" y="1464"/>
                  </a:lnTo>
                  <a:lnTo>
                    <a:pt x="262" y="1468"/>
                  </a:lnTo>
                  <a:lnTo>
                    <a:pt x="286" y="1471"/>
                  </a:lnTo>
                  <a:lnTo>
                    <a:pt x="310" y="1472"/>
                  </a:lnTo>
                  <a:lnTo>
                    <a:pt x="335" y="1472"/>
                  </a:lnTo>
                  <a:lnTo>
                    <a:pt x="360" y="1470"/>
                  </a:lnTo>
                  <a:lnTo>
                    <a:pt x="386" y="1466"/>
                  </a:lnTo>
                  <a:lnTo>
                    <a:pt x="411" y="1460"/>
                  </a:lnTo>
                  <a:lnTo>
                    <a:pt x="438" y="1453"/>
                  </a:lnTo>
                  <a:lnTo>
                    <a:pt x="465" y="1444"/>
                  </a:lnTo>
                  <a:lnTo>
                    <a:pt x="491" y="1434"/>
                  </a:lnTo>
                  <a:lnTo>
                    <a:pt x="519" y="1421"/>
                  </a:lnTo>
                  <a:lnTo>
                    <a:pt x="547" y="1407"/>
                  </a:lnTo>
                  <a:lnTo>
                    <a:pt x="573" y="1392"/>
                  </a:lnTo>
                  <a:lnTo>
                    <a:pt x="601" y="1375"/>
                  </a:lnTo>
                  <a:lnTo>
                    <a:pt x="628" y="1357"/>
                  </a:lnTo>
                  <a:lnTo>
                    <a:pt x="655" y="1338"/>
                  </a:lnTo>
                  <a:lnTo>
                    <a:pt x="682" y="1317"/>
                  </a:lnTo>
                  <a:lnTo>
                    <a:pt x="708" y="1294"/>
                  </a:lnTo>
                  <a:lnTo>
                    <a:pt x="735" y="1271"/>
                  </a:lnTo>
                  <a:lnTo>
                    <a:pt x="761" y="1246"/>
                  </a:lnTo>
                  <a:lnTo>
                    <a:pt x="786" y="1220"/>
                  </a:lnTo>
                  <a:lnTo>
                    <a:pt x="812" y="1193"/>
                  </a:lnTo>
                  <a:lnTo>
                    <a:pt x="836" y="1164"/>
                  </a:lnTo>
                  <a:lnTo>
                    <a:pt x="860" y="1136"/>
                  </a:lnTo>
                  <a:lnTo>
                    <a:pt x="883" y="1105"/>
                  </a:lnTo>
                  <a:lnTo>
                    <a:pt x="905" y="1074"/>
                  </a:lnTo>
                  <a:lnTo>
                    <a:pt x="928" y="1043"/>
                  </a:lnTo>
                  <a:lnTo>
                    <a:pt x="948" y="1010"/>
                  </a:lnTo>
                  <a:lnTo>
                    <a:pt x="968" y="977"/>
                  </a:lnTo>
                  <a:lnTo>
                    <a:pt x="987" y="943"/>
                  </a:lnTo>
                  <a:lnTo>
                    <a:pt x="1006" y="909"/>
                  </a:lnTo>
                  <a:lnTo>
                    <a:pt x="1023" y="875"/>
                  </a:lnTo>
                  <a:lnTo>
                    <a:pt x="1039" y="840"/>
                  </a:lnTo>
                  <a:lnTo>
                    <a:pt x="1053" y="805"/>
                  </a:lnTo>
                  <a:lnTo>
                    <a:pt x="1067" y="770"/>
                  </a:lnTo>
                  <a:lnTo>
                    <a:pt x="1080" y="734"/>
                  </a:lnTo>
                  <a:lnTo>
                    <a:pt x="1092" y="699"/>
                  </a:lnTo>
                  <a:lnTo>
                    <a:pt x="1102" y="664"/>
                  </a:lnTo>
                  <a:lnTo>
                    <a:pt x="1112" y="629"/>
                  </a:lnTo>
                  <a:lnTo>
                    <a:pt x="1119" y="594"/>
                  </a:lnTo>
                  <a:lnTo>
                    <a:pt x="1126" y="560"/>
                  </a:lnTo>
                  <a:lnTo>
                    <a:pt x="1131" y="526"/>
                  </a:lnTo>
                  <a:lnTo>
                    <a:pt x="1135" y="492"/>
                  </a:lnTo>
                  <a:lnTo>
                    <a:pt x="1139" y="459"/>
                  </a:lnTo>
                  <a:lnTo>
                    <a:pt x="1140" y="427"/>
                  </a:lnTo>
                  <a:lnTo>
                    <a:pt x="1140" y="395"/>
                  </a:lnTo>
                  <a:lnTo>
                    <a:pt x="1139" y="364"/>
                  </a:lnTo>
                  <a:lnTo>
                    <a:pt x="1136" y="334"/>
                  </a:lnTo>
                  <a:lnTo>
                    <a:pt x="1132" y="304"/>
                  </a:lnTo>
                  <a:lnTo>
                    <a:pt x="1128" y="277"/>
                  </a:lnTo>
                  <a:lnTo>
                    <a:pt x="1122" y="250"/>
                  </a:lnTo>
                  <a:lnTo>
                    <a:pt x="1114" y="223"/>
                  </a:lnTo>
                  <a:lnTo>
                    <a:pt x="1105" y="199"/>
                  </a:lnTo>
                  <a:lnTo>
                    <a:pt x="1095" y="175"/>
                  </a:lnTo>
                  <a:lnTo>
                    <a:pt x="1083" y="153"/>
                  </a:lnTo>
                  <a:lnTo>
                    <a:pt x="1070" y="132"/>
                  </a:lnTo>
                  <a:lnTo>
                    <a:pt x="1058" y="113"/>
                  </a:lnTo>
                  <a:lnTo>
                    <a:pt x="1043" y="95"/>
                  </a:lnTo>
                  <a:lnTo>
                    <a:pt x="1027" y="77"/>
                  </a:lnTo>
                  <a:lnTo>
                    <a:pt x="1010" y="63"/>
                  </a:lnTo>
                  <a:lnTo>
                    <a:pt x="992" y="49"/>
                  </a:lnTo>
                  <a:lnTo>
                    <a:pt x="974" y="37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" name="Freeform 36"/>
            <p:cNvSpPr>
              <a:spLocks/>
            </p:cNvSpPr>
            <p:nvPr/>
          </p:nvSpPr>
          <p:spPr bwMode="auto">
            <a:xfrm>
              <a:off x="2609" y="835"/>
              <a:ext cx="888" cy="1147"/>
            </a:xfrm>
            <a:custGeom>
              <a:avLst/>
              <a:gdLst>
                <a:gd name="T0" fmla="*/ 1890 w 2280"/>
                <a:gd name="T1" fmla="*/ 47 h 2946"/>
                <a:gd name="T2" fmla="*/ 1798 w 2280"/>
                <a:gd name="T3" fmla="*/ 17 h 2946"/>
                <a:gd name="T4" fmla="*/ 1700 w 2280"/>
                <a:gd name="T5" fmla="*/ 2 h 2946"/>
                <a:gd name="T6" fmla="*/ 1597 w 2280"/>
                <a:gd name="T7" fmla="*/ 2 h 2946"/>
                <a:gd name="T8" fmla="*/ 1488 w 2280"/>
                <a:gd name="T9" fmla="*/ 17 h 2946"/>
                <a:gd name="T10" fmla="*/ 1375 w 2280"/>
                <a:gd name="T11" fmla="*/ 48 h 2946"/>
                <a:gd name="T12" fmla="*/ 1260 w 2280"/>
                <a:gd name="T13" fmla="*/ 93 h 2946"/>
                <a:gd name="T14" fmla="*/ 1145 w 2280"/>
                <a:gd name="T15" fmla="*/ 152 h 2946"/>
                <a:gd name="T16" fmla="*/ 1029 w 2280"/>
                <a:gd name="T17" fmla="*/ 226 h 2946"/>
                <a:gd name="T18" fmla="*/ 914 w 2280"/>
                <a:gd name="T19" fmla="*/ 312 h 2946"/>
                <a:gd name="T20" fmla="*/ 801 w 2280"/>
                <a:gd name="T21" fmla="*/ 410 h 2946"/>
                <a:gd name="T22" fmla="*/ 693 w 2280"/>
                <a:gd name="T23" fmla="*/ 520 h 2946"/>
                <a:gd name="T24" fmla="*/ 588 w 2280"/>
                <a:gd name="T25" fmla="*/ 639 h 2946"/>
                <a:gd name="T26" fmla="*/ 489 w 2280"/>
                <a:gd name="T27" fmla="*/ 767 h 2946"/>
                <a:gd name="T28" fmla="*/ 398 w 2280"/>
                <a:gd name="T29" fmla="*/ 902 h 2946"/>
                <a:gd name="T30" fmla="*/ 314 w 2280"/>
                <a:gd name="T31" fmla="*/ 1042 h 2946"/>
                <a:gd name="T32" fmla="*/ 238 w 2280"/>
                <a:gd name="T33" fmla="*/ 1188 h 2946"/>
                <a:gd name="T34" fmla="*/ 172 w 2280"/>
                <a:gd name="T35" fmla="*/ 1337 h 2946"/>
                <a:gd name="T36" fmla="*/ 116 w 2280"/>
                <a:gd name="T37" fmla="*/ 1486 h 2946"/>
                <a:gd name="T38" fmla="*/ 70 w 2280"/>
                <a:gd name="T39" fmla="*/ 1636 h 2946"/>
                <a:gd name="T40" fmla="*/ 36 w 2280"/>
                <a:gd name="T41" fmla="*/ 1784 h 2946"/>
                <a:gd name="T42" fmla="*/ 12 w 2280"/>
                <a:gd name="T43" fmla="*/ 1929 h 2946"/>
                <a:gd name="T44" fmla="*/ 1 w 2280"/>
                <a:gd name="T45" fmla="*/ 2070 h 2946"/>
                <a:gd name="T46" fmla="*/ 2 w 2280"/>
                <a:gd name="T47" fmla="*/ 2203 h 2946"/>
                <a:gd name="T48" fmla="*/ 13 w 2280"/>
                <a:gd name="T49" fmla="*/ 2329 h 2946"/>
                <a:gd name="T50" fmla="*/ 38 w 2280"/>
                <a:gd name="T51" fmla="*/ 2447 h 2946"/>
                <a:gd name="T52" fmla="*/ 73 w 2280"/>
                <a:gd name="T53" fmla="*/ 2554 h 2946"/>
                <a:gd name="T54" fmla="*/ 120 w 2280"/>
                <a:gd name="T55" fmla="*/ 2650 h 2946"/>
                <a:gd name="T56" fmla="*/ 176 w 2280"/>
                <a:gd name="T57" fmla="*/ 2734 h 2946"/>
                <a:gd name="T58" fmla="*/ 243 w 2280"/>
                <a:gd name="T59" fmla="*/ 2805 h 2946"/>
                <a:gd name="T60" fmla="*/ 320 w 2280"/>
                <a:gd name="T61" fmla="*/ 2862 h 2946"/>
                <a:gd name="T62" fmla="*/ 405 w 2280"/>
                <a:gd name="T63" fmla="*/ 2904 h 2946"/>
                <a:gd name="T64" fmla="*/ 498 w 2280"/>
                <a:gd name="T65" fmla="*/ 2932 h 2946"/>
                <a:gd name="T66" fmla="*/ 597 w 2280"/>
                <a:gd name="T67" fmla="*/ 2945 h 2946"/>
                <a:gd name="T68" fmla="*/ 701 w 2280"/>
                <a:gd name="T69" fmla="*/ 2943 h 2946"/>
                <a:gd name="T70" fmla="*/ 811 w 2280"/>
                <a:gd name="T71" fmla="*/ 2925 h 2946"/>
                <a:gd name="T72" fmla="*/ 924 w 2280"/>
                <a:gd name="T73" fmla="*/ 2892 h 2946"/>
                <a:gd name="T74" fmla="*/ 1039 w 2280"/>
                <a:gd name="T75" fmla="*/ 2844 h 2946"/>
                <a:gd name="T76" fmla="*/ 1155 w 2280"/>
                <a:gd name="T77" fmla="*/ 2782 h 2946"/>
                <a:gd name="T78" fmla="*/ 1270 w 2280"/>
                <a:gd name="T79" fmla="*/ 2706 h 2946"/>
                <a:gd name="T80" fmla="*/ 1385 w 2280"/>
                <a:gd name="T81" fmla="*/ 2618 h 2946"/>
                <a:gd name="T82" fmla="*/ 1497 w 2280"/>
                <a:gd name="T83" fmla="*/ 2518 h 2946"/>
                <a:gd name="T84" fmla="*/ 1605 w 2280"/>
                <a:gd name="T85" fmla="*/ 2407 h 2946"/>
                <a:gd name="T86" fmla="*/ 1709 w 2280"/>
                <a:gd name="T87" fmla="*/ 2286 h 2946"/>
                <a:gd name="T88" fmla="*/ 1807 w 2280"/>
                <a:gd name="T89" fmla="*/ 2157 h 2946"/>
                <a:gd name="T90" fmla="*/ 1897 w 2280"/>
                <a:gd name="T91" fmla="*/ 2021 h 2946"/>
                <a:gd name="T92" fmla="*/ 1980 w 2280"/>
                <a:gd name="T93" fmla="*/ 1879 h 2946"/>
                <a:gd name="T94" fmla="*/ 2054 w 2280"/>
                <a:gd name="T95" fmla="*/ 1733 h 2946"/>
                <a:gd name="T96" fmla="*/ 2119 w 2280"/>
                <a:gd name="T97" fmla="*/ 1584 h 2946"/>
                <a:gd name="T98" fmla="*/ 2173 w 2280"/>
                <a:gd name="T99" fmla="*/ 1434 h 2946"/>
                <a:gd name="T100" fmla="*/ 2217 w 2280"/>
                <a:gd name="T101" fmla="*/ 1284 h 2946"/>
                <a:gd name="T102" fmla="*/ 2250 w 2280"/>
                <a:gd name="T103" fmla="*/ 1137 h 2946"/>
                <a:gd name="T104" fmla="*/ 2271 w 2280"/>
                <a:gd name="T105" fmla="*/ 992 h 2946"/>
                <a:gd name="T106" fmla="*/ 2279 w 2280"/>
                <a:gd name="T107" fmla="*/ 854 h 2946"/>
                <a:gd name="T108" fmla="*/ 2277 w 2280"/>
                <a:gd name="T109" fmla="*/ 721 h 2946"/>
                <a:gd name="T110" fmla="*/ 2263 w 2280"/>
                <a:gd name="T111" fmla="*/ 596 h 2946"/>
                <a:gd name="T112" fmla="*/ 2237 w 2280"/>
                <a:gd name="T113" fmla="*/ 480 h 2946"/>
                <a:gd name="T114" fmla="*/ 2199 w 2280"/>
                <a:gd name="T115" fmla="*/ 375 h 2946"/>
                <a:gd name="T116" fmla="*/ 2152 w 2280"/>
                <a:gd name="T117" fmla="*/ 280 h 2946"/>
                <a:gd name="T118" fmla="*/ 2093 w 2280"/>
                <a:gd name="T119" fmla="*/ 199 h 2946"/>
                <a:gd name="T120" fmla="*/ 2024 w 2280"/>
                <a:gd name="T121" fmla="*/ 130 h 2946"/>
                <a:gd name="T122" fmla="*/ 1946 w 2280"/>
                <a:gd name="T123" fmla="*/ 76 h 2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80" h="2946">
                  <a:moveTo>
                    <a:pt x="1946" y="76"/>
                  </a:moveTo>
                  <a:lnTo>
                    <a:pt x="1918" y="61"/>
                  </a:lnTo>
                  <a:lnTo>
                    <a:pt x="1890" y="47"/>
                  </a:lnTo>
                  <a:lnTo>
                    <a:pt x="1860" y="35"/>
                  </a:lnTo>
                  <a:lnTo>
                    <a:pt x="1830" y="26"/>
                  </a:lnTo>
                  <a:lnTo>
                    <a:pt x="1798" y="17"/>
                  </a:lnTo>
                  <a:lnTo>
                    <a:pt x="1766" y="11"/>
                  </a:lnTo>
                  <a:lnTo>
                    <a:pt x="1734" y="5"/>
                  </a:lnTo>
                  <a:lnTo>
                    <a:pt x="1700" y="2"/>
                  </a:lnTo>
                  <a:lnTo>
                    <a:pt x="1666" y="0"/>
                  </a:lnTo>
                  <a:lnTo>
                    <a:pt x="1632" y="0"/>
                  </a:lnTo>
                  <a:lnTo>
                    <a:pt x="1597" y="2"/>
                  </a:lnTo>
                  <a:lnTo>
                    <a:pt x="1561" y="5"/>
                  </a:lnTo>
                  <a:lnTo>
                    <a:pt x="1524" y="11"/>
                  </a:lnTo>
                  <a:lnTo>
                    <a:pt x="1488" y="17"/>
                  </a:lnTo>
                  <a:lnTo>
                    <a:pt x="1451" y="26"/>
                  </a:lnTo>
                  <a:lnTo>
                    <a:pt x="1414" y="36"/>
                  </a:lnTo>
                  <a:lnTo>
                    <a:pt x="1375" y="48"/>
                  </a:lnTo>
                  <a:lnTo>
                    <a:pt x="1337" y="62"/>
                  </a:lnTo>
                  <a:lnTo>
                    <a:pt x="1300" y="77"/>
                  </a:lnTo>
                  <a:lnTo>
                    <a:pt x="1260" y="93"/>
                  </a:lnTo>
                  <a:lnTo>
                    <a:pt x="1222" y="112"/>
                  </a:lnTo>
                  <a:lnTo>
                    <a:pt x="1184" y="131"/>
                  </a:lnTo>
                  <a:lnTo>
                    <a:pt x="1145" y="152"/>
                  </a:lnTo>
                  <a:lnTo>
                    <a:pt x="1106" y="176"/>
                  </a:lnTo>
                  <a:lnTo>
                    <a:pt x="1068" y="200"/>
                  </a:lnTo>
                  <a:lnTo>
                    <a:pt x="1029" y="226"/>
                  </a:lnTo>
                  <a:lnTo>
                    <a:pt x="990" y="253"/>
                  </a:lnTo>
                  <a:lnTo>
                    <a:pt x="953" y="282"/>
                  </a:lnTo>
                  <a:lnTo>
                    <a:pt x="914" y="312"/>
                  </a:lnTo>
                  <a:lnTo>
                    <a:pt x="876" y="344"/>
                  </a:lnTo>
                  <a:lnTo>
                    <a:pt x="839" y="377"/>
                  </a:lnTo>
                  <a:lnTo>
                    <a:pt x="801" y="410"/>
                  </a:lnTo>
                  <a:lnTo>
                    <a:pt x="765" y="446"/>
                  </a:lnTo>
                  <a:lnTo>
                    <a:pt x="728" y="482"/>
                  </a:lnTo>
                  <a:lnTo>
                    <a:pt x="693" y="520"/>
                  </a:lnTo>
                  <a:lnTo>
                    <a:pt x="658" y="558"/>
                  </a:lnTo>
                  <a:lnTo>
                    <a:pt x="623" y="598"/>
                  </a:lnTo>
                  <a:lnTo>
                    <a:pt x="588" y="639"/>
                  </a:lnTo>
                  <a:lnTo>
                    <a:pt x="554" y="680"/>
                  </a:lnTo>
                  <a:lnTo>
                    <a:pt x="521" y="723"/>
                  </a:lnTo>
                  <a:lnTo>
                    <a:pt x="489" y="767"/>
                  </a:lnTo>
                  <a:lnTo>
                    <a:pt x="459" y="811"/>
                  </a:lnTo>
                  <a:lnTo>
                    <a:pt x="428" y="856"/>
                  </a:lnTo>
                  <a:lnTo>
                    <a:pt x="398" y="902"/>
                  </a:lnTo>
                  <a:lnTo>
                    <a:pt x="369" y="949"/>
                  </a:lnTo>
                  <a:lnTo>
                    <a:pt x="340" y="995"/>
                  </a:lnTo>
                  <a:lnTo>
                    <a:pt x="314" y="1042"/>
                  </a:lnTo>
                  <a:lnTo>
                    <a:pt x="287" y="1091"/>
                  </a:lnTo>
                  <a:lnTo>
                    <a:pt x="263" y="1139"/>
                  </a:lnTo>
                  <a:lnTo>
                    <a:pt x="238" y="1188"/>
                  </a:lnTo>
                  <a:lnTo>
                    <a:pt x="215" y="1237"/>
                  </a:lnTo>
                  <a:lnTo>
                    <a:pt x="192" y="1287"/>
                  </a:lnTo>
                  <a:lnTo>
                    <a:pt x="172" y="1337"/>
                  </a:lnTo>
                  <a:lnTo>
                    <a:pt x="152" y="1386"/>
                  </a:lnTo>
                  <a:lnTo>
                    <a:pt x="133" y="1436"/>
                  </a:lnTo>
                  <a:lnTo>
                    <a:pt x="116" y="1486"/>
                  </a:lnTo>
                  <a:lnTo>
                    <a:pt x="99" y="1536"/>
                  </a:lnTo>
                  <a:lnTo>
                    <a:pt x="84" y="1586"/>
                  </a:lnTo>
                  <a:lnTo>
                    <a:pt x="70" y="1636"/>
                  </a:lnTo>
                  <a:lnTo>
                    <a:pt x="57" y="1686"/>
                  </a:lnTo>
                  <a:lnTo>
                    <a:pt x="45" y="1735"/>
                  </a:lnTo>
                  <a:lnTo>
                    <a:pt x="36" y="1784"/>
                  </a:lnTo>
                  <a:lnTo>
                    <a:pt x="26" y="1833"/>
                  </a:lnTo>
                  <a:lnTo>
                    <a:pt x="19" y="1881"/>
                  </a:lnTo>
                  <a:lnTo>
                    <a:pt x="12" y="1929"/>
                  </a:lnTo>
                  <a:lnTo>
                    <a:pt x="7" y="1976"/>
                  </a:lnTo>
                  <a:lnTo>
                    <a:pt x="4" y="2023"/>
                  </a:lnTo>
                  <a:lnTo>
                    <a:pt x="1" y="2070"/>
                  </a:lnTo>
                  <a:lnTo>
                    <a:pt x="0" y="2114"/>
                  </a:lnTo>
                  <a:lnTo>
                    <a:pt x="0" y="2159"/>
                  </a:lnTo>
                  <a:lnTo>
                    <a:pt x="2" y="2203"/>
                  </a:lnTo>
                  <a:lnTo>
                    <a:pt x="4" y="2246"/>
                  </a:lnTo>
                  <a:lnTo>
                    <a:pt x="8" y="2288"/>
                  </a:lnTo>
                  <a:lnTo>
                    <a:pt x="13" y="2329"/>
                  </a:lnTo>
                  <a:lnTo>
                    <a:pt x="21" y="2370"/>
                  </a:lnTo>
                  <a:lnTo>
                    <a:pt x="28" y="2409"/>
                  </a:lnTo>
                  <a:lnTo>
                    <a:pt x="38" y="2447"/>
                  </a:lnTo>
                  <a:lnTo>
                    <a:pt x="49" y="2484"/>
                  </a:lnTo>
                  <a:lnTo>
                    <a:pt x="60" y="2520"/>
                  </a:lnTo>
                  <a:lnTo>
                    <a:pt x="73" y="2554"/>
                  </a:lnTo>
                  <a:lnTo>
                    <a:pt x="88" y="2587"/>
                  </a:lnTo>
                  <a:lnTo>
                    <a:pt x="103" y="2620"/>
                  </a:lnTo>
                  <a:lnTo>
                    <a:pt x="120" y="2650"/>
                  </a:lnTo>
                  <a:lnTo>
                    <a:pt x="138" y="2680"/>
                  </a:lnTo>
                  <a:lnTo>
                    <a:pt x="156" y="2707"/>
                  </a:lnTo>
                  <a:lnTo>
                    <a:pt x="176" y="2734"/>
                  </a:lnTo>
                  <a:lnTo>
                    <a:pt x="198" y="2760"/>
                  </a:lnTo>
                  <a:lnTo>
                    <a:pt x="220" y="2783"/>
                  </a:lnTo>
                  <a:lnTo>
                    <a:pt x="243" y="2805"/>
                  </a:lnTo>
                  <a:lnTo>
                    <a:pt x="268" y="2826"/>
                  </a:lnTo>
                  <a:lnTo>
                    <a:pt x="293" y="2845"/>
                  </a:lnTo>
                  <a:lnTo>
                    <a:pt x="320" y="2862"/>
                  </a:lnTo>
                  <a:lnTo>
                    <a:pt x="348" y="2878"/>
                  </a:lnTo>
                  <a:lnTo>
                    <a:pt x="375" y="2892"/>
                  </a:lnTo>
                  <a:lnTo>
                    <a:pt x="405" y="2904"/>
                  </a:lnTo>
                  <a:lnTo>
                    <a:pt x="435" y="2915"/>
                  </a:lnTo>
                  <a:lnTo>
                    <a:pt x="466" y="2925"/>
                  </a:lnTo>
                  <a:lnTo>
                    <a:pt x="498" y="2932"/>
                  </a:lnTo>
                  <a:lnTo>
                    <a:pt x="530" y="2938"/>
                  </a:lnTo>
                  <a:lnTo>
                    <a:pt x="563" y="2943"/>
                  </a:lnTo>
                  <a:lnTo>
                    <a:pt x="597" y="2945"/>
                  </a:lnTo>
                  <a:lnTo>
                    <a:pt x="631" y="2946"/>
                  </a:lnTo>
                  <a:lnTo>
                    <a:pt x="666" y="2945"/>
                  </a:lnTo>
                  <a:lnTo>
                    <a:pt x="701" y="2943"/>
                  </a:lnTo>
                  <a:lnTo>
                    <a:pt x="738" y="2937"/>
                  </a:lnTo>
                  <a:lnTo>
                    <a:pt x="774" y="2932"/>
                  </a:lnTo>
                  <a:lnTo>
                    <a:pt x="811" y="2925"/>
                  </a:lnTo>
                  <a:lnTo>
                    <a:pt x="848" y="2915"/>
                  </a:lnTo>
                  <a:lnTo>
                    <a:pt x="886" y="2904"/>
                  </a:lnTo>
                  <a:lnTo>
                    <a:pt x="924" y="2892"/>
                  </a:lnTo>
                  <a:lnTo>
                    <a:pt x="961" y="2877"/>
                  </a:lnTo>
                  <a:lnTo>
                    <a:pt x="999" y="2861"/>
                  </a:lnTo>
                  <a:lnTo>
                    <a:pt x="1039" y="2844"/>
                  </a:lnTo>
                  <a:lnTo>
                    <a:pt x="1077" y="2825"/>
                  </a:lnTo>
                  <a:lnTo>
                    <a:pt x="1116" y="2804"/>
                  </a:lnTo>
                  <a:lnTo>
                    <a:pt x="1155" y="2782"/>
                  </a:lnTo>
                  <a:lnTo>
                    <a:pt x="1193" y="2759"/>
                  </a:lnTo>
                  <a:lnTo>
                    <a:pt x="1232" y="2733"/>
                  </a:lnTo>
                  <a:lnTo>
                    <a:pt x="1270" y="2706"/>
                  </a:lnTo>
                  <a:lnTo>
                    <a:pt x="1309" y="2679"/>
                  </a:lnTo>
                  <a:lnTo>
                    <a:pt x="1347" y="2649"/>
                  </a:lnTo>
                  <a:lnTo>
                    <a:pt x="1385" y="2618"/>
                  </a:lnTo>
                  <a:lnTo>
                    <a:pt x="1422" y="2586"/>
                  </a:lnTo>
                  <a:lnTo>
                    <a:pt x="1459" y="2552"/>
                  </a:lnTo>
                  <a:lnTo>
                    <a:pt x="1497" y="2518"/>
                  </a:lnTo>
                  <a:lnTo>
                    <a:pt x="1534" y="2482"/>
                  </a:lnTo>
                  <a:lnTo>
                    <a:pt x="1569" y="2444"/>
                  </a:lnTo>
                  <a:lnTo>
                    <a:pt x="1605" y="2407"/>
                  </a:lnTo>
                  <a:lnTo>
                    <a:pt x="1640" y="2368"/>
                  </a:lnTo>
                  <a:lnTo>
                    <a:pt x="1675" y="2327"/>
                  </a:lnTo>
                  <a:lnTo>
                    <a:pt x="1709" y="2286"/>
                  </a:lnTo>
                  <a:lnTo>
                    <a:pt x="1742" y="2244"/>
                  </a:lnTo>
                  <a:lnTo>
                    <a:pt x="1775" y="2201"/>
                  </a:lnTo>
                  <a:lnTo>
                    <a:pt x="1807" y="2157"/>
                  </a:lnTo>
                  <a:lnTo>
                    <a:pt x="1837" y="2112"/>
                  </a:lnTo>
                  <a:lnTo>
                    <a:pt x="1867" y="2067"/>
                  </a:lnTo>
                  <a:lnTo>
                    <a:pt x="1897" y="2021"/>
                  </a:lnTo>
                  <a:lnTo>
                    <a:pt x="1926" y="1974"/>
                  </a:lnTo>
                  <a:lnTo>
                    <a:pt x="1954" y="1927"/>
                  </a:lnTo>
                  <a:lnTo>
                    <a:pt x="1980" y="1879"/>
                  </a:lnTo>
                  <a:lnTo>
                    <a:pt x="2006" y="1830"/>
                  </a:lnTo>
                  <a:lnTo>
                    <a:pt x="2030" y="1782"/>
                  </a:lnTo>
                  <a:lnTo>
                    <a:pt x="2054" y="1733"/>
                  </a:lnTo>
                  <a:lnTo>
                    <a:pt x="2076" y="1683"/>
                  </a:lnTo>
                  <a:lnTo>
                    <a:pt x="2098" y="1634"/>
                  </a:lnTo>
                  <a:lnTo>
                    <a:pt x="2119" y="1584"/>
                  </a:lnTo>
                  <a:lnTo>
                    <a:pt x="2138" y="1534"/>
                  </a:lnTo>
                  <a:lnTo>
                    <a:pt x="2156" y="1484"/>
                  </a:lnTo>
                  <a:lnTo>
                    <a:pt x="2173" y="1434"/>
                  </a:lnTo>
                  <a:lnTo>
                    <a:pt x="2189" y="1384"/>
                  </a:lnTo>
                  <a:lnTo>
                    <a:pt x="2204" y="1334"/>
                  </a:lnTo>
                  <a:lnTo>
                    <a:pt x="2217" y="1284"/>
                  </a:lnTo>
                  <a:lnTo>
                    <a:pt x="2229" y="1235"/>
                  </a:lnTo>
                  <a:lnTo>
                    <a:pt x="2240" y="1186"/>
                  </a:lnTo>
                  <a:lnTo>
                    <a:pt x="2250" y="1137"/>
                  </a:lnTo>
                  <a:lnTo>
                    <a:pt x="2258" y="1088"/>
                  </a:lnTo>
                  <a:lnTo>
                    <a:pt x="2264" y="1040"/>
                  </a:lnTo>
                  <a:lnTo>
                    <a:pt x="2271" y="992"/>
                  </a:lnTo>
                  <a:lnTo>
                    <a:pt x="2275" y="945"/>
                  </a:lnTo>
                  <a:lnTo>
                    <a:pt x="2278" y="900"/>
                  </a:lnTo>
                  <a:lnTo>
                    <a:pt x="2279" y="854"/>
                  </a:lnTo>
                  <a:lnTo>
                    <a:pt x="2280" y="808"/>
                  </a:lnTo>
                  <a:lnTo>
                    <a:pt x="2279" y="764"/>
                  </a:lnTo>
                  <a:lnTo>
                    <a:pt x="2277" y="721"/>
                  </a:lnTo>
                  <a:lnTo>
                    <a:pt x="2274" y="678"/>
                  </a:lnTo>
                  <a:lnTo>
                    <a:pt x="2269" y="637"/>
                  </a:lnTo>
                  <a:lnTo>
                    <a:pt x="2263" y="596"/>
                  </a:lnTo>
                  <a:lnTo>
                    <a:pt x="2256" y="556"/>
                  </a:lnTo>
                  <a:lnTo>
                    <a:pt x="2247" y="517"/>
                  </a:lnTo>
                  <a:lnTo>
                    <a:pt x="2237" y="480"/>
                  </a:lnTo>
                  <a:lnTo>
                    <a:pt x="2226" y="444"/>
                  </a:lnTo>
                  <a:lnTo>
                    <a:pt x="2213" y="409"/>
                  </a:lnTo>
                  <a:lnTo>
                    <a:pt x="2199" y="375"/>
                  </a:lnTo>
                  <a:lnTo>
                    <a:pt x="2185" y="342"/>
                  </a:lnTo>
                  <a:lnTo>
                    <a:pt x="2169" y="311"/>
                  </a:lnTo>
                  <a:lnTo>
                    <a:pt x="2152" y="280"/>
                  </a:lnTo>
                  <a:lnTo>
                    <a:pt x="2133" y="252"/>
                  </a:lnTo>
                  <a:lnTo>
                    <a:pt x="2113" y="225"/>
                  </a:lnTo>
                  <a:lnTo>
                    <a:pt x="2093" y="199"/>
                  </a:lnTo>
                  <a:lnTo>
                    <a:pt x="2071" y="175"/>
                  </a:lnTo>
                  <a:lnTo>
                    <a:pt x="2048" y="151"/>
                  </a:lnTo>
                  <a:lnTo>
                    <a:pt x="2024" y="130"/>
                  </a:lnTo>
                  <a:lnTo>
                    <a:pt x="1999" y="111"/>
                  </a:lnTo>
                  <a:lnTo>
                    <a:pt x="1973" y="93"/>
                  </a:lnTo>
                  <a:lnTo>
                    <a:pt x="1946" y="76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" name="Freeform 37"/>
            <p:cNvSpPr>
              <a:spLocks/>
            </p:cNvSpPr>
            <p:nvPr/>
          </p:nvSpPr>
          <p:spPr bwMode="auto">
            <a:xfrm>
              <a:off x="1996" y="443"/>
              <a:ext cx="689" cy="520"/>
            </a:xfrm>
            <a:custGeom>
              <a:avLst/>
              <a:gdLst>
                <a:gd name="T0" fmla="*/ 1775 w 1775"/>
                <a:gd name="T1" fmla="*/ 75 h 1339"/>
                <a:gd name="T2" fmla="*/ 1747 w 1775"/>
                <a:gd name="T3" fmla="*/ 60 h 1339"/>
                <a:gd name="T4" fmla="*/ 1718 w 1775"/>
                <a:gd name="T5" fmla="*/ 48 h 1339"/>
                <a:gd name="T6" fmla="*/ 1688 w 1775"/>
                <a:gd name="T7" fmla="*/ 36 h 1339"/>
                <a:gd name="T8" fmla="*/ 1659 w 1775"/>
                <a:gd name="T9" fmla="*/ 25 h 1339"/>
                <a:gd name="T10" fmla="*/ 1627 w 1775"/>
                <a:gd name="T11" fmla="*/ 17 h 1339"/>
                <a:gd name="T12" fmla="*/ 1595 w 1775"/>
                <a:gd name="T13" fmla="*/ 10 h 1339"/>
                <a:gd name="T14" fmla="*/ 1562 w 1775"/>
                <a:gd name="T15" fmla="*/ 5 h 1339"/>
                <a:gd name="T16" fmla="*/ 1529 w 1775"/>
                <a:gd name="T17" fmla="*/ 2 h 1339"/>
                <a:gd name="T18" fmla="*/ 1495 w 1775"/>
                <a:gd name="T19" fmla="*/ 0 h 1339"/>
                <a:gd name="T20" fmla="*/ 1461 w 1775"/>
                <a:gd name="T21" fmla="*/ 1 h 1339"/>
                <a:gd name="T22" fmla="*/ 1424 w 1775"/>
                <a:gd name="T23" fmla="*/ 2 h 1339"/>
                <a:gd name="T24" fmla="*/ 1389 w 1775"/>
                <a:gd name="T25" fmla="*/ 5 h 1339"/>
                <a:gd name="T26" fmla="*/ 1353 w 1775"/>
                <a:gd name="T27" fmla="*/ 10 h 1339"/>
                <a:gd name="T28" fmla="*/ 1316 w 1775"/>
                <a:gd name="T29" fmla="*/ 18 h 1339"/>
                <a:gd name="T30" fmla="*/ 1278 w 1775"/>
                <a:gd name="T31" fmla="*/ 26 h 1339"/>
                <a:gd name="T32" fmla="*/ 1241 w 1775"/>
                <a:gd name="T33" fmla="*/ 36 h 1339"/>
                <a:gd name="T34" fmla="*/ 1204 w 1775"/>
                <a:gd name="T35" fmla="*/ 48 h 1339"/>
                <a:gd name="T36" fmla="*/ 1166 w 1775"/>
                <a:gd name="T37" fmla="*/ 61 h 1339"/>
                <a:gd name="T38" fmla="*/ 1127 w 1775"/>
                <a:gd name="T39" fmla="*/ 76 h 1339"/>
                <a:gd name="T40" fmla="*/ 1089 w 1775"/>
                <a:gd name="T41" fmla="*/ 93 h 1339"/>
                <a:gd name="T42" fmla="*/ 1051 w 1775"/>
                <a:gd name="T43" fmla="*/ 111 h 1339"/>
                <a:gd name="T44" fmla="*/ 1011 w 1775"/>
                <a:gd name="T45" fmla="*/ 132 h 1339"/>
                <a:gd name="T46" fmla="*/ 973 w 1775"/>
                <a:gd name="T47" fmla="*/ 153 h 1339"/>
                <a:gd name="T48" fmla="*/ 935 w 1775"/>
                <a:gd name="T49" fmla="*/ 176 h 1339"/>
                <a:gd name="T50" fmla="*/ 895 w 1775"/>
                <a:gd name="T51" fmla="*/ 201 h 1339"/>
                <a:gd name="T52" fmla="*/ 857 w 1775"/>
                <a:gd name="T53" fmla="*/ 226 h 1339"/>
                <a:gd name="T54" fmla="*/ 818 w 1775"/>
                <a:gd name="T55" fmla="*/ 254 h 1339"/>
                <a:gd name="T56" fmla="*/ 780 w 1775"/>
                <a:gd name="T57" fmla="*/ 283 h 1339"/>
                <a:gd name="T58" fmla="*/ 742 w 1775"/>
                <a:gd name="T59" fmla="*/ 313 h 1339"/>
                <a:gd name="T60" fmla="*/ 705 w 1775"/>
                <a:gd name="T61" fmla="*/ 345 h 1339"/>
                <a:gd name="T62" fmla="*/ 666 w 1775"/>
                <a:gd name="T63" fmla="*/ 378 h 1339"/>
                <a:gd name="T64" fmla="*/ 629 w 1775"/>
                <a:gd name="T65" fmla="*/ 412 h 1339"/>
                <a:gd name="T66" fmla="*/ 593 w 1775"/>
                <a:gd name="T67" fmla="*/ 447 h 1339"/>
                <a:gd name="T68" fmla="*/ 557 w 1775"/>
                <a:gd name="T69" fmla="*/ 483 h 1339"/>
                <a:gd name="T70" fmla="*/ 520 w 1775"/>
                <a:gd name="T71" fmla="*/ 520 h 1339"/>
                <a:gd name="T72" fmla="*/ 485 w 1775"/>
                <a:gd name="T73" fmla="*/ 560 h 1339"/>
                <a:gd name="T74" fmla="*/ 450 w 1775"/>
                <a:gd name="T75" fmla="*/ 599 h 1339"/>
                <a:gd name="T76" fmla="*/ 416 w 1775"/>
                <a:gd name="T77" fmla="*/ 640 h 1339"/>
                <a:gd name="T78" fmla="*/ 382 w 1775"/>
                <a:gd name="T79" fmla="*/ 682 h 1339"/>
                <a:gd name="T80" fmla="*/ 350 w 1775"/>
                <a:gd name="T81" fmla="*/ 725 h 1339"/>
                <a:gd name="T82" fmla="*/ 317 w 1775"/>
                <a:gd name="T83" fmla="*/ 768 h 1339"/>
                <a:gd name="T84" fmla="*/ 286 w 1775"/>
                <a:gd name="T85" fmla="*/ 812 h 1339"/>
                <a:gd name="T86" fmla="*/ 255 w 1775"/>
                <a:gd name="T87" fmla="*/ 858 h 1339"/>
                <a:gd name="T88" fmla="*/ 225 w 1775"/>
                <a:gd name="T89" fmla="*/ 904 h 1339"/>
                <a:gd name="T90" fmla="*/ 197 w 1775"/>
                <a:gd name="T91" fmla="*/ 949 h 1339"/>
                <a:gd name="T92" fmla="*/ 168 w 1775"/>
                <a:gd name="T93" fmla="*/ 997 h 1339"/>
                <a:gd name="T94" fmla="*/ 141 w 1775"/>
                <a:gd name="T95" fmla="*/ 1044 h 1339"/>
                <a:gd name="T96" fmla="*/ 115 w 1775"/>
                <a:gd name="T97" fmla="*/ 1093 h 1339"/>
                <a:gd name="T98" fmla="*/ 90 w 1775"/>
                <a:gd name="T99" fmla="*/ 1141 h 1339"/>
                <a:gd name="T100" fmla="*/ 66 w 1775"/>
                <a:gd name="T101" fmla="*/ 1190 h 1339"/>
                <a:gd name="T102" fmla="*/ 42 w 1775"/>
                <a:gd name="T103" fmla="*/ 1240 h 1339"/>
                <a:gd name="T104" fmla="*/ 21 w 1775"/>
                <a:gd name="T105" fmla="*/ 1289 h 1339"/>
                <a:gd name="T106" fmla="*/ 0 w 1775"/>
                <a:gd name="T107" fmla="*/ 1339 h 1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775" h="1339">
                  <a:moveTo>
                    <a:pt x="1775" y="75"/>
                  </a:moveTo>
                  <a:lnTo>
                    <a:pt x="1747" y="60"/>
                  </a:lnTo>
                  <a:lnTo>
                    <a:pt x="1718" y="48"/>
                  </a:lnTo>
                  <a:lnTo>
                    <a:pt x="1688" y="36"/>
                  </a:lnTo>
                  <a:lnTo>
                    <a:pt x="1659" y="25"/>
                  </a:lnTo>
                  <a:lnTo>
                    <a:pt x="1627" y="17"/>
                  </a:lnTo>
                  <a:lnTo>
                    <a:pt x="1595" y="10"/>
                  </a:lnTo>
                  <a:lnTo>
                    <a:pt x="1562" y="5"/>
                  </a:lnTo>
                  <a:lnTo>
                    <a:pt x="1529" y="2"/>
                  </a:lnTo>
                  <a:lnTo>
                    <a:pt x="1495" y="0"/>
                  </a:lnTo>
                  <a:lnTo>
                    <a:pt x="1461" y="1"/>
                  </a:lnTo>
                  <a:lnTo>
                    <a:pt x="1424" y="2"/>
                  </a:lnTo>
                  <a:lnTo>
                    <a:pt x="1389" y="5"/>
                  </a:lnTo>
                  <a:lnTo>
                    <a:pt x="1353" y="10"/>
                  </a:lnTo>
                  <a:lnTo>
                    <a:pt x="1316" y="18"/>
                  </a:lnTo>
                  <a:lnTo>
                    <a:pt x="1278" y="26"/>
                  </a:lnTo>
                  <a:lnTo>
                    <a:pt x="1241" y="36"/>
                  </a:lnTo>
                  <a:lnTo>
                    <a:pt x="1204" y="48"/>
                  </a:lnTo>
                  <a:lnTo>
                    <a:pt x="1166" y="61"/>
                  </a:lnTo>
                  <a:lnTo>
                    <a:pt x="1127" y="76"/>
                  </a:lnTo>
                  <a:lnTo>
                    <a:pt x="1089" y="93"/>
                  </a:lnTo>
                  <a:lnTo>
                    <a:pt x="1051" y="111"/>
                  </a:lnTo>
                  <a:lnTo>
                    <a:pt x="1011" y="132"/>
                  </a:lnTo>
                  <a:lnTo>
                    <a:pt x="973" y="153"/>
                  </a:lnTo>
                  <a:lnTo>
                    <a:pt x="935" y="176"/>
                  </a:lnTo>
                  <a:lnTo>
                    <a:pt x="895" y="201"/>
                  </a:lnTo>
                  <a:lnTo>
                    <a:pt x="857" y="226"/>
                  </a:lnTo>
                  <a:lnTo>
                    <a:pt x="818" y="254"/>
                  </a:lnTo>
                  <a:lnTo>
                    <a:pt x="780" y="283"/>
                  </a:lnTo>
                  <a:lnTo>
                    <a:pt x="742" y="313"/>
                  </a:lnTo>
                  <a:lnTo>
                    <a:pt x="705" y="345"/>
                  </a:lnTo>
                  <a:lnTo>
                    <a:pt x="666" y="378"/>
                  </a:lnTo>
                  <a:lnTo>
                    <a:pt x="629" y="412"/>
                  </a:lnTo>
                  <a:lnTo>
                    <a:pt x="593" y="447"/>
                  </a:lnTo>
                  <a:lnTo>
                    <a:pt x="557" y="483"/>
                  </a:lnTo>
                  <a:lnTo>
                    <a:pt x="520" y="520"/>
                  </a:lnTo>
                  <a:lnTo>
                    <a:pt x="485" y="560"/>
                  </a:lnTo>
                  <a:lnTo>
                    <a:pt x="450" y="599"/>
                  </a:lnTo>
                  <a:lnTo>
                    <a:pt x="416" y="640"/>
                  </a:lnTo>
                  <a:lnTo>
                    <a:pt x="382" y="682"/>
                  </a:lnTo>
                  <a:lnTo>
                    <a:pt x="350" y="725"/>
                  </a:lnTo>
                  <a:lnTo>
                    <a:pt x="317" y="768"/>
                  </a:lnTo>
                  <a:lnTo>
                    <a:pt x="286" y="812"/>
                  </a:lnTo>
                  <a:lnTo>
                    <a:pt x="255" y="858"/>
                  </a:lnTo>
                  <a:lnTo>
                    <a:pt x="225" y="904"/>
                  </a:lnTo>
                  <a:lnTo>
                    <a:pt x="197" y="949"/>
                  </a:lnTo>
                  <a:lnTo>
                    <a:pt x="168" y="997"/>
                  </a:lnTo>
                  <a:lnTo>
                    <a:pt x="141" y="1044"/>
                  </a:lnTo>
                  <a:lnTo>
                    <a:pt x="115" y="1093"/>
                  </a:lnTo>
                  <a:lnTo>
                    <a:pt x="90" y="1141"/>
                  </a:lnTo>
                  <a:lnTo>
                    <a:pt x="66" y="1190"/>
                  </a:lnTo>
                  <a:lnTo>
                    <a:pt x="42" y="1240"/>
                  </a:lnTo>
                  <a:lnTo>
                    <a:pt x="21" y="1289"/>
                  </a:lnTo>
                  <a:lnTo>
                    <a:pt x="0" y="133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5" name="Line 38"/>
            <p:cNvSpPr>
              <a:spLocks noChangeShapeType="1"/>
            </p:cNvSpPr>
            <p:nvPr/>
          </p:nvSpPr>
          <p:spPr bwMode="auto">
            <a:xfrm flipH="1">
              <a:off x="3437" y="2590"/>
              <a:ext cx="237" cy="13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" name="Line 39"/>
            <p:cNvSpPr>
              <a:spLocks noChangeShapeType="1"/>
            </p:cNvSpPr>
            <p:nvPr/>
          </p:nvSpPr>
          <p:spPr bwMode="auto">
            <a:xfrm flipH="1">
              <a:off x="2846" y="2658"/>
              <a:ext cx="1419" cy="82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" name="Freeform 40"/>
            <p:cNvSpPr>
              <a:spLocks/>
            </p:cNvSpPr>
            <p:nvPr/>
          </p:nvSpPr>
          <p:spPr bwMode="auto">
            <a:xfrm>
              <a:off x="4265" y="2470"/>
              <a:ext cx="136" cy="188"/>
            </a:xfrm>
            <a:custGeom>
              <a:avLst/>
              <a:gdLst>
                <a:gd name="T0" fmla="*/ 0 w 346"/>
                <a:gd name="T1" fmla="*/ 482 h 482"/>
                <a:gd name="T2" fmla="*/ 32 w 346"/>
                <a:gd name="T3" fmla="*/ 463 h 482"/>
                <a:gd name="T4" fmla="*/ 63 w 346"/>
                <a:gd name="T5" fmla="*/ 443 h 482"/>
                <a:gd name="T6" fmla="*/ 92 w 346"/>
                <a:gd name="T7" fmla="*/ 422 h 482"/>
                <a:gd name="T8" fmla="*/ 120 w 346"/>
                <a:gd name="T9" fmla="*/ 401 h 482"/>
                <a:gd name="T10" fmla="*/ 147 w 346"/>
                <a:gd name="T11" fmla="*/ 379 h 482"/>
                <a:gd name="T12" fmla="*/ 171 w 346"/>
                <a:gd name="T13" fmla="*/ 356 h 482"/>
                <a:gd name="T14" fmla="*/ 196 w 346"/>
                <a:gd name="T15" fmla="*/ 333 h 482"/>
                <a:gd name="T16" fmla="*/ 217 w 346"/>
                <a:gd name="T17" fmla="*/ 310 h 482"/>
                <a:gd name="T18" fmla="*/ 237 w 346"/>
                <a:gd name="T19" fmla="*/ 285 h 482"/>
                <a:gd name="T20" fmla="*/ 256 w 346"/>
                <a:gd name="T21" fmla="*/ 261 h 482"/>
                <a:gd name="T22" fmla="*/ 272 w 346"/>
                <a:gd name="T23" fmla="*/ 236 h 482"/>
                <a:gd name="T24" fmla="*/ 288 w 346"/>
                <a:gd name="T25" fmla="*/ 211 h 482"/>
                <a:gd name="T26" fmla="*/ 301 w 346"/>
                <a:gd name="T27" fmla="*/ 185 h 482"/>
                <a:gd name="T28" fmla="*/ 313 w 346"/>
                <a:gd name="T29" fmla="*/ 158 h 482"/>
                <a:gd name="T30" fmla="*/ 323 w 346"/>
                <a:gd name="T31" fmla="*/ 133 h 482"/>
                <a:gd name="T32" fmla="*/ 331 w 346"/>
                <a:gd name="T33" fmla="*/ 106 h 482"/>
                <a:gd name="T34" fmla="*/ 337 w 346"/>
                <a:gd name="T35" fmla="*/ 80 h 482"/>
                <a:gd name="T36" fmla="*/ 343 w 346"/>
                <a:gd name="T37" fmla="*/ 53 h 482"/>
                <a:gd name="T38" fmla="*/ 345 w 346"/>
                <a:gd name="T39" fmla="*/ 26 h 482"/>
                <a:gd name="T40" fmla="*/ 346 w 346"/>
                <a:gd name="T41" fmla="*/ 0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46" h="482">
                  <a:moveTo>
                    <a:pt x="0" y="482"/>
                  </a:moveTo>
                  <a:lnTo>
                    <a:pt x="32" y="463"/>
                  </a:lnTo>
                  <a:lnTo>
                    <a:pt x="63" y="443"/>
                  </a:lnTo>
                  <a:lnTo>
                    <a:pt x="92" y="422"/>
                  </a:lnTo>
                  <a:lnTo>
                    <a:pt x="120" y="401"/>
                  </a:lnTo>
                  <a:lnTo>
                    <a:pt x="147" y="379"/>
                  </a:lnTo>
                  <a:lnTo>
                    <a:pt x="171" y="356"/>
                  </a:lnTo>
                  <a:lnTo>
                    <a:pt x="196" y="333"/>
                  </a:lnTo>
                  <a:lnTo>
                    <a:pt x="217" y="310"/>
                  </a:lnTo>
                  <a:lnTo>
                    <a:pt x="237" y="285"/>
                  </a:lnTo>
                  <a:lnTo>
                    <a:pt x="256" y="261"/>
                  </a:lnTo>
                  <a:lnTo>
                    <a:pt x="272" y="236"/>
                  </a:lnTo>
                  <a:lnTo>
                    <a:pt x="288" y="211"/>
                  </a:lnTo>
                  <a:lnTo>
                    <a:pt x="301" y="185"/>
                  </a:lnTo>
                  <a:lnTo>
                    <a:pt x="313" y="158"/>
                  </a:lnTo>
                  <a:lnTo>
                    <a:pt x="323" y="133"/>
                  </a:lnTo>
                  <a:lnTo>
                    <a:pt x="331" y="106"/>
                  </a:lnTo>
                  <a:lnTo>
                    <a:pt x="337" y="80"/>
                  </a:lnTo>
                  <a:lnTo>
                    <a:pt x="343" y="53"/>
                  </a:lnTo>
                  <a:lnTo>
                    <a:pt x="345" y="26"/>
                  </a:lnTo>
                  <a:lnTo>
                    <a:pt x="346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8" name="Freeform 41"/>
            <p:cNvSpPr>
              <a:spLocks/>
            </p:cNvSpPr>
            <p:nvPr/>
          </p:nvSpPr>
          <p:spPr bwMode="auto">
            <a:xfrm>
              <a:off x="1337" y="2571"/>
              <a:ext cx="858" cy="907"/>
            </a:xfrm>
            <a:custGeom>
              <a:avLst/>
              <a:gdLst>
                <a:gd name="T0" fmla="*/ 2204 w 2204"/>
                <a:gd name="T1" fmla="*/ 2327 h 2327"/>
                <a:gd name="T2" fmla="*/ 0 w 2204"/>
                <a:gd name="T3" fmla="*/ 1054 h 2327"/>
                <a:gd name="T4" fmla="*/ 0 w 2204"/>
                <a:gd name="T5" fmla="*/ 0 h 2327"/>
                <a:gd name="T6" fmla="*/ 608 w 2204"/>
                <a:gd name="T7" fmla="*/ 351 h 2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04" h="2327">
                  <a:moveTo>
                    <a:pt x="2204" y="2327"/>
                  </a:moveTo>
                  <a:lnTo>
                    <a:pt x="0" y="1054"/>
                  </a:lnTo>
                  <a:lnTo>
                    <a:pt x="0" y="0"/>
                  </a:lnTo>
                  <a:lnTo>
                    <a:pt x="608" y="35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9" name="Freeform 42"/>
            <p:cNvSpPr>
              <a:spLocks/>
            </p:cNvSpPr>
            <p:nvPr/>
          </p:nvSpPr>
          <p:spPr bwMode="auto">
            <a:xfrm>
              <a:off x="2195" y="3478"/>
              <a:ext cx="651" cy="76"/>
            </a:xfrm>
            <a:custGeom>
              <a:avLst/>
              <a:gdLst>
                <a:gd name="T0" fmla="*/ 0 w 1672"/>
                <a:gd name="T1" fmla="*/ 0 h 200"/>
                <a:gd name="T2" fmla="*/ 33 w 1672"/>
                <a:gd name="T3" fmla="*/ 19 h 200"/>
                <a:gd name="T4" fmla="*/ 68 w 1672"/>
                <a:gd name="T5" fmla="*/ 36 h 200"/>
                <a:gd name="T6" fmla="*/ 104 w 1672"/>
                <a:gd name="T7" fmla="*/ 53 h 200"/>
                <a:gd name="T8" fmla="*/ 140 w 1672"/>
                <a:gd name="T9" fmla="*/ 69 h 200"/>
                <a:gd name="T10" fmla="*/ 179 w 1672"/>
                <a:gd name="T11" fmla="*/ 85 h 200"/>
                <a:gd name="T12" fmla="*/ 218 w 1672"/>
                <a:gd name="T13" fmla="*/ 99 h 200"/>
                <a:gd name="T14" fmla="*/ 258 w 1672"/>
                <a:gd name="T15" fmla="*/ 113 h 200"/>
                <a:gd name="T16" fmla="*/ 299 w 1672"/>
                <a:gd name="T17" fmla="*/ 126 h 200"/>
                <a:gd name="T18" fmla="*/ 341 w 1672"/>
                <a:gd name="T19" fmla="*/ 137 h 200"/>
                <a:gd name="T20" fmla="*/ 383 w 1672"/>
                <a:gd name="T21" fmla="*/ 148 h 200"/>
                <a:gd name="T22" fmla="*/ 427 w 1672"/>
                <a:gd name="T23" fmla="*/ 158 h 200"/>
                <a:gd name="T24" fmla="*/ 470 w 1672"/>
                <a:gd name="T25" fmla="*/ 167 h 200"/>
                <a:gd name="T26" fmla="*/ 515 w 1672"/>
                <a:gd name="T27" fmla="*/ 175 h 200"/>
                <a:gd name="T28" fmla="*/ 560 w 1672"/>
                <a:gd name="T29" fmla="*/ 181 h 200"/>
                <a:gd name="T30" fmla="*/ 605 w 1672"/>
                <a:gd name="T31" fmla="*/ 187 h 200"/>
                <a:gd name="T32" fmla="*/ 650 w 1672"/>
                <a:gd name="T33" fmla="*/ 192 h 200"/>
                <a:gd name="T34" fmla="*/ 697 w 1672"/>
                <a:gd name="T35" fmla="*/ 196 h 200"/>
                <a:gd name="T36" fmla="*/ 743 w 1672"/>
                <a:gd name="T37" fmla="*/ 198 h 200"/>
                <a:gd name="T38" fmla="*/ 789 w 1672"/>
                <a:gd name="T39" fmla="*/ 200 h 200"/>
                <a:gd name="T40" fmla="*/ 836 w 1672"/>
                <a:gd name="T41" fmla="*/ 200 h 200"/>
                <a:gd name="T42" fmla="*/ 883 w 1672"/>
                <a:gd name="T43" fmla="*/ 200 h 200"/>
                <a:gd name="T44" fmla="*/ 928 w 1672"/>
                <a:gd name="T45" fmla="*/ 198 h 200"/>
                <a:gd name="T46" fmla="*/ 975 w 1672"/>
                <a:gd name="T47" fmla="*/ 196 h 200"/>
                <a:gd name="T48" fmla="*/ 1021 w 1672"/>
                <a:gd name="T49" fmla="*/ 192 h 200"/>
                <a:gd name="T50" fmla="*/ 1067 w 1672"/>
                <a:gd name="T51" fmla="*/ 187 h 200"/>
                <a:gd name="T52" fmla="*/ 1112 w 1672"/>
                <a:gd name="T53" fmla="*/ 181 h 200"/>
                <a:gd name="T54" fmla="*/ 1156 w 1672"/>
                <a:gd name="T55" fmla="*/ 175 h 200"/>
                <a:gd name="T56" fmla="*/ 1201 w 1672"/>
                <a:gd name="T57" fmla="*/ 167 h 200"/>
                <a:gd name="T58" fmla="*/ 1245 w 1672"/>
                <a:gd name="T59" fmla="*/ 158 h 200"/>
                <a:gd name="T60" fmla="*/ 1288 w 1672"/>
                <a:gd name="T61" fmla="*/ 148 h 200"/>
                <a:gd name="T62" fmla="*/ 1331 w 1672"/>
                <a:gd name="T63" fmla="*/ 137 h 200"/>
                <a:gd name="T64" fmla="*/ 1372 w 1672"/>
                <a:gd name="T65" fmla="*/ 126 h 200"/>
                <a:gd name="T66" fmla="*/ 1414 w 1672"/>
                <a:gd name="T67" fmla="*/ 113 h 200"/>
                <a:gd name="T68" fmla="*/ 1453 w 1672"/>
                <a:gd name="T69" fmla="*/ 99 h 200"/>
                <a:gd name="T70" fmla="*/ 1493 w 1672"/>
                <a:gd name="T71" fmla="*/ 85 h 200"/>
                <a:gd name="T72" fmla="*/ 1531 w 1672"/>
                <a:gd name="T73" fmla="*/ 69 h 200"/>
                <a:gd name="T74" fmla="*/ 1568 w 1672"/>
                <a:gd name="T75" fmla="*/ 53 h 200"/>
                <a:gd name="T76" fmla="*/ 1603 w 1672"/>
                <a:gd name="T77" fmla="*/ 36 h 200"/>
                <a:gd name="T78" fmla="*/ 1639 w 1672"/>
                <a:gd name="T79" fmla="*/ 19 h 200"/>
                <a:gd name="T80" fmla="*/ 1672 w 1672"/>
                <a:gd name="T81" fmla="*/ 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672" h="200">
                  <a:moveTo>
                    <a:pt x="0" y="0"/>
                  </a:moveTo>
                  <a:lnTo>
                    <a:pt x="33" y="19"/>
                  </a:lnTo>
                  <a:lnTo>
                    <a:pt x="68" y="36"/>
                  </a:lnTo>
                  <a:lnTo>
                    <a:pt x="104" y="53"/>
                  </a:lnTo>
                  <a:lnTo>
                    <a:pt x="140" y="69"/>
                  </a:lnTo>
                  <a:lnTo>
                    <a:pt x="179" y="85"/>
                  </a:lnTo>
                  <a:lnTo>
                    <a:pt x="218" y="99"/>
                  </a:lnTo>
                  <a:lnTo>
                    <a:pt x="258" y="113"/>
                  </a:lnTo>
                  <a:lnTo>
                    <a:pt x="299" y="126"/>
                  </a:lnTo>
                  <a:lnTo>
                    <a:pt x="341" y="137"/>
                  </a:lnTo>
                  <a:lnTo>
                    <a:pt x="383" y="148"/>
                  </a:lnTo>
                  <a:lnTo>
                    <a:pt x="427" y="158"/>
                  </a:lnTo>
                  <a:lnTo>
                    <a:pt x="470" y="167"/>
                  </a:lnTo>
                  <a:lnTo>
                    <a:pt x="515" y="175"/>
                  </a:lnTo>
                  <a:lnTo>
                    <a:pt x="560" y="181"/>
                  </a:lnTo>
                  <a:lnTo>
                    <a:pt x="605" y="187"/>
                  </a:lnTo>
                  <a:lnTo>
                    <a:pt x="650" y="192"/>
                  </a:lnTo>
                  <a:lnTo>
                    <a:pt x="697" y="196"/>
                  </a:lnTo>
                  <a:lnTo>
                    <a:pt x="743" y="198"/>
                  </a:lnTo>
                  <a:lnTo>
                    <a:pt x="789" y="200"/>
                  </a:lnTo>
                  <a:lnTo>
                    <a:pt x="836" y="200"/>
                  </a:lnTo>
                  <a:lnTo>
                    <a:pt x="883" y="200"/>
                  </a:lnTo>
                  <a:lnTo>
                    <a:pt x="928" y="198"/>
                  </a:lnTo>
                  <a:lnTo>
                    <a:pt x="975" y="196"/>
                  </a:lnTo>
                  <a:lnTo>
                    <a:pt x="1021" y="192"/>
                  </a:lnTo>
                  <a:lnTo>
                    <a:pt x="1067" y="187"/>
                  </a:lnTo>
                  <a:lnTo>
                    <a:pt x="1112" y="181"/>
                  </a:lnTo>
                  <a:lnTo>
                    <a:pt x="1156" y="175"/>
                  </a:lnTo>
                  <a:lnTo>
                    <a:pt x="1201" y="167"/>
                  </a:lnTo>
                  <a:lnTo>
                    <a:pt x="1245" y="158"/>
                  </a:lnTo>
                  <a:lnTo>
                    <a:pt x="1288" y="148"/>
                  </a:lnTo>
                  <a:lnTo>
                    <a:pt x="1331" y="137"/>
                  </a:lnTo>
                  <a:lnTo>
                    <a:pt x="1372" y="126"/>
                  </a:lnTo>
                  <a:lnTo>
                    <a:pt x="1414" y="113"/>
                  </a:lnTo>
                  <a:lnTo>
                    <a:pt x="1453" y="99"/>
                  </a:lnTo>
                  <a:lnTo>
                    <a:pt x="1493" y="85"/>
                  </a:lnTo>
                  <a:lnTo>
                    <a:pt x="1531" y="69"/>
                  </a:lnTo>
                  <a:lnTo>
                    <a:pt x="1568" y="53"/>
                  </a:lnTo>
                  <a:lnTo>
                    <a:pt x="1603" y="36"/>
                  </a:lnTo>
                  <a:lnTo>
                    <a:pt x="1639" y="19"/>
                  </a:lnTo>
                  <a:lnTo>
                    <a:pt x="1672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0" name="Line 43"/>
            <p:cNvSpPr>
              <a:spLocks noChangeShapeType="1"/>
            </p:cNvSpPr>
            <p:nvPr/>
          </p:nvSpPr>
          <p:spPr bwMode="auto">
            <a:xfrm flipV="1">
              <a:off x="1574" y="1102"/>
              <a:ext cx="659" cy="160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1" name="Freeform 44"/>
            <p:cNvSpPr>
              <a:spLocks/>
            </p:cNvSpPr>
            <p:nvPr/>
          </p:nvSpPr>
          <p:spPr bwMode="auto">
            <a:xfrm>
              <a:off x="2165" y="1102"/>
              <a:ext cx="131" cy="594"/>
            </a:xfrm>
            <a:custGeom>
              <a:avLst/>
              <a:gdLst>
                <a:gd name="T0" fmla="*/ 171 w 334"/>
                <a:gd name="T1" fmla="*/ 0 h 1531"/>
                <a:gd name="T2" fmla="*/ 151 w 334"/>
                <a:gd name="T3" fmla="*/ 49 h 1531"/>
                <a:gd name="T4" fmla="*/ 132 w 334"/>
                <a:gd name="T5" fmla="*/ 98 h 1531"/>
                <a:gd name="T6" fmla="*/ 115 w 334"/>
                <a:gd name="T7" fmla="*/ 148 h 1531"/>
                <a:gd name="T8" fmla="*/ 99 w 334"/>
                <a:gd name="T9" fmla="*/ 197 h 1531"/>
                <a:gd name="T10" fmla="*/ 84 w 334"/>
                <a:gd name="T11" fmla="*/ 246 h 1531"/>
                <a:gd name="T12" fmla="*/ 71 w 334"/>
                <a:gd name="T13" fmla="*/ 295 h 1531"/>
                <a:gd name="T14" fmla="*/ 58 w 334"/>
                <a:gd name="T15" fmla="*/ 344 h 1531"/>
                <a:gd name="T16" fmla="*/ 46 w 334"/>
                <a:gd name="T17" fmla="*/ 393 h 1531"/>
                <a:gd name="T18" fmla="*/ 36 w 334"/>
                <a:gd name="T19" fmla="*/ 442 h 1531"/>
                <a:gd name="T20" fmla="*/ 27 w 334"/>
                <a:gd name="T21" fmla="*/ 490 h 1531"/>
                <a:gd name="T22" fmla="*/ 19 w 334"/>
                <a:gd name="T23" fmla="*/ 538 h 1531"/>
                <a:gd name="T24" fmla="*/ 13 w 334"/>
                <a:gd name="T25" fmla="*/ 585 h 1531"/>
                <a:gd name="T26" fmla="*/ 8 w 334"/>
                <a:gd name="T27" fmla="*/ 632 h 1531"/>
                <a:gd name="T28" fmla="*/ 3 w 334"/>
                <a:gd name="T29" fmla="*/ 677 h 1531"/>
                <a:gd name="T30" fmla="*/ 1 w 334"/>
                <a:gd name="T31" fmla="*/ 723 h 1531"/>
                <a:gd name="T32" fmla="*/ 0 w 334"/>
                <a:gd name="T33" fmla="*/ 768 h 1531"/>
                <a:gd name="T34" fmla="*/ 0 w 334"/>
                <a:gd name="T35" fmla="*/ 813 h 1531"/>
                <a:gd name="T36" fmla="*/ 1 w 334"/>
                <a:gd name="T37" fmla="*/ 855 h 1531"/>
                <a:gd name="T38" fmla="*/ 3 w 334"/>
                <a:gd name="T39" fmla="*/ 898 h 1531"/>
                <a:gd name="T40" fmla="*/ 7 w 334"/>
                <a:gd name="T41" fmla="*/ 940 h 1531"/>
                <a:gd name="T42" fmla="*/ 12 w 334"/>
                <a:gd name="T43" fmla="*/ 981 h 1531"/>
                <a:gd name="T44" fmla="*/ 18 w 334"/>
                <a:gd name="T45" fmla="*/ 1020 h 1531"/>
                <a:gd name="T46" fmla="*/ 26 w 334"/>
                <a:gd name="T47" fmla="*/ 1060 h 1531"/>
                <a:gd name="T48" fmla="*/ 34 w 334"/>
                <a:gd name="T49" fmla="*/ 1098 h 1531"/>
                <a:gd name="T50" fmla="*/ 45 w 334"/>
                <a:gd name="T51" fmla="*/ 1134 h 1531"/>
                <a:gd name="T52" fmla="*/ 57 w 334"/>
                <a:gd name="T53" fmla="*/ 1170 h 1531"/>
                <a:gd name="T54" fmla="*/ 68 w 334"/>
                <a:gd name="T55" fmla="*/ 1204 h 1531"/>
                <a:gd name="T56" fmla="*/ 82 w 334"/>
                <a:gd name="T57" fmla="*/ 1237 h 1531"/>
                <a:gd name="T58" fmla="*/ 97 w 334"/>
                <a:gd name="T59" fmla="*/ 1269 h 1531"/>
                <a:gd name="T60" fmla="*/ 113 w 334"/>
                <a:gd name="T61" fmla="*/ 1300 h 1531"/>
                <a:gd name="T62" fmla="*/ 130 w 334"/>
                <a:gd name="T63" fmla="*/ 1330 h 1531"/>
                <a:gd name="T64" fmla="*/ 149 w 334"/>
                <a:gd name="T65" fmla="*/ 1358 h 1531"/>
                <a:gd name="T66" fmla="*/ 168 w 334"/>
                <a:gd name="T67" fmla="*/ 1385 h 1531"/>
                <a:gd name="T68" fmla="*/ 189 w 334"/>
                <a:gd name="T69" fmla="*/ 1410 h 1531"/>
                <a:gd name="T70" fmla="*/ 210 w 334"/>
                <a:gd name="T71" fmla="*/ 1434 h 1531"/>
                <a:gd name="T72" fmla="*/ 233 w 334"/>
                <a:gd name="T73" fmla="*/ 1457 h 1531"/>
                <a:gd name="T74" fmla="*/ 257 w 334"/>
                <a:gd name="T75" fmla="*/ 1478 h 1531"/>
                <a:gd name="T76" fmla="*/ 281 w 334"/>
                <a:gd name="T77" fmla="*/ 1497 h 1531"/>
                <a:gd name="T78" fmla="*/ 307 w 334"/>
                <a:gd name="T79" fmla="*/ 1515 h 1531"/>
                <a:gd name="T80" fmla="*/ 334 w 334"/>
                <a:gd name="T81" fmla="*/ 1531 h 1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4" h="1531">
                  <a:moveTo>
                    <a:pt x="171" y="0"/>
                  </a:moveTo>
                  <a:lnTo>
                    <a:pt x="151" y="49"/>
                  </a:lnTo>
                  <a:lnTo>
                    <a:pt x="132" y="98"/>
                  </a:lnTo>
                  <a:lnTo>
                    <a:pt x="115" y="148"/>
                  </a:lnTo>
                  <a:lnTo>
                    <a:pt x="99" y="197"/>
                  </a:lnTo>
                  <a:lnTo>
                    <a:pt x="84" y="246"/>
                  </a:lnTo>
                  <a:lnTo>
                    <a:pt x="71" y="295"/>
                  </a:lnTo>
                  <a:lnTo>
                    <a:pt x="58" y="344"/>
                  </a:lnTo>
                  <a:lnTo>
                    <a:pt x="46" y="393"/>
                  </a:lnTo>
                  <a:lnTo>
                    <a:pt x="36" y="442"/>
                  </a:lnTo>
                  <a:lnTo>
                    <a:pt x="27" y="490"/>
                  </a:lnTo>
                  <a:lnTo>
                    <a:pt x="19" y="538"/>
                  </a:lnTo>
                  <a:lnTo>
                    <a:pt x="13" y="585"/>
                  </a:lnTo>
                  <a:lnTo>
                    <a:pt x="8" y="632"/>
                  </a:lnTo>
                  <a:lnTo>
                    <a:pt x="3" y="677"/>
                  </a:lnTo>
                  <a:lnTo>
                    <a:pt x="1" y="723"/>
                  </a:lnTo>
                  <a:lnTo>
                    <a:pt x="0" y="768"/>
                  </a:lnTo>
                  <a:lnTo>
                    <a:pt x="0" y="813"/>
                  </a:lnTo>
                  <a:lnTo>
                    <a:pt x="1" y="855"/>
                  </a:lnTo>
                  <a:lnTo>
                    <a:pt x="3" y="898"/>
                  </a:lnTo>
                  <a:lnTo>
                    <a:pt x="7" y="940"/>
                  </a:lnTo>
                  <a:lnTo>
                    <a:pt x="12" y="981"/>
                  </a:lnTo>
                  <a:lnTo>
                    <a:pt x="18" y="1020"/>
                  </a:lnTo>
                  <a:lnTo>
                    <a:pt x="26" y="1060"/>
                  </a:lnTo>
                  <a:lnTo>
                    <a:pt x="34" y="1098"/>
                  </a:lnTo>
                  <a:lnTo>
                    <a:pt x="45" y="1134"/>
                  </a:lnTo>
                  <a:lnTo>
                    <a:pt x="57" y="1170"/>
                  </a:lnTo>
                  <a:lnTo>
                    <a:pt x="68" y="1204"/>
                  </a:lnTo>
                  <a:lnTo>
                    <a:pt x="82" y="1237"/>
                  </a:lnTo>
                  <a:lnTo>
                    <a:pt x="97" y="1269"/>
                  </a:lnTo>
                  <a:lnTo>
                    <a:pt x="113" y="1300"/>
                  </a:lnTo>
                  <a:lnTo>
                    <a:pt x="130" y="1330"/>
                  </a:lnTo>
                  <a:lnTo>
                    <a:pt x="149" y="1358"/>
                  </a:lnTo>
                  <a:lnTo>
                    <a:pt x="168" y="1385"/>
                  </a:lnTo>
                  <a:lnTo>
                    <a:pt x="189" y="1410"/>
                  </a:lnTo>
                  <a:lnTo>
                    <a:pt x="210" y="1434"/>
                  </a:lnTo>
                  <a:lnTo>
                    <a:pt x="233" y="1457"/>
                  </a:lnTo>
                  <a:lnTo>
                    <a:pt x="257" y="1478"/>
                  </a:lnTo>
                  <a:lnTo>
                    <a:pt x="281" y="1497"/>
                  </a:lnTo>
                  <a:lnTo>
                    <a:pt x="307" y="1515"/>
                  </a:lnTo>
                  <a:lnTo>
                    <a:pt x="334" y="153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2" name="Line 45"/>
            <p:cNvSpPr>
              <a:spLocks noChangeShapeType="1"/>
            </p:cNvSpPr>
            <p:nvPr/>
          </p:nvSpPr>
          <p:spPr bwMode="auto">
            <a:xfrm flipV="1">
              <a:off x="2492" y="1811"/>
              <a:ext cx="0" cy="36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3" name="Line 46"/>
            <p:cNvSpPr>
              <a:spLocks noChangeShapeType="1"/>
            </p:cNvSpPr>
            <p:nvPr/>
          </p:nvSpPr>
          <p:spPr bwMode="auto">
            <a:xfrm>
              <a:off x="3481" y="1301"/>
              <a:ext cx="163" cy="2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" name="Freeform 47"/>
            <p:cNvSpPr>
              <a:spLocks/>
            </p:cNvSpPr>
            <p:nvPr/>
          </p:nvSpPr>
          <p:spPr bwMode="auto">
            <a:xfrm>
              <a:off x="2227" y="2710"/>
              <a:ext cx="586" cy="337"/>
            </a:xfrm>
            <a:custGeom>
              <a:avLst/>
              <a:gdLst>
                <a:gd name="T0" fmla="*/ 4 w 1506"/>
                <a:gd name="T1" fmla="*/ 478 h 870"/>
                <a:gd name="T2" fmla="*/ 23 w 1506"/>
                <a:gd name="T3" fmla="*/ 541 h 870"/>
                <a:gd name="T4" fmla="*/ 58 w 1506"/>
                <a:gd name="T5" fmla="*/ 603 h 870"/>
                <a:gd name="T6" fmla="*/ 109 w 1506"/>
                <a:gd name="T7" fmla="*/ 660 h 870"/>
                <a:gd name="T8" fmla="*/ 173 w 1506"/>
                <a:gd name="T9" fmla="*/ 713 h 870"/>
                <a:gd name="T10" fmla="*/ 251 w 1506"/>
                <a:gd name="T11" fmla="*/ 759 h 870"/>
                <a:gd name="T12" fmla="*/ 340 w 1506"/>
                <a:gd name="T13" fmla="*/ 799 h 870"/>
                <a:gd name="T14" fmla="*/ 438 w 1506"/>
                <a:gd name="T15" fmla="*/ 830 h 870"/>
                <a:gd name="T16" fmla="*/ 542 w 1506"/>
                <a:gd name="T17" fmla="*/ 852 h 870"/>
                <a:gd name="T18" fmla="*/ 651 w 1506"/>
                <a:gd name="T19" fmla="*/ 866 h 870"/>
                <a:gd name="T20" fmla="*/ 762 w 1506"/>
                <a:gd name="T21" fmla="*/ 870 h 870"/>
                <a:gd name="T22" fmla="*/ 873 w 1506"/>
                <a:gd name="T23" fmla="*/ 865 h 870"/>
                <a:gd name="T24" fmla="*/ 982 w 1506"/>
                <a:gd name="T25" fmla="*/ 849 h 870"/>
                <a:gd name="T26" fmla="*/ 1085 w 1506"/>
                <a:gd name="T27" fmla="*/ 825 h 870"/>
                <a:gd name="T28" fmla="*/ 1182 w 1506"/>
                <a:gd name="T29" fmla="*/ 792 h 870"/>
                <a:gd name="T30" fmla="*/ 1268 w 1506"/>
                <a:gd name="T31" fmla="*/ 752 h 870"/>
                <a:gd name="T32" fmla="*/ 1344 w 1506"/>
                <a:gd name="T33" fmla="*/ 704 h 870"/>
                <a:gd name="T34" fmla="*/ 1405 w 1506"/>
                <a:gd name="T35" fmla="*/ 651 h 870"/>
                <a:gd name="T36" fmla="*/ 1454 w 1506"/>
                <a:gd name="T37" fmla="*/ 593 h 870"/>
                <a:gd name="T38" fmla="*/ 1486 w 1506"/>
                <a:gd name="T39" fmla="*/ 532 h 870"/>
                <a:gd name="T40" fmla="*/ 1503 w 1506"/>
                <a:gd name="T41" fmla="*/ 468 h 870"/>
                <a:gd name="T42" fmla="*/ 1503 w 1506"/>
                <a:gd name="T43" fmla="*/ 403 h 870"/>
                <a:gd name="T44" fmla="*/ 1486 w 1506"/>
                <a:gd name="T45" fmla="*/ 339 h 870"/>
                <a:gd name="T46" fmla="*/ 1454 w 1506"/>
                <a:gd name="T47" fmla="*/ 277 h 870"/>
                <a:gd name="T48" fmla="*/ 1405 w 1506"/>
                <a:gd name="T49" fmla="*/ 220 h 870"/>
                <a:gd name="T50" fmla="*/ 1344 w 1506"/>
                <a:gd name="T51" fmla="*/ 166 h 870"/>
                <a:gd name="T52" fmla="*/ 1268 w 1506"/>
                <a:gd name="T53" fmla="*/ 119 h 870"/>
                <a:gd name="T54" fmla="*/ 1182 w 1506"/>
                <a:gd name="T55" fmla="*/ 78 h 870"/>
                <a:gd name="T56" fmla="*/ 1085 w 1506"/>
                <a:gd name="T57" fmla="*/ 45 h 870"/>
                <a:gd name="T58" fmla="*/ 982 w 1506"/>
                <a:gd name="T59" fmla="*/ 22 h 870"/>
                <a:gd name="T60" fmla="*/ 873 w 1506"/>
                <a:gd name="T61" fmla="*/ 6 h 870"/>
                <a:gd name="T62" fmla="*/ 762 w 1506"/>
                <a:gd name="T63" fmla="*/ 0 h 870"/>
                <a:gd name="T64" fmla="*/ 651 w 1506"/>
                <a:gd name="T65" fmla="*/ 5 h 870"/>
                <a:gd name="T66" fmla="*/ 542 w 1506"/>
                <a:gd name="T67" fmla="*/ 18 h 870"/>
                <a:gd name="T68" fmla="*/ 438 w 1506"/>
                <a:gd name="T69" fmla="*/ 41 h 870"/>
                <a:gd name="T70" fmla="*/ 340 w 1506"/>
                <a:gd name="T71" fmla="*/ 72 h 870"/>
                <a:gd name="T72" fmla="*/ 251 w 1506"/>
                <a:gd name="T73" fmla="*/ 111 h 870"/>
                <a:gd name="T74" fmla="*/ 173 w 1506"/>
                <a:gd name="T75" fmla="*/ 158 h 870"/>
                <a:gd name="T76" fmla="*/ 109 w 1506"/>
                <a:gd name="T77" fmla="*/ 210 h 870"/>
                <a:gd name="T78" fmla="*/ 58 w 1506"/>
                <a:gd name="T79" fmla="*/ 268 h 870"/>
                <a:gd name="T80" fmla="*/ 23 w 1506"/>
                <a:gd name="T81" fmla="*/ 329 h 870"/>
                <a:gd name="T82" fmla="*/ 4 w 1506"/>
                <a:gd name="T83" fmla="*/ 392 h 8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06" h="870">
                  <a:moveTo>
                    <a:pt x="0" y="435"/>
                  </a:moveTo>
                  <a:lnTo>
                    <a:pt x="1" y="457"/>
                  </a:lnTo>
                  <a:lnTo>
                    <a:pt x="4" y="478"/>
                  </a:lnTo>
                  <a:lnTo>
                    <a:pt x="8" y="500"/>
                  </a:lnTo>
                  <a:lnTo>
                    <a:pt x="15" y="521"/>
                  </a:lnTo>
                  <a:lnTo>
                    <a:pt x="23" y="541"/>
                  </a:lnTo>
                  <a:lnTo>
                    <a:pt x="33" y="562"/>
                  </a:lnTo>
                  <a:lnTo>
                    <a:pt x="45" y="583"/>
                  </a:lnTo>
                  <a:lnTo>
                    <a:pt x="58" y="603"/>
                  </a:lnTo>
                  <a:lnTo>
                    <a:pt x="73" y="622"/>
                  </a:lnTo>
                  <a:lnTo>
                    <a:pt x="90" y="641"/>
                  </a:lnTo>
                  <a:lnTo>
                    <a:pt x="109" y="660"/>
                  </a:lnTo>
                  <a:lnTo>
                    <a:pt x="129" y="679"/>
                  </a:lnTo>
                  <a:lnTo>
                    <a:pt x="151" y="696"/>
                  </a:lnTo>
                  <a:lnTo>
                    <a:pt x="173" y="713"/>
                  </a:lnTo>
                  <a:lnTo>
                    <a:pt x="198" y="729"/>
                  </a:lnTo>
                  <a:lnTo>
                    <a:pt x="224" y="745"/>
                  </a:lnTo>
                  <a:lnTo>
                    <a:pt x="251" y="759"/>
                  </a:lnTo>
                  <a:lnTo>
                    <a:pt x="280" y="773"/>
                  </a:lnTo>
                  <a:lnTo>
                    <a:pt x="309" y="786"/>
                  </a:lnTo>
                  <a:lnTo>
                    <a:pt x="340" y="799"/>
                  </a:lnTo>
                  <a:lnTo>
                    <a:pt x="372" y="809"/>
                  </a:lnTo>
                  <a:lnTo>
                    <a:pt x="403" y="820"/>
                  </a:lnTo>
                  <a:lnTo>
                    <a:pt x="438" y="830"/>
                  </a:lnTo>
                  <a:lnTo>
                    <a:pt x="472" y="838"/>
                  </a:lnTo>
                  <a:lnTo>
                    <a:pt x="506" y="846"/>
                  </a:lnTo>
                  <a:lnTo>
                    <a:pt x="542" y="852"/>
                  </a:lnTo>
                  <a:lnTo>
                    <a:pt x="577" y="858"/>
                  </a:lnTo>
                  <a:lnTo>
                    <a:pt x="614" y="863"/>
                  </a:lnTo>
                  <a:lnTo>
                    <a:pt x="651" y="866"/>
                  </a:lnTo>
                  <a:lnTo>
                    <a:pt x="688" y="868"/>
                  </a:lnTo>
                  <a:lnTo>
                    <a:pt x="725" y="870"/>
                  </a:lnTo>
                  <a:lnTo>
                    <a:pt x="762" y="870"/>
                  </a:lnTo>
                  <a:lnTo>
                    <a:pt x="800" y="869"/>
                  </a:lnTo>
                  <a:lnTo>
                    <a:pt x="837" y="867"/>
                  </a:lnTo>
                  <a:lnTo>
                    <a:pt x="873" y="865"/>
                  </a:lnTo>
                  <a:lnTo>
                    <a:pt x="910" y="861"/>
                  </a:lnTo>
                  <a:lnTo>
                    <a:pt x="947" y="855"/>
                  </a:lnTo>
                  <a:lnTo>
                    <a:pt x="982" y="849"/>
                  </a:lnTo>
                  <a:lnTo>
                    <a:pt x="1017" y="842"/>
                  </a:lnTo>
                  <a:lnTo>
                    <a:pt x="1052" y="834"/>
                  </a:lnTo>
                  <a:lnTo>
                    <a:pt x="1085" y="825"/>
                  </a:lnTo>
                  <a:lnTo>
                    <a:pt x="1118" y="815"/>
                  </a:lnTo>
                  <a:lnTo>
                    <a:pt x="1150" y="804"/>
                  </a:lnTo>
                  <a:lnTo>
                    <a:pt x="1182" y="792"/>
                  </a:lnTo>
                  <a:lnTo>
                    <a:pt x="1212" y="780"/>
                  </a:lnTo>
                  <a:lnTo>
                    <a:pt x="1240" y="766"/>
                  </a:lnTo>
                  <a:lnTo>
                    <a:pt x="1268" y="752"/>
                  </a:lnTo>
                  <a:lnTo>
                    <a:pt x="1295" y="737"/>
                  </a:lnTo>
                  <a:lnTo>
                    <a:pt x="1320" y="721"/>
                  </a:lnTo>
                  <a:lnTo>
                    <a:pt x="1344" y="704"/>
                  </a:lnTo>
                  <a:lnTo>
                    <a:pt x="1366" y="687"/>
                  </a:lnTo>
                  <a:lnTo>
                    <a:pt x="1386" y="669"/>
                  </a:lnTo>
                  <a:lnTo>
                    <a:pt x="1405" y="651"/>
                  </a:lnTo>
                  <a:lnTo>
                    <a:pt x="1424" y="632"/>
                  </a:lnTo>
                  <a:lnTo>
                    <a:pt x="1440" y="613"/>
                  </a:lnTo>
                  <a:lnTo>
                    <a:pt x="1454" y="593"/>
                  </a:lnTo>
                  <a:lnTo>
                    <a:pt x="1466" y="573"/>
                  </a:lnTo>
                  <a:lnTo>
                    <a:pt x="1478" y="552"/>
                  </a:lnTo>
                  <a:lnTo>
                    <a:pt x="1486" y="532"/>
                  </a:lnTo>
                  <a:lnTo>
                    <a:pt x="1494" y="510"/>
                  </a:lnTo>
                  <a:lnTo>
                    <a:pt x="1499" y="489"/>
                  </a:lnTo>
                  <a:lnTo>
                    <a:pt x="1503" y="468"/>
                  </a:lnTo>
                  <a:lnTo>
                    <a:pt x="1506" y="446"/>
                  </a:lnTo>
                  <a:lnTo>
                    <a:pt x="1506" y="424"/>
                  </a:lnTo>
                  <a:lnTo>
                    <a:pt x="1503" y="403"/>
                  </a:lnTo>
                  <a:lnTo>
                    <a:pt x="1499" y="382"/>
                  </a:lnTo>
                  <a:lnTo>
                    <a:pt x="1494" y="360"/>
                  </a:lnTo>
                  <a:lnTo>
                    <a:pt x="1486" y="339"/>
                  </a:lnTo>
                  <a:lnTo>
                    <a:pt x="1478" y="319"/>
                  </a:lnTo>
                  <a:lnTo>
                    <a:pt x="1466" y="297"/>
                  </a:lnTo>
                  <a:lnTo>
                    <a:pt x="1454" y="277"/>
                  </a:lnTo>
                  <a:lnTo>
                    <a:pt x="1440" y="258"/>
                  </a:lnTo>
                  <a:lnTo>
                    <a:pt x="1424" y="239"/>
                  </a:lnTo>
                  <a:lnTo>
                    <a:pt x="1405" y="220"/>
                  </a:lnTo>
                  <a:lnTo>
                    <a:pt x="1386" y="202"/>
                  </a:lnTo>
                  <a:lnTo>
                    <a:pt x="1366" y="183"/>
                  </a:lnTo>
                  <a:lnTo>
                    <a:pt x="1344" y="166"/>
                  </a:lnTo>
                  <a:lnTo>
                    <a:pt x="1320" y="149"/>
                  </a:lnTo>
                  <a:lnTo>
                    <a:pt x="1295" y="133"/>
                  </a:lnTo>
                  <a:lnTo>
                    <a:pt x="1268" y="119"/>
                  </a:lnTo>
                  <a:lnTo>
                    <a:pt x="1240" y="105"/>
                  </a:lnTo>
                  <a:lnTo>
                    <a:pt x="1212" y="91"/>
                  </a:lnTo>
                  <a:lnTo>
                    <a:pt x="1182" y="78"/>
                  </a:lnTo>
                  <a:lnTo>
                    <a:pt x="1150" y="66"/>
                  </a:lnTo>
                  <a:lnTo>
                    <a:pt x="1118" y="56"/>
                  </a:lnTo>
                  <a:lnTo>
                    <a:pt x="1085" y="45"/>
                  </a:lnTo>
                  <a:lnTo>
                    <a:pt x="1052" y="37"/>
                  </a:lnTo>
                  <a:lnTo>
                    <a:pt x="1017" y="28"/>
                  </a:lnTo>
                  <a:lnTo>
                    <a:pt x="982" y="22"/>
                  </a:lnTo>
                  <a:lnTo>
                    <a:pt x="947" y="15"/>
                  </a:lnTo>
                  <a:lnTo>
                    <a:pt x="910" y="10"/>
                  </a:lnTo>
                  <a:lnTo>
                    <a:pt x="873" y="6"/>
                  </a:lnTo>
                  <a:lnTo>
                    <a:pt x="837" y="4"/>
                  </a:lnTo>
                  <a:lnTo>
                    <a:pt x="800" y="1"/>
                  </a:lnTo>
                  <a:lnTo>
                    <a:pt x="762" y="0"/>
                  </a:lnTo>
                  <a:lnTo>
                    <a:pt x="725" y="0"/>
                  </a:lnTo>
                  <a:lnTo>
                    <a:pt x="688" y="2"/>
                  </a:lnTo>
                  <a:lnTo>
                    <a:pt x="651" y="5"/>
                  </a:lnTo>
                  <a:lnTo>
                    <a:pt x="614" y="8"/>
                  </a:lnTo>
                  <a:lnTo>
                    <a:pt x="577" y="12"/>
                  </a:lnTo>
                  <a:lnTo>
                    <a:pt x="542" y="18"/>
                  </a:lnTo>
                  <a:lnTo>
                    <a:pt x="506" y="25"/>
                  </a:lnTo>
                  <a:lnTo>
                    <a:pt x="472" y="32"/>
                  </a:lnTo>
                  <a:lnTo>
                    <a:pt x="438" y="41"/>
                  </a:lnTo>
                  <a:lnTo>
                    <a:pt x="403" y="50"/>
                  </a:lnTo>
                  <a:lnTo>
                    <a:pt x="372" y="61"/>
                  </a:lnTo>
                  <a:lnTo>
                    <a:pt x="340" y="72"/>
                  </a:lnTo>
                  <a:lnTo>
                    <a:pt x="309" y="84"/>
                  </a:lnTo>
                  <a:lnTo>
                    <a:pt x="280" y="97"/>
                  </a:lnTo>
                  <a:lnTo>
                    <a:pt x="251" y="111"/>
                  </a:lnTo>
                  <a:lnTo>
                    <a:pt x="224" y="126"/>
                  </a:lnTo>
                  <a:lnTo>
                    <a:pt x="198" y="142"/>
                  </a:lnTo>
                  <a:lnTo>
                    <a:pt x="173" y="158"/>
                  </a:lnTo>
                  <a:lnTo>
                    <a:pt x="151" y="175"/>
                  </a:lnTo>
                  <a:lnTo>
                    <a:pt x="129" y="192"/>
                  </a:lnTo>
                  <a:lnTo>
                    <a:pt x="109" y="210"/>
                  </a:lnTo>
                  <a:lnTo>
                    <a:pt x="90" y="229"/>
                  </a:lnTo>
                  <a:lnTo>
                    <a:pt x="73" y="248"/>
                  </a:lnTo>
                  <a:lnTo>
                    <a:pt x="58" y="268"/>
                  </a:lnTo>
                  <a:lnTo>
                    <a:pt x="45" y="288"/>
                  </a:lnTo>
                  <a:lnTo>
                    <a:pt x="33" y="308"/>
                  </a:lnTo>
                  <a:lnTo>
                    <a:pt x="23" y="329"/>
                  </a:lnTo>
                  <a:lnTo>
                    <a:pt x="15" y="350"/>
                  </a:lnTo>
                  <a:lnTo>
                    <a:pt x="8" y="371"/>
                  </a:lnTo>
                  <a:lnTo>
                    <a:pt x="4" y="392"/>
                  </a:lnTo>
                  <a:lnTo>
                    <a:pt x="1" y="413"/>
                  </a:lnTo>
                  <a:lnTo>
                    <a:pt x="0" y="43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5" name="Line 48"/>
            <p:cNvSpPr>
              <a:spLocks noChangeShapeType="1"/>
            </p:cNvSpPr>
            <p:nvPr/>
          </p:nvSpPr>
          <p:spPr bwMode="auto">
            <a:xfrm flipV="1">
              <a:off x="2846" y="2726"/>
              <a:ext cx="591" cy="34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6" name="Freeform 49"/>
            <p:cNvSpPr>
              <a:spLocks/>
            </p:cNvSpPr>
            <p:nvPr/>
          </p:nvSpPr>
          <p:spPr bwMode="auto">
            <a:xfrm>
              <a:off x="2195" y="3066"/>
              <a:ext cx="651" cy="79"/>
            </a:xfrm>
            <a:custGeom>
              <a:avLst/>
              <a:gdLst>
                <a:gd name="T0" fmla="*/ 0 w 1672"/>
                <a:gd name="T1" fmla="*/ 0 h 200"/>
                <a:gd name="T2" fmla="*/ 33 w 1672"/>
                <a:gd name="T3" fmla="*/ 19 h 200"/>
                <a:gd name="T4" fmla="*/ 68 w 1672"/>
                <a:gd name="T5" fmla="*/ 36 h 200"/>
                <a:gd name="T6" fmla="*/ 104 w 1672"/>
                <a:gd name="T7" fmla="*/ 53 h 200"/>
                <a:gd name="T8" fmla="*/ 140 w 1672"/>
                <a:gd name="T9" fmla="*/ 70 h 200"/>
                <a:gd name="T10" fmla="*/ 179 w 1672"/>
                <a:gd name="T11" fmla="*/ 85 h 200"/>
                <a:gd name="T12" fmla="*/ 218 w 1672"/>
                <a:gd name="T13" fmla="*/ 100 h 200"/>
                <a:gd name="T14" fmla="*/ 258 w 1672"/>
                <a:gd name="T15" fmla="*/ 113 h 200"/>
                <a:gd name="T16" fmla="*/ 299 w 1672"/>
                <a:gd name="T17" fmla="*/ 126 h 200"/>
                <a:gd name="T18" fmla="*/ 341 w 1672"/>
                <a:gd name="T19" fmla="*/ 137 h 200"/>
                <a:gd name="T20" fmla="*/ 383 w 1672"/>
                <a:gd name="T21" fmla="*/ 148 h 200"/>
                <a:gd name="T22" fmla="*/ 427 w 1672"/>
                <a:gd name="T23" fmla="*/ 158 h 200"/>
                <a:gd name="T24" fmla="*/ 470 w 1672"/>
                <a:gd name="T25" fmla="*/ 167 h 200"/>
                <a:gd name="T26" fmla="*/ 515 w 1672"/>
                <a:gd name="T27" fmla="*/ 175 h 200"/>
                <a:gd name="T28" fmla="*/ 560 w 1672"/>
                <a:gd name="T29" fmla="*/ 181 h 200"/>
                <a:gd name="T30" fmla="*/ 605 w 1672"/>
                <a:gd name="T31" fmla="*/ 187 h 200"/>
                <a:gd name="T32" fmla="*/ 650 w 1672"/>
                <a:gd name="T33" fmla="*/ 192 h 200"/>
                <a:gd name="T34" fmla="*/ 697 w 1672"/>
                <a:gd name="T35" fmla="*/ 196 h 200"/>
                <a:gd name="T36" fmla="*/ 743 w 1672"/>
                <a:gd name="T37" fmla="*/ 198 h 200"/>
                <a:gd name="T38" fmla="*/ 789 w 1672"/>
                <a:gd name="T39" fmla="*/ 200 h 200"/>
                <a:gd name="T40" fmla="*/ 836 w 1672"/>
                <a:gd name="T41" fmla="*/ 200 h 200"/>
                <a:gd name="T42" fmla="*/ 883 w 1672"/>
                <a:gd name="T43" fmla="*/ 200 h 200"/>
                <a:gd name="T44" fmla="*/ 928 w 1672"/>
                <a:gd name="T45" fmla="*/ 198 h 200"/>
                <a:gd name="T46" fmla="*/ 975 w 1672"/>
                <a:gd name="T47" fmla="*/ 196 h 200"/>
                <a:gd name="T48" fmla="*/ 1021 w 1672"/>
                <a:gd name="T49" fmla="*/ 192 h 200"/>
                <a:gd name="T50" fmla="*/ 1067 w 1672"/>
                <a:gd name="T51" fmla="*/ 187 h 200"/>
                <a:gd name="T52" fmla="*/ 1112 w 1672"/>
                <a:gd name="T53" fmla="*/ 181 h 200"/>
                <a:gd name="T54" fmla="*/ 1156 w 1672"/>
                <a:gd name="T55" fmla="*/ 175 h 200"/>
                <a:gd name="T56" fmla="*/ 1201 w 1672"/>
                <a:gd name="T57" fmla="*/ 167 h 200"/>
                <a:gd name="T58" fmla="*/ 1245 w 1672"/>
                <a:gd name="T59" fmla="*/ 158 h 200"/>
                <a:gd name="T60" fmla="*/ 1288 w 1672"/>
                <a:gd name="T61" fmla="*/ 148 h 200"/>
                <a:gd name="T62" fmla="*/ 1331 w 1672"/>
                <a:gd name="T63" fmla="*/ 137 h 200"/>
                <a:gd name="T64" fmla="*/ 1372 w 1672"/>
                <a:gd name="T65" fmla="*/ 126 h 200"/>
                <a:gd name="T66" fmla="*/ 1414 w 1672"/>
                <a:gd name="T67" fmla="*/ 113 h 200"/>
                <a:gd name="T68" fmla="*/ 1453 w 1672"/>
                <a:gd name="T69" fmla="*/ 100 h 200"/>
                <a:gd name="T70" fmla="*/ 1493 w 1672"/>
                <a:gd name="T71" fmla="*/ 85 h 200"/>
                <a:gd name="T72" fmla="*/ 1531 w 1672"/>
                <a:gd name="T73" fmla="*/ 70 h 200"/>
                <a:gd name="T74" fmla="*/ 1568 w 1672"/>
                <a:gd name="T75" fmla="*/ 53 h 200"/>
                <a:gd name="T76" fmla="*/ 1603 w 1672"/>
                <a:gd name="T77" fmla="*/ 36 h 200"/>
                <a:gd name="T78" fmla="*/ 1639 w 1672"/>
                <a:gd name="T79" fmla="*/ 19 h 200"/>
                <a:gd name="T80" fmla="*/ 1672 w 1672"/>
                <a:gd name="T81" fmla="*/ 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672" h="200">
                  <a:moveTo>
                    <a:pt x="0" y="0"/>
                  </a:moveTo>
                  <a:lnTo>
                    <a:pt x="33" y="19"/>
                  </a:lnTo>
                  <a:lnTo>
                    <a:pt x="68" y="36"/>
                  </a:lnTo>
                  <a:lnTo>
                    <a:pt x="104" y="53"/>
                  </a:lnTo>
                  <a:lnTo>
                    <a:pt x="140" y="70"/>
                  </a:lnTo>
                  <a:lnTo>
                    <a:pt x="179" y="85"/>
                  </a:lnTo>
                  <a:lnTo>
                    <a:pt x="218" y="100"/>
                  </a:lnTo>
                  <a:lnTo>
                    <a:pt x="258" y="113"/>
                  </a:lnTo>
                  <a:lnTo>
                    <a:pt x="299" y="126"/>
                  </a:lnTo>
                  <a:lnTo>
                    <a:pt x="341" y="137"/>
                  </a:lnTo>
                  <a:lnTo>
                    <a:pt x="383" y="148"/>
                  </a:lnTo>
                  <a:lnTo>
                    <a:pt x="427" y="158"/>
                  </a:lnTo>
                  <a:lnTo>
                    <a:pt x="470" y="167"/>
                  </a:lnTo>
                  <a:lnTo>
                    <a:pt x="515" y="175"/>
                  </a:lnTo>
                  <a:lnTo>
                    <a:pt x="560" y="181"/>
                  </a:lnTo>
                  <a:lnTo>
                    <a:pt x="605" y="187"/>
                  </a:lnTo>
                  <a:lnTo>
                    <a:pt x="650" y="192"/>
                  </a:lnTo>
                  <a:lnTo>
                    <a:pt x="697" y="196"/>
                  </a:lnTo>
                  <a:lnTo>
                    <a:pt x="743" y="198"/>
                  </a:lnTo>
                  <a:lnTo>
                    <a:pt x="789" y="200"/>
                  </a:lnTo>
                  <a:lnTo>
                    <a:pt x="836" y="200"/>
                  </a:lnTo>
                  <a:lnTo>
                    <a:pt x="883" y="200"/>
                  </a:lnTo>
                  <a:lnTo>
                    <a:pt x="928" y="198"/>
                  </a:lnTo>
                  <a:lnTo>
                    <a:pt x="975" y="196"/>
                  </a:lnTo>
                  <a:lnTo>
                    <a:pt x="1021" y="192"/>
                  </a:lnTo>
                  <a:lnTo>
                    <a:pt x="1067" y="187"/>
                  </a:lnTo>
                  <a:lnTo>
                    <a:pt x="1112" y="181"/>
                  </a:lnTo>
                  <a:lnTo>
                    <a:pt x="1156" y="175"/>
                  </a:lnTo>
                  <a:lnTo>
                    <a:pt x="1201" y="167"/>
                  </a:lnTo>
                  <a:lnTo>
                    <a:pt x="1245" y="158"/>
                  </a:lnTo>
                  <a:lnTo>
                    <a:pt x="1288" y="148"/>
                  </a:lnTo>
                  <a:lnTo>
                    <a:pt x="1331" y="137"/>
                  </a:lnTo>
                  <a:lnTo>
                    <a:pt x="1372" y="126"/>
                  </a:lnTo>
                  <a:lnTo>
                    <a:pt x="1414" y="113"/>
                  </a:lnTo>
                  <a:lnTo>
                    <a:pt x="1453" y="100"/>
                  </a:lnTo>
                  <a:lnTo>
                    <a:pt x="1493" y="85"/>
                  </a:lnTo>
                  <a:lnTo>
                    <a:pt x="1531" y="70"/>
                  </a:lnTo>
                  <a:lnTo>
                    <a:pt x="1568" y="53"/>
                  </a:lnTo>
                  <a:lnTo>
                    <a:pt x="1603" y="36"/>
                  </a:lnTo>
                  <a:lnTo>
                    <a:pt x="1639" y="19"/>
                  </a:lnTo>
                  <a:lnTo>
                    <a:pt x="1672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" name="Line 50"/>
            <p:cNvSpPr>
              <a:spLocks noChangeShapeType="1"/>
            </p:cNvSpPr>
            <p:nvPr/>
          </p:nvSpPr>
          <p:spPr bwMode="auto">
            <a:xfrm>
              <a:off x="1574" y="2710"/>
              <a:ext cx="621" cy="35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" name="Line 51"/>
            <p:cNvSpPr>
              <a:spLocks noChangeShapeType="1"/>
            </p:cNvSpPr>
            <p:nvPr/>
          </p:nvSpPr>
          <p:spPr bwMode="auto">
            <a:xfrm flipH="1">
              <a:off x="1574" y="2178"/>
              <a:ext cx="918" cy="53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9" name="Line 52"/>
            <p:cNvSpPr>
              <a:spLocks noChangeShapeType="1"/>
            </p:cNvSpPr>
            <p:nvPr/>
          </p:nvSpPr>
          <p:spPr bwMode="auto">
            <a:xfrm flipH="1" flipV="1">
              <a:off x="2492" y="2178"/>
              <a:ext cx="945" cy="54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0" name="Freeform 53"/>
            <p:cNvSpPr>
              <a:spLocks/>
            </p:cNvSpPr>
            <p:nvPr/>
          </p:nvSpPr>
          <p:spPr bwMode="auto">
            <a:xfrm>
              <a:off x="3647" y="1890"/>
              <a:ext cx="585" cy="337"/>
            </a:xfrm>
            <a:custGeom>
              <a:avLst/>
              <a:gdLst>
                <a:gd name="T0" fmla="*/ 3 w 1505"/>
                <a:gd name="T1" fmla="*/ 478 h 870"/>
                <a:gd name="T2" fmla="*/ 22 w 1505"/>
                <a:gd name="T3" fmla="*/ 542 h 870"/>
                <a:gd name="T4" fmla="*/ 59 w 1505"/>
                <a:gd name="T5" fmla="*/ 603 h 870"/>
                <a:gd name="T6" fmla="*/ 109 w 1505"/>
                <a:gd name="T7" fmla="*/ 660 h 870"/>
                <a:gd name="T8" fmla="*/ 174 w 1505"/>
                <a:gd name="T9" fmla="*/ 713 h 870"/>
                <a:gd name="T10" fmla="*/ 250 w 1505"/>
                <a:gd name="T11" fmla="*/ 759 h 870"/>
                <a:gd name="T12" fmla="*/ 340 w 1505"/>
                <a:gd name="T13" fmla="*/ 799 h 870"/>
                <a:gd name="T14" fmla="*/ 437 w 1505"/>
                <a:gd name="T15" fmla="*/ 830 h 870"/>
                <a:gd name="T16" fmla="*/ 541 w 1505"/>
                <a:gd name="T17" fmla="*/ 853 h 870"/>
                <a:gd name="T18" fmla="*/ 651 w 1505"/>
                <a:gd name="T19" fmla="*/ 866 h 870"/>
                <a:gd name="T20" fmla="*/ 761 w 1505"/>
                <a:gd name="T21" fmla="*/ 870 h 870"/>
                <a:gd name="T22" fmla="*/ 873 w 1505"/>
                <a:gd name="T23" fmla="*/ 865 h 870"/>
                <a:gd name="T24" fmla="*/ 982 w 1505"/>
                <a:gd name="T25" fmla="*/ 850 h 870"/>
                <a:gd name="T26" fmla="*/ 1085 w 1505"/>
                <a:gd name="T27" fmla="*/ 825 h 870"/>
                <a:gd name="T28" fmla="*/ 1181 w 1505"/>
                <a:gd name="T29" fmla="*/ 792 h 870"/>
                <a:gd name="T30" fmla="*/ 1268 w 1505"/>
                <a:gd name="T31" fmla="*/ 752 h 870"/>
                <a:gd name="T32" fmla="*/ 1343 w 1505"/>
                <a:gd name="T33" fmla="*/ 705 h 870"/>
                <a:gd name="T34" fmla="*/ 1406 w 1505"/>
                <a:gd name="T35" fmla="*/ 651 h 870"/>
                <a:gd name="T36" fmla="*/ 1453 w 1505"/>
                <a:gd name="T37" fmla="*/ 593 h 870"/>
                <a:gd name="T38" fmla="*/ 1486 w 1505"/>
                <a:gd name="T39" fmla="*/ 532 h 870"/>
                <a:gd name="T40" fmla="*/ 1502 w 1505"/>
                <a:gd name="T41" fmla="*/ 468 h 870"/>
                <a:gd name="T42" fmla="*/ 1502 w 1505"/>
                <a:gd name="T43" fmla="*/ 403 h 870"/>
                <a:gd name="T44" fmla="*/ 1486 w 1505"/>
                <a:gd name="T45" fmla="*/ 340 h 870"/>
                <a:gd name="T46" fmla="*/ 1453 w 1505"/>
                <a:gd name="T47" fmla="*/ 278 h 870"/>
                <a:gd name="T48" fmla="*/ 1406 w 1505"/>
                <a:gd name="T49" fmla="*/ 220 h 870"/>
                <a:gd name="T50" fmla="*/ 1343 w 1505"/>
                <a:gd name="T51" fmla="*/ 166 h 870"/>
                <a:gd name="T52" fmla="*/ 1268 w 1505"/>
                <a:gd name="T53" fmla="*/ 119 h 870"/>
                <a:gd name="T54" fmla="*/ 1181 w 1505"/>
                <a:gd name="T55" fmla="*/ 78 h 870"/>
                <a:gd name="T56" fmla="*/ 1085 w 1505"/>
                <a:gd name="T57" fmla="*/ 45 h 870"/>
                <a:gd name="T58" fmla="*/ 982 w 1505"/>
                <a:gd name="T59" fmla="*/ 22 h 870"/>
                <a:gd name="T60" fmla="*/ 873 w 1505"/>
                <a:gd name="T61" fmla="*/ 7 h 870"/>
                <a:gd name="T62" fmla="*/ 761 w 1505"/>
                <a:gd name="T63" fmla="*/ 0 h 870"/>
                <a:gd name="T64" fmla="*/ 651 w 1505"/>
                <a:gd name="T65" fmla="*/ 5 h 870"/>
                <a:gd name="T66" fmla="*/ 541 w 1505"/>
                <a:gd name="T67" fmla="*/ 18 h 870"/>
                <a:gd name="T68" fmla="*/ 437 w 1505"/>
                <a:gd name="T69" fmla="*/ 41 h 870"/>
                <a:gd name="T70" fmla="*/ 340 w 1505"/>
                <a:gd name="T71" fmla="*/ 72 h 870"/>
                <a:gd name="T72" fmla="*/ 250 w 1505"/>
                <a:gd name="T73" fmla="*/ 111 h 870"/>
                <a:gd name="T74" fmla="*/ 174 w 1505"/>
                <a:gd name="T75" fmla="*/ 158 h 870"/>
                <a:gd name="T76" fmla="*/ 109 w 1505"/>
                <a:gd name="T77" fmla="*/ 210 h 870"/>
                <a:gd name="T78" fmla="*/ 59 w 1505"/>
                <a:gd name="T79" fmla="*/ 268 h 870"/>
                <a:gd name="T80" fmla="*/ 22 w 1505"/>
                <a:gd name="T81" fmla="*/ 329 h 870"/>
                <a:gd name="T82" fmla="*/ 3 w 1505"/>
                <a:gd name="T83" fmla="*/ 392 h 8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05" h="870">
                  <a:moveTo>
                    <a:pt x="0" y="436"/>
                  </a:moveTo>
                  <a:lnTo>
                    <a:pt x="1" y="457"/>
                  </a:lnTo>
                  <a:lnTo>
                    <a:pt x="3" y="478"/>
                  </a:lnTo>
                  <a:lnTo>
                    <a:pt x="9" y="500"/>
                  </a:lnTo>
                  <a:lnTo>
                    <a:pt x="15" y="521"/>
                  </a:lnTo>
                  <a:lnTo>
                    <a:pt x="22" y="542"/>
                  </a:lnTo>
                  <a:lnTo>
                    <a:pt x="33" y="562"/>
                  </a:lnTo>
                  <a:lnTo>
                    <a:pt x="45" y="583"/>
                  </a:lnTo>
                  <a:lnTo>
                    <a:pt x="59" y="603"/>
                  </a:lnTo>
                  <a:lnTo>
                    <a:pt x="73" y="623"/>
                  </a:lnTo>
                  <a:lnTo>
                    <a:pt x="91" y="642"/>
                  </a:lnTo>
                  <a:lnTo>
                    <a:pt x="109" y="660"/>
                  </a:lnTo>
                  <a:lnTo>
                    <a:pt x="129" y="679"/>
                  </a:lnTo>
                  <a:lnTo>
                    <a:pt x="150" y="697"/>
                  </a:lnTo>
                  <a:lnTo>
                    <a:pt x="174" y="713"/>
                  </a:lnTo>
                  <a:lnTo>
                    <a:pt x="198" y="730"/>
                  </a:lnTo>
                  <a:lnTo>
                    <a:pt x="224" y="745"/>
                  </a:lnTo>
                  <a:lnTo>
                    <a:pt x="250" y="759"/>
                  </a:lnTo>
                  <a:lnTo>
                    <a:pt x="279" y="773"/>
                  </a:lnTo>
                  <a:lnTo>
                    <a:pt x="309" y="786"/>
                  </a:lnTo>
                  <a:lnTo>
                    <a:pt x="340" y="799"/>
                  </a:lnTo>
                  <a:lnTo>
                    <a:pt x="371" y="811"/>
                  </a:lnTo>
                  <a:lnTo>
                    <a:pt x="404" y="820"/>
                  </a:lnTo>
                  <a:lnTo>
                    <a:pt x="437" y="830"/>
                  </a:lnTo>
                  <a:lnTo>
                    <a:pt x="471" y="838"/>
                  </a:lnTo>
                  <a:lnTo>
                    <a:pt x="506" y="846"/>
                  </a:lnTo>
                  <a:lnTo>
                    <a:pt x="541" y="853"/>
                  </a:lnTo>
                  <a:lnTo>
                    <a:pt x="577" y="858"/>
                  </a:lnTo>
                  <a:lnTo>
                    <a:pt x="613" y="863"/>
                  </a:lnTo>
                  <a:lnTo>
                    <a:pt x="651" y="866"/>
                  </a:lnTo>
                  <a:lnTo>
                    <a:pt x="687" y="868"/>
                  </a:lnTo>
                  <a:lnTo>
                    <a:pt x="724" y="870"/>
                  </a:lnTo>
                  <a:lnTo>
                    <a:pt x="761" y="870"/>
                  </a:lnTo>
                  <a:lnTo>
                    <a:pt x="799" y="869"/>
                  </a:lnTo>
                  <a:lnTo>
                    <a:pt x="836" y="867"/>
                  </a:lnTo>
                  <a:lnTo>
                    <a:pt x="873" y="865"/>
                  </a:lnTo>
                  <a:lnTo>
                    <a:pt x="909" y="861"/>
                  </a:lnTo>
                  <a:lnTo>
                    <a:pt x="946" y="855"/>
                  </a:lnTo>
                  <a:lnTo>
                    <a:pt x="982" y="850"/>
                  </a:lnTo>
                  <a:lnTo>
                    <a:pt x="1017" y="842"/>
                  </a:lnTo>
                  <a:lnTo>
                    <a:pt x="1051" y="834"/>
                  </a:lnTo>
                  <a:lnTo>
                    <a:pt x="1085" y="825"/>
                  </a:lnTo>
                  <a:lnTo>
                    <a:pt x="1118" y="816"/>
                  </a:lnTo>
                  <a:lnTo>
                    <a:pt x="1150" y="804"/>
                  </a:lnTo>
                  <a:lnTo>
                    <a:pt x="1181" y="792"/>
                  </a:lnTo>
                  <a:lnTo>
                    <a:pt x="1211" y="780"/>
                  </a:lnTo>
                  <a:lnTo>
                    <a:pt x="1241" y="767"/>
                  </a:lnTo>
                  <a:lnTo>
                    <a:pt x="1268" y="752"/>
                  </a:lnTo>
                  <a:lnTo>
                    <a:pt x="1294" y="737"/>
                  </a:lnTo>
                  <a:lnTo>
                    <a:pt x="1319" y="721"/>
                  </a:lnTo>
                  <a:lnTo>
                    <a:pt x="1343" y="705"/>
                  </a:lnTo>
                  <a:lnTo>
                    <a:pt x="1365" y="687"/>
                  </a:lnTo>
                  <a:lnTo>
                    <a:pt x="1386" y="670"/>
                  </a:lnTo>
                  <a:lnTo>
                    <a:pt x="1406" y="651"/>
                  </a:lnTo>
                  <a:lnTo>
                    <a:pt x="1424" y="633"/>
                  </a:lnTo>
                  <a:lnTo>
                    <a:pt x="1440" y="613"/>
                  </a:lnTo>
                  <a:lnTo>
                    <a:pt x="1453" y="593"/>
                  </a:lnTo>
                  <a:lnTo>
                    <a:pt x="1466" y="573"/>
                  </a:lnTo>
                  <a:lnTo>
                    <a:pt x="1477" y="552"/>
                  </a:lnTo>
                  <a:lnTo>
                    <a:pt x="1486" y="532"/>
                  </a:lnTo>
                  <a:lnTo>
                    <a:pt x="1494" y="510"/>
                  </a:lnTo>
                  <a:lnTo>
                    <a:pt x="1499" y="489"/>
                  </a:lnTo>
                  <a:lnTo>
                    <a:pt x="1502" y="468"/>
                  </a:lnTo>
                  <a:lnTo>
                    <a:pt x="1505" y="446"/>
                  </a:lnTo>
                  <a:lnTo>
                    <a:pt x="1505" y="425"/>
                  </a:lnTo>
                  <a:lnTo>
                    <a:pt x="1502" y="403"/>
                  </a:lnTo>
                  <a:lnTo>
                    <a:pt x="1499" y="382"/>
                  </a:lnTo>
                  <a:lnTo>
                    <a:pt x="1494" y="360"/>
                  </a:lnTo>
                  <a:lnTo>
                    <a:pt x="1486" y="340"/>
                  </a:lnTo>
                  <a:lnTo>
                    <a:pt x="1477" y="319"/>
                  </a:lnTo>
                  <a:lnTo>
                    <a:pt x="1466" y="298"/>
                  </a:lnTo>
                  <a:lnTo>
                    <a:pt x="1453" y="278"/>
                  </a:lnTo>
                  <a:lnTo>
                    <a:pt x="1440" y="258"/>
                  </a:lnTo>
                  <a:lnTo>
                    <a:pt x="1424" y="239"/>
                  </a:lnTo>
                  <a:lnTo>
                    <a:pt x="1406" y="220"/>
                  </a:lnTo>
                  <a:lnTo>
                    <a:pt x="1386" y="202"/>
                  </a:lnTo>
                  <a:lnTo>
                    <a:pt x="1365" y="183"/>
                  </a:lnTo>
                  <a:lnTo>
                    <a:pt x="1343" y="166"/>
                  </a:lnTo>
                  <a:lnTo>
                    <a:pt x="1319" y="149"/>
                  </a:lnTo>
                  <a:lnTo>
                    <a:pt x="1294" y="133"/>
                  </a:lnTo>
                  <a:lnTo>
                    <a:pt x="1268" y="119"/>
                  </a:lnTo>
                  <a:lnTo>
                    <a:pt x="1241" y="105"/>
                  </a:lnTo>
                  <a:lnTo>
                    <a:pt x="1211" y="91"/>
                  </a:lnTo>
                  <a:lnTo>
                    <a:pt x="1181" y="78"/>
                  </a:lnTo>
                  <a:lnTo>
                    <a:pt x="1150" y="66"/>
                  </a:lnTo>
                  <a:lnTo>
                    <a:pt x="1118" y="56"/>
                  </a:lnTo>
                  <a:lnTo>
                    <a:pt x="1085" y="45"/>
                  </a:lnTo>
                  <a:lnTo>
                    <a:pt x="1051" y="37"/>
                  </a:lnTo>
                  <a:lnTo>
                    <a:pt x="1017" y="28"/>
                  </a:lnTo>
                  <a:lnTo>
                    <a:pt x="982" y="22"/>
                  </a:lnTo>
                  <a:lnTo>
                    <a:pt x="946" y="15"/>
                  </a:lnTo>
                  <a:lnTo>
                    <a:pt x="909" y="10"/>
                  </a:lnTo>
                  <a:lnTo>
                    <a:pt x="873" y="7"/>
                  </a:lnTo>
                  <a:lnTo>
                    <a:pt x="836" y="4"/>
                  </a:lnTo>
                  <a:lnTo>
                    <a:pt x="799" y="1"/>
                  </a:lnTo>
                  <a:lnTo>
                    <a:pt x="761" y="0"/>
                  </a:lnTo>
                  <a:lnTo>
                    <a:pt x="724" y="1"/>
                  </a:lnTo>
                  <a:lnTo>
                    <a:pt x="687" y="2"/>
                  </a:lnTo>
                  <a:lnTo>
                    <a:pt x="651" y="5"/>
                  </a:lnTo>
                  <a:lnTo>
                    <a:pt x="613" y="8"/>
                  </a:lnTo>
                  <a:lnTo>
                    <a:pt x="577" y="13"/>
                  </a:lnTo>
                  <a:lnTo>
                    <a:pt x="541" y="18"/>
                  </a:lnTo>
                  <a:lnTo>
                    <a:pt x="506" y="25"/>
                  </a:lnTo>
                  <a:lnTo>
                    <a:pt x="471" y="32"/>
                  </a:lnTo>
                  <a:lnTo>
                    <a:pt x="437" y="41"/>
                  </a:lnTo>
                  <a:lnTo>
                    <a:pt x="404" y="50"/>
                  </a:lnTo>
                  <a:lnTo>
                    <a:pt x="371" y="61"/>
                  </a:lnTo>
                  <a:lnTo>
                    <a:pt x="340" y="72"/>
                  </a:lnTo>
                  <a:lnTo>
                    <a:pt x="309" y="84"/>
                  </a:lnTo>
                  <a:lnTo>
                    <a:pt x="279" y="97"/>
                  </a:lnTo>
                  <a:lnTo>
                    <a:pt x="250" y="111"/>
                  </a:lnTo>
                  <a:lnTo>
                    <a:pt x="224" y="126"/>
                  </a:lnTo>
                  <a:lnTo>
                    <a:pt x="198" y="142"/>
                  </a:lnTo>
                  <a:lnTo>
                    <a:pt x="174" y="158"/>
                  </a:lnTo>
                  <a:lnTo>
                    <a:pt x="150" y="175"/>
                  </a:lnTo>
                  <a:lnTo>
                    <a:pt x="129" y="192"/>
                  </a:lnTo>
                  <a:lnTo>
                    <a:pt x="109" y="210"/>
                  </a:lnTo>
                  <a:lnTo>
                    <a:pt x="91" y="229"/>
                  </a:lnTo>
                  <a:lnTo>
                    <a:pt x="73" y="248"/>
                  </a:lnTo>
                  <a:lnTo>
                    <a:pt x="59" y="268"/>
                  </a:lnTo>
                  <a:lnTo>
                    <a:pt x="45" y="288"/>
                  </a:lnTo>
                  <a:lnTo>
                    <a:pt x="33" y="308"/>
                  </a:lnTo>
                  <a:lnTo>
                    <a:pt x="22" y="329"/>
                  </a:lnTo>
                  <a:lnTo>
                    <a:pt x="15" y="350"/>
                  </a:lnTo>
                  <a:lnTo>
                    <a:pt x="9" y="371"/>
                  </a:lnTo>
                  <a:lnTo>
                    <a:pt x="3" y="392"/>
                  </a:lnTo>
                  <a:lnTo>
                    <a:pt x="1" y="415"/>
                  </a:lnTo>
                  <a:lnTo>
                    <a:pt x="0" y="436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1" name="Line 54"/>
            <p:cNvSpPr>
              <a:spLocks noChangeShapeType="1"/>
            </p:cNvSpPr>
            <p:nvPr/>
          </p:nvSpPr>
          <p:spPr bwMode="auto">
            <a:xfrm flipH="1">
              <a:off x="3274" y="1511"/>
              <a:ext cx="370" cy="2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2" name="Line 55"/>
            <p:cNvSpPr>
              <a:spLocks noChangeShapeType="1"/>
            </p:cNvSpPr>
            <p:nvPr/>
          </p:nvSpPr>
          <p:spPr bwMode="auto">
            <a:xfrm flipH="1" flipV="1">
              <a:off x="3644" y="1511"/>
              <a:ext cx="621" cy="35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3" name="Freeform 56"/>
            <p:cNvSpPr>
              <a:spLocks/>
            </p:cNvSpPr>
            <p:nvPr/>
          </p:nvSpPr>
          <p:spPr bwMode="auto">
            <a:xfrm>
              <a:off x="4265" y="1870"/>
              <a:ext cx="136" cy="376"/>
            </a:xfrm>
            <a:custGeom>
              <a:avLst/>
              <a:gdLst>
                <a:gd name="T0" fmla="*/ 0 w 346"/>
                <a:gd name="T1" fmla="*/ 966 h 966"/>
                <a:gd name="T2" fmla="*/ 32 w 346"/>
                <a:gd name="T3" fmla="*/ 947 h 966"/>
                <a:gd name="T4" fmla="*/ 63 w 346"/>
                <a:gd name="T5" fmla="*/ 927 h 966"/>
                <a:gd name="T6" fmla="*/ 92 w 346"/>
                <a:gd name="T7" fmla="*/ 906 h 966"/>
                <a:gd name="T8" fmla="*/ 120 w 346"/>
                <a:gd name="T9" fmla="*/ 885 h 966"/>
                <a:gd name="T10" fmla="*/ 147 w 346"/>
                <a:gd name="T11" fmla="*/ 863 h 966"/>
                <a:gd name="T12" fmla="*/ 171 w 346"/>
                <a:gd name="T13" fmla="*/ 840 h 966"/>
                <a:gd name="T14" fmla="*/ 196 w 346"/>
                <a:gd name="T15" fmla="*/ 817 h 966"/>
                <a:gd name="T16" fmla="*/ 217 w 346"/>
                <a:gd name="T17" fmla="*/ 794 h 966"/>
                <a:gd name="T18" fmla="*/ 237 w 346"/>
                <a:gd name="T19" fmla="*/ 769 h 966"/>
                <a:gd name="T20" fmla="*/ 256 w 346"/>
                <a:gd name="T21" fmla="*/ 745 h 966"/>
                <a:gd name="T22" fmla="*/ 272 w 346"/>
                <a:gd name="T23" fmla="*/ 720 h 966"/>
                <a:gd name="T24" fmla="*/ 288 w 346"/>
                <a:gd name="T25" fmla="*/ 695 h 966"/>
                <a:gd name="T26" fmla="*/ 301 w 346"/>
                <a:gd name="T27" fmla="*/ 669 h 966"/>
                <a:gd name="T28" fmla="*/ 313 w 346"/>
                <a:gd name="T29" fmla="*/ 642 h 966"/>
                <a:gd name="T30" fmla="*/ 323 w 346"/>
                <a:gd name="T31" fmla="*/ 617 h 966"/>
                <a:gd name="T32" fmla="*/ 331 w 346"/>
                <a:gd name="T33" fmla="*/ 590 h 966"/>
                <a:gd name="T34" fmla="*/ 337 w 346"/>
                <a:gd name="T35" fmla="*/ 564 h 966"/>
                <a:gd name="T36" fmla="*/ 343 w 346"/>
                <a:gd name="T37" fmla="*/ 537 h 966"/>
                <a:gd name="T38" fmla="*/ 345 w 346"/>
                <a:gd name="T39" fmla="*/ 510 h 966"/>
                <a:gd name="T40" fmla="*/ 346 w 346"/>
                <a:gd name="T41" fmla="*/ 484 h 966"/>
                <a:gd name="T42" fmla="*/ 345 w 346"/>
                <a:gd name="T43" fmla="*/ 457 h 966"/>
                <a:gd name="T44" fmla="*/ 343 w 346"/>
                <a:gd name="T45" fmla="*/ 430 h 966"/>
                <a:gd name="T46" fmla="*/ 337 w 346"/>
                <a:gd name="T47" fmla="*/ 403 h 966"/>
                <a:gd name="T48" fmla="*/ 331 w 346"/>
                <a:gd name="T49" fmla="*/ 376 h 966"/>
                <a:gd name="T50" fmla="*/ 323 w 346"/>
                <a:gd name="T51" fmla="*/ 351 h 966"/>
                <a:gd name="T52" fmla="*/ 313 w 346"/>
                <a:gd name="T53" fmla="*/ 324 h 966"/>
                <a:gd name="T54" fmla="*/ 301 w 346"/>
                <a:gd name="T55" fmla="*/ 299 h 966"/>
                <a:gd name="T56" fmla="*/ 288 w 346"/>
                <a:gd name="T57" fmla="*/ 272 h 966"/>
                <a:gd name="T58" fmla="*/ 272 w 346"/>
                <a:gd name="T59" fmla="*/ 247 h 966"/>
                <a:gd name="T60" fmla="*/ 256 w 346"/>
                <a:gd name="T61" fmla="*/ 222 h 966"/>
                <a:gd name="T62" fmla="*/ 237 w 346"/>
                <a:gd name="T63" fmla="*/ 197 h 966"/>
                <a:gd name="T64" fmla="*/ 217 w 346"/>
                <a:gd name="T65" fmla="*/ 173 h 966"/>
                <a:gd name="T66" fmla="*/ 196 w 346"/>
                <a:gd name="T67" fmla="*/ 150 h 966"/>
                <a:gd name="T68" fmla="*/ 171 w 346"/>
                <a:gd name="T69" fmla="*/ 126 h 966"/>
                <a:gd name="T70" fmla="*/ 147 w 346"/>
                <a:gd name="T71" fmla="*/ 104 h 966"/>
                <a:gd name="T72" fmla="*/ 120 w 346"/>
                <a:gd name="T73" fmla="*/ 82 h 966"/>
                <a:gd name="T74" fmla="*/ 92 w 346"/>
                <a:gd name="T75" fmla="*/ 60 h 966"/>
                <a:gd name="T76" fmla="*/ 63 w 346"/>
                <a:gd name="T77" fmla="*/ 40 h 966"/>
                <a:gd name="T78" fmla="*/ 32 w 346"/>
                <a:gd name="T79" fmla="*/ 20 h 966"/>
                <a:gd name="T80" fmla="*/ 0 w 346"/>
                <a:gd name="T81" fmla="*/ 0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46" h="966">
                  <a:moveTo>
                    <a:pt x="0" y="966"/>
                  </a:moveTo>
                  <a:lnTo>
                    <a:pt x="32" y="947"/>
                  </a:lnTo>
                  <a:lnTo>
                    <a:pt x="63" y="927"/>
                  </a:lnTo>
                  <a:lnTo>
                    <a:pt x="92" y="906"/>
                  </a:lnTo>
                  <a:lnTo>
                    <a:pt x="120" y="885"/>
                  </a:lnTo>
                  <a:lnTo>
                    <a:pt x="147" y="863"/>
                  </a:lnTo>
                  <a:lnTo>
                    <a:pt x="171" y="840"/>
                  </a:lnTo>
                  <a:lnTo>
                    <a:pt x="196" y="817"/>
                  </a:lnTo>
                  <a:lnTo>
                    <a:pt x="217" y="794"/>
                  </a:lnTo>
                  <a:lnTo>
                    <a:pt x="237" y="769"/>
                  </a:lnTo>
                  <a:lnTo>
                    <a:pt x="256" y="745"/>
                  </a:lnTo>
                  <a:lnTo>
                    <a:pt x="272" y="720"/>
                  </a:lnTo>
                  <a:lnTo>
                    <a:pt x="288" y="695"/>
                  </a:lnTo>
                  <a:lnTo>
                    <a:pt x="301" y="669"/>
                  </a:lnTo>
                  <a:lnTo>
                    <a:pt x="313" y="642"/>
                  </a:lnTo>
                  <a:lnTo>
                    <a:pt x="323" y="617"/>
                  </a:lnTo>
                  <a:lnTo>
                    <a:pt x="331" y="590"/>
                  </a:lnTo>
                  <a:lnTo>
                    <a:pt x="337" y="564"/>
                  </a:lnTo>
                  <a:lnTo>
                    <a:pt x="343" y="537"/>
                  </a:lnTo>
                  <a:lnTo>
                    <a:pt x="345" y="510"/>
                  </a:lnTo>
                  <a:lnTo>
                    <a:pt x="346" y="484"/>
                  </a:lnTo>
                  <a:lnTo>
                    <a:pt x="345" y="457"/>
                  </a:lnTo>
                  <a:lnTo>
                    <a:pt x="343" y="430"/>
                  </a:lnTo>
                  <a:lnTo>
                    <a:pt x="337" y="403"/>
                  </a:lnTo>
                  <a:lnTo>
                    <a:pt x="331" y="376"/>
                  </a:lnTo>
                  <a:lnTo>
                    <a:pt x="323" y="351"/>
                  </a:lnTo>
                  <a:lnTo>
                    <a:pt x="313" y="324"/>
                  </a:lnTo>
                  <a:lnTo>
                    <a:pt x="301" y="299"/>
                  </a:lnTo>
                  <a:lnTo>
                    <a:pt x="288" y="272"/>
                  </a:lnTo>
                  <a:lnTo>
                    <a:pt x="272" y="247"/>
                  </a:lnTo>
                  <a:lnTo>
                    <a:pt x="256" y="222"/>
                  </a:lnTo>
                  <a:lnTo>
                    <a:pt x="237" y="197"/>
                  </a:lnTo>
                  <a:lnTo>
                    <a:pt x="217" y="173"/>
                  </a:lnTo>
                  <a:lnTo>
                    <a:pt x="196" y="150"/>
                  </a:lnTo>
                  <a:lnTo>
                    <a:pt x="171" y="126"/>
                  </a:lnTo>
                  <a:lnTo>
                    <a:pt x="147" y="104"/>
                  </a:lnTo>
                  <a:lnTo>
                    <a:pt x="120" y="82"/>
                  </a:lnTo>
                  <a:lnTo>
                    <a:pt x="92" y="60"/>
                  </a:lnTo>
                  <a:lnTo>
                    <a:pt x="63" y="40"/>
                  </a:lnTo>
                  <a:lnTo>
                    <a:pt x="32" y="2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4" name="Line 57"/>
            <p:cNvSpPr>
              <a:spLocks noChangeShapeType="1"/>
            </p:cNvSpPr>
            <p:nvPr/>
          </p:nvSpPr>
          <p:spPr bwMode="auto">
            <a:xfrm flipV="1">
              <a:off x="3674" y="2246"/>
              <a:ext cx="591" cy="34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5" name="Line 58"/>
            <p:cNvSpPr>
              <a:spLocks noChangeShapeType="1"/>
            </p:cNvSpPr>
            <p:nvPr/>
          </p:nvSpPr>
          <p:spPr bwMode="auto">
            <a:xfrm>
              <a:off x="2296" y="1696"/>
              <a:ext cx="444" cy="25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6" name="Line 59"/>
            <p:cNvSpPr>
              <a:spLocks noChangeShapeType="1"/>
            </p:cNvSpPr>
            <p:nvPr/>
          </p:nvSpPr>
          <p:spPr bwMode="auto">
            <a:xfrm>
              <a:off x="2685" y="473"/>
              <a:ext cx="681" cy="39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" name="Line 60"/>
            <p:cNvSpPr>
              <a:spLocks noChangeShapeType="1"/>
            </p:cNvSpPr>
            <p:nvPr/>
          </p:nvSpPr>
          <p:spPr bwMode="auto">
            <a:xfrm>
              <a:off x="4401" y="2058"/>
              <a:ext cx="0" cy="4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603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60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60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260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260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500"/>
                                        <p:tgtEl>
                                          <p:spTgt spid="2603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2603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3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1" dur="500"/>
                                        <p:tgtEl>
                                          <p:spTgt spid="2603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6" dur="500"/>
                                        <p:tgtEl>
                                          <p:spTgt spid="260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2603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260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0362" grpId="0" animBg="1"/>
      <p:bldP spid="260363" grpId="0" animBg="1"/>
      <p:bldP spid="260365" grpId="0" animBg="1"/>
      <p:bldP spid="260364" grpId="0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7" name="组合 316"/>
          <p:cNvGrpSpPr/>
          <p:nvPr/>
        </p:nvGrpSpPr>
        <p:grpSpPr>
          <a:xfrm>
            <a:off x="179388" y="684213"/>
            <a:ext cx="6048375" cy="5408612"/>
            <a:chOff x="179388" y="684213"/>
            <a:chExt cx="6048375" cy="5408612"/>
          </a:xfrm>
        </p:grpSpPr>
        <p:grpSp>
          <p:nvGrpSpPr>
            <p:cNvPr id="318" name="Group 228"/>
            <p:cNvGrpSpPr>
              <a:grpSpLocks/>
            </p:cNvGrpSpPr>
            <p:nvPr/>
          </p:nvGrpSpPr>
          <p:grpSpPr bwMode="auto">
            <a:xfrm>
              <a:off x="1776414" y="4418013"/>
              <a:ext cx="388938" cy="666750"/>
              <a:chOff x="1119" y="2783"/>
              <a:chExt cx="310" cy="420"/>
            </a:xfrm>
          </p:grpSpPr>
          <p:grpSp>
            <p:nvGrpSpPr>
              <p:cNvPr id="536" name="Group 229"/>
              <p:cNvGrpSpPr>
                <a:grpSpLocks/>
              </p:cNvGrpSpPr>
              <p:nvPr/>
            </p:nvGrpSpPr>
            <p:grpSpPr bwMode="auto">
              <a:xfrm>
                <a:off x="1119" y="2784"/>
                <a:ext cx="310" cy="419"/>
                <a:chOff x="1119" y="2784"/>
                <a:chExt cx="310" cy="419"/>
              </a:xfrm>
            </p:grpSpPr>
            <p:grpSp>
              <p:nvGrpSpPr>
                <p:cNvPr id="538" name="Group 230"/>
                <p:cNvGrpSpPr>
                  <a:grpSpLocks/>
                </p:cNvGrpSpPr>
                <p:nvPr/>
              </p:nvGrpSpPr>
              <p:grpSpPr bwMode="auto">
                <a:xfrm>
                  <a:off x="1119" y="2784"/>
                  <a:ext cx="44" cy="419"/>
                  <a:chOff x="1119" y="2784"/>
                  <a:chExt cx="0" cy="456"/>
                </a:xfrm>
              </p:grpSpPr>
              <p:sp>
                <p:nvSpPr>
                  <p:cNvPr id="545" name="Line 231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19" y="3194"/>
                    <a:ext cx="0" cy="4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6" name="Line 232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19" y="3082"/>
                    <a:ext cx="0" cy="9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7" name="Line 233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19" y="2967"/>
                    <a:ext cx="0" cy="9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8" name="Line 23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19" y="2853"/>
                    <a:ext cx="0" cy="9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9" name="Line 235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19" y="2784"/>
                    <a:ext cx="0" cy="4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539" name="Group 236"/>
                <p:cNvGrpSpPr>
                  <a:grpSpLocks/>
                </p:cNvGrpSpPr>
                <p:nvPr/>
              </p:nvGrpSpPr>
              <p:grpSpPr bwMode="auto">
                <a:xfrm flipH="1">
                  <a:off x="1365" y="2784"/>
                  <a:ext cx="64" cy="419"/>
                  <a:chOff x="1364" y="2784"/>
                  <a:chExt cx="0" cy="456"/>
                </a:xfrm>
              </p:grpSpPr>
              <p:sp>
                <p:nvSpPr>
                  <p:cNvPr id="540" name="Line 237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64" y="3194"/>
                    <a:ext cx="0" cy="4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1" name="Line 238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64" y="3082"/>
                    <a:ext cx="0" cy="9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2" name="Line 23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64" y="2967"/>
                    <a:ext cx="0" cy="9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3" name="Line 24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64" y="2853"/>
                    <a:ext cx="0" cy="9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4" name="Line 241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64" y="2784"/>
                    <a:ext cx="0" cy="4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537" name="Line 242"/>
              <p:cNvSpPr>
                <a:spLocks noChangeShapeType="1"/>
              </p:cNvSpPr>
              <p:nvPr/>
            </p:nvSpPr>
            <p:spPr bwMode="auto">
              <a:xfrm>
                <a:off x="1126" y="2783"/>
                <a:ext cx="24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prstDash val="lg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19" name="Group 3"/>
            <p:cNvGrpSpPr>
              <a:grpSpLocks/>
            </p:cNvGrpSpPr>
            <p:nvPr/>
          </p:nvGrpSpPr>
          <p:grpSpPr bwMode="auto">
            <a:xfrm>
              <a:off x="179388" y="684213"/>
              <a:ext cx="6048375" cy="5408612"/>
              <a:chOff x="113" y="431"/>
              <a:chExt cx="3810" cy="3407"/>
            </a:xfrm>
          </p:grpSpPr>
          <p:grpSp>
            <p:nvGrpSpPr>
              <p:cNvPr id="343" name="Group 4"/>
              <p:cNvGrpSpPr>
                <a:grpSpLocks/>
              </p:cNvGrpSpPr>
              <p:nvPr/>
            </p:nvGrpSpPr>
            <p:grpSpPr bwMode="auto">
              <a:xfrm>
                <a:off x="113" y="431"/>
                <a:ext cx="3810" cy="3407"/>
                <a:chOff x="113" y="431"/>
                <a:chExt cx="3810" cy="3407"/>
              </a:xfrm>
            </p:grpSpPr>
            <p:sp>
              <p:nvSpPr>
                <p:cNvPr id="369" name="Line 5"/>
                <p:cNvSpPr>
                  <a:spLocks noChangeShapeType="1"/>
                </p:cNvSpPr>
                <p:nvPr/>
              </p:nvSpPr>
              <p:spPr bwMode="auto">
                <a:xfrm>
                  <a:off x="1243" y="431"/>
                  <a:ext cx="0" cy="9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70" name="Line 6"/>
                <p:cNvSpPr>
                  <a:spLocks noChangeShapeType="1"/>
                </p:cNvSpPr>
                <p:nvPr/>
              </p:nvSpPr>
              <p:spPr bwMode="auto">
                <a:xfrm>
                  <a:off x="1243" y="569"/>
                  <a:ext cx="0" cy="3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71" name="Line 7"/>
                <p:cNvSpPr>
                  <a:spLocks noChangeShapeType="1"/>
                </p:cNvSpPr>
                <p:nvPr/>
              </p:nvSpPr>
              <p:spPr bwMode="auto">
                <a:xfrm>
                  <a:off x="1243" y="636"/>
                  <a:ext cx="0" cy="19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72" name="Line 8"/>
                <p:cNvSpPr>
                  <a:spLocks noChangeShapeType="1"/>
                </p:cNvSpPr>
                <p:nvPr/>
              </p:nvSpPr>
              <p:spPr bwMode="auto">
                <a:xfrm>
                  <a:off x="1243" y="865"/>
                  <a:ext cx="0" cy="3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73" name="Line 9"/>
                <p:cNvSpPr>
                  <a:spLocks noChangeShapeType="1"/>
                </p:cNvSpPr>
                <p:nvPr/>
              </p:nvSpPr>
              <p:spPr bwMode="auto">
                <a:xfrm>
                  <a:off x="1243" y="934"/>
                  <a:ext cx="0" cy="19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74" name="Line 10"/>
                <p:cNvSpPr>
                  <a:spLocks noChangeShapeType="1"/>
                </p:cNvSpPr>
                <p:nvPr/>
              </p:nvSpPr>
              <p:spPr bwMode="auto">
                <a:xfrm>
                  <a:off x="1243" y="1161"/>
                  <a:ext cx="0" cy="3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75" name="Line 11"/>
                <p:cNvSpPr>
                  <a:spLocks noChangeShapeType="1"/>
                </p:cNvSpPr>
                <p:nvPr/>
              </p:nvSpPr>
              <p:spPr bwMode="auto">
                <a:xfrm>
                  <a:off x="1243" y="1230"/>
                  <a:ext cx="0" cy="19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76" name="Line 12"/>
                <p:cNvSpPr>
                  <a:spLocks noChangeShapeType="1"/>
                </p:cNvSpPr>
                <p:nvPr/>
              </p:nvSpPr>
              <p:spPr bwMode="auto">
                <a:xfrm>
                  <a:off x="1243" y="1457"/>
                  <a:ext cx="0" cy="3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77" name="Line 13"/>
                <p:cNvSpPr>
                  <a:spLocks noChangeShapeType="1"/>
                </p:cNvSpPr>
                <p:nvPr/>
              </p:nvSpPr>
              <p:spPr bwMode="auto">
                <a:xfrm>
                  <a:off x="1243" y="1526"/>
                  <a:ext cx="0" cy="19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78" name="Line 14"/>
                <p:cNvSpPr>
                  <a:spLocks noChangeShapeType="1"/>
                </p:cNvSpPr>
                <p:nvPr/>
              </p:nvSpPr>
              <p:spPr bwMode="auto">
                <a:xfrm>
                  <a:off x="1243" y="1755"/>
                  <a:ext cx="0" cy="3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79" name="Line 15"/>
                <p:cNvSpPr>
                  <a:spLocks noChangeShapeType="1"/>
                </p:cNvSpPr>
                <p:nvPr/>
              </p:nvSpPr>
              <p:spPr bwMode="auto">
                <a:xfrm>
                  <a:off x="1243" y="1822"/>
                  <a:ext cx="0" cy="19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0" name="Line 16"/>
                <p:cNvSpPr>
                  <a:spLocks noChangeShapeType="1"/>
                </p:cNvSpPr>
                <p:nvPr/>
              </p:nvSpPr>
              <p:spPr bwMode="auto">
                <a:xfrm>
                  <a:off x="1243" y="2051"/>
                  <a:ext cx="0" cy="3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1" name="Line 17"/>
                <p:cNvSpPr>
                  <a:spLocks noChangeShapeType="1"/>
                </p:cNvSpPr>
                <p:nvPr/>
              </p:nvSpPr>
              <p:spPr bwMode="auto">
                <a:xfrm>
                  <a:off x="1243" y="2118"/>
                  <a:ext cx="0" cy="10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2" name="Line 18"/>
                <p:cNvSpPr>
                  <a:spLocks noChangeShapeType="1"/>
                </p:cNvSpPr>
                <p:nvPr/>
              </p:nvSpPr>
              <p:spPr bwMode="auto">
                <a:xfrm>
                  <a:off x="180" y="2164"/>
                  <a:ext cx="2125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3" name="Line 19"/>
                <p:cNvSpPr>
                  <a:spLocks noChangeShapeType="1"/>
                </p:cNvSpPr>
                <p:nvPr/>
              </p:nvSpPr>
              <p:spPr bwMode="auto">
                <a:xfrm>
                  <a:off x="180" y="2542"/>
                  <a:ext cx="2125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4" name="Line 20"/>
                <p:cNvSpPr>
                  <a:spLocks noChangeShapeType="1"/>
                </p:cNvSpPr>
                <p:nvPr/>
              </p:nvSpPr>
              <p:spPr bwMode="auto">
                <a:xfrm>
                  <a:off x="1243" y="2496"/>
                  <a:ext cx="0" cy="1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5" name="Line 21"/>
                <p:cNvSpPr>
                  <a:spLocks noChangeShapeType="1"/>
                </p:cNvSpPr>
                <p:nvPr/>
              </p:nvSpPr>
              <p:spPr bwMode="auto">
                <a:xfrm>
                  <a:off x="1243" y="2702"/>
                  <a:ext cx="0" cy="3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6" name="Line 22"/>
                <p:cNvSpPr>
                  <a:spLocks noChangeShapeType="1"/>
                </p:cNvSpPr>
                <p:nvPr/>
              </p:nvSpPr>
              <p:spPr bwMode="auto">
                <a:xfrm>
                  <a:off x="1243" y="2771"/>
                  <a:ext cx="0" cy="19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7" name="Line 23"/>
                <p:cNvSpPr>
                  <a:spLocks noChangeShapeType="1"/>
                </p:cNvSpPr>
                <p:nvPr/>
              </p:nvSpPr>
              <p:spPr bwMode="auto">
                <a:xfrm>
                  <a:off x="1243" y="2998"/>
                  <a:ext cx="0" cy="3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8" name="Line 24"/>
                <p:cNvSpPr>
                  <a:spLocks noChangeShapeType="1"/>
                </p:cNvSpPr>
                <p:nvPr/>
              </p:nvSpPr>
              <p:spPr bwMode="auto">
                <a:xfrm>
                  <a:off x="1243" y="3067"/>
                  <a:ext cx="0" cy="19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9" name="Line 25"/>
                <p:cNvSpPr>
                  <a:spLocks noChangeShapeType="1"/>
                </p:cNvSpPr>
                <p:nvPr/>
              </p:nvSpPr>
              <p:spPr bwMode="auto">
                <a:xfrm>
                  <a:off x="1243" y="3294"/>
                  <a:ext cx="0" cy="3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0" name="Line 26"/>
                <p:cNvSpPr>
                  <a:spLocks noChangeShapeType="1"/>
                </p:cNvSpPr>
                <p:nvPr/>
              </p:nvSpPr>
              <p:spPr bwMode="auto">
                <a:xfrm>
                  <a:off x="1243" y="3363"/>
                  <a:ext cx="0" cy="19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1" name="Line 27"/>
                <p:cNvSpPr>
                  <a:spLocks noChangeShapeType="1"/>
                </p:cNvSpPr>
                <p:nvPr/>
              </p:nvSpPr>
              <p:spPr bwMode="auto">
                <a:xfrm>
                  <a:off x="1243" y="3592"/>
                  <a:ext cx="0" cy="3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2" name="Line 28"/>
                <p:cNvSpPr>
                  <a:spLocks noChangeShapeType="1"/>
                </p:cNvSpPr>
                <p:nvPr/>
              </p:nvSpPr>
              <p:spPr bwMode="auto">
                <a:xfrm>
                  <a:off x="1243" y="3659"/>
                  <a:ext cx="0" cy="16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3" name="Line 29"/>
                <p:cNvSpPr>
                  <a:spLocks noChangeShapeType="1"/>
                </p:cNvSpPr>
                <p:nvPr/>
              </p:nvSpPr>
              <p:spPr bwMode="auto">
                <a:xfrm>
                  <a:off x="2627" y="2164"/>
                  <a:ext cx="1216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grpSp>
              <p:nvGrpSpPr>
                <p:cNvPr id="394" name="Group 30"/>
                <p:cNvGrpSpPr>
                  <a:grpSpLocks/>
                </p:cNvGrpSpPr>
                <p:nvPr/>
              </p:nvGrpSpPr>
              <p:grpSpPr bwMode="auto">
                <a:xfrm>
                  <a:off x="180" y="2542"/>
                  <a:ext cx="2125" cy="1216"/>
                  <a:chOff x="180" y="2542"/>
                  <a:chExt cx="2125" cy="1216"/>
                </a:xfrm>
              </p:grpSpPr>
              <p:sp>
                <p:nvSpPr>
                  <p:cNvPr id="528" name="Line 31"/>
                  <p:cNvSpPr>
                    <a:spLocks noChangeShapeType="1"/>
                  </p:cNvSpPr>
                  <p:nvPr/>
                </p:nvSpPr>
                <p:spPr bwMode="auto">
                  <a:xfrm>
                    <a:off x="180" y="2542"/>
                    <a:ext cx="2125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9" name="Line 32"/>
                  <p:cNvSpPr>
                    <a:spLocks noChangeShapeType="1"/>
                  </p:cNvSpPr>
                  <p:nvPr/>
                </p:nvSpPr>
                <p:spPr bwMode="auto">
                  <a:xfrm>
                    <a:off x="2305" y="2542"/>
                    <a:ext cx="0" cy="881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0" name="Line 3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513" y="3758"/>
                    <a:ext cx="145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1" name="Line 3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80" y="2542"/>
                    <a:ext cx="0" cy="881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2" name="Line 35"/>
                  <p:cNvSpPr>
                    <a:spLocks noChangeShapeType="1"/>
                  </p:cNvSpPr>
                  <p:nvPr/>
                </p:nvSpPr>
                <p:spPr bwMode="auto">
                  <a:xfrm>
                    <a:off x="180" y="3423"/>
                    <a:ext cx="0" cy="335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3" name="Line 36"/>
                  <p:cNvSpPr>
                    <a:spLocks noChangeShapeType="1"/>
                  </p:cNvSpPr>
                  <p:nvPr/>
                </p:nvSpPr>
                <p:spPr bwMode="auto">
                  <a:xfrm>
                    <a:off x="180" y="3758"/>
                    <a:ext cx="33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4" name="Line 37"/>
                  <p:cNvSpPr>
                    <a:spLocks noChangeShapeType="1"/>
                  </p:cNvSpPr>
                  <p:nvPr/>
                </p:nvSpPr>
                <p:spPr bwMode="auto">
                  <a:xfrm>
                    <a:off x="2305" y="3423"/>
                    <a:ext cx="0" cy="335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5" name="Line 3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970" y="3758"/>
                    <a:ext cx="335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395" name="Group 39"/>
                <p:cNvGrpSpPr>
                  <a:grpSpLocks/>
                </p:cNvGrpSpPr>
                <p:nvPr/>
              </p:nvGrpSpPr>
              <p:grpSpPr bwMode="auto">
                <a:xfrm>
                  <a:off x="180" y="1799"/>
                  <a:ext cx="2125" cy="365"/>
                  <a:chOff x="180" y="1799"/>
                  <a:chExt cx="2125" cy="365"/>
                </a:xfrm>
              </p:grpSpPr>
              <p:sp>
                <p:nvSpPr>
                  <p:cNvPr id="524" name="Line 40"/>
                  <p:cNvSpPr>
                    <a:spLocks noChangeShapeType="1"/>
                  </p:cNvSpPr>
                  <p:nvPr/>
                </p:nvSpPr>
                <p:spPr bwMode="auto">
                  <a:xfrm>
                    <a:off x="180" y="2164"/>
                    <a:ext cx="2125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5" name="Line 41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05" y="1799"/>
                    <a:ext cx="0" cy="365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6" name="Line 42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80" y="1799"/>
                    <a:ext cx="2125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7" name="Line 43"/>
                  <p:cNvSpPr>
                    <a:spLocks noChangeShapeType="1"/>
                  </p:cNvSpPr>
                  <p:nvPr/>
                </p:nvSpPr>
                <p:spPr bwMode="auto">
                  <a:xfrm>
                    <a:off x="180" y="1799"/>
                    <a:ext cx="0" cy="365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396" name="Line 44"/>
                <p:cNvSpPr>
                  <a:spLocks noChangeShapeType="1"/>
                </p:cNvSpPr>
                <p:nvPr/>
              </p:nvSpPr>
              <p:spPr bwMode="auto">
                <a:xfrm>
                  <a:off x="2534" y="2449"/>
                  <a:ext cx="1389" cy="1389"/>
                </a:xfrm>
                <a:prstGeom prst="line">
                  <a:avLst/>
                </a:prstGeom>
                <a:noFill/>
                <a:ln w="19050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grpSp>
              <p:nvGrpSpPr>
                <p:cNvPr id="397" name="Group 45"/>
                <p:cNvGrpSpPr>
                  <a:grpSpLocks/>
                </p:cNvGrpSpPr>
                <p:nvPr/>
              </p:nvGrpSpPr>
              <p:grpSpPr bwMode="auto">
                <a:xfrm>
                  <a:off x="2627" y="1799"/>
                  <a:ext cx="1216" cy="365"/>
                  <a:chOff x="2627" y="1799"/>
                  <a:chExt cx="1216" cy="365"/>
                </a:xfrm>
              </p:grpSpPr>
              <p:sp>
                <p:nvSpPr>
                  <p:cNvPr id="520" name="Line 46"/>
                  <p:cNvSpPr>
                    <a:spLocks noChangeShapeType="1"/>
                  </p:cNvSpPr>
                  <p:nvPr/>
                </p:nvSpPr>
                <p:spPr bwMode="auto">
                  <a:xfrm>
                    <a:off x="2627" y="2164"/>
                    <a:ext cx="121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1" name="Line 47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843" y="1799"/>
                    <a:ext cx="0" cy="365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2" name="Line 4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2627" y="1799"/>
                    <a:ext cx="121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3" name="Line 49"/>
                  <p:cNvSpPr>
                    <a:spLocks noChangeShapeType="1"/>
                  </p:cNvSpPr>
                  <p:nvPr/>
                </p:nvSpPr>
                <p:spPr bwMode="auto">
                  <a:xfrm>
                    <a:off x="2627" y="1799"/>
                    <a:ext cx="0" cy="365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398" name="Group 50"/>
                <p:cNvGrpSpPr>
                  <a:grpSpLocks/>
                </p:cNvGrpSpPr>
                <p:nvPr/>
              </p:nvGrpSpPr>
              <p:grpSpPr bwMode="auto">
                <a:xfrm>
                  <a:off x="180" y="3423"/>
                  <a:ext cx="2125" cy="335"/>
                  <a:chOff x="180" y="3423"/>
                  <a:chExt cx="2125" cy="335"/>
                </a:xfrm>
              </p:grpSpPr>
              <p:sp>
                <p:nvSpPr>
                  <p:cNvPr id="516" name="Line 51"/>
                  <p:cNvSpPr>
                    <a:spLocks noChangeShapeType="1"/>
                  </p:cNvSpPr>
                  <p:nvPr/>
                </p:nvSpPr>
                <p:spPr bwMode="auto">
                  <a:xfrm>
                    <a:off x="180" y="3423"/>
                    <a:ext cx="0" cy="335"/>
                  </a:xfrm>
                  <a:prstGeom prst="line">
                    <a:avLst/>
                  </a:prstGeom>
                  <a:noFill/>
                  <a:ln w="57150">
                    <a:solidFill>
                      <a:schemeClr val="bg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7" name="Line 52"/>
                  <p:cNvSpPr>
                    <a:spLocks noChangeShapeType="1"/>
                  </p:cNvSpPr>
                  <p:nvPr/>
                </p:nvSpPr>
                <p:spPr bwMode="auto">
                  <a:xfrm>
                    <a:off x="180" y="3758"/>
                    <a:ext cx="333" cy="0"/>
                  </a:xfrm>
                  <a:prstGeom prst="line">
                    <a:avLst/>
                  </a:prstGeom>
                  <a:noFill/>
                  <a:ln w="57150">
                    <a:solidFill>
                      <a:schemeClr val="bg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8" name="Line 53"/>
                  <p:cNvSpPr>
                    <a:spLocks noChangeShapeType="1"/>
                  </p:cNvSpPr>
                  <p:nvPr/>
                </p:nvSpPr>
                <p:spPr bwMode="auto">
                  <a:xfrm>
                    <a:off x="2305" y="3423"/>
                    <a:ext cx="0" cy="335"/>
                  </a:xfrm>
                  <a:prstGeom prst="line">
                    <a:avLst/>
                  </a:prstGeom>
                  <a:noFill/>
                  <a:ln w="57150">
                    <a:solidFill>
                      <a:schemeClr val="bg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9" name="Line 5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970" y="3758"/>
                    <a:ext cx="335" cy="0"/>
                  </a:xfrm>
                  <a:prstGeom prst="line">
                    <a:avLst/>
                  </a:prstGeom>
                  <a:noFill/>
                  <a:ln w="57150">
                    <a:solidFill>
                      <a:schemeClr val="bg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399" name="Group 55"/>
                <p:cNvGrpSpPr>
                  <a:grpSpLocks/>
                </p:cNvGrpSpPr>
                <p:nvPr/>
              </p:nvGrpSpPr>
              <p:grpSpPr bwMode="auto">
                <a:xfrm>
                  <a:off x="180" y="3423"/>
                  <a:ext cx="2125" cy="335"/>
                  <a:chOff x="180" y="3423"/>
                  <a:chExt cx="2125" cy="335"/>
                </a:xfrm>
              </p:grpSpPr>
              <p:sp>
                <p:nvSpPr>
                  <p:cNvPr id="514" name="Freeform 56"/>
                  <p:cNvSpPr>
                    <a:spLocks/>
                  </p:cNvSpPr>
                  <p:nvPr/>
                </p:nvSpPr>
                <p:spPr bwMode="auto">
                  <a:xfrm>
                    <a:off x="180" y="3423"/>
                    <a:ext cx="333" cy="335"/>
                  </a:xfrm>
                  <a:custGeom>
                    <a:avLst/>
                    <a:gdLst>
                      <a:gd name="T0" fmla="*/ 0 w 1082"/>
                      <a:gd name="T1" fmla="*/ 0 h 1083"/>
                      <a:gd name="T2" fmla="*/ 0 w 1082"/>
                      <a:gd name="T3" fmla="*/ 42 h 1083"/>
                      <a:gd name="T4" fmla="*/ 3 w 1082"/>
                      <a:gd name="T5" fmla="*/ 85 h 1083"/>
                      <a:gd name="T6" fmla="*/ 6 w 1082"/>
                      <a:gd name="T7" fmla="*/ 127 h 1083"/>
                      <a:gd name="T8" fmla="*/ 13 w 1082"/>
                      <a:gd name="T9" fmla="*/ 169 h 1083"/>
                      <a:gd name="T10" fmla="*/ 20 w 1082"/>
                      <a:gd name="T11" fmla="*/ 211 h 1083"/>
                      <a:gd name="T12" fmla="*/ 30 w 1082"/>
                      <a:gd name="T13" fmla="*/ 253 h 1083"/>
                      <a:gd name="T14" fmla="*/ 39 w 1082"/>
                      <a:gd name="T15" fmla="*/ 294 h 1083"/>
                      <a:gd name="T16" fmla="*/ 53 w 1082"/>
                      <a:gd name="T17" fmla="*/ 335 h 1083"/>
                      <a:gd name="T18" fmla="*/ 66 w 1082"/>
                      <a:gd name="T19" fmla="*/ 375 h 1083"/>
                      <a:gd name="T20" fmla="*/ 81 w 1082"/>
                      <a:gd name="T21" fmla="*/ 414 h 1083"/>
                      <a:gd name="T22" fmla="*/ 99 w 1082"/>
                      <a:gd name="T23" fmla="*/ 453 h 1083"/>
                      <a:gd name="T24" fmla="*/ 117 w 1082"/>
                      <a:gd name="T25" fmla="*/ 492 h 1083"/>
                      <a:gd name="T26" fmla="*/ 138 w 1082"/>
                      <a:gd name="T27" fmla="*/ 529 h 1083"/>
                      <a:gd name="T28" fmla="*/ 159 w 1082"/>
                      <a:gd name="T29" fmla="*/ 566 h 1083"/>
                      <a:gd name="T30" fmla="*/ 182 w 1082"/>
                      <a:gd name="T31" fmla="*/ 601 h 1083"/>
                      <a:gd name="T32" fmla="*/ 206 w 1082"/>
                      <a:gd name="T33" fmla="*/ 637 h 1083"/>
                      <a:gd name="T34" fmla="*/ 232 w 1082"/>
                      <a:gd name="T35" fmla="*/ 671 h 1083"/>
                      <a:gd name="T36" fmla="*/ 258 w 1082"/>
                      <a:gd name="T37" fmla="*/ 703 h 1083"/>
                      <a:gd name="T38" fmla="*/ 287 w 1082"/>
                      <a:gd name="T39" fmla="*/ 735 h 1083"/>
                      <a:gd name="T40" fmla="*/ 316 w 1082"/>
                      <a:gd name="T41" fmla="*/ 766 h 1083"/>
                      <a:gd name="T42" fmla="*/ 347 w 1082"/>
                      <a:gd name="T43" fmla="*/ 796 h 1083"/>
                      <a:gd name="T44" fmla="*/ 379 w 1082"/>
                      <a:gd name="T45" fmla="*/ 823 h 1083"/>
                      <a:gd name="T46" fmla="*/ 412 w 1082"/>
                      <a:gd name="T47" fmla="*/ 851 h 1083"/>
                      <a:gd name="T48" fmla="*/ 445 w 1082"/>
                      <a:gd name="T49" fmla="*/ 876 h 1083"/>
                      <a:gd name="T50" fmla="*/ 480 w 1082"/>
                      <a:gd name="T51" fmla="*/ 901 h 1083"/>
                      <a:gd name="T52" fmla="*/ 516 w 1082"/>
                      <a:gd name="T53" fmla="*/ 924 h 1083"/>
                      <a:gd name="T54" fmla="*/ 552 w 1082"/>
                      <a:gd name="T55" fmla="*/ 945 h 1083"/>
                      <a:gd name="T56" fmla="*/ 590 w 1082"/>
                      <a:gd name="T57" fmla="*/ 965 h 1083"/>
                      <a:gd name="T58" fmla="*/ 629 w 1082"/>
                      <a:gd name="T59" fmla="*/ 984 h 1083"/>
                      <a:gd name="T60" fmla="*/ 667 w 1082"/>
                      <a:gd name="T61" fmla="*/ 1000 h 1083"/>
                      <a:gd name="T62" fmla="*/ 707 w 1082"/>
                      <a:gd name="T63" fmla="*/ 1016 h 1083"/>
                      <a:gd name="T64" fmla="*/ 747 w 1082"/>
                      <a:gd name="T65" fmla="*/ 1030 h 1083"/>
                      <a:gd name="T66" fmla="*/ 788 w 1082"/>
                      <a:gd name="T67" fmla="*/ 1042 h 1083"/>
                      <a:gd name="T68" fmla="*/ 829 w 1082"/>
                      <a:gd name="T69" fmla="*/ 1053 h 1083"/>
                      <a:gd name="T70" fmla="*/ 871 w 1082"/>
                      <a:gd name="T71" fmla="*/ 1062 h 1083"/>
                      <a:gd name="T72" fmla="*/ 913 w 1082"/>
                      <a:gd name="T73" fmla="*/ 1070 h 1083"/>
                      <a:gd name="T74" fmla="*/ 955 w 1082"/>
                      <a:gd name="T75" fmla="*/ 1075 h 1083"/>
                      <a:gd name="T76" fmla="*/ 997 w 1082"/>
                      <a:gd name="T77" fmla="*/ 1080 h 1083"/>
                      <a:gd name="T78" fmla="*/ 1039 w 1082"/>
                      <a:gd name="T79" fmla="*/ 1082 h 1083"/>
                      <a:gd name="T80" fmla="*/ 1082 w 1082"/>
                      <a:gd name="T81" fmla="*/ 1083 h 108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082" h="1083">
                        <a:moveTo>
                          <a:pt x="0" y="0"/>
                        </a:moveTo>
                        <a:lnTo>
                          <a:pt x="0" y="42"/>
                        </a:lnTo>
                        <a:lnTo>
                          <a:pt x="3" y="85"/>
                        </a:lnTo>
                        <a:lnTo>
                          <a:pt x="6" y="127"/>
                        </a:lnTo>
                        <a:lnTo>
                          <a:pt x="13" y="169"/>
                        </a:lnTo>
                        <a:lnTo>
                          <a:pt x="20" y="211"/>
                        </a:lnTo>
                        <a:lnTo>
                          <a:pt x="30" y="253"/>
                        </a:lnTo>
                        <a:lnTo>
                          <a:pt x="39" y="294"/>
                        </a:lnTo>
                        <a:lnTo>
                          <a:pt x="53" y="335"/>
                        </a:lnTo>
                        <a:lnTo>
                          <a:pt x="66" y="375"/>
                        </a:lnTo>
                        <a:lnTo>
                          <a:pt x="81" y="414"/>
                        </a:lnTo>
                        <a:lnTo>
                          <a:pt x="99" y="453"/>
                        </a:lnTo>
                        <a:lnTo>
                          <a:pt x="117" y="492"/>
                        </a:lnTo>
                        <a:lnTo>
                          <a:pt x="138" y="529"/>
                        </a:lnTo>
                        <a:lnTo>
                          <a:pt x="159" y="566"/>
                        </a:lnTo>
                        <a:lnTo>
                          <a:pt x="182" y="601"/>
                        </a:lnTo>
                        <a:lnTo>
                          <a:pt x="206" y="637"/>
                        </a:lnTo>
                        <a:lnTo>
                          <a:pt x="232" y="671"/>
                        </a:lnTo>
                        <a:lnTo>
                          <a:pt x="258" y="703"/>
                        </a:lnTo>
                        <a:lnTo>
                          <a:pt x="287" y="735"/>
                        </a:lnTo>
                        <a:lnTo>
                          <a:pt x="316" y="766"/>
                        </a:lnTo>
                        <a:lnTo>
                          <a:pt x="347" y="796"/>
                        </a:lnTo>
                        <a:lnTo>
                          <a:pt x="379" y="823"/>
                        </a:lnTo>
                        <a:lnTo>
                          <a:pt x="412" y="851"/>
                        </a:lnTo>
                        <a:lnTo>
                          <a:pt x="445" y="876"/>
                        </a:lnTo>
                        <a:lnTo>
                          <a:pt x="480" y="901"/>
                        </a:lnTo>
                        <a:lnTo>
                          <a:pt x="516" y="924"/>
                        </a:lnTo>
                        <a:lnTo>
                          <a:pt x="552" y="945"/>
                        </a:lnTo>
                        <a:lnTo>
                          <a:pt x="590" y="965"/>
                        </a:lnTo>
                        <a:lnTo>
                          <a:pt x="629" y="984"/>
                        </a:lnTo>
                        <a:lnTo>
                          <a:pt x="667" y="1000"/>
                        </a:lnTo>
                        <a:lnTo>
                          <a:pt x="707" y="1016"/>
                        </a:lnTo>
                        <a:lnTo>
                          <a:pt x="747" y="1030"/>
                        </a:lnTo>
                        <a:lnTo>
                          <a:pt x="788" y="1042"/>
                        </a:lnTo>
                        <a:lnTo>
                          <a:pt x="829" y="1053"/>
                        </a:lnTo>
                        <a:lnTo>
                          <a:pt x="871" y="1062"/>
                        </a:lnTo>
                        <a:lnTo>
                          <a:pt x="913" y="1070"/>
                        </a:lnTo>
                        <a:lnTo>
                          <a:pt x="955" y="1075"/>
                        </a:lnTo>
                        <a:lnTo>
                          <a:pt x="997" y="1080"/>
                        </a:lnTo>
                        <a:lnTo>
                          <a:pt x="1039" y="1082"/>
                        </a:lnTo>
                        <a:lnTo>
                          <a:pt x="1082" y="1083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5" name="Freeform 57"/>
                  <p:cNvSpPr>
                    <a:spLocks/>
                  </p:cNvSpPr>
                  <p:nvPr/>
                </p:nvSpPr>
                <p:spPr bwMode="auto">
                  <a:xfrm>
                    <a:off x="1970" y="3423"/>
                    <a:ext cx="335" cy="335"/>
                  </a:xfrm>
                  <a:custGeom>
                    <a:avLst/>
                    <a:gdLst>
                      <a:gd name="T0" fmla="*/ 0 w 1083"/>
                      <a:gd name="T1" fmla="*/ 1083 h 1083"/>
                      <a:gd name="T2" fmla="*/ 43 w 1083"/>
                      <a:gd name="T3" fmla="*/ 1082 h 1083"/>
                      <a:gd name="T4" fmla="*/ 85 w 1083"/>
                      <a:gd name="T5" fmla="*/ 1080 h 1083"/>
                      <a:gd name="T6" fmla="*/ 127 w 1083"/>
                      <a:gd name="T7" fmla="*/ 1075 h 1083"/>
                      <a:gd name="T8" fmla="*/ 169 w 1083"/>
                      <a:gd name="T9" fmla="*/ 1070 h 1083"/>
                      <a:gd name="T10" fmla="*/ 211 w 1083"/>
                      <a:gd name="T11" fmla="*/ 1062 h 1083"/>
                      <a:gd name="T12" fmla="*/ 253 w 1083"/>
                      <a:gd name="T13" fmla="*/ 1053 h 1083"/>
                      <a:gd name="T14" fmla="*/ 294 w 1083"/>
                      <a:gd name="T15" fmla="*/ 1042 h 1083"/>
                      <a:gd name="T16" fmla="*/ 334 w 1083"/>
                      <a:gd name="T17" fmla="*/ 1030 h 1083"/>
                      <a:gd name="T18" fmla="*/ 374 w 1083"/>
                      <a:gd name="T19" fmla="*/ 1016 h 1083"/>
                      <a:gd name="T20" fmla="*/ 414 w 1083"/>
                      <a:gd name="T21" fmla="*/ 1000 h 1083"/>
                      <a:gd name="T22" fmla="*/ 453 w 1083"/>
                      <a:gd name="T23" fmla="*/ 984 h 1083"/>
                      <a:gd name="T24" fmla="*/ 491 w 1083"/>
                      <a:gd name="T25" fmla="*/ 965 h 1083"/>
                      <a:gd name="T26" fmla="*/ 529 w 1083"/>
                      <a:gd name="T27" fmla="*/ 945 h 1083"/>
                      <a:gd name="T28" fmla="*/ 565 w 1083"/>
                      <a:gd name="T29" fmla="*/ 924 h 1083"/>
                      <a:gd name="T30" fmla="*/ 601 w 1083"/>
                      <a:gd name="T31" fmla="*/ 901 h 1083"/>
                      <a:gd name="T32" fmla="*/ 636 w 1083"/>
                      <a:gd name="T33" fmla="*/ 876 h 1083"/>
                      <a:gd name="T34" fmla="*/ 670 w 1083"/>
                      <a:gd name="T35" fmla="*/ 851 h 1083"/>
                      <a:gd name="T36" fmla="*/ 702 w 1083"/>
                      <a:gd name="T37" fmla="*/ 823 h 1083"/>
                      <a:gd name="T38" fmla="*/ 735 w 1083"/>
                      <a:gd name="T39" fmla="*/ 796 h 1083"/>
                      <a:gd name="T40" fmla="*/ 765 w 1083"/>
                      <a:gd name="T41" fmla="*/ 766 h 1083"/>
                      <a:gd name="T42" fmla="*/ 794 w 1083"/>
                      <a:gd name="T43" fmla="*/ 735 h 1083"/>
                      <a:gd name="T44" fmla="*/ 823 w 1083"/>
                      <a:gd name="T45" fmla="*/ 703 h 1083"/>
                      <a:gd name="T46" fmla="*/ 849 w 1083"/>
                      <a:gd name="T47" fmla="*/ 671 h 1083"/>
                      <a:gd name="T48" fmla="*/ 876 w 1083"/>
                      <a:gd name="T49" fmla="*/ 637 h 1083"/>
                      <a:gd name="T50" fmla="*/ 900 w 1083"/>
                      <a:gd name="T51" fmla="*/ 601 h 1083"/>
                      <a:gd name="T52" fmla="*/ 922 w 1083"/>
                      <a:gd name="T53" fmla="*/ 566 h 1083"/>
                      <a:gd name="T54" fmla="*/ 945 w 1083"/>
                      <a:gd name="T55" fmla="*/ 529 h 1083"/>
                      <a:gd name="T56" fmla="*/ 964 w 1083"/>
                      <a:gd name="T57" fmla="*/ 492 h 1083"/>
                      <a:gd name="T58" fmla="*/ 983 w 1083"/>
                      <a:gd name="T59" fmla="*/ 453 h 1083"/>
                      <a:gd name="T60" fmla="*/ 1000 w 1083"/>
                      <a:gd name="T61" fmla="*/ 414 h 1083"/>
                      <a:gd name="T62" fmla="*/ 1015 w 1083"/>
                      <a:gd name="T63" fmla="*/ 375 h 1083"/>
                      <a:gd name="T64" fmla="*/ 1030 w 1083"/>
                      <a:gd name="T65" fmla="*/ 335 h 1083"/>
                      <a:gd name="T66" fmla="*/ 1042 w 1083"/>
                      <a:gd name="T67" fmla="*/ 294 h 1083"/>
                      <a:gd name="T68" fmla="*/ 1052 w 1083"/>
                      <a:gd name="T69" fmla="*/ 253 h 1083"/>
                      <a:gd name="T70" fmla="*/ 1062 w 1083"/>
                      <a:gd name="T71" fmla="*/ 211 h 1083"/>
                      <a:gd name="T72" fmla="*/ 1068 w 1083"/>
                      <a:gd name="T73" fmla="*/ 169 h 1083"/>
                      <a:gd name="T74" fmla="*/ 1075 w 1083"/>
                      <a:gd name="T75" fmla="*/ 127 h 1083"/>
                      <a:gd name="T76" fmla="*/ 1079 w 1083"/>
                      <a:gd name="T77" fmla="*/ 85 h 1083"/>
                      <a:gd name="T78" fmla="*/ 1082 w 1083"/>
                      <a:gd name="T79" fmla="*/ 42 h 1083"/>
                      <a:gd name="T80" fmla="*/ 1083 w 1083"/>
                      <a:gd name="T81" fmla="*/ 0 h 108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083" h="1083">
                        <a:moveTo>
                          <a:pt x="0" y="1083"/>
                        </a:moveTo>
                        <a:lnTo>
                          <a:pt x="43" y="1082"/>
                        </a:lnTo>
                        <a:lnTo>
                          <a:pt x="85" y="1080"/>
                        </a:lnTo>
                        <a:lnTo>
                          <a:pt x="127" y="1075"/>
                        </a:lnTo>
                        <a:lnTo>
                          <a:pt x="169" y="1070"/>
                        </a:lnTo>
                        <a:lnTo>
                          <a:pt x="211" y="1062"/>
                        </a:lnTo>
                        <a:lnTo>
                          <a:pt x="253" y="1053"/>
                        </a:lnTo>
                        <a:lnTo>
                          <a:pt x="294" y="1042"/>
                        </a:lnTo>
                        <a:lnTo>
                          <a:pt x="334" y="1030"/>
                        </a:lnTo>
                        <a:lnTo>
                          <a:pt x="374" y="1016"/>
                        </a:lnTo>
                        <a:lnTo>
                          <a:pt x="414" y="1000"/>
                        </a:lnTo>
                        <a:lnTo>
                          <a:pt x="453" y="984"/>
                        </a:lnTo>
                        <a:lnTo>
                          <a:pt x="491" y="965"/>
                        </a:lnTo>
                        <a:lnTo>
                          <a:pt x="529" y="945"/>
                        </a:lnTo>
                        <a:lnTo>
                          <a:pt x="565" y="924"/>
                        </a:lnTo>
                        <a:lnTo>
                          <a:pt x="601" y="901"/>
                        </a:lnTo>
                        <a:lnTo>
                          <a:pt x="636" y="876"/>
                        </a:lnTo>
                        <a:lnTo>
                          <a:pt x="670" y="851"/>
                        </a:lnTo>
                        <a:lnTo>
                          <a:pt x="702" y="823"/>
                        </a:lnTo>
                        <a:lnTo>
                          <a:pt x="735" y="796"/>
                        </a:lnTo>
                        <a:lnTo>
                          <a:pt x="765" y="766"/>
                        </a:lnTo>
                        <a:lnTo>
                          <a:pt x="794" y="735"/>
                        </a:lnTo>
                        <a:lnTo>
                          <a:pt x="823" y="703"/>
                        </a:lnTo>
                        <a:lnTo>
                          <a:pt x="849" y="671"/>
                        </a:lnTo>
                        <a:lnTo>
                          <a:pt x="876" y="637"/>
                        </a:lnTo>
                        <a:lnTo>
                          <a:pt x="900" y="601"/>
                        </a:lnTo>
                        <a:lnTo>
                          <a:pt x="922" y="566"/>
                        </a:lnTo>
                        <a:lnTo>
                          <a:pt x="945" y="529"/>
                        </a:lnTo>
                        <a:lnTo>
                          <a:pt x="964" y="492"/>
                        </a:lnTo>
                        <a:lnTo>
                          <a:pt x="983" y="453"/>
                        </a:lnTo>
                        <a:lnTo>
                          <a:pt x="1000" y="414"/>
                        </a:lnTo>
                        <a:lnTo>
                          <a:pt x="1015" y="375"/>
                        </a:lnTo>
                        <a:lnTo>
                          <a:pt x="1030" y="335"/>
                        </a:lnTo>
                        <a:lnTo>
                          <a:pt x="1042" y="294"/>
                        </a:lnTo>
                        <a:lnTo>
                          <a:pt x="1052" y="253"/>
                        </a:lnTo>
                        <a:lnTo>
                          <a:pt x="1062" y="211"/>
                        </a:lnTo>
                        <a:lnTo>
                          <a:pt x="1068" y="169"/>
                        </a:lnTo>
                        <a:lnTo>
                          <a:pt x="1075" y="127"/>
                        </a:lnTo>
                        <a:lnTo>
                          <a:pt x="1079" y="85"/>
                        </a:lnTo>
                        <a:lnTo>
                          <a:pt x="1082" y="42"/>
                        </a:lnTo>
                        <a:lnTo>
                          <a:pt x="1083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00" name="Group 58"/>
                <p:cNvGrpSpPr>
                  <a:grpSpLocks/>
                </p:cNvGrpSpPr>
                <p:nvPr/>
              </p:nvGrpSpPr>
              <p:grpSpPr bwMode="auto">
                <a:xfrm>
                  <a:off x="301" y="1710"/>
                  <a:ext cx="1881" cy="540"/>
                  <a:chOff x="301" y="1710"/>
                  <a:chExt cx="1881" cy="540"/>
                </a:xfrm>
              </p:grpSpPr>
              <p:sp>
                <p:nvSpPr>
                  <p:cNvPr id="492" name="Line 59"/>
                  <p:cNvSpPr>
                    <a:spLocks noChangeShapeType="1"/>
                  </p:cNvSpPr>
                  <p:nvPr/>
                </p:nvSpPr>
                <p:spPr bwMode="auto">
                  <a:xfrm>
                    <a:off x="513" y="1710"/>
                    <a:ext cx="0" cy="21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3" name="Line 60"/>
                  <p:cNvSpPr>
                    <a:spLocks noChangeShapeType="1"/>
                  </p:cNvSpPr>
                  <p:nvPr/>
                </p:nvSpPr>
                <p:spPr bwMode="auto">
                  <a:xfrm>
                    <a:off x="513" y="1956"/>
                    <a:ext cx="0" cy="3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4" name="Line 61"/>
                  <p:cNvSpPr>
                    <a:spLocks noChangeShapeType="1"/>
                  </p:cNvSpPr>
                  <p:nvPr/>
                </p:nvSpPr>
                <p:spPr bwMode="auto">
                  <a:xfrm>
                    <a:off x="513" y="2025"/>
                    <a:ext cx="0" cy="21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5" name="Line 62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01" y="2107"/>
                    <a:ext cx="0" cy="5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6" name="Line 63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01" y="1993"/>
                    <a:ext cx="0" cy="9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7" name="Line 6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01" y="1878"/>
                    <a:ext cx="0" cy="9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8" name="Line 65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01" y="1799"/>
                    <a:ext cx="0" cy="58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9" name="Line 66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24" y="2107"/>
                    <a:ext cx="0" cy="5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0" name="Line 67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24" y="1993"/>
                    <a:ext cx="0" cy="9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1" name="Line 68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24" y="1878"/>
                    <a:ext cx="0" cy="9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2" name="Line 6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24" y="1799"/>
                    <a:ext cx="0" cy="58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3" name="Line 70"/>
                  <p:cNvSpPr>
                    <a:spLocks noChangeShapeType="1"/>
                  </p:cNvSpPr>
                  <p:nvPr/>
                </p:nvSpPr>
                <p:spPr bwMode="auto">
                  <a:xfrm>
                    <a:off x="1970" y="1729"/>
                    <a:ext cx="0" cy="208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4" name="Line 71"/>
                  <p:cNvSpPr>
                    <a:spLocks noChangeShapeType="1"/>
                  </p:cNvSpPr>
                  <p:nvPr/>
                </p:nvSpPr>
                <p:spPr bwMode="auto">
                  <a:xfrm>
                    <a:off x="1970" y="1976"/>
                    <a:ext cx="0" cy="3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5" name="Line 72"/>
                  <p:cNvSpPr>
                    <a:spLocks noChangeShapeType="1"/>
                  </p:cNvSpPr>
                  <p:nvPr/>
                </p:nvSpPr>
                <p:spPr bwMode="auto">
                  <a:xfrm>
                    <a:off x="1970" y="2043"/>
                    <a:ext cx="0" cy="20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6" name="Line 73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57" y="2107"/>
                    <a:ext cx="0" cy="5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7" name="Line 7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57" y="1993"/>
                    <a:ext cx="0" cy="9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8" name="Line 75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57" y="1878"/>
                    <a:ext cx="0" cy="9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509" name="Line 76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57" y="1799"/>
                    <a:ext cx="0" cy="58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0" name="Line 77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182" y="2107"/>
                    <a:ext cx="0" cy="5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1" name="Line 78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182" y="1993"/>
                    <a:ext cx="0" cy="9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2" name="Line 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182" y="1878"/>
                    <a:ext cx="0" cy="9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3" name="Line 8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182" y="1799"/>
                    <a:ext cx="0" cy="58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01" name="Group 81"/>
                <p:cNvGrpSpPr>
                  <a:grpSpLocks/>
                </p:cNvGrpSpPr>
                <p:nvPr/>
              </p:nvGrpSpPr>
              <p:grpSpPr bwMode="auto">
                <a:xfrm>
                  <a:off x="113" y="3149"/>
                  <a:ext cx="2270" cy="672"/>
                  <a:chOff x="113" y="3149"/>
                  <a:chExt cx="2270" cy="672"/>
                </a:xfrm>
              </p:grpSpPr>
              <p:grpSp>
                <p:nvGrpSpPr>
                  <p:cNvPr id="469" name="Group 82"/>
                  <p:cNvGrpSpPr>
                    <a:grpSpLocks/>
                  </p:cNvGrpSpPr>
                  <p:nvPr/>
                </p:nvGrpSpPr>
                <p:grpSpPr bwMode="auto">
                  <a:xfrm>
                    <a:off x="113" y="3149"/>
                    <a:ext cx="2086" cy="672"/>
                    <a:chOff x="113" y="3149"/>
                    <a:chExt cx="2086" cy="672"/>
                  </a:xfrm>
                </p:grpSpPr>
                <p:sp>
                  <p:nvSpPr>
                    <p:cNvPr id="471" name="Freeform 83"/>
                    <p:cNvSpPr>
                      <a:spLocks/>
                    </p:cNvSpPr>
                    <p:nvPr/>
                  </p:nvSpPr>
                  <p:spPr bwMode="auto">
                    <a:xfrm>
                      <a:off x="301" y="3209"/>
                      <a:ext cx="423" cy="426"/>
                    </a:xfrm>
                    <a:custGeom>
                      <a:avLst/>
                      <a:gdLst>
                        <a:gd name="T0" fmla="*/ 1374 w 1377"/>
                        <a:gd name="T1" fmla="*/ 622 h 1380"/>
                        <a:gd name="T2" fmla="*/ 1356 w 1377"/>
                        <a:gd name="T3" fmla="*/ 522 h 1380"/>
                        <a:gd name="T4" fmla="*/ 1325 w 1377"/>
                        <a:gd name="T5" fmla="*/ 426 h 1380"/>
                        <a:gd name="T6" fmla="*/ 1279 w 1377"/>
                        <a:gd name="T7" fmla="*/ 335 h 1380"/>
                        <a:gd name="T8" fmla="*/ 1221 w 1377"/>
                        <a:gd name="T9" fmla="*/ 252 h 1380"/>
                        <a:gd name="T10" fmla="*/ 1151 w 1377"/>
                        <a:gd name="T11" fmla="*/ 179 h 1380"/>
                        <a:gd name="T12" fmla="*/ 1071 w 1377"/>
                        <a:gd name="T13" fmla="*/ 116 h 1380"/>
                        <a:gd name="T14" fmla="*/ 983 w 1377"/>
                        <a:gd name="T15" fmla="*/ 67 h 1380"/>
                        <a:gd name="T16" fmla="*/ 889 w 1377"/>
                        <a:gd name="T17" fmla="*/ 30 h 1380"/>
                        <a:gd name="T18" fmla="*/ 789 w 1377"/>
                        <a:gd name="T19" fmla="*/ 8 h 1380"/>
                        <a:gd name="T20" fmla="*/ 689 w 1377"/>
                        <a:gd name="T21" fmla="*/ 0 h 1380"/>
                        <a:gd name="T22" fmla="*/ 587 w 1377"/>
                        <a:gd name="T23" fmla="*/ 8 h 1380"/>
                        <a:gd name="T24" fmla="*/ 489 w 1377"/>
                        <a:gd name="T25" fmla="*/ 30 h 1380"/>
                        <a:gd name="T26" fmla="*/ 394 w 1377"/>
                        <a:gd name="T27" fmla="*/ 67 h 1380"/>
                        <a:gd name="T28" fmla="*/ 306 w 1377"/>
                        <a:gd name="T29" fmla="*/ 116 h 1380"/>
                        <a:gd name="T30" fmla="*/ 226 w 1377"/>
                        <a:gd name="T31" fmla="*/ 179 h 1380"/>
                        <a:gd name="T32" fmla="*/ 156 w 1377"/>
                        <a:gd name="T33" fmla="*/ 252 h 1380"/>
                        <a:gd name="T34" fmla="*/ 97 w 1377"/>
                        <a:gd name="T35" fmla="*/ 335 h 1380"/>
                        <a:gd name="T36" fmla="*/ 52 w 1377"/>
                        <a:gd name="T37" fmla="*/ 426 h 1380"/>
                        <a:gd name="T38" fmla="*/ 20 w 1377"/>
                        <a:gd name="T39" fmla="*/ 522 h 1380"/>
                        <a:gd name="T40" fmla="*/ 3 w 1377"/>
                        <a:gd name="T41" fmla="*/ 622 h 1380"/>
                        <a:gd name="T42" fmla="*/ 1 w 1377"/>
                        <a:gd name="T43" fmla="*/ 724 h 1380"/>
                        <a:gd name="T44" fmla="*/ 13 w 1377"/>
                        <a:gd name="T45" fmla="*/ 825 h 1380"/>
                        <a:gd name="T46" fmla="*/ 40 w 1377"/>
                        <a:gd name="T47" fmla="*/ 922 h 1380"/>
                        <a:gd name="T48" fmla="*/ 81 w 1377"/>
                        <a:gd name="T49" fmla="*/ 1015 h 1380"/>
                        <a:gd name="T50" fmla="*/ 135 w 1377"/>
                        <a:gd name="T51" fmla="*/ 1100 h 1380"/>
                        <a:gd name="T52" fmla="*/ 201 w 1377"/>
                        <a:gd name="T53" fmla="*/ 1177 h 1380"/>
                        <a:gd name="T54" fmla="*/ 279 w 1377"/>
                        <a:gd name="T55" fmla="*/ 1244 h 1380"/>
                        <a:gd name="T56" fmla="*/ 364 w 1377"/>
                        <a:gd name="T57" fmla="*/ 1298 h 1380"/>
                        <a:gd name="T58" fmla="*/ 457 w 1377"/>
                        <a:gd name="T59" fmla="*/ 1339 h 1380"/>
                        <a:gd name="T60" fmla="*/ 554 w 1377"/>
                        <a:gd name="T61" fmla="*/ 1366 h 1380"/>
                        <a:gd name="T62" fmla="*/ 654 w 1377"/>
                        <a:gd name="T63" fmla="*/ 1378 h 1380"/>
                        <a:gd name="T64" fmla="*/ 756 w 1377"/>
                        <a:gd name="T65" fmla="*/ 1376 h 1380"/>
                        <a:gd name="T66" fmla="*/ 856 w 1377"/>
                        <a:gd name="T67" fmla="*/ 1359 h 1380"/>
                        <a:gd name="T68" fmla="*/ 952 w 1377"/>
                        <a:gd name="T69" fmla="*/ 1327 h 1380"/>
                        <a:gd name="T70" fmla="*/ 1042 w 1377"/>
                        <a:gd name="T71" fmla="*/ 1281 h 1380"/>
                        <a:gd name="T72" fmla="*/ 1125 w 1377"/>
                        <a:gd name="T73" fmla="*/ 1223 h 1380"/>
                        <a:gd name="T74" fmla="*/ 1199 w 1377"/>
                        <a:gd name="T75" fmla="*/ 1153 h 1380"/>
                        <a:gd name="T76" fmla="*/ 1261 w 1377"/>
                        <a:gd name="T77" fmla="*/ 1072 h 1380"/>
                        <a:gd name="T78" fmla="*/ 1311 w 1377"/>
                        <a:gd name="T79" fmla="*/ 985 h 1380"/>
                        <a:gd name="T80" fmla="*/ 1347 w 1377"/>
                        <a:gd name="T81" fmla="*/ 890 h 1380"/>
                        <a:gd name="T82" fmla="*/ 1370 w 1377"/>
                        <a:gd name="T83" fmla="*/ 790 h 1380"/>
                        <a:gd name="T84" fmla="*/ 1377 w 1377"/>
                        <a:gd name="T85" fmla="*/ 690 h 138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  <a:cxn ang="0">
                          <a:pos x="T82" y="T83"/>
                        </a:cxn>
                        <a:cxn ang="0">
                          <a:pos x="T84" y="T85"/>
                        </a:cxn>
                      </a:cxnLst>
                      <a:rect l="0" t="0" r="r" b="b"/>
                      <a:pathLst>
                        <a:path w="1377" h="1380">
                          <a:moveTo>
                            <a:pt x="1377" y="690"/>
                          </a:moveTo>
                          <a:lnTo>
                            <a:pt x="1376" y="656"/>
                          </a:lnTo>
                          <a:lnTo>
                            <a:pt x="1374" y="622"/>
                          </a:lnTo>
                          <a:lnTo>
                            <a:pt x="1370" y="588"/>
                          </a:lnTo>
                          <a:lnTo>
                            <a:pt x="1364" y="555"/>
                          </a:lnTo>
                          <a:lnTo>
                            <a:pt x="1356" y="522"/>
                          </a:lnTo>
                          <a:lnTo>
                            <a:pt x="1347" y="490"/>
                          </a:lnTo>
                          <a:lnTo>
                            <a:pt x="1338" y="458"/>
                          </a:lnTo>
                          <a:lnTo>
                            <a:pt x="1325" y="426"/>
                          </a:lnTo>
                          <a:lnTo>
                            <a:pt x="1311" y="395"/>
                          </a:lnTo>
                          <a:lnTo>
                            <a:pt x="1297" y="365"/>
                          </a:lnTo>
                          <a:lnTo>
                            <a:pt x="1279" y="335"/>
                          </a:lnTo>
                          <a:lnTo>
                            <a:pt x="1261" y="306"/>
                          </a:lnTo>
                          <a:lnTo>
                            <a:pt x="1241" y="279"/>
                          </a:lnTo>
                          <a:lnTo>
                            <a:pt x="1221" y="252"/>
                          </a:lnTo>
                          <a:lnTo>
                            <a:pt x="1199" y="227"/>
                          </a:lnTo>
                          <a:lnTo>
                            <a:pt x="1176" y="202"/>
                          </a:lnTo>
                          <a:lnTo>
                            <a:pt x="1151" y="179"/>
                          </a:lnTo>
                          <a:lnTo>
                            <a:pt x="1125" y="157"/>
                          </a:lnTo>
                          <a:lnTo>
                            <a:pt x="1099" y="136"/>
                          </a:lnTo>
                          <a:lnTo>
                            <a:pt x="1071" y="116"/>
                          </a:lnTo>
                          <a:lnTo>
                            <a:pt x="1042" y="99"/>
                          </a:lnTo>
                          <a:lnTo>
                            <a:pt x="1014" y="82"/>
                          </a:lnTo>
                          <a:lnTo>
                            <a:pt x="983" y="67"/>
                          </a:lnTo>
                          <a:lnTo>
                            <a:pt x="952" y="53"/>
                          </a:lnTo>
                          <a:lnTo>
                            <a:pt x="921" y="41"/>
                          </a:lnTo>
                          <a:lnTo>
                            <a:pt x="889" y="30"/>
                          </a:lnTo>
                          <a:lnTo>
                            <a:pt x="856" y="21"/>
                          </a:lnTo>
                          <a:lnTo>
                            <a:pt x="824" y="13"/>
                          </a:lnTo>
                          <a:lnTo>
                            <a:pt x="789" y="8"/>
                          </a:lnTo>
                          <a:lnTo>
                            <a:pt x="756" y="4"/>
                          </a:lnTo>
                          <a:lnTo>
                            <a:pt x="723" y="1"/>
                          </a:lnTo>
                          <a:lnTo>
                            <a:pt x="689" y="0"/>
                          </a:lnTo>
                          <a:lnTo>
                            <a:pt x="654" y="1"/>
                          </a:lnTo>
                          <a:lnTo>
                            <a:pt x="621" y="4"/>
                          </a:lnTo>
                          <a:lnTo>
                            <a:pt x="587" y="8"/>
                          </a:lnTo>
                          <a:lnTo>
                            <a:pt x="554" y="13"/>
                          </a:lnTo>
                          <a:lnTo>
                            <a:pt x="522" y="21"/>
                          </a:lnTo>
                          <a:lnTo>
                            <a:pt x="489" y="30"/>
                          </a:lnTo>
                          <a:lnTo>
                            <a:pt x="457" y="41"/>
                          </a:lnTo>
                          <a:lnTo>
                            <a:pt x="425" y="53"/>
                          </a:lnTo>
                          <a:lnTo>
                            <a:pt x="394" y="67"/>
                          </a:lnTo>
                          <a:lnTo>
                            <a:pt x="364" y="82"/>
                          </a:lnTo>
                          <a:lnTo>
                            <a:pt x="335" y="99"/>
                          </a:lnTo>
                          <a:lnTo>
                            <a:pt x="306" y="116"/>
                          </a:lnTo>
                          <a:lnTo>
                            <a:pt x="279" y="136"/>
                          </a:lnTo>
                          <a:lnTo>
                            <a:pt x="252" y="157"/>
                          </a:lnTo>
                          <a:lnTo>
                            <a:pt x="226" y="179"/>
                          </a:lnTo>
                          <a:lnTo>
                            <a:pt x="201" y="202"/>
                          </a:lnTo>
                          <a:lnTo>
                            <a:pt x="178" y="227"/>
                          </a:lnTo>
                          <a:lnTo>
                            <a:pt x="156" y="252"/>
                          </a:lnTo>
                          <a:lnTo>
                            <a:pt x="135" y="279"/>
                          </a:lnTo>
                          <a:lnTo>
                            <a:pt x="116" y="306"/>
                          </a:lnTo>
                          <a:lnTo>
                            <a:pt x="97" y="335"/>
                          </a:lnTo>
                          <a:lnTo>
                            <a:pt x="81" y="365"/>
                          </a:lnTo>
                          <a:lnTo>
                            <a:pt x="66" y="395"/>
                          </a:lnTo>
                          <a:lnTo>
                            <a:pt x="52" y="426"/>
                          </a:lnTo>
                          <a:lnTo>
                            <a:pt x="40" y="458"/>
                          </a:lnTo>
                          <a:lnTo>
                            <a:pt x="30" y="490"/>
                          </a:lnTo>
                          <a:lnTo>
                            <a:pt x="20" y="522"/>
                          </a:lnTo>
                          <a:lnTo>
                            <a:pt x="13" y="555"/>
                          </a:lnTo>
                          <a:lnTo>
                            <a:pt x="7" y="588"/>
                          </a:lnTo>
                          <a:lnTo>
                            <a:pt x="3" y="622"/>
                          </a:lnTo>
                          <a:lnTo>
                            <a:pt x="1" y="656"/>
                          </a:lnTo>
                          <a:lnTo>
                            <a:pt x="0" y="690"/>
                          </a:lnTo>
                          <a:lnTo>
                            <a:pt x="1" y="724"/>
                          </a:lnTo>
                          <a:lnTo>
                            <a:pt x="3" y="757"/>
                          </a:lnTo>
                          <a:lnTo>
                            <a:pt x="7" y="790"/>
                          </a:lnTo>
                          <a:lnTo>
                            <a:pt x="13" y="825"/>
                          </a:lnTo>
                          <a:lnTo>
                            <a:pt x="20" y="857"/>
                          </a:lnTo>
                          <a:lnTo>
                            <a:pt x="30" y="890"/>
                          </a:lnTo>
                          <a:lnTo>
                            <a:pt x="40" y="922"/>
                          </a:lnTo>
                          <a:lnTo>
                            <a:pt x="52" y="954"/>
                          </a:lnTo>
                          <a:lnTo>
                            <a:pt x="66" y="985"/>
                          </a:lnTo>
                          <a:lnTo>
                            <a:pt x="81" y="1015"/>
                          </a:lnTo>
                          <a:lnTo>
                            <a:pt x="97" y="1045"/>
                          </a:lnTo>
                          <a:lnTo>
                            <a:pt x="116" y="1072"/>
                          </a:lnTo>
                          <a:lnTo>
                            <a:pt x="135" y="1100"/>
                          </a:lnTo>
                          <a:lnTo>
                            <a:pt x="156" y="1128"/>
                          </a:lnTo>
                          <a:lnTo>
                            <a:pt x="178" y="1153"/>
                          </a:lnTo>
                          <a:lnTo>
                            <a:pt x="201" y="1177"/>
                          </a:lnTo>
                          <a:lnTo>
                            <a:pt x="226" y="1201"/>
                          </a:lnTo>
                          <a:lnTo>
                            <a:pt x="252" y="1223"/>
                          </a:lnTo>
                          <a:lnTo>
                            <a:pt x="279" y="1244"/>
                          </a:lnTo>
                          <a:lnTo>
                            <a:pt x="306" y="1264"/>
                          </a:lnTo>
                          <a:lnTo>
                            <a:pt x="335" y="1281"/>
                          </a:lnTo>
                          <a:lnTo>
                            <a:pt x="364" y="1298"/>
                          </a:lnTo>
                          <a:lnTo>
                            <a:pt x="394" y="1313"/>
                          </a:lnTo>
                          <a:lnTo>
                            <a:pt x="425" y="1327"/>
                          </a:lnTo>
                          <a:lnTo>
                            <a:pt x="457" y="1339"/>
                          </a:lnTo>
                          <a:lnTo>
                            <a:pt x="489" y="1350"/>
                          </a:lnTo>
                          <a:lnTo>
                            <a:pt x="522" y="1359"/>
                          </a:lnTo>
                          <a:lnTo>
                            <a:pt x="554" y="1366"/>
                          </a:lnTo>
                          <a:lnTo>
                            <a:pt x="587" y="1372"/>
                          </a:lnTo>
                          <a:lnTo>
                            <a:pt x="621" y="1376"/>
                          </a:lnTo>
                          <a:lnTo>
                            <a:pt x="654" y="1378"/>
                          </a:lnTo>
                          <a:lnTo>
                            <a:pt x="689" y="1380"/>
                          </a:lnTo>
                          <a:lnTo>
                            <a:pt x="723" y="1378"/>
                          </a:lnTo>
                          <a:lnTo>
                            <a:pt x="756" y="1376"/>
                          </a:lnTo>
                          <a:lnTo>
                            <a:pt x="789" y="1372"/>
                          </a:lnTo>
                          <a:lnTo>
                            <a:pt x="824" y="1366"/>
                          </a:lnTo>
                          <a:lnTo>
                            <a:pt x="856" y="1359"/>
                          </a:lnTo>
                          <a:lnTo>
                            <a:pt x="889" y="1350"/>
                          </a:lnTo>
                          <a:lnTo>
                            <a:pt x="921" y="1339"/>
                          </a:lnTo>
                          <a:lnTo>
                            <a:pt x="952" y="1327"/>
                          </a:lnTo>
                          <a:lnTo>
                            <a:pt x="983" y="1313"/>
                          </a:lnTo>
                          <a:lnTo>
                            <a:pt x="1014" y="1298"/>
                          </a:lnTo>
                          <a:lnTo>
                            <a:pt x="1042" y="1281"/>
                          </a:lnTo>
                          <a:lnTo>
                            <a:pt x="1071" y="1264"/>
                          </a:lnTo>
                          <a:lnTo>
                            <a:pt x="1099" y="1244"/>
                          </a:lnTo>
                          <a:lnTo>
                            <a:pt x="1125" y="1223"/>
                          </a:lnTo>
                          <a:lnTo>
                            <a:pt x="1151" y="1201"/>
                          </a:lnTo>
                          <a:lnTo>
                            <a:pt x="1176" y="1177"/>
                          </a:lnTo>
                          <a:lnTo>
                            <a:pt x="1199" y="1153"/>
                          </a:lnTo>
                          <a:lnTo>
                            <a:pt x="1221" y="1128"/>
                          </a:lnTo>
                          <a:lnTo>
                            <a:pt x="1241" y="1100"/>
                          </a:lnTo>
                          <a:lnTo>
                            <a:pt x="1261" y="1072"/>
                          </a:lnTo>
                          <a:lnTo>
                            <a:pt x="1279" y="1045"/>
                          </a:lnTo>
                          <a:lnTo>
                            <a:pt x="1297" y="1015"/>
                          </a:lnTo>
                          <a:lnTo>
                            <a:pt x="1311" y="985"/>
                          </a:lnTo>
                          <a:lnTo>
                            <a:pt x="1325" y="954"/>
                          </a:lnTo>
                          <a:lnTo>
                            <a:pt x="1338" y="922"/>
                          </a:lnTo>
                          <a:lnTo>
                            <a:pt x="1347" y="890"/>
                          </a:lnTo>
                          <a:lnTo>
                            <a:pt x="1356" y="857"/>
                          </a:lnTo>
                          <a:lnTo>
                            <a:pt x="1364" y="825"/>
                          </a:lnTo>
                          <a:lnTo>
                            <a:pt x="1370" y="790"/>
                          </a:lnTo>
                          <a:lnTo>
                            <a:pt x="1374" y="757"/>
                          </a:lnTo>
                          <a:lnTo>
                            <a:pt x="1376" y="724"/>
                          </a:lnTo>
                          <a:lnTo>
                            <a:pt x="1377" y="690"/>
                          </a:lnTo>
                          <a:close/>
                        </a:path>
                      </a:pathLst>
                    </a:custGeom>
                    <a:noFill/>
                    <a:ln w="38100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72" name="Freeform 84"/>
                    <p:cNvSpPr>
                      <a:spLocks/>
                    </p:cNvSpPr>
                    <p:nvPr/>
                  </p:nvSpPr>
                  <p:spPr bwMode="auto">
                    <a:xfrm>
                      <a:off x="1757" y="3209"/>
                      <a:ext cx="425" cy="426"/>
                    </a:xfrm>
                    <a:custGeom>
                      <a:avLst/>
                      <a:gdLst>
                        <a:gd name="T0" fmla="*/ 1374 w 1377"/>
                        <a:gd name="T1" fmla="*/ 622 h 1380"/>
                        <a:gd name="T2" fmla="*/ 1357 w 1377"/>
                        <a:gd name="T3" fmla="*/ 522 h 1380"/>
                        <a:gd name="T4" fmla="*/ 1325 w 1377"/>
                        <a:gd name="T5" fmla="*/ 426 h 1380"/>
                        <a:gd name="T6" fmla="*/ 1280 w 1377"/>
                        <a:gd name="T7" fmla="*/ 335 h 1380"/>
                        <a:gd name="T8" fmla="*/ 1221 w 1377"/>
                        <a:gd name="T9" fmla="*/ 252 h 1380"/>
                        <a:gd name="T10" fmla="*/ 1152 w 1377"/>
                        <a:gd name="T11" fmla="*/ 179 h 1380"/>
                        <a:gd name="T12" fmla="*/ 1071 w 1377"/>
                        <a:gd name="T13" fmla="*/ 116 h 1380"/>
                        <a:gd name="T14" fmla="*/ 984 w 1377"/>
                        <a:gd name="T15" fmla="*/ 67 h 1380"/>
                        <a:gd name="T16" fmla="*/ 889 w 1377"/>
                        <a:gd name="T17" fmla="*/ 30 h 1380"/>
                        <a:gd name="T18" fmla="*/ 790 w 1377"/>
                        <a:gd name="T19" fmla="*/ 8 h 1380"/>
                        <a:gd name="T20" fmla="*/ 689 w 1377"/>
                        <a:gd name="T21" fmla="*/ 0 h 1380"/>
                        <a:gd name="T22" fmla="*/ 588 w 1377"/>
                        <a:gd name="T23" fmla="*/ 8 h 1380"/>
                        <a:gd name="T24" fmla="*/ 488 w 1377"/>
                        <a:gd name="T25" fmla="*/ 30 h 1380"/>
                        <a:gd name="T26" fmla="*/ 395 w 1377"/>
                        <a:gd name="T27" fmla="*/ 67 h 1380"/>
                        <a:gd name="T28" fmla="*/ 306 w 1377"/>
                        <a:gd name="T29" fmla="*/ 116 h 1380"/>
                        <a:gd name="T30" fmla="*/ 227 w 1377"/>
                        <a:gd name="T31" fmla="*/ 179 h 1380"/>
                        <a:gd name="T32" fmla="*/ 157 w 1377"/>
                        <a:gd name="T33" fmla="*/ 252 h 1380"/>
                        <a:gd name="T34" fmla="*/ 98 w 1377"/>
                        <a:gd name="T35" fmla="*/ 335 h 1380"/>
                        <a:gd name="T36" fmla="*/ 52 w 1377"/>
                        <a:gd name="T37" fmla="*/ 426 h 1380"/>
                        <a:gd name="T38" fmla="*/ 21 w 1377"/>
                        <a:gd name="T39" fmla="*/ 522 h 1380"/>
                        <a:gd name="T40" fmla="*/ 3 w 1377"/>
                        <a:gd name="T41" fmla="*/ 622 h 1380"/>
                        <a:gd name="T42" fmla="*/ 1 w 1377"/>
                        <a:gd name="T43" fmla="*/ 724 h 1380"/>
                        <a:gd name="T44" fmla="*/ 13 w 1377"/>
                        <a:gd name="T45" fmla="*/ 825 h 1380"/>
                        <a:gd name="T46" fmla="*/ 40 w 1377"/>
                        <a:gd name="T47" fmla="*/ 922 h 1380"/>
                        <a:gd name="T48" fmla="*/ 82 w 1377"/>
                        <a:gd name="T49" fmla="*/ 1015 h 1380"/>
                        <a:gd name="T50" fmla="*/ 136 w 1377"/>
                        <a:gd name="T51" fmla="*/ 1100 h 1380"/>
                        <a:gd name="T52" fmla="*/ 202 w 1377"/>
                        <a:gd name="T53" fmla="*/ 1177 h 1380"/>
                        <a:gd name="T54" fmla="*/ 278 w 1377"/>
                        <a:gd name="T55" fmla="*/ 1244 h 1380"/>
                        <a:gd name="T56" fmla="*/ 364 w 1377"/>
                        <a:gd name="T57" fmla="*/ 1298 h 1380"/>
                        <a:gd name="T58" fmla="*/ 456 w 1377"/>
                        <a:gd name="T59" fmla="*/ 1339 h 1380"/>
                        <a:gd name="T60" fmla="*/ 555 w 1377"/>
                        <a:gd name="T61" fmla="*/ 1366 h 1380"/>
                        <a:gd name="T62" fmla="*/ 655 w 1377"/>
                        <a:gd name="T63" fmla="*/ 1378 h 1380"/>
                        <a:gd name="T64" fmla="*/ 756 w 1377"/>
                        <a:gd name="T65" fmla="*/ 1376 h 1380"/>
                        <a:gd name="T66" fmla="*/ 857 w 1377"/>
                        <a:gd name="T67" fmla="*/ 1359 h 1380"/>
                        <a:gd name="T68" fmla="*/ 953 w 1377"/>
                        <a:gd name="T69" fmla="*/ 1327 h 1380"/>
                        <a:gd name="T70" fmla="*/ 1043 w 1377"/>
                        <a:gd name="T71" fmla="*/ 1281 h 1380"/>
                        <a:gd name="T72" fmla="*/ 1126 w 1377"/>
                        <a:gd name="T73" fmla="*/ 1223 h 1380"/>
                        <a:gd name="T74" fmla="*/ 1199 w 1377"/>
                        <a:gd name="T75" fmla="*/ 1153 h 1380"/>
                        <a:gd name="T76" fmla="*/ 1261 w 1377"/>
                        <a:gd name="T77" fmla="*/ 1072 h 1380"/>
                        <a:gd name="T78" fmla="*/ 1312 w 1377"/>
                        <a:gd name="T79" fmla="*/ 985 h 1380"/>
                        <a:gd name="T80" fmla="*/ 1348 w 1377"/>
                        <a:gd name="T81" fmla="*/ 890 h 1380"/>
                        <a:gd name="T82" fmla="*/ 1370 w 1377"/>
                        <a:gd name="T83" fmla="*/ 790 h 1380"/>
                        <a:gd name="T84" fmla="*/ 1377 w 1377"/>
                        <a:gd name="T85" fmla="*/ 690 h 138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  <a:cxn ang="0">
                          <a:pos x="T82" y="T83"/>
                        </a:cxn>
                        <a:cxn ang="0">
                          <a:pos x="T84" y="T85"/>
                        </a:cxn>
                      </a:cxnLst>
                      <a:rect l="0" t="0" r="r" b="b"/>
                      <a:pathLst>
                        <a:path w="1377" h="1380">
                          <a:moveTo>
                            <a:pt x="1377" y="690"/>
                          </a:moveTo>
                          <a:lnTo>
                            <a:pt x="1377" y="656"/>
                          </a:lnTo>
                          <a:lnTo>
                            <a:pt x="1374" y="622"/>
                          </a:lnTo>
                          <a:lnTo>
                            <a:pt x="1370" y="588"/>
                          </a:lnTo>
                          <a:lnTo>
                            <a:pt x="1364" y="555"/>
                          </a:lnTo>
                          <a:lnTo>
                            <a:pt x="1357" y="522"/>
                          </a:lnTo>
                          <a:lnTo>
                            <a:pt x="1348" y="490"/>
                          </a:lnTo>
                          <a:lnTo>
                            <a:pt x="1337" y="458"/>
                          </a:lnTo>
                          <a:lnTo>
                            <a:pt x="1325" y="426"/>
                          </a:lnTo>
                          <a:lnTo>
                            <a:pt x="1312" y="395"/>
                          </a:lnTo>
                          <a:lnTo>
                            <a:pt x="1296" y="365"/>
                          </a:lnTo>
                          <a:lnTo>
                            <a:pt x="1280" y="335"/>
                          </a:lnTo>
                          <a:lnTo>
                            <a:pt x="1261" y="306"/>
                          </a:lnTo>
                          <a:lnTo>
                            <a:pt x="1242" y="279"/>
                          </a:lnTo>
                          <a:lnTo>
                            <a:pt x="1221" y="252"/>
                          </a:lnTo>
                          <a:lnTo>
                            <a:pt x="1199" y="227"/>
                          </a:lnTo>
                          <a:lnTo>
                            <a:pt x="1176" y="202"/>
                          </a:lnTo>
                          <a:lnTo>
                            <a:pt x="1152" y="179"/>
                          </a:lnTo>
                          <a:lnTo>
                            <a:pt x="1126" y="157"/>
                          </a:lnTo>
                          <a:lnTo>
                            <a:pt x="1099" y="136"/>
                          </a:lnTo>
                          <a:lnTo>
                            <a:pt x="1071" y="116"/>
                          </a:lnTo>
                          <a:lnTo>
                            <a:pt x="1043" y="99"/>
                          </a:lnTo>
                          <a:lnTo>
                            <a:pt x="1013" y="82"/>
                          </a:lnTo>
                          <a:lnTo>
                            <a:pt x="984" y="67"/>
                          </a:lnTo>
                          <a:lnTo>
                            <a:pt x="953" y="53"/>
                          </a:lnTo>
                          <a:lnTo>
                            <a:pt x="921" y="41"/>
                          </a:lnTo>
                          <a:lnTo>
                            <a:pt x="889" y="30"/>
                          </a:lnTo>
                          <a:lnTo>
                            <a:pt x="857" y="21"/>
                          </a:lnTo>
                          <a:lnTo>
                            <a:pt x="823" y="13"/>
                          </a:lnTo>
                          <a:lnTo>
                            <a:pt x="790" y="8"/>
                          </a:lnTo>
                          <a:lnTo>
                            <a:pt x="756" y="4"/>
                          </a:lnTo>
                          <a:lnTo>
                            <a:pt x="723" y="1"/>
                          </a:lnTo>
                          <a:lnTo>
                            <a:pt x="689" y="0"/>
                          </a:lnTo>
                          <a:lnTo>
                            <a:pt x="655" y="1"/>
                          </a:lnTo>
                          <a:lnTo>
                            <a:pt x="621" y="4"/>
                          </a:lnTo>
                          <a:lnTo>
                            <a:pt x="588" y="8"/>
                          </a:lnTo>
                          <a:lnTo>
                            <a:pt x="555" y="13"/>
                          </a:lnTo>
                          <a:lnTo>
                            <a:pt x="522" y="21"/>
                          </a:lnTo>
                          <a:lnTo>
                            <a:pt x="488" y="30"/>
                          </a:lnTo>
                          <a:lnTo>
                            <a:pt x="456" y="41"/>
                          </a:lnTo>
                          <a:lnTo>
                            <a:pt x="425" y="53"/>
                          </a:lnTo>
                          <a:lnTo>
                            <a:pt x="395" y="67"/>
                          </a:lnTo>
                          <a:lnTo>
                            <a:pt x="364" y="82"/>
                          </a:lnTo>
                          <a:lnTo>
                            <a:pt x="335" y="99"/>
                          </a:lnTo>
                          <a:lnTo>
                            <a:pt x="306" y="116"/>
                          </a:lnTo>
                          <a:lnTo>
                            <a:pt x="278" y="136"/>
                          </a:lnTo>
                          <a:lnTo>
                            <a:pt x="252" y="157"/>
                          </a:lnTo>
                          <a:lnTo>
                            <a:pt x="227" y="179"/>
                          </a:lnTo>
                          <a:lnTo>
                            <a:pt x="202" y="202"/>
                          </a:lnTo>
                          <a:lnTo>
                            <a:pt x="178" y="227"/>
                          </a:lnTo>
                          <a:lnTo>
                            <a:pt x="157" y="252"/>
                          </a:lnTo>
                          <a:lnTo>
                            <a:pt x="136" y="279"/>
                          </a:lnTo>
                          <a:lnTo>
                            <a:pt x="116" y="306"/>
                          </a:lnTo>
                          <a:lnTo>
                            <a:pt x="98" y="335"/>
                          </a:lnTo>
                          <a:lnTo>
                            <a:pt x="82" y="365"/>
                          </a:lnTo>
                          <a:lnTo>
                            <a:pt x="66" y="395"/>
                          </a:lnTo>
                          <a:lnTo>
                            <a:pt x="52" y="426"/>
                          </a:lnTo>
                          <a:lnTo>
                            <a:pt x="40" y="458"/>
                          </a:lnTo>
                          <a:lnTo>
                            <a:pt x="30" y="490"/>
                          </a:lnTo>
                          <a:lnTo>
                            <a:pt x="21" y="522"/>
                          </a:lnTo>
                          <a:lnTo>
                            <a:pt x="13" y="555"/>
                          </a:lnTo>
                          <a:lnTo>
                            <a:pt x="8" y="588"/>
                          </a:lnTo>
                          <a:lnTo>
                            <a:pt x="3" y="622"/>
                          </a:lnTo>
                          <a:lnTo>
                            <a:pt x="1" y="656"/>
                          </a:lnTo>
                          <a:lnTo>
                            <a:pt x="0" y="690"/>
                          </a:lnTo>
                          <a:lnTo>
                            <a:pt x="1" y="724"/>
                          </a:lnTo>
                          <a:lnTo>
                            <a:pt x="3" y="757"/>
                          </a:lnTo>
                          <a:lnTo>
                            <a:pt x="8" y="790"/>
                          </a:lnTo>
                          <a:lnTo>
                            <a:pt x="13" y="825"/>
                          </a:lnTo>
                          <a:lnTo>
                            <a:pt x="21" y="857"/>
                          </a:lnTo>
                          <a:lnTo>
                            <a:pt x="30" y="890"/>
                          </a:lnTo>
                          <a:lnTo>
                            <a:pt x="40" y="922"/>
                          </a:lnTo>
                          <a:lnTo>
                            <a:pt x="52" y="954"/>
                          </a:lnTo>
                          <a:lnTo>
                            <a:pt x="66" y="985"/>
                          </a:lnTo>
                          <a:lnTo>
                            <a:pt x="82" y="1015"/>
                          </a:lnTo>
                          <a:lnTo>
                            <a:pt x="98" y="1045"/>
                          </a:lnTo>
                          <a:lnTo>
                            <a:pt x="116" y="1072"/>
                          </a:lnTo>
                          <a:lnTo>
                            <a:pt x="136" y="1100"/>
                          </a:lnTo>
                          <a:lnTo>
                            <a:pt x="157" y="1128"/>
                          </a:lnTo>
                          <a:lnTo>
                            <a:pt x="178" y="1153"/>
                          </a:lnTo>
                          <a:lnTo>
                            <a:pt x="202" y="1177"/>
                          </a:lnTo>
                          <a:lnTo>
                            <a:pt x="227" y="1201"/>
                          </a:lnTo>
                          <a:lnTo>
                            <a:pt x="252" y="1223"/>
                          </a:lnTo>
                          <a:lnTo>
                            <a:pt x="278" y="1244"/>
                          </a:lnTo>
                          <a:lnTo>
                            <a:pt x="306" y="1264"/>
                          </a:lnTo>
                          <a:lnTo>
                            <a:pt x="335" y="1281"/>
                          </a:lnTo>
                          <a:lnTo>
                            <a:pt x="364" y="1298"/>
                          </a:lnTo>
                          <a:lnTo>
                            <a:pt x="395" y="1313"/>
                          </a:lnTo>
                          <a:lnTo>
                            <a:pt x="425" y="1327"/>
                          </a:lnTo>
                          <a:lnTo>
                            <a:pt x="456" y="1339"/>
                          </a:lnTo>
                          <a:lnTo>
                            <a:pt x="488" y="1350"/>
                          </a:lnTo>
                          <a:lnTo>
                            <a:pt x="522" y="1359"/>
                          </a:lnTo>
                          <a:lnTo>
                            <a:pt x="555" y="1366"/>
                          </a:lnTo>
                          <a:lnTo>
                            <a:pt x="588" y="1372"/>
                          </a:lnTo>
                          <a:lnTo>
                            <a:pt x="621" y="1376"/>
                          </a:lnTo>
                          <a:lnTo>
                            <a:pt x="655" y="1378"/>
                          </a:lnTo>
                          <a:lnTo>
                            <a:pt x="689" y="1380"/>
                          </a:lnTo>
                          <a:lnTo>
                            <a:pt x="723" y="1378"/>
                          </a:lnTo>
                          <a:lnTo>
                            <a:pt x="756" y="1376"/>
                          </a:lnTo>
                          <a:lnTo>
                            <a:pt x="790" y="1372"/>
                          </a:lnTo>
                          <a:lnTo>
                            <a:pt x="823" y="1366"/>
                          </a:lnTo>
                          <a:lnTo>
                            <a:pt x="857" y="1359"/>
                          </a:lnTo>
                          <a:lnTo>
                            <a:pt x="889" y="1350"/>
                          </a:lnTo>
                          <a:lnTo>
                            <a:pt x="921" y="1339"/>
                          </a:lnTo>
                          <a:lnTo>
                            <a:pt x="953" y="1327"/>
                          </a:lnTo>
                          <a:lnTo>
                            <a:pt x="984" y="1313"/>
                          </a:lnTo>
                          <a:lnTo>
                            <a:pt x="1013" y="1298"/>
                          </a:lnTo>
                          <a:lnTo>
                            <a:pt x="1043" y="1281"/>
                          </a:lnTo>
                          <a:lnTo>
                            <a:pt x="1071" y="1264"/>
                          </a:lnTo>
                          <a:lnTo>
                            <a:pt x="1099" y="1244"/>
                          </a:lnTo>
                          <a:lnTo>
                            <a:pt x="1126" y="1223"/>
                          </a:lnTo>
                          <a:lnTo>
                            <a:pt x="1152" y="1201"/>
                          </a:lnTo>
                          <a:lnTo>
                            <a:pt x="1176" y="1177"/>
                          </a:lnTo>
                          <a:lnTo>
                            <a:pt x="1199" y="1153"/>
                          </a:lnTo>
                          <a:lnTo>
                            <a:pt x="1221" y="1128"/>
                          </a:lnTo>
                          <a:lnTo>
                            <a:pt x="1242" y="1100"/>
                          </a:lnTo>
                          <a:lnTo>
                            <a:pt x="1261" y="1072"/>
                          </a:lnTo>
                          <a:lnTo>
                            <a:pt x="1280" y="1045"/>
                          </a:lnTo>
                          <a:lnTo>
                            <a:pt x="1296" y="1015"/>
                          </a:lnTo>
                          <a:lnTo>
                            <a:pt x="1312" y="985"/>
                          </a:lnTo>
                          <a:lnTo>
                            <a:pt x="1325" y="954"/>
                          </a:lnTo>
                          <a:lnTo>
                            <a:pt x="1337" y="922"/>
                          </a:lnTo>
                          <a:lnTo>
                            <a:pt x="1348" y="890"/>
                          </a:lnTo>
                          <a:lnTo>
                            <a:pt x="1357" y="857"/>
                          </a:lnTo>
                          <a:lnTo>
                            <a:pt x="1364" y="825"/>
                          </a:lnTo>
                          <a:lnTo>
                            <a:pt x="1370" y="790"/>
                          </a:lnTo>
                          <a:lnTo>
                            <a:pt x="1374" y="757"/>
                          </a:lnTo>
                          <a:lnTo>
                            <a:pt x="1377" y="724"/>
                          </a:lnTo>
                          <a:lnTo>
                            <a:pt x="1377" y="690"/>
                          </a:lnTo>
                          <a:close/>
                        </a:path>
                      </a:pathLst>
                    </a:custGeom>
                    <a:noFill/>
                    <a:ln w="38100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73" name="Line 8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13" y="3423"/>
                      <a:ext cx="132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74" name="Line 8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84" y="3423"/>
                      <a:ext cx="30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75" name="Line 8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1" y="3423"/>
                      <a:ext cx="190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76" name="Line 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580" y="3423"/>
                      <a:ext cx="30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77" name="Line 8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46" y="3423"/>
                      <a:ext cx="134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78" name="Line 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513" y="3157"/>
                      <a:ext cx="0" cy="128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79" name="Line 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513" y="3324"/>
                      <a:ext cx="0" cy="3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80" name="Line 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513" y="3391"/>
                      <a:ext cx="0" cy="19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81" name="Line 9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513" y="3620"/>
                      <a:ext cx="0" cy="3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82" name="Line 9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513" y="3689"/>
                      <a:ext cx="0" cy="127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83" name="Line 9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2169" y="3423"/>
                      <a:ext cx="30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84" name="Line 96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942" y="3423"/>
                      <a:ext cx="190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85" name="Line 97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873" y="3423"/>
                      <a:ext cx="31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86" name="Line 9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690" y="3423"/>
                      <a:ext cx="147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87" name="Line 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970" y="3149"/>
                      <a:ext cx="0" cy="13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88" name="Line 10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970" y="3322"/>
                      <a:ext cx="0" cy="3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89" name="Line 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970" y="3391"/>
                      <a:ext cx="0" cy="188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90" name="Line 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970" y="3618"/>
                      <a:ext cx="0" cy="3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91" name="Line 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970" y="3687"/>
                      <a:ext cx="0" cy="13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</p:grpSp>
              <p:sp>
                <p:nvSpPr>
                  <p:cNvPr id="470" name="Line 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2238" y="3423"/>
                    <a:ext cx="145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02" name="Group 105"/>
                <p:cNvGrpSpPr>
                  <a:grpSpLocks/>
                </p:cNvGrpSpPr>
                <p:nvPr/>
              </p:nvGrpSpPr>
              <p:grpSpPr bwMode="auto">
                <a:xfrm>
                  <a:off x="3297" y="1729"/>
                  <a:ext cx="423" cy="521"/>
                  <a:chOff x="3297" y="1729"/>
                  <a:chExt cx="423" cy="521"/>
                </a:xfrm>
              </p:grpSpPr>
              <p:sp>
                <p:nvSpPr>
                  <p:cNvPr id="458" name="Line 106"/>
                  <p:cNvSpPr>
                    <a:spLocks noChangeShapeType="1"/>
                  </p:cNvSpPr>
                  <p:nvPr/>
                </p:nvSpPr>
                <p:spPr bwMode="auto">
                  <a:xfrm>
                    <a:off x="3508" y="1729"/>
                    <a:ext cx="0" cy="208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59" name="Line 107"/>
                  <p:cNvSpPr>
                    <a:spLocks noChangeShapeType="1"/>
                  </p:cNvSpPr>
                  <p:nvPr/>
                </p:nvSpPr>
                <p:spPr bwMode="auto">
                  <a:xfrm>
                    <a:off x="3508" y="1976"/>
                    <a:ext cx="0" cy="3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0" name="Line 108"/>
                  <p:cNvSpPr>
                    <a:spLocks noChangeShapeType="1"/>
                  </p:cNvSpPr>
                  <p:nvPr/>
                </p:nvSpPr>
                <p:spPr bwMode="auto">
                  <a:xfrm>
                    <a:off x="3508" y="2043"/>
                    <a:ext cx="0" cy="20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1" name="Line 10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297" y="2107"/>
                    <a:ext cx="0" cy="5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2" name="Line 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297" y="1993"/>
                    <a:ext cx="0" cy="9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3" name="Line 111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297" y="1878"/>
                    <a:ext cx="0" cy="9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4" name="Line 112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297" y="1799"/>
                    <a:ext cx="0" cy="58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5" name="Line 113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720" y="2107"/>
                    <a:ext cx="0" cy="5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6" name="Line 11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720" y="1993"/>
                    <a:ext cx="0" cy="9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7" name="Line 115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720" y="1878"/>
                    <a:ext cx="0" cy="9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8" name="Line 116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720" y="1799"/>
                    <a:ext cx="0" cy="58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03" name="Group 117"/>
                <p:cNvGrpSpPr>
                  <a:grpSpLocks/>
                </p:cNvGrpSpPr>
                <p:nvPr/>
              </p:nvGrpSpPr>
              <p:grpSpPr bwMode="auto">
                <a:xfrm>
                  <a:off x="666" y="494"/>
                  <a:ext cx="1153" cy="911"/>
                  <a:chOff x="666" y="494"/>
                  <a:chExt cx="1153" cy="911"/>
                </a:xfrm>
              </p:grpSpPr>
              <p:grpSp>
                <p:nvGrpSpPr>
                  <p:cNvPr id="448" name="Group 118"/>
                  <p:cNvGrpSpPr>
                    <a:grpSpLocks/>
                  </p:cNvGrpSpPr>
                  <p:nvPr/>
                </p:nvGrpSpPr>
                <p:grpSpPr bwMode="auto">
                  <a:xfrm>
                    <a:off x="666" y="690"/>
                    <a:ext cx="1153" cy="517"/>
                    <a:chOff x="666" y="690"/>
                    <a:chExt cx="1153" cy="517"/>
                  </a:xfrm>
                </p:grpSpPr>
                <p:sp>
                  <p:nvSpPr>
                    <p:cNvPr id="450" name="Line 11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66" y="950"/>
                      <a:ext cx="227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51" name="Line 12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932" y="950"/>
                      <a:ext cx="30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52" name="Line 12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001" y="950"/>
                      <a:ext cx="190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53" name="Line 12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227" y="950"/>
                      <a:ext cx="31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54" name="Line 12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297" y="950"/>
                      <a:ext cx="190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55" name="Line 12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523" y="950"/>
                      <a:ext cx="31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56" name="Line 12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593" y="950"/>
                      <a:ext cx="226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57" name="Freeform 126"/>
                    <p:cNvSpPr>
                      <a:spLocks/>
                    </p:cNvSpPr>
                    <p:nvPr/>
                  </p:nvSpPr>
                  <p:spPr bwMode="auto">
                    <a:xfrm>
                      <a:off x="983" y="690"/>
                      <a:ext cx="517" cy="517"/>
                    </a:xfrm>
                    <a:custGeom>
                      <a:avLst/>
                      <a:gdLst>
                        <a:gd name="T0" fmla="*/ 1669 w 1672"/>
                        <a:gd name="T1" fmla="*/ 762 h 1674"/>
                        <a:gd name="T2" fmla="*/ 1651 w 1672"/>
                        <a:gd name="T3" fmla="*/ 651 h 1674"/>
                        <a:gd name="T4" fmla="*/ 1619 w 1672"/>
                        <a:gd name="T5" fmla="*/ 543 h 1674"/>
                        <a:gd name="T6" fmla="*/ 1573 w 1672"/>
                        <a:gd name="T7" fmla="*/ 441 h 1674"/>
                        <a:gd name="T8" fmla="*/ 1513 w 1672"/>
                        <a:gd name="T9" fmla="*/ 346 h 1674"/>
                        <a:gd name="T10" fmla="*/ 1441 w 1672"/>
                        <a:gd name="T11" fmla="*/ 258 h 1674"/>
                        <a:gd name="T12" fmla="*/ 1357 w 1672"/>
                        <a:gd name="T13" fmla="*/ 183 h 1674"/>
                        <a:gd name="T14" fmla="*/ 1266 w 1672"/>
                        <a:gd name="T15" fmla="*/ 119 h 1674"/>
                        <a:gd name="T16" fmla="*/ 1165 w 1672"/>
                        <a:gd name="T17" fmla="*/ 67 h 1674"/>
                        <a:gd name="T18" fmla="*/ 1059 w 1672"/>
                        <a:gd name="T19" fmla="*/ 31 h 1674"/>
                        <a:gd name="T20" fmla="*/ 948 w 1672"/>
                        <a:gd name="T21" fmla="*/ 7 h 1674"/>
                        <a:gd name="T22" fmla="*/ 837 w 1672"/>
                        <a:gd name="T23" fmla="*/ 0 h 1674"/>
                        <a:gd name="T24" fmla="*/ 724 w 1672"/>
                        <a:gd name="T25" fmla="*/ 7 h 1674"/>
                        <a:gd name="T26" fmla="*/ 613 w 1672"/>
                        <a:gd name="T27" fmla="*/ 31 h 1674"/>
                        <a:gd name="T28" fmla="*/ 507 w 1672"/>
                        <a:gd name="T29" fmla="*/ 67 h 1674"/>
                        <a:gd name="T30" fmla="*/ 407 w 1672"/>
                        <a:gd name="T31" fmla="*/ 119 h 1674"/>
                        <a:gd name="T32" fmla="*/ 315 w 1672"/>
                        <a:gd name="T33" fmla="*/ 183 h 1674"/>
                        <a:gd name="T34" fmla="*/ 232 w 1672"/>
                        <a:gd name="T35" fmla="*/ 258 h 1674"/>
                        <a:gd name="T36" fmla="*/ 159 w 1672"/>
                        <a:gd name="T37" fmla="*/ 346 h 1674"/>
                        <a:gd name="T38" fmla="*/ 99 w 1672"/>
                        <a:gd name="T39" fmla="*/ 441 h 1674"/>
                        <a:gd name="T40" fmla="*/ 53 w 1672"/>
                        <a:gd name="T41" fmla="*/ 543 h 1674"/>
                        <a:gd name="T42" fmla="*/ 21 w 1672"/>
                        <a:gd name="T43" fmla="*/ 651 h 1674"/>
                        <a:gd name="T44" fmla="*/ 3 w 1672"/>
                        <a:gd name="T45" fmla="*/ 762 h 1674"/>
                        <a:gd name="T46" fmla="*/ 1 w 1672"/>
                        <a:gd name="T47" fmla="*/ 875 h 1674"/>
                        <a:gd name="T48" fmla="*/ 13 w 1672"/>
                        <a:gd name="T49" fmla="*/ 987 h 1674"/>
                        <a:gd name="T50" fmla="*/ 41 w 1672"/>
                        <a:gd name="T51" fmla="*/ 1096 h 1674"/>
                        <a:gd name="T52" fmla="*/ 83 w 1672"/>
                        <a:gd name="T53" fmla="*/ 1200 h 1674"/>
                        <a:gd name="T54" fmla="*/ 138 w 1672"/>
                        <a:gd name="T55" fmla="*/ 1298 h 1674"/>
                        <a:gd name="T56" fmla="*/ 207 w 1672"/>
                        <a:gd name="T57" fmla="*/ 1388 h 1674"/>
                        <a:gd name="T58" fmla="*/ 286 w 1672"/>
                        <a:gd name="T59" fmla="*/ 1467 h 1674"/>
                        <a:gd name="T60" fmla="*/ 376 w 1672"/>
                        <a:gd name="T61" fmla="*/ 1536 h 1674"/>
                        <a:gd name="T62" fmla="*/ 473 w 1672"/>
                        <a:gd name="T63" fmla="*/ 1591 h 1674"/>
                        <a:gd name="T64" fmla="*/ 578 w 1672"/>
                        <a:gd name="T65" fmla="*/ 1633 h 1674"/>
                        <a:gd name="T66" fmla="*/ 686 w 1672"/>
                        <a:gd name="T67" fmla="*/ 1661 h 1674"/>
                        <a:gd name="T68" fmla="*/ 799 w 1672"/>
                        <a:gd name="T69" fmla="*/ 1673 h 1674"/>
                        <a:gd name="T70" fmla="*/ 911 w 1672"/>
                        <a:gd name="T71" fmla="*/ 1671 h 1674"/>
                        <a:gd name="T72" fmla="*/ 1022 w 1672"/>
                        <a:gd name="T73" fmla="*/ 1653 h 1674"/>
                        <a:gd name="T74" fmla="*/ 1130 w 1672"/>
                        <a:gd name="T75" fmla="*/ 1621 h 1674"/>
                        <a:gd name="T76" fmla="*/ 1232 w 1672"/>
                        <a:gd name="T77" fmla="*/ 1575 h 1674"/>
                        <a:gd name="T78" fmla="*/ 1327 w 1672"/>
                        <a:gd name="T79" fmla="*/ 1514 h 1674"/>
                        <a:gd name="T80" fmla="*/ 1415 w 1672"/>
                        <a:gd name="T81" fmla="*/ 1442 h 1674"/>
                        <a:gd name="T82" fmla="*/ 1490 w 1672"/>
                        <a:gd name="T83" fmla="*/ 1359 h 1674"/>
                        <a:gd name="T84" fmla="*/ 1554 w 1672"/>
                        <a:gd name="T85" fmla="*/ 1266 h 1674"/>
                        <a:gd name="T86" fmla="*/ 1605 w 1672"/>
                        <a:gd name="T87" fmla="*/ 1166 h 1674"/>
                        <a:gd name="T88" fmla="*/ 1642 w 1672"/>
                        <a:gd name="T89" fmla="*/ 1060 h 1674"/>
                        <a:gd name="T90" fmla="*/ 1665 w 1672"/>
                        <a:gd name="T91" fmla="*/ 949 h 1674"/>
                        <a:gd name="T92" fmla="*/ 1672 w 1672"/>
                        <a:gd name="T93" fmla="*/ 837 h 167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  <a:cxn ang="0">
                          <a:pos x="T82" y="T83"/>
                        </a:cxn>
                        <a:cxn ang="0">
                          <a:pos x="T84" y="T85"/>
                        </a:cxn>
                        <a:cxn ang="0">
                          <a:pos x="T86" y="T87"/>
                        </a:cxn>
                        <a:cxn ang="0">
                          <a:pos x="T88" y="T89"/>
                        </a:cxn>
                        <a:cxn ang="0">
                          <a:pos x="T90" y="T91"/>
                        </a:cxn>
                        <a:cxn ang="0">
                          <a:pos x="T92" y="T93"/>
                        </a:cxn>
                      </a:cxnLst>
                      <a:rect l="0" t="0" r="r" b="b"/>
                      <a:pathLst>
                        <a:path w="1672" h="1674">
                          <a:moveTo>
                            <a:pt x="1672" y="837"/>
                          </a:moveTo>
                          <a:lnTo>
                            <a:pt x="1672" y="800"/>
                          </a:lnTo>
                          <a:lnTo>
                            <a:pt x="1669" y="762"/>
                          </a:lnTo>
                          <a:lnTo>
                            <a:pt x="1665" y="725"/>
                          </a:lnTo>
                          <a:lnTo>
                            <a:pt x="1659" y="687"/>
                          </a:lnTo>
                          <a:lnTo>
                            <a:pt x="1651" y="651"/>
                          </a:lnTo>
                          <a:lnTo>
                            <a:pt x="1642" y="614"/>
                          </a:lnTo>
                          <a:lnTo>
                            <a:pt x="1631" y="579"/>
                          </a:lnTo>
                          <a:lnTo>
                            <a:pt x="1619" y="543"/>
                          </a:lnTo>
                          <a:lnTo>
                            <a:pt x="1605" y="508"/>
                          </a:lnTo>
                          <a:lnTo>
                            <a:pt x="1589" y="474"/>
                          </a:lnTo>
                          <a:lnTo>
                            <a:pt x="1573" y="441"/>
                          </a:lnTo>
                          <a:lnTo>
                            <a:pt x="1554" y="407"/>
                          </a:lnTo>
                          <a:lnTo>
                            <a:pt x="1534" y="377"/>
                          </a:lnTo>
                          <a:lnTo>
                            <a:pt x="1513" y="346"/>
                          </a:lnTo>
                          <a:lnTo>
                            <a:pt x="1490" y="316"/>
                          </a:lnTo>
                          <a:lnTo>
                            <a:pt x="1466" y="286"/>
                          </a:lnTo>
                          <a:lnTo>
                            <a:pt x="1441" y="258"/>
                          </a:lnTo>
                          <a:lnTo>
                            <a:pt x="1415" y="232"/>
                          </a:lnTo>
                          <a:lnTo>
                            <a:pt x="1386" y="206"/>
                          </a:lnTo>
                          <a:lnTo>
                            <a:pt x="1357" y="183"/>
                          </a:lnTo>
                          <a:lnTo>
                            <a:pt x="1327" y="160"/>
                          </a:lnTo>
                          <a:lnTo>
                            <a:pt x="1296" y="139"/>
                          </a:lnTo>
                          <a:lnTo>
                            <a:pt x="1266" y="119"/>
                          </a:lnTo>
                          <a:lnTo>
                            <a:pt x="1232" y="100"/>
                          </a:lnTo>
                          <a:lnTo>
                            <a:pt x="1199" y="83"/>
                          </a:lnTo>
                          <a:lnTo>
                            <a:pt x="1165" y="67"/>
                          </a:lnTo>
                          <a:lnTo>
                            <a:pt x="1130" y="54"/>
                          </a:lnTo>
                          <a:lnTo>
                            <a:pt x="1094" y="41"/>
                          </a:lnTo>
                          <a:lnTo>
                            <a:pt x="1059" y="31"/>
                          </a:lnTo>
                          <a:lnTo>
                            <a:pt x="1022" y="21"/>
                          </a:lnTo>
                          <a:lnTo>
                            <a:pt x="986" y="14"/>
                          </a:lnTo>
                          <a:lnTo>
                            <a:pt x="948" y="7"/>
                          </a:lnTo>
                          <a:lnTo>
                            <a:pt x="911" y="3"/>
                          </a:lnTo>
                          <a:lnTo>
                            <a:pt x="874" y="1"/>
                          </a:lnTo>
                          <a:lnTo>
                            <a:pt x="837" y="0"/>
                          </a:lnTo>
                          <a:lnTo>
                            <a:pt x="799" y="1"/>
                          </a:lnTo>
                          <a:lnTo>
                            <a:pt x="762" y="3"/>
                          </a:lnTo>
                          <a:lnTo>
                            <a:pt x="724" y="7"/>
                          </a:lnTo>
                          <a:lnTo>
                            <a:pt x="686" y="14"/>
                          </a:lnTo>
                          <a:lnTo>
                            <a:pt x="650" y="21"/>
                          </a:lnTo>
                          <a:lnTo>
                            <a:pt x="613" y="31"/>
                          </a:lnTo>
                          <a:lnTo>
                            <a:pt x="578" y="41"/>
                          </a:lnTo>
                          <a:lnTo>
                            <a:pt x="543" y="54"/>
                          </a:lnTo>
                          <a:lnTo>
                            <a:pt x="507" y="67"/>
                          </a:lnTo>
                          <a:lnTo>
                            <a:pt x="473" y="83"/>
                          </a:lnTo>
                          <a:lnTo>
                            <a:pt x="440" y="100"/>
                          </a:lnTo>
                          <a:lnTo>
                            <a:pt x="407" y="119"/>
                          </a:lnTo>
                          <a:lnTo>
                            <a:pt x="376" y="139"/>
                          </a:lnTo>
                          <a:lnTo>
                            <a:pt x="345" y="160"/>
                          </a:lnTo>
                          <a:lnTo>
                            <a:pt x="315" y="183"/>
                          </a:lnTo>
                          <a:lnTo>
                            <a:pt x="286" y="206"/>
                          </a:lnTo>
                          <a:lnTo>
                            <a:pt x="259" y="232"/>
                          </a:lnTo>
                          <a:lnTo>
                            <a:pt x="232" y="258"/>
                          </a:lnTo>
                          <a:lnTo>
                            <a:pt x="207" y="286"/>
                          </a:lnTo>
                          <a:lnTo>
                            <a:pt x="182" y="316"/>
                          </a:lnTo>
                          <a:lnTo>
                            <a:pt x="159" y="346"/>
                          </a:lnTo>
                          <a:lnTo>
                            <a:pt x="138" y="377"/>
                          </a:lnTo>
                          <a:lnTo>
                            <a:pt x="118" y="407"/>
                          </a:lnTo>
                          <a:lnTo>
                            <a:pt x="99" y="441"/>
                          </a:lnTo>
                          <a:lnTo>
                            <a:pt x="83" y="474"/>
                          </a:lnTo>
                          <a:lnTo>
                            <a:pt x="67" y="508"/>
                          </a:lnTo>
                          <a:lnTo>
                            <a:pt x="53" y="543"/>
                          </a:lnTo>
                          <a:lnTo>
                            <a:pt x="41" y="579"/>
                          </a:lnTo>
                          <a:lnTo>
                            <a:pt x="30" y="614"/>
                          </a:lnTo>
                          <a:lnTo>
                            <a:pt x="21" y="651"/>
                          </a:lnTo>
                          <a:lnTo>
                            <a:pt x="13" y="687"/>
                          </a:lnTo>
                          <a:lnTo>
                            <a:pt x="8" y="725"/>
                          </a:lnTo>
                          <a:lnTo>
                            <a:pt x="3" y="762"/>
                          </a:lnTo>
                          <a:lnTo>
                            <a:pt x="1" y="800"/>
                          </a:lnTo>
                          <a:lnTo>
                            <a:pt x="0" y="837"/>
                          </a:lnTo>
                          <a:lnTo>
                            <a:pt x="1" y="875"/>
                          </a:lnTo>
                          <a:lnTo>
                            <a:pt x="3" y="913"/>
                          </a:lnTo>
                          <a:lnTo>
                            <a:pt x="8" y="949"/>
                          </a:lnTo>
                          <a:lnTo>
                            <a:pt x="13" y="987"/>
                          </a:lnTo>
                          <a:lnTo>
                            <a:pt x="21" y="1023"/>
                          </a:lnTo>
                          <a:lnTo>
                            <a:pt x="30" y="1060"/>
                          </a:lnTo>
                          <a:lnTo>
                            <a:pt x="41" y="1096"/>
                          </a:lnTo>
                          <a:lnTo>
                            <a:pt x="53" y="1131"/>
                          </a:lnTo>
                          <a:lnTo>
                            <a:pt x="67" y="1166"/>
                          </a:lnTo>
                          <a:lnTo>
                            <a:pt x="83" y="1200"/>
                          </a:lnTo>
                          <a:lnTo>
                            <a:pt x="99" y="1234"/>
                          </a:lnTo>
                          <a:lnTo>
                            <a:pt x="118" y="1266"/>
                          </a:lnTo>
                          <a:lnTo>
                            <a:pt x="138" y="1298"/>
                          </a:lnTo>
                          <a:lnTo>
                            <a:pt x="159" y="1329"/>
                          </a:lnTo>
                          <a:lnTo>
                            <a:pt x="182" y="1359"/>
                          </a:lnTo>
                          <a:lnTo>
                            <a:pt x="207" y="1388"/>
                          </a:lnTo>
                          <a:lnTo>
                            <a:pt x="232" y="1415"/>
                          </a:lnTo>
                          <a:lnTo>
                            <a:pt x="259" y="1442"/>
                          </a:lnTo>
                          <a:lnTo>
                            <a:pt x="286" y="1467"/>
                          </a:lnTo>
                          <a:lnTo>
                            <a:pt x="315" y="1492"/>
                          </a:lnTo>
                          <a:lnTo>
                            <a:pt x="345" y="1514"/>
                          </a:lnTo>
                          <a:lnTo>
                            <a:pt x="376" y="1536"/>
                          </a:lnTo>
                          <a:lnTo>
                            <a:pt x="407" y="1556"/>
                          </a:lnTo>
                          <a:lnTo>
                            <a:pt x="440" y="1575"/>
                          </a:lnTo>
                          <a:lnTo>
                            <a:pt x="473" y="1591"/>
                          </a:lnTo>
                          <a:lnTo>
                            <a:pt x="507" y="1607"/>
                          </a:lnTo>
                          <a:lnTo>
                            <a:pt x="543" y="1621"/>
                          </a:lnTo>
                          <a:lnTo>
                            <a:pt x="578" y="1633"/>
                          </a:lnTo>
                          <a:lnTo>
                            <a:pt x="613" y="1644"/>
                          </a:lnTo>
                          <a:lnTo>
                            <a:pt x="650" y="1653"/>
                          </a:lnTo>
                          <a:lnTo>
                            <a:pt x="686" y="1661"/>
                          </a:lnTo>
                          <a:lnTo>
                            <a:pt x="724" y="1666"/>
                          </a:lnTo>
                          <a:lnTo>
                            <a:pt x="762" y="1671"/>
                          </a:lnTo>
                          <a:lnTo>
                            <a:pt x="799" y="1673"/>
                          </a:lnTo>
                          <a:lnTo>
                            <a:pt x="837" y="1674"/>
                          </a:lnTo>
                          <a:lnTo>
                            <a:pt x="874" y="1673"/>
                          </a:lnTo>
                          <a:lnTo>
                            <a:pt x="911" y="1671"/>
                          </a:lnTo>
                          <a:lnTo>
                            <a:pt x="948" y="1666"/>
                          </a:lnTo>
                          <a:lnTo>
                            <a:pt x="986" y="1661"/>
                          </a:lnTo>
                          <a:lnTo>
                            <a:pt x="1022" y="1653"/>
                          </a:lnTo>
                          <a:lnTo>
                            <a:pt x="1059" y="1644"/>
                          </a:lnTo>
                          <a:lnTo>
                            <a:pt x="1094" y="1633"/>
                          </a:lnTo>
                          <a:lnTo>
                            <a:pt x="1130" y="1621"/>
                          </a:lnTo>
                          <a:lnTo>
                            <a:pt x="1165" y="1607"/>
                          </a:lnTo>
                          <a:lnTo>
                            <a:pt x="1199" y="1591"/>
                          </a:lnTo>
                          <a:lnTo>
                            <a:pt x="1232" y="1575"/>
                          </a:lnTo>
                          <a:lnTo>
                            <a:pt x="1266" y="1556"/>
                          </a:lnTo>
                          <a:lnTo>
                            <a:pt x="1296" y="1536"/>
                          </a:lnTo>
                          <a:lnTo>
                            <a:pt x="1327" y="1514"/>
                          </a:lnTo>
                          <a:lnTo>
                            <a:pt x="1357" y="1492"/>
                          </a:lnTo>
                          <a:lnTo>
                            <a:pt x="1386" y="1467"/>
                          </a:lnTo>
                          <a:lnTo>
                            <a:pt x="1415" y="1442"/>
                          </a:lnTo>
                          <a:lnTo>
                            <a:pt x="1441" y="1415"/>
                          </a:lnTo>
                          <a:lnTo>
                            <a:pt x="1466" y="1388"/>
                          </a:lnTo>
                          <a:lnTo>
                            <a:pt x="1490" y="1359"/>
                          </a:lnTo>
                          <a:lnTo>
                            <a:pt x="1513" y="1329"/>
                          </a:lnTo>
                          <a:lnTo>
                            <a:pt x="1534" y="1298"/>
                          </a:lnTo>
                          <a:lnTo>
                            <a:pt x="1554" y="1266"/>
                          </a:lnTo>
                          <a:lnTo>
                            <a:pt x="1573" y="1234"/>
                          </a:lnTo>
                          <a:lnTo>
                            <a:pt x="1589" y="1200"/>
                          </a:lnTo>
                          <a:lnTo>
                            <a:pt x="1605" y="1166"/>
                          </a:lnTo>
                          <a:lnTo>
                            <a:pt x="1619" y="1131"/>
                          </a:lnTo>
                          <a:lnTo>
                            <a:pt x="1631" y="1096"/>
                          </a:lnTo>
                          <a:lnTo>
                            <a:pt x="1642" y="1060"/>
                          </a:lnTo>
                          <a:lnTo>
                            <a:pt x="1651" y="1023"/>
                          </a:lnTo>
                          <a:lnTo>
                            <a:pt x="1659" y="987"/>
                          </a:lnTo>
                          <a:lnTo>
                            <a:pt x="1665" y="949"/>
                          </a:lnTo>
                          <a:lnTo>
                            <a:pt x="1669" y="913"/>
                          </a:lnTo>
                          <a:lnTo>
                            <a:pt x="1672" y="875"/>
                          </a:lnTo>
                          <a:lnTo>
                            <a:pt x="1672" y="837"/>
                          </a:lnTo>
                          <a:close/>
                        </a:path>
                      </a:pathLst>
                    </a:custGeom>
                    <a:noFill/>
                    <a:ln w="38100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</p:grpSp>
              <p:sp>
                <p:nvSpPr>
                  <p:cNvPr id="449" name="Freeform 127"/>
                  <p:cNvSpPr>
                    <a:spLocks/>
                  </p:cNvSpPr>
                  <p:nvPr/>
                </p:nvSpPr>
                <p:spPr bwMode="auto">
                  <a:xfrm>
                    <a:off x="787" y="494"/>
                    <a:ext cx="909" cy="911"/>
                  </a:xfrm>
                  <a:custGeom>
                    <a:avLst/>
                    <a:gdLst>
                      <a:gd name="T0" fmla="*/ 2949 w 2952"/>
                      <a:gd name="T1" fmla="*/ 1376 h 2954"/>
                      <a:gd name="T2" fmla="*/ 2931 w 2952"/>
                      <a:gd name="T3" fmla="*/ 1227 h 2954"/>
                      <a:gd name="T4" fmla="*/ 2897 w 2952"/>
                      <a:gd name="T5" fmla="*/ 1078 h 2954"/>
                      <a:gd name="T6" fmla="*/ 2849 w 2952"/>
                      <a:gd name="T7" fmla="*/ 935 h 2954"/>
                      <a:gd name="T8" fmla="*/ 2786 w 2952"/>
                      <a:gd name="T9" fmla="*/ 798 h 2954"/>
                      <a:gd name="T10" fmla="*/ 2710 w 2952"/>
                      <a:gd name="T11" fmla="*/ 667 h 2954"/>
                      <a:gd name="T12" fmla="*/ 2621 w 2952"/>
                      <a:gd name="T13" fmla="*/ 545 h 2954"/>
                      <a:gd name="T14" fmla="*/ 2520 w 2952"/>
                      <a:gd name="T15" fmla="*/ 433 h 2954"/>
                      <a:gd name="T16" fmla="*/ 2407 w 2952"/>
                      <a:gd name="T17" fmla="*/ 331 h 2954"/>
                      <a:gd name="T18" fmla="*/ 2286 w 2952"/>
                      <a:gd name="T19" fmla="*/ 242 h 2954"/>
                      <a:gd name="T20" fmla="*/ 2155 w 2952"/>
                      <a:gd name="T21" fmla="*/ 165 h 2954"/>
                      <a:gd name="T22" fmla="*/ 2017 w 2952"/>
                      <a:gd name="T23" fmla="*/ 102 h 2954"/>
                      <a:gd name="T24" fmla="*/ 1875 w 2952"/>
                      <a:gd name="T25" fmla="*/ 55 h 2954"/>
                      <a:gd name="T26" fmla="*/ 1726 w 2952"/>
                      <a:gd name="T27" fmla="*/ 22 h 2954"/>
                      <a:gd name="T28" fmla="*/ 1577 w 2952"/>
                      <a:gd name="T29" fmla="*/ 3 h 2954"/>
                      <a:gd name="T30" fmla="*/ 1426 w 2952"/>
                      <a:gd name="T31" fmla="*/ 1 h 2954"/>
                      <a:gd name="T32" fmla="*/ 1276 w 2952"/>
                      <a:gd name="T33" fmla="*/ 14 h 2954"/>
                      <a:gd name="T34" fmla="*/ 1126 w 2952"/>
                      <a:gd name="T35" fmla="*/ 42 h 2954"/>
                      <a:gd name="T36" fmla="*/ 982 w 2952"/>
                      <a:gd name="T37" fmla="*/ 85 h 2954"/>
                      <a:gd name="T38" fmla="*/ 842 w 2952"/>
                      <a:gd name="T39" fmla="*/ 143 h 2954"/>
                      <a:gd name="T40" fmla="*/ 710 w 2952"/>
                      <a:gd name="T41" fmla="*/ 215 h 2954"/>
                      <a:gd name="T42" fmla="*/ 585 w 2952"/>
                      <a:gd name="T43" fmla="*/ 300 h 2954"/>
                      <a:gd name="T44" fmla="*/ 469 w 2952"/>
                      <a:gd name="T45" fmla="*/ 398 h 2954"/>
                      <a:gd name="T46" fmla="*/ 364 w 2952"/>
                      <a:gd name="T47" fmla="*/ 506 h 2954"/>
                      <a:gd name="T48" fmla="*/ 271 w 2952"/>
                      <a:gd name="T49" fmla="*/ 625 h 2954"/>
                      <a:gd name="T50" fmla="*/ 190 w 2952"/>
                      <a:gd name="T51" fmla="*/ 753 h 2954"/>
                      <a:gd name="T52" fmla="*/ 123 w 2952"/>
                      <a:gd name="T53" fmla="*/ 888 h 2954"/>
                      <a:gd name="T54" fmla="*/ 70 w 2952"/>
                      <a:gd name="T55" fmla="*/ 1030 h 2954"/>
                      <a:gd name="T56" fmla="*/ 31 w 2952"/>
                      <a:gd name="T57" fmla="*/ 1177 h 2954"/>
                      <a:gd name="T58" fmla="*/ 8 w 2952"/>
                      <a:gd name="T59" fmla="*/ 1326 h 2954"/>
                      <a:gd name="T60" fmla="*/ 0 w 2952"/>
                      <a:gd name="T61" fmla="*/ 1477 h 2954"/>
                      <a:gd name="T62" fmla="*/ 8 w 2952"/>
                      <a:gd name="T63" fmla="*/ 1628 h 2954"/>
                      <a:gd name="T64" fmla="*/ 31 w 2952"/>
                      <a:gd name="T65" fmla="*/ 1778 h 2954"/>
                      <a:gd name="T66" fmla="*/ 70 w 2952"/>
                      <a:gd name="T67" fmla="*/ 1924 h 2954"/>
                      <a:gd name="T68" fmla="*/ 123 w 2952"/>
                      <a:gd name="T69" fmla="*/ 2065 h 2954"/>
                      <a:gd name="T70" fmla="*/ 190 w 2952"/>
                      <a:gd name="T71" fmla="*/ 2201 h 2954"/>
                      <a:gd name="T72" fmla="*/ 271 w 2952"/>
                      <a:gd name="T73" fmla="*/ 2328 h 2954"/>
                      <a:gd name="T74" fmla="*/ 364 w 2952"/>
                      <a:gd name="T75" fmla="*/ 2448 h 2954"/>
                      <a:gd name="T76" fmla="*/ 469 w 2952"/>
                      <a:gd name="T77" fmla="*/ 2556 h 2954"/>
                      <a:gd name="T78" fmla="*/ 585 w 2952"/>
                      <a:gd name="T79" fmla="*/ 2655 h 2954"/>
                      <a:gd name="T80" fmla="*/ 710 w 2952"/>
                      <a:gd name="T81" fmla="*/ 2740 h 2954"/>
                      <a:gd name="T82" fmla="*/ 842 w 2952"/>
                      <a:gd name="T83" fmla="*/ 2811 h 2954"/>
                      <a:gd name="T84" fmla="*/ 982 w 2952"/>
                      <a:gd name="T85" fmla="*/ 2869 h 2954"/>
                      <a:gd name="T86" fmla="*/ 1126 w 2952"/>
                      <a:gd name="T87" fmla="*/ 2912 h 2954"/>
                      <a:gd name="T88" fmla="*/ 1276 w 2952"/>
                      <a:gd name="T89" fmla="*/ 2941 h 2954"/>
                      <a:gd name="T90" fmla="*/ 1426 w 2952"/>
                      <a:gd name="T91" fmla="*/ 2953 h 2954"/>
                      <a:gd name="T92" fmla="*/ 1577 w 2952"/>
                      <a:gd name="T93" fmla="*/ 2951 h 2954"/>
                      <a:gd name="T94" fmla="*/ 1726 w 2952"/>
                      <a:gd name="T95" fmla="*/ 2933 h 2954"/>
                      <a:gd name="T96" fmla="*/ 1875 w 2952"/>
                      <a:gd name="T97" fmla="*/ 2900 h 2954"/>
                      <a:gd name="T98" fmla="*/ 2017 w 2952"/>
                      <a:gd name="T99" fmla="*/ 2851 h 2954"/>
                      <a:gd name="T100" fmla="*/ 2155 w 2952"/>
                      <a:gd name="T101" fmla="*/ 2788 h 2954"/>
                      <a:gd name="T102" fmla="*/ 2286 w 2952"/>
                      <a:gd name="T103" fmla="*/ 2712 h 2954"/>
                      <a:gd name="T104" fmla="*/ 2407 w 2952"/>
                      <a:gd name="T105" fmla="*/ 2622 h 2954"/>
                      <a:gd name="T106" fmla="*/ 2520 w 2952"/>
                      <a:gd name="T107" fmla="*/ 2522 h 2954"/>
                      <a:gd name="T108" fmla="*/ 2621 w 2952"/>
                      <a:gd name="T109" fmla="*/ 2409 h 2954"/>
                      <a:gd name="T110" fmla="*/ 2710 w 2952"/>
                      <a:gd name="T111" fmla="*/ 2288 h 2954"/>
                      <a:gd name="T112" fmla="*/ 2786 w 2952"/>
                      <a:gd name="T113" fmla="*/ 2157 h 2954"/>
                      <a:gd name="T114" fmla="*/ 2849 w 2952"/>
                      <a:gd name="T115" fmla="*/ 2019 h 2954"/>
                      <a:gd name="T116" fmla="*/ 2897 w 2952"/>
                      <a:gd name="T117" fmla="*/ 1875 h 2954"/>
                      <a:gd name="T118" fmla="*/ 2931 w 2952"/>
                      <a:gd name="T119" fmla="*/ 1728 h 2954"/>
                      <a:gd name="T120" fmla="*/ 2949 w 2952"/>
                      <a:gd name="T121" fmla="*/ 1578 h 29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2952" h="2954">
                        <a:moveTo>
                          <a:pt x="2952" y="1477"/>
                        </a:moveTo>
                        <a:lnTo>
                          <a:pt x="2951" y="1427"/>
                        </a:lnTo>
                        <a:lnTo>
                          <a:pt x="2949" y="1376"/>
                        </a:lnTo>
                        <a:lnTo>
                          <a:pt x="2944" y="1326"/>
                        </a:lnTo>
                        <a:lnTo>
                          <a:pt x="2939" y="1276"/>
                        </a:lnTo>
                        <a:lnTo>
                          <a:pt x="2931" y="1227"/>
                        </a:lnTo>
                        <a:lnTo>
                          <a:pt x="2921" y="1177"/>
                        </a:lnTo>
                        <a:lnTo>
                          <a:pt x="2910" y="1127"/>
                        </a:lnTo>
                        <a:lnTo>
                          <a:pt x="2897" y="1078"/>
                        </a:lnTo>
                        <a:lnTo>
                          <a:pt x="2883" y="1030"/>
                        </a:lnTo>
                        <a:lnTo>
                          <a:pt x="2867" y="982"/>
                        </a:lnTo>
                        <a:lnTo>
                          <a:pt x="2849" y="935"/>
                        </a:lnTo>
                        <a:lnTo>
                          <a:pt x="2830" y="888"/>
                        </a:lnTo>
                        <a:lnTo>
                          <a:pt x="2810" y="843"/>
                        </a:lnTo>
                        <a:lnTo>
                          <a:pt x="2786" y="798"/>
                        </a:lnTo>
                        <a:lnTo>
                          <a:pt x="2763" y="753"/>
                        </a:lnTo>
                        <a:lnTo>
                          <a:pt x="2738" y="709"/>
                        </a:lnTo>
                        <a:lnTo>
                          <a:pt x="2710" y="667"/>
                        </a:lnTo>
                        <a:lnTo>
                          <a:pt x="2683" y="625"/>
                        </a:lnTo>
                        <a:lnTo>
                          <a:pt x="2653" y="584"/>
                        </a:lnTo>
                        <a:lnTo>
                          <a:pt x="2621" y="545"/>
                        </a:lnTo>
                        <a:lnTo>
                          <a:pt x="2589" y="506"/>
                        </a:lnTo>
                        <a:lnTo>
                          <a:pt x="2555" y="469"/>
                        </a:lnTo>
                        <a:lnTo>
                          <a:pt x="2520" y="433"/>
                        </a:lnTo>
                        <a:lnTo>
                          <a:pt x="2484" y="398"/>
                        </a:lnTo>
                        <a:lnTo>
                          <a:pt x="2446" y="363"/>
                        </a:lnTo>
                        <a:lnTo>
                          <a:pt x="2407" y="331"/>
                        </a:lnTo>
                        <a:lnTo>
                          <a:pt x="2368" y="300"/>
                        </a:lnTo>
                        <a:lnTo>
                          <a:pt x="2328" y="270"/>
                        </a:lnTo>
                        <a:lnTo>
                          <a:pt x="2286" y="242"/>
                        </a:lnTo>
                        <a:lnTo>
                          <a:pt x="2243" y="215"/>
                        </a:lnTo>
                        <a:lnTo>
                          <a:pt x="2200" y="190"/>
                        </a:lnTo>
                        <a:lnTo>
                          <a:pt x="2155" y="165"/>
                        </a:lnTo>
                        <a:lnTo>
                          <a:pt x="2110" y="143"/>
                        </a:lnTo>
                        <a:lnTo>
                          <a:pt x="2065" y="122"/>
                        </a:lnTo>
                        <a:lnTo>
                          <a:pt x="2017" y="102"/>
                        </a:lnTo>
                        <a:lnTo>
                          <a:pt x="1971" y="85"/>
                        </a:lnTo>
                        <a:lnTo>
                          <a:pt x="1923" y="69"/>
                        </a:lnTo>
                        <a:lnTo>
                          <a:pt x="1875" y="55"/>
                        </a:lnTo>
                        <a:lnTo>
                          <a:pt x="1826" y="42"/>
                        </a:lnTo>
                        <a:lnTo>
                          <a:pt x="1776" y="31"/>
                        </a:lnTo>
                        <a:lnTo>
                          <a:pt x="1726" y="22"/>
                        </a:lnTo>
                        <a:lnTo>
                          <a:pt x="1677" y="14"/>
                        </a:lnTo>
                        <a:lnTo>
                          <a:pt x="1627" y="7"/>
                        </a:lnTo>
                        <a:lnTo>
                          <a:pt x="1577" y="3"/>
                        </a:lnTo>
                        <a:lnTo>
                          <a:pt x="1526" y="1"/>
                        </a:lnTo>
                        <a:lnTo>
                          <a:pt x="1477" y="0"/>
                        </a:lnTo>
                        <a:lnTo>
                          <a:pt x="1426" y="1"/>
                        </a:lnTo>
                        <a:lnTo>
                          <a:pt x="1375" y="3"/>
                        </a:lnTo>
                        <a:lnTo>
                          <a:pt x="1325" y="7"/>
                        </a:lnTo>
                        <a:lnTo>
                          <a:pt x="1276" y="14"/>
                        </a:lnTo>
                        <a:lnTo>
                          <a:pt x="1226" y="22"/>
                        </a:lnTo>
                        <a:lnTo>
                          <a:pt x="1176" y="31"/>
                        </a:lnTo>
                        <a:lnTo>
                          <a:pt x="1126" y="42"/>
                        </a:lnTo>
                        <a:lnTo>
                          <a:pt x="1078" y="55"/>
                        </a:lnTo>
                        <a:lnTo>
                          <a:pt x="1030" y="69"/>
                        </a:lnTo>
                        <a:lnTo>
                          <a:pt x="982" y="85"/>
                        </a:lnTo>
                        <a:lnTo>
                          <a:pt x="935" y="102"/>
                        </a:lnTo>
                        <a:lnTo>
                          <a:pt x="889" y="122"/>
                        </a:lnTo>
                        <a:lnTo>
                          <a:pt x="842" y="143"/>
                        </a:lnTo>
                        <a:lnTo>
                          <a:pt x="797" y="165"/>
                        </a:lnTo>
                        <a:lnTo>
                          <a:pt x="753" y="190"/>
                        </a:lnTo>
                        <a:lnTo>
                          <a:pt x="710" y="215"/>
                        </a:lnTo>
                        <a:lnTo>
                          <a:pt x="667" y="242"/>
                        </a:lnTo>
                        <a:lnTo>
                          <a:pt x="625" y="270"/>
                        </a:lnTo>
                        <a:lnTo>
                          <a:pt x="585" y="300"/>
                        </a:lnTo>
                        <a:lnTo>
                          <a:pt x="545" y="331"/>
                        </a:lnTo>
                        <a:lnTo>
                          <a:pt x="506" y="363"/>
                        </a:lnTo>
                        <a:lnTo>
                          <a:pt x="469" y="398"/>
                        </a:lnTo>
                        <a:lnTo>
                          <a:pt x="432" y="433"/>
                        </a:lnTo>
                        <a:lnTo>
                          <a:pt x="398" y="469"/>
                        </a:lnTo>
                        <a:lnTo>
                          <a:pt x="364" y="506"/>
                        </a:lnTo>
                        <a:lnTo>
                          <a:pt x="332" y="545"/>
                        </a:lnTo>
                        <a:lnTo>
                          <a:pt x="301" y="584"/>
                        </a:lnTo>
                        <a:lnTo>
                          <a:pt x="271" y="625"/>
                        </a:lnTo>
                        <a:lnTo>
                          <a:pt x="242" y="667"/>
                        </a:lnTo>
                        <a:lnTo>
                          <a:pt x="216" y="709"/>
                        </a:lnTo>
                        <a:lnTo>
                          <a:pt x="190" y="753"/>
                        </a:lnTo>
                        <a:lnTo>
                          <a:pt x="166" y="798"/>
                        </a:lnTo>
                        <a:lnTo>
                          <a:pt x="144" y="843"/>
                        </a:lnTo>
                        <a:lnTo>
                          <a:pt x="123" y="888"/>
                        </a:lnTo>
                        <a:lnTo>
                          <a:pt x="103" y="935"/>
                        </a:lnTo>
                        <a:lnTo>
                          <a:pt x="85" y="982"/>
                        </a:lnTo>
                        <a:lnTo>
                          <a:pt x="70" y="1030"/>
                        </a:lnTo>
                        <a:lnTo>
                          <a:pt x="55" y="1078"/>
                        </a:lnTo>
                        <a:lnTo>
                          <a:pt x="42" y="1127"/>
                        </a:lnTo>
                        <a:lnTo>
                          <a:pt x="31" y="1177"/>
                        </a:lnTo>
                        <a:lnTo>
                          <a:pt x="22" y="1227"/>
                        </a:lnTo>
                        <a:lnTo>
                          <a:pt x="14" y="1276"/>
                        </a:lnTo>
                        <a:lnTo>
                          <a:pt x="8" y="1326"/>
                        </a:lnTo>
                        <a:lnTo>
                          <a:pt x="3" y="1376"/>
                        </a:lnTo>
                        <a:lnTo>
                          <a:pt x="1" y="1427"/>
                        </a:lnTo>
                        <a:lnTo>
                          <a:pt x="0" y="1477"/>
                        </a:lnTo>
                        <a:lnTo>
                          <a:pt x="1" y="1527"/>
                        </a:lnTo>
                        <a:lnTo>
                          <a:pt x="3" y="1578"/>
                        </a:lnTo>
                        <a:lnTo>
                          <a:pt x="8" y="1628"/>
                        </a:lnTo>
                        <a:lnTo>
                          <a:pt x="14" y="1679"/>
                        </a:lnTo>
                        <a:lnTo>
                          <a:pt x="22" y="1728"/>
                        </a:lnTo>
                        <a:lnTo>
                          <a:pt x="31" y="1778"/>
                        </a:lnTo>
                        <a:lnTo>
                          <a:pt x="42" y="1827"/>
                        </a:lnTo>
                        <a:lnTo>
                          <a:pt x="55" y="1875"/>
                        </a:lnTo>
                        <a:lnTo>
                          <a:pt x="70" y="1924"/>
                        </a:lnTo>
                        <a:lnTo>
                          <a:pt x="85" y="1971"/>
                        </a:lnTo>
                        <a:lnTo>
                          <a:pt x="103" y="2019"/>
                        </a:lnTo>
                        <a:lnTo>
                          <a:pt x="123" y="2065"/>
                        </a:lnTo>
                        <a:lnTo>
                          <a:pt x="144" y="2112"/>
                        </a:lnTo>
                        <a:lnTo>
                          <a:pt x="166" y="2157"/>
                        </a:lnTo>
                        <a:lnTo>
                          <a:pt x="190" y="2201"/>
                        </a:lnTo>
                        <a:lnTo>
                          <a:pt x="216" y="2244"/>
                        </a:lnTo>
                        <a:lnTo>
                          <a:pt x="242" y="2288"/>
                        </a:lnTo>
                        <a:lnTo>
                          <a:pt x="271" y="2328"/>
                        </a:lnTo>
                        <a:lnTo>
                          <a:pt x="301" y="2369"/>
                        </a:lnTo>
                        <a:lnTo>
                          <a:pt x="332" y="2409"/>
                        </a:lnTo>
                        <a:lnTo>
                          <a:pt x="364" y="2448"/>
                        </a:lnTo>
                        <a:lnTo>
                          <a:pt x="398" y="2485"/>
                        </a:lnTo>
                        <a:lnTo>
                          <a:pt x="432" y="2522"/>
                        </a:lnTo>
                        <a:lnTo>
                          <a:pt x="469" y="2556"/>
                        </a:lnTo>
                        <a:lnTo>
                          <a:pt x="506" y="2590"/>
                        </a:lnTo>
                        <a:lnTo>
                          <a:pt x="545" y="2622"/>
                        </a:lnTo>
                        <a:lnTo>
                          <a:pt x="585" y="2655"/>
                        </a:lnTo>
                        <a:lnTo>
                          <a:pt x="625" y="2683"/>
                        </a:lnTo>
                        <a:lnTo>
                          <a:pt x="667" y="2712"/>
                        </a:lnTo>
                        <a:lnTo>
                          <a:pt x="710" y="2740"/>
                        </a:lnTo>
                        <a:lnTo>
                          <a:pt x="753" y="2765"/>
                        </a:lnTo>
                        <a:lnTo>
                          <a:pt x="797" y="2788"/>
                        </a:lnTo>
                        <a:lnTo>
                          <a:pt x="842" y="2811"/>
                        </a:lnTo>
                        <a:lnTo>
                          <a:pt x="889" y="2831"/>
                        </a:lnTo>
                        <a:lnTo>
                          <a:pt x="935" y="2851"/>
                        </a:lnTo>
                        <a:lnTo>
                          <a:pt x="982" y="2869"/>
                        </a:lnTo>
                        <a:lnTo>
                          <a:pt x="1030" y="2884"/>
                        </a:lnTo>
                        <a:lnTo>
                          <a:pt x="1078" y="2900"/>
                        </a:lnTo>
                        <a:lnTo>
                          <a:pt x="1126" y="2912"/>
                        </a:lnTo>
                        <a:lnTo>
                          <a:pt x="1176" y="2923"/>
                        </a:lnTo>
                        <a:lnTo>
                          <a:pt x="1226" y="2933"/>
                        </a:lnTo>
                        <a:lnTo>
                          <a:pt x="1276" y="2941"/>
                        </a:lnTo>
                        <a:lnTo>
                          <a:pt x="1325" y="2946"/>
                        </a:lnTo>
                        <a:lnTo>
                          <a:pt x="1375" y="2951"/>
                        </a:lnTo>
                        <a:lnTo>
                          <a:pt x="1426" y="2953"/>
                        </a:lnTo>
                        <a:lnTo>
                          <a:pt x="1477" y="2954"/>
                        </a:lnTo>
                        <a:lnTo>
                          <a:pt x="1526" y="2953"/>
                        </a:lnTo>
                        <a:lnTo>
                          <a:pt x="1577" y="2951"/>
                        </a:lnTo>
                        <a:lnTo>
                          <a:pt x="1627" y="2946"/>
                        </a:lnTo>
                        <a:lnTo>
                          <a:pt x="1677" y="2941"/>
                        </a:lnTo>
                        <a:lnTo>
                          <a:pt x="1726" y="2933"/>
                        </a:lnTo>
                        <a:lnTo>
                          <a:pt x="1776" y="2923"/>
                        </a:lnTo>
                        <a:lnTo>
                          <a:pt x="1826" y="2912"/>
                        </a:lnTo>
                        <a:lnTo>
                          <a:pt x="1875" y="2900"/>
                        </a:lnTo>
                        <a:lnTo>
                          <a:pt x="1923" y="2884"/>
                        </a:lnTo>
                        <a:lnTo>
                          <a:pt x="1971" y="2869"/>
                        </a:lnTo>
                        <a:lnTo>
                          <a:pt x="2017" y="2851"/>
                        </a:lnTo>
                        <a:lnTo>
                          <a:pt x="2065" y="2831"/>
                        </a:lnTo>
                        <a:lnTo>
                          <a:pt x="2110" y="2811"/>
                        </a:lnTo>
                        <a:lnTo>
                          <a:pt x="2155" y="2788"/>
                        </a:lnTo>
                        <a:lnTo>
                          <a:pt x="2200" y="2765"/>
                        </a:lnTo>
                        <a:lnTo>
                          <a:pt x="2243" y="2740"/>
                        </a:lnTo>
                        <a:lnTo>
                          <a:pt x="2286" y="2712"/>
                        </a:lnTo>
                        <a:lnTo>
                          <a:pt x="2328" y="2683"/>
                        </a:lnTo>
                        <a:lnTo>
                          <a:pt x="2368" y="2655"/>
                        </a:lnTo>
                        <a:lnTo>
                          <a:pt x="2407" y="2622"/>
                        </a:lnTo>
                        <a:lnTo>
                          <a:pt x="2446" y="2590"/>
                        </a:lnTo>
                        <a:lnTo>
                          <a:pt x="2484" y="2556"/>
                        </a:lnTo>
                        <a:lnTo>
                          <a:pt x="2520" y="2522"/>
                        </a:lnTo>
                        <a:lnTo>
                          <a:pt x="2555" y="2485"/>
                        </a:lnTo>
                        <a:lnTo>
                          <a:pt x="2589" y="2448"/>
                        </a:lnTo>
                        <a:lnTo>
                          <a:pt x="2621" y="2409"/>
                        </a:lnTo>
                        <a:lnTo>
                          <a:pt x="2653" y="2369"/>
                        </a:lnTo>
                        <a:lnTo>
                          <a:pt x="2683" y="2328"/>
                        </a:lnTo>
                        <a:lnTo>
                          <a:pt x="2710" y="2288"/>
                        </a:lnTo>
                        <a:lnTo>
                          <a:pt x="2738" y="2244"/>
                        </a:lnTo>
                        <a:lnTo>
                          <a:pt x="2763" y="2201"/>
                        </a:lnTo>
                        <a:lnTo>
                          <a:pt x="2786" y="2157"/>
                        </a:lnTo>
                        <a:lnTo>
                          <a:pt x="2810" y="2112"/>
                        </a:lnTo>
                        <a:lnTo>
                          <a:pt x="2830" y="2065"/>
                        </a:lnTo>
                        <a:lnTo>
                          <a:pt x="2849" y="2019"/>
                        </a:lnTo>
                        <a:lnTo>
                          <a:pt x="2867" y="1971"/>
                        </a:lnTo>
                        <a:lnTo>
                          <a:pt x="2883" y="1924"/>
                        </a:lnTo>
                        <a:lnTo>
                          <a:pt x="2897" y="1875"/>
                        </a:lnTo>
                        <a:lnTo>
                          <a:pt x="2910" y="1827"/>
                        </a:lnTo>
                        <a:lnTo>
                          <a:pt x="2921" y="1778"/>
                        </a:lnTo>
                        <a:lnTo>
                          <a:pt x="2931" y="1728"/>
                        </a:lnTo>
                        <a:lnTo>
                          <a:pt x="2939" y="1679"/>
                        </a:lnTo>
                        <a:lnTo>
                          <a:pt x="2944" y="1628"/>
                        </a:lnTo>
                        <a:lnTo>
                          <a:pt x="2949" y="1578"/>
                        </a:lnTo>
                        <a:lnTo>
                          <a:pt x="2951" y="1527"/>
                        </a:lnTo>
                        <a:lnTo>
                          <a:pt x="2952" y="1477"/>
                        </a:lnTo>
                        <a:close/>
                      </a:path>
                    </a:pathLst>
                  </a:custGeom>
                  <a:noFill/>
                  <a:ln w="38100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04" name="Group 128"/>
                <p:cNvGrpSpPr>
                  <a:grpSpLocks/>
                </p:cNvGrpSpPr>
                <p:nvPr/>
              </p:nvGrpSpPr>
              <p:grpSpPr bwMode="auto">
                <a:xfrm>
                  <a:off x="787" y="2542"/>
                  <a:ext cx="909" cy="698"/>
                  <a:chOff x="787" y="2542"/>
                  <a:chExt cx="909" cy="698"/>
                </a:xfrm>
              </p:grpSpPr>
              <p:sp>
                <p:nvSpPr>
                  <p:cNvPr id="430" name="Line 129"/>
                  <p:cNvSpPr>
                    <a:spLocks noChangeShapeType="1"/>
                  </p:cNvSpPr>
                  <p:nvPr/>
                </p:nvSpPr>
                <p:spPr bwMode="auto">
                  <a:xfrm>
                    <a:off x="787" y="2542"/>
                    <a:ext cx="0" cy="698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31" name="Line 130"/>
                  <p:cNvSpPr>
                    <a:spLocks noChangeShapeType="1"/>
                  </p:cNvSpPr>
                  <p:nvPr/>
                </p:nvSpPr>
                <p:spPr bwMode="auto">
                  <a:xfrm>
                    <a:off x="787" y="3240"/>
                    <a:ext cx="909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32" name="Line 131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696" y="2542"/>
                    <a:ext cx="0" cy="698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33" name="Line 132"/>
                  <p:cNvSpPr>
                    <a:spLocks noChangeShapeType="1"/>
                  </p:cNvSpPr>
                  <p:nvPr/>
                </p:nvSpPr>
                <p:spPr bwMode="auto">
                  <a:xfrm>
                    <a:off x="983" y="2542"/>
                    <a:ext cx="0" cy="5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34" name="Line 133"/>
                  <p:cNvSpPr>
                    <a:spLocks noChangeShapeType="1"/>
                  </p:cNvSpPr>
                  <p:nvPr/>
                </p:nvSpPr>
                <p:spPr bwMode="auto">
                  <a:xfrm>
                    <a:off x="983" y="2617"/>
                    <a:ext cx="0" cy="9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35" name="Line 134"/>
                  <p:cNvSpPr>
                    <a:spLocks noChangeShapeType="1"/>
                  </p:cNvSpPr>
                  <p:nvPr/>
                </p:nvSpPr>
                <p:spPr bwMode="auto">
                  <a:xfrm>
                    <a:off x="983" y="2732"/>
                    <a:ext cx="0" cy="9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36" name="Line 135"/>
                  <p:cNvSpPr>
                    <a:spLocks noChangeShapeType="1"/>
                  </p:cNvSpPr>
                  <p:nvPr/>
                </p:nvSpPr>
                <p:spPr bwMode="auto">
                  <a:xfrm>
                    <a:off x="983" y="2846"/>
                    <a:ext cx="0" cy="9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37" name="Line 136"/>
                  <p:cNvSpPr>
                    <a:spLocks noChangeShapeType="1"/>
                  </p:cNvSpPr>
                  <p:nvPr/>
                </p:nvSpPr>
                <p:spPr bwMode="auto">
                  <a:xfrm>
                    <a:off x="983" y="2959"/>
                    <a:ext cx="0" cy="9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38" name="Line 137"/>
                  <p:cNvSpPr>
                    <a:spLocks noChangeShapeType="1"/>
                  </p:cNvSpPr>
                  <p:nvPr/>
                </p:nvSpPr>
                <p:spPr bwMode="auto">
                  <a:xfrm>
                    <a:off x="983" y="3073"/>
                    <a:ext cx="0" cy="9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39" name="Line 138"/>
                  <p:cNvSpPr>
                    <a:spLocks noChangeShapeType="1"/>
                  </p:cNvSpPr>
                  <p:nvPr/>
                </p:nvSpPr>
                <p:spPr bwMode="auto">
                  <a:xfrm>
                    <a:off x="983" y="3188"/>
                    <a:ext cx="0" cy="5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40" name="Line 139"/>
                  <p:cNvSpPr>
                    <a:spLocks noChangeShapeType="1"/>
                  </p:cNvSpPr>
                  <p:nvPr/>
                </p:nvSpPr>
                <p:spPr bwMode="auto">
                  <a:xfrm>
                    <a:off x="1500" y="2542"/>
                    <a:ext cx="0" cy="5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41" name="Line 140"/>
                  <p:cNvSpPr>
                    <a:spLocks noChangeShapeType="1"/>
                  </p:cNvSpPr>
                  <p:nvPr/>
                </p:nvSpPr>
                <p:spPr bwMode="auto">
                  <a:xfrm>
                    <a:off x="1500" y="2617"/>
                    <a:ext cx="0" cy="9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42" name="Line 141"/>
                  <p:cNvSpPr>
                    <a:spLocks noChangeShapeType="1"/>
                  </p:cNvSpPr>
                  <p:nvPr/>
                </p:nvSpPr>
                <p:spPr bwMode="auto">
                  <a:xfrm>
                    <a:off x="1500" y="2732"/>
                    <a:ext cx="0" cy="9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43" name="Line 142"/>
                  <p:cNvSpPr>
                    <a:spLocks noChangeShapeType="1"/>
                  </p:cNvSpPr>
                  <p:nvPr/>
                </p:nvSpPr>
                <p:spPr bwMode="auto">
                  <a:xfrm>
                    <a:off x="1500" y="2846"/>
                    <a:ext cx="0" cy="9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44" name="Line 143"/>
                  <p:cNvSpPr>
                    <a:spLocks noChangeShapeType="1"/>
                  </p:cNvSpPr>
                  <p:nvPr/>
                </p:nvSpPr>
                <p:spPr bwMode="auto">
                  <a:xfrm>
                    <a:off x="1500" y="2959"/>
                    <a:ext cx="0" cy="9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45" name="Line 144"/>
                  <p:cNvSpPr>
                    <a:spLocks noChangeShapeType="1"/>
                  </p:cNvSpPr>
                  <p:nvPr/>
                </p:nvSpPr>
                <p:spPr bwMode="auto">
                  <a:xfrm>
                    <a:off x="1500" y="3073"/>
                    <a:ext cx="0" cy="9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46" name="Line 145"/>
                  <p:cNvSpPr>
                    <a:spLocks noChangeShapeType="1"/>
                  </p:cNvSpPr>
                  <p:nvPr/>
                </p:nvSpPr>
                <p:spPr bwMode="auto">
                  <a:xfrm>
                    <a:off x="1500" y="3188"/>
                    <a:ext cx="0" cy="5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47" name="Line 146"/>
                  <p:cNvSpPr>
                    <a:spLocks noChangeShapeType="1"/>
                  </p:cNvSpPr>
                  <p:nvPr/>
                </p:nvSpPr>
                <p:spPr bwMode="auto">
                  <a:xfrm>
                    <a:off x="787" y="2542"/>
                    <a:ext cx="909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05" name="Group 147"/>
                <p:cNvGrpSpPr>
                  <a:grpSpLocks/>
                </p:cNvGrpSpPr>
                <p:nvPr/>
              </p:nvGrpSpPr>
              <p:grpSpPr bwMode="auto">
                <a:xfrm>
                  <a:off x="2556" y="494"/>
                  <a:ext cx="840" cy="911"/>
                  <a:chOff x="2556" y="494"/>
                  <a:chExt cx="840" cy="911"/>
                </a:xfrm>
              </p:grpSpPr>
              <p:sp>
                <p:nvSpPr>
                  <p:cNvPr id="406" name="Line 148"/>
                  <p:cNvSpPr>
                    <a:spLocks noChangeShapeType="1"/>
                  </p:cNvSpPr>
                  <p:nvPr/>
                </p:nvSpPr>
                <p:spPr bwMode="auto">
                  <a:xfrm>
                    <a:off x="2627" y="494"/>
                    <a:ext cx="700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07" name="Line 149"/>
                  <p:cNvSpPr>
                    <a:spLocks noChangeShapeType="1"/>
                  </p:cNvSpPr>
                  <p:nvPr/>
                </p:nvSpPr>
                <p:spPr bwMode="auto">
                  <a:xfrm>
                    <a:off x="3327" y="494"/>
                    <a:ext cx="0" cy="911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08" name="Line 150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2627" y="1405"/>
                    <a:ext cx="700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09" name="Line 151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27" y="494"/>
                    <a:ext cx="0" cy="911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410" name="Group 152"/>
                  <p:cNvGrpSpPr>
                    <a:grpSpLocks/>
                  </p:cNvGrpSpPr>
                  <p:nvPr/>
                </p:nvGrpSpPr>
                <p:grpSpPr bwMode="auto">
                  <a:xfrm>
                    <a:off x="2556" y="690"/>
                    <a:ext cx="840" cy="517"/>
                    <a:chOff x="2556" y="690"/>
                    <a:chExt cx="840" cy="517"/>
                  </a:xfrm>
                </p:grpSpPr>
                <p:sp>
                  <p:nvSpPr>
                    <p:cNvPr id="411" name="Line 15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556" y="950"/>
                      <a:ext cx="218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12" name="Line 15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813" y="950"/>
                      <a:ext cx="30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13" name="Line 15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882" y="950"/>
                      <a:ext cx="188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14" name="Line 15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109" y="950"/>
                      <a:ext cx="30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15" name="Line 15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178" y="950"/>
                      <a:ext cx="218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16" name="Line 15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627" y="690"/>
                      <a:ext cx="54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17" name="Line 15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705" y="690"/>
                      <a:ext cx="91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18" name="Line 16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817" y="690"/>
                      <a:ext cx="91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19" name="Line 16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932" y="690"/>
                      <a:ext cx="90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20" name="Line 16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046" y="690"/>
                      <a:ext cx="91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21" name="Line 16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158" y="690"/>
                      <a:ext cx="93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22" name="Line 16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273" y="690"/>
                      <a:ext cx="54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23" name="Line 16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627" y="1207"/>
                      <a:ext cx="54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24" name="Line 16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705" y="1207"/>
                      <a:ext cx="91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25" name="Line 16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817" y="1207"/>
                      <a:ext cx="91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26" name="Line 16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932" y="1207"/>
                      <a:ext cx="90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27" name="Line 16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046" y="1207"/>
                      <a:ext cx="91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28" name="Line 17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158" y="1207"/>
                      <a:ext cx="93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29" name="Line 17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273" y="1207"/>
                      <a:ext cx="54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</p:grpSp>
            </p:grpSp>
          </p:grpSp>
          <p:grpSp>
            <p:nvGrpSpPr>
              <p:cNvPr id="344" name="Group 172"/>
              <p:cNvGrpSpPr>
                <a:grpSpLocks/>
              </p:cNvGrpSpPr>
              <p:nvPr/>
            </p:nvGrpSpPr>
            <p:grpSpPr bwMode="auto">
              <a:xfrm>
                <a:off x="180" y="708"/>
                <a:ext cx="2125" cy="1091"/>
                <a:chOff x="180" y="708"/>
                <a:chExt cx="2125" cy="1091"/>
              </a:xfrm>
            </p:grpSpPr>
            <p:sp>
              <p:nvSpPr>
                <p:cNvPr id="367" name="Line 173"/>
                <p:cNvSpPr>
                  <a:spLocks noChangeShapeType="1"/>
                </p:cNvSpPr>
                <p:nvPr/>
              </p:nvSpPr>
              <p:spPr bwMode="auto">
                <a:xfrm flipV="1">
                  <a:off x="180" y="708"/>
                  <a:ext cx="674" cy="1091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8" name="Line 174"/>
                <p:cNvSpPr>
                  <a:spLocks noChangeShapeType="1"/>
                </p:cNvSpPr>
                <p:nvPr/>
              </p:nvSpPr>
              <p:spPr bwMode="auto">
                <a:xfrm flipH="1" flipV="1">
                  <a:off x="1629" y="708"/>
                  <a:ext cx="676" cy="1091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345" name="Group 175"/>
              <p:cNvGrpSpPr>
                <a:grpSpLocks/>
              </p:cNvGrpSpPr>
              <p:nvPr/>
            </p:nvGrpSpPr>
            <p:grpSpPr bwMode="auto">
              <a:xfrm>
                <a:off x="893" y="2783"/>
                <a:ext cx="698" cy="0"/>
                <a:chOff x="895" y="2784"/>
                <a:chExt cx="698" cy="0"/>
              </a:xfrm>
            </p:grpSpPr>
            <p:sp>
              <p:nvSpPr>
                <p:cNvPr id="360" name="Line 176"/>
                <p:cNvSpPr>
                  <a:spLocks noChangeShapeType="1"/>
                </p:cNvSpPr>
                <p:nvPr/>
              </p:nvSpPr>
              <p:spPr bwMode="auto">
                <a:xfrm>
                  <a:off x="895" y="2784"/>
                  <a:ext cx="52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1" name="Line 177"/>
                <p:cNvSpPr>
                  <a:spLocks noChangeShapeType="1"/>
                </p:cNvSpPr>
                <p:nvPr/>
              </p:nvSpPr>
              <p:spPr bwMode="auto">
                <a:xfrm>
                  <a:off x="970" y="2784"/>
                  <a:ext cx="91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2" name="Line 178"/>
                <p:cNvSpPr>
                  <a:spLocks noChangeShapeType="1"/>
                </p:cNvSpPr>
                <p:nvPr/>
              </p:nvSpPr>
              <p:spPr bwMode="auto">
                <a:xfrm>
                  <a:off x="1085" y="2784"/>
                  <a:ext cx="91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3" name="Line 179"/>
                <p:cNvSpPr>
                  <a:spLocks noChangeShapeType="1"/>
                </p:cNvSpPr>
                <p:nvPr/>
              </p:nvSpPr>
              <p:spPr bwMode="auto">
                <a:xfrm>
                  <a:off x="1197" y="2784"/>
                  <a:ext cx="91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4" name="Line 180"/>
                <p:cNvSpPr>
                  <a:spLocks noChangeShapeType="1"/>
                </p:cNvSpPr>
                <p:nvPr/>
              </p:nvSpPr>
              <p:spPr bwMode="auto">
                <a:xfrm>
                  <a:off x="1312" y="2784"/>
                  <a:ext cx="90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5" name="Line 181"/>
                <p:cNvSpPr>
                  <a:spLocks noChangeShapeType="1"/>
                </p:cNvSpPr>
                <p:nvPr/>
              </p:nvSpPr>
              <p:spPr bwMode="auto">
                <a:xfrm>
                  <a:off x="1426" y="2784"/>
                  <a:ext cx="91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6" name="Line 182"/>
                <p:cNvSpPr>
                  <a:spLocks noChangeShapeType="1"/>
                </p:cNvSpPr>
                <p:nvPr/>
              </p:nvSpPr>
              <p:spPr bwMode="auto">
                <a:xfrm>
                  <a:off x="1539" y="2784"/>
                  <a:ext cx="54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346" name="Group 183"/>
              <p:cNvGrpSpPr>
                <a:grpSpLocks/>
              </p:cNvGrpSpPr>
              <p:nvPr/>
            </p:nvGrpSpPr>
            <p:grpSpPr bwMode="auto">
              <a:xfrm>
                <a:off x="787" y="2542"/>
                <a:ext cx="909" cy="242"/>
                <a:chOff x="787" y="2542"/>
                <a:chExt cx="909" cy="242"/>
              </a:xfrm>
            </p:grpSpPr>
            <p:sp>
              <p:nvSpPr>
                <p:cNvPr id="358" name="Line 184"/>
                <p:cNvSpPr>
                  <a:spLocks noChangeShapeType="1"/>
                </p:cNvSpPr>
                <p:nvPr/>
              </p:nvSpPr>
              <p:spPr bwMode="auto">
                <a:xfrm>
                  <a:off x="787" y="2542"/>
                  <a:ext cx="0" cy="242"/>
                </a:xfrm>
                <a:prstGeom prst="line">
                  <a:avLst/>
                </a:prstGeom>
                <a:noFill/>
                <a:ln w="57150">
                  <a:solidFill>
                    <a:schemeClr val="bg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9" name="Line 185"/>
                <p:cNvSpPr>
                  <a:spLocks noChangeShapeType="1"/>
                </p:cNvSpPr>
                <p:nvPr/>
              </p:nvSpPr>
              <p:spPr bwMode="auto">
                <a:xfrm>
                  <a:off x="1696" y="2542"/>
                  <a:ext cx="0" cy="242"/>
                </a:xfrm>
                <a:prstGeom prst="line">
                  <a:avLst/>
                </a:prstGeom>
                <a:noFill/>
                <a:ln w="57150">
                  <a:solidFill>
                    <a:schemeClr val="bg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347" name="Group 186"/>
              <p:cNvGrpSpPr>
                <a:grpSpLocks/>
              </p:cNvGrpSpPr>
              <p:nvPr/>
            </p:nvGrpSpPr>
            <p:grpSpPr bwMode="auto">
              <a:xfrm>
                <a:off x="1629" y="2542"/>
                <a:ext cx="676" cy="242"/>
                <a:chOff x="1629" y="2542"/>
                <a:chExt cx="676" cy="242"/>
              </a:xfrm>
            </p:grpSpPr>
            <p:sp>
              <p:nvSpPr>
                <p:cNvPr id="356" name="Line 187"/>
                <p:cNvSpPr>
                  <a:spLocks noChangeShapeType="1"/>
                </p:cNvSpPr>
                <p:nvPr/>
              </p:nvSpPr>
              <p:spPr bwMode="auto">
                <a:xfrm>
                  <a:off x="1629" y="2784"/>
                  <a:ext cx="67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7" name="Line 188"/>
                <p:cNvSpPr>
                  <a:spLocks noChangeShapeType="1"/>
                </p:cNvSpPr>
                <p:nvPr/>
              </p:nvSpPr>
              <p:spPr bwMode="auto">
                <a:xfrm flipH="1">
                  <a:off x="1629" y="2542"/>
                  <a:ext cx="67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348" name="Group 189"/>
              <p:cNvGrpSpPr>
                <a:grpSpLocks/>
              </p:cNvGrpSpPr>
              <p:nvPr/>
            </p:nvGrpSpPr>
            <p:grpSpPr bwMode="auto">
              <a:xfrm>
                <a:off x="180" y="2542"/>
                <a:ext cx="674" cy="242"/>
                <a:chOff x="180" y="2542"/>
                <a:chExt cx="674" cy="242"/>
              </a:xfrm>
            </p:grpSpPr>
            <p:sp>
              <p:nvSpPr>
                <p:cNvPr id="354" name="Line 190"/>
                <p:cNvSpPr>
                  <a:spLocks noChangeShapeType="1"/>
                </p:cNvSpPr>
                <p:nvPr/>
              </p:nvSpPr>
              <p:spPr bwMode="auto">
                <a:xfrm>
                  <a:off x="180" y="2784"/>
                  <a:ext cx="674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5" name="Line 191"/>
                <p:cNvSpPr>
                  <a:spLocks noChangeShapeType="1"/>
                </p:cNvSpPr>
                <p:nvPr/>
              </p:nvSpPr>
              <p:spPr bwMode="auto">
                <a:xfrm>
                  <a:off x="180" y="2542"/>
                  <a:ext cx="674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349" name="Line 192"/>
              <p:cNvSpPr>
                <a:spLocks noChangeShapeType="1"/>
              </p:cNvSpPr>
              <p:nvPr/>
            </p:nvSpPr>
            <p:spPr bwMode="auto">
              <a:xfrm>
                <a:off x="2627" y="1405"/>
                <a:ext cx="244" cy="0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350" name="Group 193"/>
              <p:cNvGrpSpPr>
                <a:grpSpLocks/>
              </p:cNvGrpSpPr>
              <p:nvPr/>
            </p:nvGrpSpPr>
            <p:grpSpPr bwMode="auto">
              <a:xfrm>
                <a:off x="2627" y="708"/>
                <a:ext cx="245" cy="1091"/>
                <a:chOff x="2627" y="708"/>
                <a:chExt cx="245" cy="1091"/>
              </a:xfrm>
            </p:grpSpPr>
            <p:sp>
              <p:nvSpPr>
                <p:cNvPr id="351" name="Line 194"/>
                <p:cNvSpPr>
                  <a:spLocks noChangeShapeType="1"/>
                </p:cNvSpPr>
                <p:nvPr/>
              </p:nvSpPr>
              <p:spPr bwMode="auto">
                <a:xfrm flipV="1">
                  <a:off x="2871" y="708"/>
                  <a:ext cx="0" cy="1091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2" name="Line 195"/>
                <p:cNvSpPr>
                  <a:spLocks noChangeShapeType="1"/>
                </p:cNvSpPr>
                <p:nvPr/>
              </p:nvSpPr>
              <p:spPr bwMode="auto">
                <a:xfrm flipV="1">
                  <a:off x="2627" y="708"/>
                  <a:ext cx="0" cy="1091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3" name="Line 196"/>
                <p:cNvSpPr>
                  <a:spLocks noChangeShapeType="1"/>
                </p:cNvSpPr>
                <p:nvPr/>
              </p:nvSpPr>
              <p:spPr bwMode="auto">
                <a:xfrm>
                  <a:off x="2628" y="1797"/>
                  <a:ext cx="244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320" name="Group 197"/>
            <p:cNvGrpSpPr>
              <a:grpSpLocks/>
            </p:cNvGrpSpPr>
            <p:nvPr/>
          </p:nvGrpSpPr>
          <p:grpSpPr bwMode="auto">
            <a:xfrm>
              <a:off x="1776413" y="2203450"/>
              <a:ext cx="388938" cy="652462"/>
              <a:chOff x="1119" y="1388"/>
              <a:chExt cx="245" cy="411"/>
            </a:xfrm>
          </p:grpSpPr>
          <p:sp>
            <p:nvSpPr>
              <p:cNvPr id="338" name="Line 198"/>
              <p:cNvSpPr>
                <a:spLocks noChangeShapeType="1"/>
              </p:cNvSpPr>
              <p:nvPr/>
            </p:nvSpPr>
            <p:spPr bwMode="auto">
              <a:xfrm flipV="1">
                <a:off x="1364" y="1388"/>
                <a:ext cx="0" cy="41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39" name="Line 199"/>
              <p:cNvSpPr>
                <a:spLocks noChangeShapeType="1"/>
              </p:cNvSpPr>
              <p:nvPr/>
            </p:nvSpPr>
            <p:spPr bwMode="auto">
              <a:xfrm flipV="1">
                <a:off x="1119" y="1388"/>
                <a:ext cx="0" cy="41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0" name="Line 200"/>
              <p:cNvSpPr>
                <a:spLocks noChangeShapeType="1"/>
              </p:cNvSpPr>
              <p:nvPr/>
            </p:nvSpPr>
            <p:spPr bwMode="auto">
              <a:xfrm flipH="1">
                <a:off x="1119" y="1557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1" name="Freeform 201"/>
              <p:cNvSpPr>
                <a:spLocks/>
              </p:cNvSpPr>
              <p:nvPr/>
            </p:nvSpPr>
            <p:spPr bwMode="auto">
              <a:xfrm>
                <a:off x="1119" y="1388"/>
                <a:ext cx="245" cy="17"/>
              </a:xfrm>
              <a:custGeom>
                <a:avLst/>
                <a:gdLst>
                  <a:gd name="T0" fmla="*/ 0 w 788"/>
                  <a:gd name="T1" fmla="*/ 0 h 53"/>
                  <a:gd name="T2" fmla="*/ 49 w 788"/>
                  <a:gd name="T3" fmla="*/ 12 h 53"/>
                  <a:gd name="T4" fmla="*/ 97 w 788"/>
                  <a:gd name="T5" fmla="*/ 23 h 53"/>
                  <a:gd name="T6" fmla="*/ 146 w 788"/>
                  <a:gd name="T7" fmla="*/ 32 h 53"/>
                  <a:gd name="T8" fmla="*/ 196 w 788"/>
                  <a:gd name="T9" fmla="*/ 40 h 53"/>
                  <a:gd name="T10" fmla="*/ 245 w 788"/>
                  <a:gd name="T11" fmla="*/ 45 h 53"/>
                  <a:gd name="T12" fmla="*/ 295 w 788"/>
                  <a:gd name="T13" fmla="*/ 50 h 53"/>
                  <a:gd name="T14" fmla="*/ 345 w 788"/>
                  <a:gd name="T15" fmla="*/ 52 h 53"/>
                  <a:gd name="T16" fmla="*/ 395 w 788"/>
                  <a:gd name="T17" fmla="*/ 53 h 53"/>
                  <a:gd name="T18" fmla="*/ 444 w 788"/>
                  <a:gd name="T19" fmla="*/ 52 h 53"/>
                  <a:gd name="T20" fmla="*/ 494 w 788"/>
                  <a:gd name="T21" fmla="*/ 50 h 53"/>
                  <a:gd name="T22" fmla="*/ 544 w 788"/>
                  <a:gd name="T23" fmla="*/ 45 h 53"/>
                  <a:gd name="T24" fmla="*/ 593 w 788"/>
                  <a:gd name="T25" fmla="*/ 40 h 53"/>
                  <a:gd name="T26" fmla="*/ 642 w 788"/>
                  <a:gd name="T27" fmla="*/ 32 h 53"/>
                  <a:gd name="T28" fmla="*/ 691 w 788"/>
                  <a:gd name="T29" fmla="*/ 23 h 53"/>
                  <a:gd name="T30" fmla="*/ 740 w 788"/>
                  <a:gd name="T31" fmla="*/ 12 h 53"/>
                  <a:gd name="T32" fmla="*/ 788 w 788"/>
                  <a:gd name="T3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88" h="53">
                    <a:moveTo>
                      <a:pt x="0" y="0"/>
                    </a:moveTo>
                    <a:lnTo>
                      <a:pt x="49" y="12"/>
                    </a:lnTo>
                    <a:lnTo>
                      <a:pt x="97" y="23"/>
                    </a:lnTo>
                    <a:lnTo>
                      <a:pt x="146" y="32"/>
                    </a:lnTo>
                    <a:lnTo>
                      <a:pt x="196" y="40"/>
                    </a:lnTo>
                    <a:lnTo>
                      <a:pt x="245" y="45"/>
                    </a:lnTo>
                    <a:lnTo>
                      <a:pt x="295" y="50"/>
                    </a:lnTo>
                    <a:lnTo>
                      <a:pt x="345" y="52"/>
                    </a:lnTo>
                    <a:lnTo>
                      <a:pt x="395" y="53"/>
                    </a:lnTo>
                    <a:lnTo>
                      <a:pt x="444" y="52"/>
                    </a:lnTo>
                    <a:lnTo>
                      <a:pt x="494" y="50"/>
                    </a:lnTo>
                    <a:lnTo>
                      <a:pt x="544" y="45"/>
                    </a:lnTo>
                    <a:lnTo>
                      <a:pt x="593" y="40"/>
                    </a:lnTo>
                    <a:lnTo>
                      <a:pt x="642" y="32"/>
                    </a:lnTo>
                    <a:lnTo>
                      <a:pt x="691" y="23"/>
                    </a:lnTo>
                    <a:lnTo>
                      <a:pt x="740" y="12"/>
                    </a:lnTo>
                    <a:lnTo>
                      <a:pt x="788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2" name="Line 202"/>
              <p:cNvSpPr>
                <a:spLocks noChangeShapeType="1"/>
              </p:cNvSpPr>
              <p:nvPr/>
            </p:nvSpPr>
            <p:spPr bwMode="auto">
              <a:xfrm>
                <a:off x="1119" y="1799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21" name="Group 203"/>
            <p:cNvGrpSpPr>
              <a:grpSpLocks/>
            </p:cNvGrpSpPr>
            <p:nvPr/>
          </p:nvGrpSpPr>
          <p:grpSpPr bwMode="auto">
            <a:xfrm>
              <a:off x="1776413" y="5143500"/>
              <a:ext cx="388938" cy="822325"/>
              <a:chOff x="1119" y="3240"/>
              <a:chExt cx="245" cy="518"/>
            </a:xfrm>
          </p:grpSpPr>
          <p:grpSp>
            <p:nvGrpSpPr>
              <p:cNvPr id="334" name="Group 204"/>
              <p:cNvGrpSpPr>
                <a:grpSpLocks/>
              </p:cNvGrpSpPr>
              <p:nvPr/>
            </p:nvGrpSpPr>
            <p:grpSpPr bwMode="auto">
              <a:xfrm>
                <a:off x="1119" y="3240"/>
                <a:ext cx="245" cy="518"/>
                <a:chOff x="1119" y="3240"/>
                <a:chExt cx="245" cy="518"/>
              </a:xfrm>
            </p:grpSpPr>
            <p:sp>
              <p:nvSpPr>
                <p:cNvPr id="336" name="Line 205"/>
                <p:cNvSpPr>
                  <a:spLocks noChangeShapeType="1"/>
                </p:cNvSpPr>
                <p:nvPr/>
              </p:nvSpPr>
              <p:spPr bwMode="auto">
                <a:xfrm flipV="1">
                  <a:off x="1119" y="3240"/>
                  <a:ext cx="0" cy="518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37" name="Line 206"/>
                <p:cNvSpPr>
                  <a:spLocks noChangeShapeType="1"/>
                </p:cNvSpPr>
                <p:nvPr/>
              </p:nvSpPr>
              <p:spPr bwMode="auto">
                <a:xfrm flipV="1">
                  <a:off x="1364" y="3240"/>
                  <a:ext cx="0" cy="518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335" name="Line 207"/>
              <p:cNvSpPr>
                <a:spLocks noChangeShapeType="1"/>
              </p:cNvSpPr>
              <p:nvPr/>
            </p:nvSpPr>
            <p:spPr bwMode="auto">
              <a:xfrm>
                <a:off x="1119" y="3758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22" name="Group 211"/>
            <p:cNvGrpSpPr>
              <a:grpSpLocks/>
            </p:cNvGrpSpPr>
            <p:nvPr/>
          </p:nvGrpSpPr>
          <p:grpSpPr bwMode="auto">
            <a:xfrm>
              <a:off x="1776413" y="4902200"/>
              <a:ext cx="388938" cy="0"/>
              <a:chOff x="1119" y="3088"/>
              <a:chExt cx="245" cy="0"/>
            </a:xfrm>
          </p:grpSpPr>
          <p:sp>
            <p:nvSpPr>
              <p:cNvPr id="331" name="Line 212"/>
              <p:cNvSpPr>
                <a:spLocks noChangeShapeType="1"/>
              </p:cNvSpPr>
              <p:nvPr/>
            </p:nvSpPr>
            <p:spPr bwMode="auto">
              <a:xfrm>
                <a:off x="1119" y="3088"/>
                <a:ext cx="5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32" name="Line 213"/>
              <p:cNvSpPr>
                <a:spLocks noChangeShapeType="1"/>
              </p:cNvSpPr>
              <p:nvPr/>
            </p:nvSpPr>
            <p:spPr bwMode="auto">
              <a:xfrm>
                <a:off x="1195" y="3088"/>
                <a:ext cx="93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33" name="Line 214"/>
              <p:cNvSpPr>
                <a:spLocks noChangeShapeType="1"/>
              </p:cNvSpPr>
              <p:nvPr/>
            </p:nvSpPr>
            <p:spPr bwMode="auto">
              <a:xfrm>
                <a:off x="1310" y="3088"/>
                <a:ext cx="5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323" name="Line 220"/>
            <p:cNvSpPr>
              <a:spLocks noChangeShapeType="1"/>
            </p:cNvSpPr>
            <p:nvPr/>
          </p:nvSpPr>
          <p:spPr bwMode="auto">
            <a:xfrm>
              <a:off x="1776413" y="4419600"/>
              <a:ext cx="388938" cy="0"/>
            </a:xfrm>
            <a:prstGeom prst="line">
              <a:avLst/>
            </a:prstGeom>
            <a:noFill/>
            <a:ln w="3810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4" name="Line 221"/>
            <p:cNvSpPr>
              <a:spLocks noChangeShapeType="1"/>
            </p:cNvSpPr>
            <p:nvPr/>
          </p:nvSpPr>
          <p:spPr bwMode="auto">
            <a:xfrm>
              <a:off x="4557713" y="2230438"/>
              <a:ext cx="481013" cy="0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325" name="Group 222"/>
            <p:cNvGrpSpPr>
              <a:grpSpLocks/>
            </p:cNvGrpSpPr>
            <p:nvPr/>
          </p:nvGrpSpPr>
          <p:grpSpPr bwMode="auto">
            <a:xfrm>
              <a:off x="4552951" y="2201863"/>
              <a:ext cx="1547813" cy="654050"/>
              <a:chOff x="2868" y="1387"/>
              <a:chExt cx="975" cy="412"/>
            </a:xfrm>
          </p:grpSpPr>
          <p:sp>
            <p:nvSpPr>
              <p:cNvPr id="326" name="Line 223"/>
              <p:cNvSpPr>
                <a:spLocks noChangeShapeType="1"/>
              </p:cNvSpPr>
              <p:nvPr/>
            </p:nvSpPr>
            <p:spPr bwMode="auto">
              <a:xfrm>
                <a:off x="3174" y="1557"/>
                <a:ext cx="669" cy="24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27" name="Line 224"/>
              <p:cNvSpPr>
                <a:spLocks noChangeAspect="1" noChangeShapeType="1"/>
              </p:cNvSpPr>
              <p:nvPr/>
            </p:nvSpPr>
            <p:spPr bwMode="auto">
              <a:xfrm flipV="1">
                <a:off x="3174" y="1387"/>
                <a:ext cx="1" cy="17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28" name="Line 225"/>
              <p:cNvSpPr>
                <a:spLocks noChangeShapeType="1"/>
              </p:cNvSpPr>
              <p:nvPr/>
            </p:nvSpPr>
            <p:spPr bwMode="auto">
              <a:xfrm>
                <a:off x="2871" y="1388"/>
                <a:ext cx="0" cy="41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29" name="Line 226"/>
              <p:cNvSpPr>
                <a:spLocks noChangeShapeType="1"/>
              </p:cNvSpPr>
              <p:nvPr/>
            </p:nvSpPr>
            <p:spPr bwMode="auto">
              <a:xfrm>
                <a:off x="2871" y="1799"/>
                <a:ext cx="97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30" name="Line 227"/>
              <p:cNvSpPr>
                <a:spLocks noChangeShapeType="1"/>
              </p:cNvSpPr>
              <p:nvPr/>
            </p:nvSpPr>
            <p:spPr bwMode="auto">
              <a:xfrm>
                <a:off x="2868" y="1389"/>
                <a:ext cx="303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262146" name="Text Box 2"/>
          <p:cNvSpPr txBox="1">
            <a:spLocks noChangeArrowheads="1"/>
          </p:cNvSpPr>
          <p:nvPr/>
        </p:nvSpPr>
        <p:spPr bwMode="auto">
          <a:xfrm>
            <a:off x="0" y="0"/>
            <a:ext cx="752475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zh-CN" altLang="en-US" sz="4000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4000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1</a:t>
            </a:r>
            <a:r>
              <a:rPr lang="zh-CN" altLang="en-US" sz="4000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：求作轴承座的三视图</a:t>
            </a:r>
            <a:r>
              <a:rPr lang="zh-CN" altLang="en-US" sz="4000">
                <a:solidFill>
                  <a:srgbClr val="FF3300"/>
                </a:solidFill>
                <a:effectLst/>
              </a:rPr>
              <a:t>。</a:t>
            </a:r>
          </a:p>
        </p:txBody>
      </p:sp>
      <p:grpSp>
        <p:nvGrpSpPr>
          <p:cNvPr id="262388" name="Group 244"/>
          <p:cNvGrpSpPr>
            <a:grpSpLocks/>
          </p:cNvGrpSpPr>
          <p:nvPr/>
        </p:nvGrpSpPr>
        <p:grpSpPr bwMode="auto">
          <a:xfrm>
            <a:off x="1660525" y="4370388"/>
            <a:ext cx="635000" cy="484187"/>
            <a:chOff x="1046" y="2753"/>
            <a:chExt cx="400" cy="305"/>
          </a:xfrm>
        </p:grpSpPr>
        <p:sp>
          <p:nvSpPr>
            <p:cNvPr id="262389" name="Line 245"/>
            <p:cNvSpPr>
              <a:spLocks noChangeShapeType="1"/>
            </p:cNvSpPr>
            <p:nvPr/>
          </p:nvSpPr>
          <p:spPr bwMode="auto">
            <a:xfrm>
              <a:off x="1046" y="2907"/>
              <a:ext cx="147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2390" name="Line 246"/>
            <p:cNvSpPr>
              <a:spLocks noChangeShapeType="1"/>
            </p:cNvSpPr>
            <p:nvPr/>
          </p:nvSpPr>
          <p:spPr bwMode="auto">
            <a:xfrm>
              <a:off x="1230" y="2907"/>
              <a:ext cx="30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2391" name="Line 247"/>
            <p:cNvSpPr>
              <a:spLocks noChangeShapeType="1"/>
            </p:cNvSpPr>
            <p:nvPr/>
          </p:nvSpPr>
          <p:spPr bwMode="auto">
            <a:xfrm>
              <a:off x="1299" y="2907"/>
              <a:ext cx="147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2392" name="Freeform 248"/>
            <p:cNvSpPr>
              <a:spLocks/>
            </p:cNvSpPr>
            <p:nvPr/>
          </p:nvSpPr>
          <p:spPr bwMode="auto">
            <a:xfrm>
              <a:off x="1089" y="2753"/>
              <a:ext cx="305" cy="305"/>
            </a:xfrm>
            <a:custGeom>
              <a:avLst/>
              <a:gdLst>
                <a:gd name="T0" fmla="*/ 983 w 985"/>
                <a:gd name="T1" fmla="*/ 463 h 984"/>
                <a:gd name="T2" fmla="*/ 977 w 985"/>
                <a:gd name="T3" fmla="*/ 406 h 984"/>
                <a:gd name="T4" fmla="*/ 964 w 985"/>
                <a:gd name="T5" fmla="*/ 351 h 984"/>
                <a:gd name="T6" fmla="*/ 944 w 985"/>
                <a:gd name="T7" fmla="*/ 297 h 984"/>
                <a:gd name="T8" fmla="*/ 918 w 985"/>
                <a:gd name="T9" fmla="*/ 246 h 984"/>
                <a:gd name="T10" fmla="*/ 887 w 985"/>
                <a:gd name="T11" fmla="*/ 197 h 984"/>
                <a:gd name="T12" fmla="*/ 850 w 985"/>
                <a:gd name="T13" fmla="*/ 154 h 984"/>
                <a:gd name="T14" fmla="*/ 809 w 985"/>
                <a:gd name="T15" fmla="*/ 115 h 984"/>
                <a:gd name="T16" fmla="*/ 762 w 985"/>
                <a:gd name="T17" fmla="*/ 80 h 984"/>
                <a:gd name="T18" fmla="*/ 713 w 985"/>
                <a:gd name="T19" fmla="*/ 52 h 984"/>
                <a:gd name="T20" fmla="*/ 661 w 985"/>
                <a:gd name="T21" fmla="*/ 29 h 984"/>
                <a:gd name="T22" fmla="*/ 605 w 985"/>
                <a:gd name="T23" fmla="*/ 13 h 984"/>
                <a:gd name="T24" fmla="*/ 549 w 985"/>
                <a:gd name="T25" fmla="*/ 3 h 984"/>
                <a:gd name="T26" fmla="*/ 493 w 985"/>
                <a:gd name="T27" fmla="*/ 0 h 984"/>
                <a:gd name="T28" fmla="*/ 435 w 985"/>
                <a:gd name="T29" fmla="*/ 3 h 984"/>
                <a:gd name="T30" fmla="*/ 379 w 985"/>
                <a:gd name="T31" fmla="*/ 13 h 984"/>
                <a:gd name="T32" fmla="*/ 324 w 985"/>
                <a:gd name="T33" fmla="*/ 29 h 984"/>
                <a:gd name="T34" fmla="*/ 272 w 985"/>
                <a:gd name="T35" fmla="*/ 52 h 984"/>
                <a:gd name="T36" fmla="*/ 222 w 985"/>
                <a:gd name="T37" fmla="*/ 80 h 984"/>
                <a:gd name="T38" fmla="*/ 175 w 985"/>
                <a:gd name="T39" fmla="*/ 115 h 984"/>
                <a:gd name="T40" fmla="*/ 135 w 985"/>
                <a:gd name="T41" fmla="*/ 154 h 984"/>
                <a:gd name="T42" fmla="*/ 98 w 985"/>
                <a:gd name="T43" fmla="*/ 197 h 984"/>
                <a:gd name="T44" fmla="*/ 66 w 985"/>
                <a:gd name="T45" fmla="*/ 246 h 984"/>
                <a:gd name="T46" fmla="*/ 41 w 985"/>
                <a:gd name="T47" fmla="*/ 297 h 984"/>
                <a:gd name="T48" fmla="*/ 21 w 985"/>
                <a:gd name="T49" fmla="*/ 351 h 984"/>
                <a:gd name="T50" fmla="*/ 7 w 985"/>
                <a:gd name="T51" fmla="*/ 406 h 984"/>
                <a:gd name="T52" fmla="*/ 1 w 985"/>
                <a:gd name="T53" fmla="*/ 463 h 984"/>
                <a:gd name="T54" fmla="*/ 1 w 985"/>
                <a:gd name="T55" fmla="*/ 520 h 984"/>
                <a:gd name="T56" fmla="*/ 7 w 985"/>
                <a:gd name="T57" fmla="*/ 578 h 984"/>
                <a:gd name="T58" fmla="*/ 21 w 985"/>
                <a:gd name="T59" fmla="*/ 633 h 984"/>
                <a:gd name="T60" fmla="*/ 41 w 985"/>
                <a:gd name="T61" fmla="*/ 687 h 984"/>
                <a:gd name="T62" fmla="*/ 66 w 985"/>
                <a:gd name="T63" fmla="*/ 738 h 984"/>
                <a:gd name="T64" fmla="*/ 98 w 985"/>
                <a:gd name="T65" fmla="*/ 785 h 984"/>
                <a:gd name="T66" fmla="*/ 135 w 985"/>
                <a:gd name="T67" fmla="*/ 830 h 984"/>
                <a:gd name="T68" fmla="*/ 175 w 985"/>
                <a:gd name="T69" fmla="*/ 869 h 984"/>
                <a:gd name="T70" fmla="*/ 222 w 985"/>
                <a:gd name="T71" fmla="*/ 904 h 984"/>
                <a:gd name="T72" fmla="*/ 272 w 985"/>
                <a:gd name="T73" fmla="*/ 931 h 984"/>
                <a:gd name="T74" fmla="*/ 324 w 985"/>
                <a:gd name="T75" fmla="*/ 955 h 984"/>
                <a:gd name="T76" fmla="*/ 379 w 985"/>
                <a:gd name="T77" fmla="*/ 971 h 984"/>
                <a:gd name="T78" fmla="*/ 435 w 985"/>
                <a:gd name="T79" fmla="*/ 981 h 984"/>
                <a:gd name="T80" fmla="*/ 493 w 985"/>
                <a:gd name="T81" fmla="*/ 984 h 984"/>
                <a:gd name="T82" fmla="*/ 549 w 985"/>
                <a:gd name="T83" fmla="*/ 981 h 984"/>
                <a:gd name="T84" fmla="*/ 605 w 985"/>
                <a:gd name="T85" fmla="*/ 971 h 984"/>
                <a:gd name="T86" fmla="*/ 661 w 985"/>
                <a:gd name="T87" fmla="*/ 955 h 984"/>
                <a:gd name="T88" fmla="*/ 713 w 985"/>
                <a:gd name="T89" fmla="*/ 931 h 984"/>
                <a:gd name="T90" fmla="*/ 762 w 985"/>
                <a:gd name="T91" fmla="*/ 904 h 984"/>
                <a:gd name="T92" fmla="*/ 809 w 985"/>
                <a:gd name="T93" fmla="*/ 869 h 984"/>
                <a:gd name="T94" fmla="*/ 850 w 985"/>
                <a:gd name="T95" fmla="*/ 830 h 984"/>
                <a:gd name="T96" fmla="*/ 887 w 985"/>
                <a:gd name="T97" fmla="*/ 785 h 984"/>
                <a:gd name="T98" fmla="*/ 918 w 985"/>
                <a:gd name="T99" fmla="*/ 738 h 984"/>
                <a:gd name="T100" fmla="*/ 944 w 985"/>
                <a:gd name="T101" fmla="*/ 687 h 984"/>
                <a:gd name="T102" fmla="*/ 964 w 985"/>
                <a:gd name="T103" fmla="*/ 633 h 984"/>
                <a:gd name="T104" fmla="*/ 977 w 985"/>
                <a:gd name="T105" fmla="*/ 578 h 984"/>
                <a:gd name="T106" fmla="*/ 983 w 985"/>
                <a:gd name="T107" fmla="*/ 520 h 9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85" h="984">
                  <a:moveTo>
                    <a:pt x="985" y="491"/>
                  </a:moveTo>
                  <a:lnTo>
                    <a:pt x="983" y="463"/>
                  </a:lnTo>
                  <a:lnTo>
                    <a:pt x="981" y="435"/>
                  </a:lnTo>
                  <a:lnTo>
                    <a:pt x="977" y="406"/>
                  </a:lnTo>
                  <a:lnTo>
                    <a:pt x="971" y="379"/>
                  </a:lnTo>
                  <a:lnTo>
                    <a:pt x="964" y="351"/>
                  </a:lnTo>
                  <a:lnTo>
                    <a:pt x="955" y="323"/>
                  </a:lnTo>
                  <a:lnTo>
                    <a:pt x="944" y="297"/>
                  </a:lnTo>
                  <a:lnTo>
                    <a:pt x="931" y="270"/>
                  </a:lnTo>
                  <a:lnTo>
                    <a:pt x="918" y="246"/>
                  </a:lnTo>
                  <a:lnTo>
                    <a:pt x="903" y="222"/>
                  </a:lnTo>
                  <a:lnTo>
                    <a:pt x="887" y="197"/>
                  </a:lnTo>
                  <a:lnTo>
                    <a:pt x="870" y="175"/>
                  </a:lnTo>
                  <a:lnTo>
                    <a:pt x="850" y="154"/>
                  </a:lnTo>
                  <a:lnTo>
                    <a:pt x="830" y="133"/>
                  </a:lnTo>
                  <a:lnTo>
                    <a:pt x="809" y="115"/>
                  </a:lnTo>
                  <a:lnTo>
                    <a:pt x="786" y="97"/>
                  </a:lnTo>
                  <a:lnTo>
                    <a:pt x="762" y="80"/>
                  </a:lnTo>
                  <a:lnTo>
                    <a:pt x="738" y="66"/>
                  </a:lnTo>
                  <a:lnTo>
                    <a:pt x="713" y="52"/>
                  </a:lnTo>
                  <a:lnTo>
                    <a:pt x="687" y="39"/>
                  </a:lnTo>
                  <a:lnTo>
                    <a:pt x="661" y="29"/>
                  </a:lnTo>
                  <a:lnTo>
                    <a:pt x="633" y="21"/>
                  </a:lnTo>
                  <a:lnTo>
                    <a:pt x="605" y="13"/>
                  </a:lnTo>
                  <a:lnTo>
                    <a:pt x="578" y="7"/>
                  </a:lnTo>
                  <a:lnTo>
                    <a:pt x="549" y="3"/>
                  </a:lnTo>
                  <a:lnTo>
                    <a:pt x="520" y="1"/>
                  </a:lnTo>
                  <a:lnTo>
                    <a:pt x="493" y="0"/>
                  </a:lnTo>
                  <a:lnTo>
                    <a:pt x="464" y="1"/>
                  </a:lnTo>
                  <a:lnTo>
                    <a:pt x="435" y="3"/>
                  </a:lnTo>
                  <a:lnTo>
                    <a:pt x="406" y="7"/>
                  </a:lnTo>
                  <a:lnTo>
                    <a:pt x="379" y="13"/>
                  </a:lnTo>
                  <a:lnTo>
                    <a:pt x="351" y="21"/>
                  </a:lnTo>
                  <a:lnTo>
                    <a:pt x="324" y="29"/>
                  </a:lnTo>
                  <a:lnTo>
                    <a:pt x="297" y="39"/>
                  </a:lnTo>
                  <a:lnTo>
                    <a:pt x="272" y="52"/>
                  </a:lnTo>
                  <a:lnTo>
                    <a:pt x="246" y="66"/>
                  </a:lnTo>
                  <a:lnTo>
                    <a:pt x="222" y="80"/>
                  </a:lnTo>
                  <a:lnTo>
                    <a:pt x="199" y="97"/>
                  </a:lnTo>
                  <a:lnTo>
                    <a:pt x="175" y="115"/>
                  </a:lnTo>
                  <a:lnTo>
                    <a:pt x="154" y="133"/>
                  </a:lnTo>
                  <a:lnTo>
                    <a:pt x="135" y="154"/>
                  </a:lnTo>
                  <a:lnTo>
                    <a:pt x="116" y="175"/>
                  </a:lnTo>
                  <a:lnTo>
                    <a:pt x="98" y="197"/>
                  </a:lnTo>
                  <a:lnTo>
                    <a:pt x="82" y="222"/>
                  </a:lnTo>
                  <a:lnTo>
                    <a:pt x="66" y="246"/>
                  </a:lnTo>
                  <a:lnTo>
                    <a:pt x="53" y="270"/>
                  </a:lnTo>
                  <a:lnTo>
                    <a:pt x="41" y="297"/>
                  </a:lnTo>
                  <a:lnTo>
                    <a:pt x="30" y="323"/>
                  </a:lnTo>
                  <a:lnTo>
                    <a:pt x="21" y="351"/>
                  </a:lnTo>
                  <a:lnTo>
                    <a:pt x="13" y="379"/>
                  </a:lnTo>
                  <a:lnTo>
                    <a:pt x="7" y="406"/>
                  </a:lnTo>
                  <a:lnTo>
                    <a:pt x="3" y="435"/>
                  </a:lnTo>
                  <a:lnTo>
                    <a:pt x="1" y="463"/>
                  </a:lnTo>
                  <a:lnTo>
                    <a:pt x="0" y="491"/>
                  </a:lnTo>
                  <a:lnTo>
                    <a:pt x="1" y="520"/>
                  </a:lnTo>
                  <a:lnTo>
                    <a:pt x="3" y="549"/>
                  </a:lnTo>
                  <a:lnTo>
                    <a:pt x="7" y="578"/>
                  </a:lnTo>
                  <a:lnTo>
                    <a:pt x="13" y="605"/>
                  </a:lnTo>
                  <a:lnTo>
                    <a:pt x="21" y="633"/>
                  </a:lnTo>
                  <a:lnTo>
                    <a:pt x="30" y="661"/>
                  </a:lnTo>
                  <a:lnTo>
                    <a:pt x="41" y="687"/>
                  </a:lnTo>
                  <a:lnTo>
                    <a:pt x="53" y="712"/>
                  </a:lnTo>
                  <a:lnTo>
                    <a:pt x="66" y="738"/>
                  </a:lnTo>
                  <a:lnTo>
                    <a:pt x="82" y="762"/>
                  </a:lnTo>
                  <a:lnTo>
                    <a:pt x="98" y="785"/>
                  </a:lnTo>
                  <a:lnTo>
                    <a:pt x="116" y="809"/>
                  </a:lnTo>
                  <a:lnTo>
                    <a:pt x="135" y="830"/>
                  </a:lnTo>
                  <a:lnTo>
                    <a:pt x="154" y="850"/>
                  </a:lnTo>
                  <a:lnTo>
                    <a:pt x="175" y="869"/>
                  </a:lnTo>
                  <a:lnTo>
                    <a:pt x="199" y="887"/>
                  </a:lnTo>
                  <a:lnTo>
                    <a:pt x="222" y="904"/>
                  </a:lnTo>
                  <a:lnTo>
                    <a:pt x="246" y="918"/>
                  </a:lnTo>
                  <a:lnTo>
                    <a:pt x="272" y="931"/>
                  </a:lnTo>
                  <a:lnTo>
                    <a:pt x="297" y="943"/>
                  </a:lnTo>
                  <a:lnTo>
                    <a:pt x="324" y="955"/>
                  </a:lnTo>
                  <a:lnTo>
                    <a:pt x="351" y="963"/>
                  </a:lnTo>
                  <a:lnTo>
                    <a:pt x="379" y="971"/>
                  </a:lnTo>
                  <a:lnTo>
                    <a:pt x="406" y="977"/>
                  </a:lnTo>
                  <a:lnTo>
                    <a:pt x="435" y="981"/>
                  </a:lnTo>
                  <a:lnTo>
                    <a:pt x="464" y="983"/>
                  </a:lnTo>
                  <a:lnTo>
                    <a:pt x="493" y="984"/>
                  </a:lnTo>
                  <a:lnTo>
                    <a:pt x="520" y="983"/>
                  </a:lnTo>
                  <a:lnTo>
                    <a:pt x="549" y="981"/>
                  </a:lnTo>
                  <a:lnTo>
                    <a:pt x="578" y="977"/>
                  </a:lnTo>
                  <a:lnTo>
                    <a:pt x="605" y="971"/>
                  </a:lnTo>
                  <a:lnTo>
                    <a:pt x="633" y="963"/>
                  </a:lnTo>
                  <a:lnTo>
                    <a:pt x="661" y="955"/>
                  </a:lnTo>
                  <a:lnTo>
                    <a:pt x="687" y="943"/>
                  </a:lnTo>
                  <a:lnTo>
                    <a:pt x="713" y="931"/>
                  </a:lnTo>
                  <a:lnTo>
                    <a:pt x="738" y="918"/>
                  </a:lnTo>
                  <a:lnTo>
                    <a:pt x="762" y="904"/>
                  </a:lnTo>
                  <a:lnTo>
                    <a:pt x="786" y="887"/>
                  </a:lnTo>
                  <a:lnTo>
                    <a:pt x="809" y="869"/>
                  </a:lnTo>
                  <a:lnTo>
                    <a:pt x="830" y="850"/>
                  </a:lnTo>
                  <a:lnTo>
                    <a:pt x="850" y="830"/>
                  </a:lnTo>
                  <a:lnTo>
                    <a:pt x="870" y="809"/>
                  </a:lnTo>
                  <a:lnTo>
                    <a:pt x="887" y="785"/>
                  </a:lnTo>
                  <a:lnTo>
                    <a:pt x="903" y="762"/>
                  </a:lnTo>
                  <a:lnTo>
                    <a:pt x="918" y="738"/>
                  </a:lnTo>
                  <a:lnTo>
                    <a:pt x="931" y="712"/>
                  </a:lnTo>
                  <a:lnTo>
                    <a:pt x="944" y="687"/>
                  </a:lnTo>
                  <a:lnTo>
                    <a:pt x="955" y="661"/>
                  </a:lnTo>
                  <a:lnTo>
                    <a:pt x="964" y="633"/>
                  </a:lnTo>
                  <a:lnTo>
                    <a:pt x="971" y="605"/>
                  </a:lnTo>
                  <a:lnTo>
                    <a:pt x="977" y="578"/>
                  </a:lnTo>
                  <a:lnTo>
                    <a:pt x="981" y="549"/>
                  </a:lnTo>
                  <a:lnTo>
                    <a:pt x="983" y="520"/>
                  </a:lnTo>
                  <a:lnTo>
                    <a:pt x="985" y="491"/>
                  </a:lnTo>
                  <a:close/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62393" name="Group 249"/>
          <p:cNvGrpSpPr>
            <a:grpSpLocks/>
          </p:cNvGrpSpPr>
          <p:nvPr/>
        </p:nvGrpSpPr>
        <p:grpSpPr bwMode="auto">
          <a:xfrm>
            <a:off x="1728788" y="1174750"/>
            <a:ext cx="484187" cy="3440113"/>
            <a:chOff x="1089" y="740"/>
            <a:chExt cx="305" cy="2167"/>
          </a:xfrm>
        </p:grpSpPr>
        <p:sp>
          <p:nvSpPr>
            <p:cNvPr id="262394" name="Line 250"/>
            <p:cNvSpPr>
              <a:spLocks noChangeShapeType="1"/>
            </p:cNvSpPr>
            <p:nvPr/>
          </p:nvSpPr>
          <p:spPr bwMode="auto">
            <a:xfrm flipV="1">
              <a:off x="1089" y="740"/>
              <a:ext cx="0" cy="216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2395" name="Line 251"/>
            <p:cNvSpPr>
              <a:spLocks noChangeShapeType="1"/>
            </p:cNvSpPr>
            <p:nvPr/>
          </p:nvSpPr>
          <p:spPr bwMode="auto">
            <a:xfrm flipV="1">
              <a:off x="1394" y="740"/>
              <a:ext cx="0" cy="216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62396" name="Group 252"/>
          <p:cNvGrpSpPr>
            <a:grpSpLocks/>
          </p:cNvGrpSpPr>
          <p:nvPr/>
        </p:nvGrpSpPr>
        <p:grpSpPr bwMode="auto">
          <a:xfrm>
            <a:off x="1728788" y="784225"/>
            <a:ext cx="484187" cy="390525"/>
            <a:chOff x="1089" y="494"/>
            <a:chExt cx="305" cy="246"/>
          </a:xfrm>
        </p:grpSpPr>
        <p:grpSp>
          <p:nvGrpSpPr>
            <p:cNvPr id="262397" name="Group 253"/>
            <p:cNvGrpSpPr>
              <a:grpSpLocks/>
            </p:cNvGrpSpPr>
            <p:nvPr/>
          </p:nvGrpSpPr>
          <p:grpSpPr bwMode="auto">
            <a:xfrm>
              <a:off x="1089" y="520"/>
              <a:ext cx="305" cy="220"/>
              <a:chOff x="1089" y="520"/>
              <a:chExt cx="305" cy="220"/>
            </a:xfrm>
          </p:grpSpPr>
          <p:grpSp>
            <p:nvGrpSpPr>
              <p:cNvPr id="262398" name="Group 254"/>
              <p:cNvGrpSpPr>
                <a:grpSpLocks/>
              </p:cNvGrpSpPr>
              <p:nvPr/>
            </p:nvGrpSpPr>
            <p:grpSpPr bwMode="auto">
              <a:xfrm>
                <a:off x="1089" y="520"/>
                <a:ext cx="0" cy="220"/>
                <a:chOff x="1089" y="520"/>
                <a:chExt cx="0" cy="220"/>
              </a:xfrm>
            </p:grpSpPr>
            <p:sp>
              <p:nvSpPr>
                <p:cNvPr id="262399" name="Line 255"/>
                <p:cNvSpPr>
                  <a:spLocks noChangeShapeType="1"/>
                </p:cNvSpPr>
                <p:nvPr/>
              </p:nvSpPr>
              <p:spPr bwMode="auto">
                <a:xfrm flipV="1">
                  <a:off x="1089" y="641"/>
                  <a:ext cx="0" cy="99"/>
                </a:xfrm>
                <a:prstGeom prst="line">
                  <a:avLst/>
                </a:prstGeom>
                <a:noFill/>
                <a:ln w="19050">
                  <a:solidFill>
                    <a:srgbClr val="FF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2400" name="Line 256"/>
                <p:cNvSpPr>
                  <a:spLocks noChangeShapeType="1"/>
                </p:cNvSpPr>
                <p:nvPr/>
              </p:nvSpPr>
              <p:spPr bwMode="auto">
                <a:xfrm flipV="1">
                  <a:off x="1089" y="520"/>
                  <a:ext cx="0" cy="97"/>
                </a:xfrm>
                <a:prstGeom prst="line">
                  <a:avLst/>
                </a:prstGeom>
                <a:noFill/>
                <a:ln w="19050">
                  <a:solidFill>
                    <a:srgbClr val="FF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262401" name="Group 257"/>
              <p:cNvGrpSpPr>
                <a:grpSpLocks/>
              </p:cNvGrpSpPr>
              <p:nvPr/>
            </p:nvGrpSpPr>
            <p:grpSpPr bwMode="auto">
              <a:xfrm>
                <a:off x="1394" y="520"/>
                <a:ext cx="0" cy="220"/>
                <a:chOff x="1394" y="520"/>
                <a:chExt cx="0" cy="220"/>
              </a:xfrm>
            </p:grpSpPr>
            <p:sp>
              <p:nvSpPr>
                <p:cNvPr id="262402" name="Line 258"/>
                <p:cNvSpPr>
                  <a:spLocks noChangeShapeType="1"/>
                </p:cNvSpPr>
                <p:nvPr/>
              </p:nvSpPr>
              <p:spPr bwMode="auto">
                <a:xfrm flipV="1">
                  <a:off x="1394" y="641"/>
                  <a:ext cx="0" cy="99"/>
                </a:xfrm>
                <a:prstGeom prst="line">
                  <a:avLst/>
                </a:prstGeom>
                <a:noFill/>
                <a:ln w="19050">
                  <a:solidFill>
                    <a:srgbClr val="FF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2403" name="Line 259"/>
                <p:cNvSpPr>
                  <a:spLocks noChangeShapeType="1"/>
                </p:cNvSpPr>
                <p:nvPr/>
              </p:nvSpPr>
              <p:spPr bwMode="auto">
                <a:xfrm flipV="1">
                  <a:off x="1394" y="520"/>
                  <a:ext cx="0" cy="97"/>
                </a:xfrm>
                <a:prstGeom prst="line">
                  <a:avLst/>
                </a:prstGeom>
                <a:noFill/>
                <a:ln w="19050">
                  <a:solidFill>
                    <a:srgbClr val="FF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262404" name="Group 260"/>
            <p:cNvGrpSpPr>
              <a:grpSpLocks/>
            </p:cNvGrpSpPr>
            <p:nvPr/>
          </p:nvGrpSpPr>
          <p:grpSpPr bwMode="auto">
            <a:xfrm>
              <a:off x="1089" y="494"/>
              <a:ext cx="305" cy="246"/>
              <a:chOff x="1089" y="494"/>
              <a:chExt cx="305" cy="246"/>
            </a:xfrm>
          </p:grpSpPr>
          <p:sp>
            <p:nvSpPr>
              <p:cNvPr id="262405" name="Freeform 261"/>
              <p:cNvSpPr>
                <a:spLocks/>
              </p:cNvSpPr>
              <p:nvPr/>
            </p:nvSpPr>
            <p:spPr bwMode="auto">
              <a:xfrm>
                <a:off x="1089" y="494"/>
                <a:ext cx="305" cy="26"/>
              </a:xfrm>
              <a:custGeom>
                <a:avLst/>
                <a:gdLst>
                  <a:gd name="T0" fmla="*/ 985 w 985"/>
                  <a:gd name="T1" fmla="*/ 85 h 85"/>
                  <a:gd name="T2" fmla="*/ 937 w 985"/>
                  <a:gd name="T3" fmla="*/ 68 h 85"/>
                  <a:gd name="T4" fmla="*/ 888 w 985"/>
                  <a:gd name="T5" fmla="*/ 54 h 85"/>
                  <a:gd name="T6" fmla="*/ 840 w 985"/>
                  <a:gd name="T7" fmla="*/ 42 h 85"/>
                  <a:gd name="T8" fmla="*/ 791 w 985"/>
                  <a:gd name="T9" fmla="*/ 31 h 85"/>
                  <a:gd name="T10" fmla="*/ 741 w 985"/>
                  <a:gd name="T11" fmla="*/ 22 h 85"/>
                  <a:gd name="T12" fmla="*/ 693 w 985"/>
                  <a:gd name="T13" fmla="*/ 14 h 85"/>
                  <a:gd name="T14" fmla="*/ 643 w 985"/>
                  <a:gd name="T15" fmla="*/ 7 h 85"/>
                  <a:gd name="T16" fmla="*/ 592 w 985"/>
                  <a:gd name="T17" fmla="*/ 3 h 85"/>
                  <a:gd name="T18" fmla="*/ 542 w 985"/>
                  <a:gd name="T19" fmla="*/ 1 h 85"/>
                  <a:gd name="T20" fmla="*/ 493 w 985"/>
                  <a:gd name="T21" fmla="*/ 0 h 85"/>
                  <a:gd name="T22" fmla="*/ 442 w 985"/>
                  <a:gd name="T23" fmla="*/ 1 h 85"/>
                  <a:gd name="T24" fmla="*/ 392 w 985"/>
                  <a:gd name="T25" fmla="*/ 3 h 85"/>
                  <a:gd name="T26" fmla="*/ 342 w 985"/>
                  <a:gd name="T27" fmla="*/ 7 h 85"/>
                  <a:gd name="T28" fmla="*/ 293 w 985"/>
                  <a:gd name="T29" fmla="*/ 14 h 85"/>
                  <a:gd name="T30" fmla="*/ 243 w 985"/>
                  <a:gd name="T31" fmla="*/ 22 h 85"/>
                  <a:gd name="T32" fmla="*/ 193 w 985"/>
                  <a:gd name="T33" fmla="*/ 31 h 85"/>
                  <a:gd name="T34" fmla="*/ 145 w 985"/>
                  <a:gd name="T35" fmla="*/ 42 h 85"/>
                  <a:gd name="T36" fmla="*/ 96 w 985"/>
                  <a:gd name="T37" fmla="*/ 54 h 85"/>
                  <a:gd name="T38" fmla="*/ 47 w 985"/>
                  <a:gd name="T39" fmla="*/ 68 h 85"/>
                  <a:gd name="T40" fmla="*/ 0 w 985"/>
                  <a:gd name="T41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985" h="85">
                    <a:moveTo>
                      <a:pt x="985" y="85"/>
                    </a:moveTo>
                    <a:lnTo>
                      <a:pt x="937" y="68"/>
                    </a:lnTo>
                    <a:lnTo>
                      <a:pt x="888" y="54"/>
                    </a:lnTo>
                    <a:lnTo>
                      <a:pt x="840" y="42"/>
                    </a:lnTo>
                    <a:lnTo>
                      <a:pt x="791" y="31"/>
                    </a:lnTo>
                    <a:lnTo>
                      <a:pt x="741" y="22"/>
                    </a:lnTo>
                    <a:lnTo>
                      <a:pt x="693" y="14"/>
                    </a:lnTo>
                    <a:lnTo>
                      <a:pt x="643" y="7"/>
                    </a:lnTo>
                    <a:lnTo>
                      <a:pt x="592" y="3"/>
                    </a:lnTo>
                    <a:lnTo>
                      <a:pt x="542" y="1"/>
                    </a:lnTo>
                    <a:lnTo>
                      <a:pt x="493" y="0"/>
                    </a:lnTo>
                    <a:lnTo>
                      <a:pt x="442" y="1"/>
                    </a:lnTo>
                    <a:lnTo>
                      <a:pt x="392" y="3"/>
                    </a:lnTo>
                    <a:lnTo>
                      <a:pt x="342" y="7"/>
                    </a:lnTo>
                    <a:lnTo>
                      <a:pt x="293" y="14"/>
                    </a:lnTo>
                    <a:lnTo>
                      <a:pt x="243" y="22"/>
                    </a:lnTo>
                    <a:lnTo>
                      <a:pt x="193" y="31"/>
                    </a:lnTo>
                    <a:lnTo>
                      <a:pt x="145" y="42"/>
                    </a:lnTo>
                    <a:lnTo>
                      <a:pt x="96" y="54"/>
                    </a:lnTo>
                    <a:lnTo>
                      <a:pt x="47" y="68"/>
                    </a:lnTo>
                    <a:lnTo>
                      <a:pt x="0" y="85"/>
                    </a:lnTo>
                  </a:path>
                </a:pathLst>
              </a:custGeom>
              <a:noFill/>
              <a:ln w="3810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2406" name="Freeform 262"/>
              <p:cNvSpPr>
                <a:spLocks/>
              </p:cNvSpPr>
              <p:nvPr/>
            </p:nvSpPr>
            <p:spPr bwMode="auto">
              <a:xfrm>
                <a:off x="1089" y="690"/>
                <a:ext cx="305" cy="50"/>
              </a:xfrm>
              <a:custGeom>
                <a:avLst/>
                <a:gdLst>
                  <a:gd name="T0" fmla="*/ 985 w 985"/>
                  <a:gd name="T1" fmla="*/ 160 h 160"/>
                  <a:gd name="T2" fmla="*/ 954 w 985"/>
                  <a:gd name="T3" fmla="*/ 139 h 160"/>
                  <a:gd name="T4" fmla="*/ 922 w 985"/>
                  <a:gd name="T5" fmla="*/ 119 h 160"/>
                  <a:gd name="T6" fmla="*/ 888 w 985"/>
                  <a:gd name="T7" fmla="*/ 100 h 160"/>
                  <a:gd name="T8" fmla="*/ 855 w 985"/>
                  <a:gd name="T9" fmla="*/ 84 h 160"/>
                  <a:gd name="T10" fmla="*/ 821 w 985"/>
                  <a:gd name="T11" fmla="*/ 67 h 160"/>
                  <a:gd name="T12" fmla="*/ 787 w 985"/>
                  <a:gd name="T13" fmla="*/ 54 h 160"/>
                  <a:gd name="T14" fmla="*/ 751 w 985"/>
                  <a:gd name="T15" fmla="*/ 42 h 160"/>
                  <a:gd name="T16" fmla="*/ 715 w 985"/>
                  <a:gd name="T17" fmla="*/ 31 h 160"/>
                  <a:gd name="T18" fmla="*/ 678 w 985"/>
                  <a:gd name="T19" fmla="*/ 21 h 160"/>
                  <a:gd name="T20" fmla="*/ 642 w 985"/>
                  <a:gd name="T21" fmla="*/ 14 h 160"/>
                  <a:gd name="T22" fmla="*/ 604 w 985"/>
                  <a:gd name="T23" fmla="*/ 7 h 160"/>
                  <a:gd name="T24" fmla="*/ 567 w 985"/>
                  <a:gd name="T25" fmla="*/ 3 h 160"/>
                  <a:gd name="T26" fmla="*/ 530 w 985"/>
                  <a:gd name="T27" fmla="*/ 1 h 160"/>
                  <a:gd name="T28" fmla="*/ 493 w 985"/>
                  <a:gd name="T29" fmla="*/ 0 h 160"/>
                  <a:gd name="T30" fmla="*/ 455 w 985"/>
                  <a:gd name="T31" fmla="*/ 1 h 160"/>
                  <a:gd name="T32" fmla="*/ 418 w 985"/>
                  <a:gd name="T33" fmla="*/ 3 h 160"/>
                  <a:gd name="T34" fmla="*/ 380 w 985"/>
                  <a:gd name="T35" fmla="*/ 7 h 160"/>
                  <a:gd name="T36" fmla="*/ 342 w 985"/>
                  <a:gd name="T37" fmla="*/ 14 h 160"/>
                  <a:gd name="T38" fmla="*/ 306 w 985"/>
                  <a:gd name="T39" fmla="*/ 21 h 160"/>
                  <a:gd name="T40" fmla="*/ 269 w 985"/>
                  <a:gd name="T41" fmla="*/ 31 h 160"/>
                  <a:gd name="T42" fmla="*/ 234 w 985"/>
                  <a:gd name="T43" fmla="*/ 42 h 160"/>
                  <a:gd name="T44" fmla="*/ 198 w 985"/>
                  <a:gd name="T45" fmla="*/ 54 h 160"/>
                  <a:gd name="T46" fmla="*/ 163 w 985"/>
                  <a:gd name="T47" fmla="*/ 67 h 160"/>
                  <a:gd name="T48" fmla="*/ 129 w 985"/>
                  <a:gd name="T49" fmla="*/ 84 h 160"/>
                  <a:gd name="T50" fmla="*/ 96 w 985"/>
                  <a:gd name="T51" fmla="*/ 100 h 160"/>
                  <a:gd name="T52" fmla="*/ 63 w 985"/>
                  <a:gd name="T53" fmla="*/ 119 h 160"/>
                  <a:gd name="T54" fmla="*/ 31 w 985"/>
                  <a:gd name="T55" fmla="*/ 139 h 160"/>
                  <a:gd name="T56" fmla="*/ 0 w 985"/>
                  <a:gd name="T57" fmla="*/ 16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985" h="160">
                    <a:moveTo>
                      <a:pt x="985" y="160"/>
                    </a:moveTo>
                    <a:lnTo>
                      <a:pt x="954" y="139"/>
                    </a:lnTo>
                    <a:lnTo>
                      <a:pt x="922" y="119"/>
                    </a:lnTo>
                    <a:lnTo>
                      <a:pt x="888" y="100"/>
                    </a:lnTo>
                    <a:lnTo>
                      <a:pt x="855" y="84"/>
                    </a:lnTo>
                    <a:lnTo>
                      <a:pt x="821" y="67"/>
                    </a:lnTo>
                    <a:lnTo>
                      <a:pt x="787" y="54"/>
                    </a:lnTo>
                    <a:lnTo>
                      <a:pt x="751" y="42"/>
                    </a:lnTo>
                    <a:lnTo>
                      <a:pt x="715" y="31"/>
                    </a:lnTo>
                    <a:lnTo>
                      <a:pt x="678" y="21"/>
                    </a:lnTo>
                    <a:lnTo>
                      <a:pt x="642" y="14"/>
                    </a:lnTo>
                    <a:lnTo>
                      <a:pt x="604" y="7"/>
                    </a:lnTo>
                    <a:lnTo>
                      <a:pt x="567" y="3"/>
                    </a:lnTo>
                    <a:lnTo>
                      <a:pt x="530" y="1"/>
                    </a:lnTo>
                    <a:lnTo>
                      <a:pt x="493" y="0"/>
                    </a:lnTo>
                    <a:lnTo>
                      <a:pt x="455" y="1"/>
                    </a:lnTo>
                    <a:lnTo>
                      <a:pt x="418" y="3"/>
                    </a:lnTo>
                    <a:lnTo>
                      <a:pt x="380" y="7"/>
                    </a:lnTo>
                    <a:lnTo>
                      <a:pt x="342" y="14"/>
                    </a:lnTo>
                    <a:lnTo>
                      <a:pt x="306" y="21"/>
                    </a:lnTo>
                    <a:lnTo>
                      <a:pt x="269" y="31"/>
                    </a:lnTo>
                    <a:lnTo>
                      <a:pt x="234" y="42"/>
                    </a:lnTo>
                    <a:lnTo>
                      <a:pt x="198" y="54"/>
                    </a:lnTo>
                    <a:lnTo>
                      <a:pt x="163" y="67"/>
                    </a:lnTo>
                    <a:lnTo>
                      <a:pt x="129" y="84"/>
                    </a:lnTo>
                    <a:lnTo>
                      <a:pt x="96" y="100"/>
                    </a:lnTo>
                    <a:lnTo>
                      <a:pt x="63" y="119"/>
                    </a:lnTo>
                    <a:lnTo>
                      <a:pt x="31" y="139"/>
                    </a:lnTo>
                    <a:lnTo>
                      <a:pt x="0" y="160"/>
                    </a:lnTo>
                  </a:path>
                </a:pathLst>
              </a:custGeom>
              <a:noFill/>
              <a:ln w="3810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262407" name="Group 263"/>
          <p:cNvGrpSpPr>
            <a:grpSpLocks/>
          </p:cNvGrpSpPr>
          <p:nvPr/>
        </p:nvGrpSpPr>
        <p:grpSpPr bwMode="auto">
          <a:xfrm>
            <a:off x="1973263" y="4370388"/>
            <a:ext cx="3016250" cy="484187"/>
            <a:chOff x="1243" y="2753"/>
            <a:chExt cx="1900" cy="305"/>
          </a:xfrm>
        </p:grpSpPr>
        <p:sp>
          <p:nvSpPr>
            <p:cNvPr id="262408" name="Line 264"/>
            <p:cNvSpPr>
              <a:spLocks noChangeShapeType="1"/>
            </p:cNvSpPr>
            <p:nvPr/>
          </p:nvSpPr>
          <p:spPr bwMode="auto">
            <a:xfrm>
              <a:off x="1243" y="2753"/>
              <a:ext cx="1598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2409" name="Line 265"/>
            <p:cNvSpPr>
              <a:spLocks noChangeShapeType="1"/>
            </p:cNvSpPr>
            <p:nvPr/>
          </p:nvSpPr>
          <p:spPr bwMode="auto">
            <a:xfrm>
              <a:off x="1243" y="3058"/>
              <a:ext cx="1900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2410" name="Line 266"/>
            <p:cNvSpPr>
              <a:spLocks noChangeShapeType="1"/>
            </p:cNvSpPr>
            <p:nvPr/>
          </p:nvSpPr>
          <p:spPr bwMode="auto">
            <a:xfrm>
              <a:off x="1446" y="2907"/>
              <a:ext cx="1546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62411" name="Group 267"/>
          <p:cNvGrpSpPr>
            <a:grpSpLocks/>
          </p:cNvGrpSpPr>
          <p:nvPr/>
        </p:nvGrpSpPr>
        <p:grpSpPr bwMode="auto">
          <a:xfrm>
            <a:off x="4510088" y="1095375"/>
            <a:ext cx="479425" cy="3759200"/>
            <a:chOff x="2841" y="690"/>
            <a:chExt cx="302" cy="2368"/>
          </a:xfrm>
        </p:grpSpPr>
        <p:sp>
          <p:nvSpPr>
            <p:cNvPr id="262412" name="Line 268"/>
            <p:cNvSpPr>
              <a:spLocks noChangeShapeType="1"/>
            </p:cNvSpPr>
            <p:nvPr/>
          </p:nvSpPr>
          <p:spPr bwMode="auto">
            <a:xfrm flipV="1">
              <a:off x="2841" y="690"/>
              <a:ext cx="0" cy="2063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2413" name="Line 269"/>
            <p:cNvSpPr>
              <a:spLocks noChangeShapeType="1"/>
            </p:cNvSpPr>
            <p:nvPr/>
          </p:nvSpPr>
          <p:spPr bwMode="auto">
            <a:xfrm flipV="1">
              <a:off x="3143" y="690"/>
              <a:ext cx="0" cy="2368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2414" name="Line 270"/>
            <p:cNvSpPr>
              <a:spLocks noChangeShapeType="1"/>
            </p:cNvSpPr>
            <p:nvPr/>
          </p:nvSpPr>
          <p:spPr bwMode="auto">
            <a:xfrm flipV="1">
              <a:off x="2992" y="690"/>
              <a:ext cx="0" cy="221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62431" name="Line 287"/>
          <p:cNvSpPr>
            <a:spLocks noChangeShapeType="1"/>
          </p:cNvSpPr>
          <p:nvPr/>
        </p:nvSpPr>
        <p:spPr bwMode="auto">
          <a:xfrm>
            <a:off x="2212975" y="1174750"/>
            <a:ext cx="2536825" cy="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2432" name="Line 288"/>
          <p:cNvSpPr>
            <a:spLocks noChangeShapeType="1"/>
          </p:cNvSpPr>
          <p:nvPr/>
        </p:nvSpPr>
        <p:spPr bwMode="auto">
          <a:xfrm>
            <a:off x="2212975" y="825500"/>
            <a:ext cx="2536825" cy="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2433" name="Line 289"/>
          <p:cNvSpPr>
            <a:spLocks noChangeShapeType="1"/>
          </p:cNvSpPr>
          <p:nvPr/>
        </p:nvSpPr>
        <p:spPr bwMode="auto">
          <a:xfrm>
            <a:off x="4510088" y="784225"/>
            <a:ext cx="479425" cy="0"/>
          </a:xfrm>
          <a:prstGeom prst="line">
            <a:avLst/>
          </a:prstGeom>
          <a:noFill/>
          <a:ln w="571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2421" name="Freeform 277"/>
          <p:cNvSpPr>
            <a:spLocks/>
          </p:cNvSpPr>
          <p:nvPr/>
        </p:nvSpPr>
        <p:spPr bwMode="auto">
          <a:xfrm>
            <a:off x="4510088" y="784225"/>
            <a:ext cx="479425" cy="41275"/>
          </a:xfrm>
          <a:custGeom>
            <a:avLst/>
            <a:gdLst>
              <a:gd name="T0" fmla="*/ 0 w 984"/>
              <a:gd name="T1" fmla="*/ 0 h 85"/>
              <a:gd name="T2" fmla="*/ 48 w 984"/>
              <a:gd name="T3" fmla="*/ 16 h 85"/>
              <a:gd name="T4" fmla="*/ 95 w 984"/>
              <a:gd name="T5" fmla="*/ 31 h 85"/>
              <a:gd name="T6" fmla="*/ 144 w 984"/>
              <a:gd name="T7" fmla="*/ 43 h 85"/>
              <a:gd name="T8" fmla="*/ 193 w 984"/>
              <a:gd name="T9" fmla="*/ 54 h 85"/>
              <a:gd name="T10" fmla="*/ 242 w 984"/>
              <a:gd name="T11" fmla="*/ 63 h 85"/>
              <a:gd name="T12" fmla="*/ 292 w 984"/>
              <a:gd name="T13" fmla="*/ 70 h 85"/>
              <a:gd name="T14" fmla="*/ 342 w 984"/>
              <a:gd name="T15" fmla="*/ 77 h 85"/>
              <a:gd name="T16" fmla="*/ 392 w 984"/>
              <a:gd name="T17" fmla="*/ 81 h 85"/>
              <a:gd name="T18" fmla="*/ 441 w 984"/>
              <a:gd name="T19" fmla="*/ 84 h 85"/>
              <a:gd name="T20" fmla="*/ 492 w 984"/>
              <a:gd name="T21" fmla="*/ 85 h 85"/>
              <a:gd name="T22" fmla="*/ 542 w 984"/>
              <a:gd name="T23" fmla="*/ 84 h 85"/>
              <a:gd name="T24" fmla="*/ 592 w 984"/>
              <a:gd name="T25" fmla="*/ 81 h 85"/>
              <a:gd name="T26" fmla="*/ 642 w 984"/>
              <a:gd name="T27" fmla="*/ 77 h 85"/>
              <a:gd name="T28" fmla="*/ 692 w 984"/>
              <a:gd name="T29" fmla="*/ 70 h 85"/>
              <a:gd name="T30" fmla="*/ 741 w 984"/>
              <a:gd name="T31" fmla="*/ 63 h 85"/>
              <a:gd name="T32" fmla="*/ 791 w 984"/>
              <a:gd name="T33" fmla="*/ 54 h 85"/>
              <a:gd name="T34" fmla="*/ 839 w 984"/>
              <a:gd name="T35" fmla="*/ 43 h 85"/>
              <a:gd name="T36" fmla="*/ 888 w 984"/>
              <a:gd name="T37" fmla="*/ 31 h 85"/>
              <a:gd name="T38" fmla="*/ 936 w 984"/>
              <a:gd name="T39" fmla="*/ 16 h 85"/>
              <a:gd name="T40" fmla="*/ 984 w 984"/>
              <a:gd name="T41" fmla="*/ 0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984" h="85">
                <a:moveTo>
                  <a:pt x="0" y="0"/>
                </a:moveTo>
                <a:lnTo>
                  <a:pt x="48" y="16"/>
                </a:lnTo>
                <a:lnTo>
                  <a:pt x="95" y="31"/>
                </a:lnTo>
                <a:lnTo>
                  <a:pt x="144" y="43"/>
                </a:lnTo>
                <a:lnTo>
                  <a:pt x="193" y="54"/>
                </a:lnTo>
                <a:lnTo>
                  <a:pt x="242" y="63"/>
                </a:lnTo>
                <a:lnTo>
                  <a:pt x="292" y="70"/>
                </a:lnTo>
                <a:lnTo>
                  <a:pt x="342" y="77"/>
                </a:lnTo>
                <a:lnTo>
                  <a:pt x="392" y="81"/>
                </a:lnTo>
                <a:lnTo>
                  <a:pt x="441" y="84"/>
                </a:lnTo>
                <a:lnTo>
                  <a:pt x="492" y="85"/>
                </a:lnTo>
                <a:lnTo>
                  <a:pt x="542" y="84"/>
                </a:lnTo>
                <a:lnTo>
                  <a:pt x="592" y="81"/>
                </a:lnTo>
                <a:lnTo>
                  <a:pt x="642" y="77"/>
                </a:lnTo>
                <a:lnTo>
                  <a:pt x="692" y="70"/>
                </a:lnTo>
                <a:lnTo>
                  <a:pt x="741" y="63"/>
                </a:lnTo>
                <a:lnTo>
                  <a:pt x="791" y="54"/>
                </a:lnTo>
                <a:lnTo>
                  <a:pt x="839" y="43"/>
                </a:lnTo>
                <a:lnTo>
                  <a:pt x="888" y="31"/>
                </a:lnTo>
                <a:lnTo>
                  <a:pt x="936" y="16"/>
                </a:lnTo>
                <a:lnTo>
                  <a:pt x="984" y="0"/>
                </a:lnTo>
              </a:path>
            </a:pathLst>
          </a:custGeom>
          <a:noFill/>
          <a:ln w="38100" cmpd="sng">
            <a:solidFill>
              <a:srgbClr val="FF33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2434" name="Line 290"/>
          <p:cNvSpPr>
            <a:spLocks noChangeShapeType="1"/>
          </p:cNvSpPr>
          <p:nvPr/>
        </p:nvSpPr>
        <p:spPr bwMode="auto">
          <a:xfrm>
            <a:off x="4510088" y="1095375"/>
            <a:ext cx="479425" cy="0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62422" name="Group 278"/>
          <p:cNvGrpSpPr>
            <a:grpSpLocks/>
          </p:cNvGrpSpPr>
          <p:nvPr/>
        </p:nvGrpSpPr>
        <p:grpSpPr bwMode="auto">
          <a:xfrm>
            <a:off x="4510088" y="1095375"/>
            <a:ext cx="479425" cy="79375"/>
            <a:chOff x="2841" y="690"/>
            <a:chExt cx="302" cy="50"/>
          </a:xfrm>
        </p:grpSpPr>
        <p:sp>
          <p:nvSpPr>
            <p:cNvPr id="262423" name="Freeform 279"/>
            <p:cNvSpPr>
              <a:spLocks/>
            </p:cNvSpPr>
            <p:nvPr/>
          </p:nvSpPr>
          <p:spPr bwMode="auto">
            <a:xfrm>
              <a:off x="2841" y="690"/>
              <a:ext cx="84" cy="41"/>
            </a:xfrm>
            <a:custGeom>
              <a:avLst/>
              <a:gdLst>
                <a:gd name="T0" fmla="*/ 0 w 273"/>
                <a:gd name="T1" fmla="*/ 0 h 131"/>
                <a:gd name="T2" fmla="*/ 30 w 273"/>
                <a:gd name="T3" fmla="*/ 22 h 131"/>
                <a:gd name="T4" fmla="*/ 62 w 273"/>
                <a:gd name="T5" fmla="*/ 42 h 131"/>
                <a:gd name="T6" fmla="*/ 95 w 273"/>
                <a:gd name="T7" fmla="*/ 60 h 131"/>
                <a:gd name="T8" fmla="*/ 128 w 273"/>
                <a:gd name="T9" fmla="*/ 77 h 131"/>
                <a:gd name="T10" fmla="*/ 163 w 273"/>
                <a:gd name="T11" fmla="*/ 92 h 131"/>
                <a:gd name="T12" fmla="*/ 198 w 273"/>
                <a:gd name="T13" fmla="*/ 107 h 131"/>
                <a:gd name="T14" fmla="*/ 233 w 273"/>
                <a:gd name="T15" fmla="*/ 119 h 131"/>
                <a:gd name="T16" fmla="*/ 269 w 273"/>
                <a:gd name="T17" fmla="*/ 130 h 131"/>
                <a:gd name="T18" fmla="*/ 273 w 273"/>
                <a:gd name="T19" fmla="*/ 131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31">
                  <a:moveTo>
                    <a:pt x="0" y="0"/>
                  </a:moveTo>
                  <a:lnTo>
                    <a:pt x="30" y="22"/>
                  </a:lnTo>
                  <a:lnTo>
                    <a:pt x="62" y="42"/>
                  </a:lnTo>
                  <a:lnTo>
                    <a:pt x="95" y="60"/>
                  </a:lnTo>
                  <a:lnTo>
                    <a:pt x="128" y="77"/>
                  </a:lnTo>
                  <a:lnTo>
                    <a:pt x="163" y="92"/>
                  </a:lnTo>
                  <a:lnTo>
                    <a:pt x="198" y="107"/>
                  </a:lnTo>
                  <a:lnTo>
                    <a:pt x="233" y="119"/>
                  </a:lnTo>
                  <a:lnTo>
                    <a:pt x="269" y="130"/>
                  </a:lnTo>
                  <a:lnTo>
                    <a:pt x="273" y="131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2424" name="Freeform 280"/>
            <p:cNvSpPr>
              <a:spLocks/>
            </p:cNvSpPr>
            <p:nvPr/>
          </p:nvSpPr>
          <p:spPr bwMode="auto">
            <a:xfrm>
              <a:off x="2947" y="736"/>
              <a:ext cx="90" cy="4"/>
            </a:xfrm>
            <a:custGeom>
              <a:avLst/>
              <a:gdLst>
                <a:gd name="T0" fmla="*/ 0 w 294"/>
                <a:gd name="T1" fmla="*/ 0 h 13"/>
                <a:gd name="T2" fmla="*/ 34 w 294"/>
                <a:gd name="T3" fmla="*/ 5 h 13"/>
                <a:gd name="T4" fmla="*/ 72 w 294"/>
                <a:gd name="T5" fmla="*/ 10 h 13"/>
                <a:gd name="T6" fmla="*/ 110 w 294"/>
                <a:gd name="T7" fmla="*/ 12 h 13"/>
                <a:gd name="T8" fmla="*/ 147 w 294"/>
                <a:gd name="T9" fmla="*/ 13 h 13"/>
                <a:gd name="T10" fmla="*/ 185 w 294"/>
                <a:gd name="T11" fmla="*/ 12 h 13"/>
                <a:gd name="T12" fmla="*/ 222 w 294"/>
                <a:gd name="T13" fmla="*/ 10 h 13"/>
                <a:gd name="T14" fmla="*/ 259 w 294"/>
                <a:gd name="T15" fmla="*/ 5 h 13"/>
                <a:gd name="T16" fmla="*/ 294 w 294"/>
                <a:gd name="T1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4" h="13">
                  <a:moveTo>
                    <a:pt x="0" y="0"/>
                  </a:moveTo>
                  <a:lnTo>
                    <a:pt x="34" y="5"/>
                  </a:lnTo>
                  <a:lnTo>
                    <a:pt x="72" y="10"/>
                  </a:lnTo>
                  <a:lnTo>
                    <a:pt x="110" y="12"/>
                  </a:lnTo>
                  <a:lnTo>
                    <a:pt x="147" y="13"/>
                  </a:lnTo>
                  <a:lnTo>
                    <a:pt x="185" y="12"/>
                  </a:lnTo>
                  <a:lnTo>
                    <a:pt x="222" y="10"/>
                  </a:lnTo>
                  <a:lnTo>
                    <a:pt x="259" y="5"/>
                  </a:lnTo>
                  <a:lnTo>
                    <a:pt x="294" y="0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2425" name="Freeform 281"/>
            <p:cNvSpPr>
              <a:spLocks/>
            </p:cNvSpPr>
            <p:nvPr/>
          </p:nvSpPr>
          <p:spPr bwMode="auto">
            <a:xfrm>
              <a:off x="3059" y="690"/>
              <a:ext cx="84" cy="41"/>
            </a:xfrm>
            <a:custGeom>
              <a:avLst/>
              <a:gdLst>
                <a:gd name="T0" fmla="*/ 0 w 273"/>
                <a:gd name="T1" fmla="*/ 131 h 131"/>
                <a:gd name="T2" fmla="*/ 3 w 273"/>
                <a:gd name="T3" fmla="*/ 130 h 131"/>
                <a:gd name="T4" fmla="*/ 40 w 273"/>
                <a:gd name="T5" fmla="*/ 119 h 131"/>
                <a:gd name="T6" fmla="*/ 75 w 273"/>
                <a:gd name="T7" fmla="*/ 107 h 131"/>
                <a:gd name="T8" fmla="*/ 109 w 273"/>
                <a:gd name="T9" fmla="*/ 92 h 131"/>
                <a:gd name="T10" fmla="*/ 144 w 273"/>
                <a:gd name="T11" fmla="*/ 77 h 131"/>
                <a:gd name="T12" fmla="*/ 178 w 273"/>
                <a:gd name="T13" fmla="*/ 60 h 131"/>
                <a:gd name="T14" fmla="*/ 210 w 273"/>
                <a:gd name="T15" fmla="*/ 42 h 131"/>
                <a:gd name="T16" fmla="*/ 242 w 273"/>
                <a:gd name="T17" fmla="*/ 22 h 131"/>
                <a:gd name="T18" fmla="*/ 273 w 273"/>
                <a:gd name="T19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31">
                  <a:moveTo>
                    <a:pt x="0" y="131"/>
                  </a:moveTo>
                  <a:lnTo>
                    <a:pt x="3" y="130"/>
                  </a:lnTo>
                  <a:lnTo>
                    <a:pt x="40" y="119"/>
                  </a:lnTo>
                  <a:lnTo>
                    <a:pt x="75" y="107"/>
                  </a:lnTo>
                  <a:lnTo>
                    <a:pt x="109" y="92"/>
                  </a:lnTo>
                  <a:lnTo>
                    <a:pt x="144" y="77"/>
                  </a:lnTo>
                  <a:lnTo>
                    <a:pt x="178" y="60"/>
                  </a:lnTo>
                  <a:lnTo>
                    <a:pt x="210" y="42"/>
                  </a:lnTo>
                  <a:lnTo>
                    <a:pt x="242" y="22"/>
                  </a:lnTo>
                  <a:lnTo>
                    <a:pt x="273" y="0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62435" name="Group 291"/>
          <p:cNvGrpSpPr>
            <a:grpSpLocks/>
          </p:cNvGrpSpPr>
          <p:nvPr/>
        </p:nvGrpSpPr>
        <p:grpSpPr bwMode="auto">
          <a:xfrm>
            <a:off x="4510088" y="693738"/>
            <a:ext cx="479425" cy="536575"/>
            <a:chOff x="2841" y="437"/>
            <a:chExt cx="302" cy="338"/>
          </a:xfrm>
        </p:grpSpPr>
        <p:grpSp>
          <p:nvGrpSpPr>
            <p:cNvPr id="262426" name="Group 282"/>
            <p:cNvGrpSpPr>
              <a:grpSpLocks/>
            </p:cNvGrpSpPr>
            <p:nvPr/>
          </p:nvGrpSpPr>
          <p:grpSpPr bwMode="auto">
            <a:xfrm>
              <a:off x="2992" y="437"/>
              <a:ext cx="0" cy="338"/>
              <a:chOff x="2992" y="437"/>
              <a:chExt cx="0" cy="338"/>
            </a:xfrm>
          </p:grpSpPr>
          <p:sp>
            <p:nvSpPr>
              <p:cNvPr id="262427" name="Line 283"/>
              <p:cNvSpPr>
                <a:spLocks noChangeShapeType="1"/>
              </p:cNvSpPr>
              <p:nvPr/>
            </p:nvSpPr>
            <p:spPr bwMode="auto">
              <a:xfrm flipV="1">
                <a:off x="2992" y="660"/>
                <a:ext cx="0" cy="115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2428" name="Line 284"/>
              <p:cNvSpPr>
                <a:spLocks noChangeShapeType="1"/>
              </p:cNvSpPr>
              <p:nvPr/>
            </p:nvSpPr>
            <p:spPr bwMode="auto">
              <a:xfrm flipV="1">
                <a:off x="2992" y="591"/>
                <a:ext cx="0" cy="3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2429" name="Line 285"/>
              <p:cNvSpPr>
                <a:spLocks noChangeShapeType="1"/>
              </p:cNvSpPr>
              <p:nvPr/>
            </p:nvSpPr>
            <p:spPr bwMode="auto">
              <a:xfrm flipV="1">
                <a:off x="2992" y="437"/>
                <a:ext cx="0" cy="117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62416" name="Group 272"/>
            <p:cNvGrpSpPr>
              <a:grpSpLocks/>
            </p:cNvGrpSpPr>
            <p:nvPr/>
          </p:nvGrpSpPr>
          <p:grpSpPr bwMode="auto">
            <a:xfrm>
              <a:off x="2841" y="494"/>
              <a:ext cx="302" cy="196"/>
              <a:chOff x="2841" y="494"/>
              <a:chExt cx="302" cy="196"/>
            </a:xfrm>
          </p:grpSpPr>
          <p:sp>
            <p:nvSpPr>
              <p:cNvPr id="262417" name="Line 273"/>
              <p:cNvSpPr>
                <a:spLocks noChangeShapeType="1"/>
              </p:cNvSpPr>
              <p:nvPr/>
            </p:nvSpPr>
            <p:spPr bwMode="auto">
              <a:xfrm flipV="1">
                <a:off x="2841" y="604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2418" name="Line 274"/>
              <p:cNvSpPr>
                <a:spLocks noChangeShapeType="1"/>
              </p:cNvSpPr>
              <p:nvPr/>
            </p:nvSpPr>
            <p:spPr bwMode="auto">
              <a:xfrm flipV="1">
                <a:off x="2841" y="494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2419" name="Line 275"/>
              <p:cNvSpPr>
                <a:spLocks noChangeShapeType="1"/>
              </p:cNvSpPr>
              <p:nvPr/>
            </p:nvSpPr>
            <p:spPr bwMode="auto">
              <a:xfrm flipV="1">
                <a:off x="3143" y="604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2420" name="Line 276"/>
              <p:cNvSpPr>
                <a:spLocks noChangeShapeType="1"/>
              </p:cNvSpPr>
              <p:nvPr/>
            </p:nvSpPr>
            <p:spPr bwMode="auto">
              <a:xfrm flipV="1">
                <a:off x="3143" y="494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262436" name="Text Box 292"/>
          <p:cNvSpPr txBox="1">
            <a:spLocks noChangeArrowheads="1"/>
          </p:cNvSpPr>
          <p:nvPr/>
        </p:nvSpPr>
        <p:spPr bwMode="auto">
          <a:xfrm>
            <a:off x="6324600" y="0"/>
            <a:ext cx="28194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7C8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>
              <a:spcBef>
                <a:spcPct val="50000"/>
              </a:spcBef>
            </a:pPr>
            <a:r>
              <a:rPr lang="zh-CN" altLang="en-US" sz="3600">
                <a:solidFill>
                  <a:srgbClr val="FF0000"/>
                </a:solidFill>
                <a:effectLst/>
                <a:ea typeface="黑体" pitchFamily="2" charset="-122"/>
              </a:rPr>
              <a:t>步骤五</a:t>
            </a:r>
          </a:p>
        </p:txBody>
      </p:sp>
      <p:grpSp>
        <p:nvGrpSpPr>
          <p:cNvPr id="262437" name="Group 293"/>
          <p:cNvGrpSpPr>
            <a:grpSpLocks/>
          </p:cNvGrpSpPr>
          <p:nvPr/>
        </p:nvGrpSpPr>
        <p:grpSpPr bwMode="auto">
          <a:xfrm>
            <a:off x="5946775" y="3606800"/>
            <a:ext cx="2971800" cy="3016250"/>
            <a:chOff x="3131" y="2513"/>
            <a:chExt cx="1872" cy="1900"/>
          </a:xfrm>
        </p:grpSpPr>
        <p:sp>
          <p:nvSpPr>
            <p:cNvPr id="262438" name="Freeform 294"/>
            <p:cNvSpPr>
              <a:spLocks/>
            </p:cNvSpPr>
            <p:nvPr/>
          </p:nvSpPr>
          <p:spPr bwMode="auto">
            <a:xfrm>
              <a:off x="3914" y="2748"/>
              <a:ext cx="0" cy="7"/>
            </a:xfrm>
            <a:custGeom>
              <a:avLst/>
              <a:gdLst>
                <a:gd name="T0" fmla="*/ 1 w 1"/>
                <a:gd name="T1" fmla="*/ 12 h 12"/>
                <a:gd name="T2" fmla="*/ 1 w 1"/>
                <a:gd name="T3" fmla="*/ 5 h 12"/>
                <a:gd name="T4" fmla="*/ 0 w 1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2">
                  <a:moveTo>
                    <a:pt x="1" y="12"/>
                  </a:moveTo>
                  <a:lnTo>
                    <a:pt x="1" y="5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2439" name="Freeform 295"/>
            <p:cNvSpPr>
              <a:spLocks/>
            </p:cNvSpPr>
            <p:nvPr/>
          </p:nvSpPr>
          <p:spPr bwMode="auto">
            <a:xfrm>
              <a:off x="3902" y="2744"/>
              <a:ext cx="88" cy="11"/>
            </a:xfrm>
            <a:custGeom>
              <a:avLst/>
              <a:gdLst>
                <a:gd name="T0" fmla="*/ 152 w 152"/>
                <a:gd name="T1" fmla="*/ 16 h 16"/>
                <a:gd name="T2" fmla="*/ 142 w 152"/>
                <a:gd name="T3" fmla="*/ 14 h 16"/>
                <a:gd name="T4" fmla="*/ 132 w 152"/>
                <a:gd name="T5" fmla="*/ 10 h 16"/>
                <a:gd name="T6" fmla="*/ 123 w 152"/>
                <a:gd name="T7" fmla="*/ 8 h 16"/>
                <a:gd name="T8" fmla="*/ 113 w 152"/>
                <a:gd name="T9" fmla="*/ 6 h 16"/>
                <a:gd name="T10" fmla="*/ 104 w 152"/>
                <a:gd name="T11" fmla="*/ 4 h 16"/>
                <a:gd name="T12" fmla="*/ 94 w 152"/>
                <a:gd name="T13" fmla="*/ 3 h 16"/>
                <a:gd name="T14" fmla="*/ 85 w 152"/>
                <a:gd name="T15" fmla="*/ 2 h 16"/>
                <a:gd name="T16" fmla="*/ 74 w 152"/>
                <a:gd name="T17" fmla="*/ 1 h 16"/>
                <a:gd name="T18" fmla="*/ 70 w 152"/>
                <a:gd name="T19" fmla="*/ 1 h 16"/>
                <a:gd name="T20" fmla="*/ 64 w 152"/>
                <a:gd name="T21" fmla="*/ 1 h 16"/>
                <a:gd name="T22" fmla="*/ 60 w 152"/>
                <a:gd name="T23" fmla="*/ 0 h 16"/>
                <a:gd name="T24" fmla="*/ 55 w 152"/>
                <a:gd name="T25" fmla="*/ 1 h 16"/>
                <a:gd name="T26" fmla="*/ 49 w 152"/>
                <a:gd name="T27" fmla="*/ 1 h 16"/>
                <a:gd name="T28" fmla="*/ 45 w 152"/>
                <a:gd name="T29" fmla="*/ 1 h 16"/>
                <a:gd name="T30" fmla="*/ 41 w 152"/>
                <a:gd name="T31" fmla="*/ 1 h 16"/>
                <a:gd name="T32" fmla="*/ 36 w 152"/>
                <a:gd name="T33" fmla="*/ 2 h 16"/>
                <a:gd name="T34" fmla="*/ 31 w 152"/>
                <a:gd name="T35" fmla="*/ 2 h 16"/>
                <a:gd name="T36" fmla="*/ 27 w 152"/>
                <a:gd name="T37" fmla="*/ 3 h 16"/>
                <a:gd name="T38" fmla="*/ 22 w 152"/>
                <a:gd name="T39" fmla="*/ 4 h 16"/>
                <a:gd name="T40" fmla="*/ 17 w 152"/>
                <a:gd name="T41" fmla="*/ 4 h 16"/>
                <a:gd name="T42" fmla="*/ 13 w 152"/>
                <a:gd name="T43" fmla="*/ 5 h 16"/>
                <a:gd name="T44" fmla="*/ 9 w 152"/>
                <a:gd name="T45" fmla="*/ 6 h 16"/>
                <a:gd name="T46" fmla="*/ 5 w 152"/>
                <a:gd name="T47" fmla="*/ 8 h 16"/>
                <a:gd name="T48" fmla="*/ 0 w 152"/>
                <a:gd name="T49" fmla="*/ 9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2" h="16">
                  <a:moveTo>
                    <a:pt x="152" y="16"/>
                  </a:moveTo>
                  <a:lnTo>
                    <a:pt x="142" y="14"/>
                  </a:lnTo>
                  <a:lnTo>
                    <a:pt x="132" y="10"/>
                  </a:lnTo>
                  <a:lnTo>
                    <a:pt x="123" y="8"/>
                  </a:lnTo>
                  <a:lnTo>
                    <a:pt x="113" y="6"/>
                  </a:lnTo>
                  <a:lnTo>
                    <a:pt x="104" y="4"/>
                  </a:lnTo>
                  <a:lnTo>
                    <a:pt x="94" y="3"/>
                  </a:lnTo>
                  <a:lnTo>
                    <a:pt x="85" y="2"/>
                  </a:lnTo>
                  <a:lnTo>
                    <a:pt x="74" y="1"/>
                  </a:lnTo>
                  <a:lnTo>
                    <a:pt x="70" y="1"/>
                  </a:lnTo>
                  <a:lnTo>
                    <a:pt x="64" y="1"/>
                  </a:lnTo>
                  <a:lnTo>
                    <a:pt x="60" y="0"/>
                  </a:lnTo>
                  <a:lnTo>
                    <a:pt x="55" y="1"/>
                  </a:lnTo>
                  <a:lnTo>
                    <a:pt x="49" y="1"/>
                  </a:lnTo>
                  <a:lnTo>
                    <a:pt x="45" y="1"/>
                  </a:lnTo>
                  <a:lnTo>
                    <a:pt x="41" y="1"/>
                  </a:lnTo>
                  <a:lnTo>
                    <a:pt x="36" y="2"/>
                  </a:lnTo>
                  <a:lnTo>
                    <a:pt x="31" y="2"/>
                  </a:lnTo>
                  <a:lnTo>
                    <a:pt x="27" y="3"/>
                  </a:lnTo>
                  <a:lnTo>
                    <a:pt x="22" y="4"/>
                  </a:lnTo>
                  <a:lnTo>
                    <a:pt x="17" y="4"/>
                  </a:lnTo>
                  <a:lnTo>
                    <a:pt x="13" y="5"/>
                  </a:lnTo>
                  <a:lnTo>
                    <a:pt x="9" y="6"/>
                  </a:lnTo>
                  <a:lnTo>
                    <a:pt x="5" y="8"/>
                  </a:lnTo>
                  <a:lnTo>
                    <a:pt x="0" y="9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2440" name="Freeform 296"/>
            <p:cNvSpPr>
              <a:spLocks/>
            </p:cNvSpPr>
            <p:nvPr/>
          </p:nvSpPr>
          <p:spPr bwMode="auto">
            <a:xfrm>
              <a:off x="3851" y="2620"/>
              <a:ext cx="218" cy="139"/>
            </a:xfrm>
            <a:custGeom>
              <a:avLst/>
              <a:gdLst>
                <a:gd name="T0" fmla="*/ 380 w 384"/>
                <a:gd name="T1" fmla="*/ 187 h 242"/>
                <a:gd name="T2" fmla="*/ 373 w 384"/>
                <a:gd name="T3" fmla="*/ 191 h 242"/>
                <a:gd name="T4" fmla="*/ 364 w 384"/>
                <a:gd name="T5" fmla="*/ 195 h 242"/>
                <a:gd name="T6" fmla="*/ 350 w 384"/>
                <a:gd name="T7" fmla="*/ 202 h 242"/>
                <a:gd name="T8" fmla="*/ 331 w 384"/>
                <a:gd name="T9" fmla="*/ 210 h 242"/>
                <a:gd name="T10" fmla="*/ 311 w 384"/>
                <a:gd name="T11" fmla="*/ 218 h 242"/>
                <a:gd name="T12" fmla="*/ 289 w 384"/>
                <a:gd name="T13" fmla="*/ 224 h 242"/>
                <a:gd name="T14" fmla="*/ 268 w 384"/>
                <a:gd name="T15" fmla="*/ 229 h 242"/>
                <a:gd name="T16" fmla="*/ 246 w 384"/>
                <a:gd name="T17" fmla="*/ 235 h 242"/>
                <a:gd name="T18" fmla="*/ 225 w 384"/>
                <a:gd name="T19" fmla="*/ 238 h 242"/>
                <a:gd name="T20" fmla="*/ 203 w 384"/>
                <a:gd name="T21" fmla="*/ 240 h 242"/>
                <a:gd name="T22" fmla="*/ 182 w 384"/>
                <a:gd name="T23" fmla="*/ 242 h 242"/>
                <a:gd name="T24" fmla="*/ 161 w 384"/>
                <a:gd name="T25" fmla="*/ 241 h 242"/>
                <a:gd name="T26" fmla="*/ 150 w 384"/>
                <a:gd name="T27" fmla="*/ 241 h 242"/>
                <a:gd name="T28" fmla="*/ 139 w 384"/>
                <a:gd name="T29" fmla="*/ 240 h 242"/>
                <a:gd name="T30" fmla="*/ 129 w 384"/>
                <a:gd name="T31" fmla="*/ 238 h 242"/>
                <a:gd name="T32" fmla="*/ 119 w 384"/>
                <a:gd name="T33" fmla="*/ 236 h 242"/>
                <a:gd name="T34" fmla="*/ 108 w 384"/>
                <a:gd name="T35" fmla="*/ 234 h 242"/>
                <a:gd name="T36" fmla="*/ 100 w 384"/>
                <a:gd name="T37" fmla="*/ 230 h 242"/>
                <a:gd name="T38" fmla="*/ 90 w 384"/>
                <a:gd name="T39" fmla="*/ 227 h 242"/>
                <a:gd name="T40" fmla="*/ 82 w 384"/>
                <a:gd name="T41" fmla="*/ 224 h 242"/>
                <a:gd name="T42" fmla="*/ 73 w 384"/>
                <a:gd name="T43" fmla="*/ 220 h 242"/>
                <a:gd name="T44" fmla="*/ 66 w 384"/>
                <a:gd name="T45" fmla="*/ 216 h 242"/>
                <a:gd name="T46" fmla="*/ 58 w 384"/>
                <a:gd name="T47" fmla="*/ 211 h 242"/>
                <a:gd name="T48" fmla="*/ 51 w 384"/>
                <a:gd name="T49" fmla="*/ 206 h 242"/>
                <a:gd name="T50" fmla="*/ 45 w 384"/>
                <a:gd name="T51" fmla="*/ 201 h 242"/>
                <a:gd name="T52" fmla="*/ 38 w 384"/>
                <a:gd name="T53" fmla="*/ 195 h 242"/>
                <a:gd name="T54" fmla="*/ 32 w 384"/>
                <a:gd name="T55" fmla="*/ 189 h 242"/>
                <a:gd name="T56" fmla="*/ 26 w 384"/>
                <a:gd name="T57" fmla="*/ 183 h 242"/>
                <a:gd name="T58" fmla="*/ 21 w 384"/>
                <a:gd name="T59" fmla="*/ 176 h 242"/>
                <a:gd name="T60" fmla="*/ 17 w 384"/>
                <a:gd name="T61" fmla="*/ 169 h 242"/>
                <a:gd name="T62" fmla="*/ 13 w 384"/>
                <a:gd name="T63" fmla="*/ 161 h 242"/>
                <a:gd name="T64" fmla="*/ 9 w 384"/>
                <a:gd name="T65" fmla="*/ 154 h 242"/>
                <a:gd name="T66" fmla="*/ 6 w 384"/>
                <a:gd name="T67" fmla="*/ 146 h 242"/>
                <a:gd name="T68" fmla="*/ 4 w 384"/>
                <a:gd name="T69" fmla="*/ 139 h 242"/>
                <a:gd name="T70" fmla="*/ 2 w 384"/>
                <a:gd name="T71" fmla="*/ 131 h 242"/>
                <a:gd name="T72" fmla="*/ 1 w 384"/>
                <a:gd name="T73" fmla="*/ 123 h 242"/>
                <a:gd name="T74" fmla="*/ 0 w 384"/>
                <a:gd name="T75" fmla="*/ 115 h 242"/>
                <a:gd name="T76" fmla="*/ 0 w 384"/>
                <a:gd name="T77" fmla="*/ 108 h 242"/>
                <a:gd name="T78" fmla="*/ 0 w 384"/>
                <a:gd name="T79" fmla="*/ 101 h 242"/>
                <a:gd name="T80" fmla="*/ 1 w 384"/>
                <a:gd name="T81" fmla="*/ 93 h 242"/>
                <a:gd name="T82" fmla="*/ 2 w 384"/>
                <a:gd name="T83" fmla="*/ 85 h 242"/>
                <a:gd name="T84" fmla="*/ 4 w 384"/>
                <a:gd name="T85" fmla="*/ 77 h 242"/>
                <a:gd name="T86" fmla="*/ 6 w 384"/>
                <a:gd name="T87" fmla="*/ 70 h 242"/>
                <a:gd name="T88" fmla="*/ 9 w 384"/>
                <a:gd name="T89" fmla="*/ 62 h 242"/>
                <a:gd name="T90" fmla="*/ 13 w 384"/>
                <a:gd name="T91" fmla="*/ 55 h 242"/>
                <a:gd name="T92" fmla="*/ 17 w 384"/>
                <a:gd name="T93" fmla="*/ 47 h 242"/>
                <a:gd name="T94" fmla="*/ 21 w 384"/>
                <a:gd name="T95" fmla="*/ 41 h 242"/>
                <a:gd name="T96" fmla="*/ 26 w 384"/>
                <a:gd name="T97" fmla="*/ 33 h 242"/>
                <a:gd name="T98" fmla="*/ 32 w 384"/>
                <a:gd name="T99" fmla="*/ 27 h 242"/>
                <a:gd name="T100" fmla="*/ 38 w 384"/>
                <a:gd name="T101" fmla="*/ 21 h 242"/>
                <a:gd name="T102" fmla="*/ 45 w 384"/>
                <a:gd name="T103" fmla="*/ 15 h 242"/>
                <a:gd name="T104" fmla="*/ 51 w 384"/>
                <a:gd name="T105" fmla="*/ 10 h 242"/>
                <a:gd name="T106" fmla="*/ 58 w 384"/>
                <a:gd name="T107" fmla="*/ 5 h 242"/>
                <a:gd name="T108" fmla="*/ 66 w 384"/>
                <a:gd name="T109" fmla="*/ 0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84" h="242">
                  <a:moveTo>
                    <a:pt x="384" y="185"/>
                  </a:moveTo>
                  <a:lnTo>
                    <a:pt x="380" y="187"/>
                  </a:lnTo>
                  <a:lnTo>
                    <a:pt x="376" y="189"/>
                  </a:lnTo>
                  <a:lnTo>
                    <a:pt x="373" y="191"/>
                  </a:lnTo>
                  <a:lnTo>
                    <a:pt x="368" y="193"/>
                  </a:lnTo>
                  <a:lnTo>
                    <a:pt x="364" y="195"/>
                  </a:lnTo>
                  <a:lnTo>
                    <a:pt x="360" y="197"/>
                  </a:lnTo>
                  <a:lnTo>
                    <a:pt x="350" y="202"/>
                  </a:lnTo>
                  <a:lnTo>
                    <a:pt x="341" y="206"/>
                  </a:lnTo>
                  <a:lnTo>
                    <a:pt x="331" y="210"/>
                  </a:lnTo>
                  <a:lnTo>
                    <a:pt x="321" y="213"/>
                  </a:lnTo>
                  <a:lnTo>
                    <a:pt x="311" y="218"/>
                  </a:lnTo>
                  <a:lnTo>
                    <a:pt x="300" y="221"/>
                  </a:lnTo>
                  <a:lnTo>
                    <a:pt x="289" y="224"/>
                  </a:lnTo>
                  <a:lnTo>
                    <a:pt x="279" y="227"/>
                  </a:lnTo>
                  <a:lnTo>
                    <a:pt x="268" y="229"/>
                  </a:lnTo>
                  <a:lnTo>
                    <a:pt x="258" y="233"/>
                  </a:lnTo>
                  <a:lnTo>
                    <a:pt x="246" y="235"/>
                  </a:lnTo>
                  <a:lnTo>
                    <a:pt x="235" y="237"/>
                  </a:lnTo>
                  <a:lnTo>
                    <a:pt x="225" y="238"/>
                  </a:lnTo>
                  <a:lnTo>
                    <a:pt x="214" y="239"/>
                  </a:lnTo>
                  <a:lnTo>
                    <a:pt x="203" y="240"/>
                  </a:lnTo>
                  <a:lnTo>
                    <a:pt x="193" y="241"/>
                  </a:lnTo>
                  <a:lnTo>
                    <a:pt x="182" y="242"/>
                  </a:lnTo>
                  <a:lnTo>
                    <a:pt x="171" y="242"/>
                  </a:lnTo>
                  <a:lnTo>
                    <a:pt x="161" y="241"/>
                  </a:lnTo>
                  <a:lnTo>
                    <a:pt x="155" y="241"/>
                  </a:lnTo>
                  <a:lnTo>
                    <a:pt x="150" y="241"/>
                  </a:lnTo>
                  <a:lnTo>
                    <a:pt x="145" y="240"/>
                  </a:lnTo>
                  <a:lnTo>
                    <a:pt x="139" y="240"/>
                  </a:lnTo>
                  <a:lnTo>
                    <a:pt x="134" y="239"/>
                  </a:lnTo>
                  <a:lnTo>
                    <a:pt x="129" y="238"/>
                  </a:lnTo>
                  <a:lnTo>
                    <a:pt x="123" y="237"/>
                  </a:lnTo>
                  <a:lnTo>
                    <a:pt x="119" y="236"/>
                  </a:lnTo>
                  <a:lnTo>
                    <a:pt x="114" y="235"/>
                  </a:lnTo>
                  <a:lnTo>
                    <a:pt x="108" y="234"/>
                  </a:lnTo>
                  <a:lnTo>
                    <a:pt x="104" y="233"/>
                  </a:lnTo>
                  <a:lnTo>
                    <a:pt x="100" y="230"/>
                  </a:lnTo>
                  <a:lnTo>
                    <a:pt x="95" y="229"/>
                  </a:lnTo>
                  <a:lnTo>
                    <a:pt x="90" y="227"/>
                  </a:lnTo>
                  <a:lnTo>
                    <a:pt x="86" y="226"/>
                  </a:lnTo>
                  <a:lnTo>
                    <a:pt x="82" y="224"/>
                  </a:lnTo>
                  <a:lnTo>
                    <a:pt x="78" y="222"/>
                  </a:lnTo>
                  <a:lnTo>
                    <a:pt x="73" y="220"/>
                  </a:lnTo>
                  <a:lnTo>
                    <a:pt x="69" y="218"/>
                  </a:lnTo>
                  <a:lnTo>
                    <a:pt x="66" y="216"/>
                  </a:lnTo>
                  <a:lnTo>
                    <a:pt x="62" y="213"/>
                  </a:lnTo>
                  <a:lnTo>
                    <a:pt x="58" y="211"/>
                  </a:lnTo>
                  <a:lnTo>
                    <a:pt x="54" y="209"/>
                  </a:lnTo>
                  <a:lnTo>
                    <a:pt x="51" y="206"/>
                  </a:lnTo>
                  <a:lnTo>
                    <a:pt x="48" y="204"/>
                  </a:lnTo>
                  <a:lnTo>
                    <a:pt x="45" y="201"/>
                  </a:lnTo>
                  <a:lnTo>
                    <a:pt x="41" y="199"/>
                  </a:lnTo>
                  <a:lnTo>
                    <a:pt x="38" y="195"/>
                  </a:lnTo>
                  <a:lnTo>
                    <a:pt x="35" y="192"/>
                  </a:lnTo>
                  <a:lnTo>
                    <a:pt x="32" y="189"/>
                  </a:lnTo>
                  <a:lnTo>
                    <a:pt x="29" y="186"/>
                  </a:lnTo>
                  <a:lnTo>
                    <a:pt x="26" y="183"/>
                  </a:lnTo>
                  <a:lnTo>
                    <a:pt x="23" y="179"/>
                  </a:lnTo>
                  <a:lnTo>
                    <a:pt x="21" y="176"/>
                  </a:lnTo>
                  <a:lnTo>
                    <a:pt x="19" y="173"/>
                  </a:lnTo>
                  <a:lnTo>
                    <a:pt x="17" y="169"/>
                  </a:lnTo>
                  <a:lnTo>
                    <a:pt x="15" y="166"/>
                  </a:lnTo>
                  <a:lnTo>
                    <a:pt x="13" y="161"/>
                  </a:lnTo>
                  <a:lnTo>
                    <a:pt x="10" y="158"/>
                  </a:lnTo>
                  <a:lnTo>
                    <a:pt x="9" y="154"/>
                  </a:lnTo>
                  <a:lnTo>
                    <a:pt x="7" y="151"/>
                  </a:lnTo>
                  <a:lnTo>
                    <a:pt x="6" y="146"/>
                  </a:lnTo>
                  <a:lnTo>
                    <a:pt x="5" y="143"/>
                  </a:lnTo>
                  <a:lnTo>
                    <a:pt x="4" y="139"/>
                  </a:lnTo>
                  <a:lnTo>
                    <a:pt x="3" y="135"/>
                  </a:lnTo>
                  <a:lnTo>
                    <a:pt x="2" y="131"/>
                  </a:lnTo>
                  <a:lnTo>
                    <a:pt x="1" y="127"/>
                  </a:lnTo>
                  <a:lnTo>
                    <a:pt x="1" y="123"/>
                  </a:lnTo>
                  <a:lnTo>
                    <a:pt x="0" y="120"/>
                  </a:lnTo>
                  <a:lnTo>
                    <a:pt x="0" y="115"/>
                  </a:lnTo>
                  <a:lnTo>
                    <a:pt x="0" y="112"/>
                  </a:lnTo>
                  <a:lnTo>
                    <a:pt x="0" y="108"/>
                  </a:lnTo>
                  <a:lnTo>
                    <a:pt x="0" y="105"/>
                  </a:lnTo>
                  <a:lnTo>
                    <a:pt x="0" y="101"/>
                  </a:lnTo>
                  <a:lnTo>
                    <a:pt x="0" y="96"/>
                  </a:lnTo>
                  <a:lnTo>
                    <a:pt x="1" y="93"/>
                  </a:lnTo>
                  <a:lnTo>
                    <a:pt x="1" y="89"/>
                  </a:lnTo>
                  <a:lnTo>
                    <a:pt x="2" y="85"/>
                  </a:lnTo>
                  <a:lnTo>
                    <a:pt x="3" y="81"/>
                  </a:lnTo>
                  <a:lnTo>
                    <a:pt x="4" y="77"/>
                  </a:lnTo>
                  <a:lnTo>
                    <a:pt x="5" y="74"/>
                  </a:lnTo>
                  <a:lnTo>
                    <a:pt x="6" y="70"/>
                  </a:lnTo>
                  <a:lnTo>
                    <a:pt x="7" y="65"/>
                  </a:lnTo>
                  <a:lnTo>
                    <a:pt x="9" y="62"/>
                  </a:lnTo>
                  <a:lnTo>
                    <a:pt x="10" y="58"/>
                  </a:lnTo>
                  <a:lnTo>
                    <a:pt x="13" y="55"/>
                  </a:lnTo>
                  <a:lnTo>
                    <a:pt x="15" y="52"/>
                  </a:lnTo>
                  <a:lnTo>
                    <a:pt x="17" y="47"/>
                  </a:lnTo>
                  <a:lnTo>
                    <a:pt x="19" y="44"/>
                  </a:lnTo>
                  <a:lnTo>
                    <a:pt x="21" y="41"/>
                  </a:lnTo>
                  <a:lnTo>
                    <a:pt x="23" y="37"/>
                  </a:lnTo>
                  <a:lnTo>
                    <a:pt x="26" y="33"/>
                  </a:lnTo>
                  <a:lnTo>
                    <a:pt x="29" y="30"/>
                  </a:lnTo>
                  <a:lnTo>
                    <a:pt x="32" y="27"/>
                  </a:lnTo>
                  <a:lnTo>
                    <a:pt x="35" y="24"/>
                  </a:lnTo>
                  <a:lnTo>
                    <a:pt x="38" y="21"/>
                  </a:lnTo>
                  <a:lnTo>
                    <a:pt x="41" y="19"/>
                  </a:lnTo>
                  <a:lnTo>
                    <a:pt x="45" y="15"/>
                  </a:lnTo>
                  <a:lnTo>
                    <a:pt x="48" y="13"/>
                  </a:lnTo>
                  <a:lnTo>
                    <a:pt x="51" y="10"/>
                  </a:lnTo>
                  <a:lnTo>
                    <a:pt x="54" y="8"/>
                  </a:lnTo>
                  <a:lnTo>
                    <a:pt x="58" y="5"/>
                  </a:lnTo>
                  <a:lnTo>
                    <a:pt x="62" y="3"/>
                  </a:lnTo>
                  <a:lnTo>
                    <a:pt x="66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2441" name="Freeform 297"/>
            <p:cNvSpPr>
              <a:spLocks/>
            </p:cNvSpPr>
            <p:nvPr/>
          </p:nvSpPr>
          <p:spPr bwMode="auto">
            <a:xfrm>
              <a:off x="3890" y="2608"/>
              <a:ext cx="219" cy="120"/>
            </a:xfrm>
            <a:custGeom>
              <a:avLst/>
              <a:gdLst>
                <a:gd name="T0" fmla="*/ 3 w 384"/>
                <a:gd name="T1" fmla="*/ 23 h 210"/>
                <a:gd name="T2" fmla="*/ 12 w 384"/>
                <a:gd name="T3" fmla="*/ 19 h 210"/>
                <a:gd name="T4" fmla="*/ 20 w 384"/>
                <a:gd name="T5" fmla="*/ 16 h 210"/>
                <a:gd name="T6" fmla="*/ 29 w 384"/>
                <a:gd name="T7" fmla="*/ 13 h 210"/>
                <a:gd name="T8" fmla="*/ 38 w 384"/>
                <a:gd name="T9" fmla="*/ 10 h 210"/>
                <a:gd name="T10" fmla="*/ 48 w 384"/>
                <a:gd name="T11" fmla="*/ 6 h 210"/>
                <a:gd name="T12" fmla="*/ 57 w 384"/>
                <a:gd name="T13" fmla="*/ 4 h 210"/>
                <a:gd name="T14" fmla="*/ 68 w 384"/>
                <a:gd name="T15" fmla="*/ 2 h 210"/>
                <a:gd name="T16" fmla="*/ 79 w 384"/>
                <a:gd name="T17" fmla="*/ 1 h 210"/>
                <a:gd name="T18" fmla="*/ 89 w 384"/>
                <a:gd name="T19" fmla="*/ 0 h 210"/>
                <a:gd name="T20" fmla="*/ 100 w 384"/>
                <a:gd name="T21" fmla="*/ 0 h 210"/>
                <a:gd name="T22" fmla="*/ 116 w 384"/>
                <a:gd name="T23" fmla="*/ 0 h 210"/>
                <a:gd name="T24" fmla="*/ 137 w 384"/>
                <a:gd name="T25" fmla="*/ 1 h 210"/>
                <a:gd name="T26" fmla="*/ 159 w 384"/>
                <a:gd name="T27" fmla="*/ 3 h 210"/>
                <a:gd name="T28" fmla="*/ 180 w 384"/>
                <a:gd name="T29" fmla="*/ 6 h 210"/>
                <a:gd name="T30" fmla="*/ 202 w 384"/>
                <a:gd name="T31" fmla="*/ 12 h 210"/>
                <a:gd name="T32" fmla="*/ 223 w 384"/>
                <a:gd name="T33" fmla="*/ 17 h 210"/>
                <a:gd name="T34" fmla="*/ 245 w 384"/>
                <a:gd name="T35" fmla="*/ 24 h 210"/>
                <a:gd name="T36" fmla="*/ 265 w 384"/>
                <a:gd name="T37" fmla="*/ 32 h 210"/>
                <a:gd name="T38" fmla="*/ 284 w 384"/>
                <a:gd name="T39" fmla="*/ 39 h 210"/>
                <a:gd name="T40" fmla="*/ 298 w 384"/>
                <a:gd name="T41" fmla="*/ 46 h 210"/>
                <a:gd name="T42" fmla="*/ 307 w 384"/>
                <a:gd name="T43" fmla="*/ 51 h 210"/>
                <a:gd name="T44" fmla="*/ 314 w 384"/>
                <a:gd name="T45" fmla="*/ 55 h 210"/>
                <a:gd name="T46" fmla="*/ 326 w 384"/>
                <a:gd name="T47" fmla="*/ 62 h 210"/>
                <a:gd name="T48" fmla="*/ 340 w 384"/>
                <a:gd name="T49" fmla="*/ 70 h 210"/>
                <a:gd name="T50" fmla="*/ 346 w 384"/>
                <a:gd name="T51" fmla="*/ 76 h 210"/>
                <a:gd name="T52" fmla="*/ 352 w 384"/>
                <a:gd name="T53" fmla="*/ 80 h 210"/>
                <a:gd name="T54" fmla="*/ 358 w 384"/>
                <a:gd name="T55" fmla="*/ 85 h 210"/>
                <a:gd name="T56" fmla="*/ 362 w 384"/>
                <a:gd name="T57" fmla="*/ 89 h 210"/>
                <a:gd name="T58" fmla="*/ 367 w 384"/>
                <a:gd name="T59" fmla="*/ 95 h 210"/>
                <a:gd name="T60" fmla="*/ 371 w 384"/>
                <a:gd name="T61" fmla="*/ 100 h 210"/>
                <a:gd name="T62" fmla="*/ 375 w 384"/>
                <a:gd name="T63" fmla="*/ 104 h 210"/>
                <a:gd name="T64" fmla="*/ 378 w 384"/>
                <a:gd name="T65" fmla="*/ 110 h 210"/>
                <a:gd name="T66" fmla="*/ 380 w 384"/>
                <a:gd name="T67" fmla="*/ 114 h 210"/>
                <a:gd name="T68" fmla="*/ 382 w 384"/>
                <a:gd name="T69" fmla="*/ 119 h 210"/>
                <a:gd name="T70" fmla="*/ 383 w 384"/>
                <a:gd name="T71" fmla="*/ 123 h 210"/>
                <a:gd name="T72" fmla="*/ 383 w 384"/>
                <a:gd name="T73" fmla="*/ 129 h 210"/>
                <a:gd name="T74" fmla="*/ 384 w 384"/>
                <a:gd name="T75" fmla="*/ 133 h 210"/>
                <a:gd name="T76" fmla="*/ 383 w 384"/>
                <a:gd name="T77" fmla="*/ 137 h 210"/>
                <a:gd name="T78" fmla="*/ 383 w 384"/>
                <a:gd name="T79" fmla="*/ 143 h 210"/>
                <a:gd name="T80" fmla="*/ 382 w 384"/>
                <a:gd name="T81" fmla="*/ 147 h 210"/>
                <a:gd name="T82" fmla="*/ 380 w 384"/>
                <a:gd name="T83" fmla="*/ 152 h 210"/>
                <a:gd name="T84" fmla="*/ 378 w 384"/>
                <a:gd name="T85" fmla="*/ 156 h 210"/>
                <a:gd name="T86" fmla="*/ 375 w 384"/>
                <a:gd name="T87" fmla="*/ 162 h 210"/>
                <a:gd name="T88" fmla="*/ 371 w 384"/>
                <a:gd name="T89" fmla="*/ 167 h 210"/>
                <a:gd name="T90" fmla="*/ 367 w 384"/>
                <a:gd name="T91" fmla="*/ 171 h 210"/>
                <a:gd name="T92" fmla="*/ 362 w 384"/>
                <a:gd name="T93" fmla="*/ 177 h 210"/>
                <a:gd name="T94" fmla="*/ 358 w 384"/>
                <a:gd name="T95" fmla="*/ 182 h 210"/>
                <a:gd name="T96" fmla="*/ 352 w 384"/>
                <a:gd name="T97" fmla="*/ 186 h 210"/>
                <a:gd name="T98" fmla="*/ 346 w 384"/>
                <a:gd name="T99" fmla="*/ 192 h 210"/>
                <a:gd name="T100" fmla="*/ 340 w 384"/>
                <a:gd name="T101" fmla="*/ 196 h 210"/>
                <a:gd name="T102" fmla="*/ 326 w 384"/>
                <a:gd name="T103" fmla="*/ 205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84" h="210">
                  <a:moveTo>
                    <a:pt x="0" y="25"/>
                  </a:moveTo>
                  <a:lnTo>
                    <a:pt x="3" y="23"/>
                  </a:lnTo>
                  <a:lnTo>
                    <a:pt x="7" y="21"/>
                  </a:lnTo>
                  <a:lnTo>
                    <a:pt x="12" y="19"/>
                  </a:lnTo>
                  <a:lnTo>
                    <a:pt x="16" y="17"/>
                  </a:lnTo>
                  <a:lnTo>
                    <a:pt x="20" y="16"/>
                  </a:lnTo>
                  <a:lnTo>
                    <a:pt x="24" y="14"/>
                  </a:lnTo>
                  <a:lnTo>
                    <a:pt x="29" y="13"/>
                  </a:lnTo>
                  <a:lnTo>
                    <a:pt x="34" y="11"/>
                  </a:lnTo>
                  <a:lnTo>
                    <a:pt x="38" y="10"/>
                  </a:lnTo>
                  <a:lnTo>
                    <a:pt x="42" y="7"/>
                  </a:lnTo>
                  <a:lnTo>
                    <a:pt x="48" y="6"/>
                  </a:lnTo>
                  <a:lnTo>
                    <a:pt x="53" y="5"/>
                  </a:lnTo>
                  <a:lnTo>
                    <a:pt x="57" y="4"/>
                  </a:lnTo>
                  <a:lnTo>
                    <a:pt x="63" y="3"/>
                  </a:lnTo>
                  <a:lnTo>
                    <a:pt x="68" y="2"/>
                  </a:lnTo>
                  <a:lnTo>
                    <a:pt x="73" y="2"/>
                  </a:lnTo>
                  <a:lnTo>
                    <a:pt x="79" y="1"/>
                  </a:lnTo>
                  <a:lnTo>
                    <a:pt x="84" y="1"/>
                  </a:lnTo>
                  <a:lnTo>
                    <a:pt x="89" y="0"/>
                  </a:lnTo>
                  <a:lnTo>
                    <a:pt x="95" y="0"/>
                  </a:lnTo>
                  <a:lnTo>
                    <a:pt x="100" y="0"/>
                  </a:lnTo>
                  <a:lnTo>
                    <a:pt x="105" y="0"/>
                  </a:lnTo>
                  <a:lnTo>
                    <a:pt x="116" y="0"/>
                  </a:lnTo>
                  <a:lnTo>
                    <a:pt x="127" y="0"/>
                  </a:lnTo>
                  <a:lnTo>
                    <a:pt x="137" y="1"/>
                  </a:lnTo>
                  <a:lnTo>
                    <a:pt x="148" y="2"/>
                  </a:lnTo>
                  <a:lnTo>
                    <a:pt x="159" y="3"/>
                  </a:lnTo>
                  <a:lnTo>
                    <a:pt x="169" y="4"/>
                  </a:lnTo>
                  <a:lnTo>
                    <a:pt x="180" y="6"/>
                  </a:lnTo>
                  <a:lnTo>
                    <a:pt x="192" y="8"/>
                  </a:lnTo>
                  <a:lnTo>
                    <a:pt x="202" y="12"/>
                  </a:lnTo>
                  <a:lnTo>
                    <a:pt x="213" y="14"/>
                  </a:lnTo>
                  <a:lnTo>
                    <a:pt x="223" y="17"/>
                  </a:lnTo>
                  <a:lnTo>
                    <a:pt x="234" y="20"/>
                  </a:lnTo>
                  <a:lnTo>
                    <a:pt x="245" y="24"/>
                  </a:lnTo>
                  <a:lnTo>
                    <a:pt x="255" y="28"/>
                  </a:lnTo>
                  <a:lnTo>
                    <a:pt x="265" y="32"/>
                  </a:lnTo>
                  <a:lnTo>
                    <a:pt x="275" y="36"/>
                  </a:lnTo>
                  <a:lnTo>
                    <a:pt x="284" y="39"/>
                  </a:lnTo>
                  <a:lnTo>
                    <a:pt x="294" y="44"/>
                  </a:lnTo>
                  <a:lnTo>
                    <a:pt x="298" y="46"/>
                  </a:lnTo>
                  <a:lnTo>
                    <a:pt x="302" y="49"/>
                  </a:lnTo>
                  <a:lnTo>
                    <a:pt x="307" y="51"/>
                  </a:lnTo>
                  <a:lnTo>
                    <a:pt x="310" y="53"/>
                  </a:lnTo>
                  <a:lnTo>
                    <a:pt x="314" y="55"/>
                  </a:lnTo>
                  <a:lnTo>
                    <a:pt x="318" y="57"/>
                  </a:lnTo>
                  <a:lnTo>
                    <a:pt x="326" y="62"/>
                  </a:lnTo>
                  <a:lnTo>
                    <a:pt x="332" y="66"/>
                  </a:lnTo>
                  <a:lnTo>
                    <a:pt x="340" y="70"/>
                  </a:lnTo>
                  <a:lnTo>
                    <a:pt x="343" y="73"/>
                  </a:lnTo>
                  <a:lnTo>
                    <a:pt x="346" y="76"/>
                  </a:lnTo>
                  <a:lnTo>
                    <a:pt x="349" y="78"/>
                  </a:lnTo>
                  <a:lnTo>
                    <a:pt x="352" y="80"/>
                  </a:lnTo>
                  <a:lnTo>
                    <a:pt x="354" y="83"/>
                  </a:lnTo>
                  <a:lnTo>
                    <a:pt x="358" y="85"/>
                  </a:lnTo>
                  <a:lnTo>
                    <a:pt x="360" y="87"/>
                  </a:lnTo>
                  <a:lnTo>
                    <a:pt x="362" y="89"/>
                  </a:lnTo>
                  <a:lnTo>
                    <a:pt x="365" y="93"/>
                  </a:lnTo>
                  <a:lnTo>
                    <a:pt x="367" y="95"/>
                  </a:lnTo>
                  <a:lnTo>
                    <a:pt x="369" y="97"/>
                  </a:lnTo>
                  <a:lnTo>
                    <a:pt x="371" y="100"/>
                  </a:lnTo>
                  <a:lnTo>
                    <a:pt x="373" y="102"/>
                  </a:lnTo>
                  <a:lnTo>
                    <a:pt x="375" y="104"/>
                  </a:lnTo>
                  <a:lnTo>
                    <a:pt x="376" y="106"/>
                  </a:lnTo>
                  <a:lnTo>
                    <a:pt x="378" y="110"/>
                  </a:lnTo>
                  <a:lnTo>
                    <a:pt x="379" y="112"/>
                  </a:lnTo>
                  <a:lnTo>
                    <a:pt x="380" y="114"/>
                  </a:lnTo>
                  <a:lnTo>
                    <a:pt x="381" y="117"/>
                  </a:lnTo>
                  <a:lnTo>
                    <a:pt x="382" y="119"/>
                  </a:lnTo>
                  <a:lnTo>
                    <a:pt x="382" y="121"/>
                  </a:lnTo>
                  <a:lnTo>
                    <a:pt x="383" y="123"/>
                  </a:lnTo>
                  <a:lnTo>
                    <a:pt x="383" y="126"/>
                  </a:lnTo>
                  <a:lnTo>
                    <a:pt x="383" y="129"/>
                  </a:lnTo>
                  <a:lnTo>
                    <a:pt x="384" y="131"/>
                  </a:lnTo>
                  <a:lnTo>
                    <a:pt x="384" y="133"/>
                  </a:lnTo>
                  <a:lnTo>
                    <a:pt x="384" y="135"/>
                  </a:lnTo>
                  <a:lnTo>
                    <a:pt x="383" y="137"/>
                  </a:lnTo>
                  <a:lnTo>
                    <a:pt x="383" y="140"/>
                  </a:lnTo>
                  <a:lnTo>
                    <a:pt x="383" y="143"/>
                  </a:lnTo>
                  <a:lnTo>
                    <a:pt x="382" y="145"/>
                  </a:lnTo>
                  <a:lnTo>
                    <a:pt x="382" y="147"/>
                  </a:lnTo>
                  <a:lnTo>
                    <a:pt x="381" y="150"/>
                  </a:lnTo>
                  <a:lnTo>
                    <a:pt x="380" y="152"/>
                  </a:lnTo>
                  <a:lnTo>
                    <a:pt x="379" y="154"/>
                  </a:lnTo>
                  <a:lnTo>
                    <a:pt x="378" y="156"/>
                  </a:lnTo>
                  <a:lnTo>
                    <a:pt x="376" y="160"/>
                  </a:lnTo>
                  <a:lnTo>
                    <a:pt x="375" y="162"/>
                  </a:lnTo>
                  <a:lnTo>
                    <a:pt x="373" y="164"/>
                  </a:lnTo>
                  <a:lnTo>
                    <a:pt x="371" y="167"/>
                  </a:lnTo>
                  <a:lnTo>
                    <a:pt x="369" y="169"/>
                  </a:lnTo>
                  <a:lnTo>
                    <a:pt x="367" y="171"/>
                  </a:lnTo>
                  <a:lnTo>
                    <a:pt x="365" y="175"/>
                  </a:lnTo>
                  <a:lnTo>
                    <a:pt x="362" y="177"/>
                  </a:lnTo>
                  <a:lnTo>
                    <a:pt x="360" y="179"/>
                  </a:lnTo>
                  <a:lnTo>
                    <a:pt x="358" y="182"/>
                  </a:lnTo>
                  <a:lnTo>
                    <a:pt x="354" y="184"/>
                  </a:lnTo>
                  <a:lnTo>
                    <a:pt x="352" y="186"/>
                  </a:lnTo>
                  <a:lnTo>
                    <a:pt x="349" y="188"/>
                  </a:lnTo>
                  <a:lnTo>
                    <a:pt x="346" y="192"/>
                  </a:lnTo>
                  <a:lnTo>
                    <a:pt x="343" y="194"/>
                  </a:lnTo>
                  <a:lnTo>
                    <a:pt x="340" y="196"/>
                  </a:lnTo>
                  <a:lnTo>
                    <a:pt x="332" y="200"/>
                  </a:lnTo>
                  <a:lnTo>
                    <a:pt x="326" y="205"/>
                  </a:lnTo>
                  <a:lnTo>
                    <a:pt x="318" y="21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2442" name="Line 298"/>
            <p:cNvSpPr>
              <a:spLocks noChangeShapeType="1"/>
            </p:cNvSpPr>
            <p:nvPr/>
          </p:nvSpPr>
          <p:spPr bwMode="auto">
            <a:xfrm>
              <a:off x="4161" y="3427"/>
              <a:ext cx="397" cy="39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2443" name="Line 299"/>
            <p:cNvSpPr>
              <a:spLocks noChangeShapeType="1"/>
            </p:cNvSpPr>
            <p:nvPr/>
          </p:nvSpPr>
          <p:spPr bwMode="auto">
            <a:xfrm>
              <a:off x="4017" y="3511"/>
              <a:ext cx="398" cy="39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2444" name="Freeform 300"/>
            <p:cNvSpPr>
              <a:spLocks/>
            </p:cNvSpPr>
            <p:nvPr/>
          </p:nvSpPr>
          <p:spPr bwMode="auto">
            <a:xfrm>
              <a:off x="4017" y="3423"/>
              <a:ext cx="144" cy="88"/>
            </a:xfrm>
            <a:custGeom>
              <a:avLst/>
              <a:gdLst>
                <a:gd name="T0" fmla="*/ 255 w 255"/>
                <a:gd name="T1" fmla="*/ 0 h 149"/>
                <a:gd name="T2" fmla="*/ 255 w 255"/>
                <a:gd name="T3" fmla="*/ 1 h 149"/>
                <a:gd name="T4" fmla="*/ 0 w 255"/>
                <a:gd name="T5" fmla="*/ 149 h 149"/>
                <a:gd name="T6" fmla="*/ 0 w 255"/>
                <a:gd name="T7" fmla="*/ 38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5" h="149">
                  <a:moveTo>
                    <a:pt x="255" y="0"/>
                  </a:moveTo>
                  <a:lnTo>
                    <a:pt x="255" y="1"/>
                  </a:lnTo>
                  <a:lnTo>
                    <a:pt x="0" y="149"/>
                  </a:lnTo>
                  <a:lnTo>
                    <a:pt x="0" y="3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2445" name="Line 301"/>
            <p:cNvSpPr>
              <a:spLocks noChangeShapeType="1"/>
            </p:cNvSpPr>
            <p:nvPr/>
          </p:nvSpPr>
          <p:spPr bwMode="auto">
            <a:xfrm flipV="1">
              <a:off x="3131" y="2831"/>
              <a:ext cx="402" cy="98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2446" name="Freeform 302"/>
            <p:cNvSpPr>
              <a:spLocks/>
            </p:cNvSpPr>
            <p:nvPr/>
          </p:nvSpPr>
          <p:spPr bwMode="auto">
            <a:xfrm>
              <a:off x="4041" y="2926"/>
              <a:ext cx="275" cy="350"/>
            </a:xfrm>
            <a:custGeom>
              <a:avLst/>
              <a:gdLst>
                <a:gd name="T0" fmla="*/ 392 w 477"/>
                <a:gd name="T1" fmla="*/ 9 h 617"/>
                <a:gd name="T2" fmla="*/ 366 w 477"/>
                <a:gd name="T3" fmla="*/ 1 h 617"/>
                <a:gd name="T4" fmla="*/ 336 w 477"/>
                <a:gd name="T5" fmla="*/ 0 h 617"/>
                <a:gd name="T6" fmla="*/ 305 w 477"/>
                <a:gd name="T7" fmla="*/ 6 h 617"/>
                <a:gd name="T8" fmla="*/ 273 w 477"/>
                <a:gd name="T9" fmla="*/ 16 h 617"/>
                <a:gd name="T10" fmla="*/ 240 w 477"/>
                <a:gd name="T11" fmla="*/ 32 h 617"/>
                <a:gd name="T12" fmla="*/ 208 w 477"/>
                <a:gd name="T13" fmla="*/ 53 h 617"/>
                <a:gd name="T14" fmla="*/ 176 w 477"/>
                <a:gd name="T15" fmla="*/ 79 h 617"/>
                <a:gd name="T16" fmla="*/ 144 w 477"/>
                <a:gd name="T17" fmla="*/ 110 h 617"/>
                <a:gd name="T18" fmla="*/ 115 w 477"/>
                <a:gd name="T19" fmla="*/ 144 h 617"/>
                <a:gd name="T20" fmla="*/ 89 w 477"/>
                <a:gd name="T21" fmla="*/ 181 h 617"/>
                <a:gd name="T22" fmla="*/ 64 w 477"/>
                <a:gd name="T23" fmla="*/ 222 h 617"/>
                <a:gd name="T24" fmla="*/ 44 w 477"/>
                <a:gd name="T25" fmla="*/ 263 h 617"/>
                <a:gd name="T26" fmla="*/ 27 w 477"/>
                <a:gd name="T27" fmla="*/ 305 h 617"/>
                <a:gd name="T28" fmla="*/ 14 w 477"/>
                <a:gd name="T29" fmla="*/ 347 h 617"/>
                <a:gd name="T30" fmla="*/ 5 w 477"/>
                <a:gd name="T31" fmla="*/ 389 h 617"/>
                <a:gd name="T32" fmla="*/ 0 w 477"/>
                <a:gd name="T33" fmla="*/ 429 h 617"/>
                <a:gd name="T34" fmla="*/ 1 w 477"/>
                <a:gd name="T35" fmla="*/ 467 h 617"/>
                <a:gd name="T36" fmla="*/ 6 w 477"/>
                <a:gd name="T37" fmla="*/ 502 h 617"/>
                <a:gd name="T38" fmla="*/ 15 w 477"/>
                <a:gd name="T39" fmla="*/ 533 h 617"/>
                <a:gd name="T40" fmla="*/ 28 w 477"/>
                <a:gd name="T41" fmla="*/ 560 h 617"/>
                <a:gd name="T42" fmla="*/ 45 w 477"/>
                <a:gd name="T43" fmla="*/ 582 h 617"/>
                <a:gd name="T44" fmla="*/ 66 w 477"/>
                <a:gd name="T45" fmla="*/ 599 h 617"/>
                <a:gd name="T46" fmla="*/ 91 w 477"/>
                <a:gd name="T47" fmla="*/ 610 h 617"/>
                <a:gd name="T48" fmla="*/ 117 w 477"/>
                <a:gd name="T49" fmla="*/ 617 h 617"/>
                <a:gd name="T50" fmla="*/ 147 w 477"/>
                <a:gd name="T51" fmla="*/ 617 h 617"/>
                <a:gd name="T52" fmla="*/ 178 w 477"/>
                <a:gd name="T53" fmla="*/ 610 h 617"/>
                <a:gd name="T54" fmla="*/ 210 w 477"/>
                <a:gd name="T55" fmla="*/ 600 h 617"/>
                <a:gd name="T56" fmla="*/ 243 w 477"/>
                <a:gd name="T57" fmla="*/ 583 h 617"/>
                <a:gd name="T58" fmla="*/ 276 w 477"/>
                <a:gd name="T59" fmla="*/ 560 h 617"/>
                <a:gd name="T60" fmla="*/ 308 w 477"/>
                <a:gd name="T61" fmla="*/ 534 h 617"/>
                <a:gd name="T62" fmla="*/ 339 w 477"/>
                <a:gd name="T63" fmla="*/ 502 h 617"/>
                <a:gd name="T64" fmla="*/ 368 w 477"/>
                <a:gd name="T65" fmla="*/ 468 h 617"/>
                <a:gd name="T66" fmla="*/ 394 w 477"/>
                <a:gd name="T67" fmla="*/ 429 h 617"/>
                <a:gd name="T68" fmla="*/ 418 w 477"/>
                <a:gd name="T69" fmla="*/ 390 h 617"/>
                <a:gd name="T70" fmla="*/ 437 w 477"/>
                <a:gd name="T71" fmla="*/ 347 h 617"/>
                <a:gd name="T72" fmla="*/ 454 w 477"/>
                <a:gd name="T73" fmla="*/ 306 h 617"/>
                <a:gd name="T74" fmla="*/ 466 w 477"/>
                <a:gd name="T75" fmla="*/ 263 h 617"/>
                <a:gd name="T76" fmla="*/ 474 w 477"/>
                <a:gd name="T77" fmla="*/ 222 h 617"/>
                <a:gd name="T78" fmla="*/ 477 w 477"/>
                <a:gd name="T79" fmla="*/ 182 h 617"/>
                <a:gd name="T80" fmla="*/ 476 w 477"/>
                <a:gd name="T81" fmla="*/ 145 h 617"/>
                <a:gd name="T82" fmla="*/ 471 w 477"/>
                <a:gd name="T83" fmla="*/ 110 h 617"/>
                <a:gd name="T84" fmla="*/ 461 w 477"/>
                <a:gd name="T85" fmla="*/ 80 h 617"/>
                <a:gd name="T86" fmla="*/ 448 w 477"/>
                <a:gd name="T87" fmla="*/ 53 h 617"/>
                <a:gd name="T88" fmla="*/ 429 w 477"/>
                <a:gd name="T89" fmla="*/ 32 h 617"/>
                <a:gd name="T90" fmla="*/ 408 w 477"/>
                <a:gd name="T91" fmla="*/ 16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77" h="617">
                  <a:moveTo>
                    <a:pt x="408" y="16"/>
                  </a:moveTo>
                  <a:lnTo>
                    <a:pt x="400" y="12"/>
                  </a:lnTo>
                  <a:lnTo>
                    <a:pt x="392" y="9"/>
                  </a:lnTo>
                  <a:lnTo>
                    <a:pt x="384" y="6"/>
                  </a:lnTo>
                  <a:lnTo>
                    <a:pt x="374" y="3"/>
                  </a:lnTo>
                  <a:lnTo>
                    <a:pt x="366" y="1"/>
                  </a:lnTo>
                  <a:lnTo>
                    <a:pt x="356" y="0"/>
                  </a:lnTo>
                  <a:lnTo>
                    <a:pt x="346" y="0"/>
                  </a:lnTo>
                  <a:lnTo>
                    <a:pt x="336" y="0"/>
                  </a:lnTo>
                  <a:lnTo>
                    <a:pt x="326" y="1"/>
                  </a:lnTo>
                  <a:lnTo>
                    <a:pt x="316" y="3"/>
                  </a:lnTo>
                  <a:lnTo>
                    <a:pt x="305" y="6"/>
                  </a:lnTo>
                  <a:lnTo>
                    <a:pt x="294" y="9"/>
                  </a:lnTo>
                  <a:lnTo>
                    <a:pt x="284" y="12"/>
                  </a:lnTo>
                  <a:lnTo>
                    <a:pt x="273" y="16"/>
                  </a:lnTo>
                  <a:lnTo>
                    <a:pt x="262" y="20"/>
                  </a:lnTo>
                  <a:lnTo>
                    <a:pt x="252" y="26"/>
                  </a:lnTo>
                  <a:lnTo>
                    <a:pt x="240" y="32"/>
                  </a:lnTo>
                  <a:lnTo>
                    <a:pt x="229" y="39"/>
                  </a:lnTo>
                  <a:lnTo>
                    <a:pt x="219" y="46"/>
                  </a:lnTo>
                  <a:lnTo>
                    <a:pt x="208" y="53"/>
                  </a:lnTo>
                  <a:lnTo>
                    <a:pt x="197" y="62"/>
                  </a:lnTo>
                  <a:lnTo>
                    <a:pt x="186" y="70"/>
                  </a:lnTo>
                  <a:lnTo>
                    <a:pt x="176" y="79"/>
                  </a:lnTo>
                  <a:lnTo>
                    <a:pt x="165" y="90"/>
                  </a:lnTo>
                  <a:lnTo>
                    <a:pt x="155" y="99"/>
                  </a:lnTo>
                  <a:lnTo>
                    <a:pt x="144" y="110"/>
                  </a:lnTo>
                  <a:lnTo>
                    <a:pt x="134" y="120"/>
                  </a:lnTo>
                  <a:lnTo>
                    <a:pt x="125" y="132"/>
                  </a:lnTo>
                  <a:lnTo>
                    <a:pt x="115" y="144"/>
                  </a:lnTo>
                  <a:lnTo>
                    <a:pt x="106" y="157"/>
                  </a:lnTo>
                  <a:lnTo>
                    <a:pt x="97" y="168"/>
                  </a:lnTo>
                  <a:lnTo>
                    <a:pt x="89" y="181"/>
                  </a:lnTo>
                  <a:lnTo>
                    <a:pt x="80" y="195"/>
                  </a:lnTo>
                  <a:lnTo>
                    <a:pt x="72" y="208"/>
                  </a:lnTo>
                  <a:lnTo>
                    <a:pt x="64" y="222"/>
                  </a:lnTo>
                  <a:lnTo>
                    <a:pt x="57" y="235"/>
                  </a:lnTo>
                  <a:lnTo>
                    <a:pt x="50" y="248"/>
                  </a:lnTo>
                  <a:lnTo>
                    <a:pt x="44" y="263"/>
                  </a:lnTo>
                  <a:lnTo>
                    <a:pt x="38" y="277"/>
                  </a:lnTo>
                  <a:lnTo>
                    <a:pt x="32" y="291"/>
                  </a:lnTo>
                  <a:lnTo>
                    <a:pt x="27" y="305"/>
                  </a:lnTo>
                  <a:lnTo>
                    <a:pt x="22" y="320"/>
                  </a:lnTo>
                  <a:lnTo>
                    <a:pt x="17" y="333"/>
                  </a:lnTo>
                  <a:lnTo>
                    <a:pt x="14" y="347"/>
                  </a:lnTo>
                  <a:lnTo>
                    <a:pt x="10" y="361"/>
                  </a:lnTo>
                  <a:lnTo>
                    <a:pt x="8" y="375"/>
                  </a:lnTo>
                  <a:lnTo>
                    <a:pt x="5" y="389"/>
                  </a:lnTo>
                  <a:lnTo>
                    <a:pt x="4" y="403"/>
                  </a:lnTo>
                  <a:lnTo>
                    <a:pt x="1" y="415"/>
                  </a:lnTo>
                  <a:lnTo>
                    <a:pt x="0" y="429"/>
                  </a:lnTo>
                  <a:lnTo>
                    <a:pt x="0" y="442"/>
                  </a:lnTo>
                  <a:lnTo>
                    <a:pt x="0" y="455"/>
                  </a:lnTo>
                  <a:lnTo>
                    <a:pt x="1" y="467"/>
                  </a:lnTo>
                  <a:lnTo>
                    <a:pt x="2" y="479"/>
                  </a:lnTo>
                  <a:lnTo>
                    <a:pt x="4" y="490"/>
                  </a:lnTo>
                  <a:lnTo>
                    <a:pt x="6" y="502"/>
                  </a:lnTo>
                  <a:lnTo>
                    <a:pt x="8" y="512"/>
                  </a:lnTo>
                  <a:lnTo>
                    <a:pt x="11" y="523"/>
                  </a:lnTo>
                  <a:lnTo>
                    <a:pt x="15" y="533"/>
                  </a:lnTo>
                  <a:lnTo>
                    <a:pt x="18" y="542"/>
                  </a:lnTo>
                  <a:lnTo>
                    <a:pt x="23" y="552"/>
                  </a:lnTo>
                  <a:lnTo>
                    <a:pt x="28" y="560"/>
                  </a:lnTo>
                  <a:lnTo>
                    <a:pt x="33" y="568"/>
                  </a:lnTo>
                  <a:lnTo>
                    <a:pt x="40" y="575"/>
                  </a:lnTo>
                  <a:lnTo>
                    <a:pt x="45" y="582"/>
                  </a:lnTo>
                  <a:lnTo>
                    <a:pt x="52" y="588"/>
                  </a:lnTo>
                  <a:lnTo>
                    <a:pt x="59" y="594"/>
                  </a:lnTo>
                  <a:lnTo>
                    <a:pt x="66" y="599"/>
                  </a:lnTo>
                  <a:lnTo>
                    <a:pt x="74" y="604"/>
                  </a:lnTo>
                  <a:lnTo>
                    <a:pt x="82" y="607"/>
                  </a:lnTo>
                  <a:lnTo>
                    <a:pt x="91" y="610"/>
                  </a:lnTo>
                  <a:lnTo>
                    <a:pt x="99" y="613"/>
                  </a:lnTo>
                  <a:lnTo>
                    <a:pt x="108" y="616"/>
                  </a:lnTo>
                  <a:lnTo>
                    <a:pt x="117" y="617"/>
                  </a:lnTo>
                  <a:lnTo>
                    <a:pt x="127" y="617"/>
                  </a:lnTo>
                  <a:lnTo>
                    <a:pt x="137" y="617"/>
                  </a:lnTo>
                  <a:lnTo>
                    <a:pt x="147" y="617"/>
                  </a:lnTo>
                  <a:lnTo>
                    <a:pt x="157" y="616"/>
                  </a:lnTo>
                  <a:lnTo>
                    <a:pt x="167" y="613"/>
                  </a:lnTo>
                  <a:lnTo>
                    <a:pt x="178" y="610"/>
                  </a:lnTo>
                  <a:lnTo>
                    <a:pt x="189" y="607"/>
                  </a:lnTo>
                  <a:lnTo>
                    <a:pt x="199" y="604"/>
                  </a:lnTo>
                  <a:lnTo>
                    <a:pt x="210" y="600"/>
                  </a:lnTo>
                  <a:lnTo>
                    <a:pt x="222" y="594"/>
                  </a:lnTo>
                  <a:lnTo>
                    <a:pt x="232" y="589"/>
                  </a:lnTo>
                  <a:lnTo>
                    <a:pt x="243" y="583"/>
                  </a:lnTo>
                  <a:lnTo>
                    <a:pt x="254" y="575"/>
                  </a:lnTo>
                  <a:lnTo>
                    <a:pt x="265" y="568"/>
                  </a:lnTo>
                  <a:lnTo>
                    <a:pt x="276" y="560"/>
                  </a:lnTo>
                  <a:lnTo>
                    <a:pt x="287" y="552"/>
                  </a:lnTo>
                  <a:lnTo>
                    <a:pt x="297" y="542"/>
                  </a:lnTo>
                  <a:lnTo>
                    <a:pt x="308" y="534"/>
                  </a:lnTo>
                  <a:lnTo>
                    <a:pt x="319" y="523"/>
                  </a:lnTo>
                  <a:lnTo>
                    <a:pt x="328" y="513"/>
                  </a:lnTo>
                  <a:lnTo>
                    <a:pt x="339" y="502"/>
                  </a:lnTo>
                  <a:lnTo>
                    <a:pt x="349" y="491"/>
                  </a:lnTo>
                  <a:lnTo>
                    <a:pt x="358" y="479"/>
                  </a:lnTo>
                  <a:lnTo>
                    <a:pt x="368" y="468"/>
                  </a:lnTo>
                  <a:lnTo>
                    <a:pt x="376" y="455"/>
                  </a:lnTo>
                  <a:lnTo>
                    <a:pt x="386" y="442"/>
                  </a:lnTo>
                  <a:lnTo>
                    <a:pt x="394" y="429"/>
                  </a:lnTo>
                  <a:lnTo>
                    <a:pt x="402" y="416"/>
                  </a:lnTo>
                  <a:lnTo>
                    <a:pt x="410" y="403"/>
                  </a:lnTo>
                  <a:lnTo>
                    <a:pt x="418" y="390"/>
                  </a:lnTo>
                  <a:lnTo>
                    <a:pt x="424" y="376"/>
                  </a:lnTo>
                  <a:lnTo>
                    <a:pt x="432" y="362"/>
                  </a:lnTo>
                  <a:lnTo>
                    <a:pt x="437" y="347"/>
                  </a:lnTo>
                  <a:lnTo>
                    <a:pt x="443" y="333"/>
                  </a:lnTo>
                  <a:lnTo>
                    <a:pt x="449" y="320"/>
                  </a:lnTo>
                  <a:lnTo>
                    <a:pt x="454" y="306"/>
                  </a:lnTo>
                  <a:lnTo>
                    <a:pt x="458" y="291"/>
                  </a:lnTo>
                  <a:lnTo>
                    <a:pt x="462" y="277"/>
                  </a:lnTo>
                  <a:lnTo>
                    <a:pt x="466" y="263"/>
                  </a:lnTo>
                  <a:lnTo>
                    <a:pt x="469" y="249"/>
                  </a:lnTo>
                  <a:lnTo>
                    <a:pt x="472" y="235"/>
                  </a:lnTo>
                  <a:lnTo>
                    <a:pt x="474" y="222"/>
                  </a:lnTo>
                  <a:lnTo>
                    <a:pt x="476" y="208"/>
                  </a:lnTo>
                  <a:lnTo>
                    <a:pt x="477" y="195"/>
                  </a:lnTo>
                  <a:lnTo>
                    <a:pt x="477" y="182"/>
                  </a:lnTo>
                  <a:lnTo>
                    <a:pt x="477" y="169"/>
                  </a:lnTo>
                  <a:lnTo>
                    <a:pt x="477" y="157"/>
                  </a:lnTo>
                  <a:lnTo>
                    <a:pt x="476" y="145"/>
                  </a:lnTo>
                  <a:lnTo>
                    <a:pt x="475" y="133"/>
                  </a:lnTo>
                  <a:lnTo>
                    <a:pt x="473" y="122"/>
                  </a:lnTo>
                  <a:lnTo>
                    <a:pt x="471" y="110"/>
                  </a:lnTo>
                  <a:lnTo>
                    <a:pt x="469" y="99"/>
                  </a:lnTo>
                  <a:lnTo>
                    <a:pt x="466" y="90"/>
                  </a:lnTo>
                  <a:lnTo>
                    <a:pt x="461" y="80"/>
                  </a:lnTo>
                  <a:lnTo>
                    <a:pt x="457" y="70"/>
                  </a:lnTo>
                  <a:lnTo>
                    <a:pt x="453" y="62"/>
                  </a:lnTo>
                  <a:lnTo>
                    <a:pt x="448" y="53"/>
                  </a:lnTo>
                  <a:lnTo>
                    <a:pt x="442" y="46"/>
                  </a:lnTo>
                  <a:lnTo>
                    <a:pt x="436" y="39"/>
                  </a:lnTo>
                  <a:lnTo>
                    <a:pt x="429" y="32"/>
                  </a:lnTo>
                  <a:lnTo>
                    <a:pt x="423" y="26"/>
                  </a:lnTo>
                  <a:lnTo>
                    <a:pt x="416" y="20"/>
                  </a:lnTo>
                  <a:lnTo>
                    <a:pt x="408" y="16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2447" name="Freeform 303"/>
            <p:cNvSpPr>
              <a:spLocks/>
            </p:cNvSpPr>
            <p:nvPr/>
          </p:nvSpPr>
          <p:spPr bwMode="auto">
            <a:xfrm>
              <a:off x="3906" y="2751"/>
              <a:ext cx="545" cy="700"/>
            </a:xfrm>
            <a:custGeom>
              <a:avLst/>
              <a:gdLst>
                <a:gd name="T0" fmla="*/ 780 w 955"/>
                <a:gd name="T1" fmla="*/ 16 h 1234"/>
                <a:gd name="T2" fmla="*/ 729 w 955"/>
                <a:gd name="T3" fmla="*/ 4 h 1234"/>
                <a:gd name="T4" fmla="*/ 675 w 955"/>
                <a:gd name="T5" fmla="*/ 1 h 1234"/>
                <a:gd name="T6" fmla="*/ 616 w 955"/>
                <a:gd name="T7" fmla="*/ 9 h 1234"/>
                <a:gd name="T8" fmla="*/ 557 w 955"/>
                <a:gd name="T9" fmla="*/ 28 h 1234"/>
                <a:gd name="T10" fmla="*/ 495 w 955"/>
                <a:gd name="T11" fmla="*/ 56 h 1234"/>
                <a:gd name="T12" fmla="*/ 432 w 955"/>
                <a:gd name="T13" fmla="*/ 94 h 1234"/>
                <a:gd name="T14" fmla="*/ 371 w 955"/>
                <a:gd name="T15" fmla="*/ 141 h 1234"/>
                <a:gd name="T16" fmla="*/ 312 w 955"/>
                <a:gd name="T17" fmla="*/ 195 h 1234"/>
                <a:gd name="T18" fmla="*/ 254 w 955"/>
                <a:gd name="T19" fmla="*/ 258 h 1234"/>
                <a:gd name="T20" fmla="*/ 202 w 955"/>
                <a:gd name="T21" fmla="*/ 326 h 1234"/>
                <a:gd name="T22" fmla="*/ 153 w 955"/>
                <a:gd name="T23" fmla="*/ 399 h 1234"/>
                <a:gd name="T24" fmla="*/ 111 w 955"/>
                <a:gd name="T25" fmla="*/ 475 h 1234"/>
                <a:gd name="T26" fmla="*/ 74 w 955"/>
                <a:gd name="T27" fmla="*/ 555 h 1234"/>
                <a:gd name="T28" fmla="*/ 45 w 955"/>
                <a:gd name="T29" fmla="*/ 635 h 1234"/>
                <a:gd name="T30" fmla="*/ 21 w 955"/>
                <a:gd name="T31" fmla="*/ 715 h 1234"/>
                <a:gd name="T32" fmla="*/ 7 w 955"/>
                <a:gd name="T33" fmla="*/ 794 h 1234"/>
                <a:gd name="T34" fmla="*/ 0 w 955"/>
                <a:gd name="T35" fmla="*/ 868 h 1234"/>
                <a:gd name="T36" fmla="*/ 1 w 955"/>
                <a:gd name="T37" fmla="*/ 940 h 1234"/>
                <a:gd name="T38" fmla="*/ 10 w 955"/>
                <a:gd name="T39" fmla="*/ 1006 h 1234"/>
                <a:gd name="T40" fmla="*/ 27 w 955"/>
                <a:gd name="T41" fmla="*/ 1064 h 1234"/>
                <a:gd name="T42" fmla="*/ 53 w 955"/>
                <a:gd name="T43" fmla="*/ 1116 h 1234"/>
                <a:gd name="T44" fmla="*/ 85 w 955"/>
                <a:gd name="T45" fmla="*/ 1159 h 1234"/>
                <a:gd name="T46" fmla="*/ 123 w 955"/>
                <a:gd name="T47" fmla="*/ 1193 h 1234"/>
                <a:gd name="T48" fmla="*/ 168 w 955"/>
                <a:gd name="T49" fmla="*/ 1217 h 1234"/>
                <a:gd name="T50" fmla="*/ 218 w 955"/>
                <a:gd name="T51" fmla="*/ 1231 h 1234"/>
                <a:gd name="T52" fmla="*/ 272 w 955"/>
                <a:gd name="T53" fmla="*/ 1234 h 1234"/>
                <a:gd name="T54" fmla="*/ 330 w 955"/>
                <a:gd name="T55" fmla="*/ 1228 h 1234"/>
                <a:gd name="T56" fmla="*/ 391 w 955"/>
                <a:gd name="T57" fmla="*/ 1211 h 1234"/>
                <a:gd name="T58" fmla="*/ 451 w 955"/>
                <a:gd name="T59" fmla="*/ 1183 h 1234"/>
                <a:gd name="T60" fmla="*/ 514 w 955"/>
                <a:gd name="T61" fmla="*/ 1147 h 1234"/>
                <a:gd name="T62" fmla="*/ 576 w 955"/>
                <a:gd name="T63" fmla="*/ 1101 h 1234"/>
                <a:gd name="T64" fmla="*/ 635 w 955"/>
                <a:gd name="T65" fmla="*/ 1047 h 1234"/>
                <a:gd name="T66" fmla="*/ 693 w 955"/>
                <a:gd name="T67" fmla="*/ 985 h 1234"/>
                <a:gd name="T68" fmla="*/ 746 w 955"/>
                <a:gd name="T69" fmla="*/ 918 h 1234"/>
                <a:gd name="T70" fmla="*/ 795 w 955"/>
                <a:gd name="T71" fmla="*/ 846 h 1234"/>
                <a:gd name="T72" fmla="*/ 839 w 955"/>
                <a:gd name="T73" fmla="*/ 769 h 1234"/>
                <a:gd name="T74" fmla="*/ 876 w 955"/>
                <a:gd name="T75" fmla="*/ 690 h 1234"/>
                <a:gd name="T76" fmla="*/ 907 w 955"/>
                <a:gd name="T77" fmla="*/ 611 h 1234"/>
                <a:gd name="T78" fmla="*/ 930 w 955"/>
                <a:gd name="T79" fmla="*/ 531 h 1234"/>
                <a:gd name="T80" fmla="*/ 946 w 955"/>
                <a:gd name="T81" fmla="*/ 452 h 1234"/>
                <a:gd name="T82" fmla="*/ 954 w 955"/>
                <a:gd name="T83" fmla="*/ 376 h 1234"/>
                <a:gd name="T84" fmla="*/ 954 w 955"/>
                <a:gd name="T85" fmla="*/ 304 h 1234"/>
                <a:gd name="T86" fmla="*/ 945 w 955"/>
                <a:gd name="T87" fmla="*/ 238 h 1234"/>
                <a:gd name="T88" fmla="*/ 929 w 955"/>
                <a:gd name="T89" fmla="*/ 178 h 1234"/>
                <a:gd name="T90" fmla="*/ 905 w 955"/>
                <a:gd name="T91" fmla="*/ 126 h 1234"/>
                <a:gd name="T92" fmla="*/ 874 w 955"/>
                <a:gd name="T93" fmla="*/ 81 h 1234"/>
                <a:gd name="T94" fmla="*/ 836 w 955"/>
                <a:gd name="T95" fmla="*/ 46 h 1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55" h="1234">
                  <a:moveTo>
                    <a:pt x="814" y="32"/>
                  </a:moveTo>
                  <a:lnTo>
                    <a:pt x="804" y="26"/>
                  </a:lnTo>
                  <a:lnTo>
                    <a:pt x="792" y="21"/>
                  </a:lnTo>
                  <a:lnTo>
                    <a:pt x="780" y="16"/>
                  </a:lnTo>
                  <a:lnTo>
                    <a:pt x="768" y="12"/>
                  </a:lnTo>
                  <a:lnTo>
                    <a:pt x="756" y="9"/>
                  </a:lnTo>
                  <a:lnTo>
                    <a:pt x="743" y="6"/>
                  </a:lnTo>
                  <a:lnTo>
                    <a:pt x="729" y="4"/>
                  </a:lnTo>
                  <a:lnTo>
                    <a:pt x="716" y="1"/>
                  </a:lnTo>
                  <a:lnTo>
                    <a:pt x="703" y="1"/>
                  </a:lnTo>
                  <a:lnTo>
                    <a:pt x="689" y="0"/>
                  </a:lnTo>
                  <a:lnTo>
                    <a:pt x="675" y="1"/>
                  </a:lnTo>
                  <a:lnTo>
                    <a:pt x="661" y="3"/>
                  </a:lnTo>
                  <a:lnTo>
                    <a:pt x="646" y="4"/>
                  </a:lnTo>
                  <a:lnTo>
                    <a:pt x="631" y="7"/>
                  </a:lnTo>
                  <a:lnTo>
                    <a:pt x="616" y="9"/>
                  </a:lnTo>
                  <a:lnTo>
                    <a:pt x="601" y="13"/>
                  </a:lnTo>
                  <a:lnTo>
                    <a:pt x="587" y="17"/>
                  </a:lnTo>
                  <a:lnTo>
                    <a:pt x="572" y="22"/>
                  </a:lnTo>
                  <a:lnTo>
                    <a:pt x="557" y="28"/>
                  </a:lnTo>
                  <a:lnTo>
                    <a:pt x="541" y="33"/>
                  </a:lnTo>
                  <a:lnTo>
                    <a:pt x="526" y="41"/>
                  </a:lnTo>
                  <a:lnTo>
                    <a:pt x="510" y="48"/>
                  </a:lnTo>
                  <a:lnTo>
                    <a:pt x="495" y="56"/>
                  </a:lnTo>
                  <a:lnTo>
                    <a:pt x="479" y="64"/>
                  </a:lnTo>
                  <a:lnTo>
                    <a:pt x="463" y="74"/>
                  </a:lnTo>
                  <a:lnTo>
                    <a:pt x="448" y="83"/>
                  </a:lnTo>
                  <a:lnTo>
                    <a:pt x="432" y="94"/>
                  </a:lnTo>
                  <a:lnTo>
                    <a:pt x="417" y="105"/>
                  </a:lnTo>
                  <a:lnTo>
                    <a:pt x="401" y="116"/>
                  </a:lnTo>
                  <a:lnTo>
                    <a:pt x="386" y="128"/>
                  </a:lnTo>
                  <a:lnTo>
                    <a:pt x="371" y="141"/>
                  </a:lnTo>
                  <a:lnTo>
                    <a:pt x="355" y="154"/>
                  </a:lnTo>
                  <a:lnTo>
                    <a:pt x="341" y="168"/>
                  </a:lnTo>
                  <a:lnTo>
                    <a:pt x="326" y="181"/>
                  </a:lnTo>
                  <a:lnTo>
                    <a:pt x="312" y="195"/>
                  </a:lnTo>
                  <a:lnTo>
                    <a:pt x="297" y="210"/>
                  </a:lnTo>
                  <a:lnTo>
                    <a:pt x="283" y="226"/>
                  </a:lnTo>
                  <a:lnTo>
                    <a:pt x="268" y="242"/>
                  </a:lnTo>
                  <a:lnTo>
                    <a:pt x="254" y="258"/>
                  </a:lnTo>
                  <a:lnTo>
                    <a:pt x="242" y="274"/>
                  </a:lnTo>
                  <a:lnTo>
                    <a:pt x="228" y="291"/>
                  </a:lnTo>
                  <a:lnTo>
                    <a:pt x="215" y="308"/>
                  </a:lnTo>
                  <a:lnTo>
                    <a:pt x="202" y="326"/>
                  </a:lnTo>
                  <a:lnTo>
                    <a:pt x="189" y="343"/>
                  </a:lnTo>
                  <a:lnTo>
                    <a:pt x="177" y="362"/>
                  </a:lnTo>
                  <a:lnTo>
                    <a:pt x="165" y="381"/>
                  </a:lnTo>
                  <a:lnTo>
                    <a:pt x="153" y="399"/>
                  </a:lnTo>
                  <a:lnTo>
                    <a:pt x="142" y="418"/>
                  </a:lnTo>
                  <a:lnTo>
                    <a:pt x="131" y="437"/>
                  </a:lnTo>
                  <a:lnTo>
                    <a:pt x="121" y="456"/>
                  </a:lnTo>
                  <a:lnTo>
                    <a:pt x="111" y="475"/>
                  </a:lnTo>
                  <a:lnTo>
                    <a:pt x="101" y="496"/>
                  </a:lnTo>
                  <a:lnTo>
                    <a:pt x="91" y="515"/>
                  </a:lnTo>
                  <a:lnTo>
                    <a:pt x="83" y="535"/>
                  </a:lnTo>
                  <a:lnTo>
                    <a:pt x="74" y="555"/>
                  </a:lnTo>
                  <a:lnTo>
                    <a:pt x="66" y="575"/>
                  </a:lnTo>
                  <a:lnTo>
                    <a:pt x="58" y="595"/>
                  </a:lnTo>
                  <a:lnTo>
                    <a:pt x="51" y="615"/>
                  </a:lnTo>
                  <a:lnTo>
                    <a:pt x="45" y="635"/>
                  </a:lnTo>
                  <a:lnTo>
                    <a:pt x="38" y="655"/>
                  </a:lnTo>
                  <a:lnTo>
                    <a:pt x="32" y="675"/>
                  </a:lnTo>
                  <a:lnTo>
                    <a:pt x="26" y="696"/>
                  </a:lnTo>
                  <a:lnTo>
                    <a:pt x="21" y="715"/>
                  </a:lnTo>
                  <a:lnTo>
                    <a:pt x="17" y="735"/>
                  </a:lnTo>
                  <a:lnTo>
                    <a:pt x="14" y="754"/>
                  </a:lnTo>
                  <a:lnTo>
                    <a:pt x="9" y="774"/>
                  </a:lnTo>
                  <a:lnTo>
                    <a:pt x="7" y="794"/>
                  </a:lnTo>
                  <a:lnTo>
                    <a:pt x="4" y="813"/>
                  </a:lnTo>
                  <a:lnTo>
                    <a:pt x="2" y="832"/>
                  </a:lnTo>
                  <a:lnTo>
                    <a:pt x="1" y="850"/>
                  </a:lnTo>
                  <a:lnTo>
                    <a:pt x="0" y="868"/>
                  </a:lnTo>
                  <a:lnTo>
                    <a:pt x="0" y="887"/>
                  </a:lnTo>
                  <a:lnTo>
                    <a:pt x="0" y="904"/>
                  </a:lnTo>
                  <a:lnTo>
                    <a:pt x="0" y="922"/>
                  </a:lnTo>
                  <a:lnTo>
                    <a:pt x="1" y="940"/>
                  </a:lnTo>
                  <a:lnTo>
                    <a:pt x="3" y="957"/>
                  </a:lnTo>
                  <a:lnTo>
                    <a:pt x="5" y="974"/>
                  </a:lnTo>
                  <a:lnTo>
                    <a:pt x="7" y="990"/>
                  </a:lnTo>
                  <a:lnTo>
                    <a:pt x="10" y="1006"/>
                  </a:lnTo>
                  <a:lnTo>
                    <a:pt x="14" y="1020"/>
                  </a:lnTo>
                  <a:lnTo>
                    <a:pt x="18" y="1035"/>
                  </a:lnTo>
                  <a:lnTo>
                    <a:pt x="23" y="1050"/>
                  </a:lnTo>
                  <a:lnTo>
                    <a:pt x="27" y="1064"/>
                  </a:lnTo>
                  <a:lnTo>
                    <a:pt x="33" y="1078"/>
                  </a:lnTo>
                  <a:lnTo>
                    <a:pt x="39" y="1091"/>
                  </a:lnTo>
                  <a:lnTo>
                    <a:pt x="46" y="1103"/>
                  </a:lnTo>
                  <a:lnTo>
                    <a:pt x="53" y="1116"/>
                  </a:lnTo>
                  <a:lnTo>
                    <a:pt x="59" y="1128"/>
                  </a:lnTo>
                  <a:lnTo>
                    <a:pt x="68" y="1139"/>
                  </a:lnTo>
                  <a:lnTo>
                    <a:pt x="76" y="1149"/>
                  </a:lnTo>
                  <a:lnTo>
                    <a:pt x="85" y="1159"/>
                  </a:lnTo>
                  <a:lnTo>
                    <a:pt x="94" y="1168"/>
                  </a:lnTo>
                  <a:lnTo>
                    <a:pt x="103" y="1177"/>
                  </a:lnTo>
                  <a:lnTo>
                    <a:pt x="113" y="1185"/>
                  </a:lnTo>
                  <a:lnTo>
                    <a:pt x="123" y="1193"/>
                  </a:lnTo>
                  <a:lnTo>
                    <a:pt x="134" y="1199"/>
                  </a:lnTo>
                  <a:lnTo>
                    <a:pt x="145" y="1206"/>
                  </a:lnTo>
                  <a:lnTo>
                    <a:pt x="156" y="1212"/>
                  </a:lnTo>
                  <a:lnTo>
                    <a:pt x="168" y="1217"/>
                  </a:lnTo>
                  <a:lnTo>
                    <a:pt x="180" y="1222"/>
                  </a:lnTo>
                  <a:lnTo>
                    <a:pt x="193" y="1225"/>
                  </a:lnTo>
                  <a:lnTo>
                    <a:pt x="205" y="1228"/>
                  </a:lnTo>
                  <a:lnTo>
                    <a:pt x="218" y="1231"/>
                  </a:lnTo>
                  <a:lnTo>
                    <a:pt x="231" y="1233"/>
                  </a:lnTo>
                  <a:lnTo>
                    <a:pt x="245" y="1234"/>
                  </a:lnTo>
                  <a:lnTo>
                    <a:pt x="259" y="1234"/>
                  </a:lnTo>
                  <a:lnTo>
                    <a:pt x="272" y="1234"/>
                  </a:lnTo>
                  <a:lnTo>
                    <a:pt x="286" y="1233"/>
                  </a:lnTo>
                  <a:lnTo>
                    <a:pt x="300" y="1232"/>
                  </a:lnTo>
                  <a:lnTo>
                    <a:pt x="315" y="1230"/>
                  </a:lnTo>
                  <a:lnTo>
                    <a:pt x="330" y="1228"/>
                  </a:lnTo>
                  <a:lnTo>
                    <a:pt x="345" y="1225"/>
                  </a:lnTo>
                  <a:lnTo>
                    <a:pt x="360" y="1221"/>
                  </a:lnTo>
                  <a:lnTo>
                    <a:pt x="375" y="1216"/>
                  </a:lnTo>
                  <a:lnTo>
                    <a:pt x="391" y="1211"/>
                  </a:lnTo>
                  <a:lnTo>
                    <a:pt x="405" y="1205"/>
                  </a:lnTo>
                  <a:lnTo>
                    <a:pt x="420" y="1198"/>
                  </a:lnTo>
                  <a:lnTo>
                    <a:pt x="436" y="1191"/>
                  </a:lnTo>
                  <a:lnTo>
                    <a:pt x="451" y="1183"/>
                  </a:lnTo>
                  <a:lnTo>
                    <a:pt x="467" y="1175"/>
                  </a:lnTo>
                  <a:lnTo>
                    <a:pt x="483" y="1166"/>
                  </a:lnTo>
                  <a:lnTo>
                    <a:pt x="498" y="1157"/>
                  </a:lnTo>
                  <a:lnTo>
                    <a:pt x="514" y="1147"/>
                  </a:lnTo>
                  <a:lnTo>
                    <a:pt x="529" y="1136"/>
                  </a:lnTo>
                  <a:lnTo>
                    <a:pt x="545" y="1125"/>
                  </a:lnTo>
                  <a:lnTo>
                    <a:pt x="560" y="1113"/>
                  </a:lnTo>
                  <a:lnTo>
                    <a:pt x="576" y="1101"/>
                  </a:lnTo>
                  <a:lnTo>
                    <a:pt x="591" y="1089"/>
                  </a:lnTo>
                  <a:lnTo>
                    <a:pt x="606" y="1075"/>
                  </a:lnTo>
                  <a:lnTo>
                    <a:pt x="621" y="1061"/>
                  </a:lnTo>
                  <a:lnTo>
                    <a:pt x="635" y="1047"/>
                  </a:lnTo>
                  <a:lnTo>
                    <a:pt x="650" y="1032"/>
                  </a:lnTo>
                  <a:lnTo>
                    <a:pt x="664" y="1017"/>
                  </a:lnTo>
                  <a:lnTo>
                    <a:pt x="678" y="1001"/>
                  </a:lnTo>
                  <a:lnTo>
                    <a:pt x="693" y="985"/>
                  </a:lnTo>
                  <a:lnTo>
                    <a:pt x="706" y="969"/>
                  </a:lnTo>
                  <a:lnTo>
                    <a:pt x="720" y="952"/>
                  </a:lnTo>
                  <a:lnTo>
                    <a:pt x="733" y="935"/>
                  </a:lnTo>
                  <a:lnTo>
                    <a:pt x="746" y="918"/>
                  </a:lnTo>
                  <a:lnTo>
                    <a:pt x="759" y="901"/>
                  </a:lnTo>
                  <a:lnTo>
                    <a:pt x="771" y="883"/>
                  </a:lnTo>
                  <a:lnTo>
                    <a:pt x="784" y="864"/>
                  </a:lnTo>
                  <a:lnTo>
                    <a:pt x="795" y="846"/>
                  </a:lnTo>
                  <a:lnTo>
                    <a:pt x="807" y="827"/>
                  </a:lnTo>
                  <a:lnTo>
                    <a:pt x="818" y="809"/>
                  </a:lnTo>
                  <a:lnTo>
                    <a:pt x="828" y="789"/>
                  </a:lnTo>
                  <a:lnTo>
                    <a:pt x="839" y="769"/>
                  </a:lnTo>
                  <a:lnTo>
                    <a:pt x="848" y="750"/>
                  </a:lnTo>
                  <a:lnTo>
                    <a:pt x="858" y="730"/>
                  </a:lnTo>
                  <a:lnTo>
                    <a:pt x="868" y="711"/>
                  </a:lnTo>
                  <a:lnTo>
                    <a:pt x="876" y="690"/>
                  </a:lnTo>
                  <a:lnTo>
                    <a:pt x="885" y="670"/>
                  </a:lnTo>
                  <a:lnTo>
                    <a:pt x="892" y="651"/>
                  </a:lnTo>
                  <a:lnTo>
                    <a:pt x="900" y="631"/>
                  </a:lnTo>
                  <a:lnTo>
                    <a:pt x="907" y="611"/>
                  </a:lnTo>
                  <a:lnTo>
                    <a:pt x="913" y="590"/>
                  </a:lnTo>
                  <a:lnTo>
                    <a:pt x="920" y="570"/>
                  </a:lnTo>
                  <a:lnTo>
                    <a:pt x="925" y="550"/>
                  </a:lnTo>
                  <a:lnTo>
                    <a:pt x="930" y="531"/>
                  </a:lnTo>
                  <a:lnTo>
                    <a:pt x="935" y="510"/>
                  </a:lnTo>
                  <a:lnTo>
                    <a:pt x="939" y="491"/>
                  </a:lnTo>
                  <a:lnTo>
                    <a:pt x="943" y="471"/>
                  </a:lnTo>
                  <a:lnTo>
                    <a:pt x="946" y="452"/>
                  </a:lnTo>
                  <a:lnTo>
                    <a:pt x="949" y="433"/>
                  </a:lnTo>
                  <a:lnTo>
                    <a:pt x="951" y="414"/>
                  </a:lnTo>
                  <a:lnTo>
                    <a:pt x="953" y="394"/>
                  </a:lnTo>
                  <a:lnTo>
                    <a:pt x="954" y="376"/>
                  </a:lnTo>
                  <a:lnTo>
                    <a:pt x="955" y="358"/>
                  </a:lnTo>
                  <a:lnTo>
                    <a:pt x="955" y="340"/>
                  </a:lnTo>
                  <a:lnTo>
                    <a:pt x="954" y="322"/>
                  </a:lnTo>
                  <a:lnTo>
                    <a:pt x="954" y="304"/>
                  </a:lnTo>
                  <a:lnTo>
                    <a:pt x="952" y="287"/>
                  </a:lnTo>
                  <a:lnTo>
                    <a:pt x="951" y="271"/>
                  </a:lnTo>
                  <a:lnTo>
                    <a:pt x="947" y="254"/>
                  </a:lnTo>
                  <a:lnTo>
                    <a:pt x="945" y="238"/>
                  </a:lnTo>
                  <a:lnTo>
                    <a:pt x="942" y="222"/>
                  </a:lnTo>
                  <a:lnTo>
                    <a:pt x="938" y="207"/>
                  </a:lnTo>
                  <a:lnTo>
                    <a:pt x="934" y="192"/>
                  </a:lnTo>
                  <a:lnTo>
                    <a:pt x="929" y="178"/>
                  </a:lnTo>
                  <a:lnTo>
                    <a:pt x="924" y="164"/>
                  </a:lnTo>
                  <a:lnTo>
                    <a:pt x="918" y="151"/>
                  </a:lnTo>
                  <a:lnTo>
                    <a:pt x="911" y="138"/>
                  </a:lnTo>
                  <a:lnTo>
                    <a:pt x="905" y="126"/>
                  </a:lnTo>
                  <a:lnTo>
                    <a:pt x="897" y="113"/>
                  </a:lnTo>
                  <a:lnTo>
                    <a:pt x="890" y="103"/>
                  </a:lnTo>
                  <a:lnTo>
                    <a:pt x="883" y="92"/>
                  </a:lnTo>
                  <a:lnTo>
                    <a:pt x="874" y="81"/>
                  </a:lnTo>
                  <a:lnTo>
                    <a:pt x="865" y="72"/>
                  </a:lnTo>
                  <a:lnTo>
                    <a:pt x="856" y="63"/>
                  </a:lnTo>
                  <a:lnTo>
                    <a:pt x="846" y="55"/>
                  </a:lnTo>
                  <a:lnTo>
                    <a:pt x="836" y="46"/>
                  </a:lnTo>
                  <a:lnTo>
                    <a:pt x="825" y="39"/>
                  </a:lnTo>
                  <a:lnTo>
                    <a:pt x="814" y="32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2448" name="Freeform 304"/>
            <p:cNvSpPr>
              <a:spLocks/>
            </p:cNvSpPr>
            <p:nvPr/>
          </p:nvSpPr>
          <p:spPr bwMode="auto">
            <a:xfrm>
              <a:off x="3533" y="2513"/>
              <a:ext cx="421" cy="318"/>
            </a:xfrm>
            <a:custGeom>
              <a:avLst/>
              <a:gdLst>
                <a:gd name="T0" fmla="*/ 744 w 744"/>
                <a:gd name="T1" fmla="*/ 32 h 561"/>
                <a:gd name="T2" fmla="*/ 732 w 744"/>
                <a:gd name="T3" fmla="*/ 25 h 561"/>
                <a:gd name="T4" fmla="*/ 721 w 744"/>
                <a:gd name="T5" fmla="*/ 20 h 561"/>
                <a:gd name="T6" fmla="*/ 710 w 744"/>
                <a:gd name="T7" fmla="*/ 16 h 561"/>
                <a:gd name="T8" fmla="*/ 697 w 744"/>
                <a:gd name="T9" fmla="*/ 11 h 561"/>
                <a:gd name="T10" fmla="*/ 685 w 744"/>
                <a:gd name="T11" fmla="*/ 7 h 561"/>
                <a:gd name="T12" fmla="*/ 673 w 744"/>
                <a:gd name="T13" fmla="*/ 5 h 561"/>
                <a:gd name="T14" fmla="*/ 660 w 744"/>
                <a:gd name="T15" fmla="*/ 3 h 561"/>
                <a:gd name="T16" fmla="*/ 646 w 744"/>
                <a:gd name="T17" fmla="*/ 1 h 561"/>
                <a:gd name="T18" fmla="*/ 633 w 744"/>
                <a:gd name="T19" fmla="*/ 0 h 561"/>
                <a:gd name="T20" fmla="*/ 619 w 744"/>
                <a:gd name="T21" fmla="*/ 0 h 561"/>
                <a:gd name="T22" fmla="*/ 605 w 744"/>
                <a:gd name="T23" fmla="*/ 0 h 561"/>
                <a:gd name="T24" fmla="*/ 592 w 744"/>
                <a:gd name="T25" fmla="*/ 1 h 561"/>
                <a:gd name="T26" fmla="*/ 578 w 744"/>
                <a:gd name="T27" fmla="*/ 3 h 561"/>
                <a:gd name="T28" fmla="*/ 563 w 744"/>
                <a:gd name="T29" fmla="*/ 5 h 561"/>
                <a:gd name="T30" fmla="*/ 548 w 744"/>
                <a:gd name="T31" fmla="*/ 7 h 561"/>
                <a:gd name="T32" fmla="*/ 533 w 744"/>
                <a:gd name="T33" fmla="*/ 11 h 561"/>
                <a:gd name="T34" fmla="*/ 518 w 744"/>
                <a:gd name="T35" fmla="*/ 16 h 561"/>
                <a:gd name="T36" fmla="*/ 503 w 744"/>
                <a:gd name="T37" fmla="*/ 20 h 561"/>
                <a:gd name="T38" fmla="*/ 488 w 744"/>
                <a:gd name="T39" fmla="*/ 25 h 561"/>
                <a:gd name="T40" fmla="*/ 473 w 744"/>
                <a:gd name="T41" fmla="*/ 32 h 561"/>
                <a:gd name="T42" fmla="*/ 458 w 744"/>
                <a:gd name="T43" fmla="*/ 38 h 561"/>
                <a:gd name="T44" fmla="*/ 443 w 744"/>
                <a:gd name="T45" fmla="*/ 45 h 561"/>
                <a:gd name="T46" fmla="*/ 428 w 744"/>
                <a:gd name="T47" fmla="*/ 53 h 561"/>
                <a:gd name="T48" fmla="*/ 413 w 744"/>
                <a:gd name="T49" fmla="*/ 61 h 561"/>
                <a:gd name="T50" fmla="*/ 397 w 744"/>
                <a:gd name="T51" fmla="*/ 70 h 561"/>
                <a:gd name="T52" fmla="*/ 382 w 744"/>
                <a:gd name="T53" fmla="*/ 80 h 561"/>
                <a:gd name="T54" fmla="*/ 366 w 744"/>
                <a:gd name="T55" fmla="*/ 89 h 561"/>
                <a:gd name="T56" fmla="*/ 351 w 744"/>
                <a:gd name="T57" fmla="*/ 100 h 561"/>
                <a:gd name="T58" fmla="*/ 336 w 744"/>
                <a:gd name="T59" fmla="*/ 112 h 561"/>
                <a:gd name="T60" fmla="*/ 320 w 744"/>
                <a:gd name="T61" fmla="*/ 123 h 561"/>
                <a:gd name="T62" fmla="*/ 305 w 744"/>
                <a:gd name="T63" fmla="*/ 135 h 561"/>
                <a:gd name="T64" fmla="*/ 290 w 744"/>
                <a:gd name="T65" fmla="*/ 148 h 561"/>
                <a:gd name="T66" fmla="*/ 275 w 744"/>
                <a:gd name="T67" fmla="*/ 160 h 561"/>
                <a:gd name="T68" fmla="*/ 260 w 744"/>
                <a:gd name="T69" fmla="*/ 174 h 561"/>
                <a:gd name="T70" fmla="*/ 247 w 744"/>
                <a:gd name="T71" fmla="*/ 188 h 561"/>
                <a:gd name="T72" fmla="*/ 232 w 744"/>
                <a:gd name="T73" fmla="*/ 203 h 561"/>
                <a:gd name="T74" fmla="*/ 218 w 744"/>
                <a:gd name="T75" fmla="*/ 218 h 561"/>
                <a:gd name="T76" fmla="*/ 204 w 744"/>
                <a:gd name="T77" fmla="*/ 234 h 561"/>
                <a:gd name="T78" fmla="*/ 190 w 744"/>
                <a:gd name="T79" fmla="*/ 249 h 561"/>
                <a:gd name="T80" fmla="*/ 176 w 744"/>
                <a:gd name="T81" fmla="*/ 265 h 561"/>
                <a:gd name="T82" fmla="*/ 162 w 744"/>
                <a:gd name="T83" fmla="*/ 282 h 561"/>
                <a:gd name="T84" fmla="*/ 150 w 744"/>
                <a:gd name="T85" fmla="*/ 299 h 561"/>
                <a:gd name="T86" fmla="*/ 137 w 744"/>
                <a:gd name="T87" fmla="*/ 316 h 561"/>
                <a:gd name="T88" fmla="*/ 124 w 744"/>
                <a:gd name="T89" fmla="*/ 333 h 561"/>
                <a:gd name="T90" fmla="*/ 112 w 744"/>
                <a:gd name="T91" fmla="*/ 351 h 561"/>
                <a:gd name="T92" fmla="*/ 101 w 744"/>
                <a:gd name="T93" fmla="*/ 369 h 561"/>
                <a:gd name="T94" fmla="*/ 89 w 744"/>
                <a:gd name="T95" fmla="*/ 387 h 561"/>
                <a:gd name="T96" fmla="*/ 77 w 744"/>
                <a:gd name="T97" fmla="*/ 406 h 561"/>
                <a:gd name="T98" fmla="*/ 67 w 744"/>
                <a:gd name="T99" fmla="*/ 425 h 561"/>
                <a:gd name="T100" fmla="*/ 56 w 744"/>
                <a:gd name="T101" fmla="*/ 444 h 561"/>
                <a:gd name="T102" fmla="*/ 45 w 744"/>
                <a:gd name="T103" fmla="*/ 463 h 561"/>
                <a:gd name="T104" fmla="*/ 36 w 744"/>
                <a:gd name="T105" fmla="*/ 482 h 561"/>
                <a:gd name="T106" fmla="*/ 26 w 744"/>
                <a:gd name="T107" fmla="*/ 501 h 561"/>
                <a:gd name="T108" fmla="*/ 17 w 744"/>
                <a:gd name="T109" fmla="*/ 521 h 561"/>
                <a:gd name="T110" fmla="*/ 8 w 744"/>
                <a:gd name="T111" fmla="*/ 541 h 561"/>
                <a:gd name="T112" fmla="*/ 0 w 744"/>
                <a:gd name="T113" fmla="*/ 561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44" h="561">
                  <a:moveTo>
                    <a:pt x="744" y="32"/>
                  </a:moveTo>
                  <a:lnTo>
                    <a:pt x="732" y="25"/>
                  </a:lnTo>
                  <a:lnTo>
                    <a:pt x="721" y="20"/>
                  </a:lnTo>
                  <a:lnTo>
                    <a:pt x="710" y="16"/>
                  </a:lnTo>
                  <a:lnTo>
                    <a:pt x="697" y="11"/>
                  </a:lnTo>
                  <a:lnTo>
                    <a:pt x="685" y="7"/>
                  </a:lnTo>
                  <a:lnTo>
                    <a:pt x="673" y="5"/>
                  </a:lnTo>
                  <a:lnTo>
                    <a:pt x="660" y="3"/>
                  </a:lnTo>
                  <a:lnTo>
                    <a:pt x="646" y="1"/>
                  </a:lnTo>
                  <a:lnTo>
                    <a:pt x="633" y="0"/>
                  </a:lnTo>
                  <a:lnTo>
                    <a:pt x="619" y="0"/>
                  </a:lnTo>
                  <a:lnTo>
                    <a:pt x="605" y="0"/>
                  </a:lnTo>
                  <a:lnTo>
                    <a:pt x="592" y="1"/>
                  </a:lnTo>
                  <a:lnTo>
                    <a:pt x="578" y="3"/>
                  </a:lnTo>
                  <a:lnTo>
                    <a:pt x="563" y="5"/>
                  </a:lnTo>
                  <a:lnTo>
                    <a:pt x="548" y="7"/>
                  </a:lnTo>
                  <a:lnTo>
                    <a:pt x="533" y="11"/>
                  </a:lnTo>
                  <a:lnTo>
                    <a:pt x="518" y="16"/>
                  </a:lnTo>
                  <a:lnTo>
                    <a:pt x="503" y="20"/>
                  </a:lnTo>
                  <a:lnTo>
                    <a:pt x="488" y="25"/>
                  </a:lnTo>
                  <a:lnTo>
                    <a:pt x="473" y="32"/>
                  </a:lnTo>
                  <a:lnTo>
                    <a:pt x="458" y="38"/>
                  </a:lnTo>
                  <a:lnTo>
                    <a:pt x="443" y="45"/>
                  </a:lnTo>
                  <a:lnTo>
                    <a:pt x="428" y="53"/>
                  </a:lnTo>
                  <a:lnTo>
                    <a:pt x="413" y="61"/>
                  </a:lnTo>
                  <a:lnTo>
                    <a:pt x="397" y="70"/>
                  </a:lnTo>
                  <a:lnTo>
                    <a:pt x="382" y="80"/>
                  </a:lnTo>
                  <a:lnTo>
                    <a:pt x="366" y="89"/>
                  </a:lnTo>
                  <a:lnTo>
                    <a:pt x="351" y="100"/>
                  </a:lnTo>
                  <a:lnTo>
                    <a:pt x="336" y="112"/>
                  </a:lnTo>
                  <a:lnTo>
                    <a:pt x="320" y="123"/>
                  </a:lnTo>
                  <a:lnTo>
                    <a:pt x="305" y="135"/>
                  </a:lnTo>
                  <a:lnTo>
                    <a:pt x="290" y="148"/>
                  </a:lnTo>
                  <a:lnTo>
                    <a:pt x="275" y="160"/>
                  </a:lnTo>
                  <a:lnTo>
                    <a:pt x="260" y="174"/>
                  </a:lnTo>
                  <a:lnTo>
                    <a:pt x="247" y="188"/>
                  </a:lnTo>
                  <a:lnTo>
                    <a:pt x="232" y="203"/>
                  </a:lnTo>
                  <a:lnTo>
                    <a:pt x="218" y="218"/>
                  </a:lnTo>
                  <a:lnTo>
                    <a:pt x="204" y="234"/>
                  </a:lnTo>
                  <a:lnTo>
                    <a:pt x="190" y="249"/>
                  </a:lnTo>
                  <a:lnTo>
                    <a:pt x="176" y="265"/>
                  </a:lnTo>
                  <a:lnTo>
                    <a:pt x="162" y="282"/>
                  </a:lnTo>
                  <a:lnTo>
                    <a:pt x="150" y="299"/>
                  </a:lnTo>
                  <a:lnTo>
                    <a:pt x="137" y="316"/>
                  </a:lnTo>
                  <a:lnTo>
                    <a:pt x="124" y="333"/>
                  </a:lnTo>
                  <a:lnTo>
                    <a:pt x="112" y="351"/>
                  </a:lnTo>
                  <a:lnTo>
                    <a:pt x="101" y="369"/>
                  </a:lnTo>
                  <a:lnTo>
                    <a:pt x="89" y="387"/>
                  </a:lnTo>
                  <a:lnTo>
                    <a:pt x="77" y="406"/>
                  </a:lnTo>
                  <a:lnTo>
                    <a:pt x="67" y="425"/>
                  </a:lnTo>
                  <a:lnTo>
                    <a:pt x="56" y="444"/>
                  </a:lnTo>
                  <a:lnTo>
                    <a:pt x="45" y="463"/>
                  </a:lnTo>
                  <a:lnTo>
                    <a:pt x="36" y="482"/>
                  </a:lnTo>
                  <a:lnTo>
                    <a:pt x="26" y="501"/>
                  </a:lnTo>
                  <a:lnTo>
                    <a:pt x="17" y="521"/>
                  </a:lnTo>
                  <a:lnTo>
                    <a:pt x="8" y="541"/>
                  </a:lnTo>
                  <a:lnTo>
                    <a:pt x="0" y="56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2449" name="Line 305"/>
            <p:cNvSpPr>
              <a:spLocks noChangeShapeType="1"/>
            </p:cNvSpPr>
            <p:nvPr/>
          </p:nvSpPr>
          <p:spPr bwMode="auto">
            <a:xfrm flipH="1">
              <a:off x="4415" y="3821"/>
              <a:ext cx="143" cy="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2450" name="Line 306"/>
            <p:cNvSpPr>
              <a:spLocks noChangeShapeType="1"/>
            </p:cNvSpPr>
            <p:nvPr/>
          </p:nvSpPr>
          <p:spPr bwMode="auto">
            <a:xfrm flipH="1">
              <a:off x="4053" y="3864"/>
              <a:ext cx="867" cy="50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2451" name="Freeform 307"/>
            <p:cNvSpPr>
              <a:spLocks/>
            </p:cNvSpPr>
            <p:nvPr/>
          </p:nvSpPr>
          <p:spPr bwMode="auto">
            <a:xfrm>
              <a:off x="4920" y="3749"/>
              <a:ext cx="83" cy="115"/>
            </a:xfrm>
            <a:custGeom>
              <a:avLst/>
              <a:gdLst>
                <a:gd name="T0" fmla="*/ 0 w 145"/>
                <a:gd name="T1" fmla="*/ 203 h 203"/>
                <a:gd name="T2" fmla="*/ 13 w 145"/>
                <a:gd name="T3" fmla="*/ 195 h 203"/>
                <a:gd name="T4" fmla="*/ 26 w 145"/>
                <a:gd name="T5" fmla="*/ 187 h 203"/>
                <a:gd name="T6" fmla="*/ 38 w 145"/>
                <a:gd name="T7" fmla="*/ 179 h 203"/>
                <a:gd name="T8" fmla="*/ 48 w 145"/>
                <a:gd name="T9" fmla="*/ 171 h 203"/>
                <a:gd name="T10" fmla="*/ 60 w 145"/>
                <a:gd name="T11" fmla="*/ 161 h 203"/>
                <a:gd name="T12" fmla="*/ 70 w 145"/>
                <a:gd name="T13" fmla="*/ 153 h 203"/>
                <a:gd name="T14" fmla="*/ 79 w 145"/>
                <a:gd name="T15" fmla="*/ 143 h 203"/>
                <a:gd name="T16" fmla="*/ 88 w 145"/>
                <a:gd name="T17" fmla="*/ 134 h 203"/>
                <a:gd name="T18" fmla="*/ 96 w 145"/>
                <a:gd name="T19" fmla="*/ 125 h 203"/>
                <a:gd name="T20" fmla="*/ 105 w 145"/>
                <a:gd name="T21" fmla="*/ 114 h 203"/>
                <a:gd name="T22" fmla="*/ 111 w 145"/>
                <a:gd name="T23" fmla="*/ 105 h 203"/>
                <a:gd name="T24" fmla="*/ 117 w 145"/>
                <a:gd name="T25" fmla="*/ 95 h 203"/>
                <a:gd name="T26" fmla="*/ 124 w 145"/>
                <a:gd name="T27" fmla="*/ 84 h 203"/>
                <a:gd name="T28" fmla="*/ 128 w 145"/>
                <a:gd name="T29" fmla="*/ 74 h 203"/>
                <a:gd name="T30" fmla="*/ 133 w 145"/>
                <a:gd name="T31" fmla="*/ 64 h 203"/>
                <a:gd name="T32" fmla="*/ 137 w 145"/>
                <a:gd name="T33" fmla="*/ 54 h 203"/>
                <a:gd name="T34" fmla="*/ 140 w 145"/>
                <a:gd name="T35" fmla="*/ 43 h 203"/>
                <a:gd name="T36" fmla="*/ 142 w 145"/>
                <a:gd name="T37" fmla="*/ 32 h 203"/>
                <a:gd name="T38" fmla="*/ 144 w 145"/>
                <a:gd name="T39" fmla="*/ 22 h 203"/>
                <a:gd name="T40" fmla="*/ 145 w 145"/>
                <a:gd name="T41" fmla="*/ 11 h 203"/>
                <a:gd name="T42" fmla="*/ 145 w 145"/>
                <a:gd name="T43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5" h="203">
                  <a:moveTo>
                    <a:pt x="0" y="203"/>
                  </a:moveTo>
                  <a:lnTo>
                    <a:pt x="13" y="195"/>
                  </a:lnTo>
                  <a:lnTo>
                    <a:pt x="26" y="187"/>
                  </a:lnTo>
                  <a:lnTo>
                    <a:pt x="38" y="179"/>
                  </a:lnTo>
                  <a:lnTo>
                    <a:pt x="48" y="171"/>
                  </a:lnTo>
                  <a:lnTo>
                    <a:pt x="60" y="161"/>
                  </a:lnTo>
                  <a:lnTo>
                    <a:pt x="70" y="153"/>
                  </a:lnTo>
                  <a:lnTo>
                    <a:pt x="79" y="143"/>
                  </a:lnTo>
                  <a:lnTo>
                    <a:pt x="88" y="134"/>
                  </a:lnTo>
                  <a:lnTo>
                    <a:pt x="96" y="125"/>
                  </a:lnTo>
                  <a:lnTo>
                    <a:pt x="105" y="114"/>
                  </a:lnTo>
                  <a:lnTo>
                    <a:pt x="111" y="105"/>
                  </a:lnTo>
                  <a:lnTo>
                    <a:pt x="117" y="95"/>
                  </a:lnTo>
                  <a:lnTo>
                    <a:pt x="124" y="84"/>
                  </a:lnTo>
                  <a:lnTo>
                    <a:pt x="128" y="74"/>
                  </a:lnTo>
                  <a:lnTo>
                    <a:pt x="133" y="64"/>
                  </a:lnTo>
                  <a:lnTo>
                    <a:pt x="137" y="54"/>
                  </a:lnTo>
                  <a:lnTo>
                    <a:pt x="140" y="43"/>
                  </a:lnTo>
                  <a:lnTo>
                    <a:pt x="142" y="32"/>
                  </a:lnTo>
                  <a:lnTo>
                    <a:pt x="144" y="22"/>
                  </a:lnTo>
                  <a:lnTo>
                    <a:pt x="145" y="11"/>
                  </a:lnTo>
                  <a:lnTo>
                    <a:pt x="145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2452" name="Freeform 308"/>
            <p:cNvSpPr>
              <a:spLocks/>
            </p:cNvSpPr>
            <p:nvPr/>
          </p:nvSpPr>
          <p:spPr bwMode="auto">
            <a:xfrm>
              <a:off x="3131" y="3813"/>
              <a:ext cx="525" cy="552"/>
            </a:xfrm>
            <a:custGeom>
              <a:avLst/>
              <a:gdLst>
                <a:gd name="T0" fmla="*/ 924 w 924"/>
                <a:gd name="T1" fmla="*/ 974 h 974"/>
                <a:gd name="T2" fmla="*/ 0 w 924"/>
                <a:gd name="T3" fmla="*/ 441 h 974"/>
                <a:gd name="T4" fmla="*/ 0 w 924"/>
                <a:gd name="T5" fmla="*/ 0 h 974"/>
                <a:gd name="T6" fmla="*/ 255 w 924"/>
                <a:gd name="T7" fmla="*/ 147 h 9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24" h="974">
                  <a:moveTo>
                    <a:pt x="924" y="974"/>
                  </a:moveTo>
                  <a:lnTo>
                    <a:pt x="0" y="441"/>
                  </a:lnTo>
                  <a:lnTo>
                    <a:pt x="0" y="0"/>
                  </a:lnTo>
                  <a:lnTo>
                    <a:pt x="255" y="14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2453" name="Freeform 309"/>
            <p:cNvSpPr>
              <a:spLocks/>
            </p:cNvSpPr>
            <p:nvPr/>
          </p:nvSpPr>
          <p:spPr bwMode="auto">
            <a:xfrm>
              <a:off x="3656" y="4365"/>
              <a:ext cx="397" cy="48"/>
            </a:xfrm>
            <a:custGeom>
              <a:avLst/>
              <a:gdLst>
                <a:gd name="T0" fmla="*/ 0 w 700"/>
                <a:gd name="T1" fmla="*/ 0 h 84"/>
                <a:gd name="T2" fmla="*/ 13 w 700"/>
                <a:gd name="T3" fmla="*/ 8 h 84"/>
                <a:gd name="T4" fmla="*/ 27 w 700"/>
                <a:gd name="T5" fmla="*/ 15 h 84"/>
                <a:gd name="T6" fmla="*/ 41 w 700"/>
                <a:gd name="T7" fmla="*/ 22 h 84"/>
                <a:gd name="T8" fmla="*/ 56 w 700"/>
                <a:gd name="T9" fmla="*/ 28 h 84"/>
                <a:gd name="T10" fmla="*/ 71 w 700"/>
                <a:gd name="T11" fmla="*/ 34 h 84"/>
                <a:gd name="T12" fmla="*/ 87 w 700"/>
                <a:gd name="T13" fmla="*/ 41 h 84"/>
                <a:gd name="T14" fmla="*/ 102 w 700"/>
                <a:gd name="T15" fmla="*/ 46 h 84"/>
                <a:gd name="T16" fmla="*/ 119 w 700"/>
                <a:gd name="T17" fmla="*/ 51 h 84"/>
                <a:gd name="T18" fmla="*/ 135 w 700"/>
                <a:gd name="T19" fmla="*/ 56 h 84"/>
                <a:gd name="T20" fmla="*/ 152 w 700"/>
                <a:gd name="T21" fmla="*/ 61 h 84"/>
                <a:gd name="T22" fmla="*/ 169 w 700"/>
                <a:gd name="T23" fmla="*/ 64 h 84"/>
                <a:gd name="T24" fmla="*/ 186 w 700"/>
                <a:gd name="T25" fmla="*/ 68 h 84"/>
                <a:gd name="T26" fmla="*/ 204 w 700"/>
                <a:gd name="T27" fmla="*/ 72 h 84"/>
                <a:gd name="T28" fmla="*/ 222 w 700"/>
                <a:gd name="T29" fmla="*/ 75 h 84"/>
                <a:gd name="T30" fmla="*/ 240 w 700"/>
                <a:gd name="T31" fmla="*/ 77 h 84"/>
                <a:gd name="T32" fmla="*/ 258 w 700"/>
                <a:gd name="T33" fmla="*/ 79 h 84"/>
                <a:gd name="T34" fmla="*/ 276 w 700"/>
                <a:gd name="T35" fmla="*/ 81 h 84"/>
                <a:gd name="T36" fmla="*/ 295 w 700"/>
                <a:gd name="T37" fmla="*/ 82 h 84"/>
                <a:gd name="T38" fmla="*/ 313 w 700"/>
                <a:gd name="T39" fmla="*/ 83 h 84"/>
                <a:gd name="T40" fmla="*/ 332 w 700"/>
                <a:gd name="T41" fmla="*/ 84 h 84"/>
                <a:gd name="T42" fmla="*/ 350 w 700"/>
                <a:gd name="T43" fmla="*/ 84 h 84"/>
                <a:gd name="T44" fmla="*/ 368 w 700"/>
                <a:gd name="T45" fmla="*/ 84 h 84"/>
                <a:gd name="T46" fmla="*/ 387 w 700"/>
                <a:gd name="T47" fmla="*/ 83 h 84"/>
                <a:gd name="T48" fmla="*/ 405 w 700"/>
                <a:gd name="T49" fmla="*/ 82 h 84"/>
                <a:gd name="T50" fmla="*/ 423 w 700"/>
                <a:gd name="T51" fmla="*/ 81 h 84"/>
                <a:gd name="T52" fmla="*/ 442 w 700"/>
                <a:gd name="T53" fmla="*/ 79 h 84"/>
                <a:gd name="T54" fmla="*/ 461 w 700"/>
                <a:gd name="T55" fmla="*/ 77 h 84"/>
                <a:gd name="T56" fmla="*/ 478 w 700"/>
                <a:gd name="T57" fmla="*/ 75 h 84"/>
                <a:gd name="T58" fmla="*/ 496 w 700"/>
                <a:gd name="T59" fmla="*/ 72 h 84"/>
                <a:gd name="T60" fmla="*/ 514 w 700"/>
                <a:gd name="T61" fmla="*/ 68 h 84"/>
                <a:gd name="T62" fmla="*/ 531 w 700"/>
                <a:gd name="T63" fmla="*/ 64 h 84"/>
                <a:gd name="T64" fmla="*/ 548 w 700"/>
                <a:gd name="T65" fmla="*/ 61 h 84"/>
                <a:gd name="T66" fmla="*/ 565 w 700"/>
                <a:gd name="T67" fmla="*/ 56 h 84"/>
                <a:gd name="T68" fmla="*/ 581 w 700"/>
                <a:gd name="T69" fmla="*/ 51 h 84"/>
                <a:gd name="T70" fmla="*/ 598 w 700"/>
                <a:gd name="T71" fmla="*/ 46 h 84"/>
                <a:gd name="T72" fmla="*/ 613 w 700"/>
                <a:gd name="T73" fmla="*/ 41 h 84"/>
                <a:gd name="T74" fmla="*/ 629 w 700"/>
                <a:gd name="T75" fmla="*/ 34 h 84"/>
                <a:gd name="T76" fmla="*/ 644 w 700"/>
                <a:gd name="T77" fmla="*/ 28 h 84"/>
                <a:gd name="T78" fmla="*/ 659 w 700"/>
                <a:gd name="T79" fmla="*/ 22 h 84"/>
                <a:gd name="T80" fmla="*/ 673 w 700"/>
                <a:gd name="T81" fmla="*/ 15 h 84"/>
                <a:gd name="T82" fmla="*/ 686 w 700"/>
                <a:gd name="T83" fmla="*/ 8 h 84"/>
                <a:gd name="T84" fmla="*/ 700 w 700"/>
                <a:gd name="T85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00" h="84">
                  <a:moveTo>
                    <a:pt x="0" y="0"/>
                  </a:moveTo>
                  <a:lnTo>
                    <a:pt x="13" y="8"/>
                  </a:lnTo>
                  <a:lnTo>
                    <a:pt x="27" y="15"/>
                  </a:lnTo>
                  <a:lnTo>
                    <a:pt x="41" y="22"/>
                  </a:lnTo>
                  <a:lnTo>
                    <a:pt x="56" y="28"/>
                  </a:lnTo>
                  <a:lnTo>
                    <a:pt x="71" y="34"/>
                  </a:lnTo>
                  <a:lnTo>
                    <a:pt x="87" y="41"/>
                  </a:lnTo>
                  <a:lnTo>
                    <a:pt x="102" y="46"/>
                  </a:lnTo>
                  <a:lnTo>
                    <a:pt x="119" y="51"/>
                  </a:lnTo>
                  <a:lnTo>
                    <a:pt x="135" y="56"/>
                  </a:lnTo>
                  <a:lnTo>
                    <a:pt x="152" y="61"/>
                  </a:lnTo>
                  <a:lnTo>
                    <a:pt x="169" y="64"/>
                  </a:lnTo>
                  <a:lnTo>
                    <a:pt x="186" y="68"/>
                  </a:lnTo>
                  <a:lnTo>
                    <a:pt x="204" y="72"/>
                  </a:lnTo>
                  <a:lnTo>
                    <a:pt x="222" y="75"/>
                  </a:lnTo>
                  <a:lnTo>
                    <a:pt x="240" y="77"/>
                  </a:lnTo>
                  <a:lnTo>
                    <a:pt x="258" y="79"/>
                  </a:lnTo>
                  <a:lnTo>
                    <a:pt x="276" y="81"/>
                  </a:lnTo>
                  <a:lnTo>
                    <a:pt x="295" y="82"/>
                  </a:lnTo>
                  <a:lnTo>
                    <a:pt x="313" y="83"/>
                  </a:lnTo>
                  <a:lnTo>
                    <a:pt x="332" y="84"/>
                  </a:lnTo>
                  <a:lnTo>
                    <a:pt x="350" y="84"/>
                  </a:lnTo>
                  <a:lnTo>
                    <a:pt x="368" y="84"/>
                  </a:lnTo>
                  <a:lnTo>
                    <a:pt x="387" y="83"/>
                  </a:lnTo>
                  <a:lnTo>
                    <a:pt x="405" y="82"/>
                  </a:lnTo>
                  <a:lnTo>
                    <a:pt x="423" y="81"/>
                  </a:lnTo>
                  <a:lnTo>
                    <a:pt x="442" y="79"/>
                  </a:lnTo>
                  <a:lnTo>
                    <a:pt x="461" y="77"/>
                  </a:lnTo>
                  <a:lnTo>
                    <a:pt x="478" y="75"/>
                  </a:lnTo>
                  <a:lnTo>
                    <a:pt x="496" y="72"/>
                  </a:lnTo>
                  <a:lnTo>
                    <a:pt x="514" y="68"/>
                  </a:lnTo>
                  <a:lnTo>
                    <a:pt x="531" y="64"/>
                  </a:lnTo>
                  <a:lnTo>
                    <a:pt x="548" y="61"/>
                  </a:lnTo>
                  <a:lnTo>
                    <a:pt x="565" y="56"/>
                  </a:lnTo>
                  <a:lnTo>
                    <a:pt x="581" y="51"/>
                  </a:lnTo>
                  <a:lnTo>
                    <a:pt x="598" y="46"/>
                  </a:lnTo>
                  <a:lnTo>
                    <a:pt x="613" y="41"/>
                  </a:lnTo>
                  <a:lnTo>
                    <a:pt x="629" y="34"/>
                  </a:lnTo>
                  <a:lnTo>
                    <a:pt x="644" y="28"/>
                  </a:lnTo>
                  <a:lnTo>
                    <a:pt x="659" y="22"/>
                  </a:lnTo>
                  <a:lnTo>
                    <a:pt x="673" y="15"/>
                  </a:lnTo>
                  <a:lnTo>
                    <a:pt x="686" y="8"/>
                  </a:lnTo>
                  <a:lnTo>
                    <a:pt x="70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2454" name="Line 310"/>
            <p:cNvSpPr>
              <a:spLocks noChangeShapeType="1"/>
            </p:cNvSpPr>
            <p:nvPr/>
          </p:nvSpPr>
          <p:spPr bwMode="auto">
            <a:xfrm flipV="1">
              <a:off x="3274" y="2914"/>
              <a:ext cx="402" cy="98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2455" name="Freeform 311"/>
            <p:cNvSpPr>
              <a:spLocks/>
            </p:cNvSpPr>
            <p:nvPr/>
          </p:nvSpPr>
          <p:spPr bwMode="auto">
            <a:xfrm>
              <a:off x="3636" y="2914"/>
              <a:ext cx="79" cy="362"/>
            </a:xfrm>
            <a:custGeom>
              <a:avLst/>
              <a:gdLst>
                <a:gd name="T0" fmla="*/ 71 w 140"/>
                <a:gd name="T1" fmla="*/ 0 h 641"/>
                <a:gd name="T2" fmla="*/ 64 w 140"/>
                <a:gd name="T3" fmla="*/ 19 h 641"/>
                <a:gd name="T4" fmla="*/ 56 w 140"/>
                <a:gd name="T5" fmla="*/ 39 h 641"/>
                <a:gd name="T6" fmla="*/ 50 w 140"/>
                <a:gd name="T7" fmla="*/ 58 h 641"/>
                <a:gd name="T8" fmla="*/ 43 w 140"/>
                <a:gd name="T9" fmla="*/ 79 h 641"/>
                <a:gd name="T10" fmla="*/ 37 w 140"/>
                <a:gd name="T11" fmla="*/ 98 h 641"/>
                <a:gd name="T12" fmla="*/ 31 w 140"/>
                <a:gd name="T13" fmla="*/ 118 h 641"/>
                <a:gd name="T14" fmla="*/ 26 w 140"/>
                <a:gd name="T15" fmla="*/ 137 h 641"/>
                <a:gd name="T16" fmla="*/ 21 w 140"/>
                <a:gd name="T17" fmla="*/ 156 h 641"/>
                <a:gd name="T18" fmla="*/ 17 w 140"/>
                <a:gd name="T19" fmla="*/ 177 h 641"/>
                <a:gd name="T20" fmla="*/ 14 w 140"/>
                <a:gd name="T21" fmla="*/ 196 h 641"/>
                <a:gd name="T22" fmla="*/ 9 w 140"/>
                <a:gd name="T23" fmla="*/ 215 h 641"/>
                <a:gd name="T24" fmla="*/ 7 w 140"/>
                <a:gd name="T25" fmla="*/ 233 h 641"/>
                <a:gd name="T26" fmla="*/ 5 w 140"/>
                <a:gd name="T27" fmla="*/ 252 h 641"/>
                <a:gd name="T28" fmla="*/ 3 w 140"/>
                <a:gd name="T29" fmla="*/ 270 h 641"/>
                <a:gd name="T30" fmla="*/ 2 w 140"/>
                <a:gd name="T31" fmla="*/ 289 h 641"/>
                <a:gd name="T32" fmla="*/ 1 w 140"/>
                <a:gd name="T33" fmla="*/ 307 h 641"/>
                <a:gd name="T34" fmla="*/ 0 w 140"/>
                <a:gd name="T35" fmla="*/ 325 h 641"/>
                <a:gd name="T36" fmla="*/ 0 w 140"/>
                <a:gd name="T37" fmla="*/ 343 h 641"/>
                <a:gd name="T38" fmla="*/ 1 w 140"/>
                <a:gd name="T39" fmla="*/ 360 h 641"/>
                <a:gd name="T40" fmla="*/ 2 w 140"/>
                <a:gd name="T41" fmla="*/ 377 h 641"/>
                <a:gd name="T42" fmla="*/ 3 w 140"/>
                <a:gd name="T43" fmla="*/ 394 h 641"/>
                <a:gd name="T44" fmla="*/ 5 w 140"/>
                <a:gd name="T45" fmla="*/ 410 h 641"/>
                <a:gd name="T46" fmla="*/ 7 w 140"/>
                <a:gd name="T47" fmla="*/ 426 h 641"/>
                <a:gd name="T48" fmla="*/ 10 w 140"/>
                <a:gd name="T49" fmla="*/ 442 h 641"/>
                <a:gd name="T50" fmla="*/ 14 w 140"/>
                <a:gd name="T51" fmla="*/ 457 h 641"/>
                <a:gd name="T52" fmla="*/ 18 w 140"/>
                <a:gd name="T53" fmla="*/ 471 h 641"/>
                <a:gd name="T54" fmla="*/ 22 w 140"/>
                <a:gd name="T55" fmla="*/ 485 h 641"/>
                <a:gd name="T56" fmla="*/ 27 w 140"/>
                <a:gd name="T57" fmla="*/ 499 h 641"/>
                <a:gd name="T58" fmla="*/ 33 w 140"/>
                <a:gd name="T59" fmla="*/ 513 h 641"/>
                <a:gd name="T60" fmla="*/ 38 w 140"/>
                <a:gd name="T61" fmla="*/ 526 h 641"/>
                <a:gd name="T62" fmla="*/ 44 w 140"/>
                <a:gd name="T63" fmla="*/ 539 h 641"/>
                <a:gd name="T64" fmla="*/ 51 w 140"/>
                <a:gd name="T65" fmla="*/ 550 h 641"/>
                <a:gd name="T66" fmla="*/ 58 w 140"/>
                <a:gd name="T67" fmla="*/ 562 h 641"/>
                <a:gd name="T68" fmla="*/ 66 w 140"/>
                <a:gd name="T69" fmla="*/ 573 h 641"/>
                <a:gd name="T70" fmla="*/ 73 w 140"/>
                <a:gd name="T71" fmla="*/ 583 h 641"/>
                <a:gd name="T72" fmla="*/ 82 w 140"/>
                <a:gd name="T73" fmla="*/ 593 h 641"/>
                <a:gd name="T74" fmla="*/ 90 w 140"/>
                <a:gd name="T75" fmla="*/ 602 h 641"/>
                <a:gd name="T76" fmla="*/ 100 w 140"/>
                <a:gd name="T77" fmla="*/ 612 h 641"/>
                <a:gd name="T78" fmla="*/ 109 w 140"/>
                <a:gd name="T79" fmla="*/ 619 h 641"/>
                <a:gd name="T80" fmla="*/ 119 w 140"/>
                <a:gd name="T81" fmla="*/ 628 h 641"/>
                <a:gd name="T82" fmla="*/ 130 w 140"/>
                <a:gd name="T83" fmla="*/ 634 h 641"/>
                <a:gd name="T84" fmla="*/ 140 w 140"/>
                <a:gd name="T85" fmla="*/ 641 h 6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0" h="641">
                  <a:moveTo>
                    <a:pt x="71" y="0"/>
                  </a:moveTo>
                  <a:lnTo>
                    <a:pt x="64" y="19"/>
                  </a:lnTo>
                  <a:lnTo>
                    <a:pt x="56" y="39"/>
                  </a:lnTo>
                  <a:lnTo>
                    <a:pt x="50" y="58"/>
                  </a:lnTo>
                  <a:lnTo>
                    <a:pt x="43" y="79"/>
                  </a:lnTo>
                  <a:lnTo>
                    <a:pt x="37" y="98"/>
                  </a:lnTo>
                  <a:lnTo>
                    <a:pt x="31" y="118"/>
                  </a:lnTo>
                  <a:lnTo>
                    <a:pt x="26" y="137"/>
                  </a:lnTo>
                  <a:lnTo>
                    <a:pt x="21" y="156"/>
                  </a:lnTo>
                  <a:lnTo>
                    <a:pt x="17" y="177"/>
                  </a:lnTo>
                  <a:lnTo>
                    <a:pt x="14" y="196"/>
                  </a:lnTo>
                  <a:lnTo>
                    <a:pt x="9" y="215"/>
                  </a:lnTo>
                  <a:lnTo>
                    <a:pt x="7" y="233"/>
                  </a:lnTo>
                  <a:lnTo>
                    <a:pt x="5" y="252"/>
                  </a:lnTo>
                  <a:lnTo>
                    <a:pt x="3" y="270"/>
                  </a:lnTo>
                  <a:lnTo>
                    <a:pt x="2" y="289"/>
                  </a:lnTo>
                  <a:lnTo>
                    <a:pt x="1" y="307"/>
                  </a:lnTo>
                  <a:lnTo>
                    <a:pt x="0" y="325"/>
                  </a:lnTo>
                  <a:lnTo>
                    <a:pt x="0" y="343"/>
                  </a:lnTo>
                  <a:lnTo>
                    <a:pt x="1" y="360"/>
                  </a:lnTo>
                  <a:lnTo>
                    <a:pt x="2" y="377"/>
                  </a:lnTo>
                  <a:lnTo>
                    <a:pt x="3" y="394"/>
                  </a:lnTo>
                  <a:lnTo>
                    <a:pt x="5" y="410"/>
                  </a:lnTo>
                  <a:lnTo>
                    <a:pt x="7" y="426"/>
                  </a:lnTo>
                  <a:lnTo>
                    <a:pt x="10" y="442"/>
                  </a:lnTo>
                  <a:lnTo>
                    <a:pt x="14" y="457"/>
                  </a:lnTo>
                  <a:lnTo>
                    <a:pt x="18" y="471"/>
                  </a:lnTo>
                  <a:lnTo>
                    <a:pt x="22" y="485"/>
                  </a:lnTo>
                  <a:lnTo>
                    <a:pt x="27" y="499"/>
                  </a:lnTo>
                  <a:lnTo>
                    <a:pt x="33" y="513"/>
                  </a:lnTo>
                  <a:lnTo>
                    <a:pt x="38" y="526"/>
                  </a:lnTo>
                  <a:lnTo>
                    <a:pt x="44" y="539"/>
                  </a:lnTo>
                  <a:lnTo>
                    <a:pt x="51" y="550"/>
                  </a:lnTo>
                  <a:lnTo>
                    <a:pt x="58" y="562"/>
                  </a:lnTo>
                  <a:lnTo>
                    <a:pt x="66" y="573"/>
                  </a:lnTo>
                  <a:lnTo>
                    <a:pt x="73" y="583"/>
                  </a:lnTo>
                  <a:lnTo>
                    <a:pt x="82" y="593"/>
                  </a:lnTo>
                  <a:lnTo>
                    <a:pt x="90" y="602"/>
                  </a:lnTo>
                  <a:lnTo>
                    <a:pt x="100" y="612"/>
                  </a:lnTo>
                  <a:lnTo>
                    <a:pt x="109" y="619"/>
                  </a:lnTo>
                  <a:lnTo>
                    <a:pt x="119" y="628"/>
                  </a:lnTo>
                  <a:lnTo>
                    <a:pt x="130" y="634"/>
                  </a:lnTo>
                  <a:lnTo>
                    <a:pt x="140" y="64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2456" name="Line 312"/>
            <p:cNvSpPr>
              <a:spLocks noChangeShapeType="1"/>
            </p:cNvSpPr>
            <p:nvPr/>
          </p:nvSpPr>
          <p:spPr bwMode="auto">
            <a:xfrm flipV="1">
              <a:off x="3835" y="3348"/>
              <a:ext cx="0" cy="22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2457" name="Line 313"/>
            <p:cNvSpPr>
              <a:spLocks noChangeShapeType="1"/>
            </p:cNvSpPr>
            <p:nvPr/>
          </p:nvSpPr>
          <p:spPr bwMode="auto">
            <a:xfrm>
              <a:off x="4439" y="3034"/>
              <a:ext cx="103" cy="13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2458" name="Freeform 314"/>
            <p:cNvSpPr>
              <a:spLocks/>
            </p:cNvSpPr>
            <p:nvPr/>
          </p:nvSpPr>
          <p:spPr bwMode="auto">
            <a:xfrm>
              <a:off x="3676" y="3896"/>
              <a:ext cx="357" cy="207"/>
            </a:xfrm>
            <a:custGeom>
              <a:avLst/>
              <a:gdLst>
                <a:gd name="T0" fmla="*/ 1 w 630"/>
                <a:gd name="T1" fmla="*/ 199 h 364"/>
                <a:gd name="T2" fmla="*/ 8 w 630"/>
                <a:gd name="T3" fmla="*/ 225 h 364"/>
                <a:gd name="T4" fmla="*/ 22 w 630"/>
                <a:gd name="T5" fmla="*/ 249 h 364"/>
                <a:gd name="T6" fmla="*/ 42 w 630"/>
                <a:gd name="T7" fmla="*/ 273 h 364"/>
                <a:gd name="T8" fmla="*/ 67 w 630"/>
                <a:gd name="T9" fmla="*/ 294 h 364"/>
                <a:gd name="T10" fmla="*/ 98 w 630"/>
                <a:gd name="T11" fmla="*/ 313 h 364"/>
                <a:gd name="T12" fmla="*/ 132 w 630"/>
                <a:gd name="T13" fmla="*/ 330 h 364"/>
                <a:gd name="T14" fmla="*/ 170 w 630"/>
                <a:gd name="T15" fmla="*/ 344 h 364"/>
                <a:gd name="T16" fmla="*/ 212 w 630"/>
                <a:gd name="T17" fmla="*/ 354 h 364"/>
                <a:gd name="T18" fmla="*/ 255 w 630"/>
                <a:gd name="T19" fmla="*/ 361 h 364"/>
                <a:gd name="T20" fmla="*/ 300 w 630"/>
                <a:gd name="T21" fmla="*/ 363 h 364"/>
                <a:gd name="T22" fmla="*/ 345 w 630"/>
                <a:gd name="T23" fmla="*/ 363 h 364"/>
                <a:gd name="T24" fmla="*/ 390 w 630"/>
                <a:gd name="T25" fmla="*/ 359 h 364"/>
                <a:gd name="T26" fmla="*/ 432 w 630"/>
                <a:gd name="T27" fmla="*/ 350 h 364"/>
                <a:gd name="T28" fmla="*/ 473 w 630"/>
                <a:gd name="T29" fmla="*/ 340 h 364"/>
                <a:gd name="T30" fmla="*/ 510 w 630"/>
                <a:gd name="T31" fmla="*/ 325 h 364"/>
                <a:gd name="T32" fmla="*/ 543 w 630"/>
                <a:gd name="T33" fmla="*/ 308 h 364"/>
                <a:gd name="T34" fmla="*/ 572 w 630"/>
                <a:gd name="T35" fmla="*/ 288 h 364"/>
                <a:gd name="T36" fmla="*/ 595 w 630"/>
                <a:gd name="T37" fmla="*/ 265 h 364"/>
                <a:gd name="T38" fmla="*/ 613 w 630"/>
                <a:gd name="T39" fmla="*/ 242 h 364"/>
                <a:gd name="T40" fmla="*/ 625 w 630"/>
                <a:gd name="T41" fmla="*/ 216 h 364"/>
                <a:gd name="T42" fmla="*/ 630 w 630"/>
                <a:gd name="T43" fmla="*/ 191 h 364"/>
                <a:gd name="T44" fmla="*/ 629 w 630"/>
                <a:gd name="T45" fmla="*/ 164 h 364"/>
                <a:gd name="T46" fmla="*/ 622 w 630"/>
                <a:gd name="T47" fmla="*/ 139 h 364"/>
                <a:gd name="T48" fmla="*/ 608 w 630"/>
                <a:gd name="T49" fmla="*/ 114 h 364"/>
                <a:gd name="T50" fmla="*/ 588 w 630"/>
                <a:gd name="T51" fmla="*/ 91 h 364"/>
                <a:gd name="T52" fmla="*/ 563 w 630"/>
                <a:gd name="T53" fmla="*/ 69 h 364"/>
                <a:gd name="T54" fmla="*/ 532 w 630"/>
                <a:gd name="T55" fmla="*/ 50 h 364"/>
                <a:gd name="T56" fmla="*/ 498 w 630"/>
                <a:gd name="T57" fmla="*/ 33 h 364"/>
                <a:gd name="T58" fmla="*/ 460 w 630"/>
                <a:gd name="T59" fmla="*/ 20 h 364"/>
                <a:gd name="T60" fmla="*/ 418 w 630"/>
                <a:gd name="T61" fmla="*/ 10 h 364"/>
                <a:gd name="T62" fmla="*/ 375 w 630"/>
                <a:gd name="T63" fmla="*/ 3 h 364"/>
                <a:gd name="T64" fmla="*/ 330 w 630"/>
                <a:gd name="T65" fmla="*/ 0 h 364"/>
                <a:gd name="T66" fmla="*/ 285 w 630"/>
                <a:gd name="T67" fmla="*/ 0 h 364"/>
                <a:gd name="T68" fmla="*/ 240 w 630"/>
                <a:gd name="T69" fmla="*/ 4 h 364"/>
                <a:gd name="T70" fmla="*/ 198 w 630"/>
                <a:gd name="T71" fmla="*/ 13 h 364"/>
                <a:gd name="T72" fmla="*/ 157 w 630"/>
                <a:gd name="T73" fmla="*/ 24 h 364"/>
                <a:gd name="T74" fmla="*/ 120 w 630"/>
                <a:gd name="T75" fmla="*/ 38 h 364"/>
                <a:gd name="T76" fmla="*/ 87 w 630"/>
                <a:gd name="T77" fmla="*/ 57 h 364"/>
                <a:gd name="T78" fmla="*/ 58 w 630"/>
                <a:gd name="T79" fmla="*/ 76 h 364"/>
                <a:gd name="T80" fmla="*/ 35 w 630"/>
                <a:gd name="T81" fmla="*/ 98 h 364"/>
                <a:gd name="T82" fmla="*/ 17 w 630"/>
                <a:gd name="T83" fmla="*/ 123 h 364"/>
                <a:gd name="T84" fmla="*/ 5 w 630"/>
                <a:gd name="T85" fmla="*/ 147 h 364"/>
                <a:gd name="T86" fmla="*/ 0 w 630"/>
                <a:gd name="T87" fmla="*/ 17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30" h="364">
                  <a:moveTo>
                    <a:pt x="0" y="182"/>
                  </a:moveTo>
                  <a:lnTo>
                    <a:pt x="0" y="191"/>
                  </a:lnTo>
                  <a:lnTo>
                    <a:pt x="1" y="199"/>
                  </a:lnTo>
                  <a:lnTo>
                    <a:pt x="3" y="208"/>
                  </a:lnTo>
                  <a:lnTo>
                    <a:pt x="5" y="216"/>
                  </a:lnTo>
                  <a:lnTo>
                    <a:pt x="8" y="225"/>
                  </a:lnTo>
                  <a:lnTo>
                    <a:pt x="13" y="233"/>
                  </a:lnTo>
                  <a:lnTo>
                    <a:pt x="17" y="242"/>
                  </a:lnTo>
                  <a:lnTo>
                    <a:pt x="22" y="249"/>
                  </a:lnTo>
                  <a:lnTo>
                    <a:pt x="29" y="258"/>
                  </a:lnTo>
                  <a:lnTo>
                    <a:pt x="35" y="265"/>
                  </a:lnTo>
                  <a:lnTo>
                    <a:pt x="42" y="273"/>
                  </a:lnTo>
                  <a:lnTo>
                    <a:pt x="50" y="280"/>
                  </a:lnTo>
                  <a:lnTo>
                    <a:pt x="58" y="288"/>
                  </a:lnTo>
                  <a:lnTo>
                    <a:pt x="67" y="294"/>
                  </a:lnTo>
                  <a:lnTo>
                    <a:pt x="76" y="301"/>
                  </a:lnTo>
                  <a:lnTo>
                    <a:pt x="87" y="308"/>
                  </a:lnTo>
                  <a:lnTo>
                    <a:pt x="98" y="313"/>
                  </a:lnTo>
                  <a:lnTo>
                    <a:pt x="108" y="320"/>
                  </a:lnTo>
                  <a:lnTo>
                    <a:pt x="120" y="325"/>
                  </a:lnTo>
                  <a:lnTo>
                    <a:pt x="132" y="330"/>
                  </a:lnTo>
                  <a:lnTo>
                    <a:pt x="145" y="334"/>
                  </a:lnTo>
                  <a:lnTo>
                    <a:pt x="157" y="340"/>
                  </a:lnTo>
                  <a:lnTo>
                    <a:pt x="170" y="344"/>
                  </a:lnTo>
                  <a:lnTo>
                    <a:pt x="184" y="347"/>
                  </a:lnTo>
                  <a:lnTo>
                    <a:pt x="198" y="350"/>
                  </a:lnTo>
                  <a:lnTo>
                    <a:pt x="212" y="354"/>
                  </a:lnTo>
                  <a:lnTo>
                    <a:pt x="227" y="357"/>
                  </a:lnTo>
                  <a:lnTo>
                    <a:pt x="240" y="359"/>
                  </a:lnTo>
                  <a:lnTo>
                    <a:pt x="255" y="361"/>
                  </a:lnTo>
                  <a:lnTo>
                    <a:pt x="270" y="362"/>
                  </a:lnTo>
                  <a:lnTo>
                    <a:pt x="285" y="363"/>
                  </a:lnTo>
                  <a:lnTo>
                    <a:pt x="300" y="363"/>
                  </a:lnTo>
                  <a:lnTo>
                    <a:pt x="315" y="364"/>
                  </a:lnTo>
                  <a:lnTo>
                    <a:pt x="330" y="363"/>
                  </a:lnTo>
                  <a:lnTo>
                    <a:pt x="345" y="363"/>
                  </a:lnTo>
                  <a:lnTo>
                    <a:pt x="360" y="362"/>
                  </a:lnTo>
                  <a:lnTo>
                    <a:pt x="375" y="361"/>
                  </a:lnTo>
                  <a:lnTo>
                    <a:pt x="390" y="359"/>
                  </a:lnTo>
                  <a:lnTo>
                    <a:pt x="403" y="357"/>
                  </a:lnTo>
                  <a:lnTo>
                    <a:pt x="418" y="354"/>
                  </a:lnTo>
                  <a:lnTo>
                    <a:pt x="432" y="350"/>
                  </a:lnTo>
                  <a:lnTo>
                    <a:pt x="446" y="347"/>
                  </a:lnTo>
                  <a:lnTo>
                    <a:pt x="460" y="344"/>
                  </a:lnTo>
                  <a:lnTo>
                    <a:pt x="473" y="340"/>
                  </a:lnTo>
                  <a:lnTo>
                    <a:pt x="485" y="334"/>
                  </a:lnTo>
                  <a:lnTo>
                    <a:pt x="498" y="330"/>
                  </a:lnTo>
                  <a:lnTo>
                    <a:pt x="510" y="325"/>
                  </a:lnTo>
                  <a:lnTo>
                    <a:pt x="522" y="320"/>
                  </a:lnTo>
                  <a:lnTo>
                    <a:pt x="532" y="313"/>
                  </a:lnTo>
                  <a:lnTo>
                    <a:pt x="543" y="308"/>
                  </a:lnTo>
                  <a:lnTo>
                    <a:pt x="553" y="301"/>
                  </a:lnTo>
                  <a:lnTo>
                    <a:pt x="563" y="294"/>
                  </a:lnTo>
                  <a:lnTo>
                    <a:pt x="572" y="288"/>
                  </a:lnTo>
                  <a:lnTo>
                    <a:pt x="580" y="280"/>
                  </a:lnTo>
                  <a:lnTo>
                    <a:pt x="588" y="273"/>
                  </a:lnTo>
                  <a:lnTo>
                    <a:pt x="595" y="265"/>
                  </a:lnTo>
                  <a:lnTo>
                    <a:pt x="601" y="258"/>
                  </a:lnTo>
                  <a:lnTo>
                    <a:pt x="608" y="249"/>
                  </a:lnTo>
                  <a:lnTo>
                    <a:pt x="613" y="242"/>
                  </a:lnTo>
                  <a:lnTo>
                    <a:pt x="617" y="233"/>
                  </a:lnTo>
                  <a:lnTo>
                    <a:pt x="622" y="225"/>
                  </a:lnTo>
                  <a:lnTo>
                    <a:pt x="625" y="216"/>
                  </a:lnTo>
                  <a:lnTo>
                    <a:pt x="627" y="208"/>
                  </a:lnTo>
                  <a:lnTo>
                    <a:pt x="629" y="199"/>
                  </a:lnTo>
                  <a:lnTo>
                    <a:pt x="630" y="191"/>
                  </a:lnTo>
                  <a:lnTo>
                    <a:pt x="630" y="182"/>
                  </a:lnTo>
                  <a:lnTo>
                    <a:pt x="630" y="173"/>
                  </a:lnTo>
                  <a:lnTo>
                    <a:pt x="629" y="164"/>
                  </a:lnTo>
                  <a:lnTo>
                    <a:pt x="627" y="156"/>
                  </a:lnTo>
                  <a:lnTo>
                    <a:pt x="625" y="147"/>
                  </a:lnTo>
                  <a:lnTo>
                    <a:pt x="622" y="139"/>
                  </a:lnTo>
                  <a:lnTo>
                    <a:pt x="617" y="130"/>
                  </a:lnTo>
                  <a:lnTo>
                    <a:pt x="613" y="123"/>
                  </a:lnTo>
                  <a:lnTo>
                    <a:pt x="608" y="114"/>
                  </a:lnTo>
                  <a:lnTo>
                    <a:pt x="601" y="107"/>
                  </a:lnTo>
                  <a:lnTo>
                    <a:pt x="595" y="98"/>
                  </a:lnTo>
                  <a:lnTo>
                    <a:pt x="588" y="91"/>
                  </a:lnTo>
                  <a:lnTo>
                    <a:pt x="580" y="83"/>
                  </a:lnTo>
                  <a:lnTo>
                    <a:pt x="572" y="76"/>
                  </a:lnTo>
                  <a:lnTo>
                    <a:pt x="563" y="69"/>
                  </a:lnTo>
                  <a:lnTo>
                    <a:pt x="553" y="63"/>
                  </a:lnTo>
                  <a:lnTo>
                    <a:pt x="543" y="57"/>
                  </a:lnTo>
                  <a:lnTo>
                    <a:pt x="532" y="50"/>
                  </a:lnTo>
                  <a:lnTo>
                    <a:pt x="522" y="44"/>
                  </a:lnTo>
                  <a:lnTo>
                    <a:pt x="510" y="38"/>
                  </a:lnTo>
                  <a:lnTo>
                    <a:pt x="498" y="33"/>
                  </a:lnTo>
                  <a:lnTo>
                    <a:pt x="485" y="29"/>
                  </a:lnTo>
                  <a:lnTo>
                    <a:pt x="473" y="24"/>
                  </a:lnTo>
                  <a:lnTo>
                    <a:pt x="460" y="20"/>
                  </a:lnTo>
                  <a:lnTo>
                    <a:pt x="446" y="16"/>
                  </a:lnTo>
                  <a:lnTo>
                    <a:pt x="432" y="13"/>
                  </a:lnTo>
                  <a:lnTo>
                    <a:pt x="418" y="10"/>
                  </a:lnTo>
                  <a:lnTo>
                    <a:pt x="403" y="6"/>
                  </a:lnTo>
                  <a:lnTo>
                    <a:pt x="390" y="4"/>
                  </a:lnTo>
                  <a:lnTo>
                    <a:pt x="375" y="3"/>
                  </a:lnTo>
                  <a:lnTo>
                    <a:pt x="360" y="1"/>
                  </a:lnTo>
                  <a:lnTo>
                    <a:pt x="345" y="0"/>
                  </a:lnTo>
                  <a:lnTo>
                    <a:pt x="330" y="0"/>
                  </a:lnTo>
                  <a:lnTo>
                    <a:pt x="315" y="0"/>
                  </a:lnTo>
                  <a:lnTo>
                    <a:pt x="300" y="0"/>
                  </a:lnTo>
                  <a:lnTo>
                    <a:pt x="285" y="0"/>
                  </a:lnTo>
                  <a:lnTo>
                    <a:pt x="270" y="1"/>
                  </a:lnTo>
                  <a:lnTo>
                    <a:pt x="255" y="3"/>
                  </a:lnTo>
                  <a:lnTo>
                    <a:pt x="240" y="4"/>
                  </a:lnTo>
                  <a:lnTo>
                    <a:pt x="227" y="6"/>
                  </a:lnTo>
                  <a:lnTo>
                    <a:pt x="212" y="10"/>
                  </a:lnTo>
                  <a:lnTo>
                    <a:pt x="198" y="13"/>
                  </a:lnTo>
                  <a:lnTo>
                    <a:pt x="184" y="16"/>
                  </a:lnTo>
                  <a:lnTo>
                    <a:pt x="170" y="20"/>
                  </a:lnTo>
                  <a:lnTo>
                    <a:pt x="157" y="24"/>
                  </a:lnTo>
                  <a:lnTo>
                    <a:pt x="145" y="29"/>
                  </a:lnTo>
                  <a:lnTo>
                    <a:pt x="132" y="33"/>
                  </a:lnTo>
                  <a:lnTo>
                    <a:pt x="120" y="38"/>
                  </a:lnTo>
                  <a:lnTo>
                    <a:pt x="108" y="44"/>
                  </a:lnTo>
                  <a:lnTo>
                    <a:pt x="98" y="50"/>
                  </a:lnTo>
                  <a:lnTo>
                    <a:pt x="87" y="57"/>
                  </a:lnTo>
                  <a:lnTo>
                    <a:pt x="76" y="63"/>
                  </a:lnTo>
                  <a:lnTo>
                    <a:pt x="67" y="69"/>
                  </a:lnTo>
                  <a:lnTo>
                    <a:pt x="58" y="76"/>
                  </a:lnTo>
                  <a:lnTo>
                    <a:pt x="50" y="83"/>
                  </a:lnTo>
                  <a:lnTo>
                    <a:pt x="42" y="91"/>
                  </a:lnTo>
                  <a:lnTo>
                    <a:pt x="35" y="98"/>
                  </a:lnTo>
                  <a:lnTo>
                    <a:pt x="29" y="107"/>
                  </a:lnTo>
                  <a:lnTo>
                    <a:pt x="22" y="114"/>
                  </a:lnTo>
                  <a:lnTo>
                    <a:pt x="17" y="123"/>
                  </a:lnTo>
                  <a:lnTo>
                    <a:pt x="13" y="130"/>
                  </a:lnTo>
                  <a:lnTo>
                    <a:pt x="8" y="139"/>
                  </a:lnTo>
                  <a:lnTo>
                    <a:pt x="5" y="147"/>
                  </a:lnTo>
                  <a:lnTo>
                    <a:pt x="3" y="156"/>
                  </a:lnTo>
                  <a:lnTo>
                    <a:pt x="1" y="164"/>
                  </a:lnTo>
                  <a:lnTo>
                    <a:pt x="0" y="173"/>
                  </a:lnTo>
                  <a:lnTo>
                    <a:pt x="0" y="182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2459" name="Line 315"/>
            <p:cNvSpPr>
              <a:spLocks noChangeShapeType="1"/>
            </p:cNvSpPr>
            <p:nvPr/>
          </p:nvSpPr>
          <p:spPr bwMode="auto">
            <a:xfrm flipV="1">
              <a:off x="4053" y="3904"/>
              <a:ext cx="362" cy="21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2460" name="Freeform 316"/>
            <p:cNvSpPr>
              <a:spLocks/>
            </p:cNvSpPr>
            <p:nvPr/>
          </p:nvSpPr>
          <p:spPr bwMode="auto">
            <a:xfrm>
              <a:off x="3656" y="4115"/>
              <a:ext cx="397" cy="48"/>
            </a:xfrm>
            <a:custGeom>
              <a:avLst/>
              <a:gdLst>
                <a:gd name="T0" fmla="*/ 0 w 700"/>
                <a:gd name="T1" fmla="*/ 0 h 84"/>
                <a:gd name="T2" fmla="*/ 13 w 700"/>
                <a:gd name="T3" fmla="*/ 8 h 84"/>
                <a:gd name="T4" fmla="*/ 27 w 700"/>
                <a:gd name="T5" fmla="*/ 14 h 84"/>
                <a:gd name="T6" fmla="*/ 41 w 700"/>
                <a:gd name="T7" fmla="*/ 22 h 84"/>
                <a:gd name="T8" fmla="*/ 56 w 700"/>
                <a:gd name="T9" fmla="*/ 28 h 84"/>
                <a:gd name="T10" fmla="*/ 71 w 700"/>
                <a:gd name="T11" fmla="*/ 35 h 84"/>
                <a:gd name="T12" fmla="*/ 87 w 700"/>
                <a:gd name="T13" fmla="*/ 40 h 84"/>
                <a:gd name="T14" fmla="*/ 102 w 700"/>
                <a:gd name="T15" fmla="*/ 45 h 84"/>
                <a:gd name="T16" fmla="*/ 119 w 700"/>
                <a:gd name="T17" fmla="*/ 50 h 84"/>
                <a:gd name="T18" fmla="*/ 135 w 700"/>
                <a:gd name="T19" fmla="*/ 56 h 84"/>
                <a:gd name="T20" fmla="*/ 152 w 700"/>
                <a:gd name="T21" fmla="*/ 60 h 84"/>
                <a:gd name="T22" fmla="*/ 169 w 700"/>
                <a:gd name="T23" fmla="*/ 64 h 84"/>
                <a:gd name="T24" fmla="*/ 186 w 700"/>
                <a:gd name="T25" fmla="*/ 68 h 84"/>
                <a:gd name="T26" fmla="*/ 204 w 700"/>
                <a:gd name="T27" fmla="*/ 71 h 84"/>
                <a:gd name="T28" fmla="*/ 222 w 700"/>
                <a:gd name="T29" fmla="*/ 74 h 84"/>
                <a:gd name="T30" fmla="*/ 240 w 700"/>
                <a:gd name="T31" fmla="*/ 77 h 84"/>
                <a:gd name="T32" fmla="*/ 258 w 700"/>
                <a:gd name="T33" fmla="*/ 79 h 84"/>
                <a:gd name="T34" fmla="*/ 276 w 700"/>
                <a:gd name="T35" fmla="*/ 80 h 84"/>
                <a:gd name="T36" fmla="*/ 295 w 700"/>
                <a:gd name="T37" fmla="*/ 82 h 84"/>
                <a:gd name="T38" fmla="*/ 313 w 700"/>
                <a:gd name="T39" fmla="*/ 84 h 84"/>
                <a:gd name="T40" fmla="*/ 332 w 700"/>
                <a:gd name="T41" fmla="*/ 84 h 84"/>
                <a:gd name="T42" fmla="*/ 350 w 700"/>
                <a:gd name="T43" fmla="*/ 84 h 84"/>
                <a:gd name="T44" fmla="*/ 368 w 700"/>
                <a:gd name="T45" fmla="*/ 84 h 84"/>
                <a:gd name="T46" fmla="*/ 387 w 700"/>
                <a:gd name="T47" fmla="*/ 84 h 84"/>
                <a:gd name="T48" fmla="*/ 405 w 700"/>
                <a:gd name="T49" fmla="*/ 82 h 84"/>
                <a:gd name="T50" fmla="*/ 423 w 700"/>
                <a:gd name="T51" fmla="*/ 80 h 84"/>
                <a:gd name="T52" fmla="*/ 442 w 700"/>
                <a:gd name="T53" fmla="*/ 79 h 84"/>
                <a:gd name="T54" fmla="*/ 461 w 700"/>
                <a:gd name="T55" fmla="*/ 77 h 84"/>
                <a:gd name="T56" fmla="*/ 478 w 700"/>
                <a:gd name="T57" fmla="*/ 74 h 84"/>
                <a:gd name="T58" fmla="*/ 496 w 700"/>
                <a:gd name="T59" fmla="*/ 71 h 84"/>
                <a:gd name="T60" fmla="*/ 514 w 700"/>
                <a:gd name="T61" fmla="*/ 68 h 84"/>
                <a:gd name="T62" fmla="*/ 531 w 700"/>
                <a:gd name="T63" fmla="*/ 64 h 84"/>
                <a:gd name="T64" fmla="*/ 548 w 700"/>
                <a:gd name="T65" fmla="*/ 60 h 84"/>
                <a:gd name="T66" fmla="*/ 565 w 700"/>
                <a:gd name="T67" fmla="*/ 56 h 84"/>
                <a:gd name="T68" fmla="*/ 581 w 700"/>
                <a:gd name="T69" fmla="*/ 50 h 84"/>
                <a:gd name="T70" fmla="*/ 598 w 700"/>
                <a:gd name="T71" fmla="*/ 45 h 84"/>
                <a:gd name="T72" fmla="*/ 613 w 700"/>
                <a:gd name="T73" fmla="*/ 40 h 84"/>
                <a:gd name="T74" fmla="*/ 629 w 700"/>
                <a:gd name="T75" fmla="*/ 35 h 84"/>
                <a:gd name="T76" fmla="*/ 644 w 700"/>
                <a:gd name="T77" fmla="*/ 28 h 84"/>
                <a:gd name="T78" fmla="*/ 659 w 700"/>
                <a:gd name="T79" fmla="*/ 22 h 84"/>
                <a:gd name="T80" fmla="*/ 673 w 700"/>
                <a:gd name="T81" fmla="*/ 14 h 84"/>
                <a:gd name="T82" fmla="*/ 686 w 700"/>
                <a:gd name="T83" fmla="*/ 8 h 84"/>
                <a:gd name="T84" fmla="*/ 700 w 700"/>
                <a:gd name="T85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00" h="84">
                  <a:moveTo>
                    <a:pt x="0" y="0"/>
                  </a:moveTo>
                  <a:lnTo>
                    <a:pt x="13" y="8"/>
                  </a:lnTo>
                  <a:lnTo>
                    <a:pt x="27" y="14"/>
                  </a:lnTo>
                  <a:lnTo>
                    <a:pt x="41" y="22"/>
                  </a:lnTo>
                  <a:lnTo>
                    <a:pt x="56" y="28"/>
                  </a:lnTo>
                  <a:lnTo>
                    <a:pt x="71" y="35"/>
                  </a:lnTo>
                  <a:lnTo>
                    <a:pt x="87" y="40"/>
                  </a:lnTo>
                  <a:lnTo>
                    <a:pt x="102" y="45"/>
                  </a:lnTo>
                  <a:lnTo>
                    <a:pt x="119" y="50"/>
                  </a:lnTo>
                  <a:lnTo>
                    <a:pt x="135" y="56"/>
                  </a:lnTo>
                  <a:lnTo>
                    <a:pt x="152" y="60"/>
                  </a:lnTo>
                  <a:lnTo>
                    <a:pt x="169" y="64"/>
                  </a:lnTo>
                  <a:lnTo>
                    <a:pt x="186" y="68"/>
                  </a:lnTo>
                  <a:lnTo>
                    <a:pt x="204" y="71"/>
                  </a:lnTo>
                  <a:lnTo>
                    <a:pt x="222" y="74"/>
                  </a:lnTo>
                  <a:lnTo>
                    <a:pt x="240" y="77"/>
                  </a:lnTo>
                  <a:lnTo>
                    <a:pt x="258" y="79"/>
                  </a:lnTo>
                  <a:lnTo>
                    <a:pt x="276" y="80"/>
                  </a:lnTo>
                  <a:lnTo>
                    <a:pt x="295" y="82"/>
                  </a:lnTo>
                  <a:lnTo>
                    <a:pt x="313" y="84"/>
                  </a:lnTo>
                  <a:lnTo>
                    <a:pt x="332" y="84"/>
                  </a:lnTo>
                  <a:lnTo>
                    <a:pt x="350" y="84"/>
                  </a:lnTo>
                  <a:lnTo>
                    <a:pt x="368" y="84"/>
                  </a:lnTo>
                  <a:lnTo>
                    <a:pt x="387" y="84"/>
                  </a:lnTo>
                  <a:lnTo>
                    <a:pt x="405" y="82"/>
                  </a:lnTo>
                  <a:lnTo>
                    <a:pt x="423" y="80"/>
                  </a:lnTo>
                  <a:lnTo>
                    <a:pt x="442" y="79"/>
                  </a:lnTo>
                  <a:lnTo>
                    <a:pt x="461" y="77"/>
                  </a:lnTo>
                  <a:lnTo>
                    <a:pt x="478" y="74"/>
                  </a:lnTo>
                  <a:lnTo>
                    <a:pt x="496" y="71"/>
                  </a:lnTo>
                  <a:lnTo>
                    <a:pt x="514" y="68"/>
                  </a:lnTo>
                  <a:lnTo>
                    <a:pt x="531" y="64"/>
                  </a:lnTo>
                  <a:lnTo>
                    <a:pt x="548" y="60"/>
                  </a:lnTo>
                  <a:lnTo>
                    <a:pt x="565" y="56"/>
                  </a:lnTo>
                  <a:lnTo>
                    <a:pt x="581" y="50"/>
                  </a:lnTo>
                  <a:lnTo>
                    <a:pt x="598" y="45"/>
                  </a:lnTo>
                  <a:lnTo>
                    <a:pt x="613" y="40"/>
                  </a:lnTo>
                  <a:lnTo>
                    <a:pt x="629" y="35"/>
                  </a:lnTo>
                  <a:lnTo>
                    <a:pt x="644" y="28"/>
                  </a:lnTo>
                  <a:lnTo>
                    <a:pt x="659" y="22"/>
                  </a:lnTo>
                  <a:lnTo>
                    <a:pt x="673" y="14"/>
                  </a:lnTo>
                  <a:lnTo>
                    <a:pt x="686" y="8"/>
                  </a:lnTo>
                  <a:lnTo>
                    <a:pt x="70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2461" name="Freeform 317"/>
            <p:cNvSpPr>
              <a:spLocks/>
            </p:cNvSpPr>
            <p:nvPr/>
          </p:nvSpPr>
          <p:spPr bwMode="auto">
            <a:xfrm>
              <a:off x="3274" y="3570"/>
              <a:ext cx="1141" cy="545"/>
            </a:xfrm>
            <a:custGeom>
              <a:avLst/>
              <a:gdLst>
                <a:gd name="T0" fmla="*/ 669 w 2006"/>
                <a:gd name="T1" fmla="*/ 957 h 957"/>
                <a:gd name="T2" fmla="*/ 0 w 2006"/>
                <a:gd name="T3" fmla="*/ 571 h 957"/>
                <a:gd name="T4" fmla="*/ 987 w 2006"/>
                <a:gd name="T5" fmla="*/ 0 h 957"/>
                <a:gd name="T6" fmla="*/ 2006 w 2006"/>
                <a:gd name="T7" fmla="*/ 589 h 9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06" h="957">
                  <a:moveTo>
                    <a:pt x="669" y="957"/>
                  </a:moveTo>
                  <a:lnTo>
                    <a:pt x="0" y="571"/>
                  </a:lnTo>
                  <a:lnTo>
                    <a:pt x="987" y="0"/>
                  </a:lnTo>
                  <a:lnTo>
                    <a:pt x="2006" y="58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2462" name="Freeform 318"/>
            <p:cNvSpPr>
              <a:spLocks/>
            </p:cNvSpPr>
            <p:nvPr/>
          </p:nvSpPr>
          <p:spPr bwMode="auto">
            <a:xfrm>
              <a:off x="4542" y="3395"/>
              <a:ext cx="358" cy="207"/>
            </a:xfrm>
            <a:custGeom>
              <a:avLst/>
              <a:gdLst>
                <a:gd name="T0" fmla="*/ 2 w 630"/>
                <a:gd name="T1" fmla="*/ 201 h 364"/>
                <a:gd name="T2" fmla="*/ 9 w 630"/>
                <a:gd name="T3" fmla="*/ 226 h 364"/>
                <a:gd name="T4" fmla="*/ 22 w 630"/>
                <a:gd name="T5" fmla="*/ 251 h 364"/>
                <a:gd name="T6" fmla="*/ 42 w 630"/>
                <a:gd name="T7" fmla="*/ 274 h 364"/>
                <a:gd name="T8" fmla="*/ 68 w 630"/>
                <a:gd name="T9" fmla="*/ 295 h 364"/>
                <a:gd name="T10" fmla="*/ 98 w 630"/>
                <a:gd name="T11" fmla="*/ 314 h 364"/>
                <a:gd name="T12" fmla="*/ 133 w 630"/>
                <a:gd name="T13" fmla="*/ 331 h 364"/>
                <a:gd name="T14" fmla="*/ 171 w 630"/>
                <a:gd name="T15" fmla="*/ 344 h 364"/>
                <a:gd name="T16" fmla="*/ 212 w 630"/>
                <a:gd name="T17" fmla="*/ 355 h 364"/>
                <a:gd name="T18" fmla="*/ 255 w 630"/>
                <a:gd name="T19" fmla="*/ 361 h 364"/>
                <a:gd name="T20" fmla="*/ 300 w 630"/>
                <a:gd name="T21" fmla="*/ 364 h 364"/>
                <a:gd name="T22" fmla="*/ 345 w 630"/>
                <a:gd name="T23" fmla="*/ 364 h 364"/>
                <a:gd name="T24" fmla="*/ 390 w 630"/>
                <a:gd name="T25" fmla="*/ 360 h 364"/>
                <a:gd name="T26" fmla="*/ 432 w 630"/>
                <a:gd name="T27" fmla="*/ 352 h 364"/>
                <a:gd name="T28" fmla="*/ 473 w 630"/>
                <a:gd name="T29" fmla="*/ 340 h 364"/>
                <a:gd name="T30" fmla="*/ 510 w 630"/>
                <a:gd name="T31" fmla="*/ 326 h 364"/>
                <a:gd name="T32" fmla="*/ 543 w 630"/>
                <a:gd name="T33" fmla="*/ 308 h 364"/>
                <a:gd name="T34" fmla="*/ 572 w 630"/>
                <a:gd name="T35" fmla="*/ 289 h 364"/>
                <a:gd name="T36" fmla="*/ 595 w 630"/>
                <a:gd name="T37" fmla="*/ 267 h 364"/>
                <a:gd name="T38" fmla="*/ 613 w 630"/>
                <a:gd name="T39" fmla="*/ 242 h 364"/>
                <a:gd name="T40" fmla="*/ 625 w 630"/>
                <a:gd name="T41" fmla="*/ 218 h 364"/>
                <a:gd name="T42" fmla="*/ 630 w 630"/>
                <a:gd name="T43" fmla="*/ 191 h 364"/>
                <a:gd name="T44" fmla="*/ 629 w 630"/>
                <a:gd name="T45" fmla="*/ 165 h 364"/>
                <a:gd name="T46" fmla="*/ 622 w 630"/>
                <a:gd name="T47" fmla="*/ 140 h 364"/>
                <a:gd name="T48" fmla="*/ 608 w 630"/>
                <a:gd name="T49" fmla="*/ 115 h 364"/>
                <a:gd name="T50" fmla="*/ 589 w 630"/>
                <a:gd name="T51" fmla="*/ 92 h 364"/>
                <a:gd name="T52" fmla="*/ 563 w 630"/>
                <a:gd name="T53" fmla="*/ 71 h 364"/>
                <a:gd name="T54" fmla="*/ 532 w 630"/>
                <a:gd name="T55" fmla="*/ 51 h 364"/>
                <a:gd name="T56" fmla="*/ 498 w 630"/>
                <a:gd name="T57" fmla="*/ 34 h 364"/>
                <a:gd name="T58" fmla="*/ 460 w 630"/>
                <a:gd name="T59" fmla="*/ 21 h 364"/>
                <a:gd name="T60" fmla="*/ 418 w 630"/>
                <a:gd name="T61" fmla="*/ 11 h 364"/>
                <a:gd name="T62" fmla="*/ 375 w 630"/>
                <a:gd name="T63" fmla="*/ 4 h 364"/>
                <a:gd name="T64" fmla="*/ 330 w 630"/>
                <a:gd name="T65" fmla="*/ 0 h 364"/>
                <a:gd name="T66" fmla="*/ 285 w 630"/>
                <a:gd name="T67" fmla="*/ 1 h 364"/>
                <a:gd name="T68" fmla="*/ 240 w 630"/>
                <a:gd name="T69" fmla="*/ 6 h 364"/>
                <a:gd name="T70" fmla="*/ 198 w 630"/>
                <a:gd name="T71" fmla="*/ 14 h 364"/>
                <a:gd name="T72" fmla="*/ 157 w 630"/>
                <a:gd name="T73" fmla="*/ 25 h 364"/>
                <a:gd name="T74" fmla="*/ 120 w 630"/>
                <a:gd name="T75" fmla="*/ 40 h 364"/>
                <a:gd name="T76" fmla="*/ 87 w 630"/>
                <a:gd name="T77" fmla="*/ 57 h 364"/>
                <a:gd name="T78" fmla="*/ 58 w 630"/>
                <a:gd name="T79" fmla="*/ 77 h 364"/>
                <a:gd name="T80" fmla="*/ 35 w 630"/>
                <a:gd name="T81" fmla="*/ 99 h 364"/>
                <a:gd name="T82" fmla="*/ 17 w 630"/>
                <a:gd name="T83" fmla="*/ 123 h 364"/>
                <a:gd name="T84" fmla="*/ 6 w 630"/>
                <a:gd name="T85" fmla="*/ 148 h 364"/>
                <a:gd name="T86" fmla="*/ 1 w 630"/>
                <a:gd name="T87" fmla="*/ 174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30" h="364">
                  <a:moveTo>
                    <a:pt x="0" y="182"/>
                  </a:moveTo>
                  <a:lnTo>
                    <a:pt x="1" y="191"/>
                  </a:lnTo>
                  <a:lnTo>
                    <a:pt x="2" y="201"/>
                  </a:lnTo>
                  <a:lnTo>
                    <a:pt x="3" y="209"/>
                  </a:lnTo>
                  <a:lnTo>
                    <a:pt x="6" y="218"/>
                  </a:lnTo>
                  <a:lnTo>
                    <a:pt x="9" y="226"/>
                  </a:lnTo>
                  <a:lnTo>
                    <a:pt x="13" y="234"/>
                  </a:lnTo>
                  <a:lnTo>
                    <a:pt x="17" y="242"/>
                  </a:lnTo>
                  <a:lnTo>
                    <a:pt x="22" y="251"/>
                  </a:lnTo>
                  <a:lnTo>
                    <a:pt x="29" y="258"/>
                  </a:lnTo>
                  <a:lnTo>
                    <a:pt x="35" y="267"/>
                  </a:lnTo>
                  <a:lnTo>
                    <a:pt x="42" y="274"/>
                  </a:lnTo>
                  <a:lnTo>
                    <a:pt x="50" y="281"/>
                  </a:lnTo>
                  <a:lnTo>
                    <a:pt x="58" y="289"/>
                  </a:lnTo>
                  <a:lnTo>
                    <a:pt x="68" y="295"/>
                  </a:lnTo>
                  <a:lnTo>
                    <a:pt x="78" y="302"/>
                  </a:lnTo>
                  <a:lnTo>
                    <a:pt x="87" y="308"/>
                  </a:lnTo>
                  <a:lnTo>
                    <a:pt x="98" y="314"/>
                  </a:lnTo>
                  <a:lnTo>
                    <a:pt x="108" y="321"/>
                  </a:lnTo>
                  <a:lnTo>
                    <a:pt x="120" y="326"/>
                  </a:lnTo>
                  <a:lnTo>
                    <a:pt x="133" y="331"/>
                  </a:lnTo>
                  <a:lnTo>
                    <a:pt x="145" y="336"/>
                  </a:lnTo>
                  <a:lnTo>
                    <a:pt x="157" y="340"/>
                  </a:lnTo>
                  <a:lnTo>
                    <a:pt x="171" y="344"/>
                  </a:lnTo>
                  <a:lnTo>
                    <a:pt x="184" y="349"/>
                  </a:lnTo>
                  <a:lnTo>
                    <a:pt x="198" y="352"/>
                  </a:lnTo>
                  <a:lnTo>
                    <a:pt x="212" y="355"/>
                  </a:lnTo>
                  <a:lnTo>
                    <a:pt x="227" y="357"/>
                  </a:lnTo>
                  <a:lnTo>
                    <a:pt x="240" y="360"/>
                  </a:lnTo>
                  <a:lnTo>
                    <a:pt x="255" y="361"/>
                  </a:lnTo>
                  <a:lnTo>
                    <a:pt x="270" y="363"/>
                  </a:lnTo>
                  <a:lnTo>
                    <a:pt x="285" y="364"/>
                  </a:lnTo>
                  <a:lnTo>
                    <a:pt x="300" y="364"/>
                  </a:lnTo>
                  <a:lnTo>
                    <a:pt x="315" y="364"/>
                  </a:lnTo>
                  <a:lnTo>
                    <a:pt x="330" y="364"/>
                  </a:lnTo>
                  <a:lnTo>
                    <a:pt x="345" y="364"/>
                  </a:lnTo>
                  <a:lnTo>
                    <a:pt x="360" y="363"/>
                  </a:lnTo>
                  <a:lnTo>
                    <a:pt x="375" y="361"/>
                  </a:lnTo>
                  <a:lnTo>
                    <a:pt x="390" y="360"/>
                  </a:lnTo>
                  <a:lnTo>
                    <a:pt x="404" y="357"/>
                  </a:lnTo>
                  <a:lnTo>
                    <a:pt x="418" y="355"/>
                  </a:lnTo>
                  <a:lnTo>
                    <a:pt x="432" y="352"/>
                  </a:lnTo>
                  <a:lnTo>
                    <a:pt x="446" y="349"/>
                  </a:lnTo>
                  <a:lnTo>
                    <a:pt x="460" y="344"/>
                  </a:lnTo>
                  <a:lnTo>
                    <a:pt x="473" y="340"/>
                  </a:lnTo>
                  <a:lnTo>
                    <a:pt x="485" y="336"/>
                  </a:lnTo>
                  <a:lnTo>
                    <a:pt x="498" y="331"/>
                  </a:lnTo>
                  <a:lnTo>
                    <a:pt x="510" y="326"/>
                  </a:lnTo>
                  <a:lnTo>
                    <a:pt x="522" y="321"/>
                  </a:lnTo>
                  <a:lnTo>
                    <a:pt x="532" y="314"/>
                  </a:lnTo>
                  <a:lnTo>
                    <a:pt x="543" y="308"/>
                  </a:lnTo>
                  <a:lnTo>
                    <a:pt x="553" y="302"/>
                  </a:lnTo>
                  <a:lnTo>
                    <a:pt x="563" y="295"/>
                  </a:lnTo>
                  <a:lnTo>
                    <a:pt x="572" y="289"/>
                  </a:lnTo>
                  <a:lnTo>
                    <a:pt x="580" y="281"/>
                  </a:lnTo>
                  <a:lnTo>
                    <a:pt x="589" y="274"/>
                  </a:lnTo>
                  <a:lnTo>
                    <a:pt x="595" y="267"/>
                  </a:lnTo>
                  <a:lnTo>
                    <a:pt x="601" y="258"/>
                  </a:lnTo>
                  <a:lnTo>
                    <a:pt x="608" y="251"/>
                  </a:lnTo>
                  <a:lnTo>
                    <a:pt x="613" y="242"/>
                  </a:lnTo>
                  <a:lnTo>
                    <a:pt x="617" y="234"/>
                  </a:lnTo>
                  <a:lnTo>
                    <a:pt x="622" y="226"/>
                  </a:lnTo>
                  <a:lnTo>
                    <a:pt x="625" y="218"/>
                  </a:lnTo>
                  <a:lnTo>
                    <a:pt x="627" y="209"/>
                  </a:lnTo>
                  <a:lnTo>
                    <a:pt x="629" y="201"/>
                  </a:lnTo>
                  <a:lnTo>
                    <a:pt x="630" y="191"/>
                  </a:lnTo>
                  <a:lnTo>
                    <a:pt x="630" y="182"/>
                  </a:lnTo>
                  <a:lnTo>
                    <a:pt x="630" y="174"/>
                  </a:lnTo>
                  <a:lnTo>
                    <a:pt x="629" y="165"/>
                  </a:lnTo>
                  <a:lnTo>
                    <a:pt x="627" y="157"/>
                  </a:lnTo>
                  <a:lnTo>
                    <a:pt x="625" y="148"/>
                  </a:lnTo>
                  <a:lnTo>
                    <a:pt x="622" y="140"/>
                  </a:lnTo>
                  <a:lnTo>
                    <a:pt x="617" y="131"/>
                  </a:lnTo>
                  <a:lnTo>
                    <a:pt x="613" y="123"/>
                  </a:lnTo>
                  <a:lnTo>
                    <a:pt x="608" y="115"/>
                  </a:lnTo>
                  <a:lnTo>
                    <a:pt x="601" y="107"/>
                  </a:lnTo>
                  <a:lnTo>
                    <a:pt x="595" y="99"/>
                  </a:lnTo>
                  <a:lnTo>
                    <a:pt x="589" y="92"/>
                  </a:lnTo>
                  <a:lnTo>
                    <a:pt x="580" y="84"/>
                  </a:lnTo>
                  <a:lnTo>
                    <a:pt x="572" y="77"/>
                  </a:lnTo>
                  <a:lnTo>
                    <a:pt x="563" y="71"/>
                  </a:lnTo>
                  <a:lnTo>
                    <a:pt x="553" y="63"/>
                  </a:lnTo>
                  <a:lnTo>
                    <a:pt x="543" y="57"/>
                  </a:lnTo>
                  <a:lnTo>
                    <a:pt x="532" y="51"/>
                  </a:lnTo>
                  <a:lnTo>
                    <a:pt x="522" y="45"/>
                  </a:lnTo>
                  <a:lnTo>
                    <a:pt x="510" y="40"/>
                  </a:lnTo>
                  <a:lnTo>
                    <a:pt x="498" y="34"/>
                  </a:lnTo>
                  <a:lnTo>
                    <a:pt x="485" y="29"/>
                  </a:lnTo>
                  <a:lnTo>
                    <a:pt x="473" y="25"/>
                  </a:lnTo>
                  <a:lnTo>
                    <a:pt x="460" y="21"/>
                  </a:lnTo>
                  <a:lnTo>
                    <a:pt x="446" y="17"/>
                  </a:lnTo>
                  <a:lnTo>
                    <a:pt x="432" y="14"/>
                  </a:lnTo>
                  <a:lnTo>
                    <a:pt x="418" y="11"/>
                  </a:lnTo>
                  <a:lnTo>
                    <a:pt x="404" y="8"/>
                  </a:lnTo>
                  <a:lnTo>
                    <a:pt x="390" y="6"/>
                  </a:lnTo>
                  <a:lnTo>
                    <a:pt x="375" y="4"/>
                  </a:lnTo>
                  <a:lnTo>
                    <a:pt x="360" y="2"/>
                  </a:lnTo>
                  <a:lnTo>
                    <a:pt x="345" y="1"/>
                  </a:lnTo>
                  <a:lnTo>
                    <a:pt x="330" y="0"/>
                  </a:lnTo>
                  <a:lnTo>
                    <a:pt x="315" y="0"/>
                  </a:lnTo>
                  <a:lnTo>
                    <a:pt x="300" y="0"/>
                  </a:lnTo>
                  <a:lnTo>
                    <a:pt x="285" y="1"/>
                  </a:lnTo>
                  <a:lnTo>
                    <a:pt x="270" y="2"/>
                  </a:lnTo>
                  <a:lnTo>
                    <a:pt x="255" y="4"/>
                  </a:lnTo>
                  <a:lnTo>
                    <a:pt x="240" y="6"/>
                  </a:lnTo>
                  <a:lnTo>
                    <a:pt x="227" y="8"/>
                  </a:lnTo>
                  <a:lnTo>
                    <a:pt x="212" y="11"/>
                  </a:lnTo>
                  <a:lnTo>
                    <a:pt x="198" y="14"/>
                  </a:lnTo>
                  <a:lnTo>
                    <a:pt x="184" y="17"/>
                  </a:lnTo>
                  <a:lnTo>
                    <a:pt x="171" y="21"/>
                  </a:lnTo>
                  <a:lnTo>
                    <a:pt x="157" y="25"/>
                  </a:lnTo>
                  <a:lnTo>
                    <a:pt x="145" y="29"/>
                  </a:lnTo>
                  <a:lnTo>
                    <a:pt x="133" y="34"/>
                  </a:lnTo>
                  <a:lnTo>
                    <a:pt x="120" y="40"/>
                  </a:lnTo>
                  <a:lnTo>
                    <a:pt x="108" y="45"/>
                  </a:lnTo>
                  <a:lnTo>
                    <a:pt x="98" y="51"/>
                  </a:lnTo>
                  <a:lnTo>
                    <a:pt x="87" y="57"/>
                  </a:lnTo>
                  <a:lnTo>
                    <a:pt x="78" y="63"/>
                  </a:lnTo>
                  <a:lnTo>
                    <a:pt x="68" y="71"/>
                  </a:lnTo>
                  <a:lnTo>
                    <a:pt x="58" y="77"/>
                  </a:lnTo>
                  <a:lnTo>
                    <a:pt x="50" y="84"/>
                  </a:lnTo>
                  <a:lnTo>
                    <a:pt x="42" y="92"/>
                  </a:lnTo>
                  <a:lnTo>
                    <a:pt x="35" y="99"/>
                  </a:lnTo>
                  <a:lnTo>
                    <a:pt x="29" y="107"/>
                  </a:lnTo>
                  <a:lnTo>
                    <a:pt x="22" y="115"/>
                  </a:lnTo>
                  <a:lnTo>
                    <a:pt x="17" y="123"/>
                  </a:lnTo>
                  <a:lnTo>
                    <a:pt x="13" y="131"/>
                  </a:lnTo>
                  <a:lnTo>
                    <a:pt x="9" y="140"/>
                  </a:lnTo>
                  <a:lnTo>
                    <a:pt x="6" y="148"/>
                  </a:lnTo>
                  <a:lnTo>
                    <a:pt x="3" y="157"/>
                  </a:lnTo>
                  <a:lnTo>
                    <a:pt x="2" y="165"/>
                  </a:lnTo>
                  <a:lnTo>
                    <a:pt x="1" y="174"/>
                  </a:lnTo>
                  <a:lnTo>
                    <a:pt x="0" y="182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2463" name="Freeform 319"/>
            <p:cNvSpPr>
              <a:spLocks/>
            </p:cNvSpPr>
            <p:nvPr/>
          </p:nvSpPr>
          <p:spPr bwMode="auto">
            <a:xfrm>
              <a:off x="4316" y="3165"/>
              <a:ext cx="604" cy="219"/>
            </a:xfrm>
            <a:custGeom>
              <a:avLst/>
              <a:gdLst>
                <a:gd name="T0" fmla="*/ 0 w 1067"/>
                <a:gd name="T1" fmla="*/ 231 h 386"/>
                <a:gd name="T2" fmla="*/ 399 w 1067"/>
                <a:gd name="T3" fmla="*/ 0 h 386"/>
                <a:gd name="T4" fmla="*/ 1067 w 1067"/>
                <a:gd name="T5" fmla="*/ 386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67" h="386">
                  <a:moveTo>
                    <a:pt x="0" y="231"/>
                  </a:moveTo>
                  <a:lnTo>
                    <a:pt x="399" y="0"/>
                  </a:lnTo>
                  <a:lnTo>
                    <a:pt x="1067" y="38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2464" name="Freeform 320"/>
            <p:cNvSpPr>
              <a:spLocks/>
            </p:cNvSpPr>
            <p:nvPr/>
          </p:nvSpPr>
          <p:spPr bwMode="auto">
            <a:xfrm>
              <a:off x="4920" y="3384"/>
              <a:ext cx="83" cy="230"/>
            </a:xfrm>
            <a:custGeom>
              <a:avLst/>
              <a:gdLst>
                <a:gd name="T0" fmla="*/ 0 w 145"/>
                <a:gd name="T1" fmla="*/ 405 h 405"/>
                <a:gd name="T2" fmla="*/ 13 w 145"/>
                <a:gd name="T3" fmla="*/ 397 h 405"/>
                <a:gd name="T4" fmla="*/ 26 w 145"/>
                <a:gd name="T5" fmla="*/ 390 h 405"/>
                <a:gd name="T6" fmla="*/ 38 w 145"/>
                <a:gd name="T7" fmla="*/ 381 h 405"/>
                <a:gd name="T8" fmla="*/ 48 w 145"/>
                <a:gd name="T9" fmla="*/ 373 h 405"/>
                <a:gd name="T10" fmla="*/ 60 w 145"/>
                <a:gd name="T11" fmla="*/ 364 h 405"/>
                <a:gd name="T12" fmla="*/ 70 w 145"/>
                <a:gd name="T13" fmla="*/ 355 h 405"/>
                <a:gd name="T14" fmla="*/ 79 w 145"/>
                <a:gd name="T15" fmla="*/ 346 h 405"/>
                <a:gd name="T16" fmla="*/ 88 w 145"/>
                <a:gd name="T17" fmla="*/ 337 h 405"/>
                <a:gd name="T18" fmla="*/ 96 w 145"/>
                <a:gd name="T19" fmla="*/ 327 h 405"/>
                <a:gd name="T20" fmla="*/ 105 w 145"/>
                <a:gd name="T21" fmla="*/ 317 h 405"/>
                <a:gd name="T22" fmla="*/ 111 w 145"/>
                <a:gd name="T23" fmla="*/ 307 h 405"/>
                <a:gd name="T24" fmla="*/ 117 w 145"/>
                <a:gd name="T25" fmla="*/ 297 h 405"/>
                <a:gd name="T26" fmla="*/ 124 w 145"/>
                <a:gd name="T27" fmla="*/ 288 h 405"/>
                <a:gd name="T28" fmla="*/ 128 w 145"/>
                <a:gd name="T29" fmla="*/ 277 h 405"/>
                <a:gd name="T30" fmla="*/ 133 w 145"/>
                <a:gd name="T31" fmla="*/ 266 h 405"/>
                <a:gd name="T32" fmla="*/ 137 w 145"/>
                <a:gd name="T33" fmla="*/ 256 h 405"/>
                <a:gd name="T34" fmla="*/ 140 w 145"/>
                <a:gd name="T35" fmla="*/ 245 h 405"/>
                <a:gd name="T36" fmla="*/ 142 w 145"/>
                <a:gd name="T37" fmla="*/ 234 h 405"/>
                <a:gd name="T38" fmla="*/ 144 w 145"/>
                <a:gd name="T39" fmla="*/ 224 h 405"/>
                <a:gd name="T40" fmla="*/ 145 w 145"/>
                <a:gd name="T41" fmla="*/ 213 h 405"/>
                <a:gd name="T42" fmla="*/ 145 w 145"/>
                <a:gd name="T43" fmla="*/ 202 h 405"/>
                <a:gd name="T44" fmla="*/ 145 w 145"/>
                <a:gd name="T45" fmla="*/ 192 h 405"/>
                <a:gd name="T46" fmla="*/ 144 w 145"/>
                <a:gd name="T47" fmla="*/ 181 h 405"/>
                <a:gd name="T48" fmla="*/ 142 w 145"/>
                <a:gd name="T49" fmla="*/ 170 h 405"/>
                <a:gd name="T50" fmla="*/ 140 w 145"/>
                <a:gd name="T51" fmla="*/ 160 h 405"/>
                <a:gd name="T52" fmla="*/ 137 w 145"/>
                <a:gd name="T53" fmla="*/ 149 h 405"/>
                <a:gd name="T54" fmla="*/ 133 w 145"/>
                <a:gd name="T55" fmla="*/ 139 h 405"/>
                <a:gd name="T56" fmla="*/ 128 w 145"/>
                <a:gd name="T57" fmla="*/ 129 h 405"/>
                <a:gd name="T58" fmla="*/ 124 w 145"/>
                <a:gd name="T59" fmla="*/ 118 h 405"/>
                <a:gd name="T60" fmla="*/ 117 w 145"/>
                <a:gd name="T61" fmla="*/ 109 h 405"/>
                <a:gd name="T62" fmla="*/ 111 w 145"/>
                <a:gd name="T63" fmla="*/ 98 h 405"/>
                <a:gd name="T64" fmla="*/ 105 w 145"/>
                <a:gd name="T65" fmla="*/ 88 h 405"/>
                <a:gd name="T66" fmla="*/ 96 w 145"/>
                <a:gd name="T67" fmla="*/ 79 h 405"/>
                <a:gd name="T68" fmla="*/ 88 w 145"/>
                <a:gd name="T69" fmla="*/ 69 h 405"/>
                <a:gd name="T70" fmla="*/ 79 w 145"/>
                <a:gd name="T71" fmla="*/ 60 h 405"/>
                <a:gd name="T72" fmla="*/ 70 w 145"/>
                <a:gd name="T73" fmla="*/ 50 h 405"/>
                <a:gd name="T74" fmla="*/ 60 w 145"/>
                <a:gd name="T75" fmla="*/ 42 h 405"/>
                <a:gd name="T76" fmla="*/ 48 w 145"/>
                <a:gd name="T77" fmla="*/ 33 h 405"/>
                <a:gd name="T78" fmla="*/ 38 w 145"/>
                <a:gd name="T79" fmla="*/ 25 h 405"/>
                <a:gd name="T80" fmla="*/ 26 w 145"/>
                <a:gd name="T81" fmla="*/ 16 h 405"/>
                <a:gd name="T82" fmla="*/ 13 w 145"/>
                <a:gd name="T83" fmla="*/ 8 h 405"/>
                <a:gd name="T84" fmla="*/ 0 w 145"/>
                <a:gd name="T85" fmla="*/ 0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5" h="405">
                  <a:moveTo>
                    <a:pt x="0" y="405"/>
                  </a:moveTo>
                  <a:lnTo>
                    <a:pt x="13" y="397"/>
                  </a:lnTo>
                  <a:lnTo>
                    <a:pt x="26" y="390"/>
                  </a:lnTo>
                  <a:lnTo>
                    <a:pt x="38" y="381"/>
                  </a:lnTo>
                  <a:lnTo>
                    <a:pt x="48" y="373"/>
                  </a:lnTo>
                  <a:lnTo>
                    <a:pt x="60" y="364"/>
                  </a:lnTo>
                  <a:lnTo>
                    <a:pt x="70" y="355"/>
                  </a:lnTo>
                  <a:lnTo>
                    <a:pt x="79" y="346"/>
                  </a:lnTo>
                  <a:lnTo>
                    <a:pt x="88" y="337"/>
                  </a:lnTo>
                  <a:lnTo>
                    <a:pt x="96" y="327"/>
                  </a:lnTo>
                  <a:lnTo>
                    <a:pt x="105" y="317"/>
                  </a:lnTo>
                  <a:lnTo>
                    <a:pt x="111" y="307"/>
                  </a:lnTo>
                  <a:lnTo>
                    <a:pt x="117" y="297"/>
                  </a:lnTo>
                  <a:lnTo>
                    <a:pt x="124" y="288"/>
                  </a:lnTo>
                  <a:lnTo>
                    <a:pt x="128" y="277"/>
                  </a:lnTo>
                  <a:lnTo>
                    <a:pt x="133" y="266"/>
                  </a:lnTo>
                  <a:lnTo>
                    <a:pt x="137" y="256"/>
                  </a:lnTo>
                  <a:lnTo>
                    <a:pt x="140" y="245"/>
                  </a:lnTo>
                  <a:lnTo>
                    <a:pt x="142" y="234"/>
                  </a:lnTo>
                  <a:lnTo>
                    <a:pt x="144" y="224"/>
                  </a:lnTo>
                  <a:lnTo>
                    <a:pt x="145" y="213"/>
                  </a:lnTo>
                  <a:lnTo>
                    <a:pt x="145" y="202"/>
                  </a:lnTo>
                  <a:lnTo>
                    <a:pt x="145" y="192"/>
                  </a:lnTo>
                  <a:lnTo>
                    <a:pt x="144" y="181"/>
                  </a:lnTo>
                  <a:lnTo>
                    <a:pt x="142" y="170"/>
                  </a:lnTo>
                  <a:lnTo>
                    <a:pt x="140" y="160"/>
                  </a:lnTo>
                  <a:lnTo>
                    <a:pt x="137" y="149"/>
                  </a:lnTo>
                  <a:lnTo>
                    <a:pt x="133" y="139"/>
                  </a:lnTo>
                  <a:lnTo>
                    <a:pt x="128" y="129"/>
                  </a:lnTo>
                  <a:lnTo>
                    <a:pt x="124" y="118"/>
                  </a:lnTo>
                  <a:lnTo>
                    <a:pt x="117" y="109"/>
                  </a:lnTo>
                  <a:lnTo>
                    <a:pt x="111" y="98"/>
                  </a:lnTo>
                  <a:lnTo>
                    <a:pt x="105" y="88"/>
                  </a:lnTo>
                  <a:lnTo>
                    <a:pt x="96" y="79"/>
                  </a:lnTo>
                  <a:lnTo>
                    <a:pt x="88" y="69"/>
                  </a:lnTo>
                  <a:lnTo>
                    <a:pt x="79" y="60"/>
                  </a:lnTo>
                  <a:lnTo>
                    <a:pt x="70" y="50"/>
                  </a:lnTo>
                  <a:lnTo>
                    <a:pt x="60" y="42"/>
                  </a:lnTo>
                  <a:lnTo>
                    <a:pt x="48" y="33"/>
                  </a:lnTo>
                  <a:lnTo>
                    <a:pt x="38" y="25"/>
                  </a:lnTo>
                  <a:lnTo>
                    <a:pt x="26" y="16"/>
                  </a:lnTo>
                  <a:lnTo>
                    <a:pt x="13" y="8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2465" name="Line 321"/>
            <p:cNvSpPr>
              <a:spLocks noChangeShapeType="1"/>
            </p:cNvSpPr>
            <p:nvPr/>
          </p:nvSpPr>
          <p:spPr bwMode="auto">
            <a:xfrm flipV="1">
              <a:off x="4558" y="3614"/>
              <a:ext cx="362" cy="2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2466" name="Line 322"/>
            <p:cNvSpPr>
              <a:spLocks noChangeShapeType="1"/>
            </p:cNvSpPr>
            <p:nvPr/>
          </p:nvSpPr>
          <p:spPr bwMode="auto">
            <a:xfrm>
              <a:off x="3715" y="3276"/>
              <a:ext cx="271" cy="15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2467" name="Line 323"/>
            <p:cNvSpPr>
              <a:spLocks noChangeShapeType="1"/>
            </p:cNvSpPr>
            <p:nvPr/>
          </p:nvSpPr>
          <p:spPr bwMode="auto">
            <a:xfrm>
              <a:off x="3954" y="2529"/>
              <a:ext cx="417" cy="23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2468" name="Line 324"/>
            <p:cNvSpPr>
              <a:spLocks noChangeShapeType="1"/>
            </p:cNvSpPr>
            <p:nvPr/>
          </p:nvSpPr>
          <p:spPr bwMode="auto">
            <a:xfrm>
              <a:off x="5003" y="3499"/>
              <a:ext cx="0" cy="2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15" name="Group 26"/>
          <p:cNvGrpSpPr>
            <a:grpSpLocks/>
          </p:cNvGrpSpPr>
          <p:nvPr/>
        </p:nvGrpSpPr>
        <p:grpSpPr bwMode="auto">
          <a:xfrm>
            <a:off x="6588224" y="973210"/>
            <a:ext cx="2205928" cy="2239766"/>
            <a:chOff x="1337" y="443"/>
            <a:chExt cx="3064" cy="3111"/>
          </a:xfrm>
        </p:grpSpPr>
        <p:sp>
          <p:nvSpPr>
            <p:cNvPr id="316" name="Line 27"/>
            <p:cNvSpPr>
              <a:spLocks noChangeShapeType="1"/>
            </p:cNvSpPr>
            <p:nvPr/>
          </p:nvSpPr>
          <p:spPr bwMode="auto">
            <a:xfrm flipH="1" flipV="1">
              <a:off x="2620" y="830"/>
              <a:ext cx="2" cy="1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0" name="Freeform 28"/>
            <p:cNvSpPr>
              <a:spLocks/>
            </p:cNvSpPr>
            <p:nvPr/>
          </p:nvSpPr>
          <p:spPr bwMode="auto">
            <a:xfrm>
              <a:off x="2603" y="827"/>
              <a:ext cx="142" cy="14"/>
            </a:xfrm>
            <a:custGeom>
              <a:avLst/>
              <a:gdLst>
                <a:gd name="T0" fmla="*/ 362 w 362"/>
                <a:gd name="T1" fmla="*/ 37 h 37"/>
                <a:gd name="T2" fmla="*/ 269 w 362"/>
                <a:gd name="T3" fmla="*/ 13 h 37"/>
                <a:gd name="T4" fmla="*/ 222 w 362"/>
                <a:gd name="T5" fmla="*/ 5 h 37"/>
                <a:gd name="T6" fmla="*/ 175 w 362"/>
                <a:gd name="T7" fmla="*/ 1 h 37"/>
                <a:gd name="T8" fmla="*/ 129 w 362"/>
                <a:gd name="T9" fmla="*/ 0 h 37"/>
                <a:gd name="T10" fmla="*/ 84 w 362"/>
                <a:gd name="T11" fmla="*/ 2 h 37"/>
                <a:gd name="T12" fmla="*/ 40 w 362"/>
                <a:gd name="T13" fmla="*/ 9 h 37"/>
                <a:gd name="T14" fmla="*/ 0 w 362"/>
                <a:gd name="T15" fmla="*/ 2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62" h="37">
                  <a:moveTo>
                    <a:pt x="362" y="37"/>
                  </a:moveTo>
                  <a:lnTo>
                    <a:pt x="269" y="13"/>
                  </a:lnTo>
                  <a:lnTo>
                    <a:pt x="222" y="5"/>
                  </a:lnTo>
                  <a:lnTo>
                    <a:pt x="175" y="1"/>
                  </a:lnTo>
                  <a:lnTo>
                    <a:pt x="129" y="0"/>
                  </a:lnTo>
                  <a:lnTo>
                    <a:pt x="84" y="2"/>
                  </a:lnTo>
                  <a:lnTo>
                    <a:pt x="40" y="9"/>
                  </a:lnTo>
                  <a:lnTo>
                    <a:pt x="0" y="2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1" name="Freeform 29"/>
            <p:cNvSpPr>
              <a:spLocks/>
            </p:cNvSpPr>
            <p:nvPr/>
          </p:nvSpPr>
          <p:spPr bwMode="auto">
            <a:xfrm>
              <a:off x="2519" y="623"/>
              <a:ext cx="357" cy="226"/>
            </a:xfrm>
            <a:custGeom>
              <a:avLst/>
              <a:gdLst>
                <a:gd name="T0" fmla="*/ 918 w 918"/>
                <a:gd name="T1" fmla="*/ 440 h 576"/>
                <a:gd name="T2" fmla="*/ 880 w 918"/>
                <a:gd name="T3" fmla="*/ 460 h 576"/>
                <a:gd name="T4" fmla="*/ 837 w 918"/>
                <a:gd name="T5" fmla="*/ 480 h 576"/>
                <a:gd name="T6" fmla="*/ 743 w 918"/>
                <a:gd name="T7" fmla="*/ 517 h 576"/>
                <a:gd name="T8" fmla="*/ 640 w 918"/>
                <a:gd name="T9" fmla="*/ 547 h 576"/>
                <a:gd name="T10" fmla="*/ 538 w 918"/>
                <a:gd name="T11" fmla="*/ 567 h 576"/>
                <a:gd name="T12" fmla="*/ 435 w 918"/>
                <a:gd name="T13" fmla="*/ 576 h 576"/>
                <a:gd name="T14" fmla="*/ 384 w 918"/>
                <a:gd name="T15" fmla="*/ 575 h 576"/>
                <a:gd name="T16" fmla="*/ 333 w 918"/>
                <a:gd name="T17" fmla="*/ 570 h 576"/>
                <a:gd name="T18" fmla="*/ 285 w 918"/>
                <a:gd name="T19" fmla="*/ 562 h 576"/>
                <a:gd name="T20" fmla="*/ 239 w 918"/>
                <a:gd name="T21" fmla="*/ 550 h 576"/>
                <a:gd name="T22" fmla="*/ 196 w 918"/>
                <a:gd name="T23" fmla="*/ 533 h 576"/>
                <a:gd name="T24" fmla="*/ 158 w 918"/>
                <a:gd name="T25" fmla="*/ 514 h 576"/>
                <a:gd name="T26" fmla="*/ 123 w 918"/>
                <a:gd name="T27" fmla="*/ 492 h 576"/>
                <a:gd name="T28" fmla="*/ 92 w 918"/>
                <a:gd name="T29" fmla="*/ 465 h 576"/>
                <a:gd name="T30" fmla="*/ 64 w 918"/>
                <a:gd name="T31" fmla="*/ 435 h 576"/>
                <a:gd name="T32" fmla="*/ 41 w 918"/>
                <a:gd name="T33" fmla="*/ 402 h 576"/>
                <a:gd name="T34" fmla="*/ 23 w 918"/>
                <a:gd name="T35" fmla="*/ 367 h 576"/>
                <a:gd name="T36" fmla="*/ 10 w 918"/>
                <a:gd name="T37" fmla="*/ 330 h 576"/>
                <a:gd name="T38" fmla="*/ 3 w 918"/>
                <a:gd name="T39" fmla="*/ 294 h 576"/>
                <a:gd name="T40" fmla="*/ 0 w 918"/>
                <a:gd name="T41" fmla="*/ 256 h 576"/>
                <a:gd name="T42" fmla="*/ 3 w 918"/>
                <a:gd name="T43" fmla="*/ 220 h 576"/>
                <a:gd name="T44" fmla="*/ 10 w 918"/>
                <a:gd name="T45" fmla="*/ 183 h 576"/>
                <a:gd name="T46" fmla="*/ 23 w 918"/>
                <a:gd name="T47" fmla="*/ 147 h 576"/>
                <a:gd name="T48" fmla="*/ 41 w 918"/>
                <a:gd name="T49" fmla="*/ 112 h 576"/>
                <a:gd name="T50" fmla="*/ 64 w 918"/>
                <a:gd name="T51" fmla="*/ 80 h 576"/>
                <a:gd name="T52" fmla="*/ 91 w 918"/>
                <a:gd name="T53" fmla="*/ 49 h 576"/>
                <a:gd name="T54" fmla="*/ 123 w 918"/>
                <a:gd name="T55" fmla="*/ 23 h 576"/>
                <a:gd name="T56" fmla="*/ 158 w 918"/>
                <a:gd name="T57" fmla="*/ 0 h 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918" h="576">
                  <a:moveTo>
                    <a:pt x="918" y="440"/>
                  </a:moveTo>
                  <a:lnTo>
                    <a:pt x="880" y="460"/>
                  </a:lnTo>
                  <a:lnTo>
                    <a:pt x="837" y="480"/>
                  </a:lnTo>
                  <a:lnTo>
                    <a:pt x="743" y="517"/>
                  </a:lnTo>
                  <a:lnTo>
                    <a:pt x="640" y="547"/>
                  </a:lnTo>
                  <a:lnTo>
                    <a:pt x="538" y="567"/>
                  </a:lnTo>
                  <a:lnTo>
                    <a:pt x="435" y="576"/>
                  </a:lnTo>
                  <a:lnTo>
                    <a:pt x="384" y="575"/>
                  </a:lnTo>
                  <a:lnTo>
                    <a:pt x="333" y="570"/>
                  </a:lnTo>
                  <a:lnTo>
                    <a:pt x="285" y="562"/>
                  </a:lnTo>
                  <a:lnTo>
                    <a:pt x="239" y="550"/>
                  </a:lnTo>
                  <a:lnTo>
                    <a:pt x="196" y="533"/>
                  </a:lnTo>
                  <a:lnTo>
                    <a:pt x="158" y="514"/>
                  </a:lnTo>
                  <a:lnTo>
                    <a:pt x="123" y="492"/>
                  </a:lnTo>
                  <a:lnTo>
                    <a:pt x="92" y="465"/>
                  </a:lnTo>
                  <a:lnTo>
                    <a:pt x="64" y="435"/>
                  </a:lnTo>
                  <a:lnTo>
                    <a:pt x="41" y="402"/>
                  </a:lnTo>
                  <a:lnTo>
                    <a:pt x="23" y="367"/>
                  </a:lnTo>
                  <a:lnTo>
                    <a:pt x="10" y="330"/>
                  </a:lnTo>
                  <a:lnTo>
                    <a:pt x="3" y="294"/>
                  </a:lnTo>
                  <a:lnTo>
                    <a:pt x="0" y="256"/>
                  </a:lnTo>
                  <a:lnTo>
                    <a:pt x="3" y="220"/>
                  </a:lnTo>
                  <a:lnTo>
                    <a:pt x="10" y="183"/>
                  </a:lnTo>
                  <a:lnTo>
                    <a:pt x="23" y="147"/>
                  </a:lnTo>
                  <a:lnTo>
                    <a:pt x="41" y="112"/>
                  </a:lnTo>
                  <a:lnTo>
                    <a:pt x="64" y="80"/>
                  </a:lnTo>
                  <a:lnTo>
                    <a:pt x="91" y="49"/>
                  </a:lnTo>
                  <a:lnTo>
                    <a:pt x="123" y="23"/>
                  </a:lnTo>
                  <a:lnTo>
                    <a:pt x="158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2" name="Freeform 30"/>
            <p:cNvSpPr>
              <a:spLocks/>
            </p:cNvSpPr>
            <p:nvPr/>
          </p:nvSpPr>
          <p:spPr bwMode="auto">
            <a:xfrm>
              <a:off x="2579" y="598"/>
              <a:ext cx="357" cy="196"/>
            </a:xfrm>
            <a:custGeom>
              <a:avLst/>
              <a:gdLst>
                <a:gd name="T0" fmla="*/ 0 w 918"/>
                <a:gd name="T1" fmla="*/ 62 h 502"/>
                <a:gd name="T2" fmla="*/ 38 w 918"/>
                <a:gd name="T3" fmla="*/ 43 h 502"/>
                <a:gd name="T4" fmla="*/ 81 w 918"/>
                <a:gd name="T5" fmla="*/ 27 h 502"/>
                <a:gd name="T6" fmla="*/ 127 w 918"/>
                <a:gd name="T7" fmla="*/ 14 h 502"/>
                <a:gd name="T8" fmla="*/ 175 w 918"/>
                <a:gd name="T9" fmla="*/ 5 h 502"/>
                <a:gd name="T10" fmla="*/ 226 w 918"/>
                <a:gd name="T11" fmla="*/ 1 h 502"/>
                <a:gd name="T12" fmla="*/ 277 w 918"/>
                <a:gd name="T13" fmla="*/ 0 h 502"/>
                <a:gd name="T14" fmla="*/ 329 w 918"/>
                <a:gd name="T15" fmla="*/ 2 h 502"/>
                <a:gd name="T16" fmla="*/ 380 w 918"/>
                <a:gd name="T17" fmla="*/ 9 h 502"/>
                <a:gd name="T18" fmla="*/ 482 w 918"/>
                <a:gd name="T19" fmla="*/ 28 h 502"/>
                <a:gd name="T20" fmla="*/ 585 w 918"/>
                <a:gd name="T21" fmla="*/ 59 h 502"/>
                <a:gd name="T22" fmla="*/ 679 w 918"/>
                <a:gd name="T23" fmla="*/ 96 h 502"/>
                <a:gd name="T24" fmla="*/ 722 w 918"/>
                <a:gd name="T25" fmla="*/ 116 h 502"/>
                <a:gd name="T26" fmla="*/ 760 w 918"/>
                <a:gd name="T27" fmla="*/ 137 h 502"/>
                <a:gd name="T28" fmla="*/ 794 w 918"/>
                <a:gd name="T29" fmla="*/ 159 h 502"/>
                <a:gd name="T30" fmla="*/ 826 w 918"/>
                <a:gd name="T31" fmla="*/ 181 h 502"/>
                <a:gd name="T32" fmla="*/ 854 w 918"/>
                <a:gd name="T33" fmla="*/ 203 h 502"/>
                <a:gd name="T34" fmla="*/ 876 w 918"/>
                <a:gd name="T35" fmla="*/ 227 h 502"/>
                <a:gd name="T36" fmla="*/ 894 w 918"/>
                <a:gd name="T37" fmla="*/ 250 h 502"/>
                <a:gd name="T38" fmla="*/ 907 w 918"/>
                <a:gd name="T39" fmla="*/ 274 h 502"/>
                <a:gd name="T40" fmla="*/ 915 w 918"/>
                <a:gd name="T41" fmla="*/ 296 h 502"/>
                <a:gd name="T42" fmla="*/ 918 w 918"/>
                <a:gd name="T43" fmla="*/ 318 h 502"/>
                <a:gd name="T44" fmla="*/ 915 w 918"/>
                <a:gd name="T45" fmla="*/ 341 h 502"/>
                <a:gd name="T46" fmla="*/ 907 w 918"/>
                <a:gd name="T47" fmla="*/ 364 h 502"/>
                <a:gd name="T48" fmla="*/ 894 w 918"/>
                <a:gd name="T49" fmla="*/ 388 h 502"/>
                <a:gd name="T50" fmla="*/ 876 w 918"/>
                <a:gd name="T51" fmla="*/ 411 h 502"/>
                <a:gd name="T52" fmla="*/ 854 w 918"/>
                <a:gd name="T53" fmla="*/ 434 h 502"/>
                <a:gd name="T54" fmla="*/ 826 w 918"/>
                <a:gd name="T55" fmla="*/ 457 h 502"/>
                <a:gd name="T56" fmla="*/ 794 w 918"/>
                <a:gd name="T57" fmla="*/ 479 h 502"/>
                <a:gd name="T58" fmla="*/ 760 w 918"/>
                <a:gd name="T59" fmla="*/ 50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18" h="502">
                  <a:moveTo>
                    <a:pt x="0" y="62"/>
                  </a:moveTo>
                  <a:lnTo>
                    <a:pt x="38" y="43"/>
                  </a:lnTo>
                  <a:lnTo>
                    <a:pt x="81" y="27"/>
                  </a:lnTo>
                  <a:lnTo>
                    <a:pt x="127" y="14"/>
                  </a:lnTo>
                  <a:lnTo>
                    <a:pt x="175" y="5"/>
                  </a:lnTo>
                  <a:lnTo>
                    <a:pt x="226" y="1"/>
                  </a:lnTo>
                  <a:lnTo>
                    <a:pt x="277" y="0"/>
                  </a:lnTo>
                  <a:lnTo>
                    <a:pt x="329" y="2"/>
                  </a:lnTo>
                  <a:lnTo>
                    <a:pt x="380" y="9"/>
                  </a:lnTo>
                  <a:lnTo>
                    <a:pt x="482" y="28"/>
                  </a:lnTo>
                  <a:lnTo>
                    <a:pt x="585" y="59"/>
                  </a:lnTo>
                  <a:lnTo>
                    <a:pt x="679" y="96"/>
                  </a:lnTo>
                  <a:lnTo>
                    <a:pt x="722" y="116"/>
                  </a:lnTo>
                  <a:lnTo>
                    <a:pt x="760" y="137"/>
                  </a:lnTo>
                  <a:lnTo>
                    <a:pt x="794" y="159"/>
                  </a:lnTo>
                  <a:lnTo>
                    <a:pt x="826" y="181"/>
                  </a:lnTo>
                  <a:lnTo>
                    <a:pt x="854" y="203"/>
                  </a:lnTo>
                  <a:lnTo>
                    <a:pt x="876" y="227"/>
                  </a:lnTo>
                  <a:lnTo>
                    <a:pt x="894" y="250"/>
                  </a:lnTo>
                  <a:lnTo>
                    <a:pt x="907" y="274"/>
                  </a:lnTo>
                  <a:lnTo>
                    <a:pt x="915" y="296"/>
                  </a:lnTo>
                  <a:lnTo>
                    <a:pt x="918" y="318"/>
                  </a:lnTo>
                  <a:lnTo>
                    <a:pt x="915" y="341"/>
                  </a:lnTo>
                  <a:lnTo>
                    <a:pt x="907" y="364"/>
                  </a:lnTo>
                  <a:lnTo>
                    <a:pt x="894" y="388"/>
                  </a:lnTo>
                  <a:lnTo>
                    <a:pt x="876" y="411"/>
                  </a:lnTo>
                  <a:lnTo>
                    <a:pt x="854" y="434"/>
                  </a:lnTo>
                  <a:lnTo>
                    <a:pt x="826" y="457"/>
                  </a:lnTo>
                  <a:lnTo>
                    <a:pt x="794" y="479"/>
                  </a:lnTo>
                  <a:lnTo>
                    <a:pt x="760" y="50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" name="Line 31"/>
            <p:cNvSpPr>
              <a:spLocks noChangeShapeType="1"/>
            </p:cNvSpPr>
            <p:nvPr/>
          </p:nvSpPr>
          <p:spPr bwMode="auto">
            <a:xfrm>
              <a:off x="3023" y="1939"/>
              <a:ext cx="651" cy="65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4" name="Line 32"/>
            <p:cNvSpPr>
              <a:spLocks noChangeShapeType="1"/>
            </p:cNvSpPr>
            <p:nvPr/>
          </p:nvSpPr>
          <p:spPr bwMode="auto">
            <a:xfrm>
              <a:off x="2786" y="2075"/>
              <a:ext cx="651" cy="65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5" name="Freeform 33"/>
            <p:cNvSpPr>
              <a:spLocks/>
            </p:cNvSpPr>
            <p:nvPr/>
          </p:nvSpPr>
          <p:spPr bwMode="auto">
            <a:xfrm>
              <a:off x="2786" y="1939"/>
              <a:ext cx="237" cy="136"/>
            </a:xfrm>
            <a:custGeom>
              <a:avLst/>
              <a:gdLst>
                <a:gd name="T0" fmla="*/ 608 w 608"/>
                <a:gd name="T1" fmla="*/ 0 h 354"/>
                <a:gd name="T2" fmla="*/ 608 w 608"/>
                <a:gd name="T3" fmla="*/ 3 h 354"/>
                <a:gd name="T4" fmla="*/ 0 w 608"/>
                <a:gd name="T5" fmla="*/ 354 h 354"/>
                <a:gd name="T6" fmla="*/ 0 w 608"/>
                <a:gd name="T7" fmla="*/ 9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08" h="354">
                  <a:moveTo>
                    <a:pt x="608" y="0"/>
                  </a:moveTo>
                  <a:lnTo>
                    <a:pt x="608" y="3"/>
                  </a:lnTo>
                  <a:lnTo>
                    <a:pt x="0" y="354"/>
                  </a:lnTo>
                  <a:lnTo>
                    <a:pt x="0" y="9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6" name="Line 34"/>
            <p:cNvSpPr>
              <a:spLocks noChangeShapeType="1"/>
            </p:cNvSpPr>
            <p:nvPr/>
          </p:nvSpPr>
          <p:spPr bwMode="auto">
            <a:xfrm flipV="1">
              <a:off x="1337" y="963"/>
              <a:ext cx="659" cy="160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7" name="Freeform 35"/>
            <p:cNvSpPr>
              <a:spLocks/>
            </p:cNvSpPr>
            <p:nvPr/>
          </p:nvSpPr>
          <p:spPr bwMode="auto">
            <a:xfrm>
              <a:off x="2832" y="1124"/>
              <a:ext cx="442" cy="572"/>
            </a:xfrm>
            <a:custGeom>
              <a:avLst/>
              <a:gdLst>
                <a:gd name="T0" fmla="*/ 933 w 1140"/>
                <a:gd name="T1" fmla="*/ 18 h 1472"/>
                <a:gd name="T2" fmla="*/ 866 w 1140"/>
                <a:gd name="T3" fmla="*/ 2 h 1472"/>
                <a:gd name="T4" fmla="*/ 793 w 1140"/>
                <a:gd name="T5" fmla="*/ 1 h 1472"/>
                <a:gd name="T6" fmla="*/ 715 w 1140"/>
                <a:gd name="T7" fmla="*/ 15 h 1472"/>
                <a:gd name="T8" fmla="*/ 635 w 1140"/>
                <a:gd name="T9" fmla="*/ 44 h 1472"/>
                <a:gd name="T10" fmla="*/ 553 w 1140"/>
                <a:gd name="T11" fmla="*/ 87 h 1472"/>
                <a:gd name="T12" fmla="*/ 471 w 1140"/>
                <a:gd name="T13" fmla="*/ 145 h 1472"/>
                <a:gd name="T14" fmla="*/ 392 w 1140"/>
                <a:gd name="T15" fmla="*/ 213 h 1472"/>
                <a:gd name="T16" fmla="*/ 317 w 1140"/>
                <a:gd name="T17" fmla="*/ 293 h 1472"/>
                <a:gd name="T18" fmla="*/ 245 w 1140"/>
                <a:gd name="T19" fmla="*/ 382 h 1472"/>
                <a:gd name="T20" fmla="*/ 181 w 1140"/>
                <a:gd name="T21" fmla="*/ 478 h 1472"/>
                <a:gd name="T22" fmla="*/ 126 w 1140"/>
                <a:gd name="T23" fmla="*/ 580 h 1472"/>
                <a:gd name="T24" fmla="*/ 79 w 1140"/>
                <a:gd name="T25" fmla="*/ 684 h 1472"/>
                <a:gd name="T26" fmla="*/ 43 w 1140"/>
                <a:gd name="T27" fmla="*/ 790 h 1472"/>
                <a:gd name="T28" fmla="*/ 17 w 1140"/>
                <a:gd name="T29" fmla="*/ 895 h 1472"/>
                <a:gd name="T30" fmla="*/ 2 w 1140"/>
                <a:gd name="T31" fmla="*/ 996 h 1472"/>
                <a:gd name="T32" fmla="*/ 0 w 1140"/>
                <a:gd name="T33" fmla="*/ 1092 h 1472"/>
                <a:gd name="T34" fmla="*/ 10 w 1140"/>
                <a:gd name="T35" fmla="*/ 1182 h 1472"/>
                <a:gd name="T36" fmla="*/ 30 w 1140"/>
                <a:gd name="T37" fmla="*/ 1260 h 1472"/>
                <a:gd name="T38" fmla="*/ 63 w 1140"/>
                <a:gd name="T39" fmla="*/ 1330 h 1472"/>
                <a:gd name="T40" fmla="*/ 105 w 1140"/>
                <a:gd name="T41" fmla="*/ 1386 h 1472"/>
                <a:gd name="T42" fmla="*/ 157 w 1140"/>
                <a:gd name="T43" fmla="*/ 1429 h 1472"/>
                <a:gd name="T44" fmla="*/ 218 w 1140"/>
                <a:gd name="T45" fmla="*/ 1457 h 1472"/>
                <a:gd name="T46" fmla="*/ 286 w 1140"/>
                <a:gd name="T47" fmla="*/ 1471 h 1472"/>
                <a:gd name="T48" fmla="*/ 360 w 1140"/>
                <a:gd name="T49" fmla="*/ 1470 h 1472"/>
                <a:gd name="T50" fmla="*/ 438 w 1140"/>
                <a:gd name="T51" fmla="*/ 1453 h 1472"/>
                <a:gd name="T52" fmla="*/ 519 w 1140"/>
                <a:gd name="T53" fmla="*/ 1421 h 1472"/>
                <a:gd name="T54" fmla="*/ 601 w 1140"/>
                <a:gd name="T55" fmla="*/ 1375 h 1472"/>
                <a:gd name="T56" fmla="*/ 682 w 1140"/>
                <a:gd name="T57" fmla="*/ 1317 h 1472"/>
                <a:gd name="T58" fmla="*/ 761 w 1140"/>
                <a:gd name="T59" fmla="*/ 1246 h 1472"/>
                <a:gd name="T60" fmla="*/ 836 w 1140"/>
                <a:gd name="T61" fmla="*/ 1164 h 1472"/>
                <a:gd name="T62" fmla="*/ 905 w 1140"/>
                <a:gd name="T63" fmla="*/ 1074 h 1472"/>
                <a:gd name="T64" fmla="*/ 968 w 1140"/>
                <a:gd name="T65" fmla="*/ 977 h 1472"/>
                <a:gd name="T66" fmla="*/ 1023 w 1140"/>
                <a:gd name="T67" fmla="*/ 875 h 1472"/>
                <a:gd name="T68" fmla="*/ 1067 w 1140"/>
                <a:gd name="T69" fmla="*/ 770 h 1472"/>
                <a:gd name="T70" fmla="*/ 1102 w 1140"/>
                <a:gd name="T71" fmla="*/ 664 h 1472"/>
                <a:gd name="T72" fmla="*/ 1126 w 1140"/>
                <a:gd name="T73" fmla="*/ 560 h 1472"/>
                <a:gd name="T74" fmla="*/ 1139 w 1140"/>
                <a:gd name="T75" fmla="*/ 459 h 1472"/>
                <a:gd name="T76" fmla="*/ 1139 w 1140"/>
                <a:gd name="T77" fmla="*/ 364 h 1472"/>
                <a:gd name="T78" fmla="*/ 1128 w 1140"/>
                <a:gd name="T79" fmla="*/ 277 h 1472"/>
                <a:gd name="T80" fmla="*/ 1105 w 1140"/>
                <a:gd name="T81" fmla="*/ 199 h 1472"/>
                <a:gd name="T82" fmla="*/ 1070 w 1140"/>
                <a:gd name="T83" fmla="*/ 132 h 1472"/>
                <a:gd name="T84" fmla="*/ 1027 w 1140"/>
                <a:gd name="T85" fmla="*/ 77 h 1472"/>
                <a:gd name="T86" fmla="*/ 974 w 1140"/>
                <a:gd name="T87" fmla="*/ 37 h 1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40" h="1472">
                  <a:moveTo>
                    <a:pt x="974" y="37"/>
                  </a:moveTo>
                  <a:lnTo>
                    <a:pt x="953" y="26"/>
                  </a:lnTo>
                  <a:lnTo>
                    <a:pt x="933" y="18"/>
                  </a:lnTo>
                  <a:lnTo>
                    <a:pt x="911" y="11"/>
                  </a:lnTo>
                  <a:lnTo>
                    <a:pt x="888" y="5"/>
                  </a:lnTo>
                  <a:lnTo>
                    <a:pt x="866" y="2"/>
                  </a:lnTo>
                  <a:lnTo>
                    <a:pt x="843" y="0"/>
                  </a:lnTo>
                  <a:lnTo>
                    <a:pt x="818" y="0"/>
                  </a:lnTo>
                  <a:lnTo>
                    <a:pt x="793" y="1"/>
                  </a:lnTo>
                  <a:lnTo>
                    <a:pt x="767" y="4"/>
                  </a:lnTo>
                  <a:lnTo>
                    <a:pt x="741" y="8"/>
                  </a:lnTo>
                  <a:lnTo>
                    <a:pt x="715" y="15"/>
                  </a:lnTo>
                  <a:lnTo>
                    <a:pt x="689" y="23"/>
                  </a:lnTo>
                  <a:lnTo>
                    <a:pt x="662" y="33"/>
                  </a:lnTo>
                  <a:lnTo>
                    <a:pt x="635" y="44"/>
                  </a:lnTo>
                  <a:lnTo>
                    <a:pt x="607" y="57"/>
                  </a:lnTo>
                  <a:lnTo>
                    <a:pt x="581" y="71"/>
                  </a:lnTo>
                  <a:lnTo>
                    <a:pt x="553" y="87"/>
                  </a:lnTo>
                  <a:lnTo>
                    <a:pt x="525" y="105"/>
                  </a:lnTo>
                  <a:lnTo>
                    <a:pt x="499" y="123"/>
                  </a:lnTo>
                  <a:lnTo>
                    <a:pt x="471" y="145"/>
                  </a:lnTo>
                  <a:lnTo>
                    <a:pt x="444" y="166"/>
                  </a:lnTo>
                  <a:lnTo>
                    <a:pt x="418" y="189"/>
                  </a:lnTo>
                  <a:lnTo>
                    <a:pt x="392" y="213"/>
                  </a:lnTo>
                  <a:lnTo>
                    <a:pt x="367" y="238"/>
                  </a:lnTo>
                  <a:lnTo>
                    <a:pt x="341" y="265"/>
                  </a:lnTo>
                  <a:lnTo>
                    <a:pt x="317" y="293"/>
                  </a:lnTo>
                  <a:lnTo>
                    <a:pt x="292" y="321"/>
                  </a:lnTo>
                  <a:lnTo>
                    <a:pt x="269" y="351"/>
                  </a:lnTo>
                  <a:lnTo>
                    <a:pt x="245" y="382"/>
                  </a:lnTo>
                  <a:lnTo>
                    <a:pt x="223" y="413"/>
                  </a:lnTo>
                  <a:lnTo>
                    <a:pt x="202" y="445"/>
                  </a:lnTo>
                  <a:lnTo>
                    <a:pt x="181" y="478"/>
                  </a:lnTo>
                  <a:lnTo>
                    <a:pt x="162" y="512"/>
                  </a:lnTo>
                  <a:lnTo>
                    <a:pt x="143" y="545"/>
                  </a:lnTo>
                  <a:lnTo>
                    <a:pt x="126" y="580"/>
                  </a:lnTo>
                  <a:lnTo>
                    <a:pt x="109" y="614"/>
                  </a:lnTo>
                  <a:lnTo>
                    <a:pt x="94" y="649"/>
                  </a:lnTo>
                  <a:lnTo>
                    <a:pt x="79" y="684"/>
                  </a:lnTo>
                  <a:lnTo>
                    <a:pt x="65" y="719"/>
                  </a:lnTo>
                  <a:lnTo>
                    <a:pt x="54" y="755"/>
                  </a:lnTo>
                  <a:lnTo>
                    <a:pt x="43" y="790"/>
                  </a:lnTo>
                  <a:lnTo>
                    <a:pt x="33" y="825"/>
                  </a:lnTo>
                  <a:lnTo>
                    <a:pt x="25" y="860"/>
                  </a:lnTo>
                  <a:lnTo>
                    <a:pt x="17" y="895"/>
                  </a:lnTo>
                  <a:lnTo>
                    <a:pt x="11" y="929"/>
                  </a:lnTo>
                  <a:lnTo>
                    <a:pt x="7" y="963"/>
                  </a:lnTo>
                  <a:lnTo>
                    <a:pt x="2" y="996"/>
                  </a:lnTo>
                  <a:lnTo>
                    <a:pt x="0" y="1029"/>
                  </a:lnTo>
                  <a:lnTo>
                    <a:pt x="0" y="1061"/>
                  </a:lnTo>
                  <a:lnTo>
                    <a:pt x="0" y="1092"/>
                  </a:lnTo>
                  <a:lnTo>
                    <a:pt x="2" y="1123"/>
                  </a:lnTo>
                  <a:lnTo>
                    <a:pt x="6" y="1153"/>
                  </a:lnTo>
                  <a:lnTo>
                    <a:pt x="10" y="1182"/>
                  </a:lnTo>
                  <a:lnTo>
                    <a:pt x="15" y="1209"/>
                  </a:lnTo>
                  <a:lnTo>
                    <a:pt x="23" y="1236"/>
                  </a:lnTo>
                  <a:lnTo>
                    <a:pt x="30" y="1260"/>
                  </a:lnTo>
                  <a:lnTo>
                    <a:pt x="40" y="1285"/>
                  </a:lnTo>
                  <a:lnTo>
                    <a:pt x="50" y="1308"/>
                  </a:lnTo>
                  <a:lnTo>
                    <a:pt x="63" y="1330"/>
                  </a:lnTo>
                  <a:lnTo>
                    <a:pt x="76" y="1350"/>
                  </a:lnTo>
                  <a:lnTo>
                    <a:pt x="90" y="1369"/>
                  </a:lnTo>
                  <a:lnTo>
                    <a:pt x="105" y="1386"/>
                  </a:lnTo>
                  <a:lnTo>
                    <a:pt x="122" y="1402"/>
                  </a:lnTo>
                  <a:lnTo>
                    <a:pt x="139" y="1416"/>
                  </a:lnTo>
                  <a:lnTo>
                    <a:pt x="157" y="1429"/>
                  </a:lnTo>
                  <a:lnTo>
                    <a:pt x="177" y="1440"/>
                  </a:lnTo>
                  <a:lnTo>
                    <a:pt x="197" y="1450"/>
                  </a:lnTo>
                  <a:lnTo>
                    <a:pt x="218" y="1457"/>
                  </a:lnTo>
                  <a:lnTo>
                    <a:pt x="240" y="1464"/>
                  </a:lnTo>
                  <a:lnTo>
                    <a:pt x="262" y="1468"/>
                  </a:lnTo>
                  <a:lnTo>
                    <a:pt x="286" y="1471"/>
                  </a:lnTo>
                  <a:lnTo>
                    <a:pt x="310" y="1472"/>
                  </a:lnTo>
                  <a:lnTo>
                    <a:pt x="335" y="1472"/>
                  </a:lnTo>
                  <a:lnTo>
                    <a:pt x="360" y="1470"/>
                  </a:lnTo>
                  <a:lnTo>
                    <a:pt x="386" y="1466"/>
                  </a:lnTo>
                  <a:lnTo>
                    <a:pt x="411" y="1460"/>
                  </a:lnTo>
                  <a:lnTo>
                    <a:pt x="438" y="1453"/>
                  </a:lnTo>
                  <a:lnTo>
                    <a:pt x="465" y="1444"/>
                  </a:lnTo>
                  <a:lnTo>
                    <a:pt x="491" y="1434"/>
                  </a:lnTo>
                  <a:lnTo>
                    <a:pt x="519" y="1421"/>
                  </a:lnTo>
                  <a:lnTo>
                    <a:pt x="547" y="1407"/>
                  </a:lnTo>
                  <a:lnTo>
                    <a:pt x="573" y="1392"/>
                  </a:lnTo>
                  <a:lnTo>
                    <a:pt x="601" y="1375"/>
                  </a:lnTo>
                  <a:lnTo>
                    <a:pt x="628" y="1357"/>
                  </a:lnTo>
                  <a:lnTo>
                    <a:pt x="655" y="1338"/>
                  </a:lnTo>
                  <a:lnTo>
                    <a:pt x="682" y="1317"/>
                  </a:lnTo>
                  <a:lnTo>
                    <a:pt x="708" y="1294"/>
                  </a:lnTo>
                  <a:lnTo>
                    <a:pt x="735" y="1271"/>
                  </a:lnTo>
                  <a:lnTo>
                    <a:pt x="761" y="1246"/>
                  </a:lnTo>
                  <a:lnTo>
                    <a:pt x="786" y="1220"/>
                  </a:lnTo>
                  <a:lnTo>
                    <a:pt x="812" y="1193"/>
                  </a:lnTo>
                  <a:lnTo>
                    <a:pt x="836" y="1164"/>
                  </a:lnTo>
                  <a:lnTo>
                    <a:pt x="860" y="1136"/>
                  </a:lnTo>
                  <a:lnTo>
                    <a:pt x="883" y="1105"/>
                  </a:lnTo>
                  <a:lnTo>
                    <a:pt x="905" y="1074"/>
                  </a:lnTo>
                  <a:lnTo>
                    <a:pt x="928" y="1043"/>
                  </a:lnTo>
                  <a:lnTo>
                    <a:pt x="948" y="1010"/>
                  </a:lnTo>
                  <a:lnTo>
                    <a:pt x="968" y="977"/>
                  </a:lnTo>
                  <a:lnTo>
                    <a:pt x="987" y="943"/>
                  </a:lnTo>
                  <a:lnTo>
                    <a:pt x="1006" y="909"/>
                  </a:lnTo>
                  <a:lnTo>
                    <a:pt x="1023" y="875"/>
                  </a:lnTo>
                  <a:lnTo>
                    <a:pt x="1039" y="840"/>
                  </a:lnTo>
                  <a:lnTo>
                    <a:pt x="1053" y="805"/>
                  </a:lnTo>
                  <a:lnTo>
                    <a:pt x="1067" y="770"/>
                  </a:lnTo>
                  <a:lnTo>
                    <a:pt x="1080" y="734"/>
                  </a:lnTo>
                  <a:lnTo>
                    <a:pt x="1092" y="699"/>
                  </a:lnTo>
                  <a:lnTo>
                    <a:pt x="1102" y="664"/>
                  </a:lnTo>
                  <a:lnTo>
                    <a:pt x="1112" y="629"/>
                  </a:lnTo>
                  <a:lnTo>
                    <a:pt x="1119" y="594"/>
                  </a:lnTo>
                  <a:lnTo>
                    <a:pt x="1126" y="560"/>
                  </a:lnTo>
                  <a:lnTo>
                    <a:pt x="1131" y="526"/>
                  </a:lnTo>
                  <a:lnTo>
                    <a:pt x="1135" y="492"/>
                  </a:lnTo>
                  <a:lnTo>
                    <a:pt x="1139" y="459"/>
                  </a:lnTo>
                  <a:lnTo>
                    <a:pt x="1140" y="427"/>
                  </a:lnTo>
                  <a:lnTo>
                    <a:pt x="1140" y="395"/>
                  </a:lnTo>
                  <a:lnTo>
                    <a:pt x="1139" y="364"/>
                  </a:lnTo>
                  <a:lnTo>
                    <a:pt x="1136" y="334"/>
                  </a:lnTo>
                  <a:lnTo>
                    <a:pt x="1132" y="304"/>
                  </a:lnTo>
                  <a:lnTo>
                    <a:pt x="1128" y="277"/>
                  </a:lnTo>
                  <a:lnTo>
                    <a:pt x="1122" y="250"/>
                  </a:lnTo>
                  <a:lnTo>
                    <a:pt x="1114" y="223"/>
                  </a:lnTo>
                  <a:lnTo>
                    <a:pt x="1105" y="199"/>
                  </a:lnTo>
                  <a:lnTo>
                    <a:pt x="1095" y="175"/>
                  </a:lnTo>
                  <a:lnTo>
                    <a:pt x="1083" y="153"/>
                  </a:lnTo>
                  <a:lnTo>
                    <a:pt x="1070" y="132"/>
                  </a:lnTo>
                  <a:lnTo>
                    <a:pt x="1058" y="113"/>
                  </a:lnTo>
                  <a:lnTo>
                    <a:pt x="1043" y="95"/>
                  </a:lnTo>
                  <a:lnTo>
                    <a:pt x="1027" y="77"/>
                  </a:lnTo>
                  <a:lnTo>
                    <a:pt x="1010" y="63"/>
                  </a:lnTo>
                  <a:lnTo>
                    <a:pt x="992" y="49"/>
                  </a:lnTo>
                  <a:lnTo>
                    <a:pt x="974" y="37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8" name="Freeform 36"/>
            <p:cNvSpPr>
              <a:spLocks/>
            </p:cNvSpPr>
            <p:nvPr/>
          </p:nvSpPr>
          <p:spPr bwMode="auto">
            <a:xfrm>
              <a:off x="2609" y="835"/>
              <a:ext cx="888" cy="1147"/>
            </a:xfrm>
            <a:custGeom>
              <a:avLst/>
              <a:gdLst>
                <a:gd name="T0" fmla="*/ 1890 w 2280"/>
                <a:gd name="T1" fmla="*/ 47 h 2946"/>
                <a:gd name="T2" fmla="*/ 1798 w 2280"/>
                <a:gd name="T3" fmla="*/ 17 h 2946"/>
                <a:gd name="T4" fmla="*/ 1700 w 2280"/>
                <a:gd name="T5" fmla="*/ 2 h 2946"/>
                <a:gd name="T6" fmla="*/ 1597 w 2280"/>
                <a:gd name="T7" fmla="*/ 2 h 2946"/>
                <a:gd name="T8" fmla="*/ 1488 w 2280"/>
                <a:gd name="T9" fmla="*/ 17 h 2946"/>
                <a:gd name="T10" fmla="*/ 1375 w 2280"/>
                <a:gd name="T11" fmla="*/ 48 h 2946"/>
                <a:gd name="T12" fmla="*/ 1260 w 2280"/>
                <a:gd name="T13" fmla="*/ 93 h 2946"/>
                <a:gd name="T14" fmla="*/ 1145 w 2280"/>
                <a:gd name="T15" fmla="*/ 152 h 2946"/>
                <a:gd name="T16" fmla="*/ 1029 w 2280"/>
                <a:gd name="T17" fmla="*/ 226 h 2946"/>
                <a:gd name="T18" fmla="*/ 914 w 2280"/>
                <a:gd name="T19" fmla="*/ 312 h 2946"/>
                <a:gd name="T20" fmla="*/ 801 w 2280"/>
                <a:gd name="T21" fmla="*/ 410 h 2946"/>
                <a:gd name="T22" fmla="*/ 693 w 2280"/>
                <a:gd name="T23" fmla="*/ 520 h 2946"/>
                <a:gd name="T24" fmla="*/ 588 w 2280"/>
                <a:gd name="T25" fmla="*/ 639 h 2946"/>
                <a:gd name="T26" fmla="*/ 489 w 2280"/>
                <a:gd name="T27" fmla="*/ 767 h 2946"/>
                <a:gd name="T28" fmla="*/ 398 w 2280"/>
                <a:gd name="T29" fmla="*/ 902 h 2946"/>
                <a:gd name="T30" fmla="*/ 314 w 2280"/>
                <a:gd name="T31" fmla="*/ 1042 h 2946"/>
                <a:gd name="T32" fmla="*/ 238 w 2280"/>
                <a:gd name="T33" fmla="*/ 1188 h 2946"/>
                <a:gd name="T34" fmla="*/ 172 w 2280"/>
                <a:gd name="T35" fmla="*/ 1337 h 2946"/>
                <a:gd name="T36" fmla="*/ 116 w 2280"/>
                <a:gd name="T37" fmla="*/ 1486 h 2946"/>
                <a:gd name="T38" fmla="*/ 70 w 2280"/>
                <a:gd name="T39" fmla="*/ 1636 h 2946"/>
                <a:gd name="T40" fmla="*/ 36 w 2280"/>
                <a:gd name="T41" fmla="*/ 1784 h 2946"/>
                <a:gd name="T42" fmla="*/ 12 w 2280"/>
                <a:gd name="T43" fmla="*/ 1929 h 2946"/>
                <a:gd name="T44" fmla="*/ 1 w 2280"/>
                <a:gd name="T45" fmla="*/ 2070 h 2946"/>
                <a:gd name="T46" fmla="*/ 2 w 2280"/>
                <a:gd name="T47" fmla="*/ 2203 h 2946"/>
                <a:gd name="T48" fmla="*/ 13 w 2280"/>
                <a:gd name="T49" fmla="*/ 2329 h 2946"/>
                <a:gd name="T50" fmla="*/ 38 w 2280"/>
                <a:gd name="T51" fmla="*/ 2447 h 2946"/>
                <a:gd name="T52" fmla="*/ 73 w 2280"/>
                <a:gd name="T53" fmla="*/ 2554 h 2946"/>
                <a:gd name="T54" fmla="*/ 120 w 2280"/>
                <a:gd name="T55" fmla="*/ 2650 h 2946"/>
                <a:gd name="T56" fmla="*/ 176 w 2280"/>
                <a:gd name="T57" fmla="*/ 2734 h 2946"/>
                <a:gd name="T58" fmla="*/ 243 w 2280"/>
                <a:gd name="T59" fmla="*/ 2805 h 2946"/>
                <a:gd name="T60" fmla="*/ 320 w 2280"/>
                <a:gd name="T61" fmla="*/ 2862 h 2946"/>
                <a:gd name="T62" fmla="*/ 405 w 2280"/>
                <a:gd name="T63" fmla="*/ 2904 h 2946"/>
                <a:gd name="T64" fmla="*/ 498 w 2280"/>
                <a:gd name="T65" fmla="*/ 2932 h 2946"/>
                <a:gd name="T66" fmla="*/ 597 w 2280"/>
                <a:gd name="T67" fmla="*/ 2945 h 2946"/>
                <a:gd name="T68" fmla="*/ 701 w 2280"/>
                <a:gd name="T69" fmla="*/ 2943 h 2946"/>
                <a:gd name="T70" fmla="*/ 811 w 2280"/>
                <a:gd name="T71" fmla="*/ 2925 h 2946"/>
                <a:gd name="T72" fmla="*/ 924 w 2280"/>
                <a:gd name="T73" fmla="*/ 2892 h 2946"/>
                <a:gd name="T74" fmla="*/ 1039 w 2280"/>
                <a:gd name="T75" fmla="*/ 2844 h 2946"/>
                <a:gd name="T76" fmla="*/ 1155 w 2280"/>
                <a:gd name="T77" fmla="*/ 2782 h 2946"/>
                <a:gd name="T78" fmla="*/ 1270 w 2280"/>
                <a:gd name="T79" fmla="*/ 2706 h 2946"/>
                <a:gd name="T80" fmla="*/ 1385 w 2280"/>
                <a:gd name="T81" fmla="*/ 2618 h 2946"/>
                <a:gd name="T82" fmla="*/ 1497 w 2280"/>
                <a:gd name="T83" fmla="*/ 2518 h 2946"/>
                <a:gd name="T84" fmla="*/ 1605 w 2280"/>
                <a:gd name="T85" fmla="*/ 2407 h 2946"/>
                <a:gd name="T86" fmla="*/ 1709 w 2280"/>
                <a:gd name="T87" fmla="*/ 2286 h 2946"/>
                <a:gd name="T88" fmla="*/ 1807 w 2280"/>
                <a:gd name="T89" fmla="*/ 2157 h 2946"/>
                <a:gd name="T90" fmla="*/ 1897 w 2280"/>
                <a:gd name="T91" fmla="*/ 2021 h 2946"/>
                <a:gd name="T92" fmla="*/ 1980 w 2280"/>
                <a:gd name="T93" fmla="*/ 1879 h 2946"/>
                <a:gd name="T94" fmla="*/ 2054 w 2280"/>
                <a:gd name="T95" fmla="*/ 1733 h 2946"/>
                <a:gd name="T96" fmla="*/ 2119 w 2280"/>
                <a:gd name="T97" fmla="*/ 1584 h 2946"/>
                <a:gd name="T98" fmla="*/ 2173 w 2280"/>
                <a:gd name="T99" fmla="*/ 1434 h 2946"/>
                <a:gd name="T100" fmla="*/ 2217 w 2280"/>
                <a:gd name="T101" fmla="*/ 1284 h 2946"/>
                <a:gd name="T102" fmla="*/ 2250 w 2280"/>
                <a:gd name="T103" fmla="*/ 1137 h 2946"/>
                <a:gd name="T104" fmla="*/ 2271 w 2280"/>
                <a:gd name="T105" fmla="*/ 992 h 2946"/>
                <a:gd name="T106" fmla="*/ 2279 w 2280"/>
                <a:gd name="T107" fmla="*/ 854 h 2946"/>
                <a:gd name="T108" fmla="*/ 2277 w 2280"/>
                <a:gd name="T109" fmla="*/ 721 h 2946"/>
                <a:gd name="T110" fmla="*/ 2263 w 2280"/>
                <a:gd name="T111" fmla="*/ 596 h 2946"/>
                <a:gd name="T112" fmla="*/ 2237 w 2280"/>
                <a:gd name="T113" fmla="*/ 480 h 2946"/>
                <a:gd name="T114" fmla="*/ 2199 w 2280"/>
                <a:gd name="T115" fmla="*/ 375 h 2946"/>
                <a:gd name="T116" fmla="*/ 2152 w 2280"/>
                <a:gd name="T117" fmla="*/ 280 h 2946"/>
                <a:gd name="T118" fmla="*/ 2093 w 2280"/>
                <a:gd name="T119" fmla="*/ 199 h 2946"/>
                <a:gd name="T120" fmla="*/ 2024 w 2280"/>
                <a:gd name="T121" fmla="*/ 130 h 2946"/>
                <a:gd name="T122" fmla="*/ 1946 w 2280"/>
                <a:gd name="T123" fmla="*/ 76 h 2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80" h="2946">
                  <a:moveTo>
                    <a:pt x="1946" y="76"/>
                  </a:moveTo>
                  <a:lnTo>
                    <a:pt x="1918" y="61"/>
                  </a:lnTo>
                  <a:lnTo>
                    <a:pt x="1890" y="47"/>
                  </a:lnTo>
                  <a:lnTo>
                    <a:pt x="1860" y="35"/>
                  </a:lnTo>
                  <a:lnTo>
                    <a:pt x="1830" y="26"/>
                  </a:lnTo>
                  <a:lnTo>
                    <a:pt x="1798" y="17"/>
                  </a:lnTo>
                  <a:lnTo>
                    <a:pt x="1766" y="11"/>
                  </a:lnTo>
                  <a:lnTo>
                    <a:pt x="1734" y="5"/>
                  </a:lnTo>
                  <a:lnTo>
                    <a:pt x="1700" y="2"/>
                  </a:lnTo>
                  <a:lnTo>
                    <a:pt x="1666" y="0"/>
                  </a:lnTo>
                  <a:lnTo>
                    <a:pt x="1632" y="0"/>
                  </a:lnTo>
                  <a:lnTo>
                    <a:pt x="1597" y="2"/>
                  </a:lnTo>
                  <a:lnTo>
                    <a:pt x="1561" y="5"/>
                  </a:lnTo>
                  <a:lnTo>
                    <a:pt x="1524" y="11"/>
                  </a:lnTo>
                  <a:lnTo>
                    <a:pt x="1488" y="17"/>
                  </a:lnTo>
                  <a:lnTo>
                    <a:pt x="1451" y="26"/>
                  </a:lnTo>
                  <a:lnTo>
                    <a:pt x="1414" y="36"/>
                  </a:lnTo>
                  <a:lnTo>
                    <a:pt x="1375" y="48"/>
                  </a:lnTo>
                  <a:lnTo>
                    <a:pt x="1337" y="62"/>
                  </a:lnTo>
                  <a:lnTo>
                    <a:pt x="1300" y="77"/>
                  </a:lnTo>
                  <a:lnTo>
                    <a:pt x="1260" y="93"/>
                  </a:lnTo>
                  <a:lnTo>
                    <a:pt x="1222" y="112"/>
                  </a:lnTo>
                  <a:lnTo>
                    <a:pt x="1184" y="131"/>
                  </a:lnTo>
                  <a:lnTo>
                    <a:pt x="1145" y="152"/>
                  </a:lnTo>
                  <a:lnTo>
                    <a:pt x="1106" y="176"/>
                  </a:lnTo>
                  <a:lnTo>
                    <a:pt x="1068" y="200"/>
                  </a:lnTo>
                  <a:lnTo>
                    <a:pt x="1029" y="226"/>
                  </a:lnTo>
                  <a:lnTo>
                    <a:pt x="990" y="253"/>
                  </a:lnTo>
                  <a:lnTo>
                    <a:pt x="953" y="282"/>
                  </a:lnTo>
                  <a:lnTo>
                    <a:pt x="914" y="312"/>
                  </a:lnTo>
                  <a:lnTo>
                    <a:pt x="876" y="344"/>
                  </a:lnTo>
                  <a:lnTo>
                    <a:pt x="839" y="377"/>
                  </a:lnTo>
                  <a:lnTo>
                    <a:pt x="801" y="410"/>
                  </a:lnTo>
                  <a:lnTo>
                    <a:pt x="765" y="446"/>
                  </a:lnTo>
                  <a:lnTo>
                    <a:pt x="728" y="482"/>
                  </a:lnTo>
                  <a:lnTo>
                    <a:pt x="693" y="520"/>
                  </a:lnTo>
                  <a:lnTo>
                    <a:pt x="658" y="558"/>
                  </a:lnTo>
                  <a:lnTo>
                    <a:pt x="623" y="598"/>
                  </a:lnTo>
                  <a:lnTo>
                    <a:pt x="588" y="639"/>
                  </a:lnTo>
                  <a:lnTo>
                    <a:pt x="554" y="680"/>
                  </a:lnTo>
                  <a:lnTo>
                    <a:pt x="521" y="723"/>
                  </a:lnTo>
                  <a:lnTo>
                    <a:pt x="489" y="767"/>
                  </a:lnTo>
                  <a:lnTo>
                    <a:pt x="459" y="811"/>
                  </a:lnTo>
                  <a:lnTo>
                    <a:pt x="428" y="856"/>
                  </a:lnTo>
                  <a:lnTo>
                    <a:pt x="398" y="902"/>
                  </a:lnTo>
                  <a:lnTo>
                    <a:pt x="369" y="949"/>
                  </a:lnTo>
                  <a:lnTo>
                    <a:pt x="340" y="995"/>
                  </a:lnTo>
                  <a:lnTo>
                    <a:pt x="314" y="1042"/>
                  </a:lnTo>
                  <a:lnTo>
                    <a:pt x="287" y="1091"/>
                  </a:lnTo>
                  <a:lnTo>
                    <a:pt x="263" y="1139"/>
                  </a:lnTo>
                  <a:lnTo>
                    <a:pt x="238" y="1188"/>
                  </a:lnTo>
                  <a:lnTo>
                    <a:pt x="215" y="1237"/>
                  </a:lnTo>
                  <a:lnTo>
                    <a:pt x="192" y="1287"/>
                  </a:lnTo>
                  <a:lnTo>
                    <a:pt x="172" y="1337"/>
                  </a:lnTo>
                  <a:lnTo>
                    <a:pt x="152" y="1386"/>
                  </a:lnTo>
                  <a:lnTo>
                    <a:pt x="133" y="1436"/>
                  </a:lnTo>
                  <a:lnTo>
                    <a:pt x="116" y="1486"/>
                  </a:lnTo>
                  <a:lnTo>
                    <a:pt x="99" y="1536"/>
                  </a:lnTo>
                  <a:lnTo>
                    <a:pt x="84" y="1586"/>
                  </a:lnTo>
                  <a:lnTo>
                    <a:pt x="70" y="1636"/>
                  </a:lnTo>
                  <a:lnTo>
                    <a:pt x="57" y="1686"/>
                  </a:lnTo>
                  <a:lnTo>
                    <a:pt x="45" y="1735"/>
                  </a:lnTo>
                  <a:lnTo>
                    <a:pt x="36" y="1784"/>
                  </a:lnTo>
                  <a:lnTo>
                    <a:pt x="26" y="1833"/>
                  </a:lnTo>
                  <a:lnTo>
                    <a:pt x="19" y="1881"/>
                  </a:lnTo>
                  <a:lnTo>
                    <a:pt x="12" y="1929"/>
                  </a:lnTo>
                  <a:lnTo>
                    <a:pt x="7" y="1976"/>
                  </a:lnTo>
                  <a:lnTo>
                    <a:pt x="4" y="2023"/>
                  </a:lnTo>
                  <a:lnTo>
                    <a:pt x="1" y="2070"/>
                  </a:lnTo>
                  <a:lnTo>
                    <a:pt x="0" y="2114"/>
                  </a:lnTo>
                  <a:lnTo>
                    <a:pt x="0" y="2159"/>
                  </a:lnTo>
                  <a:lnTo>
                    <a:pt x="2" y="2203"/>
                  </a:lnTo>
                  <a:lnTo>
                    <a:pt x="4" y="2246"/>
                  </a:lnTo>
                  <a:lnTo>
                    <a:pt x="8" y="2288"/>
                  </a:lnTo>
                  <a:lnTo>
                    <a:pt x="13" y="2329"/>
                  </a:lnTo>
                  <a:lnTo>
                    <a:pt x="21" y="2370"/>
                  </a:lnTo>
                  <a:lnTo>
                    <a:pt x="28" y="2409"/>
                  </a:lnTo>
                  <a:lnTo>
                    <a:pt x="38" y="2447"/>
                  </a:lnTo>
                  <a:lnTo>
                    <a:pt x="49" y="2484"/>
                  </a:lnTo>
                  <a:lnTo>
                    <a:pt x="60" y="2520"/>
                  </a:lnTo>
                  <a:lnTo>
                    <a:pt x="73" y="2554"/>
                  </a:lnTo>
                  <a:lnTo>
                    <a:pt x="88" y="2587"/>
                  </a:lnTo>
                  <a:lnTo>
                    <a:pt x="103" y="2620"/>
                  </a:lnTo>
                  <a:lnTo>
                    <a:pt x="120" y="2650"/>
                  </a:lnTo>
                  <a:lnTo>
                    <a:pt x="138" y="2680"/>
                  </a:lnTo>
                  <a:lnTo>
                    <a:pt x="156" y="2707"/>
                  </a:lnTo>
                  <a:lnTo>
                    <a:pt x="176" y="2734"/>
                  </a:lnTo>
                  <a:lnTo>
                    <a:pt x="198" y="2760"/>
                  </a:lnTo>
                  <a:lnTo>
                    <a:pt x="220" y="2783"/>
                  </a:lnTo>
                  <a:lnTo>
                    <a:pt x="243" y="2805"/>
                  </a:lnTo>
                  <a:lnTo>
                    <a:pt x="268" y="2826"/>
                  </a:lnTo>
                  <a:lnTo>
                    <a:pt x="293" y="2845"/>
                  </a:lnTo>
                  <a:lnTo>
                    <a:pt x="320" y="2862"/>
                  </a:lnTo>
                  <a:lnTo>
                    <a:pt x="348" y="2878"/>
                  </a:lnTo>
                  <a:lnTo>
                    <a:pt x="375" y="2892"/>
                  </a:lnTo>
                  <a:lnTo>
                    <a:pt x="405" y="2904"/>
                  </a:lnTo>
                  <a:lnTo>
                    <a:pt x="435" y="2915"/>
                  </a:lnTo>
                  <a:lnTo>
                    <a:pt x="466" y="2925"/>
                  </a:lnTo>
                  <a:lnTo>
                    <a:pt x="498" y="2932"/>
                  </a:lnTo>
                  <a:lnTo>
                    <a:pt x="530" y="2938"/>
                  </a:lnTo>
                  <a:lnTo>
                    <a:pt x="563" y="2943"/>
                  </a:lnTo>
                  <a:lnTo>
                    <a:pt x="597" y="2945"/>
                  </a:lnTo>
                  <a:lnTo>
                    <a:pt x="631" y="2946"/>
                  </a:lnTo>
                  <a:lnTo>
                    <a:pt x="666" y="2945"/>
                  </a:lnTo>
                  <a:lnTo>
                    <a:pt x="701" y="2943"/>
                  </a:lnTo>
                  <a:lnTo>
                    <a:pt x="738" y="2937"/>
                  </a:lnTo>
                  <a:lnTo>
                    <a:pt x="774" y="2932"/>
                  </a:lnTo>
                  <a:lnTo>
                    <a:pt x="811" y="2925"/>
                  </a:lnTo>
                  <a:lnTo>
                    <a:pt x="848" y="2915"/>
                  </a:lnTo>
                  <a:lnTo>
                    <a:pt x="886" y="2904"/>
                  </a:lnTo>
                  <a:lnTo>
                    <a:pt x="924" y="2892"/>
                  </a:lnTo>
                  <a:lnTo>
                    <a:pt x="961" y="2877"/>
                  </a:lnTo>
                  <a:lnTo>
                    <a:pt x="999" y="2861"/>
                  </a:lnTo>
                  <a:lnTo>
                    <a:pt x="1039" y="2844"/>
                  </a:lnTo>
                  <a:lnTo>
                    <a:pt x="1077" y="2825"/>
                  </a:lnTo>
                  <a:lnTo>
                    <a:pt x="1116" y="2804"/>
                  </a:lnTo>
                  <a:lnTo>
                    <a:pt x="1155" y="2782"/>
                  </a:lnTo>
                  <a:lnTo>
                    <a:pt x="1193" y="2759"/>
                  </a:lnTo>
                  <a:lnTo>
                    <a:pt x="1232" y="2733"/>
                  </a:lnTo>
                  <a:lnTo>
                    <a:pt x="1270" y="2706"/>
                  </a:lnTo>
                  <a:lnTo>
                    <a:pt x="1309" y="2679"/>
                  </a:lnTo>
                  <a:lnTo>
                    <a:pt x="1347" y="2649"/>
                  </a:lnTo>
                  <a:lnTo>
                    <a:pt x="1385" y="2618"/>
                  </a:lnTo>
                  <a:lnTo>
                    <a:pt x="1422" y="2586"/>
                  </a:lnTo>
                  <a:lnTo>
                    <a:pt x="1459" y="2552"/>
                  </a:lnTo>
                  <a:lnTo>
                    <a:pt x="1497" y="2518"/>
                  </a:lnTo>
                  <a:lnTo>
                    <a:pt x="1534" y="2482"/>
                  </a:lnTo>
                  <a:lnTo>
                    <a:pt x="1569" y="2444"/>
                  </a:lnTo>
                  <a:lnTo>
                    <a:pt x="1605" y="2407"/>
                  </a:lnTo>
                  <a:lnTo>
                    <a:pt x="1640" y="2368"/>
                  </a:lnTo>
                  <a:lnTo>
                    <a:pt x="1675" y="2327"/>
                  </a:lnTo>
                  <a:lnTo>
                    <a:pt x="1709" y="2286"/>
                  </a:lnTo>
                  <a:lnTo>
                    <a:pt x="1742" y="2244"/>
                  </a:lnTo>
                  <a:lnTo>
                    <a:pt x="1775" y="2201"/>
                  </a:lnTo>
                  <a:lnTo>
                    <a:pt x="1807" y="2157"/>
                  </a:lnTo>
                  <a:lnTo>
                    <a:pt x="1837" y="2112"/>
                  </a:lnTo>
                  <a:lnTo>
                    <a:pt x="1867" y="2067"/>
                  </a:lnTo>
                  <a:lnTo>
                    <a:pt x="1897" y="2021"/>
                  </a:lnTo>
                  <a:lnTo>
                    <a:pt x="1926" y="1974"/>
                  </a:lnTo>
                  <a:lnTo>
                    <a:pt x="1954" y="1927"/>
                  </a:lnTo>
                  <a:lnTo>
                    <a:pt x="1980" y="1879"/>
                  </a:lnTo>
                  <a:lnTo>
                    <a:pt x="2006" y="1830"/>
                  </a:lnTo>
                  <a:lnTo>
                    <a:pt x="2030" y="1782"/>
                  </a:lnTo>
                  <a:lnTo>
                    <a:pt x="2054" y="1733"/>
                  </a:lnTo>
                  <a:lnTo>
                    <a:pt x="2076" y="1683"/>
                  </a:lnTo>
                  <a:lnTo>
                    <a:pt x="2098" y="1634"/>
                  </a:lnTo>
                  <a:lnTo>
                    <a:pt x="2119" y="1584"/>
                  </a:lnTo>
                  <a:lnTo>
                    <a:pt x="2138" y="1534"/>
                  </a:lnTo>
                  <a:lnTo>
                    <a:pt x="2156" y="1484"/>
                  </a:lnTo>
                  <a:lnTo>
                    <a:pt x="2173" y="1434"/>
                  </a:lnTo>
                  <a:lnTo>
                    <a:pt x="2189" y="1384"/>
                  </a:lnTo>
                  <a:lnTo>
                    <a:pt x="2204" y="1334"/>
                  </a:lnTo>
                  <a:lnTo>
                    <a:pt x="2217" y="1284"/>
                  </a:lnTo>
                  <a:lnTo>
                    <a:pt x="2229" y="1235"/>
                  </a:lnTo>
                  <a:lnTo>
                    <a:pt x="2240" y="1186"/>
                  </a:lnTo>
                  <a:lnTo>
                    <a:pt x="2250" y="1137"/>
                  </a:lnTo>
                  <a:lnTo>
                    <a:pt x="2258" y="1088"/>
                  </a:lnTo>
                  <a:lnTo>
                    <a:pt x="2264" y="1040"/>
                  </a:lnTo>
                  <a:lnTo>
                    <a:pt x="2271" y="992"/>
                  </a:lnTo>
                  <a:lnTo>
                    <a:pt x="2275" y="945"/>
                  </a:lnTo>
                  <a:lnTo>
                    <a:pt x="2278" y="900"/>
                  </a:lnTo>
                  <a:lnTo>
                    <a:pt x="2279" y="854"/>
                  </a:lnTo>
                  <a:lnTo>
                    <a:pt x="2280" y="808"/>
                  </a:lnTo>
                  <a:lnTo>
                    <a:pt x="2279" y="764"/>
                  </a:lnTo>
                  <a:lnTo>
                    <a:pt x="2277" y="721"/>
                  </a:lnTo>
                  <a:lnTo>
                    <a:pt x="2274" y="678"/>
                  </a:lnTo>
                  <a:lnTo>
                    <a:pt x="2269" y="637"/>
                  </a:lnTo>
                  <a:lnTo>
                    <a:pt x="2263" y="596"/>
                  </a:lnTo>
                  <a:lnTo>
                    <a:pt x="2256" y="556"/>
                  </a:lnTo>
                  <a:lnTo>
                    <a:pt x="2247" y="517"/>
                  </a:lnTo>
                  <a:lnTo>
                    <a:pt x="2237" y="480"/>
                  </a:lnTo>
                  <a:lnTo>
                    <a:pt x="2226" y="444"/>
                  </a:lnTo>
                  <a:lnTo>
                    <a:pt x="2213" y="409"/>
                  </a:lnTo>
                  <a:lnTo>
                    <a:pt x="2199" y="375"/>
                  </a:lnTo>
                  <a:lnTo>
                    <a:pt x="2185" y="342"/>
                  </a:lnTo>
                  <a:lnTo>
                    <a:pt x="2169" y="311"/>
                  </a:lnTo>
                  <a:lnTo>
                    <a:pt x="2152" y="280"/>
                  </a:lnTo>
                  <a:lnTo>
                    <a:pt x="2133" y="252"/>
                  </a:lnTo>
                  <a:lnTo>
                    <a:pt x="2113" y="225"/>
                  </a:lnTo>
                  <a:lnTo>
                    <a:pt x="2093" y="199"/>
                  </a:lnTo>
                  <a:lnTo>
                    <a:pt x="2071" y="175"/>
                  </a:lnTo>
                  <a:lnTo>
                    <a:pt x="2048" y="151"/>
                  </a:lnTo>
                  <a:lnTo>
                    <a:pt x="2024" y="130"/>
                  </a:lnTo>
                  <a:lnTo>
                    <a:pt x="1999" y="111"/>
                  </a:lnTo>
                  <a:lnTo>
                    <a:pt x="1973" y="93"/>
                  </a:lnTo>
                  <a:lnTo>
                    <a:pt x="1946" y="76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9" name="Freeform 37"/>
            <p:cNvSpPr>
              <a:spLocks/>
            </p:cNvSpPr>
            <p:nvPr/>
          </p:nvSpPr>
          <p:spPr bwMode="auto">
            <a:xfrm>
              <a:off x="1996" y="443"/>
              <a:ext cx="689" cy="520"/>
            </a:xfrm>
            <a:custGeom>
              <a:avLst/>
              <a:gdLst>
                <a:gd name="T0" fmla="*/ 1775 w 1775"/>
                <a:gd name="T1" fmla="*/ 75 h 1339"/>
                <a:gd name="T2" fmla="*/ 1747 w 1775"/>
                <a:gd name="T3" fmla="*/ 60 h 1339"/>
                <a:gd name="T4" fmla="*/ 1718 w 1775"/>
                <a:gd name="T5" fmla="*/ 48 h 1339"/>
                <a:gd name="T6" fmla="*/ 1688 w 1775"/>
                <a:gd name="T7" fmla="*/ 36 h 1339"/>
                <a:gd name="T8" fmla="*/ 1659 w 1775"/>
                <a:gd name="T9" fmla="*/ 25 h 1339"/>
                <a:gd name="T10" fmla="*/ 1627 w 1775"/>
                <a:gd name="T11" fmla="*/ 17 h 1339"/>
                <a:gd name="T12" fmla="*/ 1595 w 1775"/>
                <a:gd name="T13" fmla="*/ 10 h 1339"/>
                <a:gd name="T14" fmla="*/ 1562 w 1775"/>
                <a:gd name="T15" fmla="*/ 5 h 1339"/>
                <a:gd name="T16" fmla="*/ 1529 w 1775"/>
                <a:gd name="T17" fmla="*/ 2 h 1339"/>
                <a:gd name="T18" fmla="*/ 1495 w 1775"/>
                <a:gd name="T19" fmla="*/ 0 h 1339"/>
                <a:gd name="T20" fmla="*/ 1461 w 1775"/>
                <a:gd name="T21" fmla="*/ 1 h 1339"/>
                <a:gd name="T22" fmla="*/ 1424 w 1775"/>
                <a:gd name="T23" fmla="*/ 2 h 1339"/>
                <a:gd name="T24" fmla="*/ 1389 w 1775"/>
                <a:gd name="T25" fmla="*/ 5 h 1339"/>
                <a:gd name="T26" fmla="*/ 1353 w 1775"/>
                <a:gd name="T27" fmla="*/ 10 h 1339"/>
                <a:gd name="T28" fmla="*/ 1316 w 1775"/>
                <a:gd name="T29" fmla="*/ 18 h 1339"/>
                <a:gd name="T30" fmla="*/ 1278 w 1775"/>
                <a:gd name="T31" fmla="*/ 26 h 1339"/>
                <a:gd name="T32" fmla="*/ 1241 w 1775"/>
                <a:gd name="T33" fmla="*/ 36 h 1339"/>
                <a:gd name="T34" fmla="*/ 1204 w 1775"/>
                <a:gd name="T35" fmla="*/ 48 h 1339"/>
                <a:gd name="T36" fmla="*/ 1166 w 1775"/>
                <a:gd name="T37" fmla="*/ 61 h 1339"/>
                <a:gd name="T38" fmla="*/ 1127 w 1775"/>
                <a:gd name="T39" fmla="*/ 76 h 1339"/>
                <a:gd name="T40" fmla="*/ 1089 w 1775"/>
                <a:gd name="T41" fmla="*/ 93 h 1339"/>
                <a:gd name="T42" fmla="*/ 1051 w 1775"/>
                <a:gd name="T43" fmla="*/ 111 h 1339"/>
                <a:gd name="T44" fmla="*/ 1011 w 1775"/>
                <a:gd name="T45" fmla="*/ 132 h 1339"/>
                <a:gd name="T46" fmla="*/ 973 w 1775"/>
                <a:gd name="T47" fmla="*/ 153 h 1339"/>
                <a:gd name="T48" fmla="*/ 935 w 1775"/>
                <a:gd name="T49" fmla="*/ 176 h 1339"/>
                <a:gd name="T50" fmla="*/ 895 w 1775"/>
                <a:gd name="T51" fmla="*/ 201 h 1339"/>
                <a:gd name="T52" fmla="*/ 857 w 1775"/>
                <a:gd name="T53" fmla="*/ 226 h 1339"/>
                <a:gd name="T54" fmla="*/ 818 w 1775"/>
                <a:gd name="T55" fmla="*/ 254 h 1339"/>
                <a:gd name="T56" fmla="*/ 780 w 1775"/>
                <a:gd name="T57" fmla="*/ 283 h 1339"/>
                <a:gd name="T58" fmla="*/ 742 w 1775"/>
                <a:gd name="T59" fmla="*/ 313 h 1339"/>
                <a:gd name="T60" fmla="*/ 705 w 1775"/>
                <a:gd name="T61" fmla="*/ 345 h 1339"/>
                <a:gd name="T62" fmla="*/ 666 w 1775"/>
                <a:gd name="T63" fmla="*/ 378 h 1339"/>
                <a:gd name="T64" fmla="*/ 629 w 1775"/>
                <a:gd name="T65" fmla="*/ 412 h 1339"/>
                <a:gd name="T66" fmla="*/ 593 w 1775"/>
                <a:gd name="T67" fmla="*/ 447 h 1339"/>
                <a:gd name="T68" fmla="*/ 557 w 1775"/>
                <a:gd name="T69" fmla="*/ 483 h 1339"/>
                <a:gd name="T70" fmla="*/ 520 w 1775"/>
                <a:gd name="T71" fmla="*/ 520 h 1339"/>
                <a:gd name="T72" fmla="*/ 485 w 1775"/>
                <a:gd name="T73" fmla="*/ 560 h 1339"/>
                <a:gd name="T74" fmla="*/ 450 w 1775"/>
                <a:gd name="T75" fmla="*/ 599 h 1339"/>
                <a:gd name="T76" fmla="*/ 416 w 1775"/>
                <a:gd name="T77" fmla="*/ 640 h 1339"/>
                <a:gd name="T78" fmla="*/ 382 w 1775"/>
                <a:gd name="T79" fmla="*/ 682 h 1339"/>
                <a:gd name="T80" fmla="*/ 350 w 1775"/>
                <a:gd name="T81" fmla="*/ 725 h 1339"/>
                <a:gd name="T82" fmla="*/ 317 w 1775"/>
                <a:gd name="T83" fmla="*/ 768 h 1339"/>
                <a:gd name="T84" fmla="*/ 286 w 1775"/>
                <a:gd name="T85" fmla="*/ 812 h 1339"/>
                <a:gd name="T86" fmla="*/ 255 w 1775"/>
                <a:gd name="T87" fmla="*/ 858 h 1339"/>
                <a:gd name="T88" fmla="*/ 225 w 1775"/>
                <a:gd name="T89" fmla="*/ 904 h 1339"/>
                <a:gd name="T90" fmla="*/ 197 w 1775"/>
                <a:gd name="T91" fmla="*/ 949 h 1339"/>
                <a:gd name="T92" fmla="*/ 168 w 1775"/>
                <a:gd name="T93" fmla="*/ 997 h 1339"/>
                <a:gd name="T94" fmla="*/ 141 w 1775"/>
                <a:gd name="T95" fmla="*/ 1044 h 1339"/>
                <a:gd name="T96" fmla="*/ 115 w 1775"/>
                <a:gd name="T97" fmla="*/ 1093 h 1339"/>
                <a:gd name="T98" fmla="*/ 90 w 1775"/>
                <a:gd name="T99" fmla="*/ 1141 h 1339"/>
                <a:gd name="T100" fmla="*/ 66 w 1775"/>
                <a:gd name="T101" fmla="*/ 1190 h 1339"/>
                <a:gd name="T102" fmla="*/ 42 w 1775"/>
                <a:gd name="T103" fmla="*/ 1240 h 1339"/>
                <a:gd name="T104" fmla="*/ 21 w 1775"/>
                <a:gd name="T105" fmla="*/ 1289 h 1339"/>
                <a:gd name="T106" fmla="*/ 0 w 1775"/>
                <a:gd name="T107" fmla="*/ 1339 h 1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775" h="1339">
                  <a:moveTo>
                    <a:pt x="1775" y="75"/>
                  </a:moveTo>
                  <a:lnTo>
                    <a:pt x="1747" y="60"/>
                  </a:lnTo>
                  <a:lnTo>
                    <a:pt x="1718" y="48"/>
                  </a:lnTo>
                  <a:lnTo>
                    <a:pt x="1688" y="36"/>
                  </a:lnTo>
                  <a:lnTo>
                    <a:pt x="1659" y="25"/>
                  </a:lnTo>
                  <a:lnTo>
                    <a:pt x="1627" y="17"/>
                  </a:lnTo>
                  <a:lnTo>
                    <a:pt x="1595" y="10"/>
                  </a:lnTo>
                  <a:lnTo>
                    <a:pt x="1562" y="5"/>
                  </a:lnTo>
                  <a:lnTo>
                    <a:pt x="1529" y="2"/>
                  </a:lnTo>
                  <a:lnTo>
                    <a:pt x="1495" y="0"/>
                  </a:lnTo>
                  <a:lnTo>
                    <a:pt x="1461" y="1"/>
                  </a:lnTo>
                  <a:lnTo>
                    <a:pt x="1424" y="2"/>
                  </a:lnTo>
                  <a:lnTo>
                    <a:pt x="1389" y="5"/>
                  </a:lnTo>
                  <a:lnTo>
                    <a:pt x="1353" y="10"/>
                  </a:lnTo>
                  <a:lnTo>
                    <a:pt x="1316" y="18"/>
                  </a:lnTo>
                  <a:lnTo>
                    <a:pt x="1278" y="26"/>
                  </a:lnTo>
                  <a:lnTo>
                    <a:pt x="1241" y="36"/>
                  </a:lnTo>
                  <a:lnTo>
                    <a:pt x="1204" y="48"/>
                  </a:lnTo>
                  <a:lnTo>
                    <a:pt x="1166" y="61"/>
                  </a:lnTo>
                  <a:lnTo>
                    <a:pt x="1127" y="76"/>
                  </a:lnTo>
                  <a:lnTo>
                    <a:pt x="1089" y="93"/>
                  </a:lnTo>
                  <a:lnTo>
                    <a:pt x="1051" y="111"/>
                  </a:lnTo>
                  <a:lnTo>
                    <a:pt x="1011" y="132"/>
                  </a:lnTo>
                  <a:lnTo>
                    <a:pt x="973" y="153"/>
                  </a:lnTo>
                  <a:lnTo>
                    <a:pt x="935" y="176"/>
                  </a:lnTo>
                  <a:lnTo>
                    <a:pt x="895" y="201"/>
                  </a:lnTo>
                  <a:lnTo>
                    <a:pt x="857" y="226"/>
                  </a:lnTo>
                  <a:lnTo>
                    <a:pt x="818" y="254"/>
                  </a:lnTo>
                  <a:lnTo>
                    <a:pt x="780" y="283"/>
                  </a:lnTo>
                  <a:lnTo>
                    <a:pt x="742" y="313"/>
                  </a:lnTo>
                  <a:lnTo>
                    <a:pt x="705" y="345"/>
                  </a:lnTo>
                  <a:lnTo>
                    <a:pt x="666" y="378"/>
                  </a:lnTo>
                  <a:lnTo>
                    <a:pt x="629" y="412"/>
                  </a:lnTo>
                  <a:lnTo>
                    <a:pt x="593" y="447"/>
                  </a:lnTo>
                  <a:lnTo>
                    <a:pt x="557" y="483"/>
                  </a:lnTo>
                  <a:lnTo>
                    <a:pt x="520" y="520"/>
                  </a:lnTo>
                  <a:lnTo>
                    <a:pt x="485" y="560"/>
                  </a:lnTo>
                  <a:lnTo>
                    <a:pt x="450" y="599"/>
                  </a:lnTo>
                  <a:lnTo>
                    <a:pt x="416" y="640"/>
                  </a:lnTo>
                  <a:lnTo>
                    <a:pt x="382" y="682"/>
                  </a:lnTo>
                  <a:lnTo>
                    <a:pt x="350" y="725"/>
                  </a:lnTo>
                  <a:lnTo>
                    <a:pt x="317" y="768"/>
                  </a:lnTo>
                  <a:lnTo>
                    <a:pt x="286" y="812"/>
                  </a:lnTo>
                  <a:lnTo>
                    <a:pt x="255" y="858"/>
                  </a:lnTo>
                  <a:lnTo>
                    <a:pt x="225" y="904"/>
                  </a:lnTo>
                  <a:lnTo>
                    <a:pt x="197" y="949"/>
                  </a:lnTo>
                  <a:lnTo>
                    <a:pt x="168" y="997"/>
                  </a:lnTo>
                  <a:lnTo>
                    <a:pt x="141" y="1044"/>
                  </a:lnTo>
                  <a:lnTo>
                    <a:pt x="115" y="1093"/>
                  </a:lnTo>
                  <a:lnTo>
                    <a:pt x="90" y="1141"/>
                  </a:lnTo>
                  <a:lnTo>
                    <a:pt x="66" y="1190"/>
                  </a:lnTo>
                  <a:lnTo>
                    <a:pt x="42" y="1240"/>
                  </a:lnTo>
                  <a:lnTo>
                    <a:pt x="21" y="1289"/>
                  </a:lnTo>
                  <a:lnTo>
                    <a:pt x="0" y="133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0" name="Line 38"/>
            <p:cNvSpPr>
              <a:spLocks noChangeShapeType="1"/>
            </p:cNvSpPr>
            <p:nvPr/>
          </p:nvSpPr>
          <p:spPr bwMode="auto">
            <a:xfrm flipH="1">
              <a:off x="3437" y="2590"/>
              <a:ext cx="237" cy="13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1" name="Line 39"/>
            <p:cNvSpPr>
              <a:spLocks noChangeShapeType="1"/>
            </p:cNvSpPr>
            <p:nvPr/>
          </p:nvSpPr>
          <p:spPr bwMode="auto">
            <a:xfrm flipH="1">
              <a:off x="2846" y="2658"/>
              <a:ext cx="1419" cy="82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2" name="Freeform 40"/>
            <p:cNvSpPr>
              <a:spLocks/>
            </p:cNvSpPr>
            <p:nvPr/>
          </p:nvSpPr>
          <p:spPr bwMode="auto">
            <a:xfrm>
              <a:off x="4265" y="2470"/>
              <a:ext cx="136" cy="188"/>
            </a:xfrm>
            <a:custGeom>
              <a:avLst/>
              <a:gdLst>
                <a:gd name="T0" fmla="*/ 0 w 346"/>
                <a:gd name="T1" fmla="*/ 482 h 482"/>
                <a:gd name="T2" fmla="*/ 32 w 346"/>
                <a:gd name="T3" fmla="*/ 463 h 482"/>
                <a:gd name="T4" fmla="*/ 63 w 346"/>
                <a:gd name="T5" fmla="*/ 443 h 482"/>
                <a:gd name="T6" fmla="*/ 92 w 346"/>
                <a:gd name="T7" fmla="*/ 422 h 482"/>
                <a:gd name="T8" fmla="*/ 120 w 346"/>
                <a:gd name="T9" fmla="*/ 401 h 482"/>
                <a:gd name="T10" fmla="*/ 147 w 346"/>
                <a:gd name="T11" fmla="*/ 379 h 482"/>
                <a:gd name="T12" fmla="*/ 171 w 346"/>
                <a:gd name="T13" fmla="*/ 356 h 482"/>
                <a:gd name="T14" fmla="*/ 196 w 346"/>
                <a:gd name="T15" fmla="*/ 333 h 482"/>
                <a:gd name="T16" fmla="*/ 217 w 346"/>
                <a:gd name="T17" fmla="*/ 310 h 482"/>
                <a:gd name="T18" fmla="*/ 237 w 346"/>
                <a:gd name="T19" fmla="*/ 285 h 482"/>
                <a:gd name="T20" fmla="*/ 256 w 346"/>
                <a:gd name="T21" fmla="*/ 261 h 482"/>
                <a:gd name="T22" fmla="*/ 272 w 346"/>
                <a:gd name="T23" fmla="*/ 236 h 482"/>
                <a:gd name="T24" fmla="*/ 288 w 346"/>
                <a:gd name="T25" fmla="*/ 211 h 482"/>
                <a:gd name="T26" fmla="*/ 301 w 346"/>
                <a:gd name="T27" fmla="*/ 185 h 482"/>
                <a:gd name="T28" fmla="*/ 313 w 346"/>
                <a:gd name="T29" fmla="*/ 158 h 482"/>
                <a:gd name="T30" fmla="*/ 323 w 346"/>
                <a:gd name="T31" fmla="*/ 133 h 482"/>
                <a:gd name="T32" fmla="*/ 331 w 346"/>
                <a:gd name="T33" fmla="*/ 106 h 482"/>
                <a:gd name="T34" fmla="*/ 337 w 346"/>
                <a:gd name="T35" fmla="*/ 80 h 482"/>
                <a:gd name="T36" fmla="*/ 343 w 346"/>
                <a:gd name="T37" fmla="*/ 53 h 482"/>
                <a:gd name="T38" fmla="*/ 345 w 346"/>
                <a:gd name="T39" fmla="*/ 26 h 482"/>
                <a:gd name="T40" fmla="*/ 346 w 346"/>
                <a:gd name="T41" fmla="*/ 0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46" h="482">
                  <a:moveTo>
                    <a:pt x="0" y="482"/>
                  </a:moveTo>
                  <a:lnTo>
                    <a:pt x="32" y="463"/>
                  </a:lnTo>
                  <a:lnTo>
                    <a:pt x="63" y="443"/>
                  </a:lnTo>
                  <a:lnTo>
                    <a:pt x="92" y="422"/>
                  </a:lnTo>
                  <a:lnTo>
                    <a:pt x="120" y="401"/>
                  </a:lnTo>
                  <a:lnTo>
                    <a:pt x="147" y="379"/>
                  </a:lnTo>
                  <a:lnTo>
                    <a:pt x="171" y="356"/>
                  </a:lnTo>
                  <a:lnTo>
                    <a:pt x="196" y="333"/>
                  </a:lnTo>
                  <a:lnTo>
                    <a:pt x="217" y="310"/>
                  </a:lnTo>
                  <a:lnTo>
                    <a:pt x="237" y="285"/>
                  </a:lnTo>
                  <a:lnTo>
                    <a:pt x="256" y="261"/>
                  </a:lnTo>
                  <a:lnTo>
                    <a:pt x="272" y="236"/>
                  </a:lnTo>
                  <a:lnTo>
                    <a:pt x="288" y="211"/>
                  </a:lnTo>
                  <a:lnTo>
                    <a:pt x="301" y="185"/>
                  </a:lnTo>
                  <a:lnTo>
                    <a:pt x="313" y="158"/>
                  </a:lnTo>
                  <a:lnTo>
                    <a:pt x="323" y="133"/>
                  </a:lnTo>
                  <a:lnTo>
                    <a:pt x="331" y="106"/>
                  </a:lnTo>
                  <a:lnTo>
                    <a:pt x="337" y="80"/>
                  </a:lnTo>
                  <a:lnTo>
                    <a:pt x="343" y="53"/>
                  </a:lnTo>
                  <a:lnTo>
                    <a:pt x="345" y="26"/>
                  </a:lnTo>
                  <a:lnTo>
                    <a:pt x="346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3" name="Freeform 41"/>
            <p:cNvSpPr>
              <a:spLocks/>
            </p:cNvSpPr>
            <p:nvPr/>
          </p:nvSpPr>
          <p:spPr bwMode="auto">
            <a:xfrm>
              <a:off x="1337" y="2571"/>
              <a:ext cx="858" cy="907"/>
            </a:xfrm>
            <a:custGeom>
              <a:avLst/>
              <a:gdLst>
                <a:gd name="T0" fmla="*/ 2204 w 2204"/>
                <a:gd name="T1" fmla="*/ 2327 h 2327"/>
                <a:gd name="T2" fmla="*/ 0 w 2204"/>
                <a:gd name="T3" fmla="*/ 1054 h 2327"/>
                <a:gd name="T4" fmla="*/ 0 w 2204"/>
                <a:gd name="T5" fmla="*/ 0 h 2327"/>
                <a:gd name="T6" fmla="*/ 608 w 2204"/>
                <a:gd name="T7" fmla="*/ 351 h 2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04" h="2327">
                  <a:moveTo>
                    <a:pt x="2204" y="2327"/>
                  </a:moveTo>
                  <a:lnTo>
                    <a:pt x="0" y="1054"/>
                  </a:lnTo>
                  <a:lnTo>
                    <a:pt x="0" y="0"/>
                  </a:lnTo>
                  <a:lnTo>
                    <a:pt x="608" y="35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4" name="Freeform 42"/>
            <p:cNvSpPr>
              <a:spLocks/>
            </p:cNvSpPr>
            <p:nvPr/>
          </p:nvSpPr>
          <p:spPr bwMode="auto">
            <a:xfrm>
              <a:off x="2195" y="3478"/>
              <a:ext cx="651" cy="76"/>
            </a:xfrm>
            <a:custGeom>
              <a:avLst/>
              <a:gdLst>
                <a:gd name="T0" fmla="*/ 0 w 1672"/>
                <a:gd name="T1" fmla="*/ 0 h 200"/>
                <a:gd name="T2" fmla="*/ 33 w 1672"/>
                <a:gd name="T3" fmla="*/ 19 h 200"/>
                <a:gd name="T4" fmla="*/ 68 w 1672"/>
                <a:gd name="T5" fmla="*/ 36 h 200"/>
                <a:gd name="T6" fmla="*/ 104 w 1672"/>
                <a:gd name="T7" fmla="*/ 53 h 200"/>
                <a:gd name="T8" fmla="*/ 140 w 1672"/>
                <a:gd name="T9" fmla="*/ 69 h 200"/>
                <a:gd name="T10" fmla="*/ 179 w 1672"/>
                <a:gd name="T11" fmla="*/ 85 h 200"/>
                <a:gd name="T12" fmla="*/ 218 w 1672"/>
                <a:gd name="T13" fmla="*/ 99 h 200"/>
                <a:gd name="T14" fmla="*/ 258 w 1672"/>
                <a:gd name="T15" fmla="*/ 113 h 200"/>
                <a:gd name="T16" fmla="*/ 299 w 1672"/>
                <a:gd name="T17" fmla="*/ 126 h 200"/>
                <a:gd name="T18" fmla="*/ 341 w 1672"/>
                <a:gd name="T19" fmla="*/ 137 h 200"/>
                <a:gd name="T20" fmla="*/ 383 w 1672"/>
                <a:gd name="T21" fmla="*/ 148 h 200"/>
                <a:gd name="T22" fmla="*/ 427 w 1672"/>
                <a:gd name="T23" fmla="*/ 158 h 200"/>
                <a:gd name="T24" fmla="*/ 470 w 1672"/>
                <a:gd name="T25" fmla="*/ 167 h 200"/>
                <a:gd name="T26" fmla="*/ 515 w 1672"/>
                <a:gd name="T27" fmla="*/ 175 h 200"/>
                <a:gd name="T28" fmla="*/ 560 w 1672"/>
                <a:gd name="T29" fmla="*/ 181 h 200"/>
                <a:gd name="T30" fmla="*/ 605 w 1672"/>
                <a:gd name="T31" fmla="*/ 187 h 200"/>
                <a:gd name="T32" fmla="*/ 650 w 1672"/>
                <a:gd name="T33" fmla="*/ 192 h 200"/>
                <a:gd name="T34" fmla="*/ 697 w 1672"/>
                <a:gd name="T35" fmla="*/ 196 h 200"/>
                <a:gd name="T36" fmla="*/ 743 w 1672"/>
                <a:gd name="T37" fmla="*/ 198 h 200"/>
                <a:gd name="T38" fmla="*/ 789 w 1672"/>
                <a:gd name="T39" fmla="*/ 200 h 200"/>
                <a:gd name="T40" fmla="*/ 836 w 1672"/>
                <a:gd name="T41" fmla="*/ 200 h 200"/>
                <a:gd name="T42" fmla="*/ 883 w 1672"/>
                <a:gd name="T43" fmla="*/ 200 h 200"/>
                <a:gd name="T44" fmla="*/ 928 w 1672"/>
                <a:gd name="T45" fmla="*/ 198 h 200"/>
                <a:gd name="T46" fmla="*/ 975 w 1672"/>
                <a:gd name="T47" fmla="*/ 196 h 200"/>
                <a:gd name="T48" fmla="*/ 1021 w 1672"/>
                <a:gd name="T49" fmla="*/ 192 h 200"/>
                <a:gd name="T50" fmla="*/ 1067 w 1672"/>
                <a:gd name="T51" fmla="*/ 187 h 200"/>
                <a:gd name="T52" fmla="*/ 1112 w 1672"/>
                <a:gd name="T53" fmla="*/ 181 h 200"/>
                <a:gd name="T54" fmla="*/ 1156 w 1672"/>
                <a:gd name="T55" fmla="*/ 175 h 200"/>
                <a:gd name="T56" fmla="*/ 1201 w 1672"/>
                <a:gd name="T57" fmla="*/ 167 h 200"/>
                <a:gd name="T58" fmla="*/ 1245 w 1672"/>
                <a:gd name="T59" fmla="*/ 158 h 200"/>
                <a:gd name="T60" fmla="*/ 1288 w 1672"/>
                <a:gd name="T61" fmla="*/ 148 h 200"/>
                <a:gd name="T62" fmla="*/ 1331 w 1672"/>
                <a:gd name="T63" fmla="*/ 137 h 200"/>
                <a:gd name="T64" fmla="*/ 1372 w 1672"/>
                <a:gd name="T65" fmla="*/ 126 h 200"/>
                <a:gd name="T66" fmla="*/ 1414 w 1672"/>
                <a:gd name="T67" fmla="*/ 113 h 200"/>
                <a:gd name="T68" fmla="*/ 1453 w 1672"/>
                <a:gd name="T69" fmla="*/ 99 h 200"/>
                <a:gd name="T70" fmla="*/ 1493 w 1672"/>
                <a:gd name="T71" fmla="*/ 85 h 200"/>
                <a:gd name="T72" fmla="*/ 1531 w 1672"/>
                <a:gd name="T73" fmla="*/ 69 h 200"/>
                <a:gd name="T74" fmla="*/ 1568 w 1672"/>
                <a:gd name="T75" fmla="*/ 53 h 200"/>
                <a:gd name="T76" fmla="*/ 1603 w 1672"/>
                <a:gd name="T77" fmla="*/ 36 h 200"/>
                <a:gd name="T78" fmla="*/ 1639 w 1672"/>
                <a:gd name="T79" fmla="*/ 19 h 200"/>
                <a:gd name="T80" fmla="*/ 1672 w 1672"/>
                <a:gd name="T81" fmla="*/ 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672" h="200">
                  <a:moveTo>
                    <a:pt x="0" y="0"/>
                  </a:moveTo>
                  <a:lnTo>
                    <a:pt x="33" y="19"/>
                  </a:lnTo>
                  <a:lnTo>
                    <a:pt x="68" y="36"/>
                  </a:lnTo>
                  <a:lnTo>
                    <a:pt x="104" y="53"/>
                  </a:lnTo>
                  <a:lnTo>
                    <a:pt x="140" y="69"/>
                  </a:lnTo>
                  <a:lnTo>
                    <a:pt x="179" y="85"/>
                  </a:lnTo>
                  <a:lnTo>
                    <a:pt x="218" y="99"/>
                  </a:lnTo>
                  <a:lnTo>
                    <a:pt x="258" y="113"/>
                  </a:lnTo>
                  <a:lnTo>
                    <a:pt x="299" y="126"/>
                  </a:lnTo>
                  <a:lnTo>
                    <a:pt x="341" y="137"/>
                  </a:lnTo>
                  <a:lnTo>
                    <a:pt x="383" y="148"/>
                  </a:lnTo>
                  <a:lnTo>
                    <a:pt x="427" y="158"/>
                  </a:lnTo>
                  <a:lnTo>
                    <a:pt x="470" y="167"/>
                  </a:lnTo>
                  <a:lnTo>
                    <a:pt x="515" y="175"/>
                  </a:lnTo>
                  <a:lnTo>
                    <a:pt x="560" y="181"/>
                  </a:lnTo>
                  <a:lnTo>
                    <a:pt x="605" y="187"/>
                  </a:lnTo>
                  <a:lnTo>
                    <a:pt x="650" y="192"/>
                  </a:lnTo>
                  <a:lnTo>
                    <a:pt x="697" y="196"/>
                  </a:lnTo>
                  <a:lnTo>
                    <a:pt x="743" y="198"/>
                  </a:lnTo>
                  <a:lnTo>
                    <a:pt x="789" y="200"/>
                  </a:lnTo>
                  <a:lnTo>
                    <a:pt x="836" y="200"/>
                  </a:lnTo>
                  <a:lnTo>
                    <a:pt x="883" y="200"/>
                  </a:lnTo>
                  <a:lnTo>
                    <a:pt x="928" y="198"/>
                  </a:lnTo>
                  <a:lnTo>
                    <a:pt x="975" y="196"/>
                  </a:lnTo>
                  <a:lnTo>
                    <a:pt x="1021" y="192"/>
                  </a:lnTo>
                  <a:lnTo>
                    <a:pt x="1067" y="187"/>
                  </a:lnTo>
                  <a:lnTo>
                    <a:pt x="1112" y="181"/>
                  </a:lnTo>
                  <a:lnTo>
                    <a:pt x="1156" y="175"/>
                  </a:lnTo>
                  <a:lnTo>
                    <a:pt x="1201" y="167"/>
                  </a:lnTo>
                  <a:lnTo>
                    <a:pt x="1245" y="158"/>
                  </a:lnTo>
                  <a:lnTo>
                    <a:pt x="1288" y="148"/>
                  </a:lnTo>
                  <a:lnTo>
                    <a:pt x="1331" y="137"/>
                  </a:lnTo>
                  <a:lnTo>
                    <a:pt x="1372" y="126"/>
                  </a:lnTo>
                  <a:lnTo>
                    <a:pt x="1414" y="113"/>
                  </a:lnTo>
                  <a:lnTo>
                    <a:pt x="1453" y="99"/>
                  </a:lnTo>
                  <a:lnTo>
                    <a:pt x="1493" y="85"/>
                  </a:lnTo>
                  <a:lnTo>
                    <a:pt x="1531" y="69"/>
                  </a:lnTo>
                  <a:lnTo>
                    <a:pt x="1568" y="53"/>
                  </a:lnTo>
                  <a:lnTo>
                    <a:pt x="1603" y="36"/>
                  </a:lnTo>
                  <a:lnTo>
                    <a:pt x="1639" y="19"/>
                  </a:lnTo>
                  <a:lnTo>
                    <a:pt x="1672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5" name="Line 43"/>
            <p:cNvSpPr>
              <a:spLocks noChangeShapeType="1"/>
            </p:cNvSpPr>
            <p:nvPr/>
          </p:nvSpPr>
          <p:spPr bwMode="auto">
            <a:xfrm flipV="1">
              <a:off x="1574" y="1102"/>
              <a:ext cx="659" cy="160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6" name="Freeform 44"/>
            <p:cNvSpPr>
              <a:spLocks/>
            </p:cNvSpPr>
            <p:nvPr/>
          </p:nvSpPr>
          <p:spPr bwMode="auto">
            <a:xfrm>
              <a:off x="2165" y="1102"/>
              <a:ext cx="131" cy="594"/>
            </a:xfrm>
            <a:custGeom>
              <a:avLst/>
              <a:gdLst>
                <a:gd name="T0" fmla="*/ 171 w 334"/>
                <a:gd name="T1" fmla="*/ 0 h 1531"/>
                <a:gd name="T2" fmla="*/ 151 w 334"/>
                <a:gd name="T3" fmla="*/ 49 h 1531"/>
                <a:gd name="T4" fmla="*/ 132 w 334"/>
                <a:gd name="T5" fmla="*/ 98 h 1531"/>
                <a:gd name="T6" fmla="*/ 115 w 334"/>
                <a:gd name="T7" fmla="*/ 148 h 1531"/>
                <a:gd name="T8" fmla="*/ 99 w 334"/>
                <a:gd name="T9" fmla="*/ 197 h 1531"/>
                <a:gd name="T10" fmla="*/ 84 w 334"/>
                <a:gd name="T11" fmla="*/ 246 h 1531"/>
                <a:gd name="T12" fmla="*/ 71 w 334"/>
                <a:gd name="T13" fmla="*/ 295 h 1531"/>
                <a:gd name="T14" fmla="*/ 58 w 334"/>
                <a:gd name="T15" fmla="*/ 344 h 1531"/>
                <a:gd name="T16" fmla="*/ 46 w 334"/>
                <a:gd name="T17" fmla="*/ 393 h 1531"/>
                <a:gd name="T18" fmla="*/ 36 w 334"/>
                <a:gd name="T19" fmla="*/ 442 h 1531"/>
                <a:gd name="T20" fmla="*/ 27 w 334"/>
                <a:gd name="T21" fmla="*/ 490 h 1531"/>
                <a:gd name="T22" fmla="*/ 19 w 334"/>
                <a:gd name="T23" fmla="*/ 538 h 1531"/>
                <a:gd name="T24" fmla="*/ 13 w 334"/>
                <a:gd name="T25" fmla="*/ 585 h 1531"/>
                <a:gd name="T26" fmla="*/ 8 w 334"/>
                <a:gd name="T27" fmla="*/ 632 h 1531"/>
                <a:gd name="T28" fmla="*/ 3 w 334"/>
                <a:gd name="T29" fmla="*/ 677 h 1531"/>
                <a:gd name="T30" fmla="*/ 1 w 334"/>
                <a:gd name="T31" fmla="*/ 723 h 1531"/>
                <a:gd name="T32" fmla="*/ 0 w 334"/>
                <a:gd name="T33" fmla="*/ 768 h 1531"/>
                <a:gd name="T34" fmla="*/ 0 w 334"/>
                <a:gd name="T35" fmla="*/ 813 h 1531"/>
                <a:gd name="T36" fmla="*/ 1 w 334"/>
                <a:gd name="T37" fmla="*/ 855 h 1531"/>
                <a:gd name="T38" fmla="*/ 3 w 334"/>
                <a:gd name="T39" fmla="*/ 898 h 1531"/>
                <a:gd name="T40" fmla="*/ 7 w 334"/>
                <a:gd name="T41" fmla="*/ 940 h 1531"/>
                <a:gd name="T42" fmla="*/ 12 w 334"/>
                <a:gd name="T43" fmla="*/ 981 h 1531"/>
                <a:gd name="T44" fmla="*/ 18 w 334"/>
                <a:gd name="T45" fmla="*/ 1020 h 1531"/>
                <a:gd name="T46" fmla="*/ 26 w 334"/>
                <a:gd name="T47" fmla="*/ 1060 h 1531"/>
                <a:gd name="T48" fmla="*/ 34 w 334"/>
                <a:gd name="T49" fmla="*/ 1098 h 1531"/>
                <a:gd name="T50" fmla="*/ 45 w 334"/>
                <a:gd name="T51" fmla="*/ 1134 h 1531"/>
                <a:gd name="T52" fmla="*/ 57 w 334"/>
                <a:gd name="T53" fmla="*/ 1170 h 1531"/>
                <a:gd name="T54" fmla="*/ 68 w 334"/>
                <a:gd name="T55" fmla="*/ 1204 h 1531"/>
                <a:gd name="T56" fmla="*/ 82 w 334"/>
                <a:gd name="T57" fmla="*/ 1237 h 1531"/>
                <a:gd name="T58" fmla="*/ 97 w 334"/>
                <a:gd name="T59" fmla="*/ 1269 h 1531"/>
                <a:gd name="T60" fmla="*/ 113 w 334"/>
                <a:gd name="T61" fmla="*/ 1300 h 1531"/>
                <a:gd name="T62" fmla="*/ 130 w 334"/>
                <a:gd name="T63" fmla="*/ 1330 h 1531"/>
                <a:gd name="T64" fmla="*/ 149 w 334"/>
                <a:gd name="T65" fmla="*/ 1358 h 1531"/>
                <a:gd name="T66" fmla="*/ 168 w 334"/>
                <a:gd name="T67" fmla="*/ 1385 h 1531"/>
                <a:gd name="T68" fmla="*/ 189 w 334"/>
                <a:gd name="T69" fmla="*/ 1410 h 1531"/>
                <a:gd name="T70" fmla="*/ 210 w 334"/>
                <a:gd name="T71" fmla="*/ 1434 h 1531"/>
                <a:gd name="T72" fmla="*/ 233 w 334"/>
                <a:gd name="T73" fmla="*/ 1457 h 1531"/>
                <a:gd name="T74" fmla="*/ 257 w 334"/>
                <a:gd name="T75" fmla="*/ 1478 h 1531"/>
                <a:gd name="T76" fmla="*/ 281 w 334"/>
                <a:gd name="T77" fmla="*/ 1497 h 1531"/>
                <a:gd name="T78" fmla="*/ 307 w 334"/>
                <a:gd name="T79" fmla="*/ 1515 h 1531"/>
                <a:gd name="T80" fmla="*/ 334 w 334"/>
                <a:gd name="T81" fmla="*/ 1531 h 1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4" h="1531">
                  <a:moveTo>
                    <a:pt x="171" y="0"/>
                  </a:moveTo>
                  <a:lnTo>
                    <a:pt x="151" y="49"/>
                  </a:lnTo>
                  <a:lnTo>
                    <a:pt x="132" y="98"/>
                  </a:lnTo>
                  <a:lnTo>
                    <a:pt x="115" y="148"/>
                  </a:lnTo>
                  <a:lnTo>
                    <a:pt x="99" y="197"/>
                  </a:lnTo>
                  <a:lnTo>
                    <a:pt x="84" y="246"/>
                  </a:lnTo>
                  <a:lnTo>
                    <a:pt x="71" y="295"/>
                  </a:lnTo>
                  <a:lnTo>
                    <a:pt x="58" y="344"/>
                  </a:lnTo>
                  <a:lnTo>
                    <a:pt x="46" y="393"/>
                  </a:lnTo>
                  <a:lnTo>
                    <a:pt x="36" y="442"/>
                  </a:lnTo>
                  <a:lnTo>
                    <a:pt x="27" y="490"/>
                  </a:lnTo>
                  <a:lnTo>
                    <a:pt x="19" y="538"/>
                  </a:lnTo>
                  <a:lnTo>
                    <a:pt x="13" y="585"/>
                  </a:lnTo>
                  <a:lnTo>
                    <a:pt x="8" y="632"/>
                  </a:lnTo>
                  <a:lnTo>
                    <a:pt x="3" y="677"/>
                  </a:lnTo>
                  <a:lnTo>
                    <a:pt x="1" y="723"/>
                  </a:lnTo>
                  <a:lnTo>
                    <a:pt x="0" y="768"/>
                  </a:lnTo>
                  <a:lnTo>
                    <a:pt x="0" y="813"/>
                  </a:lnTo>
                  <a:lnTo>
                    <a:pt x="1" y="855"/>
                  </a:lnTo>
                  <a:lnTo>
                    <a:pt x="3" y="898"/>
                  </a:lnTo>
                  <a:lnTo>
                    <a:pt x="7" y="940"/>
                  </a:lnTo>
                  <a:lnTo>
                    <a:pt x="12" y="981"/>
                  </a:lnTo>
                  <a:lnTo>
                    <a:pt x="18" y="1020"/>
                  </a:lnTo>
                  <a:lnTo>
                    <a:pt x="26" y="1060"/>
                  </a:lnTo>
                  <a:lnTo>
                    <a:pt x="34" y="1098"/>
                  </a:lnTo>
                  <a:lnTo>
                    <a:pt x="45" y="1134"/>
                  </a:lnTo>
                  <a:lnTo>
                    <a:pt x="57" y="1170"/>
                  </a:lnTo>
                  <a:lnTo>
                    <a:pt x="68" y="1204"/>
                  </a:lnTo>
                  <a:lnTo>
                    <a:pt x="82" y="1237"/>
                  </a:lnTo>
                  <a:lnTo>
                    <a:pt x="97" y="1269"/>
                  </a:lnTo>
                  <a:lnTo>
                    <a:pt x="113" y="1300"/>
                  </a:lnTo>
                  <a:lnTo>
                    <a:pt x="130" y="1330"/>
                  </a:lnTo>
                  <a:lnTo>
                    <a:pt x="149" y="1358"/>
                  </a:lnTo>
                  <a:lnTo>
                    <a:pt x="168" y="1385"/>
                  </a:lnTo>
                  <a:lnTo>
                    <a:pt x="189" y="1410"/>
                  </a:lnTo>
                  <a:lnTo>
                    <a:pt x="210" y="1434"/>
                  </a:lnTo>
                  <a:lnTo>
                    <a:pt x="233" y="1457"/>
                  </a:lnTo>
                  <a:lnTo>
                    <a:pt x="257" y="1478"/>
                  </a:lnTo>
                  <a:lnTo>
                    <a:pt x="281" y="1497"/>
                  </a:lnTo>
                  <a:lnTo>
                    <a:pt x="307" y="1515"/>
                  </a:lnTo>
                  <a:lnTo>
                    <a:pt x="334" y="153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7" name="Line 45"/>
            <p:cNvSpPr>
              <a:spLocks noChangeShapeType="1"/>
            </p:cNvSpPr>
            <p:nvPr/>
          </p:nvSpPr>
          <p:spPr bwMode="auto">
            <a:xfrm flipV="1">
              <a:off x="2492" y="1811"/>
              <a:ext cx="0" cy="36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8" name="Line 46"/>
            <p:cNvSpPr>
              <a:spLocks noChangeShapeType="1"/>
            </p:cNvSpPr>
            <p:nvPr/>
          </p:nvSpPr>
          <p:spPr bwMode="auto">
            <a:xfrm>
              <a:off x="3481" y="1301"/>
              <a:ext cx="163" cy="2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9" name="Freeform 47"/>
            <p:cNvSpPr>
              <a:spLocks/>
            </p:cNvSpPr>
            <p:nvPr/>
          </p:nvSpPr>
          <p:spPr bwMode="auto">
            <a:xfrm>
              <a:off x="2227" y="2710"/>
              <a:ext cx="586" cy="337"/>
            </a:xfrm>
            <a:custGeom>
              <a:avLst/>
              <a:gdLst>
                <a:gd name="T0" fmla="*/ 4 w 1506"/>
                <a:gd name="T1" fmla="*/ 478 h 870"/>
                <a:gd name="T2" fmla="*/ 23 w 1506"/>
                <a:gd name="T3" fmla="*/ 541 h 870"/>
                <a:gd name="T4" fmla="*/ 58 w 1506"/>
                <a:gd name="T5" fmla="*/ 603 h 870"/>
                <a:gd name="T6" fmla="*/ 109 w 1506"/>
                <a:gd name="T7" fmla="*/ 660 h 870"/>
                <a:gd name="T8" fmla="*/ 173 w 1506"/>
                <a:gd name="T9" fmla="*/ 713 h 870"/>
                <a:gd name="T10" fmla="*/ 251 w 1506"/>
                <a:gd name="T11" fmla="*/ 759 h 870"/>
                <a:gd name="T12" fmla="*/ 340 w 1506"/>
                <a:gd name="T13" fmla="*/ 799 h 870"/>
                <a:gd name="T14" fmla="*/ 438 w 1506"/>
                <a:gd name="T15" fmla="*/ 830 h 870"/>
                <a:gd name="T16" fmla="*/ 542 w 1506"/>
                <a:gd name="T17" fmla="*/ 852 h 870"/>
                <a:gd name="T18" fmla="*/ 651 w 1506"/>
                <a:gd name="T19" fmla="*/ 866 h 870"/>
                <a:gd name="T20" fmla="*/ 762 w 1506"/>
                <a:gd name="T21" fmla="*/ 870 h 870"/>
                <a:gd name="T22" fmla="*/ 873 w 1506"/>
                <a:gd name="T23" fmla="*/ 865 h 870"/>
                <a:gd name="T24" fmla="*/ 982 w 1506"/>
                <a:gd name="T25" fmla="*/ 849 h 870"/>
                <a:gd name="T26" fmla="*/ 1085 w 1506"/>
                <a:gd name="T27" fmla="*/ 825 h 870"/>
                <a:gd name="T28" fmla="*/ 1182 w 1506"/>
                <a:gd name="T29" fmla="*/ 792 h 870"/>
                <a:gd name="T30" fmla="*/ 1268 w 1506"/>
                <a:gd name="T31" fmla="*/ 752 h 870"/>
                <a:gd name="T32" fmla="*/ 1344 w 1506"/>
                <a:gd name="T33" fmla="*/ 704 h 870"/>
                <a:gd name="T34" fmla="*/ 1405 w 1506"/>
                <a:gd name="T35" fmla="*/ 651 h 870"/>
                <a:gd name="T36" fmla="*/ 1454 w 1506"/>
                <a:gd name="T37" fmla="*/ 593 h 870"/>
                <a:gd name="T38" fmla="*/ 1486 w 1506"/>
                <a:gd name="T39" fmla="*/ 532 h 870"/>
                <a:gd name="T40" fmla="*/ 1503 w 1506"/>
                <a:gd name="T41" fmla="*/ 468 h 870"/>
                <a:gd name="T42" fmla="*/ 1503 w 1506"/>
                <a:gd name="T43" fmla="*/ 403 h 870"/>
                <a:gd name="T44" fmla="*/ 1486 w 1506"/>
                <a:gd name="T45" fmla="*/ 339 h 870"/>
                <a:gd name="T46" fmla="*/ 1454 w 1506"/>
                <a:gd name="T47" fmla="*/ 277 h 870"/>
                <a:gd name="T48" fmla="*/ 1405 w 1506"/>
                <a:gd name="T49" fmla="*/ 220 h 870"/>
                <a:gd name="T50" fmla="*/ 1344 w 1506"/>
                <a:gd name="T51" fmla="*/ 166 h 870"/>
                <a:gd name="T52" fmla="*/ 1268 w 1506"/>
                <a:gd name="T53" fmla="*/ 119 h 870"/>
                <a:gd name="T54" fmla="*/ 1182 w 1506"/>
                <a:gd name="T55" fmla="*/ 78 h 870"/>
                <a:gd name="T56" fmla="*/ 1085 w 1506"/>
                <a:gd name="T57" fmla="*/ 45 h 870"/>
                <a:gd name="T58" fmla="*/ 982 w 1506"/>
                <a:gd name="T59" fmla="*/ 22 h 870"/>
                <a:gd name="T60" fmla="*/ 873 w 1506"/>
                <a:gd name="T61" fmla="*/ 6 h 870"/>
                <a:gd name="T62" fmla="*/ 762 w 1506"/>
                <a:gd name="T63" fmla="*/ 0 h 870"/>
                <a:gd name="T64" fmla="*/ 651 w 1506"/>
                <a:gd name="T65" fmla="*/ 5 h 870"/>
                <a:gd name="T66" fmla="*/ 542 w 1506"/>
                <a:gd name="T67" fmla="*/ 18 h 870"/>
                <a:gd name="T68" fmla="*/ 438 w 1506"/>
                <a:gd name="T69" fmla="*/ 41 h 870"/>
                <a:gd name="T70" fmla="*/ 340 w 1506"/>
                <a:gd name="T71" fmla="*/ 72 h 870"/>
                <a:gd name="T72" fmla="*/ 251 w 1506"/>
                <a:gd name="T73" fmla="*/ 111 h 870"/>
                <a:gd name="T74" fmla="*/ 173 w 1506"/>
                <a:gd name="T75" fmla="*/ 158 h 870"/>
                <a:gd name="T76" fmla="*/ 109 w 1506"/>
                <a:gd name="T77" fmla="*/ 210 h 870"/>
                <a:gd name="T78" fmla="*/ 58 w 1506"/>
                <a:gd name="T79" fmla="*/ 268 h 870"/>
                <a:gd name="T80" fmla="*/ 23 w 1506"/>
                <a:gd name="T81" fmla="*/ 329 h 870"/>
                <a:gd name="T82" fmla="*/ 4 w 1506"/>
                <a:gd name="T83" fmla="*/ 392 h 8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06" h="870">
                  <a:moveTo>
                    <a:pt x="0" y="435"/>
                  </a:moveTo>
                  <a:lnTo>
                    <a:pt x="1" y="457"/>
                  </a:lnTo>
                  <a:lnTo>
                    <a:pt x="4" y="478"/>
                  </a:lnTo>
                  <a:lnTo>
                    <a:pt x="8" y="500"/>
                  </a:lnTo>
                  <a:lnTo>
                    <a:pt x="15" y="521"/>
                  </a:lnTo>
                  <a:lnTo>
                    <a:pt x="23" y="541"/>
                  </a:lnTo>
                  <a:lnTo>
                    <a:pt x="33" y="562"/>
                  </a:lnTo>
                  <a:lnTo>
                    <a:pt x="45" y="583"/>
                  </a:lnTo>
                  <a:lnTo>
                    <a:pt x="58" y="603"/>
                  </a:lnTo>
                  <a:lnTo>
                    <a:pt x="73" y="622"/>
                  </a:lnTo>
                  <a:lnTo>
                    <a:pt x="90" y="641"/>
                  </a:lnTo>
                  <a:lnTo>
                    <a:pt x="109" y="660"/>
                  </a:lnTo>
                  <a:lnTo>
                    <a:pt x="129" y="679"/>
                  </a:lnTo>
                  <a:lnTo>
                    <a:pt x="151" y="696"/>
                  </a:lnTo>
                  <a:lnTo>
                    <a:pt x="173" y="713"/>
                  </a:lnTo>
                  <a:lnTo>
                    <a:pt x="198" y="729"/>
                  </a:lnTo>
                  <a:lnTo>
                    <a:pt x="224" y="745"/>
                  </a:lnTo>
                  <a:lnTo>
                    <a:pt x="251" y="759"/>
                  </a:lnTo>
                  <a:lnTo>
                    <a:pt x="280" y="773"/>
                  </a:lnTo>
                  <a:lnTo>
                    <a:pt x="309" y="786"/>
                  </a:lnTo>
                  <a:lnTo>
                    <a:pt x="340" y="799"/>
                  </a:lnTo>
                  <a:lnTo>
                    <a:pt x="372" y="809"/>
                  </a:lnTo>
                  <a:lnTo>
                    <a:pt x="403" y="820"/>
                  </a:lnTo>
                  <a:lnTo>
                    <a:pt x="438" y="830"/>
                  </a:lnTo>
                  <a:lnTo>
                    <a:pt x="472" y="838"/>
                  </a:lnTo>
                  <a:lnTo>
                    <a:pt x="506" y="846"/>
                  </a:lnTo>
                  <a:lnTo>
                    <a:pt x="542" y="852"/>
                  </a:lnTo>
                  <a:lnTo>
                    <a:pt x="577" y="858"/>
                  </a:lnTo>
                  <a:lnTo>
                    <a:pt x="614" y="863"/>
                  </a:lnTo>
                  <a:lnTo>
                    <a:pt x="651" y="866"/>
                  </a:lnTo>
                  <a:lnTo>
                    <a:pt x="688" y="868"/>
                  </a:lnTo>
                  <a:lnTo>
                    <a:pt x="725" y="870"/>
                  </a:lnTo>
                  <a:lnTo>
                    <a:pt x="762" y="870"/>
                  </a:lnTo>
                  <a:lnTo>
                    <a:pt x="800" y="869"/>
                  </a:lnTo>
                  <a:lnTo>
                    <a:pt x="837" y="867"/>
                  </a:lnTo>
                  <a:lnTo>
                    <a:pt x="873" y="865"/>
                  </a:lnTo>
                  <a:lnTo>
                    <a:pt x="910" y="861"/>
                  </a:lnTo>
                  <a:lnTo>
                    <a:pt x="947" y="855"/>
                  </a:lnTo>
                  <a:lnTo>
                    <a:pt x="982" y="849"/>
                  </a:lnTo>
                  <a:lnTo>
                    <a:pt x="1017" y="842"/>
                  </a:lnTo>
                  <a:lnTo>
                    <a:pt x="1052" y="834"/>
                  </a:lnTo>
                  <a:lnTo>
                    <a:pt x="1085" y="825"/>
                  </a:lnTo>
                  <a:lnTo>
                    <a:pt x="1118" y="815"/>
                  </a:lnTo>
                  <a:lnTo>
                    <a:pt x="1150" y="804"/>
                  </a:lnTo>
                  <a:lnTo>
                    <a:pt x="1182" y="792"/>
                  </a:lnTo>
                  <a:lnTo>
                    <a:pt x="1212" y="780"/>
                  </a:lnTo>
                  <a:lnTo>
                    <a:pt x="1240" y="766"/>
                  </a:lnTo>
                  <a:lnTo>
                    <a:pt x="1268" y="752"/>
                  </a:lnTo>
                  <a:lnTo>
                    <a:pt x="1295" y="737"/>
                  </a:lnTo>
                  <a:lnTo>
                    <a:pt x="1320" y="721"/>
                  </a:lnTo>
                  <a:lnTo>
                    <a:pt x="1344" y="704"/>
                  </a:lnTo>
                  <a:lnTo>
                    <a:pt x="1366" y="687"/>
                  </a:lnTo>
                  <a:lnTo>
                    <a:pt x="1386" y="669"/>
                  </a:lnTo>
                  <a:lnTo>
                    <a:pt x="1405" y="651"/>
                  </a:lnTo>
                  <a:lnTo>
                    <a:pt x="1424" y="632"/>
                  </a:lnTo>
                  <a:lnTo>
                    <a:pt x="1440" y="613"/>
                  </a:lnTo>
                  <a:lnTo>
                    <a:pt x="1454" y="593"/>
                  </a:lnTo>
                  <a:lnTo>
                    <a:pt x="1466" y="573"/>
                  </a:lnTo>
                  <a:lnTo>
                    <a:pt x="1478" y="552"/>
                  </a:lnTo>
                  <a:lnTo>
                    <a:pt x="1486" y="532"/>
                  </a:lnTo>
                  <a:lnTo>
                    <a:pt x="1494" y="510"/>
                  </a:lnTo>
                  <a:lnTo>
                    <a:pt x="1499" y="489"/>
                  </a:lnTo>
                  <a:lnTo>
                    <a:pt x="1503" y="468"/>
                  </a:lnTo>
                  <a:lnTo>
                    <a:pt x="1506" y="446"/>
                  </a:lnTo>
                  <a:lnTo>
                    <a:pt x="1506" y="424"/>
                  </a:lnTo>
                  <a:lnTo>
                    <a:pt x="1503" y="403"/>
                  </a:lnTo>
                  <a:lnTo>
                    <a:pt x="1499" y="382"/>
                  </a:lnTo>
                  <a:lnTo>
                    <a:pt x="1494" y="360"/>
                  </a:lnTo>
                  <a:lnTo>
                    <a:pt x="1486" y="339"/>
                  </a:lnTo>
                  <a:lnTo>
                    <a:pt x="1478" y="319"/>
                  </a:lnTo>
                  <a:lnTo>
                    <a:pt x="1466" y="297"/>
                  </a:lnTo>
                  <a:lnTo>
                    <a:pt x="1454" y="277"/>
                  </a:lnTo>
                  <a:lnTo>
                    <a:pt x="1440" y="258"/>
                  </a:lnTo>
                  <a:lnTo>
                    <a:pt x="1424" y="239"/>
                  </a:lnTo>
                  <a:lnTo>
                    <a:pt x="1405" y="220"/>
                  </a:lnTo>
                  <a:lnTo>
                    <a:pt x="1386" y="202"/>
                  </a:lnTo>
                  <a:lnTo>
                    <a:pt x="1366" y="183"/>
                  </a:lnTo>
                  <a:lnTo>
                    <a:pt x="1344" y="166"/>
                  </a:lnTo>
                  <a:lnTo>
                    <a:pt x="1320" y="149"/>
                  </a:lnTo>
                  <a:lnTo>
                    <a:pt x="1295" y="133"/>
                  </a:lnTo>
                  <a:lnTo>
                    <a:pt x="1268" y="119"/>
                  </a:lnTo>
                  <a:lnTo>
                    <a:pt x="1240" y="105"/>
                  </a:lnTo>
                  <a:lnTo>
                    <a:pt x="1212" y="91"/>
                  </a:lnTo>
                  <a:lnTo>
                    <a:pt x="1182" y="78"/>
                  </a:lnTo>
                  <a:lnTo>
                    <a:pt x="1150" y="66"/>
                  </a:lnTo>
                  <a:lnTo>
                    <a:pt x="1118" y="56"/>
                  </a:lnTo>
                  <a:lnTo>
                    <a:pt x="1085" y="45"/>
                  </a:lnTo>
                  <a:lnTo>
                    <a:pt x="1052" y="37"/>
                  </a:lnTo>
                  <a:lnTo>
                    <a:pt x="1017" y="28"/>
                  </a:lnTo>
                  <a:lnTo>
                    <a:pt x="982" y="22"/>
                  </a:lnTo>
                  <a:lnTo>
                    <a:pt x="947" y="15"/>
                  </a:lnTo>
                  <a:lnTo>
                    <a:pt x="910" y="10"/>
                  </a:lnTo>
                  <a:lnTo>
                    <a:pt x="873" y="6"/>
                  </a:lnTo>
                  <a:lnTo>
                    <a:pt x="837" y="4"/>
                  </a:lnTo>
                  <a:lnTo>
                    <a:pt x="800" y="1"/>
                  </a:lnTo>
                  <a:lnTo>
                    <a:pt x="762" y="0"/>
                  </a:lnTo>
                  <a:lnTo>
                    <a:pt x="725" y="0"/>
                  </a:lnTo>
                  <a:lnTo>
                    <a:pt x="688" y="2"/>
                  </a:lnTo>
                  <a:lnTo>
                    <a:pt x="651" y="5"/>
                  </a:lnTo>
                  <a:lnTo>
                    <a:pt x="614" y="8"/>
                  </a:lnTo>
                  <a:lnTo>
                    <a:pt x="577" y="12"/>
                  </a:lnTo>
                  <a:lnTo>
                    <a:pt x="542" y="18"/>
                  </a:lnTo>
                  <a:lnTo>
                    <a:pt x="506" y="25"/>
                  </a:lnTo>
                  <a:lnTo>
                    <a:pt x="472" y="32"/>
                  </a:lnTo>
                  <a:lnTo>
                    <a:pt x="438" y="41"/>
                  </a:lnTo>
                  <a:lnTo>
                    <a:pt x="403" y="50"/>
                  </a:lnTo>
                  <a:lnTo>
                    <a:pt x="372" y="61"/>
                  </a:lnTo>
                  <a:lnTo>
                    <a:pt x="340" y="72"/>
                  </a:lnTo>
                  <a:lnTo>
                    <a:pt x="309" y="84"/>
                  </a:lnTo>
                  <a:lnTo>
                    <a:pt x="280" y="97"/>
                  </a:lnTo>
                  <a:lnTo>
                    <a:pt x="251" y="111"/>
                  </a:lnTo>
                  <a:lnTo>
                    <a:pt x="224" y="126"/>
                  </a:lnTo>
                  <a:lnTo>
                    <a:pt x="198" y="142"/>
                  </a:lnTo>
                  <a:lnTo>
                    <a:pt x="173" y="158"/>
                  </a:lnTo>
                  <a:lnTo>
                    <a:pt x="151" y="175"/>
                  </a:lnTo>
                  <a:lnTo>
                    <a:pt x="129" y="192"/>
                  </a:lnTo>
                  <a:lnTo>
                    <a:pt x="109" y="210"/>
                  </a:lnTo>
                  <a:lnTo>
                    <a:pt x="90" y="229"/>
                  </a:lnTo>
                  <a:lnTo>
                    <a:pt x="73" y="248"/>
                  </a:lnTo>
                  <a:lnTo>
                    <a:pt x="58" y="268"/>
                  </a:lnTo>
                  <a:lnTo>
                    <a:pt x="45" y="288"/>
                  </a:lnTo>
                  <a:lnTo>
                    <a:pt x="33" y="308"/>
                  </a:lnTo>
                  <a:lnTo>
                    <a:pt x="23" y="329"/>
                  </a:lnTo>
                  <a:lnTo>
                    <a:pt x="15" y="350"/>
                  </a:lnTo>
                  <a:lnTo>
                    <a:pt x="8" y="371"/>
                  </a:lnTo>
                  <a:lnTo>
                    <a:pt x="4" y="392"/>
                  </a:lnTo>
                  <a:lnTo>
                    <a:pt x="1" y="413"/>
                  </a:lnTo>
                  <a:lnTo>
                    <a:pt x="0" y="43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0" name="Line 48"/>
            <p:cNvSpPr>
              <a:spLocks noChangeShapeType="1"/>
            </p:cNvSpPr>
            <p:nvPr/>
          </p:nvSpPr>
          <p:spPr bwMode="auto">
            <a:xfrm flipV="1">
              <a:off x="2846" y="2726"/>
              <a:ext cx="591" cy="34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1" name="Freeform 49"/>
            <p:cNvSpPr>
              <a:spLocks/>
            </p:cNvSpPr>
            <p:nvPr/>
          </p:nvSpPr>
          <p:spPr bwMode="auto">
            <a:xfrm>
              <a:off x="2195" y="3066"/>
              <a:ext cx="651" cy="79"/>
            </a:xfrm>
            <a:custGeom>
              <a:avLst/>
              <a:gdLst>
                <a:gd name="T0" fmla="*/ 0 w 1672"/>
                <a:gd name="T1" fmla="*/ 0 h 200"/>
                <a:gd name="T2" fmla="*/ 33 w 1672"/>
                <a:gd name="T3" fmla="*/ 19 h 200"/>
                <a:gd name="T4" fmla="*/ 68 w 1672"/>
                <a:gd name="T5" fmla="*/ 36 h 200"/>
                <a:gd name="T6" fmla="*/ 104 w 1672"/>
                <a:gd name="T7" fmla="*/ 53 h 200"/>
                <a:gd name="T8" fmla="*/ 140 w 1672"/>
                <a:gd name="T9" fmla="*/ 70 h 200"/>
                <a:gd name="T10" fmla="*/ 179 w 1672"/>
                <a:gd name="T11" fmla="*/ 85 h 200"/>
                <a:gd name="T12" fmla="*/ 218 w 1672"/>
                <a:gd name="T13" fmla="*/ 100 h 200"/>
                <a:gd name="T14" fmla="*/ 258 w 1672"/>
                <a:gd name="T15" fmla="*/ 113 h 200"/>
                <a:gd name="T16" fmla="*/ 299 w 1672"/>
                <a:gd name="T17" fmla="*/ 126 h 200"/>
                <a:gd name="T18" fmla="*/ 341 w 1672"/>
                <a:gd name="T19" fmla="*/ 137 h 200"/>
                <a:gd name="T20" fmla="*/ 383 w 1672"/>
                <a:gd name="T21" fmla="*/ 148 h 200"/>
                <a:gd name="T22" fmla="*/ 427 w 1672"/>
                <a:gd name="T23" fmla="*/ 158 h 200"/>
                <a:gd name="T24" fmla="*/ 470 w 1672"/>
                <a:gd name="T25" fmla="*/ 167 h 200"/>
                <a:gd name="T26" fmla="*/ 515 w 1672"/>
                <a:gd name="T27" fmla="*/ 175 h 200"/>
                <a:gd name="T28" fmla="*/ 560 w 1672"/>
                <a:gd name="T29" fmla="*/ 181 h 200"/>
                <a:gd name="T30" fmla="*/ 605 w 1672"/>
                <a:gd name="T31" fmla="*/ 187 h 200"/>
                <a:gd name="T32" fmla="*/ 650 w 1672"/>
                <a:gd name="T33" fmla="*/ 192 h 200"/>
                <a:gd name="T34" fmla="*/ 697 w 1672"/>
                <a:gd name="T35" fmla="*/ 196 h 200"/>
                <a:gd name="T36" fmla="*/ 743 w 1672"/>
                <a:gd name="T37" fmla="*/ 198 h 200"/>
                <a:gd name="T38" fmla="*/ 789 w 1672"/>
                <a:gd name="T39" fmla="*/ 200 h 200"/>
                <a:gd name="T40" fmla="*/ 836 w 1672"/>
                <a:gd name="T41" fmla="*/ 200 h 200"/>
                <a:gd name="T42" fmla="*/ 883 w 1672"/>
                <a:gd name="T43" fmla="*/ 200 h 200"/>
                <a:gd name="T44" fmla="*/ 928 w 1672"/>
                <a:gd name="T45" fmla="*/ 198 h 200"/>
                <a:gd name="T46" fmla="*/ 975 w 1672"/>
                <a:gd name="T47" fmla="*/ 196 h 200"/>
                <a:gd name="T48" fmla="*/ 1021 w 1672"/>
                <a:gd name="T49" fmla="*/ 192 h 200"/>
                <a:gd name="T50" fmla="*/ 1067 w 1672"/>
                <a:gd name="T51" fmla="*/ 187 h 200"/>
                <a:gd name="T52" fmla="*/ 1112 w 1672"/>
                <a:gd name="T53" fmla="*/ 181 h 200"/>
                <a:gd name="T54" fmla="*/ 1156 w 1672"/>
                <a:gd name="T55" fmla="*/ 175 h 200"/>
                <a:gd name="T56" fmla="*/ 1201 w 1672"/>
                <a:gd name="T57" fmla="*/ 167 h 200"/>
                <a:gd name="T58" fmla="*/ 1245 w 1672"/>
                <a:gd name="T59" fmla="*/ 158 h 200"/>
                <a:gd name="T60" fmla="*/ 1288 w 1672"/>
                <a:gd name="T61" fmla="*/ 148 h 200"/>
                <a:gd name="T62" fmla="*/ 1331 w 1672"/>
                <a:gd name="T63" fmla="*/ 137 h 200"/>
                <a:gd name="T64" fmla="*/ 1372 w 1672"/>
                <a:gd name="T65" fmla="*/ 126 h 200"/>
                <a:gd name="T66" fmla="*/ 1414 w 1672"/>
                <a:gd name="T67" fmla="*/ 113 h 200"/>
                <a:gd name="T68" fmla="*/ 1453 w 1672"/>
                <a:gd name="T69" fmla="*/ 100 h 200"/>
                <a:gd name="T70" fmla="*/ 1493 w 1672"/>
                <a:gd name="T71" fmla="*/ 85 h 200"/>
                <a:gd name="T72" fmla="*/ 1531 w 1672"/>
                <a:gd name="T73" fmla="*/ 70 h 200"/>
                <a:gd name="T74" fmla="*/ 1568 w 1672"/>
                <a:gd name="T75" fmla="*/ 53 h 200"/>
                <a:gd name="T76" fmla="*/ 1603 w 1672"/>
                <a:gd name="T77" fmla="*/ 36 h 200"/>
                <a:gd name="T78" fmla="*/ 1639 w 1672"/>
                <a:gd name="T79" fmla="*/ 19 h 200"/>
                <a:gd name="T80" fmla="*/ 1672 w 1672"/>
                <a:gd name="T81" fmla="*/ 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672" h="200">
                  <a:moveTo>
                    <a:pt x="0" y="0"/>
                  </a:moveTo>
                  <a:lnTo>
                    <a:pt x="33" y="19"/>
                  </a:lnTo>
                  <a:lnTo>
                    <a:pt x="68" y="36"/>
                  </a:lnTo>
                  <a:lnTo>
                    <a:pt x="104" y="53"/>
                  </a:lnTo>
                  <a:lnTo>
                    <a:pt x="140" y="70"/>
                  </a:lnTo>
                  <a:lnTo>
                    <a:pt x="179" y="85"/>
                  </a:lnTo>
                  <a:lnTo>
                    <a:pt x="218" y="100"/>
                  </a:lnTo>
                  <a:lnTo>
                    <a:pt x="258" y="113"/>
                  </a:lnTo>
                  <a:lnTo>
                    <a:pt x="299" y="126"/>
                  </a:lnTo>
                  <a:lnTo>
                    <a:pt x="341" y="137"/>
                  </a:lnTo>
                  <a:lnTo>
                    <a:pt x="383" y="148"/>
                  </a:lnTo>
                  <a:lnTo>
                    <a:pt x="427" y="158"/>
                  </a:lnTo>
                  <a:lnTo>
                    <a:pt x="470" y="167"/>
                  </a:lnTo>
                  <a:lnTo>
                    <a:pt x="515" y="175"/>
                  </a:lnTo>
                  <a:lnTo>
                    <a:pt x="560" y="181"/>
                  </a:lnTo>
                  <a:lnTo>
                    <a:pt x="605" y="187"/>
                  </a:lnTo>
                  <a:lnTo>
                    <a:pt x="650" y="192"/>
                  </a:lnTo>
                  <a:lnTo>
                    <a:pt x="697" y="196"/>
                  </a:lnTo>
                  <a:lnTo>
                    <a:pt x="743" y="198"/>
                  </a:lnTo>
                  <a:lnTo>
                    <a:pt x="789" y="200"/>
                  </a:lnTo>
                  <a:lnTo>
                    <a:pt x="836" y="200"/>
                  </a:lnTo>
                  <a:lnTo>
                    <a:pt x="883" y="200"/>
                  </a:lnTo>
                  <a:lnTo>
                    <a:pt x="928" y="198"/>
                  </a:lnTo>
                  <a:lnTo>
                    <a:pt x="975" y="196"/>
                  </a:lnTo>
                  <a:lnTo>
                    <a:pt x="1021" y="192"/>
                  </a:lnTo>
                  <a:lnTo>
                    <a:pt x="1067" y="187"/>
                  </a:lnTo>
                  <a:lnTo>
                    <a:pt x="1112" y="181"/>
                  </a:lnTo>
                  <a:lnTo>
                    <a:pt x="1156" y="175"/>
                  </a:lnTo>
                  <a:lnTo>
                    <a:pt x="1201" y="167"/>
                  </a:lnTo>
                  <a:lnTo>
                    <a:pt x="1245" y="158"/>
                  </a:lnTo>
                  <a:lnTo>
                    <a:pt x="1288" y="148"/>
                  </a:lnTo>
                  <a:lnTo>
                    <a:pt x="1331" y="137"/>
                  </a:lnTo>
                  <a:lnTo>
                    <a:pt x="1372" y="126"/>
                  </a:lnTo>
                  <a:lnTo>
                    <a:pt x="1414" y="113"/>
                  </a:lnTo>
                  <a:lnTo>
                    <a:pt x="1453" y="100"/>
                  </a:lnTo>
                  <a:lnTo>
                    <a:pt x="1493" y="85"/>
                  </a:lnTo>
                  <a:lnTo>
                    <a:pt x="1531" y="70"/>
                  </a:lnTo>
                  <a:lnTo>
                    <a:pt x="1568" y="53"/>
                  </a:lnTo>
                  <a:lnTo>
                    <a:pt x="1603" y="36"/>
                  </a:lnTo>
                  <a:lnTo>
                    <a:pt x="1639" y="19"/>
                  </a:lnTo>
                  <a:lnTo>
                    <a:pt x="1672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2" name="Line 50"/>
            <p:cNvSpPr>
              <a:spLocks noChangeShapeType="1"/>
            </p:cNvSpPr>
            <p:nvPr/>
          </p:nvSpPr>
          <p:spPr bwMode="auto">
            <a:xfrm>
              <a:off x="1574" y="2710"/>
              <a:ext cx="621" cy="35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3" name="Line 51"/>
            <p:cNvSpPr>
              <a:spLocks noChangeShapeType="1"/>
            </p:cNvSpPr>
            <p:nvPr/>
          </p:nvSpPr>
          <p:spPr bwMode="auto">
            <a:xfrm flipH="1">
              <a:off x="1574" y="2178"/>
              <a:ext cx="918" cy="53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" name="Line 52"/>
            <p:cNvSpPr>
              <a:spLocks noChangeShapeType="1"/>
            </p:cNvSpPr>
            <p:nvPr/>
          </p:nvSpPr>
          <p:spPr bwMode="auto">
            <a:xfrm flipH="1" flipV="1">
              <a:off x="2492" y="2178"/>
              <a:ext cx="945" cy="54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5" name="Freeform 53"/>
            <p:cNvSpPr>
              <a:spLocks/>
            </p:cNvSpPr>
            <p:nvPr/>
          </p:nvSpPr>
          <p:spPr bwMode="auto">
            <a:xfrm>
              <a:off x="3647" y="1890"/>
              <a:ext cx="585" cy="337"/>
            </a:xfrm>
            <a:custGeom>
              <a:avLst/>
              <a:gdLst>
                <a:gd name="T0" fmla="*/ 3 w 1505"/>
                <a:gd name="T1" fmla="*/ 478 h 870"/>
                <a:gd name="T2" fmla="*/ 22 w 1505"/>
                <a:gd name="T3" fmla="*/ 542 h 870"/>
                <a:gd name="T4" fmla="*/ 59 w 1505"/>
                <a:gd name="T5" fmla="*/ 603 h 870"/>
                <a:gd name="T6" fmla="*/ 109 w 1505"/>
                <a:gd name="T7" fmla="*/ 660 h 870"/>
                <a:gd name="T8" fmla="*/ 174 w 1505"/>
                <a:gd name="T9" fmla="*/ 713 h 870"/>
                <a:gd name="T10" fmla="*/ 250 w 1505"/>
                <a:gd name="T11" fmla="*/ 759 h 870"/>
                <a:gd name="T12" fmla="*/ 340 w 1505"/>
                <a:gd name="T13" fmla="*/ 799 h 870"/>
                <a:gd name="T14" fmla="*/ 437 w 1505"/>
                <a:gd name="T15" fmla="*/ 830 h 870"/>
                <a:gd name="T16" fmla="*/ 541 w 1505"/>
                <a:gd name="T17" fmla="*/ 853 h 870"/>
                <a:gd name="T18" fmla="*/ 651 w 1505"/>
                <a:gd name="T19" fmla="*/ 866 h 870"/>
                <a:gd name="T20" fmla="*/ 761 w 1505"/>
                <a:gd name="T21" fmla="*/ 870 h 870"/>
                <a:gd name="T22" fmla="*/ 873 w 1505"/>
                <a:gd name="T23" fmla="*/ 865 h 870"/>
                <a:gd name="T24" fmla="*/ 982 w 1505"/>
                <a:gd name="T25" fmla="*/ 850 h 870"/>
                <a:gd name="T26" fmla="*/ 1085 w 1505"/>
                <a:gd name="T27" fmla="*/ 825 h 870"/>
                <a:gd name="T28" fmla="*/ 1181 w 1505"/>
                <a:gd name="T29" fmla="*/ 792 h 870"/>
                <a:gd name="T30" fmla="*/ 1268 w 1505"/>
                <a:gd name="T31" fmla="*/ 752 h 870"/>
                <a:gd name="T32" fmla="*/ 1343 w 1505"/>
                <a:gd name="T33" fmla="*/ 705 h 870"/>
                <a:gd name="T34" fmla="*/ 1406 w 1505"/>
                <a:gd name="T35" fmla="*/ 651 h 870"/>
                <a:gd name="T36" fmla="*/ 1453 w 1505"/>
                <a:gd name="T37" fmla="*/ 593 h 870"/>
                <a:gd name="T38" fmla="*/ 1486 w 1505"/>
                <a:gd name="T39" fmla="*/ 532 h 870"/>
                <a:gd name="T40" fmla="*/ 1502 w 1505"/>
                <a:gd name="T41" fmla="*/ 468 h 870"/>
                <a:gd name="T42" fmla="*/ 1502 w 1505"/>
                <a:gd name="T43" fmla="*/ 403 h 870"/>
                <a:gd name="T44" fmla="*/ 1486 w 1505"/>
                <a:gd name="T45" fmla="*/ 340 h 870"/>
                <a:gd name="T46" fmla="*/ 1453 w 1505"/>
                <a:gd name="T47" fmla="*/ 278 h 870"/>
                <a:gd name="T48" fmla="*/ 1406 w 1505"/>
                <a:gd name="T49" fmla="*/ 220 h 870"/>
                <a:gd name="T50" fmla="*/ 1343 w 1505"/>
                <a:gd name="T51" fmla="*/ 166 h 870"/>
                <a:gd name="T52" fmla="*/ 1268 w 1505"/>
                <a:gd name="T53" fmla="*/ 119 h 870"/>
                <a:gd name="T54" fmla="*/ 1181 w 1505"/>
                <a:gd name="T55" fmla="*/ 78 h 870"/>
                <a:gd name="T56" fmla="*/ 1085 w 1505"/>
                <a:gd name="T57" fmla="*/ 45 h 870"/>
                <a:gd name="T58" fmla="*/ 982 w 1505"/>
                <a:gd name="T59" fmla="*/ 22 h 870"/>
                <a:gd name="T60" fmla="*/ 873 w 1505"/>
                <a:gd name="T61" fmla="*/ 7 h 870"/>
                <a:gd name="T62" fmla="*/ 761 w 1505"/>
                <a:gd name="T63" fmla="*/ 0 h 870"/>
                <a:gd name="T64" fmla="*/ 651 w 1505"/>
                <a:gd name="T65" fmla="*/ 5 h 870"/>
                <a:gd name="T66" fmla="*/ 541 w 1505"/>
                <a:gd name="T67" fmla="*/ 18 h 870"/>
                <a:gd name="T68" fmla="*/ 437 w 1505"/>
                <a:gd name="T69" fmla="*/ 41 h 870"/>
                <a:gd name="T70" fmla="*/ 340 w 1505"/>
                <a:gd name="T71" fmla="*/ 72 h 870"/>
                <a:gd name="T72" fmla="*/ 250 w 1505"/>
                <a:gd name="T73" fmla="*/ 111 h 870"/>
                <a:gd name="T74" fmla="*/ 174 w 1505"/>
                <a:gd name="T75" fmla="*/ 158 h 870"/>
                <a:gd name="T76" fmla="*/ 109 w 1505"/>
                <a:gd name="T77" fmla="*/ 210 h 870"/>
                <a:gd name="T78" fmla="*/ 59 w 1505"/>
                <a:gd name="T79" fmla="*/ 268 h 870"/>
                <a:gd name="T80" fmla="*/ 22 w 1505"/>
                <a:gd name="T81" fmla="*/ 329 h 870"/>
                <a:gd name="T82" fmla="*/ 3 w 1505"/>
                <a:gd name="T83" fmla="*/ 392 h 8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05" h="870">
                  <a:moveTo>
                    <a:pt x="0" y="436"/>
                  </a:moveTo>
                  <a:lnTo>
                    <a:pt x="1" y="457"/>
                  </a:lnTo>
                  <a:lnTo>
                    <a:pt x="3" y="478"/>
                  </a:lnTo>
                  <a:lnTo>
                    <a:pt x="9" y="500"/>
                  </a:lnTo>
                  <a:lnTo>
                    <a:pt x="15" y="521"/>
                  </a:lnTo>
                  <a:lnTo>
                    <a:pt x="22" y="542"/>
                  </a:lnTo>
                  <a:lnTo>
                    <a:pt x="33" y="562"/>
                  </a:lnTo>
                  <a:lnTo>
                    <a:pt x="45" y="583"/>
                  </a:lnTo>
                  <a:lnTo>
                    <a:pt x="59" y="603"/>
                  </a:lnTo>
                  <a:lnTo>
                    <a:pt x="73" y="623"/>
                  </a:lnTo>
                  <a:lnTo>
                    <a:pt x="91" y="642"/>
                  </a:lnTo>
                  <a:lnTo>
                    <a:pt x="109" y="660"/>
                  </a:lnTo>
                  <a:lnTo>
                    <a:pt x="129" y="679"/>
                  </a:lnTo>
                  <a:lnTo>
                    <a:pt x="150" y="697"/>
                  </a:lnTo>
                  <a:lnTo>
                    <a:pt x="174" y="713"/>
                  </a:lnTo>
                  <a:lnTo>
                    <a:pt x="198" y="730"/>
                  </a:lnTo>
                  <a:lnTo>
                    <a:pt x="224" y="745"/>
                  </a:lnTo>
                  <a:lnTo>
                    <a:pt x="250" y="759"/>
                  </a:lnTo>
                  <a:lnTo>
                    <a:pt x="279" y="773"/>
                  </a:lnTo>
                  <a:lnTo>
                    <a:pt x="309" y="786"/>
                  </a:lnTo>
                  <a:lnTo>
                    <a:pt x="340" y="799"/>
                  </a:lnTo>
                  <a:lnTo>
                    <a:pt x="371" y="811"/>
                  </a:lnTo>
                  <a:lnTo>
                    <a:pt x="404" y="820"/>
                  </a:lnTo>
                  <a:lnTo>
                    <a:pt x="437" y="830"/>
                  </a:lnTo>
                  <a:lnTo>
                    <a:pt x="471" y="838"/>
                  </a:lnTo>
                  <a:lnTo>
                    <a:pt x="506" y="846"/>
                  </a:lnTo>
                  <a:lnTo>
                    <a:pt x="541" y="853"/>
                  </a:lnTo>
                  <a:lnTo>
                    <a:pt x="577" y="858"/>
                  </a:lnTo>
                  <a:lnTo>
                    <a:pt x="613" y="863"/>
                  </a:lnTo>
                  <a:lnTo>
                    <a:pt x="651" y="866"/>
                  </a:lnTo>
                  <a:lnTo>
                    <a:pt x="687" y="868"/>
                  </a:lnTo>
                  <a:lnTo>
                    <a:pt x="724" y="870"/>
                  </a:lnTo>
                  <a:lnTo>
                    <a:pt x="761" y="870"/>
                  </a:lnTo>
                  <a:lnTo>
                    <a:pt x="799" y="869"/>
                  </a:lnTo>
                  <a:lnTo>
                    <a:pt x="836" y="867"/>
                  </a:lnTo>
                  <a:lnTo>
                    <a:pt x="873" y="865"/>
                  </a:lnTo>
                  <a:lnTo>
                    <a:pt x="909" y="861"/>
                  </a:lnTo>
                  <a:lnTo>
                    <a:pt x="946" y="855"/>
                  </a:lnTo>
                  <a:lnTo>
                    <a:pt x="982" y="850"/>
                  </a:lnTo>
                  <a:lnTo>
                    <a:pt x="1017" y="842"/>
                  </a:lnTo>
                  <a:lnTo>
                    <a:pt x="1051" y="834"/>
                  </a:lnTo>
                  <a:lnTo>
                    <a:pt x="1085" y="825"/>
                  </a:lnTo>
                  <a:lnTo>
                    <a:pt x="1118" y="816"/>
                  </a:lnTo>
                  <a:lnTo>
                    <a:pt x="1150" y="804"/>
                  </a:lnTo>
                  <a:lnTo>
                    <a:pt x="1181" y="792"/>
                  </a:lnTo>
                  <a:lnTo>
                    <a:pt x="1211" y="780"/>
                  </a:lnTo>
                  <a:lnTo>
                    <a:pt x="1241" y="767"/>
                  </a:lnTo>
                  <a:lnTo>
                    <a:pt x="1268" y="752"/>
                  </a:lnTo>
                  <a:lnTo>
                    <a:pt x="1294" y="737"/>
                  </a:lnTo>
                  <a:lnTo>
                    <a:pt x="1319" y="721"/>
                  </a:lnTo>
                  <a:lnTo>
                    <a:pt x="1343" y="705"/>
                  </a:lnTo>
                  <a:lnTo>
                    <a:pt x="1365" y="687"/>
                  </a:lnTo>
                  <a:lnTo>
                    <a:pt x="1386" y="670"/>
                  </a:lnTo>
                  <a:lnTo>
                    <a:pt x="1406" y="651"/>
                  </a:lnTo>
                  <a:lnTo>
                    <a:pt x="1424" y="633"/>
                  </a:lnTo>
                  <a:lnTo>
                    <a:pt x="1440" y="613"/>
                  </a:lnTo>
                  <a:lnTo>
                    <a:pt x="1453" y="593"/>
                  </a:lnTo>
                  <a:lnTo>
                    <a:pt x="1466" y="573"/>
                  </a:lnTo>
                  <a:lnTo>
                    <a:pt x="1477" y="552"/>
                  </a:lnTo>
                  <a:lnTo>
                    <a:pt x="1486" y="532"/>
                  </a:lnTo>
                  <a:lnTo>
                    <a:pt x="1494" y="510"/>
                  </a:lnTo>
                  <a:lnTo>
                    <a:pt x="1499" y="489"/>
                  </a:lnTo>
                  <a:lnTo>
                    <a:pt x="1502" y="468"/>
                  </a:lnTo>
                  <a:lnTo>
                    <a:pt x="1505" y="446"/>
                  </a:lnTo>
                  <a:lnTo>
                    <a:pt x="1505" y="425"/>
                  </a:lnTo>
                  <a:lnTo>
                    <a:pt x="1502" y="403"/>
                  </a:lnTo>
                  <a:lnTo>
                    <a:pt x="1499" y="382"/>
                  </a:lnTo>
                  <a:lnTo>
                    <a:pt x="1494" y="360"/>
                  </a:lnTo>
                  <a:lnTo>
                    <a:pt x="1486" y="340"/>
                  </a:lnTo>
                  <a:lnTo>
                    <a:pt x="1477" y="319"/>
                  </a:lnTo>
                  <a:lnTo>
                    <a:pt x="1466" y="298"/>
                  </a:lnTo>
                  <a:lnTo>
                    <a:pt x="1453" y="278"/>
                  </a:lnTo>
                  <a:lnTo>
                    <a:pt x="1440" y="258"/>
                  </a:lnTo>
                  <a:lnTo>
                    <a:pt x="1424" y="239"/>
                  </a:lnTo>
                  <a:lnTo>
                    <a:pt x="1406" y="220"/>
                  </a:lnTo>
                  <a:lnTo>
                    <a:pt x="1386" y="202"/>
                  </a:lnTo>
                  <a:lnTo>
                    <a:pt x="1365" y="183"/>
                  </a:lnTo>
                  <a:lnTo>
                    <a:pt x="1343" y="166"/>
                  </a:lnTo>
                  <a:lnTo>
                    <a:pt x="1319" y="149"/>
                  </a:lnTo>
                  <a:lnTo>
                    <a:pt x="1294" y="133"/>
                  </a:lnTo>
                  <a:lnTo>
                    <a:pt x="1268" y="119"/>
                  </a:lnTo>
                  <a:lnTo>
                    <a:pt x="1241" y="105"/>
                  </a:lnTo>
                  <a:lnTo>
                    <a:pt x="1211" y="91"/>
                  </a:lnTo>
                  <a:lnTo>
                    <a:pt x="1181" y="78"/>
                  </a:lnTo>
                  <a:lnTo>
                    <a:pt x="1150" y="66"/>
                  </a:lnTo>
                  <a:lnTo>
                    <a:pt x="1118" y="56"/>
                  </a:lnTo>
                  <a:lnTo>
                    <a:pt x="1085" y="45"/>
                  </a:lnTo>
                  <a:lnTo>
                    <a:pt x="1051" y="37"/>
                  </a:lnTo>
                  <a:lnTo>
                    <a:pt x="1017" y="28"/>
                  </a:lnTo>
                  <a:lnTo>
                    <a:pt x="982" y="22"/>
                  </a:lnTo>
                  <a:lnTo>
                    <a:pt x="946" y="15"/>
                  </a:lnTo>
                  <a:lnTo>
                    <a:pt x="909" y="10"/>
                  </a:lnTo>
                  <a:lnTo>
                    <a:pt x="873" y="7"/>
                  </a:lnTo>
                  <a:lnTo>
                    <a:pt x="836" y="4"/>
                  </a:lnTo>
                  <a:lnTo>
                    <a:pt x="799" y="1"/>
                  </a:lnTo>
                  <a:lnTo>
                    <a:pt x="761" y="0"/>
                  </a:lnTo>
                  <a:lnTo>
                    <a:pt x="724" y="1"/>
                  </a:lnTo>
                  <a:lnTo>
                    <a:pt x="687" y="2"/>
                  </a:lnTo>
                  <a:lnTo>
                    <a:pt x="651" y="5"/>
                  </a:lnTo>
                  <a:lnTo>
                    <a:pt x="613" y="8"/>
                  </a:lnTo>
                  <a:lnTo>
                    <a:pt x="577" y="13"/>
                  </a:lnTo>
                  <a:lnTo>
                    <a:pt x="541" y="18"/>
                  </a:lnTo>
                  <a:lnTo>
                    <a:pt x="506" y="25"/>
                  </a:lnTo>
                  <a:lnTo>
                    <a:pt x="471" y="32"/>
                  </a:lnTo>
                  <a:lnTo>
                    <a:pt x="437" y="41"/>
                  </a:lnTo>
                  <a:lnTo>
                    <a:pt x="404" y="50"/>
                  </a:lnTo>
                  <a:lnTo>
                    <a:pt x="371" y="61"/>
                  </a:lnTo>
                  <a:lnTo>
                    <a:pt x="340" y="72"/>
                  </a:lnTo>
                  <a:lnTo>
                    <a:pt x="309" y="84"/>
                  </a:lnTo>
                  <a:lnTo>
                    <a:pt x="279" y="97"/>
                  </a:lnTo>
                  <a:lnTo>
                    <a:pt x="250" y="111"/>
                  </a:lnTo>
                  <a:lnTo>
                    <a:pt x="224" y="126"/>
                  </a:lnTo>
                  <a:lnTo>
                    <a:pt x="198" y="142"/>
                  </a:lnTo>
                  <a:lnTo>
                    <a:pt x="174" y="158"/>
                  </a:lnTo>
                  <a:lnTo>
                    <a:pt x="150" y="175"/>
                  </a:lnTo>
                  <a:lnTo>
                    <a:pt x="129" y="192"/>
                  </a:lnTo>
                  <a:lnTo>
                    <a:pt x="109" y="210"/>
                  </a:lnTo>
                  <a:lnTo>
                    <a:pt x="91" y="229"/>
                  </a:lnTo>
                  <a:lnTo>
                    <a:pt x="73" y="248"/>
                  </a:lnTo>
                  <a:lnTo>
                    <a:pt x="59" y="268"/>
                  </a:lnTo>
                  <a:lnTo>
                    <a:pt x="45" y="288"/>
                  </a:lnTo>
                  <a:lnTo>
                    <a:pt x="33" y="308"/>
                  </a:lnTo>
                  <a:lnTo>
                    <a:pt x="22" y="329"/>
                  </a:lnTo>
                  <a:lnTo>
                    <a:pt x="15" y="350"/>
                  </a:lnTo>
                  <a:lnTo>
                    <a:pt x="9" y="371"/>
                  </a:lnTo>
                  <a:lnTo>
                    <a:pt x="3" y="392"/>
                  </a:lnTo>
                  <a:lnTo>
                    <a:pt x="1" y="415"/>
                  </a:lnTo>
                  <a:lnTo>
                    <a:pt x="0" y="436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6" name="Line 54"/>
            <p:cNvSpPr>
              <a:spLocks noChangeShapeType="1"/>
            </p:cNvSpPr>
            <p:nvPr/>
          </p:nvSpPr>
          <p:spPr bwMode="auto">
            <a:xfrm flipH="1">
              <a:off x="3274" y="1511"/>
              <a:ext cx="370" cy="2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7" name="Line 55"/>
            <p:cNvSpPr>
              <a:spLocks noChangeShapeType="1"/>
            </p:cNvSpPr>
            <p:nvPr/>
          </p:nvSpPr>
          <p:spPr bwMode="auto">
            <a:xfrm flipH="1" flipV="1">
              <a:off x="3644" y="1511"/>
              <a:ext cx="621" cy="35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8" name="Freeform 56"/>
            <p:cNvSpPr>
              <a:spLocks/>
            </p:cNvSpPr>
            <p:nvPr/>
          </p:nvSpPr>
          <p:spPr bwMode="auto">
            <a:xfrm>
              <a:off x="4265" y="1870"/>
              <a:ext cx="136" cy="376"/>
            </a:xfrm>
            <a:custGeom>
              <a:avLst/>
              <a:gdLst>
                <a:gd name="T0" fmla="*/ 0 w 346"/>
                <a:gd name="T1" fmla="*/ 966 h 966"/>
                <a:gd name="T2" fmla="*/ 32 w 346"/>
                <a:gd name="T3" fmla="*/ 947 h 966"/>
                <a:gd name="T4" fmla="*/ 63 w 346"/>
                <a:gd name="T5" fmla="*/ 927 h 966"/>
                <a:gd name="T6" fmla="*/ 92 w 346"/>
                <a:gd name="T7" fmla="*/ 906 h 966"/>
                <a:gd name="T8" fmla="*/ 120 w 346"/>
                <a:gd name="T9" fmla="*/ 885 h 966"/>
                <a:gd name="T10" fmla="*/ 147 w 346"/>
                <a:gd name="T11" fmla="*/ 863 h 966"/>
                <a:gd name="T12" fmla="*/ 171 w 346"/>
                <a:gd name="T13" fmla="*/ 840 h 966"/>
                <a:gd name="T14" fmla="*/ 196 w 346"/>
                <a:gd name="T15" fmla="*/ 817 h 966"/>
                <a:gd name="T16" fmla="*/ 217 w 346"/>
                <a:gd name="T17" fmla="*/ 794 h 966"/>
                <a:gd name="T18" fmla="*/ 237 w 346"/>
                <a:gd name="T19" fmla="*/ 769 h 966"/>
                <a:gd name="T20" fmla="*/ 256 w 346"/>
                <a:gd name="T21" fmla="*/ 745 h 966"/>
                <a:gd name="T22" fmla="*/ 272 w 346"/>
                <a:gd name="T23" fmla="*/ 720 h 966"/>
                <a:gd name="T24" fmla="*/ 288 w 346"/>
                <a:gd name="T25" fmla="*/ 695 h 966"/>
                <a:gd name="T26" fmla="*/ 301 w 346"/>
                <a:gd name="T27" fmla="*/ 669 h 966"/>
                <a:gd name="T28" fmla="*/ 313 w 346"/>
                <a:gd name="T29" fmla="*/ 642 h 966"/>
                <a:gd name="T30" fmla="*/ 323 w 346"/>
                <a:gd name="T31" fmla="*/ 617 h 966"/>
                <a:gd name="T32" fmla="*/ 331 w 346"/>
                <a:gd name="T33" fmla="*/ 590 h 966"/>
                <a:gd name="T34" fmla="*/ 337 w 346"/>
                <a:gd name="T35" fmla="*/ 564 h 966"/>
                <a:gd name="T36" fmla="*/ 343 w 346"/>
                <a:gd name="T37" fmla="*/ 537 h 966"/>
                <a:gd name="T38" fmla="*/ 345 w 346"/>
                <a:gd name="T39" fmla="*/ 510 h 966"/>
                <a:gd name="T40" fmla="*/ 346 w 346"/>
                <a:gd name="T41" fmla="*/ 484 h 966"/>
                <a:gd name="T42" fmla="*/ 345 w 346"/>
                <a:gd name="T43" fmla="*/ 457 h 966"/>
                <a:gd name="T44" fmla="*/ 343 w 346"/>
                <a:gd name="T45" fmla="*/ 430 h 966"/>
                <a:gd name="T46" fmla="*/ 337 w 346"/>
                <a:gd name="T47" fmla="*/ 403 h 966"/>
                <a:gd name="T48" fmla="*/ 331 w 346"/>
                <a:gd name="T49" fmla="*/ 376 h 966"/>
                <a:gd name="T50" fmla="*/ 323 w 346"/>
                <a:gd name="T51" fmla="*/ 351 h 966"/>
                <a:gd name="T52" fmla="*/ 313 w 346"/>
                <a:gd name="T53" fmla="*/ 324 h 966"/>
                <a:gd name="T54" fmla="*/ 301 w 346"/>
                <a:gd name="T55" fmla="*/ 299 h 966"/>
                <a:gd name="T56" fmla="*/ 288 w 346"/>
                <a:gd name="T57" fmla="*/ 272 h 966"/>
                <a:gd name="T58" fmla="*/ 272 w 346"/>
                <a:gd name="T59" fmla="*/ 247 h 966"/>
                <a:gd name="T60" fmla="*/ 256 w 346"/>
                <a:gd name="T61" fmla="*/ 222 h 966"/>
                <a:gd name="T62" fmla="*/ 237 w 346"/>
                <a:gd name="T63" fmla="*/ 197 h 966"/>
                <a:gd name="T64" fmla="*/ 217 w 346"/>
                <a:gd name="T65" fmla="*/ 173 h 966"/>
                <a:gd name="T66" fmla="*/ 196 w 346"/>
                <a:gd name="T67" fmla="*/ 150 h 966"/>
                <a:gd name="T68" fmla="*/ 171 w 346"/>
                <a:gd name="T69" fmla="*/ 126 h 966"/>
                <a:gd name="T70" fmla="*/ 147 w 346"/>
                <a:gd name="T71" fmla="*/ 104 h 966"/>
                <a:gd name="T72" fmla="*/ 120 w 346"/>
                <a:gd name="T73" fmla="*/ 82 h 966"/>
                <a:gd name="T74" fmla="*/ 92 w 346"/>
                <a:gd name="T75" fmla="*/ 60 h 966"/>
                <a:gd name="T76" fmla="*/ 63 w 346"/>
                <a:gd name="T77" fmla="*/ 40 h 966"/>
                <a:gd name="T78" fmla="*/ 32 w 346"/>
                <a:gd name="T79" fmla="*/ 20 h 966"/>
                <a:gd name="T80" fmla="*/ 0 w 346"/>
                <a:gd name="T81" fmla="*/ 0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46" h="966">
                  <a:moveTo>
                    <a:pt x="0" y="966"/>
                  </a:moveTo>
                  <a:lnTo>
                    <a:pt x="32" y="947"/>
                  </a:lnTo>
                  <a:lnTo>
                    <a:pt x="63" y="927"/>
                  </a:lnTo>
                  <a:lnTo>
                    <a:pt x="92" y="906"/>
                  </a:lnTo>
                  <a:lnTo>
                    <a:pt x="120" y="885"/>
                  </a:lnTo>
                  <a:lnTo>
                    <a:pt x="147" y="863"/>
                  </a:lnTo>
                  <a:lnTo>
                    <a:pt x="171" y="840"/>
                  </a:lnTo>
                  <a:lnTo>
                    <a:pt x="196" y="817"/>
                  </a:lnTo>
                  <a:lnTo>
                    <a:pt x="217" y="794"/>
                  </a:lnTo>
                  <a:lnTo>
                    <a:pt x="237" y="769"/>
                  </a:lnTo>
                  <a:lnTo>
                    <a:pt x="256" y="745"/>
                  </a:lnTo>
                  <a:lnTo>
                    <a:pt x="272" y="720"/>
                  </a:lnTo>
                  <a:lnTo>
                    <a:pt x="288" y="695"/>
                  </a:lnTo>
                  <a:lnTo>
                    <a:pt x="301" y="669"/>
                  </a:lnTo>
                  <a:lnTo>
                    <a:pt x="313" y="642"/>
                  </a:lnTo>
                  <a:lnTo>
                    <a:pt x="323" y="617"/>
                  </a:lnTo>
                  <a:lnTo>
                    <a:pt x="331" y="590"/>
                  </a:lnTo>
                  <a:lnTo>
                    <a:pt x="337" y="564"/>
                  </a:lnTo>
                  <a:lnTo>
                    <a:pt x="343" y="537"/>
                  </a:lnTo>
                  <a:lnTo>
                    <a:pt x="345" y="510"/>
                  </a:lnTo>
                  <a:lnTo>
                    <a:pt x="346" y="484"/>
                  </a:lnTo>
                  <a:lnTo>
                    <a:pt x="345" y="457"/>
                  </a:lnTo>
                  <a:lnTo>
                    <a:pt x="343" y="430"/>
                  </a:lnTo>
                  <a:lnTo>
                    <a:pt x="337" y="403"/>
                  </a:lnTo>
                  <a:lnTo>
                    <a:pt x="331" y="376"/>
                  </a:lnTo>
                  <a:lnTo>
                    <a:pt x="323" y="351"/>
                  </a:lnTo>
                  <a:lnTo>
                    <a:pt x="313" y="324"/>
                  </a:lnTo>
                  <a:lnTo>
                    <a:pt x="301" y="299"/>
                  </a:lnTo>
                  <a:lnTo>
                    <a:pt x="288" y="272"/>
                  </a:lnTo>
                  <a:lnTo>
                    <a:pt x="272" y="247"/>
                  </a:lnTo>
                  <a:lnTo>
                    <a:pt x="256" y="222"/>
                  </a:lnTo>
                  <a:lnTo>
                    <a:pt x="237" y="197"/>
                  </a:lnTo>
                  <a:lnTo>
                    <a:pt x="217" y="173"/>
                  </a:lnTo>
                  <a:lnTo>
                    <a:pt x="196" y="150"/>
                  </a:lnTo>
                  <a:lnTo>
                    <a:pt x="171" y="126"/>
                  </a:lnTo>
                  <a:lnTo>
                    <a:pt x="147" y="104"/>
                  </a:lnTo>
                  <a:lnTo>
                    <a:pt x="120" y="82"/>
                  </a:lnTo>
                  <a:lnTo>
                    <a:pt x="92" y="60"/>
                  </a:lnTo>
                  <a:lnTo>
                    <a:pt x="63" y="40"/>
                  </a:lnTo>
                  <a:lnTo>
                    <a:pt x="32" y="2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9" name="Line 57"/>
            <p:cNvSpPr>
              <a:spLocks noChangeShapeType="1"/>
            </p:cNvSpPr>
            <p:nvPr/>
          </p:nvSpPr>
          <p:spPr bwMode="auto">
            <a:xfrm flipV="1">
              <a:off x="3674" y="2246"/>
              <a:ext cx="591" cy="34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0" name="Line 58"/>
            <p:cNvSpPr>
              <a:spLocks noChangeShapeType="1"/>
            </p:cNvSpPr>
            <p:nvPr/>
          </p:nvSpPr>
          <p:spPr bwMode="auto">
            <a:xfrm>
              <a:off x="2296" y="1696"/>
              <a:ext cx="444" cy="25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1" name="Line 59"/>
            <p:cNvSpPr>
              <a:spLocks noChangeShapeType="1"/>
            </p:cNvSpPr>
            <p:nvPr/>
          </p:nvSpPr>
          <p:spPr bwMode="auto">
            <a:xfrm>
              <a:off x="2685" y="473"/>
              <a:ext cx="681" cy="39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2" name="Line 60"/>
            <p:cNvSpPr>
              <a:spLocks noChangeShapeType="1"/>
            </p:cNvSpPr>
            <p:nvPr/>
          </p:nvSpPr>
          <p:spPr bwMode="auto">
            <a:xfrm>
              <a:off x="4401" y="2058"/>
              <a:ext cx="0" cy="4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62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2623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2623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24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4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6" dur="500"/>
                                        <p:tgtEl>
                                          <p:spTgt spid="2624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500"/>
                                        <p:tgtEl>
                                          <p:spTgt spid="2624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4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2624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2624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4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2624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2624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2624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2624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2431" grpId="0" animBg="1"/>
      <p:bldP spid="262432" grpId="0" animBg="1"/>
      <p:bldP spid="262433" grpId="0" animBg="1"/>
      <p:bldP spid="262421" grpId="0" animBg="1"/>
      <p:bldP spid="262434" grpId="0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170" name="Text Box 2"/>
          <p:cNvSpPr txBox="1">
            <a:spLocks noChangeArrowheads="1"/>
          </p:cNvSpPr>
          <p:nvPr/>
        </p:nvSpPr>
        <p:spPr bwMode="auto">
          <a:xfrm>
            <a:off x="0" y="0"/>
            <a:ext cx="752475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zh-CN" altLang="en-US" sz="4000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4000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1</a:t>
            </a:r>
            <a:r>
              <a:rPr lang="zh-CN" altLang="en-US" sz="4000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：求作轴承座的三视图</a:t>
            </a:r>
            <a:r>
              <a:rPr lang="zh-CN" altLang="en-US" sz="4000">
                <a:solidFill>
                  <a:srgbClr val="FF3300"/>
                </a:solidFill>
                <a:effectLst/>
              </a:rPr>
              <a:t>。</a:t>
            </a:r>
          </a:p>
        </p:txBody>
      </p:sp>
      <p:grpSp>
        <p:nvGrpSpPr>
          <p:cNvPr id="2" name="组合 1"/>
          <p:cNvGrpSpPr/>
          <p:nvPr/>
        </p:nvGrpSpPr>
        <p:grpSpPr>
          <a:xfrm>
            <a:off x="179388" y="684213"/>
            <a:ext cx="5921376" cy="5387975"/>
            <a:chOff x="179388" y="684213"/>
            <a:chExt cx="5921376" cy="5387975"/>
          </a:xfrm>
        </p:grpSpPr>
        <p:grpSp>
          <p:nvGrpSpPr>
            <p:cNvPr id="263172" name="Group 4"/>
            <p:cNvGrpSpPr>
              <a:grpSpLocks/>
            </p:cNvGrpSpPr>
            <p:nvPr/>
          </p:nvGrpSpPr>
          <p:grpSpPr bwMode="auto">
            <a:xfrm>
              <a:off x="1776414" y="4418013"/>
              <a:ext cx="388938" cy="666750"/>
              <a:chOff x="1119" y="2783"/>
              <a:chExt cx="310" cy="420"/>
            </a:xfrm>
          </p:grpSpPr>
          <p:grpSp>
            <p:nvGrpSpPr>
              <p:cNvPr id="263173" name="Group 5"/>
              <p:cNvGrpSpPr>
                <a:grpSpLocks/>
              </p:cNvGrpSpPr>
              <p:nvPr/>
            </p:nvGrpSpPr>
            <p:grpSpPr bwMode="auto">
              <a:xfrm>
                <a:off x="1119" y="2784"/>
                <a:ext cx="310" cy="419"/>
                <a:chOff x="1119" y="2784"/>
                <a:chExt cx="310" cy="419"/>
              </a:xfrm>
            </p:grpSpPr>
            <p:grpSp>
              <p:nvGrpSpPr>
                <p:cNvPr id="263174" name="Group 6"/>
                <p:cNvGrpSpPr>
                  <a:grpSpLocks/>
                </p:cNvGrpSpPr>
                <p:nvPr/>
              </p:nvGrpSpPr>
              <p:grpSpPr bwMode="auto">
                <a:xfrm>
                  <a:off x="1119" y="2784"/>
                  <a:ext cx="44" cy="419"/>
                  <a:chOff x="1119" y="2784"/>
                  <a:chExt cx="0" cy="456"/>
                </a:xfrm>
              </p:grpSpPr>
              <p:sp>
                <p:nvSpPr>
                  <p:cNvPr id="263175" name="Line 7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19" y="3194"/>
                    <a:ext cx="0" cy="4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63176" name="Line 8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19" y="3082"/>
                    <a:ext cx="0" cy="9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63177" name="Line 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19" y="2967"/>
                    <a:ext cx="0" cy="9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63178" name="Line 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19" y="2853"/>
                    <a:ext cx="0" cy="9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63179" name="Line 11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19" y="2784"/>
                    <a:ext cx="0" cy="4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263180" name="Group 12"/>
                <p:cNvGrpSpPr>
                  <a:grpSpLocks/>
                </p:cNvGrpSpPr>
                <p:nvPr/>
              </p:nvGrpSpPr>
              <p:grpSpPr bwMode="auto">
                <a:xfrm flipH="1">
                  <a:off x="1365" y="2784"/>
                  <a:ext cx="64" cy="419"/>
                  <a:chOff x="1364" y="2784"/>
                  <a:chExt cx="0" cy="456"/>
                </a:xfrm>
              </p:grpSpPr>
              <p:sp>
                <p:nvSpPr>
                  <p:cNvPr id="263181" name="Line 13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64" y="3194"/>
                    <a:ext cx="0" cy="4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63182" name="Line 1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64" y="3082"/>
                    <a:ext cx="0" cy="9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63183" name="Line 15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64" y="2967"/>
                    <a:ext cx="0" cy="9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63184" name="Line 16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64" y="2853"/>
                    <a:ext cx="0" cy="9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63185" name="Line 17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64" y="2784"/>
                    <a:ext cx="0" cy="4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263186" name="Line 18"/>
              <p:cNvSpPr>
                <a:spLocks noChangeShapeType="1"/>
              </p:cNvSpPr>
              <p:nvPr/>
            </p:nvSpPr>
            <p:spPr bwMode="auto">
              <a:xfrm>
                <a:off x="1126" y="2783"/>
                <a:ext cx="24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prstDash val="lg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263189" name="Line 21"/>
            <p:cNvSpPr>
              <a:spLocks noChangeShapeType="1"/>
            </p:cNvSpPr>
            <p:nvPr/>
          </p:nvSpPr>
          <p:spPr bwMode="auto">
            <a:xfrm>
              <a:off x="1973263" y="684213"/>
              <a:ext cx="0" cy="1571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3190" name="Line 22"/>
            <p:cNvSpPr>
              <a:spLocks noChangeShapeType="1"/>
            </p:cNvSpPr>
            <p:nvPr/>
          </p:nvSpPr>
          <p:spPr bwMode="auto">
            <a:xfrm>
              <a:off x="1973263" y="903288"/>
              <a:ext cx="0" cy="492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3191" name="Line 23"/>
            <p:cNvSpPr>
              <a:spLocks noChangeShapeType="1"/>
            </p:cNvSpPr>
            <p:nvPr/>
          </p:nvSpPr>
          <p:spPr bwMode="auto">
            <a:xfrm>
              <a:off x="1973263" y="1009651"/>
              <a:ext cx="0" cy="3016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3192" name="Line 24"/>
            <p:cNvSpPr>
              <a:spLocks noChangeShapeType="1"/>
            </p:cNvSpPr>
            <p:nvPr/>
          </p:nvSpPr>
          <p:spPr bwMode="auto">
            <a:xfrm>
              <a:off x="1973263" y="1373188"/>
              <a:ext cx="0" cy="476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3193" name="Line 25"/>
            <p:cNvSpPr>
              <a:spLocks noChangeShapeType="1"/>
            </p:cNvSpPr>
            <p:nvPr/>
          </p:nvSpPr>
          <p:spPr bwMode="auto">
            <a:xfrm>
              <a:off x="1973263" y="1482726"/>
              <a:ext cx="0" cy="3016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3194" name="Line 26"/>
            <p:cNvSpPr>
              <a:spLocks noChangeShapeType="1"/>
            </p:cNvSpPr>
            <p:nvPr/>
          </p:nvSpPr>
          <p:spPr bwMode="auto">
            <a:xfrm>
              <a:off x="1973263" y="1843088"/>
              <a:ext cx="0" cy="476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3195" name="Line 27"/>
            <p:cNvSpPr>
              <a:spLocks noChangeShapeType="1"/>
            </p:cNvSpPr>
            <p:nvPr/>
          </p:nvSpPr>
          <p:spPr bwMode="auto">
            <a:xfrm>
              <a:off x="1973263" y="1952626"/>
              <a:ext cx="0" cy="3016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3196" name="Line 28"/>
            <p:cNvSpPr>
              <a:spLocks noChangeShapeType="1"/>
            </p:cNvSpPr>
            <p:nvPr/>
          </p:nvSpPr>
          <p:spPr bwMode="auto">
            <a:xfrm>
              <a:off x="1973263" y="2312988"/>
              <a:ext cx="0" cy="476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3197" name="Line 29"/>
            <p:cNvSpPr>
              <a:spLocks noChangeShapeType="1"/>
            </p:cNvSpPr>
            <p:nvPr/>
          </p:nvSpPr>
          <p:spPr bwMode="auto">
            <a:xfrm>
              <a:off x="1973263" y="2422526"/>
              <a:ext cx="0" cy="3016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3198" name="Line 30"/>
            <p:cNvSpPr>
              <a:spLocks noChangeShapeType="1"/>
            </p:cNvSpPr>
            <p:nvPr/>
          </p:nvSpPr>
          <p:spPr bwMode="auto">
            <a:xfrm>
              <a:off x="1973263" y="2786063"/>
              <a:ext cx="0" cy="492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3199" name="Line 31"/>
            <p:cNvSpPr>
              <a:spLocks noChangeShapeType="1"/>
            </p:cNvSpPr>
            <p:nvPr/>
          </p:nvSpPr>
          <p:spPr bwMode="auto">
            <a:xfrm>
              <a:off x="1973263" y="2892426"/>
              <a:ext cx="0" cy="3016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3200" name="Line 32"/>
            <p:cNvSpPr>
              <a:spLocks noChangeShapeType="1"/>
            </p:cNvSpPr>
            <p:nvPr/>
          </p:nvSpPr>
          <p:spPr bwMode="auto">
            <a:xfrm>
              <a:off x="1973263" y="3255963"/>
              <a:ext cx="0" cy="492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3201" name="Line 33"/>
            <p:cNvSpPr>
              <a:spLocks noChangeShapeType="1"/>
            </p:cNvSpPr>
            <p:nvPr/>
          </p:nvSpPr>
          <p:spPr bwMode="auto">
            <a:xfrm>
              <a:off x="1973263" y="3362326"/>
              <a:ext cx="0" cy="1619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3202" name="Line 34"/>
            <p:cNvSpPr>
              <a:spLocks noChangeShapeType="1"/>
            </p:cNvSpPr>
            <p:nvPr/>
          </p:nvSpPr>
          <p:spPr bwMode="auto">
            <a:xfrm>
              <a:off x="285751" y="3435351"/>
              <a:ext cx="337343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3203" name="Line 35"/>
            <p:cNvSpPr>
              <a:spLocks noChangeShapeType="1"/>
            </p:cNvSpPr>
            <p:nvPr/>
          </p:nvSpPr>
          <p:spPr bwMode="auto">
            <a:xfrm>
              <a:off x="285751" y="4035426"/>
              <a:ext cx="337343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3204" name="Line 36"/>
            <p:cNvSpPr>
              <a:spLocks noChangeShapeType="1"/>
            </p:cNvSpPr>
            <p:nvPr/>
          </p:nvSpPr>
          <p:spPr bwMode="auto">
            <a:xfrm>
              <a:off x="1973263" y="3962401"/>
              <a:ext cx="0" cy="2682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3205" name="Line 37"/>
            <p:cNvSpPr>
              <a:spLocks noChangeShapeType="1"/>
            </p:cNvSpPr>
            <p:nvPr/>
          </p:nvSpPr>
          <p:spPr bwMode="auto">
            <a:xfrm>
              <a:off x="1973263" y="4289426"/>
              <a:ext cx="0" cy="476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3206" name="Line 38"/>
            <p:cNvSpPr>
              <a:spLocks noChangeShapeType="1"/>
            </p:cNvSpPr>
            <p:nvPr/>
          </p:nvSpPr>
          <p:spPr bwMode="auto">
            <a:xfrm>
              <a:off x="1973263" y="4398963"/>
              <a:ext cx="0" cy="3016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3207" name="Line 39"/>
            <p:cNvSpPr>
              <a:spLocks noChangeShapeType="1"/>
            </p:cNvSpPr>
            <p:nvPr/>
          </p:nvSpPr>
          <p:spPr bwMode="auto">
            <a:xfrm>
              <a:off x="1973263" y="4759326"/>
              <a:ext cx="0" cy="476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3208" name="Line 40"/>
            <p:cNvSpPr>
              <a:spLocks noChangeShapeType="1"/>
            </p:cNvSpPr>
            <p:nvPr/>
          </p:nvSpPr>
          <p:spPr bwMode="auto">
            <a:xfrm>
              <a:off x="1973263" y="4868863"/>
              <a:ext cx="0" cy="3016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3209" name="Line 41"/>
            <p:cNvSpPr>
              <a:spLocks noChangeShapeType="1"/>
            </p:cNvSpPr>
            <p:nvPr/>
          </p:nvSpPr>
          <p:spPr bwMode="auto">
            <a:xfrm>
              <a:off x="1973263" y="5229226"/>
              <a:ext cx="0" cy="508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3210" name="Line 42"/>
            <p:cNvSpPr>
              <a:spLocks noChangeShapeType="1"/>
            </p:cNvSpPr>
            <p:nvPr/>
          </p:nvSpPr>
          <p:spPr bwMode="auto">
            <a:xfrm>
              <a:off x="1973263" y="5338763"/>
              <a:ext cx="0" cy="3016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3211" name="Line 43"/>
            <p:cNvSpPr>
              <a:spLocks noChangeShapeType="1"/>
            </p:cNvSpPr>
            <p:nvPr/>
          </p:nvSpPr>
          <p:spPr bwMode="auto">
            <a:xfrm>
              <a:off x="1973263" y="5702301"/>
              <a:ext cx="0" cy="476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3212" name="Line 44"/>
            <p:cNvSpPr>
              <a:spLocks noChangeShapeType="1"/>
            </p:cNvSpPr>
            <p:nvPr/>
          </p:nvSpPr>
          <p:spPr bwMode="auto">
            <a:xfrm>
              <a:off x="1973263" y="5808663"/>
              <a:ext cx="0" cy="2635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3213" name="Line 45"/>
            <p:cNvSpPr>
              <a:spLocks noChangeShapeType="1"/>
            </p:cNvSpPr>
            <p:nvPr/>
          </p:nvSpPr>
          <p:spPr bwMode="auto">
            <a:xfrm>
              <a:off x="4170363" y="3435351"/>
              <a:ext cx="193040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63214" name="Group 46"/>
            <p:cNvGrpSpPr>
              <a:grpSpLocks/>
            </p:cNvGrpSpPr>
            <p:nvPr/>
          </p:nvGrpSpPr>
          <p:grpSpPr bwMode="auto">
            <a:xfrm>
              <a:off x="285751" y="4035426"/>
              <a:ext cx="3373438" cy="1930400"/>
              <a:chOff x="180" y="2542"/>
              <a:chExt cx="2125" cy="1216"/>
            </a:xfrm>
          </p:grpSpPr>
          <p:sp>
            <p:nvSpPr>
              <p:cNvPr id="263215" name="Line 47"/>
              <p:cNvSpPr>
                <a:spLocks noChangeShapeType="1"/>
              </p:cNvSpPr>
              <p:nvPr/>
            </p:nvSpPr>
            <p:spPr bwMode="auto">
              <a:xfrm>
                <a:off x="180" y="2542"/>
                <a:ext cx="212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216" name="Line 48"/>
              <p:cNvSpPr>
                <a:spLocks noChangeShapeType="1"/>
              </p:cNvSpPr>
              <p:nvPr/>
            </p:nvSpPr>
            <p:spPr bwMode="auto">
              <a:xfrm>
                <a:off x="2305" y="2542"/>
                <a:ext cx="0" cy="88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217" name="Line 49"/>
              <p:cNvSpPr>
                <a:spLocks noChangeShapeType="1"/>
              </p:cNvSpPr>
              <p:nvPr/>
            </p:nvSpPr>
            <p:spPr bwMode="auto">
              <a:xfrm flipH="1">
                <a:off x="513" y="3758"/>
                <a:ext cx="145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218" name="Line 50"/>
              <p:cNvSpPr>
                <a:spLocks noChangeShapeType="1"/>
              </p:cNvSpPr>
              <p:nvPr/>
            </p:nvSpPr>
            <p:spPr bwMode="auto">
              <a:xfrm flipV="1">
                <a:off x="180" y="2542"/>
                <a:ext cx="0" cy="88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219" name="Line 51"/>
              <p:cNvSpPr>
                <a:spLocks noChangeShapeType="1"/>
              </p:cNvSpPr>
              <p:nvPr/>
            </p:nvSpPr>
            <p:spPr bwMode="auto">
              <a:xfrm>
                <a:off x="180" y="3423"/>
                <a:ext cx="0" cy="33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220" name="Line 52"/>
              <p:cNvSpPr>
                <a:spLocks noChangeShapeType="1"/>
              </p:cNvSpPr>
              <p:nvPr/>
            </p:nvSpPr>
            <p:spPr bwMode="auto">
              <a:xfrm>
                <a:off x="180" y="3758"/>
                <a:ext cx="333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221" name="Line 53"/>
              <p:cNvSpPr>
                <a:spLocks noChangeShapeType="1"/>
              </p:cNvSpPr>
              <p:nvPr/>
            </p:nvSpPr>
            <p:spPr bwMode="auto">
              <a:xfrm>
                <a:off x="2305" y="3423"/>
                <a:ext cx="0" cy="33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222" name="Line 54"/>
              <p:cNvSpPr>
                <a:spLocks noChangeShapeType="1"/>
              </p:cNvSpPr>
              <p:nvPr/>
            </p:nvSpPr>
            <p:spPr bwMode="auto">
              <a:xfrm flipH="1">
                <a:off x="1970" y="3758"/>
                <a:ext cx="33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63223" name="Group 55"/>
            <p:cNvGrpSpPr>
              <a:grpSpLocks/>
            </p:cNvGrpSpPr>
            <p:nvPr/>
          </p:nvGrpSpPr>
          <p:grpSpPr bwMode="auto">
            <a:xfrm>
              <a:off x="285751" y="2855913"/>
              <a:ext cx="3373438" cy="579438"/>
              <a:chOff x="180" y="1799"/>
              <a:chExt cx="2125" cy="365"/>
            </a:xfrm>
          </p:grpSpPr>
          <p:sp>
            <p:nvSpPr>
              <p:cNvPr id="263224" name="Line 56"/>
              <p:cNvSpPr>
                <a:spLocks noChangeShapeType="1"/>
              </p:cNvSpPr>
              <p:nvPr/>
            </p:nvSpPr>
            <p:spPr bwMode="auto">
              <a:xfrm>
                <a:off x="180" y="2164"/>
                <a:ext cx="212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225" name="Line 57"/>
              <p:cNvSpPr>
                <a:spLocks noChangeShapeType="1"/>
              </p:cNvSpPr>
              <p:nvPr/>
            </p:nvSpPr>
            <p:spPr bwMode="auto">
              <a:xfrm flipV="1">
                <a:off x="2305" y="1799"/>
                <a:ext cx="0" cy="36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226" name="Line 58"/>
              <p:cNvSpPr>
                <a:spLocks noChangeShapeType="1"/>
              </p:cNvSpPr>
              <p:nvPr/>
            </p:nvSpPr>
            <p:spPr bwMode="auto">
              <a:xfrm flipH="1">
                <a:off x="180" y="1799"/>
                <a:ext cx="212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227" name="Line 59"/>
              <p:cNvSpPr>
                <a:spLocks noChangeShapeType="1"/>
              </p:cNvSpPr>
              <p:nvPr/>
            </p:nvSpPr>
            <p:spPr bwMode="auto">
              <a:xfrm>
                <a:off x="180" y="1799"/>
                <a:ext cx="0" cy="36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63229" name="Group 61"/>
            <p:cNvGrpSpPr>
              <a:grpSpLocks/>
            </p:cNvGrpSpPr>
            <p:nvPr/>
          </p:nvGrpSpPr>
          <p:grpSpPr bwMode="auto">
            <a:xfrm>
              <a:off x="4170363" y="2855913"/>
              <a:ext cx="1930400" cy="579438"/>
              <a:chOff x="2627" y="1799"/>
              <a:chExt cx="1216" cy="365"/>
            </a:xfrm>
          </p:grpSpPr>
          <p:sp>
            <p:nvSpPr>
              <p:cNvPr id="263230" name="Line 62"/>
              <p:cNvSpPr>
                <a:spLocks noChangeShapeType="1"/>
              </p:cNvSpPr>
              <p:nvPr/>
            </p:nvSpPr>
            <p:spPr bwMode="auto">
              <a:xfrm>
                <a:off x="2627" y="2164"/>
                <a:ext cx="121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231" name="Line 63"/>
              <p:cNvSpPr>
                <a:spLocks noChangeShapeType="1"/>
              </p:cNvSpPr>
              <p:nvPr/>
            </p:nvSpPr>
            <p:spPr bwMode="auto">
              <a:xfrm flipV="1">
                <a:off x="3843" y="1799"/>
                <a:ext cx="0" cy="36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232" name="Line 64"/>
              <p:cNvSpPr>
                <a:spLocks noChangeShapeType="1"/>
              </p:cNvSpPr>
              <p:nvPr/>
            </p:nvSpPr>
            <p:spPr bwMode="auto">
              <a:xfrm flipH="1">
                <a:off x="2627" y="1799"/>
                <a:ext cx="121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233" name="Line 65"/>
              <p:cNvSpPr>
                <a:spLocks noChangeShapeType="1"/>
              </p:cNvSpPr>
              <p:nvPr/>
            </p:nvSpPr>
            <p:spPr bwMode="auto">
              <a:xfrm>
                <a:off x="2627" y="1799"/>
                <a:ext cx="0" cy="36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63234" name="Group 66"/>
            <p:cNvGrpSpPr>
              <a:grpSpLocks/>
            </p:cNvGrpSpPr>
            <p:nvPr/>
          </p:nvGrpSpPr>
          <p:grpSpPr bwMode="auto">
            <a:xfrm>
              <a:off x="285751" y="5434013"/>
              <a:ext cx="3373438" cy="531813"/>
              <a:chOff x="180" y="3423"/>
              <a:chExt cx="2125" cy="335"/>
            </a:xfrm>
          </p:grpSpPr>
          <p:sp>
            <p:nvSpPr>
              <p:cNvPr id="263235" name="Line 67"/>
              <p:cNvSpPr>
                <a:spLocks noChangeShapeType="1"/>
              </p:cNvSpPr>
              <p:nvPr/>
            </p:nvSpPr>
            <p:spPr bwMode="auto">
              <a:xfrm>
                <a:off x="180" y="3423"/>
                <a:ext cx="0" cy="335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236" name="Line 68"/>
              <p:cNvSpPr>
                <a:spLocks noChangeShapeType="1"/>
              </p:cNvSpPr>
              <p:nvPr/>
            </p:nvSpPr>
            <p:spPr bwMode="auto">
              <a:xfrm>
                <a:off x="180" y="3758"/>
                <a:ext cx="333" cy="0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237" name="Line 69"/>
              <p:cNvSpPr>
                <a:spLocks noChangeShapeType="1"/>
              </p:cNvSpPr>
              <p:nvPr/>
            </p:nvSpPr>
            <p:spPr bwMode="auto">
              <a:xfrm>
                <a:off x="2305" y="3423"/>
                <a:ext cx="0" cy="335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238" name="Line 70"/>
              <p:cNvSpPr>
                <a:spLocks noChangeShapeType="1"/>
              </p:cNvSpPr>
              <p:nvPr/>
            </p:nvSpPr>
            <p:spPr bwMode="auto">
              <a:xfrm flipH="1">
                <a:off x="1970" y="3758"/>
                <a:ext cx="335" cy="0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63239" name="Group 71"/>
            <p:cNvGrpSpPr>
              <a:grpSpLocks/>
            </p:cNvGrpSpPr>
            <p:nvPr/>
          </p:nvGrpSpPr>
          <p:grpSpPr bwMode="auto">
            <a:xfrm>
              <a:off x="285751" y="5434013"/>
              <a:ext cx="3373438" cy="531813"/>
              <a:chOff x="180" y="3423"/>
              <a:chExt cx="2125" cy="335"/>
            </a:xfrm>
          </p:grpSpPr>
          <p:sp>
            <p:nvSpPr>
              <p:cNvPr id="263240" name="Freeform 72"/>
              <p:cNvSpPr>
                <a:spLocks/>
              </p:cNvSpPr>
              <p:nvPr/>
            </p:nvSpPr>
            <p:spPr bwMode="auto">
              <a:xfrm>
                <a:off x="180" y="3423"/>
                <a:ext cx="333" cy="335"/>
              </a:xfrm>
              <a:custGeom>
                <a:avLst/>
                <a:gdLst>
                  <a:gd name="T0" fmla="*/ 0 w 1082"/>
                  <a:gd name="T1" fmla="*/ 0 h 1083"/>
                  <a:gd name="T2" fmla="*/ 0 w 1082"/>
                  <a:gd name="T3" fmla="*/ 42 h 1083"/>
                  <a:gd name="T4" fmla="*/ 3 w 1082"/>
                  <a:gd name="T5" fmla="*/ 85 h 1083"/>
                  <a:gd name="T6" fmla="*/ 6 w 1082"/>
                  <a:gd name="T7" fmla="*/ 127 h 1083"/>
                  <a:gd name="T8" fmla="*/ 13 w 1082"/>
                  <a:gd name="T9" fmla="*/ 169 h 1083"/>
                  <a:gd name="T10" fmla="*/ 20 w 1082"/>
                  <a:gd name="T11" fmla="*/ 211 h 1083"/>
                  <a:gd name="T12" fmla="*/ 30 w 1082"/>
                  <a:gd name="T13" fmla="*/ 253 h 1083"/>
                  <a:gd name="T14" fmla="*/ 39 w 1082"/>
                  <a:gd name="T15" fmla="*/ 294 h 1083"/>
                  <a:gd name="T16" fmla="*/ 53 w 1082"/>
                  <a:gd name="T17" fmla="*/ 335 h 1083"/>
                  <a:gd name="T18" fmla="*/ 66 w 1082"/>
                  <a:gd name="T19" fmla="*/ 375 h 1083"/>
                  <a:gd name="T20" fmla="*/ 81 w 1082"/>
                  <a:gd name="T21" fmla="*/ 414 h 1083"/>
                  <a:gd name="T22" fmla="*/ 99 w 1082"/>
                  <a:gd name="T23" fmla="*/ 453 h 1083"/>
                  <a:gd name="T24" fmla="*/ 117 w 1082"/>
                  <a:gd name="T25" fmla="*/ 492 h 1083"/>
                  <a:gd name="T26" fmla="*/ 138 w 1082"/>
                  <a:gd name="T27" fmla="*/ 529 h 1083"/>
                  <a:gd name="T28" fmla="*/ 159 w 1082"/>
                  <a:gd name="T29" fmla="*/ 566 h 1083"/>
                  <a:gd name="T30" fmla="*/ 182 w 1082"/>
                  <a:gd name="T31" fmla="*/ 601 h 1083"/>
                  <a:gd name="T32" fmla="*/ 206 w 1082"/>
                  <a:gd name="T33" fmla="*/ 637 h 1083"/>
                  <a:gd name="T34" fmla="*/ 232 w 1082"/>
                  <a:gd name="T35" fmla="*/ 671 h 1083"/>
                  <a:gd name="T36" fmla="*/ 258 w 1082"/>
                  <a:gd name="T37" fmla="*/ 703 h 1083"/>
                  <a:gd name="T38" fmla="*/ 287 w 1082"/>
                  <a:gd name="T39" fmla="*/ 735 h 1083"/>
                  <a:gd name="T40" fmla="*/ 316 w 1082"/>
                  <a:gd name="T41" fmla="*/ 766 h 1083"/>
                  <a:gd name="T42" fmla="*/ 347 w 1082"/>
                  <a:gd name="T43" fmla="*/ 796 h 1083"/>
                  <a:gd name="T44" fmla="*/ 379 w 1082"/>
                  <a:gd name="T45" fmla="*/ 823 h 1083"/>
                  <a:gd name="T46" fmla="*/ 412 w 1082"/>
                  <a:gd name="T47" fmla="*/ 851 h 1083"/>
                  <a:gd name="T48" fmla="*/ 445 w 1082"/>
                  <a:gd name="T49" fmla="*/ 876 h 1083"/>
                  <a:gd name="T50" fmla="*/ 480 w 1082"/>
                  <a:gd name="T51" fmla="*/ 901 h 1083"/>
                  <a:gd name="T52" fmla="*/ 516 w 1082"/>
                  <a:gd name="T53" fmla="*/ 924 h 1083"/>
                  <a:gd name="T54" fmla="*/ 552 w 1082"/>
                  <a:gd name="T55" fmla="*/ 945 h 1083"/>
                  <a:gd name="T56" fmla="*/ 590 w 1082"/>
                  <a:gd name="T57" fmla="*/ 965 h 1083"/>
                  <a:gd name="T58" fmla="*/ 629 w 1082"/>
                  <a:gd name="T59" fmla="*/ 984 h 1083"/>
                  <a:gd name="T60" fmla="*/ 667 w 1082"/>
                  <a:gd name="T61" fmla="*/ 1000 h 1083"/>
                  <a:gd name="T62" fmla="*/ 707 w 1082"/>
                  <a:gd name="T63" fmla="*/ 1016 h 1083"/>
                  <a:gd name="T64" fmla="*/ 747 w 1082"/>
                  <a:gd name="T65" fmla="*/ 1030 h 1083"/>
                  <a:gd name="T66" fmla="*/ 788 w 1082"/>
                  <a:gd name="T67" fmla="*/ 1042 h 1083"/>
                  <a:gd name="T68" fmla="*/ 829 w 1082"/>
                  <a:gd name="T69" fmla="*/ 1053 h 1083"/>
                  <a:gd name="T70" fmla="*/ 871 w 1082"/>
                  <a:gd name="T71" fmla="*/ 1062 h 1083"/>
                  <a:gd name="T72" fmla="*/ 913 w 1082"/>
                  <a:gd name="T73" fmla="*/ 1070 h 1083"/>
                  <a:gd name="T74" fmla="*/ 955 w 1082"/>
                  <a:gd name="T75" fmla="*/ 1075 h 1083"/>
                  <a:gd name="T76" fmla="*/ 997 w 1082"/>
                  <a:gd name="T77" fmla="*/ 1080 h 1083"/>
                  <a:gd name="T78" fmla="*/ 1039 w 1082"/>
                  <a:gd name="T79" fmla="*/ 1082 h 1083"/>
                  <a:gd name="T80" fmla="*/ 1082 w 1082"/>
                  <a:gd name="T81" fmla="*/ 1083 h 10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82" h="1083">
                    <a:moveTo>
                      <a:pt x="0" y="0"/>
                    </a:moveTo>
                    <a:lnTo>
                      <a:pt x="0" y="42"/>
                    </a:lnTo>
                    <a:lnTo>
                      <a:pt x="3" y="85"/>
                    </a:lnTo>
                    <a:lnTo>
                      <a:pt x="6" y="127"/>
                    </a:lnTo>
                    <a:lnTo>
                      <a:pt x="13" y="169"/>
                    </a:lnTo>
                    <a:lnTo>
                      <a:pt x="20" y="211"/>
                    </a:lnTo>
                    <a:lnTo>
                      <a:pt x="30" y="253"/>
                    </a:lnTo>
                    <a:lnTo>
                      <a:pt x="39" y="294"/>
                    </a:lnTo>
                    <a:lnTo>
                      <a:pt x="53" y="335"/>
                    </a:lnTo>
                    <a:lnTo>
                      <a:pt x="66" y="375"/>
                    </a:lnTo>
                    <a:lnTo>
                      <a:pt x="81" y="414"/>
                    </a:lnTo>
                    <a:lnTo>
                      <a:pt x="99" y="453"/>
                    </a:lnTo>
                    <a:lnTo>
                      <a:pt x="117" y="492"/>
                    </a:lnTo>
                    <a:lnTo>
                      <a:pt x="138" y="529"/>
                    </a:lnTo>
                    <a:lnTo>
                      <a:pt x="159" y="566"/>
                    </a:lnTo>
                    <a:lnTo>
                      <a:pt x="182" y="601"/>
                    </a:lnTo>
                    <a:lnTo>
                      <a:pt x="206" y="637"/>
                    </a:lnTo>
                    <a:lnTo>
                      <a:pt x="232" y="671"/>
                    </a:lnTo>
                    <a:lnTo>
                      <a:pt x="258" y="703"/>
                    </a:lnTo>
                    <a:lnTo>
                      <a:pt x="287" y="735"/>
                    </a:lnTo>
                    <a:lnTo>
                      <a:pt x="316" y="766"/>
                    </a:lnTo>
                    <a:lnTo>
                      <a:pt x="347" y="796"/>
                    </a:lnTo>
                    <a:lnTo>
                      <a:pt x="379" y="823"/>
                    </a:lnTo>
                    <a:lnTo>
                      <a:pt x="412" y="851"/>
                    </a:lnTo>
                    <a:lnTo>
                      <a:pt x="445" y="876"/>
                    </a:lnTo>
                    <a:lnTo>
                      <a:pt x="480" y="901"/>
                    </a:lnTo>
                    <a:lnTo>
                      <a:pt x="516" y="924"/>
                    </a:lnTo>
                    <a:lnTo>
                      <a:pt x="552" y="945"/>
                    </a:lnTo>
                    <a:lnTo>
                      <a:pt x="590" y="965"/>
                    </a:lnTo>
                    <a:lnTo>
                      <a:pt x="629" y="984"/>
                    </a:lnTo>
                    <a:lnTo>
                      <a:pt x="667" y="1000"/>
                    </a:lnTo>
                    <a:lnTo>
                      <a:pt x="707" y="1016"/>
                    </a:lnTo>
                    <a:lnTo>
                      <a:pt x="747" y="1030"/>
                    </a:lnTo>
                    <a:lnTo>
                      <a:pt x="788" y="1042"/>
                    </a:lnTo>
                    <a:lnTo>
                      <a:pt x="829" y="1053"/>
                    </a:lnTo>
                    <a:lnTo>
                      <a:pt x="871" y="1062"/>
                    </a:lnTo>
                    <a:lnTo>
                      <a:pt x="913" y="1070"/>
                    </a:lnTo>
                    <a:lnTo>
                      <a:pt x="955" y="1075"/>
                    </a:lnTo>
                    <a:lnTo>
                      <a:pt x="997" y="1080"/>
                    </a:lnTo>
                    <a:lnTo>
                      <a:pt x="1039" y="1082"/>
                    </a:lnTo>
                    <a:lnTo>
                      <a:pt x="1082" y="1083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241" name="Freeform 73"/>
              <p:cNvSpPr>
                <a:spLocks/>
              </p:cNvSpPr>
              <p:nvPr/>
            </p:nvSpPr>
            <p:spPr bwMode="auto">
              <a:xfrm>
                <a:off x="1970" y="3423"/>
                <a:ext cx="335" cy="335"/>
              </a:xfrm>
              <a:custGeom>
                <a:avLst/>
                <a:gdLst>
                  <a:gd name="T0" fmla="*/ 0 w 1083"/>
                  <a:gd name="T1" fmla="*/ 1083 h 1083"/>
                  <a:gd name="T2" fmla="*/ 43 w 1083"/>
                  <a:gd name="T3" fmla="*/ 1082 h 1083"/>
                  <a:gd name="T4" fmla="*/ 85 w 1083"/>
                  <a:gd name="T5" fmla="*/ 1080 h 1083"/>
                  <a:gd name="T6" fmla="*/ 127 w 1083"/>
                  <a:gd name="T7" fmla="*/ 1075 h 1083"/>
                  <a:gd name="T8" fmla="*/ 169 w 1083"/>
                  <a:gd name="T9" fmla="*/ 1070 h 1083"/>
                  <a:gd name="T10" fmla="*/ 211 w 1083"/>
                  <a:gd name="T11" fmla="*/ 1062 h 1083"/>
                  <a:gd name="T12" fmla="*/ 253 w 1083"/>
                  <a:gd name="T13" fmla="*/ 1053 h 1083"/>
                  <a:gd name="T14" fmla="*/ 294 w 1083"/>
                  <a:gd name="T15" fmla="*/ 1042 h 1083"/>
                  <a:gd name="T16" fmla="*/ 334 w 1083"/>
                  <a:gd name="T17" fmla="*/ 1030 h 1083"/>
                  <a:gd name="T18" fmla="*/ 374 w 1083"/>
                  <a:gd name="T19" fmla="*/ 1016 h 1083"/>
                  <a:gd name="T20" fmla="*/ 414 w 1083"/>
                  <a:gd name="T21" fmla="*/ 1000 h 1083"/>
                  <a:gd name="T22" fmla="*/ 453 w 1083"/>
                  <a:gd name="T23" fmla="*/ 984 h 1083"/>
                  <a:gd name="T24" fmla="*/ 491 w 1083"/>
                  <a:gd name="T25" fmla="*/ 965 h 1083"/>
                  <a:gd name="T26" fmla="*/ 529 w 1083"/>
                  <a:gd name="T27" fmla="*/ 945 h 1083"/>
                  <a:gd name="T28" fmla="*/ 565 w 1083"/>
                  <a:gd name="T29" fmla="*/ 924 h 1083"/>
                  <a:gd name="T30" fmla="*/ 601 w 1083"/>
                  <a:gd name="T31" fmla="*/ 901 h 1083"/>
                  <a:gd name="T32" fmla="*/ 636 w 1083"/>
                  <a:gd name="T33" fmla="*/ 876 h 1083"/>
                  <a:gd name="T34" fmla="*/ 670 w 1083"/>
                  <a:gd name="T35" fmla="*/ 851 h 1083"/>
                  <a:gd name="T36" fmla="*/ 702 w 1083"/>
                  <a:gd name="T37" fmla="*/ 823 h 1083"/>
                  <a:gd name="T38" fmla="*/ 735 w 1083"/>
                  <a:gd name="T39" fmla="*/ 796 h 1083"/>
                  <a:gd name="T40" fmla="*/ 765 w 1083"/>
                  <a:gd name="T41" fmla="*/ 766 h 1083"/>
                  <a:gd name="T42" fmla="*/ 794 w 1083"/>
                  <a:gd name="T43" fmla="*/ 735 h 1083"/>
                  <a:gd name="T44" fmla="*/ 823 w 1083"/>
                  <a:gd name="T45" fmla="*/ 703 h 1083"/>
                  <a:gd name="T46" fmla="*/ 849 w 1083"/>
                  <a:gd name="T47" fmla="*/ 671 h 1083"/>
                  <a:gd name="T48" fmla="*/ 876 w 1083"/>
                  <a:gd name="T49" fmla="*/ 637 h 1083"/>
                  <a:gd name="T50" fmla="*/ 900 w 1083"/>
                  <a:gd name="T51" fmla="*/ 601 h 1083"/>
                  <a:gd name="T52" fmla="*/ 922 w 1083"/>
                  <a:gd name="T53" fmla="*/ 566 h 1083"/>
                  <a:gd name="T54" fmla="*/ 945 w 1083"/>
                  <a:gd name="T55" fmla="*/ 529 h 1083"/>
                  <a:gd name="T56" fmla="*/ 964 w 1083"/>
                  <a:gd name="T57" fmla="*/ 492 h 1083"/>
                  <a:gd name="T58" fmla="*/ 983 w 1083"/>
                  <a:gd name="T59" fmla="*/ 453 h 1083"/>
                  <a:gd name="T60" fmla="*/ 1000 w 1083"/>
                  <a:gd name="T61" fmla="*/ 414 h 1083"/>
                  <a:gd name="T62" fmla="*/ 1015 w 1083"/>
                  <a:gd name="T63" fmla="*/ 375 h 1083"/>
                  <a:gd name="T64" fmla="*/ 1030 w 1083"/>
                  <a:gd name="T65" fmla="*/ 335 h 1083"/>
                  <a:gd name="T66" fmla="*/ 1042 w 1083"/>
                  <a:gd name="T67" fmla="*/ 294 h 1083"/>
                  <a:gd name="T68" fmla="*/ 1052 w 1083"/>
                  <a:gd name="T69" fmla="*/ 253 h 1083"/>
                  <a:gd name="T70" fmla="*/ 1062 w 1083"/>
                  <a:gd name="T71" fmla="*/ 211 h 1083"/>
                  <a:gd name="T72" fmla="*/ 1068 w 1083"/>
                  <a:gd name="T73" fmla="*/ 169 h 1083"/>
                  <a:gd name="T74" fmla="*/ 1075 w 1083"/>
                  <a:gd name="T75" fmla="*/ 127 h 1083"/>
                  <a:gd name="T76" fmla="*/ 1079 w 1083"/>
                  <a:gd name="T77" fmla="*/ 85 h 1083"/>
                  <a:gd name="T78" fmla="*/ 1082 w 1083"/>
                  <a:gd name="T79" fmla="*/ 42 h 1083"/>
                  <a:gd name="T80" fmla="*/ 1083 w 1083"/>
                  <a:gd name="T81" fmla="*/ 0 h 10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83" h="1083">
                    <a:moveTo>
                      <a:pt x="0" y="1083"/>
                    </a:moveTo>
                    <a:lnTo>
                      <a:pt x="43" y="1082"/>
                    </a:lnTo>
                    <a:lnTo>
                      <a:pt x="85" y="1080"/>
                    </a:lnTo>
                    <a:lnTo>
                      <a:pt x="127" y="1075"/>
                    </a:lnTo>
                    <a:lnTo>
                      <a:pt x="169" y="1070"/>
                    </a:lnTo>
                    <a:lnTo>
                      <a:pt x="211" y="1062"/>
                    </a:lnTo>
                    <a:lnTo>
                      <a:pt x="253" y="1053"/>
                    </a:lnTo>
                    <a:lnTo>
                      <a:pt x="294" y="1042"/>
                    </a:lnTo>
                    <a:lnTo>
                      <a:pt x="334" y="1030"/>
                    </a:lnTo>
                    <a:lnTo>
                      <a:pt x="374" y="1016"/>
                    </a:lnTo>
                    <a:lnTo>
                      <a:pt x="414" y="1000"/>
                    </a:lnTo>
                    <a:lnTo>
                      <a:pt x="453" y="984"/>
                    </a:lnTo>
                    <a:lnTo>
                      <a:pt x="491" y="965"/>
                    </a:lnTo>
                    <a:lnTo>
                      <a:pt x="529" y="945"/>
                    </a:lnTo>
                    <a:lnTo>
                      <a:pt x="565" y="924"/>
                    </a:lnTo>
                    <a:lnTo>
                      <a:pt x="601" y="901"/>
                    </a:lnTo>
                    <a:lnTo>
                      <a:pt x="636" y="876"/>
                    </a:lnTo>
                    <a:lnTo>
                      <a:pt x="670" y="851"/>
                    </a:lnTo>
                    <a:lnTo>
                      <a:pt x="702" y="823"/>
                    </a:lnTo>
                    <a:lnTo>
                      <a:pt x="735" y="796"/>
                    </a:lnTo>
                    <a:lnTo>
                      <a:pt x="765" y="766"/>
                    </a:lnTo>
                    <a:lnTo>
                      <a:pt x="794" y="735"/>
                    </a:lnTo>
                    <a:lnTo>
                      <a:pt x="823" y="703"/>
                    </a:lnTo>
                    <a:lnTo>
                      <a:pt x="849" y="671"/>
                    </a:lnTo>
                    <a:lnTo>
                      <a:pt x="876" y="637"/>
                    </a:lnTo>
                    <a:lnTo>
                      <a:pt x="900" y="601"/>
                    </a:lnTo>
                    <a:lnTo>
                      <a:pt x="922" y="566"/>
                    </a:lnTo>
                    <a:lnTo>
                      <a:pt x="945" y="529"/>
                    </a:lnTo>
                    <a:lnTo>
                      <a:pt x="964" y="492"/>
                    </a:lnTo>
                    <a:lnTo>
                      <a:pt x="983" y="453"/>
                    </a:lnTo>
                    <a:lnTo>
                      <a:pt x="1000" y="414"/>
                    </a:lnTo>
                    <a:lnTo>
                      <a:pt x="1015" y="375"/>
                    </a:lnTo>
                    <a:lnTo>
                      <a:pt x="1030" y="335"/>
                    </a:lnTo>
                    <a:lnTo>
                      <a:pt x="1042" y="294"/>
                    </a:lnTo>
                    <a:lnTo>
                      <a:pt x="1052" y="253"/>
                    </a:lnTo>
                    <a:lnTo>
                      <a:pt x="1062" y="211"/>
                    </a:lnTo>
                    <a:lnTo>
                      <a:pt x="1068" y="169"/>
                    </a:lnTo>
                    <a:lnTo>
                      <a:pt x="1075" y="127"/>
                    </a:lnTo>
                    <a:lnTo>
                      <a:pt x="1079" y="85"/>
                    </a:lnTo>
                    <a:lnTo>
                      <a:pt x="1082" y="42"/>
                    </a:lnTo>
                    <a:lnTo>
                      <a:pt x="1083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63242" name="Group 74"/>
            <p:cNvGrpSpPr>
              <a:grpSpLocks/>
            </p:cNvGrpSpPr>
            <p:nvPr/>
          </p:nvGrpSpPr>
          <p:grpSpPr bwMode="auto">
            <a:xfrm>
              <a:off x="477838" y="2714626"/>
              <a:ext cx="2986088" cy="857250"/>
              <a:chOff x="301" y="1710"/>
              <a:chExt cx="1881" cy="540"/>
            </a:xfrm>
          </p:grpSpPr>
          <p:sp>
            <p:nvSpPr>
              <p:cNvPr id="263243" name="Line 75"/>
              <p:cNvSpPr>
                <a:spLocks noChangeShapeType="1"/>
              </p:cNvSpPr>
              <p:nvPr/>
            </p:nvSpPr>
            <p:spPr bwMode="auto">
              <a:xfrm>
                <a:off x="513" y="1710"/>
                <a:ext cx="0" cy="21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244" name="Line 76"/>
              <p:cNvSpPr>
                <a:spLocks noChangeShapeType="1"/>
              </p:cNvSpPr>
              <p:nvPr/>
            </p:nvSpPr>
            <p:spPr bwMode="auto">
              <a:xfrm>
                <a:off x="513" y="1956"/>
                <a:ext cx="0" cy="3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245" name="Line 77"/>
              <p:cNvSpPr>
                <a:spLocks noChangeShapeType="1"/>
              </p:cNvSpPr>
              <p:nvPr/>
            </p:nvSpPr>
            <p:spPr bwMode="auto">
              <a:xfrm>
                <a:off x="513" y="2025"/>
                <a:ext cx="0" cy="21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246" name="Line 78"/>
              <p:cNvSpPr>
                <a:spLocks noChangeShapeType="1"/>
              </p:cNvSpPr>
              <p:nvPr/>
            </p:nvSpPr>
            <p:spPr bwMode="auto">
              <a:xfrm flipV="1">
                <a:off x="301" y="2107"/>
                <a:ext cx="0" cy="5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247" name="Line 79"/>
              <p:cNvSpPr>
                <a:spLocks noChangeShapeType="1"/>
              </p:cNvSpPr>
              <p:nvPr/>
            </p:nvSpPr>
            <p:spPr bwMode="auto">
              <a:xfrm flipV="1">
                <a:off x="301" y="1993"/>
                <a:ext cx="0" cy="9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248" name="Line 80"/>
              <p:cNvSpPr>
                <a:spLocks noChangeShapeType="1"/>
              </p:cNvSpPr>
              <p:nvPr/>
            </p:nvSpPr>
            <p:spPr bwMode="auto">
              <a:xfrm flipV="1">
                <a:off x="301" y="1878"/>
                <a:ext cx="0" cy="9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249" name="Line 81"/>
              <p:cNvSpPr>
                <a:spLocks noChangeShapeType="1"/>
              </p:cNvSpPr>
              <p:nvPr/>
            </p:nvSpPr>
            <p:spPr bwMode="auto">
              <a:xfrm flipV="1">
                <a:off x="301" y="1799"/>
                <a:ext cx="0" cy="5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250" name="Line 82"/>
              <p:cNvSpPr>
                <a:spLocks noChangeShapeType="1"/>
              </p:cNvSpPr>
              <p:nvPr/>
            </p:nvSpPr>
            <p:spPr bwMode="auto">
              <a:xfrm flipV="1">
                <a:off x="724" y="2107"/>
                <a:ext cx="0" cy="5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251" name="Line 83"/>
              <p:cNvSpPr>
                <a:spLocks noChangeShapeType="1"/>
              </p:cNvSpPr>
              <p:nvPr/>
            </p:nvSpPr>
            <p:spPr bwMode="auto">
              <a:xfrm flipV="1">
                <a:off x="724" y="1993"/>
                <a:ext cx="0" cy="9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252" name="Line 84"/>
              <p:cNvSpPr>
                <a:spLocks noChangeShapeType="1"/>
              </p:cNvSpPr>
              <p:nvPr/>
            </p:nvSpPr>
            <p:spPr bwMode="auto">
              <a:xfrm flipV="1">
                <a:off x="724" y="1878"/>
                <a:ext cx="0" cy="9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253" name="Line 85"/>
              <p:cNvSpPr>
                <a:spLocks noChangeShapeType="1"/>
              </p:cNvSpPr>
              <p:nvPr/>
            </p:nvSpPr>
            <p:spPr bwMode="auto">
              <a:xfrm flipV="1">
                <a:off x="724" y="1799"/>
                <a:ext cx="0" cy="5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254" name="Line 86"/>
              <p:cNvSpPr>
                <a:spLocks noChangeShapeType="1"/>
              </p:cNvSpPr>
              <p:nvPr/>
            </p:nvSpPr>
            <p:spPr bwMode="auto">
              <a:xfrm>
                <a:off x="1970" y="1729"/>
                <a:ext cx="0" cy="20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255" name="Line 87"/>
              <p:cNvSpPr>
                <a:spLocks noChangeShapeType="1"/>
              </p:cNvSpPr>
              <p:nvPr/>
            </p:nvSpPr>
            <p:spPr bwMode="auto">
              <a:xfrm>
                <a:off x="1970" y="1976"/>
                <a:ext cx="0" cy="3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256" name="Line 88"/>
              <p:cNvSpPr>
                <a:spLocks noChangeShapeType="1"/>
              </p:cNvSpPr>
              <p:nvPr/>
            </p:nvSpPr>
            <p:spPr bwMode="auto">
              <a:xfrm>
                <a:off x="1970" y="2043"/>
                <a:ext cx="0" cy="20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257" name="Line 89"/>
              <p:cNvSpPr>
                <a:spLocks noChangeShapeType="1"/>
              </p:cNvSpPr>
              <p:nvPr/>
            </p:nvSpPr>
            <p:spPr bwMode="auto">
              <a:xfrm flipV="1">
                <a:off x="1757" y="2107"/>
                <a:ext cx="0" cy="5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258" name="Line 90"/>
              <p:cNvSpPr>
                <a:spLocks noChangeShapeType="1"/>
              </p:cNvSpPr>
              <p:nvPr/>
            </p:nvSpPr>
            <p:spPr bwMode="auto">
              <a:xfrm flipV="1">
                <a:off x="1757" y="1993"/>
                <a:ext cx="0" cy="9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259" name="Line 91"/>
              <p:cNvSpPr>
                <a:spLocks noChangeShapeType="1"/>
              </p:cNvSpPr>
              <p:nvPr/>
            </p:nvSpPr>
            <p:spPr bwMode="auto">
              <a:xfrm flipV="1">
                <a:off x="1757" y="1878"/>
                <a:ext cx="0" cy="9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260" name="Line 92"/>
              <p:cNvSpPr>
                <a:spLocks noChangeShapeType="1"/>
              </p:cNvSpPr>
              <p:nvPr/>
            </p:nvSpPr>
            <p:spPr bwMode="auto">
              <a:xfrm flipV="1">
                <a:off x="1757" y="1799"/>
                <a:ext cx="0" cy="5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261" name="Line 93"/>
              <p:cNvSpPr>
                <a:spLocks noChangeShapeType="1"/>
              </p:cNvSpPr>
              <p:nvPr/>
            </p:nvSpPr>
            <p:spPr bwMode="auto">
              <a:xfrm flipV="1">
                <a:off x="2182" y="2107"/>
                <a:ext cx="0" cy="5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262" name="Line 94"/>
              <p:cNvSpPr>
                <a:spLocks noChangeShapeType="1"/>
              </p:cNvSpPr>
              <p:nvPr/>
            </p:nvSpPr>
            <p:spPr bwMode="auto">
              <a:xfrm flipV="1">
                <a:off x="2182" y="1993"/>
                <a:ext cx="0" cy="9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263" name="Line 95"/>
              <p:cNvSpPr>
                <a:spLocks noChangeShapeType="1"/>
              </p:cNvSpPr>
              <p:nvPr/>
            </p:nvSpPr>
            <p:spPr bwMode="auto">
              <a:xfrm flipV="1">
                <a:off x="2182" y="1878"/>
                <a:ext cx="0" cy="9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264" name="Line 96"/>
              <p:cNvSpPr>
                <a:spLocks noChangeShapeType="1"/>
              </p:cNvSpPr>
              <p:nvPr/>
            </p:nvSpPr>
            <p:spPr bwMode="auto">
              <a:xfrm flipV="1">
                <a:off x="2182" y="1799"/>
                <a:ext cx="0" cy="5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63265" name="Group 97"/>
            <p:cNvGrpSpPr>
              <a:grpSpLocks/>
            </p:cNvGrpSpPr>
            <p:nvPr/>
          </p:nvGrpSpPr>
          <p:grpSpPr bwMode="auto">
            <a:xfrm>
              <a:off x="179388" y="4999038"/>
              <a:ext cx="3603625" cy="1066800"/>
              <a:chOff x="113" y="3149"/>
              <a:chExt cx="2270" cy="672"/>
            </a:xfrm>
          </p:grpSpPr>
          <p:grpSp>
            <p:nvGrpSpPr>
              <p:cNvPr id="263266" name="Group 98"/>
              <p:cNvGrpSpPr>
                <a:grpSpLocks/>
              </p:cNvGrpSpPr>
              <p:nvPr/>
            </p:nvGrpSpPr>
            <p:grpSpPr bwMode="auto">
              <a:xfrm>
                <a:off x="113" y="3149"/>
                <a:ext cx="2086" cy="672"/>
                <a:chOff x="113" y="3149"/>
                <a:chExt cx="2086" cy="672"/>
              </a:xfrm>
            </p:grpSpPr>
            <p:sp>
              <p:nvSpPr>
                <p:cNvPr id="263267" name="Freeform 99"/>
                <p:cNvSpPr>
                  <a:spLocks/>
                </p:cNvSpPr>
                <p:nvPr/>
              </p:nvSpPr>
              <p:spPr bwMode="auto">
                <a:xfrm>
                  <a:off x="301" y="3209"/>
                  <a:ext cx="423" cy="426"/>
                </a:xfrm>
                <a:custGeom>
                  <a:avLst/>
                  <a:gdLst>
                    <a:gd name="T0" fmla="*/ 1374 w 1377"/>
                    <a:gd name="T1" fmla="*/ 622 h 1380"/>
                    <a:gd name="T2" fmla="*/ 1356 w 1377"/>
                    <a:gd name="T3" fmla="*/ 522 h 1380"/>
                    <a:gd name="T4" fmla="*/ 1325 w 1377"/>
                    <a:gd name="T5" fmla="*/ 426 h 1380"/>
                    <a:gd name="T6" fmla="*/ 1279 w 1377"/>
                    <a:gd name="T7" fmla="*/ 335 h 1380"/>
                    <a:gd name="T8" fmla="*/ 1221 w 1377"/>
                    <a:gd name="T9" fmla="*/ 252 h 1380"/>
                    <a:gd name="T10" fmla="*/ 1151 w 1377"/>
                    <a:gd name="T11" fmla="*/ 179 h 1380"/>
                    <a:gd name="T12" fmla="*/ 1071 w 1377"/>
                    <a:gd name="T13" fmla="*/ 116 h 1380"/>
                    <a:gd name="T14" fmla="*/ 983 w 1377"/>
                    <a:gd name="T15" fmla="*/ 67 h 1380"/>
                    <a:gd name="T16" fmla="*/ 889 w 1377"/>
                    <a:gd name="T17" fmla="*/ 30 h 1380"/>
                    <a:gd name="T18" fmla="*/ 789 w 1377"/>
                    <a:gd name="T19" fmla="*/ 8 h 1380"/>
                    <a:gd name="T20" fmla="*/ 689 w 1377"/>
                    <a:gd name="T21" fmla="*/ 0 h 1380"/>
                    <a:gd name="T22" fmla="*/ 587 w 1377"/>
                    <a:gd name="T23" fmla="*/ 8 h 1380"/>
                    <a:gd name="T24" fmla="*/ 489 w 1377"/>
                    <a:gd name="T25" fmla="*/ 30 h 1380"/>
                    <a:gd name="T26" fmla="*/ 394 w 1377"/>
                    <a:gd name="T27" fmla="*/ 67 h 1380"/>
                    <a:gd name="T28" fmla="*/ 306 w 1377"/>
                    <a:gd name="T29" fmla="*/ 116 h 1380"/>
                    <a:gd name="T30" fmla="*/ 226 w 1377"/>
                    <a:gd name="T31" fmla="*/ 179 h 1380"/>
                    <a:gd name="T32" fmla="*/ 156 w 1377"/>
                    <a:gd name="T33" fmla="*/ 252 h 1380"/>
                    <a:gd name="T34" fmla="*/ 97 w 1377"/>
                    <a:gd name="T35" fmla="*/ 335 h 1380"/>
                    <a:gd name="T36" fmla="*/ 52 w 1377"/>
                    <a:gd name="T37" fmla="*/ 426 h 1380"/>
                    <a:gd name="T38" fmla="*/ 20 w 1377"/>
                    <a:gd name="T39" fmla="*/ 522 h 1380"/>
                    <a:gd name="T40" fmla="*/ 3 w 1377"/>
                    <a:gd name="T41" fmla="*/ 622 h 1380"/>
                    <a:gd name="T42" fmla="*/ 1 w 1377"/>
                    <a:gd name="T43" fmla="*/ 724 h 1380"/>
                    <a:gd name="T44" fmla="*/ 13 w 1377"/>
                    <a:gd name="T45" fmla="*/ 825 h 1380"/>
                    <a:gd name="T46" fmla="*/ 40 w 1377"/>
                    <a:gd name="T47" fmla="*/ 922 h 1380"/>
                    <a:gd name="T48" fmla="*/ 81 w 1377"/>
                    <a:gd name="T49" fmla="*/ 1015 h 1380"/>
                    <a:gd name="T50" fmla="*/ 135 w 1377"/>
                    <a:gd name="T51" fmla="*/ 1100 h 1380"/>
                    <a:gd name="T52" fmla="*/ 201 w 1377"/>
                    <a:gd name="T53" fmla="*/ 1177 h 1380"/>
                    <a:gd name="T54" fmla="*/ 279 w 1377"/>
                    <a:gd name="T55" fmla="*/ 1244 h 1380"/>
                    <a:gd name="T56" fmla="*/ 364 w 1377"/>
                    <a:gd name="T57" fmla="*/ 1298 h 1380"/>
                    <a:gd name="T58" fmla="*/ 457 w 1377"/>
                    <a:gd name="T59" fmla="*/ 1339 h 1380"/>
                    <a:gd name="T60" fmla="*/ 554 w 1377"/>
                    <a:gd name="T61" fmla="*/ 1366 h 1380"/>
                    <a:gd name="T62" fmla="*/ 654 w 1377"/>
                    <a:gd name="T63" fmla="*/ 1378 h 1380"/>
                    <a:gd name="T64" fmla="*/ 756 w 1377"/>
                    <a:gd name="T65" fmla="*/ 1376 h 1380"/>
                    <a:gd name="T66" fmla="*/ 856 w 1377"/>
                    <a:gd name="T67" fmla="*/ 1359 h 1380"/>
                    <a:gd name="T68" fmla="*/ 952 w 1377"/>
                    <a:gd name="T69" fmla="*/ 1327 h 1380"/>
                    <a:gd name="T70" fmla="*/ 1042 w 1377"/>
                    <a:gd name="T71" fmla="*/ 1281 h 1380"/>
                    <a:gd name="T72" fmla="*/ 1125 w 1377"/>
                    <a:gd name="T73" fmla="*/ 1223 h 1380"/>
                    <a:gd name="T74" fmla="*/ 1199 w 1377"/>
                    <a:gd name="T75" fmla="*/ 1153 h 1380"/>
                    <a:gd name="T76" fmla="*/ 1261 w 1377"/>
                    <a:gd name="T77" fmla="*/ 1072 h 1380"/>
                    <a:gd name="T78" fmla="*/ 1311 w 1377"/>
                    <a:gd name="T79" fmla="*/ 985 h 1380"/>
                    <a:gd name="T80" fmla="*/ 1347 w 1377"/>
                    <a:gd name="T81" fmla="*/ 890 h 1380"/>
                    <a:gd name="T82" fmla="*/ 1370 w 1377"/>
                    <a:gd name="T83" fmla="*/ 790 h 1380"/>
                    <a:gd name="T84" fmla="*/ 1377 w 1377"/>
                    <a:gd name="T85" fmla="*/ 690 h 13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1377" h="1380">
                      <a:moveTo>
                        <a:pt x="1377" y="690"/>
                      </a:moveTo>
                      <a:lnTo>
                        <a:pt x="1376" y="656"/>
                      </a:lnTo>
                      <a:lnTo>
                        <a:pt x="1374" y="622"/>
                      </a:lnTo>
                      <a:lnTo>
                        <a:pt x="1370" y="588"/>
                      </a:lnTo>
                      <a:lnTo>
                        <a:pt x="1364" y="555"/>
                      </a:lnTo>
                      <a:lnTo>
                        <a:pt x="1356" y="522"/>
                      </a:lnTo>
                      <a:lnTo>
                        <a:pt x="1347" y="490"/>
                      </a:lnTo>
                      <a:lnTo>
                        <a:pt x="1338" y="458"/>
                      </a:lnTo>
                      <a:lnTo>
                        <a:pt x="1325" y="426"/>
                      </a:lnTo>
                      <a:lnTo>
                        <a:pt x="1311" y="395"/>
                      </a:lnTo>
                      <a:lnTo>
                        <a:pt x="1297" y="365"/>
                      </a:lnTo>
                      <a:lnTo>
                        <a:pt x="1279" y="335"/>
                      </a:lnTo>
                      <a:lnTo>
                        <a:pt x="1261" y="306"/>
                      </a:lnTo>
                      <a:lnTo>
                        <a:pt x="1241" y="279"/>
                      </a:lnTo>
                      <a:lnTo>
                        <a:pt x="1221" y="252"/>
                      </a:lnTo>
                      <a:lnTo>
                        <a:pt x="1199" y="227"/>
                      </a:lnTo>
                      <a:lnTo>
                        <a:pt x="1176" y="202"/>
                      </a:lnTo>
                      <a:lnTo>
                        <a:pt x="1151" y="179"/>
                      </a:lnTo>
                      <a:lnTo>
                        <a:pt x="1125" y="157"/>
                      </a:lnTo>
                      <a:lnTo>
                        <a:pt x="1099" y="136"/>
                      </a:lnTo>
                      <a:lnTo>
                        <a:pt x="1071" y="116"/>
                      </a:lnTo>
                      <a:lnTo>
                        <a:pt x="1042" y="99"/>
                      </a:lnTo>
                      <a:lnTo>
                        <a:pt x="1014" y="82"/>
                      </a:lnTo>
                      <a:lnTo>
                        <a:pt x="983" y="67"/>
                      </a:lnTo>
                      <a:lnTo>
                        <a:pt x="952" y="53"/>
                      </a:lnTo>
                      <a:lnTo>
                        <a:pt x="921" y="41"/>
                      </a:lnTo>
                      <a:lnTo>
                        <a:pt x="889" y="30"/>
                      </a:lnTo>
                      <a:lnTo>
                        <a:pt x="856" y="21"/>
                      </a:lnTo>
                      <a:lnTo>
                        <a:pt x="824" y="13"/>
                      </a:lnTo>
                      <a:lnTo>
                        <a:pt x="789" y="8"/>
                      </a:lnTo>
                      <a:lnTo>
                        <a:pt x="756" y="4"/>
                      </a:lnTo>
                      <a:lnTo>
                        <a:pt x="723" y="1"/>
                      </a:lnTo>
                      <a:lnTo>
                        <a:pt x="689" y="0"/>
                      </a:lnTo>
                      <a:lnTo>
                        <a:pt x="654" y="1"/>
                      </a:lnTo>
                      <a:lnTo>
                        <a:pt x="621" y="4"/>
                      </a:lnTo>
                      <a:lnTo>
                        <a:pt x="587" y="8"/>
                      </a:lnTo>
                      <a:lnTo>
                        <a:pt x="554" y="13"/>
                      </a:lnTo>
                      <a:lnTo>
                        <a:pt x="522" y="21"/>
                      </a:lnTo>
                      <a:lnTo>
                        <a:pt x="489" y="30"/>
                      </a:lnTo>
                      <a:lnTo>
                        <a:pt x="457" y="41"/>
                      </a:lnTo>
                      <a:lnTo>
                        <a:pt x="425" y="53"/>
                      </a:lnTo>
                      <a:lnTo>
                        <a:pt x="394" y="67"/>
                      </a:lnTo>
                      <a:lnTo>
                        <a:pt x="364" y="82"/>
                      </a:lnTo>
                      <a:lnTo>
                        <a:pt x="335" y="99"/>
                      </a:lnTo>
                      <a:lnTo>
                        <a:pt x="306" y="116"/>
                      </a:lnTo>
                      <a:lnTo>
                        <a:pt x="279" y="136"/>
                      </a:lnTo>
                      <a:lnTo>
                        <a:pt x="252" y="157"/>
                      </a:lnTo>
                      <a:lnTo>
                        <a:pt x="226" y="179"/>
                      </a:lnTo>
                      <a:lnTo>
                        <a:pt x="201" y="202"/>
                      </a:lnTo>
                      <a:lnTo>
                        <a:pt x="178" y="227"/>
                      </a:lnTo>
                      <a:lnTo>
                        <a:pt x="156" y="252"/>
                      </a:lnTo>
                      <a:lnTo>
                        <a:pt x="135" y="279"/>
                      </a:lnTo>
                      <a:lnTo>
                        <a:pt x="116" y="306"/>
                      </a:lnTo>
                      <a:lnTo>
                        <a:pt x="97" y="335"/>
                      </a:lnTo>
                      <a:lnTo>
                        <a:pt x="81" y="365"/>
                      </a:lnTo>
                      <a:lnTo>
                        <a:pt x="66" y="395"/>
                      </a:lnTo>
                      <a:lnTo>
                        <a:pt x="52" y="426"/>
                      </a:lnTo>
                      <a:lnTo>
                        <a:pt x="40" y="458"/>
                      </a:lnTo>
                      <a:lnTo>
                        <a:pt x="30" y="490"/>
                      </a:lnTo>
                      <a:lnTo>
                        <a:pt x="20" y="522"/>
                      </a:lnTo>
                      <a:lnTo>
                        <a:pt x="13" y="555"/>
                      </a:lnTo>
                      <a:lnTo>
                        <a:pt x="7" y="588"/>
                      </a:lnTo>
                      <a:lnTo>
                        <a:pt x="3" y="622"/>
                      </a:lnTo>
                      <a:lnTo>
                        <a:pt x="1" y="656"/>
                      </a:lnTo>
                      <a:lnTo>
                        <a:pt x="0" y="690"/>
                      </a:lnTo>
                      <a:lnTo>
                        <a:pt x="1" y="724"/>
                      </a:lnTo>
                      <a:lnTo>
                        <a:pt x="3" y="757"/>
                      </a:lnTo>
                      <a:lnTo>
                        <a:pt x="7" y="790"/>
                      </a:lnTo>
                      <a:lnTo>
                        <a:pt x="13" y="825"/>
                      </a:lnTo>
                      <a:lnTo>
                        <a:pt x="20" y="857"/>
                      </a:lnTo>
                      <a:lnTo>
                        <a:pt x="30" y="890"/>
                      </a:lnTo>
                      <a:lnTo>
                        <a:pt x="40" y="922"/>
                      </a:lnTo>
                      <a:lnTo>
                        <a:pt x="52" y="954"/>
                      </a:lnTo>
                      <a:lnTo>
                        <a:pt x="66" y="985"/>
                      </a:lnTo>
                      <a:lnTo>
                        <a:pt x="81" y="1015"/>
                      </a:lnTo>
                      <a:lnTo>
                        <a:pt x="97" y="1045"/>
                      </a:lnTo>
                      <a:lnTo>
                        <a:pt x="116" y="1072"/>
                      </a:lnTo>
                      <a:lnTo>
                        <a:pt x="135" y="1100"/>
                      </a:lnTo>
                      <a:lnTo>
                        <a:pt x="156" y="1128"/>
                      </a:lnTo>
                      <a:lnTo>
                        <a:pt x="178" y="1153"/>
                      </a:lnTo>
                      <a:lnTo>
                        <a:pt x="201" y="1177"/>
                      </a:lnTo>
                      <a:lnTo>
                        <a:pt x="226" y="1201"/>
                      </a:lnTo>
                      <a:lnTo>
                        <a:pt x="252" y="1223"/>
                      </a:lnTo>
                      <a:lnTo>
                        <a:pt x="279" y="1244"/>
                      </a:lnTo>
                      <a:lnTo>
                        <a:pt x="306" y="1264"/>
                      </a:lnTo>
                      <a:lnTo>
                        <a:pt x="335" y="1281"/>
                      </a:lnTo>
                      <a:lnTo>
                        <a:pt x="364" y="1298"/>
                      </a:lnTo>
                      <a:lnTo>
                        <a:pt x="394" y="1313"/>
                      </a:lnTo>
                      <a:lnTo>
                        <a:pt x="425" y="1327"/>
                      </a:lnTo>
                      <a:lnTo>
                        <a:pt x="457" y="1339"/>
                      </a:lnTo>
                      <a:lnTo>
                        <a:pt x="489" y="1350"/>
                      </a:lnTo>
                      <a:lnTo>
                        <a:pt x="522" y="1359"/>
                      </a:lnTo>
                      <a:lnTo>
                        <a:pt x="554" y="1366"/>
                      </a:lnTo>
                      <a:lnTo>
                        <a:pt x="587" y="1372"/>
                      </a:lnTo>
                      <a:lnTo>
                        <a:pt x="621" y="1376"/>
                      </a:lnTo>
                      <a:lnTo>
                        <a:pt x="654" y="1378"/>
                      </a:lnTo>
                      <a:lnTo>
                        <a:pt x="689" y="1380"/>
                      </a:lnTo>
                      <a:lnTo>
                        <a:pt x="723" y="1378"/>
                      </a:lnTo>
                      <a:lnTo>
                        <a:pt x="756" y="1376"/>
                      </a:lnTo>
                      <a:lnTo>
                        <a:pt x="789" y="1372"/>
                      </a:lnTo>
                      <a:lnTo>
                        <a:pt x="824" y="1366"/>
                      </a:lnTo>
                      <a:lnTo>
                        <a:pt x="856" y="1359"/>
                      </a:lnTo>
                      <a:lnTo>
                        <a:pt x="889" y="1350"/>
                      </a:lnTo>
                      <a:lnTo>
                        <a:pt x="921" y="1339"/>
                      </a:lnTo>
                      <a:lnTo>
                        <a:pt x="952" y="1327"/>
                      </a:lnTo>
                      <a:lnTo>
                        <a:pt x="983" y="1313"/>
                      </a:lnTo>
                      <a:lnTo>
                        <a:pt x="1014" y="1298"/>
                      </a:lnTo>
                      <a:lnTo>
                        <a:pt x="1042" y="1281"/>
                      </a:lnTo>
                      <a:lnTo>
                        <a:pt x="1071" y="1264"/>
                      </a:lnTo>
                      <a:lnTo>
                        <a:pt x="1099" y="1244"/>
                      </a:lnTo>
                      <a:lnTo>
                        <a:pt x="1125" y="1223"/>
                      </a:lnTo>
                      <a:lnTo>
                        <a:pt x="1151" y="1201"/>
                      </a:lnTo>
                      <a:lnTo>
                        <a:pt x="1176" y="1177"/>
                      </a:lnTo>
                      <a:lnTo>
                        <a:pt x="1199" y="1153"/>
                      </a:lnTo>
                      <a:lnTo>
                        <a:pt x="1221" y="1128"/>
                      </a:lnTo>
                      <a:lnTo>
                        <a:pt x="1241" y="1100"/>
                      </a:lnTo>
                      <a:lnTo>
                        <a:pt x="1261" y="1072"/>
                      </a:lnTo>
                      <a:lnTo>
                        <a:pt x="1279" y="1045"/>
                      </a:lnTo>
                      <a:lnTo>
                        <a:pt x="1297" y="1015"/>
                      </a:lnTo>
                      <a:lnTo>
                        <a:pt x="1311" y="985"/>
                      </a:lnTo>
                      <a:lnTo>
                        <a:pt x="1325" y="954"/>
                      </a:lnTo>
                      <a:lnTo>
                        <a:pt x="1338" y="922"/>
                      </a:lnTo>
                      <a:lnTo>
                        <a:pt x="1347" y="890"/>
                      </a:lnTo>
                      <a:lnTo>
                        <a:pt x="1356" y="857"/>
                      </a:lnTo>
                      <a:lnTo>
                        <a:pt x="1364" y="825"/>
                      </a:lnTo>
                      <a:lnTo>
                        <a:pt x="1370" y="790"/>
                      </a:lnTo>
                      <a:lnTo>
                        <a:pt x="1374" y="757"/>
                      </a:lnTo>
                      <a:lnTo>
                        <a:pt x="1376" y="724"/>
                      </a:lnTo>
                      <a:lnTo>
                        <a:pt x="1377" y="690"/>
                      </a:lnTo>
                      <a:close/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3268" name="Freeform 100"/>
                <p:cNvSpPr>
                  <a:spLocks/>
                </p:cNvSpPr>
                <p:nvPr/>
              </p:nvSpPr>
              <p:spPr bwMode="auto">
                <a:xfrm>
                  <a:off x="1757" y="3209"/>
                  <a:ext cx="425" cy="426"/>
                </a:xfrm>
                <a:custGeom>
                  <a:avLst/>
                  <a:gdLst>
                    <a:gd name="T0" fmla="*/ 1374 w 1377"/>
                    <a:gd name="T1" fmla="*/ 622 h 1380"/>
                    <a:gd name="T2" fmla="*/ 1357 w 1377"/>
                    <a:gd name="T3" fmla="*/ 522 h 1380"/>
                    <a:gd name="T4" fmla="*/ 1325 w 1377"/>
                    <a:gd name="T5" fmla="*/ 426 h 1380"/>
                    <a:gd name="T6" fmla="*/ 1280 w 1377"/>
                    <a:gd name="T7" fmla="*/ 335 h 1380"/>
                    <a:gd name="T8" fmla="*/ 1221 w 1377"/>
                    <a:gd name="T9" fmla="*/ 252 h 1380"/>
                    <a:gd name="T10" fmla="*/ 1152 w 1377"/>
                    <a:gd name="T11" fmla="*/ 179 h 1380"/>
                    <a:gd name="T12" fmla="*/ 1071 w 1377"/>
                    <a:gd name="T13" fmla="*/ 116 h 1380"/>
                    <a:gd name="T14" fmla="*/ 984 w 1377"/>
                    <a:gd name="T15" fmla="*/ 67 h 1380"/>
                    <a:gd name="T16" fmla="*/ 889 w 1377"/>
                    <a:gd name="T17" fmla="*/ 30 h 1380"/>
                    <a:gd name="T18" fmla="*/ 790 w 1377"/>
                    <a:gd name="T19" fmla="*/ 8 h 1380"/>
                    <a:gd name="T20" fmla="*/ 689 w 1377"/>
                    <a:gd name="T21" fmla="*/ 0 h 1380"/>
                    <a:gd name="T22" fmla="*/ 588 w 1377"/>
                    <a:gd name="T23" fmla="*/ 8 h 1380"/>
                    <a:gd name="T24" fmla="*/ 488 w 1377"/>
                    <a:gd name="T25" fmla="*/ 30 h 1380"/>
                    <a:gd name="T26" fmla="*/ 395 w 1377"/>
                    <a:gd name="T27" fmla="*/ 67 h 1380"/>
                    <a:gd name="T28" fmla="*/ 306 w 1377"/>
                    <a:gd name="T29" fmla="*/ 116 h 1380"/>
                    <a:gd name="T30" fmla="*/ 227 w 1377"/>
                    <a:gd name="T31" fmla="*/ 179 h 1380"/>
                    <a:gd name="T32" fmla="*/ 157 w 1377"/>
                    <a:gd name="T33" fmla="*/ 252 h 1380"/>
                    <a:gd name="T34" fmla="*/ 98 w 1377"/>
                    <a:gd name="T35" fmla="*/ 335 h 1380"/>
                    <a:gd name="T36" fmla="*/ 52 w 1377"/>
                    <a:gd name="T37" fmla="*/ 426 h 1380"/>
                    <a:gd name="T38" fmla="*/ 21 w 1377"/>
                    <a:gd name="T39" fmla="*/ 522 h 1380"/>
                    <a:gd name="T40" fmla="*/ 3 w 1377"/>
                    <a:gd name="T41" fmla="*/ 622 h 1380"/>
                    <a:gd name="T42" fmla="*/ 1 w 1377"/>
                    <a:gd name="T43" fmla="*/ 724 h 1380"/>
                    <a:gd name="T44" fmla="*/ 13 w 1377"/>
                    <a:gd name="T45" fmla="*/ 825 h 1380"/>
                    <a:gd name="T46" fmla="*/ 40 w 1377"/>
                    <a:gd name="T47" fmla="*/ 922 h 1380"/>
                    <a:gd name="T48" fmla="*/ 82 w 1377"/>
                    <a:gd name="T49" fmla="*/ 1015 h 1380"/>
                    <a:gd name="T50" fmla="*/ 136 w 1377"/>
                    <a:gd name="T51" fmla="*/ 1100 h 1380"/>
                    <a:gd name="T52" fmla="*/ 202 w 1377"/>
                    <a:gd name="T53" fmla="*/ 1177 h 1380"/>
                    <a:gd name="T54" fmla="*/ 278 w 1377"/>
                    <a:gd name="T55" fmla="*/ 1244 h 1380"/>
                    <a:gd name="T56" fmla="*/ 364 w 1377"/>
                    <a:gd name="T57" fmla="*/ 1298 h 1380"/>
                    <a:gd name="T58" fmla="*/ 456 w 1377"/>
                    <a:gd name="T59" fmla="*/ 1339 h 1380"/>
                    <a:gd name="T60" fmla="*/ 555 w 1377"/>
                    <a:gd name="T61" fmla="*/ 1366 h 1380"/>
                    <a:gd name="T62" fmla="*/ 655 w 1377"/>
                    <a:gd name="T63" fmla="*/ 1378 h 1380"/>
                    <a:gd name="T64" fmla="*/ 756 w 1377"/>
                    <a:gd name="T65" fmla="*/ 1376 h 1380"/>
                    <a:gd name="T66" fmla="*/ 857 w 1377"/>
                    <a:gd name="T67" fmla="*/ 1359 h 1380"/>
                    <a:gd name="T68" fmla="*/ 953 w 1377"/>
                    <a:gd name="T69" fmla="*/ 1327 h 1380"/>
                    <a:gd name="T70" fmla="*/ 1043 w 1377"/>
                    <a:gd name="T71" fmla="*/ 1281 h 1380"/>
                    <a:gd name="T72" fmla="*/ 1126 w 1377"/>
                    <a:gd name="T73" fmla="*/ 1223 h 1380"/>
                    <a:gd name="T74" fmla="*/ 1199 w 1377"/>
                    <a:gd name="T75" fmla="*/ 1153 h 1380"/>
                    <a:gd name="T76" fmla="*/ 1261 w 1377"/>
                    <a:gd name="T77" fmla="*/ 1072 h 1380"/>
                    <a:gd name="T78" fmla="*/ 1312 w 1377"/>
                    <a:gd name="T79" fmla="*/ 985 h 1380"/>
                    <a:gd name="T80" fmla="*/ 1348 w 1377"/>
                    <a:gd name="T81" fmla="*/ 890 h 1380"/>
                    <a:gd name="T82" fmla="*/ 1370 w 1377"/>
                    <a:gd name="T83" fmla="*/ 790 h 1380"/>
                    <a:gd name="T84" fmla="*/ 1377 w 1377"/>
                    <a:gd name="T85" fmla="*/ 690 h 13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1377" h="1380">
                      <a:moveTo>
                        <a:pt x="1377" y="690"/>
                      </a:moveTo>
                      <a:lnTo>
                        <a:pt x="1377" y="656"/>
                      </a:lnTo>
                      <a:lnTo>
                        <a:pt x="1374" y="622"/>
                      </a:lnTo>
                      <a:lnTo>
                        <a:pt x="1370" y="588"/>
                      </a:lnTo>
                      <a:lnTo>
                        <a:pt x="1364" y="555"/>
                      </a:lnTo>
                      <a:lnTo>
                        <a:pt x="1357" y="522"/>
                      </a:lnTo>
                      <a:lnTo>
                        <a:pt x="1348" y="490"/>
                      </a:lnTo>
                      <a:lnTo>
                        <a:pt x="1337" y="458"/>
                      </a:lnTo>
                      <a:lnTo>
                        <a:pt x="1325" y="426"/>
                      </a:lnTo>
                      <a:lnTo>
                        <a:pt x="1312" y="395"/>
                      </a:lnTo>
                      <a:lnTo>
                        <a:pt x="1296" y="365"/>
                      </a:lnTo>
                      <a:lnTo>
                        <a:pt x="1280" y="335"/>
                      </a:lnTo>
                      <a:lnTo>
                        <a:pt x="1261" y="306"/>
                      </a:lnTo>
                      <a:lnTo>
                        <a:pt x="1242" y="279"/>
                      </a:lnTo>
                      <a:lnTo>
                        <a:pt x="1221" y="252"/>
                      </a:lnTo>
                      <a:lnTo>
                        <a:pt x="1199" y="227"/>
                      </a:lnTo>
                      <a:lnTo>
                        <a:pt x="1176" y="202"/>
                      </a:lnTo>
                      <a:lnTo>
                        <a:pt x="1152" y="179"/>
                      </a:lnTo>
                      <a:lnTo>
                        <a:pt x="1126" y="157"/>
                      </a:lnTo>
                      <a:lnTo>
                        <a:pt x="1099" y="136"/>
                      </a:lnTo>
                      <a:lnTo>
                        <a:pt x="1071" y="116"/>
                      </a:lnTo>
                      <a:lnTo>
                        <a:pt x="1043" y="99"/>
                      </a:lnTo>
                      <a:lnTo>
                        <a:pt x="1013" y="82"/>
                      </a:lnTo>
                      <a:lnTo>
                        <a:pt x="984" y="67"/>
                      </a:lnTo>
                      <a:lnTo>
                        <a:pt x="953" y="53"/>
                      </a:lnTo>
                      <a:lnTo>
                        <a:pt x="921" y="41"/>
                      </a:lnTo>
                      <a:lnTo>
                        <a:pt x="889" y="30"/>
                      </a:lnTo>
                      <a:lnTo>
                        <a:pt x="857" y="21"/>
                      </a:lnTo>
                      <a:lnTo>
                        <a:pt x="823" y="13"/>
                      </a:lnTo>
                      <a:lnTo>
                        <a:pt x="790" y="8"/>
                      </a:lnTo>
                      <a:lnTo>
                        <a:pt x="756" y="4"/>
                      </a:lnTo>
                      <a:lnTo>
                        <a:pt x="723" y="1"/>
                      </a:lnTo>
                      <a:lnTo>
                        <a:pt x="689" y="0"/>
                      </a:lnTo>
                      <a:lnTo>
                        <a:pt x="655" y="1"/>
                      </a:lnTo>
                      <a:lnTo>
                        <a:pt x="621" y="4"/>
                      </a:lnTo>
                      <a:lnTo>
                        <a:pt x="588" y="8"/>
                      </a:lnTo>
                      <a:lnTo>
                        <a:pt x="555" y="13"/>
                      </a:lnTo>
                      <a:lnTo>
                        <a:pt x="522" y="21"/>
                      </a:lnTo>
                      <a:lnTo>
                        <a:pt x="488" y="30"/>
                      </a:lnTo>
                      <a:lnTo>
                        <a:pt x="456" y="41"/>
                      </a:lnTo>
                      <a:lnTo>
                        <a:pt x="425" y="53"/>
                      </a:lnTo>
                      <a:lnTo>
                        <a:pt x="395" y="67"/>
                      </a:lnTo>
                      <a:lnTo>
                        <a:pt x="364" y="82"/>
                      </a:lnTo>
                      <a:lnTo>
                        <a:pt x="335" y="99"/>
                      </a:lnTo>
                      <a:lnTo>
                        <a:pt x="306" y="116"/>
                      </a:lnTo>
                      <a:lnTo>
                        <a:pt x="278" y="136"/>
                      </a:lnTo>
                      <a:lnTo>
                        <a:pt x="252" y="157"/>
                      </a:lnTo>
                      <a:lnTo>
                        <a:pt x="227" y="179"/>
                      </a:lnTo>
                      <a:lnTo>
                        <a:pt x="202" y="202"/>
                      </a:lnTo>
                      <a:lnTo>
                        <a:pt x="178" y="227"/>
                      </a:lnTo>
                      <a:lnTo>
                        <a:pt x="157" y="252"/>
                      </a:lnTo>
                      <a:lnTo>
                        <a:pt x="136" y="279"/>
                      </a:lnTo>
                      <a:lnTo>
                        <a:pt x="116" y="306"/>
                      </a:lnTo>
                      <a:lnTo>
                        <a:pt x="98" y="335"/>
                      </a:lnTo>
                      <a:lnTo>
                        <a:pt x="82" y="365"/>
                      </a:lnTo>
                      <a:lnTo>
                        <a:pt x="66" y="395"/>
                      </a:lnTo>
                      <a:lnTo>
                        <a:pt x="52" y="426"/>
                      </a:lnTo>
                      <a:lnTo>
                        <a:pt x="40" y="458"/>
                      </a:lnTo>
                      <a:lnTo>
                        <a:pt x="30" y="490"/>
                      </a:lnTo>
                      <a:lnTo>
                        <a:pt x="21" y="522"/>
                      </a:lnTo>
                      <a:lnTo>
                        <a:pt x="13" y="555"/>
                      </a:lnTo>
                      <a:lnTo>
                        <a:pt x="8" y="588"/>
                      </a:lnTo>
                      <a:lnTo>
                        <a:pt x="3" y="622"/>
                      </a:lnTo>
                      <a:lnTo>
                        <a:pt x="1" y="656"/>
                      </a:lnTo>
                      <a:lnTo>
                        <a:pt x="0" y="690"/>
                      </a:lnTo>
                      <a:lnTo>
                        <a:pt x="1" y="724"/>
                      </a:lnTo>
                      <a:lnTo>
                        <a:pt x="3" y="757"/>
                      </a:lnTo>
                      <a:lnTo>
                        <a:pt x="8" y="790"/>
                      </a:lnTo>
                      <a:lnTo>
                        <a:pt x="13" y="825"/>
                      </a:lnTo>
                      <a:lnTo>
                        <a:pt x="21" y="857"/>
                      </a:lnTo>
                      <a:lnTo>
                        <a:pt x="30" y="890"/>
                      </a:lnTo>
                      <a:lnTo>
                        <a:pt x="40" y="922"/>
                      </a:lnTo>
                      <a:lnTo>
                        <a:pt x="52" y="954"/>
                      </a:lnTo>
                      <a:lnTo>
                        <a:pt x="66" y="985"/>
                      </a:lnTo>
                      <a:lnTo>
                        <a:pt x="82" y="1015"/>
                      </a:lnTo>
                      <a:lnTo>
                        <a:pt x="98" y="1045"/>
                      </a:lnTo>
                      <a:lnTo>
                        <a:pt x="116" y="1072"/>
                      </a:lnTo>
                      <a:lnTo>
                        <a:pt x="136" y="1100"/>
                      </a:lnTo>
                      <a:lnTo>
                        <a:pt x="157" y="1128"/>
                      </a:lnTo>
                      <a:lnTo>
                        <a:pt x="178" y="1153"/>
                      </a:lnTo>
                      <a:lnTo>
                        <a:pt x="202" y="1177"/>
                      </a:lnTo>
                      <a:lnTo>
                        <a:pt x="227" y="1201"/>
                      </a:lnTo>
                      <a:lnTo>
                        <a:pt x="252" y="1223"/>
                      </a:lnTo>
                      <a:lnTo>
                        <a:pt x="278" y="1244"/>
                      </a:lnTo>
                      <a:lnTo>
                        <a:pt x="306" y="1264"/>
                      </a:lnTo>
                      <a:lnTo>
                        <a:pt x="335" y="1281"/>
                      </a:lnTo>
                      <a:lnTo>
                        <a:pt x="364" y="1298"/>
                      </a:lnTo>
                      <a:lnTo>
                        <a:pt x="395" y="1313"/>
                      </a:lnTo>
                      <a:lnTo>
                        <a:pt x="425" y="1327"/>
                      </a:lnTo>
                      <a:lnTo>
                        <a:pt x="456" y="1339"/>
                      </a:lnTo>
                      <a:lnTo>
                        <a:pt x="488" y="1350"/>
                      </a:lnTo>
                      <a:lnTo>
                        <a:pt x="522" y="1359"/>
                      </a:lnTo>
                      <a:lnTo>
                        <a:pt x="555" y="1366"/>
                      </a:lnTo>
                      <a:lnTo>
                        <a:pt x="588" y="1372"/>
                      </a:lnTo>
                      <a:lnTo>
                        <a:pt x="621" y="1376"/>
                      </a:lnTo>
                      <a:lnTo>
                        <a:pt x="655" y="1378"/>
                      </a:lnTo>
                      <a:lnTo>
                        <a:pt x="689" y="1380"/>
                      </a:lnTo>
                      <a:lnTo>
                        <a:pt x="723" y="1378"/>
                      </a:lnTo>
                      <a:lnTo>
                        <a:pt x="756" y="1376"/>
                      </a:lnTo>
                      <a:lnTo>
                        <a:pt x="790" y="1372"/>
                      </a:lnTo>
                      <a:lnTo>
                        <a:pt x="823" y="1366"/>
                      </a:lnTo>
                      <a:lnTo>
                        <a:pt x="857" y="1359"/>
                      </a:lnTo>
                      <a:lnTo>
                        <a:pt x="889" y="1350"/>
                      </a:lnTo>
                      <a:lnTo>
                        <a:pt x="921" y="1339"/>
                      </a:lnTo>
                      <a:lnTo>
                        <a:pt x="953" y="1327"/>
                      </a:lnTo>
                      <a:lnTo>
                        <a:pt x="984" y="1313"/>
                      </a:lnTo>
                      <a:lnTo>
                        <a:pt x="1013" y="1298"/>
                      </a:lnTo>
                      <a:lnTo>
                        <a:pt x="1043" y="1281"/>
                      </a:lnTo>
                      <a:lnTo>
                        <a:pt x="1071" y="1264"/>
                      </a:lnTo>
                      <a:lnTo>
                        <a:pt x="1099" y="1244"/>
                      </a:lnTo>
                      <a:lnTo>
                        <a:pt x="1126" y="1223"/>
                      </a:lnTo>
                      <a:lnTo>
                        <a:pt x="1152" y="1201"/>
                      </a:lnTo>
                      <a:lnTo>
                        <a:pt x="1176" y="1177"/>
                      </a:lnTo>
                      <a:lnTo>
                        <a:pt x="1199" y="1153"/>
                      </a:lnTo>
                      <a:lnTo>
                        <a:pt x="1221" y="1128"/>
                      </a:lnTo>
                      <a:lnTo>
                        <a:pt x="1242" y="1100"/>
                      </a:lnTo>
                      <a:lnTo>
                        <a:pt x="1261" y="1072"/>
                      </a:lnTo>
                      <a:lnTo>
                        <a:pt x="1280" y="1045"/>
                      </a:lnTo>
                      <a:lnTo>
                        <a:pt x="1296" y="1015"/>
                      </a:lnTo>
                      <a:lnTo>
                        <a:pt x="1312" y="985"/>
                      </a:lnTo>
                      <a:lnTo>
                        <a:pt x="1325" y="954"/>
                      </a:lnTo>
                      <a:lnTo>
                        <a:pt x="1337" y="922"/>
                      </a:lnTo>
                      <a:lnTo>
                        <a:pt x="1348" y="890"/>
                      </a:lnTo>
                      <a:lnTo>
                        <a:pt x="1357" y="857"/>
                      </a:lnTo>
                      <a:lnTo>
                        <a:pt x="1364" y="825"/>
                      </a:lnTo>
                      <a:lnTo>
                        <a:pt x="1370" y="790"/>
                      </a:lnTo>
                      <a:lnTo>
                        <a:pt x="1374" y="757"/>
                      </a:lnTo>
                      <a:lnTo>
                        <a:pt x="1377" y="724"/>
                      </a:lnTo>
                      <a:lnTo>
                        <a:pt x="1377" y="690"/>
                      </a:lnTo>
                      <a:close/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3269" name="Line 101"/>
                <p:cNvSpPr>
                  <a:spLocks noChangeShapeType="1"/>
                </p:cNvSpPr>
                <p:nvPr/>
              </p:nvSpPr>
              <p:spPr bwMode="auto">
                <a:xfrm>
                  <a:off x="113" y="3423"/>
                  <a:ext cx="132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3270" name="Line 102"/>
                <p:cNvSpPr>
                  <a:spLocks noChangeShapeType="1"/>
                </p:cNvSpPr>
                <p:nvPr/>
              </p:nvSpPr>
              <p:spPr bwMode="auto">
                <a:xfrm>
                  <a:off x="284" y="3423"/>
                  <a:ext cx="30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3271" name="Line 103"/>
                <p:cNvSpPr>
                  <a:spLocks noChangeShapeType="1"/>
                </p:cNvSpPr>
                <p:nvPr/>
              </p:nvSpPr>
              <p:spPr bwMode="auto">
                <a:xfrm>
                  <a:off x="351" y="3423"/>
                  <a:ext cx="190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3272" name="Line 104"/>
                <p:cNvSpPr>
                  <a:spLocks noChangeShapeType="1"/>
                </p:cNvSpPr>
                <p:nvPr/>
              </p:nvSpPr>
              <p:spPr bwMode="auto">
                <a:xfrm>
                  <a:off x="580" y="3423"/>
                  <a:ext cx="30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3273" name="Line 105"/>
                <p:cNvSpPr>
                  <a:spLocks noChangeShapeType="1"/>
                </p:cNvSpPr>
                <p:nvPr/>
              </p:nvSpPr>
              <p:spPr bwMode="auto">
                <a:xfrm>
                  <a:off x="646" y="3423"/>
                  <a:ext cx="134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3274" name="Line 106"/>
                <p:cNvSpPr>
                  <a:spLocks noChangeShapeType="1"/>
                </p:cNvSpPr>
                <p:nvPr/>
              </p:nvSpPr>
              <p:spPr bwMode="auto">
                <a:xfrm>
                  <a:off x="513" y="3157"/>
                  <a:ext cx="0" cy="128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3275" name="Line 107"/>
                <p:cNvSpPr>
                  <a:spLocks noChangeShapeType="1"/>
                </p:cNvSpPr>
                <p:nvPr/>
              </p:nvSpPr>
              <p:spPr bwMode="auto">
                <a:xfrm>
                  <a:off x="513" y="3324"/>
                  <a:ext cx="0" cy="3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3276" name="Line 108"/>
                <p:cNvSpPr>
                  <a:spLocks noChangeShapeType="1"/>
                </p:cNvSpPr>
                <p:nvPr/>
              </p:nvSpPr>
              <p:spPr bwMode="auto">
                <a:xfrm>
                  <a:off x="513" y="3391"/>
                  <a:ext cx="0" cy="19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3277" name="Line 109"/>
                <p:cNvSpPr>
                  <a:spLocks noChangeShapeType="1"/>
                </p:cNvSpPr>
                <p:nvPr/>
              </p:nvSpPr>
              <p:spPr bwMode="auto">
                <a:xfrm>
                  <a:off x="513" y="3620"/>
                  <a:ext cx="0" cy="3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3278" name="Line 110"/>
                <p:cNvSpPr>
                  <a:spLocks noChangeShapeType="1"/>
                </p:cNvSpPr>
                <p:nvPr/>
              </p:nvSpPr>
              <p:spPr bwMode="auto">
                <a:xfrm>
                  <a:off x="513" y="3689"/>
                  <a:ext cx="0" cy="1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3279" name="Line 111"/>
                <p:cNvSpPr>
                  <a:spLocks noChangeShapeType="1"/>
                </p:cNvSpPr>
                <p:nvPr/>
              </p:nvSpPr>
              <p:spPr bwMode="auto">
                <a:xfrm flipH="1">
                  <a:off x="2169" y="3423"/>
                  <a:ext cx="30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3280" name="Line 112"/>
                <p:cNvSpPr>
                  <a:spLocks noChangeShapeType="1"/>
                </p:cNvSpPr>
                <p:nvPr/>
              </p:nvSpPr>
              <p:spPr bwMode="auto">
                <a:xfrm flipH="1">
                  <a:off x="1942" y="3423"/>
                  <a:ext cx="190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3281" name="Line 113"/>
                <p:cNvSpPr>
                  <a:spLocks noChangeShapeType="1"/>
                </p:cNvSpPr>
                <p:nvPr/>
              </p:nvSpPr>
              <p:spPr bwMode="auto">
                <a:xfrm flipH="1">
                  <a:off x="1873" y="3423"/>
                  <a:ext cx="31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3282" name="Line 114"/>
                <p:cNvSpPr>
                  <a:spLocks noChangeShapeType="1"/>
                </p:cNvSpPr>
                <p:nvPr/>
              </p:nvSpPr>
              <p:spPr bwMode="auto">
                <a:xfrm flipH="1">
                  <a:off x="1690" y="3423"/>
                  <a:ext cx="147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3283" name="Line 115"/>
                <p:cNvSpPr>
                  <a:spLocks noChangeShapeType="1"/>
                </p:cNvSpPr>
                <p:nvPr/>
              </p:nvSpPr>
              <p:spPr bwMode="auto">
                <a:xfrm>
                  <a:off x="1970" y="3149"/>
                  <a:ext cx="0" cy="13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3284" name="Line 116"/>
                <p:cNvSpPr>
                  <a:spLocks noChangeShapeType="1"/>
                </p:cNvSpPr>
                <p:nvPr/>
              </p:nvSpPr>
              <p:spPr bwMode="auto">
                <a:xfrm>
                  <a:off x="1970" y="3322"/>
                  <a:ext cx="0" cy="3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3285" name="Line 117"/>
                <p:cNvSpPr>
                  <a:spLocks noChangeShapeType="1"/>
                </p:cNvSpPr>
                <p:nvPr/>
              </p:nvSpPr>
              <p:spPr bwMode="auto">
                <a:xfrm>
                  <a:off x="1970" y="3391"/>
                  <a:ext cx="0" cy="188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3286" name="Line 118"/>
                <p:cNvSpPr>
                  <a:spLocks noChangeShapeType="1"/>
                </p:cNvSpPr>
                <p:nvPr/>
              </p:nvSpPr>
              <p:spPr bwMode="auto">
                <a:xfrm>
                  <a:off x="1970" y="3618"/>
                  <a:ext cx="0" cy="3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3287" name="Line 119"/>
                <p:cNvSpPr>
                  <a:spLocks noChangeShapeType="1"/>
                </p:cNvSpPr>
                <p:nvPr/>
              </p:nvSpPr>
              <p:spPr bwMode="auto">
                <a:xfrm>
                  <a:off x="1970" y="3687"/>
                  <a:ext cx="0" cy="13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63288" name="Line 120"/>
              <p:cNvSpPr>
                <a:spLocks noChangeShapeType="1"/>
              </p:cNvSpPr>
              <p:nvPr/>
            </p:nvSpPr>
            <p:spPr bwMode="auto">
              <a:xfrm flipH="1">
                <a:off x="2238" y="3423"/>
                <a:ext cx="14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63289" name="Group 121"/>
            <p:cNvGrpSpPr>
              <a:grpSpLocks/>
            </p:cNvGrpSpPr>
            <p:nvPr/>
          </p:nvGrpSpPr>
          <p:grpSpPr bwMode="auto">
            <a:xfrm>
              <a:off x="5233988" y="2744788"/>
              <a:ext cx="671513" cy="827088"/>
              <a:chOff x="3297" y="1729"/>
              <a:chExt cx="423" cy="521"/>
            </a:xfrm>
          </p:grpSpPr>
          <p:sp>
            <p:nvSpPr>
              <p:cNvPr id="263290" name="Line 122"/>
              <p:cNvSpPr>
                <a:spLocks noChangeShapeType="1"/>
              </p:cNvSpPr>
              <p:nvPr/>
            </p:nvSpPr>
            <p:spPr bwMode="auto">
              <a:xfrm>
                <a:off x="3508" y="1729"/>
                <a:ext cx="0" cy="20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291" name="Line 123"/>
              <p:cNvSpPr>
                <a:spLocks noChangeShapeType="1"/>
              </p:cNvSpPr>
              <p:nvPr/>
            </p:nvSpPr>
            <p:spPr bwMode="auto">
              <a:xfrm>
                <a:off x="3508" y="1976"/>
                <a:ext cx="0" cy="3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292" name="Line 124"/>
              <p:cNvSpPr>
                <a:spLocks noChangeShapeType="1"/>
              </p:cNvSpPr>
              <p:nvPr/>
            </p:nvSpPr>
            <p:spPr bwMode="auto">
              <a:xfrm>
                <a:off x="3508" y="2043"/>
                <a:ext cx="0" cy="20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293" name="Line 125"/>
              <p:cNvSpPr>
                <a:spLocks noChangeShapeType="1"/>
              </p:cNvSpPr>
              <p:nvPr/>
            </p:nvSpPr>
            <p:spPr bwMode="auto">
              <a:xfrm flipV="1">
                <a:off x="3297" y="2107"/>
                <a:ext cx="0" cy="5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294" name="Line 126"/>
              <p:cNvSpPr>
                <a:spLocks noChangeShapeType="1"/>
              </p:cNvSpPr>
              <p:nvPr/>
            </p:nvSpPr>
            <p:spPr bwMode="auto">
              <a:xfrm flipV="1">
                <a:off x="3297" y="1993"/>
                <a:ext cx="0" cy="9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295" name="Line 127"/>
              <p:cNvSpPr>
                <a:spLocks noChangeShapeType="1"/>
              </p:cNvSpPr>
              <p:nvPr/>
            </p:nvSpPr>
            <p:spPr bwMode="auto">
              <a:xfrm flipV="1">
                <a:off x="3297" y="1878"/>
                <a:ext cx="0" cy="9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296" name="Line 128"/>
              <p:cNvSpPr>
                <a:spLocks noChangeShapeType="1"/>
              </p:cNvSpPr>
              <p:nvPr/>
            </p:nvSpPr>
            <p:spPr bwMode="auto">
              <a:xfrm flipV="1">
                <a:off x="3297" y="1799"/>
                <a:ext cx="0" cy="5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297" name="Line 129"/>
              <p:cNvSpPr>
                <a:spLocks noChangeShapeType="1"/>
              </p:cNvSpPr>
              <p:nvPr/>
            </p:nvSpPr>
            <p:spPr bwMode="auto">
              <a:xfrm flipV="1">
                <a:off x="3720" y="2107"/>
                <a:ext cx="0" cy="5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298" name="Line 130"/>
              <p:cNvSpPr>
                <a:spLocks noChangeShapeType="1"/>
              </p:cNvSpPr>
              <p:nvPr/>
            </p:nvSpPr>
            <p:spPr bwMode="auto">
              <a:xfrm flipV="1">
                <a:off x="3720" y="1993"/>
                <a:ext cx="0" cy="9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299" name="Line 131"/>
              <p:cNvSpPr>
                <a:spLocks noChangeShapeType="1"/>
              </p:cNvSpPr>
              <p:nvPr/>
            </p:nvSpPr>
            <p:spPr bwMode="auto">
              <a:xfrm flipV="1">
                <a:off x="3720" y="1878"/>
                <a:ext cx="0" cy="9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300" name="Line 132"/>
              <p:cNvSpPr>
                <a:spLocks noChangeShapeType="1"/>
              </p:cNvSpPr>
              <p:nvPr/>
            </p:nvSpPr>
            <p:spPr bwMode="auto">
              <a:xfrm flipV="1">
                <a:off x="3720" y="1799"/>
                <a:ext cx="0" cy="5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63301" name="Group 133"/>
            <p:cNvGrpSpPr>
              <a:grpSpLocks/>
            </p:cNvGrpSpPr>
            <p:nvPr/>
          </p:nvGrpSpPr>
          <p:grpSpPr bwMode="auto">
            <a:xfrm>
              <a:off x="1057276" y="784226"/>
              <a:ext cx="1830388" cy="1446213"/>
              <a:chOff x="666" y="494"/>
              <a:chExt cx="1153" cy="911"/>
            </a:xfrm>
          </p:grpSpPr>
          <p:grpSp>
            <p:nvGrpSpPr>
              <p:cNvPr id="263302" name="Group 134"/>
              <p:cNvGrpSpPr>
                <a:grpSpLocks/>
              </p:cNvGrpSpPr>
              <p:nvPr/>
            </p:nvGrpSpPr>
            <p:grpSpPr bwMode="auto">
              <a:xfrm>
                <a:off x="666" y="690"/>
                <a:ext cx="1153" cy="517"/>
                <a:chOff x="666" y="690"/>
                <a:chExt cx="1153" cy="517"/>
              </a:xfrm>
            </p:grpSpPr>
            <p:sp>
              <p:nvSpPr>
                <p:cNvPr id="263303" name="Line 135"/>
                <p:cNvSpPr>
                  <a:spLocks noChangeShapeType="1"/>
                </p:cNvSpPr>
                <p:nvPr/>
              </p:nvSpPr>
              <p:spPr bwMode="auto">
                <a:xfrm>
                  <a:off x="666" y="950"/>
                  <a:ext cx="227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3304" name="Line 136"/>
                <p:cNvSpPr>
                  <a:spLocks noChangeShapeType="1"/>
                </p:cNvSpPr>
                <p:nvPr/>
              </p:nvSpPr>
              <p:spPr bwMode="auto">
                <a:xfrm>
                  <a:off x="932" y="950"/>
                  <a:ext cx="30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3305" name="Line 137"/>
                <p:cNvSpPr>
                  <a:spLocks noChangeShapeType="1"/>
                </p:cNvSpPr>
                <p:nvPr/>
              </p:nvSpPr>
              <p:spPr bwMode="auto">
                <a:xfrm>
                  <a:off x="1001" y="950"/>
                  <a:ext cx="190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3306" name="Line 138"/>
                <p:cNvSpPr>
                  <a:spLocks noChangeShapeType="1"/>
                </p:cNvSpPr>
                <p:nvPr/>
              </p:nvSpPr>
              <p:spPr bwMode="auto">
                <a:xfrm>
                  <a:off x="1227" y="950"/>
                  <a:ext cx="31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3307" name="Line 139"/>
                <p:cNvSpPr>
                  <a:spLocks noChangeShapeType="1"/>
                </p:cNvSpPr>
                <p:nvPr/>
              </p:nvSpPr>
              <p:spPr bwMode="auto">
                <a:xfrm>
                  <a:off x="1297" y="950"/>
                  <a:ext cx="190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3308" name="Line 140"/>
                <p:cNvSpPr>
                  <a:spLocks noChangeShapeType="1"/>
                </p:cNvSpPr>
                <p:nvPr/>
              </p:nvSpPr>
              <p:spPr bwMode="auto">
                <a:xfrm>
                  <a:off x="1523" y="950"/>
                  <a:ext cx="31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3309" name="Line 141"/>
                <p:cNvSpPr>
                  <a:spLocks noChangeShapeType="1"/>
                </p:cNvSpPr>
                <p:nvPr/>
              </p:nvSpPr>
              <p:spPr bwMode="auto">
                <a:xfrm>
                  <a:off x="1593" y="950"/>
                  <a:ext cx="226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3310" name="Freeform 142"/>
                <p:cNvSpPr>
                  <a:spLocks/>
                </p:cNvSpPr>
                <p:nvPr/>
              </p:nvSpPr>
              <p:spPr bwMode="auto">
                <a:xfrm>
                  <a:off x="983" y="690"/>
                  <a:ext cx="517" cy="517"/>
                </a:xfrm>
                <a:custGeom>
                  <a:avLst/>
                  <a:gdLst>
                    <a:gd name="T0" fmla="*/ 1669 w 1672"/>
                    <a:gd name="T1" fmla="*/ 762 h 1674"/>
                    <a:gd name="T2" fmla="*/ 1651 w 1672"/>
                    <a:gd name="T3" fmla="*/ 651 h 1674"/>
                    <a:gd name="T4" fmla="*/ 1619 w 1672"/>
                    <a:gd name="T5" fmla="*/ 543 h 1674"/>
                    <a:gd name="T6" fmla="*/ 1573 w 1672"/>
                    <a:gd name="T7" fmla="*/ 441 h 1674"/>
                    <a:gd name="T8" fmla="*/ 1513 w 1672"/>
                    <a:gd name="T9" fmla="*/ 346 h 1674"/>
                    <a:gd name="T10" fmla="*/ 1441 w 1672"/>
                    <a:gd name="T11" fmla="*/ 258 h 1674"/>
                    <a:gd name="T12" fmla="*/ 1357 w 1672"/>
                    <a:gd name="T13" fmla="*/ 183 h 1674"/>
                    <a:gd name="T14" fmla="*/ 1266 w 1672"/>
                    <a:gd name="T15" fmla="*/ 119 h 1674"/>
                    <a:gd name="T16" fmla="*/ 1165 w 1672"/>
                    <a:gd name="T17" fmla="*/ 67 h 1674"/>
                    <a:gd name="T18" fmla="*/ 1059 w 1672"/>
                    <a:gd name="T19" fmla="*/ 31 h 1674"/>
                    <a:gd name="T20" fmla="*/ 948 w 1672"/>
                    <a:gd name="T21" fmla="*/ 7 h 1674"/>
                    <a:gd name="T22" fmla="*/ 837 w 1672"/>
                    <a:gd name="T23" fmla="*/ 0 h 1674"/>
                    <a:gd name="T24" fmla="*/ 724 w 1672"/>
                    <a:gd name="T25" fmla="*/ 7 h 1674"/>
                    <a:gd name="T26" fmla="*/ 613 w 1672"/>
                    <a:gd name="T27" fmla="*/ 31 h 1674"/>
                    <a:gd name="T28" fmla="*/ 507 w 1672"/>
                    <a:gd name="T29" fmla="*/ 67 h 1674"/>
                    <a:gd name="T30" fmla="*/ 407 w 1672"/>
                    <a:gd name="T31" fmla="*/ 119 h 1674"/>
                    <a:gd name="T32" fmla="*/ 315 w 1672"/>
                    <a:gd name="T33" fmla="*/ 183 h 1674"/>
                    <a:gd name="T34" fmla="*/ 232 w 1672"/>
                    <a:gd name="T35" fmla="*/ 258 h 1674"/>
                    <a:gd name="T36" fmla="*/ 159 w 1672"/>
                    <a:gd name="T37" fmla="*/ 346 h 1674"/>
                    <a:gd name="T38" fmla="*/ 99 w 1672"/>
                    <a:gd name="T39" fmla="*/ 441 h 1674"/>
                    <a:gd name="T40" fmla="*/ 53 w 1672"/>
                    <a:gd name="T41" fmla="*/ 543 h 1674"/>
                    <a:gd name="T42" fmla="*/ 21 w 1672"/>
                    <a:gd name="T43" fmla="*/ 651 h 1674"/>
                    <a:gd name="T44" fmla="*/ 3 w 1672"/>
                    <a:gd name="T45" fmla="*/ 762 h 1674"/>
                    <a:gd name="T46" fmla="*/ 1 w 1672"/>
                    <a:gd name="T47" fmla="*/ 875 h 1674"/>
                    <a:gd name="T48" fmla="*/ 13 w 1672"/>
                    <a:gd name="T49" fmla="*/ 987 h 1674"/>
                    <a:gd name="T50" fmla="*/ 41 w 1672"/>
                    <a:gd name="T51" fmla="*/ 1096 h 1674"/>
                    <a:gd name="T52" fmla="*/ 83 w 1672"/>
                    <a:gd name="T53" fmla="*/ 1200 h 1674"/>
                    <a:gd name="T54" fmla="*/ 138 w 1672"/>
                    <a:gd name="T55" fmla="*/ 1298 h 1674"/>
                    <a:gd name="T56" fmla="*/ 207 w 1672"/>
                    <a:gd name="T57" fmla="*/ 1388 h 1674"/>
                    <a:gd name="T58" fmla="*/ 286 w 1672"/>
                    <a:gd name="T59" fmla="*/ 1467 h 1674"/>
                    <a:gd name="T60" fmla="*/ 376 w 1672"/>
                    <a:gd name="T61" fmla="*/ 1536 h 1674"/>
                    <a:gd name="T62" fmla="*/ 473 w 1672"/>
                    <a:gd name="T63" fmla="*/ 1591 h 1674"/>
                    <a:gd name="T64" fmla="*/ 578 w 1672"/>
                    <a:gd name="T65" fmla="*/ 1633 h 1674"/>
                    <a:gd name="T66" fmla="*/ 686 w 1672"/>
                    <a:gd name="T67" fmla="*/ 1661 h 1674"/>
                    <a:gd name="T68" fmla="*/ 799 w 1672"/>
                    <a:gd name="T69" fmla="*/ 1673 h 1674"/>
                    <a:gd name="T70" fmla="*/ 911 w 1672"/>
                    <a:gd name="T71" fmla="*/ 1671 h 1674"/>
                    <a:gd name="T72" fmla="*/ 1022 w 1672"/>
                    <a:gd name="T73" fmla="*/ 1653 h 1674"/>
                    <a:gd name="T74" fmla="*/ 1130 w 1672"/>
                    <a:gd name="T75" fmla="*/ 1621 h 1674"/>
                    <a:gd name="T76" fmla="*/ 1232 w 1672"/>
                    <a:gd name="T77" fmla="*/ 1575 h 1674"/>
                    <a:gd name="T78" fmla="*/ 1327 w 1672"/>
                    <a:gd name="T79" fmla="*/ 1514 h 1674"/>
                    <a:gd name="T80" fmla="*/ 1415 w 1672"/>
                    <a:gd name="T81" fmla="*/ 1442 h 1674"/>
                    <a:gd name="T82" fmla="*/ 1490 w 1672"/>
                    <a:gd name="T83" fmla="*/ 1359 h 1674"/>
                    <a:gd name="T84" fmla="*/ 1554 w 1672"/>
                    <a:gd name="T85" fmla="*/ 1266 h 1674"/>
                    <a:gd name="T86" fmla="*/ 1605 w 1672"/>
                    <a:gd name="T87" fmla="*/ 1166 h 1674"/>
                    <a:gd name="T88" fmla="*/ 1642 w 1672"/>
                    <a:gd name="T89" fmla="*/ 1060 h 1674"/>
                    <a:gd name="T90" fmla="*/ 1665 w 1672"/>
                    <a:gd name="T91" fmla="*/ 949 h 1674"/>
                    <a:gd name="T92" fmla="*/ 1672 w 1672"/>
                    <a:gd name="T93" fmla="*/ 837 h 16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1672" h="1674">
                      <a:moveTo>
                        <a:pt x="1672" y="837"/>
                      </a:moveTo>
                      <a:lnTo>
                        <a:pt x="1672" y="800"/>
                      </a:lnTo>
                      <a:lnTo>
                        <a:pt x="1669" y="762"/>
                      </a:lnTo>
                      <a:lnTo>
                        <a:pt x="1665" y="725"/>
                      </a:lnTo>
                      <a:lnTo>
                        <a:pt x="1659" y="687"/>
                      </a:lnTo>
                      <a:lnTo>
                        <a:pt x="1651" y="651"/>
                      </a:lnTo>
                      <a:lnTo>
                        <a:pt x="1642" y="614"/>
                      </a:lnTo>
                      <a:lnTo>
                        <a:pt x="1631" y="579"/>
                      </a:lnTo>
                      <a:lnTo>
                        <a:pt x="1619" y="543"/>
                      </a:lnTo>
                      <a:lnTo>
                        <a:pt x="1605" y="508"/>
                      </a:lnTo>
                      <a:lnTo>
                        <a:pt x="1589" y="474"/>
                      </a:lnTo>
                      <a:lnTo>
                        <a:pt x="1573" y="441"/>
                      </a:lnTo>
                      <a:lnTo>
                        <a:pt x="1554" y="407"/>
                      </a:lnTo>
                      <a:lnTo>
                        <a:pt x="1534" y="377"/>
                      </a:lnTo>
                      <a:lnTo>
                        <a:pt x="1513" y="346"/>
                      </a:lnTo>
                      <a:lnTo>
                        <a:pt x="1490" y="316"/>
                      </a:lnTo>
                      <a:lnTo>
                        <a:pt x="1466" y="286"/>
                      </a:lnTo>
                      <a:lnTo>
                        <a:pt x="1441" y="258"/>
                      </a:lnTo>
                      <a:lnTo>
                        <a:pt x="1415" y="232"/>
                      </a:lnTo>
                      <a:lnTo>
                        <a:pt x="1386" y="206"/>
                      </a:lnTo>
                      <a:lnTo>
                        <a:pt x="1357" y="183"/>
                      </a:lnTo>
                      <a:lnTo>
                        <a:pt x="1327" y="160"/>
                      </a:lnTo>
                      <a:lnTo>
                        <a:pt x="1296" y="139"/>
                      </a:lnTo>
                      <a:lnTo>
                        <a:pt x="1266" y="119"/>
                      </a:lnTo>
                      <a:lnTo>
                        <a:pt x="1232" y="100"/>
                      </a:lnTo>
                      <a:lnTo>
                        <a:pt x="1199" y="83"/>
                      </a:lnTo>
                      <a:lnTo>
                        <a:pt x="1165" y="67"/>
                      </a:lnTo>
                      <a:lnTo>
                        <a:pt x="1130" y="54"/>
                      </a:lnTo>
                      <a:lnTo>
                        <a:pt x="1094" y="41"/>
                      </a:lnTo>
                      <a:lnTo>
                        <a:pt x="1059" y="31"/>
                      </a:lnTo>
                      <a:lnTo>
                        <a:pt x="1022" y="21"/>
                      </a:lnTo>
                      <a:lnTo>
                        <a:pt x="986" y="14"/>
                      </a:lnTo>
                      <a:lnTo>
                        <a:pt x="948" y="7"/>
                      </a:lnTo>
                      <a:lnTo>
                        <a:pt x="911" y="3"/>
                      </a:lnTo>
                      <a:lnTo>
                        <a:pt x="874" y="1"/>
                      </a:lnTo>
                      <a:lnTo>
                        <a:pt x="837" y="0"/>
                      </a:lnTo>
                      <a:lnTo>
                        <a:pt x="799" y="1"/>
                      </a:lnTo>
                      <a:lnTo>
                        <a:pt x="762" y="3"/>
                      </a:lnTo>
                      <a:lnTo>
                        <a:pt x="724" y="7"/>
                      </a:lnTo>
                      <a:lnTo>
                        <a:pt x="686" y="14"/>
                      </a:lnTo>
                      <a:lnTo>
                        <a:pt x="650" y="21"/>
                      </a:lnTo>
                      <a:lnTo>
                        <a:pt x="613" y="31"/>
                      </a:lnTo>
                      <a:lnTo>
                        <a:pt x="578" y="41"/>
                      </a:lnTo>
                      <a:lnTo>
                        <a:pt x="543" y="54"/>
                      </a:lnTo>
                      <a:lnTo>
                        <a:pt x="507" y="67"/>
                      </a:lnTo>
                      <a:lnTo>
                        <a:pt x="473" y="83"/>
                      </a:lnTo>
                      <a:lnTo>
                        <a:pt x="440" y="100"/>
                      </a:lnTo>
                      <a:lnTo>
                        <a:pt x="407" y="119"/>
                      </a:lnTo>
                      <a:lnTo>
                        <a:pt x="376" y="139"/>
                      </a:lnTo>
                      <a:lnTo>
                        <a:pt x="345" y="160"/>
                      </a:lnTo>
                      <a:lnTo>
                        <a:pt x="315" y="183"/>
                      </a:lnTo>
                      <a:lnTo>
                        <a:pt x="286" y="206"/>
                      </a:lnTo>
                      <a:lnTo>
                        <a:pt x="259" y="232"/>
                      </a:lnTo>
                      <a:lnTo>
                        <a:pt x="232" y="258"/>
                      </a:lnTo>
                      <a:lnTo>
                        <a:pt x="207" y="286"/>
                      </a:lnTo>
                      <a:lnTo>
                        <a:pt x="182" y="316"/>
                      </a:lnTo>
                      <a:lnTo>
                        <a:pt x="159" y="346"/>
                      </a:lnTo>
                      <a:lnTo>
                        <a:pt x="138" y="377"/>
                      </a:lnTo>
                      <a:lnTo>
                        <a:pt x="118" y="407"/>
                      </a:lnTo>
                      <a:lnTo>
                        <a:pt x="99" y="441"/>
                      </a:lnTo>
                      <a:lnTo>
                        <a:pt x="83" y="474"/>
                      </a:lnTo>
                      <a:lnTo>
                        <a:pt x="67" y="508"/>
                      </a:lnTo>
                      <a:lnTo>
                        <a:pt x="53" y="543"/>
                      </a:lnTo>
                      <a:lnTo>
                        <a:pt x="41" y="579"/>
                      </a:lnTo>
                      <a:lnTo>
                        <a:pt x="30" y="614"/>
                      </a:lnTo>
                      <a:lnTo>
                        <a:pt x="21" y="651"/>
                      </a:lnTo>
                      <a:lnTo>
                        <a:pt x="13" y="687"/>
                      </a:lnTo>
                      <a:lnTo>
                        <a:pt x="8" y="725"/>
                      </a:lnTo>
                      <a:lnTo>
                        <a:pt x="3" y="762"/>
                      </a:lnTo>
                      <a:lnTo>
                        <a:pt x="1" y="800"/>
                      </a:lnTo>
                      <a:lnTo>
                        <a:pt x="0" y="837"/>
                      </a:lnTo>
                      <a:lnTo>
                        <a:pt x="1" y="875"/>
                      </a:lnTo>
                      <a:lnTo>
                        <a:pt x="3" y="913"/>
                      </a:lnTo>
                      <a:lnTo>
                        <a:pt x="8" y="949"/>
                      </a:lnTo>
                      <a:lnTo>
                        <a:pt x="13" y="987"/>
                      </a:lnTo>
                      <a:lnTo>
                        <a:pt x="21" y="1023"/>
                      </a:lnTo>
                      <a:lnTo>
                        <a:pt x="30" y="1060"/>
                      </a:lnTo>
                      <a:lnTo>
                        <a:pt x="41" y="1096"/>
                      </a:lnTo>
                      <a:lnTo>
                        <a:pt x="53" y="1131"/>
                      </a:lnTo>
                      <a:lnTo>
                        <a:pt x="67" y="1166"/>
                      </a:lnTo>
                      <a:lnTo>
                        <a:pt x="83" y="1200"/>
                      </a:lnTo>
                      <a:lnTo>
                        <a:pt x="99" y="1234"/>
                      </a:lnTo>
                      <a:lnTo>
                        <a:pt x="118" y="1266"/>
                      </a:lnTo>
                      <a:lnTo>
                        <a:pt x="138" y="1298"/>
                      </a:lnTo>
                      <a:lnTo>
                        <a:pt x="159" y="1329"/>
                      </a:lnTo>
                      <a:lnTo>
                        <a:pt x="182" y="1359"/>
                      </a:lnTo>
                      <a:lnTo>
                        <a:pt x="207" y="1388"/>
                      </a:lnTo>
                      <a:lnTo>
                        <a:pt x="232" y="1415"/>
                      </a:lnTo>
                      <a:lnTo>
                        <a:pt x="259" y="1442"/>
                      </a:lnTo>
                      <a:lnTo>
                        <a:pt x="286" y="1467"/>
                      </a:lnTo>
                      <a:lnTo>
                        <a:pt x="315" y="1492"/>
                      </a:lnTo>
                      <a:lnTo>
                        <a:pt x="345" y="1514"/>
                      </a:lnTo>
                      <a:lnTo>
                        <a:pt x="376" y="1536"/>
                      </a:lnTo>
                      <a:lnTo>
                        <a:pt x="407" y="1556"/>
                      </a:lnTo>
                      <a:lnTo>
                        <a:pt x="440" y="1575"/>
                      </a:lnTo>
                      <a:lnTo>
                        <a:pt x="473" y="1591"/>
                      </a:lnTo>
                      <a:lnTo>
                        <a:pt x="507" y="1607"/>
                      </a:lnTo>
                      <a:lnTo>
                        <a:pt x="543" y="1621"/>
                      </a:lnTo>
                      <a:lnTo>
                        <a:pt x="578" y="1633"/>
                      </a:lnTo>
                      <a:lnTo>
                        <a:pt x="613" y="1644"/>
                      </a:lnTo>
                      <a:lnTo>
                        <a:pt x="650" y="1653"/>
                      </a:lnTo>
                      <a:lnTo>
                        <a:pt x="686" y="1661"/>
                      </a:lnTo>
                      <a:lnTo>
                        <a:pt x="724" y="1666"/>
                      </a:lnTo>
                      <a:lnTo>
                        <a:pt x="762" y="1671"/>
                      </a:lnTo>
                      <a:lnTo>
                        <a:pt x="799" y="1673"/>
                      </a:lnTo>
                      <a:lnTo>
                        <a:pt x="837" y="1674"/>
                      </a:lnTo>
                      <a:lnTo>
                        <a:pt x="874" y="1673"/>
                      </a:lnTo>
                      <a:lnTo>
                        <a:pt x="911" y="1671"/>
                      </a:lnTo>
                      <a:lnTo>
                        <a:pt x="948" y="1666"/>
                      </a:lnTo>
                      <a:lnTo>
                        <a:pt x="986" y="1661"/>
                      </a:lnTo>
                      <a:lnTo>
                        <a:pt x="1022" y="1653"/>
                      </a:lnTo>
                      <a:lnTo>
                        <a:pt x="1059" y="1644"/>
                      </a:lnTo>
                      <a:lnTo>
                        <a:pt x="1094" y="1633"/>
                      </a:lnTo>
                      <a:lnTo>
                        <a:pt x="1130" y="1621"/>
                      </a:lnTo>
                      <a:lnTo>
                        <a:pt x="1165" y="1607"/>
                      </a:lnTo>
                      <a:lnTo>
                        <a:pt x="1199" y="1591"/>
                      </a:lnTo>
                      <a:lnTo>
                        <a:pt x="1232" y="1575"/>
                      </a:lnTo>
                      <a:lnTo>
                        <a:pt x="1266" y="1556"/>
                      </a:lnTo>
                      <a:lnTo>
                        <a:pt x="1296" y="1536"/>
                      </a:lnTo>
                      <a:lnTo>
                        <a:pt x="1327" y="1514"/>
                      </a:lnTo>
                      <a:lnTo>
                        <a:pt x="1357" y="1492"/>
                      </a:lnTo>
                      <a:lnTo>
                        <a:pt x="1386" y="1467"/>
                      </a:lnTo>
                      <a:lnTo>
                        <a:pt x="1415" y="1442"/>
                      </a:lnTo>
                      <a:lnTo>
                        <a:pt x="1441" y="1415"/>
                      </a:lnTo>
                      <a:lnTo>
                        <a:pt x="1466" y="1388"/>
                      </a:lnTo>
                      <a:lnTo>
                        <a:pt x="1490" y="1359"/>
                      </a:lnTo>
                      <a:lnTo>
                        <a:pt x="1513" y="1329"/>
                      </a:lnTo>
                      <a:lnTo>
                        <a:pt x="1534" y="1298"/>
                      </a:lnTo>
                      <a:lnTo>
                        <a:pt x="1554" y="1266"/>
                      </a:lnTo>
                      <a:lnTo>
                        <a:pt x="1573" y="1234"/>
                      </a:lnTo>
                      <a:lnTo>
                        <a:pt x="1589" y="1200"/>
                      </a:lnTo>
                      <a:lnTo>
                        <a:pt x="1605" y="1166"/>
                      </a:lnTo>
                      <a:lnTo>
                        <a:pt x="1619" y="1131"/>
                      </a:lnTo>
                      <a:lnTo>
                        <a:pt x="1631" y="1096"/>
                      </a:lnTo>
                      <a:lnTo>
                        <a:pt x="1642" y="1060"/>
                      </a:lnTo>
                      <a:lnTo>
                        <a:pt x="1651" y="1023"/>
                      </a:lnTo>
                      <a:lnTo>
                        <a:pt x="1659" y="987"/>
                      </a:lnTo>
                      <a:lnTo>
                        <a:pt x="1665" y="949"/>
                      </a:lnTo>
                      <a:lnTo>
                        <a:pt x="1669" y="913"/>
                      </a:lnTo>
                      <a:lnTo>
                        <a:pt x="1672" y="875"/>
                      </a:lnTo>
                      <a:lnTo>
                        <a:pt x="1672" y="837"/>
                      </a:lnTo>
                      <a:close/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63311" name="Freeform 143"/>
              <p:cNvSpPr>
                <a:spLocks/>
              </p:cNvSpPr>
              <p:nvPr/>
            </p:nvSpPr>
            <p:spPr bwMode="auto">
              <a:xfrm>
                <a:off x="787" y="494"/>
                <a:ext cx="909" cy="911"/>
              </a:xfrm>
              <a:custGeom>
                <a:avLst/>
                <a:gdLst>
                  <a:gd name="T0" fmla="*/ 2949 w 2952"/>
                  <a:gd name="T1" fmla="*/ 1376 h 2954"/>
                  <a:gd name="T2" fmla="*/ 2931 w 2952"/>
                  <a:gd name="T3" fmla="*/ 1227 h 2954"/>
                  <a:gd name="T4" fmla="*/ 2897 w 2952"/>
                  <a:gd name="T5" fmla="*/ 1078 h 2954"/>
                  <a:gd name="T6" fmla="*/ 2849 w 2952"/>
                  <a:gd name="T7" fmla="*/ 935 h 2954"/>
                  <a:gd name="T8" fmla="*/ 2786 w 2952"/>
                  <a:gd name="T9" fmla="*/ 798 h 2954"/>
                  <a:gd name="T10" fmla="*/ 2710 w 2952"/>
                  <a:gd name="T11" fmla="*/ 667 h 2954"/>
                  <a:gd name="T12" fmla="*/ 2621 w 2952"/>
                  <a:gd name="T13" fmla="*/ 545 h 2954"/>
                  <a:gd name="T14" fmla="*/ 2520 w 2952"/>
                  <a:gd name="T15" fmla="*/ 433 h 2954"/>
                  <a:gd name="T16" fmla="*/ 2407 w 2952"/>
                  <a:gd name="T17" fmla="*/ 331 h 2954"/>
                  <a:gd name="T18" fmla="*/ 2286 w 2952"/>
                  <a:gd name="T19" fmla="*/ 242 h 2954"/>
                  <a:gd name="T20" fmla="*/ 2155 w 2952"/>
                  <a:gd name="T21" fmla="*/ 165 h 2954"/>
                  <a:gd name="T22" fmla="*/ 2017 w 2952"/>
                  <a:gd name="T23" fmla="*/ 102 h 2954"/>
                  <a:gd name="T24" fmla="*/ 1875 w 2952"/>
                  <a:gd name="T25" fmla="*/ 55 h 2954"/>
                  <a:gd name="T26" fmla="*/ 1726 w 2952"/>
                  <a:gd name="T27" fmla="*/ 22 h 2954"/>
                  <a:gd name="T28" fmla="*/ 1577 w 2952"/>
                  <a:gd name="T29" fmla="*/ 3 h 2954"/>
                  <a:gd name="T30" fmla="*/ 1426 w 2952"/>
                  <a:gd name="T31" fmla="*/ 1 h 2954"/>
                  <a:gd name="T32" fmla="*/ 1276 w 2952"/>
                  <a:gd name="T33" fmla="*/ 14 h 2954"/>
                  <a:gd name="T34" fmla="*/ 1126 w 2952"/>
                  <a:gd name="T35" fmla="*/ 42 h 2954"/>
                  <a:gd name="T36" fmla="*/ 982 w 2952"/>
                  <a:gd name="T37" fmla="*/ 85 h 2954"/>
                  <a:gd name="T38" fmla="*/ 842 w 2952"/>
                  <a:gd name="T39" fmla="*/ 143 h 2954"/>
                  <a:gd name="T40" fmla="*/ 710 w 2952"/>
                  <a:gd name="T41" fmla="*/ 215 h 2954"/>
                  <a:gd name="T42" fmla="*/ 585 w 2952"/>
                  <a:gd name="T43" fmla="*/ 300 h 2954"/>
                  <a:gd name="T44" fmla="*/ 469 w 2952"/>
                  <a:gd name="T45" fmla="*/ 398 h 2954"/>
                  <a:gd name="T46" fmla="*/ 364 w 2952"/>
                  <a:gd name="T47" fmla="*/ 506 h 2954"/>
                  <a:gd name="T48" fmla="*/ 271 w 2952"/>
                  <a:gd name="T49" fmla="*/ 625 h 2954"/>
                  <a:gd name="T50" fmla="*/ 190 w 2952"/>
                  <a:gd name="T51" fmla="*/ 753 h 2954"/>
                  <a:gd name="T52" fmla="*/ 123 w 2952"/>
                  <a:gd name="T53" fmla="*/ 888 h 2954"/>
                  <a:gd name="T54" fmla="*/ 70 w 2952"/>
                  <a:gd name="T55" fmla="*/ 1030 h 2954"/>
                  <a:gd name="T56" fmla="*/ 31 w 2952"/>
                  <a:gd name="T57" fmla="*/ 1177 h 2954"/>
                  <a:gd name="T58" fmla="*/ 8 w 2952"/>
                  <a:gd name="T59" fmla="*/ 1326 h 2954"/>
                  <a:gd name="T60" fmla="*/ 0 w 2952"/>
                  <a:gd name="T61" fmla="*/ 1477 h 2954"/>
                  <a:gd name="T62" fmla="*/ 8 w 2952"/>
                  <a:gd name="T63" fmla="*/ 1628 h 2954"/>
                  <a:gd name="T64" fmla="*/ 31 w 2952"/>
                  <a:gd name="T65" fmla="*/ 1778 h 2954"/>
                  <a:gd name="T66" fmla="*/ 70 w 2952"/>
                  <a:gd name="T67" fmla="*/ 1924 h 2954"/>
                  <a:gd name="T68" fmla="*/ 123 w 2952"/>
                  <a:gd name="T69" fmla="*/ 2065 h 2954"/>
                  <a:gd name="T70" fmla="*/ 190 w 2952"/>
                  <a:gd name="T71" fmla="*/ 2201 h 2954"/>
                  <a:gd name="T72" fmla="*/ 271 w 2952"/>
                  <a:gd name="T73" fmla="*/ 2328 h 2954"/>
                  <a:gd name="T74" fmla="*/ 364 w 2952"/>
                  <a:gd name="T75" fmla="*/ 2448 h 2954"/>
                  <a:gd name="T76" fmla="*/ 469 w 2952"/>
                  <a:gd name="T77" fmla="*/ 2556 h 2954"/>
                  <a:gd name="T78" fmla="*/ 585 w 2952"/>
                  <a:gd name="T79" fmla="*/ 2655 h 2954"/>
                  <a:gd name="T80" fmla="*/ 710 w 2952"/>
                  <a:gd name="T81" fmla="*/ 2740 h 2954"/>
                  <a:gd name="T82" fmla="*/ 842 w 2952"/>
                  <a:gd name="T83" fmla="*/ 2811 h 2954"/>
                  <a:gd name="T84" fmla="*/ 982 w 2952"/>
                  <a:gd name="T85" fmla="*/ 2869 h 2954"/>
                  <a:gd name="T86" fmla="*/ 1126 w 2952"/>
                  <a:gd name="T87" fmla="*/ 2912 h 2954"/>
                  <a:gd name="T88" fmla="*/ 1276 w 2952"/>
                  <a:gd name="T89" fmla="*/ 2941 h 2954"/>
                  <a:gd name="T90" fmla="*/ 1426 w 2952"/>
                  <a:gd name="T91" fmla="*/ 2953 h 2954"/>
                  <a:gd name="T92" fmla="*/ 1577 w 2952"/>
                  <a:gd name="T93" fmla="*/ 2951 h 2954"/>
                  <a:gd name="T94" fmla="*/ 1726 w 2952"/>
                  <a:gd name="T95" fmla="*/ 2933 h 2954"/>
                  <a:gd name="T96" fmla="*/ 1875 w 2952"/>
                  <a:gd name="T97" fmla="*/ 2900 h 2954"/>
                  <a:gd name="T98" fmla="*/ 2017 w 2952"/>
                  <a:gd name="T99" fmla="*/ 2851 h 2954"/>
                  <a:gd name="T100" fmla="*/ 2155 w 2952"/>
                  <a:gd name="T101" fmla="*/ 2788 h 2954"/>
                  <a:gd name="T102" fmla="*/ 2286 w 2952"/>
                  <a:gd name="T103" fmla="*/ 2712 h 2954"/>
                  <a:gd name="T104" fmla="*/ 2407 w 2952"/>
                  <a:gd name="T105" fmla="*/ 2622 h 2954"/>
                  <a:gd name="T106" fmla="*/ 2520 w 2952"/>
                  <a:gd name="T107" fmla="*/ 2522 h 2954"/>
                  <a:gd name="T108" fmla="*/ 2621 w 2952"/>
                  <a:gd name="T109" fmla="*/ 2409 h 2954"/>
                  <a:gd name="T110" fmla="*/ 2710 w 2952"/>
                  <a:gd name="T111" fmla="*/ 2288 h 2954"/>
                  <a:gd name="T112" fmla="*/ 2786 w 2952"/>
                  <a:gd name="T113" fmla="*/ 2157 h 2954"/>
                  <a:gd name="T114" fmla="*/ 2849 w 2952"/>
                  <a:gd name="T115" fmla="*/ 2019 h 2954"/>
                  <a:gd name="T116" fmla="*/ 2897 w 2952"/>
                  <a:gd name="T117" fmla="*/ 1875 h 2954"/>
                  <a:gd name="T118" fmla="*/ 2931 w 2952"/>
                  <a:gd name="T119" fmla="*/ 1728 h 2954"/>
                  <a:gd name="T120" fmla="*/ 2949 w 2952"/>
                  <a:gd name="T121" fmla="*/ 1578 h 29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952" h="2954">
                    <a:moveTo>
                      <a:pt x="2952" y="1477"/>
                    </a:moveTo>
                    <a:lnTo>
                      <a:pt x="2951" y="1427"/>
                    </a:lnTo>
                    <a:lnTo>
                      <a:pt x="2949" y="1376"/>
                    </a:lnTo>
                    <a:lnTo>
                      <a:pt x="2944" y="1326"/>
                    </a:lnTo>
                    <a:lnTo>
                      <a:pt x="2939" y="1276"/>
                    </a:lnTo>
                    <a:lnTo>
                      <a:pt x="2931" y="1227"/>
                    </a:lnTo>
                    <a:lnTo>
                      <a:pt x="2921" y="1177"/>
                    </a:lnTo>
                    <a:lnTo>
                      <a:pt x="2910" y="1127"/>
                    </a:lnTo>
                    <a:lnTo>
                      <a:pt x="2897" y="1078"/>
                    </a:lnTo>
                    <a:lnTo>
                      <a:pt x="2883" y="1030"/>
                    </a:lnTo>
                    <a:lnTo>
                      <a:pt x="2867" y="982"/>
                    </a:lnTo>
                    <a:lnTo>
                      <a:pt x="2849" y="935"/>
                    </a:lnTo>
                    <a:lnTo>
                      <a:pt x="2830" y="888"/>
                    </a:lnTo>
                    <a:lnTo>
                      <a:pt x="2810" y="843"/>
                    </a:lnTo>
                    <a:lnTo>
                      <a:pt x="2786" y="798"/>
                    </a:lnTo>
                    <a:lnTo>
                      <a:pt x="2763" y="753"/>
                    </a:lnTo>
                    <a:lnTo>
                      <a:pt x="2738" y="709"/>
                    </a:lnTo>
                    <a:lnTo>
                      <a:pt x="2710" y="667"/>
                    </a:lnTo>
                    <a:lnTo>
                      <a:pt x="2683" y="625"/>
                    </a:lnTo>
                    <a:lnTo>
                      <a:pt x="2653" y="584"/>
                    </a:lnTo>
                    <a:lnTo>
                      <a:pt x="2621" y="545"/>
                    </a:lnTo>
                    <a:lnTo>
                      <a:pt x="2589" y="506"/>
                    </a:lnTo>
                    <a:lnTo>
                      <a:pt x="2555" y="469"/>
                    </a:lnTo>
                    <a:lnTo>
                      <a:pt x="2520" y="433"/>
                    </a:lnTo>
                    <a:lnTo>
                      <a:pt x="2484" y="398"/>
                    </a:lnTo>
                    <a:lnTo>
                      <a:pt x="2446" y="363"/>
                    </a:lnTo>
                    <a:lnTo>
                      <a:pt x="2407" y="331"/>
                    </a:lnTo>
                    <a:lnTo>
                      <a:pt x="2368" y="300"/>
                    </a:lnTo>
                    <a:lnTo>
                      <a:pt x="2328" y="270"/>
                    </a:lnTo>
                    <a:lnTo>
                      <a:pt x="2286" y="242"/>
                    </a:lnTo>
                    <a:lnTo>
                      <a:pt x="2243" y="215"/>
                    </a:lnTo>
                    <a:lnTo>
                      <a:pt x="2200" y="190"/>
                    </a:lnTo>
                    <a:lnTo>
                      <a:pt x="2155" y="165"/>
                    </a:lnTo>
                    <a:lnTo>
                      <a:pt x="2110" y="143"/>
                    </a:lnTo>
                    <a:lnTo>
                      <a:pt x="2065" y="122"/>
                    </a:lnTo>
                    <a:lnTo>
                      <a:pt x="2017" y="102"/>
                    </a:lnTo>
                    <a:lnTo>
                      <a:pt x="1971" y="85"/>
                    </a:lnTo>
                    <a:lnTo>
                      <a:pt x="1923" y="69"/>
                    </a:lnTo>
                    <a:lnTo>
                      <a:pt x="1875" y="55"/>
                    </a:lnTo>
                    <a:lnTo>
                      <a:pt x="1826" y="42"/>
                    </a:lnTo>
                    <a:lnTo>
                      <a:pt x="1776" y="31"/>
                    </a:lnTo>
                    <a:lnTo>
                      <a:pt x="1726" y="22"/>
                    </a:lnTo>
                    <a:lnTo>
                      <a:pt x="1677" y="14"/>
                    </a:lnTo>
                    <a:lnTo>
                      <a:pt x="1627" y="7"/>
                    </a:lnTo>
                    <a:lnTo>
                      <a:pt x="1577" y="3"/>
                    </a:lnTo>
                    <a:lnTo>
                      <a:pt x="1526" y="1"/>
                    </a:lnTo>
                    <a:lnTo>
                      <a:pt x="1477" y="0"/>
                    </a:lnTo>
                    <a:lnTo>
                      <a:pt x="1426" y="1"/>
                    </a:lnTo>
                    <a:lnTo>
                      <a:pt x="1375" y="3"/>
                    </a:lnTo>
                    <a:lnTo>
                      <a:pt x="1325" y="7"/>
                    </a:lnTo>
                    <a:lnTo>
                      <a:pt x="1276" y="14"/>
                    </a:lnTo>
                    <a:lnTo>
                      <a:pt x="1226" y="22"/>
                    </a:lnTo>
                    <a:lnTo>
                      <a:pt x="1176" y="31"/>
                    </a:lnTo>
                    <a:lnTo>
                      <a:pt x="1126" y="42"/>
                    </a:lnTo>
                    <a:lnTo>
                      <a:pt x="1078" y="55"/>
                    </a:lnTo>
                    <a:lnTo>
                      <a:pt x="1030" y="69"/>
                    </a:lnTo>
                    <a:lnTo>
                      <a:pt x="982" y="85"/>
                    </a:lnTo>
                    <a:lnTo>
                      <a:pt x="935" y="102"/>
                    </a:lnTo>
                    <a:lnTo>
                      <a:pt x="889" y="122"/>
                    </a:lnTo>
                    <a:lnTo>
                      <a:pt x="842" y="143"/>
                    </a:lnTo>
                    <a:lnTo>
                      <a:pt x="797" y="165"/>
                    </a:lnTo>
                    <a:lnTo>
                      <a:pt x="753" y="190"/>
                    </a:lnTo>
                    <a:lnTo>
                      <a:pt x="710" y="215"/>
                    </a:lnTo>
                    <a:lnTo>
                      <a:pt x="667" y="242"/>
                    </a:lnTo>
                    <a:lnTo>
                      <a:pt x="625" y="270"/>
                    </a:lnTo>
                    <a:lnTo>
                      <a:pt x="585" y="300"/>
                    </a:lnTo>
                    <a:lnTo>
                      <a:pt x="545" y="331"/>
                    </a:lnTo>
                    <a:lnTo>
                      <a:pt x="506" y="363"/>
                    </a:lnTo>
                    <a:lnTo>
                      <a:pt x="469" y="398"/>
                    </a:lnTo>
                    <a:lnTo>
                      <a:pt x="432" y="433"/>
                    </a:lnTo>
                    <a:lnTo>
                      <a:pt x="398" y="469"/>
                    </a:lnTo>
                    <a:lnTo>
                      <a:pt x="364" y="506"/>
                    </a:lnTo>
                    <a:lnTo>
                      <a:pt x="332" y="545"/>
                    </a:lnTo>
                    <a:lnTo>
                      <a:pt x="301" y="584"/>
                    </a:lnTo>
                    <a:lnTo>
                      <a:pt x="271" y="625"/>
                    </a:lnTo>
                    <a:lnTo>
                      <a:pt x="242" y="667"/>
                    </a:lnTo>
                    <a:lnTo>
                      <a:pt x="216" y="709"/>
                    </a:lnTo>
                    <a:lnTo>
                      <a:pt x="190" y="753"/>
                    </a:lnTo>
                    <a:lnTo>
                      <a:pt x="166" y="798"/>
                    </a:lnTo>
                    <a:lnTo>
                      <a:pt x="144" y="843"/>
                    </a:lnTo>
                    <a:lnTo>
                      <a:pt x="123" y="888"/>
                    </a:lnTo>
                    <a:lnTo>
                      <a:pt x="103" y="935"/>
                    </a:lnTo>
                    <a:lnTo>
                      <a:pt x="85" y="982"/>
                    </a:lnTo>
                    <a:lnTo>
                      <a:pt x="70" y="1030"/>
                    </a:lnTo>
                    <a:lnTo>
                      <a:pt x="55" y="1078"/>
                    </a:lnTo>
                    <a:lnTo>
                      <a:pt x="42" y="1127"/>
                    </a:lnTo>
                    <a:lnTo>
                      <a:pt x="31" y="1177"/>
                    </a:lnTo>
                    <a:lnTo>
                      <a:pt x="22" y="1227"/>
                    </a:lnTo>
                    <a:lnTo>
                      <a:pt x="14" y="1276"/>
                    </a:lnTo>
                    <a:lnTo>
                      <a:pt x="8" y="1326"/>
                    </a:lnTo>
                    <a:lnTo>
                      <a:pt x="3" y="1376"/>
                    </a:lnTo>
                    <a:lnTo>
                      <a:pt x="1" y="1427"/>
                    </a:lnTo>
                    <a:lnTo>
                      <a:pt x="0" y="1477"/>
                    </a:lnTo>
                    <a:lnTo>
                      <a:pt x="1" y="1527"/>
                    </a:lnTo>
                    <a:lnTo>
                      <a:pt x="3" y="1578"/>
                    </a:lnTo>
                    <a:lnTo>
                      <a:pt x="8" y="1628"/>
                    </a:lnTo>
                    <a:lnTo>
                      <a:pt x="14" y="1679"/>
                    </a:lnTo>
                    <a:lnTo>
                      <a:pt x="22" y="1728"/>
                    </a:lnTo>
                    <a:lnTo>
                      <a:pt x="31" y="1778"/>
                    </a:lnTo>
                    <a:lnTo>
                      <a:pt x="42" y="1827"/>
                    </a:lnTo>
                    <a:lnTo>
                      <a:pt x="55" y="1875"/>
                    </a:lnTo>
                    <a:lnTo>
                      <a:pt x="70" y="1924"/>
                    </a:lnTo>
                    <a:lnTo>
                      <a:pt x="85" y="1971"/>
                    </a:lnTo>
                    <a:lnTo>
                      <a:pt x="103" y="2019"/>
                    </a:lnTo>
                    <a:lnTo>
                      <a:pt x="123" y="2065"/>
                    </a:lnTo>
                    <a:lnTo>
                      <a:pt x="144" y="2112"/>
                    </a:lnTo>
                    <a:lnTo>
                      <a:pt x="166" y="2157"/>
                    </a:lnTo>
                    <a:lnTo>
                      <a:pt x="190" y="2201"/>
                    </a:lnTo>
                    <a:lnTo>
                      <a:pt x="216" y="2244"/>
                    </a:lnTo>
                    <a:lnTo>
                      <a:pt x="242" y="2288"/>
                    </a:lnTo>
                    <a:lnTo>
                      <a:pt x="271" y="2328"/>
                    </a:lnTo>
                    <a:lnTo>
                      <a:pt x="301" y="2369"/>
                    </a:lnTo>
                    <a:lnTo>
                      <a:pt x="332" y="2409"/>
                    </a:lnTo>
                    <a:lnTo>
                      <a:pt x="364" y="2448"/>
                    </a:lnTo>
                    <a:lnTo>
                      <a:pt x="398" y="2485"/>
                    </a:lnTo>
                    <a:lnTo>
                      <a:pt x="432" y="2522"/>
                    </a:lnTo>
                    <a:lnTo>
                      <a:pt x="469" y="2556"/>
                    </a:lnTo>
                    <a:lnTo>
                      <a:pt x="506" y="2590"/>
                    </a:lnTo>
                    <a:lnTo>
                      <a:pt x="545" y="2622"/>
                    </a:lnTo>
                    <a:lnTo>
                      <a:pt x="585" y="2655"/>
                    </a:lnTo>
                    <a:lnTo>
                      <a:pt x="625" y="2683"/>
                    </a:lnTo>
                    <a:lnTo>
                      <a:pt x="667" y="2712"/>
                    </a:lnTo>
                    <a:lnTo>
                      <a:pt x="710" y="2740"/>
                    </a:lnTo>
                    <a:lnTo>
                      <a:pt x="753" y="2765"/>
                    </a:lnTo>
                    <a:lnTo>
                      <a:pt x="797" y="2788"/>
                    </a:lnTo>
                    <a:lnTo>
                      <a:pt x="842" y="2811"/>
                    </a:lnTo>
                    <a:lnTo>
                      <a:pt x="889" y="2831"/>
                    </a:lnTo>
                    <a:lnTo>
                      <a:pt x="935" y="2851"/>
                    </a:lnTo>
                    <a:lnTo>
                      <a:pt x="982" y="2869"/>
                    </a:lnTo>
                    <a:lnTo>
                      <a:pt x="1030" y="2884"/>
                    </a:lnTo>
                    <a:lnTo>
                      <a:pt x="1078" y="2900"/>
                    </a:lnTo>
                    <a:lnTo>
                      <a:pt x="1126" y="2912"/>
                    </a:lnTo>
                    <a:lnTo>
                      <a:pt x="1176" y="2923"/>
                    </a:lnTo>
                    <a:lnTo>
                      <a:pt x="1226" y="2933"/>
                    </a:lnTo>
                    <a:lnTo>
                      <a:pt x="1276" y="2941"/>
                    </a:lnTo>
                    <a:lnTo>
                      <a:pt x="1325" y="2946"/>
                    </a:lnTo>
                    <a:lnTo>
                      <a:pt x="1375" y="2951"/>
                    </a:lnTo>
                    <a:lnTo>
                      <a:pt x="1426" y="2953"/>
                    </a:lnTo>
                    <a:lnTo>
                      <a:pt x="1477" y="2954"/>
                    </a:lnTo>
                    <a:lnTo>
                      <a:pt x="1526" y="2953"/>
                    </a:lnTo>
                    <a:lnTo>
                      <a:pt x="1577" y="2951"/>
                    </a:lnTo>
                    <a:lnTo>
                      <a:pt x="1627" y="2946"/>
                    </a:lnTo>
                    <a:lnTo>
                      <a:pt x="1677" y="2941"/>
                    </a:lnTo>
                    <a:lnTo>
                      <a:pt x="1726" y="2933"/>
                    </a:lnTo>
                    <a:lnTo>
                      <a:pt x="1776" y="2923"/>
                    </a:lnTo>
                    <a:lnTo>
                      <a:pt x="1826" y="2912"/>
                    </a:lnTo>
                    <a:lnTo>
                      <a:pt x="1875" y="2900"/>
                    </a:lnTo>
                    <a:lnTo>
                      <a:pt x="1923" y="2884"/>
                    </a:lnTo>
                    <a:lnTo>
                      <a:pt x="1971" y="2869"/>
                    </a:lnTo>
                    <a:lnTo>
                      <a:pt x="2017" y="2851"/>
                    </a:lnTo>
                    <a:lnTo>
                      <a:pt x="2065" y="2831"/>
                    </a:lnTo>
                    <a:lnTo>
                      <a:pt x="2110" y="2811"/>
                    </a:lnTo>
                    <a:lnTo>
                      <a:pt x="2155" y="2788"/>
                    </a:lnTo>
                    <a:lnTo>
                      <a:pt x="2200" y="2765"/>
                    </a:lnTo>
                    <a:lnTo>
                      <a:pt x="2243" y="2740"/>
                    </a:lnTo>
                    <a:lnTo>
                      <a:pt x="2286" y="2712"/>
                    </a:lnTo>
                    <a:lnTo>
                      <a:pt x="2328" y="2683"/>
                    </a:lnTo>
                    <a:lnTo>
                      <a:pt x="2368" y="2655"/>
                    </a:lnTo>
                    <a:lnTo>
                      <a:pt x="2407" y="2622"/>
                    </a:lnTo>
                    <a:lnTo>
                      <a:pt x="2446" y="2590"/>
                    </a:lnTo>
                    <a:lnTo>
                      <a:pt x="2484" y="2556"/>
                    </a:lnTo>
                    <a:lnTo>
                      <a:pt x="2520" y="2522"/>
                    </a:lnTo>
                    <a:lnTo>
                      <a:pt x="2555" y="2485"/>
                    </a:lnTo>
                    <a:lnTo>
                      <a:pt x="2589" y="2448"/>
                    </a:lnTo>
                    <a:lnTo>
                      <a:pt x="2621" y="2409"/>
                    </a:lnTo>
                    <a:lnTo>
                      <a:pt x="2653" y="2369"/>
                    </a:lnTo>
                    <a:lnTo>
                      <a:pt x="2683" y="2328"/>
                    </a:lnTo>
                    <a:lnTo>
                      <a:pt x="2710" y="2288"/>
                    </a:lnTo>
                    <a:lnTo>
                      <a:pt x="2738" y="2244"/>
                    </a:lnTo>
                    <a:lnTo>
                      <a:pt x="2763" y="2201"/>
                    </a:lnTo>
                    <a:lnTo>
                      <a:pt x="2786" y="2157"/>
                    </a:lnTo>
                    <a:lnTo>
                      <a:pt x="2810" y="2112"/>
                    </a:lnTo>
                    <a:lnTo>
                      <a:pt x="2830" y="2065"/>
                    </a:lnTo>
                    <a:lnTo>
                      <a:pt x="2849" y="2019"/>
                    </a:lnTo>
                    <a:lnTo>
                      <a:pt x="2867" y="1971"/>
                    </a:lnTo>
                    <a:lnTo>
                      <a:pt x="2883" y="1924"/>
                    </a:lnTo>
                    <a:lnTo>
                      <a:pt x="2897" y="1875"/>
                    </a:lnTo>
                    <a:lnTo>
                      <a:pt x="2910" y="1827"/>
                    </a:lnTo>
                    <a:lnTo>
                      <a:pt x="2921" y="1778"/>
                    </a:lnTo>
                    <a:lnTo>
                      <a:pt x="2931" y="1728"/>
                    </a:lnTo>
                    <a:lnTo>
                      <a:pt x="2939" y="1679"/>
                    </a:lnTo>
                    <a:lnTo>
                      <a:pt x="2944" y="1628"/>
                    </a:lnTo>
                    <a:lnTo>
                      <a:pt x="2949" y="1578"/>
                    </a:lnTo>
                    <a:lnTo>
                      <a:pt x="2951" y="1527"/>
                    </a:lnTo>
                    <a:lnTo>
                      <a:pt x="2952" y="1477"/>
                    </a:lnTo>
                    <a:close/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63312" name="Group 144"/>
            <p:cNvGrpSpPr>
              <a:grpSpLocks/>
            </p:cNvGrpSpPr>
            <p:nvPr/>
          </p:nvGrpSpPr>
          <p:grpSpPr bwMode="auto">
            <a:xfrm>
              <a:off x="1249363" y="4035426"/>
              <a:ext cx="1443038" cy="1108075"/>
              <a:chOff x="787" y="2542"/>
              <a:chExt cx="909" cy="698"/>
            </a:xfrm>
          </p:grpSpPr>
          <p:sp>
            <p:nvSpPr>
              <p:cNvPr id="263313" name="Line 145"/>
              <p:cNvSpPr>
                <a:spLocks noChangeShapeType="1"/>
              </p:cNvSpPr>
              <p:nvPr/>
            </p:nvSpPr>
            <p:spPr bwMode="auto">
              <a:xfrm>
                <a:off x="787" y="2542"/>
                <a:ext cx="0" cy="69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314" name="Line 146"/>
              <p:cNvSpPr>
                <a:spLocks noChangeShapeType="1"/>
              </p:cNvSpPr>
              <p:nvPr/>
            </p:nvSpPr>
            <p:spPr bwMode="auto">
              <a:xfrm>
                <a:off x="787" y="3240"/>
                <a:ext cx="909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315" name="Line 147"/>
              <p:cNvSpPr>
                <a:spLocks noChangeShapeType="1"/>
              </p:cNvSpPr>
              <p:nvPr/>
            </p:nvSpPr>
            <p:spPr bwMode="auto">
              <a:xfrm flipV="1">
                <a:off x="1696" y="2542"/>
                <a:ext cx="0" cy="69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316" name="Line 148"/>
              <p:cNvSpPr>
                <a:spLocks noChangeShapeType="1"/>
              </p:cNvSpPr>
              <p:nvPr/>
            </p:nvSpPr>
            <p:spPr bwMode="auto">
              <a:xfrm>
                <a:off x="983" y="2542"/>
                <a:ext cx="0" cy="5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317" name="Line 149"/>
              <p:cNvSpPr>
                <a:spLocks noChangeShapeType="1"/>
              </p:cNvSpPr>
              <p:nvPr/>
            </p:nvSpPr>
            <p:spPr bwMode="auto">
              <a:xfrm>
                <a:off x="983" y="2617"/>
                <a:ext cx="0" cy="9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318" name="Line 150"/>
              <p:cNvSpPr>
                <a:spLocks noChangeShapeType="1"/>
              </p:cNvSpPr>
              <p:nvPr/>
            </p:nvSpPr>
            <p:spPr bwMode="auto">
              <a:xfrm>
                <a:off x="983" y="2732"/>
                <a:ext cx="0" cy="9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319" name="Line 151"/>
              <p:cNvSpPr>
                <a:spLocks noChangeShapeType="1"/>
              </p:cNvSpPr>
              <p:nvPr/>
            </p:nvSpPr>
            <p:spPr bwMode="auto">
              <a:xfrm>
                <a:off x="983" y="2846"/>
                <a:ext cx="0" cy="9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320" name="Line 152"/>
              <p:cNvSpPr>
                <a:spLocks noChangeShapeType="1"/>
              </p:cNvSpPr>
              <p:nvPr/>
            </p:nvSpPr>
            <p:spPr bwMode="auto">
              <a:xfrm>
                <a:off x="983" y="2959"/>
                <a:ext cx="0" cy="9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321" name="Line 153"/>
              <p:cNvSpPr>
                <a:spLocks noChangeShapeType="1"/>
              </p:cNvSpPr>
              <p:nvPr/>
            </p:nvSpPr>
            <p:spPr bwMode="auto">
              <a:xfrm>
                <a:off x="983" y="3073"/>
                <a:ext cx="0" cy="9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322" name="Line 154"/>
              <p:cNvSpPr>
                <a:spLocks noChangeShapeType="1"/>
              </p:cNvSpPr>
              <p:nvPr/>
            </p:nvSpPr>
            <p:spPr bwMode="auto">
              <a:xfrm>
                <a:off x="983" y="3188"/>
                <a:ext cx="0" cy="5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323" name="Line 155"/>
              <p:cNvSpPr>
                <a:spLocks noChangeShapeType="1"/>
              </p:cNvSpPr>
              <p:nvPr/>
            </p:nvSpPr>
            <p:spPr bwMode="auto">
              <a:xfrm>
                <a:off x="1500" y="2542"/>
                <a:ext cx="0" cy="5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324" name="Line 156"/>
              <p:cNvSpPr>
                <a:spLocks noChangeShapeType="1"/>
              </p:cNvSpPr>
              <p:nvPr/>
            </p:nvSpPr>
            <p:spPr bwMode="auto">
              <a:xfrm>
                <a:off x="1500" y="2617"/>
                <a:ext cx="0" cy="9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325" name="Line 157"/>
              <p:cNvSpPr>
                <a:spLocks noChangeShapeType="1"/>
              </p:cNvSpPr>
              <p:nvPr/>
            </p:nvSpPr>
            <p:spPr bwMode="auto">
              <a:xfrm>
                <a:off x="1500" y="2732"/>
                <a:ext cx="0" cy="9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326" name="Line 158"/>
              <p:cNvSpPr>
                <a:spLocks noChangeShapeType="1"/>
              </p:cNvSpPr>
              <p:nvPr/>
            </p:nvSpPr>
            <p:spPr bwMode="auto">
              <a:xfrm>
                <a:off x="1500" y="2846"/>
                <a:ext cx="0" cy="9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327" name="Line 159"/>
              <p:cNvSpPr>
                <a:spLocks noChangeShapeType="1"/>
              </p:cNvSpPr>
              <p:nvPr/>
            </p:nvSpPr>
            <p:spPr bwMode="auto">
              <a:xfrm>
                <a:off x="1500" y="2959"/>
                <a:ext cx="0" cy="9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328" name="Line 160"/>
              <p:cNvSpPr>
                <a:spLocks noChangeShapeType="1"/>
              </p:cNvSpPr>
              <p:nvPr/>
            </p:nvSpPr>
            <p:spPr bwMode="auto">
              <a:xfrm>
                <a:off x="1500" y="3073"/>
                <a:ext cx="0" cy="9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329" name="Line 161"/>
              <p:cNvSpPr>
                <a:spLocks noChangeShapeType="1"/>
              </p:cNvSpPr>
              <p:nvPr/>
            </p:nvSpPr>
            <p:spPr bwMode="auto">
              <a:xfrm>
                <a:off x="1500" y="3188"/>
                <a:ext cx="0" cy="5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330" name="Line 162"/>
              <p:cNvSpPr>
                <a:spLocks noChangeShapeType="1"/>
              </p:cNvSpPr>
              <p:nvPr/>
            </p:nvSpPr>
            <p:spPr bwMode="auto">
              <a:xfrm>
                <a:off x="787" y="2542"/>
                <a:ext cx="909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63331" name="Group 163"/>
            <p:cNvGrpSpPr>
              <a:grpSpLocks/>
            </p:cNvGrpSpPr>
            <p:nvPr/>
          </p:nvGrpSpPr>
          <p:grpSpPr bwMode="auto">
            <a:xfrm>
              <a:off x="4057651" y="784226"/>
              <a:ext cx="1333500" cy="1446213"/>
              <a:chOff x="2556" y="494"/>
              <a:chExt cx="840" cy="911"/>
            </a:xfrm>
          </p:grpSpPr>
          <p:sp>
            <p:nvSpPr>
              <p:cNvPr id="263332" name="Line 164"/>
              <p:cNvSpPr>
                <a:spLocks noChangeShapeType="1"/>
              </p:cNvSpPr>
              <p:nvPr/>
            </p:nvSpPr>
            <p:spPr bwMode="auto">
              <a:xfrm>
                <a:off x="2627" y="494"/>
                <a:ext cx="700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333" name="Line 165"/>
              <p:cNvSpPr>
                <a:spLocks noChangeShapeType="1"/>
              </p:cNvSpPr>
              <p:nvPr/>
            </p:nvSpPr>
            <p:spPr bwMode="auto">
              <a:xfrm>
                <a:off x="3327" y="494"/>
                <a:ext cx="0" cy="91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334" name="Line 166"/>
              <p:cNvSpPr>
                <a:spLocks noChangeShapeType="1"/>
              </p:cNvSpPr>
              <p:nvPr/>
            </p:nvSpPr>
            <p:spPr bwMode="auto">
              <a:xfrm flipH="1">
                <a:off x="2627" y="1405"/>
                <a:ext cx="700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335" name="Line 167"/>
              <p:cNvSpPr>
                <a:spLocks noChangeShapeType="1"/>
              </p:cNvSpPr>
              <p:nvPr/>
            </p:nvSpPr>
            <p:spPr bwMode="auto">
              <a:xfrm flipV="1">
                <a:off x="2627" y="494"/>
                <a:ext cx="0" cy="91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263336" name="Group 168"/>
              <p:cNvGrpSpPr>
                <a:grpSpLocks/>
              </p:cNvGrpSpPr>
              <p:nvPr/>
            </p:nvGrpSpPr>
            <p:grpSpPr bwMode="auto">
              <a:xfrm>
                <a:off x="2556" y="690"/>
                <a:ext cx="840" cy="517"/>
                <a:chOff x="2556" y="690"/>
                <a:chExt cx="840" cy="517"/>
              </a:xfrm>
            </p:grpSpPr>
            <p:sp>
              <p:nvSpPr>
                <p:cNvPr id="263337" name="Line 169"/>
                <p:cNvSpPr>
                  <a:spLocks noChangeShapeType="1"/>
                </p:cNvSpPr>
                <p:nvPr/>
              </p:nvSpPr>
              <p:spPr bwMode="auto">
                <a:xfrm>
                  <a:off x="2556" y="950"/>
                  <a:ext cx="218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3338" name="Line 170"/>
                <p:cNvSpPr>
                  <a:spLocks noChangeShapeType="1"/>
                </p:cNvSpPr>
                <p:nvPr/>
              </p:nvSpPr>
              <p:spPr bwMode="auto">
                <a:xfrm>
                  <a:off x="2813" y="950"/>
                  <a:ext cx="30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3339" name="Line 171"/>
                <p:cNvSpPr>
                  <a:spLocks noChangeShapeType="1"/>
                </p:cNvSpPr>
                <p:nvPr/>
              </p:nvSpPr>
              <p:spPr bwMode="auto">
                <a:xfrm>
                  <a:off x="2882" y="950"/>
                  <a:ext cx="188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3340" name="Line 172"/>
                <p:cNvSpPr>
                  <a:spLocks noChangeShapeType="1"/>
                </p:cNvSpPr>
                <p:nvPr/>
              </p:nvSpPr>
              <p:spPr bwMode="auto">
                <a:xfrm>
                  <a:off x="3109" y="950"/>
                  <a:ext cx="30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3341" name="Line 173"/>
                <p:cNvSpPr>
                  <a:spLocks noChangeShapeType="1"/>
                </p:cNvSpPr>
                <p:nvPr/>
              </p:nvSpPr>
              <p:spPr bwMode="auto">
                <a:xfrm>
                  <a:off x="3178" y="950"/>
                  <a:ext cx="218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3342" name="Line 174"/>
                <p:cNvSpPr>
                  <a:spLocks noChangeShapeType="1"/>
                </p:cNvSpPr>
                <p:nvPr/>
              </p:nvSpPr>
              <p:spPr bwMode="auto">
                <a:xfrm>
                  <a:off x="2627" y="690"/>
                  <a:ext cx="54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3343" name="Line 175"/>
                <p:cNvSpPr>
                  <a:spLocks noChangeShapeType="1"/>
                </p:cNvSpPr>
                <p:nvPr/>
              </p:nvSpPr>
              <p:spPr bwMode="auto">
                <a:xfrm>
                  <a:off x="2705" y="690"/>
                  <a:ext cx="91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3344" name="Line 176"/>
                <p:cNvSpPr>
                  <a:spLocks noChangeShapeType="1"/>
                </p:cNvSpPr>
                <p:nvPr/>
              </p:nvSpPr>
              <p:spPr bwMode="auto">
                <a:xfrm>
                  <a:off x="2817" y="690"/>
                  <a:ext cx="91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3345" name="Line 177"/>
                <p:cNvSpPr>
                  <a:spLocks noChangeShapeType="1"/>
                </p:cNvSpPr>
                <p:nvPr/>
              </p:nvSpPr>
              <p:spPr bwMode="auto">
                <a:xfrm>
                  <a:off x="2932" y="690"/>
                  <a:ext cx="90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3346" name="Line 178"/>
                <p:cNvSpPr>
                  <a:spLocks noChangeShapeType="1"/>
                </p:cNvSpPr>
                <p:nvPr/>
              </p:nvSpPr>
              <p:spPr bwMode="auto">
                <a:xfrm>
                  <a:off x="3046" y="690"/>
                  <a:ext cx="91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3347" name="Line 179"/>
                <p:cNvSpPr>
                  <a:spLocks noChangeShapeType="1"/>
                </p:cNvSpPr>
                <p:nvPr/>
              </p:nvSpPr>
              <p:spPr bwMode="auto">
                <a:xfrm>
                  <a:off x="3158" y="690"/>
                  <a:ext cx="93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3348" name="Line 180"/>
                <p:cNvSpPr>
                  <a:spLocks noChangeShapeType="1"/>
                </p:cNvSpPr>
                <p:nvPr/>
              </p:nvSpPr>
              <p:spPr bwMode="auto">
                <a:xfrm>
                  <a:off x="3273" y="690"/>
                  <a:ext cx="54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3349" name="Line 181"/>
                <p:cNvSpPr>
                  <a:spLocks noChangeShapeType="1"/>
                </p:cNvSpPr>
                <p:nvPr/>
              </p:nvSpPr>
              <p:spPr bwMode="auto">
                <a:xfrm>
                  <a:off x="2627" y="1207"/>
                  <a:ext cx="54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3350" name="Line 182"/>
                <p:cNvSpPr>
                  <a:spLocks noChangeShapeType="1"/>
                </p:cNvSpPr>
                <p:nvPr/>
              </p:nvSpPr>
              <p:spPr bwMode="auto">
                <a:xfrm>
                  <a:off x="2705" y="1207"/>
                  <a:ext cx="91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3351" name="Line 183"/>
                <p:cNvSpPr>
                  <a:spLocks noChangeShapeType="1"/>
                </p:cNvSpPr>
                <p:nvPr/>
              </p:nvSpPr>
              <p:spPr bwMode="auto">
                <a:xfrm>
                  <a:off x="2817" y="1207"/>
                  <a:ext cx="91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3352" name="Line 184"/>
                <p:cNvSpPr>
                  <a:spLocks noChangeShapeType="1"/>
                </p:cNvSpPr>
                <p:nvPr/>
              </p:nvSpPr>
              <p:spPr bwMode="auto">
                <a:xfrm>
                  <a:off x="2932" y="1207"/>
                  <a:ext cx="90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3353" name="Line 185"/>
                <p:cNvSpPr>
                  <a:spLocks noChangeShapeType="1"/>
                </p:cNvSpPr>
                <p:nvPr/>
              </p:nvSpPr>
              <p:spPr bwMode="auto">
                <a:xfrm>
                  <a:off x="3046" y="1207"/>
                  <a:ext cx="91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3354" name="Line 186"/>
                <p:cNvSpPr>
                  <a:spLocks noChangeShapeType="1"/>
                </p:cNvSpPr>
                <p:nvPr/>
              </p:nvSpPr>
              <p:spPr bwMode="auto">
                <a:xfrm>
                  <a:off x="3158" y="1207"/>
                  <a:ext cx="93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3355" name="Line 187"/>
                <p:cNvSpPr>
                  <a:spLocks noChangeShapeType="1"/>
                </p:cNvSpPr>
                <p:nvPr/>
              </p:nvSpPr>
              <p:spPr bwMode="auto">
                <a:xfrm>
                  <a:off x="3273" y="1207"/>
                  <a:ext cx="54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263356" name="Group 188"/>
            <p:cNvGrpSpPr>
              <a:grpSpLocks/>
            </p:cNvGrpSpPr>
            <p:nvPr/>
          </p:nvGrpSpPr>
          <p:grpSpPr bwMode="auto">
            <a:xfrm>
              <a:off x="285751" y="1123951"/>
              <a:ext cx="3373438" cy="1731963"/>
              <a:chOff x="180" y="708"/>
              <a:chExt cx="2125" cy="1091"/>
            </a:xfrm>
          </p:grpSpPr>
          <p:sp>
            <p:nvSpPr>
              <p:cNvPr id="263357" name="Line 189"/>
              <p:cNvSpPr>
                <a:spLocks noChangeShapeType="1"/>
              </p:cNvSpPr>
              <p:nvPr/>
            </p:nvSpPr>
            <p:spPr bwMode="auto">
              <a:xfrm flipV="1">
                <a:off x="180" y="708"/>
                <a:ext cx="674" cy="109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358" name="Line 190"/>
              <p:cNvSpPr>
                <a:spLocks noChangeShapeType="1"/>
              </p:cNvSpPr>
              <p:nvPr/>
            </p:nvSpPr>
            <p:spPr bwMode="auto">
              <a:xfrm flipH="1" flipV="1">
                <a:off x="1629" y="708"/>
                <a:ext cx="676" cy="109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63359" name="Group 191"/>
            <p:cNvGrpSpPr>
              <a:grpSpLocks/>
            </p:cNvGrpSpPr>
            <p:nvPr/>
          </p:nvGrpSpPr>
          <p:grpSpPr bwMode="auto">
            <a:xfrm>
              <a:off x="1417638" y="4418013"/>
              <a:ext cx="1108075" cy="0"/>
              <a:chOff x="895" y="2784"/>
              <a:chExt cx="698" cy="0"/>
            </a:xfrm>
          </p:grpSpPr>
          <p:sp>
            <p:nvSpPr>
              <p:cNvPr id="263360" name="Line 192"/>
              <p:cNvSpPr>
                <a:spLocks noChangeShapeType="1"/>
              </p:cNvSpPr>
              <p:nvPr/>
            </p:nvSpPr>
            <p:spPr bwMode="auto">
              <a:xfrm>
                <a:off x="895" y="2784"/>
                <a:ext cx="5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361" name="Line 193"/>
              <p:cNvSpPr>
                <a:spLocks noChangeShapeType="1"/>
              </p:cNvSpPr>
              <p:nvPr/>
            </p:nvSpPr>
            <p:spPr bwMode="auto">
              <a:xfrm>
                <a:off x="970" y="2784"/>
                <a:ext cx="91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362" name="Line 194"/>
              <p:cNvSpPr>
                <a:spLocks noChangeShapeType="1"/>
              </p:cNvSpPr>
              <p:nvPr/>
            </p:nvSpPr>
            <p:spPr bwMode="auto">
              <a:xfrm>
                <a:off x="1085" y="2784"/>
                <a:ext cx="91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363" name="Line 195"/>
              <p:cNvSpPr>
                <a:spLocks noChangeShapeType="1"/>
              </p:cNvSpPr>
              <p:nvPr/>
            </p:nvSpPr>
            <p:spPr bwMode="auto">
              <a:xfrm>
                <a:off x="1197" y="2784"/>
                <a:ext cx="91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364" name="Line 196"/>
              <p:cNvSpPr>
                <a:spLocks noChangeShapeType="1"/>
              </p:cNvSpPr>
              <p:nvPr/>
            </p:nvSpPr>
            <p:spPr bwMode="auto">
              <a:xfrm>
                <a:off x="1312" y="2784"/>
                <a:ext cx="9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365" name="Line 197"/>
              <p:cNvSpPr>
                <a:spLocks noChangeShapeType="1"/>
              </p:cNvSpPr>
              <p:nvPr/>
            </p:nvSpPr>
            <p:spPr bwMode="auto">
              <a:xfrm>
                <a:off x="1426" y="2784"/>
                <a:ext cx="91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366" name="Line 198"/>
              <p:cNvSpPr>
                <a:spLocks noChangeShapeType="1"/>
              </p:cNvSpPr>
              <p:nvPr/>
            </p:nvSpPr>
            <p:spPr bwMode="auto">
              <a:xfrm>
                <a:off x="1539" y="2784"/>
                <a:ext cx="5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63367" name="Group 199"/>
            <p:cNvGrpSpPr>
              <a:grpSpLocks/>
            </p:cNvGrpSpPr>
            <p:nvPr/>
          </p:nvGrpSpPr>
          <p:grpSpPr bwMode="auto">
            <a:xfrm>
              <a:off x="1249363" y="4035426"/>
              <a:ext cx="1443038" cy="384175"/>
              <a:chOff x="787" y="2542"/>
              <a:chExt cx="909" cy="242"/>
            </a:xfrm>
          </p:grpSpPr>
          <p:sp>
            <p:nvSpPr>
              <p:cNvPr id="263368" name="Line 200"/>
              <p:cNvSpPr>
                <a:spLocks noChangeShapeType="1"/>
              </p:cNvSpPr>
              <p:nvPr/>
            </p:nvSpPr>
            <p:spPr bwMode="auto">
              <a:xfrm>
                <a:off x="787" y="2542"/>
                <a:ext cx="0" cy="242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369" name="Line 201"/>
              <p:cNvSpPr>
                <a:spLocks noChangeShapeType="1"/>
              </p:cNvSpPr>
              <p:nvPr/>
            </p:nvSpPr>
            <p:spPr bwMode="auto">
              <a:xfrm>
                <a:off x="1696" y="2542"/>
                <a:ext cx="0" cy="242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63370" name="Group 202"/>
            <p:cNvGrpSpPr>
              <a:grpSpLocks/>
            </p:cNvGrpSpPr>
            <p:nvPr/>
          </p:nvGrpSpPr>
          <p:grpSpPr bwMode="auto">
            <a:xfrm>
              <a:off x="2586038" y="4035426"/>
              <a:ext cx="1073150" cy="384175"/>
              <a:chOff x="1629" y="2542"/>
              <a:chExt cx="676" cy="242"/>
            </a:xfrm>
          </p:grpSpPr>
          <p:sp>
            <p:nvSpPr>
              <p:cNvPr id="263371" name="Line 203"/>
              <p:cNvSpPr>
                <a:spLocks noChangeShapeType="1"/>
              </p:cNvSpPr>
              <p:nvPr/>
            </p:nvSpPr>
            <p:spPr bwMode="auto">
              <a:xfrm>
                <a:off x="1629" y="2784"/>
                <a:ext cx="67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372" name="Line 204"/>
              <p:cNvSpPr>
                <a:spLocks noChangeShapeType="1"/>
              </p:cNvSpPr>
              <p:nvPr/>
            </p:nvSpPr>
            <p:spPr bwMode="auto">
              <a:xfrm flipH="1">
                <a:off x="1629" y="2542"/>
                <a:ext cx="67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63373" name="Group 205"/>
            <p:cNvGrpSpPr>
              <a:grpSpLocks/>
            </p:cNvGrpSpPr>
            <p:nvPr/>
          </p:nvGrpSpPr>
          <p:grpSpPr bwMode="auto">
            <a:xfrm>
              <a:off x="285751" y="4035426"/>
              <a:ext cx="1069975" cy="384175"/>
              <a:chOff x="180" y="2542"/>
              <a:chExt cx="674" cy="242"/>
            </a:xfrm>
          </p:grpSpPr>
          <p:sp>
            <p:nvSpPr>
              <p:cNvPr id="263374" name="Line 206"/>
              <p:cNvSpPr>
                <a:spLocks noChangeShapeType="1"/>
              </p:cNvSpPr>
              <p:nvPr/>
            </p:nvSpPr>
            <p:spPr bwMode="auto">
              <a:xfrm>
                <a:off x="180" y="2784"/>
                <a:ext cx="67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375" name="Line 207"/>
              <p:cNvSpPr>
                <a:spLocks noChangeShapeType="1"/>
              </p:cNvSpPr>
              <p:nvPr/>
            </p:nvSpPr>
            <p:spPr bwMode="auto">
              <a:xfrm>
                <a:off x="180" y="2542"/>
                <a:ext cx="67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263376" name="Line 208"/>
            <p:cNvSpPr>
              <a:spLocks noChangeShapeType="1"/>
            </p:cNvSpPr>
            <p:nvPr/>
          </p:nvSpPr>
          <p:spPr bwMode="auto">
            <a:xfrm>
              <a:off x="4170363" y="2230438"/>
              <a:ext cx="387350" cy="0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63377" name="Group 209"/>
            <p:cNvGrpSpPr>
              <a:grpSpLocks/>
            </p:cNvGrpSpPr>
            <p:nvPr/>
          </p:nvGrpSpPr>
          <p:grpSpPr bwMode="auto">
            <a:xfrm>
              <a:off x="4170363" y="1123951"/>
              <a:ext cx="388938" cy="1731963"/>
              <a:chOff x="2627" y="708"/>
              <a:chExt cx="245" cy="1091"/>
            </a:xfrm>
          </p:grpSpPr>
          <p:sp>
            <p:nvSpPr>
              <p:cNvPr id="263378" name="Line 210"/>
              <p:cNvSpPr>
                <a:spLocks noChangeShapeType="1"/>
              </p:cNvSpPr>
              <p:nvPr/>
            </p:nvSpPr>
            <p:spPr bwMode="auto">
              <a:xfrm flipV="1">
                <a:off x="2871" y="708"/>
                <a:ext cx="0" cy="109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379" name="Line 211"/>
              <p:cNvSpPr>
                <a:spLocks noChangeShapeType="1"/>
              </p:cNvSpPr>
              <p:nvPr/>
            </p:nvSpPr>
            <p:spPr bwMode="auto">
              <a:xfrm flipV="1">
                <a:off x="2627" y="708"/>
                <a:ext cx="0" cy="109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380" name="Line 212"/>
              <p:cNvSpPr>
                <a:spLocks noChangeShapeType="1"/>
              </p:cNvSpPr>
              <p:nvPr/>
            </p:nvSpPr>
            <p:spPr bwMode="auto">
              <a:xfrm>
                <a:off x="2628" y="1797"/>
                <a:ext cx="24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63381" name="Group 213"/>
            <p:cNvGrpSpPr>
              <a:grpSpLocks/>
            </p:cNvGrpSpPr>
            <p:nvPr/>
          </p:nvGrpSpPr>
          <p:grpSpPr bwMode="auto">
            <a:xfrm>
              <a:off x="1776413" y="2203451"/>
              <a:ext cx="388938" cy="652463"/>
              <a:chOff x="1119" y="1388"/>
              <a:chExt cx="245" cy="411"/>
            </a:xfrm>
          </p:grpSpPr>
          <p:sp>
            <p:nvSpPr>
              <p:cNvPr id="263382" name="Line 214"/>
              <p:cNvSpPr>
                <a:spLocks noChangeShapeType="1"/>
              </p:cNvSpPr>
              <p:nvPr/>
            </p:nvSpPr>
            <p:spPr bwMode="auto">
              <a:xfrm flipV="1">
                <a:off x="1364" y="1388"/>
                <a:ext cx="0" cy="41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383" name="Line 215"/>
              <p:cNvSpPr>
                <a:spLocks noChangeShapeType="1"/>
              </p:cNvSpPr>
              <p:nvPr/>
            </p:nvSpPr>
            <p:spPr bwMode="auto">
              <a:xfrm flipV="1">
                <a:off x="1119" y="1388"/>
                <a:ext cx="0" cy="41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384" name="Line 216"/>
              <p:cNvSpPr>
                <a:spLocks noChangeShapeType="1"/>
              </p:cNvSpPr>
              <p:nvPr/>
            </p:nvSpPr>
            <p:spPr bwMode="auto">
              <a:xfrm flipH="1">
                <a:off x="1119" y="1557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385" name="Freeform 217"/>
              <p:cNvSpPr>
                <a:spLocks/>
              </p:cNvSpPr>
              <p:nvPr/>
            </p:nvSpPr>
            <p:spPr bwMode="auto">
              <a:xfrm>
                <a:off x="1119" y="1388"/>
                <a:ext cx="245" cy="17"/>
              </a:xfrm>
              <a:custGeom>
                <a:avLst/>
                <a:gdLst>
                  <a:gd name="T0" fmla="*/ 0 w 788"/>
                  <a:gd name="T1" fmla="*/ 0 h 53"/>
                  <a:gd name="T2" fmla="*/ 49 w 788"/>
                  <a:gd name="T3" fmla="*/ 12 h 53"/>
                  <a:gd name="T4" fmla="*/ 97 w 788"/>
                  <a:gd name="T5" fmla="*/ 23 h 53"/>
                  <a:gd name="T6" fmla="*/ 146 w 788"/>
                  <a:gd name="T7" fmla="*/ 32 h 53"/>
                  <a:gd name="T8" fmla="*/ 196 w 788"/>
                  <a:gd name="T9" fmla="*/ 40 h 53"/>
                  <a:gd name="T10" fmla="*/ 245 w 788"/>
                  <a:gd name="T11" fmla="*/ 45 h 53"/>
                  <a:gd name="T12" fmla="*/ 295 w 788"/>
                  <a:gd name="T13" fmla="*/ 50 h 53"/>
                  <a:gd name="T14" fmla="*/ 345 w 788"/>
                  <a:gd name="T15" fmla="*/ 52 h 53"/>
                  <a:gd name="T16" fmla="*/ 395 w 788"/>
                  <a:gd name="T17" fmla="*/ 53 h 53"/>
                  <a:gd name="T18" fmla="*/ 444 w 788"/>
                  <a:gd name="T19" fmla="*/ 52 h 53"/>
                  <a:gd name="T20" fmla="*/ 494 w 788"/>
                  <a:gd name="T21" fmla="*/ 50 h 53"/>
                  <a:gd name="T22" fmla="*/ 544 w 788"/>
                  <a:gd name="T23" fmla="*/ 45 h 53"/>
                  <a:gd name="T24" fmla="*/ 593 w 788"/>
                  <a:gd name="T25" fmla="*/ 40 h 53"/>
                  <a:gd name="T26" fmla="*/ 642 w 788"/>
                  <a:gd name="T27" fmla="*/ 32 h 53"/>
                  <a:gd name="T28" fmla="*/ 691 w 788"/>
                  <a:gd name="T29" fmla="*/ 23 h 53"/>
                  <a:gd name="T30" fmla="*/ 740 w 788"/>
                  <a:gd name="T31" fmla="*/ 12 h 53"/>
                  <a:gd name="T32" fmla="*/ 788 w 788"/>
                  <a:gd name="T3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88" h="53">
                    <a:moveTo>
                      <a:pt x="0" y="0"/>
                    </a:moveTo>
                    <a:lnTo>
                      <a:pt x="49" y="12"/>
                    </a:lnTo>
                    <a:lnTo>
                      <a:pt x="97" y="23"/>
                    </a:lnTo>
                    <a:lnTo>
                      <a:pt x="146" y="32"/>
                    </a:lnTo>
                    <a:lnTo>
                      <a:pt x="196" y="40"/>
                    </a:lnTo>
                    <a:lnTo>
                      <a:pt x="245" y="45"/>
                    </a:lnTo>
                    <a:lnTo>
                      <a:pt x="295" y="50"/>
                    </a:lnTo>
                    <a:lnTo>
                      <a:pt x="345" y="52"/>
                    </a:lnTo>
                    <a:lnTo>
                      <a:pt x="395" y="53"/>
                    </a:lnTo>
                    <a:lnTo>
                      <a:pt x="444" y="52"/>
                    </a:lnTo>
                    <a:lnTo>
                      <a:pt x="494" y="50"/>
                    </a:lnTo>
                    <a:lnTo>
                      <a:pt x="544" y="45"/>
                    </a:lnTo>
                    <a:lnTo>
                      <a:pt x="593" y="40"/>
                    </a:lnTo>
                    <a:lnTo>
                      <a:pt x="642" y="32"/>
                    </a:lnTo>
                    <a:lnTo>
                      <a:pt x="691" y="23"/>
                    </a:lnTo>
                    <a:lnTo>
                      <a:pt x="740" y="12"/>
                    </a:lnTo>
                    <a:lnTo>
                      <a:pt x="788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386" name="Line 218"/>
              <p:cNvSpPr>
                <a:spLocks noChangeShapeType="1"/>
              </p:cNvSpPr>
              <p:nvPr/>
            </p:nvSpPr>
            <p:spPr bwMode="auto">
              <a:xfrm>
                <a:off x="1119" y="1799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63387" name="Group 219"/>
            <p:cNvGrpSpPr>
              <a:grpSpLocks/>
            </p:cNvGrpSpPr>
            <p:nvPr/>
          </p:nvGrpSpPr>
          <p:grpSpPr bwMode="auto">
            <a:xfrm>
              <a:off x="1776413" y="5143501"/>
              <a:ext cx="388938" cy="822325"/>
              <a:chOff x="1119" y="3240"/>
              <a:chExt cx="245" cy="518"/>
            </a:xfrm>
          </p:grpSpPr>
          <p:grpSp>
            <p:nvGrpSpPr>
              <p:cNvPr id="263388" name="Group 220"/>
              <p:cNvGrpSpPr>
                <a:grpSpLocks/>
              </p:cNvGrpSpPr>
              <p:nvPr/>
            </p:nvGrpSpPr>
            <p:grpSpPr bwMode="auto">
              <a:xfrm>
                <a:off x="1119" y="3240"/>
                <a:ext cx="245" cy="518"/>
                <a:chOff x="1119" y="3240"/>
                <a:chExt cx="245" cy="518"/>
              </a:xfrm>
            </p:grpSpPr>
            <p:sp>
              <p:nvSpPr>
                <p:cNvPr id="263389" name="Line 221"/>
                <p:cNvSpPr>
                  <a:spLocks noChangeShapeType="1"/>
                </p:cNvSpPr>
                <p:nvPr/>
              </p:nvSpPr>
              <p:spPr bwMode="auto">
                <a:xfrm flipV="1">
                  <a:off x="1119" y="3240"/>
                  <a:ext cx="0" cy="518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3390" name="Line 222"/>
                <p:cNvSpPr>
                  <a:spLocks noChangeShapeType="1"/>
                </p:cNvSpPr>
                <p:nvPr/>
              </p:nvSpPr>
              <p:spPr bwMode="auto">
                <a:xfrm flipV="1">
                  <a:off x="1364" y="3240"/>
                  <a:ext cx="0" cy="518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63391" name="Line 223"/>
              <p:cNvSpPr>
                <a:spLocks noChangeShapeType="1"/>
              </p:cNvSpPr>
              <p:nvPr/>
            </p:nvSpPr>
            <p:spPr bwMode="auto">
              <a:xfrm>
                <a:off x="1119" y="3758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63392" name="Group 224"/>
            <p:cNvGrpSpPr>
              <a:grpSpLocks/>
            </p:cNvGrpSpPr>
            <p:nvPr/>
          </p:nvGrpSpPr>
          <p:grpSpPr bwMode="auto">
            <a:xfrm>
              <a:off x="1776413" y="4902201"/>
              <a:ext cx="388938" cy="0"/>
              <a:chOff x="1119" y="3088"/>
              <a:chExt cx="245" cy="0"/>
            </a:xfrm>
          </p:grpSpPr>
          <p:sp>
            <p:nvSpPr>
              <p:cNvPr id="263393" name="Line 225"/>
              <p:cNvSpPr>
                <a:spLocks noChangeShapeType="1"/>
              </p:cNvSpPr>
              <p:nvPr/>
            </p:nvSpPr>
            <p:spPr bwMode="auto">
              <a:xfrm>
                <a:off x="1119" y="3088"/>
                <a:ext cx="5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394" name="Line 226"/>
              <p:cNvSpPr>
                <a:spLocks noChangeShapeType="1"/>
              </p:cNvSpPr>
              <p:nvPr/>
            </p:nvSpPr>
            <p:spPr bwMode="auto">
              <a:xfrm>
                <a:off x="1195" y="3088"/>
                <a:ext cx="93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395" name="Line 227"/>
              <p:cNvSpPr>
                <a:spLocks noChangeShapeType="1"/>
              </p:cNvSpPr>
              <p:nvPr/>
            </p:nvSpPr>
            <p:spPr bwMode="auto">
              <a:xfrm>
                <a:off x="1310" y="3088"/>
                <a:ext cx="5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263396" name="Line 228"/>
            <p:cNvSpPr>
              <a:spLocks noChangeShapeType="1"/>
            </p:cNvSpPr>
            <p:nvPr/>
          </p:nvSpPr>
          <p:spPr bwMode="auto">
            <a:xfrm>
              <a:off x="1776413" y="4419601"/>
              <a:ext cx="388938" cy="0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3397" name="Line 229"/>
            <p:cNvSpPr>
              <a:spLocks noChangeShapeType="1"/>
            </p:cNvSpPr>
            <p:nvPr/>
          </p:nvSpPr>
          <p:spPr bwMode="auto">
            <a:xfrm>
              <a:off x="4557713" y="2230438"/>
              <a:ext cx="481013" cy="0"/>
            </a:xfrm>
            <a:prstGeom prst="line">
              <a:avLst/>
            </a:prstGeom>
            <a:noFill/>
            <a:ln w="3810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63398" name="Group 230"/>
            <p:cNvGrpSpPr>
              <a:grpSpLocks/>
            </p:cNvGrpSpPr>
            <p:nvPr/>
          </p:nvGrpSpPr>
          <p:grpSpPr bwMode="auto">
            <a:xfrm>
              <a:off x="4552951" y="2201863"/>
              <a:ext cx="1547813" cy="654050"/>
              <a:chOff x="2868" y="1387"/>
              <a:chExt cx="975" cy="412"/>
            </a:xfrm>
          </p:grpSpPr>
          <p:sp>
            <p:nvSpPr>
              <p:cNvPr id="263399" name="Line 231"/>
              <p:cNvSpPr>
                <a:spLocks noChangeShapeType="1"/>
              </p:cNvSpPr>
              <p:nvPr/>
            </p:nvSpPr>
            <p:spPr bwMode="auto">
              <a:xfrm>
                <a:off x="3174" y="1557"/>
                <a:ext cx="669" cy="24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400" name="Line 232"/>
              <p:cNvSpPr>
                <a:spLocks noChangeAspect="1" noChangeShapeType="1"/>
              </p:cNvSpPr>
              <p:nvPr/>
            </p:nvSpPr>
            <p:spPr bwMode="auto">
              <a:xfrm flipV="1">
                <a:off x="3174" y="1387"/>
                <a:ext cx="1" cy="17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401" name="Line 233"/>
              <p:cNvSpPr>
                <a:spLocks noChangeShapeType="1"/>
              </p:cNvSpPr>
              <p:nvPr/>
            </p:nvSpPr>
            <p:spPr bwMode="auto">
              <a:xfrm>
                <a:off x="2871" y="1388"/>
                <a:ext cx="0" cy="41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402" name="Line 234"/>
              <p:cNvSpPr>
                <a:spLocks noChangeShapeType="1"/>
              </p:cNvSpPr>
              <p:nvPr/>
            </p:nvSpPr>
            <p:spPr bwMode="auto">
              <a:xfrm>
                <a:off x="2871" y="1799"/>
                <a:ext cx="97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403" name="Line 235"/>
              <p:cNvSpPr>
                <a:spLocks noChangeShapeType="1"/>
              </p:cNvSpPr>
              <p:nvPr/>
            </p:nvSpPr>
            <p:spPr bwMode="auto">
              <a:xfrm>
                <a:off x="2868" y="1389"/>
                <a:ext cx="303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63404" name="Group 236"/>
            <p:cNvGrpSpPr>
              <a:grpSpLocks/>
            </p:cNvGrpSpPr>
            <p:nvPr/>
          </p:nvGrpSpPr>
          <p:grpSpPr bwMode="auto">
            <a:xfrm>
              <a:off x="1660526" y="4370388"/>
              <a:ext cx="635000" cy="484188"/>
              <a:chOff x="1046" y="2753"/>
              <a:chExt cx="400" cy="305"/>
            </a:xfrm>
          </p:grpSpPr>
          <p:sp>
            <p:nvSpPr>
              <p:cNvPr id="263405" name="Line 237"/>
              <p:cNvSpPr>
                <a:spLocks noChangeShapeType="1"/>
              </p:cNvSpPr>
              <p:nvPr/>
            </p:nvSpPr>
            <p:spPr bwMode="auto">
              <a:xfrm>
                <a:off x="1046" y="2907"/>
                <a:ext cx="147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406" name="Line 238"/>
              <p:cNvSpPr>
                <a:spLocks noChangeShapeType="1"/>
              </p:cNvSpPr>
              <p:nvPr/>
            </p:nvSpPr>
            <p:spPr bwMode="auto">
              <a:xfrm>
                <a:off x="1230" y="2907"/>
                <a:ext cx="3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407" name="Line 239"/>
              <p:cNvSpPr>
                <a:spLocks noChangeShapeType="1"/>
              </p:cNvSpPr>
              <p:nvPr/>
            </p:nvSpPr>
            <p:spPr bwMode="auto">
              <a:xfrm>
                <a:off x="1299" y="2907"/>
                <a:ext cx="147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408" name="Freeform 240"/>
              <p:cNvSpPr>
                <a:spLocks/>
              </p:cNvSpPr>
              <p:nvPr/>
            </p:nvSpPr>
            <p:spPr bwMode="auto">
              <a:xfrm>
                <a:off x="1089" y="2753"/>
                <a:ext cx="305" cy="305"/>
              </a:xfrm>
              <a:custGeom>
                <a:avLst/>
                <a:gdLst>
                  <a:gd name="T0" fmla="*/ 983 w 985"/>
                  <a:gd name="T1" fmla="*/ 463 h 984"/>
                  <a:gd name="T2" fmla="*/ 977 w 985"/>
                  <a:gd name="T3" fmla="*/ 406 h 984"/>
                  <a:gd name="T4" fmla="*/ 964 w 985"/>
                  <a:gd name="T5" fmla="*/ 351 h 984"/>
                  <a:gd name="T6" fmla="*/ 944 w 985"/>
                  <a:gd name="T7" fmla="*/ 297 h 984"/>
                  <a:gd name="T8" fmla="*/ 918 w 985"/>
                  <a:gd name="T9" fmla="*/ 246 h 984"/>
                  <a:gd name="T10" fmla="*/ 887 w 985"/>
                  <a:gd name="T11" fmla="*/ 197 h 984"/>
                  <a:gd name="T12" fmla="*/ 850 w 985"/>
                  <a:gd name="T13" fmla="*/ 154 h 984"/>
                  <a:gd name="T14" fmla="*/ 809 w 985"/>
                  <a:gd name="T15" fmla="*/ 115 h 984"/>
                  <a:gd name="T16" fmla="*/ 762 w 985"/>
                  <a:gd name="T17" fmla="*/ 80 h 984"/>
                  <a:gd name="T18" fmla="*/ 713 w 985"/>
                  <a:gd name="T19" fmla="*/ 52 h 984"/>
                  <a:gd name="T20" fmla="*/ 661 w 985"/>
                  <a:gd name="T21" fmla="*/ 29 h 984"/>
                  <a:gd name="T22" fmla="*/ 605 w 985"/>
                  <a:gd name="T23" fmla="*/ 13 h 984"/>
                  <a:gd name="T24" fmla="*/ 549 w 985"/>
                  <a:gd name="T25" fmla="*/ 3 h 984"/>
                  <a:gd name="T26" fmla="*/ 493 w 985"/>
                  <a:gd name="T27" fmla="*/ 0 h 984"/>
                  <a:gd name="T28" fmla="*/ 435 w 985"/>
                  <a:gd name="T29" fmla="*/ 3 h 984"/>
                  <a:gd name="T30" fmla="*/ 379 w 985"/>
                  <a:gd name="T31" fmla="*/ 13 h 984"/>
                  <a:gd name="T32" fmla="*/ 324 w 985"/>
                  <a:gd name="T33" fmla="*/ 29 h 984"/>
                  <a:gd name="T34" fmla="*/ 272 w 985"/>
                  <a:gd name="T35" fmla="*/ 52 h 984"/>
                  <a:gd name="T36" fmla="*/ 222 w 985"/>
                  <a:gd name="T37" fmla="*/ 80 h 984"/>
                  <a:gd name="T38" fmla="*/ 175 w 985"/>
                  <a:gd name="T39" fmla="*/ 115 h 984"/>
                  <a:gd name="T40" fmla="*/ 135 w 985"/>
                  <a:gd name="T41" fmla="*/ 154 h 984"/>
                  <a:gd name="T42" fmla="*/ 98 w 985"/>
                  <a:gd name="T43" fmla="*/ 197 h 984"/>
                  <a:gd name="T44" fmla="*/ 66 w 985"/>
                  <a:gd name="T45" fmla="*/ 246 h 984"/>
                  <a:gd name="T46" fmla="*/ 41 w 985"/>
                  <a:gd name="T47" fmla="*/ 297 h 984"/>
                  <a:gd name="T48" fmla="*/ 21 w 985"/>
                  <a:gd name="T49" fmla="*/ 351 h 984"/>
                  <a:gd name="T50" fmla="*/ 7 w 985"/>
                  <a:gd name="T51" fmla="*/ 406 h 984"/>
                  <a:gd name="T52" fmla="*/ 1 w 985"/>
                  <a:gd name="T53" fmla="*/ 463 h 984"/>
                  <a:gd name="T54" fmla="*/ 1 w 985"/>
                  <a:gd name="T55" fmla="*/ 520 h 984"/>
                  <a:gd name="T56" fmla="*/ 7 w 985"/>
                  <a:gd name="T57" fmla="*/ 578 h 984"/>
                  <a:gd name="T58" fmla="*/ 21 w 985"/>
                  <a:gd name="T59" fmla="*/ 633 h 984"/>
                  <a:gd name="T60" fmla="*/ 41 w 985"/>
                  <a:gd name="T61" fmla="*/ 687 h 984"/>
                  <a:gd name="T62" fmla="*/ 66 w 985"/>
                  <a:gd name="T63" fmla="*/ 738 h 984"/>
                  <a:gd name="T64" fmla="*/ 98 w 985"/>
                  <a:gd name="T65" fmla="*/ 785 h 984"/>
                  <a:gd name="T66" fmla="*/ 135 w 985"/>
                  <a:gd name="T67" fmla="*/ 830 h 984"/>
                  <a:gd name="T68" fmla="*/ 175 w 985"/>
                  <a:gd name="T69" fmla="*/ 869 h 984"/>
                  <a:gd name="T70" fmla="*/ 222 w 985"/>
                  <a:gd name="T71" fmla="*/ 904 h 984"/>
                  <a:gd name="T72" fmla="*/ 272 w 985"/>
                  <a:gd name="T73" fmla="*/ 931 h 984"/>
                  <a:gd name="T74" fmla="*/ 324 w 985"/>
                  <a:gd name="T75" fmla="*/ 955 h 984"/>
                  <a:gd name="T76" fmla="*/ 379 w 985"/>
                  <a:gd name="T77" fmla="*/ 971 h 984"/>
                  <a:gd name="T78" fmla="*/ 435 w 985"/>
                  <a:gd name="T79" fmla="*/ 981 h 984"/>
                  <a:gd name="T80" fmla="*/ 493 w 985"/>
                  <a:gd name="T81" fmla="*/ 984 h 984"/>
                  <a:gd name="T82" fmla="*/ 549 w 985"/>
                  <a:gd name="T83" fmla="*/ 981 h 984"/>
                  <a:gd name="T84" fmla="*/ 605 w 985"/>
                  <a:gd name="T85" fmla="*/ 971 h 984"/>
                  <a:gd name="T86" fmla="*/ 661 w 985"/>
                  <a:gd name="T87" fmla="*/ 955 h 984"/>
                  <a:gd name="T88" fmla="*/ 713 w 985"/>
                  <a:gd name="T89" fmla="*/ 931 h 984"/>
                  <a:gd name="T90" fmla="*/ 762 w 985"/>
                  <a:gd name="T91" fmla="*/ 904 h 984"/>
                  <a:gd name="T92" fmla="*/ 809 w 985"/>
                  <a:gd name="T93" fmla="*/ 869 h 984"/>
                  <a:gd name="T94" fmla="*/ 850 w 985"/>
                  <a:gd name="T95" fmla="*/ 830 h 984"/>
                  <a:gd name="T96" fmla="*/ 887 w 985"/>
                  <a:gd name="T97" fmla="*/ 785 h 984"/>
                  <a:gd name="T98" fmla="*/ 918 w 985"/>
                  <a:gd name="T99" fmla="*/ 738 h 984"/>
                  <a:gd name="T100" fmla="*/ 944 w 985"/>
                  <a:gd name="T101" fmla="*/ 687 h 984"/>
                  <a:gd name="T102" fmla="*/ 964 w 985"/>
                  <a:gd name="T103" fmla="*/ 633 h 984"/>
                  <a:gd name="T104" fmla="*/ 977 w 985"/>
                  <a:gd name="T105" fmla="*/ 578 h 984"/>
                  <a:gd name="T106" fmla="*/ 983 w 985"/>
                  <a:gd name="T107" fmla="*/ 520 h 9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985" h="984">
                    <a:moveTo>
                      <a:pt x="985" y="491"/>
                    </a:moveTo>
                    <a:lnTo>
                      <a:pt x="983" y="463"/>
                    </a:lnTo>
                    <a:lnTo>
                      <a:pt x="981" y="435"/>
                    </a:lnTo>
                    <a:lnTo>
                      <a:pt x="977" y="406"/>
                    </a:lnTo>
                    <a:lnTo>
                      <a:pt x="971" y="379"/>
                    </a:lnTo>
                    <a:lnTo>
                      <a:pt x="964" y="351"/>
                    </a:lnTo>
                    <a:lnTo>
                      <a:pt x="955" y="323"/>
                    </a:lnTo>
                    <a:lnTo>
                      <a:pt x="944" y="297"/>
                    </a:lnTo>
                    <a:lnTo>
                      <a:pt x="931" y="270"/>
                    </a:lnTo>
                    <a:lnTo>
                      <a:pt x="918" y="246"/>
                    </a:lnTo>
                    <a:lnTo>
                      <a:pt x="903" y="222"/>
                    </a:lnTo>
                    <a:lnTo>
                      <a:pt x="887" y="197"/>
                    </a:lnTo>
                    <a:lnTo>
                      <a:pt x="870" y="175"/>
                    </a:lnTo>
                    <a:lnTo>
                      <a:pt x="850" y="154"/>
                    </a:lnTo>
                    <a:lnTo>
                      <a:pt x="830" y="133"/>
                    </a:lnTo>
                    <a:lnTo>
                      <a:pt x="809" y="115"/>
                    </a:lnTo>
                    <a:lnTo>
                      <a:pt x="786" y="97"/>
                    </a:lnTo>
                    <a:lnTo>
                      <a:pt x="762" y="80"/>
                    </a:lnTo>
                    <a:lnTo>
                      <a:pt x="738" y="66"/>
                    </a:lnTo>
                    <a:lnTo>
                      <a:pt x="713" y="52"/>
                    </a:lnTo>
                    <a:lnTo>
                      <a:pt x="687" y="39"/>
                    </a:lnTo>
                    <a:lnTo>
                      <a:pt x="661" y="29"/>
                    </a:lnTo>
                    <a:lnTo>
                      <a:pt x="633" y="21"/>
                    </a:lnTo>
                    <a:lnTo>
                      <a:pt x="605" y="13"/>
                    </a:lnTo>
                    <a:lnTo>
                      <a:pt x="578" y="7"/>
                    </a:lnTo>
                    <a:lnTo>
                      <a:pt x="549" y="3"/>
                    </a:lnTo>
                    <a:lnTo>
                      <a:pt x="520" y="1"/>
                    </a:lnTo>
                    <a:lnTo>
                      <a:pt x="493" y="0"/>
                    </a:lnTo>
                    <a:lnTo>
                      <a:pt x="464" y="1"/>
                    </a:lnTo>
                    <a:lnTo>
                      <a:pt x="435" y="3"/>
                    </a:lnTo>
                    <a:lnTo>
                      <a:pt x="406" y="7"/>
                    </a:lnTo>
                    <a:lnTo>
                      <a:pt x="379" y="13"/>
                    </a:lnTo>
                    <a:lnTo>
                      <a:pt x="351" y="21"/>
                    </a:lnTo>
                    <a:lnTo>
                      <a:pt x="324" y="29"/>
                    </a:lnTo>
                    <a:lnTo>
                      <a:pt x="297" y="39"/>
                    </a:lnTo>
                    <a:lnTo>
                      <a:pt x="272" y="52"/>
                    </a:lnTo>
                    <a:lnTo>
                      <a:pt x="246" y="66"/>
                    </a:lnTo>
                    <a:lnTo>
                      <a:pt x="222" y="80"/>
                    </a:lnTo>
                    <a:lnTo>
                      <a:pt x="199" y="97"/>
                    </a:lnTo>
                    <a:lnTo>
                      <a:pt x="175" y="115"/>
                    </a:lnTo>
                    <a:lnTo>
                      <a:pt x="154" y="133"/>
                    </a:lnTo>
                    <a:lnTo>
                      <a:pt x="135" y="154"/>
                    </a:lnTo>
                    <a:lnTo>
                      <a:pt x="116" y="175"/>
                    </a:lnTo>
                    <a:lnTo>
                      <a:pt x="98" y="197"/>
                    </a:lnTo>
                    <a:lnTo>
                      <a:pt x="82" y="222"/>
                    </a:lnTo>
                    <a:lnTo>
                      <a:pt x="66" y="246"/>
                    </a:lnTo>
                    <a:lnTo>
                      <a:pt x="53" y="270"/>
                    </a:lnTo>
                    <a:lnTo>
                      <a:pt x="41" y="297"/>
                    </a:lnTo>
                    <a:lnTo>
                      <a:pt x="30" y="323"/>
                    </a:lnTo>
                    <a:lnTo>
                      <a:pt x="21" y="351"/>
                    </a:lnTo>
                    <a:lnTo>
                      <a:pt x="13" y="379"/>
                    </a:lnTo>
                    <a:lnTo>
                      <a:pt x="7" y="406"/>
                    </a:lnTo>
                    <a:lnTo>
                      <a:pt x="3" y="435"/>
                    </a:lnTo>
                    <a:lnTo>
                      <a:pt x="1" y="463"/>
                    </a:lnTo>
                    <a:lnTo>
                      <a:pt x="0" y="491"/>
                    </a:lnTo>
                    <a:lnTo>
                      <a:pt x="1" y="520"/>
                    </a:lnTo>
                    <a:lnTo>
                      <a:pt x="3" y="549"/>
                    </a:lnTo>
                    <a:lnTo>
                      <a:pt x="7" y="578"/>
                    </a:lnTo>
                    <a:lnTo>
                      <a:pt x="13" y="605"/>
                    </a:lnTo>
                    <a:lnTo>
                      <a:pt x="21" y="633"/>
                    </a:lnTo>
                    <a:lnTo>
                      <a:pt x="30" y="661"/>
                    </a:lnTo>
                    <a:lnTo>
                      <a:pt x="41" y="687"/>
                    </a:lnTo>
                    <a:lnTo>
                      <a:pt x="53" y="712"/>
                    </a:lnTo>
                    <a:lnTo>
                      <a:pt x="66" y="738"/>
                    </a:lnTo>
                    <a:lnTo>
                      <a:pt x="82" y="762"/>
                    </a:lnTo>
                    <a:lnTo>
                      <a:pt x="98" y="785"/>
                    </a:lnTo>
                    <a:lnTo>
                      <a:pt x="116" y="809"/>
                    </a:lnTo>
                    <a:lnTo>
                      <a:pt x="135" y="830"/>
                    </a:lnTo>
                    <a:lnTo>
                      <a:pt x="154" y="850"/>
                    </a:lnTo>
                    <a:lnTo>
                      <a:pt x="175" y="869"/>
                    </a:lnTo>
                    <a:lnTo>
                      <a:pt x="199" y="887"/>
                    </a:lnTo>
                    <a:lnTo>
                      <a:pt x="222" y="904"/>
                    </a:lnTo>
                    <a:lnTo>
                      <a:pt x="246" y="918"/>
                    </a:lnTo>
                    <a:lnTo>
                      <a:pt x="272" y="931"/>
                    </a:lnTo>
                    <a:lnTo>
                      <a:pt x="297" y="943"/>
                    </a:lnTo>
                    <a:lnTo>
                      <a:pt x="324" y="955"/>
                    </a:lnTo>
                    <a:lnTo>
                      <a:pt x="351" y="963"/>
                    </a:lnTo>
                    <a:lnTo>
                      <a:pt x="379" y="971"/>
                    </a:lnTo>
                    <a:lnTo>
                      <a:pt x="406" y="977"/>
                    </a:lnTo>
                    <a:lnTo>
                      <a:pt x="435" y="981"/>
                    </a:lnTo>
                    <a:lnTo>
                      <a:pt x="464" y="983"/>
                    </a:lnTo>
                    <a:lnTo>
                      <a:pt x="493" y="984"/>
                    </a:lnTo>
                    <a:lnTo>
                      <a:pt x="520" y="983"/>
                    </a:lnTo>
                    <a:lnTo>
                      <a:pt x="549" y="981"/>
                    </a:lnTo>
                    <a:lnTo>
                      <a:pt x="578" y="977"/>
                    </a:lnTo>
                    <a:lnTo>
                      <a:pt x="605" y="971"/>
                    </a:lnTo>
                    <a:lnTo>
                      <a:pt x="633" y="963"/>
                    </a:lnTo>
                    <a:lnTo>
                      <a:pt x="661" y="955"/>
                    </a:lnTo>
                    <a:lnTo>
                      <a:pt x="687" y="943"/>
                    </a:lnTo>
                    <a:lnTo>
                      <a:pt x="713" y="931"/>
                    </a:lnTo>
                    <a:lnTo>
                      <a:pt x="738" y="918"/>
                    </a:lnTo>
                    <a:lnTo>
                      <a:pt x="762" y="904"/>
                    </a:lnTo>
                    <a:lnTo>
                      <a:pt x="786" y="887"/>
                    </a:lnTo>
                    <a:lnTo>
                      <a:pt x="809" y="869"/>
                    </a:lnTo>
                    <a:lnTo>
                      <a:pt x="830" y="850"/>
                    </a:lnTo>
                    <a:lnTo>
                      <a:pt x="850" y="830"/>
                    </a:lnTo>
                    <a:lnTo>
                      <a:pt x="870" y="809"/>
                    </a:lnTo>
                    <a:lnTo>
                      <a:pt x="887" y="785"/>
                    </a:lnTo>
                    <a:lnTo>
                      <a:pt x="903" y="762"/>
                    </a:lnTo>
                    <a:lnTo>
                      <a:pt x="918" y="738"/>
                    </a:lnTo>
                    <a:lnTo>
                      <a:pt x="931" y="712"/>
                    </a:lnTo>
                    <a:lnTo>
                      <a:pt x="944" y="687"/>
                    </a:lnTo>
                    <a:lnTo>
                      <a:pt x="955" y="661"/>
                    </a:lnTo>
                    <a:lnTo>
                      <a:pt x="964" y="633"/>
                    </a:lnTo>
                    <a:lnTo>
                      <a:pt x="971" y="605"/>
                    </a:lnTo>
                    <a:lnTo>
                      <a:pt x="977" y="578"/>
                    </a:lnTo>
                    <a:lnTo>
                      <a:pt x="981" y="549"/>
                    </a:lnTo>
                    <a:lnTo>
                      <a:pt x="983" y="520"/>
                    </a:lnTo>
                    <a:lnTo>
                      <a:pt x="985" y="491"/>
                    </a:lnTo>
                    <a:close/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63412" name="Group 244"/>
            <p:cNvGrpSpPr>
              <a:grpSpLocks/>
            </p:cNvGrpSpPr>
            <p:nvPr/>
          </p:nvGrpSpPr>
          <p:grpSpPr bwMode="auto">
            <a:xfrm>
              <a:off x="1728788" y="784226"/>
              <a:ext cx="484188" cy="390525"/>
              <a:chOff x="1089" y="494"/>
              <a:chExt cx="305" cy="246"/>
            </a:xfrm>
          </p:grpSpPr>
          <p:grpSp>
            <p:nvGrpSpPr>
              <p:cNvPr id="263413" name="Group 245"/>
              <p:cNvGrpSpPr>
                <a:grpSpLocks/>
              </p:cNvGrpSpPr>
              <p:nvPr/>
            </p:nvGrpSpPr>
            <p:grpSpPr bwMode="auto">
              <a:xfrm>
                <a:off x="1089" y="520"/>
                <a:ext cx="305" cy="220"/>
                <a:chOff x="1089" y="520"/>
                <a:chExt cx="305" cy="220"/>
              </a:xfrm>
            </p:grpSpPr>
            <p:grpSp>
              <p:nvGrpSpPr>
                <p:cNvPr id="263414" name="Group 246"/>
                <p:cNvGrpSpPr>
                  <a:grpSpLocks/>
                </p:cNvGrpSpPr>
                <p:nvPr/>
              </p:nvGrpSpPr>
              <p:grpSpPr bwMode="auto">
                <a:xfrm>
                  <a:off x="1089" y="520"/>
                  <a:ext cx="0" cy="220"/>
                  <a:chOff x="1089" y="520"/>
                  <a:chExt cx="0" cy="220"/>
                </a:xfrm>
              </p:grpSpPr>
              <p:sp>
                <p:nvSpPr>
                  <p:cNvPr id="263415" name="Line 247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089" y="641"/>
                    <a:ext cx="0" cy="9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63416" name="Line 248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089" y="520"/>
                    <a:ext cx="0" cy="9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263417" name="Group 249"/>
                <p:cNvGrpSpPr>
                  <a:grpSpLocks/>
                </p:cNvGrpSpPr>
                <p:nvPr/>
              </p:nvGrpSpPr>
              <p:grpSpPr bwMode="auto">
                <a:xfrm>
                  <a:off x="1394" y="520"/>
                  <a:ext cx="0" cy="220"/>
                  <a:chOff x="1394" y="520"/>
                  <a:chExt cx="0" cy="220"/>
                </a:xfrm>
              </p:grpSpPr>
              <p:sp>
                <p:nvSpPr>
                  <p:cNvPr id="263418" name="Line 25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94" y="641"/>
                    <a:ext cx="0" cy="9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63419" name="Line 251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94" y="520"/>
                    <a:ext cx="0" cy="9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263420" name="Group 252"/>
              <p:cNvGrpSpPr>
                <a:grpSpLocks/>
              </p:cNvGrpSpPr>
              <p:nvPr/>
            </p:nvGrpSpPr>
            <p:grpSpPr bwMode="auto">
              <a:xfrm>
                <a:off x="1089" y="494"/>
                <a:ext cx="305" cy="246"/>
                <a:chOff x="1089" y="494"/>
                <a:chExt cx="305" cy="246"/>
              </a:xfrm>
            </p:grpSpPr>
            <p:sp>
              <p:nvSpPr>
                <p:cNvPr id="263421" name="Freeform 253"/>
                <p:cNvSpPr>
                  <a:spLocks/>
                </p:cNvSpPr>
                <p:nvPr/>
              </p:nvSpPr>
              <p:spPr bwMode="auto">
                <a:xfrm>
                  <a:off x="1089" y="494"/>
                  <a:ext cx="305" cy="26"/>
                </a:xfrm>
                <a:custGeom>
                  <a:avLst/>
                  <a:gdLst>
                    <a:gd name="T0" fmla="*/ 985 w 985"/>
                    <a:gd name="T1" fmla="*/ 85 h 85"/>
                    <a:gd name="T2" fmla="*/ 937 w 985"/>
                    <a:gd name="T3" fmla="*/ 68 h 85"/>
                    <a:gd name="T4" fmla="*/ 888 w 985"/>
                    <a:gd name="T5" fmla="*/ 54 h 85"/>
                    <a:gd name="T6" fmla="*/ 840 w 985"/>
                    <a:gd name="T7" fmla="*/ 42 h 85"/>
                    <a:gd name="T8" fmla="*/ 791 w 985"/>
                    <a:gd name="T9" fmla="*/ 31 h 85"/>
                    <a:gd name="T10" fmla="*/ 741 w 985"/>
                    <a:gd name="T11" fmla="*/ 22 h 85"/>
                    <a:gd name="T12" fmla="*/ 693 w 985"/>
                    <a:gd name="T13" fmla="*/ 14 h 85"/>
                    <a:gd name="T14" fmla="*/ 643 w 985"/>
                    <a:gd name="T15" fmla="*/ 7 h 85"/>
                    <a:gd name="T16" fmla="*/ 592 w 985"/>
                    <a:gd name="T17" fmla="*/ 3 h 85"/>
                    <a:gd name="T18" fmla="*/ 542 w 985"/>
                    <a:gd name="T19" fmla="*/ 1 h 85"/>
                    <a:gd name="T20" fmla="*/ 493 w 985"/>
                    <a:gd name="T21" fmla="*/ 0 h 85"/>
                    <a:gd name="T22" fmla="*/ 442 w 985"/>
                    <a:gd name="T23" fmla="*/ 1 h 85"/>
                    <a:gd name="T24" fmla="*/ 392 w 985"/>
                    <a:gd name="T25" fmla="*/ 3 h 85"/>
                    <a:gd name="T26" fmla="*/ 342 w 985"/>
                    <a:gd name="T27" fmla="*/ 7 h 85"/>
                    <a:gd name="T28" fmla="*/ 293 w 985"/>
                    <a:gd name="T29" fmla="*/ 14 h 85"/>
                    <a:gd name="T30" fmla="*/ 243 w 985"/>
                    <a:gd name="T31" fmla="*/ 22 h 85"/>
                    <a:gd name="T32" fmla="*/ 193 w 985"/>
                    <a:gd name="T33" fmla="*/ 31 h 85"/>
                    <a:gd name="T34" fmla="*/ 145 w 985"/>
                    <a:gd name="T35" fmla="*/ 42 h 85"/>
                    <a:gd name="T36" fmla="*/ 96 w 985"/>
                    <a:gd name="T37" fmla="*/ 54 h 85"/>
                    <a:gd name="T38" fmla="*/ 47 w 985"/>
                    <a:gd name="T39" fmla="*/ 68 h 85"/>
                    <a:gd name="T40" fmla="*/ 0 w 985"/>
                    <a:gd name="T41" fmla="*/ 85 h 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985" h="85">
                      <a:moveTo>
                        <a:pt x="985" y="85"/>
                      </a:moveTo>
                      <a:lnTo>
                        <a:pt x="937" y="68"/>
                      </a:lnTo>
                      <a:lnTo>
                        <a:pt x="888" y="54"/>
                      </a:lnTo>
                      <a:lnTo>
                        <a:pt x="840" y="42"/>
                      </a:lnTo>
                      <a:lnTo>
                        <a:pt x="791" y="31"/>
                      </a:lnTo>
                      <a:lnTo>
                        <a:pt x="741" y="22"/>
                      </a:lnTo>
                      <a:lnTo>
                        <a:pt x="693" y="14"/>
                      </a:lnTo>
                      <a:lnTo>
                        <a:pt x="643" y="7"/>
                      </a:lnTo>
                      <a:lnTo>
                        <a:pt x="592" y="3"/>
                      </a:lnTo>
                      <a:lnTo>
                        <a:pt x="542" y="1"/>
                      </a:lnTo>
                      <a:lnTo>
                        <a:pt x="493" y="0"/>
                      </a:lnTo>
                      <a:lnTo>
                        <a:pt x="442" y="1"/>
                      </a:lnTo>
                      <a:lnTo>
                        <a:pt x="392" y="3"/>
                      </a:lnTo>
                      <a:lnTo>
                        <a:pt x="342" y="7"/>
                      </a:lnTo>
                      <a:lnTo>
                        <a:pt x="293" y="14"/>
                      </a:lnTo>
                      <a:lnTo>
                        <a:pt x="243" y="22"/>
                      </a:lnTo>
                      <a:lnTo>
                        <a:pt x="193" y="31"/>
                      </a:lnTo>
                      <a:lnTo>
                        <a:pt x="145" y="42"/>
                      </a:lnTo>
                      <a:lnTo>
                        <a:pt x="96" y="54"/>
                      </a:lnTo>
                      <a:lnTo>
                        <a:pt x="47" y="68"/>
                      </a:lnTo>
                      <a:lnTo>
                        <a:pt x="0" y="85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3422" name="Freeform 254"/>
                <p:cNvSpPr>
                  <a:spLocks/>
                </p:cNvSpPr>
                <p:nvPr/>
              </p:nvSpPr>
              <p:spPr bwMode="auto">
                <a:xfrm>
                  <a:off x="1089" y="690"/>
                  <a:ext cx="305" cy="50"/>
                </a:xfrm>
                <a:custGeom>
                  <a:avLst/>
                  <a:gdLst>
                    <a:gd name="T0" fmla="*/ 985 w 985"/>
                    <a:gd name="T1" fmla="*/ 160 h 160"/>
                    <a:gd name="T2" fmla="*/ 954 w 985"/>
                    <a:gd name="T3" fmla="*/ 139 h 160"/>
                    <a:gd name="T4" fmla="*/ 922 w 985"/>
                    <a:gd name="T5" fmla="*/ 119 h 160"/>
                    <a:gd name="T6" fmla="*/ 888 w 985"/>
                    <a:gd name="T7" fmla="*/ 100 h 160"/>
                    <a:gd name="T8" fmla="*/ 855 w 985"/>
                    <a:gd name="T9" fmla="*/ 84 h 160"/>
                    <a:gd name="T10" fmla="*/ 821 w 985"/>
                    <a:gd name="T11" fmla="*/ 67 h 160"/>
                    <a:gd name="T12" fmla="*/ 787 w 985"/>
                    <a:gd name="T13" fmla="*/ 54 h 160"/>
                    <a:gd name="T14" fmla="*/ 751 w 985"/>
                    <a:gd name="T15" fmla="*/ 42 h 160"/>
                    <a:gd name="T16" fmla="*/ 715 w 985"/>
                    <a:gd name="T17" fmla="*/ 31 h 160"/>
                    <a:gd name="T18" fmla="*/ 678 w 985"/>
                    <a:gd name="T19" fmla="*/ 21 h 160"/>
                    <a:gd name="T20" fmla="*/ 642 w 985"/>
                    <a:gd name="T21" fmla="*/ 14 h 160"/>
                    <a:gd name="T22" fmla="*/ 604 w 985"/>
                    <a:gd name="T23" fmla="*/ 7 h 160"/>
                    <a:gd name="T24" fmla="*/ 567 w 985"/>
                    <a:gd name="T25" fmla="*/ 3 h 160"/>
                    <a:gd name="T26" fmla="*/ 530 w 985"/>
                    <a:gd name="T27" fmla="*/ 1 h 160"/>
                    <a:gd name="T28" fmla="*/ 493 w 985"/>
                    <a:gd name="T29" fmla="*/ 0 h 160"/>
                    <a:gd name="T30" fmla="*/ 455 w 985"/>
                    <a:gd name="T31" fmla="*/ 1 h 160"/>
                    <a:gd name="T32" fmla="*/ 418 w 985"/>
                    <a:gd name="T33" fmla="*/ 3 h 160"/>
                    <a:gd name="T34" fmla="*/ 380 w 985"/>
                    <a:gd name="T35" fmla="*/ 7 h 160"/>
                    <a:gd name="T36" fmla="*/ 342 w 985"/>
                    <a:gd name="T37" fmla="*/ 14 h 160"/>
                    <a:gd name="T38" fmla="*/ 306 w 985"/>
                    <a:gd name="T39" fmla="*/ 21 h 160"/>
                    <a:gd name="T40" fmla="*/ 269 w 985"/>
                    <a:gd name="T41" fmla="*/ 31 h 160"/>
                    <a:gd name="T42" fmla="*/ 234 w 985"/>
                    <a:gd name="T43" fmla="*/ 42 h 160"/>
                    <a:gd name="T44" fmla="*/ 198 w 985"/>
                    <a:gd name="T45" fmla="*/ 54 h 160"/>
                    <a:gd name="T46" fmla="*/ 163 w 985"/>
                    <a:gd name="T47" fmla="*/ 67 h 160"/>
                    <a:gd name="T48" fmla="*/ 129 w 985"/>
                    <a:gd name="T49" fmla="*/ 84 h 160"/>
                    <a:gd name="T50" fmla="*/ 96 w 985"/>
                    <a:gd name="T51" fmla="*/ 100 h 160"/>
                    <a:gd name="T52" fmla="*/ 63 w 985"/>
                    <a:gd name="T53" fmla="*/ 119 h 160"/>
                    <a:gd name="T54" fmla="*/ 31 w 985"/>
                    <a:gd name="T55" fmla="*/ 139 h 160"/>
                    <a:gd name="T56" fmla="*/ 0 w 985"/>
                    <a:gd name="T57" fmla="*/ 160 h 1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985" h="160">
                      <a:moveTo>
                        <a:pt x="985" y="160"/>
                      </a:moveTo>
                      <a:lnTo>
                        <a:pt x="954" y="139"/>
                      </a:lnTo>
                      <a:lnTo>
                        <a:pt x="922" y="119"/>
                      </a:lnTo>
                      <a:lnTo>
                        <a:pt x="888" y="100"/>
                      </a:lnTo>
                      <a:lnTo>
                        <a:pt x="855" y="84"/>
                      </a:lnTo>
                      <a:lnTo>
                        <a:pt x="821" y="67"/>
                      </a:lnTo>
                      <a:lnTo>
                        <a:pt x="787" y="54"/>
                      </a:lnTo>
                      <a:lnTo>
                        <a:pt x="751" y="42"/>
                      </a:lnTo>
                      <a:lnTo>
                        <a:pt x="715" y="31"/>
                      </a:lnTo>
                      <a:lnTo>
                        <a:pt x="678" y="21"/>
                      </a:lnTo>
                      <a:lnTo>
                        <a:pt x="642" y="14"/>
                      </a:lnTo>
                      <a:lnTo>
                        <a:pt x="604" y="7"/>
                      </a:lnTo>
                      <a:lnTo>
                        <a:pt x="567" y="3"/>
                      </a:lnTo>
                      <a:lnTo>
                        <a:pt x="530" y="1"/>
                      </a:lnTo>
                      <a:lnTo>
                        <a:pt x="493" y="0"/>
                      </a:lnTo>
                      <a:lnTo>
                        <a:pt x="455" y="1"/>
                      </a:lnTo>
                      <a:lnTo>
                        <a:pt x="418" y="3"/>
                      </a:lnTo>
                      <a:lnTo>
                        <a:pt x="380" y="7"/>
                      </a:lnTo>
                      <a:lnTo>
                        <a:pt x="342" y="14"/>
                      </a:lnTo>
                      <a:lnTo>
                        <a:pt x="306" y="21"/>
                      </a:lnTo>
                      <a:lnTo>
                        <a:pt x="269" y="31"/>
                      </a:lnTo>
                      <a:lnTo>
                        <a:pt x="234" y="42"/>
                      </a:lnTo>
                      <a:lnTo>
                        <a:pt x="198" y="54"/>
                      </a:lnTo>
                      <a:lnTo>
                        <a:pt x="163" y="67"/>
                      </a:lnTo>
                      <a:lnTo>
                        <a:pt x="129" y="84"/>
                      </a:lnTo>
                      <a:lnTo>
                        <a:pt x="96" y="100"/>
                      </a:lnTo>
                      <a:lnTo>
                        <a:pt x="63" y="119"/>
                      </a:lnTo>
                      <a:lnTo>
                        <a:pt x="31" y="139"/>
                      </a:lnTo>
                      <a:lnTo>
                        <a:pt x="0" y="160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263433" name="Line 265"/>
            <p:cNvSpPr>
              <a:spLocks noChangeShapeType="1"/>
            </p:cNvSpPr>
            <p:nvPr/>
          </p:nvSpPr>
          <p:spPr bwMode="auto">
            <a:xfrm>
              <a:off x="4510088" y="784226"/>
              <a:ext cx="479425" cy="0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3434" name="Freeform 266"/>
            <p:cNvSpPr>
              <a:spLocks/>
            </p:cNvSpPr>
            <p:nvPr/>
          </p:nvSpPr>
          <p:spPr bwMode="auto">
            <a:xfrm>
              <a:off x="4510088" y="784226"/>
              <a:ext cx="479425" cy="41275"/>
            </a:xfrm>
            <a:custGeom>
              <a:avLst/>
              <a:gdLst>
                <a:gd name="T0" fmla="*/ 0 w 984"/>
                <a:gd name="T1" fmla="*/ 0 h 85"/>
                <a:gd name="T2" fmla="*/ 48 w 984"/>
                <a:gd name="T3" fmla="*/ 16 h 85"/>
                <a:gd name="T4" fmla="*/ 95 w 984"/>
                <a:gd name="T5" fmla="*/ 31 h 85"/>
                <a:gd name="T6" fmla="*/ 144 w 984"/>
                <a:gd name="T7" fmla="*/ 43 h 85"/>
                <a:gd name="T8" fmla="*/ 193 w 984"/>
                <a:gd name="T9" fmla="*/ 54 h 85"/>
                <a:gd name="T10" fmla="*/ 242 w 984"/>
                <a:gd name="T11" fmla="*/ 63 h 85"/>
                <a:gd name="T12" fmla="*/ 292 w 984"/>
                <a:gd name="T13" fmla="*/ 70 h 85"/>
                <a:gd name="T14" fmla="*/ 342 w 984"/>
                <a:gd name="T15" fmla="*/ 77 h 85"/>
                <a:gd name="T16" fmla="*/ 392 w 984"/>
                <a:gd name="T17" fmla="*/ 81 h 85"/>
                <a:gd name="T18" fmla="*/ 441 w 984"/>
                <a:gd name="T19" fmla="*/ 84 h 85"/>
                <a:gd name="T20" fmla="*/ 492 w 984"/>
                <a:gd name="T21" fmla="*/ 85 h 85"/>
                <a:gd name="T22" fmla="*/ 542 w 984"/>
                <a:gd name="T23" fmla="*/ 84 h 85"/>
                <a:gd name="T24" fmla="*/ 592 w 984"/>
                <a:gd name="T25" fmla="*/ 81 h 85"/>
                <a:gd name="T26" fmla="*/ 642 w 984"/>
                <a:gd name="T27" fmla="*/ 77 h 85"/>
                <a:gd name="T28" fmla="*/ 692 w 984"/>
                <a:gd name="T29" fmla="*/ 70 h 85"/>
                <a:gd name="T30" fmla="*/ 741 w 984"/>
                <a:gd name="T31" fmla="*/ 63 h 85"/>
                <a:gd name="T32" fmla="*/ 791 w 984"/>
                <a:gd name="T33" fmla="*/ 54 h 85"/>
                <a:gd name="T34" fmla="*/ 839 w 984"/>
                <a:gd name="T35" fmla="*/ 43 h 85"/>
                <a:gd name="T36" fmla="*/ 888 w 984"/>
                <a:gd name="T37" fmla="*/ 31 h 85"/>
                <a:gd name="T38" fmla="*/ 936 w 984"/>
                <a:gd name="T39" fmla="*/ 16 h 85"/>
                <a:gd name="T40" fmla="*/ 984 w 984"/>
                <a:gd name="T41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84" h="85">
                  <a:moveTo>
                    <a:pt x="0" y="0"/>
                  </a:moveTo>
                  <a:lnTo>
                    <a:pt x="48" y="16"/>
                  </a:lnTo>
                  <a:lnTo>
                    <a:pt x="95" y="31"/>
                  </a:lnTo>
                  <a:lnTo>
                    <a:pt x="144" y="43"/>
                  </a:lnTo>
                  <a:lnTo>
                    <a:pt x="193" y="54"/>
                  </a:lnTo>
                  <a:lnTo>
                    <a:pt x="242" y="63"/>
                  </a:lnTo>
                  <a:lnTo>
                    <a:pt x="292" y="70"/>
                  </a:lnTo>
                  <a:lnTo>
                    <a:pt x="342" y="77"/>
                  </a:lnTo>
                  <a:lnTo>
                    <a:pt x="392" y="81"/>
                  </a:lnTo>
                  <a:lnTo>
                    <a:pt x="441" y="84"/>
                  </a:lnTo>
                  <a:lnTo>
                    <a:pt x="492" y="85"/>
                  </a:lnTo>
                  <a:lnTo>
                    <a:pt x="542" y="84"/>
                  </a:lnTo>
                  <a:lnTo>
                    <a:pt x="592" y="81"/>
                  </a:lnTo>
                  <a:lnTo>
                    <a:pt x="642" y="77"/>
                  </a:lnTo>
                  <a:lnTo>
                    <a:pt x="692" y="70"/>
                  </a:lnTo>
                  <a:lnTo>
                    <a:pt x="741" y="63"/>
                  </a:lnTo>
                  <a:lnTo>
                    <a:pt x="791" y="54"/>
                  </a:lnTo>
                  <a:lnTo>
                    <a:pt x="839" y="43"/>
                  </a:lnTo>
                  <a:lnTo>
                    <a:pt x="888" y="31"/>
                  </a:lnTo>
                  <a:lnTo>
                    <a:pt x="936" y="16"/>
                  </a:lnTo>
                  <a:lnTo>
                    <a:pt x="984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3435" name="Line 267"/>
            <p:cNvSpPr>
              <a:spLocks noChangeShapeType="1"/>
            </p:cNvSpPr>
            <p:nvPr/>
          </p:nvSpPr>
          <p:spPr bwMode="auto">
            <a:xfrm>
              <a:off x="4510088" y="1095376"/>
              <a:ext cx="479425" cy="0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63436" name="Group 268"/>
            <p:cNvGrpSpPr>
              <a:grpSpLocks/>
            </p:cNvGrpSpPr>
            <p:nvPr/>
          </p:nvGrpSpPr>
          <p:grpSpPr bwMode="auto">
            <a:xfrm>
              <a:off x="4510088" y="1095376"/>
              <a:ext cx="479425" cy="79375"/>
              <a:chOff x="2841" y="690"/>
              <a:chExt cx="302" cy="50"/>
            </a:xfrm>
          </p:grpSpPr>
          <p:sp>
            <p:nvSpPr>
              <p:cNvPr id="263437" name="Freeform 269"/>
              <p:cNvSpPr>
                <a:spLocks/>
              </p:cNvSpPr>
              <p:nvPr/>
            </p:nvSpPr>
            <p:spPr bwMode="auto">
              <a:xfrm>
                <a:off x="2841" y="690"/>
                <a:ext cx="84" cy="41"/>
              </a:xfrm>
              <a:custGeom>
                <a:avLst/>
                <a:gdLst>
                  <a:gd name="T0" fmla="*/ 0 w 273"/>
                  <a:gd name="T1" fmla="*/ 0 h 131"/>
                  <a:gd name="T2" fmla="*/ 30 w 273"/>
                  <a:gd name="T3" fmla="*/ 22 h 131"/>
                  <a:gd name="T4" fmla="*/ 62 w 273"/>
                  <a:gd name="T5" fmla="*/ 42 h 131"/>
                  <a:gd name="T6" fmla="*/ 95 w 273"/>
                  <a:gd name="T7" fmla="*/ 60 h 131"/>
                  <a:gd name="T8" fmla="*/ 128 w 273"/>
                  <a:gd name="T9" fmla="*/ 77 h 131"/>
                  <a:gd name="T10" fmla="*/ 163 w 273"/>
                  <a:gd name="T11" fmla="*/ 92 h 131"/>
                  <a:gd name="T12" fmla="*/ 198 w 273"/>
                  <a:gd name="T13" fmla="*/ 107 h 131"/>
                  <a:gd name="T14" fmla="*/ 233 w 273"/>
                  <a:gd name="T15" fmla="*/ 119 h 131"/>
                  <a:gd name="T16" fmla="*/ 269 w 273"/>
                  <a:gd name="T17" fmla="*/ 130 h 131"/>
                  <a:gd name="T18" fmla="*/ 273 w 273"/>
                  <a:gd name="T19" fmla="*/ 131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73" h="131">
                    <a:moveTo>
                      <a:pt x="0" y="0"/>
                    </a:moveTo>
                    <a:lnTo>
                      <a:pt x="30" y="22"/>
                    </a:lnTo>
                    <a:lnTo>
                      <a:pt x="62" y="42"/>
                    </a:lnTo>
                    <a:lnTo>
                      <a:pt x="95" y="60"/>
                    </a:lnTo>
                    <a:lnTo>
                      <a:pt x="128" y="77"/>
                    </a:lnTo>
                    <a:lnTo>
                      <a:pt x="163" y="92"/>
                    </a:lnTo>
                    <a:lnTo>
                      <a:pt x="198" y="107"/>
                    </a:lnTo>
                    <a:lnTo>
                      <a:pt x="233" y="119"/>
                    </a:lnTo>
                    <a:lnTo>
                      <a:pt x="269" y="130"/>
                    </a:lnTo>
                    <a:lnTo>
                      <a:pt x="273" y="131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438" name="Freeform 270"/>
              <p:cNvSpPr>
                <a:spLocks/>
              </p:cNvSpPr>
              <p:nvPr/>
            </p:nvSpPr>
            <p:spPr bwMode="auto">
              <a:xfrm>
                <a:off x="2947" y="736"/>
                <a:ext cx="90" cy="4"/>
              </a:xfrm>
              <a:custGeom>
                <a:avLst/>
                <a:gdLst>
                  <a:gd name="T0" fmla="*/ 0 w 294"/>
                  <a:gd name="T1" fmla="*/ 0 h 13"/>
                  <a:gd name="T2" fmla="*/ 34 w 294"/>
                  <a:gd name="T3" fmla="*/ 5 h 13"/>
                  <a:gd name="T4" fmla="*/ 72 w 294"/>
                  <a:gd name="T5" fmla="*/ 10 h 13"/>
                  <a:gd name="T6" fmla="*/ 110 w 294"/>
                  <a:gd name="T7" fmla="*/ 12 h 13"/>
                  <a:gd name="T8" fmla="*/ 147 w 294"/>
                  <a:gd name="T9" fmla="*/ 13 h 13"/>
                  <a:gd name="T10" fmla="*/ 185 w 294"/>
                  <a:gd name="T11" fmla="*/ 12 h 13"/>
                  <a:gd name="T12" fmla="*/ 222 w 294"/>
                  <a:gd name="T13" fmla="*/ 10 h 13"/>
                  <a:gd name="T14" fmla="*/ 259 w 294"/>
                  <a:gd name="T15" fmla="*/ 5 h 13"/>
                  <a:gd name="T16" fmla="*/ 294 w 294"/>
                  <a:gd name="T1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4" h="13">
                    <a:moveTo>
                      <a:pt x="0" y="0"/>
                    </a:moveTo>
                    <a:lnTo>
                      <a:pt x="34" y="5"/>
                    </a:lnTo>
                    <a:lnTo>
                      <a:pt x="72" y="10"/>
                    </a:lnTo>
                    <a:lnTo>
                      <a:pt x="110" y="12"/>
                    </a:lnTo>
                    <a:lnTo>
                      <a:pt x="147" y="13"/>
                    </a:lnTo>
                    <a:lnTo>
                      <a:pt x="185" y="12"/>
                    </a:lnTo>
                    <a:lnTo>
                      <a:pt x="222" y="10"/>
                    </a:lnTo>
                    <a:lnTo>
                      <a:pt x="259" y="5"/>
                    </a:lnTo>
                    <a:lnTo>
                      <a:pt x="294" y="0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3439" name="Freeform 271"/>
              <p:cNvSpPr>
                <a:spLocks/>
              </p:cNvSpPr>
              <p:nvPr/>
            </p:nvSpPr>
            <p:spPr bwMode="auto">
              <a:xfrm>
                <a:off x="3059" y="690"/>
                <a:ext cx="84" cy="41"/>
              </a:xfrm>
              <a:custGeom>
                <a:avLst/>
                <a:gdLst>
                  <a:gd name="T0" fmla="*/ 0 w 273"/>
                  <a:gd name="T1" fmla="*/ 131 h 131"/>
                  <a:gd name="T2" fmla="*/ 3 w 273"/>
                  <a:gd name="T3" fmla="*/ 130 h 131"/>
                  <a:gd name="T4" fmla="*/ 40 w 273"/>
                  <a:gd name="T5" fmla="*/ 119 h 131"/>
                  <a:gd name="T6" fmla="*/ 75 w 273"/>
                  <a:gd name="T7" fmla="*/ 107 h 131"/>
                  <a:gd name="T8" fmla="*/ 109 w 273"/>
                  <a:gd name="T9" fmla="*/ 92 h 131"/>
                  <a:gd name="T10" fmla="*/ 144 w 273"/>
                  <a:gd name="T11" fmla="*/ 77 h 131"/>
                  <a:gd name="T12" fmla="*/ 178 w 273"/>
                  <a:gd name="T13" fmla="*/ 60 h 131"/>
                  <a:gd name="T14" fmla="*/ 210 w 273"/>
                  <a:gd name="T15" fmla="*/ 42 h 131"/>
                  <a:gd name="T16" fmla="*/ 242 w 273"/>
                  <a:gd name="T17" fmla="*/ 22 h 131"/>
                  <a:gd name="T18" fmla="*/ 273 w 273"/>
                  <a:gd name="T19" fmla="*/ 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73" h="131">
                    <a:moveTo>
                      <a:pt x="0" y="131"/>
                    </a:moveTo>
                    <a:lnTo>
                      <a:pt x="3" y="130"/>
                    </a:lnTo>
                    <a:lnTo>
                      <a:pt x="40" y="119"/>
                    </a:lnTo>
                    <a:lnTo>
                      <a:pt x="75" y="107"/>
                    </a:lnTo>
                    <a:lnTo>
                      <a:pt x="109" y="92"/>
                    </a:lnTo>
                    <a:lnTo>
                      <a:pt x="144" y="77"/>
                    </a:lnTo>
                    <a:lnTo>
                      <a:pt x="178" y="60"/>
                    </a:lnTo>
                    <a:lnTo>
                      <a:pt x="210" y="42"/>
                    </a:lnTo>
                    <a:lnTo>
                      <a:pt x="242" y="22"/>
                    </a:lnTo>
                    <a:lnTo>
                      <a:pt x="273" y="0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63440" name="Group 272"/>
            <p:cNvGrpSpPr>
              <a:grpSpLocks/>
            </p:cNvGrpSpPr>
            <p:nvPr/>
          </p:nvGrpSpPr>
          <p:grpSpPr bwMode="auto">
            <a:xfrm>
              <a:off x="4510088" y="693738"/>
              <a:ext cx="479425" cy="536575"/>
              <a:chOff x="2841" y="437"/>
              <a:chExt cx="302" cy="338"/>
            </a:xfrm>
          </p:grpSpPr>
          <p:grpSp>
            <p:nvGrpSpPr>
              <p:cNvPr id="263441" name="Group 273"/>
              <p:cNvGrpSpPr>
                <a:grpSpLocks/>
              </p:cNvGrpSpPr>
              <p:nvPr/>
            </p:nvGrpSpPr>
            <p:grpSpPr bwMode="auto">
              <a:xfrm>
                <a:off x="2992" y="437"/>
                <a:ext cx="0" cy="338"/>
                <a:chOff x="2992" y="437"/>
                <a:chExt cx="0" cy="338"/>
              </a:xfrm>
            </p:grpSpPr>
            <p:sp>
              <p:nvSpPr>
                <p:cNvPr id="263442" name="Line 274"/>
                <p:cNvSpPr>
                  <a:spLocks noChangeShapeType="1"/>
                </p:cNvSpPr>
                <p:nvPr/>
              </p:nvSpPr>
              <p:spPr bwMode="auto">
                <a:xfrm flipV="1">
                  <a:off x="2992" y="660"/>
                  <a:ext cx="0" cy="11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3443" name="Line 275"/>
                <p:cNvSpPr>
                  <a:spLocks noChangeShapeType="1"/>
                </p:cNvSpPr>
                <p:nvPr/>
              </p:nvSpPr>
              <p:spPr bwMode="auto">
                <a:xfrm flipV="1">
                  <a:off x="2992" y="591"/>
                  <a:ext cx="0" cy="3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3444" name="Line 276"/>
                <p:cNvSpPr>
                  <a:spLocks noChangeShapeType="1"/>
                </p:cNvSpPr>
                <p:nvPr/>
              </p:nvSpPr>
              <p:spPr bwMode="auto">
                <a:xfrm flipV="1">
                  <a:off x="2992" y="437"/>
                  <a:ext cx="0" cy="11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263445" name="Group 277"/>
              <p:cNvGrpSpPr>
                <a:grpSpLocks/>
              </p:cNvGrpSpPr>
              <p:nvPr/>
            </p:nvGrpSpPr>
            <p:grpSpPr bwMode="auto">
              <a:xfrm>
                <a:off x="2841" y="494"/>
                <a:ext cx="302" cy="196"/>
                <a:chOff x="2841" y="494"/>
                <a:chExt cx="302" cy="196"/>
              </a:xfrm>
            </p:grpSpPr>
            <p:sp>
              <p:nvSpPr>
                <p:cNvPr id="263446" name="Line 278"/>
                <p:cNvSpPr>
                  <a:spLocks noChangeShapeType="1"/>
                </p:cNvSpPr>
                <p:nvPr/>
              </p:nvSpPr>
              <p:spPr bwMode="auto">
                <a:xfrm flipV="1">
                  <a:off x="2841" y="604"/>
                  <a:ext cx="0" cy="8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3447" name="Line 279"/>
                <p:cNvSpPr>
                  <a:spLocks noChangeShapeType="1"/>
                </p:cNvSpPr>
                <p:nvPr/>
              </p:nvSpPr>
              <p:spPr bwMode="auto">
                <a:xfrm flipV="1">
                  <a:off x="2841" y="494"/>
                  <a:ext cx="0" cy="8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3448" name="Line 280"/>
                <p:cNvSpPr>
                  <a:spLocks noChangeShapeType="1"/>
                </p:cNvSpPr>
                <p:nvPr/>
              </p:nvSpPr>
              <p:spPr bwMode="auto">
                <a:xfrm flipV="1">
                  <a:off x="3143" y="604"/>
                  <a:ext cx="0" cy="8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63449" name="Line 281"/>
                <p:cNvSpPr>
                  <a:spLocks noChangeShapeType="1"/>
                </p:cNvSpPr>
                <p:nvPr/>
              </p:nvSpPr>
              <p:spPr bwMode="auto">
                <a:xfrm flipV="1">
                  <a:off x="3143" y="494"/>
                  <a:ext cx="0" cy="8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</p:grpSp>
      <p:sp>
        <p:nvSpPr>
          <p:cNvPr id="263451" name="Text Box 283"/>
          <p:cNvSpPr txBox="1">
            <a:spLocks noChangeArrowheads="1"/>
          </p:cNvSpPr>
          <p:nvPr/>
        </p:nvSpPr>
        <p:spPr bwMode="auto">
          <a:xfrm>
            <a:off x="6324600" y="0"/>
            <a:ext cx="28194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7C8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>
              <a:spcBef>
                <a:spcPct val="50000"/>
              </a:spcBef>
            </a:pPr>
            <a:r>
              <a:rPr lang="zh-CN" altLang="en-US" sz="3600">
                <a:solidFill>
                  <a:srgbClr val="FF0000"/>
                </a:solidFill>
                <a:effectLst/>
                <a:ea typeface="黑体" pitchFamily="2" charset="-122"/>
              </a:rPr>
              <a:t>完    成</a:t>
            </a:r>
          </a:p>
        </p:txBody>
      </p:sp>
      <p:grpSp>
        <p:nvGrpSpPr>
          <p:cNvPr id="263452" name="Group 284"/>
          <p:cNvGrpSpPr>
            <a:grpSpLocks/>
          </p:cNvGrpSpPr>
          <p:nvPr/>
        </p:nvGrpSpPr>
        <p:grpSpPr bwMode="auto">
          <a:xfrm>
            <a:off x="5946775" y="3606800"/>
            <a:ext cx="2971800" cy="3016250"/>
            <a:chOff x="3131" y="2513"/>
            <a:chExt cx="1872" cy="1900"/>
          </a:xfrm>
        </p:grpSpPr>
        <p:sp>
          <p:nvSpPr>
            <p:cNvPr id="263453" name="Freeform 285"/>
            <p:cNvSpPr>
              <a:spLocks/>
            </p:cNvSpPr>
            <p:nvPr/>
          </p:nvSpPr>
          <p:spPr bwMode="auto">
            <a:xfrm>
              <a:off x="3914" y="2748"/>
              <a:ext cx="0" cy="7"/>
            </a:xfrm>
            <a:custGeom>
              <a:avLst/>
              <a:gdLst>
                <a:gd name="T0" fmla="*/ 1 w 1"/>
                <a:gd name="T1" fmla="*/ 12 h 12"/>
                <a:gd name="T2" fmla="*/ 1 w 1"/>
                <a:gd name="T3" fmla="*/ 5 h 12"/>
                <a:gd name="T4" fmla="*/ 0 w 1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2">
                  <a:moveTo>
                    <a:pt x="1" y="12"/>
                  </a:moveTo>
                  <a:lnTo>
                    <a:pt x="1" y="5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3454" name="Freeform 286"/>
            <p:cNvSpPr>
              <a:spLocks/>
            </p:cNvSpPr>
            <p:nvPr/>
          </p:nvSpPr>
          <p:spPr bwMode="auto">
            <a:xfrm>
              <a:off x="3902" y="2744"/>
              <a:ext cx="88" cy="11"/>
            </a:xfrm>
            <a:custGeom>
              <a:avLst/>
              <a:gdLst>
                <a:gd name="T0" fmla="*/ 152 w 152"/>
                <a:gd name="T1" fmla="*/ 16 h 16"/>
                <a:gd name="T2" fmla="*/ 142 w 152"/>
                <a:gd name="T3" fmla="*/ 14 h 16"/>
                <a:gd name="T4" fmla="*/ 132 w 152"/>
                <a:gd name="T5" fmla="*/ 10 h 16"/>
                <a:gd name="T6" fmla="*/ 123 w 152"/>
                <a:gd name="T7" fmla="*/ 8 h 16"/>
                <a:gd name="T8" fmla="*/ 113 w 152"/>
                <a:gd name="T9" fmla="*/ 6 h 16"/>
                <a:gd name="T10" fmla="*/ 104 w 152"/>
                <a:gd name="T11" fmla="*/ 4 h 16"/>
                <a:gd name="T12" fmla="*/ 94 w 152"/>
                <a:gd name="T13" fmla="*/ 3 h 16"/>
                <a:gd name="T14" fmla="*/ 85 w 152"/>
                <a:gd name="T15" fmla="*/ 2 h 16"/>
                <a:gd name="T16" fmla="*/ 74 w 152"/>
                <a:gd name="T17" fmla="*/ 1 h 16"/>
                <a:gd name="T18" fmla="*/ 70 w 152"/>
                <a:gd name="T19" fmla="*/ 1 h 16"/>
                <a:gd name="T20" fmla="*/ 64 w 152"/>
                <a:gd name="T21" fmla="*/ 1 h 16"/>
                <a:gd name="T22" fmla="*/ 60 w 152"/>
                <a:gd name="T23" fmla="*/ 0 h 16"/>
                <a:gd name="T24" fmla="*/ 55 w 152"/>
                <a:gd name="T25" fmla="*/ 1 h 16"/>
                <a:gd name="T26" fmla="*/ 49 w 152"/>
                <a:gd name="T27" fmla="*/ 1 h 16"/>
                <a:gd name="T28" fmla="*/ 45 w 152"/>
                <a:gd name="T29" fmla="*/ 1 h 16"/>
                <a:gd name="T30" fmla="*/ 41 w 152"/>
                <a:gd name="T31" fmla="*/ 1 h 16"/>
                <a:gd name="T32" fmla="*/ 36 w 152"/>
                <a:gd name="T33" fmla="*/ 2 h 16"/>
                <a:gd name="T34" fmla="*/ 31 w 152"/>
                <a:gd name="T35" fmla="*/ 2 h 16"/>
                <a:gd name="T36" fmla="*/ 27 w 152"/>
                <a:gd name="T37" fmla="*/ 3 h 16"/>
                <a:gd name="T38" fmla="*/ 22 w 152"/>
                <a:gd name="T39" fmla="*/ 4 h 16"/>
                <a:gd name="T40" fmla="*/ 17 w 152"/>
                <a:gd name="T41" fmla="*/ 4 h 16"/>
                <a:gd name="T42" fmla="*/ 13 w 152"/>
                <a:gd name="T43" fmla="*/ 5 h 16"/>
                <a:gd name="T44" fmla="*/ 9 w 152"/>
                <a:gd name="T45" fmla="*/ 6 h 16"/>
                <a:gd name="T46" fmla="*/ 5 w 152"/>
                <a:gd name="T47" fmla="*/ 8 h 16"/>
                <a:gd name="T48" fmla="*/ 0 w 152"/>
                <a:gd name="T49" fmla="*/ 9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2" h="16">
                  <a:moveTo>
                    <a:pt x="152" y="16"/>
                  </a:moveTo>
                  <a:lnTo>
                    <a:pt x="142" y="14"/>
                  </a:lnTo>
                  <a:lnTo>
                    <a:pt x="132" y="10"/>
                  </a:lnTo>
                  <a:lnTo>
                    <a:pt x="123" y="8"/>
                  </a:lnTo>
                  <a:lnTo>
                    <a:pt x="113" y="6"/>
                  </a:lnTo>
                  <a:lnTo>
                    <a:pt x="104" y="4"/>
                  </a:lnTo>
                  <a:lnTo>
                    <a:pt x="94" y="3"/>
                  </a:lnTo>
                  <a:lnTo>
                    <a:pt x="85" y="2"/>
                  </a:lnTo>
                  <a:lnTo>
                    <a:pt x="74" y="1"/>
                  </a:lnTo>
                  <a:lnTo>
                    <a:pt x="70" y="1"/>
                  </a:lnTo>
                  <a:lnTo>
                    <a:pt x="64" y="1"/>
                  </a:lnTo>
                  <a:lnTo>
                    <a:pt x="60" y="0"/>
                  </a:lnTo>
                  <a:lnTo>
                    <a:pt x="55" y="1"/>
                  </a:lnTo>
                  <a:lnTo>
                    <a:pt x="49" y="1"/>
                  </a:lnTo>
                  <a:lnTo>
                    <a:pt x="45" y="1"/>
                  </a:lnTo>
                  <a:lnTo>
                    <a:pt x="41" y="1"/>
                  </a:lnTo>
                  <a:lnTo>
                    <a:pt x="36" y="2"/>
                  </a:lnTo>
                  <a:lnTo>
                    <a:pt x="31" y="2"/>
                  </a:lnTo>
                  <a:lnTo>
                    <a:pt x="27" y="3"/>
                  </a:lnTo>
                  <a:lnTo>
                    <a:pt x="22" y="4"/>
                  </a:lnTo>
                  <a:lnTo>
                    <a:pt x="17" y="4"/>
                  </a:lnTo>
                  <a:lnTo>
                    <a:pt x="13" y="5"/>
                  </a:lnTo>
                  <a:lnTo>
                    <a:pt x="9" y="6"/>
                  </a:lnTo>
                  <a:lnTo>
                    <a:pt x="5" y="8"/>
                  </a:lnTo>
                  <a:lnTo>
                    <a:pt x="0" y="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3455" name="Freeform 287"/>
            <p:cNvSpPr>
              <a:spLocks/>
            </p:cNvSpPr>
            <p:nvPr/>
          </p:nvSpPr>
          <p:spPr bwMode="auto">
            <a:xfrm>
              <a:off x="3851" y="2620"/>
              <a:ext cx="218" cy="139"/>
            </a:xfrm>
            <a:custGeom>
              <a:avLst/>
              <a:gdLst>
                <a:gd name="T0" fmla="*/ 380 w 384"/>
                <a:gd name="T1" fmla="*/ 187 h 242"/>
                <a:gd name="T2" fmla="*/ 373 w 384"/>
                <a:gd name="T3" fmla="*/ 191 h 242"/>
                <a:gd name="T4" fmla="*/ 364 w 384"/>
                <a:gd name="T5" fmla="*/ 195 h 242"/>
                <a:gd name="T6" fmla="*/ 350 w 384"/>
                <a:gd name="T7" fmla="*/ 202 h 242"/>
                <a:gd name="T8" fmla="*/ 331 w 384"/>
                <a:gd name="T9" fmla="*/ 210 h 242"/>
                <a:gd name="T10" fmla="*/ 311 w 384"/>
                <a:gd name="T11" fmla="*/ 218 h 242"/>
                <a:gd name="T12" fmla="*/ 289 w 384"/>
                <a:gd name="T13" fmla="*/ 224 h 242"/>
                <a:gd name="T14" fmla="*/ 268 w 384"/>
                <a:gd name="T15" fmla="*/ 229 h 242"/>
                <a:gd name="T16" fmla="*/ 246 w 384"/>
                <a:gd name="T17" fmla="*/ 235 h 242"/>
                <a:gd name="T18" fmla="*/ 225 w 384"/>
                <a:gd name="T19" fmla="*/ 238 h 242"/>
                <a:gd name="T20" fmla="*/ 203 w 384"/>
                <a:gd name="T21" fmla="*/ 240 h 242"/>
                <a:gd name="T22" fmla="*/ 182 w 384"/>
                <a:gd name="T23" fmla="*/ 242 h 242"/>
                <a:gd name="T24" fmla="*/ 161 w 384"/>
                <a:gd name="T25" fmla="*/ 241 h 242"/>
                <a:gd name="T26" fmla="*/ 150 w 384"/>
                <a:gd name="T27" fmla="*/ 241 h 242"/>
                <a:gd name="T28" fmla="*/ 139 w 384"/>
                <a:gd name="T29" fmla="*/ 240 h 242"/>
                <a:gd name="T30" fmla="*/ 129 w 384"/>
                <a:gd name="T31" fmla="*/ 238 h 242"/>
                <a:gd name="T32" fmla="*/ 119 w 384"/>
                <a:gd name="T33" fmla="*/ 236 h 242"/>
                <a:gd name="T34" fmla="*/ 108 w 384"/>
                <a:gd name="T35" fmla="*/ 234 h 242"/>
                <a:gd name="T36" fmla="*/ 100 w 384"/>
                <a:gd name="T37" fmla="*/ 230 h 242"/>
                <a:gd name="T38" fmla="*/ 90 w 384"/>
                <a:gd name="T39" fmla="*/ 227 h 242"/>
                <a:gd name="T40" fmla="*/ 82 w 384"/>
                <a:gd name="T41" fmla="*/ 224 h 242"/>
                <a:gd name="T42" fmla="*/ 73 w 384"/>
                <a:gd name="T43" fmla="*/ 220 h 242"/>
                <a:gd name="T44" fmla="*/ 66 w 384"/>
                <a:gd name="T45" fmla="*/ 216 h 242"/>
                <a:gd name="T46" fmla="*/ 58 w 384"/>
                <a:gd name="T47" fmla="*/ 211 h 242"/>
                <a:gd name="T48" fmla="*/ 51 w 384"/>
                <a:gd name="T49" fmla="*/ 206 h 242"/>
                <a:gd name="T50" fmla="*/ 45 w 384"/>
                <a:gd name="T51" fmla="*/ 201 h 242"/>
                <a:gd name="T52" fmla="*/ 38 w 384"/>
                <a:gd name="T53" fmla="*/ 195 h 242"/>
                <a:gd name="T54" fmla="*/ 32 w 384"/>
                <a:gd name="T55" fmla="*/ 189 h 242"/>
                <a:gd name="T56" fmla="*/ 26 w 384"/>
                <a:gd name="T57" fmla="*/ 183 h 242"/>
                <a:gd name="T58" fmla="*/ 21 w 384"/>
                <a:gd name="T59" fmla="*/ 176 h 242"/>
                <a:gd name="T60" fmla="*/ 17 w 384"/>
                <a:gd name="T61" fmla="*/ 169 h 242"/>
                <a:gd name="T62" fmla="*/ 13 w 384"/>
                <a:gd name="T63" fmla="*/ 161 h 242"/>
                <a:gd name="T64" fmla="*/ 9 w 384"/>
                <a:gd name="T65" fmla="*/ 154 h 242"/>
                <a:gd name="T66" fmla="*/ 6 w 384"/>
                <a:gd name="T67" fmla="*/ 146 h 242"/>
                <a:gd name="T68" fmla="*/ 4 w 384"/>
                <a:gd name="T69" fmla="*/ 139 h 242"/>
                <a:gd name="T70" fmla="*/ 2 w 384"/>
                <a:gd name="T71" fmla="*/ 131 h 242"/>
                <a:gd name="T72" fmla="*/ 1 w 384"/>
                <a:gd name="T73" fmla="*/ 123 h 242"/>
                <a:gd name="T74" fmla="*/ 0 w 384"/>
                <a:gd name="T75" fmla="*/ 115 h 242"/>
                <a:gd name="T76" fmla="*/ 0 w 384"/>
                <a:gd name="T77" fmla="*/ 108 h 242"/>
                <a:gd name="T78" fmla="*/ 0 w 384"/>
                <a:gd name="T79" fmla="*/ 101 h 242"/>
                <a:gd name="T80" fmla="*/ 1 w 384"/>
                <a:gd name="T81" fmla="*/ 93 h 242"/>
                <a:gd name="T82" fmla="*/ 2 w 384"/>
                <a:gd name="T83" fmla="*/ 85 h 242"/>
                <a:gd name="T84" fmla="*/ 4 w 384"/>
                <a:gd name="T85" fmla="*/ 77 h 242"/>
                <a:gd name="T86" fmla="*/ 6 w 384"/>
                <a:gd name="T87" fmla="*/ 70 h 242"/>
                <a:gd name="T88" fmla="*/ 9 w 384"/>
                <a:gd name="T89" fmla="*/ 62 h 242"/>
                <a:gd name="T90" fmla="*/ 13 w 384"/>
                <a:gd name="T91" fmla="*/ 55 h 242"/>
                <a:gd name="T92" fmla="*/ 17 w 384"/>
                <a:gd name="T93" fmla="*/ 47 h 242"/>
                <a:gd name="T94" fmla="*/ 21 w 384"/>
                <a:gd name="T95" fmla="*/ 41 h 242"/>
                <a:gd name="T96" fmla="*/ 26 w 384"/>
                <a:gd name="T97" fmla="*/ 33 h 242"/>
                <a:gd name="T98" fmla="*/ 32 w 384"/>
                <a:gd name="T99" fmla="*/ 27 h 242"/>
                <a:gd name="T100" fmla="*/ 38 w 384"/>
                <a:gd name="T101" fmla="*/ 21 h 242"/>
                <a:gd name="T102" fmla="*/ 45 w 384"/>
                <a:gd name="T103" fmla="*/ 15 h 242"/>
                <a:gd name="T104" fmla="*/ 51 w 384"/>
                <a:gd name="T105" fmla="*/ 10 h 242"/>
                <a:gd name="T106" fmla="*/ 58 w 384"/>
                <a:gd name="T107" fmla="*/ 5 h 242"/>
                <a:gd name="T108" fmla="*/ 66 w 384"/>
                <a:gd name="T109" fmla="*/ 0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84" h="242">
                  <a:moveTo>
                    <a:pt x="384" y="185"/>
                  </a:moveTo>
                  <a:lnTo>
                    <a:pt x="380" y="187"/>
                  </a:lnTo>
                  <a:lnTo>
                    <a:pt x="376" y="189"/>
                  </a:lnTo>
                  <a:lnTo>
                    <a:pt x="373" y="191"/>
                  </a:lnTo>
                  <a:lnTo>
                    <a:pt x="368" y="193"/>
                  </a:lnTo>
                  <a:lnTo>
                    <a:pt x="364" y="195"/>
                  </a:lnTo>
                  <a:lnTo>
                    <a:pt x="360" y="197"/>
                  </a:lnTo>
                  <a:lnTo>
                    <a:pt x="350" y="202"/>
                  </a:lnTo>
                  <a:lnTo>
                    <a:pt x="341" y="206"/>
                  </a:lnTo>
                  <a:lnTo>
                    <a:pt x="331" y="210"/>
                  </a:lnTo>
                  <a:lnTo>
                    <a:pt x="321" y="213"/>
                  </a:lnTo>
                  <a:lnTo>
                    <a:pt x="311" y="218"/>
                  </a:lnTo>
                  <a:lnTo>
                    <a:pt x="300" y="221"/>
                  </a:lnTo>
                  <a:lnTo>
                    <a:pt x="289" y="224"/>
                  </a:lnTo>
                  <a:lnTo>
                    <a:pt x="279" y="227"/>
                  </a:lnTo>
                  <a:lnTo>
                    <a:pt x="268" y="229"/>
                  </a:lnTo>
                  <a:lnTo>
                    <a:pt x="258" y="233"/>
                  </a:lnTo>
                  <a:lnTo>
                    <a:pt x="246" y="235"/>
                  </a:lnTo>
                  <a:lnTo>
                    <a:pt x="235" y="237"/>
                  </a:lnTo>
                  <a:lnTo>
                    <a:pt x="225" y="238"/>
                  </a:lnTo>
                  <a:lnTo>
                    <a:pt x="214" y="239"/>
                  </a:lnTo>
                  <a:lnTo>
                    <a:pt x="203" y="240"/>
                  </a:lnTo>
                  <a:lnTo>
                    <a:pt x="193" y="241"/>
                  </a:lnTo>
                  <a:lnTo>
                    <a:pt x="182" y="242"/>
                  </a:lnTo>
                  <a:lnTo>
                    <a:pt x="171" y="242"/>
                  </a:lnTo>
                  <a:lnTo>
                    <a:pt x="161" y="241"/>
                  </a:lnTo>
                  <a:lnTo>
                    <a:pt x="155" y="241"/>
                  </a:lnTo>
                  <a:lnTo>
                    <a:pt x="150" y="241"/>
                  </a:lnTo>
                  <a:lnTo>
                    <a:pt x="145" y="240"/>
                  </a:lnTo>
                  <a:lnTo>
                    <a:pt x="139" y="240"/>
                  </a:lnTo>
                  <a:lnTo>
                    <a:pt x="134" y="239"/>
                  </a:lnTo>
                  <a:lnTo>
                    <a:pt x="129" y="238"/>
                  </a:lnTo>
                  <a:lnTo>
                    <a:pt x="123" y="237"/>
                  </a:lnTo>
                  <a:lnTo>
                    <a:pt x="119" y="236"/>
                  </a:lnTo>
                  <a:lnTo>
                    <a:pt x="114" y="235"/>
                  </a:lnTo>
                  <a:lnTo>
                    <a:pt x="108" y="234"/>
                  </a:lnTo>
                  <a:lnTo>
                    <a:pt x="104" y="233"/>
                  </a:lnTo>
                  <a:lnTo>
                    <a:pt x="100" y="230"/>
                  </a:lnTo>
                  <a:lnTo>
                    <a:pt x="95" y="229"/>
                  </a:lnTo>
                  <a:lnTo>
                    <a:pt x="90" y="227"/>
                  </a:lnTo>
                  <a:lnTo>
                    <a:pt x="86" y="226"/>
                  </a:lnTo>
                  <a:lnTo>
                    <a:pt x="82" y="224"/>
                  </a:lnTo>
                  <a:lnTo>
                    <a:pt x="78" y="222"/>
                  </a:lnTo>
                  <a:lnTo>
                    <a:pt x="73" y="220"/>
                  </a:lnTo>
                  <a:lnTo>
                    <a:pt x="69" y="218"/>
                  </a:lnTo>
                  <a:lnTo>
                    <a:pt x="66" y="216"/>
                  </a:lnTo>
                  <a:lnTo>
                    <a:pt x="62" y="213"/>
                  </a:lnTo>
                  <a:lnTo>
                    <a:pt x="58" y="211"/>
                  </a:lnTo>
                  <a:lnTo>
                    <a:pt x="54" y="209"/>
                  </a:lnTo>
                  <a:lnTo>
                    <a:pt x="51" y="206"/>
                  </a:lnTo>
                  <a:lnTo>
                    <a:pt x="48" y="204"/>
                  </a:lnTo>
                  <a:lnTo>
                    <a:pt x="45" y="201"/>
                  </a:lnTo>
                  <a:lnTo>
                    <a:pt x="41" y="199"/>
                  </a:lnTo>
                  <a:lnTo>
                    <a:pt x="38" y="195"/>
                  </a:lnTo>
                  <a:lnTo>
                    <a:pt x="35" y="192"/>
                  </a:lnTo>
                  <a:lnTo>
                    <a:pt x="32" y="189"/>
                  </a:lnTo>
                  <a:lnTo>
                    <a:pt x="29" y="186"/>
                  </a:lnTo>
                  <a:lnTo>
                    <a:pt x="26" y="183"/>
                  </a:lnTo>
                  <a:lnTo>
                    <a:pt x="23" y="179"/>
                  </a:lnTo>
                  <a:lnTo>
                    <a:pt x="21" y="176"/>
                  </a:lnTo>
                  <a:lnTo>
                    <a:pt x="19" y="173"/>
                  </a:lnTo>
                  <a:lnTo>
                    <a:pt x="17" y="169"/>
                  </a:lnTo>
                  <a:lnTo>
                    <a:pt x="15" y="166"/>
                  </a:lnTo>
                  <a:lnTo>
                    <a:pt x="13" y="161"/>
                  </a:lnTo>
                  <a:lnTo>
                    <a:pt x="10" y="158"/>
                  </a:lnTo>
                  <a:lnTo>
                    <a:pt x="9" y="154"/>
                  </a:lnTo>
                  <a:lnTo>
                    <a:pt x="7" y="151"/>
                  </a:lnTo>
                  <a:lnTo>
                    <a:pt x="6" y="146"/>
                  </a:lnTo>
                  <a:lnTo>
                    <a:pt x="5" y="143"/>
                  </a:lnTo>
                  <a:lnTo>
                    <a:pt x="4" y="139"/>
                  </a:lnTo>
                  <a:lnTo>
                    <a:pt x="3" y="135"/>
                  </a:lnTo>
                  <a:lnTo>
                    <a:pt x="2" y="131"/>
                  </a:lnTo>
                  <a:lnTo>
                    <a:pt x="1" y="127"/>
                  </a:lnTo>
                  <a:lnTo>
                    <a:pt x="1" y="123"/>
                  </a:lnTo>
                  <a:lnTo>
                    <a:pt x="0" y="120"/>
                  </a:lnTo>
                  <a:lnTo>
                    <a:pt x="0" y="115"/>
                  </a:lnTo>
                  <a:lnTo>
                    <a:pt x="0" y="112"/>
                  </a:lnTo>
                  <a:lnTo>
                    <a:pt x="0" y="108"/>
                  </a:lnTo>
                  <a:lnTo>
                    <a:pt x="0" y="105"/>
                  </a:lnTo>
                  <a:lnTo>
                    <a:pt x="0" y="101"/>
                  </a:lnTo>
                  <a:lnTo>
                    <a:pt x="0" y="96"/>
                  </a:lnTo>
                  <a:lnTo>
                    <a:pt x="1" y="93"/>
                  </a:lnTo>
                  <a:lnTo>
                    <a:pt x="1" y="89"/>
                  </a:lnTo>
                  <a:lnTo>
                    <a:pt x="2" y="85"/>
                  </a:lnTo>
                  <a:lnTo>
                    <a:pt x="3" y="81"/>
                  </a:lnTo>
                  <a:lnTo>
                    <a:pt x="4" y="77"/>
                  </a:lnTo>
                  <a:lnTo>
                    <a:pt x="5" y="74"/>
                  </a:lnTo>
                  <a:lnTo>
                    <a:pt x="6" y="70"/>
                  </a:lnTo>
                  <a:lnTo>
                    <a:pt x="7" y="65"/>
                  </a:lnTo>
                  <a:lnTo>
                    <a:pt x="9" y="62"/>
                  </a:lnTo>
                  <a:lnTo>
                    <a:pt x="10" y="58"/>
                  </a:lnTo>
                  <a:lnTo>
                    <a:pt x="13" y="55"/>
                  </a:lnTo>
                  <a:lnTo>
                    <a:pt x="15" y="52"/>
                  </a:lnTo>
                  <a:lnTo>
                    <a:pt x="17" y="47"/>
                  </a:lnTo>
                  <a:lnTo>
                    <a:pt x="19" y="44"/>
                  </a:lnTo>
                  <a:lnTo>
                    <a:pt x="21" y="41"/>
                  </a:lnTo>
                  <a:lnTo>
                    <a:pt x="23" y="37"/>
                  </a:lnTo>
                  <a:lnTo>
                    <a:pt x="26" y="33"/>
                  </a:lnTo>
                  <a:lnTo>
                    <a:pt x="29" y="30"/>
                  </a:lnTo>
                  <a:lnTo>
                    <a:pt x="32" y="27"/>
                  </a:lnTo>
                  <a:lnTo>
                    <a:pt x="35" y="24"/>
                  </a:lnTo>
                  <a:lnTo>
                    <a:pt x="38" y="21"/>
                  </a:lnTo>
                  <a:lnTo>
                    <a:pt x="41" y="19"/>
                  </a:lnTo>
                  <a:lnTo>
                    <a:pt x="45" y="15"/>
                  </a:lnTo>
                  <a:lnTo>
                    <a:pt x="48" y="13"/>
                  </a:lnTo>
                  <a:lnTo>
                    <a:pt x="51" y="10"/>
                  </a:lnTo>
                  <a:lnTo>
                    <a:pt x="54" y="8"/>
                  </a:lnTo>
                  <a:lnTo>
                    <a:pt x="58" y="5"/>
                  </a:lnTo>
                  <a:lnTo>
                    <a:pt x="62" y="3"/>
                  </a:lnTo>
                  <a:lnTo>
                    <a:pt x="66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3456" name="Freeform 288"/>
            <p:cNvSpPr>
              <a:spLocks/>
            </p:cNvSpPr>
            <p:nvPr/>
          </p:nvSpPr>
          <p:spPr bwMode="auto">
            <a:xfrm>
              <a:off x="3890" y="2608"/>
              <a:ext cx="219" cy="120"/>
            </a:xfrm>
            <a:custGeom>
              <a:avLst/>
              <a:gdLst>
                <a:gd name="T0" fmla="*/ 3 w 384"/>
                <a:gd name="T1" fmla="*/ 23 h 210"/>
                <a:gd name="T2" fmla="*/ 12 w 384"/>
                <a:gd name="T3" fmla="*/ 19 h 210"/>
                <a:gd name="T4" fmla="*/ 20 w 384"/>
                <a:gd name="T5" fmla="*/ 16 h 210"/>
                <a:gd name="T6" fmla="*/ 29 w 384"/>
                <a:gd name="T7" fmla="*/ 13 h 210"/>
                <a:gd name="T8" fmla="*/ 38 w 384"/>
                <a:gd name="T9" fmla="*/ 10 h 210"/>
                <a:gd name="T10" fmla="*/ 48 w 384"/>
                <a:gd name="T11" fmla="*/ 6 h 210"/>
                <a:gd name="T12" fmla="*/ 57 w 384"/>
                <a:gd name="T13" fmla="*/ 4 h 210"/>
                <a:gd name="T14" fmla="*/ 68 w 384"/>
                <a:gd name="T15" fmla="*/ 2 h 210"/>
                <a:gd name="T16" fmla="*/ 79 w 384"/>
                <a:gd name="T17" fmla="*/ 1 h 210"/>
                <a:gd name="T18" fmla="*/ 89 w 384"/>
                <a:gd name="T19" fmla="*/ 0 h 210"/>
                <a:gd name="T20" fmla="*/ 100 w 384"/>
                <a:gd name="T21" fmla="*/ 0 h 210"/>
                <a:gd name="T22" fmla="*/ 116 w 384"/>
                <a:gd name="T23" fmla="*/ 0 h 210"/>
                <a:gd name="T24" fmla="*/ 137 w 384"/>
                <a:gd name="T25" fmla="*/ 1 h 210"/>
                <a:gd name="T26" fmla="*/ 159 w 384"/>
                <a:gd name="T27" fmla="*/ 3 h 210"/>
                <a:gd name="T28" fmla="*/ 180 w 384"/>
                <a:gd name="T29" fmla="*/ 6 h 210"/>
                <a:gd name="T30" fmla="*/ 202 w 384"/>
                <a:gd name="T31" fmla="*/ 12 h 210"/>
                <a:gd name="T32" fmla="*/ 223 w 384"/>
                <a:gd name="T33" fmla="*/ 17 h 210"/>
                <a:gd name="T34" fmla="*/ 245 w 384"/>
                <a:gd name="T35" fmla="*/ 24 h 210"/>
                <a:gd name="T36" fmla="*/ 265 w 384"/>
                <a:gd name="T37" fmla="*/ 32 h 210"/>
                <a:gd name="T38" fmla="*/ 284 w 384"/>
                <a:gd name="T39" fmla="*/ 39 h 210"/>
                <a:gd name="T40" fmla="*/ 298 w 384"/>
                <a:gd name="T41" fmla="*/ 46 h 210"/>
                <a:gd name="T42" fmla="*/ 307 w 384"/>
                <a:gd name="T43" fmla="*/ 51 h 210"/>
                <a:gd name="T44" fmla="*/ 314 w 384"/>
                <a:gd name="T45" fmla="*/ 55 h 210"/>
                <a:gd name="T46" fmla="*/ 326 w 384"/>
                <a:gd name="T47" fmla="*/ 62 h 210"/>
                <a:gd name="T48" fmla="*/ 340 w 384"/>
                <a:gd name="T49" fmla="*/ 70 h 210"/>
                <a:gd name="T50" fmla="*/ 346 w 384"/>
                <a:gd name="T51" fmla="*/ 76 h 210"/>
                <a:gd name="T52" fmla="*/ 352 w 384"/>
                <a:gd name="T53" fmla="*/ 80 h 210"/>
                <a:gd name="T54" fmla="*/ 358 w 384"/>
                <a:gd name="T55" fmla="*/ 85 h 210"/>
                <a:gd name="T56" fmla="*/ 362 w 384"/>
                <a:gd name="T57" fmla="*/ 89 h 210"/>
                <a:gd name="T58" fmla="*/ 367 w 384"/>
                <a:gd name="T59" fmla="*/ 95 h 210"/>
                <a:gd name="T60" fmla="*/ 371 w 384"/>
                <a:gd name="T61" fmla="*/ 100 h 210"/>
                <a:gd name="T62" fmla="*/ 375 w 384"/>
                <a:gd name="T63" fmla="*/ 104 h 210"/>
                <a:gd name="T64" fmla="*/ 378 w 384"/>
                <a:gd name="T65" fmla="*/ 110 h 210"/>
                <a:gd name="T66" fmla="*/ 380 w 384"/>
                <a:gd name="T67" fmla="*/ 114 h 210"/>
                <a:gd name="T68" fmla="*/ 382 w 384"/>
                <a:gd name="T69" fmla="*/ 119 h 210"/>
                <a:gd name="T70" fmla="*/ 383 w 384"/>
                <a:gd name="T71" fmla="*/ 123 h 210"/>
                <a:gd name="T72" fmla="*/ 383 w 384"/>
                <a:gd name="T73" fmla="*/ 129 h 210"/>
                <a:gd name="T74" fmla="*/ 384 w 384"/>
                <a:gd name="T75" fmla="*/ 133 h 210"/>
                <a:gd name="T76" fmla="*/ 383 w 384"/>
                <a:gd name="T77" fmla="*/ 137 h 210"/>
                <a:gd name="T78" fmla="*/ 383 w 384"/>
                <a:gd name="T79" fmla="*/ 143 h 210"/>
                <a:gd name="T80" fmla="*/ 382 w 384"/>
                <a:gd name="T81" fmla="*/ 147 h 210"/>
                <a:gd name="T82" fmla="*/ 380 w 384"/>
                <a:gd name="T83" fmla="*/ 152 h 210"/>
                <a:gd name="T84" fmla="*/ 378 w 384"/>
                <a:gd name="T85" fmla="*/ 156 h 210"/>
                <a:gd name="T86" fmla="*/ 375 w 384"/>
                <a:gd name="T87" fmla="*/ 162 h 210"/>
                <a:gd name="T88" fmla="*/ 371 w 384"/>
                <a:gd name="T89" fmla="*/ 167 h 210"/>
                <a:gd name="T90" fmla="*/ 367 w 384"/>
                <a:gd name="T91" fmla="*/ 171 h 210"/>
                <a:gd name="T92" fmla="*/ 362 w 384"/>
                <a:gd name="T93" fmla="*/ 177 h 210"/>
                <a:gd name="T94" fmla="*/ 358 w 384"/>
                <a:gd name="T95" fmla="*/ 182 h 210"/>
                <a:gd name="T96" fmla="*/ 352 w 384"/>
                <a:gd name="T97" fmla="*/ 186 h 210"/>
                <a:gd name="T98" fmla="*/ 346 w 384"/>
                <a:gd name="T99" fmla="*/ 192 h 210"/>
                <a:gd name="T100" fmla="*/ 340 w 384"/>
                <a:gd name="T101" fmla="*/ 196 h 210"/>
                <a:gd name="T102" fmla="*/ 326 w 384"/>
                <a:gd name="T103" fmla="*/ 205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84" h="210">
                  <a:moveTo>
                    <a:pt x="0" y="25"/>
                  </a:moveTo>
                  <a:lnTo>
                    <a:pt x="3" y="23"/>
                  </a:lnTo>
                  <a:lnTo>
                    <a:pt x="7" y="21"/>
                  </a:lnTo>
                  <a:lnTo>
                    <a:pt x="12" y="19"/>
                  </a:lnTo>
                  <a:lnTo>
                    <a:pt x="16" y="17"/>
                  </a:lnTo>
                  <a:lnTo>
                    <a:pt x="20" y="16"/>
                  </a:lnTo>
                  <a:lnTo>
                    <a:pt x="24" y="14"/>
                  </a:lnTo>
                  <a:lnTo>
                    <a:pt x="29" y="13"/>
                  </a:lnTo>
                  <a:lnTo>
                    <a:pt x="34" y="11"/>
                  </a:lnTo>
                  <a:lnTo>
                    <a:pt x="38" y="10"/>
                  </a:lnTo>
                  <a:lnTo>
                    <a:pt x="42" y="7"/>
                  </a:lnTo>
                  <a:lnTo>
                    <a:pt x="48" y="6"/>
                  </a:lnTo>
                  <a:lnTo>
                    <a:pt x="53" y="5"/>
                  </a:lnTo>
                  <a:lnTo>
                    <a:pt x="57" y="4"/>
                  </a:lnTo>
                  <a:lnTo>
                    <a:pt x="63" y="3"/>
                  </a:lnTo>
                  <a:lnTo>
                    <a:pt x="68" y="2"/>
                  </a:lnTo>
                  <a:lnTo>
                    <a:pt x="73" y="2"/>
                  </a:lnTo>
                  <a:lnTo>
                    <a:pt x="79" y="1"/>
                  </a:lnTo>
                  <a:lnTo>
                    <a:pt x="84" y="1"/>
                  </a:lnTo>
                  <a:lnTo>
                    <a:pt x="89" y="0"/>
                  </a:lnTo>
                  <a:lnTo>
                    <a:pt x="95" y="0"/>
                  </a:lnTo>
                  <a:lnTo>
                    <a:pt x="100" y="0"/>
                  </a:lnTo>
                  <a:lnTo>
                    <a:pt x="105" y="0"/>
                  </a:lnTo>
                  <a:lnTo>
                    <a:pt x="116" y="0"/>
                  </a:lnTo>
                  <a:lnTo>
                    <a:pt x="127" y="0"/>
                  </a:lnTo>
                  <a:lnTo>
                    <a:pt x="137" y="1"/>
                  </a:lnTo>
                  <a:lnTo>
                    <a:pt x="148" y="2"/>
                  </a:lnTo>
                  <a:lnTo>
                    <a:pt x="159" y="3"/>
                  </a:lnTo>
                  <a:lnTo>
                    <a:pt x="169" y="4"/>
                  </a:lnTo>
                  <a:lnTo>
                    <a:pt x="180" y="6"/>
                  </a:lnTo>
                  <a:lnTo>
                    <a:pt x="192" y="8"/>
                  </a:lnTo>
                  <a:lnTo>
                    <a:pt x="202" y="12"/>
                  </a:lnTo>
                  <a:lnTo>
                    <a:pt x="213" y="14"/>
                  </a:lnTo>
                  <a:lnTo>
                    <a:pt x="223" y="17"/>
                  </a:lnTo>
                  <a:lnTo>
                    <a:pt x="234" y="20"/>
                  </a:lnTo>
                  <a:lnTo>
                    <a:pt x="245" y="24"/>
                  </a:lnTo>
                  <a:lnTo>
                    <a:pt x="255" y="28"/>
                  </a:lnTo>
                  <a:lnTo>
                    <a:pt x="265" y="32"/>
                  </a:lnTo>
                  <a:lnTo>
                    <a:pt x="275" y="36"/>
                  </a:lnTo>
                  <a:lnTo>
                    <a:pt x="284" y="39"/>
                  </a:lnTo>
                  <a:lnTo>
                    <a:pt x="294" y="44"/>
                  </a:lnTo>
                  <a:lnTo>
                    <a:pt x="298" y="46"/>
                  </a:lnTo>
                  <a:lnTo>
                    <a:pt x="302" y="49"/>
                  </a:lnTo>
                  <a:lnTo>
                    <a:pt x="307" y="51"/>
                  </a:lnTo>
                  <a:lnTo>
                    <a:pt x="310" y="53"/>
                  </a:lnTo>
                  <a:lnTo>
                    <a:pt x="314" y="55"/>
                  </a:lnTo>
                  <a:lnTo>
                    <a:pt x="318" y="57"/>
                  </a:lnTo>
                  <a:lnTo>
                    <a:pt x="326" y="62"/>
                  </a:lnTo>
                  <a:lnTo>
                    <a:pt x="332" y="66"/>
                  </a:lnTo>
                  <a:lnTo>
                    <a:pt x="340" y="70"/>
                  </a:lnTo>
                  <a:lnTo>
                    <a:pt x="343" y="73"/>
                  </a:lnTo>
                  <a:lnTo>
                    <a:pt x="346" y="76"/>
                  </a:lnTo>
                  <a:lnTo>
                    <a:pt x="349" y="78"/>
                  </a:lnTo>
                  <a:lnTo>
                    <a:pt x="352" y="80"/>
                  </a:lnTo>
                  <a:lnTo>
                    <a:pt x="354" y="83"/>
                  </a:lnTo>
                  <a:lnTo>
                    <a:pt x="358" y="85"/>
                  </a:lnTo>
                  <a:lnTo>
                    <a:pt x="360" y="87"/>
                  </a:lnTo>
                  <a:lnTo>
                    <a:pt x="362" y="89"/>
                  </a:lnTo>
                  <a:lnTo>
                    <a:pt x="365" y="93"/>
                  </a:lnTo>
                  <a:lnTo>
                    <a:pt x="367" y="95"/>
                  </a:lnTo>
                  <a:lnTo>
                    <a:pt x="369" y="97"/>
                  </a:lnTo>
                  <a:lnTo>
                    <a:pt x="371" y="100"/>
                  </a:lnTo>
                  <a:lnTo>
                    <a:pt x="373" y="102"/>
                  </a:lnTo>
                  <a:lnTo>
                    <a:pt x="375" y="104"/>
                  </a:lnTo>
                  <a:lnTo>
                    <a:pt x="376" y="106"/>
                  </a:lnTo>
                  <a:lnTo>
                    <a:pt x="378" y="110"/>
                  </a:lnTo>
                  <a:lnTo>
                    <a:pt x="379" y="112"/>
                  </a:lnTo>
                  <a:lnTo>
                    <a:pt x="380" y="114"/>
                  </a:lnTo>
                  <a:lnTo>
                    <a:pt x="381" y="117"/>
                  </a:lnTo>
                  <a:lnTo>
                    <a:pt x="382" y="119"/>
                  </a:lnTo>
                  <a:lnTo>
                    <a:pt x="382" y="121"/>
                  </a:lnTo>
                  <a:lnTo>
                    <a:pt x="383" y="123"/>
                  </a:lnTo>
                  <a:lnTo>
                    <a:pt x="383" y="126"/>
                  </a:lnTo>
                  <a:lnTo>
                    <a:pt x="383" y="129"/>
                  </a:lnTo>
                  <a:lnTo>
                    <a:pt x="384" y="131"/>
                  </a:lnTo>
                  <a:lnTo>
                    <a:pt x="384" y="133"/>
                  </a:lnTo>
                  <a:lnTo>
                    <a:pt x="384" y="135"/>
                  </a:lnTo>
                  <a:lnTo>
                    <a:pt x="383" y="137"/>
                  </a:lnTo>
                  <a:lnTo>
                    <a:pt x="383" y="140"/>
                  </a:lnTo>
                  <a:lnTo>
                    <a:pt x="383" y="143"/>
                  </a:lnTo>
                  <a:lnTo>
                    <a:pt x="382" y="145"/>
                  </a:lnTo>
                  <a:lnTo>
                    <a:pt x="382" y="147"/>
                  </a:lnTo>
                  <a:lnTo>
                    <a:pt x="381" y="150"/>
                  </a:lnTo>
                  <a:lnTo>
                    <a:pt x="380" y="152"/>
                  </a:lnTo>
                  <a:lnTo>
                    <a:pt x="379" y="154"/>
                  </a:lnTo>
                  <a:lnTo>
                    <a:pt x="378" y="156"/>
                  </a:lnTo>
                  <a:lnTo>
                    <a:pt x="376" y="160"/>
                  </a:lnTo>
                  <a:lnTo>
                    <a:pt x="375" y="162"/>
                  </a:lnTo>
                  <a:lnTo>
                    <a:pt x="373" y="164"/>
                  </a:lnTo>
                  <a:lnTo>
                    <a:pt x="371" y="167"/>
                  </a:lnTo>
                  <a:lnTo>
                    <a:pt x="369" y="169"/>
                  </a:lnTo>
                  <a:lnTo>
                    <a:pt x="367" y="171"/>
                  </a:lnTo>
                  <a:lnTo>
                    <a:pt x="365" y="175"/>
                  </a:lnTo>
                  <a:lnTo>
                    <a:pt x="362" y="177"/>
                  </a:lnTo>
                  <a:lnTo>
                    <a:pt x="360" y="179"/>
                  </a:lnTo>
                  <a:lnTo>
                    <a:pt x="358" y="182"/>
                  </a:lnTo>
                  <a:lnTo>
                    <a:pt x="354" y="184"/>
                  </a:lnTo>
                  <a:lnTo>
                    <a:pt x="352" y="186"/>
                  </a:lnTo>
                  <a:lnTo>
                    <a:pt x="349" y="188"/>
                  </a:lnTo>
                  <a:lnTo>
                    <a:pt x="346" y="192"/>
                  </a:lnTo>
                  <a:lnTo>
                    <a:pt x="343" y="194"/>
                  </a:lnTo>
                  <a:lnTo>
                    <a:pt x="340" y="196"/>
                  </a:lnTo>
                  <a:lnTo>
                    <a:pt x="332" y="200"/>
                  </a:lnTo>
                  <a:lnTo>
                    <a:pt x="326" y="205"/>
                  </a:lnTo>
                  <a:lnTo>
                    <a:pt x="318" y="21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3457" name="Line 289"/>
            <p:cNvSpPr>
              <a:spLocks noChangeShapeType="1"/>
            </p:cNvSpPr>
            <p:nvPr/>
          </p:nvSpPr>
          <p:spPr bwMode="auto">
            <a:xfrm>
              <a:off x="4161" y="3427"/>
              <a:ext cx="397" cy="39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3458" name="Line 290"/>
            <p:cNvSpPr>
              <a:spLocks noChangeShapeType="1"/>
            </p:cNvSpPr>
            <p:nvPr/>
          </p:nvSpPr>
          <p:spPr bwMode="auto">
            <a:xfrm>
              <a:off x="4017" y="3511"/>
              <a:ext cx="398" cy="39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3459" name="Freeform 291"/>
            <p:cNvSpPr>
              <a:spLocks/>
            </p:cNvSpPr>
            <p:nvPr/>
          </p:nvSpPr>
          <p:spPr bwMode="auto">
            <a:xfrm>
              <a:off x="4017" y="3423"/>
              <a:ext cx="144" cy="88"/>
            </a:xfrm>
            <a:custGeom>
              <a:avLst/>
              <a:gdLst>
                <a:gd name="T0" fmla="*/ 255 w 255"/>
                <a:gd name="T1" fmla="*/ 0 h 149"/>
                <a:gd name="T2" fmla="*/ 255 w 255"/>
                <a:gd name="T3" fmla="*/ 1 h 149"/>
                <a:gd name="T4" fmla="*/ 0 w 255"/>
                <a:gd name="T5" fmla="*/ 149 h 149"/>
                <a:gd name="T6" fmla="*/ 0 w 255"/>
                <a:gd name="T7" fmla="*/ 38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5" h="149">
                  <a:moveTo>
                    <a:pt x="255" y="0"/>
                  </a:moveTo>
                  <a:lnTo>
                    <a:pt x="255" y="1"/>
                  </a:lnTo>
                  <a:lnTo>
                    <a:pt x="0" y="149"/>
                  </a:lnTo>
                  <a:lnTo>
                    <a:pt x="0" y="3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3460" name="Line 292"/>
            <p:cNvSpPr>
              <a:spLocks noChangeShapeType="1"/>
            </p:cNvSpPr>
            <p:nvPr/>
          </p:nvSpPr>
          <p:spPr bwMode="auto">
            <a:xfrm flipV="1">
              <a:off x="3131" y="2831"/>
              <a:ext cx="402" cy="98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3461" name="Freeform 293"/>
            <p:cNvSpPr>
              <a:spLocks/>
            </p:cNvSpPr>
            <p:nvPr/>
          </p:nvSpPr>
          <p:spPr bwMode="auto">
            <a:xfrm>
              <a:off x="4041" y="2926"/>
              <a:ext cx="275" cy="350"/>
            </a:xfrm>
            <a:custGeom>
              <a:avLst/>
              <a:gdLst>
                <a:gd name="T0" fmla="*/ 392 w 477"/>
                <a:gd name="T1" fmla="*/ 9 h 617"/>
                <a:gd name="T2" fmla="*/ 366 w 477"/>
                <a:gd name="T3" fmla="*/ 1 h 617"/>
                <a:gd name="T4" fmla="*/ 336 w 477"/>
                <a:gd name="T5" fmla="*/ 0 h 617"/>
                <a:gd name="T6" fmla="*/ 305 w 477"/>
                <a:gd name="T7" fmla="*/ 6 h 617"/>
                <a:gd name="T8" fmla="*/ 273 w 477"/>
                <a:gd name="T9" fmla="*/ 16 h 617"/>
                <a:gd name="T10" fmla="*/ 240 w 477"/>
                <a:gd name="T11" fmla="*/ 32 h 617"/>
                <a:gd name="T12" fmla="*/ 208 w 477"/>
                <a:gd name="T13" fmla="*/ 53 h 617"/>
                <a:gd name="T14" fmla="*/ 176 w 477"/>
                <a:gd name="T15" fmla="*/ 79 h 617"/>
                <a:gd name="T16" fmla="*/ 144 w 477"/>
                <a:gd name="T17" fmla="*/ 110 h 617"/>
                <a:gd name="T18" fmla="*/ 115 w 477"/>
                <a:gd name="T19" fmla="*/ 144 h 617"/>
                <a:gd name="T20" fmla="*/ 89 w 477"/>
                <a:gd name="T21" fmla="*/ 181 h 617"/>
                <a:gd name="T22" fmla="*/ 64 w 477"/>
                <a:gd name="T23" fmla="*/ 222 h 617"/>
                <a:gd name="T24" fmla="*/ 44 w 477"/>
                <a:gd name="T25" fmla="*/ 263 h 617"/>
                <a:gd name="T26" fmla="*/ 27 w 477"/>
                <a:gd name="T27" fmla="*/ 305 h 617"/>
                <a:gd name="T28" fmla="*/ 14 w 477"/>
                <a:gd name="T29" fmla="*/ 347 h 617"/>
                <a:gd name="T30" fmla="*/ 5 w 477"/>
                <a:gd name="T31" fmla="*/ 389 h 617"/>
                <a:gd name="T32" fmla="*/ 0 w 477"/>
                <a:gd name="T33" fmla="*/ 429 h 617"/>
                <a:gd name="T34" fmla="*/ 1 w 477"/>
                <a:gd name="T35" fmla="*/ 467 h 617"/>
                <a:gd name="T36" fmla="*/ 6 w 477"/>
                <a:gd name="T37" fmla="*/ 502 h 617"/>
                <a:gd name="T38" fmla="*/ 15 w 477"/>
                <a:gd name="T39" fmla="*/ 533 h 617"/>
                <a:gd name="T40" fmla="*/ 28 w 477"/>
                <a:gd name="T41" fmla="*/ 560 h 617"/>
                <a:gd name="T42" fmla="*/ 45 w 477"/>
                <a:gd name="T43" fmla="*/ 582 h 617"/>
                <a:gd name="T44" fmla="*/ 66 w 477"/>
                <a:gd name="T45" fmla="*/ 599 h 617"/>
                <a:gd name="T46" fmla="*/ 91 w 477"/>
                <a:gd name="T47" fmla="*/ 610 h 617"/>
                <a:gd name="T48" fmla="*/ 117 w 477"/>
                <a:gd name="T49" fmla="*/ 617 h 617"/>
                <a:gd name="T50" fmla="*/ 147 w 477"/>
                <a:gd name="T51" fmla="*/ 617 h 617"/>
                <a:gd name="T52" fmla="*/ 178 w 477"/>
                <a:gd name="T53" fmla="*/ 610 h 617"/>
                <a:gd name="T54" fmla="*/ 210 w 477"/>
                <a:gd name="T55" fmla="*/ 600 h 617"/>
                <a:gd name="T56" fmla="*/ 243 w 477"/>
                <a:gd name="T57" fmla="*/ 583 h 617"/>
                <a:gd name="T58" fmla="*/ 276 w 477"/>
                <a:gd name="T59" fmla="*/ 560 h 617"/>
                <a:gd name="T60" fmla="*/ 308 w 477"/>
                <a:gd name="T61" fmla="*/ 534 h 617"/>
                <a:gd name="T62" fmla="*/ 339 w 477"/>
                <a:gd name="T63" fmla="*/ 502 h 617"/>
                <a:gd name="T64" fmla="*/ 368 w 477"/>
                <a:gd name="T65" fmla="*/ 468 h 617"/>
                <a:gd name="T66" fmla="*/ 394 w 477"/>
                <a:gd name="T67" fmla="*/ 429 h 617"/>
                <a:gd name="T68" fmla="*/ 418 w 477"/>
                <a:gd name="T69" fmla="*/ 390 h 617"/>
                <a:gd name="T70" fmla="*/ 437 w 477"/>
                <a:gd name="T71" fmla="*/ 347 h 617"/>
                <a:gd name="T72" fmla="*/ 454 w 477"/>
                <a:gd name="T73" fmla="*/ 306 h 617"/>
                <a:gd name="T74" fmla="*/ 466 w 477"/>
                <a:gd name="T75" fmla="*/ 263 h 617"/>
                <a:gd name="T76" fmla="*/ 474 w 477"/>
                <a:gd name="T77" fmla="*/ 222 h 617"/>
                <a:gd name="T78" fmla="*/ 477 w 477"/>
                <a:gd name="T79" fmla="*/ 182 h 617"/>
                <a:gd name="T80" fmla="*/ 476 w 477"/>
                <a:gd name="T81" fmla="*/ 145 h 617"/>
                <a:gd name="T82" fmla="*/ 471 w 477"/>
                <a:gd name="T83" fmla="*/ 110 h 617"/>
                <a:gd name="T84" fmla="*/ 461 w 477"/>
                <a:gd name="T85" fmla="*/ 80 h 617"/>
                <a:gd name="T86" fmla="*/ 448 w 477"/>
                <a:gd name="T87" fmla="*/ 53 h 617"/>
                <a:gd name="T88" fmla="*/ 429 w 477"/>
                <a:gd name="T89" fmla="*/ 32 h 617"/>
                <a:gd name="T90" fmla="*/ 408 w 477"/>
                <a:gd name="T91" fmla="*/ 16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77" h="617">
                  <a:moveTo>
                    <a:pt x="408" y="16"/>
                  </a:moveTo>
                  <a:lnTo>
                    <a:pt x="400" y="12"/>
                  </a:lnTo>
                  <a:lnTo>
                    <a:pt x="392" y="9"/>
                  </a:lnTo>
                  <a:lnTo>
                    <a:pt x="384" y="6"/>
                  </a:lnTo>
                  <a:lnTo>
                    <a:pt x="374" y="3"/>
                  </a:lnTo>
                  <a:lnTo>
                    <a:pt x="366" y="1"/>
                  </a:lnTo>
                  <a:lnTo>
                    <a:pt x="356" y="0"/>
                  </a:lnTo>
                  <a:lnTo>
                    <a:pt x="346" y="0"/>
                  </a:lnTo>
                  <a:lnTo>
                    <a:pt x="336" y="0"/>
                  </a:lnTo>
                  <a:lnTo>
                    <a:pt x="326" y="1"/>
                  </a:lnTo>
                  <a:lnTo>
                    <a:pt x="316" y="3"/>
                  </a:lnTo>
                  <a:lnTo>
                    <a:pt x="305" y="6"/>
                  </a:lnTo>
                  <a:lnTo>
                    <a:pt x="294" y="9"/>
                  </a:lnTo>
                  <a:lnTo>
                    <a:pt x="284" y="12"/>
                  </a:lnTo>
                  <a:lnTo>
                    <a:pt x="273" y="16"/>
                  </a:lnTo>
                  <a:lnTo>
                    <a:pt x="262" y="20"/>
                  </a:lnTo>
                  <a:lnTo>
                    <a:pt x="252" y="26"/>
                  </a:lnTo>
                  <a:lnTo>
                    <a:pt x="240" y="32"/>
                  </a:lnTo>
                  <a:lnTo>
                    <a:pt x="229" y="39"/>
                  </a:lnTo>
                  <a:lnTo>
                    <a:pt x="219" y="46"/>
                  </a:lnTo>
                  <a:lnTo>
                    <a:pt x="208" y="53"/>
                  </a:lnTo>
                  <a:lnTo>
                    <a:pt x="197" y="62"/>
                  </a:lnTo>
                  <a:lnTo>
                    <a:pt x="186" y="70"/>
                  </a:lnTo>
                  <a:lnTo>
                    <a:pt x="176" y="79"/>
                  </a:lnTo>
                  <a:lnTo>
                    <a:pt x="165" y="90"/>
                  </a:lnTo>
                  <a:lnTo>
                    <a:pt x="155" y="99"/>
                  </a:lnTo>
                  <a:lnTo>
                    <a:pt x="144" y="110"/>
                  </a:lnTo>
                  <a:lnTo>
                    <a:pt x="134" y="120"/>
                  </a:lnTo>
                  <a:lnTo>
                    <a:pt x="125" y="132"/>
                  </a:lnTo>
                  <a:lnTo>
                    <a:pt x="115" y="144"/>
                  </a:lnTo>
                  <a:lnTo>
                    <a:pt x="106" y="157"/>
                  </a:lnTo>
                  <a:lnTo>
                    <a:pt x="97" y="168"/>
                  </a:lnTo>
                  <a:lnTo>
                    <a:pt x="89" y="181"/>
                  </a:lnTo>
                  <a:lnTo>
                    <a:pt x="80" y="195"/>
                  </a:lnTo>
                  <a:lnTo>
                    <a:pt x="72" y="208"/>
                  </a:lnTo>
                  <a:lnTo>
                    <a:pt x="64" y="222"/>
                  </a:lnTo>
                  <a:lnTo>
                    <a:pt x="57" y="235"/>
                  </a:lnTo>
                  <a:lnTo>
                    <a:pt x="50" y="248"/>
                  </a:lnTo>
                  <a:lnTo>
                    <a:pt x="44" y="263"/>
                  </a:lnTo>
                  <a:lnTo>
                    <a:pt x="38" y="277"/>
                  </a:lnTo>
                  <a:lnTo>
                    <a:pt x="32" y="291"/>
                  </a:lnTo>
                  <a:lnTo>
                    <a:pt x="27" y="305"/>
                  </a:lnTo>
                  <a:lnTo>
                    <a:pt x="22" y="320"/>
                  </a:lnTo>
                  <a:lnTo>
                    <a:pt x="17" y="333"/>
                  </a:lnTo>
                  <a:lnTo>
                    <a:pt x="14" y="347"/>
                  </a:lnTo>
                  <a:lnTo>
                    <a:pt x="10" y="361"/>
                  </a:lnTo>
                  <a:lnTo>
                    <a:pt x="8" y="375"/>
                  </a:lnTo>
                  <a:lnTo>
                    <a:pt x="5" y="389"/>
                  </a:lnTo>
                  <a:lnTo>
                    <a:pt x="4" y="403"/>
                  </a:lnTo>
                  <a:lnTo>
                    <a:pt x="1" y="415"/>
                  </a:lnTo>
                  <a:lnTo>
                    <a:pt x="0" y="429"/>
                  </a:lnTo>
                  <a:lnTo>
                    <a:pt x="0" y="442"/>
                  </a:lnTo>
                  <a:lnTo>
                    <a:pt x="0" y="455"/>
                  </a:lnTo>
                  <a:lnTo>
                    <a:pt x="1" y="467"/>
                  </a:lnTo>
                  <a:lnTo>
                    <a:pt x="2" y="479"/>
                  </a:lnTo>
                  <a:lnTo>
                    <a:pt x="4" y="490"/>
                  </a:lnTo>
                  <a:lnTo>
                    <a:pt x="6" y="502"/>
                  </a:lnTo>
                  <a:lnTo>
                    <a:pt x="8" y="512"/>
                  </a:lnTo>
                  <a:lnTo>
                    <a:pt x="11" y="523"/>
                  </a:lnTo>
                  <a:lnTo>
                    <a:pt x="15" y="533"/>
                  </a:lnTo>
                  <a:lnTo>
                    <a:pt x="18" y="542"/>
                  </a:lnTo>
                  <a:lnTo>
                    <a:pt x="23" y="552"/>
                  </a:lnTo>
                  <a:lnTo>
                    <a:pt x="28" y="560"/>
                  </a:lnTo>
                  <a:lnTo>
                    <a:pt x="33" y="568"/>
                  </a:lnTo>
                  <a:lnTo>
                    <a:pt x="40" y="575"/>
                  </a:lnTo>
                  <a:lnTo>
                    <a:pt x="45" y="582"/>
                  </a:lnTo>
                  <a:lnTo>
                    <a:pt x="52" y="588"/>
                  </a:lnTo>
                  <a:lnTo>
                    <a:pt x="59" y="594"/>
                  </a:lnTo>
                  <a:lnTo>
                    <a:pt x="66" y="599"/>
                  </a:lnTo>
                  <a:lnTo>
                    <a:pt x="74" y="604"/>
                  </a:lnTo>
                  <a:lnTo>
                    <a:pt x="82" y="607"/>
                  </a:lnTo>
                  <a:lnTo>
                    <a:pt x="91" y="610"/>
                  </a:lnTo>
                  <a:lnTo>
                    <a:pt x="99" y="613"/>
                  </a:lnTo>
                  <a:lnTo>
                    <a:pt x="108" y="616"/>
                  </a:lnTo>
                  <a:lnTo>
                    <a:pt x="117" y="617"/>
                  </a:lnTo>
                  <a:lnTo>
                    <a:pt x="127" y="617"/>
                  </a:lnTo>
                  <a:lnTo>
                    <a:pt x="137" y="617"/>
                  </a:lnTo>
                  <a:lnTo>
                    <a:pt x="147" y="617"/>
                  </a:lnTo>
                  <a:lnTo>
                    <a:pt x="157" y="616"/>
                  </a:lnTo>
                  <a:lnTo>
                    <a:pt x="167" y="613"/>
                  </a:lnTo>
                  <a:lnTo>
                    <a:pt x="178" y="610"/>
                  </a:lnTo>
                  <a:lnTo>
                    <a:pt x="189" y="607"/>
                  </a:lnTo>
                  <a:lnTo>
                    <a:pt x="199" y="604"/>
                  </a:lnTo>
                  <a:lnTo>
                    <a:pt x="210" y="600"/>
                  </a:lnTo>
                  <a:lnTo>
                    <a:pt x="222" y="594"/>
                  </a:lnTo>
                  <a:lnTo>
                    <a:pt x="232" y="589"/>
                  </a:lnTo>
                  <a:lnTo>
                    <a:pt x="243" y="583"/>
                  </a:lnTo>
                  <a:lnTo>
                    <a:pt x="254" y="575"/>
                  </a:lnTo>
                  <a:lnTo>
                    <a:pt x="265" y="568"/>
                  </a:lnTo>
                  <a:lnTo>
                    <a:pt x="276" y="560"/>
                  </a:lnTo>
                  <a:lnTo>
                    <a:pt x="287" y="552"/>
                  </a:lnTo>
                  <a:lnTo>
                    <a:pt x="297" y="542"/>
                  </a:lnTo>
                  <a:lnTo>
                    <a:pt x="308" y="534"/>
                  </a:lnTo>
                  <a:lnTo>
                    <a:pt x="319" y="523"/>
                  </a:lnTo>
                  <a:lnTo>
                    <a:pt x="328" y="513"/>
                  </a:lnTo>
                  <a:lnTo>
                    <a:pt x="339" y="502"/>
                  </a:lnTo>
                  <a:lnTo>
                    <a:pt x="349" y="491"/>
                  </a:lnTo>
                  <a:lnTo>
                    <a:pt x="358" y="479"/>
                  </a:lnTo>
                  <a:lnTo>
                    <a:pt x="368" y="468"/>
                  </a:lnTo>
                  <a:lnTo>
                    <a:pt x="376" y="455"/>
                  </a:lnTo>
                  <a:lnTo>
                    <a:pt x="386" y="442"/>
                  </a:lnTo>
                  <a:lnTo>
                    <a:pt x="394" y="429"/>
                  </a:lnTo>
                  <a:lnTo>
                    <a:pt x="402" y="416"/>
                  </a:lnTo>
                  <a:lnTo>
                    <a:pt x="410" y="403"/>
                  </a:lnTo>
                  <a:lnTo>
                    <a:pt x="418" y="390"/>
                  </a:lnTo>
                  <a:lnTo>
                    <a:pt x="424" y="376"/>
                  </a:lnTo>
                  <a:lnTo>
                    <a:pt x="432" y="362"/>
                  </a:lnTo>
                  <a:lnTo>
                    <a:pt x="437" y="347"/>
                  </a:lnTo>
                  <a:lnTo>
                    <a:pt x="443" y="333"/>
                  </a:lnTo>
                  <a:lnTo>
                    <a:pt x="449" y="320"/>
                  </a:lnTo>
                  <a:lnTo>
                    <a:pt x="454" y="306"/>
                  </a:lnTo>
                  <a:lnTo>
                    <a:pt x="458" y="291"/>
                  </a:lnTo>
                  <a:lnTo>
                    <a:pt x="462" y="277"/>
                  </a:lnTo>
                  <a:lnTo>
                    <a:pt x="466" y="263"/>
                  </a:lnTo>
                  <a:lnTo>
                    <a:pt x="469" y="249"/>
                  </a:lnTo>
                  <a:lnTo>
                    <a:pt x="472" y="235"/>
                  </a:lnTo>
                  <a:lnTo>
                    <a:pt x="474" y="222"/>
                  </a:lnTo>
                  <a:lnTo>
                    <a:pt x="476" y="208"/>
                  </a:lnTo>
                  <a:lnTo>
                    <a:pt x="477" y="195"/>
                  </a:lnTo>
                  <a:lnTo>
                    <a:pt x="477" y="182"/>
                  </a:lnTo>
                  <a:lnTo>
                    <a:pt x="477" y="169"/>
                  </a:lnTo>
                  <a:lnTo>
                    <a:pt x="477" y="157"/>
                  </a:lnTo>
                  <a:lnTo>
                    <a:pt x="476" y="145"/>
                  </a:lnTo>
                  <a:lnTo>
                    <a:pt x="475" y="133"/>
                  </a:lnTo>
                  <a:lnTo>
                    <a:pt x="473" y="122"/>
                  </a:lnTo>
                  <a:lnTo>
                    <a:pt x="471" y="110"/>
                  </a:lnTo>
                  <a:lnTo>
                    <a:pt x="469" y="99"/>
                  </a:lnTo>
                  <a:lnTo>
                    <a:pt x="466" y="90"/>
                  </a:lnTo>
                  <a:lnTo>
                    <a:pt x="461" y="80"/>
                  </a:lnTo>
                  <a:lnTo>
                    <a:pt x="457" y="70"/>
                  </a:lnTo>
                  <a:lnTo>
                    <a:pt x="453" y="62"/>
                  </a:lnTo>
                  <a:lnTo>
                    <a:pt x="448" y="53"/>
                  </a:lnTo>
                  <a:lnTo>
                    <a:pt x="442" y="46"/>
                  </a:lnTo>
                  <a:lnTo>
                    <a:pt x="436" y="39"/>
                  </a:lnTo>
                  <a:lnTo>
                    <a:pt x="429" y="32"/>
                  </a:lnTo>
                  <a:lnTo>
                    <a:pt x="423" y="26"/>
                  </a:lnTo>
                  <a:lnTo>
                    <a:pt x="416" y="20"/>
                  </a:lnTo>
                  <a:lnTo>
                    <a:pt x="408" y="16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3462" name="Freeform 294"/>
            <p:cNvSpPr>
              <a:spLocks/>
            </p:cNvSpPr>
            <p:nvPr/>
          </p:nvSpPr>
          <p:spPr bwMode="auto">
            <a:xfrm>
              <a:off x="3906" y="2751"/>
              <a:ext cx="545" cy="700"/>
            </a:xfrm>
            <a:custGeom>
              <a:avLst/>
              <a:gdLst>
                <a:gd name="T0" fmla="*/ 780 w 955"/>
                <a:gd name="T1" fmla="*/ 16 h 1234"/>
                <a:gd name="T2" fmla="*/ 729 w 955"/>
                <a:gd name="T3" fmla="*/ 4 h 1234"/>
                <a:gd name="T4" fmla="*/ 675 w 955"/>
                <a:gd name="T5" fmla="*/ 1 h 1234"/>
                <a:gd name="T6" fmla="*/ 616 w 955"/>
                <a:gd name="T7" fmla="*/ 9 h 1234"/>
                <a:gd name="T8" fmla="*/ 557 w 955"/>
                <a:gd name="T9" fmla="*/ 28 h 1234"/>
                <a:gd name="T10" fmla="*/ 495 w 955"/>
                <a:gd name="T11" fmla="*/ 56 h 1234"/>
                <a:gd name="T12" fmla="*/ 432 w 955"/>
                <a:gd name="T13" fmla="*/ 94 h 1234"/>
                <a:gd name="T14" fmla="*/ 371 w 955"/>
                <a:gd name="T15" fmla="*/ 141 h 1234"/>
                <a:gd name="T16" fmla="*/ 312 w 955"/>
                <a:gd name="T17" fmla="*/ 195 h 1234"/>
                <a:gd name="T18" fmla="*/ 254 w 955"/>
                <a:gd name="T19" fmla="*/ 258 h 1234"/>
                <a:gd name="T20" fmla="*/ 202 w 955"/>
                <a:gd name="T21" fmla="*/ 326 h 1234"/>
                <a:gd name="T22" fmla="*/ 153 w 955"/>
                <a:gd name="T23" fmla="*/ 399 h 1234"/>
                <a:gd name="T24" fmla="*/ 111 w 955"/>
                <a:gd name="T25" fmla="*/ 475 h 1234"/>
                <a:gd name="T26" fmla="*/ 74 w 955"/>
                <a:gd name="T27" fmla="*/ 555 h 1234"/>
                <a:gd name="T28" fmla="*/ 45 w 955"/>
                <a:gd name="T29" fmla="*/ 635 h 1234"/>
                <a:gd name="T30" fmla="*/ 21 w 955"/>
                <a:gd name="T31" fmla="*/ 715 h 1234"/>
                <a:gd name="T32" fmla="*/ 7 w 955"/>
                <a:gd name="T33" fmla="*/ 794 h 1234"/>
                <a:gd name="T34" fmla="*/ 0 w 955"/>
                <a:gd name="T35" fmla="*/ 868 h 1234"/>
                <a:gd name="T36" fmla="*/ 1 w 955"/>
                <a:gd name="T37" fmla="*/ 940 h 1234"/>
                <a:gd name="T38" fmla="*/ 10 w 955"/>
                <a:gd name="T39" fmla="*/ 1006 h 1234"/>
                <a:gd name="T40" fmla="*/ 27 w 955"/>
                <a:gd name="T41" fmla="*/ 1064 h 1234"/>
                <a:gd name="T42" fmla="*/ 53 w 955"/>
                <a:gd name="T43" fmla="*/ 1116 h 1234"/>
                <a:gd name="T44" fmla="*/ 85 w 955"/>
                <a:gd name="T45" fmla="*/ 1159 h 1234"/>
                <a:gd name="T46" fmla="*/ 123 w 955"/>
                <a:gd name="T47" fmla="*/ 1193 h 1234"/>
                <a:gd name="T48" fmla="*/ 168 w 955"/>
                <a:gd name="T49" fmla="*/ 1217 h 1234"/>
                <a:gd name="T50" fmla="*/ 218 w 955"/>
                <a:gd name="T51" fmla="*/ 1231 h 1234"/>
                <a:gd name="T52" fmla="*/ 272 w 955"/>
                <a:gd name="T53" fmla="*/ 1234 h 1234"/>
                <a:gd name="T54" fmla="*/ 330 w 955"/>
                <a:gd name="T55" fmla="*/ 1228 h 1234"/>
                <a:gd name="T56" fmla="*/ 391 w 955"/>
                <a:gd name="T57" fmla="*/ 1211 h 1234"/>
                <a:gd name="T58" fmla="*/ 451 w 955"/>
                <a:gd name="T59" fmla="*/ 1183 h 1234"/>
                <a:gd name="T60" fmla="*/ 514 w 955"/>
                <a:gd name="T61" fmla="*/ 1147 h 1234"/>
                <a:gd name="T62" fmla="*/ 576 w 955"/>
                <a:gd name="T63" fmla="*/ 1101 h 1234"/>
                <a:gd name="T64" fmla="*/ 635 w 955"/>
                <a:gd name="T65" fmla="*/ 1047 h 1234"/>
                <a:gd name="T66" fmla="*/ 693 w 955"/>
                <a:gd name="T67" fmla="*/ 985 h 1234"/>
                <a:gd name="T68" fmla="*/ 746 w 955"/>
                <a:gd name="T69" fmla="*/ 918 h 1234"/>
                <a:gd name="T70" fmla="*/ 795 w 955"/>
                <a:gd name="T71" fmla="*/ 846 h 1234"/>
                <a:gd name="T72" fmla="*/ 839 w 955"/>
                <a:gd name="T73" fmla="*/ 769 h 1234"/>
                <a:gd name="T74" fmla="*/ 876 w 955"/>
                <a:gd name="T75" fmla="*/ 690 h 1234"/>
                <a:gd name="T76" fmla="*/ 907 w 955"/>
                <a:gd name="T77" fmla="*/ 611 h 1234"/>
                <a:gd name="T78" fmla="*/ 930 w 955"/>
                <a:gd name="T79" fmla="*/ 531 h 1234"/>
                <a:gd name="T80" fmla="*/ 946 w 955"/>
                <a:gd name="T81" fmla="*/ 452 h 1234"/>
                <a:gd name="T82" fmla="*/ 954 w 955"/>
                <a:gd name="T83" fmla="*/ 376 h 1234"/>
                <a:gd name="T84" fmla="*/ 954 w 955"/>
                <a:gd name="T85" fmla="*/ 304 h 1234"/>
                <a:gd name="T86" fmla="*/ 945 w 955"/>
                <a:gd name="T87" fmla="*/ 238 h 1234"/>
                <a:gd name="T88" fmla="*/ 929 w 955"/>
                <a:gd name="T89" fmla="*/ 178 h 1234"/>
                <a:gd name="T90" fmla="*/ 905 w 955"/>
                <a:gd name="T91" fmla="*/ 126 h 1234"/>
                <a:gd name="T92" fmla="*/ 874 w 955"/>
                <a:gd name="T93" fmla="*/ 81 h 1234"/>
                <a:gd name="T94" fmla="*/ 836 w 955"/>
                <a:gd name="T95" fmla="*/ 46 h 1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55" h="1234">
                  <a:moveTo>
                    <a:pt x="814" y="32"/>
                  </a:moveTo>
                  <a:lnTo>
                    <a:pt x="804" y="26"/>
                  </a:lnTo>
                  <a:lnTo>
                    <a:pt x="792" y="21"/>
                  </a:lnTo>
                  <a:lnTo>
                    <a:pt x="780" y="16"/>
                  </a:lnTo>
                  <a:lnTo>
                    <a:pt x="768" y="12"/>
                  </a:lnTo>
                  <a:lnTo>
                    <a:pt x="756" y="9"/>
                  </a:lnTo>
                  <a:lnTo>
                    <a:pt x="743" y="6"/>
                  </a:lnTo>
                  <a:lnTo>
                    <a:pt x="729" y="4"/>
                  </a:lnTo>
                  <a:lnTo>
                    <a:pt x="716" y="1"/>
                  </a:lnTo>
                  <a:lnTo>
                    <a:pt x="703" y="1"/>
                  </a:lnTo>
                  <a:lnTo>
                    <a:pt x="689" y="0"/>
                  </a:lnTo>
                  <a:lnTo>
                    <a:pt x="675" y="1"/>
                  </a:lnTo>
                  <a:lnTo>
                    <a:pt x="661" y="3"/>
                  </a:lnTo>
                  <a:lnTo>
                    <a:pt x="646" y="4"/>
                  </a:lnTo>
                  <a:lnTo>
                    <a:pt x="631" y="7"/>
                  </a:lnTo>
                  <a:lnTo>
                    <a:pt x="616" y="9"/>
                  </a:lnTo>
                  <a:lnTo>
                    <a:pt x="601" y="13"/>
                  </a:lnTo>
                  <a:lnTo>
                    <a:pt x="587" y="17"/>
                  </a:lnTo>
                  <a:lnTo>
                    <a:pt x="572" y="22"/>
                  </a:lnTo>
                  <a:lnTo>
                    <a:pt x="557" y="28"/>
                  </a:lnTo>
                  <a:lnTo>
                    <a:pt x="541" y="33"/>
                  </a:lnTo>
                  <a:lnTo>
                    <a:pt x="526" y="41"/>
                  </a:lnTo>
                  <a:lnTo>
                    <a:pt x="510" y="48"/>
                  </a:lnTo>
                  <a:lnTo>
                    <a:pt x="495" y="56"/>
                  </a:lnTo>
                  <a:lnTo>
                    <a:pt x="479" y="64"/>
                  </a:lnTo>
                  <a:lnTo>
                    <a:pt x="463" y="74"/>
                  </a:lnTo>
                  <a:lnTo>
                    <a:pt x="448" y="83"/>
                  </a:lnTo>
                  <a:lnTo>
                    <a:pt x="432" y="94"/>
                  </a:lnTo>
                  <a:lnTo>
                    <a:pt x="417" y="105"/>
                  </a:lnTo>
                  <a:lnTo>
                    <a:pt x="401" y="116"/>
                  </a:lnTo>
                  <a:lnTo>
                    <a:pt x="386" y="128"/>
                  </a:lnTo>
                  <a:lnTo>
                    <a:pt x="371" y="141"/>
                  </a:lnTo>
                  <a:lnTo>
                    <a:pt x="355" y="154"/>
                  </a:lnTo>
                  <a:lnTo>
                    <a:pt x="341" y="168"/>
                  </a:lnTo>
                  <a:lnTo>
                    <a:pt x="326" y="181"/>
                  </a:lnTo>
                  <a:lnTo>
                    <a:pt x="312" y="195"/>
                  </a:lnTo>
                  <a:lnTo>
                    <a:pt x="297" y="210"/>
                  </a:lnTo>
                  <a:lnTo>
                    <a:pt x="283" y="226"/>
                  </a:lnTo>
                  <a:lnTo>
                    <a:pt x="268" y="242"/>
                  </a:lnTo>
                  <a:lnTo>
                    <a:pt x="254" y="258"/>
                  </a:lnTo>
                  <a:lnTo>
                    <a:pt x="242" y="274"/>
                  </a:lnTo>
                  <a:lnTo>
                    <a:pt x="228" y="291"/>
                  </a:lnTo>
                  <a:lnTo>
                    <a:pt x="215" y="308"/>
                  </a:lnTo>
                  <a:lnTo>
                    <a:pt x="202" y="326"/>
                  </a:lnTo>
                  <a:lnTo>
                    <a:pt x="189" y="343"/>
                  </a:lnTo>
                  <a:lnTo>
                    <a:pt x="177" y="362"/>
                  </a:lnTo>
                  <a:lnTo>
                    <a:pt x="165" y="381"/>
                  </a:lnTo>
                  <a:lnTo>
                    <a:pt x="153" y="399"/>
                  </a:lnTo>
                  <a:lnTo>
                    <a:pt x="142" y="418"/>
                  </a:lnTo>
                  <a:lnTo>
                    <a:pt x="131" y="437"/>
                  </a:lnTo>
                  <a:lnTo>
                    <a:pt x="121" y="456"/>
                  </a:lnTo>
                  <a:lnTo>
                    <a:pt x="111" y="475"/>
                  </a:lnTo>
                  <a:lnTo>
                    <a:pt x="101" y="496"/>
                  </a:lnTo>
                  <a:lnTo>
                    <a:pt x="91" y="515"/>
                  </a:lnTo>
                  <a:lnTo>
                    <a:pt x="83" y="535"/>
                  </a:lnTo>
                  <a:lnTo>
                    <a:pt x="74" y="555"/>
                  </a:lnTo>
                  <a:lnTo>
                    <a:pt x="66" y="575"/>
                  </a:lnTo>
                  <a:lnTo>
                    <a:pt x="58" y="595"/>
                  </a:lnTo>
                  <a:lnTo>
                    <a:pt x="51" y="615"/>
                  </a:lnTo>
                  <a:lnTo>
                    <a:pt x="45" y="635"/>
                  </a:lnTo>
                  <a:lnTo>
                    <a:pt x="38" y="655"/>
                  </a:lnTo>
                  <a:lnTo>
                    <a:pt x="32" y="675"/>
                  </a:lnTo>
                  <a:lnTo>
                    <a:pt x="26" y="696"/>
                  </a:lnTo>
                  <a:lnTo>
                    <a:pt x="21" y="715"/>
                  </a:lnTo>
                  <a:lnTo>
                    <a:pt x="17" y="735"/>
                  </a:lnTo>
                  <a:lnTo>
                    <a:pt x="14" y="754"/>
                  </a:lnTo>
                  <a:lnTo>
                    <a:pt x="9" y="774"/>
                  </a:lnTo>
                  <a:lnTo>
                    <a:pt x="7" y="794"/>
                  </a:lnTo>
                  <a:lnTo>
                    <a:pt x="4" y="813"/>
                  </a:lnTo>
                  <a:lnTo>
                    <a:pt x="2" y="832"/>
                  </a:lnTo>
                  <a:lnTo>
                    <a:pt x="1" y="850"/>
                  </a:lnTo>
                  <a:lnTo>
                    <a:pt x="0" y="868"/>
                  </a:lnTo>
                  <a:lnTo>
                    <a:pt x="0" y="887"/>
                  </a:lnTo>
                  <a:lnTo>
                    <a:pt x="0" y="904"/>
                  </a:lnTo>
                  <a:lnTo>
                    <a:pt x="0" y="922"/>
                  </a:lnTo>
                  <a:lnTo>
                    <a:pt x="1" y="940"/>
                  </a:lnTo>
                  <a:lnTo>
                    <a:pt x="3" y="957"/>
                  </a:lnTo>
                  <a:lnTo>
                    <a:pt x="5" y="974"/>
                  </a:lnTo>
                  <a:lnTo>
                    <a:pt x="7" y="990"/>
                  </a:lnTo>
                  <a:lnTo>
                    <a:pt x="10" y="1006"/>
                  </a:lnTo>
                  <a:lnTo>
                    <a:pt x="14" y="1020"/>
                  </a:lnTo>
                  <a:lnTo>
                    <a:pt x="18" y="1035"/>
                  </a:lnTo>
                  <a:lnTo>
                    <a:pt x="23" y="1050"/>
                  </a:lnTo>
                  <a:lnTo>
                    <a:pt x="27" y="1064"/>
                  </a:lnTo>
                  <a:lnTo>
                    <a:pt x="33" y="1078"/>
                  </a:lnTo>
                  <a:lnTo>
                    <a:pt x="39" y="1091"/>
                  </a:lnTo>
                  <a:lnTo>
                    <a:pt x="46" y="1103"/>
                  </a:lnTo>
                  <a:lnTo>
                    <a:pt x="53" y="1116"/>
                  </a:lnTo>
                  <a:lnTo>
                    <a:pt x="59" y="1128"/>
                  </a:lnTo>
                  <a:lnTo>
                    <a:pt x="68" y="1139"/>
                  </a:lnTo>
                  <a:lnTo>
                    <a:pt x="76" y="1149"/>
                  </a:lnTo>
                  <a:lnTo>
                    <a:pt x="85" y="1159"/>
                  </a:lnTo>
                  <a:lnTo>
                    <a:pt x="94" y="1168"/>
                  </a:lnTo>
                  <a:lnTo>
                    <a:pt x="103" y="1177"/>
                  </a:lnTo>
                  <a:lnTo>
                    <a:pt x="113" y="1185"/>
                  </a:lnTo>
                  <a:lnTo>
                    <a:pt x="123" y="1193"/>
                  </a:lnTo>
                  <a:lnTo>
                    <a:pt x="134" y="1199"/>
                  </a:lnTo>
                  <a:lnTo>
                    <a:pt x="145" y="1206"/>
                  </a:lnTo>
                  <a:lnTo>
                    <a:pt x="156" y="1212"/>
                  </a:lnTo>
                  <a:lnTo>
                    <a:pt x="168" y="1217"/>
                  </a:lnTo>
                  <a:lnTo>
                    <a:pt x="180" y="1222"/>
                  </a:lnTo>
                  <a:lnTo>
                    <a:pt x="193" y="1225"/>
                  </a:lnTo>
                  <a:lnTo>
                    <a:pt x="205" y="1228"/>
                  </a:lnTo>
                  <a:lnTo>
                    <a:pt x="218" y="1231"/>
                  </a:lnTo>
                  <a:lnTo>
                    <a:pt x="231" y="1233"/>
                  </a:lnTo>
                  <a:lnTo>
                    <a:pt x="245" y="1234"/>
                  </a:lnTo>
                  <a:lnTo>
                    <a:pt x="259" y="1234"/>
                  </a:lnTo>
                  <a:lnTo>
                    <a:pt x="272" y="1234"/>
                  </a:lnTo>
                  <a:lnTo>
                    <a:pt x="286" y="1233"/>
                  </a:lnTo>
                  <a:lnTo>
                    <a:pt x="300" y="1232"/>
                  </a:lnTo>
                  <a:lnTo>
                    <a:pt x="315" y="1230"/>
                  </a:lnTo>
                  <a:lnTo>
                    <a:pt x="330" y="1228"/>
                  </a:lnTo>
                  <a:lnTo>
                    <a:pt x="345" y="1225"/>
                  </a:lnTo>
                  <a:lnTo>
                    <a:pt x="360" y="1221"/>
                  </a:lnTo>
                  <a:lnTo>
                    <a:pt x="375" y="1216"/>
                  </a:lnTo>
                  <a:lnTo>
                    <a:pt x="391" y="1211"/>
                  </a:lnTo>
                  <a:lnTo>
                    <a:pt x="405" y="1205"/>
                  </a:lnTo>
                  <a:lnTo>
                    <a:pt x="420" y="1198"/>
                  </a:lnTo>
                  <a:lnTo>
                    <a:pt x="436" y="1191"/>
                  </a:lnTo>
                  <a:lnTo>
                    <a:pt x="451" y="1183"/>
                  </a:lnTo>
                  <a:lnTo>
                    <a:pt x="467" y="1175"/>
                  </a:lnTo>
                  <a:lnTo>
                    <a:pt x="483" y="1166"/>
                  </a:lnTo>
                  <a:lnTo>
                    <a:pt x="498" y="1157"/>
                  </a:lnTo>
                  <a:lnTo>
                    <a:pt x="514" y="1147"/>
                  </a:lnTo>
                  <a:lnTo>
                    <a:pt x="529" y="1136"/>
                  </a:lnTo>
                  <a:lnTo>
                    <a:pt x="545" y="1125"/>
                  </a:lnTo>
                  <a:lnTo>
                    <a:pt x="560" y="1113"/>
                  </a:lnTo>
                  <a:lnTo>
                    <a:pt x="576" y="1101"/>
                  </a:lnTo>
                  <a:lnTo>
                    <a:pt x="591" y="1089"/>
                  </a:lnTo>
                  <a:lnTo>
                    <a:pt x="606" y="1075"/>
                  </a:lnTo>
                  <a:lnTo>
                    <a:pt x="621" y="1061"/>
                  </a:lnTo>
                  <a:lnTo>
                    <a:pt x="635" y="1047"/>
                  </a:lnTo>
                  <a:lnTo>
                    <a:pt x="650" y="1032"/>
                  </a:lnTo>
                  <a:lnTo>
                    <a:pt x="664" y="1017"/>
                  </a:lnTo>
                  <a:lnTo>
                    <a:pt x="678" y="1001"/>
                  </a:lnTo>
                  <a:lnTo>
                    <a:pt x="693" y="985"/>
                  </a:lnTo>
                  <a:lnTo>
                    <a:pt x="706" y="969"/>
                  </a:lnTo>
                  <a:lnTo>
                    <a:pt x="720" y="952"/>
                  </a:lnTo>
                  <a:lnTo>
                    <a:pt x="733" y="935"/>
                  </a:lnTo>
                  <a:lnTo>
                    <a:pt x="746" y="918"/>
                  </a:lnTo>
                  <a:lnTo>
                    <a:pt x="759" y="901"/>
                  </a:lnTo>
                  <a:lnTo>
                    <a:pt x="771" y="883"/>
                  </a:lnTo>
                  <a:lnTo>
                    <a:pt x="784" y="864"/>
                  </a:lnTo>
                  <a:lnTo>
                    <a:pt x="795" y="846"/>
                  </a:lnTo>
                  <a:lnTo>
                    <a:pt x="807" y="827"/>
                  </a:lnTo>
                  <a:lnTo>
                    <a:pt x="818" y="809"/>
                  </a:lnTo>
                  <a:lnTo>
                    <a:pt x="828" y="789"/>
                  </a:lnTo>
                  <a:lnTo>
                    <a:pt x="839" y="769"/>
                  </a:lnTo>
                  <a:lnTo>
                    <a:pt x="848" y="750"/>
                  </a:lnTo>
                  <a:lnTo>
                    <a:pt x="858" y="730"/>
                  </a:lnTo>
                  <a:lnTo>
                    <a:pt x="868" y="711"/>
                  </a:lnTo>
                  <a:lnTo>
                    <a:pt x="876" y="690"/>
                  </a:lnTo>
                  <a:lnTo>
                    <a:pt x="885" y="670"/>
                  </a:lnTo>
                  <a:lnTo>
                    <a:pt x="892" y="651"/>
                  </a:lnTo>
                  <a:lnTo>
                    <a:pt x="900" y="631"/>
                  </a:lnTo>
                  <a:lnTo>
                    <a:pt x="907" y="611"/>
                  </a:lnTo>
                  <a:lnTo>
                    <a:pt x="913" y="590"/>
                  </a:lnTo>
                  <a:lnTo>
                    <a:pt x="920" y="570"/>
                  </a:lnTo>
                  <a:lnTo>
                    <a:pt x="925" y="550"/>
                  </a:lnTo>
                  <a:lnTo>
                    <a:pt x="930" y="531"/>
                  </a:lnTo>
                  <a:lnTo>
                    <a:pt x="935" y="510"/>
                  </a:lnTo>
                  <a:lnTo>
                    <a:pt x="939" y="491"/>
                  </a:lnTo>
                  <a:lnTo>
                    <a:pt x="943" y="471"/>
                  </a:lnTo>
                  <a:lnTo>
                    <a:pt x="946" y="452"/>
                  </a:lnTo>
                  <a:lnTo>
                    <a:pt x="949" y="433"/>
                  </a:lnTo>
                  <a:lnTo>
                    <a:pt x="951" y="414"/>
                  </a:lnTo>
                  <a:lnTo>
                    <a:pt x="953" y="394"/>
                  </a:lnTo>
                  <a:lnTo>
                    <a:pt x="954" y="376"/>
                  </a:lnTo>
                  <a:lnTo>
                    <a:pt x="955" y="358"/>
                  </a:lnTo>
                  <a:lnTo>
                    <a:pt x="955" y="340"/>
                  </a:lnTo>
                  <a:lnTo>
                    <a:pt x="954" y="322"/>
                  </a:lnTo>
                  <a:lnTo>
                    <a:pt x="954" y="304"/>
                  </a:lnTo>
                  <a:lnTo>
                    <a:pt x="952" y="287"/>
                  </a:lnTo>
                  <a:lnTo>
                    <a:pt x="951" y="271"/>
                  </a:lnTo>
                  <a:lnTo>
                    <a:pt x="947" y="254"/>
                  </a:lnTo>
                  <a:lnTo>
                    <a:pt x="945" y="238"/>
                  </a:lnTo>
                  <a:lnTo>
                    <a:pt x="942" y="222"/>
                  </a:lnTo>
                  <a:lnTo>
                    <a:pt x="938" y="207"/>
                  </a:lnTo>
                  <a:lnTo>
                    <a:pt x="934" y="192"/>
                  </a:lnTo>
                  <a:lnTo>
                    <a:pt x="929" y="178"/>
                  </a:lnTo>
                  <a:lnTo>
                    <a:pt x="924" y="164"/>
                  </a:lnTo>
                  <a:lnTo>
                    <a:pt x="918" y="151"/>
                  </a:lnTo>
                  <a:lnTo>
                    <a:pt x="911" y="138"/>
                  </a:lnTo>
                  <a:lnTo>
                    <a:pt x="905" y="126"/>
                  </a:lnTo>
                  <a:lnTo>
                    <a:pt x="897" y="113"/>
                  </a:lnTo>
                  <a:lnTo>
                    <a:pt x="890" y="103"/>
                  </a:lnTo>
                  <a:lnTo>
                    <a:pt x="883" y="92"/>
                  </a:lnTo>
                  <a:lnTo>
                    <a:pt x="874" y="81"/>
                  </a:lnTo>
                  <a:lnTo>
                    <a:pt x="865" y="72"/>
                  </a:lnTo>
                  <a:lnTo>
                    <a:pt x="856" y="63"/>
                  </a:lnTo>
                  <a:lnTo>
                    <a:pt x="846" y="55"/>
                  </a:lnTo>
                  <a:lnTo>
                    <a:pt x="836" y="46"/>
                  </a:lnTo>
                  <a:lnTo>
                    <a:pt x="825" y="39"/>
                  </a:lnTo>
                  <a:lnTo>
                    <a:pt x="814" y="32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3463" name="Freeform 295"/>
            <p:cNvSpPr>
              <a:spLocks/>
            </p:cNvSpPr>
            <p:nvPr/>
          </p:nvSpPr>
          <p:spPr bwMode="auto">
            <a:xfrm>
              <a:off x="3533" y="2513"/>
              <a:ext cx="421" cy="318"/>
            </a:xfrm>
            <a:custGeom>
              <a:avLst/>
              <a:gdLst>
                <a:gd name="T0" fmla="*/ 744 w 744"/>
                <a:gd name="T1" fmla="*/ 32 h 561"/>
                <a:gd name="T2" fmla="*/ 732 w 744"/>
                <a:gd name="T3" fmla="*/ 25 h 561"/>
                <a:gd name="T4" fmla="*/ 721 w 744"/>
                <a:gd name="T5" fmla="*/ 20 h 561"/>
                <a:gd name="T6" fmla="*/ 710 w 744"/>
                <a:gd name="T7" fmla="*/ 16 h 561"/>
                <a:gd name="T8" fmla="*/ 697 w 744"/>
                <a:gd name="T9" fmla="*/ 11 h 561"/>
                <a:gd name="T10" fmla="*/ 685 w 744"/>
                <a:gd name="T11" fmla="*/ 7 h 561"/>
                <a:gd name="T12" fmla="*/ 673 w 744"/>
                <a:gd name="T13" fmla="*/ 5 h 561"/>
                <a:gd name="T14" fmla="*/ 660 w 744"/>
                <a:gd name="T15" fmla="*/ 3 h 561"/>
                <a:gd name="T16" fmla="*/ 646 w 744"/>
                <a:gd name="T17" fmla="*/ 1 h 561"/>
                <a:gd name="T18" fmla="*/ 633 w 744"/>
                <a:gd name="T19" fmla="*/ 0 h 561"/>
                <a:gd name="T20" fmla="*/ 619 w 744"/>
                <a:gd name="T21" fmla="*/ 0 h 561"/>
                <a:gd name="T22" fmla="*/ 605 w 744"/>
                <a:gd name="T23" fmla="*/ 0 h 561"/>
                <a:gd name="T24" fmla="*/ 592 w 744"/>
                <a:gd name="T25" fmla="*/ 1 h 561"/>
                <a:gd name="T26" fmla="*/ 578 w 744"/>
                <a:gd name="T27" fmla="*/ 3 h 561"/>
                <a:gd name="T28" fmla="*/ 563 w 744"/>
                <a:gd name="T29" fmla="*/ 5 h 561"/>
                <a:gd name="T30" fmla="*/ 548 w 744"/>
                <a:gd name="T31" fmla="*/ 7 h 561"/>
                <a:gd name="T32" fmla="*/ 533 w 744"/>
                <a:gd name="T33" fmla="*/ 11 h 561"/>
                <a:gd name="T34" fmla="*/ 518 w 744"/>
                <a:gd name="T35" fmla="*/ 16 h 561"/>
                <a:gd name="T36" fmla="*/ 503 w 744"/>
                <a:gd name="T37" fmla="*/ 20 h 561"/>
                <a:gd name="T38" fmla="*/ 488 w 744"/>
                <a:gd name="T39" fmla="*/ 25 h 561"/>
                <a:gd name="T40" fmla="*/ 473 w 744"/>
                <a:gd name="T41" fmla="*/ 32 h 561"/>
                <a:gd name="T42" fmla="*/ 458 w 744"/>
                <a:gd name="T43" fmla="*/ 38 h 561"/>
                <a:gd name="T44" fmla="*/ 443 w 744"/>
                <a:gd name="T45" fmla="*/ 45 h 561"/>
                <a:gd name="T46" fmla="*/ 428 w 744"/>
                <a:gd name="T47" fmla="*/ 53 h 561"/>
                <a:gd name="T48" fmla="*/ 413 w 744"/>
                <a:gd name="T49" fmla="*/ 61 h 561"/>
                <a:gd name="T50" fmla="*/ 397 w 744"/>
                <a:gd name="T51" fmla="*/ 70 h 561"/>
                <a:gd name="T52" fmla="*/ 382 w 744"/>
                <a:gd name="T53" fmla="*/ 80 h 561"/>
                <a:gd name="T54" fmla="*/ 366 w 744"/>
                <a:gd name="T55" fmla="*/ 89 h 561"/>
                <a:gd name="T56" fmla="*/ 351 w 744"/>
                <a:gd name="T57" fmla="*/ 100 h 561"/>
                <a:gd name="T58" fmla="*/ 336 w 744"/>
                <a:gd name="T59" fmla="*/ 112 h 561"/>
                <a:gd name="T60" fmla="*/ 320 w 744"/>
                <a:gd name="T61" fmla="*/ 123 h 561"/>
                <a:gd name="T62" fmla="*/ 305 w 744"/>
                <a:gd name="T63" fmla="*/ 135 h 561"/>
                <a:gd name="T64" fmla="*/ 290 w 744"/>
                <a:gd name="T65" fmla="*/ 148 h 561"/>
                <a:gd name="T66" fmla="*/ 275 w 744"/>
                <a:gd name="T67" fmla="*/ 160 h 561"/>
                <a:gd name="T68" fmla="*/ 260 w 744"/>
                <a:gd name="T69" fmla="*/ 174 h 561"/>
                <a:gd name="T70" fmla="*/ 247 w 744"/>
                <a:gd name="T71" fmla="*/ 188 h 561"/>
                <a:gd name="T72" fmla="*/ 232 w 744"/>
                <a:gd name="T73" fmla="*/ 203 h 561"/>
                <a:gd name="T74" fmla="*/ 218 w 744"/>
                <a:gd name="T75" fmla="*/ 218 h 561"/>
                <a:gd name="T76" fmla="*/ 204 w 744"/>
                <a:gd name="T77" fmla="*/ 234 h 561"/>
                <a:gd name="T78" fmla="*/ 190 w 744"/>
                <a:gd name="T79" fmla="*/ 249 h 561"/>
                <a:gd name="T80" fmla="*/ 176 w 744"/>
                <a:gd name="T81" fmla="*/ 265 h 561"/>
                <a:gd name="T82" fmla="*/ 162 w 744"/>
                <a:gd name="T83" fmla="*/ 282 h 561"/>
                <a:gd name="T84" fmla="*/ 150 w 744"/>
                <a:gd name="T85" fmla="*/ 299 h 561"/>
                <a:gd name="T86" fmla="*/ 137 w 744"/>
                <a:gd name="T87" fmla="*/ 316 h 561"/>
                <a:gd name="T88" fmla="*/ 124 w 744"/>
                <a:gd name="T89" fmla="*/ 333 h 561"/>
                <a:gd name="T90" fmla="*/ 112 w 744"/>
                <a:gd name="T91" fmla="*/ 351 h 561"/>
                <a:gd name="T92" fmla="*/ 101 w 744"/>
                <a:gd name="T93" fmla="*/ 369 h 561"/>
                <a:gd name="T94" fmla="*/ 89 w 744"/>
                <a:gd name="T95" fmla="*/ 387 h 561"/>
                <a:gd name="T96" fmla="*/ 77 w 744"/>
                <a:gd name="T97" fmla="*/ 406 h 561"/>
                <a:gd name="T98" fmla="*/ 67 w 744"/>
                <a:gd name="T99" fmla="*/ 425 h 561"/>
                <a:gd name="T100" fmla="*/ 56 w 744"/>
                <a:gd name="T101" fmla="*/ 444 h 561"/>
                <a:gd name="T102" fmla="*/ 45 w 744"/>
                <a:gd name="T103" fmla="*/ 463 h 561"/>
                <a:gd name="T104" fmla="*/ 36 w 744"/>
                <a:gd name="T105" fmla="*/ 482 h 561"/>
                <a:gd name="T106" fmla="*/ 26 w 744"/>
                <a:gd name="T107" fmla="*/ 501 h 561"/>
                <a:gd name="T108" fmla="*/ 17 w 744"/>
                <a:gd name="T109" fmla="*/ 521 h 561"/>
                <a:gd name="T110" fmla="*/ 8 w 744"/>
                <a:gd name="T111" fmla="*/ 541 h 561"/>
                <a:gd name="T112" fmla="*/ 0 w 744"/>
                <a:gd name="T113" fmla="*/ 561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44" h="561">
                  <a:moveTo>
                    <a:pt x="744" y="32"/>
                  </a:moveTo>
                  <a:lnTo>
                    <a:pt x="732" y="25"/>
                  </a:lnTo>
                  <a:lnTo>
                    <a:pt x="721" y="20"/>
                  </a:lnTo>
                  <a:lnTo>
                    <a:pt x="710" y="16"/>
                  </a:lnTo>
                  <a:lnTo>
                    <a:pt x="697" y="11"/>
                  </a:lnTo>
                  <a:lnTo>
                    <a:pt x="685" y="7"/>
                  </a:lnTo>
                  <a:lnTo>
                    <a:pt x="673" y="5"/>
                  </a:lnTo>
                  <a:lnTo>
                    <a:pt x="660" y="3"/>
                  </a:lnTo>
                  <a:lnTo>
                    <a:pt x="646" y="1"/>
                  </a:lnTo>
                  <a:lnTo>
                    <a:pt x="633" y="0"/>
                  </a:lnTo>
                  <a:lnTo>
                    <a:pt x="619" y="0"/>
                  </a:lnTo>
                  <a:lnTo>
                    <a:pt x="605" y="0"/>
                  </a:lnTo>
                  <a:lnTo>
                    <a:pt x="592" y="1"/>
                  </a:lnTo>
                  <a:lnTo>
                    <a:pt x="578" y="3"/>
                  </a:lnTo>
                  <a:lnTo>
                    <a:pt x="563" y="5"/>
                  </a:lnTo>
                  <a:lnTo>
                    <a:pt x="548" y="7"/>
                  </a:lnTo>
                  <a:lnTo>
                    <a:pt x="533" y="11"/>
                  </a:lnTo>
                  <a:lnTo>
                    <a:pt x="518" y="16"/>
                  </a:lnTo>
                  <a:lnTo>
                    <a:pt x="503" y="20"/>
                  </a:lnTo>
                  <a:lnTo>
                    <a:pt x="488" y="25"/>
                  </a:lnTo>
                  <a:lnTo>
                    <a:pt x="473" y="32"/>
                  </a:lnTo>
                  <a:lnTo>
                    <a:pt x="458" y="38"/>
                  </a:lnTo>
                  <a:lnTo>
                    <a:pt x="443" y="45"/>
                  </a:lnTo>
                  <a:lnTo>
                    <a:pt x="428" y="53"/>
                  </a:lnTo>
                  <a:lnTo>
                    <a:pt x="413" y="61"/>
                  </a:lnTo>
                  <a:lnTo>
                    <a:pt x="397" y="70"/>
                  </a:lnTo>
                  <a:lnTo>
                    <a:pt x="382" y="80"/>
                  </a:lnTo>
                  <a:lnTo>
                    <a:pt x="366" y="89"/>
                  </a:lnTo>
                  <a:lnTo>
                    <a:pt x="351" y="100"/>
                  </a:lnTo>
                  <a:lnTo>
                    <a:pt x="336" y="112"/>
                  </a:lnTo>
                  <a:lnTo>
                    <a:pt x="320" y="123"/>
                  </a:lnTo>
                  <a:lnTo>
                    <a:pt x="305" y="135"/>
                  </a:lnTo>
                  <a:lnTo>
                    <a:pt x="290" y="148"/>
                  </a:lnTo>
                  <a:lnTo>
                    <a:pt x="275" y="160"/>
                  </a:lnTo>
                  <a:lnTo>
                    <a:pt x="260" y="174"/>
                  </a:lnTo>
                  <a:lnTo>
                    <a:pt x="247" y="188"/>
                  </a:lnTo>
                  <a:lnTo>
                    <a:pt x="232" y="203"/>
                  </a:lnTo>
                  <a:lnTo>
                    <a:pt x="218" y="218"/>
                  </a:lnTo>
                  <a:lnTo>
                    <a:pt x="204" y="234"/>
                  </a:lnTo>
                  <a:lnTo>
                    <a:pt x="190" y="249"/>
                  </a:lnTo>
                  <a:lnTo>
                    <a:pt x="176" y="265"/>
                  </a:lnTo>
                  <a:lnTo>
                    <a:pt x="162" y="282"/>
                  </a:lnTo>
                  <a:lnTo>
                    <a:pt x="150" y="299"/>
                  </a:lnTo>
                  <a:lnTo>
                    <a:pt x="137" y="316"/>
                  </a:lnTo>
                  <a:lnTo>
                    <a:pt x="124" y="333"/>
                  </a:lnTo>
                  <a:lnTo>
                    <a:pt x="112" y="351"/>
                  </a:lnTo>
                  <a:lnTo>
                    <a:pt x="101" y="369"/>
                  </a:lnTo>
                  <a:lnTo>
                    <a:pt x="89" y="387"/>
                  </a:lnTo>
                  <a:lnTo>
                    <a:pt x="77" y="406"/>
                  </a:lnTo>
                  <a:lnTo>
                    <a:pt x="67" y="425"/>
                  </a:lnTo>
                  <a:lnTo>
                    <a:pt x="56" y="444"/>
                  </a:lnTo>
                  <a:lnTo>
                    <a:pt x="45" y="463"/>
                  </a:lnTo>
                  <a:lnTo>
                    <a:pt x="36" y="482"/>
                  </a:lnTo>
                  <a:lnTo>
                    <a:pt x="26" y="501"/>
                  </a:lnTo>
                  <a:lnTo>
                    <a:pt x="17" y="521"/>
                  </a:lnTo>
                  <a:lnTo>
                    <a:pt x="8" y="541"/>
                  </a:lnTo>
                  <a:lnTo>
                    <a:pt x="0" y="56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3464" name="Line 296"/>
            <p:cNvSpPr>
              <a:spLocks noChangeShapeType="1"/>
            </p:cNvSpPr>
            <p:nvPr/>
          </p:nvSpPr>
          <p:spPr bwMode="auto">
            <a:xfrm flipH="1">
              <a:off x="4415" y="3821"/>
              <a:ext cx="143" cy="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3465" name="Line 297"/>
            <p:cNvSpPr>
              <a:spLocks noChangeShapeType="1"/>
            </p:cNvSpPr>
            <p:nvPr/>
          </p:nvSpPr>
          <p:spPr bwMode="auto">
            <a:xfrm flipH="1">
              <a:off x="4053" y="3864"/>
              <a:ext cx="867" cy="50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3466" name="Freeform 298"/>
            <p:cNvSpPr>
              <a:spLocks/>
            </p:cNvSpPr>
            <p:nvPr/>
          </p:nvSpPr>
          <p:spPr bwMode="auto">
            <a:xfrm>
              <a:off x="4920" y="3749"/>
              <a:ext cx="83" cy="115"/>
            </a:xfrm>
            <a:custGeom>
              <a:avLst/>
              <a:gdLst>
                <a:gd name="T0" fmla="*/ 0 w 145"/>
                <a:gd name="T1" fmla="*/ 203 h 203"/>
                <a:gd name="T2" fmla="*/ 13 w 145"/>
                <a:gd name="T3" fmla="*/ 195 h 203"/>
                <a:gd name="T4" fmla="*/ 26 w 145"/>
                <a:gd name="T5" fmla="*/ 187 h 203"/>
                <a:gd name="T6" fmla="*/ 38 w 145"/>
                <a:gd name="T7" fmla="*/ 179 h 203"/>
                <a:gd name="T8" fmla="*/ 48 w 145"/>
                <a:gd name="T9" fmla="*/ 171 h 203"/>
                <a:gd name="T10" fmla="*/ 60 w 145"/>
                <a:gd name="T11" fmla="*/ 161 h 203"/>
                <a:gd name="T12" fmla="*/ 70 w 145"/>
                <a:gd name="T13" fmla="*/ 153 h 203"/>
                <a:gd name="T14" fmla="*/ 79 w 145"/>
                <a:gd name="T15" fmla="*/ 143 h 203"/>
                <a:gd name="T16" fmla="*/ 88 w 145"/>
                <a:gd name="T17" fmla="*/ 134 h 203"/>
                <a:gd name="T18" fmla="*/ 96 w 145"/>
                <a:gd name="T19" fmla="*/ 125 h 203"/>
                <a:gd name="T20" fmla="*/ 105 w 145"/>
                <a:gd name="T21" fmla="*/ 114 h 203"/>
                <a:gd name="T22" fmla="*/ 111 w 145"/>
                <a:gd name="T23" fmla="*/ 105 h 203"/>
                <a:gd name="T24" fmla="*/ 117 w 145"/>
                <a:gd name="T25" fmla="*/ 95 h 203"/>
                <a:gd name="T26" fmla="*/ 124 w 145"/>
                <a:gd name="T27" fmla="*/ 84 h 203"/>
                <a:gd name="T28" fmla="*/ 128 w 145"/>
                <a:gd name="T29" fmla="*/ 74 h 203"/>
                <a:gd name="T30" fmla="*/ 133 w 145"/>
                <a:gd name="T31" fmla="*/ 64 h 203"/>
                <a:gd name="T32" fmla="*/ 137 w 145"/>
                <a:gd name="T33" fmla="*/ 54 h 203"/>
                <a:gd name="T34" fmla="*/ 140 w 145"/>
                <a:gd name="T35" fmla="*/ 43 h 203"/>
                <a:gd name="T36" fmla="*/ 142 w 145"/>
                <a:gd name="T37" fmla="*/ 32 h 203"/>
                <a:gd name="T38" fmla="*/ 144 w 145"/>
                <a:gd name="T39" fmla="*/ 22 h 203"/>
                <a:gd name="T40" fmla="*/ 145 w 145"/>
                <a:gd name="T41" fmla="*/ 11 h 203"/>
                <a:gd name="T42" fmla="*/ 145 w 145"/>
                <a:gd name="T43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5" h="203">
                  <a:moveTo>
                    <a:pt x="0" y="203"/>
                  </a:moveTo>
                  <a:lnTo>
                    <a:pt x="13" y="195"/>
                  </a:lnTo>
                  <a:lnTo>
                    <a:pt x="26" y="187"/>
                  </a:lnTo>
                  <a:lnTo>
                    <a:pt x="38" y="179"/>
                  </a:lnTo>
                  <a:lnTo>
                    <a:pt x="48" y="171"/>
                  </a:lnTo>
                  <a:lnTo>
                    <a:pt x="60" y="161"/>
                  </a:lnTo>
                  <a:lnTo>
                    <a:pt x="70" y="153"/>
                  </a:lnTo>
                  <a:lnTo>
                    <a:pt x="79" y="143"/>
                  </a:lnTo>
                  <a:lnTo>
                    <a:pt x="88" y="134"/>
                  </a:lnTo>
                  <a:lnTo>
                    <a:pt x="96" y="125"/>
                  </a:lnTo>
                  <a:lnTo>
                    <a:pt x="105" y="114"/>
                  </a:lnTo>
                  <a:lnTo>
                    <a:pt x="111" y="105"/>
                  </a:lnTo>
                  <a:lnTo>
                    <a:pt x="117" y="95"/>
                  </a:lnTo>
                  <a:lnTo>
                    <a:pt x="124" y="84"/>
                  </a:lnTo>
                  <a:lnTo>
                    <a:pt x="128" y="74"/>
                  </a:lnTo>
                  <a:lnTo>
                    <a:pt x="133" y="64"/>
                  </a:lnTo>
                  <a:lnTo>
                    <a:pt x="137" y="54"/>
                  </a:lnTo>
                  <a:lnTo>
                    <a:pt x="140" y="43"/>
                  </a:lnTo>
                  <a:lnTo>
                    <a:pt x="142" y="32"/>
                  </a:lnTo>
                  <a:lnTo>
                    <a:pt x="144" y="22"/>
                  </a:lnTo>
                  <a:lnTo>
                    <a:pt x="145" y="11"/>
                  </a:lnTo>
                  <a:lnTo>
                    <a:pt x="145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3467" name="Freeform 299"/>
            <p:cNvSpPr>
              <a:spLocks/>
            </p:cNvSpPr>
            <p:nvPr/>
          </p:nvSpPr>
          <p:spPr bwMode="auto">
            <a:xfrm>
              <a:off x="3131" y="3813"/>
              <a:ext cx="525" cy="552"/>
            </a:xfrm>
            <a:custGeom>
              <a:avLst/>
              <a:gdLst>
                <a:gd name="T0" fmla="*/ 924 w 924"/>
                <a:gd name="T1" fmla="*/ 974 h 974"/>
                <a:gd name="T2" fmla="*/ 0 w 924"/>
                <a:gd name="T3" fmla="*/ 441 h 974"/>
                <a:gd name="T4" fmla="*/ 0 w 924"/>
                <a:gd name="T5" fmla="*/ 0 h 974"/>
                <a:gd name="T6" fmla="*/ 255 w 924"/>
                <a:gd name="T7" fmla="*/ 147 h 9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24" h="974">
                  <a:moveTo>
                    <a:pt x="924" y="974"/>
                  </a:moveTo>
                  <a:lnTo>
                    <a:pt x="0" y="441"/>
                  </a:lnTo>
                  <a:lnTo>
                    <a:pt x="0" y="0"/>
                  </a:lnTo>
                  <a:lnTo>
                    <a:pt x="255" y="14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3468" name="Freeform 300"/>
            <p:cNvSpPr>
              <a:spLocks/>
            </p:cNvSpPr>
            <p:nvPr/>
          </p:nvSpPr>
          <p:spPr bwMode="auto">
            <a:xfrm>
              <a:off x="3656" y="4365"/>
              <a:ext cx="397" cy="48"/>
            </a:xfrm>
            <a:custGeom>
              <a:avLst/>
              <a:gdLst>
                <a:gd name="T0" fmla="*/ 0 w 700"/>
                <a:gd name="T1" fmla="*/ 0 h 84"/>
                <a:gd name="T2" fmla="*/ 13 w 700"/>
                <a:gd name="T3" fmla="*/ 8 h 84"/>
                <a:gd name="T4" fmla="*/ 27 w 700"/>
                <a:gd name="T5" fmla="*/ 15 h 84"/>
                <a:gd name="T6" fmla="*/ 41 w 700"/>
                <a:gd name="T7" fmla="*/ 22 h 84"/>
                <a:gd name="T8" fmla="*/ 56 w 700"/>
                <a:gd name="T9" fmla="*/ 28 h 84"/>
                <a:gd name="T10" fmla="*/ 71 w 700"/>
                <a:gd name="T11" fmla="*/ 34 h 84"/>
                <a:gd name="T12" fmla="*/ 87 w 700"/>
                <a:gd name="T13" fmla="*/ 41 h 84"/>
                <a:gd name="T14" fmla="*/ 102 w 700"/>
                <a:gd name="T15" fmla="*/ 46 h 84"/>
                <a:gd name="T16" fmla="*/ 119 w 700"/>
                <a:gd name="T17" fmla="*/ 51 h 84"/>
                <a:gd name="T18" fmla="*/ 135 w 700"/>
                <a:gd name="T19" fmla="*/ 56 h 84"/>
                <a:gd name="T20" fmla="*/ 152 w 700"/>
                <a:gd name="T21" fmla="*/ 61 h 84"/>
                <a:gd name="T22" fmla="*/ 169 w 700"/>
                <a:gd name="T23" fmla="*/ 64 h 84"/>
                <a:gd name="T24" fmla="*/ 186 w 700"/>
                <a:gd name="T25" fmla="*/ 68 h 84"/>
                <a:gd name="T26" fmla="*/ 204 w 700"/>
                <a:gd name="T27" fmla="*/ 72 h 84"/>
                <a:gd name="T28" fmla="*/ 222 w 700"/>
                <a:gd name="T29" fmla="*/ 75 h 84"/>
                <a:gd name="T30" fmla="*/ 240 w 700"/>
                <a:gd name="T31" fmla="*/ 77 h 84"/>
                <a:gd name="T32" fmla="*/ 258 w 700"/>
                <a:gd name="T33" fmla="*/ 79 h 84"/>
                <a:gd name="T34" fmla="*/ 276 w 700"/>
                <a:gd name="T35" fmla="*/ 81 h 84"/>
                <a:gd name="T36" fmla="*/ 295 w 700"/>
                <a:gd name="T37" fmla="*/ 82 h 84"/>
                <a:gd name="T38" fmla="*/ 313 w 700"/>
                <a:gd name="T39" fmla="*/ 83 h 84"/>
                <a:gd name="T40" fmla="*/ 332 w 700"/>
                <a:gd name="T41" fmla="*/ 84 h 84"/>
                <a:gd name="T42" fmla="*/ 350 w 700"/>
                <a:gd name="T43" fmla="*/ 84 h 84"/>
                <a:gd name="T44" fmla="*/ 368 w 700"/>
                <a:gd name="T45" fmla="*/ 84 h 84"/>
                <a:gd name="T46" fmla="*/ 387 w 700"/>
                <a:gd name="T47" fmla="*/ 83 h 84"/>
                <a:gd name="T48" fmla="*/ 405 w 700"/>
                <a:gd name="T49" fmla="*/ 82 h 84"/>
                <a:gd name="T50" fmla="*/ 423 w 700"/>
                <a:gd name="T51" fmla="*/ 81 h 84"/>
                <a:gd name="T52" fmla="*/ 442 w 700"/>
                <a:gd name="T53" fmla="*/ 79 h 84"/>
                <a:gd name="T54" fmla="*/ 461 w 700"/>
                <a:gd name="T55" fmla="*/ 77 h 84"/>
                <a:gd name="T56" fmla="*/ 478 w 700"/>
                <a:gd name="T57" fmla="*/ 75 h 84"/>
                <a:gd name="T58" fmla="*/ 496 w 700"/>
                <a:gd name="T59" fmla="*/ 72 h 84"/>
                <a:gd name="T60" fmla="*/ 514 w 700"/>
                <a:gd name="T61" fmla="*/ 68 h 84"/>
                <a:gd name="T62" fmla="*/ 531 w 700"/>
                <a:gd name="T63" fmla="*/ 64 h 84"/>
                <a:gd name="T64" fmla="*/ 548 w 700"/>
                <a:gd name="T65" fmla="*/ 61 h 84"/>
                <a:gd name="T66" fmla="*/ 565 w 700"/>
                <a:gd name="T67" fmla="*/ 56 h 84"/>
                <a:gd name="T68" fmla="*/ 581 w 700"/>
                <a:gd name="T69" fmla="*/ 51 h 84"/>
                <a:gd name="T70" fmla="*/ 598 w 700"/>
                <a:gd name="T71" fmla="*/ 46 h 84"/>
                <a:gd name="T72" fmla="*/ 613 w 700"/>
                <a:gd name="T73" fmla="*/ 41 h 84"/>
                <a:gd name="T74" fmla="*/ 629 w 700"/>
                <a:gd name="T75" fmla="*/ 34 h 84"/>
                <a:gd name="T76" fmla="*/ 644 w 700"/>
                <a:gd name="T77" fmla="*/ 28 h 84"/>
                <a:gd name="T78" fmla="*/ 659 w 700"/>
                <a:gd name="T79" fmla="*/ 22 h 84"/>
                <a:gd name="T80" fmla="*/ 673 w 700"/>
                <a:gd name="T81" fmla="*/ 15 h 84"/>
                <a:gd name="T82" fmla="*/ 686 w 700"/>
                <a:gd name="T83" fmla="*/ 8 h 84"/>
                <a:gd name="T84" fmla="*/ 700 w 700"/>
                <a:gd name="T85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00" h="84">
                  <a:moveTo>
                    <a:pt x="0" y="0"/>
                  </a:moveTo>
                  <a:lnTo>
                    <a:pt x="13" y="8"/>
                  </a:lnTo>
                  <a:lnTo>
                    <a:pt x="27" y="15"/>
                  </a:lnTo>
                  <a:lnTo>
                    <a:pt x="41" y="22"/>
                  </a:lnTo>
                  <a:lnTo>
                    <a:pt x="56" y="28"/>
                  </a:lnTo>
                  <a:lnTo>
                    <a:pt x="71" y="34"/>
                  </a:lnTo>
                  <a:lnTo>
                    <a:pt x="87" y="41"/>
                  </a:lnTo>
                  <a:lnTo>
                    <a:pt x="102" y="46"/>
                  </a:lnTo>
                  <a:lnTo>
                    <a:pt x="119" y="51"/>
                  </a:lnTo>
                  <a:lnTo>
                    <a:pt x="135" y="56"/>
                  </a:lnTo>
                  <a:lnTo>
                    <a:pt x="152" y="61"/>
                  </a:lnTo>
                  <a:lnTo>
                    <a:pt x="169" y="64"/>
                  </a:lnTo>
                  <a:lnTo>
                    <a:pt x="186" y="68"/>
                  </a:lnTo>
                  <a:lnTo>
                    <a:pt x="204" y="72"/>
                  </a:lnTo>
                  <a:lnTo>
                    <a:pt x="222" y="75"/>
                  </a:lnTo>
                  <a:lnTo>
                    <a:pt x="240" y="77"/>
                  </a:lnTo>
                  <a:lnTo>
                    <a:pt x="258" y="79"/>
                  </a:lnTo>
                  <a:lnTo>
                    <a:pt x="276" y="81"/>
                  </a:lnTo>
                  <a:lnTo>
                    <a:pt x="295" y="82"/>
                  </a:lnTo>
                  <a:lnTo>
                    <a:pt x="313" y="83"/>
                  </a:lnTo>
                  <a:lnTo>
                    <a:pt x="332" y="84"/>
                  </a:lnTo>
                  <a:lnTo>
                    <a:pt x="350" y="84"/>
                  </a:lnTo>
                  <a:lnTo>
                    <a:pt x="368" y="84"/>
                  </a:lnTo>
                  <a:lnTo>
                    <a:pt x="387" y="83"/>
                  </a:lnTo>
                  <a:lnTo>
                    <a:pt x="405" y="82"/>
                  </a:lnTo>
                  <a:lnTo>
                    <a:pt x="423" y="81"/>
                  </a:lnTo>
                  <a:lnTo>
                    <a:pt x="442" y="79"/>
                  </a:lnTo>
                  <a:lnTo>
                    <a:pt x="461" y="77"/>
                  </a:lnTo>
                  <a:lnTo>
                    <a:pt x="478" y="75"/>
                  </a:lnTo>
                  <a:lnTo>
                    <a:pt x="496" y="72"/>
                  </a:lnTo>
                  <a:lnTo>
                    <a:pt x="514" y="68"/>
                  </a:lnTo>
                  <a:lnTo>
                    <a:pt x="531" y="64"/>
                  </a:lnTo>
                  <a:lnTo>
                    <a:pt x="548" y="61"/>
                  </a:lnTo>
                  <a:lnTo>
                    <a:pt x="565" y="56"/>
                  </a:lnTo>
                  <a:lnTo>
                    <a:pt x="581" y="51"/>
                  </a:lnTo>
                  <a:lnTo>
                    <a:pt x="598" y="46"/>
                  </a:lnTo>
                  <a:lnTo>
                    <a:pt x="613" y="41"/>
                  </a:lnTo>
                  <a:lnTo>
                    <a:pt x="629" y="34"/>
                  </a:lnTo>
                  <a:lnTo>
                    <a:pt x="644" y="28"/>
                  </a:lnTo>
                  <a:lnTo>
                    <a:pt x="659" y="22"/>
                  </a:lnTo>
                  <a:lnTo>
                    <a:pt x="673" y="15"/>
                  </a:lnTo>
                  <a:lnTo>
                    <a:pt x="686" y="8"/>
                  </a:lnTo>
                  <a:lnTo>
                    <a:pt x="70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3469" name="Line 301"/>
            <p:cNvSpPr>
              <a:spLocks noChangeShapeType="1"/>
            </p:cNvSpPr>
            <p:nvPr/>
          </p:nvSpPr>
          <p:spPr bwMode="auto">
            <a:xfrm flipV="1">
              <a:off x="3274" y="2914"/>
              <a:ext cx="402" cy="98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3470" name="Freeform 302"/>
            <p:cNvSpPr>
              <a:spLocks/>
            </p:cNvSpPr>
            <p:nvPr/>
          </p:nvSpPr>
          <p:spPr bwMode="auto">
            <a:xfrm>
              <a:off x="3636" y="2914"/>
              <a:ext cx="79" cy="362"/>
            </a:xfrm>
            <a:custGeom>
              <a:avLst/>
              <a:gdLst>
                <a:gd name="T0" fmla="*/ 71 w 140"/>
                <a:gd name="T1" fmla="*/ 0 h 641"/>
                <a:gd name="T2" fmla="*/ 64 w 140"/>
                <a:gd name="T3" fmla="*/ 19 h 641"/>
                <a:gd name="T4" fmla="*/ 56 w 140"/>
                <a:gd name="T5" fmla="*/ 39 h 641"/>
                <a:gd name="T6" fmla="*/ 50 w 140"/>
                <a:gd name="T7" fmla="*/ 58 h 641"/>
                <a:gd name="T8" fmla="*/ 43 w 140"/>
                <a:gd name="T9" fmla="*/ 79 h 641"/>
                <a:gd name="T10" fmla="*/ 37 w 140"/>
                <a:gd name="T11" fmla="*/ 98 h 641"/>
                <a:gd name="T12" fmla="*/ 31 w 140"/>
                <a:gd name="T13" fmla="*/ 118 h 641"/>
                <a:gd name="T14" fmla="*/ 26 w 140"/>
                <a:gd name="T15" fmla="*/ 137 h 641"/>
                <a:gd name="T16" fmla="*/ 21 w 140"/>
                <a:gd name="T17" fmla="*/ 156 h 641"/>
                <a:gd name="T18" fmla="*/ 17 w 140"/>
                <a:gd name="T19" fmla="*/ 177 h 641"/>
                <a:gd name="T20" fmla="*/ 14 w 140"/>
                <a:gd name="T21" fmla="*/ 196 h 641"/>
                <a:gd name="T22" fmla="*/ 9 w 140"/>
                <a:gd name="T23" fmla="*/ 215 h 641"/>
                <a:gd name="T24" fmla="*/ 7 w 140"/>
                <a:gd name="T25" fmla="*/ 233 h 641"/>
                <a:gd name="T26" fmla="*/ 5 w 140"/>
                <a:gd name="T27" fmla="*/ 252 h 641"/>
                <a:gd name="T28" fmla="*/ 3 w 140"/>
                <a:gd name="T29" fmla="*/ 270 h 641"/>
                <a:gd name="T30" fmla="*/ 2 w 140"/>
                <a:gd name="T31" fmla="*/ 289 h 641"/>
                <a:gd name="T32" fmla="*/ 1 w 140"/>
                <a:gd name="T33" fmla="*/ 307 h 641"/>
                <a:gd name="T34" fmla="*/ 0 w 140"/>
                <a:gd name="T35" fmla="*/ 325 h 641"/>
                <a:gd name="T36" fmla="*/ 0 w 140"/>
                <a:gd name="T37" fmla="*/ 343 h 641"/>
                <a:gd name="T38" fmla="*/ 1 w 140"/>
                <a:gd name="T39" fmla="*/ 360 h 641"/>
                <a:gd name="T40" fmla="*/ 2 w 140"/>
                <a:gd name="T41" fmla="*/ 377 h 641"/>
                <a:gd name="T42" fmla="*/ 3 w 140"/>
                <a:gd name="T43" fmla="*/ 394 h 641"/>
                <a:gd name="T44" fmla="*/ 5 w 140"/>
                <a:gd name="T45" fmla="*/ 410 h 641"/>
                <a:gd name="T46" fmla="*/ 7 w 140"/>
                <a:gd name="T47" fmla="*/ 426 h 641"/>
                <a:gd name="T48" fmla="*/ 10 w 140"/>
                <a:gd name="T49" fmla="*/ 442 h 641"/>
                <a:gd name="T50" fmla="*/ 14 w 140"/>
                <a:gd name="T51" fmla="*/ 457 h 641"/>
                <a:gd name="T52" fmla="*/ 18 w 140"/>
                <a:gd name="T53" fmla="*/ 471 h 641"/>
                <a:gd name="T54" fmla="*/ 22 w 140"/>
                <a:gd name="T55" fmla="*/ 485 h 641"/>
                <a:gd name="T56" fmla="*/ 27 w 140"/>
                <a:gd name="T57" fmla="*/ 499 h 641"/>
                <a:gd name="T58" fmla="*/ 33 w 140"/>
                <a:gd name="T59" fmla="*/ 513 h 641"/>
                <a:gd name="T60" fmla="*/ 38 w 140"/>
                <a:gd name="T61" fmla="*/ 526 h 641"/>
                <a:gd name="T62" fmla="*/ 44 w 140"/>
                <a:gd name="T63" fmla="*/ 539 h 641"/>
                <a:gd name="T64" fmla="*/ 51 w 140"/>
                <a:gd name="T65" fmla="*/ 550 h 641"/>
                <a:gd name="T66" fmla="*/ 58 w 140"/>
                <a:gd name="T67" fmla="*/ 562 h 641"/>
                <a:gd name="T68" fmla="*/ 66 w 140"/>
                <a:gd name="T69" fmla="*/ 573 h 641"/>
                <a:gd name="T70" fmla="*/ 73 w 140"/>
                <a:gd name="T71" fmla="*/ 583 h 641"/>
                <a:gd name="T72" fmla="*/ 82 w 140"/>
                <a:gd name="T73" fmla="*/ 593 h 641"/>
                <a:gd name="T74" fmla="*/ 90 w 140"/>
                <a:gd name="T75" fmla="*/ 602 h 641"/>
                <a:gd name="T76" fmla="*/ 100 w 140"/>
                <a:gd name="T77" fmla="*/ 612 h 641"/>
                <a:gd name="T78" fmla="*/ 109 w 140"/>
                <a:gd name="T79" fmla="*/ 619 h 641"/>
                <a:gd name="T80" fmla="*/ 119 w 140"/>
                <a:gd name="T81" fmla="*/ 628 h 641"/>
                <a:gd name="T82" fmla="*/ 130 w 140"/>
                <a:gd name="T83" fmla="*/ 634 h 641"/>
                <a:gd name="T84" fmla="*/ 140 w 140"/>
                <a:gd name="T85" fmla="*/ 641 h 6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0" h="641">
                  <a:moveTo>
                    <a:pt x="71" y="0"/>
                  </a:moveTo>
                  <a:lnTo>
                    <a:pt x="64" y="19"/>
                  </a:lnTo>
                  <a:lnTo>
                    <a:pt x="56" y="39"/>
                  </a:lnTo>
                  <a:lnTo>
                    <a:pt x="50" y="58"/>
                  </a:lnTo>
                  <a:lnTo>
                    <a:pt x="43" y="79"/>
                  </a:lnTo>
                  <a:lnTo>
                    <a:pt x="37" y="98"/>
                  </a:lnTo>
                  <a:lnTo>
                    <a:pt x="31" y="118"/>
                  </a:lnTo>
                  <a:lnTo>
                    <a:pt x="26" y="137"/>
                  </a:lnTo>
                  <a:lnTo>
                    <a:pt x="21" y="156"/>
                  </a:lnTo>
                  <a:lnTo>
                    <a:pt x="17" y="177"/>
                  </a:lnTo>
                  <a:lnTo>
                    <a:pt x="14" y="196"/>
                  </a:lnTo>
                  <a:lnTo>
                    <a:pt x="9" y="215"/>
                  </a:lnTo>
                  <a:lnTo>
                    <a:pt x="7" y="233"/>
                  </a:lnTo>
                  <a:lnTo>
                    <a:pt x="5" y="252"/>
                  </a:lnTo>
                  <a:lnTo>
                    <a:pt x="3" y="270"/>
                  </a:lnTo>
                  <a:lnTo>
                    <a:pt x="2" y="289"/>
                  </a:lnTo>
                  <a:lnTo>
                    <a:pt x="1" y="307"/>
                  </a:lnTo>
                  <a:lnTo>
                    <a:pt x="0" y="325"/>
                  </a:lnTo>
                  <a:lnTo>
                    <a:pt x="0" y="343"/>
                  </a:lnTo>
                  <a:lnTo>
                    <a:pt x="1" y="360"/>
                  </a:lnTo>
                  <a:lnTo>
                    <a:pt x="2" y="377"/>
                  </a:lnTo>
                  <a:lnTo>
                    <a:pt x="3" y="394"/>
                  </a:lnTo>
                  <a:lnTo>
                    <a:pt x="5" y="410"/>
                  </a:lnTo>
                  <a:lnTo>
                    <a:pt x="7" y="426"/>
                  </a:lnTo>
                  <a:lnTo>
                    <a:pt x="10" y="442"/>
                  </a:lnTo>
                  <a:lnTo>
                    <a:pt x="14" y="457"/>
                  </a:lnTo>
                  <a:lnTo>
                    <a:pt x="18" y="471"/>
                  </a:lnTo>
                  <a:lnTo>
                    <a:pt x="22" y="485"/>
                  </a:lnTo>
                  <a:lnTo>
                    <a:pt x="27" y="499"/>
                  </a:lnTo>
                  <a:lnTo>
                    <a:pt x="33" y="513"/>
                  </a:lnTo>
                  <a:lnTo>
                    <a:pt x="38" y="526"/>
                  </a:lnTo>
                  <a:lnTo>
                    <a:pt x="44" y="539"/>
                  </a:lnTo>
                  <a:lnTo>
                    <a:pt x="51" y="550"/>
                  </a:lnTo>
                  <a:lnTo>
                    <a:pt x="58" y="562"/>
                  </a:lnTo>
                  <a:lnTo>
                    <a:pt x="66" y="573"/>
                  </a:lnTo>
                  <a:lnTo>
                    <a:pt x="73" y="583"/>
                  </a:lnTo>
                  <a:lnTo>
                    <a:pt x="82" y="593"/>
                  </a:lnTo>
                  <a:lnTo>
                    <a:pt x="90" y="602"/>
                  </a:lnTo>
                  <a:lnTo>
                    <a:pt x="100" y="612"/>
                  </a:lnTo>
                  <a:lnTo>
                    <a:pt x="109" y="619"/>
                  </a:lnTo>
                  <a:lnTo>
                    <a:pt x="119" y="628"/>
                  </a:lnTo>
                  <a:lnTo>
                    <a:pt x="130" y="634"/>
                  </a:lnTo>
                  <a:lnTo>
                    <a:pt x="140" y="64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3471" name="Line 303"/>
            <p:cNvSpPr>
              <a:spLocks noChangeShapeType="1"/>
            </p:cNvSpPr>
            <p:nvPr/>
          </p:nvSpPr>
          <p:spPr bwMode="auto">
            <a:xfrm flipV="1">
              <a:off x="3835" y="3348"/>
              <a:ext cx="0" cy="22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3472" name="Line 304"/>
            <p:cNvSpPr>
              <a:spLocks noChangeShapeType="1"/>
            </p:cNvSpPr>
            <p:nvPr/>
          </p:nvSpPr>
          <p:spPr bwMode="auto">
            <a:xfrm>
              <a:off x="4439" y="3034"/>
              <a:ext cx="103" cy="13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3473" name="Freeform 305"/>
            <p:cNvSpPr>
              <a:spLocks/>
            </p:cNvSpPr>
            <p:nvPr/>
          </p:nvSpPr>
          <p:spPr bwMode="auto">
            <a:xfrm>
              <a:off x="3676" y="3896"/>
              <a:ext cx="357" cy="207"/>
            </a:xfrm>
            <a:custGeom>
              <a:avLst/>
              <a:gdLst>
                <a:gd name="T0" fmla="*/ 1 w 630"/>
                <a:gd name="T1" fmla="*/ 199 h 364"/>
                <a:gd name="T2" fmla="*/ 8 w 630"/>
                <a:gd name="T3" fmla="*/ 225 h 364"/>
                <a:gd name="T4" fmla="*/ 22 w 630"/>
                <a:gd name="T5" fmla="*/ 249 h 364"/>
                <a:gd name="T6" fmla="*/ 42 w 630"/>
                <a:gd name="T7" fmla="*/ 273 h 364"/>
                <a:gd name="T8" fmla="*/ 67 w 630"/>
                <a:gd name="T9" fmla="*/ 294 h 364"/>
                <a:gd name="T10" fmla="*/ 98 w 630"/>
                <a:gd name="T11" fmla="*/ 313 h 364"/>
                <a:gd name="T12" fmla="*/ 132 w 630"/>
                <a:gd name="T13" fmla="*/ 330 h 364"/>
                <a:gd name="T14" fmla="*/ 170 w 630"/>
                <a:gd name="T15" fmla="*/ 344 h 364"/>
                <a:gd name="T16" fmla="*/ 212 w 630"/>
                <a:gd name="T17" fmla="*/ 354 h 364"/>
                <a:gd name="T18" fmla="*/ 255 w 630"/>
                <a:gd name="T19" fmla="*/ 361 h 364"/>
                <a:gd name="T20" fmla="*/ 300 w 630"/>
                <a:gd name="T21" fmla="*/ 363 h 364"/>
                <a:gd name="T22" fmla="*/ 345 w 630"/>
                <a:gd name="T23" fmla="*/ 363 h 364"/>
                <a:gd name="T24" fmla="*/ 390 w 630"/>
                <a:gd name="T25" fmla="*/ 359 h 364"/>
                <a:gd name="T26" fmla="*/ 432 w 630"/>
                <a:gd name="T27" fmla="*/ 350 h 364"/>
                <a:gd name="T28" fmla="*/ 473 w 630"/>
                <a:gd name="T29" fmla="*/ 340 h 364"/>
                <a:gd name="T30" fmla="*/ 510 w 630"/>
                <a:gd name="T31" fmla="*/ 325 h 364"/>
                <a:gd name="T32" fmla="*/ 543 w 630"/>
                <a:gd name="T33" fmla="*/ 308 h 364"/>
                <a:gd name="T34" fmla="*/ 572 w 630"/>
                <a:gd name="T35" fmla="*/ 288 h 364"/>
                <a:gd name="T36" fmla="*/ 595 w 630"/>
                <a:gd name="T37" fmla="*/ 265 h 364"/>
                <a:gd name="T38" fmla="*/ 613 w 630"/>
                <a:gd name="T39" fmla="*/ 242 h 364"/>
                <a:gd name="T40" fmla="*/ 625 w 630"/>
                <a:gd name="T41" fmla="*/ 216 h 364"/>
                <a:gd name="T42" fmla="*/ 630 w 630"/>
                <a:gd name="T43" fmla="*/ 191 h 364"/>
                <a:gd name="T44" fmla="*/ 629 w 630"/>
                <a:gd name="T45" fmla="*/ 164 h 364"/>
                <a:gd name="T46" fmla="*/ 622 w 630"/>
                <a:gd name="T47" fmla="*/ 139 h 364"/>
                <a:gd name="T48" fmla="*/ 608 w 630"/>
                <a:gd name="T49" fmla="*/ 114 h 364"/>
                <a:gd name="T50" fmla="*/ 588 w 630"/>
                <a:gd name="T51" fmla="*/ 91 h 364"/>
                <a:gd name="T52" fmla="*/ 563 w 630"/>
                <a:gd name="T53" fmla="*/ 69 h 364"/>
                <a:gd name="T54" fmla="*/ 532 w 630"/>
                <a:gd name="T55" fmla="*/ 50 h 364"/>
                <a:gd name="T56" fmla="*/ 498 w 630"/>
                <a:gd name="T57" fmla="*/ 33 h 364"/>
                <a:gd name="T58" fmla="*/ 460 w 630"/>
                <a:gd name="T59" fmla="*/ 20 h 364"/>
                <a:gd name="T60" fmla="*/ 418 w 630"/>
                <a:gd name="T61" fmla="*/ 10 h 364"/>
                <a:gd name="T62" fmla="*/ 375 w 630"/>
                <a:gd name="T63" fmla="*/ 3 h 364"/>
                <a:gd name="T64" fmla="*/ 330 w 630"/>
                <a:gd name="T65" fmla="*/ 0 h 364"/>
                <a:gd name="T66" fmla="*/ 285 w 630"/>
                <a:gd name="T67" fmla="*/ 0 h 364"/>
                <a:gd name="T68" fmla="*/ 240 w 630"/>
                <a:gd name="T69" fmla="*/ 4 h 364"/>
                <a:gd name="T70" fmla="*/ 198 w 630"/>
                <a:gd name="T71" fmla="*/ 13 h 364"/>
                <a:gd name="T72" fmla="*/ 157 w 630"/>
                <a:gd name="T73" fmla="*/ 24 h 364"/>
                <a:gd name="T74" fmla="*/ 120 w 630"/>
                <a:gd name="T75" fmla="*/ 38 h 364"/>
                <a:gd name="T76" fmla="*/ 87 w 630"/>
                <a:gd name="T77" fmla="*/ 57 h 364"/>
                <a:gd name="T78" fmla="*/ 58 w 630"/>
                <a:gd name="T79" fmla="*/ 76 h 364"/>
                <a:gd name="T80" fmla="*/ 35 w 630"/>
                <a:gd name="T81" fmla="*/ 98 h 364"/>
                <a:gd name="T82" fmla="*/ 17 w 630"/>
                <a:gd name="T83" fmla="*/ 123 h 364"/>
                <a:gd name="T84" fmla="*/ 5 w 630"/>
                <a:gd name="T85" fmla="*/ 147 h 364"/>
                <a:gd name="T86" fmla="*/ 0 w 630"/>
                <a:gd name="T87" fmla="*/ 17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30" h="364">
                  <a:moveTo>
                    <a:pt x="0" y="182"/>
                  </a:moveTo>
                  <a:lnTo>
                    <a:pt x="0" y="191"/>
                  </a:lnTo>
                  <a:lnTo>
                    <a:pt x="1" y="199"/>
                  </a:lnTo>
                  <a:lnTo>
                    <a:pt x="3" y="208"/>
                  </a:lnTo>
                  <a:lnTo>
                    <a:pt x="5" y="216"/>
                  </a:lnTo>
                  <a:lnTo>
                    <a:pt x="8" y="225"/>
                  </a:lnTo>
                  <a:lnTo>
                    <a:pt x="13" y="233"/>
                  </a:lnTo>
                  <a:lnTo>
                    <a:pt x="17" y="242"/>
                  </a:lnTo>
                  <a:lnTo>
                    <a:pt x="22" y="249"/>
                  </a:lnTo>
                  <a:lnTo>
                    <a:pt x="29" y="258"/>
                  </a:lnTo>
                  <a:lnTo>
                    <a:pt x="35" y="265"/>
                  </a:lnTo>
                  <a:lnTo>
                    <a:pt x="42" y="273"/>
                  </a:lnTo>
                  <a:lnTo>
                    <a:pt x="50" y="280"/>
                  </a:lnTo>
                  <a:lnTo>
                    <a:pt x="58" y="288"/>
                  </a:lnTo>
                  <a:lnTo>
                    <a:pt x="67" y="294"/>
                  </a:lnTo>
                  <a:lnTo>
                    <a:pt x="76" y="301"/>
                  </a:lnTo>
                  <a:lnTo>
                    <a:pt x="87" y="308"/>
                  </a:lnTo>
                  <a:lnTo>
                    <a:pt x="98" y="313"/>
                  </a:lnTo>
                  <a:lnTo>
                    <a:pt x="108" y="320"/>
                  </a:lnTo>
                  <a:lnTo>
                    <a:pt x="120" y="325"/>
                  </a:lnTo>
                  <a:lnTo>
                    <a:pt x="132" y="330"/>
                  </a:lnTo>
                  <a:lnTo>
                    <a:pt x="145" y="334"/>
                  </a:lnTo>
                  <a:lnTo>
                    <a:pt x="157" y="340"/>
                  </a:lnTo>
                  <a:lnTo>
                    <a:pt x="170" y="344"/>
                  </a:lnTo>
                  <a:lnTo>
                    <a:pt x="184" y="347"/>
                  </a:lnTo>
                  <a:lnTo>
                    <a:pt x="198" y="350"/>
                  </a:lnTo>
                  <a:lnTo>
                    <a:pt x="212" y="354"/>
                  </a:lnTo>
                  <a:lnTo>
                    <a:pt x="227" y="357"/>
                  </a:lnTo>
                  <a:lnTo>
                    <a:pt x="240" y="359"/>
                  </a:lnTo>
                  <a:lnTo>
                    <a:pt x="255" y="361"/>
                  </a:lnTo>
                  <a:lnTo>
                    <a:pt x="270" y="362"/>
                  </a:lnTo>
                  <a:lnTo>
                    <a:pt x="285" y="363"/>
                  </a:lnTo>
                  <a:lnTo>
                    <a:pt x="300" y="363"/>
                  </a:lnTo>
                  <a:lnTo>
                    <a:pt x="315" y="364"/>
                  </a:lnTo>
                  <a:lnTo>
                    <a:pt x="330" y="363"/>
                  </a:lnTo>
                  <a:lnTo>
                    <a:pt x="345" y="363"/>
                  </a:lnTo>
                  <a:lnTo>
                    <a:pt x="360" y="362"/>
                  </a:lnTo>
                  <a:lnTo>
                    <a:pt x="375" y="361"/>
                  </a:lnTo>
                  <a:lnTo>
                    <a:pt x="390" y="359"/>
                  </a:lnTo>
                  <a:lnTo>
                    <a:pt x="403" y="357"/>
                  </a:lnTo>
                  <a:lnTo>
                    <a:pt x="418" y="354"/>
                  </a:lnTo>
                  <a:lnTo>
                    <a:pt x="432" y="350"/>
                  </a:lnTo>
                  <a:lnTo>
                    <a:pt x="446" y="347"/>
                  </a:lnTo>
                  <a:lnTo>
                    <a:pt x="460" y="344"/>
                  </a:lnTo>
                  <a:lnTo>
                    <a:pt x="473" y="340"/>
                  </a:lnTo>
                  <a:lnTo>
                    <a:pt x="485" y="334"/>
                  </a:lnTo>
                  <a:lnTo>
                    <a:pt x="498" y="330"/>
                  </a:lnTo>
                  <a:lnTo>
                    <a:pt x="510" y="325"/>
                  </a:lnTo>
                  <a:lnTo>
                    <a:pt x="522" y="320"/>
                  </a:lnTo>
                  <a:lnTo>
                    <a:pt x="532" y="313"/>
                  </a:lnTo>
                  <a:lnTo>
                    <a:pt x="543" y="308"/>
                  </a:lnTo>
                  <a:lnTo>
                    <a:pt x="553" y="301"/>
                  </a:lnTo>
                  <a:lnTo>
                    <a:pt x="563" y="294"/>
                  </a:lnTo>
                  <a:lnTo>
                    <a:pt x="572" y="288"/>
                  </a:lnTo>
                  <a:lnTo>
                    <a:pt x="580" y="280"/>
                  </a:lnTo>
                  <a:lnTo>
                    <a:pt x="588" y="273"/>
                  </a:lnTo>
                  <a:lnTo>
                    <a:pt x="595" y="265"/>
                  </a:lnTo>
                  <a:lnTo>
                    <a:pt x="601" y="258"/>
                  </a:lnTo>
                  <a:lnTo>
                    <a:pt x="608" y="249"/>
                  </a:lnTo>
                  <a:lnTo>
                    <a:pt x="613" y="242"/>
                  </a:lnTo>
                  <a:lnTo>
                    <a:pt x="617" y="233"/>
                  </a:lnTo>
                  <a:lnTo>
                    <a:pt x="622" y="225"/>
                  </a:lnTo>
                  <a:lnTo>
                    <a:pt x="625" y="216"/>
                  </a:lnTo>
                  <a:lnTo>
                    <a:pt x="627" y="208"/>
                  </a:lnTo>
                  <a:lnTo>
                    <a:pt x="629" y="199"/>
                  </a:lnTo>
                  <a:lnTo>
                    <a:pt x="630" y="191"/>
                  </a:lnTo>
                  <a:lnTo>
                    <a:pt x="630" y="182"/>
                  </a:lnTo>
                  <a:lnTo>
                    <a:pt x="630" y="173"/>
                  </a:lnTo>
                  <a:lnTo>
                    <a:pt x="629" y="164"/>
                  </a:lnTo>
                  <a:lnTo>
                    <a:pt x="627" y="156"/>
                  </a:lnTo>
                  <a:lnTo>
                    <a:pt x="625" y="147"/>
                  </a:lnTo>
                  <a:lnTo>
                    <a:pt x="622" y="139"/>
                  </a:lnTo>
                  <a:lnTo>
                    <a:pt x="617" y="130"/>
                  </a:lnTo>
                  <a:lnTo>
                    <a:pt x="613" y="123"/>
                  </a:lnTo>
                  <a:lnTo>
                    <a:pt x="608" y="114"/>
                  </a:lnTo>
                  <a:lnTo>
                    <a:pt x="601" y="107"/>
                  </a:lnTo>
                  <a:lnTo>
                    <a:pt x="595" y="98"/>
                  </a:lnTo>
                  <a:lnTo>
                    <a:pt x="588" y="91"/>
                  </a:lnTo>
                  <a:lnTo>
                    <a:pt x="580" y="83"/>
                  </a:lnTo>
                  <a:lnTo>
                    <a:pt x="572" y="76"/>
                  </a:lnTo>
                  <a:lnTo>
                    <a:pt x="563" y="69"/>
                  </a:lnTo>
                  <a:lnTo>
                    <a:pt x="553" y="63"/>
                  </a:lnTo>
                  <a:lnTo>
                    <a:pt x="543" y="57"/>
                  </a:lnTo>
                  <a:lnTo>
                    <a:pt x="532" y="50"/>
                  </a:lnTo>
                  <a:lnTo>
                    <a:pt x="522" y="44"/>
                  </a:lnTo>
                  <a:lnTo>
                    <a:pt x="510" y="38"/>
                  </a:lnTo>
                  <a:lnTo>
                    <a:pt x="498" y="33"/>
                  </a:lnTo>
                  <a:lnTo>
                    <a:pt x="485" y="29"/>
                  </a:lnTo>
                  <a:lnTo>
                    <a:pt x="473" y="24"/>
                  </a:lnTo>
                  <a:lnTo>
                    <a:pt x="460" y="20"/>
                  </a:lnTo>
                  <a:lnTo>
                    <a:pt x="446" y="16"/>
                  </a:lnTo>
                  <a:lnTo>
                    <a:pt x="432" y="13"/>
                  </a:lnTo>
                  <a:lnTo>
                    <a:pt x="418" y="10"/>
                  </a:lnTo>
                  <a:lnTo>
                    <a:pt x="403" y="6"/>
                  </a:lnTo>
                  <a:lnTo>
                    <a:pt x="390" y="4"/>
                  </a:lnTo>
                  <a:lnTo>
                    <a:pt x="375" y="3"/>
                  </a:lnTo>
                  <a:lnTo>
                    <a:pt x="360" y="1"/>
                  </a:lnTo>
                  <a:lnTo>
                    <a:pt x="345" y="0"/>
                  </a:lnTo>
                  <a:lnTo>
                    <a:pt x="330" y="0"/>
                  </a:lnTo>
                  <a:lnTo>
                    <a:pt x="315" y="0"/>
                  </a:lnTo>
                  <a:lnTo>
                    <a:pt x="300" y="0"/>
                  </a:lnTo>
                  <a:lnTo>
                    <a:pt x="285" y="0"/>
                  </a:lnTo>
                  <a:lnTo>
                    <a:pt x="270" y="1"/>
                  </a:lnTo>
                  <a:lnTo>
                    <a:pt x="255" y="3"/>
                  </a:lnTo>
                  <a:lnTo>
                    <a:pt x="240" y="4"/>
                  </a:lnTo>
                  <a:lnTo>
                    <a:pt x="227" y="6"/>
                  </a:lnTo>
                  <a:lnTo>
                    <a:pt x="212" y="10"/>
                  </a:lnTo>
                  <a:lnTo>
                    <a:pt x="198" y="13"/>
                  </a:lnTo>
                  <a:lnTo>
                    <a:pt x="184" y="16"/>
                  </a:lnTo>
                  <a:lnTo>
                    <a:pt x="170" y="20"/>
                  </a:lnTo>
                  <a:lnTo>
                    <a:pt x="157" y="24"/>
                  </a:lnTo>
                  <a:lnTo>
                    <a:pt x="145" y="29"/>
                  </a:lnTo>
                  <a:lnTo>
                    <a:pt x="132" y="33"/>
                  </a:lnTo>
                  <a:lnTo>
                    <a:pt x="120" y="38"/>
                  </a:lnTo>
                  <a:lnTo>
                    <a:pt x="108" y="44"/>
                  </a:lnTo>
                  <a:lnTo>
                    <a:pt x="98" y="50"/>
                  </a:lnTo>
                  <a:lnTo>
                    <a:pt x="87" y="57"/>
                  </a:lnTo>
                  <a:lnTo>
                    <a:pt x="76" y="63"/>
                  </a:lnTo>
                  <a:lnTo>
                    <a:pt x="67" y="69"/>
                  </a:lnTo>
                  <a:lnTo>
                    <a:pt x="58" y="76"/>
                  </a:lnTo>
                  <a:lnTo>
                    <a:pt x="50" y="83"/>
                  </a:lnTo>
                  <a:lnTo>
                    <a:pt x="42" y="91"/>
                  </a:lnTo>
                  <a:lnTo>
                    <a:pt x="35" y="98"/>
                  </a:lnTo>
                  <a:lnTo>
                    <a:pt x="29" y="107"/>
                  </a:lnTo>
                  <a:lnTo>
                    <a:pt x="22" y="114"/>
                  </a:lnTo>
                  <a:lnTo>
                    <a:pt x="17" y="123"/>
                  </a:lnTo>
                  <a:lnTo>
                    <a:pt x="13" y="130"/>
                  </a:lnTo>
                  <a:lnTo>
                    <a:pt x="8" y="139"/>
                  </a:lnTo>
                  <a:lnTo>
                    <a:pt x="5" y="147"/>
                  </a:lnTo>
                  <a:lnTo>
                    <a:pt x="3" y="156"/>
                  </a:lnTo>
                  <a:lnTo>
                    <a:pt x="1" y="164"/>
                  </a:lnTo>
                  <a:lnTo>
                    <a:pt x="0" y="173"/>
                  </a:lnTo>
                  <a:lnTo>
                    <a:pt x="0" y="182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3474" name="Line 306"/>
            <p:cNvSpPr>
              <a:spLocks noChangeShapeType="1"/>
            </p:cNvSpPr>
            <p:nvPr/>
          </p:nvSpPr>
          <p:spPr bwMode="auto">
            <a:xfrm flipV="1">
              <a:off x="4053" y="3904"/>
              <a:ext cx="362" cy="21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3475" name="Freeform 307"/>
            <p:cNvSpPr>
              <a:spLocks/>
            </p:cNvSpPr>
            <p:nvPr/>
          </p:nvSpPr>
          <p:spPr bwMode="auto">
            <a:xfrm>
              <a:off x="3656" y="4115"/>
              <a:ext cx="397" cy="48"/>
            </a:xfrm>
            <a:custGeom>
              <a:avLst/>
              <a:gdLst>
                <a:gd name="T0" fmla="*/ 0 w 700"/>
                <a:gd name="T1" fmla="*/ 0 h 84"/>
                <a:gd name="T2" fmla="*/ 13 w 700"/>
                <a:gd name="T3" fmla="*/ 8 h 84"/>
                <a:gd name="T4" fmla="*/ 27 w 700"/>
                <a:gd name="T5" fmla="*/ 14 h 84"/>
                <a:gd name="T6" fmla="*/ 41 w 700"/>
                <a:gd name="T7" fmla="*/ 22 h 84"/>
                <a:gd name="T8" fmla="*/ 56 w 700"/>
                <a:gd name="T9" fmla="*/ 28 h 84"/>
                <a:gd name="T10" fmla="*/ 71 w 700"/>
                <a:gd name="T11" fmla="*/ 35 h 84"/>
                <a:gd name="T12" fmla="*/ 87 w 700"/>
                <a:gd name="T13" fmla="*/ 40 h 84"/>
                <a:gd name="T14" fmla="*/ 102 w 700"/>
                <a:gd name="T15" fmla="*/ 45 h 84"/>
                <a:gd name="T16" fmla="*/ 119 w 700"/>
                <a:gd name="T17" fmla="*/ 50 h 84"/>
                <a:gd name="T18" fmla="*/ 135 w 700"/>
                <a:gd name="T19" fmla="*/ 56 h 84"/>
                <a:gd name="T20" fmla="*/ 152 w 700"/>
                <a:gd name="T21" fmla="*/ 60 h 84"/>
                <a:gd name="T22" fmla="*/ 169 w 700"/>
                <a:gd name="T23" fmla="*/ 64 h 84"/>
                <a:gd name="T24" fmla="*/ 186 w 700"/>
                <a:gd name="T25" fmla="*/ 68 h 84"/>
                <a:gd name="T26" fmla="*/ 204 w 700"/>
                <a:gd name="T27" fmla="*/ 71 h 84"/>
                <a:gd name="T28" fmla="*/ 222 w 700"/>
                <a:gd name="T29" fmla="*/ 74 h 84"/>
                <a:gd name="T30" fmla="*/ 240 w 700"/>
                <a:gd name="T31" fmla="*/ 77 h 84"/>
                <a:gd name="T32" fmla="*/ 258 w 700"/>
                <a:gd name="T33" fmla="*/ 79 h 84"/>
                <a:gd name="T34" fmla="*/ 276 w 700"/>
                <a:gd name="T35" fmla="*/ 80 h 84"/>
                <a:gd name="T36" fmla="*/ 295 w 700"/>
                <a:gd name="T37" fmla="*/ 82 h 84"/>
                <a:gd name="T38" fmla="*/ 313 w 700"/>
                <a:gd name="T39" fmla="*/ 84 h 84"/>
                <a:gd name="T40" fmla="*/ 332 w 700"/>
                <a:gd name="T41" fmla="*/ 84 h 84"/>
                <a:gd name="T42" fmla="*/ 350 w 700"/>
                <a:gd name="T43" fmla="*/ 84 h 84"/>
                <a:gd name="T44" fmla="*/ 368 w 700"/>
                <a:gd name="T45" fmla="*/ 84 h 84"/>
                <a:gd name="T46" fmla="*/ 387 w 700"/>
                <a:gd name="T47" fmla="*/ 84 h 84"/>
                <a:gd name="T48" fmla="*/ 405 w 700"/>
                <a:gd name="T49" fmla="*/ 82 h 84"/>
                <a:gd name="T50" fmla="*/ 423 w 700"/>
                <a:gd name="T51" fmla="*/ 80 h 84"/>
                <a:gd name="T52" fmla="*/ 442 w 700"/>
                <a:gd name="T53" fmla="*/ 79 h 84"/>
                <a:gd name="T54" fmla="*/ 461 w 700"/>
                <a:gd name="T55" fmla="*/ 77 h 84"/>
                <a:gd name="T56" fmla="*/ 478 w 700"/>
                <a:gd name="T57" fmla="*/ 74 h 84"/>
                <a:gd name="T58" fmla="*/ 496 w 700"/>
                <a:gd name="T59" fmla="*/ 71 h 84"/>
                <a:gd name="T60" fmla="*/ 514 w 700"/>
                <a:gd name="T61" fmla="*/ 68 h 84"/>
                <a:gd name="T62" fmla="*/ 531 w 700"/>
                <a:gd name="T63" fmla="*/ 64 h 84"/>
                <a:gd name="T64" fmla="*/ 548 w 700"/>
                <a:gd name="T65" fmla="*/ 60 h 84"/>
                <a:gd name="T66" fmla="*/ 565 w 700"/>
                <a:gd name="T67" fmla="*/ 56 h 84"/>
                <a:gd name="T68" fmla="*/ 581 w 700"/>
                <a:gd name="T69" fmla="*/ 50 h 84"/>
                <a:gd name="T70" fmla="*/ 598 w 700"/>
                <a:gd name="T71" fmla="*/ 45 h 84"/>
                <a:gd name="T72" fmla="*/ 613 w 700"/>
                <a:gd name="T73" fmla="*/ 40 h 84"/>
                <a:gd name="T74" fmla="*/ 629 w 700"/>
                <a:gd name="T75" fmla="*/ 35 h 84"/>
                <a:gd name="T76" fmla="*/ 644 w 700"/>
                <a:gd name="T77" fmla="*/ 28 h 84"/>
                <a:gd name="T78" fmla="*/ 659 w 700"/>
                <a:gd name="T79" fmla="*/ 22 h 84"/>
                <a:gd name="T80" fmla="*/ 673 w 700"/>
                <a:gd name="T81" fmla="*/ 14 h 84"/>
                <a:gd name="T82" fmla="*/ 686 w 700"/>
                <a:gd name="T83" fmla="*/ 8 h 84"/>
                <a:gd name="T84" fmla="*/ 700 w 700"/>
                <a:gd name="T85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00" h="84">
                  <a:moveTo>
                    <a:pt x="0" y="0"/>
                  </a:moveTo>
                  <a:lnTo>
                    <a:pt x="13" y="8"/>
                  </a:lnTo>
                  <a:lnTo>
                    <a:pt x="27" y="14"/>
                  </a:lnTo>
                  <a:lnTo>
                    <a:pt x="41" y="22"/>
                  </a:lnTo>
                  <a:lnTo>
                    <a:pt x="56" y="28"/>
                  </a:lnTo>
                  <a:lnTo>
                    <a:pt x="71" y="35"/>
                  </a:lnTo>
                  <a:lnTo>
                    <a:pt x="87" y="40"/>
                  </a:lnTo>
                  <a:lnTo>
                    <a:pt x="102" y="45"/>
                  </a:lnTo>
                  <a:lnTo>
                    <a:pt x="119" y="50"/>
                  </a:lnTo>
                  <a:lnTo>
                    <a:pt x="135" y="56"/>
                  </a:lnTo>
                  <a:lnTo>
                    <a:pt x="152" y="60"/>
                  </a:lnTo>
                  <a:lnTo>
                    <a:pt x="169" y="64"/>
                  </a:lnTo>
                  <a:lnTo>
                    <a:pt x="186" y="68"/>
                  </a:lnTo>
                  <a:lnTo>
                    <a:pt x="204" y="71"/>
                  </a:lnTo>
                  <a:lnTo>
                    <a:pt x="222" y="74"/>
                  </a:lnTo>
                  <a:lnTo>
                    <a:pt x="240" y="77"/>
                  </a:lnTo>
                  <a:lnTo>
                    <a:pt x="258" y="79"/>
                  </a:lnTo>
                  <a:lnTo>
                    <a:pt x="276" y="80"/>
                  </a:lnTo>
                  <a:lnTo>
                    <a:pt x="295" y="82"/>
                  </a:lnTo>
                  <a:lnTo>
                    <a:pt x="313" y="84"/>
                  </a:lnTo>
                  <a:lnTo>
                    <a:pt x="332" y="84"/>
                  </a:lnTo>
                  <a:lnTo>
                    <a:pt x="350" y="84"/>
                  </a:lnTo>
                  <a:lnTo>
                    <a:pt x="368" y="84"/>
                  </a:lnTo>
                  <a:lnTo>
                    <a:pt x="387" y="84"/>
                  </a:lnTo>
                  <a:lnTo>
                    <a:pt x="405" y="82"/>
                  </a:lnTo>
                  <a:lnTo>
                    <a:pt x="423" y="80"/>
                  </a:lnTo>
                  <a:lnTo>
                    <a:pt x="442" y="79"/>
                  </a:lnTo>
                  <a:lnTo>
                    <a:pt x="461" y="77"/>
                  </a:lnTo>
                  <a:lnTo>
                    <a:pt x="478" y="74"/>
                  </a:lnTo>
                  <a:lnTo>
                    <a:pt x="496" y="71"/>
                  </a:lnTo>
                  <a:lnTo>
                    <a:pt x="514" y="68"/>
                  </a:lnTo>
                  <a:lnTo>
                    <a:pt x="531" y="64"/>
                  </a:lnTo>
                  <a:lnTo>
                    <a:pt x="548" y="60"/>
                  </a:lnTo>
                  <a:lnTo>
                    <a:pt x="565" y="56"/>
                  </a:lnTo>
                  <a:lnTo>
                    <a:pt x="581" y="50"/>
                  </a:lnTo>
                  <a:lnTo>
                    <a:pt x="598" y="45"/>
                  </a:lnTo>
                  <a:lnTo>
                    <a:pt x="613" y="40"/>
                  </a:lnTo>
                  <a:lnTo>
                    <a:pt x="629" y="35"/>
                  </a:lnTo>
                  <a:lnTo>
                    <a:pt x="644" y="28"/>
                  </a:lnTo>
                  <a:lnTo>
                    <a:pt x="659" y="22"/>
                  </a:lnTo>
                  <a:lnTo>
                    <a:pt x="673" y="14"/>
                  </a:lnTo>
                  <a:lnTo>
                    <a:pt x="686" y="8"/>
                  </a:lnTo>
                  <a:lnTo>
                    <a:pt x="70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3476" name="Freeform 308"/>
            <p:cNvSpPr>
              <a:spLocks/>
            </p:cNvSpPr>
            <p:nvPr/>
          </p:nvSpPr>
          <p:spPr bwMode="auto">
            <a:xfrm>
              <a:off x="3274" y="3570"/>
              <a:ext cx="1141" cy="545"/>
            </a:xfrm>
            <a:custGeom>
              <a:avLst/>
              <a:gdLst>
                <a:gd name="T0" fmla="*/ 669 w 2006"/>
                <a:gd name="T1" fmla="*/ 957 h 957"/>
                <a:gd name="T2" fmla="*/ 0 w 2006"/>
                <a:gd name="T3" fmla="*/ 571 h 957"/>
                <a:gd name="T4" fmla="*/ 987 w 2006"/>
                <a:gd name="T5" fmla="*/ 0 h 957"/>
                <a:gd name="T6" fmla="*/ 2006 w 2006"/>
                <a:gd name="T7" fmla="*/ 589 h 9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06" h="957">
                  <a:moveTo>
                    <a:pt x="669" y="957"/>
                  </a:moveTo>
                  <a:lnTo>
                    <a:pt x="0" y="571"/>
                  </a:lnTo>
                  <a:lnTo>
                    <a:pt x="987" y="0"/>
                  </a:lnTo>
                  <a:lnTo>
                    <a:pt x="2006" y="58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3477" name="Freeform 309"/>
            <p:cNvSpPr>
              <a:spLocks/>
            </p:cNvSpPr>
            <p:nvPr/>
          </p:nvSpPr>
          <p:spPr bwMode="auto">
            <a:xfrm>
              <a:off x="4542" y="3395"/>
              <a:ext cx="358" cy="207"/>
            </a:xfrm>
            <a:custGeom>
              <a:avLst/>
              <a:gdLst>
                <a:gd name="T0" fmla="*/ 2 w 630"/>
                <a:gd name="T1" fmla="*/ 201 h 364"/>
                <a:gd name="T2" fmla="*/ 9 w 630"/>
                <a:gd name="T3" fmla="*/ 226 h 364"/>
                <a:gd name="T4" fmla="*/ 22 w 630"/>
                <a:gd name="T5" fmla="*/ 251 h 364"/>
                <a:gd name="T6" fmla="*/ 42 w 630"/>
                <a:gd name="T7" fmla="*/ 274 h 364"/>
                <a:gd name="T8" fmla="*/ 68 w 630"/>
                <a:gd name="T9" fmla="*/ 295 h 364"/>
                <a:gd name="T10" fmla="*/ 98 w 630"/>
                <a:gd name="T11" fmla="*/ 314 h 364"/>
                <a:gd name="T12" fmla="*/ 133 w 630"/>
                <a:gd name="T13" fmla="*/ 331 h 364"/>
                <a:gd name="T14" fmla="*/ 171 w 630"/>
                <a:gd name="T15" fmla="*/ 344 h 364"/>
                <a:gd name="T16" fmla="*/ 212 w 630"/>
                <a:gd name="T17" fmla="*/ 355 h 364"/>
                <a:gd name="T18" fmla="*/ 255 w 630"/>
                <a:gd name="T19" fmla="*/ 361 h 364"/>
                <a:gd name="T20" fmla="*/ 300 w 630"/>
                <a:gd name="T21" fmla="*/ 364 h 364"/>
                <a:gd name="T22" fmla="*/ 345 w 630"/>
                <a:gd name="T23" fmla="*/ 364 h 364"/>
                <a:gd name="T24" fmla="*/ 390 w 630"/>
                <a:gd name="T25" fmla="*/ 360 h 364"/>
                <a:gd name="T26" fmla="*/ 432 w 630"/>
                <a:gd name="T27" fmla="*/ 352 h 364"/>
                <a:gd name="T28" fmla="*/ 473 w 630"/>
                <a:gd name="T29" fmla="*/ 340 h 364"/>
                <a:gd name="T30" fmla="*/ 510 w 630"/>
                <a:gd name="T31" fmla="*/ 326 h 364"/>
                <a:gd name="T32" fmla="*/ 543 w 630"/>
                <a:gd name="T33" fmla="*/ 308 h 364"/>
                <a:gd name="T34" fmla="*/ 572 w 630"/>
                <a:gd name="T35" fmla="*/ 289 h 364"/>
                <a:gd name="T36" fmla="*/ 595 w 630"/>
                <a:gd name="T37" fmla="*/ 267 h 364"/>
                <a:gd name="T38" fmla="*/ 613 w 630"/>
                <a:gd name="T39" fmla="*/ 242 h 364"/>
                <a:gd name="T40" fmla="*/ 625 w 630"/>
                <a:gd name="T41" fmla="*/ 218 h 364"/>
                <a:gd name="T42" fmla="*/ 630 w 630"/>
                <a:gd name="T43" fmla="*/ 191 h 364"/>
                <a:gd name="T44" fmla="*/ 629 w 630"/>
                <a:gd name="T45" fmla="*/ 165 h 364"/>
                <a:gd name="T46" fmla="*/ 622 w 630"/>
                <a:gd name="T47" fmla="*/ 140 h 364"/>
                <a:gd name="T48" fmla="*/ 608 w 630"/>
                <a:gd name="T49" fmla="*/ 115 h 364"/>
                <a:gd name="T50" fmla="*/ 589 w 630"/>
                <a:gd name="T51" fmla="*/ 92 h 364"/>
                <a:gd name="T52" fmla="*/ 563 w 630"/>
                <a:gd name="T53" fmla="*/ 71 h 364"/>
                <a:gd name="T54" fmla="*/ 532 w 630"/>
                <a:gd name="T55" fmla="*/ 51 h 364"/>
                <a:gd name="T56" fmla="*/ 498 w 630"/>
                <a:gd name="T57" fmla="*/ 34 h 364"/>
                <a:gd name="T58" fmla="*/ 460 w 630"/>
                <a:gd name="T59" fmla="*/ 21 h 364"/>
                <a:gd name="T60" fmla="*/ 418 w 630"/>
                <a:gd name="T61" fmla="*/ 11 h 364"/>
                <a:gd name="T62" fmla="*/ 375 w 630"/>
                <a:gd name="T63" fmla="*/ 4 h 364"/>
                <a:gd name="T64" fmla="*/ 330 w 630"/>
                <a:gd name="T65" fmla="*/ 0 h 364"/>
                <a:gd name="T66" fmla="*/ 285 w 630"/>
                <a:gd name="T67" fmla="*/ 1 h 364"/>
                <a:gd name="T68" fmla="*/ 240 w 630"/>
                <a:gd name="T69" fmla="*/ 6 h 364"/>
                <a:gd name="T70" fmla="*/ 198 w 630"/>
                <a:gd name="T71" fmla="*/ 14 h 364"/>
                <a:gd name="T72" fmla="*/ 157 w 630"/>
                <a:gd name="T73" fmla="*/ 25 h 364"/>
                <a:gd name="T74" fmla="*/ 120 w 630"/>
                <a:gd name="T75" fmla="*/ 40 h 364"/>
                <a:gd name="T76" fmla="*/ 87 w 630"/>
                <a:gd name="T77" fmla="*/ 57 h 364"/>
                <a:gd name="T78" fmla="*/ 58 w 630"/>
                <a:gd name="T79" fmla="*/ 77 h 364"/>
                <a:gd name="T80" fmla="*/ 35 w 630"/>
                <a:gd name="T81" fmla="*/ 99 h 364"/>
                <a:gd name="T82" fmla="*/ 17 w 630"/>
                <a:gd name="T83" fmla="*/ 123 h 364"/>
                <a:gd name="T84" fmla="*/ 6 w 630"/>
                <a:gd name="T85" fmla="*/ 148 h 364"/>
                <a:gd name="T86" fmla="*/ 1 w 630"/>
                <a:gd name="T87" fmla="*/ 174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30" h="364">
                  <a:moveTo>
                    <a:pt x="0" y="182"/>
                  </a:moveTo>
                  <a:lnTo>
                    <a:pt x="1" y="191"/>
                  </a:lnTo>
                  <a:lnTo>
                    <a:pt x="2" y="201"/>
                  </a:lnTo>
                  <a:lnTo>
                    <a:pt x="3" y="209"/>
                  </a:lnTo>
                  <a:lnTo>
                    <a:pt x="6" y="218"/>
                  </a:lnTo>
                  <a:lnTo>
                    <a:pt x="9" y="226"/>
                  </a:lnTo>
                  <a:lnTo>
                    <a:pt x="13" y="234"/>
                  </a:lnTo>
                  <a:lnTo>
                    <a:pt x="17" y="242"/>
                  </a:lnTo>
                  <a:lnTo>
                    <a:pt x="22" y="251"/>
                  </a:lnTo>
                  <a:lnTo>
                    <a:pt x="29" y="258"/>
                  </a:lnTo>
                  <a:lnTo>
                    <a:pt x="35" y="267"/>
                  </a:lnTo>
                  <a:lnTo>
                    <a:pt x="42" y="274"/>
                  </a:lnTo>
                  <a:lnTo>
                    <a:pt x="50" y="281"/>
                  </a:lnTo>
                  <a:lnTo>
                    <a:pt x="58" y="289"/>
                  </a:lnTo>
                  <a:lnTo>
                    <a:pt x="68" y="295"/>
                  </a:lnTo>
                  <a:lnTo>
                    <a:pt x="78" y="302"/>
                  </a:lnTo>
                  <a:lnTo>
                    <a:pt x="87" y="308"/>
                  </a:lnTo>
                  <a:lnTo>
                    <a:pt x="98" y="314"/>
                  </a:lnTo>
                  <a:lnTo>
                    <a:pt x="108" y="321"/>
                  </a:lnTo>
                  <a:lnTo>
                    <a:pt x="120" y="326"/>
                  </a:lnTo>
                  <a:lnTo>
                    <a:pt x="133" y="331"/>
                  </a:lnTo>
                  <a:lnTo>
                    <a:pt x="145" y="336"/>
                  </a:lnTo>
                  <a:lnTo>
                    <a:pt x="157" y="340"/>
                  </a:lnTo>
                  <a:lnTo>
                    <a:pt x="171" y="344"/>
                  </a:lnTo>
                  <a:lnTo>
                    <a:pt x="184" y="349"/>
                  </a:lnTo>
                  <a:lnTo>
                    <a:pt x="198" y="352"/>
                  </a:lnTo>
                  <a:lnTo>
                    <a:pt x="212" y="355"/>
                  </a:lnTo>
                  <a:lnTo>
                    <a:pt x="227" y="357"/>
                  </a:lnTo>
                  <a:lnTo>
                    <a:pt x="240" y="360"/>
                  </a:lnTo>
                  <a:lnTo>
                    <a:pt x="255" y="361"/>
                  </a:lnTo>
                  <a:lnTo>
                    <a:pt x="270" y="363"/>
                  </a:lnTo>
                  <a:lnTo>
                    <a:pt x="285" y="364"/>
                  </a:lnTo>
                  <a:lnTo>
                    <a:pt x="300" y="364"/>
                  </a:lnTo>
                  <a:lnTo>
                    <a:pt x="315" y="364"/>
                  </a:lnTo>
                  <a:lnTo>
                    <a:pt x="330" y="364"/>
                  </a:lnTo>
                  <a:lnTo>
                    <a:pt x="345" y="364"/>
                  </a:lnTo>
                  <a:lnTo>
                    <a:pt x="360" y="363"/>
                  </a:lnTo>
                  <a:lnTo>
                    <a:pt x="375" y="361"/>
                  </a:lnTo>
                  <a:lnTo>
                    <a:pt x="390" y="360"/>
                  </a:lnTo>
                  <a:lnTo>
                    <a:pt x="404" y="357"/>
                  </a:lnTo>
                  <a:lnTo>
                    <a:pt x="418" y="355"/>
                  </a:lnTo>
                  <a:lnTo>
                    <a:pt x="432" y="352"/>
                  </a:lnTo>
                  <a:lnTo>
                    <a:pt x="446" y="349"/>
                  </a:lnTo>
                  <a:lnTo>
                    <a:pt x="460" y="344"/>
                  </a:lnTo>
                  <a:lnTo>
                    <a:pt x="473" y="340"/>
                  </a:lnTo>
                  <a:lnTo>
                    <a:pt x="485" y="336"/>
                  </a:lnTo>
                  <a:lnTo>
                    <a:pt x="498" y="331"/>
                  </a:lnTo>
                  <a:lnTo>
                    <a:pt x="510" y="326"/>
                  </a:lnTo>
                  <a:lnTo>
                    <a:pt x="522" y="321"/>
                  </a:lnTo>
                  <a:lnTo>
                    <a:pt x="532" y="314"/>
                  </a:lnTo>
                  <a:lnTo>
                    <a:pt x="543" y="308"/>
                  </a:lnTo>
                  <a:lnTo>
                    <a:pt x="553" y="302"/>
                  </a:lnTo>
                  <a:lnTo>
                    <a:pt x="563" y="295"/>
                  </a:lnTo>
                  <a:lnTo>
                    <a:pt x="572" y="289"/>
                  </a:lnTo>
                  <a:lnTo>
                    <a:pt x="580" y="281"/>
                  </a:lnTo>
                  <a:lnTo>
                    <a:pt x="589" y="274"/>
                  </a:lnTo>
                  <a:lnTo>
                    <a:pt x="595" y="267"/>
                  </a:lnTo>
                  <a:lnTo>
                    <a:pt x="601" y="258"/>
                  </a:lnTo>
                  <a:lnTo>
                    <a:pt x="608" y="251"/>
                  </a:lnTo>
                  <a:lnTo>
                    <a:pt x="613" y="242"/>
                  </a:lnTo>
                  <a:lnTo>
                    <a:pt x="617" y="234"/>
                  </a:lnTo>
                  <a:lnTo>
                    <a:pt x="622" y="226"/>
                  </a:lnTo>
                  <a:lnTo>
                    <a:pt x="625" y="218"/>
                  </a:lnTo>
                  <a:lnTo>
                    <a:pt x="627" y="209"/>
                  </a:lnTo>
                  <a:lnTo>
                    <a:pt x="629" y="201"/>
                  </a:lnTo>
                  <a:lnTo>
                    <a:pt x="630" y="191"/>
                  </a:lnTo>
                  <a:lnTo>
                    <a:pt x="630" y="182"/>
                  </a:lnTo>
                  <a:lnTo>
                    <a:pt x="630" y="174"/>
                  </a:lnTo>
                  <a:lnTo>
                    <a:pt x="629" y="165"/>
                  </a:lnTo>
                  <a:lnTo>
                    <a:pt x="627" y="157"/>
                  </a:lnTo>
                  <a:lnTo>
                    <a:pt x="625" y="148"/>
                  </a:lnTo>
                  <a:lnTo>
                    <a:pt x="622" y="140"/>
                  </a:lnTo>
                  <a:lnTo>
                    <a:pt x="617" y="131"/>
                  </a:lnTo>
                  <a:lnTo>
                    <a:pt x="613" y="123"/>
                  </a:lnTo>
                  <a:lnTo>
                    <a:pt x="608" y="115"/>
                  </a:lnTo>
                  <a:lnTo>
                    <a:pt x="601" y="107"/>
                  </a:lnTo>
                  <a:lnTo>
                    <a:pt x="595" y="99"/>
                  </a:lnTo>
                  <a:lnTo>
                    <a:pt x="589" y="92"/>
                  </a:lnTo>
                  <a:lnTo>
                    <a:pt x="580" y="84"/>
                  </a:lnTo>
                  <a:lnTo>
                    <a:pt x="572" y="77"/>
                  </a:lnTo>
                  <a:lnTo>
                    <a:pt x="563" y="71"/>
                  </a:lnTo>
                  <a:lnTo>
                    <a:pt x="553" y="63"/>
                  </a:lnTo>
                  <a:lnTo>
                    <a:pt x="543" y="57"/>
                  </a:lnTo>
                  <a:lnTo>
                    <a:pt x="532" y="51"/>
                  </a:lnTo>
                  <a:lnTo>
                    <a:pt x="522" y="45"/>
                  </a:lnTo>
                  <a:lnTo>
                    <a:pt x="510" y="40"/>
                  </a:lnTo>
                  <a:lnTo>
                    <a:pt x="498" y="34"/>
                  </a:lnTo>
                  <a:lnTo>
                    <a:pt x="485" y="29"/>
                  </a:lnTo>
                  <a:lnTo>
                    <a:pt x="473" y="25"/>
                  </a:lnTo>
                  <a:lnTo>
                    <a:pt x="460" y="21"/>
                  </a:lnTo>
                  <a:lnTo>
                    <a:pt x="446" y="17"/>
                  </a:lnTo>
                  <a:lnTo>
                    <a:pt x="432" y="14"/>
                  </a:lnTo>
                  <a:lnTo>
                    <a:pt x="418" y="11"/>
                  </a:lnTo>
                  <a:lnTo>
                    <a:pt x="404" y="8"/>
                  </a:lnTo>
                  <a:lnTo>
                    <a:pt x="390" y="6"/>
                  </a:lnTo>
                  <a:lnTo>
                    <a:pt x="375" y="4"/>
                  </a:lnTo>
                  <a:lnTo>
                    <a:pt x="360" y="2"/>
                  </a:lnTo>
                  <a:lnTo>
                    <a:pt x="345" y="1"/>
                  </a:lnTo>
                  <a:lnTo>
                    <a:pt x="330" y="0"/>
                  </a:lnTo>
                  <a:lnTo>
                    <a:pt x="315" y="0"/>
                  </a:lnTo>
                  <a:lnTo>
                    <a:pt x="300" y="0"/>
                  </a:lnTo>
                  <a:lnTo>
                    <a:pt x="285" y="1"/>
                  </a:lnTo>
                  <a:lnTo>
                    <a:pt x="270" y="2"/>
                  </a:lnTo>
                  <a:lnTo>
                    <a:pt x="255" y="4"/>
                  </a:lnTo>
                  <a:lnTo>
                    <a:pt x="240" y="6"/>
                  </a:lnTo>
                  <a:lnTo>
                    <a:pt x="227" y="8"/>
                  </a:lnTo>
                  <a:lnTo>
                    <a:pt x="212" y="11"/>
                  </a:lnTo>
                  <a:lnTo>
                    <a:pt x="198" y="14"/>
                  </a:lnTo>
                  <a:lnTo>
                    <a:pt x="184" y="17"/>
                  </a:lnTo>
                  <a:lnTo>
                    <a:pt x="171" y="21"/>
                  </a:lnTo>
                  <a:lnTo>
                    <a:pt x="157" y="25"/>
                  </a:lnTo>
                  <a:lnTo>
                    <a:pt x="145" y="29"/>
                  </a:lnTo>
                  <a:lnTo>
                    <a:pt x="133" y="34"/>
                  </a:lnTo>
                  <a:lnTo>
                    <a:pt x="120" y="40"/>
                  </a:lnTo>
                  <a:lnTo>
                    <a:pt x="108" y="45"/>
                  </a:lnTo>
                  <a:lnTo>
                    <a:pt x="98" y="51"/>
                  </a:lnTo>
                  <a:lnTo>
                    <a:pt x="87" y="57"/>
                  </a:lnTo>
                  <a:lnTo>
                    <a:pt x="78" y="63"/>
                  </a:lnTo>
                  <a:lnTo>
                    <a:pt x="68" y="71"/>
                  </a:lnTo>
                  <a:lnTo>
                    <a:pt x="58" y="77"/>
                  </a:lnTo>
                  <a:lnTo>
                    <a:pt x="50" y="84"/>
                  </a:lnTo>
                  <a:lnTo>
                    <a:pt x="42" y="92"/>
                  </a:lnTo>
                  <a:lnTo>
                    <a:pt x="35" y="99"/>
                  </a:lnTo>
                  <a:lnTo>
                    <a:pt x="29" y="107"/>
                  </a:lnTo>
                  <a:lnTo>
                    <a:pt x="22" y="115"/>
                  </a:lnTo>
                  <a:lnTo>
                    <a:pt x="17" y="123"/>
                  </a:lnTo>
                  <a:lnTo>
                    <a:pt x="13" y="131"/>
                  </a:lnTo>
                  <a:lnTo>
                    <a:pt x="9" y="140"/>
                  </a:lnTo>
                  <a:lnTo>
                    <a:pt x="6" y="148"/>
                  </a:lnTo>
                  <a:lnTo>
                    <a:pt x="3" y="157"/>
                  </a:lnTo>
                  <a:lnTo>
                    <a:pt x="2" y="165"/>
                  </a:lnTo>
                  <a:lnTo>
                    <a:pt x="1" y="174"/>
                  </a:lnTo>
                  <a:lnTo>
                    <a:pt x="0" y="182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3478" name="Freeform 310"/>
            <p:cNvSpPr>
              <a:spLocks/>
            </p:cNvSpPr>
            <p:nvPr/>
          </p:nvSpPr>
          <p:spPr bwMode="auto">
            <a:xfrm>
              <a:off x="4316" y="3165"/>
              <a:ext cx="604" cy="219"/>
            </a:xfrm>
            <a:custGeom>
              <a:avLst/>
              <a:gdLst>
                <a:gd name="T0" fmla="*/ 0 w 1067"/>
                <a:gd name="T1" fmla="*/ 231 h 386"/>
                <a:gd name="T2" fmla="*/ 399 w 1067"/>
                <a:gd name="T3" fmla="*/ 0 h 386"/>
                <a:gd name="T4" fmla="*/ 1067 w 1067"/>
                <a:gd name="T5" fmla="*/ 386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67" h="386">
                  <a:moveTo>
                    <a:pt x="0" y="231"/>
                  </a:moveTo>
                  <a:lnTo>
                    <a:pt x="399" y="0"/>
                  </a:lnTo>
                  <a:lnTo>
                    <a:pt x="1067" y="38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3479" name="Freeform 311"/>
            <p:cNvSpPr>
              <a:spLocks/>
            </p:cNvSpPr>
            <p:nvPr/>
          </p:nvSpPr>
          <p:spPr bwMode="auto">
            <a:xfrm>
              <a:off x="4920" y="3384"/>
              <a:ext cx="83" cy="230"/>
            </a:xfrm>
            <a:custGeom>
              <a:avLst/>
              <a:gdLst>
                <a:gd name="T0" fmla="*/ 0 w 145"/>
                <a:gd name="T1" fmla="*/ 405 h 405"/>
                <a:gd name="T2" fmla="*/ 13 w 145"/>
                <a:gd name="T3" fmla="*/ 397 h 405"/>
                <a:gd name="T4" fmla="*/ 26 w 145"/>
                <a:gd name="T5" fmla="*/ 390 h 405"/>
                <a:gd name="T6" fmla="*/ 38 w 145"/>
                <a:gd name="T7" fmla="*/ 381 h 405"/>
                <a:gd name="T8" fmla="*/ 48 w 145"/>
                <a:gd name="T9" fmla="*/ 373 h 405"/>
                <a:gd name="T10" fmla="*/ 60 w 145"/>
                <a:gd name="T11" fmla="*/ 364 h 405"/>
                <a:gd name="T12" fmla="*/ 70 w 145"/>
                <a:gd name="T13" fmla="*/ 355 h 405"/>
                <a:gd name="T14" fmla="*/ 79 w 145"/>
                <a:gd name="T15" fmla="*/ 346 h 405"/>
                <a:gd name="T16" fmla="*/ 88 w 145"/>
                <a:gd name="T17" fmla="*/ 337 h 405"/>
                <a:gd name="T18" fmla="*/ 96 w 145"/>
                <a:gd name="T19" fmla="*/ 327 h 405"/>
                <a:gd name="T20" fmla="*/ 105 w 145"/>
                <a:gd name="T21" fmla="*/ 317 h 405"/>
                <a:gd name="T22" fmla="*/ 111 w 145"/>
                <a:gd name="T23" fmla="*/ 307 h 405"/>
                <a:gd name="T24" fmla="*/ 117 w 145"/>
                <a:gd name="T25" fmla="*/ 297 h 405"/>
                <a:gd name="T26" fmla="*/ 124 w 145"/>
                <a:gd name="T27" fmla="*/ 288 h 405"/>
                <a:gd name="T28" fmla="*/ 128 w 145"/>
                <a:gd name="T29" fmla="*/ 277 h 405"/>
                <a:gd name="T30" fmla="*/ 133 w 145"/>
                <a:gd name="T31" fmla="*/ 266 h 405"/>
                <a:gd name="T32" fmla="*/ 137 w 145"/>
                <a:gd name="T33" fmla="*/ 256 h 405"/>
                <a:gd name="T34" fmla="*/ 140 w 145"/>
                <a:gd name="T35" fmla="*/ 245 h 405"/>
                <a:gd name="T36" fmla="*/ 142 w 145"/>
                <a:gd name="T37" fmla="*/ 234 h 405"/>
                <a:gd name="T38" fmla="*/ 144 w 145"/>
                <a:gd name="T39" fmla="*/ 224 h 405"/>
                <a:gd name="T40" fmla="*/ 145 w 145"/>
                <a:gd name="T41" fmla="*/ 213 h 405"/>
                <a:gd name="T42" fmla="*/ 145 w 145"/>
                <a:gd name="T43" fmla="*/ 202 h 405"/>
                <a:gd name="T44" fmla="*/ 145 w 145"/>
                <a:gd name="T45" fmla="*/ 192 h 405"/>
                <a:gd name="T46" fmla="*/ 144 w 145"/>
                <a:gd name="T47" fmla="*/ 181 h 405"/>
                <a:gd name="T48" fmla="*/ 142 w 145"/>
                <a:gd name="T49" fmla="*/ 170 h 405"/>
                <a:gd name="T50" fmla="*/ 140 w 145"/>
                <a:gd name="T51" fmla="*/ 160 h 405"/>
                <a:gd name="T52" fmla="*/ 137 w 145"/>
                <a:gd name="T53" fmla="*/ 149 h 405"/>
                <a:gd name="T54" fmla="*/ 133 w 145"/>
                <a:gd name="T55" fmla="*/ 139 h 405"/>
                <a:gd name="T56" fmla="*/ 128 w 145"/>
                <a:gd name="T57" fmla="*/ 129 h 405"/>
                <a:gd name="T58" fmla="*/ 124 w 145"/>
                <a:gd name="T59" fmla="*/ 118 h 405"/>
                <a:gd name="T60" fmla="*/ 117 w 145"/>
                <a:gd name="T61" fmla="*/ 109 h 405"/>
                <a:gd name="T62" fmla="*/ 111 w 145"/>
                <a:gd name="T63" fmla="*/ 98 h 405"/>
                <a:gd name="T64" fmla="*/ 105 w 145"/>
                <a:gd name="T65" fmla="*/ 88 h 405"/>
                <a:gd name="T66" fmla="*/ 96 w 145"/>
                <a:gd name="T67" fmla="*/ 79 h 405"/>
                <a:gd name="T68" fmla="*/ 88 w 145"/>
                <a:gd name="T69" fmla="*/ 69 h 405"/>
                <a:gd name="T70" fmla="*/ 79 w 145"/>
                <a:gd name="T71" fmla="*/ 60 h 405"/>
                <a:gd name="T72" fmla="*/ 70 w 145"/>
                <a:gd name="T73" fmla="*/ 50 h 405"/>
                <a:gd name="T74" fmla="*/ 60 w 145"/>
                <a:gd name="T75" fmla="*/ 42 h 405"/>
                <a:gd name="T76" fmla="*/ 48 w 145"/>
                <a:gd name="T77" fmla="*/ 33 h 405"/>
                <a:gd name="T78" fmla="*/ 38 w 145"/>
                <a:gd name="T79" fmla="*/ 25 h 405"/>
                <a:gd name="T80" fmla="*/ 26 w 145"/>
                <a:gd name="T81" fmla="*/ 16 h 405"/>
                <a:gd name="T82" fmla="*/ 13 w 145"/>
                <a:gd name="T83" fmla="*/ 8 h 405"/>
                <a:gd name="T84" fmla="*/ 0 w 145"/>
                <a:gd name="T85" fmla="*/ 0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5" h="405">
                  <a:moveTo>
                    <a:pt x="0" y="405"/>
                  </a:moveTo>
                  <a:lnTo>
                    <a:pt x="13" y="397"/>
                  </a:lnTo>
                  <a:lnTo>
                    <a:pt x="26" y="390"/>
                  </a:lnTo>
                  <a:lnTo>
                    <a:pt x="38" y="381"/>
                  </a:lnTo>
                  <a:lnTo>
                    <a:pt x="48" y="373"/>
                  </a:lnTo>
                  <a:lnTo>
                    <a:pt x="60" y="364"/>
                  </a:lnTo>
                  <a:lnTo>
                    <a:pt x="70" y="355"/>
                  </a:lnTo>
                  <a:lnTo>
                    <a:pt x="79" y="346"/>
                  </a:lnTo>
                  <a:lnTo>
                    <a:pt x="88" y="337"/>
                  </a:lnTo>
                  <a:lnTo>
                    <a:pt x="96" y="327"/>
                  </a:lnTo>
                  <a:lnTo>
                    <a:pt x="105" y="317"/>
                  </a:lnTo>
                  <a:lnTo>
                    <a:pt x="111" y="307"/>
                  </a:lnTo>
                  <a:lnTo>
                    <a:pt x="117" y="297"/>
                  </a:lnTo>
                  <a:lnTo>
                    <a:pt x="124" y="288"/>
                  </a:lnTo>
                  <a:lnTo>
                    <a:pt x="128" y="277"/>
                  </a:lnTo>
                  <a:lnTo>
                    <a:pt x="133" y="266"/>
                  </a:lnTo>
                  <a:lnTo>
                    <a:pt x="137" y="256"/>
                  </a:lnTo>
                  <a:lnTo>
                    <a:pt x="140" y="245"/>
                  </a:lnTo>
                  <a:lnTo>
                    <a:pt x="142" y="234"/>
                  </a:lnTo>
                  <a:lnTo>
                    <a:pt x="144" y="224"/>
                  </a:lnTo>
                  <a:lnTo>
                    <a:pt x="145" y="213"/>
                  </a:lnTo>
                  <a:lnTo>
                    <a:pt x="145" y="202"/>
                  </a:lnTo>
                  <a:lnTo>
                    <a:pt x="145" y="192"/>
                  </a:lnTo>
                  <a:lnTo>
                    <a:pt x="144" y="181"/>
                  </a:lnTo>
                  <a:lnTo>
                    <a:pt x="142" y="170"/>
                  </a:lnTo>
                  <a:lnTo>
                    <a:pt x="140" y="160"/>
                  </a:lnTo>
                  <a:lnTo>
                    <a:pt x="137" y="149"/>
                  </a:lnTo>
                  <a:lnTo>
                    <a:pt x="133" y="139"/>
                  </a:lnTo>
                  <a:lnTo>
                    <a:pt x="128" y="129"/>
                  </a:lnTo>
                  <a:lnTo>
                    <a:pt x="124" y="118"/>
                  </a:lnTo>
                  <a:lnTo>
                    <a:pt x="117" y="109"/>
                  </a:lnTo>
                  <a:lnTo>
                    <a:pt x="111" y="98"/>
                  </a:lnTo>
                  <a:lnTo>
                    <a:pt x="105" y="88"/>
                  </a:lnTo>
                  <a:lnTo>
                    <a:pt x="96" y="79"/>
                  </a:lnTo>
                  <a:lnTo>
                    <a:pt x="88" y="69"/>
                  </a:lnTo>
                  <a:lnTo>
                    <a:pt x="79" y="60"/>
                  </a:lnTo>
                  <a:lnTo>
                    <a:pt x="70" y="50"/>
                  </a:lnTo>
                  <a:lnTo>
                    <a:pt x="60" y="42"/>
                  </a:lnTo>
                  <a:lnTo>
                    <a:pt x="48" y="33"/>
                  </a:lnTo>
                  <a:lnTo>
                    <a:pt x="38" y="25"/>
                  </a:lnTo>
                  <a:lnTo>
                    <a:pt x="26" y="16"/>
                  </a:lnTo>
                  <a:lnTo>
                    <a:pt x="13" y="8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3480" name="Line 312"/>
            <p:cNvSpPr>
              <a:spLocks noChangeShapeType="1"/>
            </p:cNvSpPr>
            <p:nvPr/>
          </p:nvSpPr>
          <p:spPr bwMode="auto">
            <a:xfrm flipV="1">
              <a:off x="4558" y="3614"/>
              <a:ext cx="362" cy="2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3481" name="Line 313"/>
            <p:cNvSpPr>
              <a:spLocks noChangeShapeType="1"/>
            </p:cNvSpPr>
            <p:nvPr/>
          </p:nvSpPr>
          <p:spPr bwMode="auto">
            <a:xfrm>
              <a:off x="3715" y="3276"/>
              <a:ext cx="271" cy="15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3482" name="Line 314"/>
            <p:cNvSpPr>
              <a:spLocks noChangeShapeType="1"/>
            </p:cNvSpPr>
            <p:nvPr/>
          </p:nvSpPr>
          <p:spPr bwMode="auto">
            <a:xfrm>
              <a:off x="3954" y="2529"/>
              <a:ext cx="417" cy="23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3483" name="Line 315"/>
            <p:cNvSpPr>
              <a:spLocks noChangeShapeType="1"/>
            </p:cNvSpPr>
            <p:nvPr/>
          </p:nvSpPr>
          <p:spPr bwMode="auto">
            <a:xfrm>
              <a:off x="5003" y="3499"/>
              <a:ext cx="0" cy="2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298" name="Text Box 2"/>
          <p:cNvSpPr txBox="1">
            <a:spLocks noChangeArrowheads="1"/>
          </p:cNvSpPr>
          <p:nvPr/>
        </p:nvSpPr>
        <p:spPr bwMode="auto">
          <a:xfrm>
            <a:off x="0" y="19050"/>
            <a:ext cx="91440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zh-CN" altLang="en-US" sz="40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40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2</a:t>
            </a:r>
            <a:r>
              <a:rPr lang="zh-CN" altLang="en-US" sz="40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：求作导向块的三视图</a:t>
            </a:r>
            <a:r>
              <a:rPr lang="zh-CN" altLang="en-US" sz="4000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。</a:t>
            </a:r>
          </a:p>
        </p:txBody>
      </p:sp>
      <p:sp>
        <p:nvSpPr>
          <p:cNvPr id="183299" name="AutoShape 3">
            <a:hlinkClick r:id="rId3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610600" y="6318250"/>
            <a:ext cx="533400" cy="5334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183503" name="Group 207"/>
          <p:cNvGrpSpPr>
            <a:grpSpLocks/>
          </p:cNvGrpSpPr>
          <p:nvPr/>
        </p:nvGrpSpPr>
        <p:grpSpPr bwMode="auto">
          <a:xfrm>
            <a:off x="2051050" y="909638"/>
            <a:ext cx="4667250" cy="5472112"/>
            <a:chOff x="3679" y="920"/>
            <a:chExt cx="945" cy="1108"/>
          </a:xfrm>
        </p:grpSpPr>
        <p:sp>
          <p:nvSpPr>
            <p:cNvPr id="183486" name="Freeform 190"/>
            <p:cNvSpPr>
              <a:spLocks/>
            </p:cNvSpPr>
            <p:nvPr/>
          </p:nvSpPr>
          <p:spPr bwMode="auto">
            <a:xfrm>
              <a:off x="4060" y="920"/>
              <a:ext cx="564" cy="261"/>
            </a:xfrm>
            <a:custGeom>
              <a:avLst/>
              <a:gdLst>
                <a:gd name="T0" fmla="*/ 3948 w 3948"/>
                <a:gd name="T1" fmla="*/ 1825 h 1825"/>
                <a:gd name="T2" fmla="*/ 789 w 3948"/>
                <a:gd name="T3" fmla="*/ 0 h 1825"/>
                <a:gd name="T4" fmla="*/ 0 w 3948"/>
                <a:gd name="T5" fmla="*/ 456 h 18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948" h="1825">
                  <a:moveTo>
                    <a:pt x="3948" y="1825"/>
                  </a:moveTo>
                  <a:lnTo>
                    <a:pt x="789" y="0"/>
                  </a:lnTo>
                  <a:lnTo>
                    <a:pt x="0" y="456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3487" name="Freeform 191"/>
            <p:cNvSpPr>
              <a:spLocks/>
            </p:cNvSpPr>
            <p:nvPr/>
          </p:nvSpPr>
          <p:spPr bwMode="auto">
            <a:xfrm>
              <a:off x="4377" y="1181"/>
              <a:ext cx="247" cy="794"/>
            </a:xfrm>
            <a:custGeom>
              <a:avLst/>
              <a:gdLst>
                <a:gd name="T0" fmla="*/ 938 w 1728"/>
                <a:gd name="T1" fmla="*/ 457 h 5561"/>
                <a:gd name="T2" fmla="*/ 1728 w 1728"/>
                <a:gd name="T3" fmla="*/ 0 h 5561"/>
                <a:gd name="T4" fmla="*/ 1728 w 1728"/>
                <a:gd name="T5" fmla="*/ 4563 h 5561"/>
                <a:gd name="T6" fmla="*/ 0 w 1728"/>
                <a:gd name="T7" fmla="*/ 5561 h 5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28" h="5561">
                  <a:moveTo>
                    <a:pt x="938" y="457"/>
                  </a:moveTo>
                  <a:lnTo>
                    <a:pt x="1728" y="0"/>
                  </a:lnTo>
                  <a:lnTo>
                    <a:pt x="1728" y="4563"/>
                  </a:lnTo>
                  <a:lnTo>
                    <a:pt x="0" y="5561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3488" name="Freeform 192"/>
            <p:cNvSpPr>
              <a:spLocks/>
            </p:cNvSpPr>
            <p:nvPr/>
          </p:nvSpPr>
          <p:spPr bwMode="auto">
            <a:xfrm>
              <a:off x="4060" y="985"/>
              <a:ext cx="451" cy="440"/>
            </a:xfrm>
            <a:custGeom>
              <a:avLst/>
              <a:gdLst>
                <a:gd name="T0" fmla="*/ 0 w 3158"/>
                <a:gd name="T1" fmla="*/ 1255 h 3080"/>
                <a:gd name="T2" fmla="*/ 0 w 3158"/>
                <a:gd name="T3" fmla="*/ 0 h 3080"/>
                <a:gd name="T4" fmla="*/ 3158 w 3158"/>
                <a:gd name="T5" fmla="*/ 1826 h 3080"/>
                <a:gd name="T6" fmla="*/ 3158 w 3158"/>
                <a:gd name="T7" fmla="*/ 3080 h 30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58" h="3080">
                  <a:moveTo>
                    <a:pt x="0" y="1255"/>
                  </a:moveTo>
                  <a:lnTo>
                    <a:pt x="0" y="0"/>
                  </a:lnTo>
                  <a:lnTo>
                    <a:pt x="3158" y="1826"/>
                  </a:lnTo>
                  <a:lnTo>
                    <a:pt x="3158" y="3080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3489" name="Freeform 193"/>
            <p:cNvSpPr>
              <a:spLocks/>
            </p:cNvSpPr>
            <p:nvPr/>
          </p:nvSpPr>
          <p:spPr bwMode="auto">
            <a:xfrm>
              <a:off x="3679" y="1164"/>
              <a:ext cx="832" cy="481"/>
            </a:xfrm>
            <a:custGeom>
              <a:avLst/>
              <a:gdLst>
                <a:gd name="T0" fmla="*/ 0 w 5824"/>
                <a:gd name="T1" fmla="*/ 3365 h 3365"/>
                <a:gd name="T2" fmla="*/ 2666 w 5824"/>
                <a:gd name="T3" fmla="*/ 0 h 3365"/>
                <a:gd name="T4" fmla="*/ 5824 w 5824"/>
                <a:gd name="T5" fmla="*/ 1825 h 3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824" h="3365">
                  <a:moveTo>
                    <a:pt x="0" y="3365"/>
                  </a:moveTo>
                  <a:lnTo>
                    <a:pt x="2666" y="0"/>
                  </a:lnTo>
                  <a:lnTo>
                    <a:pt x="5824" y="1825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3490" name="Freeform 194"/>
            <p:cNvSpPr>
              <a:spLocks/>
            </p:cNvSpPr>
            <p:nvPr/>
          </p:nvSpPr>
          <p:spPr bwMode="auto">
            <a:xfrm>
              <a:off x="4222" y="1425"/>
              <a:ext cx="289" cy="550"/>
            </a:xfrm>
            <a:custGeom>
              <a:avLst/>
              <a:gdLst>
                <a:gd name="T0" fmla="*/ 2023 w 2023"/>
                <a:gd name="T1" fmla="*/ 0 h 3850"/>
                <a:gd name="T2" fmla="*/ 1085 w 2023"/>
                <a:gd name="T3" fmla="*/ 1184 h 3850"/>
                <a:gd name="T4" fmla="*/ 1085 w 2023"/>
                <a:gd name="T5" fmla="*/ 3850 h 3850"/>
                <a:gd name="T6" fmla="*/ 0 w 2023"/>
                <a:gd name="T7" fmla="*/ 3222 h 38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3" h="3850">
                  <a:moveTo>
                    <a:pt x="2023" y="0"/>
                  </a:moveTo>
                  <a:lnTo>
                    <a:pt x="1085" y="1184"/>
                  </a:lnTo>
                  <a:lnTo>
                    <a:pt x="1085" y="3850"/>
                  </a:lnTo>
                  <a:lnTo>
                    <a:pt x="0" y="3222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3491" name="Line 195"/>
            <p:cNvSpPr>
              <a:spLocks noChangeShapeType="1"/>
            </p:cNvSpPr>
            <p:nvPr/>
          </p:nvSpPr>
          <p:spPr bwMode="auto">
            <a:xfrm>
              <a:off x="4222" y="1504"/>
              <a:ext cx="155" cy="9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3492" name="Freeform 196"/>
            <p:cNvSpPr>
              <a:spLocks/>
            </p:cNvSpPr>
            <p:nvPr/>
          </p:nvSpPr>
          <p:spPr bwMode="auto">
            <a:xfrm>
              <a:off x="3976" y="1504"/>
              <a:ext cx="246" cy="524"/>
            </a:xfrm>
            <a:custGeom>
              <a:avLst/>
              <a:gdLst>
                <a:gd name="T0" fmla="*/ 1728 w 1728"/>
                <a:gd name="T1" fmla="*/ 0 h 3664"/>
                <a:gd name="T2" fmla="*/ 1728 w 1728"/>
                <a:gd name="T3" fmla="*/ 2666 h 3664"/>
                <a:gd name="T4" fmla="*/ 0 w 1728"/>
                <a:gd name="T5" fmla="*/ 3664 h 3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28" h="3664">
                  <a:moveTo>
                    <a:pt x="1728" y="0"/>
                  </a:moveTo>
                  <a:lnTo>
                    <a:pt x="1728" y="2666"/>
                  </a:lnTo>
                  <a:lnTo>
                    <a:pt x="0" y="3664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3493" name="Line 197"/>
            <p:cNvSpPr>
              <a:spLocks noChangeShapeType="1"/>
            </p:cNvSpPr>
            <p:nvPr/>
          </p:nvSpPr>
          <p:spPr bwMode="auto">
            <a:xfrm flipV="1">
              <a:off x="3976" y="1504"/>
              <a:ext cx="246" cy="312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3494" name="Line 198"/>
            <p:cNvSpPr>
              <a:spLocks noChangeShapeType="1"/>
            </p:cNvSpPr>
            <p:nvPr/>
          </p:nvSpPr>
          <p:spPr bwMode="auto">
            <a:xfrm flipH="1" flipV="1">
              <a:off x="3905" y="1775"/>
              <a:ext cx="71" cy="41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3495" name="Line 199"/>
            <p:cNvSpPr>
              <a:spLocks noChangeShapeType="1"/>
            </p:cNvSpPr>
            <p:nvPr/>
          </p:nvSpPr>
          <p:spPr bwMode="auto">
            <a:xfrm flipV="1">
              <a:off x="3976" y="1816"/>
              <a:ext cx="0" cy="212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3496" name="Line 200"/>
            <p:cNvSpPr>
              <a:spLocks noChangeShapeType="1"/>
            </p:cNvSpPr>
            <p:nvPr/>
          </p:nvSpPr>
          <p:spPr bwMode="auto">
            <a:xfrm flipH="1" flipV="1">
              <a:off x="3905" y="1987"/>
              <a:ext cx="71" cy="41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3497" name="Freeform 201"/>
            <p:cNvSpPr>
              <a:spLocks/>
            </p:cNvSpPr>
            <p:nvPr/>
          </p:nvSpPr>
          <p:spPr bwMode="auto">
            <a:xfrm>
              <a:off x="3679" y="1645"/>
              <a:ext cx="71" cy="253"/>
            </a:xfrm>
            <a:custGeom>
              <a:avLst/>
              <a:gdLst>
                <a:gd name="T0" fmla="*/ 494 w 494"/>
                <a:gd name="T1" fmla="*/ 1768 h 1768"/>
                <a:gd name="T2" fmla="*/ 0 w 494"/>
                <a:gd name="T3" fmla="*/ 1483 h 1768"/>
                <a:gd name="T4" fmla="*/ 0 w 494"/>
                <a:gd name="T5" fmla="*/ 0 h 1768"/>
                <a:gd name="T6" fmla="*/ 494 w 494"/>
                <a:gd name="T7" fmla="*/ 285 h 17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4" h="1768">
                  <a:moveTo>
                    <a:pt x="494" y="1768"/>
                  </a:moveTo>
                  <a:lnTo>
                    <a:pt x="0" y="1483"/>
                  </a:lnTo>
                  <a:lnTo>
                    <a:pt x="0" y="0"/>
                  </a:lnTo>
                  <a:lnTo>
                    <a:pt x="494" y="285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3498" name="Line 202"/>
            <p:cNvSpPr>
              <a:spLocks noChangeShapeType="1"/>
            </p:cNvSpPr>
            <p:nvPr/>
          </p:nvSpPr>
          <p:spPr bwMode="auto">
            <a:xfrm>
              <a:off x="3905" y="1490"/>
              <a:ext cx="155" cy="89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3499" name="Line 203"/>
            <p:cNvSpPr>
              <a:spLocks noChangeShapeType="1"/>
            </p:cNvSpPr>
            <p:nvPr/>
          </p:nvSpPr>
          <p:spPr bwMode="auto">
            <a:xfrm>
              <a:off x="3905" y="1490"/>
              <a:ext cx="0" cy="285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3500" name="Freeform 204"/>
            <p:cNvSpPr>
              <a:spLocks/>
            </p:cNvSpPr>
            <p:nvPr/>
          </p:nvSpPr>
          <p:spPr bwMode="auto">
            <a:xfrm>
              <a:off x="3750" y="1490"/>
              <a:ext cx="155" cy="408"/>
            </a:xfrm>
            <a:custGeom>
              <a:avLst/>
              <a:gdLst>
                <a:gd name="T0" fmla="*/ 1085 w 1085"/>
                <a:gd name="T1" fmla="*/ 2226 h 2854"/>
                <a:gd name="T2" fmla="*/ 0 w 1085"/>
                <a:gd name="T3" fmla="*/ 2854 h 2854"/>
                <a:gd name="T4" fmla="*/ 0 w 1085"/>
                <a:gd name="T5" fmla="*/ 1371 h 2854"/>
                <a:gd name="T6" fmla="*/ 1085 w 1085"/>
                <a:gd name="T7" fmla="*/ 0 h 28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85" h="2854">
                  <a:moveTo>
                    <a:pt x="1085" y="2226"/>
                  </a:moveTo>
                  <a:lnTo>
                    <a:pt x="0" y="2854"/>
                  </a:lnTo>
                  <a:lnTo>
                    <a:pt x="0" y="1371"/>
                  </a:lnTo>
                  <a:lnTo>
                    <a:pt x="1085" y="0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3501" name="Line 205"/>
            <p:cNvSpPr>
              <a:spLocks noChangeShapeType="1"/>
            </p:cNvSpPr>
            <p:nvPr/>
          </p:nvSpPr>
          <p:spPr bwMode="auto">
            <a:xfrm>
              <a:off x="3905" y="1775"/>
              <a:ext cx="0" cy="212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3502" name="Line 206"/>
            <p:cNvSpPr>
              <a:spLocks noChangeShapeType="1"/>
            </p:cNvSpPr>
            <p:nvPr/>
          </p:nvSpPr>
          <p:spPr bwMode="auto">
            <a:xfrm flipH="1">
              <a:off x="3905" y="1579"/>
              <a:ext cx="155" cy="196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blinds/>
  </p:transition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351" name="Text Box 7"/>
          <p:cNvSpPr txBox="1">
            <a:spLocks noChangeArrowheads="1"/>
          </p:cNvSpPr>
          <p:nvPr/>
        </p:nvSpPr>
        <p:spPr bwMode="auto">
          <a:xfrm>
            <a:off x="593725" y="-207963"/>
            <a:ext cx="184150" cy="4572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endParaRPr lang="zh-CN" altLang="zh-CN">
              <a:effectLst/>
            </a:endParaRPr>
          </a:p>
        </p:txBody>
      </p:sp>
      <p:sp>
        <p:nvSpPr>
          <p:cNvPr id="185364" name="Text Box 20"/>
          <p:cNvSpPr txBox="1">
            <a:spLocks noChangeArrowheads="1"/>
          </p:cNvSpPr>
          <p:nvPr/>
        </p:nvSpPr>
        <p:spPr bwMode="auto">
          <a:xfrm>
            <a:off x="7467600" y="0"/>
            <a:ext cx="16764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7C8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zh-CN" altLang="en-US" sz="3600" b="1">
                <a:solidFill>
                  <a:srgbClr val="FF0000"/>
                </a:solidFill>
                <a:effectLst/>
                <a:ea typeface="黑体" pitchFamily="2" charset="-122"/>
              </a:rPr>
              <a:t>步骤一</a:t>
            </a:r>
          </a:p>
        </p:txBody>
      </p:sp>
      <p:sp>
        <p:nvSpPr>
          <p:cNvPr id="185365" name="Text Box 21"/>
          <p:cNvSpPr txBox="1">
            <a:spLocks noChangeArrowheads="1"/>
          </p:cNvSpPr>
          <p:nvPr/>
        </p:nvSpPr>
        <p:spPr bwMode="auto">
          <a:xfrm>
            <a:off x="0" y="19050"/>
            <a:ext cx="91440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zh-CN" altLang="en-US" sz="40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40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2</a:t>
            </a:r>
            <a:r>
              <a:rPr lang="zh-CN" altLang="en-US" sz="40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：求作导向块的三视图</a:t>
            </a:r>
            <a:r>
              <a:rPr lang="zh-CN" altLang="en-US" sz="4000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。</a:t>
            </a:r>
          </a:p>
        </p:txBody>
      </p:sp>
      <p:grpSp>
        <p:nvGrpSpPr>
          <p:cNvPr id="185420" name="Group 76"/>
          <p:cNvGrpSpPr>
            <a:grpSpLocks/>
          </p:cNvGrpSpPr>
          <p:nvPr/>
        </p:nvGrpSpPr>
        <p:grpSpPr bwMode="auto">
          <a:xfrm>
            <a:off x="5795963" y="2781300"/>
            <a:ext cx="3040062" cy="3852863"/>
            <a:chOff x="431" y="228"/>
            <a:chExt cx="1915" cy="2427"/>
          </a:xfrm>
        </p:grpSpPr>
        <p:sp>
          <p:nvSpPr>
            <p:cNvPr id="185421" name="Line 77"/>
            <p:cNvSpPr>
              <a:spLocks noChangeShapeType="1"/>
            </p:cNvSpPr>
            <p:nvPr/>
          </p:nvSpPr>
          <p:spPr bwMode="auto">
            <a:xfrm>
              <a:off x="431" y="807"/>
              <a:ext cx="0" cy="1318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422" name="Line 78"/>
            <p:cNvSpPr>
              <a:spLocks noChangeShapeType="1"/>
            </p:cNvSpPr>
            <p:nvPr/>
          </p:nvSpPr>
          <p:spPr bwMode="auto">
            <a:xfrm>
              <a:off x="2346" y="758"/>
              <a:ext cx="0" cy="1317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423" name="Freeform 79"/>
            <p:cNvSpPr>
              <a:spLocks/>
            </p:cNvSpPr>
            <p:nvPr/>
          </p:nvSpPr>
          <p:spPr bwMode="auto">
            <a:xfrm>
              <a:off x="431" y="1337"/>
              <a:ext cx="915" cy="1318"/>
            </a:xfrm>
            <a:custGeom>
              <a:avLst/>
              <a:gdLst>
                <a:gd name="T0" fmla="*/ 1525 w 1525"/>
                <a:gd name="T1" fmla="*/ 0 h 2200"/>
                <a:gd name="T2" fmla="*/ 1525 w 1525"/>
                <a:gd name="T3" fmla="*/ 2200 h 2200"/>
                <a:gd name="T4" fmla="*/ 0 w 1525"/>
                <a:gd name="T5" fmla="*/ 1320 h 2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25" h="2200">
                  <a:moveTo>
                    <a:pt x="1525" y="0"/>
                  </a:moveTo>
                  <a:lnTo>
                    <a:pt x="1525" y="2200"/>
                  </a:lnTo>
                  <a:lnTo>
                    <a:pt x="0" y="1320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424" name="Line 80"/>
            <p:cNvSpPr>
              <a:spLocks noChangeShapeType="1"/>
            </p:cNvSpPr>
            <p:nvPr/>
          </p:nvSpPr>
          <p:spPr bwMode="auto">
            <a:xfrm flipH="1">
              <a:off x="1346" y="2075"/>
              <a:ext cx="1000" cy="58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425" name="Line 81"/>
            <p:cNvSpPr>
              <a:spLocks noChangeShapeType="1"/>
            </p:cNvSpPr>
            <p:nvPr/>
          </p:nvSpPr>
          <p:spPr bwMode="auto">
            <a:xfrm flipV="1">
              <a:off x="1346" y="758"/>
              <a:ext cx="1000" cy="579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426" name="Line 82"/>
            <p:cNvSpPr>
              <a:spLocks noChangeShapeType="1"/>
            </p:cNvSpPr>
            <p:nvPr/>
          </p:nvSpPr>
          <p:spPr bwMode="auto">
            <a:xfrm>
              <a:off x="431" y="807"/>
              <a:ext cx="915" cy="53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427" name="Line 83"/>
            <p:cNvSpPr>
              <a:spLocks noChangeShapeType="1"/>
            </p:cNvSpPr>
            <p:nvPr/>
          </p:nvSpPr>
          <p:spPr bwMode="auto">
            <a:xfrm flipH="1">
              <a:off x="431" y="228"/>
              <a:ext cx="999" cy="579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428" name="Line 84"/>
            <p:cNvSpPr>
              <a:spLocks noChangeShapeType="1"/>
            </p:cNvSpPr>
            <p:nvPr/>
          </p:nvSpPr>
          <p:spPr bwMode="auto">
            <a:xfrm flipH="1" flipV="1">
              <a:off x="1430" y="228"/>
              <a:ext cx="916" cy="53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5490" name="Group 146"/>
          <p:cNvGrpSpPr>
            <a:grpSpLocks/>
          </p:cNvGrpSpPr>
          <p:nvPr/>
        </p:nvGrpSpPr>
        <p:grpSpPr bwMode="auto">
          <a:xfrm>
            <a:off x="323850" y="836613"/>
            <a:ext cx="5368925" cy="5662612"/>
            <a:chOff x="204" y="527"/>
            <a:chExt cx="3382" cy="3567"/>
          </a:xfrm>
        </p:grpSpPr>
        <p:sp>
          <p:nvSpPr>
            <p:cNvPr id="185491" name="Line 147"/>
            <p:cNvSpPr>
              <a:spLocks noChangeShapeType="1"/>
            </p:cNvSpPr>
            <p:nvPr/>
          </p:nvSpPr>
          <p:spPr bwMode="auto">
            <a:xfrm>
              <a:off x="204" y="527"/>
              <a:ext cx="1532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492" name="Line 148"/>
            <p:cNvSpPr>
              <a:spLocks noChangeShapeType="1"/>
            </p:cNvSpPr>
            <p:nvPr/>
          </p:nvSpPr>
          <p:spPr bwMode="auto">
            <a:xfrm>
              <a:off x="1736" y="527"/>
              <a:ext cx="0" cy="1754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493" name="Line 149"/>
            <p:cNvSpPr>
              <a:spLocks noChangeShapeType="1"/>
            </p:cNvSpPr>
            <p:nvPr/>
          </p:nvSpPr>
          <p:spPr bwMode="auto">
            <a:xfrm flipH="1">
              <a:off x="204" y="2281"/>
              <a:ext cx="1532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494" name="Line 150"/>
            <p:cNvSpPr>
              <a:spLocks noChangeShapeType="1"/>
            </p:cNvSpPr>
            <p:nvPr/>
          </p:nvSpPr>
          <p:spPr bwMode="auto">
            <a:xfrm flipV="1">
              <a:off x="204" y="527"/>
              <a:ext cx="0" cy="1754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495" name="Line 151"/>
            <p:cNvSpPr>
              <a:spLocks noChangeShapeType="1"/>
            </p:cNvSpPr>
            <p:nvPr/>
          </p:nvSpPr>
          <p:spPr bwMode="auto">
            <a:xfrm>
              <a:off x="204" y="2694"/>
              <a:ext cx="1532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496" name="Line 152"/>
            <p:cNvSpPr>
              <a:spLocks noChangeShapeType="1"/>
            </p:cNvSpPr>
            <p:nvPr/>
          </p:nvSpPr>
          <p:spPr bwMode="auto">
            <a:xfrm>
              <a:off x="1736" y="2694"/>
              <a:ext cx="0" cy="140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497" name="Line 153"/>
            <p:cNvSpPr>
              <a:spLocks noChangeShapeType="1"/>
            </p:cNvSpPr>
            <p:nvPr/>
          </p:nvSpPr>
          <p:spPr bwMode="auto">
            <a:xfrm flipH="1">
              <a:off x="204" y="4094"/>
              <a:ext cx="1532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498" name="Line 154"/>
            <p:cNvSpPr>
              <a:spLocks noChangeShapeType="1"/>
            </p:cNvSpPr>
            <p:nvPr/>
          </p:nvSpPr>
          <p:spPr bwMode="auto">
            <a:xfrm flipV="1">
              <a:off x="204" y="2694"/>
              <a:ext cx="0" cy="140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499" name="Line 155"/>
            <p:cNvSpPr>
              <a:spLocks noChangeShapeType="1"/>
            </p:cNvSpPr>
            <p:nvPr/>
          </p:nvSpPr>
          <p:spPr bwMode="auto">
            <a:xfrm>
              <a:off x="2186" y="527"/>
              <a:ext cx="0" cy="1754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500" name="Line 156"/>
            <p:cNvSpPr>
              <a:spLocks noChangeShapeType="1"/>
            </p:cNvSpPr>
            <p:nvPr/>
          </p:nvSpPr>
          <p:spPr bwMode="auto">
            <a:xfrm>
              <a:off x="2186" y="2281"/>
              <a:ext cx="1400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501" name="Line 157"/>
            <p:cNvSpPr>
              <a:spLocks noChangeShapeType="1"/>
            </p:cNvSpPr>
            <p:nvPr/>
          </p:nvSpPr>
          <p:spPr bwMode="auto">
            <a:xfrm flipV="1">
              <a:off x="3586" y="527"/>
              <a:ext cx="0" cy="1754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502" name="Line 158"/>
            <p:cNvSpPr>
              <a:spLocks noChangeShapeType="1"/>
            </p:cNvSpPr>
            <p:nvPr/>
          </p:nvSpPr>
          <p:spPr bwMode="auto">
            <a:xfrm flipH="1">
              <a:off x="2186" y="527"/>
              <a:ext cx="1400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503" name="Line 159"/>
            <p:cNvSpPr>
              <a:spLocks noChangeShapeType="1"/>
            </p:cNvSpPr>
            <p:nvPr/>
          </p:nvSpPr>
          <p:spPr bwMode="auto">
            <a:xfrm>
              <a:off x="204" y="2910"/>
              <a:ext cx="0" cy="481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8" name="Group 207"/>
          <p:cNvGrpSpPr>
            <a:grpSpLocks/>
          </p:cNvGrpSpPr>
          <p:nvPr/>
        </p:nvGrpSpPr>
        <p:grpSpPr bwMode="auto">
          <a:xfrm>
            <a:off x="6804248" y="659734"/>
            <a:ext cx="1728862" cy="2027002"/>
            <a:chOff x="3679" y="920"/>
            <a:chExt cx="945" cy="1108"/>
          </a:xfrm>
        </p:grpSpPr>
        <p:sp>
          <p:nvSpPr>
            <p:cNvPr id="29" name="Freeform 190"/>
            <p:cNvSpPr>
              <a:spLocks/>
            </p:cNvSpPr>
            <p:nvPr/>
          </p:nvSpPr>
          <p:spPr bwMode="auto">
            <a:xfrm>
              <a:off x="4060" y="920"/>
              <a:ext cx="564" cy="261"/>
            </a:xfrm>
            <a:custGeom>
              <a:avLst/>
              <a:gdLst>
                <a:gd name="T0" fmla="*/ 3948 w 3948"/>
                <a:gd name="T1" fmla="*/ 1825 h 1825"/>
                <a:gd name="T2" fmla="*/ 789 w 3948"/>
                <a:gd name="T3" fmla="*/ 0 h 1825"/>
                <a:gd name="T4" fmla="*/ 0 w 3948"/>
                <a:gd name="T5" fmla="*/ 456 h 18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948" h="1825">
                  <a:moveTo>
                    <a:pt x="3948" y="1825"/>
                  </a:moveTo>
                  <a:lnTo>
                    <a:pt x="789" y="0"/>
                  </a:lnTo>
                  <a:lnTo>
                    <a:pt x="0" y="456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" name="Freeform 191"/>
            <p:cNvSpPr>
              <a:spLocks/>
            </p:cNvSpPr>
            <p:nvPr/>
          </p:nvSpPr>
          <p:spPr bwMode="auto">
            <a:xfrm>
              <a:off x="4377" y="1181"/>
              <a:ext cx="247" cy="794"/>
            </a:xfrm>
            <a:custGeom>
              <a:avLst/>
              <a:gdLst>
                <a:gd name="T0" fmla="*/ 938 w 1728"/>
                <a:gd name="T1" fmla="*/ 457 h 5561"/>
                <a:gd name="T2" fmla="*/ 1728 w 1728"/>
                <a:gd name="T3" fmla="*/ 0 h 5561"/>
                <a:gd name="T4" fmla="*/ 1728 w 1728"/>
                <a:gd name="T5" fmla="*/ 4563 h 5561"/>
                <a:gd name="T6" fmla="*/ 0 w 1728"/>
                <a:gd name="T7" fmla="*/ 5561 h 5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28" h="5561">
                  <a:moveTo>
                    <a:pt x="938" y="457"/>
                  </a:moveTo>
                  <a:lnTo>
                    <a:pt x="1728" y="0"/>
                  </a:lnTo>
                  <a:lnTo>
                    <a:pt x="1728" y="4563"/>
                  </a:lnTo>
                  <a:lnTo>
                    <a:pt x="0" y="5561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" name="Freeform 192"/>
            <p:cNvSpPr>
              <a:spLocks/>
            </p:cNvSpPr>
            <p:nvPr/>
          </p:nvSpPr>
          <p:spPr bwMode="auto">
            <a:xfrm>
              <a:off x="4060" y="985"/>
              <a:ext cx="451" cy="440"/>
            </a:xfrm>
            <a:custGeom>
              <a:avLst/>
              <a:gdLst>
                <a:gd name="T0" fmla="*/ 0 w 3158"/>
                <a:gd name="T1" fmla="*/ 1255 h 3080"/>
                <a:gd name="T2" fmla="*/ 0 w 3158"/>
                <a:gd name="T3" fmla="*/ 0 h 3080"/>
                <a:gd name="T4" fmla="*/ 3158 w 3158"/>
                <a:gd name="T5" fmla="*/ 1826 h 3080"/>
                <a:gd name="T6" fmla="*/ 3158 w 3158"/>
                <a:gd name="T7" fmla="*/ 3080 h 30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58" h="3080">
                  <a:moveTo>
                    <a:pt x="0" y="1255"/>
                  </a:moveTo>
                  <a:lnTo>
                    <a:pt x="0" y="0"/>
                  </a:lnTo>
                  <a:lnTo>
                    <a:pt x="3158" y="1826"/>
                  </a:lnTo>
                  <a:lnTo>
                    <a:pt x="3158" y="308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" name="Freeform 193"/>
            <p:cNvSpPr>
              <a:spLocks/>
            </p:cNvSpPr>
            <p:nvPr/>
          </p:nvSpPr>
          <p:spPr bwMode="auto">
            <a:xfrm>
              <a:off x="3679" y="1164"/>
              <a:ext cx="832" cy="481"/>
            </a:xfrm>
            <a:custGeom>
              <a:avLst/>
              <a:gdLst>
                <a:gd name="T0" fmla="*/ 0 w 5824"/>
                <a:gd name="T1" fmla="*/ 3365 h 3365"/>
                <a:gd name="T2" fmla="*/ 2666 w 5824"/>
                <a:gd name="T3" fmla="*/ 0 h 3365"/>
                <a:gd name="T4" fmla="*/ 5824 w 5824"/>
                <a:gd name="T5" fmla="*/ 1825 h 3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824" h="3365">
                  <a:moveTo>
                    <a:pt x="0" y="3365"/>
                  </a:moveTo>
                  <a:lnTo>
                    <a:pt x="2666" y="0"/>
                  </a:lnTo>
                  <a:lnTo>
                    <a:pt x="5824" y="1825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" name="Freeform 194"/>
            <p:cNvSpPr>
              <a:spLocks/>
            </p:cNvSpPr>
            <p:nvPr/>
          </p:nvSpPr>
          <p:spPr bwMode="auto">
            <a:xfrm>
              <a:off x="4222" y="1425"/>
              <a:ext cx="289" cy="550"/>
            </a:xfrm>
            <a:custGeom>
              <a:avLst/>
              <a:gdLst>
                <a:gd name="T0" fmla="*/ 2023 w 2023"/>
                <a:gd name="T1" fmla="*/ 0 h 3850"/>
                <a:gd name="T2" fmla="*/ 1085 w 2023"/>
                <a:gd name="T3" fmla="*/ 1184 h 3850"/>
                <a:gd name="T4" fmla="*/ 1085 w 2023"/>
                <a:gd name="T5" fmla="*/ 3850 h 3850"/>
                <a:gd name="T6" fmla="*/ 0 w 2023"/>
                <a:gd name="T7" fmla="*/ 3222 h 38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3" h="3850">
                  <a:moveTo>
                    <a:pt x="2023" y="0"/>
                  </a:moveTo>
                  <a:lnTo>
                    <a:pt x="1085" y="1184"/>
                  </a:lnTo>
                  <a:lnTo>
                    <a:pt x="1085" y="3850"/>
                  </a:lnTo>
                  <a:lnTo>
                    <a:pt x="0" y="3222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" name="Line 195"/>
            <p:cNvSpPr>
              <a:spLocks noChangeShapeType="1"/>
            </p:cNvSpPr>
            <p:nvPr/>
          </p:nvSpPr>
          <p:spPr bwMode="auto">
            <a:xfrm>
              <a:off x="4222" y="1504"/>
              <a:ext cx="155" cy="9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" name="Freeform 196"/>
            <p:cNvSpPr>
              <a:spLocks/>
            </p:cNvSpPr>
            <p:nvPr/>
          </p:nvSpPr>
          <p:spPr bwMode="auto">
            <a:xfrm>
              <a:off x="3976" y="1504"/>
              <a:ext cx="246" cy="524"/>
            </a:xfrm>
            <a:custGeom>
              <a:avLst/>
              <a:gdLst>
                <a:gd name="T0" fmla="*/ 1728 w 1728"/>
                <a:gd name="T1" fmla="*/ 0 h 3664"/>
                <a:gd name="T2" fmla="*/ 1728 w 1728"/>
                <a:gd name="T3" fmla="*/ 2666 h 3664"/>
                <a:gd name="T4" fmla="*/ 0 w 1728"/>
                <a:gd name="T5" fmla="*/ 3664 h 3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28" h="3664">
                  <a:moveTo>
                    <a:pt x="1728" y="0"/>
                  </a:moveTo>
                  <a:lnTo>
                    <a:pt x="1728" y="2666"/>
                  </a:lnTo>
                  <a:lnTo>
                    <a:pt x="0" y="3664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" name="Line 197"/>
            <p:cNvSpPr>
              <a:spLocks noChangeShapeType="1"/>
            </p:cNvSpPr>
            <p:nvPr/>
          </p:nvSpPr>
          <p:spPr bwMode="auto">
            <a:xfrm flipV="1">
              <a:off x="3976" y="1504"/>
              <a:ext cx="246" cy="31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" name="Line 198"/>
            <p:cNvSpPr>
              <a:spLocks noChangeShapeType="1"/>
            </p:cNvSpPr>
            <p:nvPr/>
          </p:nvSpPr>
          <p:spPr bwMode="auto">
            <a:xfrm flipH="1" flipV="1">
              <a:off x="3905" y="1775"/>
              <a:ext cx="71" cy="4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" name="Line 199"/>
            <p:cNvSpPr>
              <a:spLocks noChangeShapeType="1"/>
            </p:cNvSpPr>
            <p:nvPr/>
          </p:nvSpPr>
          <p:spPr bwMode="auto">
            <a:xfrm flipV="1">
              <a:off x="3976" y="1816"/>
              <a:ext cx="0" cy="21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" name="Line 200"/>
            <p:cNvSpPr>
              <a:spLocks noChangeShapeType="1"/>
            </p:cNvSpPr>
            <p:nvPr/>
          </p:nvSpPr>
          <p:spPr bwMode="auto">
            <a:xfrm flipH="1" flipV="1">
              <a:off x="3905" y="1987"/>
              <a:ext cx="71" cy="4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" name="Freeform 201"/>
            <p:cNvSpPr>
              <a:spLocks/>
            </p:cNvSpPr>
            <p:nvPr/>
          </p:nvSpPr>
          <p:spPr bwMode="auto">
            <a:xfrm>
              <a:off x="3679" y="1645"/>
              <a:ext cx="71" cy="253"/>
            </a:xfrm>
            <a:custGeom>
              <a:avLst/>
              <a:gdLst>
                <a:gd name="T0" fmla="*/ 494 w 494"/>
                <a:gd name="T1" fmla="*/ 1768 h 1768"/>
                <a:gd name="T2" fmla="*/ 0 w 494"/>
                <a:gd name="T3" fmla="*/ 1483 h 1768"/>
                <a:gd name="T4" fmla="*/ 0 w 494"/>
                <a:gd name="T5" fmla="*/ 0 h 1768"/>
                <a:gd name="T6" fmla="*/ 494 w 494"/>
                <a:gd name="T7" fmla="*/ 285 h 17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4" h="1768">
                  <a:moveTo>
                    <a:pt x="494" y="1768"/>
                  </a:moveTo>
                  <a:lnTo>
                    <a:pt x="0" y="1483"/>
                  </a:lnTo>
                  <a:lnTo>
                    <a:pt x="0" y="0"/>
                  </a:lnTo>
                  <a:lnTo>
                    <a:pt x="494" y="285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" name="Line 202"/>
            <p:cNvSpPr>
              <a:spLocks noChangeShapeType="1"/>
            </p:cNvSpPr>
            <p:nvPr/>
          </p:nvSpPr>
          <p:spPr bwMode="auto">
            <a:xfrm>
              <a:off x="3905" y="1490"/>
              <a:ext cx="155" cy="8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" name="Line 203"/>
            <p:cNvSpPr>
              <a:spLocks noChangeShapeType="1"/>
            </p:cNvSpPr>
            <p:nvPr/>
          </p:nvSpPr>
          <p:spPr bwMode="auto">
            <a:xfrm>
              <a:off x="3905" y="1490"/>
              <a:ext cx="0" cy="2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" name="Freeform 204"/>
            <p:cNvSpPr>
              <a:spLocks/>
            </p:cNvSpPr>
            <p:nvPr/>
          </p:nvSpPr>
          <p:spPr bwMode="auto">
            <a:xfrm>
              <a:off x="3750" y="1490"/>
              <a:ext cx="155" cy="408"/>
            </a:xfrm>
            <a:custGeom>
              <a:avLst/>
              <a:gdLst>
                <a:gd name="T0" fmla="*/ 1085 w 1085"/>
                <a:gd name="T1" fmla="*/ 2226 h 2854"/>
                <a:gd name="T2" fmla="*/ 0 w 1085"/>
                <a:gd name="T3" fmla="*/ 2854 h 2854"/>
                <a:gd name="T4" fmla="*/ 0 w 1085"/>
                <a:gd name="T5" fmla="*/ 1371 h 2854"/>
                <a:gd name="T6" fmla="*/ 1085 w 1085"/>
                <a:gd name="T7" fmla="*/ 0 h 28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85" h="2854">
                  <a:moveTo>
                    <a:pt x="1085" y="2226"/>
                  </a:moveTo>
                  <a:lnTo>
                    <a:pt x="0" y="2854"/>
                  </a:lnTo>
                  <a:lnTo>
                    <a:pt x="0" y="1371"/>
                  </a:lnTo>
                  <a:lnTo>
                    <a:pt x="1085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" name="Line 205"/>
            <p:cNvSpPr>
              <a:spLocks noChangeShapeType="1"/>
            </p:cNvSpPr>
            <p:nvPr/>
          </p:nvSpPr>
          <p:spPr bwMode="auto">
            <a:xfrm>
              <a:off x="3905" y="1775"/>
              <a:ext cx="0" cy="21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" name="Line 206"/>
            <p:cNvSpPr>
              <a:spLocks noChangeShapeType="1"/>
            </p:cNvSpPr>
            <p:nvPr/>
          </p:nvSpPr>
          <p:spPr bwMode="auto">
            <a:xfrm flipH="1">
              <a:off x="3905" y="1579"/>
              <a:ext cx="155" cy="1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blinds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85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85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401" name="Text Box 9"/>
          <p:cNvSpPr txBox="1">
            <a:spLocks noChangeArrowheads="1"/>
          </p:cNvSpPr>
          <p:nvPr/>
        </p:nvSpPr>
        <p:spPr bwMode="auto">
          <a:xfrm>
            <a:off x="593725" y="-207963"/>
            <a:ext cx="184150" cy="4572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endParaRPr lang="zh-CN" altLang="zh-CN">
              <a:effectLst/>
            </a:endParaRPr>
          </a:p>
        </p:txBody>
      </p:sp>
      <p:sp>
        <p:nvSpPr>
          <p:cNvPr id="187423" name="Text Box 31"/>
          <p:cNvSpPr txBox="1">
            <a:spLocks noChangeArrowheads="1"/>
          </p:cNvSpPr>
          <p:nvPr/>
        </p:nvSpPr>
        <p:spPr bwMode="auto">
          <a:xfrm>
            <a:off x="7467600" y="0"/>
            <a:ext cx="16764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7C8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zh-CN" altLang="en-US" sz="3600" b="1">
                <a:solidFill>
                  <a:srgbClr val="FF0000"/>
                </a:solidFill>
                <a:effectLst/>
                <a:ea typeface="黑体" pitchFamily="2" charset="-122"/>
              </a:rPr>
              <a:t>步骤二</a:t>
            </a:r>
          </a:p>
        </p:txBody>
      </p:sp>
      <p:sp>
        <p:nvSpPr>
          <p:cNvPr id="187424" name="Text Box 32"/>
          <p:cNvSpPr txBox="1">
            <a:spLocks noChangeArrowheads="1"/>
          </p:cNvSpPr>
          <p:nvPr/>
        </p:nvSpPr>
        <p:spPr bwMode="auto">
          <a:xfrm>
            <a:off x="0" y="19050"/>
            <a:ext cx="91440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zh-CN" altLang="en-US" sz="40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40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2</a:t>
            </a:r>
            <a:r>
              <a:rPr lang="zh-CN" altLang="en-US" sz="40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：求作导向块的三视图</a:t>
            </a:r>
            <a:r>
              <a:rPr lang="zh-CN" altLang="en-US" sz="4000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。</a:t>
            </a:r>
          </a:p>
        </p:txBody>
      </p:sp>
      <p:grpSp>
        <p:nvGrpSpPr>
          <p:cNvPr id="187425" name="Group 33"/>
          <p:cNvGrpSpPr>
            <a:grpSpLocks/>
          </p:cNvGrpSpPr>
          <p:nvPr/>
        </p:nvGrpSpPr>
        <p:grpSpPr bwMode="auto">
          <a:xfrm>
            <a:off x="5790252" y="2794318"/>
            <a:ext cx="3041650" cy="3852862"/>
            <a:chOff x="3261" y="164"/>
            <a:chExt cx="1916" cy="2427"/>
          </a:xfrm>
        </p:grpSpPr>
        <p:sp>
          <p:nvSpPr>
            <p:cNvPr id="187426" name="Line 34"/>
            <p:cNvSpPr>
              <a:spLocks noChangeShapeType="1"/>
            </p:cNvSpPr>
            <p:nvPr/>
          </p:nvSpPr>
          <p:spPr bwMode="auto">
            <a:xfrm flipH="1" flipV="1">
              <a:off x="3261" y="2063"/>
              <a:ext cx="917" cy="528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7427" name="Line 35"/>
            <p:cNvSpPr>
              <a:spLocks noChangeShapeType="1"/>
            </p:cNvSpPr>
            <p:nvPr/>
          </p:nvSpPr>
          <p:spPr bwMode="auto">
            <a:xfrm flipH="1" flipV="1">
              <a:off x="4260" y="164"/>
              <a:ext cx="917" cy="53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7428" name="Line 36"/>
            <p:cNvSpPr>
              <a:spLocks noChangeShapeType="1"/>
            </p:cNvSpPr>
            <p:nvPr/>
          </p:nvSpPr>
          <p:spPr bwMode="auto">
            <a:xfrm>
              <a:off x="3261" y="1635"/>
              <a:ext cx="0" cy="428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7429" name="Line 37"/>
            <p:cNvSpPr>
              <a:spLocks noChangeShapeType="1"/>
            </p:cNvSpPr>
            <p:nvPr/>
          </p:nvSpPr>
          <p:spPr bwMode="auto">
            <a:xfrm flipH="1">
              <a:off x="4035" y="164"/>
              <a:ext cx="225" cy="136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7430" name="Freeform 38"/>
            <p:cNvSpPr>
              <a:spLocks/>
            </p:cNvSpPr>
            <p:nvPr/>
          </p:nvSpPr>
          <p:spPr bwMode="auto">
            <a:xfrm>
              <a:off x="3261" y="661"/>
              <a:ext cx="1916" cy="1930"/>
            </a:xfrm>
            <a:custGeom>
              <a:avLst/>
              <a:gdLst>
                <a:gd name="T0" fmla="*/ 2811 w 3192"/>
                <a:gd name="T1" fmla="*/ 275 h 3220"/>
                <a:gd name="T2" fmla="*/ 3192 w 3192"/>
                <a:gd name="T3" fmla="*/ 56 h 3220"/>
                <a:gd name="T4" fmla="*/ 3192 w 3192"/>
                <a:gd name="T5" fmla="*/ 2256 h 3220"/>
                <a:gd name="T6" fmla="*/ 1524 w 3192"/>
                <a:gd name="T7" fmla="*/ 3220 h 3220"/>
                <a:gd name="T8" fmla="*/ 1524 w 3192"/>
                <a:gd name="T9" fmla="*/ 2504 h 3220"/>
                <a:gd name="T10" fmla="*/ 0 w 3192"/>
                <a:gd name="T11" fmla="*/ 1624 h 3220"/>
                <a:gd name="T12" fmla="*/ 1286 w 3192"/>
                <a:gd name="T13" fmla="*/ 0 h 3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92" h="3220">
                  <a:moveTo>
                    <a:pt x="2811" y="275"/>
                  </a:moveTo>
                  <a:lnTo>
                    <a:pt x="3192" y="56"/>
                  </a:lnTo>
                  <a:lnTo>
                    <a:pt x="3192" y="2256"/>
                  </a:lnTo>
                  <a:lnTo>
                    <a:pt x="1524" y="3220"/>
                  </a:lnTo>
                  <a:lnTo>
                    <a:pt x="1524" y="2504"/>
                  </a:lnTo>
                  <a:lnTo>
                    <a:pt x="0" y="1624"/>
                  </a:lnTo>
                  <a:lnTo>
                    <a:pt x="1286" y="0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7431" name="Line 39"/>
            <p:cNvSpPr>
              <a:spLocks noChangeShapeType="1"/>
            </p:cNvSpPr>
            <p:nvPr/>
          </p:nvSpPr>
          <p:spPr bwMode="auto">
            <a:xfrm flipH="1">
              <a:off x="4178" y="1189"/>
              <a:ext cx="767" cy="974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7432" name="Line 40"/>
            <p:cNvSpPr>
              <a:spLocks noChangeShapeType="1"/>
            </p:cNvSpPr>
            <p:nvPr/>
          </p:nvSpPr>
          <p:spPr bwMode="auto">
            <a:xfrm>
              <a:off x="4035" y="661"/>
              <a:ext cx="910" cy="528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7433" name="Freeform 41"/>
            <p:cNvSpPr>
              <a:spLocks/>
            </p:cNvSpPr>
            <p:nvPr/>
          </p:nvSpPr>
          <p:spPr bwMode="auto">
            <a:xfrm>
              <a:off x="4035" y="300"/>
              <a:ext cx="910" cy="889"/>
            </a:xfrm>
            <a:custGeom>
              <a:avLst/>
              <a:gdLst>
                <a:gd name="T0" fmla="*/ 0 w 1525"/>
                <a:gd name="T1" fmla="*/ 605 h 1486"/>
                <a:gd name="T2" fmla="*/ 0 w 1525"/>
                <a:gd name="T3" fmla="*/ 0 h 1486"/>
                <a:gd name="T4" fmla="*/ 1525 w 1525"/>
                <a:gd name="T5" fmla="*/ 880 h 1486"/>
                <a:gd name="T6" fmla="*/ 1525 w 1525"/>
                <a:gd name="T7" fmla="*/ 1486 h 1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25" h="1486">
                  <a:moveTo>
                    <a:pt x="0" y="605"/>
                  </a:moveTo>
                  <a:lnTo>
                    <a:pt x="0" y="0"/>
                  </a:lnTo>
                  <a:lnTo>
                    <a:pt x="1525" y="880"/>
                  </a:lnTo>
                  <a:lnTo>
                    <a:pt x="1525" y="1486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7484" name="Group 92"/>
          <p:cNvGrpSpPr>
            <a:grpSpLocks/>
          </p:cNvGrpSpPr>
          <p:nvPr/>
        </p:nvGrpSpPr>
        <p:grpSpPr bwMode="auto">
          <a:xfrm>
            <a:off x="323850" y="836613"/>
            <a:ext cx="5368925" cy="5662612"/>
            <a:chOff x="204" y="527"/>
            <a:chExt cx="3382" cy="3567"/>
          </a:xfrm>
        </p:grpSpPr>
        <p:sp>
          <p:nvSpPr>
            <p:cNvPr id="187485" name="Line 93"/>
            <p:cNvSpPr>
              <a:spLocks noChangeShapeType="1"/>
            </p:cNvSpPr>
            <p:nvPr/>
          </p:nvSpPr>
          <p:spPr bwMode="auto">
            <a:xfrm>
              <a:off x="204" y="527"/>
              <a:ext cx="153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7486" name="Line 94"/>
            <p:cNvSpPr>
              <a:spLocks noChangeShapeType="1"/>
            </p:cNvSpPr>
            <p:nvPr/>
          </p:nvSpPr>
          <p:spPr bwMode="auto">
            <a:xfrm>
              <a:off x="1736" y="527"/>
              <a:ext cx="0" cy="175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7487" name="Line 95"/>
            <p:cNvSpPr>
              <a:spLocks noChangeShapeType="1"/>
            </p:cNvSpPr>
            <p:nvPr/>
          </p:nvSpPr>
          <p:spPr bwMode="auto">
            <a:xfrm flipH="1">
              <a:off x="204" y="2281"/>
              <a:ext cx="153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7488" name="Line 96"/>
            <p:cNvSpPr>
              <a:spLocks noChangeShapeType="1"/>
            </p:cNvSpPr>
            <p:nvPr/>
          </p:nvSpPr>
          <p:spPr bwMode="auto">
            <a:xfrm flipV="1">
              <a:off x="204" y="527"/>
              <a:ext cx="0" cy="175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7489" name="Line 97"/>
            <p:cNvSpPr>
              <a:spLocks noChangeShapeType="1"/>
            </p:cNvSpPr>
            <p:nvPr/>
          </p:nvSpPr>
          <p:spPr bwMode="auto">
            <a:xfrm>
              <a:off x="204" y="2694"/>
              <a:ext cx="153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7490" name="Line 98"/>
            <p:cNvSpPr>
              <a:spLocks noChangeShapeType="1"/>
            </p:cNvSpPr>
            <p:nvPr/>
          </p:nvSpPr>
          <p:spPr bwMode="auto">
            <a:xfrm>
              <a:off x="1736" y="2694"/>
              <a:ext cx="0" cy="140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7491" name="Line 99"/>
            <p:cNvSpPr>
              <a:spLocks noChangeShapeType="1"/>
            </p:cNvSpPr>
            <p:nvPr/>
          </p:nvSpPr>
          <p:spPr bwMode="auto">
            <a:xfrm flipH="1">
              <a:off x="204" y="4094"/>
              <a:ext cx="153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7492" name="Line 100"/>
            <p:cNvSpPr>
              <a:spLocks noChangeShapeType="1"/>
            </p:cNvSpPr>
            <p:nvPr/>
          </p:nvSpPr>
          <p:spPr bwMode="auto">
            <a:xfrm flipV="1">
              <a:off x="204" y="2694"/>
              <a:ext cx="0" cy="140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7493" name="Line 101"/>
            <p:cNvSpPr>
              <a:spLocks noChangeShapeType="1"/>
            </p:cNvSpPr>
            <p:nvPr/>
          </p:nvSpPr>
          <p:spPr bwMode="auto">
            <a:xfrm>
              <a:off x="2186" y="527"/>
              <a:ext cx="0" cy="175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7494" name="Line 102"/>
            <p:cNvSpPr>
              <a:spLocks noChangeShapeType="1"/>
            </p:cNvSpPr>
            <p:nvPr/>
          </p:nvSpPr>
          <p:spPr bwMode="auto">
            <a:xfrm>
              <a:off x="2186" y="2281"/>
              <a:ext cx="140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7495" name="Line 103"/>
            <p:cNvSpPr>
              <a:spLocks noChangeShapeType="1"/>
            </p:cNvSpPr>
            <p:nvPr/>
          </p:nvSpPr>
          <p:spPr bwMode="auto">
            <a:xfrm flipV="1">
              <a:off x="3586" y="527"/>
              <a:ext cx="0" cy="175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7496" name="Line 104"/>
            <p:cNvSpPr>
              <a:spLocks noChangeShapeType="1"/>
            </p:cNvSpPr>
            <p:nvPr/>
          </p:nvSpPr>
          <p:spPr bwMode="auto">
            <a:xfrm flipH="1">
              <a:off x="2186" y="527"/>
              <a:ext cx="140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7497" name="Line 105"/>
            <p:cNvSpPr>
              <a:spLocks noChangeShapeType="1"/>
            </p:cNvSpPr>
            <p:nvPr/>
          </p:nvSpPr>
          <p:spPr bwMode="auto">
            <a:xfrm>
              <a:off x="204" y="2910"/>
              <a:ext cx="0" cy="48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87498" name="Line 106"/>
          <p:cNvSpPr>
            <a:spLocks noChangeShapeType="1"/>
          </p:cNvSpPr>
          <p:nvPr/>
        </p:nvSpPr>
        <p:spPr bwMode="auto">
          <a:xfrm>
            <a:off x="2203450" y="836613"/>
            <a:ext cx="0" cy="771525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7499" name="Line 107"/>
          <p:cNvSpPr>
            <a:spLocks noChangeShapeType="1"/>
          </p:cNvSpPr>
          <p:nvPr/>
        </p:nvSpPr>
        <p:spPr bwMode="auto">
          <a:xfrm flipV="1">
            <a:off x="323850" y="1608138"/>
            <a:ext cx="1879600" cy="1108075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7500" name="Line 108"/>
          <p:cNvSpPr>
            <a:spLocks noChangeShapeType="1"/>
          </p:cNvSpPr>
          <p:nvPr/>
        </p:nvSpPr>
        <p:spPr bwMode="auto">
          <a:xfrm>
            <a:off x="323850" y="836613"/>
            <a:ext cx="1879600" cy="0"/>
          </a:xfrm>
          <a:prstGeom prst="line">
            <a:avLst/>
          </a:prstGeom>
          <a:noFill/>
          <a:ln w="571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7501" name="Line 109"/>
          <p:cNvSpPr>
            <a:spLocks noChangeShapeType="1"/>
          </p:cNvSpPr>
          <p:nvPr/>
        </p:nvSpPr>
        <p:spPr bwMode="auto">
          <a:xfrm>
            <a:off x="323850" y="836613"/>
            <a:ext cx="0" cy="1879600"/>
          </a:xfrm>
          <a:prstGeom prst="line">
            <a:avLst/>
          </a:prstGeom>
          <a:noFill/>
          <a:ln w="571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7502" name="Line 110"/>
          <p:cNvSpPr>
            <a:spLocks noChangeShapeType="1"/>
          </p:cNvSpPr>
          <p:nvPr/>
        </p:nvSpPr>
        <p:spPr bwMode="auto">
          <a:xfrm>
            <a:off x="2203450" y="4276725"/>
            <a:ext cx="0" cy="2222500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7503" name="Line 111"/>
          <p:cNvSpPr>
            <a:spLocks noChangeShapeType="1"/>
          </p:cNvSpPr>
          <p:nvPr/>
        </p:nvSpPr>
        <p:spPr bwMode="auto">
          <a:xfrm>
            <a:off x="2203450" y="1608138"/>
            <a:ext cx="0" cy="2668587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7504" name="Line 112"/>
          <p:cNvSpPr>
            <a:spLocks noChangeShapeType="1"/>
          </p:cNvSpPr>
          <p:nvPr/>
        </p:nvSpPr>
        <p:spPr bwMode="auto">
          <a:xfrm>
            <a:off x="3470275" y="1608138"/>
            <a:ext cx="2222500" cy="0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7505" name="Line 113"/>
          <p:cNvSpPr>
            <a:spLocks noChangeShapeType="1"/>
          </p:cNvSpPr>
          <p:nvPr/>
        </p:nvSpPr>
        <p:spPr bwMode="auto">
          <a:xfrm>
            <a:off x="2203450" y="1608138"/>
            <a:ext cx="1266825" cy="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7506" name="Line 114"/>
          <p:cNvSpPr>
            <a:spLocks noChangeShapeType="1"/>
          </p:cNvSpPr>
          <p:nvPr/>
        </p:nvSpPr>
        <p:spPr bwMode="auto">
          <a:xfrm>
            <a:off x="323850" y="2716213"/>
            <a:ext cx="3146425" cy="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7507" name="Line 115"/>
          <p:cNvSpPr>
            <a:spLocks noChangeShapeType="1"/>
          </p:cNvSpPr>
          <p:nvPr/>
        </p:nvSpPr>
        <p:spPr bwMode="auto">
          <a:xfrm>
            <a:off x="3470275" y="2716213"/>
            <a:ext cx="2222500" cy="0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38" name="Group 207"/>
          <p:cNvGrpSpPr>
            <a:grpSpLocks/>
          </p:cNvGrpSpPr>
          <p:nvPr/>
        </p:nvGrpSpPr>
        <p:grpSpPr bwMode="auto">
          <a:xfrm>
            <a:off x="6804248" y="659734"/>
            <a:ext cx="1728862" cy="2027002"/>
            <a:chOff x="3679" y="920"/>
            <a:chExt cx="945" cy="1108"/>
          </a:xfrm>
        </p:grpSpPr>
        <p:sp>
          <p:nvSpPr>
            <p:cNvPr id="39" name="Freeform 190"/>
            <p:cNvSpPr>
              <a:spLocks/>
            </p:cNvSpPr>
            <p:nvPr/>
          </p:nvSpPr>
          <p:spPr bwMode="auto">
            <a:xfrm>
              <a:off x="4060" y="920"/>
              <a:ext cx="564" cy="261"/>
            </a:xfrm>
            <a:custGeom>
              <a:avLst/>
              <a:gdLst>
                <a:gd name="T0" fmla="*/ 3948 w 3948"/>
                <a:gd name="T1" fmla="*/ 1825 h 1825"/>
                <a:gd name="T2" fmla="*/ 789 w 3948"/>
                <a:gd name="T3" fmla="*/ 0 h 1825"/>
                <a:gd name="T4" fmla="*/ 0 w 3948"/>
                <a:gd name="T5" fmla="*/ 456 h 18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948" h="1825">
                  <a:moveTo>
                    <a:pt x="3948" y="1825"/>
                  </a:moveTo>
                  <a:lnTo>
                    <a:pt x="789" y="0"/>
                  </a:lnTo>
                  <a:lnTo>
                    <a:pt x="0" y="456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" name="Freeform 191"/>
            <p:cNvSpPr>
              <a:spLocks/>
            </p:cNvSpPr>
            <p:nvPr/>
          </p:nvSpPr>
          <p:spPr bwMode="auto">
            <a:xfrm>
              <a:off x="4377" y="1181"/>
              <a:ext cx="247" cy="794"/>
            </a:xfrm>
            <a:custGeom>
              <a:avLst/>
              <a:gdLst>
                <a:gd name="T0" fmla="*/ 938 w 1728"/>
                <a:gd name="T1" fmla="*/ 457 h 5561"/>
                <a:gd name="T2" fmla="*/ 1728 w 1728"/>
                <a:gd name="T3" fmla="*/ 0 h 5561"/>
                <a:gd name="T4" fmla="*/ 1728 w 1728"/>
                <a:gd name="T5" fmla="*/ 4563 h 5561"/>
                <a:gd name="T6" fmla="*/ 0 w 1728"/>
                <a:gd name="T7" fmla="*/ 5561 h 5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28" h="5561">
                  <a:moveTo>
                    <a:pt x="938" y="457"/>
                  </a:moveTo>
                  <a:lnTo>
                    <a:pt x="1728" y="0"/>
                  </a:lnTo>
                  <a:lnTo>
                    <a:pt x="1728" y="4563"/>
                  </a:lnTo>
                  <a:lnTo>
                    <a:pt x="0" y="5561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" name="Freeform 192"/>
            <p:cNvSpPr>
              <a:spLocks/>
            </p:cNvSpPr>
            <p:nvPr/>
          </p:nvSpPr>
          <p:spPr bwMode="auto">
            <a:xfrm>
              <a:off x="4060" y="985"/>
              <a:ext cx="451" cy="440"/>
            </a:xfrm>
            <a:custGeom>
              <a:avLst/>
              <a:gdLst>
                <a:gd name="T0" fmla="*/ 0 w 3158"/>
                <a:gd name="T1" fmla="*/ 1255 h 3080"/>
                <a:gd name="T2" fmla="*/ 0 w 3158"/>
                <a:gd name="T3" fmla="*/ 0 h 3080"/>
                <a:gd name="T4" fmla="*/ 3158 w 3158"/>
                <a:gd name="T5" fmla="*/ 1826 h 3080"/>
                <a:gd name="T6" fmla="*/ 3158 w 3158"/>
                <a:gd name="T7" fmla="*/ 3080 h 30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58" h="3080">
                  <a:moveTo>
                    <a:pt x="0" y="1255"/>
                  </a:moveTo>
                  <a:lnTo>
                    <a:pt x="0" y="0"/>
                  </a:lnTo>
                  <a:lnTo>
                    <a:pt x="3158" y="1826"/>
                  </a:lnTo>
                  <a:lnTo>
                    <a:pt x="3158" y="308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" name="Freeform 193"/>
            <p:cNvSpPr>
              <a:spLocks/>
            </p:cNvSpPr>
            <p:nvPr/>
          </p:nvSpPr>
          <p:spPr bwMode="auto">
            <a:xfrm>
              <a:off x="3679" y="1164"/>
              <a:ext cx="832" cy="481"/>
            </a:xfrm>
            <a:custGeom>
              <a:avLst/>
              <a:gdLst>
                <a:gd name="T0" fmla="*/ 0 w 5824"/>
                <a:gd name="T1" fmla="*/ 3365 h 3365"/>
                <a:gd name="T2" fmla="*/ 2666 w 5824"/>
                <a:gd name="T3" fmla="*/ 0 h 3365"/>
                <a:gd name="T4" fmla="*/ 5824 w 5824"/>
                <a:gd name="T5" fmla="*/ 1825 h 3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824" h="3365">
                  <a:moveTo>
                    <a:pt x="0" y="3365"/>
                  </a:moveTo>
                  <a:lnTo>
                    <a:pt x="2666" y="0"/>
                  </a:lnTo>
                  <a:lnTo>
                    <a:pt x="5824" y="1825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" name="Freeform 194"/>
            <p:cNvSpPr>
              <a:spLocks/>
            </p:cNvSpPr>
            <p:nvPr/>
          </p:nvSpPr>
          <p:spPr bwMode="auto">
            <a:xfrm>
              <a:off x="4222" y="1425"/>
              <a:ext cx="289" cy="550"/>
            </a:xfrm>
            <a:custGeom>
              <a:avLst/>
              <a:gdLst>
                <a:gd name="T0" fmla="*/ 2023 w 2023"/>
                <a:gd name="T1" fmla="*/ 0 h 3850"/>
                <a:gd name="T2" fmla="*/ 1085 w 2023"/>
                <a:gd name="T3" fmla="*/ 1184 h 3850"/>
                <a:gd name="T4" fmla="*/ 1085 w 2023"/>
                <a:gd name="T5" fmla="*/ 3850 h 3850"/>
                <a:gd name="T6" fmla="*/ 0 w 2023"/>
                <a:gd name="T7" fmla="*/ 3222 h 38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3" h="3850">
                  <a:moveTo>
                    <a:pt x="2023" y="0"/>
                  </a:moveTo>
                  <a:lnTo>
                    <a:pt x="1085" y="1184"/>
                  </a:lnTo>
                  <a:lnTo>
                    <a:pt x="1085" y="3850"/>
                  </a:lnTo>
                  <a:lnTo>
                    <a:pt x="0" y="3222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" name="Line 195"/>
            <p:cNvSpPr>
              <a:spLocks noChangeShapeType="1"/>
            </p:cNvSpPr>
            <p:nvPr/>
          </p:nvSpPr>
          <p:spPr bwMode="auto">
            <a:xfrm>
              <a:off x="4222" y="1504"/>
              <a:ext cx="155" cy="9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" name="Freeform 196"/>
            <p:cNvSpPr>
              <a:spLocks/>
            </p:cNvSpPr>
            <p:nvPr/>
          </p:nvSpPr>
          <p:spPr bwMode="auto">
            <a:xfrm>
              <a:off x="3976" y="1504"/>
              <a:ext cx="246" cy="524"/>
            </a:xfrm>
            <a:custGeom>
              <a:avLst/>
              <a:gdLst>
                <a:gd name="T0" fmla="*/ 1728 w 1728"/>
                <a:gd name="T1" fmla="*/ 0 h 3664"/>
                <a:gd name="T2" fmla="*/ 1728 w 1728"/>
                <a:gd name="T3" fmla="*/ 2666 h 3664"/>
                <a:gd name="T4" fmla="*/ 0 w 1728"/>
                <a:gd name="T5" fmla="*/ 3664 h 3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28" h="3664">
                  <a:moveTo>
                    <a:pt x="1728" y="0"/>
                  </a:moveTo>
                  <a:lnTo>
                    <a:pt x="1728" y="2666"/>
                  </a:lnTo>
                  <a:lnTo>
                    <a:pt x="0" y="3664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" name="Line 197"/>
            <p:cNvSpPr>
              <a:spLocks noChangeShapeType="1"/>
            </p:cNvSpPr>
            <p:nvPr/>
          </p:nvSpPr>
          <p:spPr bwMode="auto">
            <a:xfrm flipV="1">
              <a:off x="3976" y="1504"/>
              <a:ext cx="246" cy="31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" name="Line 198"/>
            <p:cNvSpPr>
              <a:spLocks noChangeShapeType="1"/>
            </p:cNvSpPr>
            <p:nvPr/>
          </p:nvSpPr>
          <p:spPr bwMode="auto">
            <a:xfrm flipH="1" flipV="1">
              <a:off x="3905" y="1775"/>
              <a:ext cx="71" cy="4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" name="Line 199"/>
            <p:cNvSpPr>
              <a:spLocks noChangeShapeType="1"/>
            </p:cNvSpPr>
            <p:nvPr/>
          </p:nvSpPr>
          <p:spPr bwMode="auto">
            <a:xfrm flipV="1">
              <a:off x="3976" y="1816"/>
              <a:ext cx="0" cy="21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9" name="Line 200"/>
            <p:cNvSpPr>
              <a:spLocks noChangeShapeType="1"/>
            </p:cNvSpPr>
            <p:nvPr/>
          </p:nvSpPr>
          <p:spPr bwMode="auto">
            <a:xfrm flipH="1" flipV="1">
              <a:off x="3905" y="1987"/>
              <a:ext cx="71" cy="4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0" name="Freeform 201"/>
            <p:cNvSpPr>
              <a:spLocks/>
            </p:cNvSpPr>
            <p:nvPr/>
          </p:nvSpPr>
          <p:spPr bwMode="auto">
            <a:xfrm>
              <a:off x="3679" y="1645"/>
              <a:ext cx="71" cy="253"/>
            </a:xfrm>
            <a:custGeom>
              <a:avLst/>
              <a:gdLst>
                <a:gd name="T0" fmla="*/ 494 w 494"/>
                <a:gd name="T1" fmla="*/ 1768 h 1768"/>
                <a:gd name="T2" fmla="*/ 0 w 494"/>
                <a:gd name="T3" fmla="*/ 1483 h 1768"/>
                <a:gd name="T4" fmla="*/ 0 w 494"/>
                <a:gd name="T5" fmla="*/ 0 h 1768"/>
                <a:gd name="T6" fmla="*/ 494 w 494"/>
                <a:gd name="T7" fmla="*/ 285 h 17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4" h="1768">
                  <a:moveTo>
                    <a:pt x="494" y="1768"/>
                  </a:moveTo>
                  <a:lnTo>
                    <a:pt x="0" y="1483"/>
                  </a:lnTo>
                  <a:lnTo>
                    <a:pt x="0" y="0"/>
                  </a:lnTo>
                  <a:lnTo>
                    <a:pt x="494" y="285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" name="Line 202"/>
            <p:cNvSpPr>
              <a:spLocks noChangeShapeType="1"/>
            </p:cNvSpPr>
            <p:nvPr/>
          </p:nvSpPr>
          <p:spPr bwMode="auto">
            <a:xfrm>
              <a:off x="3905" y="1490"/>
              <a:ext cx="155" cy="8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" name="Line 203"/>
            <p:cNvSpPr>
              <a:spLocks noChangeShapeType="1"/>
            </p:cNvSpPr>
            <p:nvPr/>
          </p:nvSpPr>
          <p:spPr bwMode="auto">
            <a:xfrm>
              <a:off x="3905" y="1490"/>
              <a:ext cx="0" cy="2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3" name="Freeform 204"/>
            <p:cNvSpPr>
              <a:spLocks/>
            </p:cNvSpPr>
            <p:nvPr/>
          </p:nvSpPr>
          <p:spPr bwMode="auto">
            <a:xfrm>
              <a:off x="3750" y="1490"/>
              <a:ext cx="155" cy="408"/>
            </a:xfrm>
            <a:custGeom>
              <a:avLst/>
              <a:gdLst>
                <a:gd name="T0" fmla="*/ 1085 w 1085"/>
                <a:gd name="T1" fmla="*/ 2226 h 2854"/>
                <a:gd name="T2" fmla="*/ 0 w 1085"/>
                <a:gd name="T3" fmla="*/ 2854 h 2854"/>
                <a:gd name="T4" fmla="*/ 0 w 1085"/>
                <a:gd name="T5" fmla="*/ 1371 h 2854"/>
                <a:gd name="T6" fmla="*/ 1085 w 1085"/>
                <a:gd name="T7" fmla="*/ 0 h 28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85" h="2854">
                  <a:moveTo>
                    <a:pt x="1085" y="2226"/>
                  </a:moveTo>
                  <a:lnTo>
                    <a:pt x="0" y="2854"/>
                  </a:lnTo>
                  <a:lnTo>
                    <a:pt x="0" y="1371"/>
                  </a:lnTo>
                  <a:lnTo>
                    <a:pt x="1085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" name="Line 205"/>
            <p:cNvSpPr>
              <a:spLocks noChangeShapeType="1"/>
            </p:cNvSpPr>
            <p:nvPr/>
          </p:nvSpPr>
          <p:spPr bwMode="auto">
            <a:xfrm>
              <a:off x="3905" y="1775"/>
              <a:ext cx="0" cy="21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" name="Line 206"/>
            <p:cNvSpPr>
              <a:spLocks noChangeShapeType="1"/>
            </p:cNvSpPr>
            <p:nvPr/>
          </p:nvSpPr>
          <p:spPr bwMode="auto">
            <a:xfrm flipH="1">
              <a:off x="3905" y="1579"/>
              <a:ext cx="155" cy="1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56" name="Group 76"/>
          <p:cNvGrpSpPr>
            <a:grpSpLocks/>
          </p:cNvGrpSpPr>
          <p:nvPr/>
        </p:nvGrpSpPr>
        <p:grpSpPr bwMode="auto">
          <a:xfrm>
            <a:off x="5796136" y="2792730"/>
            <a:ext cx="3040062" cy="3852863"/>
            <a:chOff x="431" y="228"/>
            <a:chExt cx="1915" cy="2427"/>
          </a:xfrm>
        </p:grpSpPr>
        <p:sp>
          <p:nvSpPr>
            <p:cNvPr id="57" name="Line 77"/>
            <p:cNvSpPr>
              <a:spLocks noChangeShapeType="1"/>
            </p:cNvSpPr>
            <p:nvPr/>
          </p:nvSpPr>
          <p:spPr bwMode="auto">
            <a:xfrm>
              <a:off x="431" y="807"/>
              <a:ext cx="0" cy="1318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" name="Line 78"/>
            <p:cNvSpPr>
              <a:spLocks noChangeShapeType="1"/>
            </p:cNvSpPr>
            <p:nvPr/>
          </p:nvSpPr>
          <p:spPr bwMode="auto">
            <a:xfrm>
              <a:off x="2346" y="758"/>
              <a:ext cx="0" cy="1317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" name="Freeform 79"/>
            <p:cNvSpPr>
              <a:spLocks/>
            </p:cNvSpPr>
            <p:nvPr/>
          </p:nvSpPr>
          <p:spPr bwMode="auto">
            <a:xfrm>
              <a:off x="431" y="1337"/>
              <a:ext cx="915" cy="1318"/>
            </a:xfrm>
            <a:custGeom>
              <a:avLst/>
              <a:gdLst>
                <a:gd name="T0" fmla="*/ 1525 w 1525"/>
                <a:gd name="T1" fmla="*/ 0 h 2200"/>
                <a:gd name="T2" fmla="*/ 1525 w 1525"/>
                <a:gd name="T3" fmla="*/ 2200 h 2200"/>
                <a:gd name="T4" fmla="*/ 0 w 1525"/>
                <a:gd name="T5" fmla="*/ 1320 h 2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25" h="2200">
                  <a:moveTo>
                    <a:pt x="1525" y="0"/>
                  </a:moveTo>
                  <a:lnTo>
                    <a:pt x="1525" y="2200"/>
                  </a:lnTo>
                  <a:lnTo>
                    <a:pt x="0" y="1320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0" name="Line 80"/>
            <p:cNvSpPr>
              <a:spLocks noChangeShapeType="1"/>
            </p:cNvSpPr>
            <p:nvPr/>
          </p:nvSpPr>
          <p:spPr bwMode="auto">
            <a:xfrm flipH="1">
              <a:off x="1346" y="2075"/>
              <a:ext cx="1000" cy="58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" name="Line 81"/>
            <p:cNvSpPr>
              <a:spLocks noChangeShapeType="1"/>
            </p:cNvSpPr>
            <p:nvPr/>
          </p:nvSpPr>
          <p:spPr bwMode="auto">
            <a:xfrm flipV="1">
              <a:off x="1346" y="758"/>
              <a:ext cx="1000" cy="579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" name="Line 82"/>
            <p:cNvSpPr>
              <a:spLocks noChangeShapeType="1"/>
            </p:cNvSpPr>
            <p:nvPr/>
          </p:nvSpPr>
          <p:spPr bwMode="auto">
            <a:xfrm>
              <a:off x="431" y="807"/>
              <a:ext cx="915" cy="53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" name="Line 83"/>
            <p:cNvSpPr>
              <a:spLocks noChangeShapeType="1"/>
            </p:cNvSpPr>
            <p:nvPr/>
          </p:nvSpPr>
          <p:spPr bwMode="auto">
            <a:xfrm flipH="1">
              <a:off x="431" y="228"/>
              <a:ext cx="999" cy="579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" name="Line 84"/>
            <p:cNvSpPr>
              <a:spLocks noChangeShapeType="1"/>
            </p:cNvSpPr>
            <p:nvPr/>
          </p:nvSpPr>
          <p:spPr bwMode="auto">
            <a:xfrm flipH="1" flipV="1">
              <a:off x="1430" y="228"/>
              <a:ext cx="916" cy="53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" name="组合 3"/>
          <p:cNvGrpSpPr/>
          <p:nvPr/>
        </p:nvGrpSpPr>
        <p:grpSpPr>
          <a:xfrm>
            <a:off x="5797556" y="3019812"/>
            <a:ext cx="2697165" cy="2945478"/>
            <a:chOff x="5797556" y="3019812"/>
            <a:chExt cx="2697165" cy="2945478"/>
          </a:xfrm>
        </p:grpSpPr>
        <p:sp>
          <p:nvSpPr>
            <p:cNvPr id="68" name="Line 40"/>
            <p:cNvSpPr>
              <a:spLocks noChangeShapeType="1"/>
            </p:cNvSpPr>
            <p:nvPr/>
          </p:nvSpPr>
          <p:spPr bwMode="auto">
            <a:xfrm>
              <a:off x="7050096" y="3019812"/>
              <a:ext cx="1444625" cy="83820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3" name="组合 2"/>
            <p:cNvGrpSpPr/>
            <p:nvPr/>
          </p:nvGrpSpPr>
          <p:grpSpPr>
            <a:xfrm>
              <a:off x="5797556" y="3021648"/>
              <a:ext cx="2678114" cy="2943642"/>
              <a:chOff x="5797556" y="3021648"/>
              <a:chExt cx="2678114" cy="2943642"/>
            </a:xfrm>
          </p:grpSpPr>
          <p:sp>
            <p:nvSpPr>
              <p:cNvPr id="66" name="Line 34"/>
              <p:cNvSpPr>
                <a:spLocks noChangeShapeType="1"/>
              </p:cNvSpPr>
              <p:nvPr/>
            </p:nvSpPr>
            <p:spPr bwMode="auto">
              <a:xfrm flipH="1" flipV="1">
                <a:off x="5797556" y="5127090"/>
                <a:ext cx="1455738" cy="838200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7" name="Line 39"/>
              <p:cNvSpPr>
                <a:spLocks noChangeShapeType="1"/>
              </p:cNvSpPr>
              <p:nvPr/>
            </p:nvSpPr>
            <p:spPr bwMode="auto">
              <a:xfrm flipH="1">
                <a:off x="7258057" y="4401498"/>
                <a:ext cx="1217613" cy="1546225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cxnSp>
            <p:nvCxnSpPr>
              <p:cNvPr id="69" name="直接连接符 68"/>
              <p:cNvCxnSpPr/>
              <p:nvPr/>
            </p:nvCxnSpPr>
            <p:spPr bwMode="auto">
              <a:xfrm flipV="1">
                <a:off x="8461380" y="3838960"/>
                <a:ext cx="1" cy="586353"/>
              </a:xfrm>
              <a:prstGeom prst="line">
                <a:avLst/>
              </a:prstGeom>
              <a:noFill/>
              <a:ln w="38100" cap="flat" cmpd="sng" algn="ctr">
                <a:solidFill>
                  <a:srgbClr val="FF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</p:cxnSp>
          <p:grpSp>
            <p:nvGrpSpPr>
              <p:cNvPr id="70" name="组合 69"/>
              <p:cNvGrpSpPr/>
              <p:nvPr/>
            </p:nvGrpSpPr>
            <p:grpSpPr>
              <a:xfrm>
                <a:off x="5804231" y="3021648"/>
                <a:ext cx="2664296" cy="2115690"/>
                <a:chOff x="5796136" y="2998788"/>
                <a:chExt cx="2664296" cy="2115690"/>
              </a:xfrm>
            </p:grpSpPr>
            <p:sp>
              <p:nvSpPr>
                <p:cNvPr id="71" name="Line 39"/>
                <p:cNvSpPr>
                  <a:spLocks noChangeShapeType="1"/>
                </p:cNvSpPr>
                <p:nvPr/>
              </p:nvSpPr>
              <p:spPr bwMode="auto">
                <a:xfrm flipH="1">
                  <a:off x="5796136" y="3568253"/>
                  <a:ext cx="1217613" cy="1546225"/>
                </a:xfrm>
                <a:prstGeom prst="line">
                  <a:avLst/>
                </a:prstGeom>
                <a:noFill/>
                <a:ln w="19050">
                  <a:solidFill>
                    <a:srgbClr val="FF3300"/>
                  </a:solidFill>
                  <a:prstDash val="lgDash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72" name="Line 40"/>
                <p:cNvSpPr>
                  <a:spLocks noChangeShapeType="1"/>
                </p:cNvSpPr>
                <p:nvPr/>
              </p:nvSpPr>
              <p:spPr bwMode="auto">
                <a:xfrm>
                  <a:off x="7015807" y="3571875"/>
                  <a:ext cx="1444625" cy="838200"/>
                </a:xfrm>
                <a:prstGeom prst="line">
                  <a:avLst/>
                </a:prstGeom>
                <a:noFill/>
                <a:ln w="19050">
                  <a:solidFill>
                    <a:srgbClr val="FF3300"/>
                  </a:solidFill>
                  <a:prstDash val="lgDash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cxnSp>
              <p:nvCxnSpPr>
                <p:cNvPr id="73" name="直接连接符 72"/>
                <p:cNvCxnSpPr>
                  <a:endCxn id="72" idx="0"/>
                </p:cNvCxnSpPr>
                <p:nvPr/>
              </p:nvCxnSpPr>
              <p:spPr bwMode="auto">
                <a:xfrm>
                  <a:off x="7015807" y="2998788"/>
                  <a:ext cx="0" cy="573087"/>
                </a:xfrm>
                <a:prstGeom prst="line">
                  <a:avLst/>
                </a:prstGeom>
                <a:noFill/>
                <a:ln w="19050" cap="flat" cmpd="sng" algn="ctr">
                  <a:solidFill>
                    <a:srgbClr val="FF0000"/>
                  </a:solidFill>
                  <a:prstDash val="lgDash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</p:cxnSp>
          </p:grpSp>
        </p:grpSp>
      </p:grpSp>
    </p:spTree>
  </p:cSld>
  <p:clrMapOvr>
    <a:masterClrMapping/>
  </p:clrMapOvr>
  <p:transition>
    <p:blinds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" dur="1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1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4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1874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"/>
                            </p:stCondLst>
                            <p:childTnLst>
                              <p:par>
                                <p:cTn id="24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500"/>
                                        <p:tgtEl>
                                          <p:spTgt spid="1874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5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500"/>
                                        <p:tgtEl>
                                          <p:spTgt spid="1875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5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875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5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0" dur="500"/>
                                        <p:tgtEl>
                                          <p:spTgt spid="1875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500"/>
                            </p:stCondLst>
                            <p:childTnLst>
                              <p:par>
                                <p:cTn id="42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5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4" dur="500"/>
                                        <p:tgtEl>
                                          <p:spTgt spid="1875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xit" presetSubtype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46" dur="500"/>
                                        <p:tgtEl>
                                          <p:spTgt spid="1875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75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5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1875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500"/>
                            </p:stCondLst>
                            <p:childTnLst>
                              <p:par>
                                <p:cTn id="5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5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1875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2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58" dur="500"/>
                                        <p:tgtEl>
                                          <p:spTgt spid="1875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75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5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500"/>
                                        <p:tgtEl>
                                          <p:spTgt spid="1875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500"/>
                            </p:stCondLst>
                            <p:childTnLst>
                              <p:par>
                                <p:cTn id="6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5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500"/>
                                        <p:tgtEl>
                                          <p:spTgt spid="1875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7498" grpId="0" animBg="1"/>
      <p:bldP spid="187499" grpId="0" animBg="1"/>
      <p:bldP spid="187500" grpId="0" animBg="1"/>
      <p:bldP spid="187501" grpId="0" animBg="1"/>
      <p:bldP spid="187502" grpId="0" animBg="1"/>
      <p:bldP spid="187503" grpId="0" animBg="1"/>
      <p:bldP spid="187503" grpId="1" animBg="1"/>
      <p:bldP spid="187504" grpId="0" animBg="1"/>
      <p:bldP spid="187505" grpId="0" animBg="1"/>
      <p:bldP spid="187505" grpId="1" animBg="1"/>
      <p:bldP spid="187506" grpId="0" animBg="1"/>
      <p:bldP spid="187507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8" name="Text Box 8"/>
          <p:cNvSpPr txBox="1">
            <a:spLocks noChangeArrowheads="1"/>
          </p:cNvSpPr>
          <p:nvPr/>
        </p:nvSpPr>
        <p:spPr bwMode="auto">
          <a:xfrm>
            <a:off x="593725" y="-207963"/>
            <a:ext cx="184150" cy="4572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endParaRPr lang="zh-CN" altLang="zh-CN">
              <a:effectLst/>
            </a:endParaRPr>
          </a:p>
        </p:txBody>
      </p:sp>
      <p:sp>
        <p:nvSpPr>
          <p:cNvPr id="189479" name="Text Box 39"/>
          <p:cNvSpPr txBox="1">
            <a:spLocks noChangeArrowheads="1"/>
          </p:cNvSpPr>
          <p:nvPr/>
        </p:nvSpPr>
        <p:spPr bwMode="auto">
          <a:xfrm>
            <a:off x="7467600" y="0"/>
            <a:ext cx="16764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7C8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zh-CN" altLang="en-US" sz="3600" b="1">
                <a:solidFill>
                  <a:srgbClr val="FF0000"/>
                </a:solidFill>
                <a:effectLst/>
                <a:ea typeface="黑体" pitchFamily="2" charset="-122"/>
              </a:rPr>
              <a:t>步骤三</a:t>
            </a:r>
          </a:p>
        </p:txBody>
      </p:sp>
      <p:sp>
        <p:nvSpPr>
          <p:cNvPr id="189480" name="Text Box 40"/>
          <p:cNvSpPr txBox="1">
            <a:spLocks noChangeArrowheads="1"/>
          </p:cNvSpPr>
          <p:nvPr/>
        </p:nvSpPr>
        <p:spPr bwMode="auto">
          <a:xfrm>
            <a:off x="0" y="19050"/>
            <a:ext cx="91440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zh-CN" altLang="en-US" sz="40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40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2</a:t>
            </a:r>
            <a:r>
              <a:rPr lang="zh-CN" altLang="en-US" sz="40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：求作导向块的三视图</a:t>
            </a:r>
            <a:r>
              <a:rPr lang="zh-CN" altLang="en-US" sz="4000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。</a:t>
            </a:r>
          </a:p>
        </p:txBody>
      </p:sp>
      <p:grpSp>
        <p:nvGrpSpPr>
          <p:cNvPr id="189498" name="Group 58"/>
          <p:cNvGrpSpPr>
            <a:grpSpLocks/>
          </p:cNvGrpSpPr>
          <p:nvPr/>
        </p:nvGrpSpPr>
        <p:grpSpPr bwMode="auto">
          <a:xfrm>
            <a:off x="5795963" y="2782888"/>
            <a:ext cx="3038475" cy="3560762"/>
            <a:chOff x="588" y="3075"/>
            <a:chExt cx="1914" cy="2243"/>
          </a:xfrm>
        </p:grpSpPr>
        <p:sp>
          <p:nvSpPr>
            <p:cNvPr id="189499" name="Freeform 59"/>
            <p:cNvSpPr>
              <a:spLocks/>
            </p:cNvSpPr>
            <p:nvPr/>
          </p:nvSpPr>
          <p:spPr bwMode="auto">
            <a:xfrm>
              <a:off x="1360" y="3075"/>
              <a:ext cx="1142" cy="524"/>
            </a:xfrm>
            <a:custGeom>
              <a:avLst/>
              <a:gdLst>
                <a:gd name="T0" fmla="*/ 1906 w 1906"/>
                <a:gd name="T1" fmla="*/ 881 h 881"/>
                <a:gd name="T2" fmla="*/ 381 w 1906"/>
                <a:gd name="T3" fmla="*/ 0 h 881"/>
                <a:gd name="T4" fmla="*/ 0 w 1906"/>
                <a:gd name="T5" fmla="*/ 221 h 8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06" h="881">
                  <a:moveTo>
                    <a:pt x="1906" y="881"/>
                  </a:moveTo>
                  <a:lnTo>
                    <a:pt x="381" y="0"/>
                  </a:lnTo>
                  <a:lnTo>
                    <a:pt x="0" y="221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9500" name="Freeform 60"/>
            <p:cNvSpPr>
              <a:spLocks/>
            </p:cNvSpPr>
            <p:nvPr/>
          </p:nvSpPr>
          <p:spPr bwMode="auto">
            <a:xfrm>
              <a:off x="2015" y="3599"/>
              <a:ext cx="487" cy="1605"/>
            </a:xfrm>
            <a:custGeom>
              <a:avLst/>
              <a:gdLst>
                <a:gd name="T0" fmla="*/ 429 w 811"/>
                <a:gd name="T1" fmla="*/ 220 h 2669"/>
                <a:gd name="T2" fmla="*/ 811 w 811"/>
                <a:gd name="T3" fmla="*/ 0 h 2669"/>
                <a:gd name="T4" fmla="*/ 811 w 811"/>
                <a:gd name="T5" fmla="*/ 2201 h 2669"/>
                <a:gd name="T6" fmla="*/ 0 w 811"/>
                <a:gd name="T7" fmla="*/ 2669 h 2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1" h="2669">
                  <a:moveTo>
                    <a:pt x="429" y="220"/>
                  </a:moveTo>
                  <a:lnTo>
                    <a:pt x="811" y="0"/>
                  </a:lnTo>
                  <a:lnTo>
                    <a:pt x="811" y="2201"/>
                  </a:lnTo>
                  <a:lnTo>
                    <a:pt x="0" y="2669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9501" name="Freeform 61"/>
            <p:cNvSpPr>
              <a:spLocks/>
            </p:cNvSpPr>
            <p:nvPr/>
          </p:nvSpPr>
          <p:spPr bwMode="auto">
            <a:xfrm>
              <a:off x="1360" y="3205"/>
              <a:ext cx="912" cy="890"/>
            </a:xfrm>
            <a:custGeom>
              <a:avLst/>
              <a:gdLst>
                <a:gd name="T0" fmla="*/ 0 w 1524"/>
                <a:gd name="T1" fmla="*/ 605 h 1486"/>
                <a:gd name="T2" fmla="*/ 0 w 1524"/>
                <a:gd name="T3" fmla="*/ 0 h 1486"/>
                <a:gd name="T4" fmla="*/ 1524 w 1524"/>
                <a:gd name="T5" fmla="*/ 880 h 1486"/>
                <a:gd name="T6" fmla="*/ 1524 w 1524"/>
                <a:gd name="T7" fmla="*/ 1486 h 1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24" h="1486">
                  <a:moveTo>
                    <a:pt x="0" y="605"/>
                  </a:moveTo>
                  <a:lnTo>
                    <a:pt x="0" y="0"/>
                  </a:lnTo>
                  <a:lnTo>
                    <a:pt x="1524" y="880"/>
                  </a:lnTo>
                  <a:lnTo>
                    <a:pt x="1524" y="1486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9502" name="Freeform 62"/>
            <p:cNvSpPr>
              <a:spLocks/>
            </p:cNvSpPr>
            <p:nvPr/>
          </p:nvSpPr>
          <p:spPr bwMode="auto">
            <a:xfrm>
              <a:off x="588" y="3570"/>
              <a:ext cx="1684" cy="976"/>
            </a:xfrm>
            <a:custGeom>
              <a:avLst/>
              <a:gdLst>
                <a:gd name="T0" fmla="*/ 0 w 2811"/>
                <a:gd name="T1" fmla="*/ 1624 h 1624"/>
                <a:gd name="T2" fmla="*/ 1287 w 2811"/>
                <a:gd name="T3" fmla="*/ 0 h 1624"/>
                <a:gd name="T4" fmla="*/ 2811 w 2811"/>
                <a:gd name="T5" fmla="*/ 881 h 1624"/>
                <a:gd name="T6" fmla="*/ 2382 w 2811"/>
                <a:gd name="T7" fmla="*/ 1422 h 16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11" h="1624">
                  <a:moveTo>
                    <a:pt x="0" y="1624"/>
                  </a:moveTo>
                  <a:lnTo>
                    <a:pt x="1287" y="0"/>
                  </a:lnTo>
                  <a:lnTo>
                    <a:pt x="2811" y="881"/>
                  </a:lnTo>
                  <a:lnTo>
                    <a:pt x="2382" y="1422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9503" name="Freeform 63"/>
            <p:cNvSpPr>
              <a:spLocks/>
            </p:cNvSpPr>
            <p:nvPr/>
          </p:nvSpPr>
          <p:spPr bwMode="auto">
            <a:xfrm>
              <a:off x="588" y="4546"/>
              <a:ext cx="600" cy="772"/>
            </a:xfrm>
            <a:custGeom>
              <a:avLst/>
              <a:gdLst>
                <a:gd name="T0" fmla="*/ 1001 w 1001"/>
                <a:gd name="T1" fmla="*/ 1292 h 1292"/>
                <a:gd name="T2" fmla="*/ 0 w 1001"/>
                <a:gd name="T3" fmla="*/ 715 h 1292"/>
                <a:gd name="T4" fmla="*/ 0 w 1001"/>
                <a:gd name="T5" fmla="*/ 0 h 1292"/>
                <a:gd name="T6" fmla="*/ 1001 w 1001"/>
                <a:gd name="T7" fmla="*/ 578 h 1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01" h="1292">
                  <a:moveTo>
                    <a:pt x="1001" y="1292"/>
                  </a:moveTo>
                  <a:lnTo>
                    <a:pt x="0" y="715"/>
                  </a:lnTo>
                  <a:lnTo>
                    <a:pt x="0" y="0"/>
                  </a:lnTo>
                  <a:lnTo>
                    <a:pt x="1001" y="578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9504" name="Freeform 64"/>
            <p:cNvSpPr>
              <a:spLocks/>
            </p:cNvSpPr>
            <p:nvPr/>
          </p:nvSpPr>
          <p:spPr bwMode="auto">
            <a:xfrm>
              <a:off x="1700" y="4423"/>
              <a:ext cx="315" cy="781"/>
            </a:xfrm>
            <a:custGeom>
              <a:avLst/>
              <a:gdLst>
                <a:gd name="T0" fmla="*/ 524 w 524"/>
                <a:gd name="T1" fmla="*/ 0 h 1302"/>
                <a:gd name="T2" fmla="*/ 524 w 524"/>
                <a:gd name="T3" fmla="*/ 1302 h 1302"/>
                <a:gd name="T4" fmla="*/ 0 w 524"/>
                <a:gd name="T5" fmla="*/ 999 h 1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24" h="1302">
                  <a:moveTo>
                    <a:pt x="524" y="0"/>
                  </a:moveTo>
                  <a:lnTo>
                    <a:pt x="524" y="1302"/>
                  </a:lnTo>
                  <a:lnTo>
                    <a:pt x="0" y="999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9505" name="Line 65"/>
            <p:cNvSpPr>
              <a:spLocks noChangeShapeType="1"/>
            </p:cNvSpPr>
            <p:nvPr/>
          </p:nvSpPr>
          <p:spPr bwMode="auto">
            <a:xfrm>
              <a:off x="1700" y="4238"/>
              <a:ext cx="315" cy="185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9506" name="Freeform 66"/>
            <p:cNvSpPr>
              <a:spLocks/>
            </p:cNvSpPr>
            <p:nvPr/>
          </p:nvSpPr>
          <p:spPr bwMode="auto">
            <a:xfrm>
              <a:off x="1188" y="4238"/>
              <a:ext cx="512" cy="1080"/>
            </a:xfrm>
            <a:custGeom>
              <a:avLst/>
              <a:gdLst>
                <a:gd name="T0" fmla="*/ 857 w 857"/>
                <a:gd name="T1" fmla="*/ 0 h 1797"/>
                <a:gd name="T2" fmla="*/ 857 w 857"/>
                <a:gd name="T3" fmla="*/ 1302 h 1797"/>
                <a:gd name="T4" fmla="*/ 0 w 857"/>
                <a:gd name="T5" fmla="*/ 1797 h 1797"/>
                <a:gd name="T6" fmla="*/ 0 w 857"/>
                <a:gd name="T7" fmla="*/ 1083 h 1797"/>
                <a:gd name="T8" fmla="*/ 857 w 857"/>
                <a:gd name="T9" fmla="*/ 0 h 17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57" h="1797">
                  <a:moveTo>
                    <a:pt x="857" y="0"/>
                  </a:moveTo>
                  <a:lnTo>
                    <a:pt x="857" y="1302"/>
                  </a:lnTo>
                  <a:lnTo>
                    <a:pt x="0" y="1797"/>
                  </a:lnTo>
                  <a:lnTo>
                    <a:pt x="0" y="1083"/>
                  </a:lnTo>
                  <a:lnTo>
                    <a:pt x="857" y="0"/>
                  </a:lnTo>
                  <a:close/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9507" name="Group 67"/>
          <p:cNvGrpSpPr>
            <a:grpSpLocks/>
          </p:cNvGrpSpPr>
          <p:nvPr/>
        </p:nvGrpSpPr>
        <p:grpSpPr bwMode="auto">
          <a:xfrm>
            <a:off x="323850" y="836613"/>
            <a:ext cx="5368925" cy="5662612"/>
            <a:chOff x="204" y="527"/>
            <a:chExt cx="3382" cy="3567"/>
          </a:xfrm>
        </p:grpSpPr>
        <p:sp>
          <p:nvSpPr>
            <p:cNvPr id="189508" name="Line 68"/>
            <p:cNvSpPr>
              <a:spLocks noChangeShapeType="1"/>
            </p:cNvSpPr>
            <p:nvPr/>
          </p:nvSpPr>
          <p:spPr bwMode="auto">
            <a:xfrm>
              <a:off x="204" y="527"/>
              <a:ext cx="153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9509" name="Line 69"/>
            <p:cNvSpPr>
              <a:spLocks noChangeShapeType="1"/>
            </p:cNvSpPr>
            <p:nvPr/>
          </p:nvSpPr>
          <p:spPr bwMode="auto">
            <a:xfrm>
              <a:off x="1736" y="527"/>
              <a:ext cx="0" cy="175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9510" name="Line 70"/>
            <p:cNvSpPr>
              <a:spLocks noChangeShapeType="1"/>
            </p:cNvSpPr>
            <p:nvPr/>
          </p:nvSpPr>
          <p:spPr bwMode="auto">
            <a:xfrm flipH="1">
              <a:off x="204" y="2281"/>
              <a:ext cx="153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9511" name="Line 71"/>
            <p:cNvSpPr>
              <a:spLocks noChangeShapeType="1"/>
            </p:cNvSpPr>
            <p:nvPr/>
          </p:nvSpPr>
          <p:spPr bwMode="auto">
            <a:xfrm flipV="1">
              <a:off x="204" y="527"/>
              <a:ext cx="0" cy="175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9512" name="Line 72"/>
            <p:cNvSpPr>
              <a:spLocks noChangeShapeType="1"/>
            </p:cNvSpPr>
            <p:nvPr/>
          </p:nvSpPr>
          <p:spPr bwMode="auto">
            <a:xfrm>
              <a:off x="204" y="2694"/>
              <a:ext cx="153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9513" name="Line 73"/>
            <p:cNvSpPr>
              <a:spLocks noChangeShapeType="1"/>
            </p:cNvSpPr>
            <p:nvPr/>
          </p:nvSpPr>
          <p:spPr bwMode="auto">
            <a:xfrm>
              <a:off x="1736" y="2694"/>
              <a:ext cx="0" cy="140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9514" name="Line 74"/>
            <p:cNvSpPr>
              <a:spLocks noChangeShapeType="1"/>
            </p:cNvSpPr>
            <p:nvPr/>
          </p:nvSpPr>
          <p:spPr bwMode="auto">
            <a:xfrm flipH="1">
              <a:off x="204" y="4094"/>
              <a:ext cx="153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9515" name="Line 75"/>
            <p:cNvSpPr>
              <a:spLocks noChangeShapeType="1"/>
            </p:cNvSpPr>
            <p:nvPr/>
          </p:nvSpPr>
          <p:spPr bwMode="auto">
            <a:xfrm flipV="1">
              <a:off x="204" y="2694"/>
              <a:ext cx="0" cy="140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9516" name="Line 76"/>
            <p:cNvSpPr>
              <a:spLocks noChangeShapeType="1"/>
            </p:cNvSpPr>
            <p:nvPr/>
          </p:nvSpPr>
          <p:spPr bwMode="auto">
            <a:xfrm>
              <a:off x="2186" y="527"/>
              <a:ext cx="0" cy="175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9517" name="Line 77"/>
            <p:cNvSpPr>
              <a:spLocks noChangeShapeType="1"/>
            </p:cNvSpPr>
            <p:nvPr/>
          </p:nvSpPr>
          <p:spPr bwMode="auto">
            <a:xfrm>
              <a:off x="2186" y="2281"/>
              <a:ext cx="140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9518" name="Line 78"/>
            <p:cNvSpPr>
              <a:spLocks noChangeShapeType="1"/>
            </p:cNvSpPr>
            <p:nvPr/>
          </p:nvSpPr>
          <p:spPr bwMode="auto">
            <a:xfrm flipV="1">
              <a:off x="3586" y="527"/>
              <a:ext cx="0" cy="175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9519" name="Line 79"/>
            <p:cNvSpPr>
              <a:spLocks noChangeShapeType="1"/>
            </p:cNvSpPr>
            <p:nvPr/>
          </p:nvSpPr>
          <p:spPr bwMode="auto">
            <a:xfrm flipH="1">
              <a:off x="2186" y="527"/>
              <a:ext cx="140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9520" name="Line 80"/>
            <p:cNvSpPr>
              <a:spLocks noChangeShapeType="1"/>
            </p:cNvSpPr>
            <p:nvPr/>
          </p:nvSpPr>
          <p:spPr bwMode="auto">
            <a:xfrm>
              <a:off x="204" y="2910"/>
              <a:ext cx="0" cy="48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89521" name="Line 81"/>
          <p:cNvSpPr>
            <a:spLocks noChangeShapeType="1"/>
          </p:cNvSpPr>
          <p:nvPr/>
        </p:nvSpPr>
        <p:spPr bwMode="auto">
          <a:xfrm>
            <a:off x="2203450" y="836613"/>
            <a:ext cx="0" cy="771525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9522" name="Line 82"/>
          <p:cNvSpPr>
            <a:spLocks noChangeShapeType="1"/>
          </p:cNvSpPr>
          <p:nvPr/>
        </p:nvSpPr>
        <p:spPr bwMode="auto">
          <a:xfrm flipV="1">
            <a:off x="323850" y="1608138"/>
            <a:ext cx="1879600" cy="1108075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9523" name="Line 83"/>
          <p:cNvSpPr>
            <a:spLocks noChangeShapeType="1"/>
          </p:cNvSpPr>
          <p:nvPr/>
        </p:nvSpPr>
        <p:spPr bwMode="auto">
          <a:xfrm>
            <a:off x="323850" y="836613"/>
            <a:ext cx="1879600" cy="0"/>
          </a:xfrm>
          <a:prstGeom prst="line">
            <a:avLst/>
          </a:prstGeom>
          <a:noFill/>
          <a:ln w="571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9524" name="Line 84"/>
          <p:cNvSpPr>
            <a:spLocks noChangeShapeType="1"/>
          </p:cNvSpPr>
          <p:nvPr/>
        </p:nvSpPr>
        <p:spPr bwMode="auto">
          <a:xfrm>
            <a:off x="323850" y="836613"/>
            <a:ext cx="0" cy="1879600"/>
          </a:xfrm>
          <a:prstGeom prst="line">
            <a:avLst/>
          </a:prstGeom>
          <a:noFill/>
          <a:ln w="571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9525" name="Line 85"/>
          <p:cNvSpPr>
            <a:spLocks noChangeShapeType="1"/>
          </p:cNvSpPr>
          <p:nvPr/>
        </p:nvSpPr>
        <p:spPr bwMode="auto">
          <a:xfrm>
            <a:off x="2203450" y="4276725"/>
            <a:ext cx="0" cy="22225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9526" name="Line 86"/>
          <p:cNvSpPr>
            <a:spLocks noChangeShapeType="1"/>
          </p:cNvSpPr>
          <p:nvPr/>
        </p:nvSpPr>
        <p:spPr bwMode="auto">
          <a:xfrm>
            <a:off x="3470275" y="1608138"/>
            <a:ext cx="22225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9527" name="Line 87"/>
          <p:cNvSpPr>
            <a:spLocks noChangeShapeType="1"/>
          </p:cNvSpPr>
          <p:nvPr/>
        </p:nvSpPr>
        <p:spPr bwMode="auto">
          <a:xfrm>
            <a:off x="3470275" y="2716213"/>
            <a:ext cx="22225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9528" name="Line 88"/>
          <p:cNvSpPr>
            <a:spLocks noChangeShapeType="1"/>
          </p:cNvSpPr>
          <p:nvPr/>
        </p:nvSpPr>
        <p:spPr bwMode="auto">
          <a:xfrm flipV="1">
            <a:off x="323850" y="5735638"/>
            <a:ext cx="0" cy="763587"/>
          </a:xfrm>
          <a:prstGeom prst="line">
            <a:avLst/>
          </a:prstGeom>
          <a:noFill/>
          <a:ln w="571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9529" name="Line 89"/>
          <p:cNvSpPr>
            <a:spLocks noChangeShapeType="1"/>
          </p:cNvSpPr>
          <p:nvPr/>
        </p:nvSpPr>
        <p:spPr bwMode="auto">
          <a:xfrm>
            <a:off x="323850" y="6499225"/>
            <a:ext cx="1249363" cy="0"/>
          </a:xfrm>
          <a:prstGeom prst="line">
            <a:avLst/>
          </a:prstGeom>
          <a:noFill/>
          <a:ln w="571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9530" name="Line 90"/>
          <p:cNvSpPr>
            <a:spLocks noChangeShapeType="1"/>
          </p:cNvSpPr>
          <p:nvPr/>
        </p:nvSpPr>
        <p:spPr bwMode="auto">
          <a:xfrm>
            <a:off x="323850" y="5735638"/>
            <a:ext cx="1249363" cy="0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9531" name="Line 91"/>
          <p:cNvSpPr>
            <a:spLocks noChangeShapeType="1"/>
          </p:cNvSpPr>
          <p:nvPr/>
        </p:nvSpPr>
        <p:spPr bwMode="auto">
          <a:xfrm flipV="1">
            <a:off x="1573213" y="5735638"/>
            <a:ext cx="0" cy="763587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9532" name="Line 92"/>
          <p:cNvSpPr>
            <a:spLocks noChangeShapeType="1"/>
          </p:cNvSpPr>
          <p:nvPr/>
        </p:nvSpPr>
        <p:spPr bwMode="auto">
          <a:xfrm flipV="1">
            <a:off x="1573213" y="3621088"/>
            <a:ext cx="0" cy="211455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9533" name="Line 93"/>
          <p:cNvSpPr>
            <a:spLocks noChangeShapeType="1"/>
          </p:cNvSpPr>
          <p:nvPr/>
        </p:nvSpPr>
        <p:spPr bwMode="auto">
          <a:xfrm flipV="1">
            <a:off x="1573213" y="1978025"/>
            <a:ext cx="0" cy="1643063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9534" name="Line 94"/>
          <p:cNvSpPr>
            <a:spLocks noChangeShapeType="1"/>
          </p:cNvSpPr>
          <p:nvPr/>
        </p:nvSpPr>
        <p:spPr bwMode="auto">
          <a:xfrm>
            <a:off x="1573213" y="1978025"/>
            <a:ext cx="4119562" cy="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9535" name="Line 95"/>
          <p:cNvSpPr>
            <a:spLocks noChangeShapeType="1"/>
          </p:cNvSpPr>
          <p:nvPr/>
        </p:nvSpPr>
        <p:spPr bwMode="auto">
          <a:xfrm flipH="1">
            <a:off x="4929188" y="1978025"/>
            <a:ext cx="763587" cy="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9536" name="Line 96"/>
          <p:cNvSpPr>
            <a:spLocks noChangeShapeType="1"/>
          </p:cNvSpPr>
          <p:nvPr/>
        </p:nvSpPr>
        <p:spPr bwMode="auto">
          <a:xfrm flipV="1">
            <a:off x="1573213" y="5735638"/>
            <a:ext cx="0" cy="763587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9537" name="Line 97"/>
          <p:cNvSpPr>
            <a:spLocks noChangeShapeType="1"/>
          </p:cNvSpPr>
          <p:nvPr/>
        </p:nvSpPr>
        <p:spPr bwMode="auto">
          <a:xfrm flipH="1">
            <a:off x="4929188" y="1979613"/>
            <a:ext cx="763587" cy="0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9538" name="Line 98"/>
          <p:cNvSpPr>
            <a:spLocks noChangeShapeType="1"/>
          </p:cNvSpPr>
          <p:nvPr/>
        </p:nvSpPr>
        <p:spPr bwMode="auto">
          <a:xfrm>
            <a:off x="4950529" y="2716213"/>
            <a:ext cx="722932" cy="0"/>
          </a:xfrm>
          <a:prstGeom prst="line">
            <a:avLst/>
          </a:prstGeom>
          <a:noFill/>
          <a:ln w="571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9539" name="Line 99"/>
          <p:cNvSpPr>
            <a:spLocks noChangeShapeType="1"/>
          </p:cNvSpPr>
          <p:nvPr/>
        </p:nvSpPr>
        <p:spPr bwMode="auto">
          <a:xfrm>
            <a:off x="4929188" y="1978025"/>
            <a:ext cx="0" cy="1643063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47" name="Group 207"/>
          <p:cNvGrpSpPr>
            <a:grpSpLocks/>
          </p:cNvGrpSpPr>
          <p:nvPr/>
        </p:nvGrpSpPr>
        <p:grpSpPr bwMode="auto">
          <a:xfrm>
            <a:off x="6804248" y="659734"/>
            <a:ext cx="1728862" cy="2027002"/>
            <a:chOff x="3679" y="920"/>
            <a:chExt cx="945" cy="1108"/>
          </a:xfrm>
        </p:grpSpPr>
        <p:sp>
          <p:nvSpPr>
            <p:cNvPr id="48" name="Freeform 190"/>
            <p:cNvSpPr>
              <a:spLocks/>
            </p:cNvSpPr>
            <p:nvPr/>
          </p:nvSpPr>
          <p:spPr bwMode="auto">
            <a:xfrm>
              <a:off x="4060" y="920"/>
              <a:ext cx="564" cy="261"/>
            </a:xfrm>
            <a:custGeom>
              <a:avLst/>
              <a:gdLst>
                <a:gd name="T0" fmla="*/ 3948 w 3948"/>
                <a:gd name="T1" fmla="*/ 1825 h 1825"/>
                <a:gd name="T2" fmla="*/ 789 w 3948"/>
                <a:gd name="T3" fmla="*/ 0 h 1825"/>
                <a:gd name="T4" fmla="*/ 0 w 3948"/>
                <a:gd name="T5" fmla="*/ 456 h 18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948" h="1825">
                  <a:moveTo>
                    <a:pt x="3948" y="1825"/>
                  </a:moveTo>
                  <a:lnTo>
                    <a:pt x="789" y="0"/>
                  </a:lnTo>
                  <a:lnTo>
                    <a:pt x="0" y="456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9" name="Freeform 191"/>
            <p:cNvSpPr>
              <a:spLocks/>
            </p:cNvSpPr>
            <p:nvPr/>
          </p:nvSpPr>
          <p:spPr bwMode="auto">
            <a:xfrm>
              <a:off x="4377" y="1181"/>
              <a:ext cx="247" cy="794"/>
            </a:xfrm>
            <a:custGeom>
              <a:avLst/>
              <a:gdLst>
                <a:gd name="T0" fmla="*/ 938 w 1728"/>
                <a:gd name="T1" fmla="*/ 457 h 5561"/>
                <a:gd name="T2" fmla="*/ 1728 w 1728"/>
                <a:gd name="T3" fmla="*/ 0 h 5561"/>
                <a:gd name="T4" fmla="*/ 1728 w 1728"/>
                <a:gd name="T5" fmla="*/ 4563 h 5561"/>
                <a:gd name="T6" fmla="*/ 0 w 1728"/>
                <a:gd name="T7" fmla="*/ 5561 h 5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28" h="5561">
                  <a:moveTo>
                    <a:pt x="938" y="457"/>
                  </a:moveTo>
                  <a:lnTo>
                    <a:pt x="1728" y="0"/>
                  </a:lnTo>
                  <a:lnTo>
                    <a:pt x="1728" y="4563"/>
                  </a:lnTo>
                  <a:lnTo>
                    <a:pt x="0" y="5561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0" name="Freeform 192"/>
            <p:cNvSpPr>
              <a:spLocks/>
            </p:cNvSpPr>
            <p:nvPr/>
          </p:nvSpPr>
          <p:spPr bwMode="auto">
            <a:xfrm>
              <a:off x="4060" y="985"/>
              <a:ext cx="451" cy="440"/>
            </a:xfrm>
            <a:custGeom>
              <a:avLst/>
              <a:gdLst>
                <a:gd name="T0" fmla="*/ 0 w 3158"/>
                <a:gd name="T1" fmla="*/ 1255 h 3080"/>
                <a:gd name="T2" fmla="*/ 0 w 3158"/>
                <a:gd name="T3" fmla="*/ 0 h 3080"/>
                <a:gd name="T4" fmla="*/ 3158 w 3158"/>
                <a:gd name="T5" fmla="*/ 1826 h 3080"/>
                <a:gd name="T6" fmla="*/ 3158 w 3158"/>
                <a:gd name="T7" fmla="*/ 3080 h 30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58" h="3080">
                  <a:moveTo>
                    <a:pt x="0" y="1255"/>
                  </a:moveTo>
                  <a:lnTo>
                    <a:pt x="0" y="0"/>
                  </a:lnTo>
                  <a:lnTo>
                    <a:pt x="3158" y="1826"/>
                  </a:lnTo>
                  <a:lnTo>
                    <a:pt x="3158" y="308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" name="Freeform 193"/>
            <p:cNvSpPr>
              <a:spLocks/>
            </p:cNvSpPr>
            <p:nvPr/>
          </p:nvSpPr>
          <p:spPr bwMode="auto">
            <a:xfrm>
              <a:off x="3679" y="1164"/>
              <a:ext cx="832" cy="481"/>
            </a:xfrm>
            <a:custGeom>
              <a:avLst/>
              <a:gdLst>
                <a:gd name="T0" fmla="*/ 0 w 5824"/>
                <a:gd name="T1" fmla="*/ 3365 h 3365"/>
                <a:gd name="T2" fmla="*/ 2666 w 5824"/>
                <a:gd name="T3" fmla="*/ 0 h 3365"/>
                <a:gd name="T4" fmla="*/ 5824 w 5824"/>
                <a:gd name="T5" fmla="*/ 1825 h 3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824" h="3365">
                  <a:moveTo>
                    <a:pt x="0" y="3365"/>
                  </a:moveTo>
                  <a:lnTo>
                    <a:pt x="2666" y="0"/>
                  </a:lnTo>
                  <a:lnTo>
                    <a:pt x="5824" y="1825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" name="Freeform 194"/>
            <p:cNvSpPr>
              <a:spLocks/>
            </p:cNvSpPr>
            <p:nvPr/>
          </p:nvSpPr>
          <p:spPr bwMode="auto">
            <a:xfrm>
              <a:off x="4222" y="1425"/>
              <a:ext cx="289" cy="550"/>
            </a:xfrm>
            <a:custGeom>
              <a:avLst/>
              <a:gdLst>
                <a:gd name="T0" fmla="*/ 2023 w 2023"/>
                <a:gd name="T1" fmla="*/ 0 h 3850"/>
                <a:gd name="T2" fmla="*/ 1085 w 2023"/>
                <a:gd name="T3" fmla="*/ 1184 h 3850"/>
                <a:gd name="T4" fmla="*/ 1085 w 2023"/>
                <a:gd name="T5" fmla="*/ 3850 h 3850"/>
                <a:gd name="T6" fmla="*/ 0 w 2023"/>
                <a:gd name="T7" fmla="*/ 3222 h 38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3" h="3850">
                  <a:moveTo>
                    <a:pt x="2023" y="0"/>
                  </a:moveTo>
                  <a:lnTo>
                    <a:pt x="1085" y="1184"/>
                  </a:lnTo>
                  <a:lnTo>
                    <a:pt x="1085" y="3850"/>
                  </a:lnTo>
                  <a:lnTo>
                    <a:pt x="0" y="3222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3" name="Line 195"/>
            <p:cNvSpPr>
              <a:spLocks noChangeShapeType="1"/>
            </p:cNvSpPr>
            <p:nvPr/>
          </p:nvSpPr>
          <p:spPr bwMode="auto">
            <a:xfrm>
              <a:off x="4222" y="1504"/>
              <a:ext cx="155" cy="9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" name="Freeform 196"/>
            <p:cNvSpPr>
              <a:spLocks/>
            </p:cNvSpPr>
            <p:nvPr/>
          </p:nvSpPr>
          <p:spPr bwMode="auto">
            <a:xfrm>
              <a:off x="3976" y="1504"/>
              <a:ext cx="246" cy="524"/>
            </a:xfrm>
            <a:custGeom>
              <a:avLst/>
              <a:gdLst>
                <a:gd name="T0" fmla="*/ 1728 w 1728"/>
                <a:gd name="T1" fmla="*/ 0 h 3664"/>
                <a:gd name="T2" fmla="*/ 1728 w 1728"/>
                <a:gd name="T3" fmla="*/ 2666 h 3664"/>
                <a:gd name="T4" fmla="*/ 0 w 1728"/>
                <a:gd name="T5" fmla="*/ 3664 h 3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28" h="3664">
                  <a:moveTo>
                    <a:pt x="1728" y="0"/>
                  </a:moveTo>
                  <a:lnTo>
                    <a:pt x="1728" y="2666"/>
                  </a:lnTo>
                  <a:lnTo>
                    <a:pt x="0" y="3664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" name="Line 197"/>
            <p:cNvSpPr>
              <a:spLocks noChangeShapeType="1"/>
            </p:cNvSpPr>
            <p:nvPr/>
          </p:nvSpPr>
          <p:spPr bwMode="auto">
            <a:xfrm flipV="1">
              <a:off x="3976" y="1504"/>
              <a:ext cx="246" cy="31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" name="Line 198"/>
            <p:cNvSpPr>
              <a:spLocks noChangeShapeType="1"/>
            </p:cNvSpPr>
            <p:nvPr/>
          </p:nvSpPr>
          <p:spPr bwMode="auto">
            <a:xfrm flipH="1" flipV="1">
              <a:off x="3905" y="1775"/>
              <a:ext cx="71" cy="4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" name="Line 199"/>
            <p:cNvSpPr>
              <a:spLocks noChangeShapeType="1"/>
            </p:cNvSpPr>
            <p:nvPr/>
          </p:nvSpPr>
          <p:spPr bwMode="auto">
            <a:xfrm flipV="1">
              <a:off x="3976" y="1816"/>
              <a:ext cx="0" cy="21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" name="Line 200"/>
            <p:cNvSpPr>
              <a:spLocks noChangeShapeType="1"/>
            </p:cNvSpPr>
            <p:nvPr/>
          </p:nvSpPr>
          <p:spPr bwMode="auto">
            <a:xfrm flipH="1" flipV="1">
              <a:off x="3905" y="1987"/>
              <a:ext cx="71" cy="4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" name="Freeform 201"/>
            <p:cNvSpPr>
              <a:spLocks/>
            </p:cNvSpPr>
            <p:nvPr/>
          </p:nvSpPr>
          <p:spPr bwMode="auto">
            <a:xfrm>
              <a:off x="3679" y="1645"/>
              <a:ext cx="71" cy="253"/>
            </a:xfrm>
            <a:custGeom>
              <a:avLst/>
              <a:gdLst>
                <a:gd name="T0" fmla="*/ 494 w 494"/>
                <a:gd name="T1" fmla="*/ 1768 h 1768"/>
                <a:gd name="T2" fmla="*/ 0 w 494"/>
                <a:gd name="T3" fmla="*/ 1483 h 1768"/>
                <a:gd name="T4" fmla="*/ 0 w 494"/>
                <a:gd name="T5" fmla="*/ 0 h 1768"/>
                <a:gd name="T6" fmla="*/ 494 w 494"/>
                <a:gd name="T7" fmla="*/ 285 h 17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4" h="1768">
                  <a:moveTo>
                    <a:pt x="494" y="1768"/>
                  </a:moveTo>
                  <a:lnTo>
                    <a:pt x="0" y="1483"/>
                  </a:lnTo>
                  <a:lnTo>
                    <a:pt x="0" y="0"/>
                  </a:lnTo>
                  <a:lnTo>
                    <a:pt x="494" y="285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0" name="Line 202"/>
            <p:cNvSpPr>
              <a:spLocks noChangeShapeType="1"/>
            </p:cNvSpPr>
            <p:nvPr/>
          </p:nvSpPr>
          <p:spPr bwMode="auto">
            <a:xfrm>
              <a:off x="3905" y="1490"/>
              <a:ext cx="155" cy="8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" name="Line 203"/>
            <p:cNvSpPr>
              <a:spLocks noChangeShapeType="1"/>
            </p:cNvSpPr>
            <p:nvPr/>
          </p:nvSpPr>
          <p:spPr bwMode="auto">
            <a:xfrm>
              <a:off x="3905" y="1490"/>
              <a:ext cx="0" cy="2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" name="Freeform 204"/>
            <p:cNvSpPr>
              <a:spLocks/>
            </p:cNvSpPr>
            <p:nvPr/>
          </p:nvSpPr>
          <p:spPr bwMode="auto">
            <a:xfrm>
              <a:off x="3750" y="1490"/>
              <a:ext cx="155" cy="408"/>
            </a:xfrm>
            <a:custGeom>
              <a:avLst/>
              <a:gdLst>
                <a:gd name="T0" fmla="*/ 1085 w 1085"/>
                <a:gd name="T1" fmla="*/ 2226 h 2854"/>
                <a:gd name="T2" fmla="*/ 0 w 1085"/>
                <a:gd name="T3" fmla="*/ 2854 h 2854"/>
                <a:gd name="T4" fmla="*/ 0 w 1085"/>
                <a:gd name="T5" fmla="*/ 1371 h 2854"/>
                <a:gd name="T6" fmla="*/ 1085 w 1085"/>
                <a:gd name="T7" fmla="*/ 0 h 28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85" h="2854">
                  <a:moveTo>
                    <a:pt x="1085" y="2226"/>
                  </a:moveTo>
                  <a:lnTo>
                    <a:pt x="0" y="2854"/>
                  </a:lnTo>
                  <a:lnTo>
                    <a:pt x="0" y="1371"/>
                  </a:lnTo>
                  <a:lnTo>
                    <a:pt x="1085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" name="Line 205"/>
            <p:cNvSpPr>
              <a:spLocks noChangeShapeType="1"/>
            </p:cNvSpPr>
            <p:nvPr/>
          </p:nvSpPr>
          <p:spPr bwMode="auto">
            <a:xfrm>
              <a:off x="3905" y="1775"/>
              <a:ext cx="0" cy="21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" name="Line 206"/>
            <p:cNvSpPr>
              <a:spLocks noChangeShapeType="1"/>
            </p:cNvSpPr>
            <p:nvPr/>
          </p:nvSpPr>
          <p:spPr bwMode="auto">
            <a:xfrm flipH="1">
              <a:off x="3905" y="1579"/>
              <a:ext cx="155" cy="1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65" name="Group 33"/>
          <p:cNvGrpSpPr>
            <a:grpSpLocks/>
          </p:cNvGrpSpPr>
          <p:nvPr/>
        </p:nvGrpSpPr>
        <p:grpSpPr bwMode="auto">
          <a:xfrm>
            <a:off x="5790252" y="2782208"/>
            <a:ext cx="3041650" cy="3852862"/>
            <a:chOff x="3261" y="164"/>
            <a:chExt cx="1916" cy="2427"/>
          </a:xfrm>
        </p:grpSpPr>
        <p:sp>
          <p:nvSpPr>
            <p:cNvPr id="66" name="Line 34"/>
            <p:cNvSpPr>
              <a:spLocks noChangeShapeType="1"/>
            </p:cNvSpPr>
            <p:nvPr/>
          </p:nvSpPr>
          <p:spPr bwMode="auto">
            <a:xfrm flipH="1" flipV="1">
              <a:off x="3261" y="2063"/>
              <a:ext cx="917" cy="528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" name="Line 35"/>
            <p:cNvSpPr>
              <a:spLocks noChangeShapeType="1"/>
            </p:cNvSpPr>
            <p:nvPr/>
          </p:nvSpPr>
          <p:spPr bwMode="auto">
            <a:xfrm flipH="1" flipV="1">
              <a:off x="4260" y="164"/>
              <a:ext cx="917" cy="53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" name="Line 36"/>
            <p:cNvSpPr>
              <a:spLocks noChangeShapeType="1"/>
            </p:cNvSpPr>
            <p:nvPr/>
          </p:nvSpPr>
          <p:spPr bwMode="auto">
            <a:xfrm>
              <a:off x="3261" y="1635"/>
              <a:ext cx="0" cy="428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" name="Line 37"/>
            <p:cNvSpPr>
              <a:spLocks noChangeShapeType="1"/>
            </p:cNvSpPr>
            <p:nvPr/>
          </p:nvSpPr>
          <p:spPr bwMode="auto">
            <a:xfrm flipH="1">
              <a:off x="4035" y="164"/>
              <a:ext cx="225" cy="136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" name="Freeform 38"/>
            <p:cNvSpPr>
              <a:spLocks/>
            </p:cNvSpPr>
            <p:nvPr/>
          </p:nvSpPr>
          <p:spPr bwMode="auto">
            <a:xfrm>
              <a:off x="3261" y="661"/>
              <a:ext cx="1916" cy="1930"/>
            </a:xfrm>
            <a:custGeom>
              <a:avLst/>
              <a:gdLst>
                <a:gd name="T0" fmla="*/ 2811 w 3192"/>
                <a:gd name="T1" fmla="*/ 275 h 3220"/>
                <a:gd name="T2" fmla="*/ 3192 w 3192"/>
                <a:gd name="T3" fmla="*/ 56 h 3220"/>
                <a:gd name="T4" fmla="*/ 3192 w 3192"/>
                <a:gd name="T5" fmla="*/ 2256 h 3220"/>
                <a:gd name="T6" fmla="*/ 1524 w 3192"/>
                <a:gd name="T7" fmla="*/ 3220 h 3220"/>
                <a:gd name="T8" fmla="*/ 1524 w 3192"/>
                <a:gd name="T9" fmla="*/ 2504 h 3220"/>
                <a:gd name="T10" fmla="*/ 0 w 3192"/>
                <a:gd name="T11" fmla="*/ 1624 h 3220"/>
                <a:gd name="T12" fmla="*/ 1286 w 3192"/>
                <a:gd name="T13" fmla="*/ 0 h 3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92" h="3220">
                  <a:moveTo>
                    <a:pt x="2811" y="275"/>
                  </a:moveTo>
                  <a:lnTo>
                    <a:pt x="3192" y="56"/>
                  </a:lnTo>
                  <a:lnTo>
                    <a:pt x="3192" y="2256"/>
                  </a:lnTo>
                  <a:lnTo>
                    <a:pt x="1524" y="3220"/>
                  </a:lnTo>
                  <a:lnTo>
                    <a:pt x="1524" y="2504"/>
                  </a:lnTo>
                  <a:lnTo>
                    <a:pt x="0" y="1624"/>
                  </a:lnTo>
                  <a:lnTo>
                    <a:pt x="1286" y="0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" name="Line 39"/>
            <p:cNvSpPr>
              <a:spLocks noChangeShapeType="1"/>
            </p:cNvSpPr>
            <p:nvPr/>
          </p:nvSpPr>
          <p:spPr bwMode="auto">
            <a:xfrm flipH="1">
              <a:off x="4178" y="1189"/>
              <a:ext cx="767" cy="974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" name="Line 40"/>
            <p:cNvSpPr>
              <a:spLocks noChangeShapeType="1"/>
            </p:cNvSpPr>
            <p:nvPr/>
          </p:nvSpPr>
          <p:spPr bwMode="auto">
            <a:xfrm>
              <a:off x="4035" y="661"/>
              <a:ext cx="910" cy="528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" name="Freeform 41"/>
            <p:cNvSpPr>
              <a:spLocks/>
            </p:cNvSpPr>
            <p:nvPr/>
          </p:nvSpPr>
          <p:spPr bwMode="auto">
            <a:xfrm>
              <a:off x="4035" y="300"/>
              <a:ext cx="910" cy="889"/>
            </a:xfrm>
            <a:custGeom>
              <a:avLst/>
              <a:gdLst>
                <a:gd name="T0" fmla="*/ 0 w 1525"/>
                <a:gd name="T1" fmla="*/ 605 h 1486"/>
                <a:gd name="T2" fmla="*/ 0 w 1525"/>
                <a:gd name="T3" fmla="*/ 0 h 1486"/>
                <a:gd name="T4" fmla="*/ 1525 w 1525"/>
                <a:gd name="T5" fmla="*/ 880 h 1486"/>
                <a:gd name="T6" fmla="*/ 1525 w 1525"/>
                <a:gd name="T7" fmla="*/ 1486 h 1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25" h="1486">
                  <a:moveTo>
                    <a:pt x="0" y="605"/>
                  </a:moveTo>
                  <a:lnTo>
                    <a:pt x="0" y="0"/>
                  </a:lnTo>
                  <a:lnTo>
                    <a:pt x="1525" y="880"/>
                  </a:lnTo>
                  <a:lnTo>
                    <a:pt x="1525" y="1486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74" name="组合 73"/>
          <p:cNvGrpSpPr/>
          <p:nvPr/>
        </p:nvGrpSpPr>
        <p:grpSpPr>
          <a:xfrm>
            <a:off x="6749425" y="4629150"/>
            <a:ext cx="1312863" cy="1714500"/>
            <a:chOff x="4123233" y="4629150"/>
            <a:chExt cx="1312863" cy="1714500"/>
          </a:xfrm>
        </p:grpSpPr>
        <p:sp>
          <p:nvSpPr>
            <p:cNvPr id="75" name="Line 65"/>
            <p:cNvSpPr>
              <a:spLocks noChangeShapeType="1"/>
            </p:cNvSpPr>
            <p:nvPr/>
          </p:nvSpPr>
          <p:spPr bwMode="auto">
            <a:xfrm>
              <a:off x="4936033" y="4629150"/>
              <a:ext cx="500063" cy="29368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cxnSp>
          <p:nvCxnSpPr>
            <p:cNvPr id="76" name="直接连接符 75"/>
            <p:cNvCxnSpPr>
              <a:stCxn id="75" idx="1"/>
            </p:cNvCxnSpPr>
            <p:nvPr/>
          </p:nvCxnSpPr>
          <p:spPr bwMode="auto">
            <a:xfrm>
              <a:off x="5436096" y="4922837"/>
              <a:ext cx="0" cy="1239838"/>
            </a:xfrm>
            <a:prstGeom prst="line">
              <a:avLst/>
            </a:prstGeom>
            <a:noFill/>
            <a:ln w="381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cxnSp>
        <p:cxnSp>
          <p:nvCxnSpPr>
            <p:cNvPr id="77" name="直接连接符 76"/>
            <p:cNvCxnSpPr/>
            <p:nvPr/>
          </p:nvCxnSpPr>
          <p:spPr bwMode="auto">
            <a:xfrm flipH="1" flipV="1">
              <a:off x="4936033" y="5871375"/>
              <a:ext cx="500063" cy="291300"/>
            </a:xfrm>
            <a:prstGeom prst="line">
              <a:avLst/>
            </a:prstGeom>
            <a:noFill/>
            <a:ln w="19050" cap="flat" cmpd="sng" algn="ctr">
              <a:solidFill>
                <a:srgbClr val="FF0000"/>
              </a:solidFill>
              <a:prstDash val="lgDash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cxnSp>
        <p:cxnSp>
          <p:nvCxnSpPr>
            <p:cNvPr id="78" name="直接连接符 77"/>
            <p:cNvCxnSpPr/>
            <p:nvPr/>
          </p:nvCxnSpPr>
          <p:spPr bwMode="auto">
            <a:xfrm>
              <a:off x="4936033" y="4629150"/>
              <a:ext cx="0" cy="1242225"/>
            </a:xfrm>
            <a:prstGeom prst="line">
              <a:avLst/>
            </a:prstGeom>
            <a:noFill/>
            <a:ln w="19050" cap="flat" cmpd="sng" algn="ctr">
              <a:solidFill>
                <a:srgbClr val="FF0000"/>
              </a:solidFill>
              <a:prstDash val="lgDash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cxnSp>
        <p:cxnSp>
          <p:nvCxnSpPr>
            <p:cNvPr id="79" name="直接连接符 78"/>
            <p:cNvCxnSpPr/>
            <p:nvPr/>
          </p:nvCxnSpPr>
          <p:spPr bwMode="auto">
            <a:xfrm flipH="1">
              <a:off x="4123233" y="5871375"/>
              <a:ext cx="812800" cy="472275"/>
            </a:xfrm>
            <a:prstGeom prst="line">
              <a:avLst/>
            </a:prstGeom>
            <a:noFill/>
            <a:ln w="19050" cap="flat" cmpd="sng" algn="ctr">
              <a:solidFill>
                <a:srgbClr val="FF0000"/>
              </a:solidFill>
              <a:prstDash val="lgDash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cxnSp>
        <p:cxnSp>
          <p:nvCxnSpPr>
            <p:cNvPr id="80" name="直接连接符 79"/>
            <p:cNvCxnSpPr/>
            <p:nvPr/>
          </p:nvCxnSpPr>
          <p:spPr bwMode="auto">
            <a:xfrm>
              <a:off x="4123233" y="5662430"/>
              <a:ext cx="0" cy="681220"/>
            </a:xfrm>
            <a:prstGeom prst="line">
              <a:avLst/>
            </a:prstGeom>
            <a:noFill/>
            <a:ln w="381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cxnSp>
        <p:cxnSp>
          <p:nvCxnSpPr>
            <p:cNvPr id="81" name="直接连接符 80"/>
            <p:cNvCxnSpPr/>
            <p:nvPr/>
          </p:nvCxnSpPr>
          <p:spPr bwMode="auto">
            <a:xfrm flipV="1">
              <a:off x="4123233" y="4629150"/>
              <a:ext cx="812800" cy="1033280"/>
            </a:xfrm>
            <a:prstGeom prst="line">
              <a:avLst/>
            </a:prstGeom>
            <a:noFill/>
            <a:ln w="381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cxnSp>
      </p:grpSp>
    </p:spTree>
  </p:cSld>
  <p:clrMapOvr>
    <a:masterClrMapping/>
  </p:clrMapOvr>
  <p:transition>
    <p:blinds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4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" dur="1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1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895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"/>
                            </p:stCondLst>
                            <p:childTnLst>
                              <p:par>
                                <p:cTn id="24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5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500"/>
                                        <p:tgtEl>
                                          <p:spTgt spid="1895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5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1895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5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895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5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0" dur="500"/>
                                        <p:tgtEl>
                                          <p:spTgt spid="1895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500"/>
                            </p:stCondLst>
                            <p:childTnLst>
                              <p:par>
                                <p:cTn id="42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5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4" dur="500"/>
                                        <p:tgtEl>
                                          <p:spTgt spid="1895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46" dur="500"/>
                                        <p:tgtEl>
                                          <p:spTgt spid="1895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95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5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1895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5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7" dur="500"/>
                                        <p:tgtEl>
                                          <p:spTgt spid="1895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5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1895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5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1895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2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67" dur="500"/>
                                        <p:tgtEl>
                                          <p:spTgt spid="1895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95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70" dur="500"/>
                                        <p:tgtEl>
                                          <p:spTgt spid="1895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95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5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6" dur="500"/>
                                        <p:tgtEl>
                                          <p:spTgt spid="1895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5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1" dur="500"/>
                                        <p:tgtEl>
                                          <p:spTgt spid="1895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9528" grpId="0" animBg="1"/>
      <p:bldP spid="189529" grpId="0" animBg="1"/>
      <p:bldP spid="189530" grpId="0" animBg="1"/>
      <p:bldP spid="189531" grpId="0" animBg="1"/>
      <p:bldP spid="189532" grpId="0" animBg="1"/>
      <p:bldP spid="189532" grpId="1" animBg="1"/>
      <p:bldP spid="189533" grpId="0" animBg="1"/>
      <p:bldP spid="189534" grpId="0" animBg="1"/>
      <p:bldP spid="189534" grpId="1" animBg="1"/>
      <p:bldP spid="189535" grpId="0" animBg="1"/>
      <p:bldP spid="189536" grpId="0" animBg="1"/>
      <p:bldP spid="189536" grpId="1" animBg="1"/>
      <p:bldP spid="189537" grpId="0" animBg="1"/>
      <p:bldP spid="189538" grpId="0" animBg="1"/>
      <p:bldP spid="189539" grpId="0" animBg="1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498" name="Text Box 10"/>
          <p:cNvSpPr txBox="1">
            <a:spLocks noChangeArrowheads="1"/>
          </p:cNvSpPr>
          <p:nvPr/>
        </p:nvSpPr>
        <p:spPr bwMode="auto">
          <a:xfrm>
            <a:off x="593725" y="-207963"/>
            <a:ext cx="184150" cy="4572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endParaRPr lang="zh-CN" altLang="zh-CN">
              <a:effectLst/>
            </a:endParaRPr>
          </a:p>
        </p:txBody>
      </p:sp>
      <p:sp>
        <p:nvSpPr>
          <p:cNvPr id="191539" name="Text Box 51"/>
          <p:cNvSpPr txBox="1">
            <a:spLocks noChangeArrowheads="1"/>
          </p:cNvSpPr>
          <p:nvPr/>
        </p:nvSpPr>
        <p:spPr bwMode="auto">
          <a:xfrm>
            <a:off x="7467600" y="0"/>
            <a:ext cx="16764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7C8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zh-CN" altLang="en-US" sz="3600" b="1">
                <a:solidFill>
                  <a:srgbClr val="FF0000"/>
                </a:solidFill>
                <a:effectLst/>
                <a:ea typeface="黑体" pitchFamily="2" charset="-122"/>
              </a:rPr>
              <a:t>步骤四</a:t>
            </a:r>
          </a:p>
        </p:txBody>
      </p:sp>
      <p:sp>
        <p:nvSpPr>
          <p:cNvPr id="191540" name="Text Box 52"/>
          <p:cNvSpPr txBox="1">
            <a:spLocks noChangeArrowheads="1"/>
          </p:cNvSpPr>
          <p:nvPr/>
        </p:nvSpPr>
        <p:spPr bwMode="auto">
          <a:xfrm>
            <a:off x="0" y="19050"/>
            <a:ext cx="91440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zh-CN" altLang="en-US" sz="40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40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2</a:t>
            </a:r>
            <a:r>
              <a:rPr lang="zh-CN" altLang="en-US" sz="40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：求作导向块的三视图</a:t>
            </a:r>
            <a:r>
              <a:rPr lang="zh-CN" altLang="en-US" sz="4000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。</a:t>
            </a:r>
          </a:p>
        </p:txBody>
      </p:sp>
      <p:grpSp>
        <p:nvGrpSpPr>
          <p:cNvPr id="191541" name="Group 53"/>
          <p:cNvGrpSpPr>
            <a:grpSpLocks/>
          </p:cNvGrpSpPr>
          <p:nvPr/>
        </p:nvGrpSpPr>
        <p:grpSpPr bwMode="auto">
          <a:xfrm>
            <a:off x="5781997" y="2779713"/>
            <a:ext cx="3038475" cy="3567112"/>
            <a:chOff x="3230" y="2806"/>
            <a:chExt cx="1914" cy="2247"/>
          </a:xfrm>
        </p:grpSpPr>
        <p:sp>
          <p:nvSpPr>
            <p:cNvPr id="191542" name="Freeform 54"/>
            <p:cNvSpPr>
              <a:spLocks/>
            </p:cNvSpPr>
            <p:nvPr/>
          </p:nvSpPr>
          <p:spPr bwMode="auto">
            <a:xfrm>
              <a:off x="4002" y="2806"/>
              <a:ext cx="1142" cy="530"/>
            </a:xfrm>
            <a:custGeom>
              <a:avLst/>
              <a:gdLst>
                <a:gd name="T0" fmla="*/ 1906 w 1906"/>
                <a:gd name="T1" fmla="*/ 881 h 881"/>
                <a:gd name="T2" fmla="*/ 381 w 1906"/>
                <a:gd name="T3" fmla="*/ 0 h 881"/>
                <a:gd name="T4" fmla="*/ 0 w 1906"/>
                <a:gd name="T5" fmla="*/ 221 h 8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06" h="881">
                  <a:moveTo>
                    <a:pt x="1906" y="881"/>
                  </a:moveTo>
                  <a:lnTo>
                    <a:pt x="381" y="0"/>
                  </a:lnTo>
                  <a:lnTo>
                    <a:pt x="0" y="221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1543" name="Freeform 55"/>
            <p:cNvSpPr>
              <a:spLocks/>
            </p:cNvSpPr>
            <p:nvPr/>
          </p:nvSpPr>
          <p:spPr bwMode="auto">
            <a:xfrm>
              <a:off x="4644" y="3336"/>
              <a:ext cx="500" cy="1607"/>
            </a:xfrm>
            <a:custGeom>
              <a:avLst/>
              <a:gdLst>
                <a:gd name="T0" fmla="*/ 453 w 834"/>
                <a:gd name="T1" fmla="*/ 220 h 2684"/>
                <a:gd name="T2" fmla="*/ 834 w 834"/>
                <a:gd name="T3" fmla="*/ 0 h 2684"/>
                <a:gd name="T4" fmla="*/ 834 w 834"/>
                <a:gd name="T5" fmla="*/ 2201 h 2684"/>
                <a:gd name="T6" fmla="*/ 0 w 834"/>
                <a:gd name="T7" fmla="*/ 2684 h 26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34" h="2684">
                  <a:moveTo>
                    <a:pt x="453" y="220"/>
                  </a:moveTo>
                  <a:lnTo>
                    <a:pt x="834" y="0"/>
                  </a:lnTo>
                  <a:lnTo>
                    <a:pt x="834" y="2201"/>
                  </a:lnTo>
                  <a:lnTo>
                    <a:pt x="0" y="2684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1544" name="Freeform 56"/>
            <p:cNvSpPr>
              <a:spLocks/>
            </p:cNvSpPr>
            <p:nvPr/>
          </p:nvSpPr>
          <p:spPr bwMode="auto">
            <a:xfrm>
              <a:off x="4002" y="2941"/>
              <a:ext cx="915" cy="891"/>
            </a:xfrm>
            <a:custGeom>
              <a:avLst/>
              <a:gdLst>
                <a:gd name="T0" fmla="*/ 0 w 1525"/>
                <a:gd name="T1" fmla="*/ 604 h 1486"/>
                <a:gd name="T2" fmla="*/ 0 w 1525"/>
                <a:gd name="T3" fmla="*/ 0 h 1486"/>
                <a:gd name="T4" fmla="*/ 1525 w 1525"/>
                <a:gd name="T5" fmla="*/ 880 h 1486"/>
                <a:gd name="T6" fmla="*/ 1525 w 1525"/>
                <a:gd name="T7" fmla="*/ 1486 h 1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25" h="1486">
                  <a:moveTo>
                    <a:pt x="0" y="604"/>
                  </a:moveTo>
                  <a:lnTo>
                    <a:pt x="0" y="0"/>
                  </a:lnTo>
                  <a:lnTo>
                    <a:pt x="1525" y="880"/>
                  </a:lnTo>
                  <a:lnTo>
                    <a:pt x="1525" y="1486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1545" name="Freeform 57"/>
            <p:cNvSpPr>
              <a:spLocks/>
            </p:cNvSpPr>
            <p:nvPr/>
          </p:nvSpPr>
          <p:spPr bwMode="auto">
            <a:xfrm>
              <a:off x="3230" y="3302"/>
              <a:ext cx="1687" cy="1641"/>
            </a:xfrm>
            <a:custGeom>
              <a:avLst/>
              <a:gdLst>
                <a:gd name="T0" fmla="*/ 0 w 2812"/>
                <a:gd name="T1" fmla="*/ 1625 h 2740"/>
                <a:gd name="T2" fmla="*/ 1287 w 2812"/>
                <a:gd name="T3" fmla="*/ 0 h 2740"/>
                <a:gd name="T4" fmla="*/ 2812 w 2812"/>
                <a:gd name="T5" fmla="*/ 882 h 2740"/>
                <a:gd name="T6" fmla="*/ 2359 w 2812"/>
                <a:gd name="T7" fmla="*/ 1452 h 2740"/>
                <a:gd name="T8" fmla="*/ 2359 w 2812"/>
                <a:gd name="T9" fmla="*/ 2740 h 2740"/>
                <a:gd name="T10" fmla="*/ 1835 w 2812"/>
                <a:gd name="T11" fmla="*/ 2436 h 27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12" h="2740">
                  <a:moveTo>
                    <a:pt x="0" y="1625"/>
                  </a:moveTo>
                  <a:lnTo>
                    <a:pt x="1287" y="0"/>
                  </a:lnTo>
                  <a:lnTo>
                    <a:pt x="2812" y="882"/>
                  </a:lnTo>
                  <a:lnTo>
                    <a:pt x="2359" y="1452"/>
                  </a:lnTo>
                  <a:lnTo>
                    <a:pt x="2359" y="2740"/>
                  </a:lnTo>
                  <a:lnTo>
                    <a:pt x="1835" y="2436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1546" name="Line 58"/>
            <p:cNvSpPr>
              <a:spLocks noChangeShapeType="1"/>
            </p:cNvSpPr>
            <p:nvPr/>
          </p:nvSpPr>
          <p:spPr bwMode="auto">
            <a:xfrm>
              <a:off x="4329" y="3990"/>
              <a:ext cx="315" cy="181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1547" name="Freeform 59"/>
            <p:cNvSpPr>
              <a:spLocks/>
            </p:cNvSpPr>
            <p:nvPr/>
          </p:nvSpPr>
          <p:spPr bwMode="auto">
            <a:xfrm>
              <a:off x="3830" y="3990"/>
              <a:ext cx="499" cy="1063"/>
            </a:xfrm>
            <a:custGeom>
              <a:avLst/>
              <a:gdLst>
                <a:gd name="T0" fmla="*/ 834 w 834"/>
                <a:gd name="T1" fmla="*/ 0 h 1768"/>
                <a:gd name="T2" fmla="*/ 834 w 834"/>
                <a:gd name="T3" fmla="*/ 1286 h 1768"/>
                <a:gd name="T4" fmla="*/ 0 w 834"/>
                <a:gd name="T5" fmla="*/ 1768 h 17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34" h="1768">
                  <a:moveTo>
                    <a:pt x="834" y="0"/>
                  </a:moveTo>
                  <a:lnTo>
                    <a:pt x="834" y="1286"/>
                  </a:lnTo>
                  <a:lnTo>
                    <a:pt x="0" y="1768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1548" name="Line 60"/>
            <p:cNvSpPr>
              <a:spLocks noChangeShapeType="1"/>
            </p:cNvSpPr>
            <p:nvPr/>
          </p:nvSpPr>
          <p:spPr bwMode="auto">
            <a:xfrm flipV="1">
              <a:off x="3830" y="3990"/>
              <a:ext cx="499" cy="635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1549" name="Line 61"/>
            <p:cNvSpPr>
              <a:spLocks noChangeShapeType="1"/>
            </p:cNvSpPr>
            <p:nvPr/>
          </p:nvSpPr>
          <p:spPr bwMode="auto">
            <a:xfrm flipH="1" flipV="1">
              <a:off x="3687" y="4540"/>
              <a:ext cx="143" cy="85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1550" name="Line 62"/>
            <p:cNvSpPr>
              <a:spLocks noChangeShapeType="1"/>
            </p:cNvSpPr>
            <p:nvPr/>
          </p:nvSpPr>
          <p:spPr bwMode="auto">
            <a:xfrm flipV="1">
              <a:off x="3830" y="4625"/>
              <a:ext cx="0" cy="428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1551" name="Line 63"/>
            <p:cNvSpPr>
              <a:spLocks noChangeShapeType="1"/>
            </p:cNvSpPr>
            <p:nvPr/>
          </p:nvSpPr>
          <p:spPr bwMode="auto">
            <a:xfrm flipH="1" flipV="1">
              <a:off x="3687" y="4969"/>
              <a:ext cx="143" cy="84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1552" name="Freeform 64"/>
            <p:cNvSpPr>
              <a:spLocks/>
            </p:cNvSpPr>
            <p:nvPr/>
          </p:nvSpPr>
          <p:spPr bwMode="auto">
            <a:xfrm>
              <a:off x="3230" y="4276"/>
              <a:ext cx="143" cy="512"/>
            </a:xfrm>
            <a:custGeom>
              <a:avLst/>
              <a:gdLst>
                <a:gd name="T0" fmla="*/ 239 w 239"/>
                <a:gd name="T1" fmla="*/ 853 h 853"/>
                <a:gd name="T2" fmla="*/ 0 w 239"/>
                <a:gd name="T3" fmla="*/ 715 h 853"/>
                <a:gd name="T4" fmla="*/ 0 w 239"/>
                <a:gd name="T5" fmla="*/ 0 h 853"/>
                <a:gd name="T6" fmla="*/ 239 w 239"/>
                <a:gd name="T7" fmla="*/ 137 h 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9" h="853">
                  <a:moveTo>
                    <a:pt x="239" y="853"/>
                  </a:moveTo>
                  <a:lnTo>
                    <a:pt x="0" y="715"/>
                  </a:lnTo>
                  <a:lnTo>
                    <a:pt x="0" y="0"/>
                  </a:lnTo>
                  <a:lnTo>
                    <a:pt x="239" y="137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1553" name="Line 65"/>
            <p:cNvSpPr>
              <a:spLocks noChangeShapeType="1"/>
            </p:cNvSpPr>
            <p:nvPr/>
          </p:nvSpPr>
          <p:spPr bwMode="auto">
            <a:xfrm>
              <a:off x="3687" y="3961"/>
              <a:ext cx="315" cy="18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1554" name="Line 66"/>
            <p:cNvSpPr>
              <a:spLocks noChangeShapeType="1"/>
            </p:cNvSpPr>
            <p:nvPr/>
          </p:nvSpPr>
          <p:spPr bwMode="auto">
            <a:xfrm>
              <a:off x="3687" y="3961"/>
              <a:ext cx="0" cy="579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1555" name="Freeform 67"/>
            <p:cNvSpPr>
              <a:spLocks/>
            </p:cNvSpPr>
            <p:nvPr/>
          </p:nvSpPr>
          <p:spPr bwMode="auto">
            <a:xfrm>
              <a:off x="3373" y="3961"/>
              <a:ext cx="314" cy="827"/>
            </a:xfrm>
            <a:custGeom>
              <a:avLst/>
              <a:gdLst>
                <a:gd name="T0" fmla="*/ 524 w 524"/>
                <a:gd name="T1" fmla="*/ 1074 h 1377"/>
                <a:gd name="T2" fmla="*/ 0 w 524"/>
                <a:gd name="T3" fmla="*/ 1377 h 1377"/>
                <a:gd name="T4" fmla="*/ 0 w 524"/>
                <a:gd name="T5" fmla="*/ 661 h 1377"/>
                <a:gd name="T6" fmla="*/ 524 w 524"/>
                <a:gd name="T7" fmla="*/ 0 h 1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4" h="1377">
                  <a:moveTo>
                    <a:pt x="524" y="1074"/>
                  </a:moveTo>
                  <a:lnTo>
                    <a:pt x="0" y="1377"/>
                  </a:lnTo>
                  <a:lnTo>
                    <a:pt x="0" y="661"/>
                  </a:lnTo>
                  <a:lnTo>
                    <a:pt x="524" y="0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1556" name="Line 68"/>
            <p:cNvSpPr>
              <a:spLocks noChangeShapeType="1"/>
            </p:cNvSpPr>
            <p:nvPr/>
          </p:nvSpPr>
          <p:spPr bwMode="auto">
            <a:xfrm>
              <a:off x="3687" y="4540"/>
              <a:ext cx="0" cy="429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1557" name="Line 69"/>
            <p:cNvSpPr>
              <a:spLocks noChangeShapeType="1"/>
            </p:cNvSpPr>
            <p:nvPr/>
          </p:nvSpPr>
          <p:spPr bwMode="auto">
            <a:xfrm flipH="1">
              <a:off x="3687" y="4141"/>
              <a:ext cx="315" cy="399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1558" name="Group 70"/>
          <p:cNvGrpSpPr>
            <a:grpSpLocks/>
          </p:cNvGrpSpPr>
          <p:nvPr/>
        </p:nvGrpSpPr>
        <p:grpSpPr bwMode="auto">
          <a:xfrm>
            <a:off x="323850" y="836613"/>
            <a:ext cx="5368925" cy="5662612"/>
            <a:chOff x="204" y="527"/>
            <a:chExt cx="3382" cy="3567"/>
          </a:xfrm>
        </p:grpSpPr>
        <p:sp>
          <p:nvSpPr>
            <p:cNvPr id="191559" name="Line 71"/>
            <p:cNvSpPr>
              <a:spLocks noChangeShapeType="1"/>
            </p:cNvSpPr>
            <p:nvPr/>
          </p:nvSpPr>
          <p:spPr bwMode="auto">
            <a:xfrm>
              <a:off x="204" y="527"/>
              <a:ext cx="153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1560" name="Line 72"/>
            <p:cNvSpPr>
              <a:spLocks noChangeShapeType="1"/>
            </p:cNvSpPr>
            <p:nvPr/>
          </p:nvSpPr>
          <p:spPr bwMode="auto">
            <a:xfrm>
              <a:off x="1736" y="527"/>
              <a:ext cx="0" cy="175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1561" name="Line 73"/>
            <p:cNvSpPr>
              <a:spLocks noChangeShapeType="1"/>
            </p:cNvSpPr>
            <p:nvPr/>
          </p:nvSpPr>
          <p:spPr bwMode="auto">
            <a:xfrm flipH="1">
              <a:off x="204" y="2281"/>
              <a:ext cx="153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1562" name="Line 74"/>
            <p:cNvSpPr>
              <a:spLocks noChangeShapeType="1"/>
            </p:cNvSpPr>
            <p:nvPr/>
          </p:nvSpPr>
          <p:spPr bwMode="auto">
            <a:xfrm flipV="1">
              <a:off x="204" y="527"/>
              <a:ext cx="0" cy="175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1563" name="Line 75"/>
            <p:cNvSpPr>
              <a:spLocks noChangeShapeType="1"/>
            </p:cNvSpPr>
            <p:nvPr/>
          </p:nvSpPr>
          <p:spPr bwMode="auto">
            <a:xfrm>
              <a:off x="204" y="2694"/>
              <a:ext cx="153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1564" name="Line 76"/>
            <p:cNvSpPr>
              <a:spLocks noChangeShapeType="1"/>
            </p:cNvSpPr>
            <p:nvPr/>
          </p:nvSpPr>
          <p:spPr bwMode="auto">
            <a:xfrm>
              <a:off x="1736" y="2694"/>
              <a:ext cx="0" cy="140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1565" name="Line 77"/>
            <p:cNvSpPr>
              <a:spLocks noChangeShapeType="1"/>
            </p:cNvSpPr>
            <p:nvPr/>
          </p:nvSpPr>
          <p:spPr bwMode="auto">
            <a:xfrm flipH="1">
              <a:off x="204" y="4094"/>
              <a:ext cx="153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1566" name="Line 78"/>
            <p:cNvSpPr>
              <a:spLocks noChangeShapeType="1"/>
            </p:cNvSpPr>
            <p:nvPr/>
          </p:nvSpPr>
          <p:spPr bwMode="auto">
            <a:xfrm flipV="1">
              <a:off x="204" y="2694"/>
              <a:ext cx="0" cy="140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1567" name="Line 79"/>
            <p:cNvSpPr>
              <a:spLocks noChangeShapeType="1"/>
            </p:cNvSpPr>
            <p:nvPr/>
          </p:nvSpPr>
          <p:spPr bwMode="auto">
            <a:xfrm>
              <a:off x="2200" y="527"/>
              <a:ext cx="0" cy="175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1568" name="Line 80"/>
            <p:cNvSpPr>
              <a:spLocks noChangeShapeType="1"/>
            </p:cNvSpPr>
            <p:nvPr/>
          </p:nvSpPr>
          <p:spPr bwMode="auto">
            <a:xfrm>
              <a:off x="2186" y="2281"/>
              <a:ext cx="140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1569" name="Line 81"/>
            <p:cNvSpPr>
              <a:spLocks noChangeShapeType="1"/>
            </p:cNvSpPr>
            <p:nvPr/>
          </p:nvSpPr>
          <p:spPr bwMode="auto">
            <a:xfrm flipV="1">
              <a:off x="3586" y="527"/>
              <a:ext cx="0" cy="175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1570" name="Line 82"/>
            <p:cNvSpPr>
              <a:spLocks noChangeShapeType="1"/>
            </p:cNvSpPr>
            <p:nvPr/>
          </p:nvSpPr>
          <p:spPr bwMode="auto">
            <a:xfrm flipH="1">
              <a:off x="2186" y="527"/>
              <a:ext cx="140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1571" name="Line 83"/>
            <p:cNvSpPr>
              <a:spLocks noChangeShapeType="1"/>
            </p:cNvSpPr>
            <p:nvPr/>
          </p:nvSpPr>
          <p:spPr bwMode="auto">
            <a:xfrm>
              <a:off x="204" y="2910"/>
              <a:ext cx="0" cy="48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1572" name="Line 84"/>
            <p:cNvSpPr>
              <a:spLocks noChangeShapeType="1"/>
            </p:cNvSpPr>
            <p:nvPr/>
          </p:nvSpPr>
          <p:spPr bwMode="auto">
            <a:xfrm>
              <a:off x="204" y="527"/>
              <a:ext cx="1184" cy="0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1573" name="Line 85"/>
            <p:cNvSpPr>
              <a:spLocks noChangeShapeType="1"/>
            </p:cNvSpPr>
            <p:nvPr/>
          </p:nvSpPr>
          <p:spPr bwMode="auto">
            <a:xfrm>
              <a:off x="204" y="527"/>
              <a:ext cx="0" cy="1184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1574" name="Line 86"/>
            <p:cNvSpPr>
              <a:spLocks noChangeShapeType="1"/>
            </p:cNvSpPr>
            <p:nvPr/>
          </p:nvSpPr>
          <p:spPr bwMode="auto">
            <a:xfrm>
              <a:off x="1388" y="2694"/>
              <a:ext cx="0" cy="140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1575" name="Line 87"/>
            <p:cNvSpPr>
              <a:spLocks noChangeShapeType="1"/>
            </p:cNvSpPr>
            <p:nvPr/>
          </p:nvSpPr>
          <p:spPr bwMode="auto">
            <a:xfrm>
              <a:off x="2186" y="1013"/>
              <a:ext cx="140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1576" name="Line 88"/>
            <p:cNvSpPr>
              <a:spLocks noChangeShapeType="1"/>
            </p:cNvSpPr>
            <p:nvPr/>
          </p:nvSpPr>
          <p:spPr bwMode="auto">
            <a:xfrm>
              <a:off x="2186" y="1711"/>
              <a:ext cx="140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1577" name="Line 89"/>
            <p:cNvSpPr>
              <a:spLocks noChangeShapeType="1"/>
            </p:cNvSpPr>
            <p:nvPr/>
          </p:nvSpPr>
          <p:spPr bwMode="auto">
            <a:xfrm flipV="1">
              <a:off x="204" y="3613"/>
              <a:ext cx="0" cy="481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1578" name="Line 90"/>
            <p:cNvSpPr>
              <a:spLocks noChangeShapeType="1"/>
            </p:cNvSpPr>
            <p:nvPr/>
          </p:nvSpPr>
          <p:spPr bwMode="auto">
            <a:xfrm>
              <a:off x="204" y="4094"/>
              <a:ext cx="787" cy="0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1579" name="Line 91"/>
            <p:cNvSpPr>
              <a:spLocks noChangeShapeType="1"/>
            </p:cNvSpPr>
            <p:nvPr/>
          </p:nvSpPr>
          <p:spPr bwMode="auto">
            <a:xfrm>
              <a:off x="204" y="3613"/>
              <a:ext cx="78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1580" name="Line 92"/>
            <p:cNvSpPr>
              <a:spLocks noChangeShapeType="1"/>
            </p:cNvSpPr>
            <p:nvPr/>
          </p:nvSpPr>
          <p:spPr bwMode="auto">
            <a:xfrm flipV="1">
              <a:off x="991" y="3613"/>
              <a:ext cx="0" cy="48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1581" name="Line 93"/>
            <p:cNvSpPr>
              <a:spLocks noChangeShapeType="1"/>
            </p:cNvSpPr>
            <p:nvPr/>
          </p:nvSpPr>
          <p:spPr bwMode="auto">
            <a:xfrm flipV="1">
              <a:off x="991" y="1246"/>
              <a:ext cx="0" cy="103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1582" name="Line 94"/>
            <p:cNvSpPr>
              <a:spLocks noChangeShapeType="1"/>
            </p:cNvSpPr>
            <p:nvPr/>
          </p:nvSpPr>
          <p:spPr bwMode="auto">
            <a:xfrm flipH="1">
              <a:off x="3105" y="1246"/>
              <a:ext cx="4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1583" name="Line 95"/>
            <p:cNvSpPr>
              <a:spLocks noChangeShapeType="1"/>
            </p:cNvSpPr>
            <p:nvPr/>
          </p:nvSpPr>
          <p:spPr bwMode="auto">
            <a:xfrm>
              <a:off x="3105" y="1711"/>
              <a:ext cx="481" cy="0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1584" name="Line 96"/>
            <p:cNvSpPr>
              <a:spLocks noChangeShapeType="1"/>
            </p:cNvSpPr>
            <p:nvPr/>
          </p:nvSpPr>
          <p:spPr bwMode="auto">
            <a:xfrm>
              <a:off x="3105" y="1246"/>
              <a:ext cx="0" cy="103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1585" name="Line 97"/>
            <p:cNvSpPr>
              <a:spLocks noChangeShapeType="1"/>
            </p:cNvSpPr>
            <p:nvPr/>
          </p:nvSpPr>
          <p:spPr bwMode="auto">
            <a:xfrm>
              <a:off x="1388" y="527"/>
              <a:ext cx="0" cy="48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1586" name="Line 98"/>
            <p:cNvSpPr>
              <a:spLocks noChangeShapeType="1"/>
            </p:cNvSpPr>
            <p:nvPr/>
          </p:nvSpPr>
          <p:spPr bwMode="auto">
            <a:xfrm flipV="1">
              <a:off x="204" y="1013"/>
              <a:ext cx="1184" cy="69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1587" name="Line 99"/>
            <p:cNvSpPr>
              <a:spLocks noChangeShapeType="1"/>
            </p:cNvSpPr>
            <p:nvPr/>
          </p:nvSpPr>
          <p:spPr bwMode="auto">
            <a:xfrm>
              <a:off x="3586" y="527"/>
              <a:ext cx="0" cy="175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91588" name="Line 100"/>
          <p:cNvSpPr>
            <a:spLocks noChangeShapeType="1"/>
          </p:cNvSpPr>
          <p:nvPr/>
        </p:nvSpPr>
        <p:spPr bwMode="auto">
          <a:xfrm>
            <a:off x="323850" y="4619625"/>
            <a:ext cx="0" cy="763588"/>
          </a:xfrm>
          <a:prstGeom prst="line">
            <a:avLst/>
          </a:prstGeom>
          <a:noFill/>
          <a:ln w="571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91589" name="Group 101"/>
          <p:cNvGrpSpPr>
            <a:grpSpLocks/>
          </p:cNvGrpSpPr>
          <p:nvPr/>
        </p:nvGrpSpPr>
        <p:grpSpPr bwMode="auto">
          <a:xfrm>
            <a:off x="323850" y="4619625"/>
            <a:ext cx="763588" cy="763588"/>
            <a:chOff x="204" y="2910"/>
            <a:chExt cx="481" cy="481"/>
          </a:xfrm>
        </p:grpSpPr>
        <p:sp>
          <p:nvSpPr>
            <p:cNvPr id="191590" name="Line 102"/>
            <p:cNvSpPr>
              <a:spLocks noChangeShapeType="1"/>
            </p:cNvSpPr>
            <p:nvPr/>
          </p:nvSpPr>
          <p:spPr bwMode="auto">
            <a:xfrm>
              <a:off x="204" y="2910"/>
              <a:ext cx="481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1591" name="Line 103"/>
            <p:cNvSpPr>
              <a:spLocks noChangeShapeType="1"/>
            </p:cNvSpPr>
            <p:nvPr/>
          </p:nvSpPr>
          <p:spPr bwMode="auto">
            <a:xfrm flipH="1">
              <a:off x="204" y="3391"/>
              <a:ext cx="481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1592" name="Line 104"/>
            <p:cNvSpPr>
              <a:spLocks noChangeShapeType="1"/>
            </p:cNvSpPr>
            <p:nvPr/>
          </p:nvSpPr>
          <p:spPr bwMode="auto">
            <a:xfrm>
              <a:off x="685" y="2910"/>
              <a:ext cx="0" cy="481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91593" name="Line 105"/>
          <p:cNvSpPr>
            <a:spLocks noChangeShapeType="1"/>
          </p:cNvSpPr>
          <p:nvPr/>
        </p:nvSpPr>
        <p:spPr bwMode="auto">
          <a:xfrm flipV="1">
            <a:off x="1087438" y="3621088"/>
            <a:ext cx="0" cy="998537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91594" name="Group 106"/>
          <p:cNvGrpSpPr>
            <a:grpSpLocks/>
          </p:cNvGrpSpPr>
          <p:nvPr/>
        </p:nvGrpSpPr>
        <p:grpSpPr bwMode="auto">
          <a:xfrm>
            <a:off x="1087438" y="2262188"/>
            <a:ext cx="0" cy="1358900"/>
            <a:chOff x="685" y="1425"/>
            <a:chExt cx="0" cy="856"/>
          </a:xfrm>
        </p:grpSpPr>
        <p:sp>
          <p:nvSpPr>
            <p:cNvPr id="191595" name="Line 107"/>
            <p:cNvSpPr>
              <a:spLocks noChangeShapeType="1"/>
            </p:cNvSpPr>
            <p:nvPr/>
          </p:nvSpPr>
          <p:spPr bwMode="auto">
            <a:xfrm flipV="1">
              <a:off x="685" y="2202"/>
              <a:ext cx="0" cy="79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1596" name="Line 108"/>
            <p:cNvSpPr>
              <a:spLocks noChangeShapeType="1"/>
            </p:cNvSpPr>
            <p:nvPr/>
          </p:nvSpPr>
          <p:spPr bwMode="auto">
            <a:xfrm flipV="1">
              <a:off x="685" y="2033"/>
              <a:ext cx="0" cy="132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1597" name="Line 109"/>
            <p:cNvSpPr>
              <a:spLocks noChangeShapeType="1"/>
            </p:cNvSpPr>
            <p:nvPr/>
          </p:nvSpPr>
          <p:spPr bwMode="auto">
            <a:xfrm flipV="1">
              <a:off x="685" y="1869"/>
              <a:ext cx="0" cy="132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1598" name="Line 110"/>
            <p:cNvSpPr>
              <a:spLocks noChangeShapeType="1"/>
            </p:cNvSpPr>
            <p:nvPr/>
          </p:nvSpPr>
          <p:spPr bwMode="auto">
            <a:xfrm flipV="1">
              <a:off x="685" y="1705"/>
              <a:ext cx="0" cy="133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1599" name="Line 111"/>
            <p:cNvSpPr>
              <a:spLocks noChangeShapeType="1"/>
            </p:cNvSpPr>
            <p:nvPr/>
          </p:nvSpPr>
          <p:spPr bwMode="auto">
            <a:xfrm flipV="1">
              <a:off x="685" y="1542"/>
              <a:ext cx="0" cy="132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1600" name="Line 112"/>
            <p:cNvSpPr>
              <a:spLocks noChangeShapeType="1"/>
            </p:cNvSpPr>
            <p:nvPr/>
          </p:nvSpPr>
          <p:spPr bwMode="auto">
            <a:xfrm flipV="1">
              <a:off x="685" y="1425"/>
              <a:ext cx="0" cy="8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91601" name="Line 113"/>
          <p:cNvSpPr>
            <a:spLocks noChangeShapeType="1"/>
          </p:cNvSpPr>
          <p:nvPr/>
        </p:nvSpPr>
        <p:spPr bwMode="auto">
          <a:xfrm>
            <a:off x="1087438" y="2262188"/>
            <a:ext cx="2725737" cy="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1602" name="Line 114"/>
          <p:cNvSpPr>
            <a:spLocks noChangeShapeType="1"/>
          </p:cNvSpPr>
          <p:nvPr/>
        </p:nvSpPr>
        <p:spPr bwMode="auto">
          <a:xfrm>
            <a:off x="3813175" y="2262188"/>
            <a:ext cx="763588" cy="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1603" name="Line 115"/>
          <p:cNvSpPr>
            <a:spLocks noChangeShapeType="1"/>
          </p:cNvSpPr>
          <p:nvPr/>
        </p:nvSpPr>
        <p:spPr bwMode="auto">
          <a:xfrm>
            <a:off x="1087438" y="4619625"/>
            <a:ext cx="0" cy="763588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1604" name="Line 116"/>
          <p:cNvSpPr>
            <a:spLocks noChangeShapeType="1"/>
          </p:cNvSpPr>
          <p:nvPr/>
        </p:nvSpPr>
        <p:spPr bwMode="auto">
          <a:xfrm>
            <a:off x="3811588" y="2260600"/>
            <a:ext cx="763587" cy="0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1605" name="Line 117"/>
          <p:cNvSpPr>
            <a:spLocks noChangeShapeType="1"/>
          </p:cNvSpPr>
          <p:nvPr/>
        </p:nvSpPr>
        <p:spPr bwMode="auto">
          <a:xfrm>
            <a:off x="3813175" y="2716213"/>
            <a:ext cx="763588" cy="0"/>
          </a:xfrm>
          <a:prstGeom prst="line">
            <a:avLst/>
          </a:prstGeom>
          <a:noFill/>
          <a:ln w="571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91606" name="Group 118"/>
          <p:cNvGrpSpPr>
            <a:grpSpLocks/>
          </p:cNvGrpSpPr>
          <p:nvPr/>
        </p:nvGrpSpPr>
        <p:grpSpPr bwMode="auto">
          <a:xfrm>
            <a:off x="3813175" y="2262188"/>
            <a:ext cx="763588" cy="1358900"/>
            <a:chOff x="2402" y="1425"/>
            <a:chExt cx="481" cy="856"/>
          </a:xfrm>
        </p:grpSpPr>
        <p:sp>
          <p:nvSpPr>
            <p:cNvPr id="191607" name="Line 119"/>
            <p:cNvSpPr>
              <a:spLocks noChangeShapeType="1"/>
            </p:cNvSpPr>
            <p:nvPr/>
          </p:nvSpPr>
          <p:spPr bwMode="auto">
            <a:xfrm>
              <a:off x="2402" y="1425"/>
              <a:ext cx="0" cy="856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1608" name="Line 120"/>
            <p:cNvSpPr>
              <a:spLocks noChangeShapeType="1"/>
            </p:cNvSpPr>
            <p:nvPr/>
          </p:nvSpPr>
          <p:spPr bwMode="auto">
            <a:xfrm>
              <a:off x="2883" y="1425"/>
              <a:ext cx="0" cy="856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73" name="Group 207"/>
          <p:cNvGrpSpPr>
            <a:grpSpLocks/>
          </p:cNvGrpSpPr>
          <p:nvPr/>
        </p:nvGrpSpPr>
        <p:grpSpPr bwMode="auto">
          <a:xfrm>
            <a:off x="6804248" y="659734"/>
            <a:ext cx="1728862" cy="2027002"/>
            <a:chOff x="3679" y="920"/>
            <a:chExt cx="945" cy="1108"/>
          </a:xfrm>
        </p:grpSpPr>
        <p:sp>
          <p:nvSpPr>
            <p:cNvPr id="74" name="Freeform 190"/>
            <p:cNvSpPr>
              <a:spLocks/>
            </p:cNvSpPr>
            <p:nvPr/>
          </p:nvSpPr>
          <p:spPr bwMode="auto">
            <a:xfrm>
              <a:off x="4060" y="920"/>
              <a:ext cx="564" cy="261"/>
            </a:xfrm>
            <a:custGeom>
              <a:avLst/>
              <a:gdLst>
                <a:gd name="T0" fmla="*/ 3948 w 3948"/>
                <a:gd name="T1" fmla="*/ 1825 h 1825"/>
                <a:gd name="T2" fmla="*/ 789 w 3948"/>
                <a:gd name="T3" fmla="*/ 0 h 1825"/>
                <a:gd name="T4" fmla="*/ 0 w 3948"/>
                <a:gd name="T5" fmla="*/ 456 h 18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948" h="1825">
                  <a:moveTo>
                    <a:pt x="3948" y="1825"/>
                  </a:moveTo>
                  <a:lnTo>
                    <a:pt x="789" y="0"/>
                  </a:lnTo>
                  <a:lnTo>
                    <a:pt x="0" y="456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" name="Freeform 191"/>
            <p:cNvSpPr>
              <a:spLocks/>
            </p:cNvSpPr>
            <p:nvPr/>
          </p:nvSpPr>
          <p:spPr bwMode="auto">
            <a:xfrm>
              <a:off x="4377" y="1181"/>
              <a:ext cx="247" cy="794"/>
            </a:xfrm>
            <a:custGeom>
              <a:avLst/>
              <a:gdLst>
                <a:gd name="T0" fmla="*/ 938 w 1728"/>
                <a:gd name="T1" fmla="*/ 457 h 5561"/>
                <a:gd name="T2" fmla="*/ 1728 w 1728"/>
                <a:gd name="T3" fmla="*/ 0 h 5561"/>
                <a:gd name="T4" fmla="*/ 1728 w 1728"/>
                <a:gd name="T5" fmla="*/ 4563 h 5561"/>
                <a:gd name="T6" fmla="*/ 0 w 1728"/>
                <a:gd name="T7" fmla="*/ 5561 h 5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28" h="5561">
                  <a:moveTo>
                    <a:pt x="938" y="457"/>
                  </a:moveTo>
                  <a:lnTo>
                    <a:pt x="1728" y="0"/>
                  </a:lnTo>
                  <a:lnTo>
                    <a:pt x="1728" y="4563"/>
                  </a:lnTo>
                  <a:lnTo>
                    <a:pt x="0" y="5561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6" name="Freeform 192"/>
            <p:cNvSpPr>
              <a:spLocks/>
            </p:cNvSpPr>
            <p:nvPr/>
          </p:nvSpPr>
          <p:spPr bwMode="auto">
            <a:xfrm>
              <a:off x="4060" y="985"/>
              <a:ext cx="451" cy="440"/>
            </a:xfrm>
            <a:custGeom>
              <a:avLst/>
              <a:gdLst>
                <a:gd name="T0" fmla="*/ 0 w 3158"/>
                <a:gd name="T1" fmla="*/ 1255 h 3080"/>
                <a:gd name="T2" fmla="*/ 0 w 3158"/>
                <a:gd name="T3" fmla="*/ 0 h 3080"/>
                <a:gd name="T4" fmla="*/ 3158 w 3158"/>
                <a:gd name="T5" fmla="*/ 1826 h 3080"/>
                <a:gd name="T6" fmla="*/ 3158 w 3158"/>
                <a:gd name="T7" fmla="*/ 3080 h 30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58" h="3080">
                  <a:moveTo>
                    <a:pt x="0" y="1255"/>
                  </a:moveTo>
                  <a:lnTo>
                    <a:pt x="0" y="0"/>
                  </a:lnTo>
                  <a:lnTo>
                    <a:pt x="3158" y="1826"/>
                  </a:lnTo>
                  <a:lnTo>
                    <a:pt x="3158" y="308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" name="Freeform 193"/>
            <p:cNvSpPr>
              <a:spLocks/>
            </p:cNvSpPr>
            <p:nvPr/>
          </p:nvSpPr>
          <p:spPr bwMode="auto">
            <a:xfrm>
              <a:off x="3679" y="1164"/>
              <a:ext cx="832" cy="481"/>
            </a:xfrm>
            <a:custGeom>
              <a:avLst/>
              <a:gdLst>
                <a:gd name="T0" fmla="*/ 0 w 5824"/>
                <a:gd name="T1" fmla="*/ 3365 h 3365"/>
                <a:gd name="T2" fmla="*/ 2666 w 5824"/>
                <a:gd name="T3" fmla="*/ 0 h 3365"/>
                <a:gd name="T4" fmla="*/ 5824 w 5824"/>
                <a:gd name="T5" fmla="*/ 1825 h 3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824" h="3365">
                  <a:moveTo>
                    <a:pt x="0" y="3365"/>
                  </a:moveTo>
                  <a:lnTo>
                    <a:pt x="2666" y="0"/>
                  </a:lnTo>
                  <a:lnTo>
                    <a:pt x="5824" y="1825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" name="Freeform 194"/>
            <p:cNvSpPr>
              <a:spLocks/>
            </p:cNvSpPr>
            <p:nvPr/>
          </p:nvSpPr>
          <p:spPr bwMode="auto">
            <a:xfrm>
              <a:off x="4222" y="1425"/>
              <a:ext cx="289" cy="550"/>
            </a:xfrm>
            <a:custGeom>
              <a:avLst/>
              <a:gdLst>
                <a:gd name="T0" fmla="*/ 2023 w 2023"/>
                <a:gd name="T1" fmla="*/ 0 h 3850"/>
                <a:gd name="T2" fmla="*/ 1085 w 2023"/>
                <a:gd name="T3" fmla="*/ 1184 h 3850"/>
                <a:gd name="T4" fmla="*/ 1085 w 2023"/>
                <a:gd name="T5" fmla="*/ 3850 h 3850"/>
                <a:gd name="T6" fmla="*/ 0 w 2023"/>
                <a:gd name="T7" fmla="*/ 3222 h 38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3" h="3850">
                  <a:moveTo>
                    <a:pt x="2023" y="0"/>
                  </a:moveTo>
                  <a:lnTo>
                    <a:pt x="1085" y="1184"/>
                  </a:lnTo>
                  <a:lnTo>
                    <a:pt x="1085" y="3850"/>
                  </a:lnTo>
                  <a:lnTo>
                    <a:pt x="0" y="3222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" name="Line 195"/>
            <p:cNvSpPr>
              <a:spLocks noChangeShapeType="1"/>
            </p:cNvSpPr>
            <p:nvPr/>
          </p:nvSpPr>
          <p:spPr bwMode="auto">
            <a:xfrm>
              <a:off x="4222" y="1504"/>
              <a:ext cx="155" cy="9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0" name="Freeform 196"/>
            <p:cNvSpPr>
              <a:spLocks/>
            </p:cNvSpPr>
            <p:nvPr/>
          </p:nvSpPr>
          <p:spPr bwMode="auto">
            <a:xfrm>
              <a:off x="3976" y="1504"/>
              <a:ext cx="246" cy="524"/>
            </a:xfrm>
            <a:custGeom>
              <a:avLst/>
              <a:gdLst>
                <a:gd name="T0" fmla="*/ 1728 w 1728"/>
                <a:gd name="T1" fmla="*/ 0 h 3664"/>
                <a:gd name="T2" fmla="*/ 1728 w 1728"/>
                <a:gd name="T3" fmla="*/ 2666 h 3664"/>
                <a:gd name="T4" fmla="*/ 0 w 1728"/>
                <a:gd name="T5" fmla="*/ 3664 h 3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28" h="3664">
                  <a:moveTo>
                    <a:pt x="1728" y="0"/>
                  </a:moveTo>
                  <a:lnTo>
                    <a:pt x="1728" y="2666"/>
                  </a:lnTo>
                  <a:lnTo>
                    <a:pt x="0" y="3664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1" name="Line 197"/>
            <p:cNvSpPr>
              <a:spLocks noChangeShapeType="1"/>
            </p:cNvSpPr>
            <p:nvPr/>
          </p:nvSpPr>
          <p:spPr bwMode="auto">
            <a:xfrm flipV="1">
              <a:off x="3976" y="1504"/>
              <a:ext cx="246" cy="31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2" name="Line 198"/>
            <p:cNvSpPr>
              <a:spLocks noChangeShapeType="1"/>
            </p:cNvSpPr>
            <p:nvPr/>
          </p:nvSpPr>
          <p:spPr bwMode="auto">
            <a:xfrm flipH="1" flipV="1">
              <a:off x="3905" y="1775"/>
              <a:ext cx="71" cy="4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" name="Line 199"/>
            <p:cNvSpPr>
              <a:spLocks noChangeShapeType="1"/>
            </p:cNvSpPr>
            <p:nvPr/>
          </p:nvSpPr>
          <p:spPr bwMode="auto">
            <a:xfrm flipV="1">
              <a:off x="3976" y="1816"/>
              <a:ext cx="0" cy="21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4" name="Line 200"/>
            <p:cNvSpPr>
              <a:spLocks noChangeShapeType="1"/>
            </p:cNvSpPr>
            <p:nvPr/>
          </p:nvSpPr>
          <p:spPr bwMode="auto">
            <a:xfrm flipH="1" flipV="1">
              <a:off x="3905" y="1987"/>
              <a:ext cx="71" cy="4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5" name="Freeform 201"/>
            <p:cNvSpPr>
              <a:spLocks/>
            </p:cNvSpPr>
            <p:nvPr/>
          </p:nvSpPr>
          <p:spPr bwMode="auto">
            <a:xfrm>
              <a:off x="3679" y="1645"/>
              <a:ext cx="71" cy="253"/>
            </a:xfrm>
            <a:custGeom>
              <a:avLst/>
              <a:gdLst>
                <a:gd name="T0" fmla="*/ 494 w 494"/>
                <a:gd name="T1" fmla="*/ 1768 h 1768"/>
                <a:gd name="T2" fmla="*/ 0 w 494"/>
                <a:gd name="T3" fmla="*/ 1483 h 1768"/>
                <a:gd name="T4" fmla="*/ 0 w 494"/>
                <a:gd name="T5" fmla="*/ 0 h 1768"/>
                <a:gd name="T6" fmla="*/ 494 w 494"/>
                <a:gd name="T7" fmla="*/ 285 h 17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4" h="1768">
                  <a:moveTo>
                    <a:pt x="494" y="1768"/>
                  </a:moveTo>
                  <a:lnTo>
                    <a:pt x="0" y="1483"/>
                  </a:lnTo>
                  <a:lnTo>
                    <a:pt x="0" y="0"/>
                  </a:lnTo>
                  <a:lnTo>
                    <a:pt x="494" y="285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6" name="Line 202"/>
            <p:cNvSpPr>
              <a:spLocks noChangeShapeType="1"/>
            </p:cNvSpPr>
            <p:nvPr/>
          </p:nvSpPr>
          <p:spPr bwMode="auto">
            <a:xfrm>
              <a:off x="3905" y="1490"/>
              <a:ext cx="155" cy="8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" name="Line 203"/>
            <p:cNvSpPr>
              <a:spLocks noChangeShapeType="1"/>
            </p:cNvSpPr>
            <p:nvPr/>
          </p:nvSpPr>
          <p:spPr bwMode="auto">
            <a:xfrm>
              <a:off x="3905" y="1490"/>
              <a:ext cx="0" cy="2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8" name="Freeform 204"/>
            <p:cNvSpPr>
              <a:spLocks/>
            </p:cNvSpPr>
            <p:nvPr/>
          </p:nvSpPr>
          <p:spPr bwMode="auto">
            <a:xfrm>
              <a:off x="3750" y="1490"/>
              <a:ext cx="155" cy="408"/>
            </a:xfrm>
            <a:custGeom>
              <a:avLst/>
              <a:gdLst>
                <a:gd name="T0" fmla="*/ 1085 w 1085"/>
                <a:gd name="T1" fmla="*/ 2226 h 2854"/>
                <a:gd name="T2" fmla="*/ 0 w 1085"/>
                <a:gd name="T3" fmla="*/ 2854 h 2854"/>
                <a:gd name="T4" fmla="*/ 0 w 1085"/>
                <a:gd name="T5" fmla="*/ 1371 h 2854"/>
                <a:gd name="T6" fmla="*/ 1085 w 1085"/>
                <a:gd name="T7" fmla="*/ 0 h 28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85" h="2854">
                  <a:moveTo>
                    <a:pt x="1085" y="2226"/>
                  </a:moveTo>
                  <a:lnTo>
                    <a:pt x="0" y="2854"/>
                  </a:lnTo>
                  <a:lnTo>
                    <a:pt x="0" y="1371"/>
                  </a:lnTo>
                  <a:lnTo>
                    <a:pt x="1085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9" name="Line 205"/>
            <p:cNvSpPr>
              <a:spLocks noChangeShapeType="1"/>
            </p:cNvSpPr>
            <p:nvPr/>
          </p:nvSpPr>
          <p:spPr bwMode="auto">
            <a:xfrm>
              <a:off x="3905" y="1775"/>
              <a:ext cx="0" cy="21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" name="Line 206"/>
            <p:cNvSpPr>
              <a:spLocks noChangeShapeType="1"/>
            </p:cNvSpPr>
            <p:nvPr/>
          </p:nvSpPr>
          <p:spPr bwMode="auto">
            <a:xfrm flipH="1">
              <a:off x="3905" y="1579"/>
              <a:ext cx="155" cy="1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91" name="Group 58"/>
          <p:cNvGrpSpPr>
            <a:grpSpLocks/>
          </p:cNvGrpSpPr>
          <p:nvPr/>
        </p:nvGrpSpPr>
        <p:grpSpPr bwMode="auto">
          <a:xfrm>
            <a:off x="5781997" y="2782888"/>
            <a:ext cx="3038475" cy="3560762"/>
            <a:chOff x="588" y="3075"/>
            <a:chExt cx="1914" cy="2243"/>
          </a:xfrm>
        </p:grpSpPr>
        <p:sp>
          <p:nvSpPr>
            <p:cNvPr id="92" name="Freeform 59"/>
            <p:cNvSpPr>
              <a:spLocks/>
            </p:cNvSpPr>
            <p:nvPr/>
          </p:nvSpPr>
          <p:spPr bwMode="auto">
            <a:xfrm>
              <a:off x="1360" y="3075"/>
              <a:ext cx="1142" cy="524"/>
            </a:xfrm>
            <a:custGeom>
              <a:avLst/>
              <a:gdLst>
                <a:gd name="T0" fmla="*/ 1906 w 1906"/>
                <a:gd name="T1" fmla="*/ 881 h 881"/>
                <a:gd name="T2" fmla="*/ 381 w 1906"/>
                <a:gd name="T3" fmla="*/ 0 h 881"/>
                <a:gd name="T4" fmla="*/ 0 w 1906"/>
                <a:gd name="T5" fmla="*/ 221 h 8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06" h="881">
                  <a:moveTo>
                    <a:pt x="1906" y="881"/>
                  </a:moveTo>
                  <a:lnTo>
                    <a:pt x="381" y="0"/>
                  </a:lnTo>
                  <a:lnTo>
                    <a:pt x="0" y="221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3" name="Freeform 60"/>
            <p:cNvSpPr>
              <a:spLocks/>
            </p:cNvSpPr>
            <p:nvPr/>
          </p:nvSpPr>
          <p:spPr bwMode="auto">
            <a:xfrm>
              <a:off x="2015" y="3599"/>
              <a:ext cx="487" cy="1605"/>
            </a:xfrm>
            <a:custGeom>
              <a:avLst/>
              <a:gdLst>
                <a:gd name="T0" fmla="*/ 429 w 811"/>
                <a:gd name="T1" fmla="*/ 220 h 2669"/>
                <a:gd name="T2" fmla="*/ 811 w 811"/>
                <a:gd name="T3" fmla="*/ 0 h 2669"/>
                <a:gd name="T4" fmla="*/ 811 w 811"/>
                <a:gd name="T5" fmla="*/ 2201 h 2669"/>
                <a:gd name="T6" fmla="*/ 0 w 811"/>
                <a:gd name="T7" fmla="*/ 2669 h 2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1" h="2669">
                  <a:moveTo>
                    <a:pt x="429" y="220"/>
                  </a:moveTo>
                  <a:lnTo>
                    <a:pt x="811" y="0"/>
                  </a:lnTo>
                  <a:lnTo>
                    <a:pt x="811" y="2201"/>
                  </a:lnTo>
                  <a:lnTo>
                    <a:pt x="0" y="2669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" name="Freeform 61"/>
            <p:cNvSpPr>
              <a:spLocks/>
            </p:cNvSpPr>
            <p:nvPr/>
          </p:nvSpPr>
          <p:spPr bwMode="auto">
            <a:xfrm>
              <a:off x="1360" y="3205"/>
              <a:ext cx="912" cy="890"/>
            </a:xfrm>
            <a:custGeom>
              <a:avLst/>
              <a:gdLst>
                <a:gd name="T0" fmla="*/ 0 w 1524"/>
                <a:gd name="T1" fmla="*/ 605 h 1486"/>
                <a:gd name="T2" fmla="*/ 0 w 1524"/>
                <a:gd name="T3" fmla="*/ 0 h 1486"/>
                <a:gd name="T4" fmla="*/ 1524 w 1524"/>
                <a:gd name="T5" fmla="*/ 880 h 1486"/>
                <a:gd name="T6" fmla="*/ 1524 w 1524"/>
                <a:gd name="T7" fmla="*/ 1486 h 1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24" h="1486">
                  <a:moveTo>
                    <a:pt x="0" y="605"/>
                  </a:moveTo>
                  <a:lnTo>
                    <a:pt x="0" y="0"/>
                  </a:lnTo>
                  <a:lnTo>
                    <a:pt x="1524" y="880"/>
                  </a:lnTo>
                  <a:lnTo>
                    <a:pt x="1524" y="1486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" name="Freeform 62"/>
            <p:cNvSpPr>
              <a:spLocks/>
            </p:cNvSpPr>
            <p:nvPr/>
          </p:nvSpPr>
          <p:spPr bwMode="auto">
            <a:xfrm>
              <a:off x="588" y="3570"/>
              <a:ext cx="1684" cy="976"/>
            </a:xfrm>
            <a:custGeom>
              <a:avLst/>
              <a:gdLst>
                <a:gd name="T0" fmla="*/ 0 w 2811"/>
                <a:gd name="T1" fmla="*/ 1624 h 1624"/>
                <a:gd name="T2" fmla="*/ 1287 w 2811"/>
                <a:gd name="T3" fmla="*/ 0 h 1624"/>
                <a:gd name="T4" fmla="*/ 2811 w 2811"/>
                <a:gd name="T5" fmla="*/ 881 h 1624"/>
                <a:gd name="T6" fmla="*/ 2382 w 2811"/>
                <a:gd name="T7" fmla="*/ 1422 h 16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11" h="1624">
                  <a:moveTo>
                    <a:pt x="0" y="1624"/>
                  </a:moveTo>
                  <a:lnTo>
                    <a:pt x="1287" y="0"/>
                  </a:lnTo>
                  <a:lnTo>
                    <a:pt x="2811" y="881"/>
                  </a:lnTo>
                  <a:lnTo>
                    <a:pt x="2382" y="1422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6" name="Freeform 63"/>
            <p:cNvSpPr>
              <a:spLocks/>
            </p:cNvSpPr>
            <p:nvPr/>
          </p:nvSpPr>
          <p:spPr bwMode="auto">
            <a:xfrm>
              <a:off x="588" y="4546"/>
              <a:ext cx="600" cy="772"/>
            </a:xfrm>
            <a:custGeom>
              <a:avLst/>
              <a:gdLst>
                <a:gd name="T0" fmla="*/ 1001 w 1001"/>
                <a:gd name="T1" fmla="*/ 1292 h 1292"/>
                <a:gd name="T2" fmla="*/ 0 w 1001"/>
                <a:gd name="T3" fmla="*/ 715 h 1292"/>
                <a:gd name="T4" fmla="*/ 0 w 1001"/>
                <a:gd name="T5" fmla="*/ 0 h 1292"/>
                <a:gd name="T6" fmla="*/ 1001 w 1001"/>
                <a:gd name="T7" fmla="*/ 578 h 1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01" h="1292">
                  <a:moveTo>
                    <a:pt x="1001" y="1292"/>
                  </a:moveTo>
                  <a:lnTo>
                    <a:pt x="0" y="715"/>
                  </a:lnTo>
                  <a:lnTo>
                    <a:pt x="0" y="0"/>
                  </a:lnTo>
                  <a:lnTo>
                    <a:pt x="1001" y="578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7" name="Freeform 64"/>
            <p:cNvSpPr>
              <a:spLocks/>
            </p:cNvSpPr>
            <p:nvPr/>
          </p:nvSpPr>
          <p:spPr bwMode="auto">
            <a:xfrm>
              <a:off x="1700" y="4423"/>
              <a:ext cx="315" cy="781"/>
            </a:xfrm>
            <a:custGeom>
              <a:avLst/>
              <a:gdLst>
                <a:gd name="T0" fmla="*/ 524 w 524"/>
                <a:gd name="T1" fmla="*/ 0 h 1302"/>
                <a:gd name="T2" fmla="*/ 524 w 524"/>
                <a:gd name="T3" fmla="*/ 1302 h 1302"/>
                <a:gd name="T4" fmla="*/ 0 w 524"/>
                <a:gd name="T5" fmla="*/ 999 h 1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24" h="1302">
                  <a:moveTo>
                    <a:pt x="524" y="0"/>
                  </a:moveTo>
                  <a:lnTo>
                    <a:pt x="524" y="1302"/>
                  </a:lnTo>
                  <a:lnTo>
                    <a:pt x="0" y="999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8" name="Line 65"/>
            <p:cNvSpPr>
              <a:spLocks noChangeShapeType="1"/>
            </p:cNvSpPr>
            <p:nvPr/>
          </p:nvSpPr>
          <p:spPr bwMode="auto">
            <a:xfrm>
              <a:off x="1700" y="4238"/>
              <a:ext cx="315" cy="185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9" name="Freeform 66"/>
            <p:cNvSpPr>
              <a:spLocks/>
            </p:cNvSpPr>
            <p:nvPr/>
          </p:nvSpPr>
          <p:spPr bwMode="auto">
            <a:xfrm>
              <a:off x="1188" y="4238"/>
              <a:ext cx="512" cy="1080"/>
            </a:xfrm>
            <a:custGeom>
              <a:avLst/>
              <a:gdLst>
                <a:gd name="T0" fmla="*/ 857 w 857"/>
                <a:gd name="T1" fmla="*/ 0 h 1797"/>
                <a:gd name="T2" fmla="*/ 857 w 857"/>
                <a:gd name="T3" fmla="*/ 1302 h 1797"/>
                <a:gd name="T4" fmla="*/ 0 w 857"/>
                <a:gd name="T5" fmla="*/ 1797 h 1797"/>
                <a:gd name="T6" fmla="*/ 0 w 857"/>
                <a:gd name="T7" fmla="*/ 1083 h 1797"/>
                <a:gd name="T8" fmla="*/ 857 w 857"/>
                <a:gd name="T9" fmla="*/ 0 h 17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57" h="1797">
                  <a:moveTo>
                    <a:pt x="857" y="0"/>
                  </a:moveTo>
                  <a:lnTo>
                    <a:pt x="857" y="1302"/>
                  </a:lnTo>
                  <a:lnTo>
                    <a:pt x="0" y="1797"/>
                  </a:lnTo>
                  <a:lnTo>
                    <a:pt x="0" y="1083"/>
                  </a:lnTo>
                  <a:lnTo>
                    <a:pt x="857" y="0"/>
                  </a:lnTo>
                  <a:close/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00" name="组合 99"/>
          <p:cNvGrpSpPr/>
          <p:nvPr/>
        </p:nvGrpSpPr>
        <p:grpSpPr>
          <a:xfrm>
            <a:off x="5998021" y="4608511"/>
            <a:ext cx="998538" cy="1609186"/>
            <a:chOff x="6957838" y="4608511"/>
            <a:chExt cx="998538" cy="1609186"/>
          </a:xfrm>
        </p:grpSpPr>
        <p:sp>
          <p:nvSpPr>
            <p:cNvPr id="101" name="Line 65"/>
            <p:cNvSpPr>
              <a:spLocks noChangeShapeType="1"/>
            </p:cNvSpPr>
            <p:nvPr/>
          </p:nvSpPr>
          <p:spPr bwMode="auto">
            <a:xfrm>
              <a:off x="7456313" y="4613275"/>
              <a:ext cx="500063" cy="28575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" name="Line 66"/>
            <p:cNvSpPr>
              <a:spLocks noChangeShapeType="1"/>
            </p:cNvSpPr>
            <p:nvPr/>
          </p:nvSpPr>
          <p:spPr bwMode="auto">
            <a:xfrm>
              <a:off x="7456313" y="4608511"/>
              <a:ext cx="0" cy="104797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prstDash val="lg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" name="Line 69"/>
            <p:cNvSpPr>
              <a:spLocks noChangeShapeType="1"/>
            </p:cNvSpPr>
            <p:nvPr/>
          </p:nvSpPr>
          <p:spPr bwMode="auto">
            <a:xfrm flipH="1">
              <a:off x="7456313" y="4899025"/>
              <a:ext cx="500063" cy="63341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" name="Line 65"/>
            <p:cNvSpPr>
              <a:spLocks noChangeShapeType="1"/>
            </p:cNvSpPr>
            <p:nvPr/>
          </p:nvSpPr>
          <p:spPr bwMode="auto">
            <a:xfrm>
              <a:off x="7455841" y="5645041"/>
              <a:ext cx="500063" cy="28575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prstDash val="lg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5" name="Line 66"/>
            <p:cNvSpPr>
              <a:spLocks noChangeShapeType="1"/>
            </p:cNvSpPr>
            <p:nvPr/>
          </p:nvSpPr>
          <p:spPr bwMode="auto">
            <a:xfrm>
              <a:off x="7955134" y="4891780"/>
              <a:ext cx="0" cy="104797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prstDash val="lg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cxnSp>
          <p:nvCxnSpPr>
            <p:cNvPr id="106" name="直接连接符 105"/>
            <p:cNvCxnSpPr/>
            <p:nvPr/>
          </p:nvCxnSpPr>
          <p:spPr bwMode="auto">
            <a:xfrm flipH="1">
              <a:off x="7456659" y="5928810"/>
              <a:ext cx="498475" cy="288887"/>
            </a:xfrm>
            <a:prstGeom prst="line">
              <a:avLst/>
            </a:prstGeom>
            <a:noFill/>
            <a:ln w="19050" cap="flat" cmpd="sng" algn="ctr">
              <a:solidFill>
                <a:srgbClr val="FF0000"/>
              </a:solidFill>
              <a:prstDash val="lgDash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cxnSp>
        <p:cxnSp>
          <p:nvCxnSpPr>
            <p:cNvPr id="107" name="直接连接符 106"/>
            <p:cNvCxnSpPr>
              <a:stCxn id="103" idx="1"/>
            </p:cNvCxnSpPr>
            <p:nvPr/>
          </p:nvCxnSpPr>
          <p:spPr bwMode="auto">
            <a:xfrm>
              <a:off x="7456313" y="5532437"/>
              <a:ext cx="346" cy="685260"/>
            </a:xfrm>
            <a:prstGeom prst="line">
              <a:avLst/>
            </a:prstGeom>
            <a:noFill/>
            <a:ln w="381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cxnSp>
        <p:cxnSp>
          <p:nvCxnSpPr>
            <p:cNvPr id="108" name="直接连接符 107"/>
            <p:cNvCxnSpPr>
              <a:endCxn id="102" idx="0"/>
            </p:cNvCxnSpPr>
            <p:nvPr/>
          </p:nvCxnSpPr>
          <p:spPr bwMode="auto">
            <a:xfrm flipV="1">
              <a:off x="6957838" y="4608511"/>
              <a:ext cx="498475" cy="634976"/>
            </a:xfrm>
            <a:prstGeom prst="line">
              <a:avLst/>
            </a:prstGeom>
            <a:noFill/>
            <a:ln w="381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cxnSp>
        <p:cxnSp>
          <p:nvCxnSpPr>
            <p:cNvPr id="109" name="直接连接符 108"/>
            <p:cNvCxnSpPr/>
            <p:nvPr/>
          </p:nvCxnSpPr>
          <p:spPr bwMode="auto">
            <a:xfrm>
              <a:off x="6957838" y="5243487"/>
              <a:ext cx="0" cy="682650"/>
            </a:xfrm>
            <a:prstGeom prst="line">
              <a:avLst/>
            </a:prstGeom>
            <a:noFill/>
            <a:ln w="381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cxnSp>
        <p:cxnSp>
          <p:nvCxnSpPr>
            <p:cNvPr id="110" name="直接连接符 109"/>
            <p:cNvCxnSpPr/>
            <p:nvPr/>
          </p:nvCxnSpPr>
          <p:spPr bwMode="auto">
            <a:xfrm flipV="1">
              <a:off x="6957838" y="5637250"/>
              <a:ext cx="498475" cy="288887"/>
            </a:xfrm>
            <a:prstGeom prst="line">
              <a:avLst/>
            </a:prstGeom>
            <a:noFill/>
            <a:ln w="19050" cap="flat" cmpd="sng" algn="ctr">
              <a:solidFill>
                <a:srgbClr val="FF0000"/>
              </a:solidFill>
              <a:prstDash val="lgDash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cxnSp>
      </p:grpSp>
    </p:spTree>
  </p:cSld>
  <p:clrMapOvr>
    <a:masterClrMapping/>
  </p:clrMapOvr>
  <p:transition>
    <p:blinds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5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" dur="1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1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9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5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915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5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1915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5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1915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500"/>
                            </p:stCondLst>
                            <p:childTnLst>
                              <p:par>
                                <p:cTn id="34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5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6" dur="500"/>
                                        <p:tgtEl>
                                          <p:spTgt spid="1915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38" dur="500"/>
                                        <p:tgtEl>
                                          <p:spTgt spid="1915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15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1916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6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500"/>
                                        <p:tgtEl>
                                          <p:spTgt spid="1916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6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1916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6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1916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59" dur="500"/>
                                        <p:tgtEl>
                                          <p:spTgt spid="1916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16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62" dur="500"/>
                                        <p:tgtEl>
                                          <p:spTgt spid="1916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1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6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8" dur="500"/>
                                        <p:tgtEl>
                                          <p:spTgt spid="1916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6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" dur="500"/>
                                        <p:tgtEl>
                                          <p:spTgt spid="1916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1588" grpId="0" animBg="1"/>
      <p:bldP spid="191593" grpId="0" animBg="1"/>
      <p:bldP spid="191593" grpId="1" animBg="1"/>
      <p:bldP spid="191601" grpId="0" animBg="1"/>
      <p:bldP spid="191601" grpId="1" animBg="1"/>
      <p:bldP spid="191602" grpId="0" animBg="1"/>
      <p:bldP spid="191603" grpId="0" animBg="1"/>
      <p:bldP spid="191603" grpId="1" animBg="1"/>
      <p:bldP spid="191604" grpId="0" animBg="1"/>
      <p:bldP spid="191605" grpId="0" animBg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9686" name="Group 134"/>
          <p:cNvGrpSpPr>
            <a:grpSpLocks/>
          </p:cNvGrpSpPr>
          <p:nvPr/>
        </p:nvGrpSpPr>
        <p:grpSpPr bwMode="auto">
          <a:xfrm>
            <a:off x="323850" y="836613"/>
            <a:ext cx="5368925" cy="5662612"/>
            <a:chOff x="204" y="527"/>
            <a:chExt cx="3382" cy="3567"/>
          </a:xfrm>
        </p:grpSpPr>
        <p:grpSp>
          <p:nvGrpSpPr>
            <p:cNvPr id="279626" name="Group 74"/>
            <p:cNvGrpSpPr>
              <a:grpSpLocks/>
            </p:cNvGrpSpPr>
            <p:nvPr/>
          </p:nvGrpSpPr>
          <p:grpSpPr bwMode="auto">
            <a:xfrm>
              <a:off x="204" y="527"/>
              <a:ext cx="3382" cy="3567"/>
              <a:chOff x="204" y="527"/>
              <a:chExt cx="3382" cy="3567"/>
            </a:xfrm>
          </p:grpSpPr>
          <p:grpSp>
            <p:nvGrpSpPr>
              <p:cNvPr id="279574" name="Group 22"/>
              <p:cNvGrpSpPr>
                <a:grpSpLocks/>
              </p:cNvGrpSpPr>
              <p:nvPr/>
            </p:nvGrpSpPr>
            <p:grpSpPr bwMode="auto">
              <a:xfrm>
                <a:off x="204" y="527"/>
                <a:ext cx="3382" cy="3567"/>
                <a:chOff x="204" y="527"/>
                <a:chExt cx="3382" cy="3567"/>
              </a:xfrm>
            </p:grpSpPr>
            <p:sp>
              <p:nvSpPr>
                <p:cNvPr id="279575" name="Line 23"/>
                <p:cNvSpPr>
                  <a:spLocks noChangeShapeType="1"/>
                </p:cNvSpPr>
                <p:nvPr/>
              </p:nvSpPr>
              <p:spPr bwMode="auto">
                <a:xfrm>
                  <a:off x="204" y="527"/>
                  <a:ext cx="1532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79576" name="Line 24"/>
                <p:cNvSpPr>
                  <a:spLocks noChangeShapeType="1"/>
                </p:cNvSpPr>
                <p:nvPr/>
              </p:nvSpPr>
              <p:spPr bwMode="auto">
                <a:xfrm>
                  <a:off x="1736" y="527"/>
                  <a:ext cx="0" cy="175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79577" name="Line 25"/>
                <p:cNvSpPr>
                  <a:spLocks noChangeShapeType="1"/>
                </p:cNvSpPr>
                <p:nvPr/>
              </p:nvSpPr>
              <p:spPr bwMode="auto">
                <a:xfrm flipH="1">
                  <a:off x="204" y="2281"/>
                  <a:ext cx="1532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79578" name="Line 26"/>
                <p:cNvSpPr>
                  <a:spLocks noChangeShapeType="1"/>
                </p:cNvSpPr>
                <p:nvPr/>
              </p:nvSpPr>
              <p:spPr bwMode="auto">
                <a:xfrm flipV="1">
                  <a:off x="204" y="527"/>
                  <a:ext cx="0" cy="175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79579" name="Line 27"/>
                <p:cNvSpPr>
                  <a:spLocks noChangeShapeType="1"/>
                </p:cNvSpPr>
                <p:nvPr/>
              </p:nvSpPr>
              <p:spPr bwMode="auto">
                <a:xfrm>
                  <a:off x="204" y="2694"/>
                  <a:ext cx="1532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79580" name="Line 28"/>
                <p:cNvSpPr>
                  <a:spLocks noChangeShapeType="1"/>
                </p:cNvSpPr>
                <p:nvPr/>
              </p:nvSpPr>
              <p:spPr bwMode="auto">
                <a:xfrm>
                  <a:off x="1736" y="2694"/>
                  <a:ext cx="0" cy="140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79581" name="Line 29"/>
                <p:cNvSpPr>
                  <a:spLocks noChangeShapeType="1"/>
                </p:cNvSpPr>
                <p:nvPr/>
              </p:nvSpPr>
              <p:spPr bwMode="auto">
                <a:xfrm flipH="1">
                  <a:off x="204" y="4094"/>
                  <a:ext cx="1532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79582" name="Line 30"/>
                <p:cNvSpPr>
                  <a:spLocks noChangeShapeType="1"/>
                </p:cNvSpPr>
                <p:nvPr/>
              </p:nvSpPr>
              <p:spPr bwMode="auto">
                <a:xfrm flipV="1">
                  <a:off x="204" y="2694"/>
                  <a:ext cx="0" cy="140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79583" name="Line 31"/>
                <p:cNvSpPr>
                  <a:spLocks noChangeShapeType="1"/>
                </p:cNvSpPr>
                <p:nvPr/>
              </p:nvSpPr>
              <p:spPr bwMode="auto">
                <a:xfrm>
                  <a:off x="2200" y="527"/>
                  <a:ext cx="0" cy="175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79584" name="Line 32"/>
                <p:cNvSpPr>
                  <a:spLocks noChangeShapeType="1"/>
                </p:cNvSpPr>
                <p:nvPr/>
              </p:nvSpPr>
              <p:spPr bwMode="auto">
                <a:xfrm>
                  <a:off x="2186" y="2281"/>
                  <a:ext cx="1400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79585" name="Line 33"/>
                <p:cNvSpPr>
                  <a:spLocks noChangeShapeType="1"/>
                </p:cNvSpPr>
                <p:nvPr/>
              </p:nvSpPr>
              <p:spPr bwMode="auto">
                <a:xfrm flipV="1">
                  <a:off x="3586" y="527"/>
                  <a:ext cx="0" cy="175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79586" name="Line 34"/>
                <p:cNvSpPr>
                  <a:spLocks noChangeShapeType="1"/>
                </p:cNvSpPr>
                <p:nvPr/>
              </p:nvSpPr>
              <p:spPr bwMode="auto">
                <a:xfrm flipH="1">
                  <a:off x="2186" y="527"/>
                  <a:ext cx="1400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79587" name="Line 35"/>
                <p:cNvSpPr>
                  <a:spLocks noChangeShapeType="1"/>
                </p:cNvSpPr>
                <p:nvPr/>
              </p:nvSpPr>
              <p:spPr bwMode="auto">
                <a:xfrm>
                  <a:off x="204" y="2910"/>
                  <a:ext cx="0" cy="481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79588" name="Line 36"/>
                <p:cNvSpPr>
                  <a:spLocks noChangeShapeType="1"/>
                </p:cNvSpPr>
                <p:nvPr/>
              </p:nvSpPr>
              <p:spPr bwMode="auto">
                <a:xfrm>
                  <a:off x="204" y="527"/>
                  <a:ext cx="1184" cy="0"/>
                </a:xfrm>
                <a:prstGeom prst="line">
                  <a:avLst/>
                </a:prstGeom>
                <a:noFill/>
                <a:ln w="57150">
                  <a:solidFill>
                    <a:schemeClr val="bg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79589" name="Line 37"/>
                <p:cNvSpPr>
                  <a:spLocks noChangeShapeType="1"/>
                </p:cNvSpPr>
                <p:nvPr/>
              </p:nvSpPr>
              <p:spPr bwMode="auto">
                <a:xfrm>
                  <a:off x="204" y="527"/>
                  <a:ext cx="0" cy="1184"/>
                </a:xfrm>
                <a:prstGeom prst="line">
                  <a:avLst/>
                </a:prstGeom>
                <a:noFill/>
                <a:ln w="57150">
                  <a:solidFill>
                    <a:schemeClr val="bg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79590" name="Line 38"/>
                <p:cNvSpPr>
                  <a:spLocks noChangeShapeType="1"/>
                </p:cNvSpPr>
                <p:nvPr/>
              </p:nvSpPr>
              <p:spPr bwMode="auto">
                <a:xfrm>
                  <a:off x="1388" y="2694"/>
                  <a:ext cx="0" cy="140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79591" name="Line 39"/>
                <p:cNvSpPr>
                  <a:spLocks noChangeShapeType="1"/>
                </p:cNvSpPr>
                <p:nvPr/>
              </p:nvSpPr>
              <p:spPr bwMode="auto">
                <a:xfrm>
                  <a:off x="2186" y="1013"/>
                  <a:ext cx="1400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79592" name="Line 40"/>
                <p:cNvSpPr>
                  <a:spLocks noChangeShapeType="1"/>
                </p:cNvSpPr>
                <p:nvPr/>
              </p:nvSpPr>
              <p:spPr bwMode="auto">
                <a:xfrm>
                  <a:off x="2186" y="1711"/>
                  <a:ext cx="1400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79593" name="Line 41"/>
                <p:cNvSpPr>
                  <a:spLocks noChangeShapeType="1"/>
                </p:cNvSpPr>
                <p:nvPr/>
              </p:nvSpPr>
              <p:spPr bwMode="auto">
                <a:xfrm flipV="1">
                  <a:off x="204" y="3613"/>
                  <a:ext cx="0" cy="481"/>
                </a:xfrm>
                <a:prstGeom prst="line">
                  <a:avLst/>
                </a:prstGeom>
                <a:noFill/>
                <a:ln w="57150">
                  <a:solidFill>
                    <a:schemeClr val="bg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79594" name="Line 42"/>
                <p:cNvSpPr>
                  <a:spLocks noChangeShapeType="1"/>
                </p:cNvSpPr>
                <p:nvPr/>
              </p:nvSpPr>
              <p:spPr bwMode="auto">
                <a:xfrm>
                  <a:off x="204" y="4094"/>
                  <a:ext cx="787" cy="0"/>
                </a:xfrm>
                <a:prstGeom prst="line">
                  <a:avLst/>
                </a:prstGeom>
                <a:noFill/>
                <a:ln w="57150">
                  <a:solidFill>
                    <a:schemeClr val="bg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79595" name="Line 43"/>
                <p:cNvSpPr>
                  <a:spLocks noChangeShapeType="1"/>
                </p:cNvSpPr>
                <p:nvPr/>
              </p:nvSpPr>
              <p:spPr bwMode="auto">
                <a:xfrm>
                  <a:off x="204" y="3613"/>
                  <a:ext cx="787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79596" name="Line 44"/>
                <p:cNvSpPr>
                  <a:spLocks noChangeShapeType="1"/>
                </p:cNvSpPr>
                <p:nvPr/>
              </p:nvSpPr>
              <p:spPr bwMode="auto">
                <a:xfrm flipV="1">
                  <a:off x="991" y="3613"/>
                  <a:ext cx="0" cy="481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79597" name="Line 45"/>
                <p:cNvSpPr>
                  <a:spLocks noChangeShapeType="1"/>
                </p:cNvSpPr>
                <p:nvPr/>
              </p:nvSpPr>
              <p:spPr bwMode="auto">
                <a:xfrm flipV="1">
                  <a:off x="991" y="1246"/>
                  <a:ext cx="0" cy="103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79598" name="Line 46"/>
                <p:cNvSpPr>
                  <a:spLocks noChangeShapeType="1"/>
                </p:cNvSpPr>
                <p:nvPr/>
              </p:nvSpPr>
              <p:spPr bwMode="auto">
                <a:xfrm flipH="1">
                  <a:off x="3105" y="1246"/>
                  <a:ext cx="481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79599" name="Line 47"/>
                <p:cNvSpPr>
                  <a:spLocks noChangeShapeType="1"/>
                </p:cNvSpPr>
                <p:nvPr/>
              </p:nvSpPr>
              <p:spPr bwMode="auto">
                <a:xfrm>
                  <a:off x="3105" y="1711"/>
                  <a:ext cx="481" cy="0"/>
                </a:xfrm>
                <a:prstGeom prst="line">
                  <a:avLst/>
                </a:prstGeom>
                <a:noFill/>
                <a:ln w="57150">
                  <a:solidFill>
                    <a:schemeClr val="bg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79600" name="Line 48"/>
                <p:cNvSpPr>
                  <a:spLocks noChangeShapeType="1"/>
                </p:cNvSpPr>
                <p:nvPr/>
              </p:nvSpPr>
              <p:spPr bwMode="auto">
                <a:xfrm>
                  <a:off x="3105" y="1246"/>
                  <a:ext cx="0" cy="103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79601" name="Line 49"/>
                <p:cNvSpPr>
                  <a:spLocks noChangeShapeType="1"/>
                </p:cNvSpPr>
                <p:nvPr/>
              </p:nvSpPr>
              <p:spPr bwMode="auto">
                <a:xfrm>
                  <a:off x="1388" y="527"/>
                  <a:ext cx="0" cy="486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79602" name="Line 50"/>
                <p:cNvSpPr>
                  <a:spLocks noChangeShapeType="1"/>
                </p:cNvSpPr>
                <p:nvPr/>
              </p:nvSpPr>
              <p:spPr bwMode="auto">
                <a:xfrm flipV="1">
                  <a:off x="204" y="1013"/>
                  <a:ext cx="1184" cy="698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79603" name="Line 51"/>
                <p:cNvSpPr>
                  <a:spLocks noChangeShapeType="1"/>
                </p:cNvSpPr>
                <p:nvPr/>
              </p:nvSpPr>
              <p:spPr bwMode="auto">
                <a:xfrm>
                  <a:off x="3586" y="527"/>
                  <a:ext cx="0" cy="175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79604" name="Line 52"/>
              <p:cNvSpPr>
                <a:spLocks noChangeShapeType="1"/>
              </p:cNvSpPr>
              <p:nvPr/>
            </p:nvSpPr>
            <p:spPr bwMode="auto">
              <a:xfrm>
                <a:off x="204" y="2910"/>
                <a:ext cx="0" cy="481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279605" name="Group 53"/>
              <p:cNvGrpSpPr>
                <a:grpSpLocks/>
              </p:cNvGrpSpPr>
              <p:nvPr/>
            </p:nvGrpSpPr>
            <p:grpSpPr bwMode="auto">
              <a:xfrm>
                <a:off x="204" y="2910"/>
                <a:ext cx="481" cy="481"/>
                <a:chOff x="204" y="2910"/>
                <a:chExt cx="481" cy="481"/>
              </a:xfrm>
            </p:grpSpPr>
            <p:sp>
              <p:nvSpPr>
                <p:cNvPr id="279606" name="Line 54"/>
                <p:cNvSpPr>
                  <a:spLocks noChangeShapeType="1"/>
                </p:cNvSpPr>
                <p:nvPr/>
              </p:nvSpPr>
              <p:spPr bwMode="auto">
                <a:xfrm>
                  <a:off x="204" y="2910"/>
                  <a:ext cx="481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79607" name="Line 55"/>
                <p:cNvSpPr>
                  <a:spLocks noChangeShapeType="1"/>
                </p:cNvSpPr>
                <p:nvPr/>
              </p:nvSpPr>
              <p:spPr bwMode="auto">
                <a:xfrm flipH="1">
                  <a:off x="204" y="3391"/>
                  <a:ext cx="481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79608" name="Line 56"/>
                <p:cNvSpPr>
                  <a:spLocks noChangeShapeType="1"/>
                </p:cNvSpPr>
                <p:nvPr/>
              </p:nvSpPr>
              <p:spPr bwMode="auto">
                <a:xfrm>
                  <a:off x="685" y="2910"/>
                  <a:ext cx="0" cy="481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79618" name="Line 66"/>
              <p:cNvSpPr>
                <a:spLocks noChangeShapeType="1"/>
              </p:cNvSpPr>
              <p:nvPr/>
            </p:nvSpPr>
            <p:spPr bwMode="auto">
              <a:xfrm>
                <a:off x="2402" y="1425"/>
                <a:ext cx="481" cy="0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79620" name="Line 68"/>
              <p:cNvSpPr>
                <a:spLocks noChangeShapeType="1"/>
              </p:cNvSpPr>
              <p:nvPr/>
            </p:nvSpPr>
            <p:spPr bwMode="auto">
              <a:xfrm>
                <a:off x="2401" y="1424"/>
                <a:ext cx="48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79621" name="Line 69"/>
              <p:cNvSpPr>
                <a:spLocks noChangeShapeType="1"/>
              </p:cNvSpPr>
              <p:nvPr/>
            </p:nvSpPr>
            <p:spPr bwMode="auto">
              <a:xfrm>
                <a:off x="2402" y="1711"/>
                <a:ext cx="481" cy="0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279622" name="Group 70"/>
              <p:cNvGrpSpPr>
                <a:grpSpLocks/>
              </p:cNvGrpSpPr>
              <p:nvPr/>
            </p:nvGrpSpPr>
            <p:grpSpPr bwMode="auto">
              <a:xfrm>
                <a:off x="2402" y="1425"/>
                <a:ext cx="481" cy="856"/>
                <a:chOff x="2402" y="1425"/>
                <a:chExt cx="481" cy="856"/>
              </a:xfrm>
            </p:grpSpPr>
            <p:sp>
              <p:nvSpPr>
                <p:cNvPr id="279623" name="Line 71"/>
                <p:cNvSpPr>
                  <a:spLocks noChangeShapeType="1"/>
                </p:cNvSpPr>
                <p:nvPr/>
              </p:nvSpPr>
              <p:spPr bwMode="auto">
                <a:xfrm>
                  <a:off x="2402" y="1425"/>
                  <a:ext cx="0" cy="856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79624" name="Line 72"/>
                <p:cNvSpPr>
                  <a:spLocks noChangeShapeType="1"/>
                </p:cNvSpPr>
                <p:nvPr/>
              </p:nvSpPr>
              <p:spPr bwMode="auto">
                <a:xfrm>
                  <a:off x="2883" y="1425"/>
                  <a:ext cx="0" cy="856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279679" name="Group 127"/>
            <p:cNvGrpSpPr>
              <a:grpSpLocks/>
            </p:cNvGrpSpPr>
            <p:nvPr/>
          </p:nvGrpSpPr>
          <p:grpSpPr bwMode="auto">
            <a:xfrm>
              <a:off x="685" y="1425"/>
              <a:ext cx="0" cy="856"/>
              <a:chOff x="685" y="1425"/>
              <a:chExt cx="0" cy="856"/>
            </a:xfrm>
          </p:grpSpPr>
          <p:sp>
            <p:nvSpPr>
              <p:cNvPr id="279680" name="Line 128"/>
              <p:cNvSpPr>
                <a:spLocks noChangeShapeType="1"/>
              </p:cNvSpPr>
              <p:nvPr/>
            </p:nvSpPr>
            <p:spPr bwMode="auto">
              <a:xfrm flipV="1">
                <a:off x="685" y="2202"/>
                <a:ext cx="0" cy="7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79681" name="Line 129"/>
              <p:cNvSpPr>
                <a:spLocks noChangeShapeType="1"/>
              </p:cNvSpPr>
              <p:nvPr/>
            </p:nvSpPr>
            <p:spPr bwMode="auto">
              <a:xfrm flipV="1">
                <a:off x="685" y="2033"/>
                <a:ext cx="0" cy="13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79682" name="Line 130"/>
              <p:cNvSpPr>
                <a:spLocks noChangeShapeType="1"/>
              </p:cNvSpPr>
              <p:nvPr/>
            </p:nvSpPr>
            <p:spPr bwMode="auto">
              <a:xfrm flipV="1">
                <a:off x="685" y="1869"/>
                <a:ext cx="0" cy="13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79683" name="Line 131"/>
              <p:cNvSpPr>
                <a:spLocks noChangeShapeType="1"/>
              </p:cNvSpPr>
              <p:nvPr/>
            </p:nvSpPr>
            <p:spPr bwMode="auto">
              <a:xfrm flipV="1">
                <a:off x="685" y="1705"/>
                <a:ext cx="0" cy="13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79684" name="Line 132"/>
              <p:cNvSpPr>
                <a:spLocks noChangeShapeType="1"/>
              </p:cNvSpPr>
              <p:nvPr/>
            </p:nvSpPr>
            <p:spPr bwMode="auto">
              <a:xfrm flipV="1">
                <a:off x="685" y="1542"/>
                <a:ext cx="0" cy="13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79685" name="Line 133"/>
              <p:cNvSpPr>
                <a:spLocks noChangeShapeType="1"/>
              </p:cNvSpPr>
              <p:nvPr/>
            </p:nvSpPr>
            <p:spPr bwMode="auto">
              <a:xfrm flipV="1">
                <a:off x="685" y="1425"/>
                <a:ext cx="0" cy="8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279554" name="Text Box 2"/>
          <p:cNvSpPr txBox="1">
            <a:spLocks noChangeArrowheads="1"/>
          </p:cNvSpPr>
          <p:nvPr/>
        </p:nvSpPr>
        <p:spPr bwMode="auto">
          <a:xfrm>
            <a:off x="593725" y="-207963"/>
            <a:ext cx="184150" cy="4572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endParaRPr lang="zh-CN" altLang="zh-CN">
              <a:effectLst/>
            </a:endParaRPr>
          </a:p>
        </p:txBody>
      </p:sp>
      <p:sp>
        <p:nvSpPr>
          <p:cNvPr id="279556" name="Text Box 4"/>
          <p:cNvSpPr txBox="1">
            <a:spLocks noChangeArrowheads="1"/>
          </p:cNvSpPr>
          <p:nvPr/>
        </p:nvSpPr>
        <p:spPr bwMode="auto">
          <a:xfrm>
            <a:off x="0" y="19050"/>
            <a:ext cx="91440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zh-CN" altLang="en-US" sz="40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40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2</a:t>
            </a:r>
            <a:r>
              <a:rPr lang="zh-CN" altLang="en-US" sz="40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：求作导向块的三视图</a:t>
            </a:r>
            <a:r>
              <a:rPr lang="zh-CN" altLang="en-US" sz="4000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。</a:t>
            </a:r>
          </a:p>
        </p:txBody>
      </p:sp>
      <p:grpSp>
        <p:nvGrpSpPr>
          <p:cNvPr id="279557" name="Group 5"/>
          <p:cNvGrpSpPr>
            <a:grpSpLocks/>
          </p:cNvGrpSpPr>
          <p:nvPr/>
        </p:nvGrpSpPr>
        <p:grpSpPr bwMode="auto">
          <a:xfrm>
            <a:off x="5795963" y="2779713"/>
            <a:ext cx="3038475" cy="3567112"/>
            <a:chOff x="3230" y="2806"/>
            <a:chExt cx="1914" cy="2247"/>
          </a:xfrm>
        </p:grpSpPr>
        <p:sp>
          <p:nvSpPr>
            <p:cNvPr id="279558" name="Freeform 6"/>
            <p:cNvSpPr>
              <a:spLocks/>
            </p:cNvSpPr>
            <p:nvPr/>
          </p:nvSpPr>
          <p:spPr bwMode="auto">
            <a:xfrm>
              <a:off x="4002" y="2806"/>
              <a:ext cx="1142" cy="530"/>
            </a:xfrm>
            <a:custGeom>
              <a:avLst/>
              <a:gdLst>
                <a:gd name="T0" fmla="*/ 1906 w 1906"/>
                <a:gd name="T1" fmla="*/ 881 h 881"/>
                <a:gd name="T2" fmla="*/ 381 w 1906"/>
                <a:gd name="T3" fmla="*/ 0 h 881"/>
                <a:gd name="T4" fmla="*/ 0 w 1906"/>
                <a:gd name="T5" fmla="*/ 221 h 8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06" h="881">
                  <a:moveTo>
                    <a:pt x="1906" y="881"/>
                  </a:moveTo>
                  <a:lnTo>
                    <a:pt x="381" y="0"/>
                  </a:lnTo>
                  <a:lnTo>
                    <a:pt x="0" y="221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9559" name="Freeform 7"/>
            <p:cNvSpPr>
              <a:spLocks/>
            </p:cNvSpPr>
            <p:nvPr/>
          </p:nvSpPr>
          <p:spPr bwMode="auto">
            <a:xfrm>
              <a:off x="4644" y="3336"/>
              <a:ext cx="500" cy="1607"/>
            </a:xfrm>
            <a:custGeom>
              <a:avLst/>
              <a:gdLst>
                <a:gd name="T0" fmla="*/ 453 w 834"/>
                <a:gd name="T1" fmla="*/ 220 h 2684"/>
                <a:gd name="T2" fmla="*/ 834 w 834"/>
                <a:gd name="T3" fmla="*/ 0 h 2684"/>
                <a:gd name="T4" fmla="*/ 834 w 834"/>
                <a:gd name="T5" fmla="*/ 2201 h 2684"/>
                <a:gd name="T6" fmla="*/ 0 w 834"/>
                <a:gd name="T7" fmla="*/ 2684 h 26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34" h="2684">
                  <a:moveTo>
                    <a:pt x="453" y="220"/>
                  </a:moveTo>
                  <a:lnTo>
                    <a:pt x="834" y="0"/>
                  </a:lnTo>
                  <a:lnTo>
                    <a:pt x="834" y="2201"/>
                  </a:lnTo>
                  <a:lnTo>
                    <a:pt x="0" y="2684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9560" name="Freeform 8"/>
            <p:cNvSpPr>
              <a:spLocks/>
            </p:cNvSpPr>
            <p:nvPr/>
          </p:nvSpPr>
          <p:spPr bwMode="auto">
            <a:xfrm>
              <a:off x="4002" y="2941"/>
              <a:ext cx="915" cy="891"/>
            </a:xfrm>
            <a:custGeom>
              <a:avLst/>
              <a:gdLst>
                <a:gd name="T0" fmla="*/ 0 w 1525"/>
                <a:gd name="T1" fmla="*/ 604 h 1486"/>
                <a:gd name="T2" fmla="*/ 0 w 1525"/>
                <a:gd name="T3" fmla="*/ 0 h 1486"/>
                <a:gd name="T4" fmla="*/ 1525 w 1525"/>
                <a:gd name="T5" fmla="*/ 880 h 1486"/>
                <a:gd name="T6" fmla="*/ 1525 w 1525"/>
                <a:gd name="T7" fmla="*/ 1486 h 1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25" h="1486">
                  <a:moveTo>
                    <a:pt x="0" y="604"/>
                  </a:moveTo>
                  <a:lnTo>
                    <a:pt x="0" y="0"/>
                  </a:lnTo>
                  <a:lnTo>
                    <a:pt x="1525" y="880"/>
                  </a:lnTo>
                  <a:lnTo>
                    <a:pt x="1525" y="1486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9561" name="Freeform 9"/>
            <p:cNvSpPr>
              <a:spLocks/>
            </p:cNvSpPr>
            <p:nvPr/>
          </p:nvSpPr>
          <p:spPr bwMode="auto">
            <a:xfrm>
              <a:off x="3230" y="3302"/>
              <a:ext cx="1687" cy="1641"/>
            </a:xfrm>
            <a:custGeom>
              <a:avLst/>
              <a:gdLst>
                <a:gd name="T0" fmla="*/ 0 w 2812"/>
                <a:gd name="T1" fmla="*/ 1625 h 2740"/>
                <a:gd name="T2" fmla="*/ 1287 w 2812"/>
                <a:gd name="T3" fmla="*/ 0 h 2740"/>
                <a:gd name="T4" fmla="*/ 2812 w 2812"/>
                <a:gd name="T5" fmla="*/ 882 h 2740"/>
                <a:gd name="T6" fmla="*/ 2359 w 2812"/>
                <a:gd name="T7" fmla="*/ 1452 h 2740"/>
                <a:gd name="T8" fmla="*/ 2359 w 2812"/>
                <a:gd name="T9" fmla="*/ 2740 h 2740"/>
                <a:gd name="T10" fmla="*/ 1835 w 2812"/>
                <a:gd name="T11" fmla="*/ 2436 h 27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12" h="2740">
                  <a:moveTo>
                    <a:pt x="0" y="1625"/>
                  </a:moveTo>
                  <a:lnTo>
                    <a:pt x="1287" y="0"/>
                  </a:lnTo>
                  <a:lnTo>
                    <a:pt x="2812" y="882"/>
                  </a:lnTo>
                  <a:lnTo>
                    <a:pt x="2359" y="1452"/>
                  </a:lnTo>
                  <a:lnTo>
                    <a:pt x="2359" y="2740"/>
                  </a:lnTo>
                  <a:lnTo>
                    <a:pt x="1835" y="2436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9562" name="Line 10"/>
            <p:cNvSpPr>
              <a:spLocks noChangeShapeType="1"/>
            </p:cNvSpPr>
            <p:nvPr/>
          </p:nvSpPr>
          <p:spPr bwMode="auto">
            <a:xfrm>
              <a:off x="4329" y="3990"/>
              <a:ext cx="315" cy="181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9563" name="Freeform 11"/>
            <p:cNvSpPr>
              <a:spLocks/>
            </p:cNvSpPr>
            <p:nvPr/>
          </p:nvSpPr>
          <p:spPr bwMode="auto">
            <a:xfrm>
              <a:off x="3830" y="3990"/>
              <a:ext cx="499" cy="1063"/>
            </a:xfrm>
            <a:custGeom>
              <a:avLst/>
              <a:gdLst>
                <a:gd name="T0" fmla="*/ 834 w 834"/>
                <a:gd name="T1" fmla="*/ 0 h 1768"/>
                <a:gd name="T2" fmla="*/ 834 w 834"/>
                <a:gd name="T3" fmla="*/ 1286 h 1768"/>
                <a:gd name="T4" fmla="*/ 0 w 834"/>
                <a:gd name="T5" fmla="*/ 1768 h 17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34" h="1768">
                  <a:moveTo>
                    <a:pt x="834" y="0"/>
                  </a:moveTo>
                  <a:lnTo>
                    <a:pt x="834" y="1286"/>
                  </a:lnTo>
                  <a:lnTo>
                    <a:pt x="0" y="1768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9564" name="Line 12"/>
            <p:cNvSpPr>
              <a:spLocks noChangeShapeType="1"/>
            </p:cNvSpPr>
            <p:nvPr/>
          </p:nvSpPr>
          <p:spPr bwMode="auto">
            <a:xfrm flipV="1">
              <a:off x="3830" y="3990"/>
              <a:ext cx="499" cy="635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9565" name="Line 13"/>
            <p:cNvSpPr>
              <a:spLocks noChangeShapeType="1"/>
            </p:cNvSpPr>
            <p:nvPr/>
          </p:nvSpPr>
          <p:spPr bwMode="auto">
            <a:xfrm flipH="1" flipV="1">
              <a:off x="3687" y="4540"/>
              <a:ext cx="143" cy="85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9566" name="Line 14"/>
            <p:cNvSpPr>
              <a:spLocks noChangeShapeType="1"/>
            </p:cNvSpPr>
            <p:nvPr/>
          </p:nvSpPr>
          <p:spPr bwMode="auto">
            <a:xfrm flipV="1">
              <a:off x="3830" y="4625"/>
              <a:ext cx="0" cy="428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9567" name="Line 15"/>
            <p:cNvSpPr>
              <a:spLocks noChangeShapeType="1"/>
            </p:cNvSpPr>
            <p:nvPr/>
          </p:nvSpPr>
          <p:spPr bwMode="auto">
            <a:xfrm flipH="1" flipV="1">
              <a:off x="3687" y="4969"/>
              <a:ext cx="143" cy="84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9568" name="Freeform 16"/>
            <p:cNvSpPr>
              <a:spLocks/>
            </p:cNvSpPr>
            <p:nvPr/>
          </p:nvSpPr>
          <p:spPr bwMode="auto">
            <a:xfrm>
              <a:off x="3230" y="4276"/>
              <a:ext cx="143" cy="512"/>
            </a:xfrm>
            <a:custGeom>
              <a:avLst/>
              <a:gdLst>
                <a:gd name="T0" fmla="*/ 239 w 239"/>
                <a:gd name="T1" fmla="*/ 853 h 853"/>
                <a:gd name="T2" fmla="*/ 0 w 239"/>
                <a:gd name="T3" fmla="*/ 715 h 853"/>
                <a:gd name="T4" fmla="*/ 0 w 239"/>
                <a:gd name="T5" fmla="*/ 0 h 853"/>
                <a:gd name="T6" fmla="*/ 239 w 239"/>
                <a:gd name="T7" fmla="*/ 137 h 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9" h="853">
                  <a:moveTo>
                    <a:pt x="239" y="853"/>
                  </a:moveTo>
                  <a:lnTo>
                    <a:pt x="0" y="715"/>
                  </a:lnTo>
                  <a:lnTo>
                    <a:pt x="0" y="0"/>
                  </a:lnTo>
                  <a:lnTo>
                    <a:pt x="239" y="137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9569" name="Line 17"/>
            <p:cNvSpPr>
              <a:spLocks noChangeShapeType="1"/>
            </p:cNvSpPr>
            <p:nvPr/>
          </p:nvSpPr>
          <p:spPr bwMode="auto">
            <a:xfrm>
              <a:off x="3687" y="3961"/>
              <a:ext cx="315" cy="18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9570" name="Line 18"/>
            <p:cNvSpPr>
              <a:spLocks noChangeShapeType="1"/>
            </p:cNvSpPr>
            <p:nvPr/>
          </p:nvSpPr>
          <p:spPr bwMode="auto">
            <a:xfrm>
              <a:off x="3687" y="3961"/>
              <a:ext cx="0" cy="579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9571" name="Freeform 19"/>
            <p:cNvSpPr>
              <a:spLocks/>
            </p:cNvSpPr>
            <p:nvPr/>
          </p:nvSpPr>
          <p:spPr bwMode="auto">
            <a:xfrm>
              <a:off x="3373" y="3961"/>
              <a:ext cx="314" cy="827"/>
            </a:xfrm>
            <a:custGeom>
              <a:avLst/>
              <a:gdLst>
                <a:gd name="T0" fmla="*/ 524 w 524"/>
                <a:gd name="T1" fmla="*/ 1074 h 1377"/>
                <a:gd name="T2" fmla="*/ 0 w 524"/>
                <a:gd name="T3" fmla="*/ 1377 h 1377"/>
                <a:gd name="T4" fmla="*/ 0 w 524"/>
                <a:gd name="T5" fmla="*/ 661 h 1377"/>
                <a:gd name="T6" fmla="*/ 524 w 524"/>
                <a:gd name="T7" fmla="*/ 0 h 1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4" h="1377">
                  <a:moveTo>
                    <a:pt x="524" y="1074"/>
                  </a:moveTo>
                  <a:lnTo>
                    <a:pt x="0" y="1377"/>
                  </a:lnTo>
                  <a:lnTo>
                    <a:pt x="0" y="661"/>
                  </a:lnTo>
                  <a:lnTo>
                    <a:pt x="524" y="0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9572" name="Line 20"/>
            <p:cNvSpPr>
              <a:spLocks noChangeShapeType="1"/>
            </p:cNvSpPr>
            <p:nvPr/>
          </p:nvSpPr>
          <p:spPr bwMode="auto">
            <a:xfrm>
              <a:off x="3687" y="4540"/>
              <a:ext cx="0" cy="429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9573" name="Line 21"/>
            <p:cNvSpPr>
              <a:spLocks noChangeShapeType="1"/>
            </p:cNvSpPr>
            <p:nvPr/>
          </p:nvSpPr>
          <p:spPr bwMode="auto">
            <a:xfrm flipH="1">
              <a:off x="3687" y="4141"/>
              <a:ext cx="315" cy="399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79625" name="Text Box 73"/>
          <p:cNvSpPr txBox="1">
            <a:spLocks noChangeArrowheads="1"/>
          </p:cNvSpPr>
          <p:nvPr/>
        </p:nvSpPr>
        <p:spPr bwMode="auto">
          <a:xfrm>
            <a:off x="7467600" y="0"/>
            <a:ext cx="16764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7C8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zh-CN" altLang="en-US" sz="3600" b="1">
                <a:solidFill>
                  <a:srgbClr val="FF0000"/>
                </a:solidFill>
                <a:effectLst/>
                <a:ea typeface="黑体" pitchFamily="2" charset="-122"/>
              </a:rPr>
              <a:t>完    成</a:t>
            </a:r>
          </a:p>
        </p:txBody>
      </p:sp>
      <p:sp>
        <p:nvSpPr>
          <p:cNvPr id="279655" name="Line 103"/>
          <p:cNvSpPr>
            <a:spLocks noChangeShapeType="1"/>
          </p:cNvSpPr>
          <p:nvPr/>
        </p:nvSpPr>
        <p:spPr bwMode="auto">
          <a:xfrm flipV="1">
            <a:off x="323850" y="1608138"/>
            <a:ext cx="1879600" cy="1108075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79656" name="Group 104"/>
          <p:cNvGrpSpPr>
            <a:grpSpLocks/>
          </p:cNvGrpSpPr>
          <p:nvPr/>
        </p:nvGrpSpPr>
        <p:grpSpPr bwMode="auto">
          <a:xfrm>
            <a:off x="323850" y="4262438"/>
            <a:ext cx="1890713" cy="2236787"/>
            <a:chOff x="204" y="2685"/>
            <a:chExt cx="1191" cy="1409"/>
          </a:xfrm>
        </p:grpSpPr>
        <p:sp>
          <p:nvSpPr>
            <p:cNvPr id="279657" name="Line 105"/>
            <p:cNvSpPr>
              <a:spLocks noChangeShapeType="1"/>
            </p:cNvSpPr>
            <p:nvPr/>
          </p:nvSpPr>
          <p:spPr bwMode="auto">
            <a:xfrm>
              <a:off x="204" y="2694"/>
              <a:ext cx="1179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9658" name="Line 106"/>
            <p:cNvSpPr>
              <a:spLocks noChangeShapeType="1"/>
            </p:cNvSpPr>
            <p:nvPr/>
          </p:nvSpPr>
          <p:spPr bwMode="auto">
            <a:xfrm flipH="1">
              <a:off x="987" y="4094"/>
              <a:ext cx="408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9659" name="Line 107"/>
            <p:cNvSpPr>
              <a:spLocks noChangeShapeType="1"/>
            </p:cNvSpPr>
            <p:nvPr/>
          </p:nvSpPr>
          <p:spPr bwMode="auto">
            <a:xfrm flipV="1">
              <a:off x="204" y="2685"/>
              <a:ext cx="0" cy="237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9660" name="Line 108"/>
            <p:cNvSpPr>
              <a:spLocks noChangeShapeType="1"/>
            </p:cNvSpPr>
            <p:nvPr/>
          </p:nvSpPr>
          <p:spPr bwMode="auto">
            <a:xfrm>
              <a:off x="204" y="3385"/>
              <a:ext cx="0" cy="227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9661" name="Line 109"/>
            <p:cNvSpPr>
              <a:spLocks noChangeShapeType="1"/>
            </p:cNvSpPr>
            <p:nvPr/>
          </p:nvSpPr>
          <p:spPr bwMode="auto">
            <a:xfrm>
              <a:off x="1388" y="2694"/>
              <a:ext cx="0" cy="140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9662" name="Line 110"/>
            <p:cNvSpPr>
              <a:spLocks noChangeShapeType="1"/>
            </p:cNvSpPr>
            <p:nvPr/>
          </p:nvSpPr>
          <p:spPr bwMode="auto">
            <a:xfrm>
              <a:off x="204" y="3613"/>
              <a:ext cx="787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9663" name="Line 111"/>
            <p:cNvSpPr>
              <a:spLocks noChangeShapeType="1"/>
            </p:cNvSpPr>
            <p:nvPr/>
          </p:nvSpPr>
          <p:spPr bwMode="auto">
            <a:xfrm flipV="1">
              <a:off x="991" y="3613"/>
              <a:ext cx="0" cy="481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9664" name="Line 112"/>
            <p:cNvSpPr>
              <a:spLocks noChangeShapeType="1"/>
            </p:cNvSpPr>
            <p:nvPr/>
          </p:nvSpPr>
          <p:spPr bwMode="auto">
            <a:xfrm>
              <a:off x="204" y="2910"/>
              <a:ext cx="481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9665" name="Line 113"/>
            <p:cNvSpPr>
              <a:spLocks noChangeShapeType="1"/>
            </p:cNvSpPr>
            <p:nvPr/>
          </p:nvSpPr>
          <p:spPr bwMode="auto">
            <a:xfrm flipH="1">
              <a:off x="204" y="3391"/>
              <a:ext cx="481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9666" name="Line 114"/>
            <p:cNvSpPr>
              <a:spLocks noChangeShapeType="1"/>
            </p:cNvSpPr>
            <p:nvPr/>
          </p:nvSpPr>
          <p:spPr bwMode="auto">
            <a:xfrm>
              <a:off x="685" y="2910"/>
              <a:ext cx="0" cy="481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79667" name="Group 115"/>
          <p:cNvGrpSpPr>
            <a:grpSpLocks/>
          </p:cNvGrpSpPr>
          <p:nvPr/>
        </p:nvGrpSpPr>
        <p:grpSpPr bwMode="auto">
          <a:xfrm>
            <a:off x="3479800" y="1608138"/>
            <a:ext cx="2222500" cy="1111250"/>
            <a:chOff x="2192" y="1013"/>
            <a:chExt cx="1400" cy="700"/>
          </a:xfrm>
        </p:grpSpPr>
        <p:sp>
          <p:nvSpPr>
            <p:cNvPr id="279668" name="Line 116"/>
            <p:cNvSpPr>
              <a:spLocks noChangeShapeType="1"/>
            </p:cNvSpPr>
            <p:nvPr/>
          </p:nvSpPr>
          <p:spPr bwMode="auto">
            <a:xfrm>
              <a:off x="2200" y="1026"/>
              <a:ext cx="0" cy="68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9669" name="Line 117"/>
            <p:cNvSpPr>
              <a:spLocks noChangeShapeType="1"/>
            </p:cNvSpPr>
            <p:nvPr/>
          </p:nvSpPr>
          <p:spPr bwMode="auto">
            <a:xfrm>
              <a:off x="2192" y="1013"/>
              <a:ext cx="1400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9670" name="Line 118"/>
            <p:cNvSpPr>
              <a:spLocks noChangeShapeType="1"/>
            </p:cNvSpPr>
            <p:nvPr/>
          </p:nvSpPr>
          <p:spPr bwMode="auto">
            <a:xfrm>
              <a:off x="2880" y="1711"/>
              <a:ext cx="227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9671" name="Line 119"/>
            <p:cNvSpPr>
              <a:spLocks noChangeShapeType="1"/>
            </p:cNvSpPr>
            <p:nvPr/>
          </p:nvSpPr>
          <p:spPr bwMode="auto">
            <a:xfrm flipH="1">
              <a:off x="3105" y="1246"/>
              <a:ext cx="481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9672" name="Line 120"/>
            <p:cNvSpPr>
              <a:spLocks noChangeShapeType="1"/>
            </p:cNvSpPr>
            <p:nvPr/>
          </p:nvSpPr>
          <p:spPr bwMode="auto">
            <a:xfrm>
              <a:off x="3105" y="1246"/>
              <a:ext cx="0" cy="46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9673" name="Line 121"/>
            <p:cNvSpPr>
              <a:spLocks noChangeShapeType="1"/>
            </p:cNvSpPr>
            <p:nvPr/>
          </p:nvSpPr>
          <p:spPr bwMode="auto">
            <a:xfrm>
              <a:off x="3586" y="1017"/>
              <a:ext cx="0" cy="227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9674" name="Line 122"/>
            <p:cNvSpPr>
              <a:spLocks noChangeShapeType="1"/>
            </p:cNvSpPr>
            <p:nvPr/>
          </p:nvSpPr>
          <p:spPr bwMode="auto">
            <a:xfrm>
              <a:off x="2402" y="1425"/>
              <a:ext cx="481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9675" name="Line 123"/>
            <p:cNvSpPr>
              <a:spLocks noChangeShapeType="1"/>
            </p:cNvSpPr>
            <p:nvPr/>
          </p:nvSpPr>
          <p:spPr bwMode="auto">
            <a:xfrm>
              <a:off x="2401" y="1424"/>
              <a:ext cx="481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9676" name="Line 124"/>
            <p:cNvSpPr>
              <a:spLocks noChangeShapeType="1"/>
            </p:cNvSpPr>
            <p:nvPr/>
          </p:nvSpPr>
          <p:spPr bwMode="auto">
            <a:xfrm>
              <a:off x="2402" y="1425"/>
              <a:ext cx="0" cy="281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9677" name="Line 125"/>
            <p:cNvSpPr>
              <a:spLocks noChangeShapeType="1"/>
            </p:cNvSpPr>
            <p:nvPr/>
          </p:nvSpPr>
          <p:spPr bwMode="auto">
            <a:xfrm>
              <a:off x="2883" y="1425"/>
              <a:ext cx="0" cy="281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9678" name="Line 126"/>
            <p:cNvSpPr>
              <a:spLocks noChangeAspect="1" noChangeShapeType="1"/>
            </p:cNvSpPr>
            <p:nvPr/>
          </p:nvSpPr>
          <p:spPr bwMode="auto">
            <a:xfrm>
              <a:off x="2200" y="1712"/>
              <a:ext cx="202" cy="1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79724" name="Text Box 172"/>
          <p:cNvSpPr txBox="1">
            <a:spLocks noChangeArrowheads="1"/>
          </p:cNvSpPr>
          <p:nvPr/>
        </p:nvSpPr>
        <p:spPr bwMode="auto">
          <a:xfrm>
            <a:off x="2916238" y="4005263"/>
            <a:ext cx="309562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zh-CN" altLang="en-US" sz="400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黑体" pitchFamily="2" charset="-122"/>
              </a:rPr>
              <a:t>注意类似形</a:t>
            </a:r>
          </a:p>
        </p:txBody>
      </p:sp>
    </p:spTree>
  </p:cSld>
  <p:clrMapOvr>
    <a:masterClrMapping/>
  </p:clrMapOvr>
  <p:transition>
    <p:blinds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7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797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6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2796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6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2796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6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" dur="500"/>
                                        <p:tgtEl>
                                          <p:spTgt spid="2796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9655" grpId="0" animBg="1"/>
      <p:bldP spid="279724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9" name="Rectangle 7"/>
          <p:cNvSpPr>
            <a:spLocks noChangeArrowheads="1"/>
          </p:cNvSpPr>
          <p:nvPr/>
        </p:nvSpPr>
        <p:spPr bwMode="auto">
          <a:xfrm>
            <a:off x="0" y="0"/>
            <a:ext cx="914400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00"/>
                </a:solidFill>
              </a14:hiddenFill>
            </a:ext>
            <a:ext uri="{91240B29-F687-4F45-9708-019B960494DF}">
              <a14:hiddenLine xmlns:a14="http://schemas.microsoft.com/office/drawing/2010/main" w="57150">
                <a:pattFill prst="trellis">
                  <a:fgClr>
                    <a:srgbClr val="FF3300"/>
                  </a:fgClr>
                  <a:bgClr>
                    <a:srgbClr val="FFCCFF"/>
                  </a:bgClr>
                </a:patt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1pPr>
            <a:lvl2pPr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2pPr>
            <a:lvl3pPr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3pPr>
            <a:lvl4pPr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4pPr>
            <a:lvl5pPr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5pPr>
            <a:lvl6pPr marL="457200" algn="ctr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6pPr>
            <a:lvl7pPr marL="914400" algn="ctr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7pPr>
            <a:lvl8pPr marL="1371600" algn="ctr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8pPr>
            <a:lvl9pPr marL="1828800" algn="ctr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/>
            <a:r>
              <a:rPr lang="zh-CN" altLang="en-US" sz="48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  <a:sym typeface="Symbol" pitchFamily="18" charset="2"/>
              </a:rPr>
              <a:t>第四节　</a:t>
            </a:r>
            <a:r>
              <a:rPr lang="zh-CN" altLang="en-US" sz="48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读组合体的视图</a:t>
            </a:r>
          </a:p>
        </p:txBody>
      </p:sp>
      <p:sp>
        <p:nvSpPr>
          <p:cNvPr id="54280" name="Text Box 8"/>
          <p:cNvSpPr txBox="1">
            <a:spLocks noChangeArrowheads="1"/>
          </p:cNvSpPr>
          <p:nvPr/>
        </p:nvSpPr>
        <p:spPr bwMode="auto">
          <a:xfrm>
            <a:off x="0" y="908050"/>
            <a:ext cx="7362825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l" eaLnBrk="1" hangingPunct="1"/>
            <a:r>
              <a:rPr lang="zh-CN" altLang="en-US" sz="40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一、读图时需要注意的几个问题</a:t>
            </a:r>
            <a:endParaRPr lang="zh-CN" altLang="en-US" sz="4000">
              <a:solidFill>
                <a:srgbClr val="FF3300"/>
              </a:solidFill>
              <a:effectLst/>
            </a:endParaRPr>
          </a:p>
        </p:txBody>
      </p:sp>
      <p:sp>
        <p:nvSpPr>
          <p:cNvPr id="54281" name="Text Box 9"/>
          <p:cNvSpPr txBox="1">
            <a:spLocks noChangeArrowheads="1"/>
          </p:cNvSpPr>
          <p:nvPr/>
        </p:nvSpPr>
        <p:spPr bwMode="auto">
          <a:xfrm>
            <a:off x="0" y="1628775"/>
            <a:ext cx="91440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l" eaLnBrk="1" hangingPunct="1"/>
            <a:r>
              <a:rPr lang="en-US" altLang="zh-CN" sz="3600" b="1">
                <a:effectLst/>
                <a:latin typeface="黑体" pitchFamily="2" charset="-122"/>
                <a:ea typeface="黑体" pitchFamily="2" charset="-122"/>
              </a:rPr>
              <a:t>1. </a:t>
            </a:r>
            <a:r>
              <a:rPr lang="zh-CN" altLang="en-US" sz="3600" b="1">
                <a:effectLst/>
                <a:latin typeface="黑体" pitchFamily="2" charset="-122"/>
                <a:ea typeface="黑体" pitchFamily="2" charset="-122"/>
              </a:rPr>
              <a:t>要把几个视图联系起来进行分析</a:t>
            </a:r>
          </a:p>
        </p:txBody>
      </p:sp>
      <p:sp>
        <p:nvSpPr>
          <p:cNvPr id="54287" name="Text Box 15"/>
          <p:cNvSpPr txBox="1">
            <a:spLocks noChangeArrowheads="1"/>
          </p:cNvSpPr>
          <p:nvPr/>
        </p:nvSpPr>
        <p:spPr bwMode="auto">
          <a:xfrm>
            <a:off x="0" y="2217738"/>
            <a:ext cx="2771775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l" eaLnBrk="1" hangingPunct="1"/>
            <a:r>
              <a:rPr lang="zh-CN" altLang="en-US" sz="40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40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1</a:t>
            </a:r>
            <a:r>
              <a:rPr lang="zh-CN" altLang="en-US" sz="4000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：</a:t>
            </a:r>
          </a:p>
        </p:txBody>
      </p:sp>
      <p:sp>
        <p:nvSpPr>
          <p:cNvPr id="54298" name="AutoShape 26">
            <a:hlinkClick r:id="" action="ppaction://hlinkshowjump?jump=firstslide" highlightClick="1"/>
          </p:cNvPr>
          <p:cNvSpPr>
            <a:spLocks noChangeArrowheads="1"/>
          </p:cNvSpPr>
          <p:nvPr/>
        </p:nvSpPr>
        <p:spPr bwMode="auto">
          <a:xfrm>
            <a:off x="8610600" y="6318250"/>
            <a:ext cx="533400" cy="5334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54601" name="Group 329"/>
          <p:cNvGrpSpPr>
            <a:grpSpLocks/>
          </p:cNvGrpSpPr>
          <p:nvPr/>
        </p:nvGrpSpPr>
        <p:grpSpPr bwMode="auto">
          <a:xfrm>
            <a:off x="250825" y="2997200"/>
            <a:ext cx="2895600" cy="3600450"/>
            <a:chOff x="158" y="1076"/>
            <a:chExt cx="1824" cy="2268"/>
          </a:xfrm>
        </p:grpSpPr>
        <p:sp>
          <p:nvSpPr>
            <p:cNvPr id="54602" name="Line 330"/>
            <p:cNvSpPr>
              <a:spLocks noChangeShapeType="1"/>
            </p:cNvSpPr>
            <p:nvPr/>
          </p:nvSpPr>
          <p:spPr bwMode="auto">
            <a:xfrm>
              <a:off x="158" y="1076"/>
              <a:ext cx="182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603" name="Line 331"/>
            <p:cNvSpPr>
              <a:spLocks noChangeShapeType="1"/>
            </p:cNvSpPr>
            <p:nvPr/>
          </p:nvSpPr>
          <p:spPr bwMode="auto">
            <a:xfrm>
              <a:off x="1982" y="1076"/>
              <a:ext cx="0" cy="9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604" name="Line 332"/>
            <p:cNvSpPr>
              <a:spLocks noChangeShapeType="1"/>
            </p:cNvSpPr>
            <p:nvPr/>
          </p:nvSpPr>
          <p:spPr bwMode="auto">
            <a:xfrm flipH="1">
              <a:off x="158" y="1988"/>
              <a:ext cx="182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605" name="Line 333"/>
            <p:cNvSpPr>
              <a:spLocks noChangeShapeType="1"/>
            </p:cNvSpPr>
            <p:nvPr/>
          </p:nvSpPr>
          <p:spPr bwMode="auto">
            <a:xfrm flipV="1">
              <a:off x="158" y="1076"/>
              <a:ext cx="0" cy="9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606" name="Line 334"/>
            <p:cNvSpPr>
              <a:spLocks noChangeShapeType="1"/>
            </p:cNvSpPr>
            <p:nvPr/>
          </p:nvSpPr>
          <p:spPr bwMode="auto">
            <a:xfrm>
              <a:off x="158" y="2432"/>
              <a:ext cx="182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607" name="Line 335"/>
            <p:cNvSpPr>
              <a:spLocks noChangeShapeType="1"/>
            </p:cNvSpPr>
            <p:nvPr/>
          </p:nvSpPr>
          <p:spPr bwMode="auto">
            <a:xfrm>
              <a:off x="1982" y="2432"/>
              <a:ext cx="0" cy="9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608" name="Line 336"/>
            <p:cNvSpPr>
              <a:spLocks noChangeShapeType="1"/>
            </p:cNvSpPr>
            <p:nvPr/>
          </p:nvSpPr>
          <p:spPr bwMode="auto">
            <a:xfrm flipH="1">
              <a:off x="158" y="3344"/>
              <a:ext cx="182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609" name="Line 337"/>
            <p:cNvSpPr>
              <a:spLocks noChangeShapeType="1"/>
            </p:cNvSpPr>
            <p:nvPr/>
          </p:nvSpPr>
          <p:spPr bwMode="auto">
            <a:xfrm flipV="1">
              <a:off x="158" y="2432"/>
              <a:ext cx="0" cy="9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54610" name="Group 338"/>
          <p:cNvGrpSpPr>
            <a:grpSpLocks/>
          </p:cNvGrpSpPr>
          <p:nvPr/>
        </p:nvGrpSpPr>
        <p:grpSpPr bwMode="auto">
          <a:xfrm>
            <a:off x="3668713" y="2997200"/>
            <a:ext cx="1447800" cy="1447800"/>
            <a:chOff x="2311" y="1076"/>
            <a:chExt cx="912" cy="912"/>
          </a:xfrm>
        </p:grpSpPr>
        <p:sp>
          <p:nvSpPr>
            <p:cNvPr id="54611" name="Line 339"/>
            <p:cNvSpPr>
              <a:spLocks noChangeShapeType="1"/>
            </p:cNvSpPr>
            <p:nvPr/>
          </p:nvSpPr>
          <p:spPr bwMode="auto">
            <a:xfrm>
              <a:off x="2311" y="1076"/>
              <a:ext cx="0" cy="9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612" name="Line 340"/>
            <p:cNvSpPr>
              <a:spLocks noChangeShapeType="1"/>
            </p:cNvSpPr>
            <p:nvPr/>
          </p:nvSpPr>
          <p:spPr bwMode="auto">
            <a:xfrm>
              <a:off x="2311" y="1988"/>
              <a:ext cx="91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613" name="Line 341"/>
            <p:cNvSpPr>
              <a:spLocks noChangeShapeType="1"/>
            </p:cNvSpPr>
            <p:nvPr/>
          </p:nvSpPr>
          <p:spPr bwMode="auto">
            <a:xfrm flipV="1">
              <a:off x="3223" y="1076"/>
              <a:ext cx="0" cy="9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614" name="Line 342"/>
            <p:cNvSpPr>
              <a:spLocks noChangeShapeType="1"/>
            </p:cNvSpPr>
            <p:nvPr/>
          </p:nvSpPr>
          <p:spPr bwMode="auto">
            <a:xfrm flipH="1">
              <a:off x="2311" y="1076"/>
              <a:ext cx="91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54615" name="Group 343"/>
          <p:cNvGrpSpPr>
            <a:grpSpLocks/>
          </p:cNvGrpSpPr>
          <p:nvPr/>
        </p:nvGrpSpPr>
        <p:grpSpPr bwMode="auto">
          <a:xfrm>
            <a:off x="5562600" y="2997200"/>
            <a:ext cx="1438275" cy="1447800"/>
            <a:chOff x="3504" y="1076"/>
            <a:chExt cx="906" cy="912"/>
          </a:xfrm>
        </p:grpSpPr>
        <p:sp>
          <p:nvSpPr>
            <p:cNvPr id="54616" name="Line 344"/>
            <p:cNvSpPr>
              <a:spLocks noChangeShapeType="1"/>
            </p:cNvSpPr>
            <p:nvPr/>
          </p:nvSpPr>
          <p:spPr bwMode="auto">
            <a:xfrm>
              <a:off x="3504" y="1076"/>
              <a:ext cx="0" cy="912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617" name="Line 345"/>
            <p:cNvSpPr>
              <a:spLocks noChangeShapeType="1"/>
            </p:cNvSpPr>
            <p:nvPr/>
          </p:nvSpPr>
          <p:spPr bwMode="auto">
            <a:xfrm>
              <a:off x="3504" y="1988"/>
              <a:ext cx="906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618" name="Line 346"/>
            <p:cNvSpPr>
              <a:spLocks noChangeShapeType="1"/>
            </p:cNvSpPr>
            <p:nvPr/>
          </p:nvSpPr>
          <p:spPr bwMode="auto">
            <a:xfrm flipH="1" flipV="1">
              <a:off x="3504" y="1076"/>
              <a:ext cx="906" cy="912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54619" name="Group 347"/>
          <p:cNvGrpSpPr>
            <a:grpSpLocks/>
          </p:cNvGrpSpPr>
          <p:nvPr/>
        </p:nvGrpSpPr>
        <p:grpSpPr bwMode="auto">
          <a:xfrm>
            <a:off x="7445375" y="2997200"/>
            <a:ext cx="1447800" cy="1447800"/>
            <a:chOff x="4690" y="1076"/>
            <a:chExt cx="912" cy="912"/>
          </a:xfrm>
        </p:grpSpPr>
        <p:sp>
          <p:nvSpPr>
            <p:cNvPr id="54620" name="Line 348"/>
            <p:cNvSpPr>
              <a:spLocks noChangeShapeType="1"/>
            </p:cNvSpPr>
            <p:nvPr/>
          </p:nvSpPr>
          <p:spPr bwMode="auto">
            <a:xfrm>
              <a:off x="4690" y="1076"/>
              <a:ext cx="0" cy="912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621" name="Line 349"/>
            <p:cNvSpPr>
              <a:spLocks noChangeShapeType="1"/>
            </p:cNvSpPr>
            <p:nvPr/>
          </p:nvSpPr>
          <p:spPr bwMode="auto">
            <a:xfrm>
              <a:off x="4690" y="1988"/>
              <a:ext cx="912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622" name="Freeform 350"/>
            <p:cNvSpPr>
              <a:spLocks/>
            </p:cNvSpPr>
            <p:nvPr/>
          </p:nvSpPr>
          <p:spPr bwMode="auto">
            <a:xfrm>
              <a:off x="4690" y="1076"/>
              <a:ext cx="912" cy="912"/>
            </a:xfrm>
            <a:custGeom>
              <a:avLst/>
              <a:gdLst>
                <a:gd name="T0" fmla="*/ 1161 w 1161"/>
                <a:gd name="T1" fmla="*/ 1133 h 1162"/>
                <a:gd name="T2" fmla="*/ 1159 w 1161"/>
                <a:gd name="T3" fmla="*/ 1077 h 1162"/>
                <a:gd name="T4" fmla="*/ 1152 w 1161"/>
                <a:gd name="T5" fmla="*/ 1020 h 1162"/>
                <a:gd name="T6" fmla="*/ 1144 w 1161"/>
                <a:gd name="T7" fmla="*/ 964 h 1162"/>
                <a:gd name="T8" fmla="*/ 1133 w 1161"/>
                <a:gd name="T9" fmla="*/ 908 h 1162"/>
                <a:gd name="T10" fmla="*/ 1119 w 1161"/>
                <a:gd name="T11" fmla="*/ 852 h 1162"/>
                <a:gd name="T12" fmla="*/ 1102 w 1161"/>
                <a:gd name="T13" fmla="*/ 798 h 1162"/>
                <a:gd name="T14" fmla="*/ 1083 w 1161"/>
                <a:gd name="T15" fmla="*/ 745 h 1162"/>
                <a:gd name="T16" fmla="*/ 1062 w 1161"/>
                <a:gd name="T17" fmla="*/ 691 h 1162"/>
                <a:gd name="T18" fmla="*/ 1037 w 1161"/>
                <a:gd name="T19" fmla="*/ 640 h 1162"/>
                <a:gd name="T20" fmla="*/ 1011 w 1161"/>
                <a:gd name="T21" fmla="*/ 589 h 1162"/>
                <a:gd name="T22" fmla="*/ 981 w 1161"/>
                <a:gd name="T23" fmla="*/ 540 h 1162"/>
                <a:gd name="T24" fmla="*/ 950 w 1161"/>
                <a:gd name="T25" fmla="*/ 493 h 1162"/>
                <a:gd name="T26" fmla="*/ 916 w 1161"/>
                <a:gd name="T27" fmla="*/ 448 h 1162"/>
                <a:gd name="T28" fmla="*/ 880 w 1161"/>
                <a:gd name="T29" fmla="*/ 403 h 1162"/>
                <a:gd name="T30" fmla="*/ 842 w 1161"/>
                <a:gd name="T31" fmla="*/ 361 h 1162"/>
                <a:gd name="T32" fmla="*/ 801 w 1161"/>
                <a:gd name="T33" fmla="*/ 321 h 1162"/>
                <a:gd name="T34" fmla="*/ 758 w 1161"/>
                <a:gd name="T35" fmla="*/ 283 h 1162"/>
                <a:gd name="T36" fmla="*/ 715 w 1161"/>
                <a:gd name="T37" fmla="*/ 246 h 1162"/>
                <a:gd name="T38" fmla="*/ 669 w 1161"/>
                <a:gd name="T39" fmla="*/ 212 h 1162"/>
                <a:gd name="T40" fmla="*/ 621 w 1161"/>
                <a:gd name="T41" fmla="*/ 180 h 1162"/>
                <a:gd name="T42" fmla="*/ 573 w 1161"/>
                <a:gd name="T43" fmla="*/ 152 h 1162"/>
                <a:gd name="T44" fmla="*/ 522 w 1161"/>
                <a:gd name="T45" fmla="*/ 125 h 1162"/>
                <a:gd name="T46" fmla="*/ 471 w 1161"/>
                <a:gd name="T47" fmla="*/ 101 h 1162"/>
                <a:gd name="T48" fmla="*/ 419 w 1161"/>
                <a:gd name="T49" fmla="*/ 78 h 1162"/>
                <a:gd name="T50" fmla="*/ 364 w 1161"/>
                <a:gd name="T51" fmla="*/ 59 h 1162"/>
                <a:gd name="T52" fmla="*/ 310 w 1161"/>
                <a:gd name="T53" fmla="*/ 43 h 1162"/>
                <a:gd name="T54" fmla="*/ 255 w 1161"/>
                <a:gd name="T55" fmla="*/ 29 h 1162"/>
                <a:gd name="T56" fmla="*/ 199 w 1161"/>
                <a:gd name="T57" fmla="*/ 17 h 1162"/>
                <a:gd name="T58" fmla="*/ 143 w 1161"/>
                <a:gd name="T59" fmla="*/ 9 h 1162"/>
                <a:gd name="T60" fmla="*/ 86 w 1161"/>
                <a:gd name="T61" fmla="*/ 4 h 1162"/>
                <a:gd name="T62" fmla="*/ 29 w 1161"/>
                <a:gd name="T63" fmla="*/ 0 h 1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61" h="1162">
                  <a:moveTo>
                    <a:pt x="1161" y="1162"/>
                  </a:moveTo>
                  <a:lnTo>
                    <a:pt x="1161" y="1133"/>
                  </a:lnTo>
                  <a:lnTo>
                    <a:pt x="1160" y="1106"/>
                  </a:lnTo>
                  <a:lnTo>
                    <a:pt x="1159" y="1077"/>
                  </a:lnTo>
                  <a:lnTo>
                    <a:pt x="1156" y="1048"/>
                  </a:lnTo>
                  <a:lnTo>
                    <a:pt x="1152" y="1020"/>
                  </a:lnTo>
                  <a:lnTo>
                    <a:pt x="1149" y="992"/>
                  </a:lnTo>
                  <a:lnTo>
                    <a:pt x="1144" y="964"/>
                  </a:lnTo>
                  <a:lnTo>
                    <a:pt x="1140" y="935"/>
                  </a:lnTo>
                  <a:lnTo>
                    <a:pt x="1133" y="908"/>
                  </a:lnTo>
                  <a:lnTo>
                    <a:pt x="1127" y="880"/>
                  </a:lnTo>
                  <a:lnTo>
                    <a:pt x="1119" y="852"/>
                  </a:lnTo>
                  <a:lnTo>
                    <a:pt x="1112" y="825"/>
                  </a:lnTo>
                  <a:lnTo>
                    <a:pt x="1102" y="798"/>
                  </a:lnTo>
                  <a:lnTo>
                    <a:pt x="1094" y="771"/>
                  </a:lnTo>
                  <a:lnTo>
                    <a:pt x="1083" y="745"/>
                  </a:lnTo>
                  <a:lnTo>
                    <a:pt x="1073" y="718"/>
                  </a:lnTo>
                  <a:lnTo>
                    <a:pt x="1062" y="691"/>
                  </a:lnTo>
                  <a:lnTo>
                    <a:pt x="1050" y="666"/>
                  </a:lnTo>
                  <a:lnTo>
                    <a:pt x="1037" y="640"/>
                  </a:lnTo>
                  <a:lnTo>
                    <a:pt x="1025" y="615"/>
                  </a:lnTo>
                  <a:lnTo>
                    <a:pt x="1011" y="589"/>
                  </a:lnTo>
                  <a:lnTo>
                    <a:pt x="996" y="565"/>
                  </a:lnTo>
                  <a:lnTo>
                    <a:pt x="981" y="540"/>
                  </a:lnTo>
                  <a:lnTo>
                    <a:pt x="966" y="517"/>
                  </a:lnTo>
                  <a:lnTo>
                    <a:pt x="950" y="493"/>
                  </a:lnTo>
                  <a:lnTo>
                    <a:pt x="933" y="470"/>
                  </a:lnTo>
                  <a:lnTo>
                    <a:pt x="916" y="448"/>
                  </a:lnTo>
                  <a:lnTo>
                    <a:pt x="898" y="425"/>
                  </a:lnTo>
                  <a:lnTo>
                    <a:pt x="880" y="403"/>
                  </a:lnTo>
                  <a:lnTo>
                    <a:pt x="861" y="382"/>
                  </a:lnTo>
                  <a:lnTo>
                    <a:pt x="842" y="361"/>
                  </a:lnTo>
                  <a:lnTo>
                    <a:pt x="821" y="341"/>
                  </a:lnTo>
                  <a:lnTo>
                    <a:pt x="801" y="321"/>
                  </a:lnTo>
                  <a:lnTo>
                    <a:pt x="780" y="302"/>
                  </a:lnTo>
                  <a:lnTo>
                    <a:pt x="758" y="283"/>
                  </a:lnTo>
                  <a:lnTo>
                    <a:pt x="737" y="264"/>
                  </a:lnTo>
                  <a:lnTo>
                    <a:pt x="715" y="246"/>
                  </a:lnTo>
                  <a:lnTo>
                    <a:pt x="692" y="229"/>
                  </a:lnTo>
                  <a:lnTo>
                    <a:pt x="669" y="212"/>
                  </a:lnTo>
                  <a:lnTo>
                    <a:pt x="646" y="196"/>
                  </a:lnTo>
                  <a:lnTo>
                    <a:pt x="621" y="180"/>
                  </a:lnTo>
                  <a:lnTo>
                    <a:pt x="598" y="165"/>
                  </a:lnTo>
                  <a:lnTo>
                    <a:pt x="573" y="152"/>
                  </a:lnTo>
                  <a:lnTo>
                    <a:pt x="548" y="138"/>
                  </a:lnTo>
                  <a:lnTo>
                    <a:pt x="522" y="125"/>
                  </a:lnTo>
                  <a:lnTo>
                    <a:pt x="497" y="112"/>
                  </a:lnTo>
                  <a:lnTo>
                    <a:pt x="471" y="101"/>
                  </a:lnTo>
                  <a:lnTo>
                    <a:pt x="444" y="89"/>
                  </a:lnTo>
                  <a:lnTo>
                    <a:pt x="419" y="78"/>
                  </a:lnTo>
                  <a:lnTo>
                    <a:pt x="391" y="69"/>
                  </a:lnTo>
                  <a:lnTo>
                    <a:pt x="364" y="59"/>
                  </a:lnTo>
                  <a:lnTo>
                    <a:pt x="338" y="50"/>
                  </a:lnTo>
                  <a:lnTo>
                    <a:pt x="310" y="43"/>
                  </a:lnTo>
                  <a:lnTo>
                    <a:pt x="283" y="36"/>
                  </a:lnTo>
                  <a:lnTo>
                    <a:pt x="255" y="29"/>
                  </a:lnTo>
                  <a:lnTo>
                    <a:pt x="227" y="23"/>
                  </a:lnTo>
                  <a:lnTo>
                    <a:pt x="199" y="17"/>
                  </a:lnTo>
                  <a:lnTo>
                    <a:pt x="171" y="13"/>
                  </a:lnTo>
                  <a:lnTo>
                    <a:pt x="143" y="9"/>
                  </a:lnTo>
                  <a:lnTo>
                    <a:pt x="114" y="6"/>
                  </a:lnTo>
                  <a:lnTo>
                    <a:pt x="86" y="4"/>
                  </a:lnTo>
                  <a:lnTo>
                    <a:pt x="58" y="1"/>
                  </a:lnTo>
                  <a:lnTo>
                    <a:pt x="29" y="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54646" name="Group 374"/>
          <p:cNvGrpSpPr>
            <a:grpSpLocks/>
          </p:cNvGrpSpPr>
          <p:nvPr/>
        </p:nvGrpSpPr>
        <p:grpSpPr bwMode="auto">
          <a:xfrm>
            <a:off x="3419475" y="4808538"/>
            <a:ext cx="1665288" cy="1603375"/>
            <a:chOff x="2154" y="3029"/>
            <a:chExt cx="1049" cy="1010"/>
          </a:xfrm>
        </p:grpSpPr>
        <p:sp>
          <p:nvSpPr>
            <p:cNvPr id="54647" name="Line 375"/>
            <p:cNvSpPr>
              <a:spLocks noChangeShapeType="1"/>
            </p:cNvSpPr>
            <p:nvPr/>
          </p:nvSpPr>
          <p:spPr bwMode="auto">
            <a:xfrm>
              <a:off x="2154" y="3837"/>
              <a:ext cx="350" cy="20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648" name="Line 376"/>
            <p:cNvSpPr>
              <a:spLocks noChangeShapeType="1"/>
            </p:cNvSpPr>
            <p:nvPr/>
          </p:nvSpPr>
          <p:spPr bwMode="auto">
            <a:xfrm flipV="1">
              <a:off x="2504" y="3635"/>
              <a:ext cx="0" cy="40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649" name="Line 377"/>
            <p:cNvSpPr>
              <a:spLocks noChangeShapeType="1"/>
            </p:cNvSpPr>
            <p:nvPr/>
          </p:nvSpPr>
          <p:spPr bwMode="auto">
            <a:xfrm flipH="1" flipV="1">
              <a:off x="2154" y="3433"/>
              <a:ext cx="350" cy="20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650" name="Line 378"/>
            <p:cNvSpPr>
              <a:spLocks noChangeShapeType="1"/>
            </p:cNvSpPr>
            <p:nvPr/>
          </p:nvSpPr>
          <p:spPr bwMode="auto">
            <a:xfrm>
              <a:off x="2154" y="3433"/>
              <a:ext cx="0" cy="40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651" name="Line 379"/>
            <p:cNvSpPr>
              <a:spLocks noChangeShapeType="1"/>
            </p:cNvSpPr>
            <p:nvPr/>
          </p:nvSpPr>
          <p:spPr bwMode="auto">
            <a:xfrm flipV="1">
              <a:off x="2154" y="3029"/>
              <a:ext cx="698" cy="40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652" name="Line 380"/>
            <p:cNvSpPr>
              <a:spLocks noChangeShapeType="1"/>
            </p:cNvSpPr>
            <p:nvPr/>
          </p:nvSpPr>
          <p:spPr bwMode="auto">
            <a:xfrm>
              <a:off x="2852" y="3029"/>
              <a:ext cx="351" cy="20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653" name="Line 381"/>
            <p:cNvSpPr>
              <a:spLocks noChangeShapeType="1"/>
            </p:cNvSpPr>
            <p:nvPr/>
          </p:nvSpPr>
          <p:spPr bwMode="auto">
            <a:xfrm flipH="1">
              <a:off x="2504" y="3231"/>
              <a:ext cx="699" cy="40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654" name="Line 382"/>
            <p:cNvSpPr>
              <a:spLocks noChangeShapeType="1"/>
            </p:cNvSpPr>
            <p:nvPr/>
          </p:nvSpPr>
          <p:spPr bwMode="auto">
            <a:xfrm flipV="1">
              <a:off x="2504" y="3635"/>
              <a:ext cx="699" cy="40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655" name="Line 383"/>
            <p:cNvSpPr>
              <a:spLocks noChangeShapeType="1"/>
            </p:cNvSpPr>
            <p:nvPr/>
          </p:nvSpPr>
          <p:spPr bwMode="auto">
            <a:xfrm flipV="1">
              <a:off x="3203" y="3231"/>
              <a:ext cx="0" cy="40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54656" name="Group 384"/>
          <p:cNvGrpSpPr>
            <a:grpSpLocks/>
          </p:cNvGrpSpPr>
          <p:nvPr/>
        </p:nvGrpSpPr>
        <p:grpSpPr bwMode="auto">
          <a:xfrm>
            <a:off x="5289550" y="4808538"/>
            <a:ext cx="1663700" cy="1603375"/>
            <a:chOff x="3332" y="3029"/>
            <a:chExt cx="1048" cy="1010"/>
          </a:xfrm>
        </p:grpSpPr>
        <p:sp>
          <p:nvSpPr>
            <p:cNvPr id="54657" name="Line 385"/>
            <p:cNvSpPr>
              <a:spLocks noChangeShapeType="1"/>
            </p:cNvSpPr>
            <p:nvPr/>
          </p:nvSpPr>
          <p:spPr bwMode="auto">
            <a:xfrm>
              <a:off x="3332" y="3837"/>
              <a:ext cx="350" cy="202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658" name="Line 386"/>
            <p:cNvSpPr>
              <a:spLocks noChangeShapeType="1"/>
            </p:cNvSpPr>
            <p:nvPr/>
          </p:nvSpPr>
          <p:spPr bwMode="auto">
            <a:xfrm>
              <a:off x="3332" y="3433"/>
              <a:ext cx="0" cy="404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659" name="Line 387"/>
            <p:cNvSpPr>
              <a:spLocks noChangeShapeType="1"/>
            </p:cNvSpPr>
            <p:nvPr/>
          </p:nvSpPr>
          <p:spPr bwMode="auto">
            <a:xfrm flipV="1">
              <a:off x="3332" y="3029"/>
              <a:ext cx="700" cy="404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660" name="Line 388"/>
            <p:cNvSpPr>
              <a:spLocks noChangeShapeType="1"/>
            </p:cNvSpPr>
            <p:nvPr/>
          </p:nvSpPr>
          <p:spPr bwMode="auto">
            <a:xfrm flipV="1">
              <a:off x="3682" y="3635"/>
              <a:ext cx="698" cy="404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661" name="Line 389"/>
            <p:cNvSpPr>
              <a:spLocks noChangeShapeType="1"/>
            </p:cNvSpPr>
            <p:nvPr/>
          </p:nvSpPr>
          <p:spPr bwMode="auto">
            <a:xfrm>
              <a:off x="3332" y="3433"/>
              <a:ext cx="350" cy="606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662" name="Line 390"/>
            <p:cNvSpPr>
              <a:spLocks noChangeShapeType="1"/>
            </p:cNvSpPr>
            <p:nvPr/>
          </p:nvSpPr>
          <p:spPr bwMode="auto">
            <a:xfrm>
              <a:off x="4032" y="3029"/>
              <a:ext cx="348" cy="606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54663" name="Group 391"/>
          <p:cNvGrpSpPr>
            <a:grpSpLocks/>
          </p:cNvGrpSpPr>
          <p:nvPr/>
        </p:nvGrpSpPr>
        <p:grpSpPr bwMode="auto">
          <a:xfrm>
            <a:off x="7223125" y="4703763"/>
            <a:ext cx="1665288" cy="1603375"/>
            <a:chOff x="4550" y="2963"/>
            <a:chExt cx="1049" cy="1010"/>
          </a:xfrm>
        </p:grpSpPr>
        <p:sp>
          <p:nvSpPr>
            <p:cNvPr id="54664" name="Line 392"/>
            <p:cNvSpPr>
              <a:spLocks noChangeShapeType="1"/>
            </p:cNvSpPr>
            <p:nvPr/>
          </p:nvSpPr>
          <p:spPr bwMode="auto">
            <a:xfrm>
              <a:off x="4550" y="3771"/>
              <a:ext cx="351" cy="202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665" name="Line 393"/>
            <p:cNvSpPr>
              <a:spLocks noChangeShapeType="1"/>
            </p:cNvSpPr>
            <p:nvPr/>
          </p:nvSpPr>
          <p:spPr bwMode="auto">
            <a:xfrm>
              <a:off x="4550" y="3367"/>
              <a:ext cx="0" cy="404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666" name="Line 394"/>
            <p:cNvSpPr>
              <a:spLocks noChangeShapeType="1"/>
            </p:cNvSpPr>
            <p:nvPr/>
          </p:nvSpPr>
          <p:spPr bwMode="auto">
            <a:xfrm flipV="1">
              <a:off x="4550" y="2963"/>
              <a:ext cx="699" cy="404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667" name="Line 395"/>
            <p:cNvSpPr>
              <a:spLocks noChangeShapeType="1"/>
            </p:cNvSpPr>
            <p:nvPr/>
          </p:nvSpPr>
          <p:spPr bwMode="auto">
            <a:xfrm flipV="1">
              <a:off x="4901" y="3569"/>
              <a:ext cx="698" cy="404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668" name="Line 396"/>
            <p:cNvSpPr>
              <a:spLocks noChangeShapeType="1"/>
            </p:cNvSpPr>
            <p:nvPr/>
          </p:nvSpPr>
          <p:spPr bwMode="auto">
            <a:xfrm>
              <a:off x="4550" y="3367"/>
              <a:ext cx="0" cy="404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669" name="Freeform 397"/>
            <p:cNvSpPr>
              <a:spLocks/>
            </p:cNvSpPr>
            <p:nvPr/>
          </p:nvSpPr>
          <p:spPr bwMode="auto">
            <a:xfrm>
              <a:off x="4550" y="3367"/>
              <a:ext cx="351" cy="606"/>
            </a:xfrm>
            <a:custGeom>
              <a:avLst/>
              <a:gdLst>
                <a:gd name="T0" fmla="*/ 1005 w 1005"/>
                <a:gd name="T1" fmla="*/ 1742 h 1742"/>
                <a:gd name="T2" fmla="*/ 1005 w 1005"/>
                <a:gd name="T3" fmla="*/ 1707 h 1742"/>
                <a:gd name="T4" fmla="*/ 1004 w 1005"/>
                <a:gd name="T5" fmla="*/ 1670 h 1742"/>
                <a:gd name="T6" fmla="*/ 1003 w 1005"/>
                <a:gd name="T7" fmla="*/ 1635 h 1742"/>
                <a:gd name="T8" fmla="*/ 1000 w 1005"/>
                <a:gd name="T9" fmla="*/ 1599 h 1742"/>
                <a:gd name="T10" fmla="*/ 997 w 1005"/>
                <a:gd name="T11" fmla="*/ 1564 h 1742"/>
                <a:gd name="T12" fmla="*/ 994 w 1005"/>
                <a:gd name="T13" fmla="*/ 1529 h 1742"/>
                <a:gd name="T14" fmla="*/ 990 w 1005"/>
                <a:gd name="T15" fmla="*/ 1493 h 1742"/>
                <a:gd name="T16" fmla="*/ 984 w 1005"/>
                <a:gd name="T17" fmla="*/ 1457 h 1742"/>
                <a:gd name="T18" fmla="*/ 979 w 1005"/>
                <a:gd name="T19" fmla="*/ 1422 h 1742"/>
                <a:gd name="T20" fmla="*/ 974 w 1005"/>
                <a:gd name="T21" fmla="*/ 1387 h 1742"/>
                <a:gd name="T22" fmla="*/ 966 w 1005"/>
                <a:gd name="T23" fmla="*/ 1352 h 1742"/>
                <a:gd name="T24" fmla="*/ 960 w 1005"/>
                <a:gd name="T25" fmla="*/ 1317 h 1742"/>
                <a:gd name="T26" fmla="*/ 951 w 1005"/>
                <a:gd name="T27" fmla="*/ 1282 h 1742"/>
                <a:gd name="T28" fmla="*/ 943 w 1005"/>
                <a:gd name="T29" fmla="*/ 1248 h 1742"/>
                <a:gd name="T30" fmla="*/ 934 w 1005"/>
                <a:gd name="T31" fmla="*/ 1213 h 1742"/>
                <a:gd name="T32" fmla="*/ 925 w 1005"/>
                <a:gd name="T33" fmla="*/ 1178 h 1742"/>
                <a:gd name="T34" fmla="*/ 914 w 1005"/>
                <a:gd name="T35" fmla="*/ 1144 h 1742"/>
                <a:gd name="T36" fmla="*/ 904 w 1005"/>
                <a:gd name="T37" fmla="*/ 1110 h 1742"/>
                <a:gd name="T38" fmla="*/ 892 w 1005"/>
                <a:gd name="T39" fmla="*/ 1076 h 1742"/>
                <a:gd name="T40" fmla="*/ 880 w 1005"/>
                <a:gd name="T41" fmla="*/ 1042 h 1742"/>
                <a:gd name="T42" fmla="*/ 867 w 1005"/>
                <a:gd name="T43" fmla="*/ 1009 h 1742"/>
                <a:gd name="T44" fmla="*/ 853 w 1005"/>
                <a:gd name="T45" fmla="*/ 976 h 1742"/>
                <a:gd name="T46" fmla="*/ 840 w 1005"/>
                <a:gd name="T47" fmla="*/ 943 h 1742"/>
                <a:gd name="T48" fmla="*/ 826 w 1005"/>
                <a:gd name="T49" fmla="*/ 910 h 1742"/>
                <a:gd name="T50" fmla="*/ 810 w 1005"/>
                <a:gd name="T51" fmla="*/ 878 h 1742"/>
                <a:gd name="T52" fmla="*/ 795 w 1005"/>
                <a:gd name="T53" fmla="*/ 846 h 1742"/>
                <a:gd name="T54" fmla="*/ 779 w 1005"/>
                <a:gd name="T55" fmla="*/ 814 h 1742"/>
                <a:gd name="T56" fmla="*/ 762 w 1005"/>
                <a:gd name="T57" fmla="*/ 782 h 1742"/>
                <a:gd name="T58" fmla="*/ 745 w 1005"/>
                <a:gd name="T59" fmla="*/ 752 h 1742"/>
                <a:gd name="T60" fmla="*/ 727 w 1005"/>
                <a:gd name="T61" fmla="*/ 721 h 1742"/>
                <a:gd name="T62" fmla="*/ 709 w 1005"/>
                <a:gd name="T63" fmla="*/ 690 h 1742"/>
                <a:gd name="T64" fmla="*/ 690 w 1005"/>
                <a:gd name="T65" fmla="*/ 660 h 1742"/>
                <a:gd name="T66" fmla="*/ 670 w 1005"/>
                <a:gd name="T67" fmla="*/ 630 h 1742"/>
                <a:gd name="T68" fmla="*/ 650 w 1005"/>
                <a:gd name="T69" fmla="*/ 600 h 1742"/>
                <a:gd name="T70" fmla="*/ 630 w 1005"/>
                <a:gd name="T71" fmla="*/ 570 h 1742"/>
                <a:gd name="T72" fmla="*/ 609 w 1005"/>
                <a:gd name="T73" fmla="*/ 542 h 1742"/>
                <a:gd name="T74" fmla="*/ 587 w 1005"/>
                <a:gd name="T75" fmla="*/ 514 h 1742"/>
                <a:gd name="T76" fmla="*/ 565 w 1005"/>
                <a:gd name="T77" fmla="*/ 485 h 1742"/>
                <a:gd name="T78" fmla="*/ 543 w 1005"/>
                <a:gd name="T79" fmla="*/ 458 h 1742"/>
                <a:gd name="T80" fmla="*/ 519 w 1005"/>
                <a:gd name="T81" fmla="*/ 430 h 1742"/>
                <a:gd name="T82" fmla="*/ 496 w 1005"/>
                <a:gd name="T83" fmla="*/ 403 h 1742"/>
                <a:gd name="T84" fmla="*/ 471 w 1005"/>
                <a:gd name="T85" fmla="*/ 377 h 1742"/>
                <a:gd name="T86" fmla="*/ 448 w 1005"/>
                <a:gd name="T87" fmla="*/ 351 h 1742"/>
                <a:gd name="T88" fmla="*/ 422 w 1005"/>
                <a:gd name="T89" fmla="*/ 326 h 1742"/>
                <a:gd name="T90" fmla="*/ 397 w 1005"/>
                <a:gd name="T91" fmla="*/ 300 h 1742"/>
                <a:gd name="T92" fmla="*/ 371 w 1005"/>
                <a:gd name="T93" fmla="*/ 276 h 1742"/>
                <a:gd name="T94" fmla="*/ 345 w 1005"/>
                <a:gd name="T95" fmla="*/ 251 h 1742"/>
                <a:gd name="T96" fmla="*/ 318 w 1005"/>
                <a:gd name="T97" fmla="*/ 228 h 1742"/>
                <a:gd name="T98" fmla="*/ 291 w 1005"/>
                <a:gd name="T99" fmla="*/ 204 h 1742"/>
                <a:gd name="T100" fmla="*/ 264 w 1005"/>
                <a:gd name="T101" fmla="*/ 182 h 1742"/>
                <a:gd name="T102" fmla="*/ 236 w 1005"/>
                <a:gd name="T103" fmla="*/ 160 h 1742"/>
                <a:gd name="T104" fmla="*/ 207 w 1005"/>
                <a:gd name="T105" fmla="*/ 137 h 1742"/>
                <a:gd name="T106" fmla="*/ 179 w 1005"/>
                <a:gd name="T107" fmla="*/ 116 h 1742"/>
                <a:gd name="T108" fmla="*/ 150 w 1005"/>
                <a:gd name="T109" fmla="*/ 96 h 1742"/>
                <a:gd name="T110" fmla="*/ 121 w 1005"/>
                <a:gd name="T111" fmla="*/ 75 h 1742"/>
                <a:gd name="T112" fmla="*/ 91 w 1005"/>
                <a:gd name="T113" fmla="*/ 55 h 1742"/>
                <a:gd name="T114" fmla="*/ 61 w 1005"/>
                <a:gd name="T115" fmla="*/ 36 h 1742"/>
                <a:gd name="T116" fmla="*/ 30 w 1005"/>
                <a:gd name="T117" fmla="*/ 18 h 1742"/>
                <a:gd name="T118" fmla="*/ 0 w 1005"/>
                <a:gd name="T119" fmla="*/ 0 h 17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05" h="1742">
                  <a:moveTo>
                    <a:pt x="1005" y="1742"/>
                  </a:moveTo>
                  <a:lnTo>
                    <a:pt x="1005" y="1707"/>
                  </a:lnTo>
                  <a:lnTo>
                    <a:pt x="1004" y="1670"/>
                  </a:lnTo>
                  <a:lnTo>
                    <a:pt x="1003" y="1635"/>
                  </a:lnTo>
                  <a:lnTo>
                    <a:pt x="1000" y="1599"/>
                  </a:lnTo>
                  <a:lnTo>
                    <a:pt x="997" y="1564"/>
                  </a:lnTo>
                  <a:lnTo>
                    <a:pt x="994" y="1529"/>
                  </a:lnTo>
                  <a:lnTo>
                    <a:pt x="990" y="1493"/>
                  </a:lnTo>
                  <a:lnTo>
                    <a:pt x="984" y="1457"/>
                  </a:lnTo>
                  <a:lnTo>
                    <a:pt x="979" y="1422"/>
                  </a:lnTo>
                  <a:lnTo>
                    <a:pt x="974" y="1387"/>
                  </a:lnTo>
                  <a:lnTo>
                    <a:pt x="966" y="1352"/>
                  </a:lnTo>
                  <a:lnTo>
                    <a:pt x="960" y="1317"/>
                  </a:lnTo>
                  <a:lnTo>
                    <a:pt x="951" y="1282"/>
                  </a:lnTo>
                  <a:lnTo>
                    <a:pt x="943" y="1248"/>
                  </a:lnTo>
                  <a:lnTo>
                    <a:pt x="934" y="1213"/>
                  </a:lnTo>
                  <a:lnTo>
                    <a:pt x="925" y="1178"/>
                  </a:lnTo>
                  <a:lnTo>
                    <a:pt x="914" y="1144"/>
                  </a:lnTo>
                  <a:lnTo>
                    <a:pt x="904" y="1110"/>
                  </a:lnTo>
                  <a:lnTo>
                    <a:pt x="892" y="1076"/>
                  </a:lnTo>
                  <a:lnTo>
                    <a:pt x="880" y="1042"/>
                  </a:lnTo>
                  <a:lnTo>
                    <a:pt x="867" y="1009"/>
                  </a:lnTo>
                  <a:lnTo>
                    <a:pt x="853" y="976"/>
                  </a:lnTo>
                  <a:lnTo>
                    <a:pt x="840" y="943"/>
                  </a:lnTo>
                  <a:lnTo>
                    <a:pt x="826" y="910"/>
                  </a:lnTo>
                  <a:lnTo>
                    <a:pt x="810" y="878"/>
                  </a:lnTo>
                  <a:lnTo>
                    <a:pt x="795" y="846"/>
                  </a:lnTo>
                  <a:lnTo>
                    <a:pt x="779" y="814"/>
                  </a:lnTo>
                  <a:lnTo>
                    <a:pt x="762" y="782"/>
                  </a:lnTo>
                  <a:lnTo>
                    <a:pt x="745" y="752"/>
                  </a:lnTo>
                  <a:lnTo>
                    <a:pt x="727" y="721"/>
                  </a:lnTo>
                  <a:lnTo>
                    <a:pt x="709" y="690"/>
                  </a:lnTo>
                  <a:lnTo>
                    <a:pt x="690" y="660"/>
                  </a:lnTo>
                  <a:lnTo>
                    <a:pt x="670" y="630"/>
                  </a:lnTo>
                  <a:lnTo>
                    <a:pt x="650" y="600"/>
                  </a:lnTo>
                  <a:lnTo>
                    <a:pt x="630" y="570"/>
                  </a:lnTo>
                  <a:lnTo>
                    <a:pt x="609" y="542"/>
                  </a:lnTo>
                  <a:lnTo>
                    <a:pt x="587" y="514"/>
                  </a:lnTo>
                  <a:lnTo>
                    <a:pt x="565" y="485"/>
                  </a:lnTo>
                  <a:lnTo>
                    <a:pt x="543" y="458"/>
                  </a:lnTo>
                  <a:lnTo>
                    <a:pt x="519" y="430"/>
                  </a:lnTo>
                  <a:lnTo>
                    <a:pt x="496" y="403"/>
                  </a:lnTo>
                  <a:lnTo>
                    <a:pt x="471" y="377"/>
                  </a:lnTo>
                  <a:lnTo>
                    <a:pt x="448" y="351"/>
                  </a:lnTo>
                  <a:lnTo>
                    <a:pt x="422" y="326"/>
                  </a:lnTo>
                  <a:lnTo>
                    <a:pt x="397" y="300"/>
                  </a:lnTo>
                  <a:lnTo>
                    <a:pt x="371" y="276"/>
                  </a:lnTo>
                  <a:lnTo>
                    <a:pt x="345" y="251"/>
                  </a:lnTo>
                  <a:lnTo>
                    <a:pt x="318" y="228"/>
                  </a:lnTo>
                  <a:lnTo>
                    <a:pt x="291" y="204"/>
                  </a:lnTo>
                  <a:lnTo>
                    <a:pt x="264" y="182"/>
                  </a:lnTo>
                  <a:lnTo>
                    <a:pt x="236" y="160"/>
                  </a:lnTo>
                  <a:lnTo>
                    <a:pt x="207" y="137"/>
                  </a:lnTo>
                  <a:lnTo>
                    <a:pt x="179" y="116"/>
                  </a:lnTo>
                  <a:lnTo>
                    <a:pt x="150" y="96"/>
                  </a:lnTo>
                  <a:lnTo>
                    <a:pt x="121" y="75"/>
                  </a:lnTo>
                  <a:lnTo>
                    <a:pt x="91" y="55"/>
                  </a:lnTo>
                  <a:lnTo>
                    <a:pt x="61" y="36"/>
                  </a:lnTo>
                  <a:lnTo>
                    <a:pt x="30" y="18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670" name="Freeform 398"/>
            <p:cNvSpPr>
              <a:spLocks/>
            </p:cNvSpPr>
            <p:nvPr/>
          </p:nvSpPr>
          <p:spPr bwMode="auto">
            <a:xfrm>
              <a:off x="5249" y="2963"/>
              <a:ext cx="350" cy="606"/>
            </a:xfrm>
            <a:custGeom>
              <a:avLst/>
              <a:gdLst>
                <a:gd name="T0" fmla="*/ 1005 w 1005"/>
                <a:gd name="T1" fmla="*/ 1743 h 1743"/>
                <a:gd name="T2" fmla="*/ 1005 w 1005"/>
                <a:gd name="T3" fmla="*/ 1708 h 1743"/>
                <a:gd name="T4" fmla="*/ 1004 w 1005"/>
                <a:gd name="T5" fmla="*/ 1672 h 1743"/>
                <a:gd name="T6" fmla="*/ 1002 w 1005"/>
                <a:gd name="T7" fmla="*/ 1637 h 1743"/>
                <a:gd name="T8" fmla="*/ 1000 w 1005"/>
                <a:gd name="T9" fmla="*/ 1600 h 1743"/>
                <a:gd name="T10" fmla="*/ 997 w 1005"/>
                <a:gd name="T11" fmla="*/ 1565 h 1743"/>
                <a:gd name="T12" fmla="*/ 993 w 1005"/>
                <a:gd name="T13" fmla="*/ 1529 h 1743"/>
                <a:gd name="T14" fmla="*/ 989 w 1005"/>
                <a:gd name="T15" fmla="*/ 1494 h 1743"/>
                <a:gd name="T16" fmla="*/ 985 w 1005"/>
                <a:gd name="T17" fmla="*/ 1459 h 1743"/>
                <a:gd name="T18" fmla="*/ 980 w 1005"/>
                <a:gd name="T19" fmla="*/ 1424 h 1743"/>
                <a:gd name="T20" fmla="*/ 973 w 1005"/>
                <a:gd name="T21" fmla="*/ 1387 h 1743"/>
                <a:gd name="T22" fmla="*/ 967 w 1005"/>
                <a:gd name="T23" fmla="*/ 1353 h 1743"/>
                <a:gd name="T24" fmla="*/ 959 w 1005"/>
                <a:gd name="T25" fmla="*/ 1318 h 1743"/>
                <a:gd name="T26" fmla="*/ 952 w 1005"/>
                <a:gd name="T27" fmla="*/ 1283 h 1743"/>
                <a:gd name="T28" fmla="*/ 943 w 1005"/>
                <a:gd name="T29" fmla="*/ 1248 h 1743"/>
                <a:gd name="T30" fmla="*/ 934 w 1005"/>
                <a:gd name="T31" fmla="*/ 1214 h 1743"/>
                <a:gd name="T32" fmla="*/ 924 w 1005"/>
                <a:gd name="T33" fmla="*/ 1180 h 1743"/>
                <a:gd name="T34" fmla="*/ 915 w 1005"/>
                <a:gd name="T35" fmla="*/ 1146 h 1743"/>
                <a:gd name="T36" fmla="*/ 903 w 1005"/>
                <a:gd name="T37" fmla="*/ 1112 h 1743"/>
                <a:gd name="T38" fmla="*/ 892 w 1005"/>
                <a:gd name="T39" fmla="*/ 1078 h 1743"/>
                <a:gd name="T40" fmla="*/ 879 w 1005"/>
                <a:gd name="T41" fmla="*/ 1044 h 1743"/>
                <a:gd name="T42" fmla="*/ 867 w 1005"/>
                <a:gd name="T43" fmla="*/ 1011 h 1743"/>
                <a:gd name="T44" fmla="*/ 854 w 1005"/>
                <a:gd name="T45" fmla="*/ 978 h 1743"/>
                <a:gd name="T46" fmla="*/ 840 w 1005"/>
                <a:gd name="T47" fmla="*/ 945 h 1743"/>
                <a:gd name="T48" fmla="*/ 825 w 1005"/>
                <a:gd name="T49" fmla="*/ 912 h 1743"/>
                <a:gd name="T50" fmla="*/ 810 w 1005"/>
                <a:gd name="T51" fmla="*/ 880 h 1743"/>
                <a:gd name="T52" fmla="*/ 794 w 1005"/>
                <a:gd name="T53" fmla="*/ 848 h 1743"/>
                <a:gd name="T54" fmla="*/ 778 w 1005"/>
                <a:gd name="T55" fmla="*/ 816 h 1743"/>
                <a:gd name="T56" fmla="*/ 761 w 1005"/>
                <a:gd name="T57" fmla="*/ 784 h 1743"/>
                <a:gd name="T58" fmla="*/ 744 w 1005"/>
                <a:gd name="T59" fmla="*/ 753 h 1743"/>
                <a:gd name="T60" fmla="*/ 726 w 1005"/>
                <a:gd name="T61" fmla="*/ 722 h 1743"/>
                <a:gd name="T62" fmla="*/ 708 w 1005"/>
                <a:gd name="T63" fmla="*/ 691 h 1743"/>
                <a:gd name="T64" fmla="*/ 689 w 1005"/>
                <a:gd name="T65" fmla="*/ 660 h 1743"/>
                <a:gd name="T66" fmla="*/ 670 w 1005"/>
                <a:gd name="T67" fmla="*/ 630 h 1743"/>
                <a:gd name="T68" fmla="*/ 649 w 1005"/>
                <a:gd name="T69" fmla="*/ 602 h 1743"/>
                <a:gd name="T70" fmla="*/ 629 w 1005"/>
                <a:gd name="T71" fmla="*/ 572 h 1743"/>
                <a:gd name="T72" fmla="*/ 608 w 1005"/>
                <a:gd name="T73" fmla="*/ 543 h 1743"/>
                <a:gd name="T74" fmla="*/ 587 w 1005"/>
                <a:gd name="T75" fmla="*/ 514 h 1743"/>
                <a:gd name="T76" fmla="*/ 564 w 1005"/>
                <a:gd name="T77" fmla="*/ 487 h 1743"/>
                <a:gd name="T78" fmla="*/ 542 w 1005"/>
                <a:gd name="T79" fmla="*/ 459 h 1743"/>
                <a:gd name="T80" fmla="*/ 520 w 1005"/>
                <a:gd name="T81" fmla="*/ 431 h 1743"/>
                <a:gd name="T82" fmla="*/ 496 w 1005"/>
                <a:gd name="T83" fmla="*/ 405 h 1743"/>
                <a:gd name="T84" fmla="*/ 472 w 1005"/>
                <a:gd name="T85" fmla="*/ 378 h 1743"/>
                <a:gd name="T86" fmla="*/ 447 w 1005"/>
                <a:gd name="T87" fmla="*/ 353 h 1743"/>
                <a:gd name="T88" fmla="*/ 423 w 1005"/>
                <a:gd name="T89" fmla="*/ 327 h 1743"/>
                <a:gd name="T90" fmla="*/ 397 w 1005"/>
                <a:gd name="T91" fmla="*/ 301 h 1743"/>
                <a:gd name="T92" fmla="*/ 372 w 1005"/>
                <a:gd name="T93" fmla="*/ 277 h 1743"/>
                <a:gd name="T94" fmla="*/ 345 w 1005"/>
                <a:gd name="T95" fmla="*/ 252 h 1743"/>
                <a:gd name="T96" fmla="*/ 318 w 1005"/>
                <a:gd name="T97" fmla="*/ 229 h 1743"/>
                <a:gd name="T98" fmla="*/ 292 w 1005"/>
                <a:gd name="T99" fmla="*/ 206 h 1743"/>
                <a:gd name="T100" fmla="*/ 264 w 1005"/>
                <a:gd name="T101" fmla="*/ 183 h 1743"/>
                <a:gd name="T102" fmla="*/ 236 w 1005"/>
                <a:gd name="T103" fmla="*/ 161 h 1743"/>
                <a:gd name="T104" fmla="*/ 208 w 1005"/>
                <a:gd name="T105" fmla="*/ 139 h 1743"/>
                <a:gd name="T106" fmla="*/ 179 w 1005"/>
                <a:gd name="T107" fmla="*/ 117 h 1743"/>
                <a:gd name="T108" fmla="*/ 150 w 1005"/>
                <a:gd name="T109" fmla="*/ 97 h 1743"/>
                <a:gd name="T110" fmla="*/ 120 w 1005"/>
                <a:gd name="T111" fmla="*/ 77 h 1743"/>
                <a:gd name="T112" fmla="*/ 90 w 1005"/>
                <a:gd name="T113" fmla="*/ 57 h 1743"/>
                <a:gd name="T114" fmla="*/ 61 w 1005"/>
                <a:gd name="T115" fmla="*/ 37 h 1743"/>
                <a:gd name="T116" fmla="*/ 31 w 1005"/>
                <a:gd name="T117" fmla="*/ 18 h 1743"/>
                <a:gd name="T118" fmla="*/ 0 w 1005"/>
                <a:gd name="T119" fmla="*/ 0 h 17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05" h="1743">
                  <a:moveTo>
                    <a:pt x="1005" y="1743"/>
                  </a:moveTo>
                  <a:lnTo>
                    <a:pt x="1005" y="1708"/>
                  </a:lnTo>
                  <a:lnTo>
                    <a:pt x="1004" y="1672"/>
                  </a:lnTo>
                  <a:lnTo>
                    <a:pt x="1002" y="1637"/>
                  </a:lnTo>
                  <a:lnTo>
                    <a:pt x="1000" y="1600"/>
                  </a:lnTo>
                  <a:lnTo>
                    <a:pt x="997" y="1565"/>
                  </a:lnTo>
                  <a:lnTo>
                    <a:pt x="993" y="1529"/>
                  </a:lnTo>
                  <a:lnTo>
                    <a:pt x="989" y="1494"/>
                  </a:lnTo>
                  <a:lnTo>
                    <a:pt x="985" y="1459"/>
                  </a:lnTo>
                  <a:lnTo>
                    <a:pt x="980" y="1424"/>
                  </a:lnTo>
                  <a:lnTo>
                    <a:pt x="973" y="1387"/>
                  </a:lnTo>
                  <a:lnTo>
                    <a:pt x="967" y="1353"/>
                  </a:lnTo>
                  <a:lnTo>
                    <a:pt x="959" y="1318"/>
                  </a:lnTo>
                  <a:lnTo>
                    <a:pt x="952" y="1283"/>
                  </a:lnTo>
                  <a:lnTo>
                    <a:pt x="943" y="1248"/>
                  </a:lnTo>
                  <a:lnTo>
                    <a:pt x="934" y="1214"/>
                  </a:lnTo>
                  <a:lnTo>
                    <a:pt x="924" y="1180"/>
                  </a:lnTo>
                  <a:lnTo>
                    <a:pt x="915" y="1146"/>
                  </a:lnTo>
                  <a:lnTo>
                    <a:pt x="903" y="1112"/>
                  </a:lnTo>
                  <a:lnTo>
                    <a:pt x="892" y="1078"/>
                  </a:lnTo>
                  <a:lnTo>
                    <a:pt x="879" y="1044"/>
                  </a:lnTo>
                  <a:lnTo>
                    <a:pt x="867" y="1011"/>
                  </a:lnTo>
                  <a:lnTo>
                    <a:pt x="854" y="978"/>
                  </a:lnTo>
                  <a:lnTo>
                    <a:pt x="840" y="945"/>
                  </a:lnTo>
                  <a:lnTo>
                    <a:pt x="825" y="912"/>
                  </a:lnTo>
                  <a:lnTo>
                    <a:pt x="810" y="880"/>
                  </a:lnTo>
                  <a:lnTo>
                    <a:pt x="794" y="848"/>
                  </a:lnTo>
                  <a:lnTo>
                    <a:pt x="778" y="816"/>
                  </a:lnTo>
                  <a:lnTo>
                    <a:pt x="761" y="784"/>
                  </a:lnTo>
                  <a:lnTo>
                    <a:pt x="744" y="753"/>
                  </a:lnTo>
                  <a:lnTo>
                    <a:pt x="726" y="722"/>
                  </a:lnTo>
                  <a:lnTo>
                    <a:pt x="708" y="691"/>
                  </a:lnTo>
                  <a:lnTo>
                    <a:pt x="689" y="660"/>
                  </a:lnTo>
                  <a:lnTo>
                    <a:pt x="670" y="630"/>
                  </a:lnTo>
                  <a:lnTo>
                    <a:pt x="649" y="602"/>
                  </a:lnTo>
                  <a:lnTo>
                    <a:pt x="629" y="572"/>
                  </a:lnTo>
                  <a:lnTo>
                    <a:pt x="608" y="543"/>
                  </a:lnTo>
                  <a:lnTo>
                    <a:pt x="587" y="514"/>
                  </a:lnTo>
                  <a:lnTo>
                    <a:pt x="564" y="487"/>
                  </a:lnTo>
                  <a:lnTo>
                    <a:pt x="542" y="459"/>
                  </a:lnTo>
                  <a:lnTo>
                    <a:pt x="520" y="431"/>
                  </a:lnTo>
                  <a:lnTo>
                    <a:pt x="496" y="405"/>
                  </a:lnTo>
                  <a:lnTo>
                    <a:pt x="472" y="378"/>
                  </a:lnTo>
                  <a:lnTo>
                    <a:pt x="447" y="353"/>
                  </a:lnTo>
                  <a:lnTo>
                    <a:pt x="423" y="327"/>
                  </a:lnTo>
                  <a:lnTo>
                    <a:pt x="397" y="301"/>
                  </a:lnTo>
                  <a:lnTo>
                    <a:pt x="372" y="277"/>
                  </a:lnTo>
                  <a:lnTo>
                    <a:pt x="345" y="252"/>
                  </a:lnTo>
                  <a:lnTo>
                    <a:pt x="318" y="229"/>
                  </a:lnTo>
                  <a:lnTo>
                    <a:pt x="292" y="206"/>
                  </a:lnTo>
                  <a:lnTo>
                    <a:pt x="264" y="183"/>
                  </a:lnTo>
                  <a:lnTo>
                    <a:pt x="236" y="161"/>
                  </a:lnTo>
                  <a:lnTo>
                    <a:pt x="208" y="139"/>
                  </a:lnTo>
                  <a:lnTo>
                    <a:pt x="179" y="117"/>
                  </a:lnTo>
                  <a:lnTo>
                    <a:pt x="150" y="97"/>
                  </a:lnTo>
                  <a:lnTo>
                    <a:pt x="120" y="77"/>
                  </a:lnTo>
                  <a:lnTo>
                    <a:pt x="90" y="57"/>
                  </a:lnTo>
                  <a:lnTo>
                    <a:pt x="61" y="37"/>
                  </a:lnTo>
                  <a:lnTo>
                    <a:pt x="31" y="18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blinds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42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42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3" dur="500"/>
                                        <p:tgtEl>
                                          <p:spTgt spid="542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54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546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54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6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546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6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546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6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546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6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546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6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546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280" grpId="0" autoUpdateAnimBg="0"/>
      <p:bldP spid="54281" grpId="0" build="p" autoUpdateAnimBg="0"/>
      <p:bldP spid="54287" grpId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6" name="Text Box 6"/>
          <p:cNvSpPr txBox="1">
            <a:spLocks noChangeArrowheads="1"/>
          </p:cNvSpPr>
          <p:nvPr/>
        </p:nvSpPr>
        <p:spPr bwMode="auto">
          <a:xfrm>
            <a:off x="0" y="0"/>
            <a:ext cx="2339975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l" eaLnBrk="1" hangingPunct="1"/>
            <a:r>
              <a:rPr lang="zh-CN" altLang="en-US" sz="40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40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2</a:t>
            </a:r>
            <a:r>
              <a:rPr lang="zh-CN" altLang="en-US" sz="40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：</a:t>
            </a:r>
            <a:endParaRPr lang="zh-CN" altLang="en-US" sz="4000">
              <a:solidFill>
                <a:srgbClr val="FF3300"/>
              </a:solidFill>
              <a:effectLst/>
              <a:latin typeface="黑体" pitchFamily="2" charset="-122"/>
              <a:ea typeface="黑体" pitchFamily="2" charset="-122"/>
            </a:endParaRPr>
          </a:p>
        </p:txBody>
      </p:sp>
      <p:grpSp>
        <p:nvGrpSpPr>
          <p:cNvPr id="217852" name="Group 1788"/>
          <p:cNvGrpSpPr>
            <a:grpSpLocks/>
          </p:cNvGrpSpPr>
          <p:nvPr/>
        </p:nvGrpSpPr>
        <p:grpSpPr bwMode="auto">
          <a:xfrm>
            <a:off x="539750" y="4462463"/>
            <a:ext cx="1581150" cy="976312"/>
            <a:chOff x="340" y="2811"/>
            <a:chExt cx="996" cy="615"/>
          </a:xfrm>
        </p:grpSpPr>
        <p:sp>
          <p:nvSpPr>
            <p:cNvPr id="217853" name="Line 1789"/>
            <p:cNvSpPr>
              <a:spLocks noChangeShapeType="1"/>
            </p:cNvSpPr>
            <p:nvPr/>
          </p:nvSpPr>
          <p:spPr bwMode="auto">
            <a:xfrm>
              <a:off x="838" y="2811"/>
              <a:ext cx="0" cy="1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854" name="Line 1790"/>
            <p:cNvSpPr>
              <a:spLocks noChangeShapeType="1"/>
            </p:cNvSpPr>
            <p:nvPr/>
          </p:nvSpPr>
          <p:spPr bwMode="auto">
            <a:xfrm>
              <a:off x="838" y="2984"/>
              <a:ext cx="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855" name="Line 1791"/>
            <p:cNvSpPr>
              <a:spLocks noChangeShapeType="1"/>
            </p:cNvSpPr>
            <p:nvPr/>
          </p:nvSpPr>
          <p:spPr bwMode="auto">
            <a:xfrm>
              <a:off x="838" y="3040"/>
              <a:ext cx="0" cy="1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856" name="Line 1792"/>
            <p:cNvSpPr>
              <a:spLocks noChangeShapeType="1"/>
            </p:cNvSpPr>
            <p:nvPr/>
          </p:nvSpPr>
          <p:spPr bwMode="auto">
            <a:xfrm>
              <a:off x="838" y="3226"/>
              <a:ext cx="0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857" name="Line 1793"/>
            <p:cNvSpPr>
              <a:spLocks noChangeShapeType="1"/>
            </p:cNvSpPr>
            <p:nvPr/>
          </p:nvSpPr>
          <p:spPr bwMode="auto">
            <a:xfrm>
              <a:off x="838" y="3282"/>
              <a:ext cx="0" cy="1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858" name="Line 1794"/>
            <p:cNvSpPr>
              <a:spLocks noChangeShapeType="1"/>
            </p:cNvSpPr>
            <p:nvPr/>
          </p:nvSpPr>
          <p:spPr bwMode="auto">
            <a:xfrm>
              <a:off x="589" y="3366"/>
              <a:ext cx="8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859" name="Line 1795"/>
            <p:cNvSpPr>
              <a:spLocks noChangeShapeType="1"/>
            </p:cNvSpPr>
            <p:nvPr/>
          </p:nvSpPr>
          <p:spPr bwMode="auto">
            <a:xfrm>
              <a:off x="705" y="3366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860" name="Line 1796"/>
            <p:cNvSpPr>
              <a:spLocks noChangeShapeType="1"/>
            </p:cNvSpPr>
            <p:nvPr/>
          </p:nvSpPr>
          <p:spPr bwMode="auto">
            <a:xfrm>
              <a:off x="761" y="3366"/>
              <a:ext cx="1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861" name="Line 1797"/>
            <p:cNvSpPr>
              <a:spLocks noChangeShapeType="1"/>
            </p:cNvSpPr>
            <p:nvPr/>
          </p:nvSpPr>
          <p:spPr bwMode="auto">
            <a:xfrm>
              <a:off x="946" y="3366"/>
              <a:ext cx="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862" name="Line 1798"/>
            <p:cNvSpPr>
              <a:spLocks noChangeShapeType="1"/>
            </p:cNvSpPr>
            <p:nvPr/>
          </p:nvSpPr>
          <p:spPr bwMode="auto">
            <a:xfrm>
              <a:off x="1003" y="3366"/>
              <a:ext cx="8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863" name="Line 1799"/>
            <p:cNvSpPr>
              <a:spLocks noChangeShapeType="1"/>
            </p:cNvSpPr>
            <p:nvPr/>
          </p:nvSpPr>
          <p:spPr bwMode="auto">
            <a:xfrm>
              <a:off x="340" y="3366"/>
              <a:ext cx="24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864" name="Line 1800"/>
            <p:cNvSpPr>
              <a:spLocks noChangeShapeType="1"/>
            </p:cNvSpPr>
            <p:nvPr/>
          </p:nvSpPr>
          <p:spPr bwMode="auto">
            <a:xfrm flipV="1">
              <a:off x="589" y="3117"/>
              <a:ext cx="0" cy="24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865" name="Line 1801"/>
            <p:cNvSpPr>
              <a:spLocks noChangeShapeType="1"/>
            </p:cNvSpPr>
            <p:nvPr/>
          </p:nvSpPr>
          <p:spPr bwMode="auto">
            <a:xfrm>
              <a:off x="589" y="3117"/>
              <a:ext cx="49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866" name="Line 1802"/>
            <p:cNvSpPr>
              <a:spLocks noChangeShapeType="1"/>
            </p:cNvSpPr>
            <p:nvPr/>
          </p:nvSpPr>
          <p:spPr bwMode="auto">
            <a:xfrm>
              <a:off x="1087" y="3117"/>
              <a:ext cx="0" cy="24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867" name="Line 1803"/>
            <p:cNvSpPr>
              <a:spLocks noChangeShapeType="1"/>
            </p:cNvSpPr>
            <p:nvPr/>
          </p:nvSpPr>
          <p:spPr bwMode="auto">
            <a:xfrm>
              <a:off x="1087" y="3366"/>
              <a:ext cx="24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868" name="Freeform 1804"/>
            <p:cNvSpPr>
              <a:spLocks/>
            </p:cNvSpPr>
            <p:nvPr/>
          </p:nvSpPr>
          <p:spPr bwMode="auto">
            <a:xfrm>
              <a:off x="340" y="2868"/>
              <a:ext cx="996" cy="498"/>
            </a:xfrm>
            <a:custGeom>
              <a:avLst/>
              <a:gdLst>
                <a:gd name="T0" fmla="*/ 3976 w 3977"/>
                <a:gd name="T1" fmla="*/ 1906 h 1991"/>
                <a:gd name="T2" fmla="*/ 3961 w 3977"/>
                <a:gd name="T3" fmla="*/ 1737 h 1991"/>
                <a:gd name="T4" fmla="*/ 3932 w 3977"/>
                <a:gd name="T5" fmla="*/ 1571 h 1991"/>
                <a:gd name="T6" fmla="*/ 3891 w 3977"/>
                <a:gd name="T7" fmla="*/ 1407 h 1991"/>
                <a:gd name="T8" fmla="*/ 3834 w 3977"/>
                <a:gd name="T9" fmla="*/ 1249 h 1991"/>
                <a:gd name="T10" fmla="*/ 3764 w 3977"/>
                <a:gd name="T11" fmla="*/ 1094 h 1991"/>
                <a:gd name="T12" fmla="*/ 3682 w 3977"/>
                <a:gd name="T13" fmla="*/ 947 h 1991"/>
                <a:gd name="T14" fmla="*/ 3587 w 3977"/>
                <a:gd name="T15" fmla="*/ 807 h 1991"/>
                <a:gd name="T16" fmla="*/ 3482 w 3977"/>
                <a:gd name="T17" fmla="*/ 676 h 1991"/>
                <a:gd name="T18" fmla="*/ 3365 w 3977"/>
                <a:gd name="T19" fmla="*/ 553 h 1991"/>
                <a:gd name="T20" fmla="*/ 3238 w 3977"/>
                <a:gd name="T21" fmla="*/ 442 h 1991"/>
                <a:gd name="T22" fmla="*/ 3103 w 3977"/>
                <a:gd name="T23" fmla="*/ 342 h 1991"/>
                <a:gd name="T24" fmla="*/ 2959 w 3977"/>
                <a:gd name="T25" fmla="*/ 253 h 1991"/>
                <a:gd name="T26" fmla="*/ 2808 w 3977"/>
                <a:gd name="T27" fmla="*/ 177 h 1991"/>
                <a:gd name="T28" fmla="*/ 2651 w 3977"/>
                <a:gd name="T29" fmla="*/ 114 h 1991"/>
                <a:gd name="T30" fmla="*/ 2490 w 3977"/>
                <a:gd name="T31" fmla="*/ 65 h 1991"/>
                <a:gd name="T32" fmla="*/ 2325 w 3977"/>
                <a:gd name="T33" fmla="*/ 29 h 1991"/>
                <a:gd name="T34" fmla="*/ 2157 w 3977"/>
                <a:gd name="T35" fmla="*/ 7 h 1991"/>
                <a:gd name="T36" fmla="*/ 1989 w 3977"/>
                <a:gd name="T37" fmla="*/ 0 h 1991"/>
                <a:gd name="T38" fmla="*/ 1820 w 3977"/>
                <a:gd name="T39" fmla="*/ 7 h 1991"/>
                <a:gd name="T40" fmla="*/ 1653 w 3977"/>
                <a:gd name="T41" fmla="*/ 29 h 1991"/>
                <a:gd name="T42" fmla="*/ 1488 w 3977"/>
                <a:gd name="T43" fmla="*/ 65 h 1991"/>
                <a:gd name="T44" fmla="*/ 1326 w 3977"/>
                <a:gd name="T45" fmla="*/ 114 h 1991"/>
                <a:gd name="T46" fmla="*/ 1169 w 3977"/>
                <a:gd name="T47" fmla="*/ 177 h 1991"/>
                <a:gd name="T48" fmla="*/ 1019 w 3977"/>
                <a:gd name="T49" fmla="*/ 253 h 1991"/>
                <a:gd name="T50" fmla="*/ 875 w 3977"/>
                <a:gd name="T51" fmla="*/ 342 h 1991"/>
                <a:gd name="T52" fmla="*/ 739 w 3977"/>
                <a:gd name="T53" fmla="*/ 442 h 1991"/>
                <a:gd name="T54" fmla="*/ 612 w 3977"/>
                <a:gd name="T55" fmla="*/ 553 h 1991"/>
                <a:gd name="T56" fmla="*/ 495 w 3977"/>
                <a:gd name="T57" fmla="*/ 676 h 1991"/>
                <a:gd name="T58" fmla="*/ 390 w 3977"/>
                <a:gd name="T59" fmla="*/ 807 h 1991"/>
                <a:gd name="T60" fmla="*/ 295 w 3977"/>
                <a:gd name="T61" fmla="*/ 947 h 1991"/>
                <a:gd name="T62" fmla="*/ 213 w 3977"/>
                <a:gd name="T63" fmla="*/ 1094 h 1991"/>
                <a:gd name="T64" fmla="*/ 143 w 3977"/>
                <a:gd name="T65" fmla="*/ 1249 h 1991"/>
                <a:gd name="T66" fmla="*/ 87 w 3977"/>
                <a:gd name="T67" fmla="*/ 1407 h 1991"/>
                <a:gd name="T68" fmla="*/ 45 w 3977"/>
                <a:gd name="T69" fmla="*/ 1571 h 1991"/>
                <a:gd name="T70" fmla="*/ 16 w 3977"/>
                <a:gd name="T71" fmla="*/ 1737 h 1991"/>
                <a:gd name="T72" fmla="*/ 1 w 3977"/>
                <a:gd name="T73" fmla="*/ 1906 h 19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977" h="1991">
                  <a:moveTo>
                    <a:pt x="3977" y="1991"/>
                  </a:moveTo>
                  <a:lnTo>
                    <a:pt x="3976" y="1906"/>
                  </a:lnTo>
                  <a:lnTo>
                    <a:pt x="3971" y="1822"/>
                  </a:lnTo>
                  <a:lnTo>
                    <a:pt x="3961" y="1737"/>
                  </a:lnTo>
                  <a:lnTo>
                    <a:pt x="3949" y="1654"/>
                  </a:lnTo>
                  <a:lnTo>
                    <a:pt x="3932" y="1571"/>
                  </a:lnTo>
                  <a:lnTo>
                    <a:pt x="3913" y="1489"/>
                  </a:lnTo>
                  <a:lnTo>
                    <a:pt x="3891" y="1407"/>
                  </a:lnTo>
                  <a:lnTo>
                    <a:pt x="3864" y="1328"/>
                  </a:lnTo>
                  <a:lnTo>
                    <a:pt x="3834" y="1249"/>
                  </a:lnTo>
                  <a:lnTo>
                    <a:pt x="3801" y="1171"/>
                  </a:lnTo>
                  <a:lnTo>
                    <a:pt x="3764" y="1094"/>
                  </a:lnTo>
                  <a:lnTo>
                    <a:pt x="3725" y="1020"/>
                  </a:lnTo>
                  <a:lnTo>
                    <a:pt x="3682" y="947"/>
                  </a:lnTo>
                  <a:lnTo>
                    <a:pt x="3636" y="876"/>
                  </a:lnTo>
                  <a:lnTo>
                    <a:pt x="3587" y="807"/>
                  </a:lnTo>
                  <a:lnTo>
                    <a:pt x="3536" y="740"/>
                  </a:lnTo>
                  <a:lnTo>
                    <a:pt x="3482" y="676"/>
                  </a:lnTo>
                  <a:lnTo>
                    <a:pt x="3425" y="613"/>
                  </a:lnTo>
                  <a:lnTo>
                    <a:pt x="3365" y="553"/>
                  </a:lnTo>
                  <a:lnTo>
                    <a:pt x="3303" y="497"/>
                  </a:lnTo>
                  <a:lnTo>
                    <a:pt x="3238" y="442"/>
                  </a:lnTo>
                  <a:lnTo>
                    <a:pt x="3171" y="391"/>
                  </a:lnTo>
                  <a:lnTo>
                    <a:pt x="3103" y="342"/>
                  </a:lnTo>
                  <a:lnTo>
                    <a:pt x="3032" y="296"/>
                  </a:lnTo>
                  <a:lnTo>
                    <a:pt x="2959" y="253"/>
                  </a:lnTo>
                  <a:lnTo>
                    <a:pt x="2884" y="214"/>
                  </a:lnTo>
                  <a:lnTo>
                    <a:pt x="2808" y="177"/>
                  </a:lnTo>
                  <a:lnTo>
                    <a:pt x="2730" y="144"/>
                  </a:lnTo>
                  <a:lnTo>
                    <a:pt x="2651" y="114"/>
                  </a:lnTo>
                  <a:lnTo>
                    <a:pt x="2572" y="87"/>
                  </a:lnTo>
                  <a:lnTo>
                    <a:pt x="2490" y="65"/>
                  </a:lnTo>
                  <a:lnTo>
                    <a:pt x="2408" y="45"/>
                  </a:lnTo>
                  <a:lnTo>
                    <a:pt x="2325" y="29"/>
                  </a:lnTo>
                  <a:lnTo>
                    <a:pt x="2242" y="17"/>
                  </a:lnTo>
                  <a:lnTo>
                    <a:pt x="2157" y="7"/>
                  </a:lnTo>
                  <a:lnTo>
                    <a:pt x="2073" y="2"/>
                  </a:lnTo>
                  <a:lnTo>
                    <a:pt x="1989" y="0"/>
                  </a:lnTo>
                  <a:lnTo>
                    <a:pt x="1904" y="2"/>
                  </a:lnTo>
                  <a:lnTo>
                    <a:pt x="1820" y="7"/>
                  </a:lnTo>
                  <a:lnTo>
                    <a:pt x="1736" y="17"/>
                  </a:lnTo>
                  <a:lnTo>
                    <a:pt x="1653" y="29"/>
                  </a:lnTo>
                  <a:lnTo>
                    <a:pt x="1570" y="45"/>
                  </a:lnTo>
                  <a:lnTo>
                    <a:pt x="1488" y="65"/>
                  </a:lnTo>
                  <a:lnTo>
                    <a:pt x="1407" y="87"/>
                  </a:lnTo>
                  <a:lnTo>
                    <a:pt x="1326" y="114"/>
                  </a:lnTo>
                  <a:lnTo>
                    <a:pt x="1247" y="144"/>
                  </a:lnTo>
                  <a:lnTo>
                    <a:pt x="1169" y="177"/>
                  </a:lnTo>
                  <a:lnTo>
                    <a:pt x="1094" y="214"/>
                  </a:lnTo>
                  <a:lnTo>
                    <a:pt x="1019" y="253"/>
                  </a:lnTo>
                  <a:lnTo>
                    <a:pt x="946" y="296"/>
                  </a:lnTo>
                  <a:lnTo>
                    <a:pt x="875" y="342"/>
                  </a:lnTo>
                  <a:lnTo>
                    <a:pt x="806" y="391"/>
                  </a:lnTo>
                  <a:lnTo>
                    <a:pt x="739" y="442"/>
                  </a:lnTo>
                  <a:lnTo>
                    <a:pt x="675" y="497"/>
                  </a:lnTo>
                  <a:lnTo>
                    <a:pt x="612" y="553"/>
                  </a:lnTo>
                  <a:lnTo>
                    <a:pt x="553" y="613"/>
                  </a:lnTo>
                  <a:lnTo>
                    <a:pt x="495" y="676"/>
                  </a:lnTo>
                  <a:lnTo>
                    <a:pt x="441" y="740"/>
                  </a:lnTo>
                  <a:lnTo>
                    <a:pt x="390" y="807"/>
                  </a:lnTo>
                  <a:lnTo>
                    <a:pt x="341" y="876"/>
                  </a:lnTo>
                  <a:lnTo>
                    <a:pt x="295" y="947"/>
                  </a:lnTo>
                  <a:lnTo>
                    <a:pt x="252" y="1020"/>
                  </a:lnTo>
                  <a:lnTo>
                    <a:pt x="213" y="1094"/>
                  </a:lnTo>
                  <a:lnTo>
                    <a:pt x="177" y="1171"/>
                  </a:lnTo>
                  <a:lnTo>
                    <a:pt x="143" y="1249"/>
                  </a:lnTo>
                  <a:lnTo>
                    <a:pt x="113" y="1328"/>
                  </a:lnTo>
                  <a:lnTo>
                    <a:pt x="87" y="1407"/>
                  </a:lnTo>
                  <a:lnTo>
                    <a:pt x="64" y="1489"/>
                  </a:lnTo>
                  <a:lnTo>
                    <a:pt x="45" y="1571"/>
                  </a:lnTo>
                  <a:lnTo>
                    <a:pt x="29" y="1654"/>
                  </a:lnTo>
                  <a:lnTo>
                    <a:pt x="16" y="1737"/>
                  </a:lnTo>
                  <a:lnTo>
                    <a:pt x="8" y="1822"/>
                  </a:lnTo>
                  <a:lnTo>
                    <a:pt x="1" y="1906"/>
                  </a:lnTo>
                  <a:lnTo>
                    <a:pt x="0" y="199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7869" name="Group 1805"/>
          <p:cNvGrpSpPr>
            <a:grpSpLocks/>
          </p:cNvGrpSpPr>
          <p:nvPr/>
        </p:nvGrpSpPr>
        <p:grpSpPr bwMode="auto">
          <a:xfrm>
            <a:off x="539750" y="5646738"/>
            <a:ext cx="1581150" cy="976312"/>
            <a:chOff x="340" y="3557"/>
            <a:chExt cx="996" cy="615"/>
          </a:xfrm>
        </p:grpSpPr>
        <p:sp>
          <p:nvSpPr>
            <p:cNvPr id="217870" name="Line 1806"/>
            <p:cNvSpPr>
              <a:spLocks noChangeShapeType="1"/>
            </p:cNvSpPr>
            <p:nvPr/>
          </p:nvSpPr>
          <p:spPr bwMode="auto">
            <a:xfrm>
              <a:off x="838" y="3557"/>
              <a:ext cx="0" cy="1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871" name="Line 1807"/>
            <p:cNvSpPr>
              <a:spLocks noChangeShapeType="1"/>
            </p:cNvSpPr>
            <p:nvPr/>
          </p:nvSpPr>
          <p:spPr bwMode="auto">
            <a:xfrm>
              <a:off x="838" y="3730"/>
              <a:ext cx="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872" name="Line 1808"/>
            <p:cNvSpPr>
              <a:spLocks noChangeShapeType="1"/>
            </p:cNvSpPr>
            <p:nvPr/>
          </p:nvSpPr>
          <p:spPr bwMode="auto">
            <a:xfrm>
              <a:off x="838" y="3787"/>
              <a:ext cx="0" cy="1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873" name="Line 1809"/>
            <p:cNvSpPr>
              <a:spLocks noChangeShapeType="1"/>
            </p:cNvSpPr>
            <p:nvPr/>
          </p:nvSpPr>
          <p:spPr bwMode="auto">
            <a:xfrm>
              <a:off x="838" y="3974"/>
              <a:ext cx="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874" name="Line 1810"/>
            <p:cNvSpPr>
              <a:spLocks noChangeShapeType="1"/>
            </p:cNvSpPr>
            <p:nvPr/>
          </p:nvSpPr>
          <p:spPr bwMode="auto">
            <a:xfrm>
              <a:off x="838" y="4030"/>
              <a:ext cx="0" cy="1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875" name="Line 1811"/>
            <p:cNvSpPr>
              <a:spLocks noChangeShapeType="1"/>
            </p:cNvSpPr>
            <p:nvPr/>
          </p:nvSpPr>
          <p:spPr bwMode="auto">
            <a:xfrm>
              <a:off x="589" y="4114"/>
              <a:ext cx="8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876" name="Line 1812"/>
            <p:cNvSpPr>
              <a:spLocks noChangeShapeType="1"/>
            </p:cNvSpPr>
            <p:nvPr/>
          </p:nvSpPr>
          <p:spPr bwMode="auto">
            <a:xfrm>
              <a:off x="705" y="4114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877" name="Line 1813"/>
            <p:cNvSpPr>
              <a:spLocks noChangeShapeType="1"/>
            </p:cNvSpPr>
            <p:nvPr/>
          </p:nvSpPr>
          <p:spPr bwMode="auto">
            <a:xfrm>
              <a:off x="761" y="4114"/>
              <a:ext cx="1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878" name="Line 1814"/>
            <p:cNvSpPr>
              <a:spLocks noChangeShapeType="1"/>
            </p:cNvSpPr>
            <p:nvPr/>
          </p:nvSpPr>
          <p:spPr bwMode="auto">
            <a:xfrm>
              <a:off x="946" y="4114"/>
              <a:ext cx="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879" name="Line 1815"/>
            <p:cNvSpPr>
              <a:spLocks noChangeShapeType="1"/>
            </p:cNvSpPr>
            <p:nvPr/>
          </p:nvSpPr>
          <p:spPr bwMode="auto">
            <a:xfrm>
              <a:off x="1003" y="4114"/>
              <a:ext cx="8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880" name="Line 1816"/>
            <p:cNvSpPr>
              <a:spLocks noChangeShapeType="1"/>
            </p:cNvSpPr>
            <p:nvPr/>
          </p:nvSpPr>
          <p:spPr bwMode="auto">
            <a:xfrm>
              <a:off x="1087" y="4114"/>
              <a:ext cx="24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881" name="Line 1817"/>
            <p:cNvSpPr>
              <a:spLocks noChangeShapeType="1"/>
            </p:cNvSpPr>
            <p:nvPr/>
          </p:nvSpPr>
          <p:spPr bwMode="auto">
            <a:xfrm>
              <a:off x="340" y="4114"/>
              <a:ext cx="24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882" name="Freeform 1818"/>
            <p:cNvSpPr>
              <a:spLocks/>
            </p:cNvSpPr>
            <p:nvPr/>
          </p:nvSpPr>
          <p:spPr bwMode="auto">
            <a:xfrm>
              <a:off x="340" y="3615"/>
              <a:ext cx="996" cy="499"/>
            </a:xfrm>
            <a:custGeom>
              <a:avLst/>
              <a:gdLst>
                <a:gd name="T0" fmla="*/ 3976 w 3977"/>
                <a:gd name="T1" fmla="*/ 1906 h 1991"/>
                <a:gd name="T2" fmla="*/ 3961 w 3977"/>
                <a:gd name="T3" fmla="*/ 1738 h 1991"/>
                <a:gd name="T4" fmla="*/ 3932 w 3977"/>
                <a:gd name="T5" fmla="*/ 1572 h 1991"/>
                <a:gd name="T6" fmla="*/ 3891 w 3977"/>
                <a:gd name="T7" fmla="*/ 1408 h 1991"/>
                <a:gd name="T8" fmla="*/ 3834 w 3977"/>
                <a:gd name="T9" fmla="*/ 1249 h 1991"/>
                <a:gd name="T10" fmla="*/ 3764 w 3977"/>
                <a:gd name="T11" fmla="*/ 1095 h 1991"/>
                <a:gd name="T12" fmla="*/ 3682 w 3977"/>
                <a:gd name="T13" fmla="*/ 948 h 1991"/>
                <a:gd name="T14" fmla="*/ 3587 w 3977"/>
                <a:gd name="T15" fmla="*/ 807 h 1991"/>
                <a:gd name="T16" fmla="*/ 3482 w 3977"/>
                <a:gd name="T17" fmla="*/ 676 h 1991"/>
                <a:gd name="T18" fmla="*/ 3365 w 3977"/>
                <a:gd name="T19" fmla="*/ 554 h 1991"/>
                <a:gd name="T20" fmla="*/ 3238 w 3977"/>
                <a:gd name="T21" fmla="*/ 442 h 1991"/>
                <a:gd name="T22" fmla="*/ 3103 w 3977"/>
                <a:gd name="T23" fmla="*/ 342 h 1991"/>
                <a:gd name="T24" fmla="*/ 2959 w 3977"/>
                <a:gd name="T25" fmla="*/ 254 h 1991"/>
                <a:gd name="T26" fmla="*/ 2808 w 3977"/>
                <a:gd name="T27" fmla="*/ 177 h 1991"/>
                <a:gd name="T28" fmla="*/ 2651 w 3977"/>
                <a:gd name="T29" fmla="*/ 114 h 1991"/>
                <a:gd name="T30" fmla="*/ 2490 w 3977"/>
                <a:gd name="T31" fmla="*/ 65 h 1991"/>
                <a:gd name="T32" fmla="*/ 2325 w 3977"/>
                <a:gd name="T33" fmla="*/ 29 h 1991"/>
                <a:gd name="T34" fmla="*/ 2157 w 3977"/>
                <a:gd name="T35" fmla="*/ 8 h 1991"/>
                <a:gd name="T36" fmla="*/ 1989 w 3977"/>
                <a:gd name="T37" fmla="*/ 0 h 1991"/>
                <a:gd name="T38" fmla="*/ 1820 w 3977"/>
                <a:gd name="T39" fmla="*/ 8 h 1991"/>
                <a:gd name="T40" fmla="*/ 1653 w 3977"/>
                <a:gd name="T41" fmla="*/ 29 h 1991"/>
                <a:gd name="T42" fmla="*/ 1488 w 3977"/>
                <a:gd name="T43" fmla="*/ 65 h 1991"/>
                <a:gd name="T44" fmla="*/ 1326 w 3977"/>
                <a:gd name="T45" fmla="*/ 114 h 1991"/>
                <a:gd name="T46" fmla="*/ 1169 w 3977"/>
                <a:gd name="T47" fmla="*/ 177 h 1991"/>
                <a:gd name="T48" fmla="*/ 1019 w 3977"/>
                <a:gd name="T49" fmla="*/ 254 h 1991"/>
                <a:gd name="T50" fmla="*/ 875 w 3977"/>
                <a:gd name="T51" fmla="*/ 342 h 1991"/>
                <a:gd name="T52" fmla="*/ 739 w 3977"/>
                <a:gd name="T53" fmla="*/ 442 h 1991"/>
                <a:gd name="T54" fmla="*/ 612 w 3977"/>
                <a:gd name="T55" fmla="*/ 554 h 1991"/>
                <a:gd name="T56" fmla="*/ 495 w 3977"/>
                <a:gd name="T57" fmla="*/ 676 h 1991"/>
                <a:gd name="T58" fmla="*/ 390 w 3977"/>
                <a:gd name="T59" fmla="*/ 807 h 1991"/>
                <a:gd name="T60" fmla="*/ 295 w 3977"/>
                <a:gd name="T61" fmla="*/ 948 h 1991"/>
                <a:gd name="T62" fmla="*/ 213 w 3977"/>
                <a:gd name="T63" fmla="*/ 1095 h 1991"/>
                <a:gd name="T64" fmla="*/ 143 w 3977"/>
                <a:gd name="T65" fmla="*/ 1249 h 1991"/>
                <a:gd name="T66" fmla="*/ 87 w 3977"/>
                <a:gd name="T67" fmla="*/ 1408 h 1991"/>
                <a:gd name="T68" fmla="*/ 45 w 3977"/>
                <a:gd name="T69" fmla="*/ 1572 h 1991"/>
                <a:gd name="T70" fmla="*/ 16 w 3977"/>
                <a:gd name="T71" fmla="*/ 1738 h 1991"/>
                <a:gd name="T72" fmla="*/ 1 w 3977"/>
                <a:gd name="T73" fmla="*/ 1906 h 19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977" h="1991">
                  <a:moveTo>
                    <a:pt x="3977" y="1991"/>
                  </a:moveTo>
                  <a:lnTo>
                    <a:pt x="3976" y="1906"/>
                  </a:lnTo>
                  <a:lnTo>
                    <a:pt x="3971" y="1822"/>
                  </a:lnTo>
                  <a:lnTo>
                    <a:pt x="3961" y="1738"/>
                  </a:lnTo>
                  <a:lnTo>
                    <a:pt x="3949" y="1655"/>
                  </a:lnTo>
                  <a:lnTo>
                    <a:pt x="3932" y="1572"/>
                  </a:lnTo>
                  <a:lnTo>
                    <a:pt x="3913" y="1490"/>
                  </a:lnTo>
                  <a:lnTo>
                    <a:pt x="3891" y="1408"/>
                  </a:lnTo>
                  <a:lnTo>
                    <a:pt x="3864" y="1328"/>
                  </a:lnTo>
                  <a:lnTo>
                    <a:pt x="3834" y="1249"/>
                  </a:lnTo>
                  <a:lnTo>
                    <a:pt x="3801" y="1172"/>
                  </a:lnTo>
                  <a:lnTo>
                    <a:pt x="3764" y="1095"/>
                  </a:lnTo>
                  <a:lnTo>
                    <a:pt x="3725" y="1020"/>
                  </a:lnTo>
                  <a:lnTo>
                    <a:pt x="3682" y="948"/>
                  </a:lnTo>
                  <a:lnTo>
                    <a:pt x="3636" y="877"/>
                  </a:lnTo>
                  <a:lnTo>
                    <a:pt x="3587" y="807"/>
                  </a:lnTo>
                  <a:lnTo>
                    <a:pt x="3536" y="740"/>
                  </a:lnTo>
                  <a:lnTo>
                    <a:pt x="3482" y="676"/>
                  </a:lnTo>
                  <a:lnTo>
                    <a:pt x="3425" y="614"/>
                  </a:lnTo>
                  <a:lnTo>
                    <a:pt x="3365" y="554"/>
                  </a:lnTo>
                  <a:lnTo>
                    <a:pt x="3303" y="496"/>
                  </a:lnTo>
                  <a:lnTo>
                    <a:pt x="3238" y="442"/>
                  </a:lnTo>
                  <a:lnTo>
                    <a:pt x="3171" y="391"/>
                  </a:lnTo>
                  <a:lnTo>
                    <a:pt x="3103" y="342"/>
                  </a:lnTo>
                  <a:lnTo>
                    <a:pt x="3032" y="296"/>
                  </a:lnTo>
                  <a:lnTo>
                    <a:pt x="2959" y="254"/>
                  </a:lnTo>
                  <a:lnTo>
                    <a:pt x="2884" y="214"/>
                  </a:lnTo>
                  <a:lnTo>
                    <a:pt x="2808" y="177"/>
                  </a:lnTo>
                  <a:lnTo>
                    <a:pt x="2730" y="144"/>
                  </a:lnTo>
                  <a:lnTo>
                    <a:pt x="2651" y="114"/>
                  </a:lnTo>
                  <a:lnTo>
                    <a:pt x="2572" y="88"/>
                  </a:lnTo>
                  <a:lnTo>
                    <a:pt x="2490" y="65"/>
                  </a:lnTo>
                  <a:lnTo>
                    <a:pt x="2408" y="45"/>
                  </a:lnTo>
                  <a:lnTo>
                    <a:pt x="2325" y="29"/>
                  </a:lnTo>
                  <a:lnTo>
                    <a:pt x="2242" y="17"/>
                  </a:lnTo>
                  <a:lnTo>
                    <a:pt x="2157" y="8"/>
                  </a:lnTo>
                  <a:lnTo>
                    <a:pt x="2073" y="2"/>
                  </a:lnTo>
                  <a:lnTo>
                    <a:pt x="1989" y="0"/>
                  </a:lnTo>
                  <a:lnTo>
                    <a:pt x="1904" y="2"/>
                  </a:lnTo>
                  <a:lnTo>
                    <a:pt x="1820" y="8"/>
                  </a:lnTo>
                  <a:lnTo>
                    <a:pt x="1736" y="17"/>
                  </a:lnTo>
                  <a:lnTo>
                    <a:pt x="1653" y="29"/>
                  </a:lnTo>
                  <a:lnTo>
                    <a:pt x="1570" y="45"/>
                  </a:lnTo>
                  <a:lnTo>
                    <a:pt x="1488" y="65"/>
                  </a:lnTo>
                  <a:lnTo>
                    <a:pt x="1407" y="88"/>
                  </a:lnTo>
                  <a:lnTo>
                    <a:pt x="1326" y="114"/>
                  </a:lnTo>
                  <a:lnTo>
                    <a:pt x="1247" y="144"/>
                  </a:lnTo>
                  <a:lnTo>
                    <a:pt x="1169" y="177"/>
                  </a:lnTo>
                  <a:lnTo>
                    <a:pt x="1094" y="214"/>
                  </a:lnTo>
                  <a:lnTo>
                    <a:pt x="1019" y="254"/>
                  </a:lnTo>
                  <a:lnTo>
                    <a:pt x="946" y="296"/>
                  </a:lnTo>
                  <a:lnTo>
                    <a:pt x="875" y="342"/>
                  </a:lnTo>
                  <a:lnTo>
                    <a:pt x="806" y="391"/>
                  </a:lnTo>
                  <a:lnTo>
                    <a:pt x="739" y="442"/>
                  </a:lnTo>
                  <a:lnTo>
                    <a:pt x="675" y="496"/>
                  </a:lnTo>
                  <a:lnTo>
                    <a:pt x="612" y="554"/>
                  </a:lnTo>
                  <a:lnTo>
                    <a:pt x="553" y="614"/>
                  </a:lnTo>
                  <a:lnTo>
                    <a:pt x="495" y="676"/>
                  </a:lnTo>
                  <a:lnTo>
                    <a:pt x="441" y="740"/>
                  </a:lnTo>
                  <a:lnTo>
                    <a:pt x="390" y="807"/>
                  </a:lnTo>
                  <a:lnTo>
                    <a:pt x="341" y="877"/>
                  </a:lnTo>
                  <a:lnTo>
                    <a:pt x="295" y="948"/>
                  </a:lnTo>
                  <a:lnTo>
                    <a:pt x="252" y="1020"/>
                  </a:lnTo>
                  <a:lnTo>
                    <a:pt x="213" y="1095"/>
                  </a:lnTo>
                  <a:lnTo>
                    <a:pt x="177" y="1172"/>
                  </a:lnTo>
                  <a:lnTo>
                    <a:pt x="143" y="1249"/>
                  </a:lnTo>
                  <a:lnTo>
                    <a:pt x="113" y="1328"/>
                  </a:lnTo>
                  <a:lnTo>
                    <a:pt x="87" y="1408"/>
                  </a:lnTo>
                  <a:lnTo>
                    <a:pt x="64" y="1490"/>
                  </a:lnTo>
                  <a:lnTo>
                    <a:pt x="45" y="1572"/>
                  </a:lnTo>
                  <a:lnTo>
                    <a:pt x="29" y="1655"/>
                  </a:lnTo>
                  <a:lnTo>
                    <a:pt x="16" y="1738"/>
                  </a:lnTo>
                  <a:lnTo>
                    <a:pt x="8" y="1822"/>
                  </a:lnTo>
                  <a:lnTo>
                    <a:pt x="1" y="1906"/>
                  </a:lnTo>
                  <a:lnTo>
                    <a:pt x="0" y="199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883" name="Freeform 1819"/>
            <p:cNvSpPr>
              <a:spLocks/>
            </p:cNvSpPr>
            <p:nvPr/>
          </p:nvSpPr>
          <p:spPr bwMode="auto">
            <a:xfrm>
              <a:off x="838" y="3865"/>
              <a:ext cx="249" cy="249"/>
            </a:xfrm>
            <a:custGeom>
              <a:avLst/>
              <a:gdLst>
                <a:gd name="T0" fmla="*/ 995 w 995"/>
                <a:gd name="T1" fmla="*/ 995 h 995"/>
                <a:gd name="T2" fmla="*/ 993 w 995"/>
                <a:gd name="T3" fmla="*/ 935 h 995"/>
                <a:gd name="T4" fmla="*/ 987 w 995"/>
                <a:gd name="T5" fmla="*/ 875 h 995"/>
                <a:gd name="T6" fmla="*/ 978 w 995"/>
                <a:gd name="T7" fmla="*/ 815 h 995"/>
                <a:gd name="T8" fmla="*/ 965 w 995"/>
                <a:gd name="T9" fmla="*/ 757 h 995"/>
                <a:gd name="T10" fmla="*/ 949 w 995"/>
                <a:gd name="T11" fmla="*/ 699 h 995"/>
                <a:gd name="T12" fmla="*/ 930 w 995"/>
                <a:gd name="T13" fmla="*/ 642 h 995"/>
                <a:gd name="T14" fmla="*/ 906 w 995"/>
                <a:gd name="T15" fmla="*/ 587 h 995"/>
                <a:gd name="T16" fmla="*/ 881 w 995"/>
                <a:gd name="T17" fmla="*/ 532 h 995"/>
                <a:gd name="T18" fmla="*/ 851 w 995"/>
                <a:gd name="T19" fmla="*/ 480 h 995"/>
                <a:gd name="T20" fmla="*/ 818 w 995"/>
                <a:gd name="T21" fmla="*/ 430 h 995"/>
                <a:gd name="T22" fmla="*/ 783 w 995"/>
                <a:gd name="T23" fmla="*/ 381 h 995"/>
                <a:gd name="T24" fmla="*/ 744 w 995"/>
                <a:gd name="T25" fmla="*/ 335 h 995"/>
                <a:gd name="T26" fmla="*/ 703 w 995"/>
                <a:gd name="T27" fmla="*/ 292 h 995"/>
                <a:gd name="T28" fmla="*/ 659 w 995"/>
                <a:gd name="T29" fmla="*/ 250 h 995"/>
                <a:gd name="T30" fmla="*/ 613 w 995"/>
                <a:gd name="T31" fmla="*/ 212 h 995"/>
                <a:gd name="T32" fmla="*/ 565 w 995"/>
                <a:gd name="T33" fmla="*/ 177 h 995"/>
                <a:gd name="T34" fmla="*/ 514 w 995"/>
                <a:gd name="T35" fmla="*/ 144 h 995"/>
                <a:gd name="T36" fmla="*/ 462 w 995"/>
                <a:gd name="T37" fmla="*/ 114 h 995"/>
                <a:gd name="T38" fmla="*/ 408 w 995"/>
                <a:gd name="T39" fmla="*/ 87 h 995"/>
                <a:gd name="T40" fmla="*/ 353 w 995"/>
                <a:gd name="T41" fmla="*/ 65 h 995"/>
                <a:gd name="T42" fmla="*/ 295 w 995"/>
                <a:gd name="T43" fmla="*/ 45 h 995"/>
                <a:gd name="T44" fmla="*/ 238 w 995"/>
                <a:gd name="T45" fmla="*/ 29 h 995"/>
                <a:gd name="T46" fmla="*/ 179 w 995"/>
                <a:gd name="T47" fmla="*/ 16 h 995"/>
                <a:gd name="T48" fmla="*/ 119 w 995"/>
                <a:gd name="T49" fmla="*/ 7 h 995"/>
                <a:gd name="T50" fmla="*/ 60 w 995"/>
                <a:gd name="T51" fmla="*/ 2 h 995"/>
                <a:gd name="T52" fmla="*/ 0 w 995"/>
                <a:gd name="T53" fmla="*/ 0 h 9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995" h="995">
                  <a:moveTo>
                    <a:pt x="995" y="995"/>
                  </a:moveTo>
                  <a:lnTo>
                    <a:pt x="993" y="935"/>
                  </a:lnTo>
                  <a:lnTo>
                    <a:pt x="987" y="875"/>
                  </a:lnTo>
                  <a:lnTo>
                    <a:pt x="978" y="815"/>
                  </a:lnTo>
                  <a:lnTo>
                    <a:pt x="965" y="757"/>
                  </a:lnTo>
                  <a:lnTo>
                    <a:pt x="949" y="699"/>
                  </a:lnTo>
                  <a:lnTo>
                    <a:pt x="930" y="642"/>
                  </a:lnTo>
                  <a:lnTo>
                    <a:pt x="906" y="587"/>
                  </a:lnTo>
                  <a:lnTo>
                    <a:pt x="881" y="532"/>
                  </a:lnTo>
                  <a:lnTo>
                    <a:pt x="851" y="480"/>
                  </a:lnTo>
                  <a:lnTo>
                    <a:pt x="818" y="430"/>
                  </a:lnTo>
                  <a:lnTo>
                    <a:pt x="783" y="381"/>
                  </a:lnTo>
                  <a:lnTo>
                    <a:pt x="744" y="335"/>
                  </a:lnTo>
                  <a:lnTo>
                    <a:pt x="703" y="292"/>
                  </a:lnTo>
                  <a:lnTo>
                    <a:pt x="659" y="250"/>
                  </a:lnTo>
                  <a:lnTo>
                    <a:pt x="613" y="212"/>
                  </a:lnTo>
                  <a:lnTo>
                    <a:pt x="565" y="177"/>
                  </a:lnTo>
                  <a:lnTo>
                    <a:pt x="514" y="144"/>
                  </a:lnTo>
                  <a:lnTo>
                    <a:pt x="462" y="114"/>
                  </a:lnTo>
                  <a:lnTo>
                    <a:pt x="408" y="87"/>
                  </a:lnTo>
                  <a:lnTo>
                    <a:pt x="353" y="65"/>
                  </a:lnTo>
                  <a:lnTo>
                    <a:pt x="295" y="45"/>
                  </a:lnTo>
                  <a:lnTo>
                    <a:pt x="238" y="29"/>
                  </a:lnTo>
                  <a:lnTo>
                    <a:pt x="179" y="16"/>
                  </a:lnTo>
                  <a:lnTo>
                    <a:pt x="119" y="7"/>
                  </a:lnTo>
                  <a:lnTo>
                    <a:pt x="60" y="2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884" name="Freeform 1820"/>
            <p:cNvSpPr>
              <a:spLocks/>
            </p:cNvSpPr>
            <p:nvPr/>
          </p:nvSpPr>
          <p:spPr bwMode="auto">
            <a:xfrm>
              <a:off x="589" y="3865"/>
              <a:ext cx="249" cy="249"/>
            </a:xfrm>
            <a:custGeom>
              <a:avLst/>
              <a:gdLst>
                <a:gd name="T0" fmla="*/ 994 w 994"/>
                <a:gd name="T1" fmla="*/ 0 h 995"/>
                <a:gd name="T2" fmla="*/ 933 w 994"/>
                <a:gd name="T3" fmla="*/ 2 h 995"/>
                <a:gd name="T4" fmla="*/ 874 w 994"/>
                <a:gd name="T5" fmla="*/ 7 h 995"/>
                <a:gd name="T6" fmla="*/ 814 w 994"/>
                <a:gd name="T7" fmla="*/ 16 h 995"/>
                <a:gd name="T8" fmla="*/ 756 w 994"/>
                <a:gd name="T9" fmla="*/ 29 h 995"/>
                <a:gd name="T10" fmla="*/ 698 w 994"/>
                <a:gd name="T11" fmla="*/ 45 h 995"/>
                <a:gd name="T12" fmla="*/ 641 w 994"/>
                <a:gd name="T13" fmla="*/ 65 h 995"/>
                <a:gd name="T14" fmla="*/ 585 w 994"/>
                <a:gd name="T15" fmla="*/ 87 h 995"/>
                <a:gd name="T16" fmla="*/ 532 w 994"/>
                <a:gd name="T17" fmla="*/ 114 h 995"/>
                <a:gd name="T18" fmla="*/ 479 w 994"/>
                <a:gd name="T19" fmla="*/ 144 h 995"/>
                <a:gd name="T20" fmla="*/ 429 w 994"/>
                <a:gd name="T21" fmla="*/ 177 h 995"/>
                <a:gd name="T22" fmla="*/ 381 w 994"/>
                <a:gd name="T23" fmla="*/ 212 h 995"/>
                <a:gd name="T24" fmla="*/ 334 w 994"/>
                <a:gd name="T25" fmla="*/ 250 h 995"/>
                <a:gd name="T26" fmla="*/ 290 w 994"/>
                <a:gd name="T27" fmla="*/ 292 h 995"/>
                <a:gd name="T28" fmla="*/ 250 w 994"/>
                <a:gd name="T29" fmla="*/ 335 h 995"/>
                <a:gd name="T30" fmla="*/ 210 w 994"/>
                <a:gd name="T31" fmla="*/ 381 h 995"/>
                <a:gd name="T32" fmla="*/ 175 w 994"/>
                <a:gd name="T33" fmla="*/ 430 h 995"/>
                <a:gd name="T34" fmla="*/ 142 w 994"/>
                <a:gd name="T35" fmla="*/ 480 h 995"/>
                <a:gd name="T36" fmla="*/ 114 w 994"/>
                <a:gd name="T37" fmla="*/ 532 h 995"/>
                <a:gd name="T38" fmla="*/ 87 w 994"/>
                <a:gd name="T39" fmla="*/ 587 h 995"/>
                <a:gd name="T40" fmla="*/ 64 w 994"/>
                <a:gd name="T41" fmla="*/ 642 h 995"/>
                <a:gd name="T42" fmla="*/ 44 w 994"/>
                <a:gd name="T43" fmla="*/ 699 h 995"/>
                <a:gd name="T44" fmla="*/ 28 w 994"/>
                <a:gd name="T45" fmla="*/ 757 h 995"/>
                <a:gd name="T46" fmla="*/ 16 w 994"/>
                <a:gd name="T47" fmla="*/ 815 h 995"/>
                <a:gd name="T48" fmla="*/ 6 w 994"/>
                <a:gd name="T49" fmla="*/ 875 h 995"/>
                <a:gd name="T50" fmla="*/ 1 w 994"/>
                <a:gd name="T51" fmla="*/ 935 h 995"/>
                <a:gd name="T52" fmla="*/ 0 w 994"/>
                <a:gd name="T53" fmla="*/ 995 h 9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994" h="995">
                  <a:moveTo>
                    <a:pt x="994" y="0"/>
                  </a:moveTo>
                  <a:lnTo>
                    <a:pt x="933" y="2"/>
                  </a:lnTo>
                  <a:lnTo>
                    <a:pt x="874" y="7"/>
                  </a:lnTo>
                  <a:lnTo>
                    <a:pt x="814" y="16"/>
                  </a:lnTo>
                  <a:lnTo>
                    <a:pt x="756" y="29"/>
                  </a:lnTo>
                  <a:lnTo>
                    <a:pt x="698" y="45"/>
                  </a:lnTo>
                  <a:lnTo>
                    <a:pt x="641" y="65"/>
                  </a:lnTo>
                  <a:lnTo>
                    <a:pt x="585" y="87"/>
                  </a:lnTo>
                  <a:lnTo>
                    <a:pt x="532" y="114"/>
                  </a:lnTo>
                  <a:lnTo>
                    <a:pt x="479" y="144"/>
                  </a:lnTo>
                  <a:lnTo>
                    <a:pt x="429" y="177"/>
                  </a:lnTo>
                  <a:lnTo>
                    <a:pt x="381" y="212"/>
                  </a:lnTo>
                  <a:lnTo>
                    <a:pt x="334" y="250"/>
                  </a:lnTo>
                  <a:lnTo>
                    <a:pt x="290" y="292"/>
                  </a:lnTo>
                  <a:lnTo>
                    <a:pt x="250" y="335"/>
                  </a:lnTo>
                  <a:lnTo>
                    <a:pt x="210" y="381"/>
                  </a:lnTo>
                  <a:lnTo>
                    <a:pt x="175" y="430"/>
                  </a:lnTo>
                  <a:lnTo>
                    <a:pt x="142" y="480"/>
                  </a:lnTo>
                  <a:lnTo>
                    <a:pt x="114" y="532"/>
                  </a:lnTo>
                  <a:lnTo>
                    <a:pt x="87" y="587"/>
                  </a:lnTo>
                  <a:lnTo>
                    <a:pt x="64" y="642"/>
                  </a:lnTo>
                  <a:lnTo>
                    <a:pt x="44" y="699"/>
                  </a:lnTo>
                  <a:lnTo>
                    <a:pt x="28" y="757"/>
                  </a:lnTo>
                  <a:lnTo>
                    <a:pt x="16" y="815"/>
                  </a:lnTo>
                  <a:lnTo>
                    <a:pt x="6" y="875"/>
                  </a:lnTo>
                  <a:lnTo>
                    <a:pt x="1" y="935"/>
                  </a:lnTo>
                  <a:lnTo>
                    <a:pt x="0" y="99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7885" name="Group 1821"/>
          <p:cNvGrpSpPr>
            <a:grpSpLocks/>
          </p:cNvGrpSpPr>
          <p:nvPr/>
        </p:nvGrpSpPr>
        <p:grpSpPr bwMode="auto">
          <a:xfrm>
            <a:off x="539750" y="3273425"/>
            <a:ext cx="1581150" cy="976313"/>
            <a:chOff x="340" y="2062"/>
            <a:chExt cx="996" cy="615"/>
          </a:xfrm>
        </p:grpSpPr>
        <p:sp>
          <p:nvSpPr>
            <p:cNvPr id="217886" name="Line 1822"/>
            <p:cNvSpPr>
              <a:spLocks noChangeShapeType="1"/>
            </p:cNvSpPr>
            <p:nvPr/>
          </p:nvSpPr>
          <p:spPr bwMode="auto">
            <a:xfrm>
              <a:off x="838" y="2062"/>
              <a:ext cx="0" cy="1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887" name="Line 1823"/>
            <p:cNvSpPr>
              <a:spLocks noChangeShapeType="1"/>
            </p:cNvSpPr>
            <p:nvPr/>
          </p:nvSpPr>
          <p:spPr bwMode="auto">
            <a:xfrm>
              <a:off x="838" y="2236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888" name="Line 1824"/>
            <p:cNvSpPr>
              <a:spLocks noChangeShapeType="1"/>
            </p:cNvSpPr>
            <p:nvPr/>
          </p:nvSpPr>
          <p:spPr bwMode="auto">
            <a:xfrm>
              <a:off x="838" y="2292"/>
              <a:ext cx="0" cy="1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889" name="Line 1825"/>
            <p:cNvSpPr>
              <a:spLocks noChangeShapeType="1"/>
            </p:cNvSpPr>
            <p:nvPr/>
          </p:nvSpPr>
          <p:spPr bwMode="auto">
            <a:xfrm>
              <a:off x="838" y="2479"/>
              <a:ext cx="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890" name="Line 1826"/>
            <p:cNvSpPr>
              <a:spLocks noChangeShapeType="1"/>
            </p:cNvSpPr>
            <p:nvPr/>
          </p:nvSpPr>
          <p:spPr bwMode="auto">
            <a:xfrm>
              <a:off x="838" y="2536"/>
              <a:ext cx="0" cy="1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891" name="Line 1827"/>
            <p:cNvSpPr>
              <a:spLocks noChangeShapeType="1"/>
            </p:cNvSpPr>
            <p:nvPr/>
          </p:nvSpPr>
          <p:spPr bwMode="auto">
            <a:xfrm>
              <a:off x="589" y="2620"/>
              <a:ext cx="8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892" name="Line 1828"/>
            <p:cNvSpPr>
              <a:spLocks noChangeShapeType="1"/>
            </p:cNvSpPr>
            <p:nvPr/>
          </p:nvSpPr>
          <p:spPr bwMode="auto">
            <a:xfrm>
              <a:off x="705" y="2620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893" name="Line 1829"/>
            <p:cNvSpPr>
              <a:spLocks noChangeShapeType="1"/>
            </p:cNvSpPr>
            <p:nvPr/>
          </p:nvSpPr>
          <p:spPr bwMode="auto">
            <a:xfrm>
              <a:off x="761" y="2620"/>
              <a:ext cx="1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894" name="Line 1830"/>
            <p:cNvSpPr>
              <a:spLocks noChangeShapeType="1"/>
            </p:cNvSpPr>
            <p:nvPr/>
          </p:nvSpPr>
          <p:spPr bwMode="auto">
            <a:xfrm>
              <a:off x="946" y="2620"/>
              <a:ext cx="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895" name="Line 1831"/>
            <p:cNvSpPr>
              <a:spLocks noChangeShapeType="1"/>
            </p:cNvSpPr>
            <p:nvPr/>
          </p:nvSpPr>
          <p:spPr bwMode="auto">
            <a:xfrm>
              <a:off x="1003" y="2620"/>
              <a:ext cx="8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896" name="Freeform 1832"/>
            <p:cNvSpPr>
              <a:spLocks/>
            </p:cNvSpPr>
            <p:nvPr/>
          </p:nvSpPr>
          <p:spPr bwMode="auto">
            <a:xfrm>
              <a:off x="838" y="2371"/>
              <a:ext cx="249" cy="249"/>
            </a:xfrm>
            <a:custGeom>
              <a:avLst/>
              <a:gdLst>
                <a:gd name="T0" fmla="*/ 995 w 995"/>
                <a:gd name="T1" fmla="*/ 995 h 995"/>
                <a:gd name="T2" fmla="*/ 993 w 995"/>
                <a:gd name="T3" fmla="*/ 935 h 995"/>
                <a:gd name="T4" fmla="*/ 987 w 995"/>
                <a:gd name="T5" fmla="*/ 875 h 995"/>
                <a:gd name="T6" fmla="*/ 978 w 995"/>
                <a:gd name="T7" fmla="*/ 815 h 995"/>
                <a:gd name="T8" fmla="*/ 965 w 995"/>
                <a:gd name="T9" fmla="*/ 757 h 995"/>
                <a:gd name="T10" fmla="*/ 949 w 995"/>
                <a:gd name="T11" fmla="*/ 699 h 995"/>
                <a:gd name="T12" fmla="*/ 930 w 995"/>
                <a:gd name="T13" fmla="*/ 642 h 995"/>
                <a:gd name="T14" fmla="*/ 906 w 995"/>
                <a:gd name="T15" fmla="*/ 586 h 995"/>
                <a:gd name="T16" fmla="*/ 881 w 995"/>
                <a:gd name="T17" fmla="*/ 532 h 995"/>
                <a:gd name="T18" fmla="*/ 851 w 995"/>
                <a:gd name="T19" fmla="*/ 480 h 995"/>
                <a:gd name="T20" fmla="*/ 818 w 995"/>
                <a:gd name="T21" fmla="*/ 430 h 995"/>
                <a:gd name="T22" fmla="*/ 783 w 995"/>
                <a:gd name="T23" fmla="*/ 381 h 995"/>
                <a:gd name="T24" fmla="*/ 744 w 995"/>
                <a:gd name="T25" fmla="*/ 335 h 995"/>
                <a:gd name="T26" fmla="*/ 703 w 995"/>
                <a:gd name="T27" fmla="*/ 292 h 995"/>
                <a:gd name="T28" fmla="*/ 659 w 995"/>
                <a:gd name="T29" fmla="*/ 250 h 995"/>
                <a:gd name="T30" fmla="*/ 613 w 995"/>
                <a:gd name="T31" fmla="*/ 212 h 995"/>
                <a:gd name="T32" fmla="*/ 565 w 995"/>
                <a:gd name="T33" fmla="*/ 177 h 995"/>
                <a:gd name="T34" fmla="*/ 514 w 995"/>
                <a:gd name="T35" fmla="*/ 144 h 995"/>
                <a:gd name="T36" fmla="*/ 462 w 995"/>
                <a:gd name="T37" fmla="*/ 114 h 995"/>
                <a:gd name="T38" fmla="*/ 408 w 995"/>
                <a:gd name="T39" fmla="*/ 87 h 995"/>
                <a:gd name="T40" fmla="*/ 353 w 995"/>
                <a:gd name="T41" fmla="*/ 65 h 995"/>
                <a:gd name="T42" fmla="*/ 295 w 995"/>
                <a:gd name="T43" fmla="*/ 45 h 995"/>
                <a:gd name="T44" fmla="*/ 238 w 995"/>
                <a:gd name="T45" fmla="*/ 29 h 995"/>
                <a:gd name="T46" fmla="*/ 179 w 995"/>
                <a:gd name="T47" fmla="*/ 16 h 995"/>
                <a:gd name="T48" fmla="*/ 119 w 995"/>
                <a:gd name="T49" fmla="*/ 7 h 995"/>
                <a:gd name="T50" fmla="*/ 60 w 995"/>
                <a:gd name="T51" fmla="*/ 2 h 995"/>
                <a:gd name="T52" fmla="*/ 0 w 995"/>
                <a:gd name="T53" fmla="*/ 0 h 9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995" h="995">
                  <a:moveTo>
                    <a:pt x="995" y="995"/>
                  </a:moveTo>
                  <a:lnTo>
                    <a:pt x="993" y="935"/>
                  </a:lnTo>
                  <a:lnTo>
                    <a:pt x="987" y="875"/>
                  </a:lnTo>
                  <a:lnTo>
                    <a:pt x="978" y="815"/>
                  </a:lnTo>
                  <a:lnTo>
                    <a:pt x="965" y="757"/>
                  </a:lnTo>
                  <a:lnTo>
                    <a:pt x="949" y="699"/>
                  </a:lnTo>
                  <a:lnTo>
                    <a:pt x="930" y="642"/>
                  </a:lnTo>
                  <a:lnTo>
                    <a:pt x="906" y="586"/>
                  </a:lnTo>
                  <a:lnTo>
                    <a:pt x="881" y="532"/>
                  </a:lnTo>
                  <a:lnTo>
                    <a:pt x="851" y="480"/>
                  </a:lnTo>
                  <a:lnTo>
                    <a:pt x="818" y="430"/>
                  </a:lnTo>
                  <a:lnTo>
                    <a:pt x="783" y="381"/>
                  </a:lnTo>
                  <a:lnTo>
                    <a:pt x="744" y="335"/>
                  </a:lnTo>
                  <a:lnTo>
                    <a:pt x="703" y="292"/>
                  </a:lnTo>
                  <a:lnTo>
                    <a:pt x="659" y="250"/>
                  </a:lnTo>
                  <a:lnTo>
                    <a:pt x="613" y="212"/>
                  </a:lnTo>
                  <a:lnTo>
                    <a:pt x="565" y="177"/>
                  </a:lnTo>
                  <a:lnTo>
                    <a:pt x="514" y="144"/>
                  </a:lnTo>
                  <a:lnTo>
                    <a:pt x="462" y="114"/>
                  </a:lnTo>
                  <a:lnTo>
                    <a:pt x="408" y="87"/>
                  </a:lnTo>
                  <a:lnTo>
                    <a:pt x="353" y="65"/>
                  </a:lnTo>
                  <a:lnTo>
                    <a:pt x="295" y="45"/>
                  </a:lnTo>
                  <a:lnTo>
                    <a:pt x="238" y="29"/>
                  </a:lnTo>
                  <a:lnTo>
                    <a:pt x="179" y="16"/>
                  </a:lnTo>
                  <a:lnTo>
                    <a:pt x="119" y="7"/>
                  </a:lnTo>
                  <a:lnTo>
                    <a:pt x="60" y="2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897" name="Freeform 1833"/>
            <p:cNvSpPr>
              <a:spLocks/>
            </p:cNvSpPr>
            <p:nvPr/>
          </p:nvSpPr>
          <p:spPr bwMode="auto">
            <a:xfrm>
              <a:off x="589" y="2371"/>
              <a:ext cx="249" cy="249"/>
            </a:xfrm>
            <a:custGeom>
              <a:avLst/>
              <a:gdLst>
                <a:gd name="T0" fmla="*/ 994 w 994"/>
                <a:gd name="T1" fmla="*/ 0 h 995"/>
                <a:gd name="T2" fmla="*/ 933 w 994"/>
                <a:gd name="T3" fmla="*/ 2 h 995"/>
                <a:gd name="T4" fmla="*/ 874 w 994"/>
                <a:gd name="T5" fmla="*/ 7 h 995"/>
                <a:gd name="T6" fmla="*/ 814 w 994"/>
                <a:gd name="T7" fmla="*/ 16 h 995"/>
                <a:gd name="T8" fmla="*/ 756 w 994"/>
                <a:gd name="T9" fmla="*/ 29 h 995"/>
                <a:gd name="T10" fmla="*/ 698 w 994"/>
                <a:gd name="T11" fmla="*/ 45 h 995"/>
                <a:gd name="T12" fmla="*/ 641 w 994"/>
                <a:gd name="T13" fmla="*/ 65 h 995"/>
                <a:gd name="T14" fmla="*/ 585 w 994"/>
                <a:gd name="T15" fmla="*/ 87 h 995"/>
                <a:gd name="T16" fmla="*/ 532 w 994"/>
                <a:gd name="T17" fmla="*/ 114 h 995"/>
                <a:gd name="T18" fmla="*/ 479 w 994"/>
                <a:gd name="T19" fmla="*/ 144 h 995"/>
                <a:gd name="T20" fmla="*/ 429 w 994"/>
                <a:gd name="T21" fmla="*/ 177 h 995"/>
                <a:gd name="T22" fmla="*/ 381 w 994"/>
                <a:gd name="T23" fmla="*/ 212 h 995"/>
                <a:gd name="T24" fmla="*/ 334 w 994"/>
                <a:gd name="T25" fmla="*/ 250 h 995"/>
                <a:gd name="T26" fmla="*/ 290 w 994"/>
                <a:gd name="T27" fmla="*/ 292 h 995"/>
                <a:gd name="T28" fmla="*/ 250 w 994"/>
                <a:gd name="T29" fmla="*/ 335 h 995"/>
                <a:gd name="T30" fmla="*/ 210 w 994"/>
                <a:gd name="T31" fmla="*/ 381 h 995"/>
                <a:gd name="T32" fmla="*/ 175 w 994"/>
                <a:gd name="T33" fmla="*/ 430 h 995"/>
                <a:gd name="T34" fmla="*/ 142 w 994"/>
                <a:gd name="T35" fmla="*/ 480 h 995"/>
                <a:gd name="T36" fmla="*/ 114 w 994"/>
                <a:gd name="T37" fmla="*/ 532 h 995"/>
                <a:gd name="T38" fmla="*/ 87 w 994"/>
                <a:gd name="T39" fmla="*/ 586 h 995"/>
                <a:gd name="T40" fmla="*/ 64 w 994"/>
                <a:gd name="T41" fmla="*/ 642 h 995"/>
                <a:gd name="T42" fmla="*/ 44 w 994"/>
                <a:gd name="T43" fmla="*/ 699 h 995"/>
                <a:gd name="T44" fmla="*/ 28 w 994"/>
                <a:gd name="T45" fmla="*/ 757 h 995"/>
                <a:gd name="T46" fmla="*/ 16 w 994"/>
                <a:gd name="T47" fmla="*/ 815 h 995"/>
                <a:gd name="T48" fmla="*/ 6 w 994"/>
                <a:gd name="T49" fmla="*/ 875 h 995"/>
                <a:gd name="T50" fmla="*/ 1 w 994"/>
                <a:gd name="T51" fmla="*/ 935 h 995"/>
                <a:gd name="T52" fmla="*/ 0 w 994"/>
                <a:gd name="T53" fmla="*/ 995 h 9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994" h="995">
                  <a:moveTo>
                    <a:pt x="994" y="0"/>
                  </a:moveTo>
                  <a:lnTo>
                    <a:pt x="933" y="2"/>
                  </a:lnTo>
                  <a:lnTo>
                    <a:pt x="874" y="7"/>
                  </a:lnTo>
                  <a:lnTo>
                    <a:pt x="814" y="16"/>
                  </a:lnTo>
                  <a:lnTo>
                    <a:pt x="756" y="29"/>
                  </a:lnTo>
                  <a:lnTo>
                    <a:pt x="698" y="45"/>
                  </a:lnTo>
                  <a:lnTo>
                    <a:pt x="641" y="65"/>
                  </a:lnTo>
                  <a:lnTo>
                    <a:pt x="585" y="87"/>
                  </a:lnTo>
                  <a:lnTo>
                    <a:pt x="532" y="114"/>
                  </a:lnTo>
                  <a:lnTo>
                    <a:pt x="479" y="144"/>
                  </a:lnTo>
                  <a:lnTo>
                    <a:pt x="429" y="177"/>
                  </a:lnTo>
                  <a:lnTo>
                    <a:pt x="381" y="212"/>
                  </a:lnTo>
                  <a:lnTo>
                    <a:pt x="334" y="250"/>
                  </a:lnTo>
                  <a:lnTo>
                    <a:pt x="290" y="292"/>
                  </a:lnTo>
                  <a:lnTo>
                    <a:pt x="250" y="335"/>
                  </a:lnTo>
                  <a:lnTo>
                    <a:pt x="210" y="381"/>
                  </a:lnTo>
                  <a:lnTo>
                    <a:pt x="175" y="430"/>
                  </a:lnTo>
                  <a:lnTo>
                    <a:pt x="142" y="480"/>
                  </a:lnTo>
                  <a:lnTo>
                    <a:pt x="114" y="532"/>
                  </a:lnTo>
                  <a:lnTo>
                    <a:pt x="87" y="586"/>
                  </a:lnTo>
                  <a:lnTo>
                    <a:pt x="64" y="642"/>
                  </a:lnTo>
                  <a:lnTo>
                    <a:pt x="44" y="699"/>
                  </a:lnTo>
                  <a:lnTo>
                    <a:pt x="28" y="757"/>
                  </a:lnTo>
                  <a:lnTo>
                    <a:pt x="16" y="815"/>
                  </a:lnTo>
                  <a:lnTo>
                    <a:pt x="6" y="875"/>
                  </a:lnTo>
                  <a:lnTo>
                    <a:pt x="1" y="935"/>
                  </a:lnTo>
                  <a:lnTo>
                    <a:pt x="0" y="99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898" name="Line 1834"/>
            <p:cNvSpPr>
              <a:spLocks noChangeShapeType="1"/>
            </p:cNvSpPr>
            <p:nvPr/>
          </p:nvSpPr>
          <p:spPr bwMode="auto">
            <a:xfrm flipH="1">
              <a:off x="340" y="2620"/>
              <a:ext cx="24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899" name="Line 1835"/>
            <p:cNvSpPr>
              <a:spLocks noChangeShapeType="1"/>
            </p:cNvSpPr>
            <p:nvPr/>
          </p:nvSpPr>
          <p:spPr bwMode="auto">
            <a:xfrm flipV="1">
              <a:off x="340" y="2120"/>
              <a:ext cx="0" cy="50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00" name="Line 1836"/>
            <p:cNvSpPr>
              <a:spLocks noChangeShapeType="1"/>
            </p:cNvSpPr>
            <p:nvPr/>
          </p:nvSpPr>
          <p:spPr bwMode="auto">
            <a:xfrm>
              <a:off x="340" y="2120"/>
              <a:ext cx="99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01" name="Line 1837"/>
            <p:cNvSpPr>
              <a:spLocks noChangeShapeType="1"/>
            </p:cNvSpPr>
            <p:nvPr/>
          </p:nvSpPr>
          <p:spPr bwMode="auto">
            <a:xfrm>
              <a:off x="1336" y="2120"/>
              <a:ext cx="0" cy="50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02" name="Line 1838"/>
            <p:cNvSpPr>
              <a:spLocks noChangeShapeType="1"/>
            </p:cNvSpPr>
            <p:nvPr/>
          </p:nvSpPr>
          <p:spPr bwMode="auto">
            <a:xfrm flipH="1">
              <a:off x="1087" y="2620"/>
              <a:ext cx="24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7903" name="Group 1839"/>
          <p:cNvGrpSpPr>
            <a:grpSpLocks/>
          </p:cNvGrpSpPr>
          <p:nvPr/>
        </p:nvGrpSpPr>
        <p:grpSpPr bwMode="auto">
          <a:xfrm>
            <a:off x="539750" y="2089150"/>
            <a:ext cx="1581150" cy="976313"/>
            <a:chOff x="340" y="1316"/>
            <a:chExt cx="996" cy="615"/>
          </a:xfrm>
        </p:grpSpPr>
        <p:sp>
          <p:nvSpPr>
            <p:cNvPr id="217904" name="Line 1840"/>
            <p:cNvSpPr>
              <a:spLocks noChangeShapeType="1"/>
            </p:cNvSpPr>
            <p:nvPr/>
          </p:nvSpPr>
          <p:spPr bwMode="auto">
            <a:xfrm>
              <a:off x="838" y="1316"/>
              <a:ext cx="0" cy="1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05" name="Line 1841"/>
            <p:cNvSpPr>
              <a:spLocks noChangeShapeType="1"/>
            </p:cNvSpPr>
            <p:nvPr/>
          </p:nvSpPr>
          <p:spPr bwMode="auto">
            <a:xfrm>
              <a:off x="838" y="1489"/>
              <a:ext cx="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06" name="Line 1842"/>
            <p:cNvSpPr>
              <a:spLocks noChangeShapeType="1"/>
            </p:cNvSpPr>
            <p:nvPr/>
          </p:nvSpPr>
          <p:spPr bwMode="auto">
            <a:xfrm>
              <a:off x="838" y="1546"/>
              <a:ext cx="0" cy="1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07" name="Line 1843"/>
            <p:cNvSpPr>
              <a:spLocks noChangeShapeType="1"/>
            </p:cNvSpPr>
            <p:nvPr/>
          </p:nvSpPr>
          <p:spPr bwMode="auto">
            <a:xfrm>
              <a:off x="838" y="1731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08" name="Line 1844"/>
            <p:cNvSpPr>
              <a:spLocks noChangeShapeType="1"/>
            </p:cNvSpPr>
            <p:nvPr/>
          </p:nvSpPr>
          <p:spPr bwMode="auto">
            <a:xfrm>
              <a:off x="838" y="1787"/>
              <a:ext cx="0" cy="1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09" name="Line 1845"/>
            <p:cNvSpPr>
              <a:spLocks noChangeShapeType="1"/>
            </p:cNvSpPr>
            <p:nvPr/>
          </p:nvSpPr>
          <p:spPr bwMode="auto">
            <a:xfrm>
              <a:off x="589" y="1871"/>
              <a:ext cx="8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10" name="Line 1846"/>
            <p:cNvSpPr>
              <a:spLocks noChangeShapeType="1"/>
            </p:cNvSpPr>
            <p:nvPr/>
          </p:nvSpPr>
          <p:spPr bwMode="auto">
            <a:xfrm>
              <a:off x="705" y="1871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11" name="Line 1847"/>
            <p:cNvSpPr>
              <a:spLocks noChangeShapeType="1"/>
            </p:cNvSpPr>
            <p:nvPr/>
          </p:nvSpPr>
          <p:spPr bwMode="auto">
            <a:xfrm>
              <a:off x="761" y="1871"/>
              <a:ext cx="1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12" name="Line 1848"/>
            <p:cNvSpPr>
              <a:spLocks noChangeShapeType="1"/>
            </p:cNvSpPr>
            <p:nvPr/>
          </p:nvSpPr>
          <p:spPr bwMode="auto">
            <a:xfrm>
              <a:off x="946" y="1871"/>
              <a:ext cx="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13" name="Line 1849"/>
            <p:cNvSpPr>
              <a:spLocks noChangeShapeType="1"/>
            </p:cNvSpPr>
            <p:nvPr/>
          </p:nvSpPr>
          <p:spPr bwMode="auto">
            <a:xfrm>
              <a:off x="1003" y="1871"/>
              <a:ext cx="8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14" name="Line 1850"/>
            <p:cNvSpPr>
              <a:spLocks noChangeShapeType="1"/>
            </p:cNvSpPr>
            <p:nvPr/>
          </p:nvSpPr>
          <p:spPr bwMode="auto">
            <a:xfrm flipV="1">
              <a:off x="589" y="1623"/>
              <a:ext cx="0" cy="24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15" name="Line 1851"/>
            <p:cNvSpPr>
              <a:spLocks noChangeShapeType="1"/>
            </p:cNvSpPr>
            <p:nvPr/>
          </p:nvSpPr>
          <p:spPr bwMode="auto">
            <a:xfrm>
              <a:off x="589" y="1623"/>
              <a:ext cx="49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16" name="Line 1852"/>
            <p:cNvSpPr>
              <a:spLocks noChangeShapeType="1"/>
            </p:cNvSpPr>
            <p:nvPr/>
          </p:nvSpPr>
          <p:spPr bwMode="auto">
            <a:xfrm>
              <a:off x="1087" y="1623"/>
              <a:ext cx="0" cy="24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17" name="Line 1853"/>
            <p:cNvSpPr>
              <a:spLocks noChangeShapeType="1"/>
            </p:cNvSpPr>
            <p:nvPr/>
          </p:nvSpPr>
          <p:spPr bwMode="auto">
            <a:xfrm flipH="1">
              <a:off x="340" y="1871"/>
              <a:ext cx="24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18" name="Line 1854"/>
            <p:cNvSpPr>
              <a:spLocks noChangeShapeType="1"/>
            </p:cNvSpPr>
            <p:nvPr/>
          </p:nvSpPr>
          <p:spPr bwMode="auto">
            <a:xfrm flipV="1">
              <a:off x="340" y="1374"/>
              <a:ext cx="0" cy="49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19" name="Line 1855"/>
            <p:cNvSpPr>
              <a:spLocks noChangeShapeType="1"/>
            </p:cNvSpPr>
            <p:nvPr/>
          </p:nvSpPr>
          <p:spPr bwMode="auto">
            <a:xfrm>
              <a:off x="340" y="1374"/>
              <a:ext cx="99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20" name="Line 1856"/>
            <p:cNvSpPr>
              <a:spLocks noChangeShapeType="1"/>
            </p:cNvSpPr>
            <p:nvPr/>
          </p:nvSpPr>
          <p:spPr bwMode="auto">
            <a:xfrm>
              <a:off x="1336" y="1374"/>
              <a:ext cx="0" cy="49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21" name="Line 1857"/>
            <p:cNvSpPr>
              <a:spLocks noChangeShapeType="1"/>
            </p:cNvSpPr>
            <p:nvPr/>
          </p:nvSpPr>
          <p:spPr bwMode="auto">
            <a:xfrm flipH="1">
              <a:off x="1087" y="1871"/>
              <a:ext cx="24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7922" name="Group 1858"/>
          <p:cNvGrpSpPr>
            <a:grpSpLocks/>
          </p:cNvGrpSpPr>
          <p:nvPr/>
        </p:nvGrpSpPr>
        <p:grpSpPr bwMode="auto">
          <a:xfrm>
            <a:off x="539750" y="765175"/>
            <a:ext cx="2713038" cy="1223963"/>
            <a:chOff x="340" y="482"/>
            <a:chExt cx="1709" cy="771"/>
          </a:xfrm>
        </p:grpSpPr>
        <p:sp>
          <p:nvSpPr>
            <p:cNvPr id="217923" name="Line 1859"/>
            <p:cNvSpPr>
              <a:spLocks noChangeShapeType="1"/>
            </p:cNvSpPr>
            <p:nvPr/>
          </p:nvSpPr>
          <p:spPr bwMode="auto">
            <a:xfrm>
              <a:off x="1800" y="554"/>
              <a:ext cx="0" cy="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24" name="Line 1860"/>
            <p:cNvSpPr>
              <a:spLocks noChangeShapeType="1"/>
            </p:cNvSpPr>
            <p:nvPr/>
          </p:nvSpPr>
          <p:spPr bwMode="auto">
            <a:xfrm>
              <a:off x="1800" y="699"/>
              <a:ext cx="0" cy="1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25" name="Line 1861"/>
            <p:cNvSpPr>
              <a:spLocks noChangeShapeType="1"/>
            </p:cNvSpPr>
            <p:nvPr/>
          </p:nvSpPr>
          <p:spPr bwMode="auto">
            <a:xfrm>
              <a:off x="1800" y="897"/>
              <a:ext cx="0" cy="1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26" name="Line 1862"/>
            <p:cNvSpPr>
              <a:spLocks noChangeShapeType="1"/>
            </p:cNvSpPr>
            <p:nvPr/>
          </p:nvSpPr>
          <p:spPr bwMode="auto">
            <a:xfrm>
              <a:off x="1800" y="1095"/>
              <a:ext cx="0" cy="8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27" name="Line 1863"/>
            <p:cNvSpPr>
              <a:spLocks noChangeShapeType="1"/>
            </p:cNvSpPr>
            <p:nvPr/>
          </p:nvSpPr>
          <p:spPr bwMode="auto">
            <a:xfrm>
              <a:off x="838" y="482"/>
              <a:ext cx="0" cy="1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28" name="Line 1864"/>
            <p:cNvSpPr>
              <a:spLocks noChangeShapeType="1"/>
            </p:cNvSpPr>
            <p:nvPr/>
          </p:nvSpPr>
          <p:spPr bwMode="auto">
            <a:xfrm>
              <a:off x="838" y="613"/>
              <a:ext cx="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29" name="Line 1865"/>
            <p:cNvSpPr>
              <a:spLocks noChangeShapeType="1"/>
            </p:cNvSpPr>
            <p:nvPr/>
          </p:nvSpPr>
          <p:spPr bwMode="auto">
            <a:xfrm>
              <a:off x="838" y="669"/>
              <a:ext cx="0" cy="1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30" name="Line 1866"/>
            <p:cNvSpPr>
              <a:spLocks noChangeShapeType="1"/>
            </p:cNvSpPr>
            <p:nvPr/>
          </p:nvSpPr>
          <p:spPr bwMode="auto">
            <a:xfrm>
              <a:off x="838" y="855"/>
              <a:ext cx="0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31" name="Line 1867"/>
            <p:cNvSpPr>
              <a:spLocks noChangeShapeType="1"/>
            </p:cNvSpPr>
            <p:nvPr/>
          </p:nvSpPr>
          <p:spPr bwMode="auto">
            <a:xfrm>
              <a:off x="838" y="911"/>
              <a:ext cx="0" cy="1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32" name="Line 1868"/>
            <p:cNvSpPr>
              <a:spLocks noChangeShapeType="1"/>
            </p:cNvSpPr>
            <p:nvPr/>
          </p:nvSpPr>
          <p:spPr bwMode="auto">
            <a:xfrm>
              <a:off x="838" y="1099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33" name="Line 1869"/>
            <p:cNvSpPr>
              <a:spLocks noChangeShapeType="1"/>
            </p:cNvSpPr>
            <p:nvPr/>
          </p:nvSpPr>
          <p:spPr bwMode="auto">
            <a:xfrm>
              <a:off x="838" y="1155"/>
              <a:ext cx="0" cy="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34" name="Line 1870"/>
            <p:cNvSpPr>
              <a:spLocks noChangeShapeType="1"/>
            </p:cNvSpPr>
            <p:nvPr/>
          </p:nvSpPr>
          <p:spPr bwMode="auto">
            <a:xfrm>
              <a:off x="1087" y="554"/>
              <a:ext cx="0" cy="62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35" name="Line 1871"/>
            <p:cNvSpPr>
              <a:spLocks noChangeShapeType="1"/>
            </p:cNvSpPr>
            <p:nvPr/>
          </p:nvSpPr>
          <p:spPr bwMode="auto">
            <a:xfrm>
              <a:off x="589" y="554"/>
              <a:ext cx="0" cy="62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36" name="Line 1872"/>
            <p:cNvSpPr>
              <a:spLocks noChangeShapeType="1"/>
            </p:cNvSpPr>
            <p:nvPr/>
          </p:nvSpPr>
          <p:spPr bwMode="auto">
            <a:xfrm>
              <a:off x="1336" y="554"/>
              <a:ext cx="0" cy="62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37" name="Line 1873"/>
            <p:cNvSpPr>
              <a:spLocks noChangeShapeType="1"/>
            </p:cNvSpPr>
            <p:nvPr/>
          </p:nvSpPr>
          <p:spPr bwMode="auto">
            <a:xfrm flipH="1">
              <a:off x="340" y="1176"/>
              <a:ext cx="99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38" name="Line 1874"/>
            <p:cNvSpPr>
              <a:spLocks noChangeShapeType="1"/>
            </p:cNvSpPr>
            <p:nvPr/>
          </p:nvSpPr>
          <p:spPr bwMode="auto">
            <a:xfrm flipV="1">
              <a:off x="340" y="554"/>
              <a:ext cx="0" cy="62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39" name="Line 1875"/>
            <p:cNvSpPr>
              <a:spLocks noChangeShapeType="1"/>
            </p:cNvSpPr>
            <p:nvPr/>
          </p:nvSpPr>
          <p:spPr bwMode="auto">
            <a:xfrm>
              <a:off x="340" y="554"/>
              <a:ext cx="99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40" name="Line 1876"/>
            <p:cNvSpPr>
              <a:spLocks noChangeShapeType="1"/>
            </p:cNvSpPr>
            <p:nvPr/>
          </p:nvSpPr>
          <p:spPr bwMode="auto">
            <a:xfrm flipV="1">
              <a:off x="1551" y="554"/>
              <a:ext cx="0" cy="62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41" name="Line 1877"/>
            <p:cNvSpPr>
              <a:spLocks noChangeShapeType="1"/>
            </p:cNvSpPr>
            <p:nvPr/>
          </p:nvSpPr>
          <p:spPr bwMode="auto">
            <a:xfrm>
              <a:off x="1551" y="554"/>
              <a:ext cx="49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42" name="Line 1878"/>
            <p:cNvSpPr>
              <a:spLocks noChangeShapeType="1"/>
            </p:cNvSpPr>
            <p:nvPr/>
          </p:nvSpPr>
          <p:spPr bwMode="auto">
            <a:xfrm>
              <a:off x="2049" y="554"/>
              <a:ext cx="0" cy="62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43" name="Line 1879"/>
            <p:cNvSpPr>
              <a:spLocks noChangeShapeType="1"/>
            </p:cNvSpPr>
            <p:nvPr/>
          </p:nvSpPr>
          <p:spPr bwMode="auto">
            <a:xfrm flipH="1">
              <a:off x="1551" y="1176"/>
              <a:ext cx="49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7944" name="Group 1880"/>
          <p:cNvGrpSpPr>
            <a:grpSpLocks/>
          </p:cNvGrpSpPr>
          <p:nvPr/>
        </p:nvGrpSpPr>
        <p:grpSpPr bwMode="auto">
          <a:xfrm>
            <a:off x="6588125" y="1052513"/>
            <a:ext cx="2339975" cy="2476500"/>
            <a:chOff x="2250" y="1769"/>
            <a:chExt cx="705" cy="746"/>
          </a:xfrm>
        </p:grpSpPr>
        <p:sp>
          <p:nvSpPr>
            <p:cNvPr id="217945" name="Line 1881"/>
            <p:cNvSpPr>
              <a:spLocks noChangeShapeType="1"/>
            </p:cNvSpPr>
            <p:nvPr/>
          </p:nvSpPr>
          <p:spPr bwMode="auto">
            <a:xfrm>
              <a:off x="2250" y="2040"/>
              <a:ext cx="0" cy="33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46" name="Freeform 1882"/>
            <p:cNvSpPr>
              <a:spLocks/>
            </p:cNvSpPr>
            <p:nvPr/>
          </p:nvSpPr>
          <p:spPr bwMode="auto">
            <a:xfrm>
              <a:off x="2250" y="2176"/>
              <a:ext cx="235" cy="339"/>
            </a:xfrm>
            <a:custGeom>
              <a:avLst/>
              <a:gdLst>
                <a:gd name="T0" fmla="*/ 1644 w 1644"/>
                <a:gd name="T1" fmla="*/ 0 h 2375"/>
                <a:gd name="T2" fmla="*/ 1644 w 1644"/>
                <a:gd name="T3" fmla="*/ 2375 h 2375"/>
                <a:gd name="T4" fmla="*/ 0 w 1644"/>
                <a:gd name="T5" fmla="*/ 1425 h 2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44" h="2375">
                  <a:moveTo>
                    <a:pt x="1644" y="0"/>
                  </a:moveTo>
                  <a:lnTo>
                    <a:pt x="1644" y="2375"/>
                  </a:lnTo>
                  <a:lnTo>
                    <a:pt x="0" y="142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47" name="Line 1883"/>
            <p:cNvSpPr>
              <a:spLocks noChangeShapeType="1"/>
            </p:cNvSpPr>
            <p:nvPr/>
          </p:nvSpPr>
          <p:spPr bwMode="auto">
            <a:xfrm flipH="1">
              <a:off x="2485" y="2447"/>
              <a:ext cx="118" cy="6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48" name="Freeform 1884"/>
            <p:cNvSpPr>
              <a:spLocks/>
            </p:cNvSpPr>
            <p:nvPr/>
          </p:nvSpPr>
          <p:spPr bwMode="auto">
            <a:xfrm>
              <a:off x="2838" y="1904"/>
              <a:ext cx="117" cy="407"/>
            </a:xfrm>
            <a:custGeom>
              <a:avLst/>
              <a:gdLst>
                <a:gd name="T0" fmla="*/ 821 w 821"/>
                <a:gd name="T1" fmla="*/ 0 h 2848"/>
                <a:gd name="T2" fmla="*/ 821 w 821"/>
                <a:gd name="T3" fmla="*/ 2373 h 2848"/>
                <a:gd name="T4" fmla="*/ 0 w 821"/>
                <a:gd name="T5" fmla="*/ 2848 h 28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21" h="2848">
                  <a:moveTo>
                    <a:pt x="821" y="0"/>
                  </a:moveTo>
                  <a:lnTo>
                    <a:pt x="821" y="2373"/>
                  </a:lnTo>
                  <a:lnTo>
                    <a:pt x="0" y="284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49" name="Freeform 1885"/>
            <p:cNvSpPr>
              <a:spLocks/>
            </p:cNvSpPr>
            <p:nvPr/>
          </p:nvSpPr>
          <p:spPr bwMode="auto">
            <a:xfrm>
              <a:off x="2250" y="1769"/>
              <a:ext cx="705" cy="407"/>
            </a:xfrm>
            <a:custGeom>
              <a:avLst/>
              <a:gdLst>
                <a:gd name="T0" fmla="*/ 2466 w 4931"/>
                <a:gd name="T1" fmla="*/ 2374 h 2849"/>
                <a:gd name="T2" fmla="*/ 1644 w 4931"/>
                <a:gd name="T3" fmla="*/ 2849 h 2849"/>
                <a:gd name="T4" fmla="*/ 0 w 4931"/>
                <a:gd name="T5" fmla="*/ 1900 h 2849"/>
                <a:gd name="T6" fmla="*/ 3287 w 4931"/>
                <a:gd name="T7" fmla="*/ 0 h 2849"/>
                <a:gd name="T8" fmla="*/ 4931 w 4931"/>
                <a:gd name="T9" fmla="*/ 951 h 2849"/>
                <a:gd name="T10" fmla="*/ 4110 w 4931"/>
                <a:gd name="T11" fmla="*/ 1425 h 28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931" h="2849">
                  <a:moveTo>
                    <a:pt x="2466" y="2374"/>
                  </a:moveTo>
                  <a:lnTo>
                    <a:pt x="1644" y="2849"/>
                  </a:lnTo>
                  <a:lnTo>
                    <a:pt x="0" y="1900"/>
                  </a:lnTo>
                  <a:lnTo>
                    <a:pt x="3287" y="0"/>
                  </a:lnTo>
                  <a:lnTo>
                    <a:pt x="4931" y="951"/>
                  </a:lnTo>
                  <a:lnTo>
                    <a:pt x="4110" y="142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50" name="Freeform 1886"/>
            <p:cNvSpPr>
              <a:spLocks/>
            </p:cNvSpPr>
            <p:nvPr/>
          </p:nvSpPr>
          <p:spPr bwMode="auto">
            <a:xfrm>
              <a:off x="2554" y="1944"/>
              <a:ext cx="284" cy="164"/>
            </a:xfrm>
            <a:custGeom>
              <a:avLst/>
              <a:gdLst>
                <a:gd name="T0" fmla="*/ 1954 w 1984"/>
                <a:gd name="T1" fmla="*/ 180 h 1146"/>
                <a:gd name="T2" fmla="*/ 1892 w 1984"/>
                <a:gd name="T3" fmla="*/ 149 h 1146"/>
                <a:gd name="T4" fmla="*/ 1826 w 1984"/>
                <a:gd name="T5" fmla="*/ 120 h 1146"/>
                <a:gd name="T6" fmla="*/ 1757 w 1984"/>
                <a:gd name="T7" fmla="*/ 95 h 1146"/>
                <a:gd name="T8" fmla="*/ 1685 w 1984"/>
                <a:gd name="T9" fmla="*/ 72 h 1146"/>
                <a:gd name="T10" fmla="*/ 1611 w 1984"/>
                <a:gd name="T11" fmla="*/ 52 h 1146"/>
                <a:gd name="T12" fmla="*/ 1534 w 1984"/>
                <a:gd name="T13" fmla="*/ 35 h 1146"/>
                <a:gd name="T14" fmla="*/ 1455 w 1984"/>
                <a:gd name="T15" fmla="*/ 22 h 1146"/>
                <a:gd name="T16" fmla="*/ 1376 w 1984"/>
                <a:gd name="T17" fmla="*/ 12 h 1146"/>
                <a:gd name="T18" fmla="*/ 1294 w 1984"/>
                <a:gd name="T19" fmla="*/ 4 h 1146"/>
                <a:gd name="T20" fmla="*/ 1212 w 1984"/>
                <a:gd name="T21" fmla="*/ 1 h 1146"/>
                <a:gd name="T22" fmla="*/ 1130 w 1984"/>
                <a:gd name="T23" fmla="*/ 0 h 1146"/>
                <a:gd name="T24" fmla="*/ 1049 w 1984"/>
                <a:gd name="T25" fmla="*/ 3 h 1146"/>
                <a:gd name="T26" fmla="*/ 968 w 1984"/>
                <a:gd name="T27" fmla="*/ 10 h 1146"/>
                <a:gd name="T28" fmla="*/ 887 w 1984"/>
                <a:gd name="T29" fmla="*/ 19 h 1146"/>
                <a:gd name="T30" fmla="*/ 809 w 1984"/>
                <a:gd name="T31" fmla="*/ 32 h 1146"/>
                <a:gd name="T32" fmla="*/ 731 w 1984"/>
                <a:gd name="T33" fmla="*/ 48 h 1146"/>
                <a:gd name="T34" fmla="*/ 656 w 1984"/>
                <a:gd name="T35" fmla="*/ 67 h 1146"/>
                <a:gd name="T36" fmla="*/ 583 w 1984"/>
                <a:gd name="T37" fmla="*/ 90 h 1146"/>
                <a:gd name="T38" fmla="*/ 514 w 1984"/>
                <a:gd name="T39" fmla="*/ 114 h 1146"/>
                <a:gd name="T40" fmla="*/ 447 w 1984"/>
                <a:gd name="T41" fmla="*/ 141 h 1146"/>
                <a:gd name="T42" fmla="*/ 384 w 1984"/>
                <a:gd name="T43" fmla="*/ 172 h 1146"/>
                <a:gd name="T44" fmla="*/ 326 w 1984"/>
                <a:gd name="T45" fmla="*/ 206 h 1146"/>
                <a:gd name="T46" fmla="*/ 271 w 1984"/>
                <a:gd name="T47" fmla="*/ 241 h 1146"/>
                <a:gd name="T48" fmla="*/ 220 w 1984"/>
                <a:gd name="T49" fmla="*/ 277 h 1146"/>
                <a:gd name="T50" fmla="*/ 174 w 1984"/>
                <a:gd name="T51" fmla="*/ 317 h 1146"/>
                <a:gd name="T52" fmla="*/ 133 w 1984"/>
                <a:gd name="T53" fmla="*/ 358 h 1146"/>
                <a:gd name="T54" fmla="*/ 98 w 1984"/>
                <a:gd name="T55" fmla="*/ 401 h 1146"/>
                <a:gd name="T56" fmla="*/ 67 w 1984"/>
                <a:gd name="T57" fmla="*/ 445 h 1146"/>
                <a:gd name="T58" fmla="*/ 43 w 1984"/>
                <a:gd name="T59" fmla="*/ 491 h 1146"/>
                <a:gd name="T60" fmla="*/ 23 w 1984"/>
                <a:gd name="T61" fmla="*/ 536 h 1146"/>
                <a:gd name="T62" fmla="*/ 10 w 1984"/>
                <a:gd name="T63" fmla="*/ 584 h 1146"/>
                <a:gd name="T64" fmla="*/ 2 w 1984"/>
                <a:gd name="T65" fmla="*/ 630 h 1146"/>
                <a:gd name="T66" fmla="*/ 0 w 1984"/>
                <a:gd name="T67" fmla="*/ 678 h 1146"/>
                <a:gd name="T68" fmla="*/ 3 w 1984"/>
                <a:gd name="T69" fmla="*/ 725 h 1146"/>
                <a:gd name="T70" fmla="*/ 13 w 1984"/>
                <a:gd name="T71" fmla="*/ 771 h 1146"/>
                <a:gd name="T72" fmla="*/ 27 w 1984"/>
                <a:gd name="T73" fmla="*/ 819 h 1146"/>
                <a:gd name="T74" fmla="*/ 48 w 1984"/>
                <a:gd name="T75" fmla="*/ 864 h 1146"/>
                <a:gd name="T76" fmla="*/ 75 w 1984"/>
                <a:gd name="T77" fmla="*/ 910 h 1146"/>
                <a:gd name="T78" fmla="*/ 107 w 1984"/>
                <a:gd name="T79" fmla="*/ 953 h 1146"/>
                <a:gd name="T80" fmla="*/ 143 w 1984"/>
                <a:gd name="T81" fmla="*/ 996 h 1146"/>
                <a:gd name="T82" fmla="*/ 185 w 1984"/>
                <a:gd name="T83" fmla="*/ 1036 h 1146"/>
                <a:gd name="T84" fmla="*/ 232 w 1984"/>
                <a:gd name="T85" fmla="*/ 1075 h 1146"/>
                <a:gd name="T86" fmla="*/ 284 w 1984"/>
                <a:gd name="T87" fmla="*/ 1112 h 1146"/>
                <a:gd name="T88" fmla="*/ 340 w 1984"/>
                <a:gd name="T89" fmla="*/ 1146 h 1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984" h="1146">
                  <a:moveTo>
                    <a:pt x="1984" y="197"/>
                  </a:moveTo>
                  <a:lnTo>
                    <a:pt x="1954" y="180"/>
                  </a:lnTo>
                  <a:lnTo>
                    <a:pt x="1923" y="165"/>
                  </a:lnTo>
                  <a:lnTo>
                    <a:pt x="1892" y="149"/>
                  </a:lnTo>
                  <a:lnTo>
                    <a:pt x="1860" y="135"/>
                  </a:lnTo>
                  <a:lnTo>
                    <a:pt x="1826" y="120"/>
                  </a:lnTo>
                  <a:lnTo>
                    <a:pt x="1792" y="107"/>
                  </a:lnTo>
                  <a:lnTo>
                    <a:pt x="1757" y="95"/>
                  </a:lnTo>
                  <a:lnTo>
                    <a:pt x="1722" y="83"/>
                  </a:lnTo>
                  <a:lnTo>
                    <a:pt x="1685" y="72"/>
                  </a:lnTo>
                  <a:lnTo>
                    <a:pt x="1649" y="62"/>
                  </a:lnTo>
                  <a:lnTo>
                    <a:pt x="1611" y="52"/>
                  </a:lnTo>
                  <a:lnTo>
                    <a:pt x="1573" y="44"/>
                  </a:lnTo>
                  <a:lnTo>
                    <a:pt x="1534" y="35"/>
                  </a:lnTo>
                  <a:lnTo>
                    <a:pt x="1495" y="29"/>
                  </a:lnTo>
                  <a:lnTo>
                    <a:pt x="1455" y="22"/>
                  </a:lnTo>
                  <a:lnTo>
                    <a:pt x="1416" y="17"/>
                  </a:lnTo>
                  <a:lnTo>
                    <a:pt x="1376" y="12"/>
                  </a:lnTo>
                  <a:lnTo>
                    <a:pt x="1335" y="8"/>
                  </a:lnTo>
                  <a:lnTo>
                    <a:pt x="1294" y="4"/>
                  </a:lnTo>
                  <a:lnTo>
                    <a:pt x="1254" y="2"/>
                  </a:lnTo>
                  <a:lnTo>
                    <a:pt x="1212" y="1"/>
                  </a:lnTo>
                  <a:lnTo>
                    <a:pt x="1171" y="0"/>
                  </a:lnTo>
                  <a:lnTo>
                    <a:pt x="1130" y="0"/>
                  </a:lnTo>
                  <a:lnTo>
                    <a:pt x="1090" y="1"/>
                  </a:lnTo>
                  <a:lnTo>
                    <a:pt x="1049" y="3"/>
                  </a:lnTo>
                  <a:lnTo>
                    <a:pt x="1008" y="7"/>
                  </a:lnTo>
                  <a:lnTo>
                    <a:pt x="968" y="10"/>
                  </a:lnTo>
                  <a:lnTo>
                    <a:pt x="927" y="14"/>
                  </a:lnTo>
                  <a:lnTo>
                    <a:pt x="887" y="19"/>
                  </a:lnTo>
                  <a:lnTo>
                    <a:pt x="847" y="25"/>
                  </a:lnTo>
                  <a:lnTo>
                    <a:pt x="809" y="32"/>
                  </a:lnTo>
                  <a:lnTo>
                    <a:pt x="769" y="40"/>
                  </a:lnTo>
                  <a:lnTo>
                    <a:pt x="731" y="48"/>
                  </a:lnTo>
                  <a:lnTo>
                    <a:pt x="693" y="57"/>
                  </a:lnTo>
                  <a:lnTo>
                    <a:pt x="656" y="67"/>
                  </a:lnTo>
                  <a:lnTo>
                    <a:pt x="620" y="77"/>
                  </a:lnTo>
                  <a:lnTo>
                    <a:pt x="583" y="90"/>
                  </a:lnTo>
                  <a:lnTo>
                    <a:pt x="548" y="102"/>
                  </a:lnTo>
                  <a:lnTo>
                    <a:pt x="514" y="114"/>
                  </a:lnTo>
                  <a:lnTo>
                    <a:pt x="481" y="128"/>
                  </a:lnTo>
                  <a:lnTo>
                    <a:pt x="447" y="141"/>
                  </a:lnTo>
                  <a:lnTo>
                    <a:pt x="415" y="157"/>
                  </a:lnTo>
                  <a:lnTo>
                    <a:pt x="384" y="172"/>
                  </a:lnTo>
                  <a:lnTo>
                    <a:pt x="355" y="189"/>
                  </a:lnTo>
                  <a:lnTo>
                    <a:pt x="326" y="206"/>
                  </a:lnTo>
                  <a:lnTo>
                    <a:pt x="297" y="222"/>
                  </a:lnTo>
                  <a:lnTo>
                    <a:pt x="271" y="241"/>
                  </a:lnTo>
                  <a:lnTo>
                    <a:pt x="245" y="259"/>
                  </a:lnTo>
                  <a:lnTo>
                    <a:pt x="220" y="277"/>
                  </a:lnTo>
                  <a:lnTo>
                    <a:pt x="196" y="297"/>
                  </a:lnTo>
                  <a:lnTo>
                    <a:pt x="174" y="317"/>
                  </a:lnTo>
                  <a:lnTo>
                    <a:pt x="153" y="337"/>
                  </a:lnTo>
                  <a:lnTo>
                    <a:pt x="133" y="358"/>
                  </a:lnTo>
                  <a:lnTo>
                    <a:pt x="115" y="379"/>
                  </a:lnTo>
                  <a:lnTo>
                    <a:pt x="98" y="401"/>
                  </a:lnTo>
                  <a:lnTo>
                    <a:pt x="83" y="423"/>
                  </a:lnTo>
                  <a:lnTo>
                    <a:pt x="67" y="445"/>
                  </a:lnTo>
                  <a:lnTo>
                    <a:pt x="54" y="468"/>
                  </a:lnTo>
                  <a:lnTo>
                    <a:pt x="43" y="491"/>
                  </a:lnTo>
                  <a:lnTo>
                    <a:pt x="32" y="513"/>
                  </a:lnTo>
                  <a:lnTo>
                    <a:pt x="23" y="536"/>
                  </a:lnTo>
                  <a:lnTo>
                    <a:pt x="15" y="559"/>
                  </a:lnTo>
                  <a:lnTo>
                    <a:pt x="10" y="584"/>
                  </a:lnTo>
                  <a:lnTo>
                    <a:pt x="5" y="607"/>
                  </a:lnTo>
                  <a:lnTo>
                    <a:pt x="2" y="630"/>
                  </a:lnTo>
                  <a:lnTo>
                    <a:pt x="0" y="654"/>
                  </a:lnTo>
                  <a:lnTo>
                    <a:pt x="0" y="678"/>
                  </a:lnTo>
                  <a:lnTo>
                    <a:pt x="1" y="701"/>
                  </a:lnTo>
                  <a:lnTo>
                    <a:pt x="3" y="725"/>
                  </a:lnTo>
                  <a:lnTo>
                    <a:pt x="7" y="748"/>
                  </a:lnTo>
                  <a:lnTo>
                    <a:pt x="13" y="771"/>
                  </a:lnTo>
                  <a:lnTo>
                    <a:pt x="20" y="796"/>
                  </a:lnTo>
                  <a:lnTo>
                    <a:pt x="27" y="819"/>
                  </a:lnTo>
                  <a:lnTo>
                    <a:pt x="37" y="841"/>
                  </a:lnTo>
                  <a:lnTo>
                    <a:pt x="48" y="864"/>
                  </a:lnTo>
                  <a:lnTo>
                    <a:pt x="61" y="888"/>
                  </a:lnTo>
                  <a:lnTo>
                    <a:pt x="75" y="910"/>
                  </a:lnTo>
                  <a:lnTo>
                    <a:pt x="90" y="932"/>
                  </a:lnTo>
                  <a:lnTo>
                    <a:pt x="107" y="953"/>
                  </a:lnTo>
                  <a:lnTo>
                    <a:pt x="125" y="975"/>
                  </a:lnTo>
                  <a:lnTo>
                    <a:pt x="143" y="996"/>
                  </a:lnTo>
                  <a:lnTo>
                    <a:pt x="163" y="1016"/>
                  </a:lnTo>
                  <a:lnTo>
                    <a:pt x="185" y="1036"/>
                  </a:lnTo>
                  <a:lnTo>
                    <a:pt x="209" y="1056"/>
                  </a:lnTo>
                  <a:lnTo>
                    <a:pt x="232" y="1075"/>
                  </a:lnTo>
                  <a:lnTo>
                    <a:pt x="257" y="1093"/>
                  </a:lnTo>
                  <a:lnTo>
                    <a:pt x="284" y="1112"/>
                  </a:lnTo>
                  <a:lnTo>
                    <a:pt x="311" y="1130"/>
                  </a:lnTo>
                  <a:lnTo>
                    <a:pt x="340" y="114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51" name="Line 1887"/>
            <p:cNvSpPr>
              <a:spLocks noChangeShapeType="1"/>
            </p:cNvSpPr>
            <p:nvPr/>
          </p:nvSpPr>
          <p:spPr bwMode="auto">
            <a:xfrm>
              <a:off x="2838" y="1972"/>
              <a:ext cx="0" cy="33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52" name="Freeform 1888"/>
            <p:cNvSpPr>
              <a:spLocks/>
            </p:cNvSpPr>
            <p:nvPr/>
          </p:nvSpPr>
          <p:spPr bwMode="auto">
            <a:xfrm>
              <a:off x="2603" y="2283"/>
              <a:ext cx="235" cy="28"/>
            </a:xfrm>
            <a:custGeom>
              <a:avLst/>
              <a:gdLst>
                <a:gd name="T0" fmla="*/ 1644 w 1644"/>
                <a:gd name="T1" fmla="*/ 197 h 197"/>
                <a:gd name="T2" fmla="*/ 1614 w 1644"/>
                <a:gd name="T3" fmla="*/ 180 h 197"/>
                <a:gd name="T4" fmla="*/ 1584 w 1644"/>
                <a:gd name="T5" fmla="*/ 165 h 197"/>
                <a:gd name="T6" fmla="*/ 1553 w 1644"/>
                <a:gd name="T7" fmla="*/ 149 h 197"/>
                <a:gd name="T8" fmla="*/ 1521 w 1644"/>
                <a:gd name="T9" fmla="*/ 135 h 197"/>
                <a:gd name="T10" fmla="*/ 1488 w 1644"/>
                <a:gd name="T11" fmla="*/ 122 h 197"/>
                <a:gd name="T12" fmla="*/ 1455 w 1644"/>
                <a:gd name="T13" fmla="*/ 108 h 197"/>
                <a:gd name="T14" fmla="*/ 1420 w 1644"/>
                <a:gd name="T15" fmla="*/ 96 h 197"/>
                <a:gd name="T16" fmla="*/ 1385 w 1644"/>
                <a:gd name="T17" fmla="*/ 84 h 197"/>
                <a:gd name="T18" fmla="*/ 1349 w 1644"/>
                <a:gd name="T19" fmla="*/ 73 h 197"/>
                <a:gd name="T20" fmla="*/ 1312 w 1644"/>
                <a:gd name="T21" fmla="*/ 63 h 197"/>
                <a:gd name="T22" fmla="*/ 1276 w 1644"/>
                <a:gd name="T23" fmla="*/ 53 h 197"/>
                <a:gd name="T24" fmla="*/ 1238 w 1644"/>
                <a:gd name="T25" fmla="*/ 44 h 197"/>
                <a:gd name="T26" fmla="*/ 1199 w 1644"/>
                <a:gd name="T27" fmla="*/ 37 h 197"/>
                <a:gd name="T28" fmla="*/ 1161 w 1644"/>
                <a:gd name="T29" fmla="*/ 30 h 197"/>
                <a:gd name="T30" fmla="*/ 1122 w 1644"/>
                <a:gd name="T31" fmla="*/ 23 h 197"/>
                <a:gd name="T32" fmla="*/ 1083 w 1644"/>
                <a:gd name="T33" fmla="*/ 18 h 197"/>
                <a:gd name="T34" fmla="*/ 1044 w 1644"/>
                <a:gd name="T35" fmla="*/ 12 h 197"/>
                <a:gd name="T36" fmla="*/ 1004 w 1644"/>
                <a:gd name="T37" fmla="*/ 8 h 197"/>
                <a:gd name="T38" fmla="*/ 963 w 1644"/>
                <a:gd name="T39" fmla="*/ 6 h 197"/>
                <a:gd name="T40" fmla="*/ 923 w 1644"/>
                <a:gd name="T41" fmla="*/ 2 h 197"/>
                <a:gd name="T42" fmla="*/ 882 w 1644"/>
                <a:gd name="T43" fmla="*/ 1 h 197"/>
                <a:gd name="T44" fmla="*/ 841 w 1644"/>
                <a:gd name="T45" fmla="*/ 0 h 197"/>
                <a:gd name="T46" fmla="*/ 801 w 1644"/>
                <a:gd name="T47" fmla="*/ 0 h 197"/>
                <a:gd name="T48" fmla="*/ 761 w 1644"/>
                <a:gd name="T49" fmla="*/ 1 h 197"/>
                <a:gd name="T50" fmla="*/ 720 w 1644"/>
                <a:gd name="T51" fmla="*/ 2 h 197"/>
                <a:gd name="T52" fmla="*/ 680 w 1644"/>
                <a:gd name="T53" fmla="*/ 6 h 197"/>
                <a:gd name="T54" fmla="*/ 640 w 1644"/>
                <a:gd name="T55" fmla="*/ 8 h 197"/>
                <a:gd name="T56" fmla="*/ 599 w 1644"/>
                <a:gd name="T57" fmla="*/ 12 h 197"/>
                <a:gd name="T58" fmla="*/ 561 w 1644"/>
                <a:gd name="T59" fmla="*/ 18 h 197"/>
                <a:gd name="T60" fmla="*/ 521 w 1644"/>
                <a:gd name="T61" fmla="*/ 23 h 197"/>
                <a:gd name="T62" fmla="*/ 482 w 1644"/>
                <a:gd name="T63" fmla="*/ 30 h 197"/>
                <a:gd name="T64" fmla="*/ 443 w 1644"/>
                <a:gd name="T65" fmla="*/ 37 h 197"/>
                <a:gd name="T66" fmla="*/ 405 w 1644"/>
                <a:gd name="T67" fmla="*/ 44 h 197"/>
                <a:gd name="T68" fmla="*/ 367 w 1644"/>
                <a:gd name="T69" fmla="*/ 53 h 197"/>
                <a:gd name="T70" fmla="*/ 331 w 1644"/>
                <a:gd name="T71" fmla="*/ 63 h 197"/>
                <a:gd name="T72" fmla="*/ 294 w 1644"/>
                <a:gd name="T73" fmla="*/ 73 h 197"/>
                <a:gd name="T74" fmla="*/ 258 w 1644"/>
                <a:gd name="T75" fmla="*/ 84 h 197"/>
                <a:gd name="T76" fmla="*/ 223 w 1644"/>
                <a:gd name="T77" fmla="*/ 96 h 197"/>
                <a:gd name="T78" fmla="*/ 188 w 1644"/>
                <a:gd name="T79" fmla="*/ 108 h 197"/>
                <a:gd name="T80" fmla="*/ 155 w 1644"/>
                <a:gd name="T81" fmla="*/ 122 h 197"/>
                <a:gd name="T82" fmla="*/ 122 w 1644"/>
                <a:gd name="T83" fmla="*/ 135 h 197"/>
                <a:gd name="T84" fmla="*/ 90 w 1644"/>
                <a:gd name="T85" fmla="*/ 149 h 197"/>
                <a:gd name="T86" fmla="*/ 59 w 1644"/>
                <a:gd name="T87" fmla="*/ 165 h 197"/>
                <a:gd name="T88" fmla="*/ 29 w 1644"/>
                <a:gd name="T89" fmla="*/ 180 h 197"/>
                <a:gd name="T90" fmla="*/ 0 w 1644"/>
                <a:gd name="T91" fmla="*/ 197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644" h="197">
                  <a:moveTo>
                    <a:pt x="1644" y="197"/>
                  </a:moveTo>
                  <a:lnTo>
                    <a:pt x="1614" y="180"/>
                  </a:lnTo>
                  <a:lnTo>
                    <a:pt x="1584" y="165"/>
                  </a:lnTo>
                  <a:lnTo>
                    <a:pt x="1553" y="149"/>
                  </a:lnTo>
                  <a:lnTo>
                    <a:pt x="1521" y="135"/>
                  </a:lnTo>
                  <a:lnTo>
                    <a:pt x="1488" y="122"/>
                  </a:lnTo>
                  <a:lnTo>
                    <a:pt x="1455" y="108"/>
                  </a:lnTo>
                  <a:lnTo>
                    <a:pt x="1420" y="96"/>
                  </a:lnTo>
                  <a:lnTo>
                    <a:pt x="1385" y="84"/>
                  </a:lnTo>
                  <a:lnTo>
                    <a:pt x="1349" y="73"/>
                  </a:lnTo>
                  <a:lnTo>
                    <a:pt x="1312" y="63"/>
                  </a:lnTo>
                  <a:lnTo>
                    <a:pt x="1276" y="53"/>
                  </a:lnTo>
                  <a:lnTo>
                    <a:pt x="1238" y="44"/>
                  </a:lnTo>
                  <a:lnTo>
                    <a:pt x="1199" y="37"/>
                  </a:lnTo>
                  <a:lnTo>
                    <a:pt x="1161" y="30"/>
                  </a:lnTo>
                  <a:lnTo>
                    <a:pt x="1122" y="23"/>
                  </a:lnTo>
                  <a:lnTo>
                    <a:pt x="1083" y="18"/>
                  </a:lnTo>
                  <a:lnTo>
                    <a:pt x="1044" y="12"/>
                  </a:lnTo>
                  <a:lnTo>
                    <a:pt x="1004" y="8"/>
                  </a:lnTo>
                  <a:lnTo>
                    <a:pt x="963" y="6"/>
                  </a:lnTo>
                  <a:lnTo>
                    <a:pt x="923" y="2"/>
                  </a:lnTo>
                  <a:lnTo>
                    <a:pt x="882" y="1"/>
                  </a:lnTo>
                  <a:lnTo>
                    <a:pt x="841" y="0"/>
                  </a:lnTo>
                  <a:lnTo>
                    <a:pt x="801" y="0"/>
                  </a:lnTo>
                  <a:lnTo>
                    <a:pt x="761" y="1"/>
                  </a:lnTo>
                  <a:lnTo>
                    <a:pt x="720" y="2"/>
                  </a:lnTo>
                  <a:lnTo>
                    <a:pt x="680" y="6"/>
                  </a:lnTo>
                  <a:lnTo>
                    <a:pt x="640" y="8"/>
                  </a:lnTo>
                  <a:lnTo>
                    <a:pt x="599" y="12"/>
                  </a:lnTo>
                  <a:lnTo>
                    <a:pt x="561" y="18"/>
                  </a:lnTo>
                  <a:lnTo>
                    <a:pt x="521" y="23"/>
                  </a:lnTo>
                  <a:lnTo>
                    <a:pt x="482" y="30"/>
                  </a:lnTo>
                  <a:lnTo>
                    <a:pt x="443" y="37"/>
                  </a:lnTo>
                  <a:lnTo>
                    <a:pt x="405" y="44"/>
                  </a:lnTo>
                  <a:lnTo>
                    <a:pt x="367" y="53"/>
                  </a:lnTo>
                  <a:lnTo>
                    <a:pt x="331" y="63"/>
                  </a:lnTo>
                  <a:lnTo>
                    <a:pt x="294" y="73"/>
                  </a:lnTo>
                  <a:lnTo>
                    <a:pt x="258" y="84"/>
                  </a:lnTo>
                  <a:lnTo>
                    <a:pt x="223" y="96"/>
                  </a:lnTo>
                  <a:lnTo>
                    <a:pt x="188" y="108"/>
                  </a:lnTo>
                  <a:lnTo>
                    <a:pt x="155" y="122"/>
                  </a:lnTo>
                  <a:lnTo>
                    <a:pt x="122" y="135"/>
                  </a:lnTo>
                  <a:lnTo>
                    <a:pt x="90" y="149"/>
                  </a:lnTo>
                  <a:lnTo>
                    <a:pt x="59" y="165"/>
                  </a:lnTo>
                  <a:lnTo>
                    <a:pt x="29" y="180"/>
                  </a:lnTo>
                  <a:lnTo>
                    <a:pt x="0" y="19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53" name="Line 1889"/>
            <p:cNvSpPr>
              <a:spLocks noChangeShapeType="1"/>
            </p:cNvSpPr>
            <p:nvPr/>
          </p:nvSpPr>
          <p:spPr bwMode="auto">
            <a:xfrm flipV="1">
              <a:off x="2603" y="2108"/>
              <a:ext cx="0" cy="33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7954" name="Group 1890"/>
          <p:cNvGrpSpPr>
            <a:grpSpLocks/>
          </p:cNvGrpSpPr>
          <p:nvPr/>
        </p:nvGrpSpPr>
        <p:grpSpPr bwMode="auto">
          <a:xfrm>
            <a:off x="3635375" y="1052513"/>
            <a:ext cx="2339975" cy="2479675"/>
            <a:chOff x="1644" y="1418"/>
            <a:chExt cx="705" cy="747"/>
          </a:xfrm>
        </p:grpSpPr>
        <p:sp>
          <p:nvSpPr>
            <p:cNvPr id="217955" name="Line 1891"/>
            <p:cNvSpPr>
              <a:spLocks noChangeShapeType="1"/>
            </p:cNvSpPr>
            <p:nvPr/>
          </p:nvSpPr>
          <p:spPr bwMode="auto">
            <a:xfrm>
              <a:off x="1644" y="1690"/>
              <a:ext cx="0" cy="33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56" name="Freeform 1892"/>
            <p:cNvSpPr>
              <a:spLocks/>
            </p:cNvSpPr>
            <p:nvPr/>
          </p:nvSpPr>
          <p:spPr bwMode="auto">
            <a:xfrm>
              <a:off x="1644" y="1825"/>
              <a:ext cx="235" cy="340"/>
            </a:xfrm>
            <a:custGeom>
              <a:avLst/>
              <a:gdLst>
                <a:gd name="T0" fmla="*/ 1644 w 1644"/>
                <a:gd name="T1" fmla="*/ 0 h 2374"/>
                <a:gd name="T2" fmla="*/ 1644 w 1644"/>
                <a:gd name="T3" fmla="*/ 2374 h 2374"/>
                <a:gd name="T4" fmla="*/ 0 w 1644"/>
                <a:gd name="T5" fmla="*/ 1424 h 2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44" h="2374">
                  <a:moveTo>
                    <a:pt x="1644" y="0"/>
                  </a:moveTo>
                  <a:lnTo>
                    <a:pt x="1644" y="2374"/>
                  </a:lnTo>
                  <a:lnTo>
                    <a:pt x="0" y="142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57" name="Line 1893"/>
            <p:cNvSpPr>
              <a:spLocks noChangeShapeType="1"/>
            </p:cNvSpPr>
            <p:nvPr/>
          </p:nvSpPr>
          <p:spPr bwMode="auto">
            <a:xfrm flipH="1">
              <a:off x="1879" y="2097"/>
              <a:ext cx="118" cy="6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58" name="Freeform 1894"/>
            <p:cNvSpPr>
              <a:spLocks/>
            </p:cNvSpPr>
            <p:nvPr/>
          </p:nvSpPr>
          <p:spPr bwMode="auto">
            <a:xfrm>
              <a:off x="2231" y="1554"/>
              <a:ext cx="118" cy="407"/>
            </a:xfrm>
            <a:custGeom>
              <a:avLst/>
              <a:gdLst>
                <a:gd name="T0" fmla="*/ 821 w 821"/>
                <a:gd name="T1" fmla="*/ 0 h 2848"/>
                <a:gd name="T2" fmla="*/ 821 w 821"/>
                <a:gd name="T3" fmla="*/ 2373 h 2848"/>
                <a:gd name="T4" fmla="*/ 0 w 821"/>
                <a:gd name="T5" fmla="*/ 2848 h 28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21" h="2848">
                  <a:moveTo>
                    <a:pt x="821" y="0"/>
                  </a:moveTo>
                  <a:lnTo>
                    <a:pt x="821" y="2373"/>
                  </a:lnTo>
                  <a:lnTo>
                    <a:pt x="0" y="284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59" name="Freeform 1895"/>
            <p:cNvSpPr>
              <a:spLocks/>
            </p:cNvSpPr>
            <p:nvPr/>
          </p:nvSpPr>
          <p:spPr bwMode="auto">
            <a:xfrm>
              <a:off x="1644" y="1418"/>
              <a:ext cx="705" cy="407"/>
            </a:xfrm>
            <a:custGeom>
              <a:avLst/>
              <a:gdLst>
                <a:gd name="T0" fmla="*/ 2465 w 4930"/>
                <a:gd name="T1" fmla="*/ 2374 h 2849"/>
                <a:gd name="T2" fmla="*/ 1644 w 4930"/>
                <a:gd name="T3" fmla="*/ 2849 h 2849"/>
                <a:gd name="T4" fmla="*/ 0 w 4930"/>
                <a:gd name="T5" fmla="*/ 1900 h 2849"/>
                <a:gd name="T6" fmla="*/ 3286 w 4930"/>
                <a:gd name="T7" fmla="*/ 0 h 2849"/>
                <a:gd name="T8" fmla="*/ 4930 w 4930"/>
                <a:gd name="T9" fmla="*/ 950 h 2849"/>
                <a:gd name="T10" fmla="*/ 4109 w 4930"/>
                <a:gd name="T11" fmla="*/ 1424 h 2849"/>
                <a:gd name="T12" fmla="*/ 3286 w 4930"/>
                <a:gd name="T13" fmla="*/ 950 h 28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30" h="2849">
                  <a:moveTo>
                    <a:pt x="2465" y="2374"/>
                  </a:moveTo>
                  <a:lnTo>
                    <a:pt x="1644" y="2849"/>
                  </a:lnTo>
                  <a:lnTo>
                    <a:pt x="0" y="1900"/>
                  </a:lnTo>
                  <a:lnTo>
                    <a:pt x="3286" y="0"/>
                  </a:lnTo>
                  <a:lnTo>
                    <a:pt x="4930" y="950"/>
                  </a:lnTo>
                  <a:lnTo>
                    <a:pt x="4109" y="1424"/>
                  </a:lnTo>
                  <a:lnTo>
                    <a:pt x="3286" y="95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60" name="Freeform 1896"/>
            <p:cNvSpPr>
              <a:spLocks/>
            </p:cNvSpPr>
            <p:nvPr/>
          </p:nvSpPr>
          <p:spPr bwMode="auto">
            <a:xfrm>
              <a:off x="2114" y="1622"/>
              <a:ext cx="117" cy="339"/>
            </a:xfrm>
            <a:custGeom>
              <a:avLst/>
              <a:gdLst>
                <a:gd name="T0" fmla="*/ 823 w 823"/>
                <a:gd name="T1" fmla="*/ 0 h 2374"/>
                <a:gd name="T2" fmla="*/ 823 w 823"/>
                <a:gd name="T3" fmla="*/ 2374 h 2374"/>
                <a:gd name="T4" fmla="*/ 0 w 823"/>
                <a:gd name="T5" fmla="*/ 1899 h 2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23" h="2374">
                  <a:moveTo>
                    <a:pt x="823" y="0"/>
                  </a:moveTo>
                  <a:lnTo>
                    <a:pt x="823" y="2374"/>
                  </a:lnTo>
                  <a:lnTo>
                    <a:pt x="0" y="189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61" name="Freeform 1897"/>
            <p:cNvSpPr>
              <a:spLocks/>
            </p:cNvSpPr>
            <p:nvPr/>
          </p:nvSpPr>
          <p:spPr bwMode="auto">
            <a:xfrm>
              <a:off x="1879" y="1690"/>
              <a:ext cx="118" cy="407"/>
            </a:xfrm>
            <a:custGeom>
              <a:avLst/>
              <a:gdLst>
                <a:gd name="T0" fmla="*/ 0 w 821"/>
                <a:gd name="T1" fmla="*/ 0 h 2848"/>
                <a:gd name="T2" fmla="*/ 821 w 821"/>
                <a:gd name="T3" fmla="*/ 474 h 2848"/>
                <a:gd name="T4" fmla="*/ 821 w 821"/>
                <a:gd name="T5" fmla="*/ 2848 h 28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21" h="2848">
                  <a:moveTo>
                    <a:pt x="0" y="0"/>
                  </a:moveTo>
                  <a:lnTo>
                    <a:pt x="821" y="474"/>
                  </a:lnTo>
                  <a:lnTo>
                    <a:pt x="821" y="284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62" name="Freeform 1898"/>
            <p:cNvSpPr>
              <a:spLocks/>
            </p:cNvSpPr>
            <p:nvPr/>
          </p:nvSpPr>
          <p:spPr bwMode="auto">
            <a:xfrm>
              <a:off x="1879" y="1554"/>
              <a:ext cx="235" cy="407"/>
            </a:xfrm>
            <a:custGeom>
              <a:avLst/>
              <a:gdLst>
                <a:gd name="T0" fmla="*/ 0 w 1642"/>
                <a:gd name="T1" fmla="*/ 950 h 2848"/>
                <a:gd name="T2" fmla="*/ 1642 w 1642"/>
                <a:gd name="T3" fmla="*/ 0 h 2848"/>
                <a:gd name="T4" fmla="*/ 1642 w 1642"/>
                <a:gd name="T5" fmla="*/ 2373 h 2848"/>
                <a:gd name="T6" fmla="*/ 821 w 1642"/>
                <a:gd name="T7" fmla="*/ 2848 h 28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42" h="2848">
                  <a:moveTo>
                    <a:pt x="0" y="950"/>
                  </a:moveTo>
                  <a:lnTo>
                    <a:pt x="1642" y="0"/>
                  </a:lnTo>
                  <a:lnTo>
                    <a:pt x="1642" y="2373"/>
                  </a:lnTo>
                  <a:lnTo>
                    <a:pt x="821" y="284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7963" name="Group 1899"/>
          <p:cNvGrpSpPr>
            <a:grpSpLocks/>
          </p:cNvGrpSpPr>
          <p:nvPr/>
        </p:nvGrpSpPr>
        <p:grpSpPr bwMode="auto">
          <a:xfrm>
            <a:off x="3798888" y="4144963"/>
            <a:ext cx="1879600" cy="2214562"/>
            <a:chOff x="3084" y="2250"/>
            <a:chExt cx="566" cy="667"/>
          </a:xfrm>
        </p:grpSpPr>
        <p:sp>
          <p:nvSpPr>
            <p:cNvPr id="217964" name="Freeform 1900"/>
            <p:cNvSpPr>
              <a:spLocks/>
            </p:cNvSpPr>
            <p:nvPr/>
          </p:nvSpPr>
          <p:spPr bwMode="auto">
            <a:xfrm>
              <a:off x="3084" y="2250"/>
              <a:ext cx="566" cy="327"/>
            </a:xfrm>
            <a:custGeom>
              <a:avLst/>
              <a:gdLst>
                <a:gd name="T0" fmla="*/ 3926 w 3967"/>
                <a:gd name="T1" fmla="*/ 370 h 2292"/>
                <a:gd name="T2" fmla="*/ 3839 w 3967"/>
                <a:gd name="T3" fmla="*/ 325 h 2292"/>
                <a:gd name="T4" fmla="*/ 3750 w 3967"/>
                <a:gd name="T5" fmla="*/ 283 h 2292"/>
                <a:gd name="T6" fmla="*/ 3657 w 3967"/>
                <a:gd name="T7" fmla="*/ 243 h 2292"/>
                <a:gd name="T8" fmla="*/ 3560 w 3967"/>
                <a:gd name="T9" fmla="*/ 206 h 2292"/>
                <a:gd name="T10" fmla="*/ 3460 w 3967"/>
                <a:gd name="T11" fmla="*/ 171 h 2292"/>
                <a:gd name="T12" fmla="*/ 3358 w 3967"/>
                <a:gd name="T13" fmla="*/ 140 h 2292"/>
                <a:gd name="T14" fmla="*/ 3253 w 3967"/>
                <a:gd name="T15" fmla="*/ 113 h 2292"/>
                <a:gd name="T16" fmla="*/ 3145 w 3967"/>
                <a:gd name="T17" fmla="*/ 87 h 2292"/>
                <a:gd name="T18" fmla="*/ 3036 w 3967"/>
                <a:gd name="T19" fmla="*/ 65 h 2292"/>
                <a:gd name="T20" fmla="*/ 2925 w 3967"/>
                <a:gd name="T21" fmla="*/ 46 h 2292"/>
                <a:gd name="T22" fmla="*/ 2813 w 3967"/>
                <a:gd name="T23" fmla="*/ 30 h 2292"/>
                <a:gd name="T24" fmla="*/ 2699 w 3967"/>
                <a:gd name="T25" fmla="*/ 18 h 2292"/>
                <a:gd name="T26" fmla="*/ 2584 w 3967"/>
                <a:gd name="T27" fmla="*/ 9 h 2292"/>
                <a:gd name="T28" fmla="*/ 2468 w 3967"/>
                <a:gd name="T29" fmla="*/ 3 h 2292"/>
                <a:gd name="T30" fmla="*/ 2353 w 3967"/>
                <a:gd name="T31" fmla="*/ 0 h 2292"/>
                <a:gd name="T32" fmla="*/ 2237 w 3967"/>
                <a:gd name="T33" fmla="*/ 1 h 2292"/>
                <a:gd name="T34" fmla="*/ 2121 w 3967"/>
                <a:gd name="T35" fmla="*/ 6 h 2292"/>
                <a:gd name="T36" fmla="*/ 2006 w 3967"/>
                <a:gd name="T37" fmla="*/ 13 h 2292"/>
                <a:gd name="T38" fmla="*/ 1892 w 3967"/>
                <a:gd name="T39" fmla="*/ 23 h 2292"/>
                <a:gd name="T40" fmla="*/ 1778 w 3967"/>
                <a:gd name="T41" fmla="*/ 38 h 2292"/>
                <a:gd name="T42" fmla="*/ 1667 w 3967"/>
                <a:gd name="T43" fmla="*/ 55 h 2292"/>
                <a:gd name="T44" fmla="*/ 1556 w 3967"/>
                <a:gd name="T45" fmla="*/ 75 h 2292"/>
                <a:gd name="T46" fmla="*/ 1448 w 3967"/>
                <a:gd name="T47" fmla="*/ 99 h 2292"/>
                <a:gd name="T48" fmla="*/ 1342 w 3967"/>
                <a:gd name="T49" fmla="*/ 126 h 2292"/>
                <a:gd name="T50" fmla="*/ 1238 w 3967"/>
                <a:gd name="T51" fmla="*/ 156 h 2292"/>
                <a:gd name="T52" fmla="*/ 1137 w 3967"/>
                <a:gd name="T53" fmla="*/ 189 h 2292"/>
                <a:gd name="T54" fmla="*/ 1039 w 3967"/>
                <a:gd name="T55" fmla="*/ 224 h 2292"/>
                <a:gd name="T56" fmla="*/ 944 w 3967"/>
                <a:gd name="T57" fmla="*/ 263 h 2292"/>
                <a:gd name="T58" fmla="*/ 852 w 3967"/>
                <a:gd name="T59" fmla="*/ 304 h 2292"/>
                <a:gd name="T60" fmla="*/ 765 w 3967"/>
                <a:gd name="T61" fmla="*/ 347 h 2292"/>
                <a:gd name="T62" fmla="*/ 681 w 3967"/>
                <a:gd name="T63" fmla="*/ 393 h 2292"/>
                <a:gd name="T64" fmla="*/ 600 w 3967"/>
                <a:gd name="T65" fmla="*/ 442 h 2292"/>
                <a:gd name="T66" fmla="*/ 525 w 3967"/>
                <a:gd name="T67" fmla="*/ 493 h 2292"/>
                <a:gd name="T68" fmla="*/ 454 w 3967"/>
                <a:gd name="T69" fmla="*/ 546 h 2292"/>
                <a:gd name="T70" fmla="*/ 388 w 3967"/>
                <a:gd name="T71" fmla="*/ 600 h 2292"/>
                <a:gd name="T72" fmla="*/ 326 w 3967"/>
                <a:gd name="T73" fmla="*/ 658 h 2292"/>
                <a:gd name="T74" fmla="*/ 268 w 3967"/>
                <a:gd name="T75" fmla="*/ 715 h 2292"/>
                <a:gd name="T76" fmla="*/ 218 w 3967"/>
                <a:gd name="T77" fmla="*/ 776 h 2292"/>
                <a:gd name="T78" fmla="*/ 171 w 3967"/>
                <a:gd name="T79" fmla="*/ 837 h 2292"/>
                <a:gd name="T80" fmla="*/ 130 w 3967"/>
                <a:gd name="T81" fmla="*/ 900 h 2292"/>
                <a:gd name="T82" fmla="*/ 95 w 3967"/>
                <a:gd name="T83" fmla="*/ 964 h 2292"/>
                <a:gd name="T84" fmla="*/ 64 w 3967"/>
                <a:gd name="T85" fmla="*/ 1028 h 2292"/>
                <a:gd name="T86" fmla="*/ 40 w 3967"/>
                <a:gd name="T87" fmla="*/ 1093 h 2292"/>
                <a:gd name="T88" fmla="*/ 22 w 3967"/>
                <a:gd name="T89" fmla="*/ 1159 h 2292"/>
                <a:gd name="T90" fmla="*/ 9 w 3967"/>
                <a:gd name="T91" fmla="*/ 1226 h 2292"/>
                <a:gd name="T92" fmla="*/ 1 w 3967"/>
                <a:gd name="T93" fmla="*/ 1293 h 2292"/>
                <a:gd name="T94" fmla="*/ 0 w 3967"/>
                <a:gd name="T95" fmla="*/ 1359 h 2292"/>
                <a:gd name="T96" fmla="*/ 4 w 3967"/>
                <a:gd name="T97" fmla="*/ 1427 h 2292"/>
                <a:gd name="T98" fmla="*/ 14 w 3967"/>
                <a:gd name="T99" fmla="*/ 1493 h 2292"/>
                <a:gd name="T100" fmla="*/ 30 w 3967"/>
                <a:gd name="T101" fmla="*/ 1560 h 2292"/>
                <a:gd name="T102" fmla="*/ 52 w 3967"/>
                <a:gd name="T103" fmla="*/ 1626 h 2292"/>
                <a:gd name="T104" fmla="*/ 78 w 3967"/>
                <a:gd name="T105" fmla="*/ 1691 h 2292"/>
                <a:gd name="T106" fmla="*/ 111 w 3967"/>
                <a:gd name="T107" fmla="*/ 1755 h 2292"/>
                <a:gd name="T108" fmla="*/ 150 w 3967"/>
                <a:gd name="T109" fmla="*/ 1818 h 2292"/>
                <a:gd name="T110" fmla="*/ 193 w 3967"/>
                <a:gd name="T111" fmla="*/ 1880 h 2292"/>
                <a:gd name="T112" fmla="*/ 243 w 3967"/>
                <a:gd name="T113" fmla="*/ 1941 h 2292"/>
                <a:gd name="T114" fmla="*/ 297 w 3967"/>
                <a:gd name="T115" fmla="*/ 2001 h 2292"/>
                <a:gd name="T116" fmla="*/ 356 w 3967"/>
                <a:gd name="T117" fmla="*/ 2058 h 2292"/>
                <a:gd name="T118" fmla="*/ 420 w 3967"/>
                <a:gd name="T119" fmla="*/ 2113 h 2292"/>
                <a:gd name="T120" fmla="*/ 488 w 3967"/>
                <a:gd name="T121" fmla="*/ 2167 h 2292"/>
                <a:gd name="T122" fmla="*/ 562 w 3967"/>
                <a:gd name="T123" fmla="*/ 2219 h 2292"/>
                <a:gd name="T124" fmla="*/ 640 w 3967"/>
                <a:gd name="T125" fmla="*/ 2269 h 2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967" h="2292">
                  <a:moveTo>
                    <a:pt x="3967" y="393"/>
                  </a:moveTo>
                  <a:lnTo>
                    <a:pt x="3926" y="370"/>
                  </a:lnTo>
                  <a:lnTo>
                    <a:pt x="3883" y="347"/>
                  </a:lnTo>
                  <a:lnTo>
                    <a:pt x="3839" y="325"/>
                  </a:lnTo>
                  <a:lnTo>
                    <a:pt x="3795" y="304"/>
                  </a:lnTo>
                  <a:lnTo>
                    <a:pt x="3750" y="283"/>
                  </a:lnTo>
                  <a:lnTo>
                    <a:pt x="3704" y="263"/>
                  </a:lnTo>
                  <a:lnTo>
                    <a:pt x="3657" y="243"/>
                  </a:lnTo>
                  <a:lnTo>
                    <a:pt x="3608" y="224"/>
                  </a:lnTo>
                  <a:lnTo>
                    <a:pt x="3560" y="206"/>
                  </a:lnTo>
                  <a:lnTo>
                    <a:pt x="3511" y="189"/>
                  </a:lnTo>
                  <a:lnTo>
                    <a:pt x="3460" y="171"/>
                  </a:lnTo>
                  <a:lnTo>
                    <a:pt x="3410" y="156"/>
                  </a:lnTo>
                  <a:lnTo>
                    <a:pt x="3358" y="140"/>
                  </a:lnTo>
                  <a:lnTo>
                    <a:pt x="3306" y="126"/>
                  </a:lnTo>
                  <a:lnTo>
                    <a:pt x="3253" y="113"/>
                  </a:lnTo>
                  <a:lnTo>
                    <a:pt x="3200" y="99"/>
                  </a:lnTo>
                  <a:lnTo>
                    <a:pt x="3145" y="87"/>
                  </a:lnTo>
                  <a:lnTo>
                    <a:pt x="3091" y="75"/>
                  </a:lnTo>
                  <a:lnTo>
                    <a:pt x="3036" y="65"/>
                  </a:lnTo>
                  <a:lnTo>
                    <a:pt x="2981" y="55"/>
                  </a:lnTo>
                  <a:lnTo>
                    <a:pt x="2925" y="46"/>
                  </a:lnTo>
                  <a:lnTo>
                    <a:pt x="2869" y="38"/>
                  </a:lnTo>
                  <a:lnTo>
                    <a:pt x="2813" y="30"/>
                  </a:lnTo>
                  <a:lnTo>
                    <a:pt x="2755" y="23"/>
                  </a:lnTo>
                  <a:lnTo>
                    <a:pt x="2699" y="18"/>
                  </a:lnTo>
                  <a:lnTo>
                    <a:pt x="2641" y="13"/>
                  </a:lnTo>
                  <a:lnTo>
                    <a:pt x="2584" y="9"/>
                  </a:lnTo>
                  <a:lnTo>
                    <a:pt x="2526" y="6"/>
                  </a:lnTo>
                  <a:lnTo>
                    <a:pt x="2468" y="3"/>
                  </a:lnTo>
                  <a:lnTo>
                    <a:pt x="2410" y="1"/>
                  </a:lnTo>
                  <a:lnTo>
                    <a:pt x="2353" y="0"/>
                  </a:lnTo>
                  <a:lnTo>
                    <a:pt x="2294" y="0"/>
                  </a:lnTo>
                  <a:lnTo>
                    <a:pt x="2237" y="1"/>
                  </a:lnTo>
                  <a:lnTo>
                    <a:pt x="2179" y="3"/>
                  </a:lnTo>
                  <a:lnTo>
                    <a:pt x="2121" y="6"/>
                  </a:lnTo>
                  <a:lnTo>
                    <a:pt x="2063" y="9"/>
                  </a:lnTo>
                  <a:lnTo>
                    <a:pt x="2006" y="13"/>
                  </a:lnTo>
                  <a:lnTo>
                    <a:pt x="1948" y="18"/>
                  </a:lnTo>
                  <a:lnTo>
                    <a:pt x="1892" y="23"/>
                  </a:lnTo>
                  <a:lnTo>
                    <a:pt x="1835" y="30"/>
                  </a:lnTo>
                  <a:lnTo>
                    <a:pt x="1778" y="38"/>
                  </a:lnTo>
                  <a:lnTo>
                    <a:pt x="1722" y="46"/>
                  </a:lnTo>
                  <a:lnTo>
                    <a:pt x="1667" y="55"/>
                  </a:lnTo>
                  <a:lnTo>
                    <a:pt x="1611" y="65"/>
                  </a:lnTo>
                  <a:lnTo>
                    <a:pt x="1556" y="75"/>
                  </a:lnTo>
                  <a:lnTo>
                    <a:pt x="1502" y="87"/>
                  </a:lnTo>
                  <a:lnTo>
                    <a:pt x="1448" y="99"/>
                  </a:lnTo>
                  <a:lnTo>
                    <a:pt x="1395" y="113"/>
                  </a:lnTo>
                  <a:lnTo>
                    <a:pt x="1342" y="126"/>
                  </a:lnTo>
                  <a:lnTo>
                    <a:pt x="1290" y="140"/>
                  </a:lnTo>
                  <a:lnTo>
                    <a:pt x="1238" y="156"/>
                  </a:lnTo>
                  <a:lnTo>
                    <a:pt x="1187" y="171"/>
                  </a:lnTo>
                  <a:lnTo>
                    <a:pt x="1137" y="189"/>
                  </a:lnTo>
                  <a:lnTo>
                    <a:pt x="1087" y="206"/>
                  </a:lnTo>
                  <a:lnTo>
                    <a:pt x="1039" y="224"/>
                  </a:lnTo>
                  <a:lnTo>
                    <a:pt x="990" y="243"/>
                  </a:lnTo>
                  <a:lnTo>
                    <a:pt x="944" y="263"/>
                  </a:lnTo>
                  <a:lnTo>
                    <a:pt x="897" y="283"/>
                  </a:lnTo>
                  <a:lnTo>
                    <a:pt x="852" y="304"/>
                  </a:lnTo>
                  <a:lnTo>
                    <a:pt x="808" y="325"/>
                  </a:lnTo>
                  <a:lnTo>
                    <a:pt x="765" y="347"/>
                  </a:lnTo>
                  <a:lnTo>
                    <a:pt x="722" y="370"/>
                  </a:lnTo>
                  <a:lnTo>
                    <a:pt x="681" y="393"/>
                  </a:lnTo>
                  <a:lnTo>
                    <a:pt x="640" y="418"/>
                  </a:lnTo>
                  <a:lnTo>
                    <a:pt x="600" y="442"/>
                  </a:lnTo>
                  <a:lnTo>
                    <a:pt x="562" y="468"/>
                  </a:lnTo>
                  <a:lnTo>
                    <a:pt x="525" y="493"/>
                  </a:lnTo>
                  <a:lnTo>
                    <a:pt x="488" y="519"/>
                  </a:lnTo>
                  <a:lnTo>
                    <a:pt x="454" y="546"/>
                  </a:lnTo>
                  <a:lnTo>
                    <a:pt x="420" y="573"/>
                  </a:lnTo>
                  <a:lnTo>
                    <a:pt x="388" y="600"/>
                  </a:lnTo>
                  <a:lnTo>
                    <a:pt x="356" y="629"/>
                  </a:lnTo>
                  <a:lnTo>
                    <a:pt x="326" y="658"/>
                  </a:lnTo>
                  <a:lnTo>
                    <a:pt x="297" y="686"/>
                  </a:lnTo>
                  <a:lnTo>
                    <a:pt x="268" y="715"/>
                  </a:lnTo>
                  <a:lnTo>
                    <a:pt x="243" y="745"/>
                  </a:lnTo>
                  <a:lnTo>
                    <a:pt x="218" y="776"/>
                  </a:lnTo>
                  <a:lnTo>
                    <a:pt x="193" y="806"/>
                  </a:lnTo>
                  <a:lnTo>
                    <a:pt x="171" y="837"/>
                  </a:lnTo>
                  <a:lnTo>
                    <a:pt x="150" y="868"/>
                  </a:lnTo>
                  <a:lnTo>
                    <a:pt x="130" y="900"/>
                  </a:lnTo>
                  <a:lnTo>
                    <a:pt x="111" y="932"/>
                  </a:lnTo>
                  <a:lnTo>
                    <a:pt x="95" y="964"/>
                  </a:lnTo>
                  <a:lnTo>
                    <a:pt x="78" y="996"/>
                  </a:lnTo>
                  <a:lnTo>
                    <a:pt x="64" y="1028"/>
                  </a:lnTo>
                  <a:lnTo>
                    <a:pt x="52" y="1061"/>
                  </a:lnTo>
                  <a:lnTo>
                    <a:pt x="40" y="1093"/>
                  </a:lnTo>
                  <a:lnTo>
                    <a:pt x="30" y="1126"/>
                  </a:lnTo>
                  <a:lnTo>
                    <a:pt x="22" y="1159"/>
                  </a:lnTo>
                  <a:lnTo>
                    <a:pt x="14" y="1193"/>
                  </a:lnTo>
                  <a:lnTo>
                    <a:pt x="9" y="1226"/>
                  </a:lnTo>
                  <a:lnTo>
                    <a:pt x="4" y="1260"/>
                  </a:lnTo>
                  <a:lnTo>
                    <a:pt x="1" y="1293"/>
                  </a:lnTo>
                  <a:lnTo>
                    <a:pt x="0" y="1326"/>
                  </a:lnTo>
                  <a:lnTo>
                    <a:pt x="0" y="1359"/>
                  </a:lnTo>
                  <a:lnTo>
                    <a:pt x="1" y="1394"/>
                  </a:lnTo>
                  <a:lnTo>
                    <a:pt x="4" y="1427"/>
                  </a:lnTo>
                  <a:lnTo>
                    <a:pt x="9" y="1460"/>
                  </a:lnTo>
                  <a:lnTo>
                    <a:pt x="14" y="1493"/>
                  </a:lnTo>
                  <a:lnTo>
                    <a:pt x="22" y="1526"/>
                  </a:lnTo>
                  <a:lnTo>
                    <a:pt x="30" y="1560"/>
                  </a:lnTo>
                  <a:lnTo>
                    <a:pt x="40" y="1593"/>
                  </a:lnTo>
                  <a:lnTo>
                    <a:pt x="52" y="1626"/>
                  </a:lnTo>
                  <a:lnTo>
                    <a:pt x="64" y="1658"/>
                  </a:lnTo>
                  <a:lnTo>
                    <a:pt x="78" y="1691"/>
                  </a:lnTo>
                  <a:lnTo>
                    <a:pt x="95" y="1723"/>
                  </a:lnTo>
                  <a:lnTo>
                    <a:pt x="111" y="1755"/>
                  </a:lnTo>
                  <a:lnTo>
                    <a:pt x="130" y="1786"/>
                  </a:lnTo>
                  <a:lnTo>
                    <a:pt x="150" y="1818"/>
                  </a:lnTo>
                  <a:lnTo>
                    <a:pt x="171" y="1849"/>
                  </a:lnTo>
                  <a:lnTo>
                    <a:pt x="193" y="1880"/>
                  </a:lnTo>
                  <a:lnTo>
                    <a:pt x="218" y="1911"/>
                  </a:lnTo>
                  <a:lnTo>
                    <a:pt x="243" y="1941"/>
                  </a:lnTo>
                  <a:lnTo>
                    <a:pt x="268" y="1971"/>
                  </a:lnTo>
                  <a:lnTo>
                    <a:pt x="297" y="2001"/>
                  </a:lnTo>
                  <a:lnTo>
                    <a:pt x="326" y="2029"/>
                  </a:lnTo>
                  <a:lnTo>
                    <a:pt x="356" y="2058"/>
                  </a:lnTo>
                  <a:lnTo>
                    <a:pt x="388" y="2086"/>
                  </a:lnTo>
                  <a:lnTo>
                    <a:pt x="420" y="2113"/>
                  </a:lnTo>
                  <a:lnTo>
                    <a:pt x="454" y="2141"/>
                  </a:lnTo>
                  <a:lnTo>
                    <a:pt x="488" y="2167"/>
                  </a:lnTo>
                  <a:lnTo>
                    <a:pt x="525" y="2194"/>
                  </a:lnTo>
                  <a:lnTo>
                    <a:pt x="562" y="2219"/>
                  </a:lnTo>
                  <a:lnTo>
                    <a:pt x="600" y="2244"/>
                  </a:lnTo>
                  <a:lnTo>
                    <a:pt x="640" y="2269"/>
                  </a:lnTo>
                  <a:lnTo>
                    <a:pt x="681" y="229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65" name="Line 1901"/>
            <p:cNvSpPr>
              <a:spLocks noChangeShapeType="1"/>
            </p:cNvSpPr>
            <p:nvPr/>
          </p:nvSpPr>
          <p:spPr bwMode="auto">
            <a:xfrm>
              <a:off x="3416" y="2306"/>
              <a:ext cx="117" cy="6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66" name="Freeform 1902"/>
            <p:cNvSpPr>
              <a:spLocks/>
            </p:cNvSpPr>
            <p:nvPr/>
          </p:nvSpPr>
          <p:spPr bwMode="auto">
            <a:xfrm>
              <a:off x="3181" y="2306"/>
              <a:ext cx="235" cy="339"/>
            </a:xfrm>
            <a:custGeom>
              <a:avLst/>
              <a:gdLst>
                <a:gd name="T0" fmla="*/ 821 w 1643"/>
                <a:gd name="T1" fmla="*/ 1425 h 2375"/>
                <a:gd name="T2" fmla="*/ 0 w 1643"/>
                <a:gd name="T3" fmla="*/ 950 h 2375"/>
                <a:gd name="T4" fmla="*/ 1643 w 1643"/>
                <a:gd name="T5" fmla="*/ 0 h 2375"/>
                <a:gd name="T6" fmla="*/ 1643 w 1643"/>
                <a:gd name="T7" fmla="*/ 2375 h 2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43" h="2375">
                  <a:moveTo>
                    <a:pt x="821" y="1425"/>
                  </a:moveTo>
                  <a:lnTo>
                    <a:pt x="0" y="950"/>
                  </a:lnTo>
                  <a:lnTo>
                    <a:pt x="1643" y="0"/>
                  </a:lnTo>
                  <a:lnTo>
                    <a:pt x="1643" y="237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67" name="Freeform 1903"/>
            <p:cNvSpPr>
              <a:spLocks/>
            </p:cNvSpPr>
            <p:nvPr/>
          </p:nvSpPr>
          <p:spPr bwMode="auto">
            <a:xfrm>
              <a:off x="3084" y="2781"/>
              <a:ext cx="97" cy="136"/>
            </a:xfrm>
            <a:custGeom>
              <a:avLst/>
              <a:gdLst>
                <a:gd name="T0" fmla="*/ 0 w 681"/>
                <a:gd name="T1" fmla="*/ 0 h 949"/>
                <a:gd name="T2" fmla="*/ 0 w 681"/>
                <a:gd name="T3" fmla="*/ 33 h 949"/>
                <a:gd name="T4" fmla="*/ 2 w 681"/>
                <a:gd name="T5" fmla="*/ 66 h 949"/>
                <a:gd name="T6" fmla="*/ 5 w 681"/>
                <a:gd name="T7" fmla="*/ 98 h 949"/>
                <a:gd name="T8" fmla="*/ 11 w 681"/>
                <a:gd name="T9" fmla="*/ 132 h 949"/>
                <a:gd name="T10" fmla="*/ 17 w 681"/>
                <a:gd name="T11" fmla="*/ 165 h 949"/>
                <a:gd name="T12" fmla="*/ 25 w 681"/>
                <a:gd name="T13" fmla="*/ 197 h 949"/>
                <a:gd name="T14" fmla="*/ 34 w 681"/>
                <a:gd name="T15" fmla="*/ 230 h 949"/>
                <a:gd name="T16" fmla="*/ 44 w 681"/>
                <a:gd name="T17" fmla="*/ 262 h 949"/>
                <a:gd name="T18" fmla="*/ 56 w 681"/>
                <a:gd name="T19" fmla="*/ 294 h 949"/>
                <a:gd name="T20" fmla="*/ 69 w 681"/>
                <a:gd name="T21" fmla="*/ 326 h 949"/>
                <a:gd name="T22" fmla="*/ 84 w 681"/>
                <a:gd name="T23" fmla="*/ 358 h 949"/>
                <a:gd name="T24" fmla="*/ 99 w 681"/>
                <a:gd name="T25" fmla="*/ 390 h 949"/>
                <a:gd name="T26" fmla="*/ 117 w 681"/>
                <a:gd name="T27" fmla="*/ 421 h 949"/>
                <a:gd name="T28" fmla="*/ 136 w 681"/>
                <a:gd name="T29" fmla="*/ 452 h 949"/>
                <a:gd name="T30" fmla="*/ 156 w 681"/>
                <a:gd name="T31" fmla="*/ 483 h 949"/>
                <a:gd name="T32" fmla="*/ 177 w 681"/>
                <a:gd name="T33" fmla="*/ 514 h 949"/>
                <a:gd name="T34" fmla="*/ 199 w 681"/>
                <a:gd name="T35" fmla="*/ 544 h 949"/>
                <a:gd name="T36" fmla="*/ 223 w 681"/>
                <a:gd name="T37" fmla="*/ 574 h 949"/>
                <a:gd name="T38" fmla="*/ 247 w 681"/>
                <a:gd name="T39" fmla="*/ 603 h 949"/>
                <a:gd name="T40" fmla="*/ 274 w 681"/>
                <a:gd name="T41" fmla="*/ 633 h 949"/>
                <a:gd name="T42" fmla="*/ 302 w 681"/>
                <a:gd name="T43" fmla="*/ 662 h 949"/>
                <a:gd name="T44" fmla="*/ 330 w 681"/>
                <a:gd name="T45" fmla="*/ 691 h 949"/>
                <a:gd name="T46" fmla="*/ 360 w 681"/>
                <a:gd name="T47" fmla="*/ 718 h 949"/>
                <a:gd name="T48" fmla="*/ 391 w 681"/>
                <a:gd name="T49" fmla="*/ 746 h 949"/>
                <a:gd name="T50" fmla="*/ 423 w 681"/>
                <a:gd name="T51" fmla="*/ 774 h 949"/>
                <a:gd name="T52" fmla="*/ 457 w 681"/>
                <a:gd name="T53" fmla="*/ 800 h 949"/>
                <a:gd name="T54" fmla="*/ 492 w 681"/>
                <a:gd name="T55" fmla="*/ 827 h 949"/>
                <a:gd name="T56" fmla="*/ 527 w 681"/>
                <a:gd name="T57" fmla="*/ 852 h 949"/>
                <a:gd name="T58" fmla="*/ 563 w 681"/>
                <a:gd name="T59" fmla="*/ 878 h 949"/>
                <a:gd name="T60" fmla="*/ 601 w 681"/>
                <a:gd name="T61" fmla="*/ 902 h 949"/>
                <a:gd name="T62" fmla="*/ 641 w 681"/>
                <a:gd name="T63" fmla="*/ 926 h 949"/>
                <a:gd name="T64" fmla="*/ 681 w 681"/>
                <a:gd name="T65" fmla="*/ 949 h 9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81" h="949">
                  <a:moveTo>
                    <a:pt x="0" y="0"/>
                  </a:moveTo>
                  <a:lnTo>
                    <a:pt x="0" y="33"/>
                  </a:lnTo>
                  <a:lnTo>
                    <a:pt x="2" y="66"/>
                  </a:lnTo>
                  <a:lnTo>
                    <a:pt x="5" y="98"/>
                  </a:lnTo>
                  <a:lnTo>
                    <a:pt x="11" y="132"/>
                  </a:lnTo>
                  <a:lnTo>
                    <a:pt x="17" y="165"/>
                  </a:lnTo>
                  <a:lnTo>
                    <a:pt x="25" y="197"/>
                  </a:lnTo>
                  <a:lnTo>
                    <a:pt x="34" y="230"/>
                  </a:lnTo>
                  <a:lnTo>
                    <a:pt x="44" y="262"/>
                  </a:lnTo>
                  <a:lnTo>
                    <a:pt x="56" y="294"/>
                  </a:lnTo>
                  <a:lnTo>
                    <a:pt x="69" y="326"/>
                  </a:lnTo>
                  <a:lnTo>
                    <a:pt x="84" y="358"/>
                  </a:lnTo>
                  <a:lnTo>
                    <a:pt x="99" y="390"/>
                  </a:lnTo>
                  <a:lnTo>
                    <a:pt x="117" y="421"/>
                  </a:lnTo>
                  <a:lnTo>
                    <a:pt x="136" y="452"/>
                  </a:lnTo>
                  <a:lnTo>
                    <a:pt x="156" y="483"/>
                  </a:lnTo>
                  <a:lnTo>
                    <a:pt x="177" y="514"/>
                  </a:lnTo>
                  <a:lnTo>
                    <a:pt x="199" y="544"/>
                  </a:lnTo>
                  <a:lnTo>
                    <a:pt x="223" y="574"/>
                  </a:lnTo>
                  <a:lnTo>
                    <a:pt x="247" y="603"/>
                  </a:lnTo>
                  <a:lnTo>
                    <a:pt x="274" y="633"/>
                  </a:lnTo>
                  <a:lnTo>
                    <a:pt x="302" y="662"/>
                  </a:lnTo>
                  <a:lnTo>
                    <a:pt x="330" y="691"/>
                  </a:lnTo>
                  <a:lnTo>
                    <a:pt x="360" y="718"/>
                  </a:lnTo>
                  <a:lnTo>
                    <a:pt x="391" y="746"/>
                  </a:lnTo>
                  <a:lnTo>
                    <a:pt x="423" y="774"/>
                  </a:lnTo>
                  <a:lnTo>
                    <a:pt x="457" y="800"/>
                  </a:lnTo>
                  <a:lnTo>
                    <a:pt x="492" y="827"/>
                  </a:lnTo>
                  <a:lnTo>
                    <a:pt x="527" y="852"/>
                  </a:lnTo>
                  <a:lnTo>
                    <a:pt x="563" y="878"/>
                  </a:lnTo>
                  <a:lnTo>
                    <a:pt x="601" y="902"/>
                  </a:lnTo>
                  <a:lnTo>
                    <a:pt x="641" y="926"/>
                  </a:lnTo>
                  <a:lnTo>
                    <a:pt x="681" y="94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68" name="Freeform 1904"/>
            <p:cNvSpPr>
              <a:spLocks/>
            </p:cNvSpPr>
            <p:nvPr/>
          </p:nvSpPr>
          <p:spPr bwMode="auto">
            <a:xfrm>
              <a:off x="3298" y="2645"/>
              <a:ext cx="235" cy="68"/>
            </a:xfrm>
            <a:custGeom>
              <a:avLst/>
              <a:gdLst>
                <a:gd name="T0" fmla="*/ 0 w 1643"/>
                <a:gd name="T1" fmla="*/ 474 h 474"/>
                <a:gd name="T2" fmla="*/ 822 w 1643"/>
                <a:gd name="T3" fmla="*/ 0 h 474"/>
                <a:gd name="T4" fmla="*/ 1643 w 1643"/>
                <a:gd name="T5" fmla="*/ 474 h 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43" h="474">
                  <a:moveTo>
                    <a:pt x="0" y="474"/>
                  </a:moveTo>
                  <a:lnTo>
                    <a:pt x="822" y="0"/>
                  </a:lnTo>
                  <a:lnTo>
                    <a:pt x="1643" y="47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69" name="Freeform 1905"/>
            <p:cNvSpPr>
              <a:spLocks/>
            </p:cNvSpPr>
            <p:nvPr/>
          </p:nvSpPr>
          <p:spPr bwMode="auto">
            <a:xfrm>
              <a:off x="3181" y="2510"/>
              <a:ext cx="117" cy="407"/>
            </a:xfrm>
            <a:custGeom>
              <a:avLst/>
              <a:gdLst>
                <a:gd name="T0" fmla="*/ 0 w 821"/>
                <a:gd name="T1" fmla="*/ 474 h 2848"/>
                <a:gd name="T2" fmla="*/ 821 w 821"/>
                <a:gd name="T3" fmla="*/ 0 h 2848"/>
                <a:gd name="T4" fmla="*/ 821 w 821"/>
                <a:gd name="T5" fmla="*/ 2374 h 2848"/>
                <a:gd name="T6" fmla="*/ 0 w 821"/>
                <a:gd name="T7" fmla="*/ 2848 h 2848"/>
                <a:gd name="T8" fmla="*/ 0 w 821"/>
                <a:gd name="T9" fmla="*/ 474 h 28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1" h="2848">
                  <a:moveTo>
                    <a:pt x="0" y="474"/>
                  </a:moveTo>
                  <a:lnTo>
                    <a:pt x="821" y="0"/>
                  </a:lnTo>
                  <a:lnTo>
                    <a:pt x="821" y="2374"/>
                  </a:lnTo>
                  <a:lnTo>
                    <a:pt x="0" y="2848"/>
                  </a:lnTo>
                  <a:lnTo>
                    <a:pt x="0" y="474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70" name="Freeform 1906"/>
            <p:cNvSpPr>
              <a:spLocks/>
            </p:cNvSpPr>
            <p:nvPr/>
          </p:nvSpPr>
          <p:spPr bwMode="auto">
            <a:xfrm>
              <a:off x="3533" y="2306"/>
              <a:ext cx="117" cy="407"/>
            </a:xfrm>
            <a:custGeom>
              <a:avLst/>
              <a:gdLst>
                <a:gd name="T0" fmla="*/ 0 w 822"/>
                <a:gd name="T1" fmla="*/ 476 h 2849"/>
                <a:gd name="T2" fmla="*/ 822 w 822"/>
                <a:gd name="T3" fmla="*/ 0 h 2849"/>
                <a:gd name="T4" fmla="*/ 822 w 822"/>
                <a:gd name="T5" fmla="*/ 2375 h 2849"/>
                <a:gd name="T6" fmla="*/ 0 w 822"/>
                <a:gd name="T7" fmla="*/ 2849 h 2849"/>
                <a:gd name="T8" fmla="*/ 0 w 822"/>
                <a:gd name="T9" fmla="*/ 476 h 28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2" h="2849">
                  <a:moveTo>
                    <a:pt x="0" y="476"/>
                  </a:moveTo>
                  <a:lnTo>
                    <a:pt x="822" y="0"/>
                  </a:lnTo>
                  <a:lnTo>
                    <a:pt x="822" y="2375"/>
                  </a:lnTo>
                  <a:lnTo>
                    <a:pt x="0" y="2849"/>
                  </a:lnTo>
                  <a:lnTo>
                    <a:pt x="0" y="476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71" name="Line 1907"/>
            <p:cNvSpPr>
              <a:spLocks noChangeShapeType="1"/>
            </p:cNvSpPr>
            <p:nvPr/>
          </p:nvSpPr>
          <p:spPr bwMode="auto">
            <a:xfrm flipV="1">
              <a:off x="3084" y="2442"/>
              <a:ext cx="0" cy="33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7972" name="Group 1908"/>
          <p:cNvGrpSpPr>
            <a:grpSpLocks/>
          </p:cNvGrpSpPr>
          <p:nvPr/>
        </p:nvGrpSpPr>
        <p:grpSpPr bwMode="auto">
          <a:xfrm>
            <a:off x="7010400" y="4144963"/>
            <a:ext cx="1882775" cy="2214562"/>
            <a:chOff x="3805" y="2667"/>
            <a:chExt cx="567" cy="667"/>
          </a:xfrm>
        </p:grpSpPr>
        <p:sp>
          <p:nvSpPr>
            <p:cNvPr id="217973" name="Freeform 1909"/>
            <p:cNvSpPr>
              <a:spLocks/>
            </p:cNvSpPr>
            <p:nvPr/>
          </p:nvSpPr>
          <p:spPr bwMode="auto">
            <a:xfrm>
              <a:off x="4020" y="3102"/>
              <a:ext cx="235" cy="28"/>
            </a:xfrm>
            <a:custGeom>
              <a:avLst/>
              <a:gdLst>
                <a:gd name="T0" fmla="*/ 1644 w 1644"/>
                <a:gd name="T1" fmla="*/ 196 h 196"/>
                <a:gd name="T2" fmla="*/ 1614 w 1644"/>
                <a:gd name="T3" fmla="*/ 180 h 196"/>
                <a:gd name="T4" fmla="*/ 1584 w 1644"/>
                <a:gd name="T5" fmla="*/ 164 h 196"/>
                <a:gd name="T6" fmla="*/ 1553 w 1644"/>
                <a:gd name="T7" fmla="*/ 149 h 196"/>
                <a:gd name="T8" fmla="*/ 1521 w 1644"/>
                <a:gd name="T9" fmla="*/ 135 h 196"/>
                <a:gd name="T10" fmla="*/ 1488 w 1644"/>
                <a:gd name="T11" fmla="*/ 121 h 196"/>
                <a:gd name="T12" fmla="*/ 1455 w 1644"/>
                <a:gd name="T13" fmla="*/ 107 h 196"/>
                <a:gd name="T14" fmla="*/ 1420 w 1644"/>
                <a:gd name="T15" fmla="*/ 95 h 196"/>
                <a:gd name="T16" fmla="*/ 1385 w 1644"/>
                <a:gd name="T17" fmla="*/ 84 h 196"/>
                <a:gd name="T18" fmla="*/ 1348 w 1644"/>
                <a:gd name="T19" fmla="*/ 73 h 196"/>
                <a:gd name="T20" fmla="*/ 1312 w 1644"/>
                <a:gd name="T21" fmla="*/ 62 h 196"/>
                <a:gd name="T22" fmla="*/ 1275 w 1644"/>
                <a:gd name="T23" fmla="*/ 53 h 196"/>
                <a:gd name="T24" fmla="*/ 1238 w 1644"/>
                <a:gd name="T25" fmla="*/ 44 h 196"/>
                <a:gd name="T26" fmla="*/ 1199 w 1644"/>
                <a:gd name="T27" fmla="*/ 37 h 196"/>
                <a:gd name="T28" fmla="*/ 1162 w 1644"/>
                <a:gd name="T29" fmla="*/ 29 h 196"/>
                <a:gd name="T30" fmla="*/ 1122 w 1644"/>
                <a:gd name="T31" fmla="*/ 22 h 196"/>
                <a:gd name="T32" fmla="*/ 1083 w 1644"/>
                <a:gd name="T33" fmla="*/ 17 h 196"/>
                <a:gd name="T34" fmla="*/ 1043 w 1644"/>
                <a:gd name="T35" fmla="*/ 12 h 196"/>
                <a:gd name="T36" fmla="*/ 1004 w 1644"/>
                <a:gd name="T37" fmla="*/ 8 h 196"/>
                <a:gd name="T38" fmla="*/ 963 w 1644"/>
                <a:gd name="T39" fmla="*/ 5 h 196"/>
                <a:gd name="T40" fmla="*/ 923 w 1644"/>
                <a:gd name="T41" fmla="*/ 2 h 196"/>
                <a:gd name="T42" fmla="*/ 882 w 1644"/>
                <a:gd name="T43" fmla="*/ 0 h 196"/>
                <a:gd name="T44" fmla="*/ 841 w 1644"/>
                <a:gd name="T45" fmla="*/ 0 h 196"/>
                <a:gd name="T46" fmla="*/ 801 w 1644"/>
                <a:gd name="T47" fmla="*/ 0 h 196"/>
                <a:gd name="T48" fmla="*/ 760 w 1644"/>
                <a:gd name="T49" fmla="*/ 0 h 196"/>
                <a:gd name="T50" fmla="*/ 721 w 1644"/>
                <a:gd name="T51" fmla="*/ 2 h 196"/>
                <a:gd name="T52" fmla="*/ 680 w 1644"/>
                <a:gd name="T53" fmla="*/ 5 h 196"/>
                <a:gd name="T54" fmla="*/ 640 w 1644"/>
                <a:gd name="T55" fmla="*/ 8 h 196"/>
                <a:gd name="T56" fmla="*/ 600 w 1644"/>
                <a:gd name="T57" fmla="*/ 12 h 196"/>
                <a:gd name="T58" fmla="*/ 560 w 1644"/>
                <a:gd name="T59" fmla="*/ 17 h 196"/>
                <a:gd name="T60" fmla="*/ 521 w 1644"/>
                <a:gd name="T61" fmla="*/ 22 h 196"/>
                <a:gd name="T62" fmla="*/ 482 w 1644"/>
                <a:gd name="T63" fmla="*/ 29 h 196"/>
                <a:gd name="T64" fmla="*/ 443 w 1644"/>
                <a:gd name="T65" fmla="*/ 37 h 196"/>
                <a:gd name="T66" fmla="*/ 405 w 1644"/>
                <a:gd name="T67" fmla="*/ 44 h 196"/>
                <a:gd name="T68" fmla="*/ 367 w 1644"/>
                <a:gd name="T69" fmla="*/ 53 h 196"/>
                <a:gd name="T70" fmla="*/ 330 w 1644"/>
                <a:gd name="T71" fmla="*/ 62 h 196"/>
                <a:gd name="T72" fmla="*/ 294 w 1644"/>
                <a:gd name="T73" fmla="*/ 73 h 196"/>
                <a:gd name="T74" fmla="*/ 258 w 1644"/>
                <a:gd name="T75" fmla="*/ 84 h 196"/>
                <a:gd name="T76" fmla="*/ 223 w 1644"/>
                <a:gd name="T77" fmla="*/ 95 h 196"/>
                <a:gd name="T78" fmla="*/ 189 w 1644"/>
                <a:gd name="T79" fmla="*/ 107 h 196"/>
                <a:gd name="T80" fmla="*/ 155 w 1644"/>
                <a:gd name="T81" fmla="*/ 121 h 196"/>
                <a:gd name="T82" fmla="*/ 122 w 1644"/>
                <a:gd name="T83" fmla="*/ 135 h 196"/>
                <a:gd name="T84" fmla="*/ 90 w 1644"/>
                <a:gd name="T85" fmla="*/ 149 h 196"/>
                <a:gd name="T86" fmla="*/ 59 w 1644"/>
                <a:gd name="T87" fmla="*/ 164 h 196"/>
                <a:gd name="T88" fmla="*/ 29 w 1644"/>
                <a:gd name="T89" fmla="*/ 180 h 196"/>
                <a:gd name="T90" fmla="*/ 0 w 1644"/>
                <a:gd name="T91" fmla="*/ 196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644" h="196">
                  <a:moveTo>
                    <a:pt x="1644" y="196"/>
                  </a:moveTo>
                  <a:lnTo>
                    <a:pt x="1614" y="180"/>
                  </a:lnTo>
                  <a:lnTo>
                    <a:pt x="1584" y="164"/>
                  </a:lnTo>
                  <a:lnTo>
                    <a:pt x="1553" y="149"/>
                  </a:lnTo>
                  <a:lnTo>
                    <a:pt x="1521" y="135"/>
                  </a:lnTo>
                  <a:lnTo>
                    <a:pt x="1488" y="121"/>
                  </a:lnTo>
                  <a:lnTo>
                    <a:pt x="1455" y="107"/>
                  </a:lnTo>
                  <a:lnTo>
                    <a:pt x="1420" y="95"/>
                  </a:lnTo>
                  <a:lnTo>
                    <a:pt x="1385" y="84"/>
                  </a:lnTo>
                  <a:lnTo>
                    <a:pt x="1348" y="73"/>
                  </a:lnTo>
                  <a:lnTo>
                    <a:pt x="1312" y="62"/>
                  </a:lnTo>
                  <a:lnTo>
                    <a:pt x="1275" y="53"/>
                  </a:lnTo>
                  <a:lnTo>
                    <a:pt x="1238" y="44"/>
                  </a:lnTo>
                  <a:lnTo>
                    <a:pt x="1199" y="37"/>
                  </a:lnTo>
                  <a:lnTo>
                    <a:pt x="1162" y="29"/>
                  </a:lnTo>
                  <a:lnTo>
                    <a:pt x="1122" y="22"/>
                  </a:lnTo>
                  <a:lnTo>
                    <a:pt x="1083" y="17"/>
                  </a:lnTo>
                  <a:lnTo>
                    <a:pt x="1043" y="12"/>
                  </a:lnTo>
                  <a:lnTo>
                    <a:pt x="1004" y="8"/>
                  </a:lnTo>
                  <a:lnTo>
                    <a:pt x="963" y="5"/>
                  </a:lnTo>
                  <a:lnTo>
                    <a:pt x="923" y="2"/>
                  </a:lnTo>
                  <a:lnTo>
                    <a:pt x="882" y="0"/>
                  </a:lnTo>
                  <a:lnTo>
                    <a:pt x="841" y="0"/>
                  </a:lnTo>
                  <a:lnTo>
                    <a:pt x="801" y="0"/>
                  </a:lnTo>
                  <a:lnTo>
                    <a:pt x="760" y="0"/>
                  </a:lnTo>
                  <a:lnTo>
                    <a:pt x="721" y="2"/>
                  </a:lnTo>
                  <a:lnTo>
                    <a:pt x="680" y="5"/>
                  </a:lnTo>
                  <a:lnTo>
                    <a:pt x="640" y="8"/>
                  </a:lnTo>
                  <a:lnTo>
                    <a:pt x="600" y="12"/>
                  </a:lnTo>
                  <a:lnTo>
                    <a:pt x="560" y="17"/>
                  </a:lnTo>
                  <a:lnTo>
                    <a:pt x="521" y="22"/>
                  </a:lnTo>
                  <a:lnTo>
                    <a:pt x="482" y="29"/>
                  </a:lnTo>
                  <a:lnTo>
                    <a:pt x="443" y="37"/>
                  </a:lnTo>
                  <a:lnTo>
                    <a:pt x="405" y="44"/>
                  </a:lnTo>
                  <a:lnTo>
                    <a:pt x="367" y="53"/>
                  </a:lnTo>
                  <a:lnTo>
                    <a:pt x="330" y="62"/>
                  </a:lnTo>
                  <a:lnTo>
                    <a:pt x="294" y="73"/>
                  </a:lnTo>
                  <a:lnTo>
                    <a:pt x="258" y="84"/>
                  </a:lnTo>
                  <a:lnTo>
                    <a:pt x="223" y="95"/>
                  </a:lnTo>
                  <a:lnTo>
                    <a:pt x="189" y="107"/>
                  </a:lnTo>
                  <a:lnTo>
                    <a:pt x="155" y="121"/>
                  </a:lnTo>
                  <a:lnTo>
                    <a:pt x="122" y="135"/>
                  </a:lnTo>
                  <a:lnTo>
                    <a:pt x="90" y="149"/>
                  </a:lnTo>
                  <a:lnTo>
                    <a:pt x="59" y="164"/>
                  </a:lnTo>
                  <a:lnTo>
                    <a:pt x="29" y="180"/>
                  </a:lnTo>
                  <a:lnTo>
                    <a:pt x="0" y="19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74" name="Freeform 1910"/>
            <p:cNvSpPr>
              <a:spLocks/>
            </p:cNvSpPr>
            <p:nvPr/>
          </p:nvSpPr>
          <p:spPr bwMode="auto">
            <a:xfrm>
              <a:off x="3805" y="3198"/>
              <a:ext cx="98" cy="136"/>
            </a:xfrm>
            <a:custGeom>
              <a:avLst/>
              <a:gdLst>
                <a:gd name="T0" fmla="*/ 0 w 681"/>
                <a:gd name="T1" fmla="*/ 0 h 949"/>
                <a:gd name="T2" fmla="*/ 1 w 681"/>
                <a:gd name="T3" fmla="*/ 33 h 949"/>
                <a:gd name="T4" fmla="*/ 3 w 681"/>
                <a:gd name="T5" fmla="*/ 66 h 949"/>
                <a:gd name="T6" fmla="*/ 6 w 681"/>
                <a:gd name="T7" fmla="*/ 98 h 949"/>
                <a:gd name="T8" fmla="*/ 12 w 681"/>
                <a:gd name="T9" fmla="*/ 132 h 949"/>
                <a:gd name="T10" fmla="*/ 18 w 681"/>
                <a:gd name="T11" fmla="*/ 165 h 949"/>
                <a:gd name="T12" fmla="*/ 25 w 681"/>
                <a:gd name="T13" fmla="*/ 197 h 949"/>
                <a:gd name="T14" fmla="*/ 34 w 681"/>
                <a:gd name="T15" fmla="*/ 230 h 949"/>
                <a:gd name="T16" fmla="*/ 45 w 681"/>
                <a:gd name="T17" fmla="*/ 262 h 949"/>
                <a:gd name="T18" fmla="*/ 56 w 681"/>
                <a:gd name="T19" fmla="*/ 294 h 949"/>
                <a:gd name="T20" fmla="*/ 69 w 681"/>
                <a:gd name="T21" fmla="*/ 326 h 949"/>
                <a:gd name="T22" fmla="*/ 85 w 681"/>
                <a:gd name="T23" fmla="*/ 358 h 949"/>
                <a:gd name="T24" fmla="*/ 100 w 681"/>
                <a:gd name="T25" fmla="*/ 390 h 949"/>
                <a:gd name="T26" fmla="*/ 118 w 681"/>
                <a:gd name="T27" fmla="*/ 421 h 949"/>
                <a:gd name="T28" fmla="*/ 136 w 681"/>
                <a:gd name="T29" fmla="*/ 452 h 949"/>
                <a:gd name="T30" fmla="*/ 156 w 681"/>
                <a:gd name="T31" fmla="*/ 483 h 949"/>
                <a:gd name="T32" fmla="*/ 177 w 681"/>
                <a:gd name="T33" fmla="*/ 514 h 949"/>
                <a:gd name="T34" fmla="*/ 200 w 681"/>
                <a:gd name="T35" fmla="*/ 544 h 949"/>
                <a:gd name="T36" fmla="*/ 223 w 681"/>
                <a:gd name="T37" fmla="*/ 574 h 949"/>
                <a:gd name="T38" fmla="*/ 249 w 681"/>
                <a:gd name="T39" fmla="*/ 603 h 949"/>
                <a:gd name="T40" fmla="*/ 275 w 681"/>
                <a:gd name="T41" fmla="*/ 633 h 949"/>
                <a:gd name="T42" fmla="*/ 303 w 681"/>
                <a:gd name="T43" fmla="*/ 662 h 949"/>
                <a:gd name="T44" fmla="*/ 331 w 681"/>
                <a:gd name="T45" fmla="*/ 691 h 949"/>
                <a:gd name="T46" fmla="*/ 361 w 681"/>
                <a:gd name="T47" fmla="*/ 718 h 949"/>
                <a:gd name="T48" fmla="*/ 392 w 681"/>
                <a:gd name="T49" fmla="*/ 746 h 949"/>
                <a:gd name="T50" fmla="*/ 424 w 681"/>
                <a:gd name="T51" fmla="*/ 774 h 949"/>
                <a:gd name="T52" fmla="*/ 457 w 681"/>
                <a:gd name="T53" fmla="*/ 800 h 949"/>
                <a:gd name="T54" fmla="*/ 492 w 681"/>
                <a:gd name="T55" fmla="*/ 826 h 949"/>
                <a:gd name="T56" fmla="*/ 528 w 681"/>
                <a:gd name="T57" fmla="*/ 852 h 949"/>
                <a:gd name="T58" fmla="*/ 565 w 681"/>
                <a:gd name="T59" fmla="*/ 878 h 949"/>
                <a:gd name="T60" fmla="*/ 602 w 681"/>
                <a:gd name="T61" fmla="*/ 902 h 949"/>
                <a:gd name="T62" fmla="*/ 641 w 681"/>
                <a:gd name="T63" fmla="*/ 926 h 949"/>
                <a:gd name="T64" fmla="*/ 681 w 681"/>
                <a:gd name="T65" fmla="*/ 949 h 9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81" h="949">
                  <a:moveTo>
                    <a:pt x="0" y="0"/>
                  </a:moveTo>
                  <a:lnTo>
                    <a:pt x="1" y="33"/>
                  </a:lnTo>
                  <a:lnTo>
                    <a:pt x="3" y="66"/>
                  </a:lnTo>
                  <a:lnTo>
                    <a:pt x="6" y="98"/>
                  </a:lnTo>
                  <a:lnTo>
                    <a:pt x="12" y="132"/>
                  </a:lnTo>
                  <a:lnTo>
                    <a:pt x="18" y="165"/>
                  </a:lnTo>
                  <a:lnTo>
                    <a:pt x="25" y="197"/>
                  </a:lnTo>
                  <a:lnTo>
                    <a:pt x="34" y="230"/>
                  </a:lnTo>
                  <a:lnTo>
                    <a:pt x="45" y="262"/>
                  </a:lnTo>
                  <a:lnTo>
                    <a:pt x="56" y="294"/>
                  </a:lnTo>
                  <a:lnTo>
                    <a:pt x="69" y="326"/>
                  </a:lnTo>
                  <a:lnTo>
                    <a:pt x="85" y="358"/>
                  </a:lnTo>
                  <a:lnTo>
                    <a:pt x="100" y="390"/>
                  </a:lnTo>
                  <a:lnTo>
                    <a:pt x="118" y="421"/>
                  </a:lnTo>
                  <a:lnTo>
                    <a:pt x="136" y="452"/>
                  </a:lnTo>
                  <a:lnTo>
                    <a:pt x="156" y="483"/>
                  </a:lnTo>
                  <a:lnTo>
                    <a:pt x="177" y="514"/>
                  </a:lnTo>
                  <a:lnTo>
                    <a:pt x="200" y="544"/>
                  </a:lnTo>
                  <a:lnTo>
                    <a:pt x="223" y="574"/>
                  </a:lnTo>
                  <a:lnTo>
                    <a:pt x="249" y="603"/>
                  </a:lnTo>
                  <a:lnTo>
                    <a:pt x="275" y="633"/>
                  </a:lnTo>
                  <a:lnTo>
                    <a:pt x="303" y="662"/>
                  </a:lnTo>
                  <a:lnTo>
                    <a:pt x="331" y="691"/>
                  </a:lnTo>
                  <a:lnTo>
                    <a:pt x="361" y="718"/>
                  </a:lnTo>
                  <a:lnTo>
                    <a:pt x="392" y="746"/>
                  </a:lnTo>
                  <a:lnTo>
                    <a:pt x="424" y="774"/>
                  </a:lnTo>
                  <a:lnTo>
                    <a:pt x="457" y="800"/>
                  </a:lnTo>
                  <a:lnTo>
                    <a:pt x="492" y="826"/>
                  </a:lnTo>
                  <a:lnTo>
                    <a:pt x="528" y="852"/>
                  </a:lnTo>
                  <a:lnTo>
                    <a:pt x="565" y="878"/>
                  </a:lnTo>
                  <a:lnTo>
                    <a:pt x="602" y="902"/>
                  </a:lnTo>
                  <a:lnTo>
                    <a:pt x="641" y="926"/>
                  </a:lnTo>
                  <a:lnTo>
                    <a:pt x="681" y="94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75" name="Freeform 1911"/>
            <p:cNvSpPr>
              <a:spLocks/>
            </p:cNvSpPr>
            <p:nvPr/>
          </p:nvSpPr>
          <p:spPr bwMode="auto">
            <a:xfrm>
              <a:off x="3971" y="2763"/>
              <a:ext cx="284" cy="164"/>
            </a:xfrm>
            <a:custGeom>
              <a:avLst/>
              <a:gdLst>
                <a:gd name="T0" fmla="*/ 1954 w 1984"/>
                <a:gd name="T1" fmla="*/ 180 h 1146"/>
                <a:gd name="T2" fmla="*/ 1892 w 1984"/>
                <a:gd name="T3" fmla="*/ 149 h 1146"/>
                <a:gd name="T4" fmla="*/ 1825 w 1984"/>
                <a:gd name="T5" fmla="*/ 120 h 1146"/>
                <a:gd name="T6" fmla="*/ 1757 w 1984"/>
                <a:gd name="T7" fmla="*/ 95 h 1146"/>
                <a:gd name="T8" fmla="*/ 1685 w 1984"/>
                <a:gd name="T9" fmla="*/ 72 h 1146"/>
                <a:gd name="T10" fmla="*/ 1611 w 1984"/>
                <a:gd name="T11" fmla="*/ 52 h 1146"/>
                <a:gd name="T12" fmla="*/ 1534 w 1984"/>
                <a:gd name="T13" fmla="*/ 35 h 1146"/>
                <a:gd name="T14" fmla="*/ 1455 w 1984"/>
                <a:gd name="T15" fmla="*/ 21 h 1146"/>
                <a:gd name="T16" fmla="*/ 1376 w 1984"/>
                <a:gd name="T17" fmla="*/ 11 h 1146"/>
                <a:gd name="T18" fmla="*/ 1294 w 1984"/>
                <a:gd name="T19" fmla="*/ 4 h 1146"/>
                <a:gd name="T20" fmla="*/ 1213 w 1984"/>
                <a:gd name="T21" fmla="*/ 0 h 1146"/>
                <a:gd name="T22" fmla="*/ 1130 w 1984"/>
                <a:gd name="T23" fmla="*/ 0 h 1146"/>
                <a:gd name="T24" fmla="*/ 1048 w 1984"/>
                <a:gd name="T25" fmla="*/ 3 h 1146"/>
                <a:gd name="T26" fmla="*/ 968 w 1984"/>
                <a:gd name="T27" fmla="*/ 9 h 1146"/>
                <a:gd name="T28" fmla="*/ 887 w 1984"/>
                <a:gd name="T29" fmla="*/ 19 h 1146"/>
                <a:gd name="T30" fmla="*/ 809 w 1984"/>
                <a:gd name="T31" fmla="*/ 31 h 1146"/>
                <a:gd name="T32" fmla="*/ 731 w 1984"/>
                <a:gd name="T33" fmla="*/ 48 h 1146"/>
                <a:gd name="T34" fmla="*/ 656 w 1984"/>
                <a:gd name="T35" fmla="*/ 66 h 1146"/>
                <a:gd name="T36" fmla="*/ 583 w 1984"/>
                <a:gd name="T37" fmla="*/ 88 h 1146"/>
                <a:gd name="T38" fmla="*/ 514 w 1984"/>
                <a:gd name="T39" fmla="*/ 114 h 1146"/>
                <a:gd name="T40" fmla="*/ 447 w 1984"/>
                <a:gd name="T41" fmla="*/ 141 h 1146"/>
                <a:gd name="T42" fmla="*/ 384 w 1984"/>
                <a:gd name="T43" fmla="*/ 171 h 1146"/>
                <a:gd name="T44" fmla="*/ 326 w 1984"/>
                <a:gd name="T45" fmla="*/ 204 h 1146"/>
                <a:gd name="T46" fmla="*/ 270 w 1984"/>
                <a:gd name="T47" fmla="*/ 240 h 1146"/>
                <a:gd name="T48" fmla="*/ 220 w 1984"/>
                <a:gd name="T49" fmla="*/ 277 h 1146"/>
                <a:gd name="T50" fmla="*/ 174 w 1984"/>
                <a:gd name="T51" fmla="*/ 317 h 1146"/>
                <a:gd name="T52" fmla="*/ 133 w 1984"/>
                <a:gd name="T53" fmla="*/ 358 h 1146"/>
                <a:gd name="T54" fmla="*/ 98 w 1984"/>
                <a:gd name="T55" fmla="*/ 400 h 1146"/>
                <a:gd name="T56" fmla="*/ 67 w 1984"/>
                <a:gd name="T57" fmla="*/ 444 h 1146"/>
                <a:gd name="T58" fmla="*/ 43 w 1984"/>
                <a:gd name="T59" fmla="*/ 490 h 1146"/>
                <a:gd name="T60" fmla="*/ 23 w 1984"/>
                <a:gd name="T61" fmla="*/ 536 h 1146"/>
                <a:gd name="T62" fmla="*/ 10 w 1984"/>
                <a:gd name="T63" fmla="*/ 582 h 1146"/>
                <a:gd name="T64" fmla="*/ 2 w 1984"/>
                <a:gd name="T65" fmla="*/ 630 h 1146"/>
                <a:gd name="T66" fmla="*/ 0 w 1984"/>
                <a:gd name="T67" fmla="*/ 678 h 1146"/>
                <a:gd name="T68" fmla="*/ 3 w 1984"/>
                <a:gd name="T69" fmla="*/ 724 h 1146"/>
                <a:gd name="T70" fmla="*/ 13 w 1984"/>
                <a:gd name="T71" fmla="*/ 771 h 1146"/>
                <a:gd name="T72" fmla="*/ 27 w 1984"/>
                <a:gd name="T73" fmla="*/ 818 h 1146"/>
                <a:gd name="T74" fmla="*/ 48 w 1984"/>
                <a:gd name="T75" fmla="*/ 864 h 1146"/>
                <a:gd name="T76" fmla="*/ 75 w 1984"/>
                <a:gd name="T77" fmla="*/ 909 h 1146"/>
                <a:gd name="T78" fmla="*/ 107 w 1984"/>
                <a:gd name="T79" fmla="*/ 953 h 1146"/>
                <a:gd name="T80" fmla="*/ 143 w 1984"/>
                <a:gd name="T81" fmla="*/ 995 h 1146"/>
                <a:gd name="T82" fmla="*/ 185 w 1984"/>
                <a:gd name="T83" fmla="*/ 1036 h 1146"/>
                <a:gd name="T84" fmla="*/ 232 w 1984"/>
                <a:gd name="T85" fmla="*/ 1074 h 1146"/>
                <a:gd name="T86" fmla="*/ 284 w 1984"/>
                <a:gd name="T87" fmla="*/ 1111 h 1146"/>
                <a:gd name="T88" fmla="*/ 340 w 1984"/>
                <a:gd name="T89" fmla="*/ 1146 h 1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984" h="1146">
                  <a:moveTo>
                    <a:pt x="1984" y="197"/>
                  </a:moveTo>
                  <a:lnTo>
                    <a:pt x="1954" y="180"/>
                  </a:lnTo>
                  <a:lnTo>
                    <a:pt x="1923" y="164"/>
                  </a:lnTo>
                  <a:lnTo>
                    <a:pt x="1892" y="149"/>
                  </a:lnTo>
                  <a:lnTo>
                    <a:pt x="1860" y="134"/>
                  </a:lnTo>
                  <a:lnTo>
                    <a:pt x="1825" y="120"/>
                  </a:lnTo>
                  <a:lnTo>
                    <a:pt x="1792" y="107"/>
                  </a:lnTo>
                  <a:lnTo>
                    <a:pt x="1757" y="95"/>
                  </a:lnTo>
                  <a:lnTo>
                    <a:pt x="1722" y="83"/>
                  </a:lnTo>
                  <a:lnTo>
                    <a:pt x="1685" y="72"/>
                  </a:lnTo>
                  <a:lnTo>
                    <a:pt x="1649" y="62"/>
                  </a:lnTo>
                  <a:lnTo>
                    <a:pt x="1611" y="52"/>
                  </a:lnTo>
                  <a:lnTo>
                    <a:pt x="1572" y="43"/>
                  </a:lnTo>
                  <a:lnTo>
                    <a:pt x="1534" y="35"/>
                  </a:lnTo>
                  <a:lnTo>
                    <a:pt x="1495" y="28"/>
                  </a:lnTo>
                  <a:lnTo>
                    <a:pt x="1455" y="21"/>
                  </a:lnTo>
                  <a:lnTo>
                    <a:pt x="1415" y="15"/>
                  </a:lnTo>
                  <a:lnTo>
                    <a:pt x="1376" y="11"/>
                  </a:lnTo>
                  <a:lnTo>
                    <a:pt x="1335" y="7"/>
                  </a:lnTo>
                  <a:lnTo>
                    <a:pt x="1294" y="4"/>
                  </a:lnTo>
                  <a:lnTo>
                    <a:pt x="1254" y="2"/>
                  </a:lnTo>
                  <a:lnTo>
                    <a:pt x="1213" y="0"/>
                  </a:lnTo>
                  <a:lnTo>
                    <a:pt x="1171" y="0"/>
                  </a:lnTo>
                  <a:lnTo>
                    <a:pt x="1130" y="0"/>
                  </a:lnTo>
                  <a:lnTo>
                    <a:pt x="1089" y="1"/>
                  </a:lnTo>
                  <a:lnTo>
                    <a:pt x="1048" y="3"/>
                  </a:lnTo>
                  <a:lnTo>
                    <a:pt x="1008" y="6"/>
                  </a:lnTo>
                  <a:lnTo>
                    <a:pt x="968" y="9"/>
                  </a:lnTo>
                  <a:lnTo>
                    <a:pt x="927" y="13"/>
                  </a:lnTo>
                  <a:lnTo>
                    <a:pt x="887" y="19"/>
                  </a:lnTo>
                  <a:lnTo>
                    <a:pt x="847" y="24"/>
                  </a:lnTo>
                  <a:lnTo>
                    <a:pt x="809" y="31"/>
                  </a:lnTo>
                  <a:lnTo>
                    <a:pt x="769" y="39"/>
                  </a:lnTo>
                  <a:lnTo>
                    <a:pt x="731" y="48"/>
                  </a:lnTo>
                  <a:lnTo>
                    <a:pt x="693" y="56"/>
                  </a:lnTo>
                  <a:lnTo>
                    <a:pt x="656" y="66"/>
                  </a:lnTo>
                  <a:lnTo>
                    <a:pt x="620" y="77"/>
                  </a:lnTo>
                  <a:lnTo>
                    <a:pt x="583" y="88"/>
                  </a:lnTo>
                  <a:lnTo>
                    <a:pt x="548" y="101"/>
                  </a:lnTo>
                  <a:lnTo>
                    <a:pt x="514" y="114"/>
                  </a:lnTo>
                  <a:lnTo>
                    <a:pt x="480" y="127"/>
                  </a:lnTo>
                  <a:lnTo>
                    <a:pt x="447" y="141"/>
                  </a:lnTo>
                  <a:lnTo>
                    <a:pt x="415" y="156"/>
                  </a:lnTo>
                  <a:lnTo>
                    <a:pt x="384" y="171"/>
                  </a:lnTo>
                  <a:lnTo>
                    <a:pt x="354" y="188"/>
                  </a:lnTo>
                  <a:lnTo>
                    <a:pt x="326" y="204"/>
                  </a:lnTo>
                  <a:lnTo>
                    <a:pt x="297" y="222"/>
                  </a:lnTo>
                  <a:lnTo>
                    <a:pt x="270" y="240"/>
                  </a:lnTo>
                  <a:lnTo>
                    <a:pt x="245" y="259"/>
                  </a:lnTo>
                  <a:lnTo>
                    <a:pt x="220" y="277"/>
                  </a:lnTo>
                  <a:lnTo>
                    <a:pt x="196" y="297"/>
                  </a:lnTo>
                  <a:lnTo>
                    <a:pt x="174" y="317"/>
                  </a:lnTo>
                  <a:lnTo>
                    <a:pt x="153" y="337"/>
                  </a:lnTo>
                  <a:lnTo>
                    <a:pt x="133" y="358"/>
                  </a:lnTo>
                  <a:lnTo>
                    <a:pt x="115" y="379"/>
                  </a:lnTo>
                  <a:lnTo>
                    <a:pt x="98" y="400"/>
                  </a:lnTo>
                  <a:lnTo>
                    <a:pt x="82" y="422"/>
                  </a:lnTo>
                  <a:lnTo>
                    <a:pt x="67" y="444"/>
                  </a:lnTo>
                  <a:lnTo>
                    <a:pt x="55" y="466"/>
                  </a:lnTo>
                  <a:lnTo>
                    <a:pt x="43" y="490"/>
                  </a:lnTo>
                  <a:lnTo>
                    <a:pt x="32" y="513"/>
                  </a:lnTo>
                  <a:lnTo>
                    <a:pt x="23" y="536"/>
                  </a:lnTo>
                  <a:lnTo>
                    <a:pt x="16" y="559"/>
                  </a:lnTo>
                  <a:lnTo>
                    <a:pt x="10" y="582"/>
                  </a:lnTo>
                  <a:lnTo>
                    <a:pt x="5" y="606"/>
                  </a:lnTo>
                  <a:lnTo>
                    <a:pt x="2" y="630"/>
                  </a:lnTo>
                  <a:lnTo>
                    <a:pt x="0" y="653"/>
                  </a:lnTo>
                  <a:lnTo>
                    <a:pt x="0" y="678"/>
                  </a:lnTo>
                  <a:lnTo>
                    <a:pt x="1" y="701"/>
                  </a:lnTo>
                  <a:lnTo>
                    <a:pt x="3" y="724"/>
                  </a:lnTo>
                  <a:lnTo>
                    <a:pt x="7" y="748"/>
                  </a:lnTo>
                  <a:lnTo>
                    <a:pt x="13" y="771"/>
                  </a:lnTo>
                  <a:lnTo>
                    <a:pt x="19" y="795"/>
                  </a:lnTo>
                  <a:lnTo>
                    <a:pt x="27" y="818"/>
                  </a:lnTo>
                  <a:lnTo>
                    <a:pt x="37" y="841"/>
                  </a:lnTo>
                  <a:lnTo>
                    <a:pt x="48" y="864"/>
                  </a:lnTo>
                  <a:lnTo>
                    <a:pt x="60" y="886"/>
                  </a:lnTo>
                  <a:lnTo>
                    <a:pt x="75" y="909"/>
                  </a:lnTo>
                  <a:lnTo>
                    <a:pt x="90" y="931"/>
                  </a:lnTo>
                  <a:lnTo>
                    <a:pt x="107" y="953"/>
                  </a:lnTo>
                  <a:lnTo>
                    <a:pt x="124" y="974"/>
                  </a:lnTo>
                  <a:lnTo>
                    <a:pt x="143" y="995"/>
                  </a:lnTo>
                  <a:lnTo>
                    <a:pt x="163" y="1016"/>
                  </a:lnTo>
                  <a:lnTo>
                    <a:pt x="185" y="1036"/>
                  </a:lnTo>
                  <a:lnTo>
                    <a:pt x="208" y="1056"/>
                  </a:lnTo>
                  <a:lnTo>
                    <a:pt x="232" y="1074"/>
                  </a:lnTo>
                  <a:lnTo>
                    <a:pt x="257" y="1093"/>
                  </a:lnTo>
                  <a:lnTo>
                    <a:pt x="284" y="1111"/>
                  </a:lnTo>
                  <a:lnTo>
                    <a:pt x="311" y="1128"/>
                  </a:lnTo>
                  <a:lnTo>
                    <a:pt x="340" y="114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76" name="Freeform 1912"/>
            <p:cNvSpPr>
              <a:spLocks/>
            </p:cNvSpPr>
            <p:nvPr/>
          </p:nvSpPr>
          <p:spPr bwMode="auto">
            <a:xfrm>
              <a:off x="3805" y="2667"/>
              <a:ext cx="567" cy="327"/>
            </a:xfrm>
            <a:custGeom>
              <a:avLst/>
              <a:gdLst>
                <a:gd name="T0" fmla="*/ 3925 w 3967"/>
                <a:gd name="T1" fmla="*/ 370 h 2292"/>
                <a:gd name="T2" fmla="*/ 3840 w 3967"/>
                <a:gd name="T3" fmla="*/ 325 h 2292"/>
                <a:gd name="T4" fmla="*/ 3750 w 3967"/>
                <a:gd name="T5" fmla="*/ 283 h 2292"/>
                <a:gd name="T6" fmla="*/ 3656 w 3967"/>
                <a:gd name="T7" fmla="*/ 243 h 2292"/>
                <a:gd name="T8" fmla="*/ 3560 w 3967"/>
                <a:gd name="T9" fmla="*/ 206 h 2292"/>
                <a:gd name="T10" fmla="*/ 3461 w 3967"/>
                <a:gd name="T11" fmla="*/ 171 h 2292"/>
                <a:gd name="T12" fmla="*/ 3358 w 3967"/>
                <a:gd name="T13" fmla="*/ 140 h 2292"/>
                <a:gd name="T14" fmla="*/ 3253 w 3967"/>
                <a:gd name="T15" fmla="*/ 113 h 2292"/>
                <a:gd name="T16" fmla="*/ 3146 w 3967"/>
                <a:gd name="T17" fmla="*/ 87 h 2292"/>
                <a:gd name="T18" fmla="*/ 3036 w 3967"/>
                <a:gd name="T19" fmla="*/ 65 h 2292"/>
                <a:gd name="T20" fmla="*/ 2924 w 3967"/>
                <a:gd name="T21" fmla="*/ 46 h 2292"/>
                <a:gd name="T22" fmla="*/ 2812 w 3967"/>
                <a:gd name="T23" fmla="*/ 30 h 2292"/>
                <a:gd name="T24" fmla="*/ 2698 w 3967"/>
                <a:gd name="T25" fmla="*/ 18 h 2292"/>
                <a:gd name="T26" fmla="*/ 2584 w 3967"/>
                <a:gd name="T27" fmla="*/ 9 h 2292"/>
                <a:gd name="T28" fmla="*/ 2468 w 3967"/>
                <a:gd name="T29" fmla="*/ 3 h 2292"/>
                <a:gd name="T30" fmla="*/ 2352 w 3967"/>
                <a:gd name="T31" fmla="*/ 0 h 2292"/>
                <a:gd name="T32" fmla="*/ 2237 w 3967"/>
                <a:gd name="T33" fmla="*/ 1 h 2292"/>
                <a:gd name="T34" fmla="*/ 2121 w 3967"/>
                <a:gd name="T35" fmla="*/ 6 h 2292"/>
                <a:gd name="T36" fmla="*/ 2006 w 3967"/>
                <a:gd name="T37" fmla="*/ 13 h 2292"/>
                <a:gd name="T38" fmla="*/ 1891 w 3967"/>
                <a:gd name="T39" fmla="*/ 23 h 2292"/>
                <a:gd name="T40" fmla="*/ 1778 w 3967"/>
                <a:gd name="T41" fmla="*/ 38 h 2292"/>
                <a:gd name="T42" fmla="*/ 1666 w 3967"/>
                <a:gd name="T43" fmla="*/ 55 h 2292"/>
                <a:gd name="T44" fmla="*/ 1556 w 3967"/>
                <a:gd name="T45" fmla="*/ 75 h 2292"/>
                <a:gd name="T46" fmla="*/ 1448 w 3967"/>
                <a:gd name="T47" fmla="*/ 99 h 2292"/>
                <a:gd name="T48" fmla="*/ 1341 w 3967"/>
                <a:gd name="T49" fmla="*/ 126 h 2292"/>
                <a:gd name="T50" fmla="*/ 1238 w 3967"/>
                <a:gd name="T51" fmla="*/ 156 h 2292"/>
                <a:gd name="T52" fmla="*/ 1136 w 3967"/>
                <a:gd name="T53" fmla="*/ 189 h 2292"/>
                <a:gd name="T54" fmla="*/ 1038 w 3967"/>
                <a:gd name="T55" fmla="*/ 224 h 2292"/>
                <a:gd name="T56" fmla="*/ 943 w 3967"/>
                <a:gd name="T57" fmla="*/ 263 h 2292"/>
                <a:gd name="T58" fmla="*/ 852 w 3967"/>
                <a:gd name="T59" fmla="*/ 304 h 2292"/>
                <a:gd name="T60" fmla="*/ 764 w 3967"/>
                <a:gd name="T61" fmla="*/ 347 h 2292"/>
                <a:gd name="T62" fmla="*/ 680 w 3967"/>
                <a:gd name="T63" fmla="*/ 393 h 2292"/>
                <a:gd name="T64" fmla="*/ 600 w 3967"/>
                <a:gd name="T65" fmla="*/ 442 h 2292"/>
                <a:gd name="T66" fmla="*/ 525 w 3967"/>
                <a:gd name="T67" fmla="*/ 493 h 2292"/>
                <a:gd name="T68" fmla="*/ 453 w 3967"/>
                <a:gd name="T69" fmla="*/ 546 h 2292"/>
                <a:gd name="T70" fmla="*/ 387 w 3967"/>
                <a:gd name="T71" fmla="*/ 600 h 2292"/>
                <a:gd name="T72" fmla="*/ 325 w 3967"/>
                <a:gd name="T73" fmla="*/ 658 h 2292"/>
                <a:gd name="T74" fmla="*/ 269 w 3967"/>
                <a:gd name="T75" fmla="*/ 715 h 2292"/>
                <a:gd name="T76" fmla="*/ 217 w 3967"/>
                <a:gd name="T77" fmla="*/ 776 h 2292"/>
                <a:gd name="T78" fmla="*/ 170 w 3967"/>
                <a:gd name="T79" fmla="*/ 837 h 2292"/>
                <a:gd name="T80" fmla="*/ 129 w 3967"/>
                <a:gd name="T81" fmla="*/ 900 h 2292"/>
                <a:gd name="T82" fmla="*/ 94 w 3967"/>
                <a:gd name="T83" fmla="*/ 964 h 2292"/>
                <a:gd name="T84" fmla="*/ 64 w 3967"/>
                <a:gd name="T85" fmla="*/ 1028 h 2292"/>
                <a:gd name="T86" fmla="*/ 40 w 3967"/>
                <a:gd name="T87" fmla="*/ 1093 h 2292"/>
                <a:gd name="T88" fmla="*/ 21 w 3967"/>
                <a:gd name="T89" fmla="*/ 1159 h 2292"/>
                <a:gd name="T90" fmla="*/ 8 w 3967"/>
                <a:gd name="T91" fmla="*/ 1226 h 2292"/>
                <a:gd name="T92" fmla="*/ 1 w 3967"/>
                <a:gd name="T93" fmla="*/ 1293 h 2292"/>
                <a:gd name="T94" fmla="*/ 0 w 3967"/>
                <a:gd name="T95" fmla="*/ 1359 h 2292"/>
                <a:gd name="T96" fmla="*/ 3 w 3967"/>
                <a:gd name="T97" fmla="*/ 1427 h 2292"/>
                <a:gd name="T98" fmla="*/ 14 w 3967"/>
                <a:gd name="T99" fmla="*/ 1493 h 2292"/>
                <a:gd name="T100" fmla="*/ 30 w 3967"/>
                <a:gd name="T101" fmla="*/ 1560 h 2292"/>
                <a:gd name="T102" fmla="*/ 51 w 3967"/>
                <a:gd name="T103" fmla="*/ 1626 h 2292"/>
                <a:gd name="T104" fmla="*/ 78 w 3967"/>
                <a:gd name="T105" fmla="*/ 1691 h 2292"/>
                <a:gd name="T106" fmla="*/ 112 w 3967"/>
                <a:gd name="T107" fmla="*/ 1755 h 2292"/>
                <a:gd name="T108" fmla="*/ 149 w 3967"/>
                <a:gd name="T109" fmla="*/ 1818 h 2292"/>
                <a:gd name="T110" fmla="*/ 193 w 3967"/>
                <a:gd name="T111" fmla="*/ 1880 h 2292"/>
                <a:gd name="T112" fmla="*/ 242 w 3967"/>
                <a:gd name="T113" fmla="*/ 1941 h 2292"/>
                <a:gd name="T114" fmla="*/ 296 w 3967"/>
                <a:gd name="T115" fmla="*/ 1999 h 2292"/>
                <a:gd name="T116" fmla="*/ 356 w 3967"/>
                <a:gd name="T117" fmla="*/ 2058 h 2292"/>
                <a:gd name="T118" fmla="*/ 420 w 3967"/>
                <a:gd name="T119" fmla="*/ 2113 h 2292"/>
                <a:gd name="T120" fmla="*/ 488 w 3967"/>
                <a:gd name="T121" fmla="*/ 2167 h 2292"/>
                <a:gd name="T122" fmla="*/ 561 w 3967"/>
                <a:gd name="T123" fmla="*/ 2219 h 2292"/>
                <a:gd name="T124" fmla="*/ 640 w 3967"/>
                <a:gd name="T125" fmla="*/ 2269 h 2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967" h="2292">
                  <a:moveTo>
                    <a:pt x="3967" y="393"/>
                  </a:moveTo>
                  <a:lnTo>
                    <a:pt x="3925" y="370"/>
                  </a:lnTo>
                  <a:lnTo>
                    <a:pt x="3883" y="347"/>
                  </a:lnTo>
                  <a:lnTo>
                    <a:pt x="3840" y="325"/>
                  </a:lnTo>
                  <a:lnTo>
                    <a:pt x="3795" y="304"/>
                  </a:lnTo>
                  <a:lnTo>
                    <a:pt x="3750" y="283"/>
                  </a:lnTo>
                  <a:lnTo>
                    <a:pt x="3704" y="263"/>
                  </a:lnTo>
                  <a:lnTo>
                    <a:pt x="3656" y="243"/>
                  </a:lnTo>
                  <a:lnTo>
                    <a:pt x="3609" y="224"/>
                  </a:lnTo>
                  <a:lnTo>
                    <a:pt x="3560" y="206"/>
                  </a:lnTo>
                  <a:lnTo>
                    <a:pt x="3510" y="189"/>
                  </a:lnTo>
                  <a:lnTo>
                    <a:pt x="3461" y="171"/>
                  </a:lnTo>
                  <a:lnTo>
                    <a:pt x="3410" y="156"/>
                  </a:lnTo>
                  <a:lnTo>
                    <a:pt x="3358" y="140"/>
                  </a:lnTo>
                  <a:lnTo>
                    <a:pt x="3306" y="126"/>
                  </a:lnTo>
                  <a:lnTo>
                    <a:pt x="3253" y="113"/>
                  </a:lnTo>
                  <a:lnTo>
                    <a:pt x="3200" y="99"/>
                  </a:lnTo>
                  <a:lnTo>
                    <a:pt x="3146" y="87"/>
                  </a:lnTo>
                  <a:lnTo>
                    <a:pt x="3091" y="75"/>
                  </a:lnTo>
                  <a:lnTo>
                    <a:pt x="3036" y="65"/>
                  </a:lnTo>
                  <a:lnTo>
                    <a:pt x="2981" y="55"/>
                  </a:lnTo>
                  <a:lnTo>
                    <a:pt x="2924" y="46"/>
                  </a:lnTo>
                  <a:lnTo>
                    <a:pt x="2869" y="38"/>
                  </a:lnTo>
                  <a:lnTo>
                    <a:pt x="2812" y="30"/>
                  </a:lnTo>
                  <a:lnTo>
                    <a:pt x="2755" y="23"/>
                  </a:lnTo>
                  <a:lnTo>
                    <a:pt x="2698" y="18"/>
                  </a:lnTo>
                  <a:lnTo>
                    <a:pt x="2642" y="13"/>
                  </a:lnTo>
                  <a:lnTo>
                    <a:pt x="2584" y="9"/>
                  </a:lnTo>
                  <a:lnTo>
                    <a:pt x="2525" y="6"/>
                  </a:lnTo>
                  <a:lnTo>
                    <a:pt x="2468" y="3"/>
                  </a:lnTo>
                  <a:lnTo>
                    <a:pt x="2411" y="1"/>
                  </a:lnTo>
                  <a:lnTo>
                    <a:pt x="2352" y="0"/>
                  </a:lnTo>
                  <a:lnTo>
                    <a:pt x="2294" y="0"/>
                  </a:lnTo>
                  <a:lnTo>
                    <a:pt x="2237" y="1"/>
                  </a:lnTo>
                  <a:lnTo>
                    <a:pt x="2178" y="3"/>
                  </a:lnTo>
                  <a:lnTo>
                    <a:pt x="2121" y="6"/>
                  </a:lnTo>
                  <a:lnTo>
                    <a:pt x="2063" y="9"/>
                  </a:lnTo>
                  <a:lnTo>
                    <a:pt x="2006" y="13"/>
                  </a:lnTo>
                  <a:lnTo>
                    <a:pt x="1949" y="18"/>
                  </a:lnTo>
                  <a:lnTo>
                    <a:pt x="1891" y="23"/>
                  </a:lnTo>
                  <a:lnTo>
                    <a:pt x="1835" y="30"/>
                  </a:lnTo>
                  <a:lnTo>
                    <a:pt x="1778" y="38"/>
                  </a:lnTo>
                  <a:lnTo>
                    <a:pt x="1722" y="46"/>
                  </a:lnTo>
                  <a:lnTo>
                    <a:pt x="1666" y="55"/>
                  </a:lnTo>
                  <a:lnTo>
                    <a:pt x="1610" y="65"/>
                  </a:lnTo>
                  <a:lnTo>
                    <a:pt x="1556" y="75"/>
                  </a:lnTo>
                  <a:lnTo>
                    <a:pt x="1501" y="87"/>
                  </a:lnTo>
                  <a:lnTo>
                    <a:pt x="1448" y="99"/>
                  </a:lnTo>
                  <a:lnTo>
                    <a:pt x="1394" y="113"/>
                  </a:lnTo>
                  <a:lnTo>
                    <a:pt x="1341" y="126"/>
                  </a:lnTo>
                  <a:lnTo>
                    <a:pt x="1289" y="140"/>
                  </a:lnTo>
                  <a:lnTo>
                    <a:pt x="1238" y="156"/>
                  </a:lnTo>
                  <a:lnTo>
                    <a:pt x="1187" y="171"/>
                  </a:lnTo>
                  <a:lnTo>
                    <a:pt x="1136" y="189"/>
                  </a:lnTo>
                  <a:lnTo>
                    <a:pt x="1086" y="206"/>
                  </a:lnTo>
                  <a:lnTo>
                    <a:pt x="1038" y="224"/>
                  </a:lnTo>
                  <a:lnTo>
                    <a:pt x="990" y="243"/>
                  </a:lnTo>
                  <a:lnTo>
                    <a:pt x="943" y="263"/>
                  </a:lnTo>
                  <a:lnTo>
                    <a:pt x="897" y="283"/>
                  </a:lnTo>
                  <a:lnTo>
                    <a:pt x="852" y="304"/>
                  </a:lnTo>
                  <a:lnTo>
                    <a:pt x="808" y="325"/>
                  </a:lnTo>
                  <a:lnTo>
                    <a:pt x="764" y="347"/>
                  </a:lnTo>
                  <a:lnTo>
                    <a:pt x="722" y="370"/>
                  </a:lnTo>
                  <a:lnTo>
                    <a:pt x="680" y="393"/>
                  </a:lnTo>
                  <a:lnTo>
                    <a:pt x="640" y="418"/>
                  </a:lnTo>
                  <a:lnTo>
                    <a:pt x="600" y="442"/>
                  </a:lnTo>
                  <a:lnTo>
                    <a:pt x="561" y="468"/>
                  </a:lnTo>
                  <a:lnTo>
                    <a:pt x="525" y="493"/>
                  </a:lnTo>
                  <a:lnTo>
                    <a:pt x="488" y="519"/>
                  </a:lnTo>
                  <a:lnTo>
                    <a:pt x="453" y="546"/>
                  </a:lnTo>
                  <a:lnTo>
                    <a:pt x="420" y="573"/>
                  </a:lnTo>
                  <a:lnTo>
                    <a:pt x="387" y="600"/>
                  </a:lnTo>
                  <a:lnTo>
                    <a:pt x="356" y="629"/>
                  </a:lnTo>
                  <a:lnTo>
                    <a:pt x="325" y="658"/>
                  </a:lnTo>
                  <a:lnTo>
                    <a:pt x="296" y="686"/>
                  </a:lnTo>
                  <a:lnTo>
                    <a:pt x="269" y="715"/>
                  </a:lnTo>
                  <a:lnTo>
                    <a:pt x="242" y="745"/>
                  </a:lnTo>
                  <a:lnTo>
                    <a:pt x="217" y="776"/>
                  </a:lnTo>
                  <a:lnTo>
                    <a:pt x="193" y="806"/>
                  </a:lnTo>
                  <a:lnTo>
                    <a:pt x="170" y="837"/>
                  </a:lnTo>
                  <a:lnTo>
                    <a:pt x="149" y="868"/>
                  </a:lnTo>
                  <a:lnTo>
                    <a:pt x="129" y="900"/>
                  </a:lnTo>
                  <a:lnTo>
                    <a:pt x="112" y="932"/>
                  </a:lnTo>
                  <a:lnTo>
                    <a:pt x="94" y="964"/>
                  </a:lnTo>
                  <a:lnTo>
                    <a:pt x="78" y="996"/>
                  </a:lnTo>
                  <a:lnTo>
                    <a:pt x="64" y="1028"/>
                  </a:lnTo>
                  <a:lnTo>
                    <a:pt x="51" y="1061"/>
                  </a:lnTo>
                  <a:lnTo>
                    <a:pt x="40" y="1093"/>
                  </a:lnTo>
                  <a:lnTo>
                    <a:pt x="30" y="1126"/>
                  </a:lnTo>
                  <a:lnTo>
                    <a:pt x="21" y="1159"/>
                  </a:lnTo>
                  <a:lnTo>
                    <a:pt x="14" y="1193"/>
                  </a:lnTo>
                  <a:lnTo>
                    <a:pt x="8" y="1226"/>
                  </a:lnTo>
                  <a:lnTo>
                    <a:pt x="3" y="1259"/>
                  </a:lnTo>
                  <a:lnTo>
                    <a:pt x="1" y="1293"/>
                  </a:lnTo>
                  <a:lnTo>
                    <a:pt x="0" y="1326"/>
                  </a:lnTo>
                  <a:lnTo>
                    <a:pt x="0" y="1359"/>
                  </a:lnTo>
                  <a:lnTo>
                    <a:pt x="1" y="1394"/>
                  </a:lnTo>
                  <a:lnTo>
                    <a:pt x="3" y="1427"/>
                  </a:lnTo>
                  <a:lnTo>
                    <a:pt x="8" y="1460"/>
                  </a:lnTo>
                  <a:lnTo>
                    <a:pt x="14" y="1493"/>
                  </a:lnTo>
                  <a:lnTo>
                    <a:pt x="21" y="1526"/>
                  </a:lnTo>
                  <a:lnTo>
                    <a:pt x="30" y="1560"/>
                  </a:lnTo>
                  <a:lnTo>
                    <a:pt x="40" y="1593"/>
                  </a:lnTo>
                  <a:lnTo>
                    <a:pt x="51" y="1626"/>
                  </a:lnTo>
                  <a:lnTo>
                    <a:pt x="64" y="1658"/>
                  </a:lnTo>
                  <a:lnTo>
                    <a:pt x="78" y="1691"/>
                  </a:lnTo>
                  <a:lnTo>
                    <a:pt x="94" y="1723"/>
                  </a:lnTo>
                  <a:lnTo>
                    <a:pt x="112" y="1755"/>
                  </a:lnTo>
                  <a:lnTo>
                    <a:pt x="129" y="1786"/>
                  </a:lnTo>
                  <a:lnTo>
                    <a:pt x="149" y="1818"/>
                  </a:lnTo>
                  <a:lnTo>
                    <a:pt x="170" y="1849"/>
                  </a:lnTo>
                  <a:lnTo>
                    <a:pt x="193" y="1880"/>
                  </a:lnTo>
                  <a:lnTo>
                    <a:pt x="217" y="1911"/>
                  </a:lnTo>
                  <a:lnTo>
                    <a:pt x="242" y="1941"/>
                  </a:lnTo>
                  <a:lnTo>
                    <a:pt x="269" y="1971"/>
                  </a:lnTo>
                  <a:lnTo>
                    <a:pt x="296" y="1999"/>
                  </a:lnTo>
                  <a:lnTo>
                    <a:pt x="325" y="2029"/>
                  </a:lnTo>
                  <a:lnTo>
                    <a:pt x="356" y="2058"/>
                  </a:lnTo>
                  <a:lnTo>
                    <a:pt x="387" y="2086"/>
                  </a:lnTo>
                  <a:lnTo>
                    <a:pt x="420" y="2113"/>
                  </a:lnTo>
                  <a:lnTo>
                    <a:pt x="453" y="2141"/>
                  </a:lnTo>
                  <a:lnTo>
                    <a:pt x="488" y="2167"/>
                  </a:lnTo>
                  <a:lnTo>
                    <a:pt x="525" y="2193"/>
                  </a:lnTo>
                  <a:lnTo>
                    <a:pt x="561" y="2219"/>
                  </a:lnTo>
                  <a:lnTo>
                    <a:pt x="600" y="2244"/>
                  </a:lnTo>
                  <a:lnTo>
                    <a:pt x="640" y="2269"/>
                  </a:lnTo>
                  <a:lnTo>
                    <a:pt x="680" y="229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77" name="Freeform 1913"/>
            <p:cNvSpPr>
              <a:spLocks/>
            </p:cNvSpPr>
            <p:nvPr/>
          </p:nvSpPr>
          <p:spPr bwMode="auto">
            <a:xfrm>
              <a:off x="4255" y="2723"/>
              <a:ext cx="117" cy="407"/>
            </a:xfrm>
            <a:custGeom>
              <a:avLst/>
              <a:gdLst>
                <a:gd name="T0" fmla="*/ 821 w 821"/>
                <a:gd name="T1" fmla="*/ 2375 h 2849"/>
                <a:gd name="T2" fmla="*/ 0 w 821"/>
                <a:gd name="T3" fmla="*/ 2849 h 2849"/>
                <a:gd name="T4" fmla="*/ 0 w 821"/>
                <a:gd name="T5" fmla="*/ 476 h 2849"/>
                <a:gd name="T6" fmla="*/ 821 w 821"/>
                <a:gd name="T7" fmla="*/ 0 h 2849"/>
                <a:gd name="T8" fmla="*/ 821 w 821"/>
                <a:gd name="T9" fmla="*/ 2375 h 28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1" h="2849">
                  <a:moveTo>
                    <a:pt x="821" y="2375"/>
                  </a:moveTo>
                  <a:lnTo>
                    <a:pt x="0" y="2849"/>
                  </a:lnTo>
                  <a:lnTo>
                    <a:pt x="0" y="476"/>
                  </a:lnTo>
                  <a:lnTo>
                    <a:pt x="821" y="0"/>
                  </a:lnTo>
                  <a:lnTo>
                    <a:pt x="821" y="237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78" name="Freeform 1914"/>
            <p:cNvSpPr>
              <a:spLocks/>
            </p:cNvSpPr>
            <p:nvPr/>
          </p:nvSpPr>
          <p:spPr bwMode="auto">
            <a:xfrm>
              <a:off x="3903" y="2927"/>
              <a:ext cx="117" cy="407"/>
            </a:xfrm>
            <a:custGeom>
              <a:avLst/>
              <a:gdLst>
                <a:gd name="T0" fmla="*/ 0 w 822"/>
                <a:gd name="T1" fmla="*/ 474 h 2848"/>
                <a:gd name="T2" fmla="*/ 822 w 822"/>
                <a:gd name="T3" fmla="*/ 0 h 2848"/>
                <a:gd name="T4" fmla="*/ 822 w 822"/>
                <a:gd name="T5" fmla="*/ 2374 h 2848"/>
                <a:gd name="T6" fmla="*/ 0 w 822"/>
                <a:gd name="T7" fmla="*/ 2848 h 2848"/>
                <a:gd name="T8" fmla="*/ 0 w 822"/>
                <a:gd name="T9" fmla="*/ 474 h 28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2" h="2848">
                  <a:moveTo>
                    <a:pt x="0" y="474"/>
                  </a:moveTo>
                  <a:lnTo>
                    <a:pt x="822" y="0"/>
                  </a:lnTo>
                  <a:lnTo>
                    <a:pt x="822" y="2374"/>
                  </a:lnTo>
                  <a:lnTo>
                    <a:pt x="0" y="2848"/>
                  </a:lnTo>
                  <a:lnTo>
                    <a:pt x="0" y="474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979" name="Line 1915"/>
            <p:cNvSpPr>
              <a:spLocks noChangeShapeType="1"/>
            </p:cNvSpPr>
            <p:nvPr/>
          </p:nvSpPr>
          <p:spPr bwMode="auto">
            <a:xfrm flipV="1">
              <a:off x="3805" y="2859"/>
              <a:ext cx="0" cy="33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blinds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9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179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9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2179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9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2179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8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2178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9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2179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8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500"/>
                                        <p:tgtEl>
                                          <p:spTgt spid="2178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9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2179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8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2" dur="500"/>
                                        <p:tgtEl>
                                          <p:spTgt spid="2178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9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2179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370" name="Group 2"/>
          <p:cNvGrpSpPr>
            <a:grpSpLocks/>
          </p:cNvGrpSpPr>
          <p:nvPr/>
        </p:nvGrpSpPr>
        <p:grpSpPr bwMode="auto">
          <a:xfrm>
            <a:off x="304800" y="1524000"/>
            <a:ext cx="1574800" cy="3851275"/>
            <a:chOff x="190" y="1470"/>
            <a:chExt cx="539" cy="1318"/>
          </a:xfrm>
        </p:grpSpPr>
        <p:sp>
          <p:nvSpPr>
            <p:cNvPr id="58371" name="Freeform 3"/>
            <p:cNvSpPr>
              <a:spLocks/>
            </p:cNvSpPr>
            <p:nvPr/>
          </p:nvSpPr>
          <p:spPr bwMode="auto">
            <a:xfrm>
              <a:off x="727" y="1649"/>
              <a:ext cx="2" cy="287"/>
            </a:xfrm>
            <a:custGeom>
              <a:avLst/>
              <a:gdLst>
                <a:gd name="T0" fmla="*/ 0 w 1"/>
                <a:gd name="T1" fmla="*/ 0 h 1737"/>
                <a:gd name="T2" fmla="*/ 0 w 1"/>
                <a:gd name="T3" fmla="*/ 1737 h 1737"/>
                <a:gd name="T4" fmla="*/ 1 w 1"/>
                <a:gd name="T5" fmla="*/ 1737 h 1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737">
                  <a:moveTo>
                    <a:pt x="0" y="0"/>
                  </a:moveTo>
                  <a:lnTo>
                    <a:pt x="0" y="1737"/>
                  </a:lnTo>
                  <a:lnTo>
                    <a:pt x="1" y="173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372" name="Freeform 4"/>
            <p:cNvSpPr>
              <a:spLocks/>
            </p:cNvSpPr>
            <p:nvPr/>
          </p:nvSpPr>
          <p:spPr bwMode="auto">
            <a:xfrm>
              <a:off x="190" y="1936"/>
              <a:ext cx="537" cy="2"/>
            </a:xfrm>
            <a:custGeom>
              <a:avLst/>
              <a:gdLst>
                <a:gd name="T0" fmla="*/ 3254 w 3254"/>
                <a:gd name="T1" fmla="*/ 0 w 3254"/>
                <a:gd name="T2" fmla="*/ 1 w 325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254">
                  <a:moveTo>
                    <a:pt x="3254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373" name="Freeform 5"/>
            <p:cNvSpPr>
              <a:spLocks/>
            </p:cNvSpPr>
            <p:nvPr/>
          </p:nvSpPr>
          <p:spPr bwMode="auto">
            <a:xfrm>
              <a:off x="190" y="1649"/>
              <a:ext cx="2" cy="287"/>
            </a:xfrm>
            <a:custGeom>
              <a:avLst/>
              <a:gdLst>
                <a:gd name="T0" fmla="*/ 0 w 1"/>
                <a:gd name="T1" fmla="*/ 1737 h 1737"/>
                <a:gd name="T2" fmla="*/ 0 w 1"/>
                <a:gd name="T3" fmla="*/ 0 h 1737"/>
                <a:gd name="T4" fmla="*/ 1 w 1"/>
                <a:gd name="T5" fmla="*/ 0 h 1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737">
                  <a:moveTo>
                    <a:pt x="0" y="1737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374" name="Freeform 6"/>
            <p:cNvSpPr>
              <a:spLocks/>
            </p:cNvSpPr>
            <p:nvPr/>
          </p:nvSpPr>
          <p:spPr bwMode="auto">
            <a:xfrm>
              <a:off x="190" y="1470"/>
              <a:ext cx="2" cy="179"/>
            </a:xfrm>
            <a:custGeom>
              <a:avLst/>
              <a:gdLst>
                <a:gd name="T0" fmla="*/ 0 w 1"/>
                <a:gd name="T1" fmla="*/ 1086 h 1086"/>
                <a:gd name="T2" fmla="*/ 0 w 1"/>
                <a:gd name="T3" fmla="*/ 0 h 1086"/>
                <a:gd name="T4" fmla="*/ 1 w 1"/>
                <a:gd name="T5" fmla="*/ 0 h 10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086">
                  <a:moveTo>
                    <a:pt x="0" y="1086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375" name="Freeform 7"/>
            <p:cNvSpPr>
              <a:spLocks/>
            </p:cNvSpPr>
            <p:nvPr/>
          </p:nvSpPr>
          <p:spPr bwMode="auto">
            <a:xfrm>
              <a:off x="370" y="1470"/>
              <a:ext cx="2" cy="179"/>
            </a:xfrm>
            <a:custGeom>
              <a:avLst/>
              <a:gdLst>
                <a:gd name="T0" fmla="*/ 0 w 1"/>
                <a:gd name="T1" fmla="*/ 0 h 1086"/>
                <a:gd name="T2" fmla="*/ 0 w 1"/>
                <a:gd name="T3" fmla="*/ 1086 h 1086"/>
                <a:gd name="T4" fmla="*/ 1 w 1"/>
                <a:gd name="T5" fmla="*/ 1086 h 10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086">
                  <a:moveTo>
                    <a:pt x="0" y="0"/>
                  </a:moveTo>
                  <a:lnTo>
                    <a:pt x="0" y="1086"/>
                  </a:lnTo>
                  <a:lnTo>
                    <a:pt x="1" y="108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376" name="Freeform 8"/>
            <p:cNvSpPr>
              <a:spLocks/>
            </p:cNvSpPr>
            <p:nvPr/>
          </p:nvSpPr>
          <p:spPr bwMode="auto">
            <a:xfrm>
              <a:off x="190" y="1649"/>
              <a:ext cx="180" cy="1"/>
            </a:xfrm>
            <a:custGeom>
              <a:avLst/>
              <a:gdLst>
                <a:gd name="T0" fmla="*/ 1085 w 1085"/>
                <a:gd name="T1" fmla="*/ 0 w 1085"/>
                <a:gd name="T2" fmla="*/ 1 w 108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085">
                  <a:moveTo>
                    <a:pt x="1085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377" name="Freeform 9"/>
            <p:cNvSpPr>
              <a:spLocks/>
            </p:cNvSpPr>
            <p:nvPr/>
          </p:nvSpPr>
          <p:spPr bwMode="auto">
            <a:xfrm>
              <a:off x="370" y="1470"/>
              <a:ext cx="179" cy="2"/>
            </a:xfrm>
            <a:custGeom>
              <a:avLst/>
              <a:gdLst>
                <a:gd name="T0" fmla="*/ 0 w 1086"/>
                <a:gd name="T1" fmla="*/ 1085 w 1086"/>
                <a:gd name="T2" fmla="*/ 1086 w 1086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086">
                  <a:moveTo>
                    <a:pt x="0" y="0"/>
                  </a:moveTo>
                  <a:lnTo>
                    <a:pt x="1085" y="0"/>
                  </a:lnTo>
                  <a:lnTo>
                    <a:pt x="1086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378" name="Freeform 10"/>
            <p:cNvSpPr>
              <a:spLocks/>
            </p:cNvSpPr>
            <p:nvPr/>
          </p:nvSpPr>
          <p:spPr bwMode="auto">
            <a:xfrm>
              <a:off x="190" y="1470"/>
              <a:ext cx="180" cy="2"/>
            </a:xfrm>
            <a:custGeom>
              <a:avLst/>
              <a:gdLst>
                <a:gd name="T0" fmla="*/ 0 w 1086"/>
                <a:gd name="T1" fmla="*/ 1085 w 1086"/>
                <a:gd name="T2" fmla="*/ 1086 w 1086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086">
                  <a:moveTo>
                    <a:pt x="0" y="0"/>
                  </a:moveTo>
                  <a:lnTo>
                    <a:pt x="1085" y="0"/>
                  </a:lnTo>
                  <a:lnTo>
                    <a:pt x="1086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379" name="Freeform 11"/>
            <p:cNvSpPr>
              <a:spLocks/>
            </p:cNvSpPr>
            <p:nvPr/>
          </p:nvSpPr>
          <p:spPr bwMode="auto">
            <a:xfrm>
              <a:off x="549" y="1470"/>
              <a:ext cx="180" cy="2"/>
            </a:xfrm>
            <a:custGeom>
              <a:avLst/>
              <a:gdLst>
                <a:gd name="T0" fmla="*/ 0 w 1085"/>
                <a:gd name="T1" fmla="*/ 1084 w 1085"/>
                <a:gd name="T2" fmla="*/ 1085 w 108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085">
                  <a:moveTo>
                    <a:pt x="0" y="0"/>
                  </a:moveTo>
                  <a:lnTo>
                    <a:pt x="1084" y="0"/>
                  </a:lnTo>
                  <a:lnTo>
                    <a:pt x="1085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380" name="Freeform 12"/>
            <p:cNvSpPr>
              <a:spLocks/>
            </p:cNvSpPr>
            <p:nvPr/>
          </p:nvSpPr>
          <p:spPr bwMode="auto">
            <a:xfrm>
              <a:off x="727" y="1470"/>
              <a:ext cx="2" cy="179"/>
            </a:xfrm>
            <a:custGeom>
              <a:avLst/>
              <a:gdLst>
                <a:gd name="T0" fmla="*/ 0 w 1"/>
                <a:gd name="T1" fmla="*/ 0 h 1086"/>
                <a:gd name="T2" fmla="*/ 0 w 1"/>
                <a:gd name="T3" fmla="*/ 1086 h 1086"/>
                <a:gd name="T4" fmla="*/ 1 w 1"/>
                <a:gd name="T5" fmla="*/ 1086 h 10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086">
                  <a:moveTo>
                    <a:pt x="0" y="0"/>
                  </a:moveTo>
                  <a:lnTo>
                    <a:pt x="0" y="1086"/>
                  </a:lnTo>
                  <a:lnTo>
                    <a:pt x="1" y="108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381" name="Freeform 13"/>
            <p:cNvSpPr>
              <a:spLocks/>
            </p:cNvSpPr>
            <p:nvPr/>
          </p:nvSpPr>
          <p:spPr bwMode="auto">
            <a:xfrm>
              <a:off x="549" y="1470"/>
              <a:ext cx="1" cy="179"/>
            </a:xfrm>
            <a:custGeom>
              <a:avLst/>
              <a:gdLst>
                <a:gd name="T0" fmla="*/ 0 w 1"/>
                <a:gd name="T1" fmla="*/ 1086 h 1086"/>
                <a:gd name="T2" fmla="*/ 0 w 1"/>
                <a:gd name="T3" fmla="*/ 0 h 1086"/>
                <a:gd name="T4" fmla="*/ 1 w 1"/>
                <a:gd name="T5" fmla="*/ 0 h 10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086">
                  <a:moveTo>
                    <a:pt x="0" y="1086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382" name="Freeform 14"/>
            <p:cNvSpPr>
              <a:spLocks/>
            </p:cNvSpPr>
            <p:nvPr/>
          </p:nvSpPr>
          <p:spPr bwMode="auto">
            <a:xfrm>
              <a:off x="549" y="1649"/>
              <a:ext cx="178" cy="1"/>
            </a:xfrm>
            <a:custGeom>
              <a:avLst/>
              <a:gdLst>
                <a:gd name="T0" fmla="*/ 1084 w 1084"/>
                <a:gd name="T1" fmla="*/ 0 w 1084"/>
                <a:gd name="T2" fmla="*/ 1 w 108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084">
                  <a:moveTo>
                    <a:pt x="1084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383" name="Freeform 15"/>
            <p:cNvSpPr>
              <a:spLocks/>
            </p:cNvSpPr>
            <p:nvPr/>
          </p:nvSpPr>
          <p:spPr bwMode="auto">
            <a:xfrm>
              <a:off x="190" y="2787"/>
              <a:ext cx="180" cy="1"/>
            </a:xfrm>
            <a:custGeom>
              <a:avLst/>
              <a:gdLst>
                <a:gd name="T0" fmla="*/ 1085 w 1085"/>
                <a:gd name="T1" fmla="*/ 0 w 1085"/>
                <a:gd name="T2" fmla="*/ 1 w 108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085">
                  <a:moveTo>
                    <a:pt x="1085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384" name="Freeform 16"/>
            <p:cNvSpPr>
              <a:spLocks/>
            </p:cNvSpPr>
            <p:nvPr/>
          </p:nvSpPr>
          <p:spPr bwMode="auto">
            <a:xfrm>
              <a:off x="190" y="2572"/>
              <a:ext cx="2" cy="215"/>
            </a:xfrm>
            <a:custGeom>
              <a:avLst/>
              <a:gdLst>
                <a:gd name="T0" fmla="*/ 0 w 1"/>
                <a:gd name="T1" fmla="*/ 1304 h 1304"/>
                <a:gd name="T2" fmla="*/ 0 w 1"/>
                <a:gd name="T3" fmla="*/ 0 h 1304"/>
                <a:gd name="T4" fmla="*/ 1 w 1"/>
                <a:gd name="T5" fmla="*/ 0 h 1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304">
                  <a:moveTo>
                    <a:pt x="0" y="1304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385" name="Freeform 17"/>
            <p:cNvSpPr>
              <a:spLocks/>
            </p:cNvSpPr>
            <p:nvPr/>
          </p:nvSpPr>
          <p:spPr bwMode="auto">
            <a:xfrm>
              <a:off x="370" y="2787"/>
              <a:ext cx="179" cy="1"/>
            </a:xfrm>
            <a:custGeom>
              <a:avLst/>
              <a:gdLst>
                <a:gd name="T0" fmla="*/ 0 w 1086"/>
                <a:gd name="T1" fmla="*/ 1085 w 1086"/>
                <a:gd name="T2" fmla="*/ 1086 w 1086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086">
                  <a:moveTo>
                    <a:pt x="0" y="0"/>
                  </a:moveTo>
                  <a:lnTo>
                    <a:pt x="1085" y="0"/>
                  </a:lnTo>
                  <a:lnTo>
                    <a:pt x="1086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386" name="Freeform 18"/>
            <p:cNvSpPr>
              <a:spLocks/>
            </p:cNvSpPr>
            <p:nvPr/>
          </p:nvSpPr>
          <p:spPr bwMode="auto">
            <a:xfrm>
              <a:off x="370" y="2572"/>
              <a:ext cx="2" cy="215"/>
            </a:xfrm>
            <a:custGeom>
              <a:avLst/>
              <a:gdLst>
                <a:gd name="T0" fmla="*/ 0 w 1"/>
                <a:gd name="T1" fmla="*/ 0 h 1304"/>
                <a:gd name="T2" fmla="*/ 0 w 1"/>
                <a:gd name="T3" fmla="*/ 1304 h 1304"/>
                <a:gd name="T4" fmla="*/ 1 w 1"/>
                <a:gd name="T5" fmla="*/ 1304 h 1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304">
                  <a:moveTo>
                    <a:pt x="0" y="0"/>
                  </a:moveTo>
                  <a:lnTo>
                    <a:pt x="0" y="1304"/>
                  </a:lnTo>
                  <a:lnTo>
                    <a:pt x="1" y="130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387" name="Freeform 19"/>
            <p:cNvSpPr>
              <a:spLocks/>
            </p:cNvSpPr>
            <p:nvPr/>
          </p:nvSpPr>
          <p:spPr bwMode="auto">
            <a:xfrm>
              <a:off x="190" y="2572"/>
              <a:ext cx="180" cy="1"/>
            </a:xfrm>
            <a:custGeom>
              <a:avLst/>
              <a:gdLst>
                <a:gd name="T0" fmla="*/ 0 w 1086"/>
                <a:gd name="T1" fmla="*/ 1085 w 1086"/>
                <a:gd name="T2" fmla="*/ 1086 w 1086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086">
                  <a:moveTo>
                    <a:pt x="0" y="0"/>
                  </a:moveTo>
                  <a:lnTo>
                    <a:pt x="1085" y="0"/>
                  </a:lnTo>
                  <a:lnTo>
                    <a:pt x="1086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388" name="Freeform 20"/>
            <p:cNvSpPr>
              <a:spLocks/>
            </p:cNvSpPr>
            <p:nvPr/>
          </p:nvSpPr>
          <p:spPr bwMode="auto">
            <a:xfrm>
              <a:off x="190" y="2320"/>
              <a:ext cx="2" cy="252"/>
            </a:xfrm>
            <a:custGeom>
              <a:avLst/>
              <a:gdLst>
                <a:gd name="T0" fmla="*/ 0 w 1"/>
                <a:gd name="T1" fmla="*/ 1520 h 1520"/>
                <a:gd name="T2" fmla="*/ 0 w 1"/>
                <a:gd name="T3" fmla="*/ 0 h 1520"/>
                <a:gd name="T4" fmla="*/ 1 w 1"/>
                <a:gd name="T5" fmla="*/ 0 h 1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520">
                  <a:moveTo>
                    <a:pt x="0" y="152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389" name="Freeform 21"/>
            <p:cNvSpPr>
              <a:spLocks/>
            </p:cNvSpPr>
            <p:nvPr/>
          </p:nvSpPr>
          <p:spPr bwMode="auto">
            <a:xfrm>
              <a:off x="190" y="2320"/>
              <a:ext cx="537" cy="2"/>
            </a:xfrm>
            <a:custGeom>
              <a:avLst/>
              <a:gdLst>
                <a:gd name="T0" fmla="*/ 3254 w 3254"/>
                <a:gd name="T1" fmla="*/ 0 w 3254"/>
                <a:gd name="T2" fmla="*/ 1 w 325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254">
                  <a:moveTo>
                    <a:pt x="3254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390" name="Freeform 22"/>
            <p:cNvSpPr>
              <a:spLocks/>
            </p:cNvSpPr>
            <p:nvPr/>
          </p:nvSpPr>
          <p:spPr bwMode="auto">
            <a:xfrm>
              <a:off x="727" y="2320"/>
              <a:ext cx="2" cy="252"/>
            </a:xfrm>
            <a:custGeom>
              <a:avLst/>
              <a:gdLst>
                <a:gd name="T0" fmla="*/ 0 w 1"/>
                <a:gd name="T1" fmla="*/ 1520 h 1520"/>
                <a:gd name="T2" fmla="*/ 0 w 1"/>
                <a:gd name="T3" fmla="*/ 0 h 1520"/>
                <a:gd name="T4" fmla="*/ 1 w 1"/>
                <a:gd name="T5" fmla="*/ 0 h 1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520">
                  <a:moveTo>
                    <a:pt x="0" y="152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391" name="Freeform 23"/>
            <p:cNvSpPr>
              <a:spLocks/>
            </p:cNvSpPr>
            <p:nvPr/>
          </p:nvSpPr>
          <p:spPr bwMode="auto">
            <a:xfrm>
              <a:off x="549" y="2572"/>
              <a:ext cx="180" cy="1"/>
            </a:xfrm>
            <a:custGeom>
              <a:avLst/>
              <a:gdLst>
                <a:gd name="T0" fmla="*/ 0 w 1085"/>
                <a:gd name="T1" fmla="*/ 1084 w 1085"/>
                <a:gd name="T2" fmla="*/ 1085 w 108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085">
                  <a:moveTo>
                    <a:pt x="0" y="0"/>
                  </a:moveTo>
                  <a:lnTo>
                    <a:pt x="1084" y="0"/>
                  </a:lnTo>
                  <a:lnTo>
                    <a:pt x="1085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392" name="Freeform 24"/>
            <p:cNvSpPr>
              <a:spLocks/>
            </p:cNvSpPr>
            <p:nvPr/>
          </p:nvSpPr>
          <p:spPr bwMode="auto">
            <a:xfrm>
              <a:off x="549" y="2572"/>
              <a:ext cx="1" cy="215"/>
            </a:xfrm>
            <a:custGeom>
              <a:avLst/>
              <a:gdLst>
                <a:gd name="T0" fmla="*/ 0 w 1"/>
                <a:gd name="T1" fmla="*/ 1304 h 1304"/>
                <a:gd name="T2" fmla="*/ 0 w 1"/>
                <a:gd name="T3" fmla="*/ 0 h 1304"/>
                <a:gd name="T4" fmla="*/ 1 w 1"/>
                <a:gd name="T5" fmla="*/ 0 h 1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304">
                  <a:moveTo>
                    <a:pt x="0" y="1304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393" name="Freeform 25"/>
            <p:cNvSpPr>
              <a:spLocks/>
            </p:cNvSpPr>
            <p:nvPr/>
          </p:nvSpPr>
          <p:spPr bwMode="auto">
            <a:xfrm>
              <a:off x="727" y="2572"/>
              <a:ext cx="2" cy="215"/>
            </a:xfrm>
            <a:custGeom>
              <a:avLst/>
              <a:gdLst>
                <a:gd name="T0" fmla="*/ 0 w 1"/>
                <a:gd name="T1" fmla="*/ 0 h 1304"/>
                <a:gd name="T2" fmla="*/ 0 w 1"/>
                <a:gd name="T3" fmla="*/ 1304 h 1304"/>
                <a:gd name="T4" fmla="*/ 1 w 1"/>
                <a:gd name="T5" fmla="*/ 1304 h 1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304">
                  <a:moveTo>
                    <a:pt x="0" y="0"/>
                  </a:moveTo>
                  <a:lnTo>
                    <a:pt x="0" y="1304"/>
                  </a:lnTo>
                  <a:lnTo>
                    <a:pt x="1" y="130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394" name="Freeform 26"/>
            <p:cNvSpPr>
              <a:spLocks/>
            </p:cNvSpPr>
            <p:nvPr/>
          </p:nvSpPr>
          <p:spPr bwMode="auto">
            <a:xfrm>
              <a:off x="549" y="2787"/>
              <a:ext cx="178" cy="1"/>
            </a:xfrm>
            <a:custGeom>
              <a:avLst/>
              <a:gdLst>
                <a:gd name="T0" fmla="*/ 1084 w 1084"/>
                <a:gd name="T1" fmla="*/ 0 w 1084"/>
                <a:gd name="T2" fmla="*/ 1 w 108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084">
                  <a:moveTo>
                    <a:pt x="1084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58541" name="Group 173"/>
          <p:cNvGrpSpPr>
            <a:grpSpLocks/>
          </p:cNvGrpSpPr>
          <p:nvPr/>
        </p:nvGrpSpPr>
        <p:grpSpPr bwMode="auto">
          <a:xfrm>
            <a:off x="4419600" y="1524000"/>
            <a:ext cx="2079625" cy="4497388"/>
            <a:chOff x="1970" y="1470"/>
            <a:chExt cx="712" cy="1540"/>
          </a:xfrm>
        </p:grpSpPr>
        <p:sp>
          <p:nvSpPr>
            <p:cNvPr id="58413" name="Freeform 45"/>
            <p:cNvSpPr>
              <a:spLocks/>
            </p:cNvSpPr>
            <p:nvPr/>
          </p:nvSpPr>
          <p:spPr bwMode="auto">
            <a:xfrm>
              <a:off x="2552" y="1649"/>
              <a:ext cx="1" cy="287"/>
            </a:xfrm>
            <a:custGeom>
              <a:avLst/>
              <a:gdLst>
                <a:gd name="T0" fmla="*/ 0 w 1"/>
                <a:gd name="T1" fmla="*/ 1737 h 1737"/>
                <a:gd name="T2" fmla="*/ 0 w 1"/>
                <a:gd name="T3" fmla="*/ 0 h 1737"/>
                <a:gd name="T4" fmla="*/ 1 w 1"/>
                <a:gd name="T5" fmla="*/ 0 h 1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737">
                  <a:moveTo>
                    <a:pt x="0" y="1737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14" name="Freeform 46"/>
            <p:cNvSpPr>
              <a:spLocks/>
            </p:cNvSpPr>
            <p:nvPr/>
          </p:nvSpPr>
          <p:spPr bwMode="auto">
            <a:xfrm>
              <a:off x="2086" y="1936"/>
              <a:ext cx="466" cy="2"/>
            </a:xfrm>
            <a:custGeom>
              <a:avLst/>
              <a:gdLst>
                <a:gd name="T0" fmla="*/ 0 w 2821"/>
                <a:gd name="T1" fmla="*/ 2820 w 2821"/>
                <a:gd name="T2" fmla="*/ 2821 w 282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821">
                  <a:moveTo>
                    <a:pt x="0" y="0"/>
                  </a:moveTo>
                  <a:lnTo>
                    <a:pt x="2820" y="0"/>
                  </a:lnTo>
                  <a:lnTo>
                    <a:pt x="2821" y="0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15" name="Freeform 47"/>
            <p:cNvSpPr>
              <a:spLocks/>
            </p:cNvSpPr>
            <p:nvPr/>
          </p:nvSpPr>
          <p:spPr bwMode="auto">
            <a:xfrm>
              <a:off x="2086" y="1470"/>
              <a:ext cx="1" cy="466"/>
            </a:xfrm>
            <a:custGeom>
              <a:avLst/>
              <a:gdLst>
                <a:gd name="T0" fmla="*/ 0 w 1"/>
                <a:gd name="T1" fmla="*/ 0 h 2823"/>
                <a:gd name="T2" fmla="*/ 0 w 1"/>
                <a:gd name="T3" fmla="*/ 2823 h 2823"/>
                <a:gd name="T4" fmla="*/ 1 w 1"/>
                <a:gd name="T5" fmla="*/ 2823 h 28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823">
                  <a:moveTo>
                    <a:pt x="0" y="0"/>
                  </a:moveTo>
                  <a:lnTo>
                    <a:pt x="0" y="2823"/>
                  </a:lnTo>
                  <a:lnTo>
                    <a:pt x="1" y="2823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16" name="Freeform 48"/>
            <p:cNvSpPr>
              <a:spLocks/>
            </p:cNvSpPr>
            <p:nvPr/>
          </p:nvSpPr>
          <p:spPr bwMode="auto">
            <a:xfrm>
              <a:off x="2086" y="1470"/>
              <a:ext cx="251" cy="2"/>
            </a:xfrm>
            <a:custGeom>
              <a:avLst/>
              <a:gdLst>
                <a:gd name="T0" fmla="*/ 1518 w 1518"/>
                <a:gd name="T1" fmla="*/ 0 w 1518"/>
                <a:gd name="T2" fmla="*/ 1 w 151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518">
                  <a:moveTo>
                    <a:pt x="1518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17" name="Freeform 49"/>
            <p:cNvSpPr>
              <a:spLocks/>
            </p:cNvSpPr>
            <p:nvPr/>
          </p:nvSpPr>
          <p:spPr bwMode="auto">
            <a:xfrm>
              <a:off x="2337" y="1470"/>
              <a:ext cx="215" cy="179"/>
            </a:xfrm>
            <a:custGeom>
              <a:avLst/>
              <a:gdLst>
                <a:gd name="T0" fmla="*/ 1302 w 1302"/>
                <a:gd name="T1" fmla="*/ 1086 h 1086"/>
                <a:gd name="T2" fmla="*/ 0 w 1302"/>
                <a:gd name="T3" fmla="*/ 0 h 1086"/>
                <a:gd name="T4" fmla="*/ 1 w 1302"/>
                <a:gd name="T5" fmla="*/ 0 h 10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02" h="1086">
                  <a:moveTo>
                    <a:pt x="1302" y="1086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18" name="Freeform 50"/>
            <p:cNvSpPr>
              <a:spLocks/>
            </p:cNvSpPr>
            <p:nvPr/>
          </p:nvSpPr>
          <p:spPr bwMode="auto">
            <a:xfrm>
              <a:off x="2337" y="1470"/>
              <a:ext cx="215" cy="2"/>
            </a:xfrm>
            <a:custGeom>
              <a:avLst/>
              <a:gdLst>
                <a:gd name="T0" fmla="*/ 1302 w 1302"/>
                <a:gd name="T1" fmla="*/ 0 w 1302"/>
                <a:gd name="T2" fmla="*/ 1 w 130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302">
                  <a:moveTo>
                    <a:pt x="1302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19" name="Freeform 51"/>
            <p:cNvSpPr>
              <a:spLocks/>
            </p:cNvSpPr>
            <p:nvPr/>
          </p:nvSpPr>
          <p:spPr bwMode="auto">
            <a:xfrm>
              <a:off x="2552" y="1470"/>
              <a:ext cx="1" cy="179"/>
            </a:xfrm>
            <a:custGeom>
              <a:avLst/>
              <a:gdLst>
                <a:gd name="T0" fmla="*/ 0 w 1"/>
                <a:gd name="T1" fmla="*/ 0 h 1086"/>
                <a:gd name="T2" fmla="*/ 0 w 1"/>
                <a:gd name="T3" fmla="*/ 1086 h 1086"/>
                <a:gd name="T4" fmla="*/ 1 w 1"/>
                <a:gd name="T5" fmla="*/ 1086 h 10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086">
                  <a:moveTo>
                    <a:pt x="0" y="0"/>
                  </a:moveTo>
                  <a:lnTo>
                    <a:pt x="0" y="1086"/>
                  </a:lnTo>
                  <a:lnTo>
                    <a:pt x="1" y="1086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20" name="Freeform 52"/>
            <p:cNvSpPr>
              <a:spLocks/>
            </p:cNvSpPr>
            <p:nvPr/>
          </p:nvSpPr>
          <p:spPr bwMode="auto">
            <a:xfrm>
              <a:off x="2681" y="2555"/>
              <a:ext cx="1" cy="235"/>
            </a:xfrm>
            <a:custGeom>
              <a:avLst/>
              <a:gdLst>
                <a:gd name="T0" fmla="*/ 0 w 1"/>
                <a:gd name="T1" fmla="*/ 0 h 1418"/>
                <a:gd name="T2" fmla="*/ 0 w 1"/>
                <a:gd name="T3" fmla="*/ 1418 h 1418"/>
                <a:gd name="T4" fmla="*/ 1 w 1"/>
                <a:gd name="T5" fmla="*/ 1418 h 1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418">
                  <a:moveTo>
                    <a:pt x="0" y="0"/>
                  </a:moveTo>
                  <a:lnTo>
                    <a:pt x="0" y="1418"/>
                  </a:lnTo>
                  <a:lnTo>
                    <a:pt x="1" y="1418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21" name="Freeform 53"/>
            <p:cNvSpPr>
              <a:spLocks/>
            </p:cNvSpPr>
            <p:nvPr/>
          </p:nvSpPr>
          <p:spPr bwMode="auto">
            <a:xfrm>
              <a:off x="2299" y="2790"/>
              <a:ext cx="382" cy="220"/>
            </a:xfrm>
            <a:custGeom>
              <a:avLst/>
              <a:gdLst>
                <a:gd name="T0" fmla="*/ 2302 w 2302"/>
                <a:gd name="T1" fmla="*/ 0 h 1330"/>
                <a:gd name="T2" fmla="*/ 0 w 2302"/>
                <a:gd name="T3" fmla="*/ 1330 h 1330"/>
                <a:gd name="T4" fmla="*/ 1 w 2302"/>
                <a:gd name="T5" fmla="*/ 1330 h 1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02" h="1330">
                  <a:moveTo>
                    <a:pt x="2302" y="0"/>
                  </a:moveTo>
                  <a:lnTo>
                    <a:pt x="0" y="1330"/>
                  </a:lnTo>
                  <a:lnTo>
                    <a:pt x="1" y="1330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22" name="Freeform 54"/>
            <p:cNvSpPr>
              <a:spLocks/>
            </p:cNvSpPr>
            <p:nvPr/>
          </p:nvSpPr>
          <p:spPr bwMode="auto">
            <a:xfrm>
              <a:off x="1970" y="2218"/>
              <a:ext cx="380" cy="220"/>
            </a:xfrm>
            <a:custGeom>
              <a:avLst/>
              <a:gdLst>
                <a:gd name="T0" fmla="*/ 2302 w 2302"/>
                <a:gd name="T1" fmla="*/ 0 h 1330"/>
                <a:gd name="T2" fmla="*/ 0 w 2302"/>
                <a:gd name="T3" fmla="*/ 1330 h 1330"/>
                <a:gd name="T4" fmla="*/ 1 w 2302"/>
                <a:gd name="T5" fmla="*/ 1330 h 1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02" h="1330">
                  <a:moveTo>
                    <a:pt x="2302" y="0"/>
                  </a:moveTo>
                  <a:lnTo>
                    <a:pt x="0" y="1330"/>
                  </a:lnTo>
                  <a:lnTo>
                    <a:pt x="1" y="1330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23" name="Freeform 55"/>
            <p:cNvSpPr>
              <a:spLocks/>
            </p:cNvSpPr>
            <p:nvPr/>
          </p:nvSpPr>
          <p:spPr bwMode="auto">
            <a:xfrm>
              <a:off x="2350" y="2218"/>
              <a:ext cx="177" cy="102"/>
            </a:xfrm>
            <a:custGeom>
              <a:avLst/>
              <a:gdLst>
                <a:gd name="T0" fmla="*/ 1074 w 1074"/>
                <a:gd name="T1" fmla="*/ 621 h 621"/>
                <a:gd name="T2" fmla="*/ 0 w 1074"/>
                <a:gd name="T3" fmla="*/ 0 h 621"/>
                <a:gd name="T4" fmla="*/ 1 w 1074"/>
                <a:gd name="T5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74" h="621">
                  <a:moveTo>
                    <a:pt x="1074" y="621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24" name="Freeform 56"/>
            <p:cNvSpPr>
              <a:spLocks/>
            </p:cNvSpPr>
            <p:nvPr/>
          </p:nvSpPr>
          <p:spPr bwMode="auto">
            <a:xfrm>
              <a:off x="2426" y="2482"/>
              <a:ext cx="127" cy="73"/>
            </a:xfrm>
            <a:custGeom>
              <a:avLst/>
              <a:gdLst>
                <a:gd name="T0" fmla="*/ 768 w 768"/>
                <a:gd name="T1" fmla="*/ 0 h 444"/>
                <a:gd name="T2" fmla="*/ 0 w 768"/>
                <a:gd name="T3" fmla="*/ 444 h 444"/>
                <a:gd name="T4" fmla="*/ 1 w 768"/>
                <a:gd name="T5" fmla="*/ 444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8" h="444">
                  <a:moveTo>
                    <a:pt x="768" y="0"/>
                  </a:moveTo>
                  <a:lnTo>
                    <a:pt x="0" y="444"/>
                  </a:lnTo>
                  <a:lnTo>
                    <a:pt x="1" y="444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25" name="Freeform 57"/>
            <p:cNvSpPr>
              <a:spLocks/>
            </p:cNvSpPr>
            <p:nvPr/>
          </p:nvSpPr>
          <p:spPr bwMode="auto">
            <a:xfrm>
              <a:off x="2299" y="2775"/>
              <a:ext cx="2" cy="235"/>
            </a:xfrm>
            <a:custGeom>
              <a:avLst/>
              <a:gdLst>
                <a:gd name="T0" fmla="*/ 0 w 1"/>
                <a:gd name="T1" fmla="*/ 1419 h 1419"/>
                <a:gd name="T2" fmla="*/ 0 w 1"/>
                <a:gd name="T3" fmla="*/ 0 h 1419"/>
                <a:gd name="T4" fmla="*/ 1 w 1"/>
                <a:gd name="T5" fmla="*/ 0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419">
                  <a:moveTo>
                    <a:pt x="0" y="1419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26" name="Freeform 58"/>
            <p:cNvSpPr>
              <a:spLocks/>
            </p:cNvSpPr>
            <p:nvPr/>
          </p:nvSpPr>
          <p:spPr bwMode="auto">
            <a:xfrm>
              <a:off x="1970" y="2820"/>
              <a:ext cx="329" cy="190"/>
            </a:xfrm>
            <a:custGeom>
              <a:avLst/>
              <a:gdLst>
                <a:gd name="T0" fmla="*/ 0 w 1996"/>
                <a:gd name="T1" fmla="*/ 0 h 1153"/>
                <a:gd name="T2" fmla="*/ 1995 w 1996"/>
                <a:gd name="T3" fmla="*/ 1153 h 1153"/>
                <a:gd name="T4" fmla="*/ 1996 w 1996"/>
                <a:gd name="T5" fmla="*/ 1153 h 1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96" h="1153">
                  <a:moveTo>
                    <a:pt x="0" y="0"/>
                  </a:moveTo>
                  <a:lnTo>
                    <a:pt x="1995" y="1153"/>
                  </a:lnTo>
                  <a:lnTo>
                    <a:pt x="1996" y="1153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27" name="Freeform 59"/>
            <p:cNvSpPr>
              <a:spLocks/>
            </p:cNvSpPr>
            <p:nvPr/>
          </p:nvSpPr>
          <p:spPr bwMode="auto">
            <a:xfrm>
              <a:off x="1970" y="2438"/>
              <a:ext cx="2" cy="382"/>
            </a:xfrm>
            <a:custGeom>
              <a:avLst/>
              <a:gdLst>
                <a:gd name="T0" fmla="*/ 0 w 1"/>
                <a:gd name="T1" fmla="*/ 0 h 2304"/>
                <a:gd name="T2" fmla="*/ 0 w 1"/>
                <a:gd name="T3" fmla="*/ 2304 h 2304"/>
                <a:gd name="T4" fmla="*/ 1 w 1"/>
                <a:gd name="T5" fmla="*/ 2304 h 2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304">
                  <a:moveTo>
                    <a:pt x="0" y="0"/>
                  </a:moveTo>
                  <a:lnTo>
                    <a:pt x="0" y="2304"/>
                  </a:lnTo>
                  <a:lnTo>
                    <a:pt x="1" y="2304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28" name="Freeform 60"/>
            <p:cNvSpPr>
              <a:spLocks/>
            </p:cNvSpPr>
            <p:nvPr/>
          </p:nvSpPr>
          <p:spPr bwMode="auto">
            <a:xfrm>
              <a:off x="1970" y="2438"/>
              <a:ext cx="177" cy="102"/>
            </a:xfrm>
            <a:custGeom>
              <a:avLst/>
              <a:gdLst>
                <a:gd name="T0" fmla="*/ 1074 w 1074"/>
                <a:gd name="T1" fmla="*/ 620 h 620"/>
                <a:gd name="T2" fmla="*/ 0 w 1074"/>
                <a:gd name="T3" fmla="*/ 0 h 620"/>
                <a:gd name="T4" fmla="*/ 1 w 1074"/>
                <a:gd name="T5" fmla="*/ 0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74" h="620">
                  <a:moveTo>
                    <a:pt x="1074" y="62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29" name="Freeform 61"/>
            <p:cNvSpPr>
              <a:spLocks/>
            </p:cNvSpPr>
            <p:nvPr/>
          </p:nvSpPr>
          <p:spPr bwMode="auto">
            <a:xfrm>
              <a:off x="2299" y="2702"/>
              <a:ext cx="127" cy="73"/>
            </a:xfrm>
            <a:custGeom>
              <a:avLst/>
              <a:gdLst>
                <a:gd name="T0" fmla="*/ 767 w 767"/>
                <a:gd name="T1" fmla="*/ 0 h 443"/>
                <a:gd name="T2" fmla="*/ 0 w 767"/>
                <a:gd name="T3" fmla="*/ 443 h 443"/>
                <a:gd name="T4" fmla="*/ 1 w 767"/>
                <a:gd name="T5" fmla="*/ 443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7" h="443">
                  <a:moveTo>
                    <a:pt x="767" y="0"/>
                  </a:moveTo>
                  <a:lnTo>
                    <a:pt x="0" y="443"/>
                  </a:lnTo>
                  <a:lnTo>
                    <a:pt x="1" y="443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30" name="Freeform 62"/>
            <p:cNvSpPr>
              <a:spLocks/>
            </p:cNvSpPr>
            <p:nvPr/>
          </p:nvSpPr>
          <p:spPr bwMode="auto">
            <a:xfrm>
              <a:off x="2147" y="2540"/>
              <a:ext cx="152" cy="235"/>
            </a:xfrm>
            <a:custGeom>
              <a:avLst/>
              <a:gdLst>
                <a:gd name="T0" fmla="*/ 921 w 921"/>
                <a:gd name="T1" fmla="*/ 1418 h 1418"/>
                <a:gd name="T2" fmla="*/ 0 w 921"/>
                <a:gd name="T3" fmla="*/ 0 h 1418"/>
                <a:gd name="T4" fmla="*/ 1 w 921"/>
                <a:gd name="T5" fmla="*/ 0 h 1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21" h="1418">
                  <a:moveTo>
                    <a:pt x="921" y="1418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31" name="Freeform 63"/>
            <p:cNvSpPr>
              <a:spLocks/>
            </p:cNvSpPr>
            <p:nvPr/>
          </p:nvSpPr>
          <p:spPr bwMode="auto">
            <a:xfrm>
              <a:off x="2147" y="2467"/>
              <a:ext cx="127" cy="73"/>
            </a:xfrm>
            <a:custGeom>
              <a:avLst/>
              <a:gdLst>
                <a:gd name="T0" fmla="*/ 0 w 769"/>
                <a:gd name="T1" fmla="*/ 443 h 443"/>
                <a:gd name="T2" fmla="*/ 768 w 769"/>
                <a:gd name="T3" fmla="*/ 0 h 443"/>
                <a:gd name="T4" fmla="*/ 769 w 769"/>
                <a:gd name="T5" fmla="*/ 0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9" h="443">
                  <a:moveTo>
                    <a:pt x="0" y="443"/>
                  </a:moveTo>
                  <a:lnTo>
                    <a:pt x="768" y="0"/>
                  </a:lnTo>
                  <a:lnTo>
                    <a:pt x="769" y="0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32" name="Freeform 64"/>
            <p:cNvSpPr>
              <a:spLocks/>
            </p:cNvSpPr>
            <p:nvPr/>
          </p:nvSpPr>
          <p:spPr bwMode="auto">
            <a:xfrm>
              <a:off x="2401" y="2320"/>
              <a:ext cx="126" cy="75"/>
            </a:xfrm>
            <a:custGeom>
              <a:avLst/>
              <a:gdLst>
                <a:gd name="T0" fmla="*/ 0 w 768"/>
                <a:gd name="T1" fmla="*/ 443 h 443"/>
                <a:gd name="T2" fmla="*/ 767 w 768"/>
                <a:gd name="T3" fmla="*/ 0 h 443"/>
                <a:gd name="T4" fmla="*/ 768 w 768"/>
                <a:gd name="T5" fmla="*/ 0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8" h="443">
                  <a:moveTo>
                    <a:pt x="0" y="443"/>
                  </a:moveTo>
                  <a:lnTo>
                    <a:pt x="767" y="0"/>
                  </a:lnTo>
                  <a:lnTo>
                    <a:pt x="768" y="0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33" name="Freeform 65"/>
            <p:cNvSpPr>
              <a:spLocks/>
            </p:cNvSpPr>
            <p:nvPr/>
          </p:nvSpPr>
          <p:spPr bwMode="auto">
            <a:xfrm>
              <a:off x="2527" y="2320"/>
              <a:ext cx="154" cy="235"/>
            </a:xfrm>
            <a:custGeom>
              <a:avLst/>
              <a:gdLst>
                <a:gd name="T0" fmla="*/ 0 w 922"/>
                <a:gd name="T1" fmla="*/ 0 h 1418"/>
                <a:gd name="T2" fmla="*/ 921 w 922"/>
                <a:gd name="T3" fmla="*/ 1418 h 1418"/>
                <a:gd name="T4" fmla="*/ 922 w 922"/>
                <a:gd name="T5" fmla="*/ 1418 h 1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22" h="1418">
                  <a:moveTo>
                    <a:pt x="0" y="0"/>
                  </a:moveTo>
                  <a:lnTo>
                    <a:pt x="921" y="1418"/>
                  </a:lnTo>
                  <a:lnTo>
                    <a:pt x="922" y="1418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34" name="Freeform 66"/>
            <p:cNvSpPr>
              <a:spLocks/>
            </p:cNvSpPr>
            <p:nvPr/>
          </p:nvSpPr>
          <p:spPr bwMode="auto">
            <a:xfrm>
              <a:off x="2553" y="2555"/>
              <a:ext cx="128" cy="73"/>
            </a:xfrm>
            <a:custGeom>
              <a:avLst/>
              <a:gdLst>
                <a:gd name="T0" fmla="*/ 767 w 767"/>
                <a:gd name="T1" fmla="*/ 0 h 443"/>
                <a:gd name="T2" fmla="*/ 0 w 767"/>
                <a:gd name="T3" fmla="*/ 443 h 443"/>
                <a:gd name="T4" fmla="*/ 1 w 767"/>
                <a:gd name="T5" fmla="*/ 443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7" h="443">
                  <a:moveTo>
                    <a:pt x="767" y="0"/>
                  </a:moveTo>
                  <a:lnTo>
                    <a:pt x="0" y="443"/>
                  </a:lnTo>
                  <a:lnTo>
                    <a:pt x="1" y="443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35" name="Freeform 67"/>
            <p:cNvSpPr>
              <a:spLocks/>
            </p:cNvSpPr>
            <p:nvPr/>
          </p:nvSpPr>
          <p:spPr bwMode="auto">
            <a:xfrm>
              <a:off x="2553" y="2482"/>
              <a:ext cx="2" cy="146"/>
            </a:xfrm>
            <a:custGeom>
              <a:avLst/>
              <a:gdLst>
                <a:gd name="T0" fmla="*/ 0 w 1"/>
                <a:gd name="T1" fmla="*/ 887 h 887"/>
                <a:gd name="T2" fmla="*/ 0 w 1"/>
                <a:gd name="T3" fmla="*/ 0 h 887"/>
                <a:gd name="T4" fmla="*/ 1 w 1"/>
                <a:gd name="T5" fmla="*/ 0 h 8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887">
                  <a:moveTo>
                    <a:pt x="0" y="887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36" name="Freeform 68"/>
            <p:cNvSpPr>
              <a:spLocks/>
            </p:cNvSpPr>
            <p:nvPr/>
          </p:nvSpPr>
          <p:spPr bwMode="auto">
            <a:xfrm>
              <a:off x="2401" y="2395"/>
              <a:ext cx="152" cy="87"/>
            </a:xfrm>
            <a:custGeom>
              <a:avLst/>
              <a:gdLst>
                <a:gd name="T0" fmla="*/ 921 w 921"/>
                <a:gd name="T1" fmla="*/ 531 h 531"/>
                <a:gd name="T2" fmla="*/ 0 w 921"/>
                <a:gd name="T3" fmla="*/ 0 h 531"/>
                <a:gd name="T4" fmla="*/ 1 w 921"/>
                <a:gd name="T5" fmla="*/ 0 h 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21" h="531">
                  <a:moveTo>
                    <a:pt x="921" y="531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37" name="Freeform 69"/>
            <p:cNvSpPr>
              <a:spLocks/>
            </p:cNvSpPr>
            <p:nvPr/>
          </p:nvSpPr>
          <p:spPr bwMode="auto">
            <a:xfrm>
              <a:off x="2274" y="2467"/>
              <a:ext cx="152" cy="88"/>
            </a:xfrm>
            <a:custGeom>
              <a:avLst/>
              <a:gdLst>
                <a:gd name="T0" fmla="*/ 920 w 920"/>
                <a:gd name="T1" fmla="*/ 532 h 532"/>
                <a:gd name="T2" fmla="*/ 0 w 920"/>
                <a:gd name="T3" fmla="*/ 0 h 532"/>
                <a:gd name="T4" fmla="*/ 1 w 920"/>
                <a:gd name="T5" fmla="*/ 0 h 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20" h="532">
                  <a:moveTo>
                    <a:pt x="920" y="532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38" name="Freeform 70"/>
            <p:cNvSpPr>
              <a:spLocks/>
            </p:cNvSpPr>
            <p:nvPr/>
          </p:nvSpPr>
          <p:spPr bwMode="auto">
            <a:xfrm>
              <a:off x="2426" y="2555"/>
              <a:ext cx="2" cy="147"/>
            </a:xfrm>
            <a:custGeom>
              <a:avLst/>
              <a:gdLst>
                <a:gd name="T0" fmla="*/ 0 w 1"/>
                <a:gd name="T1" fmla="*/ 0 h 886"/>
                <a:gd name="T2" fmla="*/ 0 w 1"/>
                <a:gd name="T3" fmla="*/ 886 h 886"/>
                <a:gd name="T4" fmla="*/ 1 w 1"/>
                <a:gd name="T5" fmla="*/ 886 h 8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886">
                  <a:moveTo>
                    <a:pt x="0" y="0"/>
                  </a:moveTo>
                  <a:lnTo>
                    <a:pt x="0" y="886"/>
                  </a:lnTo>
                  <a:lnTo>
                    <a:pt x="1" y="886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39" name="Freeform 71"/>
            <p:cNvSpPr>
              <a:spLocks/>
            </p:cNvSpPr>
            <p:nvPr/>
          </p:nvSpPr>
          <p:spPr bwMode="auto">
            <a:xfrm>
              <a:off x="2274" y="2467"/>
              <a:ext cx="152" cy="235"/>
            </a:xfrm>
            <a:custGeom>
              <a:avLst/>
              <a:gdLst>
                <a:gd name="T0" fmla="*/ 920 w 920"/>
                <a:gd name="T1" fmla="*/ 1418 h 1418"/>
                <a:gd name="T2" fmla="*/ 0 w 920"/>
                <a:gd name="T3" fmla="*/ 0 h 1418"/>
                <a:gd name="T4" fmla="*/ 1 w 920"/>
                <a:gd name="T5" fmla="*/ 0 h 1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20" h="1418">
                  <a:moveTo>
                    <a:pt x="920" y="1418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58544" name="Group 176"/>
          <p:cNvGrpSpPr>
            <a:grpSpLocks/>
          </p:cNvGrpSpPr>
          <p:nvPr/>
        </p:nvGrpSpPr>
        <p:grpSpPr bwMode="auto">
          <a:xfrm>
            <a:off x="6629400" y="1524000"/>
            <a:ext cx="2076450" cy="4495800"/>
            <a:chOff x="4857" y="1470"/>
            <a:chExt cx="711" cy="1540"/>
          </a:xfrm>
        </p:grpSpPr>
        <p:sp>
          <p:nvSpPr>
            <p:cNvPr id="58478" name="Freeform 110"/>
            <p:cNvSpPr>
              <a:spLocks/>
            </p:cNvSpPr>
            <p:nvPr/>
          </p:nvSpPr>
          <p:spPr bwMode="auto">
            <a:xfrm>
              <a:off x="4945" y="1936"/>
              <a:ext cx="466" cy="2"/>
            </a:xfrm>
            <a:custGeom>
              <a:avLst/>
              <a:gdLst>
                <a:gd name="T0" fmla="*/ 0 w 2822"/>
                <a:gd name="T1" fmla="*/ 2821 w 2822"/>
                <a:gd name="T2" fmla="*/ 2822 w 282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822">
                  <a:moveTo>
                    <a:pt x="0" y="0"/>
                  </a:moveTo>
                  <a:lnTo>
                    <a:pt x="2821" y="0"/>
                  </a:lnTo>
                  <a:lnTo>
                    <a:pt x="2822" y="0"/>
                  </a:lnTo>
                </a:path>
              </a:pathLst>
            </a:custGeom>
            <a:noFill/>
            <a:ln w="38100" cmpd="sng">
              <a:solidFill>
                <a:srgbClr val="006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79" name="Freeform 111"/>
            <p:cNvSpPr>
              <a:spLocks/>
            </p:cNvSpPr>
            <p:nvPr/>
          </p:nvSpPr>
          <p:spPr bwMode="auto">
            <a:xfrm>
              <a:off x="4945" y="1470"/>
              <a:ext cx="2" cy="466"/>
            </a:xfrm>
            <a:custGeom>
              <a:avLst/>
              <a:gdLst>
                <a:gd name="T0" fmla="*/ 0 w 1"/>
                <a:gd name="T1" fmla="*/ 0 h 2823"/>
                <a:gd name="T2" fmla="*/ 0 w 1"/>
                <a:gd name="T3" fmla="*/ 2823 h 2823"/>
                <a:gd name="T4" fmla="*/ 1 w 1"/>
                <a:gd name="T5" fmla="*/ 2823 h 28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823">
                  <a:moveTo>
                    <a:pt x="0" y="0"/>
                  </a:moveTo>
                  <a:lnTo>
                    <a:pt x="0" y="2823"/>
                  </a:lnTo>
                  <a:lnTo>
                    <a:pt x="1" y="2823"/>
                  </a:lnTo>
                </a:path>
              </a:pathLst>
            </a:custGeom>
            <a:noFill/>
            <a:ln w="38100" cmpd="sng">
              <a:solidFill>
                <a:srgbClr val="006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80" name="Freeform 112"/>
            <p:cNvSpPr>
              <a:spLocks/>
            </p:cNvSpPr>
            <p:nvPr/>
          </p:nvSpPr>
          <p:spPr bwMode="auto">
            <a:xfrm>
              <a:off x="5411" y="1649"/>
              <a:ext cx="2" cy="287"/>
            </a:xfrm>
            <a:custGeom>
              <a:avLst/>
              <a:gdLst>
                <a:gd name="T0" fmla="*/ 0 w 1"/>
                <a:gd name="T1" fmla="*/ 1737 h 1737"/>
                <a:gd name="T2" fmla="*/ 0 w 1"/>
                <a:gd name="T3" fmla="*/ 0 h 1737"/>
                <a:gd name="T4" fmla="*/ 1 w 1"/>
                <a:gd name="T5" fmla="*/ 0 h 1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737">
                  <a:moveTo>
                    <a:pt x="0" y="1737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006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81" name="Freeform 113"/>
            <p:cNvSpPr>
              <a:spLocks/>
            </p:cNvSpPr>
            <p:nvPr/>
          </p:nvSpPr>
          <p:spPr bwMode="auto">
            <a:xfrm>
              <a:off x="5199" y="1470"/>
              <a:ext cx="212" cy="179"/>
            </a:xfrm>
            <a:custGeom>
              <a:avLst/>
              <a:gdLst>
                <a:gd name="T0" fmla="*/ 0 w 1286"/>
                <a:gd name="T1" fmla="*/ 0 h 1086"/>
                <a:gd name="T2" fmla="*/ 154 w 1286"/>
                <a:gd name="T3" fmla="*/ 429 h 1086"/>
                <a:gd name="T4" fmla="*/ 444 w 1286"/>
                <a:gd name="T5" fmla="*/ 778 h 1086"/>
                <a:gd name="T6" fmla="*/ 838 w 1286"/>
                <a:gd name="T7" fmla="*/ 1007 h 1086"/>
                <a:gd name="T8" fmla="*/ 1285 w 1286"/>
                <a:gd name="T9" fmla="*/ 1086 h 1086"/>
                <a:gd name="T10" fmla="*/ 1286 w 1286"/>
                <a:gd name="T11" fmla="*/ 1086 h 10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86" h="1086">
                  <a:moveTo>
                    <a:pt x="0" y="0"/>
                  </a:moveTo>
                  <a:lnTo>
                    <a:pt x="154" y="429"/>
                  </a:lnTo>
                  <a:lnTo>
                    <a:pt x="444" y="778"/>
                  </a:lnTo>
                  <a:lnTo>
                    <a:pt x="838" y="1007"/>
                  </a:lnTo>
                  <a:lnTo>
                    <a:pt x="1285" y="1086"/>
                  </a:lnTo>
                  <a:lnTo>
                    <a:pt x="1286" y="1086"/>
                  </a:lnTo>
                </a:path>
              </a:pathLst>
            </a:custGeom>
            <a:noFill/>
            <a:ln w="38100" cmpd="sng">
              <a:solidFill>
                <a:srgbClr val="006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82" name="Freeform 114"/>
            <p:cNvSpPr>
              <a:spLocks/>
            </p:cNvSpPr>
            <p:nvPr/>
          </p:nvSpPr>
          <p:spPr bwMode="auto">
            <a:xfrm>
              <a:off x="4945" y="1470"/>
              <a:ext cx="254" cy="2"/>
            </a:xfrm>
            <a:custGeom>
              <a:avLst/>
              <a:gdLst>
                <a:gd name="T0" fmla="*/ 1536 w 1536"/>
                <a:gd name="T1" fmla="*/ 0 w 1536"/>
                <a:gd name="T2" fmla="*/ 1 w 1536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536">
                  <a:moveTo>
                    <a:pt x="1536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006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83" name="Freeform 115"/>
            <p:cNvSpPr>
              <a:spLocks/>
            </p:cNvSpPr>
            <p:nvPr/>
          </p:nvSpPr>
          <p:spPr bwMode="auto">
            <a:xfrm>
              <a:off x="5199" y="1470"/>
              <a:ext cx="212" cy="2"/>
            </a:xfrm>
            <a:custGeom>
              <a:avLst/>
              <a:gdLst>
                <a:gd name="T0" fmla="*/ 1285 w 1285"/>
                <a:gd name="T1" fmla="*/ 0 w 1285"/>
                <a:gd name="T2" fmla="*/ 2 w 128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285">
                  <a:moveTo>
                    <a:pt x="1285" y="0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38100" cmpd="sng">
              <a:solidFill>
                <a:srgbClr val="006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84" name="Freeform 116"/>
            <p:cNvSpPr>
              <a:spLocks/>
            </p:cNvSpPr>
            <p:nvPr/>
          </p:nvSpPr>
          <p:spPr bwMode="auto">
            <a:xfrm>
              <a:off x="5411" y="1470"/>
              <a:ext cx="2" cy="179"/>
            </a:xfrm>
            <a:custGeom>
              <a:avLst/>
              <a:gdLst>
                <a:gd name="T0" fmla="*/ 0 w 1"/>
                <a:gd name="T1" fmla="*/ 0 h 1086"/>
                <a:gd name="T2" fmla="*/ 0 w 1"/>
                <a:gd name="T3" fmla="*/ 1086 h 1086"/>
                <a:gd name="T4" fmla="*/ 1 w 1"/>
                <a:gd name="T5" fmla="*/ 1086 h 10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086">
                  <a:moveTo>
                    <a:pt x="0" y="0"/>
                  </a:moveTo>
                  <a:lnTo>
                    <a:pt x="0" y="1086"/>
                  </a:lnTo>
                  <a:lnTo>
                    <a:pt x="1" y="1086"/>
                  </a:lnTo>
                </a:path>
              </a:pathLst>
            </a:custGeom>
            <a:noFill/>
            <a:ln w="38100" cmpd="sng">
              <a:solidFill>
                <a:srgbClr val="006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85" name="Freeform 117"/>
            <p:cNvSpPr>
              <a:spLocks/>
            </p:cNvSpPr>
            <p:nvPr/>
          </p:nvSpPr>
          <p:spPr bwMode="auto">
            <a:xfrm>
              <a:off x="4857" y="2820"/>
              <a:ext cx="329" cy="190"/>
            </a:xfrm>
            <a:custGeom>
              <a:avLst/>
              <a:gdLst>
                <a:gd name="T0" fmla="*/ 0 w 1997"/>
                <a:gd name="T1" fmla="*/ 0 h 1153"/>
                <a:gd name="T2" fmla="*/ 1996 w 1997"/>
                <a:gd name="T3" fmla="*/ 1153 h 1153"/>
                <a:gd name="T4" fmla="*/ 1997 w 1997"/>
                <a:gd name="T5" fmla="*/ 1153 h 1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97" h="1153">
                  <a:moveTo>
                    <a:pt x="0" y="0"/>
                  </a:moveTo>
                  <a:lnTo>
                    <a:pt x="1996" y="1153"/>
                  </a:lnTo>
                  <a:lnTo>
                    <a:pt x="1997" y="1153"/>
                  </a:lnTo>
                </a:path>
              </a:pathLst>
            </a:custGeom>
            <a:noFill/>
            <a:ln w="38100" cmpd="sng">
              <a:solidFill>
                <a:srgbClr val="006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86" name="Freeform 118"/>
            <p:cNvSpPr>
              <a:spLocks/>
            </p:cNvSpPr>
            <p:nvPr/>
          </p:nvSpPr>
          <p:spPr bwMode="auto">
            <a:xfrm>
              <a:off x="4857" y="2438"/>
              <a:ext cx="2" cy="382"/>
            </a:xfrm>
            <a:custGeom>
              <a:avLst/>
              <a:gdLst>
                <a:gd name="T0" fmla="*/ 0 w 1"/>
                <a:gd name="T1" fmla="*/ 0 h 2304"/>
                <a:gd name="T2" fmla="*/ 0 w 1"/>
                <a:gd name="T3" fmla="*/ 2304 h 2304"/>
                <a:gd name="T4" fmla="*/ 1 w 1"/>
                <a:gd name="T5" fmla="*/ 2304 h 2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304">
                  <a:moveTo>
                    <a:pt x="0" y="0"/>
                  </a:moveTo>
                  <a:lnTo>
                    <a:pt x="0" y="2304"/>
                  </a:lnTo>
                  <a:lnTo>
                    <a:pt x="1" y="2304"/>
                  </a:lnTo>
                </a:path>
              </a:pathLst>
            </a:custGeom>
            <a:noFill/>
            <a:ln w="38100" cmpd="sng">
              <a:solidFill>
                <a:srgbClr val="006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87" name="Freeform 119"/>
            <p:cNvSpPr>
              <a:spLocks/>
            </p:cNvSpPr>
            <p:nvPr/>
          </p:nvSpPr>
          <p:spPr bwMode="auto">
            <a:xfrm>
              <a:off x="5566" y="2555"/>
              <a:ext cx="2" cy="235"/>
            </a:xfrm>
            <a:custGeom>
              <a:avLst/>
              <a:gdLst>
                <a:gd name="T0" fmla="*/ 0 w 1"/>
                <a:gd name="T1" fmla="*/ 0 h 1418"/>
                <a:gd name="T2" fmla="*/ 0 w 1"/>
                <a:gd name="T3" fmla="*/ 1418 h 1418"/>
                <a:gd name="T4" fmla="*/ 1 w 1"/>
                <a:gd name="T5" fmla="*/ 1418 h 1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418">
                  <a:moveTo>
                    <a:pt x="0" y="0"/>
                  </a:moveTo>
                  <a:lnTo>
                    <a:pt x="0" y="1418"/>
                  </a:lnTo>
                  <a:lnTo>
                    <a:pt x="1" y="1418"/>
                  </a:lnTo>
                </a:path>
              </a:pathLst>
            </a:custGeom>
            <a:noFill/>
            <a:ln w="38100" cmpd="sng">
              <a:solidFill>
                <a:srgbClr val="006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88" name="Freeform 120"/>
            <p:cNvSpPr>
              <a:spLocks/>
            </p:cNvSpPr>
            <p:nvPr/>
          </p:nvSpPr>
          <p:spPr bwMode="auto">
            <a:xfrm>
              <a:off x="5186" y="2790"/>
              <a:ext cx="380" cy="220"/>
            </a:xfrm>
            <a:custGeom>
              <a:avLst/>
              <a:gdLst>
                <a:gd name="T0" fmla="*/ 2300 w 2300"/>
                <a:gd name="T1" fmla="*/ 0 h 1330"/>
                <a:gd name="T2" fmla="*/ 0 w 2300"/>
                <a:gd name="T3" fmla="*/ 1330 h 1330"/>
                <a:gd name="T4" fmla="*/ 1 w 2300"/>
                <a:gd name="T5" fmla="*/ 1330 h 1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00" h="1330">
                  <a:moveTo>
                    <a:pt x="2300" y="0"/>
                  </a:moveTo>
                  <a:lnTo>
                    <a:pt x="0" y="1330"/>
                  </a:lnTo>
                  <a:lnTo>
                    <a:pt x="1" y="1330"/>
                  </a:lnTo>
                </a:path>
              </a:pathLst>
            </a:custGeom>
            <a:noFill/>
            <a:ln w="38100" cmpd="sng">
              <a:solidFill>
                <a:srgbClr val="006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89" name="Freeform 121"/>
            <p:cNvSpPr>
              <a:spLocks/>
            </p:cNvSpPr>
            <p:nvPr/>
          </p:nvSpPr>
          <p:spPr bwMode="auto">
            <a:xfrm>
              <a:off x="5186" y="2775"/>
              <a:ext cx="2" cy="235"/>
            </a:xfrm>
            <a:custGeom>
              <a:avLst/>
              <a:gdLst>
                <a:gd name="T0" fmla="*/ 0 w 1"/>
                <a:gd name="T1" fmla="*/ 1419 h 1419"/>
                <a:gd name="T2" fmla="*/ 0 w 1"/>
                <a:gd name="T3" fmla="*/ 0 h 1419"/>
                <a:gd name="T4" fmla="*/ 1 w 1"/>
                <a:gd name="T5" fmla="*/ 0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419">
                  <a:moveTo>
                    <a:pt x="0" y="1419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006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90" name="Freeform 122"/>
            <p:cNvSpPr>
              <a:spLocks/>
            </p:cNvSpPr>
            <p:nvPr/>
          </p:nvSpPr>
          <p:spPr bwMode="auto">
            <a:xfrm>
              <a:off x="5186" y="2702"/>
              <a:ext cx="127" cy="73"/>
            </a:xfrm>
            <a:custGeom>
              <a:avLst/>
              <a:gdLst>
                <a:gd name="T0" fmla="*/ 766 w 766"/>
                <a:gd name="T1" fmla="*/ 0 h 443"/>
                <a:gd name="T2" fmla="*/ 0 w 766"/>
                <a:gd name="T3" fmla="*/ 443 h 443"/>
                <a:gd name="T4" fmla="*/ 1 w 766"/>
                <a:gd name="T5" fmla="*/ 443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6" h="443">
                  <a:moveTo>
                    <a:pt x="766" y="0"/>
                  </a:moveTo>
                  <a:lnTo>
                    <a:pt x="0" y="443"/>
                  </a:lnTo>
                  <a:lnTo>
                    <a:pt x="1" y="443"/>
                  </a:lnTo>
                </a:path>
              </a:pathLst>
            </a:custGeom>
            <a:noFill/>
            <a:ln w="38100" cmpd="sng">
              <a:solidFill>
                <a:srgbClr val="006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91" name="Freeform 123"/>
            <p:cNvSpPr>
              <a:spLocks/>
            </p:cNvSpPr>
            <p:nvPr/>
          </p:nvSpPr>
          <p:spPr bwMode="auto">
            <a:xfrm>
              <a:off x="5036" y="2542"/>
              <a:ext cx="150" cy="233"/>
            </a:xfrm>
            <a:custGeom>
              <a:avLst/>
              <a:gdLst>
                <a:gd name="T0" fmla="*/ 0 w 909"/>
                <a:gd name="T1" fmla="*/ 0 h 1411"/>
                <a:gd name="T2" fmla="*/ 40 w 909"/>
                <a:gd name="T3" fmla="*/ 205 h 1411"/>
                <a:gd name="T4" fmla="*/ 107 w 909"/>
                <a:gd name="T5" fmla="*/ 413 h 1411"/>
                <a:gd name="T6" fmla="*/ 199 w 909"/>
                <a:gd name="T7" fmla="*/ 618 h 1411"/>
                <a:gd name="T8" fmla="*/ 313 w 909"/>
                <a:gd name="T9" fmla="*/ 816 h 1411"/>
                <a:gd name="T10" fmla="*/ 444 w 909"/>
                <a:gd name="T11" fmla="*/ 1000 h 1411"/>
                <a:gd name="T12" fmla="*/ 591 w 909"/>
                <a:gd name="T13" fmla="*/ 1164 h 1411"/>
                <a:gd name="T14" fmla="*/ 747 w 909"/>
                <a:gd name="T15" fmla="*/ 1303 h 1411"/>
                <a:gd name="T16" fmla="*/ 908 w 909"/>
                <a:gd name="T17" fmla="*/ 1411 h 1411"/>
                <a:gd name="T18" fmla="*/ 909 w 909"/>
                <a:gd name="T19" fmla="*/ 1411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09" h="1411">
                  <a:moveTo>
                    <a:pt x="0" y="0"/>
                  </a:moveTo>
                  <a:lnTo>
                    <a:pt x="40" y="205"/>
                  </a:lnTo>
                  <a:lnTo>
                    <a:pt x="107" y="413"/>
                  </a:lnTo>
                  <a:lnTo>
                    <a:pt x="199" y="618"/>
                  </a:lnTo>
                  <a:lnTo>
                    <a:pt x="313" y="816"/>
                  </a:lnTo>
                  <a:lnTo>
                    <a:pt x="444" y="1000"/>
                  </a:lnTo>
                  <a:lnTo>
                    <a:pt x="591" y="1164"/>
                  </a:lnTo>
                  <a:lnTo>
                    <a:pt x="747" y="1303"/>
                  </a:lnTo>
                  <a:lnTo>
                    <a:pt x="908" y="1411"/>
                  </a:lnTo>
                  <a:lnTo>
                    <a:pt x="909" y="1411"/>
                  </a:lnTo>
                </a:path>
              </a:pathLst>
            </a:custGeom>
            <a:noFill/>
            <a:ln w="38100" cmpd="sng">
              <a:solidFill>
                <a:srgbClr val="006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92" name="Freeform 124"/>
            <p:cNvSpPr>
              <a:spLocks/>
            </p:cNvSpPr>
            <p:nvPr/>
          </p:nvSpPr>
          <p:spPr bwMode="auto">
            <a:xfrm>
              <a:off x="5416" y="2322"/>
              <a:ext cx="150" cy="233"/>
            </a:xfrm>
            <a:custGeom>
              <a:avLst/>
              <a:gdLst>
                <a:gd name="T0" fmla="*/ 0 w 908"/>
                <a:gd name="T1" fmla="*/ 0 h 1411"/>
                <a:gd name="T2" fmla="*/ 41 w 908"/>
                <a:gd name="T3" fmla="*/ 204 h 1411"/>
                <a:gd name="T4" fmla="*/ 108 w 908"/>
                <a:gd name="T5" fmla="*/ 412 h 1411"/>
                <a:gd name="T6" fmla="*/ 200 w 908"/>
                <a:gd name="T7" fmla="*/ 618 h 1411"/>
                <a:gd name="T8" fmla="*/ 313 w 908"/>
                <a:gd name="T9" fmla="*/ 816 h 1411"/>
                <a:gd name="T10" fmla="*/ 445 w 908"/>
                <a:gd name="T11" fmla="*/ 1000 h 1411"/>
                <a:gd name="T12" fmla="*/ 591 w 908"/>
                <a:gd name="T13" fmla="*/ 1163 h 1411"/>
                <a:gd name="T14" fmla="*/ 747 w 908"/>
                <a:gd name="T15" fmla="*/ 1302 h 1411"/>
                <a:gd name="T16" fmla="*/ 907 w 908"/>
                <a:gd name="T17" fmla="*/ 1411 h 1411"/>
                <a:gd name="T18" fmla="*/ 908 w 908"/>
                <a:gd name="T19" fmla="*/ 1411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08" h="1411">
                  <a:moveTo>
                    <a:pt x="0" y="0"/>
                  </a:moveTo>
                  <a:lnTo>
                    <a:pt x="41" y="204"/>
                  </a:lnTo>
                  <a:lnTo>
                    <a:pt x="108" y="412"/>
                  </a:lnTo>
                  <a:lnTo>
                    <a:pt x="200" y="618"/>
                  </a:lnTo>
                  <a:lnTo>
                    <a:pt x="313" y="816"/>
                  </a:lnTo>
                  <a:lnTo>
                    <a:pt x="445" y="1000"/>
                  </a:lnTo>
                  <a:lnTo>
                    <a:pt x="591" y="1163"/>
                  </a:lnTo>
                  <a:lnTo>
                    <a:pt x="747" y="1302"/>
                  </a:lnTo>
                  <a:lnTo>
                    <a:pt x="907" y="1411"/>
                  </a:lnTo>
                  <a:lnTo>
                    <a:pt x="908" y="1411"/>
                  </a:lnTo>
                </a:path>
              </a:pathLst>
            </a:custGeom>
            <a:noFill/>
            <a:ln w="38100" cmpd="sng">
              <a:solidFill>
                <a:srgbClr val="006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93" name="Freeform 125"/>
            <p:cNvSpPr>
              <a:spLocks/>
            </p:cNvSpPr>
            <p:nvPr/>
          </p:nvSpPr>
          <p:spPr bwMode="auto">
            <a:xfrm>
              <a:off x="5439" y="2555"/>
              <a:ext cx="127" cy="73"/>
            </a:xfrm>
            <a:custGeom>
              <a:avLst/>
              <a:gdLst>
                <a:gd name="T0" fmla="*/ 766 w 766"/>
                <a:gd name="T1" fmla="*/ 0 h 443"/>
                <a:gd name="T2" fmla="*/ 0 w 766"/>
                <a:gd name="T3" fmla="*/ 443 h 443"/>
                <a:gd name="T4" fmla="*/ 1 w 766"/>
                <a:gd name="T5" fmla="*/ 443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6" h="443">
                  <a:moveTo>
                    <a:pt x="766" y="0"/>
                  </a:moveTo>
                  <a:lnTo>
                    <a:pt x="0" y="443"/>
                  </a:lnTo>
                  <a:lnTo>
                    <a:pt x="1" y="443"/>
                  </a:lnTo>
                </a:path>
              </a:pathLst>
            </a:custGeom>
            <a:noFill/>
            <a:ln w="38100" cmpd="sng">
              <a:solidFill>
                <a:srgbClr val="006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94" name="Freeform 126"/>
            <p:cNvSpPr>
              <a:spLocks/>
            </p:cNvSpPr>
            <p:nvPr/>
          </p:nvSpPr>
          <p:spPr bwMode="auto">
            <a:xfrm>
              <a:off x="5313" y="2482"/>
              <a:ext cx="126" cy="73"/>
            </a:xfrm>
            <a:custGeom>
              <a:avLst/>
              <a:gdLst>
                <a:gd name="T0" fmla="*/ 768 w 768"/>
                <a:gd name="T1" fmla="*/ 0 h 444"/>
                <a:gd name="T2" fmla="*/ 0 w 768"/>
                <a:gd name="T3" fmla="*/ 444 h 444"/>
                <a:gd name="T4" fmla="*/ 1 w 768"/>
                <a:gd name="T5" fmla="*/ 444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8" h="444">
                  <a:moveTo>
                    <a:pt x="768" y="0"/>
                  </a:moveTo>
                  <a:lnTo>
                    <a:pt x="0" y="444"/>
                  </a:lnTo>
                  <a:lnTo>
                    <a:pt x="1" y="444"/>
                  </a:lnTo>
                </a:path>
              </a:pathLst>
            </a:custGeom>
            <a:noFill/>
            <a:ln w="38100" cmpd="sng">
              <a:solidFill>
                <a:srgbClr val="006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95" name="Freeform 127"/>
            <p:cNvSpPr>
              <a:spLocks/>
            </p:cNvSpPr>
            <p:nvPr/>
          </p:nvSpPr>
          <p:spPr bwMode="auto">
            <a:xfrm>
              <a:off x="5036" y="2469"/>
              <a:ext cx="127" cy="73"/>
            </a:xfrm>
            <a:custGeom>
              <a:avLst/>
              <a:gdLst>
                <a:gd name="T0" fmla="*/ 0 w 768"/>
                <a:gd name="T1" fmla="*/ 443 h 443"/>
                <a:gd name="T2" fmla="*/ 767 w 768"/>
                <a:gd name="T3" fmla="*/ 0 h 443"/>
                <a:gd name="T4" fmla="*/ 768 w 768"/>
                <a:gd name="T5" fmla="*/ 0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8" h="443">
                  <a:moveTo>
                    <a:pt x="0" y="443"/>
                  </a:moveTo>
                  <a:lnTo>
                    <a:pt x="767" y="0"/>
                  </a:lnTo>
                  <a:lnTo>
                    <a:pt x="768" y="0"/>
                  </a:lnTo>
                </a:path>
              </a:pathLst>
            </a:custGeom>
            <a:noFill/>
            <a:ln w="38100" cmpd="sng">
              <a:solidFill>
                <a:srgbClr val="006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96" name="Freeform 128"/>
            <p:cNvSpPr>
              <a:spLocks/>
            </p:cNvSpPr>
            <p:nvPr/>
          </p:nvSpPr>
          <p:spPr bwMode="auto">
            <a:xfrm>
              <a:off x="4857" y="2438"/>
              <a:ext cx="179" cy="104"/>
            </a:xfrm>
            <a:custGeom>
              <a:avLst/>
              <a:gdLst>
                <a:gd name="T0" fmla="*/ 1088 w 1088"/>
                <a:gd name="T1" fmla="*/ 627 h 627"/>
                <a:gd name="T2" fmla="*/ 0 w 1088"/>
                <a:gd name="T3" fmla="*/ 0 h 627"/>
                <a:gd name="T4" fmla="*/ 1 w 1088"/>
                <a:gd name="T5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88" h="627">
                  <a:moveTo>
                    <a:pt x="1088" y="627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006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97" name="Freeform 129"/>
            <p:cNvSpPr>
              <a:spLocks/>
            </p:cNvSpPr>
            <p:nvPr/>
          </p:nvSpPr>
          <p:spPr bwMode="auto">
            <a:xfrm>
              <a:off x="4857" y="2218"/>
              <a:ext cx="380" cy="220"/>
            </a:xfrm>
            <a:custGeom>
              <a:avLst/>
              <a:gdLst>
                <a:gd name="T0" fmla="*/ 2302 w 2302"/>
                <a:gd name="T1" fmla="*/ 0 h 1330"/>
                <a:gd name="T2" fmla="*/ 0 w 2302"/>
                <a:gd name="T3" fmla="*/ 1330 h 1330"/>
                <a:gd name="T4" fmla="*/ 1 w 2302"/>
                <a:gd name="T5" fmla="*/ 1330 h 1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02" h="1330">
                  <a:moveTo>
                    <a:pt x="2302" y="0"/>
                  </a:moveTo>
                  <a:lnTo>
                    <a:pt x="0" y="1330"/>
                  </a:lnTo>
                  <a:lnTo>
                    <a:pt x="1" y="1330"/>
                  </a:lnTo>
                </a:path>
              </a:pathLst>
            </a:custGeom>
            <a:noFill/>
            <a:ln w="38100" cmpd="sng">
              <a:solidFill>
                <a:srgbClr val="006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98" name="Freeform 130"/>
            <p:cNvSpPr>
              <a:spLocks/>
            </p:cNvSpPr>
            <p:nvPr/>
          </p:nvSpPr>
          <p:spPr bwMode="auto">
            <a:xfrm>
              <a:off x="5237" y="2218"/>
              <a:ext cx="179" cy="104"/>
            </a:xfrm>
            <a:custGeom>
              <a:avLst/>
              <a:gdLst>
                <a:gd name="T0" fmla="*/ 1087 w 1087"/>
                <a:gd name="T1" fmla="*/ 628 h 628"/>
                <a:gd name="T2" fmla="*/ 0 w 1087"/>
                <a:gd name="T3" fmla="*/ 0 h 628"/>
                <a:gd name="T4" fmla="*/ 1 w 1087"/>
                <a:gd name="T5" fmla="*/ 0 h 6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87" h="628">
                  <a:moveTo>
                    <a:pt x="1087" y="628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006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99" name="Freeform 131"/>
            <p:cNvSpPr>
              <a:spLocks/>
            </p:cNvSpPr>
            <p:nvPr/>
          </p:nvSpPr>
          <p:spPr bwMode="auto">
            <a:xfrm>
              <a:off x="5290" y="2322"/>
              <a:ext cx="126" cy="73"/>
            </a:xfrm>
            <a:custGeom>
              <a:avLst/>
              <a:gdLst>
                <a:gd name="T0" fmla="*/ 0 w 768"/>
                <a:gd name="T1" fmla="*/ 443 h 443"/>
                <a:gd name="T2" fmla="*/ 767 w 768"/>
                <a:gd name="T3" fmla="*/ 0 h 443"/>
                <a:gd name="T4" fmla="*/ 768 w 768"/>
                <a:gd name="T5" fmla="*/ 0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8" h="443">
                  <a:moveTo>
                    <a:pt x="0" y="443"/>
                  </a:moveTo>
                  <a:lnTo>
                    <a:pt x="767" y="0"/>
                  </a:lnTo>
                  <a:lnTo>
                    <a:pt x="768" y="0"/>
                  </a:lnTo>
                </a:path>
              </a:pathLst>
            </a:custGeom>
            <a:noFill/>
            <a:ln w="38100" cmpd="sng">
              <a:solidFill>
                <a:srgbClr val="006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500" name="Freeform 132"/>
            <p:cNvSpPr>
              <a:spLocks/>
            </p:cNvSpPr>
            <p:nvPr/>
          </p:nvSpPr>
          <p:spPr bwMode="auto">
            <a:xfrm>
              <a:off x="5439" y="2482"/>
              <a:ext cx="2" cy="146"/>
            </a:xfrm>
            <a:custGeom>
              <a:avLst/>
              <a:gdLst>
                <a:gd name="T0" fmla="*/ 0 w 1"/>
                <a:gd name="T1" fmla="*/ 887 h 887"/>
                <a:gd name="T2" fmla="*/ 0 w 1"/>
                <a:gd name="T3" fmla="*/ 0 h 887"/>
                <a:gd name="T4" fmla="*/ 1 w 1"/>
                <a:gd name="T5" fmla="*/ 0 h 8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887">
                  <a:moveTo>
                    <a:pt x="0" y="887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006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501" name="Freeform 133"/>
            <p:cNvSpPr>
              <a:spLocks/>
            </p:cNvSpPr>
            <p:nvPr/>
          </p:nvSpPr>
          <p:spPr bwMode="auto">
            <a:xfrm>
              <a:off x="5290" y="2395"/>
              <a:ext cx="149" cy="87"/>
            </a:xfrm>
            <a:custGeom>
              <a:avLst/>
              <a:gdLst>
                <a:gd name="T0" fmla="*/ 908 w 908"/>
                <a:gd name="T1" fmla="*/ 524 h 524"/>
                <a:gd name="T2" fmla="*/ 0 w 908"/>
                <a:gd name="T3" fmla="*/ 0 h 524"/>
                <a:gd name="T4" fmla="*/ 1 w 908"/>
                <a:gd name="T5" fmla="*/ 0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08" h="524">
                  <a:moveTo>
                    <a:pt x="908" y="524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006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502" name="Freeform 134"/>
            <p:cNvSpPr>
              <a:spLocks/>
            </p:cNvSpPr>
            <p:nvPr/>
          </p:nvSpPr>
          <p:spPr bwMode="auto">
            <a:xfrm>
              <a:off x="5163" y="2469"/>
              <a:ext cx="150" cy="86"/>
            </a:xfrm>
            <a:custGeom>
              <a:avLst/>
              <a:gdLst>
                <a:gd name="T0" fmla="*/ 907 w 907"/>
                <a:gd name="T1" fmla="*/ 525 h 525"/>
                <a:gd name="T2" fmla="*/ 0 w 907"/>
                <a:gd name="T3" fmla="*/ 0 h 525"/>
                <a:gd name="T4" fmla="*/ 1 w 907"/>
                <a:gd name="T5" fmla="*/ 0 h 5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07" h="525">
                  <a:moveTo>
                    <a:pt x="907" y="525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006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503" name="Freeform 135"/>
            <p:cNvSpPr>
              <a:spLocks/>
            </p:cNvSpPr>
            <p:nvPr/>
          </p:nvSpPr>
          <p:spPr bwMode="auto">
            <a:xfrm>
              <a:off x="5313" y="2555"/>
              <a:ext cx="2" cy="147"/>
            </a:xfrm>
            <a:custGeom>
              <a:avLst/>
              <a:gdLst>
                <a:gd name="T0" fmla="*/ 0 w 1"/>
                <a:gd name="T1" fmla="*/ 0 h 886"/>
                <a:gd name="T2" fmla="*/ 0 w 1"/>
                <a:gd name="T3" fmla="*/ 886 h 886"/>
                <a:gd name="T4" fmla="*/ 1 w 1"/>
                <a:gd name="T5" fmla="*/ 886 h 8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886">
                  <a:moveTo>
                    <a:pt x="0" y="0"/>
                  </a:moveTo>
                  <a:lnTo>
                    <a:pt x="0" y="886"/>
                  </a:lnTo>
                  <a:lnTo>
                    <a:pt x="1" y="886"/>
                  </a:lnTo>
                </a:path>
              </a:pathLst>
            </a:custGeom>
            <a:noFill/>
            <a:ln w="38100" cmpd="sng">
              <a:solidFill>
                <a:srgbClr val="006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504" name="Freeform 136"/>
            <p:cNvSpPr>
              <a:spLocks/>
            </p:cNvSpPr>
            <p:nvPr/>
          </p:nvSpPr>
          <p:spPr bwMode="auto">
            <a:xfrm>
              <a:off x="5163" y="2469"/>
              <a:ext cx="150" cy="233"/>
            </a:xfrm>
            <a:custGeom>
              <a:avLst/>
              <a:gdLst>
                <a:gd name="T0" fmla="*/ 0 w 908"/>
                <a:gd name="T1" fmla="*/ 0 h 1411"/>
                <a:gd name="T2" fmla="*/ 41 w 908"/>
                <a:gd name="T3" fmla="*/ 205 h 1411"/>
                <a:gd name="T4" fmla="*/ 108 w 908"/>
                <a:gd name="T5" fmla="*/ 412 h 1411"/>
                <a:gd name="T6" fmla="*/ 200 w 908"/>
                <a:gd name="T7" fmla="*/ 618 h 1411"/>
                <a:gd name="T8" fmla="*/ 313 w 908"/>
                <a:gd name="T9" fmla="*/ 816 h 1411"/>
                <a:gd name="T10" fmla="*/ 445 w 908"/>
                <a:gd name="T11" fmla="*/ 1000 h 1411"/>
                <a:gd name="T12" fmla="*/ 591 w 908"/>
                <a:gd name="T13" fmla="*/ 1163 h 1411"/>
                <a:gd name="T14" fmla="*/ 747 w 908"/>
                <a:gd name="T15" fmla="*/ 1302 h 1411"/>
                <a:gd name="T16" fmla="*/ 907 w 908"/>
                <a:gd name="T17" fmla="*/ 1411 h 1411"/>
                <a:gd name="T18" fmla="*/ 908 w 908"/>
                <a:gd name="T19" fmla="*/ 1411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08" h="1411">
                  <a:moveTo>
                    <a:pt x="0" y="0"/>
                  </a:moveTo>
                  <a:lnTo>
                    <a:pt x="41" y="205"/>
                  </a:lnTo>
                  <a:lnTo>
                    <a:pt x="108" y="412"/>
                  </a:lnTo>
                  <a:lnTo>
                    <a:pt x="200" y="618"/>
                  </a:lnTo>
                  <a:lnTo>
                    <a:pt x="313" y="816"/>
                  </a:lnTo>
                  <a:lnTo>
                    <a:pt x="445" y="1000"/>
                  </a:lnTo>
                  <a:lnTo>
                    <a:pt x="591" y="1163"/>
                  </a:lnTo>
                  <a:lnTo>
                    <a:pt x="747" y="1302"/>
                  </a:lnTo>
                  <a:lnTo>
                    <a:pt x="907" y="1411"/>
                  </a:lnTo>
                  <a:lnTo>
                    <a:pt x="908" y="1411"/>
                  </a:lnTo>
                </a:path>
              </a:pathLst>
            </a:custGeom>
            <a:noFill/>
            <a:ln w="38100" cmpd="sng">
              <a:solidFill>
                <a:srgbClr val="006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58551" name="Group 183"/>
          <p:cNvGrpSpPr>
            <a:grpSpLocks/>
          </p:cNvGrpSpPr>
          <p:nvPr/>
        </p:nvGrpSpPr>
        <p:grpSpPr bwMode="auto">
          <a:xfrm>
            <a:off x="2209800" y="1524000"/>
            <a:ext cx="2082800" cy="4498975"/>
            <a:chOff x="1392" y="960"/>
            <a:chExt cx="1312" cy="2834"/>
          </a:xfrm>
        </p:grpSpPr>
        <p:grpSp>
          <p:nvGrpSpPr>
            <p:cNvPr id="58550" name="Group 182"/>
            <p:cNvGrpSpPr>
              <a:grpSpLocks/>
            </p:cNvGrpSpPr>
            <p:nvPr/>
          </p:nvGrpSpPr>
          <p:grpSpPr bwMode="auto">
            <a:xfrm>
              <a:off x="1609" y="960"/>
              <a:ext cx="859" cy="861"/>
              <a:chOff x="1609" y="960"/>
              <a:chExt cx="859" cy="861"/>
            </a:xfrm>
          </p:grpSpPr>
          <p:sp>
            <p:nvSpPr>
              <p:cNvPr id="58505" name="Freeform 137"/>
              <p:cNvSpPr>
                <a:spLocks/>
              </p:cNvSpPr>
              <p:nvPr/>
            </p:nvSpPr>
            <p:spPr bwMode="auto">
              <a:xfrm>
                <a:off x="2467" y="1289"/>
                <a:ext cx="1" cy="529"/>
              </a:xfrm>
              <a:custGeom>
                <a:avLst/>
                <a:gdLst>
                  <a:gd name="T0" fmla="*/ 0 w 1"/>
                  <a:gd name="T1" fmla="*/ 1737 h 1737"/>
                  <a:gd name="T2" fmla="*/ 0 w 1"/>
                  <a:gd name="T3" fmla="*/ 0 h 1737"/>
                  <a:gd name="T4" fmla="*/ 1 w 1"/>
                  <a:gd name="T5" fmla="*/ 0 h 17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737">
                    <a:moveTo>
                      <a:pt x="0" y="1737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06" name="Freeform 138"/>
              <p:cNvSpPr>
                <a:spLocks/>
              </p:cNvSpPr>
              <p:nvPr/>
            </p:nvSpPr>
            <p:spPr bwMode="auto">
              <a:xfrm>
                <a:off x="1609" y="1818"/>
                <a:ext cx="858" cy="3"/>
              </a:xfrm>
              <a:custGeom>
                <a:avLst/>
                <a:gdLst>
                  <a:gd name="T0" fmla="*/ 0 w 2821"/>
                  <a:gd name="T1" fmla="*/ 2820 w 2821"/>
                  <a:gd name="T2" fmla="*/ 2821 w 282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821">
                    <a:moveTo>
                      <a:pt x="0" y="0"/>
                    </a:moveTo>
                    <a:lnTo>
                      <a:pt x="2820" y="0"/>
                    </a:lnTo>
                    <a:lnTo>
                      <a:pt x="2821" y="0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07" name="Freeform 139"/>
              <p:cNvSpPr>
                <a:spLocks/>
              </p:cNvSpPr>
              <p:nvPr/>
            </p:nvSpPr>
            <p:spPr bwMode="auto">
              <a:xfrm>
                <a:off x="1609" y="960"/>
                <a:ext cx="2" cy="858"/>
              </a:xfrm>
              <a:custGeom>
                <a:avLst/>
                <a:gdLst>
                  <a:gd name="T0" fmla="*/ 0 w 1"/>
                  <a:gd name="T1" fmla="*/ 0 h 2823"/>
                  <a:gd name="T2" fmla="*/ 0 w 1"/>
                  <a:gd name="T3" fmla="*/ 2823 h 2823"/>
                  <a:gd name="T4" fmla="*/ 1 w 1"/>
                  <a:gd name="T5" fmla="*/ 2823 h 28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823">
                    <a:moveTo>
                      <a:pt x="0" y="0"/>
                    </a:moveTo>
                    <a:lnTo>
                      <a:pt x="0" y="2823"/>
                    </a:lnTo>
                    <a:lnTo>
                      <a:pt x="1" y="2823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08" name="Freeform 140"/>
              <p:cNvSpPr>
                <a:spLocks/>
              </p:cNvSpPr>
              <p:nvPr/>
            </p:nvSpPr>
            <p:spPr bwMode="auto">
              <a:xfrm>
                <a:off x="2067" y="960"/>
                <a:ext cx="4" cy="329"/>
              </a:xfrm>
              <a:custGeom>
                <a:avLst/>
                <a:gdLst>
                  <a:gd name="T0" fmla="*/ 0 w 1"/>
                  <a:gd name="T1" fmla="*/ 1086 h 1086"/>
                  <a:gd name="T2" fmla="*/ 0 w 1"/>
                  <a:gd name="T3" fmla="*/ 0 h 1086"/>
                  <a:gd name="T4" fmla="*/ 1 w 1"/>
                  <a:gd name="T5" fmla="*/ 0 h 10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086">
                    <a:moveTo>
                      <a:pt x="0" y="1086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09" name="Freeform 141"/>
              <p:cNvSpPr>
                <a:spLocks/>
              </p:cNvSpPr>
              <p:nvPr/>
            </p:nvSpPr>
            <p:spPr bwMode="auto">
              <a:xfrm>
                <a:off x="2467" y="960"/>
                <a:ext cx="1" cy="329"/>
              </a:xfrm>
              <a:custGeom>
                <a:avLst/>
                <a:gdLst>
                  <a:gd name="T0" fmla="*/ 0 w 1"/>
                  <a:gd name="T1" fmla="*/ 0 h 1086"/>
                  <a:gd name="T2" fmla="*/ 0 w 1"/>
                  <a:gd name="T3" fmla="*/ 1086 h 1086"/>
                  <a:gd name="T4" fmla="*/ 1 w 1"/>
                  <a:gd name="T5" fmla="*/ 1086 h 10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086">
                    <a:moveTo>
                      <a:pt x="0" y="0"/>
                    </a:moveTo>
                    <a:lnTo>
                      <a:pt x="0" y="1086"/>
                    </a:lnTo>
                    <a:lnTo>
                      <a:pt x="1" y="1086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10" name="Freeform 142"/>
              <p:cNvSpPr>
                <a:spLocks/>
              </p:cNvSpPr>
              <p:nvPr/>
            </p:nvSpPr>
            <p:spPr bwMode="auto">
              <a:xfrm>
                <a:off x="2067" y="1289"/>
                <a:ext cx="400" cy="2"/>
              </a:xfrm>
              <a:custGeom>
                <a:avLst/>
                <a:gdLst>
                  <a:gd name="T0" fmla="*/ 1301 w 1301"/>
                  <a:gd name="T1" fmla="*/ 0 w 1301"/>
                  <a:gd name="T2" fmla="*/ 1 w 130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301">
                    <a:moveTo>
                      <a:pt x="1301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11" name="Freeform 143"/>
              <p:cNvSpPr>
                <a:spLocks/>
              </p:cNvSpPr>
              <p:nvPr/>
            </p:nvSpPr>
            <p:spPr bwMode="auto">
              <a:xfrm>
                <a:off x="2067" y="960"/>
                <a:ext cx="400" cy="4"/>
              </a:xfrm>
              <a:custGeom>
                <a:avLst/>
                <a:gdLst>
                  <a:gd name="T0" fmla="*/ 0 w 1302"/>
                  <a:gd name="T1" fmla="*/ 1301 w 1302"/>
                  <a:gd name="T2" fmla="*/ 1302 w 130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302">
                    <a:moveTo>
                      <a:pt x="0" y="0"/>
                    </a:moveTo>
                    <a:lnTo>
                      <a:pt x="1301" y="0"/>
                    </a:lnTo>
                    <a:lnTo>
                      <a:pt x="1302" y="0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12" name="Freeform 144"/>
              <p:cNvSpPr>
                <a:spLocks/>
              </p:cNvSpPr>
              <p:nvPr/>
            </p:nvSpPr>
            <p:spPr bwMode="auto">
              <a:xfrm>
                <a:off x="1609" y="960"/>
                <a:ext cx="458" cy="4"/>
              </a:xfrm>
              <a:custGeom>
                <a:avLst/>
                <a:gdLst>
                  <a:gd name="T0" fmla="*/ 1519 w 1519"/>
                  <a:gd name="T1" fmla="*/ 0 w 1519"/>
                  <a:gd name="T2" fmla="*/ 1 w 1519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519">
                    <a:moveTo>
                      <a:pt x="1519" y="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58549" name="Group 181"/>
            <p:cNvGrpSpPr>
              <a:grpSpLocks/>
            </p:cNvGrpSpPr>
            <p:nvPr/>
          </p:nvGrpSpPr>
          <p:grpSpPr bwMode="auto">
            <a:xfrm>
              <a:off x="1392" y="2337"/>
              <a:ext cx="1312" cy="1457"/>
              <a:chOff x="1392" y="2337"/>
              <a:chExt cx="1312" cy="1457"/>
            </a:xfrm>
          </p:grpSpPr>
          <p:sp>
            <p:nvSpPr>
              <p:cNvPr id="58513" name="Freeform 145"/>
              <p:cNvSpPr>
                <a:spLocks/>
              </p:cNvSpPr>
              <p:nvPr/>
            </p:nvSpPr>
            <p:spPr bwMode="auto">
              <a:xfrm>
                <a:off x="2700" y="2957"/>
                <a:ext cx="4" cy="432"/>
              </a:xfrm>
              <a:custGeom>
                <a:avLst/>
                <a:gdLst>
                  <a:gd name="T0" fmla="*/ 0 w 1"/>
                  <a:gd name="T1" fmla="*/ 0 h 1418"/>
                  <a:gd name="T2" fmla="*/ 0 w 1"/>
                  <a:gd name="T3" fmla="*/ 1418 h 1418"/>
                  <a:gd name="T4" fmla="*/ 1 w 1"/>
                  <a:gd name="T5" fmla="*/ 1418 h 14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418">
                    <a:moveTo>
                      <a:pt x="0" y="0"/>
                    </a:moveTo>
                    <a:lnTo>
                      <a:pt x="0" y="1418"/>
                    </a:lnTo>
                    <a:lnTo>
                      <a:pt x="1" y="1418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14" name="Freeform 146"/>
              <p:cNvSpPr>
                <a:spLocks/>
              </p:cNvSpPr>
              <p:nvPr/>
            </p:nvSpPr>
            <p:spPr bwMode="auto">
              <a:xfrm>
                <a:off x="2001" y="3389"/>
                <a:ext cx="699" cy="405"/>
              </a:xfrm>
              <a:custGeom>
                <a:avLst/>
                <a:gdLst>
                  <a:gd name="T0" fmla="*/ 2301 w 2301"/>
                  <a:gd name="T1" fmla="*/ 0 h 1330"/>
                  <a:gd name="T2" fmla="*/ 0 w 2301"/>
                  <a:gd name="T3" fmla="*/ 1330 h 1330"/>
                  <a:gd name="T4" fmla="*/ 1 w 2301"/>
                  <a:gd name="T5" fmla="*/ 1330 h 13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01" h="1330">
                    <a:moveTo>
                      <a:pt x="2301" y="0"/>
                    </a:moveTo>
                    <a:lnTo>
                      <a:pt x="0" y="1330"/>
                    </a:lnTo>
                    <a:lnTo>
                      <a:pt x="1" y="1330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15" name="Freeform 147"/>
              <p:cNvSpPr>
                <a:spLocks/>
              </p:cNvSpPr>
              <p:nvPr/>
            </p:nvSpPr>
            <p:spPr bwMode="auto">
              <a:xfrm>
                <a:off x="2001" y="3362"/>
                <a:ext cx="2" cy="432"/>
              </a:xfrm>
              <a:custGeom>
                <a:avLst/>
                <a:gdLst>
                  <a:gd name="T0" fmla="*/ 0 w 1"/>
                  <a:gd name="T1" fmla="*/ 1419 h 1419"/>
                  <a:gd name="T2" fmla="*/ 0 w 1"/>
                  <a:gd name="T3" fmla="*/ 0 h 1419"/>
                  <a:gd name="T4" fmla="*/ 1 w 1"/>
                  <a:gd name="T5" fmla="*/ 0 h 14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419">
                    <a:moveTo>
                      <a:pt x="0" y="1419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16" name="Freeform 148"/>
              <p:cNvSpPr>
                <a:spLocks/>
              </p:cNvSpPr>
              <p:nvPr/>
            </p:nvSpPr>
            <p:spPr bwMode="auto">
              <a:xfrm>
                <a:off x="1392" y="3444"/>
                <a:ext cx="609" cy="350"/>
              </a:xfrm>
              <a:custGeom>
                <a:avLst/>
                <a:gdLst>
                  <a:gd name="T0" fmla="*/ 0 w 1996"/>
                  <a:gd name="T1" fmla="*/ 0 h 1153"/>
                  <a:gd name="T2" fmla="*/ 1995 w 1996"/>
                  <a:gd name="T3" fmla="*/ 1153 h 1153"/>
                  <a:gd name="T4" fmla="*/ 1996 w 1996"/>
                  <a:gd name="T5" fmla="*/ 1153 h 1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96" h="1153">
                    <a:moveTo>
                      <a:pt x="0" y="0"/>
                    </a:moveTo>
                    <a:lnTo>
                      <a:pt x="1995" y="1153"/>
                    </a:lnTo>
                    <a:lnTo>
                      <a:pt x="1996" y="1153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17" name="Freeform 149"/>
              <p:cNvSpPr>
                <a:spLocks/>
              </p:cNvSpPr>
              <p:nvPr/>
            </p:nvSpPr>
            <p:spPr bwMode="auto">
              <a:xfrm>
                <a:off x="1392" y="2741"/>
                <a:ext cx="4" cy="703"/>
              </a:xfrm>
              <a:custGeom>
                <a:avLst/>
                <a:gdLst>
                  <a:gd name="T0" fmla="*/ 0 w 1"/>
                  <a:gd name="T1" fmla="*/ 0 h 2304"/>
                  <a:gd name="T2" fmla="*/ 0 w 1"/>
                  <a:gd name="T3" fmla="*/ 2304 h 2304"/>
                  <a:gd name="T4" fmla="*/ 1 w 1"/>
                  <a:gd name="T5" fmla="*/ 2304 h 2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304">
                    <a:moveTo>
                      <a:pt x="0" y="0"/>
                    </a:moveTo>
                    <a:lnTo>
                      <a:pt x="0" y="2304"/>
                    </a:lnTo>
                    <a:lnTo>
                      <a:pt x="1" y="2304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18" name="Freeform 150"/>
              <p:cNvSpPr>
                <a:spLocks/>
              </p:cNvSpPr>
              <p:nvPr/>
            </p:nvSpPr>
            <p:spPr bwMode="auto">
              <a:xfrm>
                <a:off x="1721" y="2929"/>
                <a:ext cx="2" cy="271"/>
              </a:xfrm>
              <a:custGeom>
                <a:avLst/>
                <a:gdLst>
                  <a:gd name="T0" fmla="*/ 0 w 1"/>
                  <a:gd name="T1" fmla="*/ 886 h 886"/>
                  <a:gd name="T2" fmla="*/ 0 w 1"/>
                  <a:gd name="T3" fmla="*/ 0 h 886"/>
                  <a:gd name="T4" fmla="*/ 1 w 1"/>
                  <a:gd name="T5" fmla="*/ 0 h 8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886">
                    <a:moveTo>
                      <a:pt x="0" y="886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19" name="Freeform 151"/>
              <p:cNvSpPr>
                <a:spLocks/>
              </p:cNvSpPr>
              <p:nvPr/>
            </p:nvSpPr>
            <p:spPr bwMode="auto">
              <a:xfrm>
                <a:off x="2231" y="2957"/>
                <a:ext cx="4" cy="270"/>
              </a:xfrm>
              <a:custGeom>
                <a:avLst/>
                <a:gdLst>
                  <a:gd name="T0" fmla="*/ 0 w 1"/>
                  <a:gd name="T1" fmla="*/ 0 h 886"/>
                  <a:gd name="T2" fmla="*/ 0 w 1"/>
                  <a:gd name="T3" fmla="*/ 886 h 886"/>
                  <a:gd name="T4" fmla="*/ 1 w 1"/>
                  <a:gd name="T5" fmla="*/ 886 h 8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886">
                    <a:moveTo>
                      <a:pt x="0" y="0"/>
                    </a:moveTo>
                    <a:lnTo>
                      <a:pt x="0" y="886"/>
                    </a:lnTo>
                    <a:lnTo>
                      <a:pt x="1" y="886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20" name="Freeform 152"/>
              <p:cNvSpPr>
                <a:spLocks/>
              </p:cNvSpPr>
              <p:nvPr/>
            </p:nvSpPr>
            <p:spPr bwMode="auto">
              <a:xfrm>
                <a:off x="1951" y="2795"/>
                <a:ext cx="4" cy="272"/>
              </a:xfrm>
              <a:custGeom>
                <a:avLst/>
                <a:gdLst>
                  <a:gd name="T0" fmla="*/ 0 w 1"/>
                  <a:gd name="T1" fmla="*/ 886 h 886"/>
                  <a:gd name="T2" fmla="*/ 0 w 1"/>
                  <a:gd name="T3" fmla="*/ 0 h 886"/>
                  <a:gd name="T4" fmla="*/ 1 w 1"/>
                  <a:gd name="T5" fmla="*/ 0 h 8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886">
                    <a:moveTo>
                      <a:pt x="0" y="886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21" name="Freeform 153"/>
              <p:cNvSpPr>
                <a:spLocks/>
              </p:cNvSpPr>
              <p:nvPr/>
            </p:nvSpPr>
            <p:spPr bwMode="auto">
              <a:xfrm>
                <a:off x="1951" y="3067"/>
                <a:ext cx="280" cy="160"/>
              </a:xfrm>
              <a:custGeom>
                <a:avLst/>
                <a:gdLst>
                  <a:gd name="T0" fmla="*/ 920 w 920"/>
                  <a:gd name="T1" fmla="*/ 532 h 532"/>
                  <a:gd name="T2" fmla="*/ 0 w 920"/>
                  <a:gd name="T3" fmla="*/ 0 h 532"/>
                  <a:gd name="T4" fmla="*/ 1 w 920"/>
                  <a:gd name="T5" fmla="*/ 0 h 5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20" h="532">
                    <a:moveTo>
                      <a:pt x="920" y="532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22" name="Freeform 154"/>
              <p:cNvSpPr>
                <a:spLocks/>
              </p:cNvSpPr>
              <p:nvPr/>
            </p:nvSpPr>
            <p:spPr bwMode="auto">
              <a:xfrm>
                <a:off x="2001" y="3227"/>
                <a:ext cx="230" cy="135"/>
              </a:xfrm>
              <a:custGeom>
                <a:avLst/>
                <a:gdLst>
                  <a:gd name="T0" fmla="*/ 767 w 767"/>
                  <a:gd name="T1" fmla="*/ 0 h 443"/>
                  <a:gd name="T2" fmla="*/ 0 w 767"/>
                  <a:gd name="T3" fmla="*/ 443 h 443"/>
                  <a:gd name="T4" fmla="*/ 1 w 767"/>
                  <a:gd name="T5" fmla="*/ 443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67" h="443">
                    <a:moveTo>
                      <a:pt x="767" y="0"/>
                    </a:moveTo>
                    <a:lnTo>
                      <a:pt x="0" y="443"/>
                    </a:lnTo>
                    <a:lnTo>
                      <a:pt x="1" y="443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23" name="Freeform 155"/>
              <p:cNvSpPr>
                <a:spLocks/>
              </p:cNvSpPr>
              <p:nvPr/>
            </p:nvSpPr>
            <p:spPr bwMode="auto">
              <a:xfrm>
                <a:off x="1721" y="3200"/>
                <a:ext cx="280" cy="162"/>
              </a:xfrm>
              <a:custGeom>
                <a:avLst/>
                <a:gdLst>
                  <a:gd name="T0" fmla="*/ 921 w 921"/>
                  <a:gd name="T1" fmla="*/ 532 h 532"/>
                  <a:gd name="T2" fmla="*/ 0 w 921"/>
                  <a:gd name="T3" fmla="*/ 0 h 532"/>
                  <a:gd name="T4" fmla="*/ 1 w 921"/>
                  <a:gd name="T5" fmla="*/ 0 h 5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21" h="532">
                    <a:moveTo>
                      <a:pt x="921" y="532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24" name="Freeform 156"/>
              <p:cNvSpPr>
                <a:spLocks/>
              </p:cNvSpPr>
              <p:nvPr/>
            </p:nvSpPr>
            <p:spPr bwMode="auto">
              <a:xfrm>
                <a:off x="1721" y="3067"/>
                <a:ext cx="230" cy="133"/>
              </a:xfrm>
              <a:custGeom>
                <a:avLst/>
                <a:gdLst>
                  <a:gd name="T0" fmla="*/ 0 w 769"/>
                  <a:gd name="T1" fmla="*/ 443 h 443"/>
                  <a:gd name="T2" fmla="*/ 768 w 769"/>
                  <a:gd name="T3" fmla="*/ 0 h 443"/>
                  <a:gd name="T4" fmla="*/ 769 w 769"/>
                  <a:gd name="T5" fmla="*/ 0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69" h="443">
                    <a:moveTo>
                      <a:pt x="0" y="443"/>
                    </a:moveTo>
                    <a:lnTo>
                      <a:pt x="768" y="0"/>
                    </a:lnTo>
                    <a:lnTo>
                      <a:pt x="769" y="0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25" name="Freeform 157"/>
              <p:cNvSpPr>
                <a:spLocks/>
              </p:cNvSpPr>
              <p:nvPr/>
            </p:nvSpPr>
            <p:spPr bwMode="auto">
              <a:xfrm>
                <a:off x="2231" y="2822"/>
                <a:ext cx="236" cy="135"/>
              </a:xfrm>
              <a:custGeom>
                <a:avLst/>
                <a:gdLst>
                  <a:gd name="T0" fmla="*/ 0 w 768"/>
                  <a:gd name="T1" fmla="*/ 444 h 444"/>
                  <a:gd name="T2" fmla="*/ 767 w 768"/>
                  <a:gd name="T3" fmla="*/ 0 h 444"/>
                  <a:gd name="T4" fmla="*/ 768 w 768"/>
                  <a:gd name="T5" fmla="*/ 0 h 4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68" h="444">
                    <a:moveTo>
                      <a:pt x="0" y="444"/>
                    </a:moveTo>
                    <a:lnTo>
                      <a:pt x="767" y="0"/>
                    </a:lnTo>
                    <a:lnTo>
                      <a:pt x="768" y="0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26" name="Freeform 158"/>
              <p:cNvSpPr>
                <a:spLocks/>
              </p:cNvSpPr>
              <p:nvPr/>
            </p:nvSpPr>
            <p:spPr bwMode="auto">
              <a:xfrm>
                <a:off x="1951" y="2795"/>
                <a:ext cx="284" cy="162"/>
              </a:xfrm>
              <a:custGeom>
                <a:avLst/>
                <a:gdLst>
                  <a:gd name="T0" fmla="*/ 0 w 921"/>
                  <a:gd name="T1" fmla="*/ 0 h 532"/>
                  <a:gd name="T2" fmla="*/ 920 w 921"/>
                  <a:gd name="T3" fmla="*/ 532 h 532"/>
                  <a:gd name="T4" fmla="*/ 921 w 921"/>
                  <a:gd name="T5" fmla="*/ 532 h 5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21" h="532">
                    <a:moveTo>
                      <a:pt x="0" y="0"/>
                    </a:moveTo>
                    <a:lnTo>
                      <a:pt x="920" y="532"/>
                    </a:lnTo>
                    <a:lnTo>
                      <a:pt x="921" y="532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27" name="Freeform 159"/>
              <p:cNvSpPr>
                <a:spLocks/>
              </p:cNvSpPr>
              <p:nvPr/>
            </p:nvSpPr>
            <p:spPr bwMode="auto">
              <a:xfrm>
                <a:off x="1721" y="2795"/>
                <a:ext cx="230" cy="134"/>
              </a:xfrm>
              <a:custGeom>
                <a:avLst/>
                <a:gdLst>
                  <a:gd name="T0" fmla="*/ 0 w 769"/>
                  <a:gd name="T1" fmla="*/ 443 h 443"/>
                  <a:gd name="T2" fmla="*/ 768 w 769"/>
                  <a:gd name="T3" fmla="*/ 0 h 443"/>
                  <a:gd name="T4" fmla="*/ 769 w 769"/>
                  <a:gd name="T5" fmla="*/ 0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69" h="443">
                    <a:moveTo>
                      <a:pt x="0" y="443"/>
                    </a:moveTo>
                    <a:lnTo>
                      <a:pt x="768" y="0"/>
                    </a:lnTo>
                    <a:lnTo>
                      <a:pt x="769" y="0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28" name="Freeform 160"/>
              <p:cNvSpPr>
                <a:spLocks/>
              </p:cNvSpPr>
              <p:nvPr/>
            </p:nvSpPr>
            <p:spPr bwMode="auto">
              <a:xfrm>
                <a:off x="1392" y="2741"/>
                <a:ext cx="329" cy="188"/>
              </a:xfrm>
              <a:custGeom>
                <a:avLst/>
                <a:gdLst>
                  <a:gd name="T0" fmla="*/ 1074 w 1074"/>
                  <a:gd name="T1" fmla="*/ 620 h 620"/>
                  <a:gd name="T2" fmla="*/ 0 w 1074"/>
                  <a:gd name="T3" fmla="*/ 0 h 620"/>
                  <a:gd name="T4" fmla="*/ 1 w 1074"/>
                  <a:gd name="T5" fmla="*/ 0 h 6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74" h="620">
                    <a:moveTo>
                      <a:pt x="1074" y="62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29" name="Freeform 161"/>
              <p:cNvSpPr>
                <a:spLocks/>
              </p:cNvSpPr>
              <p:nvPr/>
            </p:nvSpPr>
            <p:spPr bwMode="auto">
              <a:xfrm>
                <a:off x="1392" y="2337"/>
                <a:ext cx="699" cy="404"/>
              </a:xfrm>
              <a:custGeom>
                <a:avLst/>
                <a:gdLst>
                  <a:gd name="T0" fmla="*/ 2302 w 2302"/>
                  <a:gd name="T1" fmla="*/ 0 h 1330"/>
                  <a:gd name="T2" fmla="*/ 0 w 2302"/>
                  <a:gd name="T3" fmla="*/ 1330 h 1330"/>
                  <a:gd name="T4" fmla="*/ 1 w 2302"/>
                  <a:gd name="T5" fmla="*/ 1330 h 13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02" h="1330">
                    <a:moveTo>
                      <a:pt x="2302" y="0"/>
                    </a:moveTo>
                    <a:lnTo>
                      <a:pt x="0" y="1330"/>
                    </a:lnTo>
                    <a:lnTo>
                      <a:pt x="1" y="1330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30" name="Freeform 162"/>
              <p:cNvSpPr>
                <a:spLocks/>
              </p:cNvSpPr>
              <p:nvPr/>
            </p:nvSpPr>
            <p:spPr bwMode="auto">
              <a:xfrm>
                <a:off x="2091" y="2337"/>
                <a:ext cx="330" cy="187"/>
              </a:xfrm>
              <a:custGeom>
                <a:avLst/>
                <a:gdLst>
                  <a:gd name="T0" fmla="*/ 1074 w 1074"/>
                  <a:gd name="T1" fmla="*/ 621 h 621"/>
                  <a:gd name="T2" fmla="*/ 0 w 1074"/>
                  <a:gd name="T3" fmla="*/ 0 h 621"/>
                  <a:gd name="T4" fmla="*/ 1 w 1074"/>
                  <a:gd name="T5" fmla="*/ 0 h 6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74" h="621">
                    <a:moveTo>
                      <a:pt x="1074" y="621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31" name="Freeform 163"/>
              <p:cNvSpPr>
                <a:spLocks/>
              </p:cNvSpPr>
              <p:nvPr/>
            </p:nvSpPr>
            <p:spPr bwMode="auto">
              <a:xfrm>
                <a:off x="2187" y="2524"/>
                <a:ext cx="234" cy="138"/>
              </a:xfrm>
              <a:custGeom>
                <a:avLst/>
                <a:gdLst>
                  <a:gd name="T0" fmla="*/ 0 w 769"/>
                  <a:gd name="T1" fmla="*/ 443 h 443"/>
                  <a:gd name="T2" fmla="*/ 768 w 769"/>
                  <a:gd name="T3" fmla="*/ 0 h 443"/>
                  <a:gd name="T4" fmla="*/ 769 w 769"/>
                  <a:gd name="T5" fmla="*/ 0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69" h="443">
                    <a:moveTo>
                      <a:pt x="0" y="443"/>
                    </a:moveTo>
                    <a:lnTo>
                      <a:pt x="768" y="0"/>
                    </a:lnTo>
                    <a:lnTo>
                      <a:pt x="769" y="0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32" name="Freeform 164"/>
              <p:cNvSpPr>
                <a:spLocks/>
              </p:cNvSpPr>
              <p:nvPr/>
            </p:nvSpPr>
            <p:spPr bwMode="auto">
              <a:xfrm>
                <a:off x="2421" y="2524"/>
                <a:ext cx="3" cy="271"/>
              </a:xfrm>
              <a:custGeom>
                <a:avLst/>
                <a:gdLst>
                  <a:gd name="T0" fmla="*/ 0 w 1"/>
                  <a:gd name="T1" fmla="*/ 0 h 886"/>
                  <a:gd name="T2" fmla="*/ 0 w 1"/>
                  <a:gd name="T3" fmla="*/ 886 h 886"/>
                  <a:gd name="T4" fmla="*/ 1 w 1"/>
                  <a:gd name="T5" fmla="*/ 886 h 8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886">
                    <a:moveTo>
                      <a:pt x="0" y="0"/>
                    </a:moveTo>
                    <a:lnTo>
                      <a:pt x="0" y="886"/>
                    </a:lnTo>
                    <a:lnTo>
                      <a:pt x="1" y="886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33" name="Freeform 165"/>
              <p:cNvSpPr>
                <a:spLocks/>
              </p:cNvSpPr>
              <p:nvPr/>
            </p:nvSpPr>
            <p:spPr bwMode="auto">
              <a:xfrm>
                <a:off x="2467" y="2822"/>
                <a:ext cx="1" cy="269"/>
              </a:xfrm>
              <a:custGeom>
                <a:avLst/>
                <a:gdLst>
                  <a:gd name="T0" fmla="*/ 0 w 1"/>
                  <a:gd name="T1" fmla="*/ 887 h 887"/>
                  <a:gd name="T2" fmla="*/ 0 w 1"/>
                  <a:gd name="T3" fmla="*/ 0 h 887"/>
                  <a:gd name="T4" fmla="*/ 1 w 1"/>
                  <a:gd name="T5" fmla="*/ 0 h 8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887">
                    <a:moveTo>
                      <a:pt x="0" y="887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34" name="Freeform 166"/>
              <p:cNvSpPr>
                <a:spLocks/>
              </p:cNvSpPr>
              <p:nvPr/>
            </p:nvSpPr>
            <p:spPr bwMode="auto">
              <a:xfrm>
                <a:off x="2187" y="2662"/>
                <a:ext cx="280" cy="160"/>
              </a:xfrm>
              <a:custGeom>
                <a:avLst/>
                <a:gdLst>
                  <a:gd name="T0" fmla="*/ 921 w 921"/>
                  <a:gd name="T1" fmla="*/ 531 h 531"/>
                  <a:gd name="T2" fmla="*/ 0 w 921"/>
                  <a:gd name="T3" fmla="*/ 0 h 531"/>
                  <a:gd name="T4" fmla="*/ 1 w 921"/>
                  <a:gd name="T5" fmla="*/ 0 h 5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21" h="531">
                    <a:moveTo>
                      <a:pt x="921" y="531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35" name="Freeform 167"/>
              <p:cNvSpPr>
                <a:spLocks/>
              </p:cNvSpPr>
              <p:nvPr/>
            </p:nvSpPr>
            <p:spPr bwMode="auto">
              <a:xfrm>
                <a:off x="2467" y="2822"/>
                <a:ext cx="233" cy="135"/>
              </a:xfrm>
              <a:custGeom>
                <a:avLst/>
                <a:gdLst>
                  <a:gd name="T0" fmla="*/ 0 w 768"/>
                  <a:gd name="T1" fmla="*/ 0 h 444"/>
                  <a:gd name="T2" fmla="*/ 767 w 768"/>
                  <a:gd name="T3" fmla="*/ 444 h 444"/>
                  <a:gd name="T4" fmla="*/ 768 w 768"/>
                  <a:gd name="T5" fmla="*/ 444 h 4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68" h="444">
                    <a:moveTo>
                      <a:pt x="0" y="0"/>
                    </a:moveTo>
                    <a:lnTo>
                      <a:pt x="767" y="444"/>
                    </a:lnTo>
                    <a:lnTo>
                      <a:pt x="768" y="444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36" name="Freeform 168"/>
              <p:cNvSpPr>
                <a:spLocks/>
              </p:cNvSpPr>
              <p:nvPr/>
            </p:nvSpPr>
            <p:spPr bwMode="auto">
              <a:xfrm>
                <a:off x="2467" y="2957"/>
                <a:ext cx="233" cy="134"/>
              </a:xfrm>
              <a:custGeom>
                <a:avLst/>
                <a:gdLst>
                  <a:gd name="T0" fmla="*/ 767 w 767"/>
                  <a:gd name="T1" fmla="*/ 0 h 443"/>
                  <a:gd name="T2" fmla="*/ 0 w 767"/>
                  <a:gd name="T3" fmla="*/ 443 h 443"/>
                  <a:gd name="T4" fmla="*/ 1 w 767"/>
                  <a:gd name="T5" fmla="*/ 443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67" h="443">
                    <a:moveTo>
                      <a:pt x="767" y="0"/>
                    </a:moveTo>
                    <a:lnTo>
                      <a:pt x="0" y="443"/>
                    </a:lnTo>
                    <a:lnTo>
                      <a:pt x="1" y="443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58548" name="Text Box 180"/>
          <p:cNvSpPr txBox="1">
            <a:spLocks noChangeArrowheads="1"/>
          </p:cNvSpPr>
          <p:nvPr/>
        </p:nvSpPr>
        <p:spPr bwMode="auto">
          <a:xfrm>
            <a:off x="0" y="0"/>
            <a:ext cx="2124075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l" eaLnBrk="1" hangingPunct="1"/>
            <a:r>
              <a:rPr lang="zh-CN" altLang="en-US" sz="40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40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3</a:t>
            </a:r>
            <a:r>
              <a:rPr lang="zh-CN" altLang="en-US" sz="40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：</a:t>
            </a:r>
            <a:endParaRPr lang="zh-CN" altLang="en-US" sz="4000">
              <a:solidFill>
                <a:srgbClr val="FF3300"/>
              </a:solidFill>
              <a:effectLst/>
              <a:latin typeface="黑体" pitchFamily="2" charset="-122"/>
              <a:ea typeface="黑体" pitchFamily="2" charset="-122"/>
            </a:endParaRPr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5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85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5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85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85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85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85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930" name="Text Box 2"/>
          <p:cNvSpPr txBox="1">
            <a:spLocks noChangeArrowheads="1"/>
          </p:cNvSpPr>
          <p:nvPr/>
        </p:nvSpPr>
        <p:spPr bwMode="auto">
          <a:xfrm>
            <a:off x="0" y="0"/>
            <a:ext cx="4195763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 eaLnBrk="1" hangingPunct="1">
              <a:spcBef>
                <a:spcPct val="50000"/>
              </a:spcBef>
            </a:pPr>
            <a:r>
              <a:rPr lang="zh-CN" altLang="en-US" sz="4000" b="1">
                <a:solidFill>
                  <a:srgbClr val="FF3300"/>
                </a:solidFill>
                <a:effectLst/>
                <a:ea typeface="黑体" pitchFamily="2" charset="-122"/>
              </a:rPr>
              <a:t>思考题</a:t>
            </a:r>
          </a:p>
        </p:txBody>
      </p:sp>
      <p:grpSp>
        <p:nvGrpSpPr>
          <p:cNvPr id="125353" name="Group 425"/>
          <p:cNvGrpSpPr>
            <a:grpSpLocks/>
          </p:cNvGrpSpPr>
          <p:nvPr/>
        </p:nvGrpSpPr>
        <p:grpSpPr bwMode="auto">
          <a:xfrm>
            <a:off x="179388" y="1084263"/>
            <a:ext cx="2632075" cy="5584825"/>
            <a:chOff x="113" y="683"/>
            <a:chExt cx="1658" cy="3518"/>
          </a:xfrm>
        </p:grpSpPr>
        <p:sp>
          <p:nvSpPr>
            <p:cNvPr id="125262" name="Line 334"/>
            <p:cNvSpPr>
              <a:spLocks noChangeShapeType="1"/>
            </p:cNvSpPr>
            <p:nvPr/>
          </p:nvSpPr>
          <p:spPr bwMode="auto">
            <a:xfrm>
              <a:off x="941" y="683"/>
              <a:ext cx="0" cy="2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263" name="Line 335"/>
            <p:cNvSpPr>
              <a:spLocks noChangeShapeType="1"/>
            </p:cNvSpPr>
            <p:nvPr/>
          </p:nvSpPr>
          <p:spPr bwMode="auto">
            <a:xfrm>
              <a:off x="941" y="953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264" name="Line 336"/>
            <p:cNvSpPr>
              <a:spLocks noChangeShapeType="1"/>
            </p:cNvSpPr>
            <p:nvPr/>
          </p:nvSpPr>
          <p:spPr bwMode="auto">
            <a:xfrm>
              <a:off x="941" y="1031"/>
              <a:ext cx="0" cy="2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265" name="Line 337"/>
            <p:cNvSpPr>
              <a:spLocks noChangeShapeType="1"/>
            </p:cNvSpPr>
            <p:nvPr/>
          </p:nvSpPr>
          <p:spPr bwMode="auto">
            <a:xfrm>
              <a:off x="941" y="1293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266" name="Line 338"/>
            <p:cNvSpPr>
              <a:spLocks noChangeShapeType="1"/>
            </p:cNvSpPr>
            <p:nvPr/>
          </p:nvSpPr>
          <p:spPr bwMode="auto">
            <a:xfrm>
              <a:off x="941" y="1372"/>
              <a:ext cx="0" cy="2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267" name="Line 339"/>
            <p:cNvSpPr>
              <a:spLocks noChangeShapeType="1"/>
            </p:cNvSpPr>
            <p:nvPr/>
          </p:nvSpPr>
          <p:spPr bwMode="auto">
            <a:xfrm>
              <a:off x="941" y="1634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268" name="Line 340"/>
            <p:cNvSpPr>
              <a:spLocks noChangeShapeType="1"/>
            </p:cNvSpPr>
            <p:nvPr/>
          </p:nvSpPr>
          <p:spPr bwMode="auto">
            <a:xfrm>
              <a:off x="941" y="1712"/>
              <a:ext cx="0" cy="2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269" name="Line 341"/>
            <p:cNvSpPr>
              <a:spLocks noChangeShapeType="1"/>
            </p:cNvSpPr>
            <p:nvPr/>
          </p:nvSpPr>
          <p:spPr bwMode="auto">
            <a:xfrm>
              <a:off x="941" y="1974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270" name="Line 342"/>
            <p:cNvSpPr>
              <a:spLocks noChangeShapeType="1"/>
            </p:cNvSpPr>
            <p:nvPr/>
          </p:nvSpPr>
          <p:spPr bwMode="auto">
            <a:xfrm>
              <a:off x="941" y="2053"/>
              <a:ext cx="0" cy="2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271" name="Line 343"/>
            <p:cNvSpPr>
              <a:spLocks noChangeShapeType="1"/>
            </p:cNvSpPr>
            <p:nvPr/>
          </p:nvSpPr>
          <p:spPr bwMode="auto">
            <a:xfrm>
              <a:off x="113" y="1477"/>
              <a:ext cx="24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272" name="Line 344"/>
            <p:cNvSpPr>
              <a:spLocks noChangeShapeType="1"/>
            </p:cNvSpPr>
            <p:nvPr/>
          </p:nvSpPr>
          <p:spPr bwMode="auto">
            <a:xfrm>
              <a:off x="399" y="1477"/>
              <a:ext cx="3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273" name="Line 345"/>
            <p:cNvSpPr>
              <a:spLocks noChangeShapeType="1"/>
            </p:cNvSpPr>
            <p:nvPr/>
          </p:nvSpPr>
          <p:spPr bwMode="auto">
            <a:xfrm>
              <a:off x="477" y="1477"/>
              <a:ext cx="2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274" name="Line 346"/>
            <p:cNvSpPr>
              <a:spLocks noChangeShapeType="1"/>
            </p:cNvSpPr>
            <p:nvPr/>
          </p:nvSpPr>
          <p:spPr bwMode="auto">
            <a:xfrm>
              <a:off x="739" y="1477"/>
              <a:ext cx="3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275" name="Line 347"/>
            <p:cNvSpPr>
              <a:spLocks noChangeShapeType="1"/>
            </p:cNvSpPr>
            <p:nvPr/>
          </p:nvSpPr>
          <p:spPr bwMode="auto">
            <a:xfrm>
              <a:off x="818" y="1477"/>
              <a:ext cx="2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276" name="Line 348"/>
            <p:cNvSpPr>
              <a:spLocks noChangeShapeType="1"/>
            </p:cNvSpPr>
            <p:nvPr/>
          </p:nvSpPr>
          <p:spPr bwMode="auto">
            <a:xfrm>
              <a:off x="1080" y="1477"/>
              <a:ext cx="3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277" name="Line 349"/>
            <p:cNvSpPr>
              <a:spLocks noChangeShapeType="1"/>
            </p:cNvSpPr>
            <p:nvPr/>
          </p:nvSpPr>
          <p:spPr bwMode="auto">
            <a:xfrm>
              <a:off x="1156" y="1477"/>
              <a:ext cx="2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278" name="Line 350"/>
            <p:cNvSpPr>
              <a:spLocks noChangeShapeType="1"/>
            </p:cNvSpPr>
            <p:nvPr/>
          </p:nvSpPr>
          <p:spPr bwMode="auto">
            <a:xfrm>
              <a:off x="1418" y="1477"/>
              <a:ext cx="3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279" name="Line 351"/>
            <p:cNvSpPr>
              <a:spLocks noChangeShapeType="1"/>
            </p:cNvSpPr>
            <p:nvPr/>
          </p:nvSpPr>
          <p:spPr bwMode="auto">
            <a:xfrm>
              <a:off x="1496" y="1477"/>
              <a:ext cx="24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280" name="Line 352"/>
            <p:cNvSpPr>
              <a:spLocks noChangeShapeType="1"/>
            </p:cNvSpPr>
            <p:nvPr/>
          </p:nvSpPr>
          <p:spPr bwMode="auto">
            <a:xfrm>
              <a:off x="113" y="3355"/>
              <a:ext cx="25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281" name="Line 353"/>
            <p:cNvSpPr>
              <a:spLocks noChangeShapeType="1"/>
            </p:cNvSpPr>
            <p:nvPr/>
          </p:nvSpPr>
          <p:spPr bwMode="auto">
            <a:xfrm>
              <a:off x="414" y="3355"/>
              <a:ext cx="3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282" name="Line 354"/>
            <p:cNvSpPr>
              <a:spLocks noChangeShapeType="1"/>
            </p:cNvSpPr>
            <p:nvPr/>
          </p:nvSpPr>
          <p:spPr bwMode="auto">
            <a:xfrm>
              <a:off x="493" y="3355"/>
              <a:ext cx="2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283" name="Line 355"/>
            <p:cNvSpPr>
              <a:spLocks noChangeShapeType="1"/>
            </p:cNvSpPr>
            <p:nvPr/>
          </p:nvSpPr>
          <p:spPr bwMode="auto">
            <a:xfrm>
              <a:off x="755" y="3355"/>
              <a:ext cx="3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284" name="Line 356"/>
            <p:cNvSpPr>
              <a:spLocks noChangeShapeType="1"/>
            </p:cNvSpPr>
            <p:nvPr/>
          </p:nvSpPr>
          <p:spPr bwMode="auto">
            <a:xfrm>
              <a:off x="833" y="3355"/>
              <a:ext cx="2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285" name="Line 357"/>
            <p:cNvSpPr>
              <a:spLocks noChangeShapeType="1"/>
            </p:cNvSpPr>
            <p:nvPr/>
          </p:nvSpPr>
          <p:spPr bwMode="auto">
            <a:xfrm>
              <a:off x="1095" y="3355"/>
              <a:ext cx="3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286" name="Line 358"/>
            <p:cNvSpPr>
              <a:spLocks noChangeShapeType="1"/>
            </p:cNvSpPr>
            <p:nvPr/>
          </p:nvSpPr>
          <p:spPr bwMode="auto">
            <a:xfrm>
              <a:off x="1174" y="3355"/>
              <a:ext cx="2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287" name="Line 359"/>
            <p:cNvSpPr>
              <a:spLocks noChangeShapeType="1"/>
            </p:cNvSpPr>
            <p:nvPr/>
          </p:nvSpPr>
          <p:spPr bwMode="auto">
            <a:xfrm>
              <a:off x="1436" y="3355"/>
              <a:ext cx="3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288" name="Line 360"/>
            <p:cNvSpPr>
              <a:spLocks noChangeShapeType="1"/>
            </p:cNvSpPr>
            <p:nvPr/>
          </p:nvSpPr>
          <p:spPr bwMode="auto">
            <a:xfrm>
              <a:off x="1515" y="3355"/>
              <a:ext cx="25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289" name="Freeform 361"/>
            <p:cNvSpPr>
              <a:spLocks/>
            </p:cNvSpPr>
            <p:nvPr/>
          </p:nvSpPr>
          <p:spPr bwMode="auto">
            <a:xfrm>
              <a:off x="244" y="2655"/>
              <a:ext cx="1396" cy="1399"/>
            </a:xfrm>
            <a:custGeom>
              <a:avLst/>
              <a:gdLst>
                <a:gd name="T0" fmla="*/ 3725 w 3731"/>
                <a:gd name="T1" fmla="*/ 1720 h 3734"/>
                <a:gd name="T2" fmla="*/ 3700 w 3731"/>
                <a:gd name="T3" fmla="*/ 1527 h 3734"/>
                <a:gd name="T4" fmla="*/ 3654 w 3731"/>
                <a:gd name="T5" fmla="*/ 1337 h 3734"/>
                <a:gd name="T6" fmla="*/ 3589 w 3731"/>
                <a:gd name="T7" fmla="*/ 1153 h 3734"/>
                <a:gd name="T8" fmla="*/ 3505 w 3731"/>
                <a:gd name="T9" fmla="*/ 976 h 3734"/>
                <a:gd name="T10" fmla="*/ 3403 w 3731"/>
                <a:gd name="T11" fmla="*/ 810 h 3734"/>
                <a:gd name="T12" fmla="*/ 3283 w 3731"/>
                <a:gd name="T13" fmla="*/ 655 h 3734"/>
                <a:gd name="T14" fmla="*/ 3149 w 3731"/>
                <a:gd name="T15" fmla="*/ 513 h 3734"/>
                <a:gd name="T16" fmla="*/ 3001 w 3731"/>
                <a:gd name="T17" fmla="*/ 386 h 3734"/>
                <a:gd name="T18" fmla="*/ 2839 w 3731"/>
                <a:gd name="T19" fmla="*/ 276 h 3734"/>
                <a:gd name="T20" fmla="*/ 2668 w 3731"/>
                <a:gd name="T21" fmla="*/ 182 h 3734"/>
                <a:gd name="T22" fmla="*/ 2488 w 3731"/>
                <a:gd name="T23" fmla="*/ 107 h 3734"/>
                <a:gd name="T24" fmla="*/ 2301 w 3731"/>
                <a:gd name="T25" fmla="*/ 52 h 3734"/>
                <a:gd name="T26" fmla="*/ 2109 w 3731"/>
                <a:gd name="T27" fmla="*/ 16 h 3734"/>
                <a:gd name="T28" fmla="*/ 1914 w 3731"/>
                <a:gd name="T29" fmla="*/ 1 h 3734"/>
                <a:gd name="T30" fmla="*/ 1719 w 3731"/>
                <a:gd name="T31" fmla="*/ 6 h 3734"/>
                <a:gd name="T32" fmla="*/ 1525 w 3731"/>
                <a:gd name="T33" fmla="*/ 32 h 3734"/>
                <a:gd name="T34" fmla="*/ 1335 w 3731"/>
                <a:gd name="T35" fmla="*/ 78 h 3734"/>
                <a:gd name="T36" fmla="*/ 1152 w 3731"/>
                <a:gd name="T37" fmla="*/ 143 h 3734"/>
                <a:gd name="T38" fmla="*/ 975 w 3731"/>
                <a:gd name="T39" fmla="*/ 227 h 3734"/>
                <a:gd name="T40" fmla="*/ 809 w 3731"/>
                <a:gd name="T41" fmla="*/ 329 h 3734"/>
                <a:gd name="T42" fmla="*/ 653 w 3731"/>
                <a:gd name="T43" fmla="*/ 447 h 3734"/>
                <a:gd name="T44" fmla="*/ 512 w 3731"/>
                <a:gd name="T45" fmla="*/ 582 h 3734"/>
                <a:gd name="T46" fmla="*/ 385 w 3731"/>
                <a:gd name="T47" fmla="*/ 730 h 3734"/>
                <a:gd name="T48" fmla="*/ 274 w 3731"/>
                <a:gd name="T49" fmla="*/ 892 h 3734"/>
                <a:gd name="T50" fmla="*/ 182 w 3731"/>
                <a:gd name="T51" fmla="*/ 1064 h 3734"/>
                <a:gd name="T52" fmla="*/ 107 w 3731"/>
                <a:gd name="T53" fmla="*/ 1243 h 3734"/>
                <a:gd name="T54" fmla="*/ 51 w 3731"/>
                <a:gd name="T55" fmla="*/ 1431 h 3734"/>
                <a:gd name="T56" fmla="*/ 16 w 3731"/>
                <a:gd name="T57" fmla="*/ 1624 h 3734"/>
                <a:gd name="T58" fmla="*/ 1 w 3731"/>
                <a:gd name="T59" fmla="*/ 1818 h 3734"/>
                <a:gd name="T60" fmla="*/ 5 w 3731"/>
                <a:gd name="T61" fmla="*/ 2013 h 3734"/>
                <a:gd name="T62" fmla="*/ 30 w 3731"/>
                <a:gd name="T63" fmla="*/ 2207 h 3734"/>
                <a:gd name="T64" fmla="*/ 76 w 3731"/>
                <a:gd name="T65" fmla="*/ 2398 h 3734"/>
                <a:gd name="T66" fmla="*/ 141 w 3731"/>
                <a:gd name="T67" fmla="*/ 2582 h 3734"/>
                <a:gd name="T68" fmla="*/ 225 w 3731"/>
                <a:gd name="T69" fmla="*/ 2758 h 3734"/>
                <a:gd name="T70" fmla="*/ 328 w 3731"/>
                <a:gd name="T71" fmla="*/ 2925 h 3734"/>
                <a:gd name="T72" fmla="*/ 447 w 3731"/>
                <a:gd name="T73" fmla="*/ 3079 h 3734"/>
                <a:gd name="T74" fmla="*/ 581 w 3731"/>
                <a:gd name="T75" fmla="*/ 3222 h 3734"/>
                <a:gd name="T76" fmla="*/ 730 w 3731"/>
                <a:gd name="T77" fmla="*/ 3348 h 3734"/>
                <a:gd name="T78" fmla="*/ 891 w 3731"/>
                <a:gd name="T79" fmla="*/ 3459 h 3734"/>
                <a:gd name="T80" fmla="*/ 1062 w 3731"/>
                <a:gd name="T81" fmla="*/ 3552 h 3734"/>
                <a:gd name="T82" fmla="*/ 1242 w 3731"/>
                <a:gd name="T83" fmla="*/ 3627 h 3734"/>
                <a:gd name="T84" fmla="*/ 1430 w 3731"/>
                <a:gd name="T85" fmla="*/ 3683 h 3734"/>
                <a:gd name="T86" fmla="*/ 1621 w 3731"/>
                <a:gd name="T87" fmla="*/ 3718 h 3734"/>
                <a:gd name="T88" fmla="*/ 1816 w 3731"/>
                <a:gd name="T89" fmla="*/ 3733 h 3734"/>
                <a:gd name="T90" fmla="*/ 2011 w 3731"/>
                <a:gd name="T91" fmla="*/ 3729 h 3734"/>
                <a:gd name="T92" fmla="*/ 2205 w 3731"/>
                <a:gd name="T93" fmla="*/ 3703 h 3734"/>
                <a:gd name="T94" fmla="*/ 2395 w 3731"/>
                <a:gd name="T95" fmla="*/ 3657 h 3734"/>
                <a:gd name="T96" fmla="*/ 2579 w 3731"/>
                <a:gd name="T97" fmla="*/ 3592 h 3734"/>
                <a:gd name="T98" fmla="*/ 2755 w 3731"/>
                <a:gd name="T99" fmla="*/ 3508 h 3734"/>
                <a:gd name="T100" fmla="*/ 2921 w 3731"/>
                <a:gd name="T101" fmla="*/ 3406 h 3734"/>
                <a:gd name="T102" fmla="*/ 3077 w 3731"/>
                <a:gd name="T103" fmla="*/ 3287 h 3734"/>
                <a:gd name="T104" fmla="*/ 3219 w 3731"/>
                <a:gd name="T105" fmla="*/ 3153 h 3734"/>
                <a:gd name="T106" fmla="*/ 3345 w 3731"/>
                <a:gd name="T107" fmla="*/ 3003 h 3734"/>
                <a:gd name="T108" fmla="*/ 3456 w 3731"/>
                <a:gd name="T109" fmla="*/ 2843 h 3734"/>
                <a:gd name="T110" fmla="*/ 3549 w 3731"/>
                <a:gd name="T111" fmla="*/ 2671 h 3734"/>
                <a:gd name="T112" fmla="*/ 3623 w 3731"/>
                <a:gd name="T113" fmla="*/ 2490 h 3734"/>
                <a:gd name="T114" fmla="*/ 3680 w 3731"/>
                <a:gd name="T115" fmla="*/ 2303 h 3734"/>
                <a:gd name="T116" fmla="*/ 3715 w 3731"/>
                <a:gd name="T117" fmla="*/ 2111 h 3734"/>
                <a:gd name="T118" fmla="*/ 3730 w 3731"/>
                <a:gd name="T119" fmla="*/ 1916 h 3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731" h="3734">
                  <a:moveTo>
                    <a:pt x="3731" y="1867"/>
                  </a:moveTo>
                  <a:lnTo>
                    <a:pt x="3730" y="1818"/>
                  </a:lnTo>
                  <a:lnTo>
                    <a:pt x="3729" y="1769"/>
                  </a:lnTo>
                  <a:lnTo>
                    <a:pt x="3725" y="1720"/>
                  </a:lnTo>
                  <a:lnTo>
                    <a:pt x="3720" y="1671"/>
                  </a:lnTo>
                  <a:lnTo>
                    <a:pt x="3715" y="1624"/>
                  </a:lnTo>
                  <a:lnTo>
                    <a:pt x="3707" y="1575"/>
                  </a:lnTo>
                  <a:lnTo>
                    <a:pt x="3700" y="1527"/>
                  </a:lnTo>
                  <a:lnTo>
                    <a:pt x="3690" y="1479"/>
                  </a:lnTo>
                  <a:lnTo>
                    <a:pt x="3680" y="1431"/>
                  </a:lnTo>
                  <a:lnTo>
                    <a:pt x="3667" y="1384"/>
                  </a:lnTo>
                  <a:lnTo>
                    <a:pt x="3654" y="1337"/>
                  </a:lnTo>
                  <a:lnTo>
                    <a:pt x="3639" y="1290"/>
                  </a:lnTo>
                  <a:lnTo>
                    <a:pt x="3623" y="1243"/>
                  </a:lnTo>
                  <a:lnTo>
                    <a:pt x="3607" y="1198"/>
                  </a:lnTo>
                  <a:lnTo>
                    <a:pt x="3589" y="1153"/>
                  </a:lnTo>
                  <a:lnTo>
                    <a:pt x="3570" y="1108"/>
                  </a:lnTo>
                  <a:lnTo>
                    <a:pt x="3549" y="1064"/>
                  </a:lnTo>
                  <a:lnTo>
                    <a:pt x="3527" y="1020"/>
                  </a:lnTo>
                  <a:lnTo>
                    <a:pt x="3505" y="976"/>
                  </a:lnTo>
                  <a:lnTo>
                    <a:pt x="3480" y="934"/>
                  </a:lnTo>
                  <a:lnTo>
                    <a:pt x="3456" y="892"/>
                  </a:lnTo>
                  <a:lnTo>
                    <a:pt x="3429" y="851"/>
                  </a:lnTo>
                  <a:lnTo>
                    <a:pt x="3403" y="810"/>
                  </a:lnTo>
                  <a:lnTo>
                    <a:pt x="3374" y="770"/>
                  </a:lnTo>
                  <a:lnTo>
                    <a:pt x="3345" y="730"/>
                  </a:lnTo>
                  <a:lnTo>
                    <a:pt x="3315" y="692"/>
                  </a:lnTo>
                  <a:lnTo>
                    <a:pt x="3283" y="655"/>
                  </a:lnTo>
                  <a:lnTo>
                    <a:pt x="3252" y="618"/>
                  </a:lnTo>
                  <a:lnTo>
                    <a:pt x="3219" y="582"/>
                  </a:lnTo>
                  <a:lnTo>
                    <a:pt x="3184" y="547"/>
                  </a:lnTo>
                  <a:lnTo>
                    <a:pt x="3149" y="513"/>
                  </a:lnTo>
                  <a:lnTo>
                    <a:pt x="3113" y="480"/>
                  </a:lnTo>
                  <a:lnTo>
                    <a:pt x="3077" y="447"/>
                  </a:lnTo>
                  <a:lnTo>
                    <a:pt x="3040" y="416"/>
                  </a:lnTo>
                  <a:lnTo>
                    <a:pt x="3001" y="386"/>
                  </a:lnTo>
                  <a:lnTo>
                    <a:pt x="2962" y="357"/>
                  </a:lnTo>
                  <a:lnTo>
                    <a:pt x="2921" y="329"/>
                  </a:lnTo>
                  <a:lnTo>
                    <a:pt x="2881" y="301"/>
                  </a:lnTo>
                  <a:lnTo>
                    <a:pt x="2839" y="276"/>
                  </a:lnTo>
                  <a:lnTo>
                    <a:pt x="2798" y="250"/>
                  </a:lnTo>
                  <a:lnTo>
                    <a:pt x="2755" y="227"/>
                  </a:lnTo>
                  <a:lnTo>
                    <a:pt x="2712" y="204"/>
                  </a:lnTo>
                  <a:lnTo>
                    <a:pt x="2668" y="182"/>
                  </a:lnTo>
                  <a:lnTo>
                    <a:pt x="2624" y="162"/>
                  </a:lnTo>
                  <a:lnTo>
                    <a:pt x="2579" y="143"/>
                  </a:lnTo>
                  <a:lnTo>
                    <a:pt x="2534" y="124"/>
                  </a:lnTo>
                  <a:lnTo>
                    <a:pt x="2488" y="107"/>
                  </a:lnTo>
                  <a:lnTo>
                    <a:pt x="2441" y="91"/>
                  </a:lnTo>
                  <a:lnTo>
                    <a:pt x="2395" y="78"/>
                  </a:lnTo>
                  <a:lnTo>
                    <a:pt x="2348" y="64"/>
                  </a:lnTo>
                  <a:lnTo>
                    <a:pt x="2301" y="52"/>
                  </a:lnTo>
                  <a:lnTo>
                    <a:pt x="2253" y="41"/>
                  </a:lnTo>
                  <a:lnTo>
                    <a:pt x="2205" y="32"/>
                  </a:lnTo>
                  <a:lnTo>
                    <a:pt x="2157" y="23"/>
                  </a:lnTo>
                  <a:lnTo>
                    <a:pt x="2109" y="16"/>
                  </a:lnTo>
                  <a:lnTo>
                    <a:pt x="2060" y="11"/>
                  </a:lnTo>
                  <a:lnTo>
                    <a:pt x="2011" y="6"/>
                  </a:lnTo>
                  <a:lnTo>
                    <a:pt x="1963" y="3"/>
                  </a:lnTo>
                  <a:lnTo>
                    <a:pt x="1914" y="1"/>
                  </a:lnTo>
                  <a:lnTo>
                    <a:pt x="1865" y="0"/>
                  </a:lnTo>
                  <a:lnTo>
                    <a:pt x="1816" y="1"/>
                  </a:lnTo>
                  <a:lnTo>
                    <a:pt x="1767" y="3"/>
                  </a:lnTo>
                  <a:lnTo>
                    <a:pt x="1719" y="6"/>
                  </a:lnTo>
                  <a:lnTo>
                    <a:pt x="1670" y="11"/>
                  </a:lnTo>
                  <a:lnTo>
                    <a:pt x="1621" y="16"/>
                  </a:lnTo>
                  <a:lnTo>
                    <a:pt x="1573" y="23"/>
                  </a:lnTo>
                  <a:lnTo>
                    <a:pt x="1525" y="32"/>
                  </a:lnTo>
                  <a:lnTo>
                    <a:pt x="1478" y="41"/>
                  </a:lnTo>
                  <a:lnTo>
                    <a:pt x="1430" y="52"/>
                  </a:lnTo>
                  <a:lnTo>
                    <a:pt x="1383" y="64"/>
                  </a:lnTo>
                  <a:lnTo>
                    <a:pt x="1335" y="78"/>
                  </a:lnTo>
                  <a:lnTo>
                    <a:pt x="1289" y="91"/>
                  </a:lnTo>
                  <a:lnTo>
                    <a:pt x="1242" y="107"/>
                  </a:lnTo>
                  <a:lnTo>
                    <a:pt x="1196" y="124"/>
                  </a:lnTo>
                  <a:lnTo>
                    <a:pt x="1152" y="143"/>
                  </a:lnTo>
                  <a:lnTo>
                    <a:pt x="1106" y="162"/>
                  </a:lnTo>
                  <a:lnTo>
                    <a:pt x="1062" y="182"/>
                  </a:lnTo>
                  <a:lnTo>
                    <a:pt x="1019" y="204"/>
                  </a:lnTo>
                  <a:lnTo>
                    <a:pt x="975" y="227"/>
                  </a:lnTo>
                  <a:lnTo>
                    <a:pt x="932" y="250"/>
                  </a:lnTo>
                  <a:lnTo>
                    <a:pt x="891" y="276"/>
                  </a:lnTo>
                  <a:lnTo>
                    <a:pt x="849" y="301"/>
                  </a:lnTo>
                  <a:lnTo>
                    <a:pt x="809" y="329"/>
                  </a:lnTo>
                  <a:lnTo>
                    <a:pt x="768" y="357"/>
                  </a:lnTo>
                  <a:lnTo>
                    <a:pt x="730" y="386"/>
                  </a:lnTo>
                  <a:lnTo>
                    <a:pt x="691" y="416"/>
                  </a:lnTo>
                  <a:lnTo>
                    <a:pt x="653" y="447"/>
                  </a:lnTo>
                  <a:lnTo>
                    <a:pt x="617" y="480"/>
                  </a:lnTo>
                  <a:lnTo>
                    <a:pt x="581" y="513"/>
                  </a:lnTo>
                  <a:lnTo>
                    <a:pt x="546" y="547"/>
                  </a:lnTo>
                  <a:lnTo>
                    <a:pt x="512" y="582"/>
                  </a:lnTo>
                  <a:lnTo>
                    <a:pt x="479" y="618"/>
                  </a:lnTo>
                  <a:lnTo>
                    <a:pt x="447" y="655"/>
                  </a:lnTo>
                  <a:lnTo>
                    <a:pt x="416" y="692"/>
                  </a:lnTo>
                  <a:lnTo>
                    <a:pt x="385" y="730"/>
                  </a:lnTo>
                  <a:lnTo>
                    <a:pt x="356" y="770"/>
                  </a:lnTo>
                  <a:lnTo>
                    <a:pt x="328" y="810"/>
                  </a:lnTo>
                  <a:lnTo>
                    <a:pt x="301" y="851"/>
                  </a:lnTo>
                  <a:lnTo>
                    <a:pt x="274" y="892"/>
                  </a:lnTo>
                  <a:lnTo>
                    <a:pt x="250" y="934"/>
                  </a:lnTo>
                  <a:lnTo>
                    <a:pt x="225" y="976"/>
                  </a:lnTo>
                  <a:lnTo>
                    <a:pt x="203" y="1020"/>
                  </a:lnTo>
                  <a:lnTo>
                    <a:pt x="182" y="1064"/>
                  </a:lnTo>
                  <a:lnTo>
                    <a:pt x="161" y="1108"/>
                  </a:lnTo>
                  <a:lnTo>
                    <a:pt x="141" y="1153"/>
                  </a:lnTo>
                  <a:lnTo>
                    <a:pt x="123" y="1198"/>
                  </a:lnTo>
                  <a:lnTo>
                    <a:pt x="107" y="1243"/>
                  </a:lnTo>
                  <a:lnTo>
                    <a:pt x="91" y="1290"/>
                  </a:lnTo>
                  <a:lnTo>
                    <a:pt x="76" y="1337"/>
                  </a:lnTo>
                  <a:lnTo>
                    <a:pt x="64" y="1384"/>
                  </a:lnTo>
                  <a:lnTo>
                    <a:pt x="51" y="1431"/>
                  </a:lnTo>
                  <a:lnTo>
                    <a:pt x="40" y="1479"/>
                  </a:lnTo>
                  <a:lnTo>
                    <a:pt x="30" y="1527"/>
                  </a:lnTo>
                  <a:lnTo>
                    <a:pt x="23" y="1575"/>
                  </a:lnTo>
                  <a:lnTo>
                    <a:pt x="16" y="1624"/>
                  </a:lnTo>
                  <a:lnTo>
                    <a:pt x="10" y="1671"/>
                  </a:lnTo>
                  <a:lnTo>
                    <a:pt x="5" y="1720"/>
                  </a:lnTo>
                  <a:lnTo>
                    <a:pt x="2" y="1769"/>
                  </a:lnTo>
                  <a:lnTo>
                    <a:pt x="1" y="1818"/>
                  </a:lnTo>
                  <a:lnTo>
                    <a:pt x="0" y="1867"/>
                  </a:lnTo>
                  <a:lnTo>
                    <a:pt x="1" y="1916"/>
                  </a:lnTo>
                  <a:lnTo>
                    <a:pt x="2" y="1965"/>
                  </a:lnTo>
                  <a:lnTo>
                    <a:pt x="5" y="2013"/>
                  </a:lnTo>
                  <a:lnTo>
                    <a:pt x="10" y="2062"/>
                  </a:lnTo>
                  <a:lnTo>
                    <a:pt x="16" y="2111"/>
                  </a:lnTo>
                  <a:lnTo>
                    <a:pt x="23" y="2159"/>
                  </a:lnTo>
                  <a:lnTo>
                    <a:pt x="30" y="2207"/>
                  </a:lnTo>
                  <a:lnTo>
                    <a:pt x="40" y="2255"/>
                  </a:lnTo>
                  <a:lnTo>
                    <a:pt x="51" y="2303"/>
                  </a:lnTo>
                  <a:lnTo>
                    <a:pt x="64" y="2351"/>
                  </a:lnTo>
                  <a:lnTo>
                    <a:pt x="76" y="2398"/>
                  </a:lnTo>
                  <a:lnTo>
                    <a:pt x="91" y="2444"/>
                  </a:lnTo>
                  <a:lnTo>
                    <a:pt x="107" y="2490"/>
                  </a:lnTo>
                  <a:lnTo>
                    <a:pt x="123" y="2536"/>
                  </a:lnTo>
                  <a:lnTo>
                    <a:pt x="141" y="2582"/>
                  </a:lnTo>
                  <a:lnTo>
                    <a:pt x="161" y="2627"/>
                  </a:lnTo>
                  <a:lnTo>
                    <a:pt x="182" y="2671"/>
                  </a:lnTo>
                  <a:lnTo>
                    <a:pt x="203" y="2715"/>
                  </a:lnTo>
                  <a:lnTo>
                    <a:pt x="225" y="2758"/>
                  </a:lnTo>
                  <a:lnTo>
                    <a:pt x="250" y="2800"/>
                  </a:lnTo>
                  <a:lnTo>
                    <a:pt x="274" y="2843"/>
                  </a:lnTo>
                  <a:lnTo>
                    <a:pt x="301" y="2884"/>
                  </a:lnTo>
                  <a:lnTo>
                    <a:pt x="328" y="2925"/>
                  </a:lnTo>
                  <a:lnTo>
                    <a:pt x="356" y="2964"/>
                  </a:lnTo>
                  <a:lnTo>
                    <a:pt x="385" y="3003"/>
                  </a:lnTo>
                  <a:lnTo>
                    <a:pt x="416" y="3042"/>
                  </a:lnTo>
                  <a:lnTo>
                    <a:pt x="447" y="3079"/>
                  </a:lnTo>
                  <a:lnTo>
                    <a:pt x="479" y="3116"/>
                  </a:lnTo>
                  <a:lnTo>
                    <a:pt x="512" y="3153"/>
                  </a:lnTo>
                  <a:lnTo>
                    <a:pt x="546" y="3188"/>
                  </a:lnTo>
                  <a:lnTo>
                    <a:pt x="581" y="3222"/>
                  </a:lnTo>
                  <a:lnTo>
                    <a:pt x="617" y="3255"/>
                  </a:lnTo>
                  <a:lnTo>
                    <a:pt x="653" y="3287"/>
                  </a:lnTo>
                  <a:lnTo>
                    <a:pt x="691" y="3318"/>
                  </a:lnTo>
                  <a:lnTo>
                    <a:pt x="730" y="3348"/>
                  </a:lnTo>
                  <a:lnTo>
                    <a:pt x="768" y="3377"/>
                  </a:lnTo>
                  <a:lnTo>
                    <a:pt x="809" y="3406"/>
                  </a:lnTo>
                  <a:lnTo>
                    <a:pt x="849" y="3433"/>
                  </a:lnTo>
                  <a:lnTo>
                    <a:pt x="891" y="3459"/>
                  </a:lnTo>
                  <a:lnTo>
                    <a:pt x="932" y="3484"/>
                  </a:lnTo>
                  <a:lnTo>
                    <a:pt x="975" y="3508"/>
                  </a:lnTo>
                  <a:lnTo>
                    <a:pt x="1019" y="3531"/>
                  </a:lnTo>
                  <a:lnTo>
                    <a:pt x="1062" y="3552"/>
                  </a:lnTo>
                  <a:lnTo>
                    <a:pt x="1106" y="3573"/>
                  </a:lnTo>
                  <a:lnTo>
                    <a:pt x="1152" y="3592"/>
                  </a:lnTo>
                  <a:lnTo>
                    <a:pt x="1196" y="3610"/>
                  </a:lnTo>
                  <a:lnTo>
                    <a:pt x="1242" y="3627"/>
                  </a:lnTo>
                  <a:lnTo>
                    <a:pt x="1289" y="3642"/>
                  </a:lnTo>
                  <a:lnTo>
                    <a:pt x="1335" y="3657"/>
                  </a:lnTo>
                  <a:lnTo>
                    <a:pt x="1383" y="3670"/>
                  </a:lnTo>
                  <a:lnTo>
                    <a:pt x="1430" y="3683"/>
                  </a:lnTo>
                  <a:lnTo>
                    <a:pt x="1478" y="3693"/>
                  </a:lnTo>
                  <a:lnTo>
                    <a:pt x="1525" y="3703"/>
                  </a:lnTo>
                  <a:lnTo>
                    <a:pt x="1573" y="3712"/>
                  </a:lnTo>
                  <a:lnTo>
                    <a:pt x="1621" y="3718"/>
                  </a:lnTo>
                  <a:lnTo>
                    <a:pt x="1670" y="3723"/>
                  </a:lnTo>
                  <a:lnTo>
                    <a:pt x="1719" y="3729"/>
                  </a:lnTo>
                  <a:lnTo>
                    <a:pt x="1767" y="3732"/>
                  </a:lnTo>
                  <a:lnTo>
                    <a:pt x="1816" y="3733"/>
                  </a:lnTo>
                  <a:lnTo>
                    <a:pt x="1865" y="3734"/>
                  </a:lnTo>
                  <a:lnTo>
                    <a:pt x="1914" y="3733"/>
                  </a:lnTo>
                  <a:lnTo>
                    <a:pt x="1963" y="3732"/>
                  </a:lnTo>
                  <a:lnTo>
                    <a:pt x="2011" y="3729"/>
                  </a:lnTo>
                  <a:lnTo>
                    <a:pt x="2060" y="3723"/>
                  </a:lnTo>
                  <a:lnTo>
                    <a:pt x="2109" y="3718"/>
                  </a:lnTo>
                  <a:lnTo>
                    <a:pt x="2157" y="3712"/>
                  </a:lnTo>
                  <a:lnTo>
                    <a:pt x="2205" y="3703"/>
                  </a:lnTo>
                  <a:lnTo>
                    <a:pt x="2253" y="3693"/>
                  </a:lnTo>
                  <a:lnTo>
                    <a:pt x="2301" y="3683"/>
                  </a:lnTo>
                  <a:lnTo>
                    <a:pt x="2348" y="3670"/>
                  </a:lnTo>
                  <a:lnTo>
                    <a:pt x="2395" y="3657"/>
                  </a:lnTo>
                  <a:lnTo>
                    <a:pt x="2441" y="3642"/>
                  </a:lnTo>
                  <a:lnTo>
                    <a:pt x="2488" y="3627"/>
                  </a:lnTo>
                  <a:lnTo>
                    <a:pt x="2534" y="3610"/>
                  </a:lnTo>
                  <a:lnTo>
                    <a:pt x="2579" y="3592"/>
                  </a:lnTo>
                  <a:lnTo>
                    <a:pt x="2624" y="3573"/>
                  </a:lnTo>
                  <a:lnTo>
                    <a:pt x="2668" y="3552"/>
                  </a:lnTo>
                  <a:lnTo>
                    <a:pt x="2712" y="3531"/>
                  </a:lnTo>
                  <a:lnTo>
                    <a:pt x="2755" y="3508"/>
                  </a:lnTo>
                  <a:lnTo>
                    <a:pt x="2798" y="3484"/>
                  </a:lnTo>
                  <a:lnTo>
                    <a:pt x="2839" y="3459"/>
                  </a:lnTo>
                  <a:lnTo>
                    <a:pt x="2881" y="3433"/>
                  </a:lnTo>
                  <a:lnTo>
                    <a:pt x="2921" y="3406"/>
                  </a:lnTo>
                  <a:lnTo>
                    <a:pt x="2962" y="3377"/>
                  </a:lnTo>
                  <a:lnTo>
                    <a:pt x="3001" y="3348"/>
                  </a:lnTo>
                  <a:lnTo>
                    <a:pt x="3040" y="3318"/>
                  </a:lnTo>
                  <a:lnTo>
                    <a:pt x="3077" y="3287"/>
                  </a:lnTo>
                  <a:lnTo>
                    <a:pt x="3113" y="3255"/>
                  </a:lnTo>
                  <a:lnTo>
                    <a:pt x="3149" y="3222"/>
                  </a:lnTo>
                  <a:lnTo>
                    <a:pt x="3184" y="3188"/>
                  </a:lnTo>
                  <a:lnTo>
                    <a:pt x="3219" y="3153"/>
                  </a:lnTo>
                  <a:lnTo>
                    <a:pt x="3252" y="3116"/>
                  </a:lnTo>
                  <a:lnTo>
                    <a:pt x="3283" y="3079"/>
                  </a:lnTo>
                  <a:lnTo>
                    <a:pt x="3315" y="3042"/>
                  </a:lnTo>
                  <a:lnTo>
                    <a:pt x="3345" y="3003"/>
                  </a:lnTo>
                  <a:lnTo>
                    <a:pt x="3374" y="2964"/>
                  </a:lnTo>
                  <a:lnTo>
                    <a:pt x="3403" y="2925"/>
                  </a:lnTo>
                  <a:lnTo>
                    <a:pt x="3429" y="2884"/>
                  </a:lnTo>
                  <a:lnTo>
                    <a:pt x="3456" y="2843"/>
                  </a:lnTo>
                  <a:lnTo>
                    <a:pt x="3480" y="2800"/>
                  </a:lnTo>
                  <a:lnTo>
                    <a:pt x="3505" y="2758"/>
                  </a:lnTo>
                  <a:lnTo>
                    <a:pt x="3527" y="2715"/>
                  </a:lnTo>
                  <a:lnTo>
                    <a:pt x="3549" y="2671"/>
                  </a:lnTo>
                  <a:lnTo>
                    <a:pt x="3570" y="2627"/>
                  </a:lnTo>
                  <a:lnTo>
                    <a:pt x="3589" y="2582"/>
                  </a:lnTo>
                  <a:lnTo>
                    <a:pt x="3607" y="2536"/>
                  </a:lnTo>
                  <a:lnTo>
                    <a:pt x="3623" y="2490"/>
                  </a:lnTo>
                  <a:lnTo>
                    <a:pt x="3639" y="2444"/>
                  </a:lnTo>
                  <a:lnTo>
                    <a:pt x="3654" y="2398"/>
                  </a:lnTo>
                  <a:lnTo>
                    <a:pt x="3667" y="2351"/>
                  </a:lnTo>
                  <a:lnTo>
                    <a:pt x="3680" y="2303"/>
                  </a:lnTo>
                  <a:lnTo>
                    <a:pt x="3690" y="2255"/>
                  </a:lnTo>
                  <a:lnTo>
                    <a:pt x="3700" y="2207"/>
                  </a:lnTo>
                  <a:lnTo>
                    <a:pt x="3707" y="2159"/>
                  </a:lnTo>
                  <a:lnTo>
                    <a:pt x="3715" y="2111"/>
                  </a:lnTo>
                  <a:lnTo>
                    <a:pt x="3720" y="2062"/>
                  </a:lnTo>
                  <a:lnTo>
                    <a:pt x="3725" y="2013"/>
                  </a:lnTo>
                  <a:lnTo>
                    <a:pt x="3729" y="1965"/>
                  </a:lnTo>
                  <a:lnTo>
                    <a:pt x="3730" y="1916"/>
                  </a:lnTo>
                  <a:lnTo>
                    <a:pt x="3731" y="1867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290" name="Freeform 362"/>
            <p:cNvSpPr>
              <a:spLocks/>
            </p:cNvSpPr>
            <p:nvPr/>
          </p:nvSpPr>
          <p:spPr bwMode="auto">
            <a:xfrm>
              <a:off x="244" y="777"/>
              <a:ext cx="1396" cy="1399"/>
            </a:xfrm>
            <a:custGeom>
              <a:avLst/>
              <a:gdLst>
                <a:gd name="T0" fmla="*/ 3722 w 3731"/>
                <a:gd name="T1" fmla="*/ 1684 h 3734"/>
                <a:gd name="T2" fmla="*/ 3685 w 3731"/>
                <a:gd name="T3" fmla="*/ 1458 h 3734"/>
                <a:gd name="T4" fmla="*/ 3622 w 3731"/>
                <a:gd name="T5" fmla="*/ 1238 h 3734"/>
                <a:gd name="T6" fmla="*/ 3532 w 3731"/>
                <a:gd name="T7" fmla="*/ 1028 h 3734"/>
                <a:gd name="T8" fmla="*/ 3417 w 3731"/>
                <a:gd name="T9" fmla="*/ 830 h 3734"/>
                <a:gd name="T10" fmla="*/ 3278 w 3731"/>
                <a:gd name="T11" fmla="*/ 648 h 3734"/>
                <a:gd name="T12" fmla="*/ 3118 w 3731"/>
                <a:gd name="T13" fmla="*/ 484 h 3734"/>
                <a:gd name="T14" fmla="*/ 2940 w 3731"/>
                <a:gd name="T15" fmla="*/ 340 h 3734"/>
                <a:gd name="T16" fmla="*/ 2745 w 3731"/>
                <a:gd name="T17" fmla="*/ 221 h 3734"/>
                <a:gd name="T18" fmla="*/ 2537 w 3731"/>
                <a:gd name="T19" fmla="*/ 125 h 3734"/>
                <a:gd name="T20" fmla="*/ 2319 w 3731"/>
                <a:gd name="T21" fmla="*/ 56 h 3734"/>
                <a:gd name="T22" fmla="*/ 2093 w 3731"/>
                <a:gd name="T23" fmla="*/ 15 h 3734"/>
                <a:gd name="T24" fmla="*/ 1865 w 3731"/>
                <a:gd name="T25" fmla="*/ 0 h 3734"/>
                <a:gd name="T26" fmla="*/ 1637 w 3731"/>
                <a:gd name="T27" fmla="*/ 15 h 3734"/>
                <a:gd name="T28" fmla="*/ 1412 w 3731"/>
                <a:gd name="T29" fmla="*/ 56 h 3734"/>
                <a:gd name="T30" fmla="*/ 1194 w 3731"/>
                <a:gd name="T31" fmla="*/ 125 h 3734"/>
                <a:gd name="T32" fmla="*/ 986 w 3731"/>
                <a:gd name="T33" fmla="*/ 221 h 3734"/>
                <a:gd name="T34" fmla="*/ 791 w 3731"/>
                <a:gd name="T35" fmla="*/ 340 h 3734"/>
                <a:gd name="T36" fmla="*/ 613 w 3731"/>
                <a:gd name="T37" fmla="*/ 484 h 3734"/>
                <a:gd name="T38" fmla="*/ 452 w 3731"/>
                <a:gd name="T39" fmla="*/ 648 h 3734"/>
                <a:gd name="T40" fmla="*/ 314 w 3731"/>
                <a:gd name="T41" fmla="*/ 830 h 3734"/>
                <a:gd name="T42" fmla="*/ 199 w 3731"/>
                <a:gd name="T43" fmla="*/ 1028 h 3734"/>
                <a:gd name="T44" fmla="*/ 109 w 3731"/>
                <a:gd name="T45" fmla="*/ 1238 h 3734"/>
                <a:gd name="T46" fmla="*/ 45 w 3731"/>
                <a:gd name="T47" fmla="*/ 1458 h 3734"/>
                <a:gd name="T48" fmla="*/ 9 w 3731"/>
                <a:gd name="T49" fmla="*/ 1684 h 3734"/>
                <a:gd name="T50" fmla="*/ 1 w 3731"/>
                <a:gd name="T51" fmla="*/ 1913 h 3734"/>
                <a:gd name="T52" fmla="*/ 20 w 3731"/>
                <a:gd name="T53" fmla="*/ 2141 h 3734"/>
                <a:gd name="T54" fmla="*/ 68 w 3731"/>
                <a:gd name="T55" fmla="*/ 2364 h 3734"/>
                <a:gd name="T56" fmla="*/ 141 w 3731"/>
                <a:gd name="T57" fmla="*/ 2582 h 3734"/>
                <a:gd name="T58" fmla="*/ 242 w 3731"/>
                <a:gd name="T59" fmla="*/ 2787 h 3734"/>
                <a:gd name="T60" fmla="*/ 367 w 3731"/>
                <a:gd name="T61" fmla="*/ 2979 h 3734"/>
                <a:gd name="T62" fmla="*/ 514 w 3731"/>
                <a:gd name="T63" fmla="*/ 3154 h 3734"/>
                <a:gd name="T64" fmla="*/ 682 w 3731"/>
                <a:gd name="T65" fmla="*/ 3310 h 3734"/>
                <a:gd name="T66" fmla="*/ 867 w 3731"/>
                <a:gd name="T67" fmla="*/ 3444 h 3734"/>
                <a:gd name="T68" fmla="*/ 1068 w 3731"/>
                <a:gd name="T69" fmla="*/ 3555 h 3734"/>
                <a:gd name="T70" fmla="*/ 1280 w 3731"/>
                <a:gd name="T71" fmla="*/ 3640 h 3734"/>
                <a:gd name="T72" fmla="*/ 1501 w 3731"/>
                <a:gd name="T73" fmla="*/ 3697 h 3734"/>
                <a:gd name="T74" fmla="*/ 1728 w 3731"/>
                <a:gd name="T75" fmla="*/ 3728 h 3734"/>
                <a:gd name="T76" fmla="*/ 1957 w 3731"/>
                <a:gd name="T77" fmla="*/ 3732 h 3734"/>
                <a:gd name="T78" fmla="*/ 2185 w 3731"/>
                <a:gd name="T79" fmla="*/ 3706 h 3734"/>
                <a:gd name="T80" fmla="*/ 2407 w 3731"/>
                <a:gd name="T81" fmla="*/ 3654 h 3734"/>
                <a:gd name="T82" fmla="*/ 2621 w 3731"/>
                <a:gd name="T83" fmla="*/ 3574 h 3734"/>
                <a:gd name="T84" fmla="*/ 2825 w 3731"/>
                <a:gd name="T85" fmla="*/ 3469 h 3734"/>
                <a:gd name="T86" fmla="*/ 3013 w 3731"/>
                <a:gd name="T87" fmla="*/ 3339 h 3734"/>
                <a:gd name="T88" fmla="*/ 3184 w 3731"/>
                <a:gd name="T89" fmla="*/ 3187 h 3734"/>
                <a:gd name="T90" fmla="*/ 3336 w 3731"/>
                <a:gd name="T91" fmla="*/ 3016 h 3734"/>
                <a:gd name="T92" fmla="*/ 3466 w 3731"/>
                <a:gd name="T93" fmla="*/ 2826 h 3734"/>
                <a:gd name="T94" fmla="*/ 3571 w 3731"/>
                <a:gd name="T95" fmla="*/ 2623 h 3734"/>
                <a:gd name="T96" fmla="*/ 3651 w 3731"/>
                <a:gd name="T97" fmla="*/ 2409 h 3734"/>
                <a:gd name="T98" fmla="*/ 3703 w 3731"/>
                <a:gd name="T99" fmla="*/ 2187 h 3734"/>
                <a:gd name="T100" fmla="*/ 3729 w 3731"/>
                <a:gd name="T101" fmla="*/ 1959 h 3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31" h="3734">
                  <a:moveTo>
                    <a:pt x="3731" y="1867"/>
                  </a:moveTo>
                  <a:lnTo>
                    <a:pt x="3730" y="1821"/>
                  </a:lnTo>
                  <a:lnTo>
                    <a:pt x="3729" y="1776"/>
                  </a:lnTo>
                  <a:lnTo>
                    <a:pt x="3725" y="1730"/>
                  </a:lnTo>
                  <a:lnTo>
                    <a:pt x="3722" y="1684"/>
                  </a:lnTo>
                  <a:lnTo>
                    <a:pt x="3717" y="1638"/>
                  </a:lnTo>
                  <a:lnTo>
                    <a:pt x="3710" y="1594"/>
                  </a:lnTo>
                  <a:lnTo>
                    <a:pt x="3703" y="1548"/>
                  </a:lnTo>
                  <a:lnTo>
                    <a:pt x="3695" y="1503"/>
                  </a:lnTo>
                  <a:lnTo>
                    <a:pt x="3685" y="1458"/>
                  </a:lnTo>
                  <a:lnTo>
                    <a:pt x="3674" y="1414"/>
                  </a:lnTo>
                  <a:lnTo>
                    <a:pt x="3664" y="1369"/>
                  </a:lnTo>
                  <a:lnTo>
                    <a:pt x="3651" y="1325"/>
                  </a:lnTo>
                  <a:lnTo>
                    <a:pt x="3637" y="1282"/>
                  </a:lnTo>
                  <a:lnTo>
                    <a:pt x="3622" y="1238"/>
                  </a:lnTo>
                  <a:lnTo>
                    <a:pt x="3606" y="1195"/>
                  </a:lnTo>
                  <a:lnTo>
                    <a:pt x="3589" y="1153"/>
                  </a:lnTo>
                  <a:lnTo>
                    <a:pt x="3571" y="1110"/>
                  </a:lnTo>
                  <a:lnTo>
                    <a:pt x="3552" y="1069"/>
                  </a:lnTo>
                  <a:lnTo>
                    <a:pt x="3532" y="1028"/>
                  </a:lnTo>
                  <a:lnTo>
                    <a:pt x="3510" y="987"/>
                  </a:lnTo>
                  <a:lnTo>
                    <a:pt x="3488" y="947"/>
                  </a:lnTo>
                  <a:lnTo>
                    <a:pt x="3466" y="907"/>
                  </a:lnTo>
                  <a:lnTo>
                    <a:pt x="3441" y="868"/>
                  </a:lnTo>
                  <a:lnTo>
                    <a:pt x="3417" y="830"/>
                  </a:lnTo>
                  <a:lnTo>
                    <a:pt x="3390" y="792"/>
                  </a:lnTo>
                  <a:lnTo>
                    <a:pt x="3363" y="755"/>
                  </a:lnTo>
                  <a:lnTo>
                    <a:pt x="3336" y="718"/>
                  </a:lnTo>
                  <a:lnTo>
                    <a:pt x="3307" y="683"/>
                  </a:lnTo>
                  <a:lnTo>
                    <a:pt x="3278" y="648"/>
                  </a:lnTo>
                  <a:lnTo>
                    <a:pt x="3247" y="613"/>
                  </a:lnTo>
                  <a:lnTo>
                    <a:pt x="3216" y="580"/>
                  </a:lnTo>
                  <a:lnTo>
                    <a:pt x="3184" y="547"/>
                  </a:lnTo>
                  <a:lnTo>
                    <a:pt x="3151" y="515"/>
                  </a:lnTo>
                  <a:lnTo>
                    <a:pt x="3118" y="484"/>
                  </a:lnTo>
                  <a:lnTo>
                    <a:pt x="3083" y="453"/>
                  </a:lnTo>
                  <a:lnTo>
                    <a:pt x="3048" y="423"/>
                  </a:lnTo>
                  <a:lnTo>
                    <a:pt x="3013" y="396"/>
                  </a:lnTo>
                  <a:lnTo>
                    <a:pt x="2977" y="368"/>
                  </a:lnTo>
                  <a:lnTo>
                    <a:pt x="2940" y="340"/>
                  </a:lnTo>
                  <a:lnTo>
                    <a:pt x="2901" y="315"/>
                  </a:lnTo>
                  <a:lnTo>
                    <a:pt x="2863" y="290"/>
                  </a:lnTo>
                  <a:lnTo>
                    <a:pt x="2825" y="266"/>
                  </a:lnTo>
                  <a:lnTo>
                    <a:pt x="2785" y="242"/>
                  </a:lnTo>
                  <a:lnTo>
                    <a:pt x="2745" y="221"/>
                  </a:lnTo>
                  <a:lnTo>
                    <a:pt x="2704" y="200"/>
                  </a:lnTo>
                  <a:lnTo>
                    <a:pt x="2663" y="180"/>
                  </a:lnTo>
                  <a:lnTo>
                    <a:pt x="2621" y="160"/>
                  </a:lnTo>
                  <a:lnTo>
                    <a:pt x="2579" y="142"/>
                  </a:lnTo>
                  <a:lnTo>
                    <a:pt x="2537" y="125"/>
                  </a:lnTo>
                  <a:lnTo>
                    <a:pt x="2493" y="109"/>
                  </a:lnTo>
                  <a:lnTo>
                    <a:pt x="2451" y="94"/>
                  </a:lnTo>
                  <a:lnTo>
                    <a:pt x="2407" y="81"/>
                  </a:lnTo>
                  <a:lnTo>
                    <a:pt x="2362" y="68"/>
                  </a:lnTo>
                  <a:lnTo>
                    <a:pt x="2319" y="56"/>
                  </a:lnTo>
                  <a:lnTo>
                    <a:pt x="2274" y="45"/>
                  </a:lnTo>
                  <a:lnTo>
                    <a:pt x="2229" y="36"/>
                  </a:lnTo>
                  <a:lnTo>
                    <a:pt x="2185" y="27"/>
                  </a:lnTo>
                  <a:lnTo>
                    <a:pt x="2139" y="20"/>
                  </a:lnTo>
                  <a:lnTo>
                    <a:pt x="2093" y="15"/>
                  </a:lnTo>
                  <a:lnTo>
                    <a:pt x="2048" y="9"/>
                  </a:lnTo>
                  <a:lnTo>
                    <a:pt x="2003" y="5"/>
                  </a:lnTo>
                  <a:lnTo>
                    <a:pt x="1957" y="3"/>
                  </a:lnTo>
                  <a:lnTo>
                    <a:pt x="1911" y="1"/>
                  </a:lnTo>
                  <a:lnTo>
                    <a:pt x="1865" y="0"/>
                  </a:lnTo>
                  <a:lnTo>
                    <a:pt x="1819" y="1"/>
                  </a:lnTo>
                  <a:lnTo>
                    <a:pt x="1774" y="3"/>
                  </a:lnTo>
                  <a:lnTo>
                    <a:pt x="1728" y="5"/>
                  </a:lnTo>
                  <a:lnTo>
                    <a:pt x="1682" y="9"/>
                  </a:lnTo>
                  <a:lnTo>
                    <a:pt x="1637" y="15"/>
                  </a:lnTo>
                  <a:lnTo>
                    <a:pt x="1592" y="20"/>
                  </a:lnTo>
                  <a:lnTo>
                    <a:pt x="1547" y="27"/>
                  </a:lnTo>
                  <a:lnTo>
                    <a:pt x="1501" y="36"/>
                  </a:lnTo>
                  <a:lnTo>
                    <a:pt x="1456" y="45"/>
                  </a:lnTo>
                  <a:lnTo>
                    <a:pt x="1412" y="56"/>
                  </a:lnTo>
                  <a:lnTo>
                    <a:pt x="1368" y="68"/>
                  </a:lnTo>
                  <a:lnTo>
                    <a:pt x="1323" y="81"/>
                  </a:lnTo>
                  <a:lnTo>
                    <a:pt x="1280" y="94"/>
                  </a:lnTo>
                  <a:lnTo>
                    <a:pt x="1237" y="109"/>
                  </a:lnTo>
                  <a:lnTo>
                    <a:pt x="1194" y="125"/>
                  </a:lnTo>
                  <a:lnTo>
                    <a:pt x="1152" y="142"/>
                  </a:lnTo>
                  <a:lnTo>
                    <a:pt x="1109" y="160"/>
                  </a:lnTo>
                  <a:lnTo>
                    <a:pt x="1068" y="180"/>
                  </a:lnTo>
                  <a:lnTo>
                    <a:pt x="1026" y="200"/>
                  </a:lnTo>
                  <a:lnTo>
                    <a:pt x="986" y="221"/>
                  </a:lnTo>
                  <a:lnTo>
                    <a:pt x="946" y="242"/>
                  </a:lnTo>
                  <a:lnTo>
                    <a:pt x="906" y="266"/>
                  </a:lnTo>
                  <a:lnTo>
                    <a:pt x="867" y="290"/>
                  </a:lnTo>
                  <a:lnTo>
                    <a:pt x="829" y="315"/>
                  </a:lnTo>
                  <a:lnTo>
                    <a:pt x="791" y="340"/>
                  </a:lnTo>
                  <a:lnTo>
                    <a:pt x="754" y="368"/>
                  </a:lnTo>
                  <a:lnTo>
                    <a:pt x="717" y="396"/>
                  </a:lnTo>
                  <a:lnTo>
                    <a:pt x="682" y="423"/>
                  </a:lnTo>
                  <a:lnTo>
                    <a:pt x="647" y="453"/>
                  </a:lnTo>
                  <a:lnTo>
                    <a:pt x="613" y="484"/>
                  </a:lnTo>
                  <a:lnTo>
                    <a:pt x="579" y="515"/>
                  </a:lnTo>
                  <a:lnTo>
                    <a:pt x="546" y="547"/>
                  </a:lnTo>
                  <a:lnTo>
                    <a:pt x="514" y="580"/>
                  </a:lnTo>
                  <a:lnTo>
                    <a:pt x="483" y="613"/>
                  </a:lnTo>
                  <a:lnTo>
                    <a:pt x="452" y="648"/>
                  </a:lnTo>
                  <a:lnTo>
                    <a:pt x="423" y="683"/>
                  </a:lnTo>
                  <a:lnTo>
                    <a:pt x="395" y="718"/>
                  </a:lnTo>
                  <a:lnTo>
                    <a:pt x="367" y="755"/>
                  </a:lnTo>
                  <a:lnTo>
                    <a:pt x="340" y="792"/>
                  </a:lnTo>
                  <a:lnTo>
                    <a:pt x="314" y="830"/>
                  </a:lnTo>
                  <a:lnTo>
                    <a:pt x="289" y="868"/>
                  </a:lnTo>
                  <a:lnTo>
                    <a:pt x="265" y="907"/>
                  </a:lnTo>
                  <a:lnTo>
                    <a:pt x="242" y="947"/>
                  </a:lnTo>
                  <a:lnTo>
                    <a:pt x="220" y="987"/>
                  </a:lnTo>
                  <a:lnTo>
                    <a:pt x="199" y="1028"/>
                  </a:lnTo>
                  <a:lnTo>
                    <a:pt x="179" y="1069"/>
                  </a:lnTo>
                  <a:lnTo>
                    <a:pt x="159" y="1110"/>
                  </a:lnTo>
                  <a:lnTo>
                    <a:pt x="141" y="1153"/>
                  </a:lnTo>
                  <a:lnTo>
                    <a:pt x="124" y="1195"/>
                  </a:lnTo>
                  <a:lnTo>
                    <a:pt x="109" y="1238"/>
                  </a:lnTo>
                  <a:lnTo>
                    <a:pt x="94" y="1282"/>
                  </a:lnTo>
                  <a:lnTo>
                    <a:pt x="81" y="1325"/>
                  </a:lnTo>
                  <a:lnTo>
                    <a:pt x="68" y="1369"/>
                  </a:lnTo>
                  <a:lnTo>
                    <a:pt x="56" y="1414"/>
                  </a:lnTo>
                  <a:lnTo>
                    <a:pt x="45" y="1458"/>
                  </a:lnTo>
                  <a:lnTo>
                    <a:pt x="36" y="1503"/>
                  </a:lnTo>
                  <a:lnTo>
                    <a:pt x="27" y="1548"/>
                  </a:lnTo>
                  <a:lnTo>
                    <a:pt x="20" y="1594"/>
                  </a:lnTo>
                  <a:lnTo>
                    <a:pt x="13" y="1638"/>
                  </a:lnTo>
                  <a:lnTo>
                    <a:pt x="9" y="1684"/>
                  </a:lnTo>
                  <a:lnTo>
                    <a:pt x="5" y="1730"/>
                  </a:lnTo>
                  <a:lnTo>
                    <a:pt x="2" y="1776"/>
                  </a:lnTo>
                  <a:lnTo>
                    <a:pt x="1" y="1821"/>
                  </a:lnTo>
                  <a:lnTo>
                    <a:pt x="0" y="1867"/>
                  </a:lnTo>
                  <a:lnTo>
                    <a:pt x="1" y="1913"/>
                  </a:lnTo>
                  <a:lnTo>
                    <a:pt x="2" y="1959"/>
                  </a:lnTo>
                  <a:lnTo>
                    <a:pt x="5" y="2005"/>
                  </a:lnTo>
                  <a:lnTo>
                    <a:pt x="9" y="2050"/>
                  </a:lnTo>
                  <a:lnTo>
                    <a:pt x="13" y="2095"/>
                  </a:lnTo>
                  <a:lnTo>
                    <a:pt x="20" y="2141"/>
                  </a:lnTo>
                  <a:lnTo>
                    <a:pt x="27" y="2187"/>
                  </a:lnTo>
                  <a:lnTo>
                    <a:pt x="36" y="2231"/>
                  </a:lnTo>
                  <a:lnTo>
                    <a:pt x="45" y="2276"/>
                  </a:lnTo>
                  <a:lnTo>
                    <a:pt x="56" y="2321"/>
                  </a:lnTo>
                  <a:lnTo>
                    <a:pt x="68" y="2364"/>
                  </a:lnTo>
                  <a:lnTo>
                    <a:pt x="81" y="2409"/>
                  </a:lnTo>
                  <a:lnTo>
                    <a:pt x="94" y="2453"/>
                  </a:lnTo>
                  <a:lnTo>
                    <a:pt x="109" y="2496"/>
                  </a:lnTo>
                  <a:lnTo>
                    <a:pt x="124" y="2539"/>
                  </a:lnTo>
                  <a:lnTo>
                    <a:pt x="141" y="2582"/>
                  </a:lnTo>
                  <a:lnTo>
                    <a:pt x="159" y="2623"/>
                  </a:lnTo>
                  <a:lnTo>
                    <a:pt x="179" y="2665"/>
                  </a:lnTo>
                  <a:lnTo>
                    <a:pt x="199" y="2706"/>
                  </a:lnTo>
                  <a:lnTo>
                    <a:pt x="220" y="2747"/>
                  </a:lnTo>
                  <a:lnTo>
                    <a:pt x="242" y="2787"/>
                  </a:lnTo>
                  <a:lnTo>
                    <a:pt x="265" y="2826"/>
                  </a:lnTo>
                  <a:lnTo>
                    <a:pt x="289" y="2866"/>
                  </a:lnTo>
                  <a:lnTo>
                    <a:pt x="314" y="2904"/>
                  </a:lnTo>
                  <a:lnTo>
                    <a:pt x="340" y="2941"/>
                  </a:lnTo>
                  <a:lnTo>
                    <a:pt x="367" y="2979"/>
                  </a:lnTo>
                  <a:lnTo>
                    <a:pt x="395" y="3016"/>
                  </a:lnTo>
                  <a:lnTo>
                    <a:pt x="423" y="3051"/>
                  </a:lnTo>
                  <a:lnTo>
                    <a:pt x="452" y="3086"/>
                  </a:lnTo>
                  <a:lnTo>
                    <a:pt x="483" y="3120"/>
                  </a:lnTo>
                  <a:lnTo>
                    <a:pt x="514" y="3154"/>
                  </a:lnTo>
                  <a:lnTo>
                    <a:pt x="546" y="3187"/>
                  </a:lnTo>
                  <a:lnTo>
                    <a:pt x="579" y="3219"/>
                  </a:lnTo>
                  <a:lnTo>
                    <a:pt x="613" y="3250"/>
                  </a:lnTo>
                  <a:lnTo>
                    <a:pt x="647" y="3280"/>
                  </a:lnTo>
                  <a:lnTo>
                    <a:pt x="682" y="3310"/>
                  </a:lnTo>
                  <a:lnTo>
                    <a:pt x="717" y="3339"/>
                  </a:lnTo>
                  <a:lnTo>
                    <a:pt x="754" y="3366"/>
                  </a:lnTo>
                  <a:lnTo>
                    <a:pt x="791" y="3393"/>
                  </a:lnTo>
                  <a:lnTo>
                    <a:pt x="829" y="3420"/>
                  </a:lnTo>
                  <a:lnTo>
                    <a:pt x="867" y="3444"/>
                  </a:lnTo>
                  <a:lnTo>
                    <a:pt x="906" y="3469"/>
                  </a:lnTo>
                  <a:lnTo>
                    <a:pt x="946" y="3491"/>
                  </a:lnTo>
                  <a:lnTo>
                    <a:pt x="986" y="3513"/>
                  </a:lnTo>
                  <a:lnTo>
                    <a:pt x="1026" y="3535"/>
                  </a:lnTo>
                  <a:lnTo>
                    <a:pt x="1068" y="3555"/>
                  </a:lnTo>
                  <a:lnTo>
                    <a:pt x="1109" y="3574"/>
                  </a:lnTo>
                  <a:lnTo>
                    <a:pt x="1152" y="3592"/>
                  </a:lnTo>
                  <a:lnTo>
                    <a:pt x="1194" y="3609"/>
                  </a:lnTo>
                  <a:lnTo>
                    <a:pt x="1237" y="3625"/>
                  </a:lnTo>
                  <a:lnTo>
                    <a:pt x="1280" y="3640"/>
                  </a:lnTo>
                  <a:lnTo>
                    <a:pt x="1323" y="3654"/>
                  </a:lnTo>
                  <a:lnTo>
                    <a:pt x="1368" y="3667"/>
                  </a:lnTo>
                  <a:lnTo>
                    <a:pt x="1412" y="3678"/>
                  </a:lnTo>
                  <a:lnTo>
                    <a:pt x="1456" y="3689"/>
                  </a:lnTo>
                  <a:lnTo>
                    <a:pt x="1501" y="3697"/>
                  </a:lnTo>
                  <a:lnTo>
                    <a:pt x="1547" y="3706"/>
                  </a:lnTo>
                  <a:lnTo>
                    <a:pt x="1592" y="3713"/>
                  </a:lnTo>
                  <a:lnTo>
                    <a:pt x="1637" y="3720"/>
                  </a:lnTo>
                  <a:lnTo>
                    <a:pt x="1682" y="3725"/>
                  </a:lnTo>
                  <a:lnTo>
                    <a:pt x="1728" y="3728"/>
                  </a:lnTo>
                  <a:lnTo>
                    <a:pt x="1774" y="3732"/>
                  </a:lnTo>
                  <a:lnTo>
                    <a:pt x="1819" y="3734"/>
                  </a:lnTo>
                  <a:lnTo>
                    <a:pt x="1865" y="3734"/>
                  </a:lnTo>
                  <a:lnTo>
                    <a:pt x="1911" y="3734"/>
                  </a:lnTo>
                  <a:lnTo>
                    <a:pt x="1957" y="3732"/>
                  </a:lnTo>
                  <a:lnTo>
                    <a:pt x="2003" y="3728"/>
                  </a:lnTo>
                  <a:lnTo>
                    <a:pt x="2048" y="3725"/>
                  </a:lnTo>
                  <a:lnTo>
                    <a:pt x="2093" y="3720"/>
                  </a:lnTo>
                  <a:lnTo>
                    <a:pt x="2139" y="3713"/>
                  </a:lnTo>
                  <a:lnTo>
                    <a:pt x="2185" y="3706"/>
                  </a:lnTo>
                  <a:lnTo>
                    <a:pt x="2229" y="3697"/>
                  </a:lnTo>
                  <a:lnTo>
                    <a:pt x="2274" y="3689"/>
                  </a:lnTo>
                  <a:lnTo>
                    <a:pt x="2319" y="3678"/>
                  </a:lnTo>
                  <a:lnTo>
                    <a:pt x="2362" y="3667"/>
                  </a:lnTo>
                  <a:lnTo>
                    <a:pt x="2407" y="3654"/>
                  </a:lnTo>
                  <a:lnTo>
                    <a:pt x="2451" y="3640"/>
                  </a:lnTo>
                  <a:lnTo>
                    <a:pt x="2493" y="3625"/>
                  </a:lnTo>
                  <a:lnTo>
                    <a:pt x="2537" y="3609"/>
                  </a:lnTo>
                  <a:lnTo>
                    <a:pt x="2579" y="3592"/>
                  </a:lnTo>
                  <a:lnTo>
                    <a:pt x="2621" y="3574"/>
                  </a:lnTo>
                  <a:lnTo>
                    <a:pt x="2663" y="3555"/>
                  </a:lnTo>
                  <a:lnTo>
                    <a:pt x="2704" y="3535"/>
                  </a:lnTo>
                  <a:lnTo>
                    <a:pt x="2745" y="3513"/>
                  </a:lnTo>
                  <a:lnTo>
                    <a:pt x="2785" y="3491"/>
                  </a:lnTo>
                  <a:lnTo>
                    <a:pt x="2825" y="3469"/>
                  </a:lnTo>
                  <a:lnTo>
                    <a:pt x="2863" y="3444"/>
                  </a:lnTo>
                  <a:lnTo>
                    <a:pt x="2901" y="3420"/>
                  </a:lnTo>
                  <a:lnTo>
                    <a:pt x="2940" y="3393"/>
                  </a:lnTo>
                  <a:lnTo>
                    <a:pt x="2977" y="3366"/>
                  </a:lnTo>
                  <a:lnTo>
                    <a:pt x="3013" y="3339"/>
                  </a:lnTo>
                  <a:lnTo>
                    <a:pt x="3048" y="3310"/>
                  </a:lnTo>
                  <a:lnTo>
                    <a:pt x="3083" y="3280"/>
                  </a:lnTo>
                  <a:lnTo>
                    <a:pt x="3118" y="3250"/>
                  </a:lnTo>
                  <a:lnTo>
                    <a:pt x="3151" y="3219"/>
                  </a:lnTo>
                  <a:lnTo>
                    <a:pt x="3184" y="3187"/>
                  </a:lnTo>
                  <a:lnTo>
                    <a:pt x="3216" y="3154"/>
                  </a:lnTo>
                  <a:lnTo>
                    <a:pt x="3247" y="3120"/>
                  </a:lnTo>
                  <a:lnTo>
                    <a:pt x="3278" y="3086"/>
                  </a:lnTo>
                  <a:lnTo>
                    <a:pt x="3307" y="3051"/>
                  </a:lnTo>
                  <a:lnTo>
                    <a:pt x="3336" y="3016"/>
                  </a:lnTo>
                  <a:lnTo>
                    <a:pt x="3363" y="2979"/>
                  </a:lnTo>
                  <a:lnTo>
                    <a:pt x="3390" y="2941"/>
                  </a:lnTo>
                  <a:lnTo>
                    <a:pt x="3417" y="2904"/>
                  </a:lnTo>
                  <a:lnTo>
                    <a:pt x="3441" y="2866"/>
                  </a:lnTo>
                  <a:lnTo>
                    <a:pt x="3466" y="2826"/>
                  </a:lnTo>
                  <a:lnTo>
                    <a:pt x="3488" y="2787"/>
                  </a:lnTo>
                  <a:lnTo>
                    <a:pt x="3510" y="2747"/>
                  </a:lnTo>
                  <a:lnTo>
                    <a:pt x="3532" y="2706"/>
                  </a:lnTo>
                  <a:lnTo>
                    <a:pt x="3552" y="2665"/>
                  </a:lnTo>
                  <a:lnTo>
                    <a:pt x="3571" y="2623"/>
                  </a:lnTo>
                  <a:lnTo>
                    <a:pt x="3589" y="2582"/>
                  </a:lnTo>
                  <a:lnTo>
                    <a:pt x="3606" y="2539"/>
                  </a:lnTo>
                  <a:lnTo>
                    <a:pt x="3622" y="2496"/>
                  </a:lnTo>
                  <a:lnTo>
                    <a:pt x="3637" y="2453"/>
                  </a:lnTo>
                  <a:lnTo>
                    <a:pt x="3651" y="2409"/>
                  </a:lnTo>
                  <a:lnTo>
                    <a:pt x="3664" y="2364"/>
                  </a:lnTo>
                  <a:lnTo>
                    <a:pt x="3674" y="2321"/>
                  </a:lnTo>
                  <a:lnTo>
                    <a:pt x="3685" y="2276"/>
                  </a:lnTo>
                  <a:lnTo>
                    <a:pt x="3695" y="2231"/>
                  </a:lnTo>
                  <a:lnTo>
                    <a:pt x="3703" y="2187"/>
                  </a:lnTo>
                  <a:lnTo>
                    <a:pt x="3710" y="2141"/>
                  </a:lnTo>
                  <a:lnTo>
                    <a:pt x="3717" y="2095"/>
                  </a:lnTo>
                  <a:lnTo>
                    <a:pt x="3722" y="2050"/>
                  </a:lnTo>
                  <a:lnTo>
                    <a:pt x="3725" y="2005"/>
                  </a:lnTo>
                  <a:lnTo>
                    <a:pt x="3729" y="1959"/>
                  </a:lnTo>
                  <a:lnTo>
                    <a:pt x="3730" y="191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291" name="Line 363"/>
            <p:cNvSpPr>
              <a:spLocks noChangeShapeType="1"/>
            </p:cNvSpPr>
            <p:nvPr/>
          </p:nvSpPr>
          <p:spPr bwMode="auto">
            <a:xfrm flipV="1">
              <a:off x="1638" y="1477"/>
              <a:ext cx="2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292" name="Line 364"/>
            <p:cNvSpPr>
              <a:spLocks noChangeShapeType="1"/>
            </p:cNvSpPr>
            <p:nvPr/>
          </p:nvSpPr>
          <p:spPr bwMode="auto">
            <a:xfrm>
              <a:off x="941" y="2556"/>
              <a:ext cx="0" cy="2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293" name="Line 365"/>
            <p:cNvSpPr>
              <a:spLocks noChangeShapeType="1"/>
            </p:cNvSpPr>
            <p:nvPr/>
          </p:nvSpPr>
          <p:spPr bwMode="auto">
            <a:xfrm>
              <a:off x="941" y="2849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294" name="Line 366"/>
            <p:cNvSpPr>
              <a:spLocks noChangeShapeType="1"/>
            </p:cNvSpPr>
            <p:nvPr/>
          </p:nvSpPr>
          <p:spPr bwMode="auto">
            <a:xfrm>
              <a:off x="941" y="2928"/>
              <a:ext cx="0" cy="2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295" name="Line 367"/>
            <p:cNvSpPr>
              <a:spLocks noChangeShapeType="1"/>
            </p:cNvSpPr>
            <p:nvPr/>
          </p:nvSpPr>
          <p:spPr bwMode="auto">
            <a:xfrm>
              <a:off x="941" y="3190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296" name="Line 368"/>
            <p:cNvSpPr>
              <a:spLocks noChangeShapeType="1"/>
            </p:cNvSpPr>
            <p:nvPr/>
          </p:nvSpPr>
          <p:spPr bwMode="auto">
            <a:xfrm>
              <a:off x="941" y="3268"/>
              <a:ext cx="0" cy="2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297" name="Line 369"/>
            <p:cNvSpPr>
              <a:spLocks noChangeShapeType="1"/>
            </p:cNvSpPr>
            <p:nvPr/>
          </p:nvSpPr>
          <p:spPr bwMode="auto">
            <a:xfrm>
              <a:off x="941" y="3530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298" name="Line 370"/>
            <p:cNvSpPr>
              <a:spLocks noChangeShapeType="1"/>
            </p:cNvSpPr>
            <p:nvPr/>
          </p:nvSpPr>
          <p:spPr bwMode="auto">
            <a:xfrm>
              <a:off x="941" y="3609"/>
              <a:ext cx="0" cy="2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299" name="Line 371"/>
            <p:cNvSpPr>
              <a:spLocks noChangeShapeType="1"/>
            </p:cNvSpPr>
            <p:nvPr/>
          </p:nvSpPr>
          <p:spPr bwMode="auto">
            <a:xfrm>
              <a:off x="941" y="3871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300" name="Line 372"/>
            <p:cNvSpPr>
              <a:spLocks noChangeShapeType="1"/>
            </p:cNvSpPr>
            <p:nvPr/>
          </p:nvSpPr>
          <p:spPr bwMode="auto">
            <a:xfrm>
              <a:off x="941" y="3950"/>
              <a:ext cx="0" cy="2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25354" name="Group 426"/>
          <p:cNvGrpSpPr>
            <a:grpSpLocks/>
          </p:cNvGrpSpPr>
          <p:nvPr/>
        </p:nvGrpSpPr>
        <p:grpSpPr bwMode="auto">
          <a:xfrm>
            <a:off x="3086100" y="1084263"/>
            <a:ext cx="2578100" cy="2532062"/>
            <a:chOff x="1944" y="683"/>
            <a:chExt cx="1624" cy="1595"/>
          </a:xfrm>
        </p:grpSpPr>
        <p:sp>
          <p:nvSpPr>
            <p:cNvPr id="125301" name="Line 373"/>
            <p:cNvSpPr>
              <a:spLocks noChangeShapeType="1"/>
            </p:cNvSpPr>
            <p:nvPr/>
          </p:nvSpPr>
          <p:spPr bwMode="auto">
            <a:xfrm>
              <a:off x="2772" y="683"/>
              <a:ext cx="0" cy="2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302" name="Line 374"/>
            <p:cNvSpPr>
              <a:spLocks noChangeShapeType="1"/>
            </p:cNvSpPr>
            <p:nvPr/>
          </p:nvSpPr>
          <p:spPr bwMode="auto">
            <a:xfrm>
              <a:off x="2772" y="953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303" name="Line 375"/>
            <p:cNvSpPr>
              <a:spLocks noChangeShapeType="1"/>
            </p:cNvSpPr>
            <p:nvPr/>
          </p:nvSpPr>
          <p:spPr bwMode="auto">
            <a:xfrm>
              <a:off x="2772" y="1031"/>
              <a:ext cx="0" cy="2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304" name="Line 376"/>
            <p:cNvSpPr>
              <a:spLocks noChangeShapeType="1"/>
            </p:cNvSpPr>
            <p:nvPr/>
          </p:nvSpPr>
          <p:spPr bwMode="auto">
            <a:xfrm>
              <a:off x="2772" y="1293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305" name="Line 377"/>
            <p:cNvSpPr>
              <a:spLocks noChangeShapeType="1"/>
            </p:cNvSpPr>
            <p:nvPr/>
          </p:nvSpPr>
          <p:spPr bwMode="auto">
            <a:xfrm>
              <a:off x="2772" y="1372"/>
              <a:ext cx="0" cy="2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306" name="Line 378"/>
            <p:cNvSpPr>
              <a:spLocks noChangeShapeType="1"/>
            </p:cNvSpPr>
            <p:nvPr/>
          </p:nvSpPr>
          <p:spPr bwMode="auto">
            <a:xfrm>
              <a:off x="2772" y="1634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307" name="Line 379"/>
            <p:cNvSpPr>
              <a:spLocks noChangeShapeType="1"/>
            </p:cNvSpPr>
            <p:nvPr/>
          </p:nvSpPr>
          <p:spPr bwMode="auto">
            <a:xfrm>
              <a:off x="2772" y="1712"/>
              <a:ext cx="0" cy="2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308" name="Line 380"/>
            <p:cNvSpPr>
              <a:spLocks noChangeShapeType="1"/>
            </p:cNvSpPr>
            <p:nvPr/>
          </p:nvSpPr>
          <p:spPr bwMode="auto">
            <a:xfrm>
              <a:off x="2772" y="1974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309" name="Line 381"/>
            <p:cNvSpPr>
              <a:spLocks noChangeShapeType="1"/>
            </p:cNvSpPr>
            <p:nvPr/>
          </p:nvSpPr>
          <p:spPr bwMode="auto">
            <a:xfrm>
              <a:off x="2772" y="2053"/>
              <a:ext cx="0" cy="2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310" name="Line 382"/>
            <p:cNvSpPr>
              <a:spLocks noChangeShapeType="1"/>
            </p:cNvSpPr>
            <p:nvPr/>
          </p:nvSpPr>
          <p:spPr bwMode="auto">
            <a:xfrm>
              <a:off x="1944" y="1477"/>
              <a:ext cx="24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311" name="Line 383"/>
            <p:cNvSpPr>
              <a:spLocks noChangeShapeType="1"/>
            </p:cNvSpPr>
            <p:nvPr/>
          </p:nvSpPr>
          <p:spPr bwMode="auto">
            <a:xfrm>
              <a:off x="2230" y="1477"/>
              <a:ext cx="3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312" name="Line 384"/>
            <p:cNvSpPr>
              <a:spLocks noChangeShapeType="1"/>
            </p:cNvSpPr>
            <p:nvPr/>
          </p:nvSpPr>
          <p:spPr bwMode="auto">
            <a:xfrm>
              <a:off x="2308" y="1477"/>
              <a:ext cx="2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313" name="Line 385"/>
            <p:cNvSpPr>
              <a:spLocks noChangeShapeType="1"/>
            </p:cNvSpPr>
            <p:nvPr/>
          </p:nvSpPr>
          <p:spPr bwMode="auto">
            <a:xfrm>
              <a:off x="2570" y="1477"/>
              <a:ext cx="3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314" name="Line 386"/>
            <p:cNvSpPr>
              <a:spLocks noChangeShapeType="1"/>
            </p:cNvSpPr>
            <p:nvPr/>
          </p:nvSpPr>
          <p:spPr bwMode="auto">
            <a:xfrm>
              <a:off x="2649" y="1477"/>
              <a:ext cx="2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315" name="Line 387"/>
            <p:cNvSpPr>
              <a:spLocks noChangeShapeType="1"/>
            </p:cNvSpPr>
            <p:nvPr/>
          </p:nvSpPr>
          <p:spPr bwMode="auto">
            <a:xfrm>
              <a:off x="2908" y="1477"/>
              <a:ext cx="3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316" name="Line 388"/>
            <p:cNvSpPr>
              <a:spLocks noChangeShapeType="1"/>
            </p:cNvSpPr>
            <p:nvPr/>
          </p:nvSpPr>
          <p:spPr bwMode="auto">
            <a:xfrm>
              <a:off x="2987" y="1477"/>
              <a:ext cx="2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317" name="Line 389"/>
            <p:cNvSpPr>
              <a:spLocks noChangeShapeType="1"/>
            </p:cNvSpPr>
            <p:nvPr/>
          </p:nvSpPr>
          <p:spPr bwMode="auto">
            <a:xfrm>
              <a:off x="3249" y="1477"/>
              <a:ext cx="3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318" name="Line 390"/>
            <p:cNvSpPr>
              <a:spLocks noChangeShapeType="1"/>
            </p:cNvSpPr>
            <p:nvPr/>
          </p:nvSpPr>
          <p:spPr bwMode="auto">
            <a:xfrm>
              <a:off x="3330" y="1477"/>
              <a:ext cx="23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319" name="Freeform 391"/>
            <p:cNvSpPr>
              <a:spLocks/>
            </p:cNvSpPr>
            <p:nvPr/>
          </p:nvSpPr>
          <p:spPr bwMode="auto">
            <a:xfrm>
              <a:off x="2073" y="777"/>
              <a:ext cx="1398" cy="1399"/>
            </a:xfrm>
            <a:custGeom>
              <a:avLst/>
              <a:gdLst>
                <a:gd name="T0" fmla="*/ 3724 w 3732"/>
                <a:gd name="T1" fmla="*/ 1695 h 3734"/>
                <a:gd name="T2" fmla="*/ 3691 w 3732"/>
                <a:gd name="T3" fmla="*/ 1482 h 3734"/>
                <a:gd name="T4" fmla="*/ 3635 w 3732"/>
                <a:gd name="T5" fmla="*/ 1274 h 3734"/>
                <a:gd name="T6" fmla="*/ 3555 w 3732"/>
                <a:gd name="T7" fmla="*/ 1074 h 3734"/>
                <a:gd name="T8" fmla="*/ 3453 w 3732"/>
                <a:gd name="T9" fmla="*/ 884 h 3734"/>
                <a:gd name="T10" fmla="*/ 3328 w 3732"/>
                <a:gd name="T11" fmla="*/ 708 h 3734"/>
                <a:gd name="T12" fmla="*/ 3185 w 3732"/>
                <a:gd name="T13" fmla="*/ 547 h 3734"/>
                <a:gd name="T14" fmla="*/ 3024 w 3732"/>
                <a:gd name="T15" fmla="*/ 403 h 3734"/>
                <a:gd name="T16" fmla="*/ 2848 w 3732"/>
                <a:gd name="T17" fmla="*/ 280 h 3734"/>
                <a:gd name="T18" fmla="*/ 2659 w 3732"/>
                <a:gd name="T19" fmla="*/ 177 h 3734"/>
                <a:gd name="T20" fmla="*/ 2459 w 3732"/>
                <a:gd name="T21" fmla="*/ 97 h 3734"/>
                <a:gd name="T22" fmla="*/ 2251 w 3732"/>
                <a:gd name="T23" fmla="*/ 40 h 3734"/>
                <a:gd name="T24" fmla="*/ 2038 w 3732"/>
                <a:gd name="T25" fmla="*/ 8 h 3734"/>
                <a:gd name="T26" fmla="*/ 1823 w 3732"/>
                <a:gd name="T27" fmla="*/ 1 h 3734"/>
                <a:gd name="T28" fmla="*/ 1608 w 3732"/>
                <a:gd name="T29" fmla="*/ 18 h 3734"/>
                <a:gd name="T30" fmla="*/ 1397 w 3732"/>
                <a:gd name="T31" fmla="*/ 60 h 3734"/>
                <a:gd name="T32" fmla="*/ 1192 w 3732"/>
                <a:gd name="T33" fmla="*/ 126 h 3734"/>
                <a:gd name="T34" fmla="*/ 996 w 3732"/>
                <a:gd name="T35" fmla="*/ 216 h 3734"/>
                <a:gd name="T36" fmla="*/ 812 w 3732"/>
                <a:gd name="T37" fmla="*/ 326 h 3734"/>
                <a:gd name="T38" fmla="*/ 641 w 3732"/>
                <a:gd name="T39" fmla="*/ 459 h 3734"/>
                <a:gd name="T40" fmla="*/ 487 w 3732"/>
                <a:gd name="T41" fmla="*/ 610 h 3734"/>
                <a:gd name="T42" fmla="*/ 352 w 3732"/>
                <a:gd name="T43" fmla="*/ 777 h 3734"/>
                <a:gd name="T44" fmla="*/ 237 w 3732"/>
                <a:gd name="T45" fmla="*/ 959 h 3734"/>
                <a:gd name="T46" fmla="*/ 143 w 3732"/>
                <a:gd name="T47" fmla="*/ 1153 h 3734"/>
                <a:gd name="T48" fmla="*/ 72 w 3732"/>
                <a:gd name="T49" fmla="*/ 1356 h 3734"/>
                <a:gd name="T50" fmla="*/ 25 w 3732"/>
                <a:gd name="T51" fmla="*/ 1567 h 3734"/>
                <a:gd name="T52" fmla="*/ 3 w 3732"/>
                <a:gd name="T53" fmla="*/ 1781 h 3734"/>
                <a:gd name="T54" fmla="*/ 5 w 3732"/>
                <a:gd name="T55" fmla="*/ 1996 h 3734"/>
                <a:gd name="T56" fmla="*/ 32 w 3732"/>
                <a:gd name="T57" fmla="*/ 2210 h 3734"/>
                <a:gd name="T58" fmla="*/ 85 w 3732"/>
                <a:gd name="T59" fmla="*/ 2419 h 3734"/>
                <a:gd name="T60" fmla="*/ 159 w 3732"/>
                <a:gd name="T61" fmla="*/ 2621 h 3734"/>
                <a:gd name="T62" fmla="*/ 258 w 3732"/>
                <a:gd name="T63" fmla="*/ 2813 h 3734"/>
                <a:gd name="T64" fmla="*/ 377 w 3732"/>
                <a:gd name="T65" fmla="*/ 2992 h 3734"/>
                <a:gd name="T66" fmla="*/ 517 w 3732"/>
                <a:gd name="T67" fmla="*/ 3157 h 3734"/>
                <a:gd name="T68" fmla="*/ 674 w 3732"/>
                <a:gd name="T69" fmla="*/ 3303 h 3734"/>
                <a:gd name="T70" fmla="*/ 848 w 3732"/>
                <a:gd name="T71" fmla="*/ 3431 h 3734"/>
                <a:gd name="T72" fmla="*/ 1034 w 3732"/>
                <a:gd name="T73" fmla="*/ 3538 h 3734"/>
                <a:gd name="T74" fmla="*/ 1232 w 3732"/>
                <a:gd name="T75" fmla="*/ 3623 h 3734"/>
                <a:gd name="T76" fmla="*/ 1439 w 3732"/>
                <a:gd name="T77" fmla="*/ 3685 h 3734"/>
                <a:gd name="T78" fmla="*/ 1651 w 3732"/>
                <a:gd name="T79" fmla="*/ 3721 h 3734"/>
                <a:gd name="T80" fmla="*/ 1866 w 3732"/>
                <a:gd name="T81" fmla="*/ 3734 h 3734"/>
                <a:gd name="T82" fmla="*/ 2081 w 3732"/>
                <a:gd name="T83" fmla="*/ 3721 h 3734"/>
                <a:gd name="T84" fmla="*/ 2293 w 3732"/>
                <a:gd name="T85" fmla="*/ 3685 h 3734"/>
                <a:gd name="T86" fmla="*/ 2500 w 3732"/>
                <a:gd name="T87" fmla="*/ 3623 h 3734"/>
                <a:gd name="T88" fmla="*/ 2698 w 3732"/>
                <a:gd name="T89" fmla="*/ 3538 h 3734"/>
                <a:gd name="T90" fmla="*/ 2885 w 3732"/>
                <a:gd name="T91" fmla="*/ 3431 h 3734"/>
                <a:gd name="T92" fmla="*/ 3057 w 3732"/>
                <a:gd name="T93" fmla="*/ 3303 h 3734"/>
                <a:gd name="T94" fmla="*/ 3215 w 3732"/>
                <a:gd name="T95" fmla="*/ 3157 h 3734"/>
                <a:gd name="T96" fmla="*/ 3355 w 3732"/>
                <a:gd name="T97" fmla="*/ 2992 h 3734"/>
                <a:gd name="T98" fmla="*/ 3475 w 3732"/>
                <a:gd name="T99" fmla="*/ 2813 h 3734"/>
                <a:gd name="T100" fmla="*/ 3573 w 3732"/>
                <a:gd name="T101" fmla="*/ 2621 h 3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32" h="3734">
                  <a:moveTo>
                    <a:pt x="3732" y="1867"/>
                  </a:moveTo>
                  <a:lnTo>
                    <a:pt x="3732" y="1824"/>
                  </a:lnTo>
                  <a:lnTo>
                    <a:pt x="3729" y="1781"/>
                  </a:lnTo>
                  <a:lnTo>
                    <a:pt x="3727" y="1737"/>
                  </a:lnTo>
                  <a:lnTo>
                    <a:pt x="3724" y="1695"/>
                  </a:lnTo>
                  <a:lnTo>
                    <a:pt x="3719" y="1652"/>
                  </a:lnTo>
                  <a:lnTo>
                    <a:pt x="3713" y="1610"/>
                  </a:lnTo>
                  <a:lnTo>
                    <a:pt x="3707" y="1567"/>
                  </a:lnTo>
                  <a:lnTo>
                    <a:pt x="3700" y="1524"/>
                  </a:lnTo>
                  <a:lnTo>
                    <a:pt x="3691" y="1482"/>
                  </a:lnTo>
                  <a:lnTo>
                    <a:pt x="3681" y="1439"/>
                  </a:lnTo>
                  <a:lnTo>
                    <a:pt x="3672" y="1398"/>
                  </a:lnTo>
                  <a:lnTo>
                    <a:pt x="3660" y="1356"/>
                  </a:lnTo>
                  <a:lnTo>
                    <a:pt x="3648" y="1315"/>
                  </a:lnTo>
                  <a:lnTo>
                    <a:pt x="3635" y="1274"/>
                  </a:lnTo>
                  <a:lnTo>
                    <a:pt x="3621" y="1233"/>
                  </a:lnTo>
                  <a:lnTo>
                    <a:pt x="3606" y="1192"/>
                  </a:lnTo>
                  <a:lnTo>
                    <a:pt x="3590" y="1153"/>
                  </a:lnTo>
                  <a:lnTo>
                    <a:pt x="3573" y="1113"/>
                  </a:lnTo>
                  <a:lnTo>
                    <a:pt x="3555" y="1074"/>
                  </a:lnTo>
                  <a:lnTo>
                    <a:pt x="3536" y="1035"/>
                  </a:lnTo>
                  <a:lnTo>
                    <a:pt x="3516" y="996"/>
                  </a:lnTo>
                  <a:lnTo>
                    <a:pt x="3496" y="959"/>
                  </a:lnTo>
                  <a:lnTo>
                    <a:pt x="3475" y="922"/>
                  </a:lnTo>
                  <a:lnTo>
                    <a:pt x="3453" y="884"/>
                  </a:lnTo>
                  <a:lnTo>
                    <a:pt x="3429" y="848"/>
                  </a:lnTo>
                  <a:lnTo>
                    <a:pt x="3405" y="812"/>
                  </a:lnTo>
                  <a:lnTo>
                    <a:pt x="3380" y="777"/>
                  </a:lnTo>
                  <a:lnTo>
                    <a:pt x="3355" y="742"/>
                  </a:lnTo>
                  <a:lnTo>
                    <a:pt x="3328" y="708"/>
                  </a:lnTo>
                  <a:lnTo>
                    <a:pt x="3301" y="675"/>
                  </a:lnTo>
                  <a:lnTo>
                    <a:pt x="3274" y="642"/>
                  </a:lnTo>
                  <a:lnTo>
                    <a:pt x="3245" y="610"/>
                  </a:lnTo>
                  <a:lnTo>
                    <a:pt x="3215" y="578"/>
                  </a:lnTo>
                  <a:lnTo>
                    <a:pt x="3185" y="547"/>
                  </a:lnTo>
                  <a:lnTo>
                    <a:pt x="3154" y="517"/>
                  </a:lnTo>
                  <a:lnTo>
                    <a:pt x="3122" y="487"/>
                  </a:lnTo>
                  <a:lnTo>
                    <a:pt x="3091" y="459"/>
                  </a:lnTo>
                  <a:lnTo>
                    <a:pt x="3057" y="431"/>
                  </a:lnTo>
                  <a:lnTo>
                    <a:pt x="3024" y="403"/>
                  </a:lnTo>
                  <a:lnTo>
                    <a:pt x="2990" y="378"/>
                  </a:lnTo>
                  <a:lnTo>
                    <a:pt x="2955" y="352"/>
                  </a:lnTo>
                  <a:lnTo>
                    <a:pt x="2920" y="326"/>
                  </a:lnTo>
                  <a:lnTo>
                    <a:pt x="2885" y="303"/>
                  </a:lnTo>
                  <a:lnTo>
                    <a:pt x="2848" y="280"/>
                  </a:lnTo>
                  <a:lnTo>
                    <a:pt x="2812" y="257"/>
                  </a:lnTo>
                  <a:lnTo>
                    <a:pt x="2774" y="236"/>
                  </a:lnTo>
                  <a:lnTo>
                    <a:pt x="2736" y="216"/>
                  </a:lnTo>
                  <a:lnTo>
                    <a:pt x="2698" y="196"/>
                  </a:lnTo>
                  <a:lnTo>
                    <a:pt x="2659" y="177"/>
                  </a:lnTo>
                  <a:lnTo>
                    <a:pt x="2620" y="159"/>
                  </a:lnTo>
                  <a:lnTo>
                    <a:pt x="2580" y="142"/>
                  </a:lnTo>
                  <a:lnTo>
                    <a:pt x="2540" y="126"/>
                  </a:lnTo>
                  <a:lnTo>
                    <a:pt x="2500" y="111"/>
                  </a:lnTo>
                  <a:lnTo>
                    <a:pt x="2459" y="97"/>
                  </a:lnTo>
                  <a:lnTo>
                    <a:pt x="2418" y="84"/>
                  </a:lnTo>
                  <a:lnTo>
                    <a:pt x="2377" y="71"/>
                  </a:lnTo>
                  <a:lnTo>
                    <a:pt x="2334" y="60"/>
                  </a:lnTo>
                  <a:lnTo>
                    <a:pt x="2293" y="50"/>
                  </a:lnTo>
                  <a:lnTo>
                    <a:pt x="2251" y="40"/>
                  </a:lnTo>
                  <a:lnTo>
                    <a:pt x="2209" y="32"/>
                  </a:lnTo>
                  <a:lnTo>
                    <a:pt x="2166" y="24"/>
                  </a:lnTo>
                  <a:lnTo>
                    <a:pt x="2124" y="18"/>
                  </a:lnTo>
                  <a:lnTo>
                    <a:pt x="2081" y="12"/>
                  </a:lnTo>
                  <a:lnTo>
                    <a:pt x="2038" y="8"/>
                  </a:lnTo>
                  <a:lnTo>
                    <a:pt x="1995" y="5"/>
                  </a:lnTo>
                  <a:lnTo>
                    <a:pt x="1952" y="2"/>
                  </a:lnTo>
                  <a:lnTo>
                    <a:pt x="1910" y="1"/>
                  </a:lnTo>
                  <a:lnTo>
                    <a:pt x="1866" y="0"/>
                  </a:lnTo>
                  <a:lnTo>
                    <a:pt x="1823" y="1"/>
                  </a:lnTo>
                  <a:lnTo>
                    <a:pt x="1780" y="2"/>
                  </a:lnTo>
                  <a:lnTo>
                    <a:pt x="1737" y="5"/>
                  </a:lnTo>
                  <a:lnTo>
                    <a:pt x="1693" y="8"/>
                  </a:lnTo>
                  <a:lnTo>
                    <a:pt x="1651" y="12"/>
                  </a:lnTo>
                  <a:lnTo>
                    <a:pt x="1608" y="18"/>
                  </a:lnTo>
                  <a:lnTo>
                    <a:pt x="1566" y="24"/>
                  </a:lnTo>
                  <a:lnTo>
                    <a:pt x="1523" y="32"/>
                  </a:lnTo>
                  <a:lnTo>
                    <a:pt x="1481" y="40"/>
                  </a:lnTo>
                  <a:lnTo>
                    <a:pt x="1439" y="50"/>
                  </a:lnTo>
                  <a:lnTo>
                    <a:pt x="1397" y="60"/>
                  </a:lnTo>
                  <a:lnTo>
                    <a:pt x="1356" y="71"/>
                  </a:lnTo>
                  <a:lnTo>
                    <a:pt x="1314" y="84"/>
                  </a:lnTo>
                  <a:lnTo>
                    <a:pt x="1273" y="97"/>
                  </a:lnTo>
                  <a:lnTo>
                    <a:pt x="1232" y="111"/>
                  </a:lnTo>
                  <a:lnTo>
                    <a:pt x="1192" y="126"/>
                  </a:lnTo>
                  <a:lnTo>
                    <a:pt x="1153" y="142"/>
                  </a:lnTo>
                  <a:lnTo>
                    <a:pt x="1112" y="159"/>
                  </a:lnTo>
                  <a:lnTo>
                    <a:pt x="1074" y="177"/>
                  </a:lnTo>
                  <a:lnTo>
                    <a:pt x="1034" y="196"/>
                  </a:lnTo>
                  <a:lnTo>
                    <a:pt x="996" y="216"/>
                  </a:lnTo>
                  <a:lnTo>
                    <a:pt x="959" y="236"/>
                  </a:lnTo>
                  <a:lnTo>
                    <a:pt x="920" y="257"/>
                  </a:lnTo>
                  <a:lnTo>
                    <a:pt x="884" y="280"/>
                  </a:lnTo>
                  <a:lnTo>
                    <a:pt x="848" y="303"/>
                  </a:lnTo>
                  <a:lnTo>
                    <a:pt x="812" y="326"/>
                  </a:lnTo>
                  <a:lnTo>
                    <a:pt x="777" y="352"/>
                  </a:lnTo>
                  <a:lnTo>
                    <a:pt x="742" y="378"/>
                  </a:lnTo>
                  <a:lnTo>
                    <a:pt x="707" y="403"/>
                  </a:lnTo>
                  <a:lnTo>
                    <a:pt x="674" y="431"/>
                  </a:lnTo>
                  <a:lnTo>
                    <a:pt x="641" y="459"/>
                  </a:lnTo>
                  <a:lnTo>
                    <a:pt x="609" y="487"/>
                  </a:lnTo>
                  <a:lnTo>
                    <a:pt x="578" y="517"/>
                  </a:lnTo>
                  <a:lnTo>
                    <a:pt x="547" y="547"/>
                  </a:lnTo>
                  <a:lnTo>
                    <a:pt x="517" y="578"/>
                  </a:lnTo>
                  <a:lnTo>
                    <a:pt x="487" y="610"/>
                  </a:lnTo>
                  <a:lnTo>
                    <a:pt x="458" y="642"/>
                  </a:lnTo>
                  <a:lnTo>
                    <a:pt x="431" y="675"/>
                  </a:lnTo>
                  <a:lnTo>
                    <a:pt x="404" y="708"/>
                  </a:lnTo>
                  <a:lnTo>
                    <a:pt x="377" y="742"/>
                  </a:lnTo>
                  <a:lnTo>
                    <a:pt x="352" y="777"/>
                  </a:lnTo>
                  <a:lnTo>
                    <a:pt x="327" y="812"/>
                  </a:lnTo>
                  <a:lnTo>
                    <a:pt x="303" y="848"/>
                  </a:lnTo>
                  <a:lnTo>
                    <a:pt x="280" y="884"/>
                  </a:lnTo>
                  <a:lnTo>
                    <a:pt x="258" y="922"/>
                  </a:lnTo>
                  <a:lnTo>
                    <a:pt x="237" y="959"/>
                  </a:lnTo>
                  <a:lnTo>
                    <a:pt x="216" y="996"/>
                  </a:lnTo>
                  <a:lnTo>
                    <a:pt x="196" y="1035"/>
                  </a:lnTo>
                  <a:lnTo>
                    <a:pt x="177" y="1074"/>
                  </a:lnTo>
                  <a:lnTo>
                    <a:pt x="159" y="1113"/>
                  </a:lnTo>
                  <a:lnTo>
                    <a:pt x="143" y="1153"/>
                  </a:lnTo>
                  <a:lnTo>
                    <a:pt x="126" y="1192"/>
                  </a:lnTo>
                  <a:lnTo>
                    <a:pt x="111" y="1233"/>
                  </a:lnTo>
                  <a:lnTo>
                    <a:pt x="97" y="1274"/>
                  </a:lnTo>
                  <a:lnTo>
                    <a:pt x="85" y="1315"/>
                  </a:lnTo>
                  <a:lnTo>
                    <a:pt x="72" y="1356"/>
                  </a:lnTo>
                  <a:lnTo>
                    <a:pt x="60" y="1398"/>
                  </a:lnTo>
                  <a:lnTo>
                    <a:pt x="50" y="1439"/>
                  </a:lnTo>
                  <a:lnTo>
                    <a:pt x="41" y="1482"/>
                  </a:lnTo>
                  <a:lnTo>
                    <a:pt x="32" y="1524"/>
                  </a:lnTo>
                  <a:lnTo>
                    <a:pt x="25" y="1567"/>
                  </a:lnTo>
                  <a:lnTo>
                    <a:pt x="19" y="1610"/>
                  </a:lnTo>
                  <a:lnTo>
                    <a:pt x="13" y="1652"/>
                  </a:lnTo>
                  <a:lnTo>
                    <a:pt x="9" y="1695"/>
                  </a:lnTo>
                  <a:lnTo>
                    <a:pt x="5" y="1737"/>
                  </a:lnTo>
                  <a:lnTo>
                    <a:pt x="3" y="1781"/>
                  </a:lnTo>
                  <a:lnTo>
                    <a:pt x="1" y="1824"/>
                  </a:lnTo>
                  <a:lnTo>
                    <a:pt x="0" y="1867"/>
                  </a:lnTo>
                  <a:lnTo>
                    <a:pt x="1" y="1910"/>
                  </a:lnTo>
                  <a:lnTo>
                    <a:pt x="3" y="1953"/>
                  </a:lnTo>
                  <a:lnTo>
                    <a:pt x="5" y="1996"/>
                  </a:lnTo>
                  <a:lnTo>
                    <a:pt x="9" y="2040"/>
                  </a:lnTo>
                  <a:lnTo>
                    <a:pt x="13" y="2082"/>
                  </a:lnTo>
                  <a:lnTo>
                    <a:pt x="19" y="2125"/>
                  </a:lnTo>
                  <a:lnTo>
                    <a:pt x="25" y="2167"/>
                  </a:lnTo>
                  <a:lnTo>
                    <a:pt x="32" y="2210"/>
                  </a:lnTo>
                  <a:lnTo>
                    <a:pt x="41" y="2253"/>
                  </a:lnTo>
                  <a:lnTo>
                    <a:pt x="50" y="2294"/>
                  </a:lnTo>
                  <a:lnTo>
                    <a:pt x="60" y="2337"/>
                  </a:lnTo>
                  <a:lnTo>
                    <a:pt x="72" y="2378"/>
                  </a:lnTo>
                  <a:lnTo>
                    <a:pt x="85" y="2419"/>
                  </a:lnTo>
                  <a:lnTo>
                    <a:pt x="97" y="2460"/>
                  </a:lnTo>
                  <a:lnTo>
                    <a:pt x="111" y="2501"/>
                  </a:lnTo>
                  <a:lnTo>
                    <a:pt x="126" y="2541"/>
                  </a:lnTo>
                  <a:lnTo>
                    <a:pt x="143" y="2582"/>
                  </a:lnTo>
                  <a:lnTo>
                    <a:pt x="159" y="2621"/>
                  </a:lnTo>
                  <a:lnTo>
                    <a:pt x="177" y="2660"/>
                  </a:lnTo>
                  <a:lnTo>
                    <a:pt x="196" y="2699"/>
                  </a:lnTo>
                  <a:lnTo>
                    <a:pt x="216" y="2737"/>
                  </a:lnTo>
                  <a:lnTo>
                    <a:pt x="237" y="2775"/>
                  </a:lnTo>
                  <a:lnTo>
                    <a:pt x="258" y="2813"/>
                  </a:lnTo>
                  <a:lnTo>
                    <a:pt x="280" y="2850"/>
                  </a:lnTo>
                  <a:lnTo>
                    <a:pt x="303" y="2886"/>
                  </a:lnTo>
                  <a:lnTo>
                    <a:pt x="327" y="2922"/>
                  </a:lnTo>
                  <a:lnTo>
                    <a:pt x="352" y="2957"/>
                  </a:lnTo>
                  <a:lnTo>
                    <a:pt x="377" y="2992"/>
                  </a:lnTo>
                  <a:lnTo>
                    <a:pt x="404" y="3026"/>
                  </a:lnTo>
                  <a:lnTo>
                    <a:pt x="431" y="3060"/>
                  </a:lnTo>
                  <a:lnTo>
                    <a:pt x="458" y="3093"/>
                  </a:lnTo>
                  <a:lnTo>
                    <a:pt x="487" y="3125"/>
                  </a:lnTo>
                  <a:lnTo>
                    <a:pt x="517" y="3157"/>
                  </a:lnTo>
                  <a:lnTo>
                    <a:pt x="547" y="3187"/>
                  </a:lnTo>
                  <a:lnTo>
                    <a:pt x="578" y="3217"/>
                  </a:lnTo>
                  <a:lnTo>
                    <a:pt x="609" y="3247"/>
                  </a:lnTo>
                  <a:lnTo>
                    <a:pt x="641" y="3276"/>
                  </a:lnTo>
                  <a:lnTo>
                    <a:pt x="674" y="3303"/>
                  </a:lnTo>
                  <a:lnTo>
                    <a:pt x="707" y="3330"/>
                  </a:lnTo>
                  <a:lnTo>
                    <a:pt x="742" y="3357"/>
                  </a:lnTo>
                  <a:lnTo>
                    <a:pt x="777" y="3382"/>
                  </a:lnTo>
                  <a:lnTo>
                    <a:pt x="812" y="3407"/>
                  </a:lnTo>
                  <a:lnTo>
                    <a:pt x="848" y="3431"/>
                  </a:lnTo>
                  <a:lnTo>
                    <a:pt x="884" y="3455"/>
                  </a:lnTo>
                  <a:lnTo>
                    <a:pt x="920" y="3476"/>
                  </a:lnTo>
                  <a:lnTo>
                    <a:pt x="959" y="3498"/>
                  </a:lnTo>
                  <a:lnTo>
                    <a:pt x="996" y="3519"/>
                  </a:lnTo>
                  <a:lnTo>
                    <a:pt x="1034" y="3538"/>
                  </a:lnTo>
                  <a:lnTo>
                    <a:pt x="1074" y="3557"/>
                  </a:lnTo>
                  <a:lnTo>
                    <a:pt x="1112" y="3575"/>
                  </a:lnTo>
                  <a:lnTo>
                    <a:pt x="1153" y="3592"/>
                  </a:lnTo>
                  <a:lnTo>
                    <a:pt x="1192" y="3608"/>
                  </a:lnTo>
                  <a:lnTo>
                    <a:pt x="1232" y="3623"/>
                  </a:lnTo>
                  <a:lnTo>
                    <a:pt x="1273" y="3637"/>
                  </a:lnTo>
                  <a:lnTo>
                    <a:pt x="1314" y="3651"/>
                  </a:lnTo>
                  <a:lnTo>
                    <a:pt x="1356" y="3662"/>
                  </a:lnTo>
                  <a:lnTo>
                    <a:pt x="1397" y="3674"/>
                  </a:lnTo>
                  <a:lnTo>
                    <a:pt x="1439" y="3685"/>
                  </a:lnTo>
                  <a:lnTo>
                    <a:pt x="1481" y="3693"/>
                  </a:lnTo>
                  <a:lnTo>
                    <a:pt x="1523" y="3702"/>
                  </a:lnTo>
                  <a:lnTo>
                    <a:pt x="1566" y="3709"/>
                  </a:lnTo>
                  <a:lnTo>
                    <a:pt x="1608" y="3716"/>
                  </a:lnTo>
                  <a:lnTo>
                    <a:pt x="1651" y="3721"/>
                  </a:lnTo>
                  <a:lnTo>
                    <a:pt x="1693" y="3726"/>
                  </a:lnTo>
                  <a:lnTo>
                    <a:pt x="1737" y="3729"/>
                  </a:lnTo>
                  <a:lnTo>
                    <a:pt x="1780" y="3732"/>
                  </a:lnTo>
                  <a:lnTo>
                    <a:pt x="1823" y="3734"/>
                  </a:lnTo>
                  <a:lnTo>
                    <a:pt x="1866" y="3734"/>
                  </a:lnTo>
                  <a:lnTo>
                    <a:pt x="1910" y="3734"/>
                  </a:lnTo>
                  <a:lnTo>
                    <a:pt x="1952" y="3732"/>
                  </a:lnTo>
                  <a:lnTo>
                    <a:pt x="1995" y="3729"/>
                  </a:lnTo>
                  <a:lnTo>
                    <a:pt x="2038" y="3726"/>
                  </a:lnTo>
                  <a:lnTo>
                    <a:pt x="2081" y="3721"/>
                  </a:lnTo>
                  <a:lnTo>
                    <a:pt x="2124" y="3716"/>
                  </a:lnTo>
                  <a:lnTo>
                    <a:pt x="2166" y="3709"/>
                  </a:lnTo>
                  <a:lnTo>
                    <a:pt x="2209" y="3702"/>
                  </a:lnTo>
                  <a:lnTo>
                    <a:pt x="2251" y="3693"/>
                  </a:lnTo>
                  <a:lnTo>
                    <a:pt x="2293" y="3685"/>
                  </a:lnTo>
                  <a:lnTo>
                    <a:pt x="2334" y="3674"/>
                  </a:lnTo>
                  <a:lnTo>
                    <a:pt x="2377" y="3662"/>
                  </a:lnTo>
                  <a:lnTo>
                    <a:pt x="2418" y="3651"/>
                  </a:lnTo>
                  <a:lnTo>
                    <a:pt x="2459" y="3637"/>
                  </a:lnTo>
                  <a:lnTo>
                    <a:pt x="2500" y="3623"/>
                  </a:lnTo>
                  <a:lnTo>
                    <a:pt x="2540" y="3608"/>
                  </a:lnTo>
                  <a:lnTo>
                    <a:pt x="2580" y="3592"/>
                  </a:lnTo>
                  <a:lnTo>
                    <a:pt x="2620" y="3575"/>
                  </a:lnTo>
                  <a:lnTo>
                    <a:pt x="2659" y="3557"/>
                  </a:lnTo>
                  <a:lnTo>
                    <a:pt x="2698" y="3538"/>
                  </a:lnTo>
                  <a:lnTo>
                    <a:pt x="2736" y="3519"/>
                  </a:lnTo>
                  <a:lnTo>
                    <a:pt x="2774" y="3498"/>
                  </a:lnTo>
                  <a:lnTo>
                    <a:pt x="2812" y="3476"/>
                  </a:lnTo>
                  <a:lnTo>
                    <a:pt x="2848" y="3455"/>
                  </a:lnTo>
                  <a:lnTo>
                    <a:pt x="2885" y="3431"/>
                  </a:lnTo>
                  <a:lnTo>
                    <a:pt x="2920" y="3407"/>
                  </a:lnTo>
                  <a:lnTo>
                    <a:pt x="2955" y="3382"/>
                  </a:lnTo>
                  <a:lnTo>
                    <a:pt x="2990" y="3357"/>
                  </a:lnTo>
                  <a:lnTo>
                    <a:pt x="3024" y="3330"/>
                  </a:lnTo>
                  <a:lnTo>
                    <a:pt x="3057" y="3303"/>
                  </a:lnTo>
                  <a:lnTo>
                    <a:pt x="3091" y="3276"/>
                  </a:lnTo>
                  <a:lnTo>
                    <a:pt x="3122" y="3247"/>
                  </a:lnTo>
                  <a:lnTo>
                    <a:pt x="3154" y="3217"/>
                  </a:lnTo>
                  <a:lnTo>
                    <a:pt x="3185" y="3187"/>
                  </a:lnTo>
                  <a:lnTo>
                    <a:pt x="3215" y="3157"/>
                  </a:lnTo>
                  <a:lnTo>
                    <a:pt x="3245" y="3125"/>
                  </a:lnTo>
                  <a:lnTo>
                    <a:pt x="3274" y="3093"/>
                  </a:lnTo>
                  <a:lnTo>
                    <a:pt x="3301" y="3060"/>
                  </a:lnTo>
                  <a:lnTo>
                    <a:pt x="3328" y="3026"/>
                  </a:lnTo>
                  <a:lnTo>
                    <a:pt x="3355" y="2992"/>
                  </a:lnTo>
                  <a:lnTo>
                    <a:pt x="3380" y="2957"/>
                  </a:lnTo>
                  <a:lnTo>
                    <a:pt x="3405" y="2922"/>
                  </a:lnTo>
                  <a:lnTo>
                    <a:pt x="3429" y="2886"/>
                  </a:lnTo>
                  <a:lnTo>
                    <a:pt x="3453" y="2850"/>
                  </a:lnTo>
                  <a:lnTo>
                    <a:pt x="3475" y="2813"/>
                  </a:lnTo>
                  <a:lnTo>
                    <a:pt x="3496" y="2775"/>
                  </a:lnTo>
                  <a:lnTo>
                    <a:pt x="3516" y="2737"/>
                  </a:lnTo>
                  <a:lnTo>
                    <a:pt x="3536" y="2699"/>
                  </a:lnTo>
                  <a:lnTo>
                    <a:pt x="3555" y="2660"/>
                  </a:lnTo>
                  <a:lnTo>
                    <a:pt x="3573" y="2621"/>
                  </a:lnTo>
                  <a:lnTo>
                    <a:pt x="3590" y="258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320" name="Freeform 392"/>
            <p:cNvSpPr>
              <a:spLocks/>
            </p:cNvSpPr>
            <p:nvPr/>
          </p:nvSpPr>
          <p:spPr bwMode="auto">
            <a:xfrm>
              <a:off x="3416" y="1477"/>
              <a:ext cx="55" cy="267"/>
            </a:xfrm>
            <a:custGeom>
              <a:avLst/>
              <a:gdLst>
                <a:gd name="T0" fmla="*/ 0 w 142"/>
                <a:gd name="T1" fmla="*/ 715 h 715"/>
                <a:gd name="T2" fmla="*/ 16 w 142"/>
                <a:gd name="T3" fmla="*/ 674 h 715"/>
                <a:gd name="T4" fmla="*/ 31 w 142"/>
                <a:gd name="T5" fmla="*/ 634 h 715"/>
                <a:gd name="T6" fmla="*/ 45 w 142"/>
                <a:gd name="T7" fmla="*/ 593 h 715"/>
                <a:gd name="T8" fmla="*/ 58 w 142"/>
                <a:gd name="T9" fmla="*/ 552 h 715"/>
                <a:gd name="T10" fmla="*/ 70 w 142"/>
                <a:gd name="T11" fmla="*/ 511 h 715"/>
                <a:gd name="T12" fmla="*/ 82 w 142"/>
                <a:gd name="T13" fmla="*/ 470 h 715"/>
                <a:gd name="T14" fmla="*/ 91 w 142"/>
                <a:gd name="T15" fmla="*/ 427 h 715"/>
                <a:gd name="T16" fmla="*/ 101 w 142"/>
                <a:gd name="T17" fmla="*/ 386 h 715"/>
                <a:gd name="T18" fmla="*/ 110 w 142"/>
                <a:gd name="T19" fmla="*/ 343 h 715"/>
                <a:gd name="T20" fmla="*/ 117 w 142"/>
                <a:gd name="T21" fmla="*/ 300 h 715"/>
                <a:gd name="T22" fmla="*/ 123 w 142"/>
                <a:gd name="T23" fmla="*/ 258 h 715"/>
                <a:gd name="T24" fmla="*/ 129 w 142"/>
                <a:gd name="T25" fmla="*/ 215 h 715"/>
                <a:gd name="T26" fmla="*/ 134 w 142"/>
                <a:gd name="T27" fmla="*/ 173 h 715"/>
                <a:gd name="T28" fmla="*/ 137 w 142"/>
                <a:gd name="T29" fmla="*/ 129 h 715"/>
                <a:gd name="T30" fmla="*/ 139 w 142"/>
                <a:gd name="T31" fmla="*/ 86 h 715"/>
                <a:gd name="T32" fmla="*/ 142 w 142"/>
                <a:gd name="T33" fmla="*/ 43 h 715"/>
                <a:gd name="T34" fmla="*/ 142 w 142"/>
                <a:gd name="T35" fmla="*/ 0 h 7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42" h="715">
                  <a:moveTo>
                    <a:pt x="0" y="715"/>
                  </a:moveTo>
                  <a:lnTo>
                    <a:pt x="16" y="674"/>
                  </a:lnTo>
                  <a:lnTo>
                    <a:pt x="31" y="634"/>
                  </a:lnTo>
                  <a:lnTo>
                    <a:pt x="45" y="593"/>
                  </a:lnTo>
                  <a:lnTo>
                    <a:pt x="58" y="552"/>
                  </a:lnTo>
                  <a:lnTo>
                    <a:pt x="70" y="511"/>
                  </a:lnTo>
                  <a:lnTo>
                    <a:pt x="82" y="470"/>
                  </a:lnTo>
                  <a:lnTo>
                    <a:pt x="91" y="427"/>
                  </a:lnTo>
                  <a:lnTo>
                    <a:pt x="101" y="386"/>
                  </a:lnTo>
                  <a:lnTo>
                    <a:pt x="110" y="343"/>
                  </a:lnTo>
                  <a:lnTo>
                    <a:pt x="117" y="300"/>
                  </a:lnTo>
                  <a:lnTo>
                    <a:pt x="123" y="258"/>
                  </a:lnTo>
                  <a:lnTo>
                    <a:pt x="129" y="215"/>
                  </a:lnTo>
                  <a:lnTo>
                    <a:pt x="134" y="173"/>
                  </a:lnTo>
                  <a:lnTo>
                    <a:pt x="137" y="129"/>
                  </a:lnTo>
                  <a:lnTo>
                    <a:pt x="139" y="86"/>
                  </a:lnTo>
                  <a:lnTo>
                    <a:pt x="142" y="43"/>
                  </a:lnTo>
                  <a:lnTo>
                    <a:pt x="142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25356" name="Group 428"/>
          <p:cNvGrpSpPr>
            <a:grpSpLocks/>
          </p:cNvGrpSpPr>
          <p:nvPr/>
        </p:nvGrpSpPr>
        <p:grpSpPr bwMode="auto">
          <a:xfrm>
            <a:off x="6084888" y="1052513"/>
            <a:ext cx="2578100" cy="2532062"/>
            <a:chOff x="3833" y="663"/>
            <a:chExt cx="1624" cy="1595"/>
          </a:xfrm>
        </p:grpSpPr>
        <p:sp>
          <p:nvSpPr>
            <p:cNvPr id="125343" name="Line 415"/>
            <p:cNvSpPr>
              <a:spLocks noChangeShapeType="1"/>
            </p:cNvSpPr>
            <p:nvPr/>
          </p:nvSpPr>
          <p:spPr bwMode="auto">
            <a:xfrm>
              <a:off x="3972" y="757"/>
              <a:ext cx="1396" cy="1399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25355" name="Group 427"/>
            <p:cNvGrpSpPr>
              <a:grpSpLocks/>
            </p:cNvGrpSpPr>
            <p:nvPr/>
          </p:nvGrpSpPr>
          <p:grpSpPr bwMode="auto">
            <a:xfrm>
              <a:off x="3833" y="663"/>
              <a:ext cx="1624" cy="1595"/>
              <a:chOff x="3841" y="683"/>
              <a:chExt cx="1624" cy="1595"/>
            </a:xfrm>
          </p:grpSpPr>
          <p:sp>
            <p:nvSpPr>
              <p:cNvPr id="125321" name="Line 393"/>
              <p:cNvSpPr>
                <a:spLocks noChangeShapeType="1"/>
              </p:cNvSpPr>
              <p:nvPr/>
            </p:nvSpPr>
            <p:spPr bwMode="auto">
              <a:xfrm>
                <a:off x="4669" y="683"/>
                <a:ext cx="0" cy="2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5322" name="Line 394"/>
              <p:cNvSpPr>
                <a:spLocks noChangeShapeType="1"/>
              </p:cNvSpPr>
              <p:nvPr/>
            </p:nvSpPr>
            <p:spPr bwMode="auto">
              <a:xfrm>
                <a:off x="4669" y="953"/>
                <a:ext cx="0" cy="3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5323" name="Line 395"/>
              <p:cNvSpPr>
                <a:spLocks noChangeShapeType="1"/>
              </p:cNvSpPr>
              <p:nvPr/>
            </p:nvSpPr>
            <p:spPr bwMode="auto">
              <a:xfrm>
                <a:off x="4669" y="1031"/>
                <a:ext cx="0" cy="2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5324" name="Line 396"/>
              <p:cNvSpPr>
                <a:spLocks noChangeShapeType="1"/>
              </p:cNvSpPr>
              <p:nvPr/>
            </p:nvSpPr>
            <p:spPr bwMode="auto">
              <a:xfrm>
                <a:off x="4669" y="1293"/>
                <a:ext cx="0" cy="3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5325" name="Line 397"/>
              <p:cNvSpPr>
                <a:spLocks noChangeShapeType="1"/>
              </p:cNvSpPr>
              <p:nvPr/>
            </p:nvSpPr>
            <p:spPr bwMode="auto">
              <a:xfrm>
                <a:off x="4669" y="1372"/>
                <a:ext cx="0" cy="21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5326" name="Line 398"/>
              <p:cNvSpPr>
                <a:spLocks noChangeShapeType="1"/>
              </p:cNvSpPr>
              <p:nvPr/>
            </p:nvSpPr>
            <p:spPr bwMode="auto">
              <a:xfrm>
                <a:off x="4669" y="1634"/>
                <a:ext cx="0" cy="3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5327" name="Line 399"/>
              <p:cNvSpPr>
                <a:spLocks noChangeShapeType="1"/>
              </p:cNvSpPr>
              <p:nvPr/>
            </p:nvSpPr>
            <p:spPr bwMode="auto">
              <a:xfrm>
                <a:off x="4669" y="1712"/>
                <a:ext cx="0" cy="2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5328" name="Line 400"/>
              <p:cNvSpPr>
                <a:spLocks noChangeShapeType="1"/>
              </p:cNvSpPr>
              <p:nvPr/>
            </p:nvSpPr>
            <p:spPr bwMode="auto">
              <a:xfrm>
                <a:off x="4669" y="1974"/>
                <a:ext cx="0" cy="3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5329" name="Line 401"/>
              <p:cNvSpPr>
                <a:spLocks noChangeShapeType="1"/>
              </p:cNvSpPr>
              <p:nvPr/>
            </p:nvSpPr>
            <p:spPr bwMode="auto">
              <a:xfrm>
                <a:off x="4669" y="2053"/>
                <a:ext cx="0" cy="2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5330" name="Line 402"/>
              <p:cNvSpPr>
                <a:spLocks noChangeShapeType="1"/>
              </p:cNvSpPr>
              <p:nvPr/>
            </p:nvSpPr>
            <p:spPr bwMode="auto">
              <a:xfrm>
                <a:off x="3841" y="1477"/>
                <a:ext cx="24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5331" name="Line 403"/>
              <p:cNvSpPr>
                <a:spLocks noChangeShapeType="1"/>
              </p:cNvSpPr>
              <p:nvPr/>
            </p:nvSpPr>
            <p:spPr bwMode="auto">
              <a:xfrm>
                <a:off x="4126" y="1477"/>
                <a:ext cx="3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5332" name="Line 404"/>
              <p:cNvSpPr>
                <a:spLocks noChangeShapeType="1"/>
              </p:cNvSpPr>
              <p:nvPr/>
            </p:nvSpPr>
            <p:spPr bwMode="auto">
              <a:xfrm>
                <a:off x="4205" y="1477"/>
                <a:ext cx="21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5333" name="Line 405"/>
              <p:cNvSpPr>
                <a:spLocks noChangeShapeType="1"/>
              </p:cNvSpPr>
              <p:nvPr/>
            </p:nvSpPr>
            <p:spPr bwMode="auto">
              <a:xfrm>
                <a:off x="4467" y="1477"/>
                <a:ext cx="3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5334" name="Line 406"/>
              <p:cNvSpPr>
                <a:spLocks noChangeShapeType="1"/>
              </p:cNvSpPr>
              <p:nvPr/>
            </p:nvSpPr>
            <p:spPr bwMode="auto">
              <a:xfrm>
                <a:off x="4545" y="1477"/>
                <a:ext cx="21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5335" name="Line 407"/>
              <p:cNvSpPr>
                <a:spLocks noChangeShapeType="1"/>
              </p:cNvSpPr>
              <p:nvPr/>
            </p:nvSpPr>
            <p:spPr bwMode="auto">
              <a:xfrm>
                <a:off x="4807" y="1477"/>
                <a:ext cx="3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5336" name="Line 408"/>
              <p:cNvSpPr>
                <a:spLocks noChangeShapeType="1"/>
              </p:cNvSpPr>
              <p:nvPr/>
            </p:nvSpPr>
            <p:spPr bwMode="auto">
              <a:xfrm>
                <a:off x="4886" y="1477"/>
                <a:ext cx="21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5337" name="Line 409"/>
              <p:cNvSpPr>
                <a:spLocks noChangeShapeType="1"/>
              </p:cNvSpPr>
              <p:nvPr/>
            </p:nvSpPr>
            <p:spPr bwMode="auto">
              <a:xfrm>
                <a:off x="5145" y="1477"/>
                <a:ext cx="3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5338" name="Line 410"/>
              <p:cNvSpPr>
                <a:spLocks noChangeShapeType="1"/>
              </p:cNvSpPr>
              <p:nvPr/>
            </p:nvSpPr>
            <p:spPr bwMode="auto">
              <a:xfrm>
                <a:off x="5224" y="1477"/>
                <a:ext cx="24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5339" name="Line 411"/>
              <p:cNvSpPr>
                <a:spLocks noChangeShapeType="1"/>
              </p:cNvSpPr>
              <p:nvPr/>
            </p:nvSpPr>
            <p:spPr bwMode="auto">
              <a:xfrm>
                <a:off x="3972" y="777"/>
                <a:ext cx="1396" cy="0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5340" name="Line 412"/>
              <p:cNvSpPr>
                <a:spLocks noChangeShapeType="1"/>
              </p:cNvSpPr>
              <p:nvPr/>
            </p:nvSpPr>
            <p:spPr bwMode="auto">
              <a:xfrm>
                <a:off x="5368" y="777"/>
                <a:ext cx="0" cy="1399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5341" name="Line 413"/>
              <p:cNvSpPr>
                <a:spLocks noChangeShapeType="1"/>
              </p:cNvSpPr>
              <p:nvPr/>
            </p:nvSpPr>
            <p:spPr bwMode="auto">
              <a:xfrm flipH="1">
                <a:off x="3972" y="2176"/>
                <a:ext cx="1396" cy="0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5342" name="Line 414"/>
              <p:cNvSpPr>
                <a:spLocks noChangeShapeType="1"/>
              </p:cNvSpPr>
              <p:nvPr/>
            </p:nvSpPr>
            <p:spPr bwMode="auto">
              <a:xfrm flipV="1">
                <a:off x="3972" y="777"/>
                <a:ext cx="0" cy="1399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5344" name="Line 416"/>
              <p:cNvSpPr>
                <a:spLocks noChangeShapeType="1"/>
              </p:cNvSpPr>
              <p:nvPr/>
            </p:nvSpPr>
            <p:spPr bwMode="auto">
              <a:xfrm flipH="1">
                <a:off x="3972" y="777"/>
                <a:ext cx="1396" cy="1399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125357" name="Group 429"/>
          <p:cNvGrpSpPr>
            <a:grpSpLocks/>
          </p:cNvGrpSpPr>
          <p:nvPr/>
        </p:nvGrpSpPr>
        <p:grpSpPr bwMode="auto">
          <a:xfrm>
            <a:off x="6450013" y="3757613"/>
            <a:ext cx="2217737" cy="2865437"/>
            <a:chOff x="4063" y="2367"/>
            <a:chExt cx="1397" cy="1805"/>
          </a:xfrm>
        </p:grpSpPr>
        <p:sp>
          <p:nvSpPr>
            <p:cNvPr id="125345" name="Freeform 417"/>
            <p:cNvSpPr>
              <a:spLocks/>
            </p:cNvSpPr>
            <p:nvPr/>
          </p:nvSpPr>
          <p:spPr bwMode="auto">
            <a:xfrm>
              <a:off x="4268" y="3554"/>
              <a:ext cx="1192" cy="618"/>
            </a:xfrm>
            <a:custGeom>
              <a:avLst/>
              <a:gdLst>
                <a:gd name="T0" fmla="*/ 32 w 3184"/>
                <a:gd name="T1" fmla="*/ 56 h 1648"/>
                <a:gd name="T2" fmla="*/ 100 w 3184"/>
                <a:gd name="T3" fmla="*/ 166 h 1648"/>
                <a:gd name="T4" fmla="*/ 172 w 3184"/>
                <a:gd name="T5" fmla="*/ 275 h 1648"/>
                <a:gd name="T6" fmla="*/ 245 w 3184"/>
                <a:gd name="T7" fmla="*/ 380 h 1648"/>
                <a:gd name="T8" fmla="*/ 321 w 3184"/>
                <a:gd name="T9" fmla="*/ 483 h 1648"/>
                <a:gd name="T10" fmla="*/ 400 w 3184"/>
                <a:gd name="T11" fmla="*/ 582 h 1648"/>
                <a:gd name="T12" fmla="*/ 481 w 3184"/>
                <a:gd name="T13" fmla="*/ 679 h 1648"/>
                <a:gd name="T14" fmla="*/ 563 w 3184"/>
                <a:gd name="T15" fmla="*/ 772 h 1648"/>
                <a:gd name="T16" fmla="*/ 648 w 3184"/>
                <a:gd name="T17" fmla="*/ 861 h 1648"/>
                <a:gd name="T18" fmla="*/ 734 w 3184"/>
                <a:gd name="T19" fmla="*/ 946 h 1648"/>
                <a:gd name="T20" fmla="*/ 821 w 3184"/>
                <a:gd name="T21" fmla="*/ 1028 h 1648"/>
                <a:gd name="T22" fmla="*/ 911 w 3184"/>
                <a:gd name="T23" fmla="*/ 1105 h 1648"/>
                <a:gd name="T24" fmla="*/ 1000 w 3184"/>
                <a:gd name="T25" fmla="*/ 1177 h 1648"/>
                <a:gd name="T26" fmla="*/ 1091 w 3184"/>
                <a:gd name="T27" fmla="*/ 1246 h 1648"/>
                <a:gd name="T28" fmla="*/ 1181 w 3184"/>
                <a:gd name="T29" fmla="*/ 1308 h 1648"/>
                <a:gd name="T30" fmla="*/ 1273 w 3184"/>
                <a:gd name="T31" fmla="*/ 1367 h 1648"/>
                <a:gd name="T32" fmla="*/ 1364 w 3184"/>
                <a:gd name="T33" fmla="*/ 1419 h 1648"/>
                <a:gd name="T34" fmla="*/ 1456 w 3184"/>
                <a:gd name="T35" fmla="*/ 1467 h 1648"/>
                <a:gd name="T36" fmla="*/ 1548 w 3184"/>
                <a:gd name="T37" fmla="*/ 1510 h 1648"/>
                <a:gd name="T38" fmla="*/ 1638 w 3184"/>
                <a:gd name="T39" fmla="*/ 1546 h 1648"/>
                <a:gd name="T40" fmla="*/ 1727 w 3184"/>
                <a:gd name="T41" fmla="*/ 1578 h 1648"/>
                <a:gd name="T42" fmla="*/ 1817 w 3184"/>
                <a:gd name="T43" fmla="*/ 1603 h 1648"/>
                <a:gd name="T44" fmla="*/ 1904 w 3184"/>
                <a:gd name="T45" fmla="*/ 1624 h 1648"/>
                <a:gd name="T46" fmla="*/ 1990 w 3184"/>
                <a:gd name="T47" fmla="*/ 1637 h 1648"/>
                <a:gd name="T48" fmla="*/ 2075 w 3184"/>
                <a:gd name="T49" fmla="*/ 1646 h 1648"/>
                <a:gd name="T50" fmla="*/ 2158 w 3184"/>
                <a:gd name="T51" fmla="*/ 1648 h 1648"/>
                <a:gd name="T52" fmla="*/ 2239 w 3184"/>
                <a:gd name="T53" fmla="*/ 1645 h 1648"/>
                <a:gd name="T54" fmla="*/ 2317 w 3184"/>
                <a:gd name="T55" fmla="*/ 1636 h 1648"/>
                <a:gd name="T56" fmla="*/ 2393 w 3184"/>
                <a:gd name="T57" fmla="*/ 1621 h 1648"/>
                <a:gd name="T58" fmla="*/ 2466 w 3184"/>
                <a:gd name="T59" fmla="*/ 1600 h 1648"/>
                <a:gd name="T60" fmla="*/ 2538 w 3184"/>
                <a:gd name="T61" fmla="*/ 1575 h 1648"/>
                <a:gd name="T62" fmla="*/ 2605 w 3184"/>
                <a:gd name="T63" fmla="*/ 1543 h 1648"/>
                <a:gd name="T64" fmla="*/ 2670 w 3184"/>
                <a:gd name="T65" fmla="*/ 1505 h 1648"/>
                <a:gd name="T66" fmla="*/ 2732 w 3184"/>
                <a:gd name="T67" fmla="*/ 1463 h 1648"/>
                <a:gd name="T68" fmla="*/ 2790 w 3184"/>
                <a:gd name="T69" fmla="*/ 1414 h 1648"/>
                <a:gd name="T70" fmla="*/ 2844 w 3184"/>
                <a:gd name="T71" fmla="*/ 1361 h 1648"/>
                <a:gd name="T72" fmla="*/ 2894 w 3184"/>
                <a:gd name="T73" fmla="*/ 1302 h 1648"/>
                <a:gd name="T74" fmla="*/ 2942 w 3184"/>
                <a:gd name="T75" fmla="*/ 1238 h 1648"/>
                <a:gd name="T76" fmla="*/ 2985 w 3184"/>
                <a:gd name="T77" fmla="*/ 1170 h 1648"/>
                <a:gd name="T78" fmla="*/ 3024 w 3184"/>
                <a:gd name="T79" fmla="*/ 1098 h 1648"/>
                <a:gd name="T80" fmla="*/ 3060 w 3184"/>
                <a:gd name="T81" fmla="*/ 1020 h 1648"/>
                <a:gd name="T82" fmla="*/ 3090 w 3184"/>
                <a:gd name="T83" fmla="*/ 938 h 1648"/>
                <a:gd name="T84" fmla="*/ 3117 w 3184"/>
                <a:gd name="T85" fmla="*/ 852 h 1648"/>
                <a:gd name="T86" fmla="*/ 3139 w 3184"/>
                <a:gd name="T87" fmla="*/ 762 h 1648"/>
                <a:gd name="T88" fmla="*/ 3158 w 3184"/>
                <a:gd name="T89" fmla="*/ 668 h 1648"/>
                <a:gd name="T90" fmla="*/ 3170 w 3184"/>
                <a:gd name="T91" fmla="*/ 572 h 1648"/>
                <a:gd name="T92" fmla="*/ 3180 w 3184"/>
                <a:gd name="T93" fmla="*/ 472 h 1648"/>
                <a:gd name="T94" fmla="*/ 3184 w 3184"/>
                <a:gd name="T95" fmla="*/ 368 h 1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184" h="1648">
                  <a:moveTo>
                    <a:pt x="0" y="0"/>
                  </a:moveTo>
                  <a:lnTo>
                    <a:pt x="32" y="56"/>
                  </a:lnTo>
                  <a:lnTo>
                    <a:pt x="66" y="112"/>
                  </a:lnTo>
                  <a:lnTo>
                    <a:pt x="100" y="166"/>
                  </a:lnTo>
                  <a:lnTo>
                    <a:pt x="136" y="220"/>
                  </a:lnTo>
                  <a:lnTo>
                    <a:pt x="172" y="275"/>
                  </a:lnTo>
                  <a:lnTo>
                    <a:pt x="208" y="328"/>
                  </a:lnTo>
                  <a:lnTo>
                    <a:pt x="245" y="380"/>
                  </a:lnTo>
                  <a:lnTo>
                    <a:pt x="283" y="432"/>
                  </a:lnTo>
                  <a:lnTo>
                    <a:pt x="321" y="483"/>
                  </a:lnTo>
                  <a:lnTo>
                    <a:pt x="360" y="533"/>
                  </a:lnTo>
                  <a:lnTo>
                    <a:pt x="400" y="582"/>
                  </a:lnTo>
                  <a:lnTo>
                    <a:pt x="440" y="631"/>
                  </a:lnTo>
                  <a:lnTo>
                    <a:pt x="481" y="679"/>
                  </a:lnTo>
                  <a:lnTo>
                    <a:pt x="521" y="726"/>
                  </a:lnTo>
                  <a:lnTo>
                    <a:pt x="563" y="772"/>
                  </a:lnTo>
                  <a:lnTo>
                    <a:pt x="605" y="818"/>
                  </a:lnTo>
                  <a:lnTo>
                    <a:pt x="648" y="861"/>
                  </a:lnTo>
                  <a:lnTo>
                    <a:pt x="690" y="905"/>
                  </a:lnTo>
                  <a:lnTo>
                    <a:pt x="734" y="946"/>
                  </a:lnTo>
                  <a:lnTo>
                    <a:pt x="778" y="988"/>
                  </a:lnTo>
                  <a:lnTo>
                    <a:pt x="821" y="1028"/>
                  </a:lnTo>
                  <a:lnTo>
                    <a:pt x="866" y="1068"/>
                  </a:lnTo>
                  <a:lnTo>
                    <a:pt x="911" y="1105"/>
                  </a:lnTo>
                  <a:lnTo>
                    <a:pt x="955" y="1142"/>
                  </a:lnTo>
                  <a:lnTo>
                    <a:pt x="1000" y="1177"/>
                  </a:lnTo>
                  <a:lnTo>
                    <a:pt x="1045" y="1213"/>
                  </a:lnTo>
                  <a:lnTo>
                    <a:pt x="1091" y="1246"/>
                  </a:lnTo>
                  <a:lnTo>
                    <a:pt x="1136" y="1278"/>
                  </a:lnTo>
                  <a:lnTo>
                    <a:pt x="1181" y="1308"/>
                  </a:lnTo>
                  <a:lnTo>
                    <a:pt x="1227" y="1338"/>
                  </a:lnTo>
                  <a:lnTo>
                    <a:pt x="1273" y="1367"/>
                  </a:lnTo>
                  <a:lnTo>
                    <a:pt x="1319" y="1394"/>
                  </a:lnTo>
                  <a:lnTo>
                    <a:pt x="1364" y="1419"/>
                  </a:lnTo>
                  <a:lnTo>
                    <a:pt x="1410" y="1444"/>
                  </a:lnTo>
                  <a:lnTo>
                    <a:pt x="1456" y="1467"/>
                  </a:lnTo>
                  <a:lnTo>
                    <a:pt x="1502" y="1489"/>
                  </a:lnTo>
                  <a:lnTo>
                    <a:pt x="1548" y="1510"/>
                  </a:lnTo>
                  <a:lnTo>
                    <a:pt x="1592" y="1529"/>
                  </a:lnTo>
                  <a:lnTo>
                    <a:pt x="1638" y="1546"/>
                  </a:lnTo>
                  <a:lnTo>
                    <a:pt x="1683" y="1563"/>
                  </a:lnTo>
                  <a:lnTo>
                    <a:pt x="1727" y="1578"/>
                  </a:lnTo>
                  <a:lnTo>
                    <a:pt x="1772" y="1591"/>
                  </a:lnTo>
                  <a:lnTo>
                    <a:pt x="1817" y="1603"/>
                  </a:lnTo>
                  <a:lnTo>
                    <a:pt x="1861" y="1614"/>
                  </a:lnTo>
                  <a:lnTo>
                    <a:pt x="1904" y="1624"/>
                  </a:lnTo>
                  <a:lnTo>
                    <a:pt x="1948" y="1631"/>
                  </a:lnTo>
                  <a:lnTo>
                    <a:pt x="1990" y="1637"/>
                  </a:lnTo>
                  <a:lnTo>
                    <a:pt x="2033" y="1642"/>
                  </a:lnTo>
                  <a:lnTo>
                    <a:pt x="2075" y="1646"/>
                  </a:lnTo>
                  <a:lnTo>
                    <a:pt x="2116" y="1648"/>
                  </a:lnTo>
                  <a:lnTo>
                    <a:pt x="2158" y="1648"/>
                  </a:lnTo>
                  <a:lnTo>
                    <a:pt x="2198" y="1647"/>
                  </a:lnTo>
                  <a:lnTo>
                    <a:pt x="2239" y="1645"/>
                  </a:lnTo>
                  <a:lnTo>
                    <a:pt x="2278" y="1642"/>
                  </a:lnTo>
                  <a:lnTo>
                    <a:pt x="2317" y="1636"/>
                  </a:lnTo>
                  <a:lnTo>
                    <a:pt x="2356" y="1629"/>
                  </a:lnTo>
                  <a:lnTo>
                    <a:pt x="2393" y="1621"/>
                  </a:lnTo>
                  <a:lnTo>
                    <a:pt x="2430" y="1612"/>
                  </a:lnTo>
                  <a:lnTo>
                    <a:pt x="2466" y="1600"/>
                  </a:lnTo>
                  <a:lnTo>
                    <a:pt x="2503" y="1588"/>
                  </a:lnTo>
                  <a:lnTo>
                    <a:pt x="2538" y="1575"/>
                  </a:lnTo>
                  <a:lnTo>
                    <a:pt x="2572" y="1560"/>
                  </a:lnTo>
                  <a:lnTo>
                    <a:pt x="2605" y="1543"/>
                  </a:lnTo>
                  <a:lnTo>
                    <a:pt x="2638" y="1525"/>
                  </a:lnTo>
                  <a:lnTo>
                    <a:pt x="2670" y="1505"/>
                  </a:lnTo>
                  <a:lnTo>
                    <a:pt x="2701" y="1484"/>
                  </a:lnTo>
                  <a:lnTo>
                    <a:pt x="2732" y="1463"/>
                  </a:lnTo>
                  <a:lnTo>
                    <a:pt x="2761" y="1439"/>
                  </a:lnTo>
                  <a:lnTo>
                    <a:pt x="2790" y="1414"/>
                  </a:lnTo>
                  <a:lnTo>
                    <a:pt x="2818" y="1388"/>
                  </a:lnTo>
                  <a:lnTo>
                    <a:pt x="2844" y="1361"/>
                  </a:lnTo>
                  <a:lnTo>
                    <a:pt x="2870" y="1332"/>
                  </a:lnTo>
                  <a:lnTo>
                    <a:pt x="2894" y="1302"/>
                  </a:lnTo>
                  <a:lnTo>
                    <a:pt x="2919" y="1271"/>
                  </a:lnTo>
                  <a:lnTo>
                    <a:pt x="2942" y="1238"/>
                  </a:lnTo>
                  <a:lnTo>
                    <a:pt x="2964" y="1205"/>
                  </a:lnTo>
                  <a:lnTo>
                    <a:pt x="2985" y="1170"/>
                  </a:lnTo>
                  <a:lnTo>
                    <a:pt x="3005" y="1134"/>
                  </a:lnTo>
                  <a:lnTo>
                    <a:pt x="3024" y="1098"/>
                  </a:lnTo>
                  <a:lnTo>
                    <a:pt x="3043" y="1059"/>
                  </a:lnTo>
                  <a:lnTo>
                    <a:pt x="3060" y="1020"/>
                  </a:lnTo>
                  <a:lnTo>
                    <a:pt x="3076" y="979"/>
                  </a:lnTo>
                  <a:lnTo>
                    <a:pt x="3090" y="938"/>
                  </a:lnTo>
                  <a:lnTo>
                    <a:pt x="3104" y="895"/>
                  </a:lnTo>
                  <a:lnTo>
                    <a:pt x="3117" y="852"/>
                  </a:lnTo>
                  <a:lnTo>
                    <a:pt x="3129" y="807"/>
                  </a:lnTo>
                  <a:lnTo>
                    <a:pt x="3139" y="762"/>
                  </a:lnTo>
                  <a:lnTo>
                    <a:pt x="3149" y="715"/>
                  </a:lnTo>
                  <a:lnTo>
                    <a:pt x="3158" y="668"/>
                  </a:lnTo>
                  <a:lnTo>
                    <a:pt x="3164" y="621"/>
                  </a:lnTo>
                  <a:lnTo>
                    <a:pt x="3170" y="572"/>
                  </a:lnTo>
                  <a:lnTo>
                    <a:pt x="3176" y="522"/>
                  </a:lnTo>
                  <a:lnTo>
                    <a:pt x="3180" y="472"/>
                  </a:lnTo>
                  <a:lnTo>
                    <a:pt x="3182" y="420"/>
                  </a:lnTo>
                  <a:lnTo>
                    <a:pt x="3184" y="368"/>
                  </a:lnTo>
                  <a:lnTo>
                    <a:pt x="3184" y="316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346" name="Freeform 418"/>
            <p:cNvSpPr>
              <a:spLocks/>
            </p:cNvSpPr>
            <p:nvPr/>
          </p:nvSpPr>
          <p:spPr bwMode="auto">
            <a:xfrm>
              <a:off x="4063" y="2865"/>
              <a:ext cx="1397" cy="807"/>
            </a:xfrm>
            <a:custGeom>
              <a:avLst/>
              <a:gdLst>
                <a:gd name="T0" fmla="*/ 3731 w 3731"/>
                <a:gd name="T1" fmla="*/ 0 h 2156"/>
                <a:gd name="T2" fmla="*/ 547 w 3731"/>
                <a:gd name="T3" fmla="*/ 1840 h 2156"/>
                <a:gd name="T4" fmla="*/ 0 w 3731"/>
                <a:gd name="T5" fmla="*/ 2156 h 2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731" h="2156">
                  <a:moveTo>
                    <a:pt x="3731" y="0"/>
                  </a:moveTo>
                  <a:lnTo>
                    <a:pt x="547" y="1840"/>
                  </a:lnTo>
                  <a:lnTo>
                    <a:pt x="0" y="2156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347" name="Freeform 419"/>
            <p:cNvSpPr>
              <a:spLocks/>
            </p:cNvSpPr>
            <p:nvPr/>
          </p:nvSpPr>
          <p:spPr bwMode="auto">
            <a:xfrm>
              <a:off x="4063" y="2367"/>
              <a:ext cx="700" cy="1187"/>
            </a:xfrm>
            <a:custGeom>
              <a:avLst/>
              <a:gdLst>
                <a:gd name="T0" fmla="*/ 1820 w 1866"/>
                <a:gd name="T1" fmla="*/ 229 h 3172"/>
                <a:gd name="T2" fmla="*/ 1728 w 1866"/>
                <a:gd name="T3" fmla="*/ 181 h 3172"/>
                <a:gd name="T4" fmla="*/ 1638 w 1866"/>
                <a:gd name="T5" fmla="*/ 138 h 3172"/>
                <a:gd name="T6" fmla="*/ 1547 w 1866"/>
                <a:gd name="T7" fmla="*/ 102 h 3172"/>
                <a:gd name="T8" fmla="*/ 1458 w 1866"/>
                <a:gd name="T9" fmla="*/ 70 h 3172"/>
                <a:gd name="T10" fmla="*/ 1368 w 1866"/>
                <a:gd name="T11" fmla="*/ 45 h 3172"/>
                <a:gd name="T12" fmla="*/ 1281 w 1866"/>
                <a:gd name="T13" fmla="*/ 26 h 3172"/>
                <a:gd name="T14" fmla="*/ 1195 w 1866"/>
                <a:gd name="T15" fmla="*/ 11 h 3172"/>
                <a:gd name="T16" fmla="*/ 1110 w 1866"/>
                <a:gd name="T17" fmla="*/ 2 h 3172"/>
                <a:gd name="T18" fmla="*/ 1028 w 1866"/>
                <a:gd name="T19" fmla="*/ 0 h 3172"/>
                <a:gd name="T20" fmla="*/ 947 w 1866"/>
                <a:gd name="T21" fmla="*/ 3 h 3172"/>
                <a:gd name="T22" fmla="*/ 868 w 1866"/>
                <a:gd name="T23" fmla="*/ 13 h 3172"/>
                <a:gd name="T24" fmla="*/ 792 w 1866"/>
                <a:gd name="T25" fmla="*/ 27 h 3172"/>
                <a:gd name="T26" fmla="*/ 719 w 1866"/>
                <a:gd name="T27" fmla="*/ 48 h 3172"/>
                <a:gd name="T28" fmla="*/ 647 w 1866"/>
                <a:gd name="T29" fmla="*/ 73 h 3172"/>
                <a:gd name="T30" fmla="*/ 579 w 1866"/>
                <a:gd name="T31" fmla="*/ 105 h 3172"/>
                <a:gd name="T32" fmla="*/ 515 w 1866"/>
                <a:gd name="T33" fmla="*/ 143 h 3172"/>
                <a:gd name="T34" fmla="*/ 454 w 1866"/>
                <a:gd name="T35" fmla="*/ 186 h 3172"/>
                <a:gd name="T36" fmla="*/ 395 w 1866"/>
                <a:gd name="T37" fmla="*/ 234 h 3172"/>
                <a:gd name="T38" fmla="*/ 341 w 1866"/>
                <a:gd name="T39" fmla="*/ 287 h 3172"/>
                <a:gd name="T40" fmla="*/ 290 w 1866"/>
                <a:gd name="T41" fmla="*/ 346 h 3172"/>
                <a:gd name="T42" fmla="*/ 243 w 1866"/>
                <a:gd name="T43" fmla="*/ 410 h 3172"/>
                <a:gd name="T44" fmla="*/ 199 w 1866"/>
                <a:gd name="T45" fmla="*/ 478 h 3172"/>
                <a:gd name="T46" fmla="*/ 161 w 1866"/>
                <a:gd name="T47" fmla="*/ 552 h 3172"/>
                <a:gd name="T48" fmla="*/ 126 w 1866"/>
                <a:gd name="T49" fmla="*/ 629 h 3172"/>
                <a:gd name="T50" fmla="*/ 95 w 1866"/>
                <a:gd name="T51" fmla="*/ 710 h 3172"/>
                <a:gd name="T52" fmla="*/ 68 w 1866"/>
                <a:gd name="T53" fmla="*/ 796 h 3172"/>
                <a:gd name="T54" fmla="*/ 46 w 1866"/>
                <a:gd name="T55" fmla="*/ 886 h 3172"/>
                <a:gd name="T56" fmla="*/ 28 w 1866"/>
                <a:gd name="T57" fmla="*/ 980 h 3172"/>
                <a:gd name="T58" fmla="*/ 15 w 1866"/>
                <a:gd name="T59" fmla="*/ 1076 h 3172"/>
                <a:gd name="T60" fmla="*/ 5 w 1866"/>
                <a:gd name="T61" fmla="*/ 1177 h 3172"/>
                <a:gd name="T62" fmla="*/ 1 w 1866"/>
                <a:gd name="T63" fmla="*/ 1280 h 3172"/>
                <a:gd name="T64" fmla="*/ 1 w 1866"/>
                <a:gd name="T65" fmla="*/ 1385 h 3172"/>
                <a:gd name="T66" fmla="*/ 5 w 1866"/>
                <a:gd name="T67" fmla="*/ 1494 h 3172"/>
                <a:gd name="T68" fmla="*/ 15 w 1866"/>
                <a:gd name="T69" fmla="*/ 1605 h 3172"/>
                <a:gd name="T70" fmla="*/ 28 w 1866"/>
                <a:gd name="T71" fmla="*/ 1716 h 3172"/>
                <a:gd name="T72" fmla="*/ 46 w 1866"/>
                <a:gd name="T73" fmla="*/ 1831 h 3172"/>
                <a:gd name="T74" fmla="*/ 68 w 1866"/>
                <a:gd name="T75" fmla="*/ 1946 h 3172"/>
                <a:gd name="T76" fmla="*/ 95 w 1866"/>
                <a:gd name="T77" fmla="*/ 2062 h 3172"/>
                <a:gd name="T78" fmla="*/ 126 w 1866"/>
                <a:gd name="T79" fmla="*/ 2181 h 3172"/>
                <a:gd name="T80" fmla="*/ 161 w 1866"/>
                <a:gd name="T81" fmla="*/ 2299 h 3172"/>
                <a:gd name="T82" fmla="*/ 199 w 1866"/>
                <a:gd name="T83" fmla="*/ 2417 h 3172"/>
                <a:gd name="T84" fmla="*/ 243 w 1866"/>
                <a:gd name="T85" fmla="*/ 2535 h 3172"/>
                <a:gd name="T86" fmla="*/ 290 w 1866"/>
                <a:gd name="T87" fmla="*/ 2653 h 3172"/>
                <a:gd name="T88" fmla="*/ 341 w 1866"/>
                <a:gd name="T89" fmla="*/ 2770 h 3172"/>
                <a:gd name="T90" fmla="*/ 395 w 1866"/>
                <a:gd name="T91" fmla="*/ 2886 h 3172"/>
                <a:gd name="T92" fmla="*/ 454 w 1866"/>
                <a:gd name="T93" fmla="*/ 3001 h 3172"/>
                <a:gd name="T94" fmla="*/ 515 w 1866"/>
                <a:gd name="T95" fmla="*/ 3115 h 3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866" h="3172">
                  <a:moveTo>
                    <a:pt x="1866" y="254"/>
                  </a:moveTo>
                  <a:lnTo>
                    <a:pt x="1820" y="229"/>
                  </a:lnTo>
                  <a:lnTo>
                    <a:pt x="1774" y="204"/>
                  </a:lnTo>
                  <a:lnTo>
                    <a:pt x="1728" y="181"/>
                  </a:lnTo>
                  <a:lnTo>
                    <a:pt x="1683" y="160"/>
                  </a:lnTo>
                  <a:lnTo>
                    <a:pt x="1638" y="138"/>
                  </a:lnTo>
                  <a:lnTo>
                    <a:pt x="1592" y="119"/>
                  </a:lnTo>
                  <a:lnTo>
                    <a:pt x="1547" y="102"/>
                  </a:lnTo>
                  <a:lnTo>
                    <a:pt x="1502" y="85"/>
                  </a:lnTo>
                  <a:lnTo>
                    <a:pt x="1458" y="70"/>
                  </a:lnTo>
                  <a:lnTo>
                    <a:pt x="1413" y="57"/>
                  </a:lnTo>
                  <a:lnTo>
                    <a:pt x="1368" y="45"/>
                  </a:lnTo>
                  <a:lnTo>
                    <a:pt x="1325" y="34"/>
                  </a:lnTo>
                  <a:lnTo>
                    <a:pt x="1281" y="26"/>
                  </a:lnTo>
                  <a:lnTo>
                    <a:pt x="1237" y="17"/>
                  </a:lnTo>
                  <a:lnTo>
                    <a:pt x="1195" y="11"/>
                  </a:lnTo>
                  <a:lnTo>
                    <a:pt x="1152" y="6"/>
                  </a:lnTo>
                  <a:lnTo>
                    <a:pt x="1110" y="2"/>
                  </a:lnTo>
                  <a:lnTo>
                    <a:pt x="1068" y="1"/>
                  </a:lnTo>
                  <a:lnTo>
                    <a:pt x="1028" y="0"/>
                  </a:lnTo>
                  <a:lnTo>
                    <a:pt x="987" y="1"/>
                  </a:lnTo>
                  <a:lnTo>
                    <a:pt x="947" y="3"/>
                  </a:lnTo>
                  <a:lnTo>
                    <a:pt x="907" y="7"/>
                  </a:lnTo>
                  <a:lnTo>
                    <a:pt x="868" y="13"/>
                  </a:lnTo>
                  <a:lnTo>
                    <a:pt x="830" y="19"/>
                  </a:lnTo>
                  <a:lnTo>
                    <a:pt x="792" y="27"/>
                  </a:lnTo>
                  <a:lnTo>
                    <a:pt x="755" y="36"/>
                  </a:lnTo>
                  <a:lnTo>
                    <a:pt x="719" y="48"/>
                  </a:lnTo>
                  <a:lnTo>
                    <a:pt x="683" y="60"/>
                  </a:lnTo>
                  <a:lnTo>
                    <a:pt x="647" y="73"/>
                  </a:lnTo>
                  <a:lnTo>
                    <a:pt x="613" y="89"/>
                  </a:lnTo>
                  <a:lnTo>
                    <a:pt x="579" y="105"/>
                  </a:lnTo>
                  <a:lnTo>
                    <a:pt x="547" y="123"/>
                  </a:lnTo>
                  <a:lnTo>
                    <a:pt x="515" y="143"/>
                  </a:lnTo>
                  <a:lnTo>
                    <a:pt x="483" y="164"/>
                  </a:lnTo>
                  <a:lnTo>
                    <a:pt x="454" y="186"/>
                  </a:lnTo>
                  <a:lnTo>
                    <a:pt x="424" y="210"/>
                  </a:lnTo>
                  <a:lnTo>
                    <a:pt x="395" y="234"/>
                  </a:lnTo>
                  <a:lnTo>
                    <a:pt x="367" y="260"/>
                  </a:lnTo>
                  <a:lnTo>
                    <a:pt x="341" y="287"/>
                  </a:lnTo>
                  <a:lnTo>
                    <a:pt x="315" y="316"/>
                  </a:lnTo>
                  <a:lnTo>
                    <a:pt x="290" y="346"/>
                  </a:lnTo>
                  <a:lnTo>
                    <a:pt x="266" y="377"/>
                  </a:lnTo>
                  <a:lnTo>
                    <a:pt x="243" y="410"/>
                  </a:lnTo>
                  <a:lnTo>
                    <a:pt x="220" y="443"/>
                  </a:lnTo>
                  <a:lnTo>
                    <a:pt x="199" y="478"/>
                  </a:lnTo>
                  <a:lnTo>
                    <a:pt x="180" y="514"/>
                  </a:lnTo>
                  <a:lnTo>
                    <a:pt x="161" y="552"/>
                  </a:lnTo>
                  <a:lnTo>
                    <a:pt x="143" y="590"/>
                  </a:lnTo>
                  <a:lnTo>
                    <a:pt x="126" y="629"/>
                  </a:lnTo>
                  <a:lnTo>
                    <a:pt x="110" y="669"/>
                  </a:lnTo>
                  <a:lnTo>
                    <a:pt x="95" y="710"/>
                  </a:lnTo>
                  <a:lnTo>
                    <a:pt x="81" y="753"/>
                  </a:lnTo>
                  <a:lnTo>
                    <a:pt x="68" y="796"/>
                  </a:lnTo>
                  <a:lnTo>
                    <a:pt x="56" y="841"/>
                  </a:lnTo>
                  <a:lnTo>
                    <a:pt x="46" y="886"/>
                  </a:lnTo>
                  <a:lnTo>
                    <a:pt x="36" y="933"/>
                  </a:lnTo>
                  <a:lnTo>
                    <a:pt x="28" y="980"/>
                  </a:lnTo>
                  <a:lnTo>
                    <a:pt x="20" y="1027"/>
                  </a:lnTo>
                  <a:lnTo>
                    <a:pt x="15" y="1076"/>
                  </a:lnTo>
                  <a:lnTo>
                    <a:pt x="10" y="1126"/>
                  </a:lnTo>
                  <a:lnTo>
                    <a:pt x="5" y="1177"/>
                  </a:lnTo>
                  <a:lnTo>
                    <a:pt x="3" y="1228"/>
                  </a:lnTo>
                  <a:lnTo>
                    <a:pt x="1" y="1280"/>
                  </a:lnTo>
                  <a:lnTo>
                    <a:pt x="0" y="1332"/>
                  </a:lnTo>
                  <a:lnTo>
                    <a:pt x="1" y="1385"/>
                  </a:lnTo>
                  <a:lnTo>
                    <a:pt x="3" y="1440"/>
                  </a:lnTo>
                  <a:lnTo>
                    <a:pt x="5" y="1494"/>
                  </a:lnTo>
                  <a:lnTo>
                    <a:pt x="10" y="1549"/>
                  </a:lnTo>
                  <a:lnTo>
                    <a:pt x="15" y="1605"/>
                  </a:lnTo>
                  <a:lnTo>
                    <a:pt x="20" y="1660"/>
                  </a:lnTo>
                  <a:lnTo>
                    <a:pt x="28" y="1716"/>
                  </a:lnTo>
                  <a:lnTo>
                    <a:pt x="36" y="1774"/>
                  </a:lnTo>
                  <a:lnTo>
                    <a:pt x="46" y="1831"/>
                  </a:lnTo>
                  <a:lnTo>
                    <a:pt x="56" y="1889"/>
                  </a:lnTo>
                  <a:lnTo>
                    <a:pt x="68" y="1946"/>
                  </a:lnTo>
                  <a:lnTo>
                    <a:pt x="81" y="2005"/>
                  </a:lnTo>
                  <a:lnTo>
                    <a:pt x="95" y="2062"/>
                  </a:lnTo>
                  <a:lnTo>
                    <a:pt x="110" y="2122"/>
                  </a:lnTo>
                  <a:lnTo>
                    <a:pt x="126" y="2181"/>
                  </a:lnTo>
                  <a:lnTo>
                    <a:pt x="143" y="2239"/>
                  </a:lnTo>
                  <a:lnTo>
                    <a:pt x="161" y="2299"/>
                  </a:lnTo>
                  <a:lnTo>
                    <a:pt x="180" y="2357"/>
                  </a:lnTo>
                  <a:lnTo>
                    <a:pt x="199" y="2417"/>
                  </a:lnTo>
                  <a:lnTo>
                    <a:pt x="220" y="2475"/>
                  </a:lnTo>
                  <a:lnTo>
                    <a:pt x="243" y="2535"/>
                  </a:lnTo>
                  <a:lnTo>
                    <a:pt x="266" y="2594"/>
                  </a:lnTo>
                  <a:lnTo>
                    <a:pt x="290" y="2653"/>
                  </a:lnTo>
                  <a:lnTo>
                    <a:pt x="315" y="2712"/>
                  </a:lnTo>
                  <a:lnTo>
                    <a:pt x="341" y="2770"/>
                  </a:lnTo>
                  <a:lnTo>
                    <a:pt x="367" y="2829"/>
                  </a:lnTo>
                  <a:lnTo>
                    <a:pt x="395" y="2886"/>
                  </a:lnTo>
                  <a:lnTo>
                    <a:pt x="424" y="2944"/>
                  </a:lnTo>
                  <a:lnTo>
                    <a:pt x="454" y="3001"/>
                  </a:lnTo>
                  <a:lnTo>
                    <a:pt x="483" y="3059"/>
                  </a:lnTo>
                  <a:lnTo>
                    <a:pt x="515" y="3115"/>
                  </a:lnTo>
                  <a:lnTo>
                    <a:pt x="547" y="3172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348" name="Line 420"/>
            <p:cNvSpPr>
              <a:spLocks noChangeShapeType="1"/>
            </p:cNvSpPr>
            <p:nvPr/>
          </p:nvSpPr>
          <p:spPr bwMode="auto">
            <a:xfrm>
              <a:off x="4763" y="2462"/>
              <a:ext cx="697" cy="403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349" name="Line 421"/>
            <p:cNvSpPr>
              <a:spLocks noChangeShapeType="1"/>
            </p:cNvSpPr>
            <p:nvPr/>
          </p:nvSpPr>
          <p:spPr bwMode="auto">
            <a:xfrm>
              <a:off x="4063" y="3672"/>
              <a:ext cx="700" cy="403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350" name="Line 422"/>
            <p:cNvSpPr>
              <a:spLocks noChangeShapeType="1"/>
            </p:cNvSpPr>
            <p:nvPr/>
          </p:nvSpPr>
          <p:spPr bwMode="auto">
            <a:xfrm flipV="1">
              <a:off x="5460" y="2865"/>
              <a:ext cx="0" cy="807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351" name="Line 423"/>
            <p:cNvSpPr>
              <a:spLocks noChangeShapeType="1"/>
            </p:cNvSpPr>
            <p:nvPr/>
          </p:nvSpPr>
          <p:spPr bwMode="auto">
            <a:xfrm flipV="1">
              <a:off x="4063" y="2865"/>
              <a:ext cx="0" cy="807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25352" name="Freeform 424"/>
          <p:cNvSpPr>
            <a:spLocks/>
          </p:cNvSpPr>
          <p:nvPr/>
        </p:nvSpPr>
        <p:spPr bwMode="auto">
          <a:xfrm>
            <a:off x="3148013" y="4119563"/>
            <a:ext cx="2516187" cy="2516187"/>
          </a:xfrm>
          <a:custGeom>
            <a:avLst/>
            <a:gdLst>
              <a:gd name="T0" fmla="*/ 4225 w 4232"/>
              <a:gd name="T1" fmla="*/ 1943 h 4236"/>
              <a:gd name="T2" fmla="*/ 4193 w 4232"/>
              <a:gd name="T3" fmla="*/ 1712 h 4236"/>
              <a:gd name="T4" fmla="*/ 4136 w 4232"/>
              <a:gd name="T5" fmla="*/ 1486 h 4236"/>
              <a:gd name="T6" fmla="*/ 4055 w 4232"/>
              <a:gd name="T7" fmla="*/ 1267 h 4236"/>
              <a:gd name="T8" fmla="*/ 3949 w 4232"/>
              <a:gd name="T9" fmla="*/ 1059 h 4236"/>
              <a:gd name="T10" fmla="*/ 3821 w 4232"/>
              <a:gd name="T11" fmla="*/ 863 h 4236"/>
              <a:gd name="T12" fmla="*/ 3673 w 4232"/>
              <a:gd name="T13" fmla="*/ 683 h 4236"/>
              <a:gd name="T14" fmla="*/ 3506 w 4232"/>
              <a:gd name="T15" fmla="*/ 521 h 4236"/>
              <a:gd name="T16" fmla="*/ 3322 w 4232"/>
              <a:gd name="T17" fmla="*/ 378 h 4236"/>
              <a:gd name="T18" fmla="*/ 3124 w 4232"/>
              <a:gd name="T19" fmla="*/ 255 h 4236"/>
              <a:gd name="T20" fmla="*/ 2912 w 4232"/>
              <a:gd name="T21" fmla="*/ 156 h 4236"/>
              <a:gd name="T22" fmla="*/ 2692 w 4232"/>
              <a:gd name="T23" fmla="*/ 80 h 4236"/>
              <a:gd name="T24" fmla="*/ 2465 w 4232"/>
              <a:gd name="T25" fmla="*/ 29 h 4236"/>
              <a:gd name="T26" fmla="*/ 2233 w 4232"/>
              <a:gd name="T27" fmla="*/ 3 h 4236"/>
              <a:gd name="T28" fmla="*/ 1999 w 4232"/>
              <a:gd name="T29" fmla="*/ 3 h 4236"/>
              <a:gd name="T30" fmla="*/ 1767 w 4232"/>
              <a:gd name="T31" fmla="*/ 29 h 4236"/>
              <a:gd name="T32" fmla="*/ 1541 w 4232"/>
              <a:gd name="T33" fmla="*/ 80 h 4236"/>
              <a:gd name="T34" fmla="*/ 1320 w 4232"/>
              <a:gd name="T35" fmla="*/ 156 h 4236"/>
              <a:gd name="T36" fmla="*/ 1109 w 4232"/>
              <a:gd name="T37" fmla="*/ 255 h 4236"/>
              <a:gd name="T38" fmla="*/ 910 w 4232"/>
              <a:gd name="T39" fmla="*/ 378 h 4236"/>
              <a:gd name="T40" fmla="*/ 726 w 4232"/>
              <a:gd name="T41" fmla="*/ 521 h 4236"/>
              <a:gd name="T42" fmla="*/ 559 w 4232"/>
              <a:gd name="T43" fmla="*/ 683 h 4236"/>
              <a:gd name="T44" fmla="*/ 411 w 4232"/>
              <a:gd name="T45" fmla="*/ 863 h 4236"/>
              <a:gd name="T46" fmla="*/ 283 w 4232"/>
              <a:gd name="T47" fmla="*/ 1059 h 4236"/>
              <a:gd name="T48" fmla="*/ 178 w 4232"/>
              <a:gd name="T49" fmla="*/ 1267 h 4236"/>
              <a:gd name="T50" fmla="*/ 97 w 4232"/>
              <a:gd name="T51" fmla="*/ 1486 h 4236"/>
              <a:gd name="T52" fmla="*/ 39 w 4232"/>
              <a:gd name="T53" fmla="*/ 1712 h 4236"/>
              <a:gd name="T54" fmla="*/ 7 w 4232"/>
              <a:gd name="T55" fmla="*/ 1943 h 4236"/>
              <a:gd name="T56" fmla="*/ 1 w 4232"/>
              <a:gd name="T57" fmla="*/ 2176 h 4236"/>
              <a:gd name="T58" fmla="*/ 20 w 4232"/>
              <a:gd name="T59" fmla="*/ 2409 h 4236"/>
              <a:gd name="T60" fmla="*/ 65 w 4232"/>
              <a:gd name="T61" fmla="*/ 2638 h 4236"/>
              <a:gd name="T62" fmla="*/ 134 w 4232"/>
              <a:gd name="T63" fmla="*/ 2861 h 4236"/>
              <a:gd name="T64" fmla="*/ 228 w 4232"/>
              <a:gd name="T65" fmla="*/ 3075 h 4236"/>
              <a:gd name="T66" fmla="*/ 345 w 4232"/>
              <a:gd name="T67" fmla="*/ 3276 h 4236"/>
              <a:gd name="T68" fmla="*/ 482 w 4232"/>
              <a:gd name="T69" fmla="*/ 3465 h 4236"/>
              <a:gd name="T70" fmla="*/ 641 w 4232"/>
              <a:gd name="T71" fmla="*/ 3636 h 4236"/>
              <a:gd name="T72" fmla="*/ 816 w 4232"/>
              <a:gd name="T73" fmla="*/ 3789 h 4236"/>
              <a:gd name="T74" fmla="*/ 1008 w 4232"/>
              <a:gd name="T75" fmla="*/ 3922 h 4236"/>
              <a:gd name="T76" fmla="*/ 1213 w 4232"/>
              <a:gd name="T77" fmla="*/ 4033 h 4236"/>
              <a:gd name="T78" fmla="*/ 1429 w 4232"/>
              <a:gd name="T79" fmla="*/ 4121 h 4236"/>
              <a:gd name="T80" fmla="*/ 1653 w 4232"/>
              <a:gd name="T81" fmla="*/ 4184 h 4236"/>
              <a:gd name="T82" fmla="*/ 1883 w 4232"/>
              <a:gd name="T83" fmla="*/ 4223 h 4236"/>
              <a:gd name="T84" fmla="*/ 2117 w 4232"/>
              <a:gd name="T85" fmla="*/ 4236 h 4236"/>
              <a:gd name="T86" fmla="*/ 2349 w 4232"/>
              <a:gd name="T87" fmla="*/ 4223 h 4236"/>
              <a:gd name="T88" fmla="*/ 2579 w 4232"/>
              <a:gd name="T89" fmla="*/ 4184 h 4236"/>
              <a:gd name="T90" fmla="*/ 2803 w 4232"/>
              <a:gd name="T91" fmla="*/ 4121 h 4236"/>
              <a:gd name="T92" fmla="*/ 3020 w 4232"/>
              <a:gd name="T93" fmla="*/ 4033 h 4236"/>
              <a:gd name="T94" fmla="*/ 3224 w 4232"/>
              <a:gd name="T95" fmla="*/ 3922 h 4236"/>
              <a:gd name="T96" fmla="*/ 3416 w 4232"/>
              <a:gd name="T97" fmla="*/ 3789 h 4236"/>
              <a:gd name="T98" fmla="*/ 3591 w 4232"/>
              <a:gd name="T99" fmla="*/ 3636 h 4236"/>
              <a:gd name="T100" fmla="*/ 3750 w 4232"/>
              <a:gd name="T101" fmla="*/ 3465 h 4236"/>
              <a:gd name="T102" fmla="*/ 3887 w 4232"/>
              <a:gd name="T103" fmla="*/ 3276 h 4236"/>
              <a:gd name="T104" fmla="*/ 4005 w 4232"/>
              <a:gd name="T105" fmla="*/ 3075 h 4236"/>
              <a:gd name="T106" fmla="*/ 4098 w 4232"/>
              <a:gd name="T107" fmla="*/ 2861 h 4236"/>
              <a:gd name="T108" fmla="*/ 4167 w 4232"/>
              <a:gd name="T109" fmla="*/ 2638 h 4236"/>
              <a:gd name="T110" fmla="*/ 4212 w 4232"/>
              <a:gd name="T111" fmla="*/ 2409 h 4236"/>
              <a:gd name="T112" fmla="*/ 4231 w 4232"/>
              <a:gd name="T113" fmla="*/ 2176 h 4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4232" h="4236">
                <a:moveTo>
                  <a:pt x="4232" y="2118"/>
                </a:moveTo>
                <a:lnTo>
                  <a:pt x="4231" y="2060"/>
                </a:lnTo>
                <a:lnTo>
                  <a:pt x="4229" y="2002"/>
                </a:lnTo>
                <a:lnTo>
                  <a:pt x="4225" y="1943"/>
                </a:lnTo>
                <a:lnTo>
                  <a:pt x="4220" y="1886"/>
                </a:lnTo>
                <a:lnTo>
                  <a:pt x="4212" y="1827"/>
                </a:lnTo>
                <a:lnTo>
                  <a:pt x="4204" y="1769"/>
                </a:lnTo>
                <a:lnTo>
                  <a:pt x="4193" y="1712"/>
                </a:lnTo>
                <a:lnTo>
                  <a:pt x="4181" y="1654"/>
                </a:lnTo>
                <a:lnTo>
                  <a:pt x="4167" y="1598"/>
                </a:lnTo>
                <a:lnTo>
                  <a:pt x="4153" y="1542"/>
                </a:lnTo>
                <a:lnTo>
                  <a:pt x="4136" y="1486"/>
                </a:lnTo>
                <a:lnTo>
                  <a:pt x="4117" y="1431"/>
                </a:lnTo>
                <a:lnTo>
                  <a:pt x="4098" y="1376"/>
                </a:lnTo>
                <a:lnTo>
                  <a:pt x="4077" y="1321"/>
                </a:lnTo>
                <a:lnTo>
                  <a:pt x="4055" y="1267"/>
                </a:lnTo>
                <a:lnTo>
                  <a:pt x="4030" y="1215"/>
                </a:lnTo>
                <a:lnTo>
                  <a:pt x="4005" y="1162"/>
                </a:lnTo>
                <a:lnTo>
                  <a:pt x="3978" y="1110"/>
                </a:lnTo>
                <a:lnTo>
                  <a:pt x="3949" y="1059"/>
                </a:lnTo>
                <a:lnTo>
                  <a:pt x="3919" y="1009"/>
                </a:lnTo>
                <a:lnTo>
                  <a:pt x="3887" y="959"/>
                </a:lnTo>
                <a:lnTo>
                  <a:pt x="3855" y="911"/>
                </a:lnTo>
                <a:lnTo>
                  <a:pt x="3821" y="863"/>
                </a:lnTo>
                <a:lnTo>
                  <a:pt x="3786" y="818"/>
                </a:lnTo>
                <a:lnTo>
                  <a:pt x="3750" y="772"/>
                </a:lnTo>
                <a:lnTo>
                  <a:pt x="3712" y="727"/>
                </a:lnTo>
                <a:lnTo>
                  <a:pt x="3673" y="683"/>
                </a:lnTo>
                <a:lnTo>
                  <a:pt x="3633" y="641"/>
                </a:lnTo>
                <a:lnTo>
                  <a:pt x="3591" y="600"/>
                </a:lnTo>
                <a:lnTo>
                  <a:pt x="3550" y="560"/>
                </a:lnTo>
                <a:lnTo>
                  <a:pt x="3506" y="521"/>
                </a:lnTo>
                <a:lnTo>
                  <a:pt x="3461" y="483"/>
                </a:lnTo>
                <a:lnTo>
                  <a:pt x="3416" y="447"/>
                </a:lnTo>
                <a:lnTo>
                  <a:pt x="3370" y="412"/>
                </a:lnTo>
                <a:lnTo>
                  <a:pt x="3322" y="378"/>
                </a:lnTo>
                <a:lnTo>
                  <a:pt x="3274" y="345"/>
                </a:lnTo>
                <a:lnTo>
                  <a:pt x="3224" y="314"/>
                </a:lnTo>
                <a:lnTo>
                  <a:pt x="3174" y="284"/>
                </a:lnTo>
                <a:lnTo>
                  <a:pt x="3124" y="255"/>
                </a:lnTo>
                <a:lnTo>
                  <a:pt x="3072" y="229"/>
                </a:lnTo>
                <a:lnTo>
                  <a:pt x="3020" y="203"/>
                </a:lnTo>
                <a:lnTo>
                  <a:pt x="2966" y="179"/>
                </a:lnTo>
                <a:lnTo>
                  <a:pt x="2912" y="156"/>
                </a:lnTo>
                <a:lnTo>
                  <a:pt x="2858" y="135"/>
                </a:lnTo>
                <a:lnTo>
                  <a:pt x="2803" y="115"/>
                </a:lnTo>
                <a:lnTo>
                  <a:pt x="2748" y="97"/>
                </a:lnTo>
                <a:lnTo>
                  <a:pt x="2692" y="80"/>
                </a:lnTo>
                <a:lnTo>
                  <a:pt x="2635" y="65"/>
                </a:lnTo>
                <a:lnTo>
                  <a:pt x="2579" y="51"/>
                </a:lnTo>
                <a:lnTo>
                  <a:pt x="2522" y="39"/>
                </a:lnTo>
                <a:lnTo>
                  <a:pt x="2465" y="29"/>
                </a:lnTo>
                <a:lnTo>
                  <a:pt x="2407" y="20"/>
                </a:lnTo>
                <a:lnTo>
                  <a:pt x="2349" y="13"/>
                </a:lnTo>
                <a:lnTo>
                  <a:pt x="2291" y="7"/>
                </a:lnTo>
                <a:lnTo>
                  <a:pt x="2233" y="3"/>
                </a:lnTo>
                <a:lnTo>
                  <a:pt x="2174" y="1"/>
                </a:lnTo>
                <a:lnTo>
                  <a:pt x="2117" y="0"/>
                </a:lnTo>
                <a:lnTo>
                  <a:pt x="2058" y="1"/>
                </a:lnTo>
                <a:lnTo>
                  <a:pt x="1999" y="3"/>
                </a:lnTo>
                <a:lnTo>
                  <a:pt x="1941" y="7"/>
                </a:lnTo>
                <a:lnTo>
                  <a:pt x="1883" y="13"/>
                </a:lnTo>
                <a:lnTo>
                  <a:pt x="1826" y="20"/>
                </a:lnTo>
                <a:lnTo>
                  <a:pt x="1767" y="29"/>
                </a:lnTo>
                <a:lnTo>
                  <a:pt x="1711" y="39"/>
                </a:lnTo>
                <a:lnTo>
                  <a:pt x="1653" y="51"/>
                </a:lnTo>
                <a:lnTo>
                  <a:pt x="1597" y="65"/>
                </a:lnTo>
                <a:lnTo>
                  <a:pt x="1541" y="80"/>
                </a:lnTo>
                <a:lnTo>
                  <a:pt x="1484" y="97"/>
                </a:lnTo>
                <a:lnTo>
                  <a:pt x="1429" y="115"/>
                </a:lnTo>
                <a:lnTo>
                  <a:pt x="1374" y="135"/>
                </a:lnTo>
                <a:lnTo>
                  <a:pt x="1320" y="156"/>
                </a:lnTo>
                <a:lnTo>
                  <a:pt x="1266" y="179"/>
                </a:lnTo>
                <a:lnTo>
                  <a:pt x="1213" y="203"/>
                </a:lnTo>
                <a:lnTo>
                  <a:pt x="1160" y="229"/>
                </a:lnTo>
                <a:lnTo>
                  <a:pt x="1109" y="255"/>
                </a:lnTo>
                <a:lnTo>
                  <a:pt x="1058" y="284"/>
                </a:lnTo>
                <a:lnTo>
                  <a:pt x="1008" y="314"/>
                </a:lnTo>
                <a:lnTo>
                  <a:pt x="959" y="345"/>
                </a:lnTo>
                <a:lnTo>
                  <a:pt x="910" y="378"/>
                </a:lnTo>
                <a:lnTo>
                  <a:pt x="862" y="412"/>
                </a:lnTo>
                <a:lnTo>
                  <a:pt x="816" y="447"/>
                </a:lnTo>
                <a:lnTo>
                  <a:pt x="771" y="483"/>
                </a:lnTo>
                <a:lnTo>
                  <a:pt x="726" y="521"/>
                </a:lnTo>
                <a:lnTo>
                  <a:pt x="682" y="560"/>
                </a:lnTo>
                <a:lnTo>
                  <a:pt x="641" y="600"/>
                </a:lnTo>
                <a:lnTo>
                  <a:pt x="599" y="641"/>
                </a:lnTo>
                <a:lnTo>
                  <a:pt x="559" y="683"/>
                </a:lnTo>
                <a:lnTo>
                  <a:pt x="520" y="727"/>
                </a:lnTo>
                <a:lnTo>
                  <a:pt x="482" y="772"/>
                </a:lnTo>
                <a:lnTo>
                  <a:pt x="446" y="818"/>
                </a:lnTo>
                <a:lnTo>
                  <a:pt x="411" y="863"/>
                </a:lnTo>
                <a:lnTo>
                  <a:pt x="377" y="911"/>
                </a:lnTo>
                <a:lnTo>
                  <a:pt x="345" y="959"/>
                </a:lnTo>
                <a:lnTo>
                  <a:pt x="313" y="1009"/>
                </a:lnTo>
                <a:lnTo>
                  <a:pt x="283" y="1059"/>
                </a:lnTo>
                <a:lnTo>
                  <a:pt x="255" y="1110"/>
                </a:lnTo>
                <a:lnTo>
                  <a:pt x="228" y="1162"/>
                </a:lnTo>
                <a:lnTo>
                  <a:pt x="202" y="1215"/>
                </a:lnTo>
                <a:lnTo>
                  <a:pt x="178" y="1267"/>
                </a:lnTo>
                <a:lnTo>
                  <a:pt x="155" y="1321"/>
                </a:lnTo>
                <a:lnTo>
                  <a:pt x="134" y="1376"/>
                </a:lnTo>
                <a:lnTo>
                  <a:pt x="115" y="1431"/>
                </a:lnTo>
                <a:lnTo>
                  <a:pt x="97" y="1486"/>
                </a:lnTo>
                <a:lnTo>
                  <a:pt x="80" y="1542"/>
                </a:lnTo>
                <a:lnTo>
                  <a:pt x="65" y="1598"/>
                </a:lnTo>
                <a:lnTo>
                  <a:pt x="51" y="1654"/>
                </a:lnTo>
                <a:lnTo>
                  <a:pt x="39" y="1712"/>
                </a:lnTo>
                <a:lnTo>
                  <a:pt x="29" y="1769"/>
                </a:lnTo>
                <a:lnTo>
                  <a:pt x="20" y="1827"/>
                </a:lnTo>
                <a:lnTo>
                  <a:pt x="13" y="1886"/>
                </a:lnTo>
                <a:lnTo>
                  <a:pt x="7" y="1943"/>
                </a:lnTo>
                <a:lnTo>
                  <a:pt x="3" y="2002"/>
                </a:lnTo>
                <a:lnTo>
                  <a:pt x="1" y="2060"/>
                </a:lnTo>
                <a:lnTo>
                  <a:pt x="0" y="2118"/>
                </a:lnTo>
                <a:lnTo>
                  <a:pt x="1" y="2176"/>
                </a:lnTo>
                <a:lnTo>
                  <a:pt x="3" y="2235"/>
                </a:lnTo>
                <a:lnTo>
                  <a:pt x="7" y="2293"/>
                </a:lnTo>
                <a:lnTo>
                  <a:pt x="13" y="2351"/>
                </a:lnTo>
                <a:lnTo>
                  <a:pt x="20" y="2409"/>
                </a:lnTo>
                <a:lnTo>
                  <a:pt x="29" y="2467"/>
                </a:lnTo>
                <a:lnTo>
                  <a:pt x="39" y="2524"/>
                </a:lnTo>
                <a:lnTo>
                  <a:pt x="51" y="2581"/>
                </a:lnTo>
                <a:lnTo>
                  <a:pt x="65" y="2638"/>
                </a:lnTo>
                <a:lnTo>
                  <a:pt x="80" y="2695"/>
                </a:lnTo>
                <a:lnTo>
                  <a:pt x="97" y="2750"/>
                </a:lnTo>
                <a:lnTo>
                  <a:pt x="115" y="2805"/>
                </a:lnTo>
                <a:lnTo>
                  <a:pt x="134" y="2861"/>
                </a:lnTo>
                <a:lnTo>
                  <a:pt x="155" y="2915"/>
                </a:lnTo>
                <a:lnTo>
                  <a:pt x="178" y="2968"/>
                </a:lnTo>
                <a:lnTo>
                  <a:pt x="202" y="3022"/>
                </a:lnTo>
                <a:lnTo>
                  <a:pt x="228" y="3075"/>
                </a:lnTo>
                <a:lnTo>
                  <a:pt x="255" y="3126"/>
                </a:lnTo>
                <a:lnTo>
                  <a:pt x="283" y="3177"/>
                </a:lnTo>
                <a:lnTo>
                  <a:pt x="313" y="3227"/>
                </a:lnTo>
                <a:lnTo>
                  <a:pt x="345" y="3276"/>
                </a:lnTo>
                <a:lnTo>
                  <a:pt x="377" y="3325"/>
                </a:lnTo>
                <a:lnTo>
                  <a:pt x="411" y="3372"/>
                </a:lnTo>
                <a:lnTo>
                  <a:pt x="446" y="3419"/>
                </a:lnTo>
                <a:lnTo>
                  <a:pt x="482" y="3465"/>
                </a:lnTo>
                <a:lnTo>
                  <a:pt x="520" y="3509"/>
                </a:lnTo>
                <a:lnTo>
                  <a:pt x="559" y="3553"/>
                </a:lnTo>
                <a:lnTo>
                  <a:pt x="599" y="3594"/>
                </a:lnTo>
                <a:lnTo>
                  <a:pt x="641" y="3636"/>
                </a:lnTo>
                <a:lnTo>
                  <a:pt x="682" y="3676"/>
                </a:lnTo>
                <a:lnTo>
                  <a:pt x="726" y="3715"/>
                </a:lnTo>
                <a:lnTo>
                  <a:pt x="771" y="3753"/>
                </a:lnTo>
                <a:lnTo>
                  <a:pt x="816" y="3789"/>
                </a:lnTo>
                <a:lnTo>
                  <a:pt x="862" y="3824"/>
                </a:lnTo>
                <a:lnTo>
                  <a:pt x="910" y="3858"/>
                </a:lnTo>
                <a:lnTo>
                  <a:pt x="959" y="3891"/>
                </a:lnTo>
                <a:lnTo>
                  <a:pt x="1008" y="3922"/>
                </a:lnTo>
                <a:lnTo>
                  <a:pt x="1058" y="3952"/>
                </a:lnTo>
                <a:lnTo>
                  <a:pt x="1109" y="3981"/>
                </a:lnTo>
                <a:lnTo>
                  <a:pt x="1160" y="4008"/>
                </a:lnTo>
                <a:lnTo>
                  <a:pt x="1213" y="4033"/>
                </a:lnTo>
                <a:lnTo>
                  <a:pt x="1266" y="4058"/>
                </a:lnTo>
                <a:lnTo>
                  <a:pt x="1320" y="4080"/>
                </a:lnTo>
                <a:lnTo>
                  <a:pt x="1374" y="4101"/>
                </a:lnTo>
                <a:lnTo>
                  <a:pt x="1429" y="4121"/>
                </a:lnTo>
                <a:lnTo>
                  <a:pt x="1484" y="4140"/>
                </a:lnTo>
                <a:lnTo>
                  <a:pt x="1541" y="4156"/>
                </a:lnTo>
                <a:lnTo>
                  <a:pt x="1597" y="4172"/>
                </a:lnTo>
                <a:lnTo>
                  <a:pt x="1653" y="4184"/>
                </a:lnTo>
                <a:lnTo>
                  <a:pt x="1711" y="4197"/>
                </a:lnTo>
                <a:lnTo>
                  <a:pt x="1767" y="4207"/>
                </a:lnTo>
                <a:lnTo>
                  <a:pt x="1826" y="4216"/>
                </a:lnTo>
                <a:lnTo>
                  <a:pt x="1883" y="4223"/>
                </a:lnTo>
                <a:lnTo>
                  <a:pt x="1941" y="4229"/>
                </a:lnTo>
                <a:lnTo>
                  <a:pt x="1999" y="4233"/>
                </a:lnTo>
                <a:lnTo>
                  <a:pt x="2058" y="4235"/>
                </a:lnTo>
                <a:lnTo>
                  <a:pt x="2117" y="4236"/>
                </a:lnTo>
                <a:lnTo>
                  <a:pt x="2174" y="4235"/>
                </a:lnTo>
                <a:lnTo>
                  <a:pt x="2233" y="4233"/>
                </a:lnTo>
                <a:lnTo>
                  <a:pt x="2291" y="4229"/>
                </a:lnTo>
                <a:lnTo>
                  <a:pt x="2349" y="4223"/>
                </a:lnTo>
                <a:lnTo>
                  <a:pt x="2407" y="4216"/>
                </a:lnTo>
                <a:lnTo>
                  <a:pt x="2465" y="4207"/>
                </a:lnTo>
                <a:lnTo>
                  <a:pt x="2522" y="4197"/>
                </a:lnTo>
                <a:lnTo>
                  <a:pt x="2579" y="4184"/>
                </a:lnTo>
                <a:lnTo>
                  <a:pt x="2635" y="4172"/>
                </a:lnTo>
                <a:lnTo>
                  <a:pt x="2692" y="4156"/>
                </a:lnTo>
                <a:lnTo>
                  <a:pt x="2748" y="4140"/>
                </a:lnTo>
                <a:lnTo>
                  <a:pt x="2803" y="4121"/>
                </a:lnTo>
                <a:lnTo>
                  <a:pt x="2858" y="4101"/>
                </a:lnTo>
                <a:lnTo>
                  <a:pt x="2912" y="4080"/>
                </a:lnTo>
                <a:lnTo>
                  <a:pt x="2966" y="4058"/>
                </a:lnTo>
                <a:lnTo>
                  <a:pt x="3020" y="4033"/>
                </a:lnTo>
                <a:lnTo>
                  <a:pt x="3072" y="4008"/>
                </a:lnTo>
                <a:lnTo>
                  <a:pt x="3124" y="3981"/>
                </a:lnTo>
                <a:lnTo>
                  <a:pt x="3174" y="3952"/>
                </a:lnTo>
                <a:lnTo>
                  <a:pt x="3224" y="3922"/>
                </a:lnTo>
                <a:lnTo>
                  <a:pt x="3274" y="3891"/>
                </a:lnTo>
                <a:lnTo>
                  <a:pt x="3322" y="3858"/>
                </a:lnTo>
                <a:lnTo>
                  <a:pt x="3370" y="3824"/>
                </a:lnTo>
                <a:lnTo>
                  <a:pt x="3416" y="3789"/>
                </a:lnTo>
                <a:lnTo>
                  <a:pt x="3461" y="3753"/>
                </a:lnTo>
                <a:lnTo>
                  <a:pt x="3506" y="3715"/>
                </a:lnTo>
                <a:lnTo>
                  <a:pt x="3550" y="3676"/>
                </a:lnTo>
                <a:lnTo>
                  <a:pt x="3591" y="3636"/>
                </a:lnTo>
                <a:lnTo>
                  <a:pt x="3633" y="3594"/>
                </a:lnTo>
                <a:lnTo>
                  <a:pt x="3673" y="3553"/>
                </a:lnTo>
                <a:lnTo>
                  <a:pt x="3712" y="3509"/>
                </a:lnTo>
                <a:lnTo>
                  <a:pt x="3750" y="3465"/>
                </a:lnTo>
                <a:lnTo>
                  <a:pt x="3786" y="3419"/>
                </a:lnTo>
                <a:lnTo>
                  <a:pt x="3821" y="3372"/>
                </a:lnTo>
                <a:lnTo>
                  <a:pt x="3855" y="3325"/>
                </a:lnTo>
                <a:lnTo>
                  <a:pt x="3887" y="3276"/>
                </a:lnTo>
                <a:lnTo>
                  <a:pt x="3919" y="3227"/>
                </a:lnTo>
                <a:lnTo>
                  <a:pt x="3949" y="3177"/>
                </a:lnTo>
                <a:lnTo>
                  <a:pt x="3978" y="3126"/>
                </a:lnTo>
                <a:lnTo>
                  <a:pt x="4005" y="3075"/>
                </a:lnTo>
                <a:lnTo>
                  <a:pt x="4030" y="3022"/>
                </a:lnTo>
                <a:lnTo>
                  <a:pt x="4055" y="2968"/>
                </a:lnTo>
                <a:lnTo>
                  <a:pt x="4077" y="2915"/>
                </a:lnTo>
                <a:lnTo>
                  <a:pt x="4098" y="2861"/>
                </a:lnTo>
                <a:lnTo>
                  <a:pt x="4117" y="2805"/>
                </a:lnTo>
                <a:lnTo>
                  <a:pt x="4136" y="2750"/>
                </a:lnTo>
                <a:lnTo>
                  <a:pt x="4153" y="2695"/>
                </a:lnTo>
                <a:lnTo>
                  <a:pt x="4167" y="2638"/>
                </a:lnTo>
                <a:lnTo>
                  <a:pt x="4181" y="2581"/>
                </a:lnTo>
                <a:lnTo>
                  <a:pt x="4193" y="2524"/>
                </a:lnTo>
                <a:lnTo>
                  <a:pt x="4204" y="2467"/>
                </a:lnTo>
                <a:lnTo>
                  <a:pt x="4212" y="2409"/>
                </a:lnTo>
                <a:lnTo>
                  <a:pt x="4220" y="2351"/>
                </a:lnTo>
                <a:lnTo>
                  <a:pt x="4225" y="2293"/>
                </a:lnTo>
                <a:lnTo>
                  <a:pt x="4229" y="2235"/>
                </a:lnTo>
                <a:lnTo>
                  <a:pt x="4231" y="2176"/>
                </a:lnTo>
                <a:lnTo>
                  <a:pt x="4232" y="2118"/>
                </a:lnTo>
                <a:close/>
              </a:path>
            </a:pathLst>
          </a:custGeom>
          <a:noFill/>
          <a:ln w="38100" cmpd="sng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25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25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25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25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25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5352" grpId="0" animBg="1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4" name="Text Box 2"/>
          <p:cNvSpPr txBox="1">
            <a:spLocks noChangeArrowheads="1"/>
          </p:cNvSpPr>
          <p:nvPr/>
        </p:nvSpPr>
        <p:spPr bwMode="auto">
          <a:xfrm>
            <a:off x="0" y="0"/>
            <a:ext cx="6156325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l" eaLnBrk="1" hangingPunct="1"/>
            <a:r>
              <a:rPr lang="en-US" altLang="zh-CN" sz="3600" b="1">
                <a:effectLst/>
                <a:latin typeface="黑体" pitchFamily="2" charset="-122"/>
                <a:ea typeface="黑体" pitchFamily="2" charset="-122"/>
              </a:rPr>
              <a:t>2.</a:t>
            </a:r>
            <a:r>
              <a:rPr lang="zh-CN" altLang="en-US" sz="3600" b="1">
                <a:effectLst/>
                <a:latin typeface="黑体" pitchFamily="2" charset="-122"/>
                <a:ea typeface="黑体" pitchFamily="2" charset="-122"/>
              </a:rPr>
              <a:t>注意抓特征视图</a:t>
            </a:r>
            <a:endParaRPr lang="zh-CN" altLang="en-US" sz="3600">
              <a:effectLst/>
              <a:latin typeface="黑体" pitchFamily="2" charset="-122"/>
              <a:ea typeface="黑体" pitchFamily="2" charset="-122"/>
            </a:endParaRPr>
          </a:p>
        </p:txBody>
      </p:sp>
      <p:sp>
        <p:nvSpPr>
          <p:cNvPr id="59395" name="Text Box 3"/>
          <p:cNvSpPr txBox="1">
            <a:spLocks noChangeArrowheads="1"/>
          </p:cNvSpPr>
          <p:nvPr/>
        </p:nvSpPr>
        <p:spPr bwMode="auto">
          <a:xfrm>
            <a:off x="468313" y="1196975"/>
            <a:ext cx="8675687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l" eaLnBrk="1" hangingPunct="1"/>
            <a:r>
              <a:rPr lang="en-US" altLang="zh-CN" sz="3600" b="1">
                <a:effectLst/>
                <a:latin typeface="Times New Roman"/>
                <a:ea typeface="黑体" pitchFamily="2" charset="-122"/>
              </a:rPr>
              <a:t>—</a:t>
            </a:r>
            <a:r>
              <a:rPr lang="zh-CN" altLang="en-US" sz="3600" b="1">
                <a:effectLst/>
                <a:latin typeface="黑体" pitchFamily="2" charset="-122"/>
                <a:ea typeface="黑体" pitchFamily="2" charset="-122"/>
              </a:rPr>
              <a:t>最能反映物体</a:t>
            </a:r>
            <a:r>
              <a:rPr lang="zh-CN" altLang="en-US" sz="3600" b="1">
                <a:solidFill>
                  <a:srgbClr val="FF0000"/>
                </a:solidFill>
                <a:effectLst/>
                <a:latin typeface="黑体" pitchFamily="2" charset="-122"/>
                <a:ea typeface="黑体" pitchFamily="2" charset="-122"/>
              </a:rPr>
              <a:t>形状特征</a:t>
            </a:r>
            <a:r>
              <a:rPr lang="zh-CN" altLang="en-US" sz="3600" b="1">
                <a:effectLst/>
                <a:latin typeface="黑体" pitchFamily="2" charset="-122"/>
                <a:ea typeface="黑体" pitchFamily="2" charset="-122"/>
              </a:rPr>
              <a:t>的那个视图。</a:t>
            </a:r>
            <a:r>
              <a:rPr lang="zh-CN" altLang="en-US" sz="3200" b="1">
                <a:effectLst/>
                <a:latin typeface="黑体" pitchFamily="2" charset="-122"/>
                <a:ea typeface="黑体" pitchFamily="2" charset="-122"/>
              </a:rPr>
              <a:t> </a:t>
            </a:r>
          </a:p>
        </p:txBody>
      </p:sp>
      <p:sp>
        <p:nvSpPr>
          <p:cNvPr id="59396" name="Text Box 4"/>
          <p:cNvSpPr txBox="1">
            <a:spLocks noChangeArrowheads="1"/>
          </p:cNvSpPr>
          <p:nvPr/>
        </p:nvSpPr>
        <p:spPr bwMode="auto">
          <a:xfrm>
            <a:off x="395288" y="604838"/>
            <a:ext cx="4681537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l" eaLnBrk="1" hangingPunct="1"/>
            <a:r>
              <a:rPr lang="zh-CN" altLang="en-US" sz="36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形状特征视图</a:t>
            </a:r>
          </a:p>
        </p:txBody>
      </p:sp>
      <p:sp>
        <p:nvSpPr>
          <p:cNvPr id="59418" name="Rectangle 26"/>
          <p:cNvSpPr>
            <a:spLocks noChangeArrowheads="1"/>
          </p:cNvSpPr>
          <p:nvPr/>
        </p:nvSpPr>
        <p:spPr bwMode="auto">
          <a:xfrm>
            <a:off x="2085975" y="3357563"/>
            <a:ext cx="5638800" cy="2551112"/>
          </a:xfrm>
          <a:prstGeom prst="rect">
            <a:avLst/>
          </a:prstGeom>
          <a:noFill/>
          <a:ln w="28575">
            <a:solidFill>
              <a:srgbClr val="FF33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59430" name="Text Box 38"/>
          <p:cNvSpPr txBox="1">
            <a:spLocks noChangeArrowheads="1"/>
          </p:cNvSpPr>
          <p:nvPr/>
        </p:nvSpPr>
        <p:spPr bwMode="auto">
          <a:xfrm>
            <a:off x="2195513" y="5053013"/>
            <a:ext cx="3281362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l" eaLnBrk="1" hangingPunct="1"/>
            <a:r>
              <a:rPr lang="zh-CN" altLang="en-US" sz="36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形状特征视图</a:t>
            </a:r>
          </a:p>
        </p:txBody>
      </p:sp>
      <p:grpSp>
        <p:nvGrpSpPr>
          <p:cNvPr id="59513" name="Group 121"/>
          <p:cNvGrpSpPr>
            <a:grpSpLocks/>
          </p:cNvGrpSpPr>
          <p:nvPr/>
        </p:nvGrpSpPr>
        <p:grpSpPr bwMode="auto">
          <a:xfrm>
            <a:off x="5791200" y="1916113"/>
            <a:ext cx="3028950" cy="3889375"/>
            <a:chOff x="3742" y="1099"/>
            <a:chExt cx="1709" cy="2195"/>
          </a:xfrm>
        </p:grpSpPr>
        <p:grpSp>
          <p:nvGrpSpPr>
            <p:cNvPr id="59431" name="Group 39"/>
            <p:cNvGrpSpPr>
              <a:grpSpLocks/>
            </p:cNvGrpSpPr>
            <p:nvPr/>
          </p:nvGrpSpPr>
          <p:grpSpPr bwMode="auto">
            <a:xfrm>
              <a:off x="3742" y="2679"/>
              <a:ext cx="996" cy="615"/>
              <a:chOff x="340" y="2062"/>
              <a:chExt cx="996" cy="615"/>
            </a:xfrm>
          </p:grpSpPr>
          <p:sp>
            <p:nvSpPr>
              <p:cNvPr id="59432" name="Line 40"/>
              <p:cNvSpPr>
                <a:spLocks noChangeShapeType="1"/>
              </p:cNvSpPr>
              <p:nvPr/>
            </p:nvSpPr>
            <p:spPr bwMode="auto">
              <a:xfrm>
                <a:off x="838" y="2062"/>
                <a:ext cx="0" cy="14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33" name="Line 41"/>
              <p:cNvSpPr>
                <a:spLocks noChangeShapeType="1"/>
              </p:cNvSpPr>
              <p:nvPr/>
            </p:nvSpPr>
            <p:spPr bwMode="auto">
              <a:xfrm>
                <a:off x="838" y="2236"/>
                <a:ext cx="0" cy="2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34" name="Line 42"/>
              <p:cNvSpPr>
                <a:spLocks noChangeShapeType="1"/>
              </p:cNvSpPr>
              <p:nvPr/>
            </p:nvSpPr>
            <p:spPr bwMode="auto">
              <a:xfrm>
                <a:off x="838" y="2292"/>
                <a:ext cx="0" cy="15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35" name="Line 43"/>
              <p:cNvSpPr>
                <a:spLocks noChangeShapeType="1"/>
              </p:cNvSpPr>
              <p:nvPr/>
            </p:nvSpPr>
            <p:spPr bwMode="auto">
              <a:xfrm>
                <a:off x="838" y="2479"/>
                <a:ext cx="0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36" name="Line 44"/>
              <p:cNvSpPr>
                <a:spLocks noChangeShapeType="1"/>
              </p:cNvSpPr>
              <p:nvPr/>
            </p:nvSpPr>
            <p:spPr bwMode="auto">
              <a:xfrm>
                <a:off x="838" y="2536"/>
                <a:ext cx="0" cy="14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37" name="Line 45"/>
              <p:cNvSpPr>
                <a:spLocks noChangeShapeType="1"/>
              </p:cNvSpPr>
              <p:nvPr/>
            </p:nvSpPr>
            <p:spPr bwMode="auto">
              <a:xfrm>
                <a:off x="589" y="2620"/>
                <a:ext cx="8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38" name="Line 46"/>
              <p:cNvSpPr>
                <a:spLocks noChangeShapeType="1"/>
              </p:cNvSpPr>
              <p:nvPr/>
            </p:nvSpPr>
            <p:spPr bwMode="auto">
              <a:xfrm>
                <a:off x="705" y="2620"/>
                <a:ext cx="2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39" name="Line 47"/>
              <p:cNvSpPr>
                <a:spLocks noChangeShapeType="1"/>
              </p:cNvSpPr>
              <p:nvPr/>
            </p:nvSpPr>
            <p:spPr bwMode="auto">
              <a:xfrm>
                <a:off x="761" y="2620"/>
                <a:ext cx="15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40" name="Line 48"/>
              <p:cNvSpPr>
                <a:spLocks noChangeShapeType="1"/>
              </p:cNvSpPr>
              <p:nvPr/>
            </p:nvSpPr>
            <p:spPr bwMode="auto">
              <a:xfrm>
                <a:off x="946" y="2620"/>
                <a:ext cx="2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41" name="Line 49"/>
              <p:cNvSpPr>
                <a:spLocks noChangeShapeType="1"/>
              </p:cNvSpPr>
              <p:nvPr/>
            </p:nvSpPr>
            <p:spPr bwMode="auto">
              <a:xfrm>
                <a:off x="1003" y="2620"/>
                <a:ext cx="8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42" name="Freeform 50"/>
              <p:cNvSpPr>
                <a:spLocks/>
              </p:cNvSpPr>
              <p:nvPr/>
            </p:nvSpPr>
            <p:spPr bwMode="auto">
              <a:xfrm>
                <a:off x="838" y="2371"/>
                <a:ext cx="249" cy="249"/>
              </a:xfrm>
              <a:custGeom>
                <a:avLst/>
                <a:gdLst>
                  <a:gd name="T0" fmla="*/ 995 w 995"/>
                  <a:gd name="T1" fmla="*/ 995 h 995"/>
                  <a:gd name="T2" fmla="*/ 993 w 995"/>
                  <a:gd name="T3" fmla="*/ 935 h 995"/>
                  <a:gd name="T4" fmla="*/ 987 w 995"/>
                  <a:gd name="T5" fmla="*/ 875 h 995"/>
                  <a:gd name="T6" fmla="*/ 978 w 995"/>
                  <a:gd name="T7" fmla="*/ 815 h 995"/>
                  <a:gd name="T8" fmla="*/ 965 w 995"/>
                  <a:gd name="T9" fmla="*/ 757 h 995"/>
                  <a:gd name="T10" fmla="*/ 949 w 995"/>
                  <a:gd name="T11" fmla="*/ 699 h 995"/>
                  <a:gd name="T12" fmla="*/ 930 w 995"/>
                  <a:gd name="T13" fmla="*/ 642 h 995"/>
                  <a:gd name="T14" fmla="*/ 906 w 995"/>
                  <a:gd name="T15" fmla="*/ 586 h 995"/>
                  <a:gd name="T16" fmla="*/ 881 w 995"/>
                  <a:gd name="T17" fmla="*/ 532 h 995"/>
                  <a:gd name="T18" fmla="*/ 851 w 995"/>
                  <a:gd name="T19" fmla="*/ 480 h 995"/>
                  <a:gd name="T20" fmla="*/ 818 w 995"/>
                  <a:gd name="T21" fmla="*/ 430 h 995"/>
                  <a:gd name="T22" fmla="*/ 783 w 995"/>
                  <a:gd name="T23" fmla="*/ 381 h 995"/>
                  <a:gd name="T24" fmla="*/ 744 w 995"/>
                  <a:gd name="T25" fmla="*/ 335 h 995"/>
                  <a:gd name="T26" fmla="*/ 703 w 995"/>
                  <a:gd name="T27" fmla="*/ 292 h 995"/>
                  <a:gd name="T28" fmla="*/ 659 w 995"/>
                  <a:gd name="T29" fmla="*/ 250 h 995"/>
                  <a:gd name="T30" fmla="*/ 613 w 995"/>
                  <a:gd name="T31" fmla="*/ 212 h 995"/>
                  <a:gd name="T32" fmla="*/ 565 w 995"/>
                  <a:gd name="T33" fmla="*/ 177 h 995"/>
                  <a:gd name="T34" fmla="*/ 514 w 995"/>
                  <a:gd name="T35" fmla="*/ 144 h 995"/>
                  <a:gd name="T36" fmla="*/ 462 w 995"/>
                  <a:gd name="T37" fmla="*/ 114 h 995"/>
                  <a:gd name="T38" fmla="*/ 408 w 995"/>
                  <a:gd name="T39" fmla="*/ 87 h 995"/>
                  <a:gd name="T40" fmla="*/ 353 w 995"/>
                  <a:gd name="T41" fmla="*/ 65 h 995"/>
                  <a:gd name="T42" fmla="*/ 295 w 995"/>
                  <a:gd name="T43" fmla="*/ 45 h 995"/>
                  <a:gd name="T44" fmla="*/ 238 w 995"/>
                  <a:gd name="T45" fmla="*/ 29 h 995"/>
                  <a:gd name="T46" fmla="*/ 179 w 995"/>
                  <a:gd name="T47" fmla="*/ 16 h 995"/>
                  <a:gd name="T48" fmla="*/ 119 w 995"/>
                  <a:gd name="T49" fmla="*/ 7 h 995"/>
                  <a:gd name="T50" fmla="*/ 60 w 995"/>
                  <a:gd name="T51" fmla="*/ 2 h 995"/>
                  <a:gd name="T52" fmla="*/ 0 w 995"/>
                  <a:gd name="T53" fmla="*/ 0 h 9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995" h="995">
                    <a:moveTo>
                      <a:pt x="995" y="995"/>
                    </a:moveTo>
                    <a:lnTo>
                      <a:pt x="993" y="935"/>
                    </a:lnTo>
                    <a:lnTo>
                      <a:pt x="987" y="875"/>
                    </a:lnTo>
                    <a:lnTo>
                      <a:pt x="978" y="815"/>
                    </a:lnTo>
                    <a:lnTo>
                      <a:pt x="965" y="757"/>
                    </a:lnTo>
                    <a:lnTo>
                      <a:pt x="949" y="699"/>
                    </a:lnTo>
                    <a:lnTo>
                      <a:pt x="930" y="642"/>
                    </a:lnTo>
                    <a:lnTo>
                      <a:pt x="906" y="586"/>
                    </a:lnTo>
                    <a:lnTo>
                      <a:pt x="881" y="532"/>
                    </a:lnTo>
                    <a:lnTo>
                      <a:pt x="851" y="480"/>
                    </a:lnTo>
                    <a:lnTo>
                      <a:pt x="818" y="430"/>
                    </a:lnTo>
                    <a:lnTo>
                      <a:pt x="783" y="381"/>
                    </a:lnTo>
                    <a:lnTo>
                      <a:pt x="744" y="335"/>
                    </a:lnTo>
                    <a:lnTo>
                      <a:pt x="703" y="292"/>
                    </a:lnTo>
                    <a:lnTo>
                      <a:pt x="659" y="250"/>
                    </a:lnTo>
                    <a:lnTo>
                      <a:pt x="613" y="212"/>
                    </a:lnTo>
                    <a:lnTo>
                      <a:pt x="565" y="177"/>
                    </a:lnTo>
                    <a:lnTo>
                      <a:pt x="514" y="144"/>
                    </a:lnTo>
                    <a:lnTo>
                      <a:pt x="462" y="114"/>
                    </a:lnTo>
                    <a:lnTo>
                      <a:pt x="408" y="87"/>
                    </a:lnTo>
                    <a:lnTo>
                      <a:pt x="353" y="65"/>
                    </a:lnTo>
                    <a:lnTo>
                      <a:pt x="295" y="45"/>
                    </a:lnTo>
                    <a:lnTo>
                      <a:pt x="238" y="29"/>
                    </a:lnTo>
                    <a:lnTo>
                      <a:pt x="179" y="16"/>
                    </a:lnTo>
                    <a:lnTo>
                      <a:pt x="119" y="7"/>
                    </a:lnTo>
                    <a:lnTo>
                      <a:pt x="60" y="2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43" name="Freeform 51"/>
              <p:cNvSpPr>
                <a:spLocks/>
              </p:cNvSpPr>
              <p:nvPr/>
            </p:nvSpPr>
            <p:spPr bwMode="auto">
              <a:xfrm>
                <a:off x="589" y="2371"/>
                <a:ext cx="249" cy="249"/>
              </a:xfrm>
              <a:custGeom>
                <a:avLst/>
                <a:gdLst>
                  <a:gd name="T0" fmla="*/ 994 w 994"/>
                  <a:gd name="T1" fmla="*/ 0 h 995"/>
                  <a:gd name="T2" fmla="*/ 933 w 994"/>
                  <a:gd name="T3" fmla="*/ 2 h 995"/>
                  <a:gd name="T4" fmla="*/ 874 w 994"/>
                  <a:gd name="T5" fmla="*/ 7 h 995"/>
                  <a:gd name="T6" fmla="*/ 814 w 994"/>
                  <a:gd name="T7" fmla="*/ 16 h 995"/>
                  <a:gd name="T8" fmla="*/ 756 w 994"/>
                  <a:gd name="T9" fmla="*/ 29 h 995"/>
                  <a:gd name="T10" fmla="*/ 698 w 994"/>
                  <a:gd name="T11" fmla="*/ 45 h 995"/>
                  <a:gd name="T12" fmla="*/ 641 w 994"/>
                  <a:gd name="T13" fmla="*/ 65 h 995"/>
                  <a:gd name="T14" fmla="*/ 585 w 994"/>
                  <a:gd name="T15" fmla="*/ 87 h 995"/>
                  <a:gd name="T16" fmla="*/ 532 w 994"/>
                  <a:gd name="T17" fmla="*/ 114 h 995"/>
                  <a:gd name="T18" fmla="*/ 479 w 994"/>
                  <a:gd name="T19" fmla="*/ 144 h 995"/>
                  <a:gd name="T20" fmla="*/ 429 w 994"/>
                  <a:gd name="T21" fmla="*/ 177 h 995"/>
                  <a:gd name="T22" fmla="*/ 381 w 994"/>
                  <a:gd name="T23" fmla="*/ 212 h 995"/>
                  <a:gd name="T24" fmla="*/ 334 w 994"/>
                  <a:gd name="T25" fmla="*/ 250 h 995"/>
                  <a:gd name="T26" fmla="*/ 290 w 994"/>
                  <a:gd name="T27" fmla="*/ 292 h 995"/>
                  <a:gd name="T28" fmla="*/ 250 w 994"/>
                  <a:gd name="T29" fmla="*/ 335 h 995"/>
                  <a:gd name="T30" fmla="*/ 210 w 994"/>
                  <a:gd name="T31" fmla="*/ 381 h 995"/>
                  <a:gd name="T32" fmla="*/ 175 w 994"/>
                  <a:gd name="T33" fmla="*/ 430 h 995"/>
                  <a:gd name="T34" fmla="*/ 142 w 994"/>
                  <a:gd name="T35" fmla="*/ 480 h 995"/>
                  <a:gd name="T36" fmla="*/ 114 w 994"/>
                  <a:gd name="T37" fmla="*/ 532 h 995"/>
                  <a:gd name="T38" fmla="*/ 87 w 994"/>
                  <a:gd name="T39" fmla="*/ 586 h 995"/>
                  <a:gd name="T40" fmla="*/ 64 w 994"/>
                  <a:gd name="T41" fmla="*/ 642 h 995"/>
                  <a:gd name="T42" fmla="*/ 44 w 994"/>
                  <a:gd name="T43" fmla="*/ 699 h 995"/>
                  <a:gd name="T44" fmla="*/ 28 w 994"/>
                  <a:gd name="T45" fmla="*/ 757 h 995"/>
                  <a:gd name="T46" fmla="*/ 16 w 994"/>
                  <a:gd name="T47" fmla="*/ 815 h 995"/>
                  <a:gd name="T48" fmla="*/ 6 w 994"/>
                  <a:gd name="T49" fmla="*/ 875 h 995"/>
                  <a:gd name="T50" fmla="*/ 1 w 994"/>
                  <a:gd name="T51" fmla="*/ 935 h 995"/>
                  <a:gd name="T52" fmla="*/ 0 w 994"/>
                  <a:gd name="T53" fmla="*/ 995 h 9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994" h="995">
                    <a:moveTo>
                      <a:pt x="994" y="0"/>
                    </a:moveTo>
                    <a:lnTo>
                      <a:pt x="933" y="2"/>
                    </a:lnTo>
                    <a:lnTo>
                      <a:pt x="874" y="7"/>
                    </a:lnTo>
                    <a:lnTo>
                      <a:pt x="814" y="16"/>
                    </a:lnTo>
                    <a:lnTo>
                      <a:pt x="756" y="29"/>
                    </a:lnTo>
                    <a:lnTo>
                      <a:pt x="698" y="45"/>
                    </a:lnTo>
                    <a:lnTo>
                      <a:pt x="641" y="65"/>
                    </a:lnTo>
                    <a:lnTo>
                      <a:pt x="585" y="87"/>
                    </a:lnTo>
                    <a:lnTo>
                      <a:pt x="532" y="114"/>
                    </a:lnTo>
                    <a:lnTo>
                      <a:pt x="479" y="144"/>
                    </a:lnTo>
                    <a:lnTo>
                      <a:pt x="429" y="177"/>
                    </a:lnTo>
                    <a:lnTo>
                      <a:pt x="381" y="212"/>
                    </a:lnTo>
                    <a:lnTo>
                      <a:pt x="334" y="250"/>
                    </a:lnTo>
                    <a:lnTo>
                      <a:pt x="290" y="292"/>
                    </a:lnTo>
                    <a:lnTo>
                      <a:pt x="250" y="335"/>
                    </a:lnTo>
                    <a:lnTo>
                      <a:pt x="210" y="381"/>
                    </a:lnTo>
                    <a:lnTo>
                      <a:pt x="175" y="430"/>
                    </a:lnTo>
                    <a:lnTo>
                      <a:pt x="142" y="480"/>
                    </a:lnTo>
                    <a:lnTo>
                      <a:pt x="114" y="532"/>
                    </a:lnTo>
                    <a:lnTo>
                      <a:pt x="87" y="586"/>
                    </a:lnTo>
                    <a:lnTo>
                      <a:pt x="64" y="642"/>
                    </a:lnTo>
                    <a:lnTo>
                      <a:pt x="44" y="699"/>
                    </a:lnTo>
                    <a:lnTo>
                      <a:pt x="28" y="757"/>
                    </a:lnTo>
                    <a:lnTo>
                      <a:pt x="16" y="815"/>
                    </a:lnTo>
                    <a:lnTo>
                      <a:pt x="6" y="875"/>
                    </a:lnTo>
                    <a:lnTo>
                      <a:pt x="1" y="935"/>
                    </a:lnTo>
                    <a:lnTo>
                      <a:pt x="0" y="995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44" name="Line 52"/>
              <p:cNvSpPr>
                <a:spLocks noChangeShapeType="1"/>
              </p:cNvSpPr>
              <p:nvPr/>
            </p:nvSpPr>
            <p:spPr bwMode="auto">
              <a:xfrm flipH="1">
                <a:off x="340" y="2620"/>
                <a:ext cx="249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45" name="Line 53"/>
              <p:cNvSpPr>
                <a:spLocks noChangeShapeType="1"/>
              </p:cNvSpPr>
              <p:nvPr/>
            </p:nvSpPr>
            <p:spPr bwMode="auto">
              <a:xfrm flipV="1">
                <a:off x="340" y="2120"/>
                <a:ext cx="0" cy="50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46" name="Line 54"/>
              <p:cNvSpPr>
                <a:spLocks noChangeShapeType="1"/>
              </p:cNvSpPr>
              <p:nvPr/>
            </p:nvSpPr>
            <p:spPr bwMode="auto">
              <a:xfrm>
                <a:off x="340" y="2120"/>
                <a:ext cx="996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47" name="Line 55"/>
              <p:cNvSpPr>
                <a:spLocks noChangeShapeType="1"/>
              </p:cNvSpPr>
              <p:nvPr/>
            </p:nvSpPr>
            <p:spPr bwMode="auto">
              <a:xfrm>
                <a:off x="1336" y="2120"/>
                <a:ext cx="0" cy="50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48" name="Line 56"/>
              <p:cNvSpPr>
                <a:spLocks noChangeShapeType="1"/>
              </p:cNvSpPr>
              <p:nvPr/>
            </p:nvSpPr>
            <p:spPr bwMode="auto">
              <a:xfrm flipH="1">
                <a:off x="1087" y="2620"/>
                <a:ext cx="249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59449" name="Group 57"/>
            <p:cNvGrpSpPr>
              <a:grpSpLocks/>
            </p:cNvGrpSpPr>
            <p:nvPr/>
          </p:nvGrpSpPr>
          <p:grpSpPr bwMode="auto">
            <a:xfrm>
              <a:off x="3742" y="1933"/>
              <a:ext cx="996" cy="615"/>
              <a:chOff x="340" y="1316"/>
              <a:chExt cx="996" cy="615"/>
            </a:xfrm>
          </p:grpSpPr>
          <p:sp>
            <p:nvSpPr>
              <p:cNvPr id="59450" name="Line 58"/>
              <p:cNvSpPr>
                <a:spLocks noChangeShapeType="1"/>
              </p:cNvSpPr>
              <p:nvPr/>
            </p:nvSpPr>
            <p:spPr bwMode="auto">
              <a:xfrm>
                <a:off x="838" y="1316"/>
                <a:ext cx="0" cy="14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51" name="Line 59"/>
              <p:cNvSpPr>
                <a:spLocks noChangeShapeType="1"/>
              </p:cNvSpPr>
              <p:nvPr/>
            </p:nvSpPr>
            <p:spPr bwMode="auto">
              <a:xfrm>
                <a:off x="838" y="1489"/>
                <a:ext cx="0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52" name="Line 60"/>
              <p:cNvSpPr>
                <a:spLocks noChangeShapeType="1"/>
              </p:cNvSpPr>
              <p:nvPr/>
            </p:nvSpPr>
            <p:spPr bwMode="auto">
              <a:xfrm>
                <a:off x="838" y="1546"/>
                <a:ext cx="0" cy="1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53" name="Line 61"/>
              <p:cNvSpPr>
                <a:spLocks noChangeShapeType="1"/>
              </p:cNvSpPr>
              <p:nvPr/>
            </p:nvSpPr>
            <p:spPr bwMode="auto">
              <a:xfrm>
                <a:off x="838" y="1731"/>
                <a:ext cx="0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54" name="Line 62"/>
              <p:cNvSpPr>
                <a:spLocks noChangeShapeType="1"/>
              </p:cNvSpPr>
              <p:nvPr/>
            </p:nvSpPr>
            <p:spPr bwMode="auto">
              <a:xfrm>
                <a:off x="838" y="1787"/>
                <a:ext cx="0" cy="14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55" name="Line 63"/>
              <p:cNvSpPr>
                <a:spLocks noChangeShapeType="1"/>
              </p:cNvSpPr>
              <p:nvPr/>
            </p:nvSpPr>
            <p:spPr bwMode="auto">
              <a:xfrm>
                <a:off x="589" y="1871"/>
                <a:ext cx="8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56" name="Line 64"/>
              <p:cNvSpPr>
                <a:spLocks noChangeShapeType="1"/>
              </p:cNvSpPr>
              <p:nvPr/>
            </p:nvSpPr>
            <p:spPr bwMode="auto">
              <a:xfrm>
                <a:off x="705" y="1871"/>
                <a:ext cx="2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57" name="Line 65"/>
              <p:cNvSpPr>
                <a:spLocks noChangeShapeType="1"/>
              </p:cNvSpPr>
              <p:nvPr/>
            </p:nvSpPr>
            <p:spPr bwMode="auto">
              <a:xfrm>
                <a:off x="761" y="1871"/>
                <a:ext cx="15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58" name="Line 66"/>
              <p:cNvSpPr>
                <a:spLocks noChangeShapeType="1"/>
              </p:cNvSpPr>
              <p:nvPr/>
            </p:nvSpPr>
            <p:spPr bwMode="auto">
              <a:xfrm>
                <a:off x="946" y="1871"/>
                <a:ext cx="2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59" name="Line 67"/>
              <p:cNvSpPr>
                <a:spLocks noChangeShapeType="1"/>
              </p:cNvSpPr>
              <p:nvPr/>
            </p:nvSpPr>
            <p:spPr bwMode="auto">
              <a:xfrm>
                <a:off x="1003" y="1871"/>
                <a:ext cx="8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60" name="Line 68"/>
              <p:cNvSpPr>
                <a:spLocks noChangeShapeType="1"/>
              </p:cNvSpPr>
              <p:nvPr/>
            </p:nvSpPr>
            <p:spPr bwMode="auto">
              <a:xfrm flipV="1">
                <a:off x="589" y="1623"/>
                <a:ext cx="0" cy="24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61" name="Line 69"/>
              <p:cNvSpPr>
                <a:spLocks noChangeShapeType="1"/>
              </p:cNvSpPr>
              <p:nvPr/>
            </p:nvSpPr>
            <p:spPr bwMode="auto">
              <a:xfrm>
                <a:off x="589" y="1623"/>
                <a:ext cx="498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62" name="Line 70"/>
              <p:cNvSpPr>
                <a:spLocks noChangeShapeType="1"/>
              </p:cNvSpPr>
              <p:nvPr/>
            </p:nvSpPr>
            <p:spPr bwMode="auto">
              <a:xfrm>
                <a:off x="1087" y="1623"/>
                <a:ext cx="0" cy="24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63" name="Line 71"/>
              <p:cNvSpPr>
                <a:spLocks noChangeShapeType="1"/>
              </p:cNvSpPr>
              <p:nvPr/>
            </p:nvSpPr>
            <p:spPr bwMode="auto">
              <a:xfrm flipH="1">
                <a:off x="340" y="1871"/>
                <a:ext cx="249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64" name="Line 72"/>
              <p:cNvSpPr>
                <a:spLocks noChangeShapeType="1"/>
              </p:cNvSpPr>
              <p:nvPr/>
            </p:nvSpPr>
            <p:spPr bwMode="auto">
              <a:xfrm flipV="1">
                <a:off x="340" y="1374"/>
                <a:ext cx="0" cy="49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65" name="Line 73"/>
              <p:cNvSpPr>
                <a:spLocks noChangeShapeType="1"/>
              </p:cNvSpPr>
              <p:nvPr/>
            </p:nvSpPr>
            <p:spPr bwMode="auto">
              <a:xfrm>
                <a:off x="340" y="1374"/>
                <a:ext cx="996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66" name="Line 74"/>
              <p:cNvSpPr>
                <a:spLocks noChangeShapeType="1"/>
              </p:cNvSpPr>
              <p:nvPr/>
            </p:nvSpPr>
            <p:spPr bwMode="auto">
              <a:xfrm>
                <a:off x="1336" y="1374"/>
                <a:ext cx="0" cy="49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67" name="Line 75"/>
              <p:cNvSpPr>
                <a:spLocks noChangeShapeType="1"/>
              </p:cNvSpPr>
              <p:nvPr/>
            </p:nvSpPr>
            <p:spPr bwMode="auto">
              <a:xfrm flipH="1">
                <a:off x="1087" y="1871"/>
                <a:ext cx="249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59468" name="Group 76"/>
            <p:cNvGrpSpPr>
              <a:grpSpLocks/>
            </p:cNvGrpSpPr>
            <p:nvPr/>
          </p:nvGrpSpPr>
          <p:grpSpPr bwMode="auto">
            <a:xfrm>
              <a:off x="3742" y="1099"/>
              <a:ext cx="1709" cy="771"/>
              <a:chOff x="340" y="482"/>
              <a:chExt cx="1709" cy="771"/>
            </a:xfrm>
          </p:grpSpPr>
          <p:sp>
            <p:nvSpPr>
              <p:cNvPr id="59469" name="Line 77"/>
              <p:cNvSpPr>
                <a:spLocks noChangeShapeType="1"/>
              </p:cNvSpPr>
              <p:nvPr/>
            </p:nvSpPr>
            <p:spPr bwMode="auto">
              <a:xfrm>
                <a:off x="1800" y="554"/>
                <a:ext cx="0" cy="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70" name="Line 78"/>
              <p:cNvSpPr>
                <a:spLocks noChangeShapeType="1"/>
              </p:cNvSpPr>
              <p:nvPr/>
            </p:nvSpPr>
            <p:spPr bwMode="auto">
              <a:xfrm>
                <a:off x="1800" y="699"/>
                <a:ext cx="0" cy="13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71" name="Line 79"/>
              <p:cNvSpPr>
                <a:spLocks noChangeShapeType="1"/>
              </p:cNvSpPr>
              <p:nvPr/>
            </p:nvSpPr>
            <p:spPr bwMode="auto">
              <a:xfrm>
                <a:off x="1800" y="897"/>
                <a:ext cx="0" cy="1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72" name="Line 80"/>
              <p:cNvSpPr>
                <a:spLocks noChangeShapeType="1"/>
              </p:cNvSpPr>
              <p:nvPr/>
            </p:nvSpPr>
            <p:spPr bwMode="auto">
              <a:xfrm>
                <a:off x="1800" y="1095"/>
                <a:ext cx="0" cy="8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73" name="Line 81"/>
              <p:cNvSpPr>
                <a:spLocks noChangeShapeType="1"/>
              </p:cNvSpPr>
              <p:nvPr/>
            </p:nvSpPr>
            <p:spPr bwMode="auto">
              <a:xfrm>
                <a:off x="838" y="482"/>
                <a:ext cx="0" cy="10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74" name="Line 82"/>
              <p:cNvSpPr>
                <a:spLocks noChangeShapeType="1"/>
              </p:cNvSpPr>
              <p:nvPr/>
            </p:nvSpPr>
            <p:spPr bwMode="auto">
              <a:xfrm>
                <a:off x="838" y="613"/>
                <a:ext cx="0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75" name="Line 83"/>
              <p:cNvSpPr>
                <a:spLocks noChangeShapeType="1"/>
              </p:cNvSpPr>
              <p:nvPr/>
            </p:nvSpPr>
            <p:spPr bwMode="auto">
              <a:xfrm>
                <a:off x="838" y="669"/>
                <a:ext cx="0" cy="1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76" name="Line 84"/>
              <p:cNvSpPr>
                <a:spLocks noChangeShapeType="1"/>
              </p:cNvSpPr>
              <p:nvPr/>
            </p:nvSpPr>
            <p:spPr bwMode="auto">
              <a:xfrm>
                <a:off x="838" y="855"/>
                <a:ext cx="0" cy="2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77" name="Line 85"/>
              <p:cNvSpPr>
                <a:spLocks noChangeShapeType="1"/>
              </p:cNvSpPr>
              <p:nvPr/>
            </p:nvSpPr>
            <p:spPr bwMode="auto">
              <a:xfrm>
                <a:off x="838" y="911"/>
                <a:ext cx="0" cy="15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78" name="Line 86"/>
              <p:cNvSpPr>
                <a:spLocks noChangeShapeType="1"/>
              </p:cNvSpPr>
              <p:nvPr/>
            </p:nvSpPr>
            <p:spPr bwMode="auto">
              <a:xfrm>
                <a:off x="838" y="1099"/>
                <a:ext cx="0" cy="2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79" name="Line 87"/>
              <p:cNvSpPr>
                <a:spLocks noChangeShapeType="1"/>
              </p:cNvSpPr>
              <p:nvPr/>
            </p:nvSpPr>
            <p:spPr bwMode="auto">
              <a:xfrm>
                <a:off x="838" y="1155"/>
                <a:ext cx="0" cy="9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80" name="Line 88"/>
              <p:cNvSpPr>
                <a:spLocks noChangeShapeType="1"/>
              </p:cNvSpPr>
              <p:nvPr/>
            </p:nvSpPr>
            <p:spPr bwMode="auto">
              <a:xfrm>
                <a:off x="1087" y="554"/>
                <a:ext cx="0" cy="62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81" name="Line 89"/>
              <p:cNvSpPr>
                <a:spLocks noChangeShapeType="1"/>
              </p:cNvSpPr>
              <p:nvPr/>
            </p:nvSpPr>
            <p:spPr bwMode="auto">
              <a:xfrm>
                <a:off x="589" y="554"/>
                <a:ext cx="0" cy="62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82" name="Line 90"/>
              <p:cNvSpPr>
                <a:spLocks noChangeShapeType="1"/>
              </p:cNvSpPr>
              <p:nvPr/>
            </p:nvSpPr>
            <p:spPr bwMode="auto">
              <a:xfrm>
                <a:off x="1336" y="554"/>
                <a:ext cx="0" cy="62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83" name="Line 91"/>
              <p:cNvSpPr>
                <a:spLocks noChangeShapeType="1"/>
              </p:cNvSpPr>
              <p:nvPr/>
            </p:nvSpPr>
            <p:spPr bwMode="auto">
              <a:xfrm flipH="1">
                <a:off x="340" y="1176"/>
                <a:ext cx="996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84" name="Line 92"/>
              <p:cNvSpPr>
                <a:spLocks noChangeShapeType="1"/>
              </p:cNvSpPr>
              <p:nvPr/>
            </p:nvSpPr>
            <p:spPr bwMode="auto">
              <a:xfrm flipV="1">
                <a:off x="340" y="554"/>
                <a:ext cx="0" cy="62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85" name="Line 93"/>
              <p:cNvSpPr>
                <a:spLocks noChangeShapeType="1"/>
              </p:cNvSpPr>
              <p:nvPr/>
            </p:nvSpPr>
            <p:spPr bwMode="auto">
              <a:xfrm>
                <a:off x="340" y="554"/>
                <a:ext cx="996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86" name="Line 94"/>
              <p:cNvSpPr>
                <a:spLocks noChangeShapeType="1"/>
              </p:cNvSpPr>
              <p:nvPr/>
            </p:nvSpPr>
            <p:spPr bwMode="auto">
              <a:xfrm flipV="1">
                <a:off x="1551" y="554"/>
                <a:ext cx="0" cy="62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87" name="Line 95"/>
              <p:cNvSpPr>
                <a:spLocks noChangeShapeType="1"/>
              </p:cNvSpPr>
              <p:nvPr/>
            </p:nvSpPr>
            <p:spPr bwMode="auto">
              <a:xfrm>
                <a:off x="1551" y="554"/>
                <a:ext cx="498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88" name="Line 96"/>
              <p:cNvSpPr>
                <a:spLocks noChangeShapeType="1"/>
              </p:cNvSpPr>
              <p:nvPr/>
            </p:nvSpPr>
            <p:spPr bwMode="auto">
              <a:xfrm>
                <a:off x="2049" y="554"/>
                <a:ext cx="0" cy="62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89" name="Line 97"/>
              <p:cNvSpPr>
                <a:spLocks noChangeShapeType="1"/>
              </p:cNvSpPr>
              <p:nvPr/>
            </p:nvSpPr>
            <p:spPr bwMode="auto">
              <a:xfrm flipH="1">
                <a:off x="1551" y="1176"/>
                <a:ext cx="498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59512" name="Group 120"/>
          <p:cNvGrpSpPr>
            <a:grpSpLocks/>
          </p:cNvGrpSpPr>
          <p:nvPr/>
        </p:nvGrpSpPr>
        <p:grpSpPr bwMode="auto">
          <a:xfrm>
            <a:off x="107950" y="3609975"/>
            <a:ext cx="5437188" cy="2265363"/>
            <a:chOff x="158" y="1888"/>
            <a:chExt cx="5444" cy="2268"/>
          </a:xfrm>
        </p:grpSpPr>
        <p:grpSp>
          <p:nvGrpSpPr>
            <p:cNvPr id="59490" name="Group 98"/>
            <p:cNvGrpSpPr>
              <a:grpSpLocks/>
            </p:cNvGrpSpPr>
            <p:nvPr/>
          </p:nvGrpSpPr>
          <p:grpSpPr bwMode="auto">
            <a:xfrm>
              <a:off x="158" y="1888"/>
              <a:ext cx="1824" cy="2268"/>
              <a:chOff x="158" y="1076"/>
              <a:chExt cx="1824" cy="2268"/>
            </a:xfrm>
          </p:grpSpPr>
          <p:sp>
            <p:nvSpPr>
              <p:cNvPr id="59491" name="Line 99"/>
              <p:cNvSpPr>
                <a:spLocks noChangeShapeType="1"/>
              </p:cNvSpPr>
              <p:nvPr/>
            </p:nvSpPr>
            <p:spPr bwMode="auto">
              <a:xfrm>
                <a:off x="158" y="1076"/>
                <a:ext cx="182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92" name="Line 100"/>
              <p:cNvSpPr>
                <a:spLocks noChangeShapeType="1"/>
              </p:cNvSpPr>
              <p:nvPr/>
            </p:nvSpPr>
            <p:spPr bwMode="auto">
              <a:xfrm>
                <a:off x="1982" y="1076"/>
                <a:ext cx="0" cy="91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93" name="Line 101"/>
              <p:cNvSpPr>
                <a:spLocks noChangeShapeType="1"/>
              </p:cNvSpPr>
              <p:nvPr/>
            </p:nvSpPr>
            <p:spPr bwMode="auto">
              <a:xfrm flipH="1">
                <a:off x="158" y="1988"/>
                <a:ext cx="182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94" name="Line 102"/>
              <p:cNvSpPr>
                <a:spLocks noChangeShapeType="1"/>
              </p:cNvSpPr>
              <p:nvPr/>
            </p:nvSpPr>
            <p:spPr bwMode="auto">
              <a:xfrm flipV="1">
                <a:off x="158" y="1076"/>
                <a:ext cx="0" cy="91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95" name="Line 103"/>
              <p:cNvSpPr>
                <a:spLocks noChangeShapeType="1"/>
              </p:cNvSpPr>
              <p:nvPr/>
            </p:nvSpPr>
            <p:spPr bwMode="auto">
              <a:xfrm>
                <a:off x="158" y="2432"/>
                <a:ext cx="182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96" name="Line 104"/>
              <p:cNvSpPr>
                <a:spLocks noChangeShapeType="1"/>
              </p:cNvSpPr>
              <p:nvPr/>
            </p:nvSpPr>
            <p:spPr bwMode="auto">
              <a:xfrm>
                <a:off x="1982" y="2432"/>
                <a:ext cx="0" cy="91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97" name="Line 105"/>
              <p:cNvSpPr>
                <a:spLocks noChangeShapeType="1"/>
              </p:cNvSpPr>
              <p:nvPr/>
            </p:nvSpPr>
            <p:spPr bwMode="auto">
              <a:xfrm flipH="1">
                <a:off x="158" y="3344"/>
                <a:ext cx="182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98" name="Line 106"/>
              <p:cNvSpPr>
                <a:spLocks noChangeShapeType="1"/>
              </p:cNvSpPr>
              <p:nvPr/>
            </p:nvSpPr>
            <p:spPr bwMode="auto">
              <a:xfrm flipV="1">
                <a:off x="158" y="2432"/>
                <a:ext cx="0" cy="91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59499" name="Group 107"/>
            <p:cNvGrpSpPr>
              <a:grpSpLocks/>
            </p:cNvGrpSpPr>
            <p:nvPr/>
          </p:nvGrpSpPr>
          <p:grpSpPr bwMode="auto">
            <a:xfrm>
              <a:off x="2311" y="1888"/>
              <a:ext cx="912" cy="912"/>
              <a:chOff x="2311" y="1076"/>
              <a:chExt cx="912" cy="912"/>
            </a:xfrm>
          </p:grpSpPr>
          <p:sp>
            <p:nvSpPr>
              <p:cNvPr id="59500" name="Line 108"/>
              <p:cNvSpPr>
                <a:spLocks noChangeShapeType="1"/>
              </p:cNvSpPr>
              <p:nvPr/>
            </p:nvSpPr>
            <p:spPr bwMode="auto">
              <a:xfrm>
                <a:off x="2311" y="1076"/>
                <a:ext cx="0" cy="91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501" name="Line 109"/>
              <p:cNvSpPr>
                <a:spLocks noChangeShapeType="1"/>
              </p:cNvSpPr>
              <p:nvPr/>
            </p:nvSpPr>
            <p:spPr bwMode="auto">
              <a:xfrm>
                <a:off x="2311" y="1988"/>
                <a:ext cx="91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502" name="Line 110"/>
              <p:cNvSpPr>
                <a:spLocks noChangeShapeType="1"/>
              </p:cNvSpPr>
              <p:nvPr/>
            </p:nvSpPr>
            <p:spPr bwMode="auto">
              <a:xfrm flipV="1">
                <a:off x="3223" y="1076"/>
                <a:ext cx="0" cy="91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503" name="Line 111"/>
              <p:cNvSpPr>
                <a:spLocks noChangeShapeType="1"/>
              </p:cNvSpPr>
              <p:nvPr/>
            </p:nvSpPr>
            <p:spPr bwMode="auto">
              <a:xfrm flipH="1">
                <a:off x="2311" y="1076"/>
                <a:ext cx="91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59504" name="Group 112"/>
            <p:cNvGrpSpPr>
              <a:grpSpLocks/>
            </p:cNvGrpSpPr>
            <p:nvPr/>
          </p:nvGrpSpPr>
          <p:grpSpPr bwMode="auto">
            <a:xfrm>
              <a:off x="3504" y="1888"/>
              <a:ext cx="906" cy="912"/>
              <a:chOff x="3504" y="1076"/>
              <a:chExt cx="906" cy="912"/>
            </a:xfrm>
          </p:grpSpPr>
          <p:sp>
            <p:nvSpPr>
              <p:cNvPr id="59505" name="Line 113"/>
              <p:cNvSpPr>
                <a:spLocks noChangeShapeType="1"/>
              </p:cNvSpPr>
              <p:nvPr/>
            </p:nvSpPr>
            <p:spPr bwMode="auto">
              <a:xfrm>
                <a:off x="3504" y="1076"/>
                <a:ext cx="0" cy="91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506" name="Line 114"/>
              <p:cNvSpPr>
                <a:spLocks noChangeShapeType="1"/>
              </p:cNvSpPr>
              <p:nvPr/>
            </p:nvSpPr>
            <p:spPr bwMode="auto">
              <a:xfrm>
                <a:off x="3504" y="1988"/>
                <a:ext cx="90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507" name="Line 115"/>
              <p:cNvSpPr>
                <a:spLocks noChangeShapeType="1"/>
              </p:cNvSpPr>
              <p:nvPr/>
            </p:nvSpPr>
            <p:spPr bwMode="auto">
              <a:xfrm flipH="1" flipV="1">
                <a:off x="3504" y="1076"/>
                <a:ext cx="906" cy="91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59508" name="Group 116"/>
            <p:cNvGrpSpPr>
              <a:grpSpLocks/>
            </p:cNvGrpSpPr>
            <p:nvPr/>
          </p:nvGrpSpPr>
          <p:grpSpPr bwMode="auto">
            <a:xfrm>
              <a:off x="4690" y="1888"/>
              <a:ext cx="912" cy="912"/>
              <a:chOff x="4690" y="1076"/>
              <a:chExt cx="912" cy="912"/>
            </a:xfrm>
          </p:grpSpPr>
          <p:sp>
            <p:nvSpPr>
              <p:cNvPr id="59509" name="Line 117"/>
              <p:cNvSpPr>
                <a:spLocks noChangeShapeType="1"/>
              </p:cNvSpPr>
              <p:nvPr/>
            </p:nvSpPr>
            <p:spPr bwMode="auto">
              <a:xfrm>
                <a:off x="4690" y="1076"/>
                <a:ext cx="0" cy="91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510" name="Line 118"/>
              <p:cNvSpPr>
                <a:spLocks noChangeShapeType="1"/>
              </p:cNvSpPr>
              <p:nvPr/>
            </p:nvSpPr>
            <p:spPr bwMode="auto">
              <a:xfrm>
                <a:off x="4690" y="1988"/>
                <a:ext cx="91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511" name="Freeform 119"/>
              <p:cNvSpPr>
                <a:spLocks/>
              </p:cNvSpPr>
              <p:nvPr/>
            </p:nvSpPr>
            <p:spPr bwMode="auto">
              <a:xfrm>
                <a:off x="4690" y="1076"/>
                <a:ext cx="912" cy="912"/>
              </a:xfrm>
              <a:custGeom>
                <a:avLst/>
                <a:gdLst>
                  <a:gd name="T0" fmla="*/ 1161 w 1161"/>
                  <a:gd name="T1" fmla="*/ 1133 h 1162"/>
                  <a:gd name="T2" fmla="*/ 1159 w 1161"/>
                  <a:gd name="T3" fmla="*/ 1077 h 1162"/>
                  <a:gd name="T4" fmla="*/ 1152 w 1161"/>
                  <a:gd name="T5" fmla="*/ 1020 h 1162"/>
                  <a:gd name="T6" fmla="*/ 1144 w 1161"/>
                  <a:gd name="T7" fmla="*/ 964 h 1162"/>
                  <a:gd name="T8" fmla="*/ 1133 w 1161"/>
                  <a:gd name="T9" fmla="*/ 908 h 1162"/>
                  <a:gd name="T10" fmla="*/ 1119 w 1161"/>
                  <a:gd name="T11" fmla="*/ 852 h 1162"/>
                  <a:gd name="T12" fmla="*/ 1102 w 1161"/>
                  <a:gd name="T13" fmla="*/ 798 h 1162"/>
                  <a:gd name="T14" fmla="*/ 1083 w 1161"/>
                  <a:gd name="T15" fmla="*/ 745 h 1162"/>
                  <a:gd name="T16" fmla="*/ 1062 w 1161"/>
                  <a:gd name="T17" fmla="*/ 691 h 1162"/>
                  <a:gd name="T18" fmla="*/ 1037 w 1161"/>
                  <a:gd name="T19" fmla="*/ 640 h 1162"/>
                  <a:gd name="T20" fmla="*/ 1011 w 1161"/>
                  <a:gd name="T21" fmla="*/ 589 h 1162"/>
                  <a:gd name="T22" fmla="*/ 981 w 1161"/>
                  <a:gd name="T23" fmla="*/ 540 h 1162"/>
                  <a:gd name="T24" fmla="*/ 950 w 1161"/>
                  <a:gd name="T25" fmla="*/ 493 h 1162"/>
                  <a:gd name="T26" fmla="*/ 916 w 1161"/>
                  <a:gd name="T27" fmla="*/ 448 h 1162"/>
                  <a:gd name="T28" fmla="*/ 880 w 1161"/>
                  <a:gd name="T29" fmla="*/ 403 h 1162"/>
                  <a:gd name="T30" fmla="*/ 842 w 1161"/>
                  <a:gd name="T31" fmla="*/ 361 h 1162"/>
                  <a:gd name="T32" fmla="*/ 801 w 1161"/>
                  <a:gd name="T33" fmla="*/ 321 h 1162"/>
                  <a:gd name="T34" fmla="*/ 758 w 1161"/>
                  <a:gd name="T35" fmla="*/ 283 h 1162"/>
                  <a:gd name="T36" fmla="*/ 715 w 1161"/>
                  <a:gd name="T37" fmla="*/ 246 h 1162"/>
                  <a:gd name="T38" fmla="*/ 669 w 1161"/>
                  <a:gd name="T39" fmla="*/ 212 h 1162"/>
                  <a:gd name="T40" fmla="*/ 621 w 1161"/>
                  <a:gd name="T41" fmla="*/ 180 h 1162"/>
                  <a:gd name="T42" fmla="*/ 573 w 1161"/>
                  <a:gd name="T43" fmla="*/ 152 h 1162"/>
                  <a:gd name="T44" fmla="*/ 522 w 1161"/>
                  <a:gd name="T45" fmla="*/ 125 h 1162"/>
                  <a:gd name="T46" fmla="*/ 471 w 1161"/>
                  <a:gd name="T47" fmla="*/ 101 h 1162"/>
                  <a:gd name="T48" fmla="*/ 419 w 1161"/>
                  <a:gd name="T49" fmla="*/ 78 h 1162"/>
                  <a:gd name="T50" fmla="*/ 364 w 1161"/>
                  <a:gd name="T51" fmla="*/ 59 h 1162"/>
                  <a:gd name="T52" fmla="*/ 310 w 1161"/>
                  <a:gd name="T53" fmla="*/ 43 h 1162"/>
                  <a:gd name="T54" fmla="*/ 255 w 1161"/>
                  <a:gd name="T55" fmla="*/ 29 h 1162"/>
                  <a:gd name="T56" fmla="*/ 199 w 1161"/>
                  <a:gd name="T57" fmla="*/ 17 h 1162"/>
                  <a:gd name="T58" fmla="*/ 143 w 1161"/>
                  <a:gd name="T59" fmla="*/ 9 h 1162"/>
                  <a:gd name="T60" fmla="*/ 86 w 1161"/>
                  <a:gd name="T61" fmla="*/ 4 h 1162"/>
                  <a:gd name="T62" fmla="*/ 29 w 1161"/>
                  <a:gd name="T63" fmla="*/ 0 h 1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161" h="1162">
                    <a:moveTo>
                      <a:pt x="1161" y="1162"/>
                    </a:moveTo>
                    <a:lnTo>
                      <a:pt x="1161" y="1133"/>
                    </a:lnTo>
                    <a:lnTo>
                      <a:pt x="1160" y="1106"/>
                    </a:lnTo>
                    <a:lnTo>
                      <a:pt x="1159" y="1077"/>
                    </a:lnTo>
                    <a:lnTo>
                      <a:pt x="1156" y="1048"/>
                    </a:lnTo>
                    <a:lnTo>
                      <a:pt x="1152" y="1020"/>
                    </a:lnTo>
                    <a:lnTo>
                      <a:pt x="1149" y="992"/>
                    </a:lnTo>
                    <a:lnTo>
                      <a:pt x="1144" y="964"/>
                    </a:lnTo>
                    <a:lnTo>
                      <a:pt x="1140" y="935"/>
                    </a:lnTo>
                    <a:lnTo>
                      <a:pt x="1133" y="908"/>
                    </a:lnTo>
                    <a:lnTo>
                      <a:pt x="1127" y="880"/>
                    </a:lnTo>
                    <a:lnTo>
                      <a:pt x="1119" y="852"/>
                    </a:lnTo>
                    <a:lnTo>
                      <a:pt x="1112" y="825"/>
                    </a:lnTo>
                    <a:lnTo>
                      <a:pt x="1102" y="798"/>
                    </a:lnTo>
                    <a:lnTo>
                      <a:pt x="1094" y="771"/>
                    </a:lnTo>
                    <a:lnTo>
                      <a:pt x="1083" y="745"/>
                    </a:lnTo>
                    <a:lnTo>
                      <a:pt x="1073" y="718"/>
                    </a:lnTo>
                    <a:lnTo>
                      <a:pt x="1062" y="691"/>
                    </a:lnTo>
                    <a:lnTo>
                      <a:pt x="1050" y="666"/>
                    </a:lnTo>
                    <a:lnTo>
                      <a:pt x="1037" y="640"/>
                    </a:lnTo>
                    <a:lnTo>
                      <a:pt x="1025" y="615"/>
                    </a:lnTo>
                    <a:lnTo>
                      <a:pt x="1011" y="589"/>
                    </a:lnTo>
                    <a:lnTo>
                      <a:pt x="996" y="565"/>
                    </a:lnTo>
                    <a:lnTo>
                      <a:pt x="981" y="540"/>
                    </a:lnTo>
                    <a:lnTo>
                      <a:pt x="966" y="517"/>
                    </a:lnTo>
                    <a:lnTo>
                      <a:pt x="950" y="493"/>
                    </a:lnTo>
                    <a:lnTo>
                      <a:pt x="933" y="470"/>
                    </a:lnTo>
                    <a:lnTo>
                      <a:pt x="916" y="448"/>
                    </a:lnTo>
                    <a:lnTo>
                      <a:pt x="898" y="425"/>
                    </a:lnTo>
                    <a:lnTo>
                      <a:pt x="880" y="403"/>
                    </a:lnTo>
                    <a:lnTo>
                      <a:pt x="861" y="382"/>
                    </a:lnTo>
                    <a:lnTo>
                      <a:pt x="842" y="361"/>
                    </a:lnTo>
                    <a:lnTo>
                      <a:pt x="821" y="341"/>
                    </a:lnTo>
                    <a:lnTo>
                      <a:pt x="801" y="321"/>
                    </a:lnTo>
                    <a:lnTo>
                      <a:pt x="780" y="302"/>
                    </a:lnTo>
                    <a:lnTo>
                      <a:pt x="758" y="283"/>
                    </a:lnTo>
                    <a:lnTo>
                      <a:pt x="737" y="264"/>
                    </a:lnTo>
                    <a:lnTo>
                      <a:pt x="715" y="246"/>
                    </a:lnTo>
                    <a:lnTo>
                      <a:pt x="692" y="229"/>
                    </a:lnTo>
                    <a:lnTo>
                      <a:pt x="669" y="212"/>
                    </a:lnTo>
                    <a:lnTo>
                      <a:pt x="646" y="196"/>
                    </a:lnTo>
                    <a:lnTo>
                      <a:pt x="621" y="180"/>
                    </a:lnTo>
                    <a:lnTo>
                      <a:pt x="598" y="165"/>
                    </a:lnTo>
                    <a:lnTo>
                      <a:pt x="573" y="152"/>
                    </a:lnTo>
                    <a:lnTo>
                      <a:pt x="548" y="138"/>
                    </a:lnTo>
                    <a:lnTo>
                      <a:pt x="522" y="125"/>
                    </a:lnTo>
                    <a:lnTo>
                      <a:pt x="497" y="112"/>
                    </a:lnTo>
                    <a:lnTo>
                      <a:pt x="471" y="101"/>
                    </a:lnTo>
                    <a:lnTo>
                      <a:pt x="444" y="89"/>
                    </a:lnTo>
                    <a:lnTo>
                      <a:pt x="419" y="78"/>
                    </a:lnTo>
                    <a:lnTo>
                      <a:pt x="391" y="69"/>
                    </a:lnTo>
                    <a:lnTo>
                      <a:pt x="364" y="59"/>
                    </a:lnTo>
                    <a:lnTo>
                      <a:pt x="338" y="50"/>
                    </a:lnTo>
                    <a:lnTo>
                      <a:pt x="310" y="43"/>
                    </a:lnTo>
                    <a:lnTo>
                      <a:pt x="283" y="36"/>
                    </a:lnTo>
                    <a:lnTo>
                      <a:pt x="255" y="29"/>
                    </a:lnTo>
                    <a:lnTo>
                      <a:pt x="227" y="23"/>
                    </a:lnTo>
                    <a:lnTo>
                      <a:pt x="199" y="17"/>
                    </a:lnTo>
                    <a:lnTo>
                      <a:pt x="171" y="13"/>
                    </a:lnTo>
                    <a:lnTo>
                      <a:pt x="143" y="9"/>
                    </a:lnTo>
                    <a:lnTo>
                      <a:pt x="114" y="6"/>
                    </a:lnTo>
                    <a:lnTo>
                      <a:pt x="86" y="4"/>
                    </a:lnTo>
                    <a:lnTo>
                      <a:pt x="58" y="1"/>
                    </a:lnTo>
                    <a:lnTo>
                      <a:pt x="29" y="0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</p:spTree>
  </p:cSld>
  <p:clrMapOvr>
    <a:masterClrMapping/>
  </p:clrMapOvr>
  <p:transition>
    <p:blinds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39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75"/>
                                        <p:tgtEl>
                                          <p:spTgt spid="5939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500"/>
                                        <p:tgtEl>
                                          <p:spTgt spid="593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5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595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595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7" dur="500"/>
                                        <p:tgtEl>
                                          <p:spTgt spid="594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0"/>
                                  </p:iterate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4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75"/>
                                        <p:tgtEl>
                                          <p:spTgt spid="594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395" grpId="0" autoUpdateAnimBg="0"/>
      <p:bldP spid="59396" grpId="0" build="p" autoUpdateAnimBg="0"/>
      <p:bldP spid="59418" grpId="0" animBg="1"/>
      <p:bldP spid="59430" grpId="0" build="p" autoUpdateAnimBg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80" name="Text Box 24"/>
          <p:cNvSpPr txBox="1">
            <a:spLocks noChangeArrowheads="1"/>
          </p:cNvSpPr>
          <p:nvPr/>
        </p:nvSpPr>
        <p:spPr bwMode="auto">
          <a:xfrm>
            <a:off x="84138" y="549275"/>
            <a:ext cx="9059862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l" eaLnBrk="1" hangingPunct="1"/>
            <a:r>
              <a:rPr lang="en-US" altLang="zh-CN" sz="3600" b="1">
                <a:effectLst/>
                <a:latin typeface="Times New Roman"/>
                <a:ea typeface="黑体" pitchFamily="2" charset="-122"/>
              </a:rPr>
              <a:t>—</a:t>
            </a:r>
            <a:r>
              <a:rPr lang="zh-CN" altLang="en-US" sz="3600" b="1">
                <a:effectLst/>
                <a:latin typeface="黑体" pitchFamily="2" charset="-122"/>
                <a:ea typeface="黑体" pitchFamily="2" charset="-122"/>
              </a:rPr>
              <a:t>最能反映物体</a:t>
            </a:r>
            <a:r>
              <a:rPr lang="zh-CN" altLang="en-US" sz="36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位置特征</a:t>
            </a:r>
            <a:r>
              <a:rPr lang="zh-CN" altLang="en-US" sz="3600" b="1">
                <a:effectLst/>
                <a:latin typeface="黑体" pitchFamily="2" charset="-122"/>
                <a:ea typeface="黑体" pitchFamily="2" charset="-122"/>
              </a:rPr>
              <a:t>的那个视图。</a:t>
            </a:r>
            <a:r>
              <a:rPr lang="zh-CN" altLang="en-US" sz="3200" b="1">
                <a:effectLst/>
                <a:latin typeface="黑体" pitchFamily="2" charset="-122"/>
                <a:ea typeface="黑体" pitchFamily="2" charset="-122"/>
              </a:rPr>
              <a:t> </a:t>
            </a:r>
          </a:p>
        </p:txBody>
      </p:sp>
      <p:sp>
        <p:nvSpPr>
          <p:cNvPr id="121884" name="Text Box 28"/>
          <p:cNvSpPr txBox="1">
            <a:spLocks noChangeArrowheads="1"/>
          </p:cNvSpPr>
          <p:nvPr/>
        </p:nvSpPr>
        <p:spPr bwMode="auto">
          <a:xfrm>
            <a:off x="0" y="0"/>
            <a:ext cx="436562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l" eaLnBrk="1" hangingPunct="1"/>
            <a:r>
              <a:rPr lang="zh-CN" altLang="en-US" sz="36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位置特征视图</a:t>
            </a:r>
          </a:p>
        </p:txBody>
      </p:sp>
      <p:grpSp>
        <p:nvGrpSpPr>
          <p:cNvPr id="264263" name="Group 1095"/>
          <p:cNvGrpSpPr>
            <a:grpSpLocks/>
          </p:cNvGrpSpPr>
          <p:nvPr/>
        </p:nvGrpSpPr>
        <p:grpSpPr bwMode="auto">
          <a:xfrm>
            <a:off x="179388" y="1628775"/>
            <a:ext cx="2008187" cy="4392613"/>
            <a:chOff x="385" y="935"/>
            <a:chExt cx="1265" cy="2767"/>
          </a:xfrm>
        </p:grpSpPr>
        <p:sp>
          <p:nvSpPr>
            <p:cNvPr id="264192" name="Line 1024"/>
            <p:cNvSpPr>
              <a:spLocks noChangeShapeType="1"/>
            </p:cNvSpPr>
            <p:nvPr/>
          </p:nvSpPr>
          <p:spPr bwMode="auto">
            <a:xfrm>
              <a:off x="1018" y="935"/>
              <a:ext cx="0" cy="3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193" name="Line 1025"/>
            <p:cNvSpPr>
              <a:spLocks noChangeShapeType="1"/>
            </p:cNvSpPr>
            <p:nvPr/>
          </p:nvSpPr>
          <p:spPr bwMode="auto">
            <a:xfrm>
              <a:off x="1018" y="1342"/>
              <a:ext cx="0" cy="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194" name="Line 1026"/>
            <p:cNvSpPr>
              <a:spLocks noChangeShapeType="1"/>
            </p:cNvSpPr>
            <p:nvPr/>
          </p:nvSpPr>
          <p:spPr bwMode="auto">
            <a:xfrm>
              <a:off x="1018" y="1467"/>
              <a:ext cx="0" cy="3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195" name="Line 1027"/>
            <p:cNvSpPr>
              <a:spLocks noChangeShapeType="1"/>
            </p:cNvSpPr>
            <p:nvPr/>
          </p:nvSpPr>
          <p:spPr bwMode="auto">
            <a:xfrm>
              <a:off x="1018" y="1891"/>
              <a:ext cx="0" cy="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196" name="Line 1028"/>
            <p:cNvSpPr>
              <a:spLocks noChangeShapeType="1"/>
            </p:cNvSpPr>
            <p:nvPr/>
          </p:nvSpPr>
          <p:spPr bwMode="auto">
            <a:xfrm>
              <a:off x="1018" y="2017"/>
              <a:ext cx="0" cy="3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197" name="Line 1029"/>
            <p:cNvSpPr>
              <a:spLocks noChangeShapeType="1"/>
            </p:cNvSpPr>
            <p:nvPr/>
          </p:nvSpPr>
          <p:spPr bwMode="auto">
            <a:xfrm>
              <a:off x="1018" y="2436"/>
              <a:ext cx="0" cy="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198" name="Line 1030"/>
            <p:cNvSpPr>
              <a:spLocks noChangeShapeType="1"/>
            </p:cNvSpPr>
            <p:nvPr/>
          </p:nvSpPr>
          <p:spPr bwMode="auto">
            <a:xfrm>
              <a:off x="1018" y="2562"/>
              <a:ext cx="0" cy="3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199" name="Line 1031"/>
            <p:cNvSpPr>
              <a:spLocks noChangeShapeType="1"/>
            </p:cNvSpPr>
            <p:nvPr/>
          </p:nvSpPr>
          <p:spPr bwMode="auto">
            <a:xfrm>
              <a:off x="385" y="1568"/>
              <a:ext cx="26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200" name="Line 1032"/>
            <p:cNvSpPr>
              <a:spLocks noChangeShapeType="1"/>
            </p:cNvSpPr>
            <p:nvPr/>
          </p:nvSpPr>
          <p:spPr bwMode="auto">
            <a:xfrm>
              <a:off x="716" y="1568"/>
              <a:ext cx="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201" name="Line 1033"/>
            <p:cNvSpPr>
              <a:spLocks noChangeShapeType="1"/>
            </p:cNvSpPr>
            <p:nvPr/>
          </p:nvSpPr>
          <p:spPr bwMode="auto">
            <a:xfrm>
              <a:off x="842" y="1568"/>
              <a:ext cx="35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202" name="Line 1034"/>
            <p:cNvSpPr>
              <a:spLocks noChangeShapeType="1"/>
            </p:cNvSpPr>
            <p:nvPr/>
          </p:nvSpPr>
          <p:spPr bwMode="auto">
            <a:xfrm>
              <a:off x="1265" y="1568"/>
              <a:ext cx="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203" name="Line 1035"/>
            <p:cNvSpPr>
              <a:spLocks noChangeShapeType="1"/>
            </p:cNvSpPr>
            <p:nvPr/>
          </p:nvSpPr>
          <p:spPr bwMode="auto">
            <a:xfrm>
              <a:off x="1390" y="1568"/>
              <a:ext cx="26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204" name="Freeform 1036"/>
            <p:cNvSpPr>
              <a:spLocks/>
            </p:cNvSpPr>
            <p:nvPr/>
          </p:nvSpPr>
          <p:spPr bwMode="auto">
            <a:xfrm>
              <a:off x="490" y="1044"/>
              <a:ext cx="1051" cy="524"/>
            </a:xfrm>
            <a:custGeom>
              <a:avLst/>
              <a:gdLst>
                <a:gd name="T0" fmla="*/ 1759 w 1759"/>
                <a:gd name="T1" fmla="*/ 856 h 879"/>
                <a:gd name="T2" fmla="*/ 1756 w 1759"/>
                <a:gd name="T3" fmla="*/ 808 h 879"/>
                <a:gd name="T4" fmla="*/ 1750 w 1759"/>
                <a:gd name="T5" fmla="*/ 760 h 879"/>
                <a:gd name="T6" fmla="*/ 1743 w 1759"/>
                <a:gd name="T7" fmla="*/ 713 h 879"/>
                <a:gd name="T8" fmla="*/ 1733 w 1759"/>
                <a:gd name="T9" fmla="*/ 667 h 879"/>
                <a:gd name="T10" fmla="*/ 1721 w 1759"/>
                <a:gd name="T11" fmla="*/ 621 h 879"/>
                <a:gd name="T12" fmla="*/ 1705 w 1759"/>
                <a:gd name="T13" fmla="*/ 576 h 879"/>
                <a:gd name="T14" fmla="*/ 1688 w 1759"/>
                <a:gd name="T15" fmla="*/ 531 h 879"/>
                <a:gd name="T16" fmla="*/ 1667 w 1759"/>
                <a:gd name="T17" fmla="*/ 489 h 879"/>
                <a:gd name="T18" fmla="*/ 1645 w 1759"/>
                <a:gd name="T19" fmla="*/ 446 h 879"/>
                <a:gd name="T20" fmla="*/ 1620 w 1759"/>
                <a:gd name="T21" fmla="*/ 406 h 879"/>
                <a:gd name="T22" fmla="*/ 1594 w 1759"/>
                <a:gd name="T23" fmla="*/ 366 h 879"/>
                <a:gd name="T24" fmla="*/ 1565 w 1759"/>
                <a:gd name="T25" fmla="*/ 328 h 879"/>
                <a:gd name="T26" fmla="*/ 1534 w 1759"/>
                <a:gd name="T27" fmla="*/ 292 h 879"/>
                <a:gd name="T28" fmla="*/ 1501 w 1759"/>
                <a:gd name="T29" fmla="*/ 258 h 879"/>
                <a:gd name="T30" fmla="*/ 1467 w 1759"/>
                <a:gd name="T31" fmla="*/ 225 h 879"/>
                <a:gd name="T32" fmla="*/ 1431 w 1759"/>
                <a:gd name="T33" fmla="*/ 194 h 879"/>
                <a:gd name="T34" fmla="*/ 1393 w 1759"/>
                <a:gd name="T35" fmla="*/ 165 h 879"/>
                <a:gd name="T36" fmla="*/ 1353 w 1759"/>
                <a:gd name="T37" fmla="*/ 138 h 879"/>
                <a:gd name="T38" fmla="*/ 1313 w 1759"/>
                <a:gd name="T39" fmla="*/ 114 h 879"/>
                <a:gd name="T40" fmla="*/ 1270 w 1759"/>
                <a:gd name="T41" fmla="*/ 91 h 879"/>
                <a:gd name="T42" fmla="*/ 1226 w 1759"/>
                <a:gd name="T43" fmla="*/ 71 h 879"/>
                <a:gd name="T44" fmla="*/ 1183 w 1759"/>
                <a:gd name="T45" fmla="*/ 53 h 879"/>
                <a:gd name="T46" fmla="*/ 1138 w 1759"/>
                <a:gd name="T47" fmla="*/ 38 h 879"/>
                <a:gd name="T48" fmla="*/ 1091 w 1759"/>
                <a:gd name="T49" fmla="*/ 25 h 879"/>
                <a:gd name="T50" fmla="*/ 1045 w 1759"/>
                <a:gd name="T51" fmla="*/ 15 h 879"/>
                <a:gd name="T52" fmla="*/ 999 w 1759"/>
                <a:gd name="T53" fmla="*/ 7 h 879"/>
                <a:gd name="T54" fmla="*/ 951 w 1759"/>
                <a:gd name="T55" fmla="*/ 2 h 879"/>
                <a:gd name="T56" fmla="*/ 904 w 1759"/>
                <a:gd name="T57" fmla="*/ 0 h 879"/>
                <a:gd name="T58" fmla="*/ 856 w 1759"/>
                <a:gd name="T59" fmla="*/ 0 h 879"/>
                <a:gd name="T60" fmla="*/ 808 w 1759"/>
                <a:gd name="T61" fmla="*/ 2 h 879"/>
                <a:gd name="T62" fmla="*/ 761 w 1759"/>
                <a:gd name="T63" fmla="*/ 7 h 879"/>
                <a:gd name="T64" fmla="*/ 714 w 1759"/>
                <a:gd name="T65" fmla="*/ 15 h 879"/>
                <a:gd name="T66" fmla="*/ 667 w 1759"/>
                <a:gd name="T67" fmla="*/ 25 h 879"/>
                <a:gd name="T68" fmla="*/ 622 w 1759"/>
                <a:gd name="T69" fmla="*/ 38 h 879"/>
                <a:gd name="T70" fmla="*/ 576 w 1759"/>
                <a:gd name="T71" fmla="*/ 53 h 879"/>
                <a:gd name="T72" fmla="*/ 532 w 1759"/>
                <a:gd name="T73" fmla="*/ 71 h 879"/>
                <a:gd name="T74" fmla="*/ 489 w 1759"/>
                <a:gd name="T75" fmla="*/ 91 h 879"/>
                <a:gd name="T76" fmla="*/ 447 w 1759"/>
                <a:gd name="T77" fmla="*/ 114 h 879"/>
                <a:gd name="T78" fmla="*/ 406 w 1759"/>
                <a:gd name="T79" fmla="*/ 138 h 879"/>
                <a:gd name="T80" fmla="*/ 366 w 1759"/>
                <a:gd name="T81" fmla="*/ 165 h 879"/>
                <a:gd name="T82" fmla="*/ 329 w 1759"/>
                <a:gd name="T83" fmla="*/ 194 h 879"/>
                <a:gd name="T84" fmla="*/ 293 w 1759"/>
                <a:gd name="T85" fmla="*/ 225 h 879"/>
                <a:gd name="T86" fmla="*/ 258 w 1759"/>
                <a:gd name="T87" fmla="*/ 258 h 879"/>
                <a:gd name="T88" fmla="*/ 226 w 1759"/>
                <a:gd name="T89" fmla="*/ 292 h 879"/>
                <a:gd name="T90" fmla="*/ 195 w 1759"/>
                <a:gd name="T91" fmla="*/ 328 h 879"/>
                <a:gd name="T92" fmla="*/ 166 w 1759"/>
                <a:gd name="T93" fmla="*/ 366 h 879"/>
                <a:gd name="T94" fmla="*/ 138 w 1759"/>
                <a:gd name="T95" fmla="*/ 406 h 879"/>
                <a:gd name="T96" fmla="*/ 114 w 1759"/>
                <a:gd name="T97" fmla="*/ 446 h 879"/>
                <a:gd name="T98" fmla="*/ 91 w 1759"/>
                <a:gd name="T99" fmla="*/ 489 h 879"/>
                <a:gd name="T100" fmla="*/ 72 w 1759"/>
                <a:gd name="T101" fmla="*/ 531 h 879"/>
                <a:gd name="T102" fmla="*/ 54 w 1759"/>
                <a:gd name="T103" fmla="*/ 576 h 879"/>
                <a:gd name="T104" fmla="*/ 39 w 1759"/>
                <a:gd name="T105" fmla="*/ 621 h 879"/>
                <a:gd name="T106" fmla="*/ 26 w 1759"/>
                <a:gd name="T107" fmla="*/ 667 h 879"/>
                <a:gd name="T108" fmla="*/ 16 w 1759"/>
                <a:gd name="T109" fmla="*/ 713 h 879"/>
                <a:gd name="T110" fmla="*/ 8 w 1759"/>
                <a:gd name="T111" fmla="*/ 760 h 879"/>
                <a:gd name="T112" fmla="*/ 3 w 1759"/>
                <a:gd name="T113" fmla="*/ 808 h 879"/>
                <a:gd name="T114" fmla="*/ 1 w 1759"/>
                <a:gd name="T115" fmla="*/ 856 h 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59" h="879">
                  <a:moveTo>
                    <a:pt x="1759" y="879"/>
                  </a:moveTo>
                  <a:lnTo>
                    <a:pt x="1759" y="856"/>
                  </a:lnTo>
                  <a:lnTo>
                    <a:pt x="1758" y="831"/>
                  </a:lnTo>
                  <a:lnTo>
                    <a:pt x="1756" y="808"/>
                  </a:lnTo>
                  <a:lnTo>
                    <a:pt x="1754" y="785"/>
                  </a:lnTo>
                  <a:lnTo>
                    <a:pt x="1750" y="760"/>
                  </a:lnTo>
                  <a:lnTo>
                    <a:pt x="1747" y="737"/>
                  </a:lnTo>
                  <a:lnTo>
                    <a:pt x="1743" y="713"/>
                  </a:lnTo>
                  <a:lnTo>
                    <a:pt x="1739" y="690"/>
                  </a:lnTo>
                  <a:lnTo>
                    <a:pt x="1733" y="667"/>
                  </a:lnTo>
                  <a:lnTo>
                    <a:pt x="1727" y="644"/>
                  </a:lnTo>
                  <a:lnTo>
                    <a:pt x="1721" y="621"/>
                  </a:lnTo>
                  <a:lnTo>
                    <a:pt x="1713" y="598"/>
                  </a:lnTo>
                  <a:lnTo>
                    <a:pt x="1705" y="576"/>
                  </a:lnTo>
                  <a:lnTo>
                    <a:pt x="1696" y="554"/>
                  </a:lnTo>
                  <a:lnTo>
                    <a:pt x="1688" y="531"/>
                  </a:lnTo>
                  <a:lnTo>
                    <a:pt x="1678" y="510"/>
                  </a:lnTo>
                  <a:lnTo>
                    <a:pt x="1667" y="489"/>
                  </a:lnTo>
                  <a:lnTo>
                    <a:pt x="1657" y="467"/>
                  </a:lnTo>
                  <a:lnTo>
                    <a:pt x="1645" y="446"/>
                  </a:lnTo>
                  <a:lnTo>
                    <a:pt x="1633" y="426"/>
                  </a:lnTo>
                  <a:lnTo>
                    <a:pt x="1620" y="406"/>
                  </a:lnTo>
                  <a:lnTo>
                    <a:pt x="1608" y="385"/>
                  </a:lnTo>
                  <a:lnTo>
                    <a:pt x="1594" y="366"/>
                  </a:lnTo>
                  <a:lnTo>
                    <a:pt x="1580" y="347"/>
                  </a:lnTo>
                  <a:lnTo>
                    <a:pt x="1565" y="328"/>
                  </a:lnTo>
                  <a:lnTo>
                    <a:pt x="1550" y="310"/>
                  </a:lnTo>
                  <a:lnTo>
                    <a:pt x="1534" y="292"/>
                  </a:lnTo>
                  <a:lnTo>
                    <a:pt x="1518" y="275"/>
                  </a:lnTo>
                  <a:lnTo>
                    <a:pt x="1501" y="258"/>
                  </a:lnTo>
                  <a:lnTo>
                    <a:pt x="1484" y="241"/>
                  </a:lnTo>
                  <a:lnTo>
                    <a:pt x="1467" y="225"/>
                  </a:lnTo>
                  <a:lnTo>
                    <a:pt x="1449" y="209"/>
                  </a:lnTo>
                  <a:lnTo>
                    <a:pt x="1431" y="194"/>
                  </a:lnTo>
                  <a:lnTo>
                    <a:pt x="1412" y="179"/>
                  </a:lnTo>
                  <a:lnTo>
                    <a:pt x="1393" y="165"/>
                  </a:lnTo>
                  <a:lnTo>
                    <a:pt x="1373" y="151"/>
                  </a:lnTo>
                  <a:lnTo>
                    <a:pt x="1353" y="138"/>
                  </a:lnTo>
                  <a:lnTo>
                    <a:pt x="1333" y="126"/>
                  </a:lnTo>
                  <a:lnTo>
                    <a:pt x="1313" y="114"/>
                  </a:lnTo>
                  <a:lnTo>
                    <a:pt x="1291" y="102"/>
                  </a:lnTo>
                  <a:lnTo>
                    <a:pt x="1270" y="91"/>
                  </a:lnTo>
                  <a:lnTo>
                    <a:pt x="1249" y="81"/>
                  </a:lnTo>
                  <a:lnTo>
                    <a:pt x="1226" y="71"/>
                  </a:lnTo>
                  <a:lnTo>
                    <a:pt x="1205" y="62"/>
                  </a:lnTo>
                  <a:lnTo>
                    <a:pt x="1183" y="53"/>
                  </a:lnTo>
                  <a:lnTo>
                    <a:pt x="1160" y="46"/>
                  </a:lnTo>
                  <a:lnTo>
                    <a:pt x="1138" y="38"/>
                  </a:lnTo>
                  <a:lnTo>
                    <a:pt x="1115" y="32"/>
                  </a:lnTo>
                  <a:lnTo>
                    <a:pt x="1091" y="25"/>
                  </a:lnTo>
                  <a:lnTo>
                    <a:pt x="1069" y="20"/>
                  </a:lnTo>
                  <a:lnTo>
                    <a:pt x="1045" y="15"/>
                  </a:lnTo>
                  <a:lnTo>
                    <a:pt x="1022" y="11"/>
                  </a:lnTo>
                  <a:lnTo>
                    <a:pt x="999" y="7"/>
                  </a:lnTo>
                  <a:lnTo>
                    <a:pt x="974" y="4"/>
                  </a:lnTo>
                  <a:lnTo>
                    <a:pt x="951" y="2"/>
                  </a:lnTo>
                  <a:lnTo>
                    <a:pt x="927" y="1"/>
                  </a:lnTo>
                  <a:lnTo>
                    <a:pt x="904" y="0"/>
                  </a:lnTo>
                  <a:lnTo>
                    <a:pt x="879" y="0"/>
                  </a:lnTo>
                  <a:lnTo>
                    <a:pt x="856" y="0"/>
                  </a:lnTo>
                  <a:lnTo>
                    <a:pt x="831" y="1"/>
                  </a:lnTo>
                  <a:lnTo>
                    <a:pt x="808" y="2"/>
                  </a:lnTo>
                  <a:lnTo>
                    <a:pt x="785" y="4"/>
                  </a:lnTo>
                  <a:lnTo>
                    <a:pt x="761" y="7"/>
                  </a:lnTo>
                  <a:lnTo>
                    <a:pt x="738" y="11"/>
                  </a:lnTo>
                  <a:lnTo>
                    <a:pt x="714" y="15"/>
                  </a:lnTo>
                  <a:lnTo>
                    <a:pt x="691" y="20"/>
                  </a:lnTo>
                  <a:lnTo>
                    <a:pt x="667" y="25"/>
                  </a:lnTo>
                  <a:lnTo>
                    <a:pt x="644" y="32"/>
                  </a:lnTo>
                  <a:lnTo>
                    <a:pt x="622" y="38"/>
                  </a:lnTo>
                  <a:lnTo>
                    <a:pt x="599" y="46"/>
                  </a:lnTo>
                  <a:lnTo>
                    <a:pt x="576" y="53"/>
                  </a:lnTo>
                  <a:lnTo>
                    <a:pt x="555" y="62"/>
                  </a:lnTo>
                  <a:lnTo>
                    <a:pt x="532" y="71"/>
                  </a:lnTo>
                  <a:lnTo>
                    <a:pt x="510" y="81"/>
                  </a:lnTo>
                  <a:lnTo>
                    <a:pt x="489" y="91"/>
                  </a:lnTo>
                  <a:lnTo>
                    <a:pt x="467" y="102"/>
                  </a:lnTo>
                  <a:lnTo>
                    <a:pt x="447" y="114"/>
                  </a:lnTo>
                  <a:lnTo>
                    <a:pt x="426" y="126"/>
                  </a:lnTo>
                  <a:lnTo>
                    <a:pt x="406" y="138"/>
                  </a:lnTo>
                  <a:lnTo>
                    <a:pt x="386" y="151"/>
                  </a:lnTo>
                  <a:lnTo>
                    <a:pt x="366" y="165"/>
                  </a:lnTo>
                  <a:lnTo>
                    <a:pt x="347" y="179"/>
                  </a:lnTo>
                  <a:lnTo>
                    <a:pt x="329" y="194"/>
                  </a:lnTo>
                  <a:lnTo>
                    <a:pt x="311" y="209"/>
                  </a:lnTo>
                  <a:lnTo>
                    <a:pt x="293" y="225"/>
                  </a:lnTo>
                  <a:lnTo>
                    <a:pt x="275" y="241"/>
                  </a:lnTo>
                  <a:lnTo>
                    <a:pt x="258" y="258"/>
                  </a:lnTo>
                  <a:lnTo>
                    <a:pt x="242" y="275"/>
                  </a:lnTo>
                  <a:lnTo>
                    <a:pt x="226" y="292"/>
                  </a:lnTo>
                  <a:lnTo>
                    <a:pt x="210" y="310"/>
                  </a:lnTo>
                  <a:lnTo>
                    <a:pt x="195" y="328"/>
                  </a:lnTo>
                  <a:lnTo>
                    <a:pt x="180" y="347"/>
                  </a:lnTo>
                  <a:lnTo>
                    <a:pt x="166" y="366"/>
                  </a:lnTo>
                  <a:lnTo>
                    <a:pt x="152" y="385"/>
                  </a:lnTo>
                  <a:lnTo>
                    <a:pt x="138" y="406"/>
                  </a:lnTo>
                  <a:lnTo>
                    <a:pt x="127" y="426"/>
                  </a:lnTo>
                  <a:lnTo>
                    <a:pt x="114" y="446"/>
                  </a:lnTo>
                  <a:lnTo>
                    <a:pt x="103" y="467"/>
                  </a:lnTo>
                  <a:lnTo>
                    <a:pt x="91" y="489"/>
                  </a:lnTo>
                  <a:lnTo>
                    <a:pt x="82" y="510"/>
                  </a:lnTo>
                  <a:lnTo>
                    <a:pt x="72" y="531"/>
                  </a:lnTo>
                  <a:lnTo>
                    <a:pt x="63" y="554"/>
                  </a:lnTo>
                  <a:lnTo>
                    <a:pt x="54" y="576"/>
                  </a:lnTo>
                  <a:lnTo>
                    <a:pt x="47" y="598"/>
                  </a:lnTo>
                  <a:lnTo>
                    <a:pt x="39" y="621"/>
                  </a:lnTo>
                  <a:lnTo>
                    <a:pt x="33" y="644"/>
                  </a:lnTo>
                  <a:lnTo>
                    <a:pt x="26" y="667"/>
                  </a:lnTo>
                  <a:lnTo>
                    <a:pt x="21" y="690"/>
                  </a:lnTo>
                  <a:lnTo>
                    <a:pt x="16" y="713"/>
                  </a:lnTo>
                  <a:lnTo>
                    <a:pt x="12" y="737"/>
                  </a:lnTo>
                  <a:lnTo>
                    <a:pt x="8" y="760"/>
                  </a:lnTo>
                  <a:lnTo>
                    <a:pt x="5" y="785"/>
                  </a:lnTo>
                  <a:lnTo>
                    <a:pt x="3" y="808"/>
                  </a:lnTo>
                  <a:lnTo>
                    <a:pt x="2" y="831"/>
                  </a:lnTo>
                  <a:lnTo>
                    <a:pt x="1" y="856"/>
                  </a:lnTo>
                  <a:lnTo>
                    <a:pt x="0" y="87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205" name="Freeform 1037"/>
            <p:cNvSpPr>
              <a:spLocks/>
            </p:cNvSpPr>
            <p:nvPr/>
          </p:nvSpPr>
          <p:spPr bwMode="auto">
            <a:xfrm>
              <a:off x="737" y="1287"/>
              <a:ext cx="561" cy="562"/>
            </a:xfrm>
            <a:custGeom>
              <a:avLst/>
              <a:gdLst>
                <a:gd name="T0" fmla="*/ 936 w 938"/>
                <a:gd name="T1" fmla="*/ 429 h 939"/>
                <a:gd name="T2" fmla="*/ 926 w 938"/>
                <a:gd name="T3" fmla="*/ 368 h 939"/>
                <a:gd name="T4" fmla="*/ 909 w 938"/>
                <a:gd name="T5" fmla="*/ 309 h 939"/>
                <a:gd name="T6" fmla="*/ 885 w 938"/>
                <a:gd name="T7" fmla="*/ 252 h 939"/>
                <a:gd name="T8" fmla="*/ 853 w 938"/>
                <a:gd name="T9" fmla="*/ 200 h 939"/>
                <a:gd name="T10" fmla="*/ 814 w 938"/>
                <a:gd name="T11" fmla="*/ 152 h 939"/>
                <a:gd name="T12" fmla="*/ 770 w 938"/>
                <a:gd name="T13" fmla="*/ 109 h 939"/>
                <a:gd name="T14" fmla="*/ 721 w 938"/>
                <a:gd name="T15" fmla="*/ 73 h 939"/>
                <a:gd name="T16" fmla="*/ 666 w 938"/>
                <a:gd name="T17" fmla="*/ 45 h 939"/>
                <a:gd name="T18" fmla="*/ 610 w 938"/>
                <a:gd name="T19" fmla="*/ 22 h 939"/>
                <a:gd name="T20" fmla="*/ 550 w 938"/>
                <a:gd name="T21" fmla="*/ 7 h 939"/>
                <a:gd name="T22" fmla="*/ 489 w 938"/>
                <a:gd name="T23" fmla="*/ 1 h 939"/>
                <a:gd name="T24" fmla="*/ 428 w 938"/>
                <a:gd name="T25" fmla="*/ 2 h 939"/>
                <a:gd name="T26" fmla="*/ 367 w 938"/>
                <a:gd name="T27" fmla="*/ 12 h 939"/>
                <a:gd name="T28" fmla="*/ 309 w 938"/>
                <a:gd name="T29" fmla="*/ 29 h 939"/>
                <a:gd name="T30" fmla="*/ 252 w 938"/>
                <a:gd name="T31" fmla="*/ 53 h 939"/>
                <a:gd name="T32" fmla="*/ 200 w 938"/>
                <a:gd name="T33" fmla="*/ 85 h 939"/>
                <a:gd name="T34" fmla="*/ 152 w 938"/>
                <a:gd name="T35" fmla="*/ 123 h 939"/>
                <a:gd name="T36" fmla="*/ 110 w 938"/>
                <a:gd name="T37" fmla="*/ 168 h 939"/>
                <a:gd name="T38" fmla="*/ 73 w 938"/>
                <a:gd name="T39" fmla="*/ 217 h 939"/>
                <a:gd name="T40" fmla="*/ 44 w 938"/>
                <a:gd name="T41" fmla="*/ 271 h 939"/>
                <a:gd name="T42" fmla="*/ 21 w 938"/>
                <a:gd name="T43" fmla="*/ 328 h 939"/>
                <a:gd name="T44" fmla="*/ 6 w 938"/>
                <a:gd name="T45" fmla="*/ 387 h 939"/>
                <a:gd name="T46" fmla="*/ 0 w 938"/>
                <a:gd name="T47" fmla="*/ 449 h 939"/>
                <a:gd name="T48" fmla="*/ 1 w 938"/>
                <a:gd name="T49" fmla="*/ 510 h 939"/>
                <a:gd name="T50" fmla="*/ 10 w 938"/>
                <a:gd name="T51" fmla="*/ 570 h 939"/>
                <a:gd name="T52" fmla="*/ 28 w 938"/>
                <a:gd name="T53" fmla="*/ 630 h 939"/>
                <a:gd name="T54" fmla="*/ 53 w 938"/>
                <a:gd name="T55" fmla="*/ 685 h 939"/>
                <a:gd name="T56" fmla="*/ 84 w 938"/>
                <a:gd name="T57" fmla="*/ 739 h 939"/>
                <a:gd name="T58" fmla="*/ 122 w 938"/>
                <a:gd name="T59" fmla="*/ 787 h 939"/>
                <a:gd name="T60" fmla="*/ 167 w 938"/>
                <a:gd name="T61" fmla="*/ 829 h 939"/>
                <a:gd name="T62" fmla="*/ 217 w 938"/>
                <a:gd name="T63" fmla="*/ 865 h 939"/>
                <a:gd name="T64" fmla="*/ 270 w 938"/>
                <a:gd name="T65" fmla="*/ 894 h 939"/>
                <a:gd name="T66" fmla="*/ 328 w 938"/>
                <a:gd name="T67" fmla="*/ 916 h 939"/>
                <a:gd name="T68" fmla="*/ 387 w 938"/>
                <a:gd name="T69" fmla="*/ 931 h 939"/>
                <a:gd name="T70" fmla="*/ 448 w 938"/>
                <a:gd name="T71" fmla="*/ 938 h 939"/>
                <a:gd name="T72" fmla="*/ 510 w 938"/>
                <a:gd name="T73" fmla="*/ 937 h 939"/>
                <a:gd name="T74" fmla="*/ 570 w 938"/>
                <a:gd name="T75" fmla="*/ 927 h 939"/>
                <a:gd name="T76" fmla="*/ 629 w 938"/>
                <a:gd name="T77" fmla="*/ 910 h 939"/>
                <a:gd name="T78" fmla="*/ 686 w 938"/>
                <a:gd name="T79" fmla="*/ 886 h 939"/>
                <a:gd name="T80" fmla="*/ 738 w 938"/>
                <a:gd name="T81" fmla="*/ 854 h 939"/>
                <a:gd name="T82" fmla="*/ 786 w 938"/>
                <a:gd name="T83" fmla="*/ 815 h 939"/>
                <a:gd name="T84" fmla="*/ 828 w 938"/>
                <a:gd name="T85" fmla="*/ 771 h 939"/>
                <a:gd name="T86" fmla="*/ 864 w 938"/>
                <a:gd name="T87" fmla="*/ 722 h 939"/>
                <a:gd name="T88" fmla="*/ 893 w 938"/>
                <a:gd name="T89" fmla="*/ 667 h 939"/>
                <a:gd name="T90" fmla="*/ 916 w 938"/>
                <a:gd name="T91" fmla="*/ 610 h 939"/>
                <a:gd name="T92" fmla="*/ 930 w 938"/>
                <a:gd name="T93" fmla="*/ 550 h 939"/>
                <a:gd name="T94" fmla="*/ 937 w 938"/>
                <a:gd name="T95" fmla="*/ 490 h 9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38" h="939">
                  <a:moveTo>
                    <a:pt x="938" y="469"/>
                  </a:moveTo>
                  <a:lnTo>
                    <a:pt x="937" y="449"/>
                  </a:lnTo>
                  <a:lnTo>
                    <a:pt x="936" y="429"/>
                  </a:lnTo>
                  <a:lnTo>
                    <a:pt x="934" y="408"/>
                  </a:lnTo>
                  <a:lnTo>
                    <a:pt x="930" y="387"/>
                  </a:lnTo>
                  <a:lnTo>
                    <a:pt x="926" y="368"/>
                  </a:lnTo>
                  <a:lnTo>
                    <a:pt x="922" y="348"/>
                  </a:lnTo>
                  <a:lnTo>
                    <a:pt x="916" y="328"/>
                  </a:lnTo>
                  <a:lnTo>
                    <a:pt x="909" y="309"/>
                  </a:lnTo>
                  <a:lnTo>
                    <a:pt x="902" y="289"/>
                  </a:lnTo>
                  <a:lnTo>
                    <a:pt x="893" y="271"/>
                  </a:lnTo>
                  <a:lnTo>
                    <a:pt x="885" y="252"/>
                  </a:lnTo>
                  <a:lnTo>
                    <a:pt x="875" y="235"/>
                  </a:lnTo>
                  <a:lnTo>
                    <a:pt x="864" y="217"/>
                  </a:lnTo>
                  <a:lnTo>
                    <a:pt x="853" y="200"/>
                  </a:lnTo>
                  <a:lnTo>
                    <a:pt x="841" y="184"/>
                  </a:lnTo>
                  <a:lnTo>
                    <a:pt x="828" y="168"/>
                  </a:lnTo>
                  <a:lnTo>
                    <a:pt x="814" y="152"/>
                  </a:lnTo>
                  <a:lnTo>
                    <a:pt x="801" y="137"/>
                  </a:lnTo>
                  <a:lnTo>
                    <a:pt x="786" y="123"/>
                  </a:lnTo>
                  <a:lnTo>
                    <a:pt x="770" y="109"/>
                  </a:lnTo>
                  <a:lnTo>
                    <a:pt x="754" y="97"/>
                  </a:lnTo>
                  <a:lnTo>
                    <a:pt x="738" y="85"/>
                  </a:lnTo>
                  <a:lnTo>
                    <a:pt x="721" y="73"/>
                  </a:lnTo>
                  <a:lnTo>
                    <a:pt x="703" y="63"/>
                  </a:lnTo>
                  <a:lnTo>
                    <a:pt x="686" y="53"/>
                  </a:lnTo>
                  <a:lnTo>
                    <a:pt x="666" y="45"/>
                  </a:lnTo>
                  <a:lnTo>
                    <a:pt x="648" y="36"/>
                  </a:lnTo>
                  <a:lnTo>
                    <a:pt x="629" y="29"/>
                  </a:lnTo>
                  <a:lnTo>
                    <a:pt x="610" y="22"/>
                  </a:lnTo>
                  <a:lnTo>
                    <a:pt x="590" y="16"/>
                  </a:lnTo>
                  <a:lnTo>
                    <a:pt x="570" y="12"/>
                  </a:lnTo>
                  <a:lnTo>
                    <a:pt x="550" y="7"/>
                  </a:lnTo>
                  <a:lnTo>
                    <a:pt x="530" y="4"/>
                  </a:lnTo>
                  <a:lnTo>
                    <a:pt x="510" y="2"/>
                  </a:lnTo>
                  <a:lnTo>
                    <a:pt x="489" y="1"/>
                  </a:lnTo>
                  <a:lnTo>
                    <a:pt x="468" y="0"/>
                  </a:lnTo>
                  <a:lnTo>
                    <a:pt x="448" y="1"/>
                  </a:lnTo>
                  <a:lnTo>
                    <a:pt x="428" y="2"/>
                  </a:lnTo>
                  <a:lnTo>
                    <a:pt x="408" y="4"/>
                  </a:lnTo>
                  <a:lnTo>
                    <a:pt x="387" y="7"/>
                  </a:lnTo>
                  <a:lnTo>
                    <a:pt x="367" y="12"/>
                  </a:lnTo>
                  <a:lnTo>
                    <a:pt x="347" y="16"/>
                  </a:lnTo>
                  <a:lnTo>
                    <a:pt x="328" y="22"/>
                  </a:lnTo>
                  <a:lnTo>
                    <a:pt x="309" y="29"/>
                  </a:lnTo>
                  <a:lnTo>
                    <a:pt x="289" y="36"/>
                  </a:lnTo>
                  <a:lnTo>
                    <a:pt x="270" y="45"/>
                  </a:lnTo>
                  <a:lnTo>
                    <a:pt x="252" y="53"/>
                  </a:lnTo>
                  <a:lnTo>
                    <a:pt x="234" y="63"/>
                  </a:lnTo>
                  <a:lnTo>
                    <a:pt x="217" y="73"/>
                  </a:lnTo>
                  <a:lnTo>
                    <a:pt x="200" y="85"/>
                  </a:lnTo>
                  <a:lnTo>
                    <a:pt x="183" y="97"/>
                  </a:lnTo>
                  <a:lnTo>
                    <a:pt x="167" y="109"/>
                  </a:lnTo>
                  <a:lnTo>
                    <a:pt x="152" y="123"/>
                  </a:lnTo>
                  <a:lnTo>
                    <a:pt x="137" y="137"/>
                  </a:lnTo>
                  <a:lnTo>
                    <a:pt x="122" y="152"/>
                  </a:lnTo>
                  <a:lnTo>
                    <a:pt x="110" y="168"/>
                  </a:lnTo>
                  <a:lnTo>
                    <a:pt x="97" y="184"/>
                  </a:lnTo>
                  <a:lnTo>
                    <a:pt x="84" y="200"/>
                  </a:lnTo>
                  <a:lnTo>
                    <a:pt x="73" y="217"/>
                  </a:lnTo>
                  <a:lnTo>
                    <a:pt x="63" y="235"/>
                  </a:lnTo>
                  <a:lnTo>
                    <a:pt x="53" y="252"/>
                  </a:lnTo>
                  <a:lnTo>
                    <a:pt x="44" y="271"/>
                  </a:lnTo>
                  <a:lnTo>
                    <a:pt x="35" y="289"/>
                  </a:lnTo>
                  <a:lnTo>
                    <a:pt x="28" y="309"/>
                  </a:lnTo>
                  <a:lnTo>
                    <a:pt x="21" y="328"/>
                  </a:lnTo>
                  <a:lnTo>
                    <a:pt x="16" y="348"/>
                  </a:lnTo>
                  <a:lnTo>
                    <a:pt x="10" y="368"/>
                  </a:lnTo>
                  <a:lnTo>
                    <a:pt x="6" y="387"/>
                  </a:lnTo>
                  <a:lnTo>
                    <a:pt x="4" y="408"/>
                  </a:lnTo>
                  <a:lnTo>
                    <a:pt x="1" y="429"/>
                  </a:lnTo>
                  <a:lnTo>
                    <a:pt x="0" y="449"/>
                  </a:lnTo>
                  <a:lnTo>
                    <a:pt x="0" y="469"/>
                  </a:lnTo>
                  <a:lnTo>
                    <a:pt x="0" y="490"/>
                  </a:lnTo>
                  <a:lnTo>
                    <a:pt x="1" y="510"/>
                  </a:lnTo>
                  <a:lnTo>
                    <a:pt x="4" y="530"/>
                  </a:lnTo>
                  <a:lnTo>
                    <a:pt x="6" y="550"/>
                  </a:lnTo>
                  <a:lnTo>
                    <a:pt x="10" y="570"/>
                  </a:lnTo>
                  <a:lnTo>
                    <a:pt x="16" y="591"/>
                  </a:lnTo>
                  <a:lnTo>
                    <a:pt x="21" y="610"/>
                  </a:lnTo>
                  <a:lnTo>
                    <a:pt x="28" y="630"/>
                  </a:lnTo>
                  <a:lnTo>
                    <a:pt x="35" y="649"/>
                  </a:lnTo>
                  <a:lnTo>
                    <a:pt x="44" y="667"/>
                  </a:lnTo>
                  <a:lnTo>
                    <a:pt x="53" y="685"/>
                  </a:lnTo>
                  <a:lnTo>
                    <a:pt x="63" y="704"/>
                  </a:lnTo>
                  <a:lnTo>
                    <a:pt x="73" y="722"/>
                  </a:lnTo>
                  <a:lnTo>
                    <a:pt x="84" y="739"/>
                  </a:lnTo>
                  <a:lnTo>
                    <a:pt x="97" y="755"/>
                  </a:lnTo>
                  <a:lnTo>
                    <a:pt x="110" y="771"/>
                  </a:lnTo>
                  <a:lnTo>
                    <a:pt x="122" y="787"/>
                  </a:lnTo>
                  <a:lnTo>
                    <a:pt x="137" y="801"/>
                  </a:lnTo>
                  <a:lnTo>
                    <a:pt x="152" y="815"/>
                  </a:lnTo>
                  <a:lnTo>
                    <a:pt x="167" y="829"/>
                  </a:lnTo>
                  <a:lnTo>
                    <a:pt x="183" y="842"/>
                  </a:lnTo>
                  <a:lnTo>
                    <a:pt x="200" y="854"/>
                  </a:lnTo>
                  <a:lnTo>
                    <a:pt x="217" y="865"/>
                  </a:lnTo>
                  <a:lnTo>
                    <a:pt x="234" y="876"/>
                  </a:lnTo>
                  <a:lnTo>
                    <a:pt x="252" y="886"/>
                  </a:lnTo>
                  <a:lnTo>
                    <a:pt x="270" y="894"/>
                  </a:lnTo>
                  <a:lnTo>
                    <a:pt x="289" y="903"/>
                  </a:lnTo>
                  <a:lnTo>
                    <a:pt x="309" y="910"/>
                  </a:lnTo>
                  <a:lnTo>
                    <a:pt x="328" y="916"/>
                  </a:lnTo>
                  <a:lnTo>
                    <a:pt x="347" y="923"/>
                  </a:lnTo>
                  <a:lnTo>
                    <a:pt x="367" y="927"/>
                  </a:lnTo>
                  <a:lnTo>
                    <a:pt x="387" y="931"/>
                  </a:lnTo>
                  <a:lnTo>
                    <a:pt x="408" y="935"/>
                  </a:lnTo>
                  <a:lnTo>
                    <a:pt x="428" y="937"/>
                  </a:lnTo>
                  <a:lnTo>
                    <a:pt x="448" y="938"/>
                  </a:lnTo>
                  <a:lnTo>
                    <a:pt x="468" y="939"/>
                  </a:lnTo>
                  <a:lnTo>
                    <a:pt x="489" y="938"/>
                  </a:lnTo>
                  <a:lnTo>
                    <a:pt x="510" y="937"/>
                  </a:lnTo>
                  <a:lnTo>
                    <a:pt x="530" y="935"/>
                  </a:lnTo>
                  <a:lnTo>
                    <a:pt x="550" y="931"/>
                  </a:lnTo>
                  <a:lnTo>
                    <a:pt x="570" y="927"/>
                  </a:lnTo>
                  <a:lnTo>
                    <a:pt x="590" y="923"/>
                  </a:lnTo>
                  <a:lnTo>
                    <a:pt x="610" y="916"/>
                  </a:lnTo>
                  <a:lnTo>
                    <a:pt x="629" y="910"/>
                  </a:lnTo>
                  <a:lnTo>
                    <a:pt x="648" y="903"/>
                  </a:lnTo>
                  <a:lnTo>
                    <a:pt x="666" y="894"/>
                  </a:lnTo>
                  <a:lnTo>
                    <a:pt x="686" y="886"/>
                  </a:lnTo>
                  <a:lnTo>
                    <a:pt x="703" y="876"/>
                  </a:lnTo>
                  <a:lnTo>
                    <a:pt x="721" y="865"/>
                  </a:lnTo>
                  <a:lnTo>
                    <a:pt x="738" y="854"/>
                  </a:lnTo>
                  <a:lnTo>
                    <a:pt x="754" y="842"/>
                  </a:lnTo>
                  <a:lnTo>
                    <a:pt x="770" y="829"/>
                  </a:lnTo>
                  <a:lnTo>
                    <a:pt x="786" y="815"/>
                  </a:lnTo>
                  <a:lnTo>
                    <a:pt x="801" y="801"/>
                  </a:lnTo>
                  <a:lnTo>
                    <a:pt x="814" y="787"/>
                  </a:lnTo>
                  <a:lnTo>
                    <a:pt x="828" y="771"/>
                  </a:lnTo>
                  <a:lnTo>
                    <a:pt x="841" y="755"/>
                  </a:lnTo>
                  <a:lnTo>
                    <a:pt x="853" y="739"/>
                  </a:lnTo>
                  <a:lnTo>
                    <a:pt x="864" y="722"/>
                  </a:lnTo>
                  <a:lnTo>
                    <a:pt x="875" y="704"/>
                  </a:lnTo>
                  <a:lnTo>
                    <a:pt x="885" y="685"/>
                  </a:lnTo>
                  <a:lnTo>
                    <a:pt x="893" y="667"/>
                  </a:lnTo>
                  <a:lnTo>
                    <a:pt x="902" y="649"/>
                  </a:lnTo>
                  <a:lnTo>
                    <a:pt x="909" y="630"/>
                  </a:lnTo>
                  <a:lnTo>
                    <a:pt x="916" y="610"/>
                  </a:lnTo>
                  <a:lnTo>
                    <a:pt x="922" y="591"/>
                  </a:lnTo>
                  <a:lnTo>
                    <a:pt x="926" y="570"/>
                  </a:lnTo>
                  <a:lnTo>
                    <a:pt x="930" y="550"/>
                  </a:lnTo>
                  <a:lnTo>
                    <a:pt x="934" y="530"/>
                  </a:lnTo>
                  <a:lnTo>
                    <a:pt x="936" y="510"/>
                  </a:lnTo>
                  <a:lnTo>
                    <a:pt x="937" y="490"/>
                  </a:lnTo>
                  <a:lnTo>
                    <a:pt x="938" y="469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206" name="Line 1038"/>
            <p:cNvSpPr>
              <a:spLocks noChangeShapeType="1"/>
            </p:cNvSpPr>
            <p:nvPr/>
          </p:nvSpPr>
          <p:spPr bwMode="auto">
            <a:xfrm>
              <a:off x="490" y="1568"/>
              <a:ext cx="0" cy="123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207" name="Line 1039"/>
            <p:cNvSpPr>
              <a:spLocks noChangeShapeType="1"/>
            </p:cNvSpPr>
            <p:nvPr/>
          </p:nvSpPr>
          <p:spPr bwMode="auto">
            <a:xfrm>
              <a:off x="490" y="2801"/>
              <a:ext cx="105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208" name="Line 1040"/>
            <p:cNvSpPr>
              <a:spLocks noChangeShapeType="1"/>
            </p:cNvSpPr>
            <p:nvPr/>
          </p:nvSpPr>
          <p:spPr bwMode="auto">
            <a:xfrm flipV="1">
              <a:off x="1541" y="1568"/>
              <a:ext cx="0" cy="123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209" name="Line 1041"/>
            <p:cNvSpPr>
              <a:spLocks noChangeShapeType="1"/>
            </p:cNvSpPr>
            <p:nvPr/>
          </p:nvSpPr>
          <p:spPr bwMode="auto">
            <a:xfrm flipV="1">
              <a:off x="737" y="2239"/>
              <a:ext cx="0" cy="27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210" name="Line 1042"/>
            <p:cNvSpPr>
              <a:spLocks noChangeShapeType="1"/>
            </p:cNvSpPr>
            <p:nvPr/>
          </p:nvSpPr>
          <p:spPr bwMode="auto">
            <a:xfrm>
              <a:off x="737" y="2239"/>
              <a:ext cx="56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211" name="Line 1043"/>
            <p:cNvSpPr>
              <a:spLocks noChangeShapeType="1"/>
            </p:cNvSpPr>
            <p:nvPr/>
          </p:nvSpPr>
          <p:spPr bwMode="auto">
            <a:xfrm>
              <a:off x="1298" y="2239"/>
              <a:ext cx="0" cy="27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212" name="Line 1044"/>
            <p:cNvSpPr>
              <a:spLocks noChangeShapeType="1"/>
            </p:cNvSpPr>
            <p:nvPr/>
          </p:nvSpPr>
          <p:spPr bwMode="auto">
            <a:xfrm flipH="1">
              <a:off x="737" y="2516"/>
              <a:ext cx="56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213" name="Line 1045"/>
            <p:cNvSpPr>
              <a:spLocks noChangeShapeType="1"/>
            </p:cNvSpPr>
            <p:nvPr/>
          </p:nvSpPr>
          <p:spPr bwMode="auto">
            <a:xfrm>
              <a:off x="490" y="3090"/>
              <a:ext cx="105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214" name="Line 1046"/>
            <p:cNvSpPr>
              <a:spLocks noChangeShapeType="1"/>
            </p:cNvSpPr>
            <p:nvPr/>
          </p:nvSpPr>
          <p:spPr bwMode="auto">
            <a:xfrm>
              <a:off x="1541" y="3090"/>
              <a:ext cx="0" cy="28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215" name="Line 1047"/>
            <p:cNvSpPr>
              <a:spLocks noChangeShapeType="1"/>
            </p:cNvSpPr>
            <p:nvPr/>
          </p:nvSpPr>
          <p:spPr bwMode="auto">
            <a:xfrm flipH="1">
              <a:off x="490" y="3371"/>
              <a:ext cx="105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216" name="Line 1048"/>
            <p:cNvSpPr>
              <a:spLocks noChangeShapeType="1"/>
            </p:cNvSpPr>
            <p:nvPr/>
          </p:nvSpPr>
          <p:spPr bwMode="auto">
            <a:xfrm flipV="1">
              <a:off x="490" y="3090"/>
              <a:ext cx="0" cy="28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217" name="Line 1049"/>
            <p:cNvSpPr>
              <a:spLocks noChangeShapeType="1"/>
            </p:cNvSpPr>
            <p:nvPr/>
          </p:nvSpPr>
          <p:spPr bwMode="auto">
            <a:xfrm>
              <a:off x="737" y="3371"/>
              <a:ext cx="0" cy="20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218" name="Line 1050"/>
            <p:cNvSpPr>
              <a:spLocks noChangeShapeType="1"/>
            </p:cNvSpPr>
            <p:nvPr/>
          </p:nvSpPr>
          <p:spPr bwMode="auto">
            <a:xfrm>
              <a:off x="737" y="3580"/>
              <a:ext cx="56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219" name="Line 1051"/>
            <p:cNvSpPr>
              <a:spLocks noChangeShapeType="1"/>
            </p:cNvSpPr>
            <p:nvPr/>
          </p:nvSpPr>
          <p:spPr bwMode="auto">
            <a:xfrm flipV="1">
              <a:off x="1298" y="3371"/>
              <a:ext cx="0" cy="20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220" name="Line 1052"/>
            <p:cNvSpPr>
              <a:spLocks noChangeShapeType="1"/>
            </p:cNvSpPr>
            <p:nvPr/>
          </p:nvSpPr>
          <p:spPr bwMode="auto">
            <a:xfrm flipV="1">
              <a:off x="1298" y="3279"/>
              <a:ext cx="0" cy="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221" name="Line 1053"/>
            <p:cNvSpPr>
              <a:spLocks noChangeShapeType="1"/>
            </p:cNvSpPr>
            <p:nvPr/>
          </p:nvSpPr>
          <p:spPr bwMode="auto">
            <a:xfrm flipV="1">
              <a:off x="1298" y="3170"/>
              <a:ext cx="0" cy="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222" name="Line 1054"/>
            <p:cNvSpPr>
              <a:spLocks noChangeShapeType="1"/>
            </p:cNvSpPr>
            <p:nvPr/>
          </p:nvSpPr>
          <p:spPr bwMode="auto">
            <a:xfrm flipV="1">
              <a:off x="1298" y="3090"/>
              <a:ext cx="0" cy="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223" name="Line 1055"/>
            <p:cNvSpPr>
              <a:spLocks noChangeShapeType="1"/>
            </p:cNvSpPr>
            <p:nvPr/>
          </p:nvSpPr>
          <p:spPr bwMode="auto">
            <a:xfrm flipV="1">
              <a:off x="737" y="3279"/>
              <a:ext cx="0" cy="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224" name="Line 1056"/>
            <p:cNvSpPr>
              <a:spLocks noChangeShapeType="1"/>
            </p:cNvSpPr>
            <p:nvPr/>
          </p:nvSpPr>
          <p:spPr bwMode="auto">
            <a:xfrm flipV="1">
              <a:off x="737" y="3170"/>
              <a:ext cx="0" cy="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225" name="Line 1057"/>
            <p:cNvSpPr>
              <a:spLocks noChangeShapeType="1"/>
            </p:cNvSpPr>
            <p:nvPr/>
          </p:nvSpPr>
          <p:spPr bwMode="auto">
            <a:xfrm flipV="1">
              <a:off x="737" y="3090"/>
              <a:ext cx="0" cy="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226" name="Line 1058"/>
            <p:cNvSpPr>
              <a:spLocks noChangeShapeType="1"/>
            </p:cNvSpPr>
            <p:nvPr/>
          </p:nvSpPr>
          <p:spPr bwMode="auto">
            <a:xfrm>
              <a:off x="1018" y="3006"/>
              <a:ext cx="0" cy="2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227" name="Line 1059"/>
            <p:cNvSpPr>
              <a:spLocks noChangeShapeType="1"/>
            </p:cNvSpPr>
            <p:nvPr/>
          </p:nvSpPr>
          <p:spPr bwMode="auto">
            <a:xfrm>
              <a:off x="1018" y="3325"/>
              <a:ext cx="0" cy="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228" name="Line 1060"/>
            <p:cNvSpPr>
              <a:spLocks noChangeShapeType="1"/>
            </p:cNvSpPr>
            <p:nvPr/>
          </p:nvSpPr>
          <p:spPr bwMode="auto">
            <a:xfrm>
              <a:off x="1018" y="3455"/>
              <a:ext cx="0" cy="2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64264" name="Group 1096"/>
          <p:cNvGrpSpPr>
            <a:grpSpLocks/>
          </p:cNvGrpSpPr>
          <p:nvPr/>
        </p:nvGrpSpPr>
        <p:grpSpPr bwMode="auto">
          <a:xfrm>
            <a:off x="2482850" y="1801813"/>
            <a:ext cx="936625" cy="2789237"/>
            <a:chOff x="1730" y="1044"/>
            <a:chExt cx="590" cy="1757"/>
          </a:xfrm>
        </p:grpSpPr>
        <p:sp>
          <p:nvSpPr>
            <p:cNvPr id="264229" name="Line 1061"/>
            <p:cNvSpPr>
              <a:spLocks noChangeShapeType="1"/>
            </p:cNvSpPr>
            <p:nvPr/>
          </p:nvSpPr>
          <p:spPr bwMode="auto">
            <a:xfrm>
              <a:off x="1830" y="1044"/>
              <a:ext cx="0" cy="175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230" name="Line 1062"/>
            <p:cNvSpPr>
              <a:spLocks noChangeShapeType="1"/>
            </p:cNvSpPr>
            <p:nvPr/>
          </p:nvSpPr>
          <p:spPr bwMode="auto">
            <a:xfrm>
              <a:off x="1830" y="2801"/>
              <a:ext cx="28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231" name="Line 1063"/>
            <p:cNvSpPr>
              <a:spLocks noChangeShapeType="1"/>
            </p:cNvSpPr>
            <p:nvPr/>
          </p:nvSpPr>
          <p:spPr bwMode="auto">
            <a:xfrm flipV="1">
              <a:off x="2111" y="1044"/>
              <a:ext cx="0" cy="175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232" name="Line 1064"/>
            <p:cNvSpPr>
              <a:spLocks noChangeShapeType="1"/>
            </p:cNvSpPr>
            <p:nvPr/>
          </p:nvSpPr>
          <p:spPr bwMode="auto">
            <a:xfrm>
              <a:off x="1830" y="1044"/>
              <a:ext cx="28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233" name="Line 1065"/>
            <p:cNvSpPr>
              <a:spLocks noChangeShapeType="1"/>
            </p:cNvSpPr>
            <p:nvPr/>
          </p:nvSpPr>
          <p:spPr bwMode="auto">
            <a:xfrm>
              <a:off x="1830" y="1287"/>
              <a:ext cx="59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234" name="Line 1066"/>
            <p:cNvSpPr>
              <a:spLocks noChangeShapeType="1"/>
            </p:cNvSpPr>
            <p:nvPr/>
          </p:nvSpPr>
          <p:spPr bwMode="auto">
            <a:xfrm>
              <a:off x="1918" y="1287"/>
              <a:ext cx="105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235" name="Line 1067"/>
            <p:cNvSpPr>
              <a:spLocks noChangeShapeType="1"/>
            </p:cNvSpPr>
            <p:nvPr/>
          </p:nvSpPr>
          <p:spPr bwMode="auto">
            <a:xfrm>
              <a:off x="2048" y="1287"/>
              <a:ext cx="63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236" name="Line 1068"/>
            <p:cNvSpPr>
              <a:spLocks noChangeShapeType="1"/>
            </p:cNvSpPr>
            <p:nvPr/>
          </p:nvSpPr>
          <p:spPr bwMode="auto">
            <a:xfrm>
              <a:off x="1830" y="1849"/>
              <a:ext cx="59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237" name="Line 1069"/>
            <p:cNvSpPr>
              <a:spLocks noChangeShapeType="1"/>
            </p:cNvSpPr>
            <p:nvPr/>
          </p:nvSpPr>
          <p:spPr bwMode="auto">
            <a:xfrm>
              <a:off x="1918" y="1849"/>
              <a:ext cx="105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238" name="Line 1070"/>
            <p:cNvSpPr>
              <a:spLocks noChangeShapeType="1"/>
            </p:cNvSpPr>
            <p:nvPr/>
          </p:nvSpPr>
          <p:spPr bwMode="auto">
            <a:xfrm>
              <a:off x="2048" y="1849"/>
              <a:ext cx="63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239" name="Line 1071"/>
            <p:cNvSpPr>
              <a:spLocks noChangeShapeType="1"/>
            </p:cNvSpPr>
            <p:nvPr/>
          </p:nvSpPr>
          <p:spPr bwMode="auto">
            <a:xfrm>
              <a:off x="2111" y="2239"/>
              <a:ext cx="209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240" name="Line 1072"/>
            <p:cNvSpPr>
              <a:spLocks noChangeShapeType="1"/>
            </p:cNvSpPr>
            <p:nvPr/>
          </p:nvSpPr>
          <p:spPr bwMode="auto">
            <a:xfrm>
              <a:off x="2320" y="2239"/>
              <a:ext cx="0" cy="277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241" name="Line 1073"/>
            <p:cNvSpPr>
              <a:spLocks noChangeShapeType="1"/>
            </p:cNvSpPr>
            <p:nvPr/>
          </p:nvSpPr>
          <p:spPr bwMode="auto">
            <a:xfrm flipH="1">
              <a:off x="2111" y="2516"/>
              <a:ext cx="209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242" name="Line 1074"/>
            <p:cNvSpPr>
              <a:spLocks noChangeShapeType="1"/>
            </p:cNvSpPr>
            <p:nvPr/>
          </p:nvSpPr>
          <p:spPr bwMode="auto">
            <a:xfrm>
              <a:off x="1730" y="1568"/>
              <a:ext cx="17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243" name="Line 1075"/>
            <p:cNvSpPr>
              <a:spLocks noChangeShapeType="1"/>
            </p:cNvSpPr>
            <p:nvPr/>
          </p:nvSpPr>
          <p:spPr bwMode="auto">
            <a:xfrm>
              <a:off x="1947" y="1568"/>
              <a:ext cx="3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244" name="Line 1076"/>
            <p:cNvSpPr>
              <a:spLocks noChangeShapeType="1"/>
            </p:cNvSpPr>
            <p:nvPr/>
          </p:nvSpPr>
          <p:spPr bwMode="auto">
            <a:xfrm>
              <a:off x="2027" y="1568"/>
              <a:ext cx="17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64265" name="Group 1097"/>
          <p:cNvGrpSpPr>
            <a:grpSpLocks/>
          </p:cNvGrpSpPr>
          <p:nvPr/>
        </p:nvGrpSpPr>
        <p:grpSpPr bwMode="auto">
          <a:xfrm>
            <a:off x="5773738" y="1801813"/>
            <a:ext cx="1103312" cy="2789237"/>
            <a:chOff x="2396" y="1044"/>
            <a:chExt cx="695" cy="1757"/>
          </a:xfrm>
        </p:grpSpPr>
        <p:sp>
          <p:nvSpPr>
            <p:cNvPr id="264245" name="Line 1077"/>
            <p:cNvSpPr>
              <a:spLocks noChangeShapeType="1"/>
            </p:cNvSpPr>
            <p:nvPr/>
          </p:nvSpPr>
          <p:spPr bwMode="auto">
            <a:xfrm>
              <a:off x="2496" y="1044"/>
              <a:ext cx="0" cy="175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246" name="Line 1078"/>
            <p:cNvSpPr>
              <a:spLocks noChangeShapeType="1"/>
            </p:cNvSpPr>
            <p:nvPr/>
          </p:nvSpPr>
          <p:spPr bwMode="auto">
            <a:xfrm>
              <a:off x="2496" y="2801"/>
              <a:ext cx="28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247" name="Line 1079"/>
            <p:cNvSpPr>
              <a:spLocks noChangeShapeType="1"/>
            </p:cNvSpPr>
            <p:nvPr/>
          </p:nvSpPr>
          <p:spPr bwMode="auto">
            <a:xfrm flipV="1">
              <a:off x="2777" y="1044"/>
              <a:ext cx="0" cy="175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248" name="Line 1080"/>
            <p:cNvSpPr>
              <a:spLocks noChangeShapeType="1"/>
            </p:cNvSpPr>
            <p:nvPr/>
          </p:nvSpPr>
          <p:spPr bwMode="auto">
            <a:xfrm>
              <a:off x="2496" y="1044"/>
              <a:ext cx="28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249" name="Line 1081"/>
            <p:cNvSpPr>
              <a:spLocks noChangeShapeType="1"/>
            </p:cNvSpPr>
            <p:nvPr/>
          </p:nvSpPr>
          <p:spPr bwMode="auto">
            <a:xfrm>
              <a:off x="2496" y="2239"/>
              <a:ext cx="59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250" name="Line 1082"/>
            <p:cNvSpPr>
              <a:spLocks noChangeShapeType="1"/>
            </p:cNvSpPr>
            <p:nvPr/>
          </p:nvSpPr>
          <p:spPr bwMode="auto">
            <a:xfrm>
              <a:off x="2584" y="2239"/>
              <a:ext cx="105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251" name="Line 1083"/>
            <p:cNvSpPr>
              <a:spLocks noChangeShapeType="1"/>
            </p:cNvSpPr>
            <p:nvPr/>
          </p:nvSpPr>
          <p:spPr bwMode="auto">
            <a:xfrm>
              <a:off x="2714" y="2239"/>
              <a:ext cx="63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252" name="Line 1084"/>
            <p:cNvSpPr>
              <a:spLocks noChangeShapeType="1"/>
            </p:cNvSpPr>
            <p:nvPr/>
          </p:nvSpPr>
          <p:spPr bwMode="auto">
            <a:xfrm>
              <a:off x="2496" y="2516"/>
              <a:ext cx="59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253" name="Line 1085"/>
            <p:cNvSpPr>
              <a:spLocks noChangeShapeType="1"/>
            </p:cNvSpPr>
            <p:nvPr/>
          </p:nvSpPr>
          <p:spPr bwMode="auto">
            <a:xfrm>
              <a:off x="2584" y="2516"/>
              <a:ext cx="105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254" name="Line 1086"/>
            <p:cNvSpPr>
              <a:spLocks noChangeShapeType="1"/>
            </p:cNvSpPr>
            <p:nvPr/>
          </p:nvSpPr>
          <p:spPr bwMode="auto">
            <a:xfrm>
              <a:off x="2714" y="2516"/>
              <a:ext cx="63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255" name="Line 1087"/>
            <p:cNvSpPr>
              <a:spLocks noChangeShapeType="1"/>
            </p:cNvSpPr>
            <p:nvPr/>
          </p:nvSpPr>
          <p:spPr bwMode="auto">
            <a:xfrm>
              <a:off x="2396" y="1568"/>
              <a:ext cx="1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256" name="Line 1088"/>
            <p:cNvSpPr>
              <a:spLocks noChangeShapeType="1"/>
            </p:cNvSpPr>
            <p:nvPr/>
          </p:nvSpPr>
          <p:spPr bwMode="auto">
            <a:xfrm>
              <a:off x="2555" y="1568"/>
              <a:ext cx="3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257" name="Line 1089"/>
            <p:cNvSpPr>
              <a:spLocks noChangeShapeType="1"/>
            </p:cNvSpPr>
            <p:nvPr/>
          </p:nvSpPr>
          <p:spPr bwMode="auto">
            <a:xfrm>
              <a:off x="2634" y="1568"/>
              <a:ext cx="2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258" name="Line 1090"/>
            <p:cNvSpPr>
              <a:spLocks noChangeShapeType="1"/>
            </p:cNvSpPr>
            <p:nvPr/>
          </p:nvSpPr>
          <p:spPr bwMode="auto">
            <a:xfrm>
              <a:off x="2898" y="1568"/>
              <a:ext cx="3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259" name="Line 1091"/>
            <p:cNvSpPr>
              <a:spLocks noChangeShapeType="1"/>
            </p:cNvSpPr>
            <p:nvPr/>
          </p:nvSpPr>
          <p:spPr bwMode="auto">
            <a:xfrm>
              <a:off x="2978" y="1568"/>
              <a:ext cx="1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260" name="Line 1092"/>
            <p:cNvSpPr>
              <a:spLocks noChangeShapeType="1"/>
            </p:cNvSpPr>
            <p:nvPr/>
          </p:nvSpPr>
          <p:spPr bwMode="auto">
            <a:xfrm>
              <a:off x="2777" y="1287"/>
              <a:ext cx="209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261" name="Line 1093"/>
            <p:cNvSpPr>
              <a:spLocks noChangeShapeType="1"/>
            </p:cNvSpPr>
            <p:nvPr/>
          </p:nvSpPr>
          <p:spPr bwMode="auto">
            <a:xfrm>
              <a:off x="2986" y="1287"/>
              <a:ext cx="0" cy="562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262" name="Line 1094"/>
            <p:cNvSpPr>
              <a:spLocks noChangeShapeType="1"/>
            </p:cNvSpPr>
            <p:nvPr/>
          </p:nvSpPr>
          <p:spPr bwMode="auto">
            <a:xfrm flipH="1">
              <a:off x="2777" y="1849"/>
              <a:ext cx="209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64297" name="Group 1129"/>
          <p:cNvGrpSpPr>
            <a:grpSpLocks/>
          </p:cNvGrpSpPr>
          <p:nvPr/>
        </p:nvGrpSpPr>
        <p:grpSpPr bwMode="auto">
          <a:xfrm>
            <a:off x="3767138" y="1268413"/>
            <a:ext cx="1668462" cy="3240087"/>
            <a:chOff x="1882" y="1430"/>
            <a:chExt cx="1051" cy="2041"/>
          </a:xfrm>
        </p:grpSpPr>
        <p:sp>
          <p:nvSpPr>
            <p:cNvPr id="264298" name="Freeform 1130"/>
            <p:cNvSpPr>
              <a:spLocks/>
            </p:cNvSpPr>
            <p:nvPr/>
          </p:nvSpPr>
          <p:spPr bwMode="auto">
            <a:xfrm>
              <a:off x="1882" y="2200"/>
              <a:ext cx="231" cy="1271"/>
            </a:xfrm>
            <a:custGeom>
              <a:avLst/>
              <a:gdLst>
                <a:gd name="T0" fmla="*/ 415 w 415"/>
                <a:gd name="T1" fmla="*/ 2313 h 2313"/>
                <a:gd name="T2" fmla="*/ 0 w 415"/>
                <a:gd name="T3" fmla="*/ 2075 h 2313"/>
                <a:gd name="T4" fmla="*/ 0 w 415"/>
                <a:gd name="T5" fmla="*/ 0 h 2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15" h="2313">
                  <a:moveTo>
                    <a:pt x="415" y="2313"/>
                  </a:moveTo>
                  <a:lnTo>
                    <a:pt x="0" y="2075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299" name="Line 1131"/>
            <p:cNvSpPr>
              <a:spLocks noChangeShapeType="1"/>
            </p:cNvSpPr>
            <p:nvPr/>
          </p:nvSpPr>
          <p:spPr bwMode="auto">
            <a:xfrm flipV="1">
              <a:off x="2933" y="1857"/>
              <a:ext cx="0" cy="114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300" name="Line 1132"/>
            <p:cNvSpPr>
              <a:spLocks noChangeShapeType="1"/>
            </p:cNvSpPr>
            <p:nvPr/>
          </p:nvSpPr>
          <p:spPr bwMode="auto">
            <a:xfrm flipV="1">
              <a:off x="2113" y="2997"/>
              <a:ext cx="820" cy="47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301" name="Line 1133"/>
            <p:cNvSpPr>
              <a:spLocks noChangeShapeType="1"/>
            </p:cNvSpPr>
            <p:nvPr/>
          </p:nvSpPr>
          <p:spPr bwMode="auto">
            <a:xfrm>
              <a:off x="2113" y="2331"/>
              <a:ext cx="0" cy="114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302" name="Freeform 1134"/>
            <p:cNvSpPr>
              <a:spLocks/>
            </p:cNvSpPr>
            <p:nvPr/>
          </p:nvSpPr>
          <p:spPr bwMode="auto">
            <a:xfrm>
              <a:off x="2113" y="1564"/>
              <a:ext cx="820" cy="767"/>
            </a:xfrm>
            <a:custGeom>
              <a:avLst/>
              <a:gdLst>
                <a:gd name="T0" fmla="*/ 1491 w 1491"/>
                <a:gd name="T1" fmla="*/ 509 h 1395"/>
                <a:gd name="T2" fmla="*/ 1489 w 1491"/>
                <a:gd name="T3" fmla="*/ 463 h 1395"/>
                <a:gd name="T4" fmla="*/ 1485 w 1491"/>
                <a:gd name="T5" fmla="*/ 418 h 1395"/>
                <a:gd name="T6" fmla="*/ 1478 w 1491"/>
                <a:gd name="T7" fmla="*/ 376 h 1395"/>
                <a:gd name="T8" fmla="*/ 1469 w 1491"/>
                <a:gd name="T9" fmla="*/ 334 h 1395"/>
                <a:gd name="T10" fmla="*/ 1457 w 1491"/>
                <a:gd name="T11" fmla="*/ 295 h 1395"/>
                <a:gd name="T12" fmla="*/ 1445 w 1491"/>
                <a:gd name="T13" fmla="*/ 258 h 1395"/>
                <a:gd name="T14" fmla="*/ 1429 w 1491"/>
                <a:gd name="T15" fmla="*/ 222 h 1395"/>
                <a:gd name="T16" fmla="*/ 1412 w 1491"/>
                <a:gd name="T17" fmla="*/ 189 h 1395"/>
                <a:gd name="T18" fmla="*/ 1392 w 1491"/>
                <a:gd name="T19" fmla="*/ 160 h 1395"/>
                <a:gd name="T20" fmla="*/ 1370 w 1491"/>
                <a:gd name="T21" fmla="*/ 131 h 1395"/>
                <a:gd name="T22" fmla="*/ 1347 w 1491"/>
                <a:gd name="T23" fmla="*/ 105 h 1395"/>
                <a:gd name="T24" fmla="*/ 1322 w 1491"/>
                <a:gd name="T25" fmla="*/ 83 h 1395"/>
                <a:gd name="T26" fmla="*/ 1294 w 1491"/>
                <a:gd name="T27" fmla="*/ 63 h 1395"/>
                <a:gd name="T28" fmla="*/ 1266 w 1491"/>
                <a:gd name="T29" fmla="*/ 46 h 1395"/>
                <a:gd name="T30" fmla="*/ 1236 w 1491"/>
                <a:gd name="T31" fmla="*/ 31 h 1395"/>
                <a:gd name="T32" fmla="*/ 1204 w 1491"/>
                <a:gd name="T33" fmla="*/ 19 h 1395"/>
                <a:gd name="T34" fmla="*/ 1171 w 1491"/>
                <a:gd name="T35" fmla="*/ 9 h 1395"/>
                <a:gd name="T36" fmla="*/ 1137 w 1491"/>
                <a:gd name="T37" fmla="*/ 3 h 1395"/>
                <a:gd name="T38" fmla="*/ 1101 w 1491"/>
                <a:gd name="T39" fmla="*/ 0 h 1395"/>
                <a:gd name="T40" fmla="*/ 1064 w 1491"/>
                <a:gd name="T41" fmla="*/ 0 h 1395"/>
                <a:gd name="T42" fmla="*/ 1026 w 1491"/>
                <a:gd name="T43" fmla="*/ 3 h 1395"/>
                <a:gd name="T44" fmla="*/ 988 w 1491"/>
                <a:gd name="T45" fmla="*/ 8 h 1395"/>
                <a:gd name="T46" fmla="*/ 948 w 1491"/>
                <a:gd name="T47" fmla="*/ 17 h 1395"/>
                <a:gd name="T48" fmla="*/ 909 w 1491"/>
                <a:gd name="T49" fmla="*/ 29 h 1395"/>
                <a:gd name="T50" fmla="*/ 868 w 1491"/>
                <a:gd name="T51" fmla="*/ 42 h 1395"/>
                <a:gd name="T52" fmla="*/ 828 w 1491"/>
                <a:gd name="T53" fmla="*/ 60 h 1395"/>
                <a:gd name="T54" fmla="*/ 786 w 1491"/>
                <a:gd name="T55" fmla="*/ 79 h 1395"/>
                <a:gd name="T56" fmla="*/ 746 w 1491"/>
                <a:gd name="T57" fmla="*/ 101 h 1395"/>
                <a:gd name="T58" fmla="*/ 704 w 1491"/>
                <a:gd name="T59" fmla="*/ 127 h 1395"/>
                <a:gd name="T60" fmla="*/ 664 w 1491"/>
                <a:gd name="T61" fmla="*/ 154 h 1395"/>
                <a:gd name="T62" fmla="*/ 622 w 1491"/>
                <a:gd name="T63" fmla="*/ 184 h 1395"/>
                <a:gd name="T64" fmla="*/ 583 w 1491"/>
                <a:gd name="T65" fmla="*/ 217 h 1395"/>
                <a:gd name="T66" fmla="*/ 543 w 1491"/>
                <a:gd name="T67" fmla="*/ 251 h 1395"/>
                <a:gd name="T68" fmla="*/ 503 w 1491"/>
                <a:gd name="T69" fmla="*/ 288 h 1395"/>
                <a:gd name="T70" fmla="*/ 465 w 1491"/>
                <a:gd name="T71" fmla="*/ 327 h 1395"/>
                <a:gd name="T72" fmla="*/ 428 w 1491"/>
                <a:gd name="T73" fmla="*/ 368 h 1395"/>
                <a:gd name="T74" fmla="*/ 390 w 1491"/>
                <a:gd name="T75" fmla="*/ 411 h 1395"/>
                <a:gd name="T76" fmla="*/ 355 w 1491"/>
                <a:gd name="T77" fmla="*/ 454 h 1395"/>
                <a:gd name="T78" fmla="*/ 321 w 1491"/>
                <a:gd name="T79" fmla="*/ 500 h 1395"/>
                <a:gd name="T80" fmla="*/ 287 w 1491"/>
                <a:gd name="T81" fmla="*/ 548 h 1395"/>
                <a:gd name="T82" fmla="*/ 256 w 1491"/>
                <a:gd name="T83" fmla="*/ 596 h 1395"/>
                <a:gd name="T84" fmla="*/ 225 w 1491"/>
                <a:gd name="T85" fmla="*/ 646 h 1395"/>
                <a:gd name="T86" fmla="*/ 197 w 1491"/>
                <a:gd name="T87" fmla="*/ 697 h 1395"/>
                <a:gd name="T88" fmla="*/ 170 w 1491"/>
                <a:gd name="T89" fmla="*/ 748 h 1395"/>
                <a:gd name="T90" fmla="*/ 144 w 1491"/>
                <a:gd name="T91" fmla="*/ 800 h 1395"/>
                <a:gd name="T92" fmla="*/ 121 w 1491"/>
                <a:gd name="T93" fmla="*/ 853 h 1395"/>
                <a:gd name="T94" fmla="*/ 100 w 1491"/>
                <a:gd name="T95" fmla="*/ 906 h 1395"/>
                <a:gd name="T96" fmla="*/ 80 w 1491"/>
                <a:gd name="T97" fmla="*/ 959 h 1395"/>
                <a:gd name="T98" fmla="*/ 62 w 1491"/>
                <a:gd name="T99" fmla="*/ 1012 h 1395"/>
                <a:gd name="T100" fmla="*/ 47 w 1491"/>
                <a:gd name="T101" fmla="*/ 1065 h 1395"/>
                <a:gd name="T102" fmla="*/ 34 w 1491"/>
                <a:gd name="T103" fmla="*/ 1118 h 1395"/>
                <a:gd name="T104" fmla="*/ 23 w 1491"/>
                <a:gd name="T105" fmla="*/ 1170 h 1395"/>
                <a:gd name="T106" fmla="*/ 13 w 1491"/>
                <a:gd name="T107" fmla="*/ 1221 h 1395"/>
                <a:gd name="T108" fmla="*/ 7 w 1491"/>
                <a:gd name="T109" fmla="*/ 1272 h 1395"/>
                <a:gd name="T110" fmla="*/ 2 w 1491"/>
                <a:gd name="T111" fmla="*/ 1322 h 1395"/>
                <a:gd name="T112" fmla="*/ 0 w 1491"/>
                <a:gd name="T113" fmla="*/ 1371 h 1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491" h="1395">
                  <a:moveTo>
                    <a:pt x="1491" y="532"/>
                  </a:moveTo>
                  <a:lnTo>
                    <a:pt x="1491" y="509"/>
                  </a:lnTo>
                  <a:lnTo>
                    <a:pt x="1490" y="485"/>
                  </a:lnTo>
                  <a:lnTo>
                    <a:pt x="1489" y="463"/>
                  </a:lnTo>
                  <a:lnTo>
                    <a:pt x="1487" y="441"/>
                  </a:lnTo>
                  <a:lnTo>
                    <a:pt x="1485" y="418"/>
                  </a:lnTo>
                  <a:lnTo>
                    <a:pt x="1482" y="397"/>
                  </a:lnTo>
                  <a:lnTo>
                    <a:pt x="1478" y="376"/>
                  </a:lnTo>
                  <a:lnTo>
                    <a:pt x="1473" y="354"/>
                  </a:lnTo>
                  <a:lnTo>
                    <a:pt x="1469" y="334"/>
                  </a:lnTo>
                  <a:lnTo>
                    <a:pt x="1464" y="314"/>
                  </a:lnTo>
                  <a:lnTo>
                    <a:pt x="1457" y="295"/>
                  </a:lnTo>
                  <a:lnTo>
                    <a:pt x="1451" y="276"/>
                  </a:lnTo>
                  <a:lnTo>
                    <a:pt x="1445" y="258"/>
                  </a:lnTo>
                  <a:lnTo>
                    <a:pt x="1437" y="239"/>
                  </a:lnTo>
                  <a:lnTo>
                    <a:pt x="1429" y="222"/>
                  </a:lnTo>
                  <a:lnTo>
                    <a:pt x="1420" y="205"/>
                  </a:lnTo>
                  <a:lnTo>
                    <a:pt x="1412" y="189"/>
                  </a:lnTo>
                  <a:lnTo>
                    <a:pt x="1402" y="174"/>
                  </a:lnTo>
                  <a:lnTo>
                    <a:pt x="1392" y="160"/>
                  </a:lnTo>
                  <a:lnTo>
                    <a:pt x="1382" y="145"/>
                  </a:lnTo>
                  <a:lnTo>
                    <a:pt x="1370" y="131"/>
                  </a:lnTo>
                  <a:lnTo>
                    <a:pt x="1359" y="118"/>
                  </a:lnTo>
                  <a:lnTo>
                    <a:pt x="1347" y="105"/>
                  </a:lnTo>
                  <a:lnTo>
                    <a:pt x="1335" y="94"/>
                  </a:lnTo>
                  <a:lnTo>
                    <a:pt x="1322" y="83"/>
                  </a:lnTo>
                  <a:lnTo>
                    <a:pt x="1308" y="72"/>
                  </a:lnTo>
                  <a:lnTo>
                    <a:pt x="1294" y="63"/>
                  </a:lnTo>
                  <a:lnTo>
                    <a:pt x="1281" y="53"/>
                  </a:lnTo>
                  <a:lnTo>
                    <a:pt x="1266" y="46"/>
                  </a:lnTo>
                  <a:lnTo>
                    <a:pt x="1251" y="37"/>
                  </a:lnTo>
                  <a:lnTo>
                    <a:pt x="1236" y="31"/>
                  </a:lnTo>
                  <a:lnTo>
                    <a:pt x="1220" y="24"/>
                  </a:lnTo>
                  <a:lnTo>
                    <a:pt x="1204" y="19"/>
                  </a:lnTo>
                  <a:lnTo>
                    <a:pt x="1188" y="14"/>
                  </a:lnTo>
                  <a:lnTo>
                    <a:pt x="1171" y="9"/>
                  </a:lnTo>
                  <a:lnTo>
                    <a:pt x="1154" y="6"/>
                  </a:lnTo>
                  <a:lnTo>
                    <a:pt x="1137" y="3"/>
                  </a:lnTo>
                  <a:lnTo>
                    <a:pt x="1119" y="2"/>
                  </a:lnTo>
                  <a:lnTo>
                    <a:pt x="1101" y="0"/>
                  </a:lnTo>
                  <a:lnTo>
                    <a:pt x="1082" y="0"/>
                  </a:lnTo>
                  <a:lnTo>
                    <a:pt x="1064" y="0"/>
                  </a:lnTo>
                  <a:lnTo>
                    <a:pt x="1045" y="1"/>
                  </a:lnTo>
                  <a:lnTo>
                    <a:pt x="1026" y="3"/>
                  </a:lnTo>
                  <a:lnTo>
                    <a:pt x="1007" y="5"/>
                  </a:lnTo>
                  <a:lnTo>
                    <a:pt x="988" y="8"/>
                  </a:lnTo>
                  <a:lnTo>
                    <a:pt x="969" y="13"/>
                  </a:lnTo>
                  <a:lnTo>
                    <a:pt x="948" y="17"/>
                  </a:lnTo>
                  <a:lnTo>
                    <a:pt x="929" y="22"/>
                  </a:lnTo>
                  <a:lnTo>
                    <a:pt x="909" y="29"/>
                  </a:lnTo>
                  <a:lnTo>
                    <a:pt x="889" y="35"/>
                  </a:lnTo>
                  <a:lnTo>
                    <a:pt x="868" y="42"/>
                  </a:lnTo>
                  <a:lnTo>
                    <a:pt x="848" y="51"/>
                  </a:lnTo>
                  <a:lnTo>
                    <a:pt x="828" y="60"/>
                  </a:lnTo>
                  <a:lnTo>
                    <a:pt x="808" y="69"/>
                  </a:lnTo>
                  <a:lnTo>
                    <a:pt x="786" y="79"/>
                  </a:lnTo>
                  <a:lnTo>
                    <a:pt x="766" y="90"/>
                  </a:lnTo>
                  <a:lnTo>
                    <a:pt x="746" y="101"/>
                  </a:lnTo>
                  <a:lnTo>
                    <a:pt x="725" y="114"/>
                  </a:lnTo>
                  <a:lnTo>
                    <a:pt x="704" y="127"/>
                  </a:lnTo>
                  <a:lnTo>
                    <a:pt x="684" y="140"/>
                  </a:lnTo>
                  <a:lnTo>
                    <a:pt x="664" y="154"/>
                  </a:lnTo>
                  <a:lnTo>
                    <a:pt x="644" y="169"/>
                  </a:lnTo>
                  <a:lnTo>
                    <a:pt x="622" y="184"/>
                  </a:lnTo>
                  <a:lnTo>
                    <a:pt x="602" y="200"/>
                  </a:lnTo>
                  <a:lnTo>
                    <a:pt x="583" y="217"/>
                  </a:lnTo>
                  <a:lnTo>
                    <a:pt x="563" y="234"/>
                  </a:lnTo>
                  <a:lnTo>
                    <a:pt x="543" y="251"/>
                  </a:lnTo>
                  <a:lnTo>
                    <a:pt x="523" y="269"/>
                  </a:lnTo>
                  <a:lnTo>
                    <a:pt x="503" y="288"/>
                  </a:lnTo>
                  <a:lnTo>
                    <a:pt x="484" y="308"/>
                  </a:lnTo>
                  <a:lnTo>
                    <a:pt x="465" y="327"/>
                  </a:lnTo>
                  <a:lnTo>
                    <a:pt x="446" y="347"/>
                  </a:lnTo>
                  <a:lnTo>
                    <a:pt x="428" y="368"/>
                  </a:lnTo>
                  <a:lnTo>
                    <a:pt x="408" y="390"/>
                  </a:lnTo>
                  <a:lnTo>
                    <a:pt x="390" y="411"/>
                  </a:lnTo>
                  <a:lnTo>
                    <a:pt x="372" y="432"/>
                  </a:lnTo>
                  <a:lnTo>
                    <a:pt x="355" y="454"/>
                  </a:lnTo>
                  <a:lnTo>
                    <a:pt x="338" y="478"/>
                  </a:lnTo>
                  <a:lnTo>
                    <a:pt x="321" y="500"/>
                  </a:lnTo>
                  <a:lnTo>
                    <a:pt x="304" y="525"/>
                  </a:lnTo>
                  <a:lnTo>
                    <a:pt x="287" y="548"/>
                  </a:lnTo>
                  <a:lnTo>
                    <a:pt x="271" y="573"/>
                  </a:lnTo>
                  <a:lnTo>
                    <a:pt x="256" y="596"/>
                  </a:lnTo>
                  <a:lnTo>
                    <a:pt x="240" y="622"/>
                  </a:lnTo>
                  <a:lnTo>
                    <a:pt x="225" y="646"/>
                  </a:lnTo>
                  <a:lnTo>
                    <a:pt x="211" y="672"/>
                  </a:lnTo>
                  <a:lnTo>
                    <a:pt x="197" y="697"/>
                  </a:lnTo>
                  <a:lnTo>
                    <a:pt x="183" y="723"/>
                  </a:lnTo>
                  <a:lnTo>
                    <a:pt x="170" y="748"/>
                  </a:lnTo>
                  <a:lnTo>
                    <a:pt x="157" y="774"/>
                  </a:lnTo>
                  <a:lnTo>
                    <a:pt x="144" y="800"/>
                  </a:lnTo>
                  <a:lnTo>
                    <a:pt x="133" y="826"/>
                  </a:lnTo>
                  <a:lnTo>
                    <a:pt x="121" y="853"/>
                  </a:lnTo>
                  <a:lnTo>
                    <a:pt x="110" y="879"/>
                  </a:lnTo>
                  <a:lnTo>
                    <a:pt x="100" y="906"/>
                  </a:lnTo>
                  <a:lnTo>
                    <a:pt x="90" y="933"/>
                  </a:lnTo>
                  <a:lnTo>
                    <a:pt x="80" y="959"/>
                  </a:lnTo>
                  <a:lnTo>
                    <a:pt x="71" y="986"/>
                  </a:lnTo>
                  <a:lnTo>
                    <a:pt x="62" y="1012"/>
                  </a:lnTo>
                  <a:lnTo>
                    <a:pt x="55" y="1039"/>
                  </a:lnTo>
                  <a:lnTo>
                    <a:pt x="47" y="1065"/>
                  </a:lnTo>
                  <a:lnTo>
                    <a:pt x="40" y="1091"/>
                  </a:lnTo>
                  <a:lnTo>
                    <a:pt x="34" y="1118"/>
                  </a:lnTo>
                  <a:lnTo>
                    <a:pt x="28" y="1143"/>
                  </a:lnTo>
                  <a:lnTo>
                    <a:pt x="23" y="1170"/>
                  </a:lnTo>
                  <a:lnTo>
                    <a:pt x="18" y="1195"/>
                  </a:lnTo>
                  <a:lnTo>
                    <a:pt x="13" y="1221"/>
                  </a:lnTo>
                  <a:lnTo>
                    <a:pt x="10" y="1247"/>
                  </a:lnTo>
                  <a:lnTo>
                    <a:pt x="7" y="1272"/>
                  </a:lnTo>
                  <a:lnTo>
                    <a:pt x="4" y="1297"/>
                  </a:lnTo>
                  <a:lnTo>
                    <a:pt x="2" y="1322"/>
                  </a:lnTo>
                  <a:lnTo>
                    <a:pt x="1" y="1347"/>
                  </a:lnTo>
                  <a:lnTo>
                    <a:pt x="0" y="1371"/>
                  </a:lnTo>
                  <a:lnTo>
                    <a:pt x="0" y="139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303" name="Freeform 1135"/>
            <p:cNvSpPr>
              <a:spLocks/>
            </p:cNvSpPr>
            <p:nvPr/>
          </p:nvSpPr>
          <p:spPr bwMode="auto">
            <a:xfrm>
              <a:off x="1882" y="1430"/>
              <a:ext cx="701" cy="770"/>
            </a:xfrm>
            <a:custGeom>
              <a:avLst/>
              <a:gdLst>
                <a:gd name="T0" fmla="*/ 1259 w 1274"/>
                <a:gd name="T1" fmla="*/ 42 h 1395"/>
                <a:gd name="T2" fmla="*/ 1229 w 1274"/>
                <a:gd name="T3" fmla="*/ 28 h 1395"/>
                <a:gd name="T4" fmla="*/ 1197 w 1274"/>
                <a:gd name="T5" fmla="*/ 16 h 1395"/>
                <a:gd name="T6" fmla="*/ 1163 w 1274"/>
                <a:gd name="T7" fmla="*/ 9 h 1395"/>
                <a:gd name="T8" fmla="*/ 1129 w 1274"/>
                <a:gd name="T9" fmla="*/ 4 h 1395"/>
                <a:gd name="T10" fmla="*/ 1094 w 1274"/>
                <a:gd name="T11" fmla="*/ 0 h 1395"/>
                <a:gd name="T12" fmla="*/ 1057 w 1274"/>
                <a:gd name="T13" fmla="*/ 1 h 1395"/>
                <a:gd name="T14" fmla="*/ 1019 w 1274"/>
                <a:gd name="T15" fmla="*/ 5 h 1395"/>
                <a:gd name="T16" fmla="*/ 981 w 1274"/>
                <a:gd name="T17" fmla="*/ 10 h 1395"/>
                <a:gd name="T18" fmla="*/ 942 w 1274"/>
                <a:gd name="T19" fmla="*/ 20 h 1395"/>
                <a:gd name="T20" fmla="*/ 902 w 1274"/>
                <a:gd name="T21" fmla="*/ 31 h 1395"/>
                <a:gd name="T22" fmla="*/ 862 w 1274"/>
                <a:gd name="T23" fmla="*/ 46 h 1395"/>
                <a:gd name="T24" fmla="*/ 821 w 1274"/>
                <a:gd name="T25" fmla="*/ 63 h 1395"/>
                <a:gd name="T26" fmla="*/ 780 w 1274"/>
                <a:gd name="T27" fmla="*/ 83 h 1395"/>
                <a:gd name="T28" fmla="*/ 739 w 1274"/>
                <a:gd name="T29" fmla="*/ 106 h 1395"/>
                <a:gd name="T30" fmla="*/ 699 w 1274"/>
                <a:gd name="T31" fmla="*/ 131 h 1395"/>
                <a:gd name="T32" fmla="*/ 658 w 1274"/>
                <a:gd name="T33" fmla="*/ 159 h 1395"/>
                <a:gd name="T34" fmla="*/ 618 w 1274"/>
                <a:gd name="T35" fmla="*/ 190 h 1395"/>
                <a:gd name="T36" fmla="*/ 577 w 1274"/>
                <a:gd name="T37" fmla="*/ 222 h 1395"/>
                <a:gd name="T38" fmla="*/ 538 w 1274"/>
                <a:gd name="T39" fmla="*/ 257 h 1395"/>
                <a:gd name="T40" fmla="*/ 499 w 1274"/>
                <a:gd name="T41" fmla="*/ 294 h 1395"/>
                <a:gd name="T42" fmla="*/ 460 w 1274"/>
                <a:gd name="T43" fmla="*/ 333 h 1395"/>
                <a:gd name="T44" fmla="*/ 423 w 1274"/>
                <a:gd name="T45" fmla="*/ 373 h 1395"/>
                <a:gd name="T46" fmla="*/ 387 w 1274"/>
                <a:gd name="T47" fmla="*/ 416 h 1395"/>
                <a:gd name="T48" fmla="*/ 352 w 1274"/>
                <a:gd name="T49" fmla="*/ 460 h 1395"/>
                <a:gd name="T50" fmla="*/ 318 w 1274"/>
                <a:gd name="T51" fmla="*/ 506 h 1395"/>
                <a:gd name="T52" fmla="*/ 285 w 1274"/>
                <a:gd name="T53" fmla="*/ 553 h 1395"/>
                <a:gd name="T54" fmla="*/ 254 w 1274"/>
                <a:gd name="T55" fmla="*/ 602 h 1395"/>
                <a:gd name="T56" fmla="*/ 224 w 1274"/>
                <a:gd name="T57" fmla="*/ 651 h 1395"/>
                <a:gd name="T58" fmla="*/ 195 w 1274"/>
                <a:gd name="T59" fmla="*/ 701 h 1395"/>
                <a:gd name="T60" fmla="*/ 169 w 1274"/>
                <a:gd name="T61" fmla="*/ 753 h 1395"/>
                <a:gd name="T62" fmla="*/ 143 w 1274"/>
                <a:gd name="T63" fmla="*/ 804 h 1395"/>
                <a:gd name="T64" fmla="*/ 121 w 1274"/>
                <a:gd name="T65" fmla="*/ 856 h 1395"/>
                <a:gd name="T66" fmla="*/ 99 w 1274"/>
                <a:gd name="T67" fmla="*/ 910 h 1395"/>
                <a:gd name="T68" fmla="*/ 79 w 1274"/>
                <a:gd name="T69" fmla="*/ 962 h 1395"/>
                <a:gd name="T70" fmla="*/ 62 w 1274"/>
                <a:gd name="T71" fmla="*/ 1015 h 1395"/>
                <a:gd name="T72" fmla="*/ 47 w 1274"/>
                <a:gd name="T73" fmla="*/ 1067 h 1395"/>
                <a:gd name="T74" fmla="*/ 33 w 1274"/>
                <a:gd name="T75" fmla="*/ 1119 h 1395"/>
                <a:gd name="T76" fmla="*/ 23 w 1274"/>
                <a:gd name="T77" fmla="*/ 1171 h 1395"/>
                <a:gd name="T78" fmla="*/ 14 w 1274"/>
                <a:gd name="T79" fmla="*/ 1223 h 1395"/>
                <a:gd name="T80" fmla="*/ 7 w 1274"/>
                <a:gd name="T81" fmla="*/ 1274 h 1395"/>
                <a:gd name="T82" fmla="*/ 2 w 1274"/>
                <a:gd name="T83" fmla="*/ 1323 h 1395"/>
                <a:gd name="T84" fmla="*/ 0 w 1274"/>
                <a:gd name="T85" fmla="*/ 1372 h 1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74" h="1395">
                  <a:moveTo>
                    <a:pt x="1274" y="49"/>
                  </a:moveTo>
                  <a:lnTo>
                    <a:pt x="1259" y="42"/>
                  </a:lnTo>
                  <a:lnTo>
                    <a:pt x="1244" y="34"/>
                  </a:lnTo>
                  <a:lnTo>
                    <a:pt x="1229" y="28"/>
                  </a:lnTo>
                  <a:lnTo>
                    <a:pt x="1213" y="22"/>
                  </a:lnTo>
                  <a:lnTo>
                    <a:pt x="1197" y="16"/>
                  </a:lnTo>
                  <a:lnTo>
                    <a:pt x="1180" y="12"/>
                  </a:lnTo>
                  <a:lnTo>
                    <a:pt x="1163" y="9"/>
                  </a:lnTo>
                  <a:lnTo>
                    <a:pt x="1146" y="6"/>
                  </a:lnTo>
                  <a:lnTo>
                    <a:pt x="1129" y="4"/>
                  </a:lnTo>
                  <a:lnTo>
                    <a:pt x="1111" y="1"/>
                  </a:lnTo>
                  <a:lnTo>
                    <a:pt x="1094" y="0"/>
                  </a:lnTo>
                  <a:lnTo>
                    <a:pt x="1075" y="0"/>
                  </a:lnTo>
                  <a:lnTo>
                    <a:pt x="1057" y="1"/>
                  </a:lnTo>
                  <a:lnTo>
                    <a:pt x="1039" y="2"/>
                  </a:lnTo>
                  <a:lnTo>
                    <a:pt x="1019" y="5"/>
                  </a:lnTo>
                  <a:lnTo>
                    <a:pt x="1000" y="7"/>
                  </a:lnTo>
                  <a:lnTo>
                    <a:pt x="981" y="10"/>
                  </a:lnTo>
                  <a:lnTo>
                    <a:pt x="961" y="14"/>
                  </a:lnTo>
                  <a:lnTo>
                    <a:pt x="942" y="20"/>
                  </a:lnTo>
                  <a:lnTo>
                    <a:pt x="921" y="25"/>
                  </a:lnTo>
                  <a:lnTo>
                    <a:pt x="902" y="31"/>
                  </a:lnTo>
                  <a:lnTo>
                    <a:pt x="882" y="39"/>
                  </a:lnTo>
                  <a:lnTo>
                    <a:pt x="862" y="46"/>
                  </a:lnTo>
                  <a:lnTo>
                    <a:pt x="842" y="55"/>
                  </a:lnTo>
                  <a:lnTo>
                    <a:pt x="821" y="63"/>
                  </a:lnTo>
                  <a:lnTo>
                    <a:pt x="801" y="73"/>
                  </a:lnTo>
                  <a:lnTo>
                    <a:pt x="780" y="83"/>
                  </a:lnTo>
                  <a:lnTo>
                    <a:pt x="760" y="94"/>
                  </a:lnTo>
                  <a:lnTo>
                    <a:pt x="739" y="106"/>
                  </a:lnTo>
                  <a:lnTo>
                    <a:pt x="719" y="119"/>
                  </a:lnTo>
                  <a:lnTo>
                    <a:pt x="699" y="131"/>
                  </a:lnTo>
                  <a:lnTo>
                    <a:pt x="679" y="145"/>
                  </a:lnTo>
                  <a:lnTo>
                    <a:pt x="658" y="159"/>
                  </a:lnTo>
                  <a:lnTo>
                    <a:pt x="637" y="174"/>
                  </a:lnTo>
                  <a:lnTo>
                    <a:pt x="618" y="190"/>
                  </a:lnTo>
                  <a:lnTo>
                    <a:pt x="598" y="206"/>
                  </a:lnTo>
                  <a:lnTo>
                    <a:pt x="577" y="222"/>
                  </a:lnTo>
                  <a:lnTo>
                    <a:pt x="557" y="239"/>
                  </a:lnTo>
                  <a:lnTo>
                    <a:pt x="538" y="257"/>
                  </a:lnTo>
                  <a:lnTo>
                    <a:pt x="518" y="275"/>
                  </a:lnTo>
                  <a:lnTo>
                    <a:pt x="499" y="294"/>
                  </a:lnTo>
                  <a:lnTo>
                    <a:pt x="480" y="313"/>
                  </a:lnTo>
                  <a:lnTo>
                    <a:pt x="460" y="333"/>
                  </a:lnTo>
                  <a:lnTo>
                    <a:pt x="442" y="353"/>
                  </a:lnTo>
                  <a:lnTo>
                    <a:pt x="423" y="373"/>
                  </a:lnTo>
                  <a:lnTo>
                    <a:pt x="405" y="394"/>
                  </a:lnTo>
                  <a:lnTo>
                    <a:pt x="387" y="416"/>
                  </a:lnTo>
                  <a:lnTo>
                    <a:pt x="369" y="438"/>
                  </a:lnTo>
                  <a:lnTo>
                    <a:pt x="352" y="460"/>
                  </a:lnTo>
                  <a:lnTo>
                    <a:pt x="335" y="483"/>
                  </a:lnTo>
                  <a:lnTo>
                    <a:pt x="318" y="506"/>
                  </a:lnTo>
                  <a:lnTo>
                    <a:pt x="301" y="529"/>
                  </a:lnTo>
                  <a:lnTo>
                    <a:pt x="285" y="553"/>
                  </a:lnTo>
                  <a:lnTo>
                    <a:pt x="269" y="577"/>
                  </a:lnTo>
                  <a:lnTo>
                    <a:pt x="254" y="602"/>
                  </a:lnTo>
                  <a:lnTo>
                    <a:pt x="238" y="626"/>
                  </a:lnTo>
                  <a:lnTo>
                    <a:pt x="224" y="651"/>
                  </a:lnTo>
                  <a:lnTo>
                    <a:pt x="209" y="676"/>
                  </a:lnTo>
                  <a:lnTo>
                    <a:pt x="195" y="701"/>
                  </a:lnTo>
                  <a:lnTo>
                    <a:pt x="181" y="726"/>
                  </a:lnTo>
                  <a:lnTo>
                    <a:pt x="169" y="753"/>
                  </a:lnTo>
                  <a:lnTo>
                    <a:pt x="156" y="779"/>
                  </a:lnTo>
                  <a:lnTo>
                    <a:pt x="143" y="804"/>
                  </a:lnTo>
                  <a:lnTo>
                    <a:pt x="131" y="831"/>
                  </a:lnTo>
                  <a:lnTo>
                    <a:pt x="121" y="856"/>
                  </a:lnTo>
                  <a:lnTo>
                    <a:pt x="109" y="883"/>
                  </a:lnTo>
                  <a:lnTo>
                    <a:pt x="99" y="910"/>
                  </a:lnTo>
                  <a:lnTo>
                    <a:pt x="89" y="936"/>
                  </a:lnTo>
                  <a:lnTo>
                    <a:pt x="79" y="962"/>
                  </a:lnTo>
                  <a:lnTo>
                    <a:pt x="71" y="988"/>
                  </a:lnTo>
                  <a:lnTo>
                    <a:pt x="62" y="1015"/>
                  </a:lnTo>
                  <a:lnTo>
                    <a:pt x="55" y="1042"/>
                  </a:lnTo>
                  <a:lnTo>
                    <a:pt x="47" y="1067"/>
                  </a:lnTo>
                  <a:lnTo>
                    <a:pt x="40" y="1094"/>
                  </a:lnTo>
                  <a:lnTo>
                    <a:pt x="33" y="1119"/>
                  </a:lnTo>
                  <a:lnTo>
                    <a:pt x="28" y="1146"/>
                  </a:lnTo>
                  <a:lnTo>
                    <a:pt x="23" y="1171"/>
                  </a:lnTo>
                  <a:lnTo>
                    <a:pt x="18" y="1197"/>
                  </a:lnTo>
                  <a:lnTo>
                    <a:pt x="14" y="1223"/>
                  </a:lnTo>
                  <a:lnTo>
                    <a:pt x="10" y="1248"/>
                  </a:lnTo>
                  <a:lnTo>
                    <a:pt x="7" y="1274"/>
                  </a:lnTo>
                  <a:lnTo>
                    <a:pt x="5" y="1298"/>
                  </a:lnTo>
                  <a:lnTo>
                    <a:pt x="2" y="1323"/>
                  </a:lnTo>
                  <a:lnTo>
                    <a:pt x="1" y="1347"/>
                  </a:lnTo>
                  <a:lnTo>
                    <a:pt x="0" y="1372"/>
                  </a:lnTo>
                  <a:lnTo>
                    <a:pt x="0" y="139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304" name="Freeform 1136"/>
            <p:cNvSpPr>
              <a:spLocks/>
            </p:cNvSpPr>
            <p:nvPr/>
          </p:nvSpPr>
          <p:spPr bwMode="auto">
            <a:xfrm>
              <a:off x="2294" y="1799"/>
              <a:ext cx="455" cy="590"/>
            </a:xfrm>
            <a:custGeom>
              <a:avLst/>
              <a:gdLst>
                <a:gd name="T0" fmla="*/ 684 w 828"/>
                <a:gd name="T1" fmla="*/ 17 h 1071"/>
                <a:gd name="T2" fmla="*/ 648 w 828"/>
                <a:gd name="T3" fmla="*/ 5 h 1071"/>
                <a:gd name="T4" fmla="*/ 609 w 828"/>
                <a:gd name="T5" fmla="*/ 0 h 1071"/>
                <a:gd name="T6" fmla="*/ 567 w 828"/>
                <a:gd name="T7" fmla="*/ 2 h 1071"/>
                <a:gd name="T8" fmla="*/ 524 w 828"/>
                <a:gd name="T9" fmla="*/ 11 h 1071"/>
                <a:gd name="T10" fmla="*/ 479 w 828"/>
                <a:gd name="T11" fmla="*/ 25 h 1071"/>
                <a:gd name="T12" fmla="*/ 433 w 828"/>
                <a:gd name="T13" fmla="*/ 46 h 1071"/>
                <a:gd name="T14" fmla="*/ 387 w 828"/>
                <a:gd name="T15" fmla="*/ 73 h 1071"/>
                <a:gd name="T16" fmla="*/ 342 w 828"/>
                <a:gd name="T17" fmla="*/ 106 h 1071"/>
                <a:gd name="T18" fmla="*/ 297 w 828"/>
                <a:gd name="T19" fmla="*/ 144 h 1071"/>
                <a:gd name="T20" fmla="*/ 253 w 828"/>
                <a:gd name="T21" fmla="*/ 186 h 1071"/>
                <a:gd name="T22" fmla="*/ 212 w 828"/>
                <a:gd name="T23" fmla="*/ 234 h 1071"/>
                <a:gd name="T24" fmla="*/ 173 w 828"/>
                <a:gd name="T25" fmla="*/ 284 h 1071"/>
                <a:gd name="T26" fmla="*/ 137 w 828"/>
                <a:gd name="T27" fmla="*/ 338 h 1071"/>
                <a:gd name="T28" fmla="*/ 105 w 828"/>
                <a:gd name="T29" fmla="*/ 395 h 1071"/>
                <a:gd name="T30" fmla="*/ 76 w 828"/>
                <a:gd name="T31" fmla="*/ 452 h 1071"/>
                <a:gd name="T32" fmla="*/ 52 w 828"/>
                <a:gd name="T33" fmla="*/ 512 h 1071"/>
                <a:gd name="T34" fmla="*/ 32 w 828"/>
                <a:gd name="T35" fmla="*/ 571 h 1071"/>
                <a:gd name="T36" fmla="*/ 16 w 828"/>
                <a:gd name="T37" fmla="*/ 630 h 1071"/>
                <a:gd name="T38" fmla="*/ 5 w 828"/>
                <a:gd name="T39" fmla="*/ 688 h 1071"/>
                <a:gd name="T40" fmla="*/ 0 w 828"/>
                <a:gd name="T41" fmla="*/ 744 h 1071"/>
                <a:gd name="T42" fmla="*/ 0 w 828"/>
                <a:gd name="T43" fmla="*/ 797 h 1071"/>
                <a:gd name="T44" fmla="*/ 4 w 828"/>
                <a:gd name="T45" fmla="*/ 847 h 1071"/>
                <a:gd name="T46" fmla="*/ 14 w 828"/>
                <a:gd name="T47" fmla="*/ 893 h 1071"/>
                <a:gd name="T48" fmla="*/ 29 w 828"/>
                <a:gd name="T49" fmla="*/ 935 h 1071"/>
                <a:gd name="T50" fmla="*/ 48 w 828"/>
                <a:gd name="T51" fmla="*/ 972 h 1071"/>
                <a:gd name="T52" fmla="*/ 72 w 828"/>
                <a:gd name="T53" fmla="*/ 1004 h 1071"/>
                <a:gd name="T54" fmla="*/ 100 w 828"/>
                <a:gd name="T55" fmla="*/ 1029 h 1071"/>
                <a:gd name="T56" fmla="*/ 132 w 828"/>
                <a:gd name="T57" fmla="*/ 1050 h 1071"/>
                <a:gd name="T58" fmla="*/ 167 w 828"/>
                <a:gd name="T59" fmla="*/ 1062 h 1071"/>
                <a:gd name="T60" fmla="*/ 205 w 828"/>
                <a:gd name="T61" fmla="*/ 1070 h 1071"/>
                <a:gd name="T62" fmla="*/ 247 w 828"/>
                <a:gd name="T63" fmla="*/ 1070 h 1071"/>
                <a:gd name="T64" fmla="*/ 289 w 828"/>
                <a:gd name="T65" fmla="*/ 1065 h 1071"/>
                <a:gd name="T66" fmla="*/ 334 w 828"/>
                <a:gd name="T67" fmla="*/ 1052 h 1071"/>
                <a:gd name="T68" fmla="*/ 379 w 828"/>
                <a:gd name="T69" fmla="*/ 1033 h 1071"/>
                <a:gd name="T70" fmla="*/ 426 w 828"/>
                <a:gd name="T71" fmla="*/ 1008 h 1071"/>
                <a:gd name="T72" fmla="*/ 472 w 828"/>
                <a:gd name="T73" fmla="*/ 977 h 1071"/>
                <a:gd name="T74" fmla="*/ 516 w 828"/>
                <a:gd name="T75" fmla="*/ 940 h 1071"/>
                <a:gd name="T76" fmla="*/ 560 w 828"/>
                <a:gd name="T77" fmla="*/ 899 h 1071"/>
                <a:gd name="T78" fmla="*/ 601 w 828"/>
                <a:gd name="T79" fmla="*/ 854 h 1071"/>
                <a:gd name="T80" fmla="*/ 642 w 828"/>
                <a:gd name="T81" fmla="*/ 804 h 1071"/>
                <a:gd name="T82" fmla="*/ 678 w 828"/>
                <a:gd name="T83" fmla="*/ 752 h 1071"/>
                <a:gd name="T84" fmla="*/ 712 w 828"/>
                <a:gd name="T85" fmla="*/ 695 h 1071"/>
                <a:gd name="T86" fmla="*/ 742 w 828"/>
                <a:gd name="T87" fmla="*/ 638 h 1071"/>
                <a:gd name="T88" fmla="*/ 769 w 828"/>
                <a:gd name="T89" fmla="*/ 579 h 1071"/>
                <a:gd name="T90" fmla="*/ 790 w 828"/>
                <a:gd name="T91" fmla="*/ 519 h 1071"/>
                <a:gd name="T92" fmla="*/ 807 w 828"/>
                <a:gd name="T93" fmla="*/ 461 h 1071"/>
                <a:gd name="T94" fmla="*/ 819 w 828"/>
                <a:gd name="T95" fmla="*/ 402 h 1071"/>
                <a:gd name="T96" fmla="*/ 826 w 828"/>
                <a:gd name="T97" fmla="*/ 346 h 1071"/>
                <a:gd name="T98" fmla="*/ 828 w 828"/>
                <a:gd name="T99" fmla="*/ 292 h 1071"/>
                <a:gd name="T100" fmla="*/ 825 w 828"/>
                <a:gd name="T101" fmla="*/ 240 h 1071"/>
                <a:gd name="T102" fmla="*/ 818 w 828"/>
                <a:gd name="T103" fmla="*/ 193 h 1071"/>
                <a:gd name="T104" fmla="*/ 804 w 828"/>
                <a:gd name="T105" fmla="*/ 149 h 1071"/>
                <a:gd name="T106" fmla="*/ 787 w 828"/>
                <a:gd name="T107" fmla="*/ 111 h 1071"/>
                <a:gd name="T108" fmla="*/ 764 w 828"/>
                <a:gd name="T109" fmla="*/ 78 h 1071"/>
                <a:gd name="T110" fmla="*/ 738 w 828"/>
                <a:gd name="T111" fmla="*/ 50 h 1071"/>
                <a:gd name="T112" fmla="*/ 707 w 828"/>
                <a:gd name="T113" fmla="*/ 28 h 10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28" h="1071">
                  <a:moveTo>
                    <a:pt x="707" y="28"/>
                  </a:moveTo>
                  <a:lnTo>
                    <a:pt x="696" y="21"/>
                  </a:lnTo>
                  <a:lnTo>
                    <a:pt x="684" y="17"/>
                  </a:lnTo>
                  <a:lnTo>
                    <a:pt x="673" y="12"/>
                  </a:lnTo>
                  <a:lnTo>
                    <a:pt x="660" y="8"/>
                  </a:lnTo>
                  <a:lnTo>
                    <a:pt x="648" y="5"/>
                  </a:lnTo>
                  <a:lnTo>
                    <a:pt x="635" y="3"/>
                  </a:lnTo>
                  <a:lnTo>
                    <a:pt x="622" y="1"/>
                  </a:lnTo>
                  <a:lnTo>
                    <a:pt x="609" y="0"/>
                  </a:lnTo>
                  <a:lnTo>
                    <a:pt x="595" y="0"/>
                  </a:lnTo>
                  <a:lnTo>
                    <a:pt x="581" y="1"/>
                  </a:lnTo>
                  <a:lnTo>
                    <a:pt x="567" y="2"/>
                  </a:lnTo>
                  <a:lnTo>
                    <a:pt x="552" y="4"/>
                  </a:lnTo>
                  <a:lnTo>
                    <a:pt x="539" y="7"/>
                  </a:lnTo>
                  <a:lnTo>
                    <a:pt x="524" y="11"/>
                  </a:lnTo>
                  <a:lnTo>
                    <a:pt x="509" y="15"/>
                  </a:lnTo>
                  <a:lnTo>
                    <a:pt x="494" y="19"/>
                  </a:lnTo>
                  <a:lnTo>
                    <a:pt x="479" y="25"/>
                  </a:lnTo>
                  <a:lnTo>
                    <a:pt x="463" y="32"/>
                  </a:lnTo>
                  <a:lnTo>
                    <a:pt x="448" y="38"/>
                  </a:lnTo>
                  <a:lnTo>
                    <a:pt x="433" y="46"/>
                  </a:lnTo>
                  <a:lnTo>
                    <a:pt x="417" y="54"/>
                  </a:lnTo>
                  <a:lnTo>
                    <a:pt x="402" y="64"/>
                  </a:lnTo>
                  <a:lnTo>
                    <a:pt x="387" y="73"/>
                  </a:lnTo>
                  <a:lnTo>
                    <a:pt x="371" y="83"/>
                  </a:lnTo>
                  <a:lnTo>
                    <a:pt x="357" y="95"/>
                  </a:lnTo>
                  <a:lnTo>
                    <a:pt x="342" y="106"/>
                  </a:lnTo>
                  <a:lnTo>
                    <a:pt x="327" y="118"/>
                  </a:lnTo>
                  <a:lnTo>
                    <a:pt x="312" y="131"/>
                  </a:lnTo>
                  <a:lnTo>
                    <a:pt x="297" y="144"/>
                  </a:lnTo>
                  <a:lnTo>
                    <a:pt x="282" y="157"/>
                  </a:lnTo>
                  <a:lnTo>
                    <a:pt x="267" y="172"/>
                  </a:lnTo>
                  <a:lnTo>
                    <a:pt x="253" y="186"/>
                  </a:lnTo>
                  <a:lnTo>
                    <a:pt x="239" y="202"/>
                  </a:lnTo>
                  <a:lnTo>
                    <a:pt x="226" y="217"/>
                  </a:lnTo>
                  <a:lnTo>
                    <a:pt x="212" y="234"/>
                  </a:lnTo>
                  <a:lnTo>
                    <a:pt x="199" y="250"/>
                  </a:lnTo>
                  <a:lnTo>
                    <a:pt x="186" y="267"/>
                  </a:lnTo>
                  <a:lnTo>
                    <a:pt x="173" y="284"/>
                  </a:lnTo>
                  <a:lnTo>
                    <a:pt x="161" y="302"/>
                  </a:lnTo>
                  <a:lnTo>
                    <a:pt x="149" y="320"/>
                  </a:lnTo>
                  <a:lnTo>
                    <a:pt x="137" y="338"/>
                  </a:lnTo>
                  <a:lnTo>
                    <a:pt x="127" y="357"/>
                  </a:lnTo>
                  <a:lnTo>
                    <a:pt x="115" y="376"/>
                  </a:lnTo>
                  <a:lnTo>
                    <a:pt x="105" y="395"/>
                  </a:lnTo>
                  <a:lnTo>
                    <a:pt x="95" y="414"/>
                  </a:lnTo>
                  <a:lnTo>
                    <a:pt x="85" y="433"/>
                  </a:lnTo>
                  <a:lnTo>
                    <a:pt x="76" y="452"/>
                  </a:lnTo>
                  <a:lnTo>
                    <a:pt x="68" y="473"/>
                  </a:lnTo>
                  <a:lnTo>
                    <a:pt x="59" y="492"/>
                  </a:lnTo>
                  <a:lnTo>
                    <a:pt x="52" y="512"/>
                  </a:lnTo>
                  <a:lnTo>
                    <a:pt x="45" y="531"/>
                  </a:lnTo>
                  <a:lnTo>
                    <a:pt x="38" y="551"/>
                  </a:lnTo>
                  <a:lnTo>
                    <a:pt x="32" y="571"/>
                  </a:lnTo>
                  <a:lnTo>
                    <a:pt x="25" y="591"/>
                  </a:lnTo>
                  <a:lnTo>
                    <a:pt x="21" y="610"/>
                  </a:lnTo>
                  <a:lnTo>
                    <a:pt x="16" y="630"/>
                  </a:lnTo>
                  <a:lnTo>
                    <a:pt x="13" y="649"/>
                  </a:lnTo>
                  <a:lnTo>
                    <a:pt x="8" y="668"/>
                  </a:lnTo>
                  <a:lnTo>
                    <a:pt x="5" y="688"/>
                  </a:lnTo>
                  <a:lnTo>
                    <a:pt x="3" y="707"/>
                  </a:lnTo>
                  <a:lnTo>
                    <a:pt x="2" y="725"/>
                  </a:lnTo>
                  <a:lnTo>
                    <a:pt x="0" y="744"/>
                  </a:lnTo>
                  <a:lnTo>
                    <a:pt x="0" y="761"/>
                  </a:lnTo>
                  <a:lnTo>
                    <a:pt x="0" y="779"/>
                  </a:lnTo>
                  <a:lnTo>
                    <a:pt x="0" y="797"/>
                  </a:lnTo>
                  <a:lnTo>
                    <a:pt x="1" y="814"/>
                  </a:lnTo>
                  <a:lnTo>
                    <a:pt x="2" y="830"/>
                  </a:lnTo>
                  <a:lnTo>
                    <a:pt x="4" y="847"/>
                  </a:lnTo>
                  <a:lnTo>
                    <a:pt x="7" y="863"/>
                  </a:lnTo>
                  <a:lnTo>
                    <a:pt x="10" y="878"/>
                  </a:lnTo>
                  <a:lnTo>
                    <a:pt x="14" y="893"/>
                  </a:lnTo>
                  <a:lnTo>
                    <a:pt x="18" y="908"/>
                  </a:lnTo>
                  <a:lnTo>
                    <a:pt x="23" y="922"/>
                  </a:lnTo>
                  <a:lnTo>
                    <a:pt x="29" y="935"/>
                  </a:lnTo>
                  <a:lnTo>
                    <a:pt x="35" y="948"/>
                  </a:lnTo>
                  <a:lnTo>
                    <a:pt x="41" y="960"/>
                  </a:lnTo>
                  <a:lnTo>
                    <a:pt x="48" y="972"/>
                  </a:lnTo>
                  <a:lnTo>
                    <a:pt x="55" y="984"/>
                  </a:lnTo>
                  <a:lnTo>
                    <a:pt x="64" y="994"/>
                  </a:lnTo>
                  <a:lnTo>
                    <a:pt x="72" y="1004"/>
                  </a:lnTo>
                  <a:lnTo>
                    <a:pt x="81" y="1013"/>
                  </a:lnTo>
                  <a:lnTo>
                    <a:pt x="90" y="1022"/>
                  </a:lnTo>
                  <a:lnTo>
                    <a:pt x="100" y="1029"/>
                  </a:lnTo>
                  <a:lnTo>
                    <a:pt x="111" y="1037"/>
                  </a:lnTo>
                  <a:lnTo>
                    <a:pt x="121" y="1043"/>
                  </a:lnTo>
                  <a:lnTo>
                    <a:pt x="132" y="1050"/>
                  </a:lnTo>
                  <a:lnTo>
                    <a:pt x="144" y="1055"/>
                  </a:lnTo>
                  <a:lnTo>
                    <a:pt x="155" y="1059"/>
                  </a:lnTo>
                  <a:lnTo>
                    <a:pt x="167" y="1062"/>
                  </a:lnTo>
                  <a:lnTo>
                    <a:pt x="180" y="1066"/>
                  </a:lnTo>
                  <a:lnTo>
                    <a:pt x="193" y="1069"/>
                  </a:lnTo>
                  <a:lnTo>
                    <a:pt x="205" y="1070"/>
                  </a:lnTo>
                  <a:lnTo>
                    <a:pt x="219" y="1071"/>
                  </a:lnTo>
                  <a:lnTo>
                    <a:pt x="232" y="1071"/>
                  </a:lnTo>
                  <a:lnTo>
                    <a:pt x="247" y="1070"/>
                  </a:lnTo>
                  <a:lnTo>
                    <a:pt x="261" y="1069"/>
                  </a:lnTo>
                  <a:lnTo>
                    <a:pt x="275" y="1067"/>
                  </a:lnTo>
                  <a:lnTo>
                    <a:pt x="289" y="1065"/>
                  </a:lnTo>
                  <a:lnTo>
                    <a:pt x="304" y="1060"/>
                  </a:lnTo>
                  <a:lnTo>
                    <a:pt x="319" y="1056"/>
                  </a:lnTo>
                  <a:lnTo>
                    <a:pt x="334" y="1052"/>
                  </a:lnTo>
                  <a:lnTo>
                    <a:pt x="349" y="1046"/>
                  </a:lnTo>
                  <a:lnTo>
                    <a:pt x="364" y="1040"/>
                  </a:lnTo>
                  <a:lnTo>
                    <a:pt x="379" y="1033"/>
                  </a:lnTo>
                  <a:lnTo>
                    <a:pt x="395" y="1025"/>
                  </a:lnTo>
                  <a:lnTo>
                    <a:pt x="410" y="1017"/>
                  </a:lnTo>
                  <a:lnTo>
                    <a:pt x="426" y="1008"/>
                  </a:lnTo>
                  <a:lnTo>
                    <a:pt x="441" y="997"/>
                  </a:lnTo>
                  <a:lnTo>
                    <a:pt x="456" y="988"/>
                  </a:lnTo>
                  <a:lnTo>
                    <a:pt x="472" y="977"/>
                  </a:lnTo>
                  <a:lnTo>
                    <a:pt x="486" y="966"/>
                  </a:lnTo>
                  <a:lnTo>
                    <a:pt x="501" y="953"/>
                  </a:lnTo>
                  <a:lnTo>
                    <a:pt x="516" y="940"/>
                  </a:lnTo>
                  <a:lnTo>
                    <a:pt x="531" y="927"/>
                  </a:lnTo>
                  <a:lnTo>
                    <a:pt x="545" y="913"/>
                  </a:lnTo>
                  <a:lnTo>
                    <a:pt x="560" y="899"/>
                  </a:lnTo>
                  <a:lnTo>
                    <a:pt x="574" y="885"/>
                  </a:lnTo>
                  <a:lnTo>
                    <a:pt x="589" y="870"/>
                  </a:lnTo>
                  <a:lnTo>
                    <a:pt x="601" y="854"/>
                  </a:lnTo>
                  <a:lnTo>
                    <a:pt x="615" y="838"/>
                  </a:lnTo>
                  <a:lnTo>
                    <a:pt x="629" y="821"/>
                  </a:lnTo>
                  <a:lnTo>
                    <a:pt x="642" y="804"/>
                  </a:lnTo>
                  <a:lnTo>
                    <a:pt x="655" y="787"/>
                  </a:lnTo>
                  <a:lnTo>
                    <a:pt x="666" y="769"/>
                  </a:lnTo>
                  <a:lnTo>
                    <a:pt x="678" y="752"/>
                  </a:lnTo>
                  <a:lnTo>
                    <a:pt x="690" y="732"/>
                  </a:lnTo>
                  <a:lnTo>
                    <a:pt x="702" y="714"/>
                  </a:lnTo>
                  <a:lnTo>
                    <a:pt x="712" y="695"/>
                  </a:lnTo>
                  <a:lnTo>
                    <a:pt x="723" y="676"/>
                  </a:lnTo>
                  <a:lnTo>
                    <a:pt x="732" y="657"/>
                  </a:lnTo>
                  <a:lnTo>
                    <a:pt x="742" y="638"/>
                  </a:lnTo>
                  <a:lnTo>
                    <a:pt x="752" y="618"/>
                  </a:lnTo>
                  <a:lnTo>
                    <a:pt x="760" y="599"/>
                  </a:lnTo>
                  <a:lnTo>
                    <a:pt x="769" y="579"/>
                  </a:lnTo>
                  <a:lnTo>
                    <a:pt x="776" y="560"/>
                  </a:lnTo>
                  <a:lnTo>
                    <a:pt x="783" y="540"/>
                  </a:lnTo>
                  <a:lnTo>
                    <a:pt x="790" y="519"/>
                  </a:lnTo>
                  <a:lnTo>
                    <a:pt x="796" y="500"/>
                  </a:lnTo>
                  <a:lnTo>
                    <a:pt x="802" y="480"/>
                  </a:lnTo>
                  <a:lnTo>
                    <a:pt x="807" y="461"/>
                  </a:lnTo>
                  <a:lnTo>
                    <a:pt x="811" y="441"/>
                  </a:lnTo>
                  <a:lnTo>
                    <a:pt x="815" y="421"/>
                  </a:lnTo>
                  <a:lnTo>
                    <a:pt x="819" y="402"/>
                  </a:lnTo>
                  <a:lnTo>
                    <a:pt x="822" y="383"/>
                  </a:lnTo>
                  <a:lnTo>
                    <a:pt x="824" y="365"/>
                  </a:lnTo>
                  <a:lnTo>
                    <a:pt x="826" y="346"/>
                  </a:lnTo>
                  <a:lnTo>
                    <a:pt x="827" y="328"/>
                  </a:lnTo>
                  <a:lnTo>
                    <a:pt x="828" y="310"/>
                  </a:lnTo>
                  <a:lnTo>
                    <a:pt x="828" y="292"/>
                  </a:lnTo>
                  <a:lnTo>
                    <a:pt x="828" y="275"/>
                  </a:lnTo>
                  <a:lnTo>
                    <a:pt x="827" y="258"/>
                  </a:lnTo>
                  <a:lnTo>
                    <a:pt x="825" y="240"/>
                  </a:lnTo>
                  <a:lnTo>
                    <a:pt x="823" y="225"/>
                  </a:lnTo>
                  <a:lnTo>
                    <a:pt x="821" y="209"/>
                  </a:lnTo>
                  <a:lnTo>
                    <a:pt x="818" y="193"/>
                  </a:lnTo>
                  <a:lnTo>
                    <a:pt x="813" y="178"/>
                  </a:lnTo>
                  <a:lnTo>
                    <a:pt x="809" y="164"/>
                  </a:lnTo>
                  <a:lnTo>
                    <a:pt x="804" y="149"/>
                  </a:lnTo>
                  <a:lnTo>
                    <a:pt x="798" y="136"/>
                  </a:lnTo>
                  <a:lnTo>
                    <a:pt x="793" y="123"/>
                  </a:lnTo>
                  <a:lnTo>
                    <a:pt x="787" y="111"/>
                  </a:lnTo>
                  <a:lnTo>
                    <a:pt x="779" y="99"/>
                  </a:lnTo>
                  <a:lnTo>
                    <a:pt x="772" y="88"/>
                  </a:lnTo>
                  <a:lnTo>
                    <a:pt x="764" y="78"/>
                  </a:lnTo>
                  <a:lnTo>
                    <a:pt x="756" y="67"/>
                  </a:lnTo>
                  <a:lnTo>
                    <a:pt x="747" y="58"/>
                  </a:lnTo>
                  <a:lnTo>
                    <a:pt x="738" y="50"/>
                  </a:lnTo>
                  <a:lnTo>
                    <a:pt x="728" y="41"/>
                  </a:lnTo>
                  <a:lnTo>
                    <a:pt x="717" y="34"/>
                  </a:lnTo>
                  <a:lnTo>
                    <a:pt x="707" y="28"/>
                  </a:lnTo>
                  <a:close/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305" name="Freeform 1137"/>
            <p:cNvSpPr>
              <a:spLocks/>
            </p:cNvSpPr>
            <p:nvPr/>
          </p:nvSpPr>
          <p:spPr bwMode="auto">
            <a:xfrm>
              <a:off x="2294" y="1830"/>
              <a:ext cx="227" cy="393"/>
            </a:xfrm>
            <a:custGeom>
              <a:avLst/>
              <a:gdLst>
                <a:gd name="T0" fmla="*/ 0 w 415"/>
                <a:gd name="T1" fmla="*/ 719 h 719"/>
                <a:gd name="T2" fmla="*/ 16 w 415"/>
                <a:gd name="T3" fmla="*/ 710 h 719"/>
                <a:gd name="T4" fmla="*/ 31 w 415"/>
                <a:gd name="T5" fmla="*/ 700 h 719"/>
                <a:gd name="T6" fmla="*/ 46 w 415"/>
                <a:gd name="T7" fmla="*/ 690 h 719"/>
                <a:gd name="T8" fmla="*/ 60 w 415"/>
                <a:gd name="T9" fmla="*/ 680 h 719"/>
                <a:gd name="T10" fmla="*/ 75 w 415"/>
                <a:gd name="T11" fmla="*/ 668 h 719"/>
                <a:gd name="T12" fmla="*/ 90 w 415"/>
                <a:gd name="T13" fmla="*/ 655 h 719"/>
                <a:gd name="T14" fmla="*/ 105 w 415"/>
                <a:gd name="T15" fmla="*/ 643 h 719"/>
                <a:gd name="T16" fmla="*/ 120 w 415"/>
                <a:gd name="T17" fmla="*/ 630 h 719"/>
                <a:gd name="T18" fmla="*/ 134 w 415"/>
                <a:gd name="T19" fmla="*/ 616 h 719"/>
                <a:gd name="T20" fmla="*/ 149 w 415"/>
                <a:gd name="T21" fmla="*/ 602 h 719"/>
                <a:gd name="T22" fmla="*/ 163 w 415"/>
                <a:gd name="T23" fmla="*/ 587 h 719"/>
                <a:gd name="T24" fmla="*/ 176 w 415"/>
                <a:gd name="T25" fmla="*/ 572 h 719"/>
                <a:gd name="T26" fmla="*/ 189 w 415"/>
                <a:gd name="T27" fmla="*/ 556 h 719"/>
                <a:gd name="T28" fmla="*/ 203 w 415"/>
                <a:gd name="T29" fmla="*/ 540 h 719"/>
                <a:gd name="T30" fmla="*/ 216 w 415"/>
                <a:gd name="T31" fmla="*/ 524 h 719"/>
                <a:gd name="T32" fmla="*/ 229 w 415"/>
                <a:gd name="T33" fmla="*/ 507 h 719"/>
                <a:gd name="T34" fmla="*/ 241 w 415"/>
                <a:gd name="T35" fmla="*/ 490 h 719"/>
                <a:gd name="T36" fmla="*/ 253 w 415"/>
                <a:gd name="T37" fmla="*/ 473 h 719"/>
                <a:gd name="T38" fmla="*/ 265 w 415"/>
                <a:gd name="T39" fmla="*/ 455 h 719"/>
                <a:gd name="T40" fmla="*/ 277 w 415"/>
                <a:gd name="T41" fmla="*/ 437 h 719"/>
                <a:gd name="T42" fmla="*/ 288 w 415"/>
                <a:gd name="T43" fmla="*/ 419 h 719"/>
                <a:gd name="T44" fmla="*/ 299 w 415"/>
                <a:gd name="T45" fmla="*/ 401 h 719"/>
                <a:gd name="T46" fmla="*/ 309 w 415"/>
                <a:gd name="T47" fmla="*/ 381 h 719"/>
                <a:gd name="T48" fmla="*/ 319 w 415"/>
                <a:gd name="T49" fmla="*/ 362 h 719"/>
                <a:gd name="T50" fmla="*/ 329 w 415"/>
                <a:gd name="T51" fmla="*/ 343 h 719"/>
                <a:gd name="T52" fmla="*/ 337 w 415"/>
                <a:gd name="T53" fmla="*/ 324 h 719"/>
                <a:gd name="T54" fmla="*/ 346 w 415"/>
                <a:gd name="T55" fmla="*/ 305 h 719"/>
                <a:gd name="T56" fmla="*/ 354 w 415"/>
                <a:gd name="T57" fmla="*/ 286 h 719"/>
                <a:gd name="T58" fmla="*/ 362 w 415"/>
                <a:gd name="T59" fmla="*/ 265 h 719"/>
                <a:gd name="T60" fmla="*/ 369 w 415"/>
                <a:gd name="T61" fmla="*/ 246 h 719"/>
                <a:gd name="T62" fmla="*/ 376 w 415"/>
                <a:gd name="T63" fmla="*/ 227 h 719"/>
                <a:gd name="T64" fmla="*/ 382 w 415"/>
                <a:gd name="T65" fmla="*/ 207 h 719"/>
                <a:gd name="T66" fmla="*/ 387 w 415"/>
                <a:gd name="T67" fmla="*/ 188 h 719"/>
                <a:gd name="T68" fmla="*/ 393 w 415"/>
                <a:gd name="T69" fmla="*/ 169 h 719"/>
                <a:gd name="T70" fmla="*/ 397 w 415"/>
                <a:gd name="T71" fmla="*/ 148 h 719"/>
                <a:gd name="T72" fmla="*/ 401 w 415"/>
                <a:gd name="T73" fmla="*/ 129 h 719"/>
                <a:gd name="T74" fmla="*/ 404 w 415"/>
                <a:gd name="T75" fmla="*/ 111 h 719"/>
                <a:gd name="T76" fmla="*/ 408 w 415"/>
                <a:gd name="T77" fmla="*/ 92 h 719"/>
                <a:gd name="T78" fmla="*/ 411 w 415"/>
                <a:gd name="T79" fmla="*/ 73 h 719"/>
                <a:gd name="T80" fmla="*/ 412 w 415"/>
                <a:gd name="T81" fmla="*/ 55 h 719"/>
                <a:gd name="T82" fmla="*/ 414 w 415"/>
                <a:gd name="T83" fmla="*/ 36 h 719"/>
                <a:gd name="T84" fmla="*/ 414 w 415"/>
                <a:gd name="T85" fmla="*/ 18 h 719"/>
                <a:gd name="T86" fmla="*/ 415 w 415"/>
                <a:gd name="T87" fmla="*/ 0 h 7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15" h="719">
                  <a:moveTo>
                    <a:pt x="0" y="719"/>
                  </a:moveTo>
                  <a:lnTo>
                    <a:pt x="16" y="710"/>
                  </a:lnTo>
                  <a:lnTo>
                    <a:pt x="31" y="700"/>
                  </a:lnTo>
                  <a:lnTo>
                    <a:pt x="46" y="690"/>
                  </a:lnTo>
                  <a:lnTo>
                    <a:pt x="60" y="680"/>
                  </a:lnTo>
                  <a:lnTo>
                    <a:pt x="75" y="668"/>
                  </a:lnTo>
                  <a:lnTo>
                    <a:pt x="90" y="655"/>
                  </a:lnTo>
                  <a:lnTo>
                    <a:pt x="105" y="643"/>
                  </a:lnTo>
                  <a:lnTo>
                    <a:pt x="120" y="630"/>
                  </a:lnTo>
                  <a:lnTo>
                    <a:pt x="134" y="616"/>
                  </a:lnTo>
                  <a:lnTo>
                    <a:pt x="149" y="602"/>
                  </a:lnTo>
                  <a:lnTo>
                    <a:pt x="163" y="587"/>
                  </a:lnTo>
                  <a:lnTo>
                    <a:pt x="176" y="572"/>
                  </a:lnTo>
                  <a:lnTo>
                    <a:pt x="189" y="556"/>
                  </a:lnTo>
                  <a:lnTo>
                    <a:pt x="203" y="540"/>
                  </a:lnTo>
                  <a:lnTo>
                    <a:pt x="216" y="524"/>
                  </a:lnTo>
                  <a:lnTo>
                    <a:pt x="229" y="507"/>
                  </a:lnTo>
                  <a:lnTo>
                    <a:pt x="241" y="490"/>
                  </a:lnTo>
                  <a:lnTo>
                    <a:pt x="253" y="473"/>
                  </a:lnTo>
                  <a:lnTo>
                    <a:pt x="265" y="455"/>
                  </a:lnTo>
                  <a:lnTo>
                    <a:pt x="277" y="437"/>
                  </a:lnTo>
                  <a:lnTo>
                    <a:pt x="288" y="419"/>
                  </a:lnTo>
                  <a:lnTo>
                    <a:pt x="299" y="401"/>
                  </a:lnTo>
                  <a:lnTo>
                    <a:pt x="309" y="381"/>
                  </a:lnTo>
                  <a:lnTo>
                    <a:pt x="319" y="362"/>
                  </a:lnTo>
                  <a:lnTo>
                    <a:pt x="329" y="343"/>
                  </a:lnTo>
                  <a:lnTo>
                    <a:pt x="337" y="324"/>
                  </a:lnTo>
                  <a:lnTo>
                    <a:pt x="346" y="305"/>
                  </a:lnTo>
                  <a:lnTo>
                    <a:pt x="354" y="286"/>
                  </a:lnTo>
                  <a:lnTo>
                    <a:pt x="362" y="265"/>
                  </a:lnTo>
                  <a:lnTo>
                    <a:pt x="369" y="246"/>
                  </a:lnTo>
                  <a:lnTo>
                    <a:pt x="376" y="227"/>
                  </a:lnTo>
                  <a:lnTo>
                    <a:pt x="382" y="207"/>
                  </a:lnTo>
                  <a:lnTo>
                    <a:pt x="387" y="188"/>
                  </a:lnTo>
                  <a:lnTo>
                    <a:pt x="393" y="169"/>
                  </a:lnTo>
                  <a:lnTo>
                    <a:pt x="397" y="148"/>
                  </a:lnTo>
                  <a:lnTo>
                    <a:pt x="401" y="129"/>
                  </a:lnTo>
                  <a:lnTo>
                    <a:pt x="404" y="111"/>
                  </a:lnTo>
                  <a:lnTo>
                    <a:pt x="408" y="92"/>
                  </a:lnTo>
                  <a:lnTo>
                    <a:pt x="411" y="73"/>
                  </a:lnTo>
                  <a:lnTo>
                    <a:pt x="412" y="55"/>
                  </a:lnTo>
                  <a:lnTo>
                    <a:pt x="414" y="36"/>
                  </a:lnTo>
                  <a:lnTo>
                    <a:pt x="414" y="18"/>
                  </a:lnTo>
                  <a:lnTo>
                    <a:pt x="415" y="0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306" name="Freeform 1138"/>
            <p:cNvSpPr>
              <a:spLocks/>
            </p:cNvSpPr>
            <p:nvPr/>
          </p:nvSpPr>
          <p:spPr bwMode="auto">
            <a:xfrm>
              <a:off x="2294" y="2581"/>
              <a:ext cx="628" cy="266"/>
            </a:xfrm>
            <a:custGeom>
              <a:avLst/>
              <a:gdLst>
                <a:gd name="T0" fmla="*/ 0 w 1139"/>
                <a:gd name="T1" fmla="*/ 480 h 480"/>
                <a:gd name="T2" fmla="*/ 829 w 1139"/>
                <a:gd name="T3" fmla="*/ 0 h 480"/>
                <a:gd name="T4" fmla="*/ 1139 w 1139"/>
                <a:gd name="T5" fmla="*/ 179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39" h="480">
                  <a:moveTo>
                    <a:pt x="0" y="480"/>
                  </a:moveTo>
                  <a:lnTo>
                    <a:pt x="829" y="0"/>
                  </a:lnTo>
                  <a:lnTo>
                    <a:pt x="1139" y="179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307" name="Freeform 1139"/>
            <p:cNvSpPr>
              <a:spLocks/>
            </p:cNvSpPr>
            <p:nvPr/>
          </p:nvSpPr>
          <p:spPr bwMode="auto">
            <a:xfrm>
              <a:off x="2294" y="2847"/>
              <a:ext cx="170" cy="262"/>
            </a:xfrm>
            <a:custGeom>
              <a:avLst/>
              <a:gdLst>
                <a:gd name="T0" fmla="*/ 0 w 310"/>
                <a:gd name="T1" fmla="*/ 478 h 478"/>
                <a:gd name="T2" fmla="*/ 0 w 310"/>
                <a:gd name="T3" fmla="*/ 0 h 478"/>
                <a:gd name="T4" fmla="*/ 310 w 310"/>
                <a:gd name="T5" fmla="*/ 178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0" h="478">
                  <a:moveTo>
                    <a:pt x="0" y="478"/>
                  </a:moveTo>
                  <a:lnTo>
                    <a:pt x="0" y="0"/>
                  </a:lnTo>
                  <a:lnTo>
                    <a:pt x="310" y="178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308" name="Line 1140"/>
            <p:cNvSpPr>
              <a:spLocks noChangeShapeType="1"/>
            </p:cNvSpPr>
            <p:nvPr/>
          </p:nvSpPr>
          <p:spPr bwMode="auto">
            <a:xfrm>
              <a:off x="2294" y="3109"/>
              <a:ext cx="170" cy="10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309" name="Freeform 1141"/>
            <p:cNvSpPr>
              <a:spLocks/>
            </p:cNvSpPr>
            <p:nvPr/>
          </p:nvSpPr>
          <p:spPr bwMode="auto">
            <a:xfrm>
              <a:off x="2464" y="2681"/>
              <a:ext cx="458" cy="528"/>
            </a:xfrm>
            <a:custGeom>
              <a:avLst/>
              <a:gdLst>
                <a:gd name="T0" fmla="*/ 829 w 829"/>
                <a:gd name="T1" fmla="*/ 0 h 957"/>
                <a:gd name="T2" fmla="*/ 829 w 829"/>
                <a:gd name="T3" fmla="*/ 479 h 957"/>
                <a:gd name="T4" fmla="*/ 0 w 829"/>
                <a:gd name="T5" fmla="*/ 957 h 957"/>
                <a:gd name="T6" fmla="*/ 0 w 829"/>
                <a:gd name="T7" fmla="*/ 479 h 957"/>
                <a:gd name="T8" fmla="*/ 829 w 829"/>
                <a:gd name="T9" fmla="*/ 0 h 9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9" h="957">
                  <a:moveTo>
                    <a:pt x="829" y="0"/>
                  </a:moveTo>
                  <a:lnTo>
                    <a:pt x="829" y="479"/>
                  </a:lnTo>
                  <a:lnTo>
                    <a:pt x="0" y="957"/>
                  </a:lnTo>
                  <a:lnTo>
                    <a:pt x="0" y="479"/>
                  </a:lnTo>
                  <a:lnTo>
                    <a:pt x="829" y="0"/>
                  </a:lnTo>
                  <a:close/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310" name="Line 1142"/>
            <p:cNvSpPr>
              <a:spLocks noChangeShapeType="1"/>
            </p:cNvSpPr>
            <p:nvPr/>
          </p:nvSpPr>
          <p:spPr bwMode="auto">
            <a:xfrm>
              <a:off x="2583" y="1457"/>
              <a:ext cx="231" cy="13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64311" name="Group 1143"/>
          <p:cNvGrpSpPr>
            <a:grpSpLocks/>
          </p:cNvGrpSpPr>
          <p:nvPr/>
        </p:nvGrpSpPr>
        <p:grpSpPr bwMode="auto">
          <a:xfrm>
            <a:off x="7085013" y="1412875"/>
            <a:ext cx="1663700" cy="3240088"/>
            <a:chOff x="3526" y="482"/>
            <a:chExt cx="1048" cy="2041"/>
          </a:xfrm>
        </p:grpSpPr>
        <p:sp>
          <p:nvSpPr>
            <p:cNvPr id="264312" name="Freeform 1144"/>
            <p:cNvSpPr>
              <a:spLocks/>
            </p:cNvSpPr>
            <p:nvPr/>
          </p:nvSpPr>
          <p:spPr bwMode="auto">
            <a:xfrm>
              <a:off x="3526" y="482"/>
              <a:ext cx="701" cy="767"/>
            </a:xfrm>
            <a:custGeom>
              <a:avLst/>
              <a:gdLst>
                <a:gd name="T0" fmla="*/ 1259 w 1274"/>
                <a:gd name="T1" fmla="*/ 41 h 1394"/>
                <a:gd name="T2" fmla="*/ 1228 w 1274"/>
                <a:gd name="T3" fmla="*/ 27 h 1394"/>
                <a:gd name="T4" fmla="*/ 1196 w 1274"/>
                <a:gd name="T5" fmla="*/ 16 h 1394"/>
                <a:gd name="T6" fmla="*/ 1163 w 1274"/>
                <a:gd name="T7" fmla="*/ 7 h 1394"/>
                <a:gd name="T8" fmla="*/ 1129 w 1274"/>
                <a:gd name="T9" fmla="*/ 2 h 1394"/>
                <a:gd name="T10" fmla="*/ 1093 w 1274"/>
                <a:gd name="T11" fmla="*/ 0 h 1394"/>
                <a:gd name="T12" fmla="*/ 1056 w 1274"/>
                <a:gd name="T13" fmla="*/ 0 h 1394"/>
                <a:gd name="T14" fmla="*/ 1018 w 1274"/>
                <a:gd name="T15" fmla="*/ 3 h 1394"/>
                <a:gd name="T16" fmla="*/ 980 w 1274"/>
                <a:gd name="T17" fmla="*/ 9 h 1394"/>
                <a:gd name="T18" fmla="*/ 941 w 1274"/>
                <a:gd name="T19" fmla="*/ 19 h 1394"/>
                <a:gd name="T20" fmla="*/ 901 w 1274"/>
                <a:gd name="T21" fmla="*/ 31 h 1394"/>
                <a:gd name="T22" fmla="*/ 861 w 1274"/>
                <a:gd name="T23" fmla="*/ 44 h 1394"/>
                <a:gd name="T24" fmla="*/ 820 w 1274"/>
                <a:gd name="T25" fmla="*/ 62 h 1394"/>
                <a:gd name="T26" fmla="*/ 779 w 1274"/>
                <a:gd name="T27" fmla="*/ 83 h 1394"/>
                <a:gd name="T28" fmla="*/ 739 w 1274"/>
                <a:gd name="T29" fmla="*/ 105 h 1394"/>
                <a:gd name="T30" fmla="*/ 697 w 1274"/>
                <a:gd name="T31" fmla="*/ 131 h 1394"/>
                <a:gd name="T32" fmla="*/ 657 w 1274"/>
                <a:gd name="T33" fmla="*/ 158 h 1394"/>
                <a:gd name="T34" fmla="*/ 617 w 1274"/>
                <a:gd name="T35" fmla="*/ 188 h 1394"/>
                <a:gd name="T36" fmla="*/ 577 w 1274"/>
                <a:gd name="T37" fmla="*/ 221 h 1394"/>
                <a:gd name="T38" fmla="*/ 537 w 1274"/>
                <a:gd name="T39" fmla="*/ 256 h 1394"/>
                <a:gd name="T40" fmla="*/ 498 w 1274"/>
                <a:gd name="T41" fmla="*/ 292 h 1394"/>
                <a:gd name="T42" fmla="*/ 460 w 1274"/>
                <a:gd name="T43" fmla="*/ 332 h 1394"/>
                <a:gd name="T44" fmla="*/ 423 w 1274"/>
                <a:gd name="T45" fmla="*/ 372 h 1394"/>
                <a:gd name="T46" fmla="*/ 387 w 1274"/>
                <a:gd name="T47" fmla="*/ 415 h 1394"/>
                <a:gd name="T48" fmla="*/ 351 w 1274"/>
                <a:gd name="T49" fmla="*/ 460 h 1394"/>
                <a:gd name="T50" fmla="*/ 317 w 1274"/>
                <a:gd name="T51" fmla="*/ 505 h 1394"/>
                <a:gd name="T52" fmla="*/ 284 w 1274"/>
                <a:gd name="T53" fmla="*/ 552 h 1394"/>
                <a:gd name="T54" fmla="*/ 252 w 1274"/>
                <a:gd name="T55" fmla="*/ 600 h 1394"/>
                <a:gd name="T56" fmla="*/ 223 w 1274"/>
                <a:gd name="T57" fmla="*/ 650 h 1394"/>
                <a:gd name="T58" fmla="*/ 195 w 1274"/>
                <a:gd name="T59" fmla="*/ 700 h 1394"/>
                <a:gd name="T60" fmla="*/ 168 w 1274"/>
                <a:gd name="T61" fmla="*/ 751 h 1394"/>
                <a:gd name="T62" fmla="*/ 143 w 1274"/>
                <a:gd name="T63" fmla="*/ 803 h 1394"/>
                <a:gd name="T64" fmla="*/ 119 w 1274"/>
                <a:gd name="T65" fmla="*/ 856 h 1394"/>
                <a:gd name="T66" fmla="*/ 98 w 1274"/>
                <a:gd name="T67" fmla="*/ 908 h 1394"/>
                <a:gd name="T68" fmla="*/ 79 w 1274"/>
                <a:gd name="T69" fmla="*/ 961 h 1394"/>
                <a:gd name="T70" fmla="*/ 62 w 1274"/>
                <a:gd name="T71" fmla="*/ 1014 h 1394"/>
                <a:gd name="T72" fmla="*/ 46 w 1274"/>
                <a:gd name="T73" fmla="*/ 1066 h 1394"/>
                <a:gd name="T74" fmla="*/ 33 w 1274"/>
                <a:gd name="T75" fmla="*/ 1119 h 1394"/>
                <a:gd name="T76" fmla="*/ 22 w 1274"/>
                <a:gd name="T77" fmla="*/ 1171 h 1394"/>
                <a:gd name="T78" fmla="*/ 13 w 1274"/>
                <a:gd name="T79" fmla="*/ 1222 h 1394"/>
                <a:gd name="T80" fmla="*/ 6 w 1274"/>
                <a:gd name="T81" fmla="*/ 1272 h 1394"/>
                <a:gd name="T82" fmla="*/ 2 w 1274"/>
                <a:gd name="T83" fmla="*/ 1322 h 1394"/>
                <a:gd name="T84" fmla="*/ 0 w 1274"/>
                <a:gd name="T85" fmla="*/ 1370 h 1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74" h="1394">
                  <a:moveTo>
                    <a:pt x="1274" y="49"/>
                  </a:moveTo>
                  <a:lnTo>
                    <a:pt x="1259" y="41"/>
                  </a:lnTo>
                  <a:lnTo>
                    <a:pt x="1244" y="34"/>
                  </a:lnTo>
                  <a:lnTo>
                    <a:pt x="1228" y="27"/>
                  </a:lnTo>
                  <a:lnTo>
                    <a:pt x="1212" y="21"/>
                  </a:lnTo>
                  <a:lnTo>
                    <a:pt x="1196" y="16"/>
                  </a:lnTo>
                  <a:lnTo>
                    <a:pt x="1180" y="11"/>
                  </a:lnTo>
                  <a:lnTo>
                    <a:pt x="1163" y="7"/>
                  </a:lnTo>
                  <a:lnTo>
                    <a:pt x="1146" y="4"/>
                  </a:lnTo>
                  <a:lnTo>
                    <a:pt x="1129" y="2"/>
                  </a:lnTo>
                  <a:lnTo>
                    <a:pt x="1111" y="1"/>
                  </a:lnTo>
                  <a:lnTo>
                    <a:pt x="1093" y="0"/>
                  </a:lnTo>
                  <a:lnTo>
                    <a:pt x="1074" y="0"/>
                  </a:lnTo>
                  <a:lnTo>
                    <a:pt x="1056" y="0"/>
                  </a:lnTo>
                  <a:lnTo>
                    <a:pt x="1037" y="1"/>
                  </a:lnTo>
                  <a:lnTo>
                    <a:pt x="1018" y="3"/>
                  </a:lnTo>
                  <a:lnTo>
                    <a:pt x="999" y="6"/>
                  </a:lnTo>
                  <a:lnTo>
                    <a:pt x="980" y="9"/>
                  </a:lnTo>
                  <a:lnTo>
                    <a:pt x="960" y="14"/>
                  </a:lnTo>
                  <a:lnTo>
                    <a:pt x="941" y="19"/>
                  </a:lnTo>
                  <a:lnTo>
                    <a:pt x="921" y="24"/>
                  </a:lnTo>
                  <a:lnTo>
                    <a:pt x="901" y="31"/>
                  </a:lnTo>
                  <a:lnTo>
                    <a:pt x="881" y="37"/>
                  </a:lnTo>
                  <a:lnTo>
                    <a:pt x="861" y="44"/>
                  </a:lnTo>
                  <a:lnTo>
                    <a:pt x="841" y="53"/>
                  </a:lnTo>
                  <a:lnTo>
                    <a:pt x="820" y="62"/>
                  </a:lnTo>
                  <a:lnTo>
                    <a:pt x="800" y="72"/>
                  </a:lnTo>
                  <a:lnTo>
                    <a:pt x="779" y="83"/>
                  </a:lnTo>
                  <a:lnTo>
                    <a:pt x="759" y="93"/>
                  </a:lnTo>
                  <a:lnTo>
                    <a:pt x="739" y="105"/>
                  </a:lnTo>
                  <a:lnTo>
                    <a:pt x="719" y="118"/>
                  </a:lnTo>
                  <a:lnTo>
                    <a:pt x="697" y="131"/>
                  </a:lnTo>
                  <a:lnTo>
                    <a:pt x="677" y="144"/>
                  </a:lnTo>
                  <a:lnTo>
                    <a:pt x="657" y="158"/>
                  </a:lnTo>
                  <a:lnTo>
                    <a:pt x="637" y="173"/>
                  </a:lnTo>
                  <a:lnTo>
                    <a:pt x="617" y="188"/>
                  </a:lnTo>
                  <a:lnTo>
                    <a:pt x="596" y="204"/>
                  </a:lnTo>
                  <a:lnTo>
                    <a:pt x="577" y="221"/>
                  </a:lnTo>
                  <a:lnTo>
                    <a:pt x="557" y="238"/>
                  </a:lnTo>
                  <a:lnTo>
                    <a:pt x="537" y="256"/>
                  </a:lnTo>
                  <a:lnTo>
                    <a:pt x="518" y="274"/>
                  </a:lnTo>
                  <a:lnTo>
                    <a:pt x="498" y="292"/>
                  </a:lnTo>
                  <a:lnTo>
                    <a:pt x="479" y="312"/>
                  </a:lnTo>
                  <a:lnTo>
                    <a:pt x="460" y="332"/>
                  </a:lnTo>
                  <a:lnTo>
                    <a:pt x="441" y="352"/>
                  </a:lnTo>
                  <a:lnTo>
                    <a:pt x="423" y="372"/>
                  </a:lnTo>
                  <a:lnTo>
                    <a:pt x="405" y="394"/>
                  </a:lnTo>
                  <a:lnTo>
                    <a:pt x="387" y="415"/>
                  </a:lnTo>
                  <a:lnTo>
                    <a:pt x="368" y="437"/>
                  </a:lnTo>
                  <a:lnTo>
                    <a:pt x="351" y="460"/>
                  </a:lnTo>
                  <a:lnTo>
                    <a:pt x="334" y="482"/>
                  </a:lnTo>
                  <a:lnTo>
                    <a:pt x="317" y="505"/>
                  </a:lnTo>
                  <a:lnTo>
                    <a:pt x="300" y="529"/>
                  </a:lnTo>
                  <a:lnTo>
                    <a:pt x="284" y="552"/>
                  </a:lnTo>
                  <a:lnTo>
                    <a:pt x="268" y="577"/>
                  </a:lnTo>
                  <a:lnTo>
                    <a:pt x="252" y="600"/>
                  </a:lnTo>
                  <a:lnTo>
                    <a:pt x="237" y="625"/>
                  </a:lnTo>
                  <a:lnTo>
                    <a:pt x="223" y="650"/>
                  </a:lnTo>
                  <a:lnTo>
                    <a:pt x="209" y="675"/>
                  </a:lnTo>
                  <a:lnTo>
                    <a:pt x="195" y="700"/>
                  </a:lnTo>
                  <a:lnTo>
                    <a:pt x="181" y="726"/>
                  </a:lnTo>
                  <a:lnTo>
                    <a:pt x="168" y="751"/>
                  </a:lnTo>
                  <a:lnTo>
                    <a:pt x="155" y="777"/>
                  </a:lnTo>
                  <a:lnTo>
                    <a:pt x="143" y="803"/>
                  </a:lnTo>
                  <a:lnTo>
                    <a:pt x="131" y="829"/>
                  </a:lnTo>
                  <a:lnTo>
                    <a:pt x="119" y="856"/>
                  </a:lnTo>
                  <a:lnTo>
                    <a:pt x="109" y="882"/>
                  </a:lnTo>
                  <a:lnTo>
                    <a:pt x="98" y="908"/>
                  </a:lnTo>
                  <a:lnTo>
                    <a:pt x="88" y="934"/>
                  </a:lnTo>
                  <a:lnTo>
                    <a:pt x="79" y="961"/>
                  </a:lnTo>
                  <a:lnTo>
                    <a:pt x="70" y="988"/>
                  </a:lnTo>
                  <a:lnTo>
                    <a:pt x="62" y="1014"/>
                  </a:lnTo>
                  <a:lnTo>
                    <a:pt x="53" y="1040"/>
                  </a:lnTo>
                  <a:lnTo>
                    <a:pt x="46" y="1066"/>
                  </a:lnTo>
                  <a:lnTo>
                    <a:pt x="39" y="1093"/>
                  </a:lnTo>
                  <a:lnTo>
                    <a:pt x="33" y="1119"/>
                  </a:lnTo>
                  <a:lnTo>
                    <a:pt x="28" y="1145"/>
                  </a:lnTo>
                  <a:lnTo>
                    <a:pt x="22" y="1171"/>
                  </a:lnTo>
                  <a:lnTo>
                    <a:pt x="17" y="1196"/>
                  </a:lnTo>
                  <a:lnTo>
                    <a:pt x="13" y="1222"/>
                  </a:lnTo>
                  <a:lnTo>
                    <a:pt x="10" y="1247"/>
                  </a:lnTo>
                  <a:lnTo>
                    <a:pt x="6" y="1272"/>
                  </a:lnTo>
                  <a:lnTo>
                    <a:pt x="4" y="1297"/>
                  </a:lnTo>
                  <a:lnTo>
                    <a:pt x="2" y="1322"/>
                  </a:lnTo>
                  <a:lnTo>
                    <a:pt x="1" y="1346"/>
                  </a:lnTo>
                  <a:lnTo>
                    <a:pt x="0" y="1370"/>
                  </a:lnTo>
                  <a:lnTo>
                    <a:pt x="0" y="139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313" name="Freeform 1145"/>
            <p:cNvSpPr>
              <a:spLocks/>
            </p:cNvSpPr>
            <p:nvPr/>
          </p:nvSpPr>
          <p:spPr bwMode="auto">
            <a:xfrm>
              <a:off x="3754" y="613"/>
              <a:ext cx="820" cy="770"/>
            </a:xfrm>
            <a:custGeom>
              <a:avLst/>
              <a:gdLst>
                <a:gd name="T0" fmla="*/ 1492 w 1492"/>
                <a:gd name="T1" fmla="*/ 509 h 1395"/>
                <a:gd name="T2" fmla="*/ 1490 w 1492"/>
                <a:gd name="T3" fmla="*/ 463 h 1395"/>
                <a:gd name="T4" fmla="*/ 1485 w 1492"/>
                <a:gd name="T5" fmla="*/ 419 h 1395"/>
                <a:gd name="T6" fmla="*/ 1478 w 1492"/>
                <a:gd name="T7" fmla="*/ 375 h 1395"/>
                <a:gd name="T8" fmla="*/ 1470 w 1492"/>
                <a:gd name="T9" fmla="*/ 335 h 1395"/>
                <a:gd name="T10" fmla="*/ 1458 w 1492"/>
                <a:gd name="T11" fmla="*/ 295 h 1395"/>
                <a:gd name="T12" fmla="*/ 1445 w 1492"/>
                <a:gd name="T13" fmla="*/ 258 h 1395"/>
                <a:gd name="T14" fmla="*/ 1429 w 1492"/>
                <a:gd name="T15" fmla="*/ 223 h 1395"/>
                <a:gd name="T16" fmla="*/ 1412 w 1492"/>
                <a:gd name="T17" fmla="*/ 190 h 1395"/>
                <a:gd name="T18" fmla="*/ 1392 w 1492"/>
                <a:gd name="T19" fmla="*/ 159 h 1395"/>
                <a:gd name="T20" fmla="*/ 1371 w 1492"/>
                <a:gd name="T21" fmla="*/ 131 h 1395"/>
                <a:gd name="T22" fmla="*/ 1347 w 1492"/>
                <a:gd name="T23" fmla="*/ 106 h 1395"/>
                <a:gd name="T24" fmla="*/ 1322 w 1492"/>
                <a:gd name="T25" fmla="*/ 83 h 1395"/>
                <a:gd name="T26" fmla="*/ 1295 w 1492"/>
                <a:gd name="T27" fmla="*/ 63 h 1395"/>
                <a:gd name="T28" fmla="*/ 1266 w 1492"/>
                <a:gd name="T29" fmla="*/ 45 h 1395"/>
                <a:gd name="T30" fmla="*/ 1236 w 1492"/>
                <a:gd name="T31" fmla="*/ 30 h 1395"/>
                <a:gd name="T32" fmla="*/ 1205 w 1492"/>
                <a:gd name="T33" fmla="*/ 18 h 1395"/>
                <a:gd name="T34" fmla="*/ 1172 w 1492"/>
                <a:gd name="T35" fmla="*/ 10 h 1395"/>
                <a:gd name="T36" fmla="*/ 1136 w 1492"/>
                <a:gd name="T37" fmla="*/ 3 h 1395"/>
                <a:gd name="T38" fmla="*/ 1101 w 1492"/>
                <a:gd name="T39" fmla="*/ 0 h 1395"/>
                <a:gd name="T40" fmla="*/ 1064 w 1492"/>
                <a:gd name="T41" fmla="*/ 0 h 1395"/>
                <a:gd name="T42" fmla="*/ 1027 w 1492"/>
                <a:gd name="T43" fmla="*/ 2 h 1395"/>
                <a:gd name="T44" fmla="*/ 988 w 1492"/>
                <a:gd name="T45" fmla="*/ 9 h 1395"/>
                <a:gd name="T46" fmla="*/ 949 w 1492"/>
                <a:gd name="T47" fmla="*/ 17 h 1395"/>
                <a:gd name="T48" fmla="*/ 910 w 1492"/>
                <a:gd name="T49" fmla="*/ 28 h 1395"/>
                <a:gd name="T50" fmla="*/ 869 w 1492"/>
                <a:gd name="T51" fmla="*/ 43 h 1395"/>
                <a:gd name="T52" fmla="*/ 829 w 1492"/>
                <a:gd name="T53" fmla="*/ 60 h 1395"/>
                <a:gd name="T54" fmla="*/ 787 w 1492"/>
                <a:gd name="T55" fmla="*/ 79 h 1395"/>
                <a:gd name="T56" fmla="*/ 746 w 1492"/>
                <a:gd name="T57" fmla="*/ 101 h 1395"/>
                <a:gd name="T58" fmla="*/ 705 w 1492"/>
                <a:gd name="T59" fmla="*/ 127 h 1395"/>
                <a:gd name="T60" fmla="*/ 664 w 1492"/>
                <a:gd name="T61" fmla="*/ 155 h 1395"/>
                <a:gd name="T62" fmla="*/ 623 w 1492"/>
                <a:gd name="T63" fmla="*/ 184 h 1395"/>
                <a:gd name="T64" fmla="*/ 583 w 1492"/>
                <a:gd name="T65" fmla="*/ 216 h 1395"/>
                <a:gd name="T66" fmla="*/ 543 w 1492"/>
                <a:gd name="T67" fmla="*/ 251 h 1395"/>
                <a:gd name="T68" fmla="*/ 504 w 1492"/>
                <a:gd name="T69" fmla="*/ 288 h 1395"/>
                <a:gd name="T70" fmla="*/ 466 w 1492"/>
                <a:gd name="T71" fmla="*/ 327 h 1395"/>
                <a:gd name="T72" fmla="*/ 427 w 1492"/>
                <a:gd name="T73" fmla="*/ 368 h 1395"/>
                <a:gd name="T74" fmla="*/ 391 w 1492"/>
                <a:gd name="T75" fmla="*/ 410 h 1395"/>
                <a:gd name="T76" fmla="*/ 356 w 1492"/>
                <a:gd name="T77" fmla="*/ 455 h 1395"/>
                <a:gd name="T78" fmla="*/ 321 w 1492"/>
                <a:gd name="T79" fmla="*/ 501 h 1395"/>
                <a:gd name="T80" fmla="*/ 288 w 1492"/>
                <a:gd name="T81" fmla="*/ 549 h 1395"/>
                <a:gd name="T82" fmla="*/ 256 w 1492"/>
                <a:gd name="T83" fmla="*/ 596 h 1395"/>
                <a:gd name="T84" fmla="*/ 226 w 1492"/>
                <a:gd name="T85" fmla="*/ 646 h 1395"/>
                <a:gd name="T86" fmla="*/ 197 w 1492"/>
                <a:gd name="T87" fmla="*/ 697 h 1395"/>
                <a:gd name="T88" fmla="*/ 171 w 1492"/>
                <a:gd name="T89" fmla="*/ 749 h 1395"/>
                <a:gd name="T90" fmla="*/ 145 w 1492"/>
                <a:gd name="T91" fmla="*/ 801 h 1395"/>
                <a:gd name="T92" fmla="*/ 122 w 1492"/>
                <a:gd name="T93" fmla="*/ 853 h 1395"/>
                <a:gd name="T94" fmla="*/ 100 w 1492"/>
                <a:gd name="T95" fmla="*/ 906 h 1395"/>
                <a:gd name="T96" fmla="*/ 80 w 1492"/>
                <a:gd name="T97" fmla="*/ 958 h 1395"/>
                <a:gd name="T98" fmla="*/ 63 w 1492"/>
                <a:gd name="T99" fmla="*/ 1012 h 1395"/>
                <a:gd name="T100" fmla="*/ 47 w 1492"/>
                <a:gd name="T101" fmla="*/ 1065 h 1395"/>
                <a:gd name="T102" fmla="*/ 34 w 1492"/>
                <a:gd name="T103" fmla="*/ 1117 h 1395"/>
                <a:gd name="T104" fmla="*/ 23 w 1492"/>
                <a:gd name="T105" fmla="*/ 1170 h 1395"/>
                <a:gd name="T106" fmla="*/ 14 w 1492"/>
                <a:gd name="T107" fmla="*/ 1221 h 1395"/>
                <a:gd name="T108" fmla="*/ 7 w 1492"/>
                <a:gd name="T109" fmla="*/ 1272 h 1395"/>
                <a:gd name="T110" fmla="*/ 2 w 1492"/>
                <a:gd name="T111" fmla="*/ 1321 h 1395"/>
                <a:gd name="T112" fmla="*/ 0 w 1492"/>
                <a:gd name="T113" fmla="*/ 1370 h 1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492" h="1395">
                  <a:moveTo>
                    <a:pt x="1492" y="533"/>
                  </a:moveTo>
                  <a:lnTo>
                    <a:pt x="1492" y="509"/>
                  </a:lnTo>
                  <a:lnTo>
                    <a:pt x="1491" y="486"/>
                  </a:lnTo>
                  <a:lnTo>
                    <a:pt x="1490" y="463"/>
                  </a:lnTo>
                  <a:lnTo>
                    <a:pt x="1488" y="440"/>
                  </a:lnTo>
                  <a:lnTo>
                    <a:pt x="1485" y="419"/>
                  </a:lnTo>
                  <a:lnTo>
                    <a:pt x="1482" y="396"/>
                  </a:lnTo>
                  <a:lnTo>
                    <a:pt x="1478" y="375"/>
                  </a:lnTo>
                  <a:lnTo>
                    <a:pt x="1474" y="355"/>
                  </a:lnTo>
                  <a:lnTo>
                    <a:pt x="1470" y="335"/>
                  </a:lnTo>
                  <a:lnTo>
                    <a:pt x="1464" y="314"/>
                  </a:lnTo>
                  <a:lnTo>
                    <a:pt x="1458" y="295"/>
                  </a:lnTo>
                  <a:lnTo>
                    <a:pt x="1452" y="276"/>
                  </a:lnTo>
                  <a:lnTo>
                    <a:pt x="1445" y="258"/>
                  </a:lnTo>
                  <a:lnTo>
                    <a:pt x="1438" y="240"/>
                  </a:lnTo>
                  <a:lnTo>
                    <a:pt x="1429" y="223"/>
                  </a:lnTo>
                  <a:lnTo>
                    <a:pt x="1421" y="206"/>
                  </a:lnTo>
                  <a:lnTo>
                    <a:pt x="1412" y="190"/>
                  </a:lnTo>
                  <a:lnTo>
                    <a:pt x="1403" y="174"/>
                  </a:lnTo>
                  <a:lnTo>
                    <a:pt x="1392" y="159"/>
                  </a:lnTo>
                  <a:lnTo>
                    <a:pt x="1381" y="145"/>
                  </a:lnTo>
                  <a:lnTo>
                    <a:pt x="1371" y="131"/>
                  </a:lnTo>
                  <a:lnTo>
                    <a:pt x="1359" y="118"/>
                  </a:lnTo>
                  <a:lnTo>
                    <a:pt x="1347" y="106"/>
                  </a:lnTo>
                  <a:lnTo>
                    <a:pt x="1334" y="94"/>
                  </a:lnTo>
                  <a:lnTo>
                    <a:pt x="1322" y="83"/>
                  </a:lnTo>
                  <a:lnTo>
                    <a:pt x="1309" y="73"/>
                  </a:lnTo>
                  <a:lnTo>
                    <a:pt x="1295" y="63"/>
                  </a:lnTo>
                  <a:lnTo>
                    <a:pt x="1281" y="53"/>
                  </a:lnTo>
                  <a:lnTo>
                    <a:pt x="1266" y="45"/>
                  </a:lnTo>
                  <a:lnTo>
                    <a:pt x="1251" y="37"/>
                  </a:lnTo>
                  <a:lnTo>
                    <a:pt x="1236" y="30"/>
                  </a:lnTo>
                  <a:lnTo>
                    <a:pt x="1221" y="24"/>
                  </a:lnTo>
                  <a:lnTo>
                    <a:pt x="1205" y="18"/>
                  </a:lnTo>
                  <a:lnTo>
                    <a:pt x="1187" y="14"/>
                  </a:lnTo>
                  <a:lnTo>
                    <a:pt x="1172" y="10"/>
                  </a:lnTo>
                  <a:lnTo>
                    <a:pt x="1154" y="7"/>
                  </a:lnTo>
                  <a:lnTo>
                    <a:pt x="1136" y="3"/>
                  </a:lnTo>
                  <a:lnTo>
                    <a:pt x="1119" y="1"/>
                  </a:lnTo>
                  <a:lnTo>
                    <a:pt x="1101" y="0"/>
                  </a:lnTo>
                  <a:lnTo>
                    <a:pt x="1083" y="0"/>
                  </a:lnTo>
                  <a:lnTo>
                    <a:pt x="1064" y="0"/>
                  </a:lnTo>
                  <a:lnTo>
                    <a:pt x="1046" y="1"/>
                  </a:lnTo>
                  <a:lnTo>
                    <a:pt x="1027" y="2"/>
                  </a:lnTo>
                  <a:lnTo>
                    <a:pt x="1008" y="6"/>
                  </a:lnTo>
                  <a:lnTo>
                    <a:pt x="988" y="9"/>
                  </a:lnTo>
                  <a:lnTo>
                    <a:pt x="969" y="12"/>
                  </a:lnTo>
                  <a:lnTo>
                    <a:pt x="949" y="17"/>
                  </a:lnTo>
                  <a:lnTo>
                    <a:pt x="929" y="23"/>
                  </a:lnTo>
                  <a:lnTo>
                    <a:pt x="910" y="28"/>
                  </a:lnTo>
                  <a:lnTo>
                    <a:pt x="889" y="35"/>
                  </a:lnTo>
                  <a:lnTo>
                    <a:pt x="869" y="43"/>
                  </a:lnTo>
                  <a:lnTo>
                    <a:pt x="849" y="50"/>
                  </a:lnTo>
                  <a:lnTo>
                    <a:pt x="829" y="60"/>
                  </a:lnTo>
                  <a:lnTo>
                    <a:pt x="807" y="68"/>
                  </a:lnTo>
                  <a:lnTo>
                    <a:pt x="787" y="79"/>
                  </a:lnTo>
                  <a:lnTo>
                    <a:pt x="767" y="90"/>
                  </a:lnTo>
                  <a:lnTo>
                    <a:pt x="746" y="101"/>
                  </a:lnTo>
                  <a:lnTo>
                    <a:pt x="725" y="114"/>
                  </a:lnTo>
                  <a:lnTo>
                    <a:pt x="705" y="127"/>
                  </a:lnTo>
                  <a:lnTo>
                    <a:pt x="685" y="140"/>
                  </a:lnTo>
                  <a:lnTo>
                    <a:pt x="664" y="155"/>
                  </a:lnTo>
                  <a:lnTo>
                    <a:pt x="643" y="168"/>
                  </a:lnTo>
                  <a:lnTo>
                    <a:pt x="623" y="184"/>
                  </a:lnTo>
                  <a:lnTo>
                    <a:pt x="603" y="200"/>
                  </a:lnTo>
                  <a:lnTo>
                    <a:pt x="583" y="216"/>
                  </a:lnTo>
                  <a:lnTo>
                    <a:pt x="562" y="233"/>
                  </a:lnTo>
                  <a:lnTo>
                    <a:pt x="543" y="251"/>
                  </a:lnTo>
                  <a:lnTo>
                    <a:pt x="523" y="270"/>
                  </a:lnTo>
                  <a:lnTo>
                    <a:pt x="504" y="288"/>
                  </a:lnTo>
                  <a:lnTo>
                    <a:pt x="485" y="308"/>
                  </a:lnTo>
                  <a:lnTo>
                    <a:pt x="466" y="327"/>
                  </a:lnTo>
                  <a:lnTo>
                    <a:pt x="446" y="347"/>
                  </a:lnTo>
                  <a:lnTo>
                    <a:pt x="427" y="368"/>
                  </a:lnTo>
                  <a:lnTo>
                    <a:pt x="409" y="389"/>
                  </a:lnTo>
                  <a:lnTo>
                    <a:pt x="391" y="410"/>
                  </a:lnTo>
                  <a:lnTo>
                    <a:pt x="373" y="432"/>
                  </a:lnTo>
                  <a:lnTo>
                    <a:pt x="356" y="455"/>
                  </a:lnTo>
                  <a:lnTo>
                    <a:pt x="338" y="477"/>
                  </a:lnTo>
                  <a:lnTo>
                    <a:pt x="321" y="501"/>
                  </a:lnTo>
                  <a:lnTo>
                    <a:pt x="304" y="524"/>
                  </a:lnTo>
                  <a:lnTo>
                    <a:pt x="288" y="549"/>
                  </a:lnTo>
                  <a:lnTo>
                    <a:pt x="272" y="572"/>
                  </a:lnTo>
                  <a:lnTo>
                    <a:pt x="256" y="596"/>
                  </a:lnTo>
                  <a:lnTo>
                    <a:pt x="241" y="621"/>
                  </a:lnTo>
                  <a:lnTo>
                    <a:pt x="226" y="646"/>
                  </a:lnTo>
                  <a:lnTo>
                    <a:pt x="211" y="671"/>
                  </a:lnTo>
                  <a:lnTo>
                    <a:pt x="197" y="697"/>
                  </a:lnTo>
                  <a:lnTo>
                    <a:pt x="183" y="722"/>
                  </a:lnTo>
                  <a:lnTo>
                    <a:pt x="171" y="749"/>
                  </a:lnTo>
                  <a:lnTo>
                    <a:pt x="158" y="774"/>
                  </a:lnTo>
                  <a:lnTo>
                    <a:pt x="145" y="801"/>
                  </a:lnTo>
                  <a:lnTo>
                    <a:pt x="133" y="826"/>
                  </a:lnTo>
                  <a:lnTo>
                    <a:pt x="122" y="853"/>
                  </a:lnTo>
                  <a:lnTo>
                    <a:pt x="111" y="880"/>
                  </a:lnTo>
                  <a:lnTo>
                    <a:pt x="100" y="906"/>
                  </a:lnTo>
                  <a:lnTo>
                    <a:pt x="90" y="933"/>
                  </a:lnTo>
                  <a:lnTo>
                    <a:pt x="80" y="958"/>
                  </a:lnTo>
                  <a:lnTo>
                    <a:pt x="72" y="985"/>
                  </a:lnTo>
                  <a:lnTo>
                    <a:pt x="63" y="1012"/>
                  </a:lnTo>
                  <a:lnTo>
                    <a:pt x="55" y="1038"/>
                  </a:lnTo>
                  <a:lnTo>
                    <a:pt x="47" y="1065"/>
                  </a:lnTo>
                  <a:lnTo>
                    <a:pt x="41" y="1091"/>
                  </a:lnTo>
                  <a:lnTo>
                    <a:pt x="34" y="1117"/>
                  </a:lnTo>
                  <a:lnTo>
                    <a:pt x="28" y="1144"/>
                  </a:lnTo>
                  <a:lnTo>
                    <a:pt x="23" y="1170"/>
                  </a:lnTo>
                  <a:lnTo>
                    <a:pt x="18" y="1196"/>
                  </a:lnTo>
                  <a:lnTo>
                    <a:pt x="14" y="1221"/>
                  </a:lnTo>
                  <a:lnTo>
                    <a:pt x="10" y="1247"/>
                  </a:lnTo>
                  <a:lnTo>
                    <a:pt x="7" y="1272"/>
                  </a:lnTo>
                  <a:lnTo>
                    <a:pt x="4" y="1297"/>
                  </a:lnTo>
                  <a:lnTo>
                    <a:pt x="2" y="1321"/>
                  </a:lnTo>
                  <a:lnTo>
                    <a:pt x="1" y="1346"/>
                  </a:lnTo>
                  <a:lnTo>
                    <a:pt x="0" y="1370"/>
                  </a:lnTo>
                  <a:lnTo>
                    <a:pt x="0" y="139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314" name="Line 1146"/>
            <p:cNvSpPr>
              <a:spLocks noChangeShapeType="1"/>
            </p:cNvSpPr>
            <p:nvPr/>
          </p:nvSpPr>
          <p:spPr bwMode="auto">
            <a:xfrm flipV="1">
              <a:off x="4574" y="906"/>
              <a:ext cx="0" cy="114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315" name="Line 1147"/>
            <p:cNvSpPr>
              <a:spLocks noChangeShapeType="1"/>
            </p:cNvSpPr>
            <p:nvPr/>
          </p:nvSpPr>
          <p:spPr bwMode="auto">
            <a:xfrm>
              <a:off x="3754" y="1383"/>
              <a:ext cx="0" cy="114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316" name="Line 1148"/>
            <p:cNvSpPr>
              <a:spLocks noChangeShapeType="1"/>
            </p:cNvSpPr>
            <p:nvPr/>
          </p:nvSpPr>
          <p:spPr bwMode="auto">
            <a:xfrm flipV="1">
              <a:off x="3526" y="1249"/>
              <a:ext cx="0" cy="11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317" name="Line 1149"/>
            <p:cNvSpPr>
              <a:spLocks noChangeShapeType="1"/>
            </p:cNvSpPr>
            <p:nvPr/>
          </p:nvSpPr>
          <p:spPr bwMode="auto">
            <a:xfrm flipV="1">
              <a:off x="3754" y="2050"/>
              <a:ext cx="820" cy="47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318" name="Line 1150"/>
            <p:cNvSpPr>
              <a:spLocks noChangeShapeType="1"/>
            </p:cNvSpPr>
            <p:nvPr/>
          </p:nvSpPr>
          <p:spPr bwMode="auto">
            <a:xfrm flipH="1" flipV="1">
              <a:off x="3526" y="2392"/>
              <a:ext cx="228" cy="13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319" name="Freeform 1151"/>
            <p:cNvSpPr>
              <a:spLocks/>
            </p:cNvSpPr>
            <p:nvPr/>
          </p:nvSpPr>
          <p:spPr bwMode="auto">
            <a:xfrm>
              <a:off x="3935" y="848"/>
              <a:ext cx="389" cy="578"/>
            </a:xfrm>
            <a:custGeom>
              <a:avLst/>
              <a:gdLst>
                <a:gd name="T0" fmla="*/ 697 w 708"/>
                <a:gd name="T1" fmla="*/ 22 h 1044"/>
                <a:gd name="T2" fmla="*/ 674 w 708"/>
                <a:gd name="T3" fmla="*/ 12 h 1044"/>
                <a:gd name="T4" fmla="*/ 649 w 708"/>
                <a:gd name="T5" fmla="*/ 6 h 1044"/>
                <a:gd name="T6" fmla="*/ 623 w 708"/>
                <a:gd name="T7" fmla="*/ 1 h 1044"/>
                <a:gd name="T8" fmla="*/ 597 w 708"/>
                <a:gd name="T9" fmla="*/ 0 h 1044"/>
                <a:gd name="T10" fmla="*/ 568 w 708"/>
                <a:gd name="T11" fmla="*/ 2 h 1044"/>
                <a:gd name="T12" fmla="*/ 539 w 708"/>
                <a:gd name="T13" fmla="*/ 7 h 1044"/>
                <a:gd name="T14" fmla="*/ 510 w 708"/>
                <a:gd name="T15" fmla="*/ 14 h 1044"/>
                <a:gd name="T16" fmla="*/ 480 w 708"/>
                <a:gd name="T17" fmla="*/ 25 h 1044"/>
                <a:gd name="T18" fmla="*/ 450 w 708"/>
                <a:gd name="T19" fmla="*/ 39 h 1044"/>
                <a:gd name="T20" fmla="*/ 419 w 708"/>
                <a:gd name="T21" fmla="*/ 55 h 1044"/>
                <a:gd name="T22" fmla="*/ 388 w 708"/>
                <a:gd name="T23" fmla="*/ 73 h 1044"/>
                <a:gd name="T24" fmla="*/ 358 w 708"/>
                <a:gd name="T25" fmla="*/ 94 h 1044"/>
                <a:gd name="T26" fmla="*/ 327 w 708"/>
                <a:gd name="T27" fmla="*/ 118 h 1044"/>
                <a:gd name="T28" fmla="*/ 297 w 708"/>
                <a:gd name="T29" fmla="*/ 144 h 1044"/>
                <a:gd name="T30" fmla="*/ 269 w 708"/>
                <a:gd name="T31" fmla="*/ 172 h 1044"/>
                <a:gd name="T32" fmla="*/ 241 w 708"/>
                <a:gd name="T33" fmla="*/ 201 h 1044"/>
                <a:gd name="T34" fmla="*/ 213 w 708"/>
                <a:gd name="T35" fmla="*/ 233 h 1044"/>
                <a:gd name="T36" fmla="*/ 187 w 708"/>
                <a:gd name="T37" fmla="*/ 267 h 1044"/>
                <a:gd name="T38" fmla="*/ 162 w 708"/>
                <a:gd name="T39" fmla="*/ 303 h 1044"/>
                <a:gd name="T40" fmla="*/ 139 w 708"/>
                <a:gd name="T41" fmla="*/ 339 h 1044"/>
                <a:gd name="T42" fmla="*/ 116 w 708"/>
                <a:gd name="T43" fmla="*/ 376 h 1044"/>
                <a:gd name="T44" fmla="*/ 96 w 708"/>
                <a:gd name="T45" fmla="*/ 413 h 1044"/>
                <a:gd name="T46" fmla="*/ 77 w 708"/>
                <a:gd name="T47" fmla="*/ 453 h 1044"/>
                <a:gd name="T48" fmla="*/ 61 w 708"/>
                <a:gd name="T49" fmla="*/ 492 h 1044"/>
                <a:gd name="T50" fmla="*/ 46 w 708"/>
                <a:gd name="T51" fmla="*/ 531 h 1044"/>
                <a:gd name="T52" fmla="*/ 33 w 708"/>
                <a:gd name="T53" fmla="*/ 571 h 1044"/>
                <a:gd name="T54" fmla="*/ 22 w 708"/>
                <a:gd name="T55" fmla="*/ 610 h 1044"/>
                <a:gd name="T56" fmla="*/ 13 w 708"/>
                <a:gd name="T57" fmla="*/ 650 h 1044"/>
                <a:gd name="T58" fmla="*/ 7 w 708"/>
                <a:gd name="T59" fmla="*/ 688 h 1044"/>
                <a:gd name="T60" fmla="*/ 3 w 708"/>
                <a:gd name="T61" fmla="*/ 725 h 1044"/>
                <a:gd name="T62" fmla="*/ 0 w 708"/>
                <a:gd name="T63" fmla="*/ 761 h 1044"/>
                <a:gd name="T64" fmla="*/ 1 w 708"/>
                <a:gd name="T65" fmla="*/ 797 h 1044"/>
                <a:gd name="T66" fmla="*/ 4 w 708"/>
                <a:gd name="T67" fmla="*/ 831 h 1044"/>
                <a:gd name="T68" fmla="*/ 8 w 708"/>
                <a:gd name="T69" fmla="*/ 863 h 1044"/>
                <a:gd name="T70" fmla="*/ 15 w 708"/>
                <a:gd name="T71" fmla="*/ 893 h 1044"/>
                <a:gd name="T72" fmla="*/ 25 w 708"/>
                <a:gd name="T73" fmla="*/ 922 h 1044"/>
                <a:gd name="T74" fmla="*/ 36 w 708"/>
                <a:gd name="T75" fmla="*/ 948 h 1044"/>
                <a:gd name="T76" fmla="*/ 49 w 708"/>
                <a:gd name="T77" fmla="*/ 972 h 1044"/>
                <a:gd name="T78" fmla="*/ 64 w 708"/>
                <a:gd name="T79" fmla="*/ 994 h 1044"/>
                <a:gd name="T80" fmla="*/ 82 w 708"/>
                <a:gd name="T81" fmla="*/ 1013 h 1044"/>
                <a:gd name="T82" fmla="*/ 102 w 708"/>
                <a:gd name="T83" fmla="*/ 1030 h 1044"/>
                <a:gd name="T84" fmla="*/ 122 w 708"/>
                <a:gd name="T85" fmla="*/ 1044 h 10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08" h="1044">
                  <a:moveTo>
                    <a:pt x="708" y="28"/>
                  </a:moveTo>
                  <a:lnTo>
                    <a:pt x="697" y="22"/>
                  </a:lnTo>
                  <a:lnTo>
                    <a:pt x="686" y="16"/>
                  </a:lnTo>
                  <a:lnTo>
                    <a:pt x="674" y="12"/>
                  </a:lnTo>
                  <a:lnTo>
                    <a:pt x="662" y="9"/>
                  </a:lnTo>
                  <a:lnTo>
                    <a:pt x="649" y="6"/>
                  </a:lnTo>
                  <a:lnTo>
                    <a:pt x="636" y="2"/>
                  </a:lnTo>
                  <a:lnTo>
                    <a:pt x="623" y="1"/>
                  </a:lnTo>
                  <a:lnTo>
                    <a:pt x="611" y="0"/>
                  </a:lnTo>
                  <a:lnTo>
                    <a:pt x="597" y="0"/>
                  </a:lnTo>
                  <a:lnTo>
                    <a:pt x="583" y="0"/>
                  </a:lnTo>
                  <a:lnTo>
                    <a:pt x="568" y="2"/>
                  </a:lnTo>
                  <a:lnTo>
                    <a:pt x="554" y="4"/>
                  </a:lnTo>
                  <a:lnTo>
                    <a:pt x="539" y="7"/>
                  </a:lnTo>
                  <a:lnTo>
                    <a:pt x="525" y="11"/>
                  </a:lnTo>
                  <a:lnTo>
                    <a:pt x="510" y="14"/>
                  </a:lnTo>
                  <a:lnTo>
                    <a:pt x="496" y="19"/>
                  </a:lnTo>
                  <a:lnTo>
                    <a:pt x="480" y="25"/>
                  </a:lnTo>
                  <a:lnTo>
                    <a:pt x="465" y="31"/>
                  </a:lnTo>
                  <a:lnTo>
                    <a:pt x="450" y="39"/>
                  </a:lnTo>
                  <a:lnTo>
                    <a:pt x="434" y="46"/>
                  </a:lnTo>
                  <a:lnTo>
                    <a:pt x="419" y="55"/>
                  </a:lnTo>
                  <a:lnTo>
                    <a:pt x="404" y="63"/>
                  </a:lnTo>
                  <a:lnTo>
                    <a:pt x="388" y="73"/>
                  </a:lnTo>
                  <a:lnTo>
                    <a:pt x="373" y="83"/>
                  </a:lnTo>
                  <a:lnTo>
                    <a:pt x="358" y="94"/>
                  </a:lnTo>
                  <a:lnTo>
                    <a:pt x="342" y="106"/>
                  </a:lnTo>
                  <a:lnTo>
                    <a:pt x="327" y="118"/>
                  </a:lnTo>
                  <a:lnTo>
                    <a:pt x="312" y="130"/>
                  </a:lnTo>
                  <a:lnTo>
                    <a:pt x="297" y="144"/>
                  </a:lnTo>
                  <a:lnTo>
                    <a:pt x="284" y="158"/>
                  </a:lnTo>
                  <a:lnTo>
                    <a:pt x="269" y="172"/>
                  </a:lnTo>
                  <a:lnTo>
                    <a:pt x="255" y="187"/>
                  </a:lnTo>
                  <a:lnTo>
                    <a:pt x="241" y="201"/>
                  </a:lnTo>
                  <a:lnTo>
                    <a:pt x="227" y="217"/>
                  </a:lnTo>
                  <a:lnTo>
                    <a:pt x="213" y="233"/>
                  </a:lnTo>
                  <a:lnTo>
                    <a:pt x="201" y="250"/>
                  </a:lnTo>
                  <a:lnTo>
                    <a:pt x="187" y="267"/>
                  </a:lnTo>
                  <a:lnTo>
                    <a:pt x="175" y="284"/>
                  </a:lnTo>
                  <a:lnTo>
                    <a:pt x="162" y="303"/>
                  </a:lnTo>
                  <a:lnTo>
                    <a:pt x="151" y="320"/>
                  </a:lnTo>
                  <a:lnTo>
                    <a:pt x="139" y="339"/>
                  </a:lnTo>
                  <a:lnTo>
                    <a:pt x="127" y="357"/>
                  </a:lnTo>
                  <a:lnTo>
                    <a:pt x="116" y="376"/>
                  </a:lnTo>
                  <a:lnTo>
                    <a:pt x="106" y="394"/>
                  </a:lnTo>
                  <a:lnTo>
                    <a:pt x="96" y="413"/>
                  </a:lnTo>
                  <a:lnTo>
                    <a:pt x="87" y="434"/>
                  </a:lnTo>
                  <a:lnTo>
                    <a:pt x="77" y="453"/>
                  </a:lnTo>
                  <a:lnTo>
                    <a:pt x="69" y="472"/>
                  </a:lnTo>
                  <a:lnTo>
                    <a:pt x="61" y="492"/>
                  </a:lnTo>
                  <a:lnTo>
                    <a:pt x="53" y="511"/>
                  </a:lnTo>
                  <a:lnTo>
                    <a:pt x="46" y="531"/>
                  </a:lnTo>
                  <a:lnTo>
                    <a:pt x="39" y="552"/>
                  </a:lnTo>
                  <a:lnTo>
                    <a:pt x="33" y="571"/>
                  </a:lnTo>
                  <a:lnTo>
                    <a:pt x="27" y="591"/>
                  </a:lnTo>
                  <a:lnTo>
                    <a:pt x="22" y="610"/>
                  </a:lnTo>
                  <a:lnTo>
                    <a:pt x="17" y="629"/>
                  </a:lnTo>
                  <a:lnTo>
                    <a:pt x="13" y="650"/>
                  </a:lnTo>
                  <a:lnTo>
                    <a:pt x="10" y="669"/>
                  </a:lnTo>
                  <a:lnTo>
                    <a:pt x="7" y="688"/>
                  </a:lnTo>
                  <a:lnTo>
                    <a:pt x="5" y="706"/>
                  </a:lnTo>
                  <a:lnTo>
                    <a:pt x="3" y="725"/>
                  </a:lnTo>
                  <a:lnTo>
                    <a:pt x="1" y="743"/>
                  </a:lnTo>
                  <a:lnTo>
                    <a:pt x="0" y="761"/>
                  </a:lnTo>
                  <a:lnTo>
                    <a:pt x="0" y="780"/>
                  </a:lnTo>
                  <a:lnTo>
                    <a:pt x="1" y="797"/>
                  </a:lnTo>
                  <a:lnTo>
                    <a:pt x="3" y="814"/>
                  </a:lnTo>
                  <a:lnTo>
                    <a:pt x="4" y="831"/>
                  </a:lnTo>
                  <a:lnTo>
                    <a:pt x="6" y="847"/>
                  </a:lnTo>
                  <a:lnTo>
                    <a:pt x="8" y="863"/>
                  </a:lnTo>
                  <a:lnTo>
                    <a:pt x="12" y="879"/>
                  </a:lnTo>
                  <a:lnTo>
                    <a:pt x="15" y="893"/>
                  </a:lnTo>
                  <a:lnTo>
                    <a:pt x="20" y="907"/>
                  </a:lnTo>
                  <a:lnTo>
                    <a:pt x="25" y="922"/>
                  </a:lnTo>
                  <a:lnTo>
                    <a:pt x="30" y="935"/>
                  </a:lnTo>
                  <a:lnTo>
                    <a:pt x="36" y="948"/>
                  </a:lnTo>
                  <a:lnTo>
                    <a:pt x="42" y="961"/>
                  </a:lnTo>
                  <a:lnTo>
                    <a:pt x="49" y="972"/>
                  </a:lnTo>
                  <a:lnTo>
                    <a:pt x="57" y="983"/>
                  </a:lnTo>
                  <a:lnTo>
                    <a:pt x="64" y="994"/>
                  </a:lnTo>
                  <a:lnTo>
                    <a:pt x="73" y="1004"/>
                  </a:lnTo>
                  <a:lnTo>
                    <a:pt x="82" y="1013"/>
                  </a:lnTo>
                  <a:lnTo>
                    <a:pt x="91" y="1021"/>
                  </a:lnTo>
                  <a:lnTo>
                    <a:pt x="102" y="1030"/>
                  </a:lnTo>
                  <a:lnTo>
                    <a:pt x="111" y="1037"/>
                  </a:lnTo>
                  <a:lnTo>
                    <a:pt x="122" y="1044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320" name="Line 1152"/>
            <p:cNvSpPr>
              <a:spLocks noChangeShapeType="1"/>
            </p:cNvSpPr>
            <p:nvPr/>
          </p:nvSpPr>
          <p:spPr bwMode="auto">
            <a:xfrm>
              <a:off x="4393" y="1634"/>
              <a:ext cx="0" cy="265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321" name="Line 1153"/>
            <p:cNvSpPr>
              <a:spLocks noChangeShapeType="1"/>
            </p:cNvSpPr>
            <p:nvPr/>
          </p:nvSpPr>
          <p:spPr bwMode="auto">
            <a:xfrm flipV="1">
              <a:off x="3935" y="1634"/>
              <a:ext cx="458" cy="265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322" name="Line 1154"/>
            <p:cNvSpPr>
              <a:spLocks noChangeShapeType="1"/>
            </p:cNvSpPr>
            <p:nvPr/>
          </p:nvSpPr>
          <p:spPr bwMode="auto">
            <a:xfrm flipV="1">
              <a:off x="3935" y="1899"/>
              <a:ext cx="0" cy="262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323" name="Line 1155"/>
            <p:cNvSpPr>
              <a:spLocks noChangeShapeType="1"/>
            </p:cNvSpPr>
            <p:nvPr/>
          </p:nvSpPr>
          <p:spPr bwMode="auto">
            <a:xfrm flipH="1" flipV="1">
              <a:off x="4166" y="1765"/>
              <a:ext cx="227" cy="134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324" name="Line 1156"/>
            <p:cNvSpPr>
              <a:spLocks noChangeShapeType="1"/>
            </p:cNvSpPr>
            <p:nvPr/>
          </p:nvSpPr>
          <p:spPr bwMode="auto">
            <a:xfrm flipH="1">
              <a:off x="3935" y="1899"/>
              <a:ext cx="458" cy="262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325" name="Freeform 1157"/>
            <p:cNvSpPr>
              <a:spLocks/>
            </p:cNvSpPr>
            <p:nvPr/>
          </p:nvSpPr>
          <p:spPr bwMode="auto">
            <a:xfrm>
              <a:off x="4096" y="940"/>
              <a:ext cx="455" cy="590"/>
            </a:xfrm>
            <a:custGeom>
              <a:avLst/>
              <a:gdLst>
                <a:gd name="T0" fmla="*/ 685 w 829"/>
                <a:gd name="T1" fmla="*/ 17 h 1071"/>
                <a:gd name="T2" fmla="*/ 649 w 829"/>
                <a:gd name="T3" fmla="*/ 6 h 1071"/>
                <a:gd name="T4" fmla="*/ 609 w 829"/>
                <a:gd name="T5" fmla="*/ 1 h 1071"/>
                <a:gd name="T6" fmla="*/ 568 w 829"/>
                <a:gd name="T7" fmla="*/ 2 h 1071"/>
                <a:gd name="T8" fmla="*/ 524 w 829"/>
                <a:gd name="T9" fmla="*/ 11 h 1071"/>
                <a:gd name="T10" fmla="*/ 479 w 829"/>
                <a:gd name="T11" fmla="*/ 26 h 1071"/>
                <a:gd name="T12" fmla="*/ 433 w 829"/>
                <a:gd name="T13" fmla="*/ 47 h 1071"/>
                <a:gd name="T14" fmla="*/ 388 w 829"/>
                <a:gd name="T15" fmla="*/ 74 h 1071"/>
                <a:gd name="T16" fmla="*/ 342 w 829"/>
                <a:gd name="T17" fmla="*/ 107 h 1071"/>
                <a:gd name="T18" fmla="*/ 297 w 829"/>
                <a:gd name="T19" fmla="*/ 144 h 1071"/>
                <a:gd name="T20" fmla="*/ 254 w 829"/>
                <a:gd name="T21" fmla="*/ 188 h 1071"/>
                <a:gd name="T22" fmla="*/ 213 w 829"/>
                <a:gd name="T23" fmla="*/ 235 h 1071"/>
                <a:gd name="T24" fmla="*/ 174 w 829"/>
                <a:gd name="T25" fmla="*/ 285 h 1071"/>
                <a:gd name="T26" fmla="*/ 137 w 829"/>
                <a:gd name="T27" fmla="*/ 339 h 1071"/>
                <a:gd name="T28" fmla="*/ 106 w 829"/>
                <a:gd name="T29" fmla="*/ 395 h 1071"/>
                <a:gd name="T30" fmla="*/ 77 w 829"/>
                <a:gd name="T31" fmla="*/ 453 h 1071"/>
                <a:gd name="T32" fmla="*/ 52 w 829"/>
                <a:gd name="T33" fmla="*/ 512 h 1071"/>
                <a:gd name="T34" fmla="*/ 32 w 829"/>
                <a:gd name="T35" fmla="*/ 572 h 1071"/>
                <a:gd name="T36" fmla="*/ 17 w 829"/>
                <a:gd name="T37" fmla="*/ 631 h 1071"/>
                <a:gd name="T38" fmla="*/ 6 w 829"/>
                <a:gd name="T39" fmla="*/ 688 h 1071"/>
                <a:gd name="T40" fmla="*/ 0 w 829"/>
                <a:gd name="T41" fmla="*/ 745 h 1071"/>
                <a:gd name="T42" fmla="*/ 0 w 829"/>
                <a:gd name="T43" fmla="*/ 798 h 1071"/>
                <a:gd name="T44" fmla="*/ 4 w 829"/>
                <a:gd name="T45" fmla="*/ 848 h 1071"/>
                <a:gd name="T46" fmla="*/ 15 w 829"/>
                <a:gd name="T47" fmla="*/ 894 h 1071"/>
                <a:gd name="T48" fmla="*/ 29 w 829"/>
                <a:gd name="T49" fmla="*/ 936 h 1071"/>
                <a:gd name="T50" fmla="*/ 48 w 829"/>
                <a:gd name="T51" fmla="*/ 972 h 1071"/>
                <a:gd name="T52" fmla="*/ 72 w 829"/>
                <a:gd name="T53" fmla="*/ 1004 h 1071"/>
                <a:gd name="T54" fmla="*/ 100 w 829"/>
                <a:gd name="T55" fmla="*/ 1030 h 1071"/>
                <a:gd name="T56" fmla="*/ 132 w 829"/>
                <a:gd name="T57" fmla="*/ 1050 h 1071"/>
                <a:gd name="T58" fmla="*/ 167 w 829"/>
                <a:gd name="T59" fmla="*/ 1064 h 1071"/>
                <a:gd name="T60" fmla="*/ 206 w 829"/>
                <a:gd name="T61" fmla="*/ 1070 h 1071"/>
                <a:gd name="T62" fmla="*/ 247 w 829"/>
                <a:gd name="T63" fmla="*/ 1071 h 1071"/>
                <a:gd name="T64" fmla="*/ 290 w 829"/>
                <a:gd name="T65" fmla="*/ 1065 h 1071"/>
                <a:gd name="T66" fmla="*/ 334 w 829"/>
                <a:gd name="T67" fmla="*/ 1052 h 1071"/>
                <a:gd name="T68" fmla="*/ 380 w 829"/>
                <a:gd name="T69" fmla="*/ 1033 h 1071"/>
                <a:gd name="T70" fmla="*/ 426 w 829"/>
                <a:gd name="T71" fmla="*/ 1009 h 1071"/>
                <a:gd name="T72" fmla="*/ 472 w 829"/>
                <a:gd name="T73" fmla="*/ 978 h 1071"/>
                <a:gd name="T74" fmla="*/ 517 w 829"/>
                <a:gd name="T75" fmla="*/ 942 h 1071"/>
                <a:gd name="T76" fmla="*/ 560 w 829"/>
                <a:gd name="T77" fmla="*/ 900 h 1071"/>
                <a:gd name="T78" fmla="*/ 603 w 829"/>
                <a:gd name="T79" fmla="*/ 854 h 1071"/>
                <a:gd name="T80" fmla="*/ 642 w 829"/>
                <a:gd name="T81" fmla="*/ 804 h 1071"/>
                <a:gd name="T82" fmla="*/ 679 w 829"/>
                <a:gd name="T83" fmla="*/ 752 h 1071"/>
                <a:gd name="T84" fmla="*/ 712 w 829"/>
                <a:gd name="T85" fmla="*/ 696 h 1071"/>
                <a:gd name="T86" fmla="*/ 742 w 829"/>
                <a:gd name="T87" fmla="*/ 638 h 1071"/>
                <a:gd name="T88" fmla="*/ 769 w 829"/>
                <a:gd name="T89" fmla="*/ 580 h 1071"/>
                <a:gd name="T90" fmla="*/ 790 w 829"/>
                <a:gd name="T91" fmla="*/ 520 h 1071"/>
                <a:gd name="T92" fmla="*/ 807 w 829"/>
                <a:gd name="T93" fmla="*/ 461 h 1071"/>
                <a:gd name="T94" fmla="*/ 819 w 829"/>
                <a:gd name="T95" fmla="*/ 403 h 1071"/>
                <a:gd name="T96" fmla="*/ 826 w 829"/>
                <a:gd name="T97" fmla="*/ 346 h 1071"/>
                <a:gd name="T98" fmla="*/ 829 w 829"/>
                <a:gd name="T99" fmla="*/ 292 h 1071"/>
                <a:gd name="T100" fmla="*/ 825 w 829"/>
                <a:gd name="T101" fmla="*/ 241 h 1071"/>
                <a:gd name="T102" fmla="*/ 818 w 829"/>
                <a:gd name="T103" fmla="*/ 193 h 1071"/>
                <a:gd name="T104" fmla="*/ 805 w 829"/>
                <a:gd name="T105" fmla="*/ 150 h 1071"/>
                <a:gd name="T106" fmla="*/ 787 w 829"/>
                <a:gd name="T107" fmla="*/ 111 h 1071"/>
                <a:gd name="T108" fmla="*/ 765 w 829"/>
                <a:gd name="T109" fmla="*/ 78 h 1071"/>
                <a:gd name="T110" fmla="*/ 738 w 829"/>
                <a:gd name="T111" fmla="*/ 50 h 1071"/>
                <a:gd name="T112" fmla="*/ 707 w 829"/>
                <a:gd name="T113" fmla="*/ 28 h 10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29" h="1071">
                  <a:moveTo>
                    <a:pt x="707" y="28"/>
                  </a:moveTo>
                  <a:lnTo>
                    <a:pt x="696" y="23"/>
                  </a:lnTo>
                  <a:lnTo>
                    <a:pt x="685" y="17"/>
                  </a:lnTo>
                  <a:lnTo>
                    <a:pt x="673" y="12"/>
                  </a:lnTo>
                  <a:lnTo>
                    <a:pt x="661" y="9"/>
                  </a:lnTo>
                  <a:lnTo>
                    <a:pt x="649" y="6"/>
                  </a:lnTo>
                  <a:lnTo>
                    <a:pt x="636" y="4"/>
                  </a:lnTo>
                  <a:lnTo>
                    <a:pt x="623" y="1"/>
                  </a:lnTo>
                  <a:lnTo>
                    <a:pt x="609" y="1"/>
                  </a:lnTo>
                  <a:lnTo>
                    <a:pt x="595" y="0"/>
                  </a:lnTo>
                  <a:lnTo>
                    <a:pt x="581" y="1"/>
                  </a:lnTo>
                  <a:lnTo>
                    <a:pt x="568" y="2"/>
                  </a:lnTo>
                  <a:lnTo>
                    <a:pt x="553" y="5"/>
                  </a:lnTo>
                  <a:lnTo>
                    <a:pt x="539" y="8"/>
                  </a:lnTo>
                  <a:lnTo>
                    <a:pt x="524" y="11"/>
                  </a:lnTo>
                  <a:lnTo>
                    <a:pt x="509" y="15"/>
                  </a:lnTo>
                  <a:lnTo>
                    <a:pt x="494" y="21"/>
                  </a:lnTo>
                  <a:lnTo>
                    <a:pt x="479" y="26"/>
                  </a:lnTo>
                  <a:lnTo>
                    <a:pt x="464" y="32"/>
                  </a:lnTo>
                  <a:lnTo>
                    <a:pt x="448" y="39"/>
                  </a:lnTo>
                  <a:lnTo>
                    <a:pt x="433" y="47"/>
                  </a:lnTo>
                  <a:lnTo>
                    <a:pt x="419" y="55"/>
                  </a:lnTo>
                  <a:lnTo>
                    <a:pt x="403" y="64"/>
                  </a:lnTo>
                  <a:lnTo>
                    <a:pt x="388" y="74"/>
                  </a:lnTo>
                  <a:lnTo>
                    <a:pt x="372" y="84"/>
                  </a:lnTo>
                  <a:lnTo>
                    <a:pt x="357" y="95"/>
                  </a:lnTo>
                  <a:lnTo>
                    <a:pt x="342" y="107"/>
                  </a:lnTo>
                  <a:lnTo>
                    <a:pt x="327" y="119"/>
                  </a:lnTo>
                  <a:lnTo>
                    <a:pt x="312" y="131"/>
                  </a:lnTo>
                  <a:lnTo>
                    <a:pt x="297" y="144"/>
                  </a:lnTo>
                  <a:lnTo>
                    <a:pt x="282" y="158"/>
                  </a:lnTo>
                  <a:lnTo>
                    <a:pt x="268" y="173"/>
                  </a:lnTo>
                  <a:lnTo>
                    <a:pt x="254" y="188"/>
                  </a:lnTo>
                  <a:lnTo>
                    <a:pt x="240" y="203"/>
                  </a:lnTo>
                  <a:lnTo>
                    <a:pt x="226" y="219"/>
                  </a:lnTo>
                  <a:lnTo>
                    <a:pt x="213" y="235"/>
                  </a:lnTo>
                  <a:lnTo>
                    <a:pt x="199" y="251"/>
                  </a:lnTo>
                  <a:lnTo>
                    <a:pt x="186" y="268"/>
                  </a:lnTo>
                  <a:lnTo>
                    <a:pt x="174" y="285"/>
                  </a:lnTo>
                  <a:lnTo>
                    <a:pt x="161" y="303"/>
                  </a:lnTo>
                  <a:lnTo>
                    <a:pt x="149" y="321"/>
                  </a:lnTo>
                  <a:lnTo>
                    <a:pt x="137" y="339"/>
                  </a:lnTo>
                  <a:lnTo>
                    <a:pt x="127" y="357"/>
                  </a:lnTo>
                  <a:lnTo>
                    <a:pt x="116" y="376"/>
                  </a:lnTo>
                  <a:lnTo>
                    <a:pt x="106" y="395"/>
                  </a:lnTo>
                  <a:lnTo>
                    <a:pt x="95" y="415"/>
                  </a:lnTo>
                  <a:lnTo>
                    <a:pt x="85" y="434"/>
                  </a:lnTo>
                  <a:lnTo>
                    <a:pt x="77" y="453"/>
                  </a:lnTo>
                  <a:lnTo>
                    <a:pt x="68" y="473"/>
                  </a:lnTo>
                  <a:lnTo>
                    <a:pt x="60" y="492"/>
                  </a:lnTo>
                  <a:lnTo>
                    <a:pt x="52" y="512"/>
                  </a:lnTo>
                  <a:lnTo>
                    <a:pt x="45" y="532"/>
                  </a:lnTo>
                  <a:lnTo>
                    <a:pt x="38" y="552"/>
                  </a:lnTo>
                  <a:lnTo>
                    <a:pt x="32" y="572"/>
                  </a:lnTo>
                  <a:lnTo>
                    <a:pt x="27" y="591"/>
                  </a:lnTo>
                  <a:lnTo>
                    <a:pt x="21" y="611"/>
                  </a:lnTo>
                  <a:lnTo>
                    <a:pt x="17" y="631"/>
                  </a:lnTo>
                  <a:lnTo>
                    <a:pt x="13" y="650"/>
                  </a:lnTo>
                  <a:lnTo>
                    <a:pt x="9" y="669"/>
                  </a:lnTo>
                  <a:lnTo>
                    <a:pt x="6" y="688"/>
                  </a:lnTo>
                  <a:lnTo>
                    <a:pt x="3" y="707"/>
                  </a:lnTo>
                  <a:lnTo>
                    <a:pt x="2" y="725"/>
                  </a:lnTo>
                  <a:lnTo>
                    <a:pt x="0" y="745"/>
                  </a:lnTo>
                  <a:lnTo>
                    <a:pt x="0" y="763"/>
                  </a:lnTo>
                  <a:lnTo>
                    <a:pt x="0" y="780"/>
                  </a:lnTo>
                  <a:lnTo>
                    <a:pt x="0" y="798"/>
                  </a:lnTo>
                  <a:lnTo>
                    <a:pt x="1" y="815"/>
                  </a:lnTo>
                  <a:lnTo>
                    <a:pt x="2" y="831"/>
                  </a:lnTo>
                  <a:lnTo>
                    <a:pt x="4" y="848"/>
                  </a:lnTo>
                  <a:lnTo>
                    <a:pt x="8" y="864"/>
                  </a:lnTo>
                  <a:lnTo>
                    <a:pt x="11" y="879"/>
                  </a:lnTo>
                  <a:lnTo>
                    <a:pt x="15" y="894"/>
                  </a:lnTo>
                  <a:lnTo>
                    <a:pt x="19" y="909"/>
                  </a:lnTo>
                  <a:lnTo>
                    <a:pt x="24" y="922"/>
                  </a:lnTo>
                  <a:lnTo>
                    <a:pt x="29" y="936"/>
                  </a:lnTo>
                  <a:lnTo>
                    <a:pt x="35" y="949"/>
                  </a:lnTo>
                  <a:lnTo>
                    <a:pt x="42" y="961"/>
                  </a:lnTo>
                  <a:lnTo>
                    <a:pt x="48" y="972"/>
                  </a:lnTo>
                  <a:lnTo>
                    <a:pt x="55" y="984"/>
                  </a:lnTo>
                  <a:lnTo>
                    <a:pt x="64" y="995"/>
                  </a:lnTo>
                  <a:lnTo>
                    <a:pt x="72" y="1004"/>
                  </a:lnTo>
                  <a:lnTo>
                    <a:pt x="81" y="1014"/>
                  </a:lnTo>
                  <a:lnTo>
                    <a:pt x="91" y="1022"/>
                  </a:lnTo>
                  <a:lnTo>
                    <a:pt x="100" y="1030"/>
                  </a:lnTo>
                  <a:lnTo>
                    <a:pt x="111" y="1037"/>
                  </a:lnTo>
                  <a:lnTo>
                    <a:pt x="121" y="1044"/>
                  </a:lnTo>
                  <a:lnTo>
                    <a:pt x="132" y="1050"/>
                  </a:lnTo>
                  <a:lnTo>
                    <a:pt x="144" y="1055"/>
                  </a:lnTo>
                  <a:lnTo>
                    <a:pt x="156" y="1060"/>
                  </a:lnTo>
                  <a:lnTo>
                    <a:pt x="167" y="1064"/>
                  </a:lnTo>
                  <a:lnTo>
                    <a:pt x="180" y="1066"/>
                  </a:lnTo>
                  <a:lnTo>
                    <a:pt x="193" y="1069"/>
                  </a:lnTo>
                  <a:lnTo>
                    <a:pt x="206" y="1070"/>
                  </a:lnTo>
                  <a:lnTo>
                    <a:pt x="219" y="1071"/>
                  </a:lnTo>
                  <a:lnTo>
                    <a:pt x="233" y="1071"/>
                  </a:lnTo>
                  <a:lnTo>
                    <a:pt x="247" y="1071"/>
                  </a:lnTo>
                  <a:lnTo>
                    <a:pt x="261" y="1069"/>
                  </a:lnTo>
                  <a:lnTo>
                    <a:pt x="275" y="1067"/>
                  </a:lnTo>
                  <a:lnTo>
                    <a:pt x="290" y="1065"/>
                  </a:lnTo>
                  <a:lnTo>
                    <a:pt x="305" y="1062"/>
                  </a:lnTo>
                  <a:lnTo>
                    <a:pt x="320" y="1058"/>
                  </a:lnTo>
                  <a:lnTo>
                    <a:pt x="334" y="1052"/>
                  </a:lnTo>
                  <a:lnTo>
                    <a:pt x="349" y="1047"/>
                  </a:lnTo>
                  <a:lnTo>
                    <a:pt x="364" y="1041"/>
                  </a:lnTo>
                  <a:lnTo>
                    <a:pt x="380" y="1033"/>
                  </a:lnTo>
                  <a:lnTo>
                    <a:pt x="395" y="1026"/>
                  </a:lnTo>
                  <a:lnTo>
                    <a:pt x="410" y="1017"/>
                  </a:lnTo>
                  <a:lnTo>
                    <a:pt x="426" y="1009"/>
                  </a:lnTo>
                  <a:lnTo>
                    <a:pt x="441" y="999"/>
                  </a:lnTo>
                  <a:lnTo>
                    <a:pt x="456" y="988"/>
                  </a:lnTo>
                  <a:lnTo>
                    <a:pt x="472" y="978"/>
                  </a:lnTo>
                  <a:lnTo>
                    <a:pt x="487" y="966"/>
                  </a:lnTo>
                  <a:lnTo>
                    <a:pt x="502" y="954"/>
                  </a:lnTo>
                  <a:lnTo>
                    <a:pt x="517" y="942"/>
                  </a:lnTo>
                  <a:lnTo>
                    <a:pt x="531" y="928"/>
                  </a:lnTo>
                  <a:lnTo>
                    <a:pt x="546" y="914"/>
                  </a:lnTo>
                  <a:lnTo>
                    <a:pt x="560" y="900"/>
                  </a:lnTo>
                  <a:lnTo>
                    <a:pt x="575" y="885"/>
                  </a:lnTo>
                  <a:lnTo>
                    <a:pt x="589" y="870"/>
                  </a:lnTo>
                  <a:lnTo>
                    <a:pt x="603" y="854"/>
                  </a:lnTo>
                  <a:lnTo>
                    <a:pt x="616" y="838"/>
                  </a:lnTo>
                  <a:lnTo>
                    <a:pt x="629" y="821"/>
                  </a:lnTo>
                  <a:lnTo>
                    <a:pt x="642" y="804"/>
                  </a:lnTo>
                  <a:lnTo>
                    <a:pt x="655" y="787"/>
                  </a:lnTo>
                  <a:lnTo>
                    <a:pt x="667" y="770"/>
                  </a:lnTo>
                  <a:lnTo>
                    <a:pt x="679" y="752"/>
                  </a:lnTo>
                  <a:lnTo>
                    <a:pt x="691" y="733"/>
                  </a:lnTo>
                  <a:lnTo>
                    <a:pt x="702" y="715"/>
                  </a:lnTo>
                  <a:lnTo>
                    <a:pt x="712" y="696"/>
                  </a:lnTo>
                  <a:lnTo>
                    <a:pt x="723" y="677"/>
                  </a:lnTo>
                  <a:lnTo>
                    <a:pt x="733" y="658"/>
                  </a:lnTo>
                  <a:lnTo>
                    <a:pt x="742" y="638"/>
                  </a:lnTo>
                  <a:lnTo>
                    <a:pt x="752" y="619"/>
                  </a:lnTo>
                  <a:lnTo>
                    <a:pt x="760" y="600"/>
                  </a:lnTo>
                  <a:lnTo>
                    <a:pt x="769" y="580"/>
                  </a:lnTo>
                  <a:lnTo>
                    <a:pt x="776" y="560"/>
                  </a:lnTo>
                  <a:lnTo>
                    <a:pt x="784" y="540"/>
                  </a:lnTo>
                  <a:lnTo>
                    <a:pt x="790" y="520"/>
                  </a:lnTo>
                  <a:lnTo>
                    <a:pt x="797" y="501"/>
                  </a:lnTo>
                  <a:lnTo>
                    <a:pt x="802" y="481"/>
                  </a:lnTo>
                  <a:lnTo>
                    <a:pt x="807" y="461"/>
                  </a:lnTo>
                  <a:lnTo>
                    <a:pt x="811" y="442"/>
                  </a:lnTo>
                  <a:lnTo>
                    <a:pt x="816" y="422"/>
                  </a:lnTo>
                  <a:lnTo>
                    <a:pt x="819" y="403"/>
                  </a:lnTo>
                  <a:lnTo>
                    <a:pt x="822" y="384"/>
                  </a:lnTo>
                  <a:lnTo>
                    <a:pt x="824" y="366"/>
                  </a:lnTo>
                  <a:lnTo>
                    <a:pt x="826" y="346"/>
                  </a:lnTo>
                  <a:lnTo>
                    <a:pt x="827" y="328"/>
                  </a:lnTo>
                  <a:lnTo>
                    <a:pt x="829" y="310"/>
                  </a:lnTo>
                  <a:lnTo>
                    <a:pt x="829" y="292"/>
                  </a:lnTo>
                  <a:lnTo>
                    <a:pt x="829" y="275"/>
                  </a:lnTo>
                  <a:lnTo>
                    <a:pt x="827" y="258"/>
                  </a:lnTo>
                  <a:lnTo>
                    <a:pt x="825" y="241"/>
                  </a:lnTo>
                  <a:lnTo>
                    <a:pt x="823" y="225"/>
                  </a:lnTo>
                  <a:lnTo>
                    <a:pt x="821" y="209"/>
                  </a:lnTo>
                  <a:lnTo>
                    <a:pt x="818" y="193"/>
                  </a:lnTo>
                  <a:lnTo>
                    <a:pt x="814" y="178"/>
                  </a:lnTo>
                  <a:lnTo>
                    <a:pt x="809" y="164"/>
                  </a:lnTo>
                  <a:lnTo>
                    <a:pt x="805" y="150"/>
                  </a:lnTo>
                  <a:lnTo>
                    <a:pt x="800" y="137"/>
                  </a:lnTo>
                  <a:lnTo>
                    <a:pt x="793" y="124"/>
                  </a:lnTo>
                  <a:lnTo>
                    <a:pt x="787" y="111"/>
                  </a:lnTo>
                  <a:lnTo>
                    <a:pt x="780" y="99"/>
                  </a:lnTo>
                  <a:lnTo>
                    <a:pt x="772" y="89"/>
                  </a:lnTo>
                  <a:lnTo>
                    <a:pt x="765" y="78"/>
                  </a:lnTo>
                  <a:lnTo>
                    <a:pt x="756" y="69"/>
                  </a:lnTo>
                  <a:lnTo>
                    <a:pt x="748" y="59"/>
                  </a:lnTo>
                  <a:lnTo>
                    <a:pt x="738" y="50"/>
                  </a:lnTo>
                  <a:lnTo>
                    <a:pt x="728" y="42"/>
                  </a:lnTo>
                  <a:lnTo>
                    <a:pt x="718" y="34"/>
                  </a:lnTo>
                  <a:lnTo>
                    <a:pt x="707" y="28"/>
                  </a:lnTo>
                  <a:close/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326" name="Line 1158"/>
            <p:cNvSpPr>
              <a:spLocks noChangeShapeType="1"/>
            </p:cNvSpPr>
            <p:nvPr/>
          </p:nvSpPr>
          <p:spPr bwMode="auto">
            <a:xfrm>
              <a:off x="4227" y="509"/>
              <a:ext cx="228" cy="13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327" name="Line 1159"/>
            <p:cNvSpPr>
              <a:spLocks noChangeShapeType="1"/>
            </p:cNvSpPr>
            <p:nvPr/>
          </p:nvSpPr>
          <p:spPr bwMode="auto">
            <a:xfrm>
              <a:off x="4004" y="1426"/>
              <a:ext cx="158" cy="88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328" name="Line 1160"/>
            <p:cNvSpPr>
              <a:spLocks noChangeShapeType="1"/>
            </p:cNvSpPr>
            <p:nvPr/>
          </p:nvSpPr>
          <p:spPr bwMode="auto">
            <a:xfrm>
              <a:off x="4324" y="863"/>
              <a:ext cx="161" cy="93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64394" name="Group 1226"/>
          <p:cNvGrpSpPr>
            <a:grpSpLocks/>
          </p:cNvGrpSpPr>
          <p:nvPr/>
        </p:nvGrpSpPr>
        <p:grpSpPr bwMode="auto">
          <a:xfrm>
            <a:off x="5599113" y="4727575"/>
            <a:ext cx="701675" cy="2085975"/>
            <a:chOff x="3288" y="2916"/>
            <a:chExt cx="442" cy="1314"/>
          </a:xfrm>
        </p:grpSpPr>
        <p:sp>
          <p:nvSpPr>
            <p:cNvPr id="264395" name="Line 1227"/>
            <p:cNvSpPr>
              <a:spLocks noChangeShapeType="1"/>
            </p:cNvSpPr>
            <p:nvPr/>
          </p:nvSpPr>
          <p:spPr bwMode="auto">
            <a:xfrm>
              <a:off x="3363" y="2916"/>
              <a:ext cx="0" cy="131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396" name="Line 1228"/>
            <p:cNvSpPr>
              <a:spLocks noChangeShapeType="1"/>
            </p:cNvSpPr>
            <p:nvPr/>
          </p:nvSpPr>
          <p:spPr bwMode="auto">
            <a:xfrm>
              <a:off x="3363" y="4230"/>
              <a:ext cx="21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397" name="Line 1229"/>
            <p:cNvSpPr>
              <a:spLocks noChangeShapeType="1"/>
            </p:cNvSpPr>
            <p:nvPr/>
          </p:nvSpPr>
          <p:spPr bwMode="auto">
            <a:xfrm flipV="1">
              <a:off x="3573" y="2916"/>
              <a:ext cx="0" cy="131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398" name="Line 1230"/>
            <p:cNvSpPr>
              <a:spLocks noChangeShapeType="1"/>
            </p:cNvSpPr>
            <p:nvPr/>
          </p:nvSpPr>
          <p:spPr bwMode="auto">
            <a:xfrm>
              <a:off x="3363" y="2916"/>
              <a:ext cx="21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399" name="Line 1231"/>
            <p:cNvSpPr>
              <a:spLocks noChangeShapeType="1"/>
            </p:cNvSpPr>
            <p:nvPr/>
          </p:nvSpPr>
          <p:spPr bwMode="auto">
            <a:xfrm>
              <a:off x="3363" y="3098"/>
              <a:ext cx="4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400" name="Line 1232"/>
            <p:cNvSpPr>
              <a:spLocks noChangeShapeType="1"/>
            </p:cNvSpPr>
            <p:nvPr/>
          </p:nvSpPr>
          <p:spPr bwMode="auto">
            <a:xfrm>
              <a:off x="3429" y="3098"/>
              <a:ext cx="7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401" name="Line 1233"/>
            <p:cNvSpPr>
              <a:spLocks noChangeShapeType="1"/>
            </p:cNvSpPr>
            <p:nvPr/>
          </p:nvSpPr>
          <p:spPr bwMode="auto">
            <a:xfrm>
              <a:off x="3526" y="3098"/>
              <a:ext cx="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402" name="Line 1234"/>
            <p:cNvSpPr>
              <a:spLocks noChangeShapeType="1"/>
            </p:cNvSpPr>
            <p:nvPr/>
          </p:nvSpPr>
          <p:spPr bwMode="auto">
            <a:xfrm>
              <a:off x="3363" y="3518"/>
              <a:ext cx="4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403" name="Line 1235"/>
            <p:cNvSpPr>
              <a:spLocks noChangeShapeType="1"/>
            </p:cNvSpPr>
            <p:nvPr/>
          </p:nvSpPr>
          <p:spPr bwMode="auto">
            <a:xfrm>
              <a:off x="3429" y="3518"/>
              <a:ext cx="7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404" name="Line 1236"/>
            <p:cNvSpPr>
              <a:spLocks noChangeShapeType="1"/>
            </p:cNvSpPr>
            <p:nvPr/>
          </p:nvSpPr>
          <p:spPr bwMode="auto">
            <a:xfrm>
              <a:off x="3526" y="3518"/>
              <a:ext cx="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405" name="Line 1237"/>
            <p:cNvSpPr>
              <a:spLocks noChangeShapeType="1"/>
            </p:cNvSpPr>
            <p:nvPr/>
          </p:nvSpPr>
          <p:spPr bwMode="auto">
            <a:xfrm>
              <a:off x="3573" y="3810"/>
              <a:ext cx="157" cy="2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406" name="Line 1238"/>
            <p:cNvSpPr>
              <a:spLocks noChangeShapeType="1"/>
            </p:cNvSpPr>
            <p:nvPr/>
          </p:nvSpPr>
          <p:spPr bwMode="auto">
            <a:xfrm flipH="1">
              <a:off x="3573" y="4017"/>
              <a:ext cx="15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407" name="Line 1239"/>
            <p:cNvSpPr>
              <a:spLocks noChangeShapeType="1"/>
            </p:cNvSpPr>
            <p:nvPr/>
          </p:nvSpPr>
          <p:spPr bwMode="auto">
            <a:xfrm>
              <a:off x="3288" y="3308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408" name="Line 1240"/>
            <p:cNvSpPr>
              <a:spLocks noChangeShapeType="1"/>
            </p:cNvSpPr>
            <p:nvPr/>
          </p:nvSpPr>
          <p:spPr bwMode="auto">
            <a:xfrm>
              <a:off x="3451" y="3308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409" name="Line 1241"/>
            <p:cNvSpPr>
              <a:spLocks noChangeShapeType="1"/>
            </p:cNvSpPr>
            <p:nvPr/>
          </p:nvSpPr>
          <p:spPr bwMode="auto">
            <a:xfrm>
              <a:off x="3511" y="3308"/>
              <a:ext cx="1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64410" name="Group 1242"/>
          <p:cNvGrpSpPr>
            <a:grpSpLocks/>
          </p:cNvGrpSpPr>
          <p:nvPr/>
        </p:nvGrpSpPr>
        <p:grpSpPr bwMode="auto">
          <a:xfrm>
            <a:off x="6391275" y="4727575"/>
            <a:ext cx="701675" cy="2085975"/>
            <a:chOff x="3787" y="2916"/>
            <a:chExt cx="442" cy="1314"/>
          </a:xfrm>
        </p:grpSpPr>
        <p:sp>
          <p:nvSpPr>
            <p:cNvPr id="264411" name="Line 1243"/>
            <p:cNvSpPr>
              <a:spLocks noChangeShapeType="1"/>
            </p:cNvSpPr>
            <p:nvPr/>
          </p:nvSpPr>
          <p:spPr bwMode="auto">
            <a:xfrm flipV="1">
              <a:off x="4072" y="2916"/>
              <a:ext cx="0" cy="131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64412" name="Group 1244"/>
            <p:cNvGrpSpPr>
              <a:grpSpLocks/>
            </p:cNvGrpSpPr>
            <p:nvPr/>
          </p:nvGrpSpPr>
          <p:grpSpPr bwMode="auto">
            <a:xfrm>
              <a:off x="3787" y="2916"/>
              <a:ext cx="442" cy="1314"/>
              <a:chOff x="3787" y="2916"/>
              <a:chExt cx="442" cy="1314"/>
            </a:xfrm>
          </p:grpSpPr>
          <p:sp>
            <p:nvSpPr>
              <p:cNvPr id="264413" name="Line 1245"/>
              <p:cNvSpPr>
                <a:spLocks noChangeShapeType="1"/>
              </p:cNvSpPr>
              <p:nvPr/>
            </p:nvSpPr>
            <p:spPr bwMode="auto">
              <a:xfrm>
                <a:off x="3862" y="2916"/>
                <a:ext cx="0" cy="1314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4414" name="Line 1246"/>
              <p:cNvSpPr>
                <a:spLocks noChangeShapeType="1"/>
              </p:cNvSpPr>
              <p:nvPr/>
            </p:nvSpPr>
            <p:spPr bwMode="auto">
              <a:xfrm>
                <a:off x="3862" y="4230"/>
                <a:ext cx="21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4415" name="Line 1247"/>
              <p:cNvSpPr>
                <a:spLocks noChangeShapeType="1"/>
              </p:cNvSpPr>
              <p:nvPr/>
            </p:nvSpPr>
            <p:spPr bwMode="auto">
              <a:xfrm>
                <a:off x="3862" y="2916"/>
                <a:ext cx="21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4416" name="Line 1248"/>
              <p:cNvSpPr>
                <a:spLocks noChangeShapeType="1"/>
              </p:cNvSpPr>
              <p:nvPr/>
            </p:nvSpPr>
            <p:spPr bwMode="auto">
              <a:xfrm>
                <a:off x="3862" y="3098"/>
                <a:ext cx="4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4417" name="Line 1249"/>
              <p:cNvSpPr>
                <a:spLocks noChangeShapeType="1"/>
              </p:cNvSpPr>
              <p:nvPr/>
            </p:nvSpPr>
            <p:spPr bwMode="auto">
              <a:xfrm>
                <a:off x="3928" y="3098"/>
                <a:ext cx="7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4418" name="Line 1250"/>
              <p:cNvSpPr>
                <a:spLocks noChangeShapeType="1"/>
              </p:cNvSpPr>
              <p:nvPr/>
            </p:nvSpPr>
            <p:spPr bwMode="auto">
              <a:xfrm>
                <a:off x="4025" y="3098"/>
                <a:ext cx="4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4419" name="Line 1251"/>
              <p:cNvSpPr>
                <a:spLocks noChangeShapeType="1"/>
              </p:cNvSpPr>
              <p:nvPr/>
            </p:nvSpPr>
            <p:spPr bwMode="auto">
              <a:xfrm>
                <a:off x="3862" y="3518"/>
                <a:ext cx="4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4420" name="Line 1252"/>
              <p:cNvSpPr>
                <a:spLocks noChangeShapeType="1"/>
              </p:cNvSpPr>
              <p:nvPr/>
            </p:nvSpPr>
            <p:spPr bwMode="auto">
              <a:xfrm>
                <a:off x="3928" y="3518"/>
                <a:ext cx="7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4421" name="Line 1253"/>
              <p:cNvSpPr>
                <a:spLocks noChangeShapeType="1"/>
              </p:cNvSpPr>
              <p:nvPr/>
            </p:nvSpPr>
            <p:spPr bwMode="auto">
              <a:xfrm>
                <a:off x="4025" y="3518"/>
                <a:ext cx="4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4422" name="Line 1254"/>
              <p:cNvSpPr>
                <a:spLocks noChangeShapeType="1"/>
              </p:cNvSpPr>
              <p:nvPr/>
            </p:nvSpPr>
            <p:spPr bwMode="auto">
              <a:xfrm>
                <a:off x="4072" y="3810"/>
                <a:ext cx="157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4423" name="Line 1255"/>
              <p:cNvSpPr>
                <a:spLocks noChangeShapeType="1"/>
              </p:cNvSpPr>
              <p:nvPr/>
            </p:nvSpPr>
            <p:spPr bwMode="auto">
              <a:xfrm flipH="1">
                <a:off x="4072" y="3810"/>
                <a:ext cx="157" cy="20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4424" name="Line 1256"/>
              <p:cNvSpPr>
                <a:spLocks noChangeShapeType="1"/>
              </p:cNvSpPr>
              <p:nvPr/>
            </p:nvSpPr>
            <p:spPr bwMode="auto">
              <a:xfrm>
                <a:off x="3787" y="3308"/>
                <a:ext cx="1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4425" name="Line 1257"/>
              <p:cNvSpPr>
                <a:spLocks noChangeShapeType="1"/>
              </p:cNvSpPr>
              <p:nvPr/>
            </p:nvSpPr>
            <p:spPr bwMode="auto">
              <a:xfrm>
                <a:off x="3950" y="3308"/>
                <a:ext cx="2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4426" name="Line 1258"/>
              <p:cNvSpPr>
                <a:spLocks noChangeShapeType="1"/>
              </p:cNvSpPr>
              <p:nvPr/>
            </p:nvSpPr>
            <p:spPr bwMode="auto">
              <a:xfrm>
                <a:off x="4009" y="3308"/>
                <a:ext cx="12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264427" name="Group 1259"/>
          <p:cNvGrpSpPr>
            <a:grpSpLocks/>
          </p:cNvGrpSpPr>
          <p:nvPr/>
        </p:nvGrpSpPr>
        <p:grpSpPr bwMode="auto">
          <a:xfrm>
            <a:off x="7164388" y="4727575"/>
            <a:ext cx="806450" cy="2085975"/>
            <a:chOff x="4285" y="2916"/>
            <a:chExt cx="508" cy="1314"/>
          </a:xfrm>
        </p:grpSpPr>
        <p:sp>
          <p:nvSpPr>
            <p:cNvPr id="264428" name="Line 1260"/>
            <p:cNvSpPr>
              <a:spLocks noChangeShapeType="1"/>
            </p:cNvSpPr>
            <p:nvPr/>
          </p:nvSpPr>
          <p:spPr bwMode="auto">
            <a:xfrm>
              <a:off x="4360" y="2916"/>
              <a:ext cx="0" cy="131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429" name="Line 1261"/>
            <p:cNvSpPr>
              <a:spLocks noChangeShapeType="1"/>
            </p:cNvSpPr>
            <p:nvPr/>
          </p:nvSpPr>
          <p:spPr bwMode="auto">
            <a:xfrm>
              <a:off x="4360" y="4230"/>
              <a:ext cx="21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430" name="Line 1262"/>
            <p:cNvSpPr>
              <a:spLocks noChangeShapeType="1"/>
            </p:cNvSpPr>
            <p:nvPr/>
          </p:nvSpPr>
          <p:spPr bwMode="auto">
            <a:xfrm flipV="1">
              <a:off x="4570" y="2916"/>
              <a:ext cx="0" cy="131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431" name="Line 1263"/>
            <p:cNvSpPr>
              <a:spLocks noChangeShapeType="1"/>
            </p:cNvSpPr>
            <p:nvPr/>
          </p:nvSpPr>
          <p:spPr bwMode="auto">
            <a:xfrm>
              <a:off x="4360" y="2916"/>
              <a:ext cx="21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432" name="Line 1264"/>
            <p:cNvSpPr>
              <a:spLocks noChangeShapeType="1"/>
            </p:cNvSpPr>
            <p:nvPr/>
          </p:nvSpPr>
          <p:spPr bwMode="auto">
            <a:xfrm>
              <a:off x="4285" y="3308"/>
              <a:ext cx="21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433" name="Line 1265"/>
            <p:cNvSpPr>
              <a:spLocks noChangeShapeType="1"/>
            </p:cNvSpPr>
            <p:nvPr/>
          </p:nvSpPr>
          <p:spPr bwMode="auto">
            <a:xfrm>
              <a:off x="4526" y="3308"/>
              <a:ext cx="2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434" name="Line 1266"/>
            <p:cNvSpPr>
              <a:spLocks noChangeShapeType="1"/>
            </p:cNvSpPr>
            <p:nvPr/>
          </p:nvSpPr>
          <p:spPr bwMode="auto">
            <a:xfrm>
              <a:off x="4586" y="3308"/>
              <a:ext cx="2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435" name="Line 1267"/>
            <p:cNvSpPr>
              <a:spLocks noChangeShapeType="1"/>
            </p:cNvSpPr>
            <p:nvPr/>
          </p:nvSpPr>
          <p:spPr bwMode="auto">
            <a:xfrm>
              <a:off x="4570" y="3098"/>
              <a:ext cx="15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436" name="Line 1268"/>
            <p:cNvSpPr>
              <a:spLocks noChangeShapeType="1"/>
            </p:cNvSpPr>
            <p:nvPr/>
          </p:nvSpPr>
          <p:spPr bwMode="auto">
            <a:xfrm>
              <a:off x="4727" y="3098"/>
              <a:ext cx="0" cy="42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437" name="Line 1269"/>
            <p:cNvSpPr>
              <a:spLocks noChangeShapeType="1"/>
            </p:cNvSpPr>
            <p:nvPr/>
          </p:nvSpPr>
          <p:spPr bwMode="auto">
            <a:xfrm flipH="1">
              <a:off x="4570" y="3518"/>
              <a:ext cx="15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438" name="Line 1270"/>
            <p:cNvSpPr>
              <a:spLocks noChangeShapeType="1"/>
            </p:cNvSpPr>
            <p:nvPr/>
          </p:nvSpPr>
          <p:spPr bwMode="auto">
            <a:xfrm>
              <a:off x="4360" y="3810"/>
              <a:ext cx="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439" name="Line 1271"/>
            <p:cNvSpPr>
              <a:spLocks noChangeShapeType="1"/>
            </p:cNvSpPr>
            <p:nvPr/>
          </p:nvSpPr>
          <p:spPr bwMode="auto">
            <a:xfrm>
              <a:off x="4426" y="3810"/>
              <a:ext cx="7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440" name="Line 1272"/>
            <p:cNvSpPr>
              <a:spLocks noChangeShapeType="1"/>
            </p:cNvSpPr>
            <p:nvPr/>
          </p:nvSpPr>
          <p:spPr bwMode="auto">
            <a:xfrm>
              <a:off x="4523" y="3810"/>
              <a:ext cx="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441" name="Line 1273"/>
            <p:cNvSpPr>
              <a:spLocks noChangeShapeType="1"/>
            </p:cNvSpPr>
            <p:nvPr/>
          </p:nvSpPr>
          <p:spPr bwMode="auto">
            <a:xfrm>
              <a:off x="4360" y="3810"/>
              <a:ext cx="28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442" name="Line 1274"/>
            <p:cNvSpPr>
              <a:spLocks noChangeShapeType="1"/>
            </p:cNvSpPr>
            <p:nvPr/>
          </p:nvSpPr>
          <p:spPr bwMode="auto">
            <a:xfrm>
              <a:off x="4401" y="3851"/>
              <a:ext cx="56" cy="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443" name="Line 1275"/>
            <p:cNvSpPr>
              <a:spLocks noChangeShapeType="1"/>
            </p:cNvSpPr>
            <p:nvPr/>
          </p:nvSpPr>
          <p:spPr bwMode="auto">
            <a:xfrm>
              <a:off x="4473" y="3920"/>
              <a:ext cx="53" cy="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444" name="Line 1276"/>
            <p:cNvSpPr>
              <a:spLocks noChangeShapeType="1"/>
            </p:cNvSpPr>
            <p:nvPr/>
          </p:nvSpPr>
          <p:spPr bwMode="auto">
            <a:xfrm>
              <a:off x="4542" y="3992"/>
              <a:ext cx="28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64445" name="Group 1277"/>
          <p:cNvGrpSpPr>
            <a:grpSpLocks/>
          </p:cNvGrpSpPr>
          <p:nvPr/>
        </p:nvGrpSpPr>
        <p:grpSpPr bwMode="auto">
          <a:xfrm>
            <a:off x="8091488" y="4727575"/>
            <a:ext cx="801687" cy="2085975"/>
            <a:chOff x="4915" y="2916"/>
            <a:chExt cx="505" cy="1314"/>
          </a:xfrm>
        </p:grpSpPr>
        <p:sp>
          <p:nvSpPr>
            <p:cNvPr id="264446" name="Line 1278"/>
            <p:cNvSpPr>
              <a:spLocks noChangeShapeType="1"/>
            </p:cNvSpPr>
            <p:nvPr/>
          </p:nvSpPr>
          <p:spPr bwMode="auto">
            <a:xfrm>
              <a:off x="4990" y="2916"/>
              <a:ext cx="0" cy="131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447" name="Line 1279"/>
            <p:cNvSpPr>
              <a:spLocks noChangeShapeType="1"/>
            </p:cNvSpPr>
            <p:nvPr/>
          </p:nvSpPr>
          <p:spPr bwMode="auto">
            <a:xfrm>
              <a:off x="4990" y="4230"/>
              <a:ext cx="21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448" name="Line 1280"/>
            <p:cNvSpPr>
              <a:spLocks noChangeShapeType="1"/>
            </p:cNvSpPr>
            <p:nvPr/>
          </p:nvSpPr>
          <p:spPr bwMode="auto">
            <a:xfrm flipV="1">
              <a:off x="5201" y="2916"/>
              <a:ext cx="0" cy="131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449" name="Line 1281"/>
            <p:cNvSpPr>
              <a:spLocks noChangeShapeType="1"/>
            </p:cNvSpPr>
            <p:nvPr/>
          </p:nvSpPr>
          <p:spPr bwMode="auto">
            <a:xfrm>
              <a:off x="4990" y="2916"/>
              <a:ext cx="21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450" name="Line 1282"/>
            <p:cNvSpPr>
              <a:spLocks noChangeShapeType="1"/>
            </p:cNvSpPr>
            <p:nvPr/>
          </p:nvSpPr>
          <p:spPr bwMode="auto">
            <a:xfrm>
              <a:off x="4915" y="3308"/>
              <a:ext cx="2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451" name="Line 1283"/>
            <p:cNvSpPr>
              <a:spLocks noChangeShapeType="1"/>
            </p:cNvSpPr>
            <p:nvPr/>
          </p:nvSpPr>
          <p:spPr bwMode="auto">
            <a:xfrm>
              <a:off x="5154" y="3308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452" name="Line 1284"/>
            <p:cNvSpPr>
              <a:spLocks noChangeShapeType="1"/>
            </p:cNvSpPr>
            <p:nvPr/>
          </p:nvSpPr>
          <p:spPr bwMode="auto">
            <a:xfrm>
              <a:off x="5213" y="3308"/>
              <a:ext cx="2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453" name="Line 1285"/>
            <p:cNvSpPr>
              <a:spLocks noChangeShapeType="1"/>
            </p:cNvSpPr>
            <p:nvPr/>
          </p:nvSpPr>
          <p:spPr bwMode="auto">
            <a:xfrm>
              <a:off x="5201" y="3098"/>
              <a:ext cx="15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454" name="Line 1286"/>
            <p:cNvSpPr>
              <a:spLocks noChangeShapeType="1"/>
            </p:cNvSpPr>
            <p:nvPr/>
          </p:nvSpPr>
          <p:spPr bwMode="auto">
            <a:xfrm>
              <a:off x="5357" y="3098"/>
              <a:ext cx="0" cy="42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455" name="Line 1287"/>
            <p:cNvSpPr>
              <a:spLocks noChangeShapeType="1"/>
            </p:cNvSpPr>
            <p:nvPr/>
          </p:nvSpPr>
          <p:spPr bwMode="auto">
            <a:xfrm flipH="1">
              <a:off x="5201" y="3518"/>
              <a:ext cx="15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456" name="Line 1288"/>
            <p:cNvSpPr>
              <a:spLocks noChangeShapeType="1"/>
            </p:cNvSpPr>
            <p:nvPr/>
          </p:nvSpPr>
          <p:spPr bwMode="auto">
            <a:xfrm flipV="1">
              <a:off x="4990" y="3992"/>
              <a:ext cx="29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457" name="Line 1289"/>
            <p:cNvSpPr>
              <a:spLocks noChangeShapeType="1"/>
            </p:cNvSpPr>
            <p:nvPr/>
          </p:nvSpPr>
          <p:spPr bwMode="auto">
            <a:xfrm flipV="1">
              <a:off x="5031" y="3920"/>
              <a:ext cx="57" cy="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458" name="Line 1290"/>
            <p:cNvSpPr>
              <a:spLocks noChangeShapeType="1"/>
            </p:cNvSpPr>
            <p:nvPr/>
          </p:nvSpPr>
          <p:spPr bwMode="auto">
            <a:xfrm flipV="1">
              <a:off x="5103" y="3851"/>
              <a:ext cx="57" cy="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459" name="Line 1291"/>
            <p:cNvSpPr>
              <a:spLocks noChangeShapeType="1"/>
            </p:cNvSpPr>
            <p:nvPr/>
          </p:nvSpPr>
          <p:spPr bwMode="auto">
            <a:xfrm flipV="1">
              <a:off x="5172" y="3810"/>
              <a:ext cx="29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460" name="Line 1292"/>
            <p:cNvSpPr>
              <a:spLocks noChangeShapeType="1"/>
            </p:cNvSpPr>
            <p:nvPr/>
          </p:nvSpPr>
          <p:spPr bwMode="auto">
            <a:xfrm>
              <a:off x="4990" y="4017"/>
              <a:ext cx="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461" name="Line 1293"/>
            <p:cNvSpPr>
              <a:spLocks noChangeShapeType="1"/>
            </p:cNvSpPr>
            <p:nvPr/>
          </p:nvSpPr>
          <p:spPr bwMode="auto">
            <a:xfrm>
              <a:off x="5056" y="4017"/>
              <a:ext cx="7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462" name="Line 1294"/>
            <p:cNvSpPr>
              <a:spLocks noChangeShapeType="1"/>
            </p:cNvSpPr>
            <p:nvPr/>
          </p:nvSpPr>
          <p:spPr bwMode="auto">
            <a:xfrm>
              <a:off x="5154" y="4017"/>
              <a:ext cx="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64463" name="Rectangle 1295"/>
          <p:cNvSpPr>
            <a:spLocks noChangeArrowheads="1"/>
          </p:cNvSpPr>
          <p:nvPr/>
        </p:nvSpPr>
        <p:spPr bwMode="auto">
          <a:xfrm>
            <a:off x="-3175" y="1071563"/>
            <a:ext cx="198278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7C8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zh-CN" altLang="en-US" sz="40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40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4</a:t>
            </a:r>
            <a:r>
              <a:rPr lang="zh-CN" altLang="en-US" sz="4000" b="1">
                <a:solidFill>
                  <a:srgbClr val="FF3300"/>
                </a:solidFill>
                <a:effectLst/>
              </a:rPr>
              <a:t>：</a:t>
            </a:r>
          </a:p>
        </p:txBody>
      </p:sp>
      <p:grpSp>
        <p:nvGrpSpPr>
          <p:cNvPr id="264466" name="Group 1298"/>
          <p:cNvGrpSpPr>
            <a:grpSpLocks/>
          </p:cNvGrpSpPr>
          <p:nvPr/>
        </p:nvGrpSpPr>
        <p:grpSpPr bwMode="auto">
          <a:xfrm>
            <a:off x="2190750" y="4221163"/>
            <a:ext cx="3965575" cy="1268412"/>
            <a:chOff x="1380" y="2659"/>
            <a:chExt cx="2498" cy="799"/>
          </a:xfrm>
        </p:grpSpPr>
        <p:sp>
          <p:nvSpPr>
            <p:cNvPr id="121883" name="Text Box 27"/>
            <p:cNvSpPr txBox="1">
              <a:spLocks noChangeArrowheads="1"/>
            </p:cNvSpPr>
            <p:nvPr/>
          </p:nvSpPr>
          <p:spPr bwMode="auto">
            <a:xfrm>
              <a:off x="1380" y="3048"/>
              <a:ext cx="1856" cy="41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eaLnBrk="1" hangingPunct="1"/>
              <a:r>
                <a:rPr lang="zh-CN" altLang="en-US" sz="3600" b="1">
                  <a:solidFill>
                    <a:srgbClr val="FF3300"/>
                  </a:solidFill>
                  <a:effectLst/>
                  <a:latin typeface="黑体" pitchFamily="2" charset="-122"/>
                  <a:ea typeface="黑体" pitchFamily="2" charset="-122"/>
                </a:rPr>
                <a:t>位置特征视图</a:t>
              </a:r>
            </a:p>
          </p:txBody>
        </p:sp>
        <p:sp>
          <p:nvSpPr>
            <p:cNvPr id="264464" name="Line 1296"/>
            <p:cNvSpPr>
              <a:spLocks noChangeShapeType="1"/>
            </p:cNvSpPr>
            <p:nvPr/>
          </p:nvSpPr>
          <p:spPr bwMode="auto">
            <a:xfrm flipH="1" flipV="1">
              <a:off x="1791" y="2704"/>
              <a:ext cx="227" cy="40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465" name="Line 1297"/>
            <p:cNvSpPr>
              <a:spLocks noChangeShapeType="1"/>
            </p:cNvSpPr>
            <p:nvPr/>
          </p:nvSpPr>
          <p:spPr bwMode="auto">
            <a:xfrm flipV="1">
              <a:off x="2880" y="2659"/>
              <a:ext cx="998" cy="45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blinds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8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1218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4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2644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264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4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264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264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264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2" dur="500"/>
                                        <p:tgtEl>
                                          <p:spTgt spid="2644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2643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2644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4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2644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2" dur="500"/>
                                        <p:tgtEl>
                                          <p:spTgt spid="264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1880" grpId="0" autoUpdateAnimBg="0"/>
      <p:bldP spid="264463" grpId="0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4085" name="Group 437"/>
          <p:cNvGrpSpPr>
            <a:grpSpLocks/>
          </p:cNvGrpSpPr>
          <p:nvPr/>
        </p:nvGrpSpPr>
        <p:grpSpPr bwMode="auto">
          <a:xfrm>
            <a:off x="195263" y="698500"/>
            <a:ext cx="2032000" cy="2584450"/>
            <a:chOff x="123" y="386"/>
            <a:chExt cx="1395" cy="1774"/>
          </a:xfrm>
        </p:grpSpPr>
        <p:sp>
          <p:nvSpPr>
            <p:cNvPr id="283800" name="Line 152"/>
            <p:cNvSpPr>
              <a:spLocks noChangeShapeType="1"/>
            </p:cNvSpPr>
            <p:nvPr/>
          </p:nvSpPr>
          <p:spPr bwMode="auto">
            <a:xfrm>
              <a:off x="485" y="386"/>
              <a:ext cx="0" cy="1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01" name="Line 153"/>
            <p:cNvSpPr>
              <a:spLocks noChangeShapeType="1"/>
            </p:cNvSpPr>
            <p:nvPr/>
          </p:nvSpPr>
          <p:spPr bwMode="auto">
            <a:xfrm>
              <a:off x="485" y="545"/>
              <a:ext cx="0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02" name="Line 154"/>
            <p:cNvSpPr>
              <a:spLocks noChangeShapeType="1"/>
            </p:cNvSpPr>
            <p:nvPr/>
          </p:nvSpPr>
          <p:spPr bwMode="auto">
            <a:xfrm>
              <a:off x="485" y="625"/>
              <a:ext cx="0" cy="2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03" name="Line 155"/>
            <p:cNvSpPr>
              <a:spLocks noChangeShapeType="1"/>
            </p:cNvSpPr>
            <p:nvPr/>
          </p:nvSpPr>
          <p:spPr bwMode="auto">
            <a:xfrm>
              <a:off x="485" y="898"/>
              <a:ext cx="0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04" name="Line 156"/>
            <p:cNvSpPr>
              <a:spLocks noChangeShapeType="1"/>
            </p:cNvSpPr>
            <p:nvPr/>
          </p:nvSpPr>
          <p:spPr bwMode="auto">
            <a:xfrm>
              <a:off x="485" y="978"/>
              <a:ext cx="0" cy="2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05" name="Line 157"/>
            <p:cNvSpPr>
              <a:spLocks noChangeShapeType="1"/>
            </p:cNvSpPr>
            <p:nvPr/>
          </p:nvSpPr>
          <p:spPr bwMode="auto">
            <a:xfrm>
              <a:off x="485" y="1251"/>
              <a:ext cx="0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06" name="Line 158"/>
            <p:cNvSpPr>
              <a:spLocks noChangeShapeType="1"/>
            </p:cNvSpPr>
            <p:nvPr/>
          </p:nvSpPr>
          <p:spPr bwMode="auto">
            <a:xfrm>
              <a:off x="485" y="1331"/>
              <a:ext cx="0" cy="1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07" name="Line 159"/>
            <p:cNvSpPr>
              <a:spLocks noChangeShapeType="1"/>
            </p:cNvSpPr>
            <p:nvPr/>
          </p:nvSpPr>
          <p:spPr bwMode="auto">
            <a:xfrm flipH="1">
              <a:off x="123" y="2075"/>
              <a:ext cx="72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08" name="Line 160"/>
            <p:cNvSpPr>
              <a:spLocks noChangeShapeType="1"/>
            </p:cNvSpPr>
            <p:nvPr/>
          </p:nvSpPr>
          <p:spPr bwMode="auto">
            <a:xfrm flipV="1">
              <a:off x="123" y="1532"/>
              <a:ext cx="0" cy="5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09" name="Line 161"/>
            <p:cNvSpPr>
              <a:spLocks noChangeShapeType="1"/>
            </p:cNvSpPr>
            <p:nvPr/>
          </p:nvSpPr>
          <p:spPr bwMode="auto">
            <a:xfrm>
              <a:off x="123" y="1532"/>
              <a:ext cx="72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10" name="Line 162"/>
            <p:cNvSpPr>
              <a:spLocks noChangeShapeType="1"/>
            </p:cNvSpPr>
            <p:nvPr/>
          </p:nvSpPr>
          <p:spPr bwMode="auto">
            <a:xfrm>
              <a:off x="847" y="1532"/>
              <a:ext cx="0" cy="5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11" name="Line 163"/>
            <p:cNvSpPr>
              <a:spLocks noChangeShapeType="1"/>
            </p:cNvSpPr>
            <p:nvPr/>
          </p:nvSpPr>
          <p:spPr bwMode="auto">
            <a:xfrm>
              <a:off x="123" y="1713"/>
              <a:ext cx="72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12" name="Line 164"/>
            <p:cNvSpPr>
              <a:spLocks noChangeShapeType="1"/>
            </p:cNvSpPr>
            <p:nvPr/>
          </p:nvSpPr>
          <p:spPr bwMode="auto">
            <a:xfrm flipH="1">
              <a:off x="123" y="1896"/>
              <a:ext cx="72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13" name="Line 165"/>
            <p:cNvSpPr>
              <a:spLocks noChangeShapeType="1"/>
            </p:cNvSpPr>
            <p:nvPr/>
          </p:nvSpPr>
          <p:spPr bwMode="auto">
            <a:xfrm>
              <a:off x="666" y="1532"/>
              <a:ext cx="0" cy="5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14" name="Line 166"/>
            <p:cNvSpPr>
              <a:spLocks noChangeShapeType="1"/>
            </p:cNvSpPr>
            <p:nvPr/>
          </p:nvSpPr>
          <p:spPr bwMode="auto">
            <a:xfrm>
              <a:off x="304" y="1532"/>
              <a:ext cx="0" cy="5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15" name="Line 167"/>
            <p:cNvSpPr>
              <a:spLocks noChangeShapeType="1"/>
            </p:cNvSpPr>
            <p:nvPr/>
          </p:nvSpPr>
          <p:spPr bwMode="auto">
            <a:xfrm>
              <a:off x="123" y="1369"/>
              <a:ext cx="72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16" name="Line 168"/>
            <p:cNvSpPr>
              <a:spLocks noChangeShapeType="1"/>
            </p:cNvSpPr>
            <p:nvPr/>
          </p:nvSpPr>
          <p:spPr bwMode="auto">
            <a:xfrm flipV="1">
              <a:off x="847" y="674"/>
              <a:ext cx="0" cy="69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17" name="Line 169"/>
            <p:cNvSpPr>
              <a:spLocks noChangeShapeType="1"/>
            </p:cNvSpPr>
            <p:nvPr/>
          </p:nvSpPr>
          <p:spPr bwMode="auto">
            <a:xfrm flipH="1">
              <a:off x="666" y="674"/>
              <a:ext cx="18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18" name="Line 170"/>
            <p:cNvSpPr>
              <a:spLocks noChangeShapeType="1"/>
            </p:cNvSpPr>
            <p:nvPr/>
          </p:nvSpPr>
          <p:spPr bwMode="auto">
            <a:xfrm>
              <a:off x="123" y="674"/>
              <a:ext cx="0" cy="69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19" name="Line 171"/>
            <p:cNvSpPr>
              <a:spLocks noChangeShapeType="1"/>
            </p:cNvSpPr>
            <p:nvPr/>
          </p:nvSpPr>
          <p:spPr bwMode="auto">
            <a:xfrm flipH="1">
              <a:off x="666" y="1007"/>
              <a:ext cx="18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20" name="Line 172"/>
            <p:cNvSpPr>
              <a:spLocks noChangeShapeType="1"/>
            </p:cNvSpPr>
            <p:nvPr/>
          </p:nvSpPr>
          <p:spPr bwMode="auto">
            <a:xfrm>
              <a:off x="666" y="1007"/>
              <a:ext cx="0" cy="1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21" name="Line 173"/>
            <p:cNvSpPr>
              <a:spLocks noChangeShapeType="1"/>
            </p:cNvSpPr>
            <p:nvPr/>
          </p:nvSpPr>
          <p:spPr bwMode="auto">
            <a:xfrm flipH="1">
              <a:off x="304" y="1157"/>
              <a:ext cx="36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22" name="Line 174"/>
            <p:cNvSpPr>
              <a:spLocks noChangeShapeType="1"/>
            </p:cNvSpPr>
            <p:nvPr/>
          </p:nvSpPr>
          <p:spPr bwMode="auto">
            <a:xfrm flipV="1">
              <a:off x="304" y="1007"/>
              <a:ext cx="0" cy="1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23" name="Line 175"/>
            <p:cNvSpPr>
              <a:spLocks noChangeShapeType="1"/>
            </p:cNvSpPr>
            <p:nvPr/>
          </p:nvSpPr>
          <p:spPr bwMode="auto">
            <a:xfrm flipH="1">
              <a:off x="123" y="1007"/>
              <a:ext cx="18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24" name="Freeform 176"/>
            <p:cNvSpPr>
              <a:spLocks/>
            </p:cNvSpPr>
            <p:nvPr/>
          </p:nvSpPr>
          <p:spPr bwMode="auto">
            <a:xfrm>
              <a:off x="304" y="674"/>
              <a:ext cx="362" cy="181"/>
            </a:xfrm>
            <a:custGeom>
              <a:avLst/>
              <a:gdLst>
                <a:gd name="T0" fmla="*/ 0 w 1134"/>
                <a:gd name="T1" fmla="*/ 20 h 567"/>
                <a:gd name="T2" fmla="*/ 3 w 1134"/>
                <a:gd name="T3" fmla="*/ 59 h 567"/>
                <a:gd name="T4" fmla="*/ 9 w 1134"/>
                <a:gd name="T5" fmla="*/ 99 h 567"/>
                <a:gd name="T6" fmla="*/ 17 w 1134"/>
                <a:gd name="T7" fmla="*/ 137 h 567"/>
                <a:gd name="T8" fmla="*/ 28 w 1134"/>
                <a:gd name="T9" fmla="*/ 175 h 567"/>
                <a:gd name="T10" fmla="*/ 42 w 1134"/>
                <a:gd name="T11" fmla="*/ 213 h 567"/>
                <a:gd name="T12" fmla="*/ 58 w 1134"/>
                <a:gd name="T13" fmla="*/ 249 h 567"/>
                <a:gd name="T14" fmla="*/ 76 w 1134"/>
                <a:gd name="T15" fmla="*/ 284 h 567"/>
                <a:gd name="T16" fmla="*/ 97 w 1134"/>
                <a:gd name="T17" fmla="*/ 317 h 567"/>
                <a:gd name="T18" fmla="*/ 120 w 1134"/>
                <a:gd name="T19" fmla="*/ 349 h 567"/>
                <a:gd name="T20" fmla="*/ 146 w 1134"/>
                <a:gd name="T21" fmla="*/ 380 h 567"/>
                <a:gd name="T22" fmla="*/ 174 w 1134"/>
                <a:gd name="T23" fmla="*/ 408 h 567"/>
                <a:gd name="T24" fmla="*/ 202 w 1134"/>
                <a:gd name="T25" fmla="*/ 434 h 567"/>
                <a:gd name="T26" fmla="*/ 233 w 1134"/>
                <a:gd name="T27" fmla="*/ 459 h 567"/>
                <a:gd name="T28" fmla="*/ 266 w 1134"/>
                <a:gd name="T29" fmla="*/ 481 h 567"/>
                <a:gd name="T30" fmla="*/ 300 w 1134"/>
                <a:gd name="T31" fmla="*/ 501 h 567"/>
                <a:gd name="T32" fmla="*/ 337 w 1134"/>
                <a:gd name="T33" fmla="*/ 518 h 567"/>
                <a:gd name="T34" fmla="*/ 373 w 1134"/>
                <a:gd name="T35" fmla="*/ 533 h 567"/>
                <a:gd name="T36" fmla="*/ 411 w 1134"/>
                <a:gd name="T37" fmla="*/ 545 h 567"/>
                <a:gd name="T38" fmla="*/ 449 w 1134"/>
                <a:gd name="T39" fmla="*/ 554 h 567"/>
                <a:gd name="T40" fmla="*/ 488 w 1134"/>
                <a:gd name="T41" fmla="*/ 562 h 567"/>
                <a:gd name="T42" fmla="*/ 527 w 1134"/>
                <a:gd name="T43" fmla="*/ 566 h 567"/>
                <a:gd name="T44" fmla="*/ 567 w 1134"/>
                <a:gd name="T45" fmla="*/ 567 h 567"/>
                <a:gd name="T46" fmla="*/ 607 w 1134"/>
                <a:gd name="T47" fmla="*/ 566 h 567"/>
                <a:gd name="T48" fmla="*/ 645 w 1134"/>
                <a:gd name="T49" fmla="*/ 562 h 567"/>
                <a:gd name="T50" fmla="*/ 685 w 1134"/>
                <a:gd name="T51" fmla="*/ 554 h 567"/>
                <a:gd name="T52" fmla="*/ 723 w 1134"/>
                <a:gd name="T53" fmla="*/ 545 h 567"/>
                <a:gd name="T54" fmla="*/ 760 w 1134"/>
                <a:gd name="T55" fmla="*/ 533 h 567"/>
                <a:gd name="T56" fmla="*/ 798 w 1134"/>
                <a:gd name="T57" fmla="*/ 518 h 567"/>
                <a:gd name="T58" fmla="*/ 833 w 1134"/>
                <a:gd name="T59" fmla="*/ 501 h 567"/>
                <a:gd name="T60" fmla="*/ 868 w 1134"/>
                <a:gd name="T61" fmla="*/ 481 h 567"/>
                <a:gd name="T62" fmla="*/ 900 w 1134"/>
                <a:gd name="T63" fmla="*/ 459 h 567"/>
                <a:gd name="T64" fmla="*/ 932 w 1134"/>
                <a:gd name="T65" fmla="*/ 434 h 567"/>
                <a:gd name="T66" fmla="*/ 961 w 1134"/>
                <a:gd name="T67" fmla="*/ 408 h 567"/>
                <a:gd name="T68" fmla="*/ 988 w 1134"/>
                <a:gd name="T69" fmla="*/ 380 h 567"/>
                <a:gd name="T70" fmla="*/ 1014 w 1134"/>
                <a:gd name="T71" fmla="*/ 349 h 567"/>
                <a:gd name="T72" fmla="*/ 1037 w 1134"/>
                <a:gd name="T73" fmla="*/ 317 h 567"/>
                <a:gd name="T74" fmla="*/ 1058 w 1134"/>
                <a:gd name="T75" fmla="*/ 284 h 567"/>
                <a:gd name="T76" fmla="*/ 1077 w 1134"/>
                <a:gd name="T77" fmla="*/ 249 h 567"/>
                <a:gd name="T78" fmla="*/ 1093 w 1134"/>
                <a:gd name="T79" fmla="*/ 213 h 567"/>
                <a:gd name="T80" fmla="*/ 1106 w 1134"/>
                <a:gd name="T81" fmla="*/ 175 h 567"/>
                <a:gd name="T82" fmla="*/ 1117 w 1134"/>
                <a:gd name="T83" fmla="*/ 137 h 567"/>
                <a:gd name="T84" fmla="*/ 1126 w 1134"/>
                <a:gd name="T85" fmla="*/ 99 h 567"/>
                <a:gd name="T86" fmla="*/ 1131 w 1134"/>
                <a:gd name="T87" fmla="*/ 59 h 567"/>
                <a:gd name="T88" fmla="*/ 1133 w 1134"/>
                <a:gd name="T89" fmla="*/ 20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134" h="567">
                  <a:moveTo>
                    <a:pt x="0" y="0"/>
                  </a:moveTo>
                  <a:lnTo>
                    <a:pt x="0" y="20"/>
                  </a:lnTo>
                  <a:lnTo>
                    <a:pt x="1" y="39"/>
                  </a:lnTo>
                  <a:lnTo>
                    <a:pt x="3" y="59"/>
                  </a:lnTo>
                  <a:lnTo>
                    <a:pt x="5" y="79"/>
                  </a:lnTo>
                  <a:lnTo>
                    <a:pt x="9" y="99"/>
                  </a:lnTo>
                  <a:lnTo>
                    <a:pt x="13" y="118"/>
                  </a:lnTo>
                  <a:lnTo>
                    <a:pt x="17" y="137"/>
                  </a:lnTo>
                  <a:lnTo>
                    <a:pt x="23" y="156"/>
                  </a:lnTo>
                  <a:lnTo>
                    <a:pt x="28" y="175"/>
                  </a:lnTo>
                  <a:lnTo>
                    <a:pt x="34" y="194"/>
                  </a:lnTo>
                  <a:lnTo>
                    <a:pt x="42" y="213"/>
                  </a:lnTo>
                  <a:lnTo>
                    <a:pt x="49" y="231"/>
                  </a:lnTo>
                  <a:lnTo>
                    <a:pt x="58" y="249"/>
                  </a:lnTo>
                  <a:lnTo>
                    <a:pt x="66" y="266"/>
                  </a:lnTo>
                  <a:lnTo>
                    <a:pt x="76" y="284"/>
                  </a:lnTo>
                  <a:lnTo>
                    <a:pt x="86" y="301"/>
                  </a:lnTo>
                  <a:lnTo>
                    <a:pt x="97" y="317"/>
                  </a:lnTo>
                  <a:lnTo>
                    <a:pt x="109" y="333"/>
                  </a:lnTo>
                  <a:lnTo>
                    <a:pt x="120" y="349"/>
                  </a:lnTo>
                  <a:lnTo>
                    <a:pt x="133" y="365"/>
                  </a:lnTo>
                  <a:lnTo>
                    <a:pt x="146" y="380"/>
                  </a:lnTo>
                  <a:lnTo>
                    <a:pt x="159" y="394"/>
                  </a:lnTo>
                  <a:lnTo>
                    <a:pt x="174" y="408"/>
                  </a:lnTo>
                  <a:lnTo>
                    <a:pt x="188" y="421"/>
                  </a:lnTo>
                  <a:lnTo>
                    <a:pt x="202" y="434"/>
                  </a:lnTo>
                  <a:lnTo>
                    <a:pt x="218" y="447"/>
                  </a:lnTo>
                  <a:lnTo>
                    <a:pt x="233" y="459"/>
                  </a:lnTo>
                  <a:lnTo>
                    <a:pt x="250" y="470"/>
                  </a:lnTo>
                  <a:lnTo>
                    <a:pt x="266" y="481"/>
                  </a:lnTo>
                  <a:lnTo>
                    <a:pt x="283" y="492"/>
                  </a:lnTo>
                  <a:lnTo>
                    <a:pt x="300" y="501"/>
                  </a:lnTo>
                  <a:lnTo>
                    <a:pt x="319" y="510"/>
                  </a:lnTo>
                  <a:lnTo>
                    <a:pt x="337" y="518"/>
                  </a:lnTo>
                  <a:lnTo>
                    <a:pt x="355" y="526"/>
                  </a:lnTo>
                  <a:lnTo>
                    <a:pt x="373" y="533"/>
                  </a:lnTo>
                  <a:lnTo>
                    <a:pt x="392" y="540"/>
                  </a:lnTo>
                  <a:lnTo>
                    <a:pt x="411" y="545"/>
                  </a:lnTo>
                  <a:lnTo>
                    <a:pt x="430" y="550"/>
                  </a:lnTo>
                  <a:lnTo>
                    <a:pt x="449" y="554"/>
                  </a:lnTo>
                  <a:lnTo>
                    <a:pt x="469" y="559"/>
                  </a:lnTo>
                  <a:lnTo>
                    <a:pt x="488" y="562"/>
                  </a:lnTo>
                  <a:lnTo>
                    <a:pt x="508" y="564"/>
                  </a:lnTo>
                  <a:lnTo>
                    <a:pt x="527" y="566"/>
                  </a:lnTo>
                  <a:lnTo>
                    <a:pt x="547" y="567"/>
                  </a:lnTo>
                  <a:lnTo>
                    <a:pt x="567" y="567"/>
                  </a:lnTo>
                  <a:lnTo>
                    <a:pt x="587" y="567"/>
                  </a:lnTo>
                  <a:lnTo>
                    <a:pt x="607" y="566"/>
                  </a:lnTo>
                  <a:lnTo>
                    <a:pt x="626" y="564"/>
                  </a:lnTo>
                  <a:lnTo>
                    <a:pt x="645" y="562"/>
                  </a:lnTo>
                  <a:lnTo>
                    <a:pt x="666" y="559"/>
                  </a:lnTo>
                  <a:lnTo>
                    <a:pt x="685" y="554"/>
                  </a:lnTo>
                  <a:lnTo>
                    <a:pt x="704" y="550"/>
                  </a:lnTo>
                  <a:lnTo>
                    <a:pt x="723" y="545"/>
                  </a:lnTo>
                  <a:lnTo>
                    <a:pt x="742" y="540"/>
                  </a:lnTo>
                  <a:lnTo>
                    <a:pt x="760" y="533"/>
                  </a:lnTo>
                  <a:lnTo>
                    <a:pt x="780" y="526"/>
                  </a:lnTo>
                  <a:lnTo>
                    <a:pt x="798" y="518"/>
                  </a:lnTo>
                  <a:lnTo>
                    <a:pt x="816" y="510"/>
                  </a:lnTo>
                  <a:lnTo>
                    <a:pt x="833" y="501"/>
                  </a:lnTo>
                  <a:lnTo>
                    <a:pt x="851" y="492"/>
                  </a:lnTo>
                  <a:lnTo>
                    <a:pt x="868" y="481"/>
                  </a:lnTo>
                  <a:lnTo>
                    <a:pt x="884" y="470"/>
                  </a:lnTo>
                  <a:lnTo>
                    <a:pt x="900" y="459"/>
                  </a:lnTo>
                  <a:lnTo>
                    <a:pt x="916" y="447"/>
                  </a:lnTo>
                  <a:lnTo>
                    <a:pt x="932" y="434"/>
                  </a:lnTo>
                  <a:lnTo>
                    <a:pt x="947" y="421"/>
                  </a:lnTo>
                  <a:lnTo>
                    <a:pt x="961" y="408"/>
                  </a:lnTo>
                  <a:lnTo>
                    <a:pt x="974" y="394"/>
                  </a:lnTo>
                  <a:lnTo>
                    <a:pt x="988" y="380"/>
                  </a:lnTo>
                  <a:lnTo>
                    <a:pt x="1001" y="365"/>
                  </a:lnTo>
                  <a:lnTo>
                    <a:pt x="1014" y="349"/>
                  </a:lnTo>
                  <a:lnTo>
                    <a:pt x="1026" y="333"/>
                  </a:lnTo>
                  <a:lnTo>
                    <a:pt x="1037" y="317"/>
                  </a:lnTo>
                  <a:lnTo>
                    <a:pt x="1048" y="301"/>
                  </a:lnTo>
                  <a:lnTo>
                    <a:pt x="1058" y="284"/>
                  </a:lnTo>
                  <a:lnTo>
                    <a:pt x="1067" y="266"/>
                  </a:lnTo>
                  <a:lnTo>
                    <a:pt x="1077" y="249"/>
                  </a:lnTo>
                  <a:lnTo>
                    <a:pt x="1085" y="231"/>
                  </a:lnTo>
                  <a:lnTo>
                    <a:pt x="1093" y="213"/>
                  </a:lnTo>
                  <a:lnTo>
                    <a:pt x="1100" y="194"/>
                  </a:lnTo>
                  <a:lnTo>
                    <a:pt x="1106" y="175"/>
                  </a:lnTo>
                  <a:lnTo>
                    <a:pt x="1112" y="156"/>
                  </a:lnTo>
                  <a:lnTo>
                    <a:pt x="1117" y="137"/>
                  </a:lnTo>
                  <a:lnTo>
                    <a:pt x="1121" y="118"/>
                  </a:lnTo>
                  <a:lnTo>
                    <a:pt x="1126" y="99"/>
                  </a:lnTo>
                  <a:lnTo>
                    <a:pt x="1129" y="79"/>
                  </a:lnTo>
                  <a:lnTo>
                    <a:pt x="1131" y="59"/>
                  </a:lnTo>
                  <a:lnTo>
                    <a:pt x="1132" y="39"/>
                  </a:lnTo>
                  <a:lnTo>
                    <a:pt x="1133" y="20"/>
                  </a:lnTo>
                  <a:lnTo>
                    <a:pt x="1134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25" name="Line 177"/>
            <p:cNvSpPr>
              <a:spLocks noChangeShapeType="1"/>
            </p:cNvSpPr>
            <p:nvPr/>
          </p:nvSpPr>
          <p:spPr bwMode="auto">
            <a:xfrm flipH="1" flipV="1">
              <a:off x="666" y="464"/>
              <a:ext cx="181" cy="2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26" name="Line 178"/>
            <p:cNvSpPr>
              <a:spLocks noChangeShapeType="1"/>
            </p:cNvSpPr>
            <p:nvPr/>
          </p:nvSpPr>
          <p:spPr bwMode="auto">
            <a:xfrm flipV="1">
              <a:off x="123" y="464"/>
              <a:ext cx="181" cy="2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27" name="Line 179"/>
            <p:cNvSpPr>
              <a:spLocks noChangeShapeType="1"/>
            </p:cNvSpPr>
            <p:nvPr/>
          </p:nvSpPr>
          <p:spPr bwMode="auto">
            <a:xfrm>
              <a:off x="304" y="464"/>
              <a:ext cx="36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28" name="Line 180"/>
            <p:cNvSpPr>
              <a:spLocks noChangeShapeType="1"/>
            </p:cNvSpPr>
            <p:nvPr/>
          </p:nvSpPr>
          <p:spPr bwMode="auto">
            <a:xfrm flipH="1">
              <a:off x="123" y="674"/>
              <a:ext cx="18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29" name="Line 181"/>
            <p:cNvSpPr>
              <a:spLocks noChangeShapeType="1"/>
            </p:cNvSpPr>
            <p:nvPr/>
          </p:nvSpPr>
          <p:spPr bwMode="auto">
            <a:xfrm>
              <a:off x="485" y="1463"/>
              <a:ext cx="0" cy="2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30" name="Line 182"/>
            <p:cNvSpPr>
              <a:spLocks noChangeShapeType="1"/>
            </p:cNvSpPr>
            <p:nvPr/>
          </p:nvSpPr>
          <p:spPr bwMode="auto">
            <a:xfrm>
              <a:off x="485" y="1794"/>
              <a:ext cx="0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31" name="Line 183"/>
            <p:cNvSpPr>
              <a:spLocks noChangeShapeType="1"/>
            </p:cNvSpPr>
            <p:nvPr/>
          </p:nvSpPr>
          <p:spPr bwMode="auto">
            <a:xfrm>
              <a:off x="485" y="1874"/>
              <a:ext cx="0" cy="2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32" name="Line 184"/>
            <p:cNvSpPr>
              <a:spLocks noChangeShapeType="1"/>
            </p:cNvSpPr>
            <p:nvPr/>
          </p:nvSpPr>
          <p:spPr bwMode="auto">
            <a:xfrm>
              <a:off x="975" y="1369"/>
              <a:ext cx="54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33" name="Line 185"/>
            <p:cNvSpPr>
              <a:spLocks noChangeShapeType="1"/>
            </p:cNvSpPr>
            <p:nvPr/>
          </p:nvSpPr>
          <p:spPr bwMode="auto">
            <a:xfrm flipV="1">
              <a:off x="1518" y="1007"/>
              <a:ext cx="0" cy="36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34" name="Line 186"/>
            <p:cNvSpPr>
              <a:spLocks noChangeShapeType="1"/>
            </p:cNvSpPr>
            <p:nvPr/>
          </p:nvSpPr>
          <p:spPr bwMode="auto">
            <a:xfrm flipH="1">
              <a:off x="1337" y="1007"/>
              <a:ext cx="18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35" name="Line 187"/>
            <p:cNvSpPr>
              <a:spLocks noChangeShapeType="1"/>
            </p:cNvSpPr>
            <p:nvPr/>
          </p:nvSpPr>
          <p:spPr bwMode="auto">
            <a:xfrm flipV="1">
              <a:off x="1337" y="674"/>
              <a:ext cx="0" cy="33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36" name="Line 188"/>
            <p:cNvSpPr>
              <a:spLocks noChangeShapeType="1"/>
            </p:cNvSpPr>
            <p:nvPr/>
          </p:nvSpPr>
          <p:spPr bwMode="auto">
            <a:xfrm flipH="1">
              <a:off x="975" y="674"/>
              <a:ext cx="36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37" name="Line 189"/>
            <p:cNvSpPr>
              <a:spLocks noChangeShapeType="1"/>
            </p:cNvSpPr>
            <p:nvPr/>
          </p:nvSpPr>
          <p:spPr bwMode="auto">
            <a:xfrm flipV="1">
              <a:off x="1156" y="464"/>
              <a:ext cx="0" cy="2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38" name="Line 190"/>
            <p:cNvSpPr>
              <a:spLocks noChangeShapeType="1"/>
            </p:cNvSpPr>
            <p:nvPr/>
          </p:nvSpPr>
          <p:spPr bwMode="auto">
            <a:xfrm flipH="1">
              <a:off x="975" y="464"/>
              <a:ext cx="18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39" name="Line 191"/>
            <p:cNvSpPr>
              <a:spLocks noChangeShapeType="1"/>
            </p:cNvSpPr>
            <p:nvPr/>
          </p:nvSpPr>
          <p:spPr bwMode="auto">
            <a:xfrm>
              <a:off x="975" y="464"/>
              <a:ext cx="0" cy="90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40" name="Line 192"/>
            <p:cNvSpPr>
              <a:spLocks noChangeShapeType="1"/>
            </p:cNvSpPr>
            <p:nvPr/>
          </p:nvSpPr>
          <p:spPr bwMode="auto">
            <a:xfrm>
              <a:off x="1156" y="690"/>
              <a:ext cx="0" cy="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41" name="Line 193"/>
            <p:cNvSpPr>
              <a:spLocks noChangeShapeType="1"/>
            </p:cNvSpPr>
            <p:nvPr/>
          </p:nvSpPr>
          <p:spPr bwMode="auto">
            <a:xfrm>
              <a:off x="1156" y="743"/>
              <a:ext cx="0" cy="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42" name="Line 194"/>
            <p:cNvSpPr>
              <a:spLocks noChangeShapeType="1"/>
            </p:cNvSpPr>
            <p:nvPr/>
          </p:nvSpPr>
          <p:spPr bwMode="auto">
            <a:xfrm>
              <a:off x="1156" y="819"/>
              <a:ext cx="0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43" name="Line 195"/>
            <p:cNvSpPr>
              <a:spLocks noChangeShapeType="1"/>
            </p:cNvSpPr>
            <p:nvPr/>
          </p:nvSpPr>
          <p:spPr bwMode="auto">
            <a:xfrm>
              <a:off x="1156" y="855"/>
              <a:ext cx="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44" name="Line 196"/>
            <p:cNvSpPr>
              <a:spLocks noChangeShapeType="1"/>
            </p:cNvSpPr>
            <p:nvPr/>
          </p:nvSpPr>
          <p:spPr bwMode="auto">
            <a:xfrm>
              <a:off x="1217" y="855"/>
              <a:ext cx="6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45" name="Line 197"/>
            <p:cNvSpPr>
              <a:spLocks noChangeShapeType="1"/>
            </p:cNvSpPr>
            <p:nvPr/>
          </p:nvSpPr>
          <p:spPr bwMode="auto">
            <a:xfrm>
              <a:off x="1293" y="855"/>
              <a:ext cx="4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46" name="Line 198"/>
            <p:cNvSpPr>
              <a:spLocks noChangeShapeType="1"/>
            </p:cNvSpPr>
            <p:nvPr/>
          </p:nvSpPr>
          <p:spPr bwMode="auto">
            <a:xfrm>
              <a:off x="1337" y="1021"/>
              <a:ext cx="0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47" name="Line 199"/>
            <p:cNvSpPr>
              <a:spLocks noChangeShapeType="1"/>
            </p:cNvSpPr>
            <p:nvPr/>
          </p:nvSpPr>
          <p:spPr bwMode="auto">
            <a:xfrm>
              <a:off x="1337" y="1096"/>
              <a:ext cx="0" cy="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48" name="Line 200"/>
            <p:cNvSpPr>
              <a:spLocks noChangeShapeType="1"/>
            </p:cNvSpPr>
            <p:nvPr/>
          </p:nvSpPr>
          <p:spPr bwMode="auto">
            <a:xfrm>
              <a:off x="1337" y="1157"/>
              <a:ext cx="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49" name="Line 201"/>
            <p:cNvSpPr>
              <a:spLocks noChangeShapeType="1"/>
            </p:cNvSpPr>
            <p:nvPr/>
          </p:nvSpPr>
          <p:spPr bwMode="auto">
            <a:xfrm>
              <a:off x="1398" y="1157"/>
              <a:ext cx="6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50" name="Line 202"/>
            <p:cNvSpPr>
              <a:spLocks noChangeShapeType="1"/>
            </p:cNvSpPr>
            <p:nvPr/>
          </p:nvSpPr>
          <p:spPr bwMode="auto">
            <a:xfrm>
              <a:off x="1474" y="1157"/>
              <a:ext cx="4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86937" name="Group 1241"/>
          <p:cNvGrpSpPr>
            <a:grpSpLocks/>
          </p:cNvGrpSpPr>
          <p:nvPr/>
        </p:nvGrpSpPr>
        <p:grpSpPr bwMode="auto">
          <a:xfrm>
            <a:off x="179388" y="3716338"/>
            <a:ext cx="2120900" cy="2816225"/>
            <a:chOff x="113" y="2341"/>
            <a:chExt cx="1336" cy="1774"/>
          </a:xfrm>
        </p:grpSpPr>
        <p:grpSp>
          <p:nvGrpSpPr>
            <p:cNvPr id="284250" name="Group 602"/>
            <p:cNvGrpSpPr>
              <a:grpSpLocks/>
            </p:cNvGrpSpPr>
            <p:nvPr/>
          </p:nvGrpSpPr>
          <p:grpSpPr bwMode="auto">
            <a:xfrm>
              <a:off x="113" y="2341"/>
              <a:ext cx="724" cy="1774"/>
              <a:chOff x="113" y="2473"/>
              <a:chExt cx="724" cy="1774"/>
            </a:xfrm>
          </p:grpSpPr>
          <p:sp>
            <p:nvSpPr>
              <p:cNvPr id="283943" name="Line 295"/>
              <p:cNvSpPr>
                <a:spLocks noChangeShapeType="1"/>
              </p:cNvSpPr>
              <p:nvPr/>
            </p:nvSpPr>
            <p:spPr bwMode="auto">
              <a:xfrm>
                <a:off x="475" y="2473"/>
                <a:ext cx="0" cy="11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3944" name="Line 296"/>
              <p:cNvSpPr>
                <a:spLocks noChangeShapeType="1"/>
              </p:cNvSpPr>
              <p:nvPr/>
            </p:nvSpPr>
            <p:spPr bwMode="auto">
              <a:xfrm>
                <a:off x="475" y="2632"/>
                <a:ext cx="0" cy="3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3945" name="Line 297"/>
              <p:cNvSpPr>
                <a:spLocks noChangeShapeType="1"/>
              </p:cNvSpPr>
              <p:nvPr/>
            </p:nvSpPr>
            <p:spPr bwMode="auto">
              <a:xfrm>
                <a:off x="475" y="2712"/>
                <a:ext cx="0" cy="2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3946" name="Line 298"/>
              <p:cNvSpPr>
                <a:spLocks noChangeShapeType="1"/>
              </p:cNvSpPr>
              <p:nvPr/>
            </p:nvSpPr>
            <p:spPr bwMode="auto">
              <a:xfrm>
                <a:off x="475" y="2985"/>
                <a:ext cx="0" cy="3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3947" name="Line 299"/>
              <p:cNvSpPr>
                <a:spLocks noChangeShapeType="1"/>
              </p:cNvSpPr>
              <p:nvPr/>
            </p:nvSpPr>
            <p:spPr bwMode="auto">
              <a:xfrm>
                <a:off x="475" y="3065"/>
                <a:ext cx="0" cy="2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3948" name="Line 300"/>
              <p:cNvSpPr>
                <a:spLocks noChangeShapeType="1"/>
              </p:cNvSpPr>
              <p:nvPr/>
            </p:nvSpPr>
            <p:spPr bwMode="auto">
              <a:xfrm>
                <a:off x="475" y="3338"/>
                <a:ext cx="0" cy="3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3949" name="Line 301"/>
              <p:cNvSpPr>
                <a:spLocks noChangeShapeType="1"/>
              </p:cNvSpPr>
              <p:nvPr/>
            </p:nvSpPr>
            <p:spPr bwMode="auto">
              <a:xfrm>
                <a:off x="475" y="3418"/>
                <a:ext cx="0" cy="11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3950" name="Line 302"/>
              <p:cNvSpPr>
                <a:spLocks noChangeShapeType="1"/>
              </p:cNvSpPr>
              <p:nvPr/>
            </p:nvSpPr>
            <p:spPr bwMode="auto">
              <a:xfrm flipH="1">
                <a:off x="113" y="4162"/>
                <a:ext cx="72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3951" name="Line 303"/>
              <p:cNvSpPr>
                <a:spLocks noChangeShapeType="1"/>
              </p:cNvSpPr>
              <p:nvPr/>
            </p:nvSpPr>
            <p:spPr bwMode="auto">
              <a:xfrm flipV="1">
                <a:off x="113" y="3619"/>
                <a:ext cx="0" cy="54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3952" name="Line 304"/>
              <p:cNvSpPr>
                <a:spLocks noChangeShapeType="1"/>
              </p:cNvSpPr>
              <p:nvPr/>
            </p:nvSpPr>
            <p:spPr bwMode="auto">
              <a:xfrm>
                <a:off x="113" y="3619"/>
                <a:ext cx="72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3953" name="Line 305"/>
              <p:cNvSpPr>
                <a:spLocks noChangeShapeType="1"/>
              </p:cNvSpPr>
              <p:nvPr/>
            </p:nvSpPr>
            <p:spPr bwMode="auto">
              <a:xfrm>
                <a:off x="837" y="3619"/>
                <a:ext cx="0" cy="54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3954" name="Line 306"/>
              <p:cNvSpPr>
                <a:spLocks noChangeShapeType="1"/>
              </p:cNvSpPr>
              <p:nvPr/>
            </p:nvSpPr>
            <p:spPr bwMode="auto">
              <a:xfrm>
                <a:off x="113" y="3800"/>
                <a:ext cx="72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3955" name="Line 307"/>
              <p:cNvSpPr>
                <a:spLocks noChangeShapeType="1"/>
              </p:cNvSpPr>
              <p:nvPr/>
            </p:nvSpPr>
            <p:spPr bwMode="auto">
              <a:xfrm flipH="1">
                <a:off x="113" y="3983"/>
                <a:ext cx="72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3956" name="Line 308"/>
              <p:cNvSpPr>
                <a:spLocks noChangeShapeType="1"/>
              </p:cNvSpPr>
              <p:nvPr/>
            </p:nvSpPr>
            <p:spPr bwMode="auto">
              <a:xfrm>
                <a:off x="656" y="3619"/>
                <a:ext cx="0" cy="54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3957" name="Line 309"/>
              <p:cNvSpPr>
                <a:spLocks noChangeShapeType="1"/>
              </p:cNvSpPr>
              <p:nvPr/>
            </p:nvSpPr>
            <p:spPr bwMode="auto">
              <a:xfrm>
                <a:off x="294" y="3619"/>
                <a:ext cx="0" cy="54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3958" name="Line 310"/>
              <p:cNvSpPr>
                <a:spLocks noChangeShapeType="1"/>
              </p:cNvSpPr>
              <p:nvPr/>
            </p:nvSpPr>
            <p:spPr bwMode="auto">
              <a:xfrm>
                <a:off x="113" y="3456"/>
                <a:ext cx="72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3959" name="Line 311"/>
              <p:cNvSpPr>
                <a:spLocks noChangeShapeType="1"/>
              </p:cNvSpPr>
              <p:nvPr/>
            </p:nvSpPr>
            <p:spPr bwMode="auto">
              <a:xfrm flipV="1">
                <a:off x="837" y="2761"/>
                <a:ext cx="0" cy="69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3960" name="Line 312"/>
              <p:cNvSpPr>
                <a:spLocks noChangeShapeType="1"/>
              </p:cNvSpPr>
              <p:nvPr/>
            </p:nvSpPr>
            <p:spPr bwMode="auto">
              <a:xfrm flipH="1">
                <a:off x="656" y="2761"/>
                <a:ext cx="18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3961" name="Line 313"/>
              <p:cNvSpPr>
                <a:spLocks noChangeShapeType="1"/>
              </p:cNvSpPr>
              <p:nvPr/>
            </p:nvSpPr>
            <p:spPr bwMode="auto">
              <a:xfrm>
                <a:off x="113" y="2761"/>
                <a:ext cx="0" cy="69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3962" name="Line 314"/>
              <p:cNvSpPr>
                <a:spLocks noChangeShapeType="1"/>
              </p:cNvSpPr>
              <p:nvPr/>
            </p:nvSpPr>
            <p:spPr bwMode="auto">
              <a:xfrm flipH="1">
                <a:off x="656" y="3094"/>
                <a:ext cx="18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3963" name="Line 315"/>
              <p:cNvSpPr>
                <a:spLocks noChangeShapeType="1"/>
              </p:cNvSpPr>
              <p:nvPr/>
            </p:nvSpPr>
            <p:spPr bwMode="auto">
              <a:xfrm>
                <a:off x="656" y="3094"/>
                <a:ext cx="0" cy="15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3964" name="Line 316"/>
              <p:cNvSpPr>
                <a:spLocks noChangeShapeType="1"/>
              </p:cNvSpPr>
              <p:nvPr/>
            </p:nvSpPr>
            <p:spPr bwMode="auto">
              <a:xfrm flipH="1">
                <a:off x="294" y="3244"/>
                <a:ext cx="362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3965" name="Line 317"/>
              <p:cNvSpPr>
                <a:spLocks noChangeShapeType="1"/>
              </p:cNvSpPr>
              <p:nvPr/>
            </p:nvSpPr>
            <p:spPr bwMode="auto">
              <a:xfrm flipV="1">
                <a:off x="294" y="3094"/>
                <a:ext cx="0" cy="15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3966" name="Line 318"/>
              <p:cNvSpPr>
                <a:spLocks noChangeShapeType="1"/>
              </p:cNvSpPr>
              <p:nvPr/>
            </p:nvSpPr>
            <p:spPr bwMode="auto">
              <a:xfrm flipH="1">
                <a:off x="113" y="3094"/>
                <a:ext cx="18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3967" name="Freeform 319"/>
              <p:cNvSpPr>
                <a:spLocks/>
              </p:cNvSpPr>
              <p:nvPr/>
            </p:nvSpPr>
            <p:spPr bwMode="auto">
              <a:xfrm>
                <a:off x="294" y="2761"/>
                <a:ext cx="362" cy="181"/>
              </a:xfrm>
              <a:custGeom>
                <a:avLst/>
                <a:gdLst>
                  <a:gd name="T0" fmla="*/ 0 w 1134"/>
                  <a:gd name="T1" fmla="*/ 20 h 567"/>
                  <a:gd name="T2" fmla="*/ 3 w 1134"/>
                  <a:gd name="T3" fmla="*/ 59 h 567"/>
                  <a:gd name="T4" fmla="*/ 9 w 1134"/>
                  <a:gd name="T5" fmla="*/ 99 h 567"/>
                  <a:gd name="T6" fmla="*/ 17 w 1134"/>
                  <a:gd name="T7" fmla="*/ 137 h 567"/>
                  <a:gd name="T8" fmla="*/ 28 w 1134"/>
                  <a:gd name="T9" fmla="*/ 175 h 567"/>
                  <a:gd name="T10" fmla="*/ 42 w 1134"/>
                  <a:gd name="T11" fmla="*/ 213 h 567"/>
                  <a:gd name="T12" fmla="*/ 58 w 1134"/>
                  <a:gd name="T13" fmla="*/ 249 h 567"/>
                  <a:gd name="T14" fmla="*/ 76 w 1134"/>
                  <a:gd name="T15" fmla="*/ 284 h 567"/>
                  <a:gd name="T16" fmla="*/ 97 w 1134"/>
                  <a:gd name="T17" fmla="*/ 317 h 567"/>
                  <a:gd name="T18" fmla="*/ 120 w 1134"/>
                  <a:gd name="T19" fmla="*/ 349 h 567"/>
                  <a:gd name="T20" fmla="*/ 146 w 1134"/>
                  <a:gd name="T21" fmla="*/ 380 h 567"/>
                  <a:gd name="T22" fmla="*/ 174 w 1134"/>
                  <a:gd name="T23" fmla="*/ 408 h 567"/>
                  <a:gd name="T24" fmla="*/ 202 w 1134"/>
                  <a:gd name="T25" fmla="*/ 434 h 567"/>
                  <a:gd name="T26" fmla="*/ 233 w 1134"/>
                  <a:gd name="T27" fmla="*/ 459 h 567"/>
                  <a:gd name="T28" fmla="*/ 266 w 1134"/>
                  <a:gd name="T29" fmla="*/ 481 h 567"/>
                  <a:gd name="T30" fmla="*/ 300 w 1134"/>
                  <a:gd name="T31" fmla="*/ 501 h 567"/>
                  <a:gd name="T32" fmla="*/ 337 w 1134"/>
                  <a:gd name="T33" fmla="*/ 518 h 567"/>
                  <a:gd name="T34" fmla="*/ 373 w 1134"/>
                  <a:gd name="T35" fmla="*/ 533 h 567"/>
                  <a:gd name="T36" fmla="*/ 411 w 1134"/>
                  <a:gd name="T37" fmla="*/ 545 h 567"/>
                  <a:gd name="T38" fmla="*/ 449 w 1134"/>
                  <a:gd name="T39" fmla="*/ 554 h 567"/>
                  <a:gd name="T40" fmla="*/ 488 w 1134"/>
                  <a:gd name="T41" fmla="*/ 562 h 567"/>
                  <a:gd name="T42" fmla="*/ 527 w 1134"/>
                  <a:gd name="T43" fmla="*/ 566 h 567"/>
                  <a:gd name="T44" fmla="*/ 567 w 1134"/>
                  <a:gd name="T45" fmla="*/ 567 h 567"/>
                  <a:gd name="T46" fmla="*/ 607 w 1134"/>
                  <a:gd name="T47" fmla="*/ 566 h 567"/>
                  <a:gd name="T48" fmla="*/ 645 w 1134"/>
                  <a:gd name="T49" fmla="*/ 562 h 567"/>
                  <a:gd name="T50" fmla="*/ 685 w 1134"/>
                  <a:gd name="T51" fmla="*/ 554 h 567"/>
                  <a:gd name="T52" fmla="*/ 723 w 1134"/>
                  <a:gd name="T53" fmla="*/ 545 h 567"/>
                  <a:gd name="T54" fmla="*/ 760 w 1134"/>
                  <a:gd name="T55" fmla="*/ 533 h 567"/>
                  <a:gd name="T56" fmla="*/ 798 w 1134"/>
                  <a:gd name="T57" fmla="*/ 518 h 567"/>
                  <a:gd name="T58" fmla="*/ 833 w 1134"/>
                  <a:gd name="T59" fmla="*/ 501 h 567"/>
                  <a:gd name="T60" fmla="*/ 868 w 1134"/>
                  <a:gd name="T61" fmla="*/ 481 h 567"/>
                  <a:gd name="T62" fmla="*/ 900 w 1134"/>
                  <a:gd name="T63" fmla="*/ 459 h 567"/>
                  <a:gd name="T64" fmla="*/ 932 w 1134"/>
                  <a:gd name="T65" fmla="*/ 434 h 567"/>
                  <a:gd name="T66" fmla="*/ 961 w 1134"/>
                  <a:gd name="T67" fmla="*/ 408 h 567"/>
                  <a:gd name="T68" fmla="*/ 988 w 1134"/>
                  <a:gd name="T69" fmla="*/ 380 h 567"/>
                  <a:gd name="T70" fmla="*/ 1014 w 1134"/>
                  <a:gd name="T71" fmla="*/ 349 h 567"/>
                  <a:gd name="T72" fmla="*/ 1037 w 1134"/>
                  <a:gd name="T73" fmla="*/ 317 h 567"/>
                  <a:gd name="T74" fmla="*/ 1058 w 1134"/>
                  <a:gd name="T75" fmla="*/ 284 h 567"/>
                  <a:gd name="T76" fmla="*/ 1077 w 1134"/>
                  <a:gd name="T77" fmla="*/ 249 h 567"/>
                  <a:gd name="T78" fmla="*/ 1093 w 1134"/>
                  <a:gd name="T79" fmla="*/ 213 h 567"/>
                  <a:gd name="T80" fmla="*/ 1106 w 1134"/>
                  <a:gd name="T81" fmla="*/ 175 h 567"/>
                  <a:gd name="T82" fmla="*/ 1117 w 1134"/>
                  <a:gd name="T83" fmla="*/ 137 h 567"/>
                  <a:gd name="T84" fmla="*/ 1126 w 1134"/>
                  <a:gd name="T85" fmla="*/ 99 h 567"/>
                  <a:gd name="T86" fmla="*/ 1131 w 1134"/>
                  <a:gd name="T87" fmla="*/ 59 h 567"/>
                  <a:gd name="T88" fmla="*/ 1133 w 1134"/>
                  <a:gd name="T89" fmla="*/ 20 h 5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134" h="567">
                    <a:moveTo>
                      <a:pt x="0" y="0"/>
                    </a:moveTo>
                    <a:lnTo>
                      <a:pt x="0" y="20"/>
                    </a:lnTo>
                    <a:lnTo>
                      <a:pt x="1" y="39"/>
                    </a:lnTo>
                    <a:lnTo>
                      <a:pt x="3" y="59"/>
                    </a:lnTo>
                    <a:lnTo>
                      <a:pt x="5" y="79"/>
                    </a:lnTo>
                    <a:lnTo>
                      <a:pt x="9" y="99"/>
                    </a:lnTo>
                    <a:lnTo>
                      <a:pt x="13" y="118"/>
                    </a:lnTo>
                    <a:lnTo>
                      <a:pt x="17" y="137"/>
                    </a:lnTo>
                    <a:lnTo>
                      <a:pt x="23" y="156"/>
                    </a:lnTo>
                    <a:lnTo>
                      <a:pt x="28" y="175"/>
                    </a:lnTo>
                    <a:lnTo>
                      <a:pt x="34" y="194"/>
                    </a:lnTo>
                    <a:lnTo>
                      <a:pt x="42" y="213"/>
                    </a:lnTo>
                    <a:lnTo>
                      <a:pt x="49" y="231"/>
                    </a:lnTo>
                    <a:lnTo>
                      <a:pt x="58" y="249"/>
                    </a:lnTo>
                    <a:lnTo>
                      <a:pt x="66" y="266"/>
                    </a:lnTo>
                    <a:lnTo>
                      <a:pt x="76" y="284"/>
                    </a:lnTo>
                    <a:lnTo>
                      <a:pt x="86" y="301"/>
                    </a:lnTo>
                    <a:lnTo>
                      <a:pt x="97" y="317"/>
                    </a:lnTo>
                    <a:lnTo>
                      <a:pt x="109" y="333"/>
                    </a:lnTo>
                    <a:lnTo>
                      <a:pt x="120" y="349"/>
                    </a:lnTo>
                    <a:lnTo>
                      <a:pt x="133" y="365"/>
                    </a:lnTo>
                    <a:lnTo>
                      <a:pt x="146" y="380"/>
                    </a:lnTo>
                    <a:lnTo>
                      <a:pt x="159" y="394"/>
                    </a:lnTo>
                    <a:lnTo>
                      <a:pt x="174" y="408"/>
                    </a:lnTo>
                    <a:lnTo>
                      <a:pt x="188" y="421"/>
                    </a:lnTo>
                    <a:lnTo>
                      <a:pt x="202" y="434"/>
                    </a:lnTo>
                    <a:lnTo>
                      <a:pt x="218" y="447"/>
                    </a:lnTo>
                    <a:lnTo>
                      <a:pt x="233" y="459"/>
                    </a:lnTo>
                    <a:lnTo>
                      <a:pt x="250" y="470"/>
                    </a:lnTo>
                    <a:lnTo>
                      <a:pt x="266" y="481"/>
                    </a:lnTo>
                    <a:lnTo>
                      <a:pt x="283" y="492"/>
                    </a:lnTo>
                    <a:lnTo>
                      <a:pt x="300" y="501"/>
                    </a:lnTo>
                    <a:lnTo>
                      <a:pt x="319" y="510"/>
                    </a:lnTo>
                    <a:lnTo>
                      <a:pt x="337" y="518"/>
                    </a:lnTo>
                    <a:lnTo>
                      <a:pt x="355" y="526"/>
                    </a:lnTo>
                    <a:lnTo>
                      <a:pt x="373" y="533"/>
                    </a:lnTo>
                    <a:lnTo>
                      <a:pt x="392" y="540"/>
                    </a:lnTo>
                    <a:lnTo>
                      <a:pt x="411" y="545"/>
                    </a:lnTo>
                    <a:lnTo>
                      <a:pt x="430" y="550"/>
                    </a:lnTo>
                    <a:lnTo>
                      <a:pt x="449" y="554"/>
                    </a:lnTo>
                    <a:lnTo>
                      <a:pt x="469" y="559"/>
                    </a:lnTo>
                    <a:lnTo>
                      <a:pt x="488" y="562"/>
                    </a:lnTo>
                    <a:lnTo>
                      <a:pt x="508" y="564"/>
                    </a:lnTo>
                    <a:lnTo>
                      <a:pt x="527" y="566"/>
                    </a:lnTo>
                    <a:lnTo>
                      <a:pt x="547" y="567"/>
                    </a:lnTo>
                    <a:lnTo>
                      <a:pt x="567" y="567"/>
                    </a:lnTo>
                    <a:lnTo>
                      <a:pt x="587" y="567"/>
                    </a:lnTo>
                    <a:lnTo>
                      <a:pt x="607" y="566"/>
                    </a:lnTo>
                    <a:lnTo>
                      <a:pt x="626" y="564"/>
                    </a:lnTo>
                    <a:lnTo>
                      <a:pt x="645" y="562"/>
                    </a:lnTo>
                    <a:lnTo>
                      <a:pt x="666" y="559"/>
                    </a:lnTo>
                    <a:lnTo>
                      <a:pt x="685" y="554"/>
                    </a:lnTo>
                    <a:lnTo>
                      <a:pt x="704" y="550"/>
                    </a:lnTo>
                    <a:lnTo>
                      <a:pt x="723" y="545"/>
                    </a:lnTo>
                    <a:lnTo>
                      <a:pt x="742" y="540"/>
                    </a:lnTo>
                    <a:lnTo>
                      <a:pt x="760" y="533"/>
                    </a:lnTo>
                    <a:lnTo>
                      <a:pt x="780" y="526"/>
                    </a:lnTo>
                    <a:lnTo>
                      <a:pt x="798" y="518"/>
                    </a:lnTo>
                    <a:lnTo>
                      <a:pt x="816" y="510"/>
                    </a:lnTo>
                    <a:lnTo>
                      <a:pt x="833" y="501"/>
                    </a:lnTo>
                    <a:lnTo>
                      <a:pt x="851" y="492"/>
                    </a:lnTo>
                    <a:lnTo>
                      <a:pt x="868" y="481"/>
                    </a:lnTo>
                    <a:lnTo>
                      <a:pt x="884" y="470"/>
                    </a:lnTo>
                    <a:lnTo>
                      <a:pt x="900" y="459"/>
                    </a:lnTo>
                    <a:lnTo>
                      <a:pt x="916" y="447"/>
                    </a:lnTo>
                    <a:lnTo>
                      <a:pt x="932" y="434"/>
                    </a:lnTo>
                    <a:lnTo>
                      <a:pt x="947" y="421"/>
                    </a:lnTo>
                    <a:lnTo>
                      <a:pt x="961" y="408"/>
                    </a:lnTo>
                    <a:lnTo>
                      <a:pt x="974" y="394"/>
                    </a:lnTo>
                    <a:lnTo>
                      <a:pt x="988" y="380"/>
                    </a:lnTo>
                    <a:lnTo>
                      <a:pt x="1001" y="365"/>
                    </a:lnTo>
                    <a:lnTo>
                      <a:pt x="1014" y="349"/>
                    </a:lnTo>
                    <a:lnTo>
                      <a:pt x="1026" y="333"/>
                    </a:lnTo>
                    <a:lnTo>
                      <a:pt x="1037" y="317"/>
                    </a:lnTo>
                    <a:lnTo>
                      <a:pt x="1048" y="301"/>
                    </a:lnTo>
                    <a:lnTo>
                      <a:pt x="1058" y="284"/>
                    </a:lnTo>
                    <a:lnTo>
                      <a:pt x="1067" y="266"/>
                    </a:lnTo>
                    <a:lnTo>
                      <a:pt x="1077" y="249"/>
                    </a:lnTo>
                    <a:lnTo>
                      <a:pt x="1085" y="231"/>
                    </a:lnTo>
                    <a:lnTo>
                      <a:pt x="1093" y="213"/>
                    </a:lnTo>
                    <a:lnTo>
                      <a:pt x="1100" y="194"/>
                    </a:lnTo>
                    <a:lnTo>
                      <a:pt x="1106" y="175"/>
                    </a:lnTo>
                    <a:lnTo>
                      <a:pt x="1112" y="156"/>
                    </a:lnTo>
                    <a:lnTo>
                      <a:pt x="1117" y="137"/>
                    </a:lnTo>
                    <a:lnTo>
                      <a:pt x="1121" y="118"/>
                    </a:lnTo>
                    <a:lnTo>
                      <a:pt x="1126" y="99"/>
                    </a:lnTo>
                    <a:lnTo>
                      <a:pt x="1129" y="79"/>
                    </a:lnTo>
                    <a:lnTo>
                      <a:pt x="1131" y="59"/>
                    </a:lnTo>
                    <a:lnTo>
                      <a:pt x="1132" y="39"/>
                    </a:lnTo>
                    <a:lnTo>
                      <a:pt x="1133" y="20"/>
                    </a:lnTo>
                    <a:lnTo>
                      <a:pt x="1134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3968" name="Line 320"/>
              <p:cNvSpPr>
                <a:spLocks noChangeShapeType="1"/>
              </p:cNvSpPr>
              <p:nvPr/>
            </p:nvSpPr>
            <p:spPr bwMode="auto">
              <a:xfrm flipH="1" flipV="1">
                <a:off x="656" y="2551"/>
                <a:ext cx="181" cy="21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3969" name="Line 321"/>
              <p:cNvSpPr>
                <a:spLocks noChangeShapeType="1"/>
              </p:cNvSpPr>
              <p:nvPr/>
            </p:nvSpPr>
            <p:spPr bwMode="auto">
              <a:xfrm flipV="1">
                <a:off x="113" y="2551"/>
                <a:ext cx="181" cy="21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3970" name="Line 322"/>
              <p:cNvSpPr>
                <a:spLocks noChangeShapeType="1"/>
              </p:cNvSpPr>
              <p:nvPr/>
            </p:nvSpPr>
            <p:spPr bwMode="auto">
              <a:xfrm>
                <a:off x="294" y="2551"/>
                <a:ext cx="362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3971" name="Line 323"/>
              <p:cNvSpPr>
                <a:spLocks noChangeShapeType="1"/>
              </p:cNvSpPr>
              <p:nvPr/>
            </p:nvSpPr>
            <p:spPr bwMode="auto">
              <a:xfrm flipH="1">
                <a:off x="113" y="2761"/>
                <a:ext cx="18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3972" name="Line 324"/>
              <p:cNvSpPr>
                <a:spLocks noChangeShapeType="1"/>
              </p:cNvSpPr>
              <p:nvPr/>
            </p:nvSpPr>
            <p:spPr bwMode="auto">
              <a:xfrm>
                <a:off x="475" y="3550"/>
                <a:ext cx="0" cy="28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3973" name="Line 325"/>
              <p:cNvSpPr>
                <a:spLocks noChangeShapeType="1"/>
              </p:cNvSpPr>
              <p:nvPr/>
            </p:nvSpPr>
            <p:spPr bwMode="auto">
              <a:xfrm>
                <a:off x="475" y="3881"/>
                <a:ext cx="0" cy="3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3974" name="Line 326"/>
              <p:cNvSpPr>
                <a:spLocks noChangeShapeType="1"/>
              </p:cNvSpPr>
              <p:nvPr/>
            </p:nvSpPr>
            <p:spPr bwMode="auto">
              <a:xfrm>
                <a:off x="475" y="3961"/>
                <a:ext cx="0" cy="28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84249" name="Group 601"/>
            <p:cNvGrpSpPr>
              <a:grpSpLocks/>
            </p:cNvGrpSpPr>
            <p:nvPr/>
          </p:nvGrpSpPr>
          <p:grpSpPr bwMode="auto">
            <a:xfrm>
              <a:off x="905" y="2417"/>
              <a:ext cx="544" cy="907"/>
              <a:chOff x="975" y="2551"/>
              <a:chExt cx="543" cy="905"/>
            </a:xfrm>
          </p:grpSpPr>
          <p:sp>
            <p:nvSpPr>
              <p:cNvPr id="284038" name="Line 390"/>
              <p:cNvSpPr>
                <a:spLocks noChangeShapeType="1"/>
              </p:cNvSpPr>
              <p:nvPr/>
            </p:nvSpPr>
            <p:spPr bwMode="auto">
              <a:xfrm flipV="1">
                <a:off x="1518" y="2761"/>
                <a:ext cx="0" cy="48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039" name="Line 391"/>
              <p:cNvSpPr>
                <a:spLocks noChangeShapeType="1"/>
              </p:cNvSpPr>
              <p:nvPr/>
            </p:nvSpPr>
            <p:spPr bwMode="auto">
              <a:xfrm flipH="1">
                <a:off x="1337" y="3094"/>
                <a:ext cx="18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040" name="Line 392"/>
              <p:cNvSpPr>
                <a:spLocks noChangeShapeType="1"/>
              </p:cNvSpPr>
              <p:nvPr/>
            </p:nvSpPr>
            <p:spPr bwMode="auto">
              <a:xfrm flipV="1">
                <a:off x="1337" y="3094"/>
                <a:ext cx="0" cy="36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041" name="Line 393"/>
              <p:cNvSpPr>
                <a:spLocks noChangeShapeType="1"/>
              </p:cNvSpPr>
              <p:nvPr/>
            </p:nvSpPr>
            <p:spPr bwMode="auto">
              <a:xfrm flipH="1">
                <a:off x="975" y="2761"/>
                <a:ext cx="543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042" name="Line 394"/>
              <p:cNvSpPr>
                <a:spLocks noChangeShapeType="1"/>
              </p:cNvSpPr>
              <p:nvPr/>
            </p:nvSpPr>
            <p:spPr bwMode="auto">
              <a:xfrm>
                <a:off x="1156" y="2551"/>
                <a:ext cx="18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043" name="Line 395"/>
              <p:cNvSpPr>
                <a:spLocks noChangeShapeType="1"/>
              </p:cNvSpPr>
              <p:nvPr/>
            </p:nvSpPr>
            <p:spPr bwMode="auto">
              <a:xfrm>
                <a:off x="1337" y="2777"/>
                <a:ext cx="0" cy="3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044" name="Line 396"/>
              <p:cNvSpPr>
                <a:spLocks noChangeShapeType="1"/>
              </p:cNvSpPr>
              <p:nvPr/>
            </p:nvSpPr>
            <p:spPr bwMode="auto">
              <a:xfrm>
                <a:off x="1337" y="2830"/>
                <a:ext cx="0" cy="6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045" name="Line 397"/>
              <p:cNvSpPr>
                <a:spLocks noChangeShapeType="1"/>
              </p:cNvSpPr>
              <p:nvPr/>
            </p:nvSpPr>
            <p:spPr bwMode="auto">
              <a:xfrm>
                <a:off x="1337" y="2906"/>
                <a:ext cx="0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046" name="Line 398"/>
              <p:cNvSpPr>
                <a:spLocks noChangeShapeType="1"/>
              </p:cNvSpPr>
              <p:nvPr/>
            </p:nvSpPr>
            <p:spPr bwMode="auto">
              <a:xfrm>
                <a:off x="1337" y="2942"/>
                <a:ext cx="4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047" name="Line 399"/>
              <p:cNvSpPr>
                <a:spLocks noChangeShapeType="1"/>
              </p:cNvSpPr>
              <p:nvPr/>
            </p:nvSpPr>
            <p:spPr bwMode="auto">
              <a:xfrm>
                <a:off x="1397" y="2942"/>
                <a:ext cx="5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048" name="Line 400"/>
              <p:cNvSpPr>
                <a:spLocks noChangeShapeType="1"/>
              </p:cNvSpPr>
              <p:nvPr/>
            </p:nvSpPr>
            <p:spPr bwMode="auto">
              <a:xfrm>
                <a:off x="1471" y="2942"/>
                <a:ext cx="4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049" name="Line 401"/>
              <p:cNvSpPr>
                <a:spLocks noChangeShapeType="1"/>
              </p:cNvSpPr>
              <p:nvPr/>
            </p:nvSpPr>
            <p:spPr bwMode="auto">
              <a:xfrm flipH="1">
                <a:off x="1337" y="3244"/>
                <a:ext cx="18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050" name="Line 402"/>
              <p:cNvSpPr>
                <a:spLocks noChangeShapeType="1"/>
              </p:cNvSpPr>
              <p:nvPr/>
            </p:nvSpPr>
            <p:spPr bwMode="auto">
              <a:xfrm>
                <a:off x="1337" y="2551"/>
                <a:ext cx="0" cy="21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051" name="Line 403"/>
              <p:cNvSpPr>
                <a:spLocks noChangeShapeType="1"/>
              </p:cNvSpPr>
              <p:nvPr/>
            </p:nvSpPr>
            <p:spPr bwMode="auto">
              <a:xfrm flipV="1">
                <a:off x="975" y="2761"/>
                <a:ext cx="0" cy="48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052" name="Line 404"/>
              <p:cNvSpPr>
                <a:spLocks noChangeShapeType="1"/>
              </p:cNvSpPr>
              <p:nvPr/>
            </p:nvSpPr>
            <p:spPr bwMode="auto">
              <a:xfrm>
                <a:off x="975" y="3094"/>
                <a:ext cx="18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053" name="Line 405"/>
              <p:cNvSpPr>
                <a:spLocks noChangeShapeType="1"/>
              </p:cNvSpPr>
              <p:nvPr/>
            </p:nvSpPr>
            <p:spPr bwMode="auto">
              <a:xfrm flipV="1">
                <a:off x="1156" y="3094"/>
                <a:ext cx="0" cy="36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054" name="Line 406"/>
              <p:cNvSpPr>
                <a:spLocks noChangeShapeType="1"/>
              </p:cNvSpPr>
              <p:nvPr/>
            </p:nvSpPr>
            <p:spPr bwMode="auto">
              <a:xfrm>
                <a:off x="1156" y="2777"/>
                <a:ext cx="0" cy="3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055" name="Line 407"/>
              <p:cNvSpPr>
                <a:spLocks noChangeShapeType="1"/>
              </p:cNvSpPr>
              <p:nvPr/>
            </p:nvSpPr>
            <p:spPr bwMode="auto">
              <a:xfrm>
                <a:off x="1156" y="2830"/>
                <a:ext cx="0" cy="6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056" name="Line 408"/>
              <p:cNvSpPr>
                <a:spLocks noChangeShapeType="1"/>
              </p:cNvSpPr>
              <p:nvPr/>
            </p:nvSpPr>
            <p:spPr bwMode="auto">
              <a:xfrm>
                <a:off x="1156" y="2906"/>
                <a:ext cx="0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057" name="Line 409"/>
              <p:cNvSpPr>
                <a:spLocks noChangeShapeType="1"/>
              </p:cNvSpPr>
              <p:nvPr/>
            </p:nvSpPr>
            <p:spPr bwMode="auto">
              <a:xfrm flipH="1">
                <a:off x="1109" y="2942"/>
                <a:ext cx="4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058" name="Line 410"/>
              <p:cNvSpPr>
                <a:spLocks noChangeShapeType="1"/>
              </p:cNvSpPr>
              <p:nvPr/>
            </p:nvSpPr>
            <p:spPr bwMode="auto">
              <a:xfrm flipH="1">
                <a:off x="1035" y="2942"/>
                <a:ext cx="6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059" name="Line 411"/>
              <p:cNvSpPr>
                <a:spLocks noChangeShapeType="1"/>
              </p:cNvSpPr>
              <p:nvPr/>
            </p:nvSpPr>
            <p:spPr bwMode="auto">
              <a:xfrm flipH="1">
                <a:off x="975" y="2942"/>
                <a:ext cx="4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060" name="Line 412"/>
              <p:cNvSpPr>
                <a:spLocks noChangeShapeType="1"/>
              </p:cNvSpPr>
              <p:nvPr/>
            </p:nvSpPr>
            <p:spPr bwMode="auto">
              <a:xfrm>
                <a:off x="975" y="3244"/>
                <a:ext cx="18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061" name="Line 413"/>
              <p:cNvSpPr>
                <a:spLocks noChangeShapeType="1"/>
              </p:cNvSpPr>
              <p:nvPr/>
            </p:nvSpPr>
            <p:spPr bwMode="auto">
              <a:xfrm>
                <a:off x="1156" y="2551"/>
                <a:ext cx="0" cy="21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062" name="Line 414"/>
              <p:cNvSpPr>
                <a:spLocks noChangeShapeType="1"/>
              </p:cNvSpPr>
              <p:nvPr/>
            </p:nvSpPr>
            <p:spPr bwMode="auto">
              <a:xfrm>
                <a:off x="1156" y="3456"/>
                <a:ext cx="18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284138" name="Group 490"/>
          <p:cNvGrpSpPr>
            <a:grpSpLocks/>
          </p:cNvGrpSpPr>
          <p:nvPr/>
        </p:nvGrpSpPr>
        <p:grpSpPr bwMode="auto">
          <a:xfrm>
            <a:off x="2555875" y="698500"/>
            <a:ext cx="2005013" cy="2584450"/>
            <a:chOff x="1939" y="386"/>
            <a:chExt cx="1377" cy="1774"/>
          </a:xfrm>
        </p:grpSpPr>
        <p:sp>
          <p:nvSpPr>
            <p:cNvPr id="283851" name="Line 203"/>
            <p:cNvSpPr>
              <a:spLocks noChangeShapeType="1"/>
            </p:cNvSpPr>
            <p:nvPr/>
          </p:nvSpPr>
          <p:spPr bwMode="auto">
            <a:xfrm>
              <a:off x="2954" y="1369"/>
              <a:ext cx="36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52" name="Line 204"/>
            <p:cNvSpPr>
              <a:spLocks noChangeShapeType="1"/>
            </p:cNvSpPr>
            <p:nvPr/>
          </p:nvSpPr>
          <p:spPr bwMode="auto">
            <a:xfrm flipV="1">
              <a:off x="3316" y="1007"/>
              <a:ext cx="0" cy="36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53" name="Line 205"/>
            <p:cNvSpPr>
              <a:spLocks noChangeShapeType="1"/>
            </p:cNvSpPr>
            <p:nvPr/>
          </p:nvSpPr>
          <p:spPr bwMode="auto">
            <a:xfrm flipH="1">
              <a:off x="3135" y="1007"/>
              <a:ext cx="18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54" name="Line 206"/>
            <p:cNvSpPr>
              <a:spLocks noChangeShapeType="1"/>
            </p:cNvSpPr>
            <p:nvPr/>
          </p:nvSpPr>
          <p:spPr bwMode="auto">
            <a:xfrm flipV="1">
              <a:off x="3135" y="674"/>
              <a:ext cx="0" cy="33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55" name="Line 207"/>
            <p:cNvSpPr>
              <a:spLocks noChangeShapeType="1"/>
            </p:cNvSpPr>
            <p:nvPr/>
          </p:nvSpPr>
          <p:spPr bwMode="auto">
            <a:xfrm flipH="1">
              <a:off x="2773" y="674"/>
              <a:ext cx="36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56" name="Line 208"/>
            <p:cNvSpPr>
              <a:spLocks noChangeShapeType="1"/>
            </p:cNvSpPr>
            <p:nvPr/>
          </p:nvSpPr>
          <p:spPr bwMode="auto">
            <a:xfrm flipV="1">
              <a:off x="2954" y="464"/>
              <a:ext cx="0" cy="2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57" name="Line 209"/>
            <p:cNvSpPr>
              <a:spLocks noChangeShapeType="1"/>
            </p:cNvSpPr>
            <p:nvPr/>
          </p:nvSpPr>
          <p:spPr bwMode="auto">
            <a:xfrm flipH="1">
              <a:off x="2773" y="464"/>
              <a:ext cx="18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58" name="Line 210"/>
            <p:cNvSpPr>
              <a:spLocks noChangeShapeType="1"/>
            </p:cNvSpPr>
            <p:nvPr/>
          </p:nvSpPr>
          <p:spPr bwMode="auto">
            <a:xfrm>
              <a:off x="2773" y="464"/>
              <a:ext cx="0" cy="69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59" name="Line 211"/>
            <p:cNvSpPr>
              <a:spLocks noChangeShapeType="1"/>
            </p:cNvSpPr>
            <p:nvPr/>
          </p:nvSpPr>
          <p:spPr bwMode="auto">
            <a:xfrm>
              <a:off x="2954" y="690"/>
              <a:ext cx="0" cy="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60" name="Line 212"/>
            <p:cNvSpPr>
              <a:spLocks noChangeShapeType="1"/>
            </p:cNvSpPr>
            <p:nvPr/>
          </p:nvSpPr>
          <p:spPr bwMode="auto">
            <a:xfrm>
              <a:off x="2954" y="743"/>
              <a:ext cx="0" cy="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61" name="Line 213"/>
            <p:cNvSpPr>
              <a:spLocks noChangeShapeType="1"/>
            </p:cNvSpPr>
            <p:nvPr/>
          </p:nvSpPr>
          <p:spPr bwMode="auto">
            <a:xfrm>
              <a:off x="2954" y="819"/>
              <a:ext cx="0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62" name="Line 214"/>
            <p:cNvSpPr>
              <a:spLocks noChangeShapeType="1"/>
            </p:cNvSpPr>
            <p:nvPr/>
          </p:nvSpPr>
          <p:spPr bwMode="auto">
            <a:xfrm>
              <a:off x="2954" y="855"/>
              <a:ext cx="4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63" name="Line 215"/>
            <p:cNvSpPr>
              <a:spLocks noChangeShapeType="1"/>
            </p:cNvSpPr>
            <p:nvPr/>
          </p:nvSpPr>
          <p:spPr bwMode="auto">
            <a:xfrm>
              <a:off x="3014" y="855"/>
              <a:ext cx="6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64" name="Line 216"/>
            <p:cNvSpPr>
              <a:spLocks noChangeShapeType="1"/>
            </p:cNvSpPr>
            <p:nvPr/>
          </p:nvSpPr>
          <p:spPr bwMode="auto">
            <a:xfrm>
              <a:off x="3090" y="855"/>
              <a:ext cx="4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65" name="Line 217"/>
            <p:cNvSpPr>
              <a:spLocks noChangeShapeType="1"/>
            </p:cNvSpPr>
            <p:nvPr/>
          </p:nvSpPr>
          <p:spPr bwMode="auto">
            <a:xfrm>
              <a:off x="3135" y="1021"/>
              <a:ext cx="0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66" name="Line 218"/>
            <p:cNvSpPr>
              <a:spLocks noChangeShapeType="1"/>
            </p:cNvSpPr>
            <p:nvPr/>
          </p:nvSpPr>
          <p:spPr bwMode="auto">
            <a:xfrm>
              <a:off x="3135" y="1096"/>
              <a:ext cx="0" cy="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67" name="Line 219"/>
            <p:cNvSpPr>
              <a:spLocks noChangeShapeType="1"/>
            </p:cNvSpPr>
            <p:nvPr/>
          </p:nvSpPr>
          <p:spPr bwMode="auto">
            <a:xfrm>
              <a:off x="3135" y="1157"/>
              <a:ext cx="4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68" name="Line 220"/>
            <p:cNvSpPr>
              <a:spLocks noChangeShapeType="1"/>
            </p:cNvSpPr>
            <p:nvPr/>
          </p:nvSpPr>
          <p:spPr bwMode="auto">
            <a:xfrm>
              <a:off x="3195" y="1157"/>
              <a:ext cx="6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69" name="Line 221"/>
            <p:cNvSpPr>
              <a:spLocks noChangeShapeType="1"/>
            </p:cNvSpPr>
            <p:nvPr/>
          </p:nvSpPr>
          <p:spPr bwMode="auto">
            <a:xfrm>
              <a:off x="3271" y="1157"/>
              <a:ext cx="4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84" name="Line 236"/>
            <p:cNvSpPr>
              <a:spLocks noChangeShapeType="1"/>
            </p:cNvSpPr>
            <p:nvPr/>
          </p:nvSpPr>
          <p:spPr bwMode="auto">
            <a:xfrm>
              <a:off x="2954" y="1021"/>
              <a:ext cx="0" cy="34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85" name="Line 237"/>
            <p:cNvSpPr>
              <a:spLocks noChangeShapeType="1"/>
            </p:cNvSpPr>
            <p:nvPr/>
          </p:nvSpPr>
          <p:spPr bwMode="auto">
            <a:xfrm flipH="1">
              <a:off x="2773" y="1157"/>
              <a:ext cx="18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886" name="Line 238"/>
            <p:cNvSpPr>
              <a:spLocks noChangeShapeType="1"/>
            </p:cNvSpPr>
            <p:nvPr/>
          </p:nvSpPr>
          <p:spPr bwMode="auto">
            <a:xfrm flipH="1">
              <a:off x="2773" y="1021"/>
              <a:ext cx="18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087" name="Line 439"/>
            <p:cNvSpPr>
              <a:spLocks noChangeShapeType="1"/>
            </p:cNvSpPr>
            <p:nvPr/>
          </p:nvSpPr>
          <p:spPr bwMode="auto">
            <a:xfrm>
              <a:off x="2301" y="386"/>
              <a:ext cx="0" cy="1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088" name="Line 440"/>
            <p:cNvSpPr>
              <a:spLocks noChangeShapeType="1"/>
            </p:cNvSpPr>
            <p:nvPr/>
          </p:nvSpPr>
          <p:spPr bwMode="auto">
            <a:xfrm>
              <a:off x="2301" y="545"/>
              <a:ext cx="0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089" name="Line 441"/>
            <p:cNvSpPr>
              <a:spLocks noChangeShapeType="1"/>
            </p:cNvSpPr>
            <p:nvPr/>
          </p:nvSpPr>
          <p:spPr bwMode="auto">
            <a:xfrm>
              <a:off x="2301" y="625"/>
              <a:ext cx="0" cy="2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090" name="Line 442"/>
            <p:cNvSpPr>
              <a:spLocks noChangeShapeType="1"/>
            </p:cNvSpPr>
            <p:nvPr/>
          </p:nvSpPr>
          <p:spPr bwMode="auto">
            <a:xfrm>
              <a:off x="2301" y="898"/>
              <a:ext cx="0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091" name="Line 443"/>
            <p:cNvSpPr>
              <a:spLocks noChangeShapeType="1"/>
            </p:cNvSpPr>
            <p:nvPr/>
          </p:nvSpPr>
          <p:spPr bwMode="auto">
            <a:xfrm>
              <a:off x="2301" y="978"/>
              <a:ext cx="0" cy="2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092" name="Line 444"/>
            <p:cNvSpPr>
              <a:spLocks noChangeShapeType="1"/>
            </p:cNvSpPr>
            <p:nvPr/>
          </p:nvSpPr>
          <p:spPr bwMode="auto">
            <a:xfrm>
              <a:off x="2301" y="1251"/>
              <a:ext cx="0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093" name="Line 445"/>
            <p:cNvSpPr>
              <a:spLocks noChangeShapeType="1"/>
            </p:cNvSpPr>
            <p:nvPr/>
          </p:nvSpPr>
          <p:spPr bwMode="auto">
            <a:xfrm>
              <a:off x="2301" y="1331"/>
              <a:ext cx="0" cy="1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094" name="Line 446"/>
            <p:cNvSpPr>
              <a:spLocks noChangeShapeType="1"/>
            </p:cNvSpPr>
            <p:nvPr/>
          </p:nvSpPr>
          <p:spPr bwMode="auto">
            <a:xfrm flipH="1">
              <a:off x="1939" y="2075"/>
              <a:ext cx="72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095" name="Line 447"/>
            <p:cNvSpPr>
              <a:spLocks noChangeShapeType="1"/>
            </p:cNvSpPr>
            <p:nvPr/>
          </p:nvSpPr>
          <p:spPr bwMode="auto">
            <a:xfrm flipV="1">
              <a:off x="1939" y="1532"/>
              <a:ext cx="0" cy="5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096" name="Line 448"/>
            <p:cNvSpPr>
              <a:spLocks noChangeShapeType="1"/>
            </p:cNvSpPr>
            <p:nvPr/>
          </p:nvSpPr>
          <p:spPr bwMode="auto">
            <a:xfrm>
              <a:off x="1939" y="1532"/>
              <a:ext cx="72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097" name="Line 449"/>
            <p:cNvSpPr>
              <a:spLocks noChangeShapeType="1"/>
            </p:cNvSpPr>
            <p:nvPr/>
          </p:nvSpPr>
          <p:spPr bwMode="auto">
            <a:xfrm>
              <a:off x="2663" y="1532"/>
              <a:ext cx="0" cy="5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098" name="Line 450"/>
            <p:cNvSpPr>
              <a:spLocks noChangeShapeType="1"/>
            </p:cNvSpPr>
            <p:nvPr/>
          </p:nvSpPr>
          <p:spPr bwMode="auto">
            <a:xfrm>
              <a:off x="1939" y="1713"/>
              <a:ext cx="72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099" name="Line 451"/>
            <p:cNvSpPr>
              <a:spLocks noChangeShapeType="1"/>
            </p:cNvSpPr>
            <p:nvPr/>
          </p:nvSpPr>
          <p:spPr bwMode="auto">
            <a:xfrm flipH="1">
              <a:off x="1939" y="1896"/>
              <a:ext cx="72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100" name="Line 452"/>
            <p:cNvSpPr>
              <a:spLocks noChangeShapeType="1"/>
            </p:cNvSpPr>
            <p:nvPr/>
          </p:nvSpPr>
          <p:spPr bwMode="auto">
            <a:xfrm>
              <a:off x="2482" y="1532"/>
              <a:ext cx="0" cy="5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101" name="Line 453"/>
            <p:cNvSpPr>
              <a:spLocks noChangeShapeType="1"/>
            </p:cNvSpPr>
            <p:nvPr/>
          </p:nvSpPr>
          <p:spPr bwMode="auto">
            <a:xfrm>
              <a:off x="2120" y="1532"/>
              <a:ext cx="0" cy="5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102" name="Line 454"/>
            <p:cNvSpPr>
              <a:spLocks noChangeShapeType="1"/>
            </p:cNvSpPr>
            <p:nvPr/>
          </p:nvSpPr>
          <p:spPr bwMode="auto">
            <a:xfrm>
              <a:off x="1939" y="1369"/>
              <a:ext cx="72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103" name="Line 455"/>
            <p:cNvSpPr>
              <a:spLocks noChangeShapeType="1"/>
            </p:cNvSpPr>
            <p:nvPr/>
          </p:nvSpPr>
          <p:spPr bwMode="auto">
            <a:xfrm flipV="1">
              <a:off x="2663" y="674"/>
              <a:ext cx="0" cy="69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104" name="Line 456"/>
            <p:cNvSpPr>
              <a:spLocks noChangeShapeType="1"/>
            </p:cNvSpPr>
            <p:nvPr/>
          </p:nvSpPr>
          <p:spPr bwMode="auto">
            <a:xfrm flipH="1">
              <a:off x="2482" y="674"/>
              <a:ext cx="18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105" name="Line 457"/>
            <p:cNvSpPr>
              <a:spLocks noChangeShapeType="1"/>
            </p:cNvSpPr>
            <p:nvPr/>
          </p:nvSpPr>
          <p:spPr bwMode="auto">
            <a:xfrm>
              <a:off x="1939" y="674"/>
              <a:ext cx="0" cy="69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106" name="Line 458"/>
            <p:cNvSpPr>
              <a:spLocks noChangeShapeType="1"/>
            </p:cNvSpPr>
            <p:nvPr/>
          </p:nvSpPr>
          <p:spPr bwMode="auto">
            <a:xfrm flipH="1">
              <a:off x="2482" y="1007"/>
              <a:ext cx="18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107" name="Line 459"/>
            <p:cNvSpPr>
              <a:spLocks noChangeShapeType="1"/>
            </p:cNvSpPr>
            <p:nvPr/>
          </p:nvSpPr>
          <p:spPr bwMode="auto">
            <a:xfrm>
              <a:off x="2482" y="1007"/>
              <a:ext cx="0" cy="1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108" name="Line 460"/>
            <p:cNvSpPr>
              <a:spLocks noChangeShapeType="1"/>
            </p:cNvSpPr>
            <p:nvPr/>
          </p:nvSpPr>
          <p:spPr bwMode="auto">
            <a:xfrm flipH="1">
              <a:off x="2120" y="1157"/>
              <a:ext cx="36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109" name="Line 461"/>
            <p:cNvSpPr>
              <a:spLocks noChangeShapeType="1"/>
            </p:cNvSpPr>
            <p:nvPr/>
          </p:nvSpPr>
          <p:spPr bwMode="auto">
            <a:xfrm flipV="1">
              <a:off x="2120" y="1007"/>
              <a:ext cx="0" cy="1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110" name="Line 462"/>
            <p:cNvSpPr>
              <a:spLocks noChangeShapeType="1"/>
            </p:cNvSpPr>
            <p:nvPr/>
          </p:nvSpPr>
          <p:spPr bwMode="auto">
            <a:xfrm flipH="1">
              <a:off x="1939" y="1007"/>
              <a:ext cx="18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111" name="Freeform 463"/>
            <p:cNvSpPr>
              <a:spLocks/>
            </p:cNvSpPr>
            <p:nvPr/>
          </p:nvSpPr>
          <p:spPr bwMode="auto">
            <a:xfrm>
              <a:off x="2120" y="674"/>
              <a:ext cx="362" cy="181"/>
            </a:xfrm>
            <a:custGeom>
              <a:avLst/>
              <a:gdLst>
                <a:gd name="T0" fmla="*/ 0 w 1134"/>
                <a:gd name="T1" fmla="*/ 20 h 567"/>
                <a:gd name="T2" fmla="*/ 3 w 1134"/>
                <a:gd name="T3" fmla="*/ 59 h 567"/>
                <a:gd name="T4" fmla="*/ 9 w 1134"/>
                <a:gd name="T5" fmla="*/ 99 h 567"/>
                <a:gd name="T6" fmla="*/ 17 w 1134"/>
                <a:gd name="T7" fmla="*/ 137 h 567"/>
                <a:gd name="T8" fmla="*/ 28 w 1134"/>
                <a:gd name="T9" fmla="*/ 175 h 567"/>
                <a:gd name="T10" fmla="*/ 42 w 1134"/>
                <a:gd name="T11" fmla="*/ 213 h 567"/>
                <a:gd name="T12" fmla="*/ 58 w 1134"/>
                <a:gd name="T13" fmla="*/ 249 h 567"/>
                <a:gd name="T14" fmla="*/ 76 w 1134"/>
                <a:gd name="T15" fmla="*/ 284 h 567"/>
                <a:gd name="T16" fmla="*/ 97 w 1134"/>
                <a:gd name="T17" fmla="*/ 317 h 567"/>
                <a:gd name="T18" fmla="*/ 120 w 1134"/>
                <a:gd name="T19" fmla="*/ 349 h 567"/>
                <a:gd name="T20" fmla="*/ 146 w 1134"/>
                <a:gd name="T21" fmla="*/ 380 h 567"/>
                <a:gd name="T22" fmla="*/ 174 w 1134"/>
                <a:gd name="T23" fmla="*/ 408 h 567"/>
                <a:gd name="T24" fmla="*/ 202 w 1134"/>
                <a:gd name="T25" fmla="*/ 434 h 567"/>
                <a:gd name="T26" fmla="*/ 233 w 1134"/>
                <a:gd name="T27" fmla="*/ 459 h 567"/>
                <a:gd name="T28" fmla="*/ 266 w 1134"/>
                <a:gd name="T29" fmla="*/ 481 h 567"/>
                <a:gd name="T30" fmla="*/ 300 w 1134"/>
                <a:gd name="T31" fmla="*/ 501 h 567"/>
                <a:gd name="T32" fmla="*/ 337 w 1134"/>
                <a:gd name="T33" fmla="*/ 518 h 567"/>
                <a:gd name="T34" fmla="*/ 373 w 1134"/>
                <a:gd name="T35" fmla="*/ 533 h 567"/>
                <a:gd name="T36" fmla="*/ 411 w 1134"/>
                <a:gd name="T37" fmla="*/ 545 h 567"/>
                <a:gd name="T38" fmla="*/ 449 w 1134"/>
                <a:gd name="T39" fmla="*/ 554 h 567"/>
                <a:gd name="T40" fmla="*/ 488 w 1134"/>
                <a:gd name="T41" fmla="*/ 562 h 567"/>
                <a:gd name="T42" fmla="*/ 527 w 1134"/>
                <a:gd name="T43" fmla="*/ 566 h 567"/>
                <a:gd name="T44" fmla="*/ 567 w 1134"/>
                <a:gd name="T45" fmla="*/ 567 h 567"/>
                <a:gd name="T46" fmla="*/ 607 w 1134"/>
                <a:gd name="T47" fmla="*/ 566 h 567"/>
                <a:gd name="T48" fmla="*/ 645 w 1134"/>
                <a:gd name="T49" fmla="*/ 562 h 567"/>
                <a:gd name="T50" fmla="*/ 685 w 1134"/>
                <a:gd name="T51" fmla="*/ 554 h 567"/>
                <a:gd name="T52" fmla="*/ 723 w 1134"/>
                <a:gd name="T53" fmla="*/ 545 h 567"/>
                <a:gd name="T54" fmla="*/ 760 w 1134"/>
                <a:gd name="T55" fmla="*/ 533 h 567"/>
                <a:gd name="T56" fmla="*/ 798 w 1134"/>
                <a:gd name="T57" fmla="*/ 518 h 567"/>
                <a:gd name="T58" fmla="*/ 833 w 1134"/>
                <a:gd name="T59" fmla="*/ 501 h 567"/>
                <a:gd name="T60" fmla="*/ 868 w 1134"/>
                <a:gd name="T61" fmla="*/ 481 h 567"/>
                <a:gd name="T62" fmla="*/ 900 w 1134"/>
                <a:gd name="T63" fmla="*/ 459 h 567"/>
                <a:gd name="T64" fmla="*/ 932 w 1134"/>
                <a:gd name="T65" fmla="*/ 434 h 567"/>
                <a:gd name="T66" fmla="*/ 961 w 1134"/>
                <a:gd name="T67" fmla="*/ 408 h 567"/>
                <a:gd name="T68" fmla="*/ 988 w 1134"/>
                <a:gd name="T69" fmla="*/ 380 h 567"/>
                <a:gd name="T70" fmla="*/ 1014 w 1134"/>
                <a:gd name="T71" fmla="*/ 349 h 567"/>
                <a:gd name="T72" fmla="*/ 1037 w 1134"/>
                <a:gd name="T73" fmla="*/ 317 h 567"/>
                <a:gd name="T74" fmla="*/ 1058 w 1134"/>
                <a:gd name="T75" fmla="*/ 284 h 567"/>
                <a:gd name="T76" fmla="*/ 1077 w 1134"/>
                <a:gd name="T77" fmla="*/ 249 h 567"/>
                <a:gd name="T78" fmla="*/ 1093 w 1134"/>
                <a:gd name="T79" fmla="*/ 213 h 567"/>
                <a:gd name="T80" fmla="*/ 1106 w 1134"/>
                <a:gd name="T81" fmla="*/ 175 h 567"/>
                <a:gd name="T82" fmla="*/ 1117 w 1134"/>
                <a:gd name="T83" fmla="*/ 137 h 567"/>
                <a:gd name="T84" fmla="*/ 1126 w 1134"/>
                <a:gd name="T85" fmla="*/ 99 h 567"/>
                <a:gd name="T86" fmla="*/ 1131 w 1134"/>
                <a:gd name="T87" fmla="*/ 59 h 567"/>
                <a:gd name="T88" fmla="*/ 1133 w 1134"/>
                <a:gd name="T89" fmla="*/ 20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134" h="567">
                  <a:moveTo>
                    <a:pt x="0" y="0"/>
                  </a:moveTo>
                  <a:lnTo>
                    <a:pt x="0" y="20"/>
                  </a:lnTo>
                  <a:lnTo>
                    <a:pt x="1" y="39"/>
                  </a:lnTo>
                  <a:lnTo>
                    <a:pt x="3" y="59"/>
                  </a:lnTo>
                  <a:lnTo>
                    <a:pt x="5" y="79"/>
                  </a:lnTo>
                  <a:lnTo>
                    <a:pt x="9" y="99"/>
                  </a:lnTo>
                  <a:lnTo>
                    <a:pt x="13" y="118"/>
                  </a:lnTo>
                  <a:lnTo>
                    <a:pt x="17" y="137"/>
                  </a:lnTo>
                  <a:lnTo>
                    <a:pt x="23" y="156"/>
                  </a:lnTo>
                  <a:lnTo>
                    <a:pt x="28" y="175"/>
                  </a:lnTo>
                  <a:lnTo>
                    <a:pt x="34" y="194"/>
                  </a:lnTo>
                  <a:lnTo>
                    <a:pt x="42" y="213"/>
                  </a:lnTo>
                  <a:lnTo>
                    <a:pt x="49" y="231"/>
                  </a:lnTo>
                  <a:lnTo>
                    <a:pt x="58" y="249"/>
                  </a:lnTo>
                  <a:lnTo>
                    <a:pt x="66" y="266"/>
                  </a:lnTo>
                  <a:lnTo>
                    <a:pt x="76" y="284"/>
                  </a:lnTo>
                  <a:lnTo>
                    <a:pt x="86" y="301"/>
                  </a:lnTo>
                  <a:lnTo>
                    <a:pt x="97" y="317"/>
                  </a:lnTo>
                  <a:lnTo>
                    <a:pt x="109" y="333"/>
                  </a:lnTo>
                  <a:lnTo>
                    <a:pt x="120" y="349"/>
                  </a:lnTo>
                  <a:lnTo>
                    <a:pt x="133" y="365"/>
                  </a:lnTo>
                  <a:lnTo>
                    <a:pt x="146" y="380"/>
                  </a:lnTo>
                  <a:lnTo>
                    <a:pt x="159" y="394"/>
                  </a:lnTo>
                  <a:lnTo>
                    <a:pt x="174" y="408"/>
                  </a:lnTo>
                  <a:lnTo>
                    <a:pt x="188" y="421"/>
                  </a:lnTo>
                  <a:lnTo>
                    <a:pt x="202" y="434"/>
                  </a:lnTo>
                  <a:lnTo>
                    <a:pt x="218" y="447"/>
                  </a:lnTo>
                  <a:lnTo>
                    <a:pt x="233" y="459"/>
                  </a:lnTo>
                  <a:lnTo>
                    <a:pt x="250" y="470"/>
                  </a:lnTo>
                  <a:lnTo>
                    <a:pt x="266" y="481"/>
                  </a:lnTo>
                  <a:lnTo>
                    <a:pt x="283" y="492"/>
                  </a:lnTo>
                  <a:lnTo>
                    <a:pt x="300" y="501"/>
                  </a:lnTo>
                  <a:lnTo>
                    <a:pt x="319" y="510"/>
                  </a:lnTo>
                  <a:lnTo>
                    <a:pt x="337" y="518"/>
                  </a:lnTo>
                  <a:lnTo>
                    <a:pt x="355" y="526"/>
                  </a:lnTo>
                  <a:lnTo>
                    <a:pt x="373" y="533"/>
                  </a:lnTo>
                  <a:lnTo>
                    <a:pt x="392" y="540"/>
                  </a:lnTo>
                  <a:lnTo>
                    <a:pt x="411" y="545"/>
                  </a:lnTo>
                  <a:lnTo>
                    <a:pt x="430" y="550"/>
                  </a:lnTo>
                  <a:lnTo>
                    <a:pt x="449" y="554"/>
                  </a:lnTo>
                  <a:lnTo>
                    <a:pt x="469" y="559"/>
                  </a:lnTo>
                  <a:lnTo>
                    <a:pt x="488" y="562"/>
                  </a:lnTo>
                  <a:lnTo>
                    <a:pt x="508" y="564"/>
                  </a:lnTo>
                  <a:lnTo>
                    <a:pt x="527" y="566"/>
                  </a:lnTo>
                  <a:lnTo>
                    <a:pt x="547" y="567"/>
                  </a:lnTo>
                  <a:lnTo>
                    <a:pt x="567" y="567"/>
                  </a:lnTo>
                  <a:lnTo>
                    <a:pt x="587" y="567"/>
                  </a:lnTo>
                  <a:lnTo>
                    <a:pt x="607" y="566"/>
                  </a:lnTo>
                  <a:lnTo>
                    <a:pt x="626" y="564"/>
                  </a:lnTo>
                  <a:lnTo>
                    <a:pt x="645" y="562"/>
                  </a:lnTo>
                  <a:lnTo>
                    <a:pt x="666" y="559"/>
                  </a:lnTo>
                  <a:lnTo>
                    <a:pt x="685" y="554"/>
                  </a:lnTo>
                  <a:lnTo>
                    <a:pt x="704" y="550"/>
                  </a:lnTo>
                  <a:lnTo>
                    <a:pt x="723" y="545"/>
                  </a:lnTo>
                  <a:lnTo>
                    <a:pt x="742" y="540"/>
                  </a:lnTo>
                  <a:lnTo>
                    <a:pt x="760" y="533"/>
                  </a:lnTo>
                  <a:lnTo>
                    <a:pt x="780" y="526"/>
                  </a:lnTo>
                  <a:lnTo>
                    <a:pt x="798" y="518"/>
                  </a:lnTo>
                  <a:lnTo>
                    <a:pt x="816" y="510"/>
                  </a:lnTo>
                  <a:lnTo>
                    <a:pt x="833" y="501"/>
                  </a:lnTo>
                  <a:lnTo>
                    <a:pt x="851" y="492"/>
                  </a:lnTo>
                  <a:lnTo>
                    <a:pt x="868" y="481"/>
                  </a:lnTo>
                  <a:lnTo>
                    <a:pt x="884" y="470"/>
                  </a:lnTo>
                  <a:lnTo>
                    <a:pt x="900" y="459"/>
                  </a:lnTo>
                  <a:lnTo>
                    <a:pt x="916" y="447"/>
                  </a:lnTo>
                  <a:lnTo>
                    <a:pt x="932" y="434"/>
                  </a:lnTo>
                  <a:lnTo>
                    <a:pt x="947" y="421"/>
                  </a:lnTo>
                  <a:lnTo>
                    <a:pt x="961" y="408"/>
                  </a:lnTo>
                  <a:lnTo>
                    <a:pt x="974" y="394"/>
                  </a:lnTo>
                  <a:lnTo>
                    <a:pt x="988" y="380"/>
                  </a:lnTo>
                  <a:lnTo>
                    <a:pt x="1001" y="365"/>
                  </a:lnTo>
                  <a:lnTo>
                    <a:pt x="1014" y="349"/>
                  </a:lnTo>
                  <a:lnTo>
                    <a:pt x="1026" y="333"/>
                  </a:lnTo>
                  <a:lnTo>
                    <a:pt x="1037" y="317"/>
                  </a:lnTo>
                  <a:lnTo>
                    <a:pt x="1048" y="301"/>
                  </a:lnTo>
                  <a:lnTo>
                    <a:pt x="1058" y="284"/>
                  </a:lnTo>
                  <a:lnTo>
                    <a:pt x="1067" y="266"/>
                  </a:lnTo>
                  <a:lnTo>
                    <a:pt x="1077" y="249"/>
                  </a:lnTo>
                  <a:lnTo>
                    <a:pt x="1085" y="231"/>
                  </a:lnTo>
                  <a:lnTo>
                    <a:pt x="1093" y="213"/>
                  </a:lnTo>
                  <a:lnTo>
                    <a:pt x="1100" y="194"/>
                  </a:lnTo>
                  <a:lnTo>
                    <a:pt x="1106" y="175"/>
                  </a:lnTo>
                  <a:lnTo>
                    <a:pt x="1112" y="156"/>
                  </a:lnTo>
                  <a:lnTo>
                    <a:pt x="1117" y="137"/>
                  </a:lnTo>
                  <a:lnTo>
                    <a:pt x="1121" y="118"/>
                  </a:lnTo>
                  <a:lnTo>
                    <a:pt x="1126" y="99"/>
                  </a:lnTo>
                  <a:lnTo>
                    <a:pt x="1129" y="79"/>
                  </a:lnTo>
                  <a:lnTo>
                    <a:pt x="1131" y="59"/>
                  </a:lnTo>
                  <a:lnTo>
                    <a:pt x="1132" y="39"/>
                  </a:lnTo>
                  <a:lnTo>
                    <a:pt x="1133" y="20"/>
                  </a:lnTo>
                  <a:lnTo>
                    <a:pt x="1134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112" name="Line 464"/>
            <p:cNvSpPr>
              <a:spLocks noChangeShapeType="1"/>
            </p:cNvSpPr>
            <p:nvPr/>
          </p:nvSpPr>
          <p:spPr bwMode="auto">
            <a:xfrm flipH="1" flipV="1">
              <a:off x="2482" y="464"/>
              <a:ext cx="181" cy="2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113" name="Line 465"/>
            <p:cNvSpPr>
              <a:spLocks noChangeShapeType="1"/>
            </p:cNvSpPr>
            <p:nvPr/>
          </p:nvSpPr>
          <p:spPr bwMode="auto">
            <a:xfrm flipV="1">
              <a:off x="1939" y="464"/>
              <a:ext cx="181" cy="2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114" name="Line 466"/>
            <p:cNvSpPr>
              <a:spLocks noChangeShapeType="1"/>
            </p:cNvSpPr>
            <p:nvPr/>
          </p:nvSpPr>
          <p:spPr bwMode="auto">
            <a:xfrm>
              <a:off x="2120" y="464"/>
              <a:ext cx="36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115" name="Line 467"/>
            <p:cNvSpPr>
              <a:spLocks noChangeShapeType="1"/>
            </p:cNvSpPr>
            <p:nvPr/>
          </p:nvSpPr>
          <p:spPr bwMode="auto">
            <a:xfrm flipH="1">
              <a:off x="1939" y="674"/>
              <a:ext cx="18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116" name="Line 468"/>
            <p:cNvSpPr>
              <a:spLocks noChangeShapeType="1"/>
            </p:cNvSpPr>
            <p:nvPr/>
          </p:nvSpPr>
          <p:spPr bwMode="auto">
            <a:xfrm>
              <a:off x="2301" y="1463"/>
              <a:ext cx="0" cy="2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117" name="Line 469"/>
            <p:cNvSpPr>
              <a:spLocks noChangeShapeType="1"/>
            </p:cNvSpPr>
            <p:nvPr/>
          </p:nvSpPr>
          <p:spPr bwMode="auto">
            <a:xfrm>
              <a:off x="2301" y="1794"/>
              <a:ext cx="0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118" name="Line 470"/>
            <p:cNvSpPr>
              <a:spLocks noChangeShapeType="1"/>
            </p:cNvSpPr>
            <p:nvPr/>
          </p:nvSpPr>
          <p:spPr bwMode="auto">
            <a:xfrm>
              <a:off x="2301" y="1874"/>
              <a:ext cx="0" cy="2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84248" name="Group 600"/>
          <p:cNvGrpSpPr>
            <a:grpSpLocks/>
          </p:cNvGrpSpPr>
          <p:nvPr/>
        </p:nvGrpSpPr>
        <p:grpSpPr bwMode="auto">
          <a:xfrm>
            <a:off x="6084888" y="692150"/>
            <a:ext cx="2046287" cy="2584450"/>
            <a:chOff x="4243" y="382"/>
            <a:chExt cx="1404" cy="1774"/>
          </a:xfrm>
        </p:grpSpPr>
        <p:grpSp>
          <p:nvGrpSpPr>
            <p:cNvPr id="284246" name="Group 598"/>
            <p:cNvGrpSpPr>
              <a:grpSpLocks/>
            </p:cNvGrpSpPr>
            <p:nvPr/>
          </p:nvGrpSpPr>
          <p:grpSpPr bwMode="auto">
            <a:xfrm>
              <a:off x="5105" y="464"/>
              <a:ext cx="542" cy="905"/>
              <a:chOff x="5105" y="464"/>
              <a:chExt cx="542" cy="905"/>
            </a:xfrm>
          </p:grpSpPr>
          <p:sp>
            <p:nvSpPr>
              <p:cNvPr id="283870" name="Line 222"/>
              <p:cNvSpPr>
                <a:spLocks noChangeShapeType="1"/>
              </p:cNvSpPr>
              <p:nvPr/>
            </p:nvSpPr>
            <p:spPr bwMode="auto">
              <a:xfrm>
                <a:off x="5105" y="1369"/>
                <a:ext cx="362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3871" name="Line 223"/>
              <p:cNvSpPr>
                <a:spLocks noChangeShapeType="1"/>
              </p:cNvSpPr>
              <p:nvPr/>
            </p:nvSpPr>
            <p:spPr bwMode="auto">
              <a:xfrm flipV="1">
                <a:off x="5647" y="674"/>
                <a:ext cx="0" cy="48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3872" name="Line 224"/>
              <p:cNvSpPr>
                <a:spLocks noChangeShapeType="1"/>
              </p:cNvSpPr>
              <p:nvPr/>
            </p:nvSpPr>
            <p:spPr bwMode="auto">
              <a:xfrm flipH="1">
                <a:off x="5467" y="1007"/>
                <a:ext cx="18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3873" name="Line 225"/>
              <p:cNvSpPr>
                <a:spLocks noChangeShapeType="1"/>
              </p:cNvSpPr>
              <p:nvPr/>
            </p:nvSpPr>
            <p:spPr bwMode="auto">
              <a:xfrm flipV="1">
                <a:off x="5467" y="1007"/>
                <a:ext cx="0" cy="36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3874" name="Line 226"/>
              <p:cNvSpPr>
                <a:spLocks noChangeShapeType="1"/>
              </p:cNvSpPr>
              <p:nvPr/>
            </p:nvSpPr>
            <p:spPr bwMode="auto">
              <a:xfrm flipH="1">
                <a:off x="5286" y="674"/>
                <a:ext cx="36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3875" name="Line 227"/>
              <p:cNvSpPr>
                <a:spLocks noChangeShapeType="1"/>
              </p:cNvSpPr>
              <p:nvPr/>
            </p:nvSpPr>
            <p:spPr bwMode="auto">
              <a:xfrm flipV="1">
                <a:off x="5286" y="464"/>
                <a:ext cx="0" cy="54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3876" name="Line 228"/>
              <p:cNvSpPr>
                <a:spLocks noChangeShapeType="1"/>
              </p:cNvSpPr>
              <p:nvPr/>
            </p:nvSpPr>
            <p:spPr bwMode="auto">
              <a:xfrm>
                <a:off x="5286" y="464"/>
                <a:ext cx="18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3877" name="Line 229"/>
              <p:cNvSpPr>
                <a:spLocks noChangeShapeType="1"/>
              </p:cNvSpPr>
              <p:nvPr/>
            </p:nvSpPr>
            <p:spPr bwMode="auto">
              <a:xfrm>
                <a:off x="5105" y="1007"/>
                <a:ext cx="0" cy="36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3878" name="Line 230"/>
              <p:cNvSpPr>
                <a:spLocks noChangeShapeType="1"/>
              </p:cNvSpPr>
              <p:nvPr/>
            </p:nvSpPr>
            <p:spPr bwMode="auto">
              <a:xfrm>
                <a:off x="5467" y="690"/>
                <a:ext cx="0" cy="3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3879" name="Line 231"/>
              <p:cNvSpPr>
                <a:spLocks noChangeShapeType="1"/>
              </p:cNvSpPr>
              <p:nvPr/>
            </p:nvSpPr>
            <p:spPr bwMode="auto">
              <a:xfrm>
                <a:off x="5467" y="743"/>
                <a:ext cx="0" cy="6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3880" name="Line 232"/>
              <p:cNvSpPr>
                <a:spLocks noChangeShapeType="1"/>
              </p:cNvSpPr>
              <p:nvPr/>
            </p:nvSpPr>
            <p:spPr bwMode="auto">
              <a:xfrm>
                <a:off x="5467" y="819"/>
                <a:ext cx="0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3881" name="Line 233"/>
              <p:cNvSpPr>
                <a:spLocks noChangeShapeType="1"/>
              </p:cNvSpPr>
              <p:nvPr/>
            </p:nvSpPr>
            <p:spPr bwMode="auto">
              <a:xfrm>
                <a:off x="5467" y="855"/>
                <a:ext cx="4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3882" name="Line 234"/>
              <p:cNvSpPr>
                <a:spLocks noChangeShapeType="1"/>
              </p:cNvSpPr>
              <p:nvPr/>
            </p:nvSpPr>
            <p:spPr bwMode="auto">
              <a:xfrm>
                <a:off x="5527" y="855"/>
                <a:ext cx="6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3883" name="Line 235"/>
              <p:cNvSpPr>
                <a:spLocks noChangeShapeType="1"/>
              </p:cNvSpPr>
              <p:nvPr/>
            </p:nvSpPr>
            <p:spPr bwMode="auto">
              <a:xfrm>
                <a:off x="5603" y="855"/>
                <a:ext cx="4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3887" name="Line 239"/>
              <p:cNvSpPr>
                <a:spLocks noChangeShapeType="1"/>
              </p:cNvSpPr>
              <p:nvPr/>
            </p:nvSpPr>
            <p:spPr bwMode="auto">
              <a:xfrm flipH="1">
                <a:off x="5467" y="1157"/>
                <a:ext cx="18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3888" name="Line 240"/>
              <p:cNvSpPr>
                <a:spLocks noChangeShapeType="1"/>
              </p:cNvSpPr>
              <p:nvPr/>
            </p:nvSpPr>
            <p:spPr bwMode="auto">
              <a:xfrm>
                <a:off x="5467" y="464"/>
                <a:ext cx="0" cy="21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3889" name="Line 241"/>
              <p:cNvSpPr>
                <a:spLocks noChangeShapeType="1"/>
              </p:cNvSpPr>
              <p:nvPr/>
            </p:nvSpPr>
            <p:spPr bwMode="auto">
              <a:xfrm>
                <a:off x="5105" y="1007"/>
                <a:ext cx="18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3890" name="Line 242"/>
              <p:cNvSpPr>
                <a:spLocks noChangeShapeType="1"/>
              </p:cNvSpPr>
              <p:nvPr/>
            </p:nvSpPr>
            <p:spPr bwMode="auto">
              <a:xfrm>
                <a:off x="5286" y="1016"/>
                <a:ext cx="0" cy="6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3891" name="Line 243"/>
              <p:cNvSpPr>
                <a:spLocks noChangeShapeType="1"/>
              </p:cNvSpPr>
              <p:nvPr/>
            </p:nvSpPr>
            <p:spPr bwMode="auto">
              <a:xfrm>
                <a:off x="5286" y="1094"/>
                <a:ext cx="0" cy="6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3892" name="Line 244"/>
              <p:cNvSpPr>
                <a:spLocks noChangeShapeType="1"/>
              </p:cNvSpPr>
              <p:nvPr/>
            </p:nvSpPr>
            <p:spPr bwMode="auto">
              <a:xfrm flipH="1">
                <a:off x="5241" y="1157"/>
                <a:ext cx="4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3893" name="Line 245"/>
              <p:cNvSpPr>
                <a:spLocks noChangeShapeType="1"/>
              </p:cNvSpPr>
              <p:nvPr/>
            </p:nvSpPr>
            <p:spPr bwMode="auto">
              <a:xfrm flipH="1">
                <a:off x="5165" y="1157"/>
                <a:ext cx="6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3894" name="Line 246"/>
              <p:cNvSpPr>
                <a:spLocks noChangeShapeType="1"/>
              </p:cNvSpPr>
              <p:nvPr/>
            </p:nvSpPr>
            <p:spPr bwMode="auto">
              <a:xfrm flipH="1">
                <a:off x="5105" y="1157"/>
                <a:ext cx="4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210" name="Line 562"/>
              <p:cNvSpPr>
                <a:spLocks noChangeShapeType="1"/>
              </p:cNvSpPr>
              <p:nvPr/>
            </p:nvSpPr>
            <p:spPr bwMode="auto">
              <a:xfrm>
                <a:off x="5482" y="1153"/>
                <a:ext cx="4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84247" name="Group 599"/>
            <p:cNvGrpSpPr>
              <a:grpSpLocks/>
            </p:cNvGrpSpPr>
            <p:nvPr/>
          </p:nvGrpSpPr>
          <p:grpSpPr bwMode="auto">
            <a:xfrm>
              <a:off x="4243" y="382"/>
              <a:ext cx="724" cy="1774"/>
              <a:chOff x="4243" y="382"/>
              <a:chExt cx="724" cy="1774"/>
            </a:xfrm>
          </p:grpSpPr>
          <p:sp>
            <p:nvSpPr>
              <p:cNvPr id="284214" name="Line 566"/>
              <p:cNvSpPr>
                <a:spLocks noChangeShapeType="1"/>
              </p:cNvSpPr>
              <p:nvPr/>
            </p:nvSpPr>
            <p:spPr bwMode="auto">
              <a:xfrm>
                <a:off x="4605" y="382"/>
                <a:ext cx="0" cy="11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215" name="Line 567"/>
              <p:cNvSpPr>
                <a:spLocks noChangeShapeType="1"/>
              </p:cNvSpPr>
              <p:nvPr/>
            </p:nvSpPr>
            <p:spPr bwMode="auto">
              <a:xfrm>
                <a:off x="4605" y="541"/>
                <a:ext cx="0" cy="3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216" name="Line 568"/>
              <p:cNvSpPr>
                <a:spLocks noChangeShapeType="1"/>
              </p:cNvSpPr>
              <p:nvPr/>
            </p:nvSpPr>
            <p:spPr bwMode="auto">
              <a:xfrm>
                <a:off x="4605" y="621"/>
                <a:ext cx="0" cy="2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217" name="Line 569"/>
              <p:cNvSpPr>
                <a:spLocks noChangeShapeType="1"/>
              </p:cNvSpPr>
              <p:nvPr/>
            </p:nvSpPr>
            <p:spPr bwMode="auto">
              <a:xfrm>
                <a:off x="4605" y="894"/>
                <a:ext cx="0" cy="3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218" name="Line 570"/>
              <p:cNvSpPr>
                <a:spLocks noChangeShapeType="1"/>
              </p:cNvSpPr>
              <p:nvPr/>
            </p:nvSpPr>
            <p:spPr bwMode="auto">
              <a:xfrm>
                <a:off x="4605" y="974"/>
                <a:ext cx="0" cy="2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219" name="Line 571"/>
              <p:cNvSpPr>
                <a:spLocks noChangeShapeType="1"/>
              </p:cNvSpPr>
              <p:nvPr/>
            </p:nvSpPr>
            <p:spPr bwMode="auto">
              <a:xfrm>
                <a:off x="4605" y="1247"/>
                <a:ext cx="0" cy="3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220" name="Line 572"/>
              <p:cNvSpPr>
                <a:spLocks noChangeShapeType="1"/>
              </p:cNvSpPr>
              <p:nvPr/>
            </p:nvSpPr>
            <p:spPr bwMode="auto">
              <a:xfrm>
                <a:off x="4605" y="1327"/>
                <a:ext cx="0" cy="11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221" name="Line 573"/>
              <p:cNvSpPr>
                <a:spLocks noChangeShapeType="1"/>
              </p:cNvSpPr>
              <p:nvPr/>
            </p:nvSpPr>
            <p:spPr bwMode="auto">
              <a:xfrm flipH="1">
                <a:off x="4243" y="2071"/>
                <a:ext cx="72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222" name="Line 574"/>
              <p:cNvSpPr>
                <a:spLocks noChangeShapeType="1"/>
              </p:cNvSpPr>
              <p:nvPr/>
            </p:nvSpPr>
            <p:spPr bwMode="auto">
              <a:xfrm flipV="1">
                <a:off x="4243" y="1528"/>
                <a:ext cx="0" cy="54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223" name="Line 575"/>
              <p:cNvSpPr>
                <a:spLocks noChangeShapeType="1"/>
              </p:cNvSpPr>
              <p:nvPr/>
            </p:nvSpPr>
            <p:spPr bwMode="auto">
              <a:xfrm>
                <a:off x="4243" y="1528"/>
                <a:ext cx="72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224" name="Line 576"/>
              <p:cNvSpPr>
                <a:spLocks noChangeShapeType="1"/>
              </p:cNvSpPr>
              <p:nvPr/>
            </p:nvSpPr>
            <p:spPr bwMode="auto">
              <a:xfrm>
                <a:off x="4967" y="1528"/>
                <a:ext cx="0" cy="54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225" name="Line 577"/>
              <p:cNvSpPr>
                <a:spLocks noChangeShapeType="1"/>
              </p:cNvSpPr>
              <p:nvPr/>
            </p:nvSpPr>
            <p:spPr bwMode="auto">
              <a:xfrm>
                <a:off x="4243" y="1709"/>
                <a:ext cx="72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226" name="Line 578"/>
              <p:cNvSpPr>
                <a:spLocks noChangeShapeType="1"/>
              </p:cNvSpPr>
              <p:nvPr/>
            </p:nvSpPr>
            <p:spPr bwMode="auto">
              <a:xfrm flipH="1">
                <a:off x="4243" y="1892"/>
                <a:ext cx="72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227" name="Line 579"/>
              <p:cNvSpPr>
                <a:spLocks noChangeShapeType="1"/>
              </p:cNvSpPr>
              <p:nvPr/>
            </p:nvSpPr>
            <p:spPr bwMode="auto">
              <a:xfrm>
                <a:off x="4786" y="1528"/>
                <a:ext cx="0" cy="54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228" name="Line 580"/>
              <p:cNvSpPr>
                <a:spLocks noChangeShapeType="1"/>
              </p:cNvSpPr>
              <p:nvPr/>
            </p:nvSpPr>
            <p:spPr bwMode="auto">
              <a:xfrm>
                <a:off x="4424" y="1528"/>
                <a:ext cx="0" cy="54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229" name="Line 581"/>
              <p:cNvSpPr>
                <a:spLocks noChangeShapeType="1"/>
              </p:cNvSpPr>
              <p:nvPr/>
            </p:nvSpPr>
            <p:spPr bwMode="auto">
              <a:xfrm>
                <a:off x="4243" y="1365"/>
                <a:ext cx="72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230" name="Line 582"/>
              <p:cNvSpPr>
                <a:spLocks noChangeShapeType="1"/>
              </p:cNvSpPr>
              <p:nvPr/>
            </p:nvSpPr>
            <p:spPr bwMode="auto">
              <a:xfrm flipV="1">
                <a:off x="4967" y="670"/>
                <a:ext cx="0" cy="69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231" name="Line 583"/>
              <p:cNvSpPr>
                <a:spLocks noChangeShapeType="1"/>
              </p:cNvSpPr>
              <p:nvPr/>
            </p:nvSpPr>
            <p:spPr bwMode="auto">
              <a:xfrm flipH="1">
                <a:off x="4786" y="670"/>
                <a:ext cx="18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232" name="Line 584"/>
              <p:cNvSpPr>
                <a:spLocks noChangeShapeType="1"/>
              </p:cNvSpPr>
              <p:nvPr/>
            </p:nvSpPr>
            <p:spPr bwMode="auto">
              <a:xfrm>
                <a:off x="4243" y="670"/>
                <a:ext cx="0" cy="69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233" name="Line 585"/>
              <p:cNvSpPr>
                <a:spLocks noChangeShapeType="1"/>
              </p:cNvSpPr>
              <p:nvPr/>
            </p:nvSpPr>
            <p:spPr bwMode="auto">
              <a:xfrm flipH="1">
                <a:off x="4786" y="1003"/>
                <a:ext cx="18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234" name="Line 586"/>
              <p:cNvSpPr>
                <a:spLocks noChangeShapeType="1"/>
              </p:cNvSpPr>
              <p:nvPr/>
            </p:nvSpPr>
            <p:spPr bwMode="auto">
              <a:xfrm>
                <a:off x="4786" y="1003"/>
                <a:ext cx="0" cy="15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235" name="Line 587"/>
              <p:cNvSpPr>
                <a:spLocks noChangeShapeType="1"/>
              </p:cNvSpPr>
              <p:nvPr/>
            </p:nvSpPr>
            <p:spPr bwMode="auto">
              <a:xfrm flipH="1">
                <a:off x="4424" y="1153"/>
                <a:ext cx="362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236" name="Line 588"/>
              <p:cNvSpPr>
                <a:spLocks noChangeShapeType="1"/>
              </p:cNvSpPr>
              <p:nvPr/>
            </p:nvSpPr>
            <p:spPr bwMode="auto">
              <a:xfrm flipV="1">
                <a:off x="4424" y="1003"/>
                <a:ext cx="0" cy="15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237" name="Line 589"/>
              <p:cNvSpPr>
                <a:spLocks noChangeShapeType="1"/>
              </p:cNvSpPr>
              <p:nvPr/>
            </p:nvSpPr>
            <p:spPr bwMode="auto">
              <a:xfrm flipH="1">
                <a:off x="4243" y="1003"/>
                <a:ext cx="18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238" name="Freeform 590"/>
              <p:cNvSpPr>
                <a:spLocks/>
              </p:cNvSpPr>
              <p:nvPr/>
            </p:nvSpPr>
            <p:spPr bwMode="auto">
              <a:xfrm>
                <a:off x="4424" y="670"/>
                <a:ext cx="362" cy="181"/>
              </a:xfrm>
              <a:custGeom>
                <a:avLst/>
                <a:gdLst>
                  <a:gd name="T0" fmla="*/ 0 w 1134"/>
                  <a:gd name="T1" fmla="*/ 20 h 567"/>
                  <a:gd name="T2" fmla="*/ 3 w 1134"/>
                  <a:gd name="T3" fmla="*/ 59 h 567"/>
                  <a:gd name="T4" fmla="*/ 9 w 1134"/>
                  <a:gd name="T5" fmla="*/ 99 h 567"/>
                  <a:gd name="T6" fmla="*/ 17 w 1134"/>
                  <a:gd name="T7" fmla="*/ 137 h 567"/>
                  <a:gd name="T8" fmla="*/ 28 w 1134"/>
                  <a:gd name="T9" fmla="*/ 175 h 567"/>
                  <a:gd name="T10" fmla="*/ 42 w 1134"/>
                  <a:gd name="T11" fmla="*/ 213 h 567"/>
                  <a:gd name="T12" fmla="*/ 58 w 1134"/>
                  <a:gd name="T13" fmla="*/ 249 h 567"/>
                  <a:gd name="T14" fmla="*/ 76 w 1134"/>
                  <a:gd name="T15" fmla="*/ 284 h 567"/>
                  <a:gd name="T16" fmla="*/ 97 w 1134"/>
                  <a:gd name="T17" fmla="*/ 317 h 567"/>
                  <a:gd name="T18" fmla="*/ 120 w 1134"/>
                  <a:gd name="T19" fmla="*/ 349 h 567"/>
                  <a:gd name="T20" fmla="*/ 146 w 1134"/>
                  <a:gd name="T21" fmla="*/ 380 h 567"/>
                  <a:gd name="T22" fmla="*/ 174 w 1134"/>
                  <a:gd name="T23" fmla="*/ 408 h 567"/>
                  <a:gd name="T24" fmla="*/ 202 w 1134"/>
                  <a:gd name="T25" fmla="*/ 434 h 567"/>
                  <a:gd name="T26" fmla="*/ 233 w 1134"/>
                  <a:gd name="T27" fmla="*/ 459 h 567"/>
                  <a:gd name="T28" fmla="*/ 266 w 1134"/>
                  <a:gd name="T29" fmla="*/ 481 h 567"/>
                  <a:gd name="T30" fmla="*/ 300 w 1134"/>
                  <a:gd name="T31" fmla="*/ 501 h 567"/>
                  <a:gd name="T32" fmla="*/ 337 w 1134"/>
                  <a:gd name="T33" fmla="*/ 518 h 567"/>
                  <a:gd name="T34" fmla="*/ 373 w 1134"/>
                  <a:gd name="T35" fmla="*/ 533 h 567"/>
                  <a:gd name="T36" fmla="*/ 411 w 1134"/>
                  <a:gd name="T37" fmla="*/ 545 h 567"/>
                  <a:gd name="T38" fmla="*/ 449 w 1134"/>
                  <a:gd name="T39" fmla="*/ 554 h 567"/>
                  <a:gd name="T40" fmla="*/ 488 w 1134"/>
                  <a:gd name="T41" fmla="*/ 562 h 567"/>
                  <a:gd name="T42" fmla="*/ 527 w 1134"/>
                  <a:gd name="T43" fmla="*/ 566 h 567"/>
                  <a:gd name="T44" fmla="*/ 567 w 1134"/>
                  <a:gd name="T45" fmla="*/ 567 h 567"/>
                  <a:gd name="T46" fmla="*/ 607 w 1134"/>
                  <a:gd name="T47" fmla="*/ 566 h 567"/>
                  <a:gd name="T48" fmla="*/ 645 w 1134"/>
                  <a:gd name="T49" fmla="*/ 562 h 567"/>
                  <a:gd name="T50" fmla="*/ 685 w 1134"/>
                  <a:gd name="T51" fmla="*/ 554 h 567"/>
                  <a:gd name="T52" fmla="*/ 723 w 1134"/>
                  <a:gd name="T53" fmla="*/ 545 h 567"/>
                  <a:gd name="T54" fmla="*/ 760 w 1134"/>
                  <a:gd name="T55" fmla="*/ 533 h 567"/>
                  <a:gd name="T56" fmla="*/ 798 w 1134"/>
                  <a:gd name="T57" fmla="*/ 518 h 567"/>
                  <a:gd name="T58" fmla="*/ 833 w 1134"/>
                  <a:gd name="T59" fmla="*/ 501 h 567"/>
                  <a:gd name="T60" fmla="*/ 868 w 1134"/>
                  <a:gd name="T61" fmla="*/ 481 h 567"/>
                  <a:gd name="T62" fmla="*/ 900 w 1134"/>
                  <a:gd name="T63" fmla="*/ 459 h 567"/>
                  <a:gd name="T64" fmla="*/ 932 w 1134"/>
                  <a:gd name="T65" fmla="*/ 434 h 567"/>
                  <a:gd name="T66" fmla="*/ 961 w 1134"/>
                  <a:gd name="T67" fmla="*/ 408 h 567"/>
                  <a:gd name="T68" fmla="*/ 988 w 1134"/>
                  <a:gd name="T69" fmla="*/ 380 h 567"/>
                  <a:gd name="T70" fmla="*/ 1014 w 1134"/>
                  <a:gd name="T71" fmla="*/ 349 h 567"/>
                  <a:gd name="T72" fmla="*/ 1037 w 1134"/>
                  <a:gd name="T73" fmla="*/ 317 h 567"/>
                  <a:gd name="T74" fmla="*/ 1058 w 1134"/>
                  <a:gd name="T75" fmla="*/ 284 h 567"/>
                  <a:gd name="T76" fmla="*/ 1077 w 1134"/>
                  <a:gd name="T77" fmla="*/ 249 h 567"/>
                  <a:gd name="T78" fmla="*/ 1093 w 1134"/>
                  <a:gd name="T79" fmla="*/ 213 h 567"/>
                  <a:gd name="T80" fmla="*/ 1106 w 1134"/>
                  <a:gd name="T81" fmla="*/ 175 h 567"/>
                  <a:gd name="T82" fmla="*/ 1117 w 1134"/>
                  <a:gd name="T83" fmla="*/ 137 h 567"/>
                  <a:gd name="T84" fmla="*/ 1126 w 1134"/>
                  <a:gd name="T85" fmla="*/ 99 h 567"/>
                  <a:gd name="T86" fmla="*/ 1131 w 1134"/>
                  <a:gd name="T87" fmla="*/ 59 h 567"/>
                  <a:gd name="T88" fmla="*/ 1133 w 1134"/>
                  <a:gd name="T89" fmla="*/ 20 h 5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134" h="567">
                    <a:moveTo>
                      <a:pt x="0" y="0"/>
                    </a:moveTo>
                    <a:lnTo>
                      <a:pt x="0" y="20"/>
                    </a:lnTo>
                    <a:lnTo>
                      <a:pt x="1" y="39"/>
                    </a:lnTo>
                    <a:lnTo>
                      <a:pt x="3" y="59"/>
                    </a:lnTo>
                    <a:lnTo>
                      <a:pt x="5" y="79"/>
                    </a:lnTo>
                    <a:lnTo>
                      <a:pt x="9" y="99"/>
                    </a:lnTo>
                    <a:lnTo>
                      <a:pt x="13" y="118"/>
                    </a:lnTo>
                    <a:lnTo>
                      <a:pt x="17" y="137"/>
                    </a:lnTo>
                    <a:lnTo>
                      <a:pt x="23" y="156"/>
                    </a:lnTo>
                    <a:lnTo>
                      <a:pt x="28" y="175"/>
                    </a:lnTo>
                    <a:lnTo>
                      <a:pt x="34" y="194"/>
                    </a:lnTo>
                    <a:lnTo>
                      <a:pt x="42" y="213"/>
                    </a:lnTo>
                    <a:lnTo>
                      <a:pt x="49" y="231"/>
                    </a:lnTo>
                    <a:lnTo>
                      <a:pt x="58" y="249"/>
                    </a:lnTo>
                    <a:lnTo>
                      <a:pt x="66" y="266"/>
                    </a:lnTo>
                    <a:lnTo>
                      <a:pt x="76" y="284"/>
                    </a:lnTo>
                    <a:lnTo>
                      <a:pt x="86" y="301"/>
                    </a:lnTo>
                    <a:lnTo>
                      <a:pt x="97" y="317"/>
                    </a:lnTo>
                    <a:lnTo>
                      <a:pt x="109" y="333"/>
                    </a:lnTo>
                    <a:lnTo>
                      <a:pt x="120" y="349"/>
                    </a:lnTo>
                    <a:lnTo>
                      <a:pt x="133" y="365"/>
                    </a:lnTo>
                    <a:lnTo>
                      <a:pt x="146" y="380"/>
                    </a:lnTo>
                    <a:lnTo>
                      <a:pt x="159" y="394"/>
                    </a:lnTo>
                    <a:lnTo>
                      <a:pt x="174" y="408"/>
                    </a:lnTo>
                    <a:lnTo>
                      <a:pt x="188" y="421"/>
                    </a:lnTo>
                    <a:lnTo>
                      <a:pt x="202" y="434"/>
                    </a:lnTo>
                    <a:lnTo>
                      <a:pt x="218" y="447"/>
                    </a:lnTo>
                    <a:lnTo>
                      <a:pt x="233" y="459"/>
                    </a:lnTo>
                    <a:lnTo>
                      <a:pt x="250" y="470"/>
                    </a:lnTo>
                    <a:lnTo>
                      <a:pt x="266" y="481"/>
                    </a:lnTo>
                    <a:lnTo>
                      <a:pt x="283" y="492"/>
                    </a:lnTo>
                    <a:lnTo>
                      <a:pt x="300" y="501"/>
                    </a:lnTo>
                    <a:lnTo>
                      <a:pt x="319" y="510"/>
                    </a:lnTo>
                    <a:lnTo>
                      <a:pt x="337" y="518"/>
                    </a:lnTo>
                    <a:lnTo>
                      <a:pt x="355" y="526"/>
                    </a:lnTo>
                    <a:lnTo>
                      <a:pt x="373" y="533"/>
                    </a:lnTo>
                    <a:lnTo>
                      <a:pt x="392" y="540"/>
                    </a:lnTo>
                    <a:lnTo>
                      <a:pt x="411" y="545"/>
                    </a:lnTo>
                    <a:lnTo>
                      <a:pt x="430" y="550"/>
                    </a:lnTo>
                    <a:lnTo>
                      <a:pt x="449" y="554"/>
                    </a:lnTo>
                    <a:lnTo>
                      <a:pt x="469" y="559"/>
                    </a:lnTo>
                    <a:lnTo>
                      <a:pt x="488" y="562"/>
                    </a:lnTo>
                    <a:lnTo>
                      <a:pt x="508" y="564"/>
                    </a:lnTo>
                    <a:lnTo>
                      <a:pt x="527" y="566"/>
                    </a:lnTo>
                    <a:lnTo>
                      <a:pt x="547" y="567"/>
                    </a:lnTo>
                    <a:lnTo>
                      <a:pt x="567" y="567"/>
                    </a:lnTo>
                    <a:lnTo>
                      <a:pt x="587" y="567"/>
                    </a:lnTo>
                    <a:lnTo>
                      <a:pt x="607" y="566"/>
                    </a:lnTo>
                    <a:lnTo>
                      <a:pt x="626" y="564"/>
                    </a:lnTo>
                    <a:lnTo>
                      <a:pt x="645" y="562"/>
                    </a:lnTo>
                    <a:lnTo>
                      <a:pt x="666" y="559"/>
                    </a:lnTo>
                    <a:lnTo>
                      <a:pt x="685" y="554"/>
                    </a:lnTo>
                    <a:lnTo>
                      <a:pt x="704" y="550"/>
                    </a:lnTo>
                    <a:lnTo>
                      <a:pt x="723" y="545"/>
                    </a:lnTo>
                    <a:lnTo>
                      <a:pt x="742" y="540"/>
                    </a:lnTo>
                    <a:lnTo>
                      <a:pt x="760" y="533"/>
                    </a:lnTo>
                    <a:lnTo>
                      <a:pt x="780" y="526"/>
                    </a:lnTo>
                    <a:lnTo>
                      <a:pt x="798" y="518"/>
                    </a:lnTo>
                    <a:lnTo>
                      <a:pt x="816" y="510"/>
                    </a:lnTo>
                    <a:lnTo>
                      <a:pt x="833" y="501"/>
                    </a:lnTo>
                    <a:lnTo>
                      <a:pt x="851" y="492"/>
                    </a:lnTo>
                    <a:lnTo>
                      <a:pt x="868" y="481"/>
                    </a:lnTo>
                    <a:lnTo>
                      <a:pt x="884" y="470"/>
                    </a:lnTo>
                    <a:lnTo>
                      <a:pt x="900" y="459"/>
                    </a:lnTo>
                    <a:lnTo>
                      <a:pt x="916" y="447"/>
                    </a:lnTo>
                    <a:lnTo>
                      <a:pt x="932" y="434"/>
                    </a:lnTo>
                    <a:lnTo>
                      <a:pt x="947" y="421"/>
                    </a:lnTo>
                    <a:lnTo>
                      <a:pt x="961" y="408"/>
                    </a:lnTo>
                    <a:lnTo>
                      <a:pt x="974" y="394"/>
                    </a:lnTo>
                    <a:lnTo>
                      <a:pt x="988" y="380"/>
                    </a:lnTo>
                    <a:lnTo>
                      <a:pt x="1001" y="365"/>
                    </a:lnTo>
                    <a:lnTo>
                      <a:pt x="1014" y="349"/>
                    </a:lnTo>
                    <a:lnTo>
                      <a:pt x="1026" y="333"/>
                    </a:lnTo>
                    <a:lnTo>
                      <a:pt x="1037" y="317"/>
                    </a:lnTo>
                    <a:lnTo>
                      <a:pt x="1048" y="301"/>
                    </a:lnTo>
                    <a:lnTo>
                      <a:pt x="1058" y="284"/>
                    </a:lnTo>
                    <a:lnTo>
                      <a:pt x="1067" y="266"/>
                    </a:lnTo>
                    <a:lnTo>
                      <a:pt x="1077" y="249"/>
                    </a:lnTo>
                    <a:lnTo>
                      <a:pt x="1085" y="231"/>
                    </a:lnTo>
                    <a:lnTo>
                      <a:pt x="1093" y="213"/>
                    </a:lnTo>
                    <a:lnTo>
                      <a:pt x="1100" y="194"/>
                    </a:lnTo>
                    <a:lnTo>
                      <a:pt x="1106" y="175"/>
                    </a:lnTo>
                    <a:lnTo>
                      <a:pt x="1112" y="156"/>
                    </a:lnTo>
                    <a:lnTo>
                      <a:pt x="1117" y="137"/>
                    </a:lnTo>
                    <a:lnTo>
                      <a:pt x="1121" y="118"/>
                    </a:lnTo>
                    <a:lnTo>
                      <a:pt x="1126" y="99"/>
                    </a:lnTo>
                    <a:lnTo>
                      <a:pt x="1129" y="79"/>
                    </a:lnTo>
                    <a:lnTo>
                      <a:pt x="1131" y="59"/>
                    </a:lnTo>
                    <a:lnTo>
                      <a:pt x="1132" y="39"/>
                    </a:lnTo>
                    <a:lnTo>
                      <a:pt x="1133" y="20"/>
                    </a:lnTo>
                    <a:lnTo>
                      <a:pt x="1134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239" name="Line 591"/>
              <p:cNvSpPr>
                <a:spLocks noChangeShapeType="1"/>
              </p:cNvSpPr>
              <p:nvPr/>
            </p:nvSpPr>
            <p:spPr bwMode="auto">
              <a:xfrm flipH="1" flipV="1">
                <a:off x="4786" y="460"/>
                <a:ext cx="181" cy="21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240" name="Line 592"/>
              <p:cNvSpPr>
                <a:spLocks noChangeShapeType="1"/>
              </p:cNvSpPr>
              <p:nvPr/>
            </p:nvSpPr>
            <p:spPr bwMode="auto">
              <a:xfrm flipV="1">
                <a:off x="4243" y="460"/>
                <a:ext cx="181" cy="21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241" name="Line 593"/>
              <p:cNvSpPr>
                <a:spLocks noChangeShapeType="1"/>
              </p:cNvSpPr>
              <p:nvPr/>
            </p:nvSpPr>
            <p:spPr bwMode="auto">
              <a:xfrm>
                <a:off x="4424" y="460"/>
                <a:ext cx="362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242" name="Line 594"/>
              <p:cNvSpPr>
                <a:spLocks noChangeShapeType="1"/>
              </p:cNvSpPr>
              <p:nvPr/>
            </p:nvSpPr>
            <p:spPr bwMode="auto">
              <a:xfrm flipH="1">
                <a:off x="4243" y="670"/>
                <a:ext cx="18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243" name="Line 595"/>
              <p:cNvSpPr>
                <a:spLocks noChangeShapeType="1"/>
              </p:cNvSpPr>
              <p:nvPr/>
            </p:nvSpPr>
            <p:spPr bwMode="auto">
              <a:xfrm>
                <a:off x="4605" y="1459"/>
                <a:ext cx="0" cy="28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244" name="Line 596"/>
              <p:cNvSpPr>
                <a:spLocks noChangeShapeType="1"/>
              </p:cNvSpPr>
              <p:nvPr/>
            </p:nvSpPr>
            <p:spPr bwMode="auto">
              <a:xfrm>
                <a:off x="4605" y="1790"/>
                <a:ext cx="0" cy="3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245" name="Line 597"/>
              <p:cNvSpPr>
                <a:spLocks noChangeShapeType="1"/>
              </p:cNvSpPr>
              <p:nvPr/>
            </p:nvSpPr>
            <p:spPr bwMode="auto">
              <a:xfrm>
                <a:off x="4605" y="1870"/>
                <a:ext cx="0" cy="28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284285" name="Group 637"/>
          <p:cNvGrpSpPr>
            <a:grpSpLocks/>
          </p:cNvGrpSpPr>
          <p:nvPr/>
        </p:nvGrpSpPr>
        <p:grpSpPr bwMode="auto">
          <a:xfrm>
            <a:off x="4397375" y="3956050"/>
            <a:ext cx="2046288" cy="2584450"/>
            <a:chOff x="2383" y="2478"/>
            <a:chExt cx="1404" cy="1774"/>
          </a:xfrm>
        </p:grpSpPr>
        <p:grpSp>
          <p:nvGrpSpPr>
            <p:cNvPr id="284284" name="Group 636"/>
            <p:cNvGrpSpPr>
              <a:grpSpLocks/>
            </p:cNvGrpSpPr>
            <p:nvPr/>
          </p:nvGrpSpPr>
          <p:grpSpPr bwMode="auto">
            <a:xfrm>
              <a:off x="3244" y="2551"/>
              <a:ext cx="543" cy="905"/>
              <a:chOff x="3244" y="2551"/>
              <a:chExt cx="543" cy="905"/>
            </a:xfrm>
          </p:grpSpPr>
          <p:sp>
            <p:nvSpPr>
              <p:cNvPr id="284063" name="Line 415"/>
              <p:cNvSpPr>
                <a:spLocks noChangeShapeType="1"/>
              </p:cNvSpPr>
              <p:nvPr/>
            </p:nvSpPr>
            <p:spPr bwMode="auto">
              <a:xfrm flipV="1">
                <a:off x="3787" y="2761"/>
                <a:ext cx="0" cy="48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064" name="Line 416"/>
              <p:cNvSpPr>
                <a:spLocks noChangeShapeType="1"/>
              </p:cNvSpPr>
              <p:nvPr/>
            </p:nvSpPr>
            <p:spPr bwMode="auto">
              <a:xfrm flipH="1">
                <a:off x="3606" y="3094"/>
                <a:ext cx="18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065" name="Line 417"/>
              <p:cNvSpPr>
                <a:spLocks noChangeShapeType="1"/>
              </p:cNvSpPr>
              <p:nvPr/>
            </p:nvSpPr>
            <p:spPr bwMode="auto">
              <a:xfrm flipV="1">
                <a:off x="3606" y="3094"/>
                <a:ext cx="0" cy="36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066" name="Line 418"/>
              <p:cNvSpPr>
                <a:spLocks noChangeShapeType="1"/>
              </p:cNvSpPr>
              <p:nvPr/>
            </p:nvSpPr>
            <p:spPr bwMode="auto">
              <a:xfrm flipH="1">
                <a:off x="3244" y="2761"/>
                <a:ext cx="543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067" name="Line 419"/>
              <p:cNvSpPr>
                <a:spLocks noChangeShapeType="1"/>
              </p:cNvSpPr>
              <p:nvPr/>
            </p:nvSpPr>
            <p:spPr bwMode="auto">
              <a:xfrm>
                <a:off x="3425" y="2551"/>
                <a:ext cx="18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068" name="Line 420"/>
              <p:cNvSpPr>
                <a:spLocks noChangeShapeType="1"/>
              </p:cNvSpPr>
              <p:nvPr/>
            </p:nvSpPr>
            <p:spPr bwMode="auto">
              <a:xfrm>
                <a:off x="3606" y="2777"/>
                <a:ext cx="0" cy="3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069" name="Line 421"/>
              <p:cNvSpPr>
                <a:spLocks noChangeShapeType="1"/>
              </p:cNvSpPr>
              <p:nvPr/>
            </p:nvSpPr>
            <p:spPr bwMode="auto">
              <a:xfrm>
                <a:off x="3606" y="2830"/>
                <a:ext cx="0" cy="6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070" name="Line 422"/>
              <p:cNvSpPr>
                <a:spLocks noChangeShapeType="1"/>
              </p:cNvSpPr>
              <p:nvPr/>
            </p:nvSpPr>
            <p:spPr bwMode="auto">
              <a:xfrm>
                <a:off x="3606" y="2906"/>
                <a:ext cx="0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071" name="Line 423"/>
              <p:cNvSpPr>
                <a:spLocks noChangeShapeType="1"/>
              </p:cNvSpPr>
              <p:nvPr/>
            </p:nvSpPr>
            <p:spPr bwMode="auto">
              <a:xfrm>
                <a:off x="3606" y="2942"/>
                <a:ext cx="4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072" name="Line 424"/>
              <p:cNvSpPr>
                <a:spLocks noChangeShapeType="1"/>
              </p:cNvSpPr>
              <p:nvPr/>
            </p:nvSpPr>
            <p:spPr bwMode="auto">
              <a:xfrm>
                <a:off x="3666" y="2942"/>
                <a:ext cx="6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073" name="Line 425"/>
              <p:cNvSpPr>
                <a:spLocks noChangeShapeType="1"/>
              </p:cNvSpPr>
              <p:nvPr/>
            </p:nvSpPr>
            <p:spPr bwMode="auto">
              <a:xfrm>
                <a:off x="3742" y="2942"/>
                <a:ext cx="4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074" name="Line 426"/>
              <p:cNvSpPr>
                <a:spLocks noChangeShapeType="1"/>
              </p:cNvSpPr>
              <p:nvPr/>
            </p:nvSpPr>
            <p:spPr bwMode="auto">
              <a:xfrm flipH="1">
                <a:off x="3606" y="3244"/>
                <a:ext cx="18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075" name="Line 427"/>
              <p:cNvSpPr>
                <a:spLocks noChangeShapeType="1"/>
              </p:cNvSpPr>
              <p:nvPr/>
            </p:nvSpPr>
            <p:spPr bwMode="auto">
              <a:xfrm>
                <a:off x="3606" y="2551"/>
                <a:ext cx="0" cy="21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076" name="Line 428"/>
              <p:cNvSpPr>
                <a:spLocks noChangeShapeType="1"/>
              </p:cNvSpPr>
              <p:nvPr/>
            </p:nvSpPr>
            <p:spPr bwMode="auto">
              <a:xfrm flipV="1">
                <a:off x="3244" y="2761"/>
                <a:ext cx="0" cy="69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077" name="Line 429"/>
              <p:cNvSpPr>
                <a:spLocks noChangeShapeType="1"/>
              </p:cNvSpPr>
              <p:nvPr/>
            </p:nvSpPr>
            <p:spPr bwMode="auto">
              <a:xfrm>
                <a:off x="3425" y="2777"/>
                <a:ext cx="0" cy="3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078" name="Line 430"/>
              <p:cNvSpPr>
                <a:spLocks noChangeShapeType="1"/>
              </p:cNvSpPr>
              <p:nvPr/>
            </p:nvSpPr>
            <p:spPr bwMode="auto">
              <a:xfrm>
                <a:off x="3425" y="2830"/>
                <a:ext cx="0" cy="6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079" name="Line 431"/>
              <p:cNvSpPr>
                <a:spLocks noChangeShapeType="1"/>
              </p:cNvSpPr>
              <p:nvPr/>
            </p:nvSpPr>
            <p:spPr bwMode="auto">
              <a:xfrm>
                <a:off x="3425" y="2906"/>
                <a:ext cx="0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080" name="Line 432"/>
              <p:cNvSpPr>
                <a:spLocks noChangeShapeType="1"/>
              </p:cNvSpPr>
              <p:nvPr/>
            </p:nvSpPr>
            <p:spPr bwMode="auto">
              <a:xfrm flipH="1">
                <a:off x="3380" y="2942"/>
                <a:ext cx="4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081" name="Line 433"/>
              <p:cNvSpPr>
                <a:spLocks noChangeShapeType="1"/>
              </p:cNvSpPr>
              <p:nvPr/>
            </p:nvSpPr>
            <p:spPr bwMode="auto">
              <a:xfrm flipH="1">
                <a:off x="3305" y="2942"/>
                <a:ext cx="6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082" name="Line 434"/>
              <p:cNvSpPr>
                <a:spLocks noChangeShapeType="1"/>
              </p:cNvSpPr>
              <p:nvPr/>
            </p:nvSpPr>
            <p:spPr bwMode="auto">
              <a:xfrm flipH="1">
                <a:off x="3244" y="2942"/>
                <a:ext cx="4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083" name="Line 435"/>
              <p:cNvSpPr>
                <a:spLocks noChangeShapeType="1"/>
              </p:cNvSpPr>
              <p:nvPr/>
            </p:nvSpPr>
            <p:spPr bwMode="auto">
              <a:xfrm>
                <a:off x="3425" y="2551"/>
                <a:ext cx="0" cy="21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084" name="Line 436"/>
              <p:cNvSpPr>
                <a:spLocks noChangeShapeType="1"/>
              </p:cNvSpPr>
              <p:nvPr/>
            </p:nvSpPr>
            <p:spPr bwMode="auto">
              <a:xfrm>
                <a:off x="3244" y="3456"/>
                <a:ext cx="362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84251" name="Group 603"/>
            <p:cNvGrpSpPr>
              <a:grpSpLocks/>
            </p:cNvGrpSpPr>
            <p:nvPr/>
          </p:nvGrpSpPr>
          <p:grpSpPr bwMode="auto">
            <a:xfrm>
              <a:off x="2383" y="2478"/>
              <a:ext cx="724" cy="1774"/>
              <a:chOff x="113" y="2473"/>
              <a:chExt cx="724" cy="1774"/>
            </a:xfrm>
          </p:grpSpPr>
          <p:sp>
            <p:nvSpPr>
              <p:cNvPr id="284252" name="Line 604"/>
              <p:cNvSpPr>
                <a:spLocks noChangeShapeType="1"/>
              </p:cNvSpPr>
              <p:nvPr/>
            </p:nvSpPr>
            <p:spPr bwMode="auto">
              <a:xfrm>
                <a:off x="475" y="2473"/>
                <a:ext cx="0" cy="11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253" name="Line 605"/>
              <p:cNvSpPr>
                <a:spLocks noChangeShapeType="1"/>
              </p:cNvSpPr>
              <p:nvPr/>
            </p:nvSpPr>
            <p:spPr bwMode="auto">
              <a:xfrm>
                <a:off x="475" y="2632"/>
                <a:ext cx="0" cy="3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254" name="Line 606"/>
              <p:cNvSpPr>
                <a:spLocks noChangeShapeType="1"/>
              </p:cNvSpPr>
              <p:nvPr/>
            </p:nvSpPr>
            <p:spPr bwMode="auto">
              <a:xfrm>
                <a:off x="475" y="2712"/>
                <a:ext cx="0" cy="2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255" name="Line 607"/>
              <p:cNvSpPr>
                <a:spLocks noChangeShapeType="1"/>
              </p:cNvSpPr>
              <p:nvPr/>
            </p:nvSpPr>
            <p:spPr bwMode="auto">
              <a:xfrm>
                <a:off x="475" y="2985"/>
                <a:ext cx="0" cy="3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256" name="Line 608"/>
              <p:cNvSpPr>
                <a:spLocks noChangeShapeType="1"/>
              </p:cNvSpPr>
              <p:nvPr/>
            </p:nvSpPr>
            <p:spPr bwMode="auto">
              <a:xfrm>
                <a:off x="475" y="3065"/>
                <a:ext cx="0" cy="2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257" name="Line 609"/>
              <p:cNvSpPr>
                <a:spLocks noChangeShapeType="1"/>
              </p:cNvSpPr>
              <p:nvPr/>
            </p:nvSpPr>
            <p:spPr bwMode="auto">
              <a:xfrm>
                <a:off x="475" y="3338"/>
                <a:ext cx="0" cy="3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258" name="Line 610"/>
              <p:cNvSpPr>
                <a:spLocks noChangeShapeType="1"/>
              </p:cNvSpPr>
              <p:nvPr/>
            </p:nvSpPr>
            <p:spPr bwMode="auto">
              <a:xfrm>
                <a:off x="475" y="3418"/>
                <a:ext cx="0" cy="11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259" name="Line 611"/>
              <p:cNvSpPr>
                <a:spLocks noChangeShapeType="1"/>
              </p:cNvSpPr>
              <p:nvPr/>
            </p:nvSpPr>
            <p:spPr bwMode="auto">
              <a:xfrm flipH="1">
                <a:off x="113" y="4162"/>
                <a:ext cx="72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260" name="Line 612"/>
              <p:cNvSpPr>
                <a:spLocks noChangeShapeType="1"/>
              </p:cNvSpPr>
              <p:nvPr/>
            </p:nvSpPr>
            <p:spPr bwMode="auto">
              <a:xfrm flipV="1">
                <a:off x="113" y="3619"/>
                <a:ext cx="0" cy="54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261" name="Line 613"/>
              <p:cNvSpPr>
                <a:spLocks noChangeShapeType="1"/>
              </p:cNvSpPr>
              <p:nvPr/>
            </p:nvSpPr>
            <p:spPr bwMode="auto">
              <a:xfrm>
                <a:off x="113" y="3619"/>
                <a:ext cx="72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262" name="Line 614"/>
              <p:cNvSpPr>
                <a:spLocks noChangeShapeType="1"/>
              </p:cNvSpPr>
              <p:nvPr/>
            </p:nvSpPr>
            <p:spPr bwMode="auto">
              <a:xfrm>
                <a:off x="837" y="3619"/>
                <a:ext cx="0" cy="54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263" name="Line 615"/>
              <p:cNvSpPr>
                <a:spLocks noChangeShapeType="1"/>
              </p:cNvSpPr>
              <p:nvPr/>
            </p:nvSpPr>
            <p:spPr bwMode="auto">
              <a:xfrm>
                <a:off x="113" y="3800"/>
                <a:ext cx="72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264" name="Line 616"/>
              <p:cNvSpPr>
                <a:spLocks noChangeShapeType="1"/>
              </p:cNvSpPr>
              <p:nvPr/>
            </p:nvSpPr>
            <p:spPr bwMode="auto">
              <a:xfrm flipH="1">
                <a:off x="113" y="3983"/>
                <a:ext cx="72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265" name="Line 617"/>
              <p:cNvSpPr>
                <a:spLocks noChangeShapeType="1"/>
              </p:cNvSpPr>
              <p:nvPr/>
            </p:nvSpPr>
            <p:spPr bwMode="auto">
              <a:xfrm>
                <a:off x="656" y="3619"/>
                <a:ext cx="0" cy="54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266" name="Line 618"/>
              <p:cNvSpPr>
                <a:spLocks noChangeShapeType="1"/>
              </p:cNvSpPr>
              <p:nvPr/>
            </p:nvSpPr>
            <p:spPr bwMode="auto">
              <a:xfrm>
                <a:off x="294" y="3619"/>
                <a:ext cx="0" cy="54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267" name="Line 619"/>
              <p:cNvSpPr>
                <a:spLocks noChangeShapeType="1"/>
              </p:cNvSpPr>
              <p:nvPr/>
            </p:nvSpPr>
            <p:spPr bwMode="auto">
              <a:xfrm>
                <a:off x="113" y="3456"/>
                <a:ext cx="72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268" name="Line 620"/>
              <p:cNvSpPr>
                <a:spLocks noChangeShapeType="1"/>
              </p:cNvSpPr>
              <p:nvPr/>
            </p:nvSpPr>
            <p:spPr bwMode="auto">
              <a:xfrm flipV="1">
                <a:off x="837" y="2761"/>
                <a:ext cx="0" cy="69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269" name="Line 621"/>
              <p:cNvSpPr>
                <a:spLocks noChangeShapeType="1"/>
              </p:cNvSpPr>
              <p:nvPr/>
            </p:nvSpPr>
            <p:spPr bwMode="auto">
              <a:xfrm flipH="1">
                <a:off x="656" y="2761"/>
                <a:ext cx="18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270" name="Line 622"/>
              <p:cNvSpPr>
                <a:spLocks noChangeShapeType="1"/>
              </p:cNvSpPr>
              <p:nvPr/>
            </p:nvSpPr>
            <p:spPr bwMode="auto">
              <a:xfrm>
                <a:off x="113" y="2761"/>
                <a:ext cx="0" cy="69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271" name="Line 623"/>
              <p:cNvSpPr>
                <a:spLocks noChangeShapeType="1"/>
              </p:cNvSpPr>
              <p:nvPr/>
            </p:nvSpPr>
            <p:spPr bwMode="auto">
              <a:xfrm flipH="1">
                <a:off x="656" y="3094"/>
                <a:ext cx="18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272" name="Line 624"/>
              <p:cNvSpPr>
                <a:spLocks noChangeShapeType="1"/>
              </p:cNvSpPr>
              <p:nvPr/>
            </p:nvSpPr>
            <p:spPr bwMode="auto">
              <a:xfrm>
                <a:off x="656" y="3094"/>
                <a:ext cx="0" cy="15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273" name="Line 625"/>
              <p:cNvSpPr>
                <a:spLocks noChangeShapeType="1"/>
              </p:cNvSpPr>
              <p:nvPr/>
            </p:nvSpPr>
            <p:spPr bwMode="auto">
              <a:xfrm flipH="1">
                <a:off x="294" y="3244"/>
                <a:ext cx="362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274" name="Line 626"/>
              <p:cNvSpPr>
                <a:spLocks noChangeShapeType="1"/>
              </p:cNvSpPr>
              <p:nvPr/>
            </p:nvSpPr>
            <p:spPr bwMode="auto">
              <a:xfrm flipV="1">
                <a:off x="294" y="3094"/>
                <a:ext cx="0" cy="15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275" name="Line 627"/>
              <p:cNvSpPr>
                <a:spLocks noChangeShapeType="1"/>
              </p:cNvSpPr>
              <p:nvPr/>
            </p:nvSpPr>
            <p:spPr bwMode="auto">
              <a:xfrm flipH="1">
                <a:off x="113" y="3094"/>
                <a:ext cx="18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276" name="Freeform 628"/>
              <p:cNvSpPr>
                <a:spLocks/>
              </p:cNvSpPr>
              <p:nvPr/>
            </p:nvSpPr>
            <p:spPr bwMode="auto">
              <a:xfrm>
                <a:off x="294" y="2761"/>
                <a:ext cx="362" cy="181"/>
              </a:xfrm>
              <a:custGeom>
                <a:avLst/>
                <a:gdLst>
                  <a:gd name="T0" fmla="*/ 0 w 1134"/>
                  <a:gd name="T1" fmla="*/ 20 h 567"/>
                  <a:gd name="T2" fmla="*/ 3 w 1134"/>
                  <a:gd name="T3" fmla="*/ 59 h 567"/>
                  <a:gd name="T4" fmla="*/ 9 w 1134"/>
                  <a:gd name="T5" fmla="*/ 99 h 567"/>
                  <a:gd name="T6" fmla="*/ 17 w 1134"/>
                  <a:gd name="T7" fmla="*/ 137 h 567"/>
                  <a:gd name="T8" fmla="*/ 28 w 1134"/>
                  <a:gd name="T9" fmla="*/ 175 h 567"/>
                  <a:gd name="T10" fmla="*/ 42 w 1134"/>
                  <a:gd name="T11" fmla="*/ 213 h 567"/>
                  <a:gd name="T12" fmla="*/ 58 w 1134"/>
                  <a:gd name="T13" fmla="*/ 249 h 567"/>
                  <a:gd name="T14" fmla="*/ 76 w 1134"/>
                  <a:gd name="T15" fmla="*/ 284 h 567"/>
                  <a:gd name="T16" fmla="*/ 97 w 1134"/>
                  <a:gd name="T17" fmla="*/ 317 h 567"/>
                  <a:gd name="T18" fmla="*/ 120 w 1134"/>
                  <a:gd name="T19" fmla="*/ 349 h 567"/>
                  <a:gd name="T20" fmla="*/ 146 w 1134"/>
                  <a:gd name="T21" fmla="*/ 380 h 567"/>
                  <a:gd name="T22" fmla="*/ 174 w 1134"/>
                  <a:gd name="T23" fmla="*/ 408 h 567"/>
                  <a:gd name="T24" fmla="*/ 202 w 1134"/>
                  <a:gd name="T25" fmla="*/ 434 h 567"/>
                  <a:gd name="T26" fmla="*/ 233 w 1134"/>
                  <a:gd name="T27" fmla="*/ 459 h 567"/>
                  <a:gd name="T28" fmla="*/ 266 w 1134"/>
                  <a:gd name="T29" fmla="*/ 481 h 567"/>
                  <a:gd name="T30" fmla="*/ 300 w 1134"/>
                  <a:gd name="T31" fmla="*/ 501 h 567"/>
                  <a:gd name="T32" fmla="*/ 337 w 1134"/>
                  <a:gd name="T33" fmla="*/ 518 h 567"/>
                  <a:gd name="T34" fmla="*/ 373 w 1134"/>
                  <a:gd name="T35" fmla="*/ 533 h 567"/>
                  <a:gd name="T36" fmla="*/ 411 w 1134"/>
                  <a:gd name="T37" fmla="*/ 545 h 567"/>
                  <a:gd name="T38" fmla="*/ 449 w 1134"/>
                  <a:gd name="T39" fmla="*/ 554 h 567"/>
                  <a:gd name="T40" fmla="*/ 488 w 1134"/>
                  <a:gd name="T41" fmla="*/ 562 h 567"/>
                  <a:gd name="T42" fmla="*/ 527 w 1134"/>
                  <a:gd name="T43" fmla="*/ 566 h 567"/>
                  <a:gd name="T44" fmla="*/ 567 w 1134"/>
                  <a:gd name="T45" fmla="*/ 567 h 567"/>
                  <a:gd name="T46" fmla="*/ 607 w 1134"/>
                  <a:gd name="T47" fmla="*/ 566 h 567"/>
                  <a:gd name="T48" fmla="*/ 645 w 1134"/>
                  <a:gd name="T49" fmla="*/ 562 h 567"/>
                  <a:gd name="T50" fmla="*/ 685 w 1134"/>
                  <a:gd name="T51" fmla="*/ 554 h 567"/>
                  <a:gd name="T52" fmla="*/ 723 w 1134"/>
                  <a:gd name="T53" fmla="*/ 545 h 567"/>
                  <a:gd name="T54" fmla="*/ 760 w 1134"/>
                  <a:gd name="T55" fmla="*/ 533 h 567"/>
                  <a:gd name="T56" fmla="*/ 798 w 1134"/>
                  <a:gd name="T57" fmla="*/ 518 h 567"/>
                  <a:gd name="T58" fmla="*/ 833 w 1134"/>
                  <a:gd name="T59" fmla="*/ 501 h 567"/>
                  <a:gd name="T60" fmla="*/ 868 w 1134"/>
                  <a:gd name="T61" fmla="*/ 481 h 567"/>
                  <a:gd name="T62" fmla="*/ 900 w 1134"/>
                  <a:gd name="T63" fmla="*/ 459 h 567"/>
                  <a:gd name="T64" fmla="*/ 932 w 1134"/>
                  <a:gd name="T65" fmla="*/ 434 h 567"/>
                  <a:gd name="T66" fmla="*/ 961 w 1134"/>
                  <a:gd name="T67" fmla="*/ 408 h 567"/>
                  <a:gd name="T68" fmla="*/ 988 w 1134"/>
                  <a:gd name="T69" fmla="*/ 380 h 567"/>
                  <a:gd name="T70" fmla="*/ 1014 w 1134"/>
                  <a:gd name="T71" fmla="*/ 349 h 567"/>
                  <a:gd name="T72" fmla="*/ 1037 w 1134"/>
                  <a:gd name="T73" fmla="*/ 317 h 567"/>
                  <a:gd name="T74" fmla="*/ 1058 w 1134"/>
                  <a:gd name="T75" fmla="*/ 284 h 567"/>
                  <a:gd name="T76" fmla="*/ 1077 w 1134"/>
                  <a:gd name="T77" fmla="*/ 249 h 567"/>
                  <a:gd name="T78" fmla="*/ 1093 w 1134"/>
                  <a:gd name="T79" fmla="*/ 213 h 567"/>
                  <a:gd name="T80" fmla="*/ 1106 w 1134"/>
                  <a:gd name="T81" fmla="*/ 175 h 567"/>
                  <a:gd name="T82" fmla="*/ 1117 w 1134"/>
                  <a:gd name="T83" fmla="*/ 137 h 567"/>
                  <a:gd name="T84" fmla="*/ 1126 w 1134"/>
                  <a:gd name="T85" fmla="*/ 99 h 567"/>
                  <a:gd name="T86" fmla="*/ 1131 w 1134"/>
                  <a:gd name="T87" fmla="*/ 59 h 567"/>
                  <a:gd name="T88" fmla="*/ 1133 w 1134"/>
                  <a:gd name="T89" fmla="*/ 20 h 5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134" h="567">
                    <a:moveTo>
                      <a:pt x="0" y="0"/>
                    </a:moveTo>
                    <a:lnTo>
                      <a:pt x="0" y="20"/>
                    </a:lnTo>
                    <a:lnTo>
                      <a:pt x="1" y="39"/>
                    </a:lnTo>
                    <a:lnTo>
                      <a:pt x="3" y="59"/>
                    </a:lnTo>
                    <a:lnTo>
                      <a:pt x="5" y="79"/>
                    </a:lnTo>
                    <a:lnTo>
                      <a:pt x="9" y="99"/>
                    </a:lnTo>
                    <a:lnTo>
                      <a:pt x="13" y="118"/>
                    </a:lnTo>
                    <a:lnTo>
                      <a:pt x="17" y="137"/>
                    </a:lnTo>
                    <a:lnTo>
                      <a:pt x="23" y="156"/>
                    </a:lnTo>
                    <a:lnTo>
                      <a:pt x="28" y="175"/>
                    </a:lnTo>
                    <a:lnTo>
                      <a:pt x="34" y="194"/>
                    </a:lnTo>
                    <a:lnTo>
                      <a:pt x="42" y="213"/>
                    </a:lnTo>
                    <a:lnTo>
                      <a:pt x="49" y="231"/>
                    </a:lnTo>
                    <a:lnTo>
                      <a:pt x="58" y="249"/>
                    </a:lnTo>
                    <a:lnTo>
                      <a:pt x="66" y="266"/>
                    </a:lnTo>
                    <a:lnTo>
                      <a:pt x="76" y="284"/>
                    </a:lnTo>
                    <a:lnTo>
                      <a:pt x="86" y="301"/>
                    </a:lnTo>
                    <a:lnTo>
                      <a:pt x="97" y="317"/>
                    </a:lnTo>
                    <a:lnTo>
                      <a:pt x="109" y="333"/>
                    </a:lnTo>
                    <a:lnTo>
                      <a:pt x="120" y="349"/>
                    </a:lnTo>
                    <a:lnTo>
                      <a:pt x="133" y="365"/>
                    </a:lnTo>
                    <a:lnTo>
                      <a:pt x="146" y="380"/>
                    </a:lnTo>
                    <a:lnTo>
                      <a:pt x="159" y="394"/>
                    </a:lnTo>
                    <a:lnTo>
                      <a:pt x="174" y="408"/>
                    </a:lnTo>
                    <a:lnTo>
                      <a:pt x="188" y="421"/>
                    </a:lnTo>
                    <a:lnTo>
                      <a:pt x="202" y="434"/>
                    </a:lnTo>
                    <a:lnTo>
                      <a:pt x="218" y="447"/>
                    </a:lnTo>
                    <a:lnTo>
                      <a:pt x="233" y="459"/>
                    </a:lnTo>
                    <a:lnTo>
                      <a:pt x="250" y="470"/>
                    </a:lnTo>
                    <a:lnTo>
                      <a:pt x="266" y="481"/>
                    </a:lnTo>
                    <a:lnTo>
                      <a:pt x="283" y="492"/>
                    </a:lnTo>
                    <a:lnTo>
                      <a:pt x="300" y="501"/>
                    </a:lnTo>
                    <a:lnTo>
                      <a:pt x="319" y="510"/>
                    </a:lnTo>
                    <a:lnTo>
                      <a:pt x="337" y="518"/>
                    </a:lnTo>
                    <a:lnTo>
                      <a:pt x="355" y="526"/>
                    </a:lnTo>
                    <a:lnTo>
                      <a:pt x="373" y="533"/>
                    </a:lnTo>
                    <a:lnTo>
                      <a:pt x="392" y="540"/>
                    </a:lnTo>
                    <a:lnTo>
                      <a:pt x="411" y="545"/>
                    </a:lnTo>
                    <a:lnTo>
                      <a:pt x="430" y="550"/>
                    </a:lnTo>
                    <a:lnTo>
                      <a:pt x="449" y="554"/>
                    </a:lnTo>
                    <a:lnTo>
                      <a:pt x="469" y="559"/>
                    </a:lnTo>
                    <a:lnTo>
                      <a:pt x="488" y="562"/>
                    </a:lnTo>
                    <a:lnTo>
                      <a:pt x="508" y="564"/>
                    </a:lnTo>
                    <a:lnTo>
                      <a:pt x="527" y="566"/>
                    </a:lnTo>
                    <a:lnTo>
                      <a:pt x="547" y="567"/>
                    </a:lnTo>
                    <a:lnTo>
                      <a:pt x="567" y="567"/>
                    </a:lnTo>
                    <a:lnTo>
                      <a:pt x="587" y="567"/>
                    </a:lnTo>
                    <a:lnTo>
                      <a:pt x="607" y="566"/>
                    </a:lnTo>
                    <a:lnTo>
                      <a:pt x="626" y="564"/>
                    </a:lnTo>
                    <a:lnTo>
                      <a:pt x="645" y="562"/>
                    </a:lnTo>
                    <a:lnTo>
                      <a:pt x="666" y="559"/>
                    </a:lnTo>
                    <a:lnTo>
                      <a:pt x="685" y="554"/>
                    </a:lnTo>
                    <a:lnTo>
                      <a:pt x="704" y="550"/>
                    </a:lnTo>
                    <a:lnTo>
                      <a:pt x="723" y="545"/>
                    </a:lnTo>
                    <a:lnTo>
                      <a:pt x="742" y="540"/>
                    </a:lnTo>
                    <a:lnTo>
                      <a:pt x="760" y="533"/>
                    </a:lnTo>
                    <a:lnTo>
                      <a:pt x="780" y="526"/>
                    </a:lnTo>
                    <a:lnTo>
                      <a:pt x="798" y="518"/>
                    </a:lnTo>
                    <a:lnTo>
                      <a:pt x="816" y="510"/>
                    </a:lnTo>
                    <a:lnTo>
                      <a:pt x="833" y="501"/>
                    </a:lnTo>
                    <a:lnTo>
                      <a:pt x="851" y="492"/>
                    </a:lnTo>
                    <a:lnTo>
                      <a:pt x="868" y="481"/>
                    </a:lnTo>
                    <a:lnTo>
                      <a:pt x="884" y="470"/>
                    </a:lnTo>
                    <a:lnTo>
                      <a:pt x="900" y="459"/>
                    </a:lnTo>
                    <a:lnTo>
                      <a:pt x="916" y="447"/>
                    </a:lnTo>
                    <a:lnTo>
                      <a:pt x="932" y="434"/>
                    </a:lnTo>
                    <a:lnTo>
                      <a:pt x="947" y="421"/>
                    </a:lnTo>
                    <a:lnTo>
                      <a:pt x="961" y="408"/>
                    </a:lnTo>
                    <a:lnTo>
                      <a:pt x="974" y="394"/>
                    </a:lnTo>
                    <a:lnTo>
                      <a:pt x="988" y="380"/>
                    </a:lnTo>
                    <a:lnTo>
                      <a:pt x="1001" y="365"/>
                    </a:lnTo>
                    <a:lnTo>
                      <a:pt x="1014" y="349"/>
                    </a:lnTo>
                    <a:lnTo>
                      <a:pt x="1026" y="333"/>
                    </a:lnTo>
                    <a:lnTo>
                      <a:pt x="1037" y="317"/>
                    </a:lnTo>
                    <a:lnTo>
                      <a:pt x="1048" y="301"/>
                    </a:lnTo>
                    <a:lnTo>
                      <a:pt x="1058" y="284"/>
                    </a:lnTo>
                    <a:lnTo>
                      <a:pt x="1067" y="266"/>
                    </a:lnTo>
                    <a:lnTo>
                      <a:pt x="1077" y="249"/>
                    </a:lnTo>
                    <a:lnTo>
                      <a:pt x="1085" y="231"/>
                    </a:lnTo>
                    <a:lnTo>
                      <a:pt x="1093" y="213"/>
                    </a:lnTo>
                    <a:lnTo>
                      <a:pt x="1100" y="194"/>
                    </a:lnTo>
                    <a:lnTo>
                      <a:pt x="1106" y="175"/>
                    </a:lnTo>
                    <a:lnTo>
                      <a:pt x="1112" y="156"/>
                    </a:lnTo>
                    <a:lnTo>
                      <a:pt x="1117" y="137"/>
                    </a:lnTo>
                    <a:lnTo>
                      <a:pt x="1121" y="118"/>
                    </a:lnTo>
                    <a:lnTo>
                      <a:pt x="1126" y="99"/>
                    </a:lnTo>
                    <a:lnTo>
                      <a:pt x="1129" y="79"/>
                    </a:lnTo>
                    <a:lnTo>
                      <a:pt x="1131" y="59"/>
                    </a:lnTo>
                    <a:lnTo>
                      <a:pt x="1132" y="39"/>
                    </a:lnTo>
                    <a:lnTo>
                      <a:pt x="1133" y="20"/>
                    </a:lnTo>
                    <a:lnTo>
                      <a:pt x="1134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277" name="Line 629"/>
              <p:cNvSpPr>
                <a:spLocks noChangeShapeType="1"/>
              </p:cNvSpPr>
              <p:nvPr/>
            </p:nvSpPr>
            <p:spPr bwMode="auto">
              <a:xfrm flipH="1" flipV="1">
                <a:off x="656" y="2551"/>
                <a:ext cx="181" cy="21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278" name="Line 630"/>
              <p:cNvSpPr>
                <a:spLocks noChangeShapeType="1"/>
              </p:cNvSpPr>
              <p:nvPr/>
            </p:nvSpPr>
            <p:spPr bwMode="auto">
              <a:xfrm flipV="1">
                <a:off x="113" y="2551"/>
                <a:ext cx="181" cy="21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279" name="Line 631"/>
              <p:cNvSpPr>
                <a:spLocks noChangeShapeType="1"/>
              </p:cNvSpPr>
              <p:nvPr/>
            </p:nvSpPr>
            <p:spPr bwMode="auto">
              <a:xfrm>
                <a:off x="294" y="2551"/>
                <a:ext cx="362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280" name="Line 632"/>
              <p:cNvSpPr>
                <a:spLocks noChangeShapeType="1"/>
              </p:cNvSpPr>
              <p:nvPr/>
            </p:nvSpPr>
            <p:spPr bwMode="auto">
              <a:xfrm flipH="1">
                <a:off x="113" y="2761"/>
                <a:ext cx="18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281" name="Line 633"/>
              <p:cNvSpPr>
                <a:spLocks noChangeShapeType="1"/>
              </p:cNvSpPr>
              <p:nvPr/>
            </p:nvSpPr>
            <p:spPr bwMode="auto">
              <a:xfrm>
                <a:off x="475" y="3550"/>
                <a:ext cx="0" cy="28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282" name="Line 634"/>
              <p:cNvSpPr>
                <a:spLocks noChangeShapeType="1"/>
              </p:cNvSpPr>
              <p:nvPr/>
            </p:nvSpPr>
            <p:spPr bwMode="auto">
              <a:xfrm>
                <a:off x="475" y="3881"/>
                <a:ext cx="0" cy="3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4283" name="Line 635"/>
              <p:cNvSpPr>
                <a:spLocks noChangeShapeType="1"/>
              </p:cNvSpPr>
              <p:nvPr/>
            </p:nvSpPr>
            <p:spPr bwMode="auto">
              <a:xfrm>
                <a:off x="475" y="3961"/>
                <a:ext cx="0" cy="28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284286" name="Group 638"/>
          <p:cNvGrpSpPr>
            <a:grpSpLocks/>
          </p:cNvGrpSpPr>
          <p:nvPr/>
        </p:nvGrpSpPr>
        <p:grpSpPr bwMode="auto">
          <a:xfrm>
            <a:off x="1331913" y="2217738"/>
            <a:ext cx="1095375" cy="1441450"/>
            <a:chOff x="798" y="1573"/>
            <a:chExt cx="540" cy="709"/>
          </a:xfrm>
        </p:grpSpPr>
        <p:sp>
          <p:nvSpPr>
            <p:cNvPr id="284287" name="Freeform 639"/>
            <p:cNvSpPr>
              <a:spLocks/>
            </p:cNvSpPr>
            <p:nvPr/>
          </p:nvSpPr>
          <p:spPr bwMode="auto">
            <a:xfrm>
              <a:off x="875" y="1573"/>
              <a:ext cx="153" cy="88"/>
            </a:xfrm>
            <a:custGeom>
              <a:avLst/>
              <a:gdLst>
                <a:gd name="T0" fmla="*/ 761 w 761"/>
                <a:gd name="T1" fmla="*/ 0 h 439"/>
                <a:gd name="T2" fmla="*/ 0 w 761"/>
                <a:gd name="T3" fmla="*/ 439 h 439"/>
                <a:gd name="T4" fmla="*/ 1 w 761"/>
                <a:gd name="T5" fmla="*/ 439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1" h="439">
                  <a:moveTo>
                    <a:pt x="761" y="0"/>
                  </a:moveTo>
                  <a:lnTo>
                    <a:pt x="0" y="439"/>
                  </a:lnTo>
                  <a:lnTo>
                    <a:pt x="1" y="439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288" name="Freeform 640"/>
            <p:cNvSpPr>
              <a:spLocks/>
            </p:cNvSpPr>
            <p:nvPr/>
          </p:nvSpPr>
          <p:spPr bwMode="auto">
            <a:xfrm>
              <a:off x="1028" y="2105"/>
              <a:ext cx="308" cy="177"/>
            </a:xfrm>
            <a:custGeom>
              <a:avLst/>
              <a:gdLst>
                <a:gd name="T0" fmla="*/ 1522 w 1522"/>
                <a:gd name="T1" fmla="*/ 0 h 879"/>
                <a:gd name="T2" fmla="*/ 0 w 1522"/>
                <a:gd name="T3" fmla="*/ 879 h 879"/>
                <a:gd name="T4" fmla="*/ 1 w 1522"/>
                <a:gd name="T5" fmla="*/ 879 h 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22" h="879">
                  <a:moveTo>
                    <a:pt x="1522" y="0"/>
                  </a:moveTo>
                  <a:lnTo>
                    <a:pt x="0" y="879"/>
                  </a:lnTo>
                  <a:lnTo>
                    <a:pt x="1" y="879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289" name="Freeform 641"/>
            <p:cNvSpPr>
              <a:spLocks/>
            </p:cNvSpPr>
            <p:nvPr/>
          </p:nvSpPr>
          <p:spPr bwMode="auto">
            <a:xfrm>
              <a:off x="1028" y="2101"/>
              <a:ext cx="2" cy="181"/>
            </a:xfrm>
            <a:custGeom>
              <a:avLst/>
              <a:gdLst>
                <a:gd name="T0" fmla="*/ 0 w 1"/>
                <a:gd name="T1" fmla="*/ 892 h 892"/>
                <a:gd name="T2" fmla="*/ 0 w 1"/>
                <a:gd name="T3" fmla="*/ 0 h 892"/>
                <a:gd name="T4" fmla="*/ 1 w 1"/>
                <a:gd name="T5" fmla="*/ 0 h 8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892">
                  <a:moveTo>
                    <a:pt x="0" y="892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290" name="Freeform 642"/>
            <p:cNvSpPr>
              <a:spLocks/>
            </p:cNvSpPr>
            <p:nvPr/>
          </p:nvSpPr>
          <p:spPr bwMode="auto">
            <a:xfrm>
              <a:off x="798" y="2149"/>
              <a:ext cx="230" cy="133"/>
            </a:xfrm>
            <a:custGeom>
              <a:avLst/>
              <a:gdLst>
                <a:gd name="T0" fmla="*/ 0 w 1143"/>
                <a:gd name="T1" fmla="*/ 0 h 659"/>
                <a:gd name="T2" fmla="*/ 1142 w 1143"/>
                <a:gd name="T3" fmla="*/ 659 h 659"/>
                <a:gd name="T4" fmla="*/ 1143 w 1143"/>
                <a:gd name="T5" fmla="*/ 659 h 6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43" h="659">
                  <a:moveTo>
                    <a:pt x="0" y="0"/>
                  </a:moveTo>
                  <a:lnTo>
                    <a:pt x="1142" y="659"/>
                  </a:lnTo>
                  <a:lnTo>
                    <a:pt x="1143" y="659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291" name="Freeform 643"/>
            <p:cNvSpPr>
              <a:spLocks/>
            </p:cNvSpPr>
            <p:nvPr/>
          </p:nvSpPr>
          <p:spPr bwMode="auto">
            <a:xfrm>
              <a:off x="798" y="1809"/>
              <a:ext cx="2" cy="340"/>
            </a:xfrm>
            <a:custGeom>
              <a:avLst/>
              <a:gdLst>
                <a:gd name="T0" fmla="*/ 0 w 2"/>
                <a:gd name="T1" fmla="*/ 0 h 1686"/>
                <a:gd name="T2" fmla="*/ 0 w 2"/>
                <a:gd name="T3" fmla="*/ 1686 h 1686"/>
                <a:gd name="T4" fmla="*/ 2 w 2"/>
                <a:gd name="T5" fmla="*/ 1686 h 1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686">
                  <a:moveTo>
                    <a:pt x="0" y="0"/>
                  </a:moveTo>
                  <a:lnTo>
                    <a:pt x="0" y="1686"/>
                  </a:lnTo>
                  <a:lnTo>
                    <a:pt x="2" y="1686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292" name="Freeform 644"/>
            <p:cNvSpPr>
              <a:spLocks/>
            </p:cNvSpPr>
            <p:nvPr/>
          </p:nvSpPr>
          <p:spPr bwMode="auto">
            <a:xfrm>
              <a:off x="951" y="1897"/>
              <a:ext cx="2" cy="159"/>
            </a:xfrm>
            <a:custGeom>
              <a:avLst/>
              <a:gdLst>
                <a:gd name="T0" fmla="*/ 0 w 1"/>
                <a:gd name="T1" fmla="*/ 793 h 793"/>
                <a:gd name="T2" fmla="*/ 0 w 1"/>
                <a:gd name="T3" fmla="*/ 0 h 793"/>
                <a:gd name="T4" fmla="*/ 1 w 1"/>
                <a:gd name="T5" fmla="*/ 0 h 7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793">
                  <a:moveTo>
                    <a:pt x="0" y="793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293" name="Freeform 645"/>
            <p:cNvSpPr>
              <a:spLocks/>
            </p:cNvSpPr>
            <p:nvPr/>
          </p:nvSpPr>
          <p:spPr bwMode="auto">
            <a:xfrm>
              <a:off x="1259" y="1923"/>
              <a:ext cx="77" cy="45"/>
            </a:xfrm>
            <a:custGeom>
              <a:avLst/>
              <a:gdLst>
                <a:gd name="T0" fmla="*/ 381 w 381"/>
                <a:gd name="T1" fmla="*/ 0 h 220"/>
                <a:gd name="T2" fmla="*/ 0 w 381"/>
                <a:gd name="T3" fmla="*/ 220 h 220"/>
                <a:gd name="T4" fmla="*/ 1 w 381"/>
                <a:gd name="T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20">
                  <a:moveTo>
                    <a:pt x="381" y="0"/>
                  </a:moveTo>
                  <a:lnTo>
                    <a:pt x="0" y="220"/>
                  </a:lnTo>
                  <a:lnTo>
                    <a:pt x="1" y="22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294" name="Freeform 646"/>
            <p:cNvSpPr>
              <a:spLocks/>
            </p:cNvSpPr>
            <p:nvPr/>
          </p:nvSpPr>
          <p:spPr bwMode="auto">
            <a:xfrm>
              <a:off x="1183" y="1881"/>
              <a:ext cx="76" cy="42"/>
            </a:xfrm>
            <a:custGeom>
              <a:avLst/>
              <a:gdLst>
                <a:gd name="T0" fmla="*/ 0 w 381"/>
                <a:gd name="T1" fmla="*/ 219 h 219"/>
                <a:gd name="T2" fmla="*/ 380 w 381"/>
                <a:gd name="T3" fmla="*/ 0 h 219"/>
                <a:gd name="T4" fmla="*/ 381 w 381"/>
                <a:gd name="T5" fmla="*/ 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19">
                  <a:moveTo>
                    <a:pt x="0" y="219"/>
                  </a:moveTo>
                  <a:lnTo>
                    <a:pt x="380" y="0"/>
                  </a:lnTo>
                  <a:lnTo>
                    <a:pt x="381" y="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295" name="Freeform 647"/>
            <p:cNvSpPr>
              <a:spLocks/>
            </p:cNvSpPr>
            <p:nvPr/>
          </p:nvSpPr>
          <p:spPr bwMode="auto">
            <a:xfrm>
              <a:off x="1183" y="1923"/>
              <a:ext cx="76" cy="45"/>
            </a:xfrm>
            <a:custGeom>
              <a:avLst/>
              <a:gdLst>
                <a:gd name="T0" fmla="*/ 380 w 380"/>
                <a:gd name="T1" fmla="*/ 220 h 220"/>
                <a:gd name="T2" fmla="*/ 0 w 380"/>
                <a:gd name="T3" fmla="*/ 0 h 220"/>
                <a:gd name="T4" fmla="*/ 1 w 380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0" h="220">
                  <a:moveTo>
                    <a:pt x="380" y="22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296" name="Freeform 648"/>
            <p:cNvSpPr>
              <a:spLocks/>
            </p:cNvSpPr>
            <p:nvPr/>
          </p:nvSpPr>
          <p:spPr bwMode="auto">
            <a:xfrm>
              <a:off x="1259" y="1968"/>
              <a:ext cx="2" cy="76"/>
            </a:xfrm>
            <a:custGeom>
              <a:avLst/>
              <a:gdLst>
                <a:gd name="T0" fmla="*/ 0 w 1"/>
                <a:gd name="T1" fmla="*/ 0 h 379"/>
                <a:gd name="T2" fmla="*/ 0 w 1"/>
                <a:gd name="T3" fmla="*/ 379 h 379"/>
                <a:gd name="T4" fmla="*/ 1 w 1"/>
                <a:gd name="T5" fmla="*/ 379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79">
                  <a:moveTo>
                    <a:pt x="0" y="0"/>
                  </a:moveTo>
                  <a:lnTo>
                    <a:pt x="0" y="379"/>
                  </a:lnTo>
                  <a:lnTo>
                    <a:pt x="1" y="379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297" name="Freeform 649"/>
            <p:cNvSpPr>
              <a:spLocks/>
            </p:cNvSpPr>
            <p:nvPr/>
          </p:nvSpPr>
          <p:spPr bwMode="auto">
            <a:xfrm>
              <a:off x="1183" y="1923"/>
              <a:ext cx="2" cy="77"/>
            </a:xfrm>
            <a:custGeom>
              <a:avLst/>
              <a:gdLst>
                <a:gd name="T0" fmla="*/ 0 w 1"/>
                <a:gd name="T1" fmla="*/ 379 h 379"/>
                <a:gd name="T2" fmla="*/ 0 w 1"/>
                <a:gd name="T3" fmla="*/ 0 h 379"/>
                <a:gd name="T4" fmla="*/ 1 w 1"/>
                <a:gd name="T5" fmla="*/ 0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79">
                  <a:moveTo>
                    <a:pt x="0" y="379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298" name="Freeform 650"/>
            <p:cNvSpPr>
              <a:spLocks/>
            </p:cNvSpPr>
            <p:nvPr/>
          </p:nvSpPr>
          <p:spPr bwMode="auto">
            <a:xfrm>
              <a:off x="1183" y="2000"/>
              <a:ext cx="76" cy="44"/>
            </a:xfrm>
            <a:custGeom>
              <a:avLst/>
              <a:gdLst>
                <a:gd name="T0" fmla="*/ 380 w 380"/>
                <a:gd name="T1" fmla="*/ 220 h 220"/>
                <a:gd name="T2" fmla="*/ 0 w 380"/>
                <a:gd name="T3" fmla="*/ 0 h 220"/>
                <a:gd name="T4" fmla="*/ 1 w 380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0" h="220">
                  <a:moveTo>
                    <a:pt x="380" y="22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299" name="Freeform 651"/>
            <p:cNvSpPr>
              <a:spLocks/>
            </p:cNvSpPr>
            <p:nvPr/>
          </p:nvSpPr>
          <p:spPr bwMode="auto">
            <a:xfrm>
              <a:off x="1104" y="2044"/>
              <a:ext cx="155" cy="89"/>
            </a:xfrm>
            <a:custGeom>
              <a:avLst/>
              <a:gdLst>
                <a:gd name="T0" fmla="*/ 761 w 761"/>
                <a:gd name="T1" fmla="*/ 0 h 440"/>
                <a:gd name="T2" fmla="*/ 0 w 761"/>
                <a:gd name="T3" fmla="*/ 440 h 440"/>
                <a:gd name="T4" fmla="*/ 1 w 761"/>
                <a:gd name="T5" fmla="*/ 440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1" h="440">
                  <a:moveTo>
                    <a:pt x="761" y="0"/>
                  </a:moveTo>
                  <a:lnTo>
                    <a:pt x="0" y="440"/>
                  </a:lnTo>
                  <a:lnTo>
                    <a:pt x="1" y="44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300" name="Freeform 652"/>
            <p:cNvSpPr>
              <a:spLocks/>
            </p:cNvSpPr>
            <p:nvPr/>
          </p:nvSpPr>
          <p:spPr bwMode="auto">
            <a:xfrm>
              <a:off x="1094" y="2000"/>
              <a:ext cx="89" cy="50"/>
            </a:xfrm>
            <a:custGeom>
              <a:avLst/>
              <a:gdLst>
                <a:gd name="T0" fmla="*/ 0 w 435"/>
                <a:gd name="T1" fmla="*/ 251 h 251"/>
                <a:gd name="T2" fmla="*/ 434 w 435"/>
                <a:gd name="T3" fmla="*/ 0 h 251"/>
                <a:gd name="T4" fmla="*/ 435 w 435"/>
                <a:gd name="T5" fmla="*/ 0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35" h="251">
                  <a:moveTo>
                    <a:pt x="0" y="251"/>
                  </a:moveTo>
                  <a:lnTo>
                    <a:pt x="434" y="0"/>
                  </a:lnTo>
                  <a:lnTo>
                    <a:pt x="435" y="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301" name="Freeform 653"/>
            <p:cNvSpPr>
              <a:spLocks/>
            </p:cNvSpPr>
            <p:nvPr/>
          </p:nvSpPr>
          <p:spPr bwMode="auto">
            <a:xfrm>
              <a:off x="1104" y="2056"/>
              <a:ext cx="2" cy="77"/>
            </a:xfrm>
            <a:custGeom>
              <a:avLst/>
              <a:gdLst>
                <a:gd name="T0" fmla="*/ 0 w 1"/>
                <a:gd name="T1" fmla="*/ 379 h 379"/>
                <a:gd name="T2" fmla="*/ 0 w 1"/>
                <a:gd name="T3" fmla="*/ 0 h 379"/>
                <a:gd name="T4" fmla="*/ 1 w 1"/>
                <a:gd name="T5" fmla="*/ 0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79">
                  <a:moveTo>
                    <a:pt x="0" y="379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302" name="Freeform 654"/>
            <p:cNvSpPr>
              <a:spLocks/>
            </p:cNvSpPr>
            <p:nvPr/>
          </p:nvSpPr>
          <p:spPr bwMode="auto">
            <a:xfrm>
              <a:off x="1028" y="2012"/>
              <a:ext cx="76" cy="44"/>
            </a:xfrm>
            <a:custGeom>
              <a:avLst/>
              <a:gdLst>
                <a:gd name="T0" fmla="*/ 380 w 380"/>
                <a:gd name="T1" fmla="*/ 220 h 220"/>
                <a:gd name="T2" fmla="*/ 0 w 380"/>
                <a:gd name="T3" fmla="*/ 0 h 220"/>
                <a:gd name="T4" fmla="*/ 1 w 380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0" h="220">
                  <a:moveTo>
                    <a:pt x="380" y="22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303" name="Freeform 655"/>
            <p:cNvSpPr>
              <a:spLocks/>
            </p:cNvSpPr>
            <p:nvPr/>
          </p:nvSpPr>
          <p:spPr bwMode="auto">
            <a:xfrm>
              <a:off x="1028" y="2056"/>
              <a:ext cx="76" cy="45"/>
            </a:xfrm>
            <a:custGeom>
              <a:avLst/>
              <a:gdLst>
                <a:gd name="T0" fmla="*/ 380 w 380"/>
                <a:gd name="T1" fmla="*/ 0 h 220"/>
                <a:gd name="T2" fmla="*/ 0 w 380"/>
                <a:gd name="T3" fmla="*/ 220 h 220"/>
                <a:gd name="T4" fmla="*/ 1 w 380"/>
                <a:gd name="T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0" h="220">
                  <a:moveTo>
                    <a:pt x="380" y="0"/>
                  </a:moveTo>
                  <a:lnTo>
                    <a:pt x="0" y="220"/>
                  </a:lnTo>
                  <a:lnTo>
                    <a:pt x="1" y="22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304" name="Freeform 656"/>
            <p:cNvSpPr>
              <a:spLocks/>
            </p:cNvSpPr>
            <p:nvPr/>
          </p:nvSpPr>
          <p:spPr bwMode="auto">
            <a:xfrm>
              <a:off x="951" y="2056"/>
              <a:ext cx="77" cy="45"/>
            </a:xfrm>
            <a:custGeom>
              <a:avLst/>
              <a:gdLst>
                <a:gd name="T0" fmla="*/ 380 w 380"/>
                <a:gd name="T1" fmla="*/ 220 h 220"/>
                <a:gd name="T2" fmla="*/ 0 w 380"/>
                <a:gd name="T3" fmla="*/ 0 h 220"/>
                <a:gd name="T4" fmla="*/ 1 w 380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0" h="220">
                  <a:moveTo>
                    <a:pt x="380" y="22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305" name="Freeform 657"/>
            <p:cNvSpPr>
              <a:spLocks/>
            </p:cNvSpPr>
            <p:nvPr/>
          </p:nvSpPr>
          <p:spPr bwMode="auto">
            <a:xfrm>
              <a:off x="951" y="2012"/>
              <a:ext cx="77" cy="44"/>
            </a:xfrm>
            <a:custGeom>
              <a:avLst/>
              <a:gdLst>
                <a:gd name="T0" fmla="*/ 0 w 381"/>
                <a:gd name="T1" fmla="*/ 220 h 220"/>
                <a:gd name="T2" fmla="*/ 380 w 381"/>
                <a:gd name="T3" fmla="*/ 0 h 220"/>
                <a:gd name="T4" fmla="*/ 381 w 381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20">
                  <a:moveTo>
                    <a:pt x="0" y="220"/>
                  </a:moveTo>
                  <a:lnTo>
                    <a:pt x="380" y="0"/>
                  </a:lnTo>
                  <a:lnTo>
                    <a:pt x="381" y="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306" name="Freeform 658"/>
            <p:cNvSpPr>
              <a:spLocks/>
            </p:cNvSpPr>
            <p:nvPr/>
          </p:nvSpPr>
          <p:spPr bwMode="auto">
            <a:xfrm>
              <a:off x="1028" y="1764"/>
              <a:ext cx="155" cy="143"/>
            </a:xfrm>
            <a:custGeom>
              <a:avLst/>
              <a:gdLst>
                <a:gd name="T0" fmla="*/ 0 w 762"/>
                <a:gd name="T1" fmla="*/ 439 h 710"/>
                <a:gd name="T2" fmla="*/ 6 w 762"/>
                <a:gd name="T3" fmla="*/ 515 h 710"/>
                <a:gd name="T4" fmla="*/ 25 w 762"/>
                <a:gd name="T5" fmla="*/ 583 h 710"/>
                <a:gd name="T6" fmla="*/ 57 w 762"/>
                <a:gd name="T7" fmla="*/ 637 h 710"/>
                <a:gd name="T8" fmla="*/ 99 w 762"/>
                <a:gd name="T9" fmla="*/ 677 h 710"/>
                <a:gd name="T10" fmla="*/ 152 w 762"/>
                <a:gd name="T11" fmla="*/ 703 h 710"/>
                <a:gd name="T12" fmla="*/ 210 w 762"/>
                <a:gd name="T13" fmla="*/ 710 h 710"/>
                <a:gd name="T14" fmla="*/ 277 w 762"/>
                <a:gd name="T15" fmla="*/ 702 h 710"/>
                <a:gd name="T16" fmla="*/ 345 w 762"/>
                <a:gd name="T17" fmla="*/ 677 h 710"/>
                <a:gd name="T18" fmla="*/ 416 w 762"/>
                <a:gd name="T19" fmla="*/ 636 h 710"/>
                <a:gd name="T20" fmla="*/ 484 w 762"/>
                <a:gd name="T21" fmla="*/ 582 h 710"/>
                <a:gd name="T22" fmla="*/ 550 w 762"/>
                <a:gd name="T23" fmla="*/ 514 h 710"/>
                <a:gd name="T24" fmla="*/ 610 w 762"/>
                <a:gd name="T25" fmla="*/ 437 h 710"/>
                <a:gd name="T26" fmla="*/ 661 w 762"/>
                <a:gd name="T27" fmla="*/ 353 h 710"/>
                <a:gd name="T28" fmla="*/ 704 w 762"/>
                <a:gd name="T29" fmla="*/ 264 h 710"/>
                <a:gd name="T30" fmla="*/ 735 w 762"/>
                <a:gd name="T31" fmla="*/ 173 h 710"/>
                <a:gd name="T32" fmla="*/ 755 w 762"/>
                <a:gd name="T33" fmla="*/ 84 h 710"/>
                <a:gd name="T34" fmla="*/ 761 w 762"/>
                <a:gd name="T35" fmla="*/ 0 h 710"/>
                <a:gd name="T36" fmla="*/ 762 w 762"/>
                <a:gd name="T37" fmla="*/ 0 h 7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62" h="710">
                  <a:moveTo>
                    <a:pt x="0" y="439"/>
                  </a:moveTo>
                  <a:lnTo>
                    <a:pt x="6" y="515"/>
                  </a:lnTo>
                  <a:lnTo>
                    <a:pt x="25" y="583"/>
                  </a:lnTo>
                  <a:lnTo>
                    <a:pt x="57" y="637"/>
                  </a:lnTo>
                  <a:lnTo>
                    <a:pt x="99" y="677"/>
                  </a:lnTo>
                  <a:lnTo>
                    <a:pt x="152" y="703"/>
                  </a:lnTo>
                  <a:lnTo>
                    <a:pt x="210" y="710"/>
                  </a:lnTo>
                  <a:lnTo>
                    <a:pt x="277" y="702"/>
                  </a:lnTo>
                  <a:lnTo>
                    <a:pt x="345" y="677"/>
                  </a:lnTo>
                  <a:lnTo>
                    <a:pt x="416" y="636"/>
                  </a:lnTo>
                  <a:lnTo>
                    <a:pt x="484" y="582"/>
                  </a:lnTo>
                  <a:lnTo>
                    <a:pt x="550" y="514"/>
                  </a:lnTo>
                  <a:lnTo>
                    <a:pt x="610" y="437"/>
                  </a:lnTo>
                  <a:lnTo>
                    <a:pt x="661" y="353"/>
                  </a:lnTo>
                  <a:lnTo>
                    <a:pt x="704" y="264"/>
                  </a:lnTo>
                  <a:lnTo>
                    <a:pt x="735" y="173"/>
                  </a:lnTo>
                  <a:lnTo>
                    <a:pt x="755" y="84"/>
                  </a:lnTo>
                  <a:lnTo>
                    <a:pt x="761" y="0"/>
                  </a:lnTo>
                  <a:lnTo>
                    <a:pt x="762" y="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307" name="Freeform 659"/>
            <p:cNvSpPr>
              <a:spLocks/>
            </p:cNvSpPr>
            <p:nvPr/>
          </p:nvSpPr>
          <p:spPr bwMode="auto">
            <a:xfrm>
              <a:off x="875" y="1853"/>
              <a:ext cx="76" cy="44"/>
            </a:xfrm>
            <a:custGeom>
              <a:avLst/>
              <a:gdLst>
                <a:gd name="T0" fmla="*/ 381 w 381"/>
                <a:gd name="T1" fmla="*/ 220 h 220"/>
                <a:gd name="T2" fmla="*/ 0 w 381"/>
                <a:gd name="T3" fmla="*/ 0 h 220"/>
                <a:gd name="T4" fmla="*/ 1 w 381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20">
                  <a:moveTo>
                    <a:pt x="381" y="22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308" name="Freeform 660"/>
            <p:cNvSpPr>
              <a:spLocks/>
            </p:cNvSpPr>
            <p:nvPr/>
          </p:nvSpPr>
          <p:spPr bwMode="auto">
            <a:xfrm>
              <a:off x="951" y="1809"/>
              <a:ext cx="77" cy="44"/>
            </a:xfrm>
            <a:custGeom>
              <a:avLst/>
              <a:gdLst>
                <a:gd name="T0" fmla="*/ 380 w 380"/>
                <a:gd name="T1" fmla="*/ 220 h 220"/>
                <a:gd name="T2" fmla="*/ 0 w 380"/>
                <a:gd name="T3" fmla="*/ 0 h 220"/>
                <a:gd name="T4" fmla="*/ 1 w 380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0" h="220">
                  <a:moveTo>
                    <a:pt x="380" y="22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309" name="Freeform 661"/>
            <p:cNvSpPr>
              <a:spLocks/>
            </p:cNvSpPr>
            <p:nvPr/>
          </p:nvSpPr>
          <p:spPr bwMode="auto">
            <a:xfrm>
              <a:off x="951" y="1853"/>
              <a:ext cx="77" cy="44"/>
            </a:xfrm>
            <a:custGeom>
              <a:avLst/>
              <a:gdLst>
                <a:gd name="T0" fmla="*/ 380 w 380"/>
                <a:gd name="T1" fmla="*/ 0 h 220"/>
                <a:gd name="T2" fmla="*/ 0 w 380"/>
                <a:gd name="T3" fmla="*/ 220 h 220"/>
                <a:gd name="T4" fmla="*/ 1 w 380"/>
                <a:gd name="T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0" h="220">
                  <a:moveTo>
                    <a:pt x="380" y="0"/>
                  </a:moveTo>
                  <a:lnTo>
                    <a:pt x="0" y="220"/>
                  </a:lnTo>
                  <a:lnTo>
                    <a:pt x="1" y="22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310" name="Freeform 662"/>
            <p:cNvSpPr>
              <a:spLocks/>
            </p:cNvSpPr>
            <p:nvPr/>
          </p:nvSpPr>
          <p:spPr bwMode="auto">
            <a:xfrm>
              <a:off x="1104" y="1720"/>
              <a:ext cx="79" cy="44"/>
            </a:xfrm>
            <a:custGeom>
              <a:avLst/>
              <a:gdLst>
                <a:gd name="T0" fmla="*/ 381 w 381"/>
                <a:gd name="T1" fmla="*/ 220 h 220"/>
                <a:gd name="T2" fmla="*/ 0 w 381"/>
                <a:gd name="T3" fmla="*/ 0 h 220"/>
                <a:gd name="T4" fmla="*/ 1 w 381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20">
                  <a:moveTo>
                    <a:pt x="381" y="22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311" name="Freeform 663"/>
            <p:cNvSpPr>
              <a:spLocks/>
            </p:cNvSpPr>
            <p:nvPr/>
          </p:nvSpPr>
          <p:spPr bwMode="auto">
            <a:xfrm>
              <a:off x="1183" y="1720"/>
              <a:ext cx="76" cy="44"/>
            </a:xfrm>
            <a:custGeom>
              <a:avLst/>
              <a:gdLst>
                <a:gd name="T0" fmla="*/ 380 w 380"/>
                <a:gd name="T1" fmla="*/ 0 h 220"/>
                <a:gd name="T2" fmla="*/ 0 w 380"/>
                <a:gd name="T3" fmla="*/ 220 h 220"/>
                <a:gd name="T4" fmla="*/ 1 w 380"/>
                <a:gd name="T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0" h="220">
                  <a:moveTo>
                    <a:pt x="380" y="0"/>
                  </a:moveTo>
                  <a:lnTo>
                    <a:pt x="0" y="220"/>
                  </a:lnTo>
                  <a:lnTo>
                    <a:pt x="1" y="22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312" name="Freeform 664"/>
            <p:cNvSpPr>
              <a:spLocks/>
            </p:cNvSpPr>
            <p:nvPr/>
          </p:nvSpPr>
          <p:spPr bwMode="auto">
            <a:xfrm>
              <a:off x="875" y="1661"/>
              <a:ext cx="76" cy="45"/>
            </a:xfrm>
            <a:custGeom>
              <a:avLst/>
              <a:gdLst>
                <a:gd name="T0" fmla="*/ 0 w 382"/>
                <a:gd name="T1" fmla="*/ 0 h 220"/>
                <a:gd name="T2" fmla="*/ 381 w 382"/>
                <a:gd name="T3" fmla="*/ 220 h 220"/>
                <a:gd name="T4" fmla="*/ 382 w 382"/>
                <a:gd name="T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2" h="220">
                  <a:moveTo>
                    <a:pt x="0" y="0"/>
                  </a:moveTo>
                  <a:lnTo>
                    <a:pt x="381" y="220"/>
                  </a:lnTo>
                  <a:lnTo>
                    <a:pt x="382" y="22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313" name="Freeform 665"/>
            <p:cNvSpPr>
              <a:spLocks/>
            </p:cNvSpPr>
            <p:nvPr/>
          </p:nvSpPr>
          <p:spPr bwMode="auto">
            <a:xfrm>
              <a:off x="798" y="1809"/>
              <a:ext cx="77" cy="44"/>
            </a:xfrm>
            <a:custGeom>
              <a:avLst/>
              <a:gdLst>
                <a:gd name="T0" fmla="*/ 381 w 381"/>
                <a:gd name="T1" fmla="*/ 220 h 220"/>
                <a:gd name="T2" fmla="*/ 0 w 381"/>
                <a:gd name="T3" fmla="*/ 0 h 220"/>
                <a:gd name="T4" fmla="*/ 2 w 381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20">
                  <a:moveTo>
                    <a:pt x="381" y="220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314" name="Freeform 666"/>
            <p:cNvSpPr>
              <a:spLocks/>
            </p:cNvSpPr>
            <p:nvPr/>
          </p:nvSpPr>
          <p:spPr bwMode="auto">
            <a:xfrm>
              <a:off x="798" y="1661"/>
              <a:ext cx="77" cy="148"/>
            </a:xfrm>
            <a:custGeom>
              <a:avLst/>
              <a:gdLst>
                <a:gd name="T0" fmla="*/ 0 w 382"/>
                <a:gd name="T1" fmla="*/ 733 h 733"/>
                <a:gd name="T2" fmla="*/ 381 w 382"/>
                <a:gd name="T3" fmla="*/ 0 h 733"/>
                <a:gd name="T4" fmla="*/ 382 w 382"/>
                <a:gd name="T5" fmla="*/ 0 h 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2" h="733">
                  <a:moveTo>
                    <a:pt x="0" y="733"/>
                  </a:moveTo>
                  <a:lnTo>
                    <a:pt x="381" y="0"/>
                  </a:lnTo>
                  <a:lnTo>
                    <a:pt x="382" y="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315" name="Freeform 667"/>
            <p:cNvSpPr>
              <a:spLocks/>
            </p:cNvSpPr>
            <p:nvPr/>
          </p:nvSpPr>
          <p:spPr bwMode="auto">
            <a:xfrm>
              <a:off x="1104" y="1676"/>
              <a:ext cx="79" cy="44"/>
            </a:xfrm>
            <a:custGeom>
              <a:avLst/>
              <a:gdLst>
                <a:gd name="T0" fmla="*/ 0 w 382"/>
                <a:gd name="T1" fmla="*/ 220 h 220"/>
                <a:gd name="T2" fmla="*/ 381 w 382"/>
                <a:gd name="T3" fmla="*/ 0 h 220"/>
                <a:gd name="T4" fmla="*/ 382 w 382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2" h="220">
                  <a:moveTo>
                    <a:pt x="0" y="220"/>
                  </a:moveTo>
                  <a:lnTo>
                    <a:pt x="381" y="0"/>
                  </a:lnTo>
                  <a:lnTo>
                    <a:pt x="382" y="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316" name="Freeform 668"/>
            <p:cNvSpPr>
              <a:spLocks/>
            </p:cNvSpPr>
            <p:nvPr/>
          </p:nvSpPr>
          <p:spPr bwMode="auto">
            <a:xfrm>
              <a:off x="1028" y="1720"/>
              <a:ext cx="78" cy="133"/>
            </a:xfrm>
            <a:custGeom>
              <a:avLst/>
              <a:gdLst>
                <a:gd name="T0" fmla="*/ 0 w 381"/>
                <a:gd name="T1" fmla="*/ 659 h 659"/>
                <a:gd name="T2" fmla="*/ 75 w 381"/>
                <a:gd name="T3" fmla="*/ 608 h 659"/>
                <a:gd name="T4" fmla="*/ 145 w 381"/>
                <a:gd name="T5" fmla="*/ 542 h 659"/>
                <a:gd name="T6" fmla="*/ 212 w 381"/>
                <a:gd name="T7" fmla="*/ 463 h 659"/>
                <a:gd name="T8" fmla="*/ 269 w 381"/>
                <a:gd name="T9" fmla="*/ 374 h 659"/>
                <a:gd name="T10" fmla="*/ 316 w 381"/>
                <a:gd name="T11" fmla="*/ 281 h 659"/>
                <a:gd name="T12" fmla="*/ 352 w 381"/>
                <a:gd name="T13" fmla="*/ 185 h 659"/>
                <a:gd name="T14" fmla="*/ 373 w 381"/>
                <a:gd name="T15" fmla="*/ 89 h 659"/>
                <a:gd name="T16" fmla="*/ 380 w 381"/>
                <a:gd name="T17" fmla="*/ 0 h 659"/>
                <a:gd name="T18" fmla="*/ 381 w 381"/>
                <a:gd name="T19" fmla="*/ 0 h 6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1" h="659">
                  <a:moveTo>
                    <a:pt x="0" y="659"/>
                  </a:moveTo>
                  <a:lnTo>
                    <a:pt x="75" y="608"/>
                  </a:lnTo>
                  <a:lnTo>
                    <a:pt x="145" y="542"/>
                  </a:lnTo>
                  <a:lnTo>
                    <a:pt x="212" y="463"/>
                  </a:lnTo>
                  <a:lnTo>
                    <a:pt x="269" y="374"/>
                  </a:lnTo>
                  <a:lnTo>
                    <a:pt x="316" y="281"/>
                  </a:lnTo>
                  <a:lnTo>
                    <a:pt x="352" y="185"/>
                  </a:lnTo>
                  <a:lnTo>
                    <a:pt x="373" y="89"/>
                  </a:lnTo>
                  <a:lnTo>
                    <a:pt x="380" y="0"/>
                  </a:lnTo>
                  <a:lnTo>
                    <a:pt x="381" y="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317" name="Freeform 669"/>
            <p:cNvSpPr>
              <a:spLocks/>
            </p:cNvSpPr>
            <p:nvPr/>
          </p:nvSpPr>
          <p:spPr bwMode="auto">
            <a:xfrm>
              <a:off x="875" y="1809"/>
              <a:ext cx="76" cy="44"/>
            </a:xfrm>
            <a:custGeom>
              <a:avLst/>
              <a:gdLst>
                <a:gd name="T0" fmla="*/ 0 w 382"/>
                <a:gd name="T1" fmla="*/ 220 h 220"/>
                <a:gd name="T2" fmla="*/ 381 w 382"/>
                <a:gd name="T3" fmla="*/ 0 h 220"/>
                <a:gd name="T4" fmla="*/ 382 w 382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2" h="220">
                  <a:moveTo>
                    <a:pt x="0" y="220"/>
                  </a:moveTo>
                  <a:lnTo>
                    <a:pt x="381" y="0"/>
                  </a:lnTo>
                  <a:lnTo>
                    <a:pt x="382" y="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318" name="Freeform 670"/>
            <p:cNvSpPr>
              <a:spLocks/>
            </p:cNvSpPr>
            <p:nvPr/>
          </p:nvSpPr>
          <p:spPr bwMode="auto">
            <a:xfrm>
              <a:off x="875" y="1706"/>
              <a:ext cx="76" cy="147"/>
            </a:xfrm>
            <a:custGeom>
              <a:avLst/>
              <a:gdLst>
                <a:gd name="T0" fmla="*/ 381 w 381"/>
                <a:gd name="T1" fmla="*/ 0 h 733"/>
                <a:gd name="T2" fmla="*/ 0 w 381"/>
                <a:gd name="T3" fmla="*/ 733 h 733"/>
                <a:gd name="T4" fmla="*/ 1 w 381"/>
                <a:gd name="T5" fmla="*/ 733 h 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733">
                  <a:moveTo>
                    <a:pt x="381" y="0"/>
                  </a:moveTo>
                  <a:lnTo>
                    <a:pt x="0" y="733"/>
                  </a:lnTo>
                  <a:lnTo>
                    <a:pt x="1" y="733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319" name="Freeform 671"/>
            <p:cNvSpPr>
              <a:spLocks/>
            </p:cNvSpPr>
            <p:nvPr/>
          </p:nvSpPr>
          <p:spPr bwMode="auto">
            <a:xfrm>
              <a:off x="951" y="1617"/>
              <a:ext cx="155" cy="89"/>
            </a:xfrm>
            <a:custGeom>
              <a:avLst/>
              <a:gdLst>
                <a:gd name="T0" fmla="*/ 0 w 761"/>
                <a:gd name="T1" fmla="*/ 440 h 440"/>
                <a:gd name="T2" fmla="*/ 760 w 761"/>
                <a:gd name="T3" fmla="*/ 0 h 440"/>
                <a:gd name="T4" fmla="*/ 761 w 761"/>
                <a:gd name="T5" fmla="*/ 0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1" h="440">
                  <a:moveTo>
                    <a:pt x="0" y="440"/>
                  </a:moveTo>
                  <a:lnTo>
                    <a:pt x="760" y="0"/>
                  </a:lnTo>
                  <a:lnTo>
                    <a:pt x="761" y="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320" name="Freeform 672"/>
            <p:cNvSpPr>
              <a:spLocks/>
            </p:cNvSpPr>
            <p:nvPr/>
          </p:nvSpPr>
          <p:spPr bwMode="auto">
            <a:xfrm>
              <a:off x="1336" y="1923"/>
              <a:ext cx="2" cy="182"/>
            </a:xfrm>
            <a:custGeom>
              <a:avLst/>
              <a:gdLst>
                <a:gd name="T0" fmla="*/ 0 w 1"/>
                <a:gd name="T1" fmla="*/ 0 h 893"/>
                <a:gd name="T2" fmla="*/ 0 w 1"/>
                <a:gd name="T3" fmla="*/ 893 h 893"/>
                <a:gd name="T4" fmla="*/ 1 w 1"/>
                <a:gd name="T5" fmla="*/ 893 h 8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893">
                  <a:moveTo>
                    <a:pt x="0" y="0"/>
                  </a:moveTo>
                  <a:lnTo>
                    <a:pt x="0" y="893"/>
                  </a:lnTo>
                  <a:lnTo>
                    <a:pt x="1" y="893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321" name="Freeform 673"/>
            <p:cNvSpPr>
              <a:spLocks/>
            </p:cNvSpPr>
            <p:nvPr/>
          </p:nvSpPr>
          <p:spPr bwMode="auto">
            <a:xfrm>
              <a:off x="1259" y="1881"/>
              <a:ext cx="77" cy="42"/>
            </a:xfrm>
            <a:custGeom>
              <a:avLst/>
              <a:gdLst>
                <a:gd name="T0" fmla="*/ 0 w 382"/>
                <a:gd name="T1" fmla="*/ 0 h 219"/>
                <a:gd name="T2" fmla="*/ 381 w 382"/>
                <a:gd name="T3" fmla="*/ 219 h 219"/>
                <a:gd name="T4" fmla="*/ 382 w 382"/>
                <a:gd name="T5" fmla="*/ 219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2" h="219">
                  <a:moveTo>
                    <a:pt x="0" y="0"/>
                  </a:moveTo>
                  <a:lnTo>
                    <a:pt x="381" y="219"/>
                  </a:lnTo>
                  <a:lnTo>
                    <a:pt x="382" y="219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322" name="Freeform 674"/>
            <p:cNvSpPr>
              <a:spLocks/>
            </p:cNvSpPr>
            <p:nvPr/>
          </p:nvSpPr>
          <p:spPr bwMode="auto">
            <a:xfrm>
              <a:off x="1259" y="1720"/>
              <a:ext cx="2" cy="161"/>
            </a:xfrm>
            <a:custGeom>
              <a:avLst/>
              <a:gdLst>
                <a:gd name="T0" fmla="*/ 0 w 1"/>
                <a:gd name="T1" fmla="*/ 0 h 793"/>
                <a:gd name="T2" fmla="*/ 0 w 1"/>
                <a:gd name="T3" fmla="*/ 793 h 793"/>
                <a:gd name="T4" fmla="*/ 1 w 1"/>
                <a:gd name="T5" fmla="*/ 793 h 7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793">
                  <a:moveTo>
                    <a:pt x="0" y="0"/>
                  </a:moveTo>
                  <a:lnTo>
                    <a:pt x="0" y="793"/>
                  </a:lnTo>
                  <a:lnTo>
                    <a:pt x="1" y="793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323" name="Freeform 675"/>
            <p:cNvSpPr>
              <a:spLocks/>
            </p:cNvSpPr>
            <p:nvPr/>
          </p:nvSpPr>
          <p:spPr bwMode="auto">
            <a:xfrm>
              <a:off x="1183" y="1676"/>
              <a:ext cx="76" cy="44"/>
            </a:xfrm>
            <a:custGeom>
              <a:avLst/>
              <a:gdLst>
                <a:gd name="T0" fmla="*/ 0 w 381"/>
                <a:gd name="T1" fmla="*/ 0 h 220"/>
                <a:gd name="T2" fmla="*/ 380 w 381"/>
                <a:gd name="T3" fmla="*/ 220 h 220"/>
                <a:gd name="T4" fmla="*/ 381 w 381"/>
                <a:gd name="T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20">
                  <a:moveTo>
                    <a:pt x="0" y="0"/>
                  </a:moveTo>
                  <a:lnTo>
                    <a:pt x="380" y="220"/>
                  </a:lnTo>
                  <a:lnTo>
                    <a:pt x="381" y="22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324" name="Freeform 676"/>
            <p:cNvSpPr>
              <a:spLocks/>
            </p:cNvSpPr>
            <p:nvPr/>
          </p:nvSpPr>
          <p:spPr bwMode="auto">
            <a:xfrm>
              <a:off x="1104" y="1617"/>
              <a:ext cx="79" cy="59"/>
            </a:xfrm>
            <a:custGeom>
              <a:avLst/>
              <a:gdLst>
                <a:gd name="T0" fmla="*/ 381 w 381"/>
                <a:gd name="T1" fmla="*/ 294 h 294"/>
                <a:gd name="T2" fmla="*/ 0 w 381"/>
                <a:gd name="T3" fmla="*/ 0 h 294"/>
                <a:gd name="T4" fmla="*/ 1 w 381"/>
                <a:gd name="T5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94">
                  <a:moveTo>
                    <a:pt x="381" y="294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325" name="Freeform 677"/>
            <p:cNvSpPr>
              <a:spLocks/>
            </p:cNvSpPr>
            <p:nvPr/>
          </p:nvSpPr>
          <p:spPr bwMode="auto">
            <a:xfrm>
              <a:off x="1028" y="1573"/>
              <a:ext cx="76" cy="44"/>
            </a:xfrm>
            <a:custGeom>
              <a:avLst/>
              <a:gdLst>
                <a:gd name="T0" fmla="*/ 380 w 380"/>
                <a:gd name="T1" fmla="*/ 219 h 219"/>
                <a:gd name="T2" fmla="*/ 0 w 380"/>
                <a:gd name="T3" fmla="*/ 0 h 219"/>
                <a:gd name="T4" fmla="*/ 1 w 380"/>
                <a:gd name="T5" fmla="*/ 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0" h="219">
                  <a:moveTo>
                    <a:pt x="380" y="219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84607" name="Group 959"/>
          <p:cNvGrpSpPr>
            <a:grpSpLocks/>
          </p:cNvGrpSpPr>
          <p:nvPr/>
        </p:nvGrpSpPr>
        <p:grpSpPr bwMode="auto">
          <a:xfrm>
            <a:off x="3708400" y="2189163"/>
            <a:ext cx="2305050" cy="1468437"/>
            <a:chOff x="2472" y="1671"/>
            <a:chExt cx="1407" cy="897"/>
          </a:xfrm>
        </p:grpSpPr>
        <p:sp>
          <p:nvSpPr>
            <p:cNvPr id="284608" name="Freeform 960"/>
            <p:cNvSpPr>
              <a:spLocks/>
            </p:cNvSpPr>
            <p:nvPr/>
          </p:nvSpPr>
          <p:spPr bwMode="auto">
            <a:xfrm>
              <a:off x="2762" y="2344"/>
              <a:ext cx="390" cy="224"/>
            </a:xfrm>
            <a:custGeom>
              <a:avLst/>
              <a:gdLst>
                <a:gd name="T0" fmla="*/ 1523 w 1523"/>
                <a:gd name="T1" fmla="*/ 0 h 879"/>
                <a:gd name="T2" fmla="*/ 0 w 1523"/>
                <a:gd name="T3" fmla="*/ 879 h 879"/>
                <a:gd name="T4" fmla="*/ 1 w 1523"/>
                <a:gd name="T5" fmla="*/ 879 h 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23" h="879">
                  <a:moveTo>
                    <a:pt x="1523" y="0"/>
                  </a:moveTo>
                  <a:lnTo>
                    <a:pt x="0" y="879"/>
                  </a:lnTo>
                  <a:lnTo>
                    <a:pt x="1" y="879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609" name="Freeform 961"/>
            <p:cNvSpPr>
              <a:spLocks/>
            </p:cNvSpPr>
            <p:nvPr/>
          </p:nvSpPr>
          <p:spPr bwMode="auto">
            <a:xfrm>
              <a:off x="3054" y="2114"/>
              <a:ext cx="98" cy="57"/>
            </a:xfrm>
            <a:custGeom>
              <a:avLst/>
              <a:gdLst>
                <a:gd name="T0" fmla="*/ 382 w 382"/>
                <a:gd name="T1" fmla="*/ 0 h 220"/>
                <a:gd name="T2" fmla="*/ 0 w 382"/>
                <a:gd name="T3" fmla="*/ 220 h 220"/>
                <a:gd name="T4" fmla="*/ 1 w 382"/>
                <a:gd name="T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2" h="220">
                  <a:moveTo>
                    <a:pt x="382" y="0"/>
                  </a:moveTo>
                  <a:lnTo>
                    <a:pt x="0" y="220"/>
                  </a:lnTo>
                  <a:lnTo>
                    <a:pt x="1" y="22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610" name="Freeform 962"/>
            <p:cNvSpPr>
              <a:spLocks/>
            </p:cNvSpPr>
            <p:nvPr/>
          </p:nvSpPr>
          <p:spPr bwMode="auto">
            <a:xfrm>
              <a:off x="2958" y="2061"/>
              <a:ext cx="96" cy="53"/>
            </a:xfrm>
            <a:custGeom>
              <a:avLst/>
              <a:gdLst>
                <a:gd name="T0" fmla="*/ 0 w 381"/>
                <a:gd name="T1" fmla="*/ 219 h 219"/>
                <a:gd name="T2" fmla="*/ 380 w 381"/>
                <a:gd name="T3" fmla="*/ 0 h 219"/>
                <a:gd name="T4" fmla="*/ 381 w 381"/>
                <a:gd name="T5" fmla="*/ 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19">
                  <a:moveTo>
                    <a:pt x="0" y="219"/>
                  </a:moveTo>
                  <a:lnTo>
                    <a:pt x="380" y="0"/>
                  </a:lnTo>
                  <a:lnTo>
                    <a:pt x="381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611" name="Freeform 963"/>
            <p:cNvSpPr>
              <a:spLocks/>
            </p:cNvSpPr>
            <p:nvPr/>
          </p:nvSpPr>
          <p:spPr bwMode="auto">
            <a:xfrm>
              <a:off x="2958" y="2114"/>
              <a:ext cx="96" cy="57"/>
            </a:xfrm>
            <a:custGeom>
              <a:avLst/>
              <a:gdLst>
                <a:gd name="T0" fmla="*/ 380 w 380"/>
                <a:gd name="T1" fmla="*/ 220 h 220"/>
                <a:gd name="T2" fmla="*/ 0 w 380"/>
                <a:gd name="T3" fmla="*/ 0 h 220"/>
                <a:gd name="T4" fmla="*/ 1 w 380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0" h="220">
                  <a:moveTo>
                    <a:pt x="380" y="22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612" name="Freeform 964"/>
            <p:cNvSpPr>
              <a:spLocks/>
            </p:cNvSpPr>
            <p:nvPr/>
          </p:nvSpPr>
          <p:spPr bwMode="auto">
            <a:xfrm>
              <a:off x="3054" y="2171"/>
              <a:ext cx="3" cy="96"/>
            </a:xfrm>
            <a:custGeom>
              <a:avLst/>
              <a:gdLst>
                <a:gd name="T0" fmla="*/ 0 w 1"/>
                <a:gd name="T1" fmla="*/ 0 h 379"/>
                <a:gd name="T2" fmla="*/ 0 w 1"/>
                <a:gd name="T3" fmla="*/ 379 h 379"/>
                <a:gd name="T4" fmla="*/ 1 w 1"/>
                <a:gd name="T5" fmla="*/ 379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79">
                  <a:moveTo>
                    <a:pt x="0" y="0"/>
                  </a:moveTo>
                  <a:lnTo>
                    <a:pt x="0" y="379"/>
                  </a:lnTo>
                  <a:lnTo>
                    <a:pt x="1" y="379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613" name="Freeform 965"/>
            <p:cNvSpPr>
              <a:spLocks/>
            </p:cNvSpPr>
            <p:nvPr/>
          </p:nvSpPr>
          <p:spPr bwMode="auto">
            <a:xfrm>
              <a:off x="2958" y="2114"/>
              <a:ext cx="3" cy="97"/>
            </a:xfrm>
            <a:custGeom>
              <a:avLst/>
              <a:gdLst>
                <a:gd name="T0" fmla="*/ 0 w 1"/>
                <a:gd name="T1" fmla="*/ 379 h 379"/>
                <a:gd name="T2" fmla="*/ 0 w 1"/>
                <a:gd name="T3" fmla="*/ 0 h 379"/>
                <a:gd name="T4" fmla="*/ 1 w 1"/>
                <a:gd name="T5" fmla="*/ 0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79">
                  <a:moveTo>
                    <a:pt x="0" y="379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614" name="Freeform 966"/>
            <p:cNvSpPr>
              <a:spLocks/>
            </p:cNvSpPr>
            <p:nvPr/>
          </p:nvSpPr>
          <p:spPr bwMode="auto">
            <a:xfrm>
              <a:off x="2958" y="2211"/>
              <a:ext cx="96" cy="56"/>
            </a:xfrm>
            <a:custGeom>
              <a:avLst/>
              <a:gdLst>
                <a:gd name="T0" fmla="*/ 380 w 380"/>
                <a:gd name="T1" fmla="*/ 220 h 220"/>
                <a:gd name="T2" fmla="*/ 0 w 380"/>
                <a:gd name="T3" fmla="*/ 0 h 220"/>
                <a:gd name="T4" fmla="*/ 1 w 380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0" h="220">
                  <a:moveTo>
                    <a:pt x="380" y="22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615" name="Freeform 967"/>
            <p:cNvSpPr>
              <a:spLocks/>
            </p:cNvSpPr>
            <p:nvPr/>
          </p:nvSpPr>
          <p:spPr bwMode="auto">
            <a:xfrm>
              <a:off x="2858" y="2267"/>
              <a:ext cx="196" cy="112"/>
            </a:xfrm>
            <a:custGeom>
              <a:avLst/>
              <a:gdLst>
                <a:gd name="T0" fmla="*/ 761 w 761"/>
                <a:gd name="T1" fmla="*/ 0 h 440"/>
                <a:gd name="T2" fmla="*/ 0 w 761"/>
                <a:gd name="T3" fmla="*/ 440 h 440"/>
                <a:gd name="T4" fmla="*/ 1 w 761"/>
                <a:gd name="T5" fmla="*/ 440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1" h="440">
                  <a:moveTo>
                    <a:pt x="761" y="0"/>
                  </a:moveTo>
                  <a:lnTo>
                    <a:pt x="0" y="440"/>
                  </a:lnTo>
                  <a:lnTo>
                    <a:pt x="1" y="44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616" name="Freeform 968"/>
            <p:cNvSpPr>
              <a:spLocks/>
            </p:cNvSpPr>
            <p:nvPr/>
          </p:nvSpPr>
          <p:spPr bwMode="auto">
            <a:xfrm>
              <a:off x="2846" y="2211"/>
              <a:ext cx="112" cy="63"/>
            </a:xfrm>
            <a:custGeom>
              <a:avLst/>
              <a:gdLst>
                <a:gd name="T0" fmla="*/ 0 w 434"/>
                <a:gd name="T1" fmla="*/ 251 h 251"/>
                <a:gd name="T2" fmla="*/ 433 w 434"/>
                <a:gd name="T3" fmla="*/ 0 h 251"/>
                <a:gd name="T4" fmla="*/ 434 w 434"/>
                <a:gd name="T5" fmla="*/ 0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34" h="251">
                  <a:moveTo>
                    <a:pt x="0" y="251"/>
                  </a:moveTo>
                  <a:lnTo>
                    <a:pt x="433" y="0"/>
                  </a:lnTo>
                  <a:lnTo>
                    <a:pt x="434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617" name="Freeform 969"/>
            <p:cNvSpPr>
              <a:spLocks/>
            </p:cNvSpPr>
            <p:nvPr/>
          </p:nvSpPr>
          <p:spPr bwMode="auto">
            <a:xfrm>
              <a:off x="2858" y="2282"/>
              <a:ext cx="3" cy="97"/>
            </a:xfrm>
            <a:custGeom>
              <a:avLst/>
              <a:gdLst>
                <a:gd name="T0" fmla="*/ 0 w 1"/>
                <a:gd name="T1" fmla="*/ 379 h 379"/>
                <a:gd name="T2" fmla="*/ 0 w 1"/>
                <a:gd name="T3" fmla="*/ 0 h 379"/>
                <a:gd name="T4" fmla="*/ 1 w 1"/>
                <a:gd name="T5" fmla="*/ 0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79">
                  <a:moveTo>
                    <a:pt x="0" y="379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618" name="Freeform 970"/>
            <p:cNvSpPr>
              <a:spLocks/>
            </p:cNvSpPr>
            <p:nvPr/>
          </p:nvSpPr>
          <p:spPr bwMode="auto">
            <a:xfrm>
              <a:off x="2762" y="2226"/>
              <a:ext cx="96" cy="56"/>
            </a:xfrm>
            <a:custGeom>
              <a:avLst/>
              <a:gdLst>
                <a:gd name="T0" fmla="*/ 380 w 380"/>
                <a:gd name="T1" fmla="*/ 220 h 220"/>
                <a:gd name="T2" fmla="*/ 0 w 380"/>
                <a:gd name="T3" fmla="*/ 0 h 220"/>
                <a:gd name="T4" fmla="*/ 1 w 380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0" h="220">
                  <a:moveTo>
                    <a:pt x="380" y="22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619" name="Freeform 971"/>
            <p:cNvSpPr>
              <a:spLocks/>
            </p:cNvSpPr>
            <p:nvPr/>
          </p:nvSpPr>
          <p:spPr bwMode="auto">
            <a:xfrm>
              <a:off x="2762" y="2282"/>
              <a:ext cx="96" cy="57"/>
            </a:xfrm>
            <a:custGeom>
              <a:avLst/>
              <a:gdLst>
                <a:gd name="T0" fmla="*/ 380 w 380"/>
                <a:gd name="T1" fmla="*/ 0 h 220"/>
                <a:gd name="T2" fmla="*/ 0 w 380"/>
                <a:gd name="T3" fmla="*/ 220 h 220"/>
                <a:gd name="T4" fmla="*/ 1 w 380"/>
                <a:gd name="T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0" h="220">
                  <a:moveTo>
                    <a:pt x="380" y="0"/>
                  </a:moveTo>
                  <a:lnTo>
                    <a:pt x="0" y="220"/>
                  </a:lnTo>
                  <a:lnTo>
                    <a:pt x="1" y="22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620" name="Freeform 972"/>
            <p:cNvSpPr>
              <a:spLocks/>
            </p:cNvSpPr>
            <p:nvPr/>
          </p:nvSpPr>
          <p:spPr bwMode="auto">
            <a:xfrm>
              <a:off x="2665" y="2226"/>
              <a:ext cx="100" cy="56"/>
            </a:xfrm>
            <a:custGeom>
              <a:avLst/>
              <a:gdLst>
                <a:gd name="T0" fmla="*/ 0 w 381"/>
                <a:gd name="T1" fmla="*/ 220 h 220"/>
                <a:gd name="T2" fmla="*/ 380 w 381"/>
                <a:gd name="T3" fmla="*/ 0 h 220"/>
                <a:gd name="T4" fmla="*/ 381 w 381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20">
                  <a:moveTo>
                    <a:pt x="0" y="220"/>
                  </a:moveTo>
                  <a:lnTo>
                    <a:pt x="380" y="0"/>
                  </a:lnTo>
                  <a:lnTo>
                    <a:pt x="381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621" name="Freeform 973"/>
            <p:cNvSpPr>
              <a:spLocks/>
            </p:cNvSpPr>
            <p:nvPr/>
          </p:nvSpPr>
          <p:spPr bwMode="auto">
            <a:xfrm>
              <a:off x="2762" y="1913"/>
              <a:ext cx="196" cy="181"/>
            </a:xfrm>
            <a:custGeom>
              <a:avLst/>
              <a:gdLst>
                <a:gd name="T0" fmla="*/ 0 w 762"/>
                <a:gd name="T1" fmla="*/ 439 h 710"/>
                <a:gd name="T2" fmla="*/ 6 w 762"/>
                <a:gd name="T3" fmla="*/ 515 h 710"/>
                <a:gd name="T4" fmla="*/ 25 w 762"/>
                <a:gd name="T5" fmla="*/ 583 h 710"/>
                <a:gd name="T6" fmla="*/ 57 w 762"/>
                <a:gd name="T7" fmla="*/ 637 h 710"/>
                <a:gd name="T8" fmla="*/ 99 w 762"/>
                <a:gd name="T9" fmla="*/ 677 h 710"/>
                <a:gd name="T10" fmla="*/ 152 w 762"/>
                <a:gd name="T11" fmla="*/ 703 h 710"/>
                <a:gd name="T12" fmla="*/ 211 w 762"/>
                <a:gd name="T13" fmla="*/ 710 h 710"/>
                <a:gd name="T14" fmla="*/ 276 w 762"/>
                <a:gd name="T15" fmla="*/ 702 h 710"/>
                <a:gd name="T16" fmla="*/ 345 w 762"/>
                <a:gd name="T17" fmla="*/ 677 h 710"/>
                <a:gd name="T18" fmla="*/ 416 w 762"/>
                <a:gd name="T19" fmla="*/ 636 h 710"/>
                <a:gd name="T20" fmla="*/ 484 w 762"/>
                <a:gd name="T21" fmla="*/ 582 h 710"/>
                <a:gd name="T22" fmla="*/ 550 w 762"/>
                <a:gd name="T23" fmla="*/ 514 h 710"/>
                <a:gd name="T24" fmla="*/ 610 w 762"/>
                <a:gd name="T25" fmla="*/ 437 h 710"/>
                <a:gd name="T26" fmla="*/ 661 w 762"/>
                <a:gd name="T27" fmla="*/ 353 h 710"/>
                <a:gd name="T28" fmla="*/ 704 w 762"/>
                <a:gd name="T29" fmla="*/ 264 h 710"/>
                <a:gd name="T30" fmla="*/ 735 w 762"/>
                <a:gd name="T31" fmla="*/ 173 h 710"/>
                <a:gd name="T32" fmla="*/ 755 w 762"/>
                <a:gd name="T33" fmla="*/ 84 h 710"/>
                <a:gd name="T34" fmla="*/ 761 w 762"/>
                <a:gd name="T35" fmla="*/ 0 h 710"/>
                <a:gd name="T36" fmla="*/ 762 w 762"/>
                <a:gd name="T37" fmla="*/ 0 h 7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62" h="710">
                  <a:moveTo>
                    <a:pt x="0" y="439"/>
                  </a:moveTo>
                  <a:lnTo>
                    <a:pt x="6" y="515"/>
                  </a:lnTo>
                  <a:lnTo>
                    <a:pt x="25" y="583"/>
                  </a:lnTo>
                  <a:lnTo>
                    <a:pt x="57" y="637"/>
                  </a:lnTo>
                  <a:lnTo>
                    <a:pt x="99" y="677"/>
                  </a:lnTo>
                  <a:lnTo>
                    <a:pt x="152" y="703"/>
                  </a:lnTo>
                  <a:lnTo>
                    <a:pt x="211" y="710"/>
                  </a:lnTo>
                  <a:lnTo>
                    <a:pt x="276" y="702"/>
                  </a:lnTo>
                  <a:lnTo>
                    <a:pt x="345" y="677"/>
                  </a:lnTo>
                  <a:lnTo>
                    <a:pt x="416" y="636"/>
                  </a:lnTo>
                  <a:lnTo>
                    <a:pt x="484" y="582"/>
                  </a:lnTo>
                  <a:lnTo>
                    <a:pt x="550" y="514"/>
                  </a:lnTo>
                  <a:lnTo>
                    <a:pt x="610" y="437"/>
                  </a:lnTo>
                  <a:lnTo>
                    <a:pt x="661" y="353"/>
                  </a:lnTo>
                  <a:lnTo>
                    <a:pt x="704" y="264"/>
                  </a:lnTo>
                  <a:lnTo>
                    <a:pt x="735" y="173"/>
                  </a:lnTo>
                  <a:lnTo>
                    <a:pt x="755" y="84"/>
                  </a:lnTo>
                  <a:lnTo>
                    <a:pt x="761" y="0"/>
                  </a:lnTo>
                  <a:lnTo>
                    <a:pt x="762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622" name="Freeform 974"/>
            <p:cNvSpPr>
              <a:spLocks/>
            </p:cNvSpPr>
            <p:nvPr/>
          </p:nvSpPr>
          <p:spPr bwMode="auto">
            <a:xfrm>
              <a:off x="2665" y="1970"/>
              <a:ext cx="97" cy="55"/>
            </a:xfrm>
            <a:custGeom>
              <a:avLst/>
              <a:gdLst>
                <a:gd name="T0" fmla="*/ 380 w 380"/>
                <a:gd name="T1" fmla="*/ 220 h 220"/>
                <a:gd name="T2" fmla="*/ 0 w 380"/>
                <a:gd name="T3" fmla="*/ 0 h 220"/>
                <a:gd name="T4" fmla="*/ 1 w 380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0" h="220">
                  <a:moveTo>
                    <a:pt x="380" y="22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623" name="Freeform 975"/>
            <p:cNvSpPr>
              <a:spLocks/>
            </p:cNvSpPr>
            <p:nvPr/>
          </p:nvSpPr>
          <p:spPr bwMode="auto">
            <a:xfrm>
              <a:off x="2665" y="2025"/>
              <a:ext cx="97" cy="56"/>
            </a:xfrm>
            <a:custGeom>
              <a:avLst/>
              <a:gdLst>
                <a:gd name="T0" fmla="*/ 380 w 380"/>
                <a:gd name="T1" fmla="*/ 0 h 220"/>
                <a:gd name="T2" fmla="*/ 0 w 380"/>
                <a:gd name="T3" fmla="*/ 220 h 220"/>
                <a:gd name="T4" fmla="*/ 1 w 380"/>
                <a:gd name="T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0" h="220">
                  <a:moveTo>
                    <a:pt x="380" y="0"/>
                  </a:moveTo>
                  <a:lnTo>
                    <a:pt x="0" y="220"/>
                  </a:lnTo>
                  <a:lnTo>
                    <a:pt x="1" y="22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624" name="Freeform 976"/>
            <p:cNvSpPr>
              <a:spLocks/>
            </p:cNvSpPr>
            <p:nvPr/>
          </p:nvSpPr>
          <p:spPr bwMode="auto">
            <a:xfrm>
              <a:off x="2858" y="1857"/>
              <a:ext cx="100" cy="56"/>
            </a:xfrm>
            <a:custGeom>
              <a:avLst/>
              <a:gdLst>
                <a:gd name="T0" fmla="*/ 381 w 381"/>
                <a:gd name="T1" fmla="*/ 220 h 220"/>
                <a:gd name="T2" fmla="*/ 0 w 381"/>
                <a:gd name="T3" fmla="*/ 0 h 220"/>
                <a:gd name="T4" fmla="*/ 1 w 381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20">
                  <a:moveTo>
                    <a:pt x="381" y="22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625" name="Freeform 977"/>
            <p:cNvSpPr>
              <a:spLocks/>
            </p:cNvSpPr>
            <p:nvPr/>
          </p:nvSpPr>
          <p:spPr bwMode="auto">
            <a:xfrm>
              <a:off x="2958" y="1857"/>
              <a:ext cx="96" cy="56"/>
            </a:xfrm>
            <a:custGeom>
              <a:avLst/>
              <a:gdLst>
                <a:gd name="T0" fmla="*/ 380 w 380"/>
                <a:gd name="T1" fmla="*/ 0 h 220"/>
                <a:gd name="T2" fmla="*/ 0 w 380"/>
                <a:gd name="T3" fmla="*/ 220 h 220"/>
                <a:gd name="T4" fmla="*/ 1 w 380"/>
                <a:gd name="T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0" h="220">
                  <a:moveTo>
                    <a:pt x="380" y="0"/>
                  </a:moveTo>
                  <a:lnTo>
                    <a:pt x="0" y="220"/>
                  </a:lnTo>
                  <a:lnTo>
                    <a:pt x="1" y="22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626" name="Freeform 978"/>
            <p:cNvSpPr>
              <a:spLocks/>
            </p:cNvSpPr>
            <p:nvPr/>
          </p:nvSpPr>
          <p:spPr bwMode="auto">
            <a:xfrm>
              <a:off x="2569" y="1782"/>
              <a:ext cx="96" cy="57"/>
            </a:xfrm>
            <a:custGeom>
              <a:avLst/>
              <a:gdLst>
                <a:gd name="T0" fmla="*/ 0 w 382"/>
                <a:gd name="T1" fmla="*/ 0 h 220"/>
                <a:gd name="T2" fmla="*/ 381 w 382"/>
                <a:gd name="T3" fmla="*/ 220 h 220"/>
                <a:gd name="T4" fmla="*/ 382 w 382"/>
                <a:gd name="T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2" h="220">
                  <a:moveTo>
                    <a:pt x="0" y="0"/>
                  </a:moveTo>
                  <a:lnTo>
                    <a:pt x="381" y="220"/>
                  </a:lnTo>
                  <a:lnTo>
                    <a:pt x="382" y="22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627" name="Freeform 979"/>
            <p:cNvSpPr>
              <a:spLocks/>
            </p:cNvSpPr>
            <p:nvPr/>
          </p:nvSpPr>
          <p:spPr bwMode="auto">
            <a:xfrm>
              <a:off x="2858" y="1801"/>
              <a:ext cx="100" cy="56"/>
            </a:xfrm>
            <a:custGeom>
              <a:avLst/>
              <a:gdLst>
                <a:gd name="T0" fmla="*/ 0 w 382"/>
                <a:gd name="T1" fmla="*/ 220 h 220"/>
                <a:gd name="T2" fmla="*/ 381 w 382"/>
                <a:gd name="T3" fmla="*/ 0 h 220"/>
                <a:gd name="T4" fmla="*/ 382 w 382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2" h="220">
                  <a:moveTo>
                    <a:pt x="0" y="220"/>
                  </a:moveTo>
                  <a:lnTo>
                    <a:pt x="381" y="0"/>
                  </a:lnTo>
                  <a:lnTo>
                    <a:pt x="382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628" name="Freeform 980"/>
            <p:cNvSpPr>
              <a:spLocks/>
            </p:cNvSpPr>
            <p:nvPr/>
          </p:nvSpPr>
          <p:spPr bwMode="auto">
            <a:xfrm>
              <a:off x="2762" y="1857"/>
              <a:ext cx="99" cy="168"/>
            </a:xfrm>
            <a:custGeom>
              <a:avLst/>
              <a:gdLst>
                <a:gd name="T0" fmla="*/ 0 w 381"/>
                <a:gd name="T1" fmla="*/ 659 h 659"/>
                <a:gd name="T2" fmla="*/ 74 w 381"/>
                <a:gd name="T3" fmla="*/ 608 h 659"/>
                <a:gd name="T4" fmla="*/ 145 w 381"/>
                <a:gd name="T5" fmla="*/ 542 h 659"/>
                <a:gd name="T6" fmla="*/ 212 w 381"/>
                <a:gd name="T7" fmla="*/ 463 h 659"/>
                <a:gd name="T8" fmla="*/ 270 w 381"/>
                <a:gd name="T9" fmla="*/ 374 h 659"/>
                <a:gd name="T10" fmla="*/ 316 w 381"/>
                <a:gd name="T11" fmla="*/ 281 h 659"/>
                <a:gd name="T12" fmla="*/ 352 w 381"/>
                <a:gd name="T13" fmla="*/ 185 h 659"/>
                <a:gd name="T14" fmla="*/ 373 w 381"/>
                <a:gd name="T15" fmla="*/ 89 h 659"/>
                <a:gd name="T16" fmla="*/ 380 w 381"/>
                <a:gd name="T17" fmla="*/ 0 h 659"/>
                <a:gd name="T18" fmla="*/ 381 w 381"/>
                <a:gd name="T19" fmla="*/ 0 h 6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1" h="659">
                  <a:moveTo>
                    <a:pt x="0" y="659"/>
                  </a:moveTo>
                  <a:lnTo>
                    <a:pt x="74" y="608"/>
                  </a:lnTo>
                  <a:lnTo>
                    <a:pt x="145" y="542"/>
                  </a:lnTo>
                  <a:lnTo>
                    <a:pt x="212" y="463"/>
                  </a:lnTo>
                  <a:lnTo>
                    <a:pt x="270" y="374"/>
                  </a:lnTo>
                  <a:lnTo>
                    <a:pt x="316" y="281"/>
                  </a:lnTo>
                  <a:lnTo>
                    <a:pt x="352" y="185"/>
                  </a:lnTo>
                  <a:lnTo>
                    <a:pt x="373" y="89"/>
                  </a:lnTo>
                  <a:lnTo>
                    <a:pt x="380" y="0"/>
                  </a:lnTo>
                  <a:lnTo>
                    <a:pt x="381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629" name="Freeform 981"/>
            <p:cNvSpPr>
              <a:spLocks/>
            </p:cNvSpPr>
            <p:nvPr/>
          </p:nvSpPr>
          <p:spPr bwMode="auto">
            <a:xfrm>
              <a:off x="2569" y="1970"/>
              <a:ext cx="96" cy="55"/>
            </a:xfrm>
            <a:custGeom>
              <a:avLst/>
              <a:gdLst>
                <a:gd name="T0" fmla="*/ 0 w 382"/>
                <a:gd name="T1" fmla="*/ 220 h 220"/>
                <a:gd name="T2" fmla="*/ 381 w 382"/>
                <a:gd name="T3" fmla="*/ 0 h 220"/>
                <a:gd name="T4" fmla="*/ 382 w 382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2" h="220">
                  <a:moveTo>
                    <a:pt x="0" y="220"/>
                  </a:moveTo>
                  <a:lnTo>
                    <a:pt x="381" y="0"/>
                  </a:lnTo>
                  <a:lnTo>
                    <a:pt x="382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630" name="Freeform 982"/>
            <p:cNvSpPr>
              <a:spLocks/>
            </p:cNvSpPr>
            <p:nvPr/>
          </p:nvSpPr>
          <p:spPr bwMode="auto">
            <a:xfrm>
              <a:off x="2569" y="1839"/>
              <a:ext cx="96" cy="186"/>
            </a:xfrm>
            <a:custGeom>
              <a:avLst/>
              <a:gdLst>
                <a:gd name="T0" fmla="*/ 381 w 381"/>
                <a:gd name="T1" fmla="*/ 0 h 733"/>
                <a:gd name="T2" fmla="*/ 0 w 381"/>
                <a:gd name="T3" fmla="*/ 733 h 733"/>
                <a:gd name="T4" fmla="*/ 1 w 381"/>
                <a:gd name="T5" fmla="*/ 733 h 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733">
                  <a:moveTo>
                    <a:pt x="381" y="0"/>
                  </a:moveTo>
                  <a:lnTo>
                    <a:pt x="0" y="733"/>
                  </a:lnTo>
                  <a:lnTo>
                    <a:pt x="1" y="733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631" name="Freeform 983"/>
            <p:cNvSpPr>
              <a:spLocks/>
            </p:cNvSpPr>
            <p:nvPr/>
          </p:nvSpPr>
          <p:spPr bwMode="auto">
            <a:xfrm>
              <a:off x="2665" y="1727"/>
              <a:ext cx="196" cy="112"/>
            </a:xfrm>
            <a:custGeom>
              <a:avLst/>
              <a:gdLst>
                <a:gd name="T0" fmla="*/ 0 w 761"/>
                <a:gd name="T1" fmla="*/ 440 h 440"/>
                <a:gd name="T2" fmla="*/ 760 w 761"/>
                <a:gd name="T3" fmla="*/ 0 h 440"/>
                <a:gd name="T4" fmla="*/ 761 w 761"/>
                <a:gd name="T5" fmla="*/ 0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1" h="440">
                  <a:moveTo>
                    <a:pt x="0" y="440"/>
                  </a:moveTo>
                  <a:lnTo>
                    <a:pt x="760" y="0"/>
                  </a:lnTo>
                  <a:lnTo>
                    <a:pt x="761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632" name="Freeform 984"/>
            <p:cNvSpPr>
              <a:spLocks/>
            </p:cNvSpPr>
            <p:nvPr/>
          </p:nvSpPr>
          <p:spPr bwMode="auto">
            <a:xfrm>
              <a:off x="3152" y="2110"/>
              <a:ext cx="2" cy="230"/>
            </a:xfrm>
            <a:custGeom>
              <a:avLst/>
              <a:gdLst>
                <a:gd name="T0" fmla="*/ 0 w 1"/>
                <a:gd name="T1" fmla="*/ 0 h 893"/>
                <a:gd name="T2" fmla="*/ 0 w 1"/>
                <a:gd name="T3" fmla="*/ 893 h 893"/>
                <a:gd name="T4" fmla="*/ 1 w 1"/>
                <a:gd name="T5" fmla="*/ 893 h 8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893">
                  <a:moveTo>
                    <a:pt x="0" y="0"/>
                  </a:moveTo>
                  <a:lnTo>
                    <a:pt x="0" y="893"/>
                  </a:lnTo>
                  <a:lnTo>
                    <a:pt x="1" y="893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633" name="Freeform 985"/>
            <p:cNvSpPr>
              <a:spLocks/>
            </p:cNvSpPr>
            <p:nvPr/>
          </p:nvSpPr>
          <p:spPr bwMode="auto">
            <a:xfrm>
              <a:off x="3054" y="2061"/>
              <a:ext cx="98" cy="53"/>
            </a:xfrm>
            <a:custGeom>
              <a:avLst/>
              <a:gdLst>
                <a:gd name="T0" fmla="*/ 0 w 383"/>
                <a:gd name="T1" fmla="*/ 0 h 219"/>
                <a:gd name="T2" fmla="*/ 382 w 383"/>
                <a:gd name="T3" fmla="*/ 219 h 219"/>
                <a:gd name="T4" fmla="*/ 383 w 383"/>
                <a:gd name="T5" fmla="*/ 219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3" h="219">
                  <a:moveTo>
                    <a:pt x="0" y="0"/>
                  </a:moveTo>
                  <a:lnTo>
                    <a:pt x="382" y="219"/>
                  </a:lnTo>
                  <a:lnTo>
                    <a:pt x="383" y="219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634" name="Freeform 986"/>
            <p:cNvSpPr>
              <a:spLocks/>
            </p:cNvSpPr>
            <p:nvPr/>
          </p:nvSpPr>
          <p:spPr bwMode="auto">
            <a:xfrm>
              <a:off x="3054" y="1857"/>
              <a:ext cx="3" cy="204"/>
            </a:xfrm>
            <a:custGeom>
              <a:avLst/>
              <a:gdLst>
                <a:gd name="T0" fmla="*/ 0 w 1"/>
                <a:gd name="T1" fmla="*/ 0 h 793"/>
                <a:gd name="T2" fmla="*/ 0 w 1"/>
                <a:gd name="T3" fmla="*/ 793 h 793"/>
                <a:gd name="T4" fmla="*/ 1 w 1"/>
                <a:gd name="T5" fmla="*/ 793 h 7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793">
                  <a:moveTo>
                    <a:pt x="0" y="0"/>
                  </a:moveTo>
                  <a:lnTo>
                    <a:pt x="0" y="793"/>
                  </a:lnTo>
                  <a:lnTo>
                    <a:pt x="1" y="793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635" name="Freeform 987"/>
            <p:cNvSpPr>
              <a:spLocks/>
            </p:cNvSpPr>
            <p:nvPr/>
          </p:nvSpPr>
          <p:spPr bwMode="auto">
            <a:xfrm>
              <a:off x="2958" y="1801"/>
              <a:ext cx="96" cy="56"/>
            </a:xfrm>
            <a:custGeom>
              <a:avLst/>
              <a:gdLst>
                <a:gd name="T0" fmla="*/ 0 w 381"/>
                <a:gd name="T1" fmla="*/ 0 h 220"/>
                <a:gd name="T2" fmla="*/ 380 w 381"/>
                <a:gd name="T3" fmla="*/ 220 h 220"/>
                <a:gd name="T4" fmla="*/ 381 w 381"/>
                <a:gd name="T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20">
                  <a:moveTo>
                    <a:pt x="0" y="0"/>
                  </a:moveTo>
                  <a:lnTo>
                    <a:pt x="380" y="220"/>
                  </a:lnTo>
                  <a:lnTo>
                    <a:pt x="381" y="22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636" name="Freeform 988"/>
            <p:cNvSpPr>
              <a:spLocks/>
            </p:cNvSpPr>
            <p:nvPr/>
          </p:nvSpPr>
          <p:spPr bwMode="auto">
            <a:xfrm>
              <a:off x="2858" y="1727"/>
              <a:ext cx="100" cy="74"/>
            </a:xfrm>
            <a:custGeom>
              <a:avLst/>
              <a:gdLst>
                <a:gd name="T0" fmla="*/ 381 w 381"/>
                <a:gd name="T1" fmla="*/ 294 h 294"/>
                <a:gd name="T2" fmla="*/ 0 w 381"/>
                <a:gd name="T3" fmla="*/ 0 h 294"/>
                <a:gd name="T4" fmla="*/ 1 w 381"/>
                <a:gd name="T5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94">
                  <a:moveTo>
                    <a:pt x="381" y="294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637" name="Freeform 989"/>
            <p:cNvSpPr>
              <a:spLocks/>
            </p:cNvSpPr>
            <p:nvPr/>
          </p:nvSpPr>
          <p:spPr bwMode="auto">
            <a:xfrm>
              <a:off x="2762" y="1671"/>
              <a:ext cx="96" cy="56"/>
            </a:xfrm>
            <a:custGeom>
              <a:avLst/>
              <a:gdLst>
                <a:gd name="T0" fmla="*/ 380 w 380"/>
                <a:gd name="T1" fmla="*/ 219 h 219"/>
                <a:gd name="T2" fmla="*/ 0 w 380"/>
                <a:gd name="T3" fmla="*/ 0 h 219"/>
                <a:gd name="T4" fmla="*/ 1 w 380"/>
                <a:gd name="T5" fmla="*/ 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0" h="219">
                  <a:moveTo>
                    <a:pt x="380" y="219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638" name="Freeform 990"/>
            <p:cNvSpPr>
              <a:spLocks/>
            </p:cNvSpPr>
            <p:nvPr/>
          </p:nvSpPr>
          <p:spPr bwMode="auto">
            <a:xfrm>
              <a:off x="2472" y="1970"/>
              <a:ext cx="97" cy="55"/>
            </a:xfrm>
            <a:custGeom>
              <a:avLst/>
              <a:gdLst>
                <a:gd name="T0" fmla="*/ 380 w 380"/>
                <a:gd name="T1" fmla="*/ 220 h 220"/>
                <a:gd name="T2" fmla="*/ 0 w 380"/>
                <a:gd name="T3" fmla="*/ 0 h 220"/>
                <a:gd name="T4" fmla="*/ 1 w 380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0" h="220">
                  <a:moveTo>
                    <a:pt x="380" y="22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639" name="Freeform 991"/>
            <p:cNvSpPr>
              <a:spLocks/>
            </p:cNvSpPr>
            <p:nvPr/>
          </p:nvSpPr>
          <p:spPr bwMode="auto">
            <a:xfrm>
              <a:off x="2569" y="2025"/>
              <a:ext cx="96" cy="56"/>
            </a:xfrm>
            <a:custGeom>
              <a:avLst/>
              <a:gdLst>
                <a:gd name="T0" fmla="*/ 381 w 381"/>
                <a:gd name="T1" fmla="*/ 220 h 220"/>
                <a:gd name="T2" fmla="*/ 0 w 381"/>
                <a:gd name="T3" fmla="*/ 0 h 220"/>
                <a:gd name="T4" fmla="*/ 1 w 381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20">
                  <a:moveTo>
                    <a:pt x="381" y="22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640" name="Freeform 992"/>
            <p:cNvSpPr>
              <a:spLocks/>
            </p:cNvSpPr>
            <p:nvPr/>
          </p:nvSpPr>
          <p:spPr bwMode="auto">
            <a:xfrm>
              <a:off x="2665" y="2081"/>
              <a:ext cx="3" cy="201"/>
            </a:xfrm>
            <a:custGeom>
              <a:avLst/>
              <a:gdLst>
                <a:gd name="T0" fmla="*/ 0 w 1"/>
                <a:gd name="T1" fmla="*/ 793 h 793"/>
                <a:gd name="T2" fmla="*/ 0 w 1"/>
                <a:gd name="T3" fmla="*/ 0 h 793"/>
                <a:gd name="T4" fmla="*/ 1 w 1"/>
                <a:gd name="T5" fmla="*/ 0 h 7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793">
                  <a:moveTo>
                    <a:pt x="0" y="793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641" name="Freeform 993"/>
            <p:cNvSpPr>
              <a:spLocks/>
            </p:cNvSpPr>
            <p:nvPr/>
          </p:nvSpPr>
          <p:spPr bwMode="auto">
            <a:xfrm>
              <a:off x="2665" y="2282"/>
              <a:ext cx="97" cy="57"/>
            </a:xfrm>
            <a:custGeom>
              <a:avLst/>
              <a:gdLst>
                <a:gd name="T0" fmla="*/ 380 w 380"/>
                <a:gd name="T1" fmla="*/ 220 h 220"/>
                <a:gd name="T2" fmla="*/ 0 w 380"/>
                <a:gd name="T3" fmla="*/ 0 h 220"/>
                <a:gd name="T4" fmla="*/ 1 w 380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0" h="220">
                  <a:moveTo>
                    <a:pt x="380" y="22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642" name="Freeform 994"/>
            <p:cNvSpPr>
              <a:spLocks/>
            </p:cNvSpPr>
            <p:nvPr/>
          </p:nvSpPr>
          <p:spPr bwMode="auto">
            <a:xfrm>
              <a:off x="2762" y="2339"/>
              <a:ext cx="3" cy="229"/>
            </a:xfrm>
            <a:custGeom>
              <a:avLst/>
              <a:gdLst>
                <a:gd name="T0" fmla="*/ 0 w 1"/>
                <a:gd name="T1" fmla="*/ 892 h 892"/>
                <a:gd name="T2" fmla="*/ 0 w 1"/>
                <a:gd name="T3" fmla="*/ 0 h 892"/>
                <a:gd name="T4" fmla="*/ 1 w 1"/>
                <a:gd name="T5" fmla="*/ 0 h 8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892">
                  <a:moveTo>
                    <a:pt x="0" y="892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643" name="Freeform 995"/>
            <p:cNvSpPr>
              <a:spLocks/>
            </p:cNvSpPr>
            <p:nvPr/>
          </p:nvSpPr>
          <p:spPr bwMode="auto">
            <a:xfrm>
              <a:off x="2569" y="2457"/>
              <a:ext cx="196" cy="111"/>
            </a:xfrm>
            <a:custGeom>
              <a:avLst/>
              <a:gdLst>
                <a:gd name="T0" fmla="*/ 0 w 762"/>
                <a:gd name="T1" fmla="*/ 0 h 440"/>
                <a:gd name="T2" fmla="*/ 761 w 762"/>
                <a:gd name="T3" fmla="*/ 440 h 440"/>
                <a:gd name="T4" fmla="*/ 762 w 762"/>
                <a:gd name="T5" fmla="*/ 440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2" h="440">
                  <a:moveTo>
                    <a:pt x="0" y="0"/>
                  </a:moveTo>
                  <a:lnTo>
                    <a:pt x="761" y="440"/>
                  </a:lnTo>
                  <a:lnTo>
                    <a:pt x="762" y="44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644" name="Freeform 996"/>
            <p:cNvSpPr>
              <a:spLocks/>
            </p:cNvSpPr>
            <p:nvPr/>
          </p:nvSpPr>
          <p:spPr bwMode="auto">
            <a:xfrm>
              <a:off x="2569" y="1671"/>
              <a:ext cx="193" cy="111"/>
            </a:xfrm>
            <a:custGeom>
              <a:avLst/>
              <a:gdLst>
                <a:gd name="T0" fmla="*/ 761 w 761"/>
                <a:gd name="T1" fmla="*/ 0 h 439"/>
                <a:gd name="T2" fmla="*/ 0 w 761"/>
                <a:gd name="T3" fmla="*/ 439 h 439"/>
                <a:gd name="T4" fmla="*/ 1 w 761"/>
                <a:gd name="T5" fmla="*/ 439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1" h="439">
                  <a:moveTo>
                    <a:pt x="761" y="0"/>
                  </a:moveTo>
                  <a:lnTo>
                    <a:pt x="0" y="439"/>
                  </a:lnTo>
                  <a:lnTo>
                    <a:pt x="1" y="439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645" name="Freeform 997"/>
            <p:cNvSpPr>
              <a:spLocks/>
            </p:cNvSpPr>
            <p:nvPr/>
          </p:nvSpPr>
          <p:spPr bwMode="auto">
            <a:xfrm>
              <a:off x="2472" y="1782"/>
              <a:ext cx="97" cy="188"/>
            </a:xfrm>
            <a:custGeom>
              <a:avLst/>
              <a:gdLst>
                <a:gd name="T0" fmla="*/ 0 w 381"/>
                <a:gd name="T1" fmla="*/ 733 h 733"/>
                <a:gd name="T2" fmla="*/ 380 w 381"/>
                <a:gd name="T3" fmla="*/ 0 h 733"/>
                <a:gd name="T4" fmla="*/ 381 w 381"/>
                <a:gd name="T5" fmla="*/ 0 h 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733">
                  <a:moveTo>
                    <a:pt x="0" y="733"/>
                  </a:moveTo>
                  <a:lnTo>
                    <a:pt x="380" y="0"/>
                  </a:lnTo>
                  <a:lnTo>
                    <a:pt x="381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646" name="Freeform 998"/>
            <p:cNvSpPr>
              <a:spLocks/>
            </p:cNvSpPr>
            <p:nvPr/>
          </p:nvSpPr>
          <p:spPr bwMode="auto">
            <a:xfrm>
              <a:off x="2472" y="1970"/>
              <a:ext cx="3" cy="201"/>
            </a:xfrm>
            <a:custGeom>
              <a:avLst/>
              <a:gdLst>
                <a:gd name="T0" fmla="*/ 0 w 1"/>
                <a:gd name="T1" fmla="*/ 0 h 793"/>
                <a:gd name="T2" fmla="*/ 0 w 1"/>
                <a:gd name="T3" fmla="*/ 793 h 793"/>
                <a:gd name="T4" fmla="*/ 1 w 1"/>
                <a:gd name="T5" fmla="*/ 793 h 7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793">
                  <a:moveTo>
                    <a:pt x="0" y="0"/>
                  </a:moveTo>
                  <a:lnTo>
                    <a:pt x="0" y="793"/>
                  </a:lnTo>
                  <a:lnTo>
                    <a:pt x="1" y="793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647" name="Freeform 999"/>
            <p:cNvSpPr>
              <a:spLocks/>
            </p:cNvSpPr>
            <p:nvPr/>
          </p:nvSpPr>
          <p:spPr bwMode="auto">
            <a:xfrm>
              <a:off x="2569" y="2226"/>
              <a:ext cx="3" cy="231"/>
            </a:xfrm>
            <a:custGeom>
              <a:avLst/>
              <a:gdLst>
                <a:gd name="T0" fmla="*/ 0 w 1"/>
                <a:gd name="T1" fmla="*/ 0 h 892"/>
                <a:gd name="T2" fmla="*/ 0 w 1"/>
                <a:gd name="T3" fmla="*/ 892 h 892"/>
                <a:gd name="T4" fmla="*/ 1 w 1"/>
                <a:gd name="T5" fmla="*/ 892 h 8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892">
                  <a:moveTo>
                    <a:pt x="0" y="0"/>
                  </a:moveTo>
                  <a:lnTo>
                    <a:pt x="0" y="892"/>
                  </a:lnTo>
                  <a:lnTo>
                    <a:pt x="1" y="892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648" name="Freeform 1000"/>
            <p:cNvSpPr>
              <a:spLocks/>
            </p:cNvSpPr>
            <p:nvPr/>
          </p:nvSpPr>
          <p:spPr bwMode="auto">
            <a:xfrm>
              <a:off x="2472" y="2171"/>
              <a:ext cx="97" cy="55"/>
            </a:xfrm>
            <a:custGeom>
              <a:avLst/>
              <a:gdLst>
                <a:gd name="T0" fmla="*/ 0 w 381"/>
                <a:gd name="T1" fmla="*/ 0 h 220"/>
                <a:gd name="T2" fmla="*/ 380 w 381"/>
                <a:gd name="T3" fmla="*/ 220 h 220"/>
                <a:gd name="T4" fmla="*/ 381 w 381"/>
                <a:gd name="T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20">
                  <a:moveTo>
                    <a:pt x="0" y="0"/>
                  </a:moveTo>
                  <a:lnTo>
                    <a:pt x="380" y="220"/>
                  </a:lnTo>
                  <a:lnTo>
                    <a:pt x="381" y="22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649" name="Freeform 1001"/>
            <p:cNvSpPr>
              <a:spLocks/>
            </p:cNvSpPr>
            <p:nvPr/>
          </p:nvSpPr>
          <p:spPr bwMode="auto">
            <a:xfrm>
              <a:off x="3779" y="2037"/>
              <a:ext cx="97" cy="57"/>
            </a:xfrm>
            <a:custGeom>
              <a:avLst/>
              <a:gdLst>
                <a:gd name="T0" fmla="*/ 0 w 382"/>
                <a:gd name="T1" fmla="*/ 0 h 220"/>
                <a:gd name="T2" fmla="*/ 381 w 382"/>
                <a:gd name="T3" fmla="*/ 220 h 220"/>
                <a:gd name="T4" fmla="*/ 382 w 382"/>
                <a:gd name="T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2" h="220">
                  <a:moveTo>
                    <a:pt x="0" y="0"/>
                  </a:moveTo>
                  <a:lnTo>
                    <a:pt x="381" y="220"/>
                  </a:lnTo>
                  <a:lnTo>
                    <a:pt x="382" y="22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650" name="Freeform 1002"/>
            <p:cNvSpPr>
              <a:spLocks/>
            </p:cNvSpPr>
            <p:nvPr/>
          </p:nvSpPr>
          <p:spPr bwMode="auto">
            <a:xfrm>
              <a:off x="3638" y="1893"/>
              <a:ext cx="45" cy="26"/>
            </a:xfrm>
            <a:custGeom>
              <a:avLst/>
              <a:gdLst>
                <a:gd name="T0" fmla="*/ 176 w 176"/>
                <a:gd name="T1" fmla="*/ 0 h 102"/>
                <a:gd name="T2" fmla="*/ 0 w 176"/>
                <a:gd name="T3" fmla="*/ 102 h 102"/>
                <a:gd name="T4" fmla="*/ 1 w 176"/>
                <a:gd name="T5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6" h="102">
                  <a:moveTo>
                    <a:pt x="176" y="0"/>
                  </a:moveTo>
                  <a:lnTo>
                    <a:pt x="0" y="102"/>
                  </a:lnTo>
                  <a:lnTo>
                    <a:pt x="1" y="102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651" name="Freeform 1003"/>
            <p:cNvSpPr>
              <a:spLocks/>
            </p:cNvSpPr>
            <p:nvPr/>
          </p:nvSpPr>
          <p:spPr bwMode="auto">
            <a:xfrm>
              <a:off x="3683" y="1893"/>
              <a:ext cx="96" cy="56"/>
            </a:xfrm>
            <a:custGeom>
              <a:avLst/>
              <a:gdLst>
                <a:gd name="T0" fmla="*/ 0 w 381"/>
                <a:gd name="T1" fmla="*/ 0 h 220"/>
                <a:gd name="T2" fmla="*/ 380 w 381"/>
                <a:gd name="T3" fmla="*/ 220 h 220"/>
                <a:gd name="T4" fmla="*/ 381 w 381"/>
                <a:gd name="T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20">
                  <a:moveTo>
                    <a:pt x="0" y="0"/>
                  </a:moveTo>
                  <a:lnTo>
                    <a:pt x="380" y="220"/>
                  </a:lnTo>
                  <a:lnTo>
                    <a:pt x="381" y="22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652" name="Freeform 1004"/>
            <p:cNvSpPr>
              <a:spLocks/>
            </p:cNvSpPr>
            <p:nvPr/>
          </p:nvSpPr>
          <p:spPr bwMode="auto">
            <a:xfrm>
              <a:off x="3487" y="1819"/>
              <a:ext cx="99" cy="55"/>
            </a:xfrm>
            <a:custGeom>
              <a:avLst/>
              <a:gdLst>
                <a:gd name="T0" fmla="*/ 0 w 382"/>
                <a:gd name="T1" fmla="*/ 220 h 220"/>
                <a:gd name="T2" fmla="*/ 380 w 382"/>
                <a:gd name="T3" fmla="*/ 0 h 220"/>
                <a:gd name="T4" fmla="*/ 382 w 382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2" h="220">
                  <a:moveTo>
                    <a:pt x="0" y="220"/>
                  </a:moveTo>
                  <a:lnTo>
                    <a:pt x="380" y="0"/>
                  </a:lnTo>
                  <a:lnTo>
                    <a:pt x="382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653" name="Freeform 1005"/>
            <p:cNvSpPr>
              <a:spLocks/>
            </p:cNvSpPr>
            <p:nvPr/>
          </p:nvSpPr>
          <p:spPr bwMode="auto">
            <a:xfrm>
              <a:off x="3583" y="1819"/>
              <a:ext cx="100" cy="186"/>
            </a:xfrm>
            <a:custGeom>
              <a:avLst/>
              <a:gdLst>
                <a:gd name="T0" fmla="*/ 0 w 383"/>
                <a:gd name="T1" fmla="*/ 0 h 733"/>
                <a:gd name="T2" fmla="*/ 382 w 383"/>
                <a:gd name="T3" fmla="*/ 733 h 733"/>
                <a:gd name="T4" fmla="*/ 383 w 383"/>
                <a:gd name="T5" fmla="*/ 733 h 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3" h="733">
                  <a:moveTo>
                    <a:pt x="0" y="0"/>
                  </a:moveTo>
                  <a:lnTo>
                    <a:pt x="382" y="733"/>
                  </a:lnTo>
                  <a:lnTo>
                    <a:pt x="383" y="733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654" name="Freeform 1006"/>
            <p:cNvSpPr>
              <a:spLocks/>
            </p:cNvSpPr>
            <p:nvPr/>
          </p:nvSpPr>
          <p:spPr bwMode="auto">
            <a:xfrm>
              <a:off x="3390" y="1706"/>
              <a:ext cx="193" cy="113"/>
            </a:xfrm>
            <a:custGeom>
              <a:avLst/>
              <a:gdLst>
                <a:gd name="T0" fmla="*/ 760 w 760"/>
                <a:gd name="T1" fmla="*/ 440 h 440"/>
                <a:gd name="T2" fmla="*/ 0 w 760"/>
                <a:gd name="T3" fmla="*/ 0 h 440"/>
                <a:gd name="T4" fmla="*/ 1 w 760"/>
                <a:gd name="T5" fmla="*/ 0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0" h="440">
                  <a:moveTo>
                    <a:pt x="760" y="44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655" name="Freeform 1007"/>
            <p:cNvSpPr>
              <a:spLocks/>
            </p:cNvSpPr>
            <p:nvPr/>
          </p:nvSpPr>
          <p:spPr bwMode="auto">
            <a:xfrm>
              <a:off x="3294" y="1706"/>
              <a:ext cx="96" cy="57"/>
            </a:xfrm>
            <a:custGeom>
              <a:avLst/>
              <a:gdLst>
                <a:gd name="T0" fmla="*/ 381 w 381"/>
                <a:gd name="T1" fmla="*/ 0 h 220"/>
                <a:gd name="T2" fmla="*/ 0 w 381"/>
                <a:gd name="T3" fmla="*/ 220 h 220"/>
                <a:gd name="T4" fmla="*/ 1 w 381"/>
                <a:gd name="T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20">
                  <a:moveTo>
                    <a:pt x="381" y="0"/>
                  </a:moveTo>
                  <a:lnTo>
                    <a:pt x="0" y="220"/>
                  </a:lnTo>
                  <a:lnTo>
                    <a:pt x="1" y="22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656" name="Freeform 1008"/>
            <p:cNvSpPr>
              <a:spLocks/>
            </p:cNvSpPr>
            <p:nvPr/>
          </p:nvSpPr>
          <p:spPr bwMode="auto">
            <a:xfrm>
              <a:off x="3583" y="2005"/>
              <a:ext cx="100" cy="57"/>
            </a:xfrm>
            <a:custGeom>
              <a:avLst/>
              <a:gdLst>
                <a:gd name="T0" fmla="*/ 382 w 382"/>
                <a:gd name="T1" fmla="*/ 0 h 220"/>
                <a:gd name="T2" fmla="*/ 0 w 382"/>
                <a:gd name="T3" fmla="*/ 220 h 220"/>
                <a:gd name="T4" fmla="*/ 2 w 382"/>
                <a:gd name="T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2" h="220">
                  <a:moveTo>
                    <a:pt x="382" y="0"/>
                  </a:moveTo>
                  <a:lnTo>
                    <a:pt x="0" y="220"/>
                  </a:lnTo>
                  <a:lnTo>
                    <a:pt x="2" y="22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657" name="Freeform 1009"/>
            <p:cNvSpPr>
              <a:spLocks/>
            </p:cNvSpPr>
            <p:nvPr/>
          </p:nvSpPr>
          <p:spPr bwMode="auto">
            <a:xfrm>
              <a:off x="3683" y="1949"/>
              <a:ext cx="96" cy="56"/>
            </a:xfrm>
            <a:custGeom>
              <a:avLst/>
              <a:gdLst>
                <a:gd name="T0" fmla="*/ 380 w 380"/>
                <a:gd name="T1" fmla="*/ 0 h 220"/>
                <a:gd name="T2" fmla="*/ 0 w 380"/>
                <a:gd name="T3" fmla="*/ 220 h 220"/>
                <a:gd name="T4" fmla="*/ 1 w 380"/>
                <a:gd name="T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0" h="220">
                  <a:moveTo>
                    <a:pt x="380" y="0"/>
                  </a:moveTo>
                  <a:lnTo>
                    <a:pt x="0" y="220"/>
                  </a:lnTo>
                  <a:lnTo>
                    <a:pt x="1" y="22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658" name="Freeform 1010"/>
            <p:cNvSpPr>
              <a:spLocks/>
            </p:cNvSpPr>
            <p:nvPr/>
          </p:nvSpPr>
          <p:spPr bwMode="auto">
            <a:xfrm>
              <a:off x="3779" y="1949"/>
              <a:ext cx="3" cy="201"/>
            </a:xfrm>
            <a:custGeom>
              <a:avLst/>
              <a:gdLst>
                <a:gd name="T0" fmla="*/ 0 w 1"/>
                <a:gd name="T1" fmla="*/ 793 h 793"/>
                <a:gd name="T2" fmla="*/ 0 w 1"/>
                <a:gd name="T3" fmla="*/ 0 h 793"/>
                <a:gd name="T4" fmla="*/ 1 w 1"/>
                <a:gd name="T5" fmla="*/ 0 h 7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793">
                  <a:moveTo>
                    <a:pt x="0" y="793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659" name="Freeform 1011"/>
            <p:cNvSpPr>
              <a:spLocks/>
            </p:cNvSpPr>
            <p:nvPr/>
          </p:nvSpPr>
          <p:spPr bwMode="auto">
            <a:xfrm>
              <a:off x="3779" y="2094"/>
              <a:ext cx="97" cy="56"/>
            </a:xfrm>
            <a:custGeom>
              <a:avLst/>
              <a:gdLst>
                <a:gd name="T0" fmla="*/ 381 w 381"/>
                <a:gd name="T1" fmla="*/ 0 h 220"/>
                <a:gd name="T2" fmla="*/ 0 w 381"/>
                <a:gd name="T3" fmla="*/ 220 h 220"/>
                <a:gd name="T4" fmla="*/ 1 w 381"/>
                <a:gd name="T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20">
                  <a:moveTo>
                    <a:pt x="381" y="0"/>
                  </a:moveTo>
                  <a:lnTo>
                    <a:pt x="0" y="220"/>
                  </a:lnTo>
                  <a:lnTo>
                    <a:pt x="1" y="22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660" name="Freeform 1012"/>
            <p:cNvSpPr>
              <a:spLocks/>
            </p:cNvSpPr>
            <p:nvPr/>
          </p:nvSpPr>
          <p:spPr bwMode="auto">
            <a:xfrm>
              <a:off x="3876" y="2094"/>
              <a:ext cx="3" cy="229"/>
            </a:xfrm>
            <a:custGeom>
              <a:avLst/>
              <a:gdLst>
                <a:gd name="T0" fmla="*/ 0 w 1"/>
                <a:gd name="T1" fmla="*/ 892 h 892"/>
                <a:gd name="T2" fmla="*/ 0 w 1"/>
                <a:gd name="T3" fmla="*/ 0 h 892"/>
                <a:gd name="T4" fmla="*/ 1 w 1"/>
                <a:gd name="T5" fmla="*/ 0 h 8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892">
                  <a:moveTo>
                    <a:pt x="0" y="892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661" name="Freeform 1013"/>
            <p:cNvSpPr>
              <a:spLocks/>
            </p:cNvSpPr>
            <p:nvPr/>
          </p:nvSpPr>
          <p:spPr bwMode="auto">
            <a:xfrm>
              <a:off x="3683" y="2323"/>
              <a:ext cx="193" cy="113"/>
            </a:xfrm>
            <a:custGeom>
              <a:avLst/>
              <a:gdLst>
                <a:gd name="T0" fmla="*/ 0 w 762"/>
                <a:gd name="T1" fmla="*/ 440 h 440"/>
                <a:gd name="T2" fmla="*/ 761 w 762"/>
                <a:gd name="T3" fmla="*/ 0 h 440"/>
                <a:gd name="T4" fmla="*/ 762 w 762"/>
                <a:gd name="T5" fmla="*/ 0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2" h="440">
                  <a:moveTo>
                    <a:pt x="0" y="440"/>
                  </a:moveTo>
                  <a:lnTo>
                    <a:pt x="761" y="0"/>
                  </a:lnTo>
                  <a:lnTo>
                    <a:pt x="762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662" name="Freeform 1014"/>
            <p:cNvSpPr>
              <a:spLocks/>
            </p:cNvSpPr>
            <p:nvPr/>
          </p:nvSpPr>
          <p:spPr bwMode="auto">
            <a:xfrm>
              <a:off x="3197" y="1836"/>
              <a:ext cx="2" cy="201"/>
            </a:xfrm>
            <a:custGeom>
              <a:avLst/>
              <a:gdLst>
                <a:gd name="T0" fmla="*/ 0 w 1"/>
                <a:gd name="T1" fmla="*/ 793 h 793"/>
                <a:gd name="T2" fmla="*/ 0 w 1"/>
                <a:gd name="T3" fmla="*/ 0 h 793"/>
                <a:gd name="T4" fmla="*/ 1 w 1"/>
                <a:gd name="T5" fmla="*/ 0 h 7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793">
                  <a:moveTo>
                    <a:pt x="0" y="793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663" name="Freeform 1015"/>
            <p:cNvSpPr>
              <a:spLocks/>
            </p:cNvSpPr>
            <p:nvPr/>
          </p:nvSpPr>
          <p:spPr bwMode="auto">
            <a:xfrm>
              <a:off x="3197" y="1763"/>
              <a:ext cx="97" cy="73"/>
            </a:xfrm>
            <a:custGeom>
              <a:avLst/>
              <a:gdLst>
                <a:gd name="T0" fmla="*/ 380 w 380"/>
                <a:gd name="T1" fmla="*/ 0 h 293"/>
                <a:gd name="T2" fmla="*/ 0 w 380"/>
                <a:gd name="T3" fmla="*/ 293 h 293"/>
                <a:gd name="T4" fmla="*/ 1 w 380"/>
                <a:gd name="T5" fmla="*/ 293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0" h="293">
                  <a:moveTo>
                    <a:pt x="380" y="0"/>
                  </a:moveTo>
                  <a:lnTo>
                    <a:pt x="0" y="293"/>
                  </a:lnTo>
                  <a:lnTo>
                    <a:pt x="1" y="293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664" name="Freeform 1016"/>
            <p:cNvSpPr>
              <a:spLocks/>
            </p:cNvSpPr>
            <p:nvPr/>
          </p:nvSpPr>
          <p:spPr bwMode="auto">
            <a:xfrm>
              <a:off x="3294" y="1763"/>
              <a:ext cx="196" cy="111"/>
            </a:xfrm>
            <a:custGeom>
              <a:avLst/>
              <a:gdLst>
                <a:gd name="T0" fmla="*/ 0 w 762"/>
                <a:gd name="T1" fmla="*/ 0 h 440"/>
                <a:gd name="T2" fmla="*/ 761 w 762"/>
                <a:gd name="T3" fmla="*/ 440 h 440"/>
                <a:gd name="T4" fmla="*/ 762 w 762"/>
                <a:gd name="T5" fmla="*/ 440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2" h="440">
                  <a:moveTo>
                    <a:pt x="0" y="0"/>
                  </a:moveTo>
                  <a:lnTo>
                    <a:pt x="761" y="440"/>
                  </a:lnTo>
                  <a:lnTo>
                    <a:pt x="762" y="44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665" name="Freeform 1017"/>
            <p:cNvSpPr>
              <a:spLocks/>
            </p:cNvSpPr>
            <p:nvPr/>
          </p:nvSpPr>
          <p:spPr bwMode="auto">
            <a:xfrm>
              <a:off x="3487" y="1874"/>
              <a:ext cx="96" cy="188"/>
            </a:xfrm>
            <a:custGeom>
              <a:avLst/>
              <a:gdLst>
                <a:gd name="T0" fmla="*/ 380 w 380"/>
                <a:gd name="T1" fmla="*/ 733 h 733"/>
                <a:gd name="T2" fmla="*/ 0 w 380"/>
                <a:gd name="T3" fmla="*/ 0 h 733"/>
                <a:gd name="T4" fmla="*/ 1 w 380"/>
                <a:gd name="T5" fmla="*/ 0 h 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0" h="733">
                  <a:moveTo>
                    <a:pt x="380" y="733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666" name="Freeform 1018"/>
            <p:cNvSpPr>
              <a:spLocks/>
            </p:cNvSpPr>
            <p:nvPr/>
          </p:nvSpPr>
          <p:spPr bwMode="auto">
            <a:xfrm>
              <a:off x="3583" y="2062"/>
              <a:ext cx="3" cy="201"/>
            </a:xfrm>
            <a:custGeom>
              <a:avLst/>
              <a:gdLst>
                <a:gd name="T0" fmla="*/ 0 w 2"/>
                <a:gd name="T1" fmla="*/ 0 h 793"/>
                <a:gd name="T2" fmla="*/ 0 w 2"/>
                <a:gd name="T3" fmla="*/ 793 h 793"/>
                <a:gd name="T4" fmla="*/ 2 w 2"/>
                <a:gd name="T5" fmla="*/ 793 h 7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793">
                  <a:moveTo>
                    <a:pt x="0" y="0"/>
                  </a:moveTo>
                  <a:lnTo>
                    <a:pt x="0" y="793"/>
                  </a:lnTo>
                  <a:lnTo>
                    <a:pt x="2" y="793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667" name="Freeform 1019"/>
            <p:cNvSpPr>
              <a:spLocks/>
            </p:cNvSpPr>
            <p:nvPr/>
          </p:nvSpPr>
          <p:spPr bwMode="auto">
            <a:xfrm>
              <a:off x="3683" y="2206"/>
              <a:ext cx="3" cy="230"/>
            </a:xfrm>
            <a:custGeom>
              <a:avLst/>
              <a:gdLst>
                <a:gd name="T0" fmla="*/ 0 w 1"/>
                <a:gd name="T1" fmla="*/ 0 h 892"/>
                <a:gd name="T2" fmla="*/ 0 w 1"/>
                <a:gd name="T3" fmla="*/ 892 h 892"/>
                <a:gd name="T4" fmla="*/ 1 w 1"/>
                <a:gd name="T5" fmla="*/ 892 h 8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892">
                  <a:moveTo>
                    <a:pt x="0" y="0"/>
                  </a:moveTo>
                  <a:lnTo>
                    <a:pt x="0" y="892"/>
                  </a:lnTo>
                  <a:lnTo>
                    <a:pt x="1" y="892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668" name="Freeform 1020"/>
            <p:cNvSpPr>
              <a:spLocks/>
            </p:cNvSpPr>
            <p:nvPr/>
          </p:nvSpPr>
          <p:spPr bwMode="auto">
            <a:xfrm>
              <a:off x="3294" y="2212"/>
              <a:ext cx="389" cy="224"/>
            </a:xfrm>
            <a:custGeom>
              <a:avLst/>
              <a:gdLst>
                <a:gd name="T0" fmla="*/ 1523 w 1523"/>
                <a:gd name="T1" fmla="*/ 879 h 879"/>
                <a:gd name="T2" fmla="*/ 0 w 1523"/>
                <a:gd name="T3" fmla="*/ 0 h 879"/>
                <a:gd name="T4" fmla="*/ 1 w 1523"/>
                <a:gd name="T5" fmla="*/ 0 h 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23" h="879">
                  <a:moveTo>
                    <a:pt x="1523" y="879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669" name="Freeform 1021"/>
            <p:cNvSpPr>
              <a:spLocks/>
            </p:cNvSpPr>
            <p:nvPr/>
          </p:nvSpPr>
          <p:spPr bwMode="auto">
            <a:xfrm>
              <a:off x="3294" y="2191"/>
              <a:ext cx="3" cy="21"/>
            </a:xfrm>
            <a:custGeom>
              <a:avLst/>
              <a:gdLst>
                <a:gd name="T0" fmla="*/ 0 w 1"/>
                <a:gd name="T1" fmla="*/ 74 h 74"/>
                <a:gd name="T2" fmla="*/ 0 w 1"/>
                <a:gd name="T3" fmla="*/ 0 h 74"/>
                <a:gd name="T4" fmla="*/ 1 w 1"/>
                <a:gd name="T5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74">
                  <a:moveTo>
                    <a:pt x="0" y="74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670" name="Freeform 1022"/>
            <p:cNvSpPr>
              <a:spLocks/>
            </p:cNvSpPr>
            <p:nvPr/>
          </p:nvSpPr>
          <p:spPr bwMode="auto">
            <a:xfrm>
              <a:off x="3487" y="2206"/>
              <a:ext cx="99" cy="57"/>
            </a:xfrm>
            <a:custGeom>
              <a:avLst/>
              <a:gdLst>
                <a:gd name="T0" fmla="*/ 0 w 382"/>
                <a:gd name="T1" fmla="*/ 0 h 220"/>
                <a:gd name="T2" fmla="*/ 380 w 382"/>
                <a:gd name="T3" fmla="*/ 220 h 220"/>
                <a:gd name="T4" fmla="*/ 382 w 382"/>
                <a:gd name="T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2" h="220">
                  <a:moveTo>
                    <a:pt x="0" y="0"/>
                  </a:moveTo>
                  <a:lnTo>
                    <a:pt x="380" y="220"/>
                  </a:lnTo>
                  <a:lnTo>
                    <a:pt x="382" y="22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671" name="Freeform 1023"/>
            <p:cNvSpPr>
              <a:spLocks/>
            </p:cNvSpPr>
            <p:nvPr/>
          </p:nvSpPr>
          <p:spPr bwMode="auto">
            <a:xfrm>
              <a:off x="3583" y="2206"/>
              <a:ext cx="100" cy="57"/>
            </a:xfrm>
            <a:custGeom>
              <a:avLst/>
              <a:gdLst>
                <a:gd name="T0" fmla="*/ 0 w 383"/>
                <a:gd name="T1" fmla="*/ 220 h 220"/>
                <a:gd name="T2" fmla="*/ 382 w 383"/>
                <a:gd name="T3" fmla="*/ 0 h 220"/>
                <a:gd name="T4" fmla="*/ 383 w 383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3" h="220">
                  <a:moveTo>
                    <a:pt x="0" y="220"/>
                  </a:moveTo>
                  <a:lnTo>
                    <a:pt x="382" y="0"/>
                  </a:lnTo>
                  <a:lnTo>
                    <a:pt x="383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20" name="Freeform 1024"/>
            <p:cNvSpPr>
              <a:spLocks/>
            </p:cNvSpPr>
            <p:nvPr/>
          </p:nvSpPr>
          <p:spPr bwMode="auto">
            <a:xfrm>
              <a:off x="3197" y="2037"/>
              <a:ext cx="97" cy="57"/>
            </a:xfrm>
            <a:custGeom>
              <a:avLst/>
              <a:gdLst>
                <a:gd name="T0" fmla="*/ 0 w 381"/>
                <a:gd name="T1" fmla="*/ 0 h 220"/>
                <a:gd name="T2" fmla="*/ 380 w 381"/>
                <a:gd name="T3" fmla="*/ 220 h 220"/>
                <a:gd name="T4" fmla="*/ 381 w 381"/>
                <a:gd name="T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20">
                  <a:moveTo>
                    <a:pt x="0" y="0"/>
                  </a:moveTo>
                  <a:lnTo>
                    <a:pt x="380" y="220"/>
                  </a:lnTo>
                  <a:lnTo>
                    <a:pt x="381" y="22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21" name="Freeform 1025"/>
            <p:cNvSpPr>
              <a:spLocks/>
            </p:cNvSpPr>
            <p:nvPr/>
          </p:nvSpPr>
          <p:spPr bwMode="auto">
            <a:xfrm>
              <a:off x="3294" y="2094"/>
              <a:ext cx="3" cy="97"/>
            </a:xfrm>
            <a:custGeom>
              <a:avLst/>
              <a:gdLst>
                <a:gd name="T0" fmla="*/ 0 w 1"/>
                <a:gd name="T1" fmla="*/ 0 h 379"/>
                <a:gd name="T2" fmla="*/ 0 w 1"/>
                <a:gd name="T3" fmla="*/ 379 h 379"/>
                <a:gd name="T4" fmla="*/ 1 w 1"/>
                <a:gd name="T5" fmla="*/ 379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79">
                  <a:moveTo>
                    <a:pt x="0" y="0"/>
                  </a:moveTo>
                  <a:lnTo>
                    <a:pt x="0" y="379"/>
                  </a:lnTo>
                  <a:lnTo>
                    <a:pt x="1" y="379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22" name="Freeform 1026"/>
            <p:cNvSpPr>
              <a:spLocks/>
            </p:cNvSpPr>
            <p:nvPr/>
          </p:nvSpPr>
          <p:spPr bwMode="auto">
            <a:xfrm>
              <a:off x="3294" y="2191"/>
              <a:ext cx="196" cy="112"/>
            </a:xfrm>
            <a:custGeom>
              <a:avLst/>
              <a:gdLst>
                <a:gd name="T0" fmla="*/ 0 w 762"/>
                <a:gd name="T1" fmla="*/ 0 h 440"/>
                <a:gd name="T2" fmla="*/ 761 w 762"/>
                <a:gd name="T3" fmla="*/ 440 h 440"/>
                <a:gd name="T4" fmla="*/ 762 w 762"/>
                <a:gd name="T5" fmla="*/ 440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2" h="440">
                  <a:moveTo>
                    <a:pt x="0" y="0"/>
                  </a:moveTo>
                  <a:lnTo>
                    <a:pt x="761" y="440"/>
                  </a:lnTo>
                  <a:lnTo>
                    <a:pt x="762" y="44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23" name="Freeform 1027"/>
            <p:cNvSpPr>
              <a:spLocks/>
            </p:cNvSpPr>
            <p:nvPr/>
          </p:nvSpPr>
          <p:spPr bwMode="auto">
            <a:xfrm>
              <a:off x="3487" y="2255"/>
              <a:ext cx="84" cy="48"/>
            </a:xfrm>
            <a:custGeom>
              <a:avLst/>
              <a:gdLst>
                <a:gd name="T0" fmla="*/ 0 w 330"/>
                <a:gd name="T1" fmla="*/ 189 h 189"/>
                <a:gd name="T2" fmla="*/ 329 w 330"/>
                <a:gd name="T3" fmla="*/ 0 h 189"/>
                <a:gd name="T4" fmla="*/ 330 w 330"/>
                <a:gd name="T5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0" h="189">
                  <a:moveTo>
                    <a:pt x="0" y="189"/>
                  </a:moveTo>
                  <a:lnTo>
                    <a:pt x="329" y="0"/>
                  </a:lnTo>
                  <a:lnTo>
                    <a:pt x="330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24" name="Freeform 1028"/>
            <p:cNvSpPr>
              <a:spLocks/>
            </p:cNvSpPr>
            <p:nvPr/>
          </p:nvSpPr>
          <p:spPr bwMode="auto">
            <a:xfrm>
              <a:off x="3487" y="2206"/>
              <a:ext cx="3" cy="97"/>
            </a:xfrm>
            <a:custGeom>
              <a:avLst/>
              <a:gdLst>
                <a:gd name="T0" fmla="*/ 0 w 1"/>
                <a:gd name="T1" fmla="*/ 379 h 379"/>
                <a:gd name="T2" fmla="*/ 0 w 1"/>
                <a:gd name="T3" fmla="*/ 0 h 379"/>
                <a:gd name="T4" fmla="*/ 1 w 1"/>
                <a:gd name="T5" fmla="*/ 0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79">
                  <a:moveTo>
                    <a:pt x="0" y="379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86725" name="Group 1029"/>
          <p:cNvGrpSpPr>
            <a:grpSpLocks/>
          </p:cNvGrpSpPr>
          <p:nvPr/>
        </p:nvGrpSpPr>
        <p:grpSpPr bwMode="auto">
          <a:xfrm>
            <a:off x="6545263" y="3213100"/>
            <a:ext cx="2484437" cy="1487488"/>
            <a:chOff x="4105" y="2142"/>
            <a:chExt cx="1565" cy="937"/>
          </a:xfrm>
        </p:grpSpPr>
        <p:sp>
          <p:nvSpPr>
            <p:cNvPr id="286726" name="Freeform 1030"/>
            <p:cNvSpPr>
              <a:spLocks/>
            </p:cNvSpPr>
            <p:nvPr/>
          </p:nvSpPr>
          <p:spPr bwMode="auto">
            <a:xfrm>
              <a:off x="4105" y="2954"/>
              <a:ext cx="215" cy="125"/>
            </a:xfrm>
            <a:custGeom>
              <a:avLst/>
              <a:gdLst>
                <a:gd name="T0" fmla="*/ 0 w 762"/>
                <a:gd name="T1" fmla="*/ 0 h 439"/>
                <a:gd name="T2" fmla="*/ 761 w 762"/>
                <a:gd name="T3" fmla="*/ 439 h 439"/>
                <a:gd name="T4" fmla="*/ 762 w 762"/>
                <a:gd name="T5" fmla="*/ 439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2" h="439">
                  <a:moveTo>
                    <a:pt x="0" y="0"/>
                  </a:moveTo>
                  <a:lnTo>
                    <a:pt x="761" y="439"/>
                  </a:lnTo>
                  <a:lnTo>
                    <a:pt x="762" y="439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27" name="Freeform 1031"/>
            <p:cNvSpPr>
              <a:spLocks/>
            </p:cNvSpPr>
            <p:nvPr/>
          </p:nvSpPr>
          <p:spPr bwMode="auto">
            <a:xfrm>
              <a:off x="4105" y="2682"/>
              <a:ext cx="2" cy="272"/>
            </a:xfrm>
            <a:custGeom>
              <a:avLst/>
              <a:gdLst>
                <a:gd name="T0" fmla="*/ 0 w 1"/>
                <a:gd name="T1" fmla="*/ 0 h 953"/>
                <a:gd name="T2" fmla="*/ 0 w 1"/>
                <a:gd name="T3" fmla="*/ 953 h 953"/>
                <a:gd name="T4" fmla="*/ 1 w 1"/>
                <a:gd name="T5" fmla="*/ 953 h 9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953">
                  <a:moveTo>
                    <a:pt x="0" y="0"/>
                  </a:moveTo>
                  <a:lnTo>
                    <a:pt x="0" y="953"/>
                  </a:lnTo>
                  <a:lnTo>
                    <a:pt x="1" y="953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28" name="Freeform 1032"/>
            <p:cNvSpPr>
              <a:spLocks/>
            </p:cNvSpPr>
            <p:nvPr/>
          </p:nvSpPr>
          <p:spPr bwMode="auto">
            <a:xfrm>
              <a:off x="4428" y="2537"/>
              <a:ext cx="108" cy="63"/>
            </a:xfrm>
            <a:custGeom>
              <a:avLst/>
              <a:gdLst>
                <a:gd name="T0" fmla="*/ 380 w 380"/>
                <a:gd name="T1" fmla="*/ 220 h 220"/>
                <a:gd name="T2" fmla="*/ 0 w 380"/>
                <a:gd name="T3" fmla="*/ 0 h 220"/>
                <a:gd name="T4" fmla="*/ 1 w 380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0" h="220">
                  <a:moveTo>
                    <a:pt x="380" y="22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29" name="Freeform 1033"/>
            <p:cNvSpPr>
              <a:spLocks/>
            </p:cNvSpPr>
            <p:nvPr/>
          </p:nvSpPr>
          <p:spPr bwMode="auto">
            <a:xfrm>
              <a:off x="4320" y="2600"/>
              <a:ext cx="108" cy="63"/>
            </a:xfrm>
            <a:custGeom>
              <a:avLst/>
              <a:gdLst>
                <a:gd name="T0" fmla="*/ 381 w 381"/>
                <a:gd name="T1" fmla="*/ 220 h 220"/>
                <a:gd name="T2" fmla="*/ 0 w 381"/>
                <a:gd name="T3" fmla="*/ 0 h 220"/>
                <a:gd name="T4" fmla="*/ 1 w 381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20">
                  <a:moveTo>
                    <a:pt x="381" y="22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30" name="Freeform 1034"/>
            <p:cNvSpPr>
              <a:spLocks/>
            </p:cNvSpPr>
            <p:nvPr/>
          </p:nvSpPr>
          <p:spPr bwMode="auto">
            <a:xfrm>
              <a:off x="4644" y="2412"/>
              <a:ext cx="107" cy="63"/>
            </a:xfrm>
            <a:custGeom>
              <a:avLst/>
              <a:gdLst>
                <a:gd name="T0" fmla="*/ 381 w 381"/>
                <a:gd name="T1" fmla="*/ 219 h 219"/>
                <a:gd name="T2" fmla="*/ 0 w 381"/>
                <a:gd name="T3" fmla="*/ 0 h 219"/>
                <a:gd name="T4" fmla="*/ 1 w 381"/>
                <a:gd name="T5" fmla="*/ 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19">
                  <a:moveTo>
                    <a:pt x="381" y="219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31" name="Freeform 1035"/>
            <p:cNvSpPr>
              <a:spLocks/>
            </p:cNvSpPr>
            <p:nvPr/>
          </p:nvSpPr>
          <p:spPr bwMode="auto">
            <a:xfrm>
              <a:off x="4214" y="2537"/>
              <a:ext cx="106" cy="63"/>
            </a:xfrm>
            <a:custGeom>
              <a:avLst/>
              <a:gdLst>
                <a:gd name="T0" fmla="*/ 380 w 380"/>
                <a:gd name="T1" fmla="*/ 220 h 220"/>
                <a:gd name="T2" fmla="*/ 0 w 380"/>
                <a:gd name="T3" fmla="*/ 0 h 220"/>
                <a:gd name="T4" fmla="*/ 1 w 380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0" h="220">
                  <a:moveTo>
                    <a:pt x="380" y="22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32" name="Freeform 1036"/>
            <p:cNvSpPr>
              <a:spLocks/>
            </p:cNvSpPr>
            <p:nvPr/>
          </p:nvSpPr>
          <p:spPr bwMode="auto">
            <a:xfrm>
              <a:off x="4644" y="2350"/>
              <a:ext cx="107" cy="62"/>
            </a:xfrm>
            <a:custGeom>
              <a:avLst/>
              <a:gdLst>
                <a:gd name="T0" fmla="*/ 0 w 382"/>
                <a:gd name="T1" fmla="*/ 220 h 220"/>
                <a:gd name="T2" fmla="*/ 381 w 382"/>
                <a:gd name="T3" fmla="*/ 0 h 220"/>
                <a:gd name="T4" fmla="*/ 382 w 382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2" h="220">
                  <a:moveTo>
                    <a:pt x="0" y="220"/>
                  </a:moveTo>
                  <a:lnTo>
                    <a:pt x="381" y="0"/>
                  </a:lnTo>
                  <a:lnTo>
                    <a:pt x="382" y="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33" name="Freeform 1037"/>
            <p:cNvSpPr>
              <a:spLocks/>
            </p:cNvSpPr>
            <p:nvPr/>
          </p:nvSpPr>
          <p:spPr bwMode="auto">
            <a:xfrm>
              <a:off x="4536" y="2412"/>
              <a:ext cx="108" cy="188"/>
            </a:xfrm>
            <a:custGeom>
              <a:avLst/>
              <a:gdLst>
                <a:gd name="T0" fmla="*/ 0 w 382"/>
                <a:gd name="T1" fmla="*/ 659 h 659"/>
                <a:gd name="T2" fmla="*/ 75 w 382"/>
                <a:gd name="T3" fmla="*/ 607 h 659"/>
                <a:gd name="T4" fmla="*/ 146 w 382"/>
                <a:gd name="T5" fmla="*/ 541 h 659"/>
                <a:gd name="T6" fmla="*/ 212 w 382"/>
                <a:gd name="T7" fmla="*/ 463 h 659"/>
                <a:gd name="T8" fmla="*/ 270 w 382"/>
                <a:gd name="T9" fmla="*/ 374 h 659"/>
                <a:gd name="T10" fmla="*/ 317 w 382"/>
                <a:gd name="T11" fmla="*/ 281 h 659"/>
                <a:gd name="T12" fmla="*/ 352 w 382"/>
                <a:gd name="T13" fmla="*/ 184 h 659"/>
                <a:gd name="T14" fmla="*/ 373 w 382"/>
                <a:gd name="T15" fmla="*/ 89 h 659"/>
                <a:gd name="T16" fmla="*/ 381 w 382"/>
                <a:gd name="T17" fmla="*/ 0 h 659"/>
                <a:gd name="T18" fmla="*/ 382 w 382"/>
                <a:gd name="T19" fmla="*/ 0 h 6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2" h="659">
                  <a:moveTo>
                    <a:pt x="0" y="659"/>
                  </a:moveTo>
                  <a:lnTo>
                    <a:pt x="75" y="607"/>
                  </a:lnTo>
                  <a:lnTo>
                    <a:pt x="146" y="541"/>
                  </a:lnTo>
                  <a:lnTo>
                    <a:pt x="212" y="463"/>
                  </a:lnTo>
                  <a:lnTo>
                    <a:pt x="270" y="374"/>
                  </a:lnTo>
                  <a:lnTo>
                    <a:pt x="317" y="281"/>
                  </a:lnTo>
                  <a:lnTo>
                    <a:pt x="352" y="184"/>
                  </a:lnTo>
                  <a:lnTo>
                    <a:pt x="373" y="89"/>
                  </a:lnTo>
                  <a:lnTo>
                    <a:pt x="381" y="0"/>
                  </a:lnTo>
                  <a:lnTo>
                    <a:pt x="382" y="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34" name="Freeform 1038"/>
            <p:cNvSpPr>
              <a:spLocks/>
            </p:cNvSpPr>
            <p:nvPr/>
          </p:nvSpPr>
          <p:spPr bwMode="auto">
            <a:xfrm>
              <a:off x="4320" y="2537"/>
              <a:ext cx="108" cy="63"/>
            </a:xfrm>
            <a:custGeom>
              <a:avLst/>
              <a:gdLst>
                <a:gd name="T0" fmla="*/ 0 w 382"/>
                <a:gd name="T1" fmla="*/ 220 h 220"/>
                <a:gd name="T2" fmla="*/ 381 w 382"/>
                <a:gd name="T3" fmla="*/ 0 h 220"/>
                <a:gd name="T4" fmla="*/ 382 w 382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2" h="220">
                  <a:moveTo>
                    <a:pt x="0" y="220"/>
                  </a:moveTo>
                  <a:lnTo>
                    <a:pt x="381" y="0"/>
                  </a:lnTo>
                  <a:lnTo>
                    <a:pt x="382" y="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35" name="Freeform 1039"/>
            <p:cNvSpPr>
              <a:spLocks/>
            </p:cNvSpPr>
            <p:nvPr/>
          </p:nvSpPr>
          <p:spPr bwMode="auto">
            <a:xfrm>
              <a:off x="4320" y="2392"/>
              <a:ext cx="108" cy="208"/>
            </a:xfrm>
            <a:custGeom>
              <a:avLst/>
              <a:gdLst>
                <a:gd name="T0" fmla="*/ 381 w 381"/>
                <a:gd name="T1" fmla="*/ 0 h 733"/>
                <a:gd name="T2" fmla="*/ 0 w 381"/>
                <a:gd name="T3" fmla="*/ 733 h 733"/>
                <a:gd name="T4" fmla="*/ 1 w 381"/>
                <a:gd name="T5" fmla="*/ 733 h 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733">
                  <a:moveTo>
                    <a:pt x="381" y="0"/>
                  </a:moveTo>
                  <a:lnTo>
                    <a:pt x="0" y="733"/>
                  </a:lnTo>
                  <a:lnTo>
                    <a:pt x="1" y="733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36" name="Freeform 1040"/>
            <p:cNvSpPr>
              <a:spLocks/>
            </p:cNvSpPr>
            <p:nvPr/>
          </p:nvSpPr>
          <p:spPr bwMode="auto">
            <a:xfrm>
              <a:off x="4428" y="2663"/>
              <a:ext cx="4" cy="206"/>
            </a:xfrm>
            <a:custGeom>
              <a:avLst/>
              <a:gdLst>
                <a:gd name="T0" fmla="*/ 0 w 1"/>
                <a:gd name="T1" fmla="*/ 732 h 732"/>
                <a:gd name="T2" fmla="*/ 0 w 1"/>
                <a:gd name="T3" fmla="*/ 0 h 732"/>
                <a:gd name="T4" fmla="*/ 1 w 1"/>
                <a:gd name="T5" fmla="*/ 0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732">
                  <a:moveTo>
                    <a:pt x="0" y="732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37" name="Freeform 1041"/>
            <p:cNvSpPr>
              <a:spLocks/>
            </p:cNvSpPr>
            <p:nvPr/>
          </p:nvSpPr>
          <p:spPr bwMode="auto">
            <a:xfrm>
              <a:off x="4428" y="2600"/>
              <a:ext cx="108" cy="63"/>
            </a:xfrm>
            <a:custGeom>
              <a:avLst/>
              <a:gdLst>
                <a:gd name="T0" fmla="*/ 380 w 380"/>
                <a:gd name="T1" fmla="*/ 0 h 220"/>
                <a:gd name="T2" fmla="*/ 0 w 380"/>
                <a:gd name="T3" fmla="*/ 220 h 220"/>
                <a:gd name="T4" fmla="*/ 1 w 380"/>
                <a:gd name="T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0" h="220">
                  <a:moveTo>
                    <a:pt x="380" y="0"/>
                  </a:moveTo>
                  <a:lnTo>
                    <a:pt x="0" y="220"/>
                  </a:lnTo>
                  <a:lnTo>
                    <a:pt x="1" y="22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38" name="Freeform 1042"/>
            <p:cNvSpPr>
              <a:spLocks/>
            </p:cNvSpPr>
            <p:nvPr/>
          </p:nvSpPr>
          <p:spPr bwMode="auto">
            <a:xfrm>
              <a:off x="4536" y="2475"/>
              <a:ext cx="215" cy="202"/>
            </a:xfrm>
            <a:custGeom>
              <a:avLst/>
              <a:gdLst>
                <a:gd name="T0" fmla="*/ 0 w 763"/>
                <a:gd name="T1" fmla="*/ 440 h 711"/>
                <a:gd name="T2" fmla="*/ 7 w 763"/>
                <a:gd name="T3" fmla="*/ 516 h 711"/>
                <a:gd name="T4" fmla="*/ 26 w 763"/>
                <a:gd name="T5" fmla="*/ 584 h 711"/>
                <a:gd name="T6" fmla="*/ 57 w 763"/>
                <a:gd name="T7" fmla="*/ 638 h 711"/>
                <a:gd name="T8" fmla="*/ 99 w 763"/>
                <a:gd name="T9" fmla="*/ 678 h 711"/>
                <a:gd name="T10" fmla="*/ 152 w 763"/>
                <a:gd name="T11" fmla="*/ 703 h 711"/>
                <a:gd name="T12" fmla="*/ 211 w 763"/>
                <a:gd name="T13" fmla="*/ 711 h 711"/>
                <a:gd name="T14" fmla="*/ 277 w 763"/>
                <a:gd name="T15" fmla="*/ 703 h 711"/>
                <a:gd name="T16" fmla="*/ 346 w 763"/>
                <a:gd name="T17" fmla="*/ 677 h 711"/>
                <a:gd name="T18" fmla="*/ 416 w 763"/>
                <a:gd name="T19" fmla="*/ 637 h 711"/>
                <a:gd name="T20" fmla="*/ 485 w 763"/>
                <a:gd name="T21" fmla="*/ 583 h 711"/>
                <a:gd name="T22" fmla="*/ 551 w 763"/>
                <a:gd name="T23" fmla="*/ 515 h 711"/>
                <a:gd name="T24" fmla="*/ 610 w 763"/>
                <a:gd name="T25" fmla="*/ 438 h 711"/>
                <a:gd name="T26" fmla="*/ 662 w 763"/>
                <a:gd name="T27" fmla="*/ 353 h 711"/>
                <a:gd name="T28" fmla="*/ 705 w 763"/>
                <a:gd name="T29" fmla="*/ 265 h 711"/>
                <a:gd name="T30" fmla="*/ 735 w 763"/>
                <a:gd name="T31" fmla="*/ 173 h 711"/>
                <a:gd name="T32" fmla="*/ 755 w 763"/>
                <a:gd name="T33" fmla="*/ 85 h 711"/>
                <a:gd name="T34" fmla="*/ 762 w 763"/>
                <a:gd name="T35" fmla="*/ 0 h 711"/>
                <a:gd name="T36" fmla="*/ 763 w 763"/>
                <a:gd name="T37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63" h="711">
                  <a:moveTo>
                    <a:pt x="0" y="440"/>
                  </a:moveTo>
                  <a:lnTo>
                    <a:pt x="7" y="516"/>
                  </a:lnTo>
                  <a:lnTo>
                    <a:pt x="26" y="584"/>
                  </a:lnTo>
                  <a:lnTo>
                    <a:pt x="57" y="638"/>
                  </a:lnTo>
                  <a:lnTo>
                    <a:pt x="99" y="678"/>
                  </a:lnTo>
                  <a:lnTo>
                    <a:pt x="152" y="703"/>
                  </a:lnTo>
                  <a:lnTo>
                    <a:pt x="211" y="711"/>
                  </a:lnTo>
                  <a:lnTo>
                    <a:pt x="277" y="703"/>
                  </a:lnTo>
                  <a:lnTo>
                    <a:pt x="346" y="677"/>
                  </a:lnTo>
                  <a:lnTo>
                    <a:pt x="416" y="637"/>
                  </a:lnTo>
                  <a:lnTo>
                    <a:pt x="485" y="583"/>
                  </a:lnTo>
                  <a:lnTo>
                    <a:pt x="551" y="515"/>
                  </a:lnTo>
                  <a:lnTo>
                    <a:pt x="610" y="438"/>
                  </a:lnTo>
                  <a:lnTo>
                    <a:pt x="662" y="353"/>
                  </a:lnTo>
                  <a:lnTo>
                    <a:pt x="705" y="265"/>
                  </a:lnTo>
                  <a:lnTo>
                    <a:pt x="735" y="173"/>
                  </a:lnTo>
                  <a:lnTo>
                    <a:pt x="755" y="85"/>
                  </a:lnTo>
                  <a:lnTo>
                    <a:pt x="762" y="0"/>
                  </a:lnTo>
                  <a:lnTo>
                    <a:pt x="763" y="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39" name="Freeform 1043"/>
            <p:cNvSpPr>
              <a:spLocks/>
            </p:cNvSpPr>
            <p:nvPr/>
          </p:nvSpPr>
          <p:spPr bwMode="auto">
            <a:xfrm>
              <a:off x="4751" y="2412"/>
              <a:ext cx="108" cy="63"/>
            </a:xfrm>
            <a:custGeom>
              <a:avLst/>
              <a:gdLst>
                <a:gd name="T0" fmla="*/ 380 w 380"/>
                <a:gd name="T1" fmla="*/ 0 h 219"/>
                <a:gd name="T2" fmla="*/ 0 w 380"/>
                <a:gd name="T3" fmla="*/ 219 h 219"/>
                <a:gd name="T4" fmla="*/ 1 w 380"/>
                <a:gd name="T5" fmla="*/ 219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0" h="219">
                  <a:moveTo>
                    <a:pt x="380" y="0"/>
                  </a:moveTo>
                  <a:lnTo>
                    <a:pt x="0" y="219"/>
                  </a:lnTo>
                  <a:lnTo>
                    <a:pt x="1" y="219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40" name="Freeform 1044"/>
            <p:cNvSpPr>
              <a:spLocks/>
            </p:cNvSpPr>
            <p:nvPr/>
          </p:nvSpPr>
          <p:spPr bwMode="auto">
            <a:xfrm>
              <a:off x="4320" y="2806"/>
              <a:ext cx="3" cy="273"/>
            </a:xfrm>
            <a:custGeom>
              <a:avLst/>
              <a:gdLst>
                <a:gd name="T0" fmla="*/ 0 w 1"/>
                <a:gd name="T1" fmla="*/ 953 h 953"/>
                <a:gd name="T2" fmla="*/ 0 w 1"/>
                <a:gd name="T3" fmla="*/ 0 h 953"/>
                <a:gd name="T4" fmla="*/ 1 w 1"/>
                <a:gd name="T5" fmla="*/ 0 h 9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953">
                  <a:moveTo>
                    <a:pt x="0" y="953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41" name="Freeform 1045"/>
            <p:cNvSpPr>
              <a:spLocks/>
            </p:cNvSpPr>
            <p:nvPr/>
          </p:nvSpPr>
          <p:spPr bwMode="auto">
            <a:xfrm>
              <a:off x="4320" y="2830"/>
              <a:ext cx="431" cy="249"/>
            </a:xfrm>
            <a:custGeom>
              <a:avLst/>
              <a:gdLst>
                <a:gd name="T0" fmla="*/ 1523 w 1523"/>
                <a:gd name="T1" fmla="*/ 0 h 879"/>
                <a:gd name="T2" fmla="*/ 0 w 1523"/>
                <a:gd name="T3" fmla="*/ 879 h 879"/>
                <a:gd name="T4" fmla="*/ 1 w 1523"/>
                <a:gd name="T5" fmla="*/ 879 h 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23" h="879">
                  <a:moveTo>
                    <a:pt x="1523" y="0"/>
                  </a:moveTo>
                  <a:lnTo>
                    <a:pt x="0" y="879"/>
                  </a:lnTo>
                  <a:lnTo>
                    <a:pt x="1" y="879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42" name="Freeform 1046"/>
            <p:cNvSpPr>
              <a:spLocks/>
            </p:cNvSpPr>
            <p:nvPr/>
          </p:nvSpPr>
          <p:spPr bwMode="auto">
            <a:xfrm>
              <a:off x="4320" y="2806"/>
              <a:ext cx="108" cy="63"/>
            </a:xfrm>
            <a:custGeom>
              <a:avLst/>
              <a:gdLst>
                <a:gd name="T0" fmla="*/ 0 w 382"/>
                <a:gd name="T1" fmla="*/ 0 h 220"/>
                <a:gd name="T2" fmla="*/ 381 w 382"/>
                <a:gd name="T3" fmla="*/ 220 h 220"/>
                <a:gd name="T4" fmla="*/ 382 w 382"/>
                <a:gd name="T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2" h="220">
                  <a:moveTo>
                    <a:pt x="0" y="0"/>
                  </a:moveTo>
                  <a:lnTo>
                    <a:pt x="381" y="220"/>
                  </a:lnTo>
                  <a:lnTo>
                    <a:pt x="382" y="22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43" name="Freeform 1047"/>
            <p:cNvSpPr>
              <a:spLocks/>
            </p:cNvSpPr>
            <p:nvPr/>
          </p:nvSpPr>
          <p:spPr bwMode="auto">
            <a:xfrm>
              <a:off x="4428" y="2806"/>
              <a:ext cx="108" cy="63"/>
            </a:xfrm>
            <a:custGeom>
              <a:avLst/>
              <a:gdLst>
                <a:gd name="T0" fmla="*/ 0 w 381"/>
                <a:gd name="T1" fmla="*/ 220 h 220"/>
                <a:gd name="T2" fmla="*/ 380 w 381"/>
                <a:gd name="T3" fmla="*/ 0 h 220"/>
                <a:gd name="T4" fmla="*/ 381 w 381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20">
                  <a:moveTo>
                    <a:pt x="0" y="220"/>
                  </a:moveTo>
                  <a:lnTo>
                    <a:pt x="380" y="0"/>
                  </a:lnTo>
                  <a:lnTo>
                    <a:pt x="381" y="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44" name="Freeform 1048"/>
            <p:cNvSpPr>
              <a:spLocks/>
            </p:cNvSpPr>
            <p:nvPr/>
          </p:nvSpPr>
          <p:spPr bwMode="auto">
            <a:xfrm>
              <a:off x="4536" y="2806"/>
              <a:ext cx="2" cy="126"/>
            </a:xfrm>
            <a:custGeom>
              <a:avLst/>
              <a:gdLst>
                <a:gd name="T0" fmla="*/ 0 w 1"/>
                <a:gd name="T1" fmla="*/ 0 h 440"/>
                <a:gd name="T2" fmla="*/ 0 w 1"/>
                <a:gd name="T3" fmla="*/ 440 h 440"/>
                <a:gd name="T4" fmla="*/ 1 w 1"/>
                <a:gd name="T5" fmla="*/ 440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40">
                  <a:moveTo>
                    <a:pt x="0" y="0"/>
                  </a:moveTo>
                  <a:lnTo>
                    <a:pt x="0" y="440"/>
                  </a:lnTo>
                  <a:lnTo>
                    <a:pt x="1" y="44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45" name="Freeform 1049"/>
            <p:cNvSpPr>
              <a:spLocks/>
            </p:cNvSpPr>
            <p:nvPr/>
          </p:nvSpPr>
          <p:spPr bwMode="auto">
            <a:xfrm>
              <a:off x="4428" y="2869"/>
              <a:ext cx="108" cy="63"/>
            </a:xfrm>
            <a:custGeom>
              <a:avLst/>
              <a:gdLst>
                <a:gd name="T0" fmla="*/ 380 w 380"/>
                <a:gd name="T1" fmla="*/ 220 h 220"/>
                <a:gd name="T2" fmla="*/ 0 w 380"/>
                <a:gd name="T3" fmla="*/ 0 h 220"/>
                <a:gd name="T4" fmla="*/ 1 w 380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0" h="220">
                  <a:moveTo>
                    <a:pt x="380" y="22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46" name="Freeform 1050"/>
            <p:cNvSpPr>
              <a:spLocks/>
            </p:cNvSpPr>
            <p:nvPr/>
          </p:nvSpPr>
          <p:spPr bwMode="auto">
            <a:xfrm>
              <a:off x="4536" y="2806"/>
              <a:ext cx="215" cy="126"/>
            </a:xfrm>
            <a:custGeom>
              <a:avLst/>
              <a:gdLst>
                <a:gd name="T0" fmla="*/ 0 w 763"/>
                <a:gd name="T1" fmla="*/ 440 h 440"/>
                <a:gd name="T2" fmla="*/ 762 w 763"/>
                <a:gd name="T3" fmla="*/ 0 h 440"/>
                <a:gd name="T4" fmla="*/ 763 w 763"/>
                <a:gd name="T5" fmla="*/ 0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3" h="440">
                  <a:moveTo>
                    <a:pt x="0" y="440"/>
                  </a:moveTo>
                  <a:lnTo>
                    <a:pt x="762" y="0"/>
                  </a:lnTo>
                  <a:lnTo>
                    <a:pt x="763" y="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47" name="Freeform 1051"/>
            <p:cNvSpPr>
              <a:spLocks/>
            </p:cNvSpPr>
            <p:nvPr/>
          </p:nvSpPr>
          <p:spPr bwMode="auto">
            <a:xfrm>
              <a:off x="4751" y="2682"/>
              <a:ext cx="3" cy="124"/>
            </a:xfrm>
            <a:custGeom>
              <a:avLst/>
              <a:gdLst>
                <a:gd name="T0" fmla="*/ 0 w 1"/>
                <a:gd name="T1" fmla="*/ 439 h 439"/>
                <a:gd name="T2" fmla="*/ 0 w 1"/>
                <a:gd name="T3" fmla="*/ 0 h 439"/>
                <a:gd name="T4" fmla="*/ 1 w 1"/>
                <a:gd name="T5" fmla="*/ 0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39">
                  <a:moveTo>
                    <a:pt x="0" y="439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48" name="Freeform 1052"/>
            <p:cNvSpPr>
              <a:spLocks/>
            </p:cNvSpPr>
            <p:nvPr/>
          </p:nvSpPr>
          <p:spPr bwMode="auto">
            <a:xfrm>
              <a:off x="4751" y="2619"/>
              <a:ext cx="108" cy="63"/>
            </a:xfrm>
            <a:custGeom>
              <a:avLst/>
              <a:gdLst>
                <a:gd name="T0" fmla="*/ 0 w 381"/>
                <a:gd name="T1" fmla="*/ 220 h 220"/>
                <a:gd name="T2" fmla="*/ 380 w 381"/>
                <a:gd name="T3" fmla="*/ 0 h 220"/>
                <a:gd name="T4" fmla="*/ 381 w 381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20">
                  <a:moveTo>
                    <a:pt x="0" y="220"/>
                  </a:moveTo>
                  <a:lnTo>
                    <a:pt x="380" y="0"/>
                  </a:lnTo>
                  <a:lnTo>
                    <a:pt x="381" y="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49" name="Freeform 1053"/>
            <p:cNvSpPr>
              <a:spLocks/>
            </p:cNvSpPr>
            <p:nvPr/>
          </p:nvSpPr>
          <p:spPr bwMode="auto">
            <a:xfrm>
              <a:off x="4428" y="2267"/>
              <a:ext cx="216" cy="125"/>
            </a:xfrm>
            <a:custGeom>
              <a:avLst/>
              <a:gdLst>
                <a:gd name="T0" fmla="*/ 0 w 762"/>
                <a:gd name="T1" fmla="*/ 440 h 440"/>
                <a:gd name="T2" fmla="*/ 761 w 762"/>
                <a:gd name="T3" fmla="*/ 0 h 440"/>
                <a:gd name="T4" fmla="*/ 762 w 762"/>
                <a:gd name="T5" fmla="*/ 0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2" h="440">
                  <a:moveTo>
                    <a:pt x="0" y="440"/>
                  </a:moveTo>
                  <a:lnTo>
                    <a:pt x="761" y="0"/>
                  </a:lnTo>
                  <a:lnTo>
                    <a:pt x="762" y="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50" name="Freeform 1054"/>
            <p:cNvSpPr>
              <a:spLocks/>
            </p:cNvSpPr>
            <p:nvPr/>
          </p:nvSpPr>
          <p:spPr bwMode="auto">
            <a:xfrm>
              <a:off x="4320" y="2331"/>
              <a:ext cx="108" cy="61"/>
            </a:xfrm>
            <a:custGeom>
              <a:avLst/>
              <a:gdLst>
                <a:gd name="T0" fmla="*/ 0 w 382"/>
                <a:gd name="T1" fmla="*/ 0 h 220"/>
                <a:gd name="T2" fmla="*/ 381 w 382"/>
                <a:gd name="T3" fmla="*/ 220 h 220"/>
                <a:gd name="T4" fmla="*/ 382 w 382"/>
                <a:gd name="T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2" h="220">
                  <a:moveTo>
                    <a:pt x="0" y="0"/>
                  </a:moveTo>
                  <a:lnTo>
                    <a:pt x="381" y="220"/>
                  </a:lnTo>
                  <a:lnTo>
                    <a:pt x="382" y="22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51" name="Freeform 1055"/>
            <p:cNvSpPr>
              <a:spLocks/>
            </p:cNvSpPr>
            <p:nvPr/>
          </p:nvSpPr>
          <p:spPr bwMode="auto">
            <a:xfrm>
              <a:off x="4644" y="2267"/>
              <a:ext cx="107" cy="83"/>
            </a:xfrm>
            <a:custGeom>
              <a:avLst/>
              <a:gdLst>
                <a:gd name="T0" fmla="*/ 381 w 381"/>
                <a:gd name="T1" fmla="*/ 294 h 294"/>
                <a:gd name="T2" fmla="*/ 0 w 381"/>
                <a:gd name="T3" fmla="*/ 0 h 294"/>
                <a:gd name="T4" fmla="*/ 1 w 381"/>
                <a:gd name="T5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94">
                  <a:moveTo>
                    <a:pt x="381" y="294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52" name="Freeform 1056"/>
            <p:cNvSpPr>
              <a:spLocks/>
            </p:cNvSpPr>
            <p:nvPr/>
          </p:nvSpPr>
          <p:spPr bwMode="auto">
            <a:xfrm>
              <a:off x="4536" y="2205"/>
              <a:ext cx="108" cy="62"/>
            </a:xfrm>
            <a:custGeom>
              <a:avLst/>
              <a:gdLst>
                <a:gd name="T0" fmla="*/ 381 w 381"/>
                <a:gd name="T1" fmla="*/ 220 h 220"/>
                <a:gd name="T2" fmla="*/ 0 w 381"/>
                <a:gd name="T3" fmla="*/ 0 h 220"/>
                <a:gd name="T4" fmla="*/ 1 w 381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20">
                  <a:moveTo>
                    <a:pt x="381" y="22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53" name="Freeform 1057"/>
            <p:cNvSpPr>
              <a:spLocks/>
            </p:cNvSpPr>
            <p:nvPr/>
          </p:nvSpPr>
          <p:spPr bwMode="auto">
            <a:xfrm>
              <a:off x="4751" y="2806"/>
              <a:ext cx="3" cy="24"/>
            </a:xfrm>
            <a:custGeom>
              <a:avLst/>
              <a:gdLst>
                <a:gd name="T0" fmla="*/ 0 w 1"/>
                <a:gd name="T1" fmla="*/ 0 h 74"/>
                <a:gd name="T2" fmla="*/ 0 w 1"/>
                <a:gd name="T3" fmla="*/ 74 h 74"/>
                <a:gd name="T4" fmla="*/ 1 w 1"/>
                <a:gd name="T5" fmla="*/ 7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74">
                  <a:moveTo>
                    <a:pt x="0" y="0"/>
                  </a:moveTo>
                  <a:lnTo>
                    <a:pt x="0" y="74"/>
                  </a:lnTo>
                  <a:lnTo>
                    <a:pt x="1" y="74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54" name="Freeform 1058"/>
            <p:cNvSpPr>
              <a:spLocks/>
            </p:cNvSpPr>
            <p:nvPr/>
          </p:nvSpPr>
          <p:spPr bwMode="auto">
            <a:xfrm>
              <a:off x="4859" y="2412"/>
              <a:ext cx="4" cy="207"/>
            </a:xfrm>
            <a:custGeom>
              <a:avLst/>
              <a:gdLst>
                <a:gd name="T0" fmla="*/ 0 w 1"/>
                <a:gd name="T1" fmla="*/ 0 h 732"/>
                <a:gd name="T2" fmla="*/ 0 w 1"/>
                <a:gd name="T3" fmla="*/ 732 h 732"/>
                <a:gd name="T4" fmla="*/ 1 w 1"/>
                <a:gd name="T5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732">
                  <a:moveTo>
                    <a:pt x="0" y="0"/>
                  </a:moveTo>
                  <a:lnTo>
                    <a:pt x="0" y="732"/>
                  </a:lnTo>
                  <a:lnTo>
                    <a:pt x="1" y="732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55" name="Freeform 1059"/>
            <p:cNvSpPr>
              <a:spLocks/>
            </p:cNvSpPr>
            <p:nvPr/>
          </p:nvSpPr>
          <p:spPr bwMode="auto">
            <a:xfrm>
              <a:off x="4751" y="2350"/>
              <a:ext cx="108" cy="62"/>
            </a:xfrm>
            <a:custGeom>
              <a:avLst/>
              <a:gdLst>
                <a:gd name="T0" fmla="*/ 0 w 381"/>
                <a:gd name="T1" fmla="*/ 0 h 220"/>
                <a:gd name="T2" fmla="*/ 380 w 381"/>
                <a:gd name="T3" fmla="*/ 220 h 220"/>
                <a:gd name="T4" fmla="*/ 381 w 381"/>
                <a:gd name="T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20">
                  <a:moveTo>
                    <a:pt x="0" y="0"/>
                  </a:moveTo>
                  <a:lnTo>
                    <a:pt x="380" y="220"/>
                  </a:lnTo>
                  <a:lnTo>
                    <a:pt x="381" y="22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56" name="Freeform 1060"/>
            <p:cNvSpPr>
              <a:spLocks/>
            </p:cNvSpPr>
            <p:nvPr/>
          </p:nvSpPr>
          <p:spPr bwMode="auto">
            <a:xfrm>
              <a:off x="4105" y="2682"/>
              <a:ext cx="109" cy="63"/>
            </a:xfrm>
            <a:custGeom>
              <a:avLst/>
              <a:gdLst>
                <a:gd name="T0" fmla="*/ 381 w 381"/>
                <a:gd name="T1" fmla="*/ 219 h 219"/>
                <a:gd name="T2" fmla="*/ 0 w 381"/>
                <a:gd name="T3" fmla="*/ 0 h 219"/>
                <a:gd name="T4" fmla="*/ 1 w 381"/>
                <a:gd name="T5" fmla="*/ 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19">
                  <a:moveTo>
                    <a:pt x="381" y="219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57" name="Freeform 1061"/>
            <p:cNvSpPr>
              <a:spLocks/>
            </p:cNvSpPr>
            <p:nvPr/>
          </p:nvSpPr>
          <p:spPr bwMode="auto">
            <a:xfrm>
              <a:off x="4105" y="2619"/>
              <a:ext cx="109" cy="63"/>
            </a:xfrm>
            <a:custGeom>
              <a:avLst/>
              <a:gdLst>
                <a:gd name="T0" fmla="*/ 0 w 382"/>
                <a:gd name="T1" fmla="*/ 220 h 220"/>
                <a:gd name="T2" fmla="*/ 381 w 382"/>
                <a:gd name="T3" fmla="*/ 0 h 220"/>
                <a:gd name="T4" fmla="*/ 382 w 382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2" h="220">
                  <a:moveTo>
                    <a:pt x="0" y="220"/>
                  </a:moveTo>
                  <a:lnTo>
                    <a:pt x="381" y="0"/>
                  </a:lnTo>
                  <a:lnTo>
                    <a:pt x="382" y="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58" name="Freeform 1062"/>
            <p:cNvSpPr>
              <a:spLocks/>
            </p:cNvSpPr>
            <p:nvPr/>
          </p:nvSpPr>
          <p:spPr bwMode="auto">
            <a:xfrm>
              <a:off x="4320" y="2205"/>
              <a:ext cx="216" cy="126"/>
            </a:xfrm>
            <a:custGeom>
              <a:avLst/>
              <a:gdLst>
                <a:gd name="T0" fmla="*/ 761 w 761"/>
                <a:gd name="T1" fmla="*/ 0 h 440"/>
                <a:gd name="T2" fmla="*/ 0 w 761"/>
                <a:gd name="T3" fmla="*/ 440 h 440"/>
                <a:gd name="T4" fmla="*/ 1 w 761"/>
                <a:gd name="T5" fmla="*/ 440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1" h="440">
                  <a:moveTo>
                    <a:pt x="761" y="0"/>
                  </a:moveTo>
                  <a:lnTo>
                    <a:pt x="0" y="440"/>
                  </a:lnTo>
                  <a:lnTo>
                    <a:pt x="1" y="44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59" name="Freeform 1063"/>
            <p:cNvSpPr>
              <a:spLocks/>
            </p:cNvSpPr>
            <p:nvPr/>
          </p:nvSpPr>
          <p:spPr bwMode="auto">
            <a:xfrm>
              <a:off x="4214" y="2331"/>
              <a:ext cx="106" cy="206"/>
            </a:xfrm>
            <a:custGeom>
              <a:avLst/>
              <a:gdLst>
                <a:gd name="T0" fmla="*/ 380 w 380"/>
                <a:gd name="T1" fmla="*/ 0 h 733"/>
                <a:gd name="T2" fmla="*/ 0 w 380"/>
                <a:gd name="T3" fmla="*/ 733 h 733"/>
                <a:gd name="T4" fmla="*/ 1 w 380"/>
                <a:gd name="T5" fmla="*/ 733 h 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0" h="733">
                  <a:moveTo>
                    <a:pt x="380" y="0"/>
                  </a:moveTo>
                  <a:lnTo>
                    <a:pt x="0" y="733"/>
                  </a:lnTo>
                  <a:lnTo>
                    <a:pt x="1" y="733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60" name="Freeform 1064"/>
            <p:cNvSpPr>
              <a:spLocks/>
            </p:cNvSpPr>
            <p:nvPr/>
          </p:nvSpPr>
          <p:spPr bwMode="auto">
            <a:xfrm>
              <a:off x="4214" y="2537"/>
              <a:ext cx="2" cy="208"/>
            </a:xfrm>
            <a:custGeom>
              <a:avLst/>
              <a:gdLst>
                <a:gd name="T0" fmla="*/ 0 w 1"/>
                <a:gd name="T1" fmla="*/ 0 h 732"/>
                <a:gd name="T2" fmla="*/ 0 w 1"/>
                <a:gd name="T3" fmla="*/ 732 h 732"/>
                <a:gd name="T4" fmla="*/ 1 w 1"/>
                <a:gd name="T5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732">
                  <a:moveTo>
                    <a:pt x="0" y="0"/>
                  </a:moveTo>
                  <a:lnTo>
                    <a:pt x="0" y="732"/>
                  </a:lnTo>
                  <a:lnTo>
                    <a:pt x="1" y="732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61" name="Freeform 1065"/>
            <p:cNvSpPr>
              <a:spLocks/>
            </p:cNvSpPr>
            <p:nvPr/>
          </p:nvSpPr>
          <p:spPr bwMode="auto">
            <a:xfrm>
              <a:off x="4912" y="2829"/>
              <a:ext cx="431" cy="249"/>
            </a:xfrm>
            <a:custGeom>
              <a:avLst/>
              <a:gdLst>
                <a:gd name="T0" fmla="*/ 1522 w 1522"/>
                <a:gd name="T1" fmla="*/ 879 h 879"/>
                <a:gd name="T2" fmla="*/ 0 w 1522"/>
                <a:gd name="T3" fmla="*/ 0 h 879"/>
                <a:gd name="T4" fmla="*/ 1 w 1522"/>
                <a:gd name="T5" fmla="*/ 0 h 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22" h="879">
                  <a:moveTo>
                    <a:pt x="1522" y="879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62" name="Freeform 1066"/>
            <p:cNvSpPr>
              <a:spLocks/>
            </p:cNvSpPr>
            <p:nvPr/>
          </p:nvSpPr>
          <p:spPr bwMode="auto">
            <a:xfrm>
              <a:off x="5343" y="2954"/>
              <a:ext cx="216" cy="124"/>
            </a:xfrm>
            <a:custGeom>
              <a:avLst/>
              <a:gdLst>
                <a:gd name="T0" fmla="*/ 0 w 762"/>
                <a:gd name="T1" fmla="*/ 440 h 440"/>
                <a:gd name="T2" fmla="*/ 761 w 762"/>
                <a:gd name="T3" fmla="*/ 0 h 440"/>
                <a:gd name="T4" fmla="*/ 762 w 762"/>
                <a:gd name="T5" fmla="*/ 0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2" h="440">
                  <a:moveTo>
                    <a:pt x="0" y="440"/>
                  </a:moveTo>
                  <a:lnTo>
                    <a:pt x="761" y="0"/>
                  </a:lnTo>
                  <a:lnTo>
                    <a:pt x="762" y="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63" name="Freeform 1067"/>
            <p:cNvSpPr>
              <a:spLocks/>
            </p:cNvSpPr>
            <p:nvPr/>
          </p:nvSpPr>
          <p:spPr bwMode="auto">
            <a:xfrm>
              <a:off x="5343" y="2806"/>
              <a:ext cx="4" cy="272"/>
            </a:xfrm>
            <a:custGeom>
              <a:avLst/>
              <a:gdLst>
                <a:gd name="T0" fmla="*/ 0 w 1"/>
                <a:gd name="T1" fmla="*/ 0 h 953"/>
                <a:gd name="T2" fmla="*/ 0 w 1"/>
                <a:gd name="T3" fmla="*/ 953 h 953"/>
                <a:gd name="T4" fmla="*/ 1 w 1"/>
                <a:gd name="T5" fmla="*/ 953 h 9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953">
                  <a:moveTo>
                    <a:pt x="0" y="0"/>
                  </a:moveTo>
                  <a:lnTo>
                    <a:pt x="0" y="953"/>
                  </a:lnTo>
                  <a:lnTo>
                    <a:pt x="1" y="953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64" name="Freeform 1068"/>
            <p:cNvSpPr>
              <a:spLocks/>
            </p:cNvSpPr>
            <p:nvPr/>
          </p:nvSpPr>
          <p:spPr bwMode="auto">
            <a:xfrm>
              <a:off x="5511" y="2348"/>
              <a:ext cx="48" cy="29"/>
            </a:xfrm>
            <a:custGeom>
              <a:avLst/>
              <a:gdLst>
                <a:gd name="T0" fmla="*/ 176 w 176"/>
                <a:gd name="T1" fmla="*/ 0 h 102"/>
                <a:gd name="T2" fmla="*/ 0 w 176"/>
                <a:gd name="T3" fmla="*/ 102 h 102"/>
                <a:gd name="T4" fmla="*/ 1 w 176"/>
                <a:gd name="T5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6" h="102">
                  <a:moveTo>
                    <a:pt x="176" y="0"/>
                  </a:moveTo>
                  <a:lnTo>
                    <a:pt x="0" y="102"/>
                  </a:lnTo>
                  <a:lnTo>
                    <a:pt x="1" y="102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65" name="Freeform 1069"/>
            <p:cNvSpPr>
              <a:spLocks/>
            </p:cNvSpPr>
            <p:nvPr/>
          </p:nvSpPr>
          <p:spPr bwMode="auto">
            <a:xfrm>
              <a:off x="5559" y="2412"/>
              <a:ext cx="109" cy="62"/>
            </a:xfrm>
            <a:custGeom>
              <a:avLst/>
              <a:gdLst>
                <a:gd name="T0" fmla="*/ 380 w 380"/>
                <a:gd name="T1" fmla="*/ 0 h 220"/>
                <a:gd name="T2" fmla="*/ 0 w 380"/>
                <a:gd name="T3" fmla="*/ 220 h 220"/>
                <a:gd name="T4" fmla="*/ 1 w 380"/>
                <a:gd name="T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0" h="220">
                  <a:moveTo>
                    <a:pt x="380" y="0"/>
                  </a:moveTo>
                  <a:lnTo>
                    <a:pt x="0" y="220"/>
                  </a:lnTo>
                  <a:lnTo>
                    <a:pt x="1" y="22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66" name="Freeform 1070"/>
            <p:cNvSpPr>
              <a:spLocks/>
            </p:cNvSpPr>
            <p:nvPr/>
          </p:nvSpPr>
          <p:spPr bwMode="auto">
            <a:xfrm>
              <a:off x="5452" y="2474"/>
              <a:ext cx="107" cy="62"/>
            </a:xfrm>
            <a:custGeom>
              <a:avLst/>
              <a:gdLst>
                <a:gd name="T0" fmla="*/ 380 w 380"/>
                <a:gd name="T1" fmla="*/ 0 h 220"/>
                <a:gd name="T2" fmla="*/ 0 w 380"/>
                <a:gd name="T3" fmla="*/ 220 h 220"/>
                <a:gd name="T4" fmla="*/ 1 w 380"/>
                <a:gd name="T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0" h="220">
                  <a:moveTo>
                    <a:pt x="380" y="0"/>
                  </a:moveTo>
                  <a:lnTo>
                    <a:pt x="0" y="220"/>
                  </a:lnTo>
                  <a:lnTo>
                    <a:pt x="1" y="22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67" name="Freeform 1071"/>
            <p:cNvSpPr>
              <a:spLocks/>
            </p:cNvSpPr>
            <p:nvPr/>
          </p:nvSpPr>
          <p:spPr bwMode="auto">
            <a:xfrm>
              <a:off x="5452" y="2267"/>
              <a:ext cx="107" cy="207"/>
            </a:xfrm>
            <a:custGeom>
              <a:avLst/>
              <a:gdLst>
                <a:gd name="T0" fmla="*/ 0 w 381"/>
                <a:gd name="T1" fmla="*/ 0 h 733"/>
                <a:gd name="T2" fmla="*/ 380 w 381"/>
                <a:gd name="T3" fmla="*/ 733 h 733"/>
                <a:gd name="T4" fmla="*/ 381 w 381"/>
                <a:gd name="T5" fmla="*/ 733 h 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733">
                  <a:moveTo>
                    <a:pt x="0" y="0"/>
                  </a:moveTo>
                  <a:lnTo>
                    <a:pt x="380" y="733"/>
                  </a:lnTo>
                  <a:lnTo>
                    <a:pt x="381" y="733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68" name="Freeform 1072"/>
            <p:cNvSpPr>
              <a:spLocks/>
            </p:cNvSpPr>
            <p:nvPr/>
          </p:nvSpPr>
          <p:spPr bwMode="auto">
            <a:xfrm>
              <a:off x="5668" y="2412"/>
              <a:ext cx="2" cy="207"/>
            </a:xfrm>
            <a:custGeom>
              <a:avLst/>
              <a:gdLst>
                <a:gd name="T0" fmla="*/ 0 w 1"/>
                <a:gd name="T1" fmla="*/ 732 h 732"/>
                <a:gd name="T2" fmla="*/ 0 w 1"/>
                <a:gd name="T3" fmla="*/ 0 h 732"/>
                <a:gd name="T4" fmla="*/ 1 w 1"/>
                <a:gd name="T5" fmla="*/ 0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732">
                  <a:moveTo>
                    <a:pt x="0" y="732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69" name="Freeform 1073"/>
            <p:cNvSpPr>
              <a:spLocks/>
            </p:cNvSpPr>
            <p:nvPr/>
          </p:nvSpPr>
          <p:spPr bwMode="auto">
            <a:xfrm>
              <a:off x="5559" y="2348"/>
              <a:ext cx="109" cy="64"/>
            </a:xfrm>
            <a:custGeom>
              <a:avLst/>
              <a:gdLst>
                <a:gd name="T0" fmla="*/ 0 w 381"/>
                <a:gd name="T1" fmla="*/ 0 h 220"/>
                <a:gd name="T2" fmla="*/ 380 w 381"/>
                <a:gd name="T3" fmla="*/ 220 h 220"/>
                <a:gd name="T4" fmla="*/ 381 w 381"/>
                <a:gd name="T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20">
                  <a:moveTo>
                    <a:pt x="0" y="0"/>
                  </a:moveTo>
                  <a:lnTo>
                    <a:pt x="380" y="220"/>
                  </a:lnTo>
                  <a:lnTo>
                    <a:pt x="381" y="22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70" name="Freeform 1074"/>
            <p:cNvSpPr>
              <a:spLocks/>
            </p:cNvSpPr>
            <p:nvPr/>
          </p:nvSpPr>
          <p:spPr bwMode="auto">
            <a:xfrm>
              <a:off x="5559" y="2680"/>
              <a:ext cx="2" cy="274"/>
            </a:xfrm>
            <a:custGeom>
              <a:avLst/>
              <a:gdLst>
                <a:gd name="T0" fmla="*/ 0 w 1"/>
                <a:gd name="T1" fmla="*/ 953 h 953"/>
                <a:gd name="T2" fmla="*/ 0 w 1"/>
                <a:gd name="T3" fmla="*/ 0 h 953"/>
                <a:gd name="T4" fmla="*/ 1 w 1"/>
                <a:gd name="T5" fmla="*/ 0 h 9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953">
                  <a:moveTo>
                    <a:pt x="0" y="953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71" name="Freeform 1075"/>
            <p:cNvSpPr>
              <a:spLocks/>
            </p:cNvSpPr>
            <p:nvPr/>
          </p:nvSpPr>
          <p:spPr bwMode="auto">
            <a:xfrm>
              <a:off x="5559" y="2619"/>
              <a:ext cx="109" cy="61"/>
            </a:xfrm>
            <a:custGeom>
              <a:avLst/>
              <a:gdLst>
                <a:gd name="T0" fmla="*/ 0 w 381"/>
                <a:gd name="T1" fmla="*/ 220 h 220"/>
                <a:gd name="T2" fmla="*/ 380 w 381"/>
                <a:gd name="T3" fmla="*/ 0 h 220"/>
                <a:gd name="T4" fmla="*/ 381 w 381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20">
                  <a:moveTo>
                    <a:pt x="0" y="220"/>
                  </a:moveTo>
                  <a:lnTo>
                    <a:pt x="380" y="0"/>
                  </a:lnTo>
                  <a:lnTo>
                    <a:pt x="381" y="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72" name="Freeform 1076"/>
            <p:cNvSpPr>
              <a:spLocks/>
            </p:cNvSpPr>
            <p:nvPr/>
          </p:nvSpPr>
          <p:spPr bwMode="auto">
            <a:xfrm>
              <a:off x="5237" y="2142"/>
              <a:ext cx="215" cy="125"/>
            </a:xfrm>
            <a:custGeom>
              <a:avLst/>
              <a:gdLst>
                <a:gd name="T0" fmla="*/ 761 w 761"/>
                <a:gd name="T1" fmla="*/ 440 h 440"/>
                <a:gd name="T2" fmla="*/ 0 w 761"/>
                <a:gd name="T3" fmla="*/ 0 h 440"/>
                <a:gd name="T4" fmla="*/ 1 w 761"/>
                <a:gd name="T5" fmla="*/ 0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1" h="440">
                  <a:moveTo>
                    <a:pt x="761" y="44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73" name="Freeform 1077"/>
            <p:cNvSpPr>
              <a:spLocks/>
            </p:cNvSpPr>
            <p:nvPr/>
          </p:nvSpPr>
          <p:spPr bwMode="auto">
            <a:xfrm>
              <a:off x="5343" y="2267"/>
              <a:ext cx="109" cy="62"/>
            </a:xfrm>
            <a:custGeom>
              <a:avLst/>
              <a:gdLst>
                <a:gd name="T0" fmla="*/ 0 w 382"/>
                <a:gd name="T1" fmla="*/ 220 h 220"/>
                <a:gd name="T2" fmla="*/ 381 w 382"/>
                <a:gd name="T3" fmla="*/ 0 h 220"/>
                <a:gd name="T4" fmla="*/ 382 w 382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2" h="220">
                  <a:moveTo>
                    <a:pt x="0" y="220"/>
                  </a:moveTo>
                  <a:lnTo>
                    <a:pt x="381" y="0"/>
                  </a:lnTo>
                  <a:lnTo>
                    <a:pt x="382" y="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74" name="Freeform 1078"/>
            <p:cNvSpPr>
              <a:spLocks/>
            </p:cNvSpPr>
            <p:nvPr/>
          </p:nvSpPr>
          <p:spPr bwMode="auto">
            <a:xfrm>
              <a:off x="5128" y="2142"/>
              <a:ext cx="109" cy="62"/>
            </a:xfrm>
            <a:custGeom>
              <a:avLst/>
              <a:gdLst>
                <a:gd name="T0" fmla="*/ 382 w 382"/>
                <a:gd name="T1" fmla="*/ 0 h 220"/>
                <a:gd name="T2" fmla="*/ 0 w 382"/>
                <a:gd name="T3" fmla="*/ 220 h 220"/>
                <a:gd name="T4" fmla="*/ 2 w 382"/>
                <a:gd name="T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2" h="220">
                  <a:moveTo>
                    <a:pt x="382" y="0"/>
                  </a:moveTo>
                  <a:lnTo>
                    <a:pt x="0" y="220"/>
                  </a:lnTo>
                  <a:lnTo>
                    <a:pt x="2" y="22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75" name="Freeform 1079"/>
            <p:cNvSpPr>
              <a:spLocks/>
            </p:cNvSpPr>
            <p:nvPr/>
          </p:nvSpPr>
          <p:spPr bwMode="auto">
            <a:xfrm>
              <a:off x="4912" y="2556"/>
              <a:ext cx="4" cy="273"/>
            </a:xfrm>
            <a:custGeom>
              <a:avLst/>
              <a:gdLst>
                <a:gd name="T0" fmla="*/ 0 w 1"/>
                <a:gd name="T1" fmla="*/ 953 h 953"/>
                <a:gd name="T2" fmla="*/ 0 w 1"/>
                <a:gd name="T3" fmla="*/ 0 h 953"/>
                <a:gd name="T4" fmla="*/ 1 w 1"/>
                <a:gd name="T5" fmla="*/ 0 h 9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953">
                  <a:moveTo>
                    <a:pt x="0" y="953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76" name="Freeform 1080"/>
            <p:cNvSpPr>
              <a:spLocks/>
            </p:cNvSpPr>
            <p:nvPr/>
          </p:nvSpPr>
          <p:spPr bwMode="auto">
            <a:xfrm>
              <a:off x="5343" y="2743"/>
              <a:ext cx="109" cy="63"/>
            </a:xfrm>
            <a:custGeom>
              <a:avLst/>
              <a:gdLst>
                <a:gd name="T0" fmla="*/ 381 w 381"/>
                <a:gd name="T1" fmla="*/ 0 h 220"/>
                <a:gd name="T2" fmla="*/ 0 w 381"/>
                <a:gd name="T3" fmla="*/ 220 h 220"/>
                <a:gd name="T4" fmla="*/ 1 w 381"/>
                <a:gd name="T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20">
                  <a:moveTo>
                    <a:pt x="381" y="0"/>
                  </a:moveTo>
                  <a:lnTo>
                    <a:pt x="0" y="220"/>
                  </a:lnTo>
                  <a:lnTo>
                    <a:pt x="1" y="22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77" name="Freeform 1081"/>
            <p:cNvSpPr>
              <a:spLocks/>
            </p:cNvSpPr>
            <p:nvPr/>
          </p:nvSpPr>
          <p:spPr bwMode="auto">
            <a:xfrm>
              <a:off x="5237" y="2743"/>
              <a:ext cx="106" cy="63"/>
            </a:xfrm>
            <a:custGeom>
              <a:avLst/>
              <a:gdLst>
                <a:gd name="T0" fmla="*/ 380 w 380"/>
                <a:gd name="T1" fmla="*/ 220 h 220"/>
                <a:gd name="T2" fmla="*/ 0 w 380"/>
                <a:gd name="T3" fmla="*/ 0 h 220"/>
                <a:gd name="T4" fmla="*/ 1 w 380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0" h="220">
                  <a:moveTo>
                    <a:pt x="380" y="22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78" name="Freeform 1082"/>
            <p:cNvSpPr>
              <a:spLocks/>
            </p:cNvSpPr>
            <p:nvPr/>
          </p:nvSpPr>
          <p:spPr bwMode="auto">
            <a:xfrm>
              <a:off x="5237" y="2680"/>
              <a:ext cx="106" cy="63"/>
            </a:xfrm>
            <a:custGeom>
              <a:avLst/>
              <a:gdLst>
                <a:gd name="T0" fmla="*/ 0 w 381"/>
                <a:gd name="T1" fmla="*/ 220 h 220"/>
                <a:gd name="T2" fmla="*/ 380 w 381"/>
                <a:gd name="T3" fmla="*/ 0 h 220"/>
                <a:gd name="T4" fmla="*/ 381 w 381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20">
                  <a:moveTo>
                    <a:pt x="0" y="220"/>
                  </a:moveTo>
                  <a:lnTo>
                    <a:pt x="380" y="0"/>
                  </a:lnTo>
                  <a:lnTo>
                    <a:pt x="381" y="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79" name="Freeform 1083"/>
            <p:cNvSpPr>
              <a:spLocks/>
            </p:cNvSpPr>
            <p:nvPr/>
          </p:nvSpPr>
          <p:spPr bwMode="auto">
            <a:xfrm>
              <a:off x="5237" y="2743"/>
              <a:ext cx="2" cy="126"/>
            </a:xfrm>
            <a:custGeom>
              <a:avLst/>
              <a:gdLst>
                <a:gd name="T0" fmla="*/ 0 w 1"/>
                <a:gd name="T1" fmla="*/ 0 h 440"/>
                <a:gd name="T2" fmla="*/ 0 w 1"/>
                <a:gd name="T3" fmla="*/ 440 h 440"/>
                <a:gd name="T4" fmla="*/ 1 w 1"/>
                <a:gd name="T5" fmla="*/ 440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40">
                  <a:moveTo>
                    <a:pt x="0" y="0"/>
                  </a:moveTo>
                  <a:lnTo>
                    <a:pt x="0" y="440"/>
                  </a:lnTo>
                  <a:lnTo>
                    <a:pt x="1" y="44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80" name="Freeform 1084"/>
            <p:cNvSpPr>
              <a:spLocks/>
            </p:cNvSpPr>
            <p:nvPr/>
          </p:nvSpPr>
          <p:spPr bwMode="auto">
            <a:xfrm>
              <a:off x="5021" y="2743"/>
              <a:ext cx="216" cy="126"/>
            </a:xfrm>
            <a:custGeom>
              <a:avLst/>
              <a:gdLst>
                <a:gd name="T0" fmla="*/ 762 w 762"/>
                <a:gd name="T1" fmla="*/ 440 h 440"/>
                <a:gd name="T2" fmla="*/ 0 w 762"/>
                <a:gd name="T3" fmla="*/ 0 h 440"/>
                <a:gd name="T4" fmla="*/ 1 w 762"/>
                <a:gd name="T5" fmla="*/ 0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2" h="440">
                  <a:moveTo>
                    <a:pt x="762" y="44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81" name="Freeform 1085"/>
            <p:cNvSpPr>
              <a:spLocks/>
            </p:cNvSpPr>
            <p:nvPr/>
          </p:nvSpPr>
          <p:spPr bwMode="auto">
            <a:xfrm>
              <a:off x="5021" y="2680"/>
              <a:ext cx="107" cy="63"/>
            </a:xfrm>
            <a:custGeom>
              <a:avLst/>
              <a:gdLst>
                <a:gd name="T0" fmla="*/ 0 w 382"/>
                <a:gd name="T1" fmla="*/ 220 h 220"/>
                <a:gd name="T2" fmla="*/ 380 w 382"/>
                <a:gd name="T3" fmla="*/ 0 h 220"/>
                <a:gd name="T4" fmla="*/ 382 w 382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2" h="220">
                  <a:moveTo>
                    <a:pt x="0" y="220"/>
                  </a:moveTo>
                  <a:lnTo>
                    <a:pt x="380" y="0"/>
                  </a:lnTo>
                  <a:lnTo>
                    <a:pt x="382" y="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82" name="Freeform 1086"/>
            <p:cNvSpPr>
              <a:spLocks/>
            </p:cNvSpPr>
            <p:nvPr/>
          </p:nvSpPr>
          <p:spPr bwMode="auto">
            <a:xfrm>
              <a:off x="5021" y="2619"/>
              <a:ext cx="3" cy="124"/>
            </a:xfrm>
            <a:custGeom>
              <a:avLst/>
              <a:gdLst>
                <a:gd name="T0" fmla="*/ 0 w 1"/>
                <a:gd name="T1" fmla="*/ 440 h 440"/>
                <a:gd name="T2" fmla="*/ 0 w 1"/>
                <a:gd name="T3" fmla="*/ 0 h 440"/>
                <a:gd name="T4" fmla="*/ 1 w 1"/>
                <a:gd name="T5" fmla="*/ 0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40">
                  <a:moveTo>
                    <a:pt x="0" y="44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83" name="Freeform 1087"/>
            <p:cNvSpPr>
              <a:spLocks/>
            </p:cNvSpPr>
            <p:nvPr/>
          </p:nvSpPr>
          <p:spPr bwMode="auto">
            <a:xfrm>
              <a:off x="5021" y="2556"/>
              <a:ext cx="107" cy="63"/>
            </a:xfrm>
            <a:custGeom>
              <a:avLst/>
              <a:gdLst>
                <a:gd name="T0" fmla="*/ 0 w 382"/>
                <a:gd name="T1" fmla="*/ 219 h 219"/>
                <a:gd name="T2" fmla="*/ 380 w 382"/>
                <a:gd name="T3" fmla="*/ 0 h 219"/>
                <a:gd name="T4" fmla="*/ 382 w 382"/>
                <a:gd name="T5" fmla="*/ 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2" h="219">
                  <a:moveTo>
                    <a:pt x="0" y="219"/>
                  </a:moveTo>
                  <a:lnTo>
                    <a:pt x="380" y="0"/>
                  </a:lnTo>
                  <a:lnTo>
                    <a:pt x="382" y="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84" name="Freeform 1088"/>
            <p:cNvSpPr>
              <a:spLocks/>
            </p:cNvSpPr>
            <p:nvPr/>
          </p:nvSpPr>
          <p:spPr bwMode="auto">
            <a:xfrm>
              <a:off x="4912" y="2556"/>
              <a:ext cx="109" cy="63"/>
            </a:xfrm>
            <a:custGeom>
              <a:avLst/>
              <a:gdLst>
                <a:gd name="T0" fmla="*/ 380 w 380"/>
                <a:gd name="T1" fmla="*/ 219 h 219"/>
                <a:gd name="T2" fmla="*/ 0 w 380"/>
                <a:gd name="T3" fmla="*/ 0 h 219"/>
                <a:gd name="T4" fmla="*/ 1 w 380"/>
                <a:gd name="T5" fmla="*/ 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0" h="219">
                  <a:moveTo>
                    <a:pt x="380" y="219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85" name="Freeform 1089"/>
            <p:cNvSpPr>
              <a:spLocks/>
            </p:cNvSpPr>
            <p:nvPr/>
          </p:nvSpPr>
          <p:spPr bwMode="auto">
            <a:xfrm>
              <a:off x="4912" y="2493"/>
              <a:ext cx="109" cy="63"/>
            </a:xfrm>
            <a:custGeom>
              <a:avLst/>
              <a:gdLst>
                <a:gd name="T0" fmla="*/ 0 w 381"/>
                <a:gd name="T1" fmla="*/ 220 h 220"/>
                <a:gd name="T2" fmla="*/ 380 w 381"/>
                <a:gd name="T3" fmla="*/ 0 h 220"/>
                <a:gd name="T4" fmla="*/ 381 w 381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20">
                  <a:moveTo>
                    <a:pt x="0" y="220"/>
                  </a:moveTo>
                  <a:lnTo>
                    <a:pt x="380" y="0"/>
                  </a:lnTo>
                  <a:lnTo>
                    <a:pt x="381" y="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86" name="Freeform 1090"/>
            <p:cNvSpPr>
              <a:spLocks/>
            </p:cNvSpPr>
            <p:nvPr/>
          </p:nvSpPr>
          <p:spPr bwMode="auto">
            <a:xfrm>
              <a:off x="5128" y="2204"/>
              <a:ext cx="215" cy="125"/>
            </a:xfrm>
            <a:custGeom>
              <a:avLst/>
              <a:gdLst>
                <a:gd name="T0" fmla="*/ 0 w 763"/>
                <a:gd name="T1" fmla="*/ 0 h 440"/>
                <a:gd name="T2" fmla="*/ 762 w 763"/>
                <a:gd name="T3" fmla="*/ 440 h 440"/>
                <a:gd name="T4" fmla="*/ 763 w 763"/>
                <a:gd name="T5" fmla="*/ 440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3" h="440">
                  <a:moveTo>
                    <a:pt x="0" y="0"/>
                  </a:moveTo>
                  <a:lnTo>
                    <a:pt x="762" y="440"/>
                  </a:lnTo>
                  <a:lnTo>
                    <a:pt x="763" y="44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87" name="Freeform 1091"/>
            <p:cNvSpPr>
              <a:spLocks/>
            </p:cNvSpPr>
            <p:nvPr/>
          </p:nvSpPr>
          <p:spPr bwMode="auto">
            <a:xfrm>
              <a:off x="5343" y="2329"/>
              <a:ext cx="109" cy="207"/>
            </a:xfrm>
            <a:custGeom>
              <a:avLst/>
              <a:gdLst>
                <a:gd name="T0" fmla="*/ 0 w 382"/>
                <a:gd name="T1" fmla="*/ 0 h 733"/>
                <a:gd name="T2" fmla="*/ 381 w 382"/>
                <a:gd name="T3" fmla="*/ 733 h 733"/>
                <a:gd name="T4" fmla="*/ 382 w 382"/>
                <a:gd name="T5" fmla="*/ 733 h 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2" h="733">
                  <a:moveTo>
                    <a:pt x="0" y="0"/>
                  </a:moveTo>
                  <a:lnTo>
                    <a:pt x="381" y="733"/>
                  </a:lnTo>
                  <a:lnTo>
                    <a:pt x="382" y="733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88" name="Freeform 1092"/>
            <p:cNvSpPr>
              <a:spLocks/>
            </p:cNvSpPr>
            <p:nvPr/>
          </p:nvSpPr>
          <p:spPr bwMode="auto">
            <a:xfrm>
              <a:off x="5452" y="2536"/>
              <a:ext cx="3" cy="207"/>
            </a:xfrm>
            <a:custGeom>
              <a:avLst/>
              <a:gdLst>
                <a:gd name="T0" fmla="*/ 0 w 1"/>
                <a:gd name="T1" fmla="*/ 0 h 732"/>
                <a:gd name="T2" fmla="*/ 0 w 1"/>
                <a:gd name="T3" fmla="*/ 732 h 732"/>
                <a:gd name="T4" fmla="*/ 1 w 1"/>
                <a:gd name="T5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732">
                  <a:moveTo>
                    <a:pt x="0" y="0"/>
                  </a:moveTo>
                  <a:lnTo>
                    <a:pt x="0" y="732"/>
                  </a:lnTo>
                  <a:lnTo>
                    <a:pt x="1" y="732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89" name="Freeform 1093"/>
            <p:cNvSpPr>
              <a:spLocks/>
            </p:cNvSpPr>
            <p:nvPr/>
          </p:nvSpPr>
          <p:spPr bwMode="auto">
            <a:xfrm>
              <a:off x="5343" y="2680"/>
              <a:ext cx="109" cy="63"/>
            </a:xfrm>
            <a:custGeom>
              <a:avLst/>
              <a:gdLst>
                <a:gd name="T0" fmla="*/ 0 w 382"/>
                <a:gd name="T1" fmla="*/ 0 h 220"/>
                <a:gd name="T2" fmla="*/ 381 w 382"/>
                <a:gd name="T3" fmla="*/ 220 h 220"/>
                <a:gd name="T4" fmla="*/ 382 w 382"/>
                <a:gd name="T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2" h="220">
                  <a:moveTo>
                    <a:pt x="0" y="0"/>
                  </a:moveTo>
                  <a:lnTo>
                    <a:pt x="381" y="220"/>
                  </a:lnTo>
                  <a:lnTo>
                    <a:pt x="382" y="22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90" name="Freeform 1094"/>
            <p:cNvSpPr>
              <a:spLocks/>
            </p:cNvSpPr>
            <p:nvPr/>
          </p:nvSpPr>
          <p:spPr bwMode="auto">
            <a:xfrm>
              <a:off x="5128" y="2680"/>
              <a:ext cx="109" cy="63"/>
            </a:xfrm>
            <a:custGeom>
              <a:avLst/>
              <a:gdLst>
                <a:gd name="T0" fmla="*/ 0 w 383"/>
                <a:gd name="T1" fmla="*/ 0 h 220"/>
                <a:gd name="T2" fmla="*/ 382 w 383"/>
                <a:gd name="T3" fmla="*/ 220 h 220"/>
                <a:gd name="T4" fmla="*/ 383 w 383"/>
                <a:gd name="T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3" h="220">
                  <a:moveTo>
                    <a:pt x="0" y="0"/>
                  </a:moveTo>
                  <a:lnTo>
                    <a:pt x="382" y="220"/>
                  </a:lnTo>
                  <a:lnTo>
                    <a:pt x="383" y="22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91" name="Freeform 1095"/>
            <p:cNvSpPr>
              <a:spLocks/>
            </p:cNvSpPr>
            <p:nvPr/>
          </p:nvSpPr>
          <p:spPr bwMode="auto">
            <a:xfrm>
              <a:off x="5128" y="2556"/>
              <a:ext cx="3" cy="124"/>
            </a:xfrm>
            <a:custGeom>
              <a:avLst/>
              <a:gdLst>
                <a:gd name="T0" fmla="*/ 0 w 2"/>
                <a:gd name="T1" fmla="*/ 0 h 439"/>
                <a:gd name="T2" fmla="*/ 0 w 2"/>
                <a:gd name="T3" fmla="*/ 439 h 439"/>
                <a:gd name="T4" fmla="*/ 2 w 2"/>
                <a:gd name="T5" fmla="*/ 439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39">
                  <a:moveTo>
                    <a:pt x="0" y="0"/>
                  </a:moveTo>
                  <a:lnTo>
                    <a:pt x="0" y="439"/>
                  </a:lnTo>
                  <a:lnTo>
                    <a:pt x="2" y="439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92" name="Freeform 1096"/>
            <p:cNvSpPr>
              <a:spLocks/>
            </p:cNvSpPr>
            <p:nvPr/>
          </p:nvSpPr>
          <p:spPr bwMode="auto">
            <a:xfrm>
              <a:off x="5021" y="2493"/>
              <a:ext cx="107" cy="63"/>
            </a:xfrm>
            <a:custGeom>
              <a:avLst/>
              <a:gdLst>
                <a:gd name="T0" fmla="*/ 0 w 382"/>
                <a:gd name="T1" fmla="*/ 0 h 220"/>
                <a:gd name="T2" fmla="*/ 380 w 382"/>
                <a:gd name="T3" fmla="*/ 220 h 220"/>
                <a:gd name="T4" fmla="*/ 382 w 382"/>
                <a:gd name="T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2" h="220">
                  <a:moveTo>
                    <a:pt x="0" y="0"/>
                  </a:moveTo>
                  <a:lnTo>
                    <a:pt x="380" y="220"/>
                  </a:lnTo>
                  <a:lnTo>
                    <a:pt x="382" y="22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93" name="Freeform 1097"/>
            <p:cNvSpPr>
              <a:spLocks/>
            </p:cNvSpPr>
            <p:nvPr/>
          </p:nvSpPr>
          <p:spPr bwMode="auto">
            <a:xfrm>
              <a:off x="5021" y="2287"/>
              <a:ext cx="3" cy="206"/>
            </a:xfrm>
            <a:custGeom>
              <a:avLst/>
              <a:gdLst>
                <a:gd name="T0" fmla="*/ 0 w 1"/>
                <a:gd name="T1" fmla="*/ 732 h 732"/>
                <a:gd name="T2" fmla="*/ 0 w 1"/>
                <a:gd name="T3" fmla="*/ 0 h 732"/>
                <a:gd name="T4" fmla="*/ 1 w 1"/>
                <a:gd name="T5" fmla="*/ 0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732">
                  <a:moveTo>
                    <a:pt x="0" y="732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94" name="Freeform 1098"/>
            <p:cNvSpPr>
              <a:spLocks/>
            </p:cNvSpPr>
            <p:nvPr/>
          </p:nvSpPr>
          <p:spPr bwMode="auto">
            <a:xfrm>
              <a:off x="5021" y="2204"/>
              <a:ext cx="107" cy="83"/>
            </a:xfrm>
            <a:custGeom>
              <a:avLst/>
              <a:gdLst>
                <a:gd name="T0" fmla="*/ 0 w 382"/>
                <a:gd name="T1" fmla="*/ 294 h 294"/>
                <a:gd name="T2" fmla="*/ 380 w 382"/>
                <a:gd name="T3" fmla="*/ 0 h 294"/>
                <a:gd name="T4" fmla="*/ 382 w 382"/>
                <a:gd name="T5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2" h="294">
                  <a:moveTo>
                    <a:pt x="0" y="294"/>
                  </a:moveTo>
                  <a:lnTo>
                    <a:pt x="380" y="0"/>
                  </a:lnTo>
                  <a:lnTo>
                    <a:pt x="382" y="0"/>
                  </a:lnTo>
                </a:path>
              </a:pathLst>
            </a:custGeom>
            <a:noFill/>
            <a:ln w="28575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86795" name="Group 1099"/>
          <p:cNvGrpSpPr>
            <a:grpSpLocks/>
          </p:cNvGrpSpPr>
          <p:nvPr/>
        </p:nvGrpSpPr>
        <p:grpSpPr bwMode="auto">
          <a:xfrm>
            <a:off x="6148388" y="5091113"/>
            <a:ext cx="2527300" cy="1509712"/>
            <a:chOff x="249" y="1617"/>
            <a:chExt cx="1592" cy="951"/>
          </a:xfrm>
        </p:grpSpPr>
        <p:sp>
          <p:nvSpPr>
            <p:cNvPr id="286796" name="Freeform 1100"/>
            <p:cNvSpPr>
              <a:spLocks/>
            </p:cNvSpPr>
            <p:nvPr/>
          </p:nvSpPr>
          <p:spPr bwMode="auto">
            <a:xfrm>
              <a:off x="249" y="2385"/>
              <a:ext cx="222" cy="127"/>
            </a:xfrm>
            <a:custGeom>
              <a:avLst/>
              <a:gdLst>
                <a:gd name="T0" fmla="*/ 0 w 762"/>
                <a:gd name="T1" fmla="*/ 0 h 440"/>
                <a:gd name="T2" fmla="*/ 761 w 762"/>
                <a:gd name="T3" fmla="*/ 440 h 440"/>
                <a:gd name="T4" fmla="*/ 762 w 762"/>
                <a:gd name="T5" fmla="*/ 440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2" h="440">
                  <a:moveTo>
                    <a:pt x="0" y="0"/>
                  </a:moveTo>
                  <a:lnTo>
                    <a:pt x="761" y="440"/>
                  </a:lnTo>
                  <a:lnTo>
                    <a:pt x="762" y="44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97" name="Freeform 1101"/>
            <p:cNvSpPr>
              <a:spLocks/>
            </p:cNvSpPr>
            <p:nvPr/>
          </p:nvSpPr>
          <p:spPr bwMode="auto">
            <a:xfrm>
              <a:off x="581" y="1962"/>
              <a:ext cx="108" cy="62"/>
            </a:xfrm>
            <a:custGeom>
              <a:avLst/>
              <a:gdLst>
                <a:gd name="T0" fmla="*/ 381 w 381"/>
                <a:gd name="T1" fmla="*/ 219 h 219"/>
                <a:gd name="T2" fmla="*/ 0 w 381"/>
                <a:gd name="T3" fmla="*/ 0 h 219"/>
                <a:gd name="T4" fmla="*/ 1 w 381"/>
                <a:gd name="T5" fmla="*/ 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19">
                  <a:moveTo>
                    <a:pt x="381" y="219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98" name="Freeform 1102"/>
            <p:cNvSpPr>
              <a:spLocks/>
            </p:cNvSpPr>
            <p:nvPr/>
          </p:nvSpPr>
          <p:spPr bwMode="auto">
            <a:xfrm>
              <a:off x="471" y="2024"/>
              <a:ext cx="110" cy="65"/>
            </a:xfrm>
            <a:custGeom>
              <a:avLst/>
              <a:gdLst>
                <a:gd name="T0" fmla="*/ 380 w 380"/>
                <a:gd name="T1" fmla="*/ 220 h 220"/>
                <a:gd name="T2" fmla="*/ 0 w 380"/>
                <a:gd name="T3" fmla="*/ 0 h 220"/>
                <a:gd name="T4" fmla="*/ 1 w 380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0" h="220">
                  <a:moveTo>
                    <a:pt x="380" y="22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99" name="Freeform 1103"/>
            <p:cNvSpPr>
              <a:spLocks/>
            </p:cNvSpPr>
            <p:nvPr/>
          </p:nvSpPr>
          <p:spPr bwMode="auto">
            <a:xfrm>
              <a:off x="799" y="1834"/>
              <a:ext cx="109" cy="65"/>
            </a:xfrm>
            <a:custGeom>
              <a:avLst/>
              <a:gdLst>
                <a:gd name="T0" fmla="*/ 382 w 382"/>
                <a:gd name="T1" fmla="*/ 220 h 220"/>
                <a:gd name="T2" fmla="*/ 0 w 382"/>
                <a:gd name="T3" fmla="*/ 0 h 220"/>
                <a:gd name="T4" fmla="*/ 1 w 382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2" h="220">
                  <a:moveTo>
                    <a:pt x="382" y="22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00" name="Freeform 1104"/>
            <p:cNvSpPr>
              <a:spLocks/>
            </p:cNvSpPr>
            <p:nvPr/>
          </p:nvSpPr>
          <p:spPr bwMode="auto">
            <a:xfrm>
              <a:off x="358" y="1962"/>
              <a:ext cx="113" cy="62"/>
            </a:xfrm>
            <a:custGeom>
              <a:avLst/>
              <a:gdLst>
                <a:gd name="T0" fmla="*/ 380 w 380"/>
                <a:gd name="T1" fmla="*/ 219 h 219"/>
                <a:gd name="T2" fmla="*/ 0 w 380"/>
                <a:gd name="T3" fmla="*/ 0 h 219"/>
                <a:gd name="T4" fmla="*/ 1 w 380"/>
                <a:gd name="T5" fmla="*/ 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0" h="219">
                  <a:moveTo>
                    <a:pt x="380" y="219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01" name="Freeform 1105"/>
            <p:cNvSpPr>
              <a:spLocks/>
            </p:cNvSpPr>
            <p:nvPr/>
          </p:nvSpPr>
          <p:spPr bwMode="auto">
            <a:xfrm>
              <a:off x="799" y="1771"/>
              <a:ext cx="109" cy="63"/>
            </a:xfrm>
            <a:custGeom>
              <a:avLst/>
              <a:gdLst>
                <a:gd name="T0" fmla="*/ 0 w 383"/>
                <a:gd name="T1" fmla="*/ 220 h 220"/>
                <a:gd name="T2" fmla="*/ 382 w 383"/>
                <a:gd name="T3" fmla="*/ 0 h 220"/>
                <a:gd name="T4" fmla="*/ 383 w 383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3" h="220">
                  <a:moveTo>
                    <a:pt x="0" y="220"/>
                  </a:moveTo>
                  <a:lnTo>
                    <a:pt x="382" y="0"/>
                  </a:lnTo>
                  <a:lnTo>
                    <a:pt x="383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02" name="Freeform 1106"/>
            <p:cNvSpPr>
              <a:spLocks/>
            </p:cNvSpPr>
            <p:nvPr/>
          </p:nvSpPr>
          <p:spPr bwMode="auto">
            <a:xfrm>
              <a:off x="689" y="1834"/>
              <a:ext cx="110" cy="190"/>
            </a:xfrm>
            <a:custGeom>
              <a:avLst/>
              <a:gdLst>
                <a:gd name="T0" fmla="*/ 0 w 381"/>
                <a:gd name="T1" fmla="*/ 659 h 659"/>
                <a:gd name="T2" fmla="*/ 74 w 381"/>
                <a:gd name="T3" fmla="*/ 608 h 659"/>
                <a:gd name="T4" fmla="*/ 146 w 381"/>
                <a:gd name="T5" fmla="*/ 542 h 659"/>
                <a:gd name="T6" fmla="*/ 212 w 381"/>
                <a:gd name="T7" fmla="*/ 463 h 659"/>
                <a:gd name="T8" fmla="*/ 269 w 381"/>
                <a:gd name="T9" fmla="*/ 375 h 659"/>
                <a:gd name="T10" fmla="*/ 316 w 381"/>
                <a:gd name="T11" fmla="*/ 281 h 659"/>
                <a:gd name="T12" fmla="*/ 352 w 381"/>
                <a:gd name="T13" fmla="*/ 185 h 659"/>
                <a:gd name="T14" fmla="*/ 373 w 381"/>
                <a:gd name="T15" fmla="*/ 90 h 659"/>
                <a:gd name="T16" fmla="*/ 380 w 381"/>
                <a:gd name="T17" fmla="*/ 0 h 659"/>
                <a:gd name="T18" fmla="*/ 381 w 381"/>
                <a:gd name="T19" fmla="*/ 0 h 6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1" h="659">
                  <a:moveTo>
                    <a:pt x="0" y="659"/>
                  </a:moveTo>
                  <a:lnTo>
                    <a:pt x="74" y="608"/>
                  </a:lnTo>
                  <a:lnTo>
                    <a:pt x="146" y="542"/>
                  </a:lnTo>
                  <a:lnTo>
                    <a:pt x="212" y="463"/>
                  </a:lnTo>
                  <a:lnTo>
                    <a:pt x="269" y="375"/>
                  </a:lnTo>
                  <a:lnTo>
                    <a:pt x="316" y="281"/>
                  </a:lnTo>
                  <a:lnTo>
                    <a:pt x="352" y="185"/>
                  </a:lnTo>
                  <a:lnTo>
                    <a:pt x="373" y="90"/>
                  </a:lnTo>
                  <a:lnTo>
                    <a:pt x="380" y="0"/>
                  </a:lnTo>
                  <a:lnTo>
                    <a:pt x="381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03" name="Freeform 1107"/>
            <p:cNvSpPr>
              <a:spLocks/>
            </p:cNvSpPr>
            <p:nvPr/>
          </p:nvSpPr>
          <p:spPr bwMode="auto">
            <a:xfrm>
              <a:off x="471" y="1962"/>
              <a:ext cx="110" cy="62"/>
            </a:xfrm>
            <a:custGeom>
              <a:avLst/>
              <a:gdLst>
                <a:gd name="T0" fmla="*/ 0 w 381"/>
                <a:gd name="T1" fmla="*/ 219 h 219"/>
                <a:gd name="T2" fmla="*/ 380 w 381"/>
                <a:gd name="T3" fmla="*/ 0 h 219"/>
                <a:gd name="T4" fmla="*/ 381 w 381"/>
                <a:gd name="T5" fmla="*/ 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19">
                  <a:moveTo>
                    <a:pt x="0" y="219"/>
                  </a:moveTo>
                  <a:lnTo>
                    <a:pt x="380" y="0"/>
                  </a:lnTo>
                  <a:lnTo>
                    <a:pt x="381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04" name="Freeform 1108"/>
            <p:cNvSpPr>
              <a:spLocks/>
            </p:cNvSpPr>
            <p:nvPr/>
          </p:nvSpPr>
          <p:spPr bwMode="auto">
            <a:xfrm>
              <a:off x="471" y="1814"/>
              <a:ext cx="110" cy="210"/>
            </a:xfrm>
            <a:custGeom>
              <a:avLst/>
              <a:gdLst>
                <a:gd name="T0" fmla="*/ 380 w 380"/>
                <a:gd name="T1" fmla="*/ 0 h 733"/>
                <a:gd name="T2" fmla="*/ 0 w 380"/>
                <a:gd name="T3" fmla="*/ 733 h 733"/>
                <a:gd name="T4" fmla="*/ 1 w 380"/>
                <a:gd name="T5" fmla="*/ 733 h 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0" h="733">
                  <a:moveTo>
                    <a:pt x="380" y="0"/>
                  </a:moveTo>
                  <a:lnTo>
                    <a:pt x="0" y="733"/>
                  </a:lnTo>
                  <a:lnTo>
                    <a:pt x="1" y="733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05" name="Freeform 1109"/>
            <p:cNvSpPr>
              <a:spLocks/>
            </p:cNvSpPr>
            <p:nvPr/>
          </p:nvSpPr>
          <p:spPr bwMode="auto">
            <a:xfrm>
              <a:off x="581" y="2089"/>
              <a:ext cx="2" cy="210"/>
            </a:xfrm>
            <a:custGeom>
              <a:avLst/>
              <a:gdLst>
                <a:gd name="T0" fmla="*/ 0 w 1"/>
                <a:gd name="T1" fmla="*/ 733 h 733"/>
                <a:gd name="T2" fmla="*/ 0 w 1"/>
                <a:gd name="T3" fmla="*/ 0 h 733"/>
                <a:gd name="T4" fmla="*/ 1 w 1"/>
                <a:gd name="T5" fmla="*/ 0 h 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733">
                  <a:moveTo>
                    <a:pt x="0" y="733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06" name="Freeform 1110"/>
            <p:cNvSpPr>
              <a:spLocks/>
            </p:cNvSpPr>
            <p:nvPr/>
          </p:nvSpPr>
          <p:spPr bwMode="auto">
            <a:xfrm>
              <a:off x="581" y="2024"/>
              <a:ext cx="108" cy="65"/>
            </a:xfrm>
            <a:custGeom>
              <a:avLst/>
              <a:gdLst>
                <a:gd name="T0" fmla="*/ 381 w 381"/>
                <a:gd name="T1" fmla="*/ 0 h 220"/>
                <a:gd name="T2" fmla="*/ 0 w 381"/>
                <a:gd name="T3" fmla="*/ 220 h 220"/>
                <a:gd name="T4" fmla="*/ 1 w 381"/>
                <a:gd name="T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20">
                  <a:moveTo>
                    <a:pt x="381" y="0"/>
                  </a:moveTo>
                  <a:lnTo>
                    <a:pt x="0" y="220"/>
                  </a:lnTo>
                  <a:lnTo>
                    <a:pt x="1" y="22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07" name="Freeform 1111"/>
            <p:cNvSpPr>
              <a:spLocks/>
            </p:cNvSpPr>
            <p:nvPr/>
          </p:nvSpPr>
          <p:spPr bwMode="auto">
            <a:xfrm>
              <a:off x="689" y="1899"/>
              <a:ext cx="219" cy="204"/>
            </a:xfrm>
            <a:custGeom>
              <a:avLst/>
              <a:gdLst>
                <a:gd name="T0" fmla="*/ 0 w 763"/>
                <a:gd name="T1" fmla="*/ 439 h 712"/>
                <a:gd name="T2" fmla="*/ 7 w 763"/>
                <a:gd name="T3" fmla="*/ 517 h 712"/>
                <a:gd name="T4" fmla="*/ 26 w 763"/>
                <a:gd name="T5" fmla="*/ 583 h 712"/>
                <a:gd name="T6" fmla="*/ 57 w 763"/>
                <a:gd name="T7" fmla="*/ 638 h 712"/>
                <a:gd name="T8" fmla="*/ 99 w 763"/>
                <a:gd name="T9" fmla="*/ 678 h 712"/>
                <a:gd name="T10" fmla="*/ 151 w 763"/>
                <a:gd name="T11" fmla="*/ 703 h 712"/>
                <a:gd name="T12" fmla="*/ 211 w 763"/>
                <a:gd name="T13" fmla="*/ 712 h 712"/>
                <a:gd name="T14" fmla="*/ 276 w 763"/>
                <a:gd name="T15" fmla="*/ 702 h 712"/>
                <a:gd name="T16" fmla="*/ 346 w 763"/>
                <a:gd name="T17" fmla="*/ 678 h 712"/>
                <a:gd name="T18" fmla="*/ 416 w 763"/>
                <a:gd name="T19" fmla="*/ 637 h 712"/>
                <a:gd name="T20" fmla="*/ 485 w 763"/>
                <a:gd name="T21" fmla="*/ 582 h 712"/>
                <a:gd name="T22" fmla="*/ 550 w 763"/>
                <a:gd name="T23" fmla="*/ 515 h 712"/>
                <a:gd name="T24" fmla="*/ 610 w 763"/>
                <a:gd name="T25" fmla="*/ 438 h 712"/>
                <a:gd name="T26" fmla="*/ 662 w 763"/>
                <a:gd name="T27" fmla="*/ 354 h 712"/>
                <a:gd name="T28" fmla="*/ 704 w 763"/>
                <a:gd name="T29" fmla="*/ 264 h 712"/>
                <a:gd name="T30" fmla="*/ 735 w 763"/>
                <a:gd name="T31" fmla="*/ 174 h 712"/>
                <a:gd name="T32" fmla="*/ 754 w 763"/>
                <a:gd name="T33" fmla="*/ 84 h 712"/>
                <a:gd name="T34" fmla="*/ 762 w 763"/>
                <a:gd name="T35" fmla="*/ 0 h 712"/>
                <a:gd name="T36" fmla="*/ 763 w 763"/>
                <a:gd name="T37" fmla="*/ 0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63" h="712">
                  <a:moveTo>
                    <a:pt x="0" y="439"/>
                  </a:moveTo>
                  <a:lnTo>
                    <a:pt x="7" y="517"/>
                  </a:lnTo>
                  <a:lnTo>
                    <a:pt x="26" y="583"/>
                  </a:lnTo>
                  <a:lnTo>
                    <a:pt x="57" y="638"/>
                  </a:lnTo>
                  <a:lnTo>
                    <a:pt x="99" y="678"/>
                  </a:lnTo>
                  <a:lnTo>
                    <a:pt x="151" y="703"/>
                  </a:lnTo>
                  <a:lnTo>
                    <a:pt x="211" y="712"/>
                  </a:lnTo>
                  <a:lnTo>
                    <a:pt x="276" y="702"/>
                  </a:lnTo>
                  <a:lnTo>
                    <a:pt x="346" y="678"/>
                  </a:lnTo>
                  <a:lnTo>
                    <a:pt x="416" y="637"/>
                  </a:lnTo>
                  <a:lnTo>
                    <a:pt x="485" y="582"/>
                  </a:lnTo>
                  <a:lnTo>
                    <a:pt x="550" y="515"/>
                  </a:lnTo>
                  <a:lnTo>
                    <a:pt x="610" y="438"/>
                  </a:lnTo>
                  <a:lnTo>
                    <a:pt x="662" y="354"/>
                  </a:lnTo>
                  <a:lnTo>
                    <a:pt x="704" y="264"/>
                  </a:lnTo>
                  <a:lnTo>
                    <a:pt x="735" y="174"/>
                  </a:lnTo>
                  <a:lnTo>
                    <a:pt x="754" y="84"/>
                  </a:lnTo>
                  <a:lnTo>
                    <a:pt x="762" y="0"/>
                  </a:lnTo>
                  <a:lnTo>
                    <a:pt x="763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08" name="Freeform 1112"/>
            <p:cNvSpPr>
              <a:spLocks/>
            </p:cNvSpPr>
            <p:nvPr/>
          </p:nvSpPr>
          <p:spPr bwMode="auto">
            <a:xfrm>
              <a:off x="908" y="1834"/>
              <a:ext cx="110" cy="65"/>
            </a:xfrm>
            <a:custGeom>
              <a:avLst/>
              <a:gdLst>
                <a:gd name="T0" fmla="*/ 380 w 380"/>
                <a:gd name="T1" fmla="*/ 0 h 220"/>
                <a:gd name="T2" fmla="*/ 0 w 380"/>
                <a:gd name="T3" fmla="*/ 220 h 220"/>
                <a:gd name="T4" fmla="*/ 1 w 380"/>
                <a:gd name="T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0" h="220">
                  <a:moveTo>
                    <a:pt x="380" y="0"/>
                  </a:moveTo>
                  <a:lnTo>
                    <a:pt x="0" y="220"/>
                  </a:lnTo>
                  <a:lnTo>
                    <a:pt x="1" y="22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09" name="Freeform 1113"/>
            <p:cNvSpPr>
              <a:spLocks/>
            </p:cNvSpPr>
            <p:nvPr/>
          </p:nvSpPr>
          <p:spPr bwMode="auto">
            <a:xfrm>
              <a:off x="471" y="2236"/>
              <a:ext cx="2" cy="276"/>
            </a:xfrm>
            <a:custGeom>
              <a:avLst/>
              <a:gdLst>
                <a:gd name="T0" fmla="*/ 0 w 1"/>
                <a:gd name="T1" fmla="*/ 952 h 952"/>
                <a:gd name="T2" fmla="*/ 0 w 1"/>
                <a:gd name="T3" fmla="*/ 0 h 952"/>
                <a:gd name="T4" fmla="*/ 1 w 1"/>
                <a:gd name="T5" fmla="*/ 0 h 9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952">
                  <a:moveTo>
                    <a:pt x="0" y="952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10" name="Freeform 1114"/>
            <p:cNvSpPr>
              <a:spLocks/>
            </p:cNvSpPr>
            <p:nvPr/>
          </p:nvSpPr>
          <p:spPr bwMode="auto">
            <a:xfrm>
              <a:off x="471" y="2259"/>
              <a:ext cx="437" cy="253"/>
            </a:xfrm>
            <a:custGeom>
              <a:avLst/>
              <a:gdLst>
                <a:gd name="T0" fmla="*/ 1523 w 1523"/>
                <a:gd name="T1" fmla="*/ 0 h 880"/>
                <a:gd name="T2" fmla="*/ 0 w 1523"/>
                <a:gd name="T3" fmla="*/ 880 h 880"/>
                <a:gd name="T4" fmla="*/ 1 w 1523"/>
                <a:gd name="T5" fmla="*/ 880 h 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23" h="880">
                  <a:moveTo>
                    <a:pt x="1523" y="0"/>
                  </a:moveTo>
                  <a:lnTo>
                    <a:pt x="0" y="880"/>
                  </a:lnTo>
                  <a:lnTo>
                    <a:pt x="1" y="88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11" name="Freeform 1115"/>
            <p:cNvSpPr>
              <a:spLocks/>
            </p:cNvSpPr>
            <p:nvPr/>
          </p:nvSpPr>
          <p:spPr bwMode="auto">
            <a:xfrm>
              <a:off x="471" y="2236"/>
              <a:ext cx="110" cy="63"/>
            </a:xfrm>
            <a:custGeom>
              <a:avLst/>
              <a:gdLst>
                <a:gd name="T0" fmla="*/ 0 w 381"/>
                <a:gd name="T1" fmla="*/ 0 h 219"/>
                <a:gd name="T2" fmla="*/ 380 w 381"/>
                <a:gd name="T3" fmla="*/ 219 h 219"/>
                <a:gd name="T4" fmla="*/ 381 w 381"/>
                <a:gd name="T5" fmla="*/ 219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19">
                  <a:moveTo>
                    <a:pt x="0" y="0"/>
                  </a:moveTo>
                  <a:lnTo>
                    <a:pt x="380" y="219"/>
                  </a:lnTo>
                  <a:lnTo>
                    <a:pt x="381" y="219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12" name="Freeform 1116"/>
            <p:cNvSpPr>
              <a:spLocks/>
            </p:cNvSpPr>
            <p:nvPr/>
          </p:nvSpPr>
          <p:spPr bwMode="auto">
            <a:xfrm>
              <a:off x="581" y="2236"/>
              <a:ext cx="108" cy="63"/>
            </a:xfrm>
            <a:custGeom>
              <a:avLst/>
              <a:gdLst>
                <a:gd name="T0" fmla="*/ 0 w 382"/>
                <a:gd name="T1" fmla="*/ 219 h 219"/>
                <a:gd name="T2" fmla="*/ 381 w 382"/>
                <a:gd name="T3" fmla="*/ 0 h 219"/>
                <a:gd name="T4" fmla="*/ 382 w 382"/>
                <a:gd name="T5" fmla="*/ 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2" h="219">
                  <a:moveTo>
                    <a:pt x="0" y="219"/>
                  </a:moveTo>
                  <a:lnTo>
                    <a:pt x="381" y="0"/>
                  </a:lnTo>
                  <a:lnTo>
                    <a:pt x="382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13" name="Freeform 1117"/>
            <p:cNvSpPr>
              <a:spLocks/>
            </p:cNvSpPr>
            <p:nvPr/>
          </p:nvSpPr>
          <p:spPr bwMode="auto">
            <a:xfrm>
              <a:off x="689" y="2236"/>
              <a:ext cx="3" cy="126"/>
            </a:xfrm>
            <a:custGeom>
              <a:avLst/>
              <a:gdLst>
                <a:gd name="T0" fmla="*/ 0 w 1"/>
                <a:gd name="T1" fmla="*/ 0 h 439"/>
                <a:gd name="T2" fmla="*/ 0 w 1"/>
                <a:gd name="T3" fmla="*/ 439 h 439"/>
                <a:gd name="T4" fmla="*/ 1 w 1"/>
                <a:gd name="T5" fmla="*/ 439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39">
                  <a:moveTo>
                    <a:pt x="0" y="0"/>
                  </a:moveTo>
                  <a:lnTo>
                    <a:pt x="0" y="439"/>
                  </a:lnTo>
                  <a:lnTo>
                    <a:pt x="1" y="439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14" name="Freeform 1118"/>
            <p:cNvSpPr>
              <a:spLocks/>
            </p:cNvSpPr>
            <p:nvPr/>
          </p:nvSpPr>
          <p:spPr bwMode="auto">
            <a:xfrm>
              <a:off x="581" y="2299"/>
              <a:ext cx="108" cy="63"/>
            </a:xfrm>
            <a:custGeom>
              <a:avLst/>
              <a:gdLst>
                <a:gd name="T0" fmla="*/ 381 w 381"/>
                <a:gd name="T1" fmla="*/ 220 h 220"/>
                <a:gd name="T2" fmla="*/ 0 w 381"/>
                <a:gd name="T3" fmla="*/ 0 h 220"/>
                <a:gd name="T4" fmla="*/ 1 w 381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20">
                  <a:moveTo>
                    <a:pt x="381" y="22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15" name="Freeform 1119"/>
            <p:cNvSpPr>
              <a:spLocks/>
            </p:cNvSpPr>
            <p:nvPr/>
          </p:nvSpPr>
          <p:spPr bwMode="auto">
            <a:xfrm>
              <a:off x="689" y="2236"/>
              <a:ext cx="219" cy="126"/>
            </a:xfrm>
            <a:custGeom>
              <a:avLst/>
              <a:gdLst>
                <a:gd name="T0" fmla="*/ 0 w 763"/>
                <a:gd name="T1" fmla="*/ 439 h 439"/>
                <a:gd name="T2" fmla="*/ 762 w 763"/>
                <a:gd name="T3" fmla="*/ 0 h 439"/>
                <a:gd name="T4" fmla="*/ 763 w 763"/>
                <a:gd name="T5" fmla="*/ 0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3" h="439">
                  <a:moveTo>
                    <a:pt x="0" y="439"/>
                  </a:moveTo>
                  <a:lnTo>
                    <a:pt x="762" y="0"/>
                  </a:lnTo>
                  <a:lnTo>
                    <a:pt x="763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16" name="Freeform 1120"/>
            <p:cNvSpPr>
              <a:spLocks/>
            </p:cNvSpPr>
            <p:nvPr/>
          </p:nvSpPr>
          <p:spPr bwMode="auto">
            <a:xfrm>
              <a:off x="908" y="2109"/>
              <a:ext cx="3" cy="127"/>
            </a:xfrm>
            <a:custGeom>
              <a:avLst/>
              <a:gdLst>
                <a:gd name="T0" fmla="*/ 0 w 1"/>
                <a:gd name="T1" fmla="*/ 440 h 440"/>
                <a:gd name="T2" fmla="*/ 0 w 1"/>
                <a:gd name="T3" fmla="*/ 0 h 440"/>
                <a:gd name="T4" fmla="*/ 1 w 1"/>
                <a:gd name="T5" fmla="*/ 0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40">
                  <a:moveTo>
                    <a:pt x="0" y="44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17" name="Freeform 1121"/>
            <p:cNvSpPr>
              <a:spLocks/>
            </p:cNvSpPr>
            <p:nvPr/>
          </p:nvSpPr>
          <p:spPr bwMode="auto">
            <a:xfrm>
              <a:off x="908" y="2046"/>
              <a:ext cx="110" cy="63"/>
            </a:xfrm>
            <a:custGeom>
              <a:avLst/>
              <a:gdLst>
                <a:gd name="T0" fmla="*/ 0 w 381"/>
                <a:gd name="T1" fmla="*/ 220 h 220"/>
                <a:gd name="T2" fmla="*/ 380 w 381"/>
                <a:gd name="T3" fmla="*/ 0 h 220"/>
                <a:gd name="T4" fmla="*/ 381 w 381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20">
                  <a:moveTo>
                    <a:pt x="0" y="220"/>
                  </a:moveTo>
                  <a:lnTo>
                    <a:pt x="380" y="0"/>
                  </a:lnTo>
                  <a:lnTo>
                    <a:pt x="381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18" name="Freeform 1122"/>
            <p:cNvSpPr>
              <a:spLocks/>
            </p:cNvSpPr>
            <p:nvPr/>
          </p:nvSpPr>
          <p:spPr bwMode="auto">
            <a:xfrm>
              <a:off x="581" y="1688"/>
              <a:ext cx="218" cy="126"/>
            </a:xfrm>
            <a:custGeom>
              <a:avLst/>
              <a:gdLst>
                <a:gd name="T0" fmla="*/ 0 w 762"/>
                <a:gd name="T1" fmla="*/ 439 h 439"/>
                <a:gd name="T2" fmla="*/ 761 w 762"/>
                <a:gd name="T3" fmla="*/ 0 h 439"/>
                <a:gd name="T4" fmla="*/ 762 w 762"/>
                <a:gd name="T5" fmla="*/ 0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2" h="439">
                  <a:moveTo>
                    <a:pt x="0" y="439"/>
                  </a:moveTo>
                  <a:lnTo>
                    <a:pt x="761" y="0"/>
                  </a:lnTo>
                  <a:lnTo>
                    <a:pt x="762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19" name="Freeform 1123"/>
            <p:cNvSpPr>
              <a:spLocks/>
            </p:cNvSpPr>
            <p:nvPr/>
          </p:nvSpPr>
          <p:spPr bwMode="auto">
            <a:xfrm>
              <a:off x="471" y="1751"/>
              <a:ext cx="110" cy="63"/>
            </a:xfrm>
            <a:custGeom>
              <a:avLst/>
              <a:gdLst>
                <a:gd name="T0" fmla="*/ 0 w 381"/>
                <a:gd name="T1" fmla="*/ 0 h 220"/>
                <a:gd name="T2" fmla="*/ 380 w 381"/>
                <a:gd name="T3" fmla="*/ 220 h 220"/>
                <a:gd name="T4" fmla="*/ 381 w 381"/>
                <a:gd name="T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20">
                  <a:moveTo>
                    <a:pt x="0" y="0"/>
                  </a:moveTo>
                  <a:lnTo>
                    <a:pt x="380" y="220"/>
                  </a:lnTo>
                  <a:lnTo>
                    <a:pt x="381" y="22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20" name="Freeform 1124"/>
            <p:cNvSpPr>
              <a:spLocks/>
            </p:cNvSpPr>
            <p:nvPr/>
          </p:nvSpPr>
          <p:spPr bwMode="auto">
            <a:xfrm>
              <a:off x="799" y="1688"/>
              <a:ext cx="109" cy="83"/>
            </a:xfrm>
            <a:custGeom>
              <a:avLst/>
              <a:gdLst>
                <a:gd name="T0" fmla="*/ 382 w 382"/>
                <a:gd name="T1" fmla="*/ 293 h 293"/>
                <a:gd name="T2" fmla="*/ 0 w 382"/>
                <a:gd name="T3" fmla="*/ 0 h 293"/>
                <a:gd name="T4" fmla="*/ 1 w 382"/>
                <a:gd name="T5" fmla="*/ 0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2" h="293">
                  <a:moveTo>
                    <a:pt x="382" y="293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21" name="Freeform 1125"/>
            <p:cNvSpPr>
              <a:spLocks/>
            </p:cNvSpPr>
            <p:nvPr/>
          </p:nvSpPr>
          <p:spPr bwMode="auto">
            <a:xfrm>
              <a:off x="689" y="1624"/>
              <a:ext cx="110" cy="64"/>
            </a:xfrm>
            <a:custGeom>
              <a:avLst/>
              <a:gdLst>
                <a:gd name="T0" fmla="*/ 0 w 381"/>
                <a:gd name="T1" fmla="*/ 0 h 220"/>
                <a:gd name="T2" fmla="*/ 380 w 381"/>
                <a:gd name="T3" fmla="*/ 220 h 220"/>
                <a:gd name="T4" fmla="*/ 381 w 381"/>
                <a:gd name="T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20">
                  <a:moveTo>
                    <a:pt x="0" y="0"/>
                  </a:moveTo>
                  <a:lnTo>
                    <a:pt x="380" y="220"/>
                  </a:lnTo>
                  <a:lnTo>
                    <a:pt x="381" y="22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22" name="Freeform 1126"/>
            <p:cNvSpPr>
              <a:spLocks/>
            </p:cNvSpPr>
            <p:nvPr/>
          </p:nvSpPr>
          <p:spPr bwMode="auto">
            <a:xfrm>
              <a:off x="908" y="2236"/>
              <a:ext cx="3" cy="23"/>
            </a:xfrm>
            <a:custGeom>
              <a:avLst/>
              <a:gdLst>
                <a:gd name="T0" fmla="*/ 0 w 1"/>
                <a:gd name="T1" fmla="*/ 0 h 72"/>
                <a:gd name="T2" fmla="*/ 0 w 1"/>
                <a:gd name="T3" fmla="*/ 72 h 72"/>
                <a:gd name="T4" fmla="*/ 1 w 1"/>
                <a:gd name="T5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72">
                  <a:moveTo>
                    <a:pt x="0" y="0"/>
                  </a:moveTo>
                  <a:lnTo>
                    <a:pt x="0" y="72"/>
                  </a:lnTo>
                  <a:lnTo>
                    <a:pt x="1" y="72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23" name="Freeform 1127"/>
            <p:cNvSpPr>
              <a:spLocks/>
            </p:cNvSpPr>
            <p:nvPr/>
          </p:nvSpPr>
          <p:spPr bwMode="auto">
            <a:xfrm>
              <a:off x="1018" y="1834"/>
              <a:ext cx="3" cy="212"/>
            </a:xfrm>
            <a:custGeom>
              <a:avLst/>
              <a:gdLst>
                <a:gd name="T0" fmla="*/ 0 w 1"/>
                <a:gd name="T1" fmla="*/ 0 h 733"/>
                <a:gd name="T2" fmla="*/ 0 w 1"/>
                <a:gd name="T3" fmla="*/ 733 h 733"/>
                <a:gd name="T4" fmla="*/ 1 w 1"/>
                <a:gd name="T5" fmla="*/ 733 h 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733">
                  <a:moveTo>
                    <a:pt x="0" y="0"/>
                  </a:moveTo>
                  <a:lnTo>
                    <a:pt x="0" y="733"/>
                  </a:lnTo>
                  <a:lnTo>
                    <a:pt x="1" y="733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24" name="Freeform 1128"/>
            <p:cNvSpPr>
              <a:spLocks/>
            </p:cNvSpPr>
            <p:nvPr/>
          </p:nvSpPr>
          <p:spPr bwMode="auto">
            <a:xfrm>
              <a:off x="908" y="1771"/>
              <a:ext cx="110" cy="63"/>
            </a:xfrm>
            <a:custGeom>
              <a:avLst/>
              <a:gdLst>
                <a:gd name="T0" fmla="*/ 0 w 381"/>
                <a:gd name="T1" fmla="*/ 0 h 220"/>
                <a:gd name="T2" fmla="*/ 380 w 381"/>
                <a:gd name="T3" fmla="*/ 220 h 220"/>
                <a:gd name="T4" fmla="*/ 381 w 381"/>
                <a:gd name="T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20">
                  <a:moveTo>
                    <a:pt x="0" y="0"/>
                  </a:moveTo>
                  <a:lnTo>
                    <a:pt x="380" y="220"/>
                  </a:lnTo>
                  <a:lnTo>
                    <a:pt x="381" y="22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25" name="Freeform 1129"/>
            <p:cNvSpPr>
              <a:spLocks/>
            </p:cNvSpPr>
            <p:nvPr/>
          </p:nvSpPr>
          <p:spPr bwMode="auto">
            <a:xfrm>
              <a:off x="249" y="1899"/>
              <a:ext cx="3" cy="486"/>
            </a:xfrm>
            <a:custGeom>
              <a:avLst/>
              <a:gdLst>
                <a:gd name="T0" fmla="*/ 0 w 1"/>
                <a:gd name="T1" fmla="*/ 0 h 1685"/>
                <a:gd name="T2" fmla="*/ 0 w 1"/>
                <a:gd name="T3" fmla="*/ 1685 h 1685"/>
                <a:gd name="T4" fmla="*/ 1 w 1"/>
                <a:gd name="T5" fmla="*/ 1685 h 16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685">
                  <a:moveTo>
                    <a:pt x="0" y="0"/>
                  </a:moveTo>
                  <a:lnTo>
                    <a:pt x="0" y="1685"/>
                  </a:lnTo>
                  <a:lnTo>
                    <a:pt x="1" y="1685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26" name="Freeform 1130"/>
            <p:cNvSpPr>
              <a:spLocks/>
            </p:cNvSpPr>
            <p:nvPr/>
          </p:nvSpPr>
          <p:spPr bwMode="auto">
            <a:xfrm>
              <a:off x="471" y="1624"/>
              <a:ext cx="218" cy="127"/>
            </a:xfrm>
            <a:custGeom>
              <a:avLst/>
              <a:gdLst>
                <a:gd name="T0" fmla="*/ 761 w 761"/>
                <a:gd name="T1" fmla="*/ 0 h 439"/>
                <a:gd name="T2" fmla="*/ 0 w 761"/>
                <a:gd name="T3" fmla="*/ 439 h 439"/>
                <a:gd name="T4" fmla="*/ 1 w 761"/>
                <a:gd name="T5" fmla="*/ 439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1" h="439">
                  <a:moveTo>
                    <a:pt x="761" y="0"/>
                  </a:moveTo>
                  <a:lnTo>
                    <a:pt x="0" y="439"/>
                  </a:lnTo>
                  <a:lnTo>
                    <a:pt x="1" y="439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27" name="Freeform 1131"/>
            <p:cNvSpPr>
              <a:spLocks/>
            </p:cNvSpPr>
            <p:nvPr/>
          </p:nvSpPr>
          <p:spPr bwMode="auto">
            <a:xfrm>
              <a:off x="358" y="1751"/>
              <a:ext cx="113" cy="211"/>
            </a:xfrm>
            <a:custGeom>
              <a:avLst/>
              <a:gdLst>
                <a:gd name="T0" fmla="*/ 380 w 380"/>
                <a:gd name="T1" fmla="*/ 0 h 734"/>
                <a:gd name="T2" fmla="*/ 0 w 380"/>
                <a:gd name="T3" fmla="*/ 734 h 734"/>
                <a:gd name="T4" fmla="*/ 1 w 380"/>
                <a:gd name="T5" fmla="*/ 734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0" h="734">
                  <a:moveTo>
                    <a:pt x="380" y="0"/>
                  </a:moveTo>
                  <a:lnTo>
                    <a:pt x="0" y="734"/>
                  </a:lnTo>
                  <a:lnTo>
                    <a:pt x="1" y="734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28" name="Freeform 1132"/>
            <p:cNvSpPr>
              <a:spLocks/>
            </p:cNvSpPr>
            <p:nvPr/>
          </p:nvSpPr>
          <p:spPr bwMode="auto">
            <a:xfrm>
              <a:off x="249" y="1899"/>
              <a:ext cx="109" cy="63"/>
            </a:xfrm>
            <a:custGeom>
              <a:avLst/>
              <a:gdLst>
                <a:gd name="T0" fmla="*/ 381 w 381"/>
                <a:gd name="T1" fmla="*/ 220 h 220"/>
                <a:gd name="T2" fmla="*/ 0 w 381"/>
                <a:gd name="T3" fmla="*/ 0 h 220"/>
                <a:gd name="T4" fmla="*/ 1 w 381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20">
                  <a:moveTo>
                    <a:pt x="381" y="22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29" name="Freeform 1133"/>
            <p:cNvSpPr>
              <a:spLocks/>
            </p:cNvSpPr>
            <p:nvPr/>
          </p:nvSpPr>
          <p:spPr bwMode="auto">
            <a:xfrm>
              <a:off x="249" y="1834"/>
              <a:ext cx="111" cy="65"/>
            </a:xfrm>
            <a:custGeom>
              <a:avLst/>
              <a:gdLst>
                <a:gd name="T0" fmla="*/ 0 w 382"/>
                <a:gd name="T1" fmla="*/ 220 h 220"/>
                <a:gd name="T2" fmla="*/ 381 w 382"/>
                <a:gd name="T3" fmla="*/ 0 h 220"/>
                <a:gd name="T4" fmla="*/ 382 w 382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2" h="220">
                  <a:moveTo>
                    <a:pt x="0" y="220"/>
                  </a:moveTo>
                  <a:lnTo>
                    <a:pt x="381" y="0"/>
                  </a:lnTo>
                  <a:lnTo>
                    <a:pt x="382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30" name="Freeform 1134"/>
            <p:cNvSpPr>
              <a:spLocks/>
            </p:cNvSpPr>
            <p:nvPr/>
          </p:nvSpPr>
          <p:spPr bwMode="auto">
            <a:xfrm>
              <a:off x="358" y="1834"/>
              <a:ext cx="52" cy="30"/>
            </a:xfrm>
            <a:custGeom>
              <a:avLst/>
              <a:gdLst>
                <a:gd name="T0" fmla="*/ 0 w 176"/>
                <a:gd name="T1" fmla="*/ 0 h 101"/>
                <a:gd name="T2" fmla="*/ 175 w 176"/>
                <a:gd name="T3" fmla="*/ 101 h 101"/>
                <a:gd name="T4" fmla="*/ 176 w 176"/>
                <a:gd name="T5" fmla="*/ 101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6" h="101">
                  <a:moveTo>
                    <a:pt x="0" y="0"/>
                  </a:moveTo>
                  <a:lnTo>
                    <a:pt x="175" y="101"/>
                  </a:lnTo>
                  <a:lnTo>
                    <a:pt x="176" y="101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31" name="Freeform 1135"/>
            <p:cNvSpPr>
              <a:spLocks/>
            </p:cNvSpPr>
            <p:nvPr/>
          </p:nvSpPr>
          <p:spPr bwMode="auto">
            <a:xfrm>
              <a:off x="1509" y="2442"/>
              <a:ext cx="219" cy="126"/>
            </a:xfrm>
            <a:custGeom>
              <a:avLst/>
              <a:gdLst>
                <a:gd name="T0" fmla="*/ 0 w 762"/>
                <a:gd name="T1" fmla="*/ 440 h 440"/>
                <a:gd name="T2" fmla="*/ 761 w 762"/>
                <a:gd name="T3" fmla="*/ 0 h 440"/>
                <a:gd name="T4" fmla="*/ 762 w 762"/>
                <a:gd name="T5" fmla="*/ 0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2" h="440">
                  <a:moveTo>
                    <a:pt x="0" y="440"/>
                  </a:moveTo>
                  <a:lnTo>
                    <a:pt x="761" y="0"/>
                  </a:lnTo>
                  <a:lnTo>
                    <a:pt x="762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32" name="Freeform 1136"/>
            <p:cNvSpPr>
              <a:spLocks/>
            </p:cNvSpPr>
            <p:nvPr/>
          </p:nvSpPr>
          <p:spPr bwMode="auto">
            <a:xfrm>
              <a:off x="1677" y="1827"/>
              <a:ext cx="51" cy="30"/>
            </a:xfrm>
            <a:custGeom>
              <a:avLst/>
              <a:gdLst>
                <a:gd name="T0" fmla="*/ 176 w 176"/>
                <a:gd name="T1" fmla="*/ 0 h 101"/>
                <a:gd name="T2" fmla="*/ 0 w 176"/>
                <a:gd name="T3" fmla="*/ 101 h 101"/>
                <a:gd name="T4" fmla="*/ 1 w 176"/>
                <a:gd name="T5" fmla="*/ 101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6" h="101">
                  <a:moveTo>
                    <a:pt x="176" y="0"/>
                  </a:moveTo>
                  <a:lnTo>
                    <a:pt x="0" y="101"/>
                  </a:lnTo>
                  <a:lnTo>
                    <a:pt x="1" y="101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33" name="Freeform 1137"/>
            <p:cNvSpPr>
              <a:spLocks/>
            </p:cNvSpPr>
            <p:nvPr/>
          </p:nvSpPr>
          <p:spPr bwMode="auto">
            <a:xfrm>
              <a:off x="1728" y="1892"/>
              <a:ext cx="110" cy="62"/>
            </a:xfrm>
            <a:custGeom>
              <a:avLst/>
              <a:gdLst>
                <a:gd name="T0" fmla="*/ 380 w 380"/>
                <a:gd name="T1" fmla="*/ 0 h 219"/>
                <a:gd name="T2" fmla="*/ 0 w 380"/>
                <a:gd name="T3" fmla="*/ 219 h 219"/>
                <a:gd name="T4" fmla="*/ 1 w 380"/>
                <a:gd name="T5" fmla="*/ 219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0" h="219">
                  <a:moveTo>
                    <a:pt x="380" y="0"/>
                  </a:moveTo>
                  <a:lnTo>
                    <a:pt x="0" y="219"/>
                  </a:lnTo>
                  <a:lnTo>
                    <a:pt x="1" y="219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34" name="Freeform 1138"/>
            <p:cNvSpPr>
              <a:spLocks/>
            </p:cNvSpPr>
            <p:nvPr/>
          </p:nvSpPr>
          <p:spPr bwMode="auto">
            <a:xfrm>
              <a:off x="1619" y="1954"/>
              <a:ext cx="109" cy="63"/>
            </a:xfrm>
            <a:custGeom>
              <a:avLst/>
              <a:gdLst>
                <a:gd name="T0" fmla="*/ 381 w 381"/>
                <a:gd name="T1" fmla="*/ 0 h 220"/>
                <a:gd name="T2" fmla="*/ 0 w 381"/>
                <a:gd name="T3" fmla="*/ 220 h 220"/>
                <a:gd name="T4" fmla="*/ 1 w 381"/>
                <a:gd name="T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20">
                  <a:moveTo>
                    <a:pt x="381" y="0"/>
                  </a:moveTo>
                  <a:lnTo>
                    <a:pt x="0" y="220"/>
                  </a:lnTo>
                  <a:lnTo>
                    <a:pt x="1" y="22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35" name="Freeform 1139"/>
            <p:cNvSpPr>
              <a:spLocks/>
            </p:cNvSpPr>
            <p:nvPr/>
          </p:nvSpPr>
          <p:spPr bwMode="auto">
            <a:xfrm>
              <a:off x="1619" y="1744"/>
              <a:ext cx="109" cy="210"/>
            </a:xfrm>
            <a:custGeom>
              <a:avLst/>
              <a:gdLst>
                <a:gd name="T0" fmla="*/ 0 w 382"/>
                <a:gd name="T1" fmla="*/ 0 h 733"/>
                <a:gd name="T2" fmla="*/ 381 w 382"/>
                <a:gd name="T3" fmla="*/ 733 h 733"/>
                <a:gd name="T4" fmla="*/ 382 w 382"/>
                <a:gd name="T5" fmla="*/ 733 h 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2" h="733">
                  <a:moveTo>
                    <a:pt x="0" y="0"/>
                  </a:moveTo>
                  <a:lnTo>
                    <a:pt x="381" y="733"/>
                  </a:lnTo>
                  <a:lnTo>
                    <a:pt x="382" y="733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36" name="Freeform 1140"/>
            <p:cNvSpPr>
              <a:spLocks/>
            </p:cNvSpPr>
            <p:nvPr/>
          </p:nvSpPr>
          <p:spPr bwMode="auto">
            <a:xfrm>
              <a:off x="1838" y="1892"/>
              <a:ext cx="3" cy="210"/>
            </a:xfrm>
            <a:custGeom>
              <a:avLst/>
              <a:gdLst>
                <a:gd name="T0" fmla="*/ 0 w 1"/>
                <a:gd name="T1" fmla="*/ 733 h 733"/>
                <a:gd name="T2" fmla="*/ 0 w 1"/>
                <a:gd name="T3" fmla="*/ 0 h 733"/>
                <a:gd name="T4" fmla="*/ 1 w 1"/>
                <a:gd name="T5" fmla="*/ 0 h 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733">
                  <a:moveTo>
                    <a:pt x="0" y="733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37" name="Freeform 1141"/>
            <p:cNvSpPr>
              <a:spLocks/>
            </p:cNvSpPr>
            <p:nvPr/>
          </p:nvSpPr>
          <p:spPr bwMode="auto">
            <a:xfrm>
              <a:off x="1728" y="1827"/>
              <a:ext cx="110" cy="65"/>
            </a:xfrm>
            <a:custGeom>
              <a:avLst/>
              <a:gdLst>
                <a:gd name="T0" fmla="*/ 0 w 381"/>
                <a:gd name="T1" fmla="*/ 0 h 220"/>
                <a:gd name="T2" fmla="*/ 380 w 381"/>
                <a:gd name="T3" fmla="*/ 220 h 220"/>
                <a:gd name="T4" fmla="*/ 381 w 381"/>
                <a:gd name="T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20">
                  <a:moveTo>
                    <a:pt x="0" y="0"/>
                  </a:moveTo>
                  <a:lnTo>
                    <a:pt x="380" y="220"/>
                  </a:lnTo>
                  <a:lnTo>
                    <a:pt x="381" y="22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38" name="Freeform 1142"/>
            <p:cNvSpPr>
              <a:spLocks/>
            </p:cNvSpPr>
            <p:nvPr/>
          </p:nvSpPr>
          <p:spPr bwMode="auto">
            <a:xfrm>
              <a:off x="1728" y="2165"/>
              <a:ext cx="3" cy="277"/>
            </a:xfrm>
            <a:custGeom>
              <a:avLst/>
              <a:gdLst>
                <a:gd name="T0" fmla="*/ 0 w 1"/>
                <a:gd name="T1" fmla="*/ 952 h 952"/>
                <a:gd name="T2" fmla="*/ 0 w 1"/>
                <a:gd name="T3" fmla="*/ 0 h 952"/>
                <a:gd name="T4" fmla="*/ 1 w 1"/>
                <a:gd name="T5" fmla="*/ 0 h 9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952">
                  <a:moveTo>
                    <a:pt x="0" y="952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39" name="Freeform 1143"/>
            <p:cNvSpPr>
              <a:spLocks/>
            </p:cNvSpPr>
            <p:nvPr/>
          </p:nvSpPr>
          <p:spPr bwMode="auto">
            <a:xfrm>
              <a:off x="1728" y="2102"/>
              <a:ext cx="110" cy="63"/>
            </a:xfrm>
            <a:custGeom>
              <a:avLst/>
              <a:gdLst>
                <a:gd name="T0" fmla="*/ 0 w 381"/>
                <a:gd name="T1" fmla="*/ 219 h 219"/>
                <a:gd name="T2" fmla="*/ 380 w 381"/>
                <a:gd name="T3" fmla="*/ 0 h 219"/>
                <a:gd name="T4" fmla="*/ 381 w 381"/>
                <a:gd name="T5" fmla="*/ 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19">
                  <a:moveTo>
                    <a:pt x="0" y="219"/>
                  </a:moveTo>
                  <a:lnTo>
                    <a:pt x="380" y="0"/>
                  </a:lnTo>
                  <a:lnTo>
                    <a:pt x="381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40" name="Freeform 1144"/>
            <p:cNvSpPr>
              <a:spLocks/>
            </p:cNvSpPr>
            <p:nvPr/>
          </p:nvSpPr>
          <p:spPr bwMode="auto">
            <a:xfrm>
              <a:off x="1401" y="1617"/>
              <a:ext cx="218" cy="127"/>
            </a:xfrm>
            <a:custGeom>
              <a:avLst/>
              <a:gdLst>
                <a:gd name="T0" fmla="*/ 761 w 761"/>
                <a:gd name="T1" fmla="*/ 439 h 439"/>
                <a:gd name="T2" fmla="*/ 0 w 761"/>
                <a:gd name="T3" fmla="*/ 0 h 439"/>
                <a:gd name="T4" fmla="*/ 2 w 761"/>
                <a:gd name="T5" fmla="*/ 0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1" h="439">
                  <a:moveTo>
                    <a:pt x="761" y="439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41" name="Freeform 1145"/>
            <p:cNvSpPr>
              <a:spLocks/>
            </p:cNvSpPr>
            <p:nvPr/>
          </p:nvSpPr>
          <p:spPr bwMode="auto">
            <a:xfrm>
              <a:off x="1509" y="1744"/>
              <a:ext cx="110" cy="63"/>
            </a:xfrm>
            <a:custGeom>
              <a:avLst/>
              <a:gdLst>
                <a:gd name="T0" fmla="*/ 0 w 381"/>
                <a:gd name="T1" fmla="*/ 220 h 220"/>
                <a:gd name="T2" fmla="*/ 380 w 381"/>
                <a:gd name="T3" fmla="*/ 0 h 220"/>
                <a:gd name="T4" fmla="*/ 381 w 381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20">
                  <a:moveTo>
                    <a:pt x="0" y="220"/>
                  </a:moveTo>
                  <a:lnTo>
                    <a:pt x="380" y="0"/>
                  </a:lnTo>
                  <a:lnTo>
                    <a:pt x="381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42" name="Freeform 1146"/>
            <p:cNvSpPr>
              <a:spLocks/>
            </p:cNvSpPr>
            <p:nvPr/>
          </p:nvSpPr>
          <p:spPr bwMode="auto">
            <a:xfrm>
              <a:off x="1291" y="1617"/>
              <a:ext cx="110" cy="64"/>
            </a:xfrm>
            <a:custGeom>
              <a:avLst/>
              <a:gdLst>
                <a:gd name="T0" fmla="*/ 0 w 383"/>
                <a:gd name="T1" fmla="*/ 219 h 219"/>
                <a:gd name="T2" fmla="*/ 381 w 383"/>
                <a:gd name="T3" fmla="*/ 0 h 219"/>
                <a:gd name="T4" fmla="*/ 383 w 383"/>
                <a:gd name="T5" fmla="*/ 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3" h="219">
                  <a:moveTo>
                    <a:pt x="0" y="219"/>
                  </a:moveTo>
                  <a:lnTo>
                    <a:pt x="381" y="0"/>
                  </a:lnTo>
                  <a:lnTo>
                    <a:pt x="383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43" name="Freeform 1147"/>
            <p:cNvSpPr>
              <a:spLocks/>
            </p:cNvSpPr>
            <p:nvPr/>
          </p:nvSpPr>
          <p:spPr bwMode="auto">
            <a:xfrm>
              <a:off x="1509" y="2082"/>
              <a:ext cx="3" cy="486"/>
            </a:xfrm>
            <a:custGeom>
              <a:avLst/>
              <a:gdLst>
                <a:gd name="T0" fmla="*/ 0 w 1"/>
                <a:gd name="T1" fmla="*/ 0 h 1685"/>
                <a:gd name="T2" fmla="*/ 0 w 1"/>
                <a:gd name="T3" fmla="*/ 1685 h 1685"/>
                <a:gd name="T4" fmla="*/ 1 w 1"/>
                <a:gd name="T5" fmla="*/ 1685 h 16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685">
                  <a:moveTo>
                    <a:pt x="0" y="0"/>
                  </a:moveTo>
                  <a:lnTo>
                    <a:pt x="0" y="1685"/>
                  </a:lnTo>
                  <a:lnTo>
                    <a:pt x="1" y="1685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44" name="Freeform 1148"/>
            <p:cNvSpPr>
              <a:spLocks/>
            </p:cNvSpPr>
            <p:nvPr/>
          </p:nvSpPr>
          <p:spPr bwMode="auto">
            <a:xfrm>
              <a:off x="1069" y="2315"/>
              <a:ext cx="440" cy="253"/>
            </a:xfrm>
            <a:custGeom>
              <a:avLst/>
              <a:gdLst>
                <a:gd name="T0" fmla="*/ 1523 w 1523"/>
                <a:gd name="T1" fmla="*/ 879 h 879"/>
                <a:gd name="T2" fmla="*/ 0 w 1523"/>
                <a:gd name="T3" fmla="*/ 0 h 879"/>
                <a:gd name="T4" fmla="*/ 1 w 1523"/>
                <a:gd name="T5" fmla="*/ 0 h 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23" h="879">
                  <a:moveTo>
                    <a:pt x="1523" y="879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45" name="Freeform 1149"/>
            <p:cNvSpPr>
              <a:spLocks/>
            </p:cNvSpPr>
            <p:nvPr/>
          </p:nvSpPr>
          <p:spPr bwMode="auto">
            <a:xfrm>
              <a:off x="1069" y="1827"/>
              <a:ext cx="3" cy="488"/>
            </a:xfrm>
            <a:custGeom>
              <a:avLst/>
              <a:gdLst>
                <a:gd name="T0" fmla="*/ 0 w 1"/>
                <a:gd name="T1" fmla="*/ 1685 h 1685"/>
                <a:gd name="T2" fmla="*/ 0 w 1"/>
                <a:gd name="T3" fmla="*/ 0 h 1685"/>
                <a:gd name="T4" fmla="*/ 1 w 1"/>
                <a:gd name="T5" fmla="*/ 0 h 16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685">
                  <a:moveTo>
                    <a:pt x="0" y="1685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46" name="Freeform 1150"/>
            <p:cNvSpPr>
              <a:spLocks/>
            </p:cNvSpPr>
            <p:nvPr/>
          </p:nvSpPr>
          <p:spPr bwMode="auto">
            <a:xfrm>
              <a:off x="1181" y="1681"/>
              <a:ext cx="110" cy="83"/>
            </a:xfrm>
            <a:custGeom>
              <a:avLst/>
              <a:gdLst>
                <a:gd name="T0" fmla="*/ 0 w 381"/>
                <a:gd name="T1" fmla="*/ 294 h 294"/>
                <a:gd name="T2" fmla="*/ 380 w 381"/>
                <a:gd name="T3" fmla="*/ 0 h 294"/>
                <a:gd name="T4" fmla="*/ 381 w 381"/>
                <a:gd name="T5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94">
                  <a:moveTo>
                    <a:pt x="0" y="294"/>
                  </a:moveTo>
                  <a:lnTo>
                    <a:pt x="380" y="0"/>
                  </a:lnTo>
                  <a:lnTo>
                    <a:pt x="381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47" name="Freeform 1151"/>
            <p:cNvSpPr>
              <a:spLocks/>
            </p:cNvSpPr>
            <p:nvPr/>
          </p:nvSpPr>
          <p:spPr bwMode="auto">
            <a:xfrm>
              <a:off x="1291" y="1681"/>
              <a:ext cx="218" cy="126"/>
            </a:xfrm>
            <a:custGeom>
              <a:avLst/>
              <a:gdLst>
                <a:gd name="T0" fmla="*/ 0 w 763"/>
                <a:gd name="T1" fmla="*/ 0 h 440"/>
                <a:gd name="T2" fmla="*/ 762 w 763"/>
                <a:gd name="T3" fmla="*/ 440 h 440"/>
                <a:gd name="T4" fmla="*/ 763 w 763"/>
                <a:gd name="T5" fmla="*/ 440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3" h="440">
                  <a:moveTo>
                    <a:pt x="0" y="0"/>
                  </a:moveTo>
                  <a:lnTo>
                    <a:pt x="762" y="440"/>
                  </a:lnTo>
                  <a:lnTo>
                    <a:pt x="763" y="44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48" name="Freeform 1152"/>
            <p:cNvSpPr>
              <a:spLocks/>
            </p:cNvSpPr>
            <p:nvPr/>
          </p:nvSpPr>
          <p:spPr bwMode="auto">
            <a:xfrm>
              <a:off x="1509" y="1807"/>
              <a:ext cx="110" cy="210"/>
            </a:xfrm>
            <a:custGeom>
              <a:avLst/>
              <a:gdLst>
                <a:gd name="T0" fmla="*/ 0 w 381"/>
                <a:gd name="T1" fmla="*/ 0 h 733"/>
                <a:gd name="T2" fmla="*/ 380 w 381"/>
                <a:gd name="T3" fmla="*/ 733 h 733"/>
                <a:gd name="T4" fmla="*/ 381 w 381"/>
                <a:gd name="T5" fmla="*/ 733 h 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733">
                  <a:moveTo>
                    <a:pt x="0" y="0"/>
                  </a:moveTo>
                  <a:lnTo>
                    <a:pt x="380" y="733"/>
                  </a:lnTo>
                  <a:lnTo>
                    <a:pt x="381" y="733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49" name="Freeform 1153"/>
            <p:cNvSpPr>
              <a:spLocks/>
            </p:cNvSpPr>
            <p:nvPr/>
          </p:nvSpPr>
          <p:spPr bwMode="auto">
            <a:xfrm>
              <a:off x="1181" y="1892"/>
              <a:ext cx="220" cy="204"/>
            </a:xfrm>
            <a:custGeom>
              <a:avLst/>
              <a:gdLst>
                <a:gd name="T0" fmla="*/ 0 w 763"/>
                <a:gd name="T1" fmla="*/ 0 h 711"/>
                <a:gd name="T2" fmla="*/ 7 w 763"/>
                <a:gd name="T3" fmla="*/ 84 h 711"/>
                <a:gd name="T4" fmla="*/ 25 w 763"/>
                <a:gd name="T5" fmla="*/ 173 h 711"/>
                <a:gd name="T6" fmla="*/ 57 w 763"/>
                <a:gd name="T7" fmla="*/ 264 h 711"/>
                <a:gd name="T8" fmla="*/ 99 w 763"/>
                <a:gd name="T9" fmla="*/ 353 h 711"/>
                <a:gd name="T10" fmla="*/ 151 w 763"/>
                <a:gd name="T11" fmla="*/ 438 h 711"/>
                <a:gd name="T12" fmla="*/ 211 w 763"/>
                <a:gd name="T13" fmla="*/ 515 h 711"/>
                <a:gd name="T14" fmla="*/ 276 w 763"/>
                <a:gd name="T15" fmla="*/ 582 h 711"/>
                <a:gd name="T16" fmla="*/ 346 w 763"/>
                <a:gd name="T17" fmla="*/ 637 h 711"/>
                <a:gd name="T18" fmla="*/ 415 w 763"/>
                <a:gd name="T19" fmla="*/ 678 h 711"/>
                <a:gd name="T20" fmla="*/ 485 w 763"/>
                <a:gd name="T21" fmla="*/ 702 h 711"/>
                <a:gd name="T22" fmla="*/ 550 w 763"/>
                <a:gd name="T23" fmla="*/ 711 h 711"/>
                <a:gd name="T24" fmla="*/ 610 w 763"/>
                <a:gd name="T25" fmla="*/ 703 h 711"/>
                <a:gd name="T26" fmla="*/ 661 w 763"/>
                <a:gd name="T27" fmla="*/ 678 h 711"/>
                <a:gd name="T28" fmla="*/ 704 w 763"/>
                <a:gd name="T29" fmla="*/ 638 h 711"/>
                <a:gd name="T30" fmla="*/ 735 w 763"/>
                <a:gd name="T31" fmla="*/ 583 h 711"/>
                <a:gd name="T32" fmla="*/ 754 w 763"/>
                <a:gd name="T33" fmla="*/ 516 h 711"/>
                <a:gd name="T34" fmla="*/ 761 w 763"/>
                <a:gd name="T35" fmla="*/ 439 h 711"/>
                <a:gd name="T36" fmla="*/ 763 w 763"/>
                <a:gd name="T37" fmla="*/ 439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63" h="711">
                  <a:moveTo>
                    <a:pt x="0" y="0"/>
                  </a:moveTo>
                  <a:lnTo>
                    <a:pt x="7" y="84"/>
                  </a:lnTo>
                  <a:lnTo>
                    <a:pt x="25" y="173"/>
                  </a:lnTo>
                  <a:lnTo>
                    <a:pt x="57" y="264"/>
                  </a:lnTo>
                  <a:lnTo>
                    <a:pt x="99" y="353"/>
                  </a:lnTo>
                  <a:lnTo>
                    <a:pt x="151" y="438"/>
                  </a:lnTo>
                  <a:lnTo>
                    <a:pt x="211" y="515"/>
                  </a:lnTo>
                  <a:lnTo>
                    <a:pt x="276" y="582"/>
                  </a:lnTo>
                  <a:lnTo>
                    <a:pt x="346" y="637"/>
                  </a:lnTo>
                  <a:lnTo>
                    <a:pt x="415" y="678"/>
                  </a:lnTo>
                  <a:lnTo>
                    <a:pt x="485" y="702"/>
                  </a:lnTo>
                  <a:lnTo>
                    <a:pt x="550" y="711"/>
                  </a:lnTo>
                  <a:lnTo>
                    <a:pt x="610" y="703"/>
                  </a:lnTo>
                  <a:lnTo>
                    <a:pt x="661" y="678"/>
                  </a:lnTo>
                  <a:lnTo>
                    <a:pt x="704" y="638"/>
                  </a:lnTo>
                  <a:lnTo>
                    <a:pt x="735" y="583"/>
                  </a:lnTo>
                  <a:lnTo>
                    <a:pt x="754" y="516"/>
                  </a:lnTo>
                  <a:lnTo>
                    <a:pt x="761" y="439"/>
                  </a:lnTo>
                  <a:lnTo>
                    <a:pt x="763" y="439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50" name="Freeform 1154"/>
            <p:cNvSpPr>
              <a:spLocks/>
            </p:cNvSpPr>
            <p:nvPr/>
          </p:nvSpPr>
          <p:spPr bwMode="auto">
            <a:xfrm>
              <a:off x="1291" y="1827"/>
              <a:ext cx="110" cy="190"/>
            </a:xfrm>
            <a:custGeom>
              <a:avLst/>
              <a:gdLst>
                <a:gd name="T0" fmla="*/ 0 w 383"/>
                <a:gd name="T1" fmla="*/ 0 h 659"/>
                <a:gd name="T2" fmla="*/ 7 w 383"/>
                <a:gd name="T3" fmla="*/ 79 h 659"/>
                <a:gd name="T4" fmla="*/ 23 w 383"/>
                <a:gd name="T5" fmla="*/ 163 h 659"/>
                <a:gd name="T6" fmla="*/ 52 w 383"/>
                <a:gd name="T7" fmla="*/ 248 h 659"/>
                <a:gd name="T8" fmla="*/ 90 w 383"/>
                <a:gd name="T9" fmla="*/ 334 h 659"/>
                <a:gd name="T10" fmla="*/ 136 w 383"/>
                <a:gd name="T11" fmla="*/ 415 h 659"/>
                <a:gd name="T12" fmla="*/ 191 w 383"/>
                <a:gd name="T13" fmla="*/ 491 h 659"/>
                <a:gd name="T14" fmla="*/ 251 w 383"/>
                <a:gd name="T15" fmla="*/ 558 h 659"/>
                <a:gd name="T16" fmla="*/ 315 w 383"/>
                <a:gd name="T17" fmla="*/ 615 h 659"/>
                <a:gd name="T18" fmla="*/ 381 w 383"/>
                <a:gd name="T19" fmla="*/ 659 h 659"/>
                <a:gd name="T20" fmla="*/ 383 w 383"/>
                <a:gd name="T21" fmla="*/ 659 h 6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3" h="659">
                  <a:moveTo>
                    <a:pt x="0" y="0"/>
                  </a:moveTo>
                  <a:lnTo>
                    <a:pt x="7" y="79"/>
                  </a:lnTo>
                  <a:lnTo>
                    <a:pt x="23" y="163"/>
                  </a:lnTo>
                  <a:lnTo>
                    <a:pt x="52" y="248"/>
                  </a:lnTo>
                  <a:lnTo>
                    <a:pt x="90" y="334"/>
                  </a:lnTo>
                  <a:lnTo>
                    <a:pt x="136" y="415"/>
                  </a:lnTo>
                  <a:lnTo>
                    <a:pt x="191" y="491"/>
                  </a:lnTo>
                  <a:lnTo>
                    <a:pt x="251" y="558"/>
                  </a:lnTo>
                  <a:lnTo>
                    <a:pt x="315" y="615"/>
                  </a:lnTo>
                  <a:lnTo>
                    <a:pt x="381" y="659"/>
                  </a:lnTo>
                  <a:lnTo>
                    <a:pt x="383" y="659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51" name="Freeform 1155"/>
            <p:cNvSpPr>
              <a:spLocks/>
            </p:cNvSpPr>
            <p:nvPr/>
          </p:nvSpPr>
          <p:spPr bwMode="auto">
            <a:xfrm>
              <a:off x="1181" y="1827"/>
              <a:ext cx="110" cy="65"/>
            </a:xfrm>
            <a:custGeom>
              <a:avLst/>
              <a:gdLst>
                <a:gd name="T0" fmla="*/ 0 w 381"/>
                <a:gd name="T1" fmla="*/ 220 h 220"/>
                <a:gd name="T2" fmla="*/ 380 w 381"/>
                <a:gd name="T3" fmla="*/ 0 h 220"/>
                <a:gd name="T4" fmla="*/ 381 w 381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20">
                  <a:moveTo>
                    <a:pt x="0" y="220"/>
                  </a:moveTo>
                  <a:lnTo>
                    <a:pt x="380" y="0"/>
                  </a:lnTo>
                  <a:lnTo>
                    <a:pt x="381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52" name="Freeform 1156"/>
            <p:cNvSpPr>
              <a:spLocks/>
            </p:cNvSpPr>
            <p:nvPr/>
          </p:nvSpPr>
          <p:spPr bwMode="auto">
            <a:xfrm>
              <a:off x="1069" y="1827"/>
              <a:ext cx="112" cy="65"/>
            </a:xfrm>
            <a:custGeom>
              <a:avLst/>
              <a:gdLst>
                <a:gd name="T0" fmla="*/ 381 w 381"/>
                <a:gd name="T1" fmla="*/ 220 h 220"/>
                <a:gd name="T2" fmla="*/ 0 w 381"/>
                <a:gd name="T3" fmla="*/ 0 h 220"/>
                <a:gd name="T4" fmla="*/ 1 w 381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20">
                  <a:moveTo>
                    <a:pt x="381" y="22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53" name="Freeform 1157"/>
            <p:cNvSpPr>
              <a:spLocks/>
            </p:cNvSpPr>
            <p:nvPr/>
          </p:nvSpPr>
          <p:spPr bwMode="auto">
            <a:xfrm>
              <a:off x="1069" y="1764"/>
              <a:ext cx="112" cy="63"/>
            </a:xfrm>
            <a:custGeom>
              <a:avLst/>
              <a:gdLst>
                <a:gd name="T0" fmla="*/ 0 w 382"/>
                <a:gd name="T1" fmla="*/ 220 h 220"/>
                <a:gd name="T2" fmla="*/ 381 w 382"/>
                <a:gd name="T3" fmla="*/ 0 h 220"/>
                <a:gd name="T4" fmla="*/ 382 w 382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2" h="220">
                  <a:moveTo>
                    <a:pt x="0" y="220"/>
                  </a:moveTo>
                  <a:lnTo>
                    <a:pt x="381" y="0"/>
                  </a:lnTo>
                  <a:lnTo>
                    <a:pt x="382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54" name="Freeform 1158"/>
            <p:cNvSpPr>
              <a:spLocks/>
            </p:cNvSpPr>
            <p:nvPr/>
          </p:nvSpPr>
          <p:spPr bwMode="auto">
            <a:xfrm>
              <a:off x="1181" y="1764"/>
              <a:ext cx="110" cy="63"/>
            </a:xfrm>
            <a:custGeom>
              <a:avLst/>
              <a:gdLst>
                <a:gd name="T0" fmla="*/ 0 w 381"/>
                <a:gd name="T1" fmla="*/ 0 h 220"/>
                <a:gd name="T2" fmla="*/ 380 w 381"/>
                <a:gd name="T3" fmla="*/ 220 h 220"/>
                <a:gd name="T4" fmla="*/ 381 w 381"/>
                <a:gd name="T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20">
                  <a:moveTo>
                    <a:pt x="0" y="0"/>
                  </a:moveTo>
                  <a:lnTo>
                    <a:pt x="380" y="220"/>
                  </a:lnTo>
                  <a:lnTo>
                    <a:pt x="381" y="22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55" name="Freeform 1159"/>
            <p:cNvSpPr>
              <a:spLocks/>
            </p:cNvSpPr>
            <p:nvPr/>
          </p:nvSpPr>
          <p:spPr bwMode="auto">
            <a:xfrm>
              <a:off x="1509" y="2017"/>
              <a:ext cx="110" cy="65"/>
            </a:xfrm>
            <a:custGeom>
              <a:avLst/>
              <a:gdLst>
                <a:gd name="T0" fmla="*/ 380 w 380"/>
                <a:gd name="T1" fmla="*/ 0 h 220"/>
                <a:gd name="T2" fmla="*/ 0 w 380"/>
                <a:gd name="T3" fmla="*/ 220 h 220"/>
                <a:gd name="T4" fmla="*/ 1 w 380"/>
                <a:gd name="T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0" h="220">
                  <a:moveTo>
                    <a:pt x="380" y="0"/>
                  </a:moveTo>
                  <a:lnTo>
                    <a:pt x="0" y="220"/>
                  </a:lnTo>
                  <a:lnTo>
                    <a:pt x="1" y="22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56" name="Freeform 1160"/>
            <p:cNvSpPr>
              <a:spLocks/>
            </p:cNvSpPr>
            <p:nvPr/>
          </p:nvSpPr>
          <p:spPr bwMode="auto">
            <a:xfrm>
              <a:off x="1401" y="2017"/>
              <a:ext cx="108" cy="65"/>
            </a:xfrm>
            <a:custGeom>
              <a:avLst/>
              <a:gdLst>
                <a:gd name="T0" fmla="*/ 381 w 381"/>
                <a:gd name="T1" fmla="*/ 220 h 220"/>
                <a:gd name="T2" fmla="*/ 0 w 381"/>
                <a:gd name="T3" fmla="*/ 0 h 220"/>
                <a:gd name="T4" fmla="*/ 2 w 381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20">
                  <a:moveTo>
                    <a:pt x="381" y="220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57" name="Freeform 1161"/>
            <p:cNvSpPr>
              <a:spLocks/>
            </p:cNvSpPr>
            <p:nvPr/>
          </p:nvSpPr>
          <p:spPr bwMode="auto">
            <a:xfrm>
              <a:off x="1401" y="1954"/>
              <a:ext cx="108" cy="63"/>
            </a:xfrm>
            <a:custGeom>
              <a:avLst/>
              <a:gdLst>
                <a:gd name="T0" fmla="*/ 0 w 382"/>
                <a:gd name="T1" fmla="*/ 220 h 220"/>
                <a:gd name="T2" fmla="*/ 381 w 382"/>
                <a:gd name="T3" fmla="*/ 0 h 220"/>
                <a:gd name="T4" fmla="*/ 382 w 382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2" h="220">
                  <a:moveTo>
                    <a:pt x="0" y="220"/>
                  </a:moveTo>
                  <a:lnTo>
                    <a:pt x="381" y="0"/>
                  </a:lnTo>
                  <a:lnTo>
                    <a:pt x="382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58" name="Freeform 1162"/>
            <p:cNvSpPr>
              <a:spLocks/>
            </p:cNvSpPr>
            <p:nvPr/>
          </p:nvSpPr>
          <p:spPr bwMode="auto">
            <a:xfrm>
              <a:off x="1509" y="1954"/>
              <a:ext cx="110" cy="63"/>
            </a:xfrm>
            <a:custGeom>
              <a:avLst/>
              <a:gdLst>
                <a:gd name="T0" fmla="*/ 0 w 381"/>
                <a:gd name="T1" fmla="*/ 0 h 220"/>
                <a:gd name="T2" fmla="*/ 380 w 381"/>
                <a:gd name="T3" fmla="*/ 220 h 220"/>
                <a:gd name="T4" fmla="*/ 381 w 381"/>
                <a:gd name="T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20">
                  <a:moveTo>
                    <a:pt x="0" y="0"/>
                  </a:moveTo>
                  <a:lnTo>
                    <a:pt x="380" y="220"/>
                  </a:lnTo>
                  <a:lnTo>
                    <a:pt x="381" y="22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86859" name="Group 1163"/>
          <p:cNvGrpSpPr>
            <a:grpSpLocks/>
          </p:cNvGrpSpPr>
          <p:nvPr/>
        </p:nvGrpSpPr>
        <p:grpSpPr bwMode="auto">
          <a:xfrm>
            <a:off x="1692275" y="5164138"/>
            <a:ext cx="2505075" cy="1408112"/>
            <a:chOff x="1066" y="3385"/>
            <a:chExt cx="1578" cy="887"/>
          </a:xfrm>
        </p:grpSpPr>
        <p:sp>
          <p:nvSpPr>
            <p:cNvPr id="286860" name="Freeform 1164"/>
            <p:cNvSpPr>
              <a:spLocks/>
            </p:cNvSpPr>
            <p:nvPr/>
          </p:nvSpPr>
          <p:spPr bwMode="auto">
            <a:xfrm>
              <a:off x="1502" y="3393"/>
              <a:ext cx="109" cy="62"/>
            </a:xfrm>
            <a:custGeom>
              <a:avLst/>
              <a:gdLst>
                <a:gd name="T0" fmla="*/ 0 w 381"/>
                <a:gd name="T1" fmla="*/ 0 h 220"/>
                <a:gd name="T2" fmla="*/ 380 w 381"/>
                <a:gd name="T3" fmla="*/ 220 h 220"/>
                <a:gd name="T4" fmla="*/ 381 w 381"/>
                <a:gd name="T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20">
                  <a:moveTo>
                    <a:pt x="0" y="0"/>
                  </a:moveTo>
                  <a:lnTo>
                    <a:pt x="380" y="220"/>
                  </a:lnTo>
                  <a:lnTo>
                    <a:pt x="381" y="220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61" name="Freeform 1165"/>
            <p:cNvSpPr>
              <a:spLocks/>
            </p:cNvSpPr>
            <p:nvPr/>
          </p:nvSpPr>
          <p:spPr bwMode="auto">
            <a:xfrm>
              <a:off x="1173" y="4209"/>
              <a:ext cx="110" cy="63"/>
            </a:xfrm>
            <a:custGeom>
              <a:avLst/>
              <a:gdLst>
                <a:gd name="T0" fmla="*/ 0 w 381"/>
                <a:gd name="T1" fmla="*/ 0 h 220"/>
                <a:gd name="T2" fmla="*/ 380 w 381"/>
                <a:gd name="T3" fmla="*/ 220 h 220"/>
                <a:gd name="T4" fmla="*/ 381 w 381"/>
                <a:gd name="T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20">
                  <a:moveTo>
                    <a:pt x="0" y="0"/>
                  </a:moveTo>
                  <a:lnTo>
                    <a:pt x="380" y="220"/>
                  </a:lnTo>
                  <a:lnTo>
                    <a:pt x="381" y="220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62" name="Freeform 1166"/>
            <p:cNvSpPr>
              <a:spLocks/>
            </p:cNvSpPr>
            <p:nvPr/>
          </p:nvSpPr>
          <p:spPr bwMode="auto">
            <a:xfrm>
              <a:off x="1390" y="3726"/>
              <a:ext cx="112" cy="63"/>
            </a:xfrm>
            <a:custGeom>
              <a:avLst/>
              <a:gdLst>
                <a:gd name="T0" fmla="*/ 381 w 381"/>
                <a:gd name="T1" fmla="*/ 219 h 219"/>
                <a:gd name="T2" fmla="*/ 0 w 381"/>
                <a:gd name="T3" fmla="*/ 0 h 219"/>
                <a:gd name="T4" fmla="*/ 1 w 381"/>
                <a:gd name="T5" fmla="*/ 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19">
                  <a:moveTo>
                    <a:pt x="381" y="219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63" name="Freeform 1167"/>
            <p:cNvSpPr>
              <a:spLocks/>
            </p:cNvSpPr>
            <p:nvPr/>
          </p:nvSpPr>
          <p:spPr bwMode="auto">
            <a:xfrm>
              <a:off x="1283" y="3789"/>
              <a:ext cx="107" cy="64"/>
            </a:xfrm>
            <a:custGeom>
              <a:avLst/>
              <a:gdLst>
                <a:gd name="T0" fmla="*/ 380 w 380"/>
                <a:gd name="T1" fmla="*/ 220 h 220"/>
                <a:gd name="T2" fmla="*/ 0 w 380"/>
                <a:gd name="T3" fmla="*/ 0 h 220"/>
                <a:gd name="T4" fmla="*/ 1 w 380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0" h="220">
                  <a:moveTo>
                    <a:pt x="380" y="22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64" name="Freeform 1168"/>
            <p:cNvSpPr>
              <a:spLocks/>
            </p:cNvSpPr>
            <p:nvPr/>
          </p:nvSpPr>
          <p:spPr bwMode="auto">
            <a:xfrm>
              <a:off x="1611" y="3600"/>
              <a:ext cx="108" cy="64"/>
            </a:xfrm>
            <a:custGeom>
              <a:avLst/>
              <a:gdLst>
                <a:gd name="T0" fmla="*/ 381 w 381"/>
                <a:gd name="T1" fmla="*/ 220 h 220"/>
                <a:gd name="T2" fmla="*/ 0 w 381"/>
                <a:gd name="T3" fmla="*/ 0 h 220"/>
                <a:gd name="T4" fmla="*/ 1 w 381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20">
                  <a:moveTo>
                    <a:pt x="381" y="22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65" name="Freeform 1169"/>
            <p:cNvSpPr>
              <a:spLocks/>
            </p:cNvSpPr>
            <p:nvPr/>
          </p:nvSpPr>
          <p:spPr bwMode="auto">
            <a:xfrm>
              <a:off x="1173" y="3726"/>
              <a:ext cx="110" cy="63"/>
            </a:xfrm>
            <a:custGeom>
              <a:avLst/>
              <a:gdLst>
                <a:gd name="T0" fmla="*/ 380 w 380"/>
                <a:gd name="T1" fmla="*/ 219 h 219"/>
                <a:gd name="T2" fmla="*/ 0 w 380"/>
                <a:gd name="T3" fmla="*/ 0 h 219"/>
                <a:gd name="T4" fmla="*/ 1 w 380"/>
                <a:gd name="T5" fmla="*/ 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0" h="219">
                  <a:moveTo>
                    <a:pt x="380" y="219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66" name="Freeform 1170"/>
            <p:cNvSpPr>
              <a:spLocks/>
            </p:cNvSpPr>
            <p:nvPr/>
          </p:nvSpPr>
          <p:spPr bwMode="auto">
            <a:xfrm>
              <a:off x="1611" y="3538"/>
              <a:ext cx="108" cy="62"/>
            </a:xfrm>
            <a:custGeom>
              <a:avLst/>
              <a:gdLst>
                <a:gd name="T0" fmla="*/ 0 w 382"/>
                <a:gd name="T1" fmla="*/ 220 h 220"/>
                <a:gd name="T2" fmla="*/ 381 w 382"/>
                <a:gd name="T3" fmla="*/ 0 h 220"/>
                <a:gd name="T4" fmla="*/ 382 w 382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2" h="220">
                  <a:moveTo>
                    <a:pt x="0" y="220"/>
                  </a:moveTo>
                  <a:lnTo>
                    <a:pt x="381" y="0"/>
                  </a:lnTo>
                  <a:lnTo>
                    <a:pt x="382" y="0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67" name="Freeform 1171"/>
            <p:cNvSpPr>
              <a:spLocks/>
            </p:cNvSpPr>
            <p:nvPr/>
          </p:nvSpPr>
          <p:spPr bwMode="auto">
            <a:xfrm>
              <a:off x="1502" y="3600"/>
              <a:ext cx="109" cy="189"/>
            </a:xfrm>
            <a:custGeom>
              <a:avLst/>
              <a:gdLst>
                <a:gd name="T0" fmla="*/ 0 w 381"/>
                <a:gd name="T1" fmla="*/ 659 h 659"/>
                <a:gd name="T2" fmla="*/ 74 w 381"/>
                <a:gd name="T3" fmla="*/ 608 h 659"/>
                <a:gd name="T4" fmla="*/ 145 w 381"/>
                <a:gd name="T5" fmla="*/ 542 h 659"/>
                <a:gd name="T6" fmla="*/ 212 w 381"/>
                <a:gd name="T7" fmla="*/ 463 h 659"/>
                <a:gd name="T8" fmla="*/ 269 w 381"/>
                <a:gd name="T9" fmla="*/ 375 h 659"/>
                <a:gd name="T10" fmla="*/ 316 w 381"/>
                <a:gd name="T11" fmla="*/ 281 h 659"/>
                <a:gd name="T12" fmla="*/ 352 w 381"/>
                <a:gd name="T13" fmla="*/ 185 h 659"/>
                <a:gd name="T14" fmla="*/ 373 w 381"/>
                <a:gd name="T15" fmla="*/ 90 h 659"/>
                <a:gd name="T16" fmla="*/ 380 w 381"/>
                <a:gd name="T17" fmla="*/ 0 h 659"/>
                <a:gd name="T18" fmla="*/ 381 w 381"/>
                <a:gd name="T19" fmla="*/ 0 h 6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1" h="659">
                  <a:moveTo>
                    <a:pt x="0" y="659"/>
                  </a:moveTo>
                  <a:lnTo>
                    <a:pt x="74" y="608"/>
                  </a:lnTo>
                  <a:lnTo>
                    <a:pt x="145" y="542"/>
                  </a:lnTo>
                  <a:lnTo>
                    <a:pt x="212" y="463"/>
                  </a:lnTo>
                  <a:lnTo>
                    <a:pt x="269" y="375"/>
                  </a:lnTo>
                  <a:lnTo>
                    <a:pt x="316" y="281"/>
                  </a:lnTo>
                  <a:lnTo>
                    <a:pt x="352" y="185"/>
                  </a:lnTo>
                  <a:lnTo>
                    <a:pt x="373" y="90"/>
                  </a:lnTo>
                  <a:lnTo>
                    <a:pt x="380" y="0"/>
                  </a:lnTo>
                  <a:lnTo>
                    <a:pt x="381" y="0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68" name="Freeform 1172"/>
            <p:cNvSpPr>
              <a:spLocks/>
            </p:cNvSpPr>
            <p:nvPr/>
          </p:nvSpPr>
          <p:spPr bwMode="auto">
            <a:xfrm>
              <a:off x="1283" y="3726"/>
              <a:ext cx="107" cy="63"/>
            </a:xfrm>
            <a:custGeom>
              <a:avLst/>
              <a:gdLst>
                <a:gd name="T0" fmla="*/ 0 w 381"/>
                <a:gd name="T1" fmla="*/ 219 h 219"/>
                <a:gd name="T2" fmla="*/ 380 w 381"/>
                <a:gd name="T3" fmla="*/ 0 h 219"/>
                <a:gd name="T4" fmla="*/ 381 w 381"/>
                <a:gd name="T5" fmla="*/ 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19">
                  <a:moveTo>
                    <a:pt x="0" y="219"/>
                  </a:moveTo>
                  <a:lnTo>
                    <a:pt x="380" y="0"/>
                  </a:lnTo>
                  <a:lnTo>
                    <a:pt x="381" y="0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69" name="Freeform 1173"/>
            <p:cNvSpPr>
              <a:spLocks/>
            </p:cNvSpPr>
            <p:nvPr/>
          </p:nvSpPr>
          <p:spPr bwMode="auto">
            <a:xfrm>
              <a:off x="1283" y="3581"/>
              <a:ext cx="107" cy="208"/>
            </a:xfrm>
            <a:custGeom>
              <a:avLst/>
              <a:gdLst>
                <a:gd name="T0" fmla="*/ 380 w 380"/>
                <a:gd name="T1" fmla="*/ 0 h 733"/>
                <a:gd name="T2" fmla="*/ 0 w 380"/>
                <a:gd name="T3" fmla="*/ 733 h 733"/>
                <a:gd name="T4" fmla="*/ 1 w 380"/>
                <a:gd name="T5" fmla="*/ 733 h 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0" h="733">
                  <a:moveTo>
                    <a:pt x="380" y="0"/>
                  </a:moveTo>
                  <a:lnTo>
                    <a:pt x="0" y="733"/>
                  </a:lnTo>
                  <a:lnTo>
                    <a:pt x="1" y="733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70" name="Freeform 1174"/>
            <p:cNvSpPr>
              <a:spLocks/>
            </p:cNvSpPr>
            <p:nvPr/>
          </p:nvSpPr>
          <p:spPr bwMode="auto">
            <a:xfrm>
              <a:off x="1390" y="3853"/>
              <a:ext cx="4" cy="208"/>
            </a:xfrm>
            <a:custGeom>
              <a:avLst/>
              <a:gdLst>
                <a:gd name="T0" fmla="*/ 0 w 1"/>
                <a:gd name="T1" fmla="*/ 733 h 733"/>
                <a:gd name="T2" fmla="*/ 0 w 1"/>
                <a:gd name="T3" fmla="*/ 0 h 733"/>
                <a:gd name="T4" fmla="*/ 1 w 1"/>
                <a:gd name="T5" fmla="*/ 0 h 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733">
                  <a:moveTo>
                    <a:pt x="0" y="733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71" name="Freeform 1175"/>
            <p:cNvSpPr>
              <a:spLocks/>
            </p:cNvSpPr>
            <p:nvPr/>
          </p:nvSpPr>
          <p:spPr bwMode="auto">
            <a:xfrm>
              <a:off x="1390" y="3789"/>
              <a:ext cx="112" cy="64"/>
            </a:xfrm>
            <a:custGeom>
              <a:avLst/>
              <a:gdLst>
                <a:gd name="T0" fmla="*/ 381 w 381"/>
                <a:gd name="T1" fmla="*/ 0 h 220"/>
                <a:gd name="T2" fmla="*/ 0 w 381"/>
                <a:gd name="T3" fmla="*/ 220 h 220"/>
                <a:gd name="T4" fmla="*/ 1 w 381"/>
                <a:gd name="T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20">
                  <a:moveTo>
                    <a:pt x="381" y="0"/>
                  </a:moveTo>
                  <a:lnTo>
                    <a:pt x="0" y="220"/>
                  </a:lnTo>
                  <a:lnTo>
                    <a:pt x="1" y="220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72" name="Freeform 1176"/>
            <p:cNvSpPr>
              <a:spLocks/>
            </p:cNvSpPr>
            <p:nvPr/>
          </p:nvSpPr>
          <p:spPr bwMode="auto">
            <a:xfrm>
              <a:off x="1502" y="3664"/>
              <a:ext cx="217" cy="203"/>
            </a:xfrm>
            <a:custGeom>
              <a:avLst/>
              <a:gdLst>
                <a:gd name="T0" fmla="*/ 0 w 762"/>
                <a:gd name="T1" fmla="*/ 439 h 712"/>
                <a:gd name="T2" fmla="*/ 6 w 762"/>
                <a:gd name="T3" fmla="*/ 517 h 712"/>
                <a:gd name="T4" fmla="*/ 25 w 762"/>
                <a:gd name="T5" fmla="*/ 583 h 712"/>
                <a:gd name="T6" fmla="*/ 57 w 762"/>
                <a:gd name="T7" fmla="*/ 638 h 712"/>
                <a:gd name="T8" fmla="*/ 99 w 762"/>
                <a:gd name="T9" fmla="*/ 678 h 712"/>
                <a:gd name="T10" fmla="*/ 151 w 762"/>
                <a:gd name="T11" fmla="*/ 703 h 712"/>
                <a:gd name="T12" fmla="*/ 211 w 762"/>
                <a:gd name="T13" fmla="*/ 712 h 712"/>
                <a:gd name="T14" fmla="*/ 276 w 762"/>
                <a:gd name="T15" fmla="*/ 702 h 712"/>
                <a:gd name="T16" fmla="*/ 345 w 762"/>
                <a:gd name="T17" fmla="*/ 678 h 712"/>
                <a:gd name="T18" fmla="*/ 416 w 762"/>
                <a:gd name="T19" fmla="*/ 637 h 712"/>
                <a:gd name="T20" fmla="*/ 484 w 762"/>
                <a:gd name="T21" fmla="*/ 582 h 712"/>
                <a:gd name="T22" fmla="*/ 550 w 762"/>
                <a:gd name="T23" fmla="*/ 515 h 712"/>
                <a:gd name="T24" fmla="*/ 610 w 762"/>
                <a:gd name="T25" fmla="*/ 438 h 712"/>
                <a:gd name="T26" fmla="*/ 661 w 762"/>
                <a:gd name="T27" fmla="*/ 354 h 712"/>
                <a:gd name="T28" fmla="*/ 703 w 762"/>
                <a:gd name="T29" fmla="*/ 264 h 712"/>
                <a:gd name="T30" fmla="*/ 735 w 762"/>
                <a:gd name="T31" fmla="*/ 174 h 712"/>
                <a:gd name="T32" fmla="*/ 754 w 762"/>
                <a:gd name="T33" fmla="*/ 84 h 712"/>
                <a:gd name="T34" fmla="*/ 761 w 762"/>
                <a:gd name="T35" fmla="*/ 0 h 712"/>
                <a:gd name="T36" fmla="*/ 762 w 762"/>
                <a:gd name="T37" fmla="*/ 0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62" h="712">
                  <a:moveTo>
                    <a:pt x="0" y="439"/>
                  </a:moveTo>
                  <a:lnTo>
                    <a:pt x="6" y="517"/>
                  </a:lnTo>
                  <a:lnTo>
                    <a:pt x="25" y="583"/>
                  </a:lnTo>
                  <a:lnTo>
                    <a:pt x="57" y="638"/>
                  </a:lnTo>
                  <a:lnTo>
                    <a:pt x="99" y="678"/>
                  </a:lnTo>
                  <a:lnTo>
                    <a:pt x="151" y="703"/>
                  </a:lnTo>
                  <a:lnTo>
                    <a:pt x="211" y="712"/>
                  </a:lnTo>
                  <a:lnTo>
                    <a:pt x="276" y="702"/>
                  </a:lnTo>
                  <a:lnTo>
                    <a:pt x="345" y="678"/>
                  </a:lnTo>
                  <a:lnTo>
                    <a:pt x="416" y="637"/>
                  </a:lnTo>
                  <a:lnTo>
                    <a:pt x="484" y="582"/>
                  </a:lnTo>
                  <a:lnTo>
                    <a:pt x="550" y="515"/>
                  </a:lnTo>
                  <a:lnTo>
                    <a:pt x="610" y="438"/>
                  </a:lnTo>
                  <a:lnTo>
                    <a:pt x="661" y="354"/>
                  </a:lnTo>
                  <a:lnTo>
                    <a:pt x="703" y="264"/>
                  </a:lnTo>
                  <a:lnTo>
                    <a:pt x="735" y="174"/>
                  </a:lnTo>
                  <a:lnTo>
                    <a:pt x="754" y="84"/>
                  </a:lnTo>
                  <a:lnTo>
                    <a:pt x="761" y="0"/>
                  </a:lnTo>
                  <a:lnTo>
                    <a:pt x="762" y="0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73" name="Freeform 1177"/>
            <p:cNvSpPr>
              <a:spLocks/>
            </p:cNvSpPr>
            <p:nvPr/>
          </p:nvSpPr>
          <p:spPr bwMode="auto">
            <a:xfrm>
              <a:off x="1719" y="3600"/>
              <a:ext cx="109" cy="64"/>
            </a:xfrm>
            <a:custGeom>
              <a:avLst/>
              <a:gdLst>
                <a:gd name="T0" fmla="*/ 380 w 380"/>
                <a:gd name="T1" fmla="*/ 0 h 220"/>
                <a:gd name="T2" fmla="*/ 0 w 380"/>
                <a:gd name="T3" fmla="*/ 220 h 220"/>
                <a:gd name="T4" fmla="*/ 1 w 380"/>
                <a:gd name="T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0" h="220">
                  <a:moveTo>
                    <a:pt x="380" y="0"/>
                  </a:moveTo>
                  <a:lnTo>
                    <a:pt x="0" y="220"/>
                  </a:lnTo>
                  <a:lnTo>
                    <a:pt x="1" y="220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74" name="Freeform 1178"/>
            <p:cNvSpPr>
              <a:spLocks/>
            </p:cNvSpPr>
            <p:nvPr/>
          </p:nvSpPr>
          <p:spPr bwMode="auto">
            <a:xfrm>
              <a:off x="1283" y="3999"/>
              <a:ext cx="3" cy="273"/>
            </a:xfrm>
            <a:custGeom>
              <a:avLst/>
              <a:gdLst>
                <a:gd name="T0" fmla="*/ 0 w 1"/>
                <a:gd name="T1" fmla="*/ 952 h 952"/>
                <a:gd name="T2" fmla="*/ 0 w 1"/>
                <a:gd name="T3" fmla="*/ 0 h 952"/>
                <a:gd name="T4" fmla="*/ 1 w 1"/>
                <a:gd name="T5" fmla="*/ 0 h 9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952">
                  <a:moveTo>
                    <a:pt x="0" y="952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75" name="Freeform 1179"/>
            <p:cNvSpPr>
              <a:spLocks/>
            </p:cNvSpPr>
            <p:nvPr/>
          </p:nvSpPr>
          <p:spPr bwMode="auto">
            <a:xfrm>
              <a:off x="1283" y="4021"/>
              <a:ext cx="436" cy="251"/>
            </a:xfrm>
            <a:custGeom>
              <a:avLst/>
              <a:gdLst>
                <a:gd name="T0" fmla="*/ 1522 w 1522"/>
                <a:gd name="T1" fmla="*/ 0 h 880"/>
                <a:gd name="T2" fmla="*/ 0 w 1522"/>
                <a:gd name="T3" fmla="*/ 880 h 880"/>
                <a:gd name="T4" fmla="*/ 1 w 1522"/>
                <a:gd name="T5" fmla="*/ 880 h 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22" h="880">
                  <a:moveTo>
                    <a:pt x="1522" y="0"/>
                  </a:moveTo>
                  <a:lnTo>
                    <a:pt x="0" y="880"/>
                  </a:lnTo>
                  <a:lnTo>
                    <a:pt x="1" y="880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76" name="Freeform 1180"/>
            <p:cNvSpPr>
              <a:spLocks/>
            </p:cNvSpPr>
            <p:nvPr/>
          </p:nvSpPr>
          <p:spPr bwMode="auto">
            <a:xfrm>
              <a:off x="1283" y="3999"/>
              <a:ext cx="107" cy="62"/>
            </a:xfrm>
            <a:custGeom>
              <a:avLst/>
              <a:gdLst>
                <a:gd name="T0" fmla="*/ 0 w 381"/>
                <a:gd name="T1" fmla="*/ 0 h 219"/>
                <a:gd name="T2" fmla="*/ 380 w 381"/>
                <a:gd name="T3" fmla="*/ 219 h 219"/>
                <a:gd name="T4" fmla="*/ 381 w 381"/>
                <a:gd name="T5" fmla="*/ 219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19">
                  <a:moveTo>
                    <a:pt x="0" y="0"/>
                  </a:moveTo>
                  <a:lnTo>
                    <a:pt x="380" y="219"/>
                  </a:lnTo>
                  <a:lnTo>
                    <a:pt x="381" y="219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77" name="Freeform 1181"/>
            <p:cNvSpPr>
              <a:spLocks/>
            </p:cNvSpPr>
            <p:nvPr/>
          </p:nvSpPr>
          <p:spPr bwMode="auto">
            <a:xfrm>
              <a:off x="1390" y="3999"/>
              <a:ext cx="112" cy="62"/>
            </a:xfrm>
            <a:custGeom>
              <a:avLst/>
              <a:gdLst>
                <a:gd name="T0" fmla="*/ 0 w 382"/>
                <a:gd name="T1" fmla="*/ 219 h 219"/>
                <a:gd name="T2" fmla="*/ 381 w 382"/>
                <a:gd name="T3" fmla="*/ 0 h 219"/>
                <a:gd name="T4" fmla="*/ 382 w 382"/>
                <a:gd name="T5" fmla="*/ 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2" h="219">
                  <a:moveTo>
                    <a:pt x="0" y="219"/>
                  </a:moveTo>
                  <a:lnTo>
                    <a:pt x="381" y="0"/>
                  </a:lnTo>
                  <a:lnTo>
                    <a:pt x="382" y="0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78" name="Freeform 1182"/>
            <p:cNvSpPr>
              <a:spLocks/>
            </p:cNvSpPr>
            <p:nvPr/>
          </p:nvSpPr>
          <p:spPr bwMode="auto">
            <a:xfrm>
              <a:off x="1502" y="3999"/>
              <a:ext cx="4" cy="125"/>
            </a:xfrm>
            <a:custGeom>
              <a:avLst/>
              <a:gdLst>
                <a:gd name="T0" fmla="*/ 0 w 1"/>
                <a:gd name="T1" fmla="*/ 0 h 439"/>
                <a:gd name="T2" fmla="*/ 0 w 1"/>
                <a:gd name="T3" fmla="*/ 439 h 439"/>
                <a:gd name="T4" fmla="*/ 1 w 1"/>
                <a:gd name="T5" fmla="*/ 439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39">
                  <a:moveTo>
                    <a:pt x="0" y="0"/>
                  </a:moveTo>
                  <a:lnTo>
                    <a:pt x="0" y="439"/>
                  </a:lnTo>
                  <a:lnTo>
                    <a:pt x="1" y="439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79" name="Freeform 1183"/>
            <p:cNvSpPr>
              <a:spLocks/>
            </p:cNvSpPr>
            <p:nvPr/>
          </p:nvSpPr>
          <p:spPr bwMode="auto">
            <a:xfrm>
              <a:off x="1390" y="4061"/>
              <a:ext cx="112" cy="63"/>
            </a:xfrm>
            <a:custGeom>
              <a:avLst/>
              <a:gdLst>
                <a:gd name="T0" fmla="*/ 381 w 381"/>
                <a:gd name="T1" fmla="*/ 220 h 220"/>
                <a:gd name="T2" fmla="*/ 0 w 381"/>
                <a:gd name="T3" fmla="*/ 0 h 220"/>
                <a:gd name="T4" fmla="*/ 1 w 381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20">
                  <a:moveTo>
                    <a:pt x="381" y="22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80" name="Freeform 1184"/>
            <p:cNvSpPr>
              <a:spLocks/>
            </p:cNvSpPr>
            <p:nvPr/>
          </p:nvSpPr>
          <p:spPr bwMode="auto">
            <a:xfrm>
              <a:off x="1502" y="3999"/>
              <a:ext cx="217" cy="125"/>
            </a:xfrm>
            <a:custGeom>
              <a:avLst/>
              <a:gdLst>
                <a:gd name="T0" fmla="*/ 0 w 762"/>
                <a:gd name="T1" fmla="*/ 439 h 439"/>
                <a:gd name="T2" fmla="*/ 761 w 762"/>
                <a:gd name="T3" fmla="*/ 0 h 439"/>
                <a:gd name="T4" fmla="*/ 762 w 762"/>
                <a:gd name="T5" fmla="*/ 0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2" h="439">
                  <a:moveTo>
                    <a:pt x="0" y="439"/>
                  </a:moveTo>
                  <a:lnTo>
                    <a:pt x="761" y="0"/>
                  </a:lnTo>
                  <a:lnTo>
                    <a:pt x="762" y="0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81" name="Freeform 1185"/>
            <p:cNvSpPr>
              <a:spLocks/>
            </p:cNvSpPr>
            <p:nvPr/>
          </p:nvSpPr>
          <p:spPr bwMode="auto">
            <a:xfrm>
              <a:off x="1719" y="3872"/>
              <a:ext cx="4" cy="127"/>
            </a:xfrm>
            <a:custGeom>
              <a:avLst/>
              <a:gdLst>
                <a:gd name="T0" fmla="*/ 0 w 1"/>
                <a:gd name="T1" fmla="*/ 440 h 440"/>
                <a:gd name="T2" fmla="*/ 0 w 1"/>
                <a:gd name="T3" fmla="*/ 0 h 440"/>
                <a:gd name="T4" fmla="*/ 1 w 1"/>
                <a:gd name="T5" fmla="*/ 0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40">
                  <a:moveTo>
                    <a:pt x="0" y="44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82" name="Freeform 1186"/>
            <p:cNvSpPr>
              <a:spLocks/>
            </p:cNvSpPr>
            <p:nvPr/>
          </p:nvSpPr>
          <p:spPr bwMode="auto">
            <a:xfrm>
              <a:off x="1719" y="3811"/>
              <a:ext cx="109" cy="61"/>
            </a:xfrm>
            <a:custGeom>
              <a:avLst/>
              <a:gdLst>
                <a:gd name="T0" fmla="*/ 0 w 382"/>
                <a:gd name="T1" fmla="*/ 220 h 220"/>
                <a:gd name="T2" fmla="*/ 380 w 382"/>
                <a:gd name="T3" fmla="*/ 0 h 220"/>
                <a:gd name="T4" fmla="*/ 382 w 382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2" h="220">
                  <a:moveTo>
                    <a:pt x="0" y="220"/>
                  </a:moveTo>
                  <a:lnTo>
                    <a:pt x="380" y="0"/>
                  </a:lnTo>
                  <a:lnTo>
                    <a:pt x="382" y="0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83" name="Freeform 1187"/>
            <p:cNvSpPr>
              <a:spLocks/>
            </p:cNvSpPr>
            <p:nvPr/>
          </p:nvSpPr>
          <p:spPr bwMode="auto">
            <a:xfrm>
              <a:off x="1390" y="3455"/>
              <a:ext cx="221" cy="126"/>
            </a:xfrm>
            <a:custGeom>
              <a:avLst/>
              <a:gdLst>
                <a:gd name="T0" fmla="*/ 0 w 762"/>
                <a:gd name="T1" fmla="*/ 439 h 439"/>
                <a:gd name="T2" fmla="*/ 761 w 762"/>
                <a:gd name="T3" fmla="*/ 0 h 439"/>
                <a:gd name="T4" fmla="*/ 762 w 762"/>
                <a:gd name="T5" fmla="*/ 0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2" h="439">
                  <a:moveTo>
                    <a:pt x="0" y="439"/>
                  </a:moveTo>
                  <a:lnTo>
                    <a:pt x="761" y="0"/>
                  </a:lnTo>
                  <a:lnTo>
                    <a:pt x="762" y="0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84" name="Freeform 1188"/>
            <p:cNvSpPr>
              <a:spLocks/>
            </p:cNvSpPr>
            <p:nvPr/>
          </p:nvSpPr>
          <p:spPr bwMode="auto">
            <a:xfrm>
              <a:off x="1283" y="3518"/>
              <a:ext cx="107" cy="63"/>
            </a:xfrm>
            <a:custGeom>
              <a:avLst/>
              <a:gdLst>
                <a:gd name="T0" fmla="*/ 0 w 381"/>
                <a:gd name="T1" fmla="*/ 0 h 220"/>
                <a:gd name="T2" fmla="*/ 380 w 381"/>
                <a:gd name="T3" fmla="*/ 220 h 220"/>
                <a:gd name="T4" fmla="*/ 381 w 381"/>
                <a:gd name="T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20">
                  <a:moveTo>
                    <a:pt x="0" y="0"/>
                  </a:moveTo>
                  <a:lnTo>
                    <a:pt x="380" y="220"/>
                  </a:lnTo>
                  <a:lnTo>
                    <a:pt x="381" y="220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85" name="Freeform 1189"/>
            <p:cNvSpPr>
              <a:spLocks/>
            </p:cNvSpPr>
            <p:nvPr/>
          </p:nvSpPr>
          <p:spPr bwMode="auto">
            <a:xfrm>
              <a:off x="1611" y="3455"/>
              <a:ext cx="108" cy="83"/>
            </a:xfrm>
            <a:custGeom>
              <a:avLst/>
              <a:gdLst>
                <a:gd name="T0" fmla="*/ 381 w 381"/>
                <a:gd name="T1" fmla="*/ 293 h 293"/>
                <a:gd name="T2" fmla="*/ 0 w 381"/>
                <a:gd name="T3" fmla="*/ 0 h 293"/>
                <a:gd name="T4" fmla="*/ 1 w 381"/>
                <a:gd name="T5" fmla="*/ 0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93">
                  <a:moveTo>
                    <a:pt x="381" y="293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86" name="Freeform 1190"/>
            <p:cNvSpPr>
              <a:spLocks/>
            </p:cNvSpPr>
            <p:nvPr/>
          </p:nvSpPr>
          <p:spPr bwMode="auto">
            <a:xfrm>
              <a:off x="1283" y="3393"/>
              <a:ext cx="219" cy="125"/>
            </a:xfrm>
            <a:custGeom>
              <a:avLst/>
              <a:gdLst>
                <a:gd name="T0" fmla="*/ 761 w 761"/>
                <a:gd name="T1" fmla="*/ 0 h 439"/>
                <a:gd name="T2" fmla="*/ 0 w 761"/>
                <a:gd name="T3" fmla="*/ 439 h 439"/>
                <a:gd name="T4" fmla="*/ 1 w 761"/>
                <a:gd name="T5" fmla="*/ 439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1" h="439">
                  <a:moveTo>
                    <a:pt x="761" y="0"/>
                  </a:moveTo>
                  <a:lnTo>
                    <a:pt x="0" y="439"/>
                  </a:lnTo>
                  <a:lnTo>
                    <a:pt x="1" y="439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87" name="Freeform 1191"/>
            <p:cNvSpPr>
              <a:spLocks/>
            </p:cNvSpPr>
            <p:nvPr/>
          </p:nvSpPr>
          <p:spPr bwMode="auto">
            <a:xfrm>
              <a:off x="1173" y="3518"/>
              <a:ext cx="110" cy="208"/>
            </a:xfrm>
            <a:custGeom>
              <a:avLst/>
              <a:gdLst>
                <a:gd name="T0" fmla="*/ 380 w 380"/>
                <a:gd name="T1" fmla="*/ 0 h 734"/>
                <a:gd name="T2" fmla="*/ 0 w 380"/>
                <a:gd name="T3" fmla="*/ 734 h 734"/>
                <a:gd name="T4" fmla="*/ 1 w 380"/>
                <a:gd name="T5" fmla="*/ 734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0" h="734">
                  <a:moveTo>
                    <a:pt x="380" y="0"/>
                  </a:moveTo>
                  <a:lnTo>
                    <a:pt x="0" y="734"/>
                  </a:lnTo>
                  <a:lnTo>
                    <a:pt x="1" y="734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88" name="Freeform 1192"/>
            <p:cNvSpPr>
              <a:spLocks/>
            </p:cNvSpPr>
            <p:nvPr/>
          </p:nvSpPr>
          <p:spPr bwMode="auto">
            <a:xfrm>
              <a:off x="1066" y="3664"/>
              <a:ext cx="107" cy="62"/>
            </a:xfrm>
            <a:custGeom>
              <a:avLst/>
              <a:gdLst>
                <a:gd name="T0" fmla="*/ 381 w 381"/>
                <a:gd name="T1" fmla="*/ 220 h 220"/>
                <a:gd name="T2" fmla="*/ 0 w 381"/>
                <a:gd name="T3" fmla="*/ 0 h 220"/>
                <a:gd name="T4" fmla="*/ 1 w 381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20">
                  <a:moveTo>
                    <a:pt x="381" y="22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89" name="Freeform 1193"/>
            <p:cNvSpPr>
              <a:spLocks/>
            </p:cNvSpPr>
            <p:nvPr/>
          </p:nvSpPr>
          <p:spPr bwMode="auto">
            <a:xfrm>
              <a:off x="1173" y="3600"/>
              <a:ext cx="52" cy="30"/>
            </a:xfrm>
            <a:custGeom>
              <a:avLst/>
              <a:gdLst>
                <a:gd name="T0" fmla="*/ 0 w 176"/>
                <a:gd name="T1" fmla="*/ 0 h 101"/>
                <a:gd name="T2" fmla="*/ 175 w 176"/>
                <a:gd name="T3" fmla="*/ 101 h 101"/>
                <a:gd name="T4" fmla="*/ 176 w 176"/>
                <a:gd name="T5" fmla="*/ 101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6" h="101">
                  <a:moveTo>
                    <a:pt x="0" y="0"/>
                  </a:moveTo>
                  <a:lnTo>
                    <a:pt x="175" y="101"/>
                  </a:lnTo>
                  <a:lnTo>
                    <a:pt x="176" y="101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90" name="Freeform 1194"/>
            <p:cNvSpPr>
              <a:spLocks/>
            </p:cNvSpPr>
            <p:nvPr/>
          </p:nvSpPr>
          <p:spPr bwMode="auto">
            <a:xfrm>
              <a:off x="1066" y="3600"/>
              <a:ext cx="107" cy="64"/>
            </a:xfrm>
            <a:custGeom>
              <a:avLst/>
              <a:gdLst>
                <a:gd name="T0" fmla="*/ 0 w 382"/>
                <a:gd name="T1" fmla="*/ 220 h 220"/>
                <a:gd name="T2" fmla="*/ 381 w 382"/>
                <a:gd name="T3" fmla="*/ 0 h 220"/>
                <a:gd name="T4" fmla="*/ 382 w 382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2" h="220">
                  <a:moveTo>
                    <a:pt x="0" y="220"/>
                  </a:moveTo>
                  <a:lnTo>
                    <a:pt x="381" y="0"/>
                  </a:lnTo>
                  <a:lnTo>
                    <a:pt x="382" y="0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91" name="Freeform 1195"/>
            <p:cNvSpPr>
              <a:spLocks/>
            </p:cNvSpPr>
            <p:nvPr/>
          </p:nvSpPr>
          <p:spPr bwMode="auto">
            <a:xfrm>
              <a:off x="1066" y="3664"/>
              <a:ext cx="3" cy="208"/>
            </a:xfrm>
            <a:custGeom>
              <a:avLst/>
              <a:gdLst>
                <a:gd name="T0" fmla="*/ 0 w 1"/>
                <a:gd name="T1" fmla="*/ 0 h 733"/>
                <a:gd name="T2" fmla="*/ 0 w 1"/>
                <a:gd name="T3" fmla="*/ 733 h 733"/>
                <a:gd name="T4" fmla="*/ 1 w 1"/>
                <a:gd name="T5" fmla="*/ 733 h 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733">
                  <a:moveTo>
                    <a:pt x="0" y="0"/>
                  </a:moveTo>
                  <a:lnTo>
                    <a:pt x="0" y="733"/>
                  </a:lnTo>
                  <a:lnTo>
                    <a:pt x="1" y="733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92" name="Freeform 1196"/>
            <p:cNvSpPr>
              <a:spLocks/>
            </p:cNvSpPr>
            <p:nvPr/>
          </p:nvSpPr>
          <p:spPr bwMode="auto">
            <a:xfrm>
              <a:off x="1719" y="3999"/>
              <a:ext cx="4" cy="22"/>
            </a:xfrm>
            <a:custGeom>
              <a:avLst/>
              <a:gdLst>
                <a:gd name="T0" fmla="*/ 0 w 1"/>
                <a:gd name="T1" fmla="*/ 0 h 72"/>
                <a:gd name="T2" fmla="*/ 0 w 1"/>
                <a:gd name="T3" fmla="*/ 72 h 72"/>
                <a:gd name="T4" fmla="*/ 1 w 1"/>
                <a:gd name="T5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72">
                  <a:moveTo>
                    <a:pt x="0" y="0"/>
                  </a:moveTo>
                  <a:lnTo>
                    <a:pt x="0" y="72"/>
                  </a:lnTo>
                  <a:lnTo>
                    <a:pt x="1" y="72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93" name="Freeform 1197"/>
            <p:cNvSpPr>
              <a:spLocks/>
            </p:cNvSpPr>
            <p:nvPr/>
          </p:nvSpPr>
          <p:spPr bwMode="auto">
            <a:xfrm>
              <a:off x="1828" y="3600"/>
              <a:ext cx="2" cy="211"/>
            </a:xfrm>
            <a:custGeom>
              <a:avLst/>
              <a:gdLst>
                <a:gd name="T0" fmla="*/ 0 w 2"/>
                <a:gd name="T1" fmla="*/ 0 h 733"/>
                <a:gd name="T2" fmla="*/ 0 w 2"/>
                <a:gd name="T3" fmla="*/ 733 h 733"/>
                <a:gd name="T4" fmla="*/ 2 w 2"/>
                <a:gd name="T5" fmla="*/ 733 h 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733">
                  <a:moveTo>
                    <a:pt x="0" y="0"/>
                  </a:moveTo>
                  <a:lnTo>
                    <a:pt x="0" y="733"/>
                  </a:lnTo>
                  <a:lnTo>
                    <a:pt x="2" y="733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94" name="Freeform 1198"/>
            <p:cNvSpPr>
              <a:spLocks/>
            </p:cNvSpPr>
            <p:nvPr/>
          </p:nvSpPr>
          <p:spPr bwMode="auto">
            <a:xfrm>
              <a:off x="1719" y="3538"/>
              <a:ext cx="109" cy="62"/>
            </a:xfrm>
            <a:custGeom>
              <a:avLst/>
              <a:gdLst>
                <a:gd name="T0" fmla="*/ 0 w 382"/>
                <a:gd name="T1" fmla="*/ 0 h 220"/>
                <a:gd name="T2" fmla="*/ 380 w 382"/>
                <a:gd name="T3" fmla="*/ 220 h 220"/>
                <a:gd name="T4" fmla="*/ 382 w 382"/>
                <a:gd name="T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2" h="220">
                  <a:moveTo>
                    <a:pt x="0" y="0"/>
                  </a:moveTo>
                  <a:lnTo>
                    <a:pt x="380" y="220"/>
                  </a:lnTo>
                  <a:lnTo>
                    <a:pt x="382" y="220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95" name="Freeform 1199"/>
            <p:cNvSpPr>
              <a:spLocks/>
            </p:cNvSpPr>
            <p:nvPr/>
          </p:nvSpPr>
          <p:spPr bwMode="auto">
            <a:xfrm>
              <a:off x="1173" y="3935"/>
              <a:ext cx="4" cy="274"/>
            </a:xfrm>
            <a:custGeom>
              <a:avLst/>
              <a:gdLst>
                <a:gd name="T0" fmla="*/ 0 w 1"/>
                <a:gd name="T1" fmla="*/ 0 h 952"/>
                <a:gd name="T2" fmla="*/ 0 w 1"/>
                <a:gd name="T3" fmla="*/ 952 h 952"/>
                <a:gd name="T4" fmla="*/ 1 w 1"/>
                <a:gd name="T5" fmla="*/ 952 h 9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952">
                  <a:moveTo>
                    <a:pt x="0" y="0"/>
                  </a:moveTo>
                  <a:lnTo>
                    <a:pt x="0" y="952"/>
                  </a:lnTo>
                  <a:lnTo>
                    <a:pt x="1" y="952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96" name="Freeform 1200"/>
            <p:cNvSpPr>
              <a:spLocks/>
            </p:cNvSpPr>
            <p:nvPr/>
          </p:nvSpPr>
          <p:spPr bwMode="auto">
            <a:xfrm>
              <a:off x="1066" y="3872"/>
              <a:ext cx="107" cy="63"/>
            </a:xfrm>
            <a:custGeom>
              <a:avLst/>
              <a:gdLst>
                <a:gd name="T0" fmla="*/ 0 w 382"/>
                <a:gd name="T1" fmla="*/ 0 h 220"/>
                <a:gd name="T2" fmla="*/ 381 w 382"/>
                <a:gd name="T3" fmla="*/ 220 h 220"/>
                <a:gd name="T4" fmla="*/ 382 w 382"/>
                <a:gd name="T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2" h="220">
                  <a:moveTo>
                    <a:pt x="0" y="0"/>
                  </a:moveTo>
                  <a:lnTo>
                    <a:pt x="381" y="220"/>
                  </a:lnTo>
                  <a:lnTo>
                    <a:pt x="382" y="220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97" name="Freeform 1201"/>
            <p:cNvSpPr>
              <a:spLocks/>
            </p:cNvSpPr>
            <p:nvPr/>
          </p:nvSpPr>
          <p:spPr bwMode="auto">
            <a:xfrm>
              <a:off x="2425" y="4203"/>
              <a:ext cx="108" cy="63"/>
            </a:xfrm>
            <a:custGeom>
              <a:avLst/>
              <a:gdLst>
                <a:gd name="T0" fmla="*/ 0 w 382"/>
                <a:gd name="T1" fmla="*/ 220 h 220"/>
                <a:gd name="T2" fmla="*/ 381 w 382"/>
                <a:gd name="T3" fmla="*/ 0 h 220"/>
                <a:gd name="T4" fmla="*/ 382 w 382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2" h="220">
                  <a:moveTo>
                    <a:pt x="0" y="220"/>
                  </a:moveTo>
                  <a:lnTo>
                    <a:pt x="381" y="0"/>
                  </a:lnTo>
                  <a:lnTo>
                    <a:pt x="382" y="0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98" name="Freeform 1202"/>
            <p:cNvSpPr>
              <a:spLocks/>
            </p:cNvSpPr>
            <p:nvPr/>
          </p:nvSpPr>
          <p:spPr bwMode="auto">
            <a:xfrm>
              <a:off x="2482" y="3594"/>
              <a:ext cx="51" cy="30"/>
            </a:xfrm>
            <a:custGeom>
              <a:avLst/>
              <a:gdLst>
                <a:gd name="T0" fmla="*/ 176 w 176"/>
                <a:gd name="T1" fmla="*/ 0 h 101"/>
                <a:gd name="T2" fmla="*/ 0 w 176"/>
                <a:gd name="T3" fmla="*/ 101 h 101"/>
                <a:gd name="T4" fmla="*/ 1 w 176"/>
                <a:gd name="T5" fmla="*/ 101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6" h="101">
                  <a:moveTo>
                    <a:pt x="176" y="0"/>
                  </a:moveTo>
                  <a:lnTo>
                    <a:pt x="0" y="101"/>
                  </a:lnTo>
                  <a:lnTo>
                    <a:pt x="1" y="101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899" name="Freeform 1203"/>
            <p:cNvSpPr>
              <a:spLocks/>
            </p:cNvSpPr>
            <p:nvPr/>
          </p:nvSpPr>
          <p:spPr bwMode="auto">
            <a:xfrm>
              <a:off x="2533" y="3658"/>
              <a:ext cx="109" cy="62"/>
            </a:xfrm>
            <a:custGeom>
              <a:avLst/>
              <a:gdLst>
                <a:gd name="T0" fmla="*/ 380 w 380"/>
                <a:gd name="T1" fmla="*/ 0 h 219"/>
                <a:gd name="T2" fmla="*/ 0 w 380"/>
                <a:gd name="T3" fmla="*/ 219 h 219"/>
                <a:gd name="T4" fmla="*/ 1 w 380"/>
                <a:gd name="T5" fmla="*/ 219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0" h="219">
                  <a:moveTo>
                    <a:pt x="380" y="0"/>
                  </a:moveTo>
                  <a:lnTo>
                    <a:pt x="0" y="219"/>
                  </a:lnTo>
                  <a:lnTo>
                    <a:pt x="1" y="219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900" name="Freeform 1204"/>
            <p:cNvSpPr>
              <a:spLocks/>
            </p:cNvSpPr>
            <p:nvPr/>
          </p:nvSpPr>
          <p:spPr bwMode="auto">
            <a:xfrm>
              <a:off x="2425" y="3720"/>
              <a:ext cx="108" cy="62"/>
            </a:xfrm>
            <a:custGeom>
              <a:avLst/>
              <a:gdLst>
                <a:gd name="T0" fmla="*/ 381 w 381"/>
                <a:gd name="T1" fmla="*/ 0 h 220"/>
                <a:gd name="T2" fmla="*/ 0 w 381"/>
                <a:gd name="T3" fmla="*/ 220 h 220"/>
                <a:gd name="T4" fmla="*/ 1 w 381"/>
                <a:gd name="T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20">
                  <a:moveTo>
                    <a:pt x="381" y="0"/>
                  </a:moveTo>
                  <a:lnTo>
                    <a:pt x="0" y="220"/>
                  </a:lnTo>
                  <a:lnTo>
                    <a:pt x="1" y="220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901" name="Freeform 1205"/>
            <p:cNvSpPr>
              <a:spLocks/>
            </p:cNvSpPr>
            <p:nvPr/>
          </p:nvSpPr>
          <p:spPr bwMode="auto">
            <a:xfrm>
              <a:off x="2425" y="3512"/>
              <a:ext cx="108" cy="208"/>
            </a:xfrm>
            <a:custGeom>
              <a:avLst/>
              <a:gdLst>
                <a:gd name="T0" fmla="*/ 0 w 382"/>
                <a:gd name="T1" fmla="*/ 0 h 733"/>
                <a:gd name="T2" fmla="*/ 381 w 382"/>
                <a:gd name="T3" fmla="*/ 733 h 733"/>
                <a:gd name="T4" fmla="*/ 382 w 382"/>
                <a:gd name="T5" fmla="*/ 733 h 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2" h="733">
                  <a:moveTo>
                    <a:pt x="0" y="0"/>
                  </a:moveTo>
                  <a:lnTo>
                    <a:pt x="381" y="733"/>
                  </a:lnTo>
                  <a:lnTo>
                    <a:pt x="382" y="733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902" name="Freeform 1206"/>
            <p:cNvSpPr>
              <a:spLocks/>
            </p:cNvSpPr>
            <p:nvPr/>
          </p:nvSpPr>
          <p:spPr bwMode="auto">
            <a:xfrm>
              <a:off x="2642" y="3658"/>
              <a:ext cx="2" cy="208"/>
            </a:xfrm>
            <a:custGeom>
              <a:avLst/>
              <a:gdLst>
                <a:gd name="T0" fmla="*/ 0 w 1"/>
                <a:gd name="T1" fmla="*/ 733 h 733"/>
                <a:gd name="T2" fmla="*/ 0 w 1"/>
                <a:gd name="T3" fmla="*/ 0 h 733"/>
                <a:gd name="T4" fmla="*/ 1 w 1"/>
                <a:gd name="T5" fmla="*/ 0 h 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733">
                  <a:moveTo>
                    <a:pt x="0" y="733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903" name="Freeform 1207"/>
            <p:cNvSpPr>
              <a:spLocks/>
            </p:cNvSpPr>
            <p:nvPr/>
          </p:nvSpPr>
          <p:spPr bwMode="auto">
            <a:xfrm>
              <a:off x="2533" y="3594"/>
              <a:ext cx="109" cy="64"/>
            </a:xfrm>
            <a:custGeom>
              <a:avLst/>
              <a:gdLst>
                <a:gd name="T0" fmla="*/ 0 w 381"/>
                <a:gd name="T1" fmla="*/ 0 h 220"/>
                <a:gd name="T2" fmla="*/ 380 w 381"/>
                <a:gd name="T3" fmla="*/ 220 h 220"/>
                <a:gd name="T4" fmla="*/ 381 w 381"/>
                <a:gd name="T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20">
                  <a:moveTo>
                    <a:pt x="0" y="0"/>
                  </a:moveTo>
                  <a:lnTo>
                    <a:pt x="380" y="220"/>
                  </a:lnTo>
                  <a:lnTo>
                    <a:pt x="381" y="220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904" name="Freeform 1208"/>
            <p:cNvSpPr>
              <a:spLocks/>
            </p:cNvSpPr>
            <p:nvPr/>
          </p:nvSpPr>
          <p:spPr bwMode="auto">
            <a:xfrm>
              <a:off x="2533" y="3929"/>
              <a:ext cx="4" cy="274"/>
            </a:xfrm>
            <a:custGeom>
              <a:avLst/>
              <a:gdLst>
                <a:gd name="T0" fmla="*/ 0 w 1"/>
                <a:gd name="T1" fmla="*/ 952 h 952"/>
                <a:gd name="T2" fmla="*/ 0 w 1"/>
                <a:gd name="T3" fmla="*/ 0 h 952"/>
                <a:gd name="T4" fmla="*/ 1 w 1"/>
                <a:gd name="T5" fmla="*/ 0 h 9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952">
                  <a:moveTo>
                    <a:pt x="0" y="952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905" name="Freeform 1209"/>
            <p:cNvSpPr>
              <a:spLocks/>
            </p:cNvSpPr>
            <p:nvPr/>
          </p:nvSpPr>
          <p:spPr bwMode="auto">
            <a:xfrm>
              <a:off x="2533" y="3866"/>
              <a:ext cx="109" cy="63"/>
            </a:xfrm>
            <a:custGeom>
              <a:avLst/>
              <a:gdLst>
                <a:gd name="T0" fmla="*/ 0 w 381"/>
                <a:gd name="T1" fmla="*/ 219 h 219"/>
                <a:gd name="T2" fmla="*/ 380 w 381"/>
                <a:gd name="T3" fmla="*/ 0 h 219"/>
                <a:gd name="T4" fmla="*/ 381 w 381"/>
                <a:gd name="T5" fmla="*/ 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19">
                  <a:moveTo>
                    <a:pt x="0" y="219"/>
                  </a:moveTo>
                  <a:lnTo>
                    <a:pt x="380" y="0"/>
                  </a:lnTo>
                  <a:lnTo>
                    <a:pt x="381" y="0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906" name="Freeform 1210"/>
            <p:cNvSpPr>
              <a:spLocks/>
            </p:cNvSpPr>
            <p:nvPr/>
          </p:nvSpPr>
          <p:spPr bwMode="auto">
            <a:xfrm>
              <a:off x="2208" y="3385"/>
              <a:ext cx="217" cy="127"/>
            </a:xfrm>
            <a:custGeom>
              <a:avLst/>
              <a:gdLst>
                <a:gd name="T0" fmla="*/ 761 w 761"/>
                <a:gd name="T1" fmla="*/ 439 h 439"/>
                <a:gd name="T2" fmla="*/ 0 w 761"/>
                <a:gd name="T3" fmla="*/ 0 h 439"/>
                <a:gd name="T4" fmla="*/ 1 w 761"/>
                <a:gd name="T5" fmla="*/ 0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1" h="439">
                  <a:moveTo>
                    <a:pt x="761" y="439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907" name="Freeform 1211"/>
            <p:cNvSpPr>
              <a:spLocks/>
            </p:cNvSpPr>
            <p:nvPr/>
          </p:nvSpPr>
          <p:spPr bwMode="auto">
            <a:xfrm>
              <a:off x="2316" y="3512"/>
              <a:ext cx="109" cy="63"/>
            </a:xfrm>
            <a:custGeom>
              <a:avLst/>
              <a:gdLst>
                <a:gd name="T0" fmla="*/ 0 w 382"/>
                <a:gd name="T1" fmla="*/ 220 h 220"/>
                <a:gd name="T2" fmla="*/ 381 w 382"/>
                <a:gd name="T3" fmla="*/ 0 h 220"/>
                <a:gd name="T4" fmla="*/ 382 w 382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2" h="220">
                  <a:moveTo>
                    <a:pt x="0" y="220"/>
                  </a:moveTo>
                  <a:lnTo>
                    <a:pt x="381" y="0"/>
                  </a:lnTo>
                  <a:lnTo>
                    <a:pt x="382" y="0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908" name="Freeform 1212"/>
            <p:cNvSpPr>
              <a:spLocks/>
            </p:cNvSpPr>
            <p:nvPr/>
          </p:nvSpPr>
          <p:spPr bwMode="auto">
            <a:xfrm>
              <a:off x="2097" y="3385"/>
              <a:ext cx="111" cy="64"/>
            </a:xfrm>
            <a:custGeom>
              <a:avLst/>
              <a:gdLst>
                <a:gd name="T0" fmla="*/ 0 w 382"/>
                <a:gd name="T1" fmla="*/ 219 h 219"/>
                <a:gd name="T2" fmla="*/ 381 w 382"/>
                <a:gd name="T3" fmla="*/ 0 h 219"/>
                <a:gd name="T4" fmla="*/ 382 w 382"/>
                <a:gd name="T5" fmla="*/ 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2" h="219">
                  <a:moveTo>
                    <a:pt x="0" y="219"/>
                  </a:moveTo>
                  <a:lnTo>
                    <a:pt x="381" y="0"/>
                  </a:lnTo>
                  <a:lnTo>
                    <a:pt x="382" y="0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909" name="Freeform 1213"/>
            <p:cNvSpPr>
              <a:spLocks/>
            </p:cNvSpPr>
            <p:nvPr/>
          </p:nvSpPr>
          <p:spPr bwMode="auto">
            <a:xfrm>
              <a:off x="1987" y="3449"/>
              <a:ext cx="112" cy="82"/>
            </a:xfrm>
            <a:custGeom>
              <a:avLst/>
              <a:gdLst>
                <a:gd name="T0" fmla="*/ 0 w 381"/>
                <a:gd name="T1" fmla="*/ 294 h 294"/>
                <a:gd name="T2" fmla="*/ 380 w 381"/>
                <a:gd name="T3" fmla="*/ 0 h 294"/>
                <a:gd name="T4" fmla="*/ 381 w 381"/>
                <a:gd name="T5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94">
                  <a:moveTo>
                    <a:pt x="0" y="294"/>
                  </a:moveTo>
                  <a:lnTo>
                    <a:pt x="380" y="0"/>
                  </a:lnTo>
                  <a:lnTo>
                    <a:pt x="381" y="0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910" name="Freeform 1214"/>
            <p:cNvSpPr>
              <a:spLocks/>
            </p:cNvSpPr>
            <p:nvPr/>
          </p:nvSpPr>
          <p:spPr bwMode="auto">
            <a:xfrm>
              <a:off x="2097" y="3449"/>
              <a:ext cx="219" cy="126"/>
            </a:xfrm>
            <a:custGeom>
              <a:avLst/>
              <a:gdLst>
                <a:gd name="T0" fmla="*/ 0 w 762"/>
                <a:gd name="T1" fmla="*/ 0 h 440"/>
                <a:gd name="T2" fmla="*/ 761 w 762"/>
                <a:gd name="T3" fmla="*/ 440 h 440"/>
                <a:gd name="T4" fmla="*/ 762 w 762"/>
                <a:gd name="T5" fmla="*/ 440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2" h="440">
                  <a:moveTo>
                    <a:pt x="0" y="0"/>
                  </a:moveTo>
                  <a:lnTo>
                    <a:pt x="761" y="440"/>
                  </a:lnTo>
                  <a:lnTo>
                    <a:pt x="762" y="440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911" name="Freeform 1215"/>
            <p:cNvSpPr>
              <a:spLocks/>
            </p:cNvSpPr>
            <p:nvPr/>
          </p:nvSpPr>
          <p:spPr bwMode="auto">
            <a:xfrm>
              <a:off x="2316" y="3575"/>
              <a:ext cx="109" cy="207"/>
            </a:xfrm>
            <a:custGeom>
              <a:avLst/>
              <a:gdLst>
                <a:gd name="T0" fmla="*/ 0 w 382"/>
                <a:gd name="T1" fmla="*/ 0 h 733"/>
                <a:gd name="T2" fmla="*/ 381 w 382"/>
                <a:gd name="T3" fmla="*/ 733 h 733"/>
                <a:gd name="T4" fmla="*/ 382 w 382"/>
                <a:gd name="T5" fmla="*/ 733 h 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2" h="733">
                  <a:moveTo>
                    <a:pt x="0" y="0"/>
                  </a:moveTo>
                  <a:lnTo>
                    <a:pt x="381" y="733"/>
                  </a:lnTo>
                  <a:lnTo>
                    <a:pt x="382" y="733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912" name="Freeform 1216"/>
            <p:cNvSpPr>
              <a:spLocks/>
            </p:cNvSpPr>
            <p:nvPr/>
          </p:nvSpPr>
          <p:spPr bwMode="auto">
            <a:xfrm>
              <a:off x="2097" y="3594"/>
              <a:ext cx="111" cy="188"/>
            </a:xfrm>
            <a:custGeom>
              <a:avLst/>
              <a:gdLst>
                <a:gd name="T0" fmla="*/ 0 w 382"/>
                <a:gd name="T1" fmla="*/ 0 h 659"/>
                <a:gd name="T2" fmla="*/ 6 w 382"/>
                <a:gd name="T3" fmla="*/ 79 h 659"/>
                <a:gd name="T4" fmla="*/ 23 w 382"/>
                <a:gd name="T5" fmla="*/ 163 h 659"/>
                <a:gd name="T6" fmla="*/ 52 w 382"/>
                <a:gd name="T7" fmla="*/ 248 h 659"/>
                <a:gd name="T8" fmla="*/ 90 w 382"/>
                <a:gd name="T9" fmla="*/ 334 h 659"/>
                <a:gd name="T10" fmla="*/ 136 w 382"/>
                <a:gd name="T11" fmla="*/ 415 h 659"/>
                <a:gd name="T12" fmla="*/ 191 w 382"/>
                <a:gd name="T13" fmla="*/ 491 h 659"/>
                <a:gd name="T14" fmla="*/ 251 w 382"/>
                <a:gd name="T15" fmla="*/ 558 h 659"/>
                <a:gd name="T16" fmla="*/ 315 w 382"/>
                <a:gd name="T17" fmla="*/ 615 h 659"/>
                <a:gd name="T18" fmla="*/ 381 w 382"/>
                <a:gd name="T19" fmla="*/ 659 h 659"/>
                <a:gd name="T20" fmla="*/ 382 w 382"/>
                <a:gd name="T21" fmla="*/ 659 h 6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2" h="659">
                  <a:moveTo>
                    <a:pt x="0" y="0"/>
                  </a:moveTo>
                  <a:lnTo>
                    <a:pt x="6" y="79"/>
                  </a:lnTo>
                  <a:lnTo>
                    <a:pt x="23" y="163"/>
                  </a:lnTo>
                  <a:lnTo>
                    <a:pt x="52" y="248"/>
                  </a:lnTo>
                  <a:lnTo>
                    <a:pt x="90" y="334"/>
                  </a:lnTo>
                  <a:lnTo>
                    <a:pt x="136" y="415"/>
                  </a:lnTo>
                  <a:lnTo>
                    <a:pt x="191" y="491"/>
                  </a:lnTo>
                  <a:lnTo>
                    <a:pt x="251" y="558"/>
                  </a:lnTo>
                  <a:lnTo>
                    <a:pt x="315" y="615"/>
                  </a:lnTo>
                  <a:lnTo>
                    <a:pt x="381" y="659"/>
                  </a:lnTo>
                  <a:lnTo>
                    <a:pt x="382" y="659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913" name="Freeform 1217"/>
            <p:cNvSpPr>
              <a:spLocks/>
            </p:cNvSpPr>
            <p:nvPr/>
          </p:nvSpPr>
          <p:spPr bwMode="auto">
            <a:xfrm>
              <a:off x="1987" y="3594"/>
              <a:ext cx="112" cy="64"/>
            </a:xfrm>
            <a:custGeom>
              <a:avLst/>
              <a:gdLst>
                <a:gd name="T0" fmla="*/ 0 w 381"/>
                <a:gd name="T1" fmla="*/ 220 h 220"/>
                <a:gd name="T2" fmla="*/ 380 w 381"/>
                <a:gd name="T3" fmla="*/ 0 h 220"/>
                <a:gd name="T4" fmla="*/ 381 w 381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20">
                  <a:moveTo>
                    <a:pt x="0" y="220"/>
                  </a:moveTo>
                  <a:lnTo>
                    <a:pt x="380" y="0"/>
                  </a:lnTo>
                  <a:lnTo>
                    <a:pt x="381" y="0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914" name="Freeform 1218"/>
            <p:cNvSpPr>
              <a:spLocks/>
            </p:cNvSpPr>
            <p:nvPr/>
          </p:nvSpPr>
          <p:spPr bwMode="auto">
            <a:xfrm>
              <a:off x="1987" y="3531"/>
              <a:ext cx="112" cy="63"/>
            </a:xfrm>
            <a:custGeom>
              <a:avLst/>
              <a:gdLst>
                <a:gd name="T0" fmla="*/ 0 w 381"/>
                <a:gd name="T1" fmla="*/ 0 h 220"/>
                <a:gd name="T2" fmla="*/ 380 w 381"/>
                <a:gd name="T3" fmla="*/ 220 h 220"/>
                <a:gd name="T4" fmla="*/ 381 w 381"/>
                <a:gd name="T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20">
                  <a:moveTo>
                    <a:pt x="0" y="0"/>
                  </a:moveTo>
                  <a:lnTo>
                    <a:pt x="380" y="220"/>
                  </a:lnTo>
                  <a:lnTo>
                    <a:pt x="381" y="220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915" name="Freeform 1219"/>
            <p:cNvSpPr>
              <a:spLocks/>
            </p:cNvSpPr>
            <p:nvPr/>
          </p:nvSpPr>
          <p:spPr bwMode="auto">
            <a:xfrm>
              <a:off x="2316" y="3782"/>
              <a:ext cx="109" cy="64"/>
            </a:xfrm>
            <a:custGeom>
              <a:avLst/>
              <a:gdLst>
                <a:gd name="T0" fmla="*/ 381 w 381"/>
                <a:gd name="T1" fmla="*/ 0 h 220"/>
                <a:gd name="T2" fmla="*/ 0 w 381"/>
                <a:gd name="T3" fmla="*/ 220 h 220"/>
                <a:gd name="T4" fmla="*/ 1 w 381"/>
                <a:gd name="T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20">
                  <a:moveTo>
                    <a:pt x="381" y="0"/>
                  </a:moveTo>
                  <a:lnTo>
                    <a:pt x="0" y="220"/>
                  </a:lnTo>
                  <a:lnTo>
                    <a:pt x="1" y="220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916" name="Freeform 1220"/>
            <p:cNvSpPr>
              <a:spLocks/>
            </p:cNvSpPr>
            <p:nvPr/>
          </p:nvSpPr>
          <p:spPr bwMode="auto">
            <a:xfrm>
              <a:off x="2208" y="3720"/>
              <a:ext cx="108" cy="62"/>
            </a:xfrm>
            <a:custGeom>
              <a:avLst/>
              <a:gdLst>
                <a:gd name="T0" fmla="*/ 0 w 381"/>
                <a:gd name="T1" fmla="*/ 220 h 220"/>
                <a:gd name="T2" fmla="*/ 380 w 381"/>
                <a:gd name="T3" fmla="*/ 0 h 220"/>
                <a:gd name="T4" fmla="*/ 381 w 381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20">
                  <a:moveTo>
                    <a:pt x="0" y="220"/>
                  </a:moveTo>
                  <a:lnTo>
                    <a:pt x="380" y="0"/>
                  </a:lnTo>
                  <a:lnTo>
                    <a:pt x="381" y="0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917" name="Freeform 1221"/>
            <p:cNvSpPr>
              <a:spLocks/>
            </p:cNvSpPr>
            <p:nvPr/>
          </p:nvSpPr>
          <p:spPr bwMode="auto">
            <a:xfrm>
              <a:off x="2316" y="3720"/>
              <a:ext cx="109" cy="62"/>
            </a:xfrm>
            <a:custGeom>
              <a:avLst/>
              <a:gdLst>
                <a:gd name="T0" fmla="*/ 0 w 382"/>
                <a:gd name="T1" fmla="*/ 0 h 220"/>
                <a:gd name="T2" fmla="*/ 381 w 382"/>
                <a:gd name="T3" fmla="*/ 220 h 220"/>
                <a:gd name="T4" fmla="*/ 382 w 382"/>
                <a:gd name="T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2" h="220">
                  <a:moveTo>
                    <a:pt x="0" y="0"/>
                  </a:moveTo>
                  <a:lnTo>
                    <a:pt x="381" y="220"/>
                  </a:lnTo>
                  <a:lnTo>
                    <a:pt x="382" y="220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918" name="Freeform 1222"/>
            <p:cNvSpPr>
              <a:spLocks/>
            </p:cNvSpPr>
            <p:nvPr/>
          </p:nvSpPr>
          <p:spPr bwMode="auto">
            <a:xfrm>
              <a:off x="1880" y="3594"/>
              <a:ext cx="107" cy="64"/>
            </a:xfrm>
            <a:custGeom>
              <a:avLst/>
              <a:gdLst>
                <a:gd name="T0" fmla="*/ 381 w 381"/>
                <a:gd name="T1" fmla="*/ 220 h 220"/>
                <a:gd name="T2" fmla="*/ 0 w 381"/>
                <a:gd name="T3" fmla="*/ 0 h 220"/>
                <a:gd name="T4" fmla="*/ 1 w 381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20">
                  <a:moveTo>
                    <a:pt x="381" y="22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919" name="Freeform 1223"/>
            <p:cNvSpPr>
              <a:spLocks/>
            </p:cNvSpPr>
            <p:nvPr/>
          </p:nvSpPr>
          <p:spPr bwMode="auto">
            <a:xfrm>
              <a:off x="1987" y="3658"/>
              <a:ext cx="221" cy="202"/>
            </a:xfrm>
            <a:custGeom>
              <a:avLst/>
              <a:gdLst>
                <a:gd name="T0" fmla="*/ 0 w 762"/>
                <a:gd name="T1" fmla="*/ 0 h 711"/>
                <a:gd name="T2" fmla="*/ 6 w 762"/>
                <a:gd name="T3" fmla="*/ 84 h 711"/>
                <a:gd name="T4" fmla="*/ 25 w 762"/>
                <a:gd name="T5" fmla="*/ 173 h 711"/>
                <a:gd name="T6" fmla="*/ 57 w 762"/>
                <a:gd name="T7" fmla="*/ 264 h 711"/>
                <a:gd name="T8" fmla="*/ 99 w 762"/>
                <a:gd name="T9" fmla="*/ 353 h 711"/>
                <a:gd name="T10" fmla="*/ 151 w 762"/>
                <a:gd name="T11" fmla="*/ 438 h 711"/>
                <a:gd name="T12" fmla="*/ 211 w 762"/>
                <a:gd name="T13" fmla="*/ 515 h 711"/>
                <a:gd name="T14" fmla="*/ 276 w 762"/>
                <a:gd name="T15" fmla="*/ 582 h 711"/>
                <a:gd name="T16" fmla="*/ 345 w 762"/>
                <a:gd name="T17" fmla="*/ 637 h 711"/>
                <a:gd name="T18" fmla="*/ 416 w 762"/>
                <a:gd name="T19" fmla="*/ 678 h 711"/>
                <a:gd name="T20" fmla="*/ 484 w 762"/>
                <a:gd name="T21" fmla="*/ 702 h 711"/>
                <a:gd name="T22" fmla="*/ 550 w 762"/>
                <a:gd name="T23" fmla="*/ 711 h 711"/>
                <a:gd name="T24" fmla="*/ 610 w 762"/>
                <a:gd name="T25" fmla="*/ 703 h 711"/>
                <a:gd name="T26" fmla="*/ 661 w 762"/>
                <a:gd name="T27" fmla="*/ 678 h 711"/>
                <a:gd name="T28" fmla="*/ 703 w 762"/>
                <a:gd name="T29" fmla="*/ 638 h 711"/>
                <a:gd name="T30" fmla="*/ 735 w 762"/>
                <a:gd name="T31" fmla="*/ 583 h 711"/>
                <a:gd name="T32" fmla="*/ 754 w 762"/>
                <a:gd name="T33" fmla="*/ 516 h 711"/>
                <a:gd name="T34" fmla="*/ 761 w 762"/>
                <a:gd name="T35" fmla="*/ 439 h 711"/>
                <a:gd name="T36" fmla="*/ 762 w 762"/>
                <a:gd name="T37" fmla="*/ 439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62" h="711">
                  <a:moveTo>
                    <a:pt x="0" y="0"/>
                  </a:moveTo>
                  <a:lnTo>
                    <a:pt x="6" y="84"/>
                  </a:lnTo>
                  <a:lnTo>
                    <a:pt x="25" y="173"/>
                  </a:lnTo>
                  <a:lnTo>
                    <a:pt x="57" y="264"/>
                  </a:lnTo>
                  <a:lnTo>
                    <a:pt x="99" y="353"/>
                  </a:lnTo>
                  <a:lnTo>
                    <a:pt x="151" y="438"/>
                  </a:lnTo>
                  <a:lnTo>
                    <a:pt x="211" y="515"/>
                  </a:lnTo>
                  <a:lnTo>
                    <a:pt x="276" y="582"/>
                  </a:lnTo>
                  <a:lnTo>
                    <a:pt x="345" y="637"/>
                  </a:lnTo>
                  <a:lnTo>
                    <a:pt x="416" y="678"/>
                  </a:lnTo>
                  <a:lnTo>
                    <a:pt x="484" y="702"/>
                  </a:lnTo>
                  <a:lnTo>
                    <a:pt x="550" y="711"/>
                  </a:lnTo>
                  <a:lnTo>
                    <a:pt x="610" y="703"/>
                  </a:lnTo>
                  <a:lnTo>
                    <a:pt x="661" y="678"/>
                  </a:lnTo>
                  <a:lnTo>
                    <a:pt x="703" y="638"/>
                  </a:lnTo>
                  <a:lnTo>
                    <a:pt x="735" y="583"/>
                  </a:lnTo>
                  <a:lnTo>
                    <a:pt x="754" y="516"/>
                  </a:lnTo>
                  <a:lnTo>
                    <a:pt x="761" y="439"/>
                  </a:lnTo>
                  <a:lnTo>
                    <a:pt x="762" y="439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920" name="Freeform 1224"/>
            <p:cNvSpPr>
              <a:spLocks/>
            </p:cNvSpPr>
            <p:nvPr/>
          </p:nvSpPr>
          <p:spPr bwMode="auto">
            <a:xfrm>
              <a:off x="2208" y="3782"/>
              <a:ext cx="108" cy="64"/>
            </a:xfrm>
            <a:custGeom>
              <a:avLst/>
              <a:gdLst>
                <a:gd name="T0" fmla="*/ 380 w 380"/>
                <a:gd name="T1" fmla="*/ 220 h 220"/>
                <a:gd name="T2" fmla="*/ 0 w 380"/>
                <a:gd name="T3" fmla="*/ 0 h 220"/>
                <a:gd name="T4" fmla="*/ 1 w 380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0" h="220">
                  <a:moveTo>
                    <a:pt x="380" y="22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921" name="Freeform 1225"/>
            <p:cNvSpPr>
              <a:spLocks/>
            </p:cNvSpPr>
            <p:nvPr/>
          </p:nvSpPr>
          <p:spPr bwMode="auto">
            <a:xfrm>
              <a:off x="2316" y="3846"/>
              <a:ext cx="4" cy="208"/>
            </a:xfrm>
            <a:custGeom>
              <a:avLst/>
              <a:gdLst>
                <a:gd name="T0" fmla="*/ 0 w 1"/>
                <a:gd name="T1" fmla="*/ 0 h 733"/>
                <a:gd name="T2" fmla="*/ 0 w 1"/>
                <a:gd name="T3" fmla="*/ 733 h 733"/>
                <a:gd name="T4" fmla="*/ 1 w 1"/>
                <a:gd name="T5" fmla="*/ 733 h 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733">
                  <a:moveTo>
                    <a:pt x="0" y="0"/>
                  </a:moveTo>
                  <a:lnTo>
                    <a:pt x="0" y="733"/>
                  </a:lnTo>
                  <a:lnTo>
                    <a:pt x="1" y="733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922" name="Freeform 1226"/>
            <p:cNvSpPr>
              <a:spLocks/>
            </p:cNvSpPr>
            <p:nvPr/>
          </p:nvSpPr>
          <p:spPr bwMode="auto">
            <a:xfrm>
              <a:off x="1880" y="3531"/>
              <a:ext cx="111" cy="63"/>
            </a:xfrm>
            <a:custGeom>
              <a:avLst/>
              <a:gdLst>
                <a:gd name="T0" fmla="*/ 0 w 382"/>
                <a:gd name="T1" fmla="*/ 220 h 220"/>
                <a:gd name="T2" fmla="*/ 381 w 382"/>
                <a:gd name="T3" fmla="*/ 0 h 220"/>
                <a:gd name="T4" fmla="*/ 382 w 382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2" h="220">
                  <a:moveTo>
                    <a:pt x="0" y="220"/>
                  </a:moveTo>
                  <a:lnTo>
                    <a:pt x="381" y="0"/>
                  </a:lnTo>
                  <a:lnTo>
                    <a:pt x="382" y="0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923" name="Freeform 1227"/>
            <p:cNvSpPr>
              <a:spLocks/>
            </p:cNvSpPr>
            <p:nvPr/>
          </p:nvSpPr>
          <p:spPr bwMode="auto">
            <a:xfrm>
              <a:off x="1880" y="3594"/>
              <a:ext cx="2" cy="210"/>
            </a:xfrm>
            <a:custGeom>
              <a:avLst/>
              <a:gdLst>
                <a:gd name="T0" fmla="*/ 0 w 1"/>
                <a:gd name="T1" fmla="*/ 733 h 733"/>
                <a:gd name="T2" fmla="*/ 0 w 1"/>
                <a:gd name="T3" fmla="*/ 0 h 733"/>
                <a:gd name="T4" fmla="*/ 1 w 1"/>
                <a:gd name="T5" fmla="*/ 0 h 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733">
                  <a:moveTo>
                    <a:pt x="0" y="733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924" name="Freeform 1228"/>
            <p:cNvSpPr>
              <a:spLocks/>
            </p:cNvSpPr>
            <p:nvPr/>
          </p:nvSpPr>
          <p:spPr bwMode="auto">
            <a:xfrm>
              <a:off x="2425" y="3993"/>
              <a:ext cx="2" cy="273"/>
            </a:xfrm>
            <a:custGeom>
              <a:avLst/>
              <a:gdLst>
                <a:gd name="T0" fmla="*/ 0 w 1"/>
                <a:gd name="T1" fmla="*/ 0 h 952"/>
                <a:gd name="T2" fmla="*/ 0 w 1"/>
                <a:gd name="T3" fmla="*/ 952 h 952"/>
                <a:gd name="T4" fmla="*/ 1 w 1"/>
                <a:gd name="T5" fmla="*/ 952 h 9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952">
                  <a:moveTo>
                    <a:pt x="0" y="0"/>
                  </a:moveTo>
                  <a:lnTo>
                    <a:pt x="0" y="952"/>
                  </a:lnTo>
                  <a:lnTo>
                    <a:pt x="1" y="952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925" name="Freeform 1229"/>
            <p:cNvSpPr>
              <a:spLocks/>
            </p:cNvSpPr>
            <p:nvPr/>
          </p:nvSpPr>
          <p:spPr bwMode="auto">
            <a:xfrm>
              <a:off x="1987" y="4014"/>
              <a:ext cx="438" cy="252"/>
            </a:xfrm>
            <a:custGeom>
              <a:avLst/>
              <a:gdLst>
                <a:gd name="T0" fmla="*/ 1522 w 1522"/>
                <a:gd name="T1" fmla="*/ 879 h 879"/>
                <a:gd name="T2" fmla="*/ 0 w 1522"/>
                <a:gd name="T3" fmla="*/ 0 h 879"/>
                <a:gd name="T4" fmla="*/ 1 w 1522"/>
                <a:gd name="T5" fmla="*/ 0 h 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22" h="879">
                  <a:moveTo>
                    <a:pt x="1522" y="879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926" name="Freeform 1230"/>
            <p:cNvSpPr>
              <a:spLocks/>
            </p:cNvSpPr>
            <p:nvPr/>
          </p:nvSpPr>
          <p:spPr bwMode="auto">
            <a:xfrm>
              <a:off x="1987" y="3993"/>
              <a:ext cx="4" cy="21"/>
            </a:xfrm>
            <a:custGeom>
              <a:avLst/>
              <a:gdLst>
                <a:gd name="T0" fmla="*/ 0 w 1"/>
                <a:gd name="T1" fmla="*/ 73 h 73"/>
                <a:gd name="T2" fmla="*/ 0 w 1"/>
                <a:gd name="T3" fmla="*/ 0 h 73"/>
                <a:gd name="T4" fmla="*/ 1 w 1"/>
                <a:gd name="T5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73">
                  <a:moveTo>
                    <a:pt x="0" y="73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927" name="Freeform 1231"/>
            <p:cNvSpPr>
              <a:spLocks/>
            </p:cNvSpPr>
            <p:nvPr/>
          </p:nvSpPr>
          <p:spPr bwMode="auto">
            <a:xfrm>
              <a:off x="2208" y="3993"/>
              <a:ext cx="108" cy="61"/>
            </a:xfrm>
            <a:custGeom>
              <a:avLst/>
              <a:gdLst>
                <a:gd name="T0" fmla="*/ 0 w 381"/>
                <a:gd name="T1" fmla="*/ 0 h 220"/>
                <a:gd name="T2" fmla="*/ 380 w 381"/>
                <a:gd name="T3" fmla="*/ 220 h 220"/>
                <a:gd name="T4" fmla="*/ 381 w 381"/>
                <a:gd name="T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20">
                  <a:moveTo>
                    <a:pt x="0" y="0"/>
                  </a:moveTo>
                  <a:lnTo>
                    <a:pt x="380" y="220"/>
                  </a:lnTo>
                  <a:lnTo>
                    <a:pt x="381" y="220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928" name="Freeform 1232"/>
            <p:cNvSpPr>
              <a:spLocks/>
            </p:cNvSpPr>
            <p:nvPr/>
          </p:nvSpPr>
          <p:spPr bwMode="auto">
            <a:xfrm>
              <a:off x="2316" y="3993"/>
              <a:ext cx="109" cy="61"/>
            </a:xfrm>
            <a:custGeom>
              <a:avLst/>
              <a:gdLst>
                <a:gd name="T0" fmla="*/ 0 w 382"/>
                <a:gd name="T1" fmla="*/ 220 h 220"/>
                <a:gd name="T2" fmla="*/ 381 w 382"/>
                <a:gd name="T3" fmla="*/ 0 h 220"/>
                <a:gd name="T4" fmla="*/ 382 w 382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2" h="220">
                  <a:moveTo>
                    <a:pt x="0" y="220"/>
                  </a:moveTo>
                  <a:lnTo>
                    <a:pt x="381" y="0"/>
                  </a:lnTo>
                  <a:lnTo>
                    <a:pt x="382" y="0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929" name="Freeform 1233"/>
            <p:cNvSpPr>
              <a:spLocks/>
            </p:cNvSpPr>
            <p:nvPr/>
          </p:nvSpPr>
          <p:spPr bwMode="auto">
            <a:xfrm>
              <a:off x="1880" y="3804"/>
              <a:ext cx="111" cy="62"/>
            </a:xfrm>
            <a:custGeom>
              <a:avLst/>
              <a:gdLst>
                <a:gd name="T0" fmla="*/ 0 w 382"/>
                <a:gd name="T1" fmla="*/ 0 h 220"/>
                <a:gd name="T2" fmla="*/ 381 w 382"/>
                <a:gd name="T3" fmla="*/ 220 h 220"/>
                <a:gd name="T4" fmla="*/ 382 w 382"/>
                <a:gd name="T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2" h="220">
                  <a:moveTo>
                    <a:pt x="0" y="0"/>
                  </a:moveTo>
                  <a:lnTo>
                    <a:pt x="381" y="220"/>
                  </a:lnTo>
                  <a:lnTo>
                    <a:pt x="382" y="220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930" name="Freeform 1234"/>
            <p:cNvSpPr>
              <a:spLocks/>
            </p:cNvSpPr>
            <p:nvPr/>
          </p:nvSpPr>
          <p:spPr bwMode="auto">
            <a:xfrm>
              <a:off x="1987" y="3866"/>
              <a:ext cx="4" cy="127"/>
            </a:xfrm>
            <a:custGeom>
              <a:avLst/>
              <a:gdLst>
                <a:gd name="T0" fmla="*/ 0 w 1"/>
                <a:gd name="T1" fmla="*/ 0 h 439"/>
                <a:gd name="T2" fmla="*/ 0 w 1"/>
                <a:gd name="T3" fmla="*/ 439 h 439"/>
                <a:gd name="T4" fmla="*/ 1 w 1"/>
                <a:gd name="T5" fmla="*/ 439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39">
                  <a:moveTo>
                    <a:pt x="0" y="0"/>
                  </a:moveTo>
                  <a:lnTo>
                    <a:pt x="0" y="439"/>
                  </a:lnTo>
                  <a:lnTo>
                    <a:pt x="1" y="439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931" name="Freeform 1235"/>
            <p:cNvSpPr>
              <a:spLocks/>
            </p:cNvSpPr>
            <p:nvPr/>
          </p:nvSpPr>
          <p:spPr bwMode="auto">
            <a:xfrm>
              <a:off x="1987" y="3993"/>
              <a:ext cx="221" cy="124"/>
            </a:xfrm>
            <a:custGeom>
              <a:avLst/>
              <a:gdLst>
                <a:gd name="T0" fmla="*/ 0 w 762"/>
                <a:gd name="T1" fmla="*/ 0 h 440"/>
                <a:gd name="T2" fmla="*/ 761 w 762"/>
                <a:gd name="T3" fmla="*/ 440 h 440"/>
                <a:gd name="T4" fmla="*/ 762 w 762"/>
                <a:gd name="T5" fmla="*/ 440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2" h="440">
                  <a:moveTo>
                    <a:pt x="0" y="0"/>
                  </a:moveTo>
                  <a:lnTo>
                    <a:pt x="761" y="440"/>
                  </a:lnTo>
                  <a:lnTo>
                    <a:pt x="762" y="440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932" name="Freeform 1236"/>
            <p:cNvSpPr>
              <a:spLocks/>
            </p:cNvSpPr>
            <p:nvPr/>
          </p:nvSpPr>
          <p:spPr bwMode="auto">
            <a:xfrm>
              <a:off x="2208" y="4054"/>
              <a:ext cx="108" cy="63"/>
            </a:xfrm>
            <a:custGeom>
              <a:avLst/>
              <a:gdLst>
                <a:gd name="T0" fmla="*/ 0 w 381"/>
                <a:gd name="T1" fmla="*/ 220 h 220"/>
                <a:gd name="T2" fmla="*/ 380 w 381"/>
                <a:gd name="T3" fmla="*/ 0 h 220"/>
                <a:gd name="T4" fmla="*/ 381 w 381"/>
                <a:gd name="T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1" h="220">
                  <a:moveTo>
                    <a:pt x="0" y="220"/>
                  </a:moveTo>
                  <a:lnTo>
                    <a:pt x="380" y="0"/>
                  </a:lnTo>
                  <a:lnTo>
                    <a:pt x="381" y="0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933" name="Freeform 1237"/>
            <p:cNvSpPr>
              <a:spLocks/>
            </p:cNvSpPr>
            <p:nvPr/>
          </p:nvSpPr>
          <p:spPr bwMode="auto">
            <a:xfrm>
              <a:off x="2208" y="3993"/>
              <a:ext cx="2" cy="124"/>
            </a:xfrm>
            <a:custGeom>
              <a:avLst/>
              <a:gdLst>
                <a:gd name="T0" fmla="*/ 0 w 1"/>
                <a:gd name="T1" fmla="*/ 440 h 440"/>
                <a:gd name="T2" fmla="*/ 0 w 1"/>
                <a:gd name="T3" fmla="*/ 0 h 440"/>
                <a:gd name="T4" fmla="*/ 1 w 1"/>
                <a:gd name="T5" fmla="*/ 0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40">
                  <a:moveTo>
                    <a:pt x="0" y="44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28575" cmpd="sng">
              <a:solidFill>
                <a:srgbClr val="FF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86934" name="Text Box 1238"/>
          <p:cNvSpPr txBox="1">
            <a:spLocks noChangeArrowheads="1"/>
          </p:cNvSpPr>
          <p:nvPr/>
        </p:nvSpPr>
        <p:spPr bwMode="auto">
          <a:xfrm>
            <a:off x="0" y="0"/>
            <a:ext cx="91440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5E9E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hangingPunct="1">
              <a:spcBef>
                <a:spcPct val="50000"/>
              </a:spcBef>
            </a:pPr>
            <a:r>
              <a:rPr lang="zh-CN" altLang="en-US" sz="4000" b="1">
                <a:solidFill>
                  <a:srgbClr val="FF3300"/>
                </a:solidFill>
                <a:effectLst/>
                <a:ea typeface="黑体" pitchFamily="2" charset="-122"/>
              </a:rPr>
              <a:t>找出特征视图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0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840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284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284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9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2869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284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284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6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2846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7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2" dur="500"/>
                                        <p:tgtEl>
                                          <p:spTgt spid="2867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8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2868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7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500"/>
                                        <p:tgtEl>
                                          <p:spTgt spid="2867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6356" name="Group 1684"/>
          <p:cNvGrpSpPr>
            <a:grpSpLocks/>
          </p:cNvGrpSpPr>
          <p:nvPr/>
        </p:nvGrpSpPr>
        <p:grpSpPr bwMode="auto">
          <a:xfrm>
            <a:off x="250825" y="1438275"/>
            <a:ext cx="6842125" cy="5303838"/>
            <a:chOff x="158" y="906"/>
            <a:chExt cx="4310" cy="3341"/>
          </a:xfrm>
        </p:grpSpPr>
        <p:sp>
          <p:nvSpPr>
            <p:cNvPr id="286135" name="Line 1463"/>
            <p:cNvSpPr>
              <a:spLocks noChangeShapeType="1"/>
            </p:cNvSpPr>
            <p:nvPr/>
          </p:nvSpPr>
          <p:spPr bwMode="auto">
            <a:xfrm flipH="1">
              <a:off x="3068" y="1930"/>
              <a:ext cx="140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118" name="Line 1446"/>
            <p:cNvSpPr>
              <a:spLocks noChangeShapeType="1"/>
            </p:cNvSpPr>
            <p:nvPr/>
          </p:nvSpPr>
          <p:spPr bwMode="auto">
            <a:xfrm flipV="1">
              <a:off x="1563" y="1121"/>
              <a:ext cx="0" cy="80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099" name="Line 1427"/>
            <p:cNvSpPr>
              <a:spLocks noChangeShapeType="1"/>
            </p:cNvSpPr>
            <p:nvPr/>
          </p:nvSpPr>
          <p:spPr bwMode="auto">
            <a:xfrm>
              <a:off x="1113" y="906"/>
              <a:ext cx="0" cy="3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100" name="Line 1428"/>
            <p:cNvSpPr>
              <a:spLocks noChangeShapeType="1"/>
            </p:cNvSpPr>
            <p:nvPr/>
          </p:nvSpPr>
          <p:spPr bwMode="auto">
            <a:xfrm>
              <a:off x="1113" y="1356"/>
              <a:ext cx="0" cy="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101" name="Line 1429"/>
            <p:cNvSpPr>
              <a:spLocks noChangeShapeType="1"/>
            </p:cNvSpPr>
            <p:nvPr/>
          </p:nvSpPr>
          <p:spPr bwMode="auto">
            <a:xfrm>
              <a:off x="1113" y="1518"/>
              <a:ext cx="0" cy="4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102" name="Line 1430"/>
            <p:cNvSpPr>
              <a:spLocks noChangeShapeType="1"/>
            </p:cNvSpPr>
            <p:nvPr/>
          </p:nvSpPr>
          <p:spPr bwMode="auto">
            <a:xfrm>
              <a:off x="1113" y="2056"/>
              <a:ext cx="0" cy="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103" name="Line 1431"/>
            <p:cNvSpPr>
              <a:spLocks noChangeShapeType="1"/>
            </p:cNvSpPr>
            <p:nvPr/>
          </p:nvSpPr>
          <p:spPr bwMode="auto">
            <a:xfrm>
              <a:off x="1113" y="2218"/>
              <a:ext cx="0" cy="3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104" name="Line 1432"/>
            <p:cNvSpPr>
              <a:spLocks noChangeShapeType="1"/>
            </p:cNvSpPr>
            <p:nvPr/>
          </p:nvSpPr>
          <p:spPr bwMode="auto">
            <a:xfrm>
              <a:off x="158" y="3438"/>
              <a:ext cx="45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105" name="Line 1433"/>
            <p:cNvSpPr>
              <a:spLocks noChangeShapeType="1"/>
            </p:cNvSpPr>
            <p:nvPr/>
          </p:nvSpPr>
          <p:spPr bwMode="auto">
            <a:xfrm>
              <a:off x="705" y="3438"/>
              <a:ext cx="7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106" name="Line 1434"/>
            <p:cNvSpPr>
              <a:spLocks noChangeShapeType="1"/>
            </p:cNvSpPr>
            <p:nvPr/>
          </p:nvSpPr>
          <p:spPr bwMode="auto">
            <a:xfrm>
              <a:off x="867" y="3438"/>
              <a:ext cx="4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107" name="Line 1435"/>
            <p:cNvSpPr>
              <a:spLocks noChangeShapeType="1"/>
            </p:cNvSpPr>
            <p:nvPr/>
          </p:nvSpPr>
          <p:spPr bwMode="auto">
            <a:xfrm>
              <a:off x="1406" y="3438"/>
              <a:ext cx="7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108" name="Line 1436"/>
            <p:cNvSpPr>
              <a:spLocks noChangeShapeType="1"/>
            </p:cNvSpPr>
            <p:nvPr/>
          </p:nvSpPr>
          <p:spPr bwMode="auto">
            <a:xfrm>
              <a:off x="1567" y="3438"/>
              <a:ext cx="45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109" name="Freeform 1437"/>
            <p:cNvSpPr>
              <a:spLocks/>
            </p:cNvSpPr>
            <p:nvPr/>
          </p:nvSpPr>
          <p:spPr bwMode="auto">
            <a:xfrm>
              <a:off x="663" y="2989"/>
              <a:ext cx="900" cy="899"/>
            </a:xfrm>
            <a:custGeom>
              <a:avLst/>
              <a:gdLst>
                <a:gd name="T0" fmla="*/ 2834 w 2840"/>
                <a:gd name="T1" fmla="*/ 1294 h 2841"/>
                <a:gd name="T2" fmla="*/ 2809 w 2840"/>
                <a:gd name="T3" fmla="*/ 1128 h 2841"/>
                <a:gd name="T4" fmla="*/ 2764 w 2840"/>
                <a:gd name="T5" fmla="*/ 966 h 2841"/>
                <a:gd name="T6" fmla="*/ 2701 w 2840"/>
                <a:gd name="T7" fmla="*/ 810 h 2841"/>
                <a:gd name="T8" fmla="*/ 2621 w 2840"/>
                <a:gd name="T9" fmla="*/ 662 h 2841"/>
                <a:gd name="T10" fmla="*/ 2522 w 2840"/>
                <a:gd name="T11" fmla="*/ 525 h 2841"/>
                <a:gd name="T12" fmla="*/ 2409 w 2840"/>
                <a:gd name="T13" fmla="*/ 401 h 2841"/>
                <a:gd name="T14" fmla="*/ 2281 w 2840"/>
                <a:gd name="T15" fmla="*/ 291 h 2841"/>
                <a:gd name="T16" fmla="*/ 2142 w 2840"/>
                <a:gd name="T17" fmla="*/ 196 h 2841"/>
                <a:gd name="T18" fmla="*/ 1992 w 2840"/>
                <a:gd name="T19" fmla="*/ 120 h 2841"/>
                <a:gd name="T20" fmla="*/ 1835 w 2840"/>
                <a:gd name="T21" fmla="*/ 62 h 2841"/>
                <a:gd name="T22" fmla="*/ 1671 w 2840"/>
                <a:gd name="T23" fmla="*/ 22 h 2841"/>
                <a:gd name="T24" fmla="*/ 1503 w 2840"/>
                <a:gd name="T25" fmla="*/ 2 h 2841"/>
                <a:gd name="T26" fmla="*/ 1335 w 2840"/>
                <a:gd name="T27" fmla="*/ 2 h 2841"/>
                <a:gd name="T28" fmla="*/ 1168 w 2840"/>
                <a:gd name="T29" fmla="*/ 22 h 2841"/>
                <a:gd name="T30" fmla="*/ 1005 w 2840"/>
                <a:gd name="T31" fmla="*/ 62 h 2841"/>
                <a:gd name="T32" fmla="*/ 847 w 2840"/>
                <a:gd name="T33" fmla="*/ 120 h 2841"/>
                <a:gd name="T34" fmla="*/ 698 w 2840"/>
                <a:gd name="T35" fmla="*/ 196 h 2841"/>
                <a:gd name="T36" fmla="*/ 558 w 2840"/>
                <a:gd name="T37" fmla="*/ 291 h 2841"/>
                <a:gd name="T38" fmla="*/ 430 w 2840"/>
                <a:gd name="T39" fmla="*/ 401 h 2841"/>
                <a:gd name="T40" fmla="*/ 317 w 2840"/>
                <a:gd name="T41" fmla="*/ 525 h 2841"/>
                <a:gd name="T42" fmla="*/ 219 w 2840"/>
                <a:gd name="T43" fmla="*/ 662 h 2841"/>
                <a:gd name="T44" fmla="*/ 138 w 2840"/>
                <a:gd name="T45" fmla="*/ 810 h 2841"/>
                <a:gd name="T46" fmla="*/ 74 w 2840"/>
                <a:gd name="T47" fmla="*/ 966 h 2841"/>
                <a:gd name="T48" fmla="*/ 30 w 2840"/>
                <a:gd name="T49" fmla="*/ 1128 h 2841"/>
                <a:gd name="T50" fmla="*/ 6 w 2840"/>
                <a:gd name="T51" fmla="*/ 1294 h 2841"/>
                <a:gd name="T52" fmla="*/ 0 w 2840"/>
                <a:gd name="T53" fmla="*/ 1463 h 2841"/>
                <a:gd name="T54" fmla="*/ 16 w 2840"/>
                <a:gd name="T55" fmla="*/ 1630 h 2841"/>
                <a:gd name="T56" fmla="*/ 50 w 2840"/>
                <a:gd name="T57" fmla="*/ 1795 h 2841"/>
                <a:gd name="T58" fmla="*/ 104 w 2840"/>
                <a:gd name="T59" fmla="*/ 1955 h 2841"/>
                <a:gd name="T60" fmla="*/ 176 w 2840"/>
                <a:gd name="T61" fmla="*/ 2106 h 2841"/>
                <a:gd name="T62" fmla="*/ 267 w 2840"/>
                <a:gd name="T63" fmla="*/ 2249 h 2841"/>
                <a:gd name="T64" fmla="*/ 372 w 2840"/>
                <a:gd name="T65" fmla="*/ 2379 h 2841"/>
                <a:gd name="T66" fmla="*/ 493 w 2840"/>
                <a:gd name="T67" fmla="*/ 2496 h 2841"/>
                <a:gd name="T68" fmla="*/ 627 w 2840"/>
                <a:gd name="T69" fmla="*/ 2599 h 2841"/>
                <a:gd name="T70" fmla="*/ 772 w 2840"/>
                <a:gd name="T71" fmla="*/ 2684 h 2841"/>
                <a:gd name="T72" fmla="*/ 925 w 2840"/>
                <a:gd name="T73" fmla="*/ 2753 h 2841"/>
                <a:gd name="T74" fmla="*/ 1087 w 2840"/>
                <a:gd name="T75" fmla="*/ 2801 h 2841"/>
                <a:gd name="T76" fmla="*/ 1251 w 2840"/>
                <a:gd name="T77" fmla="*/ 2831 h 2841"/>
                <a:gd name="T78" fmla="*/ 1419 w 2840"/>
                <a:gd name="T79" fmla="*/ 2841 h 2841"/>
                <a:gd name="T80" fmla="*/ 1587 w 2840"/>
                <a:gd name="T81" fmla="*/ 2831 h 2841"/>
                <a:gd name="T82" fmla="*/ 1753 w 2840"/>
                <a:gd name="T83" fmla="*/ 2801 h 2841"/>
                <a:gd name="T84" fmla="*/ 1915 w 2840"/>
                <a:gd name="T85" fmla="*/ 2753 h 2841"/>
                <a:gd name="T86" fmla="*/ 2068 w 2840"/>
                <a:gd name="T87" fmla="*/ 2684 h 2841"/>
                <a:gd name="T88" fmla="*/ 2213 w 2840"/>
                <a:gd name="T89" fmla="*/ 2599 h 2841"/>
                <a:gd name="T90" fmla="*/ 2347 w 2840"/>
                <a:gd name="T91" fmla="*/ 2496 h 2841"/>
                <a:gd name="T92" fmla="*/ 2467 w 2840"/>
                <a:gd name="T93" fmla="*/ 2379 h 2841"/>
                <a:gd name="T94" fmla="*/ 2573 w 2840"/>
                <a:gd name="T95" fmla="*/ 2249 h 2841"/>
                <a:gd name="T96" fmla="*/ 2663 w 2840"/>
                <a:gd name="T97" fmla="*/ 2106 h 2841"/>
                <a:gd name="T98" fmla="*/ 2736 w 2840"/>
                <a:gd name="T99" fmla="*/ 1955 h 2841"/>
                <a:gd name="T100" fmla="*/ 2790 w 2840"/>
                <a:gd name="T101" fmla="*/ 1795 h 2841"/>
                <a:gd name="T102" fmla="*/ 2824 w 2840"/>
                <a:gd name="T103" fmla="*/ 1630 h 2841"/>
                <a:gd name="T104" fmla="*/ 2839 w 2840"/>
                <a:gd name="T105" fmla="*/ 1463 h 28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840" h="2841">
                  <a:moveTo>
                    <a:pt x="2840" y="1420"/>
                  </a:moveTo>
                  <a:lnTo>
                    <a:pt x="2839" y="1378"/>
                  </a:lnTo>
                  <a:lnTo>
                    <a:pt x="2837" y="1336"/>
                  </a:lnTo>
                  <a:lnTo>
                    <a:pt x="2834" y="1294"/>
                  </a:lnTo>
                  <a:lnTo>
                    <a:pt x="2830" y="1252"/>
                  </a:lnTo>
                  <a:lnTo>
                    <a:pt x="2824" y="1211"/>
                  </a:lnTo>
                  <a:lnTo>
                    <a:pt x="2818" y="1169"/>
                  </a:lnTo>
                  <a:lnTo>
                    <a:pt x="2809" y="1128"/>
                  </a:lnTo>
                  <a:lnTo>
                    <a:pt x="2800" y="1086"/>
                  </a:lnTo>
                  <a:lnTo>
                    <a:pt x="2790" y="1046"/>
                  </a:lnTo>
                  <a:lnTo>
                    <a:pt x="2778" y="1005"/>
                  </a:lnTo>
                  <a:lnTo>
                    <a:pt x="2764" y="966"/>
                  </a:lnTo>
                  <a:lnTo>
                    <a:pt x="2751" y="926"/>
                  </a:lnTo>
                  <a:lnTo>
                    <a:pt x="2736" y="886"/>
                  </a:lnTo>
                  <a:lnTo>
                    <a:pt x="2719" y="847"/>
                  </a:lnTo>
                  <a:lnTo>
                    <a:pt x="2701" y="810"/>
                  </a:lnTo>
                  <a:lnTo>
                    <a:pt x="2683" y="771"/>
                  </a:lnTo>
                  <a:lnTo>
                    <a:pt x="2663" y="735"/>
                  </a:lnTo>
                  <a:lnTo>
                    <a:pt x="2643" y="698"/>
                  </a:lnTo>
                  <a:lnTo>
                    <a:pt x="2621" y="662"/>
                  </a:lnTo>
                  <a:lnTo>
                    <a:pt x="2598" y="626"/>
                  </a:lnTo>
                  <a:lnTo>
                    <a:pt x="2573" y="592"/>
                  </a:lnTo>
                  <a:lnTo>
                    <a:pt x="2548" y="558"/>
                  </a:lnTo>
                  <a:lnTo>
                    <a:pt x="2522" y="525"/>
                  </a:lnTo>
                  <a:lnTo>
                    <a:pt x="2496" y="493"/>
                  </a:lnTo>
                  <a:lnTo>
                    <a:pt x="2467" y="462"/>
                  </a:lnTo>
                  <a:lnTo>
                    <a:pt x="2438" y="431"/>
                  </a:lnTo>
                  <a:lnTo>
                    <a:pt x="2409" y="401"/>
                  </a:lnTo>
                  <a:lnTo>
                    <a:pt x="2378" y="372"/>
                  </a:lnTo>
                  <a:lnTo>
                    <a:pt x="2347" y="344"/>
                  </a:lnTo>
                  <a:lnTo>
                    <a:pt x="2315" y="317"/>
                  </a:lnTo>
                  <a:lnTo>
                    <a:pt x="2281" y="291"/>
                  </a:lnTo>
                  <a:lnTo>
                    <a:pt x="2247" y="266"/>
                  </a:lnTo>
                  <a:lnTo>
                    <a:pt x="2213" y="242"/>
                  </a:lnTo>
                  <a:lnTo>
                    <a:pt x="2178" y="218"/>
                  </a:lnTo>
                  <a:lnTo>
                    <a:pt x="2142" y="196"/>
                  </a:lnTo>
                  <a:lnTo>
                    <a:pt x="2106" y="176"/>
                  </a:lnTo>
                  <a:lnTo>
                    <a:pt x="2068" y="157"/>
                  </a:lnTo>
                  <a:lnTo>
                    <a:pt x="2031" y="138"/>
                  </a:lnTo>
                  <a:lnTo>
                    <a:pt x="1992" y="120"/>
                  </a:lnTo>
                  <a:lnTo>
                    <a:pt x="1953" y="104"/>
                  </a:lnTo>
                  <a:lnTo>
                    <a:pt x="1915" y="88"/>
                  </a:lnTo>
                  <a:lnTo>
                    <a:pt x="1875" y="75"/>
                  </a:lnTo>
                  <a:lnTo>
                    <a:pt x="1835" y="62"/>
                  </a:lnTo>
                  <a:lnTo>
                    <a:pt x="1794" y="49"/>
                  </a:lnTo>
                  <a:lnTo>
                    <a:pt x="1753" y="39"/>
                  </a:lnTo>
                  <a:lnTo>
                    <a:pt x="1712" y="29"/>
                  </a:lnTo>
                  <a:lnTo>
                    <a:pt x="1671" y="22"/>
                  </a:lnTo>
                  <a:lnTo>
                    <a:pt x="1629" y="15"/>
                  </a:lnTo>
                  <a:lnTo>
                    <a:pt x="1587" y="10"/>
                  </a:lnTo>
                  <a:lnTo>
                    <a:pt x="1545" y="5"/>
                  </a:lnTo>
                  <a:lnTo>
                    <a:pt x="1503" y="2"/>
                  </a:lnTo>
                  <a:lnTo>
                    <a:pt x="1461" y="0"/>
                  </a:lnTo>
                  <a:lnTo>
                    <a:pt x="1419" y="0"/>
                  </a:lnTo>
                  <a:lnTo>
                    <a:pt x="1377" y="0"/>
                  </a:lnTo>
                  <a:lnTo>
                    <a:pt x="1335" y="2"/>
                  </a:lnTo>
                  <a:lnTo>
                    <a:pt x="1293" y="5"/>
                  </a:lnTo>
                  <a:lnTo>
                    <a:pt x="1251" y="10"/>
                  </a:lnTo>
                  <a:lnTo>
                    <a:pt x="1210" y="15"/>
                  </a:lnTo>
                  <a:lnTo>
                    <a:pt x="1168" y="22"/>
                  </a:lnTo>
                  <a:lnTo>
                    <a:pt x="1128" y="29"/>
                  </a:lnTo>
                  <a:lnTo>
                    <a:pt x="1087" y="39"/>
                  </a:lnTo>
                  <a:lnTo>
                    <a:pt x="1046" y="49"/>
                  </a:lnTo>
                  <a:lnTo>
                    <a:pt x="1005" y="62"/>
                  </a:lnTo>
                  <a:lnTo>
                    <a:pt x="965" y="75"/>
                  </a:lnTo>
                  <a:lnTo>
                    <a:pt x="925" y="88"/>
                  </a:lnTo>
                  <a:lnTo>
                    <a:pt x="887" y="104"/>
                  </a:lnTo>
                  <a:lnTo>
                    <a:pt x="847" y="120"/>
                  </a:lnTo>
                  <a:lnTo>
                    <a:pt x="809" y="138"/>
                  </a:lnTo>
                  <a:lnTo>
                    <a:pt x="772" y="157"/>
                  </a:lnTo>
                  <a:lnTo>
                    <a:pt x="734" y="176"/>
                  </a:lnTo>
                  <a:lnTo>
                    <a:pt x="698" y="196"/>
                  </a:lnTo>
                  <a:lnTo>
                    <a:pt x="662" y="218"/>
                  </a:lnTo>
                  <a:lnTo>
                    <a:pt x="627" y="242"/>
                  </a:lnTo>
                  <a:lnTo>
                    <a:pt x="592" y="266"/>
                  </a:lnTo>
                  <a:lnTo>
                    <a:pt x="558" y="291"/>
                  </a:lnTo>
                  <a:lnTo>
                    <a:pt x="525" y="317"/>
                  </a:lnTo>
                  <a:lnTo>
                    <a:pt x="493" y="344"/>
                  </a:lnTo>
                  <a:lnTo>
                    <a:pt x="461" y="372"/>
                  </a:lnTo>
                  <a:lnTo>
                    <a:pt x="430" y="401"/>
                  </a:lnTo>
                  <a:lnTo>
                    <a:pt x="401" y="431"/>
                  </a:lnTo>
                  <a:lnTo>
                    <a:pt x="372" y="462"/>
                  </a:lnTo>
                  <a:lnTo>
                    <a:pt x="344" y="493"/>
                  </a:lnTo>
                  <a:lnTo>
                    <a:pt x="317" y="525"/>
                  </a:lnTo>
                  <a:lnTo>
                    <a:pt x="291" y="558"/>
                  </a:lnTo>
                  <a:lnTo>
                    <a:pt x="267" y="592"/>
                  </a:lnTo>
                  <a:lnTo>
                    <a:pt x="242" y="626"/>
                  </a:lnTo>
                  <a:lnTo>
                    <a:pt x="219" y="662"/>
                  </a:lnTo>
                  <a:lnTo>
                    <a:pt x="197" y="698"/>
                  </a:lnTo>
                  <a:lnTo>
                    <a:pt x="176" y="735"/>
                  </a:lnTo>
                  <a:lnTo>
                    <a:pt x="156" y="771"/>
                  </a:lnTo>
                  <a:lnTo>
                    <a:pt x="138" y="810"/>
                  </a:lnTo>
                  <a:lnTo>
                    <a:pt x="121" y="847"/>
                  </a:lnTo>
                  <a:lnTo>
                    <a:pt x="104" y="886"/>
                  </a:lnTo>
                  <a:lnTo>
                    <a:pt x="89" y="926"/>
                  </a:lnTo>
                  <a:lnTo>
                    <a:pt x="74" y="966"/>
                  </a:lnTo>
                  <a:lnTo>
                    <a:pt x="62" y="1005"/>
                  </a:lnTo>
                  <a:lnTo>
                    <a:pt x="50" y="1046"/>
                  </a:lnTo>
                  <a:lnTo>
                    <a:pt x="40" y="1086"/>
                  </a:lnTo>
                  <a:lnTo>
                    <a:pt x="30" y="1128"/>
                  </a:lnTo>
                  <a:lnTo>
                    <a:pt x="22" y="1169"/>
                  </a:lnTo>
                  <a:lnTo>
                    <a:pt x="16" y="1211"/>
                  </a:lnTo>
                  <a:lnTo>
                    <a:pt x="10" y="1252"/>
                  </a:lnTo>
                  <a:lnTo>
                    <a:pt x="6" y="1294"/>
                  </a:lnTo>
                  <a:lnTo>
                    <a:pt x="2" y="1336"/>
                  </a:lnTo>
                  <a:lnTo>
                    <a:pt x="0" y="1378"/>
                  </a:lnTo>
                  <a:lnTo>
                    <a:pt x="0" y="1420"/>
                  </a:lnTo>
                  <a:lnTo>
                    <a:pt x="0" y="1463"/>
                  </a:lnTo>
                  <a:lnTo>
                    <a:pt x="2" y="1505"/>
                  </a:lnTo>
                  <a:lnTo>
                    <a:pt x="6" y="1547"/>
                  </a:lnTo>
                  <a:lnTo>
                    <a:pt x="10" y="1589"/>
                  </a:lnTo>
                  <a:lnTo>
                    <a:pt x="16" y="1630"/>
                  </a:lnTo>
                  <a:lnTo>
                    <a:pt x="22" y="1672"/>
                  </a:lnTo>
                  <a:lnTo>
                    <a:pt x="30" y="1713"/>
                  </a:lnTo>
                  <a:lnTo>
                    <a:pt x="40" y="1754"/>
                  </a:lnTo>
                  <a:lnTo>
                    <a:pt x="50" y="1795"/>
                  </a:lnTo>
                  <a:lnTo>
                    <a:pt x="62" y="1835"/>
                  </a:lnTo>
                  <a:lnTo>
                    <a:pt x="74" y="1875"/>
                  </a:lnTo>
                  <a:lnTo>
                    <a:pt x="89" y="1915"/>
                  </a:lnTo>
                  <a:lnTo>
                    <a:pt x="104" y="1955"/>
                  </a:lnTo>
                  <a:lnTo>
                    <a:pt x="121" y="1994"/>
                  </a:lnTo>
                  <a:lnTo>
                    <a:pt x="138" y="2031"/>
                  </a:lnTo>
                  <a:lnTo>
                    <a:pt x="156" y="2070"/>
                  </a:lnTo>
                  <a:lnTo>
                    <a:pt x="176" y="2106"/>
                  </a:lnTo>
                  <a:lnTo>
                    <a:pt x="197" y="2143"/>
                  </a:lnTo>
                  <a:lnTo>
                    <a:pt x="219" y="2179"/>
                  </a:lnTo>
                  <a:lnTo>
                    <a:pt x="242" y="2215"/>
                  </a:lnTo>
                  <a:lnTo>
                    <a:pt x="267" y="2249"/>
                  </a:lnTo>
                  <a:lnTo>
                    <a:pt x="291" y="2283"/>
                  </a:lnTo>
                  <a:lnTo>
                    <a:pt x="317" y="2316"/>
                  </a:lnTo>
                  <a:lnTo>
                    <a:pt x="344" y="2348"/>
                  </a:lnTo>
                  <a:lnTo>
                    <a:pt x="372" y="2379"/>
                  </a:lnTo>
                  <a:lnTo>
                    <a:pt x="401" y="2410"/>
                  </a:lnTo>
                  <a:lnTo>
                    <a:pt x="430" y="2440"/>
                  </a:lnTo>
                  <a:lnTo>
                    <a:pt x="461" y="2469"/>
                  </a:lnTo>
                  <a:lnTo>
                    <a:pt x="493" y="2496"/>
                  </a:lnTo>
                  <a:lnTo>
                    <a:pt x="525" y="2524"/>
                  </a:lnTo>
                  <a:lnTo>
                    <a:pt x="558" y="2549"/>
                  </a:lnTo>
                  <a:lnTo>
                    <a:pt x="592" y="2575"/>
                  </a:lnTo>
                  <a:lnTo>
                    <a:pt x="627" y="2599"/>
                  </a:lnTo>
                  <a:lnTo>
                    <a:pt x="662" y="2622"/>
                  </a:lnTo>
                  <a:lnTo>
                    <a:pt x="698" y="2643"/>
                  </a:lnTo>
                  <a:lnTo>
                    <a:pt x="734" y="2664"/>
                  </a:lnTo>
                  <a:lnTo>
                    <a:pt x="772" y="2684"/>
                  </a:lnTo>
                  <a:lnTo>
                    <a:pt x="809" y="2703"/>
                  </a:lnTo>
                  <a:lnTo>
                    <a:pt x="847" y="2721"/>
                  </a:lnTo>
                  <a:lnTo>
                    <a:pt x="887" y="2737"/>
                  </a:lnTo>
                  <a:lnTo>
                    <a:pt x="925" y="2753"/>
                  </a:lnTo>
                  <a:lnTo>
                    <a:pt x="965" y="2766"/>
                  </a:lnTo>
                  <a:lnTo>
                    <a:pt x="1005" y="2779"/>
                  </a:lnTo>
                  <a:lnTo>
                    <a:pt x="1046" y="2792"/>
                  </a:lnTo>
                  <a:lnTo>
                    <a:pt x="1087" y="2801"/>
                  </a:lnTo>
                  <a:lnTo>
                    <a:pt x="1128" y="2811"/>
                  </a:lnTo>
                  <a:lnTo>
                    <a:pt x="1168" y="2819"/>
                  </a:lnTo>
                  <a:lnTo>
                    <a:pt x="1210" y="2826"/>
                  </a:lnTo>
                  <a:lnTo>
                    <a:pt x="1251" y="2831"/>
                  </a:lnTo>
                  <a:lnTo>
                    <a:pt x="1293" y="2836"/>
                  </a:lnTo>
                  <a:lnTo>
                    <a:pt x="1335" y="2839"/>
                  </a:lnTo>
                  <a:lnTo>
                    <a:pt x="1377" y="2841"/>
                  </a:lnTo>
                  <a:lnTo>
                    <a:pt x="1419" y="2841"/>
                  </a:lnTo>
                  <a:lnTo>
                    <a:pt x="1461" y="2841"/>
                  </a:lnTo>
                  <a:lnTo>
                    <a:pt x="1503" y="2839"/>
                  </a:lnTo>
                  <a:lnTo>
                    <a:pt x="1545" y="2836"/>
                  </a:lnTo>
                  <a:lnTo>
                    <a:pt x="1587" y="2831"/>
                  </a:lnTo>
                  <a:lnTo>
                    <a:pt x="1629" y="2826"/>
                  </a:lnTo>
                  <a:lnTo>
                    <a:pt x="1671" y="2819"/>
                  </a:lnTo>
                  <a:lnTo>
                    <a:pt x="1712" y="2811"/>
                  </a:lnTo>
                  <a:lnTo>
                    <a:pt x="1753" y="2801"/>
                  </a:lnTo>
                  <a:lnTo>
                    <a:pt x="1794" y="2792"/>
                  </a:lnTo>
                  <a:lnTo>
                    <a:pt x="1835" y="2779"/>
                  </a:lnTo>
                  <a:lnTo>
                    <a:pt x="1875" y="2766"/>
                  </a:lnTo>
                  <a:lnTo>
                    <a:pt x="1915" y="2753"/>
                  </a:lnTo>
                  <a:lnTo>
                    <a:pt x="1953" y="2737"/>
                  </a:lnTo>
                  <a:lnTo>
                    <a:pt x="1992" y="2721"/>
                  </a:lnTo>
                  <a:lnTo>
                    <a:pt x="2031" y="2703"/>
                  </a:lnTo>
                  <a:lnTo>
                    <a:pt x="2068" y="2684"/>
                  </a:lnTo>
                  <a:lnTo>
                    <a:pt x="2106" y="2664"/>
                  </a:lnTo>
                  <a:lnTo>
                    <a:pt x="2142" y="2643"/>
                  </a:lnTo>
                  <a:lnTo>
                    <a:pt x="2178" y="2622"/>
                  </a:lnTo>
                  <a:lnTo>
                    <a:pt x="2213" y="2599"/>
                  </a:lnTo>
                  <a:lnTo>
                    <a:pt x="2247" y="2575"/>
                  </a:lnTo>
                  <a:lnTo>
                    <a:pt x="2281" y="2549"/>
                  </a:lnTo>
                  <a:lnTo>
                    <a:pt x="2315" y="2524"/>
                  </a:lnTo>
                  <a:lnTo>
                    <a:pt x="2347" y="2496"/>
                  </a:lnTo>
                  <a:lnTo>
                    <a:pt x="2378" y="2469"/>
                  </a:lnTo>
                  <a:lnTo>
                    <a:pt x="2409" y="2440"/>
                  </a:lnTo>
                  <a:lnTo>
                    <a:pt x="2438" y="2410"/>
                  </a:lnTo>
                  <a:lnTo>
                    <a:pt x="2467" y="2379"/>
                  </a:lnTo>
                  <a:lnTo>
                    <a:pt x="2496" y="2348"/>
                  </a:lnTo>
                  <a:lnTo>
                    <a:pt x="2522" y="2316"/>
                  </a:lnTo>
                  <a:lnTo>
                    <a:pt x="2548" y="2283"/>
                  </a:lnTo>
                  <a:lnTo>
                    <a:pt x="2573" y="2249"/>
                  </a:lnTo>
                  <a:lnTo>
                    <a:pt x="2598" y="2215"/>
                  </a:lnTo>
                  <a:lnTo>
                    <a:pt x="2621" y="2179"/>
                  </a:lnTo>
                  <a:lnTo>
                    <a:pt x="2643" y="2143"/>
                  </a:lnTo>
                  <a:lnTo>
                    <a:pt x="2663" y="2106"/>
                  </a:lnTo>
                  <a:lnTo>
                    <a:pt x="2683" y="2070"/>
                  </a:lnTo>
                  <a:lnTo>
                    <a:pt x="2701" y="2031"/>
                  </a:lnTo>
                  <a:lnTo>
                    <a:pt x="2719" y="1994"/>
                  </a:lnTo>
                  <a:lnTo>
                    <a:pt x="2736" y="1955"/>
                  </a:lnTo>
                  <a:lnTo>
                    <a:pt x="2751" y="1915"/>
                  </a:lnTo>
                  <a:lnTo>
                    <a:pt x="2764" y="1875"/>
                  </a:lnTo>
                  <a:lnTo>
                    <a:pt x="2778" y="1835"/>
                  </a:lnTo>
                  <a:lnTo>
                    <a:pt x="2790" y="1795"/>
                  </a:lnTo>
                  <a:lnTo>
                    <a:pt x="2800" y="1754"/>
                  </a:lnTo>
                  <a:lnTo>
                    <a:pt x="2809" y="1713"/>
                  </a:lnTo>
                  <a:lnTo>
                    <a:pt x="2818" y="1672"/>
                  </a:lnTo>
                  <a:lnTo>
                    <a:pt x="2824" y="1630"/>
                  </a:lnTo>
                  <a:lnTo>
                    <a:pt x="2830" y="1589"/>
                  </a:lnTo>
                  <a:lnTo>
                    <a:pt x="2834" y="1547"/>
                  </a:lnTo>
                  <a:lnTo>
                    <a:pt x="2837" y="1505"/>
                  </a:lnTo>
                  <a:lnTo>
                    <a:pt x="2839" y="1463"/>
                  </a:lnTo>
                  <a:lnTo>
                    <a:pt x="2840" y="1420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110" name="Freeform 1438"/>
            <p:cNvSpPr>
              <a:spLocks/>
            </p:cNvSpPr>
            <p:nvPr/>
          </p:nvSpPr>
          <p:spPr bwMode="auto">
            <a:xfrm>
              <a:off x="754" y="3080"/>
              <a:ext cx="718" cy="717"/>
            </a:xfrm>
            <a:custGeom>
              <a:avLst/>
              <a:gdLst>
                <a:gd name="T0" fmla="*/ 2269 w 2272"/>
                <a:gd name="T1" fmla="*/ 1061 h 2273"/>
                <a:gd name="T2" fmla="*/ 2256 w 2272"/>
                <a:gd name="T3" fmla="*/ 947 h 2273"/>
                <a:gd name="T4" fmla="*/ 2232 w 2272"/>
                <a:gd name="T5" fmla="*/ 836 h 2273"/>
                <a:gd name="T6" fmla="*/ 2195 w 2272"/>
                <a:gd name="T7" fmla="*/ 728 h 2273"/>
                <a:gd name="T8" fmla="*/ 2150 w 2272"/>
                <a:gd name="T9" fmla="*/ 624 h 2273"/>
                <a:gd name="T10" fmla="*/ 2094 w 2272"/>
                <a:gd name="T11" fmla="*/ 525 h 2273"/>
                <a:gd name="T12" fmla="*/ 2027 w 2272"/>
                <a:gd name="T13" fmla="*/ 432 h 2273"/>
                <a:gd name="T14" fmla="*/ 1952 w 2272"/>
                <a:gd name="T15" fmla="*/ 346 h 2273"/>
                <a:gd name="T16" fmla="*/ 1869 w 2272"/>
                <a:gd name="T17" fmla="*/ 268 h 2273"/>
                <a:gd name="T18" fmla="*/ 1779 w 2272"/>
                <a:gd name="T19" fmla="*/ 200 h 2273"/>
                <a:gd name="T20" fmla="*/ 1681 w 2272"/>
                <a:gd name="T21" fmla="*/ 140 h 2273"/>
                <a:gd name="T22" fmla="*/ 1580 w 2272"/>
                <a:gd name="T23" fmla="*/ 90 h 2273"/>
                <a:gd name="T24" fmla="*/ 1472 w 2272"/>
                <a:gd name="T25" fmla="*/ 51 h 2273"/>
                <a:gd name="T26" fmla="*/ 1362 w 2272"/>
                <a:gd name="T27" fmla="*/ 23 h 2273"/>
                <a:gd name="T28" fmla="*/ 1249 w 2272"/>
                <a:gd name="T29" fmla="*/ 5 h 2273"/>
                <a:gd name="T30" fmla="*/ 1135 w 2272"/>
                <a:gd name="T31" fmla="*/ 0 h 2273"/>
                <a:gd name="T32" fmla="*/ 1022 w 2272"/>
                <a:gd name="T33" fmla="*/ 5 h 2273"/>
                <a:gd name="T34" fmla="*/ 910 w 2272"/>
                <a:gd name="T35" fmla="*/ 23 h 2273"/>
                <a:gd name="T36" fmla="*/ 799 w 2272"/>
                <a:gd name="T37" fmla="*/ 51 h 2273"/>
                <a:gd name="T38" fmla="*/ 692 w 2272"/>
                <a:gd name="T39" fmla="*/ 90 h 2273"/>
                <a:gd name="T40" fmla="*/ 589 w 2272"/>
                <a:gd name="T41" fmla="*/ 140 h 2273"/>
                <a:gd name="T42" fmla="*/ 493 w 2272"/>
                <a:gd name="T43" fmla="*/ 200 h 2273"/>
                <a:gd name="T44" fmla="*/ 403 w 2272"/>
                <a:gd name="T45" fmla="*/ 268 h 2273"/>
                <a:gd name="T46" fmla="*/ 320 w 2272"/>
                <a:gd name="T47" fmla="*/ 346 h 2273"/>
                <a:gd name="T48" fmla="*/ 245 w 2272"/>
                <a:gd name="T49" fmla="*/ 432 h 2273"/>
                <a:gd name="T50" fmla="*/ 178 w 2272"/>
                <a:gd name="T51" fmla="*/ 525 h 2273"/>
                <a:gd name="T52" fmla="*/ 122 w 2272"/>
                <a:gd name="T53" fmla="*/ 624 h 2273"/>
                <a:gd name="T54" fmla="*/ 75 w 2272"/>
                <a:gd name="T55" fmla="*/ 728 h 2273"/>
                <a:gd name="T56" fmla="*/ 40 w 2272"/>
                <a:gd name="T57" fmla="*/ 836 h 2273"/>
                <a:gd name="T58" fmla="*/ 16 w 2272"/>
                <a:gd name="T59" fmla="*/ 947 h 2273"/>
                <a:gd name="T60" fmla="*/ 2 w 2272"/>
                <a:gd name="T61" fmla="*/ 1061 h 2273"/>
                <a:gd name="T62" fmla="*/ 0 w 2272"/>
                <a:gd name="T63" fmla="*/ 1175 h 2273"/>
                <a:gd name="T64" fmla="*/ 10 w 2272"/>
                <a:gd name="T65" fmla="*/ 1288 h 2273"/>
                <a:gd name="T66" fmla="*/ 31 w 2272"/>
                <a:gd name="T67" fmla="*/ 1400 h 2273"/>
                <a:gd name="T68" fmla="*/ 62 w 2272"/>
                <a:gd name="T69" fmla="*/ 1509 h 2273"/>
                <a:gd name="T70" fmla="*/ 105 w 2272"/>
                <a:gd name="T71" fmla="*/ 1614 h 2273"/>
                <a:gd name="T72" fmla="*/ 158 w 2272"/>
                <a:gd name="T73" fmla="*/ 1716 h 2273"/>
                <a:gd name="T74" fmla="*/ 221 w 2272"/>
                <a:gd name="T75" fmla="*/ 1811 h 2273"/>
                <a:gd name="T76" fmla="*/ 293 w 2272"/>
                <a:gd name="T77" fmla="*/ 1899 h 2273"/>
                <a:gd name="T78" fmla="*/ 374 w 2272"/>
                <a:gd name="T79" fmla="*/ 1979 h 2273"/>
                <a:gd name="T80" fmla="*/ 462 w 2272"/>
                <a:gd name="T81" fmla="*/ 2051 h 2273"/>
                <a:gd name="T82" fmla="*/ 557 w 2272"/>
                <a:gd name="T83" fmla="*/ 2114 h 2273"/>
                <a:gd name="T84" fmla="*/ 658 w 2272"/>
                <a:gd name="T85" fmla="*/ 2167 h 2273"/>
                <a:gd name="T86" fmla="*/ 763 w 2272"/>
                <a:gd name="T87" fmla="*/ 2210 h 2273"/>
                <a:gd name="T88" fmla="*/ 872 w 2272"/>
                <a:gd name="T89" fmla="*/ 2242 h 2273"/>
                <a:gd name="T90" fmla="*/ 984 w 2272"/>
                <a:gd name="T91" fmla="*/ 2263 h 2273"/>
                <a:gd name="T92" fmla="*/ 1098 w 2272"/>
                <a:gd name="T93" fmla="*/ 2272 h 2273"/>
                <a:gd name="T94" fmla="*/ 1212 w 2272"/>
                <a:gd name="T95" fmla="*/ 2271 h 2273"/>
                <a:gd name="T96" fmla="*/ 1324 w 2272"/>
                <a:gd name="T97" fmla="*/ 2258 h 2273"/>
                <a:gd name="T98" fmla="*/ 1436 w 2272"/>
                <a:gd name="T99" fmla="*/ 2232 h 2273"/>
                <a:gd name="T100" fmla="*/ 1544 w 2272"/>
                <a:gd name="T101" fmla="*/ 2197 h 2273"/>
                <a:gd name="T102" fmla="*/ 1648 w 2272"/>
                <a:gd name="T103" fmla="*/ 2151 h 2273"/>
                <a:gd name="T104" fmla="*/ 1747 w 2272"/>
                <a:gd name="T105" fmla="*/ 2094 h 2273"/>
                <a:gd name="T106" fmla="*/ 1839 w 2272"/>
                <a:gd name="T107" fmla="*/ 2029 h 2273"/>
                <a:gd name="T108" fmla="*/ 1926 w 2272"/>
                <a:gd name="T109" fmla="*/ 1954 h 2273"/>
                <a:gd name="T110" fmla="*/ 2003 w 2272"/>
                <a:gd name="T111" fmla="*/ 1871 h 2273"/>
                <a:gd name="T112" fmla="*/ 2073 w 2272"/>
                <a:gd name="T113" fmla="*/ 1780 h 2273"/>
                <a:gd name="T114" fmla="*/ 2132 w 2272"/>
                <a:gd name="T115" fmla="*/ 1683 h 2273"/>
                <a:gd name="T116" fmla="*/ 2182 w 2272"/>
                <a:gd name="T117" fmla="*/ 1580 h 2273"/>
                <a:gd name="T118" fmla="*/ 2221 w 2272"/>
                <a:gd name="T119" fmla="*/ 1473 h 2273"/>
                <a:gd name="T120" fmla="*/ 2249 w 2272"/>
                <a:gd name="T121" fmla="*/ 1362 h 2273"/>
                <a:gd name="T122" fmla="*/ 2266 w 2272"/>
                <a:gd name="T123" fmla="*/ 1250 h 2273"/>
                <a:gd name="T124" fmla="*/ 2272 w 2272"/>
                <a:gd name="T125" fmla="*/ 1136 h 2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272" h="2273">
                  <a:moveTo>
                    <a:pt x="2272" y="1136"/>
                  </a:moveTo>
                  <a:lnTo>
                    <a:pt x="2272" y="1098"/>
                  </a:lnTo>
                  <a:lnTo>
                    <a:pt x="2269" y="1061"/>
                  </a:lnTo>
                  <a:lnTo>
                    <a:pt x="2266" y="1023"/>
                  </a:lnTo>
                  <a:lnTo>
                    <a:pt x="2262" y="984"/>
                  </a:lnTo>
                  <a:lnTo>
                    <a:pt x="2256" y="947"/>
                  </a:lnTo>
                  <a:lnTo>
                    <a:pt x="2249" y="910"/>
                  </a:lnTo>
                  <a:lnTo>
                    <a:pt x="2241" y="873"/>
                  </a:lnTo>
                  <a:lnTo>
                    <a:pt x="2232" y="836"/>
                  </a:lnTo>
                  <a:lnTo>
                    <a:pt x="2221" y="800"/>
                  </a:lnTo>
                  <a:lnTo>
                    <a:pt x="2209" y="763"/>
                  </a:lnTo>
                  <a:lnTo>
                    <a:pt x="2195" y="728"/>
                  </a:lnTo>
                  <a:lnTo>
                    <a:pt x="2182" y="693"/>
                  </a:lnTo>
                  <a:lnTo>
                    <a:pt x="2167" y="658"/>
                  </a:lnTo>
                  <a:lnTo>
                    <a:pt x="2150" y="624"/>
                  </a:lnTo>
                  <a:lnTo>
                    <a:pt x="2132" y="590"/>
                  </a:lnTo>
                  <a:lnTo>
                    <a:pt x="2114" y="557"/>
                  </a:lnTo>
                  <a:lnTo>
                    <a:pt x="2094" y="525"/>
                  </a:lnTo>
                  <a:lnTo>
                    <a:pt x="2073" y="493"/>
                  </a:lnTo>
                  <a:lnTo>
                    <a:pt x="2051" y="462"/>
                  </a:lnTo>
                  <a:lnTo>
                    <a:pt x="2027" y="432"/>
                  </a:lnTo>
                  <a:lnTo>
                    <a:pt x="2003" y="402"/>
                  </a:lnTo>
                  <a:lnTo>
                    <a:pt x="1979" y="374"/>
                  </a:lnTo>
                  <a:lnTo>
                    <a:pt x="1952" y="346"/>
                  </a:lnTo>
                  <a:lnTo>
                    <a:pt x="1926" y="319"/>
                  </a:lnTo>
                  <a:lnTo>
                    <a:pt x="1898" y="294"/>
                  </a:lnTo>
                  <a:lnTo>
                    <a:pt x="1869" y="268"/>
                  </a:lnTo>
                  <a:lnTo>
                    <a:pt x="1839" y="244"/>
                  </a:lnTo>
                  <a:lnTo>
                    <a:pt x="1810" y="221"/>
                  </a:lnTo>
                  <a:lnTo>
                    <a:pt x="1779" y="200"/>
                  </a:lnTo>
                  <a:lnTo>
                    <a:pt x="1747" y="179"/>
                  </a:lnTo>
                  <a:lnTo>
                    <a:pt x="1715" y="159"/>
                  </a:lnTo>
                  <a:lnTo>
                    <a:pt x="1681" y="140"/>
                  </a:lnTo>
                  <a:lnTo>
                    <a:pt x="1648" y="122"/>
                  </a:lnTo>
                  <a:lnTo>
                    <a:pt x="1614" y="106"/>
                  </a:lnTo>
                  <a:lnTo>
                    <a:pt x="1580" y="90"/>
                  </a:lnTo>
                  <a:lnTo>
                    <a:pt x="1544" y="76"/>
                  </a:lnTo>
                  <a:lnTo>
                    <a:pt x="1508" y="63"/>
                  </a:lnTo>
                  <a:lnTo>
                    <a:pt x="1472" y="51"/>
                  </a:lnTo>
                  <a:lnTo>
                    <a:pt x="1436" y="41"/>
                  </a:lnTo>
                  <a:lnTo>
                    <a:pt x="1400" y="31"/>
                  </a:lnTo>
                  <a:lnTo>
                    <a:pt x="1362" y="23"/>
                  </a:lnTo>
                  <a:lnTo>
                    <a:pt x="1324" y="15"/>
                  </a:lnTo>
                  <a:lnTo>
                    <a:pt x="1287" y="10"/>
                  </a:lnTo>
                  <a:lnTo>
                    <a:pt x="1249" y="5"/>
                  </a:lnTo>
                  <a:lnTo>
                    <a:pt x="1212" y="2"/>
                  </a:lnTo>
                  <a:lnTo>
                    <a:pt x="1174" y="1"/>
                  </a:lnTo>
                  <a:lnTo>
                    <a:pt x="1135" y="0"/>
                  </a:lnTo>
                  <a:lnTo>
                    <a:pt x="1098" y="1"/>
                  </a:lnTo>
                  <a:lnTo>
                    <a:pt x="1060" y="2"/>
                  </a:lnTo>
                  <a:lnTo>
                    <a:pt x="1022" y="5"/>
                  </a:lnTo>
                  <a:lnTo>
                    <a:pt x="984" y="10"/>
                  </a:lnTo>
                  <a:lnTo>
                    <a:pt x="946" y="15"/>
                  </a:lnTo>
                  <a:lnTo>
                    <a:pt x="910" y="23"/>
                  </a:lnTo>
                  <a:lnTo>
                    <a:pt x="872" y="31"/>
                  </a:lnTo>
                  <a:lnTo>
                    <a:pt x="836" y="41"/>
                  </a:lnTo>
                  <a:lnTo>
                    <a:pt x="799" y="51"/>
                  </a:lnTo>
                  <a:lnTo>
                    <a:pt x="763" y="63"/>
                  </a:lnTo>
                  <a:lnTo>
                    <a:pt x="728" y="76"/>
                  </a:lnTo>
                  <a:lnTo>
                    <a:pt x="692" y="90"/>
                  </a:lnTo>
                  <a:lnTo>
                    <a:pt x="658" y="106"/>
                  </a:lnTo>
                  <a:lnTo>
                    <a:pt x="624" y="122"/>
                  </a:lnTo>
                  <a:lnTo>
                    <a:pt x="589" y="140"/>
                  </a:lnTo>
                  <a:lnTo>
                    <a:pt x="557" y="159"/>
                  </a:lnTo>
                  <a:lnTo>
                    <a:pt x="524" y="179"/>
                  </a:lnTo>
                  <a:lnTo>
                    <a:pt x="493" y="200"/>
                  </a:lnTo>
                  <a:lnTo>
                    <a:pt x="462" y="221"/>
                  </a:lnTo>
                  <a:lnTo>
                    <a:pt x="431" y="244"/>
                  </a:lnTo>
                  <a:lnTo>
                    <a:pt x="403" y="268"/>
                  </a:lnTo>
                  <a:lnTo>
                    <a:pt x="374" y="294"/>
                  </a:lnTo>
                  <a:lnTo>
                    <a:pt x="346" y="319"/>
                  </a:lnTo>
                  <a:lnTo>
                    <a:pt x="320" y="346"/>
                  </a:lnTo>
                  <a:lnTo>
                    <a:pt x="293" y="374"/>
                  </a:lnTo>
                  <a:lnTo>
                    <a:pt x="269" y="402"/>
                  </a:lnTo>
                  <a:lnTo>
                    <a:pt x="245" y="432"/>
                  </a:lnTo>
                  <a:lnTo>
                    <a:pt x="221" y="462"/>
                  </a:lnTo>
                  <a:lnTo>
                    <a:pt x="199" y="493"/>
                  </a:lnTo>
                  <a:lnTo>
                    <a:pt x="178" y="525"/>
                  </a:lnTo>
                  <a:lnTo>
                    <a:pt x="158" y="557"/>
                  </a:lnTo>
                  <a:lnTo>
                    <a:pt x="140" y="590"/>
                  </a:lnTo>
                  <a:lnTo>
                    <a:pt x="122" y="624"/>
                  </a:lnTo>
                  <a:lnTo>
                    <a:pt x="105" y="658"/>
                  </a:lnTo>
                  <a:lnTo>
                    <a:pt x="90" y="693"/>
                  </a:lnTo>
                  <a:lnTo>
                    <a:pt x="75" y="728"/>
                  </a:lnTo>
                  <a:lnTo>
                    <a:pt x="62" y="763"/>
                  </a:lnTo>
                  <a:lnTo>
                    <a:pt x="51" y="800"/>
                  </a:lnTo>
                  <a:lnTo>
                    <a:pt x="40" y="836"/>
                  </a:lnTo>
                  <a:lnTo>
                    <a:pt x="31" y="873"/>
                  </a:lnTo>
                  <a:lnTo>
                    <a:pt x="22" y="910"/>
                  </a:lnTo>
                  <a:lnTo>
                    <a:pt x="16" y="947"/>
                  </a:lnTo>
                  <a:lnTo>
                    <a:pt x="10" y="984"/>
                  </a:lnTo>
                  <a:lnTo>
                    <a:pt x="6" y="1023"/>
                  </a:lnTo>
                  <a:lnTo>
                    <a:pt x="2" y="1061"/>
                  </a:lnTo>
                  <a:lnTo>
                    <a:pt x="0" y="1098"/>
                  </a:lnTo>
                  <a:lnTo>
                    <a:pt x="0" y="1136"/>
                  </a:lnTo>
                  <a:lnTo>
                    <a:pt x="0" y="1175"/>
                  </a:lnTo>
                  <a:lnTo>
                    <a:pt x="2" y="1212"/>
                  </a:lnTo>
                  <a:lnTo>
                    <a:pt x="6" y="1250"/>
                  </a:lnTo>
                  <a:lnTo>
                    <a:pt x="10" y="1288"/>
                  </a:lnTo>
                  <a:lnTo>
                    <a:pt x="16" y="1326"/>
                  </a:lnTo>
                  <a:lnTo>
                    <a:pt x="22" y="1362"/>
                  </a:lnTo>
                  <a:lnTo>
                    <a:pt x="31" y="1400"/>
                  </a:lnTo>
                  <a:lnTo>
                    <a:pt x="40" y="1437"/>
                  </a:lnTo>
                  <a:lnTo>
                    <a:pt x="51" y="1473"/>
                  </a:lnTo>
                  <a:lnTo>
                    <a:pt x="62" y="1509"/>
                  </a:lnTo>
                  <a:lnTo>
                    <a:pt x="75" y="1545"/>
                  </a:lnTo>
                  <a:lnTo>
                    <a:pt x="90" y="1580"/>
                  </a:lnTo>
                  <a:lnTo>
                    <a:pt x="105" y="1614"/>
                  </a:lnTo>
                  <a:lnTo>
                    <a:pt x="122" y="1649"/>
                  </a:lnTo>
                  <a:lnTo>
                    <a:pt x="140" y="1683"/>
                  </a:lnTo>
                  <a:lnTo>
                    <a:pt x="158" y="1716"/>
                  </a:lnTo>
                  <a:lnTo>
                    <a:pt x="178" y="1748"/>
                  </a:lnTo>
                  <a:lnTo>
                    <a:pt x="199" y="1780"/>
                  </a:lnTo>
                  <a:lnTo>
                    <a:pt x="221" y="1811"/>
                  </a:lnTo>
                  <a:lnTo>
                    <a:pt x="245" y="1841"/>
                  </a:lnTo>
                  <a:lnTo>
                    <a:pt x="269" y="1871"/>
                  </a:lnTo>
                  <a:lnTo>
                    <a:pt x="293" y="1899"/>
                  </a:lnTo>
                  <a:lnTo>
                    <a:pt x="320" y="1926"/>
                  </a:lnTo>
                  <a:lnTo>
                    <a:pt x="346" y="1954"/>
                  </a:lnTo>
                  <a:lnTo>
                    <a:pt x="374" y="1979"/>
                  </a:lnTo>
                  <a:lnTo>
                    <a:pt x="403" y="2005"/>
                  </a:lnTo>
                  <a:lnTo>
                    <a:pt x="431" y="2029"/>
                  </a:lnTo>
                  <a:lnTo>
                    <a:pt x="462" y="2051"/>
                  </a:lnTo>
                  <a:lnTo>
                    <a:pt x="493" y="2073"/>
                  </a:lnTo>
                  <a:lnTo>
                    <a:pt x="524" y="2094"/>
                  </a:lnTo>
                  <a:lnTo>
                    <a:pt x="557" y="2114"/>
                  </a:lnTo>
                  <a:lnTo>
                    <a:pt x="589" y="2133"/>
                  </a:lnTo>
                  <a:lnTo>
                    <a:pt x="624" y="2151"/>
                  </a:lnTo>
                  <a:lnTo>
                    <a:pt x="658" y="2167"/>
                  </a:lnTo>
                  <a:lnTo>
                    <a:pt x="692" y="2183"/>
                  </a:lnTo>
                  <a:lnTo>
                    <a:pt x="728" y="2197"/>
                  </a:lnTo>
                  <a:lnTo>
                    <a:pt x="763" y="2210"/>
                  </a:lnTo>
                  <a:lnTo>
                    <a:pt x="799" y="2222"/>
                  </a:lnTo>
                  <a:lnTo>
                    <a:pt x="836" y="2232"/>
                  </a:lnTo>
                  <a:lnTo>
                    <a:pt x="872" y="2242"/>
                  </a:lnTo>
                  <a:lnTo>
                    <a:pt x="910" y="2250"/>
                  </a:lnTo>
                  <a:lnTo>
                    <a:pt x="946" y="2258"/>
                  </a:lnTo>
                  <a:lnTo>
                    <a:pt x="984" y="2263"/>
                  </a:lnTo>
                  <a:lnTo>
                    <a:pt x="1022" y="2268"/>
                  </a:lnTo>
                  <a:lnTo>
                    <a:pt x="1060" y="2271"/>
                  </a:lnTo>
                  <a:lnTo>
                    <a:pt x="1098" y="2272"/>
                  </a:lnTo>
                  <a:lnTo>
                    <a:pt x="1135" y="2273"/>
                  </a:lnTo>
                  <a:lnTo>
                    <a:pt x="1174" y="2272"/>
                  </a:lnTo>
                  <a:lnTo>
                    <a:pt x="1212" y="2271"/>
                  </a:lnTo>
                  <a:lnTo>
                    <a:pt x="1249" y="2268"/>
                  </a:lnTo>
                  <a:lnTo>
                    <a:pt x="1287" y="2263"/>
                  </a:lnTo>
                  <a:lnTo>
                    <a:pt x="1324" y="2258"/>
                  </a:lnTo>
                  <a:lnTo>
                    <a:pt x="1362" y="2250"/>
                  </a:lnTo>
                  <a:lnTo>
                    <a:pt x="1400" y="2242"/>
                  </a:lnTo>
                  <a:lnTo>
                    <a:pt x="1436" y="2232"/>
                  </a:lnTo>
                  <a:lnTo>
                    <a:pt x="1472" y="2222"/>
                  </a:lnTo>
                  <a:lnTo>
                    <a:pt x="1508" y="2210"/>
                  </a:lnTo>
                  <a:lnTo>
                    <a:pt x="1544" y="2197"/>
                  </a:lnTo>
                  <a:lnTo>
                    <a:pt x="1580" y="2183"/>
                  </a:lnTo>
                  <a:lnTo>
                    <a:pt x="1614" y="2167"/>
                  </a:lnTo>
                  <a:lnTo>
                    <a:pt x="1648" y="2151"/>
                  </a:lnTo>
                  <a:lnTo>
                    <a:pt x="1681" y="2133"/>
                  </a:lnTo>
                  <a:lnTo>
                    <a:pt x="1715" y="2114"/>
                  </a:lnTo>
                  <a:lnTo>
                    <a:pt x="1747" y="2094"/>
                  </a:lnTo>
                  <a:lnTo>
                    <a:pt x="1779" y="2073"/>
                  </a:lnTo>
                  <a:lnTo>
                    <a:pt x="1810" y="2051"/>
                  </a:lnTo>
                  <a:lnTo>
                    <a:pt x="1839" y="2029"/>
                  </a:lnTo>
                  <a:lnTo>
                    <a:pt x="1869" y="2005"/>
                  </a:lnTo>
                  <a:lnTo>
                    <a:pt x="1898" y="1979"/>
                  </a:lnTo>
                  <a:lnTo>
                    <a:pt x="1926" y="1954"/>
                  </a:lnTo>
                  <a:lnTo>
                    <a:pt x="1952" y="1926"/>
                  </a:lnTo>
                  <a:lnTo>
                    <a:pt x="1979" y="1899"/>
                  </a:lnTo>
                  <a:lnTo>
                    <a:pt x="2003" y="1871"/>
                  </a:lnTo>
                  <a:lnTo>
                    <a:pt x="2027" y="1841"/>
                  </a:lnTo>
                  <a:lnTo>
                    <a:pt x="2051" y="1811"/>
                  </a:lnTo>
                  <a:lnTo>
                    <a:pt x="2073" y="1780"/>
                  </a:lnTo>
                  <a:lnTo>
                    <a:pt x="2094" y="1748"/>
                  </a:lnTo>
                  <a:lnTo>
                    <a:pt x="2114" y="1716"/>
                  </a:lnTo>
                  <a:lnTo>
                    <a:pt x="2132" y="1683"/>
                  </a:lnTo>
                  <a:lnTo>
                    <a:pt x="2150" y="1649"/>
                  </a:lnTo>
                  <a:lnTo>
                    <a:pt x="2167" y="1614"/>
                  </a:lnTo>
                  <a:lnTo>
                    <a:pt x="2182" y="1580"/>
                  </a:lnTo>
                  <a:lnTo>
                    <a:pt x="2195" y="1545"/>
                  </a:lnTo>
                  <a:lnTo>
                    <a:pt x="2209" y="1509"/>
                  </a:lnTo>
                  <a:lnTo>
                    <a:pt x="2221" y="1473"/>
                  </a:lnTo>
                  <a:lnTo>
                    <a:pt x="2232" y="1437"/>
                  </a:lnTo>
                  <a:lnTo>
                    <a:pt x="2241" y="1400"/>
                  </a:lnTo>
                  <a:lnTo>
                    <a:pt x="2249" y="1362"/>
                  </a:lnTo>
                  <a:lnTo>
                    <a:pt x="2256" y="1326"/>
                  </a:lnTo>
                  <a:lnTo>
                    <a:pt x="2262" y="1288"/>
                  </a:lnTo>
                  <a:lnTo>
                    <a:pt x="2266" y="1250"/>
                  </a:lnTo>
                  <a:lnTo>
                    <a:pt x="2269" y="1212"/>
                  </a:lnTo>
                  <a:lnTo>
                    <a:pt x="2272" y="1175"/>
                  </a:lnTo>
                  <a:lnTo>
                    <a:pt x="2272" y="1136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111" name="Freeform 1439"/>
            <p:cNvSpPr>
              <a:spLocks/>
            </p:cNvSpPr>
            <p:nvPr/>
          </p:nvSpPr>
          <p:spPr bwMode="auto">
            <a:xfrm>
              <a:off x="304" y="2736"/>
              <a:ext cx="1618" cy="1402"/>
            </a:xfrm>
            <a:custGeom>
              <a:avLst/>
              <a:gdLst>
                <a:gd name="T0" fmla="*/ 5112 w 5112"/>
                <a:gd name="T1" fmla="*/ 2215 h 4431"/>
                <a:gd name="T2" fmla="*/ 3834 w 5112"/>
                <a:gd name="T3" fmla="*/ 0 h 4431"/>
                <a:gd name="T4" fmla="*/ 1278 w 5112"/>
                <a:gd name="T5" fmla="*/ 0 h 4431"/>
                <a:gd name="T6" fmla="*/ 0 w 5112"/>
                <a:gd name="T7" fmla="*/ 2215 h 4431"/>
                <a:gd name="T8" fmla="*/ 1278 w 5112"/>
                <a:gd name="T9" fmla="*/ 4431 h 4431"/>
                <a:gd name="T10" fmla="*/ 3834 w 5112"/>
                <a:gd name="T11" fmla="*/ 4431 h 4431"/>
                <a:gd name="T12" fmla="*/ 5112 w 5112"/>
                <a:gd name="T13" fmla="*/ 2215 h 4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12" h="4431">
                  <a:moveTo>
                    <a:pt x="5112" y="2215"/>
                  </a:moveTo>
                  <a:lnTo>
                    <a:pt x="3834" y="0"/>
                  </a:lnTo>
                  <a:lnTo>
                    <a:pt x="1278" y="0"/>
                  </a:lnTo>
                  <a:lnTo>
                    <a:pt x="0" y="2215"/>
                  </a:lnTo>
                  <a:lnTo>
                    <a:pt x="1278" y="4431"/>
                  </a:lnTo>
                  <a:lnTo>
                    <a:pt x="3834" y="4431"/>
                  </a:lnTo>
                  <a:lnTo>
                    <a:pt x="5112" y="221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112" name="Line 1440"/>
            <p:cNvSpPr>
              <a:spLocks noChangeShapeType="1"/>
            </p:cNvSpPr>
            <p:nvPr/>
          </p:nvSpPr>
          <p:spPr bwMode="auto">
            <a:xfrm>
              <a:off x="304" y="2470"/>
              <a:ext cx="161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113" name="Line 1441"/>
            <p:cNvSpPr>
              <a:spLocks noChangeShapeType="1"/>
            </p:cNvSpPr>
            <p:nvPr/>
          </p:nvSpPr>
          <p:spPr bwMode="auto">
            <a:xfrm flipV="1">
              <a:off x="1922" y="1930"/>
              <a:ext cx="0" cy="54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114" name="Line 1442"/>
            <p:cNvSpPr>
              <a:spLocks noChangeShapeType="1"/>
            </p:cNvSpPr>
            <p:nvPr/>
          </p:nvSpPr>
          <p:spPr bwMode="auto">
            <a:xfrm flipH="1">
              <a:off x="304" y="1930"/>
              <a:ext cx="161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115" name="Line 1443"/>
            <p:cNvSpPr>
              <a:spLocks noChangeShapeType="1"/>
            </p:cNvSpPr>
            <p:nvPr/>
          </p:nvSpPr>
          <p:spPr bwMode="auto">
            <a:xfrm>
              <a:off x="304" y="1930"/>
              <a:ext cx="0" cy="54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116" name="Line 1444"/>
            <p:cNvSpPr>
              <a:spLocks noChangeShapeType="1"/>
            </p:cNvSpPr>
            <p:nvPr/>
          </p:nvSpPr>
          <p:spPr bwMode="auto">
            <a:xfrm flipV="1">
              <a:off x="710" y="1930"/>
              <a:ext cx="0" cy="54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117" name="Line 1445"/>
            <p:cNvSpPr>
              <a:spLocks noChangeShapeType="1"/>
            </p:cNvSpPr>
            <p:nvPr/>
          </p:nvSpPr>
          <p:spPr bwMode="auto">
            <a:xfrm flipV="1">
              <a:off x="1519" y="1930"/>
              <a:ext cx="0" cy="54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119" name="Line 1447"/>
            <p:cNvSpPr>
              <a:spLocks noChangeShapeType="1"/>
            </p:cNvSpPr>
            <p:nvPr/>
          </p:nvSpPr>
          <p:spPr bwMode="auto">
            <a:xfrm flipH="1">
              <a:off x="663" y="1121"/>
              <a:ext cx="90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120" name="Line 1448"/>
            <p:cNvSpPr>
              <a:spLocks noChangeShapeType="1"/>
            </p:cNvSpPr>
            <p:nvPr/>
          </p:nvSpPr>
          <p:spPr bwMode="auto">
            <a:xfrm>
              <a:off x="663" y="1121"/>
              <a:ext cx="0" cy="80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121" name="Line 1449"/>
            <p:cNvSpPr>
              <a:spLocks noChangeShapeType="1"/>
            </p:cNvSpPr>
            <p:nvPr/>
          </p:nvSpPr>
          <p:spPr bwMode="auto">
            <a:xfrm flipV="1">
              <a:off x="663" y="1030"/>
              <a:ext cx="91" cy="9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122" name="Line 1450"/>
            <p:cNvSpPr>
              <a:spLocks noChangeShapeType="1"/>
            </p:cNvSpPr>
            <p:nvPr/>
          </p:nvSpPr>
          <p:spPr bwMode="auto">
            <a:xfrm flipH="1" flipV="1">
              <a:off x="1472" y="1030"/>
              <a:ext cx="91" cy="9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123" name="Line 1451"/>
            <p:cNvSpPr>
              <a:spLocks noChangeShapeType="1"/>
            </p:cNvSpPr>
            <p:nvPr/>
          </p:nvSpPr>
          <p:spPr bwMode="auto">
            <a:xfrm flipH="1">
              <a:off x="754" y="1030"/>
              <a:ext cx="71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124" name="Line 1452"/>
            <p:cNvSpPr>
              <a:spLocks noChangeShapeType="1"/>
            </p:cNvSpPr>
            <p:nvPr/>
          </p:nvSpPr>
          <p:spPr bwMode="auto">
            <a:xfrm>
              <a:off x="1113" y="2639"/>
              <a:ext cx="0" cy="3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125" name="Line 1453"/>
            <p:cNvSpPr>
              <a:spLocks noChangeShapeType="1"/>
            </p:cNvSpPr>
            <p:nvPr/>
          </p:nvSpPr>
          <p:spPr bwMode="auto">
            <a:xfrm>
              <a:off x="1113" y="3057"/>
              <a:ext cx="0" cy="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126" name="Line 1454"/>
            <p:cNvSpPr>
              <a:spLocks noChangeShapeType="1"/>
            </p:cNvSpPr>
            <p:nvPr/>
          </p:nvSpPr>
          <p:spPr bwMode="auto">
            <a:xfrm>
              <a:off x="1113" y="3219"/>
              <a:ext cx="0" cy="4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127" name="Line 1455"/>
            <p:cNvSpPr>
              <a:spLocks noChangeShapeType="1"/>
            </p:cNvSpPr>
            <p:nvPr/>
          </p:nvSpPr>
          <p:spPr bwMode="auto">
            <a:xfrm>
              <a:off x="1113" y="3757"/>
              <a:ext cx="0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128" name="Line 1456"/>
            <p:cNvSpPr>
              <a:spLocks noChangeShapeType="1"/>
            </p:cNvSpPr>
            <p:nvPr/>
          </p:nvSpPr>
          <p:spPr bwMode="auto">
            <a:xfrm>
              <a:off x="1113" y="3919"/>
              <a:ext cx="0" cy="3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129" name="Line 1457"/>
            <p:cNvSpPr>
              <a:spLocks noChangeShapeType="1"/>
            </p:cNvSpPr>
            <p:nvPr/>
          </p:nvSpPr>
          <p:spPr bwMode="auto">
            <a:xfrm>
              <a:off x="3768" y="906"/>
              <a:ext cx="0" cy="3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130" name="Line 1458"/>
            <p:cNvSpPr>
              <a:spLocks noChangeShapeType="1"/>
            </p:cNvSpPr>
            <p:nvPr/>
          </p:nvSpPr>
          <p:spPr bwMode="auto">
            <a:xfrm>
              <a:off x="3768" y="1356"/>
              <a:ext cx="0" cy="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131" name="Line 1459"/>
            <p:cNvSpPr>
              <a:spLocks noChangeShapeType="1"/>
            </p:cNvSpPr>
            <p:nvPr/>
          </p:nvSpPr>
          <p:spPr bwMode="auto">
            <a:xfrm>
              <a:off x="3768" y="1518"/>
              <a:ext cx="0" cy="4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132" name="Line 1460"/>
            <p:cNvSpPr>
              <a:spLocks noChangeShapeType="1"/>
            </p:cNvSpPr>
            <p:nvPr/>
          </p:nvSpPr>
          <p:spPr bwMode="auto">
            <a:xfrm>
              <a:off x="3768" y="2056"/>
              <a:ext cx="0" cy="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133" name="Line 1461"/>
            <p:cNvSpPr>
              <a:spLocks noChangeShapeType="1"/>
            </p:cNvSpPr>
            <p:nvPr/>
          </p:nvSpPr>
          <p:spPr bwMode="auto">
            <a:xfrm>
              <a:off x="3768" y="2218"/>
              <a:ext cx="0" cy="3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134" name="Line 1462"/>
            <p:cNvSpPr>
              <a:spLocks noChangeShapeType="1"/>
            </p:cNvSpPr>
            <p:nvPr/>
          </p:nvSpPr>
          <p:spPr bwMode="auto">
            <a:xfrm>
              <a:off x="3068" y="2470"/>
              <a:ext cx="140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136" name="Line 1464"/>
            <p:cNvSpPr>
              <a:spLocks noChangeShapeType="1"/>
            </p:cNvSpPr>
            <p:nvPr/>
          </p:nvSpPr>
          <p:spPr bwMode="auto">
            <a:xfrm flipV="1">
              <a:off x="4218" y="1121"/>
              <a:ext cx="0" cy="80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137" name="Line 1465"/>
            <p:cNvSpPr>
              <a:spLocks noChangeShapeType="1"/>
            </p:cNvSpPr>
            <p:nvPr/>
          </p:nvSpPr>
          <p:spPr bwMode="auto">
            <a:xfrm flipH="1">
              <a:off x="3318" y="1121"/>
              <a:ext cx="90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138" name="Line 1466"/>
            <p:cNvSpPr>
              <a:spLocks noChangeShapeType="1"/>
            </p:cNvSpPr>
            <p:nvPr/>
          </p:nvSpPr>
          <p:spPr bwMode="auto">
            <a:xfrm>
              <a:off x="3318" y="1121"/>
              <a:ext cx="0" cy="80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139" name="Line 1467"/>
            <p:cNvSpPr>
              <a:spLocks noChangeShapeType="1"/>
            </p:cNvSpPr>
            <p:nvPr/>
          </p:nvSpPr>
          <p:spPr bwMode="auto">
            <a:xfrm flipV="1">
              <a:off x="3318" y="1030"/>
              <a:ext cx="91" cy="9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140" name="Line 1468"/>
            <p:cNvSpPr>
              <a:spLocks noChangeShapeType="1"/>
            </p:cNvSpPr>
            <p:nvPr/>
          </p:nvSpPr>
          <p:spPr bwMode="auto">
            <a:xfrm flipH="1" flipV="1">
              <a:off x="4127" y="1030"/>
              <a:ext cx="91" cy="9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141" name="Line 1469"/>
            <p:cNvSpPr>
              <a:spLocks noChangeShapeType="1"/>
            </p:cNvSpPr>
            <p:nvPr/>
          </p:nvSpPr>
          <p:spPr bwMode="auto">
            <a:xfrm flipH="1">
              <a:off x="3409" y="1030"/>
              <a:ext cx="71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142" name="Line 1470"/>
            <p:cNvSpPr>
              <a:spLocks noChangeShapeType="1"/>
            </p:cNvSpPr>
            <p:nvPr/>
          </p:nvSpPr>
          <p:spPr bwMode="auto">
            <a:xfrm flipV="1">
              <a:off x="3068" y="1930"/>
              <a:ext cx="0" cy="54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143" name="Line 1471"/>
            <p:cNvSpPr>
              <a:spLocks noChangeShapeType="1"/>
            </p:cNvSpPr>
            <p:nvPr/>
          </p:nvSpPr>
          <p:spPr bwMode="auto">
            <a:xfrm flipV="1">
              <a:off x="4468" y="1930"/>
              <a:ext cx="0" cy="54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144" name="Line 1472"/>
            <p:cNvSpPr>
              <a:spLocks noChangeShapeType="1"/>
            </p:cNvSpPr>
            <p:nvPr/>
          </p:nvSpPr>
          <p:spPr bwMode="auto">
            <a:xfrm>
              <a:off x="3768" y="1930"/>
              <a:ext cx="0" cy="54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86357" name="Text Box 1685"/>
          <p:cNvSpPr txBox="1">
            <a:spLocks noChangeArrowheads="1"/>
          </p:cNvSpPr>
          <p:nvPr/>
        </p:nvSpPr>
        <p:spPr bwMode="auto">
          <a:xfrm>
            <a:off x="0" y="0"/>
            <a:ext cx="88201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 eaLnBrk="1" hangingPunct="1">
              <a:spcBef>
                <a:spcPct val="50000"/>
              </a:spcBef>
            </a:pPr>
            <a:r>
              <a:rPr lang="en-US" altLang="zh-CN" sz="3600" b="1">
                <a:effectLst/>
                <a:latin typeface="黑体" pitchFamily="2" charset="-122"/>
                <a:ea typeface="黑体" pitchFamily="2" charset="-122"/>
              </a:rPr>
              <a:t>3.</a:t>
            </a:r>
            <a:r>
              <a:rPr lang="zh-CN" altLang="en-US" sz="3600" b="1">
                <a:effectLst/>
                <a:latin typeface="黑体" pitchFamily="2" charset="-122"/>
                <a:ea typeface="黑体" pitchFamily="2" charset="-122"/>
              </a:rPr>
              <a:t>要弄清视图中“图线”的含义</a:t>
            </a:r>
          </a:p>
        </p:txBody>
      </p:sp>
      <p:grpSp>
        <p:nvGrpSpPr>
          <p:cNvPr id="286358" name="Group 1686"/>
          <p:cNvGrpSpPr>
            <a:grpSpLocks/>
          </p:cNvGrpSpPr>
          <p:nvPr/>
        </p:nvGrpSpPr>
        <p:grpSpPr bwMode="auto">
          <a:xfrm>
            <a:off x="2386013" y="795338"/>
            <a:ext cx="2947987" cy="1230312"/>
            <a:chOff x="1503" y="501"/>
            <a:chExt cx="1857" cy="775"/>
          </a:xfrm>
        </p:grpSpPr>
        <p:sp>
          <p:nvSpPr>
            <p:cNvPr id="286359" name="Line 1687"/>
            <p:cNvSpPr>
              <a:spLocks noChangeShapeType="1"/>
            </p:cNvSpPr>
            <p:nvPr/>
          </p:nvSpPr>
          <p:spPr bwMode="auto">
            <a:xfrm flipV="1">
              <a:off x="1503" y="700"/>
              <a:ext cx="769" cy="361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360" name="Line 1688"/>
            <p:cNvSpPr>
              <a:spLocks noChangeShapeType="1"/>
            </p:cNvSpPr>
            <p:nvPr/>
          </p:nvSpPr>
          <p:spPr bwMode="auto">
            <a:xfrm flipH="1">
              <a:off x="1563" y="700"/>
              <a:ext cx="709" cy="576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361" name="Line 1689"/>
            <p:cNvSpPr>
              <a:spLocks noChangeShapeType="1"/>
            </p:cNvSpPr>
            <p:nvPr/>
          </p:nvSpPr>
          <p:spPr bwMode="auto">
            <a:xfrm flipH="1" flipV="1">
              <a:off x="2272" y="700"/>
              <a:ext cx="1088" cy="379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362" name="Line 1690"/>
            <p:cNvSpPr>
              <a:spLocks noChangeShapeType="1"/>
            </p:cNvSpPr>
            <p:nvPr/>
          </p:nvSpPr>
          <p:spPr bwMode="auto">
            <a:xfrm>
              <a:off x="2272" y="700"/>
              <a:ext cx="1046" cy="561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363" name="Line 1691"/>
            <p:cNvSpPr>
              <a:spLocks noChangeShapeType="1"/>
            </p:cNvSpPr>
            <p:nvPr/>
          </p:nvSpPr>
          <p:spPr bwMode="auto">
            <a:xfrm>
              <a:off x="1902" y="559"/>
              <a:ext cx="0" cy="126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364" name="Line 1692"/>
            <p:cNvSpPr>
              <a:spLocks noChangeShapeType="1"/>
            </p:cNvSpPr>
            <p:nvPr/>
          </p:nvSpPr>
          <p:spPr bwMode="auto">
            <a:xfrm flipV="1">
              <a:off x="1902" y="567"/>
              <a:ext cx="80" cy="9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365" name="Line 1693"/>
            <p:cNvSpPr>
              <a:spLocks noChangeShapeType="1"/>
            </p:cNvSpPr>
            <p:nvPr/>
          </p:nvSpPr>
          <p:spPr bwMode="auto">
            <a:xfrm flipH="1">
              <a:off x="1973" y="556"/>
              <a:ext cx="11" cy="129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366" name="Line 1694"/>
            <p:cNvSpPr>
              <a:spLocks noChangeShapeType="1"/>
            </p:cNvSpPr>
            <p:nvPr/>
          </p:nvSpPr>
          <p:spPr bwMode="auto">
            <a:xfrm flipV="1">
              <a:off x="1902" y="665"/>
              <a:ext cx="73" cy="9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367" name="Line 1695"/>
            <p:cNvSpPr>
              <a:spLocks noChangeShapeType="1"/>
            </p:cNvSpPr>
            <p:nvPr/>
          </p:nvSpPr>
          <p:spPr bwMode="auto">
            <a:xfrm flipV="1">
              <a:off x="1911" y="614"/>
              <a:ext cx="60" cy="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368" name="Line 1696"/>
            <p:cNvSpPr>
              <a:spLocks noChangeShapeType="1"/>
            </p:cNvSpPr>
            <p:nvPr/>
          </p:nvSpPr>
          <p:spPr bwMode="auto">
            <a:xfrm>
              <a:off x="1926" y="510"/>
              <a:ext cx="5" cy="15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369" name="Line 1697"/>
            <p:cNvSpPr>
              <a:spLocks noChangeShapeType="1"/>
            </p:cNvSpPr>
            <p:nvPr/>
          </p:nvSpPr>
          <p:spPr bwMode="auto">
            <a:xfrm flipH="1">
              <a:off x="1951" y="501"/>
              <a:ext cx="2" cy="164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370" name="Line 1698"/>
            <p:cNvSpPr>
              <a:spLocks noChangeShapeType="1"/>
            </p:cNvSpPr>
            <p:nvPr/>
          </p:nvSpPr>
          <p:spPr bwMode="auto">
            <a:xfrm flipV="1">
              <a:off x="2066" y="521"/>
              <a:ext cx="7" cy="44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371" name="Line 1699"/>
            <p:cNvSpPr>
              <a:spLocks noChangeShapeType="1"/>
            </p:cNvSpPr>
            <p:nvPr/>
          </p:nvSpPr>
          <p:spPr bwMode="auto">
            <a:xfrm flipH="1">
              <a:off x="2035" y="561"/>
              <a:ext cx="75" cy="9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372" name="Line 1700"/>
            <p:cNvSpPr>
              <a:spLocks noChangeShapeType="1"/>
            </p:cNvSpPr>
            <p:nvPr/>
          </p:nvSpPr>
          <p:spPr bwMode="auto">
            <a:xfrm flipH="1">
              <a:off x="2059" y="590"/>
              <a:ext cx="20" cy="4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373" name="Line 1701"/>
            <p:cNvSpPr>
              <a:spLocks noChangeShapeType="1"/>
            </p:cNvSpPr>
            <p:nvPr/>
          </p:nvSpPr>
          <p:spPr bwMode="auto">
            <a:xfrm flipV="1">
              <a:off x="2059" y="616"/>
              <a:ext cx="20" cy="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374" name="Line 1702"/>
            <p:cNvSpPr>
              <a:spLocks noChangeShapeType="1"/>
            </p:cNvSpPr>
            <p:nvPr/>
          </p:nvSpPr>
          <p:spPr bwMode="auto">
            <a:xfrm flipH="1">
              <a:off x="2086" y="565"/>
              <a:ext cx="0" cy="89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375" name="Line 1703"/>
            <p:cNvSpPr>
              <a:spLocks noChangeShapeType="1"/>
            </p:cNvSpPr>
            <p:nvPr/>
          </p:nvSpPr>
          <p:spPr bwMode="auto">
            <a:xfrm>
              <a:off x="2059" y="567"/>
              <a:ext cx="0" cy="89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376" name="Line 1704"/>
            <p:cNvSpPr>
              <a:spLocks noChangeShapeType="1"/>
            </p:cNvSpPr>
            <p:nvPr/>
          </p:nvSpPr>
          <p:spPr bwMode="auto">
            <a:xfrm flipV="1">
              <a:off x="2106" y="552"/>
              <a:ext cx="6" cy="12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377" name="Line 1705"/>
            <p:cNvSpPr>
              <a:spLocks noChangeShapeType="1"/>
            </p:cNvSpPr>
            <p:nvPr/>
          </p:nvSpPr>
          <p:spPr bwMode="auto">
            <a:xfrm flipV="1">
              <a:off x="2037" y="652"/>
              <a:ext cx="69" cy="8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378" name="Line 1706"/>
            <p:cNvSpPr>
              <a:spLocks noChangeShapeType="1"/>
            </p:cNvSpPr>
            <p:nvPr/>
          </p:nvSpPr>
          <p:spPr bwMode="auto">
            <a:xfrm>
              <a:off x="2035" y="554"/>
              <a:ext cx="2" cy="12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379" name="Line 1707"/>
            <p:cNvSpPr>
              <a:spLocks noChangeShapeType="1"/>
            </p:cNvSpPr>
            <p:nvPr/>
          </p:nvSpPr>
          <p:spPr bwMode="auto">
            <a:xfrm flipH="1">
              <a:off x="2022" y="519"/>
              <a:ext cx="104" cy="9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380" name="Line 1708"/>
            <p:cNvSpPr>
              <a:spLocks noChangeShapeType="1"/>
            </p:cNvSpPr>
            <p:nvPr/>
          </p:nvSpPr>
          <p:spPr bwMode="auto">
            <a:xfrm flipV="1">
              <a:off x="2150" y="534"/>
              <a:ext cx="49" cy="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381" name="Line 1709"/>
            <p:cNvSpPr>
              <a:spLocks noChangeShapeType="1"/>
            </p:cNvSpPr>
            <p:nvPr/>
          </p:nvSpPr>
          <p:spPr bwMode="auto">
            <a:xfrm flipV="1">
              <a:off x="2148" y="585"/>
              <a:ext cx="49" cy="9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382" name="Line 1710"/>
            <p:cNvSpPr>
              <a:spLocks noChangeShapeType="1"/>
            </p:cNvSpPr>
            <p:nvPr/>
          </p:nvSpPr>
          <p:spPr bwMode="auto">
            <a:xfrm flipV="1">
              <a:off x="2150" y="616"/>
              <a:ext cx="49" cy="2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383" name="Line 1711"/>
            <p:cNvSpPr>
              <a:spLocks noChangeShapeType="1"/>
            </p:cNvSpPr>
            <p:nvPr/>
          </p:nvSpPr>
          <p:spPr bwMode="auto">
            <a:xfrm flipH="1">
              <a:off x="2152" y="508"/>
              <a:ext cx="27" cy="86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384" name="Line 1712"/>
            <p:cNvSpPr>
              <a:spLocks noChangeShapeType="1"/>
            </p:cNvSpPr>
            <p:nvPr/>
          </p:nvSpPr>
          <p:spPr bwMode="auto">
            <a:xfrm>
              <a:off x="2179" y="554"/>
              <a:ext cx="0" cy="13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385" name="Freeform 1713"/>
            <p:cNvSpPr>
              <a:spLocks/>
            </p:cNvSpPr>
            <p:nvPr/>
          </p:nvSpPr>
          <p:spPr bwMode="auto">
            <a:xfrm>
              <a:off x="2219" y="530"/>
              <a:ext cx="40" cy="57"/>
            </a:xfrm>
            <a:custGeom>
              <a:avLst/>
              <a:gdLst>
                <a:gd name="T0" fmla="*/ 0 w 120"/>
                <a:gd name="T1" fmla="*/ 0 h 181"/>
                <a:gd name="T2" fmla="*/ 75 w 120"/>
                <a:gd name="T3" fmla="*/ 181 h 181"/>
                <a:gd name="T4" fmla="*/ 120 w 120"/>
                <a:gd name="T5" fmla="*/ 181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0" h="181">
                  <a:moveTo>
                    <a:pt x="0" y="0"/>
                  </a:moveTo>
                  <a:lnTo>
                    <a:pt x="75" y="181"/>
                  </a:lnTo>
                  <a:lnTo>
                    <a:pt x="120" y="181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386" name="Freeform 1714"/>
            <p:cNvSpPr>
              <a:spLocks/>
            </p:cNvSpPr>
            <p:nvPr/>
          </p:nvSpPr>
          <p:spPr bwMode="auto">
            <a:xfrm>
              <a:off x="2214" y="643"/>
              <a:ext cx="36" cy="31"/>
            </a:xfrm>
            <a:custGeom>
              <a:avLst/>
              <a:gdLst>
                <a:gd name="T0" fmla="*/ 0 w 112"/>
                <a:gd name="T1" fmla="*/ 68 h 100"/>
                <a:gd name="T2" fmla="*/ 30 w 112"/>
                <a:gd name="T3" fmla="*/ 100 h 100"/>
                <a:gd name="T4" fmla="*/ 112 w 112"/>
                <a:gd name="T5" fmla="*/ 100 h 100"/>
                <a:gd name="T6" fmla="*/ 106 w 112"/>
                <a:gd name="T7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2" h="100">
                  <a:moveTo>
                    <a:pt x="0" y="68"/>
                  </a:moveTo>
                  <a:lnTo>
                    <a:pt x="30" y="100"/>
                  </a:lnTo>
                  <a:lnTo>
                    <a:pt x="112" y="100"/>
                  </a:lnTo>
                  <a:lnTo>
                    <a:pt x="106" y="0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387" name="Line 1715"/>
            <p:cNvSpPr>
              <a:spLocks noChangeShapeType="1"/>
            </p:cNvSpPr>
            <p:nvPr/>
          </p:nvSpPr>
          <p:spPr bwMode="auto">
            <a:xfrm flipV="1">
              <a:off x="2214" y="590"/>
              <a:ext cx="25" cy="26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388" name="Line 1716"/>
            <p:cNvSpPr>
              <a:spLocks noChangeShapeType="1"/>
            </p:cNvSpPr>
            <p:nvPr/>
          </p:nvSpPr>
          <p:spPr bwMode="auto">
            <a:xfrm>
              <a:off x="2214" y="581"/>
              <a:ext cx="0" cy="84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389" name="Freeform 1717"/>
            <p:cNvSpPr>
              <a:spLocks/>
            </p:cNvSpPr>
            <p:nvPr/>
          </p:nvSpPr>
          <p:spPr bwMode="auto">
            <a:xfrm>
              <a:off x="2194" y="512"/>
              <a:ext cx="27" cy="93"/>
            </a:xfrm>
            <a:custGeom>
              <a:avLst/>
              <a:gdLst>
                <a:gd name="T0" fmla="*/ 88 w 88"/>
                <a:gd name="T1" fmla="*/ 0 h 294"/>
                <a:gd name="T2" fmla="*/ 50 w 88"/>
                <a:gd name="T3" fmla="*/ 144 h 294"/>
                <a:gd name="T4" fmla="*/ 0 w 88"/>
                <a:gd name="T5" fmla="*/ 294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8" h="294">
                  <a:moveTo>
                    <a:pt x="88" y="0"/>
                  </a:moveTo>
                  <a:lnTo>
                    <a:pt x="50" y="144"/>
                  </a:lnTo>
                  <a:lnTo>
                    <a:pt x="0" y="294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390" name="Freeform 1718"/>
            <p:cNvSpPr>
              <a:spLocks/>
            </p:cNvSpPr>
            <p:nvPr/>
          </p:nvSpPr>
          <p:spPr bwMode="auto">
            <a:xfrm>
              <a:off x="2372" y="590"/>
              <a:ext cx="13" cy="57"/>
            </a:xfrm>
            <a:custGeom>
              <a:avLst/>
              <a:gdLst>
                <a:gd name="T0" fmla="*/ 5 w 43"/>
                <a:gd name="T1" fmla="*/ 0 h 181"/>
                <a:gd name="T2" fmla="*/ 43 w 43"/>
                <a:gd name="T3" fmla="*/ 81 h 181"/>
                <a:gd name="T4" fmla="*/ 37 w 43"/>
                <a:gd name="T5" fmla="*/ 181 h 181"/>
                <a:gd name="T6" fmla="*/ 0 w 43"/>
                <a:gd name="T7" fmla="*/ 131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3" h="181">
                  <a:moveTo>
                    <a:pt x="5" y="0"/>
                  </a:moveTo>
                  <a:lnTo>
                    <a:pt x="43" y="81"/>
                  </a:lnTo>
                  <a:lnTo>
                    <a:pt x="37" y="181"/>
                  </a:lnTo>
                  <a:lnTo>
                    <a:pt x="0" y="131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391" name="Line 1719"/>
            <p:cNvSpPr>
              <a:spLocks noChangeShapeType="1"/>
            </p:cNvSpPr>
            <p:nvPr/>
          </p:nvSpPr>
          <p:spPr bwMode="auto">
            <a:xfrm flipV="1">
              <a:off x="2310" y="610"/>
              <a:ext cx="33" cy="6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392" name="Line 1720"/>
            <p:cNvSpPr>
              <a:spLocks noChangeShapeType="1"/>
            </p:cNvSpPr>
            <p:nvPr/>
          </p:nvSpPr>
          <p:spPr bwMode="auto">
            <a:xfrm flipH="1">
              <a:off x="2330" y="605"/>
              <a:ext cx="15" cy="22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393" name="Line 1721"/>
            <p:cNvSpPr>
              <a:spLocks noChangeShapeType="1"/>
            </p:cNvSpPr>
            <p:nvPr/>
          </p:nvSpPr>
          <p:spPr bwMode="auto">
            <a:xfrm flipV="1">
              <a:off x="2358" y="550"/>
              <a:ext cx="23" cy="4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394" name="Line 1722"/>
            <p:cNvSpPr>
              <a:spLocks noChangeShapeType="1"/>
            </p:cNvSpPr>
            <p:nvPr/>
          </p:nvSpPr>
          <p:spPr bwMode="auto">
            <a:xfrm flipH="1">
              <a:off x="2372" y="545"/>
              <a:ext cx="11" cy="42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395" name="Line 1723"/>
            <p:cNvSpPr>
              <a:spLocks noChangeShapeType="1"/>
            </p:cNvSpPr>
            <p:nvPr/>
          </p:nvSpPr>
          <p:spPr bwMode="auto">
            <a:xfrm>
              <a:off x="2358" y="548"/>
              <a:ext cx="0" cy="132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396" name="Line 1724"/>
            <p:cNvSpPr>
              <a:spLocks noChangeShapeType="1"/>
            </p:cNvSpPr>
            <p:nvPr/>
          </p:nvSpPr>
          <p:spPr bwMode="auto">
            <a:xfrm flipV="1">
              <a:off x="2303" y="627"/>
              <a:ext cx="47" cy="22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397" name="Freeform 1725"/>
            <p:cNvSpPr>
              <a:spLocks/>
            </p:cNvSpPr>
            <p:nvPr/>
          </p:nvSpPr>
          <p:spPr bwMode="auto">
            <a:xfrm>
              <a:off x="2316" y="634"/>
              <a:ext cx="16" cy="46"/>
            </a:xfrm>
            <a:custGeom>
              <a:avLst/>
              <a:gdLst>
                <a:gd name="T0" fmla="*/ 43 w 43"/>
                <a:gd name="T1" fmla="*/ 0 h 150"/>
                <a:gd name="T2" fmla="*/ 37 w 43"/>
                <a:gd name="T3" fmla="*/ 150 h 150"/>
                <a:gd name="T4" fmla="*/ 0 w 43"/>
                <a:gd name="T5" fmla="*/ 106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3" h="150">
                  <a:moveTo>
                    <a:pt x="43" y="0"/>
                  </a:moveTo>
                  <a:lnTo>
                    <a:pt x="37" y="150"/>
                  </a:lnTo>
                  <a:lnTo>
                    <a:pt x="0" y="106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398" name="Line 1726"/>
            <p:cNvSpPr>
              <a:spLocks noChangeShapeType="1"/>
            </p:cNvSpPr>
            <p:nvPr/>
          </p:nvSpPr>
          <p:spPr bwMode="auto">
            <a:xfrm flipV="1">
              <a:off x="2303" y="554"/>
              <a:ext cx="44" cy="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399" name="Line 1727"/>
            <p:cNvSpPr>
              <a:spLocks noChangeShapeType="1"/>
            </p:cNvSpPr>
            <p:nvPr/>
          </p:nvSpPr>
          <p:spPr bwMode="auto">
            <a:xfrm flipV="1">
              <a:off x="2312" y="572"/>
              <a:ext cx="29" cy="2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00" name="Line 1728"/>
            <p:cNvSpPr>
              <a:spLocks noChangeShapeType="1"/>
            </p:cNvSpPr>
            <p:nvPr/>
          </p:nvSpPr>
          <p:spPr bwMode="auto">
            <a:xfrm flipV="1">
              <a:off x="2338" y="567"/>
              <a:ext cx="5" cy="23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01" name="Line 1729"/>
            <p:cNvSpPr>
              <a:spLocks noChangeShapeType="1"/>
            </p:cNvSpPr>
            <p:nvPr/>
          </p:nvSpPr>
          <p:spPr bwMode="auto">
            <a:xfrm flipV="1">
              <a:off x="2312" y="590"/>
              <a:ext cx="31" cy="4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02" name="Line 1730"/>
            <p:cNvSpPr>
              <a:spLocks noChangeShapeType="1"/>
            </p:cNvSpPr>
            <p:nvPr/>
          </p:nvSpPr>
          <p:spPr bwMode="auto">
            <a:xfrm>
              <a:off x="2312" y="570"/>
              <a:ext cx="0" cy="28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03" name="Line 1731"/>
            <p:cNvSpPr>
              <a:spLocks noChangeShapeType="1"/>
            </p:cNvSpPr>
            <p:nvPr/>
          </p:nvSpPr>
          <p:spPr bwMode="auto">
            <a:xfrm>
              <a:off x="2325" y="539"/>
              <a:ext cx="2" cy="1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04" name="Line 1732"/>
            <p:cNvSpPr>
              <a:spLocks noChangeShapeType="1"/>
            </p:cNvSpPr>
            <p:nvPr/>
          </p:nvSpPr>
          <p:spPr bwMode="auto">
            <a:xfrm flipV="1">
              <a:off x="2296" y="519"/>
              <a:ext cx="85" cy="1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05" name="Freeform 1733"/>
            <p:cNvSpPr>
              <a:spLocks/>
            </p:cNvSpPr>
            <p:nvPr/>
          </p:nvSpPr>
          <p:spPr bwMode="auto">
            <a:xfrm>
              <a:off x="2279" y="521"/>
              <a:ext cx="17" cy="157"/>
            </a:xfrm>
            <a:custGeom>
              <a:avLst/>
              <a:gdLst>
                <a:gd name="T0" fmla="*/ 57 w 57"/>
                <a:gd name="T1" fmla="*/ 0 h 495"/>
                <a:gd name="T2" fmla="*/ 50 w 57"/>
                <a:gd name="T3" fmla="*/ 220 h 495"/>
                <a:gd name="T4" fmla="*/ 38 w 57"/>
                <a:gd name="T5" fmla="*/ 370 h 495"/>
                <a:gd name="T6" fmla="*/ 0 w 57"/>
                <a:gd name="T7" fmla="*/ 495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7" h="495">
                  <a:moveTo>
                    <a:pt x="57" y="0"/>
                  </a:moveTo>
                  <a:lnTo>
                    <a:pt x="50" y="220"/>
                  </a:lnTo>
                  <a:lnTo>
                    <a:pt x="38" y="370"/>
                  </a:lnTo>
                  <a:lnTo>
                    <a:pt x="0" y="495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06" name="Line 1734"/>
            <p:cNvSpPr>
              <a:spLocks noChangeShapeType="1"/>
            </p:cNvSpPr>
            <p:nvPr/>
          </p:nvSpPr>
          <p:spPr bwMode="auto">
            <a:xfrm>
              <a:off x="2332" y="501"/>
              <a:ext cx="6" cy="2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07" name="Line 1735"/>
            <p:cNvSpPr>
              <a:spLocks noChangeShapeType="1"/>
            </p:cNvSpPr>
            <p:nvPr/>
          </p:nvSpPr>
          <p:spPr bwMode="auto">
            <a:xfrm>
              <a:off x="2330" y="625"/>
              <a:ext cx="2" cy="1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08" name="Line 1736"/>
            <p:cNvSpPr>
              <a:spLocks noChangeShapeType="1"/>
            </p:cNvSpPr>
            <p:nvPr/>
          </p:nvSpPr>
          <p:spPr bwMode="auto">
            <a:xfrm flipV="1">
              <a:off x="2434" y="530"/>
              <a:ext cx="66" cy="6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09" name="Line 1737"/>
            <p:cNvSpPr>
              <a:spLocks noChangeShapeType="1"/>
            </p:cNvSpPr>
            <p:nvPr/>
          </p:nvSpPr>
          <p:spPr bwMode="auto">
            <a:xfrm flipV="1">
              <a:off x="2443" y="552"/>
              <a:ext cx="48" cy="4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10" name="Line 1738"/>
            <p:cNvSpPr>
              <a:spLocks noChangeShapeType="1"/>
            </p:cNvSpPr>
            <p:nvPr/>
          </p:nvSpPr>
          <p:spPr bwMode="auto">
            <a:xfrm flipV="1">
              <a:off x="2418" y="572"/>
              <a:ext cx="98" cy="9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11" name="Line 1739"/>
            <p:cNvSpPr>
              <a:spLocks noChangeShapeType="1"/>
            </p:cNvSpPr>
            <p:nvPr/>
          </p:nvSpPr>
          <p:spPr bwMode="auto">
            <a:xfrm flipH="1">
              <a:off x="2443" y="576"/>
              <a:ext cx="22" cy="3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12" name="Line 1740"/>
            <p:cNvSpPr>
              <a:spLocks noChangeShapeType="1"/>
            </p:cNvSpPr>
            <p:nvPr/>
          </p:nvSpPr>
          <p:spPr bwMode="auto">
            <a:xfrm flipH="1">
              <a:off x="2432" y="592"/>
              <a:ext cx="53" cy="4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13" name="Line 1741"/>
            <p:cNvSpPr>
              <a:spLocks noChangeShapeType="1"/>
            </p:cNvSpPr>
            <p:nvPr/>
          </p:nvSpPr>
          <p:spPr bwMode="auto">
            <a:xfrm flipV="1">
              <a:off x="2429" y="618"/>
              <a:ext cx="60" cy="14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14" name="Line 1742"/>
            <p:cNvSpPr>
              <a:spLocks noChangeShapeType="1"/>
            </p:cNvSpPr>
            <p:nvPr/>
          </p:nvSpPr>
          <p:spPr bwMode="auto">
            <a:xfrm>
              <a:off x="2483" y="607"/>
              <a:ext cx="17" cy="22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15" name="Freeform 1743"/>
            <p:cNvSpPr>
              <a:spLocks/>
            </p:cNvSpPr>
            <p:nvPr/>
          </p:nvSpPr>
          <p:spPr bwMode="auto">
            <a:xfrm>
              <a:off x="2451" y="625"/>
              <a:ext cx="16" cy="60"/>
            </a:xfrm>
            <a:custGeom>
              <a:avLst/>
              <a:gdLst>
                <a:gd name="T0" fmla="*/ 50 w 50"/>
                <a:gd name="T1" fmla="*/ 0 h 188"/>
                <a:gd name="T2" fmla="*/ 50 w 50"/>
                <a:gd name="T3" fmla="*/ 188 h 188"/>
                <a:gd name="T4" fmla="*/ 0 w 50"/>
                <a:gd name="T5" fmla="*/ 132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" h="188">
                  <a:moveTo>
                    <a:pt x="50" y="0"/>
                  </a:moveTo>
                  <a:lnTo>
                    <a:pt x="50" y="188"/>
                  </a:lnTo>
                  <a:lnTo>
                    <a:pt x="0" y="132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16" name="Line 1744"/>
            <p:cNvSpPr>
              <a:spLocks noChangeShapeType="1"/>
            </p:cNvSpPr>
            <p:nvPr/>
          </p:nvSpPr>
          <p:spPr bwMode="auto">
            <a:xfrm flipH="1">
              <a:off x="2420" y="643"/>
              <a:ext cx="27" cy="3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17" name="Line 1745"/>
            <p:cNvSpPr>
              <a:spLocks noChangeShapeType="1"/>
            </p:cNvSpPr>
            <p:nvPr/>
          </p:nvSpPr>
          <p:spPr bwMode="auto">
            <a:xfrm>
              <a:off x="2483" y="643"/>
              <a:ext cx="22" cy="24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18" name="Line 1746"/>
            <p:cNvSpPr>
              <a:spLocks noChangeShapeType="1"/>
            </p:cNvSpPr>
            <p:nvPr/>
          </p:nvSpPr>
          <p:spPr bwMode="auto">
            <a:xfrm flipV="1">
              <a:off x="2438" y="601"/>
              <a:ext cx="33" cy="6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19" name="Line 1747"/>
            <p:cNvSpPr>
              <a:spLocks noChangeShapeType="1"/>
            </p:cNvSpPr>
            <p:nvPr/>
          </p:nvSpPr>
          <p:spPr bwMode="auto">
            <a:xfrm flipH="1">
              <a:off x="2467" y="505"/>
              <a:ext cx="2" cy="69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20" name="Line 1748"/>
            <p:cNvSpPr>
              <a:spLocks noChangeShapeType="1"/>
            </p:cNvSpPr>
            <p:nvPr/>
          </p:nvSpPr>
          <p:spPr bwMode="auto">
            <a:xfrm flipH="1">
              <a:off x="2542" y="605"/>
              <a:ext cx="38" cy="13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21" name="Line 1749"/>
            <p:cNvSpPr>
              <a:spLocks noChangeShapeType="1"/>
            </p:cNvSpPr>
            <p:nvPr/>
          </p:nvSpPr>
          <p:spPr bwMode="auto">
            <a:xfrm flipH="1">
              <a:off x="2547" y="550"/>
              <a:ext cx="31" cy="66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22" name="Line 1750"/>
            <p:cNvSpPr>
              <a:spLocks noChangeShapeType="1"/>
            </p:cNvSpPr>
            <p:nvPr/>
          </p:nvSpPr>
          <p:spPr bwMode="auto">
            <a:xfrm flipV="1">
              <a:off x="2538" y="565"/>
              <a:ext cx="31" cy="1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23" name="Line 1751"/>
            <p:cNvSpPr>
              <a:spLocks noChangeShapeType="1"/>
            </p:cNvSpPr>
            <p:nvPr/>
          </p:nvSpPr>
          <p:spPr bwMode="auto">
            <a:xfrm flipV="1">
              <a:off x="2542" y="634"/>
              <a:ext cx="40" cy="2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24" name="Line 1752"/>
            <p:cNvSpPr>
              <a:spLocks noChangeShapeType="1"/>
            </p:cNvSpPr>
            <p:nvPr/>
          </p:nvSpPr>
          <p:spPr bwMode="auto">
            <a:xfrm flipH="1">
              <a:off x="2542" y="517"/>
              <a:ext cx="25" cy="5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25" name="Line 1753"/>
            <p:cNvSpPr>
              <a:spLocks noChangeShapeType="1"/>
            </p:cNvSpPr>
            <p:nvPr/>
          </p:nvSpPr>
          <p:spPr bwMode="auto">
            <a:xfrm flipV="1">
              <a:off x="2589" y="548"/>
              <a:ext cx="44" cy="19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26" name="Line 1754"/>
            <p:cNvSpPr>
              <a:spLocks noChangeShapeType="1"/>
            </p:cNvSpPr>
            <p:nvPr/>
          </p:nvSpPr>
          <p:spPr bwMode="auto">
            <a:xfrm flipV="1">
              <a:off x="2587" y="581"/>
              <a:ext cx="48" cy="1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27" name="Freeform 1755"/>
            <p:cNvSpPr>
              <a:spLocks/>
            </p:cNvSpPr>
            <p:nvPr/>
          </p:nvSpPr>
          <p:spPr bwMode="auto">
            <a:xfrm>
              <a:off x="2620" y="638"/>
              <a:ext cx="29" cy="40"/>
            </a:xfrm>
            <a:custGeom>
              <a:avLst/>
              <a:gdLst>
                <a:gd name="T0" fmla="*/ 0 w 87"/>
                <a:gd name="T1" fmla="*/ 6 h 125"/>
                <a:gd name="T2" fmla="*/ 87 w 87"/>
                <a:gd name="T3" fmla="*/ 125 h 125"/>
                <a:gd name="T4" fmla="*/ 87 w 87"/>
                <a:gd name="T5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7" h="125">
                  <a:moveTo>
                    <a:pt x="0" y="6"/>
                  </a:moveTo>
                  <a:lnTo>
                    <a:pt x="87" y="125"/>
                  </a:lnTo>
                  <a:lnTo>
                    <a:pt x="87" y="0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28" name="Line 1756"/>
            <p:cNvSpPr>
              <a:spLocks noChangeShapeType="1"/>
            </p:cNvSpPr>
            <p:nvPr/>
          </p:nvSpPr>
          <p:spPr bwMode="auto">
            <a:xfrm>
              <a:off x="2618" y="519"/>
              <a:ext cx="15" cy="13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29" name="Freeform 1757"/>
            <p:cNvSpPr>
              <a:spLocks/>
            </p:cNvSpPr>
            <p:nvPr/>
          </p:nvSpPr>
          <p:spPr bwMode="auto">
            <a:xfrm>
              <a:off x="2600" y="508"/>
              <a:ext cx="20" cy="133"/>
            </a:xfrm>
            <a:custGeom>
              <a:avLst/>
              <a:gdLst>
                <a:gd name="T0" fmla="*/ 0 w 63"/>
                <a:gd name="T1" fmla="*/ 0 h 420"/>
                <a:gd name="T2" fmla="*/ 19 w 63"/>
                <a:gd name="T3" fmla="*/ 288 h 420"/>
                <a:gd name="T4" fmla="*/ 63 w 63"/>
                <a:gd name="T5" fmla="*/ 420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3" h="420">
                  <a:moveTo>
                    <a:pt x="0" y="0"/>
                  </a:moveTo>
                  <a:lnTo>
                    <a:pt x="19" y="288"/>
                  </a:lnTo>
                  <a:lnTo>
                    <a:pt x="63" y="420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30" name="Freeform 1758"/>
            <p:cNvSpPr>
              <a:spLocks/>
            </p:cNvSpPr>
            <p:nvPr/>
          </p:nvSpPr>
          <p:spPr bwMode="auto">
            <a:xfrm>
              <a:off x="2578" y="598"/>
              <a:ext cx="55" cy="71"/>
            </a:xfrm>
            <a:custGeom>
              <a:avLst/>
              <a:gdLst>
                <a:gd name="T0" fmla="*/ 175 w 175"/>
                <a:gd name="T1" fmla="*/ 0 h 220"/>
                <a:gd name="T2" fmla="*/ 119 w 175"/>
                <a:gd name="T3" fmla="*/ 94 h 220"/>
                <a:gd name="T4" fmla="*/ 0 w 175"/>
                <a:gd name="T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5" h="220">
                  <a:moveTo>
                    <a:pt x="175" y="0"/>
                  </a:moveTo>
                  <a:lnTo>
                    <a:pt x="119" y="94"/>
                  </a:lnTo>
                  <a:lnTo>
                    <a:pt x="0" y="220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86431" name="Group 1759"/>
          <p:cNvGrpSpPr>
            <a:grpSpLocks/>
          </p:cNvGrpSpPr>
          <p:nvPr/>
        </p:nvGrpSpPr>
        <p:grpSpPr bwMode="auto">
          <a:xfrm>
            <a:off x="1766888" y="1970088"/>
            <a:ext cx="4214812" cy="1209675"/>
            <a:chOff x="1113" y="1241"/>
            <a:chExt cx="2655" cy="762"/>
          </a:xfrm>
        </p:grpSpPr>
        <p:sp>
          <p:nvSpPr>
            <p:cNvPr id="286432" name="Line 1760"/>
            <p:cNvSpPr>
              <a:spLocks noChangeShapeType="1"/>
            </p:cNvSpPr>
            <p:nvPr/>
          </p:nvSpPr>
          <p:spPr bwMode="auto">
            <a:xfrm>
              <a:off x="1113" y="1241"/>
              <a:ext cx="1283" cy="569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33" name="Line 1761"/>
            <p:cNvSpPr>
              <a:spLocks noChangeShapeType="1"/>
            </p:cNvSpPr>
            <p:nvPr/>
          </p:nvSpPr>
          <p:spPr bwMode="auto">
            <a:xfrm flipV="1">
              <a:off x="2396" y="1270"/>
              <a:ext cx="1372" cy="54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34" name="Line 1762"/>
            <p:cNvSpPr>
              <a:spLocks noChangeShapeType="1"/>
            </p:cNvSpPr>
            <p:nvPr/>
          </p:nvSpPr>
          <p:spPr bwMode="auto">
            <a:xfrm flipH="1">
              <a:off x="2274" y="1952"/>
              <a:ext cx="53" cy="18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35" name="Line 1763"/>
            <p:cNvSpPr>
              <a:spLocks noChangeShapeType="1"/>
            </p:cNvSpPr>
            <p:nvPr/>
          </p:nvSpPr>
          <p:spPr bwMode="auto">
            <a:xfrm flipV="1">
              <a:off x="2343" y="1941"/>
              <a:ext cx="29" cy="2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36" name="Line 1764"/>
            <p:cNvSpPr>
              <a:spLocks noChangeShapeType="1"/>
            </p:cNvSpPr>
            <p:nvPr/>
          </p:nvSpPr>
          <p:spPr bwMode="auto">
            <a:xfrm flipH="1">
              <a:off x="2356" y="1835"/>
              <a:ext cx="5" cy="148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37" name="Line 1765"/>
            <p:cNvSpPr>
              <a:spLocks noChangeShapeType="1"/>
            </p:cNvSpPr>
            <p:nvPr/>
          </p:nvSpPr>
          <p:spPr bwMode="auto">
            <a:xfrm flipV="1">
              <a:off x="2334" y="1981"/>
              <a:ext cx="44" cy="4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38" name="Line 1766"/>
            <p:cNvSpPr>
              <a:spLocks noChangeShapeType="1"/>
            </p:cNvSpPr>
            <p:nvPr/>
          </p:nvSpPr>
          <p:spPr bwMode="auto">
            <a:xfrm flipH="1">
              <a:off x="2378" y="1894"/>
              <a:ext cx="5" cy="10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39" name="Line 1767"/>
            <p:cNvSpPr>
              <a:spLocks noChangeShapeType="1"/>
            </p:cNvSpPr>
            <p:nvPr/>
          </p:nvSpPr>
          <p:spPr bwMode="auto">
            <a:xfrm flipV="1">
              <a:off x="2334" y="1899"/>
              <a:ext cx="47" cy="4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40" name="Line 1768"/>
            <p:cNvSpPr>
              <a:spLocks noChangeShapeType="1"/>
            </p:cNvSpPr>
            <p:nvPr/>
          </p:nvSpPr>
          <p:spPr bwMode="auto">
            <a:xfrm flipV="1">
              <a:off x="2334" y="1892"/>
              <a:ext cx="0" cy="102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41" name="Line 1769"/>
            <p:cNvSpPr>
              <a:spLocks noChangeShapeType="1"/>
            </p:cNvSpPr>
            <p:nvPr/>
          </p:nvSpPr>
          <p:spPr bwMode="auto">
            <a:xfrm>
              <a:off x="2310" y="1890"/>
              <a:ext cx="0" cy="113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42" name="Line 1770"/>
            <p:cNvSpPr>
              <a:spLocks noChangeShapeType="1"/>
            </p:cNvSpPr>
            <p:nvPr/>
          </p:nvSpPr>
          <p:spPr bwMode="auto">
            <a:xfrm flipV="1">
              <a:off x="2285" y="1923"/>
              <a:ext cx="40" cy="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43" name="Line 1771"/>
            <p:cNvSpPr>
              <a:spLocks noChangeShapeType="1"/>
            </p:cNvSpPr>
            <p:nvPr/>
          </p:nvSpPr>
          <p:spPr bwMode="auto">
            <a:xfrm flipH="1">
              <a:off x="2290" y="1830"/>
              <a:ext cx="24" cy="9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44" name="Line 1772"/>
            <p:cNvSpPr>
              <a:spLocks noChangeShapeType="1"/>
            </p:cNvSpPr>
            <p:nvPr/>
          </p:nvSpPr>
          <p:spPr bwMode="auto">
            <a:xfrm flipV="1">
              <a:off x="2279" y="1866"/>
              <a:ext cx="53" cy="4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45" name="Line 1773"/>
            <p:cNvSpPr>
              <a:spLocks noChangeShapeType="1"/>
            </p:cNvSpPr>
            <p:nvPr/>
          </p:nvSpPr>
          <p:spPr bwMode="auto">
            <a:xfrm flipH="1">
              <a:off x="2407" y="1930"/>
              <a:ext cx="38" cy="13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46" name="Line 1774"/>
            <p:cNvSpPr>
              <a:spLocks noChangeShapeType="1"/>
            </p:cNvSpPr>
            <p:nvPr/>
          </p:nvSpPr>
          <p:spPr bwMode="auto">
            <a:xfrm flipH="1">
              <a:off x="2412" y="1874"/>
              <a:ext cx="28" cy="69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47" name="Line 1775"/>
            <p:cNvSpPr>
              <a:spLocks noChangeShapeType="1"/>
            </p:cNvSpPr>
            <p:nvPr/>
          </p:nvSpPr>
          <p:spPr bwMode="auto">
            <a:xfrm flipV="1">
              <a:off x="2403" y="1890"/>
              <a:ext cx="29" cy="13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48" name="Line 1776"/>
            <p:cNvSpPr>
              <a:spLocks noChangeShapeType="1"/>
            </p:cNvSpPr>
            <p:nvPr/>
          </p:nvSpPr>
          <p:spPr bwMode="auto">
            <a:xfrm flipV="1">
              <a:off x="2407" y="1959"/>
              <a:ext cx="40" cy="22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49" name="Line 1777"/>
            <p:cNvSpPr>
              <a:spLocks noChangeShapeType="1"/>
            </p:cNvSpPr>
            <p:nvPr/>
          </p:nvSpPr>
          <p:spPr bwMode="auto">
            <a:xfrm flipH="1">
              <a:off x="2407" y="1841"/>
              <a:ext cx="22" cy="6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50" name="Line 1778"/>
            <p:cNvSpPr>
              <a:spLocks noChangeShapeType="1"/>
            </p:cNvSpPr>
            <p:nvPr/>
          </p:nvSpPr>
          <p:spPr bwMode="auto">
            <a:xfrm flipV="1">
              <a:off x="2451" y="1872"/>
              <a:ext cx="45" cy="2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51" name="Line 1779"/>
            <p:cNvSpPr>
              <a:spLocks noChangeShapeType="1"/>
            </p:cNvSpPr>
            <p:nvPr/>
          </p:nvSpPr>
          <p:spPr bwMode="auto">
            <a:xfrm flipV="1">
              <a:off x="2449" y="1905"/>
              <a:ext cx="51" cy="18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52" name="Freeform 1780"/>
            <p:cNvSpPr>
              <a:spLocks/>
            </p:cNvSpPr>
            <p:nvPr/>
          </p:nvSpPr>
          <p:spPr bwMode="auto">
            <a:xfrm>
              <a:off x="2485" y="1963"/>
              <a:ext cx="26" cy="40"/>
            </a:xfrm>
            <a:custGeom>
              <a:avLst/>
              <a:gdLst>
                <a:gd name="T0" fmla="*/ 0 w 88"/>
                <a:gd name="T1" fmla="*/ 7 h 126"/>
                <a:gd name="T2" fmla="*/ 88 w 88"/>
                <a:gd name="T3" fmla="*/ 126 h 126"/>
                <a:gd name="T4" fmla="*/ 88 w 88"/>
                <a:gd name="T5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8" h="126">
                  <a:moveTo>
                    <a:pt x="0" y="7"/>
                  </a:moveTo>
                  <a:lnTo>
                    <a:pt x="88" y="126"/>
                  </a:lnTo>
                  <a:lnTo>
                    <a:pt x="88" y="0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53" name="Line 1781"/>
            <p:cNvSpPr>
              <a:spLocks noChangeShapeType="1"/>
            </p:cNvSpPr>
            <p:nvPr/>
          </p:nvSpPr>
          <p:spPr bwMode="auto">
            <a:xfrm>
              <a:off x="2483" y="1843"/>
              <a:ext cx="13" cy="14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54" name="Freeform 1782"/>
            <p:cNvSpPr>
              <a:spLocks/>
            </p:cNvSpPr>
            <p:nvPr/>
          </p:nvSpPr>
          <p:spPr bwMode="auto">
            <a:xfrm>
              <a:off x="2465" y="1832"/>
              <a:ext cx="20" cy="133"/>
            </a:xfrm>
            <a:custGeom>
              <a:avLst/>
              <a:gdLst>
                <a:gd name="T0" fmla="*/ 0 w 62"/>
                <a:gd name="T1" fmla="*/ 0 h 420"/>
                <a:gd name="T2" fmla="*/ 19 w 62"/>
                <a:gd name="T3" fmla="*/ 288 h 420"/>
                <a:gd name="T4" fmla="*/ 62 w 62"/>
                <a:gd name="T5" fmla="*/ 420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2" h="420">
                  <a:moveTo>
                    <a:pt x="0" y="0"/>
                  </a:moveTo>
                  <a:lnTo>
                    <a:pt x="19" y="288"/>
                  </a:lnTo>
                  <a:lnTo>
                    <a:pt x="62" y="420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55" name="Freeform 1783"/>
            <p:cNvSpPr>
              <a:spLocks/>
            </p:cNvSpPr>
            <p:nvPr/>
          </p:nvSpPr>
          <p:spPr bwMode="auto">
            <a:xfrm>
              <a:off x="2443" y="1923"/>
              <a:ext cx="55" cy="71"/>
            </a:xfrm>
            <a:custGeom>
              <a:avLst/>
              <a:gdLst>
                <a:gd name="T0" fmla="*/ 176 w 176"/>
                <a:gd name="T1" fmla="*/ 0 h 219"/>
                <a:gd name="T2" fmla="*/ 120 w 176"/>
                <a:gd name="T3" fmla="*/ 94 h 219"/>
                <a:gd name="T4" fmla="*/ 0 w 176"/>
                <a:gd name="T5" fmla="*/ 219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6" h="219">
                  <a:moveTo>
                    <a:pt x="176" y="0"/>
                  </a:moveTo>
                  <a:lnTo>
                    <a:pt x="120" y="94"/>
                  </a:lnTo>
                  <a:lnTo>
                    <a:pt x="0" y="219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86456" name="Group 1784"/>
          <p:cNvGrpSpPr>
            <a:grpSpLocks/>
          </p:cNvGrpSpPr>
          <p:nvPr/>
        </p:nvGrpSpPr>
        <p:grpSpPr bwMode="auto">
          <a:xfrm>
            <a:off x="2411413" y="3451225"/>
            <a:ext cx="3570287" cy="1560513"/>
            <a:chOff x="1519" y="2174"/>
            <a:chExt cx="2249" cy="983"/>
          </a:xfrm>
        </p:grpSpPr>
        <p:sp>
          <p:nvSpPr>
            <p:cNvPr id="286457" name="Line 1785"/>
            <p:cNvSpPr>
              <a:spLocks noChangeShapeType="1"/>
            </p:cNvSpPr>
            <p:nvPr/>
          </p:nvSpPr>
          <p:spPr bwMode="auto">
            <a:xfrm>
              <a:off x="1922" y="2174"/>
              <a:ext cx="802" cy="788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58" name="Line 1786"/>
            <p:cNvSpPr>
              <a:spLocks noChangeShapeType="1"/>
            </p:cNvSpPr>
            <p:nvPr/>
          </p:nvSpPr>
          <p:spPr bwMode="auto">
            <a:xfrm flipH="1" flipV="1">
              <a:off x="1519" y="2231"/>
              <a:ext cx="1205" cy="731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59" name="Line 1787"/>
            <p:cNvSpPr>
              <a:spLocks noChangeShapeType="1"/>
            </p:cNvSpPr>
            <p:nvPr/>
          </p:nvSpPr>
          <p:spPr bwMode="auto">
            <a:xfrm flipH="1">
              <a:off x="2724" y="2193"/>
              <a:ext cx="1044" cy="769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60" name="Line 1788"/>
            <p:cNvSpPr>
              <a:spLocks noChangeShapeType="1"/>
            </p:cNvSpPr>
            <p:nvPr/>
          </p:nvSpPr>
          <p:spPr bwMode="auto">
            <a:xfrm>
              <a:off x="2449" y="2978"/>
              <a:ext cx="14" cy="26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61" name="Line 1789"/>
            <p:cNvSpPr>
              <a:spLocks noChangeShapeType="1"/>
            </p:cNvSpPr>
            <p:nvPr/>
          </p:nvSpPr>
          <p:spPr bwMode="auto">
            <a:xfrm flipV="1">
              <a:off x="2409" y="3009"/>
              <a:ext cx="96" cy="1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62" name="Line 1790"/>
            <p:cNvSpPr>
              <a:spLocks noChangeShapeType="1"/>
            </p:cNvSpPr>
            <p:nvPr/>
          </p:nvSpPr>
          <p:spPr bwMode="auto">
            <a:xfrm flipH="1">
              <a:off x="2412" y="3029"/>
              <a:ext cx="31" cy="64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63" name="Line 1791"/>
            <p:cNvSpPr>
              <a:spLocks noChangeShapeType="1"/>
            </p:cNvSpPr>
            <p:nvPr/>
          </p:nvSpPr>
          <p:spPr bwMode="auto">
            <a:xfrm>
              <a:off x="2469" y="3029"/>
              <a:ext cx="33" cy="3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64" name="Freeform 1792"/>
            <p:cNvSpPr>
              <a:spLocks/>
            </p:cNvSpPr>
            <p:nvPr/>
          </p:nvSpPr>
          <p:spPr bwMode="auto">
            <a:xfrm>
              <a:off x="2434" y="3064"/>
              <a:ext cx="77" cy="86"/>
            </a:xfrm>
            <a:custGeom>
              <a:avLst/>
              <a:gdLst>
                <a:gd name="T0" fmla="*/ 0 w 244"/>
                <a:gd name="T1" fmla="*/ 0 h 277"/>
                <a:gd name="T2" fmla="*/ 182 w 244"/>
                <a:gd name="T3" fmla="*/ 277 h 277"/>
                <a:gd name="T4" fmla="*/ 244 w 244"/>
                <a:gd name="T5" fmla="*/ 27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4" h="277">
                  <a:moveTo>
                    <a:pt x="0" y="0"/>
                  </a:moveTo>
                  <a:lnTo>
                    <a:pt x="182" y="277"/>
                  </a:lnTo>
                  <a:lnTo>
                    <a:pt x="244" y="277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65" name="Freeform 1793"/>
            <p:cNvSpPr>
              <a:spLocks/>
            </p:cNvSpPr>
            <p:nvPr/>
          </p:nvSpPr>
          <p:spPr bwMode="auto">
            <a:xfrm>
              <a:off x="2407" y="3051"/>
              <a:ext cx="67" cy="106"/>
            </a:xfrm>
            <a:custGeom>
              <a:avLst/>
              <a:gdLst>
                <a:gd name="T0" fmla="*/ 213 w 213"/>
                <a:gd name="T1" fmla="*/ 0 h 338"/>
                <a:gd name="T2" fmla="*/ 150 w 213"/>
                <a:gd name="T3" fmla="*/ 144 h 338"/>
                <a:gd name="T4" fmla="*/ 0 w 213"/>
                <a:gd name="T5" fmla="*/ 338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3" h="338">
                  <a:moveTo>
                    <a:pt x="213" y="0"/>
                  </a:moveTo>
                  <a:lnTo>
                    <a:pt x="150" y="144"/>
                  </a:lnTo>
                  <a:lnTo>
                    <a:pt x="0" y="338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66" name="Line 1794"/>
            <p:cNvSpPr>
              <a:spLocks noChangeShapeType="1"/>
            </p:cNvSpPr>
            <p:nvPr/>
          </p:nvSpPr>
          <p:spPr bwMode="auto">
            <a:xfrm flipH="1">
              <a:off x="2536" y="3077"/>
              <a:ext cx="37" cy="16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67" name="Line 1795"/>
            <p:cNvSpPr>
              <a:spLocks noChangeShapeType="1"/>
            </p:cNvSpPr>
            <p:nvPr/>
          </p:nvSpPr>
          <p:spPr bwMode="auto">
            <a:xfrm flipH="1">
              <a:off x="2540" y="3022"/>
              <a:ext cx="29" cy="69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68" name="Line 1796"/>
            <p:cNvSpPr>
              <a:spLocks noChangeShapeType="1"/>
            </p:cNvSpPr>
            <p:nvPr/>
          </p:nvSpPr>
          <p:spPr bwMode="auto">
            <a:xfrm flipV="1">
              <a:off x="2531" y="3037"/>
              <a:ext cx="31" cy="14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69" name="Line 1797"/>
            <p:cNvSpPr>
              <a:spLocks noChangeShapeType="1"/>
            </p:cNvSpPr>
            <p:nvPr/>
          </p:nvSpPr>
          <p:spPr bwMode="auto">
            <a:xfrm flipV="1">
              <a:off x="2536" y="3106"/>
              <a:ext cx="40" cy="22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70" name="Line 1798"/>
            <p:cNvSpPr>
              <a:spLocks noChangeShapeType="1"/>
            </p:cNvSpPr>
            <p:nvPr/>
          </p:nvSpPr>
          <p:spPr bwMode="auto">
            <a:xfrm flipH="1">
              <a:off x="2536" y="2989"/>
              <a:ext cx="24" cy="6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71" name="Line 1799"/>
            <p:cNvSpPr>
              <a:spLocks noChangeShapeType="1"/>
            </p:cNvSpPr>
            <p:nvPr/>
          </p:nvSpPr>
          <p:spPr bwMode="auto">
            <a:xfrm flipV="1">
              <a:off x="2582" y="3020"/>
              <a:ext cx="42" cy="2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72" name="Line 1800"/>
            <p:cNvSpPr>
              <a:spLocks noChangeShapeType="1"/>
            </p:cNvSpPr>
            <p:nvPr/>
          </p:nvSpPr>
          <p:spPr bwMode="auto">
            <a:xfrm flipV="1">
              <a:off x="2580" y="3053"/>
              <a:ext cx="49" cy="2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73" name="Freeform 1801"/>
            <p:cNvSpPr>
              <a:spLocks/>
            </p:cNvSpPr>
            <p:nvPr/>
          </p:nvSpPr>
          <p:spPr bwMode="auto">
            <a:xfrm>
              <a:off x="2613" y="3113"/>
              <a:ext cx="27" cy="37"/>
            </a:xfrm>
            <a:custGeom>
              <a:avLst/>
              <a:gdLst>
                <a:gd name="T0" fmla="*/ 0 w 88"/>
                <a:gd name="T1" fmla="*/ 5 h 125"/>
                <a:gd name="T2" fmla="*/ 88 w 88"/>
                <a:gd name="T3" fmla="*/ 125 h 125"/>
                <a:gd name="T4" fmla="*/ 88 w 88"/>
                <a:gd name="T5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8" h="125">
                  <a:moveTo>
                    <a:pt x="0" y="5"/>
                  </a:moveTo>
                  <a:lnTo>
                    <a:pt x="88" y="125"/>
                  </a:lnTo>
                  <a:lnTo>
                    <a:pt x="88" y="0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74" name="Line 1802"/>
            <p:cNvSpPr>
              <a:spLocks noChangeShapeType="1"/>
            </p:cNvSpPr>
            <p:nvPr/>
          </p:nvSpPr>
          <p:spPr bwMode="auto">
            <a:xfrm>
              <a:off x="2611" y="2991"/>
              <a:ext cx="13" cy="13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75" name="Freeform 1803"/>
            <p:cNvSpPr>
              <a:spLocks/>
            </p:cNvSpPr>
            <p:nvPr/>
          </p:nvSpPr>
          <p:spPr bwMode="auto">
            <a:xfrm>
              <a:off x="2593" y="2980"/>
              <a:ext cx="20" cy="133"/>
            </a:xfrm>
            <a:custGeom>
              <a:avLst/>
              <a:gdLst>
                <a:gd name="T0" fmla="*/ 0 w 62"/>
                <a:gd name="T1" fmla="*/ 0 h 420"/>
                <a:gd name="T2" fmla="*/ 18 w 62"/>
                <a:gd name="T3" fmla="*/ 289 h 420"/>
                <a:gd name="T4" fmla="*/ 62 w 62"/>
                <a:gd name="T5" fmla="*/ 420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2" h="420">
                  <a:moveTo>
                    <a:pt x="0" y="0"/>
                  </a:moveTo>
                  <a:lnTo>
                    <a:pt x="18" y="289"/>
                  </a:lnTo>
                  <a:lnTo>
                    <a:pt x="62" y="420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76" name="Freeform 1804"/>
            <p:cNvSpPr>
              <a:spLocks/>
            </p:cNvSpPr>
            <p:nvPr/>
          </p:nvSpPr>
          <p:spPr bwMode="auto">
            <a:xfrm>
              <a:off x="2571" y="3073"/>
              <a:ext cx="56" cy="69"/>
            </a:xfrm>
            <a:custGeom>
              <a:avLst/>
              <a:gdLst>
                <a:gd name="T0" fmla="*/ 176 w 176"/>
                <a:gd name="T1" fmla="*/ 0 h 220"/>
                <a:gd name="T2" fmla="*/ 119 w 176"/>
                <a:gd name="T3" fmla="*/ 94 h 220"/>
                <a:gd name="T4" fmla="*/ 0 w 176"/>
                <a:gd name="T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6" h="220">
                  <a:moveTo>
                    <a:pt x="176" y="0"/>
                  </a:moveTo>
                  <a:lnTo>
                    <a:pt x="119" y="94"/>
                  </a:lnTo>
                  <a:lnTo>
                    <a:pt x="0" y="220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77" name="Line 1805"/>
            <p:cNvSpPr>
              <a:spLocks noChangeShapeType="1"/>
            </p:cNvSpPr>
            <p:nvPr/>
          </p:nvSpPr>
          <p:spPr bwMode="auto">
            <a:xfrm flipH="1">
              <a:off x="2689" y="2982"/>
              <a:ext cx="11" cy="49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78" name="Line 1806"/>
            <p:cNvSpPr>
              <a:spLocks noChangeShapeType="1"/>
            </p:cNvSpPr>
            <p:nvPr/>
          </p:nvSpPr>
          <p:spPr bwMode="auto">
            <a:xfrm flipV="1">
              <a:off x="2680" y="3113"/>
              <a:ext cx="29" cy="4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79" name="Line 1807"/>
            <p:cNvSpPr>
              <a:spLocks noChangeShapeType="1"/>
            </p:cNvSpPr>
            <p:nvPr/>
          </p:nvSpPr>
          <p:spPr bwMode="auto">
            <a:xfrm flipV="1">
              <a:off x="2713" y="3024"/>
              <a:ext cx="2" cy="10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80" name="Line 1808"/>
            <p:cNvSpPr>
              <a:spLocks noChangeShapeType="1"/>
            </p:cNvSpPr>
            <p:nvPr/>
          </p:nvSpPr>
          <p:spPr bwMode="auto">
            <a:xfrm flipH="1">
              <a:off x="2682" y="3031"/>
              <a:ext cx="31" cy="4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81" name="Line 1809"/>
            <p:cNvSpPr>
              <a:spLocks noChangeShapeType="1"/>
            </p:cNvSpPr>
            <p:nvPr/>
          </p:nvSpPr>
          <p:spPr bwMode="auto">
            <a:xfrm flipV="1">
              <a:off x="2680" y="3071"/>
              <a:ext cx="24" cy="2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82" name="Line 1810"/>
            <p:cNvSpPr>
              <a:spLocks noChangeShapeType="1"/>
            </p:cNvSpPr>
            <p:nvPr/>
          </p:nvSpPr>
          <p:spPr bwMode="auto">
            <a:xfrm flipH="1">
              <a:off x="2722" y="2980"/>
              <a:ext cx="22" cy="7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83" name="Line 1811"/>
            <p:cNvSpPr>
              <a:spLocks noChangeShapeType="1"/>
            </p:cNvSpPr>
            <p:nvPr/>
          </p:nvSpPr>
          <p:spPr bwMode="auto">
            <a:xfrm flipH="1" flipV="1">
              <a:off x="2742" y="3126"/>
              <a:ext cx="15" cy="2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84" name="Line 1812"/>
            <p:cNvSpPr>
              <a:spLocks noChangeShapeType="1"/>
            </p:cNvSpPr>
            <p:nvPr/>
          </p:nvSpPr>
          <p:spPr bwMode="auto">
            <a:xfrm>
              <a:off x="2735" y="3057"/>
              <a:ext cx="16" cy="3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85" name="Freeform 1813"/>
            <p:cNvSpPr>
              <a:spLocks/>
            </p:cNvSpPr>
            <p:nvPr/>
          </p:nvSpPr>
          <p:spPr bwMode="auto">
            <a:xfrm>
              <a:off x="2757" y="3020"/>
              <a:ext cx="14" cy="133"/>
            </a:xfrm>
            <a:custGeom>
              <a:avLst/>
              <a:gdLst>
                <a:gd name="T0" fmla="*/ 0 w 44"/>
                <a:gd name="T1" fmla="*/ 420 h 420"/>
                <a:gd name="T2" fmla="*/ 26 w 44"/>
                <a:gd name="T3" fmla="*/ 244 h 420"/>
                <a:gd name="T4" fmla="*/ 44 w 44"/>
                <a:gd name="T5" fmla="*/ 0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" h="420">
                  <a:moveTo>
                    <a:pt x="0" y="420"/>
                  </a:moveTo>
                  <a:lnTo>
                    <a:pt x="26" y="244"/>
                  </a:lnTo>
                  <a:lnTo>
                    <a:pt x="44" y="0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86" name="Line 1814"/>
            <p:cNvSpPr>
              <a:spLocks noChangeShapeType="1"/>
            </p:cNvSpPr>
            <p:nvPr/>
          </p:nvSpPr>
          <p:spPr bwMode="auto">
            <a:xfrm flipV="1">
              <a:off x="2731" y="3026"/>
              <a:ext cx="40" cy="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87" name="Line 1815"/>
            <p:cNvSpPr>
              <a:spLocks noChangeShapeType="1"/>
            </p:cNvSpPr>
            <p:nvPr/>
          </p:nvSpPr>
          <p:spPr bwMode="auto">
            <a:xfrm>
              <a:off x="2680" y="3022"/>
              <a:ext cx="0" cy="109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88" name="Line 1816"/>
            <p:cNvSpPr>
              <a:spLocks noChangeShapeType="1"/>
            </p:cNvSpPr>
            <p:nvPr/>
          </p:nvSpPr>
          <p:spPr bwMode="auto">
            <a:xfrm flipH="1">
              <a:off x="2802" y="3029"/>
              <a:ext cx="42" cy="6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89" name="Freeform 1817"/>
            <p:cNvSpPr>
              <a:spLocks/>
            </p:cNvSpPr>
            <p:nvPr/>
          </p:nvSpPr>
          <p:spPr bwMode="auto">
            <a:xfrm>
              <a:off x="2808" y="2978"/>
              <a:ext cx="18" cy="175"/>
            </a:xfrm>
            <a:custGeom>
              <a:avLst/>
              <a:gdLst>
                <a:gd name="T0" fmla="*/ 56 w 56"/>
                <a:gd name="T1" fmla="*/ 0 h 558"/>
                <a:gd name="T2" fmla="*/ 56 w 56"/>
                <a:gd name="T3" fmla="*/ 558 h 558"/>
                <a:gd name="T4" fmla="*/ 0 w 56"/>
                <a:gd name="T5" fmla="*/ 483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6" h="558">
                  <a:moveTo>
                    <a:pt x="56" y="0"/>
                  </a:moveTo>
                  <a:lnTo>
                    <a:pt x="56" y="558"/>
                  </a:lnTo>
                  <a:lnTo>
                    <a:pt x="0" y="483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90" name="Line 1818"/>
            <p:cNvSpPr>
              <a:spLocks noChangeShapeType="1"/>
            </p:cNvSpPr>
            <p:nvPr/>
          </p:nvSpPr>
          <p:spPr bwMode="auto">
            <a:xfrm flipV="1">
              <a:off x="2797" y="3053"/>
              <a:ext cx="45" cy="3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91" name="Freeform 1819"/>
            <p:cNvSpPr>
              <a:spLocks/>
            </p:cNvSpPr>
            <p:nvPr/>
          </p:nvSpPr>
          <p:spPr bwMode="auto">
            <a:xfrm>
              <a:off x="2842" y="2980"/>
              <a:ext cx="17" cy="88"/>
            </a:xfrm>
            <a:custGeom>
              <a:avLst/>
              <a:gdLst>
                <a:gd name="T0" fmla="*/ 57 w 57"/>
                <a:gd name="T1" fmla="*/ 0 h 277"/>
                <a:gd name="T2" fmla="*/ 44 w 57"/>
                <a:gd name="T3" fmla="*/ 151 h 277"/>
                <a:gd name="T4" fmla="*/ 0 w 57"/>
                <a:gd name="T5" fmla="*/ 27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7" h="277">
                  <a:moveTo>
                    <a:pt x="57" y="0"/>
                  </a:moveTo>
                  <a:lnTo>
                    <a:pt x="44" y="151"/>
                  </a:lnTo>
                  <a:lnTo>
                    <a:pt x="0" y="277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92" name="Line 1820"/>
            <p:cNvSpPr>
              <a:spLocks noChangeShapeType="1"/>
            </p:cNvSpPr>
            <p:nvPr/>
          </p:nvSpPr>
          <p:spPr bwMode="auto">
            <a:xfrm flipV="1">
              <a:off x="2859" y="2993"/>
              <a:ext cx="20" cy="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93" name="Freeform 1821"/>
            <p:cNvSpPr>
              <a:spLocks/>
            </p:cNvSpPr>
            <p:nvPr/>
          </p:nvSpPr>
          <p:spPr bwMode="auto">
            <a:xfrm>
              <a:off x="2879" y="2989"/>
              <a:ext cx="25" cy="55"/>
            </a:xfrm>
            <a:custGeom>
              <a:avLst/>
              <a:gdLst>
                <a:gd name="T0" fmla="*/ 0 w 81"/>
                <a:gd name="T1" fmla="*/ 0 h 175"/>
                <a:gd name="T2" fmla="*/ 0 w 81"/>
                <a:gd name="T3" fmla="*/ 175 h 175"/>
                <a:gd name="T4" fmla="*/ 81 w 81"/>
                <a:gd name="T5" fmla="*/ 175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1" h="175">
                  <a:moveTo>
                    <a:pt x="0" y="0"/>
                  </a:moveTo>
                  <a:lnTo>
                    <a:pt x="0" y="175"/>
                  </a:lnTo>
                  <a:lnTo>
                    <a:pt x="81" y="175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94" name="Freeform 1822"/>
            <p:cNvSpPr>
              <a:spLocks/>
            </p:cNvSpPr>
            <p:nvPr/>
          </p:nvSpPr>
          <p:spPr bwMode="auto">
            <a:xfrm>
              <a:off x="2850" y="3082"/>
              <a:ext cx="56" cy="66"/>
            </a:xfrm>
            <a:custGeom>
              <a:avLst/>
              <a:gdLst>
                <a:gd name="T0" fmla="*/ 0 w 176"/>
                <a:gd name="T1" fmla="*/ 0 h 212"/>
                <a:gd name="T2" fmla="*/ 119 w 176"/>
                <a:gd name="T3" fmla="*/ 212 h 212"/>
                <a:gd name="T4" fmla="*/ 176 w 176"/>
                <a:gd name="T5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6" h="212">
                  <a:moveTo>
                    <a:pt x="0" y="0"/>
                  </a:moveTo>
                  <a:lnTo>
                    <a:pt x="119" y="212"/>
                  </a:lnTo>
                  <a:lnTo>
                    <a:pt x="176" y="212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95" name="Line 1823"/>
            <p:cNvSpPr>
              <a:spLocks noChangeShapeType="1"/>
            </p:cNvSpPr>
            <p:nvPr/>
          </p:nvSpPr>
          <p:spPr bwMode="auto">
            <a:xfrm flipV="1">
              <a:off x="2848" y="3062"/>
              <a:ext cx="38" cy="6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96" name="Freeform 1824"/>
            <p:cNvSpPr>
              <a:spLocks/>
            </p:cNvSpPr>
            <p:nvPr/>
          </p:nvSpPr>
          <p:spPr bwMode="auto">
            <a:xfrm>
              <a:off x="2833" y="3055"/>
              <a:ext cx="55" cy="95"/>
            </a:xfrm>
            <a:custGeom>
              <a:avLst/>
              <a:gdLst>
                <a:gd name="T0" fmla="*/ 175 w 175"/>
                <a:gd name="T1" fmla="*/ 0 h 301"/>
                <a:gd name="T2" fmla="*/ 107 w 175"/>
                <a:gd name="T3" fmla="*/ 176 h 301"/>
                <a:gd name="T4" fmla="*/ 0 w 175"/>
                <a:gd name="T5" fmla="*/ 301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5" h="301">
                  <a:moveTo>
                    <a:pt x="175" y="0"/>
                  </a:moveTo>
                  <a:lnTo>
                    <a:pt x="107" y="176"/>
                  </a:lnTo>
                  <a:lnTo>
                    <a:pt x="0" y="301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97" name="Freeform 1825"/>
            <p:cNvSpPr>
              <a:spLocks/>
            </p:cNvSpPr>
            <p:nvPr/>
          </p:nvSpPr>
          <p:spPr bwMode="auto">
            <a:xfrm>
              <a:off x="2977" y="3075"/>
              <a:ext cx="60" cy="80"/>
            </a:xfrm>
            <a:custGeom>
              <a:avLst/>
              <a:gdLst>
                <a:gd name="T0" fmla="*/ 188 w 188"/>
                <a:gd name="T1" fmla="*/ 0 h 251"/>
                <a:gd name="T2" fmla="*/ 94 w 188"/>
                <a:gd name="T3" fmla="*/ 157 h 251"/>
                <a:gd name="T4" fmla="*/ 0 w 188"/>
                <a:gd name="T5" fmla="*/ 251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8" h="251">
                  <a:moveTo>
                    <a:pt x="188" y="0"/>
                  </a:moveTo>
                  <a:lnTo>
                    <a:pt x="94" y="157"/>
                  </a:lnTo>
                  <a:lnTo>
                    <a:pt x="0" y="251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98" name="Line 1826"/>
            <p:cNvSpPr>
              <a:spLocks noChangeShapeType="1"/>
            </p:cNvSpPr>
            <p:nvPr/>
          </p:nvSpPr>
          <p:spPr bwMode="auto">
            <a:xfrm flipH="1">
              <a:off x="2997" y="3037"/>
              <a:ext cx="33" cy="58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499" name="Line 1827"/>
            <p:cNvSpPr>
              <a:spLocks noChangeShapeType="1"/>
            </p:cNvSpPr>
            <p:nvPr/>
          </p:nvSpPr>
          <p:spPr bwMode="auto">
            <a:xfrm flipH="1">
              <a:off x="2997" y="2987"/>
              <a:ext cx="28" cy="66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00" name="Line 1828"/>
            <p:cNvSpPr>
              <a:spLocks noChangeShapeType="1"/>
            </p:cNvSpPr>
            <p:nvPr/>
          </p:nvSpPr>
          <p:spPr bwMode="auto">
            <a:xfrm>
              <a:off x="2943" y="2984"/>
              <a:ext cx="0" cy="49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01" name="Line 1829"/>
            <p:cNvSpPr>
              <a:spLocks noChangeShapeType="1"/>
            </p:cNvSpPr>
            <p:nvPr/>
          </p:nvSpPr>
          <p:spPr bwMode="auto">
            <a:xfrm flipV="1">
              <a:off x="2943" y="2989"/>
              <a:ext cx="43" cy="4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02" name="Line 1830"/>
            <p:cNvSpPr>
              <a:spLocks noChangeShapeType="1"/>
            </p:cNvSpPr>
            <p:nvPr/>
          </p:nvSpPr>
          <p:spPr bwMode="auto">
            <a:xfrm flipH="1">
              <a:off x="2986" y="2984"/>
              <a:ext cx="2" cy="38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03" name="Line 1831"/>
            <p:cNvSpPr>
              <a:spLocks noChangeShapeType="1"/>
            </p:cNvSpPr>
            <p:nvPr/>
          </p:nvSpPr>
          <p:spPr bwMode="auto">
            <a:xfrm flipH="1">
              <a:off x="2943" y="3022"/>
              <a:ext cx="47" cy="4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04" name="Line 1832"/>
            <p:cNvSpPr>
              <a:spLocks noChangeShapeType="1"/>
            </p:cNvSpPr>
            <p:nvPr/>
          </p:nvSpPr>
          <p:spPr bwMode="auto">
            <a:xfrm flipV="1">
              <a:off x="2943" y="3006"/>
              <a:ext cx="36" cy="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05" name="Line 1833"/>
            <p:cNvSpPr>
              <a:spLocks noChangeShapeType="1"/>
            </p:cNvSpPr>
            <p:nvPr/>
          </p:nvSpPr>
          <p:spPr bwMode="auto">
            <a:xfrm>
              <a:off x="2961" y="3026"/>
              <a:ext cx="5" cy="23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06" name="Line 1834"/>
            <p:cNvSpPr>
              <a:spLocks noChangeShapeType="1"/>
            </p:cNvSpPr>
            <p:nvPr/>
          </p:nvSpPr>
          <p:spPr bwMode="auto">
            <a:xfrm flipV="1">
              <a:off x="2926" y="3046"/>
              <a:ext cx="66" cy="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07" name="Line 1835"/>
            <p:cNvSpPr>
              <a:spLocks noChangeShapeType="1"/>
            </p:cNvSpPr>
            <p:nvPr/>
          </p:nvSpPr>
          <p:spPr bwMode="auto">
            <a:xfrm>
              <a:off x="2943" y="3060"/>
              <a:ext cx="0" cy="33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08" name="Line 1836"/>
            <p:cNvSpPr>
              <a:spLocks noChangeShapeType="1"/>
            </p:cNvSpPr>
            <p:nvPr/>
          </p:nvSpPr>
          <p:spPr bwMode="auto">
            <a:xfrm flipV="1">
              <a:off x="2943" y="3066"/>
              <a:ext cx="36" cy="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09" name="Line 1837"/>
            <p:cNvSpPr>
              <a:spLocks noChangeShapeType="1"/>
            </p:cNvSpPr>
            <p:nvPr/>
          </p:nvSpPr>
          <p:spPr bwMode="auto">
            <a:xfrm flipH="1">
              <a:off x="2979" y="3062"/>
              <a:ext cx="2" cy="26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10" name="Line 1838"/>
            <p:cNvSpPr>
              <a:spLocks noChangeShapeType="1"/>
            </p:cNvSpPr>
            <p:nvPr/>
          </p:nvSpPr>
          <p:spPr bwMode="auto">
            <a:xfrm flipH="1">
              <a:off x="2943" y="3088"/>
              <a:ext cx="38" cy="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11" name="Freeform 1839"/>
            <p:cNvSpPr>
              <a:spLocks/>
            </p:cNvSpPr>
            <p:nvPr/>
          </p:nvSpPr>
          <p:spPr bwMode="auto">
            <a:xfrm>
              <a:off x="2950" y="3091"/>
              <a:ext cx="13" cy="62"/>
            </a:xfrm>
            <a:custGeom>
              <a:avLst/>
              <a:gdLst>
                <a:gd name="T0" fmla="*/ 44 w 44"/>
                <a:gd name="T1" fmla="*/ 0 h 201"/>
                <a:gd name="T2" fmla="*/ 44 w 44"/>
                <a:gd name="T3" fmla="*/ 201 h 201"/>
                <a:gd name="T4" fmla="*/ 0 w 44"/>
                <a:gd name="T5" fmla="*/ 145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" h="201">
                  <a:moveTo>
                    <a:pt x="44" y="0"/>
                  </a:moveTo>
                  <a:lnTo>
                    <a:pt x="44" y="201"/>
                  </a:lnTo>
                  <a:lnTo>
                    <a:pt x="0" y="145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12" name="Line 1840"/>
            <p:cNvSpPr>
              <a:spLocks noChangeShapeType="1"/>
            </p:cNvSpPr>
            <p:nvPr/>
          </p:nvSpPr>
          <p:spPr bwMode="auto">
            <a:xfrm flipH="1">
              <a:off x="2928" y="3111"/>
              <a:ext cx="22" cy="26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13" name="Line 1841"/>
            <p:cNvSpPr>
              <a:spLocks noChangeShapeType="1"/>
            </p:cNvSpPr>
            <p:nvPr/>
          </p:nvSpPr>
          <p:spPr bwMode="auto">
            <a:xfrm>
              <a:off x="2974" y="3104"/>
              <a:ext cx="16" cy="22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86514" name="Group 1842"/>
          <p:cNvGrpSpPr>
            <a:grpSpLocks/>
          </p:cNvGrpSpPr>
          <p:nvPr/>
        </p:nvGrpSpPr>
        <p:grpSpPr bwMode="auto">
          <a:xfrm>
            <a:off x="2449513" y="3468688"/>
            <a:ext cx="4643437" cy="3189287"/>
            <a:chOff x="1543" y="2185"/>
            <a:chExt cx="2925" cy="2009"/>
          </a:xfrm>
        </p:grpSpPr>
        <p:sp>
          <p:nvSpPr>
            <p:cNvPr id="286515" name="Line 1843"/>
            <p:cNvSpPr>
              <a:spLocks noChangeShapeType="1"/>
            </p:cNvSpPr>
            <p:nvPr/>
          </p:nvSpPr>
          <p:spPr bwMode="auto">
            <a:xfrm flipH="1">
              <a:off x="2706" y="2185"/>
              <a:ext cx="1762" cy="1812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16" name="Line 1844"/>
            <p:cNvSpPr>
              <a:spLocks noChangeShapeType="1"/>
            </p:cNvSpPr>
            <p:nvPr/>
          </p:nvSpPr>
          <p:spPr bwMode="auto">
            <a:xfrm flipV="1">
              <a:off x="2706" y="2470"/>
              <a:ext cx="734" cy="1527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17" name="Line 1845"/>
            <p:cNvSpPr>
              <a:spLocks noChangeShapeType="1"/>
            </p:cNvSpPr>
            <p:nvPr/>
          </p:nvSpPr>
          <p:spPr bwMode="auto">
            <a:xfrm>
              <a:off x="1543" y="3574"/>
              <a:ext cx="1163" cy="423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18" name="Line 1846"/>
            <p:cNvSpPr>
              <a:spLocks noChangeShapeType="1"/>
            </p:cNvSpPr>
            <p:nvPr/>
          </p:nvSpPr>
          <p:spPr bwMode="auto">
            <a:xfrm>
              <a:off x="1674" y="3870"/>
              <a:ext cx="1032" cy="127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19" name="Line 1847"/>
            <p:cNvSpPr>
              <a:spLocks noChangeShapeType="1"/>
            </p:cNvSpPr>
            <p:nvPr/>
          </p:nvSpPr>
          <p:spPr bwMode="auto">
            <a:xfrm flipV="1">
              <a:off x="2525" y="4034"/>
              <a:ext cx="8" cy="4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20" name="Line 1848"/>
            <p:cNvSpPr>
              <a:spLocks noChangeShapeType="1"/>
            </p:cNvSpPr>
            <p:nvPr/>
          </p:nvSpPr>
          <p:spPr bwMode="auto">
            <a:xfrm flipH="1">
              <a:off x="2496" y="4074"/>
              <a:ext cx="75" cy="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21" name="Line 1849"/>
            <p:cNvSpPr>
              <a:spLocks noChangeShapeType="1"/>
            </p:cNvSpPr>
            <p:nvPr/>
          </p:nvSpPr>
          <p:spPr bwMode="auto">
            <a:xfrm flipH="1">
              <a:off x="2520" y="4101"/>
              <a:ext cx="18" cy="4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22" name="Line 1850"/>
            <p:cNvSpPr>
              <a:spLocks noChangeShapeType="1"/>
            </p:cNvSpPr>
            <p:nvPr/>
          </p:nvSpPr>
          <p:spPr bwMode="auto">
            <a:xfrm flipV="1">
              <a:off x="2520" y="4130"/>
              <a:ext cx="18" cy="4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23" name="Line 1851"/>
            <p:cNvSpPr>
              <a:spLocks noChangeShapeType="1"/>
            </p:cNvSpPr>
            <p:nvPr/>
          </p:nvSpPr>
          <p:spPr bwMode="auto">
            <a:xfrm flipH="1">
              <a:off x="2545" y="4079"/>
              <a:ext cx="2" cy="88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24" name="Line 1852"/>
            <p:cNvSpPr>
              <a:spLocks noChangeShapeType="1"/>
            </p:cNvSpPr>
            <p:nvPr/>
          </p:nvSpPr>
          <p:spPr bwMode="auto">
            <a:xfrm>
              <a:off x="2520" y="4081"/>
              <a:ext cx="0" cy="88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25" name="Line 1853"/>
            <p:cNvSpPr>
              <a:spLocks noChangeShapeType="1"/>
            </p:cNvSpPr>
            <p:nvPr/>
          </p:nvSpPr>
          <p:spPr bwMode="auto">
            <a:xfrm flipV="1">
              <a:off x="2567" y="4063"/>
              <a:ext cx="6" cy="122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26" name="Line 1854"/>
            <p:cNvSpPr>
              <a:spLocks noChangeShapeType="1"/>
            </p:cNvSpPr>
            <p:nvPr/>
          </p:nvSpPr>
          <p:spPr bwMode="auto">
            <a:xfrm flipV="1">
              <a:off x="2498" y="4165"/>
              <a:ext cx="69" cy="9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27" name="Line 1855"/>
            <p:cNvSpPr>
              <a:spLocks noChangeShapeType="1"/>
            </p:cNvSpPr>
            <p:nvPr/>
          </p:nvSpPr>
          <p:spPr bwMode="auto">
            <a:xfrm>
              <a:off x="2496" y="4065"/>
              <a:ext cx="2" cy="122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28" name="Line 1856"/>
            <p:cNvSpPr>
              <a:spLocks noChangeShapeType="1"/>
            </p:cNvSpPr>
            <p:nvPr/>
          </p:nvSpPr>
          <p:spPr bwMode="auto">
            <a:xfrm flipH="1">
              <a:off x="2483" y="4030"/>
              <a:ext cx="101" cy="1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29" name="Line 1857"/>
            <p:cNvSpPr>
              <a:spLocks noChangeShapeType="1"/>
            </p:cNvSpPr>
            <p:nvPr/>
          </p:nvSpPr>
          <p:spPr bwMode="auto">
            <a:xfrm flipH="1">
              <a:off x="2633" y="4023"/>
              <a:ext cx="11" cy="4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30" name="Line 1858"/>
            <p:cNvSpPr>
              <a:spLocks noChangeShapeType="1"/>
            </p:cNvSpPr>
            <p:nvPr/>
          </p:nvSpPr>
          <p:spPr bwMode="auto">
            <a:xfrm flipV="1">
              <a:off x="2624" y="4152"/>
              <a:ext cx="27" cy="4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31" name="Line 1859"/>
            <p:cNvSpPr>
              <a:spLocks noChangeShapeType="1"/>
            </p:cNvSpPr>
            <p:nvPr/>
          </p:nvSpPr>
          <p:spPr bwMode="auto">
            <a:xfrm flipV="1">
              <a:off x="2655" y="4063"/>
              <a:ext cx="5" cy="106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32" name="Line 1860"/>
            <p:cNvSpPr>
              <a:spLocks noChangeShapeType="1"/>
            </p:cNvSpPr>
            <p:nvPr/>
          </p:nvSpPr>
          <p:spPr bwMode="auto">
            <a:xfrm flipH="1">
              <a:off x="2627" y="4070"/>
              <a:ext cx="31" cy="6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33" name="Line 1861"/>
            <p:cNvSpPr>
              <a:spLocks noChangeShapeType="1"/>
            </p:cNvSpPr>
            <p:nvPr/>
          </p:nvSpPr>
          <p:spPr bwMode="auto">
            <a:xfrm flipV="1">
              <a:off x="2624" y="4110"/>
              <a:ext cx="25" cy="4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34" name="Line 1862"/>
            <p:cNvSpPr>
              <a:spLocks noChangeShapeType="1"/>
            </p:cNvSpPr>
            <p:nvPr/>
          </p:nvSpPr>
          <p:spPr bwMode="auto">
            <a:xfrm flipH="1">
              <a:off x="2666" y="4021"/>
              <a:ext cx="23" cy="7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35" name="Line 1863"/>
            <p:cNvSpPr>
              <a:spLocks noChangeShapeType="1"/>
            </p:cNvSpPr>
            <p:nvPr/>
          </p:nvSpPr>
          <p:spPr bwMode="auto">
            <a:xfrm flipH="1" flipV="1">
              <a:off x="2686" y="4165"/>
              <a:ext cx="16" cy="29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36" name="Line 1864"/>
            <p:cNvSpPr>
              <a:spLocks noChangeShapeType="1"/>
            </p:cNvSpPr>
            <p:nvPr/>
          </p:nvSpPr>
          <p:spPr bwMode="auto">
            <a:xfrm>
              <a:off x="2680" y="4099"/>
              <a:ext cx="13" cy="28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37" name="Freeform 1865"/>
            <p:cNvSpPr>
              <a:spLocks/>
            </p:cNvSpPr>
            <p:nvPr/>
          </p:nvSpPr>
          <p:spPr bwMode="auto">
            <a:xfrm>
              <a:off x="2702" y="4061"/>
              <a:ext cx="13" cy="133"/>
            </a:xfrm>
            <a:custGeom>
              <a:avLst/>
              <a:gdLst>
                <a:gd name="T0" fmla="*/ 0 w 44"/>
                <a:gd name="T1" fmla="*/ 420 h 420"/>
                <a:gd name="T2" fmla="*/ 26 w 44"/>
                <a:gd name="T3" fmla="*/ 244 h 420"/>
                <a:gd name="T4" fmla="*/ 44 w 44"/>
                <a:gd name="T5" fmla="*/ 0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" h="420">
                  <a:moveTo>
                    <a:pt x="0" y="420"/>
                  </a:moveTo>
                  <a:lnTo>
                    <a:pt x="26" y="244"/>
                  </a:lnTo>
                  <a:lnTo>
                    <a:pt x="44" y="0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38" name="Line 1866"/>
            <p:cNvSpPr>
              <a:spLocks noChangeShapeType="1"/>
            </p:cNvSpPr>
            <p:nvPr/>
          </p:nvSpPr>
          <p:spPr bwMode="auto">
            <a:xfrm flipV="1">
              <a:off x="2675" y="4065"/>
              <a:ext cx="38" cy="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39" name="Line 1867"/>
            <p:cNvSpPr>
              <a:spLocks noChangeShapeType="1"/>
            </p:cNvSpPr>
            <p:nvPr/>
          </p:nvSpPr>
          <p:spPr bwMode="auto">
            <a:xfrm>
              <a:off x="2624" y="4061"/>
              <a:ext cx="0" cy="108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40" name="Line 1868"/>
            <p:cNvSpPr>
              <a:spLocks noChangeShapeType="1"/>
            </p:cNvSpPr>
            <p:nvPr/>
          </p:nvSpPr>
          <p:spPr bwMode="auto">
            <a:xfrm flipH="1">
              <a:off x="2746" y="4068"/>
              <a:ext cx="42" cy="8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41" name="Freeform 1869"/>
            <p:cNvSpPr>
              <a:spLocks/>
            </p:cNvSpPr>
            <p:nvPr/>
          </p:nvSpPr>
          <p:spPr bwMode="auto">
            <a:xfrm>
              <a:off x="2751" y="4017"/>
              <a:ext cx="17" cy="177"/>
            </a:xfrm>
            <a:custGeom>
              <a:avLst/>
              <a:gdLst>
                <a:gd name="T0" fmla="*/ 57 w 57"/>
                <a:gd name="T1" fmla="*/ 0 h 558"/>
                <a:gd name="T2" fmla="*/ 57 w 57"/>
                <a:gd name="T3" fmla="*/ 558 h 558"/>
                <a:gd name="T4" fmla="*/ 0 w 57"/>
                <a:gd name="T5" fmla="*/ 483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7" h="558">
                  <a:moveTo>
                    <a:pt x="57" y="0"/>
                  </a:moveTo>
                  <a:lnTo>
                    <a:pt x="57" y="558"/>
                  </a:lnTo>
                  <a:lnTo>
                    <a:pt x="0" y="483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42" name="Line 1870"/>
            <p:cNvSpPr>
              <a:spLocks noChangeShapeType="1"/>
            </p:cNvSpPr>
            <p:nvPr/>
          </p:nvSpPr>
          <p:spPr bwMode="auto">
            <a:xfrm flipV="1">
              <a:off x="2742" y="4094"/>
              <a:ext cx="42" cy="33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43" name="Freeform 1871"/>
            <p:cNvSpPr>
              <a:spLocks/>
            </p:cNvSpPr>
            <p:nvPr/>
          </p:nvSpPr>
          <p:spPr bwMode="auto">
            <a:xfrm>
              <a:off x="2784" y="4021"/>
              <a:ext cx="20" cy="86"/>
            </a:xfrm>
            <a:custGeom>
              <a:avLst/>
              <a:gdLst>
                <a:gd name="T0" fmla="*/ 57 w 57"/>
                <a:gd name="T1" fmla="*/ 0 h 276"/>
                <a:gd name="T2" fmla="*/ 45 w 57"/>
                <a:gd name="T3" fmla="*/ 150 h 276"/>
                <a:gd name="T4" fmla="*/ 0 w 57"/>
                <a:gd name="T5" fmla="*/ 27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7" h="276">
                  <a:moveTo>
                    <a:pt x="57" y="0"/>
                  </a:moveTo>
                  <a:lnTo>
                    <a:pt x="45" y="150"/>
                  </a:lnTo>
                  <a:lnTo>
                    <a:pt x="0" y="276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44" name="Line 1872"/>
            <p:cNvSpPr>
              <a:spLocks noChangeShapeType="1"/>
            </p:cNvSpPr>
            <p:nvPr/>
          </p:nvSpPr>
          <p:spPr bwMode="auto">
            <a:xfrm flipV="1">
              <a:off x="2804" y="4032"/>
              <a:ext cx="20" cy="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45" name="Freeform 1873"/>
            <p:cNvSpPr>
              <a:spLocks/>
            </p:cNvSpPr>
            <p:nvPr/>
          </p:nvSpPr>
          <p:spPr bwMode="auto">
            <a:xfrm>
              <a:off x="2824" y="4028"/>
              <a:ext cx="24" cy="55"/>
            </a:xfrm>
            <a:custGeom>
              <a:avLst/>
              <a:gdLst>
                <a:gd name="T0" fmla="*/ 0 w 80"/>
                <a:gd name="T1" fmla="*/ 0 h 176"/>
                <a:gd name="T2" fmla="*/ 0 w 80"/>
                <a:gd name="T3" fmla="*/ 176 h 176"/>
                <a:gd name="T4" fmla="*/ 80 w 80"/>
                <a:gd name="T5" fmla="*/ 176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0" h="176">
                  <a:moveTo>
                    <a:pt x="0" y="0"/>
                  </a:moveTo>
                  <a:lnTo>
                    <a:pt x="0" y="176"/>
                  </a:lnTo>
                  <a:lnTo>
                    <a:pt x="80" y="176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46" name="Freeform 1874"/>
            <p:cNvSpPr>
              <a:spLocks/>
            </p:cNvSpPr>
            <p:nvPr/>
          </p:nvSpPr>
          <p:spPr bwMode="auto">
            <a:xfrm>
              <a:off x="2795" y="4121"/>
              <a:ext cx="55" cy="68"/>
            </a:xfrm>
            <a:custGeom>
              <a:avLst/>
              <a:gdLst>
                <a:gd name="T0" fmla="*/ 0 w 176"/>
                <a:gd name="T1" fmla="*/ 0 h 212"/>
                <a:gd name="T2" fmla="*/ 120 w 176"/>
                <a:gd name="T3" fmla="*/ 212 h 212"/>
                <a:gd name="T4" fmla="*/ 176 w 176"/>
                <a:gd name="T5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6" h="212">
                  <a:moveTo>
                    <a:pt x="0" y="0"/>
                  </a:moveTo>
                  <a:lnTo>
                    <a:pt x="120" y="212"/>
                  </a:lnTo>
                  <a:lnTo>
                    <a:pt x="176" y="212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47" name="Line 1875"/>
            <p:cNvSpPr>
              <a:spLocks noChangeShapeType="1"/>
            </p:cNvSpPr>
            <p:nvPr/>
          </p:nvSpPr>
          <p:spPr bwMode="auto">
            <a:xfrm flipV="1">
              <a:off x="2793" y="4101"/>
              <a:ext cx="37" cy="6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48" name="Freeform 1876"/>
            <p:cNvSpPr>
              <a:spLocks/>
            </p:cNvSpPr>
            <p:nvPr/>
          </p:nvSpPr>
          <p:spPr bwMode="auto">
            <a:xfrm>
              <a:off x="2777" y="4096"/>
              <a:ext cx="56" cy="96"/>
            </a:xfrm>
            <a:custGeom>
              <a:avLst/>
              <a:gdLst>
                <a:gd name="T0" fmla="*/ 176 w 176"/>
                <a:gd name="T1" fmla="*/ 0 h 300"/>
                <a:gd name="T2" fmla="*/ 107 w 176"/>
                <a:gd name="T3" fmla="*/ 176 h 300"/>
                <a:gd name="T4" fmla="*/ 0 w 176"/>
                <a:gd name="T5" fmla="*/ 30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6" h="300">
                  <a:moveTo>
                    <a:pt x="176" y="0"/>
                  </a:moveTo>
                  <a:lnTo>
                    <a:pt x="107" y="176"/>
                  </a:lnTo>
                  <a:lnTo>
                    <a:pt x="0" y="300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49" name="Freeform 1877"/>
            <p:cNvSpPr>
              <a:spLocks/>
            </p:cNvSpPr>
            <p:nvPr/>
          </p:nvSpPr>
          <p:spPr bwMode="auto">
            <a:xfrm>
              <a:off x="2919" y="4116"/>
              <a:ext cx="60" cy="78"/>
            </a:xfrm>
            <a:custGeom>
              <a:avLst/>
              <a:gdLst>
                <a:gd name="T0" fmla="*/ 189 w 189"/>
                <a:gd name="T1" fmla="*/ 0 h 250"/>
                <a:gd name="T2" fmla="*/ 94 w 189"/>
                <a:gd name="T3" fmla="*/ 156 h 250"/>
                <a:gd name="T4" fmla="*/ 0 w 189"/>
                <a:gd name="T5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9" h="250">
                  <a:moveTo>
                    <a:pt x="189" y="0"/>
                  </a:moveTo>
                  <a:lnTo>
                    <a:pt x="94" y="156"/>
                  </a:lnTo>
                  <a:lnTo>
                    <a:pt x="0" y="250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50" name="Line 1878"/>
            <p:cNvSpPr>
              <a:spLocks noChangeShapeType="1"/>
            </p:cNvSpPr>
            <p:nvPr/>
          </p:nvSpPr>
          <p:spPr bwMode="auto">
            <a:xfrm flipH="1">
              <a:off x="2941" y="4079"/>
              <a:ext cx="33" cy="5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51" name="Line 1879"/>
            <p:cNvSpPr>
              <a:spLocks noChangeShapeType="1"/>
            </p:cNvSpPr>
            <p:nvPr/>
          </p:nvSpPr>
          <p:spPr bwMode="auto">
            <a:xfrm flipH="1">
              <a:off x="2941" y="4025"/>
              <a:ext cx="29" cy="69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52" name="Line 1880"/>
            <p:cNvSpPr>
              <a:spLocks noChangeShapeType="1"/>
            </p:cNvSpPr>
            <p:nvPr/>
          </p:nvSpPr>
          <p:spPr bwMode="auto">
            <a:xfrm>
              <a:off x="2888" y="4023"/>
              <a:ext cx="0" cy="5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53" name="Line 1881"/>
            <p:cNvSpPr>
              <a:spLocks noChangeShapeType="1"/>
            </p:cNvSpPr>
            <p:nvPr/>
          </p:nvSpPr>
          <p:spPr bwMode="auto">
            <a:xfrm flipV="1">
              <a:off x="2888" y="4028"/>
              <a:ext cx="42" cy="4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54" name="Line 1882"/>
            <p:cNvSpPr>
              <a:spLocks noChangeShapeType="1"/>
            </p:cNvSpPr>
            <p:nvPr/>
          </p:nvSpPr>
          <p:spPr bwMode="auto">
            <a:xfrm flipH="1">
              <a:off x="2930" y="4023"/>
              <a:ext cx="2" cy="38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55" name="Line 1883"/>
            <p:cNvSpPr>
              <a:spLocks noChangeShapeType="1"/>
            </p:cNvSpPr>
            <p:nvPr/>
          </p:nvSpPr>
          <p:spPr bwMode="auto">
            <a:xfrm flipH="1">
              <a:off x="2888" y="4061"/>
              <a:ext cx="47" cy="4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56" name="Line 1884"/>
            <p:cNvSpPr>
              <a:spLocks noChangeShapeType="1"/>
            </p:cNvSpPr>
            <p:nvPr/>
          </p:nvSpPr>
          <p:spPr bwMode="auto">
            <a:xfrm flipV="1">
              <a:off x="2888" y="4045"/>
              <a:ext cx="35" cy="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57" name="Line 1885"/>
            <p:cNvSpPr>
              <a:spLocks noChangeShapeType="1"/>
            </p:cNvSpPr>
            <p:nvPr/>
          </p:nvSpPr>
          <p:spPr bwMode="auto">
            <a:xfrm>
              <a:off x="2906" y="4065"/>
              <a:ext cx="4" cy="23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58" name="Line 1886"/>
            <p:cNvSpPr>
              <a:spLocks noChangeShapeType="1"/>
            </p:cNvSpPr>
            <p:nvPr/>
          </p:nvSpPr>
          <p:spPr bwMode="auto">
            <a:xfrm flipV="1">
              <a:off x="2870" y="4085"/>
              <a:ext cx="67" cy="9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59" name="Line 1887"/>
            <p:cNvSpPr>
              <a:spLocks noChangeShapeType="1"/>
            </p:cNvSpPr>
            <p:nvPr/>
          </p:nvSpPr>
          <p:spPr bwMode="auto">
            <a:xfrm>
              <a:off x="2888" y="4099"/>
              <a:ext cx="0" cy="3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60" name="Line 1888"/>
            <p:cNvSpPr>
              <a:spLocks noChangeShapeType="1"/>
            </p:cNvSpPr>
            <p:nvPr/>
          </p:nvSpPr>
          <p:spPr bwMode="auto">
            <a:xfrm flipV="1">
              <a:off x="2888" y="4105"/>
              <a:ext cx="35" cy="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61" name="Line 1889"/>
            <p:cNvSpPr>
              <a:spLocks noChangeShapeType="1"/>
            </p:cNvSpPr>
            <p:nvPr/>
          </p:nvSpPr>
          <p:spPr bwMode="auto">
            <a:xfrm flipH="1">
              <a:off x="2923" y="4101"/>
              <a:ext cx="3" cy="26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62" name="Line 1890"/>
            <p:cNvSpPr>
              <a:spLocks noChangeShapeType="1"/>
            </p:cNvSpPr>
            <p:nvPr/>
          </p:nvSpPr>
          <p:spPr bwMode="auto">
            <a:xfrm flipH="1">
              <a:off x="2888" y="4127"/>
              <a:ext cx="38" cy="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63" name="Freeform 1891"/>
            <p:cNvSpPr>
              <a:spLocks/>
            </p:cNvSpPr>
            <p:nvPr/>
          </p:nvSpPr>
          <p:spPr bwMode="auto">
            <a:xfrm>
              <a:off x="2895" y="4130"/>
              <a:ext cx="13" cy="64"/>
            </a:xfrm>
            <a:custGeom>
              <a:avLst/>
              <a:gdLst>
                <a:gd name="T0" fmla="*/ 43 w 43"/>
                <a:gd name="T1" fmla="*/ 0 h 201"/>
                <a:gd name="T2" fmla="*/ 43 w 43"/>
                <a:gd name="T3" fmla="*/ 201 h 201"/>
                <a:gd name="T4" fmla="*/ 0 w 43"/>
                <a:gd name="T5" fmla="*/ 145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3" h="201">
                  <a:moveTo>
                    <a:pt x="43" y="0"/>
                  </a:moveTo>
                  <a:lnTo>
                    <a:pt x="43" y="201"/>
                  </a:lnTo>
                  <a:lnTo>
                    <a:pt x="0" y="145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64" name="Line 1892"/>
            <p:cNvSpPr>
              <a:spLocks noChangeShapeType="1"/>
            </p:cNvSpPr>
            <p:nvPr/>
          </p:nvSpPr>
          <p:spPr bwMode="auto">
            <a:xfrm flipH="1">
              <a:off x="2873" y="4150"/>
              <a:ext cx="22" cy="26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65" name="Line 1893"/>
            <p:cNvSpPr>
              <a:spLocks noChangeShapeType="1"/>
            </p:cNvSpPr>
            <p:nvPr/>
          </p:nvSpPr>
          <p:spPr bwMode="auto">
            <a:xfrm>
              <a:off x="2917" y="4143"/>
              <a:ext cx="18" cy="22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86566" name="Group 1894"/>
          <p:cNvGrpSpPr>
            <a:grpSpLocks/>
          </p:cNvGrpSpPr>
          <p:nvPr/>
        </p:nvGrpSpPr>
        <p:grpSpPr bwMode="auto">
          <a:xfrm>
            <a:off x="2336800" y="1635125"/>
            <a:ext cx="3074988" cy="1428750"/>
            <a:chOff x="1472" y="1030"/>
            <a:chExt cx="1937" cy="900"/>
          </a:xfrm>
        </p:grpSpPr>
        <p:sp>
          <p:nvSpPr>
            <p:cNvPr id="286567" name="Line 1895"/>
            <p:cNvSpPr>
              <a:spLocks noChangeShapeType="1"/>
            </p:cNvSpPr>
            <p:nvPr/>
          </p:nvSpPr>
          <p:spPr bwMode="auto">
            <a:xfrm flipV="1">
              <a:off x="1563" y="1121"/>
              <a:ext cx="0" cy="809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68" name="Line 1896"/>
            <p:cNvSpPr>
              <a:spLocks noChangeShapeType="1"/>
            </p:cNvSpPr>
            <p:nvPr/>
          </p:nvSpPr>
          <p:spPr bwMode="auto">
            <a:xfrm flipH="1" flipV="1">
              <a:off x="1472" y="1030"/>
              <a:ext cx="91" cy="91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69" name="Line 1897"/>
            <p:cNvSpPr>
              <a:spLocks noChangeShapeType="1"/>
            </p:cNvSpPr>
            <p:nvPr/>
          </p:nvSpPr>
          <p:spPr bwMode="auto">
            <a:xfrm>
              <a:off x="3318" y="1121"/>
              <a:ext cx="0" cy="809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70" name="Line 1898"/>
            <p:cNvSpPr>
              <a:spLocks noChangeShapeType="1"/>
            </p:cNvSpPr>
            <p:nvPr/>
          </p:nvSpPr>
          <p:spPr bwMode="auto">
            <a:xfrm flipV="1">
              <a:off x="3318" y="1030"/>
              <a:ext cx="91" cy="91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86571" name="Group 1899"/>
          <p:cNvGrpSpPr>
            <a:grpSpLocks/>
          </p:cNvGrpSpPr>
          <p:nvPr/>
        </p:nvGrpSpPr>
        <p:grpSpPr bwMode="auto">
          <a:xfrm>
            <a:off x="1766888" y="1438275"/>
            <a:ext cx="4214812" cy="2655888"/>
            <a:chOff x="1113" y="906"/>
            <a:chExt cx="2655" cy="1673"/>
          </a:xfrm>
        </p:grpSpPr>
        <p:sp>
          <p:nvSpPr>
            <p:cNvPr id="286572" name="Line 1900"/>
            <p:cNvSpPr>
              <a:spLocks noChangeShapeType="1"/>
            </p:cNvSpPr>
            <p:nvPr/>
          </p:nvSpPr>
          <p:spPr bwMode="auto">
            <a:xfrm>
              <a:off x="1113" y="906"/>
              <a:ext cx="0" cy="359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73" name="Line 1901"/>
            <p:cNvSpPr>
              <a:spLocks noChangeShapeType="1"/>
            </p:cNvSpPr>
            <p:nvPr/>
          </p:nvSpPr>
          <p:spPr bwMode="auto">
            <a:xfrm>
              <a:off x="1113" y="1356"/>
              <a:ext cx="0" cy="7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74" name="Line 1902"/>
            <p:cNvSpPr>
              <a:spLocks noChangeShapeType="1"/>
            </p:cNvSpPr>
            <p:nvPr/>
          </p:nvSpPr>
          <p:spPr bwMode="auto">
            <a:xfrm>
              <a:off x="1113" y="1518"/>
              <a:ext cx="0" cy="45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75" name="Line 1903"/>
            <p:cNvSpPr>
              <a:spLocks noChangeShapeType="1"/>
            </p:cNvSpPr>
            <p:nvPr/>
          </p:nvSpPr>
          <p:spPr bwMode="auto">
            <a:xfrm>
              <a:off x="1113" y="2056"/>
              <a:ext cx="0" cy="73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76" name="Line 1904"/>
            <p:cNvSpPr>
              <a:spLocks noChangeShapeType="1"/>
            </p:cNvSpPr>
            <p:nvPr/>
          </p:nvSpPr>
          <p:spPr bwMode="auto">
            <a:xfrm>
              <a:off x="1113" y="2218"/>
              <a:ext cx="0" cy="36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77" name="Line 1905"/>
            <p:cNvSpPr>
              <a:spLocks noChangeShapeType="1"/>
            </p:cNvSpPr>
            <p:nvPr/>
          </p:nvSpPr>
          <p:spPr bwMode="auto">
            <a:xfrm>
              <a:off x="3768" y="906"/>
              <a:ext cx="0" cy="359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78" name="Line 1906"/>
            <p:cNvSpPr>
              <a:spLocks noChangeShapeType="1"/>
            </p:cNvSpPr>
            <p:nvPr/>
          </p:nvSpPr>
          <p:spPr bwMode="auto">
            <a:xfrm>
              <a:off x="3768" y="1356"/>
              <a:ext cx="0" cy="7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79" name="Line 1907"/>
            <p:cNvSpPr>
              <a:spLocks noChangeShapeType="1"/>
            </p:cNvSpPr>
            <p:nvPr/>
          </p:nvSpPr>
          <p:spPr bwMode="auto">
            <a:xfrm>
              <a:off x="3768" y="1518"/>
              <a:ext cx="0" cy="45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80" name="Line 1908"/>
            <p:cNvSpPr>
              <a:spLocks noChangeShapeType="1"/>
            </p:cNvSpPr>
            <p:nvPr/>
          </p:nvSpPr>
          <p:spPr bwMode="auto">
            <a:xfrm>
              <a:off x="3768" y="2056"/>
              <a:ext cx="0" cy="73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81" name="Line 1909"/>
            <p:cNvSpPr>
              <a:spLocks noChangeShapeType="1"/>
            </p:cNvSpPr>
            <p:nvPr/>
          </p:nvSpPr>
          <p:spPr bwMode="auto">
            <a:xfrm>
              <a:off x="3768" y="2218"/>
              <a:ext cx="0" cy="36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86582" name="Group 1910"/>
          <p:cNvGrpSpPr>
            <a:grpSpLocks/>
          </p:cNvGrpSpPr>
          <p:nvPr/>
        </p:nvGrpSpPr>
        <p:grpSpPr bwMode="auto">
          <a:xfrm>
            <a:off x="2411413" y="3063875"/>
            <a:ext cx="3570287" cy="857250"/>
            <a:chOff x="1519" y="1930"/>
            <a:chExt cx="2249" cy="540"/>
          </a:xfrm>
        </p:grpSpPr>
        <p:sp>
          <p:nvSpPr>
            <p:cNvPr id="286583" name="Line 1911"/>
            <p:cNvSpPr>
              <a:spLocks noChangeShapeType="1"/>
            </p:cNvSpPr>
            <p:nvPr/>
          </p:nvSpPr>
          <p:spPr bwMode="auto">
            <a:xfrm flipV="1">
              <a:off x="1922" y="1930"/>
              <a:ext cx="0" cy="54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84" name="Line 1912"/>
            <p:cNvSpPr>
              <a:spLocks noChangeShapeType="1"/>
            </p:cNvSpPr>
            <p:nvPr/>
          </p:nvSpPr>
          <p:spPr bwMode="auto">
            <a:xfrm flipV="1">
              <a:off x="1519" y="1930"/>
              <a:ext cx="0" cy="54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85" name="Line 1913"/>
            <p:cNvSpPr>
              <a:spLocks noChangeShapeType="1"/>
            </p:cNvSpPr>
            <p:nvPr/>
          </p:nvSpPr>
          <p:spPr bwMode="auto">
            <a:xfrm>
              <a:off x="3768" y="1930"/>
              <a:ext cx="0" cy="54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86586" name="Group 1914"/>
          <p:cNvGrpSpPr>
            <a:grpSpLocks/>
          </p:cNvGrpSpPr>
          <p:nvPr/>
        </p:nvGrpSpPr>
        <p:grpSpPr bwMode="auto">
          <a:xfrm>
            <a:off x="1052513" y="3063875"/>
            <a:ext cx="6040437" cy="3511550"/>
            <a:chOff x="663" y="1930"/>
            <a:chExt cx="3805" cy="2212"/>
          </a:xfrm>
        </p:grpSpPr>
        <p:sp>
          <p:nvSpPr>
            <p:cNvPr id="286587" name="Freeform 1915"/>
            <p:cNvSpPr>
              <a:spLocks/>
            </p:cNvSpPr>
            <p:nvPr/>
          </p:nvSpPr>
          <p:spPr bwMode="auto">
            <a:xfrm>
              <a:off x="663" y="2989"/>
              <a:ext cx="900" cy="899"/>
            </a:xfrm>
            <a:custGeom>
              <a:avLst/>
              <a:gdLst>
                <a:gd name="T0" fmla="*/ 2834 w 2840"/>
                <a:gd name="T1" fmla="*/ 1294 h 2841"/>
                <a:gd name="T2" fmla="*/ 2809 w 2840"/>
                <a:gd name="T3" fmla="*/ 1128 h 2841"/>
                <a:gd name="T4" fmla="*/ 2764 w 2840"/>
                <a:gd name="T5" fmla="*/ 966 h 2841"/>
                <a:gd name="T6" fmla="*/ 2701 w 2840"/>
                <a:gd name="T7" fmla="*/ 810 h 2841"/>
                <a:gd name="T8" fmla="*/ 2621 w 2840"/>
                <a:gd name="T9" fmla="*/ 662 h 2841"/>
                <a:gd name="T10" fmla="*/ 2522 w 2840"/>
                <a:gd name="T11" fmla="*/ 525 h 2841"/>
                <a:gd name="T12" fmla="*/ 2409 w 2840"/>
                <a:gd name="T13" fmla="*/ 401 h 2841"/>
                <a:gd name="T14" fmla="*/ 2281 w 2840"/>
                <a:gd name="T15" fmla="*/ 291 h 2841"/>
                <a:gd name="T16" fmla="*/ 2142 w 2840"/>
                <a:gd name="T17" fmla="*/ 196 h 2841"/>
                <a:gd name="T18" fmla="*/ 1992 w 2840"/>
                <a:gd name="T19" fmla="*/ 120 h 2841"/>
                <a:gd name="T20" fmla="*/ 1835 w 2840"/>
                <a:gd name="T21" fmla="*/ 62 h 2841"/>
                <a:gd name="T22" fmla="*/ 1671 w 2840"/>
                <a:gd name="T23" fmla="*/ 22 h 2841"/>
                <a:gd name="T24" fmla="*/ 1503 w 2840"/>
                <a:gd name="T25" fmla="*/ 2 h 2841"/>
                <a:gd name="T26" fmla="*/ 1335 w 2840"/>
                <a:gd name="T27" fmla="*/ 2 h 2841"/>
                <a:gd name="T28" fmla="*/ 1168 w 2840"/>
                <a:gd name="T29" fmla="*/ 22 h 2841"/>
                <a:gd name="T30" fmla="*/ 1005 w 2840"/>
                <a:gd name="T31" fmla="*/ 62 h 2841"/>
                <a:gd name="T32" fmla="*/ 847 w 2840"/>
                <a:gd name="T33" fmla="*/ 120 h 2841"/>
                <a:gd name="T34" fmla="*/ 698 w 2840"/>
                <a:gd name="T35" fmla="*/ 196 h 2841"/>
                <a:gd name="T36" fmla="*/ 558 w 2840"/>
                <a:gd name="T37" fmla="*/ 291 h 2841"/>
                <a:gd name="T38" fmla="*/ 430 w 2840"/>
                <a:gd name="T39" fmla="*/ 401 h 2841"/>
                <a:gd name="T40" fmla="*/ 317 w 2840"/>
                <a:gd name="T41" fmla="*/ 525 h 2841"/>
                <a:gd name="T42" fmla="*/ 219 w 2840"/>
                <a:gd name="T43" fmla="*/ 662 h 2841"/>
                <a:gd name="T44" fmla="*/ 138 w 2840"/>
                <a:gd name="T45" fmla="*/ 810 h 2841"/>
                <a:gd name="T46" fmla="*/ 74 w 2840"/>
                <a:gd name="T47" fmla="*/ 966 h 2841"/>
                <a:gd name="T48" fmla="*/ 30 w 2840"/>
                <a:gd name="T49" fmla="*/ 1128 h 2841"/>
                <a:gd name="T50" fmla="*/ 6 w 2840"/>
                <a:gd name="T51" fmla="*/ 1294 h 2841"/>
                <a:gd name="T52" fmla="*/ 0 w 2840"/>
                <a:gd name="T53" fmla="*/ 1463 h 2841"/>
                <a:gd name="T54" fmla="*/ 16 w 2840"/>
                <a:gd name="T55" fmla="*/ 1630 h 2841"/>
                <a:gd name="T56" fmla="*/ 50 w 2840"/>
                <a:gd name="T57" fmla="*/ 1795 h 2841"/>
                <a:gd name="T58" fmla="*/ 104 w 2840"/>
                <a:gd name="T59" fmla="*/ 1955 h 2841"/>
                <a:gd name="T60" fmla="*/ 176 w 2840"/>
                <a:gd name="T61" fmla="*/ 2106 h 2841"/>
                <a:gd name="T62" fmla="*/ 267 w 2840"/>
                <a:gd name="T63" fmla="*/ 2249 h 2841"/>
                <a:gd name="T64" fmla="*/ 372 w 2840"/>
                <a:gd name="T65" fmla="*/ 2379 h 2841"/>
                <a:gd name="T66" fmla="*/ 493 w 2840"/>
                <a:gd name="T67" fmla="*/ 2496 h 2841"/>
                <a:gd name="T68" fmla="*/ 627 w 2840"/>
                <a:gd name="T69" fmla="*/ 2599 h 2841"/>
                <a:gd name="T70" fmla="*/ 772 w 2840"/>
                <a:gd name="T71" fmla="*/ 2684 h 2841"/>
                <a:gd name="T72" fmla="*/ 925 w 2840"/>
                <a:gd name="T73" fmla="*/ 2753 h 2841"/>
                <a:gd name="T74" fmla="*/ 1087 w 2840"/>
                <a:gd name="T75" fmla="*/ 2801 h 2841"/>
                <a:gd name="T76" fmla="*/ 1251 w 2840"/>
                <a:gd name="T77" fmla="*/ 2831 h 2841"/>
                <a:gd name="T78" fmla="*/ 1419 w 2840"/>
                <a:gd name="T79" fmla="*/ 2841 h 2841"/>
                <a:gd name="T80" fmla="*/ 1587 w 2840"/>
                <a:gd name="T81" fmla="*/ 2831 h 2841"/>
                <a:gd name="T82" fmla="*/ 1753 w 2840"/>
                <a:gd name="T83" fmla="*/ 2801 h 2841"/>
                <a:gd name="T84" fmla="*/ 1915 w 2840"/>
                <a:gd name="T85" fmla="*/ 2753 h 2841"/>
                <a:gd name="T86" fmla="*/ 2068 w 2840"/>
                <a:gd name="T87" fmla="*/ 2684 h 2841"/>
                <a:gd name="T88" fmla="*/ 2213 w 2840"/>
                <a:gd name="T89" fmla="*/ 2599 h 2841"/>
                <a:gd name="T90" fmla="*/ 2347 w 2840"/>
                <a:gd name="T91" fmla="*/ 2496 h 2841"/>
                <a:gd name="T92" fmla="*/ 2467 w 2840"/>
                <a:gd name="T93" fmla="*/ 2379 h 2841"/>
                <a:gd name="T94" fmla="*/ 2573 w 2840"/>
                <a:gd name="T95" fmla="*/ 2249 h 2841"/>
                <a:gd name="T96" fmla="*/ 2663 w 2840"/>
                <a:gd name="T97" fmla="*/ 2106 h 2841"/>
                <a:gd name="T98" fmla="*/ 2736 w 2840"/>
                <a:gd name="T99" fmla="*/ 1955 h 2841"/>
                <a:gd name="T100" fmla="*/ 2790 w 2840"/>
                <a:gd name="T101" fmla="*/ 1795 h 2841"/>
                <a:gd name="T102" fmla="*/ 2824 w 2840"/>
                <a:gd name="T103" fmla="*/ 1630 h 2841"/>
                <a:gd name="T104" fmla="*/ 2839 w 2840"/>
                <a:gd name="T105" fmla="*/ 1463 h 28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840" h="2841">
                  <a:moveTo>
                    <a:pt x="2840" y="1420"/>
                  </a:moveTo>
                  <a:lnTo>
                    <a:pt x="2839" y="1378"/>
                  </a:lnTo>
                  <a:lnTo>
                    <a:pt x="2837" y="1336"/>
                  </a:lnTo>
                  <a:lnTo>
                    <a:pt x="2834" y="1294"/>
                  </a:lnTo>
                  <a:lnTo>
                    <a:pt x="2830" y="1252"/>
                  </a:lnTo>
                  <a:lnTo>
                    <a:pt x="2824" y="1211"/>
                  </a:lnTo>
                  <a:lnTo>
                    <a:pt x="2818" y="1169"/>
                  </a:lnTo>
                  <a:lnTo>
                    <a:pt x="2809" y="1128"/>
                  </a:lnTo>
                  <a:lnTo>
                    <a:pt x="2800" y="1086"/>
                  </a:lnTo>
                  <a:lnTo>
                    <a:pt x="2790" y="1046"/>
                  </a:lnTo>
                  <a:lnTo>
                    <a:pt x="2778" y="1005"/>
                  </a:lnTo>
                  <a:lnTo>
                    <a:pt x="2764" y="966"/>
                  </a:lnTo>
                  <a:lnTo>
                    <a:pt x="2751" y="926"/>
                  </a:lnTo>
                  <a:lnTo>
                    <a:pt x="2736" y="886"/>
                  </a:lnTo>
                  <a:lnTo>
                    <a:pt x="2719" y="847"/>
                  </a:lnTo>
                  <a:lnTo>
                    <a:pt x="2701" y="810"/>
                  </a:lnTo>
                  <a:lnTo>
                    <a:pt x="2683" y="771"/>
                  </a:lnTo>
                  <a:lnTo>
                    <a:pt x="2663" y="735"/>
                  </a:lnTo>
                  <a:lnTo>
                    <a:pt x="2643" y="698"/>
                  </a:lnTo>
                  <a:lnTo>
                    <a:pt x="2621" y="662"/>
                  </a:lnTo>
                  <a:lnTo>
                    <a:pt x="2598" y="626"/>
                  </a:lnTo>
                  <a:lnTo>
                    <a:pt x="2573" y="592"/>
                  </a:lnTo>
                  <a:lnTo>
                    <a:pt x="2548" y="558"/>
                  </a:lnTo>
                  <a:lnTo>
                    <a:pt x="2522" y="525"/>
                  </a:lnTo>
                  <a:lnTo>
                    <a:pt x="2496" y="493"/>
                  </a:lnTo>
                  <a:lnTo>
                    <a:pt x="2467" y="462"/>
                  </a:lnTo>
                  <a:lnTo>
                    <a:pt x="2438" y="431"/>
                  </a:lnTo>
                  <a:lnTo>
                    <a:pt x="2409" y="401"/>
                  </a:lnTo>
                  <a:lnTo>
                    <a:pt x="2378" y="372"/>
                  </a:lnTo>
                  <a:lnTo>
                    <a:pt x="2347" y="344"/>
                  </a:lnTo>
                  <a:lnTo>
                    <a:pt x="2315" y="317"/>
                  </a:lnTo>
                  <a:lnTo>
                    <a:pt x="2281" y="291"/>
                  </a:lnTo>
                  <a:lnTo>
                    <a:pt x="2247" y="266"/>
                  </a:lnTo>
                  <a:lnTo>
                    <a:pt x="2213" y="242"/>
                  </a:lnTo>
                  <a:lnTo>
                    <a:pt x="2178" y="218"/>
                  </a:lnTo>
                  <a:lnTo>
                    <a:pt x="2142" y="196"/>
                  </a:lnTo>
                  <a:lnTo>
                    <a:pt x="2106" y="176"/>
                  </a:lnTo>
                  <a:lnTo>
                    <a:pt x="2068" y="157"/>
                  </a:lnTo>
                  <a:lnTo>
                    <a:pt x="2031" y="138"/>
                  </a:lnTo>
                  <a:lnTo>
                    <a:pt x="1992" y="120"/>
                  </a:lnTo>
                  <a:lnTo>
                    <a:pt x="1953" y="104"/>
                  </a:lnTo>
                  <a:lnTo>
                    <a:pt x="1915" y="88"/>
                  </a:lnTo>
                  <a:lnTo>
                    <a:pt x="1875" y="75"/>
                  </a:lnTo>
                  <a:lnTo>
                    <a:pt x="1835" y="62"/>
                  </a:lnTo>
                  <a:lnTo>
                    <a:pt x="1794" y="49"/>
                  </a:lnTo>
                  <a:lnTo>
                    <a:pt x="1753" y="39"/>
                  </a:lnTo>
                  <a:lnTo>
                    <a:pt x="1712" y="29"/>
                  </a:lnTo>
                  <a:lnTo>
                    <a:pt x="1671" y="22"/>
                  </a:lnTo>
                  <a:lnTo>
                    <a:pt x="1629" y="15"/>
                  </a:lnTo>
                  <a:lnTo>
                    <a:pt x="1587" y="10"/>
                  </a:lnTo>
                  <a:lnTo>
                    <a:pt x="1545" y="5"/>
                  </a:lnTo>
                  <a:lnTo>
                    <a:pt x="1503" y="2"/>
                  </a:lnTo>
                  <a:lnTo>
                    <a:pt x="1461" y="0"/>
                  </a:lnTo>
                  <a:lnTo>
                    <a:pt x="1419" y="0"/>
                  </a:lnTo>
                  <a:lnTo>
                    <a:pt x="1377" y="0"/>
                  </a:lnTo>
                  <a:lnTo>
                    <a:pt x="1335" y="2"/>
                  </a:lnTo>
                  <a:lnTo>
                    <a:pt x="1293" y="5"/>
                  </a:lnTo>
                  <a:lnTo>
                    <a:pt x="1251" y="10"/>
                  </a:lnTo>
                  <a:lnTo>
                    <a:pt x="1210" y="15"/>
                  </a:lnTo>
                  <a:lnTo>
                    <a:pt x="1168" y="22"/>
                  </a:lnTo>
                  <a:lnTo>
                    <a:pt x="1128" y="29"/>
                  </a:lnTo>
                  <a:lnTo>
                    <a:pt x="1087" y="39"/>
                  </a:lnTo>
                  <a:lnTo>
                    <a:pt x="1046" y="49"/>
                  </a:lnTo>
                  <a:lnTo>
                    <a:pt x="1005" y="62"/>
                  </a:lnTo>
                  <a:lnTo>
                    <a:pt x="965" y="75"/>
                  </a:lnTo>
                  <a:lnTo>
                    <a:pt x="925" y="88"/>
                  </a:lnTo>
                  <a:lnTo>
                    <a:pt x="887" y="104"/>
                  </a:lnTo>
                  <a:lnTo>
                    <a:pt x="847" y="120"/>
                  </a:lnTo>
                  <a:lnTo>
                    <a:pt x="809" y="138"/>
                  </a:lnTo>
                  <a:lnTo>
                    <a:pt x="772" y="157"/>
                  </a:lnTo>
                  <a:lnTo>
                    <a:pt x="734" y="176"/>
                  </a:lnTo>
                  <a:lnTo>
                    <a:pt x="698" y="196"/>
                  </a:lnTo>
                  <a:lnTo>
                    <a:pt x="662" y="218"/>
                  </a:lnTo>
                  <a:lnTo>
                    <a:pt x="627" y="242"/>
                  </a:lnTo>
                  <a:lnTo>
                    <a:pt x="592" y="266"/>
                  </a:lnTo>
                  <a:lnTo>
                    <a:pt x="558" y="291"/>
                  </a:lnTo>
                  <a:lnTo>
                    <a:pt x="525" y="317"/>
                  </a:lnTo>
                  <a:lnTo>
                    <a:pt x="493" y="344"/>
                  </a:lnTo>
                  <a:lnTo>
                    <a:pt x="461" y="372"/>
                  </a:lnTo>
                  <a:lnTo>
                    <a:pt x="430" y="401"/>
                  </a:lnTo>
                  <a:lnTo>
                    <a:pt x="401" y="431"/>
                  </a:lnTo>
                  <a:lnTo>
                    <a:pt x="372" y="462"/>
                  </a:lnTo>
                  <a:lnTo>
                    <a:pt x="344" y="493"/>
                  </a:lnTo>
                  <a:lnTo>
                    <a:pt x="317" y="525"/>
                  </a:lnTo>
                  <a:lnTo>
                    <a:pt x="291" y="558"/>
                  </a:lnTo>
                  <a:lnTo>
                    <a:pt x="267" y="592"/>
                  </a:lnTo>
                  <a:lnTo>
                    <a:pt x="242" y="626"/>
                  </a:lnTo>
                  <a:lnTo>
                    <a:pt x="219" y="662"/>
                  </a:lnTo>
                  <a:lnTo>
                    <a:pt x="197" y="698"/>
                  </a:lnTo>
                  <a:lnTo>
                    <a:pt x="176" y="735"/>
                  </a:lnTo>
                  <a:lnTo>
                    <a:pt x="156" y="771"/>
                  </a:lnTo>
                  <a:lnTo>
                    <a:pt x="138" y="810"/>
                  </a:lnTo>
                  <a:lnTo>
                    <a:pt x="121" y="847"/>
                  </a:lnTo>
                  <a:lnTo>
                    <a:pt x="104" y="886"/>
                  </a:lnTo>
                  <a:lnTo>
                    <a:pt x="89" y="926"/>
                  </a:lnTo>
                  <a:lnTo>
                    <a:pt x="74" y="966"/>
                  </a:lnTo>
                  <a:lnTo>
                    <a:pt x="62" y="1005"/>
                  </a:lnTo>
                  <a:lnTo>
                    <a:pt x="50" y="1046"/>
                  </a:lnTo>
                  <a:lnTo>
                    <a:pt x="40" y="1086"/>
                  </a:lnTo>
                  <a:lnTo>
                    <a:pt x="30" y="1128"/>
                  </a:lnTo>
                  <a:lnTo>
                    <a:pt x="22" y="1169"/>
                  </a:lnTo>
                  <a:lnTo>
                    <a:pt x="16" y="1211"/>
                  </a:lnTo>
                  <a:lnTo>
                    <a:pt x="10" y="1252"/>
                  </a:lnTo>
                  <a:lnTo>
                    <a:pt x="6" y="1294"/>
                  </a:lnTo>
                  <a:lnTo>
                    <a:pt x="2" y="1336"/>
                  </a:lnTo>
                  <a:lnTo>
                    <a:pt x="0" y="1378"/>
                  </a:lnTo>
                  <a:lnTo>
                    <a:pt x="0" y="1420"/>
                  </a:lnTo>
                  <a:lnTo>
                    <a:pt x="0" y="1463"/>
                  </a:lnTo>
                  <a:lnTo>
                    <a:pt x="2" y="1505"/>
                  </a:lnTo>
                  <a:lnTo>
                    <a:pt x="6" y="1547"/>
                  </a:lnTo>
                  <a:lnTo>
                    <a:pt x="10" y="1589"/>
                  </a:lnTo>
                  <a:lnTo>
                    <a:pt x="16" y="1630"/>
                  </a:lnTo>
                  <a:lnTo>
                    <a:pt x="22" y="1672"/>
                  </a:lnTo>
                  <a:lnTo>
                    <a:pt x="30" y="1713"/>
                  </a:lnTo>
                  <a:lnTo>
                    <a:pt x="40" y="1754"/>
                  </a:lnTo>
                  <a:lnTo>
                    <a:pt x="50" y="1795"/>
                  </a:lnTo>
                  <a:lnTo>
                    <a:pt x="62" y="1835"/>
                  </a:lnTo>
                  <a:lnTo>
                    <a:pt x="74" y="1875"/>
                  </a:lnTo>
                  <a:lnTo>
                    <a:pt x="89" y="1915"/>
                  </a:lnTo>
                  <a:lnTo>
                    <a:pt x="104" y="1955"/>
                  </a:lnTo>
                  <a:lnTo>
                    <a:pt x="121" y="1994"/>
                  </a:lnTo>
                  <a:lnTo>
                    <a:pt x="138" y="2031"/>
                  </a:lnTo>
                  <a:lnTo>
                    <a:pt x="156" y="2070"/>
                  </a:lnTo>
                  <a:lnTo>
                    <a:pt x="176" y="2106"/>
                  </a:lnTo>
                  <a:lnTo>
                    <a:pt x="197" y="2143"/>
                  </a:lnTo>
                  <a:lnTo>
                    <a:pt x="219" y="2179"/>
                  </a:lnTo>
                  <a:lnTo>
                    <a:pt x="242" y="2215"/>
                  </a:lnTo>
                  <a:lnTo>
                    <a:pt x="267" y="2249"/>
                  </a:lnTo>
                  <a:lnTo>
                    <a:pt x="291" y="2283"/>
                  </a:lnTo>
                  <a:lnTo>
                    <a:pt x="317" y="2316"/>
                  </a:lnTo>
                  <a:lnTo>
                    <a:pt x="344" y="2348"/>
                  </a:lnTo>
                  <a:lnTo>
                    <a:pt x="372" y="2379"/>
                  </a:lnTo>
                  <a:lnTo>
                    <a:pt x="401" y="2410"/>
                  </a:lnTo>
                  <a:lnTo>
                    <a:pt x="430" y="2440"/>
                  </a:lnTo>
                  <a:lnTo>
                    <a:pt x="461" y="2469"/>
                  </a:lnTo>
                  <a:lnTo>
                    <a:pt x="493" y="2496"/>
                  </a:lnTo>
                  <a:lnTo>
                    <a:pt x="525" y="2524"/>
                  </a:lnTo>
                  <a:lnTo>
                    <a:pt x="558" y="2549"/>
                  </a:lnTo>
                  <a:lnTo>
                    <a:pt x="592" y="2575"/>
                  </a:lnTo>
                  <a:lnTo>
                    <a:pt x="627" y="2599"/>
                  </a:lnTo>
                  <a:lnTo>
                    <a:pt x="662" y="2622"/>
                  </a:lnTo>
                  <a:lnTo>
                    <a:pt x="698" y="2643"/>
                  </a:lnTo>
                  <a:lnTo>
                    <a:pt x="734" y="2664"/>
                  </a:lnTo>
                  <a:lnTo>
                    <a:pt x="772" y="2684"/>
                  </a:lnTo>
                  <a:lnTo>
                    <a:pt x="809" y="2703"/>
                  </a:lnTo>
                  <a:lnTo>
                    <a:pt x="847" y="2721"/>
                  </a:lnTo>
                  <a:lnTo>
                    <a:pt x="887" y="2737"/>
                  </a:lnTo>
                  <a:lnTo>
                    <a:pt x="925" y="2753"/>
                  </a:lnTo>
                  <a:lnTo>
                    <a:pt x="965" y="2766"/>
                  </a:lnTo>
                  <a:lnTo>
                    <a:pt x="1005" y="2779"/>
                  </a:lnTo>
                  <a:lnTo>
                    <a:pt x="1046" y="2792"/>
                  </a:lnTo>
                  <a:lnTo>
                    <a:pt x="1087" y="2801"/>
                  </a:lnTo>
                  <a:lnTo>
                    <a:pt x="1128" y="2811"/>
                  </a:lnTo>
                  <a:lnTo>
                    <a:pt x="1168" y="2819"/>
                  </a:lnTo>
                  <a:lnTo>
                    <a:pt x="1210" y="2826"/>
                  </a:lnTo>
                  <a:lnTo>
                    <a:pt x="1251" y="2831"/>
                  </a:lnTo>
                  <a:lnTo>
                    <a:pt x="1293" y="2836"/>
                  </a:lnTo>
                  <a:lnTo>
                    <a:pt x="1335" y="2839"/>
                  </a:lnTo>
                  <a:lnTo>
                    <a:pt x="1377" y="2841"/>
                  </a:lnTo>
                  <a:lnTo>
                    <a:pt x="1419" y="2841"/>
                  </a:lnTo>
                  <a:lnTo>
                    <a:pt x="1461" y="2841"/>
                  </a:lnTo>
                  <a:lnTo>
                    <a:pt x="1503" y="2839"/>
                  </a:lnTo>
                  <a:lnTo>
                    <a:pt x="1545" y="2836"/>
                  </a:lnTo>
                  <a:lnTo>
                    <a:pt x="1587" y="2831"/>
                  </a:lnTo>
                  <a:lnTo>
                    <a:pt x="1629" y="2826"/>
                  </a:lnTo>
                  <a:lnTo>
                    <a:pt x="1671" y="2819"/>
                  </a:lnTo>
                  <a:lnTo>
                    <a:pt x="1712" y="2811"/>
                  </a:lnTo>
                  <a:lnTo>
                    <a:pt x="1753" y="2801"/>
                  </a:lnTo>
                  <a:lnTo>
                    <a:pt x="1794" y="2792"/>
                  </a:lnTo>
                  <a:lnTo>
                    <a:pt x="1835" y="2779"/>
                  </a:lnTo>
                  <a:lnTo>
                    <a:pt x="1875" y="2766"/>
                  </a:lnTo>
                  <a:lnTo>
                    <a:pt x="1915" y="2753"/>
                  </a:lnTo>
                  <a:lnTo>
                    <a:pt x="1953" y="2737"/>
                  </a:lnTo>
                  <a:lnTo>
                    <a:pt x="1992" y="2721"/>
                  </a:lnTo>
                  <a:lnTo>
                    <a:pt x="2031" y="2703"/>
                  </a:lnTo>
                  <a:lnTo>
                    <a:pt x="2068" y="2684"/>
                  </a:lnTo>
                  <a:lnTo>
                    <a:pt x="2106" y="2664"/>
                  </a:lnTo>
                  <a:lnTo>
                    <a:pt x="2142" y="2643"/>
                  </a:lnTo>
                  <a:lnTo>
                    <a:pt x="2178" y="2622"/>
                  </a:lnTo>
                  <a:lnTo>
                    <a:pt x="2213" y="2599"/>
                  </a:lnTo>
                  <a:lnTo>
                    <a:pt x="2247" y="2575"/>
                  </a:lnTo>
                  <a:lnTo>
                    <a:pt x="2281" y="2549"/>
                  </a:lnTo>
                  <a:lnTo>
                    <a:pt x="2315" y="2524"/>
                  </a:lnTo>
                  <a:lnTo>
                    <a:pt x="2347" y="2496"/>
                  </a:lnTo>
                  <a:lnTo>
                    <a:pt x="2378" y="2469"/>
                  </a:lnTo>
                  <a:lnTo>
                    <a:pt x="2409" y="2440"/>
                  </a:lnTo>
                  <a:lnTo>
                    <a:pt x="2438" y="2410"/>
                  </a:lnTo>
                  <a:lnTo>
                    <a:pt x="2467" y="2379"/>
                  </a:lnTo>
                  <a:lnTo>
                    <a:pt x="2496" y="2348"/>
                  </a:lnTo>
                  <a:lnTo>
                    <a:pt x="2522" y="2316"/>
                  </a:lnTo>
                  <a:lnTo>
                    <a:pt x="2548" y="2283"/>
                  </a:lnTo>
                  <a:lnTo>
                    <a:pt x="2573" y="2249"/>
                  </a:lnTo>
                  <a:lnTo>
                    <a:pt x="2598" y="2215"/>
                  </a:lnTo>
                  <a:lnTo>
                    <a:pt x="2621" y="2179"/>
                  </a:lnTo>
                  <a:lnTo>
                    <a:pt x="2643" y="2143"/>
                  </a:lnTo>
                  <a:lnTo>
                    <a:pt x="2663" y="2106"/>
                  </a:lnTo>
                  <a:lnTo>
                    <a:pt x="2683" y="2070"/>
                  </a:lnTo>
                  <a:lnTo>
                    <a:pt x="2701" y="2031"/>
                  </a:lnTo>
                  <a:lnTo>
                    <a:pt x="2719" y="1994"/>
                  </a:lnTo>
                  <a:lnTo>
                    <a:pt x="2736" y="1955"/>
                  </a:lnTo>
                  <a:lnTo>
                    <a:pt x="2751" y="1915"/>
                  </a:lnTo>
                  <a:lnTo>
                    <a:pt x="2764" y="1875"/>
                  </a:lnTo>
                  <a:lnTo>
                    <a:pt x="2778" y="1835"/>
                  </a:lnTo>
                  <a:lnTo>
                    <a:pt x="2790" y="1795"/>
                  </a:lnTo>
                  <a:lnTo>
                    <a:pt x="2800" y="1754"/>
                  </a:lnTo>
                  <a:lnTo>
                    <a:pt x="2809" y="1713"/>
                  </a:lnTo>
                  <a:lnTo>
                    <a:pt x="2818" y="1672"/>
                  </a:lnTo>
                  <a:lnTo>
                    <a:pt x="2824" y="1630"/>
                  </a:lnTo>
                  <a:lnTo>
                    <a:pt x="2830" y="1589"/>
                  </a:lnTo>
                  <a:lnTo>
                    <a:pt x="2834" y="1547"/>
                  </a:lnTo>
                  <a:lnTo>
                    <a:pt x="2837" y="1505"/>
                  </a:lnTo>
                  <a:lnTo>
                    <a:pt x="2839" y="1463"/>
                  </a:lnTo>
                  <a:lnTo>
                    <a:pt x="2840" y="1420"/>
                  </a:lnTo>
                  <a:close/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88" name="Line 1916"/>
            <p:cNvSpPr>
              <a:spLocks noChangeShapeType="1"/>
            </p:cNvSpPr>
            <p:nvPr/>
          </p:nvSpPr>
          <p:spPr bwMode="auto">
            <a:xfrm>
              <a:off x="3068" y="2470"/>
              <a:ext cx="1400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89" name="Line 1917"/>
            <p:cNvSpPr>
              <a:spLocks noChangeShapeType="1"/>
            </p:cNvSpPr>
            <p:nvPr/>
          </p:nvSpPr>
          <p:spPr bwMode="auto">
            <a:xfrm flipV="1">
              <a:off x="4468" y="1930"/>
              <a:ext cx="0" cy="54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90" name="Line 1918"/>
            <p:cNvSpPr>
              <a:spLocks noChangeAspect="1" noChangeShapeType="1"/>
            </p:cNvSpPr>
            <p:nvPr/>
          </p:nvSpPr>
          <p:spPr bwMode="auto">
            <a:xfrm flipV="1">
              <a:off x="1515" y="3435"/>
              <a:ext cx="408" cy="707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86591" name="Group 1919"/>
          <p:cNvGrpSpPr>
            <a:grpSpLocks/>
          </p:cNvGrpSpPr>
          <p:nvPr/>
        </p:nvGrpSpPr>
        <p:grpSpPr bwMode="auto">
          <a:xfrm>
            <a:off x="6454775" y="3933825"/>
            <a:ext cx="2438400" cy="2711450"/>
            <a:chOff x="3096" y="2270"/>
            <a:chExt cx="1455" cy="1618"/>
          </a:xfrm>
        </p:grpSpPr>
        <p:sp>
          <p:nvSpPr>
            <p:cNvPr id="286592" name="Freeform 1920"/>
            <p:cNvSpPr>
              <a:spLocks/>
            </p:cNvSpPr>
            <p:nvPr/>
          </p:nvSpPr>
          <p:spPr bwMode="auto">
            <a:xfrm>
              <a:off x="4017" y="3580"/>
              <a:ext cx="532" cy="308"/>
            </a:xfrm>
            <a:custGeom>
              <a:avLst/>
              <a:gdLst>
                <a:gd name="T0" fmla="*/ 0 w 3010"/>
                <a:gd name="T1" fmla="*/ 1738 h 1738"/>
                <a:gd name="T2" fmla="*/ 3009 w 3010"/>
                <a:gd name="T3" fmla="*/ 0 h 1738"/>
                <a:gd name="T4" fmla="*/ 3010 w 3010"/>
                <a:gd name="T5" fmla="*/ 0 h 17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10" h="1738">
                  <a:moveTo>
                    <a:pt x="0" y="1738"/>
                  </a:moveTo>
                  <a:lnTo>
                    <a:pt x="3009" y="0"/>
                  </a:lnTo>
                  <a:lnTo>
                    <a:pt x="3010" y="0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93" name="Freeform 1921"/>
            <p:cNvSpPr>
              <a:spLocks/>
            </p:cNvSpPr>
            <p:nvPr/>
          </p:nvSpPr>
          <p:spPr bwMode="auto">
            <a:xfrm>
              <a:off x="4017" y="3478"/>
              <a:ext cx="2" cy="410"/>
            </a:xfrm>
            <a:custGeom>
              <a:avLst/>
              <a:gdLst>
                <a:gd name="T0" fmla="*/ 0 w 1"/>
                <a:gd name="T1" fmla="*/ 0 h 2317"/>
                <a:gd name="T2" fmla="*/ 0 w 1"/>
                <a:gd name="T3" fmla="*/ 2317 h 2317"/>
                <a:gd name="T4" fmla="*/ 1 w 1"/>
                <a:gd name="T5" fmla="*/ 2317 h 2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317">
                  <a:moveTo>
                    <a:pt x="0" y="0"/>
                  </a:moveTo>
                  <a:lnTo>
                    <a:pt x="0" y="2317"/>
                  </a:lnTo>
                  <a:lnTo>
                    <a:pt x="1" y="2317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94" name="Freeform 1922"/>
            <p:cNvSpPr>
              <a:spLocks/>
            </p:cNvSpPr>
            <p:nvPr/>
          </p:nvSpPr>
          <p:spPr bwMode="auto">
            <a:xfrm>
              <a:off x="3290" y="3775"/>
              <a:ext cx="727" cy="113"/>
            </a:xfrm>
            <a:custGeom>
              <a:avLst/>
              <a:gdLst>
                <a:gd name="T0" fmla="*/ 0 w 4110"/>
                <a:gd name="T1" fmla="*/ 0 h 637"/>
                <a:gd name="T2" fmla="*/ 4109 w 4110"/>
                <a:gd name="T3" fmla="*/ 637 h 637"/>
                <a:gd name="T4" fmla="*/ 4110 w 4110"/>
                <a:gd name="T5" fmla="*/ 637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110" h="637">
                  <a:moveTo>
                    <a:pt x="0" y="0"/>
                  </a:moveTo>
                  <a:lnTo>
                    <a:pt x="4109" y="637"/>
                  </a:lnTo>
                  <a:lnTo>
                    <a:pt x="4110" y="637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95" name="Freeform 1923"/>
            <p:cNvSpPr>
              <a:spLocks/>
            </p:cNvSpPr>
            <p:nvPr/>
          </p:nvSpPr>
          <p:spPr bwMode="auto">
            <a:xfrm>
              <a:off x="3290" y="3366"/>
              <a:ext cx="2" cy="409"/>
            </a:xfrm>
            <a:custGeom>
              <a:avLst/>
              <a:gdLst>
                <a:gd name="T0" fmla="*/ 0 w 1"/>
                <a:gd name="T1" fmla="*/ 0 h 2317"/>
                <a:gd name="T2" fmla="*/ 0 w 1"/>
                <a:gd name="T3" fmla="*/ 2317 h 2317"/>
                <a:gd name="T4" fmla="*/ 1 w 1"/>
                <a:gd name="T5" fmla="*/ 2317 h 2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317">
                  <a:moveTo>
                    <a:pt x="0" y="0"/>
                  </a:moveTo>
                  <a:lnTo>
                    <a:pt x="0" y="2317"/>
                  </a:lnTo>
                  <a:lnTo>
                    <a:pt x="1" y="2317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96" name="Freeform 1924"/>
            <p:cNvSpPr>
              <a:spLocks/>
            </p:cNvSpPr>
            <p:nvPr/>
          </p:nvSpPr>
          <p:spPr bwMode="auto">
            <a:xfrm>
              <a:off x="3096" y="3356"/>
              <a:ext cx="194" cy="419"/>
            </a:xfrm>
            <a:custGeom>
              <a:avLst/>
              <a:gdLst>
                <a:gd name="T0" fmla="*/ 0 w 1103"/>
                <a:gd name="T1" fmla="*/ 0 h 2374"/>
                <a:gd name="T2" fmla="*/ 1102 w 1103"/>
                <a:gd name="T3" fmla="*/ 2374 h 2374"/>
                <a:gd name="T4" fmla="*/ 1103 w 1103"/>
                <a:gd name="T5" fmla="*/ 2374 h 2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03" h="2374">
                  <a:moveTo>
                    <a:pt x="0" y="0"/>
                  </a:moveTo>
                  <a:lnTo>
                    <a:pt x="1102" y="2374"/>
                  </a:lnTo>
                  <a:lnTo>
                    <a:pt x="1103" y="2374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97" name="Freeform 1925"/>
            <p:cNvSpPr>
              <a:spLocks/>
            </p:cNvSpPr>
            <p:nvPr/>
          </p:nvSpPr>
          <p:spPr bwMode="auto">
            <a:xfrm>
              <a:off x="3096" y="2946"/>
              <a:ext cx="2" cy="410"/>
            </a:xfrm>
            <a:custGeom>
              <a:avLst/>
              <a:gdLst>
                <a:gd name="T0" fmla="*/ 0 w 1"/>
                <a:gd name="T1" fmla="*/ 0 h 2316"/>
                <a:gd name="T2" fmla="*/ 0 w 1"/>
                <a:gd name="T3" fmla="*/ 2316 h 2316"/>
                <a:gd name="T4" fmla="*/ 1 w 1"/>
                <a:gd name="T5" fmla="*/ 2316 h 2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316">
                  <a:moveTo>
                    <a:pt x="0" y="0"/>
                  </a:moveTo>
                  <a:lnTo>
                    <a:pt x="0" y="2316"/>
                  </a:lnTo>
                  <a:lnTo>
                    <a:pt x="1" y="2316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98" name="Freeform 1926"/>
            <p:cNvSpPr>
              <a:spLocks/>
            </p:cNvSpPr>
            <p:nvPr/>
          </p:nvSpPr>
          <p:spPr bwMode="auto">
            <a:xfrm>
              <a:off x="4549" y="3172"/>
              <a:ext cx="2" cy="408"/>
            </a:xfrm>
            <a:custGeom>
              <a:avLst/>
              <a:gdLst>
                <a:gd name="T0" fmla="*/ 0 w 1"/>
                <a:gd name="T1" fmla="*/ 0 h 2317"/>
                <a:gd name="T2" fmla="*/ 0 w 1"/>
                <a:gd name="T3" fmla="*/ 2317 h 2317"/>
                <a:gd name="T4" fmla="*/ 1 w 1"/>
                <a:gd name="T5" fmla="*/ 2317 h 2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317">
                  <a:moveTo>
                    <a:pt x="0" y="0"/>
                  </a:moveTo>
                  <a:lnTo>
                    <a:pt x="0" y="2317"/>
                  </a:lnTo>
                  <a:lnTo>
                    <a:pt x="1" y="2317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599" name="Freeform 1927"/>
            <p:cNvSpPr>
              <a:spLocks/>
            </p:cNvSpPr>
            <p:nvPr/>
          </p:nvSpPr>
          <p:spPr bwMode="auto">
            <a:xfrm>
              <a:off x="3290" y="3366"/>
              <a:ext cx="727" cy="112"/>
            </a:xfrm>
            <a:custGeom>
              <a:avLst/>
              <a:gdLst>
                <a:gd name="T0" fmla="*/ 4109 w 4109"/>
                <a:gd name="T1" fmla="*/ 637 h 637"/>
                <a:gd name="T2" fmla="*/ 0 w 4109"/>
                <a:gd name="T3" fmla="*/ 0 h 637"/>
                <a:gd name="T4" fmla="*/ 1 w 4109"/>
                <a:gd name="T5" fmla="*/ 0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109" h="637">
                  <a:moveTo>
                    <a:pt x="4109" y="637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600" name="Freeform 1928"/>
            <p:cNvSpPr>
              <a:spLocks/>
            </p:cNvSpPr>
            <p:nvPr/>
          </p:nvSpPr>
          <p:spPr bwMode="auto">
            <a:xfrm>
              <a:off x="3096" y="2946"/>
              <a:ext cx="194" cy="420"/>
            </a:xfrm>
            <a:custGeom>
              <a:avLst/>
              <a:gdLst>
                <a:gd name="T0" fmla="*/ 1102 w 1102"/>
                <a:gd name="T1" fmla="*/ 2373 h 2373"/>
                <a:gd name="T2" fmla="*/ 0 w 1102"/>
                <a:gd name="T3" fmla="*/ 0 h 2373"/>
                <a:gd name="T4" fmla="*/ 1 w 1102"/>
                <a:gd name="T5" fmla="*/ 0 h 2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02" h="2373">
                  <a:moveTo>
                    <a:pt x="1102" y="2373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601" name="Freeform 1929"/>
            <p:cNvSpPr>
              <a:spLocks/>
            </p:cNvSpPr>
            <p:nvPr/>
          </p:nvSpPr>
          <p:spPr bwMode="auto">
            <a:xfrm>
              <a:off x="3096" y="2758"/>
              <a:ext cx="325" cy="188"/>
            </a:xfrm>
            <a:custGeom>
              <a:avLst/>
              <a:gdLst>
                <a:gd name="T0" fmla="*/ 0 w 1843"/>
                <a:gd name="T1" fmla="*/ 1064 h 1064"/>
                <a:gd name="T2" fmla="*/ 1842 w 1843"/>
                <a:gd name="T3" fmla="*/ 0 h 1064"/>
                <a:gd name="T4" fmla="*/ 1843 w 1843"/>
                <a:gd name="T5" fmla="*/ 0 h 10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43" h="1064">
                  <a:moveTo>
                    <a:pt x="0" y="1064"/>
                  </a:moveTo>
                  <a:lnTo>
                    <a:pt x="1842" y="0"/>
                  </a:lnTo>
                  <a:lnTo>
                    <a:pt x="1843" y="0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602" name="Freeform 1930"/>
            <p:cNvSpPr>
              <a:spLocks/>
            </p:cNvSpPr>
            <p:nvPr/>
          </p:nvSpPr>
          <p:spPr bwMode="auto">
            <a:xfrm>
              <a:off x="4224" y="2732"/>
              <a:ext cx="131" cy="19"/>
            </a:xfrm>
            <a:custGeom>
              <a:avLst/>
              <a:gdLst>
                <a:gd name="T0" fmla="*/ 0 w 740"/>
                <a:gd name="T1" fmla="*/ 0 h 115"/>
                <a:gd name="T2" fmla="*/ 739 w 740"/>
                <a:gd name="T3" fmla="*/ 115 h 115"/>
                <a:gd name="T4" fmla="*/ 740 w 740"/>
                <a:gd name="T5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40" h="115">
                  <a:moveTo>
                    <a:pt x="0" y="0"/>
                  </a:moveTo>
                  <a:lnTo>
                    <a:pt x="739" y="115"/>
                  </a:lnTo>
                  <a:lnTo>
                    <a:pt x="740" y="115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603" name="Freeform 1931"/>
            <p:cNvSpPr>
              <a:spLocks/>
            </p:cNvSpPr>
            <p:nvPr/>
          </p:nvSpPr>
          <p:spPr bwMode="auto">
            <a:xfrm>
              <a:off x="4355" y="2751"/>
              <a:ext cx="194" cy="421"/>
            </a:xfrm>
            <a:custGeom>
              <a:avLst/>
              <a:gdLst>
                <a:gd name="T0" fmla="*/ 0 w 1103"/>
                <a:gd name="T1" fmla="*/ 0 h 2373"/>
                <a:gd name="T2" fmla="*/ 1102 w 1103"/>
                <a:gd name="T3" fmla="*/ 2373 h 2373"/>
                <a:gd name="T4" fmla="*/ 1103 w 1103"/>
                <a:gd name="T5" fmla="*/ 2373 h 2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03" h="2373">
                  <a:moveTo>
                    <a:pt x="0" y="0"/>
                  </a:moveTo>
                  <a:lnTo>
                    <a:pt x="1102" y="2373"/>
                  </a:lnTo>
                  <a:lnTo>
                    <a:pt x="1103" y="2373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604" name="Freeform 1932"/>
            <p:cNvSpPr>
              <a:spLocks/>
            </p:cNvSpPr>
            <p:nvPr/>
          </p:nvSpPr>
          <p:spPr bwMode="auto">
            <a:xfrm>
              <a:off x="4017" y="3172"/>
              <a:ext cx="532" cy="306"/>
            </a:xfrm>
            <a:custGeom>
              <a:avLst/>
              <a:gdLst>
                <a:gd name="T0" fmla="*/ 3009 w 3009"/>
                <a:gd name="T1" fmla="*/ 0 h 1738"/>
                <a:gd name="T2" fmla="*/ 0 w 3009"/>
                <a:gd name="T3" fmla="*/ 1738 h 1738"/>
                <a:gd name="T4" fmla="*/ 1 w 3009"/>
                <a:gd name="T5" fmla="*/ 1738 h 17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09" h="1738">
                  <a:moveTo>
                    <a:pt x="3009" y="0"/>
                  </a:moveTo>
                  <a:lnTo>
                    <a:pt x="0" y="1738"/>
                  </a:lnTo>
                  <a:lnTo>
                    <a:pt x="1" y="1738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605" name="Freeform 1933"/>
            <p:cNvSpPr>
              <a:spLocks/>
            </p:cNvSpPr>
            <p:nvPr/>
          </p:nvSpPr>
          <p:spPr bwMode="auto">
            <a:xfrm>
              <a:off x="3421" y="3059"/>
              <a:ext cx="803" cy="230"/>
            </a:xfrm>
            <a:custGeom>
              <a:avLst/>
              <a:gdLst>
                <a:gd name="T0" fmla="*/ 0 w 4538"/>
                <a:gd name="T1" fmla="*/ 0 h 1305"/>
                <a:gd name="T2" fmla="*/ 39 w 4538"/>
                <a:gd name="T3" fmla="*/ 240 h 1305"/>
                <a:gd name="T4" fmla="*/ 154 w 4538"/>
                <a:gd name="T5" fmla="*/ 473 h 1305"/>
                <a:gd name="T6" fmla="*/ 340 w 4538"/>
                <a:gd name="T7" fmla="*/ 690 h 1305"/>
                <a:gd name="T8" fmla="*/ 592 w 4538"/>
                <a:gd name="T9" fmla="*/ 883 h 1305"/>
                <a:gd name="T10" fmla="*/ 901 w 4538"/>
                <a:gd name="T11" fmla="*/ 1046 h 1305"/>
                <a:gd name="T12" fmla="*/ 1257 w 4538"/>
                <a:gd name="T13" fmla="*/ 1173 h 1305"/>
                <a:gd name="T14" fmla="*/ 1648 w 4538"/>
                <a:gd name="T15" fmla="*/ 1260 h 1305"/>
                <a:gd name="T16" fmla="*/ 2060 w 4538"/>
                <a:gd name="T17" fmla="*/ 1305 h 1305"/>
                <a:gd name="T18" fmla="*/ 2478 w 4538"/>
                <a:gd name="T19" fmla="*/ 1305 h 1305"/>
                <a:gd name="T20" fmla="*/ 2889 w 4538"/>
                <a:gd name="T21" fmla="*/ 1260 h 1305"/>
                <a:gd name="T22" fmla="*/ 3280 w 4538"/>
                <a:gd name="T23" fmla="*/ 1173 h 1305"/>
                <a:gd name="T24" fmla="*/ 3636 w 4538"/>
                <a:gd name="T25" fmla="*/ 1046 h 1305"/>
                <a:gd name="T26" fmla="*/ 3944 w 4538"/>
                <a:gd name="T27" fmla="*/ 883 h 1305"/>
                <a:gd name="T28" fmla="*/ 4197 w 4538"/>
                <a:gd name="T29" fmla="*/ 690 h 1305"/>
                <a:gd name="T30" fmla="*/ 4383 w 4538"/>
                <a:gd name="T31" fmla="*/ 473 h 1305"/>
                <a:gd name="T32" fmla="*/ 4498 w 4538"/>
                <a:gd name="T33" fmla="*/ 240 h 1305"/>
                <a:gd name="T34" fmla="*/ 4537 w 4538"/>
                <a:gd name="T35" fmla="*/ 0 h 1305"/>
                <a:gd name="T36" fmla="*/ 4538 w 4538"/>
                <a:gd name="T37" fmla="*/ 0 h 1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38" h="1305">
                  <a:moveTo>
                    <a:pt x="0" y="0"/>
                  </a:moveTo>
                  <a:lnTo>
                    <a:pt x="39" y="240"/>
                  </a:lnTo>
                  <a:lnTo>
                    <a:pt x="154" y="473"/>
                  </a:lnTo>
                  <a:lnTo>
                    <a:pt x="340" y="690"/>
                  </a:lnTo>
                  <a:lnTo>
                    <a:pt x="592" y="883"/>
                  </a:lnTo>
                  <a:lnTo>
                    <a:pt x="901" y="1046"/>
                  </a:lnTo>
                  <a:lnTo>
                    <a:pt x="1257" y="1173"/>
                  </a:lnTo>
                  <a:lnTo>
                    <a:pt x="1648" y="1260"/>
                  </a:lnTo>
                  <a:lnTo>
                    <a:pt x="2060" y="1305"/>
                  </a:lnTo>
                  <a:lnTo>
                    <a:pt x="2478" y="1305"/>
                  </a:lnTo>
                  <a:lnTo>
                    <a:pt x="2889" y="1260"/>
                  </a:lnTo>
                  <a:lnTo>
                    <a:pt x="3280" y="1173"/>
                  </a:lnTo>
                  <a:lnTo>
                    <a:pt x="3636" y="1046"/>
                  </a:lnTo>
                  <a:lnTo>
                    <a:pt x="3944" y="883"/>
                  </a:lnTo>
                  <a:lnTo>
                    <a:pt x="4197" y="690"/>
                  </a:lnTo>
                  <a:lnTo>
                    <a:pt x="4383" y="473"/>
                  </a:lnTo>
                  <a:lnTo>
                    <a:pt x="4498" y="240"/>
                  </a:lnTo>
                  <a:lnTo>
                    <a:pt x="4537" y="0"/>
                  </a:lnTo>
                  <a:lnTo>
                    <a:pt x="4538" y="0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606" name="Freeform 1934"/>
            <p:cNvSpPr>
              <a:spLocks/>
            </p:cNvSpPr>
            <p:nvPr/>
          </p:nvSpPr>
          <p:spPr bwMode="auto">
            <a:xfrm>
              <a:off x="3421" y="2362"/>
              <a:ext cx="803" cy="395"/>
            </a:xfrm>
            <a:custGeom>
              <a:avLst/>
              <a:gdLst>
                <a:gd name="T0" fmla="*/ 663 w 4535"/>
                <a:gd name="T1" fmla="*/ 0 h 2231"/>
                <a:gd name="T2" fmla="*/ 392 w 4535"/>
                <a:gd name="T3" fmla="*/ 190 h 2231"/>
                <a:gd name="T4" fmla="*/ 185 w 4535"/>
                <a:gd name="T5" fmla="*/ 406 h 2231"/>
                <a:gd name="T6" fmla="*/ 54 w 4535"/>
                <a:gd name="T7" fmla="*/ 641 h 2231"/>
                <a:gd name="T8" fmla="*/ 0 w 4535"/>
                <a:gd name="T9" fmla="*/ 885 h 2231"/>
                <a:gd name="T10" fmla="*/ 27 w 4535"/>
                <a:gd name="T11" fmla="*/ 1131 h 2231"/>
                <a:gd name="T12" fmla="*/ 133 w 4535"/>
                <a:gd name="T13" fmla="*/ 1370 h 2231"/>
                <a:gd name="T14" fmla="*/ 315 w 4535"/>
                <a:gd name="T15" fmla="*/ 1593 h 2231"/>
                <a:gd name="T16" fmla="*/ 566 w 4535"/>
                <a:gd name="T17" fmla="*/ 1793 h 2231"/>
                <a:gd name="T18" fmla="*/ 877 w 4535"/>
                <a:gd name="T19" fmla="*/ 1962 h 2231"/>
                <a:gd name="T20" fmla="*/ 1237 w 4535"/>
                <a:gd name="T21" fmla="*/ 2094 h 2231"/>
                <a:gd name="T22" fmla="*/ 1634 w 4535"/>
                <a:gd name="T23" fmla="*/ 2185 h 2231"/>
                <a:gd name="T24" fmla="*/ 2054 w 4535"/>
                <a:gd name="T25" fmla="*/ 2231 h 2231"/>
                <a:gd name="T26" fmla="*/ 2481 w 4535"/>
                <a:gd name="T27" fmla="*/ 2231 h 2231"/>
                <a:gd name="T28" fmla="*/ 2900 w 4535"/>
                <a:gd name="T29" fmla="*/ 2185 h 2231"/>
                <a:gd name="T30" fmla="*/ 3297 w 4535"/>
                <a:gd name="T31" fmla="*/ 2094 h 2231"/>
                <a:gd name="T32" fmla="*/ 3658 w 4535"/>
                <a:gd name="T33" fmla="*/ 1962 h 2231"/>
                <a:gd name="T34" fmla="*/ 3969 w 4535"/>
                <a:gd name="T35" fmla="*/ 1793 h 2231"/>
                <a:gd name="T36" fmla="*/ 4220 w 4535"/>
                <a:gd name="T37" fmla="*/ 1593 h 2231"/>
                <a:gd name="T38" fmla="*/ 4401 w 4535"/>
                <a:gd name="T39" fmla="*/ 1370 h 2231"/>
                <a:gd name="T40" fmla="*/ 4508 w 4535"/>
                <a:gd name="T41" fmla="*/ 1131 h 2231"/>
                <a:gd name="T42" fmla="*/ 4535 w 4535"/>
                <a:gd name="T43" fmla="*/ 885 h 2231"/>
                <a:gd name="T44" fmla="*/ 4481 w 4535"/>
                <a:gd name="T45" fmla="*/ 641 h 2231"/>
                <a:gd name="T46" fmla="*/ 4350 w 4535"/>
                <a:gd name="T47" fmla="*/ 406 h 2231"/>
                <a:gd name="T48" fmla="*/ 4143 w 4535"/>
                <a:gd name="T49" fmla="*/ 190 h 2231"/>
                <a:gd name="T50" fmla="*/ 3872 w 4535"/>
                <a:gd name="T51" fmla="*/ 0 h 2231"/>
                <a:gd name="T52" fmla="*/ 3873 w 4535"/>
                <a:gd name="T53" fmla="*/ 0 h 2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535" h="2231">
                  <a:moveTo>
                    <a:pt x="663" y="0"/>
                  </a:moveTo>
                  <a:lnTo>
                    <a:pt x="392" y="190"/>
                  </a:lnTo>
                  <a:lnTo>
                    <a:pt x="185" y="406"/>
                  </a:lnTo>
                  <a:lnTo>
                    <a:pt x="54" y="641"/>
                  </a:lnTo>
                  <a:lnTo>
                    <a:pt x="0" y="885"/>
                  </a:lnTo>
                  <a:lnTo>
                    <a:pt x="27" y="1131"/>
                  </a:lnTo>
                  <a:lnTo>
                    <a:pt x="133" y="1370"/>
                  </a:lnTo>
                  <a:lnTo>
                    <a:pt x="315" y="1593"/>
                  </a:lnTo>
                  <a:lnTo>
                    <a:pt x="566" y="1793"/>
                  </a:lnTo>
                  <a:lnTo>
                    <a:pt x="877" y="1962"/>
                  </a:lnTo>
                  <a:lnTo>
                    <a:pt x="1237" y="2094"/>
                  </a:lnTo>
                  <a:lnTo>
                    <a:pt x="1634" y="2185"/>
                  </a:lnTo>
                  <a:lnTo>
                    <a:pt x="2054" y="2231"/>
                  </a:lnTo>
                  <a:lnTo>
                    <a:pt x="2481" y="2231"/>
                  </a:lnTo>
                  <a:lnTo>
                    <a:pt x="2900" y="2185"/>
                  </a:lnTo>
                  <a:lnTo>
                    <a:pt x="3297" y="2094"/>
                  </a:lnTo>
                  <a:lnTo>
                    <a:pt x="3658" y="1962"/>
                  </a:lnTo>
                  <a:lnTo>
                    <a:pt x="3969" y="1793"/>
                  </a:lnTo>
                  <a:lnTo>
                    <a:pt x="4220" y="1593"/>
                  </a:lnTo>
                  <a:lnTo>
                    <a:pt x="4401" y="1370"/>
                  </a:lnTo>
                  <a:lnTo>
                    <a:pt x="4508" y="1131"/>
                  </a:lnTo>
                  <a:lnTo>
                    <a:pt x="4535" y="885"/>
                  </a:lnTo>
                  <a:lnTo>
                    <a:pt x="4481" y="641"/>
                  </a:lnTo>
                  <a:lnTo>
                    <a:pt x="4350" y="406"/>
                  </a:lnTo>
                  <a:lnTo>
                    <a:pt x="4143" y="190"/>
                  </a:lnTo>
                  <a:lnTo>
                    <a:pt x="3872" y="0"/>
                  </a:lnTo>
                  <a:lnTo>
                    <a:pt x="3873" y="0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607" name="Freeform 1935"/>
            <p:cNvSpPr>
              <a:spLocks/>
            </p:cNvSpPr>
            <p:nvPr/>
          </p:nvSpPr>
          <p:spPr bwMode="auto">
            <a:xfrm>
              <a:off x="3522" y="2270"/>
              <a:ext cx="601" cy="349"/>
            </a:xfrm>
            <a:custGeom>
              <a:avLst/>
              <a:gdLst>
                <a:gd name="T0" fmla="*/ 498 w 3397"/>
                <a:gd name="T1" fmla="*/ 1675 h 1963"/>
                <a:gd name="T2" fmla="*/ 747 w 3397"/>
                <a:gd name="T3" fmla="*/ 1794 h 1963"/>
                <a:gd name="T4" fmla="*/ 1030 w 3397"/>
                <a:gd name="T5" fmla="*/ 1884 h 1963"/>
                <a:gd name="T6" fmla="*/ 1339 w 3397"/>
                <a:gd name="T7" fmla="*/ 1941 h 1963"/>
                <a:gd name="T8" fmla="*/ 1660 w 3397"/>
                <a:gd name="T9" fmla="*/ 1963 h 1963"/>
                <a:gd name="T10" fmla="*/ 1982 w 3397"/>
                <a:gd name="T11" fmla="*/ 1949 h 1963"/>
                <a:gd name="T12" fmla="*/ 2295 w 3397"/>
                <a:gd name="T13" fmla="*/ 1901 h 1963"/>
                <a:gd name="T14" fmla="*/ 2586 w 3397"/>
                <a:gd name="T15" fmla="*/ 1820 h 1963"/>
                <a:gd name="T16" fmla="*/ 2845 w 3397"/>
                <a:gd name="T17" fmla="*/ 1707 h 1963"/>
                <a:gd name="T18" fmla="*/ 3063 w 3397"/>
                <a:gd name="T19" fmla="*/ 1569 h 1963"/>
                <a:gd name="T20" fmla="*/ 3231 w 3397"/>
                <a:gd name="T21" fmla="*/ 1409 h 1963"/>
                <a:gd name="T22" fmla="*/ 3344 w 3397"/>
                <a:gd name="T23" fmla="*/ 1234 h 1963"/>
                <a:gd name="T24" fmla="*/ 3397 w 3397"/>
                <a:gd name="T25" fmla="*/ 1050 h 1963"/>
                <a:gd name="T26" fmla="*/ 3390 w 3397"/>
                <a:gd name="T27" fmla="*/ 864 h 1963"/>
                <a:gd name="T28" fmla="*/ 3321 w 3397"/>
                <a:gd name="T29" fmla="*/ 681 h 1963"/>
                <a:gd name="T30" fmla="*/ 3193 w 3397"/>
                <a:gd name="T31" fmla="*/ 509 h 1963"/>
                <a:gd name="T32" fmla="*/ 3012 w 3397"/>
                <a:gd name="T33" fmla="*/ 354 h 1963"/>
                <a:gd name="T34" fmla="*/ 2784 w 3397"/>
                <a:gd name="T35" fmla="*/ 222 h 1963"/>
                <a:gd name="T36" fmla="*/ 2516 w 3397"/>
                <a:gd name="T37" fmla="*/ 118 h 1963"/>
                <a:gd name="T38" fmla="*/ 2218 w 3397"/>
                <a:gd name="T39" fmla="*/ 44 h 1963"/>
                <a:gd name="T40" fmla="*/ 1902 w 3397"/>
                <a:gd name="T41" fmla="*/ 4 h 1963"/>
                <a:gd name="T42" fmla="*/ 1579 w 3397"/>
                <a:gd name="T43" fmla="*/ 0 h 1963"/>
                <a:gd name="T44" fmla="*/ 1260 w 3397"/>
                <a:gd name="T45" fmla="*/ 30 h 1963"/>
                <a:gd name="T46" fmla="*/ 957 w 3397"/>
                <a:gd name="T47" fmla="*/ 97 h 1963"/>
                <a:gd name="T48" fmla="*/ 681 w 3397"/>
                <a:gd name="T49" fmla="*/ 193 h 1963"/>
                <a:gd name="T50" fmla="*/ 442 w 3397"/>
                <a:gd name="T51" fmla="*/ 319 h 1963"/>
                <a:gd name="T52" fmla="*/ 248 w 3397"/>
                <a:gd name="T53" fmla="*/ 468 h 1963"/>
                <a:gd name="T54" fmla="*/ 106 w 3397"/>
                <a:gd name="T55" fmla="*/ 637 h 1963"/>
                <a:gd name="T56" fmla="*/ 23 w 3397"/>
                <a:gd name="T57" fmla="*/ 818 h 1963"/>
                <a:gd name="T58" fmla="*/ 0 w 3397"/>
                <a:gd name="T59" fmla="*/ 1004 h 1963"/>
                <a:gd name="T60" fmla="*/ 39 w 3397"/>
                <a:gd name="T61" fmla="*/ 1189 h 1963"/>
                <a:gd name="T62" fmla="*/ 136 w 3397"/>
                <a:gd name="T63" fmla="*/ 1367 h 1963"/>
                <a:gd name="T64" fmla="*/ 291 w 3397"/>
                <a:gd name="T65" fmla="*/ 1531 h 1963"/>
                <a:gd name="T66" fmla="*/ 498 w 3397"/>
                <a:gd name="T67" fmla="*/ 1675 h 1963"/>
                <a:gd name="T68" fmla="*/ 499 w 3397"/>
                <a:gd name="T69" fmla="*/ 1675 h 19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397" h="1963">
                  <a:moveTo>
                    <a:pt x="498" y="1675"/>
                  </a:moveTo>
                  <a:lnTo>
                    <a:pt x="747" y="1794"/>
                  </a:lnTo>
                  <a:lnTo>
                    <a:pt x="1030" y="1884"/>
                  </a:lnTo>
                  <a:lnTo>
                    <a:pt x="1339" y="1941"/>
                  </a:lnTo>
                  <a:lnTo>
                    <a:pt x="1660" y="1963"/>
                  </a:lnTo>
                  <a:lnTo>
                    <a:pt x="1982" y="1949"/>
                  </a:lnTo>
                  <a:lnTo>
                    <a:pt x="2295" y="1901"/>
                  </a:lnTo>
                  <a:lnTo>
                    <a:pt x="2586" y="1820"/>
                  </a:lnTo>
                  <a:lnTo>
                    <a:pt x="2845" y="1707"/>
                  </a:lnTo>
                  <a:lnTo>
                    <a:pt x="3063" y="1569"/>
                  </a:lnTo>
                  <a:lnTo>
                    <a:pt x="3231" y="1409"/>
                  </a:lnTo>
                  <a:lnTo>
                    <a:pt x="3344" y="1234"/>
                  </a:lnTo>
                  <a:lnTo>
                    <a:pt x="3397" y="1050"/>
                  </a:lnTo>
                  <a:lnTo>
                    <a:pt x="3390" y="864"/>
                  </a:lnTo>
                  <a:lnTo>
                    <a:pt x="3321" y="681"/>
                  </a:lnTo>
                  <a:lnTo>
                    <a:pt x="3193" y="509"/>
                  </a:lnTo>
                  <a:lnTo>
                    <a:pt x="3012" y="354"/>
                  </a:lnTo>
                  <a:lnTo>
                    <a:pt x="2784" y="222"/>
                  </a:lnTo>
                  <a:lnTo>
                    <a:pt x="2516" y="118"/>
                  </a:lnTo>
                  <a:lnTo>
                    <a:pt x="2218" y="44"/>
                  </a:lnTo>
                  <a:lnTo>
                    <a:pt x="1902" y="4"/>
                  </a:lnTo>
                  <a:lnTo>
                    <a:pt x="1579" y="0"/>
                  </a:lnTo>
                  <a:lnTo>
                    <a:pt x="1260" y="30"/>
                  </a:lnTo>
                  <a:lnTo>
                    <a:pt x="957" y="97"/>
                  </a:lnTo>
                  <a:lnTo>
                    <a:pt x="681" y="193"/>
                  </a:lnTo>
                  <a:lnTo>
                    <a:pt x="442" y="319"/>
                  </a:lnTo>
                  <a:lnTo>
                    <a:pt x="248" y="468"/>
                  </a:lnTo>
                  <a:lnTo>
                    <a:pt x="106" y="637"/>
                  </a:lnTo>
                  <a:lnTo>
                    <a:pt x="23" y="818"/>
                  </a:lnTo>
                  <a:lnTo>
                    <a:pt x="0" y="1004"/>
                  </a:lnTo>
                  <a:lnTo>
                    <a:pt x="39" y="1189"/>
                  </a:lnTo>
                  <a:lnTo>
                    <a:pt x="136" y="1367"/>
                  </a:lnTo>
                  <a:lnTo>
                    <a:pt x="291" y="1531"/>
                  </a:lnTo>
                  <a:lnTo>
                    <a:pt x="498" y="1675"/>
                  </a:lnTo>
                  <a:lnTo>
                    <a:pt x="499" y="1675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608" name="Freeform 1936"/>
            <p:cNvSpPr>
              <a:spLocks/>
            </p:cNvSpPr>
            <p:nvPr/>
          </p:nvSpPr>
          <p:spPr bwMode="auto">
            <a:xfrm>
              <a:off x="3540" y="2322"/>
              <a:ext cx="70" cy="40"/>
            </a:xfrm>
            <a:custGeom>
              <a:avLst/>
              <a:gdLst>
                <a:gd name="T0" fmla="*/ 402 w 402"/>
                <a:gd name="T1" fmla="*/ 0 h 232"/>
                <a:gd name="T2" fmla="*/ 0 w 402"/>
                <a:gd name="T3" fmla="*/ 232 h 232"/>
                <a:gd name="T4" fmla="*/ 1 w 402"/>
                <a:gd name="T5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02" h="232">
                  <a:moveTo>
                    <a:pt x="402" y="0"/>
                  </a:moveTo>
                  <a:lnTo>
                    <a:pt x="0" y="232"/>
                  </a:lnTo>
                  <a:lnTo>
                    <a:pt x="1" y="232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609" name="Freeform 1937"/>
            <p:cNvSpPr>
              <a:spLocks/>
            </p:cNvSpPr>
            <p:nvPr/>
          </p:nvSpPr>
          <p:spPr bwMode="auto">
            <a:xfrm>
              <a:off x="4035" y="2322"/>
              <a:ext cx="70" cy="40"/>
            </a:xfrm>
            <a:custGeom>
              <a:avLst/>
              <a:gdLst>
                <a:gd name="T0" fmla="*/ 401 w 401"/>
                <a:gd name="T1" fmla="*/ 232 h 232"/>
                <a:gd name="T2" fmla="*/ 0 w 401"/>
                <a:gd name="T3" fmla="*/ 0 h 232"/>
                <a:gd name="T4" fmla="*/ 1 w 401"/>
                <a:gd name="T5" fmla="*/ 0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01" h="232">
                  <a:moveTo>
                    <a:pt x="401" y="232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610" name="Freeform 1938"/>
            <p:cNvSpPr>
              <a:spLocks/>
            </p:cNvSpPr>
            <p:nvPr/>
          </p:nvSpPr>
          <p:spPr bwMode="auto">
            <a:xfrm>
              <a:off x="4224" y="2527"/>
              <a:ext cx="2" cy="532"/>
            </a:xfrm>
            <a:custGeom>
              <a:avLst/>
              <a:gdLst>
                <a:gd name="T0" fmla="*/ 0 w 1"/>
                <a:gd name="T1" fmla="*/ 3011 h 3011"/>
                <a:gd name="T2" fmla="*/ 0 w 1"/>
                <a:gd name="T3" fmla="*/ 0 h 3011"/>
                <a:gd name="T4" fmla="*/ 1 w 1"/>
                <a:gd name="T5" fmla="*/ 0 h 30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011">
                  <a:moveTo>
                    <a:pt x="0" y="3011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611" name="Freeform 1939"/>
            <p:cNvSpPr>
              <a:spLocks/>
            </p:cNvSpPr>
            <p:nvPr/>
          </p:nvSpPr>
          <p:spPr bwMode="auto">
            <a:xfrm>
              <a:off x="3421" y="2527"/>
              <a:ext cx="2" cy="532"/>
            </a:xfrm>
            <a:custGeom>
              <a:avLst/>
              <a:gdLst>
                <a:gd name="T0" fmla="*/ 0 w 1"/>
                <a:gd name="T1" fmla="*/ 0 h 3011"/>
                <a:gd name="T2" fmla="*/ 0 w 1"/>
                <a:gd name="T3" fmla="*/ 3011 h 3011"/>
                <a:gd name="T4" fmla="*/ 1 w 1"/>
                <a:gd name="T5" fmla="*/ 3011 h 30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011">
                  <a:moveTo>
                    <a:pt x="0" y="0"/>
                  </a:moveTo>
                  <a:lnTo>
                    <a:pt x="0" y="3011"/>
                  </a:lnTo>
                  <a:lnTo>
                    <a:pt x="1" y="3011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86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5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2865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2863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9" presetID="4" presetClass="exit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0" dur="500"/>
                                        <p:tgtEl>
                                          <p:spTgt spid="2865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65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5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6" dur="500"/>
                                        <p:tgtEl>
                                          <p:spTgt spid="2865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4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2864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33" presetID="4" presetClass="exit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4" dur="500"/>
                                        <p:tgtEl>
                                          <p:spTgt spid="2865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65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5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0" dur="500"/>
                                        <p:tgtEl>
                                          <p:spTgt spid="2865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4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500"/>
                                        <p:tgtEl>
                                          <p:spTgt spid="2864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7" presetID="4" presetClass="exit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2865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65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 nodeType="clickPar">
                      <p:stCondLst>
                        <p:cond delay="indefinite"/>
                      </p:stCondLst>
                      <p:childTnLst>
                        <p:par>
                          <p:cTn id="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5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2865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5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9" dur="500"/>
                                        <p:tgtEl>
                                          <p:spTgt spid="2865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61" presetID="4" presetClass="exit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2" dur="500"/>
                                        <p:tgtEl>
                                          <p:spTgt spid="2865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65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65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292" name="Group 780"/>
          <p:cNvGrpSpPr>
            <a:grpSpLocks/>
          </p:cNvGrpSpPr>
          <p:nvPr/>
        </p:nvGrpSpPr>
        <p:grpSpPr bwMode="auto">
          <a:xfrm>
            <a:off x="323850" y="2062163"/>
            <a:ext cx="1427163" cy="3573462"/>
            <a:chOff x="204" y="1299"/>
            <a:chExt cx="899" cy="2251"/>
          </a:xfrm>
        </p:grpSpPr>
        <p:sp>
          <p:nvSpPr>
            <p:cNvPr id="64874" name="Line 362"/>
            <p:cNvSpPr>
              <a:spLocks noChangeShapeType="1"/>
            </p:cNvSpPr>
            <p:nvPr/>
          </p:nvSpPr>
          <p:spPr bwMode="auto">
            <a:xfrm>
              <a:off x="656" y="1299"/>
              <a:ext cx="0" cy="2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875" name="Line 363"/>
            <p:cNvSpPr>
              <a:spLocks noChangeShapeType="1"/>
            </p:cNvSpPr>
            <p:nvPr/>
          </p:nvSpPr>
          <p:spPr bwMode="auto">
            <a:xfrm>
              <a:off x="656" y="1544"/>
              <a:ext cx="0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876" name="Line 364"/>
            <p:cNvSpPr>
              <a:spLocks noChangeShapeType="1"/>
            </p:cNvSpPr>
            <p:nvPr/>
          </p:nvSpPr>
          <p:spPr bwMode="auto">
            <a:xfrm>
              <a:off x="656" y="1603"/>
              <a:ext cx="0" cy="2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877" name="Line 365"/>
            <p:cNvSpPr>
              <a:spLocks noChangeShapeType="1"/>
            </p:cNvSpPr>
            <p:nvPr/>
          </p:nvSpPr>
          <p:spPr bwMode="auto">
            <a:xfrm>
              <a:off x="656" y="1885"/>
              <a:ext cx="0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878" name="Line 366"/>
            <p:cNvSpPr>
              <a:spLocks noChangeShapeType="1"/>
            </p:cNvSpPr>
            <p:nvPr/>
          </p:nvSpPr>
          <p:spPr bwMode="auto">
            <a:xfrm>
              <a:off x="656" y="1944"/>
              <a:ext cx="0" cy="2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879" name="Line 367"/>
            <p:cNvSpPr>
              <a:spLocks noChangeShapeType="1"/>
            </p:cNvSpPr>
            <p:nvPr/>
          </p:nvSpPr>
          <p:spPr bwMode="auto">
            <a:xfrm>
              <a:off x="656" y="2227"/>
              <a:ext cx="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880" name="Line 368"/>
            <p:cNvSpPr>
              <a:spLocks noChangeShapeType="1"/>
            </p:cNvSpPr>
            <p:nvPr/>
          </p:nvSpPr>
          <p:spPr bwMode="auto">
            <a:xfrm>
              <a:off x="656" y="2282"/>
              <a:ext cx="0" cy="2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881" name="Line 369"/>
            <p:cNvSpPr>
              <a:spLocks noChangeShapeType="1"/>
            </p:cNvSpPr>
            <p:nvPr/>
          </p:nvSpPr>
          <p:spPr bwMode="auto">
            <a:xfrm>
              <a:off x="227" y="3111"/>
              <a:ext cx="2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882" name="Line 370"/>
            <p:cNvSpPr>
              <a:spLocks noChangeShapeType="1"/>
            </p:cNvSpPr>
            <p:nvPr/>
          </p:nvSpPr>
          <p:spPr bwMode="auto">
            <a:xfrm>
              <a:off x="482" y="3111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883" name="Line 371"/>
            <p:cNvSpPr>
              <a:spLocks noChangeShapeType="1"/>
            </p:cNvSpPr>
            <p:nvPr/>
          </p:nvSpPr>
          <p:spPr bwMode="auto">
            <a:xfrm>
              <a:off x="537" y="3111"/>
              <a:ext cx="25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884" name="Line 372"/>
            <p:cNvSpPr>
              <a:spLocks noChangeShapeType="1"/>
            </p:cNvSpPr>
            <p:nvPr/>
          </p:nvSpPr>
          <p:spPr bwMode="auto">
            <a:xfrm>
              <a:off x="820" y="3111"/>
              <a:ext cx="2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885" name="Line 373"/>
            <p:cNvSpPr>
              <a:spLocks noChangeShapeType="1"/>
            </p:cNvSpPr>
            <p:nvPr/>
          </p:nvSpPr>
          <p:spPr bwMode="auto">
            <a:xfrm>
              <a:off x="878" y="3111"/>
              <a:ext cx="2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886" name="Line 374"/>
            <p:cNvSpPr>
              <a:spLocks noChangeShapeType="1"/>
            </p:cNvSpPr>
            <p:nvPr/>
          </p:nvSpPr>
          <p:spPr bwMode="auto">
            <a:xfrm>
              <a:off x="204" y="2050"/>
              <a:ext cx="2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887" name="Line 375"/>
            <p:cNvSpPr>
              <a:spLocks noChangeShapeType="1"/>
            </p:cNvSpPr>
            <p:nvPr/>
          </p:nvSpPr>
          <p:spPr bwMode="auto">
            <a:xfrm>
              <a:off x="464" y="2050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888" name="Line 376"/>
            <p:cNvSpPr>
              <a:spLocks noChangeShapeType="1"/>
            </p:cNvSpPr>
            <p:nvPr/>
          </p:nvSpPr>
          <p:spPr bwMode="auto">
            <a:xfrm>
              <a:off x="522" y="2050"/>
              <a:ext cx="25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889" name="Line 377"/>
            <p:cNvSpPr>
              <a:spLocks noChangeShapeType="1"/>
            </p:cNvSpPr>
            <p:nvPr/>
          </p:nvSpPr>
          <p:spPr bwMode="auto">
            <a:xfrm>
              <a:off x="805" y="2050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890" name="Line 378"/>
            <p:cNvSpPr>
              <a:spLocks noChangeShapeType="1"/>
            </p:cNvSpPr>
            <p:nvPr/>
          </p:nvSpPr>
          <p:spPr bwMode="auto">
            <a:xfrm>
              <a:off x="863" y="2050"/>
              <a:ext cx="2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891" name="Freeform 379"/>
            <p:cNvSpPr>
              <a:spLocks/>
            </p:cNvSpPr>
            <p:nvPr/>
          </p:nvSpPr>
          <p:spPr bwMode="auto">
            <a:xfrm>
              <a:off x="280" y="2732"/>
              <a:ext cx="755" cy="755"/>
            </a:xfrm>
            <a:custGeom>
              <a:avLst/>
              <a:gdLst>
                <a:gd name="T0" fmla="*/ 2091 w 2096"/>
                <a:gd name="T1" fmla="*/ 961 h 2097"/>
                <a:gd name="T2" fmla="*/ 2075 w 2096"/>
                <a:gd name="T3" fmla="*/ 844 h 2097"/>
                <a:gd name="T4" fmla="*/ 2046 w 2096"/>
                <a:gd name="T5" fmla="*/ 731 h 2097"/>
                <a:gd name="T6" fmla="*/ 2004 w 2096"/>
                <a:gd name="T7" fmla="*/ 620 h 2097"/>
                <a:gd name="T8" fmla="*/ 1950 w 2096"/>
                <a:gd name="T9" fmla="*/ 516 h 2097"/>
                <a:gd name="T10" fmla="*/ 1885 w 2096"/>
                <a:gd name="T11" fmla="*/ 418 h 2097"/>
                <a:gd name="T12" fmla="*/ 1809 w 2096"/>
                <a:gd name="T13" fmla="*/ 329 h 2097"/>
                <a:gd name="T14" fmla="*/ 1723 w 2096"/>
                <a:gd name="T15" fmla="*/ 248 h 2097"/>
                <a:gd name="T16" fmla="*/ 1629 w 2096"/>
                <a:gd name="T17" fmla="*/ 177 h 2097"/>
                <a:gd name="T18" fmla="*/ 1529 w 2096"/>
                <a:gd name="T19" fmla="*/ 117 h 2097"/>
                <a:gd name="T20" fmla="*/ 1422 w 2096"/>
                <a:gd name="T21" fmla="*/ 69 h 2097"/>
                <a:gd name="T22" fmla="*/ 1310 w 2096"/>
                <a:gd name="T23" fmla="*/ 33 h 2097"/>
                <a:gd name="T24" fmla="*/ 1194 w 2096"/>
                <a:gd name="T25" fmla="*/ 10 h 2097"/>
                <a:gd name="T26" fmla="*/ 1077 w 2096"/>
                <a:gd name="T27" fmla="*/ 1 h 2097"/>
                <a:gd name="T28" fmla="*/ 960 w 2096"/>
                <a:gd name="T29" fmla="*/ 4 h 2097"/>
                <a:gd name="T30" fmla="*/ 843 w 2096"/>
                <a:gd name="T31" fmla="*/ 20 h 2097"/>
                <a:gd name="T32" fmla="*/ 730 w 2096"/>
                <a:gd name="T33" fmla="*/ 50 h 2097"/>
                <a:gd name="T34" fmla="*/ 620 w 2096"/>
                <a:gd name="T35" fmla="*/ 92 h 2097"/>
                <a:gd name="T36" fmla="*/ 515 w 2096"/>
                <a:gd name="T37" fmla="*/ 146 h 2097"/>
                <a:gd name="T38" fmla="*/ 418 w 2096"/>
                <a:gd name="T39" fmla="*/ 211 h 2097"/>
                <a:gd name="T40" fmla="*/ 328 w 2096"/>
                <a:gd name="T41" fmla="*/ 287 h 2097"/>
                <a:gd name="T42" fmla="*/ 248 w 2096"/>
                <a:gd name="T43" fmla="*/ 373 h 2097"/>
                <a:gd name="T44" fmla="*/ 177 w 2096"/>
                <a:gd name="T45" fmla="*/ 467 h 2097"/>
                <a:gd name="T46" fmla="*/ 117 w 2096"/>
                <a:gd name="T47" fmla="*/ 567 h 2097"/>
                <a:gd name="T48" fmla="*/ 70 w 2096"/>
                <a:gd name="T49" fmla="*/ 674 h 2097"/>
                <a:gd name="T50" fmla="*/ 33 w 2096"/>
                <a:gd name="T51" fmla="*/ 787 h 2097"/>
                <a:gd name="T52" fmla="*/ 11 w 2096"/>
                <a:gd name="T53" fmla="*/ 902 h 2097"/>
                <a:gd name="T54" fmla="*/ 1 w 2096"/>
                <a:gd name="T55" fmla="*/ 1019 h 2097"/>
                <a:gd name="T56" fmla="*/ 5 w 2096"/>
                <a:gd name="T57" fmla="*/ 1136 h 2097"/>
                <a:gd name="T58" fmla="*/ 20 w 2096"/>
                <a:gd name="T59" fmla="*/ 1254 h 2097"/>
                <a:gd name="T60" fmla="*/ 50 w 2096"/>
                <a:gd name="T61" fmla="*/ 1366 h 2097"/>
                <a:gd name="T62" fmla="*/ 92 w 2096"/>
                <a:gd name="T63" fmla="*/ 1477 h 2097"/>
                <a:gd name="T64" fmla="*/ 146 w 2096"/>
                <a:gd name="T65" fmla="*/ 1581 h 2097"/>
                <a:gd name="T66" fmla="*/ 211 w 2096"/>
                <a:gd name="T67" fmla="*/ 1679 h 2097"/>
                <a:gd name="T68" fmla="*/ 286 w 2096"/>
                <a:gd name="T69" fmla="*/ 1769 h 2097"/>
                <a:gd name="T70" fmla="*/ 372 w 2096"/>
                <a:gd name="T71" fmla="*/ 1849 h 2097"/>
                <a:gd name="T72" fmla="*/ 465 w 2096"/>
                <a:gd name="T73" fmla="*/ 1920 h 2097"/>
                <a:gd name="T74" fmla="*/ 567 w 2096"/>
                <a:gd name="T75" fmla="*/ 1980 h 2097"/>
                <a:gd name="T76" fmla="*/ 674 w 2096"/>
                <a:gd name="T77" fmla="*/ 2028 h 2097"/>
                <a:gd name="T78" fmla="*/ 786 w 2096"/>
                <a:gd name="T79" fmla="*/ 2064 h 2097"/>
                <a:gd name="T80" fmla="*/ 901 w 2096"/>
                <a:gd name="T81" fmla="*/ 2087 h 2097"/>
                <a:gd name="T82" fmla="*/ 1018 w 2096"/>
                <a:gd name="T83" fmla="*/ 2096 h 2097"/>
                <a:gd name="T84" fmla="*/ 1136 w 2096"/>
                <a:gd name="T85" fmla="*/ 2094 h 2097"/>
                <a:gd name="T86" fmla="*/ 1252 w 2096"/>
                <a:gd name="T87" fmla="*/ 2077 h 2097"/>
                <a:gd name="T88" fmla="*/ 1366 w 2096"/>
                <a:gd name="T89" fmla="*/ 2047 h 2097"/>
                <a:gd name="T90" fmla="*/ 1476 w 2096"/>
                <a:gd name="T91" fmla="*/ 2005 h 2097"/>
                <a:gd name="T92" fmla="*/ 1580 w 2096"/>
                <a:gd name="T93" fmla="*/ 1951 h 2097"/>
                <a:gd name="T94" fmla="*/ 1678 w 2096"/>
                <a:gd name="T95" fmla="*/ 1886 h 2097"/>
                <a:gd name="T96" fmla="*/ 1767 w 2096"/>
                <a:gd name="T97" fmla="*/ 1811 h 2097"/>
                <a:gd name="T98" fmla="*/ 1848 w 2096"/>
                <a:gd name="T99" fmla="*/ 1724 h 2097"/>
                <a:gd name="T100" fmla="*/ 1919 w 2096"/>
                <a:gd name="T101" fmla="*/ 1631 h 2097"/>
                <a:gd name="T102" fmla="*/ 1979 w 2096"/>
                <a:gd name="T103" fmla="*/ 1530 h 2097"/>
                <a:gd name="T104" fmla="*/ 2026 w 2096"/>
                <a:gd name="T105" fmla="*/ 1423 h 2097"/>
                <a:gd name="T106" fmla="*/ 2063 w 2096"/>
                <a:gd name="T107" fmla="*/ 1310 h 2097"/>
                <a:gd name="T108" fmla="*/ 2085 w 2096"/>
                <a:gd name="T109" fmla="*/ 1195 h 2097"/>
                <a:gd name="T110" fmla="*/ 2095 w 2096"/>
                <a:gd name="T111" fmla="*/ 1078 h 20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096" h="2097">
                  <a:moveTo>
                    <a:pt x="2096" y="1048"/>
                  </a:moveTo>
                  <a:lnTo>
                    <a:pt x="2095" y="1019"/>
                  </a:lnTo>
                  <a:lnTo>
                    <a:pt x="2094" y="989"/>
                  </a:lnTo>
                  <a:lnTo>
                    <a:pt x="2091" y="961"/>
                  </a:lnTo>
                  <a:lnTo>
                    <a:pt x="2089" y="931"/>
                  </a:lnTo>
                  <a:lnTo>
                    <a:pt x="2085" y="902"/>
                  </a:lnTo>
                  <a:lnTo>
                    <a:pt x="2080" y="873"/>
                  </a:lnTo>
                  <a:lnTo>
                    <a:pt x="2075" y="844"/>
                  </a:lnTo>
                  <a:lnTo>
                    <a:pt x="2069" y="815"/>
                  </a:lnTo>
                  <a:lnTo>
                    <a:pt x="2063" y="787"/>
                  </a:lnTo>
                  <a:lnTo>
                    <a:pt x="2055" y="758"/>
                  </a:lnTo>
                  <a:lnTo>
                    <a:pt x="2046" y="731"/>
                  </a:lnTo>
                  <a:lnTo>
                    <a:pt x="2036" y="702"/>
                  </a:lnTo>
                  <a:lnTo>
                    <a:pt x="2026" y="674"/>
                  </a:lnTo>
                  <a:lnTo>
                    <a:pt x="2015" y="648"/>
                  </a:lnTo>
                  <a:lnTo>
                    <a:pt x="2004" y="620"/>
                  </a:lnTo>
                  <a:lnTo>
                    <a:pt x="1992" y="594"/>
                  </a:lnTo>
                  <a:lnTo>
                    <a:pt x="1979" y="567"/>
                  </a:lnTo>
                  <a:lnTo>
                    <a:pt x="1964" y="542"/>
                  </a:lnTo>
                  <a:lnTo>
                    <a:pt x="1950" y="516"/>
                  </a:lnTo>
                  <a:lnTo>
                    <a:pt x="1934" y="491"/>
                  </a:lnTo>
                  <a:lnTo>
                    <a:pt x="1919" y="467"/>
                  </a:lnTo>
                  <a:lnTo>
                    <a:pt x="1902" y="442"/>
                  </a:lnTo>
                  <a:lnTo>
                    <a:pt x="1885" y="418"/>
                  </a:lnTo>
                  <a:lnTo>
                    <a:pt x="1867" y="395"/>
                  </a:lnTo>
                  <a:lnTo>
                    <a:pt x="1848" y="373"/>
                  </a:lnTo>
                  <a:lnTo>
                    <a:pt x="1829" y="351"/>
                  </a:lnTo>
                  <a:lnTo>
                    <a:pt x="1809" y="329"/>
                  </a:lnTo>
                  <a:lnTo>
                    <a:pt x="1788" y="308"/>
                  </a:lnTo>
                  <a:lnTo>
                    <a:pt x="1767" y="287"/>
                  </a:lnTo>
                  <a:lnTo>
                    <a:pt x="1745" y="267"/>
                  </a:lnTo>
                  <a:lnTo>
                    <a:pt x="1723" y="248"/>
                  </a:lnTo>
                  <a:lnTo>
                    <a:pt x="1701" y="229"/>
                  </a:lnTo>
                  <a:lnTo>
                    <a:pt x="1678" y="211"/>
                  </a:lnTo>
                  <a:lnTo>
                    <a:pt x="1654" y="194"/>
                  </a:lnTo>
                  <a:lnTo>
                    <a:pt x="1629" y="177"/>
                  </a:lnTo>
                  <a:lnTo>
                    <a:pt x="1605" y="161"/>
                  </a:lnTo>
                  <a:lnTo>
                    <a:pt x="1580" y="146"/>
                  </a:lnTo>
                  <a:lnTo>
                    <a:pt x="1554" y="131"/>
                  </a:lnTo>
                  <a:lnTo>
                    <a:pt x="1529" y="117"/>
                  </a:lnTo>
                  <a:lnTo>
                    <a:pt x="1502" y="104"/>
                  </a:lnTo>
                  <a:lnTo>
                    <a:pt x="1476" y="92"/>
                  </a:lnTo>
                  <a:lnTo>
                    <a:pt x="1449" y="80"/>
                  </a:lnTo>
                  <a:lnTo>
                    <a:pt x="1422" y="69"/>
                  </a:lnTo>
                  <a:lnTo>
                    <a:pt x="1394" y="59"/>
                  </a:lnTo>
                  <a:lnTo>
                    <a:pt x="1366" y="50"/>
                  </a:lnTo>
                  <a:lnTo>
                    <a:pt x="1338" y="41"/>
                  </a:lnTo>
                  <a:lnTo>
                    <a:pt x="1310" y="33"/>
                  </a:lnTo>
                  <a:lnTo>
                    <a:pt x="1281" y="27"/>
                  </a:lnTo>
                  <a:lnTo>
                    <a:pt x="1252" y="20"/>
                  </a:lnTo>
                  <a:lnTo>
                    <a:pt x="1224" y="16"/>
                  </a:lnTo>
                  <a:lnTo>
                    <a:pt x="1194" y="10"/>
                  </a:lnTo>
                  <a:lnTo>
                    <a:pt x="1165" y="7"/>
                  </a:lnTo>
                  <a:lnTo>
                    <a:pt x="1136" y="4"/>
                  </a:lnTo>
                  <a:lnTo>
                    <a:pt x="1107" y="2"/>
                  </a:lnTo>
                  <a:lnTo>
                    <a:pt x="1077" y="1"/>
                  </a:lnTo>
                  <a:lnTo>
                    <a:pt x="1048" y="0"/>
                  </a:lnTo>
                  <a:lnTo>
                    <a:pt x="1018" y="1"/>
                  </a:lnTo>
                  <a:lnTo>
                    <a:pt x="989" y="2"/>
                  </a:lnTo>
                  <a:lnTo>
                    <a:pt x="960" y="4"/>
                  </a:lnTo>
                  <a:lnTo>
                    <a:pt x="931" y="7"/>
                  </a:lnTo>
                  <a:lnTo>
                    <a:pt x="901" y="10"/>
                  </a:lnTo>
                  <a:lnTo>
                    <a:pt x="872" y="16"/>
                  </a:lnTo>
                  <a:lnTo>
                    <a:pt x="843" y="20"/>
                  </a:lnTo>
                  <a:lnTo>
                    <a:pt x="815" y="27"/>
                  </a:lnTo>
                  <a:lnTo>
                    <a:pt x="786" y="33"/>
                  </a:lnTo>
                  <a:lnTo>
                    <a:pt x="758" y="41"/>
                  </a:lnTo>
                  <a:lnTo>
                    <a:pt x="730" y="50"/>
                  </a:lnTo>
                  <a:lnTo>
                    <a:pt x="702" y="59"/>
                  </a:lnTo>
                  <a:lnTo>
                    <a:pt x="674" y="69"/>
                  </a:lnTo>
                  <a:lnTo>
                    <a:pt x="647" y="80"/>
                  </a:lnTo>
                  <a:lnTo>
                    <a:pt x="620" y="92"/>
                  </a:lnTo>
                  <a:lnTo>
                    <a:pt x="594" y="104"/>
                  </a:lnTo>
                  <a:lnTo>
                    <a:pt x="567" y="117"/>
                  </a:lnTo>
                  <a:lnTo>
                    <a:pt x="541" y="131"/>
                  </a:lnTo>
                  <a:lnTo>
                    <a:pt x="515" y="146"/>
                  </a:lnTo>
                  <a:lnTo>
                    <a:pt x="491" y="161"/>
                  </a:lnTo>
                  <a:lnTo>
                    <a:pt x="465" y="177"/>
                  </a:lnTo>
                  <a:lnTo>
                    <a:pt x="441" y="194"/>
                  </a:lnTo>
                  <a:lnTo>
                    <a:pt x="418" y="211"/>
                  </a:lnTo>
                  <a:lnTo>
                    <a:pt x="395" y="229"/>
                  </a:lnTo>
                  <a:lnTo>
                    <a:pt x="372" y="248"/>
                  </a:lnTo>
                  <a:lnTo>
                    <a:pt x="349" y="267"/>
                  </a:lnTo>
                  <a:lnTo>
                    <a:pt x="328" y="287"/>
                  </a:lnTo>
                  <a:lnTo>
                    <a:pt x="307" y="308"/>
                  </a:lnTo>
                  <a:lnTo>
                    <a:pt x="286" y="329"/>
                  </a:lnTo>
                  <a:lnTo>
                    <a:pt x="267" y="351"/>
                  </a:lnTo>
                  <a:lnTo>
                    <a:pt x="248" y="373"/>
                  </a:lnTo>
                  <a:lnTo>
                    <a:pt x="229" y="395"/>
                  </a:lnTo>
                  <a:lnTo>
                    <a:pt x="211" y="418"/>
                  </a:lnTo>
                  <a:lnTo>
                    <a:pt x="194" y="442"/>
                  </a:lnTo>
                  <a:lnTo>
                    <a:pt x="177" y="467"/>
                  </a:lnTo>
                  <a:lnTo>
                    <a:pt x="160" y="491"/>
                  </a:lnTo>
                  <a:lnTo>
                    <a:pt x="146" y="516"/>
                  </a:lnTo>
                  <a:lnTo>
                    <a:pt x="131" y="542"/>
                  </a:lnTo>
                  <a:lnTo>
                    <a:pt x="117" y="567"/>
                  </a:lnTo>
                  <a:lnTo>
                    <a:pt x="104" y="594"/>
                  </a:lnTo>
                  <a:lnTo>
                    <a:pt x="92" y="620"/>
                  </a:lnTo>
                  <a:lnTo>
                    <a:pt x="80" y="648"/>
                  </a:lnTo>
                  <a:lnTo>
                    <a:pt x="70" y="674"/>
                  </a:lnTo>
                  <a:lnTo>
                    <a:pt x="59" y="702"/>
                  </a:lnTo>
                  <a:lnTo>
                    <a:pt x="50" y="731"/>
                  </a:lnTo>
                  <a:lnTo>
                    <a:pt x="41" y="758"/>
                  </a:lnTo>
                  <a:lnTo>
                    <a:pt x="33" y="787"/>
                  </a:lnTo>
                  <a:lnTo>
                    <a:pt x="27" y="815"/>
                  </a:lnTo>
                  <a:lnTo>
                    <a:pt x="20" y="844"/>
                  </a:lnTo>
                  <a:lnTo>
                    <a:pt x="16" y="873"/>
                  </a:lnTo>
                  <a:lnTo>
                    <a:pt x="11" y="902"/>
                  </a:lnTo>
                  <a:lnTo>
                    <a:pt x="7" y="931"/>
                  </a:lnTo>
                  <a:lnTo>
                    <a:pt x="5" y="961"/>
                  </a:lnTo>
                  <a:lnTo>
                    <a:pt x="2" y="989"/>
                  </a:lnTo>
                  <a:lnTo>
                    <a:pt x="1" y="1019"/>
                  </a:lnTo>
                  <a:lnTo>
                    <a:pt x="0" y="1048"/>
                  </a:lnTo>
                  <a:lnTo>
                    <a:pt x="1" y="1078"/>
                  </a:lnTo>
                  <a:lnTo>
                    <a:pt x="2" y="1108"/>
                  </a:lnTo>
                  <a:lnTo>
                    <a:pt x="5" y="1136"/>
                  </a:lnTo>
                  <a:lnTo>
                    <a:pt x="7" y="1166"/>
                  </a:lnTo>
                  <a:lnTo>
                    <a:pt x="11" y="1195"/>
                  </a:lnTo>
                  <a:lnTo>
                    <a:pt x="16" y="1224"/>
                  </a:lnTo>
                  <a:lnTo>
                    <a:pt x="20" y="1254"/>
                  </a:lnTo>
                  <a:lnTo>
                    <a:pt x="27" y="1282"/>
                  </a:lnTo>
                  <a:lnTo>
                    <a:pt x="33" y="1310"/>
                  </a:lnTo>
                  <a:lnTo>
                    <a:pt x="41" y="1339"/>
                  </a:lnTo>
                  <a:lnTo>
                    <a:pt x="50" y="1366"/>
                  </a:lnTo>
                  <a:lnTo>
                    <a:pt x="59" y="1395"/>
                  </a:lnTo>
                  <a:lnTo>
                    <a:pt x="70" y="1423"/>
                  </a:lnTo>
                  <a:lnTo>
                    <a:pt x="80" y="1449"/>
                  </a:lnTo>
                  <a:lnTo>
                    <a:pt x="92" y="1477"/>
                  </a:lnTo>
                  <a:lnTo>
                    <a:pt x="104" y="1503"/>
                  </a:lnTo>
                  <a:lnTo>
                    <a:pt x="117" y="1530"/>
                  </a:lnTo>
                  <a:lnTo>
                    <a:pt x="131" y="1555"/>
                  </a:lnTo>
                  <a:lnTo>
                    <a:pt x="146" y="1581"/>
                  </a:lnTo>
                  <a:lnTo>
                    <a:pt x="160" y="1606"/>
                  </a:lnTo>
                  <a:lnTo>
                    <a:pt x="177" y="1631"/>
                  </a:lnTo>
                  <a:lnTo>
                    <a:pt x="194" y="1655"/>
                  </a:lnTo>
                  <a:lnTo>
                    <a:pt x="211" y="1679"/>
                  </a:lnTo>
                  <a:lnTo>
                    <a:pt x="229" y="1702"/>
                  </a:lnTo>
                  <a:lnTo>
                    <a:pt x="248" y="1724"/>
                  </a:lnTo>
                  <a:lnTo>
                    <a:pt x="267" y="1747"/>
                  </a:lnTo>
                  <a:lnTo>
                    <a:pt x="286" y="1769"/>
                  </a:lnTo>
                  <a:lnTo>
                    <a:pt x="307" y="1790"/>
                  </a:lnTo>
                  <a:lnTo>
                    <a:pt x="328" y="1811"/>
                  </a:lnTo>
                  <a:lnTo>
                    <a:pt x="349" y="1831"/>
                  </a:lnTo>
                  <a:lnTo>
                    <a:pt x="372" y="1849"/>
                  </a:lnTo>
                  <a:lnTo>
                    <a:pt x="395" y="1868"/>
                  </a:lnTo>
                  <a:lnTo>
                    <a:pt x="418" y="1886"/>
                  </a:lnTo>
                  <a:lnTo>
                    <a:pt x="441" y="1904"/>
                  </a:lnTo>
                  <a:lnTo>
                    <a:pt x="465" y="1920"/>
                  </a:lnTo>
                  <a:lnTo>
                    <a:pt x="491" y="1937"/>
                  </a:lnTo>
                  <a:lnTo>
                    <a:pt x="515" y="1951"/>
                  </a:lnTo>
                  <a:lnTo>
                    <a:pt x="541" y="1967"/>
                  </a:lnTo>
                  <a:lnTo>
                    <a:pt x="567" y="1980"/>
                  </a:lnTo>
                  <a:lnTo>
                    <a:pt x="594" y="1993"/>
                  </a:lnTo>
                  <a:lnTo>
                    <a:pt x="620" y="2005"/>
                  </a:lnTo>
                  <a:lnTo>
                    <a:pt x="647" y="2017"/>
                  </a:lnTo>
                  <a:lnTo>
                    <a:pt x="674" y="2028"/>
                  </a:lnTo>
                  <a:lnTo>
                    <a:pt x="702" y="2038"/>
                  </a:lnTo>
                  <a:lnTo>
                    <a:pt x="730" y="2047"/>
                  </a:lnTo>
                  <a:lnTo>
                    <a:pt x="758" y="2056"/>
                  </a:lnTo>
                  <a:lnTo>
                    <a:pt x="786" y="2064"/>
                  </a:lnTo>
                  <a:lnTo>
                    <a:pt x="815" y="2070"/>
                  </a:lnTo>
                  <a:lnTo>
                    <a:pt x="843" y="2077"/>
                  </a:lnTo>
                  <a:lnTo>
                    <a:pt x="872" y="2081"/>
                  </a:lnTo>
                  <a:lnTo>
                    <a:pt x="901" y="2087"/>
                  </a:lnTo>
                  <a:lnTo>
                    <a:pt x="931" y="2090"/>
                  </a:lnTo>
                  <a:lnTo>
                    <a:pt x="960" y="2094"/>
                  </a:lnTo>
                  <a:lnTo>
                    <a:pt x="989" y="2095"/>
                  </a:lnTo>
                  <a:lnTo>
                    <a:pt x="1018" y="2096"/>
                  </a:lnTo>
                  <a:lnTo>
                    <a:pt x="1048" y="2097"/>
                  </a:lnTo>
                  <a:lnTo>
                    <a:pt x="1077" y="2096"/>
                  </a:lnTo>
                  <a:lnTo>
                    <a:pt x="1107" y="2095"/>
                  </a:lnTo>
                  <a:lnTo>
                    <a:pt x="1136" y="2094"/>
                  </a:lnTo>
                  <a:lnTo>
                    <a:pt x="1165" y="2090"/>
                  </a:lnTo>
                  <a:lnTo>
                    <a:pt x="1194" y="2087"/>
                  </a:lnTo>
                  <a:lnTo>
                    <a:pt x="1224" y="2081"/>
                  </a:lnTo>
                  <a:lnTo>
                    <a:pt x="1252" y="2077"/>
                  </a:lnTo>
                  <a:lnTo>
                    <a:pt x="1281" y="2070"/>
                  </a:lnTo>
                  <a:lnTo>
                    <a:pt x="1310" y="2064"/>
                  </a:lnTo>
                  <a:lnTo>
                    <a:pt x="1338" y="2056"/>
                  </a:lnTo>
                  <a:lnTo>
                    <a:pt x="1366" y="2047"/>
                  </a:lnTo>
                  <a:lnTo>
                    <a:pt x="1394" y="2038"/>
                  </a:lnTo>
                  <a:lnTo>
                    <a:pt x="1422" y="2028"/>
                  </a:lnTo>
                  <a:lnTo>
                    <a:pt x="1449" y="2017"/>
                  </a:lnTo>
                  <a:lnTo>
                    <a:pt x="1476" y="2005"/>
                  </a:lnTo>
                  <a:lnTo>
                    <a:pt x="1502" y="1993"/>
                  </a:lnTo>
                  <a:lnTo>
                    <a:pt x="1529" y="1980"/>
                  </a:lnTo>
                  <a:lnTo>
                    <a:pt x="1554" y="1967"/>
                  </a:lnTo>
                  <a:lnTo>
                    <a:pt x="1580" y="1951"/>
                  </a:lnTo>
                  <a:lnTo>
                    <a:pt x="1605" y="1937"/>
                  </a:lnTo>
                  <a:lnTo>
                    <a:pt x="1629" y="1920"/>
                  </a:lnTo>
                  <a:lnTo>
                    <a:pt x="1654" y="1904"/>
                  </a:lnTo>
                  <a:lnTo>
                    <a:pt x="1678" y="1886"/>
                  </a:lnTo>
                  <a:lnTo>
                    <a:pt x="1701" y="1868"/>
                  </a:lnTo>
                  <a:lnTo>
                    <a:pt x="1723" y="1849"/>
                  </a:lnTo>
                  <a:lnTo>
                    <a:pt x="1745" y="1831"/>
                  </a:lnTo>
                  <a:lnTo>
                    <a:pt x="1767" y="1811"/>
                  </a:lnTo>
                  <a:lnTo>
                    <a:pt x="1788" y="1790"/>
                  </a:lnTo>
                  <a:lnTo>
                    <a:pt x="1809" y="1769"/>
                  </a:lnTo>
                  <a:lnTo>
                    <a:pt x="1829" y="1747"/>
                  </a:lnTo>
                  <a:lnTo>
                    <a:pt x="1848" y="1724"/>
                  </a:lnTo>
                  <a:lnTo>
                    <a:pt x="1867" y="1702"/>
                  </a:lnTo>
                  <a:lnTo>
                    <a:pt x="1885" y="1679"/>
                  </a:lnTo>
                  <a:lnTo>
                    <a:pt x="1902" y="1655"/>
                  </a:lnTo>
                  <a:lnTo>
                    <a:pt x="1919" y="1631"/>
                  </a:lnTo>
                  <a:lnTo>
                    <a:pt x="1934" y="1606"/>
                  </a:lnTo>
                  <a:lnTo>
                    <a:pt x="1950" y="1581"/>
                  </a:lnTo>
                  <a:lnTo>
                    <a:pt x="1964" y="1555"/>
                  </a:lnTo>
                  <a:lnTo>
                    <a:pt x="1979" y="1530"/>
                  </a:lnTo>
                  <a:lnTo>
                    <a:pt x="1992" y="1503"/>
                  </a:lnTo>
                  <a:lnTo>
                    <a:pt x="2004" y="1477"/>
                  </a:lnTo>
                  <a:lnTo>
                    <a:pt x="2015" y="1449"/>
                  </a:lnTo>
                  <a:lnTo>
                    <a:pt x="2026" y="1423"/>
                  </a:lnTo>
                  <a:lnTo>
                    <a:pt x="2036" y="1395"/>
                  </a:lnTo>
                  <a:lnTo>
                    <a:pt x="2046" y="1366"/>
                  </a:lnTo>
                  <a:lnTo>
                    <a:pt x="2055" y="1339"/>
                  </a:lnTo>
                  <a:lnTo>
                    <a:pt x="2063" y="1310"/>
                  </a:lnTo>
                  <a:lnTo>
                    <a:pt x="2069" y="1282"/>
                  </a:lnTo>
                  <a:lnTo>
                    <a:pt x="2075" y="1254"/>
                  </a:lnTo>
                  <a:lnTo>
                    <a:pt x="2080" y="1224"/>
                  </a:lnTo>
                  <a:lnTo>
                    <a:pt x="2085" y="1195"/>
                  </a:lnTo>
                  <a:lnTo>
                    <a:pt x="2089" y="1166"/>
                  </a:lnTo>
                  <a:lnTo>
                    <a:pt x="2091" y="1136"/>
                  </a:lnTo>
                  <a:lnTo>
                    <a:pt x="2094" y="1108"/>
                  </a:lnTo>
                  <a:lnTo>
                    <a:pt x="2095" y="1078"/>
                  </a:lnTo>
                  <a:lnTo>
                    <a:pt x="2096" y="1048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892" name="Freeform 380"/>
            <p:cNvSpPr>
              <a:spLocks/>
            </p:cNvSpPr>
            <p:nvPr/>
          </p:nvSpPr>
          <p:spPr bwMode="auto">
            <a:xfrm>
              <a:off x="469" y="2921"/>
              <a:ext cx="377" cy="379"/>
            </a:xfrm>
            <a:custGeom>
              <a:avLst/>
              <a:gdLst>
                <a:gd name="T0" fmla="*/ 1046 w 1048"/>
                <a:gd name="T1" fmla="*/ 483 h 1049"/>
                <a:gd name="T2" fmla="*/ 1038 w 1048"/>
                <a:gd name="T3" fmla="*/ 422 h 1049"/>
                <a:gd name="T4" fmla="*/ 1022 w 1048"/>
                <a:gd name="T5" fmla="*/ 363 h 1049"/>
                <a:gd name="T6" fmla="*/ 999 w 1048"/>
                <a:gd name="T7" fmla="*/ 305 h 1049"/>
                <a:gd name="T8" fmla="*/ 970 w 1048"/>
                <a:gd name="T9" fmla="*/ 251 h 1049"/>
                <a:gd name="T10" fmla="*/ 935 w 1048"/>
                <a:gd name="T11" fmla="*/ 200 h 1049"/>
                <a:gd name="T12" fmla="*/ 894 w 1048"/>
                <a:gd name="T13" fmla="*/ 154 h 1049"/>
                <a:gd name="T14" fmla="*/ 848 w 1048"/>
                <a:gd name="T15" fmla="*/ 113 h 1049"/>
                <a:gd name="T16" fmla="*/ 797 w 1048"/>
                <a:gd name="T17" fmla="*/ 78 h 1049"/>
                <a:gd name="T18" fmla="*/ 743 w 1048"/>
                <a:gd name="T19" fmla="*/ 49 h 1049"/>
                <a:gd name="T20" fmla="*/ 685 w 1048"/>
                <a:gd name="T21" fmla="*/ 27 h 1049"/>
                <a:gd name="T22" fmla="*/ 626 w 1048"/>
                <a:gd name="T23" fmla="*/ 10 h 1049"/>
                <a:gd name="T24" fmla="*/ 565 w 1048"/>
                <a:gd name="T25" fmla="*/ 2 h 1049"/>
                <a:gd name="T26" fmla="*/ 503 w 1048"/>
                <a:gd name="T27" fmla="*/ 1 h 1049"/>
                <a:gd name="T28" fmla="*/ 442 w 1048"/>
                <a:gd name="T29" fmla="*/ 7 h 1049"/>
                <a:gd name="T30" fmla="*/ 381 w 1048"/>
                <a:gd name="T31" fmla="*/ 20 h 1049"/>
                <a:gd name="T32" fmla="*/ 324 w 1048"/>
                <a:gd name="T33" fmla="*/ 40 h 1049"/>
                <a:gd name="T34" fmla="*/ 268 w 1048"/>
                <a:gd name="T35" fmla="*/ 68 h 1049"/>
                <a:gd name="T36" fmla="*/ 216 w 1048"/>
                <a:gd name="T37" fmla="*/ 101 h 1049"/>
                <a:gd name="T38" fmla="*/ 168 w 1048"/>
                <a:gd name="T39" fmla="*/ 139 h 1049"/>
                <a:gd name="T40" fmla="*/ 126 w 1048"/>
                <a:gd name="T41" fmla="*/ 185 h 1049"/>
                <a:gd name="T42" fmla="*/ 88 w 1048"/>
                <a:gd name="T43" fmla="*/ 233 h 1049"/>
                <a:gd name="T44" fmla="*/ 58 w 1048"/>
                <a:gd name="T45" fmla="*/ 286 h 1049"/>
                <a:gd name="T46" fmla="*/ 32 w 1048"/>
                <a:gd name="T47" fmla="*/ 343 h 1049"/>
                <a:gd name="T48" fmla="*/ 14 w 1048"/>
                <a:gd name="T49" fmla="*/ 402 h 1049"/>
                <a:gd name="T50" fmla="*/ 3 w 1048"/>
                <a:gd name="T51" fmla="*/ 463 h 1049"/>
                <a:gd name="T52" fmla="*/ 0 w 1048"/>
                <a:gd name="T53" fmla="*/ 524 h 1049"/>
                <a:gd name="T54" fmla="*/ 3 w 1048"/>
                <a:gd name="T55" fmla="*/ 586 h 1049"/>
                <a:gd name="T56" fmla="*/ 14 w 1048"/>
                <a:gd name="T57" fmla="*/ 647 h 1049"/>
                <a:gd name="T58" fmla="*/ 32 w 1048"/>
                <a:gd name="T59" fmla="*/ 706 h 1049"/>
                <a:gd name="T60" fmla="*/ 58 w 1048"/>
                <a:gd name="T61" fmla="*/ 763 h 1049"/>
                <a:gd name="T62" fmla="*/ 88 w 1048"/>
                <a:gd name="T63" fmla="*/ 816 h 1049"/>
                <a:gd name="T64" fmla="*/ 126 w 1048"/>
                <a:gd name="T65" fmla="*/ 864 h 1049"/>
                <a:gd name="T66" fmla="*/ 168 w 1048"/>
                <a:gd name="T67" fmla="*/ 910 h 1049"/>
                <a:gd name="T68" fmla="*/ 216 w 1048"/>
                <a:gd name="T69" fmla="*/ 948 h 1049"/>
                <a:gd name="T70" fmla="*/ 268 w 1048"/>
                <a:gd name="T71" fmla="*/ 982 h 1049"/>
                <a:gd name="T72" fmla="*/ 324 w 1048"/>
                <a:gd name="T73" fmla="*/ 1009 h 1049"/>
                <a:gd name="T74" fmla="*/ 381 w 1048"/>
                <a:gd name="T75" fmla="*/ 1029 h 1049"/>
                <a:gd name="T76" fmla="*/ 442 w 1048"/>
                <a:gd name="T77" fmla="*/ 1042 h 1049"/>
                <a:gd name="T78" fmla="*/ 503 w 1048"/>
                <a:gd name="T79" fmla="*/ 1048 h 1049"/>
                <a:gd name="T80" fmla="*/ 565 w 1048"/>
                <a:gd name="T81" fmla="*/ 1047 h 1049"/>
                <a:gd name="T82" fmla="*/ 626 w 1048"/>
                <a:gd name="T83" fmla="*/ 1039 h 1049"/>
                <a:gd name="T84" fmla="*/ 685 w 1048"/>
                <a:gd name="T85" fmla="*/ 1023 h 1049"/>
                <a:gd name="T86" fmla="*/ 743 w 1048"/>
                <a:gd name="T87" fmla="*/ 1000 h 1049"/>
                <a:gd name="T88" fmla="*/ 797 w 1048"/>
                <a:gd name="T89" fmla="*/ 972 h 1049"/>
                <a:gd name="T90" fmla="*/ 848 w 1048"/>
                <a:gd name="T91" fmla="*/ 936 h 1049"/>
                <a:gd name="T92" fmla="*/ 894 w 1048"/>
                <a:gd name="T93" fmla="*/ 895 h 1049"/>
                <a:gd name="T94" fmla="*/ 935 w 1048"/>
                <a:gd name="T95" fmla="*/ 849 h 1049"/>
                <a:gd name="T96" fmla="*/ 970 w 1048"/>
                <a:gd name="T97" fmla="*/ 798 h 1049"/>
                <a:gd name="T98" fmla="*/ 999 w 1048"/>
                <a:gd name="T99" fmla="*/ 744 h 1049"/>
                <a:gd name="T100" fmla="*/ 1022 w 1048"/>
                <a:gd name="T101" fmla="*/ 687 h 1049"/>
                <a:gd name="T102" fmla="*/ 1038 w 1048"/>
                <a:gd name="T103" fmla="*/ 627 h 1049"/>
                <a:gd name="T104" fmla="*/ 1046 w 1048"/>
                <a:gd name="T105" fmla="*/ 566 h 10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48" h="1049">
                  <a:moveTo>
                    <a:pt x="1048" y="524"/>
                  </a:moveTo>
                  <a:lnTo>
                    <a:pt x="1047" y="504"/>
                  </a:lnTo>
                  <a:lnTo>
                    <a:pt x="1046" y="483"/>
                  </a:lnTo>
                  <a:lnTo>
                    <a:pt x="1043" y="463"/>
                  </a:lnTo>
                  <a:lnTo>
                    <a:pt x="1041" y="442"/>
                  </a:lnTo>
                  <a:lnTo>
                    <a:pt x="1038" y="422"/>
                  </a:lnTo>
                  <a:lnTo>
                    <a:pt x="1033" y="402"/>
                  </a:lnTo>
                  <a:lnTo>
                    <a:pt x="1028" y="383"/>
                  </a:lnTo>
                  <a:lnTo>
                    <a:pt x="1022" y="363"/>
                  </a:lnTo>
                  <a:lnTo>
                    <a:pt x="1015" y="343"/>
                  </a:lnTo>
                  <a:lnTo>
                    <a:pt x="1008" y="324"/>
                  </a:lnTo>
                  <a:lnTo>
                    <a:pt x="999" y="305"/>
                  </a:lnTo>
                  <a:lnTo>
                    <a:pt x="990" y="286"/>
                  </a:lnTo>
                  <a:lnTo>
                    <a:pt x="980" y="269"/>
                  </a:lnTo>
                  <a:lnTo>
                    <a:pt x="970" y="251"/>
                  </a:lnTo>
                  <a:lnTo>
                    <a:pt x="959" y="233"/>
                  </a:lnTo>
                  <a:lnTo>
                    <a:pt x="947" y="217"/>
                  </a:lnTo>
                  <a:lnTo>
                    <a:pt x="935" y="200"/>
                  </a:lnTo>
                  <a:lnTo>
                    <a:pt x="922" y="185"/>
                  </a:lnTo>
                  <a:lnTo>
                    <a:pt x="909" y="169"/>
                  </a:lnTo>
                  <a:lnTo>
                    <a:pt x="894" y="154"/>
                  </a:lnTo>
                  <a:lnTo>
                    <a:pt x="880" y="139"/>
                  </a:lnTo>
                  <a:lnTo>
                    <a:pt x="864" y="126"/>
                  </a:lnTo>
                  <a:lnTo>
                    <a:pt x="848" y="113"/>
                  </a:lnTo>
                  <a:lnTo>
                    <a:pt x="831" y="101"/>
                  </a:lnTo>
                  <a:lnTo>
                    <a:pt x="815" y="89"/>
                  </a:lnTo>
                  <a:lnTo>
                    <a:pt x="797" y="78"/>
                  </a:lnTo>
                  <a:lnTo>
                    <a:pt x="779" y="68"/>
                  </a:lnTo>
                  <a:lnTo>
                    <a:pt x="762" y="58"/>
                  </a:lnTo>
                  <a:lnTo>
                    <a:pt x="743" y="49"/>
                  </a:lnTo>
                  <a:lnTo>
                    <a:pt x="724" y="40"/>
                  </a:lnTo>
                  <a:lnTo>
                    <a:pt x="705" y="33"/>
                  </a:lnTo>
                  <a:lnTo>
                    <a:pt x="685" y="27"/>
                  </a:lnTo>
                  <a:lnTo>
                    <a:pt x="667" y="20"/>
                  </a:lnTo>
                  <a:lnTo>
                    <a:pt x="646" y="15"/>
                  </a:lnTo>
                  <a:lnTo>
                    <a:pt x="626" y="10"/>
                  </a:lnTo>
                  <a:lnTo>
                    <a:pt x="606" y="7"/>
                  </a:lnTo>
                  <a:lnTo>
                    <a:pt x="586" y="5"/>
                  </a:lnTo>
                  <a:lnTo>
                    <a:pt x="565" y="2"/>
                  </a:lnTo>
                  <a:lnTo>
                    <a:pt x="544" y="1"/>
                  </a:lnTo>
                  <a:lnTo>
                    <a:pt x="524" y="0"/>
                  </a:lnTo>
                  <a:lnTo>
                    <a:pt x="503" y="1"/>
                  </a:lnTo>
                  <a:lnTo>
                    <a:pt x="483" y="2"/>
                  </a:lnTo>
                  <a:lnTo>
                    <a:pt x="462" y="5"/>
                  </a:lnTo>
                  <a:lnTo>
                    <a:pt x="442" y="7"/>
                  </a:lnTo>
                  <a:lnTo>
                    <a:pt x="421" y="10"/>
                  </a:lnTo>
                  <a:lnTo>
                    <a:pt x="401" y="15"/>
                  </a:lnTo>
                  <a:lnTo>
                    <a:pt x="381" y="20"/>
                  </a:lnTo>
                  <a:lnTo>
                    <a:pt x="361" y="27"/>
                  </a:lnTo>
                  <a:lnTo>
                    <a:pt x="343" y="33"/>
                  </a:lnTo>
                  <a:lnTo>
                    <a:pt x="324" y="40"/>
                  </a:lnTo>
                  <a:lnTo>
                    <a:pt x="305" y="49"/>
                  </a:lnTo>
                  <a:lnTo>
                    <a:pt x="286" y="58"/>
                  </a:lnTo>
                  <a:lnTo>
                    <a:pt x="268" y="68"/>
                  </a:lnTo>
                  <a:lnTo>
                    <a:pt x="250" y="78"/>
                  </a:lnTo>
                  <a:lnTo>
                    <a:pt x="233" y="89"/>
                  </a:lnTo>
                  <a:lnTo>
                    <a:pt x="216" y="101"/>
                  </a:lnTo>
                  <a:lnTo>
                    <a:pt x="200" y="113"/>
                  </a:lnTo>
                  <a:lnTo>
                    <a:pt x="184" y="126"/>
                  </a:lnTo>
                  <a:lnTo>
                    <a:pt x="168" y="139"/>
                  </a:lnTo>
                  <a:lnTo>
                    <a:pt x="154" y="154"/>
                  </a:lnTo>
                  <a:lnTo>
                    <a:pt x="139" y="169"/>
                  </a:lnTo>
                  <a:lnTo>
                    <a:pt x="126" y="185"/>
                  </a:lnTo>
                  <a:lnTo>
                    <a:pt x="113" y="200"/>
                  </a:lnTo>
                  <a:lnTo>
                    <a:pt x="101" y="217"/>
                  </a:lnTo>
                  <a:lnTo>
                    <a:pt x="88" y="233"/>
                  </a:lnTo>
                  <a:lnTo>
                    <a:pt x="77" y="251"/>
                  </a:lnTo>
                  <a:lnTo>
                    <a:pt x="66" y="269"/>
                  </a:lnTo>
                  <a:lnTo>
                    <a:pt x="58" y="286"/>
                  </a:lnTo>
                  <a:lnTo>
                    <a:pt x="49" y="305"/>
                  </a:lnTo>
                  <a:lnTo>
                    <a:pt x="40" y="324"/>
                  </a:lnTo>
                  <a:lnTo>
                    <a:pt x="32" y="343"/>
                  </a:lnTo>
                  <a:lnTo>
                    <a:pt x="25" y="363"/>
                  </a:lnTo>
                  <a:lnTo>
                    <a:pt x="20" y="383"/>
                  </a:lnTo>
                  <a:lnTo>
                    <a:pt x="14" y="402"/>
                  </a:lnTo>
                  <a:lnTo>
                    <a:pt x="10" y="422"/>
                  </a:lnTo>
                  <a:lnTo>
                    <a:pt x="7" y="442"/>
                  </a:lnTo>
                  <a:lnTo>
                    <a:pt x="3" y="463"/>
                  </a:lnTo>
                  <a:lnTo>
                    <a:pt x="2" y="483"/>
                  </a:lnTo>
                  <a:lnTo>
                    <a:pt x="0" y="504"/>
                  </a:lnTo>
                  <a:lnTo>
                    <a:pt x="0" y="524"/>
                  </a:lnTo>
                  <a:lnTo>
                    <a:pt x="0" y="545"/>
                  </a:lnTo>
                  <a:lnTo>
                    <a:pt x="2" y="566"/>
                  </a:lnTo>
                  <a:lnTo>
                    <a:pt x="3" y="586"/>
                  </a:lnTo>
                  <a:lnTo>
                    <a:pt x="7" y="607"/>
                  </a:lnTo>
                  <a:lnTo>
                    <a:pt x="10" y="627"/>
                  </a:lnTo>
                  <a:lnTo>
                    <a:pt x="14" y="647"/>
                  </a:lnTo>
                  <a:lnTo>
                    <a:pt x="20" y="667"/>
                  </a:lnTo>
                  <a:lnTo>
                    <a:pt x="25" y="687"/>
                  </a:lnTo>
                  <a:lnTo>
                    <a:pt x="32" y="706"/>
                  </a:lnTo>
                  <a:lnTo>
                    <a:pt x="40" y="725"/>
                  </a:lnTo>
                  <a:lnTo>
                    <a:pt x="49" y="744"/>
                  </a:lnTo>
                  <a:lnTo>
                    <a:pt x="58" y="763"/>
                  </a:lnTo>
                  <a:lnTo>
                    <a:pt x="66" y="780"/>
                  </a:lnTo>
                  <a:lnTo>
                    <a:pt x="77" y="798"/>
                  </a:lnTo>
                  <a:lnTo>
                    <a:pt x="88" y="816"/>
                  </a:lnTo>
                  <a:lnTo>
                    <a:pt x="101" y="832"/>
                  </a:lnTo>
                  <a:lnTo>
                    <a:pt x="113" y="849"/>
                  </a:lnTo>
                  <a:lnTo>
                    <a:pt x="126" y="864"/>
                  </a:lnTo>
                  <a:lnTo>
                    <a:pt x="139" y="880"/>
                  </a:lnTo>
                  <a:lnTo>
                    <a:pt x="154" y="895"/>
                  </a:lnTo>
                  <a:lnTo>
                    <a:pt x="168" y="910"/>
                  </a:lnTo>
                  <a:lnTo>
                    <a:pt x="184" y="923"/>
                  </a:lnTo>
                  <a:lnTo>
                    <a:pt x="200" y="936"/>
                  </a:lnTo>
                  <a:lnTo>
                    <a:pt x="216" y="948"/>
                  </a:lnTo>
                  <a:lnTo>
                    <a:pt x="233" y="961"/>
                  </a:lnTo>
                  <a:lnTo>
                    <a:pt x="250" y="972"/>
                  </a:lnTo>
                  <a:lnTo>
                    <a:pt x="268" y="982"/>
                  </a:lnTo>
                  <a:lnTo>
                    <a:pt x="286" y="992"/>
                  </a:lnTo>
                  <a:lnTo>
                    <a:pt x="305" y="1000"/>
                  </a:lnTo>
                  <a:lnTo>
                    <a:pt x="324" y="1009"/>
                  </a:lnTo>
                  <a:lnTo>
                    <a:pt x="343" y="1016"/>
                  </a:lnTo>
                  <a:lnTo>
                    <a:pt x="361" y="1023"/>
                  </a:lnTo>
                  <a:lnTo>
                    <a:pt x="381" y="1029"/>
                  </a:lnTo>
                  <a:lnTo>
                    <a:pt x="401" y="1035"/>
                  </a:lnTo>
                  <a:lnTo>
                    <a:pt x="421" y="1039"/>
                  </a:lnTo>
                  <a:lnTo>
                    <a:pt x="442" y="1042"/>
                  </a:lnTo>
                  <a:lnTo>
                    <a:pt x="462" y="1045"/>
                  </a:lnTo>
                  <a:lnTo>
                    <a:pt x="483" y="1047"/>
                  </a:lnTo>
                  <a:lnTo>
                    <a:pt x="503" y="1048"/>
                  </a:lnTo>
                  <a:lnTo>
                    <a:pt x="524" y="1049"/>
                  </a:lnTo>
                  <a:lnTo>
                    <a:pt x="544" y="1048"/>
                  </a:lnTo>
                  <a:lnTo>
                    <a:pt x="565" y="1047"/>
                  </a:lnTo>
                  <a:lnTo>
                    <a:pt x="586" y="1045"/>
                  </a:lnTo>
                  <a:lnTo>
                    <a:pt x="606" y="1042"/>
                  </a:lnTo>
                  <a:lnTo>
                    <a:pt x="626" y="1039"/>
                  </a:lnTo>
                  <a:lnTo>
                    <a:pt x="646" y="1035"/>
                  </a:lnTo>
                  <a:lnTo>
                    <a:pt x="667" y="1029"/>
                  </a:lnTo>
                  <a:lnTo>
                    <a:pt x="685" y="1023"/>
                  </a:lnTo>
                  <a:lnTo>
                    <a:pt x="705" y="1016"/>
                  </a:lnTo>
                  <a:lnTo>
                    <a:pt x="724" y="1009"/>
                  </a:lnTo>
                  <a:lnTo>
                    <a:pt x="743" y="1000"/>
                  </a:lnTo>
                  <a:lnTo>
                    <a:pt x="762" y="992"/>
                  </a:lnTo>
                  <a:lnTo>
                    <a:pt x="779" y="982"/>
                  </a:lnTo>
                  <a:lnTo>
                    <a:pt x="797" y="972"/>
                  </a:lnTo>
                  <a:lnTo>
                    <a:pt x="815" y="961"/>
                  </a:lnTo>
                  <a:lnTo>
                    <a:pt x="831" y="948"/>
                  </a:lnTo>
                  <a:lnTo>
                    <a:pt x="848" y="936"/>
                  </a:lnTo>
                  <a:lnTo>
                    <a:pt x="864" y="923"/>
                  </a:lnTo>
                  <a:lnTo>
                    <a:pt x="880" y="910"/>
                  </a:lnTo>
                  <a:lnTo>
                    <a:pt x="894" y="895"/>
                  </a:lnTo>
                  <a:lnTo>
                    <a:pt x="909" y="880"/>
                  </a:lnTo>
                  <a:lnTo>
                    <a:pt x="922" y="864"/>
                  </a:lnTo>
                  <a:lnTo>
                    <a:pt x="935" y="849"/>
                  </a:lnTo>
                  <a:lnTo>
                    <a:pt x="947" y="832"/>
                  </a:lnTo>
                  <a:lnTo>
                    <a:pt x="959" y="816"/>
                  </a:lnTo>
                  <a:lnTo>
                    <a:pt x="970" y="798"/>
                  </a:lnTo>
                  <a:lnTo>
                    <a:pt x="980" y="780"/>
                  </a:lnTo>
                  <a:lnTo>
                    <a:pt x="990" y="763"/>
                  </a:lnTo>
                  <a:lnTo>
                    <a:pt x="999" y="744"/>
                  </a:lnTo>
                  <a:lnTo>
                    <a:pt x="1008" y="725"/>
                  </a:lnTo>
                  <a:lnTo>
                    <a:pt x="1015" y="706"/>
                  </a:lnTo>
                  <a:lnTo>
                    <a:pt x="1022" y="687"/>
                  </a:lnTo>
                  <a:lnTo>
                    <a:pt x="1028" y="667"/>
                  </a:lnTo>
                  <a:lnTo>
                    <a:pt x="1033" y="647"/>
                  </a:lnTo>
                  <a:lnTo>
                    <a:pt x="1038" y="627"/>
                  </a:lnTo>
                  <a:lnTo>
                    <a:pt x="1041" y="607"/>
                  </a:lnTo>
                  <a:lnTo>
                    <a:pt x="1043" y="586"/>
                  </a:lnTo>
                  <a:lnTo>
                    <a:pt x="1046" y="566"/>
                  </a:lnTo>
                  <a:lnTo>
                    <a:pt x="1047" y="545"/>
                  </a:lnTo>
                  <a:lnTo>
                    <a:pt x="1048" y="524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893" name="Freeform 381"/>
            <p:cNvSpPr>
              <a:spLocks/>
            </p:cNvSpPr>
            <p:nvPr/>
          </p:nvSpPr>
          <p:spPr bwMode="auto">
            <a:xfrm>
              <a:off x="280" y="2050"/>
              <a:ext cx="755" cy="379"/>
            </a:xfrm>
            <a:custGeom>
              <a:avLst/>
              <a:gdLst>
                <a:gd name="T0" fmla="*/ 1 w 2096"/>
                <a:gd name="T1" fmla="*/ 40 h 1048"/>
                <a:gd name="T2" fmla="*/ 6 w 2096"/>
                <a:gd name="T3" fmla="*/ 102 h 1048"/>
                <a:gd name="T4" fmla="*/ 13 w 2096"/>
                <a:gd name="T5" fmla="*/ 164 h 1048"/>
                <a:gd name="T6" fmla="*/ 24 w 2096"/>
                <a:gd name="T7" fmla="*/ 224 h 1048"/>
                <a:gd name="T8" fmla="*/ 40 w 2096"/>
                <a:gd name="T9" fmla="*/ 285 h 1048"/>
                <a:gd name="T10" fmla="*/ 59 w 2096"/>
                <a:gd name="T11" fmla="*/ 343 h 1048"/>
                <a:gd name="T12" fmla="*/ 80 w 2096"/>
                <a:gd name="T13" fmla="*/ 401 h 1048"/>
                <a:gd name="T14" fmla="*/ 105 w 2096"/>
                <a:gd name="T15" fmla="*/ 457 h 1048"/>
                <a:gd name="T16" fmla="*/ 134 w 2096"/>
                <a:gd name="T17" fmla="*/ 512 h 1048"/>
                <a:gd name="T18" fmla="*/ 166 w 2096"/>
                <a:gd name="T19" fmla="*/ 564 h 1048"/>
                <a:gd name="T20" fmla="*/ 200 w 2096"/>
                <a:gd name="T21" fmla="*/ 616 h 1048"/>
                <a:gd name="T22" fmla="*/ 238 w 2096"/>
                <a:gd name="T23" fmla="*/ 665 h 1048"/>
                <a:gd name="T24" fmla="*/ 279 w 2096"/>
                <a:gd name="T25" fmla="*/ 711 h 1048"/>
                <a:gd name="T26" fmla="*/ 322 w 2096"/>
                <a:gd name="T27" fmla="*/ 756 h 1048"/>
                <a:gd name="T28" fmla="*/ 367 w 2096"/>
                <a:gd name="T29" fmla="*/ 796 h 1048"/>
                <a:gd name="T30" fmla="*/ 416 w 2096"/>
                <a:gd name="T31" fmla="*/ 835 h 1048"/>
                <a:gd name="T32" fmla="*/ 465 w 2096"/>
                <a:gd name="T33" fmla="*/ 872 h 1048"/>
                <a:gd name="T34" fmla="*/ 519 w 2096"/>
                <a:gd name="T35" fmla="*/ 904 h 1048"/>
                <a:gd name="T36" fmla="*/ 573 w 2096"/>
                <a:gd name="T37" fmla="*/ 934 h 1048"/>
                <a:gd name="T38" fmla="*/ 628 w 2096"/>
                <a:gd name="T39" fmla="*/ 960 h 1048"/>
                <a:gd name="T40" fmla="*/ 685 w 2096"/>
                <a:gd name="T41" fmla="*/ 983 h 1048"/>
                <a:gd name="T42" fmla="*/ 744 w 2096"/>
                <a:gd name="T43" fmla="*/ 1003 h 1048"/>
                <a:gd name="T44" fmla="*/ 804 w 2096"/>
                <a:gd name="T45" fmla="*/ 1019 h 1048"/>
                <a:gd name="T46" fmla="*/ 863 w 2096"/>
                <a:gd name="T47" fmla="*/ 1032 h 1048"/>
                <a:gd name="T48" fmla="*/ 924 w 2096"/>
                <a:gd name="T49" fmla="*/ 1041 h 1048"/>
                <a:gd name="T50" fmla="*/ 986 w 2096"/>
                <a:gd name="T51" fmla="*/ 1046 h 1048"/>
                <a:gd name="T52" fmla="*/ 1048 w 2096"/>
                <a:gd name="T53" fmla="*/ 1048 h 1048"/>
                <a:gd name="T54" fmla="*/ 1110 w 2096"/>
                <a:gd name="T55" fmla="*/ 1046 h 1048"/>
                <a:gd name="T56" fmla="*/ 1171 w 2096"/>
                <a:gd name="T57" fmla="*/ 1041 h 1048"/>
                <a:gd name="T58" fmla="*/ 1231 w 2096"/>
                <a:gd name="T59" fmla="*/ 1032 h 1048"/>
                <a:gd name="T60" fmla="*/ 1292 w 2096"/>
                <a:gd name="T61" fmla="*/ 1019 h 1048"/>
                <a:gd name="T62" fmla="*/ 1352 w 2096"/>
                <a:gd name="T63" fmla="*/ 1003 h 1048"/>
                <a:gd name="T64" fmla="*/ 1410 w 2096"/>
                <a:gd name="T65" fmla="*/ 983 h 1048"/>
                <a:gd name="T66" fmla="*/ 1468 w 2096"/>
                <a:gd name="T67" fmla="*/ 960 h 1048"/>
                <a:gd name="T68" fmla="*/ 1523 w 2096"/>
                <a:gd name="T69" fmla="*/ 934 h 1048"/>
                <a:gd name="T70" fmla="*/ 1577 w 2096"/>
                <a:gd name="T71" fmla="*/ 904 h 1048"/>
                <a:gd name="T72" fmla="*/ 1629 w 2096"/>
                <a:gd name="T73" fmla="*/ 872 h 1048"/>
                <a:gd name="T74" fmla="*/ 1680 w 2096"/>
                <a:gd name="T75" fmla="*/ 835 h 1048"/>
                <a:gd name="T76" fmla="*/ 1728 w 2096"/>
                <a:gd name="T77" fmla="*/ 796 h 1048"/>
                <a:gd name="T78" fmla="*/ 1774 w 2096"/>
                <a:gd name="T79" fmla="*/ 756 h 1048"/>
                <a:gd name="T80" fmla="*/ 1817 w 2096"/>
                <a:gd name="T81" fmla="*/ 711 h 1048"/>
                <a:gd name="T82" fmla="*/ 1857 w 2096"/>
                <a:gd name="T83" fmla="*/ 665 h 1048"/>
                <a:gd name="T84" fmla="*/ 1896 w 2096"/>
                <a:gd name="T85" fmla="*/ 616 h 1048"/>
                <a:gd name="T86" fmla="*/ 1930 w 2096"/>
                <a:gd name="T87" fmla="*/ 564 h 1048"/>
                <a:gd name="T88" fmla="*/ 1962 w 2096"/>
                <a:gd name="T89" fmla="*/ 512 h 1048"/>
                <a:gd name="T90" fmla="*/ 1991 w 2096"/>
                <a:gd name="T91" fmla="*/ 457 h 1048"/>
                <a:gd name="T92" fmla="*/ 2015 w 2096"/>
                <a:gd name="T93" fmla="*/ 401 h 1048"/>
                <a:gd name="T94" fmla="*/ 2037 w 2096"/>
                <a:gd name="T95" fmla="*/ 343 h 1048"/>
                <a:gd name="T96" fmla="*/ 2056 w 2096"/>
                <a:gd name="T97" fmla="*/ 285 h 1048"/>
                <a:gd name="T98" fmla="*/ 2071 w 2096"/>
                <a:gd name="T99" fmla="*/ 224 h 1048"/>
                <a:gd name="T100" fmla="*/ 2082 w 2096"/>
                <a:gd name="T101" fmla="*/ 164 h 1048"/>
                <a:gd name="T102" fmla="*/ 2090 w 2096"/>
                <a:gd name="T103" fmla="*/ 102 h 1048"/>
                <a:gd name="T104" fmla="*/ 2095 w 2096"/>
                <a:gd name="T105" fmla="*/ 40 h 1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096" h="1048">
                  <a:moveTo>
                    <a:pt x="0" y="0"/>
                  </a:moveTo>
                  <a:lnTo>
                    <a:pt x="0" y="21"/>
                  </a:lnTo>
                  <a:lnTo>
                    <a:pt x="1" y="40"/>
                  </a:lnTo>
                  <a:lnTo>
                    <a:pt x="2" y="61"/>
                  </a:lnTo>
                  <a:lnTo>
                    <a:pt x="3" y="82"/>
                  </a:lnTo>
                  <a:lnTo>
                    <a:pt x="6" y="102"/>
                  </a:lnTo>
                  <a:lnTo>
                    <a:pt x="8" y="123"/>
                  </a:lnTo>
                  <a:lnTo>
                    <a:pt x="10" y="143"/>
                  </a:lnTo>
                  <a:lnTo>
                    <a:pt x="13" y="164"/>
                  </a:lnTo>
                  <a:lnTo>
                    <a:pt x="17" y="184"/>
                  </a:lnTo>
                  <a:lnTo>
                    <a:pt x="20" y="204"/>
                  </a:lnTo>
                  <a:lnTo>
                    <a:pt x="24" y="224"/>
                  </a:lnTo>
                  <a:lnTo>
                    <a:pt x="29" y="245"/>
                  </a:lnTo>
                  <a:lnTo>
                    <a:pt x="34" y="265"/>
                  </a:lnTo>
                  <a:lnTo>
                    <a:pt x="40" y="285"/>
                  </a:lnTo>
                  <a:lnTo>
                    <a:pt x="45" y="304"/>
                  </a:lnTo>
                  <a:lnTo>
                    <a:pt x="52" y="323"/>
                  </a:lnTo>
                  <a:lnTo>
                    <a:pt x="59" y="343"/>
                  </a:lnTo>
                  <a:lnTo>
                    <a:pt x="65" y="362"/>
                  </a:lnTo>
                  <a:lnTo>
                    <a:pt x="72" y="382"/>
                  </a:lnTo>
                  <a:lnTo>
                    <a:pt x="80" y="401"/>
                  </a:lnTo>
                  <a:lnTo>
                    <a:pt x="89" y="420"/>
                  </a:lnTo>
                  <a:lnTo>
                    <a:pt x="96" y="438"/>
                  </a:lnTo>
                  <a:lnTo>
                    <a:pt x="105" y="457"/>
                  </a:lnTo>
                  <a:lnTo>
                    <a:pt x="114" y="476"/>
                  </a:lnTo>
                  <a:lnTo>
                    <a:pt x="124" y="494"/>
                  </a:lnTo>
                  <a:lnTo>
                    <a:pt x="134" y="512"/>
                  </a:lnTo>
                  <a:lnTo>
                    <a:pt x="144" y="530"/>
                  </a:lnTo>
                  <a:lnTo>
                    <a:pt x="155" y="548"/>
                  </a:lnTo>
                  <a:lnTo>
                    <a:pt x="166" y="564"/>
                  </a:lnTo>
                  <a:lnTo>
                    <a:pt x="177" y="582"/>
                  </a:lnTo>
                  <a:lnTo>
                    <a:pt x="188" y="599"/>
                  </a:lnTo>
                  <a:lnTo>
                    <a:pt x="200" y="616"/>
                  </a:lnTo>
                  <a:lnTo>
                    <a:pt x="212" y="633"/>
                  </a:lnTo>
                  <a:lnTo>
                    <a:pt x="226" y="648"/>
                  </a:lnTo>
                  <a:lnTo>
                    <a:pt x="238" y="665"/>
                  </a:lnTo>
                  <a:lnTo>
                    <a:pt x="251" y="680"/>
                  </a:lnTo>
                  <a:lnTo>
                    <a:pt x="264" y="696"/>
                  </a:lnTo>
                  <a:lnTo>
                    <a:pt x="279" y="711"/>
                  </a:lnTo>
                  <a:lnTo>
                    <a:pt x="293" y="726"/>
                  </a:lnTo>
                  <a:lnTo>
                    <a:pt x="307" y="741"/>
                  </a:lnTo>
                  <a:lnTo>
                    <a:pt x="322" y="756"/>
                  </a:lnTo>
                  <a:lnTo>
                    <a:pt x="337" y="770"/>
                  </a:lnTo>
                  <a:lnTo>
                    <a:pt x="352" y="783"/>
                  </a:lnTo>
                  <a:lnTo>
                    <a:pt x="367" y="796"/>
                  </a:lnTo>
                  <a:lnTo>
                    <a:pt x="384" y="810"/>
                  </a:lnTo>
                  <a:lnTo>
                    <a:pt x="399" y="823"/>
                  </a:lnTo>
                  <a:lnTo>
                    <a:pt x="416" y="835"/>
                  </a:lnTo>
                  <a:lnTo>
                    <a:pt x="432" y="847"/>
                  </a:lnTo>
                  <a:lnTo>
                    <a:pt x="449" y="859"/>
                  </a:lnTo>
                  <a:lnTo>
                    <a:pt x="465" y="872"/>
                  </a:lnTo>
                  <a:lnTo>
                    <a:pt x="483" y="883"/>
                  </a:lnTo>
                  <a:lnTo>
                    <a:pt x="501" y="894"/>
                  </a:lnTo>
                  <a:lnTo>
                    <a:pt x="519" y="904"/>
                  </a:lnTo>
                  <a:lnTo>
                    <a:pt x="536" y="915"/>
                  </a:lnTo>
                  <a:lnTo>
                    <a:pt x="554" y="925"/>
                  </a:lnTo>
                  <a:lnTo>
                    <a:pt x="573" y="934"/>
                  </a:lnTo>
                  <a:lnTo>
                    <a:pt x="590" y="942"/>
                  </a:lnTo>
                  <a:lnTo>
                    <a:pt x="609" y="951"/>
                  </a:lnTo>
                  <a:lnTo>
                    <a:pt x="628" y="960"/>
                  </a:lnTo>
                  <a:lnTo>
                    <a:pt x="647" y="968"/>
                  </a:lnTo>
                  <a:lnTo>
                    <a:pt x="666" y="976"/>
                  </a:lnTo>
                  <a:lnTo>
                    <a:pt x="685" y="983"/>
                  </a:lnTo>
                  <a:lnTo>
                    <a:pt x="704" y="990"/>
                  </a:lnTo>
                  <a:lnTo>
                    <a:pt x="724" y="997"/>
                  </a:lnTo>
                  <a:lnTo>
                    <a:pt x="744" y="1003"/>
                  </a:lnTo>
                  <a:lnTo>
                    <a:pt x="764" y="1009"/>
                  </a:lnTo>
                  <a:lnTo>
                    <a:pt x="784" y="1014"/>
                  </a:lnTo>
                  <a:lnTo>
                    <a:pt x="804" y="1019"/>
                  </a:lnTo>
                  <a:lnTo>
                    <a:pt x="824" y="1024"/>
                  </a:lnTo>
                  <a:lnTo>
                    <a:pt x="843" y="1027"/>
                  </a:lnTo>
                  <a:lnTo>
                    <a:pt x="863" y="1032"/>
                  </a:lnTo>
                  <a:lnTo>
                    <a:pt x="884" y="1035"/>
                  </a:lnTo>
                  <a:lnTo>
                    <a:pt x="904" y="1039"/>
                  </a:lnTo>
                  <a:lnTo>
                    <a:pt x="924" y="1041"/>
                  </a:lnTo>
                  <a:lnTo>
                    <a:pt x="945" y="1043"/>
                  </a:lnTo>
                  <a:lnTo>
                    <a:pt x="966" y="1045"/>
                  </a:lnTo>
                  <a:lnTo>
                    <a:pt x="986" y="1046"/>
                  </a:lnTo>
                  <a:lnTo>
                    <a:pt x="1007" y="1047"/>
                  </a:lnTo>
                  <a:lnTo>
                    <a:pt x="1027" y="1047"/>
                  </a:lnTo>
                  <a:lnTo>
                    <a:pt x="1048" y="1048"/>
                  </a:lnTo>
                  <a:lnTo>
                    <a:pt x="1068" y="1047"/>
                  </a:lnTo>
                  <a:lnTo>
                    <a:pt x="1089" y="1047"/>
                  </a:lnTo>
                  <a:lnTo>
                    <a:pt x="1110" y="1046"/>
                  </a:lnTo>
                  <a:lnTo>
                    <a:pt x="1130" y="1045"/>
                  </a:lnTo>
                  <a:lnTo>
                    <a:pt x="1151" y="1043"/>
                  </a:lnTo>
                  <a:lnTo>
                    <a:pt x="1171" y="1041"/>
                  </a:lnTo>
                  <a:lnTo>
                    <a:pt x="1192" y="1039"/>
                  </a:lnTo>
                  <a:lnTo>
                    <a:pt x="1212" y="1035"/>
                  </a:lnTo>
                  <a:lnTo>
                    <a:pt x="1231" y="1032"/>
                  </a:lnTo>
                  <a:lnTo>
                    <a:pt x="1252" y="1027"/>
                  </a:lnTo>
                  <a:lnTo>
                    <a:pt x="1272" y="1024"/>
                  </a:lnTo>
                  <a:lnTo>
                    <a:pt x="1292" y="1019"/>
                  </a:lnTo>
                  <a:lnTo>
                    <a:pt x="1312" y="1014"/>
                  </a:lnTo>
                  <a:lnTo>
                    <a:pt x="1332" y="1009"/>
                  </a:lnTo>
                  <a:lnTo>
                    <a:pt x="1352" y="1003"/>
                  </a:lnTo>
                  <a:lnTo>
                    <a:pt x="1372" y="997"/>
                  </a:lnTo>
                  <a:lnTo>
                    <a:pt x="1391" y="990"/>
                  </a:lnTo>
                  <a:lnTo>
                    <a:pt x="1410" y="983"/>
                  </a:lnTo>
                  <a:lnTo>
                    <a:pt x="1429" y="976"/>
                  </a:lnTo>
                  <a:lnTo>
                    <a:pt x="1449" y="968"/>
                  </a:lnTo>
                  <a:lnTo>
                    <a:pt x="1468" y="960"/>
                  </a:lnTo>
                  <a:lnTo>
                    <a:pt x="1487" y="951"/>
                  </a:lnTo>
                  <a:lnTo>
                    <a:pt x="1504" y="942"/>
                  </a:lnTo>
                  <a:lnTo>
                    <a:pt x="1523" y="934"/>
                  </a:lnTo>
                  <a:lnTo>
                    <a:pt x="1542" y="925"/>
                  </a:lnTo>
                  <a:lnTo>
                    <a:pt x="1560" y="915"/>
                  </a:lnTo>
                  <a:lnTo>
                    <a:pt x="1577" y="904"/>
                  </a:lnTo>
                  <a:lnTo>
                    <a:pt x="1595" y="894"/>
                  </a:lnTo>
                  <a:lnTo>
                    <a:pt x="1613" y="883"/>
                  </a:lnTo>
                  <a:lnTo>
                    <a:pt x="1629" y="872"/>
                  </a:lnTo>
                  <a:lnTo>
                    <a:pt x="1647" y="859"/>
                  </a:lnTo>
                  <a:lnTo>
                    <a:pt x="1664" y="847"/>
                  </a:lnTo>
                  <a:lnTo>
                    <a:pt x="1680" y="835"/>
                  </a:lnTo>
                  <a:lnTo>
                    <a:pt x="1697" y="823"/>
                  </a:lnTo>
                  <a:lnTo>
                    <a:pt x="1712" y="810"/>
                  </a:lnTo>
                  <a:lnTo>
                    <a:pt x="1728" y="796"/>
                  </a:lnTo>
                  <a:lnTo>
                    <a:pt x="1743" y="783"/>
                  </a:lnTo>
                  <a:lnTo>
                    <a:pt x="1759" y="770"/>
                  </a:lnTo>
                  <a:lnTo>
                    <a:pt x="1774" y="756"/>
                  </a:lnTo>
                  <a:lnTo>
                    <a:pt x="1788" y="741"/>
                  </a:lnTo>
                  <a:lnTo>
                    <a:pt x="1803" y="726"/>
                  </a:lnTo>
                  <a:lnTo>
                    <a:pt x="1817" y="711"/>
                  </a:lnTo>
                  <a:lnTo>
                    <a:pt x="1830" y="696"/>
                  </a:lnTo>
                  <a:lnTo>
                    <a:pt x="1844" y="680"/>
                  </a:lnTo>
                  <a:lnTo>
                    <a:pt x="1857" y="665"/>
                  </a:lnTo>
                  <a:lnTo>
                    <a:pt x="1870" y="648"/>
                  </a:lnTo>
                  <a:lnTo>
                    <a:pt x="1882" y="633"/>
                  </a:lnTo>
                  <a:lnTo>
                    <a:pt x="1896" y="616"/>
                  </a:lnTo>
                  <a:lnTo>
                    <a:pt x="1907" y="599"/>
                  </a:lnTo>
                  <a:lnTo>
                    <a:pt x="1919" y="582"/>
                  </a:lnTo>
                  <a:lnTo>
                    <a:pt x="1930" y="564"/>
                  </a:lnTo>
                  <a:lnTo>
                    <a:pt x="1941" y="548"/>
                  </a:lnTo>
                  <a:lnTo>
                    <a:pt x="1951" y="530"/>
                  </a:lnTo>
                  <a:lnTo>
                    <a:pt x="1962" y="512"/>
                  </a:lnTo>
                  <a:lnTo>
                    <a:pt x="1972" y="494"/>
                  </a:lnTo>
                  <a:lnTo>
                    <a:pt x="1981" y="476"/>
                  </a:lnTo>
                  <a:lnTo>
                    <a:pt x="1991" y="457"/>
                  </a:lnTo>
                  <a:lnTo>
                    <a:pt x="2000" y="438"/>
                  </a:lnTo>
                  <a:lnTo>
                    <a:pt x="2007" y="420"/>
                  </a:lnTo>
                  <a:lnTo>
                    <a:pt x="2015" y="401"/>
                  </a:lnTo>
                  <a:lnTo>
                    <a:pt x="2023" y="382"/>
                  </a:lnTo>
                  <a:lnTo>
                    <a:pt x="2031" y="362"/>
                  </a:lnTo>
                  <a:lnTo>
                    <a:pt x="2037" y="343"/>
                  </a:lnTo>
                  <a:lnTo>
                    <a:pt x="2044" y="323"/>
                  </a:lnTo>
                  <a:lnTo>
                    <a:pt x="2050" y="304"/>
                  </a:lnTo>
                  <a:lnTo>
                    <a:pt x="2056" y="285"/>
                  </a:lnTo>
                  <a:lnTo>
                    <a:pt x="2061" y="265"/>
                  </a:lnTo>
                  <a:lnTo>
                    <a:pt x="2066" y="245"/>
                  </a:lnTo>
                  <a:lnTo>
                    <a:pt x="2071" y="224"/>
                  </a:lnTo>
                  <a:lnTo>
                    <a:pt x="2075" y="204"/>
                  </a:lnTo>
                  <a:lnTo>
                    <a:pt x="2079" y="184"/>
                  </a:lnTo>
                  <a:lnTo>
                    <a:pt x="2082" y="164"/>
                  </a:lnTo>
                  <a:lnTo>
                    <a:pt x="2086" y="143"/>
                  </a:lnTo>
                  <a:lnTo>
                    <a:pt x="2088" y="123"/>
                  </a:lnTo>
                  <a:lnTo>
                    <a:pt x="2090" y="102"/>
                  </a:lnTo>
                  <a:lnTo>
                    <a:pt x="2092" y="82"/>
                  </a:lnTo>
                  <a:lnTo>
                    <a:pt x="2094" y="61"/>
                  </a:lnTo>
                  <a:lnTo>
                    <a:pt x="2095" y="40"/>
                  </a:lnTo>
                  <a:lnTo>
                    <a:pt x="2095" y="21"/>
                  </a:lnTo>
                  <a:lnTo>
                    <a:pt x="2096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894" name="Line 382"/>
            <p:cNvSpPr>
              <a:spLocks noChangeShapeType="1"/>
            </p:cNvSpPr>
            <p:nvPr/>
          </p:nvSpPr>
          <p:spPr bwMode="auto">
            <a:xfrm flipV="1">
              <a:off x="1035" y="1547"/>
              <a:ext cx="0" cy="50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895" name="Line 383"/>
            <p:cNvSpPr>
              <a:spLocks noChangeShapeType="1"/>
            </p:cNvSpPr>
            <p:nvPr/>
          </p:nvSpPr>
          <p:spPr bwMode="auto">
            <a:xfrm flipH="1">
              <a:off x="280" y="1547"/>
              <a:ext cx="75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896" name="Line 384"/>
            <p:cNvSpPr>
              <a:spLocks noChangeShapeType="1"/>
            </p:cNvSpPr>
            <p:nvPr/>
          </p:nvSpPr>
          <p:spPr bwMode="auto">
            <a:xfrm>
              <a:off x="280" y="1547"/>
              <a:ext cx="0" cy="50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897" name="Line 385"/>
            <p:cNvSpPr>
              <a:spLocks noChangeShapeType="1"/>
            </p:cNvSpPr>
            <p:nvPr/>
          </p:nvSpPr>
          <p:spPr bwMode="auto">
            <a:xfrm flipV="1">
              <a:off x="280" y="1358"/>
              <a:ext cx="189" cy="1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898" name="Line 386"/>
            <p:cNvSpPr>
              <a:spLocks noChangeShapeType="1"/>
            </p:cNvSpPr>
            <p:nvPr/>
          </p:nvSpPr>
          <p:spPr bwMode="auto">
            <a:xfrm>
              <a:off x="469" y="1358"/>
              <a:ext cx="37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899" name="Line 387"/>
            <p:cNvSpPr>
              <a:spLocks noChangeShapeType="1"/>
            </p:cNvSpPr>
            <p:nvPr/>
          </p:nvSpPr>
          <p:spPr bwMode="auto">
            <a:xfrm>
              <a:off x="846" y="1358"/>
              <a:ext cx="189" cy="1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00" name="Line 388"/>
            <p:cNvSpPr>
              <a:spLocks noChangeShapeType="1"/>
            </p:cNvSpPr>
            <p:nvPr/>
          </p:nvSpPr>
          <p:spPr bwMode="auto">
            <a:xfrm>
              <a:off x="656" y="2636"/>
              <a:ext cx="0" cy="2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01" name="Line 389"/>
            <p:cNvSpPr>
              <a:spLocks noChangeShapeType="1"/>
            </p:cNvSpPr>
            <p:nvPr/>
          </p:nvSpPr>
          <p:spPr bwMode="auto">
            <a:xfrm>
              <a:off x="656" y="2911"/>
              <a:ext cx="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02" name="Line 390"/>
            <p:cNvSpPr>
              <a:spLocks noChangeShapeType="1"/>
            </p:cNvSpPr>
            <p:nvPr/>
          </p:nvSpPr>
          <p:spPr bwMode="auto">
            <a:xfrm>
              <a:off x="656" y="2967"/>
              <a:ext cx="0" cy="2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03" name="Line 391"/>
            <p:cNvSpPr>
              <a:spLocks noChangeShapeType="1"/>
            </p:cNvSpPr>
            <p:nvPr/>
          </p:nvSpPr>
          <p:spPr bwMode="auto">
            <a:xfrm>
              <a:off x="656" y="3250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04" name="Line 392"/>
            <p:cNvSpPr>
              <a:spLocks noChangeShapeType="1"/>
            </p:cNvSpPr>
            <p:nvPr/>
          </p:nvSpPr>
          <p:spPr bwMode="auto">
            <a:xfrm>
              <a:off x="656" y="3308"/>
              <a:ext cx="0" cy="2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65293" name="Group 781"/>
          <p:cNvGrpSpPr>
            <a:grpSpLocks/>
          </p:cNvGrpSpPr>
          <p:nvPr/>
        </p:nvGrpSpPr>
        <p:grpSpPr bwMode="auto">
          <a:xfrm>
            <a:off x="2965450" y="1922463"/>
            <a:ext cx="1392238" cy="3263900"/>
            <a:chOff x="1868" y="1211"/>
            <a:chExt cx="877" cy="2056"/>
          </a:xfrm>
        </p:grpSpPr>
        <p:sp>
          <p:nvSpPr>
            <p:cNvPr id="64905" name="Line 393"/>
            <p:cNvSpPr>
              <a:spLocks noChangeShapeType="1"/>
            </p:cNvSpPr>
            <p:nvPr/>
          </p:nvSpPr>
          <p:spPr bwMode="auto">
            <a:xfrm>
              <a:off x="2298" y="1211"/>
              <a:ext cx="0" cy="2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06" name="Line 394"/>
            <p:cNvSpPr>
              <a:spLocks noChangeShapeType="1"/>
            </p:cNvSpPr>
            <p:nvPr/>
          </p:nvSpPr>
          <p:spPr bwMode="auto">
            <a:xfrm>
              <a:off x="2298" y="1479"/>
              <a:ext cx="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07" name="Line 395"/>
            <p:cNvSpPr>
              <a:spLocks noChangeShapeType="1"/>
            </p:cNvSpPr>
            <p:nvPr/>
          </p:nvSpPr>
          <p:spPr bwMode="auto">
            <a:xfrm>
              <a:off x="2298" y="1537"/>
              <a:ext cx="0" cy="2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08" name="Line 396"/>
            <p:cNvSpPr>
              <a:spLocks noChangeShapeType="1"/>
            </p:cNvSpPr>
            <p:nvPr/>
          </p:nvSpPr>
          <p:spPr bwMode="auto">
            <a:xfrm>
              <a:off x="2298" y="1820"/>
              <a:ext cx="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09" name="Line 397"/>
            <p:cNvSpPr>
              <a:spLocks noChangeShapeType="1"/>
            </p:cNvSpPr>
            <p:nvPr/>
          </p:nvSpPr>
          <p:spPr bwMode="auto">
            <a:xfrm>
              <a:off x="2298" y="1878"/>
              <a:ext cx="0" cy="2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10" name="Line 398"/>
            <p:cNvSpPr>
              <a:spLocks noChangeShapeType="1"/>
            </p:cNvSpPr>
            <p:nvPr/>
          </p:nvSpPr>
          <p:spPr bwMode="auto">
            <a:xfrm>
              <a:off x="2298" y="2353"/>
              <a:ext cx="0" cy="2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11" name="Line 399"/>
            <p:cNvSpPr>
              <a:spLocks noChangeShapeType="1"/>
            </p:cNvSpPr>
            <p:nvPr/>
          </p:nvSpPr>
          <p:spPr bwMode="auto">
            <a:xfrm>
              <a:off x="2298" y="2628"/>
              <a:ext cx="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12" name="Line 400"/>
            <p:cNvSpPr>
              <a:spLocks noChangeShapeType="1"/>
            </p:cNvSpPr>
            <p:nvPr/>
          </p:nvSpPr>
          <p:spPr bwMode="auto">
            <a:xfrm>
              <a:off x="2298" y="2686"/>
              <a:ext cx="0" cy="2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13" name="Line 401"/>
            <p:cNvSpPr>
              <a:spLocks noChangeShapeType="1"/>
            </p:cNvSpPr>
            <p:nvPr/>
          </p:nvSpPr>
          <p:spPr bwMode="auto">
            <a:xfrm>
              <a:off x="2298" y="2969"/>
              <a:ext cx="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14" name="Line 402"/>
            <p:cNvSpPr>
              <a:spLocks noChangeShapeType="1"/>
            </p:cNvSpPr>
            <p:nvPr/>
          </p:nvSpPr>
          <p:spPr bwMode="auto">
            <a:xfrm>
              <a:off x="2298" y="3025"/>
              <a:ext cx="0" cy="2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15" name="Line 403"/>
            <p:cNvSpPr>
              <a:spLocks noChangeShapeType="1"/>
            </p:cNvSpPr>
            <p:nvPr/>
          </p:nvSpPr>
          <p:spPr bwMode="auto">
            <a:xfrm>
              <a:off x="1868" y="2828"/>
              <a:ext cx="2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16" name="Line 404"/>
            <p:cNvSpPr>
              <a:spLocks noChangeShapeType="1"/>
            </p:cNvSpPr>
            <p:nvPr/>
          </p:nvSpPr>
          <p:spPr bwMode="auto">
            <a:xfrm>
              <a:off x="2124" y="2828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17" name="Line 405"/>
            <p:cNvSpPr>
              <a:spLocks noChangeShapeType="1"/>
            </p:cNvSpPr>
            <p:nvPr/>
          </p:nvSpPr>
          <p:spPr bwMode="auto">
            <a:xfrm>
              <a:off x="2179" y="2828"/>
              <a:ext cx="25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18" name="Line 406"/>
            <p:cNvSpPr>
              <a:spLocks noChangeShapeType="1"/>
            </p:cNvSpPr>
            <p:nvPr/>
          </p:nvSpPr>
          <p:spPr bwMode="auto">
            <a:xfrm>
              <a:off x="2465" y="2828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19" name="Line 407"/>
            <p:cNvSpPr>
              <a:spLocks noChangeShapeType="1"/>
            </p:cNvSpPr>
            <p:nvPr/>
          </p:nvSpPr>
          <p:spPr bwMode="auto">
            <a:xfrm>
              <a:off x="2520" y="2828"/>
              <a:ext cx="2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20" name="Freeform 408"/>
            <p:cNvSpPr>
              <a:spLocks/>
            </p:cNvSpPr>
            <p:nvPr/>
          </p:nvSpPr>
          <p:spPr bwMode="auto">
            <a:xfrm>
              <a:off x="1922" y="2449"/>
              <a:ext cx="376" cy="758"/>
            </a:xfrm>
            <a:custGeom>
              <a:avLst/>
              <a:gdLst>
                <a:gd name="T0" fmla="*/ 1009 w 1046"/>
                <a:gd name="T1" fmla="*/ 0 h 2095"/>
                <a:gd name="T2" fmla="*/ 932 w 1046"/>
                <a:gd name="T3" fmla="*/ 5 h 2095"/>
                <a:gd name="T4" fmla="*/ 856 w 1046"/>
                <a:gd name="T5" fmla="*/ 16 h 2095"/>
                <a:gd name="T6" fmla="*/ 782 w 1046"/>
                <a:gd name="T7" fmla="*/ 33 h 2095"/>
                <a:gd name="T8" fmla="*/ 708 w 1046"/>
                <a:gd name="T9" fmla="*/ 55 h 2095"/>
                <a:gd name="T10" fmla="*/ 637 w 1046"/>
                <a:gd name="T11" fmla="*/ 83 h 2095"/>
                <a:gd name="T12" fmla="*/ 568 w 1046"/>
                <a:gd name="T13" fmla="*/ 115 h 2095"/>
                <a:gd name="T14" fmla="*/ 501 w 1046"/>
                <a:gd name="T15" fmla="*/ 152 h 2095"/>
                <a:gd name="T16" fmla="*/ 437 w 1046"/>
                <a:gd name="T17" fmla="*/ 195 h 2095"/>
                <a:gd name="T18" fmla="*/ 377 w 1046"/>
                <a:gd name="T19" fmla="*/ 242 h 2095"/>
                <a:gd name="T20" fmla="*/ 320 w 1046"/>
                <a:gd name="T21" fmla="*/ 293 h 2095"/>
                <a:gd name="T22" fmla="*/ 267 w 1046"/>
                <a:gd name="T23" fmla="*/ 348 h 2095"/>
                <a:gd name="T24" fmla="*/ 217 w 1046"/>
                <a:gd name="T25" fmla="*/ 407 h 2095"/>
                <a:gd name="T26" fmla="*/ 173 w 1046"/>
                <a:gd name="T27" fmla="*/ 470 h 2095"/>
                <a:gd name="T28" fmla="*/ 133 w 1046"/>
                <a:gd name="T29" fmla="*/ 535 h 2095"/>
                <a:gd name="T30" fmla="*/ 98 w 1046"/>
                <a:gd name="T31" fmla="*/ 602 h 2095"/>
                <a:gd name="T32" fmla="*/ 68 w 1046"/>
                <a:gd name="T33" fmla="*/ 673 h 2095"/>
                <a:gd name="T34" fmla="*/ 44 w 1046"/>
                <a:gd name="T35" fmla="*/ 746 h 2095"/>
                <a:gd name="T36" fmla="*/ 24 w 1046"/>
                <a:gd name="T37" fmla="*/ 820 h 2095"/>
                <a:gd name="T38" fmla="*/ 11 w 1046"/>
                <a:gd name="T39" fmla="*/ 895 h 2095"/>
                <a:gd name="T40" fmla="*/ 2 w 1046"/>
                <a:gd name="T41" fmla="*/ 971 h 2095"/>
                <a:gd name="T42" fmla="*/ 0 w 1046"/>
                <a:gd name="T43" fmla="*/ 1048 h 2095"/>
                <a:gd name="T44" fmla="*/ 2 w 1046"/>
                <a:gd name="T45" fmla="*/ 1124 h 2095"/>
                <a:gd name="T46" fmla="*/ 11 w 1046"/>
                <a:gd name="T47" fmla="*/ 1200 h 2095"/>
                <a:gd name="T48" fmla="*/ 24 w 1046"/>
                <a:gd name="T49" fmla="*/ 1275 h 2095"/>
                <a:gd name="T50" fmla="*/ 44 w 1046"/>
                <a:gd name="T51" fmla="*/ 1349 h 2095"/>
                <a:gd name="T52" fmla="*/ 68 w 1046"/>
                <a:gd name="T53" fmla="*/ 1422 h 2095"/>
                <a:gd name="T54" fmla="*/ 98 w 1046"/>
                <a:gd name="T55" fmla="*/ 1492 h 2095"/>
                <a:gd name="T56" fmla="*/ 133 w 1046"/>
                <a:gd name="T57" fmla="*/ 1560 h 2095"/>
                <a:gd name="T58" fmla="*/ 173 w 1046"/>
                <a:gd name="T59" fmla="*/ 1626 h 2095"/>
                <a:gd name="T60" fmla="*/ 217 w 1046"/>
                <a:gd name="T61" fmla="*/ 1688 h 2095"/>
                <a:gd name="T62" fmla="*/ 267 w 1046"/>
                <a:gd name="T63" fmla="*/ 1747 h 2095"/>
                <a:gd name="T64" fmla="*/ 320 w 1046"/>
                <a:gd name="T65" fmla="*/ 1803 h 2095"/>
                <a:gd name="T66" fmla="*/ 377 w 1046"/>
                <a:gd name="T67" fmla="*/ 1853 h 2095"/>
                <a:gd name="T68" fmla="*/ 437 w 1046"/>
                <a:gd name="T69" fmla="*/ 1900 h 2095"/>
                <a:gd name="T70" fmla="*/ 501 w 1046"/>
                <a:gd name="T71" fmla="*/ 1942 h 2095"/>
                <a:gd name="T72" fmla="*/ 568 w 1046"/>
                <a:gd name="T73" fmla="*/ 1979 h 2095"/>
                <a:gd name="T74" fmla="*/ 637 w 1046"/>
                <a:gd name="T75" fmla="*/ 2013 h 2095"/>
                <a:gd name="T76" fmla="*/ 708 w 1046"/>
                <a:gd name="T77" fmla="*/ 2039 h 2095"/>
                <a:gd name="T78" fmla="*/ 782 w 1046"/>
                <a:gd name="T79" fmla="*/ 2061 h 2095"/>
                <a:gd name="T80" fmla="*/ 856 w 1046"/>
                <a:gd name="T81" fmla="*/ 2078 h 2095"/>
                <a:gd name="T82" fmla="*/ 932 w 1046"/>
                <a:gd name="T83" fmla="*/ 2090 h 2095"/>
                <a:gd name="T84" fmla="*/ 1009 w 1046"/>
                <a:gd name="T85" fmla="*/ 2095 h 20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046" h="2095">
                  <a:moveTo>
                    <a:pt x="1046" y="0"/>
                  </a:moveTo>
                  <a:lnTo>
                    <a:pt x="1009" y="0"/>
                  </a:lnTo>
                  <a:lnTo>
                    <a:pt x="970" y="2"/>
                  </a:lnTo>
                  <a:lnTo>
                    <a:pt x="932" y="5"/>
                  </a:lnTo>
                  <a:lnTo>
                    <a:pt x="894" y="11"/>
                  </a:lnTo>
                  <a:lnTo>
                    <a:pt x="856" y="16"/>
                  </a:lnTo>
                  <a:lnTo>
                    <a:pt x="819" y="24"/>
                  </a:lnTo>
                  <a:lnTo>
                    <a:pt x="782" y="33"/>
                  </a:lnTo>
                  <a:lnTo>
                    <a:pt x="745" y="44"/>
                  </a:lnTo>
                  <a:lnTo>
                    <a:pt x="708" y="55"/>
                  </a:lnTo>
                  <a:lnTo>
                    <a:pt x="673" y="68"/>
                  </a:lnTo>
                  <a:lnTo>
                    <a:pt x="637" y="83"/>
                  </a:lnTo>
                  <a:lnTo>
                    <a:pt x="602" y="98"/>
                  </a:lnTo>
                  <a:lnTo>
                    <a:pt x="568" y="115"/>
                  </a:lnTo>
                  <a:lnTo>
                    <a:pt x="535" y="134"/>
                  </a:lnTo>
                  <a:lnTo>
                    <a:pt x="501" y="152"/>
                  </a:lnTo>
                  <a:lnTo>
                    <a:pt x="468" y="173"/>
                  </a:lnTo>
                  <a:lnTo>
                    <a:pt x="437" y="195"/>
                  </a:lnTo>
                  <a:lnTo>
                    <a:pt x="406" y="218"/>
                  </a:lnTo>
                  <a:lnTo>
                    <a:pt x="377" y="242"/>
                  </a:lnTo>
                  <a:lnTo>
                    <a:pt x="348" y="267"/>
                  </a:lnTo>
                  <a:lnTo>
                    <a:pt x="320" y="293"/>
                  </a:lnTo>
                  <a:lnTo>
                    <a:pt x="293" y="320"/>
                  </a:lnTo>
                  <a:lnTo>
                    <a:pt x="267" y="348"/>
                  </a:lnTo>
                  <a:lnTo>
                    <a:pt x="242" y="377"/>
                  </a:lnTo>
                  <a:lnTo>
                    <a:pt x="217" y="407"/>
                  </a:lnTo>
                  <a:lnTo>
                    <a:pt x="195" y="438"/>
                  </a:lnTo>
                  <a:lnTo>
                    <a:pt x="173" y="470"/>
                  </a:lnTo>
                  <a:lnTo>
                    <a:pt x="152" y="502"/>
                  </a:lnTo>
                  <a:lnTo>
                    <a:pt x="133" y="535"/>
                  </a:lnTo>
                  <a:lnTo>
                    <a:pt x="116" y="568"/>
                  </a:lnTo>
                  <a:lnTo>
                    <a:pt x="98" y="602"/>
                  </a:lnTo>
                  <a:lnTo>
                    <a:pt x="83" y="638"/>
                  </a:lnTo>
                  <a:lnTo>
                    <a:pt x="68" y="673"/>
                  </a:lnTo>
                  <a:lnTo>
                    <a:pt x="55" y="709"/>
                  </a:lnTo>
                  <a:lnTo>
                    <a:pt x="44" y="746"/>
                  </a:lnTo>
                  <a:lnTo>
                    <a:pt x="34" y="782"/>
                  </a:lnTo>
                  <a:lnTo>
                    <a:pt x="24" y="820"/>
                  </a:lnTo>
                  <a:lnTo>
                    <a:pt x="16" y="858"/>
                  </a:lnTo>
                  <a:lnTo>
                    <a:pt x="11" y="895"/>
                  </a:lnTo>
                  <a:lnTo>
                    <a:pt x="5" y="933"/>
                  </a:lnTo>
                  <a:lnTo>
                    <a:pt x="2" y="971"/>
                  </a:lnTo>
                  <a:lnTo>
                    <a:pt x="0" y="1009"/>
                  </a:lnTo>
                  <a:lnTo>
                    <a:pt x="0" y="1048"/>
                  </a:lnTo>
                  <a:lnTo>
                    <a:pt x="0" y="1086"/>
                  </a:lnTo>
                  <a:lnTo>
                    <a:pt x="2" y="1124"/>
                  </a:lnTo>
                  <a:lnTo>
                    <a:pt x="5" y="1163"/>
                  </a:lnTo>
                  <a:lnTo>
                    <a:pt x="11" y="1200"/>
                  </a:lnTo>
                  <a:lnTo>
                    <a:pt x="16" y="1238"/>
                  </a:lnTo>
                  <a:lnTo>
                    <a:pt x="24" y="1275"/>
                  </a:lnTo>
                  <a:lnTo>
                    <a:pt x="34" y="1313"/>
                  </a:lnTo>
                  <a:lnTo>
                    <a:pt x="44" y="1349"/>
                  </a:lnTo>
                  <a:lnTo>
                    <a:pt x="55" y="1386"/>
                  </a:lnTo>
                  <a:lnTo>
                    <a:pt x="68" y="1422"/>
                  </a:lnTo>
                  <a:lnTo>
                    <a:pt x="83" y="1458"/>
                  </a:lnTo>
                  <a:lnTo>
                    <a:pt x="98" y="1492"/>
                  </a:lnTo>
                  <a:lnTo>
                    <a:pt x="116" y="1527"/>
                  </a:lnTo>
                  <a:lnTo>
                    <a:pt x="133" y="1560"/>
                  </a:lnTo>
                  <a:lnTo>
                    <a:pt x="152" y="1594"/>
                  </a:lnTo>
                  <a:lnTo>
                    <a:pt x="173" y="1626"/>
                  </a:lnTo>
                  <a:lnTo>
                    <a:pt x="195" y="1658"/>
                  </a:lnTo>
                  <a:lnTo>
                    <a:pt x="217" y="1688"/>
                  </a:lnTo>
                  <a:lnTo>
                    <a:pt x="242" y="1719"/>
                  </a:lnTo>
                  <a:lnTo>
                    <a:pt x="267" y="1747"/>
                  </a:lnTo>
                  <a:lnTo>
                    <a:pt x="293" y="1775"/>
                  </a:lnTo>
                  <a:lnTo>
                    <a:pt x="320" y="1803"/>
                  </a:lnTo>
                  <a:lnTo>
                    <a:pt x="348" y="1828"/>
                  </a:lnTo>
                  <a:lnTo>
                    <a:pt x="377" y="1853"/>
                  </a:lnTo>
                  <a:lnTo>
                    <a:pt x="406" y="1878"/>
                  </a:lnTo>
                  <a:lnTo>
                    <a:pt x="437" y="1900"/>
                  </a:lnTo>
                  <a:lnTo>
                    <a:pt x="468" y="1922"/>
                  </a:lnTo>
                  <a:lnTo>
                    <a:pt x="501" y="1942"/>
                  </a:lnTo>
                  <a:lnTo>
                    <a:pt x="535" y="1962"/>
                  </a:lnTo>
                  <a:lnTo>
                    <a:pt x="568" y="1979"/>
                  </a:lnTo>
                  <a:lnTo>
                    <a:pt x="602" y="1997"/>
                  </a:lnTo>
                  <a:lnTo>
                    <a:pt x="637" y="2013"/>
                  </a:lnTo>
                  <a:lnTo>
                    <a:pt x="673" y="2027"/>
                  </a:lnTo>
                  <a:lnTo>
                    <a:pt x="708" y="2039"/>
                  </a:lnTo>
                  <a:lnTo>
                    <a:pt x="745" y="2051"/>
                  </a:lnTo>
                  <a:lnTo>
                    <a:pt x="782" y="2061"/>
                  </a:lnTo>
                  <a:lnTo>
                    <a:pt x="819" y="2071"/>
                  </a:lnTo>
                  <a:lnTo>
                    <a:pt x="856" y="2078"/>
                  </a:lnTo>
                  <a:lnTo>
                    <a:pt x="894" y="2084"/>
                  </a:lnTo>
                  <a:lnTo>
                    <a:pt x="932" y="2090"/>
                  </a:lnTo>
                  <a:lnTo>
                    <a:pt x="970" y="2093"/>
                  </a:lnTo>
                  <a:lnTo>
                    <a:pt x="1009" y="2095"/>
                  </a:lnTo>
                  <a:lnTo>
                    <a:pt x="1046" y="209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21" name="Freeform 409"/>
            <p:cNvSpPr>
              <a:spLocks/>
            </p:cNvSpPr>
            <p:nvPr/>
          </p:nvSpPr>
          <p:spPr bwMode="auto">
            <a:xfrm>
              <a:off x="2111" y="2638"/>
              <a:ext cx="187" cy="379"/>
            </a:xfrm>
            <a:custGeom>
              <a:avLst/>
              <a:gdLst>
                <a:gd name="T0" fmla="*/ 522 w 522"/>
                <a:gd name="T1" fmla="*/ 0 h 1048"/>
                <a:gd name="T2" fmla="*/ 496 w 522"/>
                <a:gd name="T3" fmla="*/ 0 h 1048"/>
                <a:gd name="T4" fmla="*/ 469 w 522"/>
                <a:gd name="T5" fmla="*/ 2 h 1048"/>
                <a:gd name="T6" fmla="*/ 444 w 522"/>
                <a:gd name="T7" fmla="*/ 5 h 1048"/>
                <a:gd name="T8" fmla="*/ 417 w 522"/>
                <a:gd name="T9" fmla="*/ 10 h 1048"/>
                <a:gd name="T10" fmla="*/ 392 w 522"/>
                <a:gd name="T11" fmla="*/ 16 h 1048"/>
                <a:gd name="T12" fmla="*/ 366 w 522"/>
                <a:gd name="T13" fmla="*/ 23 h 1048"/>
                <a:gd name="T14" fmla="*/ 341 w 522"/>
                <a:gd name="T15" fmla="*/ 32 h 1048"/>
                <a:gd name="T16" fmla="*/ 317 w 522"/>
                <a:gd name="T17" fmla="*/ 42 h 1048"/>
                <a:gd name="T18" fmla="*/ 292 w 522"/>
                <a:gd name="T19" fmla="*/ 53 h 1048"/>
                <a:gd name="T20" fmla="*/ 268 w 522"/>
                <a:gd name="T21" fmla="*/ 65 h 1048"/>
                <a:gd name="T22" fmla="*/ 246 w 522"/>
                <a:gd name="T23" fmla="*/ 78 h 1048"/>
                <a:gd name="T24" fmla="*/ 224 w 522"/>
                <a:gd name="T25" fmla="*/ 94 h 1048"/>
                <a:gd name="T26" fmla="*/ 202 w 522"/>
                <a:gd name="T27" fmla="*/ 109 h 1048"/>
                <a:gd name="T28" fmla="*/ 182 w 522"/>
                <a:gd name="T29" fmla="*/ 126 h 1048"/>
                <a:gd name="T30" fmla="*/ 162 w 522"/>
                <a:gd name="T31" fmla="*/ 143 h 1048"/>
                <a:gd name="T32" fmla="*/ 143 w 522"/>
                <a:gd name="T33" fmla="*/ 162 h 1048"/>
                <a:gd name="T34" fmla="*/ 126 w 522"/>
                <a:gd name="T35" fmla="*/ 182 h 1048"/>
                <a:gd name="T36" fmla="*/ 109 w 522"/>
                <a:gd name="T37" fmla="*/ 203 h 1048"/>
                <a:gd name="T38" fmla="*/ 92 w 522"/>
                <a:gd name="T39" fmla="*/ 224 h 1048"/>
                <a:gd name="T40" fmla="*/ 78 w 522"/>
                <a:gd name="T41" fmla="*/ 246 h 1048"/>
                <a:gd name="T42" fmla="*/ 65 w 522"/>
                <a:gd name="T43" fmla="*/ 269 h 1048"/>
                <a:gd name="T44" fmla="*/ 53 w 522"/>
                <a:gd name="T45" fmla="*/ 293 h 1048"/>
                <a:gd name="T46" fmla="*/ 42 w 522"/>
                <a:gd name="T47" fmla="*/ 317 h 1048"/>
                <a:gd name="T48" fmla="*/ 32 w 522"/>
                <a:gd name="T49" fmla="*/ 341 h 1048"/>
                <a:gd name="T50" fmla="*/ 23 w 522"/>
                <a:gd name="T51" fmla="*/ 367 h 1048"/>
                <a:gd name="T52" fmla="*/ 16 w 522"/>
                <a:gd name="T53" fmla="*/ 392 h 1048"/>
                <a:gd name="T54" fmla="*/ 9 w 522"/>
                <a:gd name="T55" fmla="*/ 418 h 1048"/>
                <a:gd name="T56" fmla="*/ 5 w 522"/>
                <a:gd name="T57" fmla="*/ 444 h 1048"/>
                <a:gd name="T58" fmla="*/ 2 w 522"/>
                <a:gd name="T59" fmla="*/ 471 h 1048"/>
                <a:gd name="T60" fmla="*/ 0 w 522"/>
                <a:gd name="T61" fmla="*/ 497 h 1048"/>
                <a:gd name="T62" fmla="*/ 0 w 522"/>
                <a:gd name="T63" fmla="*/ 524 h 1048"/>
                <a:gd name="T64" fmla="*/ 0 w 522"/>
                <a:gd name="T65" fmla="*/ 550 h 1048"/>
                <a:gd name="T66" fmla="*/ 2 w 522"/>
                <a:gd name="T67" fmla="*/ 577 h 1048"/>
                <a:gd name="T68" fmla="*/ 5 w 522"/>
                <a:gd name="T69" fmla="*/ 603 h 1048"/>
                <a:gd name="T70" fmla="*/ 9 w 522"/>
                <a:gd name="T71" fmla="*/ 629 h 1048"/>
                <a:gd name="T72" fmla="*/ 16 w 522"/>
                <a:gd name="T73" fmla="*/ 655 h 1048"/>
                <a:gd name="T74" fmla="*/ 23 w 522"/>
                <a:gd name="T75" fmla="*/ 681 h 1048"/>
                <a:gd name="T76" fmla="*/ 32 w 522"/>
                <a:gd name="T77" fmla="*/ 706 h 1048"/>
                <a:gd name="T78" fmla="*/ 42 w 522"/>
                <a:gd name="T79" fmla="*/ 730 h 1048"/>
                <a:gd name="T80" fmla="*/ 53 w 522"/>
                <a:gd name="T81" fmla="*/ 755 h 1048"/>
                <a:gd name="T82" fmla="*/ 65 w 522"/>
                <a:gd name="T83" fmla="*/ 778 h 1048"/>
                <a:gd name="T84" fmla="*/ 78 w 522"/>
                <a:gd name="T85" fmla="*/ 801 h 1048"/>
                <a:gd name="T86" fmla="*/ 92 w 522"/>
                <a:gd name="T87" fmla="*/ 823 h 1048"/>
                <a:gd name="T88" fmla="*/ 109 w 522"/>
                <a:gd name="T89" fmla="*/ 844 h 1048"/>
                <a:gd name="T90" fmla="*/ 126 w 522"/>
                <a:gd name="T91" fmla="*/ 865 h 1048"/>
                <a:gd name="T92" fmla="*/ 143 w 522"/>
                <a:gd name="T93" fmla="*/ 885 h 1048"/>
                <a:gd name="T94" fmla="*/ 162 w 522"/>
                <a:gd name="T95" fmla="*/ 904 h 1048"/>
                <a:gd name="T96" fmla="*/ 182 w 522"/>
                <a:gd name="T97" fmla="*/ 922 h 1048"/>
                <a:gd name="T98" fmla="*/ 202 w 522"/>
                <a:gd name="T99" fmla="*/ 938 h 1048"/>
                <a:gd name="T100" fmla="*/ 224 w 522"/>
                <a:gd name="T101" fmla="*/ 954 h 1048"/>
                <a:gd name="T102" fmla="*/ 246 w 522"/>
                <a:gd name="T103" fmla="*/ 968 h 1048"/>
                <a:gd name="T104" fmla="*/ 268 w 522"/>
                <a:gd name="T105" fmla="*/ 981 h 1048"/>
                <a:gd name="T106" fmla="*/ 292 w 522"/>
                <a:gd name="T107" fmla="*/ 994 h 1048"/>
                <a:gd name="T108" fmla="*/ 317 w 522"/>
                <a:gd name="T109" fmla="*/ 1006 h 1048"/>
                <a:gd name="T110" fmla="*/ 341 w 522"/>
                <a:gd name="T111" fmla="*/ 1015 h 1048"/>
                <a:gd name="T112" fmla="*/ 366 w 522"/>
                <a:gd name="T113" fmla="*/ 1023 h 1048"/>
                <a:gd name="T114" fmla="*/ 392 w 522"/>
                <a:gd name="T115" fmla="*/ 1031 h 1048"/>
                <a:gd name="T116" fmla="*/ 417 w 522"/>
                <a:gd name="T117" fmla="*/ 1036 h 1048"/>
                <a:gd name="T118" fmla="*/ 444 w 522"/>
                <a:gd name="T119" fmla="*/ 1042 h 1048"/>
                <a:gd name="T120" fmla="*/ 469 w 522"/>
                <a:gd name="T121" fmla="*/ 1045 h 1048"/>
                <a:gd name="T122" fmla="*/ 496 w 522"/>
                <a:gd name="T123" fmla="*/ 1046 h 1048"/>
                <a:gd name="T124" fmla="*/ 522 w 522"/>
                <a:gd name="T125" fmla="*/ 1048 h 1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22" h="1048">
                  <a:moveTo>
                    <a:pt x="522" y="0"/>
                  </a:moveTo>
                  <a:lnTo>
                    <a:pt x="496" y="0"/>
                  </a:lnTo>
                  <a:lnTo>
                    <a:pt x="469" y="2"/>
                  </a:lnTo>
                  <a:lnTo>
                    <a:pt x="444" y="5"/>
                  </a:lnTo>
                  <a:lnTo>
                    <a:pt x="417" y="10"/>
                  </a:lnTo>
                  <a:lnTo>
                    <a:pt x="392" y="16"/>
                  </a:lnTo>
                  <a:lnTo>
                    <a:pt x="366" y="23"/>
                  </a:lnTo>
                  <a:lnTo>
                    <a:pt x="341" y="32"/>
                  </a:lnTo>
                  <a:lnTo>
                    <a:pt x="317" y="42"/>
                  </a:lnTo>
                  <a:lnTo>
                    <a:pt x="292" y="53"/>
                  </a:lnTo>
                  <a:lnTo>
                    <a:pt x="268" y="65"/>
                  </a:lnTo>
                  <a:lnTo>
                    <a:pt x="246" y="78"/>
                  </a:lnTo>
                  <a:lnTo>
                    <a:pt x="224" y="94"/>
                  </a:lnTo>
                  <a:lnTo>
                    <a:pt x="202" y="109"/>
                  </a:lnTo>
                  <a:lnTo>
                    <a:pt x="182" y="126"/>
                  </a:lnTo>
                  <a:lnTo>
                    <a:pt x="162" y="143"/>
                  </a:lnTo>
                  <a:lnTo>
                    <a:pt x="143" y="162"/>
                  </a:lnTo>
                  <a:lnTo>
                    <a:pt x="126" y="182"/>
                  </a:lnTo>
                  <a:lnTo>
                    <a:pt x="109" y="203"/>
                  </a:lnTo>
                  <a:lnTo>
                    <a:pt x="92" y="224"/>
                  </a:lnTo>
                  <a:lnTo>
                    <a:pt x="78" y="246"/>
                  </a:lnTo>
                  <a:lnTo>
                    <a:pt x="65" y="269"/>
                  </a:lnTo>
                  <a:lnTo>
                    <a:pt x="53" y="293"/>
                  </a:lnTo>
                  <a:lnTo>
                    <a:pt x="42" y="317"/>
                  </a:lnTo>
                  <a:lnTo>
                    <a:pt x="32" y="341"/>
                  </a:lnTo>
                  <a:lnTo>
                    <a:pt x="23" y="367"/>
                  </a:lnTo>
                  <a:lnTo>
                    <a:pt x="16" y="392"/>
                  </a:lnTo>
                  <a:lnTo>
                    <a:pt x="9" y="418"/>
                  </a:lnTo>
                  <a:lnTo>
                    <a:pt x="5" y="444"/>
                  </a:lnTo>
                  <a:lnTo>
                    <a:pt x="2" y="471"/>
                  </a:lnTo>
                  <a:lnTo>
                    <a:pt x="0" y="497"/>
                  </a:lnTo>
                  <a:lnTo>
                    <a:pt x="0" y="524"/>
                  </a:lnTo>
                  <a:lnTo>
                    <a:pt x="0" y="550"/>
                  </a:lnTo>
                  <a:lnTo>
                    <a:pt x="2" y="577"/>
                  </a:lnTo>
                  <a:lnTo>
                    <a:pt x="5" y="603"/>
                  </a:lnTo>
                  <a:lnTo>
                    <a:pt x="9" y="629"/>
                  </a:lnTo>
                  <a:lnTo>
                    <a:pt x="16" y="655"/>
                  </a:lnTo>
                  <a:lnTo>
                    <a:pt x="23" y="681"/>
                  </a:lnTo>
                  <a:lnTo>
                    <a:pt x="32" y="706"/>
                  </a:lnTo>
                  <a:lnTo>
                    <a:pt x="42" y="730"/>
                  </a:lnTo>
                  <a:lnTo>
                    <a:pt x="53" y="755"/>
                  </a:lnTo>
                  <a:lnTo>
                    <a:pt x="65" y="778"/>
                  </a:lnTo>
                  <a:lnTo>
                    <a:pt x="78" y="801"/>
                  </a:lnTo>
                  <a:lnTo>
                    <a:pt x="92" y="823"/>
                  </a:lnTo>
                  <a:lnTo>
                    <a:pt x="109" y="844"/>
                  </a:lnTo>
                  <a:lnTo>
                    <a:pt x="126" y="865"/>
                  </a:lnTo>
                  <a:lnTo>
                    <a:pt x="143" y="885"/>
                  </a:lnTo>
                  <a:lnTo>
                    <a:pt x="162" y="904"/>
                  </a:lnTo>
                  <a:lnTo>
                    <a:pt x="182" y="922"/>
                  </a:lnTo>
                  <a:lnTo>
                    <a:pt x="202" y="938"/>
                  </a:lnTo>
                  <a:lnTo>
                    <a:pt x="224" y="954"/>
                  </a:lnTo>
                  <a:lnTo>
                    <a:pt x="246" y="968"/>
                  </a:lnTo>
                  <a:lnTo>
                    <a:pt x="268" y="981"/>
                  </a:lnTo>
                  <a:lnTo>
                    <a:pt x="292" y="994"/>
                  </a:lnTo>
                  <a:lnTo>
                    <a:pt x="317" y="1006"/>
                  </a:lnTo>
                  <a:lnTo>
                    <a:pt x="341" y="1015"/>
                  </a:lnTo>
                  <a:lnTo>
                    <a:pt x="366" y="1023"/>
                  </a:lnTo>
                  <a:lnTo>
                    <a:pt x="392" y="1031"/>
                  </a:lnTo>
                  <a:lnTo>
                    <a:pt x="417" y="1036"/>
                  </a:lnTo>
                  <a:lnTo>
                    <a:pt x="444" y="1042"/>
                  </a:lnTo>
                  <a:lnTo>
                    <a:pt x="469" y="1045"/>
                  </a:lnTo>
                  <a:lnTo>
                    <a:pt x="496" y="1046"/>
                  </a:lnTo>
                  <a:lnTo>
                    <a:pt x="522" y="104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22" name="Line 410"/>
            <p:cNvSpPr>
              <a:spLocks noChangeShapeType="1"/>
            </p:cNvSpPr>
            <p:nvPr/>
          </p:nvSpPr>
          <p:spPr bwMode="auto">
            <a:xfrm>
              <a:off x="2111" y="1264"/>
              <a:ext cx="37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23" name="Line 411"/>
            <p:cNvSpPr>
              <a:spLocks noChangeShapeType="1"/>
            </p:cNvSpPr>
            <p:nvPr/>
          </p:nvSpPr>
          <p:spPr bwMode="auto">
            <a:xfrm>
              <a:off x="2298" y="2638"/>
              <a:ext cx="18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24" name="Line 412"/>
            <p:cNvSpPr>
              <a:spLocks noChangeShapeType="1"/>
            </p:cNvSpPr>
            <p:nvPr/>
          </p:nvSpPr>
          <p:spPr bwMode="auto">
            <a:xfrm>
              <a:off x="2487" y="2638"/>
              <a:ext cx="0" cy="37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25" name="Line 413"/>
            <p:cNvSpPr>
              <a:spLocks noChangeShapeType="1"/>
            </p:cNvSpPr>
            <p:nvPr/>
          </p:nvSpPr>
          <p:spPr bwMode="auto">
            <a:xfrm flipH="1">
              <a:off x="2298" y="3017"/>
              <a:ext cx="18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26" name="Line 414"/>
            <p:cNvSpPr>
              <a:spLocks noChangeShapeType="1"/>
            </p:cNvSpPr>
            <p:nvPr/>
          </p:nvSpPr>
          <p:spPr bwMode="auto">
            <a:xfrm>
              <a:off x="2298" y="2449"/>
              <a:ext cx="37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27" name="Line 415"/>
            <p:cNvSpPr>
              <a:spLocks noChangeShapeType="1"/>
            </p:cNvSpPr>
            <p:nvPr/>
          </p:nvSpPr>
          <p:spPr bwMode="auto">
            <a:xfrm>
              <a:off x="2677" y="2449"/>
              <a:ext cx="0" cy="75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28" name="Line 416"/>
            <p:cNvSpPr>
              <a:spLocks noChangeShapeType="1"/>
            </p:cNvSpPr>
            <p:nvPr/>
          </p:nvSpPr>
          <p:spPr bwMode="auto">
            <a:xfrm flipH="1">
              <a:off x="2298" y="3207"/>
              <a:ext cx="37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29" name="Line 417"/>
            <p:cNvSpPr>
              <a:spLocks noChangeShapeType="1"/>
            </p:cNvSpPr>
            <p:nvPr/>
          </p:nvSpPr>
          <p:spPr bwMode="auto">
            <a:xfrm flipV="1">
              <a:off x="2487" y="2449"/>
              <a:ext cx="190" cy="1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30" name="Line 418"/>
            <p:cNvSpPr>
              <a:spLocks noChangeShapeType="1"/>
            </p:cNvSpPr>
            <p:nvPr/>
          </p:nvSpPr>
          <p:spPr bwMode="auto">
            <a:xfrm>
              <a:off x="2487" y="3017"/>
              <a:ext cx="190" cy="1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31" name="Line 419"/>
            <p:cNvSpPr>
              <a:spLocks noChangeShapeType="1"/>
            </p:cNvSpPr>
            <p:nvPr/>
          </p:nvSpPr>
          <p:spPr bwMode="auto">
            <a:xfrm>
              <a:off x="1922" y="2057"/>
              <a:ext cx="75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32" name="Line 420"/>
            <p:cNvSpPr>
              <a:spLocks noChangeShapeType="1"/>
            </p:cNvSpPr>
            <p:nvPr/>
          </p:nvSpPr>
          <p:spPr bwMode="auto">
            <a:xfrm>
              <a:off x="2487" y="1264"/>
              <a:ext cx="190" cy="79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33" name="Line 421"/>
            <p:cNvSpPr>
              <a:spLocks noChangeShapeType="1"/>
            </p:cNvSpPr>
            <p:nvPr/>
          </p:nvSpPr>
          <p:spPr bwMode="auto">
            <a:xfrm flipH="1">
              <a:off x="1922" y="1264"/>
              <a:ext cx="189" cy="79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65294" name="Group 782"/>
          <p:cNvGrpSpPr>
            <a:grpSpLocks/>
          </p:cNvGrpSpPr>
          <p:nvPr/>
        </p:nvGrpSpPr>
        <p:grpSpPr bwMode="auto">
          <a:xfrm>
            <a:off x="5472113" y="1746250"/>
            <a:ext cx="3492500" cy="3657600"/>
            <a:chOff x="3447" y="1100"/>
            <a:chExt cx="2200" cy="2304"/>
          </a:xfrm>
        </p:grpSpPr>
        <p:sp>
          <p:nvSpPr>
            <p:cNvPr id="64934" name="Line 422"/>
            <p:cNvSpPr>
              <a:spLocks noChangeShapeType="1"/>
            </p:cNvSpPr>
            <p:nvPr/>
          </p:nvSpPr>
          <p:spPr bwMode="auto">
            <a:xfrm>
              <a:off x="5109" y="1100"/>
              <a:ext cx="0" cy="2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35" name="Line 423"/>
            <p:cNvSpPr>
              <a:spLocks noChangeShapeType="1"/>
            </p:cNvSpPr>
            <p:nvPr/>
          </p:nvSpPr>
          <p:spPr bwMode="auto">
            <a:xfrm>
              <a:off x="5109" y="1388"/>
              <a:ext cx="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36" name="Line 424"/>
            <p:cNvSpPr>
              <a:spLocks noChangeShapeType="1"/>
            </p:cNvSpPr>
            <p:nvPr/>
          </p:nvSpPr>
          <p:spPr bwMode="auto">
            <a:xfrm>
              <a:off x="5109" y="1446"/>
              <a:ext cx="0" cy="2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37" name="Line 425"/>
            <p:cNvSpPr>
              <a:spLocks noChangeShapeType="1"/>
            </p:cNvSpPr>
            <p:nvPr/>
          </p:nvSpPr>
          <p:spPr bwMode="auto">
            <a:xfrm>
              <a:off x="5109" y="1729"/>
              <a:ext cx="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38" name="Line 426"/>
            <p:cNvSpPr>
              <a:spLocks noChangeShapeType="1"/>
            </p:cNvSpPr>
            <p:nvPr/>
          </p:nvSpPr>
          <p:spPr bwMode="auto">
            <a:xfrm>
              <a:off x="5109" y="1787"/>
              <a:ext cx="0" cy="2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39" name="Line 427"/>
            <p:cNvSpPr>
              <a:spLocks noChangeShapeType="1"/>
            </p:cNvSpPr>
            <p:nvPr/>
          </p:nvSpPr>
          <p:spPr bwMode="auto">
            <a:xfrm>
              <a:off x="5109" y="2070"/>
              <a:ext cx="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40" name="Line 428"/>
            <p:cNvSpPr>
              <a:spLocks noChangeShapeType="1"/>
            </p:cNvSpPr>
            <p:nvPr/>
          </p:nvSpPr>
          <p:spPr bwMode="auto">
            <a:xfrm>
              <a:off x="5109" y="2125"/>
              <a:ext cx="0" cy="2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41" name="Line 429"/>
            <p:cNvSpPr>
              <a:spLocks noChangeShapeType="1"/>
            </p:cNvSpPr>
            <p:nvPr/>
          </p:nvSpPr>
          <p:spPr bwMode="auto">
            <a:xfrm>
              <a:off x="5109" y="2411"/>
              <a:ext cx="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42" name="Line 430"/>
            <p:cNvSpPr>
              <a:spLocks noChangeShapeType="1"/>
            </p:cNvSpPr>
            <p:nvPr/>
          </p:nvSpPr>
          <p:spPr bwMode="auto">
            <a:xfrm>
              <a:off x="5109" y="2466"/>
              <a:ext cx="0" cy="2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43" name="Line 431"/>
            <p:cNvSpPr>
              <a:spLocks noChangeShapeType="1"/>
            </p:cNvSpPr>
            <p:nvPr/>
          </p:nvSpPr>
          <p:spPr bwMode="auto">
            <a:xfrm>
              <a:off x="5109" y="2749"/>
              <a:ext cx="0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44" name="Line 432"/>
            <p:cNvSpPr>
              <a:spLocks noChangeShapeType="1"/>
            </p:cNvSpPr>
            <p:nvPr/>
          </p:nvSpPr>
          <p:spPr bwMode="auto">
            <a:xfrm>
              <a:off x="5109" y="2807"/>
              <a:ext cx="0" cy="2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45" name="Line 433"/>
            <p:cNvSpPr>
              <a:spLocks noChangeShapeType="1"/>
            </p:cNvSpPr>
            <p:nvPr/>
          </p:nvSpPr>
          <p:spPr bwMode="auto">
            <a:xfrm>
              <a:off x="5109" y="3090"/>
              <a:ext cx="0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46" name="Line 434"/>
            <p:cNvSpPr>
              <a:spLocks noChangeShapeType="1"/>
            </p:cNvSpPr>
            <p:nvPr/>
          </p:nvSpPr>
          <p:spPr bwMode="auto">
            <a:xfrm>
              <a:off x="5109" y="3148"/>
              <a:ext cx="0" cy="2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47" name="Line 435"/>
            <p:cNvSpPr>
              <a:spLocks noChangeShapeType="1"/>
            </p:cNvSpPr>
            <p:nvPr/>
          </p:nvSpPr>
          <p:spPr bwMode="auto">
            <a:xfrm>
              <a:off x="4574" y="2237"/>
              <a:ext cx="15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48" name="Line 436"/>
            <p:cNvSpPr>
              <a:spLocks noChangeShapeType="1"/>
            </p:cNvSpPr>
            <p:nvPr/>
          </p:nvSpPr>
          <p:spPr bwMode="auto">
            <a:xfrm>
              <a:off x="4758" y="2237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49" name="Line 437"/>
            <p:cNvSpPr>
              <a:spLocks noChangeShapeType="1"/>
            </p:cNvSpPr>
            <p:nvPr/>
          </p:nvSpPr>
          <p:spPr bwMode="auto">
            <a:xfrm>
              <a:off x="4814" y="2237"/>
              <a:ext cx="25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50" name="Line 438"/>
            <p:cNvSpPr>
              <a:spLocks noChangeShapeType="1"/>
            </p:cNvSpPr>
            <p:nvPr/>
          </p:nvSpPr>
          <p:spPr bwMode="auto">
            <a:xfrm>
              <a:off x="5096" y="2237"/>
              <a:ext cx="2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51" name="Line 439"/>
            <p:cNvSpPr>
              <a:spLocks noChangeShapeType="1"/>
            </p:cNvSpPr>
            <p:nvPr/>
          </p:nvSpPr>
          <p:spPr bwMode="auto">
            <a:xfrm>
              <a:off x="5154" y="2237"/>
              <a:ext cx="25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52" name="Line 440"/>
            <p:cNvSpPr>
              <a:spLocks noChangeShapeType="1"/>
            </p:cNvSpPr>
            <p:nvPr/>
          </p:nvSpPr>
          <p:spPr bwMode="auto">
            <a:xfrm>
              <a:off x="5437" y="2237"/>
              <a:ext cx="2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53" name="Line 441"/>
            <p:cNvSpPr>
              <a:spLocks noChangeShapeType="1"/>
            </p:cNvSpPr>
            <p:nvPr/>
          </p:nvSpPr>
          <p:spPr bwMode="auto">
            <a:xfrm>
              <a:off x="5495" y="2237"/>
              <a:ext cx="15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54" name="Freeform 442"/>
            <p:cNvSpPr>
              <a:spLocks/>
            </p:cNvSpPr>
            <p:nvPr/>
          </p:nvSpPr>
          <p:spPr bwMode="auto">
            <a:xfrm>
              <a:off x="4824" y="1954"/>
              <a:ext cx="568" cy="568"/>
            </a:xfrm>
            <a:custGeom>
              <a:avLst/>
              <a:gdLst>
                <a:gd name="T0" fmla="*/ 1568 w 1572"/>
                <a:gd name="T1" fmla="*/ 717 h 1572"/>
                <a:gd name="T2" fmla="*/ 1553 w 1572"/>
                <a:gd name="T3" fmla="*/ 616 h 1572"/>
                <a:gd name="T4" fmla="*/ 1524 w 1572"/>
                <a:gd name="T5" fmla="*/ 517 h 1572"/>
                <a:gd name="T6" fmla="*/ 1483 w 1572"/>
                <a:gd name="T7" fmla="*/ 423 h 1572"/>
                <a:gd name="T8" fmla="*/ 1429 w 1572"/>
                <a:gd name="T9" fmla="*/ 335 h 1572"/>
                <a:gd name="T10" fmla="*/ 1365 w 1572"/>
                <a:gd name="T11" fmla="*/ 255 h 1572"/>
                <a:gd name="T12" fmla="*/ 1291 w 1572"/>
                <a:gd name="T13" fmla="*/ 184 h 1572"/>
                <a:gd name="T14" fmla="*/ 1208 w 1572"/>
                <a:gd name="T15" fmla="*/ 123 h 1572"/>
                <a:gd name="T16" fmla="*/ 1118 w 1572"/>
                <a:gd name="T17" fmla="*/ 74 h 1572"/>
                <a:gd name="T18" fmla="*/ 1022 w 1572"/>
                <a:gd name="T19" fmla="*/ 37 h 1572"/>
                <a:gd name="T20" fmla="*/ 923 w 1572"/>
                <a:gd name="T21" fmla="*/ 12 h 1572"/>
                <a:gd name="T22" fmla="*/ 820 w 1572"/>
                <a:gd name="T23" fmla="*/ 1 h 1572"/>
                <a:gd name="T24" fmla="*/ 717 w 1572"/>
                <a:gd name="T25" fmla="*/ 3 h 1572"/>
                <a:gd name="T26" fmla="*/ 616 w 1572"/>
                <a:gd name="T27" fmla="*/ 19 h 1572"/>
                <a:gd name="T28" fmla="*/ 517 w 1572"/>
                <a:gd name="T29" fmla="*/ 48 h 1572"/>
                <a:gd name="T30" fmla="*/ 423 w 1572"/>
                <a:gd name="T31" fmla="*/ 89 h 1572"/>
                <a:gd name="T32" fmla="*/ 336 w 1572"/>
                <a:gd name="T33" fmla="*/ 143 h 1572"/>
                <a:gd name="T34" fmla="*/ 255 w 1572"/>
                <a:gd name="T35" fmla="*/ 207 h 1572"/>
                <a:gd name="T36" fmla="*/ 185 w 1572"/>
                <a:gd name="T37" fmla="*/ 281 h 1572"/>
                <a:gd name="T38" fmla="*/ 124 w 1572"/>
                <a:gd name="T39" fmla="*/ 364 h 1572"/>
                <a:gd name="T40" fmla="*/ 74 w 1572"/>
                <a:gd name="T41" fmla="*/ 454 h 1572"/>
                <a:gd name="T42" fmla="*/ 36 w 1572"/>
                <a:gd name="T43" fmla="*/ 549 h 1572"/>
                <a:gd name="T44" fmla="*/ 12 w 1572"/>
                <a:gd name="T45" fmla="*/ 650 h 1572"/>
                <a:gd name="T46" fmla="*/ 1 w 1572"/>
                <a:gd name="T47" fmla="*/ 752 h 1572"/>
                <a:gd name="T48" fmla="*/ 3 w 1572"/>
                <a:gd name="T49" fmla="*/ 854 h 1572"/>
                <a:gd name="T50" fmla="*/ 19 w 1572"/>
                <a:gd name="T51" fmla="*/ 956 h 1572"/>
                <a:gd name="T52" fmla="*/ 47 w 1572"/>
                <a:gd name="T53" fmla="*/ 1055 h 1572"/>
                <a:gd name="T54" fmla="*/ 89 w 1572"/>
                <a:gd name="T55" fmla="*/ 1150 h 1572"/>
                <a:gd name="T56" fmla="*/ 143 w 1572"/>
                <a:gd name="T57" fmla="*/ 1237 h 1572"/>
                <a:gd name="T58" fmla="*/ 207 w 1572"/>
                <a:gd name="T59" fmla="*/ 1318 h 1572"/>
                <a:gd name="T60" fmla="*/ 281 w 1572"/>
                <a:gd name="T61" fmla="*/ 1388 h 1572"/>
                <a:gd name="T62" fmla="*/ 364 w 1572"/>
                <a:gd name="T63" fmla="*/ 1449 h 1572"/>
                <a:gd name="T64" fmla="*/ 454 w 1572"/>
                <a:gd name="T65" fmla="*/ 1499 h 1572"/>
                <a:gd name="T66" fmla="*/ 549 w 1572"/>
                <a:gd name="T67" fmla="*/ 1536 h 1572"/>
                <a:gd name="T68" fmla="*/ 650 w 1572"/>
                <a:gd name="T69" fmla="*/ 1561 h 1572"/>
                <a:gd name="T70" fmla="*/ 752 w 1572"/>
                <a:gd name="T71" fmla="*/ 1572 h 1572"/>
                <a:gd name="T72" fmla="*/ 854 w 1572"/>
                <a:gd name="T73" fmla="*/ 1570 h 1572"/>
                <a:gd name="T74" fmla="*/ 956 w 1572"/>
                <a:gd name="T75" fmla="*/ 1554 h 1572"/>
                <a:gd name="T76" fmla="*/ 1054 w 1572"/>
                <a:gd name="T77" fmla="*/ 1525 h 1572"/>
                <a:gd name="T78" fmla="*/ 1148 w 1572"/>
                <a:gd name="T79" fmla="*/ 1483 h 1572"/>
                <a:gd name="T80" fmla="*/ 1237 w 1572"/>
                <a:gd name="T81" fmla="*/ 1430 h 1572"/>
                <a:gd name="T82" fmla="*/ 1316 w 1572"/>
                <a:gd name="T83" fmla="*/ 1366 h 1572"/>
                <a:gd name="T84" fmla="*/ 1388 w 1572"/>
                <a:gd name="T85" fmla="*/ 1291 h 1572"/>
                <a:gd name="T86" fmla="*/ 1449 w 1572"/>
                <a:gd name="T87" fmla="*/ 1208 h 1572"/>
                <a:gd name="T88" fmla="*/ 1498 w 1572"/>
                <a:gd name="T89" fmla="*/ 1119 h 1572"/>
                <a:gd name="T90" fmla="*/ 1535 w 1572"/>
                <a:gd name="T91" fmla="*/ 1022 h 1572"/>
                <a:gd name="T92" fmla="*/ 1559 w 1572"/>
                <a:gd name="T93" fmla="*/ 923 h 1572"/>
                <a:gd name="T94" fmla="*/ 1571 w 1572"/>
                <a:gd name="T95" fmla="*/ 820 h 1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72" h="1572">
                  <a:moveTo>
                    <a:pt x="1572" y="786"/>
                  </a:moveTo>
                  <a:lnTo>
                    <a:pt x="1571" y="752"/>
                  </a:lnTo>
                  <a:lnTo>
                    <a:pt x="1568" y="717"/>
                  </a:lnTo>
                  <a:lnTo>
                    <a:pt x="1565" y="683"/>
                  </a:lnTo>
                  <a:lnTo>
                    <a:pt x="1559" y="650"/>
                  </a:lnTo>
                  <a:lnTo>
                    <a:pt x="1553" y="616"/>
                  </a:lnTo>
                  <a:lnTo>
                    <a:pt x="1545" y="583"/>
                  </a:lnTo>
                  <a:lnTo>
                    <a:pt x="1535" y="549"/>
                  </a:lnTo>
                  <a:lnTo>
                    <a:pt x="1524" y="517"/>
                  </a:lnTo>
                  <a:lnTo>
                    <a:pt x="1512" y="485"/>
                  </a:lnTo>
                  <a:lnTo>
                    <a:pt x="1498" y="454"/>
                  </a:lnTo>
                  <a:lnTo>
                    <a:pt x="1483" y="423"/>
                  </a:lnTo>
                  <a:lnTo>
                    <a:pt x="1467" y="394"/>
                  </a:lnTo>
                  <a:lnTo>
                    <a:pt x="1449" y="364"/>
                  </a:lnTo>
                  <a:lnTo>
                    <a:pt x="1429" y="335"/>
                  </a:lnTo>
                  <a:lnTo>
                    <a:pt x="1409" y="307"/>
                  </a:lnTo>
                  <a:lnTo>
                    <a:pt x="1388" y="281"/>
                  </a:lnTo>
                  <a:lnTo>
                    <a:pt x="1365" y="255"/>
                  </a:lnTo>
                  <a:lnTo>
                    <a:pt x="1342" y="230"/>
                  </a:lnTo>
                  <a:lnTo>
                    <a:pt x="1316" y="207"/>
                  </a:lnTo>
                  <a:lnTo>
                    <a:pt x="1291" y="184"/>
                  </a:lnTo>
                  <a:lnTo>
                    <a:pt x="1264" y="163"/>
                  </a:lnTo>
                  <a:lnTo>
                    <a:pt x="1237" y="143"/>
                  </a:lnTo>
                  <a:lnTo>
                    <a:pt x="1208" y="123"/>
                  </a:lnTo>
                  <a:lnTo>
                    <a:pt x="1179" y="105"/>
                  </a:lnTo>
                  <a:lnTo>
                    <a:pt x="1148" y="89"/>
                  </a:lnTo>
                  <a:lnTo>
                    <a:pt x="1118" y="74"/>
                  </a:lnTo>
                  <a:lnTo>
                    <a:pt x="1086" y="60"/>
                  </a:lnTo>
                  <a:lnTo>
                    <a:pt x="1054" y="48"/>
                  </a:lnTo>
                  <a:lnTo>
                    <a:pt x="1022" y="37"/>
                  </a:lnTo>
                  <a:lnTo>
                    <a:pt x="989" y="27"/>
                  </a:lnTo>
                  <a:lnTo>
                    <a:pt x="956" y="19"/>
                  </a:lnTo>
                  <a:lnTo>
                    <a:pt x="923" y="12"/>
                  </a:lnTo>
                  <a:lnTo>
                    <a:pt x="889" y="7"/>
                  </a:lnTo>
                  <a:lnTo>
                    <a:pt x="854" y="3"/>
                  </a:lnTo>
                  <a:lnTo>
                    <a:pt x="820" y="1"/>
                  </a:lnTo>
                  <a:lnTo>
                    <a:pt x="786" y="0"/>
                  </a:lnTo>
                  <a:lnTo>
                    <a:pt x="752" y="1"/>
                  </a:lnTo>
                  <a:lnTo>
                    <a:pt x="717" y="3"/>
                  </a:lnTo>
                  <a:lnTo>
                    <a:pt x="683" y="7"/>
                  </a:lnTo>
                  <a:lnTo>
                    <a:pt x="650" y="12"/>
                  </a:lnTo>
                  <a:lnTo>
                    <a:pt x="616" y="19"/>
                  </a:lnTo>
                  <a:lnTo>
                    <a:pt x="582" y="27"/>
                  </a:lnTo>
                  <a:lnTo>
                    <a:pt x="549" y="37"/>
                  </a:lnTo>
                  <a:lnTo>
                    <a:pt x="517" y="48"/>
                  </a:lnTo>
                  <a:lnTo>
                    <a:pt x="485" y="60"/>
                  </a:lnTo>
                  <a:lnTo>
                    <a:pt x="454" y="74"/>
                  </a:lnTo>
                  <a:lnTo>
                    <a:pt x="423" y="89"/>
                  </a:lnTo>
                  <a:lnTo>
                    <a:pt x="393" y="105"/>
                  </a:lnTo>
                  <a:lnTo>
                    <a:pt x="364" y="123"/>
                  </a:lnTo>
                  <a:lnTo>
                    <a:pt x="336" y="143"/>
                  </a:lnTo>
                  <a:lnTo>
                    <a:pt x="308" y="163"/>
                  </a:lnTo>
                  <a:lnTo>
                    <a:pt x="281" y="184"/>
                  </a:lnTo>
                  <a:lnTo>
                    <a:pt x="255" y="207"/>
                  </a:lnTo>
                  <a:lnTo>
                    <a:pt x="231" y="230"/>
                  </a:lnTo>
                  <a:lnTo>
                    <a:pt x="207" y="255"/>
                  </a:lnTo>
                  <a:lnTo>
                    <a:pt x="185" y="281"/>
                  </a:lnTo>
                  <a:lnTo>
                    <a:pt x="162" y="307"/>
                  </a:lnTo>
                  <a:lnTo>
                    <a:pt x="143" y="335"/>
                  </a:lnTo>
                  <a:lnTo>
                    <a:pt x="124" y="364"/>
                  </a:lnTo>
                  <a:lnTo>
                    <a:pt x="106" y="394"/>
                  </a:lnTo>
                  <a:lnTo>
                    <a:pt x="89" y="423"/>
                  </a:lnTo>
                  <a:lnTo>
                    <a:pt x="74" y="454"/>
                  </a:lnTo>
                  <a:lnTo>
                    <a:pt x="61" y="485"/>
                  </a:lnTo>
                  <a:lnTo>
                    <a:pt x="47" y="517"/>
                  </a:lnTo>
                  <a:lnTo>
                    <a:pt x="36" y="549"/>
                  </a:lnTo>
                  <a:lnTo>
                    <a:pt x="28" y="583"/>
                  </a:lnTo>
                  <a:lnTo>
                    <a:pt x="19" y="616"/>
                  </a:lnTo>
                  <a:lnTo>
                    <a:pt x="12" y="650"/>
                  </a:lnTo>
                  <a:lnTo>
                    <a:pt x="8" y="683"/>
                  </a:lnTo>
                  <a:lnTo>
                    <a:pt x="3" y="717"/>
                  </a:lnTo>
                  <a:lnTo>
                    <a:pt x="1" y="752"/>
                  </a:lnTo>
                  <a:lnTo>
                    <a:pt x="0" y="786"/>
                  </a:lnTo>
                  <a:lnTo>
                    <a:pt x="1" y="820"/>
                  </a:lnTo>
                  <a:lnTo>
                    <a:pt x="3" y="854"/>
                  </a:lnTo>
                  <a:lnTo>
                    <a:pt x="8" y="889"/>
                  </a:lnTo>
                  <a:lnTo>
                    <a:pt x="12" y="923"/>
                  </a:lnTo>
                  <a:lnTo>
                    <a:pt x="19" y="956"/>
                  </a:lnTo>
                  <a:lnTo>
                    <a:pt x="28" y="989"/>
                  </a:lnTo>
                  <a:lnTo>
                    <a:pt x="36" y="1022"/>
                  </a:lnTo>
                  <a:lnTo>
                    <a:pt x="47" y="1055"/>
                  </a:lnTo>
                  <a:lnTo>
                    <a:pt x="61" y="1087"/>
                  </a:lnTo>
                  <a:lnTo>
                    <a:pt x="74" y="1119"/>
                  </a:lnTo>
                  <a:lnTo>
                    <a:pt x="89" y="1150"/>
                  </a:lnTo>
                  <a:lnTo>
                    <a:pt x="106" y="1179"/>
                  </a:lnTo>
                  <a:lnTo>
                    <a:pt x="124" y="1208"/>
                  </a:lnTo>
                  <a:lnTo>
                    <a:pt x="143" y="1237"/>
                  </a:lnTo>
                  <a:lnTo>
                    <a:pt x="162" y="1265"/>
                  </a:lnTo>
                  <a:lnTo>
                    <a:pt x="185" y="1291"/>
                  </a:lnTo>
                  <a:lnTo>
                    <a:pt x="207" y="1318"/>
                  </a:lnTo>
                  <a:lnTo>
                    <a:pt x="231" y="1342"/>
                  </a:lnTo>
                  <a:lnTo>
                    <a:pt x="255" y="1366"/>
                  </a:lnTo>
                  <a:lnTo>
                    <a:pt x="281" y="1388"/>
                  </a:lnTo>
                  <a:lnTo>
                    <a:pt x="308" y="1409"/>
                  </a:lnTo>
                  <a:lnTo>
                    <a:pt x="336" y="1430"/>
                  </a:lnTo>
                  <a:lnTo>
                    <a:pt x="364" y="1449"/>
                  </a:lnTo>
                  <a:lnTo>
                    <a:pt x="393" y="1467"/>
                  </a:lnTo>
                  <a:lnTo>
                    <a:pt x="423" y="1483"/>
                  </a:lnTo>
                  <a:lnTo>
                    <a:pt x="454" y="1499"/>
                  </a:lnTo>
                  <a:lnTo>
                    <a:pt x="485" y="1512"/>
                  </a:lnTo>
                  <a:lnTo>
                    <a:pt x="517" y="1525"/>
                  </a:lnTo>
                  <a:lnTo>
                    <a:pt x="549" y="1536"/>
                  </a:lnTo>
                  <a:lnTo>
                    <a:pt x="582" y="1545"/>
                  </a:lnTo>
                  <a:lnTo>
                    <a:pt x="616" y="1554"/>
                  </a:lnTo>
                  <a:lnTo>
                    <a:pt x="650" y="1561"/>
                  </a:lnTo>
                  <a:lnTo>
                    <a:pt x="683" y="1565"/>
                  </a:lnTo>
                  <a:lnTo>
                    <a:pt x="717" y="1570"/>
                  </a:lnTo>
                  <a:lnTo>
                    <a:pt x="752" y="1572"/>
                  </a:lnTo>
                  <a:lnTo>
                    <a:pt x="786" y="1572"/>
                  </a:lnTo>
                  <a:lnTo>
                    <a:pt x="820" y="1572"/>
                  </a:lnTo>
                  <a:lnTo>
                    <a:pt x="854" y="1570"/>
                  </a:lnTo>
                  <a:lnTo>
                    <a:pt x="889" y="1565"/>
                  </a:lnTo>
                  <a:lnTo>
                    <a:pt x="923" y="1561"/>
                  </a:lnTo>
                  <a:lnTo>
                    <a:pt x="956" y="1554"/>
                  </a:lnTo>
                  <a:lnTo>
                    <a:pt x="989" y="1545"/>
                  </a:lnTo>
                  <a:lnTo>
                    <a:pt x="1022" y="1536"/>
                  </a:lnTo>
                  <a:lnTo>
                    <a:pt x="1054" y="1525"/>
                  </a:lnTo>
                  <a:lnTo>
                    <a:pt x="1086" y="1512"/>
                  </a:lnTo>
                  <a:lnTo>
                    <a:pt x="1118" y="1499"/>
                  </a:lnTo>
                  <a:lnTo>
                    <a:pt x="1148" y="1483"/>
                  </a:lnTo>
                  <a:lnTo>
                    <a:pt x="1179" y="1467"/>
                  </a:lnTo>
                  <a:lnTo>
                    <a:pt x="1208" y="1449"/>
                  </a:lnTo>
                  <a:lnTo>
                    <a:pt x="1237" y="1430"/>
                  </a:lnTo>
                  <a:lnTo>
                    <a:pt x="1264" y="1409"/>
                  </a:lnTo>
                  <a:lnTo>
                    <a:pt x="1291" y="1388"/>
                  </a:lnTo>
                  <a:lnTo>
                    <a:pt x="1316" y="1366"/>
                  </a:lnTo>
                  <a:lnTo>
                    <a:pt x="1342" y="1342"/>
                  </a:lnTo>
                  <a:lnTo>
                    <a:pt x="1365" y="1318"/>
                  </a:lnTo>
                  <a:lnTo>
                    <a:pt x="1388" y="1291"/>
                  </a:lnTo>
                  <a:lnTo>
                    <a:pt x="1409" y="1265"/>
                  </a:lnTo>
                  <a:lnTo>
                    <a:pt x="1429" y="1237"/>
                  </a:lnTo>
                  <a:lnTo>
                    <a:pt x="1449" y="1208"/>
                  </a:lnTo>
                  <a:lnTo>
                    <a:pt x="1467" y="1179"/>
                  </a:lnTo>
                  <a:lnTo>
                    <a:pt x="1483" y="1150"/>
                  </a:lnTo>
                  <a:lnTo>
                    <a:pt x="1498" y="1119"/>
                  </a:lnTo>
                  <a:lnTo>
                    <a:pt x="1512" y="1087"/>
                  </a:lnTo>
                  <a:lnTo>
                    <a:pt x="1524" y="1055"/>
                  </a:lnTo>
                  <a:lnTo>
                    <a:pt x="1535" y="1022"/>
                  </a:lnTo>
                  <a:lnTo>
                    <a:pt x="1545" y="989"/>
                  </a:lnTo>
                  <a:lnTo>
                    <a:pt x="1553" y="956"/>
                  </a:lnTo>
                  <a:lnTo>
                    <a:pt x="1559" y="923"/>
                  </a:lnTo>
                  <a:lnTo>
                    <a:pt x="1565" y="889"/>
                  </a:lnTo>
                  <a:lnTo>
                    <a:pt x="1568" y="854"/>
                  </a:lnTo>
                  <a:lnTo>
                    <a:pt x="1571" y="820"/>
                  </a:lnTo>
                  <a:lnTo>
                    <a:pt x="1572" y="786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55" name="Freeform 443"/>
            <p:cNvSpPr>
              <a:spLocks/>
            </p:cNvSpPr>
            <p:nvPr/>
          </p:nvSpPr>
          <p:spPr bwMode="auto">
            <a:xfrm>
              <a:off x="4920" y="2050"/>
              <a:ext cx="378" cy="376"/>
            </a:xfrm>
            <a:custGeom>
              <a:avLst/>
              <a:gdLst>
                <a:gd name="T0" fmla="*/ 1047 w 1048"/>
                <a:gd name="T1" fmla="*/ 496 h 1048"/>
                <a:gd name="T2" fmla="*/ 1041 w 1048"/>
                <a:gd name="T3" fmla="*/ 439 h 1048"/>
                <a:gd name="T4" fmla="*/ 1029 w 1048"/>
                <a:gd name="T5" fmla="*/ 384 h 1048"/>
                <a:gd name="T6" fmla="*/ 1010 w 1048"/>
                <a:gd name="T7" fmla="*/ 331 h 1048"/>
                <a:gd name="T8" fmla="*/ 987 w 1048"/>
                <a:gd name="T9" fmla="*/ 279 h 1048"/>
                <a:gd name="T10" fmla="*/ 957 w 1048"/>
                <a:gd name="T11" fmla="*/ 230 h 1048"/>
                <a:gd name="T12" fmla="*/ 923 w 1048"/>
                <a:gd name="T13" fmla="*/ 185 h 1048"/>
                <a:gd name="T14" fmla="*/ 884 w 1048"/>
                <a:gd name="T15" fmla="*/ 144 h 1048"/>
                <a:gd name="T16" fmla="*/ 841 w 1048"/>
                <a:gd name="T17" fmla="*/ 107 h 1048"/>
                <a:gd name="T18" fmla="*/ 793 w 1048"/>
                <a:gd name="T19" fmla="*/ 75 h 1048"/>
                <a:gd name="T20" fmla="*/ 744 w 1048"/>
                <a:gd name="T21" fmla="*/ 49 h 1048"/>
                <a:gd name="T22" fmla="*/ 691 w 1048"/>
                <a:gd name="T23" fmla="*/ 28 h 1048"/>
                <a:gd name="T24" fmla="*/ 637 w 1048"/>
                <a:gd name="T25" fmla="*/ 12 h 1048"/>
                <a:gd name="T26" fmla="*/ 580 w 1048"/>
                <a:gd name="T27" fmla="*/ 3 h 1048"/>
                <a:gd name="T28" fmla="*/ 524 w 1048"/>
                <a:gd name="T29" fmla="*/ 0 h 1048"/>
                <a:gd name="T30" fmla="*/ 467 w 1048"/>
                <a:gd name="T31" fmla="*/ 3 h 1048"/>
                <a:gd name="T32" fmla="*/ 411 w 1048"/>
                <a:gd name="T33" fmla="*/ 12 h 1048"/>
                <a:gd name="T34" fmla="*/ 357 w 1048"/>
                <a:gd name="T35" fmla="*/ 28 h 1048"/>
                <a:gd name="T36" fmla="*/ 304 w 1048"/>
                <a:gd name="T37" fmla="*/ 49 h 1048"/>
                <a:gd name="T38" fmla="*/ 254 w 1048"/>
                <a:gd name="T39" fmla="*/ 75 h 1048"/>
                <a:gd name="T40" fmla="*/ 207 w 1048"/>
                <a:gd name="T41" fmla="*/ 107 h 1048"/>
                <a:gd name="T42" fmla="*/ 163 w 1048"/>
                <a:gd name="T43" fmla="*/ 144 h 1048"/>
                <a:gd name="T44" fmla="*/ 125 w 1048"/>
                <a:gd name="T45" fmla="*/ 185 h 1048"/>
                <a:gd name="T46" fmla="*/ 91 w 1048"/>
                <a:gd name="T47" fmla="*/ 230 h 1048"/>
                <a:gd name="T48" fmla="*/ 62 w 1048"/>
                <a:gd name="T49" fmla="*/ 279 h 1048"/>
                <a:gd name="T50" fmla="*/ 37 w 1048"/>
                <a:gd name="T51" fmla="*/ 331 h 1048"/>
                <a:gd name="T52" fmla="*/ 20 w 1048"/>
                <a:gd name="T53" fmla="*/ 384 h 1048"/>
                <a:gd name="T54" fmla="*/ 8 w 1048"/>
                <a:gd name="T55" fmla="*/ 439 h 1048"/>
                <a:gd name="T56" fmla="*/ 1 w 1048"/>
                <a:gd name="T57" fmla="*/ 496 h 1048"/>
                <a:gd name="T58" fmla="*/ 1 w 1048"/>
                <a:gd name="T59" fmla="*/ 553 h 1048"/>
                <a:gd name="T60" fmla="*/ 8 w 1048"/>
                <a:gd name="T61" fmla="*/ 609 h 1048"/>
                <a:gd name="T62" fmla="*/ 20 w 1048"/>
                <a:gd name="T63" fmla="*/ 664 h 1048"/>
                <a:gd name="T64" fmla="*/ 37 w 1048"/>
                <a:gd name="T65" fmla="*/ 718 h 1048"/>
                <a:gd name="T66" fmla="*/ 62 w 1048"/>
                <a:gd name="T67" fmla="*/ 769 h 1048"/>
                <a:gd name="T68" fmla="*/ 91 w 1048"/>
                <a:gd name="T69" fmla="*/ 818 h 1048"/>
                <a:gd name="T70" fmla="*/ 125 w 1048"/>
                <a:gd name="T71" fmla="*/ 863 h 1048"/>
                <a:gd name="T72" fmla="*/ 163 w 1048"/>
                <a:gd name="T73" fmla="*/ 904 h 1048"/>
                <a:gd name="T74" fmla="*/ 207 w 1048"/>
                <a:gd name="T75" fmla="*/ 942 h 1048"/>
                <a:gd name="T76" fmla="*/ 254 w 1048"/>
                <a:gd name="T77" fmla="*/ 973 h 1048"/>
                <a:gd name="T78" fmla="*/ 304 w 1048"/>
                <a:gd name="T79" fmla="*/ 1000 h 1048"/>
                <a:gd name="T80" fmla="*/ 357 w 1048"/>
                <a:gd name="T81" fmla="*/ 1021 h 1048"/>
                <a:gd name="T82" fmla="*/ 411 w 1048"/>
                <a:gd name="T83" fmla="*/ 1036 h 1048"/>
                <a:gd name="T84" fmla="*/ 467 w 1048"/>
                <a:gd name="T85" fmla="*/ 1046 h 1048"/>
                <a:gd name="T86" fmla="*/ 524 w 1048"/>
                <a:gd name="T87" fmla="*/ 1048 h 1048"/>
                <a:gd name="T88" fmla="*/ 580 w 1048"/>
                <a:gd name="T89" fmla="*/ 1046 h 1048"/>
                <a:gd name="T90" fmla="*/ 637 w 1048"/>
                <a:gd name="T91" fmla="*/ 1036 h 1048"/>
                <a:gd name="T92" fmla="*/ 691 w 1048"/>
                <a:gd name="T93" fmla="*/ 1021 h 1048"/>
                <a:gd name="T94" fmla="*/ 744 w 1048"/>
                <a:gd name="T95" fmla="*/ 1000 h 1048"/>
                <a:gd name="T96" fmla="*/ 793 w 1048"/>
                <a:gd name="T97" fmla="*/ 973 h 1048"/>
                <a:gd name="T98" fmla="*/ 841 w 1048"/>
                <a:gd name="T99" fmla="*/ 942 h 1048"/>
                <a:gd name="T100" fmla="*/ 884 w 1048"/>
                <a:gd name="T101" fmla="*/ 904 h 1048"/>
                <a:gd name="T102" fmla="*/ 923 w 1048"/>
                <a:gd name="T103" fmla="*/ 863 h 1048"/>
                <a:gd name="T104" fmla="*/ 957 w 1048"/>
                <a:gd name="T105" fmla="*/ 818 h 1048"/>
                <a:gd name="T106" fmla="*/ 987 w 1048"/>
                <a:gd name="T107" fmla="*/ 769 h 1048"/>
                <a:gd name="T108" fmla="*/ 1010 w 1048"/>
                <a:gd name="T109" fmla="*/ 718 h 1048"/>
                <a:gd name="T110" fmla="*/ 1029 w 1048"/>
                <a:gd name="T111" fmla="*/ 664 h 1048"/>
                <a:gd name="T112" fmla="*/ 1041 w 1048"/>
                <a:gd name="T113" fmla="*/ 609 h 1048"/>
                <a:gd name="T114" fmla="*/ 1047 w 1048"/>
                <a:gd name="T115" fmla="*/ 553 h 1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48" h="1048">
                  <a:moveTo>
                    <a:pt x="1048" y="524"/>
                  </a:moveTo>
                  <a:lnTo>
                    <a:pt x="1047" y="496"/>
                  </a:lnTo>
                  <a:lnTo>
                    <a:pt x="1044" y="468"/>
                  </a:lnTo>
                  <a:lnTo>
                    <a:pt x="1041" y="439"/>
                  </a:lnTo>
                  <a:lnTo>
                    <a:pt x="1036" y="411"/>
                  </a:lnTo>
                  <a:lnTo>
                    <a:pt x="1029" y="384"/>
                  </a:lnTo>
                  <a:lnTo>
                    <a:pt x="1020" y="357"/>
                  </a:lnTo>
                  <a:lnTo>
                    <a:pt x="1010" y="331"/>
                  </a:lnTo>
                  <a:lnTo>
                    <a:pt x="999" y="304"/>
                  </a:lnTo>
                  <a:lnTo>
                    <a:pt x="987" y="279"/>
                  </a:lnTo>
                  <a:lnTo>
                    <a:pt x="973" y="254"/>
                  </a:lnTo>
                  <a:lnTo>
                    <a:pt x="957" y="230"/>
                  </a:lnTo>
                  <a:lnTo>
                    <a:pt x="940" y="207"/>
                  </a:lnTo>
                  <a:lnTo>
                    <a:pt x="923" y="185"/>
                  </a:lnTo>
                  <a:lnTo>
                    <a:pt x="904" y="164"/>
                  </a:lnTo>
                  <a:lnTo>
                    <a:pt x="884" y="144"/>
                  </a:lnTo>
                  <a:lnTo>
                    <a:pt x="863" y="125"/>
                  </a:lnTo>
                  <a:lnTo>
                    <a:pt x="841" y="107"/>
                  </a:lnTo>
                  <a:lnTo>
                    <a:pt x="818" y="91"/>
                  </a:lnTo>
                  <a:lnTo>
                    <a:pt x="793" y="75"/>
                  </a:lnTo>
                  <a:lnTo>
                    <a:pt x="769" y="61"/>
                  </a:lnTo>
                  <a:lnTo>
                    <a:pt x="744" y="49"/>
                  </a:lnTo>
                  <a:lnTo>
                    <a:pt x="718" y="38"/>
                  </a:lnTo>
                  <a:lnTo>
                    <a:pt x="691" y="28"/>
                  </a:lnTo>
                  <a:lnTo>
                    <a:pt x="664" y="19"/>
                  </a:lnTo>
                  <a:lnTo>
                    <a:pt x="637" y="12"/>
                  </a:lnTo>
                  <a:lnTo>
                    <a:pt x="609" y="7"/>
                  </a:lnTo>
                  <a:lnTo>
                    <a:pt x="580" y="3"/>
                  </a:lnTo>
                  <a:lnTo>
                    <a:pt x="553" y="1"/>
                  </a:lnTo>
                  <a:lnTo>
                    <a:pt x="524" y="0"/>
                  </a:lnTo>
                  <a:lnTo>
                    <a:pt x="496" y="1"/>
                  </a:lnTo>
                  <a:lnTo>
                    <a:pt x="467" y="3"/>
                  </a:lnTo>
                  <a:lnTo>
                    <a:pt x="440" y="7"/>
                  </a:lnTo>
                  <a:lnTo>
                    <a:pt x="411" y="12"/>
                  </a:lnTo>
                  <a:lnTo>
                    <a:pt x="383" y="19"/>
                  </a:lnTo>
                  <a:lnTo>
                    <a:pt x="357" y="28"/>
                  </a:lnTo>
                  <a:lnTo>
                    <a:pt x="330" y="38"/>
                  </a:lnTo>
                  <a:lnTo>
                    <a:pt x="304" y="49"/>
                  </a:lnTo>
                  <a:lnTo>
                    <a:pt x="278" y="61"/>
                  </a:lnTo>
                  <a:lnTo>
                    <a:pt x="254" y="75"/>
                  </a:lnTo>
                  <a:lnTo>
                    <a:pt x="230" y="91"/>
                  </a:lnTo>
                  <a:lnTo>
                    <a:pt x="207" y="107"/>
                  </a:lnTo>
                  <a:lnTo>
                    <a:pt x="184" y="125"/>
                  </a:lnTo>
                  <a:lnTo>
                    <a:pt x="163" y="144"/>
                  </a:lnTo>
                  <a:lnTo>
                    <a:pt x="144" y="164"/>
                  </a:lnTo>
                  <a:lnTo>
                    <a:pt x="125" y="185"/>
                  </a:lnTo>
                  <a:lnTo>
                    <a:pt x="107" y="207"/>
                  </a:lnTo>
                  <a:lnTo>
                    <a:pt x="91" y="230"/>
                  </a:lnTo>
                  <a:lnTo>
                    <a:pt x="75" y="254"/>
                  </a:lnTo>
                  <a:lnTo>
                    <a:pt x="62" y="279"/>
                  </a:lnTo>
                  <a:lnTo>
                    <a:pt x="49" y="304"/>
                  </a:lnTo>
                  <a:lnTo>
                    <a:pt x="37" y="331"/>
                  </a:lnTo>
                  <a:lnTo>
                    <a:pt x="28" y="357"/>
                  </a:lnTo>
                  <a:lnTo>
                    <a:pt x="20" y="384"/>
                  </a:lnTo>
                  <a:lnTo>
                    <a:pt x="12" y="411"/>
                  </a:lnTo>
                  <a:lnTo>
                    <a:pt x="8" y="439"/>
                  </a:lnTo>
                  <a:lnTo>
                    <a:pt x="3" y="468"/>
                  </a:lnTo>
                  <a:lnTo>
                    <a:pt x="1" y="496"/>
                  </a:lnTo>
                  <a:lnTo>
                    <a:pt x="0" y="524"/>
                  </a:lnTo>
                  <a:lnTo>
                    <a:pt x="1" y="553"/>
                  </a:lnTo>
                  <a:lnTo>
                    <a:pt x="3" y="580"/>
                  </a:lnTo>
                  <a:lnTo>
                    <a:pt x="8" y="609"/>
                  </a:lnTo>
                  <a:lnTo>
                    <a:pt x="12" y="637"/>
                  </a:lnTo>
                  <a:lnTo>
                    <a:pt x="20" y="664"/>
                  </a:lnTo>
                  <a:lnTo>
                    <a:pt x="28" y="692"/>
                  </a:lnTo>
                  <a:lnTo>
                    <a:pt x="37" y="718"/>
                  </a:lnTo>
                  <a:lnTo>
                    <a:pt x="49" y="744"/>
                  </a:lnTo>
                  <a:lnTo>
                    <a:pt x="62" y="769"/>
                  </a:lnTo>
                  <a:lnTo>
                    <a:pt x="75" y="795"/>
                  </a:lnTo>
                  <a:lnTo>
                    <a:pt x="91" y="818"/>
                  </a:lnTo>
                  <a:lnTo>
                    <a:pt x="107" y="841"/>
                  </a:lnTo>
                  <a:lnTo>
                    <a:pt x="125" y="863"/>
                  </a:lnTo>
                  <a:lnTo>
                    <a:pt x="144" y="884"/>
                  </a:lnTo>
                  <a:lnTo>
                    <a:pt x="163" y="904"/>
                  </a:lnTo>
                  <a:lnTo>
                    <a:pt x="184" y="924"/>
                  </a:lnTo>
                  <a:lnTo>
                    <a:pt x="207" y="942"/>
                  </a:lnTo>
                  <a:lnTo>
                    <a:pt x="230" y="958"/>
                  </a:lnTo>
                  <a:lnTo>
                    <a:pt x="254" y="973"/>
                  </a:lnTo>
                  <a:lnTo>
                    <a:pt x="278" y="987"/>
                  </a:lnTo>
                  <a:lnTo>
                    <a:pt x="304" y="1000"/>
                  </a:lnTo>
                  <a:lnTo>
                    <a:pt x="330" y="1011"/>
                  </a:lnTo>
                  <a:lnTo>
                    <a:pt x="357" y="1021"/>
                  </a:lnTo>
                  <a:lnTo>
                    <a:pt x="383" y="1029"/>
                  </a:lnTo>
                  <a:lnTo>
                    <a:pt x="411" y="1036"/>
                  </a:lnTo>
                  <a:lnTo>
                    <a:pt x="440" y="1041"/>
                  </a:lnTo>
                  <a:lnTo>
                    <a:pt x="467" y="1046"/>
                  </a:lnTo>
                  <a:lnTo>
                    <a:pt x="496" y="1048"/>
                  </a:lnTo>
                  <a:lnTo>
                    <a:pt x="524" y="1048"/>
                  </a:lnTo>
                  <a:lnTo>
                    <a:pt x="553" y="1048"/>
                  </a:lnTo>
                  <a:lnTo>
                    <a:pt x="580" y="1046"/>
                  </a:lnTo>
                  <a:lnTo>
                    <a:pt x="609" y="1041"/>
                  </a:lnTo>
                  <a:lnTo>
                    <a:pt x="637" y="1036"/>
                  </a:lnTo>
                  <a:lnTo>
                    <a:pt x="664" y="1029"/>
                  </a:lnTo>
                  <a:lnTo>
                    <a:pt x="691" y="1021"/>
                  </a:lnTo>
                  <a:lnTo>
                    <a:pt x="718" y="1011"/>
                  </a:lnTo>
                  <a:lnTo>
                    <a:pt x="744" y="1000"/>
                  </a:lnTo>
                  <a:lnTo>
                    <a:pt x="769" y="987"/>
                  </a:lnTo>
                  <a:lnTo>
                    <a:pt x="793" y="973"/>
                  </a:lnTo>
                  <a:lnTo>
                    <a:pt x="818" y="958"/>
                  </a:lnTo>
                  <a:lnTo>
                    <a:pt x="841" y="942"/>
                  </a:lnTo>
                  <a:lnTo>
                    <a:pt x="863" y="924"/>
                  </a:lnTo>
                  <a:lnTo>
                    <a:pt x="884" y="904"/>
                  </a:lnTo>
                  <a:lnTo>
                    <a:pt x="904" y="884"/>
                  </a:lnTo>
                  <a:lnTo>
                    <a:pt x="923" y="863"/>
                  </a:lnTo>
                  <a:lnTo>
                    <a:pt x="940" y="841"/>
                  </a:lnTo>
                  <a:lnTo>
                    <a:pt x="957" y="818"/>
                  </a:lnTo>
                  <a:lnTo>
                    <a:pt x="973" y="795"/>
                  </a:lnTo>
                  <a:lnTo>
                    <a:pt x="987" y="769"/>
                  </a:lnTo>
                  <a:lnTo>
                    <a:pt x="999" y="744"/>
                  </a:lnTo>
                  <a:lnTo>
                    <a:pt x="1010" y="718"/>
                  </a:lnTo>
                  <a:lnTo>
                    <a:pt x="1020" y="692"/>
                  </a:lnTo>
                  <a:lnTo>
                    <a:pt x="1029" y="664"/>
                  </a:lnTo>
                  <a:lnTo>
                    <a:pt x="1036" y="637"/>
                  </a:lnTo>
                  <a:lnTo>
                    <a:pt x="1041" y="609"/>
                  </a:lnTo>
                  <a:lnTo>
                    <a:pt x="1044" y="580"/>
                  </a:lnTo>
                  <a:lnTo>
                    <a:pt x="1047" y="553"/>
                  </a:lnTo>
                  <a:lnTo>
                    <a:pt x="1048" y="524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56" name="Freeform 444"/>
            <p:cNvSpPr>
              <a:spLocks/>
            </p:cNvSpPr>
            <p:nvPr/>
          </p:nvSpPr>
          <p:spPr bwMode="auto">
            <a:xfrm>
              <a:off x="5556" y="2085"/>
              <a:ext cx="25" cy="306"/>
            </a:xfrm>
            <a:custGeom>
              <a:avLst/>
              <a:gdLst>
                <a:gd name="T0" fmla="*/ 0 w 70"/>
                <a:gd name="T1" fmla="*/ 842 h 842"/>
                <a:gd name="T2" fmla="*/ 13 w 70"/>
                <a:gd name="T3" fmla="*/ 799 h 842"/>
                <a:gd name="T4" fmla="*/ 25 w 70"/>
                <a:gd name="T5" fmla="*/ 756 h 842"/>
                <a:gd name="T6" fmla="*/ 36 w 70"/>
                <a:gd name="T7" fmla="*/ 712 h 842"/>
                <a:gd name="T8" fmla="*/ 46 w 70"/>
                <a:gd name="T9" fmla="*/ 667 h 842"/>
                <a:gd name="T10" fmla="*/ 54 w 70"/>
                <a:gd name="T11" fmla="*/ 623 h 842"/>
                <a:gd name="T12" fmla="*/ 60 w 70"/>
                <a:gd name="T13" fmla="*/ 579 h 842"/>
                <a:gd name="T14" fmla="*/ 64 w 70"/>
                <a:gd name="T15" fmla="*/ 534 h 842"/>
                <a:gd name="T16" fmla="*/ 67 w 70"/>
                <a:gd name="T17" fmla="*/ 488 h 842"/>
                <a:gd name="T18" fmla="*/ 70 w 70"/>
                <a:gd name="T19" fmla="*/ 444 h 842"/>
                <a:gd name="T20" fmla="*/ 70 w 70"/>
                <a:gd name="T21" fmla="*/ 399 h 842"/>
                <a:gd name="T22" fmla="*/ 67 w 70"/>
                <a:gd name="T23" fmla="*/ 354 h 842"/>
                <a:gd name="T24" fmla="*/ 64 w 70"/>
                <a:gd name="T25" fmla="*/ 308 h 842"/>
                <a:gd name="T26" fmla="*/ 60 w 70"/>
                <a:gd name="T27" fmla="*/ 264 h 842"/>
                <a:gd name="T28" fmla="*/ 54 w 70"/>
                <a:gd name="T29" fmla="*/ 219 h 842"/>
                <a:gd name="T30" fmla="*/ 46 w 70"/>
                <a:gd name="T31" fmla="*/ 174 h 842"/>
                <a:gd name="T32" fmla="*/ 36 w 70"/>
                <a:gd name="T33" fmla="*/ 130 h 842"/>
                <a:gd name="T34" fmla="*/ 25 w 70"/>
                <a:gd name="T35" fmla="*/ 86 h 842"/>
                <a:gd name="T36" fmla="*/ 13 w 70"/>
                <a:gd name="T37" fmla="*/ 43 h 842"/>
                <a:gd name="T38" fmla="*/ 0 w 70"/>
                <a:gd name="T39" fmla="*/ 0 h 8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0" h="842">
                  <a:moveTo>
                    <a:pt x="0" y="842"/>
                  </a:moveTo>
                  <a:lnTo>
                    <a:pt x="13" y="799"/>
                  </a:lnTo>
                  <a:lnTo>
                    <a:pt x="25" y="756"/>
                  </a:lnTo>
                  <a:lnTo>
                    <a:pt x="36" y="712"/>
                  </a:lnTo>
                  <a:lnTo>
                    <a:pt x="46" y="667"/>
                  </a:lnTo>
                  <a:lnTo>
                    <a:pt x="54" y="623"/>
                  </a:lnTo>
                  <a:lnTo>
                    <a:pt x="60" y="579"/>
                  </a:lnTo>
                  <a:lnTo>
                    <a:pt x="64" y="534"/>
                  </a:lnTo>
                  <a:lnTo>
                    <a:pt x="67" y="488"/>
                  </a:lnTo>
                  <a:lnTo>
                    <a:pt x="70" y="444"/>
                  </a:lnTo>
                  <a:lnTo>
                    <a:pt x="70" y="399"/>
                  </a:lnTo>
                  <a:lnTo>
                    <a:pt x="67" y="354"/>
                  </a:lnTo>
                  <a:lnTo>
                    <a:pt x="64" y="308"/>
                  </a:lnTo>
                  <a:lnTo>
                    <a:pt x="60" y="264"/>
                  </a:lnTo>
                  <a:lnTo>
                    <a:pt x="54" y="219"/>
                  </a:lnTo>
                  <a:lnTo>
                    <a:pt x="46" y="174"/>
                  </a:lnTo>
                  <a:lnTo>
                    <a:pt x="36" y="130"/>
                  </a:lnTo>
                  <a:lnTo>
                    <a:pt x="25" y="86"/>
                  </a:lnTo>
                  <a:lnTo>
                    <a:pt x="13" y="43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57" name="Line 445"/>
            <p:cNvSpPr>
              <a:spLocks noChangeShapeType="1"/>
            </p:cNvSpPr>
            <p:nvPr/>
          </p:nvSpPr>
          <p:spPr bwMode="auto">
            <a:xfrm>
              <a:off x="4927" y="1355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58" name="Line 446"/>
            <p:cNvSpPr>
              <a:spLocks noChangeShapeType="1"/>
            </p:cNvSpPr>
            <p:nvPr/>
          </p:nvSpPr>
          <p:spPr bwMode="auto">
            <a:xfrm>
              <a:off x="5086" y="1355"/>
              <a:ext cx="2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59" name="Line 447"/>
            <p:cNvSpPr>
              <a:spLocks noChangeShapeType="1"/>
            </p:cNvSpPr>
            <p:nvPr/>
          </p:nvSpPr>
          <p:spPr bwMode="auto">
            <a:xfrm>
              <a:off x="5144" y="1355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60" name="Line 448"/>
            <p:cNvSpPr>
              <a:spLocks noChangeShapeType="1"/>
            </p:cNvSpPr>
            <p:nvPr/>
          </p:nvSpPr>
          <p:spPr bwMode="auto">
            <a:xfrm>
              <a:off x="4940" y="3121"/>
              <a:ext cx="1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61" name="Line 449"/>
            <p:cNvSpPr>
              <a:spLocks noChangeShapeType="1"/>
            </p:cNvSpPr>
            <p:nvPr/>
          </p:nvSpPr>
          <p:spPr bwMode="auto">
            <a:xfrm>
              <a:off x="5101" y="3121"/>
              <a:ext cx="2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62" name="Line 450"/>
            <p:cNvSpPr>
              <a:spLocks noChangeShapeType="1"/>
            </p:cNvSpPr>
            <p:nvPr/>
          </p:nvSpPr>
          <p:spPr bwMode="auto">
            <a:xfrm>
              <a:off x="5157" y="3121"/>
              <a:ext cx="1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63" name="Freeform 451"/>
            <p:cNvSpPr>
              <a:spLocks/>
            </p:cNvSpPr>
            <p:nvPr/>
          </p:nvSpPr>
          <p:spPr bwMode="auto">
            <a:xfrm>
              <a:off x="4930" y="1166"/>
              <a:ext cx="358" cy="128"/>
            </a:xfrm>
            <a:custGeom>
              <a:avLst/>
              <a:gdLst>
                <a:gd name="T0" fmla="*/ 991 w 991"/>
                <a:gd name="T1" fmla="*/ 356 h 356"/>
                <a:gd name="T2" fmla="*/ 981 w 991"/>
                <a:gd name="T3" fmla="*/ 329 h 356"/>
                <a:gd name="T4" fmla="*/ 970 w 991"/>
                <a:gd name="T5" fmla="*/ 303 h 356"/>
                <a:gd name="T6" fmla="*/ 957 w 991"/>
                <a:gd name="T7" fmla="*/ 278 h 356"/>
                <a:gd name="T8" fmla="*/ 944 w 991"/>
                <a:gd name="T9" fmla="*/ 253 h 356"/>
                <a:gd name="T10" fmla="*/ 928 w 991"/>
                <a:gd name="T11" fmla="*/ 230 h 356"/>
                <a:gd name="T12" fmla="*/ 911 w 991"/>
                <a:gd name="T13" fmla="*/ 207 h 356"/>
                <a:gd name="T14" fmla="*/ 894 w 991"/>
                <a:gd name="T15" fmla="*/ 185 h 356"/>
                <a:gd name="T16" fmla="*/ 875 w 991"/>
                <a:gd name="T17" fmla="*/ 164 h 356"/>
                <a:gd name="T18" fmla="*/ 855 w 991"/>
                <a:gd name="T19" fmla="*/ 144 h 356"/>
                <a:gd name="T20" fmla="*/ 833 w 991"/>
                <a:gd name="T21" fmla="*/ 125 h 356"/>
                <a:gd name="T22" fmla="*/ 812 w 991"/>
                <a:gd name="T23" fmla="*/ 106 h 356"/>
                <a:gd name="T24" fmla="*/ 789 w 991"/>
                <a:gd name="T25" fmla="*/ 91 h 356"/>
                <a:gd name="T26" fmla="*/ 764 w 991"/>
                <a:gd name="T27" fmla="*/ 75 h 356"/>
                <a:gd name="T28" fmla="*/ 740 w 991"/>
                <a:gd name="T29" fmla="*/ 61 h 356"/>
                <a:gd name="T30" fmla="*/ 715 w 991"/>
                <a:gd name="T31" fmla="*/ 49 h 356"/>
                <a:gd name="T32" fmla="*/ 688 w 991"/>
                <a:gd name="T33" fmla="*/ 38 h 356"/>
                <a:gd name="T34" fmla="*/ 662 w 991"/>
                <a:gd name="T35" fmla="*/ 28 h 356"/>
                <a:gd name="T36" fmla="*/ 635 w 991"/>
                <a:gd name="T37" fmla="*/ 19 h 356"/>
                <a:gd name="T38" fmla="*/ 608 w 991"/>
                <a:gd name="T39" fmla="*/ 12 h 356"/>
                <a:gd name="T40" fmla="*/ 580 w 991"/>
                <a:gd name="T41" fmla="*/ 7 h 356"/>
                <a:gd name="T42" fmla="*/ 551 w 991"/>
                <a:gd name="T43" fmla="*/ 3 h 356"/>
                <a:gd name="T44" fmla="*/ 524 w 991"/>
                <a:gd name="T45" fmla="*/ 1 h 356"/>
                <a:gd name="T46" fmla="*/ 495 w 991"/>
                <a:gd name="T47" fmla="*/ 0 h 356"/>
                <a:gd name="T48" fmla="*/ 467 w 991"/>
                <a:gd name="T49" fmla="*/ 1 h 356"/>
                <a:gd name="T50" fmla="*/ 438 w 991"/>
                <a:gd name="T51" fmla="*/ 3 h 356"/>
                <a:gd name="T52" fmla="*/ 411 w 991"/>
                <a:gd name="T53" fmla="*/ 7 h 356"/>
                <a:gd name="T54" fmla="*/ 383 w 991"/>
                <a:gd name="T55" fmla="*/ 12 h 356"/>
                <a:gd name="T56" fmla="*/ 356 w 991"/>
                <a:gd name="T57" fmla="*/ 19 h 356"/>
                <a:gd name="T58" fmla="*/ 328 w 991"/>
                <a:gd name="T59" fmla="*/ 28 h 356"/>
                <a:gd name="T60" fmla="*/ 301 w 991"/>
                <a:gd name="T61" fmla="*/ 38 h 356"/>
                <a:gd name="T62" fmla="*/ 276 w 991"/>
                <a:gd name="T63" fmla="*/ 49 h 356"/>
                <a:gd name="T64" fmla="*/ 251 w 991"/>
                <a:gd name="T65" fmla="*/ 61 h 356"/>
                <a:gd name="T66" fmla="*/ 225 w 991"/>
                <a:gd name="T67" fmla="*/ 75 h 356"/>
                <a:gd name="T68" fmla="*/ 202 w 991"/>
                <a:gd name="T69" fmla="*/ 91 h 356"/>
                <a:gd name="T70" fmla="*/ 179 w 991"/>
                <a:gd name="T71" fmla="*/ 106 h 356"/>
                <a:gd name="T72" fmla="*/ 157 w 991"/>
                <a:gd name="T73" fmla="*/ 125 h 356"/>
                <a:gd name="T74" fmla="*/ 136 w 991"/>
                <a:gd name="T75" fmla="*/ 144 h 356"/>
                <a:gd name="T76" fmla="*/ 116 w 991"/>
                <a:gd name="T77" fmla="*/ 164 h 356"/>
                <a:gd name="T78" fmla="*/ 97 w 991"/>
                <a:gd name="T79" fmla="*/ 185 h 356"/>
                <a:gd name="T80" fmla="*/ 78 w 991"/>
                <a:gd name="T81" fmla="*/ 207 h 356"/>
                <a:gd name="T82" fmla="*/ 62 w 991"/>
                <a:gd name="T83" fmla="*/ 230 h 356"/>
                <a:gd name="T84" fmla="*/ 47 w 991"/>
                <a:gd name="T85" fmla="*/ 253 h 356"/>
                <a:gd name="T86" fmla="*/ 33 w 991"/>
                <a:gd name="T87" fmla="*/ 278 h 356"/>
                <a:gd name="T88" fmla="*/ 21 w 991"/>
                <a:gd name="T89" fmla="*/ 303 h 356"/>
                <a:gd name="T90" fmla="*/ 8 w 991"/>
                <a:gd name="T91" fmla="*/ 329 h 356"/>
                <a:gd name="T92" fmla="*/ 0 w 991"/>
                <a:gd name="T93" fmla="*/ 356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991" h="356">
                  <a:moveTo>
                    <a:pt x="991" y="356"/>
                  </a:moveTo>
                  <a:lnTo>
                    <a:pt x="981" y="329"/>
                  </a:lnTo>
                  <a:lnTo>
                    <a:pt x="970" y="303"/>
                  </a:lnTo>
                  <a:lnTo>
                    <a:pt x="957" y="278"/>
                  </a:lnTo>
                  <a:lnTo>
                    <a:pt x="944" y="253"/>
                  </a:lnTo>
                  <a:lnTo>
                    <a:pt x="928" y="230"/>
                  </a:lnTo>
                  <a:lnTo>
                    <a:pt x="911" y="207"/>
                  </a:lnTo>
                  <a:lnTo>
                    <a:pt x="894" y="185"/>
                  </a:lnTo>
                  <a:lnTo>
                    <a:pt x="875" y="164"/>
                  </a:lnTo>
                  <a:lnTo>
                    <a:pt x="855" y="144"/>
                  </a:lnTo>
                  <a:lnTo>
                    <a:pt x="833" y="125"/>
                  </a:lnTo>
                  <a:lnTo>
                    <a:pt x="812" y="106"/>
                  </a:lnTo>
                  <a:lnTo>
                    <a:pt x="789" y="91"/>
                  </a:lnTo>
                  <a:lnTo>
                    <a:pt x="764" y="75"/>
                  </a:lnTo>
                  <a:lnTo>
                    <a:pt x="740" y="61"/>
                  </a:lnTo>
                  <a:lnTo>
                    <a:pt x="715" y="49"/>
                  </a:lnTo>
                  <a:lnTo>
                    <a:pt x="688" y="38"/>
                  </a:lnTo>
                  <a:lnTo>
                    <a:pt x="662" y="28"/>
                  </a:lnTo>
                  <a:lnTo>
                    <a:pt x="635" y="19"/>
                  </a:lnTo>
                  <a:lnTo>
                    <a:pt x="608" y="12"/>
                  </a:lnTo>
                  <a:lnTo>
                    <a:pt x="580" y="7"/>
                  </a:lnTo>
                  <a:lnTo>
                    <a:pt x="551" y="3"/>
                  </a:lnTo>
                  <a:lnTo>
                    <a:pt x="524" y="1"/>
                  </a:lnTo>
                  <a:lnTo>
                    <a:pt x="495" y="0"/>
                  </a:lnTo>
                  <a:lnTo>
                    <a:pt x="467" y="1"/>
                  </a:lnTo>
                  <a:lnTo>
                    <a:pt x="438" y="3"/>
                  </a:lnTo>
                  <a:lnTo>
                    <a:pt x="411" y="7"/>
                  </a:lnTo>
                  <a:lnTo>
                    <a:pt x="383" y="12"/>
                  </a:lnTo>
                  <a:lnTo>
                    <a:pt x="356" y="19"/>
                  </a:lnTo>
                  <a:lnTo>
                    <a:pt x="328" y="28"/>
                  </a:lnTo>
                  <a:lnTo>
                    <a:pt x="301" y="38"/>
                  </a:lnTo>
                  <a:lnTo>
                    <a:pt x="276" y="49"/>
                  </a:lnTo>
                  <a:lnTo>
                    <a:pt x="251" y="61"/>
                  </a:lnTo>
                  <a:lnTo>
                    <a:pt x="225" y="75"/>
                  </a:lnTo>
                  <a:lnTo>
                    <a:pt x="202" y="91"/>
                  </a:lnTo>
                  <a:lnTo>
                    <a:pt x="179" y="106"/>
                  </a:lnTo>
                  <a:lnTo>
                    <a:pt x="157" y="125"/>
                  </a:lnTo>
                  <a:lnTo>
                    <a:pt x="136" y="144"/>
                  </a:lnTo>
                  <a:lnTo>
                    <a:pt x="116" y="164"/>
                  </a:lnTo>
                  <a:lnTo>
                    <a:pt x="97" y="185"/>
                  </a:lnTo>
                  <a:lnTo>
                    <a:pt x="78" y="207"/>
                  </a:lnTo>
                  <a:lnTo>
                    <a:pt x="62" y="230"/>
                  </a:lnTo>
                  <a:lnTo>
                    <a:pt x="47" y="253"/>
                  </a:lnTo>
                  <a:lnTo>
                    <a:pt x="33" y="278"/>
                  </a:lnTo>
                  <a:lnTo>
                    <a:pt x="21" y="303"/>
                  </a:lnTo>
                  <a:lnTo>
                    <a:pt x="8" y="329"/>
                  </a:lnTo>
                  <a:lnTo>
                    <a:pt x="0" y="35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64" name="Freeform 452"/>
            <p:cNvSpPr>
              <a:spLocks/>
            </p:cNvSpPr>
            <p:nvPr/>
          </p:nvSpPr>
          <p:spPr bwMode="auto">
            <a:xfrm>
              <a:off x="4930" y="3181"/>
              <a:ext cx="358" cy="129"/>
            </a:xfrm>
            <a:custGeom>
              <a:avLst/>
              <a:gdLst>
                <a:gd name="T0" fmla="*/ 0 w 991"/>
                <a:gd name="T1" fmla="*/ 0 h 356"/>
                <a:gd name="T2" fmla="*/ 8 w 991"/>
                <a:gd name="T3" fmla="*/ 28 h 356"/>
                <a:gd name="T4" fmla="*/ 21 w 991"/>
                <a:gd name="T5" fmla="*/ 53 h 356"/>
                <a:gd name="T6" fmla="*/ 33 w 991"/>
                <a:gd name="T7" fmla="*/ 78 h 356"/>
                <a:gd name="T8" fmla="*/ 47 w 991"/>
                <a:gd name="T9" fmla="*/ 103 h 356"/>
                <a:gd name="T10" fmla="*/ 62 w 991"/>
                <a:gd name="T11" fmla="*/ 127 h 356"/>
                <a:gd name="T12" fmla="*/ 78 w 991"/>
                <a:gd name="T13" fmla="*/ 150 h 356"/>
                <a:gd name="T14" fmla="*/ 97 w 991"/>
                <a:gd name="T15" fmla="*/ 172 h 356"/>
                <a:gd name="T16" fmla="*/ 116 w 991"/>
                <a:gd name="T17" fmla="*/ 193 h 356"/>
                <a:gd name="T18" fmla="*/ 136 w 991"/>
                <a:gd name="T19" fmla="*/ 213 h 356"/>
                <a:gd name="T20" fmla="*/ 157 w 991"/>
                <a:gd name="T21" fmla="*/ 232 h 356"/>
                <a:gd name="T22" fmla="*/ 179 w 991"/>
                <a:gd name="T23" fmla="*/ 250 h 356"/>
                <a:gd name="T24" fmla="*/ 202 w 991"/>
                <a:gd name="T25" fmla="*/ 266 h 356"/>
                <a:gd name="T26" fmla="*/ 225 w 991"/>
                <a:gd name="T27" fmla="*/ 282 h 356"/>
                <a:gd name="T28" fmla="*/ 251 w 991"/>
                <a:gd name="T29" fmla="*/ 295 h 356"/>
                <a:gd name="T30" fmla="*/ 276 w 991"/>
                <a:gd name="T31" fmla="*/ 308 h 356"/>
                <a:gd name="T32" fmla="*/ 301 w 991"/>
                <a:gd name="T33" fmla="*/ 319 h 356"/>
                <a:gd name="T34" fmla="*/ 328 w 991"/>
                <a:gd name="T35" fmla="*/ 328 h 356"/>
                <a:gd name="T36" fmla="*/ 356 w 991"/>
                <a:gd name="T37" fmla="*/ 337 h 356"/>
                <a:gd name="T38" fmla="*/ 383 w 991"/>
                <a:gd name="T39" fmla="*/ 344 h 356"/>
                <a:gd name="T40" fmla="*/ 411 w 991"/>
                <a:gd name="T41" fmla="*/ 349 h 356"/>
                <a:gd name="T42" fmla="*/ 438 w 991"/>
                <a:gd name="T43" fmla="*/ 352 h 356"/>
                <a:gd name="T44" fmla="*/ 467 w 991"/>
                <a:gd name="T45" fmla="*/ 356 h 356"/>
                <a:gd name="T46" fmla="*/ 495 w 991"/>
                <a:gd name="T47" fmla="*/ 356 h 356"/>
                <a:gd name="T48" fmla="*/ 524 w 991"/>
                <a:gd name="T49" fmla="*/ 356 h 356"/>
                <a:gd name="T50" fmla="*/ 551 w 991"/>
                <a:gd name="T51" fmla="*/ 352 h 356"/>
                <a:gd name="T52" fmla="*/ 580 w 991"/>
                <a:gd name="T53" fmla="*/ 349 h 356"/>
                <a:gd name="T54" fmla="*/ 608 w 991"/>
                <a:gd name="T55" fmla="*/ 344 h 356"/>
                <a:gd name="T56" fmla="*/ 635 w 991"/>
                <a:gd name="T57" fmla="*/ 337 h 356"/>
                <a:gd name="T58" fmla="*/ 662 w 991"/>
                <a:gd name="T59" fmla="*/ 328 h 356"/>
                <a:gd name="T60" fmla="*/ 688 w 991"/>
                <a:gd name="T61" fmla="*/ 319 h 356"/>
                <a:gd name="T62" fmla="*/ 715 w 991"/>
                <a:gd name="T63" fmla="*/ 308 h 356"/>
                <a:gd name="T64" fmla="*/ 740 w 991"/>
                <a:gd name="T65" fmla="*/ 295 h 356"/>
                <a:gd name="T66" fmla="*/ 764 w 991"/>
                <a:gd name="T67" fmla="*/ 282 h 356"/>
                <a:gd name="T68" fmla="*/ 789 w 991"/>
                <a:gd name="T69" fmla="*/ 266 h 356"/>
                <a:gd name="T70" fmla="*/ 812 w 991"/>
                <a:gd name="T71" fmla="*/ 250 h 356"/>
                <a:gd name="T72" fmla="*/ 833 w 991"/>
                <a:gd name="T73" fmla="*/ 232 h 356"/>
                <a:gd name="T74" fmla="*/ 855 w 991"/>
                <a:gd name="T75" fmla="*/ 213 h 356"/>
                <a:gd name="T76" fmla="*/ 875 w 991"/>
                <a:gd name="T77" fmla="*/ 193 h 356"/>
                <a:gd name="T78" fmla="*/ 894 w 991"/>
                <a:gd name="T79" fmla="*/ 172 h 356"/>
                <a:gd name="T80" fmla="*/ 911 w 991"/>
                <a:gd name="T81" fmla="*/ 150 h 356"/>
                <a:gd name="T82" fmla="*/ 928 w 991"/>
                <a:gd name="T83" fmla="*/ 127 h 356"/>
                <a:gd name="T84" fmla="*/ 944 w 991"/>
                <a:gd name="T85" fmla="*/ 103 h 356"/>
                <a:gd name="T86" fmla="*/ 957 w 991"/>
                <a:gd name="T87" fmla="*/ 78 h 356"/>
                <a:gd name="T88" fmla="*/ 970 w 991"/>
                <a:gd name="T89" fmla="*/ 53 h 356"/>
                <a:gd name="T90" fmla="*/ 981 w 991"/>
                <a:gd name="T91" fmla="*/ 28 h 356"/>
                <a:gd name="T92" fmla="*/ 991 w 991"/>
                <a:gd name="T93" fmla="*/ 0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991" h="356">
                  <a:moveTo>
                    <a:pt x="0" y="0"/>
                  </a:moveTo>
                  <a:lnTo>
                    <a:pt x="8" y="28"/>
                  </a:lnTo>
                  <a:lnTo>
                    <a:pt x="21" y="53"/>
                  </a:lnTo>
                  <a:lnTo>
                    <a:pt x="33" y="78"/>
                  </a:lnTo>
                  <a:lnTo>
                    <a:pt x="47" y="103"/>
                  </a:lnTo>
                  <a:lnTo>
                    <a:pt x="62" y="127"/>
                  </a:lnTo>
                  <a:lnTo>
                    <a:pt x="78" y="150"/>
                  </a:lnTo>
                  <a:lnTo>
                    <a:pt x="97" y="172"/>
                  </a:lnTo>
                  <a:lnTo>
                    <a:pt x="116" y="193"/>
                  </a:lnTo>
                  <a:lnTo>
                    <a:pt x="136" y="213"/>
                  </a:lnTo>
                  <a:lnTo>
                    <a:pt x="157" y="232"/>
                  </a:lnTo>
                  <a:lnTo>
                    <a:pt x="179" y="250"/>
                  </a:lnTo>
                  <a:lnTo>
                    <a:pt x="202" y="266"/>
                  </a:lnTo>
                  <a:lnTo>
                    <a:pt x="225" y="282"/>
                  </a:lnTo>
                  <a:lnTo>
                    <a:pt x="251" y="295"/>
                  </a:lnTo>
                  <a:lnTo>
                    <a:pt x="276" y="308"/>
                  </a:lnTo>
                  <a:lnTo>
                    <a:pt x="301" y="319"/>
                  </a:lnTo>
                  <a:lnTo>
                    <a:pt x="328" y="328"/>
                  </a:lnTo>
                  <a:lnTo>
                    <a:pt x="356" y="337"/>
                  </a:lnTo>
                  <a:lnTo>
                    <a:pt x="383" y="344"/>
                  </a:lnTo>
                  <a:lnTo>
                    <a:pt x="411" y="349"/>
                  </a:lnTo>
                  <a:lnTo>
                    <a:pt x="438" y="352"/>
                  </a:lnTo>
                  <a:lnTo>
                    <a:pt x="467" y="356"/>
                  </a:lnTo>
                  <a:lnTo>
                    <a:pt x="495" y="356"/>
                  </a:lnTo>
                  <a:lnTo>
                    <a:pt x="524" y="356"/>
                  </a:lnTo>
                  <a:lnTo>
                    <a:pt x="551" y="352"/>
                  </a:lnTo>
                  <a:lnTo>
                    <a:pt x="580" y="349"/>
                  </a:lnTo>
                  <a:lnTo>
                    <a:pt x="608" y="344"/>
                  </a:lnTo>
                  <a:lnTo>
                    <a:pt x="635" y="337"/>
                  </a:lnTo>
                  <a:lnTo>
                    <a:pt x="662" y="328"/>
                  </a:lnTo>
                  <a:lnTo>
                    <a:pt x="688" y="319"/>
                  </a:lnTo>
                  <a:lnTo>
                    <a:pt x="715" y="308"/>
                  </a:lnTo>
                  <a:lnTo>
                    <a:pt x="740" y="295"/>
                  </a:lnTo>
                  <a:lnTo>
                    <a:pt x="764" y="282"/>
                  </a:lnTo>
                  <a:lnTo>
                    <a:pt x="789" y="266"/>
                  </a:lnTo>
                  <a:lnTo>
                    <a:pt x="812" y="250"/>
                  </a:lnTo>
                  <a:lnTo>
                    <a:pt x="833" y="232"/>
                  </a:lnTo>
                  <a:lnTo>
                    <a:pt x="855" y="213"/>
                  </a:lnTo>
                  <a:lnTo>
                    <a:pt x="875" y="193"/>
                  </a:lnTo>
                  <a:lnTo>
                    <a:pt x="894" y="172"/>
                  </a:lnTo>
                  <a:lnTo>
                    <a:pt x="911" y="150"/>
                  </a:lnTo>
                  <a:lnTo>
                    <a:pt x="928" y="127"/>
                  </a:lnTo>
                  <a:lnTo>
                    <a:pt x="944" y="103"/>
                  </a:lnTo>
                  <a:lnTo>
                    <a:pt x="957" y="78"/>
                  </a:lnTo>
                  <a:lnTo>
                    <a:pt x="970" y="53"/>
                  </a:lnTo>
                  <a:lnTo>
                    <a:pt x="981" y="28"/>
                  </a:lnTo>
                  <a:lnTo>
                    <a:pt x="991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65" name="Freeform 453"/>
            <p:cNvSpPr>
              <a:spLocks/>
            </p:cNvSpPr>
            <p:nvPr/>
          </p:nvSpPr>
          <p:spPr bwMode="auto">
            <a:xfrm>
              <a:off x="5013" y="3025"/>
              <a:ext cx="189" cy="189"/>
            </a:xfrm>
            <a:custGeom>
              <a:avLst/>
              <a:gdLst>
                <a:gd name="T0" fmla="*/ 523 w 524"/>
                <a:gd name="T1" fmla="*/ 242 h 524"/>
                <a:gd name="T2" fmla="*/ 517 w 524"/>
                <a:gd name="T3" fmla="*/ 203 h 524"/>
                <a:gd name="T4" fmla="*/ 506 w 524"/>
                <a:gd name="T5" fmla="*/ 166 h 524"/>
                <a:gd name="T6" fmla="*/ 488 w 524"/>
                <a:gd name="T7" fmla="*/ 130 h 524"/>
                <a:gd name="T8" fmla="*/ 466 w 524"/>
                <a:gd name="T9" fmla="*/ 98 h 524"/>
                <a:gd name="T10" fmla="*/ 440 w 524"/>
                <a:gd name="T11" fmla="*/ 70 h 524"/>
                <a:gd name="T12" fmla="*/ 410 w 524"/>
                <a:gd name="T13" fmla="*/ 45 h 524"/>
                <a:gd name="T14" fmla="*/ 376 w 524"/>
                <a:gd name="T15" fmla="*/ 25 h 524"/>
                <a:gd name="T16" fmla="*/ 339 w 524"/>
                <a:gd name="T17" fmla="*/ 11 h 524"/>
                <a:gd name="T18" fmla="*/ 302 w 524"/>
                <a:gd name="T19" fmla="*/ 3 h 524"/>
                <a:gd name="T20" fmla="*/ 262 w 524"/>
                <a:gd name="T21" fmla="*/ 0 h 524"/>
                <a:gd name="T22" fmla="*/ 223 w 524"/>
                <a:gd name="T23" fmla="*/ 3 h 524"/>
                <a:gd name="T24" fmla="*/ 184 w 524"/>
                <a:gd name="T25" fmla="*/ 11 h 524"/>
                <a:gd name="T26" fmla="*/ 148 w 524"/>
                <a:gd name="T27" fmla="*/ 25 h 524"/>
                <a:gd name="T28" fmla="*/ 115 w 524"/>
                <a:gd name="T29" fmla="*/ 45 h 524"/>
                <a:gd name="T30" fmla="*/ 84 w 524"/>
                <a:gd name="T31" fmla="*/ 70 h 524"/>
                <a:gd name="T32" fmla="*/ 57 w 524"/>
                <a:gd name="T33" fmla="*/ 98 h 524"/>
                <a:gd name="T34" fmla="*/ 35 w 524"/>
                <a:gd name="T35" fmla="*/ 130 h 524"/>
                <a:gd name="T36" fmla="*/ 19 w 524"/>
                <a:gd name="T37" fmla="*/ 166 h 524"/>
                <a:gd name="T38" fmla="*/ 6 w 524"/>
                <a:gd name="T39" fmla="*/ 203 h 524"/>
                <a:gd name="T40" fmla="*/ 1 w 524"/>
                <a:gd name="T41" fmla="*/ 242 h 524"/>
                <a:gd name="T42" fmla="*/ 1 w 524"/>
                <a:gd name="T43" fmla="*/ 282 h 524"/>
                <a:gd name="T44" fmla="*/ 6 w 524"/>
                <a:gd name="T45" fmla="*/ 320 h 524"/>
                <a:gd name="T46" fmla="*/ 19 w 524"/>
                <a:gd name="T47" fmla="*/ 358 h 524"/>
                <a:gd name="T48" fmla="*/ 35 w 524"/>
                <a:gd name="T49" fmla="*/ 393 h 524"/>
                <a:gd name="T50" fmla="*/ 57 w 524"/>
                <a:gd name="T51" fmla="*/ 425 h 524"/>
                <a:gd name="T52" fmla="*/ 84 w 524"/>
                <a:gd name="T53" fmla="*/ 454 h 524"/>
                <a:gd name="T54" fmla="*/ 115 w 524"/>
                <a:gd name="T55" fmla="*/ 479 h 524"/>
                <a:gd name="T56" fmla="*/ 148 w 524"/>
                <a:gd name="T57" fmla="*/ 498 h 524"/>
                <a:gd name="T58" fmla="*/ 184 w 524"/>
                <a:gd name="T59" fmla="*/ 513 h 524"/>
                <a:gd name="T60" fmla="*/ 223 w 524"/>
                <a:gd name="T61" fmla="*/ 521 h 524"/>
                <a:gd name="T62" fmla="*/ 262 w 524"/>
                <a:gd name="T63" fmla="*/ 524 h 524"/>
                <a:gd name="T64" fmla="*/ 302 w 524"/>
                <a:gd name="T65" fmla="*/ 521 h 524"/>
                <a:gd name="T66" fmla="*/ 339 w 524"/>
                <a:gd name="T67" fmla="*/ 513 h 524"/>
                <a:gd name="T68" fmla="*/ 376 w 524"/>
                <a:gd name="T69" fmla="*/ 498 h 524"/>
                <a:gd name="T70" fmla="*/ 410 w 524"/>
                <a:gd name="T71" fmla="*/ 479 h 524"/>
                <a:gd name="T72" fmla="*/ 440 w 524"/>
                <a:gd name="T73" fmla="*/ 454 h 524"/>
                <a:gd name="T74" fmla="*/ 466 w 524"/>
                <a:gd name="T75" fmla="*/ 425 h 524"/>
                <a:gd name="T76" fmla="*/ 488 w 524"/>
                <a:gd name="T77" fmla="*/ 393 h 524"/>
                <a:gd name="T78" fmla="*/ 506 w 524"/>
                <a:gd name="T79" fmla="*/ 358 h 524"/>
                <a:gd name="T80" fmla="*/ 517 w 524"/>
                <a:gd name="T81" fmla="*/ 320 h 524"/>
                <a:gd name="T82" fmla="*/ 523 w 524"/>
                <a:gd name="T83" fmla="*/ 282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524" h="524">
                  <a:moveTo>
                    <a:pt x="524" y="262"/>
                  </a:moveTo>
                  <a:lnTo>
                    <a:pt x="523" y="242"/>
                  </a:lnTo>
                  <a:lnTo>
                    <a:pt x="520" y="223"/>
                  </a:lnTo>
                  <a:lnTo>
                    <a:pt x="517" y="203"/>
                  </a:lnTo>
                  <a:lnTo>
                    <a:pt x="513" y="185"/>
                  </a:lnTo>
                  <a:lnTo>
                    <a:pt x="506" y="166"/>
                  </a:lnTo>
                  <a:lnTo>
                    <a:pt x="498" y="148"/>
                  </a:lnTo>
                  <a:lnTo>
                    <a:pt x="488" y="130"/>
                  </a:lnTo>
                  <a:lnTo>
                    <a:pt x="478" y="114"/>
                  </a:lnTo>
                  <a:lnTo>
                    <a:pt x="466" y="98"/>
                  </a:lnTo>
                  <a:lnTo>
                    <a:pt x="454" y="84"/>
                  </a:lnTo>
                  <a:lnTo>
                    <a:pt x="440" y="70"/>
                  </a:lnTo>
                  <a:lnTo>
                    <a:pt x="425" y="57"/>
                  </a:lnTo>
                  <a:lnTo>
                    <a:pt x="410" y="45"/>
                  </a:lnTo>
                  <a:lnTo>
                    <a:pt x="393" y="35"/>
                  </a:lnTo>
                  <a:lnTo>
                    <a:pt x="376" y="25"/>
                  </a:lnTo>
                  <a:lnTo>
                    <a:pt x="358" y="18"/>
                  </a:lnTo>
                  <a:lnTo>
                    <a:pt x="339" y="11"/>
                  </a:lnTo>
                  <a:lnTo>
                    <a:pt x="320" y="7"/>
                  </a:lnTo>
                  <a:lnTo>
                    <a:pt x="302" y="3"/>
                  </a:lnTo>
                  <a:lnTo>
                    <a:pt x="282" y="1"/>
                  </a:lnTo>
                  <a:lnTo>
                    <a:pt x="262" y="0"/>
                  </a:lnTo>
                  <a:lnTo>
                    <a:pt x="242" y="1"/>
                  </a:lnTo>
                  <a:lnTo>
                    <a:pt x="223" y="3"/>
                  </a:lnTo>
                  <a:lnTo>
                    <a:pt x="203" y="7"/>
                  </a:lnTo>
                  <a:lnTo>
                    <a:pt x="184" y="11"/>
                  </a:lnTo>
                  <a:lnTo>
                    <a:pt x="167" y="18"/>
                  </a:lnTo>
                  <a:lnTo>
                    <a:pt x="148" y="25"/>
                  </a:lnTo>
                  <a:lnTo>
                    <a:pt x="131" y="35"/>
                  </a:lnTo>
                  <a:lnTo>
                    <a:pt x="115" y="45"/>
                  </a:lnTo>
                  <a:lnTo>
                    <a:pt x="98" y="57"/>
                  </a:lnTo>
                  <a:lnTo>
                    <a:pt x="84" y="70"/>
                  </a:lnTo>
                  <a:lnTo>
                    <a:pt x="71" y="84"/>
                  </a:lnTo>
                  <a:lnTo>
                    <a:pt x="57" y="98"/>
                  </a:lnTo>
                  <a:lnTo>
                    <a:pt x="45" y="114"/>
                  </a:lnTo>
                  <a:lnTo>
                    <a:pt x="35" y="130"/>
                  </a:lnTo>
                  <a:lnTo>
                    <a:pt x="26" y="148"/>
                  </a:lnTo>
                  <a:lnTo>
                    <a:pt x="19" y="166"/>
                  </a:lnTo>
                  <a:lnTo>
                    <a:pt x="12" y="185"/>
                  </a:lnTo>
                  <a:lnTo>
                    <a:pt x="6" y="203"/>
                  </a:lnTo>
                  <a:lnTo>
                    <a:pt x="3" y="223"/>
                  </a:lnTo>
                  <a:lnTo>
                    <a:pt x="1" y="242"/>
                  </a:lnTo>
                  <a:lnTo>
                    <a:pt x="0" y="262"/>
                  </a:lnTo>
                  <a:lnTo>
                    <a:pt x="1" y="282"/>
                  </a:lnTo>
                  <a:lnTo>
                    <a:pt x="3" y="301"/>
                  </a:lnTo>
                  <a:lnTo>
                    <a:pt x="6" y="320"/>
                  </a:lnTo>
                  <a:lnTo>
                    <a:pt x="12" y="339"/>
                  </a:lnTo>
                  <a:lnTo>
                    <a:pt x="19" y="358"/>
                  </a:lnTo>
                  <a:lnTo>
                    <a:pt x="26" y="376"/>
                  </a:lnTo>
                  <a:lnTo>
                    <a:pt x="35" y="393"/>
                  </a:lnTo>
                  <a:lnTo>
                    <a:pt x="45" y="410"/>
                  </a:lnTo>
                  <a:lnTo>
                    <a:pt x="57" y="425"/>
                  </a:lnTo>
                  <a:lnTo>
                    <a:pt x="71" y="440"/>
                  </a:lnTo>
                  <a:lnTo>
                    <a:pt x="84" y="454"/>
                  </a:lnTo>
                  <a:lnTo>
                    <a:pt x="98" y="466"/>
                  </a:lnTo>
                  <a:lnTo>
                    <a:pt x="115" y="479"/>
                  </a:lnTo>
                  <a:lnTo>
                    <a:pt x="131" y="488"/>
                  </a:lnTo>
                  <a:lnTo>
                    <a:pt x="148" y="498"/>
                  </a:lnTo>
                  <a:lnTo>
                    <a:pt x="167" y="506"/>
                  </a:lnTo>
                  <a:lnTo>
                    <a:pt x="184" y="513"/>
                  </a:lnTo>
                  <a:lnTo>
                    <a:pt x="203" y="517"/>
                  </a:lnTo>
                  <a:lnTo>
                    <a:pt x="223" y="521"/>
                  </a:lnTo>
                  <a:lnTo>
                    <a:pt x="242" y="523"/>
                  </a:lnTo>
                  <a:lnTo>
                    <a:pt x="262" y="524"/>
                  </a:lnTo>
                  <a:lnTo>
                    <a:pt x="282" y="523"/>
                  </a:lnTo>
                  <a:lnTo>
                    <a:pt x="302" y="521"/>
                  </a:lnTo>
                  <a:lnTo>
                    <a:pt x="320" y="517"/>
                  </a:lnTo>
                  <a:lnTo>
                    <a:pt x="339" y="513"/>
                  </a:lnTo>
                  <a:lnTo>
                    <a:pt x="358" y="506"/>
                  </a:lnTo>
                  <a:lnTo>
                    <a:pt x="376" y="498"/>
                  </a:lnTo>
                  <a:lnTo>
                    <a:pt x="393" y="488"/>
                  </a:lnTo>
                  <a:lnTo>
                    <a:pt x="410" y="479"/>
                  </a:lnTo>
                  <a:lnTo>
                    <a:pt x="425" y="466"/>
                  </a:lnTo>
                  <a:lnTo>
                    <a:pt x="440" y="454"/>
                  </a:lnTo>
                  <a:lnTo>
                    <a:pt x="454" y="440"/>
                  </a:lnTo>
                  <a:lnTo>
                    <a:pt x="466" y="425"/>
                  </a:lnTo>
                  <a:lnTo>
                    <a:pt x="478" y="410"/>
                  </a:lnTo>
                  <a:lnTo>
                    <a:pt x="488" y="393"/>
                  </a:lnTo>
                  <a:lnTo>
                    <a:pt x="498" y="376"/>
                  </a:lnTo>
                  <a:lnTo>
                    <a:pt x="506" y="358"/>
                  </a:lnTo>
                  <a:lnTo>
                    <a:pt x="513" y="339"/>
                  </a:lnTo>
                  <a:lnTo>
                    <a:pt x="517" y="320"/>
                  </a:lnTo>
                  <a:lnTo>
                    <a:pt x="520" y="301"/>
                  </a:lnTo>
                  <a:lnTo>
                    <a:pt x="523" y="282"/>
                  </a:lnTo>
                  <a:lnTo>
                    <a:pt x="524" y="262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66" name="Freeform 454"/>
            <p:cNvSpPr>
              <a:spLocks/>
            </p:cNvSpPr>
            <p:nvPr/>
          </p:nvSpPr>
          <p:spPr bwMode="auto">
            <a:xfrm>
              <a:off x="5013" y="1262"/>
              <a:ext cx="189" cy="187"/>
            </a:xfrm>
            <a:custGeom>
              <a:avLst/>
              <a:gdLst>
                <a:gd name="T0" fmla="*/ 523 w 524"/>
                <a:gd name="T1" fmla="*/ 243 h 524"/>
                <a:gd name="T2" fmla="*/ 517 w 524"/>
                <a:gd name="T3" fmla="*/ 205 h 524"/>
                <a:gd name="T4" fmla="*/ 506 w 524"/>
                <a:gd name="T5" fmla="*/ 167 h 524"/>
                <a:gd name="T6" fmla="*/ 488 w 524"/>
                <a:gd name="T7" fmla="*/ 132 h 524"/>
                <a:gd name="T8" fmla="*/ 466 w 524"/>
                <a:gd name="T9" fmla="*/ 98 h 524"/>
                <a:gd name="T10" fmla="*/ 440 w 524"/>
                <a:gd name="T11" fmla="*/ 71 h 524"/>
                <a:gd name="T12" fmla="*/ 410 w 524"/>
                <a:gd name="T13" fmla="*/ 45 h 524"/>
                <a:gd name="T14" fmla="*/ 376 w 524"/>
                <a:gd name="T15" fmla="*/ 27 h 524"/>
                <a:gd name="T16" fmla="*/ 339 w 524"/>
                <a:gd name="T17" fmla="*/ 12 h 524"/>
                <a:gd name="T18" fmla="*/ 302 w 524"/>
                <a:gd name="T19" fmla="*/ 3 h 524"/>
                <a:gd name="T20" fmla="*/ 262 w 524"/>
                <a:gd name="T21" fmla="*/ 0 h 524"/>
                <a:gd name="T22" fmla="*/ 223 w 524"/>
                <a:gd name="T23" fmla="*/ 3 h 524"/>
                <a:gd name="T24" fmla="*/ 184 w 524"/>
                <a:gd name="T25" fmla="*/ 12 h 524"/>
                <a:gd name="T26" fmla="*/ 148 w 524"/>
                <a:gd name="T27" fmla="*/ 27 h 524"/>
                <a:gd name="T28" fmla="*/ 115 w 524"/>
                <a:gd name="T29" fmla="*/ 45 h 524"/>
                <a:gd name="T30" fmla="*/ 84 w 524"/>
                <a:gd name="T31" fmla="*/ 71 h 524"/>
                <a:gd name="T32" fmla="*/ 57 w 524"/>
                <a:gd name="T33" fmla="*/ 98 h 524"/>
                <a:gd name="T34" fmla="*/ 35 w 524"/>
                <a:gd name="T35" fmla="*/ 132 h 524"/>
                <a:gd name="T36" fmla="*/ 19 w 524"/>
                <a:gd name="T37" fmla="*/ 167 h 524"/>
                <a:gd name="T38" fmla="*/ 6 w 524"/>
                <a:gd name="T39" fmla="*/ 205 h 524"/>
                <a:gd name="T40" fmla="*/ 1 w 524"/>
                <a:gd name="T41" fmla="*/ 243 h 524"/>
                <a:gd name="T42" fmla="*/ 1 w 524"/>
                <a:gd name="T43" fmla="*/ 282 h 524"/>
                <a:gd name="T44" fmla="*/ 6 w 524"/>
                <a:gd name="T45" fmla="*/ 321 h 524"/>
                <a:gd name="T46" fmla="*/ 19 w 524"/>
                <a:gd name="T47" fmla="*/ 358 h 524"/>
                <a:gd name="T48" fmla="*/ 35 w 524"/>
                <a:gd name="T49" fmla="*/ 394 h 524"/>
                <a:gd name="T50" fmla="*/ 57 w 524"/>
                <a:gd name="T51" fmla="*/ 426 h 524"/>
                <a:gd name="T52" fmla="*/ 84 w 524"/>
                <a:gd name="T53" fmla="*/ 454 h 524"/>
                <a:gd name="T54" fmla="*/ 115 w 524"/>
                <a:gd name="T55" fmla="*/ 479 h 524"/>
                <a:gd name="T56" fmla="*/ 148 w 524"/>
                <a:gd name="T57" fmla="*/ 499 h 524"/>
                <a:gd name="T58" fmla="*/ 184 w 524"/>
                <a:gd name="T59" fmla="*/ 513 h 524"/>
                <a:gd name="T60" fmla="*/ 223 w 524"/>
                <a:gd name="T61" fmla="*/ 522 h 524"/>
                <a:gd name="T62" fmla="*/ 262 w 524"/>
                <a:gd name="T63" fmla="*/ 524 h 524"/>
                <a:gd name="T64" fmla="*/ 302 w 524"/>
                <a:gd name="T65" fmla="*/ 522 h 524"/>
                <a:gd name="T66" fmla="*/ 339 w 524"/>
                <a:gd name="T67" fmla="*/ 513 h 524"/>
                <a:gd name="T68" fmla="*/ 376 w 524"/>
                <a:gd name="T69" fmla="*/ 499 h 524"/>
                <a:gd name="T70" fmla="*/ 410 w 524"/>
                <a:gd name="T71" fmla="*/ 479 h 524"/>
                <a:gd name="T72" fmla="*/ 440 w 524"/>
                <a:gd name="T73" fmla="*/ 454 h 524"/>
                <a:gd name="T74" fmla="*/ 466 w 524"/>
                <a:gd name="T75" fmla="*/ 426 h 524"/>
                <a:gd name="T76" fmla="*/ 488 w 524"/>
                <a:gd name="T77" fmla="*/ 394 h 524"/>
                <a:gd name="T78" fmla="*/ 506 w 524"/>
                <a:gd name="T79" fmla="*/ 358 h 524"/>
                <a:gd name="T80" fmla="*/ 517 w 524"/>
                <a:gd name="T81" fmla="*/ 321 h 524"/>
                <a:gd name="T82" fmla="*/ 523 w 524"/>
                <a:gd name="T83" fmla="*/ 282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524" h="524">
                  <a:moveTo>
                    <a:pt x="524" y="262"/>
                  </a:moveTo>
                  <a:lnTo>
                    <a:pt x="523" y="243"/>
                  </a:lnTo>
                  <a:lnTo>
                    <a:pt x="520" y="223"/>
                  </a:lnTo>
                  <a:lnTo>
                    <a:pt x="517" y="205"/>
                  </a:lnTo>
                  <a:lnTo>
                    <a:pt x="513" y="185"/>
                  </a:lnTo>
                  <a:lnTo>
                    <a:pt x="506" y="167"/>
                  </a:lnTo>
                  <a:lnTo>
                    <a:pt x="498" y="148"/>
                  </a:lnTo>
                  <a:lnTo>
                    <a:pt x="488" y="132"/>
                  </a:lnTo>
                  <a:lnTo>
                    <a:pt x="478" y="115"/>
                  </a:lnTo>
                  <a:lnTo>
                    <a:pt x="466" y="98"/>
                  </a:lnTo>
                  <a:lnTo>
                    <a:pt x="454" y="84"/>
                  </a:lnTo>
                  <a:lnTo>
                    <a:pt x="440" y="71"/>
                  </a:lnTo>
                  <a:lnTo>
                    <a:pt x="425" y="58"/>
                  </a:lnTo>
                  <a:lnTo>
                    <a:pt x="410" y="45"/>
                  </a:lnTo>
                  <a:lnTo>
                    <a:pt x="393" y="35"/>
                  </a:lnTo>
                  <a:lnTo>
                    <a:pt x="376" y="27"/>
                  </a:lnTo>
                  <a:lnTo>
                    <a:pt x="358" y="19"/>
                  </a:lnTo>
                  <a:lnTo>
                    <a:pt x="339" y="12"/>
                  </a:lnTo>
                  <a:lnTo>
                    <a:pt x="320" y="7"/>
                  </a:lnTo>
                  <a:lnTo>
                    <a:pt x="302" y="3"/>
                  </a:lnTo>
                  <a:lnTo>
                    <a:pt x="282" y="1"/>
                  </a:lnTo>
                  <a:lnTo>
                    <a:pt x="262" y="0"/>
                  </a:lnTo>
                  <a:lnTo>
                    <a:pt x="242" y="1"/>
                  </a:lnTo>
                  <a:lnTo>
                    <a:pt x="223" y="3"/>
                  </a:lnTo>
                  <a:lnTo>
                    <a:pt x="203" y="7"/>
                  </a:lnTo>
                  <a:lnTo>
                    <a:pt x="184" y="12"/>
                  </a:lnTo>
                  <a:lnTo>
                    <a:pt x="167" y="19"/>
                  </a:lnTo>
                  <a:lnTo>
                    <a:pt x="148" y="27"/>
                  </a:lnTo>
                  <a:lnTo>
                    <a:pt x="131" y="35"/>
                  </a:lnTo>
                  <a:lnTo>
                    <a:pt x="115" y="45"/>
                  </a:lnTo>
                  <a:lnTo>
                    <a:pt x="98" y="58"/>
                  </a:lnTo>
                  <a:lnTo>
                    <a:pt x="84" y="71"/>
                  </a:lnTo>
                  <a:lnTo>
                    <a:pt x="71" y="84"/>
                  </a:lnTo>
                  <a:lnTo>
                    <a:pt x="57" y="98"/>
                  </a:lnTo>
                  <a:lnTo>
                    <a:pt x="45" y="115"/>
                  </a:lnTo>
                  <a:lnTo>
                    <a:pt x="35" y="132"/>
                  </a:lnTo>
                  <a:lnTo>
                    <a:pt x="26" y="148"/>
                  </a:lnTo>
                  <a:lnTo>
                    <a:pt x="19" y="167"/>
                  </a:lnTo>
                  <a:lnTo>
                    <a:pt x="12" y="185"/>
                  </a:lnTo>
                  <a:lnTo>
                    <a:pt x="6" y="205"/>
                  </a:lnTo>
                  <a:lnTo>
                    <a:pt x="3" y="223"/>
                  </a:lnTo>
                  <a:lnTo>
                    <a:pt x="1" y="243"/>
                  </a:lnTo>
                  <a:lnTo>
                    <a:pt x="0" y="262"/>
                  </a:lnTo>
                  <a:lnTo>
                    <a:pt x="1" y="282"/>
                  </a:lnTo>
                  <a:lnTo>
                    <a:pt x="3" y="302"/>
                  </a:lnTo>
                  <a:lnTo>
                    <a:pt x="6" y="321"/>
                  </a:lnTo>
                  <a:lnTo>
                    <a:pt x="12" y="339"/>
                  </a:lnTo>
                  <a:lnTo>
                    <a:pt x="19" y="358"/>
                  </a:lnTo>
                  <a:lnTo>
                    <a:pt x="26" y="376"/>
                  </a:lnTo>
                  <a:lnTo>
                    <a:pt x="35" y="394"/>
                  </a:lnTo>
                  <a:lnTo>
                    <a:pt x="45" y="410"/>
                  </a:lnTo>
                  <a:lnTo>
                    <a:pt x="57" y="426"/>
                  </a:lnTo>
                  <a:lnTo>
                    <a:pt x="71" y="441"/>
                  </a:lnTo>
                  <a:lnTo>
                    <a:pt x="84" y="454"/>
                  </a:lnTo>
                  <a:lnTo>
                    <a:pt x="98" y="468"/>
                  </a:lnTo>
                  <a:lnTo>
                    <a:pt x="115" y="479"/>
                  </a:lnTo>
                  <a:lnTo>
                    <a:pt x="131" y="490"/>
                  </a:lnTo>
                  <a:lnTo>
                    <a:pt x="148" y="499"/>
                  </a:lnTo>
                  <a:lnTo>
                    <a:pt x="167" y="506"/>
                  </a:lnTo>
                  <a:lnTo>
                    <a:pt x="184" y="513"/>
                  </a:lnTo>
                  <a:lnTo>
                    <a:pt x="203" y="517"/>
                  </a:lnTo>
                  <a:lnTo>
                    <a:pt x="223" y="522"/>
                  </a:lnTo>
                  <a:lnTo>
                    <a:pt x="242" y="524"/>
                  </a:lnTo>
                  <a:lnTo>
                    <a:pt x="262" y="524"/>
                  </a:lnTo>
                  <a:lnTo>
                    <a:pt x="282" y="524"/>
                  </a:lnTo>
                  <a:lnTo>
                    <a:pt x="302" y="522"/>
                  </a:lnTo>
                  <a:lnTo>
                    <a:pt x="320" y="517"/>
                  </a:lnTo>
                  <a:lnTo>
                    <a:pt x="339" y="513"/>
                  </a:lnTo>
                  <a:lnTo>
                    <a:pt x="358" y="506"/>
                  </a:lnTo>
                  <a:lnTo>
                    <a:pt x="376" y="499"/>
                  </a:lnTo>
                  <a:lnTo>
                    <a:pt x="393" y="490"/>
                  </a:lnTo>
                  <a:lnTo>
                    <a:pt x="410" y="479"/>
                  </a:lnTo>
                  <a:lnTo>
                    <a:pt x="425" y="468"/>
                  </a:lnTo>
                  <a:lnTo>
                    <a:pt x="440" y="454"/>
                  </a:lnTo>
                  <a:lnTo>
                    <a:pt x="454" y="441"/>
                  </a:lnTo>
                  <a:lnTo>
                    <a:pt x="466" y="426"/>
                  </a:lnTo>
                  <a:lnTo>
                    <a:pt x="478" y="410"/>
                  </a:lnTo>
                  <a:lnTo>
                    <a:pt x="488" y="394"/>
                  </a:lnTo>
                  <a:lnTo>
                    <a:pt x="498" y="376"/>
                  </a:lnTo>
                  <a:lnTo>
                    <a:pt x="506" y="358"/>
                  </a:lnTo>
                  <a:lnTo>
                    <a:pt x="513" y="339"/>
                  </a:lnTo>
                  <a:lnTo>
                    <a:pt x="517" y="321"/>
                  </a:lnTo>
                  <a:lnTo>
                    <a:pt x="520" y="302"/>
                  </a:lnTo>
                  <a:lnTo>
                    <a:pt x="523" y="282"/>
                  </a:lnTo>
                  <a:lnTo>
                    <a:pt x="524" y="262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67" name="Line 455"/>
            <p:cNvSpPr>
              <a:spLocks noChangeShapeType="1"/>
            </p:cNvSpPr>
            <p:nvPr/>
          </p:nvSpPr>
          <p:spPr bwMode="auto">
            <a:xfrm>
              <a:off x="5288" y="1294"/>
              <a:ext cx="268" cy="79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68" name="Line 456"/>
            <p:cNvSpPr>
              <a:spLocks noChangeShapeType="1"/>
            </p:cNvSpPr>
            <p:nvPr/>
          </p:nvSpPr>
          <p:spPr bwMode="auto">
            <a:xfrm flipH="1">
              <a:off x="4662" y="1294"/>
              <a:ext cx="268" cy="79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69" name="Line 457"/>
            <p:cNvSpPr>
              <a:spLocks noChangeShapeType="1"/>
            </p:cNvSpPr>
            <p:nvPr/>
          </p:nvSpPr>
          <p:spPr bwMode="auto">
            <a:xfrm flipV="1">
              <a:off x="5288" y="2391"/>
              <a:ext cx="268" cy="7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70" name="Line 458"/>
            <p:cNvSpPr>
              <a:spLocks noChangeShapeType="1"/>
            </p:cNvSpPr>
            <p:nvPr/>
          </p:nvSpPr>
          <p:spPr bwMode="auto">
            <a:xfrm flipH="1" flipV="1">
              <a:off x="4662" y="2391"/>
              <a:ext cx="268" cy="7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71" name="Freeform 459"/>
            <p:cNvSpPr>
              <a:spLocks/>
            </p:cNvSpPr>
            <p:nvPr/>
          </p:nvSpPr>
          <p:spPr bwMode="auto">
            <a:xfrm>
              <a:off x="4637" y="2085"/>
              <a:ext cx="25" cy="306"/>
            </a:xfrm>
            <a:custGeom>
              <a:avLst/>
              <a:gdLst>
                <a:gd name="T0" fmla="*/ 69 w 69"/>
                <a:gd name="T1" fmla="*/ 0 h 842"/>
                <a:gd name="T2" fmla="*/ 55 w 69"/>
                <a:gd name="T3" fmla="*/ 43 h 842"/>
                <a:gd name="T4" fmla="*/ 43 w 69"/>
                <a:gd name="T5" fmla="*/ 86 h 842"/>
                <a:gd name="T6" fmla="*/ 32 w 69"/>
                <a:gd name="T7" fmla="*/ 130 h 842"/>
                <a:gd name="T8" fmla="*/ 23 w 69"/>
                <a:gd name="T9" fmla="*/ 174 h 842"/>
                <a:gd name="T10" fmla="*/ 16 w 69"/>
                <a:gd name="T11" fmla="*/ 219 h 842"/>
                <a:gd name="T12" fmla="*/ 9 w 69"/>
                <a:gd name="T13" fmla="*/ 264 h 842"/>
                <a:gd name="T14" fmla="*/ 5 w 69"/>
                <a:gd name="T15" fmla="*/ 308 h 842"/>
                <a:gd name="T16" fmla="*/ 1 w 69"/>
                <a:gd name="T17" fmla="*/ 354 h 842"/>
                <a:gd name="T18" fmla="*/ 0 w 69"/>
                <a:gd name="T19" fmla="*/ 399 h 842"/>
                <a:gd name="T20" fmla="*/ 0 w 69"/>
                <a:gd name="T21" fmla="*/ 444 h 842"/>
                <a:gd name="T22" fmla="*/ 1 w 69"/>
                <a:gd name="T23" fmla="*/ 488 h 842"/>
                <a:gd name="T24" fmla="*/ 5 w 69"/>
                <a:gd name="T25" fmla="*/ 534 h 842"/>
                <a:gd name="T26" fmla="*/ 9 w 69"/>
                <a:gd name="T27" fmla="*/ 579 h 842"/>
                <a:gd name="T28" fmla="*/ 16 w 69"/>
                <a:gd name="T29" fmla="*/ 623 h 842"/>
                <a:gd name="T30" fmla="*/ 23 w 69"/>
                <a:gd name="T31" fmla="*/ 667 h 842"/>
                <a:gd name="T32" fmla="*/ 32 w 69"/>
                <a:gd name="T33" fmla="*/ 712 h 842"/>
                <a:gd name="T34" fmla="*/ 43 w 69"/>
                <a:gd name="T35" fmla="*/ 756 h 842"/>
                <a:gd name="T36" fmla="*/ 55 w 69"/>
                <a:gd name="T37" fmla="*/ 799 h 842"/>
                <a:gd name="T38" fmla="*/ 69 w 69"/>
                <a:gd name="T39" fmla="*/ 842 h 8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9" h="842">
                  <a:moveTo>
                    <a:pt x="69" y="0"/>
                  </a:moveTo>
                  <a:lnTo>
                    <a:pt x="55" y="43"/>
                  </a:lnTo>
                  <a:lnTo>
                    <a:pt x="43" y="86"/>
                  </a:lnTo>
                  <a:lnTo>
                    <a:pt x="32" y="130"/>
                  </a:lnTo>
                  <a:lnTo>
                    <a:pt x="23" y="174"/>
                  </a:lnTo>
                  <a:lnTo>
                    <a:pt x="16" y="219"/>
                  </a:lnTo>
                  <a:lnTo>
                    <a:pt x="9" y="264"/>
                  </a:lnTo>
                  <a:lnTo>
                    <a:pt x="5" y="308"/>
                  </a:lnTo>
                  <a:lnTo>
                    <a:pt x="1" y="354"/>
                  </a:lnTo>
                  <a:lnTo>
                    <a:pt x="0" y="399"/>
                  </a:lnTo>
                  <a:lnTo>
                    <a:pt x="0" y="444"/>
                  </a:lnTo>
                  <a:lnTo>
                    <a:pt x="1" y="488"/>
                  </a:lnTo>
                  <a:lnTo>
                    <a:pt x="5" y="534"/>
                  </a:lnTo>
                  <a:lnTo>
                    <a:pt x="9" y="579"/>
                  </a:lnTo>
                  <a:lnTo>
                    <a:pt x="16" y="623"/>
                  </a:lnTo>
                  <a:lnTo>
                    <a:pt x="23" y="667"/>
                  </a:lnTo>
                  <a:lnTo>
                    <a:pt x="32" y="712"/>
                  </a:lnTo>
                  <a:lnTo>
                    <a:pt x="43" y="756"/>
                  </a:lnTo>
                  <a:lnTo>
                    <a:pt x="55" y="799"/>
                  </a:lnTo>
                  <a:lnTo>
                    <a:pt x="69" y="84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72" name="Line 460"/>
            <p:cNvSpPr>
              <a:spLocks noChangeShapeType="1"/>
            </p:cNvSpPr>
            <p:nvPr/>
          </p:nvSpPr>
          <p:spPr bwMode="auto">
            <a:xfrm>
              <a:off x="3447" y="2237"/>
              <a:ext cx="2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73" name="Line 461"/>
            <p:cNvSpPr>
              <a:spLocks noChangeShapeType="1"/>
            </p:cNvSpPr>
            <p:nvPr/>
          </p:nvSpPr>
          <p:spPr bwMode="auto">
            <a:xfrm>
              <a:off x="3700" y="2237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74" name="Line 462"/>
            <p:cNvSpPr>
              <a:spLocks noChangeShapeType="1"/>
            </p:cNvSpPr>
            <p:nvPr/>
          </p:nvSpPr>
          <p:spPr bwMode="auto">
            <a:xfrm>
              <a:off x="3755" y="2237"/>
              <a:ext cx="25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75" name="Line 463"/>
            <p:cNvSpPr>
              <a:spLocks noChangeShapeType="1"/>
            </p:cNvSpPr>
            <p:nvPr/>
          </p:nvSpPr>
          <p:spPr bwMode="auto">
            <a:xfrm>
              <a:off x="4038" y="2237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76" name="Line 464"/>
            <p:cNvSpPr>
              <a:spLocks noChangeShapeType="1"/>
            </p:cNvSpPr>
            <p:nvPr/>
          </p:nvSpPr>
          <p:spPr bwMode="auto">
            <a:xfrm>
              <a:off x="4096" y="2237"/>
              <a:ext cx="2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77" name="Line 465"/>
            <p:cNvSpPr>
              <a:spLocks noChangeShapeType="1"/>
            </p:cNvSpPr>
            <p:nvPr/>
          </p:nvSpPr>
          <p:spPr bwMode="auto">
            <a:xfrm>
              <a:off x="3983" y="1355"/>
              <a:ext cx="1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78" name="Line 466"/>
            <p:cNvSpPr>
              <a:spLocks noChangeShapeType="1"/>
            </p:cNvSpPr>
            <p:nvPr/>
          </p:nvSpPr>
          <p:spPr bwMode="auto">
            <a:xfrm>
              <a:off x="4142" y="1355"/>
              <a:ext cx="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79" name="Line 467"/>
            <p:cNvSpPr>
              <a:spLocks noChangeShapeType="1"/>
            </p:cNvSpPr>
            <p:nvPr/>
          </p:nvSpPr>
          <p:spPr bwMode="auto">
            <a:xfrm>
              <a:off x="4200" y="1355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80" name="Line 468"/>
            <p:cNvSpPr>
              <a:spLocks noChangeShapeType="1"/>
            </p:cNvSpPr>
            <p:nvPr/>
          </p:nvSpPr>
          <p:spPr bwMode="auto">
            <a:xfrm>
              <a:off x="3995" y="3121"/>
              <a:ext cx="1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81" name="Line 469"/>
            <p:cNvSpPr>
              <a:spLocks noChangeShapeType="1"/>
            </p:cNvSpPr>
            <p:nvPr/>
          </p:nvSpPr>
          <p:spPr bwMode="auto">
            <a:xfrm>
              <a:off x="4157" y="3121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82" name="Line 470"/>
            <p:cNvSpPr>
              <a:spLocks noChangeShapeType="1"/>
            </p:cNvSpPr>
            <p:nvPr/>
          </p:nvSpPr>
          <p:spPr bwMode="auto">
            <a:xfrm>
              <a:off x="4215" y="3121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83" name="Line 471"/>
            <p:cNvSpPr>
              <a:spLocks noChangeShapeType="1"/>
            </p:cNvSpPr>
            <p:nvPr/>
          </p:nvSpPr>
          <p:spPr bwMode="auto">
            <a:xfrm>
              <a:off x="4243" y="1166"/>
              <a:ext cx="0" cy="214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84" name="Line 472"/>
            <p:cNvSpPr>
              <a:spLocks noChangeShapeType="1"/>
            </p:cNvSpPr>
            <p:nvPr/>
          </p:nvSpPr>
          <p:spPr bwMode="auto">
            <a:xfrm flipH="1">
              <a:off x="4053" y="3310"/>
              <a:ext cx="19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85" name="Line 473"/>
            <p:cNvSpPr>
              <a:spLocks noChangeShapeType="1"/>
            </p:cNvSpPr>
            <p:nvPr/>
          </p:nvSpPr>
          <p:spPr bwMode="auto">
            <a:xfrm flipV="1">
              <a:off x="4053" y="1166"/>
              <a:ext cx="0" cy="214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86" name="Line 474"/>
            <p:cNvSpPr>
              <a:spLocks noChangeShapeType="1"/>
            </p:cNvSpPr>
            <p:nvPr/>
          </p:nvSpPr>
          <p:spPr bwMode="auto">
            <a:xfrm>
              <a:off x="4053" y="1166"/>
              <a:ext cx="19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87" name="Line 475"/>
            <p:cNvSpPr>
              <a:spLocks noChangeShapeType="1"/>
            </p:cNvSpPr>
            <p:nvPr/>
          </p:nvSpPr>
          <p:spPr bwMode="auto">
            <a:xfrm flipH="1">
              <a:off x="3551" y="1954"/>
              <a:ext cx="50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88" name="Line 476"/>
            <p:cNvSpPr>
              <a:spLocks noChangeShapeType="1"/>
            </p:cNvSpPr>
            <p:nvPr/>
          </p:nvSpPr>
          <p:spPr bwMode="auto">
            <a:xfrm>
              <a:off x="3551" y="1954"/>
              <a:ext cx="0" cy="56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89" name="Line 477"/>
            <p:cNvSpPr>
              <a:spLocks noChangeShapeType="1"/>
            </p:cNvSpPr>
            <p:nvPr/>
          </p:nvSpPr>
          <p:spPr bwMode="auto">
            <a:xfrm>
              <a:off x="3551" y="2522"/>
              <a:ext cx="50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90" name="Line 478"/>
            <p:cNvSpPr>
              <a:spLocks noChangeShapeType="1"/>
            </p:cNvSpPr>
            <p:nvPr/>
          </p:nvSpPr>
          <p:spPr bwMode="auto">
            <a:xfrm flipH="1">
              <a:off x="4162" y="1262"/>
              <a:ext cx="8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91" name="Line 479"/>
            <p:cNvSpPr>
              <a:spLocks noChangeShapeType="1"/>
            </p:cNvSpPr>
            <p:nvPr/>
          </p:nvSpPr>
          <p:spPr bwMode="auto">
            <a:xfrm flipH="1">
              <a:off x="4053" y="1262"/>
              <a:ext cx="8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92" name="Line 480"/>
            <p:cNvSpPr>
              <a:spLocks noChangeShapeType="1"/>
            </p:cNvSpPr>
            <p:nvPr/>
          </p:nvSpPr>
          <p:spPr bwMode="auto">
            <a:xfrm flipH="1">
              <a:off x="4162" y="1449"/>
              <a:ext cx="8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93" name="Line 481"/>
            <p:cNvSpPr>
              <a:spLocks noChangeShapeType="1"/>
            </p:cNvSpPr>
            <p:nvPr/>
          </p:nvSpPr>
          <p:spPr bwMode="auto">
            <a:xfrm flipH="1">
              <a:off x="4053" y="1449"/>
              <a:ext cx="8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94" name="Line 482"/>
            <p:cNvSpPr>
              <a:spLocks noChangeShapeType="1"/>
            </p:cNvSpPr>
            <p:nvPr/>
          </p:nvSpPr>
          <p:spPr bwMode="auto">
            <a:xfrm flipH="1">
              <a:off x="4144" y="2050"/>
              <a:ext cx="9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95" name="Line 483"/>
            <p:cNvSpPr>
              <a:spLocks noChangeShapeType="1"/>
            </p:cNvSpPr>
            <p:nvPr/>
          </p:nvSpPr>
          <p:spPr bwMode="auto">
            <a:xfrm flipH="1">
              <a:off x="4025" y="2050"/>
              <a:ext cx="9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96" name="Line 484"/>
            <p:cNvSpPr>
              <a:spLocks noChangeShapeType="1"/>
            </p:cNvSpPr>
            <p:nvPr/>
          </p:nvSpPr>
          <p:spPr bwMode="auto">
            <a:xfrm flipH="1">
              <a:off x="3909" y="2050"/>
              <a:ext cx="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97" name="Line 485"/>
            <p:cNvSpPr>
              <a:spLocks noChangeShapeType="1"/>
            </p:cNvSpPr>
            <p:nvPr/>
          </p:nvSpPr>
          <p:spPr bwMode="auto">
            <a:xfrm flipH="1">
              <a:off x="3791" y="2050"/>
              <a:ext cx="9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98" name="Line 486"/>
            <p:cNvSpPr>
              <a:spLocks noChangeShapeType="1"/>
            </p:cNvSpPr>
            <p:nvPr/>
          </p:nvSpPr>
          <p:spPr bwMode="auto">
            <a:xfrm flipH="1">
              <a:off x="3672" y="2050"/>
              <a:ext cx="9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999" name="Line 487"/>
            <p:cNvSpPr>
              <a:spLocks noChangeShapeType="1"/>
            </p:cNvSpPr>
            <p:nvPr/>
          </p:nvSpPr>
          <p:spPr bwMode="auto">
            <a:xfrm flipH="1">
              <a:off x="3551" y="2050"/>
              <a:ext cx="9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000" name="Line 488"/>
            <p:cNvSpPr>
              <a:spLocks noChangeShapeType="1"/>
            </p:cNvSpPr>
            <p:nvPr/>
          </p:nvSpPr>
          <p:spPr bwMode="auto">
            <a:xfrm flipH="1">
              <a:off x="4144" y="2426"/>
              <a:ext cx="9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001" name="Line 489"/>
            <p:cNvSpPr>
              <a:spLocks noChangeShapeType="1"/>
            </p:cNvSpPr>
            <p:nvPr/>
          </p:nvSpPr>
          <p:spPr bwMode="auto">
            <a:xfrm flipH="1">
              <a:off x="4025" y="2426"/>
              <a:ext cx="9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002" name="Line 490"/>
            <p:cNvSpPr>
              <a:spLocks noChangeShapeType="1"/>
            </p:cNvSpPr>
            <p:nvPr/>
          </p:nvSpPr>
          <p:spPr bwMode="auto">
            <a:xfrm flipH="1">
              <a:off x="3909" y="2426"/>
              <a:ext cx="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003" name="Line 491"/>
            <p:cNvSpPr>
              <a:spLocks noChangeShapeType="1"/>
            </p:cNvSpPr>
            <p:nvPr/>
          </p:nvSpPr>
          <p:spPr bwMode="auto">
            <a:xfrm flipH="1">
              <a:off x="3791" y="2426"/>
              <a:ext cx="9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004" name="Line 492"/>
            <p:cNvSpPr>
              <a:spLocks noChangeShapeType="1"/>
            </p:cNvSpPr>
            <p:nvPr/>
          </p:nvSpPr>
          <p:spPr bwMode="auto">
            <a:xfrm flipH="1">
              <a:off x="3672" y="2426"/>
              <a:ext cx="9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005" name="Line 493"/>
            <p:cNvSpPr>
              <a:spLocks noChangeShapeType="1"/>
            </p:cNvSpPr>
            <p:nvPr/>
          </p:nvSpPr>
          <p:spPr bwMode="auto">
            <a:xfrm flipH="1">
              <a:off x="3551" y="2426"/>
              <a:ext cx="9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006" name="Line 494"/>
            <p:cNvSpPr>
              <a:spLocks noChangeShapeType="1"/>
            </p:cNvSpPr>
            <p:nvPr/>
          </p:nvSpPr>
          <p:spPr bwMode="auto">
            <a:xfrm flipH="1">
              <a:off x="4162" y="3025"/>
              <a:ext cx="8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007" name="Line 495"/>
            <p:cNvSpPr>
              <a:spLocks noChangeShapeType="1"/>
            </p:cNvSpPr>
            <p:nvPr/>
          </p:nvSpPr>
          <p:spPr bwMode="auto">
            <a:xfrm flipH="1">
              <a:off x="4053" y="3025"/>
              <a:ext cx="8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008" name="Line 496"/>
            <p:cNvSpPr>
              <a:spLocks noChangeShapeType="1"/>
            </p:cNvSpPr>
            <p:nvPr/>
          </p:nvSpPr>
          <p:spPr bwMode="auto">
            <a:xfrm flipH="1">
              <a:off x="4162" y="3214"/>
              <a:ext cx="8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009" name="Line 497"/>
            <p:cNvSpPr>
              <a:spLocks noChangeShapeType="1"/>
            </p:cNvSpPr>
            <p:nvPr/>
          </p:nvSpPr>
          <p:spPr bwMode="auto">
            <a:xfrm flipH="1">
              <a:off x="4053" y="3214"/>
              <a:ext cx="8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65295" name="Group 783"/>
          <p:cNvGrpSpPr>
            <a:grpSpLocks/>
          </p:cNvGrpSpPr>
          <p:nvPr/>
        </p:nvGrpSpPr>
        <p:grpSpPr bwMode="auto">
          <a:xfrm>
            <a:off x="1258888" y="1436688"/>
            <a:ext cx="1566862" cy="895350"/>
            <a:chOff x="793" y="905"/>
            <a:chExt cx="987" cy="564"/>
          </a:xfrm>
        </p:grpSpPr>
        <p:sp>
          <p:nvSpPr>
            <p:cNvPr id="65296" name="Line 784"/>
            <p:cNvSpPr>
              <a:spLocks noChangeShapeType="1"/>
            </p:cNvSpPr>
            <p:nvPr/>
          </p:nvSpPr>
          <p:spPr bwMode="auto">
            <a:xfrm flipV="1">
              <a:off x="793" y="1143"/>
              <a:ext cx="447" cy="326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297" name="Line 785"/>
            <p:cNvSpPr>
              <a:spLocks noChangeShapeType="1"/>
            </p:cNvSpPr>
            <p:nvPr/>
          </p:nvSpPr>
          <p:spPr bwMode="auto">
            <a:xfrm>
              <a:off x="1240" y="1143"/>
              <a:ext cx="540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298" name="Line 786"/>
            <p:cNvSpPr>
              <a:spLocks noChangeShapeType="1"/>
            </p:cNvSpPr>
            <p:nvPr/>
          </p:nvSpPr>
          <p:spPr bwMode="auto">
            <a:xfrm flipH="1">
              <a:off x="1298" y="981"/>
              <a:ext cx="2" cy="109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299" name="Line 787"/>
            <p:cNvSpPr>
              <a:spLocks noChangeShapeType="1"/>
            </p:cNvSpPr>
            <p:nvPr/>
          </p:nvSpPr>
          <p:spPr bwMode="auto">
            <a:xfrm>
              <a:off x="1341" y="953"/>
              <a:ext cx="0" cy="15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00" name="Line 788"/>
            <p:cNvSpPr>
              <a:spLocks noChangeShapeType="1"/>
            </p:cNvSpPr>
            <p:nvPr/>
          </p:nvSpPr>
          <p:spPr bwMode="auto">
            <a:xfrm>
              <a:off x="1368" y="958"/>
              <a:ext cx="0" cy="124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01" name="Line 789"/>
            <p:cNvSpPr>
              <a:spLocks noChangeShapeType="1"/>
            </p:cNvSpPr>
            <p:nvPr/>
          </p:nvSpPr>
          <p:spPr bwMode="auto">
            <a:xfrm flipV="1">
              <a:off x="1346" y="953"/>
              <a:ext cx="55" cy="8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02" name="Line 790"/>
            <p:cNvSpPr>
              <a:spLocks noChangeShapeType="1"/>
            </p:cNvSpPr>
            <p:nvPr/>
          </p:nvSpPr>
          <p:spPr bwMode="auto">
            <a:xfrm flipV="1">
              <a:off x="1351" y="996"/>
              <a:ext cx="43" cy="8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03" name="Line 791"/>
            <p:cNvSpPr>
              <a:spLocks noChangeShapeType="1"/>
            </p:cNvSpPr>
            <p:nvPr/>
          </p:nvSpPr>
          <p:spPr bwMode="auto">
            <a:xfrm flipV="1">
              <a:off x="1351" y="1034"/>
              <a:ext cx="45" cy="8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04" name="Line 792"/>
            <p:cNvSpPr>
              <a:spLocks noChangeShapeType="1"/>
            </p:cNvSpPr>
            <p:nvPr/>
          </p:nvSpPr>
          <p:spPr bwMode="auto">
            <a:xfrm flipV="1">
              <a:off x="1343" y="1082"/>
              <a:ext cx="58" cy="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05" name="Line 793"/>
            <p:cNvSpPr>
              <a:spLocks noChangeShapeType="1"/>
            </p:cNvSpPr>
            <p:nvPr/>
          </p:nvSpPr>
          <p:spPr bwMode="auto">
            <a:xfrm>
              <a:off x="1366" y="908"/>
              <a:ext cx="10" cy="3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06" name="Line 794"/>
            <p:cNvSpPr>
              <a:spLocks noChangeShapeType="1"/>
            </p:cNvSpPr>
            <p:nvPr/>
          </p:nvSpPr>
          <p:spPr bwMode="auto">
            <a:xfrm flipH="1">
              <a:off x="1323" y="905"/>
              <a:ext cx="33" cy="89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07" name="Line 795"/>
            <p:cNvSpPr>
              <a:spLocks noChangeShapeType="1"/>
            </p:cNvSpPr>
            <p:nvPr/>
          </p:nvSpPr>
          <p:spPr bwMode="auto">
            <a:xfrm flipV="1">
              <a:off x="1275" y="1024"/>
              <a:ext cx="48" cy="1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08" name="Line 796"/>
            <p:cNvSpPr>
              <a:spLocks noChangeShapeType="1"/>
            </p:cNvSpPr>
            <p:nvPr/>
          </p:nvSpPr>
          <p:spPr bwMode="auto">
            <a:xfrm flipV="1">
              <a:off x="1293" y="1057"/>
              <a:ext cx="35" cy="43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09" name="Line 797"/>
            <p:cNvSpPr>
              <a:spLocks noChangeShapeType="1"/>
            </p:cNvSpPr>
            <p:nvPr/>
          </p:nvSpPr>
          <p:spPr bwMode="auto">
            <a:xfrm flipV="1">
              <a:off x="1282" y="979"/>
              <a:ext cx="41" cy="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10" name="Line 798"/>
            <p:cNvSpPr>
              <a:spLocks noChangeShapeType="1"/>
            </p:cNvSpPr>
            <p:nvPr/>
          </p:nvSpPr>
          <p:spPr bwMode="auto">
            <a:xfrm flipV="1">
              <a:off x="1290" y="941"/>
              <a:ext cx="38" cy="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11" name="Line 799"/>
            <p:cNvSpPr>
              <a:spLocks noChangeShapeType="1"/>
            </p:cNvSpPr>
            <p:nvPr/>
          </p:nvSpPr>
          <p:spPr bwMode="auto">
            <a:xfrm flipH="1">
              <a:off x="1265" y="905"/>
              <a:ext cx="43" cy="109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12" name="Line 800"/>
            <p:cNvSpPr>
              <a:spLocks noChangeShapeType="1"/>
            </p:cNvSpPr>
            <p:nvPr/>
          </p:nvSpPr>
          <p:spPr bwMode="auto">
            <a:xfrm flipV="1">
              <a:off x="1684" y="918"/>
              <a:ext cx="10" cy="53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13" name="Line 801"/>
            <p:cNvSpPr>
              <a:spLocks noChangeShapeType="1"/>
            </p:cNvSpPr>
            <p:nvPr/>
          </p:nvSpPr>
          <p:spPr bwMode="auto">
            <a:xfrm flipH="1">
              <a:off x="1649" y="966"/>
              <a:ext cx="93" cy="1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14" name="Line 802"/>
            <p:cNvSpPr>
              <a:spLocks noChangeShapeType="1"/>
            </p:cNvSpPr>
            <p:nvPr/>
          </p:nvSpPr>
          <p:spPr bwMode="auto">
            <a:xfrm flipH="1">
              <a:off x="1679" y="1001"/>
              <a:ext cx="23" cy="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15" name="Line 803"/>
            <p:cNvSpPr>
              <a:spLocks noChangeShapeType="1"/>
            </p:cNvSpPr>
            <p:nvPr/>
          </p:nvSpPr>
          <p:spPr bwMode="auto">
            <a:xfrm flipV="1">
              <a:off x="1679" y="1034"/>
              <a:ext cx="23" cy="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16" name="Line 804"/>
            <p:cNvSpPr>
              <a:spLocks noChangeShapeType="1"/>
            </p:cNvSpPr>
            <p:nvPr/>
          </p:nvSpPr>
          <p:spPr bwMode="auto">
            <a:xfrm flipH="1">
              <a:off x="1709" y="971"/>
              <a:ext cx="3" cy="11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17" name="Line 805"/>
            <p:cNvSpPr>
              <a:spLocks noChangeShapeType="1"/>
            </p:cNvSpPr>
            <p:nvPr/>
          </p:nvSpPr>
          <p:spPr bwMode="auto">
            <a:xfrm>
              <a:off x="1679" y="974"/>
              <a:ext cx="0" cy="108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18" name="Line 806"/>
            <p:cNvSpPr>
              <a:spLocks noChangeShapeType="1"/>
            </p:cNvSpPr>
            <p:nvPr/>
          </p:nvSpPr>
          <p:spPr bwMode="auto">
            <a:xfrm flipV="1">
              <a:off x="1737" y="953"/>
              <a:ext cx="8" cy="149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19" name="Line 807"/>
            <p:cNvSpPr>
              <a:spLocks noChangeShapeType="1"/>
            </p:cNvSpPr>
            <p:nvPr/>
          </p:nvSpPr>
          <p:spPr bwMode="auto">
            <a:xfrm flipV="1">
              <a:off x="1651" y="1080"/>
              <a:ext cx="86" cy="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20" name="Line 808"/>
            <p:cNvSpPr>
              <a:spLocks noChangeShapeType="1"/>
            </p:cNvSpPr>
            <p:nvPr/>
          </p:nvSpPr>
          <p:spPr bwMode="auto">
            <a:xfrm>
              <a:off x="1649" y="956"/>
              <a:ext cx="2" cy="149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21" name="Line 809"/>
            <p:cNvSpPr>
              <a:spLocks noChangeShapeType="1"/>
            </p:cNvSpPr>
            <p:nvPr/>
          </p:nvSpPr>
          <p:spPr bwMode="auto">
            <a:xfrm flipH="1">
              <a:off x="1631" y="913"/>
              <a:ext cx="126" cy="13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65322" name="Group 810"/>
          <p:cNvGrpSpPr>
            <a:grpSpLocks/>
          </p:cNvGrpSpPr>
          <p:nvPr/>
        </p:nvGrpSpPr>
        <p:grpSpPr bwMode="auto">
          <a:xfrm>
            <a:off x="1362075" y="2728913"/>
            <a:ext cx="1463675" cy="769937"/>
            <a:chOff x="858" y="1719"/>
            <a:chExt cx="922" cy="485"/>
          </a:xfrm>
        </p:grpSpPr>
        <p:sp>
          <p:nvSpPr>
            <p:cNvPr id="65323" name="Line 811"/>
            <p:cNvSpPr>
              <a:spLocks noChangeShapeType="1"/>
            </p:cNvSpPr>
            <p:nvPr/>
          </p:nvSpPr>
          <p:spPr bwMode="auto">
            <a:xfrm>
              <a:off x="881" y="1843"/>
              <a:ext cx="359" cy="118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24" name="Line 812"/>
            <p:cNvSpPr>
              <a:spLocks noChangeShapeType="1"/>
            </p:cNvSpPr>
            <p:nvPr/>
          </p:nvSpPr>
          <p:spPr bwMode="auto">
            <a:xfrm flipV="1">
              <a:off x="858" y="1961"/>
              <a:ext cx="382" cy="243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25" name="Line 813"/>
            <p:cNvSpPr>
              <a:spLocks noChangeShapeType="1"/>
            </p:cNvSpPr>
            <p:nvPr/>
          </p:nvSpPr>
          <p:spPr bwMode="auto">
            <a:xfrm>
              <a:off x="1240" y="1961"/>
              <a:ext cx="540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26" name="Line 814"/>
            <p:cNvSpPr>
              <a:spLocks noChangeShapeType="1"/>
            </p:cNvSpPr>
            <p:nvPr/>
          </p:nvSpPr>
          <p:spPr bwMode="auto">
            <a:xfrm>
              <a:off x="1303" y="1719"/>
              <a:ext cx="0" cy="212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27" name="Line 815"/>
            <p:cNvSpPr>
              <a:spLocks noChangeShapeType="1"/>
            </p:cNvSpPr>
            <p:nvPr/>
          </p:nvSpPr>
          <p:spPr bwMode="auto">
            <a:xfrm flipH="1">
              <a:off x="1265" y="1787"/>
              <a:ext cx="38" cy="8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28" name="Line 816"/>
            <p:cNvSpPr>
              <a:spLocks noChangeShapeType="1"/>
            </p:cNvSpPr>
            <p:nvPr/>
          </p:nvSpPr>
          <p:spPr bwMode="auto">
            <a:xfrm>
              <a:off x="1303" y="1787"/>
              <a:ext cx="20" cy="43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29" name="Line 817"/>
            <p:cNvSpPr>
              <a:spLocks noChangeShapeType="1"/>
            </p:cNvSpPr>
            <p:nvPr/>
          </p:nvSpPr>
          <p:spPr bwMode="auto">
            <a:xfrm>
              <a:off x="1348" y="1721"/>
              <a:ext cx="13" cy="38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30" name="Line 818"/>
            <p:cNvSpPr>
              <a:spLocks noChangeShapeType="1"/>
            </p:cNvSpPr>
            <p:nvPr/>
          </p:nvSpPr>
          <p:spPr bwMode="auto">
            <a:xfrm flipV="1">
              <a:off x="1330" y="1777"/>
              <a:ext cx="64" cy="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31" name="Line 819"/>
            <p:cNvSpPr>
              <a:spLocks noChangeShapeType="1"/>
            </p:cNvSpPr>
            <p:nvPr/>
          </p:nvSpPr>
          <p:spPr bwMode="auto">
            <a:xfrm flipV="1">
              <a:off x="1330" y="1838"/>
              <a:ext cx="56" cy="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32" name="Line 820"/>
            <p:cNvSpPr>
              <a:spLocks noChangeShapeType="1"/>
            </p:cNvSpPr>
            <p:nvPr/>
          </p:nvSpPr>
          <p:spPr bwMode="auto">
            <a:xfrm flipV="1">
              <a:off x="1318" y="1908"/>
              <a:ext cx="83" cy="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33" name="Line 821"/>
            <p:cNvSpPr>
              <a:spLocks noChangeShapeType="1"/>
            </p:cNvSpPr>
            <p:nvPr/>
          </p:nvSpPr>
          <p:spPr bwMode="auto">
            <a:xfrm flipV="1">
              <a:off x="1275" y="1784"/>
              <a:ext cx="50" cy="8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34" name="Line 822"/>
            <p:cNvSpPr>
              <a:spLocks noChangeShapeType="1"/>
            </p:cNvSpPr>
            <p:nvPr/>
          </p:nvSpPr>
          <p:spPr bwMode="auto">
            <a:xfrm>
              <a:off x="1358" y="1779"/>
              <a:ext cx="0" cy="129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35" name="Line 823"/>
            <p:cNvSpPr>
              <a:spLocks noChangeShapeType="1"/>
            </p:cNvSpPr>
            <p:nvPr/>
          </p:nvSpPr>
          <p:spPr bwMode="auto">
            <a:xfrm flipV="1">
              <a:off x="1439" y="1913"/>
              <a:ext cx="10" cy="36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36" name="Line 824"/>
            <p:cNvSpPr>
              <a:spLocks noChangeShapeType="1"/>
            </p:cNvSpPr>
            <p:nvPr/>
          </p:nvSpPr>
          <p:spPr bwMode="auto">
            <a:xfrm flipH="1">
              <a:off x="1490" y="1752"/>
              <a:ext cx="45" cy="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37" name="Line 825"/>
            <p:cNvSpPr>
              <a:spLocks noChangeShapeType="1"/>
            </p:cNvSpPr>
            <p:nvPr/>
          </p:nvSpPr>
          <p:spPr bwMode="auto">
            <a:xfrm flipV="1">
              <a:off x="1495" y="1807"/>
              <a:ext cx="40" cy="8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38" name="Line 826"/>
            <p:cNvSpPr>
              <a:spLocks noChangeShapeType="1"/>
            </p:cNvSpPr>
            <p:nvPr/>
          </p:nvSpPr>
          <p:spPr bwMode="auto">
            <a:xfrm flipH="1">
              <a:off x="1490" y="1853"/>
              <a:ext cx="45" cy="3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39" name="Line 827"/>
            <p:cNvSpPr>
              <a:spLocks noChangeShapeType="1"/>
            </p:cNvSpPr>
            <p:nvPr/>
          </p:nvSpPr>
          <p:spPr bwMode="auto">
            <a:xfrm>
              <a:off x="1512" y="1757"/>
              <a:ext cx="0" cy="11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40" name="Line 828"/>
            <p:cNvSpPr>
              <a:spLocks noChangeShapeType="1"/>
            </p:cNvSpPr>
            <p:nvPr/>
          </p:nvSpPr>
          <p:spPr bwMode="auto">
            <a:xfrm>
              <a:off x="1586" y="1734"/>
              <a:ext cx="17" cy="2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41" name="Line 829"/>
            <p:cNvSpPr>
              <a:spLocks noChangeShapeType="1"/>
            </p:cNvSpPr>
            <p:nvPr/>
          </p:nvSpPr>
          <p:spPr bwMode="auto">
            <a:xfrm flipH="1">
              <a:off x="1538" y="1779"/>
              <a:ext cx="73" cy="8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42" name="Line 830"/>
            <p:cNvSpPr>
              <a:spLocks noChangeShapeType="1"/>
            </p:cNvSpPr>
            <p:nvPr/>
          </p:nvSpPr>
          <p:spPr bwMode="auto">
            <a:xfrm>
              <a:off x="1543" y="1810"/>
              <a:ext cx="12" cy="3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43" name="Line 831"/>
            <p:cNvSpPr>
              <a:spLocks noChangeShapeType="1"/>
            </p:cNvSpPr>
            <p:nvPr/>
          </p:nvSpPr>
          <p:spPr bwMode="auto">
            <a:xfrm flipH="1">
              <a:off x="1525" y="1855"/>
              <a:ext cx="38" cy="4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44" name="Freeform 832"/>
            <p:cNvSpPr>
              <a:spLocks/>
            </p:cNvSpPr>
            <p:nvPr/>
          </p:nvSpPr>
          <p:spPr bwMode="auto">
            <a:xfrm>
              <a:off x="1570" y="1825"/>
              <a:ext cx="56" cy="78"/>
            </a:xfrm>
            <a:custGeom>
              <a:avLst/>
              <a:gdLst>
                <a:gd name="T0" fmla="*/ 0 w 148"/>
                <a:gd name="T1" fmla="*/ 0 h 215"/>
                <a:gd name="T2" fmla="*/ 109 w 148"/>
                <a:gd name="T3" fmla="*/ 215 h 215"/>
                <a:gd name="T4" fmla="*/ 148 w 148"/>
                <a:gd name="T5" fmla="*/ 215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8" h="215">
                  <a:moveTo>
                    <a:pt x="0" y="0"/>
                  </a:moveTo>
                  <a:lnTo>
                    <a:pt x="109" y="215"/>
                  </a:lnTo>
                  <a:lnTo>
                    <a:pt x="148" y="215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45" name="Line 833"/>
            <p:cNvSpPr>
              <a:spLocks noChangeShapeType="1"/>
            </p:cNvSpPr>
            <p:nvPr/>
          </p:nvSpPr>
          <p:spPr bwMode="auto">
            <a:xfrm flipV="1">
              <a:off x="1586" y="1805"/>
              <a:ext cx="20" cy="4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46" name="Line 834"/>
            <p:cNvSpPr>
              <a:spLocks noChangeShapeType="1"/>
            </p:cNvSpPr>
            <p:nvPr/>
          </p:nvSpPr>
          <p:spPr bwMode="auto">
            <a:xfrm flipH="1" flipV="1">
              <a:off x="1550" y="1916"/>
              <a:ext cx="20" cy="23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47" name="Line 835"/>
            <p:cNvSpPr>
              <a:spLocks noChangeShapeType="1"/>
            </p:cNvSpPr>
            <p:nvPr/>
          </p:nvSpPr>
          <p:spPr bwMode="auto">
            <a:xfrm flipV="1">
              <a:off x="1570" y="1719"/>
              <a:ext cx="0" cy="22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48" name="Line 836"/>
            <p:cNvSpPr>
              <a:spLocks noChangeShapeType="1"/>
            </p:cNvSpPr>
            <p:nvPr/>
          </p:nvSpPr>
          <p:spPr bwMode="auto">
            <a:xfrm flipV="1">
              <a:off x="1707" y="1736"/>
              <a:ext cx="10" cy="54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49" name="Line 837"/>
            <p:cNvSpPr>
              <a:spLocks noChangeShapeType="1"/>
            </p:cNvSpPr>
            <p:nvPr/>
          </p:nvSpPr>
          <p:spPr bwMode="auto">
            <a:xfrm flipH="1">
              <a:off x="1671" y="1784"/>
              <a:ext cx="94" cy="1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50" name="Line 838"/>
            <p:cNvSpPr>
              <a:spLocks noChangeShapeType="1"/>
            </p:cNvSpPr>
            <p:nvPr/>
          </p:nvSpPr>
          <p:spPr bwMode="auto">
            <a:xfrm flipH="1">
              <a:off x="1699" y="1820"/>
              <a:ext cx="26" cy="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51" name="Line 839"/>
            <p:cNvSpPr>
              <a:spLocks noChangeShapeType="1"/>
            </p:cNvSpPr>
            <p:nvPr/>
          </p:nvSpPr>
          <p:spPr bwMode="auto">
            <a:xfrm flipV="1">
              <a:off x="1699" y="1853"/>
              <a:ext cx="26" cy="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52" name="Line 840"/>
            <p:cNvSpPr>
              <a:spLocks noChangeShapeType="1"/>
            </p:cNvSpPr>
            <p:nvPr/>
          </p:nvSpPr>
          <p:spPr bwMode="auto">
            <a:xfrm flipH="1">
              <a:off x="1732" y="1790"/>
              <a:ext cx="3" cy="11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53" name="Line 841"/>
            <p:cNvSpPr>
              <a:spLocks noChangeShapeType="1"/>
            </p:cNvSpPr>
            <p:nvPr/>
          </p:nvSpPr>
          <p:spPr bwMode="auto">
            <a:xfrm>
              <a:off x="1699" y="1792"/>
              <a:ext cx="0" cy="11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54" name="Line 842"/>
            <p:cNvSpPr>
              <a:spLocks noChangeShapeType="1"/>
            </p:cNvSpPr>
            <p:nvPr/>
          </p:nvSpPr>
          <p:spPr bwMode="auto">
            <a:xfrm flipV="1">
              <a:off x="1760" y="1774"/>
              <a:ext cx="7" cy="14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55" name="Line 843"/>
            <p:cNvSpPr>
              <a:spLocks noChangeShapeType="1"/>
            </p:cNvSpPr>
            <p:nvPr/>
          </p:nvSpPr>
          <p:spPr bwMode="auto">
            <a:xfrm flipV="1">
              <a:off x="1674" y="1898"/>
              <a:ext cx="86" cy="1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56" name="Line 844"/>
            <p:cNvSpPr>
              <a:spLocks noChangeShapeType="1"/>
            </p:cNvSpPr>
            <p:nvPr/>
          </p:nvSpPr>
          <p:spPr bwMode="auto">
            <a:xfrm>
              <a:off x="1671" y="1777"/>
              <a:ext cx="3" cy="146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57" name="Line 845"/>
            <p:cNvSpPr>
              <a:spLocks noChangeShapeType="1"/>
            </p:cNvSpPr>
            <p:nvPr/>
          </p:nvSpPr>
          <p:spPr bwMode="auto">
            <a:xfrm flipH="1">
              <a:off x="1654" y="1731"/>
              <a:ext cx="126" cy="13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65358" name="Group 846"/>
          <p:cNvGrpSpPr>
            <a:grpSpLocks/>
          </p:cNvGrpSpPr>
          <p:nvPr/>
        </p:nvGrpSpPr>
        <p:grpSpPr bwMode="auto">
          <a:xfrm>
            <a:off x="1422400" y="3895725"/>
            <a:ext cx="1403350" cy="773113"/>
            <a:chOff x="896" y="2454"/>
            <a:chExt cx="884" cy="487"/>
          </a:xfrm>
        </p:grpSpPr>
        <p:sp>
          <p:nvSpPr>
            <p:cNvPr id="65359" name="Line 847"/>
            <p:cNvSpPr>
              <a:spLocks noChangeShapeType="1"/>
            </p:cNvSpPr>
            <p:nvPr/>
          </p:nvSpPr>
          <p:spPr bwMode="auto">
            <a:xfrm flipV="1">
              <a:off x="896" y="2689"/>
              <a:ext cx="344" cy="252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60" name="Line 848"/>
            <p:cNvSpPr>
              <a:spLocks noChangeShapeType="1"/>
            </p:cNvSpPr>
            <p:nvPr/>
          </p:nvSpPr>
          <p:spPr bwMode="auto">
            <a:xfrm>
              <a:off x="1240" y="2689"/>
              <a:ext cx="540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61" name="Line 849"/>
            <p:cNvSpPr>
              <a:spLocks noChangeShapeType="1"/>
            </p:cNvSpPr>
            <p:nvPr/>
          </p:nvSpPr>
          <p:spPr bwMode="auto">
            <a:xfrm flipH="1">
              <a:off x="1298" y="2527"/>
              <a:ext cx="2" cy="11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62" name="Line 850"/>
            <p:cNvSpPr>
              <a:spLocks noChangeShapeType="1"/>
            </p:cNvSpPr>
            <p:nvPr/>
          </p:nvSpPr>
          <p:spPr bwMode="auto">
            <a:xfrm>
              <a:off x="1341" y="2499"/>
              <a:ext cx="0" cy="154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63" name="Line 851"/>
            <p:cNvSpPr>
              <a:spLocks noChangeShapeType="1"/>
            </p:cNvSpPr>
            <p:nvPr/>
          </p:nvSpPr>
          <p:spPr bwMode="auto">
            <a:xfrm>
              <a:off x="1368" y="2507"/>
              <a:ext cx="0" cy="124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64" name="Line 852"/>
            <p:cNvSpPr>
              <a:spLocks noChangeShapeType="1"/>
            </p:cNvSpPr>
            <p:nvPr/>
          </p:nvSpPr>
          <p:spPr bwMode="auto">
            <a:xfrm flipV="1">
              <a:off x="1346" y="2499"/>
              <a:ext cx="55" cy="1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65" name="Line 853"/>
            <p:cNvSpPr>
              <a:spLocks noChangeShapeType="1"/>
            </p:cNvSpPr>
            <p:nvPr/>
          </p:nvSpPr>
          <p:spPr bwMode="auto">
            <a:xfrm flipV="1">
              <a:off x="1351" y="2542"/>
              <a:ext cx="43" cy="8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66" name="Line 854"/>
            <p:cNvSpPr>
              <a:spLocks noChangeShapeType="1"/>
            </p:cNvSpPr>
            <p:nvPr/>
          </p:nvSpPr>
          <p:spPr bwMode="auto">
            <a:xfrm flipV="1">
              <a:off x="1351" y="2583"/>
              <a:ext cx="45" cy="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67" name="Line 855"/>
            <p:cNvSpPr>
              <a:spLocks noChangeShapeType="1"/>
            </p:cNvSpPr>
            <p:nvPr/>
          </p:nvSpPr>
          <p:spPr bwMode="auto">
            <a:xfrm flipV="1">
              <a:off x="1343" y="2628"/>
              <a:ext cx="58" cy="8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68" name="Line 856"/>
            <p:cNvSpPr>
              <a:spLocks noChangeShapeType="1"/>
            </p:cNvSpPr>
            <p:nvPr/>
          </p:nvSpPr>
          <p:spPr bwMode="auto">
            <a:xfrm>
              <a:off x="1366" y="2454"/>
              <a:ext cx="10" cy="3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69" name="Line 857"/>
            <p:cNvSpPr>
              <a:spLocks noChangeShapeType="1"/>
            </p:cNvSpPr>
            <p:nvPr/>
          </p:nvSpPr>
          <p:spPr bwMode="auto">
            <a:xfrm flipH="1">
              <a:off x="1323" y="2454"/>
              <a:ext cx="33" cy="86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70" name="Line 858"/>
            <p:cNvSpPr>
              <a:spLocks noChangeShapeType="1"/>
            </p:cNvSpPr>
            <p:nvPr/>
          </p:nvSpPr>
          <p:spPr bwMode="auto">
            <a:xfrm flipV="1">
              <a:off x="1275" y="2573"/>
              <a:ext cx="48" cy="1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71" name="Line 859"/>
            <p:cNvSpPr>
              <a:spLocks noChangeShapeType="1"/>
            </p:cNvSpPr>
            <p:nvPr/>
          </p:nvSpPr>
          <p:spPr bwMode="auto">
            <a:xfrm flipV="1">
              <a:off x="1293" y="2603"/>
              <a:ext cx="35" cy="4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72" name="Line 860"/>
            <p:cNvSpPr>
              <a:spLocks noChangeShapeType="1"/>
            </p:cNvSpPr>
            <p:nvPr/>
          </p:nvSpPr>
          <p:spPr bwMode="auto">
            <a:xfrm flipV="1">
              <a:off x="1282" y="2525"/>
              <a:ext cx="41" cy="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73" name="Line 861"/>
            <p:cNvSpPr>
              <a:spLocks noChangeShapeType="1"/>
            </p:cNvSpPr>
            <p:nvPr/>
          </p:nvSpPr>
          <p:spPr bwMode="auto">
            <a:xfrm flipV="1">
              <a:off x="1290" y="2487"/>
              <a:ext cx="38" cy="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74" name="Line 862"/>
            <p:cNvSpPr>
              <a:spLocks noChangeShapeType="1"/>
            </p:cNvSpPr>
            <p:nvPr/>
          </p:nvSpPr>
          <p:spPr bwMode="auto">
            <a:xfrm flipH="1">
              <a:off x="1265" y="2454"/>
              <a:ext cx="43" cy="106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75" name="Line 863"/>
            <p:cNvSpPr>
              <a:spLocks noChangeShapeType="1"/>
            </p:cNvSpPr>
            <p:nvPr/>
          </p:nvSpPr>
          <p:spPr bwMode="auto">
            <a:xfrm flipV="1">
              <a:off x="1684" y="2464"/>
              <a:ext cx="10" cy="53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76" name="Line 864"/>
            <p:cNvSpPr>
              <a:spLocks noChangeShapeType="1"/>
            </p:cNvSpPr>
            <p:nvPr/>
          </p:nvSpPr>
          <p:spPr bwMode="auto">
            <a:xfrm flipH="1">
              <a:off x="1649" y="2514"/>
              <a:ext cx="93" cy="8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77" name="Line 865"/>
            <p:cNvSpPr>
              <a:spLocks noChangeShapeType="1"/>
            </p:cNvSpPr>
            <p:nvPr/>
          </p:nvSpPr>
          <p:spPr bwMode="auto">
            <a:xfrm flipH="1">
              <a:off x="1679" y="2547"/>
              <a:ext cx="23" cy="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78" name="Line 866"/>
            <p:cNvSpPr>
              <a:spLocks noChangeShapeType="1"/>
            </p:cNvSpPr>
            <p:nvPr/>
          </p:nvSpPr>
          <p:spPr bwMode="auto">
            <a:xfrm flipV="1">
              <a:off x="1679" y="2583"/>
              <a:ext cx="23" cy="2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79" name="Line 867"/>
            <p:cNvSpPr>
              <a:spLocks noChangeShapeType="1"/>
            </p:cNvSpPr>
            <p:nvPr/>
          </p:nvSpPr>
          <p:spPr bwMode="auto">
            <a:xfrm flipH="1">
              <a:off x="1709" y="2517"/>
              <a:ext cx="3" cy="11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80" name="Line 868"/>
            <p:cNvSpPr>
              <a:spLocks noChangeShapeType="1"/>
            </p:cNvSpPr>
            <p:nvPr/>
          </p:nvSpPr>
          <p:spPr bwMode="auto">
            <a:xfrm>
              <a:off x="1679" y="2522"/>
              <a:ext cx="0" cy="109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81" name="Line 869"/>
            <p:cNvSpPr>
              <a:spLocks noChangeShapeType="1"/>
            </p:cNvSpPr>
            <p:nvPr/>
          </p:nvSpPr>
          <p:spPr bwMode="auto">
            <a:xfrm flipV="1">
              <a:off x="1737" y="2502"/>
              <a:ext cx="8" cy="149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82" name="Line 870"/>
            <p:cNvSpPr>
              <a:spLocks noChangeShapeType="1"/>
            </p:cNvSpPr>
            <p:nvPr/>
          </p:nvSpPr>
          <p:spPr bwMode="auto">
            <a:xfrm flipV="1">
              <a:off x="1651" y="2626"/>
              <a:ext cx="86" cy="1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83" name="Line 871"/>
            <p:cNvSpPr>
              <a:spLocks noChangeShapeType="1"/>
            </p:cNvSpPr>
            <p:nvPr/>
          </p:nvSpPr>
          <p:spPr bwMode="auto">
            <a:xfrm>
              <a:off x="1649" y="2504"/>
              <a:ext cx="2" cy="14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84" name="Line 872"/>
            <p:cNvSpPr>
              <a:spLocks noChangeShapeType="1"/>
            </p:cNvSpPr>
            <p:nvPr/>
          </p:nvSpPr>
          <p:spPr bwMode="auto">
            <a:xfrm flipH="1">
              <a:off x="1631" y="2459"/>
              <a:ext cx="126" cy="13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65385" name="Group 873"/>
          <p:cNvGrpSpPr>
            <a:grpSpLocks/>
          </p:cNvGrpSpPr>
          <p:nvPr/>
        </p:nvGrpSpPr>
        <p:grpSpPr bwMode="auto">
          <a:xfrm>
            <a:off x="1217613" y="4978400"/>
            <a:ext cx="1608137" cy="376238"/>
            <a:chOff x="767" y="3136"/>
            <a:chExt cx="1013" cy="237"/>
          </a:xfrm>
        </p:grpSpPr>
        <p:sp>
          <p:nvSpPr>
            <p:cNvPr id="65386" name="Line 874"/>
            <p:cNvSpPr>
              <a:spLocks noChangeShapeType="1"/>
            </p:cNvSpPr>
            <p:nvPr/>
          </p:nvSpPr>
          <p:spPr bwMode="auto">
            <a:xfrm>
              <a:off x="767" y="3179"/>
              <a:ext cx="473" cy="194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87" name="Line 875"/>
            <p:cNvSpPr>
              <a:spLocks noChangeShapeType="1"/>
            </p:cNvSpPr>
            <p:nvPr/>
          </p:nvSpPr>
          <p:spPr bwMode="auto">
            <a:xfrm>
              <a:off x="1240" y="3373"/>
              <a:ext cx="540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88" name="Line 876"/>
            <p:cNvSpPr>
              <a:spLocks noChangeShapeType="1"/>
            </p:cNvSpPr>
            <p:nvPr/>
          </p:nvSpPr>
          <p:spPr bwMode="auto">
            <a:xfrm>
              <a:off x="1265" y="3136"/>
              <a:ext cx="0" cy="204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89" name="Line 877"/>
            <p:cNvSpPr>
              <a:spLocks noChangeShapeType="1"/>
            </p:cNvSpPr>
            <p:nvPr/>
          </p:nvSpPr>
          <p:spPr bwMode="auto">
            <a:xfrm flipV="1">
              <a:off x="1265" y="3151"/>
              <a:ext cx="98" cy="8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90" name="Line 878"/>
            <p:cNvSpPr>
              <a:spLocks noChangeShapeType="1"/>
            </p:cNvSpPr>
            <p:nvPr/>
          </p:nvSpPr>
          <p:spPr bwMode="auto">
            <a:xfrm flipH="1">
              <a:off x="1363" y="3138"/>
              <a:ext cx="3" cy="202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91" name="Freeform 879"/>
            <p:cNvSpPr>
              <a:spLocks/>
            </p:cNvSpPr>
            <p:nvPr/>
          </p:nvSpPr>
          <p:spPr bwMode="auto">
            <a:xfrm>
              <a:off x="1265" y="3323"/>
              <a:ext cx="98" cy="12"/>
            </a:xfrm>
            <a:custGeom>
              <a:avLst/>
              <a:gdLst>
                <a:gd name="T0" fmla="*/ 0 w 276"/>
                <a:gd name="T1" fmla="*/ 13 h 34"/>
                <a:gd name="T2" fmla="*/ 263 w 276"/>
                <a:gd name="T3" fmla="*/ 0 h 34"/>
                <a:gd name="T4" fmla="*/ 276 w 276"/>
                <a:gd name="T5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76" h="34">
                  <a:moveTo>
                    <a:pt x="0" y="13"/>
                  </a:moveTo>
                  <a:lnTo>
                    <a:pt x="263" y="0"/>
                  </a:lnTo>
                  <a:lnTo>
                    <a:pt x="276" y="34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92" name="Line 880"/>
            <p:cNvSpPr>
              <a:spLocks noChangeShapeType="1"/>
            </p:cNvSpPr>
            <p:nvPr/>
          </p:nvSpPr>
          <p:spPr bwMode="auto">
            <a:xfrm>
              <a:off x="1293" y="3171"/>
              <a:ext cx="0" cy="48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93" name="Line 881"/>
            <p:cNvSpPr>
              <a:spLocks noChangeShapeType="1"/>
            </p:cNvSpPr>
            <p:nvPr/>
          </p:nvSpPr>
          <p:spPr bwMode="auto">
            <a:xfrm flipV="1">
              <a:off x="1293" y="3174"/>
              <a:ext cx="45" cy="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94" name="Line 882"/>
            <p:cNvSpPr>
              <a:spLocks noChangeShapeType="1"/>
            </p:cNvSpPr>
            <p:nvPr/>
          </p:nvSpPr>
          <p:spPr bwMode="auto">
            <a:xfrm flipH="1">
              <a:off x="1338" y="3166"/>
              <a:ext cx="3" cy="4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95" name="Line 883"/>
            <p:cNvSpPr>
              <a:spLocks noChangeShapeType="1"/>
            </p:cNvSpPr>
            <p:nvPr/>
          </p:nvSpPr>
          <p:spPr bwMode="auto">
            <a:xfrm flipV="1">
              <a:off x="1293" y="3207"/>
              <a:ext cx="48" cy="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96" name="Line 884"/>
            <p:cNvSpPr>
              <a:spLocks noChangeShapeType="1"/>
            </p:cNvSpPr>
            <p:nvPr/>
          </p:nvSpPr>
          <p:spPr bwMode="auto">
            <a:xfrm>
              <a:off x="1288" y="3222"/>
              <a:ext cx="0" cy="6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97" name="Line 885"/>
            <p:cNvSpPr>
              <a:spLocks noChangeShapeType="1"/>
            </p:cNvSpPr>
            <p:nvPr/>
          </p:nvSpPr>
          <p:spPr bwMode="auto">
            <a:xfrm flipV="1">
              <a:off x="1288" y="3227"/>
              <a:ext cx="53" cy="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98" name="Line 886"/>
            <p:cNvSpPr>
              <a:spLocks noChangeShapeType="1"/>
            </p:cNvSpPr>
            <p:nvPr/>
          </p:nvSpPr>
          <p:spPr bwMode="auto">
            <a:xfrm flipH="1">
              <a:off x="1341" y="3219"/>
              <a:ext cx="2" cy="6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399" name="Freeform 887"/>
            <p:cNvSpPr>
              <a:spLocks/>
            </p:cNvSpPr>
            <p:nvPr/>
          </p:nvSpPr>
          <p:spPr bwMode="auto">
            <a:xfrm>
              <a:off x="1280" y="3277"/>
              <a:ext cx="30" cy="43"/>
            </a:xfrm>
            <a:custGeom>
              <a:avLst/>
              <a:gdLst>
                <a:gd name="T0" fmla="*/ 87 w 87"/>
                <a:gd name="T1" fmla="*/ 0 h 122"/>
                <a:gd name="T2" fmla="*/ 61 w 87"/>
                <a:gd name="T3" fmla="*/ 61 h 122"/>
                <a:gd name="T4" fmla="*/ 0 w 87"/>
                <a:gd name="T5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7" h="122">
                  <a:moveTo>
                    <a:pt x="87" y="0"/>
                  </a:moveTo>
                  <a:lnTo>
                    <a:pt x="61" y="61"/>
                  </a:lnTo>
                  <a:lnTo>
                    <a:pt x="0" y="122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00" name="Line 888"/>
            <p:cNvSpPr>
              <a:spLocks noChangeShapeType="1"/>
            </p:cNvSpPr>
            <p:nvPr/>
          </p:nvSpPr>
          <p:spPr bwMode="auto">
            <a:xfrm>
              <a:off x="1318" y="3280"/>
              <a:ext cx="28" cy="3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01" name="Line 889"/>
            <p:cNvSpPr>
              <a:spLocks noChangeShapeType="1"/>
            </p:cNvSpPr>
            <p:nvPr/>
          </p:nvSpPr>
          <p:spPr bwMode="auto">
            <a:xfrm flipH="1">
              <a:off x="1310" y="3244"/>
              <a:ext cx="5" cy="33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02" name="Line 890"/>
            <p:cNvSpPr>
              <a:spLocks noChangeShapeType="1"/>
            </p:cNvSpPr>
            <p:nvPr/>
          </p:nvSpPr>
          <p:spPr bwMode="auto">
            <a:xfrm flipV="1">
              <a:off x="1424" y="3325"/>
              <a:ext cx="8" cy="36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03" name="Line 891"/>
            <p:cNvSpPr>
              <a:spLocks noChangeShapeType="1"/>
            </p:cNvSpPr>
            <p:nvPr/>
          </p:nvSpPr>
          <p:spPr bwMode="auto">
            <a:xfrm flipV="1">
              <a:off x="1492" y="3138"/>
              <a:ext cx="96" cy="13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04" name="Line 892"/>
            <p:cNvSpPr>
              <a:spLocks noChangeShapeType="1"/>
            </p:cNvSpPr>
            <p:nvPr/>
          </p:nvSpPr>
          <p:spPr bwMode="auto">
            <a:xfrm flipH="1">
              <a:off x="1472" y="3224"/>
              <a:ext cx="136" cy="18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05" name="Line 893"/>
            <p:cNvSpPr>
              <a:spLocks noChangeShapeType="1"/>
            </p:cNvSpPr>
            <p:nvPr/>
          </p:nvSpPr>
          <p:spPr bwMode="auto">
            <a:xfrm>
              <a:off x="1505" y="3176"/>
              <a:ext cx="10" cy="4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06" name="Line 894"/>
            <p:cNvSpPr>
              <a:spLocks noChangeShapeType="1"/>
            </p:cNvSpPr>
            <p:nvPr/>
          </p:nvSpPr>
          <p:spPr bwMode="auto">
            <a:xfrm flipV="1">
              <a:off x="1563" y="3166"/>
              <a:ext cx="18" cy="56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07" name="Line 895"/>
            <p:cNvSpPr>
              <a:spLocks noChangeShapeType="1"/>
            </p:cNvSpPr>
            <p:nvPr/>
          </p:nvSpPr>
          <p:spPr bwMode="auto">
            <a:xfrm>
              <a:off x="1543" y="3146"/>
              <a:ext cx="0" cy="19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08" name="Line 896"/>
            <p:cNvSpPr>
              <a:spLocks noChangeShapeType="1"/>
            </p:cNvSpPr>
            <p:nvPr/>
          </p:nvSpPr>
          <p:spPr bwMode="auto">
            <a:xfrm flipV="1">
              <a:off x="1692" y="3148"/>
              <a:ext cx="7" cy="54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09" name="Line 897"/>
            <p:cNvSpPr>
              <a:spLocks noChangeShapeType="1"/>
            </p:cNvSpPr>
            <p:nvPr/>
          </p:nvSpPr>
          <p:spPr bwMode="auto">
            <a:xfrm flipH="1">
              <a:off x="1654" y="3196"/>
              <a:ext cx="93" cy="1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10" name="Line 898"/>
            <p:cNvSpPr>
              <a:spLocks noChangeShapeType="1"/>
            </p:cNvSpPr>
            <p:nvPr/>
          </p:nvSpPr>
          <p:spPr bwMode="auto">
            <a:xfrm flipH="1">
              <a:off x="1684" y="3232"/>
              <a:ext cx="23" cy="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11" name="Line 899"/>
            <p:cNvSpPr>
              <a:spLocks noChangeShapeType="1"/>
            </p:cNvSpPr>
            <p:nvPr/>
          </p:nvSpPr>
          <p:spPr bwMode="auto">
            <a:xfrm flipV="1">
              <a:off x="1684" y="3265"/>
              <a:ext cx="23" cy="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12" name="Line 900"/>
            <p:cNvSpPr>
              <a:spLocks noChangeShapeType="1"/>
            </p:cNvSpPr>
            <p:nvPr/>
          </p:nvSpPr>
          <p:spPr bwMode="auto">
            <a:xfrm flipH="1">
              <a:off x="1714" y="3202"/>
              <a:ext cx="3" cy="11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13" name="Line 901"/>
            <p:cNvSpPr>
              <a:spLocks noChangeShapeType="1"/>
            </p:cNvSpPr>
            <p:nvPr/>
          </p:nvSpPr>
          <p:spPr bwMode="auto">
            <a:xfrm>
              <a:off x="1684" y="3204"/>
              <a:ext cx="0" cy="11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14" name="Line 902"/>
            <p:cNvSpPr>
              <a:spLocks noChangeShapeType="1"/>
            </p:cNvSpPr>
            <p:nvPr/>
          </p:nvSpPr>
          <p:spPr bwMode="auto">
            <a:xfrm flipV="1">
              <a:off x="1742" y="3184"/>
              <a:ext cx="8" cy="149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15" name="Line 903"/>
            <p:cNvSpPr>
              <a:spLocks noChangeShapeType="1"/>
            </p:cNvSpPr>
            <p:nvPr/>
          </p:nvSpPr>
          <p:spPr bwMode="auto">
            <a:xfrm flipV="1">
              <a:off x="1656" y="3310"/>
              <a:ext cx="86" cy="8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16" name="Line 904"/>
            <p:cNvSpPr>
              <a:spLocks noChangeShapeType="1"/>
            </p:cNvSpPr>
            <p:nvPr/>
          </p:nvSpPr>
          <p:spPr bwMode="auto">
            <a:xfrm>
              <a:off x="1654" y="3186"/>
              <a:ext cx="2" cy="149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17" name="Line 905"/>
            <p:cNvSpPr>
              <a:spLocks noChangeShapeType="1"/>
            </p:cNvSpPr>
            <p:nvPr/>
          </p:nvSpPr>
          <p:spPr bwMode="auto">
            <a:xfrm flipH="1">
              <a:off x="1639" y="3143"/>
              <a:ext cx="126" cy="13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65418" name="Group 906"/>
          <p:cNvGrpSpPr>
            <a:grpSpLocks/>
          </p:cNvGrpSpPr>
          <p:nvPr/>
        </p:nvGrpSpPr>
        <p:grpSpPr bwMode="auto">
          <a:xfrm>
            <a:off x="3848100" y="2925763"/>
            <a:ext cx="1468438" cy="1090612"/>
            <a:chOff x="2424" y="1843"/>
            <a:chExt cx="925" cy="687"/>
          </a:xfrm>
        </p:grpSpPr>
        <p:sp>
          <p:nvSpPr>
            <p:cNvPr id="65419" name="Line 907"/>
            <p:cNvSpPr>
              <a:spLocks noChangeShapeType="1"/>
            </p:cNvSpPr>
            <p:nvPr/>
          </p:nvSpPr>
          <p:spPr bwMode="auto">
            <a:xfrm>
              <a:off x="2447" y="1843"/>
              <a:ext cx="361" cy="38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20" name="Line 908"/>
            <p:cNvSpPr>
              <a:spLocks noChangeShapeType="1"/>
            </p:cNvSpPr>
            <p:nvPr/>
          </p:nvSpPr>
          <p:spPr bwMode="auto">
            <a:xfrm flipV="1">
              <a:off x="2424" y="2224"/>
              <a:ext cx="384" cy="306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21" name="Line 909"/>
            <p:cNvSpPr>
              <a:spLocks noChangeShapeType="1"/>
            </p:cNvSpPr>
            <p:nvPr/>
          </p:nvSpPr>
          <p:spPr bwMode="auto">
            <a:xfrm>
              <a:off x="2808" y="2224"/>
              <a:ext cx="541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22" name="Line 910"/>
            <p:cNvSpPr>
              <a:spLocks noChangeShapeType="1"/>
            </p:cNvSpPr>
            <p:nvPr/>
          </p:nvSpPr>
          <p:spPr bwMode="auto">
            <a:xfrm flipH="1">
              <a:off x="2866" y="2055"/>
              <a:ext cx="3" cy="11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23" name="Line 911"/>
            <p:cNvSpPr>
              <a:spLocks noChangeShapeType="1"/>
            </p:cNvSpPr>
            <p:nvPr/>
          </p:nvSpPr>
          <p:spPr bwMode="auto">
            <a:xfrm>
              <a:off x="2907" y="2027"/>
              <a:ext cx="0" cy="154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24" name="Line 912"/>
            <p:cNvSpPr>
              <a:spLocks noChangeShapeType="1"/>
            </p:cNvSpPr>
            <p:nvPr/>
          </p:nvSpPr>
          <p:spPr bwMode="auto">
            <a:xfrm>
              <a:off x="2934" y="2035"/>
              <a:ext cx="0" cy="123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25" name="Line 913"/>
            <p:cNvSpPr>
              <a:spLocks noChangeShapeType="1"/>
            </p:cNvSpPr>
            <p:nvPr/>
          </p:nvSpPr>
          <p:spPr bwMode="auto">
            <a:xfrm flipV="1">
              <a:off x="2912" y="2027"/>
              <a:ext cx="55" cy="1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26" name="Line 914"/>
            <p:cNvSpPr>
              <a:spLocks noChangeShapeType="1"/>
            </p:cNvSpPr>
            <p:nvPr/>
          </p:nvSpPr>
          <p:spPr bwMode="auto">
            <a:xfrm flipV="1">
              <a:off x="2917" y="2070"/>
              <a:ext cx="43" cy="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27" name="Line 915"/>
            <p:cNvSpPr>
              <a:spLocks noChangeShapeType="1"/>
            </p:cNvSpPr>
            <p:nvPr/>
          </p:nvSpPr>
          <p:spPr bwMode="auto">
            <a:xfrm flipV="1">
              <a:off x="2917" y="2108"/>
              <a:ext cx="45" cy="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28" name="Line 916"/>
            <p:cNvSpPr>
              <a:spLocks noChangeShapeType="1"/>
            </p:cNvSpPr>
            <p:nvPr/>
          </p:nvSpPr>
          <p:spPr bwMode="auto">
            <a:xfrm flipV="1">
              <a:off x="2909" y="2156"/>
              <a:ext cx="58" cy="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29" name="Line 917"/>
            <p:cNvSpPr>
              <a:spLocks noChangeShapeType="1"/>
            </p:cNvSpPr>
            <p:nvPr/>
          </p:nvSpPr>
          <p:spPr bwMode="auto">
            <a:xfrm>
              <a:off x="2934" y="1981"/>
              <a:ext cx="8" cy="3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30" name="Line 918"/>
            <p:cNvSpPr>
              <a:spLocks noChangeShapeType="1"/>
            </p:cNvSpPr>
            <p:nvPr/>
          </p:nvSpPr>
          <p:spPr bwMode="auto">
            <a:xfrm flipH="1">
              <a:off x="2889" y="1979"/>
              <a:ext cx="35" cy="88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31" name="Line 919"/>
            <p:cNvSpPr>
              <a:spLocks noChangeShapeType="1"/>
            </p:cNvSpPr>
            <p:nvPr/>
          </p:nvSpPr>
          <p:spPr bwMode="auto">
            <a:xfrm flipV="1">
              <a:off x="2841" y="2100"/>
              <a:ext cx="48" cy="8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32" name="Line 920"/>
            <p:cNvSpPr>
              <a:spLocks noChangeShapeType="1"/>
            </p:cNvSpPr>
            <p:nvPr/>
          </p:nvSpPr>
          <p:spPr bwMode="auto">
            <a:xfrm flipV="1">
              <a:off x="2861" y="2131"/>
              <a:ext cx="33" cy="42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33" name="Line 921"/>
            <p:cNvSpPr>
              <a:spLocks noChangeShapeType="1"/>
            </p:cNvSpPr>
            <p:nvPr/>
          </p:nvSpPr>
          <p:spPr bwMode="auto">
            <a:xfrm flipV="1">
              <a:off x="2851" y="2052"/>
              <a:ext cx="38" cy="8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34" name="Line 922"/>
            <p:cNvSpPr>
              <a:spLocks noChangeShapeType="1"/>
            </p:cNvSpPr>
            <p:nvPr/>
          </p:nvSpPr>
          <p:spPr bwMode="auto">
            <a:xfrm flipV="1">
              <a:off x="2859" y="2014"/>
              <a:ext cx="35" cy="8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35" name="Line 923"/>
            <p:cNvSpPr>
              <a:spLocks noChangeShapeType="1"/>
            </p:cNvSpPr>
            <p:nvPr/>
          </p:nvSpPr>
          <p:spPr bwMode="auto">
            <a:xfrm flipH="1">
              <a:off x="2831" y="1979"/>
              <a:ext cx="43" cy="109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36" name="Line 924"/>
            <p:cNvSpPr>
              <a:spLocks noChangeShapeType="1"/>
            </p:cNvSpPr>
            <p:nvPr/>
          </p:nvSpPr>
          <p:spPr bwMode="auto">
            <a:xfrm flipV="1">
              <a:off x="3008" y="2168"/>
              <a:ext cx="7" cy="36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37" name="Line 925"/>
            <p:cNvSpPr>
              <a:spLocks noChangeShapeType="1"/>
            </p:cNvSpPr>
            <p:nvPr/>
          </p:nvSpPr>
          <p:spPr bwMode="auto">
            <a:xfrm flipV="1">
              <a:off x="3076" y="1981"/>
              <a:ext cx="96" cy="13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38" name="Line 926"/>
            <p:cNvSpPr>
              <a:spLocks noChangeShapeType="1"/>
            </p:cNvSpPr>
            <p:nvPr/>
          </p:nvSpPr>
          <p:spPr bwMode="auto">
            <a:xfrm flipH="1">
              <a:off x="3056" y="2067"/>
              <a:ext cx="136" cy="18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39" name="Line 927"/>
            <p:cNvSpPr>
              <a:spLocks noChangeShapeType="1"/>
            </p:cNvSpPr>
            <p:nvPr/>
          </p:nvSpPr>
          <p:spPr bwMode="auto">
            <a:xfrm>
              <a:off x="3088" y="2019"/>
              <a:ext cx="11" cy="4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40" name="Line 928"/>
            <p:cNvSpPr>
              <a:spLocks noChangeShapeType="1"/>
            </p:cNvSpPr>
            <p:nvPr/>
          </p:nvSpPr>
          <p:spPr bwMode="auto">
            <a:xfrm flipV="1">
              <a:off x="3147" y="2009"/>
              <a:ext cx="17" cy="56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41" name="Line 929"/>
            <p:cNvSpPr>
              <a:spLocks noChangeShapeType="1"/>
            </p:cNvSpPr>
            <p:nvPr/>
          </p:nvSpPr>
          <p:spPr bwMode="auto">
            <a:xfrm>
              <a:off x="3126" y="1989"/>
              <a:ext cx="0" cy="19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42" name="Line 930"/>
            <p:cNvSpPr>
              <a:spLocks noChangeShapeType="1"/>
            </p:cNvSpPr>
            <p:nvPr/>
          </p:nvSpPr>
          <p:spPr bwMode="auto">
            <a:xfrm flipV="1">
              <a:off x="3275" y="1992"/>
              <a:ext cx="10" cy="53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43" name="Line 931"/>
            <p:cNvSpPr>
              <a:spLocks noChangeShapeType="1"/>
            </p:cNvSpPr>
            <p:nvPr/>
          </p:nvSpPr>
          <p:spPr bwMode="auto">
            <a:xfrm flipH="1">
              <a:off x="3237" y="2040"/>
              <a:ext cx="94" cy="1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44" name="Line 932"/>
            <p:cNvSpPr>
              <a:spLocks noChangeShapeType="1"/>
            </p:cNvSpPr>
            <p:nvPr/>
          </p:nvSpPr>
          <p:spPr bwMode="auto">
            <a:xfrm flipH="1">
              <a:off x="3268" y="2075"/>
              <a:ext cx="22" cy="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45" name="Line 933"/>
            <p:cNvSpPr>
              <a:spLocks noChangeShapeType="1"/>
            </p:cNvSpPr>
            <p:nvPr/>
          </p:nvSpPr>
          <p:spPr bwMode="auto">
            <a:xfrm flipV="1">
              <a:off x="3268" y="2108"/>
              <a:ext cx="22" cy="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46" name="Line 934"/>
            <p:cNvSpPr>
              <a:spLocks noChangeShapeType="1"/>
            </p:cNvSpPr>
            <p:nvPr/>
          </p:nvSpPr>
          <p:spPr bwMode="auto">
            <a:xfrm flipH="1">
              <a:off x="3298" y="2045"/>
              <a:ext cx="3" cy="11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47" name="Line 935"/>
            <p:cNvSpPr>
              <a:spLocks noChangeShapeType="1"/>
            </p:cNvSpPr>
            <p:nvPr/>
          </p:nvSpPr>
          <p:spPr bwMode="auto">
            <a:xfrm>
              <a:off x="3268" y="2047"/>
              <a:ext cx="0" cy="11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48" name="Line 936"/>
            <p:cNvSpPr>
              <a:spLocks noChangeShapeType="1"/>
            </p:cNvSpPr>
            <p:nvPr/>
          </p:nvSpPr>
          <p:spPr bwMode="auto">
            <a:xfrm flipV="1">
              <a:off x="3326" y="2029"/>
              <a:ext cx="7" cy="14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49" name="Line 937"/>
            <p:cNvSpPr>
              <a:spLocks noChangeShapeType="1"/>
            </p:cNvSpPr>
            <p:nvPr/>
          </p:nvSpPr>
          <p:spPr bwMode="auto">
            <a:xfrm flipV="1">
              <a:off x="3240" y="2153"/>
              <a:ext cx="86" cy="1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50" name="Line 938"/>
            <p:cNvSpPr>
              <a:spLocks noChangeShapeType="1"/>
            </p:cNvSpPr>
            <p:nvPr/>
          </p:nvSpPr>
          <p:spPr bwMode="auto">
            <a:xfrm>
              <a:off x="3237" y="2032"/>
              <a:ext cx="3" cy="14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51" name="Line 939"/>
            <p:cNvSpPr>
              <a:spLocks noChangeShapeType="1"/>
            </p:cNvSpPr>
            <p:nvPr/>
          </p:nvSpPr>
          <p:spPr bwMode="auto">
            <a:xfrm flipH="1">
              <a:off x="3222" y="1987"/>
              <a:ext cx="127" cy="12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65452" name="Group 940"/>
          <p:cNvGrpSpPr>
            <a:grpSpLocks/>
          </p:cNvGrpSpPr>
          <p:nvPr/>
        </p:nvGrpSpPr>
        <p:grpSpPr bwMode="auto">
          <a:xfrm>
            <a:off x="3840163" y="3722688"/>
            <a:ext cx="1476375" cy="987425"/>
            <a:chOff x="2419" y="2345"/>
            <a:chExt cx="930" cy="622"/>
          </a:xfrm>
        </p:grpSpPr>
        <p:sp>
          <p:nvSpPr>
            <p:cNvPr id="65453" name="Line 941"/>
            <p:cNvSpPr>
              <a:spLocks noChangeShapeType="1"/>
            </p:cNvSpPr>
            <p:nvPr/>
          </p:nvSpPr>
          <p:spPr bwMode="auto">
            <a:xfrm flipV="1">
              <a:off x="2419" y="2585"/>
              <a:ext cx="389" cy="17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54" name="Line 942"/>
            <p:cNvSpPr>
              <a:spLocks noChangeShapeType="1"/>
            </p:cNvSpPr>
            <p:nvPr/>
          </p:nvSpPr>
          <p:spPr bwMode="auto">
            <a:xfrm flipH="1">
              <a:off x="2576" y="2585"/>
              <a:ext cx="232" cy="382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55" name="Line 943"/>
            <p:cNvSpPr>
              <a:spLocks noChangeShapeType="1"/>
            </p:cNvSpPr>
            <p:nvPr/>
          </p:nvSpPr>
          <p:spPr bwMode="auto">
            <a:xfrm>
              <a:off x="2808" y="2585"/>
              <a:ext cx="541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56" name="Line 944"/>
            <p:cNvSpPr>
              <a:spLocks noChangeShapeType="1"/>
            </p:cNvSpPr>
            <p:nvPr/>
          </p:nvSpPr>
          <p:spPr bwMode="auto">
            <a:xfrm flipV="1">
              <a:off x="2851" y="2345"/>
              <a:ext cx="96" cy="1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57" name="Line 945"/>
            <p:cNvSpPr>
              <a:spLocks noChangeShapeType="1"/>
            </p:cNvSpPr>
            <p:nvPr/>
          </p:nvSpPr>
          <p:spPr bwMode="auto">
            <a:xfrm flipH="1">
              <a:off x="2831" y="2429"/>
              <a:ext cx="136" cy="1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58" name="Line 946"/>
            <p:cNvSpPr>
              <a:spLocks noChangeShapeType="1"/>
            </p:cNvSpPr>
            <p:nvPr/>
          </p:nvSpPr>
          <p:spPr bwMode="auto">
            <a:xfrm>
              <a:off x="2864" y="2381"/>
              <a:ext cx="10" cy="4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59" name="Line 947"/>
            <p:cNvSpPr>
              <a:spLocks noChangeShapeType="1"/>
            </p:cNvSpPr>
            <p:nvPr/>
          </p:nvSpPr>
          <p:spPr bwMode="auto">
            <a:xfrm flipV="1">
              <a:off x="2922" y="2370"/>
              <a:ext cx="17" cy="56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60" name="Line 948"/>
            <p:cNvSpPr>
              <a:spLocks noChangeShapeType="1"/>
            </p:cNvSpPr>
            <p:nvPr/>
          </p:nvSpPr>
          <p:spPr bwMode="auto">
            <a:xfrm>
              <a:off x="2902" y="2350"/>
              <a:ext cx="0" cy="19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61" name="Line 949"/>
            <p:cNvSpPr>
              <a:spLocks noChangeShapeType="1"/>
            </p:cNvSpPr>
            <p:nvPr/>
          </p:nvSpPr>
          <p:spPr bwMode="auto">
            <a:xfrm flipV="1">
              <a:off x="3253" y="2353"/>
              <a:ext cx="10" cy="5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62" name="Line 950"/>
            <p:cNvSpPr>
              <a:spLocks noChangeShapeType="1"/>
            </p:cNvSpPr>
            <p:nvPr/>
          </p:nvSpPr>
          <p:spPr bwMode="auto">
            <a:xfrm flipH="1">
              <a:off x="3215" y="2403"/>
              <a:ext cx="93" cy="1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63" name="Line 951"/>
            <p:cNvSpPr>
              <a:spLocks noChangeShapeType="1"/>
            </p:cNvSpPr>
            <p:nvPr/>
          </p:nvSpPr>
          <p:spPr bwMode="auto">
            <a:xfrm flipH="1">
              <a:off x="3245" y="2436"/>
              <a:ext cx="23" cy="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64" name="Line 952"/>
            <p:cNvSpPr>
              <a:spLocks noChangeShapeType="1"/>
            </p:cNvSpPr>
            <p:nvPr/>
          </p:nvSpPr>
          <p:spPr bwMode="auto">
            <a:xfrm flipV="1">
              <a:off x="3245" y="2472"/>
              <a:ext cx="23" cy="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65" name="Line 953"/>
            <p:cNvSpPr>
              <a:spLocks noChangeShapeType="1"/>
            </p:cNvSpPr>
            <p:nvPr/>
          </p:nvSpPr>
          <p:spPr bwMode="auto">
            <a:xfrm flipH="1">
              <a:off x="3275" y="2408"/>
              <a:ext cx="3" cy="109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66" name="Line 954"/>
            <p:cNvSpPr>
              <a:spLocks noChangeShapeType="1"/>
            </p:cNvSpPr>
            <p:nvPr/>
          </p:nvSpPr>
          <p:spPr bwMode="auto">
            <a:xfrm>
              <a:off x="3245" y="2411"/>
              <a:ext cx="0" cy="109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67" name="Line 955"/>
            <p:cNvSpPr>
              <a:spLocks noChangeShapeType="1"/>
            </p:cNvSpPr>
            <p:nvPr/>
          </p:nvSpPr>
          <p:spPr bwMode="auto">
            <a:xfrm flipV="1">
              <a:off x="3303" y="2391"/>
              <a:ext cx="8" cy="149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68" name="Line 956"/>
            <p:cNvSpPr>
              <a:spLocks noChangeShapeType="1"/>
            </p:cNvSpPr>
            <p:nvPr/>
          </p:nvSpPr>
          <p:spPr bwMode="auto">
            <a:xfrm flipV="1">
              <a:off x="3217" y="2514"/>
              <a:ext cx="86" cy="1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69" name="Line 957"/>
            <p:cNvSpPr>
              <a:spLocks noChangeShapeType="1"/>
            </p:cNvSpPr>
            <p:nvPr/>
          </p:nvSpPr>
          <p:spPr bwMode="auto">
            <a:xfrm>
              <a:off x="3215" y="2393"/>
              <a:ext cx="2" cy="149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70" name="Line 958"/>
            <p:cNvSpPr>
              <a:spLocks noChangeShapeType="1"/>
            </p:cNvSpPr>
            <p:nvPr/>
          </p:nvSpPr>
          <p:spPr bwMode="auto">
            <a:xfrm flipH="1">
              <a:off x="3200" y="2348"/>
              <a:ext cx="126" cy="12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65471" name="Group 959"/>
          <p:cNvGrpSpPr>
            <a:grpSpLocks/>
          </p:cNvGrpSpPr>
          <p:nvPr/>
        </p:nvGrpSpPr>
        <p:grpSpPr bwMode="auto">
          <a:xfrm>
            <a:off x="5508625" y="912813"/>
            <a:ext cx="1001713" cy="2470150"/>
            <a:chOff x="3470" y="575"/>
            <a:chExt cx="631" cy="1556"/>
          </a:xfrm>
        </p:grpSpPr>
        <p:sp>
          <p:nvSpPr>
            <p:cNvPr id="65472" name="Line 960"/>
            <p:cNvSpPr>
              <a:spLocks noChangeShapeType="1"/>
            </p:cNvSpPr>
            <p:nvPr/>
          </p:nvSpPr>
          <p:spPr bwMode="auto">
            <a:xfrm flipH="1" flipV="1">
              <a:off x="3470" y="827"/>
              <a:ext cx="149" cy="117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73" name="Line 961"/>
            <p:cNvSpPr>
              <a:spLocks noChangeShapeType="1"/>
            </p:cNvSpPr>
            <p:nvPr/>
          </p:nvSpPr>
          <p:spPr bwMode="auto">
            <a:xfrm>
              <a:off x="3470" y="827"/>
              <a:ext cx="449" cy="1304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74" name="Line 962"/>
            <p:cNvSpPr>
              <a:spLocks noChangeShapeType="1"/>
            </p:cNvSpPr>
            <p:nvPr/>
          </p:nvSpPr>
          <p:spPr bwMode="auto">
            <a:xfrm>
              <a:off x="3470" y="827"/>
              <a:ext cx="631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75" name="Line 963"/>
            <p:cNvSpPr>
              <a:spLocks noChangeShapeType="1"/>
            </p:cNvSpPr>
            <p:nvPr/>
          </p:nvSpPr>
          <p:spPr bwMode="auto">
            <a:xfrm>
              <a:off x="3495" y="628"/>
              <a:ext cx="0" cy="16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76" name="Line 964"/>
            <p:cNvSpPr>
              <a:spLocks noChangeShapeType="1"/>
            </p:cNvSpPr>
            <p:nvPr/>
          </p:nvSpPr>
          <p:spPr bwMode="auto">
            <a:xfrm>
              <a:off x="3535" y="678"/>
              <a:ext cx="36" cy="5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77" name="Freeform 965"/>
            <p:cNvSpPr>
              <a:spLocks/>
            </p:cNvSpPr>
            <p:nvPr/>
          </p:nvSpPr>
          <p:spPr bwMode="auto">
            <a:xfrm>
              <a:off x="3505" y="645"/>
              <a:ext cx="36" cy="99"/>
            </a:xfrm>
            <a:custGeom>
              <a:avLst/>
              <a:gdLst>
                <a:gd name="T0" fmla="*/ 101 w 101"/>
                <a:gd name="T1" fmla="*/ 0 h 277"/>
                <a:gd name="T2" fmla="*/ 81 w 101"/>
                <a:gd name="T3" fmla="*/ 115 h 277"/>
                <a:gd name="T4" fmla="*/ 0 w 101"/>
                <a:gd name="T5" fmla="*/ 27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1" h="277">
                  <a:moveTo>
                    <a:pt x="101" y="0"/>
                  </a:moveTo>
                  <a:lnTo>
                    <a:pt x="81" y="115"/>
                  </a:lnTo>
                  <a:lnTo>
                    <a:pt x="0" y="277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78" name="Freeform 966"/>
            <p:cNvSpPr>
              <a:spLocks/>
            </p:cNvSpPr>
            <p:nvPr/>
          </p:nvSpPr>
          <p:spPr bwMode="auto">
            <a:xfrm>
              <a:off x="3558" y="628"/>
              <a:ext cx="36" cy="164"/>
            </a:xfrm>
            <a:custGeom>
              <a:avLst/>
              <a:gdLst>
                <a:gd name="T0" fmla="*/ 100 w 100"/>
                <a:gd name="T1" fmla="*/ 0 h 459"/>
                <a:gd name="T2" fmla="*/ 74 w 100"/>
                <a:gd name="T3" fmla="*/ 459 h 459"/>
                <a:gd name="T4" fmla="*/ 0 w 100"/>
                <a:gd name="T5" fmla="*/ 358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0" h="459">
                  <a:moveTo>
                    <a:pt x="100" y="0"/>
                  </a:moveTo>
                  <a:lnTo>
                    <a:pt x="74" y="459"/>
                  </a:lnTo>
                  <a:lnTo>
                    <a:pt x="0" y="358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79" name="Line 967"/>
            <p:cNvSpPr>
              <a:spLocks noChangeShapeType="1"/>
            </p:cNvSpPr>
            <p:nvPr/>
          </p:nvSpPr>
          <p:spPr bwMode="auto">
            <a:xfrm flipV="1">
              <a:off x="3495" y="638"/>
              <a:ext cx="96" cy="1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80" name="Line 968"/>
            <p:cNvSpPr>
              <a:spLocks noChangeShapeType="1"/>
            </p:cNvSpPr>
            <p:nvPr/>
          </p:nvSpPr>
          <p:spPr bwMode="auto">
            <a:xfrm flipH="1">
              <a:off x="3541" y="575"/>
              <a:ext cx="2" cy="68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81" name="Line 969"/>
            <p:cNvSpPr>
              <a:spLocks noChangeShapeType="1"/>
            </p:cNvSpPr>
            <p:nvPr/>
          </p:nvSpPr>
          <p:spPr bwMode="auto">
            <a:xfrm flipH="1">
              <a:off x="3639" y="585"/>
              <a:ext cx="38" cy="106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82" name="Line 970"/>
            <p:cNvSpPr>
              <a:spLocks noChangeShapeType="1"/>
            </p:cNvSpPr>
            <p:nvPr/>
          </p:nvSpPr>
          <p:spPr bwMode="auto">
            <a:xfrm flipV="1">
              <a:off x="3657" y="638"/>
              <a:ext cx="43" cy="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83" name="Line 971"/>
            <p:cNvSpPr>
              <a:spLocks noChangeShapeType="1"/>
            </p:cNvSpPr>
            <p:nvPr/>
          </p:nvSpPr>
          <p:spPr bwMode="auto">
            <a:xfrm>
              <a:off x="3652" y="658"/>
              <a:ext cx="22" cy="4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84" name="Line 972"/>
            <p:cNvSpPr>
              <a:spLocks noChangeShapeType="1"/>
            </p:cNvSpPr>
            <p:nvPr/>
          </p:nvSpPr>
          <p:spPr bwMode="auto">
            <a:xfrm>
              <a:off x="3720" y="575"/>
              <a:ext cx="0" cy="219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85" name="Line 973"/>
            <p:cNvSpPr>
              <a:spLocks noChangeShapeType="1"/>
            </p:cNvSpPr>
            <p:nvPr/>
          </p:nvSpPr>
          <p:spPr bwMode="auto">
            <a:xfrm>
              <a:off x="3720" y="648"/>
              <a:ext cx="48" cy="5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86" name="Freeform 974"/>
            <p:cNvSpPr>
              <a:spLocks/>
            </p:cNvSpPr>
            <p:nvPr/>
          </p:nvSpPr>
          <p:spPr bwMode="auto">
            <a:xfrm>
              <a:off x="3636" y="628"/>
              <a:ext cx="66" cy="146"/>
            </a:xfrm>
            <a:custGeom>
              <a:avLst/>
              <a:gdLst>
                <a:gd name="T0" fmla="*/ 182 w 182"/>
                <a:gd name="T1" fmla="*/ 0 h 404"/>
                <a:gd name="T2" fmla="*/ 128 w 182"/>
                <a:gd name="T3" fmla="*/ 196 h 404"/>
                <a:gd name="T4" fmla="*/ 101 w 182"/>
                <a:gd name="T5" fmla="*/ 256 h 404"/>
                <a:gd name="T6" fmla="*/ 0 w 182"/>
                <a:gd name="T7" fmla="*/ 404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2" h="404">
                  <a:moveTo>
                    <a:pt x="182" y="0"/>
                  </a:moveTo>
                  <a:lnTo>
                    <a:pt x="128" y="196"/>
                  </a:lnTo>
                  <a:lnTo>
                    <a:pt x="101" y="256"/>
                  </a:lnTo>
                  <a:lnTo>
                    <a:pt x="0" y="404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87" name="Line 975"/>
            <p:cNvSpPr>
              <a:spLocks noChangeShapeType="1"/>
            </p:cNvSpPr>
            <p:nvPr/>
          </p:nvSpPr>
          <p:spPr bwMode="auto">
            <a:xfrm>
              <a:off x="3836" y="580"/>
              <a:ext cx="0" cy="209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88" name="Line 976"/>
            <p:cNvSpPr>
              <a:spLocks noChangeShapeType="1"/>
            </p:cNvSpPr>
            <p:nvPr/>
          </p:nvSpPr>
          <p:spPr bwMode="auto">
            <a:xfrm flipH="1">
              <a:off x="3796" y="648"/>
              <a:ext cx="40" cy="78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89" name="Line 977"/>
            <p:cNvSpPr>
              <a:spLocks noChangeShapeType="1"/>
            </p:cNvSpPr>
            <p:nvPr/>
          </p:nvSpPr>
          <p:spPr bwMode="auto">
            <a:xfrm>
              <a:off x="3836" y="648"/>
              <a:ext cx="18" cy="4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90" name="Line 978"/>
            <p:cNvSpPr>
              <a:spLocks noChangeShapeType="1"/>
            </p:cNvSpPr>
            <p:nvPr/>
          </p:nvSpPr>
          <p:spPr bwMode="auto">
            <a:xfrm>
              <a:off x="3879" y="582"/>
              <a:ext cx="15" cy="3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91" name="Line 979"/>
            <p:cNvSpPr>
              <a:spLocks noChangeShapeType="1"/>
            </p:cNvSpPr>
            <p:nvPr/>
          </p:nvSpPr>
          <p:spPr bwMode="auto">
            <a:xfrm flipV="1">
              <a:off x="3861" y="635"/>
              <a:ext cx="63" cy="8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92" name="Line 980"/>
            <p:cNvSpPr>
              <a:spLocks noChangeShapeType="1"/>
            </p:cNvSpPr>
            <p:nvPr/>
          </p:nvSpPr>
          <p:spPr bwMode="auto">
            <a:xfrm flipV="1">
              <a:off x="3861" y="696"/>
              <a:ext cx="56" cy="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93" name="Line 981"/>
            <p:cNvSpPr>
              <a:spLocks noChangeShapeType="1"/>
            </p:cNvSpPr>
            <p:nvPr/>
          </p:nvSpPr>
          <p:spPr bwMode="auto">
            <a:xfrm flipV="1">
              <a:off x="3849" y="766"/>
              <a:ext cx="83" cy="8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94" name="Line 982"/>
            <p:cNvSpPr>
              <a:spLocks noChangeShapeType="1"/>
            </p:cNvSpPr>
            <p:nvPr/>
          </p:nvSpPr>
          <p:spPr bwMode="auto">
            <a:xfrm flipV="1">
              <a:off x="3806" y="645"/>
              <a:ext cx="50" cy="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95" name="Line 983"/>
            <p:cNvSpPr>
              <a:spLocks noChangeShapeType="1"/>
            </p:cNvSpPr>
            <p:nvPr/>
          </p:nvSpPr>
          <p:spPr bwMode="auto">
            <a:xfrm>
              <a:off x="3892" y="640"/>
              <a:ext cx="0" cy="129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96" name="Line 984"/>
            <p:cNvSpPr>
              <a:spLocks noChangeShapeType="1"/>
            </p:cNvSpPr>
            <p:nvPr/>
          </p:nvSpPr>
          <p:spPr bwMode="auto">
            <a:xfrm flipV="1">
              <a:off x="4015" y="595"/>
              <a:ext cx="10" cy="5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97" name="Line 985"/>
            <p:cNvSpPr>
              <a:spLocks noChangeShapeType="1"/>
            </p:cNvSpPr>
            <p:nvPr/>
          </p:nvSpPr>
          <p:spPr bwMode="auto">
            <a:xfrm flipH="1">
              <a:off x="3977" y="645"/>
              <a:ext cx="94" cy="8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98" name="Line 986"/>
            <p:cNvSpPr>
              <a:spLocks noChangeShapeType="1"/>
            </p:cNvSpPr>
            <p:nvPr/>
          </p:nvSpPr>
          <p:spPr bwMode="auto">
            <a:xfrm flipH="1">
              <a:off x="4008" y="678"/>
              <a:ext cx="25" cy="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499" name="Line 987"/>
            <p:cNvSpPr>
              <a:spLocks noChangeShapeType="1"/>
            </p:cNvSpPr>
            <p:nvPr/>
          </p:nvSpPr>
          <p:spPr bwMode="auto">
            <a:xfrm flipV="1">
              <a:off x="4008" y="713"/>
              <a:ext cx="25" cy="6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00" name="Line 988"/>
            <p:cNvSpPr>
              <a:spLocks noChangeShapeType="1"/>
            </p:cNvSpPr>
            <p:nvPr/>
          </p:nvSpPr>
          <p:spPr bwMode="auto">
            <a:xfrm flipH="1">
              <a:off x="4038" y="650"/>
              <a:ext cx="3" cy="109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01" name="Line 989"/>
            <p:cNvSpPr>
              <a:spLocks noChangeShapeType="1"/>
            </p:cNvSpPr>
            <p:nvPr/>
          </p:nvSpPr>
          <p:spPr bwMode="auto">
            <a:xfrm>
              <a:off x="4008" y="650"/>
              <a:ext cx="0" cy="11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02" name="Line 990"/>
            <p:cNvSpPr>
              <a:spLocks noChangeShapeType="1"/>
            </p:cNvSpPr>
            <p:nvPr/>
          </p:nvSpPr>
          <p:spPr bwMode="auto">
            <a:xfrm flipV="1">
              <a:off x="4066" y="633"/>
              <a:ext cx="7" cy="149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03" name="Line 991"/>
            <p:cNvSpPr>
              <a:spLocks noChangeShapeType="1"/>
            </p:cNvSpPr>
            <p:nvPr/>
          </p:nvSpPr>
          <p:spPr bwMode="auto">
            <a:xfrm flipV="1">
              <a:off x="3980" y="756"/>
              <a:ext cx="86" cy="1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04" name="Line 992"/>
            <p:cNvSpPr>
              <a:spLocks noChangeShapeType="1"/>
            </p:cNvSpPr>
            <p:nvPr/>
          </p:nvSpPr>
          <p:spPr bwMode="auto">
            <a:xfrm>
              <a:off x="3977" y="635"/>
              <a:ext cx="3" cy="149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05" name="Line 993"/>
            <p:cNvSpPr>
              <a:spLocks noChangeShapeType="1"/>
            </p:cNvSpPr>
            <p:nvPr/>
          </p:nvSpPr>
          <p:spPr bwMode="auto">
            <a:xfrm flipH="1">
              <a:off x="3962" y="590"/>
              <a:ext cx="127" cy="12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65506" name="Group 994"/>
          <p:cNvGrpSpPr>
            <a:grpSpLocks/>
          </p:cNvGrpSpPr>
          <p:nvPr/>
        </p:nvGrpSpPr>
        <p:grpSpPr bwMode="auto">
          <a:xfrm>
            <a:off x="6635750" y="908050"/>
            <a:ext cx="1651000" cy="1792288"/>
            <a:chOff x="4180" y="572"/>
            <a:chExt cx="1040" cy="1129"/>
          </a:xfrm>
        </p:grpSpPr>
        <p:sp>
          <p:nvSpPr>
            <p:cNvPr id="65507" name="Line 995"/>
            <p:cNvSpPr>
              <a:spLocks noChangeShapeType="1"/>
            </p:cNvSpPr>
            <p:nvPr/>
          </p:nvSpPr>
          <p:spPr bwMode="auto">
            <a:xfrm flipV="1">
              <a:off x="4180" y="827"/>
              <a:ext cx="391" cy="874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08" name="Line 996"/>
            <p:cNvSpPr>
              <a:spLocks noChangeShapeType="1"/>
            </p:cNvSpPr>
            <p:nvPr/>
          </p:nvSpPr>
          <p:spPr bwMode="auto">
            <a:xfrm>
              <a:off x="4571" y="827"/>
              <a:ext cx="649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09" name="Line 997"/>
            <p:cNvSpPr>
              <a:spLocks noChangeShapeType="1"/>
            </p:cNvSpPr>
            <p:nvPr/>
          </p:nvSpPr>
          <p:spPr bwMode="auto">
            <a:xfrm flipV="1">
              <a:off x="4614" y="585"/>
              <a:ext cx="98" cy="12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10" name="Line 998"/>
            <p:cNvSpPr>
              <a:spLocks noChangeShapeType="1"/>
            </p:cNvSpPr>
            <p:nvPr/>
          </p:nvSpPr>
          <p:spPr bwMode="auto">
            <a:xfrm flipH="1">
              <a:off x="4596" y="671"/>
              <a:ext cx="134" cy="1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11" name="Line 999"/>
            <p:cNvSpPr>
              <a:spLocks noChangeShapeType="1"/>
            </p:cNvSpPr>
            <p:nvPr/>
          </p:nvSpPr>
          <p:spPr bwMode="auto">
            <a:xfrm>
              <a:off x="4627" y="623"/>
              <a:ext cx="12" cy="4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12" name="Line 1000"/>
            <p:cNvSpPr>
              <a:spLocks noChangeShapeType="1"/>
            </p:cNvSpPr>
            <p:nvPr/>
          </p:nvSpPr>
          <p:spPr bwMode="auto">
            <a:xfrm flipV="1">
              <a:off x="4685" y="612"/>
              <a:ext cx="20" cy="56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13" name="Line 1001"/>
            <p:cNvSpPr>
              <a:spLocks noChangeShapeType="1"/>
            </p:cNvSpPr>
            <p:nvPr/>
          </p:nvSpPr>
          <p:spPr bwMode="auto">
            <a:xfrm>
              <a:off x="4667" y="592"/>
              <a:ext cx="0" cy="19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14" name="Line 1002"/>
            <p:cNvSpPr>
              <a:spLocks noChangeShapeType="1"/>
            </p:cNvSpPr>
            <p:nvPr/>
          </p:nvSpPr>
          <p:spPr bwMode="auto">
            <a:xfrm>
              <a:off x="4776" y="643"/>
              <a:ext cx="0" cy="15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15" name="Line 1003"/>
            <p:cNvSpPr>
              <a:spLocks noChangeShapeType="1"/>
            </p:cNvSpPr>
            <p:nvPr/>
          </p:nvSpPr>
          <p:spPr bwMode="auto">
            <a:xfrm flipV="1">
              <a:off x="4776" y="650"/>
              <a:ext cx="96" cy="13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16" name="Line 1004"/>
            <p:cNvSpPr>
              <a:spLocks noChangeShapeType="1"/>
            </p:cNvSpPr>
            <p:nvPr/>
          </p:nvSpPr>
          <p:spPr bwMode="auto">
            <a:xfrm flipH="1">
              <a:off x="4864" y="640"/>
              <a:ext cx="10" cy="154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17" name="Line 1005"/>
            <p:cNvSpPr>
              <a:spLocks noChangeShapeType="1"/>
            </p:cNvSpPr>
            <p:nvPr/>
          </p:nvSpPr>
          <p:spPr bwMode="auto">
            <a:xfrm flipV="1">
              <a:off x="4776" y="772"/>
              <a:ext cx="91" cy="12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18" name="Line 1006"/>
            <p:cNvSpPr>
              <a:spLocks noChangeShapeType="1"/>
            </p:cNvSpPr>
            <p:nvPr/>
          </p:nvSpPr>
          <p:spPr bwMode="auto">
            <a:xfrm flipV="1">
              <a:off x="4786" y="708"/>
              <a:ext cx="73" cy="1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19" name="Line 1007"/>
            <p:cNvSpPr>
              <a:spLocks noChangeShapeType="1"/>
            </p:cNvSpPr>
            <p:nvPr/>
          </p:nvSpPr>
          <p:spPr bwMode="auto">
            <a:xfrm>
              <a:off x="4803" y="582"/>
              <a:ext cx="5" cy="192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20" name="Line 1008"/>
            <p:cNvSpPr>
              <a:spLocks noChangeShapeType="1"/>
            </p:cNvSpPr>
            <p:nvPr/>
          </p:nvSpPr>
          <p:spPr bwMode="auto">
            <a:xfrm flipH="1">
              <a:off x="4834" y="572"/>
              <a:ext cx="2" cy="20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21" name="Line 1009"/>
            <p:cNvSpPr>
              <a:spLocks noChangeShapeType="1"/>
            </p:cNvSpPr>
            <p:nvPr/>
          </p:nvSpPr>
          <p:spPr bwMode="auto">
            <a:xfrm>
              <a:off x="4983" y="605"/>
              <a:ext cx="0" cy="172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22" name="Line 1010"/>
            <p:cNvSpPr>
              <a:spLocks noChangeShapeType="1"/>
            </p:cNvSpPr>
            <p:nvPr/>
          </p:nvSpPr>
          <p:spPr bwMode="auto">
            <a:xfrm flipH="1">
              <a:off x="4983" y="706"/>
              <a:ext cx="30" cy="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23" name="Line 1011"/>
            <p:cNvSpPr>
              <a:spLocks noChangeShapeType="1"/>
            </p:cNvSpPr>
            <p:nvPr/>
          </p:nvSpPr>
          <p:spPr bwMode="auto">
            <a:xfrm flipV="1">
              <a:off x="4983" y="655"/>
              <a:ext cx="30" cy="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24" name="Line 1012"/>
            <p:cNvSpPr>
              <a:spLocks noChangeShapeType="1"/>
            </p:cNvSpPr>
            <p:nvPr/>
          </p:nvSpPr>
          <p:spPr bwMode="auto">
            <a:xfrm flipH="1">
              <a:off x="4983" y="607"/>
              <a:ext cx="48" cy="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25" name="Line 1013"/>
            <p:cNvSpPr>
              <a:spLocks noChangeShapeType="1"/>
            </p:cNvSpPr>
            <p:nvPr/>
          </p:nvSpPr>
          <p:spPr bwMode="auto">
            <a:xfrm flipV="1">
              <a:off x="5028" y="605"/>
              <a:ext cx="3" cy="16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26" name="Line 1014"/>
            <p:cNvSpPr>
              <a:spLocks noChangeShapeType="1"/>
            </p:cNvSpPr>
            <p:nvPr/>
          </p:nvSpPr>
          <p:spPr bwMode="auto">
            <a:xfrm flipV="1">
              <a:off x="4957" y="769"/>
              <a:ext cx="96" cy="1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27" name="Line 1015"/>
            <p:cNvSpPr>
              <a:spLocks noChangeShapeType="1"/>
            </p:cNvSpPr>
            <p:nvPr/>
          </p:nvSpPr>
          <p:spPr bwMode="auto">
            <a:xfrm flipV="1">
              <a:off x="4917" y="739"/>
              <a:ext cx="46" cy="2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28" name="Line 1016"/>
            <p:cNvSpPr>
              <a:spLocks noChangeShapeType="1"/>
            </p:cNvSpPr>
            <p:nvPr/>
          </p:nvSpPr>
          <p:spPr bwMode="auto">
            <a:xfrm flipH="1">
              <a:off x="4927" y="635"/>
              <a:ext cx="36" cy="84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29" name="Line 1017"/>
            <p:cNvSpPr>
              <a:spLocks noChangeShapeType="1"/>
            </p:cNvSpPr>
            <p:nvPr/>
          </p:nvSpPr>
          <p:spPr bwMode="auto">
            <a:xfrm flipV="1">
              <a:off x="4917" y="653"/>
              <a:ext cx="35" cy="1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30" name="Line 1018"/>
            <p:cNvSpPr>
              <a:spLocks noChangeShapeType="1"/>
            </p:cNvSpPr>
            <p:nvPr/>
          </p:nvSpPr>
          <p:spPr bwMode="auto">
            <a:xfrm flipH="1">
              <a:off x="4922" y="585"/>
              <a:ext cx="30" cy="8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31" name="Line 1019"/>
            <p:cNvSpPr>
              <a:spLocks noChangeShapeType="1"/>
            </p:cNvSpPr>
            <p:nvPr/>
          </p:nvSpPr>
          <p:spPr bwMode="auto">
            <a:xfrm flipH="1">
              <a:off x="4922" y="706"/>
              <a:ext cx="43" cy="13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32" name="Line 1020"/>
            <p:cNvSpPr>
              <a:spLocks noChangeShapeType="1"/>
            </p:cNvSpPr>
            <p:nvPr/>
          </p:nvSpPr>
          <p:spPr bwMode="auto">
            <a:xfrm flipV="1">
              <a:off x="5112" y="779"/>
              <a:ext cx="65" cy="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33" name="Line 1021"/>
            <p:cNvSpPr>
              <a:spLocks noChangeShapeType="1"/>
            </p:cNvSpPr>
            <p:nvPr/>
          </p:nvSpPr>
          <p:spPr bwMode="auto">
            <a:xfrm>
              <a:off x="5112" y="713"/>
              <a:ext cx="0" cy="79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34" name="Line 1022"/>
            <p:cNvSpPr>
              <a:spLocks noChangeShapeType="1"/>
            </p:cNvSpPr>
            <p:nvPr/>
          </p:nvSpPr>
          <p:spPr bwMode="auto">
            <a:xfrm flipH="1">
              <a:off x="5170" y="713"/>
              <a:ext cx="5" cy="66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35" name="Line 1023"/>
            <p:cNvSpPr>
              <a:spLocks noChangeShapeType="1"/>
            </p:cNvSpPr>
            <p:nvPr/>
          </p:nvSpPr>
          <p:spPr bwMode="auto">
            <a:xfrm flipV="1">
              <a:off x="5112" y="719"/>
              <a:ext cx="63" cy="2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8768" name="Line 1024"/>
            <p:cNvSpPr>
              <a:spLocks noChangeShapeType="1"/>
            </p:cNvSpPr>
            <p:nvPr/>
          </p:nvSpPr>
          <p:spPr bwMode="auto">
            <a:xfrm>
              <a:off x="5192" y="698"/>
              <a:ext cx="18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8769" name="Line 1025"/>
            <p:cNvSpPr>
              <a:spLocks noChangeShapeType="1"/>
            </p:cNvSpPr>
            <p:nvPr/>
          </p:nvSpPr>
          <p:spPr bwMode="auto">
            <a:xfrm flipH="1">
              <a:off x="5114" y="577"/>
              <a:ext cx="30" cy="76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8770" name="Line 1026"/>
            <p:cNvSpPr>
              <a:spLocks noChangeShapeType="1"/>
            </p:cNvSpPr>
            <p:nvPr/>
          </p:nvSpPr>
          <p:spPr bwMode="auto">
            <a:xfrm>
              <a:off x="5134" y="600"/>
              <a:ext cx="58" cy="98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8771" name="Line 1027"/>
            <p:cNvSpPr>
              <a:spLocks noChangeShapeType="1"/>
            </p:cNvSpPr>
            <p:nvPr/>
          </p:nvSpPr>
          <p:spPr bwMode="auto">
            <a:xfrm>
              <a:off x="5112" y="779"/>
              <a:ext cx="0" cy="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8772" name="Line 1028"/>
            <p:cNvSpPr>
              <a:spLocks noChangeShapeType="1"/>
            </p:cNvSpPr>
            <p:nvPr/>
          </p:nvSpPr>
          <p:spPr bwMode="auto">
            <a:xfrm flipV="1">
              <a:off x="5109" y="681"/>
              <a:ext cx="63" cy="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8773" name="Line 1029"/>
            <p:cNvSpPr>
              <a:spLocks noChangeShapeType="1"/>
            </p:cNvSpPr>
            <p:nvPr/>
          </p:nvSpPr>
          <p:spPr bwMode="auto">
            <a:xfrm flipH="1">
              <a:off x="5081" y="653"/>
              <a:ext cx="33" cy="53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88774" name="Group 1030"/>
          <p:cNvGrpSpPr>
            <a:grpSpLocks/>
          </p:cNvGrpSpPr>
          <p:nvPr/>
        </p:nvGrpSpPr>
        <p:grpSpPr bwMode="auto">
          <a:xfrm>
            <a:off x="5829300" y="3654425"/>
            <a:ext cx="2228850" cy="2582863"/>
            <a:chOff x="3672" y="2302"/>
            <a:chExt cx="1404" cy="1627"/>
          </a:xfrm>
        </p:grpSpPr>
        <p:sp>
          <p:nvSpPr>
            <p:cNvPr id="288775" name="Line 1031"/>
            <p:cNvSpPr>
              <a:spLocks noChangeShapeType="1"/>
            </p:cNvSpPr>
            <p:nvPr/>
          </p:nvSpPr>
          <p:spPr bwMode="auto">
            <a:xfrm flipH="1">
              <a:off x="4212" y="2302"/>
              <a:ext cx="829" cy="162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8776" name="Line 1032"/>
            <p:cNvSpPr>
              <a:spLocks noChangeShapeType="1"/>
            </p:cNvSpPr>
            <p:nvPr/>
          </p:nvSpPr>
          <p:spPr bwMode="auto">
            <a:xfrm flipV="1">
              <a:off x="4212" y="3151"/>
              <a:ext cx="864" cy="778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8777" name="Line 1033"/>
            <p:cNvSpPr>
              <a:spLocks noChangeShapeType="1"/>
            </p:cNvSpPr>
            <p:nvPr/>
          </p:nvSpPr>
          <p:spPr bwMode="auto">
            <a:xfrm>
              <a:off x="3672" y="3929"/>
              <a:ext cx="540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8778" name="Line 1034"/>
            <p:cNvSpPr>
              <a:spLocks noChangeShapeType="1"/>
            </p:cNvSpPr>
            <p:nvPr/>
          </p:nvSpPr>
          <p:spPr bwMode="auto">
            <a:xfrm>
              <a:off x="3697" y="3684"/>
              <a:ext cx="0" cy="20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8779" name="Line 1035"/>
            <p:cNvSpPr>
              <a:spLocks noChangeShapeType="1"/>
            </p:cNvSpPr>
            <p:nvPr/>
          </p:nvSpPr>
          <p:spPr bwMode="auto">
            <a:xfrm flipV="1">
              <a:off x="3697" y="3699"/>
              <a:ext cx="99" cy="8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8780" name="Line 1036"/>
            <p:cNvSpPr>
              <a:spLocks noChangeShapeType="1"/>
            </p:cNvSpPr>
            <p:nvPr/>
          </p:nvSpPr>
          <p:spPr bwMode="auto">
            <a:xfrm flipH="1">
              <a:off x="3796" y="3687"/>
              <a:ext cx="2" cy="202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8781" name="Freeform 1037"/>
            <p:cNvSpPr>
              <a:spLocks/>
            </p:cNvSpPr>
            <p:nvPr/>
          </p:nvSpPr>
          <p:spPr bwMode="auto">
            <a:xfrm>
              <a:off x="3697" y="3873"/>
              <a:ext cx="99" cy="11"/>
            </a:xfrm>
            <a:custGeom>
              <a:avLst/>
              <a:gdLst>
                <a:gd name="T0" fmla="*/ 0 w 276"/>
                <a:gd name="T1" fmla="*/ 14 h 34"/>
                <a:gd name="T2" fmla="*/ 263 w 276"/>
                <a:gd name="T3" fmla="*/ 0 h 34"/>
                <a:gd name="T4" fmla="*/ 276 w 276"/>
                <a:gd name="T5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76" h="34">
                  <a:moveTo>
                    <a:pt x="0" y="14"/>
                  </a:moveTo>
                  <a:lnTo>
                    <a:pt x="263" y="0"/>
                  </a:lnTo>
                  <a:lnTo>
                    <a:pt x="276" y="34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8782" name="Line 1038"/>
            <p:cNvSpPr>
              <a:spLocks noChangeShapeType="1"/>
            </p:cNvSpPr>
            <p:nvPr/>
          </p:nvSpPr>
          <p:spPr bwMode="auto">
            <a:xfrm>
              <a:off x="3725" y="3719"/>
              <a:ext cx="0" cy="48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8783" name="Line 1039"/>
            <p:cNvSpPr>
              <a:spLocks noChangeShapeType="1"/>
            </p:cNvSpPr>
            <p:nvPr/>
          </p:nvSpPr>
          <p:spPr bwMode="auto">
            <a:xfrm flipV="1">
              <a:off x="3725" y="3722"/>
              <a:ext cx="43" cy="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8784" name="Line 1040"/>
            <p:cNvSpPr>
              <a:spLocks noChangeShapeType="1"/>
            </p:cNvSpPr>
            <p:nvPr/>
          </p:nvSpPr>
          <p:spPr bwMode="auto">
            <a:xfrm flipH="1">
              <a:off x="3768" y="3714"/>
              <a:ext cx="2" cy="4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8785" name="Line 1041"/>
            <p:cNvSpPr>
              <a:spLocks noChangeShapeType="1"/>
            </p:cNvSpPr>
            <p:nvPr/>
          </p:nvSpPr>
          <p:spPr bwMode="auto">
            <a:xfrm flipV="1">
              <a:off x="3725" y="3755"/>
              <a:ext cx="45" cy="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8786" name="Line 1042"/>
            <p:cNvSpPr>
              <a:spLocks noChangeShapeType="1"/>
            </p:cNvSpPr>
            <p:nvPr/>
          </p:nvSpPr>
          <p:spPr bwMode="auto">
            <a:xfrm>
              <a:off x="3720" y="3770"/>
              <a:ext cx="0" cy="66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8787" name="Line 1043"/>
            <p:cNvSpPr>
              <a:spLocks noChangeShapeType="1"/>
            </p:cNvSpPr>
            <p:nvPr/>
          </p:nvSpPr>
          <p:spPr bwMode="auto">
            <a:xfrm flipV="1">
              <a:off x="3720" y="3775"/>
              <a:ext cx="50" cy="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8788" name="Line 1044"/>
            <p:cNvSpPr>
              <a:spLocks noChangeShapeType="1"/>
            </p:cNvSpPr>
            <p:nvPr/>
          </p:nvSpPr>
          <p:spPr bwMode="auto">
            <a:xfrm flipH="1">
              <a:off x="3770" y="3767"/>
              <a:ext cx="5" cy="6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8789" name="Freeform 1045"/>
            <p:cNvSpPr>
              <a:spLocks/>
            </p:cNvSpPr>
            <p:nvPr/>
          </p:nvSpPr>
          <p:spPr bwMode="auto">
            <a:xfrm>
              <a:off x="3710" y="3825"/>
              <a:ext cx="33" cy="46"/>
            </a:xfrm>
            <a:custGeom>
              <a:avLst/>
              <a:gdLst>
                <a:gd name="T0" fmla="*/ 87 w 87"/>
                <a:gd name="T1" fmla="*/ 0 h 122"/>
                <a:gd name="T2" fmla="*/ 61 w 87"/>
                <a:gd name="T3" fmla="*/ 61 h 122"/>
                <a:gd name="T4" fmla="*/ 0 w 87"/>
                <a:gd name="T5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7" h="122">
                  <a:moveTo>
                    <a:pt x="87" y="0"/>
                  </a:moveTo>
                  <a:lnTo>
                    <a:pt x="61" y="61"/>
                  </a:lnTo>
                  <a:lnTo>
                    <a:pt x="0" y="122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8790" name="Line 1046"/>
            <p:cNvSpPr>
              <a:spLocks noChangeShapeType="1"/>
            </p:cNvSpPr>
            <p:nvPr/>
          </p:nvSpPr>
          <p:spPr bwMode="auto">
            <a:xfrm>
              <a:off x="3750" y="3828"/>
              <a:ext cx="25" cy="3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8791" name="Line 1047"/>
            <p:cNvSpPr>
              <a:spLocks noChangeShapeType="1"/>
            </p:cNvSpPr>
            <p:nvPr/>
          </p:nvSpPr>
          <p:spPr bwMode="auto">
            <a:xfrm flipH="1">
              <a:off x="3743" y="3793"/>
              <a:ext cx="5" cy="32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8792" name="Line 1048"/>
            <p:cNvSpPr>
              <a:spLocks noChangeShapeType="1"/>
            </p:cNvSpPr>
            <p:nvPr/>
          </p:nvSpPr>
          <p:spPr bwMode="auto">
            <a:xfrm>
              <a:off x="3879" y="3681"/>
              <a:ext cx="0" cy="21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8793" name="Line 1049"/>
            <p:cNvSpPr>
              <a:spLocks noChangeShapeType="1"/>
            </p:cNvSpPr>
            <p:nvPr/>
          </p:nvSpPr>
          <p:spPr bwMode="auto">
            <a:xfrm flipH="1">
              <a:off x="3839" y="3750"/>
              <a:ext cx="40" cy="78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8794" name="Line 1050"/>
            <p:cNvSpPr>
              <a:spLocks noChangeShapeType="1"/>
            </p:cNvSpPr>
            <p:nvPr/>
          </p:nvSpPr>
          <p:spPr bwMode="auto">
            <a:xfrm>
              <a:off x="3879" y="3750"/>
              <a:ext cx="20" cy="4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8795" name="Line 1051"/>
            <p:cNvSpPr>
              <a:spLocks noChangeShapeType="1"/>
            </p:cNvSpPr>
            <p:nvPr/>
          </p:nvSpPr>
          <p:spPr bwMode="auto">
            <a:xfrm>
              <a:off x="3922" y="3681"/>
              <a:ext cx="15" cy="38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8796" name="Line 1052"/>
            <p:cNvSpPr>
              <a:spLocks noChangeShapeType="1"/>
            </p:cNvSpPr>
            <p:nvPr/>
          </p:nvSpPr>
          <p:spPr bwMode="auto">
            <a:xfrm flipV="1">
              <a:off x="3904" y="3737"/>
              <a:ext cx="63" cy="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8797" name="Line 1053"/>
            <p:cNvSpPr>
              <a:spLocks noChangeShapeType="1"/>
            </p:cNvSpPr>
            <p:nvPr/>
          </p:nvSpPr>
          <p:spPr bwMode="auto">
            <a:xfrm flipV="1">
              <a:off x="3904" y="3798"/>
              <a:ext cx="58" cy="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8798" name="Line 1054"/>
            <p:cNvSpPr>
              <a:spLocks noChangeShapeType="1"/>
            </p:cNvSpPr>
            <p:nvPr/>
          </p:nvSpPr>
          <p:spPr bwMode="auto">
            <a:xfrm flipV="1">
              <a:off x="3894" y="3868"/>
              <a:ext cx="81" cy="8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8799" name="Line 1055"/>
            <p:cNvSpPr>
              <a:spLocks noChangeShapeType="1"/>
            </p:cNvSpPr>
            <p:nvPr/>
          </p:nvSpPr>
          <p:spPr bwMode="auto">
            <a:xfrm flipV="1">
              <a:off x="3849" y="3747"/>
              <a:ext cx="53" cy="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8800" name="Line 1056"/>
            <p:cNvSpPr>
              <a:spLocks noChangeShapeType="1"/>
            </p:cNvSpPr>
            <p:nvPr/>
          </p:nvSpPr>
          <p:spPr bwMode="auto">
            <a:xfrm>
              <a:off x="3935" y="3742"/>
              <a:ext cx="0" cy="129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8801" name="Line 1057"/>
            <p:cNvSpPr>
              <a:spLocks noChangeShapeType="1"/>
            </p:cNvSpPr>
            <p:nvPr/>
          </p:nvSpPr>
          <p:spPr bwMode="auto">
            <a:xfrm flipV="1">
              <a:off x="4008" y="3707"/>
              <a:ext cx="60" cy="1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8802" name="Freeform 1058"/>
            <p:cNvSpPr>
              <a:spLocks/>
            </p:cNvSpPr>
            <p:nvPr/>
          </p:nvSpPr>
          <p:spPr bwMode="auto">
            <a:xfrm>
              <a:off x="4025" y="3742"/>
              <a:ext cx="23" cy="154"/>
            </a:xfrm>
            <a:custGeom>
              <a:avLst/>
              <a:gdLst>
                <a:gd name="T0" fmla="*/ 33 w 67"/>
                <a:gd name="T1" fmla="*/ 0 h 432"/>
                <a:gd name="T2" fmla="*/ 67 w 67"/>
                <a:gd name="T3" fmla="*/ 60 h 432"/>
                <a:gd name="T4" fmla="*/ 67 w 67"/>
                <a:gd name="T5" fmla="*/ 337 h 432"/>
                <a:gd name="T6" fmla="*/ 53 w 67"/>
                <a:gd name="T7" fmla="*/ 432 h 432"/>
                <a:gd name="T8" fmla="*/ 0 w 67"/>
                <a:gd name="T9" fmla="*/ 330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432">
                  <a:moveTo>
                    <a:pt x="33" y="0"/>
                  </a:moveTo>
                  <a:lnTo>
                    <a:pt x="67" y="60"/>
                  </a:lnTo>
                  <a:lnTo>
                    <a:pt x="67" y="337"/>
                  </a:lnTo>
                  <a:lnTo>
                    <a:pt x="53" y="432"/>
                  </a:lnTo>
                  <a:lnTo>
                    <a:pt x="0" y="330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8803" name="Line 1059"/>
            <p:cNvSpPr>
              <a:spLocks noChangeShapeType="1"/>
            </p:cNvSpPr>
            <p:nvPr/>
          </p:nvSpPr>
          <p:spPr bwMode="auto">
            <a:xfrm flipV="1">
              <a:off x="4000" y="3770"/>
              <a:ext cx="81" cy="4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8804" name="Freeform 1060"/>
            <p:cNvSpPr>
              <a:spLocks/>
            </p:cNvSpPr>
            <p:nvPr/>
          </p:nvSpPr>
          <p:spPr bwMode="auto">
            <a:xfrm>
              <a:off x="4094" y="3681"/>
              <a:ext cx="45" cy="213"/>
            </a:xfrm>
            <a:custGeom>
              <a:avLst/>
              <a:gdLst>
                <a:gd name="T0" fmla="*/ 0 w 122"/>
                <a:gd name="T1" fmla="*/ 0 h 593"/>
                <a:gd name="T2" fmla="*/ 0 w 122"/>
                <a:gd name="T3" fmla="*/ 559 h 593"/>
                <a:gd name="T4" fmla="*/ 28 w 122"/>
                <a:gd name="T5" fmla="*/ 593 h 593"/>
                <a:gd name="T6" fmla="*/ 122 w 122"/>
                <a:gd name="T7" fmla="*/ 593 h 593"/>
                <a:gd name="T8" fmla="*/ 115 w 122"/>
                <a:gd name="T9" fmla="*/ 411 h 5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2" h="593">
                  <a:moveTo>
                    <a:pt x="0" y="0"/>
                  </a:moveTo>
                  <a:lnTo>
                    <a:pt x="0" y="559"/>
                  </a:lnTo>
                  <a:lnTo>
                    <a:pt x="28" y="593"/>
                  </a:lnTo>
                  <a:lnTo>
                    <a:pt x="122" y="593"/>
                  </a:lnTo>
                  <a:lnTo>
                    <a:pt x="115" y="411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8805" name="Line 1061"/>
            <p:cNvSpPr>
              <a:spLocks noChangeShapeType="1"/>
            </p:cNvSpPr>
            <p:nvPr/>
          </p:nvSpPr>
          <p:spPr bwMode="auto">
            <a:xfrm flipH="1">
              <a:off x="4043" y="3699"/>
              <a:ext cx="30" cy="5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88806" name="Text Box 1062"/>
          <p:cNvSpPr txBox="1">
            <a:spLocks noChangeArrowheads="1"/>
          </p:cNvSpPr>
          <p:nvPr/>
        </p:nvSpPr>
        <p:spPr bwMode="auto">
          <a:xfrm>
            <a:off x="0" y="0"/>
            <a:ext cx="89154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 eaLnBrk="1" hangingPunct="1">
              <a:spcBef>
                <a:spcPct val="50000"/>
              </a:spcBef>
            </a:pPr>
            <a:r>
              <a:rPr lang="zh-CN" altLang="en-US" sz="3600" b="1">
                <a:effectLst/>
                <a:latin typeface="黑体" pitchFamily="2" charset="-122"/>
                <a:ea typeface="黑体" pitchFamily="2" charset="-122"/>
              </a:rPr>
              <a:t>４</a:t>
            </a:r>
            <a:r>
              <a:rPr lang="en-US" altLang="zh-CN" sz="3600" b="1">
                <a:effectLst/>
                <a:latin typeface="黑体" pitchFamily="2" charset="-122"/>
                <a:ea typeface="黑体" pitchFamily="2" charset="-122"/>
              </a:rPr>
              <a:t>.</a:t>
            </a:r>
            <a:r>
              <a:rPr lang="zh-CN" altLang="en-US" sz="3600" b="1">
                <a:effectLst/>
                <a:latin typeface="黑体" pitchFamily="2" charset="-122"/>
                <a:ea typeface="黑体" pitchFamily="2" charset="-122"/>
              </a:rPr>
              <a:t>要弄清视图中“线框”的含义</a:t>
            </a:r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5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65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7" dur="500"/>
                                        <p:tgtEl>
                                          <p:spTgt spid="65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65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65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653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653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654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654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4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500"/>
                                        <p:tgtEl>
                                          <p:spTgt spid="654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5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7" dur="500"/>
                                        <p:tgtEl>
                                          <p:spTgt spid="655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7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2" dur="500"/>
                                        <p:tgtEl>
                                          <p:spTgt spid="2887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8226" name="Text Box 2"/>
          <p:cNvSpPr txBox="1">
            <a:spLocks noChangeArrowheads="1"/>
          </p:cNvSpPr>
          <p:nvPr/>
        </p:nvSpPr>
        <p:spPr bwMode="auto">
          <a:xfrm>
            <a:off x="0" y="692150"/>
            <a:ext cx="2233613" cy="642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l" eaLnBrk="1" hangingPunct="1"/>
            <a:r>
              <a:rPr lang="zh-CN" altLang="en-US" sz="36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36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1</a:t>
            </a:r>
            <a:r>
              <a:rPr lang="zh-CN" altLang="en-US" sz="3600" b="1">
                <a:solidFill>
                  <a:srgbClr val="FF3300"/>
                </a:solidFill>
                <a:effectLst/>
              </a:rPr>
              <a:t>：</a:t>
            </a:r>
            <a:endParaRPr lang="zh-CN" altLang="en-US" sz="3600">
              <a:solidFill>
                <a:srgbClr val="FF3300"/>
              </a:solidFill>
              <a:effectLst/>
            </a:endParaRPr>
          </a:p>
        </p:txBody>
      </p:sp>
      <p:sp>
        <p:nvSpPr>
          <p:cNvPr id="308227" name="Text Box 3"/>
          <p:cNvSpPr txBox="1">
            <a:spLocks noChangeArrowheads="1"/>
          </p:cNvSpPr>
          <p:nvPr/>
        </p:nvSpPr>
        <p:spPr bwMode="auto">
          <a:xfrm>
            <a:off x="0" y="0"/>
            <a:ext cx="6648450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l" eaLnBrk="1" hangingPunct="1"/>
            <a:r>
              <a:rPr lang="zh-CN" altLang="en-US" sz="40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二、看图的方法和步骤</a:t>
            </a:r>
          </a:p>
        </p:txBody>
      </p:sp>
      <p:sp>
        <p:nvSpPr>
          <p:cNvPr id="308228" name="Text Box 4"/>
          <p:cNvSpPr txBox="1">
            <a:spLocks noChangeArrowheads="1"/>
          </p:cNvSpPr>
          <p:nvPr/>
        </p:nvSpPr>
        <p:spPr bwMode="auto">
          <a:xfrm>
            <a:off x="5651500" y="3789363"/>
            <a:ext cx="331152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l" eaLnBrk="1" hangingPunct="1"/>
            <a:r>
              <a:rPr lang="zh-CN" altLang="en-US" sz="3600" b="1">
                <a:solidFill>
                  <a:srgbClr val="FF0000"/>
                </a:solidFill>
                <a:effectLst/>
                <a:latin typeface="黑体" pitchFamily="2" charset="-122"/>
                <a:ea typeface="黑体" pitchFamily="2" charset="-122"/>
              </a:rPr>
              <a:t>看图的方法</a:t>
            </a:r>
          </a:p>
        </p:txBody>
      </p:sp>
      <p:sp>
        <p:nvSpPr>
          <p:cNvPr id="308232" name="Text Box 8"/>
          <p:cNvSpPr txBox="1">
            <a:spLocks noChangeArrowheads="1"/>
          </p:cNvSpPr>
          <p:nvPr/>
        </p:nvSpPr>
        <p:spPr bwMode="auto">
          <a:xfrm>
            <a:off x="5670550" y="5157788"/>
            <a:ext cx="438150" cy="1098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1" hangingPunct="1"/>
            <a:endParaRPr lang="zh-CN" altLang="zh-CN" sz="6600" b="1">
              <a:effectLst/>
              <a:latin typeface="黑体" pitchFamily="2" charset="-122"/>
              <a:ea typeface="黑体" pitchFamily="2" charset="-122"/>
            </a:endParaRPr>
          </a:p>
        </p:txBody>
      </p:sp>
      <p:grpSp>
        <p:nvGrpSpPr>
          <p:cNvPr id="309499" name="Group 1275"/>
          <p:cNvGrpSpPr>
            <a:grpSpLocks/>
          </p:cNvGrpSpPr>
          <p:nvPr/>
        </p:nvGrpSpPr>
        <p:grpSpPr bwMode="auto">
          <a:xfrm>
            <a:off x="5716588" y="4508500"/>
            <a:ext cx="3427412" cy="1174750"/>
            <a:chOff x="3601" y="3288"/>
            <a:chExt cx="2159" cy="740"/>
          </a:xfrm>
        </p:grpSpPr>
        <p:sp>
          <p:nvSpPr>
            <p:cNvPr id="308230" name="Text Box 6"/>
            <p:cNvSpPr txBox="1">
              <a:spLocks noChangeArrowheads="1"/>
            </p:cNvSpPr>
            <p:nvPr/>
          </p:nvSpPr>
          <p:spPr bwMode="auto">
            <a:xfrm>
              <a:off x="3837" y="3288"/>
              <a:ext cx="1923" cy="4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33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pPr algn="l" eaLnBrk="1" hangingPunct="1"/>
              <a:r>
                <a:rPr lang="zh-CN" altLang="en-US" sz="3600" b="1">
                  <a:solidFill>
                    <a:srgbClr val="FF0000"/>
                  </a:solidFill>
                  <a:effectLst/>
                  <a:latin typeface="黑体" pitchFamily="2" charset="-122"/>
                  <a:ea typeface="黑体" pitchFamily="2" charset="-122"/>
                </a:rPr>
                <a:t>形体分析法</a:t>
              </a:r>
            </a:p>
          </p:txBody>
        </p:sp>
        <p:sp>
          <p:nvSpPr>
            <p:cNvPr id="308231" name="Text Box 7"/>
            <p:cNvSpPr txBox="1">
              <a:spLocks noChangeArrowheads="1"/>
            </p:cNvSpPr>
            <p:nvPr/>
          </p:nvSpPr>
          <p:spPr bwMode="auto">
            <a:xfrm>
              <a:off x="3837" y="3624"/>
              <a:ext cx="1923" cy="4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33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pPr algn="l" eaLnBrk="1" hangingPunct="1"/>
              <a:r>
                <a:rPr lang="zh-CN" altLang="en-US" sz="3600" b="1">
                  <a:solidFill>
                    <a:srgbClr val="FF0000"/>
                  </a:solidFill>
                  <a:effectLst/>
                  <a:latin typeface="黑体" pitchFamily="2" charset="-122"/>
                  <a:ea typeface="黑体" pitchFamily="2" charset="-122"/>
                </a:rPr>
                <a:t>线面分析法</a:t>
              </a:r>
            </a:p>
          </p:txBody>
        </p:sp>
        <p:sp>
          <p:nvSpPr>
            <p:cNvPr id="308233" name="AutoShape 9"/>
            <p:cNvSpPr>
              <a:spLocks/>
            </p:cNvSpPr>
            <p:nvPr/>
          </p:nvSpPr>
          <p:spPr bwMode="auto">
            <a:xfrm>
              <a:off x="3601" y="3444"/>
              <a:ext cx="236" cy="440"/>
            </a:xfrm>
            <a:prstGeom prst="leftBrace">
              <a:avLst>
                <a:gd name="adj1" fmla="val 15537"/>
                <a:gd name="adj2" fmla="val 50153"/>
              </a:avLst>
            </a:prstGeom>
            <a:noFill/>
            <a:ln w="28575">
              <a:solidFill>
                <a:schemeClr val="tx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</p:grpSp>
      <p:grpSp>
        <p:nvGrpSpPr>
          <p:cNvPr id="309370" name="Group 1146"/>
          <p:cNvGrpSpPr>
            <a:grpSpLocks/>
          </p:cNvGrpSpPr>
          <p:nvPr/>
        </p:nvGrpSpPr>
        <p:grpSpPr bwMode="auto">
          <a:xfrm>
            <a:off x="250825" y="746125"/>
            <a:ext cx="8137525" cy="5778500"/>
            <a:chOff x="114" y="92"/>
            <a:chExt cx="2721" cy="1932"/>
          </a:xfrm>
        </p:grpSpPr>
        <p:sp>
          <p:nvSpPr>
            <p:cNvPr id="309371" name="Line 1147"/>
            <p:cNvSpPr>
              <a:spLocks noChangeShapeType="1"/>
            </p:cNvSpPr>
            <p:nvPr/>
          </p:nvSpPr>
          <p:spPr bwMode="auto">
            <a:xfrm>
              <a:off x="985" y="92"/>
              <a:ext cx="0" cy="1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372" name="Line 1148"/>
            <p:cNvSpPr>
              <a:spLocks noChangeShapeType="1"/>
            </p:cNvSpPr>
            <p:nvPr/>
          </p:nvSpPr>
          <p:spPr bwMode="auto">
            <a:xfrm>
              <a:off x="985" y="305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373" name="Line 1149"/>
            <p:cNvSpPr>
              <a:spLocks noChangeShapeType="1"/>
            </p:cNvSpPr>
            <p:nvPr/>
          </p:nvSpPr>
          <p:spPr bwMode="auto">
            <a:xfrm>
              <a:off x="985" y="345"/>
              <a:ext cx="0" cy="1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374" name="Line 1150"/>
            <p:cNvSpPr>
              <a:spLocks noChangeShapeType="1"/>
            </p:cNvSpPr>
            <p:nvPr/>
          </p:nvSpPr>
          <p:spPr bwMode="auto">
            <a:xfrm>
              <a:off x="985" y="541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375" name="Line 1151"/>
            <p:cNvSpPr>
              <a:spLocks noChangeShapeType="1"/>
            </p:cNvSpPr>
            <p:nvPr/>
          </p:nvSpPr>
          <p:spPr bwMode="auto">
            <a:xfrm>
              <a:off x="985" y="580"/>
              <a:ext cx="0" cy="1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376" name="Line 1152"/>
            <p:cNvSpPr>
              <a:spLocks noChangeShapeType="1"/>
            </p:cNvSpPr>
            <p:nvPr/>
          </p:nvSpPr>
          <p:spPr bwMode="auto">
            <a:xfrm>
              <a:off x="985" y="777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377" name="Line 1153"/>
            <p:cNvSpPr>
              <a:spLocks noChangeShapeType="1"/>
            </p:cNvSpPr>
            <p:nvPr/>
          </p:nvSpPr>
          <p:spPr bwMode="auto">
            <a:xfrm>
              <a:off x="985" y="815"/>
              <a:ext cx="0" cy="1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378" name="Line 1154"/>
            <p:cNvSpPr>
              <a:spLocks noChangeShapeType="1"/>
            </p:cNvSpPr>
            <p:nvPr/>
          </p:nvSpPr>
          <p:spPr bwMode="auto">
            <a:xfrm>
              <a:off x="985" y="1079"/>
              <a:ext cx="0" cy="8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379" name="Line 1155"/>
            <p:cNvSpPr>
              <a:spLocks noChangeShapeType="1"/>
            </p:cNvSpPr>
            <p:nvPr/>
          </p:nvSpPr>
          <p:spPr bwMode="auto">
            <a:xfrm>
              <a:off x="985" y="1190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380" name="Line 1156"/>
            <p:cNvSpPr>
              <a:spLocks noChangeShapeType="1"/>
            </p:cNvSpPr>
            <p:nvPr/>
          </p:nvSpPr>
          <p:spPr bwMode="auto">
            <a:xfrm>
              <a:off x="985" y="1229"/>
              <a:ext cx="0" cy="1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381" name="Line 1157"/>
            <p:cNvSpPr>
              <a:spLocks noChangeShapeType="1"/>
            </p:cNvSpPr>
            <p:nvPr/>
          </p:nvSpPr>
          <p:spPr bwMode="auto">
            <a:xfrm>
              <a:off x="985" y="1425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382" name="Line 1158"/>
            <p:cNvSpPr>
              <a:spLocks noChangeShapeType="1"/>
            </p:cNvSpPr>
            <p:nvPr/>
          </p:nvSpPr>
          <p:spPr bwMode="auto">
            <a:xfrm>
              <a:off x="985" y="1464"/>
              <a:ext cx="0" cy="1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383" name="Line 1159"/>
            <p:cNvSpPr>
              <a:spLocks noChangeShapeType="1"/>
            </p:cNvSpPr>
            <p:nvPr/>
          </p:nvSpPr>
          <p:spPr bwMode="auto">
            <a:xfrm>
              <a:off x="985" y="1660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384" name="Line 1160"/>
            <p:cNvSpPr>
              <a:spLocks noChangeShapeType="1"/>
            </p:cNvSpPr>
            <p:nvPr/>
          </p:nvSpPr>
          <p:spPr bwMode="auto">
            <a:xfrm>
              <a:off x="985" y="1700"/>
              <a:ext cx="0" cy="1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385" name="Line 1161"/>
            <p:cNvSpPr>
              <a:spLocks noChangeShapeType="1"/>
            </p:cNvSpPr>
            <p:nvPr/>
          </p:nvSpPr>
          <p:spPr bwMode="auto">
            <a:xfrm>
              <a:off x="985" y="1895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386" name="Line 1162"/>
            <p:cNvSpPr>
              <a:spLocks noChangeShapeType="1"/>
            </p:cNvSpPr>
            <p:nvPr/>
          </p:nvSpPr>
          <p:spPr bwMode="auto">
            <a:xfrm>
              <a:off x="985" y="1935"/>
              <a:ext cx="0" cy="8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387" name="Line 1163"/>
            <p:cNvSpPr>
              <a:spLocks noChangeShapeType="1"/>
            </p:cNvSpPr>
            <p:nvPr/>
          </p:nvSpPr>
          <p:spPr bwMode="auto">
            <a:xfrm>
              <a:off x="176" y="1539"/>
              <a:ext cx="1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388" name="Line 1164"/>
            <p:cNvSpPr>
              <a:spLocks noChangeShapeType="1"/>
            </p:cNvSpPr>
            <p:nvPr/>
          </p:nvSpPr>
          <p:spPr bwMode="auto">
            <a:xfrm>
              <a:off x="341" y="1539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389" name="Line 1165"/>
            <p:cNvSpPr>
              <a:spLocks noChangeShapeType="1"/>
            </p:cNvSpPr>
            <p:nvPr/>
          </p:nvSpPr>
          <p:spPr bwMode="auto">
            <a:xfrm>
              <a:off x="379" y="1539"/>
              <a:ext cx="1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390" name="Line 1166"/>
            <p:cNvSpPr>
              <a:spLocks noChangeShapeType="1"/>
            </p:cNvSpPr>
            <p:nvPr/>
          </p:nvSpPr>
          <p:spPr bwMode="auto">
            <a:xfrm flipV="1">
              <a:off x="114" y="1132"/>
              <a:ext cx="0" cy="81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391" name="Line 1167"/>
            <p:cNvSpPr>
              <a:spLocks noChangeShapeType="1"/>
            </p:cNvSpPr>
            <p:nvPr/>
          </p:nvSpPr>
          <p:spPr bwMode="auto">
            <a:xfrm>
              <a:off x="114" y="1132"/>
              <a:ext cx="174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392" name="Line 1168"/>
            <p:cNvSpPr>
              <a:spLocks noChangeShapeType="1"/>
            </p:cNvSpPr>
            <p:nvPr/>
          </p:nvSpPr>
          <p:spPr bwMode="auto">
            <a:xfrm>
              <a:off x="1855" y="1132"/>
              <a:ext cx="0" cy="81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393" name="Line 1169"/>
            <p:cNvSpPr>
              <a:spLocks noChangeShapeType="1"/>
            </p:cNvSpPr>
            <p:nvPr/>
          </p:nvSpPr>
          <p:spPr bwMode="auto">
            <a:xfrm flipH="1">
              <a:off x="114" y="1945"/>
              <a:ext cx="174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394" name="Line 1170"/>
            <p:cNvSpPr>
              <a:spLocks noChangeShapeType="1"/>
            </p:cNvSpPr>
            <p:nvPr/>
          </p:nvSpPr>
          <p:spPr bwMode="auto">
            <a:xfrm>
              <a:off x="346" y="1368"/>
              <a:ext cx="0" cy="1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395" name="Line 1171"/>
            <p:cNvSpPr>
              <a:spLocks noChangeShapeType="1"/>
            </p:cNvSpPr>
            <p:nvPr/>
          </p:nvSpPr>
          <p:spPr bwMode="auto">
            <a:xfrm>
              <a:off x="346" y="1523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396" name="Line 1172"/>
            <p:cNvSpPr>
              <a:spLocks noChangeShapeType="1"/>
            </p:cNvSpPr>
            <p:nvPr/>
          </p:nvSpPr>
          <p:spPr bwMode="auto">
            <a:xfrm>
              <a:off x="346" y="1562"/>
              <a:ext cx="0" cy="1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397" name="Line 1173"/>
            <p:cNvSpPr>
              <a:spLocks noChangeShapeType="1"/>
            </p:cNvSpPr>
            <p:nvPr/>
          </p:nvSpPr>
          <p:spPr bwMode="auto">
            <a:xfrm>
              <a:off x="114" y="1335"/>
              <a:ext cx="46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398" name="Line 1174"/>
            <p:cNvSpPr>
              <a:spLocks noChangeShapeType="1"/>
            </p:cNvSpPr>
            <p:nvPr/>
          </p:nvSpPr>
          <p:spPr bwMode="auto">
            <a:xfrm>
              <a:off x="578" y="1132"/>
              <a:ext cx="0" cy="6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399" name="Line 1175"/>
            <p:cNvSpPr>
              <a:spLocks noChangeShapeType="1"/>
            </p:cNvSpPr>
            <p:nvPr/>
          </p:nvSpPr>
          <p:spPr bwMode="auto">
            <a:xfrm>
              <a:off x="578" y="1742"/>
              <a:ext cx="40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00" name="Line 1176"/>
            <p:cNvSpPr>
              <a:spLocks noChangeShapeType="1"/>
            </p:cNvSpPr>
            <p:nvPr/>
          </p:nvSpPr>
          <p:spPr bwMode="auto">
            <a:xfrm>
              <a:off x="665" y="1132"/>
              <a:ext cx="0" cy="6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01" name="Freeform 1177"/>
            <p:cNvSpPr>
              <a:spLocks/>
            </p:cNvSpPr>
            <p:nvPr/>
          </p:nvSpPr>
          <p:spPr bwMode="auto">
            <a:xfrm>
              <a:off x="230" y="1422"/>
              <a:ext cx="116" cy="233"/>
            </a:xfrm>
            <a:custGeom>
              <a:avLst/>
              <a:gdLst>
                <a:gd name="T0" fmla="*/ 588 w 588"/>
                <a:gd name="T1" fmla="*/ 0 h 1177"/>
                <a:gd name="T2" fmla="*/ 557 w 588"/>
                <a:gd name="T3" fmla="*/ 1 h 1177"/>
                <a:gd name="T4" fmla="*/ 526 w 588"/>
                <a:gd name="T5" fmla="*/ 3 h 1177"/>
                <a:gd name="T6" fmla="*/ 495 w 588"/>
                <a:gd name="T7" fmla="*/ 8 h 1177"/>
                <a:gd name="T8" fmla="*/ 465 w 588"/>
                <a:gd name="T9" fmla="*/ 13 h 1177"/>
                <a:gd name="T10" fmla="*/ 435 w 588"/>
                <a:gd name="T11" fmla="*/ 20 h 1177"/>
                <a:gd name="T12" fmla="*/ 406 w 588"/>
                <a:gd name="T13" fmla="*/ 29 h 1177"/>
                <a:gd name="T14" fmla="*/ 377 w 588"/>
                <a:gd name="T15" fmla="*/ 40 h 1177"/>
                <a:gd name="T16" fmla="*/ 348 w 588"/>
                <a:gd name="T17" fmla="*/ 51 h 1177"/>
                <a:gd name="T18" fmla="*/ 320 w 588"/>
                <a:gd name="T19" fmla="*/ 65 h 1177"/>
                <a:gd name="T20" fmla="*/ 294 w 588"/>
                <a:gd name="T21" fmla="*/ 79 h 1177"/>
                <a:gd name="T22" fmla="*/ 267 w 588"/>
                <a:gd name="T23" fmla="*/ 95 h 1177"/>
                <a:gd name="T24" fmla="*/ 242 w 588"/>
                <a:gd name="T25" fmla="*/ 113 h 1177"/>
                <a:gd name="T26" fmla="*/ 217 w 588"/>
                <a:gd name="T27" fmla="*/ 131 h 1177"/>
                <a:gd name="T28" fmla="*/ 194 w 588"/>
                <a:gd name="T29" fmla="*/ 151 h 1177"/>
                <a:gd name="T30" fmla="*/ 171 w 588"/>
                <a:gd name="T31" fmla="*/ 173 h 1177"/>
                <a:gd name="T32" fmla="*/ 151 w 588"/>
                <a:gd name="T33" fmla="*/ 195 h 1177"/>
                <a:gd name="T34" fmla="*/ 131 w 588"/>
                <a:gd name="T35" fmla="*/ 218 h 1177"/>
                <a:gd name="T36" fmla="*/ 112 w 588"/>
                <a:gd name="T37" fmla="*/ 243 h 1177"/>
                <a:gd name="T38" fmla="*/ 95 w 588"/>
                <a:gd name="T39" fmla="*/ 268 h 1177"/>
                <a:gd name="T40" fmla="*/ 79 w 588"/>
                <a:gd name="T41" fmla="*/ 294 h 1177"/>
                <a:gd name="T42" fmla="*/ 64 w 588"/>
                <a:gd name="T43" fmla="*/ 322 h 1177"/>
                <a:gd name="T44" fmla="*/ 50 w 588"/>
                <a:gd name="T45" fmla="*/ 349 h 1177"/>
                <a:gd name="T46" fmla="*/ 38 w 588"/>
                <a:gd name="T47" fmla="*/ 378 h 1177"/>
                <a:gd name="T48" fmla="*/ 29 w 588"/>
                <a:gd name="T49" fmla="*/ 407 h 1177"/>
                <a:gd name="T50" fmla="*/ 20 w 588"/>
                <a:gd name="T51" fmla="*/ 437 h 1177"/>
                <a:gd name="T52" fmla="*/ 13 w 588"/>
                <a:gd name="T53" fmla="*/ 466 h 1177"/>
                <a:gd name="T54" fmla="*/ 7 w 588"/>
                <a:gd name="T55" fmla="*/ 496 h 1177"/>
                <a:gd name="T56" fmla="*/ 3 w 588"/>
                <a:gd name="T57" fmla="*/ 527 h 1177"/>
                <a:gd name="T58" fmla="*/ 1 w 588"/>
                <a:gd name="T59" fmla="*/ 558 h 1177"/>
                <a:gd name="T60" fmla="*/ 0 w 588"/>
                <a:gd name="T61" fmla="*/ 589 h 1177"/>
                <a:gd name="T62" fmla="*/ 1 w 588"/>
                <a:gd name="T63" fmla="*/ 620 h 1177"/>
                <a:gd name="T64" fmla="*/ 3 w 588"/>
                <a:gd name="T65" fmla="*/ 650 h 1177"/>
                <a:gd name="T66" fmla="*/ 7 w 588"/>
                <a:gd name="T67" fmla="*/ 680 h 1177"/>
                <a:gd name="T68" fmla="*/ 13 w 588"/>
                <a:gd name="T69" fmla="*/ 711 h 1177"/>
                <a:gd name="T70" fmla="*/ 20 w 588"/>
                <a:gd name="T71" fmla="*/ 741 h 1177"/>
                <a:gd name="T72" fmla="*/ 29 w 588"/>
                <a:gd name="T73" fmla="*/ 770 h 1177"/>
                <a:gd name="T74" fmla="*/ 38 w 588"/>
                <a:gd name="T75" fmla="*/ 800 h 1177"/>
                <a:gd name="T76" fmla="*/ 50 w 588"/>
                <a:gd name="T77" fmla="*/ 827 h 1177"/>
                <a:gd name="T78" fmla="*/ 64 w 588"/>
                <a:gd name="T79" fmla="*/ 855 h 1177"/>
                <a:gd name="T80" fmla="*/ 79 w 588"/>
                <a:gd name="T81" fmla="*/ 883 h 1177"/>
                <a:gd name="T82" fmla="*/ 95 w 588"/>
                <a:gd name="T83" fmla="*/ 909 h 1177"/>
                <a:gd name="T84" fmla="*/ 112 w 588"/>
                <a:gd name="T85" fmla="*/ 934 h 1177"/>
                <a:gd name="T86" fmla="*/ 131 w 588"/>
                <a:gd name="T87" fmla="*/ 958 h 1177"/>
                <a:gd name="T88" fmla="*/ 151 w 588"/>
                <a:gd name="T89" fmla="*/ 982 h 1177"/>
                <a:gd name="T90" fmla="*/ 171 w 588"/>
                <a:gd name="T91" fmla="*/ 1004 h 1177"/>
                <a:gd name="T92" fmla="*/ 194 w 588"/>
                <a:gd name="T93" fmla="*/ 1025 h 1177"/>
                <a:gd name="T94" fmla="*/ 217 w 588"/>
                <a:gd name="T95" fmla="*/ 1046 h 1177"/>
                <a:gd name="T96" fmla="*/ 242 w 588"/>
                <a:gd name="T97" fmla="*/ 1065 h 1177"/>
                <a:gd name="T98" fmla="*/ 267 w 588"/>
                <a:gd name="T99" fmla="*/ 1082 h 1177"/>
                <a:gd name="T100" fmla="*/ 294 w 588"/>
                <a:gd name="T101" fmla="*/ 1098 h 1177"/>
                <a:gd name="T102" fmla="*/ 320 w 588"/>
                <a:gd name="T103" fmla="*/ 1113 h 1177"/>
                <a:gd name="T104" fmla="*/ 348 w 588"/>
                <a:gd name="T105" fmla="*/ 1125 h 1177"/>
                <a:gd name="T106" fmla="*/ 377 w 588"/>
                <a:gd name="T107" fmla="*/ 1137 h 1177"/>
                <a:gd name="T108" fmla="*/ 406 w 588"/>
                <a:gd name="T109" fmla="*/ 1148 h 1177"/>
                <a:gd name="T110" fmla="*/ 435 w 588"/>
                <a:gd name="T111" fmla="*/ 1156 h 1177"/>
                <a:gd name="T112" fmla="*/ 465 w 588"/>
                <a:gd name="T113" fmla="*/ 1164 h 1177"/>
                <a:gd name="T114" fmla="*/ 495 w 588"/>
                <a:gd name="T115" fmla="*/ 1169 h 1177"/>
                <a:gd name="T116" fmla="*/ 526 w 588"/>
                <a:gd name="T117" fmla="*/ 1173 h 1177"/>
                <a:gd name="T118" fmla="*/ 557 w 588"/>
                <a:gd name="T119" fmla="*/ 1175 h 1177"/>
                <a:gd name="T120" fmla="*/ 588 w 588"/>
                <a:gd name="T121" fmla="*/ 1177 h 1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8" h="1177">
                  <a:moveTo>
                    <a:pt x="588" y="0"/>
                  </a:moveTo>
                  <a:lnTo>
                    <a:pt x="557" y="1"/>
                  </a:lnTo>
                  <a:lnTo>
                    <a:pt x="526" y="3"/>
                  </a:lnTo>
                  <a:lnTo>
                    <a:pt x="495" y="8"/>
                  </a:lnTo>
                  <a:lnTo>
                    <a:pt x="465" y="13"/>
                  </a:lnTo>
                  <a:lnTo>
                    <a:pt x="435" y="20"/>
                  </a:lnTo>
                  <a:lnTo>
                    <a:pt x="406" y="29"/>
                  </a:lnTo>
                  <a:lnTo>
                    <a:pt x="377" y="40"/>
                  </a:lnTo>
                  <a:lnTo>
                    <a:pt x="348" y="51"/>
                  </a:lnTo>
                  <a:lnTo>
                    <a:pt x="320" y="65"/>
                  </a:lnTo>
                  <a:lnTo>
                    <a:pt x="294" y="79"/>
                  </a:lnTo>
                  <a:lnTo>
                    <a:pt x="267" y="95"/>
                  </a:lnTo>
                  <a:lnTo>
                    <a:pt x="242" y="113"/>
                  </a:lnTo>
                  <a:lnTo>
                    <a:pt x="217" y="131"/>
                  </a:lnTo>
                  <a:lnTo>
                    <a:pt x="194" y="151"/>
                  </a:lnTo>
                  <a:lnTo>
                    <a:pt x="171" y="173"/>
                  </a:lnTo>
                  <a:lnTo>
                    <a:pt x="151" y="195"/>
                  </a:lnTo>
                  <a:lnTo>
                    <a:pt x="131" y="218"/>
                  </a:lnTo>
                  <a:lnTo>
                    <a:pt x="112" y="243"/>
                  </a:lnTo>
                  <a:lnTo>
                    <a:pt x="95" y="268"/>
                  </a:lnTo>
                  <a:lnTo>
                    <a:pt x="79" y="294"/>
                  </a:lnTo>
                  <a:lnTo>
                    <a:pt x="64" y="322"/>
                  </a:lnTo>
                  <a:lnTo>
                    <a:pt x="50" y="349"/>
                  </a:lnTo>
                  <a:lnTo>
                    <a:pt x="38" y="378"/>
                  </a:lnTo>
                  <a:lnTo>
                    <a:pt x="29" y="407"/>
                  </a:lnTo>
                  <a:lnTo>
                    <a:pt x="20" y="437"/>
                  </a:lnTo>
                  <a:lnTo>
                    <a:pt x="13" y="466"/>
                  </a:lnTo>
                  <a:lnTo>
                    <a:pt x="7" y="496"/>
                  </a:lnTo>
                  <a:lnTo>
                    <a:pt x="3" y="527"/>
                  </a:lnTo>
                  <a:lnTo>
                    <a:pt x="1" y="558"/>
                  </a:lnTo>
                  <a:lnTo>
                    <a:pt x="0" y="589"/>
                  </a:lnTo>
                  <a:lnTo>
                    <a:pt x="1" y="620"/>
                  </a:lnTo>
                  <a:lnTo>
                    <a:pt x="3" y="650"/>
                  </a:lnTo>
                  <a:lnTo>
                    <a:pt x="7" y="680"/>
                  </a:lnTo>
                  <a:lnTo>
                    <a:pt x="13" y="711"/>
                  </a:lnTo>
                  <a:lnTo>
                    <a:pt x="20" y="741"/>
                  </a:lnTo>
                  <a:lnTo>
                    <a:pt x="29" y="770"/>
                  </a:lnTo>
                  <a:lnTo>
                    <a:pt x="38" y="800"/>
                  </a:lnTo>
                  <a:lnTo>
                    <a:pt x="50" y="827"/>
                  </a:lnTo>
                  <a:lnTo>
                    <a:pt x="64" y="855"/>
                  </a:lnTo>
                  <a:lnTo>
                    <a:pt x="79" y="883"/>
                  </a:lnTo>
                  <a:lnTo>
                    <a:pt x="95" y="909"/>
                  </a:lnTo>
                  <a:lnTo>
                    <a:pt x="112" y="934"/>
                  </a:lnTo>
                  <a:lnTo>
                    <a:pt x="131" y="958"/>
                  </a:lnTo>
                  <a:lnTo>
                    <a:pt x="151" y="982"/>
                  </a:lnTo>
                  <a:lnTo>
                    <a:pt x="171" y="1004"/>
                  </a:lnTo>
                  <a:lnTo>
                    <a:pt x="194" y="1025"/>
                  </a:lnTo>
                  <a:lnTo>
                    <a:pt x="217" y="1046"/>
                  </a:lnTo>
                  <a:lnTo>
                    <a:pt x="242" y="1065"/>
                  </a:lnTo>
                  <a:lnTo>
                    <a:pt x="267" y="1082"/>
                  </a:lnTo>
                  <a:lnTo>
                    <a:pt x="294" y="1098"/>
                  </a:lnTo>
                  <a:lnTo>
                    <a:pt x="320" y="1113"/>
                  </a:lnTo>
                  <a:lnTo>
                    <a:pt x="348" y="1125"/>
                  </a:lnTo>
                  <a:lnTo>
                    <a:pt x="377" y="1137"/>
                  </a:lnTo>
                  <a:lnTo>
                    <a:pt x="406" y="1148"/>
                  </a:lnTo>
                  <a:lnTo>
                    <a:pt x="435" y="1156"/>
                  </a:lnTo>
                  <a:lnTo>
                    <a:pt x="465" y="1164"/>
                  </a:lnTo>
                  <a:lnTo>
                    <a:pt x="495" y="1169"/>
                  </a:lnTo>
                  <a:lnTo>
                    <a:pt x="526" y="1173"/>
                  </a:lnTo>
                  <a:lnTo>
                    <a:pt x="557" y="1175"/>
                  </a:lnTo>
                  <a:lnTo>
                    <a:pt x="588" y="117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02" name="Freeform 1178"/>
            <p:cNvSpPr>
              <a:spLocks/>
            </p:cNvSpPr>
            <p:nvPr/>
          </p:nvSpPr>
          <p:spPr bwMode="auto">
            <a:xfrm>
              <a:off x="346" y="1422"/>
              <a:ext cx="116" cy="233"/>
            </a:xfrm>
            <a:custGeom>
              <a:avLst/>
              <a:gdLst>
                <a:gd name="T0" fmla="*/ 0 w 587"/>
                <a:gd name="T1" fmla="*/ 1177 h 1177"/>
                <a:gd name="T2" fmla="*/ 31 w 587"/>
                <a:gd name="T3" fmla="*/ 1175 h 1177"/>
                <a:gd name="T4" fmla="*/ 60 w 587"/>
                <a:gd name="T5" fmla="*/ 1173 h 1177"/>
                <a:gd name="T6" fmla="*/ 91 w 587"/>
                <a:gd name="T7" fmla="*/ 1169 h 1177"/>
                <a:gd name="T8" fmla="*/ 121 w 587"/>
                <a:gd name="T9" fmla="*/ 1164 h 1177"/>
                <a:gd name="T10" fmla="*/ 152 w 587"/>
                <a:gd name="T11" fmla="*/ 1156 h 1177"/>
                <a:gd name="T12" fmla="*/ 181 w 587"/>
                <a:gd name="T13" fmla="*/ 1148 h 1177"/>
                <a:gd name="T14" fmla="*/ 211 w 587"/>
                <a:gd name="T15" fmla="*/ 1137 h 1177"/>
                <a:gd name="T16" fmla="*/ 238 w 587"/>
                <a:gd name="T17" fmla="*/ 1125 h 1177"/>
                <a:gd name="T18" fmla="*/ 266 w 587"/>
                <a:gd name="T19" fmla="*/ 1113 h 1177"/>
                <a:gd name="T20" fmla="*/ 294 w 587"/>
                <a:gd name="T21" fmla="*/ 1098 h 1177"/>
                <a:gd name="T22" fmla="*/ 319 w 587"/>
                <a:gd name="T23" fmla="*/ 1082 h 1177"/>
                <a:gd name="T24" fmla="*/ 345 w 587"/>
                <a:gd name="T25" fmla="*/ 1065 h 1177"/>
                <a:gd name="T26" fmla="*/ 369 w 587"/>
                <a:gd name="T27" fmla="*/ 1046 h 1177"/>
                <a:gd name="T28" fmla="*/ 393 w 587"/>
                <a:gd name="T29" fmla="*/ 1025 h 1177"/>
                <a:gd name="T30" fmla="*/ 415 w 587"/>
                <a:gd name="T31" fmla="*/ 1004 h 1177"/>
                <a:gd name="T32" fmla="*/ 436 w 587"/>
                <a:gd name="T33" fmla="*/ 982 h 1177"/>
                <a:gd name="T34" fmla="*/ 457 w 587"/>
                <a:gd name="T35" fmla="*/ 958 h 1177"/>
                <a:gd name="T36" fmla="*/ 475 w 587"/>
                <a:gd name="T37" fmla="*/ 934 h 1177"/>
                <a:gd name="T38" fmla="*/ 493 w 587"/>
                <a:gd name="T39" fmla="*/ 909 h 1177"/>
                <a:gd name="T40" fmla="*/ 509 w 587"/>
                <a:gd name="T41" fmla="*/ 883 h 1177"/>
                <a:gd name="T42" fmla="*/ 524 w 587"/>
                <a:gd name="T43" fmla="*/ 855 h 1177"/>
                <a:gd name="T44" fmla="*/ 536 w 587"/>
                <a:gd name="T45" fmla="*/ 827 h 1177"/>
                <a:gd name="T46" fmla="*/ 548 w 587"/>
                <a:gd name="T47" fmla="*/ 800 h 1177"/>
                <a:gd name="T48" fmla="*/ 559 w 587"/>
                <a:gd name="T49" fmla="*/ 770 h 1177"/>
                <a:gd name="T50" fmla="*/ 567 w 587"/>
                <a:gd name="T51" fmla="*/ 741 h 1177"/>
                <a:gd name="T52" fmla="*/ 575 w 587"/>
                <a:gd name="T53" fmla="*/ 711 h 1177"/>
                <a:gd name="T54" fmla="*/ 580 w 587"/>
                <a:gd name="T55" fmla="*/ 680 h 1177"/>
                <a:gd name="T56" fmla="*/ 584 w 587"/>
                <a:gd name="T57" fmla="*/ 650 h 1177"/>
                <a:gd name="T58" fmla="*/ 586 w 587"/>
                <a:gd name="T59" fmla="*/ 620 h 1177"/>
                <a:gd name="T60" fmla="*/ 587 w 587"/>
                <a:gd name="T61" fmla="*/ 589 h 1177"/>
                <a:gd name="T62" fmla="*/ 586 w 587"/>
                <a:gd name="T63" fmla="*/ 558 h 1177"/>
                <a:gd name="T64" fmla="*/ 584 w 587"/>
                <a:gd name="T65" fmla="*/ 527 h 1177"/>
                <a:gd name="T66" fmla="*/ 580 w 587"/>
                <a:gd name="T67" fmla="*/ 496 h 1177"/>
                <a:gd name="T68" fmla="*/ 575 w 587"/>
                <a:gd name="T69" fmla="*/ 466 h 1177"/>
                <a:gd name="T70" fmla="*/ 567 w 587"/>
                <a:gd name="T71" fmla="*/ 437 h 1177"/>
                <a:gd name="T72" fmla="*/ 559 w 587"/>
                <a:gd name="T73" fmla="*/ 407 h 1177"/>
                <a:gd name="T74" fmla="*/ 548 w 587"/>
                <a:gd name="T75" fmla="*/ 378 h 1177"/>
                <a:gd name="T76" fmla="*/ 536 w 587"/>
                <a:gd name="T77" fmla="*/ 349 h 1177"/>
                <a:gd name="T78" fmla="*/ 524 w 587"/>
                <a:gd name="T79" fmla="*/ 322 h 1177"/>
                <a:gd name="T80" fmla="*/ 509 w 587"/>
                <a:gd name="T81" fmla="*/ 294 h 1177"/>
                <a:gd name="T82" fmla="*/ 493 w 587"/>
                <a:gd name="T83" fmla="*/ 268 h 1177"/>
                <a:gd name="T84" fmla="*/ 475 w 587"/>
                <a:gd name="T85" fmla="*/ 243 h 1177"/>
                <a:gd name="T86" fmla="*/ 457 w 587"/>
                <a:gd name="T87" fmla="*/ 218 h 1177"/>
                <a:gd name="T88" fmla="*/ 436 w 587"/>
                <a:gd name="T89" fmla="*/ 195 h 1177"/>
                <a:gd name="T90" fmla="*/ 415 w 587"/>
                <a:gd name="T91" fmla="*/ 173 h 1177"/>
                <a:gd name="T92" fmla="*/ 393 w 587"/>
                <a:gd name="T93" fmla="*/ 151 h 1177"/>
                <a:gd name="T94" fmla="*/ 369 w 587"/>
                <a:gd name="T95" fmla="*/ 131 h 1177"/>
                <a:gd name="T96" fmla="*/ 345 w 587"/>
                <a:gd name="T97" fmla="*/ 113 h 1177"/>
                <a:gd name="T98" fmla="*/ 319 w 587"/>
                <a:gd name="T99" fmla="*/ 95 h 1177"/>
                <a:gd name="T100" fmla="*/ 294 w 587"/>
                <a:gd name="T101" fmla="*/ 79 h 1177"/>
                <a:gd name="T102" fmla="*/ 266 w 587"/>
                <a:gd name="T103" fmla="*/ 65 h 1177"/>
                <a:gd name="T104" fmla="*/ 238 w 587"/>
                <a:gd name="T105" fmla="*/ 51 h 1177"/>
                <a:gd name="T106" fmla="*/ 211 w 587"/>
                <a:gd name="T107" fmla="*/ 40 h 1177"/>
                <a:gd name="T108" fmla="*/ 181 w 587"/>
                <a:gd name="T109" fmla="*/ 29 h 1177"/>
                <a:gd name="T110" fmla="*/ 152 w 587"/>
                <a:gd name="T111" fmla="*/ 20 h 1177"/>
                <a:gd name="T112" fmla="*/ 121 w 587"/>
                <a:gd name="T113" fmla="*/ 13 h 1177"/>
                <a:gd name="T114" fmla="*/ 91 w 587"/>
                <a:gd name="T115" fmla="*/ 8 h 1177"/>
                <a:gd name="T116" fmla="*/ 60 w 587"/>
                <a:gd name="T117" fmla="*/ 3 h 1177"/>
                <a:gd name="T118" fmla="*/ 31 w 587"/>
                <a:gd name="T119" fmla="*/ 1 h 1177"/>
                <a:gd name="T120" fmla="*/ 0 w 587"/>
                <a:gd name="T121" fmla="*/ 0 h 1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7" h="1177">
                  <a:moveTo>
                    <a:pt x="0" y="1177"/>
                  </a:moveTo>
                  <a:lnTo>
                    <a:pt x="31" y="1175"/>
                  </a:lnTo>
                  <a:lnTo>
                    <a:pt x="60" y="1173"/>
                  </a:lnTo>
                  <a:lnTo>
                    <a:pt x="91" y="1169"/>
                  </a:lnTo>
                  <a:lnTo>
                    <a:pt x="121" y="1164"/>
                  </a:lnTo>
                  <a:lnTo>
                    <a:pt x="152" y="1156"/>
                  </a:lnTo>
                  <a:lnTo>
                    <a:pt x="181" y="1148"/>
                  </a:lnTo>
                  <a:lnTo>
                    <a:pt x="211" y="1137"/>
                  </a:lnTo>
                  <a:lnTo>
                    <a:pt x="238" y="1125"/>
                  </a:lnTo>
                  <a:lnTo>
                    <a:pt x="266" y="1113"/>
                  </a:lnTo>
                  <a:lnTo>
                    <a:pt x="294" y="1098"/>
                  </a:lnTo>
                  <a:lnTo>
                    <a:pt x="319" y="1082"/>
                  </a:lnTo>
                  <a:lnTo>
                    <a:pt x="345" y="1065"/>
                  </a:lnTo>
                  <a:lnTo>
                    <a:pt x="369" y="1046"/>
                  </a:lnTo>
                  <a:lnTo>
                    <a:pt x="393" y="1025"/>
                  </a:lnTo>
                  <a:lnTo>
                    <a:pt x="415" y="1004"/>
                  </a:lnTo>
                  <a:lnTo>
                    <a:pt x="436" y="982"/>
                  </a:lnTo>
                  <a:lnTo>
                    <a:pt x="457" y="958"/>
                  </a:lnTo>
                  <a:lnTo>
                    <a:pt x="475" y="934"/>
                  </a:lnTo>
                  <a:lnTo>
                    <a:pt x="493" y="909"/>
                  </a:lnTo>
                  <a:lnTo>
                    <a:pt x="509" y="883"/>
                  </a:lnTo>
                  <a:lnTo>
                    <a:pt x="524" y="855"/>
                  </a:lnTo>
                  <a:lnTo>
                    <a:pt x="536" y="827"/>
                  </a:lnTo>
                  <a:lnTo>
                    <a:pt x="548" y="800"/>
                  </a:lnTo>
                  <a:lnTo>
                    <a:pt x="559" y="770"/>
                  </a:lnTo>
                  <a:lnTo>
                    <a:pt x="567" y="741"/>
                  </a:lnTo>
                  <a:lnTo>
                    <a:pt x="575" y="711"/>
                  </a:lnTo>
                  <a:lnTo>
                    <a:pt x="580" y="680"/>
                  </a:lnTo>
                  <a:lnTo>
                    <a:pt x="584" y="650"/>
                  </a:lnTo>
                  <a:lnTo>
                    <a:pt x="586" y="620"/>
                  </a:lnTo>
                  <a:lnTo>
                    <a:pt x="587" y="589"/>
                  </a:lnTo>
                  <a:lnTo>
                    <a:pt x="586" y="558"/>
                  </a:lnTo>
                  <a:lnTo>
                    <a:pt x="584" y="527"/>
                  </a:lnTo>
                  <a:lnTo>
                    <a:pt x="580" y="496"/>
                  </a:lnTo>
                  <a:lnTo>
                    <a:pt x="575" y="466"/>
                  </a:lnTo>
                  <a:lnTo>
                    <a:pt x="567" y="437"/>
                  </a:lnTo>
                  <a:lnTo>
                    <a:pt x="559" y="407"/>
                  </a:lnTo>
                  <a:lnTo>
                    <a:pt x="548" y="378"/>
                  </a:lnTo>
                  <a:lnTo>
                    <a:pt x="536" y="349"/>
                  </a:lnTo>
                  <a:lnTo>
                    <a:pt x="524" y="322"/>
                  </a:lnTo>
                  <a:lnTo>
                    <a:pt x="509" y="294"/>
                  </a:lnTo>
                  <a:lnTo>
                    <a:pt x="493" y="268"/>
                  </a:lnTo>
                  <a:lnTo>
                    <a:pt x="475" y="243"/>
                  </a:lnTo>
                  <a:lnTo>
                    <a:pt x="457" y="218"/>
                  </a:lnTo>
                  <a:lnTo>
                    <a:pt x="436" y="195"/>
                  </a:lnTo>
                  <a:lnTo>
                    <a:pt x="415" y="173"/>
                  </a:lnTo>
                  <a:lnTo>
                    <a:pt x="393" y="151"/>
                  </a:lnTo>
                  <a:lnTo>
                    <a:pt x="369" y="131"/>
                  </a:lnTo>
                  <a:lnTo>
                    <a:pt x="345" y="113"/>
                  </a:lnTo>
                  <a:lnTo>
                    <a:pt x="319" y="95"/>
                  </a:lnTo>
                  <a:lnTo>
                    <a:pt x="294" y="79"/>
                  </a:lnTo>
                  <a:lnTo>
                    <a:pt x="266" y="65"/>
                  </a:lnTo>
                  <a:lnTo>
                    <a:pt x="238" y="51"/>
                  </a:lnTo>
                  <a:lnTo>
                    <a:pt x="211" y="40"/>
                  </a:lnTo>
                  <a:lnTo>
                    <a:pt x="181" y="29"/>
                  </a:lnTo>
                  <a:lnTo>
                    <a:pt x="152" y="20"/>
                  </a:lnTo>
                  <a:lnTo>
                    <a:pt x="121" y="13"/>
                  </a:lnTo>
                  <a:lnTo>
                    <a:pt x="91" y="8"/>
                  </a:lnTo>
                  <a:lnTo>
                    <a:pt x="60" y="3"/>
                  </a:lnTo>
                  <a:lnTo>
                    <a:pt x="31" y="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03" name="Line 1179"/>
            <p:cNvSpPr>
              <a:spLocks noChangeShapeType="1"/>
            </p:cNvSpPr>
            <p:nvPr/>
          </p:nvSpPr>
          <p:spPr bwMode="auto">
            <a:xfrm>
              <a:off x="114" y="1742"/>
              <a:ext cx="9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04" name="Line 1180"/>
            <p:cNvSpPr>
              <a:spLocks noChangeShapeType="1"/>
            </p:cNvSpPr>
            <p:nvPr/>
          </p:nvSpPr>
          <p:spPr bwMode="auto">
            <a:xfrm>
              <a:off x="233" y="1742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05" name="Line 1181"/>
            <p:cNvSpPr>
              <a:spLocks noChangeShapeType="1"/>
            </p:cNvSpPr>
            <p:nvPr/>
          </p:nvSpPr>
          <p:spPr bwMode="auto">
            <a:xfrm>
              <a:off x="342" y="1742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06" name="Line 1182"/>
            <p:cNvSpPr>
              <a:spLocks noChangeShapeType="1"/>
            </p:cNvSpPr>
            <p:nvPr/>
          </p:nvSpPr>
          <p:spPr bwMode="auto">
            <a:xfrm>
              <a:off x="451" y="1742"/>
              <a:ext cx="9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07" name="Line 1183"/>
            <p:cNvSpPr>
              <a:spLocks noChangeShapeType="1"/>
            </p:cNvSpPr>
            <p:nvPr/>
          </p:nvSpPr>
          <p:spPr bwMode="auto">
            <a:xfrm flipH="1">
              <a:off x="1651" y="1539"/>
              <a:ext cx="14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08" name="Line 1184"/>
            <p:cNvSpPr>
              <a:spLocks noChangeShapeType="1"/>
            </p:cNvSpPr>
            <p:nvPr/>
          </p:nvSpPr>
          <p:spPr bwMode="auto">
            <a:xfrm flipH="1">
              <a:off x="1612" y="1539"/>
              <a:ext cx="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09" name="Line 1185"/>
            <p:cNvSpPr>
              <a:spLocks noChangeShapeType="1"/>
            </p:cNvSpPr>
            <p:nvPr/>
          </p:nvSpPr>
          <p:spPr bwMode="auto">
            <a:xfrm flipH="1">
              <a:off x="1448" y="1539"/>
              <a:ext cx="14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10" name="Line 1186"/>
            <p:cNvSpPr>
              <a:spLocks noChangeShapeType="1"/>
            </p:cNvSpPr>
            <p:nvPr/>
          </p:nvSpPr>
          <p:spPr bwMode="auto">
            <a:xfrm>
              <a:off x="1623" y="1368"/>
              <a:ext cx="0" cy="1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11" name="Line 1187"/>
            <p:cNvSpPr>
              <a:spLocks noChangeShapeType="1"/>
            </p:cNvSpPr>
            <p:nvPr/>
          </p:nvSpPr>
          <p:spPr bwMode="auto">
            <a:xfrm>
              <a:off x="1623" y="1523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12" name="Line 1188"/>
            <p:cNvSpPr>
              <a:spLocks noChangeShapeType="1"/>
            </p:cNvSpPr>
            <p:nvPr/>
          </p:nvSpPr>
          <p:spPr bwMode="auto">
            <a:xfrm>
              <a:off x="1623" y="1562"/>
              <a:ext cx="0" cy="1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13" name="Line 1189"/>
            <p:cNvSpPr>
              <a:spLocks noChangeShapeType="1"/>
            </p:cNvSpPr>
            <p:nvPr/>
          </p:nvSpPr>
          <p:spPr bwMode="auto">
            <a:xfrm flipH="1">
              <a:off x="1391" y="1335"/>
              <a:ext cx="46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14" name="Line 1190"/>
            <p:cNvSpPr>
              <a:spLocks noChangeShapeType="1"/>
            </p:cNvSpPr>
            <p:nvPr/>
          </p:nvSpPr>
          <p:spPr bwMode="auto">
            <a:xfrm>
              <a:off x="1391" y="1132"/>
              <a:ext cx="0" cy="6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15" name="Line 1191"/>
            <p:cNvSpPr>
              <a:spLocks noChangeShapeType="1"/>
            </p:cNvSpPr>
            <p:nvPr/>
          </p:nvSpPr>
          <p:spPr bwMode="auto">
            <a:xfrm flipH="1">
              <a:off x="985" y="1742"/>
              <a:ext cx="40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16" name="Line 1192"/>
            <p:cNvSpPr>
              <a:spLocks noChangeShapeType="1"/>
            </p:cNvSpPr>
            <p:nvPr/>
          </p:nvSpPr>
          <p:spPr bwMode="auto">
            <a:xfrm>
              <a:off x="1304" y="1132"/>
              <a:ext cx="0" cy="6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17" name="Freeform 1193"/>
            <p:cNvSpPr>
              <a:spLocks/>
            </p:cNvSpPr>
            <p:nvPr/>
          </p:nvSpPr>
          <p:spPr bwMode="auto">
            <a:xfrm>
              <a:off x="1623" y="1422"/>
              <a:ext cx="116" cy="233"/>
            </a:xfrm>
            <a:custGeom>
              <a:avLst/>
              <a:gdLst>
                <a:gd name="T0" fmla="*/ 0 w 588"/>
                <a:gd name="T1" fmla="*/ 1177 h 1177"/>
                <a:gd name="T2" fmla="*/ 31 w 588"/>
                <a:gd name="T3" fmla="*/ 1175 h 1177"/>
                <a:gd name="T4" fmla="*/ 62 w 588"/>
                <a:gd name="T5" fmla="*/ 1173 h 1177"/>
                <a:gd name="T6" fmla="*/ 93 w 588"/>
                <a:gd name="T7" fmla="*/ 1169 h 1177"/>
                <a:gd name="T8" fmla="*/ 123 w 588"/>
                <a:gd name="T9" fmla="*/ 1164 h 1177"/>
                <a:gd name="T10" fmla="*/ 152 w 588"/>
                <a:gd name="T11" fmla="*/ 1156 h 1177"/>
                <a:gd name="T12" fmla="*/ 182 w 588"/>
                <a:gd name="T13" fmla="*/ 1148 h 1177"/>
                <a:gd name="T14" fmla="*/ 211 w 588"/>
                <a:gd name="T15" fmla="*/ 1137 h 1177"/>
                <a:gd name="T16" fmla="*/ 240 w 588"/>
                <a:gd name="T17" fmla="*/ 1125 h 1177"/>
                <a:gd name="T18" fmla="*/ 267 w 588"/>
                <a:gd name="T19" fmla="*/ 1113 h 1177"/>
                <a:gd name="T20" fmla="*/ 294 w 588"/>
                <a:gd name="T21" fmla="*/ 1098 h 1177"/>
                <a:gd name="T22" fmla="*/ 321 w 588"/>
                <a:gd name="T23" fmla="*/ 1082 h 1177"/>
                <a:gd name="T24" fmla="*/ 346 w 588"/>
                <a:gd name="T25" fmla="*/ 1065 h 1177"/>
                <a:gd name="T26" fmla="*/ 371 w 588"/>
                <a:gd name="T27" fmla="*/ 1046 h 1177"/>
                <a:gd name="T28" fmla="*/ 394 w 588"/>
                <a:gd name="T29" fmla="*/ 1025 h 1177"/>
                <a:gd name="T30" fmla="*/ 417 w 588"/>
                <a:gd name="T31" fmla="*/ 1004 h 1177"/>
                <a:gd name="T32" fmla="*/ 438 w 588"/>
                <a:gd name="T33" fmla="*/ 982 h 1177"/>
                <a:gd name="T34" fmla="*/ 457 w 588"/>
                <a:gd name="T35" fmla="*/ 958 h 1177"/>
                <a:gd name="T36" fmla="*/ 476 w 588"/>
                <a:gd name="T37" fmla="*/ 934 h 1177"/>
                <a:gd name="T38" fmla="*/ 493 w 588"/>
                <a:gd name="T39" fmla="*/ 909 h 1177"/>
                <a:gd name="T40" fmla="*/ 509 w 588"/>
                <a:gd name="T41" fmla="*/ 883 h 1177"/>
                <a:gd name="T42" fmla="*/ 524 w 588"/>
                <a:gd name="T43" fmla="*/ 855 h 1177"/>
                <a:gd name="T44" fmla="*/ 538 w 588"/>
                <a:gd name="T45" fmla="*/ 827 h 1177"/>
                <a:gd name="T46" fmla="*/ 550 w 588"/>
                <a:gd name="T47" fmla="*/ 800 h 1177"/>
                <a:gd name="T48" fmla="*/ 559 w 588"/>
                <a:gd name="T49" fmla="*/ 770 h 1177"/>
                <a:gd name="T50" fmla="*/ 568 w 588"/>
                <a:gd name="T51" fmla="*/ 741 h 1177"/>
                <a:gd name="T52" fmla="*/ 575 w 588"/>
                <a:gd name="T53" fmla="*/ 711 h 1177"/>
                <a:gd name="T54" fmla="*/ 582 w 588"/>
                <a:gd name="T55" fmla="*/ 680 h 1177"/>
                <a:gd name="T56" fmla="*/ 585 w 588"/>
                <a:gd name="T57" fmla="*/ 650 h 1177"/>
                <a:gd name="T58" fmla="*/ 588 w 588"/>
                <a:gd name="T59" fmla="*/ 620 h 1177"/>
                <a:gd name="T60" fmla="*/ 588 w 588"/>
                <a:gd name="T61" fmla="*/ 589 h 1177"/>
                <a:gd name="T62" fmla="*/ 588 w 588"/>
                <a:gd name="T63" fmla="*/ 558 h 1177"/>
                <a:gd name="T64" fmla="*/ 585 w 588"/>
                <a:gd name="T65" fmla="*/ 527 h 1177"/>
                <a:gd name="T66" fmla="*/ 582 w 588"/>
                <a:gd name="T67" fmla="*/ 496 h 1177"/>
                <a:gd name="T68" fmla="*/ 575 w 588"/>
                <a:gd name="T69" fmla="*/ 466 h 1177"/>
                <a:gd name="T70" fmla="*/ 568 w 588"/>
                <a:gd name="T71" fmla="*/ 437 h 1177"/>
                <a:gd name="T72" fmla="*/ 559 w 588"/>
                <a:gd name="T73" fmla="*/ 407 h 1177"/>
                <a:gd name="T74" fmla="*/ 550 w 588"/>
                <a:gd name="T75" fmla="*/ 378 h 1177"/>
                <a:gd name="T76" fmla="*/ 538 w 588"/>
                <a:gd name="T77" fmla="*/ 349 h 1177"/>
                <a:gd name="T78" fmla="*/ 524 w 588"/>
                <a:gd name="T79" fmla="*/ 322 h 1177"/>
                <a:gd name="T80" fmla="*/ 509 w 588"/>
                <a:gd name="T81" fmla="*/ 294 h 1177"/>
                <a:gd name="T82" fmla="*/ 493 w 588"/>
                <a:gd name="T83" fmla="*/ 268 h 1177"/>
                <a:gd name="T84" fmla="*/ 476 w 588"/>
                <a:gd name="T85" fmla="*/ 243 h 1177"/>
                <a:gd name="T86" fmla="*/ 457 w 588"/>
                <a:gd name="T87" fmla="*/ 218 h 1177"/>
                <a:gd name="T88" fmla="*/ 438 w 588"/>
                <a:gd name="T89" fmla="*/ 195 h 1177"/>
                <a:gd name="T90" fmla="*/ 417 w 588"/>
                <a:gd name="T91" fmla="*/ 173 h 1177"/>
                <a:gd name="T92" fmla="*/ 394 w 588"/>
                <a:gd name="T93" fmla="*/ 151 h 1177"/>
                <a:gd name="T94" fmla="*/ 371 w 588"/>
                <a:gd name="T95" fmla="*/ 131 h 1177"/>
                <a:gd name="T96" fmla="*/ 346 w 588"/>
                <a:gd name="T97" fmla="*/ 113 h 1177"/>
                <a:gd name="T98" fmla="*/ 321 w 588"/>
                <a:gd name="T99" fmla="*/ 95 h 1177"/>
                <a:gd name="T100" fmla="*/ 294 w 588"/>
                <a:gd name="T101" fmla="*/ 79 h 1177"/>
                <a:gd name="T102" fmla="*/ 267 w 588"/>
                <a:gd name="T103" fmla="*/ 65 h 1177"/>
                <a:gd name="T104" fmla="*/ 240 w 588"/>
                <a:gd name="T105" fmla="*/ 51 h 1177"/>
                <a:gd name="T106" fmla="*/ 211 w 588"/>
                <a:gd name="T107" fmla="*/ 40 h 1177"/>
                <a:gd name="T108" fmla="*/ 182 w 588"/>
                <a:gd name="T109" fmla="*/ 29 h 1177"/>
                <a:gd name="T110" fmla="*/ 152 w 588"/>
                <a:gd name="T111" fmla="*/ 20 h 1177"/>
                <a:gd name="T112" fmla="*/ 123 w 588"/>
                <a:gd name="T113" fmla="*/ 13 h 1177"/>
                <a:gd name="T114" fmla="*/ 93 w 588"/>
                <a:gd name="T115" fmla="*/ 8 h 1177"/>
                <a:gd name="T116" fmla="*/ 62 w 588"/>
                <a:gd name="T117" fmla="*/ 3 h 1177"/>
                <a:gd name="T118" fmla="*/ 31 w 588"/>
                <a:gd name="T119" fmla="*/ 1 h 1177"/>
                <a:gd name="T120" fmla="*/ 0 w 588"/>
                <a:gd name="T121" fmla="*/ 0 h 1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8" h="1177">
                  <a:moveTo>
                    <a:pt x="0" y="1177"/>
                  </a:moveTo>
                  <a:lnTo>
                    <a:pt x="31" y="1175"/>
                  </a:lnTo>
                  <a:lnTo>
                    <a:pt x="62" y="1173"/>
                  </a:lnTo>
                  <a:lnTo>
                    <a:pt x="93" y="1169"/>
                  </a:lnTo>
                  <a:lnTo>
                    <a:pt x="123" y="1164"/>
                  </a:lnTo>
                  <a:lnTo>
                    <a:pt x="152" y="1156"/>
                  </a:lnTo>
                  <a:lnTo>
                    <a:pt x="182" y="1148"/>
                  </a:lnTo>
                  <a:lnTo>
                    <a:pt x="211" y="1137"/>
                  </a:lnTo>
                  <a:lnTo>
                    <a:pt x="240" y="1125"/>
                  </a:lnTo>
                  <a:lnTo>
                    <a:pt x="267" y="1113"/>
                  </a:lnTo>
                  <a:lnTo>
                    <a:pt x="294" y="1098"/>
                  </a:lnTo>
                  <a:lnTo>
                    <a:pt x="321" y="1082"/>
                  </a:lnTo>
                  <a:lnTo>
                    <a:pt x="346" y="1065"/>
                  </a:lnTo>
                  <a:lnTo>
                    <a:pt x="371" y="1046"/>
                  </a:lnTo>
                  <a:lnTo>
                    <a:pt x="394" y="1025"/>
                  </a:lnTo>
                  <a:lnTo>
                    <a:pt x="417" y="1004"/>
                  </a:lnTo>
                  <a:lnTo>
                    <a:pt x="438" y="982"/>
                  </a:lnTo>
                  <a:lnTo>
                    <a:pt x="457" y="958"/>
                  </a:lnTo>
                  <a:lnTo>
                    <a:pt x="476" y="934"/>
                  </a:lnTo>
                  <a:lnTo>
                    <a:pt x="493" y="909"/>
                  </a:lnTo>
                  <a:lnTo>
                    <a:pt x="509" y="883"/>
                  </a:lnTo>
                  <a:lnTo>
                    <a:pt x="524" y="855"/>
                  </a:lnTo>
                  <a:lnTo>
                    <a:pt x="538" y="827"/>
                  </a:lnTo>
                  <a:lnTo>
                    <a:pt x="550" y="800"/>
                  </a:lnTo>
                  <a:lnTo>
                    <a:pt x="559" y="770"/>
                  </a:lnTo>
                  <a:lnTo>
                    <a:pt x="568" y="741"/>
                  </a:lnTo>
                  <a:lnTo>
                    <a:pt x="575" y="711"/>
                  </a:lnTo>
                  <a:lnTo>
                    <a:pt x="582" y="680"/>
                  </a:lnTo>
                  <a:lnTo>
                    <a:pt x="585" y="650"/>
                  </a:lnTo>
                  <a:lnTo>
                    <a:pt x="588" y="620"/>
                  </a:lnTo>
                  <a:lnTo>
                    <a:pt x="588" y="589"/>
                  </a:lnTo>
                  <a:lnTo>
                    <a:pt x="588" y="558"/>
                  </a:lnTo>
                  <a:lnTo>
                    <a:pt x="585" y="527"/>
                  </a:lnTo>
                  <a:lnTo>
                    <a:pt x="582" y="496"/>
                  </a:lnTo>
                  <a:lnTo>
                    <a:pt x="575" y="466"/>
                  </a:lnTo>
                  <a:lnTo>
                    <a:pt x="568" y="437"/>
                  </a:lnTo>
                  <a:lnTo>
                    <a:pt x="559" y="407"/>
                  </a:lnTo>
                  <a:lnTo>
                    <a:pt x="550" y="378"/>
                  </a:lnTo>
                  <a:lnTo>
                    <a:pt x="538" y="349"/>
                  </a:lnTo>
                  <a:lnTo>
                    <a:pt x="524" y="322"/>
                  </a:lnTo>
                  <a:lnTo>
                    <a:pt x="509" y="294"/>
                  </a:lnTo>
                  <a:lnTo>
                    <a:pt x="493" y="268"/>
                  </a:lnTo>
                  <a:lnTo>
                    <a:pt x="476" y="243"/>
                  </a:lnTo>
                  <a:lnTo>
                    <a:pt x="457" y="218"/>
                  </a:lnTo>
                  <a:lnTo>
                    <a:pt x="438" y="195"/>
                  </a:lnTo>
                  <a:lnTo>
                    <a:pt x="417" y="173"/>
                  </a:lnTo>
                  <a:lnTo>
                    <a:pt x="394" y="151"/>
                  </a:lnTo>
                  <a:lnTo>
                    <a:pt x="371" y="131"/>
                  </a:lnTo>
                  <a:lnTo>
                    <a:pt x="346" y="113"/>
                  </a:lnTo>
                  <a:lnTo>
                    <a:pt x="321" y="95"/>
                  </a:lnTo>
                  <a:lnTo>
                    <a:pt x="294" y="79"/>
                  </a:lnTo>
                  <a:lnTo>
                    <a:pt x="267" y="65"/>
                  </a:lnTo>
                  <a:lnTo>
                    <a:pt x="240" y="51"/>
                  </a:lnTo>
                  <a:lnTo>
                    <a:pt x="211" y="40"/>
                  </a:lnTo>
                  <a:lnTo>
                    <a:pt x="182" y="29"/>
                  </a:lnTo>
                  <a:lnTo>
                    <a:pt x="152" y="20"/>
                  </a:lnTo>
                  <a:lnTo>
                    <a:pt x="123" y="13"/>
                  </a:lnTo>
                  <a:lnTo>
                    <a:pt x="93" y="8"/>
                  </a:lnTo>
                  <a:lnTo>
                    <a:pt x="62" y="3"/>
                  </a:lnTo>
                  <a:lnTo>
                    <a:pt x="31" y="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18" name="Freeform 1194"/>
            <p:cNvSpPr>
              <a:spLocks/>
            </p:cNvSpPr>
            <p:nvPr/>
          </p:nvSpPr>
          <p:spPr bwMode="auto">
            <a:xfrm>
              <a:off x="1507" y="1422"/>
              <a:ext cx="116" cy="233"/>
            </a:xfrm>
            <a:custGeom>
              <a:avLst/>
              <a:gdLst>
                <a:gd name="T0" fmla="*/ 588 w 588"/>
                <a:gd name="T1" fmla="*/ 0 h 1177"/>
                <a:gd name="T2" fmla="*/ 557 w 588"/>
                <a:gd name="T3" fmla="*/ 1 h 1177"/>
                <a:gd name="T4" fmla="*/ 527 w 588"/>
                <a:gd name="T5" fmla="*/ 3 h 1177"/>
                <a:gd name="T6" fmla="*/ 497 w 588"/>
                <a:gd name="T7" fmla="*/ 8 h 1177"/>
                <a:gd name="T8" fmla="*/ 467 w 588"/>
                <a:gd name="T9" fmla="*/ 13 h 1177"/>
                <a:gd name="T10" fmla="*/ 436 w 588"/>
                <a:gd name="T11" fmla="*/ 20 h 1177"/>
                <a:gd name="T12" fmla="*/ 407 w 588"/>
                <a:gd name="T13" fmla="*/ 29 h 1177"/>
                <a:gd name="T14" fmla="*/ 378 w 588"/>
                <a:gd name="T15" fmla="*/ 40 h 1177"/>
                <a:gd name="T16" fmla="*/ 350 w 588"/>
                <a:gd name="T17" fmla="*/ 51 h 1177"/>
                <a:gd name="T18" fmla="*/ 322 w 588"/>
                <a:gd name="T19" fmla="*/ 65 h 1177"/>
                <a:gd name="T20" fmla="*/ 294 w 588"/>
                <a:gd name="T21" fmla="*/ 79 h 1177"/>
                <a:gd name="T22" fmla="*/ 269 w 588"/>
                <a:gd name="T23" fmla="*/ 95 h 1177"/>
                <a:gd name="T24" fmla="*/ 243 w 588"/>
                <a:gd name="T25" fmla="*/ 113 h 1177"/>
                <a:gd name="T26" fmla="*/ 219 w 588"/>
                <a:gd name="T27" fmla="*/ 131 h 1177"/>
                <a:gd name="T28" fmla="*/ 195 w 588"/>
                <a:gd name="T29" fmla="*/ 151 h 1177"/>
                <a:gd name="T30" fmla="*/ 173 w 588"/>
                <a:gd name="T31" fmla="*/ 173 h 1177"/>
                <a:gd name="T32" fmla="*/ 152 w 588"/>
                <a:gd name="T33" fmla="*/ 195 h 1177"/>
                <a:gd name="T34" fmla="*/ 131 w 588"/>
                <a:gd name="T35" fmla="*/ 218 h 1177"/>
                <a:gd name="T36" fmla="*/ 113 w 588"/>
                <a:gd name="T37" fmla="*/ 243 h 1177"/>
                <a:gd name="T38" fmla="*/ 95 w 588"/>
                <a:gd name="T39" fmla="*/ 268 h 1177"/>
                <a:gd name="T40" fmla="*/ 79 w 588"/>
                <a:gd name="T41" fmla="*/ 294 h 1177"/>
                <a:gd name="T42" fmla="*/ 65 w 588"/>
                <a:gd name="T43" fmla="*/ 322 h 1177"/>
                <a:gd name="T44" fmla="*/ 51 w 588"/>
                <a:gd name="T45" fmla="*/ 349 h 1177"/>
                <a:gd name="T46" fmla="*/ 40 w 588"/>
                <a:gd name="T47" fmla="*/ 378 h 1177"/>
                <a:gd name="T48" fmla="*/ 29 w 588"/>
                <a:gd name="T49" fmla="*/ 407 h 1177"/>
                <a:gd name="T50" fmla="*/ 21 w 588"/>
                <a:gd name="T51" fmla="*/ 437 h 1177"/>
                <a:gd name="T52" fmla="*/ 13 w 588"/>
                <a:gd name="T53" fmla="*/ 466 h 1177"/>
                <a:gd name="T54" fmla="*/ 8 w 588"/>
                <a:gd name="T55" fmla="*/ 496 h 1177"/>
                <a:gd name="T56" fmla="*/ 4 w 588"/>
                <a:gd name="T57" fmla="*/ 527 h 1177"/>
                <a:gd name="T58" fmla="*/ 1 w 588"/>
                <a:gd name="T59" fmla="*/ 558 h 1177"/>
                <a:gd name="T60" fmla="*/ 0 w 588"/>
                <a:gd name="T61" fmla="*/ 589 h 1177"/>
                <a:gd name="T62" fmla="*/ 1 w 588"/>
                <a:gd name="T63" fmla="*/ 620 h 1177"/>
                <a:gd name="T64" fmla="*/ 4 w 588"/>
                <a:gd name="T65" fmla="*/ 650 h 1177"/>
                <a:gd name="T66" fmla="*/ 8 w 588"/>
                <a:gd name="T67" fmla="*/ 680 h 1177"/>
                <a:gd name="T68" fmla="*/ 13 w 588"/>
                <a:gd name="T69" fmla="*/ 711 h 1177"/>
                <a:gd name="T70" fmla="*/ 21 w 588"/>
                <a:gd name="T71" fmla="*/ 741 h 1177"/>
                <a:gd name="T72" fmla="*/ 29 w 588"/>
                <a:gd name="T73" fmla="*/ 770 h 1177"/>
                <a:gd name="T74" fmla="*/ 40 w 588"/>
                <a:gd name="T75" fmla="*/ 800 h 1177"/>
                <a:gd name="T76" fmla="*/ 51 w 588"/>
                <a:gd name="T77" fmla="*/ 827 h 1177"/>
                <a:gd name="T78" fmla="*/ 65 w 588"/>
                <a:gd name="T79" fmla="*/ 855 h 1177"/>
                <a:gd name="T80" fmla="*/ 79 w 588"/>
                <a:gd name="T81" fmla="*/ 883 h 1177"/>
                <a:gd name="T82" fmla="*/ 95 w 588"/>
                <a:gd name="T83" fmla="*/ 909 h 1177"/>
                <a:gd name="T84" fmla="*/ 113 w 588"/>
                <a:gd name="T85" fmla="*/ 934 h 1177"/>
                <a:gd name="T86" fmla="*/ 131 w 588"/>
                <a:gd name="T87" fmla="*/ 958 h 1177"/>
                <a:gd name="T88" fmla="*/ 152 w 588"/>
                <a:gd name="T89" fmla="*/ 982 h 1177"/>
                <a:gd name="T90" fmla="*/ 173 w 588"/>
                <a:gd name="T91" fmla="*/ 1004 h 1177"/>
                <a:gd name="T92" fmla="*/ 195 w 588"/>
                <a:gd name="T93" fmla="*/ 1025 h 1177"/>
                <a:gd name="T94" fmla="*/ 219 w 588"/>
                <a:gd name="T95" fmla="*/ 1046 h 1177"/>
                <a:gd name="T96" fmla="*/ 243 w 588"/>
                <a:gd name="T97" fmla="*/ 1065 h 1177"/>
                <a:gd name="T98" fmla="*/ 269 w 588"/>
                <a:gd name="T99" fmla="*/ 1082 h 1177"/>
                <a:gd name="T100" fmla="*/ 294 w 588"/>
                <a:gd name="T101" fmla="*/ 1098 h 1177"/>
                <a:gd name="T102" fmla="*/ 322 w 588"/>
                <a:gd name="T103" fmla="*/ 1113 h 1177"/>
                <a:gd name="T104" fmla="*/ 350 w 588"/>
                <a:gd name="T105" fmla="*/ 1125 h 1177"/>
                <a:gd name="T106" fmla="*/ 378 w 588"/>
                <a:gd name="T107" fmla="*/ 1137 h 1177"/>
                <a:gd name="T108" fmla="*/ 407 w 588"/>
                <a:gd name="T109" fmla="*/ 1148 h 1177"/>
                <a:gd name="T110" fmla="*/ 436 w 588"/>
                <a:gd name="T111" fmla="*/ 1156 h 1177"/>
                <a:gd name="T112" fmla="*/ 467 w 588"/>
                <a:gd name="T113" fmla="*/ 1164 h 1177"/>
                <a:gd name="T114" fmla="*/ 497 w 588"/>
                <a:gd name="T115" fmla="*/ 1169 h 1177"/>
                <a:gd name="T116" fmla="*/ 527 w 588"/>
                <a:gd name="T117" fmla="*/ 1173 h 1177"/>
                <a:gd name="T118" fmla="*/ 557 w 588"/>
                <a:gd name="T119" fmla="*/ 1175 h 1177"/>
                <a:gd name="T120" fmla="*/ 588 w 588"/>
                <a:gd name="T121" fmla="*/ 1177 h 1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8" h="1177">
                  <a:moveTo>
                    <a:pt x="588" y="0"/>
                  </a:moveTo>
                  <a:lnTo>
                    <a:pt x="557" y="1"/>
                  </a:lnTo>
                  <a:lnTo>
                    <a:pt x="527" y="3"/>
                  </a:lnTo>
                  <a:lnTo>
                    <a:pt x="497" y="8"/>
                  </a:lnTo>
                  <a:lnTo>
                    <a:pt x="467" y="13"/>
                  </a:lnTo>
                  <a:lnTo>
                    <a:pt x="436" y="20"/>
                  </a:lnTo>
                  <a:lnTo>
                    <a:pt x="407" y="29"/>
                  </a:lnTo>
                  <a:lnTo>
                    <a:pt x="378" y="40"/>
                  </a:lnTo>
                  <a:lnTo>
                    <a:pt x="350" y="51"/>
                  </a:lnTo>
                  <a:lnTo>
                    <a:pt x="322" y="65"/>
                  </a:lnTo>
                  <a:lnTo>
                    <a:pt x="294" y="79"/>
                  </a:lnTo>
                  <a:lnTo>
                    <a:pt x="269" y="95"/>
                  </a:lnTo>
                  <a:lnTo>
                    <a:pt x="243" y="113"/>
                  </a:lnTo>
                  <a:lnTo>
                    <a:pt x="219" y="131"/>
                  </a:lnTo>
                  <a:lnTo>
                    <a:pt x="195" y="151"/>
                  </a:lnTo>
                  <a:lnTo>
                    <a:pt x="173" y="173"/>
                  </a:lnTo>
                  <a:lnTo>
                    <a:pt x="152" y="195"/>
                  </a:lnTo>
                  <a:lnTo>
                    <a:pt x="131" y="218"/>
                  </a:lnTo>
                  <a:lnTo>
                    <a:pt x="113" y="243"/>
                  </a:lnTo>
                  <a:lnTo>
                    <a:pt x="95" y="268"/>
                  </a:lnTo>
                  <a:lnTo>
                    <a:pt x="79" y="294"/>
                  </a:lnTo>
                  <a:lnTo>
                    <a:pt x="65" y="322"/>
                  </a:lnTo>
                  <a:lnTo>
                    <a:pt x="51" y="349"/>
                  </a:lnTo>
                  <a:lnTo>
                    <a:pt x="40" y="378"/>
                  </a:lnTo>
                  <a:lnTo>
                    <a:pt x="29" y="407"/>
                  </a:lnTo>
                  <a:lnTo>
                    <a:pt x="21" y="437"/>
                  </a:lnTo>
                  <a:lnTo>
                    <a:pt x="13" y="466"/>
                  </a:lnTo>
                  <a:lnTo>
                    <a:pt x="8" y="496"/>
                  </a:lnTo>
                  <a:lnTo>
                    <a:pt x="4" y="527"/>
                  </a:lnTo>
                  <a:lnTo>
                    <a:pt x="1" y="558"/>
                  </a:lnTo>
                  <a:lnTo>
                    <a:pt x="0" y="589"/>
                  </a:lnTo>
                  <a:lnTo>
                    <a:pt x="1" y="620"/>
                  </a:lnTo>
                  <a:lnTo>
                    <a:pt x="4" y="650"/>
                  </a:lnTo>
                  <a:lnTo>
                    <a:pt x="8" y="680"/>
                  </a:lnTo>
                  <a:lnTo>
                    <a:pt x="13" y="711"/>
                  </a:lnTo>
                  <a:lnTo>
                    <a:pt x="21" y="741"/>
                  </a:lnTo>
                  <a:lnTo>
                    <a:pt x="29" y="770"/>
                  </a:lnTo>
                  <a:lnTo>
                    <a:pt x="40" y="800"/>
                  </a:lnTo>
                  <a:lnTo>
                    <a:pt x="51" y="827"/>
                  </a:lnTo>
                  <a:lnTo>
                    <a:pt x="65" y="855"/>
                  </a:lnTo>
                  <a:lnTo>
                    <a:pt x="79" y="883"/>
                  </a:lnTo>
                  <a:lnTo>
                    <a:pt x="95" y="909"/>
                  </a:lnTo>
                  <a:lnTo>
                    <a:pt x="113" y="934"/>
                  </a:lnTo>
                  <a:lnTo>
                    <a:pt x="131" y="958"/>
                  </a:lnTo>
                  <a:lnTo>
                    <a:pt x="152" y="982"/>
                  </a:lnTo>
                  <a:lnTo>
                    <a:pt x="173" y="1004"/>
                  </a:lnTo>
                  <a:lnTo>
                    <a:pt x="195" y="1025"/>
                  </a:lnTo>
                  <a:lnTo>
                    <a:pt x="219" y="1046"/>
                  </a:lnTo>
                  <a:lnTo>
                    <a:pt x="243" y="1065"/>
                  </a:lnTo>
                  <a:lnTo>
                    <a:pt x="269" y="1082"/>
                  </a:lnTo>
                  <a:lnTo>
                    <a:pt x="294" y="1098"/>
                  </a:lnTo>
                  <a:lnTo>
                    <a:pt x="322" y="1113"/>
                  </a:lnTo>
                  <a:lnTo>
                    <a:pt x="350" y="1125"/>
                  </a:lnTo>
                  <a:lnTo>
                    <a:pt x="378" y="1137"/>
                  </a:lnTo>
                  <a:lnTo>
                    <a:pt x="407" y="1148"/>
                  </a:lnTo>
                  <a:lnTo>
                    <a:pt x="436" y="1156"/>
                  </a:lnTo>
                  <a:lnTo>
                    <a:pt x="467" y="1164"/>
                  </a:lnTo>
                  <a:lnTo>
                    <a:pt x="497" y="1169"/>
                  </a:lnTo>
                  <a:lnTo>
                    <a:pt x="527" y="1173"/>
                  </a:lnTo>
                  <a:lnTo>
                    <a:pt x="557" y="1175"/>
                  </a:lnTo>
                  <a:lnTo>
                    <a:pt x="588" y="117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19" name="Line 1195"/>
            <p:cNvSpPr>
              <a:spLocks noChangeShapeType="1"/>
            </p:cNvSpPr>
            <p:nvPr/>
          </p:nvSpPr>
          <p:spPr bwMode="auto">
            <a:xfrm>
              <a:off x="114" y="969"/>
              <a:ext cx="174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20" name="Line 1196"/>
            <p:cNvSpPr>
              <a:spLocks noChangeShapeType="1"/>
            </p:cNvSpPr>
            <p:nvPr/>
          </p:nvSpPr>
          <p:spPr bwMode="auto">
            <a:xfrm flipV="1">
              <a:off x="1855" y="562"/>
              <a:ext cx="0" cy="4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21" name="Line 1197"/>
            <p:cNvSpPr>
              <a:spLocks noChangeShapeType="1"/>
            </p:cNvSpPr>
            <p:nvPr/>
          </p:nvSpPr>
          <p:spPr bwMode="auto">
            <a:xfrm flipH="1">
              <a:off x="114" y="562"/>
              <a:ext cx="174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22" name="Line 1198"/>
            <p:cNvSpPr>
              <a:spLocks noChangeShapeType="1"/>
            </p:cNvSpPr>
            <p:nvPr/>
          </p:nvSpPr>
          <p:spPr bwMode="auto">
            <a:xfrm>
              <a:off x="114" y="562"/>
              <a:ext cx="0" cy="4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23" name="Line 1199"/>
            <p:cNvSpPr>
              <a:spLocks noChangeShapeType="1"/>
            </p:cNvSpPr>
            <p:nvPr/>
          </p:nvSpPr>
          <p:spPr bwMode="auto">
            <a:xfrm>
              <a:off x="114" y="766"/>
              <a:ext cx="4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24" name="Line 1200"/>
            <p:cNvSpPr>
              <a:spLocks noChangeShapeType="1"/>
            </p:cNvSpPr>
            <p:nvPr/>
          </p:nvSpPr>
          <p:spPr bwMode="auto">
            <a:xfrm>
              <a:off x="179" y="766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25" name="Line 1201"/>
            <p:cNvSpPr>
              <a:spLocks noChangeShapeType="1"/>
            </p:cNvSpPr>
            <p:nvPr/>
          </p:nvSpPr>
          <p:spPr bwMode="auto">
            <a:xfrm>
              <a:off x="288" y="766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26" name="Line 1202"/>
            <p:cNvSpPr>
              <a:spLocks noChangeShapeType="1"/>
            </p:cNvSpPr>
            <p:nvPr/>
          </p:nvSpPr>
          <p:spPr bwMode="auto">
            <a:xfrm>
              <a:off x="397" y="766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27" name="Line 1203"/>
            <p:cNvSpPr>
              <a:spLocks noChangeShapeType="1"/>
            </p:cNvSpPr>
            <p:nvPr/>
          </p:nvSpPr>
          <p:spPr bwMode="auto">
            <a:xfrm>
              <a:off x="506" y="766"/>
              <a:ext cx="8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28" name="Line 1204"/>
            <p:cNvSpPr>
              <a:spLocks noChangeShapeType="1"/>
            </p:cNvSpPr>
            <p:nvPr/>
          </p:nvSpPr>
          <p:spPr bwMode="auto">
            <a:xfrm>
              <a:off x="614" y="766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29" name="Line 1205"/>
            <p:cNvSpPr>
              <a:spLocks noChangeShapeType="1"/>
            </p:cNvSpPr>
            <p:nvPr/>
          </p:nvSpPr>
          <p:spPr bwMode="auto">
            <a:xfrm>
              <a:off x="723" y="766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30" name="Line 1206"/>
            <p:cNvSpPr>
              <a:spLocks noChangeShapeType="1"/>
            </p:cNvSpPr>
            <p:nvPr/>
          </p:nvSpPr>
          <p:spPr bwMode="auto">
            <a:xfrm>
              <a:off x="833" y="766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31" name="Line 1207"/>
            <p:cNvSpPr>
              <a:spLocks noChangeShapeType="1"/>
            </p:cNvSpPr>
            <p:nvPr/>
          </p:nvSpPr>
          <p:spPr bwMode="auto">
            <a:xfrm>
              <a:off x="940" y="766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32" name="Line 1208"/>
            <p:cNvSpPr>
              <a:spLocks noChangeShapeType="1"/>
            </p:cNvSpPr>
            <p:nvPr/>
          </p:nvSpPr>
          <p:spPr bwMode="auto">
            <a:xfrm>
              <a:off x="1050" y="766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33" name="Line 1209"/>
            <p:cNvSpPr>
              <a:spLocks noChangeShapeType="1"/>
            </p:cNvSpPr>
            <p:nvPr/>
          </p:nvSpPr>
          <p:spPr bwMode="auto">
            <a:xfrm>
              <a:off x="1159" y="766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34" name="Line 1210"/>
            <p:cNvSpPr>
              <a:spLocks noChangeShapeType="1"/>
            </p:cNvSpPr>
            <p:nvPr/>
          </p:nvSpPr>
          <p:spPr bwMode="auto">
            <a:xfrm>
              <a:off x="1268" y="766"/>
              <a:ext cx="8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35" name="Line 1211"/>
            <p:cNvSpPr>
              <a:spLocks noChangeShapeType="1"/>
            </p:cNvSpPr>
            <p:nvPr/>
          </p:nvSpPr>
          <p:spPr bwMode="auto">
            <a:xfrm>
              <a:off x="1376" y="766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36" name="Line 1212"/>
            <p:cNvSpPr>
              <a:spLocks noChangeShapeType="1"/>
            </p:cNvSpPr>
            <p:nvPr/>
          </p:nvSpPr>
          <p:spPr bwMode="auto">
            <a:xfrm>
              <a:off x="1485" y="766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37" name="Line 1213"/>
            <p:cNvSpPr>
              <a:spLocks noChangeShapeType="1"/>
            </p:cNvSpPr>
            <p:nvPr/>
          </p:nvSpPr>
          <p:spPr bwMode="auto">
            <a:xfrm>
              <a:off x="1594" y="766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38" name="Line 1214"/>
            <p:cNvSpPr>
              <a:spLocks noChangeShapeType="1"/>
            </p:cNvSpPr>
            <p:nvPr/>
          </p:nvSpPr>
          <p:spPr bwMode="auto">
            <a:xfrm>
              <a:off x="1702" y="766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39" name="Line 1215"/>
            <p:cNvSpPr>
              <a:spLocks noChangeShapeType="1"/>
            </p:cNvSpPr>
            <p:nvPr/>
          </p:nvSpPr>
          <p:spPr bwMode="auto">
            <a:xfrm>
              <a:off x="1811" y="766"/>
              <a:ext cx="4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40" name="Line 1216"/>
            <p:cNvSpPr>
              <a:spLocks noChangeShapeType="1"/>
            </p:cNvSpPr>
            <p:nvPr/>
          </p:nvSpPr>
          <p:spPr bwMode="auto">
            <a:xfrm flipV="1">
              <a:off x="578" y="156"/>
              <a:ext cx="0" cy="40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41" name="Line 1217"/>
            <p:cNvSpPr>
              <a:spLocks noChangeShapeType="1"/>
            </p:cNvSpPr>
            <p:nvPr/>
          </p:nvSpPr>
          <p:spPr bwMode="auto">
            <a:xfrm>
              <a:off x="578" y="156"/>
              <a:ext cx="8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42" name="Line 1218"/>
            <p:cNvSpPr>
              <a:spLocks noChangeShapeType="1"/>
            </p:cNvSpPr>
            <p:nvPr/>
          </p:nvSpPr>
          <p:spPr bwMode="auto">
            <a:xfrm>
              <a:off x="1304" y="156"/>
              <a:ext cx="8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43" name="Line 1219"/>
            <p:cNvSpPr>
              <a:spLocks noChangeShapeType="1"/>
            </p:cNvSpPr>
            <p:nvPr/>
          </p:nvSpPr>
          <p:spPr bwMode="auto">
            <a:xfrm>
              <a:off x="1391" y="156"/>
              <a:ext cx="0" cy="40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44" name="Line 1220"/>
            <p:cNvSpPr>
              <a:spLocks noChangeShapeType="1"/>
            </p:cNvSpPr>
            <p:nvPr/>
          </p:nvSpPr>
          <p:spPr bwMode="auto">
            <a:xfrm flipH="1">
              <a:off x="114" y="156"/>
              <a:ext cx="464" cy="40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45" name="Line 1221"/>
            <p:cNvSpPr>
              <a:spLocks noChangeShapeType="1"/>
            </p:cNvSpPr>
            <p:nvPr/>
          </p:nvSpPr>
          <p:spPr bwMode="auto">
            <a:xfrm>
              <a:off x="1391" y="156"/>
              <a:ext cx="464" cy="40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46" name="Freeform 1222"/>
            <p:cNvSpPr>
              <a:spLocks/>
            </p:cNvSpPr>
            <p:nvPr/>
          </p:nvSpPr>
          <p:spPr bwMode="auto">
            <a:xfrm>
              <a:off x="665" y="156"/>
              <a:ext cx="639" cy="319"/>
            </a:xfrm>
            <a:custGeom>
              <a:avLst/>
              <a:gdLst>
                <a:gd name="T0" fmla="*/ 1 w 3232"/>
                <a:gd name="T1" fmla="*/ 60 h 1617"/>
                <a:gd name="T2" fmla="*/ 10 w 3232"/>
                <a:gd name="T3" fmla="*/ 181 h 1617"/>
                <a:gd name="T4" fmla="*/ 28 w 3232"/>
                <a:gd name="T5" fmla="*/ 300 h 1617"/>
                <a:gd name="T6" fmla="*/ 54 w 3232"/>
                <a:gd name="T7" fmla="*/ 418 h 1617"/>
                <a:gd name="T8" fmla="*/ 91 w 3232"/>
                <a:gd name="T9" fmla="*/ 533 h 1617"/>
                <a:gd name="T10" fmla="*/ 134 w 3232"/>
                <a:gd name="T11" fmla="*/ 646 h 1617"/>
                <a:gd name="T12" fmla="*/ 187 w 3232"/>
                <a:gd name="T13" fmla="*/ 756 h 1617"/>
                <a:gd name="T14" fmla="*/ 247 w 3232"/>
                <a:gd name="T15" fmla="*/ 860 h 1617"/>
                <a:gd name="T16" fmla="*/ 315 w 3232"/>
                <a:gd name="T17" fmla="*/ 960 h 1617"/>
                <a:gd name="T18" fmla="*/ 391 w 3232"/>
                <a:gd name="T19" fmla="*/ 1055 h 1617"/>
                <a:gd name="T20" fmla="*/ 473 w 3232"/>
                <a:gd name="T21" fmla="*/ 1143 h 1617"/>
                <a:gd name="T22" fmla="*/ 561 w 3232"/>
                <a:gd name="T23" fmla="*/ 1225 h 1617"/>
                <a:gd name="T24" fmla="*/ 656 w 3232"/>
                <a:gd name="T25" fmla="*/ 1301 h 1617"/>
                <a:gd name="T26" fmla="*/ 756 w 3232"/>
                <a:gd name="T27" fmla="*/ 1369 h 1617"/>
                <a:gd name="T28" fmla="*/ 860 w 3232"/>
                <a:gd name="T29" fmla="*/ 1430 h 1617"/>
                <a:gd name="T30" fmla="*/ 970 w 3232"/>
                <a:gd name="T31" fmla="*/ 1482 h 1617"/>
                <a:gd name="T32" fmla="*/ 1082 w 3232"/>
                <a:gd name="T33" fmla="*/ 1526 h 1617"/>
                <a:gd name="T34" fmla="*/ 1198 w 3232"/>
                <a:gd name="T35" fmla="*/ 1562 h 1617"/>
                <a:gd name="T36" fmla="*/ 1315 w 3232"/>
                <a:gd name="T37" fmla="*/ 1588 h 1617"/>
                <a:gd name="T38" fmla="*/ 1435 w 3232"/>
                <a:gd name="T39" fmla="*/ 1606 h 1617"/>
                <a:gd name="T40" fmla="*/ 1556 w 3232"/>
                <a:gd name="T41" fmla="*/ 1616 h 1617"/>
                <a:gd name="T42" fmla="*/ 1676 w 3232"/>
                <a:gd name="T43" fmla="*/ 1616 h 1617"/>
                <a:gd name="T44" fmla="*/ 1796 w 3232"/>
                <a:gd name="T45" fmla="*/ 1606 h 1617"/>
                <a:gd name="T46" fmla="*/ 1917 w 3232"/>
                <a:gd name="T47" fmla="*/ 1588 h 1617"/>
                <a:gd name="T48" fmla="*/ 2034 w 3232"/>
                <a:gd name="T49" fmla="*/ 1562 h 1617"/>
                <a:gd name="T50" fmla="*/ 2150 w 3232"/>
                <a:gd name="T51" fmla="*/ 1526 h 1617"/>
                <a:gd name="T52" fmla="*/ 2263 w 3232"/>
                <a:gd name="T53" fmla="*/ 1482 h 1617"/>
                <a:gd name="T54" fmla="*/ 2371 w 3232"/>
                <a:gd name="T55" fmla="*/ 1430 h 1617"/>
                <a:gd name="T56" fmla="*/ 2476 w 3232"/>
                <a:gd name="T57" fmla="*/ 1369 h 1617"/>
                <a:gd name="T58" fmla="*/ 2576 w 3232"/>
                <a:gd name="T59" fmla="*/ 1301 h 1617"/>
                <a:gd name="T60" fmla="*/ 2671 w 3232"/>
                <a:gd name="T61" fmla="*/ 1225 h 1617"/>
                <a:gd name="T62" fmla="*/ 2759 w 3232"/>
                <a:gd name="T63" fmla="*/ 1143 h 1617"/>
                <a:gd name="T64" fmla="*/ 2841 w 3232"/>
                <a:gd name="T65" fmla="*/ 1055 h 1617"/>
                <a:gd name="T66" fmla="*/ 2917 w 3232"/>
                <a:gd name="T67" fmla="*/ 960 h 1617"/>
                <a:gd name="T68" fmla="*/ 2985 w 3232"/>
                <a:gd name="T69" fmla="*/ 860 h 1617"/>
                <a:gd name="T70" fmla="*/ 3045 w 3232"/>
                <a:gd name="T71" fmla="*/ 756 h 1617"/>
                <a:gd name="T72" fmla="*/ 3098 w 3232"/>
                <a:gd name="T73" fmla="*/ 646 h 1617"/>
                <a:gd name="T74" fmla="*/ 3141 w 3232"/>
                <a:gd name="T75" fmla="*/ 533 h 1617"/>
                <a:gd name="T76" fmla="*/ 3177 w 3232"/>
                <a:gd name="T77" fmla="*/ 418 h 1617"/>
                <a:gd name="T78" fmla="*/ 3204 w 3232"/>
                <a:gd name="T79" fmla="*/ 300 h 1617"/>
                <a:gd name="T80" fmla="*/ 3222 w 3232"/>
                <a:gd name="T81" fmla="*/ 181 h 1617"/>
                <a:gd name="T82" fmla="*/ 3231 w 3232"/>
                <a:gd name="T83" fmla="*/ 60 h 1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232" h="1617">
                  <a:moveTo>
                    <a:pt x="0" y="0"/>
                  </a:moveTo>
                  <a:lnTo>
                    <a:pt x="1" y="60"/>
                  </a:lnTo>
                  <a:lnTo>
                    <a:pt x="4" y="120"/>
                  </a:lnTo>
                  <a:lnTo>
                    <a:pt x="10" y="181"/>
                  </a:lnTo>
                  <a:lnTo>
                    <a:pt x="18" y="240"/>
                  </a:lnTo>
                  <a:lnTo>
                    <a:pt x="28" y="300"/>
                  </a:lnTo>
                  <a:lnTo>
                    <a:pt x="41" y="360"/>
                  </a:lnTo>
                  <a:lnTo>
                    <a:pt x="54" y="418"/>
                  </a:lnTo>
                  <a:lnTo>
                    <a:pt x="71" y="476"/>
                  </a:lnTo>
                  <a:lnTo>
                    <a:pt x="91" y="533"/>
                  </a:lnTo>
                  <a:lnTo>
                    <a:pt x="112" y="591"/>
                  </a:lnTo>
                  <a:lnTo>
                    <a:pt x="134" y="646"/>
                  </a:lnTo>
                  <a:lnTo>
                    <a:pt x="160" y="701"/>
                  </a:lnTo>
                  <a:lnTo>
                    <a:pt x="187" y="756"/>
                  </a:lnTo>
                  <a:lnTo>
                    <a:pt x="216" y="808"/>
                  </a:lnTo>
                  <a:lnTo>
                    <a:pt x="247" y="860"/>
                  </a:lnTo>
                  <a:lnTo>
                    <a:pt x="280" y="910"/>
                  </a:lnTo>
                  <a:lnTo>
                    <a:pt x="315" y="960"/>
                  </a:lnTo>
                  <a:lnTo>
                    <a:pt x="353" y="1008"/>
                  </a:lnTo>
                  <a:lnTo>
                    <a:pt x="391" y="1055"/>
                  </a:lnTo>
                  <a:lnTo>
                    <a:pt x="431" y="1099"/>
                  </a:lnTo>
                  <a:lnTo>
                    <a:pt x="473" y="1143"/>
                  </a:lnTo>
                  <a:lnTo>
                    <a:pt x="517" y="1185"/>
                  </a:lnTo>
                  <a:lnTo>
                    <a:pt x="561" y="1225"/>
                  </a:lnTo>
                  <a:lnTo>
                    <a:pt x="608" y="1263"/>
                  </a:lnTo>
                  <a:lnTo>
                    <a:pt x="656" y="1301"/>
                  </a:lnTo>
                  <a:lnTo>
                    <a:pt x="705" y="1336"/>
                  </a:lnTo>
                  <a:lnTo>
                    <a:pt x="756" y="1369"/>
                  </a:lnTo>
                  <a:lnTo>
                    <a:pt x="808" y="1400"/>
                  </a:lnTo>
                  <a:lnTo>
                    <a:pt x="860" y="1430"/>
                  </a:lnTo>
                  <a:lnTo>
                    <a:pt x="915" y="1456"/>
                  </a:lnTo>
                  <a:lnTo>
                    <a:pt x="970" y="1482"/>
                  </a:lnTo>
                  <a:lnTo>
                    <a:pt x="1025" y="1505"/>
                  </a:lnTo>
                  <a:lnTo>
                    <a:pt x="1082" y="1526"/>
                  </a:lnTo>
                  <a:lnTo>
                    <a:pt x="1139" y="1545"/>
                  </a:lnTo>
                  <a:lnTo>
                    <a:pt x="1198" y="1562"/>
                  </a:lnTo>
                  <a:lnTo>
                    <a:pt x="1257" y="1576"/>
                  </a:lnTo>
                  <a:lnTo>
                    <a:pt x="1315" y="1588"/>
                  </a:lnTo>
                  <a:lnTo>
                    <a:pt x="1375" y="1599"/>
                  </a:lnTo>
                  <a:lnTo>
                    <a:pt x="1435" y="1606"/>
                  </a:lnTo>
                  <a:lnTo>
                    <a:pt x="1495" y="1613"/>
                  </a:lnTo>
                  <a:lnTo>
                    <a:pt x="1556" y="1616"/>
                  </a:lnTo>
                  <a:lnTo>
                    <a:pt x="1616" y="1617"/>
                  </a:lnTo>
                  <a:lnTo>
                    <a:pt x="1676" y="1616"/>
                  </a:lnTo>
                  <a:lnTo>
                    <a:pt x="1737" y="1613"/>
                  </a:lnTo>
                  <a:lnTo>
                    <a:pt x="1796" y="1606"/>
                  </a:lnTo>
                  <a:lnTo>
                    <a:pt x="1857" y="1599"/>
                  </a:lnTo>
                  <a:lnTo>
                    <a:pt x="1917" y="1588"/>
                  </a:lnTo>
                  <a:lnTo>
                    <a:pt x="1975" y="1576"/>
                  </a:lnTo>
                  <a:lnTo>
                    <a:pt x="2034" y="1562"/>
                  </a:lnTo>
                  <a:lnTo>
                    <a:pt x="2092" y="1545"/>
                  </a:lnTo>
                  <a:lnTo>
                    <a:pt x="2150" y="1526"/>
                  </a:lnTo>
                  <a:lnTo>
                    <a:pt x="2206" y="1505"/>
                  </a:lnTo>
                  <a:lnTo>
                    <a:pt x="2263" y="1482"/>
                  </a:lnTo>
                  <a:lnTo>
                    <a:pt x="2317" y="1456"/>
                  </a:lnTo>
                  <a:lnTo>
                    <a:pt x="2371" y="1430"/>
                  </a:lnTo>
                  <a:lnTo>
                    <a:pt x="2424" y="1400"/>
                  </a:lnTo>
                  <a:lnTo>
                    <a:pt x="2476" y="1369"/>
                  </a:lnTo>
                  <a:lnTo>
                    <a:pt x="2527" y="1336"/>
                  </a:lnTo>
                  <a:lnTo>
                    <a:pt x="2576" y="1301"/>
                  </a:lnTo>
                  <a:lnTo>
                    <a:pt x="2624" y="1263"/>
                  </a:lnTo>
                  <a:lnTo>
                    <a:pt x="2671" y="1225"/>
                  </a:lnTo>
                  <a:lnTo>
                    <a:pt x="2715" y="1185"/>
                  </a:lnTo>
                  <a:lnTo>
                    <a:pt x="2759" y="1143"/>
                  </a:lnTo>
                  <a:lnTo>
                    <a:pt x="2801" y="1099"/>
                  </a:lnTo>
                  <a:lnTo>
                    <a:pt x="2841" y="1055"/>
                  </a:lnTo>
                  <a:lnTo>
                    <a:pt x="2879" y="1008"/>
                  </a:lnTo>
                  <a:lnTo>
                    <a:pt x="2917" y="960"/>
                  </a:lnTo>
                  <a:lnTo>
                    <a:pt x="2952" y="910"/>
                  </a:lnTo>
                  <a:lnTo>
                    <a:pt x="2985" y="860"/>
                  </a:lnTo>
                  <a:lnTo>
                    <a:pt x="3016" y="808"/>
                  </a:lnTo>
                  <a:lnTo>
                    <a:pt x="3045" y="756"/>
                  </a:lnTo>
                  <a:lnTo>
                    <a:pt x="3072" y="701"/>
                  </a:lnTo>
                  <a:lnTo>
                    <a:pt x="3098" y="646"/>
                  </a:lnTo>
                  <a:lnTo>
                    <a:pt x="3121" y="591"/>
                  </a:lnTo>
                  <a:lnTo>
                    <a:pt x="3141" y="533"/>
                  </a:lnTo>
                  <a:lnTo>
                    <a:pt x="3160" y="476"/>
                  </a:lnTo>
                  <a:lnTo>
                    <a:pt x="3177" y="418"/>
                  </a:lnTo>
                  <a:lnTo>
                    <a:pt x="3191" y="360"/>
                  </a:lnTo>
                  <a:lnTo>
                    <a:pt x="3204" y="300"/>
                  </a:lnTo>
                  <a:lnTo>
                    <a:pt x="3214" y="240"/>
                  </a:lnTo>
                  <a:lnTo>
                    <a:pt x="3222" y="181"/>
                  </a:lnTo>
                  <a:lnTo>
                    <a:pt x="3228" y="120"/>
                  </a:lnTo>
                  <a:lnTo>
                    <a:pt x="3231" y="60"/>
                  </a:lnTo>
                  <a:lnTo>
                    <a:pt x="3232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47" name="Line 1223"/>
            <p:cNvSpPr>
              <a:spLocks noChangeShapeType="1"/>
            </p:cNvSpPr>
            <p:nvPr/>
          </p:nvSpPr>
          <p:spPr bwMode="auto">
            <a:xfrm flipV="1">
              <a:off x="346" y="696"/>
              <a:ext cx="0" cy="1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48" name="Line 1224"/>
            <p:cNvSpPr>
              <a:spLocks noChangeShapeType="1"/>
            </p:cNvSpPr>
            <p:nvPr/>
          </p:nvSpPr>
          <p:spPr bwMode="auto">
            <a:xfrm flipV="1">
              <a:off x="346" y="658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49" name="Line 1225"/>
            <p:cNvSpPr>
              <a:spLocks noChangeShapeType="1"/>
            </p:cNvSpPr>
            <p:nvPr/>
          </p:nvSpPr>
          <p:spPr bwMode="auto">
            <a:xfrm flipV="1">
              <a:off x="346" y="499"/>
              <a:ext cx="0" cy="1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50" name="Line 1226"/>
            <p:cNvSpPr>
              <a:spLocks noChangeShapeType="1"/>
            </p:cNvSpPr>
            <p:nvPr/>
          </p:nvSpPr>
          <p:spPr bwMode="auto">
            <a:xfrm flipV="1">
              <a:off x="230" y="674"/>
              <a:ext cx="0" cy="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51" name="Line 1227"/>
            <p:cNvSpPr>
              <a:spLocks noChangeShapeType="1"/>
            </p:cNvSpPr>
            <p:nvPr/>
          </p:nvSpPr>
          <p:spPr bwMode="auto">
            <a:xfrm flipV="1">
              <a:off x="230" y="562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52" name="Line 1228"/>
            <p:cNvSpPr>
              <a:spLocks noChangeShapeType="1"/>
            </p:cNvSpPr>
            <p:nvPr/>
          </p:nvSpPr>
          <p:spPr bwMode="auto">
            <a:xfrm flipV="1">
              <a:off x="462" y="674"/>
              <a:ext cx="0" cy="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53" name="Line 1229"/>
            <p:cNvSpPr>
              <a:spLocks noChangeShapeType="1"/>
            </p:cNvSpPr>
            <p:nvPr/>
          </p:nvSpPr>
          <p:spPr bwMode="auto">
            <a:xfrm flipV="1">
              <a:off x="462" y="562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54" name="Line 1230"/>
            <p:cNvSpPr>
              <a:spLocks noChangeShapeType="1"/>
            </p:cNvSpPr>
            <p:nvPr/>
          </p:nvSpPr>
          <p:spPr bwMode="auto">
            <a:xfrm flipV="1">
              <a:off x="1623" y="696"/>
              <a:ext cx="0" cy="1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55" name="Line 1231"/>
            <p:cNvSpPr>
              <a:spLocks noChangeShapeType="1"/>
            </p:cNvSpPr>
            <p:nvPr/>
          </p:nvSpPr>
          <p:spPr bwMode="auto">
            <a:xfrm flipV="1">
              <a:off x="1623" y="658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56" name="Line 1232"/>
            <p:cNvSpPr>
              <a:spLocks noChangeShapeType="1"/>
            </p:cNvSpPr>
            <p:nvPr/>
          </p:nvSpPr>
          <p:spPr bwMode="auto">
            <a:xfrm flipV="1">
              <a:off x="1623" y="499"/>
              <a:ext cx="0" cy="1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57" name="Line 1233"/>
            <p:cNvSpPr>
              <a:spLocks noChangeShapeType="1"/>
            </p:cNvSpPr>
            <p:nvPr/>
          </p:nvSpPr>
          <p:spPr bwMode="auto">
            <a:xfrm flipV="1">
              <a:off x="1739" y="674"/>
              <a:ext cx="0" cy="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58" name="Line 1234"/>
            <p:cNvSpPr>
              <a:spLocks noChangeShapeType="1"/>
            </p:cNvSpPr>
            <p:nvPr/>
          </p:nvSpPr>
          <p:spPr bwMode="auto">
            <a:xfrm flipV="1">
              <a:off x="1739" y="562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59" name="Line 1235"/>
            <p:cNvSpPr>
              <a:spLocks noChangeShapeType="1"/>
            </p:cNvSpPr>
            <p:nvPr/>
          </p:nvSpPr>
          <p:spPr bwMode="auto">
            <a:xfrm flipV="1">
              <a:off x="1507" y="674"/>
              <a:ext cx="0" cy="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60" name="Line 1236"/>
            <p:cNvSpPr>
              <a:spLocks noChangeShapeType="1"/>
            </p:cNvSpPr>
            <p:nvPr/>
          </p:nvSpPr>
          <p:spPr bwMode="auto">
            <a:xfrm flipV="1">
              <a:off x="1507" y="562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61" name="Line 1237"/>
            <p:cNvSpPr>
              <a:spLocks noChangeShapeType="1"/>
            </p:cNvSpPr>
            <p:nvPr/>
          </p:nvSpPr>
          <p:spPr bwMode="auto">
            <a:xfrm>
              <a:off x="665" y="156"/>
              <a:ext cx="17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62" name="Line 1238"/>
            <p:cNvSpPr>
              <a:spLocks noChangeShapeType="1"/>
            </p:cNvSpPr>
            <p:nvPr/>
          </p:nvSpPr>
          <p:spPr bwMode="auto">
            <a:xfrm>
              <a:off x="859" y="156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63" name="Line 1239"/>
            <p:cNvSpPr>
              <a:spLocks noChangeShapeType="1"/>
            </p:cNvSpPr>
            <p:nvPr/>
          </p:nvSpPr>
          <p:spPr bwMode="auto">
            <a:xfrm>
              <a:off x="898" y="156"/>
              <a:ext cx="17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64" name="Line 1240"/>
            <p:cNvSpPr>
              <a:spLocks noChangeShapeType="1"/>
            </p:cNvSpPr>
            <p:nvPr/>
          </p:nvSpPr>
          <p:spPr bwMode="auto">
            <a:xfrm>
              <a:off x="1094" y="156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65" name="Line 1241"/>
            <p:cNvSpPr>
              <a:spLocks noChangeShapeType="1"/>
            </p:cNvSpPr>
            <p:nvPr/>
          </p:nvSpPr>
          <p:spPr bwMode="auto">
            <a:xfrm>
              <a:off x="1132" y="156"/>
              <a:ext cx="17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66" name="Line 1242"/>
            <p:cNvSpPr>
              <a:spLocks noChangeShapeType="1"/>
            </p:cNvSpPr>
            <p:nvPr/>
          </p:nvSpPr>
          <p:spPr bwMode="auto">
            <a:xfrm>
              <a:off x="2835" y="562"/>
              <a:ext cx="0" cy="4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67" name="Line 1243"/>
            <p:cNvSpPr>
              <a:spLocks noChangeShapeType="1"/>
            </p:cNvSpPr>
            <p:nvPr/>
          </p:nvSpPr>
          <p:spPr bwMode="auto">
            <a:xfrm flipH="1">
              <a:off x="2632" y="969"/>
              <a:ext cx="20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68" name="Line 1244"/>
            <p:cNvSpPr>
              <a:spLocks noChangeShapeType="1"/>
            </p:cNvSpPr>
            <p:nvPr/>
          </p:nvSpPr>
          <p:spPr bwMode="auto">
            <a:xfrm flipV="1">
              <a:off x="2632" y="766"/>
              <a:ext cx="0" cy="2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69" name="Line 1245"/>
            <p:cNvSpPr>
              <a:spLocks noChangeShapeType="1"/>
            </p:cNvSpPr>
            <p:nvPr/>
          </p:nvSpPr>
          <p:spPr bwMode="auto">
            <a:xfrm flipH="1">
              <a:off x="2024" y="766"/>
              <a:ext cx="60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70" name="Line 1246"/>
            <p:cNvSpPr>
              <a:spLocks noChangeShapeType="1"/>
            </p:cNvSpPr>
            <p:nvPr/>
          </p:nvSpPr>
          <p:spPr bwMode="auto">
            <a:xfrm flipV="1">
              <a:off x="2024" y="156"/>
              <a:ext cx="0" cy="6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71" name="Line 1247"/>
            <p:cNvSpPr>
              <a:spLocks noChangeShapeType="1"/>
            </p:cNvSpPr>
            <p:nvPr/>
          </p:nvSpPr>
          <p:spPr bwMode="auto">
            <a:xfrm>
              <a:off x="2024" y="156"/>
              <a:ext cx="60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72" name="Line 1248"/>
            <p:cNvSpPr>
              <a:spLocks noChangeShapeType="1"/>
            </p:cNvSpPr>
            <p:nvPr/>
          </p:nvSpPr>
          <p:spPr bwMode="auto">
            <a:xfrm>
              <a:off x="2632" y="156"/>
              <a:ext cx="0" cy="40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73" name="Line 1249"/>
            <p:cNvSpPr>
              <a:spLocks noChangeShapeType="1"/>
            </p:cNvSpPr>
            <p:nvPr/>
          </p:nvSpPr>
          <p:spPr bwMode="auto">
            <a:xfrm>
              <a:off x="2632" y="562"/>
              <a:ext cx="20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74" name="Line 1250"/>
            <p:cNvSpPr>
              <a:spLocks noChangeShapeType="1"/>
            </p:cNvSpPr>
            <p:nvPr/>
          </p:nvSpPr>
          <p:spPr bwMode="auto">
            <a:xfrm flipH="1">
              <a:off x="2024" y="562"/>
              <a:ext cx="60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75" name="Line 1251"/>
            <p:cNvSpPr>
              <a:spLocks noChangeShapeType="1"/>
            </p:cNvSpPr>
            <p:nvPr/>
          </p:nvSpPr>
          <p:spPr bwMode="auto">
            <a:xfrm flipV="1">
              <a:off x="2227" y="156"/>
              <a:ext cx="0" cy="40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76" name="Line 1252"/>
            <p:cNvSpPr>
              <a:spLocks noChangeShapeType="1"/>
            </p:cNvSpPr>
            <p:nvPr/>
          </p:nvSpPr>
          <p:spPr bwMode="auto">
            <a:xfrm flipV="1">
              <a:off x="2429" y="696"/>
              <a:ext cx="0" cy="1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77" name="Line 1253"/>
            <p:cNvSpPr>
              <a:spLocks noChangeShapeType="1"/>
            </p:cNvSpPr>
            <p:nvPr/>
          </p:nvSpPr>
          <p:spPr bwMode="auto">
            <a:xfrm flipV="1">
              <a:off x="2429" y="658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78" name="Line 1254"/>
            <p:cNvSpPr>
              <a:spLocks noChangeShapeType="1"/>
            </p:cNvSpPr>
            <p:nvPr/>
          </p:nvSpPr>
          <p:spPr bwMode="auto">
            <a:xfrm flipV="1">
              <a:off x="2429" y="499"/>
              <a:ext cx="0" cy="1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79" name="Line 1255"/>
            <p:cNvSpPr>
              <a:spLocks noChangeShapeType="1"/>
            </p:cNvSpPr>
            <p:nvPr/>
          </p:nvSpPr>
          <p:spPr bwMode="auto">
            <a:xfrm flipV="1">
              <a:off x="2545" y="674"/>
              <a:ext cx="0" cy="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80" name="Line 1256"/>
            <p:cNvSpPr>
              <a:spLocks noChangeShapeType="1"/>
            </p:cNvSpPr>
            <p:nvPr/>
          </p:nvSpPr>
          <p:spPr bwMode="auto">
            <a:xfrm flipV="1">
              <a:off x="2545" y="562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81" name="Line 1257"/>
            <p:cNvSpPr>
              <a:spLocks noChangeShapeType="1"/>
            </p:cNvSpPr>
            <p:nvPr/>
          </p:nvSpPr>
          <p:spPr bwMode="auto">
            <a:xfrm flipV="1">
              <a:off x="2314" y="674"/>
              <a:ext cx="0" cy="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82" name="Line 1258"/>
            <p:cNvSpPr>
              <a:spLocks noChangeShapeType="1"/>
            </p:cNvSpPr>
            <p:nvPr/>
          </p:nvSpPr>
          <p:spPr bwMode="auto">
            <a:xfrm flipV="1">
              <a:off x="2314" y="562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83" name="Line 1259"/>
            <p:cNvSpPr>
              <a:spLocks noChangeShapeType="1"/>
            </p:cNvSpPr>
            <p:nvPr/>
          </p:nvSpPr>
          <p:spPr bwMode="auto">
            <a:xfrm>
              <a:off x="2024" y="475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84" name="Line 1260"/>
            <p:cNvSpPr>
              <a:spLocks noChangeShapeType="1"/>
            </p:cNvSpPr>
            <p:nvPr/>
          </p:nvSpPr>
          <p:spPr bwMode="auto">
            <a:xfrm>
              <a:off x="2121" y="475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85" name="Line 1261"/>
            <p:cNvSpPr>
              <a:spLocks noChangeShapeType="1"/>
            </p:cNvSpPr>
            <p:nvPr/>
          </p:nvSpPr>
          <p:spPr bwMode="auto">
            <a:xfrm>
              <a:off x="2230" y="475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86" name="Line 1262"/>
            <p:cNvSpPr>
              <a:spLocks noChangeShapeType="1"/>
            </p:cNvSpPr>
            <p:nvPr/>
          </p:nvSpPr>
          <p:spPr bwMode="auto">
            <a:xfrm>
              <a:off x="2339" y="475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87" name="Line 1263"/>
            <p:cNvSpPr>
              <a:spLocks noChangeShapeType="1"/>
            </p:cNvSpPr>
            <p:nvPr/>
          </p:nvSpPr>
          <p:spPr bwMode="auto">
            <a:xfrm>
              <a:off x="2448" y="475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88" name="Line 1264"/>
            <p:cNvSpPr>
              <a:spLocks noChangeShapeType="1"/>
            </p:cNvSpPr>
            <p:nvPr/>
          </p:nvSpPr>
          <p:spPr bwMode="auto">
            <a:xfrm>
              <a:off x="2556" y="475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89" name="Line 1265"/>
            <p:cNvSpPr>
              <a:spLocks noChangeShapeType="1"/>
            </p:cNvSpPr>
            <p:nvPr/>
          </p:nvSpPr>
          <p:spPr bwMode="auto">
            <a:xfrm>
              <a:off x="2024" y="562"/>
              <a:ext cx="81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90" name="Line 1266"/>
            <p:cNvSpPr>
              <a:spLocks noChangeShapeType="1"/>
            </p:cNvSpPr>
            <p:nvPr/>
          </p:nvSpPr>
          <p:spPr bwMode="auto">
            <a:xfrm>
              <a:off x="2835" y="562"/>
              <a:ext cx="0" cy="4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91" name="Line 1267"/>
            <p:cNvSpPr>
              <a:spLocks noChangeShapeType="1"/>
            </p:cNvSpPr>
            <p:nvPr/>
          </p:nvSpPr>
          <p:spPr bwMode="auto">
            <a:xfrm flipH="1">
              <a:off x="2632" y="969"/>
              <a:ext cx="20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92" name="Line 1268"/>
            <p:cNvSpPr>
              <a:spLocks noChangeShapeType="1"/>
            </p:cNvSpPr>
            <p:nvPr/>
          </p:nvSpPr>
          <p:spPr bwMode="auto">
            <a:xfrm flipV="1">
              <a:off x="2632" y="766"/>
              <a:ext cx="0" cy="20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93" name="Line 1269"/>
            <p:cNvSpPr>
              <a:spLocks noChangeShapeType="1"/>
            </p:cNvSpPr>
            <p:nvPr/>
          </p:nvSpPr>
          <p:spPr bwMode="auto">
            <a:xfrm flipH="1">
              <a:off x="2024" y="766"/>
              <a:ext cx="60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94" name="Line 1270"/>
            <p:cNvSpPr>
              <a:spLocks noChangeShapeType="1"/>
            </p:cNvSpPr>
            <p:nvPr/>
          </p:nvSpPr>
          <p:spPr bwMode="auto">
            <a:xfrm flipV="1">
              <a:off x="2024" y="562"/>
              <a:ext cx="0" cy="2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95" name="Line 1271"/>
            <p:cNvSpPr>
              <a:spLocks noChangeShapeType="1"/>
            </p:cNvSpPr>
            <p:nvPr/>
          </p:nvSpPr>
          <p:spPr bwMode="auto">
            <a:xfrm>
              <a:off x="1420" y="1742"/>
              <a:ext cx="9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96" name="Line 1272"/>
            <p:cNvSpPr>
              <a:spLocks noChangeShapeType="1"/>
            </p:cNvSpPr>
            <p:nvPr/>
          </p:nvSpPr>
          <p:spPr bwMode="auto">
            <a:xfrm>
              <a:off x="1539" y="1742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97" name="Line 1273"/>
            <p:cNvSpPr>
              <a:spLocks noChangeShapeType="1"/>
            </p:cNvSpPr>
            <p:nvPr/>
          </p:nvSpPr>
          <p:spPr bwMode="auto">
            <a:xfrm>
              <a:off x="1648" y="1742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498" name="Line 1274"/>
            <p:cNvSpPr>
              <a:spLocks noChangeShapeType="1"/>
            </p:cNvSpPr>
            <p:nvPr/>
          </p:nvSpPr>
          <p:spPr bwMode="auto">
            <a:xfrm>
              <a:off x="1757" y="1742"/>
              <a:ext cx="9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blinds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082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082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3093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082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082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3094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8226" grpId="0" autoUpdateAnimBg="0"/>
      <p:bldP spid="308228" grpId="0" autoUpdateAnimBg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4466" name="Group 578"/>
          <p:cNvGrpSpPr>
            <a:grpSpLocks/>
          </p:cNvGrpSpPr>
          <p:nvPr/>
        </p:nvGrpSpPr>
        <p:grpSpPr bwMode="auto">
          <a:xfrm>
            <a:off x="180975" y="146050"/>
            <a:ext cx="4319588" cy="3067050"/>
            <a:chOff x="114" y="92"/>
            <a:chExt cx="2721" cy="1932"/>
          </a:xfrm>
        </p:grpSpPr>
        <p:sp>
          <p:nvSpPr>
            <p:cNvPr id="294037" name="Line 149"/>
            <p:cNvSpPr>
              <a:spLocks noChangeShapeType="1"/>
            </p:cNvSpPr>
            <p:nvPr/>
          </p:nvSpPr>
          <p:spPr bwMode="auto">
            <a:xfrm>
              <a:off x="985" y="92"/>
              <a:ext cx="0" cy="1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038" name="Line 150"/>
            <p:cNvSpPr>
              <a:spLocks noChangeShapeType="1"/>
            </p:cNvSpPr>
            <p:nvPr/>
          </p:nvSpPr>
          <p:spPr bwMode="auto">
            <a:xfrm>
              <a:off x="985" y="305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039" name="Line 151"/>
            <p:cNvSpPr>
              <a:spLocks noChangeShapeType="1"/>
            </p:cNvSpPr>
            <p:nvPr/>
          </p:nvSpPr>
          <p:spPr bwMode="auto">
            <a:xfrm>
              <a:off x="985" y="345"/>
              <a:ext cx="0" cy="1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040" name="Line 152"/>
            <p:cNvSpPr>
              <a:spLocks noChangeShapeType="1"/>
            </p:cNvSpPr>
            <p:nvPr/>
          </p:nvSpPr>
          <p:spPr bwMode="auto">
            <a:xfrm>
              <a:off x="985" y="541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041" name="Line 153"/>
            <p:cNvSpPr>
              <a:spLocks noChangeShapeType="1"/>
            </p:cNvSpPr>
            <p:nvPr/>
          </p:nvSpPr>
          <p:spPr bwMode="auto">
            <a:xfrm>
              <a:off x="985" y="580"/>
              <a:ext cx="0" cy="1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042" name="Line 154"/>
            <p:cNvSpPr>
              <a:spLocks noChangeShapeType="1"/>
            </p:cNvSpPr>
            <p:nvPr/>
          </p:nvSpPr>
          <p:spPr bwMode="auto">
            <a:xfrm>
              <a:off x="985" y="777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043" name="Line 155"/>
            <p:cNvSpPr>
              <a:spLocks noChangeShapeType="1"/>
            </p:cNvSpPr>
            <p:nvPr/>
          </p:nvSpPr>
          <p:spPr bwMode="auto">
            <a:xfrm>
              <a:off x="985" y="815"/>
              <a:ext cx="0" cy="1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044" name="Line 156"/>
            <p:cNvSpPr>
              <a:spLocks noChangeShapeType="1"/>
            </p:cNvSpPr>
            <p:nvPr/>
          </p:nvSpPr>
          <p:spPr bwMode="auto">
            <a:xfrm>
              <a:off x="985" y="1079"/>
              <a:ext cx="0" cy="8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045" name="Line 157"/>
            <p:cNvSpPr>
              <a:spLocks noChangeShapeType="1"/>
            </p:cNvSpPr>
            <p:nvPr/>
          </p:nvSpPr>
          <p:spPr bwMode="auto">
            <a:xfrm>
              <a:off x="985" y="1190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046" name="Line 158"/>
            <p:cNvSpPr>
              <a:spLocks noChangeShapeType="1"/>
            </p:cNvSpPr>
            <p:nvPr/>
          </p:nvSpPr>
          <p:spPr bwMode="auto">
            <a:xfrm>
              <a:off x="985" y="1229"/>
              <a:ext cx="0" cy="1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047" name="Line 159"/>
            <p:cNvSpPr>
              <a:spLocks noChangeShapeType="1"/>
            </p:cNvSpPr>
            <p:nvPr/>
          </p:nvSpPr>
          <p:spPr bwMode="auto">
            <a:xfrm>
              <a:off x="985" y="1425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048" name="Line 160"/>
            <p:cNvSpPr>
              <a:spLocks noChangeShapeType="1"/>
            </p:cNvSpPr>
            <p:nvPr/>
          </p:nvSpPr>
          <p:spPr bwMode="auto">
            <a:xfrm>
              <a:off x="985" y="1464"/>
              <a:ext cx="0" cy="1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049" name="Line 161"/>
            <p:cNvSpPr>
              <a:spLocks noChangeShapeType="1"/>
            </p:cNvSpPr>
            <p:nvPr/>
          </p:nvSpPr>
          <p:spPr bwMode="auto">
            <a:xfrm>
              <a:off x="985" y="1660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050" name="Line 162"/>
            <p:cNvSpPr>
              <a:spLocks noChangeShapeType="1"/>
            </p:cNvSpPr>
            <p:nvPr/>
          </p:nvSpPr>
          <p:spPr bwMode="auto">
            <a:xfrm>
              <a:off x="985" y="1700"/>
              <a:ext cx="0" cy="1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051" name="Line 163"/>
            <p:cNvSpPr>
              <a:spLocks noChangeShapeType="1"/>
            </p:cNvSpPr>
            <p:nvPr/>
          </p:nvSpPr>
          <p:spPr bwMode="auto">
            <a:xfrm>
              <a:off x="985" y="1895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052" name="Line 164"/>
            <p:cNvSpPr>
              <a:spLocks noChangeShapeType="1"/>
            </p:cNvSpPr>
            <p:nvPr/>
          </p:nvSpPr>
          <p:spPr bwMode="auto">
            <a:xfrm>
              <a:off x="985" y="1935"/>
              <a:ext cx="0" cy="8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053" name="Line 165"/>
            <p:cNvSpPr>
              <a:spLocks noChangeShapeType="1"/>
            </p:cNvSpPr>
            <p:nvPr/>
          </p:nvSpPr>
          <p:spPr bwMode="auto">
            <a:xfrm>
              <a:off x="176" y="1539"/>
              <a:ext cx="1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054" name="Line 166"/>
            <p:cNvSpPr>
              <a:spLocks noChangeShapeType="1"/>
            </p:cNvSpPr>
            <p:nvPr/>
          </p:nvSpPr>
          <p:spPr bwMode="auto">
            <a:xfrm>
              <a:off x="341" y="1539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055" name="Line 167"/>
            <p:cNvSpPr>
              <a:spLocks noChangeShapeType="1"/>
            </p:cNvSpPr>
            <p:nvPr/>
          </p:nvSpPr>
          <p:spPr bwMode="auto">
            <a:xfrm>
              <a:off x="379" y="1539"/>
              <a:ext cx="1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056" name="Line 168"/>
            <p:cNvSpPr>
              <a:spLocks noChangeShapeType="1"/>
            </p:cNvSpPr>
            <p:nvPr/>
          </p:nvSpPr>
          <p:spPr bwMode="auto">
            <a:xfrm flipV="1">
              <a:off x="114" y="1132"/>
              <a:ext cx="0" cy="81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057" name="Line 169"/>
            <p:cNvSpPr>
              <a:spLocks noChangeShapeType="1"/>
            </p:cNvSpPr>
            <p:nvPr/>
          </p:nvSpPr>
          <p:spPr bwMode="auto">
            <a:xfrm>
              <a:off x="114" y="1132"/>
              <a:ext cx="174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058" name="Line 170"/>
            <p:cNvSpPr>
              <a:spLocks noChangeShapeType="1"/>
            </p:cNvSpPr>
            <p:nvPr/>
          </p:nvSpPr>
          <p:spPr bwMode="auto">
            <a:xfrm>
              <a:off x="1855" y="1132"/>
              <a:ext cx="0" cy="81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059" name="Line 171"/>
            <p:cNvSpPr>
              <a:spLocks noChangeShapeType="1"/>
            </p:cNvSpPr>
            <p:nvPr/>
          </p:nvSpPr>
          <p:spPr bwMode="auto">
            <a:xfrm flipH="1">
              <a:off x="114" y="1945"/>
              <a:ext cx="174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060" name="Line 172"/>
            <p:cNvSpPr>
              <a:spLocks noChangeShapeType="1"/>
            </p:cNvSpPr>
            <p:nvPr/>
          </p:nvSpPr>
          <p:spPr bwMode="auto">
            <a:xfrm>
              <a:off x="346" y="1368"/>
              <a:ext cx="0" cy="1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061" name="Line 173"/>
            <p:cNvSpPr>
              <a:spLocks noChangeShapeType="1"/>
            </p:cNvSpPr>
            <p:nvPr/>
          </p:nvSpPr>
          <p:spPr bwMode="auto">
            <a:xfrm>
              <a:off x="346" y="1523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062" name="Line 174"/>
            <p:cNvSpPr>
              <a:spLocks noChangeShapeType="1"/>
            </p:cNvSpPr>
            <p:nvPr/>
          </p:nvSpPr>
          <p:spPr bwMode="auto">
            <a:xfrm>
              <a:off x="346" y="1562"/>
              <a:ext cx="0" cy="1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063" name="Line 175"/>
            <p:cNvSpPr>
              <a:spLocks noChangeShapeType="1"/>
            </p:cNvSpPr>
            <p:nvPr/>
          </p:nvSpPr>
          <p:spPr bwMode="auto">
            <a:xfrm>
              <a:off x="114" y="1335"/>
              <a:ext cx="46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064" name="Line 176"/>
            <p:cNvSpPr>
              <a:spLocks noChangeShapeType="1"/>
            </p:cNvSpPr>
            <p:nvPr/>
          </p:nvSpPr>
          <p:spPr bwMode="auto">
            <a:xfrm>
              <a:off x="578" y="1132"/>
              <a:ext cx="0" cy="6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065" name="Line 177"/>
            <p:cNvSpPr>
              <a:spLocks noChangeShapeType="1"/>
            </p:cNvSpPr>
            <p:nvPr/>
          </p:nvSpPr>
          <p:spPr bwMode="auto">
            <a:xfrm>
              <a:off x="578" y="1742"/>
              <a:ext cx="40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066" name="Line 178"/>
            <p:cNvSpPr>
              <a:spLocks noChangeShapeType="1"/>
            </p:cNvSpPr>
            <p:nvPr/>
          </p:nvSpPr>
          <p:spPr bwMode="auto">
            <a:xfrm>
              <a:off x="665" y="1132"/>
              <a:ext cx="0" cy="6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067" name="Freeform 179"/>
            <p:cNvSpPr>
              <a:spLocks/>
            </p:cNvSpPr>
            <p:nvPr/>
          </p:nvSpPr>
          <p:spPr bwMode="auto">
            <a:xfrm>
              <a:off x="230" y="1422"/>
              <a:ext cx="116" cy="233"/>
            </a:xfrm>
            <a:custGeom>
              <a:avLst/>
              <a:gdLst>
                <a:gd name="T0" fmla="*/ 588 w 588"/>
                <a:gd name="T1" fmla="*/ 0 h 1177"/>
                <a:gd name="T2" fmla="*/ 557 w 588"/>
                <a:gd name="T3" fmla="*/ 1 h 1177"/>
                <a:gd name="T4" fmla="*/ 526 w 588"/>
                <a:gd name="T5" fmla="*/ 3 h 1177"/>
                <a:gd name="T6" fmla="*/ 495 w 588"/>
                <a:gd name="T7" fmla="*/ 8 h 1177"/>
                <a:gd name="T8" fmla="*/ 465 w 588"/>
                <a:gd name="T9" fmla="*/ 13 h 1177"/>
                <a:gd name="T10" fmla="*/ 435 w 588"/>
                <a:gd name="T11" fmla="*/ 20 h 1177"/>
                <a:gd name="T12" fmla="*/ 406 w 588"/>
                <a:gd name="T13" fmla="*/ 29 h 1177"/>
                <a:gd name="T14" fmla="*/ 377 w 588"/>
                <a:gd name="T15" fmla="*/ 40 h 1177"/>
                <a:gd name="T16" fmla="*/ 348 w 588"/>
                <a:gd name="T17" fmla="*/ 51 h 1177"/>
                <a:gd name="T18" fmla="*/ 320 w 588"/>
                <a:gd name="T19" fmla="*/ 65 h 1177"/>
                <a:gd name="T20" fmla="*/ 294 w 588"/>
                <a:gd name="T21" fmla="*/ 79 h 1177"/>
                <a:gd name="T22" fmla="*/ 267 w 588"/>
                <a:gd name="T23" fmla="*/ 95 h 1177"/>
                <a:gd name="T24" fmla="*/ 242 w 588"/>
                <a:gd name="T25" fmla="*/ 113 h 1177"/>
                <a:gd name="T26" fmla="*/ 217 w 588"/>
                <a:gd name="T27" fmla="*/ 131 h 1177"/>
                <a:gd name="T28" fmla="*/ 194 w 588"/>
                <a:gd name="T29" fmla="*/ 151 h 1177"/>
                <a:gd name="T30" fmla="*/ 171 w 588"/>
                <a:gd name="T31" fmla="*/ 173 h 1177"/>
                <a:gd name="T32" fmla="*/ 151 w 588"/>
                <a:gd name="T33" fmla="*/ 195 h 1177"/>
                <a:gd name="T34" fmla="*/ 131 w 588"/>
                <a:gd name="T35" fmla="*/ 218 h 1177"/>
                <a:gd name="T36" fmla="*/ 112 w 588"/>
                <a:gd name="T37" fmla="*/ 243 h 1177"/>
                <a:gd name="T38" fmla="*/ 95 w 588"/>
                <a:gd name="T39" fmla="*/ 268 h 1177"/>
                <a:gd name="T40" fmla="*/ 79 w 588"/>
                <a:gd name="T41" fmla="*/ 294 h 1177"/>
                <a:gd name="T42" fmla="*/ 64 w 588"/>
                <a:gd name="T43" fmla="*/ 322 h 1177"/>
                <a:gd name="T44" fmla="*/ 50 w 588"/>
                <a:gd name="T45" fmla="*/ 349 h 1177"/>
                <a:gd name="T46" fmla="*/ 38 w 588"/>
                <a:gd name="T47" fmla="*/ 378 h 1177"/>
                <a:gd name="T48" fmla="*/ 29 w 588"/>
                <a:gd name="T49" fmla="*/ 407 h 1177"/>
                <a:gd name="T50" fmla="*/ 20 w 588"/>
                <a:gd name="T51" fmla="*/ 437 h 1177"/>
                <a:gd name="T52" fmla="*/ 13 w 588"/>
                <a:gd name="T53" fmla="*/ 466 h 1177"/>
                <a:gd name="T54" fmla="*/ 7 w 588"/>
                <a:gd name="T55" fmla="*/ 496 h 1177"/>
                <a:gd name="T56" fmla="*/ 3 w 588"/>
                <a:gd name="T57" fmla="*/ 527 h 1177"/>
                <a:gd name="T58" fmla="*/ 1 w 588"/>
                <a:gd name="T59" fmla="*/ 558 h 1177"/>
                <a:gd name="T60" fmla="*/ 0 w 588"/>
                <a:gd name="T61" fmla="*/ 589 h 1177"/>
                <a:gd name="T62" fmla="*/ 1 w 588"/>
                <a:gd name="T63" fmla="*/ 620 h 1177"/>
                <a:gd name="T64" fmla="*/ 3 w 588"/>
                <a:gd name="T65" fmla="*/ 650 h 1177"/>
                <a:gd name="T66" fmla="*/ 7 w 588"/>
                <a:gd name="T67" fmla="*/ 680 h 1177"/>
                <a:gd name="T68" fmla="*/ 13 w 588"/>
                <a:gd name="T69" fmla="*/ 711 h 1177"/>
                <a:gd name="T70" fmla="*/ 20 w 588"/>
                <a:gd name="T71" fmla="*/ 741 h 1177"/>
                <a:gd name="T72" fmla="*/ 29 w 588"/>
                <a:gd name="T73" fmla="*/ 770 h 1177"/>
                <a:gd name="T74" fmla="*/ 38 w 588"/>
                <a:gd name="T75" fmla="*/ 800 h 1177"/>
                <a:gd name="T76" fmla="*/ 50 w 588"/>
                <a:gd name="T77" fmla="*/ 827 h 1177"/>
                <a:gd name="T78" fmla="*/ 64 w 588"/>
                <a:gd name="T79" fmla="*/ 855 h 1177"/>
                <a:gd name="T80" fmla="*/ 79 w 588"/>
                <a:gd name="T81" fmla="*/ 883 h 1177"/>
                <a:gd name="T82" fmla="*/ 95 w 588"/>
                <a:gd name="T83" fmla="*/ 909 h 1177"/>
                <a:gd name="T84" fmla="*/ 112 w 588"/>
                <a:gd name="T85" fmla="*/ 934 h 1177"/>
                <a:gd name="T86" fmla="*/ 131 w 588"/>
                <a:gd name="T87" fmla="*/ 958 h 1177"/>
                <a:gd name="T88" fmla="*/ 151 w 588"/>
                <a:gd name="T89" fmla="*/ 982 h 1177"/>
                <a:gd name="T90" fmla="*/ 171 w 588"/>
                <a:gd name="T91" fmla="*/ 1004 h 1177"/>
                <a:gd name="T92" fmla="*/ 194 w 588"/>
                <a:gd name="T93" fmla="*/ 1025 h 1177"/>
                <a:gd name="T94" fmla="*/ 217 w 588"/>
                <a:gd name="T95" fmla="*/ 1046 h 1177"/>
                <a:gd name="T96" fmla="*/ 242 w 588"/>
                <a:gd name="T97" fmla="*/ 1065 h 1177"/>
                <a:gd name="T98" fmla="*/ 267 w 588"/>
                <a:gd name="T99" fmla="*/ 1082 h 1177"/>
                <a:gd name="T100" fmla="*/ 294 w 588"/>
                <a:gd name="T101" fmla="*/ 1098 h 1177"/>
                <a:gd name="T102" fmla="*/ 320 w 588"/>
                <a:gd name="T103" fmla="*/ 1113 h 1177"/>
                <a:gd name="T104" fmla="*/ 348 w 588"/>
                <a:gd name="T105" fmla="*/ 1125 h 1177"/>
                <a:gd name="T106" fmla="*/ 377 w 588"/>
                <a:gd name="T107" fmla="*/ 1137 h 1177"/>
                <a:gd name="T108" fmla="*/ 406 w 588"/>
                <a:gd name="T109" fmla="*/ 1148 h 1177"/>
                <a:gd name="T110" fmla="*/ 435 w 588"/>
                <a:gd name="T111" fmla="*/ 1156 h 1177"/>
                <a:gd name="T112" fmla="*/ 465 w 588"/>
                <a:gd name="T113" fmla="*/ 1164 h 1177"/>
                <a:gd name="T114" fmla="*/ 495 w 588"/>
                <a:gd name="T115" fmla="*/ 1169 h 1177"/>
                <a:gd name="T116" fmla="*/ 526 w 588"/>
                <a:gd name="T117" fmla="*/ 1173 h 1177"/>
                <a:gd name="T118" fmla="*/ 557 w 588"/>
                <a:gd name="T119" fmla="*/ 1175 h 1177"/>
                <a:gd name="T120" fmla="*/ 588 w 588"/>
                <a:gd name="T121" fmla="*/ 1177 h 1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8" h="1177">
                  <a:moveTo>
                    <a:pt x="588" y="0"/>
                  </a:moveTo>
                  <a:lnTo>
                    <a:pt x="557" y="1"/>
                  </a:lnTo>
                  <a:lnTo>
                    <a:pt x="526" y="3"/>
                  </a:lnTo>
                  <a:lnTo>
                    <a:pt x="495" y="8"/>
                  </a:lnTo>
                  <a:lnTo>
                    <a:pt x="465" y="13"/>
                  </a:lnTo>
                  <a:lnTo>
                    <a:pt x="435" y="20"/>
                  </a:lnTo>
                  <a:lnTo>
                    <a:pt x="406" y="29"/>
                  </a:lnTo>
                  <a:lnTo>
                    <a:pt x="377" y="40"/>
                  </a:lnTo>
                  <a:lnTo>
                    <a:pt x="348" y="51"/>
                  </a:lnTo>
                  <a:lnTo>
                    <a:pt x="320" y="65"/>
                  </a:lnTo>
                  <a:lnTo>
                    <a:pt x="294" y="79"/>
                  </a:lnTo>
                  <a:lnTo>
                    <a:pt x="267" y="95"/>
                  </a:lnTo>
                  <a:lnTo>
                    <a:pt x="242" y="113"/>
                  </a:lnTo>
                  <a:lnTo>
                    <a:pt x="217" y="131"/>
                  </a:lnTo>
                  <a:lnTo>
                    <a:pt x="194" y="151"/>
                  </a:lnTo>
                  <a:lnTo>
                    <a:pt x="171" y="173"/>
                  </a:lnTo>
                  <a:lnTo>
                    <a:pt x="151" y="195"/>
                  </a:lnTo>
                  <a:lnTo>
                    <a:pt x="131" y="218"/>
                  </a:lnTo>
                  <a:lnTo>
                    <a:pt x="112" y="243"/>
                  </a:lnTo>
                  <a:lnTo>
                    <a:pt x="95" y="268"/>
                  </a:lnTo>
                  <a:lnTo>
                    <a:pt x="79" y="294"/>
                  </a:lnTo>
                  <a:lnTo>
                    <a:pt x="64" y="322"/>
                  </a:lnTo>
                  <a:lnTo>
                    <a:pt x="50" y="349"/>
                  </a:lnTo>
                  <a:lnTo>
                    <a:pt x="38" y="378"/>
                  </a:lnTo>
                  <a:lnTo>
                    <a:pt x="29" y="407"/>
                  </a:lnTo>
                  <a:lnTo>
                    <a:pt x="20" y="437"/>
                  </a:lnTo>
                  <a:lnTo>
                    <a:pt x="13" y="466"/>
                  </a:lnTo>
                  <a:lnTo>
                    <a:pt x="7" y="496"/>
                  </a:lnTo>
                  <a:lnTo>
                    <a:pt x="3" y="527"/>
                  </a:lnTo>
                  <a:lnTo>
                    <a:pt x="1" y="558"/>
                  </a:lnTo>
                  <a:lnTo>
                    <a:pt x="0" y="589"/>
                  </a:lnTo>
                  <a:lnTo>
                    <a:pt x="1" y="620"/>
                  </a:lnTo>
                  <a:lnTo>
                    <a:pt x="3" y="650"/>
                  </a:lnTo>
                  <a:lnTo>
                    <a:pt x="7" y="680"/>
                  </a:lnTo>
                  <a:lnTo>
                    <a:pt x="13" y="711"/>
                  </a:lnTo>
                  <a:lnTo>
                    <a:pt x="20" y="741"/>
                  </a:lnTo>
                  <a:lnTo>
                    <a:pt x="29" y="770"/>
                  </a:lnTo>
                  <a:lnTo>
                    <a:pt x="38" y="800"/>
                  </a:lnTo>
                  <a:lnTo>
                    <a:pt x="50" y="827"/>
                  </a:lnTo>
                  <a:lnTo>
                    <a:pt x="64" y="855"/>
                  </a:lnTo>
                  <a:lnTo>
                    <a:pt x="79" y="883"/>
                  </a:lnTo>
                  <a:lnTo>
                    <a:pt x="95" y="909"/>
                  </a:lnTo>
                  <a:lnTo>
                    <a:pt x="112" y="934"/>
                  </a:lnTo>
                  <a:lnTo>
                    <a:pt x="131" y="958"/>
                  </a:lnTo>
                  <a:lnTo>
                    <a:pt x="151" y="982"/>
                  </a:lnTo>
                  <a:lnTo>
                    <a:pt x="171" y="1004"/>
                  </a:lnTo>
                  <a:lnTo>
                    <a:pt x="194" y="1025"/>
                  </a:lnTo>
                  <a:lnTo>
                    <a:pt x="217" y="1046"/>
                  </a:lnTo>
                  <a:lnTo>
                    <a:pt x="242" y="1065"/>
                  </a:lnTo>
                  <a:lnTo>
                    <a:pt x="267" y="1082"/>
                  </a:lnTo>
                  <a:lnTo>
                    <a:pt x="294" y="1098"/>
                  </a:lnTo>
                  <a:lnTo>
                    <a:pt x="320" y="1113"/>
                  </a:lnTo>
                  <a:lnTo>
                    <a:pt x="348" y="1125"/>
                  </a:lnTo>
                  <a:lnTo>
                    <a:pt x="377" y="1137"/>
                  </a:lnTo>
                  <a:lnTo>
                    <a:pt x="406" y="1148"/>
                  </a:lnTo>
                  <a:lnTo>
                    <a:pt x="435" y="1156"/>
                  </a:lnTo>
                  <a:lnTo>
                    <a:pt x="465" y="1164"/>
                  </a:lnTo>
                  <a:lnTo>
                    <a:pt x="495" y="1169"/>
                  </a:lnTo>
                  <a:lnTo>
                    <a:pt x="526" y="1173"/>
                  </a:lnTo>
                  <a:lnTo>
                    <a:pt x="557" y="1175"/>
                  </a:lnTo>
                  <a:lnTo>
                    <a:pt x="588" y="117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068" name="Freeform 180"/>
            <p:cNvSpPr>
              <a:spLocks/>
            </p:cNvSpPr>
            <p:nvPr/>
          </p:nvSpPr>
          <p:spPr bwMode="auto">
            <a:xfrm>
              <a:off x="346" y="1422"/>
              <a:ext cx="116" cy="233"/>
            </a:xfrm>
            <a:custGeom>
              <a:avLst/>
              <a:gdLst>
                <a:gd name="T0" fmla="*/ 0 w 587"/>
                <a:gd name="T1" fmla="*/ 1177 h 1177"/>
                <a:gd name="T2" fmla="*/ 31 w 587"/>
                <a:gd name="T3" fmla="*/ 1175 h 1177"/>
                <a:gd name="T4" fmla="*/ 60 w 587"/>
                <a:gd name="T5" fmla="*/ 1173 h 1177"/>
                <a:gd name="T6" fmla="*/ 91 w 587"/>
                <a:gd name="T7" fmla="*/ 1169 h 1177"/>
                <a:gd name="T8" fmla="*/ 121 w 587"/>
                <a:gd name="T9" fmla="*/ 1164 h 1177"/>
                <a:gd name="T10" fmla="*/ 152 w 587"/>
                <a:gd name="T11" fmla="*/ 1156 h 1177"/>
                <a:gd name="T12" fmla="*/ 181 w 587"/>
                <a:gd name="T13" fmla="*/ 1148 h 1177"/>
                <a:gd name="T14" fmla="*/ 211 w 587"/>
                <a:gd name="T15" fmla="*/ 1137 h 1177"/>
                <a:gd name="T16" fmla="*/ 238 w 587"/>
                <a:gd name="T17" fmla="*/ 1125 h 1177"/>
                <a:gd name="T18" fmla="*/ 266 w 587"/>
                <a:gd name="T19" fmla="*/ 1113 h 1177"/>
                <a:gd name="T20" fmla="*/ 294 w 587"/>
                <a:gd name="T21" fmla="*/ 1098 h 1177"/>
                <a:gd name="T22" fmla="*/ 319 w 587"/>
                <a:gd name="T23" fmla="*/ 1082 h 1177"/>
                <a:gd name="T24" fmla="*/ 345 w 587"/>
                <a:gd name="T25" fmla="*/ 1065 h 1177"/>
                <a:gd name="T26" fmla="*/ 369 w 587"/>
                <a:gd name="T27" fmla="*/ 1046 h 1177"/>
                <a:gd name="T28" fmla="*/ 393 w 587"/>
                <a:gd name="T29" fmla="*/ 1025 h 1177"/>
                <a:gd name="T30" fmla="*/ 415 w 587"/>
                <a:gd name="T31" fmla="*/ 1004 h 1177"/>
                <a:gd name="T32" fmla="*/ 436 w 587"/>
                <a:gd name="T33" fmla="*/ 982 h 1177"/>
                <a:gd name="T34" fmla="*/ 457 w 587"/>
                <a:gd name="T35" fmla="*/ 958 h 1177"/>
                <a:gd name="T36" fmla="*/ 475 w 587"/>
                <a:gd name="T37" fmla="*/ 934 h 1177"/>
                <a:gd name="T38" fmla="*/ 493 w 587"/>
                <a:gd name="T39" fmla="*/ 909 h 1177"/>
                <a:gd name="T40" fmla="*/ 509 w 587"/>
                <a:gd name="T41" fmla="*/ 883 h 1177"/>
                <a:gd name="T42" fmla="*/ 524 w 587"/>
                <a:gd name="T43" fmla="*/ 855 h 1177"/>
                <a:gd name="T44" fmla="*/ 536 w 587"/>
                <a:gd name="T45" fmla="*/ 827 h 1177"/>
                <a:gd name="T46" fmla="*/ 548 w 587"/>
                <a:gd name="T47" fmla="*/ 800 h 1177"/>
                <a:gd name="T48" fmla="*/ 559 w 587"/>
                <a:gd name="T49" fmla="*/ 770 h 1177"/>
                <a:gd name="T50" fmla="*/ 567 w 587"/>
                <a:gd name="T51" fmla="*/ 741 h 1177"/>
                <a:gd name="T52" fmla="*/ 575 w 587"/>
                <a:gd name="T53" fmla="*/ 711 h 1177"/>
                <a:gd name="T54" fmla="*/ 580 w 587"/>
                <a:gd name="T55" fmla="*/ 680 h 1177"/>
                <a:gd name="T56" fmla="*/ 584 w 587"/>
                <a:gd name="T57" fmla="*/ 650 h 1177"/>
                <a:gd name="T58" fmla="*/ 586 w 587"/>
                <a:gd name="T59" fmla="*/ 620 h 1177"/>
                <a:gd name="T60" fmla="*/ 587 w 587"/>
                <a:gd name="T61" fmla="*/ 589 h 1177"/>
                <a:gd name="T62" fmla="*/ 586 w 587"/>
                <a:gd name="T63" fmla="*/ 558 h 1177"/>
                <a:gd name="T64" fmla="*/ 584 w 587"/>
                <a:gd name="T65" fmla="*/ 527 h 1177"/>
                <a:gd name="T66" fmla="*/ 580 w 587"/>
                <a:gd name="T67" fmla="*/ 496 h 1177"/>
                <a:gd name="T68" fmla="*/ 575 w 587"/>
                <a:gd name="T69" fmla="*/ 466 h 1177"/>
                <a:gd name="T70" fmla="*/ 567 w 587"/>
                <a:gd name="T71" fmla="*/ 437 h 1177"/>
                <a:gd name="T72" fmla="*/ 559 w 587"/>
                <a:gd name="T73" fmla="*/ 407 h 1177"/>
                <a:gd name="T74" fmla="*/ 548 w 587"/>
                <a:gd name="T75" fmla="*/ 378 h 1177"/>
                <a:gd name="T76" fmla="*/ 536 w 587"/>
                <a:gd name="T77" fmla="*/ 349 h 1177"/>
                <a:gd name="T78" fmla="*/ 524 w 587"/>
                <a:gd name="T79" fmla="*/ 322 h 1177"/>
                <a:gd name="T80" fmla="*/ 509 w 587"/>
                <a:gd name="T81" fmla="*/ 294 h 1177"/>
                <a:gd name="T82" fmla="*/ 493 w 587"/>
                <a:gd name="T83" fmla="*/ 268 h 1177"/>
                <a:gd name="T84" fmla="*/ 475 w 587"/>
                <a:gd name="T85" fmla="*/ 243 h 1177"/>
                <a:gd name="T86" fmla="*/ 457 w 587"/>
                <a:gd name="T87" fmla="*/ 218 h 1177"/>
                <a:gd name="T88" fmla="*/ 436 w 587"/>
                <a:gd name="T89" fmla="*/ 195 h 1177"/>
                <a:gd name="T90" fmla="*/ 415 w 587"/>
                <a:gd name="T91" fmla="*/ 173 h 1177"/>
                <a:gd name="T92" fmla="*/ 393 w 587"/>
                <a:gd name="T93" fmla="*/ 151 h 1177"/>
                <a:gd name="T94" fmla="*/ 369 w 587"/>
                <a:gd name="T95" fmla="*/ 131 h 1177"/>
                <a:gd name="T96" fmla="*/ 345 w 587"/>
                <a:gd name="T97" fmla="*/ 113 h 1177"/>
                <a:gd name="T98" fmla="*/ 319 w 587"/>
                <a:gd name="T99" fmla="*/ 95 h 1177"/>
                <a:gd name="T100" fmla="*/ 294 w 587"/>
                <a:gd name="T101" fmla="*/ 79 h 1177"/>
                <a:gd name="T102" fmla="*/ 266 w 587"/>
                <a:gd name="T103" fmla="*/ 65 h 1177"/>
                <a:gd name="T104" fmla="*/ 238 w 587"/>
                <a:gd name="T105" fmla="*/ 51 h 1177"/>
                <a:gd name="T106" fmla="*/ 211 w 587"/>
                <a:gd name="T107" fmla="*/ 40 h 1177"/>
                <a:gd name="T108" fmla="*/ 181 w 587"/>
                <a:gd name="T109" fmla="*/ 29 h 1177"/>
                <a:gd name="T110" fmla="*/ 152 w 587"/>
                <a:gd name="T111" fmla="*/ 20 h 1177"/>
                <a:gd name="T112" fmla="*/ 121 w 587"/>
                <a:gd name="T113" fmla="*/ 13 h 1177"/>
                <a:gd name="T114" fmla="*/ 91 w 587"/>
                <a:gd name="T115" fmla="*/ 8 h 1177"/>
                <a:gd name="T116" fmla="*/ 60 w 587"/>
                <a:gd name="T117" fmla="*/ 3 h 1177"/>
                <a:gd name="T118" fmla="*/ 31 w 587"/>
                <a:gd name="T119" fmla="*/ 1 h 1177"/>
                <a:gd name="T120" fmla="*/ 0 w 587"/>
                <a:gd name="T121" fmla="*/ 0 h 1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7" h="1177">
                  <a:moveTo>
                    <a:pt x="0" y="1177"/>
                  </a:moveTo>
                  <a:lnTo>
                    <a:pt x="31" y="1175"/>
                  </a:lnTo>
                  <a:lnTo>
                    <a:pt x="60" y="1173"/>
                  </a:lnTo>
                  <a:lnTo>
                    <a:pt x="91" y="1169"/>
                  </a:lnTo>
                  <a:lnTo>
                    <a:pt x="121" y="1164"/>
                  </a:lnTo>
                  <a:lnTo>
                    <a:pt x="152" y="1156"/>
                  </a:lnTo>
                  <a:lnTo>
                    <a:pt x="181" y="1148"/>
                  </a:lnTo>
                  <a:lnTo>
                    <a:pt x="211" y="1137"/>
                  </a:lnTo>
                  <a:lnTo>
                    <a:pt x="238" y="1125"/>
                  </a:lnTo>
                  <a:lnTo>
                    <a:pt x="266" y="1113"/>
                  </a:lnTo>
                  <a:lnTo>
                    <a:pt x="294" y="1098"/>
                  </a:lnTo>
                  <a:lnTo>
                    <a:pt x="319" y="1082"/>
                  </a:lnTo>
                  <a:lnTo>
                    <a:pt x="345" y="1065"/>
                  </a:lnTo>
                  <a:lnTo>
                    <a:pt x="369" y="1046"/>
                  </a:lnTo>
                  <a:lnTo>
                    <a:pt x="393" y="1025"/>
                  </a:lnTo>
                  <a:lnTo>
                    <a:pt x="415" y="1004"/>
                  </a:lnTo>
                  <a:lnTo>
                    <a:pt x="436" y="982"/>
                  </a:lnTo>
                  <a:lnTo>
                    <a:pt x="457" y="958"/>
                  </a:lnTo>
                  <a:lnTo>
                    <a:pt x="475" y="934"/>
                  </a:lnTo>
                  <a:lnTo>
                    <a:pt x="493" y="909"/>
                  </a:lnTo>
                  <a:lnTo>
                    <a:pt x="509" y="883"/>
                  </a:lnTo>
                  <a:lnTo>
                    <a:pt x="524" y="855"/>
                  </a:lnTo>
                  <a:lnTo>
                    <a:pt x="536" y="827"/>
                  </a:lnTo>
                  <a:lnTo>
                    <a:pt x="548" y="800"/>
                  </a:lnTo>
                  <a:lnTo>
                    <a:pt x="559" y="770"/>
                  </a:lnTo>
                  <a:lnTo>
                    <a:pt x="567" y="741"/>
                  </a:lnTo>
                  <a:lnTo>
                    <a:pt x="575" y="711"/>
                  </a:lnTo>
                  <a:lnTo>
                    <a:pt x="580" y="680"/>
                  </a:lnTo>
                  <a:lnTo>
                    <a:pt x="584" y="650"/>
                  </a:lnTo>
                  <a:lnTo>
                    <a:pt x="586" y="620"/>
                  </a:lnTo>
                  <a:lnTo>
                    <a:pt x="587" y="589"/>
                  </a:lnTo>
                  <a:lnTo>
                    <a:pt x="586" y="558"/>
                  </a:lnTo>
                  <a:lnTo>
                    <a:pt x="584" y="527"/>
                  </a:lnTo>
                  <a:lnTo>
                    <a:pt x="580" y="496"/>
                  </a:lnTo>
                  <a:lnTo>
                    <a:pt x="575" y="466"/>
                  </a:lnTo>
                  <a:lnTo>
                    <a:pt x="567" y="437"/>
                  </a:lnTo>
                  <a:lnTo>
                    <a:pt x="559" y="407"/>
                  </a:lnTo>
                  <a:lnTo>
                    <a:pt x="548" y="378"/>
                  </a:lnTo>
                  <a:lnTo>
                    <a:pt x="536" y="349"/>
                  </a:lnTo>
                  <a:lnTo>
                    <a:pt x="524" y="322"/>
                  </a:lnTo>
                  <a:lnTo>
                    <a:pt x="509" y="294"/>
                  </a:lnTo>
                  <a:lnTo>
                    <a:pt x="493" y="268"/>
                  </a:lnTo>
                  <a:lnTo>
                    <a:pt x="475" y="243"/>
                  </a:lnTo>
                  <a:lnTo>
                    <a:pt x="457" y="218"/>
                  </a:lnTo>
                  <a:lnTo>
                    <a:pt x="436" y="195"/>
                  </a:lnTo>
                  <a:lnTo>
                    <a:pt x="415" y="173"/>
                  </a:lnTo>
                  <a:lnTo>
                    <a:pt x="393" y="151"/>
                  </a:lnTo>
                  <a:lnTo>
                    <a:pt x="369" y="131"/>
                  </a:lnTo>
                  <a:lnTo>
                    <a:pt x="345" y="113"/>
                  </a:lnTo>
                  <a:lnTo>
                    <a:pt x="319" y="95"/>
                  </a:lnTo>
                  <a:lnTo>
                    <a:pt x="294" y="79"/>
                  </a:lnTo>
                  <a:lnTo>
                    <a:pt x="266" y="65"/>
                  </a:lnTo>
                  <a:lnTo>
                    <a:pt x="238" y="51"/>
                  </a:lnTo>
                  <a:lnTo>
                    <a:pt x="211" y="40"/>
                  </a:lnTo>
                  <a:lnTo>
                    <a:pt x="181" y="29"/>
                  </a:lnTo>
                  <a:lnTo>
                    <a:pt x="152" y="20"/>
                  </a:lnTo>
                  <a:lnTo>
                    <a:pt x="121" y="13"/>
                  </a:lnTo>
                  <a:lnTo>
                    <a:pt x="91" y="8"/>
                  </a:lnTo>
                  <a:lnTo>
                    <a:pt x="60" y="3"/>
                  </a:lnTo>
                  <a:lnTo>
                    <a:pt x="31" y="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069" name="Line 181"/>
            <p:cNvSpPr>
              <a:spLocks noChangeShapeType="1"/>
            </p:cNvSpPr>
            <p:nvPr/>
          </p:nvSpPr>
          <p:spPr bwMode="auto">
            <a:xfrm>
              <a:off x="114" y="1742"/>
              <a:ext cx="9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070" name="Line 182"/>
            <p:cNvSpPr>
              <a:spLocks noChangeShapeType="1"/>
            </p:cNvSpPr>
            <p:nvPr/>
          </p:nvSpPr>
          <p:spPr bwMode="auto">
            <a:xfrm>
              <a:off x="233" y="1742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071" name="Line 183"/>
            <p:cNvSpPr>
              <a:spLocks noChangeShapeType="1"/>
            </p:cNvSpPr>
            <p:nvPr/>
          </p:nvSpPr>
          <p:spPr bwMode="auto">
            <a:xfrm>
              <a:off x="342" y="1742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072" name="Line 184"/>
            <p:cNvSpPr>
              <a:spLocks noChangeShapeType="1"/>
            </p:cNvSpPr>
            <p:nvPr/>
          </p:nvSpPr>
          <p:spPr bwMode="auto">
            <a:xfrm>
              <a:off x="451" y="1742"/>
              <a:ext cx="9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073" name="Line 185"/>
            <p:cNvSpPr>
              <a:spLocks noChangeShapeType="1"/>
            </p:cNvSpPr>
            <p:nvPr/>
          </p:nvSpPr>
          <p:spPr bwMode="auto">
            <a:xfrm flipH="1">
              <a:off x="1651" y="1539"/>
              <a:ext cx="14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074" name="Line 186"/>
            <p:cNvSpPr>
              <a:spLocks noChangeShapeType="1"/>
            </p:cNvSpPr>
            <p:nvPr/>
          </p:nvSpPr>
          <p:spPr bwMode="auto">
            <a:xfrm flipH="1">
              <a:off x="1612" y="1539"/>
              <a:ext cx="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075" name="Line 187"/>
            <p:cNvSpPr>
              <a:spLocks noChangeShapeType="1"/>
            </p:cNvSpPr>
            <p:nvPr/>
          </p:nvSpPr>
          <p:spPr bwMode="auto">
            <a:xfrm flipH="1">
              <a:off x="1448" y="1539"/>
              <a:ext cx="14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076" name="Line 188"/>
            <p:cNvSpPr>
              <a:spLocks noChangeShapeType="1"/>
            </p:cNvSpPr>
            <p:nvPr/>
          </p:nvSpPr>
          <p:spPr bwMode="auto">
            <a:xfrm>
              <a:off x="1623" y="1368"/>
              <a:ext cx="0" cy="1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077" name="Line 189"/>
            <p:cNvSpPr>
              <a:spLocks noChangeShapeType="1"/>
            </p:cNvSpPr>
            <p:nvPr/>
          </p:nvSpPr>
          <p:spPr bwMode="auto">
            <a:xfrm>
              <a:off x="1623" y="1523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078" name="Line 190"/>
            <p:cNvSpPr>
              <a:spLocks noChangeShapeType="1"/>
            </p:cNvSpPr>
            <p:nvPr/>
          </p:nvSpPr>
          <p:spPr bwMode="auto">
            <a:xfrm>
              <a:off x="1623" y="1562"/>
              <a:ext cx="0" cy="1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079" name="Line 191"/>
            <p:cNvSpPr>
              <a:spLocks noChangeShapeType="1"/>
            </p:cNvSpPr>
            <p:nvPr/>
          </p:nvSpPr>
          <p:spPr bwMode="auto">
            <a:xfrm flipH="1">
              <a:off x="1391" y="1335"/>
              <a:ext cx="46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080" name="Line 192"/>
            <p:cNvSpPr>
              <a:spLocks noChangeShapeType="1"/>
            </p:cNvSpPr>
            <p:nvPr/>
          </p:nvSpPr>
          <p:spPr bwMode="auto">
            <a:xfrm>
              <a:off x="1391" y="1132"/>
              <a:ext cx="0" cy="6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081" name="Line 193"/>
            <p:cNvSpPr>
              <a:spLocks noChangeShapeType="1"/>
            </p:cNvSpPr>
            <p:nvPr/>
          </p:nvSpPr>
          <p:spPr bwMode="auto">
            <a:xfrm flipH="1">
              <a:off x="985" y="1742"/>
              <a:ext cx="40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082" name="Line 194"/>
            <p:cNvSpPr>
              <a:spLocks noChangeShapeType="1"/>
            </p:cNvSpPr>
            <p:nvPr/>
          </p:nvSpPr>
          <p:spPr bwMode="auto">
            <a:xfrm>
              <a:off x="1304" y="1132"/>
              <a:ext cx="0" cy="6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083" name="Freeform 195"/>
            <p:cNvSpPr>
              <a:spLocks/>
            </p:cNvSpPr>
            <p:nvPr/>
          </p:nvSpPr>
          <p:spPr bwMode="auto">
            <a:xfrm>
              <a:off x="1623" y="1422"/>
              <a:ext cx="116" cy="233"/>
            </a:xfrm>
            <a:custGeom>
              <a:avLst/>
              <a:gdLst>
                <a:gd name="T0" fmla="*/ 0 w 588"/>
                <a:gd name="T1" fmla="*/ 1177 h 1177"/>
                <a:gd name="T2" fmla="*/ 31 w 588"/>
                <a:gd name="T3" fmla="*/ 1175 h 1177"/>
                <a:gd name="T4" fmla="*/ 62 w 588"/>
                <a:gd name="T5" fmla="*/ 1173 h 1177"/>
                <a:gd name="T6" fmla="*/ 93 w 588"/>
                <a:gd name="T7" fmla="*/ 1169 h 1177"/>
                <a:gd name="T8" fmla="*/ 123 w 588"/>
                <a:gd name="T9" fmla="*/ 1164 h 1177"/>
                <a:gd name="T10" fmla="*/ 152 w 588"/>
                <a:gd name="T11" fmla="*/ 1156 h 1177"/>
                <a:gd name="T12" fmla="*/ 182 w 588"/>
                <a:gd name="T13" fmla="*/ 1148 h 1177"/>
                <a:gd name="T14" fmla="*/ 211 w 588"/>
                <a:gd name="T15" fmla="*/ 1137 h 1177"/>
                <a:gd name="T16" fmla="*/ 240 w 588"/>
                <a:gd name="T17" fmla="*/ 1125 h 1177"/>
                <a:gd name="T18" fmla="*/ 267 w 588"/>
                <a:gd name="T19" fmla="*/ 1113 h 1177"/>
                <a:gd name="T20" fmla="*/ 294 w 588"/>
                <a:gd name="T21" fmla="*/ 1098 h 1177"/>
                <a:gd name="T22" fmla="*/ 321 w 588"/>
                <a:gd name="T23" fmla="*/ 1082 h 1177"/>
                <a:gd name="T24" fmla="*/ 346 w 588"/>
                <a:gd name="T25" fmla="*/ 1065 h 1177"/>
                <a:gd name="T26" fmla="*/ 371 w 588"/>
                <a:gd name="T27" fmla="*/ 1046 h 1177"/>
                <a:gd name="T28" fmla="*/ 394 w 588"/>
                <a:gd name="T29" fmla="*/ 1025 h 1177"/>
                <a:gd name="T30" fmla="*/ 417 w 588"/>
                <a:gd name="T31" fmla="*/ 1004 h 1177"/>
                <a:gd name="T32" fmla="*/ 438 w 588"/>
                <a:gd name="T33" fmla="*/ 982 h 1177"/>
                <a:gd name="T34" fmla="*/ 457 w 588"/>
                <a:gd name="T35" fmla="*/ 958 h 1177"/>
                <a:gd name="T36" fmla="*/ 476 w 588"/>
                <a:gd name="T37" fmla="*/ 934 h 1177"/>
                <a:gd name="T38" fmla="*/ 493 w 588"/>
                <a:gd name="T39" fmla="*/ 909 h 1177"/>
                <a:gd name="T40" fmla="*/ 509 w 588"/>
                <a:gd name="T41" fmla="*/ 883 h 1177"/>
                <a:gd name="T42" fmla="*/ 524 w 588"/>
                <a:gd name="T43" fmla="*/ 855 h 1177"/>
                <a:gd name="T44" fmla="*/ 538 w 588"/>
                <a:gd name="T45" fmla="*/ 827 h 1177"/>
                <a:gd name="T46" fmla="*/ 550 w 588"/>
                <a:gd name="T47" fmla="*/ 800 h 1177"/>
                <a:gd name="T48" fmla="*/ 559 w 588"/>
                <a:gd name="T49" fmla="*/ 770 h 1177"/>
                <a:gd name="T50" fmla="*/ 568 w 588"/>
                <a:gd name="T51" fmla="*/ 741 h 1177"/>
                <a:gd name="T52" fmla="*/ 575 w 588"/>
                <a:gd name="T53" fmla="*/ 711 h 1177"/>
                <a:gd name="T54" fmla="*/ 582 w 588"/>
                <a:gd name="T55" fmla="*/ 680 h 1177"/>
                <a:gd name="T56" fmla="*/ 585 w 588"/>
                <a:gd name="T57" fmla="*/ 650 h 1177"/>
                <a:gd name="T58" fmla="*/ 588 w 588"/>
                <a:gd name="T59" fmla="*/ 620 h 1177"/>
                <a:gd name="T60" fmla="*/ 588 w 588"/>
                <a:gd name="T61" fmla="*/ 589 h 1177"/>
                <a:gd name="T62" fmla="*/ 588 w 588"/>
                <a:gd name="T63" fmla="*/ 558 h 1177"/>
                <a:gd name="T64" fmla="*/ 585 w 588"/>
                <a:gd name="T65" fmla="*/ 527 h 1177"/>
                <a:gd name="T66" fmla="*/ 582 w 588"/>
                <a:gd name="T67" fmla="*/ 496 h 1177"/>
                <a:gd name="T68" fmla="*/ 575 w 588"/>
                <a:gd name="T69" fmla="*/ 466 h 1177"/>
                <a:gd name="T70" fmla="*/ 568 w 588"/>
                <a:gd name="T71" fmla="*/ 437 h 1177"/>
                <a:gd name="T72" fmla="*/ 559 w 588"/>
                <a:gd name="T73" fmla="*/ 407 h 1177"/>
                <a:gd name="T74" fmla="*/ 550 w 588"/>
                <a:gd name="T75" fmla="*/ 378 h 1177"/>
                <a:gd name="T76" fmla="*/ 538 w 588"/>
                <a:gd name="T77" fmla="*/ 349 h 1177"/>
                <a:gd name="T78" fmla="*/ 524 w 588"/>
                <a:gd name="T79" fmla="*/ 322 h 1177"/>
                <a:gd name="T80" fmla="*/ 509 w 588"/>
                <a:gd name="T81" fmla="*/ 294 h 1177"/>
                <a:gd name="T82" fmla="*/ 493 w 588"/>
                <a:gd name="T83" fmla="*/ 268 h 1177"/>
                <a:gd name="T84" fmla="*/ 476 w 588"/>
                <a:gd name="T85" fmla="*/ 243 h 1177"/>
                <a:gd name="T86" fmla="*/ 457 w 588"/>
                <a:gd name="T87" fmla="*/ 218 h 1177"/>
                <a:gd name="T88" fmla="*/ 438 w 588"/>
                <a:gd name="T89" fmla="*/ 195 h 1177"/>
                <a:gd name="T90" fmla="*/ 417 w 588"/>
                <a:gd name="T91" fmla="*/ 173 h 1177"/>
                <a:gd name="T92" fmla="*/ 394 w 588"/>
                <a:gd name="T93" fmla="*/ 151 h 1177"/>
                <a:gd name="T94" fmla="*/ 371 w 588"/>
                <a:gd name="T95" fmla="*/ 131 h 1177"/>
                <a:gd name="T96" fmla="*/ 346 w 588"/>
                <a:gd name="T97" fmla="*/ 113 h 1177"/>
                <a:gd name="T98" fmla="*/ 321 w 588"/>
                <a:gd name="T99" fmla="*/ 95 h 1177"/>
                <a:gd name="T100" fmla="*/ 294 w 588"/>
                <a:gd name="T101" fmla="*/ 79 h 1177"/>
                <a:gd name="T102" fmla="*/ 267 w 588"/>
                <a:gd name="T103" fmla="*/ 65 h 1177"/>
                <a:gd name="T104" fmla="*/ 240 w 588"/>
                <a:gd name="T105" fmla="*/ 51 h 1177"/>
                <a:gd name="T106" fmla="*/ 211 w 588"/>
                <a:gd name="T107" fmla="*/ 40 h 1177"/>
                <a:gd name="T108" fmla="*/ 182 w 588"/>
                <a:gd name="T109" fmla="*/ 29 h 1177"/>
                <a:gd name="T110" fmla="*/ 152 w 588"/>
                <a:gd name="T111" fmla="*/ 20 h 1177"/>
                <a:gd name="T112" fmla="*/ 123 w 588"/>
                <a:gd name="T113" fmla="*/ 13 h 1177"/>
                <a:gd name="T114" fmla="*/ 93 w 588"/>
                <a:gd name="T115" fmla="*/ 8 h 1177"/>
                <a:gd name="T116" fmla="*/ 62 w 588"/>
                <a:gd name="T117" fmla="*/ 3 h 1177"/>
                <a:gd name="T118" fmla="*/ 31 w 588"/>
                <a:gd name="T119" fmla="*/ 1 h 1177"/>
                <a:gd name="T120" fmla="*/ 0 w 588"/>
                <a:gd name="T121" fmla="*/ 0 h 1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8" h="1177">
                  <a:moveTo>
                    <a:pt x="0" y="1177"/>
                  </a:moveTo>
                  <a:lnTo>
                    <a:pt x="31" y="1175"/>
                  </a:lnTo>
                  <a:lnTo>
                    <a:pt x="62" y="1173"/>
                  </a:lnTo>
                  <a:lnTo>
                    <a:pt x="93" y="1169"/>
                  </a:lnTo>
                  <a:lnTo>
                    <a:pt x="123" y="1164"/>
                  </a:lnTo>
                  <a:lnTo>
                    <a:pt x="152" y="1156"/>
                  </a:lnTo>
                  <a:lnTo>
                    <a:pt x="182" y="1148"/>
                  </a:lnTo>
                  <a:lnTo>
                    <a:pt x="211" y="1137"/>
                  </a:lnTo>
                  <a:lnTo>
                    <a:pt x="240" y="1125"/>
                  </a:lnTo>
                  <a:lnTo>
                    <a:pt x="267" y="1113"/>
                  </a:lnTo>
                  <a:lnTo>
                    <a:pt x="294" y="1098"/>
                  </a:lnTo>
                  <a:lnTo>
                    <a:pt x="321" y="1082"/>
                  </a:lnTo>
                  <a:lnTo>
                    <a:pt x="346" y="1065"/>
                  </a:lnTo>
                  <a:lnTo>
                    <a:pt x="371" y="1046"/>
                  </a:lnTo>
                  <a:lnTo>
                    <a:pt x="394" y="1025"/>
                  </a:lnTo>
                  <a:lnTo>
                    <a:pt x="417" y="1004"/>
                  </a:lnTo>
                  <a:lnTo>
                    <a:pt x="438" y="982"/>
                  </a:lnTo>
                  <a:lnTo>
                    <a:pt x="457" y="958"/>
                  </a:lnTo>
                  <a:lnTo>
                    <a:pt x="476" y="934"/>
                  </a:lnTo>
                  <a:lnTo>
                    <a:pt x="493" y="909"/>
                  </a:lnTo>
                  <a:lnTo>
                    <a:pt x="509" y="883"/>
                  </a:lnTo>
                  <a:lnTo>
                    <a:pt x="524" y="855"/>
                  </a:lnTo>
                  <a:lnTo>
                    <a:pt x="538" y="827"/>
                  </a:lnTo>
                  <a:lnTo>
                    <a:pt x="550" y="800"/>
                  </a:lnTo>
                  <a:lnTo>
                    <a:pt x="559" y="770"/>
                  </a:lnTo>
                  <a:lnTo>
                    <a:pt x="568" y="741"/>
                  </a:lnTo>
                  <a:lnTo>
                    <a:pt x="575" y="711"/>
                  </a:lnTo>
                  <a:lnTo>
                    <a:pt x="582" y="680"/>
                  </a:lnTo>
                  <a:lnTo>
                    <a:pt x="585" y="650"/>
                  </a:lnTo>
                  <a:lnTo>
                    <a:pt x="588" y="620"/>
                  </a:lnTo>
                  <a:lnTo>
                    <a:pt x="588" y="589"/>
                  </a:lnTo>
                  <a:lnTo>
                    <a:pt x="588" y="558"/>
                  </a:lnTo>
                  <a:lnTo>
                    <a:pt x="585" y="527"/>
                  </a:lnTo>
                  <a:lnTo>
                    <a:pt x="582" y="496"/>
                  </a:lnTo>
                  <a:lnTo>
                    <a:pt x="575" y="466"/>
                  </a:lnTo>
                  <a:lnTo>
                    <a:pt x="568" y="437"/>
                  </a:lnTo>
                  <a:lnTo>
                    <a:pt x="559" y="407"/>
                  </a:lnTo>
                  <a:lnTo>
                    <a:pt x="550" y="378"/>
                  </a:lnTo>
                  <a:lnTo>
                    <a:pt x="538" y="349"/>
                  </a:lnTo>
                  <a:lnTo>
                    <a:pt x="524" y="322"/>
                  </a:lnTo>
                  <a:lnTo>
                    <a:pt x="509" y="294"/>
                  </a:lnTo>
                  <a:lnTo>
                    <a:pt x="493" y="268"/>
                  </a:lnTo>
                  <a:lnTo>
                    <a:pt x="476" y="243"/>
                  </a:lnTo>
                  <a:lnTo>
                    <a:pt x="457" y="218"/>
                  </a:lnTo>
                  <a:lnTo>
                    <a:pt x="438" y="195"/>
                  </a:lnTo>
                  <a:lnTo>
                    <a:pt x="417" y="173"/>
                  </a:lnTo>
                  <a:lnTo>
                    <a:pt x="394" y="151"/>
                  </a:lnTo>
                  <a:lnTo>
                    <a:pt x="371" y="131"/>
                  </a:lnTo>
                  <a:lnTo>
                    <a:pt x="346" y="113"/>
                  </a:lnTo>
                  <a:lnTo>
                    <a:pt x="321" y="95"/>
                  </a:lnTo>
                  <a:lnTo>
                    <a:pt x="294" y="79"/>
                  </a:lnTo>
                  <a:lnTo>
                    <a:pt x="267" y="65"/>
                  </a:lnTo>
                  <a:lnTo>
                    <a:pt x="240" y="51"/>
                  </a:lnTo>
                  <a:lnTo>
                    <a:pt x="211" y="40"/>
                  </a:lnTo>
                  <a:lnTo>
                    <a:pt x="182" y="29"/>
                  </a:lnTo>
                  <a:lnTo>
                    <a:pt x="152" y="20"/>
                  </a:lnTo>
                  <a:lnTo>
                    <a:pt x="123" y="13"/>
                  </a:lnTo>
                  <a:lnTo>
                    <a:pt x="93" y="8"/>
                  </a:lnTo>
                  <a:lnTo>
                    <a:pt x="62" y="3"/>
                  </a:lnTo>
                  <a:lnTo>
                    <a:pt x="31" y="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084" name="Freeform 196"/>
            <p:cNvSpPr>
              <a:spLocks/>
            </p:cNvSpPr>
            <p:nvPr/>
          </p:nvSpPr>
          <p:spPr bwMode="auto">
            <a:xfrm>
              <a:off x="1507" y="1422"/>
              <a:ext cx="116" cy="233"/>
            </a:xfrm>
            <a:custGeom>
              <a:avLst/>
              <a:gdLst>
                <a:gd name="T0" fmla="*/ 588 w 588"/>
                <a:gd name="T1" fmla="*/ 0 h 1177"/>
                <a:gd name="T2" fmla="*/ 557 w 588"/>
                <a:gd name="T3" fmla="*/ 1 h 1177"/>
                <a:gd name="T4" fmla="*/ 527 w 588"/>
                <a:gd name="T5" fmla="*/ 3 h 1177"/>
                <a:gd name="T6" fmla="*/ 497 w 588"/>
                <a:gd name="T7" fmla="*/ 8 h 1177"/>
                <a:gd name="T8" fmla="*/ 467 w 588"/>
                <a:gd name="T9" fmla="*/ 13 h 1177"/>
                <a:gd name="T10" fmla="*/ 436 w 588"/>
                <a:gd name="T11" fmla="*/ 20 h 1177"/>
                <a:gd name="T12" fmla="*/ 407 w 588"/>
                <a:gd name="T13" fmla="*/ 29 h 1177"/>
                <a:gd name="T14" fmla="*/ 378 w 588"/>
                <a:gd name="T15" fmla="*/ 40 h 1177"/>
                <a:gd name="T16" fmla="*/ 350 w 588"/>
                <a:gd name="T17" fmla="*/ 51 h 1177"/>
                <a:gd name="T18" fmla="*/ 322 w 588"/>
                <a:gd name="T19" fmla="*/ 65 h 1177"/>
                <a:gd name="T20" fmla="*/ 294 w 588"/>
                <a:gd name="T21" fmla="*/ 79 h 1177"/>
                <a:gd name="T22" fmla="*/ 269 w 588"/>
                <a:gd name="T23" fmla="*/ 95 h 1177"/>
                <a:gd name="T24" fmla="*/ 243 w 588"/>
                <a:gd name="T25" fmla="*/ 113 h 1177"/>
                <a:gd name="T26" fmla="*/ 219 w 588"/>
                <a:gd name="T27" fmla="*/ 131 h 1177"/>
                <a:gd name="T28" fmla="*/ 195 w 588"/>
                <a:gd name="T29" fmla="*/ 151 h 1177"/>
                <a:gd name="T30" fmla="*/ 173 w 588"/>
                <a:gd name="T31" fmla="*/ 173 h 1177"/>
                <a:gd name="T32" fmla="*/ 152 w 588"/>
                <a:gd name="T33" fmla="*/ 195 h 1177"/>
                <a:gd name="T34" fmla="*/ 131 w 588"/>
                <a:gd name="T35" fmla="*/ 218 h 1177"/>
                <a:gd name="T36" fmla="*/ 113 w 588"/>
                <a:gd name="T37" fmla="*/ 243 h 1177"/>
                <a:gd name="T38" fmla="*/ 95 w 588"/>
                <a:gd name="T39" fmla="*/ 268 h 1177"/>
                <a:gd name="T40" fmla="*/ 79 w 588"/>
                <a:gd name="T41" fmla="*/ 294 h 1177"/>
                <a:gd name="T42" fmla="*/ 65 w 588"/>
                <a:gd name="T43" fmla="*/ 322 h 1177"/>
                <a:gd name="T44" fmla="*/ 51 w 588"/>
                <a:gd name="T45" fmla="*/ 349 h 1177"/>
                <a:gd name="T46" fmla="*/ 40 w 588"/>
                <a:gd name="T47" fmla="*/ 378 h 1177"/>
                <a:gd name="T48" fmla="*/ 29 w 588"/>
                <a:gd name="T49" fmla="*/ 407 h 1177"/>
                <a:gd name="T50" fmla="*/ 21 w 588"/>
                <a:gd name="T51" fmla="*/ 437 h 1177"/>
                <a:gd name="T52" fmla="*/ 13 w 588"/>
                <a:gd name="T53" fmla="*/ 466 h 1177"/>
                <a:gd name="T54" fmla="*/ 8 w 588"/>
                <a:gd name="T55" fmla="*/ 496 h 1177"/>
                <a:gd name="T56" fmla="*/ 4 w 588"/>
                <a:gd name="T57" fmla="*/ 527 h 1177"/>
                <a:gd name="T58" fmla="*/ 1 w 588"/>
                <a:gd name="T59" fmla="*/ 558 h 1177"/>
                <a:gd name="T60" fmla="*/ 0 w 588"/>
                <a:gd name="T61" fmla="*/ 589 h 1177"/>
                <a:gd name="T62" fmla="*/ 1 w 588"/>
                <a:gd name="T63" fmla="*/ 620 h 1177"/>
                <a:gd name="T64" fmla="*/ 4 w 588"/>
                <a:gd name="T65" fmla="*/ 650 h 1177"/>
                <a:gd name="T66" fmla="*/ 8 w 588"/>
                <a:gd name="T67" fmla="*/ 680 h 1177"/>
                <a:gd name="T68" fmla="*/ 13 w 588"/>
                <a:gd name="T69" fmla="*/ 711 h 1177"/>
                <a:gd name="T70" fmla="*/ 21 w 588"/>
                <a:gd name="T71" fmla="*/ 741 h 1177"/>
                <a:gd name="T72" fmla="*/ 29 w 588"/>
                <a:gd name="T73" fmla="*/ 770 h 1177"/>
                <a:gd name="T74" fmla="*/ 40 w 588"/>
                <a:gd name="T75" fmla="*/ 800 h 1177"/>
                <a:gd name="T76" fmla="*/ 51 w 588"/>
                <a:gd name="T77" fmla="*/ 827 h 1177"/>
                <a:gd name="T78" fmla="*/ 65 w 588"/>
                <a:gd name="T79" fmla="*/ 855 h 1177"/>
                <a:gd name="T80" fmla="*/ 79 w 588"/>
                <a:gd name="T81" fmla="*/ 883 h 1177"/>
                <a:gd name="T82" fmla="*/ 95 w 588"/>
                <a:gd name="T83" fmla="*/ 909 h 1177"/>
                <a:gd name="T84" fmla="*/ 113 w 588"/>
                <a:gd name="T85" fmla="*/ 934 h 1177"/>
                <a:gd name="T86" fmla="*/ 131 w 588"/>
                <a:gd name="T87" fmla="*/ 958 h 1177"/>
                <a:gd name="T88" fmla="*/ 152 w 588"/>
                <a:gd name="T89" fmla="*/ 982 h 1177"/>
                <a:gd name="T90" fmla="*/ 173 w 588"/>
                <a:gd name="T91" fmla="*/ 1004 h 1177"/>
                <a:gd name="T92" fmla="*/ 195 w 588"/>
                <a:gd name="T93" fmla="*/ 1025 h 1177"/>
                <a:gd name="T94" fmla="*/ 219 w 588"/>
                <a:gd name="T95" fmla="*/ 1046 h 1177"/>
                <a:gd name="T96" fmla="*/ 243 w 588"/>
                <a:gd name="T97" fmla="*/ 1065 h 1177"/>
                <a:gd name="T98" fmla="*/ 269 w 588"/>
                <a:gd name="T99" fmla="*/ 1082 h 1177"/>
                <a:gd name="T100" fmla="*/ 294 w 588"/>
                <a:gd name="T101" fmla="*/ 1098 h 1177"/>
                <a:gd name="T102" fmla="*/ 322 w 588"/>
                <a:gd name="T103" fmla="*/ 1113 h 1177"/>
                <a:gd name="T104" fmla="*/ 350 w 588"/>
                <a:gd name="T105" fmla="*/ 1125 h 1177"/>
                <a:gd name="T106" fmla="*/ 378 w 588"/>
                <a:gd name="T107" fmla="*/ 1137 h 1177"/>
                <a:gd name="T108" fmla="*/ 407 w 588"/>
                <a:gd name="T109" fmla="*/ 1148 h 1177"/>
                <a:gd name="T110" fmla="*/ 436 w 588"/>
                <a:gd name="T111" fmla="*/ 1156 h 1177"/>
                <a:gd name="T112" fmla="*/ 467 w 588"/>
                <a:gd name="T113" fmla="*/ 1164 h 1177"/>
                <a:gd name="T114" fmla="*/ 497 w 588"/>
                <a:gd name="T115" fmla="*/ 1169 h 1177"/>
                <a:gd name="T116" fmla="*/ 527 w 588"/>
                <a:gd name="T117" fmla="*/ 1173 h 1177"/>
                <a:gd name="T118" fmla="*/ 557 w 588"/>
                <a:gd name="T119" fmla="*/ 1175 h 1177"/>
                <a:gd name="T120" fmla="*/ 588 w 588"/>
                <a:gd name="T121" fmla="*/ 1177 h 1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8" h="1177">
                  <a:moveTo>
                    <a:pt x="588" y="0"/>
                  </a:moveTo>
                  <a:lnTo>
                    <a:pt x="557" y="1"/>
                  </a:lnTo>
                  <a:lnTo>
                    <a:pt x="527" y="3"/>
                  </a:lnTo>
                  <a:lnTo>
                    <a:pt x="497" y="8"/>
                  </a:lnTo>
                  <a:lnTo>
                    <a:pt x="467" y="13"/>
                  </a:lnTo>
                  <a:lnTo>
                    <a:pt x="436" y="20"/>
                  </a:lnTo>
                  <a:lnTo>
                    <a:pt x="407" y="29"/>
                  </a:lnTo>
                  <a:lnTo>
                    <a:pt x="378" y="40"/>
                  </a:lnTo>
                  <a:lnTo>
                    <a:pt x="350" y="51"/>
                  </a:lnTo>
                  <a:lnTo>
                    <a:pt x="322" y="65"/>
                  </a:lnTo>
                  <a:lnTo>
                    <a:pt x="294" y="79"/>
                  </a:lnTo>
                  <a:lnTo>
                    <a:pt x="269" y="95"/>
                  </a:lnTo>
                  <a:lnTo>
                    <a:pt x="243" y="113"/>
                  </a:lnTo>
                  <a:lnTo>
                    <a:pt x="219" y="131"/>
                  </a:lnTo>
                  <a:lnTo>
                    <a:pt x="195" y="151"/>
                  </a:lnTo>
                  <a:lnTo>
                    <a:pt x="173" y="173"/>
                  </a:lnTo>
                  <a:lnTo>
                    <a:pt x="152" y="195"/>
                  </a:lnTo>
                  <a:lnTo>
                    <a:pt x="131" y="218"/>
                  </a:lnTo>
                  <a:lnTo>
                    <a:pt x="113" y="243"/>
                  </a:lnTo>
                  <a:lnTo>
                    <a:pt x="95" y="268"/>
                  </a:lnTo>
                  <a:lnTo>
                    <a:pt x="79" y="294"/>
                  </a:lnTo>
                  <a:lnTo>
                    <a:pt x="65" y="322"/>
                  </a:lnTo>
                  <a:lnTo>
                    <a:pt x="51" y="349"/>
                  </a:lnTo>
                  <a:lnTo>
                    <a:pt x="40" y="378"/>
                  </a:lnTo>
                  <a:lnTo>
                    <a:pt x="29" y="407"/>
                  </a:lnTo>
                  <a:lnTo>
                    <a:pt x="21" y="437"/>
                  </a:lnTo>
                  <a:lnTo>
                    <a:pt x="13" y="466"/>
                  </a:lnTo>
                  <a:lnTo>
                    <a:pt x="8" y="496"/>
                  </a:lnTo>
                  <a:lnTo>
                    <a:pt x="4" y="527"/>
                  </a:lnTo>
                  <a:lnTo>
                    <a:pt x="1" y="558"/>
                  </a:lnTo>
                  <a:lnTo>
                    <a:pt x="0" y="589"/>
                  </a:lnTo>
                  <a:lnTo>
                    <a:pt x="1" y="620"/>
                  </a:lnTo>
                  <a:lnTo>
                    <a:pt x="4" y="650"/>
                  </a:lnTo>
                  <a:lnTo>
                    <a:pt x="8" y="680"/>
                  </a:lnTo>
                  <a:lnTo>
                    <a:pt x="13" y="711"/>
                  </a:lnTo>
                  <a:lnTo>
                    <a:pt x="21" y="741"/>
                  </a:lnTo>
                  <a:lnTo>
                    <a:pt x="29" y="770"/>
                  </a:lnTo>
                  <a:lnTo>
                    <a:pt x="40" y="800"/>
                  </a:lnTo>
                  <a:lnTo>
                    <a:pt x="51" y="827"/>
                  </a:lnTo>
                  <a:lnTo>
                    <a:pt x="65" y="855"/>
                  </a:lnTo>
                  <a:lnTo>
                    <a:pt x="79" y="883"/>
                  </a:lnTo>
                  <a:lnTo>
                    <a:pt x="95" y="909"/>
                  </a:lnTo>
                  <a:lnTo>
                    <a:pt x="113" y="934"/>
                  </a:lnTo>
                  <a:lnTo>
                    <a:pt x="131" y="958"/>
                  </a:lnTo>
                  <a:lnTo>
                    <a:pt x="152" y="982"/>
                  </a:lnTo>
                  <a:lnTo>
                    <a:pt x="173" y="1004"/>
                  </a:lnTo>
                  <a:lnTo>
                    <a:pt x="195" y="1025"/>
                  </a:lnTo>
                  <a:lnTo>
                    <a:pt x="219" y="1046"/>
                  </a:lnTo>
                  <a:lnTo>
                    <a:pt x="243" y="1065"/>
                  </a:lnTo>
                  <a:lnTo>
                    <a:pt x="269" y="1082"/>
                  </a:lnTo>
                  <a:lnTo>
                    <a:pt x="294" y="1098"/>
                  </a:lnTo>
                  <a:lnTo>
                    <a:pt x="322" y="1113"/>
                  </a:lnTo>
                  <a:lnTo>
                    <a:pt x="350" y="1125"/>
                  </a:lnTo>
                  <a:lnTo>
                    <a:pt x="378" y="1137"/>
                  </a:lnTo>
                  <a:lnTo>
                    <a:pt x="407" y="1148"/>
                  </a:lnTo>
                  <a:lnTo>
                    <a:pt x="436" y="1156"/>
                  </a:lnTo>
                  <a:lnTo>
                    <a:pt x="467" y="1164"/>
                  </a:lnTo>
                  <a:lnTo>
                    <a:pt x="497" y="1169"/>
                  </a:lnTo>
                  <a:lnTo>
                    <a:pt x="527" y="1173"/>
                  </a:lnTo>
                  <a:lnTo>
                    <a:pt x="557" y="1175"/>
                  </a:lnTo>
                  <a:lnTo>
                    <a:pt x="588" y="117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085" name="Line 197"/>
            <p:cNvSpPr>
              <a:spLocks noChangeShapeType="1"/>
            </p:cNvSpPr>
            <p:nvPr/>
          </p:nvSpPr>
          <p:spPr bwMode="auto">
            <a:xfrm>
              <a:off x="114" y="969"/>
              <a:ext cx="174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086" name="Line 198"/>
            <p:cNvSpPr>
              <a:spLocks noChangeShapeType="1"/>
            </p:cNvSpPr>
            <p:nvPr/>
          </p:nvSpPr>
          <p:spPr bwMode="auto">
            <a:xfrm flipV="1">
              <a:off x="1855" y="562"/>
              <a:ext cx="0" cy="4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087" name="Line 199"/>
            <p:cNvSpPr>
              <a:spLocks noChangeShapeType="1"/>
            </p:cNvSpPr>
            <p:nvPr/>
          </p:nvSpPr>
          <p:spPr bwMode="auto">
            <a:xfrm flipH="1">
              <a:off x="114" y="562"/>
              <a:ext cx="174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088" name="Line 200"/>
            <p:cNvSpPr>
              <a:spLocks noChangeShapeType="1"/>
            </p:cNvSpPr>
            <p:nvPr/>
          </p:nvSpPr>
          <p:spPr bwMode="auto">
            <a:xfrm>
              <a:off x="114" y="562"/>
              <a:ext cx="0" cy="4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089" name="Line 201"/>
            <p:cNvSpPr>
              <a:spLocks noChangeShapeType="1"/>
            </p:cNvSpPr>
            <p:nvPr/>
          </p:nvSpPr>
          <p:spPr bwMode="auto">
            <a:xfrm>
              <a:off x="114" y="766"/>
              <a:ext cx="4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090" name="Line 202"/>
            <p:cNvSpPr>
              <a:spLocks noChangeShapeType="1"/>
            </p:cNvSpPr>
            <p:nvPr/>
          </p:nvSpPr>
          <p:spPr bwMode="auto">
            <a:xfrm>
              <a:off x="179" y="766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091" name="Line 203"/>
            <p:cNvSpPr>
              <a:spLocks noChangeShapeType="1"/>
            </p:cNvSpPr>
            <p:nvPr/>
          </p:nvSpPr>
          <p:spPr bwMode="auto">
            <a:xfrm>
              <a:off x="288" y="766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092" name="Line 204"/>
            <p:cNvSpPr>
              <a:spLocks noChangeShapeType="1"/>
            </p:cNvSpPr>
            <p:nvPr/>
          </p:nvSpPr>
          <p:spPr bwMode="auto">
            <a:xfrm>
              <a:off x="397" y="766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093" name="Line 205"/>
            <p:cNvSpPr>
              <a:spLocks noChangeShapeType="1"/>
            </p:cNvSpPr>
            <p:nvPr/>
          </p:nvSpPr>
          <p:spPr bwMode="auto">
            <a:xfrm>
              <a:off x="506" y="766"/>
              <a:ext cx="8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094" name="Line 206"/>
            <p:cNvSpPr>
              <a:spLocks noChangeShapeType="1"/>
            </p:cNvSpPr>
            <p:nvPr/>
          </p:nvSpPr>
          <p:spPr bwMode="auto">
            <a:xfrm>
              <a:off x="614" y="766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095" name="Line 207"/>
            <p:cNvSpPr>
              <a:spLocks noChangeShapeType="1"/>
            </p:cNvSpPr>
            <p:nvPr/>
          </p:nvSpPr>
          <p:spPr bwMode="auto">
            <a:xfrm>
              <a:off x="723" y="766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096" name="Line 208"/>
            <p:cNvSpPr>
              <a:spLocks noChangeShapeType="1"/>
            </p:cNvSpPr>
            <p:nvPr/>
          </p:nvSpPr>
          <p:spPr bwMode="auto">
            <a:xfrm>
              <a:off x="833" y="766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097" name="Line 209"/>
            <p:cNvSpPr>
              <a:spLocks noChangeShapeType="1"/>
            </p:cNvSpPr>
            <p:nvPr/>
          </p:nvSpPr>
          <p:spPr bwMode="auto">
            <a:xfrm>
              <a:off x="940" y="766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098" name="Line 210"/>
            <p:cNvSpPr>
              <a:spLocks noChangeShapeType="1"/>
            </p:cNvSpPr>
            <p:nvPr/>
          </p:nvSpPr>
          <p:spPr bwMode="auto">
            <a:xfrm>
              <a:off x="1050" y="766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099" name="Line 211"/>
            <p:cNvSpPr>
              <a:spLocks noChangeShapeType="1"/>
            </p:cNvSpPr>
            <p:nvPr/>
          </p:nvSpPr>
          <p:spPr bwMode="auto">
            <a:xfrm>
              <a:off x="1159" y="766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100" name="Line 212"/>
            <p:cNvSpPr>
              <a:spLocks noChangeShapeType="1"/>
            </p:cNvSpPr>
            <p:nvPr/>
          </p:nvSpPr>
          <p:spPr bwMode="auto">
            <a:xfrm>
              <a:off x="1268" y="766"/>
              <a:ext cx="8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101" name="Line 213"/>
            <p:cNvSpPr>
              <a:spLocks noChangeShapeType="1"/>
            </p:cNvSpPr>
            <p:nvPr/>
          </p:nvSpPr>
          <p:spPr bwMode="auto">
            <a:xfrm>
              <a:off x="1376" y="766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102" name="Line 214"/>
            <p:cNvSpPr>
              <a:spLocks noChangeShapeType="1"/>
            </p:cNvSpPr>
            <p:nvPr/>
          </p:nvSpPr>
          <p:spPr bwMode="auto">
            <a:xfrm>
              <a:off x="1485" y="766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103" name="Line 215"/>
            <p:cNvSpPr>
              <a:spLocks noChangeShapeType="1"/>
            </p:cNvSpPr>
            <p:nvPr/>
          </p:nvSpPr>
          <p:spPr bwMode="auto">
            <a:xfrm>
              <a:off x="1594" y="766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104" name="Line 216"/>
            <p:cNvSpPr>
              <a:spLocks noChangeShapeType="1"/>
            </p:cNvSpPr>
            <p:nvPr/>
          </p:nvSpPr>
          <p:spPr bwMode="auto">
            <a:xfrm>
              <a:off x="1702" y="766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105" name="Line 217"/>
            <p:cNvSpPr>
              <a:spLocks noChangeShapeType="1"/>
            </p:cNvSpPr>
            <p:nvPr/>
          </p:nvSpPr>
          <p:spPr bwMode="auto">
            <a:xfrm>
              <a:off x="1811" y="766"/>
              <a:ext cx="4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106" name="Line 218"/>
            <p:cNvSpPr>
              <a:spLocks noChangeShapeType="1"/>
            </p:cNvSpPr>
            <p:nvPr/>
          </p:nvSpPr>
          <p:spPr bwMode="auto">
            <a:xfrm flipV="1">
              <a:off x="578" y="156"/>
              <a:ext cx="0" cy="40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107" name="Line 219"/>
            <p:cNvSpPr>
              <a:spLocks noChangeShapeType="1"/>
            </p:cNvSpPr>
            <p:nvPr/>
          </p:nvSpPr>
          <p:spPr bwMode="auto">
            <a:xfrm>
              <a:off x="578" y="156"/>
              <a:ext cx="8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108" name="Line 220"/>
            <p:cNvSpPr>
              <a:spLocks noChangeShapeType="1"/>
            </p:cNvSpPr>
            <p:nvPr/>
          </p:nvSpPr>
          <p:spPr bwMode="auto">
            <a:xfrm>
              <a:off x="1304" y="156"/>
              <a:ext cx="8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109" name="Line 221"/>
            <p:cNvSpPr>
              <a:spLocks noChangeShapeType="1"/>
            </p:cNvSpPr>
            <p:nvPr/>
          </p:nvSpPr>
          <p:spPr bwMode="auto">
            <a:xfrm>
              <a:off x="1391" y="156"/>
              <a:ext cx="0" cy="40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110" name="Line 222"/>
            <p:cNvSpPr>
              <a:spLocks noChangeShapeType="1"/>
            </p:cNvSpPr>
            <p:nvPr/>
          </p:nvSpPr>
          <p:spPr bwMode="auto">
            <a:xfrm flipH="1">
              <a:off x="114" y="156"/>
              <a:ext cx="464" cy="40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111" name="Line 223"/>
            <p:cNvSpPr>
              <a:spLocks noChangeShapeType="1"/>
            </p:cNvSpPr>
            <p:nvPr/>
          </p:nvSpPr>
          <p:spPr bwMode="auto">
            <a:xfrm>
              <a:off x="1391" y="156"/>
              <a:ext cx="464" cy="40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112" name="Freeform 224"/>
            <p:cNvSpPr>
              <a:spLocks/>
            </p:cNvSpPr>
            <p:nvPr/>
          </p:nvSpPr>
          <p:spPr bwMode="auto">
            <a:xfrm>
              <a:off x="665" y="156"/>
              <a:ext cx="639" cy="319"/>
            </a:xfrm>
            <a:custGeom>
              <a:avLst/>
              <a:gdLst>
                <a:gd name="T0" fmla="*/ 1 w 3232"/>
                <a:gd name="T1" fmla="*/ 60 h 1617"/>
                <a:gd name="T2" fmla="*/ 10 w 3232"/>
                <a:gd name="T3" fmla="*/ 181 h 1617"/>
                <a:gd name="T4" fmla="*/ 28 w 3232"/>
                <a:gd name="T5" fmla="*/ 300 h 1617"/>
                <a:gd name="T6" fmla="*/ 54 w 3232"/>
                <a:gd name="T7" fmla="*/ 418 h 1617"/>
                <a:gd name="T8" fmla="*/ 91 w 3232"/>
                <a:gd name="T9" fmla="*/ 533 h 1617"/>
                <a:gd name="T10" fmla="*/ 134 w 3232"/>
                <a:gd name="T11" fmla="*/ 646 h 1617"/>
                <a:gd name="T12" fmla="*/ 187 w 3232"/>
                <a:gd name="T13" fmla="*/ 756 h 1617"/>
                <a:gd name="T14" fmla="*/ 247 w 3232"/>
                <a:gd name="T15" fmla="*/ 860 h 1617"/>
                <a:gd name="T16" fmla="*/ 315 w 3232"/>
                <a:gd name="T17" fmla="*/ 960 h 1617"/>
                <a:gd name="T18" fmla="*/ 391 w 3232"/>
                <a:gd name="T19" fmla="*/ 1055 h 1617"/>
                <a:gd name="T20" fmla="*/ 473 w 3232"/>
                <a:gd name="T21" fmla="*/ 1143 h 1617"/>
                <a:gd name="T22" fmla="*/ 561 w 3232"/>
                <a:gd name="T23" fmla="*/ 1225 h 1617"/>
                <a:gd name="T24" fmla="*/ 656 w 3232"/>
                <a:gd name="T25" fmla="*/ 1301 h 1617"/>
                <a:gd name="T26" fmla="*/ 756 w 3232"/>
                <a:gd name="T27" fmla="*/ 1369 h 1617"/>
                <a:gd name="T28" fmla="*/ 860 w 3232"/>
                <a:gd name="T29" fmla="*/ 1430 h 1617"/>
                <a:gd name="T30" fmla="*/ 970 w 3232"/>
                <a:gd name="T31" fmla="*/ 1482 h 1617"/>
                <a:gd name="T32" fmla="*/ 1082 w 3232"/>
                <a:gd name="T33" fmla="*/ 1526 h 1617"/>
                <a:gd name="T34" fmla="*/ 1198 w 3232"/>
                <a:gd name="T35" fmla="*/ 1562 h 1617"/>
                <a:gd name="T36" fmla="*/ 1315 w 3232"/>
                <a:gd name="T37" fmla="*/ 1588 h 1617"/>
                <a:gd name="T38" fmla="*/ 1435 w 3232"/>
                <a:gd name="T39" fmla="*/ 1606 h 1617"/>
                <a:gd name="T40" fmla="*/ 1556 w 3232"/>
                <a:gd name="T41" fmla="*/ 1616 h 1617"/>
                <a:gd name="T42" fmla="*/ 1676 w 3232"/>
                <a:gd name="T43" fmla="*/ 1616 h 1617"/>
                <a:gd name="T44" fmla="*/ 1796 w 3232"/>
                <a:gd name="T45" fmla="*/ 1606 h 1617"/>
                <a:gd name="T46" fmla="*/ 1917 w 3232"/>
                <a:gd name="T47" fmla="*/ 1588 h 1617"/>
                <a:gd name="T48" fmla="*/ 2034 w 3232"/>
                <a:gd name="T49" fmla="*/ 1562 h 1617"/>
                <a:gd name="T50" fmla="*/ 2150 w 3232"/>
                <a:gd name="T51" fmla="*/ 1526 h 1617"/>
                <a:gd name="T52" fmla="*/ 2263 w 3232"/>
                <a:gd name="T53" fmla="*/ 1482 h 1617"/>
                <a:gd name="T54" fmla="*/ 2371 w 3232"/>
                <a:gd name="T55" fmla="*/ 1430 h 1617"/>
                <a:gd name="T56" fmla="*/ 2476 w 3232"/>
                <a:gd name="T57" fmla="*/ 1369 h 1617"/>
                <a:gd name="T58" fmla="*/ 2576 w 3232"/>
                <a:gd name="T59" fmla="*/ 1301 h 1617"/>
                <a:gd name="T60" fmla="*/ 2671 w 3232"/>
                <a:gd name="T61" fmla="*/ 1225 h 1617"/>
                <a:gd name="T62" fmla="*/ 2759 w 3232"/>
                <a:gd name="T63" fmla="*/ 1143 h 1617"/>
                <a:gd name="T64" fmla="*/ 2841 w 3232"/>
                <a:gd name="T65" fmla="*/ 1055 h 1617"/>
                <a:gd name="T66" fmla="*/ 2917 w 3232"/>
                <a:gd name="T67" fmla="*/ 960 h 1617"/>
                <a:gd name="T68" fmla="*/ 2985 w 3232"/>
                <a:gd name="T69" fmla="*/ 860 h 1617"/>
                <a:gd name="T70" fmla="*/ 3045 w 3232"/>
                <a:gd name="T71" fmla="*/ 756 h 1617"/>
                <a:gd name="T72" fmla="*/ 3098 w 3232"/>
                <a:gd name="T73" fmla="*/ 646 h 1617"/>
                <a:gd name="T74" fmla="*/ 3141 w 3232"/>
                <a:gd name="T75" fmla="*/ 533 h 1617"/>
                <a:gd name="T76" fmla="*/ 3177 w 3232"/>
                <a:gd name="T77" fmla="*/ 418 h 1617"/>
                <a:gd name="T78" fmla="*/ 3204 w 3232"/>
                <a:gd name="T79" fmla="*/ 300 h 1617"/>
                <a:gd name="T80" fmla="*/ 3222 w 3232"/>
                <a:gd name="T81" fmla="*/ 181 h 1617"/>
                <a:gd name="T82" fmla="*/ 3231 w 3232"/>
                <a:gd name="T83" fmla="*/ 60 h 1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232" h="1617">
                  <a:moveTo>
                    <a:pt x="0" y="0"/>
                  </a:moveTo>
                  <a:lnTo>
                    <a:pt x="1" y="60"/>
                  </a:lnTo>
                  <a:lnTo>
                    <a:pt x="4" y="120"/>
                  </a:lnTo>
                  <a:lnTo>
                    <a:pt x="10" y="181"/>
                  </a:lnTo>
                  <a:lnTo>
                    <a:pt x="18" y="240"/>
                  </a:lnTo>
                  <a:lnTo>
                    <a:pt x="28" y="300"/>
                  </a:lnTo>
                  <a:lnTo>
                    <a:pt x="41" y="360"/>
                  </a:lnTo>
                  <a:lnTo>
                    <a:pt x="54" y="418"/>
                  </a:lnTo>
                  <a:lnTo>
                    <a:pt x="71" y="476"/>
                  </a:lnTo>
                  <a:lnTo>
                    <a:pt x="91" y="533"/>
                  </a:lnTo>
                  <a:lnTo>
                    <a:pt x="112" y="591"/>
                  </a:lnTo>
                  <a:lnTo>
                    <a:pt x="134" y="646"/>
                  </a:lnTo>
                  <a:lnTo>
                    <a:pt x="160" y="701"/>
                  </a:lnTo>
                  <a:lnTo>
                    <a:pt x="187" y="756"/>
                  </a:lnTo>
                  <a:lnTo>
                    <a:pt x="216" y="808"/>
                  </a:lnTo>
                  <a:lnTo>
                    <a:pt x="247" y="860"/>
                  </a:lnTo>
                  <a:lnTo>
                    <a:pt x="280" y="910"/>
                  </a:lnTo>
                  <a:lnTo>
                    <a:pt x="315" y="960"/>
                  </a:lnTo>
                  <a:lnTo>
                    <a:pt x="353" y="1008"/>
                  </a:lnTo>
                  <a:lnTo>
                    <a:pt x="391" y="1055"/>
                  </a:lnTo>
                  <a:lnTo>
                    <a:pt x="431" y="1099"/>
                  </a:lnTo>
                  <a:lnTo>
                    <a:pt x="473" y="1143"/>
                  </a:lnTo>
                  <a:lnTo>
                    <a:pt x="517" y="1185"/>
                  </a:lnTo>
                  <a:lnTo>
                    <a:pt x="561" y="1225"/>
                  </a:lnTo>
                  <a:lnTo>
                    <a:pt x="608" y="1263"/>
                  </a:lnTo>
                  <a:lnTo>
                    <a:pt x="656" y="1301"/>
                  </a:lnTo>
                  <a:lnTo>
                    <a:pt x="705" y="1336"/>
                  </a:lnTo>
                  <a:lnTo>
                    <a:pt x="756" y="1369"/>
                  </a:lnTo>
                  <a:lnTo>
                    <a:pt x="808" y="1400"/>
                  </a:lnTo>
                  <a:lnTo>
                    <a:pt x="860" y="1430"/>
                  </a:lnTo>
                  <a:lnTo>
                    <a:pt x="915" y="1456"/>
                  </a:lnTo>
                  <a:lnTo>
                    <a:pt x="970" y="1482"/>
                  </a:lnTo>
                  <a:lnTo>
                    <a:pt x="1025" y="1505"/>
                  </a:lnTo>
                  <a:lnTo>
                    <a:pt x="1082" y="1526"/>
                  </a:lnTo>
                  <a:lnTo>
                    <a:pt x="1139" y="1545"/>
                  </a:lnTo>
                  <a:lnTo>
                    <a:pt x="1198" y="1562"/>
                  </a:lnTo>
                  <a:lnTo>
                    <a:pt x="1257" y="1576"/>
                  </a:lnTo>
                  <a:lnTo>
                    <a:pt x="1315" y="1588"/>
                  </a:lnTo>
                  <a:lnTo>
                    <a:pt x="1375" y="1599"/>
                  </a:lnTo>
                  <a:lnTo>
                    <a:pt x="1435" y="1606"/>
                  </a:lnTo>
                  <a:lnTo>
                    <a:pt x="1495" y="1613"/>
                  </a:lnTo>
                  <a:lnTo>
                    <a:pt x="1556" y="1616"/>
                  </a:lnTo>
                  <a:lnTo>
                    <a:pt x="1616" y="1617"/>
                  </a:lnTo>
                  <a:lnTo>
                    <a:pt x="1676" y="1616"/>
                  </a:lnTo>
                  <a:lnTo>
                    <a:pt x="1737" y="1613"/>
                  </a:lnTo>
                  <a:lnTo>
                    <a:pt x="1796" y="1606"/>
                  </a:lnTo>
                  <a:lnTo>
                    <a:pt x="1857" y="1599"/>
                  </a:lnTo>
                  <a:lnTo>
                    <a:pt x="1917" y="1588"/>
                  </a:lnTo>
                  <a:lnTo>
                    <a:pt x="1975" y="1576"/>
                  </a:lnTo>
                  <a:lnTo>
                    <a:pt x="2034" y="1562"/>
                  </a:lnTo>
                  <a:lnTo>
                    <a:pt x="2092" y="1545"/>
                  </a:lnTo>
                  <a:lnTo>
                    <a:pt x="2150" y="1526"/>
                  </a:lnTo>
                  <a:lnTo>
                    <a:pt x="2206" y="1505"/>
                  </a:lnTo>
                  <a:lnTo>
                    <a:pt x="2263" y="1482"/>
                  </a:lnTo>
                  <a:lnTo>
                    <a:pt x="2317" y="1456"/>
                  </a:lnTo>
                  <a:lnTo>
                    <a:pt x="2371" y="1430"/>
                  </a:lnTo>
                  <a:lnTo>
                    <a:pt x="2424" y="1400"/>
                  </a:lnTo>
                  <a:lnTo>
                    <a:pt x="2476" y="1369"/>
                  </a:lnTo>
                  <a:lnTo>
                    <a:pt x="2527" y="1336"/>
                  </a:lnTo>
                  <a:lnTo>
                    <a:pt x="2576" y="1301"/>
                  </a:lnTo>
                  <a:lnTo>
                    <a:pt x="2624" y="1263"/>
                  </a:lnTo>
                  <a:lnTo>
                    <a:pt x="2671" y="1225"/>
                  </a:lnTo>
                  <a:lnTo>
                    <a:pt x="2715" y="1185"/>
                  </a:lnTo>
                  <a:lnTo>
                    <a:pt x="2759" y="1143"/>
                  </a:lnTo>
                  <a:lnTo>
                    <a:pt x="2801" y="1099"/>
                  </a:lnTo>
                  <a:lnTo>
                    <a:pt x="2841" y="1055"/>
                  </a:lnTo>
                  <a:lnTo>
                    <a:pt x="2879" y="1008"/>
                  </a:lnTo>
                  <a:lnTo>
                    <a:pt x="2917" y="960"/>
                  </a:lnTo>
                  <a:lnTo>
                    <a:pt x="2952" y="910"/>
                  </a:lnTo>
                  <a:lnTo>
                    <a:pt x="2985" y="860"/>
                  </a:lnTo>
                  <a:lnTo>
                    <a:pt x="3016" y="808"/>
                  </a:lnTo>
                  <a:lnTo>
                    <a:pt x="3045" y="756"/>
                  </a:lnTo>
                  <a:lnTo>
                    <a:pt x="3072" y="701"/>
                  </a:lnTo>
                  <a:lnTo>
                    <a:pt x="3098" y="646"/>
                  </a:lnTo>
                  <a:lnTo>
                    <a:pt x="3121" y="591"/>
                  </a:lnTo>
                  <a:lnTo>
                    <a:pt x="3141" y="533"/>
                  </a:lnTo>
                  <a:lnTo>
                    <a:pt x="3160" y="476"/>
                  </a:lnTo>
                  <a:lnTo>
                    <a:pt x="3177" y="418"/>
                  </a:lnTo>
                  <a:lnTo>
                    <a:pt x="3191" y="360"/>
                  </a:lnTo>
                  <a:lnTo>
                    <a:pt x="3204" y="300"/>
                  </a:lnTo>
                  <a:lnTo>
                    <a:pt x="3214" y="240"/>
                  </a:lnTo>
                  <a:lnTo>
                    <a:pt x="3222" y="181"/>
                  </a:lnTo>
                  <a:lnTo>
                    <a:pt x="3228" y="120"/>
                  </a:lnTo>
                  <a:lnTo>
                    <a:pt x="3231" y="60"/>
                  </a:lnTo>
                  <a:lnTo>
                    <a:pt x="3232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113" name="Line 225"/>
            <p:cNvSpPr>
              <a:spLocks noChangeShapeType="1"/>
            </p:cNvSpPr>
            <p:nvPr/>
          </p:nvSpPr>
          <p:spPr bwMode="auto">
            <a:xfrm flipV="1">
              <a:off x="346" y="696"/>
              <a:ext cx="0" cy="1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114" name="Line 226"/>
            <p:cNvSpPr>
              <a:spLocks noChangeShapeType="1"/>
            </p:cNvSpPr>
            <p:nvPr/>
          </p:nvSpPr>
          <p:spPr bwMode="auto">
            <a:xfrm flipV="1">
              <a:off x="346" y="658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115" name="Line 227"/>
            <p:cNvSpPr>
              <a:spLocks noChangeShapeType="1"/>
            </p:cNvSpPr>
            <p:nvPr/>
          </p:nvSpPr>
          <p:spPr bwMode="auto">
            <a:xfrm flipV="1">
              <a:off x="346" y="499"/>
              <a:ext cx="0" cy="1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116" name="Line 228"/>
            <p:cNvSpPr>
              <a:spLocks noChangeShapeType="1"/>
            </p:cNvSpPr>
            <p:nvPr/>
          </p:nvSpPr>
          <p:spPr bwMode="auto">
            <a:xfrm flipV="1">
              <a:off x="230" y="674"/>
              <a:ext cx="0" cy="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117" name="Line 229"/>
            <p:cNvSpPr>
              <a:spLocks noChangeShapeType="1"/>
            </p:cNvSpPr>
            <p:nvPr/>
          </p:nvSpPr>
          <p:spPr bwMode="auto">
            <a:xfrm flipV="1">
              <a:off x="230" y="562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118" name="Line 230"/>
            <p:cNvSpPr>
              <a:spLocks noChangeShapeType="1"/>
            </p:cNvSpPr>
            <p:nvPr/>
          </p:nvSpPr>
          <p:spPr bwMode="auto">
            <a:xfrm flipV="1">
              <a:off x="462" y="674"/>
              <a:ext cx="0" cy="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119" name="Line 231"/>
            <p:cNvSpPr>
              <a:spLocks noChangeShapeType="1"/>
            </p:cNvSpPr>
            <p:nvPr/>
          </p:nvSpPr>
          <p:spPr bwMode="auto">
            <a:xfrm flipV="1">
              <a:off x="462" y="562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120" name="Line 232"/>
            <p:cNvSpPr>
              <a:spLocks noChangeShapeType="1"/>
            </p:cNvSpPr>
            <p:nvPr/>
          </p:nvSpPr>
          <p:spPr bwMode="auto">
            <a:xfrm flipV="1">
              <a:off x="1623" y="696"/>
              <a:ext cx="0" cy="1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121" name="Line 233"/>
            <p:cNvSpPr>
              <a:spLocks noChangeShapeType="1"/>
            </p:cNvSpPr>
            <p:nvPr/>
          </p:nvSpPr>
          <p:spPr bwMode="auto">
            <a:xfrm flipV="1">
              <a:off x="1623" y="658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122" name="Line 234"/>
            <p:cNvSpPr>
              <a:spLocks noChangeShapeType="1"/>
            </p:cNvSpPr>
            <p:nvPr/>
          </p:nvSpPr>
          <p:spPr bwMode="auto">
            <a:xfrm flipV="1">
              <a:off x="1623" y="499"/>
              <a:ext cx="0" cy="1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123" name="Line 235"/>
            <p:cNvSpPr>
              <a:spLocks noChangeShapeType="1"/>
            </p:cNvSpPr>
            <p:nvPr/>
          </p:nvSpPr>
          <p:spPr bwMode="auto">
            <a:xfrm flipV="1">
              <a:off x="1739" y="674"/>
              <a:ext cx="0" cy="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124" name="Line 236"/>
            <p:cNvSpPr>
              <a:spLocks noChangeShapeType="1"/>
            </p:cNvSpPr>
            <p:nvPr/>
          </p:nvSpPr>
          <p:spPr bwMode="auto">
            <a:xfrm flipV="1">
              <a:off x="1739" y="562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125" name="Line 237"/>
            <p:cNvSpPr>
              <a:spLocks noChangeShapeType="1"/>
            </p:cNvSpPr>
            <p:nvPr/>
          </p:nvSpPr>
          <p:spPr bwMode="auto">
            <a:xfrm flipV="1">
              <a:off x="1507" y="674"/>
              <a:ext cx="0" cy="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126" name="Line 238"/>
            <p:cNvSpPr>
              <a:spLocks noChangeShapeType="1"/>
            </p:cNvSpPr>
            <p:nvPr/>
          </p:nvSpPr>
          <p:spPr bwMode="auto">
            <a:xfrm flipV="1">
              <a:off x="1507" y="562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127" name="Line 239"/>
            <p:cNvSpPr>
              <a:spLocks noChangeShapeType="1"/>
            </p:cNvSpPr>
            <p:nvPr/>
          </p:nvSpPr>
          <p:spPr bwMode="auto">
            <a:xfrm>
              <a:off x="665" y="156"/>
              <a:ext cx="17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128" name="Line 240"/>
            <p:cNvSpPr>
              <a:spLocks noChangeShapeType="1"/>
            </p:cNvSpPr>
            <p:nvPr/>
          </p:nvSpPr>
          <p:spPr bwMode="auto">
            <a:xfrm>
              <a:off x="859" y="156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129" name="Line 241"/>
            <p:cNvSpPr>
              <a:spLocks noChangeShapeType="1"/>
            </p:cNvSpPr>
            <p:nvPr/>
          </p:nvSpPr>
          <p:spPr bwMode="auto">
            <a:xfrm>
              <a:off x="898" y="156"/>
              <a:ext cx="17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130" name="Line 242"/>
            <p:cNvSpPr>
              <a:spLocks noChangeShapeType="1"/>
            </p:cNvSpPr>
            <p:nvPr/>
          </p:nvSpPr>
          <p:spPr bwMode="auto">
            <a:xfrm>
              <a:off x="1094" y="156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131" name="Line 243"/>
            <p:cNvSpPr>
              <a:spLocks noChangeShapeType="1"/>
            </p:cNvSpPr>
            <p:nvPr/>
          </p:nvSpPr>
          <p:spPr bwMode="auto">
            <a:xfrm>
              <a:off x="1132" y="156"/>
              <a:ext cx="17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132" name="Line 244"/>
            <p:cNvSpPr>
              <a:spLocks noChangeShapeType="1"/>
            </p:cNvSpPr>
            <p:nvPr/>
          </p:nvSpPr>
          <p:spPr bwMode="auto">
            <a:xfrm>
              <a:off x="2835" y="562"/>
              <a:ext cx="0" cy="4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133" name="Line 245"/>
            <p:cNvSpPr>
              <a:spLocks noChangeShapeType="1"/>
            </p:cNvSpPr>
            <p:nvPr/>
          </p:nvSpPr>
          <p:spPr bwMode="auto">
            <a:xfrm flipH="1">
              <a:off x="2632" y="969"/>
              <a:ext cx="20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134" name="Line 246"/>
            <p:cNvSpPr>
              <a:spLocks noChangeShapeType="1"/>
            </p:cNvSpPr>
            <p:nvPr/>
          </p:nvSpPr>
          <p:spPr bwMode="auto">
            <a:xfrm flipV="1">
              <a:off x="2632" y="766"/>
              <a:ext cx="0" cy="2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135" name="Line 247"/>
            <p:cNvSpPr>
              <a:spLocks noChangeShapeType="1"/>
            </p:cNvSpPr>
            <p:nvPr/>
          </p:nvSpPr>
          <p:spPr bwMode="auto">
            <a:xfrm flipH="1">
              <a:off x="2024" y="766"/>
              <a:ext cx="60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136" name="Line 248"/>
            <p:cNvSpPr>
              <a:spLocks noChangeShapeType="1"/>
            </p:cNvSpPr>
            <p:nvPr/>
          </p:nvSpPr>
          <p:spPr bwMode="auto">
            <a:xfrm flipV="1">
              <a:off x="2024" y="156"/>
              <a:ext cx="0" cy="6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137" name="Line 249"/>
            <p:cNvSpPr>
              <a:spLocks noChangeShapeType="1"/>
            </p:cNvSpPr>
            <p:nvPr/>
          </p:nvSpPr>
          <p:spPr bwMode="auto">
            <a:xfrm>
              <a:off x="2024" y="156"/>
              <a:ext cx="60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138" name="Line 250"/>
            <p:cNvSpPr>
              <a:spLocks noChangeShapeType="1"/>
            </p:cNvSpPr>
            <p:nvPr/>
          </p:nvSpPr>
          <p:spPr bwMode="auto">
            <a:xfrm>
              <a:off x="2632" y="156"/>
              <a:ext cx="0" cy="40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139" name="Line 251"/>
            <p:cNvSpPr>
              <a:spLocks noChangeShapeType="1"/>
            </p:cNvSpPr>
            <p:nvPr/>
          </p:nvSpPr>
          <p:spPr bwMode="auto">
            <a:xfrm>
              <a:off x="2632" y="562"/>
              <a:ext cx="20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140" name="Line 252"/>
            <p:cNvSpPr>
              <a:spLocks noChangeShapeType="1"/>
            </p:cNvSpPr>
            <p:nvPr/>
          </p:nvSpPr>
          <p:spPr bwMode="auto">
            <a:xfrm flipH="1">
              <a:off x="2024" y="562"/>
              <a:ext cx="60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141" name="Line 253"/>
            <p:cNvSpPr>
              <a:spLocks noChangeShapeType="1"/>
            </p:cNvSpPr>
            <p:nvPr/>
          </p:nvSpPr>
          <p:spPr bwMode="auto">
            <a:xfrm flipV="1">
              <a:off x="2227" y="156"/>
              <a:ext cx="0" cy="40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142" name="Line 254"/>
            <p:cNvSpPr>
              <a:spLocks noChangeShapeType="1"/>
            </p:cNvSpPr>
            <p:nvPr/>
          </p:nvSpPr>
          <p:spPr bwMode="auto">
            <a:xfrm flipV="1">
              <a:off x="2429" y="696"/>
              <a:ext cx="0" cy="1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143" name="Line 255"/>
            <p:cNvSpPr>
              <a:spLocks noChangeShapeType="1"/>
            </p:cNvSpPr>
            <p:nvPr/>
          </p:nvSpPr>
          <p:spPr bwMode="auto">
            <a:xfrm flipV="1">
              <a:off x="2429" y="658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144" name="Line 256"/>
            <p:cNvSpPr>
              <a:spLocks noChangeShapeType="1"/>
            </p:cNvSpPr>
            <p:nvPr/>
          </p:nvSpPr>
          <p:spPr bwMode="auto">
            <a:xfrm flipV="1">
              <a:off x="2429" y="499"/>
              <a:ext cx="0" cy="1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145" name="Line 257"/>
            <p:cNvSpPr>
              <a:spLocks noChangeShapeType="1"/>
            </p:cNvSpPr>
            <p:nvPr/>
          </p:nvSpPr>
          <p:spPr bwMode="auto">
            <a:xfrm flipV="1">
              <a:off x="2545" y="674"/>
              <a:ext cx="0" cy="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146" name="Line 258"/>
            <p:cNvSpPr>
              <a:spLocks noChangeShapeType="1"/>
            </p:cNvSpPr>
            <p:nvPr/>
          </p:nvSpPr>
          <p:spPr bwMode="auto">
            <a:xfrm flipV="1">
              <a:off x="2545" y="562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147" name="Line 259"/>
            <p:cNvSpPr>
              <a:spLocks noChangeShapeType="1"/>
            </p:cNvSpPr>
            <p:nvPr/>
          </p:nvSpPr>
          <p:spPr bwMode="auto">
            <a:xfrm flipV="1">
              <a:off x="2314" y="674"/>
              <a:ext cx="0" cy="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148" name="Line 260"/>
            <p:cNvSpPr>
              <a:spLocks noChangeShapeType="1"/>
            </p:cNvSpPr>
            <p:nvPr/>
          </p:nvSpPr>
          <p:spPr bwMode="auto">
            <a:xfrm flipV="1">
              <a:off x="2314" y="562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149" name="Line 261"/>
            <p:cNvSpPr>
              <a:spLocks noChangeShapeType="1"/>
            </p:cNvSpPr>
            <p:nvPr/>
          </p:nvSpPr>
          <p:spPr bwMode="auto">
            <a:xfrm>
              <a:off x="2024" y="475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150" name="Line 262"/>
            <p:cNvSpPr>
              <a:spLocks noChangeShapeType="1"/>
            </p:cNvSpPr>
            <p:nvPr/>
          </p:nvSpPr>
          <p:spPr bwMode="auto">
            <a:xfrm>
              <a:off x="2121" y="475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151" name="Line 263"/>
            <p:cNvSpPr>
              <a:spLocks noChangeShapeType="1"/>
            </p:cNvSpPr>
            <p:nvPr/>
          </p:nvSpPr>
          <p:spPr bwMode="auto">
            <a:xfrm>
              <a:off x="2230" y="475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152" name="Line 264"/>
            <p:cNvSpPr>
              <a:spLocks noChangeShapeType="1"/>
            </p:cNvSpPr>
            <p:nvPr/>
          </p:nvSpPr>
          <p:spPr bwMode="auto">
            <a:xfrm>
              <a:off x="2339" y="475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153" name="Line 265"/>
            <p:cNvSpPr>
              <a:spLocks noChangeShapeType="1"/>
            </p:cNvSpPr>
            <p:nvPr/>
          </p:nvSpPr>
          <p:spPr bwMode="auto">
            <a:xfrm>
              <a:off x="2448" y="475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154" name="Line 266"/>
            <p:cNvSpPr>
              <a:spLocks noChangeShapeType="1"/>
            </p:cNvSpPr>
            <p:nvPr/>
          </p:nvSpPr>
          <p:spPr bwMode="auto">
            <a:xfrm>
              <a:off x="2556" y="475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155" name="Line 267"/>
            <p:cNvSpPr>
              <a:spLocks noChangeShapeType="1"/>
            </p:cNvSpPr>
            <p:nvPr/>
          </p:nvSpPr>
          <p:spPr bwMode="auto">
            <a:xfrm>
              <a:off x="2024" y="562"/>
              <a:ext cx="81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156" name="Line 268"/>
            <p:cNvSpPr>
              <a:spLocks noChangeShapeType="1"/>
            </p:cNvSpPr>
            <p:nvPr/>
          </p:nvSpPr>
          <p:spPr bwMode="auto">
            <a:xfrm>
              <a:off x="2835" y="562"/>
              <a:ext cx="0" cy="4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157" name="Line 269"/>
            <p:cNvSpPr>
              <a:spLocks noChangeShapeType="1"/>
            </p:cNvSpPr>
            <p:nvPr/>
          </p:nvSpPr>
          <p:spPr bwMode="auto">
            <a:xfrm flipH="1">
              <a:off x="2632" y="969"/>
              <a:ext cx="20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158" name="Line 270"/>
            <p:cNvSpPr>
              <a:spLocks noChangeShapeType="1"/>
            </p:cNvSpPr>
            <p:nvPr/>
          </p:nvSpPr>
          <p:spPr bwMode="auto">
            <a:xfrm flipV="1">
              <a:off x="2632" y="766"/>
              <a:ext cx="0" cy="20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159" name="Line 271"/>
            <p:cNvSpPr>
              <a:spLocks noChangeShapeType="1"/>
            </p:cNvSpPr>
            <p:nvPr/>
          </p:nvSpPr>
          <p:spPr bwMode="auto">
            <a:xfrm flipH="1">
              <a:off x="2024" y="766"/>
              <a:ext cx="60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160" name="Line 272"/>
            <p:cNvSpPr>
              <a:spLocks noChangeShapeType="1"/>
            </p:cNvSpPr>
            <p:nvPr/>
          </p:nvSpPr>
          <p:spPr bwMode="auto">
            <a:xfrm flipV="1">
              <a:off x="2024" y="562"/>
              <a:ext cx="0" cy="2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161" name="Line 273"/>
            <p:cNvSpPr>
              <a:spLocks noChangeShapeType="1"/>
            </p:cNvSpPr>
            <p:nvPr/>
          </p:nvSpPr>
          <p:spPr bwMode="auto">
            <a:xfrm>
              <a:off x="1420" y="1742"/>
              <a:ext cx="9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162" name="Line 274"/>
            <p:cNvSpPr>
              <a:spLocks noChangeShapeType="1"/>
            </p:cNvSpPr>
            <p:nvPr/>
          </p:nvSpPr>
          <p:spPr bwMode="auto">
            <a:xfrm>
              <a:off x="1539" y="1742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163" name="Line 275"/>
            <p:cNvSpPr>
              <a:spLocks noChangeShapeType="1"/>
            </p:cNvSpPr>
            <p:nvPr/>
          </p:nvSpPr>
          <p:spPr bwMode="auto">
            <a:xfrm>
              <a:off x="1648" y="1742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164" name="Line 276"/>
            <p:cNvSpPr>
              <a:spLocks noChangeShapeType="1"/>
            </p:cNvSpPr>
            <p:nvPr/>
          </p:nvSpPr>
          <p:spPr bwMode="auto">
            <a:xfrm>
              <a:off x="1757" y="1742"/>
              <a:ext cx="9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94471" name="Group 583"/>
          <p:cNvGrpSpPr>
            <a:grpSpLocks/>
          </p:cNvGrpSpPr>
          <p:nvPr/>
        </p:nvGrpSpPr>
        <p:grpSpPr bwMode="auto">
          <a:xfrm>
            <a:off x="180975" y="1538288"/>
            <a:ext cx="2763838" cy="258762"/>
            <a:chOff x="114" y="969"/>
            <a:chExt cx="1741" cy="163"/>
          </a:xfrm>
        </p:grpSpPr>
        <p:sp>
          <p:nvSpPr>
            <p:cNvPr id="294467" name="Line 579"/>
            <p:cNvSpPr>
              <a:spLocks noChangeShapeType="1"/>
            </p:cNvSpPr>
            <p:nvPr/>
          </p:nvSpPr>
          <p:spPr bwMode="auto">
            <a:xfrm>
              <a:off x="114" y="969"/>
              <a:ext cx="0" cy="163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468" name="Line 580"/>
            <p:cNvSpPr>
              <a:spLocks noChangeShapeType="1"/>
            </p:cNvSpPr>
            <p:nvPr/>
          </p:nvSpPr>
          <p:spPr bwMode="auto">
            <a:xfrm>
              <a:off x="1855" y="969"/>
              <a:ext cx="0" cy="163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94472" name="Group 584"/>
          <p:cNvGrpSpPr>
            <a:grpSpLocks/>
          </p:cNvGrpSpPr>
          <p:nvPr/>
        </p:nvGrpSpPr>
        <p:grpSpPr bwMode="auto">
          <a:xfrm>
            <a:off x="2944813" y="892175"/>
            <a:ext cx="1233487" cy="646113"/>
            <a:chOff x="1855" y="562"/>
            <a:chExt cx="777" cy="407"/>
          </a:xfrm>
        </p:grpSpPr>
        <p:sp>
          <p:nvSpPr>
            <p:cNvPr id="294469" name="Line 581"/>
            <p:cNvSpPr>
              <a:spLocks noChangeShapeType="1"/>
            </p:cNvSpPr>
            <p:nvPr/>
          </p:nvSpPr>
          <p:spPr bwMode="auto">
            <a:xfrm flipH="1">
              <a:off x="1855" y="969"/>
              <a:ext cx="777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470" name="Line 582"/>
            <p:cNvSpPr>
              <a:spLocks noChangeShapeType="1"/>
            </p:cNvSpPr>
            <p:nvPr/>
          </p:nvSpPr>
          <p:spPr bwMode="auto">
            <a:xfrm>
              <a:off x="1855" y="562"/>
              <a:ext cx="169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94604" name="Group 716"/>
          <p:cNvGrpSpPr>
            <a:grpSpLocks/>
          </p:cNvGrpSpPr>
          <p:nvPr/>
        </p:nvGrpSpPr>
        <p:grpSpPr bwMode="auto">
          <a:xfrm>
            <a:off x="176213" y="1797050"/>
            <a:ext cx="2768600" cy="1290638"/>
            <a:chOff x="111" y="1132"/>
            <a:chExt cx="1744" cy="813"/>
          </a:xfrm>
        </p:grpSpPr>
        <p:sp>
          <p:nvSpPr>
            <p:cNvPr id="294605" name="Line 717"/>
            <p:cNvSpPr>
              <a:spLocks noChangeShapeType="1"/>
            </p:cNvSpPr>
            <p:nvPr/>
          </p:nvSpPr>
          <p:spPr bwMode="auto">
            <a:xfrm>
              <a:off x="176" y="1539"/>
              <a:ext cx="143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06" name="Line 718"/>
            <p:cNvSpPr>
              <a:spLocks noChangeShapeType="1"/>
            </p:cNvSpPr>
            <p:nvPr/>
          </p:nvSpPr>
          <p:spPr bwMode="auto">
            <a:xfrm>
              <a:off x="341" y="1539"/>
              <a:ext cx="16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07" name="Line 719"/>
            <p:cNvSpPr>
              <a:spLocks noChangeShapeType="1"/>
            </p:cNvSpPr>
            <p:nvPr/>
          </p:nvSpPr>
          <p:spPr bwMode="auto">
            <a:xfrm>
              <a:off x="379" y="1539"/>
              <a:ext cx="143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08" name="Line 720"/>
            <p:cNvSpPr>
              <a:spLocks noChangeShapeType="1"/>
            </p:cNvSpPr>
            <p:nvPr/>
          </p:nvSpPr>
          <p:spPr bwMode="auto">
            <a:xfrm flipV="1">
              <a:off x="114" y="1132"/>
              <a:ext cx="0" cy="813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09" name="Line 721"/>
            <p:cNvSpPr>
              <a:spLocks noChangeShapeType="1"/>
            </p:cNvSpPr>
            <p:nvPr/>
          </p:nvSpPr>
          <p:spPr bwMode="auto">
            <a:xfrm>
              <a:off x="114" y="1132"/>
              <a:ext cx="1741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10" name="Line 722"/>
            <p:cNvSpPr>
              <a:spLocks noChangeShapeType="1"/>
            </p:cNvSpPr>
            <p:nvPr/>
          </p:nvSpPr>
          <p:spPr bwMode="auto">
            <a:xfrm>
              <a:off x="1855" y="1132"/>
              <a:ext cx="0" cy="813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11" name="Line 723"/>
            <p:cNvSpPr>
              <a:spLocks noChangeShapeType="1"/>
            </p:cNvSpPr>
            <p:nvPr/>
          </p:nvSpPr>
          <p:spPr bwMode="auto">
            <a:xfrm flipH="1">
              <a:off x="114" y="1945"/>
              <a:ext cx="1741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12" name="Line 724"/>
            <p:cNvSpPr>
              <a:spLocks noChangeShapeType="1"/>
            </p:cNvSpPr>
            <p:nvPr/>
          </p:nvSpPr>
          <p:spPr bwMode="auto">
            <a:xfrm>
              <a:off x="346" y="1368"/>
              <a:ext cx="0" cy="133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13" name="Line 725"/>
            <p:cNvSpPr>
              <a:spLocks noChangeShapeType="1"/>
            </p:cNvSpPr>
            <p:nvPr/>
          </p:nvSpPr>
          <p:spPr bwMode="auto">
            <a:xfrm>
              <a:off x="346" y="1523"/>
              <a:ext cx="0" cy="1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14" name="Line 726"/>
            <p:cNvSpPr>
              <a:spLocks noChangeShapeType="1"/>
            </p:cNvSpPr>
            <p:nvPr/>
          </p:nvSpPr>
          <p:spPr bwMode="auto">
            <a:xfrm>
              <a:off x="346" y="1562"/>
              <a:ext cx="0" cy="13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15" name="Freeform 727"/>
            <p:cNvSpPr>
              <a:spLocks/>
            </p:cNvSpPr>
            <p:nvPr/>
          </p:nvSpPr>
          <p:spPr bwMode="auto">
            <a:xfrm>
              <a:off x="230" y="1422"/>
              <a:ext cx="116" cy="233"/>
            </a:xfrm>
            <a:custGeom>
              <a:avLst/>
              <a:gdLst>
                <a:gd name="T0" fmla="*/ 588 w 588"/>
                <a:gd name="T1" fmla="*/ 0 h 1177"/>
                <a:gd name="T2" fmla="*/ 557 w 588"/>
                <a:gd name="T3" fmla="*/ 1 h 1177"/>
                <a:gd name="T4" fmla="*/ 526 w 588"/>
                <a:gd name="T5" fmla="*/ 3 h 1177"/>
                <a:gd name="T6" fmla="*/ 495 w 588"/>
                <a:gd name="T7" fmla="*/ 8 h 1177"/>
                <a:gd name="T8" fmla="*/ 465 w 588"/>
                <a:gd name="T9" fmla="*/ 13 h 1177"/>
                <a:gd name="T10" fmla="*/ 435 w 588"/>
                <a:gd name="T11" fmla="*/ 20 h 1177"/>
                <a:gd name="T12" fmla="*/ 406 w 588"/>
                <a:gd name="T13" fmla="*/ 29 h 1177"/>
                <a:gd name="T14" fmla="*/ 377 w 588"/>
                <a:gd name="T15" fmla="*/ 40 h 1177"/>
                <a:gd name="T16" fmla="*/ 348 w 588"/>
                <a:gd name="T17" fmla="*/ 51 h 1177"/>
                <a:gd name="T18" fmla="*/ 320 w 588"/>
                <a:gd name="T19" fmla="*/ 65 h 1177"/>
                <a:gd name="T20" fmla="*/ 294 w 588"/>
                <a:gd name="T21" fmla="*/ 79 h 1177"/>
                <a:gd name="T22" fmla="*/ 267 w 588"/>
                <a:gd name="T23" fmla="*/ 95 h 1177"/>
                <a:gd name="T24" fmla="*/ 242 w 588"/>
                <a:gd name="T25" fmla="*/ 113 h 1177"/>
                <a:gd name="T26" fmla="*/ 217 w 588"/>
                <a:gd name="T27" fmla="*/ 131 h 1177"/>
                <a:gd name="T28" fmla="*/ 194 w 588"/>
                <a:gd name="T29" fmla="*/ 151 h 1177"/>
                <a:gd name="T30" fmla="*/ 171 w 588"/>
                <a:gd name="T31" fmla="*/ 173 h 1177"/>
                <a:gd name="T32" fmla="*/ 151 w 588"/>
                <a:gd name="T33" fmla="*/ 195 h 1177"/>
                <a:gd name="T34" fmla="*/ 131 w 588"/>
                <a:gd name="T35" fmla="*/ 218 h 1177"/>
                <a:gd name="T36" fmla="*/ 112 w 588"/>
                <a:gd name="T37" fmla="*/ 243 h 1177"/>
                <a:gd name="T38" fmla="*/ 95 w 588"/>
                <a:gd name="T39" fmla="*/ 268 h 1177"/>
                <a:gd name="T40" fmla="*/ 79 w 588"/>
                <a:gd name="T41" fmla="*/ 294 h 1177"/>
                <a:gd name="T42" fmla="*/ 64 w 588"/>
                <a:gd name="T43" fmla="*/ 322 h 1177"/>
                <a:gd name="T44" fmla="*/ 50 w 588"/>
                <a:gd name="T45" fmla="*/ 349 h 1177"/>
                <a:gd name="T46" fmla="*/ 38 w 588"/>
                <a:gd name="T47" fmla="*/ 378 h 1177"/>
                <a:gd name="T48" fmla="*/ 29 w 588"/>
                <a:gd name="T49" fmla="*/ 407 h 1177"/>
                <a:gd name="T50" fmla="*/ 20 w 588"/>
                <a:gd name="T51" fmla="*/ 437 h 1177"/>
                <a:gd name="T52" fmla="*/ 13 w 588"/>
                <a:gd name="T53" fmla="*/ 466 h 1177"/>
                <a:gd name="T54" fmla="*/ 7 w 588"/>
                <a:gd name="T55" fmla="*/ 496 h 1177"/>
                <a:gd name="T56" fmla="*/ 3 w 588"/>
                <a:gd name="T57" fmla="*/ 527 h 1177"/>
                <a:gd name="T58" fmla="*/ 1 w 588"/>
                <a:gd name="T59" fmla="*/ 558 h 1177"/>
                <a:gd name="T60" fmla="*/ 0 w 588"/>
                <a:gd name="T61" fmla="*/ 589 h 1177"/>
                <a:gd name="T62" fmla="*/ 1 w 588"/>
                <a:gd name="T63" fmla="*/ 620 h 1177"/>
                <a:gd name="T64" fmla="*/ 3 w 588"/>
                <a:gd name="T65" fmla="*/ 650 h 1177"/>
                <a:gd name="T66" fmla="*/ 7 w 588"/>
                <a:gd name="T67" fmla="*/ 680 h 1177"/>
                <a:gd name="T68" fmla="*/ 13 w 588"/>
                <a:gd name="T69" fmla="*/ 711 h 1177"/>
                <a:gd name="T70" fmla="*/ 20 w 588"/>
                <a:gd name="T71" fmla="*/ 741 h 1177"/>
                <a:gd name="T72" fmla="*/ 29 w 588"/>
                <a:gd name="T73" fmla="*/ 770 h 1177"/>
                <a:gd name="T74" fmla="*/ 38 w 588"/>
                <a:gd name="T75" fmla="*/ 800 h 1177"/>
                <a:gd name="T76" fmla="*/ 50 w 588"/>
                <a:gd name="T77" fmla="*/ 827 h 1177"/>
                <a:gd name="T78" fmla="*/ 64 w 588"/>
                <a:gd name="T79" fmla="*/ 855 h 1177"/>
                <a:gd name="T80" fmla="*/ 79 w 588"/>
                <a:gd name="T81" fmla="*/ 883 h 1177"/>
                <a:gd name="T82" fmla="*/ 95 w 588"/>
                <a:gd name="T83" fmla="*/ 909 h 1177"/>
                <a:gd name="T84" fmla="*/ 112 w 588"/>
                <a:gd name="T85" fmla="*/ 934 h 1177"/>
                <a:gd name="T86" fmla="*/ 131 w 588"/>
                <a:gd name="T87" fmla="*/ 958 h 1177"/>
                <a:gd name="T88" fmla="*/ 151 w 588"/>
                <a:gd name="T89" fmla="*/ 982 h 1177"/>
                <a:gd name="T90" fmla="*/ 171 w 588"/>
                <a:gd name="T91" fmla="*/ 1004 h 1177"/>
                <a:gd name="T92" fmla="*/ 194 w 588"/>
                <a:gd name="T93" fmla="*/ 1025 h 1177"/>
                <a:gd name="T94" fmla="*/ 217 w 588"/>
                <a:gd name="T95" fmla="*/ 1046 h 1177"/>
                <a:gd name="T96" fmla="*/ 242 w 588"/>
                <a:gd name="T97" fmla="*/ 1065 h 1177"/>
                <a:gd name="T98" fmla="*/ 267 w 588"/>
                <a:gd name="T99" fmla="*/ 1082 h 1177"/>
                <a:gd name="T100" fmla="*/ 294 w 588"/>
                <a:gd name="T101" fmla="*/ 1098 h 1177"/>
                <a:gd name="T102" fmla="*/ 320 w 588"/>
                <a:gd name="T103" fmla="*/ 1113 h 1177"/>
                <a:gd name="T104" fmla="*/ 348 w 588"/>
                <a:gd name="T105" fmla="*/ 1125 h 1177"/>
                <a:gd name="T106" fmla="*/ 377 w 588"/>
                <a:gd name="T107" fmla="*/ 1137 h 1177"/>
                <a:gd name="T108" fmla="*/ 406 w 588"/>
                <a:gd name="T109" fmla="*/ 1148 h 1177"/>
                <a:gd name="T110" fmla="*/ 435 w 588"/>
                <a:gd name="T111" fmla="*/ 1156 h 1177"/>
                <a:gd name="T112" fmla="*/ 465 w 588"/>
                <a:gd name="T113" fmla="*/ 1164 h 1177"/>
                <a:gd name="T114" fmla="*/ 495 w 588"/>
                <a:gd name="T115" fmla="*/ 1169 h 1177"/>
                <a:gd name="T116" fmla="*/ 526 w 588"/>
                <a:gd name="T117" fmla="*/ 1173 h 1177"/>
                <a:gd name="T118" fmla="*/ 557 w 588"/>
                <a:gd name="T119" fmla="*/ 1175 h 1177"/>
                <a:gd name="T120" fmla="*/ 588 w 588"/>
                <a:gd name="T121" fmla="*/ 1177 h 1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8" h="1177">
                  <a:moveTo>
                    <a:pt x="588" y="0"/>
                  </a:moveTo>
                  <a:lnTo>
                    <a:pt x="557" y="1"/>
                  </a:lnTo>
                  <a:lnTo>
                    <a:pt x="526" y="3"/>
                  </a:lnTo>
                  <a:lnTo>
                    <a:pt x="495" y="8"/>
                  </a:lnTo>
                  <a:lnTo>
                    <a:pt x="465" y="13"/>
                  </a:lnTo>
                  <a:lnTo>
                    <a:pt x="435" y="20"/>
                  </a:lnTo>
                  <a:lnTo>
                    <a:pt x="406" y="29"/>
                  </a:lnTo>
                  <a:lnTo>
                    <a:pt x="377" y="40"/>
                  </a:lnTo>
                  <a:lnTo>
                    <a:pt x="348" y="51"/>
                  </a:lnTo>
                  <a:lnTo>
                    <a:pt x="320" y="65"/>
                  </a:lnTo>
                  <a:lnTo>
                    <a:pt x="294" y="79"/>
                  </a:lnTo>
                  <a:lnTo>
                    <a:pt x="267" y="95"/>
                  </a:lnTo>
                  <a:lnTo>
                    <a:pt x="242" y="113"/>
                  </a:lnTo>
                  <a:lnTo>
                    <a:pt x="217" y="131"/>
                  </a:lnTo>
                  <a:lnTo>
                    <a:pt x="194" y="151"/>
                  </a:lnTo>
                  <a:lnTo>
                    <a:pt x="171" y="173"/>
                  </a:lnTo>
                  <a:lnTo>
                    <a:pt x="151" y="195"/>
                  </a:lnTo>
                  <a:lnTo>
                    <a:pt x="131" y="218"/>
                  </a:lnTo>
                  <a:lnTo>
                    <a:pt x="112" y="243"/>
                  </a:lnTo>
                  <a:lnTo>
                    <a:pt x="95" y="268"/>
                  </a:lnTo>
                  <a:lnTo>
                    <a:pt x="79" y="294"/>
                  </a:lnTo>
                  <a:lnTo>
                    <a:pt x="64" y="322"/>
                  </a:lnTo>
                  <a:lnTo>
                    <a:pt x="50" y="349"/>
                  </a:lnTo>
                  <a:lnTo>
                    <a:pt x="38" y="378"/>
                  </a:lnTo>
                  <a:lnTo>
                    <a:pt x="29" y="407"/>
                  </a:lnTo>
                  <a:lnTo>
                    <a:pt x="20" y="437"/>
                  </a:lnTo>
                  <a:lnTo>
                    <a:pt x="13" y="466"/>
                  </a:lnTo>
                  <a:lnTo>
                    <a:pt x="7" y="496"/>
                  </a:lnTo>
                  <a:lnTo>
                    <a:pt x="3" y="527"/>
                  </a:lnTo>
                  <a:lnTo>
                    <a:pt x="1" y="558"/>
                  </a:lnTo>
                  <a:lnTo>
                    <a:pt x="0" y="589"/>
                  </a:lnTo>
                  <a:lnTo>
                    <a:pt x="1" y="620"/>
                  </a:lnTo>
                  <a:lnTo>
                    <a:pt x="3" y="650"/>
                  </a:lnTo>
                  <a:lnTo>
                    <a:pt x="7" y="680"/>
                  </a:lnTo>
                  <a:lnTo>
                    <a:pt x="13" y="711"/>
                  </a:lnTo>
                  <a:lnTo>
                    <a:pt x="20" y="741"/>
                  </a:lnTo>
                  <a:lnTo>
                    <a:pt x="29" y="770"/>
                  </a:lnTo>
                  <a:lnTo>
                    <a:pt x="38" y="800"/>
                  </a:lnTo>
                  <a:lnTo>
                    <a:pt x="50" y="827"/>
                  </a:lnTo>
                  <a:lnTo>
                    <a:pt x="64" y="855"/>
                  </a:lnTo>
                  <a:lnTo>
                    <a:pt x="79" y="883"/>
                  </a:lnTo>
                  <a:lnTo>
                    <a:pt x="95" y="909"/>
                  </a:lnTo>
                  <a:lnTo>
                    <a:pt x="112" y="934"/>
                  </a:lnTo>
                  <a:lnTo>
                    <a:pt x="131" y="958"/>
                  </a:lnTo>
                  <a:lnTo>
                    <a:pt x="151" y="982"/>
                  </a:lnTo>
                  <a:lnTo>
                    <a:pt x="171" y="1004"/>
                  </a:lnTo>
                  <a:lnTo>
                    <a:pt x="194" y="1025"/>
                  </a:lnTo>
                  <a:lnTo>
                    <a:pt x="217" y="1046"/>
                  </a:lnTo>
                  <a:lnTo>
                    <a:pt x="242" y="1065"/>
                  </a:lnTo>
                  <a:lnTo>
                    <a:pt x="267" y="1082"/>
                  </a:lnTo>
                  <a:lnTo>
                    <a:pt x="294" y="1098"/>
                  </a:lnTo>
                  <a:lnTo>
                    <a:pt x="320" y="1113"/>
                  </a:lnTo>
                  <a:lnTo>
                    <a:pt x="348" y="1125"/>
                  </a:lnTo>
                  <a:lnTo>
                    <a:pt x="377" y="1137"/>
                  </a:lnTo>
                  <a:lnTo>
                    <a:pt x="406" y="1148"/>
                  </a:lnTo>
                  <a:lnTo>
                    <a:pt x="435" y="1156"/>
                  </a:lnTo>
                  <a:lnTo>
                    <a:pt x="465" y="1164"/>
                  </a:lnTo>
                  <a:lnTo>
                    <a:pt x="495" y="1169"/>
                  </a:lnTo>
                  <a:lnTo>
                    <a:pt x="526" y="1173"/>
                  </a:lnTo>
                  <a:lnTo>
                    <a:pt x="557" y="1175"/>
                  </a:lnTo>
                  <a:lnTo>
                    <a:pt x="588" y="1177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16" name="Freeform 728"/>
            <p:cNvSpPr>
              <a:spLocks/>
            </p:cNvSpPr>
            <p:nvPr/>
          </p:nvSpPr>
          <p:spPr bwMode="auto">
            <a:xfrm>
              <a:off x="346" y="1422"/>
              <a:ext cx="116" cy="233"/>
            </a:xfrm>
            <a:custGeom>
              <a:avLst/>
              <a:gdLst>
                <a:gd name="T0" fmla="*/ 0 w 587"/>
                <a:gd name="T1" fmla="*/ 1177 h 1177"/>
                <a:gd name="T2" fmla="*/ 31 w 587"/>
                <a:gd name="T3" fmla="*/ 1175 h 1177"/>
                <a:gd name="T4" fmla="*/ 60 w 587"/>
                <a:gd name="T5" fmla="*/ 1173 h 1177"/>
                <a:gd name="T6" fmla="*/ 91 w 587"/>
                <a:gd name="T7" fmla="*/ 1169 h 1177"/>
                <a:gd name="T8" fmla="*/ 121 w 587"/>
                <a:gd name="T9" fmla="*/ 1164 h 1177"/>
                <a:gd name="T10" fmla="*/ 152 w 587"/>
                <a:gd name="T11" fmla="*/ 1156 h 1177"/>
                <a:gd name="T12" fmla="*/ 181 w 587"/>
                <a:gd name="T13" fmla="*/ 1148 h 1177"/>
                <a:gd name="T14" fmla="*/ 211 w 587"/>
                <a:gd name="T15" fmla="*/ 1137 h 1177"/>
                <a:gd name="T16" fmla="*/ 238 w 587"/>
                <a:gd name="T17" fmla="*/ 1125 h 1177"/>
                <a:gd name="T18" fmla="*/ 266 w 587"/>
                <a:gd name="T19" fmla="*/ 1113 h 1177"/>
                <a:gd name="T20" fmla="*/ 294 w 587"/>
                <a:gd name="T21" fmla="*/ 1098 h 1177"/>
                <a:gd name="T22" fmla="*/ 319 w 587"/>
                <a:gd name="T23" fmla="*/ 1082 h 1177"/>
                <a:gd name="T24" fmla="*/ 345 w 587"/>
                <a:gd name="T25" fmla="*/ 1065 h 1177"/>
                <a:gd name="T26" fmla="*/ 369 w 587"/>
                <a:gd name="T27" fmla="*/ 1046 h 1177"/>
                <a:gd name="T28" fmla="*/ 393 w 587"/>
                <a:gd name="T29" fmla="*/ 1025 h 1177"/>
                <a:gd name="T30" fmla="*/ 415 w 587"/>
                <a:gd name="T31" fmla="*/ 1004 h 1177"/>
                <a:gd name="T32" fmla="*/ 436 w 587"/>
                <a:gd name="T33" fmla="*/ 982 h 1177"/>
                <a:gd name="T34" fmla="*/ 457 w 587"/>
                <a:gd name="T35" fmla="*/ 958 h 1177"/>
                <a:gd name="T36" fmla="*/ 475 w 587"/>
                <a:gd name="T37" fmla="*/ 934 h 1177"/>
                <a:gd name="T38" fmla="*/ 493 w 587"/>
                <a:gd name="T39" fmla="*/ 909 h 1177"/>
                <a:gd name="T40" fmla="*/ 509 w 587"/>
                <a:gd name="T41" fmla="*/ 883 h 1177"/>
                <a:gd name="T42" fmla="*/ 524 w 587"/>
                <a:gd name="T43" fmla="*/ 855 h 1177"/>
                <a:gd name="T44" fmla="*/ 536 w 587"/>
                <a:gd name="T45" fmla="*/ 827 h 1177"/>
                <a:gd name="T46" fmla="*/ 548 w 587"/>
                <a:gd name="T47" fmla="*/ 800 h 1177"/>
                <a:gd name="T48" fmla="*/ 559 w 587"/>
                <a:gd name="T49" fmla="*/ 770 h 1177"/>
                <a:gd name="T50" fmla="*/ 567 w 587"/>
                <a:gd name="T51" fmla="*/ 741 h 1177"/>
                <a:gd name="T52" fmla="*/ 575 w 587"/>
                <a:gd name="T53" fmla="*/ 711 h 1177"/>
                <a:gd name="T54" fmla="*/ 580 w 587"/>
                <a:gd name="T55" fmla="*/ 680 h 1177"/>
                <a:gd name="T56" fmla="*/ 584 w 587"/>
                <a:gd name="T57" fmla="*/ 650 h 1177"/>
                <a:gd name="T58" fmla="*/ 586 w 587"/>
                <a:gd name="T59" fmla="*/ 620 h 1177"/>
                <a:gd name="T60" fmla="*/ 587 w 587"/>
                <a:gd name="T61" fmla="*/ 589 h 1177"/>
                <a:gd name="T62" fmla="*/ 586 w 587"/>
                <a:gd name="T63" fmla="*/ 558 h 1177"/>
                <a:gd name="T64" fmla="*/ 584 w 587"/>
                <a:gd name="T65" fmla="*/ 527 h 1177"/>
                <a:gd name="T66" fmla="*/ 580 w 587"/>
                <a:gd name="T67" fmla="*/ 496 h 1177"/>
                <a:gd name="T68" fmla="*/ 575 w 587"/>
                <a:gd name="T69" fmla="*/ 466 h 1177"/>
                <a:gd name="T70" fmla="*/ 567 w 587"/>
                <a:gd name="T71" fmla="*/ 437 h 1177"/>
                <a:gd name="T72" fmla="*/ 559 w 587"/>
                <a:gd name="T73" fmla="*/ 407 h 1177"/>
                <a:gd name="T74" fmla="*/ 548 w 587"/>
                <a:gd name="T75" fmla="*/ 378 h 1177"/>
                <a:gd name="T76" fmla="*/ 536 w 587"/>
                <a:gd name="T77" fmla="*/ 349 h 1177"/>
                <a:gd name="T78" fmla="*/ 524 w 587"/>
                <a:gd name="T79" fmla="*/ 322 h 1177"/>
                <a:gd name="T80" fmla="*/ 509 w 587"/>
                <a:gd name="T81" fmla="*/ 294 h 1177"/>
                <a:gd name="T82" fmla="*/ 493 w 587"/>
                <a:gd name="T83" fmla="*/ 268 h 1177"/>
                <a:gd name="T84" fmla="*/ 475 w 587"/>
                <a:gd name="T85" fmla="*/ 243 h 1177"/>
                <a:gd name="T86" fmla="*/ 457 w 587"/>
                <a:gd name="T87" fmla="*/ 218 h 1177"/>
                <a:gd name="T88" fmla="*/ 436 w 587"/>
                <a:gd name="T89" fmla="*/ 195 h 1177"/>
                <a:gd name="T90" fmla="*/ 415 w 587"/>
                <a:gd name="T91" fmla="*/ 173 h 1177"/>
                <a:gd name="T92" fmla="*/ 393 w 587"/>
                <a:gd name="T93" fmla="*/ 151 h 1177"/>
                <a:gd name="T94" fmla="*/ 369 w 587"/>
                <a:gd name="T95" fmla="*/ 131 h 1177"/>
                <a:gd name="T96" fmla="*/ 345 w 587"/>
                <a:gd name="T97" fmla="*/ 113 h 1177"/>
                <a:gd name="T98" fmla="*/ 319 w 587"/>
                <a:gd name="T99" fmla="*/ 95 h 1177"/>
                <a:gd name="T100" fmla="*/ 294 w 587"/>
                <a:gd name="T101" fmla="*/ 79 h 1177"/>
                <a:gd name="T102" fmla="*/ 266 w 587"/>
                <a:gd name="T103" fmla="*/ 65 h 1177"/>
                <a:gd name="T104" fmla="*/ 238 w 587"/>
                <a:gd name="T105" fmla="*/ 51 h 1177"/>
                <a:gd name="T106" fmla="*/ 211 w 587"/>
                <a:gd name="T107" fmla="*/ 40 h 1177"/>
                <a:gd name="T108" fmla="*/ 181 w 587"/>
                <a:gd name="T109" fmla="*/ 29 h 1177"/>
                <a:gd name="T110" fmla="*/ 152 w 587"/>
                <a:gd name="T111" fmla="*/ 20 h 1177"/>
                <a:gd name="T112" fmla="*/ 121 w 587"/>
                <a:gd name="T113" fmla="*/ 13 h 1177"/>
                <a:gd name="T114" fmla="*/ 91 w 587"/>
                <a:gd name="T115" fmla="*/ 8 h 1177"/>
                <a:gd name="T116" fmla="*/ 60 w 587"/>
                <a:gd name="T117" fmla="*/ 3 h 1177"/>
                <a:gd name="T118" fmla="*/ 31 w 587"/>
                <a:gd name="T119" fmla="*/ 1 h 1177"/>
                <a:gd name="T120" fmla="*/ 0 w 587"/>
                <a:gd name="T121" fmla="*/ 0 h 1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7" h="1177">
                  <a:moveTo>
                    <a:pt x="0" y="1177"/>
                  </a:moveTo>
                  <a:lnTo>
                    <a:pt x="31" y="1175"/>
                  </a:lnTo>
                  <a:lnTo>
                    <a:pt x="60" y="1173"/>
                  </a:lnTo>
                  <a:lnTo>
                    <a:pt x="91" y="1169"/>
                  </a:lnTo>
                  <a:lnTo>
                    <a:pt x="121" y="1164"/>
                  </a:lnTo>
                  <a:lnTo>
                    <a:pt x="152" y="1156"/>
                  </a:lnTo>
                  <a:lnTo>
                    <a:pt x="181" y="1148"/>
                  </a:lnTo>
                  <a:lnTo>
                    <a:pt x="211" y="1137"/>
                  </a:lnTo>
                  <a:lnTo>
                    <a:pt x="238" y="1125"/>
                  </a:lnTo>
                  <a:lnTo>
                    <a:pt x="266" y="1113"/>
                  </a:lnTo>
                  <a:lnTo>
                    <a:pt x="294" y="1098"/>
                  </a:lnTo>
                  <a:lnTo>
                    <a:pt x="319" y="1082"/>
                  </a:lnTo>
                  <a:lnTo>
                    <a:pt x="345" y="1065"/>
                  </a:lnTo>
                  <a:lnTo>
                    <a:pt x="369" y="1046"/>
                  </a:lnTo>
                  <a:lnTo>
                    <a:pt x="393" y="1025"/>
                  </a:lnTo>
                  <a:lnTo>
                    <a:pt x="415" y="1004"/>
                  </a:lnTo>
                  <a:lnTo>
                    <a:pt x="436" y="982"/>
                  </a:lnTo>
                  <a:lnTo>
                    <a:pt x="457" y="958"/>
                  </a:lnTo>
                  <a:lnTo>
                    <a:pt x="475" y="934"/>
                  </a:lnTo>
                  <a:lnTo>
                    <a:pt x="493" y="909"/>
                  </a:lnTo>
                  <a:lnTo>
                    <a:pt x="509" y="883"/>
                  </a:lnTo>
                  <a:lnTo>
                    <a:pt x="524" y="855"/>
                  </a:lnTo>
                  <a:lnTo>
                    <a:pt x="536" y="827"/>
                  </a:lnTo>
                  <a:lnTo>
                    <a:pt x="548" y="800"/>
                  </a:lnTo>
                  <a:lnTo>
                    <a:pt x="559" y="770"/>
                  </a:lnTo>
                  <a:lnTo>
                    <a:pt x="567" y="741"/>
                  </a:lnTo>
                  <a:lnTo>
                    <a:pt x="575" y="711"/>
                  </a:lnTo>
                  <a:lnTo>
                    <a:pt x="580" y="680"/>
                  </a:lnTo>
                  <a:lnTo>
                    <a:pt x="584" y="650"/>
                  </a:lnTo>
                  <a:lnTo>
                    <a:pt x="586" y="620"/>
                  </a:lnTo>
                  <a:lnTo>
                    <a:pt x="587" y="589"/>
                  </a:lnTo>
                  <a:lnTo>
                    <a:pt x="586" y="558"/>
                  </a:lnTo>
                  <a:lnTo>
                    <a:pt x="584" y="527"/>
                  </a:lnTo>
                  <a:lnTo>
                    <a:pt x="580" y="496"/>
                  </a:lnTo>
                  <a:lnTo>
                    <a:pt x="575" y="466"/>
                  </a:lnTo>
                  <a:lnTo>
                    <a:pt x="567" y="437"/>
                  </a:lnTo>
                  <a:lnTo>
                    <a:pt x="559" y="407"/>
                  </a:lnTo>
                  <a:lnTo>
                    <a:pt x="548" y="378"/>
                  </a:lnTo>
                  <a:lnTo>
                    <a:pt x="536" y="349"/>
                  </a:lnTo>
                  <a:lnTo>
                    <a:pt x="524" y="322"/>
                  </a:lnTo>
                  <a:lnTo>
                    <a:pt x="509" y="294"/>
                  </a:lnTo>
                  <a:lnTo>
                    <a:pt x="493" y="268"/>
                  </a:lnTo>
                  <a:lnTo>
                    <a:pt x="475" y="243"/>
                  </a:lnTo>
                  <a:lnTo>
                    <a:pt x="457" y="218"/>
                  </a:lnTo>
                  <a:lnTo>
                    <a:pt x="436" y="195"/>
                  </a:lnTo>
                  <a:lnTo>
                    <a:pt x="415" y="173"/>
                  </a:lnTo>
                  <a:lnTo>
                    <a:pt x="393" y="151"/>
                  </a:lnTo>
                  <a:lnTo>
                    <a:pt x="369" y="131"/>
                  </a:lnTo>
                  <a:lnTo>
                    <a:pt x="345" y="113"/>
                  </a:lnTo>
                  <a:lnTo>
                    <a:pt x="319" y="95"/>
                  </a:lnTo>
                  <a:lnTo>
                    <a:pt x="294" y="79"/>
                  </a:lnTo>
                  <a:lnTo>
                    <a:pt x="266" y="65"/>
                  </a:lnTo>
                  <a:lnTo>
                    <a:pt x="238" y="51"/>
                  </a:lnTo>
                  <a:lnTo>
                    <a:pt x="211" y="40"/>
                  </a:lnTo>
                  <a:lnTo>
                    <a:pt x="181" y="29"/>
                  </a:lnTo>
                  <a:lnTo>
                    <a:pt x="152" y="20"/>
                  </a:lnTo>
                  <a:lnTo>
                    <a:pt x="121" y="13"/>
                  </a:lnTo>
                  <a:lnTo>
                    <a:pt x="91" y="8"/>
                  </a:lnTo>
                  <a:lnTo>
                    <a:pt x="60" y="3"/>
                  </a:lnTo>
                  <a:lnTo>
                    <a:pt x="31" y="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17" name="Line 729"/>
            <p:cNvSpPr>
              <a:spLocks noChangeShapeType="1"/>
            </p:cNvSpPr>
            <p:nvPr/>
          </p:nvSpPr>
          <p:spPr bwMode="auto">
            <a:xfrm flipH="1">
              <a:off x="1651" y="1539"/>
              <a:ext cx="142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18" name="Line 730"/>
            <p:cNvSpPr>
              <a:spLocks noChangeShapeType="1"/>
            </p:cNvSpPr>
            <p:nvPr/>
          </p:nvSpPr>
          <p:spPr bwMode="auto">
            <a:xfrm flipH="1">
              <a:off x="1612" y="1539"/>
              <a:ext cx="17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19" name="Line 731"/>
            <p:cNvSpPr>
              <a:spLocks noChangeShapeType="1"/>
            </p:cNvSpPr>
            <p:nvPr/>
          </p:nvSpPr>
          <p:spPr bwMode="auto">
            <a:xfrm flipH="1">
              <a:off x="1448" y="1539"/>
              <a:ext cx="142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20" name="Line 732"/>
            <p:cNvSpPr>
              <a:spLocks noChangeShapeType="1"/>
            </p:cNvSpPr>
            <p:nvPr/>
          </p:nvSpPr>
          <p:spPr bwMode="auto">
            <a:xfrm>
              <a:off x="1623" y="1368"/>
              <a:ext cx="0" cy="133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21" name="Line 733"/>
            <p:cNvSpPr>
              <a:spLocks noChangeShapeType="1"/>
            </p:cNvSpPr>
            <p:nvPr/>
          </p:nvSpPr>
          <p:spPr bwMode="auto">
            <a:xfrm>
              <a:off x="1623" y="1523"/>
              <a:ext cx="0" cy="1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22" name="Line 734"/>
            <p:cNvSpPr>
              <a:spLocks noChangeShapeType="1"/>
            </p:cNvSpPr>
            <p:nvPr/>
          </p:nvSpPr>
          <p:spPr bwMode="auto">
            <a:xfrm>
              <a:off x="1623" y="1562"/>
              <a:ext cx="0" cy="13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23" name="Freeform 735"/>
            <p:cNvSpPr>
              <a:spLocks/>
            </p:cNvSpPr>
            <p:nvPr/>
          </p:nvSpPr>
          <p:spPr bwMode="auto">
            <a:xfrm>
              <a:off x="1623" y="1422"/>
              <a:ext cx="116" cy="233"/>
            </a:xfrm>
            <a:custGeom>
              <a:avLst/>
              <a:gdLst>
                <a:gd name="T0" fmla="*/ 0 w 588"/>
                <a:gd name="T1" fmla="*/ 1177 h 1177"/>
                <a:gd name="T2" fmla="*/ 31 w 588"/>
                <a:gd name="T3" fmla="*/ 1175 h 1177"/>
                <a:gd name="T4" fmla="*/ 62 w 588"/>
                <a:gd name="T5" fmla="*/ 1173 h 1177"/>
                <a:gd name="T6" fmla="*/ 93 w 588"/>
                <a:gd name="T7" fmla="*/ 1169 h 1177"/>
                <a:gd name="T8" fmla="*/ 123 w 588"/>
                <a:gd name="T9" fmla="*/ 1164 h 1177"/>
                <a:gd name="T10" fmla="*/ 152 w 588"/>
                <a:gd name="T11" fmla="*/ 1156 h 1177"/>
                <a:gd name="T12" fmla="*/ 182 w 588"/>
                <a:gd name="T13" fmla="*/ 1148 h 1177"/>
                <a:gd name="T14" fmla="*/ 211 w 588"/>
                <a:gd name="T15" fmla="*/ 1137 h 1177"/>
                <a:gd name="T16" fmla="*/ 240 w 588"/>
                <a:gd name="T17" fmla="*/ 1125 h 1177"/>
                <a:gd name="T18" fmla="*/ 267 w 588"/>
                <a:gd name="T19" fmla="*/ 1113 h 1177"/>
                <a:gd name="T20" fmla="*/ 294 w 588"/>
                <a:gd name="T21" fmla="*/ 1098 h 1177"/>
                <a:gd name="T22" fmla="*/ 321 w 588"/>
                <a:gd name="T23" fmla="*/ 1082 h 1177"/>
                <a:gd name="T24" fmla="*/ 346 w 588"/>
                <a:gd name="T25" fmla="*/ 1065 h 1177"/>
                <a:gd name="T26" fmla="*/ 371 w 588"/>
                <a:gd name="T27" fmla="*/ 1046 h 1177"/>
                <a:gd name="T28" fmla="*/ 394 w 588"/>
                <a:gd name="T29" fmla="*/ 1025 h 1177"/>
                <a:gd name="T30" fmla="*/ 417 w 588"/>
                <a:gd name="T31" fmla="*/ 1004 h 1177"/>
                <a:gd name="T32" fmla="*/ 438 w 588"/>
                <a:gd name="T33" fmla="*/ 982 h 1177"/>
                <a:gd name="T34" fmla="*/ 457 w 588"/>
                <a:gd name="T35" fmla="*/ 958 h 1177"/>
                <a:gd name="T36" fmla="*/ 476 w 588"/>
                <a:gd name="T37" fmla="*/ 934 h 1177"/>
                <a:gd name="T38" fmla="*/ 493 w 588"/>
                <a:gd name="T39" fmla="*/ 909 h 1177"/>
                <a:gd name="T40" fmla="*/ 509 w 588"/>
                <a:gd name="T41" fmla="*/ 883 h 1177"/>
                <a:gd name="T42" fmla="*/ 524 w 588"/>
                <a:gd name="T43" fmla="*/ 855 h 1177"/>
                <a:gd name="T44" fmla="*/ 538 w 588"/>
                <a:gd name="T45" fmla="*/ 827 h 1177"/>
                <a:gd name="T46" fmla="*/ 550 w 588"/>
                <a:gd name="T47" fmla="*/ 800 h 1177"/>
                <a:gd name="T48" fmla="*/ 559 w 588"/>
                <a:gd name="T49" fmla="*/ 770 h 1177"/>
                <a:gd name="T50" fmla="*/ 568 w 588"/>
                <a:gd name="T51" fmla="*/ 741 h 1177"/>
                <a:gd name="T52" fmla="*/ 575 w 588"/>
                <a:gd name="T53" fmla="*/ 711 h 1177"/>
                <a:gd name="T54" fmla="*/ 582 w 588"/>
                <a:gd name="T55" fmla="*/ 680 h 1177"/>
                <a:gd name="T56" fmla="*/ 585 w 588"/>
                <a:gd name="T57" fmla="*/ 650 h 1177"/>
                <a:gd name="T58" fmla="*/ 588 w 588"/>
                <a:gd name="T59" fmla="*/ 620 h 1177"/>
                <a:gd name="T60" fmla="*/ 588 w 588"/>
                <a:gd name="T61" fmla="*/ 589 h 1177"/>
                <a:gd name="T62" fmla="*/ 588 w 588"/>
                <a:gd name="T63" fmla="*/ 558 h 1177"/>
                <a:gd name="T64" fmla="*/ 585 w 588"/>
                <a:gd name="T65" fmla="*/ 527 h 1177"/>
                <a:gd name="T66" fmla="*/ 582 w 588"/>
                <a:gd name="T67" fmla="*/ 496 h 1177"/>
                <a:gd name="T68" fmla="*/ 575 w 588"/>
                <a:gd name="T69" fmla="*/ 466 h 1177"/>
                <a:gd name="T70" fmla="*/ 568 w 588"/>
                <a:gd name="T71" fmla="*/ 437 h 1177"/>
                <a:gd name="T72" fmla="*/ 559 w 588"/>
                <a:gd name="T73" fmla="*/ 407 h 1177"/>
                <a:gd name="T74" fmla="*/ 550 w 588"/>
                <a:gd name="T75" fmla="*/ 378 h 1177"/>
                <a:gd name="T76" fmla="*/ 538 w 588"/>
                <a:gd name="T77" fmla="*/ 349 h 1177"/>
                <a:gd name="T78" fmla="*/ 524 w 588"/>
                <a:gd name="T79" fmla="*/ 322 h 1177"/>
                <a:gd name="T80" fmla="*/ 509 w 588"/>
                <a:gd name="T81" fmla="*/ 294 h 1177"/>
                <a:gd name="T82" fmla="*/ 493 w 588"/>
                <a:gd name="T83" fmla="*/ 268 h 1177"/>
                <a:gd name="T84" fmla="*/ 476 w 588"/>
                <a:gd name="T85" fmla="*/ 243 h 1177"/>
                <a:gd name="T86" fmla="*/ 457 w 588"/>
                <a:gd name="T87" fmla="*/ 218 h 1177"/>
                <a:gd name="T88" fmla="*/ 438 w 588"/>
                <a:gd name="T89" fmla="*/ 195 h 1177"/>
                <a:gd name="T90" fmla="*/ 417 w 588"/>
                <a:gd name="T91" fmla="*/ 173 h 1177"/>
                <a:gd name="T92" fmla="*/ 394 w 588"/>
                <a:gd name="T93" fmla="*/ 151 h 1177"/>
                <a:gd name="T94" fmla="*/ 371 w 588"/>
                <a:gd name="T95" fmla="*/ 131 h 1177"/>
                <a:gd name="T96" fmla="*/ 346 w 588"/>
                <a:gd name="T97" fmla="*/ 113 h 1177"/>
                <a:gd name="T98" fmla="*/ 321 w 588"/>
                <a:gd name="T99" fmla="*/ 95 h 1177"/>
                <a:gd name="T100" fmla="*/ 294 w 588"/>
                <a:gd name="T101" fmla="*/ 79 h 1177"/>
                <a:gd name="T102" fmla="*/ 267 w 588"/>
                <a:gd name="T103" fmla="*/ 65 h 1177"/>
                <a:gd name="T104" fmla="*/ 240 w 588"/>
                <a:gd name="T105" fmla="*/ 51 h 1177"/>
                <a:gd name="T106" fmla="*/ 211 w 588"/>
                <a:gd name="T107" fmla="*/ 40 h 1177"/>
                <a:gd name="T108" fmla="*/ 182 w 588"/>
                <a:gd name="T109" fmla="*/ 29 h 1177"/>
                <a:gd name="T110" fmla="*/ 152 w 588"/>
                <a:gd name="T111" fmla="*/ 20 h 1177"/>
                <a:gd name="T112" fmla="*/ 123 w 588"/>
                <a:gd name="T113" fmla="*/ 13 h 1177"/>
                <a:gd name="T114" fmla="*/ 93 w 588"/>
                <a:gd name="T115" fmla="*/ 8 h 1177"/>
                <a:gd name="T116" fmla="*/ 62 w 588"/>
                <a:gd name="T117" fmla="*/ 3 h 1177"/>
                <a:gd name="T118" fmla="*/ 31 w 588"/>
                <a:gd name="T119" fmla="*/ 1 h 1177"/>
                <a:gd name="T120" fmla="*/ 0 w 588"/>
                <a:gd name="T121" fmla="*/ 0 h 1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8" h="1177">
                  <a:moveTo>
                    <a:pt x="0" y="1177"/>
                  </a:moveTo>
                  <a:lnTo>
                    <a:pt x="31" y="1175"/>
                  </a:lnTo>
                  <a:lnTo>
                    <a:pt x="62" y="1173"/>
                  </a:lnTo>
                  <a:lnTo>
                    <a:pt x="93" y="1169"/>
                  </a:lnTo>
                  <a:lnTo>
                    <a:pt x="123" y="1164"/>
                  </a:lnTo>
                  <a:lnTo>
                    <a:pt x="152" y="1156"/>
                  </a:lnTo>
                  <a:lnTo>
                    <a:pt x="182" y="1148"/>
                  </a:lnTo>
                  <a:lnTo>
                    <a:pt x="211" y="1137"/>
                  </a:lnTo>
                  <a:lnTo>
                    <a:pt x="240" y="1125"/>
                  </a:lnTo>
                  <a:lnTo>
                    <a:pt x="267" y="1113"/>
                  </a:lnTo>
                  <a:lnTo>
                    <a:pt x="294" y="1098"/>
                  </a:lnTo>
                  <a:lnTo>
                    <a:pt x="321" y="1082"/>
                  </a:lnTo>
                  <a:lnTo>
                    <a:pt x="346" y="1065"/>
                  </a:lnTo>
                  <a:lnTo>
                    <a:pt x="371" y="1046"/>
                  </a:lnTo>
                  <a:lnTo>
                    <a:pt x="394" y="1025"/>
                  </a:lnTo>
                  <a:lnTo>
                    <a:pt x="417" y="1004"/>
                  </a:lnTo>
                  <a:lnTo>
                    <a:pt x="438" y="982"/>
                  </a:lnTo>
                  <a:lnTo>
                    <a:pt x="457" y="958"/>
                  </a:lnTo>
                  <a:lnTo>
                    <a:pt x="476" y="934"/>
                  </a:lnTo>
                  <a:lnTo>
                    <a:pt x="493" y="909"/>
                  </a:lnTo>
                  <a:lnTo>
                    <a:pt x="509" y="883"/>
                  </a:lnTo>
                  <a:lnTo>
                    <a:pt x="524" y="855"/>
                  </a:lnTo>
                  <a:lnTo>
                    <a:pt x="538" y="827"/>
                  </a:lnTo>
                  <a:lnTo>
                    <a:pt x="550" y="800"/>
                  </a:lnTo>
                  <a:lnTo>
                    <a:pt x="559" y="770"/>
                  </a:lnTo>
                  <a:lnTo>
                    <a:pt x="568" y="741"/>
                  </a:lnTo>
                  <a:lnTo>
                    <a:pt x="575" y="711"/>
                  </a:lnTo>
                  <a:lnTo>
                    <a:pt x="582" y="680"/>
                  </a:lnTo>
                  <a:lnTo>
                    <a:pt x="585" y="650"/>
                  </a:lnTo>
                  <a:lnTo>
                    <a:pt x="588" y="620"/>
                  </a:lnTo>
                  <a:lnTo>
                    <a:pt x="588" y="589"/>
                  </a:lnTo>
                  <a:lnTo>
                    <a:pt x="588" y="558"/>
                  </a:lnTo>
                  <a:lnTo>
                    <a:pt x="585" y="527"/>
                  </a:lnTo>
                  <a:lnTo>
                    <a:pt x="582" y="496"/>
                  </a:lnTo>
                  <a:lnTo>
                    <a:pt x="575" y="466"/>
                  </a:lnTo>
                  <a:lnTo>
                    <a:pt x="568" y="437"/>
                  </a:lnTo>
                  <a:lnTo>
                    <a:pt x="559" y="407"/>
                  </a:lnTo>
                  <a:lnTo>
                    <a:pt x="550" y="378"/>
                  </a:lnTo>
                  <a:lnTo>
                    <a:pt x="538" y="349"/>
                  </a:lnTo>
                  <a:lnTo>
                    <a:pt x="524" y="322"/>
                  </a:lnTo>
                  <a:lnTo>
                    <a:pt x="509" y="294"/>
                  </a:lnTo>
                  <a:lnTo>
                    <a:pt x="493" y="268"/>
                  </a:lnTo>
                  <a:lnTo>
                    <a:pt x="476" y="243"/>
                  </a:lnTo>
                  <a:lnTo>
                    <a:pt x="457" y="218"/>
                  </a:lnTo>
                  <a:lnTo>
                    <a:pt x="438" y="195"/>
                  </a:lnTo>
                  <a:lnTo>
                    <a:pt x="417" y="173"/>
                  </a:lnTo>
                  <a:lnTo>
                    <a:pt x="394" y="151"/>
                  </a:lnTo>
                  <a:lnTo>
                    <a:pt x="371" y="131"/>
                  </a:lnTo>
                  <a:lnTo>
                    <a:pt x="346" y="113"/>
                  </a:lnTo>
                  <a:lnTo>
                    <a:pt x="321" y="95"/>
                  </a:lnTo>
                  <a:lnTo>
                    <a:pt x="294" y="79"/>
                  </a:lnTo>
                  <a:lnTo>
                    <a:pt x="267" y="65"/>
                  </a:lnTo>
                  <a:lnTo>
                    <a:pt x="240" y="51"/>
                  </a:lnTo>
                  <a:lnTo>
                    <a:pt x="211" y="40"/>
                  </a:lnTo>
                  <a:lnTo>
                    <a:pt x="182" y="29"/>
                  </a:lnTo>
                  <a:lnTo>
                    <a:pt x="152" y="20"/>
                  </a:lnTo>
                  <a:lnTo>
                    <a:pt x="123" y="13"/>
                  </a:lnTo>
                  <a:lnTo>
                    <a:pt x="93" y="8"/>
                  </a:lnTo>
                  <a:lnTo>
                    <a:pt x="62" y="3"/>
                  </a:lnTo>
                  <a:lnTo>
                    <a:pt x="31" y="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24" name="Freeform 736"/>
            <p:cNvSpPr>
              <a:spLocks/>
            </p:cNvSpPr>
            <p:nvPr/>
          </p:nvSpPr>
          <p:spPr bwMode="auto">
            <a:xfrm>
              <a:off x="1507" y="1422"/>
              <a:ext cx="116" cy="233"/>
            </a:xfrm>
            <a:custGeom>
              <a:avLst/>
              <a:gdLst>
                <a:gd name="T0" fmla="*/ 588 w 588"/>
                <a:gd name="T1" fmla="*/ 0 h 1177"/>
                <a:gd name="T2" fmla="*/ 557 w 588"/>
                <a:gd name="T3" fmla="*/ 1 h 1177"/>
                <a:gd name="T4" fmla="*/ 527 w 588"/>
                <a:gd name="T5" fmla="*/ 3 h 1177"/>
                <a:gd name="T6" fmla="*/ 497 w 588"/>
                <a:gd name="T7" fmla="*/ 8 h 1177"/>
                <a:gd name="T8" fmla="*/ 467 w 588"/>
                <a:gd name="T9" fmla="*/ 13 h 1177"/>
                <a:gd name="T10" fmla="*/ 436 w 588"/>
                <a:gd name="T11" fmla="*/ 20 h 1177"/>
                <a:gd name="T12" fmla="*/ 407 w 588"/>
                <a:gd name="T13" fmla="*/ 29 h 1177"/>
                <a:gd name="T14" fmla="*/ 378 w 588"/>
                <a:gd name="T15" fmla="*/ 40 h 1177"/>
                <a:gd name="T16" fmla="*/ 350 w 588"/>
                <a:gd name="T17" fmla="*/ 51 h 1177"/>
                <a:gd name="T18" fmla="*/ 322 w 588"/>
                <a:gd name="T19" fmla="*/ 65 h 1177"/>
                <a:gd name="T20" fmla="*/ 294 w 588"/>
                <a:gd name="T21" fmla="*/ 79 h 1177"/>
                <a:gd name="T22" fmla="*/ 269 w 588"/>
                <a:gd name="T23" fmla="*/ 95 h 1177"/>
                <a:gd name="T24" fmla="*/ 243 w 588"/>
                <a:gd name="T25" fmla="*/ 113 h 1177"/>
                <a:gd name="T26" fmla="*/ 219 w 588"/>
                <a:gd name="T27" fmla="*/ 131 h 1177"/>
                <a:gd name="T28" fmla="*/ 195 w 588"/>
                <a:gd name="T29" fmla="*/ 151 h 1177"/>
                <a:gd name="T30" fmla="*/ 173 w 588"/>
                <a:gd name="T31" fmla="*/ 173 h 1177"/>
                <a:gd name="T32" fmla="*/ 152 w 588"/>
                <a:gd name="T33" fmla="*/ 195 h 1177"/>
                <a:gd name="T34" fmla="*/ 131 w 588"/>
                <a:gd name="T35" fmla="*/ 218 h 1177"/>
                <a:gd name="T36" fmla="*/ 113 w 588"/>
                <a:gd name="T37" fmla="*/ 243 h 1177"/>
                <a:gd name="T38" fmla="*/ 95 w 588"/>
                <a:gd name="T39" fmla="*/ 268 h 1177"/>
                <a:gd name="T40" fmla="*/ 79 w 588"/>
                <a:gd name="T41" fmla="*/ 294 h 1177"/>
                <a:gd name="T42" fmla="*/ 65 w 588"/>
                <a:gd name="T43" fmla="*/ 322 h 1177"/>
                <a:gd name="T44" fmla="*/ 51 w 588"/>
                <a:gd name="T45" fmla="*/ 349 h 1177"/>
                <a:gd name="T46" fmla="*/ 40 w 588"/>
                <a:gd name="T47" fmla="*/ 378 h 1177"/>
                <a:gd name="T48" fmla="*/ 29 w 588"/>
                <a:gd name="T49" fmla="*/ 407 h 1177"/>
                <a:gd name="T50" fmla="*/ 21 w 588"/>
                <a:gd name="T51" fmla="*/ 437 h 1177"/>
                <a:gd name="T52" fmla="*/ 13 w 588"/>
                <a:gd name="T53" fmla="*/ 466 h 1177"/>
                <a:gd name="T54" fmla="*/ 8 w 588"/>
                <a:gd name="T55" fmla="*/ 496 h 1177"/>
                <a:gd name="T56" fmla="*/ 4 w 588"/>
                <a:gd name="T57" fmla="*/ 527 h 1177"/>
                <a:gd name="T58" fmla="*/ 1 w 588"/>
                <a:gd name="T59" fmla="*/ 558 h 1177"/>
                <a:gd name="T60" fmla="*/ 0 w 588"/>
                <a:gd name="T61" fmla="*/ 589 h 1177"/>
                <a:gd name="T62" fmla="*/ 1 w 588"/>
                <a:gd name="T63" fmla="*/ 620 h 1177"/>
                <a:gd name="T64" fmla="*/ 4 w 588"/>
                <a:gd name="T65" fmla="*/ 650 h 1177"/>
                <a:gd name="T66" fmla="*/ 8 w 588"/>
                <a:gd name="T67" fmla="*/ 680 h 1177"/>
                <a:gd name="T68" fmla="*/ 13 w 588"/>
                <a:gd name="T69" fmla="*/ 711 h 1177"/>
                <a:gd name="T70" fmla="*/ 21 w 588"/>
                <a:gd name="T71" fmla="*/ 741 h 1177"/>
                <a:gd name="T72" fmla="*/ 29 w 588"/>
                <a:gd name="T73" fmla="*/ 770 h 1177"/>
                <a:gd name="T74" fmla="*/ 40 w 588"/>
                <a:gd name="T75" fmla="*/ 800 h 1177"/>
                <a:gd name="T76" fmla="*/ 51 w 588"/>
                <a:gd name="T77" fmla="*/ 827 h 1177"/>
                <a:gd name="T78" fmla="*/ 65 w 588"/>
                <a:gd name="T79" fmla="*/ 855 h 1177"/>
                <a:gd name="T80" fmla="*/ 79 w 588"/>
                <a:gd name="T81" fmla="*/ 883 h 1177"/>
                <a:gd name="T82" fmla="*/ 95 w 588"/>
                <a:gd name="T83" fmla="*/ 909 h 1177"/>
                <a:gd name="T84" fmla="*/ 113 w 588"/>
                <a:gd name="T85" fmla="*/ 934 h 1177"/>
                <a:gd name="T86" fmla="*/ 131 w 588"/>
                <a:gd name="T87" fmla="*/ 958 h 1177"/>
                <a:gd name="T88" fmla="*/ 152 w 588"/>
                <a:gd name="T89" fmla="*/ 982 h 1177"/>
                <a:gd name="T90" fmla="*/ 173 w 588"/>
                <a:gd name="T91" fmla="*/ 1004 h 1177"/>
                <a:gd name="T92" fmla="*/ 195 w 588"/>
                <a:gd name="T93" fmla="*/ 1025 h 1177"/>
                <a:gd name="T94" fmla="*/ 219 w 588"/>
                <a:gd name="T95" fmla="*/ 1046 h 1177"/>
                <a:gd name="T96" fmla="*/ 243 w 588"/>
                <a:gd name="T97" fmla="*/ 1065 h 1177"/>
                <a:gd name="T98" fmla="*/ 269 w 588"/>
                <a:gd name="T99" fmla="*/ 1082 h 1177"/>
                <a:gd name="T100" fmla="*/ 294 w 588"/>
                <a:gd name="T101" fmla="*/ 1098 h 1177"/>
                <a:gd name="T102" fmla="*/ 322 w 588"/>
                <a:gd name="T103" fmla="*/ 1113 h 1177"/>
                <a:gd name="T104" fmla="*/ 350 w 588"/>
                <a:gd name="T105" fmla="*/ 1125 h 1177"/>
                <a:gd name="T106" fmla="*/ 378 w 588"/>
                <a:gd name="T107" fmla="*/ 1137 h 1177"/>
                <a:gd name="T108" fmla="*/ 407 w 588"/>
                <a:gd name="T109" fmla="*/ 1148 h 1177"/>
                <a:gd name="T110" fmla="*/ 436 w 588"/>
                <a:gd name="T111" fmla="*/ 1156 h 1177"/>
                <a:gd name="T112" fmla="*/ 467 w 588"/>
                <a:gd name="T113" fmla="*/ 1164 h 1177"/>
                <a:gd name="T114" fmla="*/ 497 w 588"/>
                <a:gd name="T115" fmla="*/ 1169 h 1177"/>
                <a:gd name="T116" fmla="*/ 527 w 588"/>
                <a:gd name="T117" fmla="*/ 1173 h 1177"/>
                <a:gd name="T118" fmla="*/ 557 w 588"/>
                <a:gd name="T119" fmla="*/ 1175 h 1177"/>
                <a:gd name="T120" fmla="*/ 588 w 588"/>
                <a:gd name="T121" fmla="*/ 1177 h 1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8" h="1177">
                  <a:moveTo>
                    <a:pt x="588" y="0"/>
                  </a:moveTo>
                  <a:lnTo>
                    <a:pt x="557" y="1"/>
                  </a:lnTo>
                  <a:lnTo>
                    <a:pt x="527" y="3"/>
                  </a:lnTo>
                  <a:lnTo>
                    <a:pt x="497" y="8"/>
                  </a:lnTo>
                  <a:lnTo>
                    <a:pt x="467" y="13"/>
                  </a:lnTo>
                  <a:lnTo>
                    <a:pt x="436" y="20"/>
                  </a:lnTo>
                  <a:lnTo>
                    <a:pt x="407" y="29"/>
                  </a:lnTo>
                  <a:lnTo>
                    <a:pt x="378" y="40"/>
                  </a:lnTo>
                  <a:lnTo>
                    <a:pt x="350" y="51"/>
                  </a:lnTo>
                  <a:lnTo>
                    <a:pt x="322" y="65"/>
                  </a:lnTo>
                  <a:lnTo>
                    <a:pt x="294" y="79"/>
                  </a:lnTo>
                  <a:lnTo>
                    <a:pt x="269" y="95"/>
                  </a:lnTo>
                  <a:lnTo>
                    <a:pt x="243" y="113"/>
                  </a:lnTo>
                  <a:lnTo>
                    <a:pt x="219" y="131"/>
                  </a:lnTo>
                  <a:lnTo>
                    <a:pt x="195" y="151"/>
                  </a:lnTo>
                  <a:lnTo>
                    <a:pt x="173" y="173"/>
                  </a:lnTo>
                  <a:lnTo>
                    <a:pt x="152" y="195"/>
                  </a:lnTo>
                  <a:lnTo>
                    <a:pt x="131" y="218"/>
                  </a:lnTo>
                  <a:lnTo>
                    <a:pt x="113" y="243"/>
                  </a:lnTo>
                  <a:lnTo>
                    <a:pt x="95" y="268"/>
                  </a:lnTo>
                  <a:lnTo>
                    <a:pt x="79" y="294"/>
                  </a:lnTo>
                  <a:lnTo>
                    <a:pt x="65" y="322"/>
                  </a:lnTo>
                  <a:lnTo>
                    <a:pt x="51" y="349"/>
                  </a:lnTo>
                  <a:lnTo>
                    <a:pt x="40" y="378"/>
                  </a:lnTo>
                  <a:lnTo>
                    <a:pt x="29" y="407"/>
                  </a:lnTo>
                  <a:lnTo>
                    <a:pt x="21" y="437"/>
                  </a:lnTo>
                  <a:lnTo>
                    <a:pt x="13" y="466"/>
                  </a:lnTo>
                  <a:lnTo>
                    <a:pt x="8" y="496"/>
                  </a:lnTo>
                  <a:lnTo>
                    <a:pt x="4" y="527"/>
                  </a:lnTo>
                  <a:lnTo>
                    <a:pt x="1" y="558"/>
                  </a:lnTo>
                  <a:lnTo>
                    <a:pt x="0" y="589"/>
                  </a:lnTo>
                  <a:lnTo>
                    <a:pt x="1" y="620"/>
                  </a:lnTo>
                  <a:lnTo>
                    <a:pt x="4" y="650"/>
                  </a:lnTo>
                  <a:lnTo>
                    <a:pt x="8" y="680"/>
                  </a:lnTo>
                  <a:lnTo>
                    <a:pt x="13" y="711"/>
                  </a:lnTo>
                  <a:lnTo>
                    <a:pt x="21" y="741"/>
                  </a:lnTo>
                  <a:lnTo>
                    <a:pt x="29" y="770"/>
                  </a:lnTo>
                  <a:lnTo>
                    <a:pt x="40" y="800"/>
                  </a:lnTo>
                  <a:lnTo>
                    <a:pt x="51" y="827"/>
                  </a:lnTo>
                  <a:lnTo>
                    <a:pt x="65" y="855"/>
                  </a:lnTo>
                  <a:lnTo>
                    <a:pt x="79" y="883"/>
                  </a:lnTo>
                  <a:lnTo>
                    <a:pt x="95" y="909"/>
                  </a:lnTo>
                  <a:lnTo>
                    <a:pt x="113" y="934"/>
                  </a:lnTo>
                  <a:lnTo>
                    <a:pt x="131" y="958"/>
                  </a:lnTo>
                  <a:lnTo>
                    <a:pt x="152" y="982"/>
                  </a:lnTo>
                  <a:lnTo>
                    <a:pt x="173" y="1004"/>
                  </a:lnTo>
                  <a:lnTo>
                    <a:pt x="195" y="1025"/>
                  </a:lnTo>
                  <a:lnTo>
                    <a:pt x="219" y="1046"/>
                  </a:lnTo>
                  <a:lnTo>
                    <a:pt x="243" y="1065"/>
                  </a:lnTo>
                  <a:lnTo>
                    <a:pt x="269" y="1082"/>
                  </a:lnTo>
                  <a:lnTo>
                    <a:pt x="294" y="1098"/>
                  </a:lnTo>
                  <a:lnTo>
                    <a:pt x="322" y="1113"/>
                  </a:lnTo>
                  <a:lnTo>
                    <a:pt x="350" y="1125"/>
                  </a:lnTo>
                  <a:lnTo>
                    <a:pt x="378" y="1137"/>
                  </a:lnTo>
                  <a:lnTo>
                    <a:pt x="407" y="1148"/>
                  </a:lnTo>
                  <a:lnTo>
                    <a:pt x="436" y="1156"/>
                  </a:lnTo>
                  <a:lnTo>
                    <a:pt x="467" y="1164"/>
                  </a:lnTo>
                  <a:lnTo>
                    <a:pt x="497" y="1169"/>
                  </a:lnTo>
                  <a:lnTo>
                    <a:pt x="527" y="1173"/>
                  </a:lnTo>
                  <a:lnTo>
                    <a:pt x="557" y="1175"/>
                  </a:lnTo>
                  <a:lnTo>
                    <a:pt x="588" y="1177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25" name="Line 737"/>
            <p:cNvSpPr>
              <a:spLocks noChangeShapeType="1"/>
            </p:cNvSpPr>
            <p:nvPr/>
          </p:nvSpPr>
          <p:spPr bwMode="auto">
            <a:xfrm>
              <a:off x="111" y="1742"/>
              <a:ext cx="44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26" name="Line 738"/>
            <p:cNvSpPr>
              <a:spLocks noChangeShapeType="1"/>
            </p:cNvSpPr>
            <p:nvPr/>
          </p:nvSpPr>
          <p:spPr bwMode="auto">
            <a:xfrm>
              <a:off x="176" y="1742"/>
              <a:ext cx="87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27" name="Line 739"/>
            <p:cNvSpPr>
              <a:spLocks noChangeShapeType="1"/>
            </p:cNvSpPr>
            <p:nvPr/>
          </p:nvSpPr>
          <p:spPr bwMode="auto">
            <a:xfrm>
              <a:off x="285" y="1742"/>
              <a:ext cx="87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28" name="Line 740"/>
            <p:cNvSpPr>
              <a:spLocks noChangeShapeType="1"/>
            </p:cNvSpPr>
            <p:nvPr/>
          </p:nvSpPr>
          <p:spPr bwMode="auto">
            <a:xfrm>
              <a:off x="394" y="1742"/>
              <a:ext cx="87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29" name="Line 741"/>
            <p:cNvSpPr>
              <a:spLocks noChangeShapeType="1"/>
            </p:cNvSpPr>
            <p:nvPr/>
          </p:nvSpPr>
          <p:spPr bwMode="auto">
            <a:xfrm>
              <a:off x="503" y="1742"/>
              <a:ext cx="88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30" name="Line 742"/>
            <p:cNvSpPr>
              <a:spLocks noChangeShapeType="1"/>
            </p:cNvSpPr>
            <p:nvPr/>
          </p:nvSpPr>
          <p:spPr bwMode="auto">
            <a:xfrm>
              <a:off x="611" y="1742"/>
              <a:ext cx="87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31" name="Line 743"/>
            <p:cNvSpPr>
              <a:spLocks noChangeShapeType="1"/>
            </p:cNvSpPr>
            <p:nvPr/>
          </p:nvSpPr>
          <p:spPr bwMode="auto">
            <a:xfrm>
              <a:off x="720" y="1742"/>
              <a:ext cx="87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32" name="Line 744"/>
            <p:cNvSpPr>
              <a:spLocks noChangeShapeType="1"/>
            </p:cNvSpPr>
            <p:nvPr/>
          </p:nvSpPr>
          <p:spPr bwMode="auto">
            <a:xfrm>
              <a:off x="830" y="1742"/>
              <a:ext cx="87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33" name="Line 745"/>
            <p:cNvSpPr>
              <a:spLocks noChangeShapeType="1"/>
            </p:cNvSpPr>
            <p:nvPr/>
          </p:nvSpPr>
          <p:spPr bwMode="auto">
            <a:xfrm>
              <a:off x="1047" y="1742"/>
              <a:ext cx="87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34" name="Line 746"/>
            <p:cNvSpPr>
              <a:spLocks noChangeShapeType="1"/>
            </p:cNvSpPr>
            <p:nvPr/>
          </p:nvSpPr>
          <p:spPr bwMode="auto">
            <a:xfrm>
              <a:off x="1156" y="1742"/>
              <a:ext cx="87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35" name="Line 747"/>
            <p:cNvSpPr>
              <a:spLocks noChangeShapeType="1"/>
            </p:cNvSpPr>
            <p:nvPr/>
          </p:nvSpPr>
          <p:spPr bwMode="auto">
            <a:xfrm>
              <a:off x="1265" y="1742"/>
              <a:ext cx="86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36" name="Line 748"/>
            <p:cNvSpPr>
              <a:spLocks noChangeShapeType="1"/>
            </p:cNvSpPr>
            <p:nvPr/>
          </p:nvSpPr>
          <p:spPr bwMode="auto">
            <a:xfrm>
              <a:off x="1373" y="1742"/>
              <a:ext cx="87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37" name="Line 749"/>
            <p:cNvSpPr>
              <a:spLocks noChangeShapeType="1"/>
            </p:cNvSpPr>
            <p:nvPr/>
          </p:nvSpPr>
          <p:spPr bwMode="auto">
            <a:xfrm>
              <a:off x="1482" y="1742"/>
              <a:ext cx="87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38" name="Line 750"/>
            <p:cNvSpPr>
              <a:spLocks noChangeShapeType="1"/>
            </p:cNvSpPr>
            <p:nvPr/>
          </p:nvSpPr>
          <p:spPr bwMode="auto">
            <a:xfrm>
              <a:off x="1591" y="1742"/>
              <a:ext cx="87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39" name="Line 751"/>
            <p:cNvSpPr>
              <a:spLocks noChangeShapeType="1"/>
            </p:cNvSpPr>
            <p:nvPr/>
          </p:nvSpPr>
          <p:spPr bwMode="auto">
            <a:xfrm>
              <a:off x="1699" y="1742"/>
              <a:ext cx="87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40" name="Line 752"/>
            <p:cNvSpPr>
              <a:spLocks noChangeShapeType="1"/>
            </p:cNvSpPr>
            <p:nvPr/>
          </p:nvSpPr>
          <p:spPr bwMode="auto">
            <a:xfrm>
              <a:off x="1808" y="1742"/>
              <a:ext cx="44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41" name="Line 753"/>
            <p:cNvSpPr>
              <a:spLocks noChangeShapeType="1"/>
            </p:cNvSpPr>
            <p:nvPr/>
          </p:nvSpPr>
          <p:spPr bwMode="auto">
            <a:xfrm>
              <a:off x="933" y="1742"/>
              <a:ext cx="98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94642" name="Group 754"/>
          <p:cNvGrpSpPr>
            <a:grpSpLocks/>
          </p:cNvGrpSpPr>
          <p:nvPr/>
        </p:nvGrpSpPr>
        <p:grpSpPr bwMode="auto">
          <a:xfrm>
            <a:off x="180975" y="792163"/>
            <a:ext cx="2763838" cy="746125"/>
            <a:chOff x="114" y="499"/>
            <a:chExt cx="1741" cy="470"/>
          </a:xfrm>
        </p:grpSpPr>
        <p:sp>
          <p:nvSpPr>
            <p:cNvPr id="294643" name="Line 755"/>
            <p:cNvSpPr>
              <a:spLocks noChangeShapeType="1"/>
            </p:cNvSpPr>
            <p:nvPr/>
          </p:nvSpPr>
          <p:spPr bwMode="auto">
            <a:xfrm>
              <a:off x="114" y="969"/>
              <a:ext cx="1741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44" name="Line 756"/>
            <p:cNvSpPr>
              <a:spLocks noChangeShapeType="1"/>
            </p:cNvSpPr>
            <p:nvPr/>
          </p:nvSpPr>
          <p:spPr bwMode="auto">
            <a:xfrm flipV="1">
              <a:off x="1855" y="562"/>
              <a:ext cx="0" cy="407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45" name="Line 757"/>
            <p:cNvSpPr>
              <a:spLocks noChangeShapeType="1"/>
            </p:cNvSpPr>
            <p:nvPr/>
          </p:nvSpPr>
          <p:spPr bwMode="auto">
            <a:xfrm flipH="1">
              <a:off x="114" y="562"/>
              <a:ext cx="1741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46" name="Line 758"/>
            <p:cNvSpPr>
              <a:spLocks noChangeShapeType="1"/>
            </p:cNvSpPr>
            <p:nvPr/>
          </p:nvSpPr>
          <p:spPr bwMode="auto">
            <a:xfrm>
              <a:off x="114" y="562"/>
              <a:ext cx="0" cy="407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47" name="Line 759"/>
            <p:cNvSpPr>
              <a:spLocks noChangeShapeType="1"/>
            </p:cNvSpPr>
            <p:nvPr/>
          </p:nvSpPr>
          <p:spPr bwMode="auto">
            <a:xfrm>
              <a:off x="114" y="766"/>
              <a:ext cx="44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48" name="Line 760"/>
            <p:cNvSpPr>
              <a:spLocks noChangeShapeType="1"/>
            </p:cNvSpPr>
            <p:nvPr/>
          </p:nvSpPr>
          <p:spPr bwMode="auto">
            <a:xfrm>
              <a:off x="179" y="766"/>
              <a:ext cx="87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49" name="Line 761"/>
            <p:cNvSpPr>
              <a:spLocks noChangeShapeType="1"/>
            </p:cNvSpPr>
            <p:nvPr/>
          </p:nvSpPr>
          <p:spPr bwMode="auto">
            <a:xfrm>
              <a:off x="288" y="766"/>
              <a:ext cx="87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50" name="Line 762"/>
            <p:cNvSpPr>
              <a:spLocks noChangeShapeType="1"/>
            </p:cNvSpPr>
            <p:nvPr/>
          </p:nvSpPr>
          <p:spPr bwMode="auto">
            <a:xfrm>
              <a:off x="397" y="766"/>
              <a:ext cx="87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51" name="Line 763"/>
            <p:cNvSpPr>
              <a:spLocks noChangeShapeType="1"/>
            </p:cNvSpPr>
            <p:nvPr/>
          </p:nvSpPr>
          <p:spPr bwMode="auto">
            <a:xfrm>
              <a:off x="506" y="766"/>
              <a:ext cx="88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52" name="Line 764"/>
            <p:cNvSpPr>
              <a:spLocks noChangeShapeType="1"/>
            </p:cNvSpPr>
            <p:nvPr/>
          </p:nvSpPr>
          <p:spPr bwMode="auto">
            <a:xfrm>
              <a:off x="614" y="766"/>
              <a:ext cx="87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53" name="Line 765"/>
            <p:cNvSpPr>
              <a:spLocks noChangeShapeType="1"/>
            </p:cNvSpPr>
            <p:nvPr/>
          </p:nvSpPr>
          <p:spPr bwMode="auto">
            <a:xfrm>
              <a:off x="723" y="766"/>
              <a:ext cx="87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54" name="Line 766"/>
            <p:cNvSpPr>
              <a:spLocks noChangeShapeType="1"/>
            </p:cNvSpPr>
            <p:nvPr/>
          </p:nvSpPr>
          <p:spPr bwMode="auto">
            <a:xfrm>
              <a:off x="833" y="766"/>
              <a:ext cx="87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55" name="Line 767"/>
            <p:cNvSpPr>
              <a:spLocks noChangeShapeType="1"/>
            </p:cNvSpPr>
            <p:nvPr/>
          </p:nvSpPr>
          <p:spPr bwMode="auto">
            <a:xfrm>
              <a:off x="1050" y="766"/>
              <a:ext cx="87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56" name="Line 768"/>
            <p:cNvSpPr>
              <a:spLocks noChangeShapeType="1"/>
            </p:cNvSpPr>
            <p:nvPr/>
          </p:nvSpPr>
          <p:spPr bwMode="auto">
            <a:xfrm>
              <a:off x="1159" y="766"/>
              <a:ext cx="87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57" name="Line 769"/>
            <p:cNvSpPr>
              <a:spLocks noChangeShapeType="1"/>
            </p:cNvSpPr>
            <p:nvPr/>
          </p:nvSpPr>
          <p:spPr bwMode="auto">
            <a:xfrm>
              <a:off x="1268" y="766"/>
              <a:ext cx="86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58" name="Line 770"/>
            <p:cNvSpPr>
              <a:spLocks noChangeShapeType="1"/>
            </p:cNvSpPr>
            <p:nvPr/>
          </p:nvSpPr>
          <p:spPr bwMode="auto">
            <a:xfrm>
              <a:off x="1376" y="766"/>
              <a:ext cx="87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59" name="Line 771"/>
            <p:cNvSpPr>
              <a:spLocks noChangeShapeType="1"/>
            </p:cNvSpPr>
            <p:nvPr/>
          </p:nvSpPr>
          <p:spPr bwMode="auto">
            <a:xfrm>
              <a:off x="1485" y="766"/>
              <a:ext cx="87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60" name="Line 772"/>
            <p:cNvSpPr>
              <a:spLocks noChangeShapeType="1"/>
            </p:cNvSpPr>
            <p:nvPr/>
          </p:nvSpPr>
          <p:spPr bwMode="auto">
            <a:xfrm>
              <a:off x="1594" y="766"/>
              <a:ext cx="87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61" name="Line 773"/>
            <p:cNvSpPr>
              <a:spLocks noChangeShapeType="1"/>
            </p:cNvSpPr>
            <p:nvPr/>
          </p:nvSpPr>
          <p:spPr bwMode="auto">
            <a:xfrm>
              <a:off x="1702" y="766"/>
              <a:ext cx="87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62" name="Line 774"/>
            <p:cNvSpPr>
              <a:spLocks noChangeShapeType="1"/>
            </p:cNvSpPr>
            <p:nvPr/>
          </p:nvSpPr>
          <p:spPr bwMode="auto">
            <a:xfrm>
              <a:off x="1811" y="766"/>
              <a:ext cx="44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63" name="Line 775"/>
            <p:cNvSpPr>
              <a:spLocks noChangeShapeType="1"/>
            </p:cNvSpPr>
            <p:nvPr/>
          </p:nvSpPr>
          <p:spPr bwMode="auto">
            <a:xfrm flipV="1">
              <a:off x="346" y="696"/>
              <a:ext cx="0" cy="139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64" name="Line 776"/>
            <p:cNvSpPr>
              <a:spLocks noChangeShapeType="1"/>
            </p:cNvSpPr>
            <p:nvPr/>
          </p:nvSpPr>
          <p:spPr bwMode="auto">
            <a:xfrm flipV="1">
              <a:off x="346" y="658"/>
              <a:ext cx="0" cy="18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65" name="Line 777"/>
            <p:cNvSpPr>
              <a:spLocks noChangeShapeType="1"/>
            </p:cNvSpPr>
            <p:nvPr/>
          </p:nvSpPr>
          <p:spPr bwMode="auto">
            <a:xfrm flipV="1">
              <a:off x="346" y="499"/>
              <a:ext cx="0" cy="13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66" name="Line 778"/>
            <p:cNvSpPr>
              <a:spLocks noChangeShapeType="1"/>
            </p:cNvSpPr>
            <p:nvPr/>
          </p:nvSpPr>
          <p:spPr bwMode="auto">
            <a:xfrm flipV="1">
              <a:off x="230" y="674"/>
              <a:ext cx="0" cy="92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67" name="Line 779"/>
            <p:cNvSpPr>
              <a:spLocks noChangeShapeType="1"/>
            </p:cNvSpPr>
            <p:nvPr/>
          </p:nvSpPr>
          <p:spPr bwMode="auto">
            <a:xfrm flipV="1">
              <a:off x="230" y="562"/>
              <a:ext cx="0" cy="9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68" name="Line 780"/>
            <p:cNvSpPr>
              <a:spLocks noChangeShapeType="1"/>
            </p:cNvSpPr>
            <p:nvPr/>
          </p:nvSpPr>
          <p:spPr bwMode="auto">
            <a:xfrm flipV="1">
              <a:off x="462" y="674"/>
              <a:ext cx="0" cy="92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69" name="Line 781"/>
            <p:cNvSpPr>
              <a:spLocks noChangeShapeType="1"/>
            </p:cNvSpPr>
            <p:nvPr/>
          </p:nvSpPr>
          <p:spPr bwMode="auto">
            <a:xfrm flipV="1">
              <a:off x="462" y="562"/>
              <a:ext cx="0" cy="9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70" name="Line 782"/>
            <p:cNvSpPr>
              <a:spLocks noChangeShapeType="1"/>
            </p:cNvSpPr>
            <p:nvPr/>
          </p:nvSpPr>
          <p:spPr bwMode="auto">
            <a:xfrm flipV="1">
              <a:off x="1623" y="696"/>
              <a:ext cx="0" cy="139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71" name="Line 783"/>
            <p:cNvSpPr>
              <a:spLocks noChangeShapeType="1"/>
            </p:cNvSpPr>
            <p:nvPr/>
          </p:nvSpPr>
          <p:spPr bwMode="auto">
            <a:xfrm flipV="1">
              <a:off x="1623" y="658"/>
              <a:ext cx="0" cy="18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72" name="Line 784"/>
            <p:cNvSpPr>
              <a:spLocks noChangeShapeType="1"/>
            </p:cNvSpPr>
            <p:nvPr/>
          </p:nvSpPr>
          <p:spPr bwMode="auto">
            <a:xfrm flipV="1">
              <a:off x="1623" y="499"/>
              <a:ext cx="0" cy="13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73" name="Line 785"/>
            <p:cNvSpPr>
              <a:spLocks noChangeShapeType="1"/>
            </p:cNvSpPr>
            <p:nvPr/>
          </p:nvSpPr>
          <p:spPr bwMode="auto">
            <a:xfrm flipV="1">
              <a:off x="1739" y="674"/>
              <a:ext cx="0" cy="92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74" name="Line 786"/>
            <p:cNvSpPr>
              <a:spLocks noChangeShapeType="1"/>
            </p:cNvSpPr>
            <p:nvPr/>
          </p:nvSpPr>
          <p:spPr bwMode="auto">
            <a:xfrm flipV="1">
              <a:off x="1739" y="562"/>
              <a:ext cx="0" cy="9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75" name="Line 787"/>
            <p:cNvSpPr>
              <a:spLocks noChangeShapeType="1"/>
            </p:cNvSpPr>
            <p:nvPr/>
          </p:nvSpPr>
          <p:spPr bwMode="auto">
            <a:xfrm flipV="1">
              <a:off x="1507" y="674"/>
              <a:ext cx="0" cy="92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76" name="Line 788"/>
            <p:cNvSpPr>
              <a:spLocks noChangeShapeType="1"/>
            </p:cNvSpPr>
            <p:nvPr/>
          </p:nvSpPr>
          <p:spPr bwMode="auto">
            <a:xfrm flipV="1">
              <a:off x="1507" y="562"/>
              <a:ext cx="0" cy="9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77" name="Line 789"/>
            <p:cNvSpPr>
              <a:spLocks noChangeShapeType="1"/>
            </p:cNvSpPr>
            <p:nvPr/>
          </p:nvSpPr>
          <p:spPr bwMode="auto">
            <a:xfrm>
              <a:off x="936" y="766"/>
              <a:ext cx="98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94678" name="Group 790"/>
          <p:cNvGrpSpPr>
            <a:grpSpLocks/>
          </p:cNvGrpSpPr>
          <p:nvPr/>
        </p:nvGrpSpPr>
        <p:grpSpPr bwMode="auto">
          <a:xfrm>
            <a:off x="3213100" y="792163"/>
            <a:ext cx="1287463" cy="746125"/>
            <a:chOff x="2024" y="499"/>
            <a:chExt cx="811" cy="470"/>
          </a:xfrm>
        </p:grpSpPr>
        <p:sp>
          <p:nvSpPr>
            <p:cNvPr id="294679" name="Line 791"/>
            <p:cNvSpPr>
              <a:spLocks noChangeShapeType="1"/>
            </p:cNvSpPr>
            <p:nvPr/>
          </p:nvSpPr>
          <p:spPr bwMode="auto">
            <a:xfrm>
              <a:off x="2835" y="562"/>
              <a:ext cx="0" cy="40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80" name="Line 792"/>
            <p:cNvSpPr>
              <a:spLocks noChangeShapeType="1"/>
            </p:cNvSpPr>
            <p:nvPr/>
          </p:nvSpPr>
          <p:spPr bwMode="auto">
            <a:xfrm flipH="1">
              <a:off x="2632" y="969"/>
              <a:ext cx="203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81" name="Line 793"/>
            <p:cNvSpPr>
              <a:spLocks noChangeShapeType="1"/>
            </p:cNvSpPr>
            <p:nvPr/>
          </p:nvSpPr>
          <p:spPr bwMode="auto">
            <a:xfrm flipV="1">
              <a:off x="2632" y="766"/>
              <a:ext cx="0" cy="203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82" name="Line 794"/>
            <p:cNvSpPr>
              <a:spLocks noChangeShapeType="1"/>
            </p:cNvSpPr>
            <p:nvPr/>
          </p:nvSpPr>
          <p:spPr bwMode="auto">
            <a:xfrm flipH="1">
              <a:off x="2024" y="766"/>
              <a:ext cx="608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83" name="Line 795"/>
            <p:cNvSpPr>
              <a:spLocks noChangeShapeType="1"/>
            </p:cNvSpPr>
            <p:nvPr/>
          </p:nvSpPr>
          <p:spPr bwMode="auto">
            <a:xfrm>
              <a:off x="2632" y="562"/>
              <a:ext cx="203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84" name="Line 796"/>
            <p:cNvSpPr>
              <a:spLocks noChangeShapeType="1"/>
            </p:cNvSpPr>
            <p:nvPr/>
          </p:nvSpPr>
          <p:spPr bwMode="auto">
            <a:xfrm flipH="1">
              <a:off x="2024" y="562"/>
              <a:ext cx="608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85" name="Line 797"/>
            <p:cNvSpPr>
              <a:spLocks noChangeShapeType="1"/>
            </p:cNvSpPr>
            <p:nvPr/>
          </p:nvSpPr>
          <p:spPr bwMode="auto">
            <a:xfrm flipV="1">
              <a:off x="2429" y="696"/>
              <a:ext cx="0" cy="139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86" name="Line 798"/>
            <p:cNvSpPr>
              <a:spLocks noChangeShapeType="1"/>
            </p:cNvSpPr>
            <p:nvPr/>
          </p:nvSpPr>
          <p:spPr bwMode="auto">
            <a:xfrm flipV="1">
              <a:off x="2429" y="658"/>
              <a:ext cx="0" cy="18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87" name="Line 799"/>
            <p:cNvSpPr>
              <a:spLocks noChangeShapeType="1"/>
            </p:cNvSpPr>
            <p:nvPr/>
          </p:nvSpPr>
          <p:spPr bwMode="auto">
            <a:xfrm flipV="1">
              <a:off x="2429" y="499"/>
              <a:ext cx="0" cy="13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88" name="Line 800"/>
            <p:cNvSpPr>
              <a:spLocks noChangeShapeType="1"/>
            </p:cNvSpPr>
            <p:nvPr/>
          </p:nvSpPr>
          <p:spPr bwMode="auto">
            <a:xfrm flipV="1">
              <a:off x="2545" y="674"/>
              <a:ext cx="0" cy="92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89" name="Line 801"/>
            <p:cNvSpPr>
              <a:spLocks noChangeShapeType="1"/>
            </p:cNvSpPr>
            <p:nvPr/>
          </p:nvSpPr>
          <p:spPr bwMode="auto">
            <a:xfrm flipV="1">
              <a:off x="2545" y="562"/>
              <a:ext cx="0" cy="9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90" name="Line 802"/>
            <p:cNvSpPr>
              <a:spLocks noChangeShapeType="1"/>
            </p:cNvSpPr>
            <p:nvPr/>
          </p:nvSpPr>
          <p:spPr bwMode="auto">
            <a:xfrm flipV="1">
              <a:off x="2314" y="674"/>
              <a:ext cx="0" cy="92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91" name="Line 803"/>
            <p:cNvSpPr>
              <a:spLocks noChangeShapeType="1"/>
            </p:cNvSpPr>
            <p:nvPr/>
          </p:nvSpPr>
          <p:spPr bwMode="auto">
            <a:xfrm flipV="1">
              <a:off x="2314" y="562"/>
              <a:ext cx="0" cy="9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92" name="Line 804"/>
            <p:cNvSpPr>
              <a:spLocks noChangeShapeType="1"/>
            </p:cNvSpPr>
            <p:nvPr/>
          </p:nvSpPr>
          <p:spPr bwMode="auto">
            <a:xfrm>
              <a:off x="2835" y="562"/>
              <a:ext cx="0" cy="407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93" name="Line 805"/>
            <p:cNvSpPr>
              <a:spLocks noChangeShapeType="1"/>
            </p:cNvSpPr>
            <p:nvPr/>
          </p:nvSpPr>
          <p:spPr bwMode="auto">
            <a:xfrm flipH="1">
              <a:off x="2632" y="969"/>
              <a:ext cx="203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94" name="Line 806"/>
            <p:cNvSpPr>
              <a:spLocks noChangeShapeType="1"/>
            </p:cNvSpPr>
            <p:nvPr/>
          </p:nvSpPr>
          <p:spPr bwMode="auto">
            <a:xfrm flipV="1">
              <a:off x="2632" y="766"/>
              <a:ext cx="0" cy="203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95" name="Line 807"/>
            <p:cNvSpPr>
              <a:spLocks noChangeShapeType="1"/>
            </p:cNvSpPr>
            <p:nvPr/>
          </p:nvSpPr>
          <p:spPr bwMode="auto">
            <a:xfrm flipH="1">
              <a:off x="2024" y="766"/>
              <a:ext cx="608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696" name="Line 808"/>
            <p:cNvSpPr>
              <a:spLocks noChangeShapeType="1"/>
            </p:cNvSpPr>
            <p:nvPr/>
          </p:nvSpPr>
          <p:spPr bwMode="auto">
            <a:xfrm flipV="1">
              <a:off x="2024" y="562"/>
              <a:ext cx="0" cy="204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94790" name="Group 902"/>
          <p:cNvGrpSpPr>
            <a:grpSpLocks/>
          </p:cNvGrpSpPr>
          <p:nvPr/>
        </p:nvGrpSpPr>
        <p:grpSpPr bwMode="auto">
          <a:xfrm>
            <a:off x="4702175" y="790575"/>
            <a:ext cx="4324350" cy="2295525"/>
            <a:chOff x="2962" y="498"/>
            <a:chExt cx="2724" cy="1446"/>
          </a:xfrm>
        </p:grpSpPr>
        <p:grpSp>
          <p:nvGrpSpPr>
            <p:cNvPr id="294697" name="Group 809"/>
            <p:cNvGrpSpPr>
              <a:grpSpLocks/>
            </p:cNvGrpSpPr>
            <p:nvPr/>
          </p:nvGrpSpPr>
          <p:grpSpPr bwMode="auto">
            <a:xfrm>
              <a:off x="2962" y="1131"/>
              <a:ext cx="1744" cy="813"/>
              <a:chOff x="111" y="1132"/>
              <a:chExt cx="1744" cy="813"/>
            </a:xfrm>
          </p:grpSpPr>
          <p:sp>
            <p:nvSpPr>
              <p:cNvPr id="294698" name="Line 810"/>
              <p:cNvSpPr>
                <a:spLocks noChangeShapeType="1"/>
              </p:cNvSpPr>
              <p:nvPr/>
            </p:nvSpPr>
            <p:spPr bwMode="auto">
              <a:xfrm>
                <a:off x="176" y="1539"/>
                <a:ext cx="143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699" name="Line 811"/>
              <p:cNvSpPr>
                <a:spLocks noChangeShapeType="1"/>
              </p:cNvSpPr>
              <p:nvPr/>
            </p:nvSpPr>
            <p:spPr bwMode="auto">
              <a:xfrm>
                <a:off x="341" y="1539"/>
                <a:ext cx="16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00" name="Line 812"/>
              <p:cNvSpPr>
                <a:spLocks noChangeShapeType="1"/>
              </p:cNvSpPr>
              <p:nvPr/>
            </p:nvSpPr>
            <p:spPr bwMode="auto">
              <a:xfrm>
                <a:off x="379" y="1539"/>
                <a:ext cx="143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01" name="Line 813"/>
              <p:cNvSpPr>
                <a:spLocks noChangeShapeType="1"/>
              </p:cNvSpPr>
              <p:nvPr/>
            </p:nvSpPr>
            <p:spPr bwMode="auto">
              <a:xfrm flipV="1">
                <a:off x="114" y="1132"/>
                <a:ext cx="0" cy="813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02" name="Line 814"/>
              <p:cNvSpPr>
                <a:spLocks noChangeShapeType="1"/>
              </p:cNvSpPr>
              <p:nvPr/>
            </p:nvSpPr>
            <p:spPr bwMode="auto">
              <a:xfrm>
                <a:off x="114" y="1132"/>
                <a:ext cx="1741" cy="0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03" name="Line 815"/>
              <p:cNvSpPr>
                <a:spLocks noChangeShapeType="1"/>
              </p:cNvSpPr>
              <p:nvPr/>
            </p:nvSpPr>
            <p:spPr bwMode="auto">
              <a:xfrm>
                <a:off x="1855" y="1132"/>
                <a:ext cx="0" cy="813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04" name="Line 816"/>
              <p:cNvSpPr>
                <a:spLocks noChangeShapeType="1"/>
              </p:cNvSpPr>
              <p:nvPr/>
            </p:nvSpPr>
            <p:spPr bwMode="auto">
              <a:xfrm flipH="1">
                <a:off x="114" y="1945"/>
                <a:ext cx="1741" cy="0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05" name="Line 817"/>
              <p:cNvSpPr>
                <a:spLocks noChangeShapeType="1"/>
              </p:cNvSpPr>
              <p:nvPr/>
            </p:nvSpPr>
            <p:spPr bwMode="auto">
              <a:xfrm>
                <a:off x="346" y="1368"/>
                <a:ext cx="0" cy="133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06" name="Line 818"/>
              <p:cNvSpPr>
                <a:spLocks noChangeShapeType="1"/>
              </p:cNvSpPr>
              <p:nvPr/>
            </p:nvSpPr>
            <p:spPr bwMode="auto">
              <a:xfrm>
                <a:off x="346" y="1523"/>
                <a:ext cx="0" cy="17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07" name="Line 819"/>
              <p:cNvSpPr>
                <a:spLocks noChangeShapeType="1"/>
              </p:cNvSpPr>
              <p:nvPr/>
            </p:nvSpPr>
            <p:spPr bwMode="auto">
              <a:xfrm>
                <a:off x="346" y="1562"/>
                <a:ext cx="0" cy="131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08" name="Freeform 820"/>
              <p:cNvSpPr>
                <a:spLocks/>
              </p:cNvSpPr>
              <p:nvPr/>
            </p:nvSpPr>
            <p:spPr bwMode="auto">
              <a:xfrm>
                <a:off x="230" y="1422"/>
                <a:ext cx="116" cy="233"/>
              </a:xfrm>
              <a:custGeom>
                <a:avLst/>
                <a:gdLst>
                  <a:gd name="T0" fmla="*/ 588 w 588"/>
                  <a:gd name="T1" fmla="*/ 0 h 1177"/>
                  <a:gd name="T2" fmla="*/ 557 w 588"/>
                  <a:gd name="T3" fmla="*/ 1 h 1177"/>
                  <a:gd name="T4" fmla="*/ 526 w 588"/>
                  <a:gd name="T5" fmla="*/ 3 h 1177"/>
                  <a:gd name="T6" fmla="*/ 495 w 588"/>
                  <a:gd name="T7" fmla="*/ 8 h 1177"/>
                  <a:gd name="T8" fmla="*/ 465 w 588"/>
                  <a:gd name="T9" fmla="*/ 13 h 1177"/>
                  <a:gd name="T10" fmla="*/ 435 w 588"/>
                  <a:gd name="T11" fmla="*/ 20 h 1177"/>
                  <a:gd name="T12" fmla="*/ 406 w 588"/>
                  <a:gd name="T13" fmla="*/ 29 h 1177"/>
                  <a:gd name="T14" fmla="*/ 377 w 588"/>
                  <a:gd name="T15" fmla="*/ 40 h 1177"/>
                  <a:gd name="T16" fmla="*/ 348 w 588"/>
                  <a:gd name="T17" fmla="*/ 51 h 1177"/>
                  <a:gd name="T18" fmla="*/ 320 w 588"/>
                  <a:gd name="T19" fmla="*/ 65 h 1177"/>
                  <a:gd name="T20" fmla="*/ 294 w 588"/>
                  <a:gd name="T21" fmla="*/ 79 h 1177"/>
                  <a:gd name="T22" fmla="*/ 267 w 588"/>
                  <a:gd name="T23" fmla="*/ 95 h 1177"/>
                  <a:gd name="T24" fmla="*/ 242 w 588"/>
                  <a:gd name="T25" fmla="*/ 113 h 1177"/>
                  <a:gd name="T26" fmla="*/ 217 w 588"/>
                  <a:gd name="T27" fmla="*/ 131 h 1177"/>
                  <a:gd name="T28" fmla="*/ 194 w 588"/>
                  <a:gd name="T29" fmla="*/ 151 h 1177"/>
                  <a:gd name="T30" fmla="*/ 171 w 588"/>
                  <a:gd name="T31" fmla="*/ 173 h 1177"/>
                  <a:gd name="T32" fmla="*/ 151 w 588"/>
                  <a:gd name="T33" fmla="*/ 195 h 1177"/>
                  <a:gd name="T34" fmla="*/ 131 w 588"/>
                  <a:gd name="T35" fmla="*/ 218 h 1177"/>
                  <a:gd name="T36" fmla="*/ 112 w 588"/>
                  <a:gd name="T37" fmla="*/ 243 h 1177"/>
                  <a:gd name="T38" fmla="*/ 95 w 588"/>
                  <a:gd name="T39" fmla="*/ 268 h 1177"/>
                  <a:gd name="T40" fmla="*/ 79 w 588"/>
                  <a:gd name="T41" fmla="*/ 294 h 1177"/>
                  <a:gd name="T42" fmla="*/ 64 w 588"/>
                  <a:gd name="T43" fmla="*/ 322 h 1177"/>
                  <a:gd name="T44" fmla="*/ 50 w 588"/>
                  <a:gd name="T45" fmla="*/ 349 h 1177"/>
                  <a:gd name="T46" fmla="*/ 38 w 588"/>
                  <a:gd name="T47" fmla="*/ 378 h 1177"/>
                  <a:gd name="T48" fmla="*/ 29 w 588"/>
                  <a:gd name="T49" fmla="*/ 407 h 1177"/>
                  <a:gd name="T50" fmla="*/ 20 w 588"/>
                  <a:gd name="T51" fmla="*/ 437 h 1177"/>
                  <a:gd name="T52" fmla="*/ 13 w 588"/>
                  <a:gd name="T53" fmla="*/ 466 h 1177"/>
                  <a:gd name="T54" fmla="*/ 7 w 588"/>
                  <a:gd name="T55" fmla="*/ 496 h 1177"/>
                  <a:gd name="T56" fmla="*/ 3 w 588"/>
                  <a:gd name="T57" fmla="*/ 527 h 1177"/>
                  <a:gd name="T58" fmla="*/ 1 w 588"/>
                  <a:gd name="T59" fmla="*/ 558 h 1177"/>
                  <a:gd name="T60" fmla="*/ 0 w 588"/>
                  <a:gd name="T61" fmla="*/ 589 h 1177"/>
                  <a:gd name="T62" fmla="*/ 1 w 588"/>
                  <a:gd name="T63" fmla="*/ 620 h 1177"/>
                  <a:gd name="T64" fmla="*/ 3 w 588"/>
                  <a:gd name="T65" fmla="*/ 650 h 1177"/>
                  <a:gd name="T66" fmla="*/ 7 w 588"/>
                  <a:gd name="T67" fmla="*/ 680 h 1177"/>
                  <a:gd name="T68" fmla="*/ 13 w 588"/>
                  <a:gd name="T69" fmla="*/ 711 h 1177"/>
                  <a:gd name="T70" fmla="*/ 20 w 588"/>
                  <a:gd name="T71" fmla="*/ 741 h 1177"/>
                  <a:gd name="T72" fmla="*/ 29 w 588"/>
                  <a:gd name="T73" fmla="*/ 770 h 1177"/>
                  <a:gd name="T74" fmla="*/ 38 w 588"/>
                  <a:gd name="T75" fmla="*/ 800 h 1177"/>
                  <a:gd name="T76" fmla="*/ 50 w 588"/>
                  <a:gd name="T77" fmla="*/ 827 h 1177"/>
                  <a:gd name="T78" fmla="*/ 64 w 588"/>
                  <a:gd name="T79" fmla="*/ 855 h 1177"/>
                  <a:gd name="T80" fmla="*/ 79 w 588"/>
                  <a:gd name="T81" fmla="*/ 883 h 1177"/>
                  <a:gd name="T82" fmla="*/ 95 w 588"/>
                  <a:gd name="T83" fmla="*/ 909 h 1177"/>
                  <a:gd name="T84" fmla="*/ 112 w 588"/>
                  <a:gd name="T85" fmla="*/ 934 h 1177"/>
                  <a:gd name="T86" fmla="*/ 131 w 588"/>
                  <a:gd name="T87" fmla="*/ 958 h 1177"/>
                  <a:gd name="T88" fmla="*/ 151 w 588"/>
                  <a:gd name="T89" fmla="*/ 982 h 1177"/>
                  <a:gd name="T90" fmla="*/ 171 w 588"/>
                  <a:gd name="T91" fmla="*/ 1004 h 1177"/>
                  <a:gd name="T92" fmla="*/ 194 w 588"/>
                  <a:gd name="T93" fmla="*/ 1025 h 1177"/>
                  <a:gd name="T94" fmla="*/ 217 w 588"/>
                  <a:gd name="T95" fmla="*/ 1046 h 1177"/>
                  <a:gd name="T96" fmla="*/ 242 w 588"/>
                  <a:gd name="T97" fmla="*/ 1065 h 1177"/>
                  <a:gd name="T98" fmla="*/ 267 w 588"/>
                  <a:gd name="T99" fmla="*/ 1082 h 1177"/>
                  <a:gd name="T100" fmla="*/ 294 w 588"/>
                  <a:gd name="T101" fmla="*/ 1098 h 1177"/>
                  <a:gd name="T102" fmla="*/ 320 w 588"/>
                  <a:gd name="T103" fmla="*/ 1113 h 1177"/>
                  <a:gd name="T104" fmla="*/ 348 w 588"/>
                  <a:gd name="T105" fmla="*/ 1125 h 1177"/>
                  <a:gd name="T106" fmla="*/ 377 w 588"/>
                  <a:gd name="T107" fmla="*/ 1137 h 1177"/>
                  <a:gd name="T108" fmla="*/ 406 w 588"/>
                  <a:gd name="T109" fmla="*/ 1148 h 1177"/>
                  <a:gd name="T110" fmla="*/ 435 w 588"/>
                  <a:gd name="T111" fmla="*/ 1156 h 1177"/>
                  <a:gd name="T112" fmla="*/ 465 w 588"/>
                  <a:gd name="T113" fmla="*/ 1164 h 1177"/>
                  <a:gd name="T114" fmla="*/ 495 w 588"/>
                  <a:gd name="T115" fmla="*/ 1169 h 1177"/>
                  <a:gd name="T116" fmla="*/ 526 w 588"/>
                  <a:gd name="T117" fmla="*/ 1173 h 1177"/>
                  <a:gd name="T118" fmla="*/ 557 w 588"/>
                  <a:gd name="T119" fmla="*/ 1175 h 1177"/>
                  <a:gd name="T120" fmla="*/ 588 w 588"/>
                  <a:gd name="T121" fmla="*/ 1177 h 1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88" h="1177">
                    <a:moveTo>
                      <a:pt x="588" y="0"/>
                    </a:moveTo>
                    <a:lnTo>
                      <a:pt x="557" y="1"/>
                    </a:lnTo>
                    <a:lnTo>
                      <a:pt x="526" y="3"/>
                    </a:lnTo>
                    <a:lnTo>
                      <a:pt x="495" y="8"/>
                    </a:lnTo>
                    <a:lnTo>
                      <a:pt x="465" y="13"/>
                    </a:lnTo>
                    <a:lnTo>
                      <a:pt x="435" y="20"/>
                    </a:lnTo>
                    <a:lnTo>
                      <a:pt x="406" y="29"/>
                    </a:lnTo>
                    <a:lnTo>
                      <a:pt x="377" y="40"/>
                    </a:lnTo>
                    <a:lnTo>
                      <a:pt x="348" y="51"/>
                    </a:lnTo>
                    <a:lnTo>
                      <a:pt x="320" y="65"/>
                    </a:lnTo>
                    <a:lnTo>
                      <a:pt x="294" y="79"/>
                    </a:lnTo>
                    <a:lnTo>
                      <a:pt x="267" y="95"/>
                    </a:lnTo>
                    <a:lnTo>
                      <a:pt x="242" y="113"/>
                    </a:lnTo>
                    <a:lnTo>
                      <a:pt x="217" y="131"/>
                    </a:lnTo>
                    <a:lnTo>
                      <a:pt x="194" y="151"/>
                    </a:lnTo>
                    <a:lnTo>
                      <a:pt x="171" y="173"/>
                    </a:lnTo>
                    <a:lnTo>
                      <a:pt x="151" y="195"/>
                    </a:lnTo>
                    <a:lnTo>
                      <a:pt x="131" y="218"/>
                    </a:lnTo>
                    <a:lnTo>
                      <a:pt x="112" y="243"/>
                    </a:lnTo>
                    <a:lnTo>
                      <a:pt x="95" y="268"/>
                    </a:lnTo>
                    <a:lnTo>
                      <a:pt x="79" y="294"/>
                    </a:lnTo>
                    <a:lnTo>
                      <a:pt x="64" y="322"/>
                    </a:lnTo>
                    <a:lnTo>
                      <a:pt x="50" y="349"/>
                    </a:lnTo>
                    <a:lnTo>
                      <a:pt x="38" y="378"/>
                    </a:lnTo>
                    <a:lnTo>
                      <a:pt x="29" y="407"/>
                    </a:lnTo>
                    <a:lnTo>
                      <a:pt x="20" y="437"/>
                    </a:lnTo>
                    <a:lnTo>
                      <a:pt x="13" y="466"/>
                    </a:lnTo>
                    <a:lnTo>
                      <a:pt x="7" y="496"/>
                    </a:lnTo>
                    <a:lnTo>
                      <a:pt x="3" y="527"/>
                    </a:lnTo>
                    <a:lnTo>
                      <a:pt x="1" y="558"/>
                    </a:lnTo>
                    <a:lnTo>
                      <a:pt x="0" y="589"/>
                    </a:lnTo>
                    <a:lnTo>
                      <a:pt x="1" y="620"/>
                    </a:lnTo>
                    <a:lnTo>
                      <a:pt x="3" y="650"/>
                    </a:lnTo>
                    <a:lnTo>
                      <a:pt x="7" y="680"/>
                    </a:lnTo>
                    <a:lnTo>
                      <a:pt x="13" y="711"/>
                    </a:lnTo>
                    <a:lnTo>
                      <a:pt x="20" y="741"/>
                    </a:lnTo>
                    <a:lnTo>
                      <a:pt x="29" y="770"/>
                    </a:lnTo>
                    <a:lnTo>
                      <a:pt x="38" y="800"/>
                    </a:lnTo>
                    <a:lnTo>
                      <a:pt x="50" y="827"/>
                    </a:lnTo>
                    <a:lnTo>
                      <a:pt x="64" y="855"/>
                    </a:lnTo>
                    <a:lnTo>
                      <a:pt x="79" y="883"/>
                    </a:lnTo>
                    <a:lnTo>
                      <a:pt x="95" y="909"/>
                    </a:lnTo>
                    <a:lnTo>
                      <a:pt x="112" y="934"/>
                    </a:lnTo>
                    <a:lnTo>
                      <a:pt x="131" y="958"/>
                    </a:lnTo>
                    <a:lnTo>
                      <a:pt x="151" y="982"/>
                    </a:lnTo>
                    <a:lnTo>
                      <a:pt x="171" y="1004"/>
                    </a:lnTo>
                    <a:lnTo>
                      <a:pt x="194" y="1025"/>
                    </a:lnTo>
                    <a:lnTo>
                      <a:pt x="217" y="1046"/>
                    </a:lnTo>
                    <a:lnTo>
                      <a:pt x="242" y="1065"/>
                    </a:lnTo>
                    <a:lnTo>
                      <a:pt x="267" y="1082"/>
                    </a:lnTo>
                    <a:lnTo>
                      <a:pt x="294" y="1098"/>
                    </a:lnTo>
                    <a:lnTo>
                      <a:pt x="320" y="1113"/>
                    </a:lnTo>
                    <a:lnTo>
                      <a:pt x="348" y="1125"/>
                    </a:lnTo>
                    <a:lnTo>
                      <a:pt x="377" y="1137"/>
                    </a:lnTo>
                    <a:lnTo>
                      <a:pt x="406" y="1148"/>
                    </a:lnTo>
                    <a:lnTo>
                      <a:pt x="435" y="1156"/>
                    </a:lnTo>
                    <a:lnTo>
                      <a:pt x="465" y="1164"/>
                    </a:lnTo>
                    <a:lnTo>
                      <a:pt x="495" y="1169"/>
                    </a:lnTo>
                    <a:lnTo>
                      <a:pt x="526" y="1173"/>
                    </a:lnTo>
                    <a:lnTo>
                      <a:pt x="557" y="1175"/>
                    </a:lnTo>
                    <a:lnTo>
                      <a:pt x="588" y="1177"/>
                    </a:lnTo>
                  </a:path>
                </a:pathLst>
              </a:custGeom>
              <a:noFill/>
              <a:ln w="3810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09" name="Freeform 821"/>
              <p:cNvSpPr>
                <a:spLocks/>
              </p:cNvSpPr>
              <p:nvPr/>
            </p:nvSpPr>
            <p:spPr bwMode="auto">
              <a:xfrm>
                <a:off x="346" y="1422"/>
                <a:ext cx="116" cy="233"/>
              </a:xfrm>
              <a:custGeom>
                <a:avLst/>
                <a:gdLst>
                  <a:gd name="T0" fmla="*/ 0 w 587"/>
                  <a:gd name="T1" fmla="*/ 1177 h 1177"/>
                  <a:gd name="T2" fmla="*/ 31 w 587"/>
                  <a:gd name="T3" fmla="*/ 1175 h 1177"/>
                  <a:gd name="T4" fmla="*/ 60 w 587"/>
                  <a:gd name="T5" fmla="*/ 1173 h 1177"/>
                  <a:gd name="T6" fmla="*/ 91 w 587"/>
                  <a:gd name="T7" fmla="*/ 1169 h 1177"/>
                  <a:gd name="T8" fmla="*/ 121 w 587"/>
                  <a:gd name="T9" fmla="*/ 1164 h 1177"/>
                  <a:gd name="T10" fmla="*/ 152 w 587"/>
                  <a:gd name="T11" fmla="*/ 1156 h 1177"/>
                  <a:gd name="T12" fmla="*/ 181 w 587"/>
                  <a:gd name="T13" fmla="*/ 1148 h 1177"/>
                  <a:gd name="T14" fmla="*/ 211 w 587"/>
                  <a:gd name="T15" fmla="*/ 1137 h 1177"/>
                  <a:gd name="T16" fmla="*/ 238 w 587"/>
                  <a:gd name="T17" fmla="*/ 1125 h 1177"/>
                  <a:gd name="T18" fmla="*/ 266 w 587"/>
                  <a:gd name="T19" fmla="*/ 1113 h 1177"/>
                  <a:gd name="T20" fmla="*/ 294 w 587"/>
                  <a:gd name="T21" fmla="*/ 1098 h 1177"/>
                  <a:gd name="T22" fmla="*/ 319 w 587"/>
                  <a:gd name="T23" fmla="*/ 1082 h 1177"/>
                  <a:gd name="T24" fmla="*/ 345 w 587"/>
                  <a:gd name="T25" fmla="*/ 1065 h 1177"/>
                  <a:gd name="T26" fmla="*/ 369 w 587"/>
                  <a:gd name="T27" fmla="*/ 1046 h 1177"/>
                  <a:gd name="T28" fmla="*/ 393 w 587"/>
                  <a:gd name="T29" fmla="*/ 1025 h 1177"/>
                  <a:gd name="T30" fmla="*/ 415 w 587"/>
                  <a:gd name="T31" fmla="*/ 1004 h 1177"/>
                  <a:gd name="T32" fmla="*/ 436 w 587"/>
                  <a:gd name="T33" fmla="*/ 982 h 1177"/>
                  <a:gd name="T34" fmla="*/ 457 w 587"/>
                  <a:gd name="T35" fmla="*/ 958 h 1177"/>
                  <a:gd name="T36" fmla="*/ 475 w 587"/>
                  <a:gd name="T37" fmla="*/ 934 h 1177"/>
                  <a:gd name="T38" fmla="*/ 493 w 587"/>
                  <a:gd name="T39" fmla="*/ 909 h 1177"/>
                  <a:gd name="T40" fmla="*/ 509 w 587"/>
                  <a:gd name="T41" fmla="*/ 883 h 1177"/>
                  <a:gd name="T42" fmla="*/ 524 w 587"/>
                  <a:gd name="T43" fmla="*/ 855 h 1177"/>
                  <a:gd name="T44" fmla="*/ 536 w 587"/>
                  <a:gd name="T45" fmla="*/ 827 h 1177"/>
                  <a:gd name="T46" fmla="*/ 548 w 587"/>
                  <a:gd name="T47" fmla="*/ 800 h 1177"/>
                  <a:gd name="T48" fmla="*/ 559 w 587"/>
                  <a:gd name="T49" fmla="*/ 770 h 1177"/>
                  <a:gd name="T50" fmla="*/ 567 w 587"/>
                  <a:gd name="T51" fmla="*/ 741 h 1177"/>
                  <a:gd name="T52" fmla="*/ 575 w 587"/>
                  <a:gd name="T53" fmla="*/ 711 h 1177"/>
                  <a:gd name="T54" fmla="*/ 580 w 587"/>
                  <a:gd name="T55" fmla="*/ 680 h 1177"/>
                  <a:gd name="T56" fmla="*/ 584 w 587"/>
                  <a:gd name="T57" fmla="*/ 650 h 1177"/>
                  <a:gd name="T58" fmla="*/ 586 w 587"/>
                  <a:gd name="T59" fmla="*/ 620 h 1177"/>
                  <a:gd name="T60" fmla="*/ 587 w 587"/>
                  <a:gd name="T61" fmla="*/ 589 h 1177"/>
                  <a:gd name="T62" fmla="*/ 586 w 587"/>
                  <a:gd name="T63" fmla="*/ 558 h 1177"/>
                  <a:gd name="T64" fmla="*/ 584 w 587"/>
                  <a:gd name="T65" fmla="*/ 527 h 1177"/>
                  <a:gd name="T66" fmla="*/ 580 w 587"/>
                  <a:gd name="T67" fmla="*/ 496 h 1177"/>
                  <a:gd name="T68" fmla="*/ 575 w 587"/>
                  <a:gd name="T69" fmla="*/ 466 h 1177"/>
                  <a:gd name="T70" fmla="*/ 567 w 587"/>
                  <a:gd name="T71" fmla="*/ 437 h 1177"/>
                  <a:gd name="T72" fmla="*/ 559 w 587"/>
                  <a:gd name="T73" fmla="*/ 407 h 1177"/>
                  <a:gd name="T74" fmla="*/ 548 w 587"/>
                  <a:gd name="T75" fmla="*/ 378 h 1177"/>
                  <a:gd name="T76" fmla="*/ 536 w 587"/>
                  <a:gd name="T77" fmla="*/ 349 h 1177"/>
                  <a:gd name="T78" fmla="*/ 524 w 587"/>
                  <a:gd name="T79" fmla="*/ 322 h 1177"/>
                  <a:gd name="T80" fmla="*/ 509 w 587"/>
                  <a:gd name="T81" fmla="*/ 294 h 1177"/>
                  <a:gd name="T82" fmla="*/ 493 w 587"/>
                  <a:gd name="T83" fmla="*/ 268 h 1177"/>
                  <a:gd name="T84" fmla="*/ 475 w 587"/>
                  <a:gd name="T85" fmla="*/ 243 h 1177"/>
                  <a:gd name="T86" fmla="*/ 457 w 587"/>
                  <a:gd name="T87" fmla="*/ 218 h 1177"/>
                  <a:gd name="T88" fmla="*/ 436 w 587"/>
                  <a:gd name="T89" fmla="*/ 195 h 1177"/>
                  <a:gd name="T90" fmla="*/ 415 w 587"/>
                  <a:gd name="T91" fmla="*/ 173 h 1177"/>
                  <a:gd name="T92" fmla="*/ 393 w 587"/>
                  <a:gd name="T93" fmla="*/ 151 h 1177"/>
                  <a:gd name="T94" fmla="*/ 369 w 587"/>
                  <a:gd name="T95" fmla="*/ 131 h 1177"/>
                  <a:gd name="T96" fmla="*/ 345 w 587"/>
                  <a:gd name="T97" fmla="*/ 113 h 1177"/>
                  <a:gd name="T98" fmla="*/ 319 w 587"/>
                  <a:gd name="T99" fmla="*/ 95 h 1177"/>
                  <a:gd name="T100" fmla="*/ 294 w 587"/>
                  <a:gd name="T101" fmla="*/ 79 h 1177"/>
                  <a:gd name="T102" fmla="*/ 266 w 587"/>
                  <a:gd name="T103" fmla="*/ 65 h 1177"/>
                  <a:gd name="T104" fmla="*/ 238 w 587"/>
                  <a:gd name="T105" fmla="*/ 51 h 1177"/>
                  <a:gd name="T106" fmla="*/ 211 w 587"/>
                  <a:gd name="T107" fmla="*/ 40 h 1177"/>
                  <a:gd name="T108" fmla="*/ 181 w 587"/>
                  <a:gd name="T109" fmla="*/ 29 h 1177"/>
                  <a:gd name="T110" fmla="*/ 152 w 587"/>
                  <a:gd name="T111" fmla="*/ 20 h 1177"/>
                  <a:gd name="T112" fmla="*/ 121 w 587"/>
                  <a:gd name="T113" fmla="*/ 13 h 1177"/>
                  <a:gd name="T114" fmla="*/ 91 w 587"/>
                  <a:gd name="T115" fmla="*/ 8 h 1177"/>
                  <a:gd name="T116" fmla="*/ 60 w 587"/>
                  <a:gd name="T117" fmla="*/ 3 h 1177"/>
                  <a:gd name="T118" fmla="*/ 31 w 587"/>
                  <a:gd name="T119" fmla="*/ 1 h 1177"/>
                  <a:gd name="T120" fmla="*/ 0 w 587"/>
                  <a:gd name="T121" fmla="*/ 0 h 1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87" h="1177">
                    <a:moveTo>
                      <a:pt x="0" y="1177"/>
                    </a:moveTo>
                    <a:lnTo>
                      <a:pt x="31" y="1175"/>
                    </a:lnTo>
                    <a:lnTo>
                      <a:pt x="60" y="1173"/>
                    </a:lnTo>
                    <a:lnTo>
                      <a:pt x="91" y="1169"/>
                    </a:lnTo>
                    <a:lnTo>
                      <a:pt x="121" y="1164"/>
                    </a:lnTo>
                    <a:lnTo>
                      <a:pt x="152" y="1156"/>
                    </a:lnTo>
                    <a:lnTo>
                      <a:pt x="181" y="1148"/>
                    </a:lnTo>
                    <a:lnTo>
                      <a:pt x="211" y="1137"/>
                    </a:lnTo>
                    <a:lnTo>
                      <a:pt x="238" y="1125"/>
                    </a:lnTo>
                    <a:lnTo>
                      <a:pt x="266" y="1113"/>
                    </a:lnTo>
                    <a:lnTo>
                      <a:pt x="294" y="1098"/>
                    </a:lnTo>
                    <a:lnTo>
                      <a:pt x="319" y="1082"/>
                    </a:lnTo>
                    <a:lnTo>
                      <a:pt x="345" y="1065"/>
                    </a:lnTo>
                    <a:lnTo>
                      <a:pt x="369" y="1046"/>
                    </a:lnTo>
                    <a:lnTo>
                      <a:pt x="393" y="1025"/>
                    </a:lnTo>
                    <a:lnTo>
                      <a:pt x="415" y="1004"/>
                    </a:lnTo>
                    <a:lnTo>
                      <a:pt x="436" y="982"/>
                    </a:lnTo>
                    <a:lnTo>
                      <a:pt x="457" y="958"/>
                    </a:lnTo>
                    <a:lnTo>
                      <a:pt x="475" y="934"/>
                    </a:lnTo>
                    <a:lnTo>
                      <a:pt x="493" y="909"/>
                    </a:lnTo>
                    <a:lnTo>
                      <a:pt x="509" y="883"/>
                    </a:lnTo>
                    <a:lnTo>
                      <a:pt x="524" y="855"/>
                    </a:lnTo>
                    <a:lnTo>
                      <a:pt x="536" y="827"/>
                    </a:lnTo>
                    <a:lnTo>
                      <a:pt x="548" y="800"/>
                    </a:lnTo>
                    <a:lnTo>
                      <a:pt x="559" y="770"/>
                    </a:lnTo>
                    <a:lnTo>
                      <a:pt x="567" y="741"/>
                    </a:lnTo>
                    <a:lnTo>
                      <a:pt x="575" y="711"/>
                    </a:lnTo>
                    <a:lnTo>
                      <a:pt x="580" y="680"/>
                    </a:lnTo>
                    <a:lnTo>
                      <a:pt x="584" y="650"/>
                    </a:lnTo>
                    <a:lnTo>
                      <a:pt x="586" y="620"/>
                    </a:lnTo>
                    <a:lnTo>
                      <a:pt x="587" y="589"/>
                    </a:lnTo>
                    <a:lnTo>
                      <a:pt x="586" y="558"/>
                    </a:lnTo>
                    <a:lnTo>
                      <a:pt x="584" y="527"/>
                    </a:lnTo>
                    <a:lnTo>
                      <a:pt x="580" y="496"/>
                    </a:lnTo>
                    <a:lnTo>
                      <a:pt x="575" y="466"/>
                    </a:lnTo>
                    <a:lnTo>
                      <a:pt x="567" y="437"/>
                    </a:lnTo>
                    <a:lnTo>
                      <a:pt x="559" y="407"/>
                    </a:lnTo>
                    <a:lnTo>
                      <a:pt x="548" y="378"/>
                    </a:lnTo>
                    <a:lnTo>
                      <a:pt x="536" y="349"/>
                    </a:lnTo>
                    <a:lnTo>
                      <a:pt x="524" y="322"/>
                    </a:lnTo>
                    <a:lnTo>
                      <a:pt x="509" y="294"/>
                    </a:lnTo>
                    <a:lnTo>
                      <a:pt x="493" y="268"/>
                    </a:lnTo>
                    <a:lnTo>
                      <a:pt x="475" y="243"/>
                    </a:lnTo>
                    <a:lnTo>
                      <a:pt x="457" y="218"/>
                    </a:lnTo>
                    <a:lnTo>
                      <a:pt x="436" y="195"/>
                    </a:lnTo>
                    <a:lnTo>
                      <a:pt x="415" y="173"/>
                    </a:lnTo>
                    <a:lnTo>
                      <a:pt x="393" y="151"/>
                    </a:lnTo>
                    <a:lnTo>
                      <a:pt x="369" y="131"/>
                    </a:lnTo>
                    <a:lnTo>
                      <a:pt x="345" y="113"/>
                    </a:lnTo>
                    <a:lnTo>
                      <a:pt x="319" y="95"/>
                    </a:lnTo>
                    <a:lnTo>
                      <a:pt x="294" y="79"/>
                    </a:lnTo>
                    <a:lnTo>
                      <a:pt x="266" y="65"/>
                    </a:lnTo>
                    <a:lnTo>
                      <a:pt x="238" y="51"/>
                    </a:lnTo>
                    <a:lnTo>
                      <a:pt x="211" y="40"/>
                    </a:lnTo>
                    <a:lnTo>
                      <a:pt x="181" y="29"/>
                    </a:lnTo>
                    <a:lnTo>
                      <a:pt x="152" y="20"/>
                    </a:lnTo>
                    <a:lnTo>
                      <a:pt x="121" y="13"/>
                    </a:lnTo>
                    <a:lnTo>
                      <a:pt x="91" y="8"/>
                    </a:lnTo>
                    <a:lnTo>
                      <a:pt x="60" y="3"/>
                    </a:lnTo>
                    <a:lnTo>
                      <a:pt x="31" y="1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10" name="Line 822"/>
              <p:cNvSpPr>
                <a:spLocks noChangeShapeType="1"/>
              </p:cNvSpPr>
              <p:nvPr/>
            </p:nvSpPr>
            <p:spPr bwMode="auto">
              <a:xfrm flipH="1">
                <a:off x="1651" y="1539"/>
                <a:ext cx="142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11" name="Line 823"/>
              <p:cNvSpPr>
                <a:spLocks noChangeShapeType="1"/>
              </p:cNvSpPr>
              <p:nvPr/>
            </p:nvSpPr>
            <p:spPr bwMode="auto">
              <a:xfrm flipH="1">
                <a:off x="1612" y="1539"/>
                <a:ext cx="17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12" name="Line 824"/>
              <p:cNvSpPr>
                <a:spLocks noChangeShapeType="1"/>
              </p:cNvSpPr>
              <p:nvPr/>
            </p:nvSpPr>
            <p:spPr bwMode="auto">
              <a:xfrm flipH="1">
                <a:off x="1448" y="1539"/>
                <a:ext cx="142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13" name="Line 825"/>
              <p:cNvSpPr>
                <a:spLocks noChangeShapeType="1"/>
              </p:cNvSpPr>
              <p:nvPr/>
            </p:nvSpPr>
            <p:spPr bwMode="auto">
              <a:xfrm>
                <a:off x="1623" y="1368"/>
                <a:ext cx="0" cy="133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14" name="Line 826"/>
              <p:cNvSpPr>
                <a:spLocks noChangeShapeType="1"/>
              </p:cNvSpPr>
              <p:nvPr/>
            </p:nvSpPr>
            <p:spPr bwMode="auto">
              <a:xfrm>
                <a:off x="1623" y="1523"/>
                <a:ext cx="0" cy="17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15" name="Line 827"/>
              <p:cNvSpPr>
                <a:spLocks noChangeShapeType="1"/>
              </p:cNvSpPr>
              <p:nvPr/>
            </p:nvSpPr>
            <p:spPr bwMode="auto">
              <a:xfrm>
                <a:off x="1623" y="1562"/>
                <a:ext cx="0" cy="131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16" name="Freeform 828"/>
              <p:cNvSpPr>
                <a:spLocks/>
              </p:cNvSpPr>
              <p:nvPr/>
            </p:nvSpPr>
            <p:spPr bwMode="auto">
              <a:xfrm>
                <a:off x="1623" y="1422"/>
                <a:ext cx="116" cy="233"/>
              </a:xfrm>
              <a:custGeom>
                <a:avLst/>
                <a:gdLst>
                  <a:gd name="T0" fmla="*/ 0 w 588"/>
                  <a:gd name="T1" fmla="*/ 1177 h 1177"/>
                  <a:gd name="T2" fmla="*/ 31 w 588"/>
                  <a:gd name="T3" fmla="*/ 1175 h 1177"/>
                  <a:gd name="T4" fmla="*/ 62 w 588"/>
                  <a:gd name="T5" fmla="*/ 1173 h 1177"/>
                  <a:gd name="T6" fmla="*/ 93 w 588"/>
                  <a:gd name="T7" fmla="*/ 1169 h 1177"/>
                  <a:gd name="T8" fmla="*/ 123 w 588"/>
                  <a:gd name="T9" fmla="*/ 1164 h 1177"/>
                  <a:gd name="T10" fmla="*/ 152 w 588"/>
                  <a:gd name="T11" fmla="*/ 1156 h 1177"/>
                  <a:gd name="T12" fmla="*/ 182 w 588"/>
                  <a:gd name="T13" fmla="*/ 1148 h 1177"/>
                  <a:gd name="T14" fmla="*/ 211 w 588"/>
                  <a:gd name="T15" fmla="*/ 1137 h 1177"/>
                  <a:gd name="T16" fmla="*/ 240 w 588"/>
                  <a:gd name="T17" fmla="*/ 1125 h 1177"/>
                  <a:gd name="T18" fmla="*/ 267 w 588"/>
                  <a:gd name="T19" fmla="*/ 1113 h 1177"/>
                  <a:gd name="T20" fmla="*/ 294 w 588"/>
                  <a:gd name="T21" fmla="*/ 1098 h 1177"/>
                  <a:gd name="T22" fmla="*/ 321 w 588"/>
                  <a:gd name="T23" fmla="*/ 1082 h 1177"/>
                  <a:gd name="T24" fmla="*/ 346 w 588"/>
                  <a:gd name="T25" fmla="*/ 1065 h 1177"/>
                  <a:gd name="T26" fmla="*/ 371 w 588"/>
                  <a:gd name="T27" fmla="*/ 1046 h 1177"/>
                  <a:gd name="T28" fmla="*/ 394 w 588"/>
                  <a:gd name="T29" fmla="*/ 1025 h 1177"/>
                  <a:gd name="T30" fmla="*/ 417 w 588"/>
                  <a:gd name="T31" fmla="*/ 1004 h 1177"/>
                  <a:gd name="T32" fmla="*/ 438 w 588"/>
                  <a:gd name="T33" fmla="*/ 982 h 1177"/>
                  <a:gd name="T34" fmla="*/ 457 w 588"/>
                  <a:gd name="T35" fmla="*/ 958 h 1177"/>
                  <a:gd name="T36" fmla="*/ 476 w 588"/>
                  <a:gd name="T37" fmla="*/ 934 h 1177"/>
                  <a:gd name="T38" fmla="*/ 493 w 588"/>
                  <a:gd name="T39" fmla="*/ 909 h 1177"/>
                  <a:gd name="T40" fmla="*/ 509 w 588"/>
                  <a:gd name="T41" fmla="*/ 883 h 1177"/>
                  <a:gd name="T42" fmla="*/ 524 w 588"/>
                  <a:gd name="T43" fmla="*/ 855 h 1177"/>
                  <a:gd name="T44" fmla="*/ 538 w 588"/>
                  <a:gd name="T45" fmla="*/ 827 h 1177"/>
                  <a:gd name="T46" fmla="*/ 550 w 588"/>
                  <a:gd name="T47" fmla="*/ 800 h 1177"/>
                  <a:gd name="T48" fmla="*/ 559 w 588"/>
                  <a:gd name="T49" fmla="*/ 770 h 1177"/>
                  <a:gd name="T50" fmla="*/ 568 w 588"/>
                  <a:gd name="T51" fmla="*/ 741 h 1177"/>
                  <a:gd name="T52" fmla="*/ 575 w 588"/>
                  <a:gd name="T53" fmla="*/ 711 h 1177"/>
                  <a:gd name="T54" fmla="*/ 582 w 588"/>
                  <a:gd name="T55" fmla="*/ 680 h 1177"/>
                  <a:gd name="T56" fmla="*/ 585 w 588"/>
                  <a:gd name="T57" fmla="*/ 650 h 1177"/>
                  <a:gd name="T58" fmla="*/ 588 w 588"/>
                  <a:gd name="T59" fmla="*/ 620 h 1177"/>
                  <a:gd name="T60" fmla="*/ 588 w 588"/>
                  <a:gd name="T61" fmla="*/ 589 h 1177"/>
                  <a:gd name="T62" fmla="*/ 588 w 588"/>
                  <a:gd name="T63" fmla="*/ 558 h 1177"/>
                  <a:gd name="T64" fmla="*/ 585 w 588"/>
                  <a:gd name="T65" fmla="*/ 527 h 1177"/>
                  <a:gd name="T66" fmla="*/ 582 w 588"/>
                  <a:gd name="T67" fmla="*/ 496 h 1177"/>
                  <a:gd name="T68" fmla="*/ 575 w 588"/>
                  <a:gd name="T69" fmla="*/ 466 h 1177"/>
                  <a:gd name="T70" fmla="*/ 568 w 588"/>
                  <a:gd name="T71" fmla="*/ 437 h 1177"/>
                  <a:gd name="T72" fmla="*/ 559 w 588"/>
                  <a:gd name="T73" fmla="*/ 407 h 1177"/>
                  <a:gd name="T74" fmla="*/ 550 w 588"/>
                  <a:gd name="T75" fmla="*/ 378 h 1177"/>
                  <a:gd name="T76" fmla="*/ 538 w 588"/>
                  <a:gd name="T77" fmla="*/ 349 h 1177"/>
                  <a:gd name="T78" fmla="*/ 524 w 588"/>
                  <a:gd name="T79" fmla="*/ 322 h 1177"/>
                  <a:gd name="T80" fmla="*/ 509 w 588"/>
                  <a:gd name="T81" fmla="*/ 294 h 1177"/>
                  <a:gd name="T82" fmla="*/ 493 w 588"/>
                  <a:gd name="T83" fmla="*/ 268 h 1177"/>
                  <a:gd name="T84" fmla="*/ 476 w 588"/>
                  <a:gd name="T85" fmla="*/ 243 h 1177"/>
                  <a:gd name="T86" fmla="*/ 457 w 588"/>
                  <a:gd name="T87" fmla="*/ 218 h 1177"/>
                  <a:gd name="T88" fmla="*/ 438 w 588"/>
                  <a:gd name="T89" fmla="*/ 195 h 1177"/>
                  <a:gd name="T90" fmla="*/ 417 w 588"/>
                  <a:gd name="T91" fmla="*/ 173 h 1177"/>
                  <a:gd name="T92" fmla="*/ 394 w 588"/>
                  <a:gd name="T93" fmla="*/ 151 h 1177"/>
                  <a:gd name="T94" fmla="*/ 371 w 588"/>
                  <a:gd name="T95" fmla="*/ 131 h 1177"/>
                  <a:gd name="T96" fmla="*/ 346 w 588"/>
                  <a:gd name="T97" fmla="*/ 113 h 1177"/>
                  <a:gd name="T98" fmla="*/ 321 w 588"/>
                  <a:gd name="T99" fmla="*/ 95 h 1177"/>
                  <a:gd name="T100" fmla="*/ 294 w 588"/>
                  <a:gd name="T101" fmla="*/ 79 h 1177"/>
                  <a:gd name="T102" fmla="*/ 267 w 588"/>
                  <a:gd name="T103" fmla="*/ 65 h 1177"/>
                  <a:gd name="T104" fmla="*/ 240 w 588"/>
                  <a:gd name="T105" fmla="*/ 51 h 1177"/>
                  <a:gd name="T106" fmla="*/ 211 w 588"/>
                  <a:gd name="T107" fmla="*/ 40 h 1177"/>
                  <a:gd name="T108" fmla="*/ 182 w 588"/>
                  <a:gd name="T109" fmla="*/ 29 h 1177"/>
                  <a:gd name="T110" fmla="*/ 152 w 588"/>
                  <a:gd name="T111" fmla="*/ 20 h 1177"/>
                  <a:gd name="T112" fmla="*/ 123 w 588"/>
                  <a:gd name="T113" fmla="*/ 13 h 1177"/>
                  <a:gd name="T114" fmla="*/ 93 w 588"/>
                  <a:gd name="T115" fmla="*/ 8 h 1177"/>
                  <a:gd name="T116" fmla="*/ 62 w 588"/>
                  <a:gd name="T117" fmla="*/ 3 h 1177"/>
                  <a:gd name="T118" fmla="*/ 31 w 588"/>
                  <a:gd name="T119" fmla="*/ 1 h 1177"/>
                  <a:gd name="T120" fmla="*/ 0 w 588"/>
                  <a:gd name="T121" fmla="*/ 0 h 1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88" h="1177">
                    <a:moveTo>
                      <a:pt x="0" y="1177"/>
                    </a:moveTo>
                    <a:lnTo>
                      <a:pt x="31" y="1175"/>
                    </a:lnTo>
                    <a:lnTo>
                      <a:pt x="62" y="1173"/>
                    </a:lnTo>
                    <a:lnTo>
                      <a:pt x="93" y="1169"/>
                    </a:lnTo>
                    <a:lnTo>
                      <a:pt x="123" y="1164"/>
                    </a:lnTo>
                    <a:lnTo>
                      <a:pt x="152" y="1156"/>
                    </a:lnTo>
                    <a:lnTo>
                      <a:pt x="182" y="1148"/>
                    </a:lnTo>
                    <a:lnTo>
                      <a:pt x="211" y="1137"/>
                    </a:lnTo>
                    <a:lnTo>
                      <a:pt x="240" y="1125"/>
                    </a:lnTo>
                    <a:lnTo>
                      <a:pt x="267" y="1113"/>
                    </a:lnTo>
                    <a:lnTo>
                      <a:pt x="294" y="1098"/>
                    </a:lnTo>
                    <a:lnTo>
                      <a:pt x="321" y="1082"/>
                    </a:lnTo>
                    <a:lnTo>
                      <a:pt x="346" y="1065"/>
                    </a:lnTo>
                    <a:lnTo>
                      <a:pt x="371" y="1046"/>
                    </a:lnTo>
                    <a:lnTo>
                      <a:pt x="394" y="1025"/>
                    </a:lnTo>
                    <a:lnTo>
                      <a:pt x="417" y="1004"/>
                    </a:lnTo>
                    <a:lnTo>
                      <a:pt x="438" y="982"/>
                    </a:lnTo>
                    <a:lnTo>
                      <a:pt x="457" y="958"/>
                    </a:lnTo>
                    <a:lnTo>
                      <a:pt x="476" y="934"/>
                    </a:lnTo>
                    <a:lnTo>
                      <a:pt x="493" y="909"/>
                    </a:lnTo>
                    <a:lnTo>
                      <a:pt x="509" y="883"/>
                    </a:lnTo>
                    <a:lnTo>
                      <a:pt x="524" y="855"/>
                    </a:lnTo>
                    <a:lnTo>
                      <a:pt x="538" y="827"/>
                    </a:lnTo>
                    <a:lnTo>
                      <a:pt x="550" y="800"/>
                    </a:lnTo>
                    <a:lnTo>
                      <a:pt x="559" y="770"/>
                    </a:lnTo>
                    <a:lnTo>
                      <a:pt x="568" y="741"/>
                    </a:lnTo>
                    <a:lnTo>
                      <a:pt x="575" y="711"/>
                    </a:lnTo>
                    <a:lnTo>
                      <a:pt x="582" y="680"/>
                    </a:lnTo>
                    <a:lnTo>
                      <a:pt x="585" y="650"/>
                    </a:lnTo>
                    <a:lnTo>
                      <a:pt x="588" y="620"/>
                    </a:lnTo>
                    <a:lnTo>
                      <a:pt x="588" y="589"/>
                    </a:lnTo>
                    <a:lnTo>
                      <a:pt x="588" y="558"/>
                    </a:lnTo>
                    <a:lnTo>
                      <a:pt x="585" y="527"/>
                    </a:lnTo>
                    <a:lnTo>
                      <a:pt x="582" y="496"/>
                    </a:lnTo>
                    <a:lnTo>
                      <a:pt x="575" y="466"/>
                    </a:lnTo>
                    <a:lnTo>
                      <a:pt x="568" y="437"/>
                    </a:lnTo>
                    <a:lnTo>
                      <a:pt x="559" y="407"/>
                    </a:lnTo>
                    <a:lnTo>
                      <a:pt x="550" y="378"/>
                    </a:lnTo>
                    <a:lnTo>
                      <a:pt x="538" y="349"/>
                    </a:lnTo>
                    <a:lnTo>
                      <a:pt x="524" y="322"/>
                    </a:lnTo>
                    <a:lnTo>
                      <a:pt x="509" y="294"/>
                    </a:lnTo>
                    <a:lnTo>
                      <a:pt x="493" y="268"/>
                    </a:lnTo>
                    <a:lnTo>
                      <a:pt x="476" y="243"/>
                    </a:lnTo>
                    <a:lnTo>
                      <a:pt x="457" y="218"/>
                    </a:lnTo>
                    <a:lnTo>
                      <a:pt x="438" y="195"/>
                    </a:lnTo>
                    <a:lnTo>
                      <a:pt x="417" y="173"/>
                    </a:lnTo>
                    <a:lnTo>
                      <a:pt x="394" y="151"/>
                    </a:lnTo>
                    <a:lnTo>
                      <a:pt x="371" y="131"/>
                    </a:lnTo>
                    <a:lnTo>
                      <a:pt x="346" y="113"/>
                    </a:lnTo>
                    <a:lnTo>
                      <a:pt x="321" y="95"/>
                    </a:lnTo>
                    <a:lnTo>
                      <a:pt x="294" y="79"/>
                    </a:lnTo>
                    <a:lnTo>
                      <a:pt x="267" y="65"/>
                    </a:lnTo>
                    <a:lnTo>
                      <a:pt x="240" y="51"/>
                    </a:lnTo>
                    <a:lnTo>
                      <a:pt x="211" y="40"/>
                    </a:lnTo>
                    <a:lnTo>
                      <a:pt x="182" y="29"/>
                    </a:lnTo>
                    <a:lnTo>
                      <a:pt x="152" y="20"/>
                    </a:lnTo>
                    <a:lnTo>
                      <a:pt x="123" y="13"/>
                    </a:lnTo>
                    <a:lnTo>
                      <a:pt x="93" y="8"/>
                    </a:lnTo>
                    <a:lnTo>
                      <a:pt x="62" y="3"/>
                    </a:lnTo>
                    <a:lnTo>
                      <a:pt x="31" y="1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17" name="Freeform 829"/>
              <p:cNvSpPr>
                <a:spLocks/>
              </p:cNvSpPr>
              <p:nvPr/>
            </p:nvSpPr>
            <p:spPr bwMode="auto">
              <a:xfrm>
                <a:off x="1507" y="1422"/>
                <a:ext cx="116" cy="233"/>
              </a:xfrm>
              <a:custGeom>
                <a:avLst/>
                <a:gdLst>
                  <a:gd name="T0" fmla="*/ 588 w 588"/>
                  <a:gd name="T1" fmla="*/ 0 h 1177"/>
                  <a:gd name="T2" fmla="*/ 557 w 588"/>
                  <a:gd name="T3" fmla="*/ 1 h 1177"/>
                  <a:gd name="T4" fmla="*/ 527 w 588"/>
                  <a:gd name="T5" fmla="*/ 3 h 1177"/>
                  <a:gd name="T6" fmla="*/ 497 w 588"/>
                  <a:gd name="T7" fmla="*/ 8 h 1177"/>
                  <a:gd name="T8" fmla="*/ 467 w 588"/>
                  <a:gd name="T9" fmla="*/ 13 h 1177"/>
                  <a:gd name="T10" fmla="*/ 436 w 588"/>
                  <a:gd name="T11" fmla="*/ 20 h 1177"/>
                  <a:gd name="T12" fmla="*/ 407 w 588"/>
                  <a:gd name="T13" fmla="*/ 29 h 1177"/>
                  <a:gd name="T14" fmla="*/ 378 w 588"/>
                  <a:gd name="T15" fmla="*/ 40 h 1177"/>
                  <a:gd name="T16" fmla="*/ 350 w 588"/>
                  <a:gd name="T17" fmla="*/ 51 h 1177"/>
                  <a:gd name="T18" fmla="*/ 322 w 588"/>
                  <a:gd name="T19" fmla="*/ 65 h 1177"/>
                  <a:gd name="T20" fmla="*/ 294 w 588"/>
                  <a:gd name="T21" fmla="*/ 79 h 1177"/>
                  <a:gd name="T22" fmla="*/ 269 w 588"/>
                  <a:gd name="T23" fmla="*/ 95 h 1177"/>
                  <a:gd name="T24" fmla="*/ 243 w 588"/>
                  <a:gd name="T25" fmla="*/ 113 h 1177"/>
                  <a:gd name="T26" fmla="*/ 219 w 588"/>
                  <a:gd name="T27" fmla="*/ 131 h 1177"/>
                  <a:gd name="T28" fmla="*/ 195 w 588"/>
                  <a:gd name="T29" fmla="*/ 151 h 1177"/>
                  <a:gd name="T30" fmla="*/ 173 w 588"/>
                  <a:gd name="T31" fmla="*/ 173 h 1177"/>
                  <a:gd name="T32" fmla="*/ 152 w 588"/>
                  <a:gd name="T33" fmla="*/ 195 h 1177"/>
                  <a:gd name="T34" fmla="*/ 131 w 588"/>
                  <a:gd name="T35" fmla="*/ 218 h 1177"/>
                  <a:gd name="T36" fmla="*/ 113 w 588"/>
                  <a:gd name="T37" fmla="*/ 243 h 1177"/>
                  <a:gd name="T38" fmla="*/ 95 w 588"/>
                  <a:gd name="T39" fmla="*/ 268 h 1177"/>
                  <a:gd name="T40" fmla="*/ 79 w 588"/>
                  <a:gd name="T41" fmla="*/ 294 h 1177"/>
                  <a:gd name="T42" fmla="*/ 65 w 588"/>
                  <a:gd name="T43" fmla="*/ 322 h 1177"/>
                  <a:gd name="T44" fmla="*/ 51 w 588"/>
                  <a:gd name="T45" fmla="*/ 349 h 1177"/>
                  <a:gd name="T46" fmla="*/ 40 w 588"/>
                  <a:gd name="T47" fmla="*/ 378 h 1177"/>
                  <a:gd name="T48" fmla="*/ 29 w 588"/>
                  <a:gd name="T49" fmla="*/ 407 h 1177"/>
                  <a:gd name="T50" fmla="*/ 21 w 588"/>
                  <a:gd name="T51" fmla="*/ 437 h 1177"/>
                  <a:gd name="T52" fmla="*/ 13 w 588"/>
                  <a:gd name="T53" fmla="*/ 466 h 1177"/>
                  <a:gd name="T54" fmla="*/ 8 w 588"/>
                  <a:gd name="T55" fmla="*/ 496 h 1177"/>
                  <a:gd name="T56" fmla="*/ 4 w 588"/>
                  <a:gd name="T57" fmla="*/ 527 h 1177"/>
                  <a:gd name="T58" fmla="*/ 1 w 588"/>
                  <a:gd name="T59" fmla="*/ 558 h 1177"/>
                  <a:gd name="T60" fmla="*/ 0 w 588"/>
                  <a:gd name="T61" fmla="*/ 589 h 1177"/>
                  <a:gd name="T62" fmla="*/ 1 w 588"/>
                  <a:gd name="T63" fmla="*/ 620 h 1177"/>
                  <a:gd name="T64" fmla="*/ 4 w 588"/>
                  <a:gd name="T65" fmla="*/ 650 h 1177"/>
                  <a:gd name="T66" fmla="*/ 8 w 588"/>
                  <a:gd name="T67" fmla="*/ 680 h 1177"/>
                  <a:gd name="T68" fmla="*/ 13 w 588"/>
                  <a:gd name="T69" fmla="*/ 711 h 1177"/>
                  <a:gd name="T70" fmla="*/ 21 w 588"/>
                  <a:gd name="T71" fmla="*/ 741 h 1177"/>
                  <a:gd name="T72" fmla="*/ 29 w 588"/>
                  <a:gd name="T73" fmla="*/ 770 h 1177"/>
                  <a:gd name="T74" fmla="*/ 40 w 588"/>
                  <a:gd name="T75" fmla="*/ 800 h 1177"/>
                  <a:gd name="T76" fmla="*/ 51 w 588"/>
                  <a:gd name="T77" fmla="*/ 827 h 1177"/>
                  <a:gd name="T78" fmla="*/ 65 w 588"/>
                  <a:gd name="T79" fmla="*/ 855 h 1177"/>
                  <a:gd name="T80" fmla="*/ 79 w 588"/>
                  <a:gd name="T81" fmla="*/ 883 h 1177"/>
                  <a:gd name="T82" fmla="*/ 95 w 588"/>
                  <a:gd name="T83" fmla="*/ 909 h 1177"/>
                  <a:gd name="T84" fmla="*/ 113 w 588"/>
                  <a:gd name="T85" fmla="*/ 934 h 1177"/>
                  <a:gd name="T86" fmla="*/ 131 w 588"/>
                  <a:gd name="T87" fmla="*/ 958 h 1177"/>
                  <a:gd name="T88" fmla="*/ 152 w 588"/>
                  <a:gd name="T89" fmla="*/ 982 h 1177"/>
                  <a:gd name="T90" fmla="*/ 173 w 588"/>
                  <a:gd name="T91" fmla="*/ 1004 h 1177"/>
                  <a:gd name="T92" fmla="*/ 195 w 588"/>
                  <a:gd name="T93" fmla="*/ 1025 h 1177"/>
                  <a:gd name="T94" fmla="*/ 219 w 588"/>
                  <a:gd name="T95" fmla="*/ 1046 h 1177"/>
                  <a:gd name="T96" fmla="*/ 243 w 588"/>
                  <a:gd name="T97" fmla="*/ 1065 h 1177"/>
                  <a:gd name="T98" fmla="*/ 269 w 588"/>
                  <a:gd name="T99" fmla="*/ 1082 h 1177"/>
                  <a:gd name="T100" fmla="*/ 294 w 588"/>
                  <a:gd name="T101" fmla="*/ 1098 h 1177"/>
                  <a:gd name="T102" fmla="*/ 322 w 588"/>
                  <a:gd name="T103" fmla="*/ 1113 h 1177"/>
                  <a:gd name="T104" fmla="*/ 350 w 588"/>
                  <a:gd name="T105" fmla="*/ 1125 h 1177"/>
                  <a:gd name="T106" fmla="*/ 378 w 588"/>
                  <a:gd name="T107" fmla="*/ 1137 h 1177"/>
                  <a:gd name="T108" fmla="*/ 407 w 588"/>
                  <a:gd name="T109" fmla="*/ 1148 h 1177"/>
                  <a:gd name="T110" fmla="*/ 436 w 588"/>
                  <a:gd name="T111" fmla="*/ 1156 h 1177"/>
                  <a:gd name="T112" fmla="*/ 467 w 588"/>
                  <a:gd name="T113" fmla="*/ 1164 h 1177"/>
                  <a:gd name="T114" fmla="*/ 497 w 588"/>
                  <a:gd name="T115" fmla="*/ 1169 h 1177"/>
                  <a:gd name="T116" fmla="*/ 527 w 588"/>
                  <a:gd name="T117" fmla="*/ 1173 h 1177"/>
                  <a:gd name="T118" fmla="*/ 557 w 588"/>
                  <a:gd name="T119" fmla="*/ 1175 h 1177"/>
                  <a:gd name="T120" fmla="*/ 588 w 588"/>
                  <a:gd name="T121" fmla="*/ 1177 h 1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88" h="1177">
                    <a:moveTo>
                      <a:pt x="588" y="0"/>
                    </a:moveTo>
                    <a:lnTo>
                      <a:pt x="557" y="1"/>
                    </a:lnTo>
                    <a:lnTo>
                      <a:pt x="527" y="3"/>
                    </a:lnTo>
                    <a:lnTo>
                      <a:pt x="497" y="8"/>
                    </a:lnTo>
                    <a:lnTo>
                      <a:pt x="467" y="13"/>
                    </a:lnTo>
                    <a:lnTo>
                      <a:pt x="436" y="20"/>
                    </a:lnTo>
                    <a:lnTo>
                      <a:pt x="407" y="29"/>
                    </a:lnTo>
                    <a:lnTo>
                      <a:pt x="378" y="40"/>
                    </a:lnTo>
                    <a:lnTo>
                      <a:pt x="350" y="51"/>
                    </a:lnTo>
                    <a:lnTo>
                      <a:pt x="322" y="65"/>
                    </a:lnTo>
                    <a:lnTo>
                      <a:pt x="294" y="79"/>
                    </a:lnTo>
                    <a:lnTo>
                      <a:pt x="269" y="95"/>
                    </a:lnTo>
                    <a:lnTo>
                      <a:pt x="243" y="113"/>
                    </a:lnTo>
                    <a:lnTo>
                      <a:pt x="219" y="131"/>
                    </a:lnTo>
                    <a:lnTo>
                      <a:pt x="195" y="151"/>
                    </a:lnTo>
                    <a:lnTo>
                      <a:pt x="173" y="173"/>
                    </a:lnTo>
                    <a:lnTo>
                      <a:pt x="152" y="195"/>
                    </a:lnTo>
                    <a:lnTo>
                      <a:pt x="131" y="218"/>
                    </a:lnTo>
                    <a:lnTo>
                      <a:pt x="113" y="243"/>
                    </a:lnTo>
                    <a:lnTo>
                      <a:pt x="95" y="268"/>
                    </a:lnTo>
                    <a:lnTo>
                      <a:pt x="79" y="294"/>
                    </a:lnTo>
                    <a:lnTo>
                      <a:pt x="65" y="322"/>
                    </a:lnTo>
                    <a:lnTo>
                      <a:pt x="51" y="349"/>
                    </a:lnTo>
                    <a:lnTo>
                      <a:pt x="40" y="378"/>
                    </a:lnTo>
                    <a:lnTo>
                      <a:pt x="29" y="407"/>
                    </a:lnTo>
                    <a:lnTo>
                      <a:pt x="21" y="437"/>
                    </a:lnTo>
                    <a:lnTo>
                      <a:pt x="13" y="466"/>
                    </a:lnTo>
                    <a:lnTo>
                      <a:pt x="8" y="496"/>
                    </a:lnTo>
                    <a:lnTo>
                      <a:pt x="4" y="527"/>
                    </a:lnTo>
                    <a:lnTo>
                      <a:pt x="1" y="558"/>
                    </a:lnTo>
                    <a:lnTo>
                      <a:pt x="0" y="589"/>
                    </a:lnTo>
                    <a:lnTo>
                      <a:pt x="1" y="620"/>
                    </a:lnTo>
                    <a:lnTo>
                      <a:pt x="4" y="650"/>
                    </a:lnTo>
                    <a:lnTo>
                      <a:pt x="8" y="680"/>
                    </a:lnTo>
                    <a:lnTo>
                      <a:pt x="13" y="711"/>
                    </a:lnTo>
                    <a:lnTo>
                      <a:pt x="21" y="741"/>
                    </a:lnTo>
                    <a:lnTo>
                      <a:pt x="29" y="770"/>
                    </a:lnTo>
                    <a:lnTo>
                      <a:pt x="40" y="800"/>
                    </a:lnTo>
                    <a:lnTo>
                      <a:pt x="51" y="827"/>
                    </a:lnTo>
                    <a:lnTo>
                      <a:pt x="65" y="855"/>
                    </a:lnTo>
                    <a:lnTo>
                      <a:pt x="79" y="883"/>
                    </a:lnTo>
                    <a:lnTo>
                      <a:pt x="95" y="909"/>
                    </a:lnTo>
                    <a:lnTo>
                      <a:pt x="113" y="934"/>
                    </a:lnTo>
                    <a:lnTo>
                      <a:pt x="131" y="958"/>
                    </a:lnTo>
                    <a:lnTo>
                      <a:pt x="152" y="982"/>
                    </a:lnTo>
                    <a:lnTo>
                      <a:pt x="173" y="1004"/>
                    </a:lnTo>
                    <a:lnTo>
                      <a:pt x="195" y="1025"/>
                    </a:lnTo>
                    <a:lnTo>
                      <a:pt x="219" y="1046"/>
                    </a:lnTo>
                    <a:lnTo>
                      <a:pt x="243" y="1065"/>
                    </a:lnTo>
                    <a:lnTo>
                      <a:pt x="269" y="1082"/>
                    </a:lnTo>
                    <a:lnTo>
                      <a:pt x="294" y="1098"/>
                    </a:lnTo>
                    <a:lnTo>
                      <a:pt x="322" y="1113"/>
                    </a:lnTo>
                    <a:lnTo>
                      <a:pt x="350" y="1125"/>
                    </a:lnTo>
                    <a:lnTo>
                      <a:pt x="378" y="1137"/>
                    </a:lnTo>
                    <a:lnTo>
                      <a:pt x="407" y="1148"/>
                    </a:lnTo>
                    <a:lnTo>
                      <a:pt x="436" y="1156"/>
                    </a:lnTo>
                    <a:lnTo>
                      <a:pt x="467" y="1164"/>
                    </a:lnTo>
                    <a:lnTo>
                      <a:pt x="497" y="1169"/>
                    </a:lnTo>
                    <a:lnTo>
                      <a:pt x="527" y="1173"/>
                    </a:lnTo>
                    <a:lnTo>
                      <a:pt x="557" y="1175"/>
                    </a:lnTo>
                    <a:lnTo>
                      <a:pt x="588" y="1177"/>
                    </a:lnTo>
                  </a:path>
                </a:pathLst>
              </a:custGeom>
              <a:noFill/>
              <a:ln w="3810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18" name="Line 830"/>
              <p:cNvSpPr>
                <a:spLocks noChangeShapeType="1"/>
              </p:cNvSpPr>
              <p:nvPr/>
            </p:nvSpPr>
            <p:spPr bwMode="auto">
              <a:xfrm>
                <a:off x="111" y="1742"/>
                <a:ext cx="44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19" name="Line 831"/>
              <p:cNvSpPr>
                <a:spLocks noChangeShapeType="1"/>
              </p:cNvSpPr>
              <p:nvPr/>
            </p:nvSpPr>
            <p:spPr bwMode="auto">
              <a:xfrm>
                <a:off x="176" y="1742"/>
                <a:ext cx="87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20" name="Line 832"/>
              <p:cNvSpPr>
                <a:spLocks noChangeShapeType="1"/>
              </p:cNvSpPr>
              <p:nvPr/>
            </p:nvSpPr>
            <p:spPr bwMode="auto">
              <a:xfrm>
                <a:off x="285" y="1742"/>
                <a:ext cx="87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21" name="Line 833"/>
              <p:cNvSpPr>
                <a:spLocks noChangeShapeType="1"/>
              </p:cNvSpPr>
              <p:nvPr/>
            </p:nvSpPr>
            <p:spPr bwMode="auto">
              <a:xfrm>
                <a:off x="394" y="1742"/>
                <a:ext cx="87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22" name="Line 834"/>
              <p:cNvSpPr>
                <a:spLocks noChangeShapeType="1"/>
              </p:cNvSpPr>
              <p:nvPr/>
            </p:nvSpPr>
            <p:spPr bwMode="auto">
              <a:xfrm>
                <a:off x="503" y="1742"/>
                <a:ext cx="88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23" name="Line 835"/>
              <p:cNvSpPr>
                <a:spLocks noChangeShapeType="1"/>
              </p:cNvSpPr>
              <p:nvPr/>
            </p:nvSpPr>
            <p:spPr bwMode="auto">
              <a:xfrm>
                <a:off x="611" y="1742"/>
                <a:ext cx="87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24" name="Line 836"/>
              <p:cNvSpPr>
                <a:spLocks noChangeShapeType="1"/>
              </p:cNvSpPr>
              <p:nvPr/>
            </p:nvSpPr>
            <p:spPr bwMode="auto">
              <a:xfrm>
                <a:off x="720" y="1742"/>
                <a:ext cx="87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25" name="Line 837"/>
              <p:cNvSpPr>
                <a:spLocks noChangeShapeType="1"/>
              </p:cNvSpPr>
              <p:nvPr/>
            </p:nvSpPr>
            <p:spPr bwMode="auto">
              <a:xfrm>
                <a:off x="830" y="1742"/>
                <a:ext cx="87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26" name="Line 838"/>
              <p:cNvSpPr>
                <a:spLocks noChangeShapeType="1"/>
              </p:cNvSpPr>
              <p:nvPr/>
            </p:nvSpPr>
            <p:spPr bwMode="auto">
              <a:xfrm>
                <a:off x="1047" y="1742"/>
                <a:ext cx="87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27" name="Line 839"/>
              <p:cNvSpPr>
                <a:spLocks noChangeShapeType="1"/>
              </p:cNvSpPr>
              <p:nvPr/>
            </p:nvSpPr>
            <p:spPr bwMode="auto">
              <a:xfrm>
                <a:off x="1156" y="1742"/>
                <a:ext cx="87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28" name="Line 840"/>
              <p:cNvSpPr>
                <a:spLocks noChangeShapeType="1"/>
              </p:cNvSpPr>
              <p:nvPr/>
            </p:nvSpPr>
            <p:spPr bwMode="auto">
              <a:xfrm>
                <a:off x="1265" y="1742"/>
                <a:ext cx="86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29" name="Line 841"/>
              <p:cNvSpPr>
                <a:spLocks noChangeShapeType="1"/>
              </p:cNvSpPr>
              <p:nvPr/>
            </p:nvSpPr>
            <p:spPr bwMode="auto">
              <a:xfrm>
                <a:off x="1373" y="1742"/>
                <a:ext cx="87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30" name="Line 842"/>
              <p:cNvSpPr>
                <a:spLocks noChangeShapeType="1"/>
              </p:cNvSpPr>
              <p:nvPr/>
            </p:nvSpPr>
            <p:spPr bwMode="auto">
              <a:xfrm>
                <a:off x="1482" y="1742"/>
                <a:ext cx="87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31" name="Line 843"/>
              <p:cNvSpPr>
                <a:spLocks noChangeShapeType="1"/>
              </p:cNvSpPr>
              <p:nvPr/>
            </p:nvSpPr>
            <p:spPr bwMode="auto">
              <a:xfrm>
                <a:off x="1591" y="1742"/>
                <a:ext cx="87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32" name="Line 844"/>
              <p:cNvSpPr>
                <a:spLocks noChangeShapeType="1"/>
              </p:cNvSpPr>
              <p:nvPr/>
            </p:nvSpPr>
            <p:spPr bwMode="auto">
              <a:xfrm>
                <a:off x="1699" y="1742"/>
                <a:ext cx="87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33" name="Line 845"/>
              <p:cNvSpPr>
                <a:spLocks noChangeShapeType="1"/>
              </p:cNvSpPr>
              <p:nvPr/>
            </p:nvSpPr>
            <p:spPr bwMode="auto">
              <a:xfrm>
                <a:off x="1808" y="1742"/>
                <a:ext cx="44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34" name="Line 846"/>
              <p:cNvSpPr>
                <a:spLocks noChangeShapeType="1"/>
              </p:cNvSpPr>
              <p:nvPr/>
            </p:nvSpPr>
            <p:spPr bwMode="auto">
              <a:xfrm>
                <a:off x="933" y="1742"/>
                <a:ext cx="98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94735" name="Group 847"/>
            <p:cNvGrpSpPr>
              <a:grpSpLocks/>
            </p:cNvGrpSpPr>
            <p:nvPr/>
          </p:nvGrpSpPr>
          <p:grpSpPr bwMode="auto">
            <a:xfrm>
              <a:off x="2965" y="498"/>
              <a:ext cx="1741" cy="470"/>
              <a:chOff x="114" y="499"/>
              <a:chExt cx="1741" cy="470"/>
            </a:xfrm>
          </p:grpSpPr>
          <p:sp>
            <p:nvSpPr>
              <p:cNvPr id="294736" name="Line 848"/>
              <p:cNvSpPr>
                <a:spLocks noChangeShapeType="1"/>
              </p:cNvSpPr>
              <p:nvPr/>
            </p:nvSpPr>
            <p:spPr bwMode="auto">
              <a:xfrm>
                <a:off x="114" y="969"/>
                <a:ext cx="1741" cy="0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37" name="Line 849"/>
              <p:cNvSpPr>
                <a:spLocks noChangeShapeType="1"/>
              </p:cNvSpPr>
              <p:nvPr/>
            </p:nvSpPr>
            <p:spPr bwMode="auto">
              <a:xfrm flipV="1">
                <a:off x="1855" y="562"/>
                <a:ext cx="0" cy="407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38" name="Line 850"/>
              <p:cNvSpPr>
                <a:spLocks noChangeShapeType="1"/>
              </p:cNvSpPr>
              <p:nvPr/>
            </p:nvSpPr>
            <p:spPr bwMode="auto">
              <a:xfrm flipH="1">
                <a:off x="114" y="562"/>
                <a:ext cx="1741" cy="0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39" name="Line 851"/>
              <p:cNvSpPr>
                <a:spLocks noChangeShapeType="1"/>
              </p:cNvSpPr>
              <p:nvPr/>
            </p:nvSpPr>
            <p:spPr bwMode="auto">
              <a:xfrm>
                <a:off x="114" y="562"/>
                <a:ext cx="0" cy="407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40" name="Line 852"/>
              <p:cNvSpPr>
                <a:spLocks noChangeShapeType="1"/>
              </p:cNvSpPr>
              <p:nvPr/>
            </p:nvSpPr>
            <p:spPr bwMode="auto">
              <a:xfrm>
                <a:off x="114" y="766"/>
                <a:ext cx="44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41" name="Line 853"/>
              <p:cNvSpPr>
                <a:spLocks noChangeShapeType="1"/>
              </p:cNvSpPr>
              <p:nvPr/>
            </p:nvSpPr>
            <p:spPr bwMode="auto">
              <a:xfrm>
                <a:off x="179" y="766"/>
                <a:ext cx="87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42" name="Line 854"/>
              <p:cNvSpPr>
                <a:spLocks noChangeShapeType="1"/>
              </p:cNvSpPr>
              <p:nvPr/>
            </p:nvSpPr>
            <p:spPr bwMode="auto">
              <a:xfrm>
                <a:off x="288" y="766"/>
                <a:ext cx="87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43" name="Line 855"/>
              <p:cNvSpPr>
                <a:spLocks noChangeShapeType="1"/>
              </p:cNvSpPr>
              <p:nvPr/>
            </p:nvSpPr>
            <p:spPr bwMode="auto">
              <a:xfrm>
                <a:off x="397" y="766"/>
                <a:ext cx="87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44" name="Line 856"/>
              <p:cNvSpPr>
                <a:spLocks noChangeShapeType="1"/>
              </p:cNvSpPr>
              <p:nvPr/>
            </p:nvSpPr>
            <p:spPr bwMode="auto">
              <a:xfrm>
                <a:off x="506" y="766"/>
                <a:ext cx="88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45" name="Line 857"/>
              <p:cNvSpPr>
                <a:spLocks noChangeShapeType="1"/>
              </p:cNvSpPr>
              <p:nvPr/>
            </p:nvSpPr>
            <p:spPr bwMode="auto">
              <a:xfrm>
                <a:off x="614" y="766"/>
                <a:ext cx="87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46" name="Line 858"/>
              <p:cNvSpPr>
                <a:spLocks noChangeShapeType="1"/>
              </p:cNvSpPr>
              <p:nvPr/>
            </p:nvSpPr>
            <p:spPr bwMode="auto">
              <a:xfrm>
                <a:off x="723" y="766"/>
                <a:ext cx="87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47" name="Line 859"/>
              <p:cNvSpPr>
                <a:spLocks noChangeShapeType="1"/>
              </p:cNvSpPr>
              <p:nvPr/>
            </p:nvSpPr>
            <p:spPr bwMode="auto">
              <a:xfrm>
                <a:off x="833" y="766"/>
                <a:ext cx="87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48" name="Line 860"/>
              <p:cNvSpPr>
                <a:spLocks noChangeShapeType="1"/>
              </p:cNvSpPr>
              <p:nvPr/>
            </p:nvSpPr>
            <p:spPr bwMode="auto">
              <a:xfrm>
                <a:off x="1050" y="766"/>
                <a:ext cx="87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49" name="Line 861"/>
              <p:cNvSpPr>
                <a:spLocks noChangeShapeType="1"/>
              </p:cNvSpPr>
              <p:nvPr/>
            </p:nvSpPr>
            <p:spPr bwMode="auto">
              <a:xfrm>
                <a:off x="1159" y="766"/>
                <a:ext cx="87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50" name="Line 862"/>
              <p:cNvSpPr>
                <a:spLocks noChangeShapeType="1"/>
              </p:cNvSpPr>
              <p:nvPr/>
            </p:nvSpPr>
            <p:spPr bwMode="auto">
              <a:xfrm>
                <a:off x="1268" y="766"/>
                <a:ext cx="86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51" name="Line 863"/>
              <p:cNvSpPr>
                <a:spLocks noChangeShapeType="1"/>
              </p:cNvSpPr>
              <p:nvPr/>
            </p:nvSpPr>
            <p:spPr bwMode="auto">
              <a:xfrm>
                <a:off x="1376" y="766"/>
                <a:ext cx="87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52" name="Line 864"/>
              <p:cNvSpPr>
                <a:spLocks noChangeShapeType="1"/>
              </p:cNvSpPr>
              <p:nvPr/>
            </p:nvSpPr>
            <p:spPr bwMode="auto">
              <a:xfrm>
                <a:off x="1485" y="766"/>
                <a:ext cx="87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53" name="Line 865"/>
              <p:cNvSpPr>
                <a:spLocks noChangeShapeType="1"/>
              </p:cNvSpPr>
              <p:nvPr/>
            </p:nvSpPr>
            <p:spPr bwMode="auto">
              <a:xfrm>
                <a:off x="1594" y="766"/>
                <a:ext cx="87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54" name="Line 866"/>
              <p:cNvSpPr>
                <a:spLocks noChangeShapeType="1"/>
              </p:cNvSpPr>
              <p:nvPr/>
            </p:nvSpPr>
            <p:spPr bwMode="auto">
              <a:xfrm>
                <a:off x="1702" y="766"/>
                <a:ext cx="87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55" name="Line 867"/>
              <p:cNvSpPr>
                <a:spLocks noChangeShapeType="1"/>
              </p:cNvSpPr>
              <p:nvPr/>
            </p:nvSpPr>
            <p:spPr bwMode="auto">
              <a:xfrm>
                <a:off x="1811" y="766"/>
                <a:ext cx="44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56" name="Line 868"/>
              <p:cNvSpPr>
                <a:spLocks noChangeShapeType="1"/>
              </p:cNvSpPr>
              <p:nvPr/>
            </p:nvSpPr>
            <p:spPr bwMode="auto">
              <a:xfrm flipV="1">
                <a:off x="346" y="696"/>
                <a:ext cx="0" cy="139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57" name="Line 869"/>
              <p:cNvSpPr>
                <a:spLocks noChangeShapeType="1"/>
              </p:cNvSpPr>
              <p:nvPr/>
            </p:nvSpPr>
            <p:spPr bwMode="auto">
              <a:xfrm flipV="1">
                <a:off x="346" y="658"/>
                <a:ext cx="0" cy="18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58" name="Line 870"/>
              <p:cNvSpPr>
                <a:spLocks noChangeShapeType="1"/>
              </p:cNvSpPr>
              <p:nvPr/>
            </p:nvSpPr>
            <p:spPr bwMode="auto">
              <a:xfrm flipV="1">
                <a:off x="346" y="499"/>
                <a:ext cx="0" cy="137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59" name="Line 871"/>
              <p:cNvSpPr>
                <a:spLocks noChangeShapeType="1"/>
              </p:cNvSpPr>
              <p:nvPr/>
            </p:nvSpPr>
            <p:spPr bwMode="auto">
              <a:xfrm flipV="1">
                <a:off x="230" y="674"/>
                <a:ext cx="0" cy="92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60" name="Line 872"/>
              <p:cNvSpPr>
                <a:spLocks noChangeShapeType="1"/>
              </p:cNvSpPr>
              <p:nvPr/>
            </p:nvSpPr>
            <p:spPr bwMode="auto">
              <a:xfrm flipV="1">
                <a:off x="230" y="562"/>
                <a:ext cx="0" cy="91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61" name="Line 873"/>
              <p:cNvSpPr>
                <a:spLocks noChangeShapeType="1"/>
              </p:cNvSpPr>
              <p:nvPr/>
            </p:nvSpPr>
            <p:spPr bwMode="auto">
              <a:xfrm flipV="1">
                <a:off x="462" y="674"/>
                <a:ext cx="0" cy="92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62" name="Line 874"/>
              <p:cNvSpPr>
                <a:spLocks noChangeShapeType="1"/>
              </p:cNvSpPr>
              <p:nvPr/>
            </p:nvSpPr>
            <p:spPr bwMode="auto">
              <a:xfrm flipV="1">
                <a:off x="462" y="562"/>
                <a:ext cx="0" cy="91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63" name="Line 875"/>
              <p:cNvSpPr>
                <a:spLocks noChangeShapeType="1"/>
              </p:cNvSpPr>
              <p:nvPr/>
            </p:nvSpPr>
            <p:spPr bwMode="auto">
              <a:xfrm flipV="1">
                <a:off x="1623" y="696"/>
                <a:ext cx="0" cy="139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64" name="Line 876"/>
              <p:cNvSpPr>
                <a:spLocks noChangeShapeType="1"/>
              </p:cNvSpPr>
              <p:nvPr/>
            </p:nvSpPr>
            <p:spPr bwMode="auto">
              <a:xfrm flipV="1">
                <a:off x="1623" y="658"/>
                <a:ext cx="0" cy="18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65" name="Line 877"/>
              <p:cNvSpPr>
                <a:spLocks noChangeShapeType="1"/>
              </p:cNvSpPr>
              <p:nvPr/>
            </p:nvSpPr>
            <p:spPr bwMode="auto">
              <a:xfrm flipV="1">
                <a:off x="1623" y="499"/>
                <a:ext cx="0" cy="137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66" name="Line 878"/>
              <p:cNvSpPr>
                <a:spLocks noChangeShapeType="1"/>
              </p:cNvSpPr>
              <p:nvPr/>
            </p:nvSpPr>
            <p:spPr bwMode="auto">
              <a:xfrm flipV="1">
                <a:off x="1739" y="674"/>
                <a:ext cx="0" cy="92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67" name="Line 879"/>
              <p:cNvSpPr>
                <a:spLocks noChangeShapeType="1"/>
              </p:cNvSpPr>
              <p:nvPr/>
            </p:nvSpPr>
            <p:spPr bwMode="auto">
              <a:xfrm flipV="1">
                <a:off x="1739" y="562"/>
                <a:ext cx="0" cy="91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68" name="Line 880"/>
              <p:cNvSpPr>
                <a:spLocks noChangeShapeType="1"/>
              </p:cNvSpPr>
              <p:nvPr/>
            </p:nvSpPr>
            <p:spPr bwMode="auto">
              <a:xfrm flipV="1">
                <a:off x="1507" y="674"/>
                <a:ext cx="0" cy="92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69" name="Line 881"/>
              <p:cNvSpPr>
                <a:spLocks noChangeShapeType="1"/>
              </p:cNvSpPr>
              <p:nvPr/>
            </p:nvSpPr>
            <p:spPr bwMode="auto">
              <a:xfrm flipV="1">
                <a:off x="1507" y="562"/>
                <a:ext cx="0" cy="91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70" name="Line 882"/>
              <p:cNvSpPr>
                <a:spLocks noChangeShapeType="1"/>
              </p:cNvSpPr>
              <p:nvPr/>
            </p:nvSpPr>
            <p:spPr bwMode="auto">
              <a:xfrm>
                <a:off x="936" y="766"/>
                <a:ext cx="98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94771" name="Group 883"/>
            <p:cNvGrpSpPr>
              <a:grpSpLocks/>
            </p:cNvGrpSpPr>
            <p:nvPr/>
          </p:nvGrpSpPr>
          <p:grpSpPr bwMode="auto">
            <a:xfrm>
              <a:off x="4875" y="498"/>
              <a:ext cx="811" cy="470"/>
              <a:chOff x="2024" y="499"/>
              <a:chExt cx="811" cy="470"/>
            </a:xfrm>
          </p:grpSpPr>
          <p:sp>
            <p:nvSpPr>
              <p:cNvPr id="294772" name="Line 884"/>
              <p:cNvSpPr>
                <a:spLocks noChangeShapeType="1"/>
              </p:cNvSpPr>
              <p:nvPr/>
            </p:nvSpPr>
            <p:spPr bwMode="auto">
              <a:xfrm>
                <a:off x="2835" y="562"/>
                <a:ext cx="0" cy="407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73" name="Line 885"/>
              <p:cNvSpPr>
                <a:spLocks noChangeShapeType="1"/>
              </p:cNvSpPr>
              <p:nvPr/>
            </p:nvSpPr>
            <p:spPr bwMode="auto">
              <a:xfrm flipH="1">
                <a:off x="2632" y="969"/>
                <a:ext cx="203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74" name="Line 886"/>
              <p:cNvSpPr>
                <a:spLocks noChangeShapeType="1"/>
              </p:cNvSpPr>
              <p:nvPr/>
            </p:nvSpPr>
            <p:spPr bwMode="auto">
              <a:xfrm flipV="1">
                <a:off x="2632" y="766"/>
                <a:ext cx="0" cy="203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75" name="Line 887"/>
              <p:cNvSpPr>
                <a:spLocks noChangeShapeType="1"/>
              </p:cNvSpPr>
              <p:nvPr/>
            </p:nvSpPr>
            <p:spPr bwMode="auto">
              <a:xfrm flipH="1">
                <a:off x="2024" y="766"/>
                <a:ext cx="608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76" name="Line 888"/>
              <p:cNvSpPr>
                <a:spLocks noChangeShapeType="1"/>
              </p:cNvSpPr>
              <p:nvPr/>
            </p:nvSpPr>
            <p:spPr bwMode="auto">
              <a:xfrm>
                <a:off x="2632" y="562"/>
                <a:ext cx="203" cy="0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77" name="Line 889"/>
              <p:cNvSpPr>
                <a:spLocks noChangeShapeType="1"/>
              </p:cNvSpPr>
              <p:nvPr/>
            </p:nvSpPr>
            <p:spPr bwMode="auto">
              <a:xfrm flipH="1">
                <a:off x="2024" y="562"/>
                <a:ext cx="608" cy="0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78" name="Line 890"/>
              <p:cNvSpPr>
                <a:spLocks noChangeShapeType="1"/>
              </p:cNvSpPr>
              <p:nvPr/>
            </p:nvSpPr>
            <p:spPr bwMode="auto">
              <a:xfrm flipV="1">
                <a:off x="2429" y="696"/>
                <a:ext cx="0" cy="139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79" name="Line 891"/>
              <p:cNvSpPr>
                <a:spLocks noChangeShapeType="1"/>
              </p:cNvSpPr>
              <p:nvPr/>
            </p:nvSpPr>
            <p:spPr bwMode="auto">
              <a:xfrm flipV="1">
                <a:off x="2429" y="658"/>
                <a:ext cx="0" cy="18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80" name="Line 892"/>
              <p:cNvSpPr>
                <a:spLocks noChangeShapeType="1"/>
              </p:cNvSpPr>
              <p:nvPr/>
            </p:nvSpPr>
            <p:spPr bwMode="auto">
              <a:xfrm flipV="1">
                <a:off x="2429" y="499"/>
                <a:ext cx="0" cy="137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81" name="Line 893"/>
              <p:cNvSpPr>
                <a:spLocks noChangeShapeType="1"/>
              </p:cNvSpPr>
              <p:nvPr/>
            </p:nvSpPr>
            <p:spPr bwMode="auto">
              <a:xfrm flipV="1">
                <a:off x="2545" y="674"/>
                <a:ext cx="0" cy="92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82" name="Line 894"/>
              <p:cNvSpPr>
                <a:spLocks noChangeShapeType="1"/>
              </p:cNvSpPr>
              <p:nvPr/>
            </p:nvSpPr>
            <p:spPr bwMode="auto">
              <a:xfrm flipV="1">
                <a:off x="2545" y="562"/>
                <a:ext cx="0" cy="91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83" name="Line 895"/>
              <p:cNvSpPr>
                <a:spLocks noChangeShapeType="1"/>
              </p:cNvSpPr>
              <p:nvPr/>
            </p:nvSpPr>
            <p:spPr bwMode="auto">
              <a:xfrm flipV="1">
                <a:off x="2314" y="674"/>
                <a:ext cx="0" cy="92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84" name="Line 896"/>
              <p:cNvSpPr>
                <a:spLocks noChangeShapeType="1"/>
              </p:cNvSpPr>
              <p:nvPr/>
            </p:nvSpPr>
            <p:spPr bwMode="auto">
              <a:xfrm flipV="1">
                <a:off x="2314" y="562"/>
                <a:ext cx="0" cy="91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85" name="Line 897"/>
              <p:cNvSpPr>
                <a:spLocks noChangeShapeType="1"/>
              </p:cNvSpPr>
              <p:nvPr/>
            </p:nvSpPr>
            <p:spPr bwMode="auto">
              <a:xfrm>
                <a:off x="2835" y="562"/>
                <a:ext cx="0" cy="407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86" name="Line 898"/>
              <p:cNvSpPr>
                <a:spLocks noChangeShapeType="1"/>
              </p:cNvSpPr>
              <p:nvPr/>
            </p:nvSpPr>
            <p:spPr bwMode="auto">
              <a:xfrm flipH="1">
                <a:off x="2632" y="969"/>
                <a:ext cx="203" cy="0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87" name="Line 899"/>
              <p:cNvSpPr>
                <a:spLocks noChangeShapeType="1"/>
              </p:cNvSpPr>
              <p:nvPr/>
            </p:nvSpPr>
            <p:spPr bwMode="auto">
              <a:xfrm flipV="1">
                <a:off x="2632" y="766"/>
                <a:ext cx="0" cy="203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88" name="Line 900"/>
              <p:cNvSpPr>
                <a:spLocks noChangeShapeType="1"/>
              </p:cNvSpPr>
              <p:nvPr/>
            </p:nvSpPr>
            <p:spPr bwMode="auto">
              <a:xfrm flipH="1">
                <a:off x="2024" y="766"/>
                <a:ext cx="608" cy="0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789" name="Line 901"/>
              <p:cNvSpPr>
                <a:spLocks noChangeShapeType="1"/>
              </p:cNvSpPr>
              <p:nvPr/>
            </p:nvSpPr>
            <p:spPr bwMode="auto">
              <a:xfrm flipV="1">
                <a:off x="2024" y="562"/>
                <a:ext cx="0" cy="204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294800" name="Group 912"/>
          <p:cNvGrpSpPr>
            <a:grpSpLocks/>
          </p:cNvGrpSpPr>
          <p:nvPr/>
        </p:nvGrpSpPr>
        <p:grpSpPr bwMode="auto">
          <a:xfrm>
            <a:off x="917575" y="892175"/>
            <a:ext cx="1290638" cy="904875"/>
            <a:chOff x="578" y="562"/>
            <a:chExt cx="813" cy="570"/>
          </a:xfrm>
        </p:grpSpPr>
        <p:sp>
          <p:nvSpPr>
            <p:cNvPr id="294801" name="Line 913"/>
            <p:cNvSpPr>
              <a:spLocks noChangeShapeType="1"/>
            </p:cNvSpPr>
            <p:nvPr/>
          </p:nvSpPr>
          <p:spPr bwMode="auto">
            <a:xfrm>
              <a:off x="578" y="562"/>
              <a:ext cx="0" cy="57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802" name="Line 914"/>
            <p:cNvSpPr>
              <a:spLocks noChangeShapeType="1"/>
            </p:cNvSpPr>
            <p:nvPr/>
          </p:nvSpPr>
          <p:spPr bwMode="auto">
            <a:xfrm>
              <a:off x="1391" y="562"/>
              <a:ext cx="0" cy="57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94803" name="Group 915"/>
          <p:cNvGrpSpPr>
            <a:grpSpLocks/>
          </p:cNvGrpSpPr>
          <p:nvPr/>
        </p:nvGrpSpPr>
        <p:grpSpPr bwMode="auto">
          <a:xfrm>
            <a:off x="2208213" y="247650"/>
            <a:ext cx="1004887" cy="644525"/>
            <a:chOff x="1391" y="156"/>
            <a:chExt cx="633" cy="406"/>
          </a:xfrm>
        </p:grpSpPr>
        <p:sp>
          <p:nvSpPr>
            <p:cNvPr id="294804" name="Line 916"/>
            <p:cNvSpPr>
              <a:spLocks noChangeShapeType="1"/>
            </p:cNvSpPr>
            <p:nvPr/>
          </p:nvSpPr>
          <p:spPr bwMode="auto">
            <a:xfrm>
              <a:off x="1391" y="562"/>
              <a:ext cx="633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805" name="Line 917"/>
            <p:cNvSpPr>
              <a:spLocks noChangeShapeType="1"/>
            </p:cNvSpPr>
            <p:nvPr/>
          </p:nvSpPr>
          <p:spPr bwMode="auto">
            <a:xfrm>
              <a:off x="1391" y="156"/>
              <a:ext cx="633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94806" name="Group 918"/>
          <p:cNvGrpSpPr>
            <a:grpSpLocks/>
          </p:cNvGrpSpPr>
          <p:nvPr/>
        </p:nvGrpSpPr>
        <p:grpSpPr bwMode="auto">
          <a:xfrm>
            <a:off x="914400" y="1797050"/>
            <a:ext cx="1293813" cy="968375"/>
            <a:chOff x="576" y="1132"/>
            <a:chExt cx="815" cy="610"/>
          </a:xfrm>
        </p:grpSpPr>
        <p:sp>
          <p:nvSpPr>
            <p:cNvPr id="294807" name="Line 919"/>
            <p:cNvSpPr>
              <a:spLocks noChangeShapeType="1"/>
            </p:cNvSpPr>
            <p:nvPr/>
          </p:nvSpPr>
          <p:spPr bwMode="auto">
            <a:xfrm>
              <a:off x="578" y="1132"/>
              <a:ext cx="0" cy="61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808" name="Line 920"/>
            <p:cNvSpPr>
              <a:spLocks noChangeShapeType="1"/>
            </p:cNvSpPr>
            <p:nvPr/>
          </p:nvSpPr>
          <p:spPr bwMode="auto">
            <a:xfrm>
              <a:off x="665" y="1132"/>
              <a:ext cx="0" cy="61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809" name="Line 921"/>
            <p:cNvSpPr>
              <a:spLocks noChangeShapeType="1"/>
            </p:cNvSpPr>
            <p:nvPr/>
          </p:nvSpPr>
          <p:spPr bwMode="auto">
            <a:xfrm>
              <a:off x="1391" y="1132"/>
              <a:ext cx="0" cy="61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810" name="Line 922"/>
            <p:cNvSpPr>
              <a:spLocks noChangeShapeType="1"/>
            </p:cNvSpPr>
            <p:nvPr/>
          </p:nvSpPr>
          <p:spPr bwMode="auto">
            <a:xfrm>
              <a:off x="1304" y="1132"/>
              <a:ext cx="0" cy="61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94811" name="Group 923"/>
            <p:cNvGrpSpPr>
              <a:grpSpLocks/>
            </p:cNvGrpSpPr>
            <p:nvPr/>
          </p:nvGrpSpPr>
          <p:grpSpPr bwMode="auto">
            <a:xfrm>
              <a:off x="578" y="1742"/>
              <a:ext cx="813" cy="0"/>
              <a:chOff x="578" y="1742"/>
              <a:chExt cx="813" cy="0"/>
            </a:xfrm>
          </p:grpSpPr>
          <p:sp>
            <p:nvSpPr>
              <p:cNvPr id="294812" name="Line 924"/>
              <p:cNvSpPr>
                <a:spLocks noChangeShapeType="1"/>
              </p:cNvSpPr>
              <p:nvPr/>
            </p:nvSpPr>
            <p:spPr bwMode="auto">
              <a:xfrm flipH="1">
                <a:off x="985" y="1742"/>
                <a:ext cx="406" cy="0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813" name="Line 925"/>
              <p:cNvSpPr>
                <a:spLocks noChangeShapeType="1"/>
              </p:cNvSpPr>
              <p:nvPr/>
            </p:nvSpPr>
            <p:spPr bwMode="auto">
              <a:xfrm>
                <a:off x="578" y="1742"/>
                <a:ext cx="407" cy="0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94814" name="Group 926"/>
            <p:cNvGrpSpPr>
              <a:grpSpLocks/>
            </p:cNvGrpSpPr>
            <p:nvPr/>
          </p:nvGrpSpPr>
          <p:grpSpPr bwMode="auto">
            <a:xfrm>
              <a:off x="576" y="1132"/>
              <a:ext cx="813" cy="0"/>
              <a:chOff x="578" y="1742"/>
              <a:chExt cx="813" cy="0"/>
            </a:xfrm>
          </p:grpSpPr>
          <p:sp>
            <p:nvSpPr>
              <p:cNvPr id="294815" name="Line 927"/>
              <p:cNvSpPr>
                <a:spLocks noChangeShapeType="1"/>
              </p:cNvSpPr>
              <p:nvPr/>
            </p:nvSpPr>
            <p:spPr bwMode="auto">
              <a:xfrm flipH="1">
                <a:off x="985" y="1742"/>
                <a:ext cx="406" cy="0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816" name="Line 928"/>
              <p:cNvSpPr>
                <a:spLocks noChangeShapeType="1"/>
              </p:cNvSpPr>
              <p:nvPr/>
            </p:nvSpPr>
            <p:spPr bwMode="auto">
              <a:xfrm>
                <a:off x="578" y="1742"/>
                <a:ext cx="407" cy="0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294817" name="Group 929"/>
          <p:cNvGrpSpPr>
            <a:grpSpLocks/>
          </p:cNvGrpSpPr>
          <p:nvPr/>
        </p:nvGrpSpPr>
        <p:grpSpPr bwMode="auto">
          <a:xfrm>
            <a:off x="914400" y="247650"/>
            <a:ext cx="1293813" cy="646113"/>
            <a:chOff x="576" y="156"/>
            <a:chExt cx="815" cy="407"/>
          </a:xfrm>
        </p:grpSpPr>
        <p:sp>
          <p:nvSpPr>
            <p:cNvPr id="294818" name="Line 930"/>
            <p:cNvSpPr>
              <a:spLocks noChangeShapeType="1"/>
            </p:cNvSpPr>
            <p:nvPr/>
          </p:nvSpPr>
          <p:spPr bwMode="auto">
            <a:xfrm flipV="1">
              <a:off x="578" y="156"/>
              <a:ext cx="0" cy="406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819" name="Line 931"/>
            <p:cNvSpPr>
              <a:spLocks noChangeShapeType="1"/>
            </p:cNvSpPr>
            <p:nvPr/>
          </p:nvSpPr>
          <p:spPr bwMode="auto">
            <a:xfrm>
              <a:off x="578" y="156"/>
              <a:ext cx="87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820" name="Line 932"/>
            <p:cNvSpPr>
              <a:spLocks noChangeShapeType="1"/>
            </p:cNvSpPr>
            <p:nvPr/>
          </p:nvSpPr>
          <p:spPr bwMode="auto">
            <a:xfrm>
              <a:off x="1304" y="156"/>
              <a:ext cx="87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821" name="Line 933"/>
            <p:cNvSpPr>
              <a:spLocks noChangeShapeType="1"/>
            </p:cNvSpPr>
            <p:nvPr/>
          </p:nvSpPr>
          <p:spPr bwMode="auto">
            <a:xfrm>
              <a:off x="1391" y="156"/>
              <a:ext cx="0" cy="406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822" name="Freeform 934"/>
            <p:cNvSpPr>
              <a:spLocks/>
            </p:cNvSpPr>
            <p:nvPr/>
          </p:nvSpPr>
          <p:spPr bwMode="auto">
            <a:xfrm>
              <a:off x="665" y="156"/>
              <a:ext cx="639" cy="319"/>
            </a:xfrm>
            <a:custGeom>
              <a:avLst/>
              <a:gdLst>
                <a:gd name="T0" fmla="*/ 1 w 3232"/>
                <a:gd name="T1" fmla="*/ 60 h 1617"/>
                <a:gd name="T2" fmla="*/ 10 w 3232"/>
                <a:gd name="T3" fmla="*/ 181 h 1617"/>
                <a:gd name="T4" fmla="*/ 28 w 3232"/>
                <a:gd name="T5" fmla="*/ 300 h 1617"/>
                <a:gd name="T6" fmla="*/ 54 w 3232"/>
                <a:gd name="T7" fmla="*/ 418 h 1617"/>
                <a:gd name="T8" fmla="*/ 91 w 3232"/>
                <a:gd name="T9" fmla="*/ 533 h 1617"/>
                <a:gd name="T10" fmla="*/ 134 w 3232"/>
                <a:gd name="T11" fmla="*/ 646 h 1617"/>
                <a:gd name="T12" fmla="*/ 187 w 3232"/>
                <a:gd name="T13" fmla="*/ 756 h 1617"/>
                <a:gd name="T14" fmla="*/ 247 w 3232"/>
                <a:gd name="T15" fmla="*/ 860 h 1617"/>
                <a:gd name="T16" fmla="*/ 315 w 3232"/>
                <a:gd name="T17" fmla="*/ 960 h 1617"/>
                <a:gd name="T18" fmla="*/ 391 w 3232"/>
                <a:gd name="T19" fmla="*/ 1055 h 1617"/>
                <a:gd name="T20" fmla="*/ 473 w 3232"/>
                <a:gd name="T21" fmla="*/ 1143 h 1617"/>
                <a:gd name="T22" fmla="*/ 561 w 3232"/>
                <a:gd name="T23" fmla="*/ 1225 h 1617"/>
                <a:gd name="T24" fmla="*/ 656 w 3232"/>
                <a:gd name="T25" fmla="*/ 1301 h 1617"/>
                <a:gd name="T26" fmla="*/ 756 w 3232"/>
                <a:gd name="T27" fmla="*/ 1369 h 1617"/>
                <a:gd name="T28" fmla="*/ 860 w 3232"/>
                <a:gd name="T29" fmla="*/ 1430 h 1617"/>
                <a:gd name="T30" fmla="*/ 970 w 3232"/>
                <a:gd name="T31" fmla="*/ 1482 h 1617"/>
                <a:gd name="T32" fmla="*/ 1082 w 3232"/>
                <a:gd name="T33" fmla="*/ 1526 h 1617"/>
                <a:gd name="T34" fmla="*/ 1198 w 3232"/>
                <a:gd name="T35" fmla="*/ 1562 h 1617"/>
                <a:gd name="T36" fmla="*/ 1315 w 3232"/>
                <a:gd name="T37" fmla="*/ 1588 h 1617"/>
                <a:gd name="T38" fmla="*/ 1435 w 3232"/>
                <a:gd name="T39" fmla="*/ 1606 h 1617"/>
                <a:gd name="T40" fmla="*/ 1556 w 3232"/>
                <a:gd name="T41" fmla="*/ 1616 h 1617"/>
                <a:gd name="T42" fmla="*/ 1676 w 3232"/>
                <a:gd name="T43" fmla="*/ 1616 h 1617"/>
                <a:gd name="T44" fmla="*/ 1796 w 3232"/>
                <a:gd name="T45" fmla="*/ 1606 h 1617"/>
                <a:gd name="T46" fmla="*/ 1917 w 3232"/>
                <a:gd name="T47" fmla="*/ 1588 h 1617"/>
                <a:gd name="T48" fmla="*/ 2034 w 3232"/>
                <a:gd name="T49" fmla="*/ 1562 h 1617"/>
                <a:gd name="T50" fmla="*/ 2150 w 3232"/>
                <a:gd name="T51" fmla="*/ 1526 h 1617"/>
                <a:gd name="T52" fmla="*/ 2263 w 3232"/>
                <a:gd name="T53" fmla="*/ 1482 h 1617"/>
                <a:gd name="T54" fmla="*/ 2371 w 3232"/>
                <a:gd name="T55" fmla="*/ 1430 h 1617"/>
                <a:gd name="T56" fmla="*/ 2476 w 3232"/>
                <a:gd name="T57" fmla="*/ 1369 h 1617"/>
                <a:gd name="T58" fmla="*/ 2576 w 3232"/>
                <a:gd name="T59" fmla="*/ 1301 h 1617"/>
                <a:gd name="T60" fmla="*/ 2671 w 3232"/>
                <a:gd name="T61" fmla="*/ 1225 h 1617"/>
                <a:gd name="T62" fmla="*/ 2759 w 3232"/>
                <a:gd name="T63" fmla="*/ 1143 h 1617"/>
                <a:gd name="T64" fmla="*/ 2841 w 3232"/>
                <a:gd name="T65" fmla="*/ 1055 h 1617"/>
                <a:gd name="T66" fmla="*/ 2917 w 3232"/>
                <a:gd name="T67" fmla="*/ 960 h 1617"/>
                <a:gd name="T68" fmla="*/ 2985 w 3232"/>
                <a:gd name="T69" fmla="*/ 860 h 1617"/>
                <a:gd name="T70" fmla="*/ 3045 w 3232"/>
                <a:gd name="T71" fmla="*/ 756 h 1617"/>
                <a:gd name="T72" fmla="*/ 3098 w 3232"/>
                <a:gd name="T73" fmla="*/ 646 h 1617"/>
                <a:gd name="T74" fmla="*/ 3141 w 3232"/>
                <a:gd name="T75" fmla="*/ 533 h 1617"/>
                <a:gd name="T76" fmla="*/ 3177 w 3232"/>
                <a:gd name="T77" fmla="*/ 418 h 1617"/>
                <a:gd name="T78" fmla="*/ 3204 w 3232"/>
                <a:gd name="T79" fmla="*/ 300 h 1617"/>
                <a:gd name="T80" fmla="*/ 3222 w 3232"/>
                <a:gd name="T81" fmla="*/ 181 h 1617"/>
                <a:gd name="T82" fmla="*/ 3231 w 3232"/>
                <a:gd name="T83" fmla="*/ 60 h 1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232" h="1617">
                  <a:moveTo>
                    <a:pt x="0" y="0"/>
                  </a:moveTo>
                  <a:lnTo>
                    <a:pt x="1" y="60"/>
                  </a:lnTo>
                  <a:lnTo>
                    <a:pt x="4" y="120"/>
                  </a:lnTo>
                  <a:lnTo>
                    <a:pt x="10" y="181"/>
                  </a:lnTo>
                  <a:lnTo>
                    <a:pt x="18" y="240"/>
                  </a:lnTo>
                  <a:lnTo>
                    <a:pt x="28" y="300"/>
                  </a:lnTo>
                  <a:lnTo>
                    <a:pt x="41" y="360"/>
                  </a:lnTo>
                  <a:lnTo>
                    <a:pt x="54" y="418"/>
                  </a:lnTo>
                  <a:lnTo>
                    <a:pt x="71" y="476"/>
                  </a:lnTo>
                  <a:lnTo>
                    <a:pt x="91" y="533"/>
                  </a:lnTo>
                  <a:lnTo>
                    <a:pt x="112" y="591"/>
                  </a:lnTo>
                  <a:lnTo>
                    <a:pt x="134" y="646"/>
                  </a:lnTo>
                  <a:lnTo>
                    <a:pt x="160" y="701"/>
                  </a:lnTo>
                  <a:lnTo>
                    <a:pt x="187" y="756"/>
                  </a:lnTo>
                  <a:lnTo>
                    <a:pt x="216" y="808"/>
                  </a:lnTo>
                  <a:lnTo>
                    <a:pt x="247" y="860"/>
                  </a:lnTo>
                  <a:lnTo>
                    <a:pt x="280" y="910"/>
                  </a:lnTo>
                  <a:lnTo>
                    <a:pt x="315" y="960"/>
                  </a:lnTo>
                  <a:lnTo>
                    <a:pt x="353" y="1008"/>
                  </a:lnTo>
                  <a:lnTo>
                    <a:pt x="391" y="1055"/>
                  </a:lnTo>
                  <a:lnTo>
                    <a:pt x="431" y="1099"/>
                  </a:lnTo>
                  <a:lnTo>
                    <a:pt x="473" y="1143"/>
                  </a:lnTo>
                  <a:lnTo>
                    <a:pt x="517" y="1185"/>
                  </a:lnTo>
                  <a:lnTo>
                    <a:pt x="561" y="1225"/>
                  </a:lnTo>
                  <a:lnTo>
                    <a:pt x="608" y="1263"/>
                  </a:lnTo>
                  <a:lnTo>
                    <a:pt x="656" y="1301"/>
                  </a:lnTo>
                  <a:lnTo>
                    <a:pt x="705" y="1336"/>
                  </a:lnTo>
                  <a:lnTo>
                    <a:pt x="756" y="1369"/>
                  </a:lnTo>
                  <a:lnTo>
                    <a:pt x="808" y="1400"/>
                  </a:lnTo>
                  <a:lnTo>
                    <a:pt x="860" y="1430"/>
                  </a:lnTo>
                  <a:lnTo>
                    <a:pt x="915" y="1456"/>
                  </a:lnTo>
                  <a:lnTo>
                    <a:pt x="970" y="1482"/>
                  </a:lnTo>
                  <a:lnTo>
                    <a:pt x="1025" y="1505"/>
                  </a:lnTo>
                  <a:lnTo>
                    <a:pt x="1082" y="1526"/>
                  </a:lnTo>
                  <a:lnTo>
                    <a:pt x="1139" y="1545"/>
                  </a:lnTo>
                  <a:lnTo>
                    <a:pt x="1198" y="1562"/>
                  </a:lnTo>
                  <a:lnTo>
                    <a:pt x="1257" y="1576"/>
                  </a:lnTo>
                  <a:lnTo>
                    <a:pt x="1315" y="1588"/>
                  </a:lnTo>
                  <a:lnTo>
                    <a:pt x="1375" y="1599"/>
                  </a:lnTo>
                  <a:lnTo>
                    <a:pt x="1435" y="1606"/>
                  </a:lnTo>
                  <a:lnTo>
                    <a:pt x="1495" y="1613"/>
                  </a:lnTo>
                  <a:lnTo>
                    <a:pt x="1556" y="1616"/>
                  </a:lnTo>
                  <a:lnTo>
                    <a:pt x="1616" y="1617"/>
                  </a:lnTo>
                  <a:lnTo>
                    <a:pt x="1676" y="1616"/>
                  </a:lnTo>
                  <a:lnTo>
                    <a:pt x="1737" y="1613"/>
                  </a:lnTo>
                  <a:lnTo>
                    <a:pt x="1796" y="1606"/>
                  </a:lnTo>
                  <a:lnTo>
                    <a:pt x="1857" y="1599"/>
                  </a:lnTo>
                  <a:lnTo>
                    <a:pt x="1917" y="1588"/>
                  </a:lnTo>
                  <a:lnTo>
                    <a:pt x="1975" y="1576"/>
                  </a:lnTo>
                  <a:lnTo>
                    <a:pt x="2034" y="1562"/>
                  </a:lnTo>
                  <a:lnTo>
                    <a:pt x="2092" y="1545"/>
                  </a:lnTo>
                  <a:lnTo>
                    <a:pt x="2150" y="1526"/>
                  </a:lnTo>
                  <a:lnTo>
                    <a:pt x="2206" y="1505"/>
                  </a:lnTo>
                  <a:lnTo>
                    <a:pt x="2263" y="1482"/>
                  </a:lnTo>
                  <a:lnTo>
                    <a:pt x="2317" y="1456"/>
                  </a:lnTo>
                  <a:lnTo>
                    <a:pt x="2371" y="1430"/>
                  </a:lnTo>
                  <a:lnTo>
                    <a:pt x="2424" y="1400"/>
                  </a:lnTo>
                  <a:lnTo>
                    <a:pt x="2476" y="1369"/>
                  </a:lnTo>
                  <a:lnTo>
                    <a:pt x="2527" y="1336"/>
                  </a:lnTo>
                  <a:lnTo>
                    <a:pt x="2576" y="1301"/>
                  </a:lnTo>
                  <a:lnTo>
                    <a:pt x="2624" y="1263"/>
                  </a:lnTo>
                  <a:lnTo>
                    <a:pt x="2671" y="1225"/>
                  </a:lnTo>
                  <a:lnTo>
                    <a:pt x="2715" y="1185"/>
                  </a:lnTo>
                  <a:lnTo>
                    <a:pt x="2759" y="1143"/>
                  </a:lnTo>
                  <a:lnTo>
                    <a:pt x="2801" y="1099"/>
                  </a:lnTo>
                  <a:lnTo>
                    <a:pt x="2841" y="1055"/>
                  </a:lnTo>
                  <a:lnTo>
                    <a:pt x="2879" y="1008"/>
                  </a:lnTo>
                  <a:lnTo>
                    <a:pt x="2917" y="960"/>
                  </a:lnTo>
                  <a:lnTo>
                    <a:pt x="2952" y="910"/>
                  </a:lnTo>
                  <a:lnTo>
                    <a:pt x="2985" y="860"/>
                  </a:lnTo>
                  <a:lnTo>
                    <a:pt x="3016" y="808"/>
                  </a:lnTo>
                  <a:lnTo>
                    <a:pt x="3045" y="756"/>
                  </a:lnTo>
                  <a:lnTo>
                    <a:pt x="3072" y="701"/>
                  </a:lnTo>
                  <a:lnTo>
                    <a:pt x="3098" y="646"/>
                  </a:lnTo>
                  <a:lnTo>
                    <a:pt x="3121" y="591"/>
                  </a:lnTo>
                  <a:lnTo>
                    <a:pt x="3141" y="533"/>
                  </a:lnTo>
                  <a:lnTo>
                    <a:pt x="3160" y="476"/>
                  </a:lnTo>
                  <a:lnTo>
                    <a:pt x="3177" y="418"/>
                  </a:lnTo>
                  <a:lnTo>
                    <a:pt x="3191" y="360"/>
                  </a:lnTo>
                  <a:lnTo>
                    <a:pt x="3204" y="300"/>
                  </a:lnTo>
                  <a:lnTo>
                    <a:pt x="3214" y="240"/>
                  </a:lnTo>
                  <a:lnTo>
                    <a:pt x="3222" y="181"/>
                  </a:lnTo>
                  <a:lnTo>
                    <a:pt x="3228" y="120"/>
                  </a:lnTo>
                  <a:lnTo>
                    <a:pt x="3231" y="60"/>
                  </a:lnTo>
                  <a:lnTo>
                    <a:pt x="3232" y="0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94823" name="Group 935"/>
            <p:cNvGrpSpPr>
              <a:grpSpLocks/>
            </p:cNvGrpSpPr>
            <p:nvPr/>
          </p:nvGrpSpPr>
          <p:grpSpPr bwMode="auto">
            <a:xfrm>
              <a:off x="576" y="563"/>
              <a:ext cx="813" cy="0"/>
              <a:chOff x="578" y="1742"/>
              <a:chExt cx="813" cy="0"/>
            </a:xfrm>
          </p:grpSpPr>
          <p:sp>
            <p:nvSpPr>
              <p:cNvPr id="294824" name="Line 936"/>
              <p:cNvSpPr>
                <a:spLocks noChangeShapeType="1"/>
              </p:cNvSpPr>
              <p:nvPr/>
            </p:nvSpPr>
            <p:spPr bwMode="auto">
              <a:xfrm flipH="1">
                <a:off x="985" y="1742"/>
                <a:ext cx="406" cy="0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825" name="Line 937"/>
              <p:cNvSpPr>
                <a:spLocks noChangeShapeType="1"/>
              </p:cNvSpPr>
              <p:nvPr/>
            </p:nvSpPr>
            <p:spPr bwMode="auto">
              <a:xfrm>
                <a:off x="578" y="1742"/>
                <a:ext cx="407" cy="0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294826" name="Group 938"/>
          <p:cNvGrpSpPr>
            <a:grpSpLocks/>
          </p:cNvGrpSpPr>
          <p:nvPr/>
        </p:nvGrpSpPr>
        <p:grpSpPr bwMode="auto">
          <a:xfrm>
            <a:off x="3213100" y="246063"/>
            <a:ext cx="965200" cy="647700"/>
            <a:chOff x="2024" y="155"/>
            <a:chExt cx="608" cy="408"/>
          </a:xfrm>
        </p:grpSpPr>
        <p:sp>
          <p:nvSpPr>
            <p:cNvPr id="294827" name="Line 939"/>
            <p:cNvSpPr>
              <a:spLocks noChangeShapeType="1"/>
            </p:cNvSpPr>
            <p:nvPr/>
          </p:nvSpPr>
          <p:spPr bwMode="auto">
            <a:xfrm>
              <a:off x="2024" y="156"/>
              <a:ext cx="608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828" name="Line 940"/>
            <p:cNvSpPr>
              <a:spLocks noChangeShapeType="1"/>
            </p:cNvSpPr>
            <p:nvPr/>
          </p:nvSpPr>
          <p:spPr bwMode="auto">
            <a:xfrm>
              <a:off x="2632" y="156"/>
              <a:ext cx="0" cy="406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829" name="Line 941"/>
            <p:cNvSpPr>
              <a:spLocks noChangeShapeType="1"/>
            </p:cNvSpPr>
            <p:nvPr/>
          </p:nvSpPr>
          <p:spPr bwMode="auto">
            <a:xfrm>
              <a:off x="2024" y="563"/>
              <a:ext cx="608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830" name="Line 942"/>
            <p:cNvSpPr>
              <a:spLocks noChangeShapeType="1"/>
            </p:cNvSpPr>
            <p:nvPr/>
          </p:nvSpPr>
          <p:spPr bwMode="auto">
            <a:xfrm>
              <a:off x="2024" y="155"/>
              <a:ext cx="0" cy="406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94831" name="Group 943"/>
            <p:cNvGrpSpPr>
              <a:grpSpLocks/>
            </p:cNvGrpSpPr>
            <p:nvPr/>
          </p:nvGrpSpPr>
          <p:grpSpPr bwMode="auto">
            <a:xfrm>
              <a:off x="2024" y="475"/>
              <a:ext cx="608" cy="0"/>
              <a:chOff x="2024" y="475"/>
              <a:chExt cx="608" cy="0"/>
            </a:xfrm>
          </p:grpSpPr>
          <p:sp>
            <p:nvSpPr>
              <p:cNvPr id="294832" name="Line 944"/>
              <p:cNvSpPr>
                <a:spLocks noChangeShapeType="1"/>
              </p:cNvSpPr>
              <p:nvPr/>
            </p:nvSpPr>
            <p:spPr bwMode="auto">
              <a:xfrm>
                <a:off x="2024" y="475"/>
                <a:ext cx="76" cy="0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833" name="Line 945"/>
              <p:cNvSpPr>
                <a:spLocks noChangeShapeType="1"/>
              </p:cNvSpPr>
              <p:nvPr/>
            </p:nvSpPr>
            <p:spPr bwMode="auto">
              <a:xfrm>
                <a:off x="2121" y="475"/>
                <a:ext cx="87" cy="0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834" name="Line 946"/>
              <p:cNvSpPr>
                <a:spLocks noChangeShapeType="1"/>
              </p:cNvSpPr>
              <p:nvPr/>
            </p:nvSpPr>
            <p:spPr bwMode="auto">
              <a:xfrm>
                <a:off x="2230" y="475"/>
                <a:ext cx="87" cy="0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835" name="Line 947"/>
              <p:cNvSpPr>
                <a:spLocks noChangeShapeType="1"/>
              </p:cNvSpPr>
              <p:nvPr/>
            </p:nvSpPr>
            <p:spPr bwMode="auto">
              <a:xfrm>
                <a:off x="2339" y="475"/>
                <a:ext cx="87" cy="0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836" name="Line 948"/>
              <p:cNvSpPr>
                <a:spLocks noChangeShapeType="1"/>
              </p:cNvSpPr>
              <p:nvPr/>
            </p:nvSpPr>
            <p:spPr bwMode="auto">
              <a:xfrm>
                <a:off x="2448" y="475"/>
                <a:ext cx="87" cy="0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837" name="Line 949"/>
              <p:cNvSpPr>
                <a:spLocks noChangeShapeType="1"/>
              </p:cNvSpPr>
              <p:nvPr/>
            </p:nvSpPr>
            <p:spPr bwMode="auto">
              <a:xfrm>
                <a:off x="2556" y="475"/>
                <a:ext cx="76" cy="0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294871" name="Group 983"/>
          <p:cNvGrpSpPr>
            <a:grpSpLocks/>
          </p:cNvGrpSpPr>
          <p:nvPr/>
        </p:nvGrpSpPr>
        <p:grpSpPr bwMode="auto">
          <a:xfrm>
            <a:off x="395288" y="3357563"/>
            <a:ext cx="2535237" cy="1831975"/>
            <a:chOff x="249" y="2115"/>
            <a:chExt cx="1597" cy="1154"/>
          </a:xfrm>
        </p:grpSpPr>
        <p:grpSp>
          <p:nvGrpSpPr>
            <p:cNvPr id="294839" name="Group 951"/>
            <p:cNvGrpSpPr>
              <a:grpSpLocks/>
            </p:cNvGrpSpPr>
            <p:nvPr/>
          </p:nvGrpSpPr>
          <p:grpSpPr bwMode="auto">
            <a:xfrm>
              <a:off x="249" y="2659"/>
              <a:ext cx="815" cy="610"/>
              <a:chOff x="576" y="1132"/>
              <a:chExt cx="815" cy="610"/>
            </a:xfrm>
          </p:grpSpPr>
          <p:sp>
            <p:nvSpPr>
              <p:cNvPr id="294840" name="Line 952"/>
              <p:cNvSpPr>
                <a:spLocks noChangeShapeType="1"/>
              </p:cNvSpPr>
              <p:nvPr/>
            </p:nvSpPr>
            <p:spPr bwMode="auto">
              <a:xfrm>
                <a:off x="578" y="1132"/>
                <a:ext cx="0" cy="610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841" name="Line 953"/>
              <p:cNvSpPr>
                <a:spLocks noChangeShapeType="1"/>
              </p:cNvSpPr>
              <p:nvPr/>
            </p:nvSpPr>
            <p:spPr bwMode="auto">
              <a:xfrm>
                <a:off x="665" y="1132"/>
                <a:ext cx="0" cy="610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842" name="Line 954"/>
              <p:cNvSpPr>
                <a:spLocks noChangeShapeType="1"/>
              </p:cNvSpPr>
              <p:nvPr/>
            </p:nvSpPr>
            <p:spPr bwMode="auto">
              <a:xfrm>
                <a:off x="1391" y="1132"/>
                <a:ext cx="0" cy="610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843" name="Line 955"/>
              <p:cNvSpPr>
                <a:spLocks noChangeShapeType="1"/>
              </p:cNvSpPr>
              <p:nvPr/>
            </p:nvSpPr>
            <p:spPr bwMode="auto">
              <a:xfrm>
                <a:off x="1304" y="1132"/>
                <a:ext cx="0" cy="610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294844" name="Group 956"/>
              <p:cNvGrpSpPr>
                <a:grpSpLocks/>
              </p:cNvGrpSpPr>
              <p:nvPr/>
            </p:nvGrpSpPr>
            <p:grpSpPr bwMode="auto">
              <a:xfrm>
                <a:off x="578" y="1742"/>
                <a:ext cx="813" cy="0"/>
                <a:chOff x="578" y="1742"/>
                <a:chExt cx="813" cy="0"/>
              </a:xfrm>
            </p:grpSpPr>
            <p:sp>
              <p:nvSpPr>
                <p:cNvPr id="294845" name="Line 957"/>
                <p:cNvSpPr>
                  <a:spLocks noChangeShapeType="1"/>
                </p:cNvSpPr>
                <p:nvPr/>
              </p:nvSpPr>
              <p:spPr bwMode="auto">
                <a:xfrm flipH="1">
                  <a:off x="985" y="1742"/>
                  <a:ext cx="406" cy="0"/>
                </a:xfrm>
                <a:prstGeom prst="line">
                  <a:avLst/>
                </a:prstGeom>
                <a:noFill/>
                <a:ln w="38100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94846" name="Line 958"/>
                <p:cNvSpPr>
                  <a:spLocks noChangeShapeType="1"/>
                </p:cNvSpPr>
                <p:nvPr/>
              </p:nvSpPr>
              <p:spPr bwMode="auto">
                <a:xfrm>
                  <a:off x="578" y="1742"/>
                  <a:ext cx="407" cy="0"/>
                </a:xfrm>
                <a:prstGeom prst="line">
                  <a:avLst/>
                </a:prstGeom>
                <a:noFill/>
                <a:ln w="38100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294847" name="Group 959"/>
              <p:cNvGrpSpPr>
                <a:grpSpLocks/>
              </p:cNvGrpSpPr>
              <p:nvPr/>
            </p:nvGrpSpPr>
            <p:grpSpPr bwMode="auto">
              <a:xfrm>
                <a:off x="576" y="1132"/>
                <a:ext cx="813" cy="0"/>
                <a:chOff x="578" y="1742"/>
                <a:chExt cx="813" cy="0"/>
              </a:xfrm>
            </p:grpSpPr>
            <p:sp>
              <p:nvSpPr>
                <p:cNvPr id="294848" name="Line 960"/>
                <p:cNvSpPr>
                  <a:spLocks noChangeShapeType="1"/>
                </p:cNvSpPr>
                <p:nvPr/>
              </p:nvSpPr>
              <p:spPr bwMode="auto">
                <a:xfrm flipH="1">
                  <a:off x="985" y="1742"/>
                  <a:ext cx="406" cy="0"/>
                </a:xfrm>
                <a:prstGeom prst="line">
                  <a:avLst/>
                </a:prstGeom>
                <a:noFill/>
                <a:ln w="38100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94849" name="Line 961"/>
                <p:cNvSpPr>
                  <a:spLocks noChangeShapeType="1"/>
                </p:cNvSpPr>
                <p:nvPr/>
              </p:nvSpPr>
              <p:spPr bwMode="auto">
                <a:xfrm>
                  <a:off x="578" y="1742"/>
                  <a:ext cx="407" cy="0"/>
                </a:xfrm>
                <a:prstGeom prst="line">
                  <a:avLst/>
                </a:prstGeom>
                <a:noFill/>
                <a:ln w="38100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294850" name="Group 962"/>
            <p:cNvGrpSpPr>
              <a:grpSpLocks/>
            </p:cNvGrpSpPr>
            <p:nvPr/>
          </p:nvGrpSpPr>
          <p:grpSpPr bwMode="auto">
            <a:xfrm>
              <a:off x="249" y="2116"/>
              <a:ext cx="815" cy="407"/>
              <a:chOff x="576" y="156"/>
              <a:chExt cx="815" cy="407"/>
            </a:xfrm>
          </p:grpSpPr>
          <p:sp>
            <p:nvSpPr>
              <p:cNvPr id="294851" name="Line 963"/>
              <p:cNvSpPr>
                <a:spLocks noChangeShapeType="1"/>
              </p:cNvSpPr>
              <p:nvPr/>
            </p:nvSpPr>
            <p:spPr bwMode="auto">
              <a:xfrm flipV="1">
                <a:off x="578" y="156"/>
                <a:ext cx="0" cy="406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852" name="Line 964"/>
              <p:cNvSpPr>
                <a:spLocks noChangeShapeType="1"/>
              </p:cNvSpPr>
              <p:nvPr/>
            </p:nvSpPr>
            <p:spPr bwMode="auto">
              <a:xfrm>
                <a:off x="578" y="156"/>
                <a:ext cx="87" cy="0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853" name="Line 965"/>
              <p:cNvSpPr>
                <a:spLocks noChangeShapeType="1"/>
              </p:cNvSpPr>
              <p:nvPr/>
            </p:nvSpPr>
            <p:spPr bwMode="auto">
              <a:xfrm>
                <a:off x="1304" y="156"/>
                <a:ext cx="87" cy="0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854" name="Line 966"/>
              <p:cNvSpPr>
                <a:spLocks noChangeShapeType="1"/>
              </p:cNvSpPr>
              <p:nvPr/>
            </p:nvSpPr>
            <p:spPr bwMode="auto">
              <a:xfrm>
                <a:off x="1391" y="156"/>
                <a:ext cx="0" cy="406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855" name="Freeform 967"/>
              <p:cNvSpPr>
                <a:spLocks/>
              </p:cNvSpPr>
              <p:nvPr/>
            </p:nvSpPr>
            <p:spPr bwMode="auto">
              <a:xfrm>
                <a:off x="665" y="156"/>
                <a:ext cx="639" cy="319"/>
              </a:xfrm>
              <a:custGeom>
                <a:avLst/>
                <a:gdLst>
                  <a:gd name="T0" fmla="*/ 1 w 3232"/>
                  <a:gd name="T1" fmla="*/ 60 h 1617"/>
                  <a:gd name="T2" fmla="*/ 10 w 3232"/>
                  <a:gd name="T3" fmla="*/ 181 h 1617"/>
                  <a:gd name="T4" fmla="*/ 28 w 3232"/>
                  <a:gd name="T5" fmla="*/ 300 h 1617"/>
                  <a:gd name="T6" fmla="*/ 54 w 3232"/>
                  <a:gd name="T7" fmla="*/ 418 h 1617"/>
                  <a:gd name="T8" fmla="*/ 91 w 3232"/>
                  <a:gd name="T9" fmla="*/ 533 h 1617"/>
                  <a:gd name="T10" fmla="*/ 134 w 3232"/>
                  <a:gd name="T11" fmla="*/ 646 h 1617"/>
                  <a:gd name="T12" fmla="*/ 187 w 3232"/>
                  <a:gd name="T13" fmla="*/ 756 h 1617"/>
                  <a:gd name="T14" fmla="*/ 247 w 3232"/>
                  <a:gd name="T15" fmla="*/ 860 h 1617"/>
                  <a:gd name="T16" fmla="*/ 315 w 3232"/>
                  <a:gd name="T17" fmla="*/ 960 h 1617"/>
                  <a:gd name="T18" fmla="*/ 391 w 3232"/>
                  <a:gd name="T19" fmla="*/ 1055 h 1617"/>
                  <a:gd name="T20" fmla="*/ 473 w 3232"/>
                  <a:gd name="T21" fmla="*/ 1143 h 1617"/>
                  <a:gd name="T22" fmla="*/ 561 w 3232"/>
                  <a:gd name="T23" fmla="*/ 1225 h 1617"/>
                  <a:gd name="T24" fmla="*/ 656 w 3232"/>
                  <a:gd name="T25" fmla="*/ 1301 h 1617"/>
                  <a:gd name="T26" fmla="*/ 756 w 3232"/>
                  <a:gd name="T27" fmla="*/ 1369 h 1617"/>
                  <a:gd name="T28" fmla="*/ 860 w 3232"/>
                  <a:gd name="T29" fmla="*/ 1430 h 1617"/>
                  <a:gd name="T30" fmla="*/ 970 w 3232"/>
                  <a:gd name="T31" fmla="*/ 1482 h 1617"/>
                  <a:gd name="T32" fmla="*/ 1082 w 3232"/>
                  <a:gd name="T33" fmla="*/ 1526 h 1617"/>
                  <a:gd name="T34" fmla="*/ 1198 w 3232"/>
                  <a:gd name="T35" fmla="*/ 1562 h 1617"/>
                  <a:gd name="T36" fmla="*/ 1315 w 3232"/>
                  <a:gd name="T37" fmla="*/ 1588 h 1617"/>
                  <a:gd name="T38" fmla="*/ 1435 w 3232"/>
                  <a:gd name="T39" fmla="*/ 1606 h 1617"/>
                  <a:gd name="T40" fmla="*/ 1556 w 3232"/>
                  <a:gd name="T41" fmla="*/ 1616 h 1617"/>
                  <a:gd name="T42" fmla="*/ 1676 w 3232"/>
                  <a:gd name="T43" fmla="*/ 1616 h 1617"/>
                  <a:gd name="T44" fmla="*/ 1796 w 3232"/>
                  <a:gd name="T45" fmla="*/ 1606 h 1617"/>
                  <a:gd name="T46" fmla="*/ 1917 w 3232"/>
                  <a:gd name="T47" fmla="*/ 1588 h 1617"/>
                  <a:gd name="T48" fmla="*/ 2034 w 3232"/>
                  <a:gd name="T49" fmla="*/ 1562 h 1617"/>
                  <a:gd name="T50" fmla="*/ 2150 w 3232"/>
                  <a:gd name="T51" fmla="*/ 1526 h 1617"/>
                  <a:gd name="T52" fmla="*/ 2263 w 3232"/>
                  <a:gd name="T53" fmla="*/ 1482 h 1617"/>
                  <a:gd name="T54" fmla="*/ 2371 w 3232"/>
                  <a:gd name="T55" fmla="*/ 1430 h 1617"/>
                  <a:gd name="T56" fmla="*/ 2476 w 3232"/>
                  <a:gd name="T57" fmla="*/ 1369 h 1617"/>
                  <a:gd name="T58" fmla="*/ 2576 w 3232"/>
                  <a:gd name="T59" fmla="*/ 1301 h 1617"/>
                  <a:gd name="T60" fmla="*/ 2671 w 3232"/>
                  <a:gd name="T61" fmla="*/ 1225 h 1617"/>
                  <a:gd name="T62" fmla="*/ 2759 w 3232"/>
                  <a:gd name="T63" fmla="*/ 1143 h 1617"/>
                  <a:gd name="T64" fmla="*/ 2841 w 3232"/>
                  <a:gd name="T65" fmla="*/ 1055 h 1617"/>
                  <a:gd name="T66" fmla="*/ 2917 w 3232"/>
                  <a:gd name="T67" fmla="*/ 960 h 1617"/>
                  <a:gd name="T68" fmla="*/ 2985 w 3232"/>
                  <a:gd name="T69" fmla="*/ 860 h 1617"/>
                  <a:gd name="T70" fmla="*/ 3045 w 3232"/>
                  <a:gd name="T71" fmla="*/ 756 h 1617"/>
                  <a:gd name="T72" fmla="*/ 3098 w 3232"/>
                  <a:gd name="T73" fmla="*/ 646 h 1617"/>
                  <a:gd name="T74" fmla="*/ 3141 w 3232"/>
                  <a:gd name="T75" fmla="*/ 533 h 1617"/>
                  <a:gd name="T76" fmla="*/ 3177 w 3232"/>
                  <a:gd name="T77" fmla="*/ 418 h 1617"/>
                  <a:gd name="T78" fmla="*/ 3204 w 3232"/>
                  <a:gd name="T79" fmla="*/ 300 h 1617"/>
                  <a:gd name="T80" fmla="*/ 3222 w 3232"/>
                  <a:gd name="T81" fmla="*/ 181 h 1617"/>
                  <a:gd name="T82" fmla="*/ 3231 w 3232"/>
                  <a:gd name="T83" fmla="*/ 60 h 1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3232" h="1617">
                    <a:moveTo>
                      <a:pt x="0" y="0"/>
                    </a:moveTo>
                    <a:lnTo>
                      <a:pt x="1" y="60"/>
                    </a:lnTo>
                    <a:lnTo>
                      <a:pt x="4" y="120"/>
                    </a:lnTo>
                    <a:lnTo>
                      <a:pt x="10" y="181"/>
                    </a:lnTo>
                    <a:lnTo>
                      <a:pt x="18" y="240"/>
                    </a:lnTo>
                    <a:lnTo>
                      <a:pt x="28" y="300"/>
                    </a:lnTo>
                    <a:lnTo>
                      <a:pt x="41" y="360"/>
                    </a:lnTo>
                    <a:lnTo>
                      <a:pt x="54" y="418"/>
                    </a:lnTo>
                    <a:lnTo>
                      <a:pt x="71" y="476"/>
                    </a:lnTo>
                    <a:lnTo>
                      <a:pt x="91" y="533"/>
                    </a:lnTo>
                    <a:lnTo>
                      <a:pt x="112" y="591"/>
                    </a:lnTo>
                    <a:lnTo>
                      <a:pt x="134" y="646"/>
                    </a:lnTo>
                    <a:lnTo>
                      <a:pt x="160" y="701"/>
                    </a:lnTo>
                    <a:lnTo>
                      <a:pt x="187" y="756"/>
                    </a:lnTo>
                    <a:lnTo>
                      <a:pt x="216" y="808"/>
                    </a:lnTo>
                    <a:lnTo>
                      <a:pt x="247" y="860"/>
                    </a:lnTo>
                    <a:lnTo>
                      <a:pt x="280" y="910"/>
                    </a:lnTo>
                    <a:lnTo>
                      <a:pt x="315" y="960"/>
                    </a:lnTo>
                    <a:lnTo>
                      <a:pt x="353" y="1008"/>
                    </a:lnTo>
                    <a:lnTo>
                      <a:pt x="391" y="1055"/>
                    </a:lnTo>
                    <a:lnTo>
                      <a:pt x="431" y="1099"/>
                    </a:lnTo>
                    <a:lnTo>
                      <a:pt x="473" y="1143"/>
                    </a:lnTo>
                    <a:lnTo>
                      <a:pt x="517" y="1185"/>
                    </a:lnTo>
                    <a:lnTo>
                      <a:pt x="561" y="1225"/>
                    </a:lnTo>
                    <a:lnTo>
                      <a:pt x="608" y="1263"/>
                    </a:lnTo>
                    <a:lnTo>
                      <a:pt x="656" y="1301"/>
                    </a:lnTo>
                    <a:lnTo>
                      <a:pt x="705" y="1336"/>
                    </a:lnTo>
                    <a:lnTo>
                      <a:pt x="756" y="1369"/>
                    </a:lnTo>
                    <a:lnTo>
                      <a:pt x="808" y="1400"/>
                    </a:lnTo>
                    <a:lnTo>
                      <a:pt x="860" y="1430"/>
                    </a:lnTo>
                    <a:lnTo>
                      <a:pt x="915" y="1456"/>
                    </a:lnTo>
                    <a:lnTo>
                      <a:pt x="970" y="1482"/>
                    </a:lnTo>
                    <a:lnTo>
                      <a:pt x="1025" y="1505"/>
                    </a:lnTo>
                    <a:lnTo>
                      <a:pt x="1082" y="1526"/>
                    </a:lnTo>
                    <a:lnTo>
                      <a:pt x="1139" y="1545"/>
                    </a:lnTo>
                    <a:lnTo>
                      <a:pt x="1198" y="1562"/>
                    </a:lnTo>
                    <a:lnTo>
                      <a:pt x="1257" y="1576"/>
                    </a:lnTo>
                    <a:lnTo>
                      <a:pt x="1315" y="1588"/>
                    </a:lnTo>
                    <a:lnTo>
                      <a:pt x="1375" y="1599"/>
                    </a:lnTo>
                    <a:lnTo>
                      <a:pt x="1435" y="1606"/>
                    </a:lnTo>
                    <a:lnTo>
                      <a:pt x="1495" y="1613"/>
                    </a:lnTo>
                    <a:lnTo>
                      <a:pt x="1556" y="1616"/>
                    </a:lnTo>
                    <a:lnTo>
                      <a:pt x="1616" y="1617"/>
                    </a:lnTo>
                    <a:lnTo>
                      <a:pt x="1676" y="1616"/>
                    </a:lnTo>
                    <a:lnTo>
                      <a:pt x="1737" y="1613"/>
                    </a:lnTo>
                    <a:lnTo>
                      <a:pt x="1796" y="1606"/>
                    </a:lnTo>
                    <a:lnTo>
                      <a:pt x="1857" y="1599"/>
                    </a:lnTo>
                    <a:lnTo>
                      <a:pt x="1917" y="1588"/>
                    </a:lnTo>
                    <a:lnTo>
                      <a:pt x="1975" y="1576"/>
                    </a:lnTo>
                    <a:lnTo>
                      <a:pt x="2034" y="1562"/>
                    </a:lnTo>
                    <a:lnTo>
                      <a:pt x="2092" y="1545"/>
                    </a:lnTo>
                    <a:lnTo>
                      <a:pt x="2150" y="1526"/>
                    </a:lnTo>
                    <a:lnTo>
                      <a:pt x="2206" y="1505"/>
                    </a:lnTo>
                    <a:lnTo>
                      <a:pt x="2263" y="1482"/>
                    </a:lnTo>
                    <a:lnTo>
                      <a:pt x="2317" y="1456"/>
                    </a:lnTo>
                    <a:lnTo>
                      <a:pt x="2371" y="1430"/>
                    </a:lnTo>
                    <a:lnTo>
                      <a:pt x="2424" y="1400"/>
                    </a:lnTo>
                    <a:lnTo>
                      <a:pt x="2476" y="1369"/>
                    </a:lnTo>
                    <a:lnTo>
                      <a:pt x="2527" y="1336"/>
                    </a:lnTo>
                    <a:lnTo>
                      <a:pt x="2576" y="1301"/>
                    </a:lnTo>
                    <a:lnTo>
                      <a:pt x="2624" y="1263"/>
                    </a:lnTo>
                    <a:lnTo>
                      <a:pt x="2671" y="1225"/>
                    </a:lnTo>
                    <a:lnTo>
                      <a:pt x="2715" y="1185"/>
                    </a:lnTo>
                    <a:lnTo>
                      <a:pt x="2759" y="1143"/>
                    </a:lnTo>
                    <a:lnTo>
                      <a:pt x="2801" y="1099"/>
                    </a:lnTo>
                    <a:lnTo>
                      <a:pt x="2841" y="1055"/>
                    </a:lnTo>
                    <a:lnTo>
                      <a:pt x="2879" y="1008"/>
                    </a:lnTo>
                    <a:lnTo>
                      <a:pt x="2917" y="960"/>
                    </a:lnTo>
                    <a:lnTo>
                      <a:pt x="2952" y="910"/>
                    </a:lnTo>
                    <a:lnTo>
                      <a:pt x="2985" y="860"/>
                    </a:lnTo>
                    <a:lnTo>
                      <a:pt x="3016" y="808"/>
                    </a:lnTo>
                    <a:lnTo>
                      <a:pt x="3045" y="756"/>
                    </a:lnTo>
                    <a:lnTo>
                      <a:pt x="3072" y="701"/>
                    </a:lnTo>
                    <a:lnTo>
                      <a:pt x="3098" y="646"/>
                    </a:lnTo>
                    <a:lnTo>
                      <a:pt x="3121" y="591"/>
                    </a:lnTo>
                    <a:lnTo>
                      <a:pt x="3141" y="533"/>
                    </a:lnTo>
                    <a:lnTo>
                      <a:pt x="3160" y="476"/>
                    </a:lnTo>
                    <a:lnTo>
                      <a:pt x="3177" y="418"/>
                    </a:lnTo>
                    <a:lnTo>
                      <a:pt x="3191" y="360"/>
                    </a:lnTo>
                    <a:lnTo>
                      <a:pt x="3204" y="300"/>
                    </a:lnTo>
                    <a:lnTo>
                      <a:pt x="3214" y="240"/>
                    </a:lnTo>
                    <a:lnTo>
                      <a:pt x="3222" y="181"/>
                    </a:lnTo>
                    <a:lnTo>
                      <a:pt x="3228" y="120"/>
                    </a:lnTo>
                    <a:lnTo>
                      <a:pt x="3231" y="60"/>
                    </a:lnTo>
                    <a:lnTo>
                      <a:pt x="3232" y="0"/>
                    </a:lnTo>
                  </a:path>
                </a:pathLst>
              </a:custGeom>
              <a:noFill/>
              <a:ln w="3810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294856" name="Group 968"/>
              <p:cNvGrpSpPr>
                <a:grpSpLocks/>
              </p:cNvGrpSpPr>
              <p:nvPr/>
            </p:nvGrpSpPr>
            <p:grpSpPr bwMode="auto">
              <a:xfrm>
                <a:off x="576" y="563"/>
                <a:ext cx="813" cy="0"/>
                <a:chOff x="578" y="1742"/>
                <a:chExt cx="813" cy="0"/>
              </a:xfrm>
            </p:grpSpPr>
            <p:sp>
              <p:nvSpPr>
                <p:cNvPr id="294857" name="Line 969"/>
                <p:cNvSpPr>
                  <a:spLocks noChangeShapeType="1"/>
                </p:cNvSpPr>
                <p:nvPr/>
              </p:nvSpPr>
              <p:spPr bwMode="auto">
                <a:xfrm flipH="1">
                  <a:off x="985" y="1742"/>
                  <a:ext cx="406" cy="0"/>
                </a:xfrm>
                <a:prstGeom prst="line">
                  <a:avLst/>
                </a:prstGeom>
                <a:noFill/>
                <a:ln w="38100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94858" name="Line 970"/>
                <p:cNvSpPr>
                  <a:spLocks noChangeShapeType="1"/>
                </p:cNvSpPr>
                <p:nvPr/>
              </p:nvSpPr>
              <p:spPr bwMode="auto">
                <a:xfrm>
                  <a:off x="578" y="1742"/>
                  <a:ext cx="407" cy="0"/>
                </a:xfrm>
                <a:prstGeom prst="line">
                  <a:avLst/>
                </a:prstGeom>
                <a:noFill/>
                <a:ln w="38100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294859" name="Group 971"/>
            <p:cNvGrpSpPr>
              <a:grpSpLocks/>
            </p:cNvGrpSpPr>
            <p:nvPr/>
          </p:nvGrpSpPr>
          <p:grpSpPr bwMode="auto">
            <a:xfrm>
              <a:off x="1238" y="2115"/>
              <a:ext cx="608" cy="408"/>
              <a:chOff x="2024" y="155"/>
              <a:chExt cx="608" cy="408"/>
            </a:xfrm>
          </p:grpSpPr>
          <p:sp>
            <p:nvSpPr>
              <p:cNvPr id="294860" name="Line 972"/>
              <p:cNvSpPr>
                <a:spLocks noChangeShapeType="1"/>
              </p:cNvSpPr>
              <p:nvPr/>
            </p:nvSpPr>
            <p:spPr bwMode="auto">
              <a:xfrm>
                <a:off x="2024" y="156"/>
                <a:ext cx="608" cy="0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861" name="Line 973"/>
              <p:cNvSpPr>
                <a:spLocks noChangeShapeType="1"/>
              </p:cNvSpPr>
              <p:nvPr/>
            </p:nvSpPr>
            <p:spPr bwMode="auto">
              <a:xfrm>
                <a:off x="2632" y="156"/>
                <a:ext cx="0" cy="406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862" name="Line 974"/>
              <p:cNvSpPr>
                <a:spLocks noChangeShapeType="1"/>
              </p:cNvSpPr>
              <p:nvPr/>
            </p:nvSpPr>
            <p:spPr bwMode="auto">
              <a:xfrm>
                <a:off x="2024" y="563"/>
                <a:ext cx="608" cy="0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4863" name="Line 975"/>
              <p:cNvSpPr>
                <a:spLocks noChangeShapeType="1"/>
              </p:cNvSpPr>
              <p:nvPr/>
            </p:nvSpPr>
            <p:spPr bwMode="auto">
              <a:xfrm>
                <a:off x="2024" y="155"/>
                <a:ext cx="0" cy="406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294864" name="Group 976"/>
              <p:cNvGrpSpPr>
                <a:grpSpLocks/>
              </p:cNvGrpSpPr>
              <p:nvPr/>
            </p:nvGrpSpPr>
            <p:grpSpPr bwMode="auto">
              <a:xfrm>
                <a:off x="2024" y="475"/>
                <a:ext cx="608" cy="0"/>
                <a:chOff x="2024" y="475"/>
                <a:chExt cx="608" cy="0"/>
              </a:xfrm>
            </p:grpSpPr>
            <p:sp>
              <p:nvSpPr>
                <p:cNvPr id="294865" name="Line 977"/>
                <p:cNvSpPr>
                  <a:spLocks noChangeShapeType="1"/>
                </p:cNvSpPr>
                <p:nvPr/>
              </p:nvSpPr>
              <p:spPr bwMode="auto">
                <a:xfrm>
                  <a:off x="2024" y="475"/>
                  <a:ext cx="76" cy="0"/>
                </a:xfrm>
                <a:prstGeom prst="line">
                  <a:avLst/>
                </a:prstGeom>
                <a:noFill/>
                <a:ln w="19050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94866" name="Line 978"/>
                <p:cNvSpPr>
                  <a:spLocks noChangeShapeType="1"/>
                </p:cNvSpPr>
                <p:nvPr/>
              </p:nvSpPr>
              <p:spPr bwMode="auto">
                <a:xfrm>
                  <a:off x="2121" y="475"/>
                  <a:ext cx="87" cy="0"/>
                </a:xfrm>
                <a:prstGeom prst="line">
                  <a:avLst/>
                </a:prstGeom>
                <a:noFill/>
                <a:ln w="19050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94867" name="Line 979"/>
                <p:cNvSpPr>
                  <a:spLocks noChangeShapeType="1"/>
                </p:cNvSpPr>
                <p:nvPr/>
              </p:nvSpPr>
              <p:spPr bwMode="auto">
                <a:xfrm>
                  <a:off x="2230" y="475"/>
                  <a:ext cx="87" cy="0"/>
                </a:xfrm>
                <a:prstGeom prst="line">
                  <a:avLst/>
                </a:prstGeom>
                <a:noFill/>
                <a:ln w="19050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94868" name="Line 980"/>
                <p:cNvSpPr>
                  <a:spLocks noChangeShapeType="1"/>
                </p:cNvSpPr>
                <p:nvPr/>
              </p:nvSpPr>
              <p:spPr bwMode="auto">
                <a:xfrm>
                  <a:off x="2339" y="475"/>
                  <a:ext cx="87" cy="0"/>
                </a:xfrm>
                <a:prstGeom prst="line">
                  <a:avLst/>
                </a:prstGeom>
                <a:noFill/>
                <a:ln w="19050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94869" name="Line 981"/>
                <p:cNvSpPr>
                  <a:spLocks noChangeShapeType="1"/>
                </p:cNvSpPr>
                <p:nvPr/>
              </p:nvSpPr>
              <p:spPr bwMode="auto">
                <a:xfrm>
                  <a:off x="2448" y="475"/>
                  <a:ext cx="87" cy="0"/>
                </a:xfrm>
                <a:prstGeom prst="line">
                  <a:avLst/>
                </a:prstGeom>
                <a:noFill/>
                <a:ln w="19050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94870" name="Line 982"/>
                <p:cNvSpPr>
                  <a:spLocks noChangeShapeType="1"/>
                </p:cNvSpPr>
                <p:nvPr/>
              </p:nvSpPr>
              <p:spPr bwMode="auto">
                <a:xfrm>
                  <a:off x="2556" y="475"/>
                  <a:ext cx="76" cy="0"/>
                </a:xfrm>
                <a:prstGeom prst="line">
                  <a:avLst/>
                </a:prstGeom>
                <a:noFill/>
                <a:ln w="19050">
                  <a:solidFill>
                    <a:schemeClr val="accent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</p:grpSp>
      <p:grpSp>
        <p:nvGrpSpPr>
          <p:cNvPr id="294910" name="Group 1022"/>
          <p:cNvGrpSpPr>
            <a:grpSpLocks/>
          </p:cNvGrpSpPr>
          <p:nvPr/>
        </p:nvGrpSpPr>
        <p:grpSpPr bwMode="auto">
          <a:xfrm>
            <a:off x="179388" y="1776413"/>
            <a:ext cx="2767012" cy="360362"/>
            <a:chOff x="113" y="1119"/>
            <a:chExt cx="1743" cy="227"/>
          </a:xfrm>
        </p:grpSpPr>
        <p:sp>
          <p:nvSpPr>
            <p:cNvPr id="294911" name="Line 1023"/>
            <p:cNvSpPr>
              <a:spLocks noChangeShapeType="1"/>
            </p:cNvSpPr>
            <p:nvPr/>
          </p:nvSpPr>
          <p:spPr bwMode="auto">
            <a:xfrm>
              <a:off x="114" y="1335"/>
              <a:ext cx="464" cy="0"/>
            </a:xfrm>
            <a:prstGeom prst="line">
              <a:avLst/>
            </a:prstGeom>
            <a:noFill/>
            <a:ln w="3810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2080" name="Line 1024"/>
            <p:cNvSpPr>
              <a:spLocks noChangeShapeType="1"/>
            </p:cNvSpPr>
            <p:nvPr/>
          </p:nvSpPr>
          <p:spPr bwMode="auto">
            <a:xfrm>
              <a:off x="578" y="1119"/>
              <a:ext cx="0" cy="227"/>
            </a:xfrm>
            <a:prstGeom prst="line">
              <a:avLst/>
            </a:prstGeom>
            <a:noFill/>
            <a:ln w="3810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2081" name="Line 1025"/>
            <p:cNvSpPr>
              <a:spLocks noChangeShapeType="1"/>
            </p:cNvSpPr>
            <p:nvPr/>
          </p:nvSpPr>
          <p:spPr bwMode="auto">
            <a:xfrm flipH="1">
              <a:off x="1391" y="1335"/>
              <a:ext cx="464" cy="0"/>
            </a:xfrm>
            <a:prstGeom prst="line">
              <a:avLst/>
            </a:prstGeom>
            <a:noFill/>
            <a:ln w="3810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2082" name="Line 1026"/>
            <p:cNvSpPr>
              <a:spLocks noChangeShapeType="1"/>
            </p:cNvSpPr>
            <p:nvPr/>
          </p:nvSpPr>
          <p:spPr bwMode="auto">
            <a:xfrm>
              <a:off x="114" y="1119"/>
              <a:ext cx="0" cy="227"/>
            </a:xfrm>
            <a:prstGeom prst="line">
              <a:avLst/>
            </a:prstGeom>
            <a:noFill/>
            <a:ln w="3810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2083" name="Line 1027"/>
            <p:cNvSpPr>
              <a:spLocks noChangeShapeType="1"/>
            </p:cNvSpPr>
            <p:nvPr/>
          </p:nvSpPr>
          <p:spPr bwMode="auto">
            <a:xfrm>
              <a:off x="113" y="1131"/>
              <a:ext cx="464" cy="0"/>
            </a:xfrm>
            <a:prstGeom prst="line">
              <a:avLst/>
            </a:prstGeom>
            <a:noFill/>
            <a:ln w="3810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2084" name="Line 1028"/>
            <p:cNvSpPr>
              <a:spLocks noChangeShapeType="1"/>
            </p:cNvSpPr>
            <p:nvPr/>
          </p:nvSpPr>
          <p:spPr bwMode="auto">
            <a:xfrm>
              <a:off x="1856" y="1119"/>
              <a:ext cx="0" cy="227"/>
            </a:xfrm>
            <a:prstGeom prst="line">
              <a:avLst/>
            </a:prstGeom>
            <a:noFill/>
            <a:ln w="3810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2085" name="Line 1029"/>
            <p:cNvSpPr>
              <a:spLocks noChangeShapeType="1"/>
            </p:cNvSpPr>
            <p:nvPr/>
          </p:nvSpPr>
          <p:spPr bwMode="auto">
            <a:xfrm>
              <a:off x="1392" y="1119"/>
              <a:ext cx="0" cy="227"/>
            </a:xfrm>
            <a:prstGeom prst="line">
              <a:avLst/>
            </a:prstGeom>
            <a:noFill/>
            <a:ln w="3810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2086" name="Line 1030"/>
            <p:cNvSpPr>
              <a:spLocks noChangeShapeType="1"/>
            </p:cNvSpPr>
            <p:nvPr/>
          </p:nvSpPr>
          <p:spPr bwMode="auto">
            <a:xfrm>
              <a:off x="1391" y="1131"/>
              <a:ext cx="464" cy="0"/>
            </a:xfrm>
            <a:prstGeom prst="line">
              <a:avLst/>
            </a:prstGeom>
            <a:noFill/>
            <a:ln w="3810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02087" name="Group 1031"/>
          <p:cNvGrpSpPr>
            <a:grpSpLocks/>
          </p:cNvGrpSpPr>
          <p:nvPr/>
        </p:nvGrpSpPr>
        <p:grpSpPr bwMode="auto">
          <a:xfrm>
            <a:off x="180975" y="892175"/>
            <a:ext cx="2763838" cy="904875"/>
            <a:chOff x="114" y="562"/>
            <a:chExt cx="1741" cy="570"/>
          </a:xfrm>
        </p:grpSpPr>
        <p:sp>
          <p:nvSpPr>
            <p:cNvPr id="302088" name="Line 1032"/>
            <p:cNvSpPr>
              <a:spLocks noChangeShapeType="1"/>
            </p:cNvSpPr>
            <p:nvPr/>
          </p:nvSpPr>
          <p:spPr bwMode="auto">
            <a:xfrm>
              <a:off x="114" y="562"/>
              <a:ext cx="0" cy="57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2089" name="Line 1033"/>
            <p:cNvSpPr>
              <a:spLocks noChangeShapeType="1"/>
            </p:cNvSpPr>
            <p:nvPr/>
          </p:nvSpPr>
          <p:spPr bwMode="auto">
            <a:xfrm>
              <a:off x="578" y="562"/>
              <a:ext cx="0" cy="57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2090" name="Line 1034"/>
            <p:cNvSpPr>
              <a:spLocks noChangeShapeType="1"/>
            </p:cNvSpPr>
            <p:nvPr/>
          </p:nvSpPr>
          <p:spPr bwMode="auto">
            <a:xfrm>
              <a:off x="1391" y="562"/>
              <a:ext cx="0" cy="57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2091" name="Line 1035"/>
            <p:cNvSpPr>
              <a:spLocks noChangeShapeType="1"/>
            </p:cNvSpPr>
            <p:nvPr/>
          </p:nvSpPr>
          <p:spPr bwMode="auto">
            <a:xfrm>
              <a:off x="1855" y="562"/>
              <a:ext cx="0" cy="57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02092" name="Group 1036"/>
          <p:cNvGrpSpPr>
            <a:grpSpLocks/>
          </p:cNvGrpSpPr>
          <p:nvPr/>
        </p:nvGrpSpPr>
        <p:grpSpPr bwMode="auto">
          <a:xfrm>
            <a:off x="2206625" y="247650"/>
            <a:ext cx="1004888" cy="644525"/>
            <a:chOff x="1391" y="156"/>
            <a:chExt cx="633" cy="406"/>
          </a:xfrm>
        </p:grpSpPr>
        <p:sp>
          <p:nvSpPr>
            <p:cNvPr id="302093" name="Line 1037"/>
            <p:cNvSpPr>
              <a:spLocks noChangeShapeType="1"/>
            </p:cNvSpPr>
            <p:nvPr/>
          </p:nvSpPr>
          <p:spPr bwMode="auto">
            <a:xfrm>
              <a:off x="1391" y="156"/>
              <a:ext cx="633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2094" name="Line 1038"/>
            <p:cNvSpPr>
              <a:spLocks noChangeShapeType="1"/>
            </p:cNvSpPr>
            <p:nvPr/>
          </p:nvSpPr>
          <p:spPr bwMode="auto">
            <a:xfrm>
              <a:off x="1855" y="562"/>
              <a:ext cx="169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02095" name="Group 1039"/>
          <p:cNvGrpSpPr>
            <a:grpSpLocks/>
          </p:cNvGrpSpPr>
          <p:nvPr/>
        </p:nvGrpSpPr>
        <p:grpSpPr bwMode="auto">
          <a:xfrm>
            <a:off x="3200400" y="247650"/>
            <a:ext cx="354013" cy="660400"/>
            <a:chOff x="2016" y="156"/>
            <a:chExt cx="223" cy="416"/>
          </a:xfrm>
        </p:grpSpPr>
        <p:sp>
          <p:nvSpPr>
            <p:cNvPr id="302096" name="Line 1040"/>
            <p:cNvSpPr>
              <a:spLocks noChangeShapeType="1"/>
            </p:cNvSpPr>
            <p:nvPr/>
          </p:nvSpPr>
          <p:spPr bwMode="auto">
            <a:xfrm flipV="1">
              <a:off x="2024" y="156"/>
              <a:ext cx="0" cy="416"/>
            </a:xfrm>
            <a:prstGeom prst="line">
              <a:avLst/>
            </a:prstGeom>
            <a:noFill/>
            <a:ln w="3810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2097" name="Line 1041"/>
            <p:cNvSpPr>
              <a:spLocks noChangeShapeType="1"/>
            </p:cNvSpPr>
            <p:nvPr/>
          </p:nvSpPr>
          <p:spPr bwMode="auto">
            <a:xfrm>
              <a:off x="2016" y="156"/>
              <a:ext cx="221" cy="0"/>
            </a:xfrm>
            <a:prstGeom prst="line">
              <a:avLst/>
            </a:prstGeom>
            <a:noFill/>
            <a:ln w="3810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2098" name="Line 1042"/>
            <p:cNvSpPr>
              <a:spLocks noChangeShapeType="1"/>
            </p:cNvSpPr>
            <p:nvPr/>
          </p:nvSpPr>
          <p:spPr bwMode="auto">
            <a:xfrm flipV="1">
              <a:off x="2227" y="156"/>
              <a:ext cx="0" cy="406"/>
            </a:xfrm>
            <a:prstGeom prst="line">
              <a:avLst/>
            </a:prstGeom>
            <a:noFill/>
            <a:ln w="3810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2099" name="Line 1043"/>
            <p:cNvSpPr>
              <a:spLocks noChangeShapeType="1"/>
            </p:cNvSpPr>
            <p:nvPr/>
          </p:nvSpPr>
          <p:spPr bwMode="auto">
            <a:xfrm>
              <a:off x="2018" y="565"/>
              <a:ext cx="221" cy="0"/>
            </a:xfrm>
            <a:prstGeom prst="line">
              <a:avLst/>
            </a:prstGeom>
            <a:noFill/>
            <a:ln w="3810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02100" name="Group 1044"/>
          <p:cNvGrpSpPr>
            <a:grpSpLocks/>
          </p:cNvGrpSpPr>
          <p:nvPr/>
        </p:nvGrpSpPr>
        <p:grpSpPr bwMode="auto">
          <a:xfrm>
            <a:off x="180975" y="247650"/>
            <a:ext cx="2763838" cy="649288"/>
            <a:chOff x="114" y="156"/>
            <a:chExt cx="1741" cy="409"/>
          </a:xfrm>
        </p:grpSpPr>
        <p:sp>
          <p:nvSpPr>
            <p:cNvPr id="302101" name="Line 1045"/>
            <p:cNvSpPr>
              <a:spLocks noChangeAspect="1" noChangeShapeType="1"/>
            </p:cNvSpPr>
            <p:nvPr/>
          </p:nvSpPr>
          <p:spPr bwMode="auto">
            <a:xfrm flipH="1">
              <a:off x="114" y="562"/>
              <a:ext cx="476" cy="1"/>
            </a:xfrm>
            <a:prstGeom prst="line">
              <a:avLst/>
            </a:prstGeom>
            <a:noFill/>
            <a:ln w="3810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2102" name="Line 1046"/>
            <p:cNvSpPr>
              <a:spLocks noChangeShapeType="1"/>
            </p:cNvSpPr>
            <p:nvPr/>
          </p:nvSpPr>
          <p:spPr bwMode="auto">
            <a:xfrm flipV="1">
              <a:off x="578" y="156"/>
              <a:ext cx="0" cy="406"/>
            </a:xfrm>
            <a:prstGeom prst="line">
              <a:avLst/>
            </a:prstGeom>
            <a:noFill/>
            <a:ln w="3810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2103" name="Line 1047"/>
            <p:cNvSpPr>
              <a:spLocks noChangeShapeType="1"/>
            </p:cNvSpPr>
            <p:nvPr/>
          </p:nvSpPr>
          <p:spPr bwMode="auto">
            <a:xfrm>
              <a:off x="1391" y="156"/>
              <a:ext cx="0" cy="406"/>
            </a:xfrm>
            <a:prstGeom prst="line">
              <a:avLst/>
            </a:prstGeom>
            <a:noFill/>
            <a:ln w="3810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2104" name="Line 1048"/>
            <p:cNvSpPr>
              <a:spLocks noChangeShapeType="1"/>
            </p:cNvSpPr>
            <p:nvPr/>
          </p:nvSpPr>
          <p:spPr bwMode="auto">
            <a:xfrm flipH="1">
              <a:off x="114" y="156"/>
              <a:ext cx="464" cy="406"/>
            </a:xfrm>
            <a:prstGeom prst="line">
              <a:avLst/>
            </a:prstGeom>
            <a:noFill/>
            <a:ln w="3810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2105" name="Line 1049"/>
            <p:cNvSpPr>
              <a:spLocks noChangeShapeType="1"/>
            </p:cNvSpPr>
            <p:nvPr/>
          </p:nvSpPr>
          <p:spPr bwMode="auto">
            <a:xfrm>
              <a:off x="1391" y="156"/>
              <a:ext cx="464" cy="406"/>
            </a:xfrm>
            <a:prstGeom prst="line">
              <a:avLst/>
            </a:prstGeom>
            <a:noFill/>
            <a:ln w="3810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2106" name="Line 1050"/>
            <p:cNvSpPr>
              <a:spLocks noChangeAspect="1" noChangeShapeType="1"/>
            </p:cNvSpPr>
            <p:nvPr/>
          </p:nvSpPr>
          <p:spPr bwMode="auto">
            <a:xfrm flipH="1">
              <a:off x="1378" y="564"/>
              <a:ext cx="476" cy="1"/>
            </a:xfrm>
            <a:prstGeom prst="line">
              <a:avLst/>
            </a:prstGeom>
            <a:noFill/>
            <a:ln w="3810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02126" name="Group 1070"/>
          <p:cNvGrpSpPr>
            <a:grpSpLocks/>
          </p:cNvGrpSpPr>
          <p:nvPr/>
        </p:nvGrpSpPr>
        <p:grpSpPr bwMode="auto">
          <a:xfrm>
            <a:off x="612775" y="5359400"/>
            <a:ext cx="2446338" cy="1309688"/>
            <a:chOff x="386" y="3376"/>
            <a:chExt cx="1541" cy="825"/>
          </a:xfrm>
        </p:grpSpPr>
        <p:sp>
          <p:nvSpPr>
            <p:cNvPr id="302107" name="Line 1051"/>
            <p:cNvSpPr>
              <a:spLocks noChangeShapeType="1"/>
            </p:cNvSpPr>
            <p:nvPr/>
          </p:nvSpPr>
          <p:spPr bwMode="auto">
            <a:xfrm>
              <a:off x="387" y="4190"/>
              <a:ext cx="464" cy="0"/>
            </a:xfrm>
            <a:prstGeom prst="line">
              <a:avLst/>
            </a:prstGeom>
            <a:noFill/>
            <a:ln w="3810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2108" name="Line 1052"/>
            <p:cNvSpPr>
              <a:spLocks noChangeShapeType="1"/>
            </p:cNvSpPr>
            <p:nvPr/>
          </p:nvSpPr>
          <p:spPr bwMode="auto">
            <a:xfrm>
              <a:off x="851" y="3974"/>
              <a:ext cx="0" cy="227"/>
            </a:xfrm>
            <a:prstGeom prst="line">
              <a:avLst/>
            </a:prstGeom>
            <a:noFill/>
            <a:ln w="3810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2109" name="Line 1053"/>
            <p:cNvSpPr>
              <a:spLocks noChangeShapeType="1"/>
            </p:cNvSpPr>
            <p:nvPr/>
          </p:nvSpPr>
          <p:spPr bwMode="auto">
            <a:xfrm flipH="1">
              <a:off x="1079" y="4190"/>
              <a:ext cx="464" cy="0"/>
            </a:xfrm>
            <a:prstGeom prst="line">
              <a:avLst/>
            </a:prstGeom>
            <a:noFill/>
            <a:ln w="3810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2110" name="Line 1054"/>
            <p:cNvSpPr>
              <a:spLocks noChangeShapeType="1"/>
            </p:cNvSpPr>
            <p:nvPr/>
          </p:nvSpPr>
          <p:spPr bwMode="auto">
            <a:xfrm>
              <a:off x="387" y="3974"/>
              <a:ext cx="0" cy="227"/>
            </a:xfrm>
            <a:prstGeom prst="line">
              <a:avLst/>
            </a:prstGeom>
            <a:noFill/>
            <a:ln w="3810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2111" name="Line 1055"/>
            <p:cNvSpPr>
              <a:spLocks noChangeShapeType="1"/>
            </p:cNvSpPr>
            <p:nvPr/>
          </p:nvSpPr>
          <p:spPr bwMode="auto">
            <a:xfrm>
              <a:off x="386" y="3986"/>
              <a:ext cx="464" cy="0"/>
            </a:xfrm>
            <a:prstGeom prst="line">
              <a:avLst/>
            </a:prstGeom>
            <a:noFill/>
            <a:ln w="3810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2112" name="Line 1056"/>
            <p:cNvSpPr>
              <a:spLocks noChangeShapeType="1"/>
            </p:cNvSpPr>
            <p:nvPr/>
          </p:nvSpPr>
          <p:spPr bwMode="auto">
            <a:xfrm>
              <a:off x="1544" y="3974"/>
              <a:ext cx="0" cy="227"/>
            </a:xfrm>
            <a:prstGeom prst="line">
              <a:avLst/>
            </a:prstGeom>
            <a:noFill/>
            <a:ln w="3810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2113" name="Line 1057"/>
            <p:cNvSpPr>
              <a:spLocks noChangeShapeType="1"/>
            </p:cNvSpPr>
            <p:nvPr/>
          </p:nvSpPr>
          <p:spPr bwMode="auto">
            <a:xfrm>
              <a:off x="1080" y="3974"/>
              <a:ext cx="0" cy="227"/>
            </a:xfrm>
            <a:prstGeom prst="line">
              <a:avLst/>
            </a:prstGeom>
            <a:noFill/>
            <a:ln w="3810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2114" name="Line 1058"/>
            <p:cNvSpPr>
              <a:spLocks noChangeShapeType="1"/>
            </p:cNvSpPr>
            <p:nvPr/>
          </p:nvSpPr>
          <p:spPr bwMode="auto">
            <a:xfrm>
              <a:off x="1079" y="3986"/>
              <a:ext cx="464" cy="0"/>
            </a:xfrm>
            <a:prstGeom prst="line">
              <a:avLst/>
            </a:prstGeom>
            <a:noFill/>
            <a:ln w="3810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302115" name="Group 1059"/>
            <p:cNvGrpSpPr>
              <a:grpSpLocks/>
            </p:cNvGrpSpPr>
            <p:nvPr/>
          </p:nvGrpSpPr>
          <p:grpSpPr bwMode="auto">
            <a:xfrm>
              <a:off x="1704" y="3376"/>
              <a:ext cx="223" cy="416"/>
              <a:chOff x="2016" y="156"/>
              <a:chExt cx="223" cy="416"/>
            </a:xfrm>
          </p:grpSpPr>
          <p:sp>
            <p:nvSpPr>
              <p:cNvPr id="302116" name="Line 1060"/>
              <p:cNvSpPr>
                <a:spLocks noChangeShapeType="1"/>
              </p:cNvSpPr>
              <p:nvPr/>
            </p:nvSpPr>
            <p:spPr bwMode="auto">
              <a:xfrm flipV="1">
                <a:off x="2024" y="156"/>
                <a:ext cx="0" cy="416"/>
              </a:xfrm>
              <a:prstGeom prst="line">
                <a:avLst/>
              </a:prstGeom>
              <a:noFill/>
              <a:ln w="38100">
                <a:solidFill>
                  <a:srgbClr val="F808B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02117" name="Line 1061"/>
              <p:cNvSpPr>
                <a:spLocks noChangeShapeType="1"/>
              </p:cNvSpPr>
              <p:nvPr/>
            </p:nvSpPr>
            <p:spPr bwMode="auto">
              <a:xfrm>
                <a:off x="2016" y="156"/>
                <a:ext cx="221" cy="0"/>
              </a:xfrm>
              <a:prstGeom prst="line">
                <a:avLst/>
              </a:prstGeom>
              <a:noFill/>
              <a:ln w="38100">
                <a:solidFill>
                  <a:srgbClr val="F808B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02118" name="Line 1062"/>
              <p:cNvSpPr>
                <a:spLocks noChangeShapeType="1"/>
              </p:cNvSpPr>
              <p:nvPr/>
            </p:nvSpPr>
            <p:spPr bwMode="auto">
              <a:xfrm flipV="1">
                <a:off x="2227" y="156"/>
                <a:ext cx="0" cy="406"/>
              </a:xfrm>
              <a:prstGeom prst="line">
                <a:avLst/>
              </a:prstGeom>
              <a:noFill/>
              <a:ln w="38100">
                <a:solidFill>
                  <a:srgbClr val="F808B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02119" name="Line 1063"/>
              <p:cNvSpPr>
                <a:spLocks noChangeShapeType="1"/>
              </p:cNvSpPr>
              <p:nvPr/>
            </p:nvSpPr>
            <p:spPr bwMode="auto">
              <a:xfrm>
                <a:off x="2018" y="565"/>
                <a:ext cx="221" cy="0"/>
              </a:xfrm>
              <a:prstGeom prst="line">
                <a:avLst/>
              </a:prstGeom>
              <a:noFill/>
              <a:ln w="38100">
                <a:solidFill>
                  <a:srgbClr val="F808B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302120" name="Line 1064"/>
            <p:cNvSpPr>
              <a:spLocks noChangeAspect="1" noChangeShapeType="1"/>
            </p:cNvSpPr>
            <p:nvPr/>
          </p:nvSpPr>
          <p:spPr bwMode="auto">
            <a:xfrm flipH="1">
              <a:off x="387" y="3782"/>
              <a:ext cx="476" cy="1"/>
            </a:xfrm>
            <a:prstGeom prst="line">
              <a:avLst/>
            </a:prstGeom>
            <a:noFill/>
            <a:ln w="3810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2121" name="Line 1065"/>
            <p:cNvSpPr>
              <a:spLocks noChangeShapeType="1"/>
            </p:cNvSpPr>
            <p:nvPr/>
          </p:nvSpPr>
          <p:spPr bwMode="auto">
            <a:xfrm flipV="1">
              <a:off x="851" y="3376"/>
              <a:ext cx="0" cy="406"/>
            </a:xfrm>
            <a:prstGeom prst="line">
              <a:avLst/>
            </a:prstGeom>
            <a:noFill/>
            <a:ln w="3810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2122" name="Line 1066"/>
            <p:cNvSpPr>
              <a:spLocks noChangeShapeType="1"/>
            </p:cNvSpPr>
            <p:nvPr/>
          </p:nvSpPr>
          <p:spPr bwMode="auto">
            <a:xfrm>
              <a:off x="1079" y="3376"/>
              <a:ext cx="0" cy="406"/>
            </a:xfrm>
            <a:prstGeom prst="line">
              <a:avLst/>
            </a:prstGeom>
            <a:noFill/>
            <a:ln w="3810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2123" name="Line 1067"/>
            <p:cNvSpPr>
              <a:spLocks noChangeShapeType="1"/>
            </p:cNvSpPr>
            <p:nvPr/>
          </p:nvSpPr>
          <p:spPr bwMode="auto">
            <a:xfrm flipH="1">
              <a:off x="387" y="3376"/>
              <a:ext cx="464" cy="406"/>
            </a:xfrm>
            <a:prstGeom prst="line">
              <a:avLst/>
            </a:prstGeom>
            <a:noFill/>
            <a:ln w="3810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2124" name="Line 1068"/>
            <p:cNvSpPr>
              <a:spLocks noChangeShapeType="1"/>
            </p:cNvSpPr>
            <p:nvPr/>
          </p:nvSpPr>
          <p:spPr bwMode="auto">
            <a:xfrm>
              <a:off x="1079" y="3376"/>
              <a:ext cx="464" cy="406"/>
            </a:xfrm>
            <a:prstGeom prst="line">
              <a:avLst/>
            </a:prstGeom>
            <a:noFill/>
            <a:ln w="3810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2125" name="Line 1069"/>
            <p:cNvSpPr>
              <a:spLocks noChangeAspect="1" noChangeShapeType="1"/>
            </p:cNvSpPr>
            <p:nvPr/>
          </p:nvSpPr>
          <p:spPr bwMode="auto">
            <a:xfrm flipH="1">
              <a:off x="1066" y="3784"/>
              <a:ext cx="476" cy="1"/>
            </a:xfrm>
            <a:prstGeom prst="line">
              <a:avLst/>
            </a:prstGeom>
            <a:noFill/>
            <a:ln w="3810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02161" name="Group 1105"/>
          <p:cNvGrpSpPr>
            <a:grpSpLocks/>
          </p:cNvGrpSpPr>
          <p:nvPr/>
        </p:nvGrpSpPr>
        <p:grpSpPr bwMode="auto">
          <a:xfrm>
            <a:off x="5246688" y="4459288"/>
            <a:ext cx="2997200" cy="2282825"/>
            <a:chOff x="3305" y="2809"/>
            <a:chExt cx="1888" cy="1438"/>
          </a:xfrm>
        </p:grpSpPr>
        <p:sp>
          <p:nvSpPr>
            <p:cNvPr id="302162" name="Line 1106"/>
            <p:cNvSpPr>
              <a:spLocks noChangeShapeType="1"/>
            </p:cNvSpPr>
            <p:nvPr/>
          </p:nvSpPr>
          <p:spPr bwMode="auto">
            <a:xfrm flipV="1">
              <a:off x="3305" y="3551"/>
              <a:ext cx="0" cy="175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2163" name="Line 1107"/>
            <p:cNvSpPr>
              <a:spLocks noChangeShapeType="1"/>
            </p:cNvSpPr>
            <p:nvPr/>
          </p:nvSpPr>
          <p:spPr bwMode="auto">
            <a:xfrm flipH="1" flipV="1">
              <a:off x="3305" y="3726"/>
              <a:ext cx="451" cy="259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2164" name="Line 1108"/>
            <p:cNvSpPr>
              <a:spLocks noChangeShapeType="1"/>
            </p:cNvSpPr>
            <p:nvPr/>
          </p:nvSpPr>
          <p:spPr bwMode="auto">
            <a:xfrm flipV="1">
              <a:off x="3756" y="3985"/>
              <a:ext cx="0" cy="175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2165" name="Line 1109"/>
            <p:cNvSpPr>
              <a:spLocks noChangeShapeType="1"/>
            </p:cNvSpPr>
            <p:nvPr/>
          </p:nvSpPr>
          <p:spPr bwMode="auto">
            <a:xfrm flipH="1" flipV="1">
              <a:off x="3756" y="4160"/>
              <a:ext cx="148" cy="87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2166" name="Freeform 1110"/>
            <p:cNvSpPr>
              <a:spLocks/>
            </p:cNvSpPr>
            <p:nvPr/>
          </p:nvSpPr>
          <p:spPr bwMode="auto">
            <a:xfrm>
              <a:off x="3904" y="3156"/>
              <a:ext cx="1289" cy="1091"/>
            </a:xfrm>
            <a:custGeom>
              <a:avLst/>
              <a:gdLst>
                <a:gd name="T0" fmla="*/ 3098 w 3098"/>
                <a:gd name="T1" fmla="*/ 0 h 2626"/>
                <a:gd name="T2" fmla="*/ 3098 w 3098"/>
                <a:gd name="T3" fmla="*/ 836 h 2626"/>
                <a:gd name="T4" fmla="*/ 0 w 3098"/>
                <a:gd name="T5" fmla="*/ 2626 h 2626"/>
                <a:gd name="T6" fmla="*/ 0 w 3098"/>
                <a:gd name="T7" fmla="*/ 1790 h 2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98" h="2626">
                  <a:moveTo>
                    <a:pt x="3098" y="0"/>
                  </a:moveTo>
                  <a:lnTo>
                    <a:pt x="3098" y="836"/>
                  </a:lnTo>
                  <a:lnTo>
                    <a:pt x="0" y="2626"/>
                  </a:lnTo>
                  <a:lnTo>
                    <a:pt x="0" y="1790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2167" name="Line 1111"/>
            <p:cNvSpPr>
              <a:spLocks noChangeShapeType="1"/>
            </p:cNvSpPr>
            <p:nvPr/>
          </p:nvSpPr>
          <p:spPr bwMode="auto">
            <a:xfrm flipH="1">
              <a:off x="3305" y="2809"/>
              <a:ext cx="1286" cy="742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2168" name="Freeform 1112"/>
            <p:cNvSpPr>
              <a:spLocks/>
            </p:cNvSpPr>
            <p:nvPr/>
          </p:nvSpPr>
          <p:spPr bwMode="auto">
            <a:xfrm>
              <a:off x="3305" y="2809"/>
              <a:ext cx="1888" cy="1092"/>
            </a:xfrm>
            <a:custGeom>
              <a:avLst/>
              <a:gdLst>
                <a:gd name="T0" fmla="*/ 3098 w 4544"/>
                <a:gd name="T1" fmla="*/ 0 h 2624"/>
                <a:gd name="T2" fmla="*/ 4544 w 4544"/>
                <a:gd name="T3" fmla="*/ 834 h 2624"/>
                <a:gd name="T4" fmla="*/ 1446 w 4544"/>
                <a:gd name="T5" fmla="*/ 2624 h 2624"/>
                <a:gd name="T6" fmla="*/ 0 w 4544"/>
                <a:gd name="T7" fmla="*/ 1789 h 26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44" h="2624">
                  <a:moveTo>
                    <a:pt x="3098" y="0"/>
                  </a:moveTo>
                  <a:lnTo>
                    <a:pt x="4544" y="834"/>
                  </a:lnTo>
                  <a:lnTo>
                    <a:pt x="1446" y="2624"/>
                  </a:lnTo>
                  <a:lnTo>
                    <a:pt x="0" y="1789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2169" name="Freeform 1113"/>
            <p:cNvSpPr>
              <a:spLocks/>
            </p:cNvSpPr>
            <p:nvPr/>
          </p:nvSpPr>
          <p:spPr bwMode="auto">
            <a:xfrm>
              <a:off x="4599" y="3010"/>
              <a:ext cx="242" cy="140"/>
            </a:xfrm>
            <a:custGeom>
              <a:avLst/>
              <a:gdLst>
                <a:gd name="T0" fmla="*/ 1 w 585"/>
                <a:gd name="T1" fmla="*/ 179 h 337"/>
                <a:gd name="T2" fmla="*/ 6 w 585"/>
                <a:gd name="T3" fmla="*/ 199 h 337"/>
                <a:gd name="T4" fmla="*/ 15 w 585"/>
                <a:gd name="T5" fmla="*/ 221 h 337"/>
                <a:gd name="T6" fmla="*/ 28 w 585"/>
                <a:gd name="T7" fmla="*/ 240 h 337"/>
                <a:gd name="T8" fmla="*/ 45 w 585"/>
                <a:gd name="T9" fmla="*/ 258 h 337"/>
                <a:gd name="T10" fmla="*/ 66 w 585"/>
                <a:gd name="T11" fmla="*/ 275 h 337"/>
                <a:gd name="T12" fmla="*/ 91 w 585"/>
                <a:gd name="T13" fmla="*/ 291 h 337"/>
                <a:gd name="T14" fmla="*/ 118 w 585"/>
                <a:gd name="T15" fmla="*/ 304 h 337"/>
                <a:gd name="T16" fmla="*/ 149 w 585"/>
                <a:gd name="T17" fmla="*/ 315 h 337"/>
                <a:gd name="T18" fmla="*/ 182 w 585"/>
                <a:gd name="T19" fmla="*/ 325 h 337"/>
                <a:gd name="T20" fmla="*/ 216 w 585"/>
                <a:gd name="T21" fmla="*/ 331 h 337"/>
                <a:gd name="T22" fmla="*/ 252 w 585"/>
                <a:gd name="T23" fmla="*/ 336 h 337"/>
                <a:gd name="T24" fmla="*/ 288 w 585"/>
                <a:gd name="T25" fmla="*/ 337 h 337"/>
                <a:gd name="T26" fmla="*/ 325 w 585"/>
                <a:gd name="T27" fmla="*/ 337 h 337"/>
                <a:gd name="T28" fmla="*/ 360 w 585"/>
                <a:gd name="T29" fmla="*/ 332 h 337"/>
                <a:gd name="T30" fmla="*/ 395 w 585"/>
                <a:gd name="T31" fmla="*/ 326 h 337"/>
                <a:gd name="T32" fmla="*/ 428 w 585"/>
                <a:gd name="T33" fmla="*/ 317 h 337"/>
                <a:gd name="T34" fmla="*/ 459 w 585"/>
                <a:gd name="T35" fmla="*/ 307 h 337"/>
                <a:gd name="T36" fmla="*/ 488 w 585"/>
                <a:gd name="T37" fmla="*/ 294 h 337"/>
                <a:gd name="T38" fmla="*/ 513 w 585"/>
                <a:gd name="T39" fmla="*/ 279 h 337"/>
                <a:gd name="T40" fmla="*/ 536 w 585"/>
                <a:gd name="T41" fmla="*/ 262 h 337"/>
                <a:gd name="T42" fmla="*/ 554 w 585"/>
                <a:gd name="T43" fmla="*/ 244 h 337"/>
                <a:gd name="T44" fmla="*/ 568 w 585"/>
                <a:gd name="T45" fmla="*/ 225 h 337"/>
                <a:gd name="T46" fmla="*/ 578 w 585"/>
                <a:gd name="T47" fmla="*/ 205 h 337"/>
                <a:gd name="T48" fmla="*/ 584 w 585"/>
                <a:gd name="T49" fmla="*/ 184 h 337"/>
                <a:gd name="T50" fmla="*/ 585 w 585"/>
                <a:gd name="T51" fmla="*/ 163 h 337"/>
                <a:gd name="T52" fmla="*/ 582 w 585"/>
                <a:gd name="T53" fmla="*/ 142 h 337"/>
                <a:gd name="T54" fmla="*/ 573 w 585"/>
                <a:gd name="T55" fmla="*/ 122 h 337"/>
                <a:gd name="T56" fmla="*/ 561 w 585"/>
                <a:gd name="T57" fmla="*/ 102 h 337"/>
                <a:gd name="T58" fmla="*/ 545 w 585"/>
                <a:gd name="T59" fmla="*/ 83 h 337"/>
                <a:gd name="T60" fmla="*/ 525 w 585"/>
                <a:gd name="T61" fmla="*/ 66 h 337"/>
                <a:gd name="T62" fmla="*/ 501 w 585"/>
                <a:gd name="T63" fmla="*/ 50 h 337"/>
                <a:gd name="T64" fmla="*/ 474 w 585"/>
                <a:gd name="T65" fmla="*/ 36 h 337"/>
                <a:gd name="T66" fmla="*/ 444 w 585"/>
                <a:gd name="T67" fmla="*/ 24 h 337"/>
                <a:gd name="T68" fmla="*/ 412 w 585"/>
                <a:gd name="T69" fmla="*/ 14 h 337"/>
                <a:gd name="T70" fmla="*/ 378 w 585"/>
                <a:gd name="T71" fmla="*/ 7 h 337"/>
                <a:gd name="T72" fmla="*/ 342 w 585"/>
                <a:gd name="T73" fmla="*/ 2 h 337"/>
                <a:gd name="T74" fmla="*/ 307 w 585"/>
                <a:gd name="T75" fmla="*/ 0 h 337"/>
                <a:gd name="T76" fmla="*/ 270 w 585"/>
                <a:gd name="T77" fmla="*/ 0 h 337"/>
                <a:gd name="T78" fmla="*/ 235 w 585"/>
                <a:gd name="T79" fmla="*/ 3 h 337"/>
                <a:gd name="T80" fmla="*/ 199 w 585"/>
                <a:gd name="T81" fmla="*/ 9 h 337"/>
                <a:gd name="T82" fmla="*/ 165 w 585"/>
                <a:gd name="T83" fmla="*/ 16 h 337"/>
                <a:gd name="T84" fmla="*/ 133 w 585"/>
                <a:gd name="T85" fmla="*/ 27 h 337"/>
                <a:gd name="T86" fmla="*/ 105 w 585"/>
                <a:gd name="T87" fmla="*/ 40 h 337"/>
                <a:gd name="T88" fmla="*/ 78 w 585"/>
                <a:gd name="T89" fmla="*/ 53 h 337"/>
                <a:gd name="T90" fmla="*/ 56 w 585"/>
                <a:gd name="T91" fmla="*/ 70 h 337"/>
                <a:gd name="T92" fmla="*/ 36 w 585"/>
                <a:gd name="T93" fmla="*/ 87 h 337"/>
                <a:gd name="T94" fmla="*/ 20 w 585"/>
                <a:gd name="T95" fmla="*/ 107 h 337"/>
                <a:gd name="T96" fmla="*/ 10 w 585"/>
                <a:gd name="T97" fmla="*/ 127 h 337"/>
                <a:gd name="T98" fmla="*/ 3 w 585"/>
                <a:gd name="T99" fmla="*/ 147 h 337"/>
                <a:gd name="T100" fmla="*/ 0 w 585"/>
                <a:gd name="T101" fmla="*/ 168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85" h="337">
                  <a:moveTo>
                    <a:pt x="0" y="168"/>
                  </a:moveTo>
                  <a:lnTo>
                    <a:pt x="1" y="179"/>
                  </a:lnTo>
                  <a:lnTo>
                    <a:pt x="3" y="190"/>
                  </a:lnTo>
                  <a:lnTo>
                    <a:pt x="6" y="199"/>
                  </a:lnTo>
                  <a:lnTo>
                    <a:pt x="10" y="210"/>
                  </a:lnTo>
                  <a:lnTo>
                    <a:pt x="15" y="221"/>
                  </a:lnTo>
                  <a:lnTo>
                    <a:pt x="20" y="230"/>
                  </a:lnTo>
                  <a:lnTo>
                    <a:pt x="28" y="240"/>
                  </a:lnTo>
                  <a:lnTo>
                    <a:pt x="36" y="249"/>
                  </a:lnTo>
                  <a:lnTo>
                    <a:pt x="45" y="258"/>
                  </a:lnTo>
                  <a:lnTo>
                    <a:pt x="56" y="266"/>
                  </a:lnTo>
                  <a:lnTo>
                    <a:pt x="66" y="275"/>
                  </a:lnTo>
                  <a:lnTo>
                    <a:pt x="78" y="283"/>
                  </a:lnTo>
                  <a:lnTo>
                    <a:pt x="91" y="291"/>
                  </a:lnTo>
                  <a:lnTo>
                    <a:pt x="105" y="297"/>
                  </a:lnTo>
                  <a:lnTo>
                    <a:pt x="118" y="304"/>
                  </a:lnTo>
                  <a:lnTo>
                    <a:pt x="133" y="310"/>
                  </a:lnTo>
                  <a:lnTo>
                    <a:pt x="149" y="315"/>
                  </a:lnTo>
                  <a:lnTo>
                    <a:pt x="165" y="321"/>
                  </a:lnTo>
                  <a:lnTo>
                    <a:pt x="182" y="325"/>
                  </a:lnTo>
                  <a:lnTo>
                    <a:pt x="199" y="328"/>
                  </a:lnTo>
                  <a:lnTo>
                    <a:pt x="216" y="331"/>
                  </a:lnTo>
                  <a:lnTo>
                    <a:pt x="235" y="333"/>
                  </a:lnTo>
                  <a:lnTo>
                    <a:pt x="252" y="336"/>
                  </a:lnTo>
                  <a:lnTo>
                    <a:pt x="270" y="337"/>
                  </a:lnTo>
                  <a:lnTo>
                    <a:pt x="288" y="337"/>
                  </a:lnTo>
                  <a:lnTo>
                    <a:pt x="307" y="337"/>
                  </a:lnTo>
                  <a:lnTo>
                    <a:pt x="325" y="337"/>
                  </a:lnTo>
                  <a:lnTo>
                    <a:pt x="342" y="334"/>
                  </a:lnTo>
                  <a:lnTo>
                    <a:pt x="360" y="332"/>
                  </a:lnTo>
                  <a:lnTo>
                    <a:pt x="378" y="330"/>
                  </a:lnTo>
                  <a:lnTo>
                    <a:pt x="395" y="326"/>
                  </a:lnTo>
                  <a:lnTo>
                    <a:pt x="412" y="323"/>
                  </a:lnTo>
                  <a:lnTo>
                    <a:pt x="428" y="317"/>
                  </a:lnTo>
                  <a:lnTo>
                    <a:pt x="444" y="313"/>
                  </a:lnTo>
                  <a:lnTo>
                    <a:pt x="459" y="307"/>
                  </a:lnTo>
                  <a:lnTo>
                    <a:pt x="474" y="300"/>
                  </a:lnTo>
                  <a:lnTo>
                    <a:pt x="488" y="294"/>
                  </a:lnTo>
                  <a:lnTo>
                    <a:pt x="501" y="287"/>
                  </a:lnTo>
                  <a:lnTo>
                    <a:pt x="513" y="279"/>
                  </a:lnTo>
                  <a:lnTo>
                    <a:pt x="525" y="271"/>
                  </a:lnTo>
                  <a:lnTo>
                    <a:pt x="536" y="262"/>
                  </a:lnTo>
                  <a:lnTo>
                    <a:pt x="545" y="254"/>
                  </a:lnTo>
                  <a:lnTo>
                    <a:pt x="554" y="244"/>
                  </a:lnTo>
                  <a:lnTo>
                    <a:pt x="561" y="234"/>
                  </a:lnTo>
                  <a:lnTo>
                    <a:pt x="568" y="225"/>
                  </a:lnTo>
                  <a:lnTo>
                    <a:pt x="573" y="215"/>
                  </a:lnTo>
                  <a:lnTo>
                    <a:pt x="578" y="205"/>
                  </a:lnTo>
                  <a:lnTo>
                    <a:pt x="582" y="195"/>
                  </a:lnTo>
                  <a:lnTo>
                    <a:pt x="584" y="184"/>
                  </a:lnTo>
                  <a:lnTo>
                    <a:pt x="585" y="174"/>
                  </a:lnTo>
                  <a:lnTo>
                    <a:pt x="585" y="163"/>
                  </a:lnTo>
                  <a:lnTo>
                    <a:pt x="584" y="152"/>
                  </a:lnTo>
                  <a:lnTo>
                    <a:pt x="582" y="142"/>
                  </a:lnTo>
                  <a:lnTo>
                    <a:pt x="578" y="132"/>
                  </a:lnTo>
                  <a:lnTo>
                    <a:pt x="573" y="122"/>
                  </a:lnTo>
                  <a:lnTo>
                    <a:pt x="568" y="112"/>
                  </a:lnTo>
                  <a:lnTo>
                    <a:pt x="561" y="102"/>
                  </a:lnTo>
                  <a:lnTo>
                    <a:pt x="554" y="93"/>
                  </a:lnTo>
                  <a:lnTo>
                    <a:pt x="545" y="83"/>
                  </a:lnTo>
                  <a:lnTo>
                    <a:pt x="536" y="75"/>
                  </a:lnTo>
                  <a:lnTo>
                    <a:pt x="525" y="66"/>
                  </a:lnTo>
                  <a:lnTo>
                    <a:pt x="513" y="58"/>
                  </a:lnTo>
                  <a:lnTo>
                    <a:pt x="501" y="50"/>
                  </a:lnTo>
                  <a:lnTo>
                    <a:pt x="488" y="43"/>
                  </a:lnTo>
                  <a:lnTo>
                    <a:pt x="474" y="36"/>
                  </a:lnTo>
                  <a:lnTo>
                    <a:pt x="459" y="30"/>
                  </a:lnTo>
                  <a:lnTo>
                    <a:pt x="444" y="24"/>
                  </a:lnTo>
                  <a:lnTo>
                    <a:pt x="428" y="19"/>
                  </a:lnTo>
                  <a:lnTo>
                    <a:pt x="412" y="14"/>
                  </a:lnTo>
                  <a:lnTo>
                    <a:pt x="395" y="11"/>
                  </a:lnTo>
                  <a:lnTo>
                    <a:pt x="378" y="7"/>
                  </a:lnTo>
                  <a:lnTo>
                    <a:pt x="360" y="4"/>
                  </a:lnTo>
                  <a:lnTo>
                    <a:pt x="342" y="2"/>
                  </a:lnTo>
                  <a:lnTo>
                    <a:pt x="325" y="0"/>
                  </a:lnTo>
                  <a:lnTo>
                    <a:pt x="307" y="0"/>
                  </a:lnTo>
                  <a:lnTo>
                    <a:pt x="288" y="0"/>
                  </a:lnTo>
                  <a:lnTo>
                    <a:pt x="270" y="0"/>
                  </a:lnTo>
                  <a:lnTo>
                    <a:pt x="252" y="1"/>
                  </a:lnTo>
                  <a:lnTo>
                    <a:pt x="235" y="3"/>
                  </a:lnTo>
                  <a:lnTo>
                    <a:pt x="216" y="5"/>
                  </a:lnTo>
                  <a:lnTo>
                    <a:pt x="199" y="9"/>
                  </a:lnTo>
                  <a:lnTo>
                    <a:pt x="182" y="12"/>
                  </a:lnTo>
                  <a:lnTo>
                    <a:pt x="165" y="16"/>
                  </a:lnTo>
                  <a:lnTo>
                    <a:pt x="149" y="21"/>
                  </a:lnTo>
                  <a:lnTo>
                    <a:pt x="133" y="27"/>
                  </a:lnTo>
                  <a:lnTo>
                    <a:pt x="118" y="33"/>
                  </a:lnTo>
                  <a:lnTo>
                    <a:pt x="105" y="40"/>
                  </a:lnTo>
                  <a:lnTo>
                    <a:pt x="91" y="46"/>
                  </a:lnTo>
                  <a:lnTo>
                    <a:pt x="78" y="53"/>
                  </a:lnTo>
                  <a:lnTo>
                    <a:pt x="66" y="62"/>
                  </a:lnTo>
                  <a:lnTo>
                    <a:pt x="56" y="70"/>
                  </a:lnTo>
                  <a:lnTo>
                    <a:pt x="45" y="79"/>
                  </a:lnTo>
                  <a:lnTo>
                    <a:pt x="36" y="87"/>
                  </a:lnTo>
                  <a:lnTo>
                    <a:pt x="28" y="97"/>
                  </a:lnTo>
                  <a:lnTo>
                    <a:pt x="20" y="107"/>
                  </a:lnTo>
                  <a:lnTo>
                    <a:pt x="15" y="117"/>
                  </a:lnTo>
                  <a:lnTo>
                    <a:pt x="10" y="127"/>
                  </a:lnTo>
                  <a:lnTo>
                    <a:pt x="6" y="138"/>
                  </a:lnTo>
                  <a:lnTo>
                    <a:pt x="3" y="147"/>
                  </a:lnTo>
                  <a:lnTo>
                    <a:pt x="1" y="158"/>
                  </a:lnTo>
                  <a:lnTo>
                    <a:pt x="0" y="168"/>
                  </a:lnTo>
                  <a:close/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2170" name="Freeform 1114"/>
            <p:cNvSpPr>
              <a:spLocks/>
            </p:cNvSpPr>
            <p:nvPr/>
          </p:nvSpPr>
          <p:spPr bwMode="auto">
            <a:xfrm>
              <a:off x="3654" y="3557"/>
              <a:ext cx="244" cy="140"/>
            </a:xfrm>
            <a:custGeom>
              <a:avLst/>
              <a:gdLst>
                <a:gd name="T0" fmla="*/ 584 w 584"/>
                <a:gd name="T1" fmla="*/ 158 h 337"/>
                <a:gd name="T2" fmla="*/ 579 w 584"/>
                <a:gd name="T3" fmla="*/ 137 h 337"/>
                <a:gd name="T4" fmla="*/ 570 w 584"/>
                <a:gd name="T5" fmla="*/ 117 h 337"/>
                <a:gd name="T6" fmla="*/ 557 w 584"/>
                <a:gd name="T7" fmla="*/ 98 h 337"/>
                <a:gd name="T8" fmla="*/ 539 w 584"/>
                <a:gd name="T9" fmla="*/ 80 h 337"/>
                <a:gd name="T10" fmla="*/ 519 w 584"/>
                <a:gd name="T11" fmla="*/ 63 h 337"/>
                <a:gd name="T12" fmla="*/ 493 w 584"/>
                <a:gd name="T13" fmla="*/ 47 h 337"/>
                <a:gd name="T14" fmla="*/ 465 w 584"/>
                <a:gd name="T15" fmla="*/ 33 h 337"/>
                <a:gd name="T16" fmla="*/ 436 w 584"/>
                <a:gd name="T17" fmla="*/ 22 h 337"/>
                <a:gd name="T18" fmla="*/ 403 w 584"/>
                <a:gd name="T19" fmla="*/ 13 h 337"/>
                <a:gd name="T20" fmla="*/ 368 w 584"/>
                <a:gd name="T21" fmla="*/ 6 h 337"/>
                <a:gd name="T22" fmla="*/ 332 w 584"/>
                <a:gd name="T23" fmla="*/ 2 h 337"/>
                <a:gd name="T24" fmla="*/ 296 w 584"/>
                <a:gd name="T25" fmla="*/ 0 h 337"/>
                <a:gd name="T26" fmla="*/ 260 w 584"/>
                <a:gd name="T27" fmla="*/ 1 h 337"/>
                <a:gd name="T28" fmla="*/ 225 w 584"/>
                <a:gd name="T29" fmla="*/ 5 h 337"/>
                <a:gd name="T30" fmla="*/ 190 w 584"/>
                <a:gd name="T31" fmla="*/ 10 h 337"/>
                <a:gd name="T32" fmla="*/ 157 w 584"/>
                <a:gd name="T33" fmla="*/ 19 h 337"/>
                <a:gd name="T34" fmla="*/ 126 w 584"/>
                <a:gd name="T35" fmla="*/ 31 h 337"/>
                <a:gd name="T36" fmla="*/ 97 w 584"/>
                <a:gd name="T37" fmla="*/ 43 h 337"/>
                <a:gd name="T38" fmla="*/ 71 w 584"/>
                <a:gd name="T39" fmla="*/ 58 h 337"/>
                <a:gd name="T40" fmla="*/ 49 w 584"/>
                <a:gd name="T41" fmla="*/ 75 h 337"/>
                <a:gd name="T42" fmla="*/ 31 w 584"/>
                <a:gd name="T43" fmla="*/ 94 h 337"/>
                <a:gd name="T44" fmla="*/ 17 w 584"/>
                <a:gd name="T45" fmla="*/ 113 h 337"/>
                <a:gd name="T46" fmla="*/ 6 w 584"/>
                <a:gd name="T47" fmla="*/ 133 h 337"/>
                <a:gd name="T48" fmla="*/ 1 w 584"/>
                <a:gd name="T49" fmla="*/ 153 h 337"/>
                <a:gd name="T50" fmla="*/ 0 w 584"/>
                <a:gd name="T51" fmla="*/ 174 h 337"/>
                <a:gd name="T52" fmla="*/ 3 w 584"/>
                <a:gd name="T53" fmla="*/ 195 h 337"/>
                <a:gd name="T54" fmla="*/ 11 w 584"/>
                <a:gd name="T55" fmla="*/ 216 h 337"/>
                <a:gd name="T56" fmla="*/ 23 w 584"/>
                <a:gd name="T57" fmla="*/ 235 h 337"/>
                <a:gd name="T58" fmla="*/ 39 w 584"/>
                <a:gd name="T59" fmla="*/ 254 h 337"/>
                <a:gd name="T60" fmla="*/ 60 w 584"/>
                <a:gd name="T61" fmla="*/ 271 h 337"/>
                <a:gd name="T62" fmla="*/ 84 w 584"/>
                <a:gd name="T63" fmla="*/ 287 h 337"/>
                <a:gd name="T64" fmla="*/ 111 w 584"/>
                <a:gd name="T65" fmla="*/ 301 h 337"/>
                <a:gd name="T66" fmla="*/ 141 w 584"/>
                <a:gd name="T67" fmla="*/ 313 h 337"/>
                <a:gd name="T68" fmla="*/ 173 w 584"/>
                <a:gd name="T69" fmla="*/ 323 h 337"/>
                <a:gd name="T70" fmla="*/ 207 w 584"/>
                <a:gd name="T71" fmla="*/ 330 h 337"/>
                <a:gd name="T72" fmla="*/ 242 w 584"/>
                <a:gd name="T73" fmla="*/ 335 h 337"/>
                <a:gd name="T74" fmla="*/ 278 w 584"/>
                <a:gd name="T75" fmla="*/ 337 h 337"/>
                <a:gd name="T76" fmla="*/ 314 w 584"/>
                <a:gd name="T77" fmla="*/ 337 h 337"/>
                <a:gd name="T78" fmla="*/ 350 w 584"/>
                <a:gd name="T79" fmla="*/ 334 h 337"/>
                <a:gd name="T80" fmla="*/ 385 w 584"/>
                <a:gd name="T81" fmla="*/ 329 h 337"/>
                <a:gd name="T82" fmla="*/ 420 w 584"/>
                <a:gd name="T83" fmla="*/ 320 h 337"/>
                <a:gd name="T84" fmla="*/ 450 w 584"/>
                <a:gd name="T85" fmla="*/ 311 h 337"/>
                <a:gd name="T86" fmla="*/ 480 w 584"/>
                <a:gd name="T87" fmla="*/ 298 h 337"/>
                <a:gd name="T88" fmla="*/ 506 w 584"/>
                <a:gd name="T89" fmla="*/ 283 h 337"/>
                <a:gd name="T90" fmla="*/ 529 w 584"/>
                <a:gd name="T91" fmla="*/ 267 h 337"/>
                <a:gd name="T92" fmla="*/ 548 w 584"/>
                <a:gd name="T93" fmla="*/ 249 h 337"/>
                <a:gd name="T94" fmla="*/ 563 w 584"/>
                <a:gd name="T95" fmla="*/ 231 h 337"/>
                <a:gd name="T96" fmla="*/ 575 w 584"/>
                <a:gd name="T97" fmla="*/ 211 h 337"/>
                <a:gd name="T98" fmla="*/ 581 w 584"/>
                <a:gd name="T99" fmla="*/ 189 h 337"/>
                <a:gd name="T100" fmla="*/ 584 w 584"/>
                <a:gd name="T101" fmla="*/ 169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84" h="337">
                  <a:moveTo>
                    <a:pt x="584" y="169"/>
                  </a:moveTo>
                  <a:lnTo>
                    <a:pt x="584" y="158"/>
                  </a:lnTo>
                  <a:lnTo>
                    <a:pt x="581" y="148"/>
                  </a:lnTo>
                  <a:lnTo>
                    <a:pt x="579" y="137"/>
                  </a:lnTo>
                  <a:lnTo>
                    <a:pt x="575" y="128"/>
                  </a:lnTo>
                  <a:lnTo>
                    <a:pt x="570" y="117"/>
                  </a:lnTo>
                  <a:lnTo>
                    <a:pt x="563" y="107"/>
                  </a:lnTo>
                  <a:lnTo>
                    <a:pt x="557" y="98"/>
                  </a:lnTo>
                  <a:lnTo>
                    <a:pt x="548" y="88"/>
                  </a:lnTo>
                  <a:lnTo>
                    <a:pt x="539" y="80"/>
                  </a:lnTo>
                  <a:lnTo>
                    <a:pt x="529" y="70"/>
                  </a:lnTo>
                  <a:lnTo>
                    <a:pt x="519" y="63"/>
                  </a:lnTo>
                  <a:lnTo>
                    <a:pt x="506" y="54"/>
                  </a:lnTo>
                  <a:lnTo>
                    <a:pt x="493" y="47"/>
                  </a:lnTo>
                  <a:lnTo>
                    <a:pt x="480" y="40"/>
                  </a:lnTo>
                  <a:lnTo>
                    <a:pt x="465" y="33"/>
                  </a:lnTo>
                  <a:lnTo>
                    <a:pt x="450" y="27"/>
                  </a:lnTo>
                  <a:lnTo>
                    <a:pt x="436" y="22"/>
                  </a:lnTo>
                  <a:lnTo>
                    <a:pt x="420" y="17"/>
                  </a:lnTo>
                  <a:lnTo>
                    <a:pt x="403" y="13"/>
                  </a:lnTo>
                  <a:lnTo>
                    <a:pt x="385" y="9"/>
                  </a:lnTo>
                  <a:lnTo>
                    <a:pt x="368" y="6"/>
                  </a:lnTo>
                  <a:lnTo>
                    <a:pt x="350" y="4"/>
                  </a:lnTo>
                  <a:lnTo>
                    <a:pt x="332" y="2"/>
                  </a:lnTo>
                  <a:lnTo>
                    <a:pt x="314" y="1"/>
                  </a:lnTo>
                  <a:lnTo>
                    <a:pt x="296" y="0"/>
                  </a:lnTo>
                  <a:lnTo>
                    <a:pt x="278" y="1"/>
                  </a:lnTo>
                  <a:lnTo>
                    <a:pt x="260" y="1"/>
                  </a:lnTo>
                  <a:lnTo>
                    <a:pt x="242" y="3"/>
                  </a:lnTo>
                  <a:lnTo>
                    <a:pt x="225" y="5"/>
                  </a:lnTo>
                  <a:lnTo>
                    <a:pt x="207" y="7"/>
                  </a:lnTo>
                  <a:lnTo>
                    <a:pt x="190" y="10"/>
                  </a:lnTo>
                  <a:lnTo>
                    <a:pt x="173" y="15"/>
                  </a:lnTo>
                  <a:lnTo>
                    <a:pt x="157" y="19"/>
                  </a:lnTo>
                  <a:lnTo>
                    <a:pt x="141" y="24"/>
                  </a:lnTo>
                  <a:lnTo>
                    <a:pt x="126" y="31"/>
                  </a:lnTo>
                  <a:lnTo>
                    <a:pt x="111" y="36"/>
                  </a:lnTo>
                  <a:lnTo>
                    <a:pt x="97" y="43"/>
                  </a:lnTo>
                  <a:lnTo>
                    <a:pt x="84" y="51"/>
                  </a:lnTo>
                  <a:lnTo>
                    <a:pt x="71" y="58"/>
                  </a:lnTo>
                  <a:lnTo>
                    <a:pt x="60" y="67"/>
                  </a:lnTo>
                  <a:lnTo>
                    <a:pt x="49" y="75"/>
                  </a:lnTo>
                  <a:lnTo>
                    <a:pt x="39" y="84"/>
                  </a:lnTo>
                  <a:lnTo>
                    <a:pt x="31" y="94"/>
                  </a:lnTo>
                  <a:lnTo>
                    <a:pt x="23" y="102"/>
                  </a:lnTo>
                  <a:lnTo>
                    <a:pt x="17" y="113"/>
                  </a:lnTo>
                  <a:lnTo>
                    <a:pt x="11" y="122"/>
                  </a:lnTo>
                  <a:lnTo>
                    <a:pt x="6" y="133"/>
                  </a:lnTo>
                  <a:lnTo>
                    <a:pt x="3" y="142"/>
                  </a:lnTo>
                  <a:lnTo>
                    <a:pt x="1" y="153"/>
                  </a:lnTo>
                  <a:lnTo>
                    <a:pt x="0" y="164"/>
                  </a:lnTo>
                  <a:lnTo>
                    <a:pt x="0" y="174"/>
                  </a:lnTo>
                  <a:lnTo>
                    <a:pt x="1" y="185"/>
                  </a:lnTo>
                  <a:lnTo>
                    <a:pt x="3" y="195"/>
                  </a:lnTo>
                  <a:lnTo>
                    <a:pt x="6" y="205"/>
                  </a:lnTo>
                  <a:lnTo>
                    <a:pt x="11" y="216"/>
                  </a:lnTo>
                  <a:lnTo>
                    <a:pt x="17" y="226"/>
                  </a:lnTo>
                  <a:lnTo>
                    <a:pt x="23" y="235"/>
                  </a:lnTo>
                  <a:lnTo>
                    <a:pt x="31" y="245"/>
                  </a:lnTo>
                  <a:lnTo>
                    <a:pt x="39" y="254"/>
                  </a:lnTo>
                  <a:lnTo>
                    <a:pt x="49" y="263"/>
                  </a:lnTo>
                  <a:lnTo>
                    <a:pt x="60" y="271"/>
                  </a:lnTo>
                  <a:lnTo>
                    <a:pt x="71" y="280"/>
                  </a:lnTo>
                  <a:lnTo>
                    <a:pt x="84" y="287"/>
                  </a:lnTo>
                  <a:lnTo>
                    <a:pt x="97" y="295"/>
                  </a:lnTo>
                  <a:lnTo>
                    <a:pt x="111" y="301"/>
                  </a:lnTo>
                  <a:lnTo>
                    <a:pt x="126" y="307"/>
                  </a:lnTo>
                  <a:lnTo>
                    <a:pt x="141" y="313"/>
                  </a:lnTo>
                  <a:lnTo>
                    <a:pt x="157" y="318"/>
                  </a:lnTo>
                  <a:lnTo>
                    <a:pt x="173" y="323"/>
                  </a:lnTo>
                  <a:lnTo>
                    <a:pt x="190" y="327"/>
                  </a:lnTo>
                  <a:lnTo>
                    <a:pt x="207" y="330"/>
                  </a:lnTo>
                  <a:lnTo>
                    <a:pt x="225" y="333"/>
                  </a:lnTo>
                  <a:lnTo>
                    <a:pt x="242" y="335"/>
                  </a:lnTo>
                  <a:lnTo>
                    <a:pt x="260" y="336"/>
                  </a:lnTo>
                  <a:lnTo>
                    <a:pt x="278" y="337"/>
                  </a:lnTo>
                  <a:lnTo>
                    <a:pt x="296" y="337"/>
                  </a:lnTo>
                  <a:lnTo>
                    <a:pt x="314" y="337"/>
                  </a:lnTo>
                  <a:lnTo>
                    <a:pt x="332" y="336"/>
                  </a:lnTo>
                  <a:lnTo>
                    <a:pt x="350" y="334"/>
                  </a:lnTo>
                  <a:lnTo>
                    <a:pt x="368" y="332"/>
                  </a:lnTo>
                  <a:lnTo>
                    <a:pt x="385" y="329"/>
                  </a:lnTo>
                  <a:lnTo>
                    <a:pt x="403" y="325"/>
                  </a:lnTo>
                  <a:lnTo>
                    <a:pt x="420" y="320"/>
                  </a:lnTo>
                  <a:lnTo>
                    <a:pt x="436" y="316"/>
                  </a:lnTo>
                  <a:lnTo>
                    <a:pt x="450" y="311"/>
                  </a:lnTo>
                  <a:lnTo>
                    <a:pt x="465" y="304"/>
                  </a:lnTo>
                  <a:lnTo>
                    <a:pt x="480" y="298"/>
                  </a:lnTo>
                  <a:lnTo>
                    <a:pt x="493" y="290"/>
                  </a:lnTo>
                  <a:lnTo>
                    <a:pt x="506" y="283"/>
                  </a:lnTo>
                  <a:lnTo>
                    <a:pt x="519" y="276"/>
                  </a:lnTo>
                  <a:lnTo>
                    <a:pt x="529" y="267"/>
                  </a:lnTo>
                  <a:lnTo>
                    <a:pt x="539" y="259"/>
                  </a:lnTo>
                  <a:lnTo>
                    <a:pt x="548" y="249"/>
                  </a:lnTo>
                  <a:lnTo>
                    <a:pt x="557" y="240"/>
                  </a:lnTo>
                  <a:lnTo>
                    <a:pt x="563" y="231"/>
                  </a:lnTo>
                  <a:lnTo>
                    <a:pt x="570" y="220"/>
                  </a:lnTo>
                  <a:lnTo>
                    <a:pt x="575" y="211"/>
                  </a:lnTo>
                  <a:lnTo>
                    <a:pt x="579" y="200"/>
                  </a:lnTo>
                  <a:lnTo>
                    <a:pt x="581" y="189"/>
                  </a:lnTo>
                  <a:lnTo>
                    <a:pt x="584" y="180"/>
                  </a:lnTo>
                  <a:lnTo>
                    <a:pt x="584" y="169"/>
                  </a:lnTo>
                  <a:close/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02171" name="Group 1115"/>
          <p:cNvGrpSpPr>
            <a:grpSpLocks/>
          </p:cNvGrpSpPr>
          <p:nvPr/>
        </p:nvGrpSpPr>
        <p:grpSpPr bwMode="auto">
          <a:xfrm>
            <a:off x="4211638" y="3249613"/>
            <a:ext cx="3621087" cy="1930400"/>
            <a:chOff x="2653" y="2047"/>
            <a:chExt cx="2281" cy="1216"/>
          </a:xfrm>
        </p:grpSpPr>
        <p:grpSp>
          <p:nvGrpSpPr>
            <p:cNvPr id="302172" name="Group 1116"/>
            <p:cNvGrpSpPr>
              <a:grpSpLocks/>
            </p:cNvGrpSpPr>
            <p:nvPr/>
          </p:nvGrpSpPr>
          <p:grpSpPr bwMode="auto">
            <a:xfrm>
              <a:off x="2653" y="2632"/>
              <a:ext cx="495" cy="631"/>
              <a:chOff x="2653" y="2632"/>
              <a:chExt cx="495" cy="631"/>
            </a:xfrm>
          </p:grpSpPr>
          <p:sp>
            <p:nvSpPr>
              <p:cNvPr id="302173" name="Line 1117"/>
              <p:cNvSpPr>
                <a:spLocks noChangeShapeType="1"/>
              </p:cNvSpPr>
              <p:nvPr/>
            </p:nvSpPr>
            <p:spPr bwMode="auto">
              <a:xfrm flipH="1">
                <a:off x="2804" y="3066"/>
                <a:ext cx="344" cy="197"/>
              </a:xfrm>
              <a:prstGeom prst="line">
                <a:avLst/>
              </a:prstGeom>
              <a:noFill/>
              <a:ln w="38100">
                <a:solidFill>
                  <a:srgbClr val="F808B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02174" name="Line 1118"/>
              <p:cNvSpPr>
                <a:spLocks noChangeShapeType="1"/>
              </p:cNvSpPr>
              <p:nvPr/>
            </p:nvSpPr>
            <p:spPr bwMode="auto">
              <a:xfrm>
                <a:off x="3148" y="2719"/>
                <a:ext cx="0" cy="347"/>
              </a:xfrm>
              <a:prstGeom prst="line">
                <a:avLst/>
              </a:prstGeom>
              <a:noFill/>
              <a:ln w="38100">
                <a:solidFill>
                  <a:srgbClr val="F808B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02175" name="Line 1119"/>
              <p:cNvSpPr>
                <a:spLocks noChangeShapeType="1"/>
              </p:cNvSpPr>
              <p:nvPr/>
            </p:nvSpPr>
            <p:spPr bwMode="auto">
              <a:xfrm>
                <a:off x="2653" y="3176"/>
                <a:ext cx="151" cy="87"/>
              </a:xfrm>
              <a:prstGeom prst="line">
                <a:avLst/>
              </a:prstGeom>
              <a:noFill/>
              <a:ln w="38100">
                <a:solidFill>
                  <a:srgbClr val="F808B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02176" name="Freeform 1120"/>
              <p:cNvSpPr>
                <a:spLocks/>
              </p:cNvSpPr>
              <p:nvPr/>
            </p:nvSpPr>
            <p:spPr bwMode="auto">
              <a:xfrm>
                <a:off x="2653" y="2632"/>
                <a:ext cx="495" cy="631"/>
              </a:xfrm>
              <a:custGeom>
                <a:avLst/>
                <a:gdLst>
                  <a:gd name="T0" fmla="*/ 0 w 1189"/>
                  <a:gd name="T1" fmla="*/ 1312 h 1521"/>
                  <a:gd name="T2" fmla="*/ 827 w 1189"/>
                  <a:gd name="T3" fmla="*/ 0 h 1521"/>
                  <a:gd name="T4" fmla="*/ 1189 w 1189"/>
                  <a:gd name="T5" fmla="*/ 208 h 1521"/>
                  <a:gd name="T6" fmla="*/ 363 w 1189"/>
                  <a:gd name="T7" fmla="*/ 1521 h 15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89" h="1521">
                    <a:moveTo>
                      <a:pt x="0" y="1312"/>
                    </a:moveTo>
                    <a:lnTo>
                      <a:pt x="827" y="0"/>
                    </a:lnTo>
                    <a:lnTo>
                      <a:pt x="1189" y="208"/>
                    </a:lnTo>
                    <a:lnTo>
                      <a:pt x="363" y="1521"/>
                    </a:lnTo>
                  </a:path>
                </a:pathLst>
              </a:custGeom>
              <a:noFill/>
              <a:ln w="38100" cmpd="sng">
                <a:solidFill>
                  <a:srgbClr val="F808B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02177" name="Group 1121"/>
            <p:cNvGrpSpPr>
              <a:grpSpLocks/>
            </p:cNvGrpSpPr>
            <p:nvPr/>
          </p:nvGrpSpPr>
          <p:grpSpPr bwMode="auto">
            <a:xfrm>
              <a:off x="4442" y="2047"/>
              <a:ext cx="492" cy="434"/>
              <a:chOff x="4442" y="2047"/>
              <a:chExt cx="492" cy="434"/>
            </a:xfrm>
          </p:grpSpPr>
          <p:sp>
            <p:nvSpPr>
              <p:cNvPr id="302178" name="Line 1122"/>
              <p:cNvSpPr>
                <a:spLocks noChangeShapeType="1"/>
              </p:cNvSpPr>
              <p:nvPr/>
            </p:nvSpPr>
            <p:spPr bwMode="auto">
              <a:xfrm flipV="1">
                <a:off x="4591" y="2283"/>
                <a:ext cx="343" cy="198"/>
              </a:xfrm>
              <a:prstGeom prst="line">
                <a:avLst/>
              </a:prstGeom>
              <a:noFill/>
              <a:ln w="38100">
                <a:solidFill>
                  <a:srgbClr val="F808B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02179" name="Line 1123"/>
              <p:cNvSpPr>
                <a:spLocks noChangeShapeType="1"/>
              </p:cNvSpPr>
              <p:nvPr/>
            </p:nvSpPr>
            <p:spPr bwMode="auto">
              <a:xfrm>
                <a:off x="4442" y="2393"/>
                <a:ext cx="149" cy="88"/>
              </a:xfrm>
              <a:prstGeom prst="line">
                <a:avLst/>
              </a:prstGeom>
              <a:noFill/>
              <a:ln w="38100">
                <a:solidFill>
                  <a:srgbClr val="F808B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02180" name="Line 1124"/>
              <p:cNvSpPr>
                <a:spLocks noChangeShapeType="1"/>
              </p:cNvSpPr>
              <p:nvPr/>
            </p:nvSpPr>
            <p:spPr bwMode="auto">
              <a:xfrm>
                <a:off x="4442" y="2047"/>
                <a:ext cx="0" cy="346"/>
              </a:xfrm>
              <a:prstGeom prst="line">
                <a:avLst/>
              </a:prstGeom>
              <a:noFill/>
              <a:ln w="38100">
                <a:solidFill>
                  <a:srgbClr val="F808B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02181" name="Line 1125"/>
              <p:cNvSpPr>
                <a:spLocks noChangeShapeType="1"/>
              </p:cNvSpPr>
              <p:nvPr/>
            </p:nvSpPr>
            <p:spPr bwMode="auto">
              <a:xfrm>
                <a:off x="4591" y="2134"/>
                <a:ext cx="0" cy="347"/>
              </a:xfrm>
              <a:prstGeom prst="line">
                <a:avLst/>
              </a:prstGeom>
              <a:noFill/>
              <a:ln w="38100">
                <a:solidFill>
                  <a:srgbClr val="F808B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02182" name="Line 1126"/>
              <p:cNvSpPr>
                <a:spLocks noChangeShapeType="1"/>
              </p:cNvSpPr>
              <p:nvPr/>
            </p:nvSpPr>
            <p:spPr bwMode="auto">
              <a:xfrm>
                <a:off x="4442" y="2047"/>
                <a:ext cx="149" cy="87"/>
              </a:xfrm>
              <a:prstGeom prst="line">
                <a:avLst/>
              </a:prstGeom>
              <a:noFill/>
              <a:ln w="38100">
                <a:solidFill>
                  <a:srgbClr val="F808B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02183" name="Line 1127"/>
              <p:cNvSpPr>
                <a:spLocks noChangeShapeType="1"/>
              </p:cNvSpPr>
              <p:nvPr/>
            </p:nvSpPr>
            <p:spPr bwMode="auto">
              <a:xfrm flipH="1" flipV="1">
                <a:off x="4442" y="2047"/>
                <a:ext cx="344" cy="148"/>
              </a:xfrm>
              <a:prstGeom prst="line">
                <a:avLst/>
              </a:prstGeom>
              <a:noFill/>
              <a:ln w="38100">
                <a:solidFill>
                  <a:srgbClr val="F808B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02184" name="Freeform 1128"/>
              <p:cNvSpPr>
                <a:spLocks/>
              </p:cNvSpPr>
              <p:nvPr/>
            </p:nvSpPr>
            <p:spPr bwMode="auto">
              <a:xfrm>
                <a:off x="4591" y="2134"/>
                <a:ext cx="343" cy="149"/>
              </a:xfrm>
              <a:custGeom>
                <a:avLst/>
                <a:gdLst>
                  <a:gd name="T0" fmla="*/ 465 w 827"/>
                  <a:gd name="T1" fmla="*/ 149 h 358"/>
                  <a:gd name="T2" fmla="*/ 827 w 827"/>
                  <a:gd name="T3" fmla="*/ 358 h 358"/>
                  <a:gd name="T4" fmla="*/ 0 w 827"/>
                  <a:gd name="T5" fmla="*/ 0 h 3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27" h="358">
                    <a:moveTo>
                      <a:pt x="465" y="149"/>
                    </a:moveTo>
                    <a:lnTo>
                      <a:pt x="827" y="358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F808B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302185" name="Group 1129"/>
          <p:cNvGrpSpPr>
            <a:grpSpLocks/>
          </p:cNvGrpSpPr>
          <p:nvPr/>
        </p:nvGrpSpPr>
        <p:grpSpPr bwMode="auto">
          <a:xfrm>
            <a:off x="5135563" y="3443288"/>
            <a:ext cx="1666875" cy="1516062"/>
            <a:chOff x="3235" y="2169"/>
            <a:chExt cx="1050" cy="955"/>
          </a:xfrm>
        </p:grpSpPr>
        <p:sp>
          <p:nvSpPr>
            <p:cNvPr id="302186" name="Line 1130"/>
            <p:cNvSpPr>
              <a:spLocks noChangeShapeType="1"/>
            </p:cNvSpPr>
            <p:nvPr/>
          </p:nvSpPr>
          <p:spPr bwMode="auto">
            <a:xfrm flipH="1" flipV="1">
              <a:off x="3837" y="2169"/>
              <a:ext cx="448" cy="262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2187" name="Freeform 1131"/>
            <p:cNvSpPr>
              <a:spLocks/>
            </p:cNvSpPr>
            <p:nvPr/>
          </p:nvSpPr>
          <p:spPr bwMode="auto">
            <a:xfrm>
              <a:off x="3235" y="2518"/>
              <a:ext cx="451" cy="606"/>
            </a:xfrm>
            <a:custGeom>
              <a:avLst/>
              <a:gdLst>
                <a:gd name="T0" fmla="*/ 1085 w 1085"/>
                <a:gd name="T1" fmla="*/ 1461 h 1461"/>
                <a:gd name="T2" fmla="*/ 0 w 1085"/>
                <a:gd name="T3" fmla="*/ 835 h 1461"/>
                <a:gd name="T4" fmla="*/ 0 w 1085"/>
                <a:gd name="T5" fmla="*/ 0 h 1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85" h="1461">
                  <a:moveTo>
                    <a:pt x="1085" y="1461"/>
                  </a:moveTo>
                  <a:lnTo>
                    <a:pt x="0" y="835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2188" name="Line 1132"/>
            <p:cNvSpPr>
              <a:spLocks noChangeShapeType="1"/>
            </p:cNvSpPr>
            <p:nvPr/>
          </p:nvSpPr>
          <p:spPr bwMode="auto">
            <a:xfrm flipV="1">
              <a:off x="3770" y="2169"/>
              <a:ext cx="67" cy="38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2189" name="Freeform 1133"/>
            <p:cNvSpPr>
              <a:spLocks/>
            </p:cNvSpPr>
            <p:nvPr/>
          </p:nvSpPr>
          <p:spPr bwMode="auto">
            <a:xfrm>
              <a:off x="3235" y="2481"/>
              <a:ext cx="451" cy="296"/>
            </a:xfrm>
            <a:custGeom>
              <a:avLst/>
              <a:gdLst>
                <a:gd name="T0" fmla="*/ 1085 w 1085"/>
                <a:gd name="T1" fmla="*/ 716 h 716"/>
                <a:gd name="T2" fmla="*/ 0 w 1085"/>
                <a:gd name="T3" fmla="*/ 90 h 716"/>
                <a:gd name="T4" fmla="*/ 155 w 1085"/>
                <a:gd name="T5" fmla="*/ 0 h 7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85" h="716">
                  <a:moveTo>
                    <a:pt x="1085" y="716"/>
                  </a:moveTo>
                  <a:lnTo>
                    <a:pt x="0" y="90"/>
                  </a:lnTo>
                  <a:lnTo>
                    <a:pt x="155" y="0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2190" name="Line 1134"/>
            <p:cNvSpPr>
              <a:spLocks noChangeShapeType="1"/>
            </p:cNvSpPr>
            <p:nvPr/>
          </p:nvSpPr>
          <p:spPr bwMode="auto">
            <a:xfrm flipH="1">
              <a:off x="4221" y="2431"/>
              <a:ext cx="64" cy="38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2191" name="Line 1135"/>
            <p:cNvSpPr>
              <a:spLocks noChangeShapeType="1"/>
            </p:cNvSpPr>
            <p:nvPr/>
          </p:nvSpPr>
          <p:spPr bwMode="auto">
            <a:xfrm flipV="1">
              <a:off x="4285" y="2431"/>
              <a:ext cx="0" cy="346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2192" name="Line 1136"/>
            <p:cNvSpPr>
              <a:spLocks noChangeShapeType="1"/>
            </p:cNvSpPr>
            <p:nvPr/>
          </p:nvSpPr>
          <p:spPr bwMode="auto">
            <a:xfrm flipV="1">
              <a:off x="3686" y="2777"/>
              <a:ext cx="599" cy="347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2193" name="Line 1137"/>
            <p:cNvSpPr>
              <a:spLocks noChangeShapeType="1"/>
            </p:cNvSpPr>
            <p:nvPr/>
          </p:nvSpPr>
          <p:spPr bwMode="auto">
            <a:xfrm>
              <a:off x="3686" y="2777"/>
              <a:ext cx="0" cy="347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2194" name="Line 1138"/>
            <p:cNvSpPr>
              <a:spLocks noChangeShapeType="1"/>
            </p:cNvSpPr>
            <p:nvPr/>
          </p:nvSpPr>
          <p:spPr bwMode="auto">
            <a:xfrm flipH="1">
              <a:off x="3686" y="2740"/>
              <a:ext cx="64" cy="37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2195" name="Freeform 1139"/>
            <p:cNvSpPr>
              <a:spLocks/>
            </p:cNvSpPr>
            <p:nvPr/>
          </p:nvSpPr>
          <p:spPr bwMode="auto">
            <a:xfrm>
              <a:off x="3750" y="2469"/>
              <a:ext cx="471" cy="439"/>
            </a:xfrm>
            <a:custGeom>
              <a:avLst/>
              <a:gdLst>
                <a:gd name="T0" fmla="*/ 0 w 1136"/>
                <a:gd name="T1" fmla="*/ 681 h 1062"/>
                <a:gd name="T2" fmla="*/ 3 w 1136"/>
                <a:gd name="T3" fmla="*/ 728 h 1062"/>
                <a:gd name="T4" fmla="*/ 10 w 1136"/>
                <a:gd name="T5" fmla="*/ 773 h 1062"/>
                <a:gd name="T6" fmla="*/ 19 w 1136"/>
                <a:gd name="T7" fmla="*/ 815 h 1062"/>
                <a:gd name="T8" fmla="*/ 32 w 1136"/>
                <a:gd name="T9" fmla="*/ 855 h 1062"/>
                <a:gd name="T10" fmla="*/ 48 w 1136"/>
                <a:gd name="T11" fmla="*/ 892 h 1062"/>
                <a:gd name="T12" fmla="*/ 66 w 1136"/>
                <a:gd name="T13" fmla="*/ 925 h 1062"/>
                <a:gd name="T14" fmla="*/ 87 w 1136"/>
                <a:gd name="T15" fmla="*/ 956 h 1062"/>
                <a:gd name="T16" fmla="*/ 111 w 1136"/>
                <a:gd name="T17" fmla="*/ 982 h 1062"/>
                <a:gd name="T18" fmla="*/ 137 w 1136"/>
                <a:gd name="T19" fmla="*/ 1005 h 1062"/>
                <a:gd name="T20" fmla="*/ 166 w 1136"/>
                <a:gd name="T21" fmla="*/ 1024 h 1062"/>
                <a:gd name="T22" fmla="*/ 198 w 1136"/>
                <a:gd name="T23" fmla="*/ 1040 h 1062"/>
                <a:gd name="T24" fmla="*/ 231 w 1136"/>
                <a:gd name="T25" fmla="*/ 1052 h 1062"/>
                <a:gd name="T26" fmla="*/ 266 w 1136"/>
                <a:gd name="T27" fmla="*/ 1059 h 1062"/>
                <a:gd name="T28" fmla="*/ 302 w 1136"/>
                <a:gd name="T29" fmla="*/ 1062 h 1062"/>
                <a:gd name="T30" fmla="*/ 341 w 1136"/>
                <a:gd name="T31" fmla="*/ 1061 h 1062"/>
                <a:gd name="T32" fmla="*/ 380 w 1136"/>
                <a:gd name="T33" fmla="*/ 1056 h 1062"/>
                <a:gd name="T34" fmla="*/ 421 w 1136"/>
                <a:gd name="T35" fmla="*/ 1047 h 1062"/>
                <a:gd name="T36" fmla="*/ 462 w 1136"/>
                <a:gd name="T37" fmla="*/ 1035 h 1062"/>
                <a:gd name="T38" fmla="*/ 505 w 1136"/>
                <a:gd name="T39" fmla="*/ 1018 h 1062"/>
                <a:gd name="T40" fmla="*/ 547 w 1136"/>
                <a:gd name="T41" fmla="*/ 996 h 1062"/>
                <a:gd name="T42" fmla="*/ 589 w 1136"/>
                <a:gd name="T43" fmla="*/ 972 h 1062"/>
                <a:gd name="T44" fmla="*/ 631 w 1136"/>
                <a:gd name="T45" fmla="*/ 944 h 1062"/>
                <a:gd name="T46" fmla="*/ 674 w 1136"/>
                <a:gd name="T47" fmla="*/ 912 h 1062"/>
                <a:gd name="T48" fmla="*/ 716 w 1136"/>
                <a:gd name="T49" fmla="*/ 877 h 1062"/>
                <a:gd name="T50" fmla="*/ 756 w 1136"/>
                <a:gd name="T51" fmla="*/ 840 h 1062"/>
                <a:gd name="T52" fmla="*/ 795 w 1136"/>
                <a:gd name="T53" fmla="*/ 798 h 1062"/>
                <a:gd name="T54" fmla="*/ 834 w 1136"/>
                <a:gd name="T55" fmla="*/ 756 h 1062"/>
                <a:gd name="T56" fmla="*/ 870 w 1136"/>
                <a:gd name="T57" fmla="*/ 710 h 1062"/>
                <a:gd name="T58" fmla="*/ 905 w 1136"/>
                <a:gd name="T59" fmla="*/ 662 h 1062"/>
                <a:gd name="T60" fmla="*/ 938 w 1136"/>
                <a:gd name="T61" fmla="*/ 612 h 1062"/>
                <a:gd name="T62" fmla="*/ 970 w 1136"/>
                <a:gd name="T63" fmla="*/ 561 h 1062"/>
                <a:gd name="T64" fmla="*/ 999 w 1136"/>
                <a:gd name="T65" fmla="*/ 508 h 1062"/>
                <a:gd name="T66" fmla="*/ 1025 w 1136"/>
                <a:gd name="T67" fmla="*/ 454 h 1062"/>
                <a:gd name="T68" fmla="*/ 1049 w 1136"/>
                <a:gd name="T69" fmla="*/ 400 h 1062"/>
                <a:gd name="T70" fmla="*/ 1070 w 1136"/>
                <a:gd name="T71" fmla="*/ 345 h 1062"/>
                <a:gd name="T72" fmla="*/ 1088 w 1136"/>
                <a:gd name="T73" fmla="*/ 290 h 1062"/>
                <a:gd name="T74" fmla="*/ 1104 w 1136"/>
                <a:gd name="T75" fmla="*/ 235 h 1062"/>
                <a:gd name="T76" fmla="*/ 1117 w 1136"/>
                <a:gd name="T77" fmla="*/ 181 h 1062"/>
                <a:gd name="T78" fmla="*/ 1127 w 1136"/>
                <a:gd name="T79" fmla="*/ 128 h 1062"/>
                <a:gd name="T80" fmla="*/ 1133 w 1136"/>
                <a:gd name="T81" fmla="*/ 75 h 1062"/>
                <a:gd name="T82" fmla="*/ 1136 w 1136"/>
                <a:gd name="T83" fmla="*/ 25 h 10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36" h="1062">
                  <a:moveTo>
                    <a:pt x="0" y="657"/>
                  </a:moveTo>
                  <a:lnTo>
                    <a:pt x="0" y="681"/>
                  </a:lnTo>
                  <a:lnTo>
                    <a:pt x="2" y="705"/>
                  </a:lnTo>
                  <a:lnTo>
                    <a:pt x="3" y="728"/>
                  </a:lnTo>
                  <a:lnTo>
                    <a:pt x="6" y="750"/>
                  </a:lnTo>
                  <a:lnTo>
                    <a:pt x="10" y="773"/>
                  </a:lnTo>
                  <a:lnTo>
                    <a:pt x="14" y="794"/>
                  </a:lnTo>
                  <a:lnTo>
                    <a:pt x="19" y="815"/>
                  </a:lnTo>
                  <a:lnTo>
                    <a:pt x="26" y="836"/>
                  </a:lnTo>
                  <a:lnTo>
                    <a:pt x="32" y="855"/>
                  </a:lnTo>
                  <a:lnTo>
                    <a:pt x="39" y="874"/>
                  </a:lnTo>
                  <a:lnTo>
                    <a:pt x="48" y="892"/>
                  </a:lnTo>
                  <a:lnTo>
                    <a:pt x="56" y="909"/>
                  </a:lnTo>
                  <a:lnTo>
                    <a:pt x="66" y="925"/>
                  </a:lnTo>
                  <a:lnTo>
                    <a:pt x="77" y="941"/>
                  </a:lnTo>
                  <a:lnTo>
                    <a:pt x="87" y="956"/>
                  </a:lnTo>
                  <a:lnTo>
                    <a:pt x="99" y="970"/>
                  </a:lnTo>
                  <a:lnTo>
                    <a:pt x="111" y="982"/>
                  </a:lnTo>
                  <a:lnTo>
                    <a:pt x="124" y="994"/>
                  </a:lnTo>
                  <a:lnTo>
                    <a:pt x="137" y="1005"/>
                  </a:lnTo>
                  <a:lnTo>
                    <a:pt x="151" y="1015"/>
                  </a:lnTo>
                  <a:lnTo>
                    <a:pt x="166" y="1024"/>
                  </a:lnTo>
                  <a:lnTo>
                    <a:pt x="182" y="1032"/>
                  </a:lnTo>
                  <a:lnTo>
                    <a:pt x="198" y="1040"/>
                  </a:lnTo>
                  <a:lnTo>
                    <a:pt x="214" y="1046"/>
                  </a:lnTo>
                  <a:lnTo>
                    <a:pt x="231" y="1052"/>
                  </a:lnTo>
                  <a:lnTo>
                    <a:pt x="248" y="1056"/>
                  </a:lnTo>
                  <a:lnTo>
                    <a:pt x="266" y="1059"/>
                  </a:lnTo>
                  <a:lnTo>
                    <a:pt x="284" y="1061"/>
                  </a:lnTo>
                  <a:lnTo>
                    <a:pt x="302" y="1062"/>
                  </a:lnTo>
                  <a:lnTo>
                    <a:pt x="322" y="1062"/>
                  </a:lnTo>
                  <a:lnTo>
                    <a:pt x="341" y="1061"/>
                  </a:lnTo>
                  <a:lnTo>
                    <a:pt x="361" y="1059"/>
                  </a:lnTo>
                  <a:lnTo>
                    <a:pt x="380" y="1056"/>
                  </a:lnTo>
                  <a:lnTo>
                    <a:pt x="400" y="1053"/>
                  </a:lnTo>
                  <a:lnTo>
                    <a:pt x="421" y="1047"/>
                  </a:lnTo>
                  <a:lnTo>
                    <a:pt x="442" y="1041"/>
                  </a:lnTo>
                  <a:lnTo>
                    <a:pt x="462" y="1035"/>
                  </a:lnTo>
                  <a:lnTo>
                    <a:pt x="483" y="1026"/>
                  </a:lnTo>
                  <a:lnTo>
                    <a:pt x="505" y="1018"/>
                  </a:lnTo>
                  <a:lnTo>
                    <a:pt x="526" y="1007"/>
                  </a:lnTo>
                  <a:lnTo>
                    <a:pt x="547" y="996"/>
                  </a:lnTo>
                  <a:lnTo>
                    <a:pt x="568" y="985"/>
                  </a:lnTo>
                  <a:lnTo>
                    <a:pt x="589" y="972"/>
                  </a:lnTo>
                  <a:lnTo>
                    <a:pt x="610" y="958"/>
                  </a:lnTo>
                  <a:lnTo>
                    <a:pt x="631" y="944"/>
                  </a:lnTo>
                  <a:lnTo>
                    <a:pt x="653" y="928"/>
                  </a:lnTo>
                  <a:lnTo>
                    <a:pt x="674" y="912"/>
                  </a:lnTo>
                  <a:lnTo>
                    <a:pt x="694" y="895"/>
                  </a:lnTo>
                  <a:lnTo>
                    <a:pt x="716" y="877"/>
                  </a:lnTo>
                  <a:lnTo>
                    <a:pt x="736" y="859"/>
                  </a:lnTo>
                  <a:lnTo>
                    <a:pt x="756" y="840"/>
                  </a:lnTo>
                  <a:lnTo>
                    <a:pt x="775" y="820"/>
                  </a:lnTo>
                  <a:lnTo>
                    <a:pt x="795" y="798"/>
                  </a:lnTo>
                  <a:lnTo>
                    <a:pt x="815" y="777"/>
                  </a:lnTo>
                  <a:lnTo>
                    <a:pt x="834" y="756"/>
                  </a:lnTo>
                  <a:lnTo>
                    <a:pt x="852" y="732"/>
                  </a:lnTo>
                  <a:lnTo>
                    <a:pt x="870" y="710"/>
                  </a:lnTo>
                  <a:lnTo>
                    <a:pt x="888" y="685"/>
                  </a:lnTo>
                  <a:lnTo>
                    <a:pt x="905" y="662"/>
                  </a:lnTo>
                  <a:lnTo>
                    <a:pt x="922" y="636"/>
                  </a:lnTo>
                  <a:lnTo>
                    <a:pt x="938" y="612"/>
                  </a:lnTo>
                  <a:lnTo>
                    <a:pt x="954" y="586"/>
                  </a:lnTo>
                  <a:lnTo>
                    <a:pt x="970" y="561"/>
                  </a:lnTo>
                  <a:lnTo>
                    <a:pt x="985" y="534"/>
                  </a:lnTo>
                  <a:lnTo>
                    <a:pt x="999" y="508"/>
                  </a:lnTo>
                  <a:lnTo>
                    <a:pt x="1013" y="481"/>
                  </a:lnTo>
                  <a:lnTo>
                    <a:pt x="1025" y="454"/>
                  </a:lnTo>
                  <a:lnTo>
                    <a:pt x="1037" y="427"/>
                  </a:lnTo>
                  <a:lnTo>
                    <a:pt x="1049" y="400"/>
                  </a:lnTo>
                  <a:lnTo>
                    <a:pt x="1059" y="372"/>
                  </a:lnTo>
                  <a:lnTo>
                    <a:pt x="1070" y="345"/>
                  </a:lnTo>
                  <a:lnTo>
                    <a:pt x="1080" y="317"/>
                  </a:lnTo>
                  <a:lnTo>
                    <a:pt x="1088" y="290"/>
                  </a:lnTo>
                  <a:lnTo>
                    <a:pt x="1097" y="263"/>
                  </a:lnTo>
                  <a:lnTo>
                    <a:pt x="1104" y="235"/>
                  </a:lnTo>
                  <a:lnTo>
                    <a:pt x="1111" y="208"/>
                  </a:lnTo>
                  <a:lnTo>
                    <a:pt x="1117" y="181"/>
                  </a:lnTo>
                  <a:lnTo>
                    <a:pt x="1122" y="154"/>
                  </a:lnTo>
                  <a:lnTo>
                    <a:pt x="1127" y="128"/>
                  </a:lnTo>
                  <a:lnTo>
                    <a:pt x="1130" y="102"/>
                  </a:lnTo>
                  <a:lnTo>
                    <a:pt x="1133" y="75"/>
                  </a:lnTo>
                  <a:lnTo>
                    <a:pt x="1134" y="50"/>
                  </a:lnTo>
                  <a:lnTo>
                    <a:pt x="1136" y="25"/>
                  </a:lnTo>
                  <a:lnTo>
                    <a:pt x="1136" y="0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2196" name="Line 1140"/>
            <p:cNvSpPr>
              <a:spLocks noChangeShapeType="1"/>
            </p:cNvSpPr>
            <p:nvPr/>
          </p:nvSpPr>
          <p:spPr bwMode="auto">
            <a:xfrm flipH="1" flipV="1">
              <a:off x="3299" y="2481"/>
              <a:ext cx="451" cy="259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2197" name="Freeform 1141"/>
            <p:cNvSpPr>
              <a:spLocks/>
            </p:cNvSpPr>
            <p:nvPr/>
          </p:nvSpPr>
          <p:spPr bwMode="auto">
            <a:xfrm>
              <a:off x="3535" y="2207"/>
              <a:ext cx="235" cy="410"/>
            </a:xfrm>
            <a:custGeom>
              <a:avLst/>
              <a:gdLst>
                <a:gd name="T0" fmla="*/ 0 w 568"/>
                <a:gd name="T1" fmla="*/ 985 h 985"/>
                <a:gd name="T2" fmla="*/ 21 w 568"/>
                <a:gd name="T3" fmla="*/ 972 h 985"/>
                <a:gd name="T4" fmla="*/ 42 w 568"/>
                <a:gd name="T5" fmla="*/ 958 h 985"/>
                <a:gd name="T6" fmla="*/ 63 w 568"/>
                <a:gd name="T7" fmla="*/ 943 h 985"/>
                <a:gd name="T8" fmla="*/ 85 w 568"/>
                <a:gd name="T9" fmla="*/ 928 h 985"/>
                <a:gd name="T10" fmla="*/ 105 w 568"/>
                <a:gd name="T11" fmla="*/ 912 h 985"/>
                <a:gd name="T12" fmla="*/ 126 w 568"/>
                <a:gd name="T13" fmla="*/ 895 h 985"/>
                <a:gd name="T14" fmla="*/ 147 w 568"/>
                <a:gd name="T15" fmla="*/ 877 h 985"/>
                <a:gd name="T16" fmla="*/ 167 w 568"/>
                <a:gd name="T17" fmla="*/ 858 h 985"/>
                <a:gd name="T18" fmla="*/ 187 w 568"/>
                <a:gd name="T19" fmla="*/ 839 h 985"/>
                <a:gd name="T20" fmla="*/ 207 w 568"/>
                <a:gd name="T21" fmla="*/ 818 h 985"/>
                <a:gd name="T22" fmla="*/ 226 w 568"/>
                <a:gd name="T23" fmla="*/ 798 h 985"/>
                <a:gd name="T24" fmla="*/ 247 w 568"/>
                <a:gd name="T25" fmla="*/ 777 h 985"/>
                <a:gd name="T26" fmla="*/ 265 w 568"/>
                <a:gd name="T27" fmla="*/ 755 h 985"/>
                <a:gd name="T28" fmla="*/ 284 w 568"/>
                <a:gd name="T29" fmla="*/ 732 h 985"/>
                <a:gd name="T30" fmla="*/ 302 w 568"/>
                <a:gd name="T31" fmla="*/ 709 h 985"/>
                <a:gd name="T32" fmla="*/ 320 w 568"/>
                <a:gd name="T33" fmla="*/ 685 h 985"/>
                <a:gd name="T34" fmla="*/ 337 w 568"/>
                <a:gd name="T35" fmla="*/ 661 h 985"/>
                <a:gd name="T36" fmla="*/ 354 w 568"/>
                <a:gd name="T37" fmla="*/ 636 h 985"/>
                <a:gd name="T38" fmla="*/ 370 w 568"/>
                <a:gd name="T39" fmla="*/ 611 h 985"/>
                <a:gd name="T40" fmla="*/ 386 w 568"/>
                <a:gd name="T41" fmla="*/ 585 h 985"/>
                <a:gd name="T42" fmla="*/ 401 w 568"/>
                <a:gd name="T43" fmla="*/ 560 h 985"/>
                <a:gd name="T44" fmla="*/ 416 w 568"/>
                <a:gd name="T45" fmla="*/ 534 h 985"/>
                <a:gd name="T46" fmla="*/ 430 w 568"/>
                <a:gd name="T47" fmla="*/ 508 h 985"/>
                <a:gd name="T48" fmla="*/ 444 w 568"/>
                <a:gd name="T49" fmla="*/ 481 h 985"/>
                <a:gd name="T50" fmla="*/ 456 w 568"/>
                <a:gd name="T51" fmla="*/ 453 h 985"/>
                <a:gd name="T52" fmla="*/ 469 w 568"/>
                <a:gd name="T53" fmla="*/ 427 h 985"/>
                <a:gd name="T54" fmla="*/ 481 w 568"/>
                <a:gd name="T55" fmla="*/ 399 h 985"/>
                <a:gd name="T56" fmla="*/ 492 w 568"/>
                <a:gd name="T57" fmla="*/ 372 h 985"/>
                <a:gd name="T58" fmla="*/ 502 w 568"/>
                <a:gd name="T59" fmla="*/ 345 h 985"/>
                <a:gd name="T60" fmla="*/ 512 w 568"/>
                <a:gd name="T61" fmla="*/ 317 h 985"/>
                <a:gd name="T62" fmla="*/ 520 w 568"/>
                <a:gd name="T63" fmla="*/ 289 h 985"/>
                <a:gd name="T64" fmla="*/ 529 w 568"/>
                <a:gd name="T65" fmla="*/ 263 h 985"/>
                <a:gd name="T66" fmla="*/ 536 w 568"/>
                <a:gd name="T67" fmla="*/ 235 h 985"/>
                <a:gd name="T68" fmla="*/ 543 w 568"/>
                <a:gd name="T69" fmla="*/ 207 h 985"/>
                <a:gd name="T70" fmla="*/ 548 w 568"/>
                <a:gd name="T71" fmla="*/ 181 h 985"/>
                <a:gd name="T72" fmla="*/ 553 w 568"/>
                <a:gd name="T73" fmla="*/ 154 h 985"/>
                <a:gd name="T74" fmla="*/ 558 w 568"/>
                <a:gd name="T75" fmla="*/ 128 h 985"/>
                <a:gd name="T76" fmla="*/ 562 w 568"/>
                <a:gd name="T77" fmla="*/ 101 h 985"/>
                <a:gd name="T78" fmla="*/ 564 w 568"/>
                <a:gd name="T79" fmla="*/ 75 h 985"/>
                <a:gd name="T80" fmla="*/ 566 w 568"/>
                <a:gd name="T81" fmla="*/ 50 h 985"/>
                <a:gd name="T82" fmla="*/ 567 w 568"/>
                <a:gd name="T83" fmla="*/ 24 h 985"/>
                <a:gd name="T84" fmla="*/ 568 w 568"/>
                <a:gd name="T85" fmla="*/ 0 h 9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68" h="985">
                  <a:moveTo>
                    <a:pt x="0" y="985"/>
                  </a:moveTo>
                  <a:lnTo>
                    <a:pt x="21" y="972"/>
                  </a:lnTo>
                  <a:lnTo>
                    <a:pt x="42" y="958"/>
                  </a:lnTo>
                  <a:lnTo>
                    <a:pt x="63" y="943"/>
                  </a:lnTo>
                  <a:lnTo>
                    <a:pt x="85" y="928"/>
                  </a:lnTo>
                  <a:lnTo>
                    <a:pt x="105" y="912"/>
                  </a:lnTo>
                  <a:lnTo>
                    <a:pt x="126" y="895"/>
                  </a:lnTo>
                  <a:lnTo>
                    <a:pt x="147" y="877"/>
                  </a:lnTo>
                  <a:lnTo>
                    <a:pt x="167" y="858"/>
                  </a:lnTo>
                  <a:lnTo>
                    <a:pt x="187" y="839"/>
                  </a:lnTo>
                  <a:lnTo>
                    <a:pt x="207" y="818"/>
                  </a:lnTo>
                  <a:lnTo>
                    <a:pt x="226" y="798"/>
                  </a:lnTo>
                  <a:lnTo>
                    <a:pt x="247" y="777"/>
                  </a:lnTo>
                  <a:lnTo>
                    <a:pt x="265" y="755"/>
                  </a:lnTo>
                  <a:lnTo>
                    <a:pt x="284" y="732"/>
                  </a:lnTo>
                  <a:lnTo>
                    <a:pt x="302" y="709"/>
                  </a:lnTo>
                  <a:lnTo>
                    <a:pt x="320" y="685"/>
                  </a:lnTo>
                  <a:lnTo>
                    <a:pt x="337" y="661"/>
                  </a:lnTo>
                  <a:lnTo>
                    <a:pt x="354" y="636"/>
                  </a:lnTo>
                  <a:lnTo>
                    <a:pt x="370" y="611"/>
                  </a:lnTo>
                  <a:lnTo>
                    <a:pt x="386" y="585"/>
                  </a:lnTo>
                  <a:lnTo>
                    <a:pt x="401" y="560"/>
                  </a:lnTo>
                  <a:lnTo>
                    <a:pt x="416" y="534"/>
                  </a:lnTo>
                  <a:lnTo>
                    <a:pt x="430" y="508"/>
                  </a:lnTo>
                  <a:lnTo>
                    <a:pt x="444" y="481"/>
                  </a:lnTo>
                  <a:lnTo>
                    <a:pt x="456" y="453"/>
                  </a:lnTo>
                  <a:lnTo>
                    <a:pt x="469" y="427"/>
                  </a:lnTo>
                  <a:lnTo>
                    <a:pt x="481" y="399"/>
                  </a:lnTo>
                  <a:lnTo>
                    <a:pt x="492" y="372"/>
                  </a:lnTo>
                  <a:lnTo>
                    <a:pt x="502" y="345"/>
                  </a:lnTo>
                  <a:lnTo>
                    <a:pt x="512" y="317"/>
                  </a:lnTo>
                  <a:lnTo>
                    <a:pt x="520" y="289"/>
                  </a:lnTo>
                  <a:lnTo>
                    <a:pt x="529" y="263"/>
                  </a:lnTo>
                  <a:lnTo>
                    <a:pt x="536" y="235"/>
                  </a:lnTo>
                  <a:lnTo>
                    <a:pt x="543" y="207"/>
                  </a:lnTo>
                  <a:lnTo>
                    <a:pt x="548" y="181"/>
                  </a:lnTo>
                  <a:lnTo>
                    <a:pt x="553" y="154"/>
                  </a:lnTo>
                  <a:lnTo>
                    <a:pt x="558" y="128"/>
                  </a:lnTo>
                  <a:lnTo>
                    <a:pt x="562" y="101"/>
                  </a:lnTo>
                  <a:lnTo>
                    <a:pt x="564" y="75"/>
                  </a:lnTo>
                  <a:lnTo>
                    <a:pt x="566" y="50"/>
                  </a:lnTo>
                  <a:lnTo>
                    <a:pt x="567" y="24"/>
                  </a:lnTo>
                  <a:lnTo>
                    <a:pt x="568" y="0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2198" name="Line 1142"/>
            <p:cNvSpPr>
              <a:spLocks noChangeShapeType="1"/>
            </p:cNvSpPr>
            <p:nvPr/>
          </p:nvSpPr>
          <p:spPr bwMode="auto">
            <a:xfrm>
              <a:off x="3770" y="2207"/>
              <a:ext cx="451" cy="262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02199" name="Rectangle 1143"/>
          <p:cNvSpPr>
            <a:spLocks noChangeArrowheads="1"/>
          </p:cNvSpPr>
          <p:nvPr/>
        </p:nvSpPr>
        <p:spPr bwMode="auto">
          <a:xfrm>
            <a:off x="6156325" y="0"/>
            <a:ext cx="273208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7C8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zh-CN" altLang="en-US" sz="4000" b="1">
                <a:solidFill>
                  <a:srgbClr val="FF0000"/>
                </a:solidFill>
                <a:effectLst/>
                <a:ea typeface="黑体" pitchFamily="2" charset="-122"/>
              </a:rPr>
              <a:t>形体分析法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944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02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6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7" dur="500"/>
                                        <p:tgtEl>
                                          <p:spTgt spid="2946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4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2944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6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2946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9" dur="500"/>
                                        <p:tgtEl>
                                          <p:spTgt spid="2944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44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4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2944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6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0" dur="500"/>
                                        <p:tgtEl>
                                          <p:spTgt spid="2946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42" dur="500"/>
                                        <p:tgtEl>
                                          <p:spTgt spid="2944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44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7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2947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302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8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8" dur="500"/>
                                        <p:tgtEl>
                                          <p:spTgt spid="2948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2948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8" dur="500"/>
                                        <p:tgtEl>
                                          <p:spTgt spid="2948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2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70" dur="500"/>
                                        <p:tgtEl>
                                          <p:spTgt spid="2948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4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 nodeType="clickPar">
                      <p:stCondLst>
                        <p:cond delay="indefinite"/>
                      </p:stCondLst>
                      <p:childTnLst>
                        <p:par>
                          <p:cTn id="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2948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 nodeType="clickPar">
                      <p:stCondLst>
                        <p:cond delay="indefinite"/>
                      </p:stCondLst>
                      <p:childTnLst>
                        <p:par>
                          <p:cTn id="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8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1" dur="500"/>
                                        <p:tgtEl>
                                          <p:spTgt spid="2948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2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83" dur="500"/>
                                        <p:tgtEl>
                                          <p:spTgt spid="2948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4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 nodeType="clickPar">
                      <p:stCondLst>
                        <p:cond delay="indefinite"/>
                      </p:stCondLst>
                      <p:childTnLst>
                        <p:par>
                          <p:cTn id="8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8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9" dur="500"/>
                                        <p:tgtEl>
                                          <p:spTgt spid="2948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 nodeType="clickPar">
                      <p:stCondLst>
                        <p:cond delay="indefinite"/>
                      </p:stCondLst>
                      <p:childTnLst>
                        <p:par>
                          <p:cTn id="9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2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4" dur="500"/>
                                        <p:tgtEl>
                                          <p:spTgt spid="302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 nodeType="clickPar">
                      <p:stCondLst>
                        <p:cond delay="indefinite"/>
                      </p:stCondLst>
                      <p:childTnLst>
                        <p:par>
                          <p:cTn id="9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7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9" dur="500"/>
                                        <p:tgtEl>
                                          <p:spTgt spid="302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 nodeType="clickPar">
                      <p:stCondLst>
                        <p:cond delay="indefinite"/>
                      </p:stCondLst>
                      <p:childTnLst>
                        <p:par>
                          <p:cTn id="10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0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4" dur="500"/>
                                        <p:tgtEl>
                                          <p:spTgt spid="3020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 nodeType="clickPar">
                      <p:stCondLst>
                        <p:cond delay="indefinite"/>
                      </p:stCondLst>
                      <p:childTnLst>
                        <p:par>
                          <p:cTn id="10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9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9" dur="500"/>
                                        <p:tgtEl>
                                          <p:spTgt spid="2949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2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111" dur="500"/>
                                        <p:tgtEl>
                                          <p:spTgt spid="3020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20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 nodeType="clickPar">
                      <p:stCondLst>
                        <p:cond delay="indefinite"/>
                      </p:stCondLst>
                      <p:childTnLst>
                        <p:par>
                          <p:cTn id="1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0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7" dur="500"/>
                                        <p:tgtEl>
                                          <p:spTgt spid="3020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 nodeType="clickPar">
                      <p:stCondLst>
                        <p:cond delay="indefinite"/>
                      </p:stCondLst>
                      <p:childTnLst>
                        <p:par>
                          <p:cTn id="1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0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2" dur="500"/>
                                        <p:tgtEl>
                                          <p:spTgt spid="3020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2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124" dur="500"/>
                                        <p:tgtEl>
                                          <p:spTgt spid="3020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20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 nodeType="clickPar">
                      <p:stCondLst>
                        <p:cond delay="indefinite"/>
                      </p:stCondLst>
                      <p:childTnLst>
                        <p:par>
                          <p:cTn id="1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0" dur="500"/>
                                        <p:tgtEl>
                                          <p:spTgt spid="302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 nodeType="clickPar">
                      <p:stCondLst>
                        <p:cond delay="indefinite"/>
                      </p:stCondLst>
                      <p:childTnLst>
                        <p:par>
                          <p:cTn id="1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5" dur="500"/>
                                        <p:tgtEl>
                                          <p:spTgt spid="302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2199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8244" name="Group 260"/>
          <p:cNvGrpSpPr>
            <a:grpSpLocks noChangeAspect="1"/>
          </p:cNvGrpSpPr>
          <p:nvPr/>
        </p:nvGrpSpPr>
        <p:grpSpPr bwMode="auto">
          <a:xfrm>
            <a:off x="2551113" y="1195388"/>
            <a:ext cx="6402387" cy="5546725"/>
            <a:chOff x="1429" y="935"/>
            <a:chExt cx="2540" cy="2200"/>
          </a:xfrm>
        </p:grpSpPr>
        <p:grpSp>
          <p:nvGrpSpPr>
            <p:cNvPr id="298206" name="Group 222"/>
            <p:cNvGrpSpPr>
              <a:grpSpLocks noChangeAspect="1"/>
            </p:cNvGrpSpPr>
            <p:nvPr/>
          </p:nvGrpSpPr>
          <p:grpSpPr bwMode="auto">
            <a:xfrm>
              <a:off x="2081" y="1697"/>
              <a:ext cx="1888" cy="1438"/>
              <a:chOff x="3305" y="2809"/>
              <a:chExt cx="1888" cy="1438"/>
            </a:xfrm>
          </p:grpSpPr>
          <p:sp>
            <p:nvSpPr>
              <p:cNvPr id="298207" name="Line 223"/>
              <p:cNvSpPr>
                <a:spLocks noChangeAspect="1" noChangeShapeType="1"/>
              </p:cNvSpPr>
              <p:nvPr/>
            </p:nvSpPr>
            <p:spPr bwMode="auto">
              <a:xfrm flipV="1">
                <a:off x="3305" y="3551"/>
                <a:ext cx="0" cy="175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8208" name="Line 224"/>
              <p:cNvSpPr>
                <a:spLocks noChangeAspect="1" noChangeShapeType="1"/>
              </p:cNvSpPr>
              <p:nvPr/>
            </p:nvSpPr>
            <p:spPr bwMode="auto">
              <a:xfrm flipH="1" flipV="1">
                <a:off x="3305" y="3726"/>
                <a:ext cx="451" cy="259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8209" name="Line 225"/>
              <p:cNvSpPr>
                <a:spLocks noChangeAspect="1" noChangeShapeType="1"/>
              </p:cNvSpPr>
              <p:nvPr/>
            </p:nvSpPr>
            <p:spPr bwMode="auto">
              <a:xfrm flipV="1">
                <a:off x="3756" y="3985"/>
                <a:ext cx="0" cy="175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8210" name="Line 226"/>
              <p:cNvSpPr>
                <a:spLocks noChangeAspect="1" noChangeShapeType="1"/>
              </p:cNvSpPr>
              <p:nvPr/>
            </p:nvSpPr>
            <p:spPr bwMode="auto">
              <a:xfrm flipH="1" flipV="1">
                <a:off x="3756" y="4160"/>
                <a:ext cx="148" cy="87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8211" name="Freeform 227"/>
              <p:cNvSpPr>
                <a:spLocks noChangeAspect="1"/>
              </p:cNvSpPr>
              <p:nvPr/>
            </p:nvSpPr>
            <p:spPr bwMode="auto">
              <a:xfrm>
                <a:off x="3904" y="3156"/>
                <a:ext cx="1289" cy="1091"/>
              </a:xfrm>
              <a:custGeom>
                <a:avLst/>
                <a:gdLst>
                  <a:gd name="T0" fmla="*/ 3098 w 3098"/>
                  <a:gd name="T1" fmla="*/ 0 h 2626"/>
                  <a:gd name="T2" fmla="*/ 3098 w 3098"/>
                  <a:gd name="T3" fmla="*/ 836 h 2626"/>
                  <a:gd name="T4" fmla="*/ 0 w 3098"/>
                  <a:gd name="T5" fmla="*/ 2626 h 2626"/>
                  <a:gd name="T6" fmla="*/ 0 w 3098"/>
                  <a:gd name="T7" fmla="*/ 1790 h 26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98" h="2626">
                    <a:moveTo>
                      <a:pt x="3098" y="0"/>
                    </a:moveTo>
                    <a:lnTo>
                      <a:pt x="3098" y="836"/>
                    </a:lnTo>
                    <a:lnTo>
                      <a:pt x="0" y="2626"/>
                    </a:lnTo>
                    <a:lnTo>
                      <a:pt x="0" y="1790"/>
                    </a:lnTo>
                  </a:path>
                </a:pathLst>
              </a:custGeom>
              <a:noFill/>
              <a:ln w="3810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8212" name="Line 228"/>
              <p:cNvSpPr>
                <a:spLocks noChangeAspect="1" noChangeShapeType="1"/>
              </p:cNvSpPr>
              <p:nvPr/>
            </p:nvSpPr>
            <p:spPr bwMode="auto">
              <a:xfrm flipH="1">
                <a:off x="3305" y="2809"/>
                <a:ext cx="1286" cy="742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8213" name="Freeform 229"/>
              <p:cNvSpPr>
                <a:spLocks noChangeAspect="1"/>
              </p:cNvSpPr>
              <p:nvPr/>
            </p:nvSpPr>
            <p:spPr bwMode="auto">
              <a:xfrm>
                <a:off x="3305" y="2809"/>
                <a:ext cx="1888" cy="1092"/>
              </a:xfrm>
              <a:custGeom>
                <a:avLst/>
                <a:gdLst>
                  <a:gd name="T0" fmla="*/ 3098 w 4544"/>
                  <a:gd name="T1" fmla="*/ 0 h 2624"/>
                  <a:gd name="T2" fmla="*/ 4544 w 4544"/>
                  <a:gd name="T3" fmla="*/ 834 h 2624"/>
                  <a:gd name="T4" fmla="*/ 1446 w 4544"/>
                  <a:gd name="T5" fmla="*/ 2624 h 2624"/>
                  <a:gd name="T6" fmla="*/ 0 w 4544"/>
                  <a:gd name="T7" fmla="*/ 1789 h 26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544" h="2624">
                    <a:moveTo>
                      <a:pt x="3098" y="0"/>
                    </a:moveTo>
                    <a:lnTo>
                      <a:pt x="4544" y="834"/>
                    </a:lnTo>
                    <a:lnTo>
                      <a:pt x="1446" y="2624"/>
                    </a:lnTo>
                    <a:lnTo>
                      <a:pt x="0" y="1789"/>
                    </a:lnTo>
                  </a:path>
                </a:pathLst>
              </a:custGeom>
              <a:noFill/>
              <a:ln w="3810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8214" name="Freeform 230"/>
              <p:cNvSpPr>
                <a:spLocks noChangeAspect="1"/>
              </p:cNvSpPr>
              <p:nvPr/>
            </p:nvSpPr>
            <p:spPr bwMode="auto">
              <a:xfrm>
                <a:off x="4599" y="3010"/>
                <a:ext cx="242" cy="140"/>
              </a:xfrm>
              <a:custGeom>
                <a:avLst/>
                <a:gdLst>
                  <a:gd name="T0" fmla="*/ 1 w 585"/>
                  <a:gd name="T1" fmla="*/ 179 h 337"/>
                  <a:gd name="T2" fmla="*/ 6 w 585"/>
                  <a:gd name="T3" fmla="*/ 199 h 337"/>
                  <a:gd name="T4" fmla="*/ 15 w 585"/>
                  <a:gd name="T5" fmla="*/ 221 h 337"/>
                  <a:gd name="T6" fmla="*/ 28 w 585"/>
                  <a:gd name="T7" fmla="*/ 240 h 337"/>
                  <a:gd name="T8" fmla="*/ 45 w 585"/>
                  <a:gd name="T9" fmla="*/ 258 h 337"/>
                  <a:gd name="T10" fmla="*/ 66 w 585"/>
                  <a:gd name="T11" fmla="*/ 275 h 337"/>
                  <a:gd name="T12" fmla="*/ 91 w 585"/>
                  <a:gd name="T13" fmla="*/ 291 h 337"/>
                  <a:gd name="T14" fmla="*/ 118 w 585"/>
                  <a:gd name="T15" fmla="*/ 304 h 337"/>
                  <a:gd name="T16" fmla="*/ 149 w 585"/>
                  <a:gd name="T17" fmla="*/ 315 h 337"/>
                  <a:gd name="T18" fmla="*/ 182 w 585"/>
                  <a:gd name="T19" fmla="*/ 325 h 337"/>
                  <a:gd name="T20" fmla="*/ 216 w 585"/>
                  <a:gd name="T21" fmla="*/ 331 h 337"/>
                  <a:gd name="T22" fmla="*/ 252 w 585"/>
                  <a:gd name="T23" fmla="*/ 336 h 337"/>
                  <a:gd name="T24" fmla="*/ 288 w 585"/>
                  <a:gd name="T25" fmla="*/ 337 h 337"/>
                  <a:gd name="T26" fmla="*/ 325 w 585"/>
                  <a:gd name="T27" fmla="*/ 337 h 337"/>
                  <a:gd name="T28" fmla="*/ 360 w 585"/>
                  <a:gd name="T29" fmla="*/ 332 h 337"/>
                  <a:gd name="T30" fmla="*/ 395 w 585"/>
                  <a:gd name="T31" fmla="*/ 326 h 337"/>
                  <a:gd name="T32" fmla="*/ 428 w 585"/>
                  <a:gd name="T33" fmla="*/ 317 h 337"/>
                  <a:gd name="T34" fmla="*/ 459 w 585"/>
                  <a:gd name="T35" fmla="*/ 307 h 337"/>
                  <a:gd name="T36" fmla="*/ 488 w 585"/>
                  <a:gd name="T37" fmla="*/ 294 h 337"/>
                  <a:gd name="T38" fmla="*/ 513 w 585"/>
                  <a:gd name="T39" fmla="*/ 279 h 337"/>
                  <a:gd name="T40" fmla="*/ 536 w 585"/>
                  <a:gd name="T41" fmla="*/ 262 h 337"/>
                  <a:gd name="T42" fmla="*/ 554 w 585"/>
                  <a:gd name="T43" fmla="*/ 244 h 337"/>
                  <a:gd name="T44" fmla="*/ 568 w 585"/>
                  <a:gd name="T45" fmla="*/ 225 h 337"/>
                  <a:gd name="T46" fmla="*/ 578 w 585"/>
                  <a:gd name="T47" fmla="*/ 205 h 337"/>
                  <a:gd name="T48" fmla="*/ 584 w 585"/>
                  <a:gd name="T49" fmla="*/ 184 h 337"/>
                  <a:gd name="T50" fmla="*/ 585 w 585"/>
                  <a:gd name="T51" fmla="*/ 163 h 337"/>
                  <a:gd name="T52" fmla="*/ 582 w 585"/>
                  <a:gd name="T53" fmla="*/ 142 h 337"/>
                  <a:gd name="T54" fmla="*/ 573 w 585"/>
                  <a:gd name="T55" fmla="*/ 122 h 337"/>
                  <a:gd name="T56" fmla="*/ 561 w 585"/>
                  <a:gd name="T57" fmla="*/ 102 h 337"/>
                  <a:gd name="T58" fmla="*/ 545 w 585"/>
                  <a:gd name="T59" fmla="*/ 83 h 337"/>
                  <a:gd name="T60" fmla="*/ 525 w 585"/>
                  <a:gd name="T61" fmla="*/ 66 h 337"/>
                  <a:gd name="T62" fmla="*/ 501 w 585"/>
                  <a:gd name="T63" fmla="*/ 50 h 337"/>
                  <a:gd name="T64" fmla="*/ 474 w 585"/>
                  <a:gd name="T65" fmla="*/ 36 h 337"/>
                  <a:gd name="T66" fmla="*/ 444 w 585"/>
                  <a:gd name="T67" fmla="*/ 24 h 337"/>
                  <a:gd name="T68" fmla="*/ 412 w 585"/>
                  <a:gd name="T69" fmla="*/ 14 h 337"/>
                  <a:gd name="T70" fmla="*/ 378 w 585"/>
                  <a:gd name="T71" fmla="*/ 7 h 337"/>
                  <a:gd name="T72" fmla="*/ 342 w 585"/>
                  <a:gd name="T73" fmla="*/ 2 h 337"/>
                  <a:gd name="T74" fmla="*/ 307 w 585"/>
                  <a:gd name="T75" fmla="*/ 0 h 337"/>
                  <a:gd name="T76" fmla="*/ 270 w 585"/>
                  <a:gd name="T77" fmla="*/ 0 h 337"/>
                  <a:gd name="T78" fmla="*/ 235 w 585"/>
                  <a:gd name="T79" fmla="*/ 3 h 337"/>
                  <a:gd name="T80" fmla="*/ 199 w 585"/>
                  <a:gd name="T81" fmla="*/ 9 h 337"/>
                  <a:gd name="T82" fmla="*/ 165 w 585"/>
                  <a:gd name="T83" fmla="*/ 16 h 337"/>
                  <a:gd name="T84" fmla="*/ 133 w 585"/>
                  <a:gd name="T85" fmla="*/ 27 h 337"/>
                  <a:gd name="T86" fmla="*/ 105 w 585"/>
                  <a:gd name="T87" fmla="*/ 40 h 337"/>
                  <a:gd name="T88" fmla="*/ 78 w 585"/>
                  <a:gd name="T89" fmla="*/ 53 h 337"/>
                  <a:gd name="T90" fmla="*/ 56 w 585"/>
                  <a:gd name="T91" fmla="*/ 70 h 337"/>
                  <a:gd name="T92" fmla="*/ 36 w 585"/>
                  <a:gd name="T93" fmla="*/ 87 h 337"/>
                  <a:gd name="T94" fmla="*/ 20 w 585"/>
                  <a:gd name="T95" fmla="*/ 107 h 337"/>
                  <a:gd name="T96" fmla="*/ 10 w 585"/>
                  <a:gd name="T97" fmla="*/ 127 h 337"/>
                  <a:gd name="T98" fmla="*/ 3 w 585"/>
                  <a:gd name="T99" fmla="*/ 147 h 337"/>
                  <a:gd name="T100" fmla="*/ 0 w 585"/>
                  <a:gd name="T101" fmla="*/ 168 h 3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85" h="337">
                    <a:moveTo>
                      <a:pt x="0" y="168"/>
                    </a:moveTo>
                    <a:lnTo>
                      <a:pt x="1" y="179"/>
                    </a:lnTo>
                    <a:lnTo>
                      <a:pt x="3" y="190"/>
                    </a:lnTo>
                    <a:lnTo>
                      <a:pt x="6" y="199"/>
                    </a:lnTo>
                    <a:lnTo>
                      <a:pt x="10" y="210"/>
                    </a:lnTo>
                    <a:lnTo>
                      <a:pt x="15" y="221"/>
                    </a:lnTo>
                    <a:lnTo>
                      <a:pt x="20" y="230"/>
                    </a:lnTo>
                    <a:lnTo>
                      <a:pt x="28" y="240"/>
                    </a:lnTo>
                    <a:lnTo>
                      <a:pt x="36" y="249"/>
                    </a:lnTo>
                    <a:lnTo>
                      <a:pt x="45" y="258"/>
                    </a:lnTo>
                    <a:lnTo>
                      <a:pt x="56" y="266"/>
                    </a:lnTo>
                    <a:lnTo>
                      <a:pt x="66" y="275"/>
                    </a:lnTo>
                    <a:lnTo>
                      <a:pt x="78" y="283"/>
                    </a:lnTo>
                    <a:lnTo>
                      <a:pt x="91" y="291"/>
                    </a:lnTo>
                    <a:lnTo>
                      <a:pt x="105" y="297"/>
                    </a:lnTo>
                    <a:lnTo>
                      <a:pt x="118" y="304"/>
                    </a:lnTo>
                    <a:lnTo>
                      <a:pt x="133" y="310"/>
                    </a:lnTo>
                    <a:lnTo>
                      <a:pt x="149" y="315"/>
                    </a:lnTo>
                    <a:lnTo>
                      <a:pt x="165" y="321"/>
                    </a:lnTo>
                    <a:lnTo>
                      <a:pt x="182" y="325"/>
                    </a:lnTo>
                    <a:lnTo>
                      <a:pt x="199" y="328"/>
                    </a:lnTo>
                    <a:lnTo>
                      <a:pt x="216" y="331"/>
                    </a:lnTo>
                    <a:lnTo>
                      <a:pt x="235" y="333"/>
                    </a:lnTo>
                    <a:lnTo>
                      <a:pt x="252" y="336"/>
                    </a:lnTo>
                    <a:lnTo>
                      <a:pt x="270" y="337"/>
                    </a:lnTo>
                    <a:lnTo>
                      <a:pt x="288" y="337"/>
                    </a:lnTo>
                    <a:lnTo>
                      <a:pt x="307" y="337"/>
                    </a:lnTo>
                    <a:lnTo>
                      <a:pt x="325" y="337"/>
                    </a:lnTo>
                    <a:lnTo>
                      <a:pt x="342" y="334"/>
                    </a:lnTo>
                    <a:lnTo>
                      <a:pt x="360" y="332"/>
                    </a:lnTo>
                    <a:lnTo>
                      <a:pt x="378" y="330"/>
                    </a:lnTo>
                    <a:lnTo>
                      <a:pt x="395" y="326"/>
                    </a:lnTo>
                    <a:lnTo>
                      <a:pt x="412" y="323"/>
                    </a:lnTo>
                    <a:lnTo>
                      <a:pt x="428" y="317"/>
                    </a:lnTo>
                    <a:lnTo>
                      <a:pt x="444" y="313"/>
                    </a:lnTo>
                    <a:lnTo>
                      <a:pt x="459" y="307"/>
                    </a:lnTo>
                    <a:lnTo>
                      <a:pt x="474" y="300"/>
                    </a:lnTo>
                    <a:lnTo>
                      <a:pt x="488" y="294"/>
                    </a:lnTo>
                    <a:lnTo>
                      <a:pt x="501" y="287"/>
                    </a:lnTo>
                    <a:lnTo>
                      <a:pt x="513" y="279"/>
                    </a:lnTo>
                    <a:lnTo>
                      <a:pt x="525" y="271"/>
                    </a:lnTo>
                    <a:lnTo>
                      <a:pt x="536" y="262"/>
                    </a:lnTo>
                    <a:lnTo>
                      <a:pt x="545" y="254"/>
                    </a:lnTo>
                    <a:lnTo>
                      <a:pt x="554" y="244"/>
                    </a:lnTo>
                    <a:lnTo>
                      <a:pt x="561" y="234"/>
                    </a:lnTo>
                    <a:lnTo>
                      <a:pt x="568" y="225"/>
                    </a:lnTo>
                    <a:lnTo>
                      <a:pt x="573" y="215"/>
                    </a:lnTo>
                    <a:lnTo>
                      <a:pt x="578" y="205"/>
                    </a:lnTo>
                    <a:lnTo>
                      <a:pt x="582" y="195"/>
                    </a:lnTo>
                    <a:lnTo>
                      <a:pt x="584" y="184"/>
                    </a:lnTo>
                    <a:lnTo>
                      <a:pt x="585" y="174"/>
                    </a:lnTo>
                    <a:lnTo>
                      <a:pt x="585" y="163"/>
                    </a:lnTo>
                    <a:lnTo>
                      <a:pt x="584" y="152"/>
                    </a:lnTo>
                    <a:lnTo>
                      <a:pt x="582" y="142"/>
                    </a:lnTo>
                    <a:lnTo>
                      <a:pt x="578" y="132"/>
                    </a:lnTo>
                    <a:lnTo>
                      <a:pt x="573" y="122"/>
                    </a:lnTo>
                    <a:lnTo>
                      <a:pt x="568" y="112"/>
                    </a:lnTo>
                    <a:lnTo>
                      <a:pt x="561" y="102"/>
                    </a:lnTo>
                    <a:lnTo>
                      <a:pt x="554" y="93"/>
                    </a:lnTo>
                    <a:lnTo>
                      <a:pt x="545" y="83"/>
                    </a:lnTo>
                    <a:lnTo>
                      <a:pt x="536" y="75"/>
                    </a:lnTo>
                    <a:lnTo>
                      <a:pt x="525" y="66"/>
                    </a:lnTo>
                    <a:lnTo>
                      <a:pt x="513" y="58"/>
                    </a:lnTo>
                    <a:lnTo>
                      <a:pt x="501" y="50"/>
                    </a:lnTo>
                    <a:lnTo>
                      <a:pt x="488" y="43"/>
                    </a:lnTo>
                    <a:lnTo>
                      <a:pt x="474" y="36"/>
                    </a:lnTo>
                    <a:lnTo>
                      <a:pt x="459" y="30"/>
                    </a:lnTo>
                    <a:lnTo>
                      <a:pt x="444" y="24"/>
                    </a:lnTo>
                    <a:lnTo>
                      <a:pt x="428" y="19"/>
                    </a:lnTo>
                    <a:lnTo>
                      <a:pt x="412" y="14"/>
                    </a:lnTo>
                    <a:lnTo>
                      <a:pt x="395" y="11"/>
                    </a:lnTo>
                    <a:lnTo>
                      <a:pt x="378" y="7"/>
                    </a:lnTo>
                    <a:lnTo>
                      <a:pt x="360" y="4"/>
                    </a:lnTo>
                    <a:lnTo>
                      <a:pt x="342" y="2"/>
                    </a:lnTo>
                    <a:lnTo>
                      <a:pt x="325" y="0"/>
                    </a:lnTo>
                    <a:lnTo>
                      <a:pt x="307" y="0"/>
                    </a:lnTo>
                    <a:lnTo>
                      <a:pt x="288" y="0"/>
                    </a:lnTo>
                    <a:lnTo>
                      <a:pt x="270" y="0"/>
                    </a:lnTo>
                    <a:lnTo>
                      <a:pt x="252" y="1"/>
                    </a:lnTo>
                    <a:lnTo>
                      <a:pt x="235" y="3"/>
                    </a:lnTo>
                    <a:lnTo>
                      <a:pt x="216" y="5"/>
                    </a:lnTo>
                    <a:lnTo>
                      <a:pt x="199" y="9"/>
                    </a:lnTo>
                    <a:lnTo>
                      <a:pt x="182" y="12"/>
                    </a:lnTo>
                    <a:lnTo>
                      <a:pt x="165" y="16"/>
                    </a:lnTo>
                    <a:lnTo>
                      <a:pt x="149" y="21"/>
                    </a:lnTo>
                    <a:lnTo>
                      <a:pt x="133" y="27"/>
                    </a:lnTo>
                    <a:lnTo>
                      <a:pt x="118" y="33"/>
                    </a:lnTo>
                    <a:lnTo>
                      <a:pt x="105" y="40"/>
                    </a:lnTo>
                    <a:lnTo>
                      <a:pt x="91" y="46"/>
                    </a:lnTo>
                    <a:lnTo>
                      <a:pt x="78" y="53"/>
                    </a:lnTo>
                    <a:lnTo>
                      <a:pt x="66" y="62"/>
                    </a:lnTo>
                    <a:lnTo>
                      <a:pt x="56" y="70"/>
                    </a:lnTo>
                    <a:lnTo>
                      <a:pt x="45" y="79"/>
                    </a:lnTo>
                    <a:lnTo>
                      <a:pt x="36" y="87"/>
                    </a:lnTo>
                    <a:lnTo>
                      <a:pt x="28" y="97"/>
                    </a:lnTo>
                    <a:lnTo>
                      <a:pt x="20" y="107"/>
                    </a:lnTo>
                    <a:lnTo>
                      <a:pt x="15" y="117"/>
                    </a:lnTo>
                    <a:lnTo>
                      <a:pt x="10" y="127"/>
                    </a:lnTo>
                    <a:lnTo>
                      <a:pt x="6" y="138"/>
                    </a:lnTo>
                    <a:lnTo>
                      <a:pt x="3" y="147"/>
                    </a:lnTo>
                    <a:lnTo>
                      <a:pt x="1" y="158"/>
                    </a:lnTo>
                    <a:lnTo>
                      <a:pt x="0" y="168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8215" name="Freeform 231"/>
              <p:cNvSpPr>
                <a:spLocks noChangeAspect="1"/>
              </p:cNvSpPr>
              <p:nvPr/>
            </p:nvSpPr>
            <p:spPr bwMode="auto">
              <a:xfrm>
                <a:off x="3654" y="3557"/>
                <a:ext cx="244" cy="140"/>
              </a:xfrm>
              <a:custGeom>
                <a:avLst/>
                <a:gdLst>
                  <a:gd name="T0" fmla="*/ 584 w 584"/>
                  <a:gd name="T1" fmla="*/ 158 h 337"/>
                  <a:gd name="T2" fmla="*/ 579 w 584"/>
                  <a:gd name="T3" fmla="*/ 137 h 337"/>
                  <a:gd name="T4" fmla="*/ 570 w 584"/>
                  <a:gd name="T5" fmla="*/ 117 h 337"/>
                  <a:gd name="T6" fmla="*/ 557 w 584"/>
                  <a:gd name="T7" fmla="*/ 98 h 337"/>
                  <a:gd name="T8" fmla="*/ 539 w 584"/>
                  <a:gd name="T9" fmla="*/ 80 h 337"/>
                  <a:gd name="T10" fmla="*/ 519 w 584"/>
                  <a:gd name="T11" fmla="*/ 63 h 337"/>
                  <a:gd name="T12" fmla="*/ 493 w 584"/>
                  <a:gd name="T13" fmla="*/ 47 h 337"/>
                  <a:gd name="T14" fmla="*/ 465 w 584"/>
                  <a:gd name="T15" fmla="*/ 33 h 337"/>
                  <a:gd name="T16" fmla="*/ 436 w 584"/>
                  <a:gd name="T17" fmla="*/ 22 h 337"/>
                  <a:gd name="T18" fmla="*/ 403 w 584"/>
                  <a:gd name="T19" fmla="*/ 13 h 337"/>
                  <a:gd name="T20" fmla="*/ 368 w 584"/>
                  <a:gd name="T21" fmla="*/ 6 h 337"/>
                  <a:gd name="T22" fmla="*/ 332 w 584"/>
                  <a:gd name="T23" fmla="*/ 2 h 337"/>
                  <a:gd name="T24" fmla="*/ 296 w 584"/>
                  <a:gd name="T25" fmla="*/ 0 h 337"/>
                  <a:gd name="T26" fmla="*/ 260 w 584"/>
                  <a:gd name="T27" fmla="*/ 1 h 337"/>
                  <a:gd name="T28" fmla="*/ 225 w 584"/>
                  <a:gd name="T29" fmla="*/ 5 h 337"/>
                  <a:gd name="T30" fmla="*/ 190 w 584"/>
                  <a:gd name="T31" fmla="*/ 10 h 337"/>
                  <a:gd name="T32" fmla="*/ 157 w 584"/>
                  <a:gd name="T33" fmla="*/ 19 h 337"/>
                  <a:gd name="T34" fmla="*/ 126 w 584"/>
                  <a:gd name="T35" fmla="*/ 31 h 337"/>
                  <a:gd name="T36" fmla="*/ 97 w 584"/>
                  <a:gd name="T37" fmla="*/ 43 h 337"/>
                  <a:gd name="T38" fmla="*/ 71 w 584"/>
                  <a:gd name="T39" fmla="*/ 58 h 337"/>
                  <a:gd name="T40" fmla="*/ 49 w 584"/>
                  <a:gd name="T41" fmla="*/ 75 h 337"/>
                  <a:gd name="T42" fmla="*/ 31 w 584"/>
                  <a:gd name="T43" fmla="*/ 94 h 337"/>
                  <a:gd name="T44" fmla="*/ 17 w 584"/>
                  <a:gd name="T45" fmla="*/ 113 h 337"/>
                  <a:gd name="T46" fmla="*/ 6 w 584"/>
                  <a:gd name="T47" fmla="*/ 133 h 337"/>
                  <a:gd name="T48" fmla="*/ 1 w 584"/>
                  <a:gd name="T49" fmla="*/ 153 h 337"/>
                  <a:gd name="T50" fmla="*/ 0 w 584"/>
                  <a:gd name="T51" fmla="*/ 174 h 337"/>
                  <a:gd name="T52" fmla="*/ 3 w 584"/>
                  <a:gd name="T53" fmla="*/ 195 h 337"/>
                  <a:gd name="T54" fmla="*/ 11 w 584"/>
                  <a:gd name="T55" fmla="*/ 216 h 337"/>
                  <a:gd name="T56" fmla="*/ 23 w 584"/>
                  <a:gd name="T57" fmla="*/ 235 h 337"/>
                  <a:gd name="T58" fmla="*/ 39 w 584"/>
                  <a:gd name="T59" fmla="*/ 254 h 337"/>
                  <a:gd name="T60" fmla="*/ 60 w 584"/>
                  <a:gd name="T61" fmla="*/ 271 h 337"/>
                  <a:gd name="T62" fmla="*/ 84 w 584"/>
                  <a:gd name="T63" fmla="*/ 287 h 337"/>
                  <a:gd name="T64" fmla="*/ 111 w 584"/>
                  <a:gd name="T65" fmla="*/ 301 h 337"/>
                  <a:gd name="T66" fmla="*/ 141 w 584"/>
                  <a:gd name="T67" fmla="*/ 313 h 337"/>
                  <a:gd name="T68" fmla="*/ 173 w 584"/>
                  <a:gd name="T69" fmla="*/ 323 h 337"/>
                  <a:gd name="T70" fmla="*/ 207 w 584"/>
                  <a:gd name="T71" fmla="*/ 330 h 337"/>
                  <a:gd name="T72" fmla="*/ 242 w 584"/>
                  <a:gd name="T73" fmla="*/ 335 h 337"/>
                  <a:gd name="T74" fmla="*/ 278 w 584"/>
                  <a:gd name="T75" fmla="*/ 337 h 337"/>
                  <a:gd name="T76" fmla="*/ 314 w 584"/>
                  <a:gd name="T77" fmla="*/ 337 h 337"/>
                  <a:gd name="T78" fmla="*/ 350 w 584"/>
                  <a:gd name="T79" fmla="*/ 334 h 337"/>
                  <a:gd name="T80" fmla="*/ 385 w 584"/>
                  <a:gd name="T81" fmla="*/ 329 h 337"/>
                  <a:gd name="T82" fmla="*/ 420 w 584"/>
                  <a:gd name="T83" fmla="*/ 320 h 337"/>
                  <a:gd name="T84" fmla="*/ 450 w 584"/>
                  <a:gd name="T85" fmla="*/ 311 h 337"/>
                  <a:gd name="T86" fmla="*/ 480 w 584"/>
                  <a:gd name="T87" fmla="*/ 298 h 337"/>
                  <a:gd name="T88" fmla="*/ 506 w 584"/>
                  <a:gd name="T89" fmla="*/ 283 h 337"/>
                  <a:gd name="T90" fmla="*/ 529 w 584"/>
                  <a:gd name="T91" fmla="*/ 267 h 337"/>
                  <a:gd name="T92" fmla="*/ 548 w 584"/>
                  <a:gd name="T93" fmla="*/ 249 h 337"/>
                  <a:gd name="T94" fmla="*/ 563 w 584"/>
                  <a:gd name="T95" fmla="*/ 231 h 337"/>
                  <a:gd name="T96" fmla="*/ 575 w 584"/>
                  <a:gd name="T97" fmla="*/ 211 h 337"/>
                  <a:gd name="T98" fmla="*/ 581 w 584"/>
                  <a:gd name="T99" fmla="*/ 189 h 337"/>
                  <a:gd name="T100" fmla="*/ 584 w 584"/>
                  <a:gd name="T101" fmla="*/ 169 h 3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84" h="337">
                    <a:moveTo>
                      <a:pt x="584" y="169"/>
                    </a:moveTo>
                    <a:lnTo>
                      <a:pt x="584" y="158"/>
                    </a:lnTo>
                    <a:lnTo>
                      <a:pt x="581" y="148"/>
                    </a:lnTo>
                    <a:lnTo>
                      <a:pt x="579" y="137"/>
                    </a:lnTo>
                    <a:lnTo>
                      <a:pt x="575" y="128"/>
                    </a:lnTo>
                    <a:lnTo>
                      <a:pt x="570" y="117"/>
                    </a:lnTo>
                    <a:lnTo>
                      <a:pt x="563" y="107"/>
                    </a:lnTo>
                    <a:lnTo>
                      <a:pt x="557" y="98"/>
                    </a:lnTo>
                    <a:lnTo>
                      <a:pt x="548" y="88"/>
                    </a:lnTo>
                    <a:lnTo>
                      <a:pt x="539" y="80"/>
                    </a:lnTo>
                    <a:lnTo>
                      <a:pt x="529" y="70"/>
                    </a:lnTo>
                    <a:lnTo>
                      <a:pt x="519" y="63"/>
                    </a:lnTo>
                    <a:lnTo>
                      <a:pt x="506" y="54"/>
                    </a:lnTo>
                    <a:lnTo>
                      <a:pt x="493" y="47"/>
                    </a:lnTo>
                    <a:lnTo>
                      <a:pt x="480" y="40"/>
                    </a:lnTo>
                    <a:lnTo>
                      <a:pt x="465" y="33"/>
                    </a:lnTo>
                    <a:lnTo>
                      <a:pt x="450" y="27"/>
                    </a:lnTo>
                    <a:lnTo>
                      <a:pt x="436" y="22"/>
                    </a:lnTo>
                    <a:lnTo>
                      <a:pt x="420" y="17"/>
                    </a:lnTo>
                    <a:lnTo>
                      <a:pt x="403" y="13"/>
                    </a:lnTo>
                    <a:lnTo>
                      <a:pt x="385" y="9"/>
                    </a:lnTo>
                    <a:lnTo>
                      <a:pt x="368" y="6"/>
                    </a:lnTo>
                    <a:lnTo>
                      <a:pt x="350" y="4"/>
                    </a:lnTo>
                    <a:lnTo>
                      <a:pt x="332" y="2"/>
                    </a:lnTo>
                    <a:lnTo>
                      <a:pt x="314" y="1"/>
                    </a:lnTo>
                    <a:lnTo>
                      <a:pt x="296" y="0"/>
                    </a:lnTo>
                    <a:lnTo>
                      <a:pt x="278" y="1"/>
                    </a:lnTo>
                    <a:lnTo>
                      <a:pt x="260" y="1"/>
                    </a:lnTo>
                    <a:lnTo>
                      <a:pt x="242" y="3"/>
                    </a:lnTo>
                    <a:lnTo>
                      <a:pt x="225" y="5"/>
                    </a:lnTo>
                    <a:lnTo>
                      <a:pt x="207" y="7"/>
                    </a:lnTo>
                    <a:lnTo>
                      <a:pt x="190" y="10"/>
                    </a:lnTo>
                    <a:lnTo>
                      <a:pt x="173" y="15"/>
                    </a:lnTo>
                    <a:lnTo>
                      <a:pt x="157" y="19"/>
                    </a:lnTo>
                    <a:lnTo>
                      <a:pt x="141" y="24"/>
                    </a:lnTo>
                    <a:lnTo>
                      <a:pt x="126" y="31"/>
                    </a:lnTo>
                    <a:lnTo>
                      <a:pt x="111" y="36"/>
                    </a:lnTo>
                    <a:lnTo>
                      <a:pt x="97" y="43"/>
                    </a:lnTo>
                    <a:lnTo>
                      <a:pt x="84" y="51"/>
                    </a:lnTo>
                    <a:lnTo>
                      <a:pt x="71" y="58"/>
                    </a:lnTo>
                    <a:lnTo>
                      <a:pt x="60" y="67"/>
                    </a:lnTo>
                    <a:lnTo>
                      <a:pt x="49" y="75"/>
                    </a:lnTo>
                    <a:lnTo>
                      <a:pt x="39" y="84"/>
                    </a:lnTo>
                    <a:lnTo>
                      <a:pt x="31" y="94"/>
                    </a:lnTo>
                    <a:lnTo>
                      <a:pt x="23" y="102"/>
                    </a:lnTo>
                    <a:lnTo>
                      <a:pt x="17" y="113"/>
                    </a:lnTo>
                    <a:lnTo>
                      <a:pt x="11" y="122"/>
                    </a:lnTo>
                    <a:lnTo>
                      <a:pt x="6" y="133"/>
                    </a:lnTo>
                    <a:lnTo>
                      <a:pt x="3" y="142"/>
                    </a:lnTo>
                    <a:lnTo>
                      <a:pt x="1" y="153"/>
                    </a:lnTo>
                    <a:lnTo>
                      <a:pt x="0" y="164"/>
                    </a:lnTo>
                    <a:lnTo>
                      <a:pt x="0" y="174"/>
                    </a:lnTo>
                    <a:lnTo>
                      <a:pt x="1" y="185"/>
                    </a:lnTo>
                    <a:lnTo>
                      <a:pt x="3" y="195"/>
                    </a:lnTo>
                    <a:lnTo>
                      <a:pt x="6" y="205"/>
                    </a:lnTo>
                    <a:lnTo>
                      <a:pt x="11" y="216"/>
                    </a:lnTo>
                    <a:lnTo>
                      <a:pt x="17" y="226"/>
                    </a:lnTo>
                    <a:lnTo>
                      <a:pt x="23" y="235"/>
                    </a:lnTo>
                    <a:lnTo>
                      <a:pt x="31" y="245"/>
                    </a:lnTo>
                    <a:lnTo>
                      <a:pt x="39" y="254"/>
                    </a:lnTo>
                    <a:lnTo>
                      <a:pt x="49" y="263"/>
                    </a:lnTo>
                    <a:lnTo>
                      <a:pt x="60" y="271"/>
                    </a:lnTo>
                    <a:lnTo>
                      <a:pt x="71" y="280"/>
                    </a:lnTo>
                    <a:lnTo>
                      <a:pt x="84" y="287"/>
                    </a:lnTo>
                    <a:lnTo>
                      <a:pt x="97" y="295"/>
                    </a:lnTo>
                    <a:lnTo>
                      <a:pt x="111" y="301"/>
                    </a:lnTo>
                    <a:lnTo>
                      <a:pt x="126" y="307"/>
                    </a:lnTo>
                    <a:lnTo>
                      <a:pt x="141" y="313"/>
                    </a:lnTo>
                    <a:lnTo>
                      <a:pt x="157" y="318"/>
                    </a:lnTo>
                    <a:lnTo>
                      <a:pt x="173" y="323"/>
                    </a:lnTo>
                    <a:lnTo>
                      <a:pt x="190" y="327"/>
                    </a:lnTo>
                    <a:lnTo>
                      <a:pt x="207" y="330"/>
                    </a:lnTo>
                    <a:lnTo>
                      <a:pt x="225" y="333"/>
                    </a:lnTo>
                    <a:lnTo>
                      <a:pt x="242" y="335"/>
                    </a:lnTo>
                    <a:lnTo>
                      <a:pt x="260" y="336"/>
                    </a:lnTo>
                    <a:lnTo>
                      <a:pt x="278" y="337"/>
                    </a:lnTo>
                    <a:lnTo>
                      <a:pt x="296" y="337"/>
                    </a:lnTo>
                    <a:lnTo>
                      <a:pt x="314" y="337"/>
                    </a:lnTo>
                    <a:lnTo>
                      <a:pt x="332" y="336"/>
                    </a:lnTo>
                    <a:lnTo>
                      <a:pt x="350" y="334"/>
                    </a:lnTo>
                    <a:lnTo>
                      <a:pt x="368" y="332"/>
                    </a:lnTo>
                    <a:lnTo>
                      <a:pt x="385" y="329"/>
                    </a:lnTo>
                    <a:lnTo>
                      <a:pt x="403" y="325"/>
                    </a:lnTo>
                    <a:lnTo>
                      <a:pt x="420" y="320"/>
                    </a:lnTo>
                    <a:lnTo>
                      <a:pt x="436" y="316"/>
                    </a:lnTo>
                    <a:lnTo>
                      <a:pt x="450" y="311"/>
                    </a:lnTo>
                    <a:lnTo>
                      <a:pt x="465" y="304"/>
                    </a:lnTo>
                    <a:lnTo>
                      <a:pt x="480" y="298"/>
                    </a:lnTo>
                    <a:lnTo>
                      <a:pt x="493" y="290"/>
                    </a:lnTo>
                    <a:lnTo>
                      <a:pt x="506" y="283"/>
                    </a:lnTo>
                    <a:lnTo>
                      <a:pt x="519" y="276"/>
                    </a:lnTo>
                    <a:lnTo>
                      <a:pt x="529" y="267"/>
                    </a:lnTo>
                    <a:lnTo>
                      <a:pt x="539" y="259"/>
                    </a:lnTo>
                    <a:lnTo>
                      <a:pt x="548" y="249"/>
                    </a:lnTo>
                    <a:lnTo>
                      <a:pt x="557" y="240"/>
                    </a:lnTo>
                    <a:lnTo>
                      <a:pt x="563" y="231"/>
                    </a:lnTo>
                    <a:lnTo>
                      <a:pt x="570" y="220"/>
                    </a:lnTo>
                    <a:lnTo>
                      <a:pt x="575" y="211"/>
                    </a:lnTo>
                    <a:lnTo>
                      <a:pt x="579" y="200"/>
                    </a:lnTo>
                    <a:lnTo>
                      <a:pt x="581" y="189"/>
                    </a:lnTo>
                    <a:lnTo>
                      <a:pt x="584" y="180"/>
                    </a:lnTo>
                    <a:lnTo>
                      <a:pt x="584" y="169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98217" name="Group 233"/>
            <p:cNvGrpSpPr>
              <a:grpSpLocks noChangeAspect="1"/>
            </p:cNvGrpSpPr>
            <p:nvPr/>
          </p:nvGrpSpPr>
          <p:grpSpPr bwMode="auto">
            <a:xfrm>
              <a:off x="1429" y="1520"/>
              <a:ext cx="495" cy="631"/>
              <a:chOff x="2653" y="2632"/>
              <a:chExt cx="495" cy="631"/>
            </a:xfrm>
          </p:grpSpPr>
          <p:sp>
            <p:nvSpPr>
              <p:cNvPr id="298218" name="Line 234"/>
              <p:cNvSpPr>
                <a:spLocks noChangeAspect="1" noChangeShapeType="1"/>
              </p:cNvSpPr>
              <p:nvPr/>
            </p:nvSpPr>
            <p:spPr bwMode="auto">
              <a:xfrm flipH="1">
                <a:off x="2804" y="3066"/>
                <a:ext cx="344" cy="197"/>
              </a:xfrm>
              <a:prstGeom prst="line">
                <a:avLst/>
              </a:prstGeom>
              <a:noFill/>
              <a:ln w="38100">
                <a:solidFill>
                  <a:srgbClr val="F808B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8219" name="Line 235"/>
              <p:cNvSpPr>
                <a:spLocks noChangeAspect="1" noChangeShapeType="1"/>
              </p:cNvSpPr>
              <p:nvPr/>
            </p:nvSpPr>
            <p:spPr bwMode="auto">
              <a:xfrm>
                <a:off x="3148" y="2719"/>
                <a:ext cx="0" cy="347"/>
              </a:xfrm>
              <a:prstGeom prst="line">
                <a:avLst/>
              </a:prstGeom>
              <a:noFill/>
              <a:ln w="38100">
                <a:solidFill>
                  <a:srgbClr val="F808B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8220" name="Line 236"/>
              <p:cNvSpPr>
                <a:spLocks noChangeAspect="1" noChangeShapeType="1"/>
              </p:cNvSpPr>
              <p:nvPr/>
            </p:nvSpPr>
            <p:spPr bwMode="auto">
              <a:xfrm>
                <a:off x="2653" y="3176"/>
                <a:ext cx="151" cy="87"/>
              </a:xfrm>
              <a:prstGeom prst="line">
                <a:avLst/>
              </a:prstGeom>
              <a:noFill/>
              <a:ln w="38100">
                <a:solidFill>
                  <a:srgbClr val="F808B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8221" name="Freeform 237"/>
              <p:cNvSpPr>
                <a:spLocks noChangeAspect="1"/>
              </p:cNvSpPr>
              <p:nvPr/>
            </p:nvSpPr>
            <p:spPr bwMode="auto">
              <a:xfrm>
                <a:off x="2653" y="2632"/>
                <a:ext cx="495" cy="631"/>
              </a:xfrm>
              <a:custGeom>
                <a:avLst/>
                <a:gdLst>
                  <a:gd name="T0" fmla="*/ 0 w 1189"/>
                  <a:gd name="T1" fmla="*/ 1312 h 1521"/>
                  <a:gd name="T2" fmla="*/ 827 w 1189"/>
                  <a:gd name="T3" fmla="*/ 0 h 1521"/>
                  <a:gd name="T4" fmla="*/ 1189 w 1189"/>
                  <a:gd name="T5" fmla="*/ 208 h 1521"/>
                  <a:gd name="T6" fmla="*/ 363 w 1189"/>
                  <a:gd name="T7" fmla="*/ 1521 h 15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89" h="1521">
                    <a:moveTo>
                      <a:pt x="0" y="1312"/>
                    </a:moveTo>
                    <a:lnTo>
                      <a:pt x="827" y="0"/>
                    </a:lnTo>
                    <a:lnTo>
                      <a:pt x="1189" y="208"/>
                    </a:lnTo>
                    <a:lnTo>
                      <a:pt x="363" y="1521"/>
                    </a:lnTo>
                  </a:path>
                </a:pathLst>
              </a:custGeom>
              <a:noFill/>
              <a:ln w="38100" cmpd="sng">
                <a:solidFill>
                  <a:srgbClr val="F808B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98222" name="Group 238"/>
            <p:cNvGrpSpPr>
              <a:grpSpLocks noChangeAspect="1"/>
            </p:cNvGrpSpPr>
            <p:nvPr/>
          </p:nvGrpSpPr>
          <p:grpSpPr bwMode="auto">
            <a:xfrm>
              <a:off x="3218" y="935"/>
              <a:ext cx="492" cy="434"/>
              <a:chOff x="4442" y="2047"/>
              <a:chExt cx="492" cy="434"/>
            </a:xfrm>
          </p:grpSpPr>
          <p:sp>
            <p:nvSpPr>
              <p:cNvPr id="298223" name="Line 239"/>
              <p:cNvSpPr>
                <a:spLocks noChangeAspect="1" noChangeShapeType="1"/>
              </p:cNvSpPr>
              <p:nvPr/>
            </p:nvSpPr>
            <p:spPr bwMode="auto">
              <a:xfrm flipV="1">
                <a:off x="4591" y="2283"/>
                <a:ext cx="343" cy="198"/>
              </a:xfrm>
              <a:prstGeom prst="line">
                <a:avLst/>
              </a:prstGeom>
              <a:noFill/>
              <a:ln w="38100">
                <a:solidFill>
                  <a:srgbClr val="F808B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8224" name="Line 240"/>
              <p:cNvSpPr>
                <a:spLocks noChangeAspect="1" noChangeShapeType="1"/>
              </p:cNvSpPr>
              <p:nvPr/>
            </p:nvSpPr>
            <p:spPr bwMode="auto">
              <a:xfrm>
                <a:off x="4442" y="2393"/>
                <a:ext cx="149" cy="88"/>
              </a:xfrm>
              <a:prstGeom prst="line">
                <a:avLst/>
              </a:prstGeom>
              <a:noFill/>
              <a:ln w="38100">
                <a:solidFill>
                  <a:srgbClr val="F808B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8225" name="Line 241"/>
              <p:cNvSpPr>
                <a:spLocks noChangeAspect="1" noChangeShapeType="1"/>
              </p:cNvSpPr>
              <p:nvPr/>
            </p:nvSpPr>
            <p:spPr bwMode="auto">
              <a:xfrm>
                <a:off x="4442" y="2047"/>
                <a:ext cx="0" cy="346"/>
              </a:xfrm>
              <a:prstGeom prst="line">
                <a:avLst/>
              </a:prstGeom>
              <a:noFill/>
              <a:ln w="38100">
                <a:solidFill>
                  <a:srgbClr val="F808B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8226" name="Line 242"/>
              <p:cNvSpPr>
                <a:spLocks noChangeAspect="1" noChangeShapeType="1"/>
              </p:cNvSpPr>
              <p:nvPr/>
            </p:nvSpPr>
            <p:spPr bwMode="auto">
              <a:xfrm>
                <a:off x="4591" y="2134"/>
                <a:ext cx="0" cy="347"/>
              </a:xfrm>
              <a:prstGeom prst="line">
                <a:avLst/>
              </a:prstGeom>
              <a:noFill/>
              <a:ln w="38100">
                <a:solidFill>
                  <a:srgbClr val="F808B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8227" name="Line 243"/>
              <p:cNvSpPr>
                <a:spLocks noChangeAspect="1" noChangeShapeType="1"/>
              </p:cNvSpPr>
              <p:nvPr/>
            </p:nvSpPr>
            <p:spPr bwMode="auto">
              <a:xfrm>
                <a:off x="4442" y="2047"/>
                <a:ext cx="149" cy="87"/>
              </a:xfrm>
              <a:prstGeom prst="line">
                <a:avLst/>
              </a:prstGeom>
              <a:noFill/>
              <a:ln w="38100">
                <a:solidFill>
                  <a:srgbClr val="F808B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8228" name="Line 244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442" y="2047"/>
                <a:ext cx="344" cy="148"/>
              </a:xfrm>
              <a:prstGeom prst="line">
                <a:avLst/>
              </a:prstGeom>
              <a:noFill/>
              <a:ln w="38100">
                <a:solidFill>
                  <a:srgbClr val="F808B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8229" name="Freeform 245"/>
              <p:cNvSpPr>
                <a:spLocks noChangeAspect="1"/>
              </p:cNvSpPr>
              <p:nvPr/>
            </p:nvSpPr>
            <p:spPr bwMode="auto">
              <a:xfrm>
                <a:off x="4591" y="2134"/>
                <a:ext cx="343" cy="149"/>
              </a:xfrm>
              <a:custGeom>
                <a:avLst/>
                <a:gdLst>
                  <a:gd name="T0" fmla="*/ 465 w 827"/>
                  <a:gd name="T1" fmla="*/ 149 h 358"/>
                  <a:gd name="T2" fmla="*/ 827 w 827"/>
                  <a:gd name="T3" fmla="*/ 358 h 358"/>
                  <a:gd name="T4" fmla="*/ 0 w 827"/>
                  <a:gd name="T5" fmla="*/ 0 h 3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27" h="358">
                    <a:moveTo>
                      <a:pt x="465" y="149"/>
                    </a:moveTo>
                    <a:lnTo>
                      <a:pt x="827" y="358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F808B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98230" name="Group 246"/>
            <p:cNvGrpSpPr>
              <a:grpSpLocks noChangeAspect="1"/>
            </p:cNvGrpSpPr>
            <p:nvPr/>
          </p:nvGrpSpPr>
          <p:grpSpPr bwMode="auto">
            <a:xfrm>
              <a:off x="2011" y="1057"/>
              <a:ext cx="1050" cy="955"/>
              <a:chOff x="3235" y="2169"/>
              <a:chExt cx="1050" cy="955"/>
            </a:xfrm>
          </p:grpSpPr>
          <p:sp>
            <p:nvSpPr>
              <p:cNvPr id="298231" name="Line 247"/>
              <p:cNvSpPr>
                <a:spLocks noChangeAspect="1" noChangeShapeType="1"/>
              </p:cNvSpPr>
              <p:nvPr/>
            </p:nvSpPr>
            <p:spPr bwMode="auto">
              <a:xfrm flipH="1" flipV="1">
                <a:off x="3837" y="2169"/>
                <a:ext cx="448" cy="262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8232" name="Freeform 248"/>
              <p:cNvSpPr>
                <a:spLocks noChangeAspect="1"/>
              </p:cNvSpPr>
              <p:nvPr/>
            </p:nvSpPr>
            <p:spPr bwMode="auto">
              <a:xfrm>
                <a:off x="3235" y="2518"/>
                <a:ext cx="451" cy="606"/>
              </a:xfrm>
              <a:custGeom>
                <a:avLst/>
                <a:gdLst>
                  <a:gd name="T0" fmla="*/ 1085 w 1085"/>
                  <a:gd name="T1" fmla="*/ 1461 h 1461"/>
                  <a:gd name="T2" fmla="*/ 0 w 1085"/>
                  <a:gd name="T3" fmla="*/ 835 h 1461"/>
                  <a:gd name="T4" fmla="*/ 0 w 1085"/>
                  <a:gd name="T5" fmla="*/ 0 h 14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85" h="1461">
                    <a:moveTo>
                      <a:pt x="1085" y="1461"/>
                    </a:moveTo>
                    <a:lnTo>
                      <a:pt x="0" y="835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8233" name="Line 249"/>
              <p:cNvSpPr>
                <a:spLocks noChangeAspect="1" noChangeShapeType="1"/>
              </p:cNvSpPr>
              <p:nvPr/>
            </p:nvSpPr>
            <p:spPr bwMode="auto">
              <a:xfrm flipV="1">
                <a:off x="3770" y="2169"/>
                <a:ext cx="67" cy="38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8234" name="Freeform 250"/>
              <p:cNvSpPr>
                <a:spLocks noChangeAspect="1"/>
              </p:cNvSpPr>
              <p:nvPr/>
            </p:nvSpPr>
            <p:spPr bwMode="auto">
              <a:xfrm>
                <a:off x="3235" y="2481"/>
                <a:ext cx="451" cy="296"/>
              </a:xfrm>
              <a:custGeom>
                <a:avLst/>
                <a:gdLst>
                  <a:gd name="T0" fmla="*/ 1085 w 1085"/>
                  <a:gd name="T1" fmla="*/ 716 h 716"/>
                  <a:gd name="T2" fmla="*/ 0 w 1085"/>
                  <a:gd name="T3" fmla="*/ 90 h 716"/>
                  <a:gd name="T4" fmla="*/ 155 w 1085"/>
                  <a:gd name="T5" fmla="*/ 0 h 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85" h="716">
                    <a:moveTo>
                      <a:pt x="1085" y="716"/>
                    </a:moveTo>
                    <a:lnTo>
                      <a:pt x="0" y="90"/>
                    </a:lnTo>
                    <a:lnTo>
                      <a:pt x="155" y="0"/>
                    </a:lnTo>
                  </a:path>
                </a:pathLst>
              </a:custGeom>
              <a:noFill/>
              <a:ln w="3810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8235" name="Line 251"/>
              <p:cNvSpPr>
                <a:spLocks noChangeAspect="1" noChangeShapeType="1"/>
              </p:cNvSpPr>
              <p:nvPr/>
            </p:nvSpPr>
            <p:spPr bwMode="auto">
              <a:xfrm flipH="1">
                <a:off x="4221" y="2431"/>
                <a:ext cx="64" cy="38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8236" name="Line 252"/>
              <p:cNvSpPr>
                <a:spLocks noChangeAspect="1" noChangeShapeType="1"/>
              </p:cNvSpPr>
              <p:nvPr/>
            </p:nvSpPr>
            <p:spPr bwMode="auto">
              <a:xfrm flipV="1">
                <a:off x="4285" y="2431"/>
                <a:ext cx="0" cy="346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8237" name="Line 253"/>
              <p:cNvSpPr>
                <a:spLocks noChangeAspect="1" noChangeShapeType="1"/>
              </p:cNvSpPr>
              <p:nvPr/>
            </p:nvSpPr>
            <p:spPr bwMode="auto">
              <a:xfrm flipV="1">
                <a:off x="3686" y="2777"/>
                <a:ext cx="599" cy="347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8238" name="Line 254"/>
              <p:cNvSpPr>
                <a:spLocks noChangeAspect="1" noChangeShapeType="1"/>
              </p:cNvSpPr>
              <p:nvPr/>
            </p:nvSpPr>
            <p:spPr bwMode="auto">
              <a:xfrm>
                <a:off x="3686" y="2777"/>
                <a:ext cx="0" cy="347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8239" name="Line 255"/>
              <p:cNvSpPr>
                <a:spLocks noChangeAspect="1" noChangeShapeType="1"/>
              </p:cNvSpPr>
              <p:nvPr/>
            </p:nvSpPr>
            <p:spPr bwMode="auto">
              <a:xfrm flipH="1">
                <a:off x="3686" y="2740"/>
                <a:ext cx="64" cy="37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8240" name="Freeform 256"/>
              <p:cNvSpPr>
                <a:spLocks noChangeAspect="1"/>
              </p:cNvSpPr>
              <p:nvPr/>
            </p:nvSpPr>
            <p:spPr bwMode="auto">
              <a:xfrm>
                <a:off x="3750" y="2469"/>
                <a:ext cx="471" cy="439"/>
              </a:xfrm>
              <a:custGeom>
                <a:avLst/>
                <a:gdLst>
                  <a:gd name="T0" fmla="*/ 0 w 1136"/>
                  <a:gd name="T1" fmla="*/ 681 h 1062"/>
                  <a:gd name="T2" fmla="*/ 3 w 1136"/>
                  <a:gd name="T3" fmla="*/ 728 h 1062"/>
                  <a:gd name="T4" fmla="*/ 10 w 1136"/>
                  <a:gd name="T5" fmla="*/ 773 h 1062"/>
                  <a:gd name="T6" fmla="*/ 19 w 1136"/>
                  <a:gd name="T7" fmla="*/ 815 h 1062"/>
                  <a:gd name="T8" fmla="*/ 32 w 1136"/>
                  <a:gd name="T9" fmla="*/ 855 h 1062"/>
                  <a:gd name="T10" fmla="*/ 48 w 1136"/>
                  <a:gd name="T11" fmla="*/ 892 h 1062"/>
                  <a:gd name="T12" fmla="*/ 66 w 1136"/>
                  <a:gd name="T13" fmla="*/ 925 h 1062"/>
                  <a:gd name="T14" fmla="*/ 87 w 1136"/>
                  <a:gd name="T15" fmla="*/ 956 h 1062"/>
                  <a:gd name="T16" fmla="*/ 111 w 1136"/>
                  <a:gd name="T17" fmla="*/ 982 h 1062"/>
                  <a:gd name="T18" fmla="*/ 137 w 1136"/>
                  <a:gd name="T19" fmla="*/ 1005 h 1062"/>
                  <a:gd name="T20" fmla="*/ 166 w 1136"/>
                  <a:gd name="T21" fmla="*/ 1024 h 1062"/>
                  <a:gd name="T22" fmla="*/ 198 w 1136"/>
                  <a:gd name="T23" fmla="*/ 1040 h 1062"/>
                  <a:gd name="T24" fmla="*/ 231 w 1136"/>
                  <a:gd name="T25" fmla="*/ 1052 h 1062"/>
                  <a:gd name="T26" fmla="*/ 266 w 1136"/>
                  <a:gd name="T27" fmla="*/ 1059 h 1062"/>
                  <a:gd name="T28" fmla="*/ 302 w 1136"/>
                  <a:gd name="T29" fmla="*/ 1062 h 1062"/>
                  <a:gd name="T30" fmla="*/ 341 w 1136"/>
                  <a:gd name="T31" fmla="*/ 1061 h 1062"/>
                  <a:gd name="T32" fmla="*/ 380 w 1136"/>
                  <a:gd name="T33" fmla="*/ 1056 h 1062"/>
                  <a:gd name="T34" fmla="*/ 421 w 1136"/>
                  <a:gd name="T35" fmla="*/ 1047 h 1062"/>
                  <a:gd name="T36" fmla="*/ 462 w 1136"/>
                  <a:gd name="T37" fmla="*/ 1035 h 1062"/>
                  <a:gd name="T38" fmla="*/ 505 w 1136"/>
                  <a:gd name="T39" fmla="*/ 1018 h 1062"/>
                  <a:gd name="T40" fmla="*/ 547 w 1136"/>
                  <a:gd name="T41" fmla="*/ 996 h 1062"/>
                  <a:gd name="T42" fmla="*/ 589 w 1136"/>
                  <a:gd name="T43" fmla="*/ 972 h 1062"/>
                  <a:gd name="T44" fmla="*/ 631 w 1136"/>
                  <a:gd name="T45" fmla="*/ 944 h 1062"/>
                  <a:gd name="T46" fmla="*/ 674 w 1136"/>
                  <a:gd name="T47" fmla="*/ 912 h 1062"/>
                  <a:gd name="T48" fmla="*/ 716 w 1136"/>
                  <a:gd name="T49" fmla="*/ 877 h 1062"/>
                  <a:gd name="T50" fmla="*/ 756 w 1136"/>
                  <a:gd name="T51" fmla="*/ 840 h 1062"/>
                  <a:gd name="T52" fmla="*/ 795 w 1136"/>
                  <a:gd name="T53" fmla="*/ 798 h 1062"/>
                  <a:gd name="T54" fmla="*/ 834 w 1136"/>
                  <a:gd name="T55" fmla="*/ 756 h 1062"/>
                  <a:gd name="T56" fmla="*/ 870 w 1136"/>
                  <a:gd name="T57" fmla="*/ 710 h 1062"/>
                  <a:gd name="T58" fmla="*/ 905 w 1136"/>
                  <a:gd name="T59" fmla="*/ 662 h 1062"/>
                  <a:gd name="T60" fmla="*/ 938 w 1136"/>
                  <a:gd name="T61" fmla="*/ 612 h 1062"/>
                  <a:gd name="T62" fmla="*/ 970 w 1136"/>
                  <a:gd name="T63" fmla="*/ 561 h 1062"/>
                  <a:gd name="T64" fmla="*/ 999 w 1136"/>
                  <a:gd name="T65" fmla="*/ 508 h 1062"/>
                  <a:gd name="T66" fmla="*/ 1025 w 1136"/>
                  <a:gd name="T67" fmla="*/ 454 h 1062"/>
                  <a:gd name="T68" fmla="*/ 1049 w 1136"/>
                  <a:gd name="T69" fmla="*/ 400 h 1062"/>
                  <a:gd name="T70" fmla="*/ 1070 w 1136"/>
                  <a:gd name="T71" fmla="*/ 345 h 1062"/>
                  <a:gd name="T72" fmla="*/ 1088 w 1136"/>
                  <a:gd name="T73" fmla="*/ 290 h 1062"/>
                  <a:gd name="T74" fmla="*/ 1104 w 1136"/>
                  <a:gd name="T75" fmla="*/ 235 h 1062"/>
                  <a:gd name="T76" fmla="*/ 1117 w 1136"/>
                  <a:gd name="T77" fmla="*/ 181 h 1062"/>
                  <a:gd name="T78" fmla="*/ 1127 w 1136"/>
                  <a:gd name="T79" fmla="*/ 128 h 1062"/>
                  <a:gd name="T80" fmla="*/ 1133 w 1136"/>
                  <a:gd name="T81" fmla="*/ 75 h 1062"/>
                  <a:gd name="T82" fmla="*/ 1136 w 1136"/>
                  <a:gd name="T83" fmla="*/ 25 h 10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36" h="1062">
                    <a:moveTo>
                      <a:pt x="0" y="657"/>
                    </a:moveTo>
                    <a:lnTo>
                      <a:pt x="0" y="681"/>
                    </a:lnTo>
                    <a:lnTo>
                      <a:pt x="2" y="705"/>
                    </a:lnTo>
                    <a:lnTo>
                      <a:pt x="3" y="728"/>
                    </a:lnTo>
                    <a:lnTo>
                      <a:pt x="6" y="750"/>
                    </a:lnTo>
                    <a:lnTo>
                      <a:pt x="10" y="773"/>
                    </a:lnTo>
                    <a:lnTo>
                      <a:pt x="14" y="794"/>
                    </a:lnTo>
                    <a:lnTo>
                      <a:pt x="19" y="815"/>
                    </a:lnTo>
                    <a:lnTo>
                      <a:pt x="26" y="836"/>
                    </a:lnTo>
                    <a:lnTo>
                      <a:pt x="32" y="855"/>
                    </a:lnTo>
                    <a:lnTo>
                      <a:pt x="39" y="874"/>
                    </a:lnTo>
                    <a:lnTo>
                      <a:pt x="48" y="892"/>
                    </a:lnTo>
                    <a:lnTo>
                      <a:pt x="56" y="909"/>
                    </a:lnTo>
                    <a:lnTo>
                      <a:pt x="66" y="925"/>
                    </a:lnTo>
                    <a:lnTo>
                      <a:pt x="77" y="941"/>
                    </a:lnTo>
                    <a:lnTo>
                      <a:pt x="87" y="956"/>
                    </a:lnTo>
                    <a:lnTo>
                      <a:pt x="99" y="970"/>
                    </a:lnTo>
                    <a:lnTo>
                      <a:pt x="111" y="982"/>
                    </a:lnTo>
                    <a:lnTo>
                      <a:pt x="124" y="994"/>
                    </a:lnTo>
                    <a:lnTo>
                      <a:pt x="137" y="1005"/>
                    </a:lnTo>
                    <a:lnTo>
                      <a:pt x="151" y="1015"/>
                    </a:lnTo>
                    <a:lnTo>
                      <a:pt x="166" y="1024"/>
                    </a:lnTo>
                    <a:lnTo>
                      <a:pt x="182" y="1032"/>
                    </a:lnTo>
                    <a:lnTo>
                      <a:pt x="198" y="1040"/>
                    </a:lnTo>
                    <a:lnTo>
                      <a:pt x="214" y="1046"/>
                    </a:lnTo>
                    <a:lnTo>
                      <a:pt x="231" y="1052"/>
                    </a:lnTo>
                    <a:lnTo>
                      <a:pt x="248" y="1056"/>
                    </a:lnTo>
                    <a:lnTo>
                      <a:pt x="266" y="1059"/>
                    </a:lnTo>
                    <a:lnTo>
                      <a:pt x="284" y="1061"/>
                    </a:lnTo>
                    <a:lnTo>
                      <a:pt x="302" y="1062"/>
                    </a:lnTo>
                    <a:lnTo>
                      <a:pt x="322" y="1062"/>
                    </a:lnTo>
                    <a:lnTo>
                      <a:pt x="341" y="1061"/>
                    </a:lnTo>
                    <a:lnTo>
                      <a:pt x="361" y="1059"/>
                    </a:lnTo>
                    <a:lnTo>
                      <a:pt x="380" y="1056"/>
                    </a:lnTo>
                    <a:lnTo>
                      <a:pt x="400" y="1053"/>
                    </a:lnTo>
                    <a:lnTo>
                      <a:pt x="421" y="1047"/>
                    </a:lnTo>
                    <a:lnTo>
                      <a:pt x="442" y="1041"/>
                    </a:lnTo>
                    <a:lnTo>
                      <a:pt x="462" y="1035"/>
                    </a:lnTo>
                    <a:lnTo>
                      <a:pt x="483" y="1026"/>
                    </a:lnTo>
                    <a:lnTo>
                      <a:pt x="505" y="1018"/>
                    </a:lnTo>
                    <a:lnTo>
                      <a:pt x="526" y="1007"/>
                    </a:lnTo>
                    <a:lnTo>
                      <a:pt x="547" y="996"/>
                    </a:lnTo>
                    <a:lnTo>
                      <a:pt x="568" y="985"/>
                    </a:lnTo>
                    <a:lnTo>
                      <a:pt x="589" y="972"/>
                    </a:lnTo>
                    <a:lnTo>
                      <a:pt x="610" y="958"/>
                    </a:lnTo>
                    <a:lnTo>
                      <a:pt x="631" y="944"/>
                    </a:lnTo>
                    <a:lnTo>
                      <a:pt x="653" y="928"/>
                    </a:lnTo>
                    <a:lnTo>
                      <a:pt x="674" y="912"/>
                    </a:lnTo>
                    <a:lnTo>
                      <a:pt x="694" y="895"/>
                    </a:lnTo>
                    <a:lnTo>
                      <a:pt x="716" y="877"/>
                    </a:lnTo>
                    <a:lnTo>
                      <a:pt x="736" y="859"/>
                    </a:lnTo>
                    <a:lnTo>
                      <a:pt x="756" y="840"/>
                    </a:lnTo>
                    <a:lnTo>
                      <a:pt x="775" y="820"/>
                    </a:lnTo>
                    <a:lnTo>
                      <a:pt x="795" y="798"/>
                    </a:lnTo>
                    <a:lnTo>
                      <a:pt x="815" y="777"/>
                    </a:lnTo>
                    <a:lnTo>
                      <a:pt x="834" y="756"/>
                    </a:lnTo>
                    <a:lnTo>
                      <a:pt x="852" y="732"/>
                    </a:lnTo>
                    <a:lnTo>
                      <a:pt x="870" y="710"/>
                    </a:lnTo>
                    <a:lnTo>
                      <a:pt x="888" y="685"/>
                    </a:lnTo>
                    <a:lnTo>
                      <a:pt x="905" y="662"/>
                    </a:lnTo>
                    <a:lnTo>
                      <a:pt x="922" y="636"/>
                    </a:lnTo>
                    <a:lnTo>
                      <a:pt x="938" y="612"/>
                    </a:lnTo>
                    <a:lnTo>
                      <a:pt x="954" y="586"/>
                    </a:lnTo>
                    <a:lnTo>
                      <a:pt x="970" y="561"/>
                    </a:lnTo>
                    <a:lnTo>
                      <a:pt x="985" y="534"/>
                    </a:lnTo>
                    <a:lnTo>
                      <a:pt x="999" y="508"/>
                    </a:lnTo>
                    <a:lnTo>
                      <a:pt x="1013" y="481"/>
                    </a:lnTo>
                    <a:lnTo>
                      <a:pt x="1025" y="454"/>
                    </a:lnTo>
                    <a:lnTo>
                      <a:pt x="1037" y="427"/>
                    </a:lnTo>
                    <a:lnTo>
                      <a:pt x="1049" y="400"/>
                    </a:lnTo>
                    <a:lnTo>
                      <a:pt x="1059" y="372"/>
                    </a:lnTo>
                    <a:lnTo>
                      <a:pt x="1070" y="345"/>
                    </a:lnTo>
                    <a:lnTo>
                      <a:pt x="1080" y="317"/>
                    </a:lnTo>
                    <a:lnTo>
                      <a:pt x="1088" y="290"/>
                    </a:lnTo>
                    <a:lnTo>
                      <a:pt x="1097" y="263"/>
                    </a:lnTo>
                    <a:lnTo>
                      <a:pt x="1104" y="235"/>
                    </a:lnTo>
                    <a:lnTo>
                      <a:pt x="1111" y="208"/>
                    </a:lnTo>
                    <a:lnTo>
                      <a:pt x="1117" y="181"/>
                    </a:lnTo>
                    <a:lnTo>
                      <a:pt x="1122" y="154"/>
                    </a:lnTo>
                    <a:lnTo>
                      <a:pt x="1127" y="128"/>
                    </a:lnTo>
                    <a:lnTo>
                      <a:pt x="1130" y="102"/>
                    </a:lnTo>
                    <a:lnTo>
                      <a:pt x="1133" y="75"/>
                    </a:lnTo>
                    <a:lnTo>
                      <a:pt x="1134" y="50"/>
                    </a:lnTo>
                    <a:lnTo>
                      <a:pt x="1136" y="25"/>
                    </a:lnTo>
                    <a:lnTo>
                      <a:pt x="1136" y="0"/>
                    </a:lnTo>
                  </a:path>
                </a:pathLst>
              </a:custGeom>
              <a:noFill/>
              <a:ln w="3810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8241" name="Line 257"/>
              <p:cNvSpPr>
                <a:spLocks noChangeAspect="1" noChangeShapeType="1"/>
              </p:cNvSpPr>
              <p:nvPr/>
            </p:nvSpPr>
            <p:spPr bwMode="auto">
              <a:xfrm flipH="1" flipV="1">
                <a:off x="3299" y="2481"/>
                <a:ext cx="451" cy="259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8242" name="Freeform 258"/>
              <p:cNvSpPr>
                <a:spLocks noChangeAspect="1"/>
              </p:cNvSpPr>
              <p:nvPr/>
            </p:nvSpPr>
            <p:spPr bwMode="auto">
              <a:xfrm>
                <a:off x="3535" y="2207"/>
                <a:ext cx="235" cy="410"/>
              </a:xfrm>
              <a:custGeom>
                <a:avLst/>
                <a:gdLst>
                  <a:gd name="T0" fmla="*/ 0 w 568"/>
                  <a:gd name="T1" fmla="*/ 985 h 985"/>
                  <a:gd name="T2" fmla="*/ 21 w 568"/>
                  <a:gd name="T3" fmla="*/ 972 h 985"/>
                  <a:gd name="T4" fmla="*/ 42 w 568"/>
                  <a:gd name="T5" fmla="*/ 958 h 985"/>
                  <a:gd name="T6" fmla="*/ 63 w 568"/>
                  <a:gd name="T7" fmla="*/ 943 h 985"/>
                  <a:gd name="T8" fmla="*/ 85 w 568"/>
                  <a:gd name="T9" fmla="*/ 928 h 985"/>
                  <a:gd name="T10" fmla="*/ 105 w 568"/>
                  <a:gd name="T11" fmla="*/ 912 h 985"/>
                  <a:gd name="T12" fmla="*/ 126 w 568"/>
                  <a:gd name="T13" fmla="*/ 895 h 985"/>
                  <a:gd name="T14" fmla="*/ 147 w 568"/>
                  <a:gd name="T15" fmla="*/ 877 h 985"/>
                  <a:gd name="T16" fmla="*/ 167 w 568"/>
                  <a:gd name="T17" fmla="*/ 858 h 985"/>
                  <a:gd name="T18" fmla="*/ 187 w 568"/>
                  <a:gd name="T19" fmla="*/ 839 h 985"/>
                  <a:gd name="T20" fmla="*/ 207 w 568"/>
                  <a:gd name="T21" fmla="*/ 818 h 985"/>
                  <a:gd name="T22" fmla="*/ 226 w 568"/>
                  <a:gd name="T23" fmla="*/ 798 h 985"/>
                  <a:gd name="T24" fmla="*/ 247 w 568"/>
                  <a:gd name="T25" fmla="*/ 777 h 985"/>
                  <a:gd name="T26" fmla="*/ 265 w 568"/>
                  <a:gd name="T27" fmla="*/ 755 h 985"/>
                  <a:gd name="T28" fmla="*/ 284 w 568"/>
                  <a:gd name="T29" fmla="*/ 732 h 985"/>
                  <a:gd name="T30" fmla="*/ 302 w 568"/>
                  <a:gd name="T31" fmla="*/ 709 h 985"/>
                  <a:gd name="T32" fmla="*/ 320 w 568"/>
                  <a:gd name="T33" fmla="*/ 685 h 985"/>
                  <a:gd name="T34" fmla="*/ 337 w 568"/>
                  <a:gd name="T35" fmla="*/ 661 h 985"/>
                  <a:gd name="T36" fmla="*/ 354 w 568"/>
                  <a:gd name="T37" fmla="*/ 636 h 985"/>
                  <a:gd name="T38" fmla="*/ 370 w 568"/>
                  <a:gd name="T39" fmla="*/ 611 h 985"/>
                  <a:gd name="T40" fmla="*/ 386 w 568"/>
                  <a:gd name="T41" fmla="*/ 585 h 985"/>
                  <a:gd name="T42" fmla="*/ 401 w 568"/>
                  <a:gd name="T43" fmla="*/ 560 h 985"/>
                  <a:gd name="T44" fmla="*/ 416 w 568"/>
                  <a:gd name="T45" fmla="*/ 534 h 985"/>
                  <a:gd name="T46" fmla="*/ 430 w 568"/>
                  <a:gd name="T47" fmla="*/ 508 h 985"/>
                  <a:gd name="T48" fmla="*/ 444 w 568"/>
                  <a:gd name="T49" fmla="*/ 481 h 985"/>
                  <a:gd name="T50" fmla="*/ 456 w 568"/>
                  <a:gd name="T51" fmla="*/ 453 h 985"/>
                  <a:gd name="T52" fmla="*/ 469 w 568"/>
                  <a:gd name="T53" fmla="*/ 427 h 985"/>
                  <a:gd name="T54" fmla="*/ 481 w 568"/>
                  <a:gd name="T55" fmla="*/ 399 h 985"/>
                  <a:gd name="T56" fmla="*/ 492 w 568"/>
                  <a:gd name="T57" fmla="*/ 372 h 985"/>
                  <a:gd name="T58" fmla="*/ 502 w 568"/>
                  <a:gd name="T59" fmla="*/ 345 h 985"/>
                  <a:gd name="T60" fmla="*/ 512 w 568"/>
                  <a:gd name="T61" fmla="*/ 317 h 985"/>
                  <a:gd name="T62" fmla="*/ 520 w 568"/>
                  <a:gd name="T63" fmla="*/ 289 h 985"/>
                  <a:gd name="T64" fmla="*/ 529 w 568"/>
                  <a:gd name="T65" fmla="*/ 263 h 985"/>
                  <a:gd name="T66" fmla="*/ 536 w 568"/>
                  <a:gd name="T67" fmla="*/ 235 h 985"/>
                  <a:gd name="T68" fmla="*/ 543 w 568"/>
                  <a:gd name="T69" fmla="*/ 207 h 985"/>
                  <a:gd name="T70" fmla="*/ 548 w 568"/>
                  <a:gd name="T71" fmla="*/ 181 h 985"/>
                  <a:gd name="T72" fmla="*/ 553 w 568"/>
                  <a:gd name="T73" fmla="*/ 154 h 985"/>
                  <a:gd name="T74" fmla="*/ 558 w 568"/>
                  <a:gd name="T75" fmla="*/ 128 h 985"/>
                  <a:gd name="T76" fmla="*/ 562 w 568"/>
                  <a:gd name="T77" fmla="*/ 101 h 985"/>
                  <a:gd name="T78" fmla="*/ 564 w 568"/>
                  <a:gd name="T79" fmla="*/ 75 h 985"/>
                  <a:gd name="T80" fmla="*/ 566 w 568"/>
                  <a:gd name="T81" fmla="*/ 50 h 985"/>
                  <a:gd name="T82" fmla="*/ 567 w 568"/>
                  <a:gd name="T83" fmla="*/ 24 h 985"/>
                  <a:gd name="T84" fmla="*/ 568 w 568"/>
                  <a:gd name="T85" fmla="*/ 0 h 9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68" h="985">
                    <a:moveTo>
                      <a:pt x="0" y="985"/>
                    </a:moveTo>
                    <a:lnTo>
                      <a:pt x="21" y="972"/>
                    </a:lnTo>
                    <a:lnTo>
                      <a:pt x="42" y="958"/>
                    </a:lnTo>
                    <a:lnTo>
                      <a:pt x="63" y="943"/>
                    </a:lnTo>
                    <a:lnTo>
                      <a:pt x="85" y="928"/>
                    </a:lnTo>
                    <a:lnTo>
                      <a:pt x="105" y="912"/>
                    </a:lnTo>
                    <a:lnTo>
                      <a:pt x="126" y="895"/>
                    </a:lnTo>
                    <a:lnTo>
                      <a:pt x="147" y="877"/>
                    </a:lnTo>
                    <a:lnTo>
                      <a:pt x="167" y="858"/>
                    </a:lnTo>
                    <a:lnTo>
                      <a:pt x="187" y="839"/>
                    </a:lnTo>
                    <a:lnTo>
                      <a:pt x="207" y="818"/>
                    </a:lnTo>
                    <a:lnTo>
                      <a:pt x="226" y="798"/>
                    </a:lnTo>
                    <a:lnTo>
                      <a:pt x="247" y="777"/>
                    </a:lnTo>
                    <a:lnTo>
                      <a:pt x="265" y="755"/>
                    </a:lnTo>
                    <a:lnTo>
                      <a:pt x="284" y="732"/>
                    </a:lnTo>
                    <a:lnTo>
                      <a:pt x="302" y="709"/>
                    </a:lnTo>
                    <a:lnTo>
                      <a:pt x="320" y="685"/>
                    </a:lnTo>
                    <a:lnTo>
                      <a:pt x="337" y="661"/>
                    </a:lnTo>
                    <a:lnTo>
                      <a:pt x="354" y="636"/>
                    </a:lnTo>
                    <a:lnTo>
                      <a:pt x="370" y="611"/>
                    </a:lnTo>
                    <a:lnTo>
                      <a:pt x="386" y="585"/>
                    </a:lnTo>
                    <a:lnTo>
                      <a:pt x="401" y="560"/>
                    </a:lnTo>
                    <a:lnTo>
                      <a:pt x="416" y="534"/>
                    </a:lnTo>
                    <a:lnTo>
                      <a:pt x="430" y="508"/>
                    </a:lnTo>
                    <a:lnTo>
                      <a:pt x="444" y="481"/>
                    </a:lnTo>
                    <a:lnTo>
                      <a:pt x="456" y="453"/>
                    </a:lnTo>
                    <a:lnTo>
                      <a:pt x="469" y="427"/>
                    </a:lnTo>
                    <a:lnTo>
                      <a:pt x="481" y="399"/>
                    </a:lnTo>
                    <a:lnTo>
                      <a:pt x="492" y="372"/>
                    </a:lnTo>
                    <a:lnTo>
                      <a:pt x="502" y="345"/>
                    </a:lnTo>
                    <a:lnTo>
                      <a:pt x="512" y="317"/>
                    </a:lnTo>
                    <a:lnTo>
                      <a:pt x="520" y="289"/>
                    </a:lnTo>
                    <a:lnTo>
                      <a:pt x="529" y="263"/>
                    </a:lnTo>
                    <a:lnTo>
                      <a:pt x="536" y="235"/>
                    </a:lnTo>
                    <a:lnTo>
                      <a:pt x="543" y="207"/>
                    </a:lnTo>
                    <a:lnTo>
                      <a:pt x="548" y="181"/>
                    </a:lnTo>
                    <a:lnTo>
                      <a:pt x="553" y="154"/>
                    </a:lnTo>
                    <a:lnTo>
                      <a:pt x="558" y="128"/>
                    </a:lnTo>
                    <a:lnTo>
                      <a:pt x="562" y="101"/>
                    </a:lnTo>
                    <a:lnTo>
                      <a:pt x="564" y="75"/>
                    </a:lnTo>
                    <a:lnTo>
                      <a:pt x="566" y="50"/>
                    </a:lnTo>
                    <a:lnTo>
                      <a:pt x="567" y="24"/>
                    </a:lnTo>
                    <a:lnTo>
                      <a:pt x="568" y="0"/>
                    </a:lnTo>
                  </a:path>
                </a:pathLst>
              </a:custGeom>
              <a:noFill/>
              <a:ln w="3810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8243" name="Line 259"/>
              <p:cNvSpPr>
                <a:spLocks noChangeAspect="1" noChangeShapeType="1"/>
              </p:cNvSpPr>
              <p:nvPr/>
            </p:nvSpPr>
            <p:spPr bwMode="auto">
              <a:xfrm>
                <a:off x="3770" y="2207"/>
                <a:ext cx="451" cy="262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298272" name="Group 288"/>
          <p:cNvGrpSpPr>
            <a:grpSpLocks noChangeAspect="1"/>
          </p:cNvGrpSpPr>
          <p:nvPr/>
        </p:nvGrpSpPr>
        <p:grpSpPr bwMode="auto">
          <a:xfrm>
            <a:off x="4192588" y="2730500"/>
            <a:ext cx="4772025" cy="4011613"/>
            <a:chOff x="3195" y="1183"/>
            <a:chExt cx="1317" cy="1107"/>
          </a:xfrm>
        </p:grpSpPr>
        <p:sp>
          <p:nvSpPr>
            <p:cNvPr id="298273" name="Line 289"/>
            <p:cNvSpPr>
              <a:spLocks noChangeAspect="1" noChangeShapeType="1"/>
            </p:cNvSpPr>
            <p:nvPr/>
          </p:nvSpPr>
          <p:spPr bwMode="auto">
            <a:xfrm flipV="1">
              <a:off x="3809" y="1183"/>
              <a:ext cx="45" cy="2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274" name="Line 290"/>
            <p:cNvSpPr>
              <a:spLocks noChangeAspect="1" noChangeShapeType="1"/>
            </p:cNvSpPr>
            <p:nvPr/>
          </p:nvSpPr>
          <p:spPr bwMode="auto">
            <a:xfrm flipH="1" flipV="1">
              <a:off x="3539" y="1486"/>
              <a:ext cx="210" cy="12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275" name="Line 291"/>
            <p:cNvSpPr>
              <a:spLocks noChangeAspect="1" noChangeShapeType="1"/>
            </p:cNvSpPr>
            <p:nvPr/>
          </p:nvSpPr>
          <p:spPr bwMode="auto">
            <a:xfrm flipV="1">
              <a:off x="3435" y="1400"/>
              <a:ext cx="44" cy="2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276" name="Line 292"/>
            <p:cNvSpPr>
              <a:spLocks noChangeAspect="1" noChangeShapeType="1"/>
            </p:cNvSpPr>
            <p:nvPr/>
          </p:nvSpPr>
          <p:spPr bwMode="auto">
            <a:xfrm flipH="1">
              <a:off x="4123" y="1365"/>
              <a:ext cx="45" cy="2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277" name="Line 293"/>
            <p:cNvSpPr>
              <a:spLocks noChangeAspect="1" noChangeShapeType="1"/>
            </p:cNvSpPr>
            <p:nvPr/>
          </p:nvSpPr>
          <p:spPr bwMode="auto">
            <a:xfrm>
              <a:off x="3749" y="1607"/>
              <a:ext cx="0" cy="24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278" name="Line 294"/>
            <p:cNvSpPr>
              <a:spLocks noChangeAspect="1" noChangeShapeType="1"/>
            </p:cNvSpPr>
            <p:nvPr/>
          </p:nvSpPr>
          <p:spPr bwMode="auto">
            <a:xfrm flipH="1">
              <a:off x="3749" y="1581"/>
              <a:ext cx="45" cy="2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279" name="Freeform 295"/>
            <p:cNvSpPr>
              <a:spLocks noChangeAspect="1"/>
            </p:cNvSpPr>
            <p:nvPr/>
          </p:nvSpPr>
          <p:spPr bwMode="auto">
            <a:xfrm>
              <a:off x="3794" y="1391"/>
              <a:ext cx="329" cy="308"/>
            </a:xfrm>
            <a:custGeom>
              <a:avLst/>
              <a:gdLst>
                <a:gd name="T0" fmla="*/ 1 w 2306"/>
                <a:gd name="T1" fmla="*/ 1380 h 2153"/>
                <a:gd name="T2" fmla="*/ 8 w 2306"/>
                <a:gd name="T3" fmla="*/ 1476 h 2153"/>
                <a:gd name="T4" fmla="*/ 20 w 2306"/>
                <a:gd name="T5" fmla="*/ 1567 h 2153"/>
                <a:gd name="T6" fmla="*/ 40 w 2306"/>
                <a:gd name="T7" fmla="*/ 1653 h 2153"/>
                <a:gd name="T8" fmla="*/ 65 w 2306"/>
                <a:gd name="T9" fmla="*/ 1733 h 2153"/>
                <a:gd name="T10" fmla="*/ 97 w 2306"/>
                <a:gd name="T11" fmla="*/ 1807 h 2153"/>
                <a:gd name="T12" fmla="*/ 134 w 2306"/>
                <a:gd name="T13" fmla="*/ 1875 h 2153"/>
                <a:gd name="T14" fmla="*/ 177 w 2306"/>
                <a:gd name="T15" fmla="*/ 1937 h 2153"/>
                <a:gd name="T16" fmla="*/ 226 w 2306"/>
                <a:gd name="T17" fmla="*/ 1991 h 2153"/>
                <a:gd name="T18" fmla="*/ 279 w 2306"/>
                <a:gd name="T19" fmla="*/ 2038 h 2153"/>
                <a:gd name="T20" fmla="*/ 338 w 2306"/>
                <a:gd name="T21" fmla="*/ 2078 h 2153"/>
                <a:gd name="T22" fmla="*/ 402 w 2306"/>
                <a:gd name="T23" fmla="*/ 2109 h 2153"/>
                <a:gd name="T24" fmla="*/ 469 w 2306"/>
                <a:gd name="T25" fmla="*/ 2132 h 2153"/>
                <a:gd name="T26" fmla="*/ 540 w 2306"/>
                <a:gd name="T27" fmla="*/ 2147 h 2153"/>
                <a:gd name="T28" fmla="*/ 615 w 2306"/>
                <a:gd name="T29" fmla="*/ 2153 h 2153"/>
                <a:gd name="T30" fmla="*/ 692 w 2306"/>
                <a:gd name="T31" fmla="*/ 2151 h 2153"/>
                <a:gd name="T32" fmla="*/ 772 w 2306"/>
                <a:gd name="T33" fmla="*/ 2142 h 2153"/>
                <a:gd name="T34" fmla="*/ 854 w 2306"/>
                <a:gd name="T35" fmla="*/ 2123 h 2153"/>
                <a:gd name="T36" fmla="*/ 938 w 2306"/>
                <a:gd name="T37" fmla="*/ 2097 h 2153"/>
                <a:gd name="T38" fmla="*/ 1024 w 2306"/>
                <a:gd name="T39" fmla="*/ 2063 h 2153"/>
                <a:gd name="T40" fmla="*/ 1110 w 2306"/>
                <a:gd name="T41" fmla="*/ 2020 h 2153"/>
                <a:gd name="T42" fmla="*/ 1196 w 2306"/>
                <a:gd name="T43" fmla="*/ 1970 h 2153"/>
                <a:gd name="T44" fmla="*/ 1282 w 2306"/>
                <a:gd name="T45" fmla="*/ 1914 h 2153"/>
                <a:gd name="T46" fmla="*/ 1367 w 2306"/>
                <a:gd name="T47" fmla="*/ 1850 h 2153"/>
                <a:gd name="T48" fmla="*/ 1452 w 2306"/>
                <a:gd name="T49" fmla="*/ 1779 h 2153"/>
                <a:gd name="T50" fmla="*/ 1534 w 2306"/>
                <a:gd name="T51" fmla="*/ 1702 h 2153"/>
                <a:gd name="T52" fmla="*/ 1613 w 2306"/>
                <a:gd name="T53" fmla="*/ 1619 h 2153"/>
                <a:gd name="T54" fmla="*/ 1691 w 2306"/>
                <a:gd name="T55" fmla="*/ 1532 h 2153"/>
                <a:gd name="T56" fmla="*/ 1766 w 2306"/>
                <a:gd name="T57" fmla="*/ 1438 h 2153"/>
                <a:gd name="T58" fmla="*/ 1837 w 2306"/>
                <a:gd name="T59" fmla="*/ 1341 h 2153"/>
                <a:gd name="T60" fmla="*/ 1904 w 2306"/>
                <a:gd name="T61" fmla="*/ 1240 h 2153"/>
                <a:gd name="T62" fmla="*/ 1968 w 2306"/>
                <a:gd name="T63" fmla="*/ 1135 h 2153"/>
                <a:gd name="T64" fmla="*/ 2027 w 2306"/>
                <a:gd name="T65" fmla="*/ 1029 h 2153"/>
                <a:gd name="T66" fmla="*/ 2080 w 2306"/>
                <a:gd name="T67" fmla="*/ 920 h 2153"/>
                <a:gd name="T68" fmla="*/ 2129 w 2306"/>
                <a:gd name="T69" fmla="*/ 810 h 2153"/>
                <a:gd name="T70" fmla="*/ 2171 w 2306"/>
                <a:gd name="T71" fmla="*/ 699 h 2153"/>
                <a:gd name="T72" fmla="*/ 2209 w 2306"/>
                <a:gd name="T73" fmla="*/ 587 h 2153"/>
                <a:gd name="T74" fmla="*/ 2241 w 2306"/>
                <a:gd name="T75" fmla="*/ 476 h 2153"/>
                <a:gd name="T76" fmla="*/ 2266 w 2306"/>
                <a:gd name="T77" fmla="*/ 367 h 2153"/>
                <a:gd name="T78" fmla="*/ 2285 w 2306"/>
                <a:gd name="T79" fmla="*/ 258 h 2153"/>
                <a:gd name="T80" fmla="*/ 2298 w 2306"/>
                <a:gd name="T81" fmla="*/ 153 h 2153"/>
                <a:gd name="T82" fmla="*/ 2305 w 2306"/>
                <a:gd name="T83" fmla="*/ 50 h 2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306" h="2153">
                  <a:moveTo>
                    <a:pt x="0" y="1330"/>
                  </a:moveTo>
                  <a:lnTo>
                    <a:pt x="1" y="1380"/>
                  </a:lnTo>
                  <a:lnTo>
                    <a:pt x="5" y="1428"/>
                  </a:lnTo>
                  <a:lnTo>
                    <a:pt x="8" y="1476"/>
                  </a:lnTo>
                  <a:lnTo>
                    <a:pt x="14" y="1522"/>
                  </a:lnTo>
                  <a:lnTo>
                    <a:pt x="20" y="1567"/>
                  </a:lnTo>
                  <a:lnTo>
                    <a:pt x="30" y="1610"/>
                  </a:lnTo>
                  <a:lnTo>
                    <a:pt x="40" y="1653"/>
                  </a:lnTo>
                  <a:lnTo>
                    <a:pt x="52" y="1693"/>
                  </a:lnTo>
                  <a:lnTo>
                    <a:pt x="65" y="1733"/>
                  </a:lnTo>
                  <a:lnTo>
                    <a:pt x="80" y="1771"/>
                  </a:lnTo>
                  <a:lnTo>
                    <a:pt x="97" y="1807"/>
                  </a:lnTo>
                  <a:lnTo>
                    <a:pt x="115" y="1842"/>
                  </a:lnTo>
                  <a:lnTo>
                    <a:pt x="134" y="1875"/>
                  </a:lnTo>
                  <a:lnTo>
                    <a:pt x="155" y="1907"/>
                  </a:lnTo>
                  <a:lnTo>
                    <a:pt x="177" y="1937"/>
                  </a:lnTo>
                  <a:lnTo>
                    <a:pt x="202" y="1965"/>
                  </a:lnTo>
                  <a:lnTo>
                    <a:pt x="226" y="1991"/>
                  </a:lnTo>
                  <a:lnTo>
                    <a:pt x="253" y="2016"/>
                  </a:lnTo>
                  <a:lnTo>
                    <a:pt x="279" y="2038"/>
                  </a:lnTo>
                  <a:lnTo>
                    <a:pt x="308" y="2059"/>
                  </a:lnTo>
                  <a:lnTo>
                    <a:pt x="338" y="2078"/>
                  </a:lnTo>
                  <a:lnTo>
                    <a:pt x="370" y="2094"/>
                  </a:lnTo>
                  <a:lnTo>
                    <a:pt x="402" y="2109"/>
                  </a:lnTo>
                  <a:lnTo>
                    <a:pt x="435" y="2121"/>
                  </a:lnTo>
                  <a:lnTo>
                    <a:pt x="469" y="2132"/>
                  </a:lnTo>
                  <a:lnTo>
                    <a:pt x="504" y="2141"/>
                  </a:lnTo>
                  <a:lnTo>
                    <a:pt x="540" y="2147"/>
                  </a:lnTo>
                  <a:lnTo>
                    <a:pt x="577" y="2151"/>
                  </a:lnTo>
                  <a:lnTo>
                    <a:pt x="615" y="2153"/>
                  </a:lnTo>
                  <a:lnTo>
                    <a:pt x="653" y="2153"/>
                  </a:lnTo>
                  <a:lnTo>
                    <a:pt x="692" y="2151"/>
                  </a:lnTo>
                  <a:lnTo>
                    <a:pt x="732" y="2148"/>
                  </a:lnTo>
                  <a:lnTo>
                    <a:pt x="772" y="2142"/>
                  </a:lnTo>
                  <a:lnTo>
                    <a:pt x="814" y="2133"/>
                  </a:lnTo>
                  <a:lnTo>
                    <a:pt x="854" y="2123"/>
                  </a:lnTo>
                  <a:lnTo>
                    <a:pt x="897" y="2111"/>
                  </a:lnTo>
                  <a:lnTo>
                    <a:pt x="938" y="2097"/>
                  </a:lnTo>
                  <a:lnTo>
                    <a:pt x="981" y="2081"/>
                  </a:lnTo>
                  <a:lnTo>
                    <a:pt x="1024" y="2063"/>
                  </a:lnTo>
                  <a:lnTo>
                    <a:pt x="1067" y="2043"/>
                  </a:lnTo>
                  <a:lnTo>
                    <a:pt x="1110" y="2020"/>
                  </a:lnTo>
                  <a:lnTo>
                    <a:pt x="1153" y="1997"/>
                  </a:lnTo>
                  <a:lnTo>
                    <a:pt x="1196" y="1970"/>
                  </a:lnTo>
                  <a:lnTo>
                    <a:pt x="1239" y="1942"/>
                  </a:lnTo>
                  <a:lnTo>
                    <a:pt x="1282" y="1914"/>
                  </a:lnTo>
                  <a:lnTo>
                    <a:pt x="1325" y="1883"/>
                  </a:lnTo>
                  <a:lnTo>
                    <a:pt x="1367" y="1850"/>
                  </a:lnTo>
                  <a:lnTo>
                    <a:pt x="1409" y="1815"/>
                  </a:lnTo>
                  <a:lnTo>
                    <a:pt x="1452" y="1779"/>
                  </a:lnTo>
                  <a:lnTo>
                    <a:pt x="1492" y="1741"/>
                  </a:lnTo>
                  <a:lnTo>
                    <a:pt x="1534" y="1702"/>
                  </a:lnTo>
                  <a:lnTo>
                    <a:pt x="1574" y="1661"/>
                  </a:lnTo>
                  <a:lnTo>
                    <a:pt x="1613" y="1619"/>
                  </a:lnTo>
                  <a:lnTo>
                    <a:pt x="1653" y="1576"/>
                  </a:lnTo>
                  <a:lnTo>
                    <a:pt x="1691" y="1532"/>
                  </a:lnTo>
                  <a:lnTo>
                    <a:pt x="1730" y="1486"/>
                  </a:lnTo>
                  <a:lnTo>
                    <a:pt x="1766" y="1438"/>
                  </a:lnTo>
                  <a:lnTo>
                    <a:pt x="1802" y="1390"/>
                  </a:lnTo>
                  <a:lnTo>
                    <a:pt x="1837" y="1341"/>
                  </a:lnTo>
                  <a:lnTo>
                    <a:pt x="1871" y="1291"/>
                  </a:lnTo>
                  <a:lnTo>
                    <a:pt x="1904" y="1240"/>
                  </a:lnTo>
                  <a:lnTo>
                    <a:pt x="1937" y="1189"/>
                  </a:lnTo>
                  <a:lnTo>
                    <a:pt x="1968" y="1135"/>
                  </a:lnTo>
                  <a:lnTo>
                    <a:pt x="1998" y="1082"/>
                  </a:lnTo>
                  <a:lnTo>
                    <a:pt x="2027" y="1029"/>
                  </a:lnTo>
                  <a:lnTo>
                    <a:pt x="2054" y="975"/>
                  </a:lnTo>
                  <a:lnTo>
                    <a:pt x="2080" y="920"/>
                  </a:lnTo>
                  <a:lnTo>
                    <a:pt x="2105" y="865"/>
                  </a:lnTo>
                  <a:lnTo>
                    <a:pt x="2129" y="810"/>
                  </a:lnTo>
                  <a:lnTo>
                    <a:pt x="2151" y="754"/>
                  </a:lnTo>
                  <a:lnTo>
                    <a:pt x="2171" y="699"/>
                  </a:lnTo>
                  <a:lnTo>
                    <a:pt x="2191" y="644"/>
                  </a:lnTo>
                  <a:lnTo>
                    <a:pt x="2209" y="587"/>
                  </a:lnTo>
                  <a:lnTo>
                    <a:pt x="2226" y="532"/>
                  </a:lnTo>
                  <a:lnTo>
                    <a:pt x="2241" y="476"/>
                  </a:lnTo>
                  <a:lnTo>
                    <a:pt x="2254" y="421"/>
                  </a:lnTo>
                  <a:lnTo>
                    <a:pt x="2266" y="367"/>
                  </a:lnTo>
                  <a:lnTo>
                    <a:pt x="2276" y="313"/>
                  </a:lnTo>
                  <a:lnTo>
                    <a:pt x="2285" y="258"/>
                  </a:lnTo>
                  <a:lnTo>
                    <a:pt x="2292" y="205"/>
                  </a:lnTo>
                  <a:lnTo>
                    <a:pt x="2298" y="153"/>
                  </a:lnTo>
                  <a:lnTo>
                    <a:pt x="2302" y="101"/>
                  </a:lnTo>
                  <a:lnTo>
                    <a:pt x="2305" y="50"/>
                  </a:lnTo>
                  <a:lnTo>
                    <a:pt x="2306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280" name="Line 296"/>
            <p:cNvSpPr>
              <a:spLocks noChangeAspect="1" noChangeShapeType="1"/>
            </p:cNvSpPr>
            <p:nvPr/>
          </p:nvSpPr>
          <p:spPr bwMode="auto">
            <a:xfrm flipH="1" flipV="1">
              <a:off x="3479" y="1400"/>
              <a:ext cx="315" cy="18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281" name="Freeform 297"/>
            <p:cNvSpPr>
              <a:spLocks noChangeAspect="1"/>
            </p:cNvSpPr>
            <p:nvPr/>
          </p:nvSpPr>
          <p:spPr bwMode="auto">
            <a:xfrm>
              <a:off x="3644" y="1209"/>
              <a:ext cx="165" cy="286"/>
            </a:xfrm>
            <a:custGeom>
              <a:avLst/>
              <a:gdLst>
                <a:gd name="T0" fmla="*/ 0 w 1152"/>
                <a:gd name="T1" fmla="*/ 1997 h 1997"/>
                <a:gd name="T2" fmla="*/ 42 w 1152"/>
                <a:gd name="T3" fmla="*/ 1971 h 1997"/>
                <a:gd name="T4" fmla="*/ 86 w 1152"/>
                <a:gd name="T5" fmla="*/ 1943 h 1997"/>
                <a:gd name="T6" fmla="*/ 128 w 1152"/>
                <a:gd name="T7" fmla="*/ 1914 h 1997"/>
                <a:gd name="T8" fmla="*/ 171 w 1152"/>
                <a:gd name="T9" fmla="*/ 1883 h 1997"/>
                <a:gd name="T10" fmla="*/ 214 w 1152"/>
                <a:gd name="T11" fmla="*/ 1850 h 1997"/>
                <a:gd name="T12" fmla="*/ 256 w 1152"/>
                <a:gd name="T13" fmla="*/ 1816 h 1997"/>
                <a:gd name="T14" fmla="*/ 298 w 1152"/>
                <a:gd name="T15" fmla="*/ 1779 h 1997"/>
                <a:gd name="T16" fmla="*/ 339 w 1152"/>
                <a:gd name="T17" fmla="*/ 1741 h 1997"/>
                <a:gd name="T18" fmla="*/ 380 w 1152"/>
                <a:gd name="T19" fmla="*/ 1702 h 1997"/>
                <a:gd name="T20" fmla="*/ 420 w 1152"/>
                <a:gd name="T21" fmla="*/ 1661 h 1997"/>
                <a:gd name="T22" fmla="*/ 461 w 1152"/>
                <a:gd name="T23" fmla="*/ 1620 h 1997"/>
                <a:gd name="T24" fmla="*/ 499 w 1152"/>
                <a:gd name="T25" fmla="*/ 1576 h 1997"/>
                <a:gd name="T26" fmla="*/ 537 w 1152"/>
                <a:gd name="T27" fmla="*/ 1531 h 1997"/>
                <a:gd name="T28" fmla="*/ 576 w 1152"/>
                <a:gd name="T29" fmla="*/ 1486 h 1997"/>
                <a:gd name="T30" fmla="*/ 612 w 1152"/>
                <a:gd name="T31" fmla="*/ 1439 h 1997"/>
                <a:gd name="T32" fmla="*/ 648 w 1152"/>
                <a:gd name="T33" fmla="*/ 1391 h 1997"/>
                <a:gd name="T34" fmla="*/ 683 w 1152"/>
                <a:gd name="T35" fmla="*/ 1342 h 1997"/>
                <a:gd name="T36" fmla="*/ 717 w 1152"/>
                <a:gd name="T37" fmla="*/ 1292 h 1997"/>
                <a:gd name="T38" fmla="*/ 751 w 1152"/>
                <a:gd name="T39" fmla="*/ 1241 h 1997"/>
                <a:gd name="T40" fmla="*/ 783 w 1152"/>
                <a:gd name="T41" fmla="*/ 1189 h 1997"/>
                <a:gd name="T42" fmla="*/ 814 w 1152"/>
                <a:gd name="T43" fmla="*/ 1136 h 1997"/>
                <a:gd name="T44" fmla="*/ 844 w 1152"/>
                <a:gd name="T45" fmla="*/ 1083 h 1997"/>
                <a:gd name="T46" fmla="*/ 873 w 1152"/>
                <a:gd name="T47" fmla="*/ 1030 h 1997"/>
                <a:gd name="T48" fmla="*/ 900 w 1152"/>
                <a:gd name="T49" fmla="*/ 976 h 1997"/>
                <a:gd name="T50" fmla="*/ 926 w 1152"/>
                <a:gd name="T51" fmla="*/ 920 h 1997"/>
                <a:gd name="T52" fmla="*/ 951 w 1152"/>
                <a:gd name="T53" fmla="*/ 866 h 1997"/>
                <a:gd name="T54" fmla="*/ 975 w 1152"/>
                <a:gd name="T55" fmla="*/ 811 h 1997"/>
                <a:gd name="T56" fmla="*/ 997 w 1152"/>
                <a:gd name="T57" fmla="*/ 755 h 1997"/>
                <a:gd name="T58" fmla="*/ 1018 w 1152"/>
                <a:gd name="T59" fmla="*/ 699 h 1997"/>
                <a:gd name="T60" fmla="*/ 1038 w 1152"/>
                <a:gd name="T61" fmla="*/ 643 h 1997"/>
                <a:gd name="T62" fmla="*/ 1056 w 1152"/>
                <a:gd name="T63" fmla="*/ 588 h 1997"/>
                <a:gd name="T64" fmla="*/ 1072 w 1152"/>
                <a:gd name="T65" fmla="*/ 533 h 1997"/>
                <a:gd name="T66" fmla="*/ 1087 w 1152"/>
                <a:gd name="T67" fmla="*/ 477 h 1997"/>
                <a:gd name="T68" fmla="*/ 1101 w 1152"/>
                <a:gd name="T69" fmla="*/ 422 h 1997"/>
                <a:gd name="T70" fmla="*/ 1112 w 1152"/>
                <a:gd name="T71" fmla="*/ 368 h 1997"/>
                <a:gd name="T72" fmla="*/ 1123 w 1152"/>
                <a:gd name="T73" fmla="*/ 313 h 1997"/>
                <a:gd name="T74" fmla="*/ 1131 w 1152"/>
                <a:gd name="T75" fmla="*/ 259 h 1997"/>
                <a:gd name="T76" fmla="*/ 1139 w 1152"/>
                <a:gd name="T77" fmla="*/ 206 h 1997"/>
                <a:gd name="T78" fmla="*/ 1144 w 1152"/>
                <a:gd name="T79" fmla="*/ 154 h 1997"/>
                <a:gd name="T80" fmla="*/ 1148 w 1152"/>
                <a:gd name="T81" fmla="*/ 102 h 1997"/>
                <a:gd name="T82" fmla="*/ 1151 w 1152"/>
                <a:gd name="T83" fmla="*/ 50 h 1997"/>
                <a:gd name="T84" fmla="*/ 1152 w 1152"/>
                <a:gd name="T85" fmla="*/ 0 h 19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52" h="1997">
                  <a:moveTo>
                    <a:pt x="0" y="1997"/>
                  </a:moveTo>
                  <a:lnTo>
                    <a:pt x="42" y="1971"/>
                  </a:lnTo>
                  <a:lnTo>
                    <a:pt x="86" y="1943"/>
                  </a:lnTo>
                  <a:lnTo>
                    <a:pt x="128" y="1914"/>
                  </a:lnTo>
                  <a:lnTo>
                    <a:pt x="171" y="1883"/>
                  </a:lnTo>
                  <a:lnTo>
                    <a:pt x="214" y="1850"/>
                  </a:lnTo>
                  <a:lnTo>
                    <a:pt x="256" y="1816"/>
                  </a:lnTo>
                  <a:lnTo>
                    <a:pt x="298" y="1779"/>
                  </a:lnTo>
                  <a:lnTo>
                    <a:pt x="339" y="1741"/>
                  </a:lnTo>
                  <a:lnTo>
                    <a:pt x="380" y="1702"/>
                  </a:lnTo>
                  <a:lnTo>
                    <a:pt x="420" y="1661"/>
                  </a:lnTo>
                  <a:lnTo>
                    <a:pt x="461" y="1620"/>
                  </a:lnTo>
                  <a:lnTo>
                    <a:pt x="499" y="1576"/>
                  </a:lnTo>
                  <a:lnTo>
                    <a:pt x="537" y="1531"/>
                  </a:lnTo>
                  <a:lnTo>
                    <a:pt x="576" y="1486"/>
                  </a:lnTo>
                  <a:lnTo>
                    <a:pt x="612" y="1439"/>
                  </a:lnTo>
                  <a:lnTo>
                    <a:pt x="648" y="1391"/>
                  </a:lnTo>
                  <a:lnTo>
                    <a:pt x="683" y="1342"/>
                  </a:lnTo>
                  <a:lnTo>
                    <a:pt x="717" y="1292"/>
                  </a:lnTo>
                  <a:lnTo>
                    <a:pt x="751" y="1241"/>
                  </a:lnTo>
                  <a:lnTo>
                    <a:pt x="783" y="1189"/>
                  </a:lnTo>
                  <a:lnTo>
                    <a:pt x="814" y="1136"/>
                  </a:lnTo>
                  <a:lnTo>
                    <a:pt x="844" y="1083"/>
                  </a:lnTo>
                  <a:lnTo>
                    <a:pt x="873" y="1030"/>
                  </a:lnTo>
                  <a:lnTo>
                    <a:pt x="900" y="976"/>
                  </a:lnTo>
                  <a:lnTo>
                    <a:pt x="926" y="920"/>
                  </a:lnTo>
                  <a:lnTo>
                    <a:pt x="951" y="866"/>
                  </a:lnTo>
                  <a:lnTo>
                    <a:pt x="975" y="811"/>
                  </a:lnTo>
                  <a:lnTo>
                    <a:pt x="997" y="755"/>
                  </a:lnTo>
                  <a:lnTo>
                    <a:pt x="1018" y="699"/>
                  </a:lnTo>
                  <a:lnTo>
                    <a:pt x="1038" y="643"/>
                  </a:lnTo>
                  <a:lnTo>
                    <a:pt x="1056" y="588"/>
                  </a:lnTo>
                  <a:lnTo>
                    <a:pt x="1072" y="533"/>
                  </a:lnTo>
                  <a:lnTo>
                    <a:pt x="1087" y="477"/>
                  </a:lnTo>
                  <a:lnTo>
                    <a:pt x="1101" y="422"/>
                  </a:lnTo>
                  <a:lnTo>
                    <a:pt x="1112" y="368"/>
                  </a:lnTo>
                  <a:lnTo>
                    <a:pt x="1123" y="313"/>
                  </a:lnTo>
                  <a:lnTo>
                    <a:pt x="1131" y="259"/>
                  </a:lnTo>
                  <a:lnTo>
                    <a:pt x="1139" y="206"/>
                  </a:lnTo>
                  <a:lnTo>
                    <a:pt x="1144" y="154"/>
                  </a:lnTo>
                  <a:lnTo>
                    <a:pt x="1148" y="102"/>
                  </a:lnTo>
                  <a:lnTo>
                    <a:pt x="1151" y="50"/>
                  </a:lnTo>
                  <a:lnTo>
                    <a:pt x="1152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282" name="Line 298"/>
            <p:cNvSpPr>
              <a:spLocks noChangeAspect="1" noChangeShapeType="1"/>
            </p:cNvSpPr>
            <p:nvPr/>
          </p:nvSpPr>
          <p:spPr bwMode="auto">
            <a:xfrm>
              <a:off x="3809" y="1209"/>
              <a:ext cx="314" cy="18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283" name="Freeform 299"/>
            <p:cNvSpPr>
              <a:spLocks noChangeAspect="1"/>
            </p:cNvSpPr>
            <p:nvPr/>
          </p:nvSpPr>
          <p:spPr bwMode="auto">
            <a:xfrm>
              <a:off x="3854" y="1183"/>
              <a:ext cx="314" cy="424"/>
            </a:xfrm>
            <a:custGeom>
              <a:avLst/>
              <a:gdLst>
                <a:gd name="T0" fmla="*/ 2200 w 2200"/>
                <a:gd name="T1" fmla="*/ 2965 h 2965"/>
                <a:gd name="T2" fmla="*/ 2200 w 2200"/>
                <a:gd name="T3" fmla="*/ 1272 h 2965"/>
                <a:gd name="T4" fmla="*/ 733 w 2200"/>
                <a:gd name="T5" fmla="*/ 424 h 2965"/>
                <a:gd name="T6" fmla="*/ 0 w 2200"/>
                <a:gd name="T7" fmla="*/ 0 h 2965"/>
                <a:gd name="T8" fmla="*/ 1676 w 2200"/>
                <a:gd name="T9" fmla="*/ 726 h 29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00" h="2965">
                  <a:moveTo>
                    <a:pt x="2200" y="2965"/>
                  </a:moveTo>
                  <a:lnTo>
                    <a:pt x="2200" y="1272"/>
                  </a:lnTo>
                  <a:lnTo>
                    <a:pt x="733" y="424"/>
                  </a:lnTo>
                  <a:lnTo>
                    <a:pt x="0" y="0"/>
                  </a:lnTo>
                  <a:lnTo>
                    <a:pt x="1676" y="72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284" name="Line 300"/>
            <p:cNvSpPr>
              <a:spLocks noChangeAspect="1" noChangeShapeType="1"/>
            </p:cNvSpPr>
            <p:nvPr/>
          </p:nvSpPr>
          <p:spPr bwMode="auto">
            <a:xfrm flipH="1" flipV="1">
              <a:off x="3958" y="1244"/>
              <a:ext cx="240" cy="10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285" name="Line 301"/>
            <p:cNvSpPr>
              <a:spLocks noChangeAspect="1" noChangeShapeType="1"/>
            </p:cNvSpPr>
            <p:nvPr/>
          </p:nvSpPr>
          <p:spPr bwMode="auto">
            <a:xfrm>
              <a:off x="3539" y="1486"/>
              <a:ext cx="0" cy="24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286" name="Freeform 302"/>
            <p:cNvSpPr>
              <a:spLocks noChangeAspect="1"/>
            </p:cNvSpPr>
            <p:nvPr/>
          </p:nvSpPr>
          <p:spPr bwMode="auto">
            <a:xfrm>
              <a:off x="3195" y="1425"/>
              <a:ext cx="344" cy="441"/>
            </a:xfrm>
            <a:custGeom>
              <a:avLst/>
              <a:gdLst>
                <a:gd name="T0" fmla="*/ 0 w 2409"/>
                <a:gd name="T1" fmla="*/ 2663 h 3087"/>
                <a:gd name="T2" fmla="*/ 1676 w 2409"/>
                <a:gd name="T3" fmla="*/ 0 h 3087"/>
                <a:gd name="T4" fmla="*/ 2409 w 2409"/>
                <a:gd name="T5" fmla="*/ 424 h 3087"/>
                <a:gd name="T6" fmla="*/ 733 w 2409"/>
                <a:gd name="T7" fmla="*/ 3087 h 30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09" h="3087">
                  <a:moveTo>
                    <a:pt x="0" y="2663"/>
                  </a:moveTo>
                  <a:lnTo>
                    <a:pt x="1676" y="0"/>
                  </a:lnTo>
                  <a:lnTo>
                    <a:pt x="2409" y="424"/>
                  </a:lnTo>
                  <a:lnTo>
                    <a:pt x="733" y="308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287" name="Line 303"/>
            <p:cNvSpPr>
              <a:spLocks noChangeAspect="1" noChangeShapeType="1"/>
            </p:cNvSpPr>
            <p:nvPr/>
          </p:nvSpPr>
          <p:spPr bwMode="auto">
            <a:xfrm>
              <a:off x="4093" y="1287"/>
              <a:ext cx="105" cy="6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288" name="Freeform 304"/>
            <p:cNvSpPr>
              <a:spLocks noChangeAspect="1"/>
            </p:cNvSpPr>
            <p:nvPr/>
          </p:nvSpPr>
          <p:spPr bwMode="auto">
            <a:xfrm>
              <a:off x="3195" y="1806"/>
              <a:ext cx="105" cy="121"/>
            </a:xfrm>
            <a:custGeom>
              <a:avLst/>
              <a:gdLst>
                <a:gd name="T0" fmla="*/ 0 w 733"/>
                <a:gd name="T1" fmla="*/ 847 h 847"/>
                <a:gd name="T2" fmla="*/ 0 w 733"/>
                <a:gd name="T3" fmla="*/ 0 h 847"/>
                <a:gd name="T4" fmla="*/ 733 w 733"/>
                <a:gd name="T5" fmla="*/ 424 h 8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33" h="847">
                  <a:moveTo>
                    <a:pt x="0" y="847"/>
                  </a:moveTo>
                  <a:lnTo>
                    <a:pt x="0" y="0"/>
                  </a:lnTo>
                  <a:lnTo>
                    <a:pt x="733" y="42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289" name="Line 305"/>
            <p:cNvSpPr>
              <a:spLocks noChangeAspect="1" noChangeShapeType="1"/>
            </p:cNvSpPr>
            <p:nvPr/>
          </p:nvSpPr>
          <p:spPr bwMode="auto">
            <a:xfrm flipH="1" flipV="1">
              <a:off x="3195" y="1927"/>
              <a:ext cx="314" cy="18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290" name="Line 306"/>
            <p:cNvSpPr>
              <a:spLocks noChangeAspect="1" noChangeShapeType="1"/>
            </p:cNvSpPr>
            <p:nvPr/>
          </p:nvSpPr>
          <p:spPr bwMode="auto">
            <a:xfrm flipV="1">
              <a:off x="3509" y="2108"/>
              <a:ext cx="0" cy="12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291" name="Line 307"/>
            <p:cNvSpPr>
              <a:spLocks noChangeAspect="1" noChangeShapeType="1"/>
            </p:cNvSpPr>
            <p:nvPr/>
          </p:nvSpPr>
          <p:spPr bwMode="auto">
            <a:xfrm flipH="1" flipV="1">
              <a:off x="3509" y="2229"/>
              <a:ext cx="105" cy="6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292" name="Freeform 308"/>
            <p:cNvSpPr>
              <a:spLocks noChangeAspect="1"/>
            </p:cNvSpPr>
            <p:nvPr/>
          </p:nvSpPr>
          <p:spPr bwMode="auto">
            <a:xfrm>
              <a:off x="3614" y="1529"/>
              <a:ext cx="898" cy="761"/>
            </a:xfrm>
            <a:custGeom>
              <a:avLst/>
              <a:gdLst>
                <a:gd name="T0" fmla="*/ 6284 w 6284"/>
                <a:gd name="T1" fmla="*/ 0 h 5326"/>
                <a:gd name="T2" fmla="*/ 6284 w 6284"/>
                <a:gd name="T3" fmla="*/ 1695 h 5326"/>
                <a:gd name="T4" fmla="*/ 0 w 6284"/>
                <a:gd name="T5" fmla="*/ 5326 h 5326"/>
                <a:gd name="T6" fmla="*/ 0 w 6284"/>
                <a:gd name="T7" fmla="*/ 3632 h 5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284" h="5326">
                  <a:moveTo>
                    <a:pt x="6284" y="0"/>
                  </a:moveTo>
                  <a:lnTo>
                    <a:pt x="6284" y="1695"/>
                  </a:lnTo>
                  <a:lnTo>
                    <a:pt x="0" y="5326"/>
                  </a:lnTo>
                  <a:lnTo>
                    <a:pt x="0" y="363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293" name="Line 309"/>
            <p:cNvSpPr>
              <a:spLocks noChangeAspect="1" noChangeShapeType="1"/>
            </p:cNvSpPr>
            <p:nvPr/>
          </p:nvSpPr>
          <p:spPr bwMode="auto">
            <a:xfrm flipH="1" flipV="1">
              <a:off x="3539" y="1728"/>
              <a:ext cx="210" cy="12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294" name="Line 310"/>
            <p:cNvSpPr>
              <a:spLocks noChangeAspect="1" noChangeShapeType="1"/>
            </p:cNvSpPr>
            <p:nvPr/>
          </p:nvSpPr>
          <p:spPr bwMode="auto">
            <a:xfrm flipV="1">
              <a:off x="3749" y="1607"/>
              <a:ext cx="419" cy="24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295" name="Freeform 311"/>
            <p:cNvSpPr>
              <a:spLocks noChangeAspect="1"/>
            </p:cNvSpPr>
            <p:nvPr/>
          </p:nvSpPr>
          <p:spPr bwMode="auto">
            <a:xfrm>
              <a:off x="3300" y="1348"/>
              <a:ext cx="1212" cy="700"/>
            </a:xfrm>
            <a:custGeom>
              <a:avLst/>
              <a:gdLst>
                <a:gd name="T0" fmla="*/ 6076 w 8484"/>
                <a:gd name="T1" fmla="*/ 122 h 4902"/>
                <a:gd name="T2" fmla="*/ 6284 w 8484"/>
                <a:gd name="T3" fmla="*/ 0 h 4902"/>
                <a:gd name="T4" fmla="*/ 8484 w 8484"/>
                <a:gd name="T5" fmla="*/ 1270 h 4902"/>
                <a:gd name="T6" fmla="*/ 2200 w 8484"/>
                <a:gd name="T7" fmla="*/ 4902 h 4902"/>
                <a:gd name="T8" fmla="*/ 0 w 8484"/>
                <a:gd name="T9" fmla="*/ 3631 h 4902"/>
                <a:gd name="T10" fmla="*/ 1676 w 8484"/>
                <a:gd name="T11" fmla="*/ 2663 h 4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484" h="4902">
                  <a:moveTo>
                    <a:pt x="6076" y="122"/>
                  </a:moveTo>
                  <a:lnTo>
                    <a:pt x="6284" y="0"/>
                  </a:lnTo>
                  <a:lnTo>
                    <a:pt x="8484" y="1270"/>
                  </a:lnTo>
                  <a:lnTo>
                    <a:pt x="2200" y="4902"/>
                  </a:lnTo>
                  <a:lnTo>
                    <a:pt x="0" y="3631"/>
                  </a:lnTo>
                  <a:lnTo>
                    <a:pt x="1676" y="266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296" name="Freeform 312"/>
            <p:cNvSpPr>
              <a:spLocks noChangeAspect="1"/>
            </p:cNvSpPr>
            <p:nvPr/>
          </p:nvSpPr>
          <p:spPr bwMode="auto">
            <a:xfrm>
              <a:off x="4168" y="1443"/>
              <a:ext cx="99" cy="83"/>
            </a:xfrm>
            <a:custGeom>
              <a:avLst/>
              <a:gdLst>
                <a:gd name="T0" fmla="*/ 0 w 696"/>
                <a:gd name="T1" fmla="*/ 579 h 584"/>
                <a:gd name="T2" fmla="*/ 36 w 696"/>
                <a:gd name="T3" fmla="*/ 582 h 584"/>
                <a:gd name="T4" fmla="*/ 72 w 696"/>
                <a:gd name="T5" fmla="*/ 584 h 584"/>
                <a:gd name="T6" fmla="*/ 108 w 696"/>
                <a:gd name="T7" fmla="*/ 584 h 584"/>
                <a:gd name="T8" fmla="*/ 146 w 696"/>
                <a:gd name="T9" fmla="*/ 583 h 584"/>
                <a:gd name="T10" fmla="*/ 182 w 696"/>
                <a:gd name="T11" fmla="*/ 581 h 584"/>
                <a:gd name="T12" fmla="*/ 218 w 696"/>
                <a:gd name="T13" fmla="*/ 578 h 584"/>
                <a:gd name="T14" fmla="*/ 253 w 696"/>
                <a:gd name="T15" fmla="*/ 573 h 584"/>
                <a:gd name="T16" fmla="*/ 288 w 696"/>
                <a:gd name="T17" fmla="*/ 567 h 584"/>
                <a:gd name="T18" fmla="*/ 323 w 696"/>
                <a:gd name="T19" fmla="*/ 560 h 584"/>
                <a:gd name="T20" fmla="*/ 356 w 696"/>
                <a:gd name="T21" fmla="*/ 551 h 584"/>
                <a:gd name="T22" fmla="*/ 389 w 696"/>
                <a:gd name="T23" fmla="*/ 541 h 584"/>
                <a:gd name="T24" fmla="*/ 420 w 696"/>
                <a:gd name="T25" fmla="*/ 531 h 584"/>
                <a:gd name="T26" fmla="*/ 451 w 696"/>
                <a:gd name="T27" fmla="*/ 519 h 584"/>
                <a:gd name="T28" fmla="*/ 480 w 696"/>
                <a:gd name="T29" fmla="*/ 506 h 584"/>
                <a:gd name="T30" fmla="*/ 508 w 696"/>
                <a:gd name="T31" fmla="*/ 492 h 584"/>
                <a:gd name="T32" fmla="*/ 534 w 696"/>
                <a:gd name="T33" fmla="*/ 478 h 584"/>
                <a:gd name="T34" fmla="*/ 558 w 696"/>
                <a:gd name="T35" fmla="*/ 462 h 584"/>
                <a:gd name="T36" fmla="*/ 581 w 696"/>
                <a:gd name="T37" fmla="*/ 445 h 584"/>
                <a:gd name="T38" fmla="*/ 601 w 696"/>
                <a:gd name="T39" fmla="*/ 428 h 584"/>
                <a:gd name="T40" fmla="*/ 620 w 696"/>
                <a:gd name="T41" fmla="*/ 409 h 584"/>
                <a:gd name="T42" fmla="*/ 638 w 696"/>
                <a:gd name="T43" fmla="*/ 390 h 584"/>
                <a:gd name="T44" fmla="*/ 652 w 696"/>
                <a:gd name="T45" fmla="*/ 371 h 584"/>
                <a:gd name="T46" fmla="*/ 665 w 696"/>
                <a:gd name="T47" fmla="*/ 352 h 584"/>
                <a:gd name="T48" fmla="*/ 676 w 696"/>
                <a:gd name="T49" fmla="*/ 332 h 584"/>
                <a:gd name="T50" fmla="*/ 684 w 696"/>
                <a:gd name="T51" fmla="*/ 310 h 584"/>
                <a:gd name="T52" fmla="*/ 691 w 696"/>
                <a:gd name="T53" fmla="*/ 290 h 584"/>
                <a:gd name="T54" fmla="*/ 695 w 696"/>
                <a:gd name="T55" fmla="*/ 269 h 584"/>
                <a:gd name="T56" fmla="*/ 696 w 696"/>
                <a:gd name="T57" fmla="*/ 248 h 584"/>
                <a:gd name="T58" fmla="*/ 696 w 696"/>
                <a:gd name="T59" fmla="*/ 226 h 584"/>
                <a:gd name="T60" fmla="*/ 693 w 696"/>
                <a:gd name="T61" fmla="*/ 206 h 584"/>
                <a:gd name="T62" fmla="*/ 689 w 696"/>
                <a:gd name="T63" fmla="*/ 185 h 584"/>
                <a:gd name="T64" fmla="*/ 681 w 696"/>
                <a:gd name="T65" fmla="*/ 164 h 584"/>
                <a:gd name="T66" fmla="*/ 672 w 696"/>
                <a:gd name="T67" fmla="*/ 143 h 584"/>
                <a:gd name="T68" fmla="*/ 660 w 696"/>
                <a:gd name="T69" fmla="*/ 123 h 584"/>
                <a:gd name="T70" fmla="*/ 646 w 696"/>
                <a:gd name="T71" fmla="*/ 104 h 584"/>
                <a:gd name="T72" fmla="*/ 631 w 696"/>
                <a:gd name="T73" fmla="*/ 85 h 584"/>
                <a:gd name="T74" fmla="*/ 613 w 696"/>
                <a:gd name="T75" fmla="*/ 67 h 584"/>
                <a:gd name="T76" fmla="*/ 593 w 696"/>
                <a:gd name="T77" fmla="*/ 49 h 584"/>
                <a:gd name="T78" fmla="*/ 571 w 696"/>
                <a:gd name="T79" fmla="*/ 32 h 584"/>
                <a:gd name="T80" fmla="*/ 548 w 696"/>
                <a:gd name="T81" fmla="*/ 16 h 584"/>
                <a:gd name="T82" fmla="*/ 524 w 696"/>
                <a:gd name="T83" fmla="*/ 0 h 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96" h="584">
                  <a:moveTo>
                    <a:pt x="0" y="579"/>
                  </a:moveTo>
                  <a:lnTo>
                    <a:pt x="36" y="582"/>
                  </a:lnTo>
                  <a:lnTo>
                    <a:pt x="72" y="584"/>
                  </a:lnTo>
                  <a:lnTo>
                    <a:pt x="108" y="584"/>
                  </a:lnTo>
                  <a:lnTo>
                    <a:pt x="146" y="583"/>
                  </a:lnTo>
                  <a:lnTo>
                    <a:pt x="182" y="581"/>
                  </a:lnTo>
                  <a:lnTo>
                    <a:pt x="218" y="578"/>
                  </a:lnTo>
                  <a:lnTo>
                    <a:pt x="253" y="573"/>
                  </a:lnTo>
                  <a:lnTo>
                    <a:pt x="288" y="567"/>
                  </a:lnTo>
                  <a:lnTo>
                    <a:pt x="323" y="560"/>
                  </a:lnTo>
                  <a:lnTo>
                    <a:pt x="356" y="551"/>
                  </a:lnTo>
                  <a:lnTo>
                    <a:pt x="389" y="541"/>
                  </a:lnTo>
                  <a:lnTo>
                    <a:pt x="420" y="531"/>
                  </a:lnTo>
                  <a:lnTo>
                    <a:pt x="451" y="519"/>
                  </a:lnTo>
                  <a:lnTo>
                    <a:pt x="480" y="506"/>
                  </a:lnTo>
                  <a:lnTo>
                    <a:pt x="508" y="492"/>
                  </a:lnTo>
                  <a:lnTo>
                    <a:pt x="534" y="478"/>
                  </a:lnTo>
                  <a:lnTo>
                    <a:pt x="558" y="462"/>
                  </a:lnTo>
                  <a:lnTo>
                    <a:pt x="581" y="445"/>
                  </a:lnTo>
                  <a:lnTo>
                    <a:pt x="601" y="428"/>
                  </a:lnTo>
                  <a:lnTo>
                    <a:pt x="620" y="409"/>
                  </a:lnTo>
                  <a:lnTo>
                    <a:pt x="638" y="390"/>
                  </a:lnTo>
                  <a:lnTo>
                    <a:pt x="652" y="371"/>
                  </a:lnTo>
                  <a:lnTo>
                    <a:pt x="665" y="352"/>
                  </a:lnTo>
                  <a:lnTo>
                    <a:pt x="676" y="332"/>
                  </a:lnTo>
                  <a:lnTo>
                    <a:pt x="684" y="310"/>
                  </a:lnTo>
                  <a:lnTo>
                    <a:pt x="691" y="290"/>
                  </a:lnTo>
                  <a:lnTo>
                    <a:pt x="695" y="269"/>
                  </a:lnTo>
                  <a:lnTo>
                    <a:pt x="696" y="248"/>
                  </a:lnTo>
                  <a:lnTo>
                    <a:pt x="696" y="226"/>
                  </a:lnTo>
                  <a:lnTo>
                    <a:pt x="693" y="206"/>
                  </a:lnTo>
                  <a:lnTo>
                    <a:pt x="689" y="185"/>
                  </a:lnTo>
                  <a:lnTo>
                    <a:pt x="681" y="164"/>
                  </a:lnTo>
                  <a:lnTo>
                    <a:pt x="672" y="143"/>
                  </a:lnTo>
                  <a:lnTo>
                    <a:pt x="660" y="123"/>
                  </a:lnTo>
                  <a:lnTo>
                    <a:pt x="646" y="104"/>
                  </a:lnTo>
                  <a:lnTo>
                    <a:pt x="631" y="85"/>
                  </a:lnTo>
                  <a:lnTo>
                    <a:pt x="613" y="67"/>
                  </a:lnTo>
                  <a:lnTo>
                    <a:pt x="593" y="49"/>
                  </a:lnTo>
                  <a:lnTo>
                    <a:pt x="571" y="32"/>
                  </a:lnTo>
                  <a:lnTo>
                    <a:pt x="548" y="16"/>
                  </a:lnTo>
                  <a:lnTo>
                    <a:pt x="524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297" name="Freeform 313"/>
            <p:cNvSpPr>
              <a:spLocks noChangeAspect="1"/>
            </p:cNvSpPr>
            <p:nvPr/>
          </p:nvSpPr>
          <p:spPr bwMode="auto">
            <a:xfrm>
              <a:off x="4168" y="1428"/>
              <a:ext cx="75" cy="15"/>
            </a:xfrm>
            <a:custGeom>
              <a:avLst/>
              <a:gdLst>
                <a:gd name="T0" fmla="*/ 524 w 524"/>
                <a:gd name="T1" fmla="*/ 101 h 101"/>
                <a:gd name="T2" fmla="*/ 497 w 524"/>
                <a:gd name="T3" fmla="*/ 87 h 101"/>
                <a:gd name="T4" fmla="*/ 469 w 524"/>
                <a:gd name="T5" fmla="*/ 73 h 101"/>
                <a:gd name="T6" fmla="*/ 441 w 524"/>
                <a:gd name="T7" fmla="*/ 61 h 101"/>
                <a:gd name="T8" fmla="*/ 411 w 524"/>
                <a:gd name="T9" fmla="*/ 49 h 101"/>
                <a:gd name="T10" fmla="*/ 380 w 524"/>
                <a:gd name="T11" fmla="*/ 40 h 101"/>
                <a:gd name="T12" fmla="*/ 348 w 524"/>
                <a:gd name="T13" fmla="*/ 30 h 101"/>
                <a:gd name="T14" fmla="*/ 315 w 524"/>
                <a:gd name="T15" fmla="*/ 23 h 101"/>
                <a:gd name="T16" fmla="*/ 282 w 524"/>
                <a:gd name="T17" fmla="*/ 16 h 101"/>
                <a:gd name="T18" fmla="*/ 247 w 524"/>
                <a:gd name="T19" fmla="*/ 10 h 101"/>
                <a:gd name="T20" fmla="*/ 213 w 524"/>
                <a:gd name="T21" fmla="*/ 6 h 101"/>
                <a:gd name="T22" fmla="*/ 176 w 524"/>
                <a:gd name="T23" fmla="*/ 3 h 101"/>
                <a:gd name="T24" fmla="*/ 141 w 524"/>
                <a:gd name="T25" fmla="*/ 2 h 101"/>
                <a:gd name="T26" fmla="*/ 106 w 524"/>
                <a:gd name="T27" fmla="*/ 0 h 101"/>
                <a:gd name="T28" fmla="*/ 70 w 524"/>
                <a:gd name="T29" fmla="*/ 0 h 101"/>
                <a:gd name="T30" fmla="*/ 35 w 524"/>
                <a:gd name="T31" fmla="*/ 3 h 101"/>
                <a:gd name="T32" fmla="*/ 0 w 524"/>
                <a:gd name="T33" fmla="*/ 6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24" h="101">
                  <a:moveTo>
                    <a:pt x="524" y="101"/>
                  </a:moveTo>
                  <a:lnTo>
                    <a:pt x="497" y="87"/>
                  </a:lnTo>
                  <a:lnTo>
                    <a:pt x="469" y="73"/>
                  </a:lnTo>
                  <a:lnTo>
                    <a:pt x="441" y="61"/>
                  </a:lnTo>
                  <a:lnTo>
                    <a:pt x="411" y="49"/>
                  </a:lnTo>
                  <a:lnTo>
                    <a:pt x="380" y="40"/>
                  </a:lnTo>
                  <a:lnTo>
                    <a:pt x="348" y="30"/>
                  </a:lnTo>
                  <a:lnTo>
                    <a:pt x="315" y="23"/>
                  </a:lnTo>
                  <a:lnTo>
                    <a:pt x="282" y="16"/>
                  </a:lnTo>
                  <a:lnTo>
                    <a:pt x="247" y="10"/>
                  </a:lnTo>
                  <a:lnTo>
                    <a:pt x="213" y="6"/>
                  </a:lnTo>
                  <a:lnTo>
                    <a:pt x="176" y="3"/>
                  </a:lnTo>
                  <a:lnTo>
                    <a:pt x="141" y="2"/>
                  </a:lnTo>
                  <a:lnTo>
                    <a:pt x="106" y="0"/>
                  </a:lnTo>
                  <a:lnTo>
                    <a:pt x="70" y="0"/>
                  </a:lnTo>
                  <a:lnTo>
                    <a:pt x="35" y="3"/>
                  </a:lnTo>
                  <a:lnTo>
                    <a:pt x="0" y="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298" name="Freeform 314"/>
            <p:cNvSpPr>
              <a:spLocks noChangeAspect="1"/>
            </p:cNvSpPr>
            <p:nvPr/>
          </p:nvSpPr>
          <p:spPr bwMode="auto">
            <a:xfrm>
              <a:off x="3440" y="1809"/>
              <a:ext cx="169" cy="98"/>
            </a:xfrm>
            <a:custGeom>
              <a:avLst/>
              <a:gdLst>
                <a:gd name="T0" fmla="*/ 1183 w 1184"/>
                <a:gd name="T1" fmla="*/ 321 h 685"/>
                <a:gd name="T2" fmla="*/ 1174 w 1184"/>
                <a:gd name="T3" fmla="*/ 279 h 685"/>
                <a:gd name="T4" fmla="*/ 1156 w 1184"/>
                <a:gd name="T5" fmla="*/ 238 h 685"/>
                <a:gd name="T6" fmla="*/ 1128 w 1184"/>
                <a:gd name="T7" fmla="*/ 198 h 685"/>
                <a:gd name="T8" fmla="*/ 1093 w 1184"/>
                <a:gd name="T9" fmla="*/ 160 h 685"/>
                <a:gd name="T10" fmla="*/ 1050 w 1184"/>
                <a:gd name="T11" fmla="*/ 126 h 685"/>
                <a:gd name="T12" fmla="*/ 1000 w 1184"/>
                <a:gd name="T13" fmla="*/ 95 h 685"/>
                <a:gd name="T14" fmla="*/ 944 w 1184"/>
                <a:gd name="T15" fmla="*/ 67 h 685"/>
                <a:gd name="T16" fmla="*/ 882 w 1184"/>
                <a:gd name="T17" fmla="*/ 44 h 685"/>
                <a:gd name="T18" fmla="*/ 816 w 1184"/>
                <a:gd name="T19" fmla="*/ 26 h 685"/>
                <a:gd name="T20" fmla="*/ 746 w 1184"/>
                <a:gd name="T21" fmla="*/ 12 h 685"/>
                <a:gd name="T22" fmla="*/ 675 w 1184"/>
                <a:gd name="T23" fmla="*/ 3 h 685"/>
                <a:gd name="T24" fmla="*/ 601 w 1184"/>
                <a:gd name="T25" fmla="*/ 0 h 685"/>
                <a:gd name="T26" fmla="*/ 527 w 1184"/>
                <a:gd name="T27" fmla="*/ 2 h 685"/>
                <a:gd name="T28" fmla="*/ 454 w 1184"/>
                <a:gd name="T29" fmla="*/ 9 h 685"/>
                <a:gd name="T30" fmla="*/ 384 w 1184"/>
                <a:gd name="T31" fmla="*/ 21 h 685"/>
                <a:gd name="T32" fmla="*/ 317 w 1184"/>
                <a:gd name="T33" fmla="*/ 38 h 685"/>
                <a:gd name="T34" fmla="*/ 254 w 1184"/>
                <a:gd name="T35" fmla="*/ 61 h 685"/>
                <a:gd name="T36" fmla="*/ 195 w 1184"/>
                <a:gd name="T37" fmla="*/ 87 h 685"/>
                <a:gd name="T38" fmla="*/ 144 w 1184"/>
                <a:gd name="T39" fmla="*/ 117 h 685"/>
                <a:gd name="T40" fmla="*/ 100 w 1184"/>
                <a:gd name="T41" fmla="*/ 151 h 685"/>
                <a:gd name="T42" fmla="*/ 62 w 1184"/>
                <a:gd name="T43" fmla="*/ 189 h 685"/>
                <a:gd name="T44" fmla="*/ 34 w 1184"/>
                <a:gd name="T45" fmla="*/ 227 h 685"/>
                <a:gd name="T46" fmla="*/ 13 w 1184"/>
                <a:gd name="T47" fmla="*/ 268 h 685"/>
                <a:gd name="T48" fmla="*/ 2 w 1184"/>
                <a:gd name="T49" fmla="*/ 310 h 685"/>
                <a:gd name="T50" fmla="*/ 0 w 1184"/>
                <a:gd name="T51" fmla="*/ 353 h 685"/>
                <a:gd name="T52" fmla="*/ 6 w 1184"/>
                <a:gd name="T53" fmla="*/ 395 h 685"/>
                <a:gd name="T54" fmla="*/ 22 w 1184"/>
                <a:gd name="T55" fmla="*/ 437 h 685"/>
                <a:gd name="T56" fmla="*/ 46 w 1184"/>
                <a:gd name="T57" fmla="*/ 477 h 685"/>
                <a:gd name="T58" fmla="*/ 79 w 1184"/>
                <a:gd name="T59" fmla="*/ 514 h 685"/>
                <a:gd name="T60" fmla="*/ 121 w 1184"/>
                <a:gd name="T61" fmla="*/ 551 h 685"/>
                <a:gd name="T62" fmla="*/ 169 w 1184"/>
                <a:gd name="T63" fmla="*/ 583 h 685"/>
                <a:gd name="T64" fmla="*/ 224 w 1184"/>
                <a:gd name="T65" fmla="*/ 610 h 685"/>
                <a:gd name="T66" fmla="*/ 285 w 1184"/>
                <a:gd name="T67" fmla="*/ 635 h 685"/>
                <a:gd name="T68" fmla="*/ 350 w 1184"/>
                <a:gd name="T69" fmla="*/ 655 h 685"/>
                <a:gd name="T70" fmla="*/ 419 w 1184"/>
                <a:gd name="T71" fmla="*/ 670 h 685"/>
                <a:gd name="T72" fmla="*/ 490 w 1184"/>
                <a:gd name="T73" fmla="*/ 679 h 685"/>
                <a:gd name="T74" fmla="*/ 564 w 1184"/>
                <a:gd name="T75" fmla="*/ 684 h 685"/>
                <a:gd name="T76" fmla="*/ 637 w 1184"/>
                <a:gd name="T77" fmla="*/ 684 h 685"/>
                <a:gd name="T78" fmla="*/ 711 w 1184"/>
                <a:gd name="T79" fmla="*/ 677 h 685"/>
                <a:gd name="T80" fmla="*/ 781 w 1184"/>
                <a:gd name="T81" fmla="*/ 667 h 685"/>
                <a:gd name="T82" fmla="*/ 849 w 1184"/>
                <a:gd name="T83" fmla="*/ 651 h 685"/>
                <a:gd name="T84" fmla="*/ 914 w 1184"/>
                <a:gd name="T85" fmla="*/ 629 h 685"/>
                <a:gd name="T86" fmla="*/ 973 w 1184"/>
                <a:gd name="T87" fmla="*/ 604 h 685"/>
                <a:gd name="T88" fmla="*/ 1026 w 1184"/>
                <a:gd name="T89" fmla="*/ 575 h 685"/>
                <a:gd name="T90" fmla="*/ 1073 w 1184"/>
                <a:gd name="T91" fmla="*/ 542 h 685"/>
                <a:gd name="T92" fmla="*/ 1112 w 1184"/>
                <a:gd name="T93" fmla="*/ 506 h 685"/>
                <a:gd name="T94" fmla="*/ 1143 w 1184"/>
                <a:gd name="T95" fmla="*/ 466 h 685"/>
                <a:gd name="T96" fmla="*/ 1165 w 1184"/>
                <a:gd name="T97" fmla="*/ 426 h 685"/>
                <a:gd name="T98" fmla="*/ 1179 w 1184"/>
                <a:gd name="T99" fmla="*/ 385 h 685"/>
                <a:gd name="T100" fmla="*/ 1184 w 1184"/>
                <a:gd name="T101" fmla="*/ 342 h 6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84" h="685">
                  <a:moveTo>
                    <a:pt x="1184" y="342"/>
                  </a:moveTo>
                  <a:lnTo>
                    <a:pt x="1183" y="321"/>
                  </a:lnTo>
                  <a:lnTo>
                    <a:pt x="1179" y="299"/>
                  </a:lnTo>
                  <a:lnTo>
                    <a:pt x="1174" y="279"/>
                  </a:lnTo>
                  <a:lnTo>
                    <a:pt x="1165" y="258"/>
                  </a:lnTo>
                  <a:lnTo>
                    <a:pt x="1156" y="238"/>
                  </a:lnTo>
                  <a:lnTo>
                    <a:pt x="1143" y="217"/>
                  </a:lnTo>
                  <a:lnTo>
                    <a:pt x="1128" y="198"/>
                  </a:lnTo>
                  <a:lnTo>
                    <a:pt x="1112" y="179"/>
                  </a:lnTo>
                  <a:lnTo>
                    <a:pt x="1093" y="160"/>
                  </a:lnTo>
                  <a:lnTo>
                    <a:pt x="1073" y="143"/>
                  </a:lnTo>
                  <a:lnTo>
                    <a:pt x="1050" y="126"/>
                  </a:lnTo>
                  <a:lnTo>
                    <a:pt x="1026" y="110"/>
                  </a:lnTo>
                  <a:lnTo>
                    <a:pt x="1000" y="95"/>
                  </a:lnTo>
                  <a:lnTo>
                    <a:pt x="973" y="80"/>
                  </a:lnTo>
                  <a:lnTo>
                    <a:pt x="944" y="67"/>
                  </a:lnTo>
                  <a:lnTo>
                    <a:pt x="914" y="54"/>
                  </a:lnTo>
                  <a:lnTo>
                    <a:pt x="882" y="44"/>
                  </a:lnTo>
                  <a:lnTo>
                    <a:pt x="849" y="34"/>
                  </a:lnTo>
                  <a:lnTo>
                    <a:pt x="816" y="26"/>
                  </a:lnTo>
                  <a:lnTo>
                    <a:pt x="781" y="18"/>
                  </a:lnTo>
                  <a:lnTo>
                    <a:pt x="746" y="12"/>
                  </a:lnTo>
                  <a:lnTo>
                    <a:pt x="711" y="7"/>
                  </a:lnTo>
                  <a:lnTo>
                    <a:pt x="675" y="3"/>
                  </a:lnTo>
                  <a:lnTo>
                    <a:pt x="637" y="1"/>
                  </a:lnTo>
                  <a:lnTo>
                    <a:pt x="601" y="0"/>
                  </a:lnTo>
                  <a:lnTo>
                    <a:pt x="564" y="0"/>
                  </a:lnTo>
                  <a:lnTo>
                    <a:pt x="527" y="2"/>
                  </a:lnTo>
                  <a:lnTo>
                    <a:pt x="490" y="4"/>
                  </a:lnTo>
                  <a:lnTo>
                    <a:pt x="454" y="9"/>
                  </a:lnTo>
                  <a:lnTo>
                    <a:pt x="419" y="15"/>
                  </a:lnTo>
                  <a:lnTo>
                    <a:pt x="384" y="21"/>
                  </a:lnTo>
                  <a:lnTo>
                    <a:pt x="350" y="30"/>
                  </a:lnTo>
                  <a:lnTo>
                    <a:pt x="317" y="38"/>
                  </a:lnTo>
                  <a:lnTo>
                    <a:pt x="285" y="49"/>
                  </a:lnTo>
                  <a:lnTo>
                    <a:pt x="254" y="61"/>
                  </a:lnTo>
                  <a:lnTo>
                    <a:pt x="224" y="74"/>
                  </a:lnTo>
                  <a:lnTo>
                    <a:pt x="195" y="87"/>
                  </a:lnTo>
                  <a:lnTo>
                    <a:pt x="169" y="102"/>
                  </a:lnTo>
                  <a:lnTo>
                    <a:pt x="144" y="117"/>
                  </a:lnTo>
                  <a:lnTo>
                    <a:pt x="121" y="134"/>
                  </a:lnTo>
                  <a:lnTo>
                    <a:pt x="100" y="151"/>
                  </a:lnTo>
                  <a:lnTo>
                    <a:pt x="79" y="169"/>
                  </a:lnTo>
                  <a:lnTo>
                    <a:pt x="62" y="189"/>
                  </a:lnTo>
                  <a:lnTo>
                    <a:pt x="46" y="208"/>
                  </a:lnTo>
                  <a:lnTo>
                    <a:pt x="34" y="227"/>
                  </a:lnTo>
                  <a:lnTo>
                    <a:pt x="22" y="247"/>
                  </a:lnTo>
                  <a:lnTo>
                    <a:pt x="13" y="268"/>
                  </a:lnTo>
                  <a:lnTo>
                    <a:pt x="6" y="289"/>
                  </a:lnTo>
                  <a:lnTo>
                    <a:pt x="2" y="310"/>
                  </a:lnTo>
                  <a:lnTo>
                    <a:pt x="0" y="331"/>
                  </a:lnTo>
                  <a:lnTo>
                    <a:pt x="0" y="353"/>
                  </a:lnTo>
                  <a:lnTo>
                    <a:pt x="2" y="374"/>
                  </a:lnTo>
                  <a:lnTo>
                    <a:pt x="6" y="395"/>
                  </a:lnTo>
                  <a:lnTo>
                    <a:pt x="13" y="416"/>
                  </a:lnTo>
                  <a:lnTo>
                    <a:pt x="22" y="437"/>
                  </a:lnTo>
                  <a:lnTo>
                    <a:pt x="34" y="457"/>
                  </a:lnTo>
                  <a:lnTo>
                    <a:pt x="46" y="477"/>
                  </a:lnTo>
                  <a:lnTo>
                    <a:pt x="62" y="496"/>
                  </a:lnTo>
                  <a:lnTo>
                    <a:pt x="79" y="514"/>
                  </a:lnTo>
                  <a:lnTo>
                    <a:pt x="100" y="532"/>
                  </a:lnTo>
                  <a:lnTo>
                    <a:pt x="121" y="551"/>
                  </a:lnTo>
                  <a:lnTo>
                    <a:pt x="144" y="567"/>
                  </a:lnTo>
                  <a:lnTo>
                    <a:pt x="169" y="583"/>
                  </a:lnTo>
                  <a:lnTo>
                    <a:pt x="195" y="597"/>
                  </a:lnTo>
                  <a:lnTo>
                    <a:pt x="224" y="610"/>
                  </a:lnTo>
                  <a:lnTo>
                    <a:pt x="254" y="623"/>
                  </a:lnTo>
                  <a:lnTo>
                    <a:pt x="285" y="635"/>
                  </a:lnTo>
                  <a:lnTo>
                    <a:pt x="317" y="645"/>
                  </a:lnTo>
                  <a:lnTo>
                    <a:pt x="350" y="655"/>
                  </a:lnTo>
                  <a:lnTo>
                    <a:pt x="384" y="662"/>
                  </a:lnTo>
                  <a:lnTo>
                    <a:pt x="419" y="670"/>
                  </a:lnTo>
                  <a:lnTo>
                    <a:pt x="454" y="675"/>
                  </a:lnTo>
                  <a:lnTo>
                    <a:pt x="490" y="679"/>
                  </a:lnTo>
                  <a:lnTo>
                    <a:pt x="527" y="683"/>
                  </a:lnTo>
                  <a:lnTo>
                    <a:pt x="564" y="684"/>
                  </a:lnTo>
                  <a:lnTo>
                    <a:pt x="601" y="685"/>
                  </a:lnTo>
                  <a:lnTo>
                    <a:pt x="637" y="684"/>
                  </a:lnTo>
                  <a:lnTo>
                    <a:pt x="675" y="682"/>
                  </a:lnTo>
                  <a:lnTo>
                    <a:pt x="711" y="677"/>
                  </a:lnTo>
                  <a:lnTo>
                    <a:pt x="746" y="673"/>
                  </a:lnTo>
                  <a:lnTo>
                    <a:pt x="781" y="667"/>
                  </a:lnTo>
                  <a:lnTo>
                    <a:pt x="816" y="659"/>
                  </a:lnTo>
                  <a:lnTo>
                    <a:pt x="849" y="651"/>
                  </a:lnTo>
                  <a:lnTo>
                    <a:pt x="882" y="640"/>
                  </a:lnTo>
                  <a:lnTo>
                    <a:pt x="914" y="629"/>
                  </a:lnTo>
                  <a:lnTo>
                    <a:pt x="944" y="618"/>
                  </a:lnTo>
                  <a:lnTo>
                    <a:pt x="973" y="604"/>
                  </a:lnTo>
                  <a:lnTo>
                    <a:pt x="1000" y="590"/>
                  </a:lnTo>
                  <a:lnTo>
                    <a:pt x="1026" y="575"/>
                  </a:lnTo>
                  <a:lnTo>
                    <a:pt x="1050" y="558"/>
                  </a:lnTo>
                  <a:lnTo>
                    <a:pt x="1073" y="542"/>
                  </a:lnTo>
                  <a:lnTo>
                    <a:pt x="1093" y="524"/>
                  </a:lnTo>
                  <a:lnTo>
                    <a:pt x="1112" y="506"/>
                  </a:lnTo>
                  <a:lnTo>
                    <a:pt x="1128" y="487"/>
                  </a:lnTo>
                  <a:lnTo>
                    <a:pt x="1143" y="466"/>
                  </a:lnTo>
                  <a:lnTo>
                    <a:pt x="1156" y="447"/>
                  </a:lnTo>
                  <a:lnTo>
                    <a:pt x="1165" y="426"/>
                  </a:lnTo>
                  <a:lnTo>
                    <a:pt x="1174" y="406"/>
                  </a:lnTo>
                  <a:lnTo>
                    <a:pt x="1179" y="385"/>
                  </a:lnTo>
                  <a:lnTo>
                    <a:pt x="1183" y="363"/>
                  </a:lnTo>
                  <a:lnTo>
                    <a:pt x="1184" y="342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98299" name="Group 315"/>
          <p:cNvGrpSpPr>
            <a:grpSpLocks/>
          </p:cNvGrpSpPr>
          <p:nvPr/>
        </p:nvGrpSpPr>
        <p:grpSpPr bwMode="auto">
          <a:xfrm>
            <a:off x="180975" y="146050"/>
            <a:ext cx="6407150" cy="4549775"/>
            <a:chOff x="114" y="92"/>
            <a:chExt cx="2721" cy="1932"/>
          </a:xfrm>
        </p:grpSpPr>
        <p:sp>
          <p:nvSpPr>
            <p:cNvPr id="298300" name="Line 316"/>
            <p:cNvSpPr>
              <a:spLocks noChangeShapeType="1"/>
            </p:cNvSpPr>
            <p:nvPr/>
          </p:nvSpPr>
          <p:spPr bwMode="auto">
            <a:xfrm>
              <a:off x="985" y="92"/>
              <a:ext cx="0" cy="1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01" name="Line 317"/>
            <p:cNvSpPr>
              <a:spLocks noChangeShapeType="1"/>
            </p:cNvSpPr>
            <p:nvPr/>
          </p:nvSpPr>
          <p:spPr bwMode="auto">
            <a:xfrm>
              <a:off x="985" y="305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02" name="Line 318"/>
            <p:cNvSpPr>
              <a:spLocks noChangeShapeType="1"/>
            </p:cNvSpPr>
            <p:nvPr/>
          </p:nvSpPr>
          <p:spPr bwMode="auto">
            <a:xfrm>
              <a:off x="985" y="345"/>
              <a:ext cx="0" cy="1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03" name="Line 319"/>
            <p:cNvSpPr>
              <a:spLocks noChangeShapeType="1"/>
            </p:cNvSpPr>
            <p:nvPr/>
          </p:nvSpPr>
          <p:spPr bwMode="auto">
            <a:xfrm>
              <a:off x="985" y="541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04" name="Line 320"/>
            <p:cNvSpPr>
              <a:spLocks noChangeShapeType="1"/>
            </p:cNvSpPr>
            <p:nvPr/>
          </p:nvSpPr>
          <p:spPr bwMode="auto">
            <a:xfrm>
              <a:off x="985" y="580"/>
              <a:ext cx="0" cy="1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05" name="Line 321"/>
            <p:cNvSpPr>
              <a:spLocks noChangeShapeType="1"/>
            </p:cNvSpPr>
            <p:nvPr/>
          </p:nvSpPr>
          <p:spPr bwMode="auto">
            <a:xfrm>
              <a:off x="985" y="777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06" name="Line 322"/>
            <p:cNvSpPr>
              <a:spLocks noChangeShapeType="1"/>
            </p:cNvSpPr>
            <p:nvPr/>
          </p:nvSpPr>
          <p:spPr bwMode="auto">
            <a:xfrm>
              <a:off x="985" y="815"/>
              <a:ext cx="0" cy="1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07" name="Line 323"/>
            <p:cNvSpPr>
              <a:spLocks noChangeShapeType="1"/>
            </p:cNvSpPr>
            <p:nvPr/>
          </p:nvSpPr>
          <p:spPr bwMode="auto">
            <a:xfrm>
              <a:off x="985" y="1079"/>
              <a:ext cx="0" cy="8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08" name="Line 324"/>
            <p:cNvSpPr>
              <a:spLocks noChangeShapeType="1"/>
            </p:cNvSpPr>
            <p:nvPr/>
          </p:nvSpPr>
          <p:spPr bwMode="auto">
            <a:xfrm>
              <a:off x="985" y="1190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09" name="Line 325"/>
            <p:cNvSpPr>
              <a:spLocks noChangeShapeType="1"/>
            </p:cNvSpPr>
            <p:nvPr/>
          </p:nvSpPr>
          <p:spPr bwMode="auto">
            <a:xfrm>
              <a:off x="985" y="1229"/>
              <a:ext cx="0" cy="1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10" name="Line 326"/>
            <p:cNvSpPr>
              <a:spLocks noChangeShapeType="1"/>
            </p:cNvSpPr>
            <p:nvPr/>
          </p:nvSpPr>
          <p:spPr bwMode="auto">
            <a:xfrm>
              <a:off x="985" y="1425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11" name="Line 327"/>
            <p:cNvSpPr>
              <a:spLocks noChangeShapeType="1"/>
            </p:cNvSpPr>
            <p:nvPr/>
          </p:nvSpPr>
          <p:spPr bwMode="auto">
            <a:xfrm>
              <a:off x="985" y="1464"/>
              <a:ext cx="0" cy="1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12" name="Line 328"/>
            <p:cNvSpPr>
              <a:spLocks noChangeShapeType="1"/>
            </p:cNvSpPr>
            <p:nvPr/>
          </p:nvSpPr>
          <p:spPr bwMode="auto">
            <a:xfrm>
              <a:off x="985" y="1660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13" name="Line 329"/>
            <p:cNvSpPr>
              <a:spLocks noChangeShapeType="1"/>
            </p:cNvSpPr>
            <p:nvPr/>
          </p:nvSpPr>
          <p:spPr bwMode="auto">
            <a:xfrm>
              <a:off x="985" y="1700"/>
              <a:ext cx="0" cy="1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14" name="Line 330"/>
            <p:cNvSpPr>
              <a:spLocks noChangeShapeType="1"/>
            </p:cNvSpPr>
            <p:nvPr/>
          </p:nvSpPr>
          <p:spPr bwMode="auto">
            <a:xfrm>
              <a:off x="985" y="1895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15" name="Line 331"/>
            <p:cNvSpPr>
              <a:spLocks noChangeShapeType="1"/>
            </p:cNvSpPr>
            <p:nvPr/>
          </p:nvSpPr>
          <p:spPr bwMode="auto">
            <a:xfrm>
              <a:off x="985" y="1935"/>
              <a:ext cx="0" cy="8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16" name="Line 332"/>
            <p:cNvSpPr>
              <a:spLocks noChangeShapeType="1"/>
            </p:cNvSpPr>
            <p:nvPr/>
          </p:nvSpPr>
          <p:spPr bwMode="auto">
            <a:xfrm>
              <a:off x="176" y="1539"/>
              <a:ext cx="1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17" name="Line 333"/>
            <p:cNvSpPr>
              <a:spLocks noChangeShapeType="1"/>
            </p:cNvSpPr>
            <p:nvPr/>
          </p:nvSpPr>
          <p:spPr bwMode="auto">
            <a:xfrm>
              <a:off x="341" y="1539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18" name="Line 334"/>
            <p:cNvSpPr>
              <a:spLocks noChangeShapeType="1"/>
            </p:cNvSpPr>
            <p:nvPr/>
          </p:nvSpPr>
          <p:spPr bwMode="auto">
            <a:xfrm>
              <a:off x="379" y="1539"/>
              <a:ext cx="1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19" name="Line 335"/>
            <p:cNvSpPr>
              <a:spLocks noChangeShapeType="1"/>
            </p:cNvSpPr>
            <p:nvPr/>
          </p:nvSpPr>
          <p:spPr bwMode="auto">
            <a:xfrm flipV="1">
              <a:off x="114" y="1132"/>
              <a:ext cx="0" cy="81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20" name="Line 336"/>
            <p:cNvSpPr>
              <a:spLocks noChangeShapeType="1"/>
            </p:cNvSpPr>
            <p:nvPr/>
          </p:nvSpPr>
          <p:spPr bwMode="auto">
            <a:xfrm>
              <a:off x="114" y="1132"/>
              <a:ext cx="174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21" name="Line 337"/>
            <p:cNvSpPr>
              <a:spLocks noChangeShapeType="1"/>
            </p:cNvSpPr>
            <p:nvPr/>
          </p:nvSpPr>
          <p:spPr bwMode="auto">
            <a:xfrm>
              <a:off x="1855" y="1132"/>
              <a:ext cx="0" cy="81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22" name="Line 338"/>
            <p:cNvSpPr>
              <a:spLocks noChangeShapeType="1"/>
            </p:cNvSpPr>
            <p:nvPr/>
          </p:nvSpPr>
          <p:spPr bwMode="auto">
            <a:xfrm flipH="1">
              <a:off x="114" y="1945"/>
              <a:ext cx="174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23" name="Line 339"/>
            <p:cNvSpPr>
              <a:spLocks noChangeShapeType="1"/>
            </p:cNvSpPr>
            <p:nvPr/>
          </p:nvSpPr>
          <p:spPr bwMode="auto">
            <a:xfrm>
              <a:off x="346" y="1368"/>
              <a:ext cx="0" cy="1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24" name="Line 340"/>
            <p:cNvSpPr>
              <a:spLocks noChangeShapeType="1"/>
            </p:cNvSpPr>
            <p:nvPr/>
          </p:nvSpPr>
          <p:spPr bwMode="auto">
            <a:xfrm>
              <a:off x="346" y="1523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25" name="Line 341"/>
            <p:cNvSpPr>
              <a:spLocks noChangeShapeType="1"/>
            </p:cNvSpPr>
            <p:nvPr/>
          </p:nvSpPr>
          <p:spPr bwMode="auto">
            <a:xfrm>
              <a:off x="346" y="1562"/>
              <a:ext cx="0" cy="1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26" name="Line 342"/>
            <p:cNvSpPr>
              <a:spLocks noChangeShapeType="1"/>
            </p:cNvSpPr>
            <p:nvPr/>
          </p:nvSpPr>
          <p:spPr bwMode="auto">
            <a:xfrm>
              <a:off x="114" y="1335"/>
              <a:ext cx="46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27" name="Line 343"/>
            <p:cNvSpPr>
              <a:spLocks noChangeShapeType="1"/>
            </p:cNvSpPr>
            <p:nvPr/>
          </p:nvSpPr>
          <p:spPr bwMode="auto">
            <a:xfrm>
              <a:off x="578" y="1132"/>
              <a:ext cx="0" cy="6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28" name="Line 344"/>
            <p:cNvSpPr>
              <a:spLocks noChangeShapeType="1"/>
            </p:cNvSpPr>
            <p:nvPr/>
          </p:nvSpPr>
          <p:spPr bwMode="auto">
            <a:xfrm>
              <a:off x="578" y="1742"/>
              <a:ext cx="40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29" name="Line 345"/>
            <p:cNvSpPr>
              <a:spLocks noChangeShapeType="1"/>
            </p:cNvSpPr>
            <p:nvPr/>
          </p:nvSpPr>
          <p:spPr bwMode="auto">
            <a:xfrm>
              <a:off x="665" y="1132"/>
              <a:ext cx="0" cy="6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30" name="Freeform 346"/>
            <p:cNvSpPr>
              <a:spLocks/>
            </p:cNvSpPr>
            <p:nvPr/>
          </p:nvSpPr>
          <p:spPr bwMode="auto">
            <a:xfrm>
              <a:off x="230" y="1422"/>
              <a:ext cx="116" cy="233"/>
            </a:xfrm>
            <a:custGeom>
              <a:avLst/>
              <a:gdLst>
                <a:gd name="T0" fmla="*/ 588 w 588"/>
                <a:gd name="T1" fmla="*/ 0 h 1177"/>
                <a:gd name="T2" fmla="*/ 557 w 588"/>
                <a:gd name="T3" fmla="*/ 1 h 1177"/>
                <a:gd name="T4" fmla="*/ 526 w 588"/>
                <a:gd name="T5" fmla="*/ 3 h 1177"/>
                <a:gd name="T6" fmla="*/ 495 w 588"/>
                <a:gd name="T7" fmla="*/ 8 h 1177"/>
                <a:gd name="T8" fmla="*/ 465 w 588"/>
                <a:gd name="T9" fmla="*/ 13 h 1177"/>
                <a:gd name="T10" fmla="*/ 435 w 588"/>
                <a:gd name="T11" fmla="*/ 20 h 1177"/>
                <a:gd name="T12" fmla="*/ 406 w 588"/>
                <a:gd name="T13" fmla="*/ 29 h 1177"/>
                <a:gd name="T14" fmla="*/ 377 w 588"/>
                <a:gd name="T15" fmla="*/ 40 h 1177"/>
                <a:gd name="T16" fmla="*/ 348 w 588"/>
                <a:gd name="T17" fmla="*/ 51 h 1177"/>
                <a:gd name="T18" fmla="*/ 320 w 588"/>
                <a:gd name="T19" fmla="*/ 65 h 1177"/>
                <a:gd name="T20" fmla="*/ 294 w 588"/>
                <a:gd name="T21" fmla="*/ 79 h 1177"/>
                <a:gd name="T22" fmla="*/ 267 w 588"/>
                <a:gd name="T23" fmla="*/ 95 h 1177"/>
                <a:gd name="T24" fmla="*/ 242 w 588"/>
                <a:gd name="T25" fmla="*/ 113 h 1177"/>
                <a:gd name="T26" fmla="*/ 217 w 588"/>
                <a:gd name="T27" fmla="*/ 131 h 1177"/>
                <a:gd name="T28" fmla="*/ 194 w 588"/>
                <a:gd name="T29" fmla="*/ 151 h 1177"/>
                <a:gd name="T30" fmla="*/ 171 w 588"/>
                <a:gd name="T31" fmla="*/ 173 h 1177"/>
                <a:gd name="T32" fmla="*/ 151 w 588"/>
                <a:gd name="T33" fmla="*/ 195 h 1177"/>
                <a:gd name="T34" fmla="*/ 131 w 588"/>
                <a:gd name="T35" fmla="*/ 218 h 1177"/>
                <a:gd name="T36" fmla="*/ 112 w 588"/>
                <a:gd name="T37" fmla="*/ 243 h 1177"/>
                <a:gd name="T38" fmla="*/ 95 w 588"/>
                <a:gd name="T39" fmla="*/ 268 h 1177"/>
                <a:gd name="T40" fmla="*/ 79 w 588"/>
                <a:gd name="T41" fmla="*/ 294 h 1177"/>
                <a:gd name="T42" fmla="*/ 64 w 588"/>
                <a:gd name="T43" fmla="*/ 322 h 1177"/>
                <a:gd name="T44" fmla="*/ 50 w 588"/>
                <a:gd name="T45" fmla="*/ 349 h 1177"/>
                <a:gd name="T46" fmla="*/ 38 w 588"/>
                <a:gd name="T47" fmla="*/ 378 h 1177"/>
                <a:gd name="T48" fmla="*/ 29 w 588"/>
                <a:gd name="T49" fmla="*/ 407 h 1177"/>
                <a:gd name="T50" fmla="*/ 20 w 588"/>
                <a:gd name="T51" fmla="*/ 437 h 1177"/>
                <a:gd name="T52" fmla="*/ 13 w 588"/>
                <a:gd name="T53" fmla="*/ 466 h 1177"/>
                <a:gd name="T54" fmla="*/ 7 w 588"/>
                <a:gd name="T55" fmla="*/ 496 h 1177"/>
                <a:gd name="T56" fmla="*/ 3 w 588"/>
                <a:gd name="T57" fmla="*/ 527 h 1177"/>
                <a:gd name="T58" fmla="*/ 1 w 588"/>
                <a:gd name="T59" fmla="*/ 558 h 1177"/>
                <a:gd name="T60" fmla="*/ 0 w 588"/>
                <a:gd name="T61" fmla="*/ 589 h 1177"/>
                <a:gd name="T62" fmla="*/ 1 w 588"/>
                <a:gd name="T63" fmla="*/ 620 h 1177"/>
                <a:gd name="T64" fmla="*/ 3 w 588"/>
                <a:gd name="T65" fmla="*/ 650 h 1177"/>
                <a:gd name="T66" fmla="*/ 7 w 588"/>
                <a:gd name="T67" fmla="*/ 680 h 1177"/>
                <a:gd name="T68" fmla="*/ 13 w 588"/>
                <a:gd name="T69" fmla="*/ 711 h 1177"/>
                <a:gd name="T70" fmla="*/ 20 w 588"/>
                <a:gd name="T71" fmla="*/ 741 h 1177"/>
                <a:gd name="T72" fmla="*/ 29 w 588"/>
                <a:gd name="T73" fmla="*/ 770 h 1177"/>
                <a:gd name="T74" fmla="*/ 38 w 588"/>
                <a:gd name="T75" fmla="*/ 800 h 1177"/>
                <a:gd name="T76" fmla="*/ 50 w 588"/>
                <a:gd name="T77" fmla="*/ 827 h 1177"/>
                <a:gd name="T78" fmla="*/ 64 w 588"/>
                <a:gd name="T79" fmla="*/ 855 h 1177"/>
                <a:gd name="T80" fmla="*/ 79 w 588"/>
                <a:gd name="T81" fmla="*/ 883 h 1177"/>
                <a:gd name="T82" fmla="*/ 95 w 588"/>
                <a:gd name="T83" fmla="*/ 909 h 1177"/>
                <a:gd name="T84" fmla="*/ 112 w 588"/>
                <a:gd name="T85" fmla="*/ 934 h 1177"/>
                <a:gd name="T86" fmla="*/ 131 w 588"/>
                <a:gd name="T87" fmla="*/ 958 h 1177"/>
                <a:gd name="T88" fmla="*/ 151 w 588"/>
                <a:gd name="T89" fmla="*/ 982 h 1177"/>
                <a:gd name="T90" fmla="*/ 171 w 588"/>
                <a:gd name="T91" fmla="*/ 1004 h 1177"/>
                <a:gd name="T92" fmla="*/ 194 w 588"/>
                <a:gd name="T93" fmla="*/ 1025 h 1177"/>
                <a:gd name="T94" fmla="*/ 217 w 588"/>
                <a:gd name="T95" fmla="*/ 1046 h 1177"/>
                <a:gd name="T96" fmla="*/ 242 w 588"/>
                <a:gd name="T97" fmla="*/ 1065 h 1177"/>
                <a:gd name="T98" fmla="*/ 267 w 588"/>
                <a:gd name="T99" fmla="*/ 1082 h 1177"/>
                <a:gd name="T100" fmla="*/ 294 w 588"/>
                <a:gd name="T101" fmla="*/ 1098 h 1177"/>
                <a:gd name="T102" fmla="*/ 320 w 588"/>
                <a:gd name="T103" fmla="*/ 1113 h 1177"/>
                <a:gd name="T104" fmla="*/ 348 w 588"/>
                <a:gd name="T105" fmla="*/ 1125 h 1177"/>
                <a:gd name="T106" fmla="*/ 377 w 588"/>
                <a:gd name="T107" fmla="*/ 1137 h 1177"/>
                <a:gd name="T108" fmla="*/ 406 w 588"/>
                <a:gd name="T109" fmla="*/ 1148 h 1177"/>
                <a:gd name="T110" fmla="*/ 435 w 588"/>
                <a:gd name="T111" fmla="*/ 1156 h 1177"/>
                <a:gd name="T112" fmla="*/ 465 w 588"/>
                <a:gd name="T113" fmla="*/ 1164 h 1177"/>
                <a:gd name="T114" fmla="*/ 495 w 588"/>
                <a:gd name="T115" fmla="*/ 1169 h 1177"/>
                <a:gd name="T116" fmla="*/ 526 w 588"/>
                <a:gd name="T117" fmla="*/ 1173 h 1177"/>
                <a:gd name="T118" fmla="*/ 557 w 588"/>
                <a:gd name="T119" fmla="*/ 1175 h 1177"/>
                <a:gd name="T120" fmla="*/ 588 w 588"/>
                <a:gd name="T121" fmla="*/ 1177 h 1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8" h="1177">
                  <a:moveTo>
                    <a:pt x="588" y="0"/>
                  </a:moveTo>
                  <a:lnTo>
                    <a:pt x="557" y="1"/>
                  </a:lnTo>
                  <a:lnTo>
                    <a:pt x="526" y="3"/>
                  </a:lnTo>
                  <a:lnTo>
                    <a:pt x="495" y="8"/>
                  </a:lnTo>
                  <a:lnTo>
                    <a:pt x="465" y="13"/>
                  </a:lnTo>
                  <a:lnTo>
                    <a:pt x="435" y="20"/>
                  </a:lnTo>
                  <a:lnTo>
                    <a:pt x="406" y="29"/>
                  </a:lnTo>
                  <a:lnTo>
                    <a:pt x="377" y="40"/>
                  </a:lnTo>
                  <a:lnTo>
                    <a:pt x="348" y="51"/>
                  </a:lnTo>
                  <a:lnTo>
                    <a:pt x="320" y="65"/>
                  </a:lnTo>
                  <a:lnTo>
                    <a:pt x="294" y="79"/>
                  </a:lnTo>
                  <a:lnTo>
                    <a:pt x="267" y="95"/>
                  </a:lnTo>
                  <a:lnTo>
                    <a:pt x="242" y="113"/>
                  </a:lnTo>
                  <a:lnTo>
                    <a:pt x="217" y="131"/>
                  </a:lnTo>
                  <a:lnTo>
                    <a:pt x="194" y="151"/>
                  </a:lnTo>
                  <a:lnTo>
                    <a:pt x="171" y="173"/>
                  </a:lnTo>
                  <a:lnTo>
                    <a:pt x="151" y="195"/>
                  </a:lnTo>
                  <a:lnTo>
                    <a:pt x="131" y="218"/>
                  </a:lnTo>
                  <a:lnTo>
                    <a:pt x="112" y="243"/>
                  </a:lnTo>
                  <a:lnTo>
                    <a:pt x="95" y="268"/>
                  </a:lnTo>
                  <a:lnTo>
                    <a:pt x="79" y="294"/>
                  </a:lnTo>
                  <a:lnTo>
                    <a:pt x="64" y="322"/>
                  </a:lnTo>
                  <a:lnTo>
                    <a:pt x="50" y="349"/>
                  </a:lnTo>
                  <a:lnTo>
                    <a:pt x="38" y="378"/>
                  </a:lnTo>
                  <a:lnTo>
                    <a:pt x="29" y="407"/>
                  </a:lnTo>
                  <a:lnTo>
                    <a:pt x="20" y="437"/>
                  </a:lnTo>
                  <a:lnTo>
                    <a:pt x="13" y="466"/>
                  </a:lnTo>
                  <a:lnTo>
                    <a:pt x="7" y="496"/>
                  </a:lnTo>
                  <a:lnTo>
                    <a:pt x="3" y="527"/>
                  </a:lnTo>
                  <a:lnTo>
                    <a:pt x="1" y="558"/>
                  </a:lnTo>
                  <a:lnTo>
                    <a:pt x="0" y="589"/>
                  </a:lnTo>
                  <a:lnTo>
                    <a:pt x="1" y="620"/>
                  </a:lnTo>
                  <a:lnTo>
                    <a:pt x="3" y="650"/>
                  </a:lnTo>
                  <a:lnTo>
                    <a:pt x="7" y="680"/>
                  </a:lnTo>
                  <a:lnTo>
                    <a:pt x="13" y="711"/>
                  </a:lnTo>
                  <a:lnTo>
                    <a:pt x="20" y="741"/>
                  </a:lnTo>
                  <a:lnTo>
                    <a:pt x="29" y="770"/>
                  </a:lnTo>
                  <a:lnTo>
                    <a:pt x="38" y="800"/>
                  </a:lnTo>
                  <a:lnTo>
                    <a:pt x="50" y="827"/>
                  </a:lnTo>
                  <a:lnTo>
                    <a:pt x="64" y="855"/>
                  </a:lnTo>
                  <a:lnTo>
                    <a:pt x="79" y="883"/>
                  </a:lnTo>
                  <a:lnTo>
                    <a:pt x="95" y="909"/>
                  </a:lnTo>
                  <a:lnTo>
                    <a:pt x="112" y="934"/>
                  </a:lnTo>
                  <a:lnTo>
                    <a:pt x="131" y="958"/>
                  </a:lnTo>
                  <a:lnTo>
                    <a:pt x="151" y="982"/>
                  </a:lnTo>
                  <a:lnTo>
                    <a:pt x="171" y="1004"/>
                  </a:lnTo>
                  <a:lnTo>
                    <a:pt x="194" y="1025"/>
                  </a:lnTo>
                  <a:lnTo>
                    <a:pt x="217" y="1046"/>
                  </a:lnTo>
                  <a:lnTo>
                    <a:pt x="242" y="1065"/>
                  </a:lnTo>
                  <a:lnTo>
                    <a:pt x="267" y="1082"/>
                  </a:lnTo>
                  <a:lnTo>
                    <a:pt x="294" y="1098"/>
                  </a:lnTo>
                  <a:lnTo>
                    <a:pt x="320" y="1113"/>
                  </a:lnTo>
                  <a:lnTo>
                    <a:pt x="348" y="1125"/>
                  </a:lnTo>
                  <a:lnTo>
                    <a:pt x="377" y="1137"/>
                  </a:lnTo>
                  <a:lnTo>
                    <a:pt x="406" y="1148"/>
                  </a:lnTo>
                  <a:lnTo>
                    <a:pt x="435" y="1156"/>
                  </a:lnTo>
                  <a:lnTo>
                    <a:pt x="465" y="1164"/>
                  </a:lnTo>
                  <a:lnTo>
                    <a:pt x="495" y="1169"/>
                  </a:lnTo>
                  <a:lnTo>
                    <a:pt x="526" y="1173"/>
                  </a:lnTo>
                  <a:lnTo>
                    <a:pt x="557" y="1175"/>
                  </a:lnTo>
                  <a:lnTo>
                    <a:pt x="588" y="117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31" name="Freeform 347"/>
            <p:cNvSpPr>
              <a:spLocks/>
            </p:cNvSpPr>
            <p:nvPr/>
          </p:nvSpPr>
          <p:spPr bwMode="auto">
            <a:xfrm>
              <a:off x="346" y="1422"/>
              <a:ext cx="116" cy="233"/>
            </a:xfrm>
            <a:custGeom>
              <a:avLst/>
              <a:gdLst>
                <a:gd name="T0" fmla="*/ 0 w 587"/>
                <a:gd name="T1" fmla="*/ 1177 h 1177"/>
                <a:gd name="T2" fmla="*/ 31 w 587"/>
                <a:gd name="T3" fmla="*/ 1175 h 1177"/>
                <a:gd name="T4" fmla="*/ 60 w 587"/>
                <a:gd name="T5" fmla="*/ 1173 h 1177"/>
                <a:gd name="T6" fmla="*/ 91 w 587"/>
                <a:gd name="T7" fmla="*/ 1169 h 1177"/>
                <a:gd name="T8" fmla="*/ 121 w 587"/>
                <a:gd name="T9" fmla="*/ 1164 h 1177"/>
                <a:gd name="T10" fmla="*/ 152 w 587"/>
                <a:gd name="T11" fmla="*/ 1156 h 1177"/>
                <a:gd name="T12" fmla="*/ 181 w 587"/>
                <a:gd name="T13" fmla="*/ 1148 h 1177"/>
                <a:gd name="T14" fmla="*/ 211 w 587"/>
                <a:gd name="T15" fmla="*/ 1137 h 1177"/>
                <a:gd name="T16" fmla="*/ 238 w 587"/>
                <a:gd name="T17" fmla="*/ 1125 h 1177"/>
                <a:gd name="T18" fmla="*/ 266 w 587"/>
                <a:gd name="T19" fmla="*/ 1113 h 1177"/>
                <a:gd name="T20" fmla="*/ 294 w 587"/>
                <a:gd name="T21" fmla="*/ 1098 h 1177"/>
                <a:gd name="T22" fmla="*/ 319 w 587"/>
                <a:gd name="T23" fmla="*/ 1082 h 1177"/>
                <a:gd name="T24" fmla="*/ 345 w 587"/>
                <a:gd name="T25" fmla="*/ 1065 h 1177"/>
                <a:gd name="T26" fmla="*/ 369 w 587"/>
                <a:gd name="T27" fmla="*/ 1046 h 1177"/>
                <a:gd name="T28" fmla="*/ 393 w 587"/>
                <a:gd name="T29" fmla="*/ 1025 h 1177"/>
                <a:gd name="T30" fmla="*/ 415 w 587"/>
                <a:gd name="T31" fmla="*/ 1004 h 1177"/>
                <a:gd name="T32" fmla="*/ 436 w 587"/>
                <a:gd name="T33" fmla="*/ 982 h 1177"/>
                <a:gd name="T34" fmla="*/ 457 w 587"/>
                <a:gd name="T35" fmla="*/ 958 h 1177"/>
                <a:gd name="T36" fmla="*/ 475 w 587"/>
                <a:gd name="T37" fmla="*/ 934 h 1177"/>
                <a:gd name="T38" fmla="*/ 493 w 587"/>
                <a:gd name="T39" fmla="*/ 909 h 1177"/>
                <a:gd name="T40" fmla="*/ 509 w 587"/>
                <a:gd name="T41" fmla="*/ 883 h 1177"/>
                <a:gd name="T42" fmla="*/ 524 w 587"/>
                <a:gd name="T43" fmla="*/ 855 h 1177"/>
                <a:gd name="T44" fmla="*/ 536 w 587"/>
                <a:gd name="T45" fmla="*/ 827 h 1177"/>
                <a:gd name="T46" fmla="*/ 548 w 587"/>
                <a:gd name="T47" fmla="*/ 800 h 1177"/>
                <a:gd name="T48" fmla="*/ 559 w 587"/>
                <a:gd name="T49" fmla="*/ 770 h 1177"/>
                <a:gd name="T50" fmla="*/ 567 w 587"/>
                <a:gd name="T51" fmla="*/ 741 h 1177"/>
                <a:gd name="T52" fmla="*/ 575 w 587"/>
                <a:gd name="T53" fmla="*/ 711 h 1177"/>
                <a:gd name="T54" fmla="*/ 580 w 587"/>
                <a:gd name="T55" fmla="*/ 680 h 1177"/>
                <a:gd name="T56" fmla="*/ 584 w 587"/>
                <a:gd name="T57" fmla="*/ 650 h 1177"/>
                <a:gd name="T58" fmla="*/ 586 w 587"/>
                <a:gd name="T59" fmla="*/ 620 h 1177"/>
                <a:gd name="T60" fmla="*/ 587 w 587"/>
                <a:gd name="T61" fmla="*/ 589 h 1177"/>
                <a:gd name="T62" fmla="*/ 586 w 587"/>
                <a:gd name="T63" fmla="*/ 558 h 1177"/>
                <a:gd name="T64" fmla="*/ 584 w 587"/>
                <a:gd name="T65" fmla="*/ 527 h 1177"/>
                <a:gd name="T66" fmla="*/ 580 w 587"/>
                <a:gd name="T67" fmla="*/ 496 h 1177"/>
                <a:gd name="T68" fmla="*/ 575 w 587"/>
                <a:gd name="T69" fmla="*/ 466 h 1177"/>
                <a:gd name="T70" fmla="*/ 567 w 587"/>
                <a:gd name="T71" fmla="*/ 437 h 1177"/>
                <a:gd name="T72" fmla="*/ 559 w 587"/>
                <a:gd name="T73" fmla="*/ 407 h 1177"/>
                <a:gd name="T74" fmla="*/ 548 w 587"/>
                <a:gd name="T75" fmla="*/ 378 h 1177"/>
                <a:gd name="T76" fmla="*/ 536 w 587"/>
                <a:gd name="T77" fmla="*/ 349 h 1177"/>
                <a:gd name="T78" fmla="*/ 524 w 587"/>
                <a:gd name="T79" fmla="*/ 322 h 1177"/>
                <a:gd name="T80" fmla="*/ 509 w 587"/>
                <a:gd name="T81" fmla="*/ 294 h 1177"/>
                <a:gd name="T82" fmla="*/ 493 w 587"/>
                <a:gd name="T83" fmla="*/ 268 h 1177"/>
                <a:gd name="T84" fmla="*/ 475 w 587"/>
                <a:gd name="T85" fmla="*/ 243 h 1177"/>
                <a:gd name="T86" fmla="*/ 457 w 587"/>
                <a:gd name="T87" fmla="*/ 218 h 1177"/>
                <a:gd name="T88" fmla="*/ 436 w 587"/>
                <a:gd name="T89" fmla="*/ 195 h 1177"/>
                <a:gd name="T90" fmla="*/ 415 w 587"/>
                <a:gd name="T91" fmla="*/ 173 h 1177"/>
                <a:gd name="T92" fmla="*/ 393 w 587"/>
                <a:gd name="T93" fmla="*/ 151 h 1177"/>
                <a:gd name="T94" fmla="*/ 369 w 587"/>
                <a:gd name="T95" fmla="*/ 131 h 1177"/>
                <a:gd name="T96" fmla="*/ 345 w 587"/>
                <a:gd name="T97" fmla="*/ 113 h 1177"/>
                <a:gd name="T98" fmla="*/ 319 w 587"/>
                <a:gd name="T99" fmla="*/ 95 h 1177"/>
                <a:gd name="T100" fmla="*/ 294 w 587"/>
                <a:gd name="T101" fmla="*/ 79 h 1177"/>
                <a:gd name="T102" fmla="*/ 266 w 587"/>
                <a:gd name="T103" fmla="*/ 65 h 1177"/>
                <a:gd name="T104" fmla="*/ 238 w 587"/>
                <a:gd name="T105" fmla="*/ 51 h 1177"/>
                <a:gd name="T106" fmla="*/ 211 w 587"/>
                <a:gd name="T107" fmla="*/ 40 h 1177"/>
                <a:gd name="T108" fmla="*/ 181 w 587"/>
                <a:gd name="T109" fmla="*/ 29 h 1177"/>
                <a:gd name="T110" fmla="*/ 152 w 587"/>
                <a:gd name="T111" fmla="*/ 20 h 1177"/>
                <a:gd name="T112" fmla="*/ 121 w 587"/>
                <a:gd name="T113" fmla="*/ 13 h 1177"/>
                <a:gd name="T114" fmla="*/ 91 w 587"/>
                <a:gd name="T115" fmla="*/ 8 h 1177"/>
                <a:gd name="T116" fmla="*/ 60 w 587"/>
                <a:gd name="T117" fmla="*/ 3 h 1177"/>
                <a:gd name="T118" fmla="*/ 31 w 587"/>
                <a:gd name="T119" fmla="*/ 1 h 1177"/>
                <a:gd name="T120" fmla="*/ 0 w 587"/>
                <a:gd name="T121" fmla="*/ 0 h 1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7" h="1177">
                  <a:moveTo>
                    <a:pt x="0" y="1177"/>
                  </a:moveTo>
                  <a:lnTo>
                    <a:pt x="31" y="1175"/>
                  </a:lnTo>
                  <a:lnTo>
                    <a:pt x="60" y="1173"/>
                  </a:lnTo>
                  <a:lnTo>
                    <a:pt x="91" y="1169"/>
                  </a:lnTo>
                  <a:lnTo>
                    <a:pt x="121" y="1164"/>
                  </a:lnTo>
                  <a:lnTo>
                    <a:pt x="152" y="1156"/>
                  </a:lnTo>
                  <a:lnTo>
                    <a:pt x="181" y="1148"/>
                  </a:lnTo>
                  <a:lnTo>
                    <a:pt x="211" y="1137"/>
                  </a:lnTo>
                  <a:lnTo>
                    <a:pt x="238" y="1125"/>
                  </a:lnTo>
                  <a:lnTo>
                    <a:pt x="266" y="1113"/>
                  </a:lnTo>
                  <a:lnTo>
                    <a:pt x="294" y="1098"/>
                  </a:lnTo>
                  <a:lnTo>
                    <a:pt x="319" y="1082"/>
                  </a:lnTo>
                  <a:lnTo>
                    <a:pt x="345" y="1065"/>
                  </a:lnTo>
                  <a:lnTo>
                    <a:pt x="369" y="1046"/>
                  </a:lnTo>
                  <a:lnTo>
                    <a:pt x="393" y="1025"/>
                  </a:lnTo>
                  <a:lnTo>
                    <a:pt x="415" y="1004"/>
                  </a:lnTo>
                  <a:lnTo>
                    <a:pt x="436" y="982"/>
                  </a:lnTo>
                  <a:lnTo>
                    <a:pt x="457" y="958"/>
                  </a:lnTo>
                  <a:lnTo>
                    <a:pt x="475" y="934"/>
                  </a:lnTo>
                  <a:lnTo>
                    <a:pt x="493" y="909"/>
                  </a:lnTo>
                  <a:lnTo>
                    <a:pt x="509" y="883"/>
                  </a:lnTo>
                  <a:lnTo>
                    <a:pt x="524" y="855"/>
                  </a:lnTo>
                  <a:lnTo>
                    <a:pt x="536" y="827"/>
                  </a:lnTo>
                  <a:lnTo>
                    <a:pt x="548" y="800"/>
                  </a:lnTo>
                  <a:lnTo>
                    <a:pt x="559" y="770"/>
                  </a:lnTo>
                  <a:lnTo>
                    <a:pt x="567" y="741"/>
                  </a:lnTo>
                  <a:lnTo>
                    <a:pt x="575" y="711"/>
                  </a:lnTo>
                  <a:lnTo>
                    <a:pt x="580" y="680"/>
                  </a:lnTo>
                  <a:lnTo>
                    <a:pt x="584" y="650"/>
                  </a:lnTo>
                  <a:lnTo>
                    <a:pt x="586" y="620"/>
                  </a:lnTo>
                  <a:lnTo>
                    <a:pt x="587" y="589"/>
                  </a:lnTo>
                  <a:lnTo>
                    <a:pt x="586" y="558"/>
                  </a:lnTo>
                  <a:lnTo>
                    <a:pt x="584" y="527"/>
                  </a:lnTo>
                  <a:lnTo>
                    <a:pt x="580" y="496"/>
                  </a:lnTo>
                  <a:lnTo>
                    <a:pt x="575" y="466"/>
                  </a:lnTo>
                  <a:lnTo>
                    <a:pt x="567" y="437"/>
                  </a:lnTo>
                  <a:lnTo>
                    <a:pt x="559" y="407"/>
                  </a:lnTo>
                  <a:lnTo>
                    <a:pt x="548" y="378"/>
                  </a:lnTo>
                  <a:lnTo>
                    <a:pt x="536" y="349"/>
                  </a:lnTo>
                  <a:lnTo>
                    <a:pt x="524" y="322"/>
                  </a:lnTo>
                  <a:lnTo>
                    <a:pt x="509" y="294"/>
                  </a:lnTo>
                  <a:lnTo>
                    <a:pt x="493" y="268"/>
                  </a:lnTo>
                  <a:lnTo>
                    <a:pt x="475" y="243"/>
                  </a:lnTo>
                  <a:lnTo>
                    <a:pt x="457" y="218"/>
                  </a:lnTo>
                  <a:lnTo>
                    <a:pt x="436" y="195"/>
                  </a:lnTo>
                  <a:lnTo>
                    <a:pt x="415" y="173"/>
                  </a:lnTo>
                  <a:lnTo>
                    <a:pt x="393" y="151"/>
                  </a:lnTo>
                  <a:lnTo>
                    <a:pt x="369" y="131"/>
                  </a:lnTo>
                  <a:lnTo>
                    <a:pt x="345" y="113"/>
                  </a:lnTo>
                  <a:lnTo>
                    <a:pt x="319" y="95"/>
                  </a:lnTo>
                  <a:lnTo>
                    <a:pt x="294" y="79"/>
                  </a:lnTo>
                  <a:lnTo>
                    <a:pt x="266" y="65"/>
                  </a:lnTo>
                  <a:lnTo>
                    <a:pt x="238" y="51"/>
                  </a:lnTo>
                  <a:lnTo>
                    <a:pt x="211" y="40"/>
                  </a:lnTo>
                  <a:lnTo>
                    <a:pt x="181" y="29"/>
                  </a:lnTo>
                  <a:lnTo>
                    <a:pt x="152" y="20"/>
                  </a:lnTo>
                  <a:lnTo>
                    <a:pt x="121" y="13"/>
                  </a:lnTo>
                  <a:lnTo>
                    <a:pt x="91" y="8"/>
                  </a:lnTo>
                  <a:lnTo>
                    <a:pt x="60" y="3"/>
                  </a:lnTo>
                  <a:lnTo>
                    <a:pt x="31" y="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32" name="Line 348"/>
            <p:cNvSpPr>
              <a:spLocks noChangeShapeType="1"/>
            </p:cNvSpPr>
            <p:nvPr/>
          </p:nvSpPr>
          <p:spPr bwMode="auto">
            <a:xfrm>
              <a:off x="114" y="1742"/>
              <a:ext cx="9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33" name="Line 349"/>
            <p:cNvSpPr>
              <a:spLocks noChangeShapeType="1"/>
            </p:cNvSpPr>
            <p:nvPr/>
          </p:nvSpPr>
          <p:spPr bwMode="auto">
            <a:xfrm>
              <a:off x="233" y="1742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34" name="Line 350"/>
            <p:cNvSpPr>
              <a:spLocks noChangeShapeType="1"/>
            </p:cNvSpPr>
            <p:nvPr/>
          </p:nvSpPr>
          <p:spPr bwMode="auto">
            <a:xfrm>
              <a:off x="342" y="1742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35" name="Line 351"/>
            <p:cNvSpPr>
              <a:spLocks noChangeShapeType="1"/>
            </p:cNvSpPr>
            <p:nvPr/>
          </p:nvSpPr>
          <p:spPr bwMode="auto">
            <a:xfrm>
              <a:off x="451" y="1742"/>
              <a:ext cx="9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36" name="Line 352"/>
            <p:cNvSpPr>
              <a:spLocks noChangeShapeType="1"/>
            </p:cNvSpPr>
            <p:nvPr/>
          </p:nvSpPr>
          <p:spPr bwMode="auto">
            <a:xfrm flipH="1">
              <a:off x="1651" y="1539"/>
              <a:ext cx="14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37" name="Line 353"/>
            <p:cNvSpPr>
              <a:spLocks noChangeShapeType="1"/>
            </p:cNvSpPr>
            <p:nvPr/>
          </p:nvSpPr>
          <p:spPr bwMode="auto">
            <a:xfrm flipH="1">
              <a:off x="1612" y="1539"/>
              <a:ext cx="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38" name="Line 354"/>
            <p:cNvSpPr>
              <a:spLocks noChangeShapeType="1"/>
            </p:cNvSpPr>
            <p:nvPr/>
          </p:nvSpPr>
          <p:spPr bwMode="auto">
            <a:xfrm flipH="1">
              <a:off x="1448" y="1539"/>
              <a:ext cx="14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39" name="Line 355"/>
            <p:cNvSpPr>
              <a:spLocks noChangeShapeType="1"/>
            </p:cNvSpPr>
            <p:nvPr/>
          </p:nvSpPr>
          <p:spPr bwMode="auto">
            <a:xfrm>
              <a:off x="1623" y="1368"/>
              <a:ext cx="0" cy="1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40" name="Line 356"/>
            <p:cNvSpPr>
              <a:spLocks noChangeShapeType="1"/>
            </p:cNvSpPr>
            <p:nvPr/>
          </p:nvSpPr>
          <p:spPr bwMode="auto">
            <a:xfrm>
              <a:off x="1623" y="1523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41" name="Line 357"/>
            <p:cNvSpPr>
              <a:spLocks noChangeShapeType="1"/>
            </p:cNvSpPr>
            <p:nvPr/>
          </p:nvSpPr>
          <p:spPr bwMode="auto">
            <a:xfrm>
              <a:off x="1623" y="1562"/>
              <a:ext cx="0" cy="1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42" name="Line 358"/>
            <p:cNvSpPr>
              <a:spLocks noChangeShapeType="1"/>
            </p:cNvSpPr>
            <p:nvPr/>
          </p:nvSpPr>
          <p:spPr bwMode="auto">
            <a:xfrm flipH="1">
              <a:off x="1391" y="1335"/>
              <a:ext cx="46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43" name="Line 359"/>
            <p:cNvSpPr>
              <a:spLocks noChangeShapeType="1"/>
            </p:cNvSpPr>
            <p:nvPr/>
          </p:nvSpPr>
          <p:spPr bwMode="auto">
            <a:xfrm>
              <a:off x="1391" y="1132"/>
              <a:ext cx="0" cy="6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44" name="Line 360"/>
            <p:cNvSpPr>
              <a:spLocks noChangeShapeType="1"/>
            </p:cNvSpPr>
            <p:nvPr/>
          </p:nvSpPr>
          <p:spPr bwMode="auto">
            <a:xfrm flipH="1">
              <a:off x="985" y="1742"/>
              <a:ext cx="40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45" name="Line 361"/>
            <p:cNvSpPr>
              <a:spLocks noChangeShapeType="1"/>
            </p:cNvSpPr>
            <p:nvPr/>
          </p:nvSpPr>
          <p:spPr bwMode="auto">
            <a:xfrm>
              <a:off x="1304" y="1132"/>
              <a:ext cx="0" cy="6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46" name="Freeform 362"/>
            <p:cNvSpPr>
              <a:spLocks/>
            </p:cNvSpPr>
            <p:nvPr/>
          </p:nvSpPr>
          <p:spPr bwMode="auto">
            <a:xfrm>
              <a:off x="1623" y="1422"/>
              <a:ext cx="116" cy="233"/>
            </a:xfrm>
            <a:custGeom>
              <a:avLst/>
              <a:gdLst>
                <a:gd name="T0" fmla="*/ 0 w 588"/>
                <a:gd name="T1" fmla="*/ 1177 h 1177"/>
                <a:gd name="T2" fmla="*/ 31 w 588"/>
                <a:gd name="T3" fmla="*/ 1175 h 1177"/>
                <a:gd name="T4" fmla="*/ 62 w 588"/>
                <a:gd name="T5" fmla="*/ 1173 h 1177"/>
                <a:gd name="T6" fmla="*/ 93 w 588"/>
                <a:gd name="T7" fmla="*/ 1169 h 1177"/>
                <a:gd name="T8" fmla="*/ 123 w 588"/>
                <a:gd name="T9" fmla="*/ 1164 h 1177"/>
                <a:gd name="T10" fmla="*/ 152 w 588"/>
                <a:gd name="T11" fmla="*/ 1156 h 1177"/>
                <a:gd name="T12" fmla="*/ 182 w 588"/>
                <a:gd name="T13" fmla="*/ 1148 h 1177"/>
                <a:gd name="T14" fmla="*/ 211 w 588"/>
                <a:gd name="T15" fmla="*/ 1137 h 1177"/>
                <a:gd name="T16" fmla="*/ 240 w 588"/>
                <a:gd name="T17" fmla="*/ 1125 h 1177"/>
                <a:gd name="T18" fmla="*/ 267 w 588"/>
                <a:gd name="T19" fmla="*/ 1113 h 1177"/>
                <a:gd name="T20" fmla="*/ 294 w 588"/>
                <a:gd name="T21" fmla="*/ 1098 h 1177"/>
                <a:gd name="T22" fmla="*/ 321 w 588"/>
                <a:gd name="T23" fmla="*/ 1082 h 1177"/>
                <a:gd name="T24" fmla="*/ 346 w 588"/>
                <a:gd name="T25" fmla="*/ 1065 h 1177"/>
                <a:gd name="T26" fmla="*/ 371 w 588"/>
                <a:gd name="T27" fmla="*/ 1046 h 1177"/>
                <a:gd name="T28" fmla="*/ 394 w 588"/>
                <a:gd name="T29" fmla="*/ 1025 h 1177"/>
                <a:gd name="T30" fmla="*/ 417 w 588"/>
                <a:gd name="T31" fmla="*/ 1004 h 1177"/>
                <a:gd name="T32" fmla="*/ 438 w 588"/>
                <a:gd name="T33" fmla="*/ 982 h 1177"/>
                <a:gd name="T34" fmla="*/ 457 w 588"/>
                <a:gd name="T35" fmla="*/ 958 h 1177"/>
                <a:gd name="T36" fmla="*/ 476 w 588"/>
                <a:gd name="T37" fmla="*/ 934 h 1177"/>
                <a:gd name="T38" fmla="*/ 493 w 588"/>
                <a:gd name="T39" fmla="*/ 909 h 1177"/>
                <a:gd name="T40" fmla="*/ 509 w 588"/>
                <a:gd name="T41" fmla="*/ 883 h 1177"/>
                <a:gd name="T42" fmla="*/ 524 w 588"/>
                <a:gd name="T43" fmla="*/ 855 h 1177"/>
                <a:gd name="T44" fmla="*/ 538 w 588"/>
                <a:gd name="T45" fmla="*/ 827 h 1177"/>
                <a:gd name="T46" fmla="*/ 550 w 588"/>
                <a:gd name="T47" fmla="*/ 800 h 1177"/>
                <a:gd name="T48" fmla="*/ 559 w 588"/>
                <a:gd name="T49" fmla="*/ 770 h 1177"/>
                <a:gd name="T50" fmla="*/ 568 w 588"/>
                <a:gd name="T51" fmla="*/ 741 h 1177"/>
                <a:gd name="T52" fmla="*/ 575 w 588"/>
                <a:gd name="T53" fmla="*/ 711 h 1177"/>
                <a:gd name="T54" fmla="*/ 582 w 588"/>
                <a:gd name="T55" fmla="*/ 680 h 1177"/>
                <a:gd name="T56" fmla="*/ 585 w 588"/>
                <a:gd name="T57" fmla="*/ 650 h 1177"/>
                <a:gd name="T58" fmla="*/ 588 w 588"/>
                <a:gd name="T59" fmla="*/ 620 h 1177"/>
                <a:gd name="T60" fmla="*/ 588 w 588"/>
                <a:gd name="T61" fmla="*/ 589 h 1177"/>
                <a:gd name="T62" fmla="*/ 588 w 588"/>
                <a:gd name="T63" fmla="*/ 558 h 1177"/>
                <a:gd name="T64" fmla="*/ 585 w 588"/>
                <a:gd name="T65" fmla="*/ 527 h 1177"/>
                <a:gd name="T66" fmla="*/ 582 w 588"/>
                <a:gd name="T67" fmla="*/ 496 h 1177"/>
                <a:gd name="T68" fmla="*/ 575 w 588"/>
                <a:gd name="T69" fmla="*/ 466 h 1177"/>
                <a:gd name="T70" fmla="*/ 568 w 588"/>
                <a:gd name="T71" fmla="*/ 437 h 1177"/>
                <a:gd name="T72" fmla="*/ 559 w 588"/>
                <a:gd name="T73" fmla="*/ 407 h 1177"/>
                <a:gd name="T74" fmla="*/ 550 w 588"/>
                <a:gd name="T75" fmla="*/ 378 h 1177"/>
                <a:gd name="T76" fmla="*/ 538 w 588"/>
                <a:gd name="T77" fmla="*/ 349 h 1177"/>
                <a:gd name="T78" fmla="*/ 524 w 588"/>
                <a:gd name="T79" fmla="*/ 322 h 1177"/>
                <a:gd name="T80" fmla="*/ 509 w 588"/>
                <a:gd name="T81" fmla="*/ 294 h 1177"/>
                <a:gd name="T82" fmla="*/ 493 w 588"/>
                <a:gd name="T83" fmla="*/ 268 h 1177"/>
                <a:gd name="T84" fmla="*/ 476 w 588"/>
                <a:gd name="T85" fmla="*/ 243 h 1177"/>
                <a:gd name="T86" fmla="*/ 457 w 588"/>
                <a:gd name="T87" fmla="*/ 218 h 1177"/>
                <a:gd name="T88" fmla="*/ 438 w 588"/>
                <a:gd name="T89" fmla="*/ 195 h 1177"/>
                <a:gd name="T90" fmla="*/ 417 w 588"/>
                <a:gd name="T91" fmla="*/ 173 h 1177"/>
                <a:gd name="T92" fmla="*/ 394 w 588"/>
                <a:gd name="T93" fmla="*/ 151 h 1177"/>
                <a:gd name="T94" fmla="*/ 371 w 588"/>
                <a:gd name="T95" fmla="*/ 131 h 1177"/>
                <a:gd name="T96" fmla="*/ 346 w 588"/>
                <a:gd name="T97" fmla="*/ 113 h 1177"/>
                <a:gd name="T98" fmla="*/ 321 w 588"/>
                <a:gd name="T99" fmla="*/ 95 h 1177"/>
                <a:gd name="T100" fmla="*/ 294 w 588"/>
                <a:gd name="T101" fmla="*/ 79 h 1177"/>
                <a:gd name="T102" fmla="*/ 267 w 588"/>
                <a:gd name="T103" fmla="*/ 65 h 1177"/>
                <a:gd name="T104" fmla="*/ 240 w 588"/>
                <a:gd name="T105" fmla="*/ 51 h 1177"/>
                <a:gd name="T106" fmla="*/ 211 w 588"/>
                <a:gd name="T107" fmla="*/ 40 h 1177"/>
                <a:gd name="T108" fmla="*/ 182 w 588"/>
                <a:gd name="T109" fmla="*/ 29 h 1177"/>
                <a:gd name="T110" fmla="*/ 152 w 588"/>
                <a:gd name="T111" fmla="*/ 20 h 1177"/>
                <a:gd name="T112" fmla="*/ 123 w 588"/>
                <a:gd name="T113" fmla="*/ 13 h 1177"/>
                <a:gd name="T114" fmla="*/ 93 w 588"/>
                <a:gd name="T115" fmla="*/ 8 h 1177"/>
                <a:gd name="T116" fmla="*/ 62 w 588"/>
                <a:gd name="T117" fmla="*/ 3 h 1177"/>
                <a:gd name="T118" fmla="*/ 31 w 588"/>
                <a:gd name="T119" fmla="*/ 1 h 1177"/>
                <a:gd name="T120" fmla="*/ 0 w 588"/>
                <a:gd name="T121" fmla="*/ 0 h 1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8" h="1177">
                  <a:moveTo>
                    <a:pt x="0" y="1177"/>
                  </a:moveTo>
                  <a:lnTo>
                    <a:pt x="31" y="1175"/>
                  </a:lnTo>
                  <a:lnTo>
                    <a:pt x="62" y="1173"/>
                  </a:lnTo>
                  <a:lnTo>
                    <a:pt x="93" y="1169"/>
                  </a:lnTo>
                  <a:lnTo>
                    <a:pt x="123" y="1164"/>
                  </a:lnTo>
                  <a:lnTo>
                    <a:pt x="152" y="1156"/>
                  </a:lnTo>
                  <a:lnTo>
                    <a:pt x="182" y="1148"/>
                  </a:lnTo>
                  <a:lnTo>
                    <a:pt x="211" y="1137"/>
                  </a:lnTo>
                  <a:lnTo>
                    <a:pt x="240" y="1125"/>
                  </a:lnTo>
                  <a:lnTo>
                    <a:pt x="267" y="1113"/>
                  </a:lnTo>
                  <a:lnTo>
                    <a:pt x="294" y="1098"/>
                  </a:lnTo>
                  <a:lnTo>
                    <a:pt x="321" y="1082"/>
                  </a:lnTo>
                  <a:lnTo>
                    <a:pt x="346" y="1065"/>
                  </a:lnTo>
                  <a:lnTo>
                    <a:pt x="371" y="1046"/>
                  </a:lnTo>
                  <a:lnTo>
                    <a:pt x="394" y="1025"/>
                  </a:lnTo>
                  <a:lnTo>
                    <a:pt x="417" y="1004"/>
                  </a:lnTo>
                  <a:lnTo>
                    <a:pt x="438" y="982"/>
                  </a:lnTo>
                  <a:lnTo>
                    <a:pt x="457" y="958"/>
                  </a:lnTo>
                  <a:lnTo>
                    <a:pt x="476" y="934"/>
                  </a:lnTo>
                  <a:lnTo>
                    <a:pt x="493" y="909"/>
                  </a:lnTo>
                  <a:lnTo>
                    <a:pt x="509" y="883"/>
                  </a:lnTo>
                  <a:lnTo>
                    <a:pt x="524" y="855"/>
                  </a:lnTo>
                  <a:lnTo>
                    <a:pt x="538" y="827"/>
                  </a:lnTo>
                  <a:lnTo>
                    <a:pt x="550" y="800"/>
                  </a:lnTo>
                  <a:lnTo>
                    <a:pt x="559" y="770"/>
                  </a:lnTo>
                  <a:lnTo>
                    <a:pt x="568" y="741"/>
                  </a:lnTo>
                  <a:lnTo>
                    <a:pt x="575" y="711"/>
                  </a:lnTo>
                  <a:lnTo>
                    <a:pt x="582" y="680"/>
                  </a:lnTo>
                  <a:lnTo>
                    <a:pt x="585" y="650"/>
                  </a:lnTo>
                  <a:lnTo>
                    <a:pt x="588" y="620"/>
                  </a:lnTo>
                  <a:lnTo>
                    <a:pt x="588" y="589"/>
                  </a:lnTo>
                  <a:lnTo>
                    <a:pt x="588" y="558"/>
                  </a:lnTo>
                  <a:lnTo>
                    <a:pt x="585" y="527"/>
                  </a:lnTo>
                  <a:lnTo>
                    <a:pt x="582" y="496"/>
                  </a:lnTo>
                  <a:lnTo>
                    <a:pt x="575" y="466"/>
                  </a:lnTo>
                  <a:lnTo>
                    <a:pt x="568" y="437"/>
                  </a:lnTo>
                  <a:lnTo>
                    <a:pt x="559" y="407"/>
                  </a:lnTo>
                  <a:lnTo>
                    <a:pt x="550" y="378"/>
                  </a:lnTo>
                  <a:lnTo>
                    <a:pt x="538" y="349"/>
                  </a:lnTo>
                  <a:lnTo>
                    <a:pt x="524" y="322"/>
                  </a:lnTo>
                  <a:lnTo>
                    <a:pt x="509" y="294"/>
                  </a:lnTo>
                  <a:lnTo>
                    <a:pt x="493" y="268"/>
                  </a:lnTo>
                  <a:lnTo>
                    <a:pt x="476" y="243"/>
                  </a:lnTo>
                  <a:lnTo>
                    <a:pt x="457" y="218"/>
                  </a:lnTo>
                  <a:lnTo>
                    <a:pt x="438" y="195"/>
                  </a:lnTo>
                  <a:lnTo>
                    <a:pt x="417" y="173"/>
                  </a:lnTo>
                  <a:lnTo>
                    <a:pt x="394" y="151"/>
                  </a:lnTo>
                  <a:lnTo>
                    <a:pt x="371" y="131"/>
                  </a:lnTo>
                  <a:lnTo>
                    <a:pt x="346" y="113"/>
                  </a:lnTo>
                  <a:lnTo>
                    <a:pt x="321" y="95"/>
                  </a:lnTo>
                  <a:lnTo>
                    <a:pt x="294" y="79"/>
                  </a:lnTo>
                  <a:lnTo>
                    <a:pt x="267" y="65"/>
                  </a:lnTo>
                  <a:lnTo>
                    <a:pt x="240" y="51"/>
                  </a:lnTo>
                  <a:lnTo>
                    <a:pt x="211" y="40"/>
                  </a:lnTo>
                  <a:lnTo>
                    <a:pt x="182" y="29"/>
                  </a:lnTo>
                  <a:lnTo>
                    <a:pt x="152" y="20"/>
                  </a:lnTo>
                  <a:lnTo>
                    <a:pt x="123" y="13"/>
                  </a:lnTo>
                  <a:lnTo>
                    <a:pt x="93" y="8"/>
                  </a:lnTo>
                  <a:lnTo>
                    <a:pt x="62" y="3"/>
                  </a:lnTo>
                  <a:lnTo>
                    <a:pt x="31" y="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47" name="Freeform 363"/>
            <p:cNvSpPr>
              <a:spLocks/>
            </p:cNvSpPr>
            <p:nvPr/>
          </p:nvSpPr>
          <p:spPr bwMode="auto">
            <a:xfrm>
              <a:off x="1507" y="1422"/>
              <a:ext cx="116" cy="233"/>
            </a:xfrm>
            <a:custGeom>
              <a:avLst/>
              <a:gdLst>
                <a:gd name="T0" fmla="*/ 588 w 588"/>
                <a:gd name="T1" fmla="*/ 0 h 1177"/>
                <a:gd name="T2" fmla="*/ 557 w 588"/>
                <a:gd name="T3" fmla="*/ 1 h 1177"/>
                <a:gd name="T4" fmla="*/ 527 w 588"/>
                <a:gd name="T5" fmla="*/ 3 h 1177"/>
                <a:gd name="T6" fmla="*/ 497 w 588"/>
                <a:gd name="T7" fmla="*/ 8 h 1177"/>
                <a:gd name="T8" fmla="*/ 467 w 588"/>
                <a:gd name="T9" fmla="*/ 13 h 1177"/>
                <a:gd name="T10" fmla="*/ 436 w 588"/>
                <a:gd name="T11" fmla="*/ 20 h 1177"/>
                <a:gd name="T12" fmla="*/ 407 w 588"/>
                <a:gd name="T13" fmla="*/ 29 h 1177"/>
                <a:gd name="T14" fmla="*/ 378 w 588"/>
                <a:gd name="T15" fmla="*/ 40 h 1177"/>
                <a:gd name="T16" fmla="*/ 350 w 588"/>
                <a:gd name="T17" fmla="*/ 51 h 1177"/>
                <a:gd name="T18" fmla="*/ 322 w 588"/>
                <a:gd name="T19" fmla="*/ 65 h 1177"/>
                <a:gd name="T20" fmla="*/ 294 w 588"/>
                <a:gd name="T21" fmla="*/ 79 h 1177"/>
                <a:gd name="T22" fmla="*/ 269 w 588"/>
                <a:gd name="T23" fmla="*/ 95 h 1177"/>
                <a:gd name="T24" fmla="*/ 243 w 588"/>
                <a:gd name="T25" fmla="*/ 113 h 1177"/>
                <a:gd name="T26" fmla="*/ 219 w 588"/>
                <a:gd name="T27" fmla="*/ 131 h 1177"/>
                <a:gd name="T28" fmla="*/ 195 w 588"/>
                <a:gd name="T29" fmla="*/ 151 h 1177"/>
                <a:gd name="T30" fmla="*/ 173 w 588"/>
                <a:gd name="T31" fmla="*/ 173 h 1177"/>
                <a:gd name="T32" fmla="*/ 152 w 588"/>
                <a:gd name="T33" fmla="*/ 195 h 1177"/>
                <a:gd name="T34" fmla="*/ 131 w 588"/>
                <a:gd name="T35" fmla="*/ 218 h 1177"/>
                <a:gd name="T36" fmla="*/ 113 w 588"/>
                <a:gd name="T37" fmla="*/ 243 h 1177"/>
                <a:gd name="T38" fmla="*/ 95 w 588"/>
                <a:gd name="T39" fmla="*/ 268 h 1177"/>
                <a:gd name="T40" fmla="*/ 79 w 588"/>
                <a:gd name="T41" fmla="*/ 294 h 1177"/>
                <a:gd name="T42" fmla="*/ 65 w 588"/>
                <a:gd name="T43" fmla="*/ 322 h 1177"/>
                <a:gd name="T44" fmla="*/ 51 w 588"/>
                <a:gd name="T45" fmla="*/ 349 h 1177"/>
                <a:gd name="T46" fmla="*/ 40 w 588"/>
                <a:gd name="T47" fmla="*/ 378 h 1177"/>
                <a:gd name="T48" fmla="*/ 29 w 588"/>
                <a:gd name="T49" fmla="*/ 407 h 1177"/>
                <a:gd name="T50" fmla="*/ 21 w 588"/>
                <a:gd name="T51" fmla="*/ 437 h 1177"/>
                <a:gd name="T52" fmla="*/ 13 w 588"/>
                <a:gd name="T53" fmla="*/ 466 h 1177"/>
                <a:gd name="T54" fmla="*/ 8 w 588"/>
                <a:gd name="T55" fmla="*/ 496 h 1177"/>
                <a:gd name="T56" fmla="*/ 4 w 588"/>
                <a:gd name="T57" fmla="*/ 527 h 1177"/>
                <a:gd name="T58" fmla="*/ 1 w 588"/>
                <a:gd name="T59" fmla="*/ 558 h 1177"/>
                <a:gd name="T60" fmla="*/ 0 w 588"/>
                <a:gd name="T61" fmla="*/ 589 h 1177"/>
                <a:gd name="T62" fmla="*/ 1 w 588"/>
                <a:gd name="T63" fmla="*/ 620 h 1177"/>
                <a:gd name="T64" fmla="*/ 4 w 588"/>
                <a:gd name="T65" fmla="*/ 650 h 1177"/>
                <a:gd name="T66" fmla="*/ 8 w 588"/>
                <a:gd name="T67" fmla="*/ 680 h 1177"/>
                <a:gd name="T68" fmla="*/ 13 w 588"/>
                <a:gd name="T69" fmla="*/ 711 h 1177"/>
                <a:gd name="T70" fmla="*/ 21 w 588"/>
                <a:gd name="T71" fmla="*/ 741 h 1177"/>
                <a:gd name="T72" fmla="*/ 29 w 588"/>
                <a:gd name="T73" fmla="*/ 770 h 1177"/>
                <a:gd name="T74" fmla="*/ 40 w 588"/>
                <a:gd name="T75" fmla="*/ 800 h 1177"/>
                <a:gd name="T76" fmla="*/ 51 w 588"/>
                <a:gd name="T77" fmla="*/ 827 h 1177"/>
                <a:gd name="T78" fmla="*/ 65 w 588"/>
                <a:gd name="T79" fmla="*/ 855 h 1177"/>
                <a:gd name="T80" fmla="*/ 79 w 588"/>
                <a:gd name="T81" fmla="*/ 883 h 1177"/>
                <a:gd name="T82" fmla="*/ 95 w 588"/>
                <a:gd name="T83" fmla="*/ 909 h 1177"/>
                <a:gd name="T84" fmla="*/ 113 w 588"/>
                <a:gd name="T85" fmla="*/ 934 h 1177"/>
                <a:gd name="T86" fmla="*/ 131 w 588"/>
                <a:gd name="T87" fmla="*/ 958 h 1177"/>
                <a:gd name="T88" fmla="*/ 152 w 588"/>
                <a:gd name="T89" fmla="*/ 982 h 1177"/>
                <a:gd name="T90" fmla="*/ 173 w 588"/>
                <a:gd name="T91" fmla="*/ 1004 h 1177"/>
                <a:gd name="T92" fmla="*/ 195 w 588"/>
                <a:gd name="T93" fmla="*/ 1025 h 1177"/>
                <a:gd name="T94" fmla="*/ 219 w 588"/>
                <a:gd name="T95" fmla="*/ 1046 h 1177"/>
                <a:gd name="T96" fmla="*/ 243 w 588"/>
                <a:gd name="T97" fmla="*/ 1065 h 1177"/>
                <a:gd name="T98" fmla="*/ 269 w 588"/>
                <a:gd name="T99" fmla="*/ 1082 h 1177"/>
                <a:gd name="T100" fmla="*/ 294 w 588"/>
                <a:gd name="T101" fmla="*/ 1098 h 1177"/>
                <a:gd name="T102" fmla="*/ 322 w 588"/>
                <a:gd name="T103" fmla="*/ 1113 h 1177"/>
                <a:gd name="T104" fmla="*/ 350 w 588"/>
                <a:gd name="T105" fmla="*/ 1125 h 1177"/>
                <a:gd name="T106" fmla="*/ 378 w 588"/>
                <a:gd name="T107" fmla="*/ 1137 h 1177"/>
                <a:gd name="T108" fmla="*/ 407 w 588"/>
                <a:gd name="T109" fmla="*/ 1148 h 1177"/>
                <a:gd name="T110" fmla="*/ 436 w 588"/>
                <a:gd name="T111" fmla="*/ 1156 h 1177"/>
                <a:gd name="T112" fmla="*/ 467 w 588"/>
                <a:gd name="T113" fmla="*/ 1164 h 1177"/>
                <a:gd name="T114" fmla="*/ 497 w 588"/>
                <a:gd name="T115" fmla="*/ 1169 h 1177"/>
                <a:gd name="T116" fmla="*/ 527 w 588"/>
                <a:gd name="T117" fmla="*/ 1173 h 1177"/>
                <a:gd name="T118" fmla="*/ 557 w 588"/>
                <a:gd name="T119" fmla="*/ 1175 h 1177"/>
                <a:gd name="T120" fmla="*/ 588 w 588"/>
                <a:gd name="T121" fmla="*/ 1177 h 1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8" h="1177">
                  <a:moveTo>
                    <a:pt x="588" y="0"/>
                  </a:moveTo>
                  <a:lnTo>
                    <a:pt x="557" y="1"/>
                  </a:lnTo>
                  <a:lnTo>
                    <a:pt x="527" y="3"/>
                  </a:lnTo>
                  <a:lnTo>
                    <a:pt x="497" y="8"/>
                  </a:lnTo>
                  <a:lnTo>
                    <a:pt x="467" y="13"/>
                  </a:lnTo>
                  <a:lnTo>
                    <a:pt x="436" y="20"/>
                  </a:lnTo>
                  <a:lnTo>
                    <a:pt x="407" y="29"/>
                  </a:lnTo>
                  <a:lnTo>
                    <a:pt x="378" y="40"/>
                  </a:lnTo>
                  <a:lnTo>
                    <a:pt x="350" y="51"/>
                  </a:lnTo>
                  <a:lnTo>
                    <a:pt x="322" y="65"/>
                  </a:lnTo>
                  <a:lnTo>
                    <a:pt x="294" y="79"/>
                  </a:lnTo>
                  <a:lnTo>
                    <a:pt x="269" y="95"/>
                  </a:lnTo>
                  <a:lnTo>
                    <a:pt x="243" y="113"/>
                  </a:lnTo>
                  <a:lnTo>
                    <a:pt x="219" y="131"/>
                  </a:lnTo>
                  <a:lnTo>
                    <a:pt x="195" y="151"/>
                  </a:lnTo>
                  <a:lnTo>
                    <a:pt x="173" y="173"/>
                  </a:lnTo>
                  <a:lnTo>
                    <a:pt x="152" y="195"/>
                  </a:lnTo>
                  <a:lnTo>
                    <a:pt x="131" y="218"/>
                  </a:lnTo>
                  <a:lnTo>
                    <a:pt x="113" y="243"/>
                  </a:lnTo>
                  <a:lnTo>
                    <a:pt x="95" y="268"/>
                  </a:lnTo>
                  <a:lnTo>
                    <a:pt x="79" y="294"/>
                  </a:lnTo>
                  <a:lnTo>
                    <a:pt x="65" y="322"/>
                  </a:lnTo>
                  <a:lnTo>
                    <a:pt x="51" y="349"/>
                  </a:lnTo>
                  <a:lnTo>
                    <a:pt x="40" y="378"/>
                  </a:lnTo>
                  <a:lnTo>
                    <a:pt x="29" y="407"/>
                  </a:lnTo>
                  <a:lnTo>
                    <a:pt x="21" y="437"/>
                  </a:lnTo>
                  <a:lnTo>
                    <a:pt x="13" y="466"/>
                  </a:lnTo>
                  <a:lnTo>
                    <a:pt x="8" y="496"/>
                  </a:lnTo>
                  <a:lnTo>
                    <a:pt x="4" y="527"/>
                  </a:lnTo>
                  <a:lnTo>
                    <a:pt x="1" y="558"/>
                  </a:lnTo>
                  <a:lnTo>
                    <a:pt x="0" y="589"/>
                  </a:lnTo>
                  <a:lnTo>
                    <a:pt x="1" y="620"/>
                  </a:lnTo>
                  <a:lnTo>
                    <a:pt x="4" y="650"/>
                  </a:lnTo>
                  <a:lnTo>
                    <a:pt x="8" y="680"/>
                  </a:lnTo>
                  <a:lnTo>
                    <a:pt x="13" y="711"/>
                  </a:lnTo>
                  <a:lnTo>
                    <a:pt x="21" y="741"/>
                  </a:lnTo>
                  <a:lnTo>
                    <a:pt x="29" y="770"/>
                  </a:lnTo>
                  <a:lnTo>
                    <a:pt x="40" y="800"/>
                  </a:lnTo>
                  <a:lnTo>
                    <a:pt x="51" y="827"/>
                  </a:lnTo>
                  <a:lnTo>
                    <a:pt x="65" y="855"/>
                  </a:lnTo>
                  <a:lnTo>
                    <a:pt x="79" y="883"/>
                  </a:lnTo>
                  <a:lnTo>
                    <a:pt x="95" y="909"/>
                  </a:lnTo>
                  <a:lnTo>
                    <a:pt x="113" y="934"/>
                  </a:lnTo>
                  <a:lnTo>
                    <a:pt x="131" y="958"/>
                  </a:lnTo>
                  <a:lnTo>
                    <a:pt x="152" y="982"/>
                  </a:lnTo>
                  <a:lnTo>
                    <a:pt x="173" y="1004"/>
                  </a:lnTo>
                  <a:lnTo>
                    <a:pt x="195" y="1025"/>
                  </a:lnTo>
                  <a:lnTo>
                    <a:pt x="219" y="1046"/>
                  </a:lnTo>
                  <a:lnTo>
                    <a:pt x="243" y="1065"/>
                  </a:lnTo>
                  <a:lnTo>
                    <a:pt x="269" y="1082"/>
                  </a:lnTo>
                  <a:lnTo>
                    <a:pt x="294" y="1098"/>
                  </a:lnTo>
                  <a:lnTo>
                    <a:pt x="322" y="1113"/>
                  </a:lnTo>
                  <a:lnTo>
                    <a:pt x="350" y="1125"/>
                  </a:lnTo>
                  <a:lnTo>
                    <a:pt x="378" y="1137"/>
                  </a:lnTo>
                  <a:lnTo>
                    <a:pt x="407" y="1148"/>
                  </a:lnTo>
                  <a:lnTo>
                    <a:pt x="436" y="1156"/>
                  </a:lnTo>
                  <a:lnTo>
                    <a:pt x="467" y="1164"/>
                  </a:lnTo>
                  <a:lnTo>
                    <a:pt x="497" y="1169"/>
                  </a:lnTo>
                  <a:lnTo>
                    <a:pt x="527" y="1173"/>
                  </a:lnTo>
                  <a:lnTo>
                    <a:pt x="557" y="1175"/>
                  </a:lnTo>
                  <a:lnTo>
                    <a:pt x="588" y="117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48" name="Line 364"/>
            <p:cNvSpPr>
              <a:spLocks noChangeShapeType="1"/>
            </p:cNvSpPr>
            <p:nvPr/>
          </p:nvSpPr>
          <p:spPr bwMode="auto">
            <a:xfrm>
              <a:off x="114" y="969"/>
              <a:ext cx="174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49" name="Line 365"/>
            <p:cNvSpPr>
              <a:spLocks noChangeShapeType="1"/>
            </p:cNvSpPr>
            <p:nvPr/>
          </p:nvSpPr>
          <p:spPr bwMode="auto">
            <a:xfrm flipV="1">
              <a:off x="1855" y="562"/>
              <a:ext cx="0" cy="4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50" name="Line 366"/>
            <p:cNvSpPr>
              <a:spLocks noChangeShapeType="1"/>
            </p:cNvSpPr>
            <p:nvPr/>
          </p:nvSpPr>
          <p:spPr bwMode="auto">
            <a:xfrm flipH="1">
              <a:off x="114" y="562"/>
              <a:ext cx="174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51" name="Line 367"/>
            <p:cNvSpPr>
              <a:spLocks noChangeShapeType="1"/>
            </p:cNvSpPr>
            <p:nvPr/>
          </p:nvSpPr>
          <p:spPr bwMode="auto">
            <a:xfrm>
              <a:off x="114" y="562"/>
              <a:ext cx="0" cy="4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52" name="Line 368"/>
            <p:cNvSpPr>
              <a:spLocks noChangeShapeType="1"/>
            </p:cNvSpPr>
            <p:nvPr/>
          </p:nvSpPr>
          <p:spPr bwMode="auto">
            <a:xfrm>
              <a:off x="114" y="766"/>
              <a:ext cx="4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53" name="Line 369"/>
            <p:cNvSpPr>
              <a:spLocks noChangeShapeType="1"/>
            </p:cNvSpPr>
            <p:nvPr/>
          </p:nvSpPr>
          <p:spPr bwMode="auto">
            <a:xfrm>
              <a:off x="179" y="766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54" name="Line 370"/>
            <p:cNvSpPr>
              <a:spLocks noChangeShapeType="1"/>
            </p:cNvSpPr>
            <p:nvPr/>
          </p:nvSpPr>
          <p:spPr bwMode="auto">
            <a:xfrm>
              <a:off x="288" y="766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55" name="Line 371"/>
            <p:cNvSpPr>
              <a:spLocks noChangeShapeType="1"/>
            </p:cNvSpPr>
            <p:nvPr/>
          </p:nvSpPr>
          <p:spPr bwMode="auto">
            <a:xfrm>
              <a:off x="397" y="766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56" name="Line 372"/>
            <p:cNvSpPr>
              <a:spLocks noChangeShapeType="1"/>
            </p:cNvSpPr>
            <p:nvPr/>
          </p:nvSpPr>
          <p:spPr bwMode="auto">
            <a:xfrm>
              <a:off x="506" y="766"/>
              <a:ext cx="8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57" name="Line 373"/>
            <p:cNvSpPr>
              <a:spLocks noChangeShapeType="1"/>
            </p:cNvSpPr>
            <p:nvPr/>
          </p:nvSpPr>
          <p:spPr bwMode="auto">
            <a:xfrm>
              <a:off x="614" y="766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58" name="Line 374"/>
            <p:cNvSpPr>
              <a:spLocks noChangeShapeType="1"/>
            </p:cNvSpPr>
            <p:nvPr/>
          </p:nvSpPr>
          <p:spPr bwMode="auto">
            <a:xfrm>
              <a:off x="723" y="766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59" name="Line 375"/>
            <p:cNvSpPr>
              <a:spLocks noChangeShapeType="1"/>
            </p:cNvSpPr>
            <p:nvPr/>
          </p:nvSpPr>
          <p:spPr bwMode="auto">
            <a:xfrm>
              <a:off x="833" y="766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60" name="Line 376"/>
            <p:cNvSpPr>
              <a:spLocks noChangeShapeType="1"/>
            </p:cNvSpPr>
            <p:nvPr/>
          </p:nvSpPr>
          <p:spPr bwMode="auto">
            <a:xfrm>
              <a:off x="940" y="766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61" name="Line 377"/>
            <p:cNvSpPr>
              <a:spLocks noChangeShapeType="1"/>
            </p:cNvSpPr>
            <p:nvPr/>
          </p:nvSpPr>
          <p:spPr bwMode="auto">
            <a:xfrm>
              <a:off x="1050" y="766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62" name="Line 378"/>
            <p:cNvSpPr>
              <a:spLocks noChangeShapeType="1"/>
            </p:cNvSpPr>
            <p:nvPr/>
          </p:nvSpPr>
          <p:spPr bwMode="auto">
            <a:xfrm>
              <a:off x="1159" y="766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63" name="Line 379"/>
            <p:cNvSpPr>
              <a:spLocks noChangeShapeType="1"/>
            </p:cNvSpPr>
            <p:nvPr/>
          </p:nvSpPr>
          <p:spPr bwMode="auto">
            <a:xfrm>
              <a:off x="1268" y="766"/>
              <a:ext cx="8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64" name="Line 380"/>
            <p:cNvSpPr>
              <a:spLocks noChangeShapeType="1"/>
            </p:cNvSpPr>
            <p:nvPr/>
          </p:nvSpPr>
          <p:spPr bwMode="auto">
            <a:xfrm>
              <a:off x="1376" y="766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65" name="Line 381"/>
            <p:cNvSpPr>
              <a:spLocks noChangeShapeType="1"/>
            </p:cNvSpPr>
            <p:nvPr/>
          </p:nvSpPr>
          <p:spPr bwMode="auto">
            <a:xfrm>
              <a:off x="1485" y="766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66" name="Line 382"/>
            <p:cNvSpPr>
              <a:spLocks noChangeShapeType="1"/>
            </p:cNvSpPr>
            <p:nvPr/>
          </p:nvSpPr>
          <p:spPr bwMode="auto">
            <a:xfrm>
              <a:off x="1594" y="766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67" name="Line 383"/>
            <p:cNvSpPr>
              <a:spLocks noChangeShapeType="1"/>
            </p:cNvSpPr>
            <p:nvPr/>
          </p:nvSpPr>
          <p:spPr bwMode="auto">
            <a:xfrm>
              <a:off x="1702" y="766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68" name="Line 384"/>
            <p:cNvSpPr>
              <a:spLocks noChangeShapeType="1"/>
            </p:cNvSpPr>
            <p:nvPr/>
          </p:nvSpPr>
          <p:spPr bwMode="auto">
            <a:xfrm>
              <a:off x="1811" y="766"/>
              <a:ext cx="4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69" name="Line 385"/>
            <p:cNvSpPr>
              <a:spLocks noChangeShapeType="1"/>
            </p:cNvSpPr>
            <p:nvPr/>
          </p:nvSpPr>
          <p:spPr bwMode="auto">
            <a:xfrm flipV="1">
              <a:off x="578" y="156"/>
              <a:ext cx="0" cy="40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70" name="Line 386"/>
            <p:cNvSpPr>
              <a:spLocks noChangeShapeType="1"/>
            </p:cNvSpPr>
            <p:nvPr/>
          </p:nvSpPr>
          <p:spPr bwMode="auto">
            <a:xfrm>
              <a:off x="578" y="156"/>
              <a:ext cx="8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71" name="Line 387"/>
            <p:cNvSpPr>
              <a:spLocks noChangeShapeType="1"/>
            </p:cNvSpPr>
            <p:nvPr/>
          </p:nvSpPr>
          <p:spPr bwMode="auto">
            <a:xfrm>
              <a:off x="1304" y="156"/>
              <a:ext cx="8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72" name="Line 388"/>
            <p:cNvSpPr>
              <a:spLocks noChangeShapeType="1"/>
            </p:cNvSpPr>
            <p:nvPr/>
          </p:nvSpPr>
          <p:spPr bwMode="auto">
            <a:xfrm>
              <a:off x="1391" y="156"/>
              <a:ext cx="0" cy="40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73" name="Line 389"/>
            <p:cNvSpPr>
              <a:spLocks noChangeShapeType="1"/>
            </p:cNvSpPr>
            <p:nvPr/>
          </p:nvSpPr>
          <p:spPr bwMode="auto">
            <a:xfrm flipH="1">
              <a:off x="114" y="156"/>
              <a:ext cx="464" cy="40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74" name="Line 390"/>
            <p:cNvSpPr>
              <a:spLocks noChangeShapeType="1"/>
            </p:cNvSpPr>
            <p:nvPr/>
          </p:nvSpPr>
          <p:spPr bwMode="auto">
            <a:xfrm>
              <a:off x="1391" y="156"/>
              <a:ext cx="464" cy="40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75" name="Freeform 391"/>
            <p:cNvSpPr>
              <a:spLocks/>
            </p:cNvSpPr>
            <p:nvPr/>
          </p:nvSpPr>
          <p:spPr bwMode="auto">
            <a:xfrm>
              <a:off x="665" y="156"/>
              <a:ext cx="639" cy="319"/>
            </a:xfrm>
            <a:custGeom>
              <a:avLst/>
              <a:gdLst>
                <a:gd name="T0" fmla="*/ 1 w 3232"/>
                <a:gd name="T1" fmla="*/ 60 h 1617"/>
                <a:gd name="T2" fmla="*/ 10 w 3232"/>
                <a:gd name="T3" fmla="*/ 181 h 1617"/>
                <a:gd name="T4" fmla="*/ 28 w 3232"/>
                <a:gd name="T5" fmla="*/ 300 h 1617"/>
                <a:gd name="T6" fmla="*/ 54 w 3232"/>
                <a:gd name="T7" fmla="*/ 418 h 1617"/>
                <a:gd name="T8" fmla="*/ 91 w 3232"/>
                <a:gd name="T9" fmla="*/ 533 h 1617"/>
                <a:gd name="T10" fmla="*/ 134 w 3232"/>
                <a:gd name="T11" fmla="*/ 646 h 1617"/>
                <a:gd name="T12" fmla="*/ 187 w 3232"/>
                <a:gd name="T13" fmla="*/ 756 h 1617"/>
                <a:gd name="T14" fmla="*/ 247 w 3232"/>
                <a:gd name="T15" fmla="*/ 860 h 1617"/>
                <a:gd name="T16" fmla="*/ 315 w 3232"/>
                <a:gd name="T17" fmla="*/ 960 h 1617"/>
                <a:gd name="T18" fmla="*/ 391 w 3232"/>
                <a:gd name="T19" fmla="*/ 1055 h 1617"/>
                <a:gd name="T20" fmla="*/ 473 w 3232"/>
                <a:gd name="T21" fmla="*/ 1143 h 1617"/>
                <a:gd name="T22" fmla="*/ 561 w 3232"/>
                <a:gd name="T23" fmla="*/ 1225 h 1617"/>
                <a:gd name="T24" fmla="*/ 656 w 3232"/>
                <a:gd name="T25" fmla="*/ 1301 h 1617"/>
                <a:gd name="T26" fmla="*/ 756 w 3232"/>
                <a:gd name="T27" fmla="*/ 1369 h 1617"/>
                <a:gd name="T28" fmla="*/ 860 w 3232"/>
                <a:gd name="T29" fmla="*/ 1430 h 1617"/>
                <a:gd name="T30" fmla="*/ 970 w 3232"/>
                <a:gd name="T31" fmla="*/ 1482 h 1617"/>
                <a:gd name="T32" fmla="*/ 1082 w 3232"/>
                <a:gd name="T33" fmla="*/ 1526 h 1617"/>
                <a:gd name="T34" fmla="*/ 1198 w 3232"/>
                <a:gd name="T35" fmla="*/ 1562 h 1617"/>
                <a:gd name="T36" fmla="*/ 1315 w 3232"/>
                <a:gd name="T37" fmla="*/ 1588 h 1617"/>
                <a:gd name="T38" fmla="*/ 1435 w 3232"/>
                <a:gd name="T39" fmla="*/ 1606 h 1617"/>
                <a:gd name="T40" fmla="*/ 1556 w 3232"/>
                <a:gd name="T41" fmla="*/ 1616 h 1617"/>
                <a:gd name="T42" fmla="*/ 1676 w 3232"/>
                <a:gd name="T43" fmla="*/ 1616 h 1617"/>
                <a:gd name="T44" fmla="*/ 1796 w 3232"/>
                <a:gd name="T45" fmla="*/ 1606 h 1617"/>
                <a:gd name="T46" fmla="*/ 1917 w 3232"/>
                <a:gd name="T47" fmla="*/ 1588 h 1617"/>
                <a:gd name="T48" fmla="*/ 2034 w 3232"/>
                <a:gd name="T49" fmla="*/ 1562 h 1617"/>
                <a:gd name="T50" fmla="*/ 2150 w 3232"/>
                <a:gd name="T51" fmla="*/ 1526 h 1617"/>
                <a:gd name="T52" fmla="*/ 2263 w 3232"/>
                <a:gd name="T53" fmla="*/ 1482 h 1617"/>
                <a:gd name="T54" fmla="*/ 2371 w 3232"/>
                <a:gd name="T55" fmla="*/ 1430 h 1617"/>
                <a:gd name="T56" fmla="*/ 2476 w 3232"/>
                <a:gd name="T57" fmla="*/ 1369 h 1617"/>
                <a:gd name="T58" fmla="*/ 2576 w 3232"/>
                <a:gd name="T59" fmla="*/ 1301 h 1617"/>
                <a:gd name="T60" fmla="*/ 2671 w 3232"/>
                <a:gd name="T61" fmla="*/ 1225 h 1617"/>
                <a:gd name="T62" fmla="*/ 2759 w 3232"/>
                <a:gd name="T63" fmla="*/ 1143 h 1617"/>
                <a:gd name="T64" fmla="*/ 2841 w 3232"/>
                <a:gd name="T65" fmla="*/ 1055 h 1617"/>
                <a:gd name="T66" fmla="*/ 2917 w 3232"/>
                <a:gd name="T67" fmla="*/ 960 h 1617"/>
                <a:gd name="T68" fmla="*/ 2985 w 3232"/>
                <a:gd name="T69" fmla="*/ 860 h 1617"/>
                <a:gd name="T70" fmla="*/ 3045 w 3232"/>
                <a:gd name="T71" fmla="*/ 756 h 1617"/>
                <a:gd name="T72" fmla="*/ 3098 w 3232"/>
                <a:gd name="T73" fmla="*/ 646 h 1617"/>
                <a:gd name="T74" fmla="*/ 3141 w 3232"/>
                <a:gd name="T75" fmla="*/ 533 h 1617"/>
                <a:gd name="T76" fmla="*/ 3177 w 3232"/>
                <a:gd name="T77" fmla="*/ 418 h 1617"/>
                <a:gd name="T78" fmla="*/ 3204 w 3232"/>
                <a:gd name="T79" fmla="*/ 300 h 1617"/>
                <a:gd name="T80" fmla="*/ 3222 w 3232"/>
                <a:gd name="T81" fmla="*/ 181 h 1617"/>
                <a:gd name="T82" fmla="*/ 3231 w 3232"/>
                <a:gd name="T83" fmla="*/ 60 h 1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232" h="1617">
                  <a:moveTo>
                    <a:pt x="0" y="0"/>
                  </a:moveTo>
                  <a:lnTo>
                    <a:pt x="1" y="60"/>
                  </a:lnTo>
                  <a:lnTo>
                    <a:pt x="4" y="120"/>
                  </a:lnTo>
                  <a:lnTo>
                    <a:pt x="10" y="181"/>
                  </a:lnTo>
                  <a:lnTo>
                    <a:pt x="18" y="240"/>
                  </a:lnTo>
                  <a:lnTo>
                    <a:pt x="28" y="300"/>
                  </a:lnTo>
                  <a:lnTo>
                    <a:pt x="41" y="360"/>
                  </a:lnTo>
                  <a:lnTo>
                    <a:pt x="54" y="418"/>
                  </a:lnTo>
                  <a:lnTo>
                    <a:pt x="71" y="476"/>
                  </a:lnTo>
                  <a:lnTo>
                    <a:pt x="91" y="533"/>
                  </a:lnTo>
                  <a:lnTo>
                    <a:pt x="112" y="591"/>
                  </a:lnTo>
                  <a:lnTo>
                    <a:pt x="134" y="646"/>
                  </a:lnTo>
                  <a:lnTo>
                    <a:pt x="160" y="701"/>
                  </a:lnTo>
                  <a:lnTo>
                    <a:pt x="187" y="756"/>
                  </a:lnTo>
                  <a:lnTo>
                    <a:pt x="216" y="808"/>
                  </a:lnTo>
                  <a:lnTo>
                    <a:pt x="247" y="860"/>
                  </a:lnTo>
                  <a:lnTo>
                    <a:pt x="280" y="910"/>
                  </a:lnTo>
                  <a:lnTo>
                    <a:pt x="315" y="960"/>
                  </a:lnTo>
                  <a:lnTo>
                    <a:pt x="353" y="1008"/>
                  </a:lnTo>
                  <a:lnTo>
                    <a:pt x="391" y="1055"/>
                  </a:lnTo>
                  <a:lnTo>
                    <a:pt x="431" y="1099"/>
                  </a:lnTo>
                  <a:lnTo>
                    <a:pt x="473" y="1143"/>
                  </a:lnTo>
                  <a:lnTo>
                    <a:pt x="517" y="1185"/>
                  </a:lnTo>
                  <a:lnTo>
                    <a:pt x="561" y="1225"/>
                  </a:lnTo>
                  <a:lnTo>
                    <a:pt x="608" y="1263"/>
                  </a:lnTo>
                  <a:lnTo>
                    <a:pt x="656" y="1301"/>
                  </a:lnTo>
                  <a:lnTo>
                    <a:pt x="705" y="1336"/>
                  </a:lnTo>
                  <a:lnTo>
                    <a:pt x="756" y="1369"/>
                  </a:lnTo>
                  <a:lnTo>
                    <a:pt x="808" y="1400"/>
                  </a:lnTo>
                  <a:lnTo>
                    <a:pt x="860" y="1430"/>
                  </a:lnTo>
                  <a:lnTo>
                    <a:pt x="915" y="1456"/>
                  </a:lnTo>
                  <a:lnTo>
                    <a:pt x="970" y="1482"/>
                  </a:lnTo>
                  <a:lnTo>
                    <a:pt x="1025" y="1505"/>
                  </a:lnTo>
                  <a:lnTo>
                    <a:pt x="1082" y="1526"/>
                  </a:lnTo>
                  <a:lnTo>
                    <a:pt x="1139" y="1545"/>
                  </a:lnTo>
                  <a:lnTo>
                    <a:pt x="1198" y="1562"/>
                  </a:lnTo>
                  <a:lnTo>
                    <a:pt x="1257" y="1576"/>
                  </a:lnTo>
                  <a:lnTo>
                    <a:pt x="1315" y="1588"/>
                  </a:lnTo>
                  <a:lnTo>
                    <a:pt x="1375" y="1599"/>
                  </a:lnTo>
                  <a:lnTo>
                    <a:pt x="1435" y="1606"/>
                  </a:lnTo>
                  <a:lnTo>
                    <a:pt x="1495" y="1613"/>
                  </a:lnTo>
                  <a:lnTo>
                    <a:pt x="1556" y="1616"/>
                  </a:lnTo>
                  <a:lnTo>
                    <a:pt x="1616" y="1617"/>
                  </a:lnTo>
                  <a:lnTo>
                    <a:pt x="1676" y="1616"/>
                  </a:lnTo>
                  <a:lnTo>
                    <a:pt x="1737" y="1613"/>
                  </a:lnTo>
                  <a:lnTo>
                    <a:pt x="1796" y="1606"/>
                  </a:lnTo>
                  <a:lnTo>
                    <a:pt x="1857" y="1599"/>
                  </a:lnTo>
                  <a:lnTo>
                    <a:pt x="1917" y="1588"/>
                  </a:lnTo>
                  <a:lnTo>
                    <a:pt x="1975" y="1576"/>
                  </a:lnTo>
                  <a:lnTo>
                    <a:pt x="2034" y="1562"/>
                  </a:lnTo>
                  <a:lnTo>
                    <a:pt x="2092" y="1545"/>
                  </a:lnTo>
                  <a:lnTo>
                    <a:pt x="2150" y="1526"/>
                  </a:lnTo>
                  <a:lnTo>
                    <a:pt x="2206" y="1505"/>
                  </a:lnTo>
                  <a:lnTo>
                    <a:pt x="2263" y="1482"/>
                  </a:lnTo>
                  <a:lnTo>
                    <a:pt x="2317" y="1456"/>
                  </a:lnTo>
                  <a:lnTo>
                    <a:pt x="2371" y="1430"/>
                  </a:lnTo>
                  <a:lnTo>
                    <a:pt x="2424" y="1400"/>
                  </a:lnTo>
                  <a:lnTo>
                    <a:pt x="2476" y="1369"/>
                  </a:lnTo>
                  <a:lnTo>
                    <a:pt x="2527" y="1336"/>
                  </a:lnTo>
                  <a:lnTo>
                    <a:pt x="2576" y="1301"/>
                  </a:lnTo>
                  <a:lnTo>
                    <a:pt x="2624" y="1263"/>
                  </a:lnTo>
                  <a:lnTo>
                    <a:pt x="2671" y="1225"/>
                  </a:lnTo>
                  <a:lnTo>
                    <a:pt x="2715" y="1185"/>
                  </a:lnTo>
                  <a:lnTo>
                    <a:pt x="2759" y="1143"/>
                  </a:lnTo>
                  <a:lnTo>
                    <a:pt x="2801" y="1099"/>
                  </a:lnTo>
                  <a:lnTo>
                    <a:pt x="2841" y="1055"/>
                  </a:lnTo>
                  <a:lnTo>
                    <a:pt x="2879" y="1008"/>
                  </a:lnTo>
                  <a:lnTo>
                    <a:pt x="2917" y="960"/>
                  </a:lnTo>
                  <a:lnTo>
                    <a:pt x="2952" y="910"/>
                  </a:lnTo>
                  <a:lnTo>
                    <a:pt x="2985" y="860"/>
                  </a:lnTo>
                  <a:lnTo>
                    <a:pt x="3016" y="808"/>
                  </a:lnTo>
                  <a:lnTo>
                    <a:pt x="3045" y="756"/>
                  </a:lnTo>
                  <a:lnTo>
                    <a:pt x="3072" y="701"/>
                  </a:lnTo>
                  <a:lnTo>
                    <a:pt x="3098" y="646"/>
                  </a:lnTo>
                  <a:lnTo>
                    <a:pt x="3121" y="591"/>
                  </a:lnTo>
                  <a:lnTo>
                    <a:pt x="3141" y="533"/>
                  </a:lnTo>
                  <a:lnTo>
                    <a:pt x="3160" y="476"/>
                  </a:lnTo>
                  <a:lnTo>
                    <a:pt x="3177" y="418"/>
                  </a:lnTo>
                  <a:lnTo>
                    <a:pt x="3191" y="360"/>
                  </a:lnTo>
                  <a:lnTo>
                    <a:pt x="3204" y="300"/>
                  </a:lnTo>
                  <a:lnTo>
                    <a:pt x="3214" y="240"/>
                  </a:lnTo>
                  <a:lnTo>
                    <a:pt x="3222" y="181"/>
                  </a:lnTo>
                  <a:lnTo>
                    <a:pt x="3228" y="120"/>
                  </a:lnTo>
                  <a:lnTo>
                    <a:pt x="3231" y="60"/>
                  </a:lnTo>
                  <a:lnTo>
                    <a:pt x="3232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76" name="Line 392"/>
            <p:cNvSpPr>
              <a:spLocks noChangeShapeType="1"/>
            </p:cNvSpPr>
            <p:nvPr/>
          </p:nvSpPr>
          <p:spPr bwMode="auto">
            <a:xfrm flipV="1">
              <a:off x="346" y="696"/>
              <a:ext cx="0" cy="1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77" name="Line 393"/>
            <p:cNvSpPr>
              <a:spLocks noChangeShapeType="1"/>
            </p:cNvSpPr>
            <p:nvPr/>
          </p:nvSpPr>
          <p:spPr bwMode="auto">
            <a:xfrm flipV="1">
              <a:off x="346" y="658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78" name="Line 394"/>
            <p:cNvSpPr>
              <a:spLocks noChangeShapeType="1"/>
            </p:cNvSpPr>
            <p:nvPr/>
          </p:nvSpPr>
          <p:spPr bwMode="auto">
            <a:xfrm flipV="1">
              <a:off x="346" y="499"/>
              <a:ext cx="0" cy="1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79" name="Line 395"/>
            <p:cNvSpPr>
              <a:spLocks noChangeShapeType="1"/>
            </p:cNvSpPr>
            <p:nvPr/>
          </p:nvSpPr>
          <p:spPr bwMode="auto">
            <a:xfrm flipV="1">
              <a:off x="230" y="674"/>
              <a:ext cx="0" cy="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80" name="Line 396"/>
            <p:cNvSpPr>
              <a:spLocks noChangeShapeType="1"/>
            </p:cNvSpPr>
            <p:nvPr/>
          </p:nvSpPr>
          <p:spPr bwMode="auto">
            <a:xfrm flipV="1">
              <a:off x="230" y="562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81" name="Line 397"/>
            <p:cNvSpPr>
              <a:spLocks noChangeShapeType="1"/>
            </p:cNvSpPr>
            <p:nvPr/>
          </p:nvSpPr>
          <p:spPr bwMode="auto">
            <a:xfrm flipV="1">
              <a:off x="462" y="674"/>
              <a:ext cx="0" cy="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82" name="Line 398"/>
            <p:cNvSpPr>
              <a:spLocks noChangeShapeType="1"/>
            </p:cNvSpPr>
            <p:nvPr/>
          </p:nvSpPr>
          <p:spPr bwMode="auto">
            <a:xfrm flipV="1">
              <a:off x="462" y="562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83" name="Line 399"/>
            <p:cNvSpPr>
              <a:spLocks noChangeShapeType="1"/>
            </p:cNvSpPr>
            <p:nvPr/>
          </p:nvSpPr>
          <p:spPr bwMode="auto">
            <a:xfrm flipV="1">
              <a:off x="1623" y="696"/>
              <a:ext cx="0" cy="1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84" name="Line 400"/>
            <p:cNvSpPr>
              <a:spLocks noChangeShapeType="1"/>
            </p:cNvSpPr>
            <p:nvPr/>
          </p:nvSpPr>
          <p:spPr bwMode="auto">
            <a:xfrm flipV="1">
              <a:off x="1623" y="658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85" name="Line 401"/>
            <p:cNvSpPr>
              <a:spLocks noChangeShapeType="1"/>
            </p:cNvSpPr>
            <p:nvPr/>
          </p:nvSpPr>
          <p:spPr bwMode="auto">
            <a:xfrm flipV="1">
              <a:off x="1623" y="499"/>
              <a:ext cx="0" cy="1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86" name="Line 402"/>
            <p:cNvSpPr>
              <a:spLocks noChangeShapeType="1"/>
            </p:cNvSpPr>
            <p:nvPr/>
          </p:nvSpPr>
          <p:spPr bwMode="auto">
            <a:xfrm flipV="1">
              <a:off x="1739" y="674"/>
              <a:ext cx="0" cy="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87" name="Line 403"/>
            <p:cNvSpPr>
              <a:spLocks noChangeShapeType="1"/>
            </p:cNvSpPr>
            <p:nvPr/>
          </p:nvSpPr>
          <p:spPr bwMode="auto">
            <a:xfrm flipV="1">
              <a:off x="1739" y="562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88" name="Line 404"/>
            <p:cNvSpPr>
              <a:spLocks noChangeShapeType="1"/>
            </p:cNvSpPr>
            <p:nvPr/>
          </p:nvSpPr>
          <p:spPr bwMode="auto">
            <a:xfrm flipV="1">
              <a:off x="1507" y="674"/>
              <a:ext cx="0" cy="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89" name="Line 405"/>
            <p:cNvSpPr>
              <a:spLocks noChangeShapeType="1"/>
            </p:cNvSpPr>
            <p:nvPr/>
          </p:nvSpPr>
          <p:spPr bwMode="auto">
            <a:xfrm flipV="1">
              <a:off x="1507" y="562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90" name="Line 406"/>
            <p:cNvSpPr>
              <a:spLocks noChangeShapeType="1"/>
            </p:cNvSpPr>
            <p:nvPr/>
          </p:nvSpPr>
          <p:spPr bwMode="auto">
            <a:xfrm>
              <a:off x="665" y="156"/>
              <a:ext cx="17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91" name="Line 407"/>
            <p:cNvSpPr>
              <a:spLocks noChangeShapeType="1"/>
            </p:cNvSpPr>
            <p:nvPr/>
          </p:nvSpPr>
          <p:spPr bwMode="auto">
            <a:xfrm>
              <a:off x="859" y="156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92" name="Line 408"/>
            <p:cNvSpPr>
              <a:spLocks noChangeShapeType="1"/>
            </p:cNvSpPr>
            <p:nvPr/>
          </p:nvSpPr>
          <p:spPr bwMode="auto">
            <a:xfrm>
              <a:off x="898" y="156"/>
              <a:ext cx="17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93" name="Line 409"/>
            <p:cNvSpPr>
              <a:spLocks noChangeShapeType="1"/>
            </p:cNvSpPr>
            <p:nvPr/>
          </p:nvSpPr>
          <p:spPr bwMode="auto">
            <a:xfrm>
              <a:off x="1094" y="156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94" name="Line 410"/>
            <p:cNvSpPr>
              <a:spLocks noChangeShapeType="1"/>
            </p:cNvSpPr>
            <p:nvPr/>
          </p:nvSpPr>
          <p:spPr bwMode="auto">
            <a:xfrm>
              <a:off x="1132" y="156"/>
              <a:ext cx="17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95" name="Line 411"/>
            <p:cNvSpPr>
              <a:spLocks noChangeShapeType="1"/>
            </p:cNvSpPr>
            <p:nvPr/>
          </p:nvSpPr>
          <p:spPr bwMode="auto">
            <a:xfrm>
              <a:off x="2835" y="562"/>
              <a:ext cx="0" cy="4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96" name="Line 412"/>
            <p:cNvSpPr>
              <a:spLocks noChangeShapeType="1"/>
            </p:cNvSpPr>
            <p:nvPr/>
          </p:nvSpPr>
          <p:spPr bwMode="auto">
            <a:xfrm flipH="1">
              <a:off x="2632" y="969"/>
              <a:ext cx="20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97" name="Line 413"/>
            <p:cNvSpPr>
              <a:spLocks noChangeShapeType="1"/>
            </p:cNvSpPr>
            <p:nvPr/>
          </p:nvSpPr>
          <p:spPr bwMode="auto">
            <a:xfrm flipV="1">
              <a:off x="2632" y="766"/>
              <a:ext cx="0" cy="2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98" name="Line 414"/>
            <p:cNvSpPr>
              <a:spLocks noChangeShapeType="1"/>
            </p:cNvSpPr>
            <p:nvPr/>
          </p:nvSpPr>
          <p:spPr bwMode="auto">
            <a:xfrm flipH="1">
              <a:off x="2024" y="766"/>
              <a:ext cx="60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99" name="Line 415"/>
            <p:cNvSpPr>
              <a:spLocks noChangeShapeType="1"/>
            </p:cNvSpPr>
            <p:nvPr/>
          </p:nvSpPr>
          <p:spPr bwMode="auto">
            <a:xfrm flipV="1">
              <a:off x="2024" y="156"/>
              <a:ext cx="0" cy="6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400" name="Line 416"/>
            <p:cNvSpPr>
              <a:spLocks noChangeShapeType="1"/>
            </p:cNvSpPr>
            <p:nvPr/>
          </p:nvSpPr>
          <p:spPr bwMode="auto">
            <a:xfrm>
              <a:off x="2024" y="156"/>
              <a:ext cx="60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401" name="Line 417"/>
            <p:cNvSpPr>
              <a:spLocks noChangeShapeType="1"/>
            </p:cNvSpPr>
            <p:nvPr/>
          </p:nvSpPr>
          <p:spPr bwMode="auto">
            <a:xfrm>
              <a:off x="2632" y="156"/>
              <a:ext cx="0" cy="40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402" name="Line 418"/>
            <p:cNvSpPr>
              <a:spLocks noChangeShapeType="1"/>
            </p:cNvSpPr>
            <p:nvPr/>
          </p:nvSpPr>
          <p:spPr bwMode="auto">
            <a:xfrm>
              <a:off x="2632" y="562"/>
              <a:ext cx="20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403" name="Line 419"/>
            <p:cNvSpPr>
              <a:spLocks noChangeShapeType="1"/>
            </p:cNvSpPr>
            <p:nvPr/>
          </p:nvSpPr>
          <p:spPr bwMode="auto">
            <a:xfrm flipH="1">
              <a:off x="2024" y="562"/>
              <a:ext cx="60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404" name="Line 420"/>
            <p:cNvSpPr>
              <a:spLocks noChangeShapeType="1"/>
            </p:cNvSpPr>
            <p:nvPr/>
          </p:nvSpPr>
          <p:spPr bwMode="auto">
            <a:xfrm flipV="1">
              <a:off x="2227" y="156"/>
              <a:ext cx="0" cy="40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405" name="Line 421"/>
            <p:cNvSpPr>
              <a:spLocks noChangeShapeType="1"/>
            </p:cNvSpPr>
            <p:nvPr/>
          </p:nvSpPr>
          <p:spPr bwMode="auto">
            <a:xfrm flipV="1">
              <a:off x="2429" y="696"/>
              <a:ext cx="0" cy="1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406" name="Line 422"/>
            <p:cNvSpPr>
              <a:spLocks noChangeShapeType="1"/>
            </p:cNvSpPr>
            <p:nvPr/>
          </p:nvSpPr>
          <p:spPr bwMode="auto">
            <a:xfrm flipV="1">
              <a:off x="2429" y="658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407" name="Line 423"/>
            <p:cNvSpPr>
              <a:spLocks noChangeShapeType="1"/>
            </p:cNvSpPr>
            <p:nvPr/>
          </p:nvSpPr>
          <p:spPr bwMode="auto">
            <a:xfrm flipV="1">
              <a:off x="2429" y="499"/>
              <a:ext cx="0" cy="1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408" name="Line 424"/>
            <p:cNvSpPr>
              <a:spLocks noChangeShapeType="1"/>
            </p:cNvSpPr>
            <p:nvPr/>
          </p:nvSpPr>
          <p:spPr bwMode="auto">
            <a:xfrm flipV="1">
              <a:off x="2545" y="674"/>
              <a:ext cx="0" cy="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409" name="Line 425"/>
            <p:cNvSpPr>
              <a:spLocks noChangeShapeType="1"/>
            </p:cNvSpPr>
            <p:nvPr/>
          </p:nvSpPr>
          <p:spPr bwMode="auto">
            <a:xfrm flipV="1">
              <a:off x="2545" y="562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410" name="Line 426"/>
            <p:cNvSpPr>
              <a:spLocks noChangeShapeType="1"/>
            </p:cNvSpPr>
            <p:nvPr/>
          </p:nvSpPr>
          <p:spPr bwMode="auto">
            <a:xfrm flipV="1">
              <a:off x="2314" y="674"/>
              <a:ext cx="0" cy="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411" name="Line 427"/>
            <p:cNvSpPr>
              <a:spLocks noChangeShapeType="1"/>
            </p:cNvSpPr>
            <p:nvPr/>
          </p:nvSpPr>
          <p:spPr bwMode="auto">
            <a:xfrm flipV="1">
              <a:off x="2314" y="562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412" name="Line 428"/>
            <p:cNvSpPr>
              <a:spLocks noChangeShapeType="1"/>
            </p:cNvSpPr>
            <p:nvPr/>
          </p:nvSpPr>
          <p:spPr bwMode="auto">
            <a:xfrm>
              <a:off x="2024" y="475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413" name="Line 429"/>
            <p:cNvSpPr>
              <a:spLocks noChangeShapeType="1"/>
            </p:cNvSpPr>
            <p:nvPr/>
          </p:nvSpPr>
          <p:spPr bwMode="auto">
            <a:xfrm>
              <a:off x="2121" y="475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414" name="Line 430"/>
            <p:cNvSpPr>
              <a:spLocks noChangeShapeType="1"/>
            </p:cNvSpPr>
            <p:nvPr/>
          </p:nvSpPr>
          <p:spPr bwMode="auto">
            <a:xfrm>
              <a:off x="2230" y="475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415" name="Line 431"/>
            <p:cNvSpPr>
              <a:spLocks noChangeShapeType="1"/>
            </p:cNvSpPr>
            <p:nvPr/>
          </p:nvSpPr>
          <p:spPr bwMode="auto">
            <a:xfrm>
              <a:off x="2339" y="475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416" name="Line 432"/>
            <p:cNvSpPr>
              <a:spLocks noChangeShapeType="1"/>
            </p:cNvSpPr>
            <p:nvPr/>
          </p:nvSpPr>
          <p:spPr bwMode="auto">
            <a:xfrm>
              <a:off x="2448" y="475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417" name="Line 433"/>
            <p:cNvSpPr>
              <a:spLocks noChangeShapeType="1"/>
            </p:cNvSpPr>
            <p:nvPr/>
          </p:nvSpPr>
          <p:spPr bwMode="auto">
            <a:xfrm>
              <a:off x="2556" y="475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418" name="Line 434"/>
            <p:cNvSpPr>
              <a:spLocks noChangeShapeType="1"/>
            </p:cNvSpPr>
            <p:nvPr/>
          </p:nvSpPr>
          <p:spPr bwMode="auto">
            <a:xfrm>
              <a:off x="2024" y="562"/>
              <a:ext cx="81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419" name="Line 435"/>
            <p:cNvSpPr>
              <a:spLocks noChangeShapeType="1"/>
            </p:cNvSpPr>
            <p:nvPr/>
          </p:nvSpPr>
          <p:spPr bwMode="auto">
            <a:xfrm>
              <a:off x="2835" y="562"/>
              <a:ext cx="0" cy="4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420" name="Line 436"/>
            <p:cNvSpPr>
              <a:spLocks noChangeShapeType="1"/>
            </p:cNvSpPr>
            <p:nvPr/>
          </p:nvSpPr>
          <p:spPr bwMode="auto">
            <a:xfrm flipH="1">
              <a:off x="2632" y="969"/>
              <a:ext cx="20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421" name="Line 437"/>
            <p:cNvSpPr>
              <a:spLocks noChangeShapeType="1"/>
            </p:cNvSpPr>
            <p:nvPr/>
          </p:nvSpPr>
          <p:spPr bwMode="auto">
            <a:xfrm flipV="1">
              <a:off x="2632" y="766"/>
              <a:ext cx="0" cy="20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422" name="Line 438"/>
            <p:cNvSpPr>
              <a:spLocks noChangeShapeType="1"/>
            </p:cNvSpPr>
            <p:nvPr/>
          </p:nvSpPr>
          <p:spPr bwMode="auto">
            <a:xfrm flipH="1">
              <a:off x="2024" y="766"/>
              <a:ext cx="60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423" name="Line 439"/>
            <p:cNvSpPr>
              <a:spLocks noChangeShapeType="1"/>
            </p:cNvSpPr>
            <p:nvPr/>
          </p:nvSpPr>
          <p:spPr bwMode="auto">
            <a:xfrm flipV="1">
              <a:off x="2024" y="562"/>
              <a:ext cx="0" cy="2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424" name="Line 440"/>
            <p:cNvSpPr>
              <a:spLocks noChangeShapeType="1"/>
            </p:cNvSpPr>
            <p:nvPr/>
          </p:nvSpPr>
          <p:spPr bwMode="auto">
            <a:xfrm>
              <a:off x="1420" y="1742"/>
              <a:ext cx="9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425" name="Line 441"/>
            <p:cNvSpPr>
              <a:spLocks noChangeShapeType="1"/>
            </p:cNvSpPr>
            <p:nvPr/>
          </p:nvSpPr>
          <p:spPr bwMode="auto">
            <a:xfrm>
              <a:off x="1539" y="1742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426" name="Line 442"/>
            <p:cNvSpPr>
              <a:spLocks noChangeShapeType="1"/>
            </p:cNvSpPr>
            <p:nvPr/>
          </p:nvSpPr>
          <p:spPr bwMode="auto">
            <a:xfrm>
              <a:off x="1648" y="1742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427" name="Line 443"/>
            <p:cNvSpPr>
              <a:spLocks noChangeShapeType="1"/>
            </p:cNvSpPr>
            <p:nvPr/>
          </p:nvSpPr>
          <p:spPr bwMode="auto">
            <a:xfrm>
              <a:off x="1757" y="1742"/>
              <a:ext cx="9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98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" dur="500"/>
                                        <p:tgtEl>
                                          <p:spTgt spid="2982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8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98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55" name="Text Box 51"/>
          <p:cNvSpPr txBox="1">
            <a:spLocks noChangeArrowheads="1"/>
          </p:cNvSpPr>
          <p:nvPr/>
        </p:nvSpPr>
        <p:spPr bwMode="auto">
          <a:xfrm>
            <a:off x="0" y="0"/>
            <a:ext cx="13335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33CC33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eaLnBrk="1" hangingPunct="1"/>
            <a:r>
              <a:rPr lang="zh-CN" altLang="en-US" sz="36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36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2</a:t>
            </a:r>
            <a:r>
              <a:rPr lang="zh-CN" altLang="en-US" sz="36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：</a:t>
            </a:r>
          </a:p>
        </p:txBody>
      </p:sp>
      <p:grpSp>
        <p:nvGrpSpPr>
          <p:cNvPr id="72756" name="Group 52"/>
          <p:cNvGrpSpPr>
            <a:grpSpLocks/>
          </p:cNvGrpSpPr>
          <p:nvPr/>
        </p:nvGrpSpPr>
        <p:grpSpPr bwMode="auto">
          <a:xfrm>
            <a:off x="179388" y="561975"/>
            <a:ext cx="8604250" cy="6107113"/>
            <a:chOff x="1856" y="1047"/>
            <a:chExt cx="2613" cy="1855"/>
          </a:xfrm>
        </p:grpSpPr>
        <p:sp>
          <p:nvSpPr>
            <p:cNvPr id="72757" name="Line 53"/>
            <p:cNvSpPr>
              <a:spLocks noChangeShapeType="1"/>
            </p:cNvSpPr>
            <p:nvPr/>
          </p:nvSpPr>
          <p:spPr bwMode="auto">
            <a:xfrm>
              <a:off x="1931" y="1775"/>
              <a:ext cx="141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58" name="Line 54"/>
            <p:cNvSpPr>
              <a:spLocks noChangeShapeType="1"/>
            </p:cNvSpPr>
            <p:nvPr/>
          </p:nvSpPr>
          <p:spPr bwMode="auto">
            <a:xfrm flipV="1">
              <a:off x="3349" y="1113"/>
              <a:ext cx="0" cy="66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59" name="Line 55"/>
            <p:cNvSpPr>
              <a:spLocks noChangeShapeType="1"/>
            </p:cNvSpPr>
            <p:nvPr/>
          </p:nvSpPr>
          <p:spPr bwMode="auto">
            <a:xfrm flipH="1">
              <a:off x="2498" y="1113"/>
              <a:ext cx="85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60" name="Line 56"/>
            <p:cNvSpPr>
              <a:spLocks noChangeShapeType="1"/>
            </p:cNvSpPr>
            <p:nvPr/>
          </p:nvSpPr>
          <p:spPr bwMode="auto">
            <a:xfrm>
              <a:off x="1931" y="1434"/>
              <a:ext cx="0" cy="34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61" name="Line 57"/>
            <p:cNvSpPr>
              <a:spLocks noChangeShapeType="1"/>
            </p:cNvSpPr>
            <p:nvPr/>
          </p:nvSpPr>
          <p:spPr bwMode="auto">
            <a:xfrm flipH="1">
              <a:off x="2631" y="1919"/>
              <a:ext cx="71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62" name="Line 58"/>
            <p:cNvSpPr>
              <a:spLocks noChangeShapeType="1"/>
            </p:cNvSpPr>
            <p:nvPr/>
          </p:nvSpPr>
          <p:spPr bwMode="auto">
            <a:xfrm>
              <a:off x="1931" y="2221"/>
              <a:ext cx="0" cy="37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63" name="Line 59"/>
            <p:cNvSpPr>
              <a:spLocks noChangeShapeType="1"/>
            </p:cNvSpPr>
            <p:nvPr/>
          </p:nvSpPr>
          <p:spPr bwMode="auto">
            <a:xfrm>
              <a:off x="2631" y="2902"/>
              <a:ext cx="71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64" name="Line 60"/>
            <p:cNvSpPr>
              <a:spLocks noChangeShapeType="1"/>
            </p:cNvSpPr>
            <p:nvPr/>
          </p:nvSpPr>
          <p:spPr bwMode="auto">
            <a:xfrm flipV="1">
              <a:off x="3349" y="1919"/>
              <a:ext cx="0" cy="9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65" name="Line 61"/>
            <p:cNvSpPr>
              <a:spLocks noChangeShapeType="1"/>
            </p:cNvSpPr>
            <p:nvPr/>
          </p:nvSpPr>
          <p:spPr bwMode="auto">
            <a:xfrm>
              <a:off x="3485" y="1113"/>
              <a:ext cx="98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66" name="Line 62"/>
            <p:cNvSpPr>
              <a:spLocks noChangeShapeType="1"/>
            </p:cNvSpPr>
            <p:nvPr/>
          </p:nvSpPr>
          <p:spPr bwMode="auto">
            <a:xfrm>
              <a:off x="4469" y="1113"/>
              <a:ext cx="0" cy="41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67" name="Line 63"/>
            <p:cNvSpPr>
              <a:spLocks noChangeShapeType="1"/>
            </p:cNvSpPr>
            <p:nvPr/>
          </p:nvSpPr>
          <p:spPr bwMode="auto">
            <a:xfrm flipH="1">
              <a:off x="3675" y="1775"/>
              <a:ext cx="60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68" name="Line 64"/>
            <p:cNvSpPr>
              <a:spLocks noChangeShapeType="1"/>
            </p:cNvSpPr>
            <p:nvPr/>
          </p:nvSpPr>
          <p:spPr bwMode="auto">
            <a:xfrm flipV="1">
              <a:off x="3485" y="1113"/>
              <a:ext cx="0" cy="41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69" name="Line 65"/>
            <p:cNvSpPr>
              <a:spLocks noChangeShapeType="1"/>
            </p:cNvSpPr>
            <p:nvPr/>
          </p:nvSpPr>
          <p:spPr bwMode="auto">
            <a:xfrm>
              <a:off x="2631" y="1113"/>
              <a:ext cx="0" cy="41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70" name="Line 66"/>
            <p:cNvSpPr>
              <a:spLocks noChangeShapeType="1"/>
            </p:cNvSpPr>
            <p:nvPr/>
          </p:nvSpPr>
          <p:spPr bwMode="auto">
            <a:xfrm flipV="1">
              <a:off x="1931" y="1113"/>
              <a:ext cx="567" cy="32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71" name="Line 67"/>
            <p:cNvSpPr>
              <a:spLocks noChangeShapeType="1"/>
            </p:cNvSpPr>
            <p:nvPr/>
          </p:nvSpPr>
          <p:spPr bwMode="auto">
            <a:xfrm>
              <a:off x="2498" y="1976"/>
              <a:ext cx="0" cy="8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72" name="Line 68"/>
            <p:cNvSpPr>
              <a:spLocks noChangeShapeType="1"/>
            </p:cNvSpPr>
            <p:nvPr/>
          </p:nvSpPr>
          <p:spPr bwMode="auto">
            <a:xfrm>
              <a:off x="3788" y="1434"/>
              <a:ext cx="37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73" name="Line 69"/>
            <p:cNvSpPr>
              <a:spLocks noChangeShapeType="1"/>
            </p:cNvSpPr>
            <p:nvPr/>
          </p:nvSpPr>
          <p:spPr bwMode="auto">
            <a:xfrm flipV="1">
              <a:off x="1931" y="1919"/>
              <a:ext cx="700" cy="30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74" name="Line 70"/>
            <p:cNvSpPr>
              <a:spLocks noChangeShapeType="1"/>
            </p:cNvSpPr>
            <p:nvPr/>
          </p:nvSpPr>
          <p:spPr bwMode="auto">
            <a:xfrm>
              <a:off x="1931" y="2600"/>
              <a:ext cx="700" cy="30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75" name="Line 71"/>
            <p:cNvSpPr>
              <a:spLocks noChangeShapeType="1"/>
            </p:cNvSpPr>
            <p:nvPr/>
          </p:nvSpPr>
          <p:spPr bwMode="auto">
            <a:xfrm flipV="1">
              <a:off x="4166" y="1434"/>
              <a:ext cx="0" cy="34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76" name="Line 72"/>
            <p:cNvSpPr>
              <a:spLocks noChangeShapeType="1"/>
            </p:cNvSpPr>
            <p:nvPr/>
          </p:nvSpPr>
          <p:spPr bwMode="auto">
            <a:xfrm flipV="1">
              <a:off x="3788" y="1434"/>
              <a:ext cx="0" cy="34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77" name="Line 73"/>
            <p:cNvSpPr>
              <a:spLocks noChangeShapeType="1"/>
            </p:cNvSpPr>
            <p:nvPr/>
          </p:nvSpPr>
          <p:spPr bwMode="auto">
            <a:xfrm flipV="1">
              <a:off x="4166" y="1113"/>
              <a:ext cx="246" cy="32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78" name="Line 74"/>
            <p:cNvSpPr>
              <a:spLocks noChangeShapeType="1"/>
            </p:cNvSpPr>
            <p:nvPr/>
          </p:nvSpPr>
          <p:spPr bwMode="auto">
            <a:xfrm flipH="1" flipV="1">
              <a:off x="3543" y="1113"/>
              <a:ext cx="245" cy="32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79" name="Line 75"/>
            <p:cNvSpPr>
              <a:spLocks noChangeShapeType="1"/>
            </p:cNvSpPr>
            <p:nvPr/>
          </p:nvSpPr>
          <p:spPr bwMode="auto">
            <a:xfrm flipH="1">
              <a:off x="3309" y="2108"/>
              <a:ext cx="4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80" name="Line 76"/>
            <p:cNvSpPr>
              <a:spLocks noChangeShapeType="1"/>
            </p:cNvSpPr>
            <p:nvPr/>
          </p:nvSpPr>
          <p:spPr bwMode="auto">
            <a:xfrm flipH="1">
              <a:off x="3250" y="2108"/>
              <a:ext cx="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81" name="Line 77"/>
            <p:cNvSpPr>
              <a:spLocks noChangeShapeType="1"/>
            </p:cNvSpPr>
            <p:nvPr/>
          </p:nvSpPr>
          <p:spPr bwMode="auto">
            <a:xfrm flipH="1">
              <a:off x="3191" y="2108"/>
              <a:ext cx="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82" name="Line 78"/>
            <p:cNvSpPr>
              <a:spLocks noChangeShapeType="1"/>
            </p:cNvSpPr>
            <p:nvPr/>
          </p:nvSpPr>
          <p:spPr bwMode="auto">
            <a:xfrm flipH="1">
              <a:off x="3132" y="2108"/>
              <a:ext cx="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83" name="Line 79"/>
            <p:cNvSpPr>
              <a:spLocks noChangeShapeType="1"/>
            </p:cNvSpPr>
            <p:nvPr/>
          </p:nvSpPr>
          <p:spPr bwMode="auto">
            <a:xfrm flipH="1">
              <a:off x="3073" y="2108"/>
              <a:ext cx="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84" name="Line 80"/>
            <p:cNvSpPr>
              <a:spLocks noChangeShapeType="1"/>
            </p:cNvSpPr>
            <p:nvPr/>
          </p:nvSpPr>
          <p:spPr bwMode="auto">
            <a:xfrm flipH="1">
              <a:off x="3014" y="2108"/>
              <a:ext cx="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85" name="Line 81"/>
            <p:cNvSpPr>
              <a:spLocks noChangeShapeType="1"/>
            </p:cNvSpPr>
            <p:nvPr/>
          </p:nvSpPr>
          <p:spPr bwMode="auto">
            <a:xfrm flipH="1">
              <a:off x="2955" y="2108"/>
              <a:ext cx="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86" name="Line 82"/>
            <p:cNvSpPr>
              <a:spLocks noChangeShapeType="1"/>
            </p:cNvSpPr>
            <p:nvPr/>
          </p:nvSpPr>
          <p:spPr bwMode="auto">
            <a:xfrm flipH="1">
              <a:off x="2896" y="2108"/>
              <a:ext cx="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87" name="Line 83"/>
            <p:cNvSpPr>
              <a:spLocks noChangeShapeType="1"/>
            </p:cNvSpPr>
            <p:nvPr/>
          </p:nvSpPr>
          <p:spPr bwMode="auto">
            <a:xfrm flipH="1">
              <a:off x="2836" y="2108"/>
              <a:ext cx="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88" name="Line 84"/>
            <p:cNvSpPr>
              <a:spLocks noChangeShapeType="1"/>
            </p:cNvSpPr>
            <p:nvPr/>
          </p:nvSpPr>
          <p:spPr bwMode="auto">
            <a:xfrm flipH="1">
              <a:off x="2777" y="2108"/>
              <a:ext cx="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89" name="Line 85"/>
            <p:cNvSpPr>
              <a:spLocks noChangeShapeType="1"/>
            </p:cNvSpPr>
            <p:nvPr/>
          </p:nvSpPr>
          <p:spPr bwMode="auto">
            <a:xfrm flipH="1">
              <a:off x="2718" y="2108"/>
              <a:ext cx="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90" name="Line 86"/>
            <p:cNvSpPr>
              <a:spLocks noChangeShapeType="1"/>
            </p:cNvSpPr>
            <p:nvPr/>
          </p:nvSpPr>
          <p:spPr bwMode="auto">
            <a:xfrm flipH="1">
              <a:off x="2659" y="2108"/>
              <a:ext cx="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91" name="Line 87"/>
            <p:cNvSpPr>
              <a:spLocks noChangeShapeType="1"/>
            </p:cNvSpPr>
            <p:nvPr/>
          </p:nvSpPr>
          <p:spPr bwMode="auto">
            <a:xfrm flipH="1">
              <a:off x="2600" y="2108"/>
              <a:ext cx="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92" name="Line 88"/>
            <p:cNvSpPr>
              <a:spLocks noChangeShapeType="1"/>
            </p:cNvSpPr>
            <p:nvPr/>
          </p:nvSpPr>
          <p:spPr bwMode="auto">
            <a:xfrm flipH="1">
              <a:off x="2541" y="2108"/>
              <a:ext cx="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93" name="Line 89"/>
            <p:cNvSpPr>
              <a:spLocks noChangeShapeType="1"/>
            </p:cNvSpPr>
            <p:nvPr/>
          </p:nvSpPr>
          <p:spPr bwMode="auto">
            <a:xfrm flipH="1">
              <a:off x="2482" y="2108"/>
              <a:ext cx="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94" name="Line 90"/>
            <p:cNvSpPr>
              <a:spLocks noChangeShapeType="1"/>
            </p:cNvSpPr>
            <p:nvPr/>
          </p:nvSpPr>
          <p:spPr bwMode="auto">
            <a:xfrm flipH="1">
              <a:off x="2423" y="2108"/>
              <a:ext cx="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95" name="Line 91"/>
            <p:cNvSpPr>
              <a:spLocks noChangeShapeType="1"/>
            </p:cNvSpPr>
            <p:nvPr/>
          </p:nvSpPr>
          <p:spPr bwMode="auto">
            <a:xfrm flipH="1">
              <a:off x="2364" y="2108"/>
              <a:ext cx="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96" name="Line 92"/>
            <p:cNvSpPr>
              <a:spLocks noChangeShapeType="1"/>
            </p:cNvSpPr>
            <p:nvPr/>
          </p:nvSpPr>
          <p:spPr bwMode="auto">
            <a:xfrm flipH="1">
              <a:off x="2305" y="2108"/>
              <a:ext cx="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97" name="Line 93"/>
            <p:cNvSpPr>
              <a:spLocks noChangeShapeType="1"/>
            </p:cNvSpPr>
            <p:nvPr/>
          </p:nvSpPr>
          <p:spPr bwMode="auto">
            <a:xfrm flipH="1">
              <a:off x="2246" y="2108"/>
              <a:ext cx="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98" name="Line 94"/>
            <p:cNvSpPr>
              <a:spLocks noChangeShapeType="1"/>
            </p:cNvSpPr>
            <p:nvPr/>
          </p:nvSpPr>
          <p:spPr bwMode="auto">
            <a:xfrm flipH="1">
              <a:off x="2194" y="2108"/>
              <a:ext cx="4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99" name="Line 95"/>
            <p:cNvSpPr>
              <a:spLocks noChangeShapeType="1"/>
            </p:cNvSpPr>
            <p:nvPr/>
          </p:nvSpPr>
          <p:spPr bwMode="auto">
            <a:xfrm>
              <a:off x="2194" y="2713"/>
              <a:ext cx="4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00" name="Line 96"/>
            <p:cNvSpPr>
              <a:spLocks noChangeShapeType="1"/>
            </p:cNvSpPr>
            <p:nvPr/>
          </p:nvSpPr>
          <p:spPr bwMode="auto">
            <a:xfrm>
              <a:off x="2246" y="2713"/>
              <a:ext cx="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01" name="Line 97"/>
            <p:cNvSpPr>
              <a:spLocks noChangeShapeType="1"/>
            </p:cNvSpPr>
            <p:nvPr/>
          </p:nvSpPr>
          <p:spPr bwMode="auto">
            <a:xfrm>
              <a:off x="2305" y="2713"/>
              <a:ext cx="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02" name="Line 98"/>
            <p:cNvSpPr>
              <a:spLocks noChangeShapeType="1"/>
            </p:cNvSpPr>
            <p:nvPr/>
          </p:nvSpPr>
          <p:spPr bwMode="auto">
            <a:xfrm>
              <a:off x="2364" y="2713"/>
              <a:ext cx="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03" name="Line 99"/>
            <p:cNvSpPr>
              <a:spLocks noChangeShapeType="1"/>
            </p:cNvSpPr>
            <p:nvPr/>
          </p:nvSpPr>
          <p:spPr bwMode="auto">
            <a:xfrm>
              <a:off x="2423" y="2713"/>
              <a:ext cx="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04" name="Line 100"/>
            <p:cNvSpPr>
              <a:spLocks noChangeShapeType="1"/>
            </p:cNvSpPr>
            <p:nvPr/>
          </p:nvSpPr>
          <p:spPr bwMode="auto">
            <a:xfrm>
              <a:off x="2482" y="2713"/>
              <a:ext cx="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05" name="Line 101"/>
            <p:cNvSpPr>
              <a:spLocks noChangeShapeType="1"/>
            </p:cNvSpPr>
            <p:nvPr/>
          </p:nvSpPr>
          <p:spPr bwMode="auto">
            <a:xfrm>
              <a:off x="2541" y="2713"/>
              <a:ext cx="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06" name="Line 102"/>
            <p:cNvSpPr>
              <a:spLocks noChangeShapeType="1"/>
            </p:cNvSpPr>
            <p:nvPr/>
          </p:nvSpPr>
          <p:spPr bwMode="auto">
            <a:xfrm>
              <a:off x="2600" y="2713"/>
              <a:ext cx="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07" name="Line 103"/>
            <p:cNvSpPr>
              <a:spLocks noChangeShapeType="1"/>
            </p:cNvSpPr>
            <p:nvPr/>
          </p:nvSpPr>
          <p:spPr bwMode="auto">
            <a:xfrm>
              <a:off x="2659" y="2713"/>
              <a:ext cx="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08" name="Line 104"/>
            <p:cNvSpPr>
              <a:spLocks noChangeShapeType="1"/>
            </p:cNvSpPr>
            <p:nvPr/>
          </p:nvSpPr>
          <p:spPr bwMode="auto">
            <a:xfrm>
              <a:off x="2718" y="2713"/>
              <a:ext cx="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09" name="Line 105"/>
            <p:cNvSpPr>
              <a:spLocks noChangeShapeType="1"/>
            </p:cNvSpPr>
            <p:nvPr/>
          </p:nvSpPr>
          <p:spPr bwMode="auto">
            <a:xfrm>
              <a:off x="2777" y="2713"/>
              <a:ext cx="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10" name="Line 106"/>
            <p:cNvSpPr>
              <a:spLocks noChangeShapeType="1"/>
            </p:cNvSpPr>
            <p:nvPr/>
          </p:nvSpPr>
          <p:spPr bwMode="auto">
            <a:xfrm>
              <a:off x="2836" y="2713"/>
              <a:ext cx="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11" name="Line 107"/>
            <p:cNvSpPr>
              <a:spLocks noChangeShapeType="1"/>
            </p:cNvSpPr>
            <p:nvPr/>
          </p:nvSpPr>
          <p:spPr bwMode="auto">
            <a:xfrm>
              <a:off x="2896" y="2713"/>
              <a:ext cx="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12" name="Line 108"/>
            <p:cNvSpPr>
              <a:spLocks noChangeShapeType="1"/>
            </p:cNvSpPr>
            <p:nvPr/>
          </p:nvSpPr>
          <p:spPr bwMode="auto">
            <a:xfrm>
              <a:off x="2955" y="2713"/>
              <a:ext cx="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13" name="Line 109"/>
            <p:cNvSpPr>
              <a:spLocks noChangeShapeType="1"/>
            </p:cNvSpPr>
            <p:nvPr/>
          </p:nvSpPr>
          <p:spPr bwMode="auto">
            <a:xfrm>
              <a:off x="3014" y="2713"/>
              <a:ext cx="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14" name="Line 110"/>
            <p:cNvSpPr>
              <a:spLocks noChangeShapeType="1"/>
            </p:cNvSpPr>
            <p:nvPr/>
          </p:nvSpPr>
          <p:spPr bwMode="auto">
            <a:xfrm>
              <a:off x="3073" y="2713"/>
              <a:ext cx="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15" name="Line 111"/>
            <p:cNvSpPr>
              <a:spLocks noChangeShapeType="1"/>
            </p:cNvSpPr>
            <p:nvPr/>
          </p:nvSpPr>
          <p:spPr bwMode="auto">
            <a:xfrm>
              <a:off x="3132" y="2713"/>
              <a:ext cx="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16" name="Line 112"/>
            <p:cNvSpPr>
              <a:spLocks noChangeShapeType="1"/>
            </p:cNvSpPr>
            <p:nvPr/>
          </p:nvSpPr>
          <p:spPr bwMode="auto">
            <a:xfrm>
              <a:off x="3191" y="2713"/>
              <a:ext cx="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17" name="Line 113"/>
            <p:cNvSpPr>
              <a:spLocks noChangeShapeType="1"/>
            </p:cNvSpPr>
            <p:nvPr/>
          </p:nvSpPr>
          <p:spPr bwMode="auto">
            <a:xfrm>
              <a:off x="3250" y="2713"/>
              <a:ext cx="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18" name="Line 114"/>
            <p:cNvSpPr>
              <a:spLocks noChangeShapeType="1"/>
            </p:cNvSpPr>
            <p:nvPr/>
          </p:nvSpPr>
          <p:spPr bwMode="auto">
            <a:xfrm>
              <a:off x="3309" y="2713"/>
              <a:ext cx="4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19" name="Line 115"/>
            <p:cNvSpPr>
              <a:spLocks noChangeShapeType="1"/>
            </p:cNvSpPr>
            <p:nvPr/>
          </p:nvSpPr>
          <p:spPr bwMode="auto">
            <a:xfrm flipV="1">
              <a:off x="2194" y="1529"/>
              <a:ext cx="0" cy="24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20" name="Line 116"/>
            <p:cNvSpPr>
              <a:spLocks noChangeShapeType="1"/>
            </p:cNvSpPr>
            <p:nvPr/>
          </p:nvSpPr>
          <p:spPr bwMode="auto">
            <a:xfrm>
              <a:off x="2194" y="1529"/>
              <a:ext cx="115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21" name="Line 117"/>
            <p:cNvSpPr>
              <a:spLocks noChangeShapeType="1"/>
            </p:cNvSpPr>
            <p:nvPr/>
          </p:nvSpPr>
          <p:spPr bwMode="auto">
            <a:xfrm flipV="1">
              <a:off x="4280" y="1529"/>
              <a:ext cx="0" cy="24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22" name="Line 118"/>
            <p:cNvSpPr>
              <a:spLocks noChangeShapeType="1"/>
            </p:cNvSpPr>
            <p:nvPr/>
          </p:nvSpPr>
          <p:spPr bwMode="auto">
            <a:xfrm>
              <a:off x="4280" y="1529"/>
              <a:ext cx="18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23" name="Line 119"/>
            <p:cNvSpPr>
              <a:spLocks noChangeShapeType="1"/>
            </p:cNvSpPr>
            <p:nvPr/>
          </p:nvSpPr>
          <p:spPr bwMode="auto">
            <a:xfrm flipV="1">
              <a:off x="3675" y="1529"/>
              <a:ext cx="0" cy="24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24" name="Line 120"/>
            <p:cNvSpPr>
              <a:spLocks noChangeShapeType="1"/>
            </p:cNvSpPr>
            <p:nvPr/>
          </p:nvSpPr>
          <p:spPr bwMode="auto">
            <a:xfrm flipH="1">
              <a:off x="3485" y="1529"/>
              <a:ext cx="19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25" name="Line 121"/>
            <p:cNvSpPr>
              <a:spLocks noChangeShapeType="1"/>
            </p:cNvSpPr>
            <p:nvPr/>
          </p:nvSpPr>
          <p:spPr bwMode="auto">
            <a:xfrm>
              <a:off x="1856" y="2410"/>
              <a:ext cx="20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26" name="Line 122"/>
            <p:cNvSpPr>
              <a:spLocks noChangeShapeType="1"/>
            </p:cNvSpPr>
            <p:nvPr/>
          </p:nvSpPr>
          <p:spPr bwMode="auto">
            <a:xfrm>
              <a:off x="2081" y="2410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27" name="Line 123"/>
            <p:cNvSpPr>
              <a:spLocks noChangeShapeType="1"/>
            </p:cNvSpPr>
            <p:nvPr/>
          </p:nvSpPr>
          <p:spPr bwMode="auto">
            <a:xfrm>
              <a:off x="2115" y="2410"/>
              <a:ext cx="2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28" name="Line 124"/>
            <p:cNvSpPr>
              <a:spLocks noChangeShapeType="1"/>
            </p:cNvSpPr>
            <p:nvPr/>
          </p:nvSpPr>
          <p:spPr bwMode="auto">
            <a:xfrm>
              <a:off x="2361" y="2410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29" name="Line 125"/>
            <p:cNvSpPr>
              <a:spLocks noChangeShapeType="1"/>
            </p:cNvSpPr>
            <p:nvPr/>
          </p:nvSpPr>
          <p:spPr bwMode="auto">
            <a:xfrm>
              <a:off x="2395" y="2410"/>
              <a:ext cx="22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30" name="Line 126"/>
            <p:cNvSpPr>
              <a:spLocks noChangeShapeType="1"/>
            </p:cNvSpPr>
            <p:nvPr/>
          </p:nvSpPr>
          <p:spPr bwMode="auto">
            <a:xfrm>
              <a:off x="2640" y="2410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31" name="Line 127"/>
            <p:cNvSpPr>
              <a:spLocks noChangeShapeType="1"/>
            </p:cNvSpPr>
            <p:nvPr/>
          </p:nvSpPr>
          <p:spPr bwMode="auto">
            <a:xfrm>
              <a:off x="2674" y="2410"/>
              <a:ext cx="2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32" name="Line 128"/>
            <p:cNvSpPr>
              <a:spLocks noChangeShapeType="1"/>
            </p:cNvSpPr>
            <p:nvPr/>
          </p:nvSpPr>
          <p:spPr bwMode="auto">
            <a:xfrm>
              <a:off x="2920" y="2410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33" name="Line 129"/>
            <p:cNvSpPr>
              <a:spLocks noChangeShapeType="1"/>
            </p:cNvSpPr>
            <p:nvPr/>
          </p:nvSpPr>
          <p:spPr bwMode="auto">
            <a:xfrm>
              <a:off x="2954" y="2410"/>
              <a:ext cx="2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34" name="Line 130"/>
            <p:cNvSpPr>
              <a:spLocks noChangeShapeType="1"/>
            </p:cNvSpPr>
            <p:nvPr/>
          </p:nvSpPr>
          <p:spPr bwMode="auto">
            <a:xfrm>
              <a:off x="3200" y="2410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35" name="Line 131"/>
            <p:cNvSpPr>
              <a:spLocks noChangeShapeType="1"/>
            </p:cNvSpPr>
            <p:nvPr/>
          </p:nvSpPr>
          <p:spPr bwMode="auto">
            <a:xfrm>
              <a:off x="3234" y="2410"/>
              <a:ext cx="20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36" name="Line 132"/>
            <p:cNvSpPr>
              <a:spLocks noChangeShapeType="1"/>
            </p:cNvSpPr>
            <p:nvPr/>
          </p:nvSpPr>
          <p:spPr bwMode="auto">
            <a:xfrm flipV="1">
              <a:off x="3977" y="1608"/>
              <a:ext cx="0" cy="2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37" name="Line 133"/>
            <p:cNvSpPr>
              <a:spLocks noChangeShapeType="1"/>
            </p:cNvSpPr>
            <p:nvPr/>
          </p:nvSpPr>
          <p:spPr bwMode="auto">
            <a:xfrm flipV="1">
              <a:off x="3977" y="1574"/>
              <a:ext cx="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38" name="Line 134"/>
            <p:cNvSpPr>
              <a:spLocks noChangeShapeType="1"/>
            </p:cNvSpPr>
            <p:nvPr/>
          </p:nvSpPr>
          <p:spPr bwMode="auto">
            <a:xfrm flipV="1">
              <a:off x="3977" y="1328"/>
              <a:ext cx="0" cy="2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39" name="Line 135"/>
            <p:cNvSpPr>
              <a:spLocks noChangeShapeType="1"/>
            </p:cNvSpPr>
            <p:nvPr/>
          </p:nvSpPr>
          <p:spPr bwMode="auto">
            <a:xfrm flipV="1">
              <a:off x="3977" y="1294"/>
              <a:ext cx="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40" name="Line 136"/>
            <p:cNvSpPr>
              <a:spLocks noChangeShapeType="1"/>
            </p:cNvSpPr>
            <p:nvPr/>
          </p:nvSpPr>
          <p:spPr bwMode="auto">
            <a:xfrm flipV="1">
              <a:off x="3977" y="1047"/>
              <a:ext cx="0" cy="2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41" name="Line 137"/>
            <p:cNvSpPr>
              <a:spLocks noChangeShapeType="1"/>
            </p:cNvSpPr>
            <p:nvPr/>
          </p:nvSpPr>
          <p:spPr bwMode="auto">
            <a:xfrm>
              <a:off x="4166" y="1113"/>
              <a:ext cx="0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42" name="Line 138"/>
            <p:cNvSpPr>
              <a:spLocks noChangeShapeType="1"/>
            </p:cNvSpPr>
            <p:nvPr/>
          </p:nvSpPr>
          <p:spPr bwMode="auto">
            <a:xfrm>
              <a:off x="4166" y="1165"/>
              <a:ext cx="0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43" name="Line 139"/>
            <p:cNvSpPr>
              <a:spLocks noChangeShapeType="1"/>
            </p:cNvSpPr>
            <p:nvPr/>
          </p:nvSpPr>
          <p:spPr bwMode="auto">
            <a:xfrm>
              <a:off x="4166" y="1224"/>
              <a:ext cx="0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44" name="Line 140"/>
            <p:cNvSpPr>
              <a:spLocks noChangeShapeType="1"/>
            </p:cNvSpPr>
            <p:nvPr/>
          </p:nvSpPr>
          <p:spPr bwMode="auto">
            <a:xfrm flipH="1">
              <a:off x="4131" y="1264"/>
              <a:ext cx="3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45" name="Line 141"/>
            <p:cNvSpPr>
              <a:spLocks noChangeShapeType="1"/>
            </p:cNvSpPr>
            <p:nvPr/>
          </p:nvSpPr>
          <p:spPr bwMode="auto">
            <a:xfrm flipH="1">
              <a:off x="4072" y="1264"/>
              <a:ext cx="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46" name="Line 142"/>
            <p:cNvSpPr>
              <a:spLocks noChangeShapeType="1"/>
            </p:cNvSpPr>
            <p:nvPr/>
          </p:nvSpPr>
          <p:spPr bwMode="auto">
            <a:xfrm flipH="1">
              <a:off x="4013" y="1264"/>
              <a:ext cx="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47" name="Line 143"/>
            <p:cNvSpPr>
              <a:spLocks noChangeShapeType="1"/>
            </p:cNvSpPr>
            <p:nvPr/>
          </p:nvSpPr>
          <p:spPr bwMode="auto">
            <a:xfrm flipH="1">
              <a:off x="3953" y="1264"/>
              <a:ext cx="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48" name="Line 144"/>
            <p:cNvSpPr>
              <a:spLocks noChangeShapeType="1"/>
            </p:cNvSpPr>
            <p:nvPr/>
          </p:nvSpPr>
          <p:spPr bwMode="auto">
            <a:xfrm flipH="1">
              <a:off x="3894" y="1264"/>
              <a:ext cx="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49" name="Line 145"/>
            <p:cNvSpPr>
              <a:spLocks noChangeShapeType="1"/>
            </p:cNvSpPr>
            <p:nvPr/>
          </p:nvSpPr>
          <p:spPr bwMode="auto">
            <a:xfrm flipH="1">
              <a:off x="3835" y="1264"/>
              <a:ext cx="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50" name="Line 146"/>
            <p:cNvSpPr>
              <a:spLocks noChangeShapeType="1"/>
            </p:cNvSpPr>
            <p:nvPr/>
          </p:nvSpPr>
          <p:spPr bwMode="auto">
            <a:xfrm flipH="1">
              <a:off x="3788" y="1264"/>
              <a:ext cx="3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51" name="Line 147"/>
            <p:cNvSpPr>
              <a:spLocks noChangeShapeType="1"/>
            </p:cNvSpPr>
            <p:nvPr/>
          </p:nvSpPr>
          <p:spPr bwMode="auto">
            <a:xfrm flipV="1">
              <a:off x="3788" y="1224"/>
              <a:ext cx="0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52" name="Line 148"/>
            <p:cNvSpPr>
              <a:spLocks noChangeShapeType="1"/>
            </p:cNvSpPr>
            <p:nvPr/>
          </p:nvSpPr>
          <p:spPr bwMode="auto">
            <a:xfrm flipV="1">
              <a:off x="3788" y="1165"/>
              <a:ext cx="0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53" name="Line 149"/>
            <p:cNvSpPr>
              <a:spLocks noChangeShapeType="1"/>
            </p:cNvSpPr>
            <p:nvPr/>
          </p:nvSpPr>
          <p:spPr bwMode="auto">
            <a:xfrm flipV="1">
              <a:off x="3788" y="1113"/>
              <a:ext cx="0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54" name="Line 150"/>
            <p:cNvSpPr>
              <a:spLocks noChangeShapeType="1"/>
            </p:cNvSpPr>
            <p:nvPr/>
          </p:nvSpPr>
          <p:spPr bwMode="auto">
            <a:xfrm>
              <a:off x="3882" y="1264"/>
              <a:ext cx="0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55" name="Line 151"/>
            <p:cNvSpPr>
              <a:spLocks noChangeShapeType="1"/>
            </p:cNvSpPr>
            <p:nvPr/>
          </p:nvSpPr>
          <p:spPr bwMode="auto">
            <a:xfrm>
              <a:off x="3882" y="1318"/>
              <a:ext cx="0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56" name="Line 152"/>
            <p:cNvSpPr>
              <a:spLocks noChangeShapeType="1"/>
            </p:cNvSpPr>
            <p:nvPr/>
          </p:nvSpPr>
          <p:spPr bwMode="auto">
            <a:xfrm>
              <a:off x="3882" y="1378"/>
              <a:ext cx="0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57" name="Line 153"/>
            <p:cNvSpPr>
              <a:spLocks noChangeShapeType="1"/>
            </p:cNvSpPr>
            <p:nvPr/>
          </p:nvSpPr>
          <p:spPr bwMode="auto">
            <a:xfrm>
              <a:off x="3882" y="1437"/>
              <a:ext cx="0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58" name="Line 154"/>
            <p:cNvSpPr>
              <a:spLocks noChangeShapeType="1"/>
            </p:cNvSpPr>
            <p:nvPr/>
          </p:nvSpPr>
          <p:spPr bwMode="auto">
            <a:xfrm>
              <a:off x="3882" y="1496"/>
              <a:ext cx="0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59" name="Line 155"/>
            <p:cNvSpPr>
              <a:spLocks noChangeShapeType="1"/>
            </p:cNvSpPr>
            <p:nvPr/>
          </p:nvSpPr>
          <p:spPr bwMode="auto">
            <a:xfrm>
              <a:off x="3882" y="1555"/>
              <a:ext cx="0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60" name="Line 156"/>
            <p:cNvSpPr>
              <a:spLocks noChangeShapeType="1"/>
            </p:cNvSpPr>
            <p:nvPr/>
          </p:nvSpPr>
          <p:spPr bwMode="auto">
            <a:xfrm>
              <a:off x="3882" y="1614"/>
              <a:ext cx="0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61" name="Line 157"/>
            <p:cNvSpPr>
              <a:spLocks noChangeShapeType="1"/>
            </p:cNvSpPr>
            <p:nvPr/>
          </p:nvSpPr>
          <p:spPr bwMode="auto">
            <a:xfrm>
              <a:off x="3882" y="1673"/>
              <a:ext cx="0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62" name="Line 158"/>
            <p:cNvSpPr>
              <a:spLocks noChangeShapeType="1"/>
            </p:cNvSpPr>
            <p:nvPr/>
          </p:nvSpPr>
          <p:spPr bwMode="auto">
            <a:xfrm>
              <a:off x="3882" y="1732"/>
              <a:ext cx="0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63" name="Line 159"/>
            <p:cNvSpPr>
              <a:spLocks noChangeShapeType="1"/>
            </p:cNvSpPr>
            <p:nvPr/>
          </p:nvSpPr>
          <p:spPr bwMode="auto">
            <a:xfrm>
              <a:off x="4072" y="1264"/>
              <a:ext cx="0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64" name="Line 160"/>
            <p:cNvSpPr>
              <a:spLocks noChangeShapeType="1"/>
            </p:cNvSpPr>
            <p:nvPr/>
          </p:nvSpPr>
          <p:spPr bwMode="auto">
            <a:xfrm>
              <a:off x="4072" y="1318"/>
              <a:ext cx="0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65" name="Line 161"/>
            <p:cNvSpPr>
              <a:spLocks noChangeShapeType="1"/>
            </p:cNvSpPr>
            <p:nvPr/>
          </p:nvSpPr>
          <p:spPr bwMode="auto">
            <a:xfrm>
              <a:off x="4072" y="1378"/>
              <a:ext cx="0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66" name="Line 162"/>
            <p:cNvSpPr>
              <a:spLocks noChangeShapeType="1"/>
            </p:cNvSpPr>
            <p:nvPr/>
          </p:nvSpPr>
          <p:spPr bwMode="auto">
            <a:xfrm>
              <a:off x="4072" y="1437"/>
              <a:ext cx="0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67" name="Line 163"/>
            <p:cNvSpPr>
              <a:spLocks noChangeShapeType="1"/>
            </p:cNvSpPr>
            <p:nvPr/>
          </p:nvSpPr>
          <p:spPr bwMode="auto">
            <a:xfrm>
              <a:off x="4072" y="1496"/>
              <a:ext cx="0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68" name="Line 164"/>
            <p:cNvSpPr>
              <a:spLocks noChangeShapeType="1"/>
            </p:cNvSpPr>
            <p:nvPr/>
          </p:nvSpPr>
          <p:spPr bwMode="auto">
            <a:xfrm>
              <a:off x="4072" y="1555"/>
              <a:ext cx="0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69" name="Line 165"/>
            <p:cNvSpPr>
              <a:spLocks noChangeShapeType="1"/>
            </p:cNvSpPr>
            <p:nvPr/>
          </p:nvSpPr>
          <p:spPr bwMode="auto">
            <a:xfrm>
              <a:off x="4072" y="1614"/>
              <a:ext cx="0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70" name="Line 166"/>
            <p:cNvSpPr>
              <a:spLocks noChangeShapeType="1"/>
            </p:cNvSpPr>
            <p:nvPr/>
          </p:nvSpPr>
          <p:spPr bwMode="auto">
            <a:xfrm>
              <a:off x="4072" y="1673"/>
              <a:ext cx="0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71" name="Line 167"/>
            <p:cNvSpPr>
              <a:spLocks noChangeShapeType="1"/>
            </p:cNvSpPr>
            <p:nvPr/>
          </p:nvSpPr>
          <p:spPr bwMode="auto">
            <a:xfrm>
              <a:off x="4072" y="1732"/>
              <a:ext cx="0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72" name="Line 168"/>
            <p:cNvSpPr>
              <a:spLocks noChangeShapeType="1"/>
            </p:cNvSpPr>
            <p:nvPr/>
          </p:nvSpPr>
          <p:spPr bwMode="auto">
            <a:xfrm flipH="1">
              <a:off x="2915" y="1113"/>
              <a:ext cx="43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73" name="Line 169"/>
            <p:cNvSpPr>
              <a:spLocks noChangeShapeType="1"/>
            </p:cNvSpPr>
            <p:nvPr/>
          </p:nvSpPr>
          <p:spPr bwMode="auto">
            <a:xfrm flipV="1">
              <a:off x="2915" y="1608"/>
              <a:ext cx="0" cy="2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74" name="Line 170"/>
            <p:cNvSpPr>
              <a:spLocks noChangeShapeType="1"/>
            </p:cNvSpPr>
            <p:nvPr/>
          </p:nvSpPr>
          <p:spPr bwMode="auto">
            <a:xfrm flipV="1">
              <a:off x="2915" y="1574"/>
              <a:ext cx="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75" name="Line 171"/>
            <p:cNvSpPr>
              <a:spLocks noChangeShapeType="1"/>
            </p:cNvSpPr>
            <p:nvPr/>
          </p:nvSpPr>
          <p:spPr bwMode="auto">
            <a:xfrm flipV="1">
              <a:off x="2915" y="1328"/>
              <a:ext cx="0" cy="2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76" name="Line 172"/>
            <p:cNvSpPr>
              <a:spLocks noChangeShapeType="1"/>
            </p:cNvSpPr>
            <p:nvPr/>
          </p:nvSpPr>
          <p:spPr bwMode="auto">
            <a:xfrm flipV="1">
              <a:off x="2915" y="1294"/>
              <a:ext cx="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77" name="Line 173"/>
            <p:cNvSpPr>
              <a:spLocks noChangeShapeType="1"/>
            </p:cNvSpPr>
            <p:nvPr/>
          </p:nvSpPr>
          <p:spPr bwMode="auto">
            <a:xfrm flipV="1">
              <a:off x="2915" y="1047"/>
              <a:ext cx="0" cy="2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78" name="Line 174"/>
            <p:cNvSpPr>
              <a:spLocks noChangeShapeType="1"/>
            </p:cNvSpPr>
            <p:nvPr/>
          </p:nvSpPr>
          <p:spPr bwMode="auto">
            <a:xfrm>
              <a:off x="3104" y="1113"/>
              <a:ext cx="0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79" name="Line 175"/>
            <p:cNvSpPr>
              <a:spLocks noChangeShapeType="1"/>
            </p:cNvSpPr>
            <p:nvPr/>
          </p:nvSpPr>
          <p:spPr bwMode="auto">
            <a:xfrm>
              <a:off x="3104" y="1165"/>
              <a:ext cx="0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80" name="Line 176"/>
            <p:cNvSpPr>
              <a:spLocks noChangeShapeType="1"/>
            </p:cNvSpPr>
            <p:nvPr/>
          </p:nvSpPr>
          <p:spPr bwMode="auto">
            <a:xfrm>
              <a:off x="3104" y="1224"/>
              <a:ext cx="0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81" name="Line 177"/>
            <p:cNvSpPr>
              <a:spLocks noChangeShapeType="1"/>
            </p:cNvSpPr>
            <p:nvPr/>
          </p:nvSpPr>
          <p:spPr bwMode="auto">
            <a:xfrm flipH="1">
              <a:off x="3068" y="1264"/>
              <a:ext cx="3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82" name="Line 178"/>
            <p:cNvSpPr>
              <a:spLocks noChangeShapeType="1"/>
            </p:cNvSpPr>
            <p:nvPr/>
          </p:nvSpPr>
          <p:spPr bwMode="auto">
            <a:xfrm flipH="1">
              <a:off x="3009" y="1264"/>
              <a:ext cx="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83" name="Line 179"/>
            <p:cNvSpPr>
              <a:spLocks noChangeShapeType="1"/>
            </p:cNvSpPr>
            <p:nvPr/>
          </p:nvSpPr>
          <p:spPr bwMode="auto">
            <a:xfrm flipH="1">
              <a:off x="2950" y="1264"/>
              <a:ext cx="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84" name="Line 180"/>
            <p:cNvSpPr>
              <a:spLocks noChangeShapeType="1"/>
            </p:cNvSpPr>
            <p:nvPr/>
          </p:nvSpPr>
          <p:spPr bwMode="auto">
            <a:xfrm flipH="1">
              <a:off x="2891" y="1264"/>
              <a:ext cx="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85" name="Line 181"/>
            <p:cNvSpPr>
              <a:spLocks noChangeShapeType="1"/>
            </p:cNvSpPr>
            <p:nvPr/>
          </p:nvSpPr>
          <p:spPr bwMode="auto">
            <a:xfrm flipH="1">
              <a:off x="2832" y="1264"/>
              <a:ext cx="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86" name="Line 182"/>
            <p:cNvSpPr>
              <a:spLocks noChangeShapeType="1"/>
            </p:cNvSpPr>
            <p:nvPr/>
          </p:nvSpPr>
          <p:spPr bwMode="auto">
            <a:xfrm flipH="1">
              <a:off x="2773" y="1264"/>
              <a:ext cx="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87" name="Line 183"/>
            <p:cNvSpPr>
              <a:spLocks noChangeShapeType="1"/>
            </p:cNvSpPr>
            <p:nvPr/>
          </p:nvSpPr>
          <p:spPr bwMode="auto">
            <a:xfrm flipH="1">
              <a:off x="2725" y="1264"/>
              <a:ext cx="3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88" name="Line 184"/>
            <p:cNvSpPr>
              <a:spLocks noChangeShapeType="1"/>
            </p:cNvSpPr>
            <p:nvPr/>
          </p:nvSpPr>
          <p:spPr bwMode="auto">
            <a:xfrm flipV="1">
              <a:off x="2725" y="1224"/>
              <a:ext cx="0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89" name="Line 185"/>
            <p:cNvSpPr>
              <a:spLocks noChangeShapeType="1"/>
            </p:cNvSpPr>
            <p:nvPr/>
          </p:nvSpPr>
          <p:spPr bwMode="auto">
            <a:xfrm flipV="1">
              <a:off x="2725" y="1165"/>
              <a:ext cx="0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90" name="Line 186"/>
            <p:cNvSpPr>
              <a:spLocks noChangeShapeType="1"/>
            </p:cNvSpPr>
            <p:nvPr/>
          </p:nvSpPr>
          <p:spPr bwMode="auto">
            <a:xfrm flipV="1">
              <a:off x="2725" y="1113"/>
              <a:ext cx="0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91" name="Line 187"/>
            <p:cNvSpPr>
              <a:spLocks noChangeShapeType="1"/>
            </p:cNvSpPr>
            <p:nvPr/>
          </p:nvSpPr>
          <p:spPr bwMode="auto">
            <a:xfrm>
              <a:off x="2820" y="1264"/>
              <a:ext cx="0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92" name="Line 188"/>
            <p:cNvSpPr>
              <a:spLocks noChangeShapeType="1"/>
            </p:cNvSpPr>
            <p:nvPr/>
          </p:nvSpPr>
          <p:spPr bwMode="auto">
            <a:xfrm>
              <a:off x="2820" y="1318"/>
              <a:ext cx="0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93" name="Line 189"/>
            <p:cNvSpPr>
              <a:spLocks noChangeShapeType="1"/>
            </p:cNvSpPr>
            <p:nvPr/>
          </p:nvSpPr>
          <p:spPr bwMode="auto">
            <a:xfrm>
              <a:off x="2820" y="1378"/>
              <a:ext cx="0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94" name="Line 190"/>
            <p:cNvSpPr>
              <a:spLocks noChangeShapeType="1"/>
            </p:cNvSpPr>
            <p:nvPr/>
          </p:nvSpPr>
          <p:spPr bwMode="auto">
            <a:xfrm>
              <a:off x="2820" y="1437"/>
              <a:ext cx="0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95" name="Line 191"/>
            <p:cNvSpPr>
              <a:spLocks noChangeShapeType="1"/>
            </p:cNvSpPr>
            <p:nvPr/>
          </p:nvSpPr>
          <p:spPr bwMode="auto">
            <a:xfrm>
              <a:off x="2820" y="1496"/>
              <a:ext cx="0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96" name="Line 192"/>
            <p:cNvSpPr>
              <a:spLocks noChangeShapeType="1"/>
            </p:cNvSpPr>
            <p:nvPr/>
          </p:nvSpPr>
          <p:spPr bwMode="auto">
            <a:xfrm>
              <a:off x="2820" y="1555"/>
              <a:ext cx="0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97" name="Line 193"/>
            <p:cNvSpPr>
              <a:spLocks noChangeShapeType="1"/>
            </p:cNvSpPr>
            <p:nvPr/>
          </p:nvSpPr>
          <p:spPr bwMode="auto">
            <a:xfrm>
              <a:off x="2820" y="1614"/>
              <a:ext cx="0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98" name="Line 194"/>
            <p:cNvSpPr>
              <a:spLocks noChangeShapeType="1"/>
            </p:cNvSpPr>
            <p:nvPr/>
          </p:nvSpPr>
          <p:spPr bwMode="auto">
            <a:xfrm>
              <a:off x="2820" y="1673"/>
              <a:ext cx="0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899" name="Line 195"/>
            <p:cNvSpPr>
              <a:spLocks noChangeShapeType="1"/>
            </p:cNvSpPr>
            <p:nvPr/>
          </p:nvSpPr>
          <p:spPr bwMode="auto">
            <a:xfrm>
              <a:off x="2820" y="1732"/>
              <a:ext cx="0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900" name="Line 196"/>
            <p:cNvSpPr>
              <a:spLocks noChangeShapeType="1"/>
            </p:cNvSpPr>
            <p:nvPr/>
          </p:nvSpPr>
          <p:spPr bwMode="auto">
            <a:xfrm>
              <a:off x="3009" y="1264"/>
              <a:ext cx="0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901" name="Line 197"/>
            <p:cNvSpPr>
              <a:spLocks noChangeShapeType="1"/>
            </p:cNvSpPr>
            <p:nvPr/>
          </p:nvSpPr>
          <p:spPr bwMode="auto">
            <a:xfrm>
              <a:off x="3009" y="1318"/>
              <a:ext cx="0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902" name="Line 198"/>
            <p:cNvSpPr>
              <a:spLocks noChangeShapeType="1"/>
            </p:cNvSpPr>
            <p:nvPr/>
          </p:nvSpPr>
          <p:spPr bwMode="auto">
            <a:xfrm>
              <a:off x="3009" y="1378"/>
              <a:ext cx="0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903" name="Line 199"/>
            <p:cNvSpPr>
              <a:spLocks noChangeShapeType="1"/>
            </p:cNvSpPr>
            <p:nvPr/>
          </p:nvSpPr>
          <p:spPr bwMode="auto">
            <a:xfrm>
              <a:off x="3009" y="1437"/>
              <a:ext cx="0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904" name="Line 200"/>
            <p:cNvSpPr>
              <a:spLocks noChangeShapeType="1"/>
            </p:cNvSpPr>
            <p:nvPr/>
          </p:nvSpPr>
          <p:spPr bwMode="auto">
            <a:xfrm>
              <a:off x="3009" y="1496"/>
              <a:ext cx="0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905" name="Line 201"/>
            <p:cNvSpPr>
              <a:spLocks noChangeShapeType="1"/>
            </p:cNvSpPr>
            <p:nvPr/>
          </p:nvSpPr>
          <p:spPr bwMode="auto">
            <a:xfrm>
              <a:off x="3009" y="1555"/>
              <a:ext cx="0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906" name="Line 202"/>
            <p:cNvSpPr>
              <a:spLocks noChangeShapeType="1"/>
            </p:cNvSpPr>
            <p:nvPr/>
          </p:nvSpPr>
          <p:spPr bwMode="auto">
            <a:xfrm>
              <a:off x="3009" y="1614"/>
              <a:ext cx="0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907" name="Line 203"/>
            <p:cNvSpPr>
              <a:spLocks noChangeShapeType="1"/>
            </p:cNvSpPr>
            <p:nvPr/>
          </p:nvSpPr>
          <p:spPr bwMode="auto">
            <a:xfrm>
              <a:off x="3009" y="1673"/>
              <a:ext cx="0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908" name="Line 204"/>
            <p:cNvSpPr>
              <a:spLocks noChangeShapeType="1"/>
            </p:cNvSpPr>
            <p:nvPr/>
          </p:nvSpPr>
          <p:spPr bwMode="auto">
            <a:xfrm>
              <a:off x="3009" y="1732"/>
              <a:ext cx="0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909" name="Line 205"/>
            <p:cNvSpPr>
              <a:spLocks noChangeShapeType="1"/>
            </p:cNvSpPr>
            <p:nvPr/>
          </p:nvSpPr>
          <p:spPr bwMode="auto">
            <a:xfrm flipV="1">
              <a:off x="2915" y="2441"/>
              <a:ext cx="0" cy="2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910" name="Line 206"/>
            <p:cNvSpPr>
              <a:spLocks noChangeShapeType="1"/>
            </p:cNvSpPr>
            <p:nvPr/>
          </p:nvSpPr>
          <p:spPr bwMode="auto">
            <a:xfrm flipV="1">
              <a:off x="2915" y="2407"/>
              <a:ext cx="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911" name="Line 207"/>
            <p:cNvSpPr>
              <a:spLocks noChangeShapeType="1"/>
            </p:cNvSpPr>
            <p:nvPr/>
          </p:nvSpPr>
          <p:spPr bwMode="auto">
            <a:xfrm flipV="1">
              <a:off x="2915" y="2177"/>
              <a:ext cx="0" cy="2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912" name="Freeform 208"/>
            <p:cNvSpPr>
              <a:spLocks/>
            </p:cNvSpPr>
            <p:nvPr/>
          </p:nvSpPr>
          <p:spPr bwMode="auto">
            <a:xfrm>
              <a:off x="2820" y="2316"/>
              <a:ext cx="189" cy="189"/>
            </a:xfrm>
            <a:custGeom>
              <a:avLst/>
              <a:gdLst>
                <a:gd name="T0" fmla="*/ 1321 w 1324"/>
                <a:gd name="T1" fmla="*/ 597 h 1324"/>
                <a:gd name="T2" fmla="*/ 1304 w 1324"/>
                <a:gd name="T3" fmla="*/ 501 h 1324"/>
                <a:gd name="T4" fmla="*/ 1274 w 1324"/>
                <a:gd name="T5" fmla="*/ 408 h 1324"/>
                <a:gd name="T6" fmla="*/ 1230 w 1324"/>
                <a:gd name="T7" fmla="*/ 322 h 1324"/>
                <a:gd name="T8" fmla="*/ 1174 w 1324"/>
                <a:gd name="T9" fmla="*/ 242 h 1324"/>
                <a:gd name="T10" fmla="*/ 1107 w 1324"/>
                <a:gd name="T11" fmla="*/ 172 h 1324"/>
                <a:gd name="T12" fmla="*/ 1030 w 1324"/>
                <a:gd name="T13" fmla="*/ 111 h 1324"/>
                <a:gd name="T14" fmla="*/ 945 w 1324"/>
                <a:gd name="T15" fmla="*/ 64 h 1324"/>
                <a:gd name="T16" fmla="*/ 854 w 1324"/>
                <a:gd name="T17" fmla="*/ 28 h 1324"/>
                <a:gd name="T18" fmla="*/ 760 w 1324"/>
                <a:gd name="T19" fmla="*/ 7 h 1324"/>
                <a:gd name="T20" fmla="*/ 663 w 1324"/>
                <a:gd name="T21" fmla="*/ 0 h 1324"/>
                <a:gd name="T22" fmla="*/ 565 w 1324"/>
                <a:gd name="T23" fmla="*/ 7 h 1324"/>
                <a:gd name="T24" fmla="*/ 470 w 1324"/>
                <a:gd name="T25" fmla="*/ 28 h 1324"/>
                <a:gd name="T26" fmla="*/ 379 w 1324"/>
                <a:gd name="T27" fmla="*/ 64 h 1324"/>
                <a:gd name="T28" fmla="*/ 294 w 1324"/>
                <a:gd name="T29" fmla="*/ 111 h 1324"/>
                <a:gd name="T30" fmla="*/ 218 w 1324"/>
                <a:gd name="T31" fmla="*/ 172 h 1324"/>
                <a:gd name="T32" fmla="*/ 151 w 1324"/>
                <a:gd name="T33" fmla="*/ 242 h 1324"/>
                <a:gd name="T34" fmla="*/ 94 w 1324"/>
                <a:gd name="T35" fmla="*/ 322 h 1324"/>
                <a:gd name="T36" fmla="*/ 50 w 1324"/>
                <a:gd name="T37" fmla="*/ 408 h 1324"/>
                <a:gd name="T38" fmla="*/ 21 w 1324"/>
                <a:gd name="T39" fmla="*/ 501 h 1324"/>
                <a:gd name="T40" fmla="*/ 4 w 1324"/>
                <a:gd name="T41" fmla="*/ 597 h 1324"/>
                <a:gd name="T42" fmla="*/ 1 w 1324"/>
                <a:gd name="T43" fmla="*/ 695 h 1324"/>
                <a:gd name="T44" fmla="*/ 13 w 1324"/>
                <a:gd name="T45" fmla="*/ 792 h 1324"/>
                <a:gd name="T46" fmla="*/ 39 w 1324"/>
                <a:gd name="T47" fmla="*/ 885 h 1324"/>
                <a:gd name="T48" fmla="*/ 78 w 1324"/>
                <a:gd name="T49" fmla="*/ 975 h 1324"/>
                <a:gd name="T50" fmla="*/ 130 w 1324"/>
                <a:gd name="T51" fmla="*/ 1057 h 1324"/>
                <a:gd name="T52" fmla="*/ 194 w 1324"/>
                <a:gd name="T53" fmla="*/ 1130 h 1324"/>
                <a:gd name="T54" fmla="*/ 268 w 1324"/>
                <a:gd name="T55" fmla="*/ 1194 h 1324"/>
                <a:gd name="T56" fmla="*/ 351 w 1324"/>
                <a:gd name="T57" fmla="*/ 1246 h 1324"/>
                <a:gd name="T58" fmla="*/ 439 w 1324"/>
                <a:gd name="T59" fmla="*/ 1286 h 1324"/>
                <a:gd name="T60" fmla="*/ 533 w 1324"/>
                <a:gd name="T61" fmla="*/ 1311 h 1324"/>
                <a:gd name="T62" fmla="*/ 630 w 1324"/>
                <a:gd name="T63" fmla="*/ 1324 h 1324"/>
                <a:gd name="T64" fmla="*/ 727 w 1324"/>
                <a:gd name="T65" fmla="*/ 1321 h 1324"/>
                <a:gd name="T66" fmla="*/ 823 w 1324"/>
                <a:gd name="T67" fmla="*/ 1305 h 1324"/>
                <a:gd name="T68" fmla="*/ 915 w 1324"/>
                <a:gd name="T69" fmla="*/ 1274 h 1324"/>
                <a:gd name="T70" fmla="*/ 1002 w 1324"/>
                <a:gd name="T71" fmla="*/ 1230 h 1324"/>
                <a:gd name="T72" fmla="*/ 1082 w 1324"/>
                <a:gd name="T73" fmla="*/ 1174 h 1324"/>
                <a:gd name="T74" fmla="*/ 1153 w 1324"/>
                <a:gd name="T75" fmla="*/ 1107 h 1324"/>
                <a:gd name="T76" fmla="*/ 1212 w 1324"/>
                <a:gd name="T77" fmla="*/ 1030 h 1324"/>
                <a:gd name="T78" fmla="*/ 1260 w 1324"/>
                <a:gd name="T79" fmla="*/ 945 h 1324"/>
                <a:gd name="T80" fmla="*/ 1295 w 1324"/>
                <a:gd name="T81" fmla="*/ 855 h 1324"/>
                <a:gd name="T82" fmla="*/ 1317 w 1324"/>
                <a:gd name="T83" fmla="*/ 760 h 1324"/>
                <a:gd name="T84" fmla="*/ 1324 w 1324"/>
                <a:gd name="T85" fmla="*/ 662 h 1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24" h="1324">
                  <a:moveTo>
                    <a:pt x="1324" y="662"/>
                  </a:moveTo>
                  <a:lnTo>
                    <a:pt x="1323" y="630"/>
                  </a:lnTo>
                  <a:lnTo>
                    <a:pt x="1321" y="597"/>
                  </a:lnTo>
                  <a:lnTo>
                    <a:pt x="1317" y="565"/>
                  </a:lnTo>
                  <a:lnTo>
                    <a:pt x="1311" y="533"/>
                  </a:lnTo>
                  <a:lnTo>
                    <a:pt x="1304" y="501"/>
                  </a:lnTo>
                  <a:lnTo>
                    <a:pt x="1295" y="470"/>
                  </a:lnTo>
                  <a:lnTo>
                    <a:pt x="1286" y="439"/>
                  </a:lnTo>
                  <a:lnTo>
                    <a:pt x="1274" y="408"/>
                  </a:lnTo>
                  <a:lnTo>
                    <a:pt x="1260" y="379"/>
                  </a:lnTo>
                  <a:lnTo>
                    <a:pt x="1246" y="350"/>
                  </a:lnTo>
                  <a:lnTo>
                    <a:pt x="1230" y="322"/>
                  </a:lnTo>
                  <a:lnTo>
                    <a:pt x="1212" y="295"/>
                  </a:lnTo>
                  <a:lnTo>
                    <a:pt x="1194" y="268"/>
                  </a:lnTo>
                  <a:lnTo>
                    <a:pt x="1174" y="242"/>
                  </a:lnTo>
                  <a:lnTo>
                    <a:pt x="1153" y="218"/>
                  </a:lnTo>
                  <a:lnTo>
                    <a:pt x="1130" y="194"/>
                  </a:lnTo>
                  <a:lnTo>
                    <a:pt x="1107" y="172"/>
                  </a:lnTo>
                  <a:lnTo>
                    <a:pt x="1082" y="151"/>
                  </a:lnTo>
                  <a:lnTo>
                    <a:pt x="1057" y="131"/>
                  </a:lnTo>
                  <a:lnTo>
                    <a:pt x="1030" y="111"/>
                  </a:lnTo>
                  <a:lnTo>
                    <a:pt x="1002" y="94"/>
                  </a:lnTo>
                  <a:lnTo>
                    <a:pt x="975" y="78"/>
                  </a:lnTo>
                  <a:lnTo>
                    <a:pt x="945" y="64"/>
                  </a:lnTo>
                  <a:lnTo>
                    <a:pt x="915" y="51"/>
                  </a:lnTo>
                  <a:lnTo>
                    <a:pt x="885" y="39"/>
                  </a:lnTo>
                  <a:lnTo>
                    <a:pt x="854" y="28"/>
                  </a:lnTo>
                  <a:lnTo>
                    <a:pt x="823" y="20"/>
                  </a:lnTo>
                  <a:lnTo>
                    <a:pt x="792" y="12"/>
                  </a:lnTo>
                  <a:lnTo>
                    <a:pt x="760" y="7"/>
                  </a:lnTo>
                  <a:lnTo>
                    <a:pt x="727" y="3"/>
                  </a:lnTo>
                  <a:lnTo>
                    <a:pt x="695" y="1"/>
                  </a:lnTo>
                  <a:lnTo>
                    <a:pt x="663" y="0"/>
                  </a:lnTo>
                  <a:lnTo>
                    <a:pt x="630" y="1"/>
                  </a:lnTo>
                  <a:lnTo>
                    <a:pt x="598" y="3"/>
                  </a:lnTo>
                  <a:lnTo>
                    <a:pt x="565" y="7"/>
                  </a:lnTo>
                  <a:lnTo>
                    <a:pt x="533" y="12"/>
                  </a:lnTo>
                  <a:lnTo>
                    <a:pt x="502" y="20"/>
                  </a:lnTo>
                  <a:lnTo>
                    <a:pt x="470" y="28"/>
                  </a:lnTo>
                  <a:lnTo>
                    <a:pt x="439" y="39"/>
                  </a:lnTo>
                  <a:lnTo>
                    <a:pt x="409" y="51"/>
                  </a:lnTo>
                  <a:lnTo>
                    <a:pt x="379" y="64"/>
                  </a:lnTo>
                  <a:lnTo>
                    <a:pt x="351" y="78"/>
                  </a:lnTo>
                  <a:lnTo>
                    <a:pt x="322" y="94"/>
                  </a:lnTo>
                  <a:lnTo>
                    <a:pt x="294" y="111"/>
                  </a:lnTo>
                  <a:lnTo>
                    <a:pt x="268" y="131"/>
                  </a:lnTo>
                  <a:lnTo>
                    <a:pt x="242" y="151"/>
                  </a:lnTo>
                  <a:lnTo>
                    <a:pt x="218" y="172"/>
                  </a:lnTo>
                  <a:lnTo>
                    <a:pt x="194" y="194"/>
                  </a:lnTo>
                  <a:lnTo>
                    <a:pt x="172" y="218"/>
                  </a:lnTo>
                  <a:lnTo>
                    <a:pt x="151" y="242"/>
                  </a:lnTo>
                  <a:lnTo>
                    <a:pt x="130" y="268"/>
                  </a:lnTo>
                  <a:lnTo>
                    <a:pt x="112" y="295"/>
                  </a:lnTo>
                  <a:lnTo>
                    <a:pt x="94" y="322"/>
                  </a:lnTo>
                  <a:lnTo>
                    <a:pt x="78" y="350"/>
                  </a:lnTo>
                  <a:lnTo>
                    <a:pt x="64" y="379"/>
                  </a:lnTo>
                  <a:lnTo>
                    <a:pt x="50" y="408"/>
                  </a:lnTo>
                  <a:lnTo>
                    <a:pt x="39" y="439"/>
                  </a:lnTo>
                  <a:lnTo>
                    <a:pt x="29" y="470"/>
                  </a:lnTo>
                  <a:lnTo>
                    <a:pt x="21" y="501"/>
                  </a:lnTo>
                  <a:lnTo>
                    <a:pt x="13" y="533"/>
                  </a:lnTo>
                  <a:lnTo>
                    <a:pt x="8" y="565"/>
                  </a:lnTo>
                  <a:lnTo>
                    <a:pt x="4" y="597"/>
                  </a:lnTo>
                  <a:lnTo>
                    <a:pt x="1" y="630"/>
                  </a:lnTo>
                  <a:lnTo>
                    <a:pt x="0" y="662"/>
                  </a:lnTo>
                  <a:lnTo>
                    <a:pt x="1" y="695"/>
                  </a:lnTo>
                  <a:lnTo>
                    <a:pt x="4" y="727"/>
                  </a:lnTo>
                  <a:lnTo>
                    <a:pt x="8" y="760"/>
                  </a:lnTo>
                  <a:lnTo>
                    <a:pt x="13" y="792"/>
                  </a:lnTo>
                  <a:lnTo>
                    <a:pt x="21" y="824"/>
                  </a:lnTo>
                  <a:lnTo>
                    <a:pt x="29" y="855"/>
                  </a:lnTo>
                  <a:lnTo>
                    <a:pt x="39" y="885"/>
                  </a:lnTo>
                  <a:lnTo>
                    <a:pt x="50" y="915"/>
                  </a:lnTo>
                  <a:lnTo>
                    <a:pt x="64" y="945"/>
                  </a:lnTo>
                  <a:lnTo>
                    <a:pt x="78" y="975"/>
                  </a:lnTo>
                  <a:lnTo>
                    <a:pt x="94" y="1003"/>
                  </a:lnTo>
                  <a:lnTo>
                    <a:pt x="112" y="1030"/>
                  </a:lnTo>
                  <a:lnTo>
                    <a:pt x="130" y="1057"/>
                  </a:lnTo>
                  <a:lnTo>
                    <a:pt x="151" y="1082"/>
                  </a:lnTo>
                  <a:lnTo>
                    <a:pt x="172" y="1107"/>
                  </a:lnTo>
                  <a:lnTo>
                    <a:pt x="194" y="1130"/>
                  </a:lnTo>
                  <a:lnTo>
                    <a:pt x="218" y="1153"/>
                  </a:lnTo>
                  <a:lnTo>
                    <a:pt x="242" y="1174"/>
                  </a:lnTo>
                  <a:lnTo>
                    <a:pt x="268" y="1194"/>
                  </a:lnTo>
                  <a:lnTo>
                    <a:pt x="294" y="1213"/>
                  </a:lnTo>
                  <a:lnTo>
                    <a:pt x="322" y="1230"/>
                  </a:lnTo>
                  <a:lnTo>
                    <a:pt x="351" y="1246"/>
                  </a:lnTo>
                  <a:lnTo>
                    <a:pt x="379" y="1261"/>
                  </a:lnTo>
                  <a:lnTo>
                    <a:pt x="409" y="1274"/>
                  </a:lnTo>
                  <a:lnTo>
                    <a:pt x="439" y="1286"/>
                  </a:lnTo>
                  <a:lnTo>
                    <a:pt x="470" y="1296"/>
                  </a:lnTo>
                  <a:lnTo>
                    <a:pt x="502" y="1305"/>
                  </a:lnTo>
                  <a:lnTo>
                    <a:pt x="533" y="1311"/>
                  </a:lnTo>
                  <a:lnTo>
                    <a:pt x="565" y="1318"/>
                  </a:lnTo>
                  <a:lnTo>
                    <a:pt x="598" y="1321"/>
                  </a:lnTo>
                  <a:lnTo>
                    <a:pt x="630" y="1324"/>
                  </a:lnTo>
                  <a:lnTo>
                    <a:pt x="663" y="1324"/>
                  </a:lnTo>
                  <a:lnTo>
                    <a:pt x="695" y="1324"/>
                  </a:lnTo>
                  <a:lnTo>
                    <a:pt x="727" y="1321"/>
                  </a:lnTo>
                  <a:lnTo>
                    <a:pt x="760" y="1318"/>
                  </a:lnTo>
                  <a:lnTo>
                    <a:pt x="792" y="1311"/>
                  </a:lnTo>
                  <a:lnTo>
                    <a:pt x="823" y="1305"/>
                  </a:lnTo>
                  <a:lnTo>
                    <a:pt x="854" y="1296"/>
                  </a:lnTo>
                  <a:lnTo>
                    <a:pt x="885" y="1286"/>
                  </a:lnTo>
                  <a:lnTo>
                    <a:pt x="915" y="1274"/>
                  </a:lnTo>
                  <a:lnTo>
                    <a:pt x="945" y="1261"/>
                  </a:lnTo>
                  <a:lnTo>
                    <a:pt x="975" y="1246"/>
                  </a:lnTo>
                  <a:lnTo>
                    <a:pt x="1002" y="1230"/>
                  </a:lnTo>
                  <a:lnTo>
                    <a:pt x="1030" y="1213"/>
                  </a:lnTo>
                  <a:lnTo>
                    <a:pt x="1057" y="1194"/>
                  </a:lnTo>
                  <a:lnTo>
                    <a:pt x="1082" y="1174"/>
                  </a:lnTo>
                  <a:lnTo>
                    <a:pt x="1107" y="1153"/>
                  </a:lnTo>
                  <a:lnTo>
                    <a:pt x="1130" y="1130"/>
                  </a:lnTo>
                  <a:lnTo>
                    <a:pt x="1153" y="1107"/>
                  </a:lnTo>
                  <a:lnTo>
                    <a:pt x="1174" y="1082"/>
                  </a:lnTo>
                  <a:lnTo>
                    <a:pt x="1194" y="1057"/>
                  </a:lnTo>
                  <a:lnTo>
                    <a:pt x="1212" y="1030"/>
                  </a:lnTo>
                  <a:lnTo>
                    <a:pt x="1230" y="1003"/>
                  </a:lnTo>
                  <a:lnTo>
                    <a:pt x="1246" y="975"/>
                  </a:lnTo>
                  <a:lnTo>
                    <a:pt x="1260" y="945"/>
                  </a:lnTo>
                  <a:lnTo>
                    <a:pt x="1274" y="915"/>
                  </a:lnTo>
                  <a:lnTo>
                    <a:pt x="1286" y="885"/>
                  </a:lnTo>
                  <a:lnTo>
                    <a:pt x="1295" y="855"/>
                  </a:lnTo>
                  <a:lnTo>
                    <a:pt x="1304" y="824"/>
                  </a:lnTo>
                  <a:lnTo>
                    <a:pt x="1311" y="792"/>
                  </a:lnTo>
                  <a:lnTo>
                    <a:pt x="1317" y="760"/>
                  </a:lnTo>
                  <a:lnTo>
                    <a:pt x="1321" y="727"/>
                  </a:lnTo>
                  <a:lnTo>
                    <a:pt x="1323" y="695"/>
                  </a:lnTo>
                  <a:lnTo>
                    <a:pt x="1324" y="662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913" name="Freeform 209"/>
            <p:cNvSpPr>
              <a:spLocks/>
            </p:cNvSpPr>
            <p:nvPr/>
          </p:nvSpPr>
          <p:spPr bwMode="auto">
            <a:xfrm>
              <a:off x="2725" y="2221"/>
              <a:ext cx="379" cy="379"/>
            </a:xfrm>
            <a:custGeom>
              <a:avLst/>
              <a:gdLst>
                <a:gd name="T0" fmla="*/ 2645 w 2648"/>
                <a:gd name="T1" fmla="*/ 1233 h 2649"/>
                <a:gd name="T2" fmla="*/ 2628 w 2648"/>
                <a:gd name="T3" fmla="*/ 1095 h 2649"/>
                <a:gd name="T4" fmla="*/ 2596 w 2648"/>
                <a:gd name="T5" fmla="*/ 960 h 2649"/>
                <a:gd name="T6" fmla="*/ 2551 w 2648"/>
                <a:gd name="T7" fmla="*/ 829 h 2649"/>
                <a:gd name="T8" fmla="*/ 2493 w 2648"/>
                <a:gd name="T9" fmla="*/ 703 h 2649"/>
                <a:gd name="T10" fmla="*/ 2421 w 2648"/>
                <a:gd name="T11" fmla="*/ 585 h 2649"/>
                <a:gd name="T12" fmla="*/ 2338 w 2648"/>
                <a:gd name="T13" fmla="*/ 474 h 2649"/>
                <a:gd name="T14" fmla="*/ 2244 w 2648"/>
                <a:gd name="T15" fmla="*/ 373 h 2649"/>
                <a:gd name="T16" fmla="*/ 2139 w 2648"/>
                <a:gd name="T17" fmla="*/ 281 h 2649"/>
                <a:gd name="T18" fmla="*/ 2025 w 2648"/>
                <a:gd name="T19" fmla="*/ 202 h 2649"/>
                <a:gd name="T20" fmla="*/ 1905 w 2648"/>
                <a:gd name="T21" fmla="*/ 135 h 2649"/>
                <a:gd name="T22" fmla="*/ 1777 w 2648"/>
                <a:gd name="T23" fmla="*/ 80 h 2649"/>
                <a:gd name="T24" fmla="*/ 1644 w 2648"/>
                <a:gd name="T25" fmla="*/ 40 h 2649"/>
                <a:gd name="T26" fmla="*/ 1509 w 2648"/>
                <a:gd name="T27" fmla="*/ 13 h 2649"/>
                <a:gd name="T28" fmla="*/ 1370 w 2648"/>
                <a:gd name="T29" fmla="*/ 1 h 2649"/>
                <a:gd name="T30" fmla="*/ 1232 w 2648"/>
                <a:gd name="T31" fmla="*/ 4 h 2649"/>
                <a:gd name="T32" fmla="*/ 1095 w 2648"/>
                <a:gd name="T33" fmla="*/ 21 h 2649"/>
                <a:gd name="T34" fmla="*/ 959 w 2648"/>
                <a:gd name="T35" fmla="*/ 53 h 2649"/>
                <a:gd name="T36" fmla="*/ 829 w 2648"/>
                <a:gd name="T37" fmla="*/ 97 h 2649"/>
                <a:gd name="T38" fmla="*/ 703 w 2648"/>
                <a:gd name="T39" fmla="*/ 156 h 2649"/>
                <a:gd name="T40" fmla="*/ 584 w 2648"/>
                <a:gd name="T41" fmla="*/ 227 h 2649"/>
                <a:gd name="T42" fmla="*/ 474 w 2648"/>
                <a:gd name="T43" fmla="*/ 310 h 2649"/>
                <a:gd name="T44" fmla="*/ 372 w 2648"/>
                <a:gd name="T45" fmla="*/ 405 h 2649"/>
                <a:gd name="T46" fmla="*/ 281 w 2648"/>
                <a:gd name="T47" fmla="*/ 510 h 2649"/>
                <a:gd name="T48" fmla="*/ 201 w 2648"/>
                <a:gd name="T49" fmla="*/ 623 h 2649"/>
                <a:gd name="T50" fmla="*/ 134 w 2648"/>
                <a:gd name="T51" fmla="*/ 745 h 2649"/>
                <a:gd name="T52" fmla="*/ 80 w 2648"/>
                <a:gd name="T53" fmla="*/ 872 h 2649"/>
                <a:gd name="T54" fmla="*/ 39 w 2648"/>
                <a:gd name="T55" fmla="*/ 1004 h 2649"/>
                <a:gd name="T56" fmla="*/ 14 w 2648"/>
                <a:gd name="T57" fmla="*/ 1141 h 2649"/>
                <a:gd name="T58" fmla="*/ 1 w 2648"/>
                <a:gd name="T59" fmla="*/ 1279 h 2649"/>
                <a:gd name="T60" fmla="*/ 4 w 2648"/>
                <a:gd name="T61" fmla="*/ 1417 h 2649"/>
                <a:gd name="T62" fmla="*/ 20 w 2648"/>
                <a:gd name="T63" fmla="*/ 1555 h 2649"/>
                <a:gd name="T64" fmla="*/ 52 w 2648"/>
                <a:gd name="T65" fmla="*/ 1690 h 2649"/>
                <a:gd name="T66" fmla="*/ 97 w 2648"/>
                <a:gd name="T67" fmla="*/ 1821 h 2649"/>
                <a:gd name="T68" fmla="*/ 156 w 2648"/>
                <a:gd name="T69" fmla="*/ 1947 h 2649"/>
                <a:gd name="T70" fmla="*/ 227 w 2648"/>
                <a:gd name="T71" fmla="*/ 2066 h 2649"/>
                <a:gd name="T72" fmla="*/ 310 w 2648"/>
                <a:gd name="T73" fmla="*/ 2177 h 2649"/>
                <a:gd name="T74" fmla="*/ 405 w 2648"/>
                <a:gd name="T75" fmla="*/ 2278 h 2649"/>
                <a:gd name="T76" fmla="*/ 509 w 2648"/>
                <a:gd name="T77" fmla="*/ 2369 h 2649"/>
                <a:gd name="T78" fmla="*/ 623 w 2648"/>
                <a:gd name="T79" fmla="*/ 2448 h 2649"/>
                <a:gd name="T80" fmla="*/ 744 w 2648"/>
                <a:gd name="T81" fmla="*/ 2515 h 2649"/>
                <a:gd name="T82" fmla="*/ 871 w 2648"/>
                <a:gd name="T83" fmla="*/ 2569 h 2649"/>
                <a:gd name="T84" fmla="*/ 1004 w 2648"/>
                <a:gd name="T85" fmla="*/ 2610 h 2649"/>
                <a:gd name="T86" fmla="*/ 1140 w 2648"/>
                <a:gd name="T87" fmla="*/ 2636 h 2649"/>
                <a:gd name="T88" fmla="*/ 1278 w 2648"/>
                <a:gd name="T89" fmla="*/ 2649 h 2649"/>
                <a:gd name="T90" fmla="*/ 1416 w 2648"/>
                <a:gd name="T91" fmla="*/ 2646 h 2649"/>
                <a:gd name="T92" fmla="*/ 1554 w 2648"/>
                <a:gd name="T93" fmla="*/ 2629 h 2649"/>
                <a:gd name="T94" fmla="*/ 1689 w 2648"/>
                <a:gd name="T95" fmla="*/ 2598 h 2649"/>
                <a:gd name="T96" fmla="*/ 1820 w 2648"/>
                <a:gd name="T97" fmla="*/ 2553 h 2649"/>
                <a:gd name="T98" fmla="*/ 1945 w 2648"/>
                <a:gd name="T99" fmla="*/ 2495 h 2649"/>
                <a:gd name="T100" fmla="*/ 2065 w 2648"/>
                <a:gd name="T101" fmla="*/ 2424 h 2649"/>
                <a:gd name="T102" fmla="*/ 2175 w 2648"/>
                <a:gd name="T103" fmla="*/ 2339 h 2649"/>
                <a:gd name="T104" fmla="*/ 2277 w 2648"/>
                <a:gd name="T105" fmla="*/ 2246 h 2649"/>
                <a:gd name="T106" fmla="*/ 2367 w 2648"/>
                <a:gd name="T107" fmla="*/ 2140 h 2649"/>
                <a:gd name="T108" fmla="*/ 2447 w 2648"/>
                <a:gd name="T109" fmla="*/ 2027 h 2649"/>
                <a:gd name="T110" fmla="*/ 2514 w 2648"/>
                <a:gd name="T111" fmla="*/ 1906 h 2649"/>
                <a:gd name="T112" fmla="*/ 2568 w 2648"/>
                <a:gd name="T113" fmla="*/ 1778 h 2649"/>
                <a:gd name="T114" fmla="*/ 2609 w 2648"/>
                <a:gd name="T115" fmla="*/ 1645 h 2649"/>
                <a:gd name="T116" fmla="*/ 2635 w 2648"/>
                <a:gd name="T117" fmla="*/ 1510 h 2649"/>
                <a:gd name="T118" fmla="*/ 2647 w 2648"/>
                <a:gd name="T119" fmla="*/ 1372 h 2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48" h="2649">
                  <a:moveTo>
                    <a:pt x="2648" y="1325"/>
                  </a:moveTo>
                  <a:lnTo>
                    <a:pt x="2647" y="1279"/>
                  </a:lnTo>
                  <a:lnTo>
                    <a:pt x="2645" y="1233"/>
                  </a:lnTo>
                  <a:lnTo>
                    <a:pt x="2641" y="1186"/>
                  </a:lnTo>
                  <a:lnTo>
                    <a:pt x="2635" y="1141"/>
                  </a:lnTo>
                  <a:lnTo>
                    <a:pt x="2628" y="1095"/>
                  </a:lnTo>
                  <a:lnTo>
                    <a:pt x="2618" y="1050"/>
                  </a:lnTo>
                  <a:lnTo>
                    <a:pt x="2609" y="1004"/>
                  </a:lnTo>
                  <a:lnTo>
                    <a:pt x="2596" y="960"/>
                  </a:lnTo>
                  <a:lnTo>
                    <a:pt x="2583" y="916"/>
                  </a:lnTo>
                  <a:lnTo>
                    <a:pt x="2568" y="872"/>
                  </a:lnTo>
                  <a:lnTo>
                    <a:pt x="2551" y="829"/>
                  </a:lnTo>
                  <a:lnTo>
                    <a:pt x="2533" y="786"/>
                  </a:lnTo>
                  <a:lnTo>
                    <a:pt x="2514" y="745"/>
                  </a:lnTo>
                  <a:lnTo>
                    <a:pt x="2493" y="703"/>
                  </a:lnTo>
                  <a:lnTo>
                    <a:pt x="2470" y="663"/>
                  </a:lnTo>
                  <a:lnTo>
                    <a:pt x="2447" y="623"/>
                  </a:lnTo>
                  <a:lnTo>
                    <a:pt x="2421" y="585"/>
                  </a:lnTo>
                  <a:lnTo>
                    <a:pt x="2395" y="547"/>
                  </a:lnTo>
                  <a:lnTo>
                    <a:pt x="2367" y="510"/>
                  </a:lnTo>
                  <a:lnTo>
                    <a:pt x="2338" y="474"/>
                  </a:lnTo>
                  <a:lnTo>
                    <a:pt x="2308" y="439"/>
                  </a:lnTo>
                  <a:lnTo>
                    <a:pt x="2277" y="405"/>
                  </a:lnTo>
                  <a:lnTo>
                    <a:pt x="2244" y="373"/>
                  </a:lnTo>
                  <a:lnTo>
                    <a:pt x="2210" y="341"/>
                  </a:lnTo>
                  <a:lnTo>
                    <a:pt x="2175" y="310"/>
                  </a:lnTo>
                  <a:lnTo>
                    <a:pt x="2139" y="281"/>
                  </a:lnTo>
                  <a:lnTo>
                    <a:pt x="2102" y="254"/>
                  </a:lnTo>
                  <a:lnTo>
                    <a:pt x="2065" y="227"/>
                  </a:lnTo>
                  <a:lnTo>
                    <a:pt x="2025" y="202"/>
                  </a:lnTo>
                  <a:lnTo>
                    <a:pt x="1986" y="178"/>
                  </a:lnTo>
                  <a:lnTo>
                    <a:pt x="1945" y="156"/>
                  </a:lnTo>
                  <a:lnTo>
                    <a:pt x="1905" y="135"/>
                  </a:lnTo>
                  <a:lnTo>
                    <a:pt x="1862" y="115"/>
                  </a:lnTo>
                  <a:lnTo>
                    <a:pt x="1820" y="97"/>
                  </a:lnTo>
                  <a:lnTo>
                    <a:pt x="1777" y="80"/>
                  </a:lnTo>
                  <a:lnTo>
                    <a:pt x="1734" y="65"/>
                  </a:lnTo>
                  <a:lnTo>
                    <a:pt x="1689" y="53"/>
                  </a:lnTo>
                  <a:lnTo>
                    <a:pt x="1644" y="40"/>
                  </a:lnTo>
                  <a:lnTo>
                    <a:pt x="1599" y="30"/>
                  </a:lnTo>
                  <a:lnTo>
                    <a:pt x="1554" y="21"/>
                  </a:lnTo>
                  <a:lnTo>
                    <a:pt x="1509" y="13"/>
                  </a:lnTo>
                  <a:lnTo>
                    <a:pt x="1463" y="8"/>
                  </a:lnTo>
                  <a:lnTo>
                    <a:pt x="1416" y="4"/>
                  </a:lnTo>
                  <a:lnTo>
                    <a:pt x="1370" y="1"/>
                  </a:lnTo>
                  <a:lnTo>
                    <a:pt x="1325" y="0"/>
                  </a:lnTo>
                  <a:lnTo>
                    <a:pt x="1278" y="1"/>
                  </a:lnTo>
                  <a:lnTo>
                    <a:pt x="1232" y="4"/>
                  </a:lnTo>
                  <a:lnTo>
                    <a:pt x="1186" y="8"/>
                  </a:lnTo>
                  <a:lnTo>
                    <a:pt x="1140" y="13"/>
                  </a:lnTo>
                  <a:lnTo>
                    <a:pt x="1095" y="21"/>
                  </a:lnTo>
                  <a:lnTo>
                    <a:pt x="1049" y="30"/>
                  </a:lnTo>
                  <a:lnTo>
                    <a:pt x="1004" y="40"/>
                  </a:lnTo>
                  <a:lnTo>
                    <a:pt x="959" y="53"/>
                  </a:lnTo>
                  <a:lnTo>
                    <a:pt x="915" y="65"/>
                  </a:lnTo>
                  <a:lnTo>
                    <a:pt x="871" y="80"/>
                  </a:lnTo>
                  <a:lnTo>
                    <a:pt x="829" y="97"/>
                  </a:lnTo>
                  <a:lnTo>
                    <a:pt x="786" y="115"/>
                  </a:lnTo>
                  <a:lnTo>
                    <a:pt x="744" y="135"/>
                  </a:lnTo>
                  <a:lnTo>
                    <a:pt x="703" y="156"/>
                  </a:lnTo>
                  <a:lnTo>
                    <a:pt x="662" y="178"/>
                  </a:lnTo>
                  <a:lnTo>
                    <a:pt x="623" y="202"/>
                  </a:lnTo>
                  <a:lnTo>
                    <a:pt x="584" y="227"/>
                  </a:lnTo>
                  <a:lnTo>
                    <a:pt x="546" y="254"/>
                  </a:lnTo>
                  <a:lnTo>
                    <a:pt x="509" y="281"/>
                  </a:lnTo>
                  <a:lnTo>
                    <a:pt x="474" y="310"/>
                  </a:lnTo>
                  <a:lnTo>
                    <a:pt x="439" y="341"/>
                  </a:lnTo>
                  <a:lnTo>
                    <a:pt x="405" y="373"/>
                  </a:lnTo>
                  <a:lnTo>
                    <a:pt x="372" y="405"/>
                  </a:lnTo>
                  <a:lnTo>
                    <a:pt x="341" y="439"/>
                  </a:lnTo>
                  <a:lnTo>
                    <a:pt x="310" y="474"/>
                  </a:lnTo>
                  <a:lnTo>
                    <a:pt x="281" y="510"/>
                  </a:lnTo>
                  <a:lnTo>
                    <a:pt x="254" y="547"/>
                  </a:lnTo>
                  <a:lnTo>
                    <a:pt x="227" y="585"/>
                  </a:lnTo>
                  <a:lnTo>
                    <a:pt x="201" y="623"/>
                  </a:lnTo>
                  <a:lnTo>
                    <a:pt x="178" y="663"/>
                  </a:lnTo>
                  <a:lnTo>
                    <a:pt x="156" y="703"/>
                  </a:lnTo>
                  <a:lnTo>
                    <a:pt x="134" y="745"/>
                  </a:lnTo>
                  <a:lnTo>
                    <a:pt x="115" y="786"/>
                  </a:lnTo>
                  <a:lnTo>
                    <a:pt x="97" y="829"/>
                  </a:lnTo>
                  <a:lnTo>
                    <a:pt x="80" y="872"/>
                  </a:lnTo>
                  <a:lnTo>
                    <a:pt x="65" y="916"/>
                  </a:lnTo>
                  <a:lnTo>
                    <a:pt x="52" y="960"/>
                  </a:lnTo>
                  <a:lnTo>
                    <a:pt x="39" y="1004"/>
                  </a:lnTo>
                  <a:lnTo>
                    <a:pt x="30" y="1050"/>
                  </a:lnTo>
                  <a:lnTo>
                    <a:pt x="20" y="1095"/>
                  </a:lnTo>
                  <a:lnTo>
                    <a:pt x="14" y="1141"/>
                  </a:lnTo>
                  <a:lnTo>
                    <a:pt x="8" y="1186"/>
                  </a:lnTo>
                  <a:lnTo>
                    <a:pt x="4" y="1233"/>
                  </a:lnTo>
                  <a:lnTo>
                    <a:pt x="1" y="1279"/>
                  </a:lnTo>
                  <a:lnTo>
                    <a:pt x="0" y="1325"/>
                  </a:lnTo>
                  <a:lnTo>
                    <a:pt x="1" y="1372"/>
                  </a:lnTo>
                  <a:lnTo>
                    <a:pt x="4" y="1417"/>
                  </a:lnTo>
                  <a:lnTo>
                    <a:pt x="8" y="1463"/>
                  </a:lnTo>
                  <a:lnTo>
                    <a:pt x="14" y="1510"/>
                  </a:lnTo>
                  <a:lnTo>
                    <a:pt x="20" y="1555"/>
                  </a:lnTo>
                  <a:lnTo>
                    <a:pt x="30" y="1601"/>
                  </a:lnTo>
                  <a:lnTo>
                    <a:pt x="39" y="1645"/>
                  </a:lnTo>
                  <a:lnTo>
                    <a:pt x="52" y="1690"/>
                  </a:lnTo>
                  <a:lnTo>
                    <a:pt x="65" y="1735"/>
                  </a:lnTo>
                  <a:lnTo>
                    <a:pt x="80" y="1778"/>
                  </a:lnTo>
                  <a:lnTo>
                    <a:pt x="97" y="1821"/>
                  </a:lnTo>
                  <a:lnTo>
                    <a:pt x="115" y="1864"/>
                  </a:lnTo>
                  <a:lnTo>
                    <a:pt x="134" y="1906"/>
                  </a:lnTo>
                  <a:lnTo>
                    <a:pt x="156" y="1947"/>
                  </a:lnTo>
                  <a:lnTo>
                    <a:pt x="178" y="1987"/>
                  </a:lnTo>
                  <a:lnTo>
                    <a:pt x="201" y="2027"/>
                  </a:lnTo>
                  <a:lnTo>
                    <a:pt x="227" y="2066"/>
                  </a:lnTo>
                  <a:lnTo>
                    <a:pt x="254" y="2104"/>
                  </a:lnTo>
                  <a:lnTo>
                    <a:pt x="281" y="2140"/>
                  </a:lnTo>
                  <a:lnTo>
                    <a:pt x="310" y="2177"/>
                  </a:lnTo>
                  <a:lnTo>
                    <a:pt x="341" y="2212"/>
                  </a:lnTo>
                  <a:lnTo>
                    <a:pt x="372" y="2246"/>
                  </a:lnTo>
                  <a:lnTo>
                    <a:pt x="405" y="2278"/>
                  </a:lnTo>
                  <a:lnTo>
                    <a:pt x="439" y="2310"/>
                  </a:lnTo>
                  <a:lnTo>
                    <a:pt x="474" y="2339"/>
                  </a:lnTo>
                  <a:lnTo>
                    <a:pt x="509" y="2369"/>
                  </a:lnTo>
                  <a:lnTo>
                    <a:pt x="546" y="2397"/>
                  </a:lnTo>
                  <a:lnTo>
                    <a:pt x="584" y="2424"/>
                  </a:lnTo>
                  <a:lnTo>
                    <a:pt x="623" y="2448"/>
                  </a:lnTo>
                  <a:lnTo>
                    <a:pt x="662" y="2473"/>
                  </a:lnTo>
                  <a:lnTo>
                    <a:pt x="703" y="2495"/>
                  </a:lnTo>
                  <a:lnTo>
                    <a:pt x="744" y="2515"/>
                  </a:lnTo>
                  <a:lnTo>
                    <a:pt x="786" y="2535"/>
                  </a:lnTo>
                  <a:lnTo>
                    <a:pt x="829" y="2553"/>
                  </a:lnTo>
                  <a:lnTo>
                    <a:pt x="871" y="2569"/>
                  </a:lnTo>
                  <a:lnTo>
                    <a:pt x="915" y="2584"/>
                  </a:lnTo>
                  <a:lnTo>
                    <a:pt x="959" y="2598"/>
                  </a:lnTo>
                  <a:lnTo>
                    <a:pt x="1004" y="2610"/>
                  </a:lnTo>
                  <a:lnTo>
                    <a:pt x="1049" y="2621"/>
                  </a:lnTo>
                  <a:lnTo>
                    <a:pt x="1095" y="2629"/>
                  </a:lnTo>
                  <a:lnTo>
                    <a:pt x="1140" y="2636"/>
                  </a:lnTo>
                  <a:lnTo>
                    <a:pt x="1186" y="2643"/>
                  </a:lnTo>
                  <a:lnTo>
                    <a:pt x="1232" y="2646"/>
                  </a:lnTo>
                  <a:lnTo>
                    <a:pt x="1278" y="2649"/>
                  </a:lnTo>
                  <a:lnTo>
                    <a:pt x="1325" y="2649"/>
                  </a:lnTo>
                  <a:lnTo>
                    <a:pt x="1370" y="2649"/>
                  </a:lnTo>
                  <a:lnTo>
                    <a:pt x="1416" y="2646"/>
                  </a:lnTo>
                  <a:lnTo>
                    <a:pt x="1463" y="2643"/>
                  </a:lnTo>
                  <a:lnTo>
                    <a:pt x="1509" y="2636"/>
                  </a:lnTo>
                  <a:lnTo>
                    <a:pt x="1554" y="2629"/>
                  </a:lnTo>
                  <a:lnTo>
                    <a:pt x="1599" y="2621"/>
                  </a:lnTo>
                  <a:lnTo>
                    <a:pt x="1644" y="2610"/>
                  </a:lnTo>
                  <a:lnTo>
                    <a:pt x="1689" y="2598"/>
                  </a:lnTo>
                  <a:lnTo>
                    <a:pt x="1734" y="2584"/>
                  </a:lnTo>
                  <a:lnTo>
                    <a:pt x="1777" y="2569"/>
                  </a:lnTo>
                  <a:lnTo>
                    <a:pt x="1820" y="2553"/>
                  </a:lnTo>
                  <a:lnTo>
                    <a:pt x="1862" y="2535"/>
                  </a:lnTo>
                  <a:lnTo>
                    <a:pt x="1905" y="2515"/>
                  </a:lnTo>
                  <a:lnTo>
                    <a:pt x="1945" y="2495"/>
                  </a:lnTo>
                  <a:lnTo>
                    <a:pt x="1986" y="2473"/>
                  </a:lnTo>
                  <a:lnTo>
                    <a:pt x="2025" y="2448"/>
                  </a:lnTo>
                  <a:lnTo>
                    <a:pt x="2065" y="2424"/>
                  </a:lnTo>
                  <a:lnTo>
                    <a:pt x="2102" y="2397"/>
                  </a:lnTo>
                  <a:lnTo>
                    <a:pt x="2139" y="2369"/>
                  </a:lnTo>
                  <a:lnTo>
                    <a:pt x="2175" y="2339"/>
                  </a:lnTo>
                  <a:lnTo>
                    <a:pt x="2210" y="2310"/>
                  </a:lnTo>
                  <a:lnTo>
                    <a:pt x="2244" y="2278"/>
                  </a:lnTo>
                  <a:lnTo>
                    <a:pt x="2277" y="2246"/>
                  </a:lnTo>
                  <a:lnTo>
                    <a:pt x="2308" y="2212"/>
                  </a:lnTo>
                  <a:lnTo>
                    <a:pt x="2338" y="2177"/>
                  </a:lnTo>
                  <a:lnTo>
                    <a:pt x="2367" y="2140"/>
                  </a:lnTo>
                  <a:lnTo>
                    <a:pt x="2395" y="2104"/>
                  </a:lnTo>
                  <a:lnTo>
                    <a:pt x="2421" y="2066"/>
                  </a:lnTo>
                  <a:lnTo>
                    <a:pt x="2447" y="2027"/>
                  </a:lnTo>
                  <a:lnTo>
                    <a:pt x="2470" y="1987"/>
                  </a:lnTo>
                  <a:lnTo>
                    <a:pt x="2493" y="1947"/>
                  </a:lnTo>
                  <a:lnTo>
                    <a:pt x="2514" y="1906"/>
                  </a:lnTo>
                  <a:lnTo>
                    <a:pt x="2533" y="1864"/>
                  </a:lnTo>
                  <a:lnTo>
                    <a:pt x="2551" y="1821"/>
                  </a:lnTo>
                  <a:lnTo>
                    <a:pt x="2568" y="1778"/>
                  </a:lnTo>
                  <a:lnTo>
                    <a:pt x="2583" y="1735"/>
                  </a:lnTo>
                  <a:lnTo>
                    <a:pt x="2596" y="1690"/>
                  </a:lnTo>
                  <a:lnTo>
                    <a:pt x="2609" y="1645"/>
                  </a:lnTo>
                  <a:lnTo>
                    <a:pt x="2618" y="1601"/>
                  </a:lnTo>
                  <a:lnTo>
                    <a:pt x="2628" y="1555"/>
                  </a:lnTo>
                  <a:lnTo>
                    <a:pt x="2635" y="1510"/>
                  </a:lnTo>
                  <a:lnTo>
                    <a:pt x="2641" y="1463"/>
                  </a:lnTo>
                  <a:lnTo>
                    <a:pt x="2645" y="1417"/>
                  </a:lnTo>
                  <a:lnTo>
                    <a:pt x="2647" y="1372"/>
                  </a:lnTo>
                  <a:lnTo>
                    <a:pt x="2648" y="132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blinds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7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27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737" name="Rectangle 129"/>
          <p:cNvSpPr>
            <a:spLocks noChangeArrowheads="1"/>
          </p:cNvSpPr>
          <p:nvPr/>
        </p:nvSpPr>
        <p:spPr bwMode="auto">
          <a:xfrm>
            <a:off x="0" y="0"/>
            <a:ext cx="48593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7C8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zh-CN" altLang="en-US" sz="4000" b="1">
                <a:solidFill>
                  <a:srgbClr val="FF0000"/>
                </a:solidFill>
                <a:effectLst/>
                <a:ea typeface="黑体" pitchFamily="2" charset="-122"/>
              </a:rPr>
              <a:t>线面分析法</a:t>
            </a:r>
          </a:p>
        </p:txBody>
      </p:sp>
      <p:grpSp>
        <p:nvGrpSpPr>
          <p:cNvPr id="328947" name="Group 1267"/>
          <p:cNvGrpSpPr>
            <a:grpSpLocks/>
          </p:cNvGrpSpPr>
          <p:nvPr/>
        </p:nvGrpSpPr>
        <p:grpSpPr bwMode="auto">
          <a:xfrm>
            <a:off x="250825" y="679450"/>
            <a:ext cx="4176713" cy="2965450"/>
            <a:chOff x="158" y="428"/>
            <a:chExt cx="2631" cy="1868"/>
          </a:xfrm>
        </p:grpSpPr>
        <p:sp>
          <p:nvSpPr>
            <p:cNvPr id="325120" name="Line 512"/>
            <p:cNvSpPr>
              <a:spLocks noChangeShapeType="1"/>
            </p:cNvSpPr>
            <p:nvPr/>
          </p:nvSpPr>
          <p:spPr bwMode="auto">
            <a:xfrm>
              <a:off x="232" y="1160"/>
              <a:ext cx="14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21" name="Line 513"/>
            <p:cNvSpPr>
              <a:spLocks noChangeShapeType="1"/>
            </p:cNvSpPr>
            <p:nvPr/>
          </p:nvSpPr>
          <p:spPr bwMode="auto">
            <a:xfrm flipV="1">
              <a:off x="1660" y="494"/>
              <a:ext cx="0" cy="66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22" name="Line 514"/>
            <p:cNvSpPr>
              <a:spLocks noChangeShapeType="1"/>
            </p:cNvSpPr>
            <p:nvPr/>
          </p:nvSpPr>
          <p:spPr bwMode="auto">
            <a:xfrm flipH="1">
              <a:off x="804" y="494"/>
              <a:ext cx="85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23" name="Line 515"/>
            <p:cNvSpPr>
              <a:spLocks noChangeShapeType="1"/>
            </p:cNvSpPr>
            <p:nvPr/>
          </p:nvSpPr>
          <p:spPr bwMode="auto">
            <a:xfrm>
              <a:off x="232" y="817"/>
              <a:ext cx="0" cy="3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24" name="Line 516"/>
            <p:cNvSpPr>
              <a:spLocks noChangeShapeType="1"/>
            </p:cNvSpPr>
            <p:nvPr/>
          </p:nvSpPr>
          <p:spPr bwMode="auto">
            <a:xfrm flipH="1">
              <a:off x="938" y="1306"/>
              <a:ext cx="72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25" name="Line 517"/>
            <p:cNvSpPr>
              <a:spLocks noChangeShapeType="1"/>
            </p:cNvSpPr>
            <p:nvPr/>
          </p:nvSpPr>
          <p:spPr bwMode="auto">
            <a:xfrm>
              <a:off x="232" y="1609"/>
              <a:ext cx="0" cy="38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26" name="Line 518"/>
            <p:cNvSpPr>
              <a:spLocks noChangeShapeType="1"/>
            </p:cNvSpPr>
            <p:nvPr/>
          </p:nvSpPr>
          <p:spPr bwMode="auto">
            <a:xfrm>
              <a:off x="938" y="2296"/>
              <a:ext cx="72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27" name="Line 519"/>
            <p:cNvSpPr>
              <a:spLocks noChangeShapeType="1"/>
            </p:cNvSpPr>
            <p:nvPr/>
          </p:nvSpPr>
          <p:spPr bwMode="auto">
            <a:xfrm flipV="1">
              <a:off x="1660" y="1306"/>
              <a:ext cx="0" cy="9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28" name="Line 520"/>
            <p:cNvSpPr>
              <a:spLocks noChangeShapeType="1"/>
            </p:cNvSpPr>
            <p:nvPr/>
          </p:nvSpPr>
          <p:spPr bwMode="auto">
            <a:xfrm>
              <a:off x="1798" y="494"/>
              <a:ext cx="99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29" name="Line 521"/>
            <p:cNvSpPr>
              <a:spLocks noChangeShapeType="1"/>
            </p:cNvSpPr>
            <p:nvPr/>
          </p:nvSpPr>
          <p:spPr bwMode="auto">
            <a:xfrm>
              <a:off x="2789" y="494"/>
              <a:ext cx="0" cy="41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30" name="Line 522"/>
            <p:cNvSpPr>
              <a:spLocks noChangeShapeType="1"/>
            </p:cNvSpPr>
            <p:nvPr/>
          </p:nvSpPr>
          <p:spPr bwMode="auto">
            <a:xfrm flipH="1">
              <a:off x="1989" y="1160"/>
              <a:ext cx="60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31" name="Line 523"/>
            <p:cNvSpPr>
              <a:spLocks noChangeShapeType="1"/>
            </p:cNvSpPr>
            <p:nvPr/>
          </p:nvSpPr>
          <p:spPr bwMode="auto">
            <a:xfrm flipV="1">
              <a:off x="1798" y="494"/>
              <a:ext cx="0" cy="41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32" name="Line 524"/>
            <p:cNvSpPr>
              <a:spLocks noChangeShapeType="1"/>
            </p:cNvSpPr>
            <p:nvPr/>
          </p:nvSpPr>
          <p:spPr bwMode="auto">
            <a:xfrm>
              <a:off x="938" y="494"/>
              <a:ext cx="0" cy="4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33" name="Line 525"/>
            <p:cNvSpPr>
              <a:spLocks noChangeShapeType="1"/>
            </p:cNvSpPr>
            <p:nvPr/>
          </p:nvSpPr>
          <p:spPr bwMode="auto">
            <a:xfrm flipV="1">
              <a:off x="232" y="494"/>
              <a:ext cx="572" cy="3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34" name="Line 526"/>
            <p:cNvSpPr>
              <a:spLocks noChangeShapeType="1"/>
            </p:cNvSpPr>
            <p:nvPr/>
          </p:nvSpPr>
          <p:spPr bwMode="auto">
            <a:xfrm>
              <a:off x="804" y="1362"/>
              <a:ext cx="0" cy="87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35" name="Line 527"/>
            <p:cNvSpPr>
              <a:spLocks noChangeShapeType="1"/>
            </p:cNvSpPr>
            <p:nvPr/>
          </p:nvSpPr>
          <p:spPr bwMode="auto">
            <a:xfrm>
              <a:off x="2102" y="817"/>
              <a:ext cx="38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36" name="Line 528"/>
            <p:cNvSpPr>
              <a:spLocks noChangeShapeType="1"/>
            </p:cNvSpPr>
            <p:nvPr/>
          </p:nvSpPr>
          <p:spPr bwMode="auto">
            <a:xfrm flipV="1">
              <a:off x="232" y="1306"/>
              <a:ext cx="706" cy="30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37" name="Line 529"/>
            <p:cNvSpPr>
              <a:spLocks noChangeShapeType="1"/>
            </p:cNvSpPr>
            <p:nvPr/>
          </p:nvSpPr>
          <p:spPr bwMode="auto">
            <a:xfrm>
              <a:off x="232" y="1991"/>
              <a:ext cx="706" cy="30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38" name="Line 530"/>
            <p:cNvSpPr>
              <a:spLocks noChangeShapeType="1"/>
            </p:cNvSpPr>
            <p:nvPr/>
          </p:nvSpPr>
          <p:spPr bwMode="auto">
            <a:xfrm flipV="1">
              <a:off x="2483" y="817"/>
              <a:ext cx="0" cy="3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39" name="Line 531"/>
            <p:cNvSpPr>
              <a:spLocks noChangeShapeType="1"/>
            </p:cNvSpPr>
            <p:nvPr/>
          </p:nvSpPr>
          <p:spPr bwMode="auto">
            <a:xfrm flipV="1">
              <a:off x="2102" y="817"/>
              <a:ext cx="0" cy="3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40" name="Line 532"/>
            <p:cNvSpPr>
              <a:spLocks noChangeShapeType="1"/>
            </p:cNvSpPr>
            <p:nvPr/>
          </p:nvSpPr>
          <p:spPr bwMode="auto">
            <a:xfrm flipV="1">
              <a:off x="2483" y="494"/>
              <a:ext cx="248" cy="3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41" name="Line 533"/>
            <p:cNvSpPr>
              <a:spLocks noChangeShapeType="1"/>
            </p:cNvSpPr>
            <p:nvPr/>
          </p:nvSpPr>
          <p:spPr bwMode="auto">
            <a:xfrm flipH="1" flipV="1">
              <a:off x="1857" y="494"/>
              <a:ext cx="245" cy="3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42" name="Line 534"/>
            <p:cNvSpPr>
              <a:spLocks noChangeShapeType="1"/>
            </p:cNvSpPr>
            <p:nvPr/>
          </p:nvSpPr>
          <p:spPr bwMode="auto">
            <a:xfrm flipH="1">
              <a:off x="1612" y="1496"/>
              <a:ext cx="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43" name="Line 535"/>
            <p:cNvSpPr>
              <a:spLocks noChangeShapeType="1"/>
            </p:cNvSpPr>
            <p:nvPr/>
          </p:nvSpPr>
          <p:spPr bwMode="auto">
            <a:xfrm flipH="1">
              <a:off x="1518" y="1496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44" name="Line 536"/>
            <p:cNvSpPr>
              <a:spLocks noChangeShapeType="1"/>
            </p:cNvSpPr>
            <p:nvPr/>
          </p:nvSpPr>
          <p:spPr bwMode="auto">
            <a:xfrm flipH="1">
              <a:off x="1423" y="1496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45" name="Line 537"/>
            <p:cNvSpPr>
              <a:spLocks noChangeShapeType="1"/>
            </p:cNvSpPr>
            <p:nvPr/>
          </p:nvSpPr>
          <p:spPr bwMode="auto">
            <a:xfrm flipH="1">
              <a:off x="1328" y="1496"/>
              <a:ext cx="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46" name="Line 538"/>
            <p:cNvSpPr>
              <a:spLocks noChangeShapeType="1"/>
            </p:cNvSpPr>
            <p:nvPr/>
          </p:nvSpPr>
          <p:spPr bwMode="auto">
            <a:xfrm flipH="1">
              <a:off x="1232" y="1496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47" name="Line 539"/>
            <p:cNvSpPr>
              <a:spLocks noChangeShapeType="1"/>
            </p:cNvSpPr>
            <p:nvPr/>
          </p:nvSpPr>
          <p:spPr bwMode="auto">
            <a:xfrm flipH="1">
              <a:off x="1137" y="1496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48" name="Line 540"/>
            <p:cNvSpPr>
              <a:spLocks noChangeShapeType="1"/>
            </p:cNvSpPr>
            <p:nvPr/>
          </p:nvSpPr>
          <p:spPr bwMode="auto">
            <a:xfrm flipH="1">
              <a:off x="1041" y="1496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49" name="Line 541"/>
            <p:cNvSpPr>
              <a:spLocks noChangeShapeType="1"/>
            </p:cNvSpPr>
            <p:nvPr/>
          </p:nvSpPr>
          <p:spPr bwMode="auto">
            <a:xfrm flipH="1">
              <a:off x="946" y="1496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50" name="Line 542"/>
            <p:cNvSpPr>
              <a:spLocks noChangeShapeType="1"/>
            </p:cNvSpPr>
            <p:nvPr/>
          </p:nvSpPr>
          <p:spPr bwMode="auto">
            <a:xfrm flipH="1">
              <a:off x="851" y="1496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51" name="Line 543"/>
            <p:cNvSpPr>
              <a:spLocks noChangeShapeType="1"/>
            </p:cNvSpPr>
            <p:nvPr/>
          </p:nvSpPr>
          <p:spPr bwMode="auto">
            <a:xfrm flipH="1">
              <a:off x="755" y="1496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52" name="Line 544"/>
            <p:cNvSpPr>
              <a:spLocks noChangeShapeType="1"/>
            </p:cNvSpPr>
            <p:nvPr/>
          </p:nvSpPr>
          <p:spPr bwMode="auto">
            <a:xfrm flipH="1">
              <a:off x="660" y="1496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53" name="Line 545"/>
            <p:cNvSpPr>
              <a:spLocks noChangeShapeType="1"/>
            </p:cNvSpPr>
            <p:nvPr/>
          </p:nvSpPr>
          <p:spPr bwMode="auto">
            <a:xfrm flipH="1">
              <a:off x="565" y="1496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54" name="Line 546"/>
            <p:cNvSpPr>
              <a:spLocks noChangeShapeType="1"/>
            </p:cNvSpPr>
            <p:nvPr/>
          </p:nvSpPr>
          <p:spPr bwMode="auto">
            <a:xfrm flipH="1">
              <a:off x="497" y="1496"/>
              <a:ext cx="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55" name="Line 547"/>
            <p:cNvSpPr>
              <a:spLocks noChangeShapeType="1"/>
            </p:cNvSpPr>
            <p:nvPr/>
          </p:nvSpPr>
          <p:spPr bwMode="auto">
            <a:xfrm>
              <a:off x="497" y="2105"/>
              <a:ext cx="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56" name="Line 548"/>
            <p:cNvSpPr>
              <a:spLocks noChangeShapeType="1"/>
            </p:cNvSpPr>
            <p:nvPr/>
          </p:nvSpPr>
          <p:spPr bwMode="auto">
            <a:xfrm>
              <a:off x="565" y="2105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57" name="Line 549"/>
            <p:cNvSpPr>
              <a:spLocks noChangeShapeType="1"/>
            </p:cNvSpPr>
            <p:nvPr/>
          </p:nvSpPr>
          <p:spPr bwMode="auto">
            <a:xfrm>
              <a:off x="660" y="2105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58" name="Line 550"/>
            <p:cNvSpPr>
              <a:spLocks noChangeShapeType="1"/>
            </p:cNvSpPr>
            <p:nvPr/>
          </p:nvSpPr>
          <p:spPr bwMode="auto">
            <a:xfrm>
              <a:off x="755" y="2105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59" name="Line 551"/>
            <p:cNvSpPr>
              <a:spLocks noChangeShapeType="1"/>
            </p:cNvSpPr>
            <p:nvPr/>
          </p:nvSpPr>
          <p:spPr bwMode="auto">
            <a:xfrm>
              <a:off x="851" y="2105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60" name="Line 552"/>
            <p:cNvSpPr>
              <a:spLocks noChangeShapeType="1"/>
            </p:cNvSpPr>
            <p:nvPr/>
          </p:nvSpPr>
          <p:spPr bwMode="auto">
            <a:xfrm>
              <a:off x="946" y="2105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61" name="Line 553"/>
            <p:cNvSpPr>
              <a:spLocks noChangeShapeType="1"/>
            </p:cNvSpPr>
            <p:nvPr/>
          </p:nvSpPr>
          <p:spPr bwMode="auto">
            <a:xfrm>
              <a:off x="1041" y="2105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62" name="Line 554"/>
            <p:cNvSpPr>
              <a:spLocks noChangeShapeType="1"/>
            </p:cNvSpPr>
            <p:nvPr/>
          </p:nvSpPr>
          <p:spPr bwMode="auto">
            <a:xfrm>
              <a:off x="1137" y="2105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63" name="Line 555"/>
            <p:cNvSpPr>
              <a:spLocks noChangeShapeType="1"/>
            </p:cNvSpPr>
            <p:nvPr/>
          </p:nvSpPr>
          <p:spPr bwMode="auto">
            <a:xfrm>
              <a:off x="1232" y="2105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64" name="Line 556"/>
            <p:cNvSpPr>
              <a:spLocks noChangeShapeType="1"/>
            </p:cNvSpPr>
            <p:nvPr/>
          </p:nvSpPr>
          <p:spPr bwMode="auto">
            <a:xfrm>
              <a:off x="1328" y="2105"/>
              <a:ext cx="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65" name="Line 557"/>
            <p:cNvSpPr>
              <a:spLocks noChangeShapeType="1"/>
            </p:cNvSpPr>
            <p:nvPr/>
          </p:nvSpPr>
          <p:spPr bwMode="auto">
            <a:xfrm>
              <a:off x="1423" y="2105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66" name="Line 558"/>
            <p:cNvSpPr>
              <a:spLocks noChangeShapeType="1"/>
            </p:cNvSpPr>
            <p:nvPr/>
          </p:nvSpPr>
          <p:spPr bwMode="auto">
            <a:xfrm>
              <a:off x="1518" y="2105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67" name="Line 559"/>
            <p:cNvSpPr>
              <a:spLocks noChangeShapeType="1"/>
            </p:cNvSpPr>
            <p:nvPr/>
          </p:nvSpPr>
          <p:spPr bwMode="auto">
            <a:xfrm>
              <a:off x="1612" y="2105"/>
              <a:ext cx="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68" name="Line 560"/>
            <p:cNvSpPr>
              <a:spLocks noChangeShapeType="1"/>
            </p:cNvSpPr>
            <p:nvPr/>
          </p:nvSpPr>
          <p:spPr bwMode="auto">
            <a:xfrm flipV="1">
              <a:off x="497" y="913"/>
              <a:ext cx="0" cy="24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69" name="Line 561"/>
            <p:cNvSpPr>
              <a:spLocks noChangeShapeType="1"/>
            </p:cNvSpPr>
            <p:nvPr/>
          </p:nvSpPr>
          <p:spPr bwMode="auto">
            <a:xfrm>
              <a:off x="497" y="913"/>
              <a:ext cx="116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70" name="Line 562"/>
            <p:cNvSpPr>
              <a:spLocks noChangeShapeType="1"/>
            </p:cNvSpPr>
            <p:nvPr/>
          </p:nvSpPr>
          <p:spPr bwMode="auto">
            <a:xfrm flipV="1">
              <a:off x="2598" y="913"/>
              <a:ext cx="0" cy="24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71" name="Line 563"/>
            <p:cNvSpPr>
              <a:spLocks noChangeShapeType="1"/>
            </p:cNvSpPr>
            <p:nvPr/>
          </p:nvSpPr>
          <p:spPr bwMode="auto">
            <a:xfrm>
              <a:off x="2598" y="913"/>
              <a:ext cx="19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72" name="Line 564"/>
            <p:cNvSpPr>
              <a:spLocks noChangeShapeType="1"/>
            </p:cNvSpPr>
            <p:nvPr/>
          </p:nvSpPr>
          <p:spPr bwMode="auto">
            <a:xfrm flipV="1">
              <a:off x="1989" y="913"/>
              <a:ext cx="0" cy="24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73" name="Line 565"/>
            <p:cNvSpPr>
              <a:spLocks noChangeShapeType="1"/>
            </p:cNvSpPr>
            <p:nvPr/>
          </p:nvSpPr>
          <p:spPr bwMode="auto">
            <a:xfrm flipH="1">
              <a:off x="1798" y="913"/>
              <a:ext cx="19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74" name="Line 566"/>
            <p:cNvSpPr>
              <a:spLocks noChangeShapeType="1"/>
            </p:cNvSpPr>
            <p:nvPr/>
          </p:nvSpPr>
          <p:spPr bwMode="auto">
            <a:xfrm>
              <a:off x="158" y="1800"/>
              <a:ext cx="20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75" name="Line 567"/>
            <p:cNvSpPr>
              <a:spLocks noChangeShapeType="1"/>
            </p:cNvSpPr>
            <p:nvPr/>
          </p:nvSpPr>
          <p:spPr bwMode="auto">
            <a:xfrm>
              <a:off x="384" y="1800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76" name="Line 568"/>
            <p:cNvSpPr>
              <a:spLocks noChangeShapeType="1"/>
            </p:cNvSpPr>
            <p:nvPr/>
          </p:nvSpPr>
          <p:spPr bwMode="auto">
            <a:xfrm>
              <a:off x="419" y="1800"/>
              <a:ext cx="2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77" name="Line 569"/>
            <p:cNvSpPr>
              <a:spLocks noChangeShapeType="1"/>
            </p:cNvSpPr>
            <p:nvPr/>
          </p:nvSpPr>
          <p:spPr bwMode="auto">
            <a:xfrm>
              <a:off x="666" y="1800"/>
              <a:ext cx="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78" name="Line 570"/>
            <p:cNvSpPr>
              <a:spLocks noChangeShapeType="1"/>
            </p:cNvSpPr>
            <p:nvPr/>
          </p:nvSpPr>
          <p:spPr bwMode="auto">
            <a:xfrm>
              <a:off x="699" y="1800"/>
              <a:ext cx="2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79" name="Line 571"/>
            <p:cNvSpPr>
              <a:spLocks noChangeShapeType="1"/>
            </p:cNvSpPr>
            <p:nvPr/>
          </p:nvSpPr>
          <p:spPr bwMode="auto">
            <a:xfrm>
              <a:off x="948" y="1800"/>
              <a:ext cx="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80" name="Line 572"/>
            <p:cNvSpPr>
              <a:spLocks noChangeShapeType="1"/>
            </p:cNvSpPr>
            <p:nvPr/>
          </p:nvSpPr>
          <p:spPr bwMode="auto">
            <a:xfrm>
              <a:off x="981" y="1800"/>
              <a:ext cx="2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81" name="Line 573"/>
            <p:cNvSpPr>
              <a:spLocks noChangeShapeType="1"/>
            </p:cNvSpPr>
            <p:nvPr/>
          </p:nvSpPr>
          <p:spPr bwMode="auto">
            <a:xfrm>
              <a:off x="1228" y="1800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82" name="Line 574"/>
            <p:cNvSpPr>
              <a:spLocks noChangeShapeType="1"/>
            </p:cNvSpPr>
            <p:nvPr/>
          </p:nvSpPr>
          <p:spPr bwMode="auto">
            <a:xfrm>
              <a:off x="1263" y="1800"/>
              <a:ext cx="2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83" name="Line 575"/>
            <p:cNvSpPr>
              <a:spLocks noChangeShapeType="1"/>
            </p:cNvSpPr>
            <p:nvPr/>
          </p:nvSpPr>
          <p:spPr bwMode="auto">
            <a:xfrm>
              <a:off x="1510" y="1800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84" name="Line 576"/>
            <p:cNvSpPr>
              <a:spLocks noChangeShapeType="1"/>
            </p:cNvSpPr>
            <p:nvPr/>
          </p:nvSpPr>
          <p:spPr bwMode="auto">
            <a:xfrm>
              <a:off x="1546" y="1800"/>
              <a:ext cx="20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85" name="Line 577"/>
            <p:cNvSpPr>
              <a:spLocks noChangeShapeType="1"/>
            </p:cNvSpPr>
            <p:nvPr/>
          </p:nvSpPr>
          <p:spPr bwMode="auto">
            <a:xfrm flipV="1">
              <a:off x="2293" y="992"/>
              <a:ext cx="0" cy="2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86" name="Line 578"/>
            <p:cNvSpPr>
              <a:spLocks noChangeShapeType="1"/>
            </p:cNvSpPr>
            <p:nvPr/>
          </p:nvSpPr>
          <p:spPr bwMode="auto">
            <a:xfrm flipV="1">
              <a:off x="2293" y="959"/>
              <a:ext cx="0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87" name="Line 579"/>
            <p:cNvSpPr>
              <a:spLocks noChangeShapeType="1"/>
            </p:cNvSpPr>
            <p:nvPr/>
          </p:nvSpPr>
          <p:spPr bwMode="auto">
            <a:xfrm flipV="1">
              <a:off x="2293" y="710"/>
              <a:ext cx="0" cy="2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88" name="Line 580"/>
            <p:cNvSpPr>
              <a:spLocks noChangeShapeType="1"/>
            </p:cNvSpPr>
            <p:nvPr/>
          </p:nvSpPr>
          <p:spPr bwMode="auto">
            <a:xfrm flipV="1">
              <a:off x="2293" y="677"/>
              <a:ext cx="0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89" name="Line 581"/>
            <p:cNvSpPr>
              <a:spLocks noChangeShapeType="1"/>
            </p:cNvSpPr>
            <p:nvPr/>
          </p:nvSpPr>
          <p:spPr bwMode="auto">
            <a:xfrm flipV="1">
              <a:off x="2293" y="428"/>
              <a:ext cx="0" cy="2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90" name="Line 582"/>
            <p:cNvSpPr>
              <a:spLocks noChangeShapeType="1"/>
            </p:cNvSpPr>
            <p:nvPr/>
          </p:nvSpPr>
          <p:spPr bwMode="auto">
            <a:xfrm>
              <a:off x="2483" y="494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91" name="Line 583"/>
            <p:cNvSpPr>
              <a:spLocks noChangeShapeType="1"/>
            </p:cNvSpPr>
            <p:nvPr/>
          </p:nvSpPr>
          <p:spPr bwMode="auto">
            <a:xfrm>
              <a:off x="2483" y="580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92" name="Line 584"/>
            <p:cNvSpPr>
              <a:spLocks noChangeShapeType="1"/>
            </p:cNvSpPr>
            <p:nvPr/>
          </p:nvSpPr>
          <p:spPr bwMode="auto">
            <a:xfrm flipH="1">
              <a:off x="2447" y="646"/>
              <a:ext cx="3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93" name="Line 585"/>
            <p:cNvSpPr>
              <a:spLocks noChangeShapeType="1"/>
            </p:cNvSpPr>
            <p:nvPr/>
          </p:nvSpPr>
          <p:spPr bwMode="auto">
            <a:xfrm flipH="1">
              <a:off x="2351" y="646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94" name="Line 586"/>
            <p:cNvSpPr>
              <a:spLocks noChangeShapeType="1"/>
            </p:cNvSpPr>
            <p:nvPr/>
          </p:nvSpPr>
          <p:spPr bwMode="auto">
            <a:xfrm flipH="1">
              <a:off x="2256" y="646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95" name="Line 587"/>
            <p:cNvSpPr>
              <a:spLocks noChangeShapeType="1"/>
            </p:cNvSpPr>
            <p:nvPr/>
          </p:nvSpPr>
          <p:spPr bwMode="auto">
            <a:xfrm flipH="1">
              <a:off x="2160" y="646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96" name="Line 588"/>
            <p:cNvSpPr>
              <a:spLocks noChangeShapeType="1"/>
            </p:cNvSpPr>
            <p:nvPr/>
          </p:nvSpPr>
          <p:spPr bwMode="auto">
            <a:xfrm flipH="1">
              <a:off x="2102" y="646"/>
              <a:ext cx="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97" name="Line 589"/>
            <p:cNvSpPr>
              <a:spLocks noChangeShapeType="1"/>
            </p:cNvSpPr>
            <p:nvPr/>
          </p:nvSpPr>
          <p:spPr bwMode="auto">
            <a:xfrm flipV="1">
              <a:off x="2102" y="580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98" name="Line 590"/>
            <p:cNvSpPr>
              <a:spLocks noChangeShapeType="1"/>
            </p:cNvSpPr>
            <p:nvPr/>
          </p:nvSpPr>
          <p:spPr bwMode="auto">
            <a:xfrm flipV="1">
              <a:off x="2102" y="494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199" name="Line 591"/>
            <p:cNvSpPr>
              <a:spLocks noChangeShapeType="1"/>
            </p:cNvSpPr>
            <p:nvPr/>
          </p:nvSpPr>
          <p:spPr bwMode="auto">
            <a:xfrm>
              <a:off x="2197" y="646"/>
              <a:ext cx="0" cy="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200" name="Line 592"/>
            <p:cNvSpPr>
              <a:spLocks noChangeShapeType="1"/>
            </p:cNvSpPr>
            <p:nvPr/>
          </p:nvSpPr>
          <p:spPr bwMode="auto">
            <a:xfrm>
              <a:off x="2197" y="722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201" name="Line 593"/>
            <p:cNvSpPr>
              <a:spLocks noChangeShapeType="1"/>
            </p:cNvSpPr>
            <p:nvPr/>
          </p:nvSpPr>
          <p:spPr bwMode="auto">
            <a:xfrm>
              <a:off x="2197" y="817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202" name="Line 594"/>
            <p:cNvSpPr>
              <a:spLocks noChangeShapeType="1"/>
            </p:cNvSpPr>
            <p:nvPr/>
          </p:nvSpPr>
          <p:spPr bwMode="auto">
            <a:xfrm>
              <a:off x="2197" y="913"/>
              <a:ext cx="0" cy="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203" name="Line 595"/>
            <p:cNvSpPr>
              <a:spLocks noChangeShapeType="1"/>
            </p:cNvSpPr>
            <p:nvPr/>
          </p:nvSpPr>
          <p:spPr bwMode="auto">
            <a:xfrm>
              <a:off x="2197" y="1008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204" name="Line 596"/>
            <p:cNvSpPr>
              <a:spLocks noChangeShapeType="1"/>
            </p:cNvSpPr>
            <p:nvPr/>
          </p:nvSpPr>
          <p:spPr bwMode="auto">
            <a:xfrm>
              <a:off x="2197" y="1103"/>
              <a:ext cx="0" cy="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205" name="Line 597"/>
            <p:cNvSpPr>
              <a:spLocks noChangeShapeType="1"/>
            </p:cNvSpPr>
            <p:nvPr/>
          </p:nvSpPr>
          <p:spPr bwMode="auto">
            <a:xfrm>
              <a:off x="2388" y="646"/>
              <a:ext cx="0" cy="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206" name="Line 598"/>
            <p:cNvSpPr>
              <a:spLocks noChangeShapeType="1"/>
            </p:cNvSpPr>
            <p:nvPr/>
          </p:nvSpPr>
          <p:spPr bwMode="auto">
            <a:xfrm>
              <a:off x="2388" y="722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207" name="Line 599"/>
            <p:cNvSpPr>
              <a:spLocks noChangeShapeType="1"/>
            </p:cNvSpPr>
            <p:nvPr/>
          </p:nvSpPr>
          <p:spPr bwMode="auto">
            <a:xfrm>
              <a:off x="2388" y="817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208" name="Line 600"/>
            <p:cNvSpPr>
              <a:spLocks noChangeShapeType="1"/>
            </p:cNvSpPr>
            <p:nvPr/>
          </p:nvSpPr>
          <p:spPr bwMode="auto">
            <a:xfrm>
              <a:off x="2388" y="913"/>
              <a:ext cx="0" cy="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209" name="Line 601"/>
            <p:cNvSpPr>
              <a:spLocks noChangeShapeType="1"/>
            </p:cNvSpPr>
            <p:nvPr/>
          </p:nvSpPr>
          <p:spPr bwMode="auto">
            <a:xfrm>
              <a:off x="2388" y="1008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210" name="Line 602"/>
            <p:cNvSpPr>
              <a:spLocks noChangeShapeType="1"/>
            </p:cNvSpPr>
            <p:nvPr/>
          </p:nvSpPr>
          <p:spPr bwMode="auto">
            <a:xfrm>
              <a:off x="2388" y="1103"/>
              <a:ext cx="0" cy="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211" name="Line 603"/>
            <p:cNvSpPr>
              <a:spLocks noChangeShapeType="1"/>
            </p:cNvSpPr>
            <p:nvPr/>
          </p:nvSpPr>
          <p:spPr bwMode="auto">
            <a:xfrm flipH="1">
              <a:off x="1222" y="494"/>
              <a:ext cx="43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212" name="Line 604"/>
            <p:cNvSpPr>
              <a:spLocks noChangeShapeType="1"/>
            </p:cNvSpPr>
            <p:nvPr/>
          </p:nvSpPr>
          <p:spPr bwMode="auto">
            <a:xfrm flipV="1">
              <a:off x="1222" y="992"/>
              <a:ext cx="0" cy="2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213" name="Line 605"/>
            <p:cNvSpPr>
              <a:spLocks noChangeShapeType="1"/>
            </p:cNvSpPr>
            <p:nvPr/>
          </p:nvSpPr>
          <p:spPr bwMode="auto">
            <a:xfrm flipV="1">
              <a:off x="1222" y="959"/>
              <a:ext cx="0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214" name="Line 606"/>
            <p:cNvSpPr>
              <a:spLocks noChangeShapeType="1"/>
            </p:cNvSpPr>
            <p:nvPr/>
          </p:nvSpPr>
          <p:spPr bwMode="auto">
            <a:xfrm flipV="1">
              <a:off x="1222" y="710"/>
              <a:ext cx="0" cy="2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215" name="Line 607"/>
            <p:cNvSpPr>
              <a:spLocks noChangeShapeType="1"/>
            </p:cNvSpPr>
            <p:nvPr/>
          </p:nvSpPr>
          <p:spPr bwMode="auto">
            <a:xfrm flipV="1">
              <a:off x="1222" y="677"/>
              <a:ext cx="0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216" name="Line 608"/>
            <p:cNvSpPr>
              <a:spLocks noChangeShapeType="1"/>
            </p:cNvSpPr>
            <p:nvPr/>
          </p:nvSpPr>
          <p:spPr bwMode="auto">
            <a:xfrm flipV="1">
              <a:off x="1222" y="428"/>
              <a:ext cx="0" cy="2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217" name="Line 609"/>
            <p:cNvSpPr>
              <a:spLocks noChangeShapeType="1"/>
            </p:cNvSpPr>
            <p:nvPr/>
          </p:nvSpPr>
          <p:spPr bwMode="auto">
            <a:xfrm>
              <a:off x="1413" y="494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218" name="Line 610"/>
            <p:cNvSpPr>
              <a:spLocks noChangeShapeType="1"/>
            </p:cNvSpPr>
            <p:nvPr/>
          </p:nvSpPr>
          <p:spPr bwMode="auto">
            <a:xfrm>
              <a:off x="1413" y="580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219" name="Line 611"/>
            <p:cNvSpPr>
              <a:spLocks noChangeShapeType="1"/>
            </p:cNvSpPr>
            <p:nvPr/>
          </p:nvSpPr>
          <p:spPr bwMode="auto">
            <a:xfrm flipH="1">
              <a:off x="1376" y="646"/>
              <a:ext cx="3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220" name="Line 612"/>
            <p:cNvSpPr>
              <a:spLocks noChangeShapeType="1"/>
            </p:cNvSpPr>
            <p:nvPr/>
          </p:nvSpPr>
          <p:spPr bwMode="auto">
            <a:xfrm flipH="1">
              <a:off x="1281" y="646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221" name="Line 613"/>
            <p:cNvSpPr>
              <a:spLocks noChangeShapeType="1"/>
            </p:cNvSpPr>
            <p:nvPr/>
          </p:nvSpPr>
          <p:spPr bwMode="auto">
            <a:xfrm flipH="1">
              <a:off x="1185" y="646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222" name="Line 614"/>
            <p:cNvSpPr>
              <a:spLocks noChangeShapeType="1"/>
            </p:cNvSpPr>
            <p:nvPr/>
          </p:nvSpPr>
          <p:spPr bwMode="auto">
            <a:xfrm flipH="1">
              <a:off x="1090" y="646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223" name="Line 615"/>
            <p:cNvSpPr>
              <a:spLocks noChangeShapeType="1"/>
            </p:cNvSpPr>
            <p:nvPr/>
          </p:nvSpPr>
          <p:spPr bwMode="auto">
            <a:xfrm flipH="1">
              <a:off x="1032" y="646"/>
              <a:ext cx="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224" name="Line 616"/>
            <p:cNvSpPr>
              <a:spLocks noChangeShapeType="1"/>
            </p:cNvSpPr>
            <p:nvPr/>
          </p:nvSpPr>
          <p:spPr bwMode="auto">
            <a:xfrm flipV="1">
              <a:off x="1032" y="580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225" name="Line 617"/>
            <p:cNvSpPr>
              <a:spLocks noChangeShapeType="1"/>
            </p:cNvSpPr>
            <p:nvPr/>
          </p:nvSpPr>
          <p:spPr bwMode="auto">
            <a:xfrm flipV="1">
              <a:off x="1032" y="494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226" name="Line 618"/>
            <p:cNvSpPr>
              <a:spLocks noChangeShapeType="1"/>
            </p:cNvSpPr>
            <p:nvPr/>
          </p:nvSpPr>
          <p:spPr bwMode="auto">
            <a:xfrm>
              <a:off x="1127" y="646"/>
              <a:ext cx="0" cy="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227" name="Line 619"/>
            <p:cNvSpPr>
              <a:spLocks noChangeShapeType="1"/>
            </p:cNvSpPr>
            <p:nvPr/>
          </p:nvSpPr>
          <p:spPr bwMode="auto">
            <a:xfrm>
              <a:off x="1127" y="722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228" name="Line 620"/>
            <p:cNvSpPr>
              <a:spLocks noChangeShapeType="1"/>
            </p:cNvSpPr>
            <p:nvPr/>
          </p:nvSpPr>
          <p:spPr bwMode="auto">
            <a:xfrm>
              <a:off x="1127" y="817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229" name="Line 621"/>
            <p:cNvSpPr>
              <a:spLocks noChangeShapeType="1"/>
            </p:cNvSpPr>
            <p:nvPr/>
          </p:nvSpPr>
          <p:spPr bwMode="auto">
            <a:xfrm>
              <a:off x="1127" y="913"/>
              <a:ext cx="0" cy="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230" name="Line 622"/>
            <p:cNvSpPr>
              <a:spLocks noChangeShapeType="1"/>
            </p:cNvSpPr>
            <p:nvPr/>
          </p:nvSpPr>
          <p:spPr bwMode="auto">
            <a:xfrm>
              <a:off x="1127" y="1008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231" name="Line 623"/>
            <p:cNvSpPr>
              <a:spLocks noChangeShapeType="1"/>
            </p:cNvSpPr>
            <p:nvPr/>
          </p:nvSpPr>
          <p:spPr bwMode="auto">
            <a:xfrm>
              <a:off x="1127" y="1103"/>
              <a:ext cx="0" cy="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232" name="Line 624"/>
            <p:cNvSpPr>
              <a:spLocks noChangeShapeType="1"/>
            </p:cNvSpPr>
            <p:nvPr/>
          </p:nvSpPr>
          <p:spPr bwMode="auto">
            <a:xfrm>
              <a:off x="1318" y="646"/>
              <a:ext cx="0" cy="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233" name="Line 625"/>
            <p:cNvSpPr>
              <a:spLocks noChangeShapeType="1"/>
            </p:cNvSpPr>
            <p:nvPr/>
          </p:nvSpPr>
          <p:spPr bwMode="auto">
            <a:xfrm>
              <a:off x="1318" y="722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234" name="Line 626"/>
            <p:cNvSpPr>
              <a:spLocks noChangeShapeType="1"/>
            </p:cNvSpPr>
            <p:nvPr/>
          </p:nvSpPr>
          <p:spPr bwMode="auto">
            <a:xfrm>
              <a:off x="1318" y="817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235" name="Line 627"/>
            <p:cNvSpPr>
              <a:spLocks noChangeShapeType="1"/>
            </p:cNvSpPr>
            <p:nvPr/>
          </p:nvSpPr>
          <p:spPr bwMode="auto">
            <a:xfrm>
              <a:off x="1318" y="913"/>
              <a:ext cx="0" cy="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236" name="Line 628"/>
            <p:cNvSpPr>
              <a:spLocks noChangeShapeType="1"/>
            </p:cNvSpPr>
            <p:nvPr/>
          </p:nvSpPr>
          <p:spPr bwMode="auto">
            <a:xfrm>
              <a:off x="1318" y="1008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237" name="Line 629"/>
            <p:cNvSpPr>
              <a:spLocks noChangeShapeType="1"/>
            </p:cNvSpPr>
            <p:nvPr/>
          </p:nvSpPr>
          <p:spPr bwMode="auto">
            <a:xfrm>
              <a:off x="1318" y="1103"/>
              <a:ext cx="0" cy="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238" name="Line 630"/>
            <p:cNvSpPr>
              <a:spLocks noChangeShapeType="1"/>
            </p:cNvSpPr>
            <p:nvPr/>
          </p:nvSpPr>
          <p:spPr bwMode="auto">
            <a:xfrm flipV="1">
              <a:off x="1222" y="1831"/>
              <a:ext cx="0" cy="2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239" name="Line 631"/>
            <p:cNvSpPr>
              <a:spLocks noChangeShapeType="1"/>
            </p:cNvSpPr>
            <p:nvPr/>
          </p:nvSpPr>
          <p:spPr bwMode="auto">
            <a:xfrm flipV="1">
              <a:off x="1222" y="1796"/>
              <a:ext cx="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240" name="Line 632"/>
            <p:cNvSpPr>
              <a:spLocks noChangeShapeType="1"/>
            </p:cNvSpPr>
            <p:nvPr/>
          </p:nvSpPr>
          <p:spPr bwMode="auto">
            <a:xfrm flipV="1">
              <a:off x="1222" y="1564"/>
              <a:ext cx="0" cy="2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241" name="Freeform 633"/>
            <p:cNvSpPr>
              <a:spLocks/>
            </p:cNvSpPr>
            <p:nvPr/>
          </p:nvSpPr>
          <p:spPr bwMode="auto">
            <a:xfrm>
              <a:off x="1127" y="1704"/>
              <a:ext cx="191" cy="191"/>
            </a:xfrm>
            <a:custGeom>
              <a:avLst/>
              <a:gdLst>
                <a:gd name="T0" fmla="*/ 684 w 685"/>
                <a:gd name="T1" fmla="*/ 308 h 685"/>
                <a:gd name="T2" fmla="*/ 675 w 685"/>
                <a:gd name="T3" fmla="*/ 258 h 685"/>
                <a:gd name="T4" fmla="*/ 659 w 685"/>
                <a:gd name="T5" fmla="*/ 210 h 685"/>
                <a:gd name="T6" fmla="*/ 636 w 685"/>
                <a:gd name="T7" fmla="*/ 166 h 685"/>
                <a:gd name="T8" fmla="*/ 607 w 685"/>
                <a:gd name="T9" fmla="*/ 124 h 685"/>
                <a:gd name="T10" fmla="*/ 573 w 685"/>
                <a:gd name="T11" fmla="*/ 88 h 685"/>
                <a:gd name="T12" fmla="*/ 533 w 685"/>
                <a:gd name="T13" fmla="*/ 57 h 685"/>
                <a:gd name="T14" fmla="*/ 489 w 685"/>
                <a:gd name="T15" fmla="*/ 33 h 685"/>
                <a:gd name="T16" fmla="*/ 442 w 685"/>
                <a:gd name="T17" fmla="*/ 15 h 685"/>
                <a:gd name="T18" fmla="*/ 393 w 685"/>
                <a:gd name="T19" fmla="*/ 3 h 685"/>
                <a:gd name="T20" fmla="*/ 342 w 685"/>
                <a:gd name="T21" fmla="*/ 0 h 685"/>
                <a:gd name="T22" fmla="*/ 292 w 685"/>
                <a:gd name="T23" fmla="*/ 3 h 685"/>
                <a:gd name="T24" fmla="*/ 243 w 685"/>
                <a:gd name="T25" fmla="*/ 15 h 685"/>
                <a:gd name="T26" fmla="*/ 196 w 685"/>
                <a:gd name="T27" fmla="*/ 33 h 685"/>
                <a:gd name="T28" fmla="*/ 153 w 685"/>
                <a:gd name="T29" fmla="*/ 57 h 685"/>
                <a:gd name="T30" fmla="*/ 112 w 685"/>
                <a:gd name="T31" fmla="*/ 88 h 685"/>
                <a:gd name="T32" fmla="*/ 78 w 685"/>
                <a:gd name="T33" fmla="*/ 124 h 685"/>
                <a:gd name="T34" fmla="*/ 49 w 685"/>
                <a:gd name="T35" fmla="*/ 166 h 685"/>
                <a:gd name="T36" fmla="*/ 26 w 685"/>
                <a:gd name="T37" fmla="*/ 210 h 685"/>
                <a:gd name="T38" fmla="*/ 10 w 685"/>
                <a:gd name="T39" fmla="*/ 258 h 685"/>
                <a:gd name="T40" fmla="*/ 1 w 685"/>
                <a:gd name="T41" fmla="*/ 308 h 685"/>
                <a:gd name="T42" fmla="*/ 0 w 685"/>
                <a:gd name="T43" fmla="*/ 358 h 685"/>
                <a:gd name="T44" fmla="*/ 7 w 685"/>
                <a:gd name="T45" fmla="*/ 408 h 685"/>
                <a:gd name="T46" fmla="*/ 21 w 685"/>
                <a:gd name="T47" fmla="*/ 457 h 685"/>
                <a:gd name="T48" fmla="*/ 41 w 685"/>
                <a:gd name="T49" fmla="*/ 503 h 685"/>
                <a:gd name="T50" fmla="*/ 67 w 685"/>
                <a:gd name="T51" fmla="*/ 546 h 685"/>
                <a:gd name="T52" fmla="*/ 100 w 685"/>
                <a:gd name="T53" fmla="*/ 584 h 685"/>
                <a:gd name="T54" fmla="*/ 139 w 685"/>
                <a:gd name="T55" fmla="*/ 617 h 685"/>
                <a:gd name="T56" fmla="*/ 181 w 685"/>
                <a:gd name="T57" fmla="*/ 645 h 685"/>
                <a:gd name="T58" fmla="*/ 227 w 685"/>
                <a:gd name="T59" fmla="*/ 665 h 685"/>
                <a:gd name="T60" fmla="*/ 276 w 685"/>
                <a:gd name="T61" fmla="*/ 678 h 685"/>
                <a:gd name="T62" fmla="*/ 326 w 685"/>
                <a:gd name="T63" fmla="*/ 684 h 685"/>
                <a:gd name="T64" fmla="*/ 376 w 685"/>
                <a:gd name="T65" fmla="*/ 683 h 685"/>
                <a:gd name="T66" fmla="*/ 426 w 685"/>
                <a:gd name="T67" fmla="*/ 675 h 685"/>
                <a:gd name="T68" fmla="*/ 474 w 685"/>
                <a:gd name="T69" fmla="*/ 659 h 685"/>
                <a:gd name="T70" fmla="*/ 519 w 685"/>
                <a:gd name="T71" fmla="*/ 636 h 685"/>
                <a:gd name="T72" fmla="*/ 560 w 685"/>
                <a:gd name="T73" fmla="*/ 607 h 685"/>
                <a:gd name="T74" fmla="*/ 597 w 685"/>
                <a:gd name="T75" fmla="*/ 572 h 685"/>
                <a:gd name="T76" fmla="*/ 628 w 685"/>
                <a:gd name="T77" fmla="*/ 532 h 685"/>
                <a:gd name="T78" fmla="*/ 652 w 685"/>
                <a:gd name="T79" fmla="*/ 488 h 685"/>
                <a:gd name="T80" fmla="*/ 670 w 685"/>
                <a:gd name="T81" fmla="*/ 441 h 685"/>
                <a:gd name="T82" fmla="*/ 682 w 685"/>
                <a:gd name="T83" fmla="*/ 393 h 685"/>
                <a:gd name="T84" fmla="*/ 685 w 685"/>
                <a:gd name="T85" fmla="*/ 342 h 6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85" h="685">
                  <a:moveTo>
                    <a:pt x="685" y="342"/>
                  </a:moveTo>
                  <a:lnTo>
                    <a:pt x="685" y="325"/>
                  </a:lnTo>
                  <a:lnTo>
                    <a:pt x="684" y="308"/>
                  </a:lnTo>
                  <a:lnTo>
                    <a:pt x="682" y="291"/>
                  </a:lnTo>
                  <a:lnTo>
                    <a:pt x="679" y="275"/>
                  </a:lnTo>
                  <a:lnTo>
                    <a:pt x="675" y="258"/>
                  </a:lnTo>
                  <a:lnTo>
                    <a:pt x="670" y="242"/>
                  </a:lnTo>
                  <a:lnTo>
                    <a:pt x="665" y="226"/>
                  </a:lnTo>
                  <a:lnTo>
                    <a:pt x="659" y="210"/>
                  </a:lnTo>
                  <a:lnTo>
                    <a:pt x="652" y="196"/>
                  </a:lnTo>
                  <a:lnTo>
                    <a:pt x="645" y="181"/>
                  </a:lnTo>
                  <a:lnTo>
                    <a:pt x="636" y="166"/>
                  </a:lnTo>
                  <a:lnTo>
                    <a:pt x="628" y="152"/>
                  </a:lnTo>
                  <a:lnTo>
                    <a:pt x="618" y="138"/>
                  </a:lnTo>
                  <a:lnTo>
                    <a:pt x="607" y="124"/>
                  </a:lnTo>
                  <a:lnTo>
                    <a:pt x="597" y="111"/>
                  </a:lnTo>
                  <a:lnTo>
                    <a:pt x="585" y="100"/>
                  </a:lnTo>
                  <a:lnTo>
                    <a:pt x="573" y="88"/>
                  </a:lnTo>
                  <a:lnTo>
                    <a:pt x="560" y="77"/>
                  </a:lnTo>
                  <a:lnTo>
                    <a:pt x="547" y="67"/>
                  </a:lnTo>
                  <a:lnTo>
                    <a:pt x="533" y="57"/>
                  </a:lnTo>
                  <a:lnTo>
                    <a:pt x="519" y="49"/>
                  </a:lnTo>
                  <a:lnTo>
                    <a:pt x="504" y="40"/>
                  </a:lnTo>
                  <a:lnTo>
                    <a:pt x="489" y="33"/>
                  </a:lnTo>
                  <a:lnTo>
                    <a:pt x="474" y="25"/>
                  </a:lnTo>
                  <a:lnTo>
                    <a:pt x="458" y="20"/>
                  </a:lnTo>
                  <a:lnTo>
                    <a:pt x="442" y="15"/>
                  </a:lnTo>
                  <a:lnTo>
                    <a:pt x="426" y="9"/>
                  </a:lnTo>
                  <a:lnTo>
                    <a:pt x="409" y="6"/>
                  </a:lnTo>
                  <a:lnTo>
                    <a:pt x="393" y="3"/>
                  </a:lnTo>
                  <a:lnTo>
                    <a:pt x="376" y="1"/>
                  </a:lnTo>
                  <a:lnTo>
                    <a:pt x="359" y="0"/>
                  </a:lnTo>
                  <a:lnTo>
                    <a:pt x="342" y="0"/>
                  </a:lnTo>
                  <a:lnTo>
                    <a:pt x="326" y="0"/>
                  </a:lnTo>
                  <a:lnTo>
                    <a:pt x="309" y="1"/>
                  </a:lnTo>
                  <a:lnTo>
                    <a:pt x="292" y="3"/>
                  </a:lnTo>
                  <a:lnTo>
                    <a:pt x="276" y="6"/>
                  </a:lnTo>
                  <a:lnTo>
                    <a:pt x="259" y="9"/>
                  </a:lnTo>
                  <a:lnTo>
                    <a:pt x="243" y="15"/>
                  </a:lnTo>
                  <a:lnTo>
                    <a:pt x="227" y="20"/>
                  </a:lnTo>
                  <a:lnTo>
                    <a:pt x="211" y="25"/>
                  </a:lnTo>
                  <a:lnTo>
                    <a:pt x="196" y="33"/>
                  </a:lnTo>
                  <a:lnTo>
                    <a:pt x="181" y="40"/>
                  </a:lnTo>
                  <a:lnTo>
                    <a:pt x="166" y="49"/>
                  </a:lnTo>
                  <a:lnTo>
                    <a:pt x="153" y="57"/>
                  </a:lnTo>
                  <a:lnTo>
                    <a:pt x="139" y="67"/>
                  </a:lnTo>
                  <a:lnTo>
                    <a:pt x="125" y="77"/>
                  </a:lnTo>
                  <a:lnTo>
                    <a:pt x="112" y="88"/>
                  </a:lnTo>
                  <a:lnTo>
                    <a:pt x="100" y="100"/>
                  </a:lnTo>
                  <a:lnTo>
                    <a:pt x="89" y="111"/>
                  </a:lnTo>
                  <a:lnTo>
                    <a:pt x="78" y="124"/>
                  </a:lnTo>
                  <a:lnTo>
                    <a:pt x="67" y="138"/>
                  </a:lnTo>
                  <a:lnTo>
                    <a:pt x="58" y="152"/>
                  </a:lnTo>
                  <a:lnTo>
                    <a:pt x="49" y="166"/>
                  </a:lnTo>
                  <a:lnTo>
                    <a:pt x="41" y="181"/>
                  </a:lnTo>
                  <a:lnTo>
                    <a:pt x="33" y="196"/>
                  </a:lnTo>
                  <a:lnTo>
                    <a:pt x="26" y="210"/>
                  </a:lnTo>
                  <a:lnTo>
                    <a:pt x="21" y="226"/>
                  </a:lnTo>
                  <a:lnTo>
                    <a:pt x="15" y="242"/>
                  </a:lnTo>
                  <a:lnTo>
                    <a:pt x="10" y="258"/>
                  </a:lnTo>
                  <a:lnTo>
                    <a:pt x="7" y="275"/>
                  </a:lnTo>
                  <a:lnTo>
                    <a:pt x="4" y="291"/>
                  </a:lnTo>
                  <a:lnTo>
                    <a:pt x="1" y="308"/>
                  </a:lnTo>
                  <a:lnTo>
                    <a:pt x="0" y="325"/>
                  </a:lnTo>
                  <a:lnTo>
                    <a:pt x="0" y="342"/>
                  </a:lnTo>
                  <a:lnTo>
                    <a:pt x="0" y="358"/>
                  </a:lnTo>
                  <a:lnTo>
                    <a:pt x="1" y="375"/>
                  </a:lnTo>
                  <a:lnTo>
                    <a:pt x="4" y="393"/>
                  </a:lnTo>
                  <a:lnTo>
                    <a:pt x="7" y="408"/>
                  </a:lnTo>
                  <a:lnTo>
                    <a:pt x="10" y="426"/>
                  </a:lnTo>
                  <a:lnTo>
                    <a:pt x="15" y="441"/>
                  </a:lnTo>
                  <a:lnTo>
                    <a:pt x="21" y="457"/>
                  </a:lnTo>
                  <a:lnTo>
                    <a:pt x="26" y="473"/>
                  </a:lnTo>
                  <a:lnTo>
                    <a:pt x="33" y="488"/>
                  </a:lnTo>
                  <a:lnTo>
                    <a:pt x="41" y="503"/>
                  </a:lnTo>
                  <a:lnTo>
                    <a:pt x="49" y="518"/>
                  </a:lnTo>
                  <a:lnTo>
                    <a:pt x="58" y="532"/>
                  </a:lnTo>
                  <a:lnTo>
                    <a:pt x="67" y="546"/>
                  </a:lnTo>
                  <a:lnTo>
                    <a:pt x="78" y="560"/>
                  </a:lnTo>
                  <a:lnTo>
                    <a:pt x="89" y="572"/>
                  </a:lnTo>
                  <a:lnTo>
                    <a:pt x="100" y="584"/>
                  </a:lnTo>
                  <a:lnTo>
                    <a:pt x="112" y="596"/>
                  </a:lnTo>
                  <a:lnTo>
                    <a:pt x="125" y="607"/>
                  </a:lnTo>
                  <a:lnTo>
                    <a:pt x="139" y="617"/>
                  </a:lnTo>
                  <a:lnTo>
                    <a:pt x="153" y="627"/>
                  </a:lnTo>
                  <a:lnTo>
                    <a:pt x="166" y="636"/>
                  </a:lnTo>
                  <a:lnTo>
                    <a:pt x="181" y="645"/>
                  </a:lnTo>
                  <a:lnTo>
                    <a:pt x="196" y="652"/>
                  </a:lnTo>
                  <a:lnTo>
                    <a:pt x="211" y="659"/>
                  </a:lnTo>
                  <a:lnTo>
                    <a:pt x="227" y="665"/>
                  </a:lnTo>
                  <a:lnTo>
                    <a:pt x="243" y="670"/>
                  </a:lnTo>
                  <a:lnTo>
                    <a:pt x="259" y="675"/>
                  </a:lnTo>
                  <a:lnTo>
                    <a:pt x="276" y="678"/>
                  </a:lnTo>
                  <a:lnTo>
                    <a:pt x="292" y="681"/>
                  </a:lnTo>
                  <a:lnTo>
                    <a:pt x="309" y="683"/>
                  </a:lnTo>
                  <a:lnTo>
                    <a:pt x="326" y="684"/>
                  </a:lnTo>
                  <a:lnTo>
                    <a:pt x="342" y="685"/>
                  </a:lnTo>
                  <a:lnTo>
                    <a:pt x="359" y="684"/>
                  </a:lnTo>
                  <a:lnTo>
                    <a:pt x="376" y="683"/>
                  </a:lnTo>
                  <a:lnTo>
                    <a:pt x="393" y="681"/>
                  </a:lnTo>
                  <a:lnTo>
                    <a:pt x="409" y="678"/>
                  </a:lnTo>
                  <a:lnTo>
                    <a:pt x="426" y="675"/>
                  </a:lnTo>
                  <a:lnTo>
                    <a:pt x="442" y="670"/>
                  </a:lnTo>
                  <a:lnTo>
                    <a:pt x="458" y="665"/>
                  </a:lnTo>
                  <a:lnTo>
                    <a:pt x="474" y="659"/>
                  </a:lnTo>
                  <a:lnTo>
                    <a:pt x="489" y="652"/>
                  </a:lnTo>
                  <a:lnTo>
                    <a:pt x="504" y="645"/>
                  </a:lnTo>
                  <a:lnTo>
                    <a:pt x="519" y="636"/>
                  </a:lnTo>
                  <a:lnTo>
                    <a:pt x="533" y="627"/>
                  </a:lnTo>
                  <a:lnTo>
                    <a:pt x="547" y="617"/>
                  </a:lnTo>
                  <a:lnTo>
                    <a:pt x="560" y="607"/>
                  </a:lnTo>
                  <a:lnTo>
                    <a:pt x="573" y="596"/>
                  </a:lnTo>
                  <a:lnTo>
                    <a:pt x="585" y="584"/>
                  </a:lnTo>
                  <a:lnTo>
                    <a:pt x="597" y="572"/>
                  </a:lnTo>
                  <a:lnTo>
                    <a:pt x="607" y="560"/>
                  </a:lnTo>
                  <a:lnTo>
                    <a:pt x="618" y="546"/>
                  </a:lnTo>
                  <a:lnTo>
                    <a:pt x="628" y="532"/>
                  </a:lnTo>
                  <a:lnTo>
                    <a:pt x="636" y="518"/>
                  </a:lnTo>
                  <a:lnTo>
                    <a:pt x="645" y="503"/>
                  </a:lnTo>
                  <a:lnTo>
                    <a:pt x="652" y="488"/>
                  </a:lnTo>
                  <a:lnTo>
                    <a:pt x="659" y="473"/>
                  </a:lnTo>
                  <a:lnTo>
                    <a:pt x="665" y="457"/>
                  </a:lnTo>
                  <a:lnTo>
                    <a:pt x="670" y="441"/>
                  </a:lnTo>
                  <a:lnTo>
                    <a:pt x="675" y="426"/>
                  </a:lnTo>
                  <a:lnTo>
                    <a:pt x="679" y="408"/>
                  </a:lnTo>
                  <a:lnTo>
                    <a:pt x="682" y="393"/>
                  </a:lnTo>
                  <a:lnTo>
                    <a:pt x="684" y="375"/>
                  </a:lnTo>
                  <a:lnTo>
                    <a:pt x="685" y="358"/>
                  </a:lnTo>
                  <a:lnTo>
                    <a:pt x="685" y="342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242" name="Freeform 634"/>
            <p:cNvSpPr>
              <a:spLocks/>
            </p:cNvSpPr>
            <p:nvPr/>
          </p:nvSpPr>
          <p:spPr bwMode="auto">
            <a:xfrm>
              <a:off x="1032" y="1609"/>
              <a:ext cx="381" cy="382"/>
            </a:xfrm>
            <a:custGeom>
              <a:avLst/>
              <a:gdLst>
                <a:gd name="T0" fmla="*/ 1369 w 1371"/>
                <a:gd name="T1" fmla="*/ 638 h 1370"/>
                <a:gd name="T2" fmla="*/ 1360 w 1371"/>
                <a:gd name="T3" fmla="*/ 566 h 1370"/>
                <a:gd name="T4" fmla="*/ 1344 w 1371"/>
                <a:gd name="T5" fmla="*/ 496 h 1370"/>
                <a:gd name="T6" fmla="*/ 1321 w 1371"/>
                <a:gd name="T7" fmla="*/ 428 h 1370"/>
                <a:gd name="T8" fmla="*/ 1291 w 1371"/>
                <a:gd name="T9" fmla="*/ 363 h 1370"/>
                <a:gd name="T10" fmla="*/ 1254 w 1371"/>
                <a:gd name="T11" fmla="*/ 302 h 1370"/>
                <a:gd name="T12" fmla="*/ 1210 w 1371"/>
                <a:gd name="T13" fmla="*/ 245 h 1370"/>
                <a:gd name="T14" fmla="*/ 1161 w 1371"/>
                <a:gd name="T15" fmla="*/ 193 h 1370"/>
                <a:gd name="T16" fmla="*/ 1108 w 1371"/>
                <a:gd name="T17" fmla="*/ 145 h 1370"/>
                <a:gd name="T18" fmla="*/ 1048 w 1371"/>
                <a:gd name="T19" fmla="*/ 104 h 1370"/>
                <a:gd name="T20" fmla="*/ 987 w 1371"/>
                <a:gd name="T21" fmla="*/ 69 h 1370"/>
                <a:gd name="T22" fmla="*/ 920 w 1371"/>
                <a:gd name="T23" fmla="*/ 41 h 1370"/>
                <a:gd name="T24" fmla="*/ 851 w 1371"/>
                <a:gd name="T25" fmla="*/ 20 h 1370"/>
                <a:gd name="T26" fmla="*/ 781 w 1371"/>
                <a:gd name="T27" fmla="*/ 6 h 1370"/>
                <a:gd name="T28" fmla="*/ 710 w 1371"/>
                <a:gd name="T29" fmla="*/ 0 h 1370"/>
                <a:gd name="T30" fmla="*/ 638 w 1371"/>
                <a:gd name="T31" fmla="*/ 1 h 1370"/>
                <a:gd name="T32" fmla="*/ 567 w 1371"/>
                <a:gd name="T33" fmla="*/ 10 h 1370"/>
                <a:gd name="T34" fmla="*/ 497 w 1371"/>
                <a:gd name="T35" fmla="*/ 26 h 1370"/>
                <a:gd name="T36" fmla="*/ 429 w 1371"/>
                <a:gd name="T37" fmla="*/ 50 h 1370"/>
                <a:gd name="T38" fmla="*/ 364 w 1371"/>
                <a:gd name="T39" fmla="*/ 80 h 1370"/>
                <a:gd name="T40" fmla="*/ 303 w 1371"/>
                <a:gd name="T41" fmla="*/ 117 h 1370"/>
                <a:gd name="T42" fmla="*/ 245 w 1371"/>
                <a:gd name="T43" fmla="*/ 160 h 1370"/>
                <a:gd name="T44" fmla="*/ 193 w 1371"/>
                <a:gd name="T45" fmla="*/ 209 h 1370"/>
                <a:gd name="T46" fmla="*/ 146 w 1371"/>
                <a:gd name="T47" fmla="*/ 263 h 1370"/>
                <a:gd name="T48" fmla="*/ 105 w 1371"/>
                <a:gd name="T49" fmla="*/ 321 h 1370"/>
                <a:gd name="T50" fmla="*/ 70 w 1371"/>
                <a:gd name="T51" fmla="*/ 384 h 1370"/>
                <a:gd name="T52" fmla="*/ 42 w 1371"/>
                <a:gd name="T53" fmla="*/ 450 h 1370"/>
                <a:gd name="T54" fmla="*/ 21 w 1371"/>
                <a:gd name="T55" fmla="*/ 519 h 1370"/>
                <a:gd name="T56" fmla="*/ 7 w 1371"/>
                <a:gd name="T57" fmla="*/ 590 h 1370"/>
                <a:gd name="T58" fmla="*/ 2 w 1371"/>
                <a:gd name="T59" fmla="*/ 661 h 1370"/>
                <a:gd name="T60" fmla="*/ 3 w 1371"/>
                <a:gd name="T61" fmla="*/ 733 h 1370"/>
                <a:gd name="T62" fmla="*/ 11 w 1371"/>
                <a:gd name="T63" fmla="*/ 804 h 1370"/>
                <a:gd name="T64" fmla="*/ 27 w 1371"/>
                <a:gd name="T65" fmla="*/ 874 h 1370"/>
                <a:gd name="T66" fmla="*/ 51 w 1371"/>
                <a:gd name="T67" fmla="*/ 942 h 1370"/>
                <a:gd name="T68" fmla="*/ 80 w 1371"/>
                <a:gd name="T69" fmla="*/ 1007 h 1370"/>
                <a:gd name="T70" fmla="*/ 118 w 1371"/>
                <a:gd name="T71" fmla="*/ 1069 h 1370"/>
                <a:gd name="T72" fmla="*/ 161 w 1371"/>
                <a:gd name="T73" fmla="*/ 1125 h 1370"/>
                <a:gd name="T74" fmla="*/ 210 w 1371"/>
                <a:gd name="T75" fmla="*/ 1178 h 1370"/>
                <a:gd name="T76" fmla="*/ 264 w 1371"/>
                <a:gd name="T77" fmla="*/ 1225 h 1370"/>
                <a:gd name="T78" fmla="*/ 323 w 1371"/>
                <a:gd name="T79" fmla="*/ 1267 h 1370"/>
                <a:gd name="T80" fmla="*/ 385 w 1371"/>
                <a:gd name="T81" fmla="*/ 1301 h 1370"/>
                <a:gd name="T82" fmla="*/ 451 w 1371"/>
                <a:gd name="T83" fmla="*/ 1330 h 1370"/>
                <a:gd name="T84" fmla="*/ 520 w 1371"/>
                <a:gd name="T85" fmla="*/ 1350 h 1370"/>
                <a:gd name="T86" fmla="*/ 590 w 1371"/>
                <a:gd name="T87" fmla="*/ 1364 h 1370"/>
                <a:gd name="T88" fmla="*/ 662 w 1371"/>
                <a:gd name="T89" fmla="*/ 1370 h 1370"/>
                <a:gd name="T90" fmla="*/ 733 w 1371"/>
                <a:gd name="T91" fmla="*/ 1369 h 1370"/>
                <a:gd name="T92" fmla="*/ 804 w 1371"/>
                <a:gd name="T93" fmla="*/ 1360 h 1370"/>
                <a:gd name="T94" fmla="*/ 875 w 1371"/>
                <a:gd name="T95" fmla="*/ 1344 h 1370"/>
                <a:gd name="T96" fmla="*/ 942 w 1371"/>
                <a:gd name="T97" fmla="*/ 1321 h 1370"/>
                <a:gd name="T98" fmla="*/ 1008 w 1371"/>
                <a:gd name="T99" fmla="*/ 1290 h 1370"/>
                <a:gd name="T100" fmla="*/ 1069 w 1371"/>
                <a:gd name="T101" fmla="*/ 1253 h 1370"/>
                <a:gd name="T102" fmla="*/ 1126 w 1371"/>
                <a:gd name="T103" fmla="*/ 1210 h 1370"/>
                <a:gd name="T104" fmla="*/ 1178 w 1371"/>
                <a:gd name="T105" fmla="*/ 1161 h 1370"/>
                <a:gd name="T106" fmla="*/ 1225 w 1371"/>
                <a:gd name="T107" fmla="*/ 1107 h 1370"/>
                <a:gd name="T108" fmla="*/ 1267 w 1371"/>
                <a:gd name="T109" fmla="*/ 1049 h 1370"/>
                <a:gd name="T110" fmla="*/ 1302 w 1371"/>
                <a:gd name="T111" fmla="*/ 986 h 1370"/>
                <a:gd name="T112" fmla="*/ 1329 w 1371"/>
                <a:gd name="T113" fmla="*/ 920 h 1370"/>
                <a:gd name="T114" fmla="*/ 1351 w 1371"/>
                <a:gd name="T115" fmla="*/ 850 h 1370"/>
                <a:gd name="T116" fmla="*/ 1365 w 1371"/>
                <a:gd name="T117" fmla="*/ 780 h 1370"/>
                <a:gd name="T118" fmla="*/ 1370 w 1371"/>
                <a:gd name="T119" fmla="*/ 709 h 1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371" h="1370">
                  <a:moveTo>
                    <a:pt x="1371" y="685"/>
                  </a:moveTo>
                  <a:lnTo>
                    <a:pt x="1370" y="661"/>
                  </a:lnTo>
                  <a:lnTo>
                    <a:pt x="1369" y="638"/>
                  </a:lnTo>
                  <a:lnTo>
                    <a:pt x="1367" y="613"/>
                  </a:lnTo>
                  <a:lnTo>
                    <a:pt x="1365" y="590"/>
                  </a:lnTo>
                  <a:lnTo>
                    <a:pt x="1360" y="566"/>
                  </a:lnTo>
                  <a:lnTo>
                    <a:pt x="1356" y="543"/>
                  </a:lnTo>
                  <a:lnTo>
                    <a:pt x="1351" y="519"/>
                  </a:lnTo>
                  <a:lnTo>
                    <a:pt x="1344" y="496"/>
                  </a:lnTo>
                  <a:lnTo>
                    <a:pt x="1337" y="474"/>
                  </a:lnTo>
                  <a:lnTo>
                    <a:pt x="1329" y="450"/>
                  </a:lnTo>
                  <a:lnTo>
                    <a:pt x="1321" y="428"/>
                  </a:lnTo>
                  <a:lnTo>
                    <a:pt x="1311" y="407"/>
                  </a:lnTo>
                  <a:lnTo>
                    <a:pt x="1302" y="384"/>
                  </a:lnTo>
                  <a:lnTo>
                    <a:pt x="1291" y="363"/>
                  </a:lnTo>
                  <a:lnTo>
                    <a:pt x="1279" y="343"/>
                  </a:lnTo>
                  <a:lnTo>
                    <a:pt x="1267" y="321"/>
                  </a:lnTo>
                  <a:lnTo>
                    <a:pt x="1254" y="302"/>
                  </a:lnTo>
                  <a:lnTo>
                    <a:pt x="1240" y="282"/>
                  </a:lnTo>
                  <a:lnTo>
                    <a:pt x="1225" y="263"/>
                  </a:lnTo>
                  <a:lnTo>
                    <a:pt x="1210" y="245"/>
                  </a:lnTo>
                  <a:lnTo>
                    <a:pt x="1195" y="227"/>
                  </a:lnTo>
                  <a:lnTo>
                    <a:pt x="1178" y="209"/>
                  </a:lnTo>
                  <a:lnTo>
                    <a:pt x="1161" y="193"/>
                  </a:lnTo>
                  <a:lnTo>
                    <a:pt x="1144" y="176"/>
                  </a:lnTo>
                  <a:lnTo>
                    <a:pt x="1126" y="160"/>
                  </a:lnTo>
                  <a:lnTo>
                    <a:pt x="1108" y="145"/>
                  </a:lnTo>
                  <a:lnTo>
                    <a:pt x="1089" y="131"/>
                  </a:lnTo>
                  <a:lnTo>
                    <a:pt x="1069" y="117"/>
                  </a:lnTo>
                  <a:lnTo>
                    <a:pt x="1048" y="104"/>
                  </a:lnTo>
                  <a:lnTo>
                    <a:pt x="1028" y="91"/>
                  </a:lnTo>
                  <a:lnTo>
                    <a:pt x="1008" y="80"/>
                  </a:lnTo>
                  <a:lnTo>
                    <a:pt x="987" y="69"/>
                  </a:lnTo>
                  <a:lnTo>
                    <a:pt x="964" y="59"/>
                  </a:lnTo>
                  <a:lnTo>
                    <a:pt x="942" y="50"/>
                  </a:lnTo>
                  <a:lnTo>
                    <a:pt x="920" y="41"/>
                  </a:lnTo>
                  <a:lnTo>
                    <a:pt x="897" y="33"/>
                  </a:lnTo>
                  <a:lnTo>
                    <a:pt x="875" y="26"/>
                  </a:lnTo>
                  <a:lnTo>
                    <a:pt x="851" y="20"/>
                  </a:lnTo>
                  <a:lnTo>
                    <a:pt x="828" y="15"/>
                  </a:lnTo>
                  <a:lnTo>
                    <a:pt x="804" y="10"/>
                  </a:lnTo>
                  <a:lnTo>
                    <a:pt x="781" y="6"/>
                  </a:lnTo>
                  <a:lnTo>
                    <a:pt x="758" y="3"/>
                  </a:lnTo>
                  <a:lnTo>
                    <a:pt x="733" y="1"/>
                  </a:lnTo>
                  <a:lnTo>
                    <a:pt x="710" y="0"/>
                  </a:lnTo>
                  <a:lnTo>
                    <a:pt x="685" y="0"/>
                  </a:lnTo>
                  <a:lnTo>
                    <a:pt x="662" y="0"/>
                  </a:lnTo>
                  <a:lnTo>
                    <a:pt x="638" y="1"/>
                  </a:lnTo>
                  <a:lnTo>
                    <a:pt x="614" y="3"/>
                  </a:lnTo>
                  <a:lnTo>
                    <a:pt x="590" y="6"/>
                  </a:lnTo>
                  <a:lnTo>
                    <a:pt x="567" y="10"/>
                  </a:lnTo>
                  <a:lnTo>
                    <a:pt x="544" y="15"/>
                  </a:lnTo>
                  <a:lnTo>
                    <a:pt x="520" y="20"/>
                  </a:lnTo>
                  <a:lnTo>
                    <a:pt x="497" y="26"/>
                  </a:lnTo>
                  <a:lnTo>
                    <a:pt x="474" y="33"/>
                  </a:lnTo>
                  <a:lnTo>
                    <a:pt x="451" y="41"/>
                  </a:lnTo>
                  <a:lnTo>
                    <a:pt x="429" y="50"/>
                  </a:lnTo>
                  <a:lnTo>
                    <a:pt x="407" y="59"/>
                  </a:lnTo>
                  <a:lnTo>
                    <a:pt x="385" y="69"/>
                  </a:lnTo>
                  <a:lnTo>
                    <a:pt x="364" y="80"/>
                  </a:lnTo>
                  <a:lnTo>
                    <a:pt x="343" y="91"/>
                  </a:lnTo>
                  <a:lnTo>
                    <a:pt x="323" y="104"/>
                  </a:lnTo>
                  <a:lnTo>
                    <a:pt x="303" y="117"/>
                  </a:lnTo>
                  <a:lnTo>
                    <a:pt x="283" y="131"/>
                  </a:lnTo>
                  <a:lnTo>
                    <a:pt x="264" y="145"/>
                  </a:lnTo>
                  <a:lnTo>
                    <a:pt x="245" y="160"/>
                  </a:lnTo>
                  <a:lnTo>
                    <a:pt x="227" y="176"/>
                  </a:lnTo>
                  <a:lnTo>
                    <a:pt x="210" y="193"/>
                  </a:lnTo>
                  <a:lnTo>
                    <a:pt x="193" y="209"/>
                  </a:lnTo>
                  <a:lnTo>
                    <a:pt x="176" y="227"/>
                  </a:lnTo>
                  <a:lnTo>
                    <a:pt x="161" y="245"/>
                  </a:lnTo>
                  <a:lnTo>
                    <a:pt x="146" y="263"/>
                  </a:lnTo>
                  <a:lnTo>
                    <a:pt x="131" y="282"/>
                  </a:lnTo>
                  <a:lnTo>
                    <a:pt x="118" y="302"/>
                  </a:lnTo>
                  <a:lnTo>
                    <a:pt x="105" y="321"/>
                  </a:lnTo>
                  <a:lnTo>
                    <a:pt x="92" y="343"/>
                  </a:lnTo>
                  <a:lnTo>
                    <a:pt x="80" y="363"/>
                  </a:lnTo>
                  <a:lnTo>
                    <a:pt x="70" y="384"/>
                  </a:lnTo>
                  <a:lnTo>
                    <a:pt x="60" y="407"/>
                  </a:lnTo>
                  <a:lnTo>
                    <a:pt x="51" y="428"/>
                  </a:lnTo>
                  <a:lnTo>
                    <a:pt x="42" y="450"/>
                  </a:lnTo>
                  <a:lnTo>
                    <a:pt x="35" y="474"/>
                  </a:lnTo>
                  <a:lnTo>
                    <a:pt x="27" y="496"/>
                  </a:lnTo>
                  <a:lnTo>
                    <a:pt x="21" y="519"/>
                  </a:lnTo>
                  <a:lnTo>
                    <a:pt x="15" y="543"/>
                  </a:lnTo>
                  <a:lnTo>
                    <a:pt x="11" y="566"/>
                  </a:lnTo>
                  <a:lnTo>
                    <a:pt x="7" y="590"/>
                  </a:lnTo>
                  <a:lnTo>
                    <a:pt x="5" y="613"/>
                  </a:lnTo>
                  <a:lnTo>
                    <a:pt x="3" y="638"/>
                  </a:lnTo>
                  <a:lnTo>
                    <a:pt x="2" y="661"/>
                  </a:lnTo>
                  <a:lnTo>
                    <a:pt x="0" y="685"/>
                  </a:lnTo>
                  <a:lnTo>
                    <a:pt x="2" y="709"/>
                  </a:lnTo>
                  <a:lnTo>
                    <a:pt x="3" y="733"/>
                  </a:lnTo>
                  <a:lnTo>
                    <a:pt x="5" y="757"/>
                  </a:lnTo>
                  <a:lnTo>
                    <a:pt x="7" y="780"/>
                  </a:lnTo>
                  <a:lnTo>
                    <a:pt x="11" y="804"/>
                  </a:lnTo>
                  <a:lnTo>
                    <a:pt x="15" y="828"/>
                  </a:lnTo>
                  <a:lnTo>
                    <a:pt x="21" y="850"/>
                  </a:lnTo>
                  <a:lnTo>
                    <a:pt x="27" y="874"/>
                  </a:lnTo>
                  <a:lnTo>
                    <a:pt x="35" y="897"/>
                  </a:lnTo>
                  <a:lnTo>
                    <a:pt x="42" y="920"/>
                  </a:lnTo>
                  <a:lnTo>
                    <a:pt x="51" y="942"/>
                  </a:lnTo>
                  <a:lnTo>
                    <a:pt x="60" y="964"/>
                  </a:lnTo>
                  <a:lnTo>
                    <a:pt x="70" y="986"/>
                  </a:lnTo>
                  <a:lnTo>
                    <a:pt x="80" y="1007"/>
                  </a:lnTo>
                  <a:lnTo>
                    <a:pt x="92" y="1028"/>
                  </a:lnTo>
                  <a:lnTo>
                    <a:pt x="105" y="1049"/>
                  </a:lnTo>
                  <a:lnTo>
                    <a:pt x="118" y="1069"/>
                  </a:lnTo>
                  <a:lnTo>
                    <a:pt x="131" y="1088"/>
                  </a:lnTo>
                  <a:lnTo>
                    <a:pt x="146" y="1107"/>
                  </a:lnTo>
                  <a:lnTo>
                    <a:pt x="161" y="1125"/>
                  </a:lnTo>
                  <a:lnTo>
                    <a:pt x="176" y="1143"/>
                  </a:lnTo>
                  <a:lnTo>
                    <a:pt x="193" y="1161"/>
                  </a:lnTo>
                  <a:lnTo>
                    <a:pt x="210" y="1178"/>
                  </a:lnTo>
                  <a:lnTo>
                    <a:pt x="227" y="1194"/>
                  </a:lnTo>
                  <a:lnTo>
                    <a:pt x="245" y="1210"/>
                  </a:lnTo>
                  <a:lnTo>
                    <a:pt x="264" y="1225"/>
                  </a:lnTo>
                  <a:lnTo>
                    <a:pt x="283" y="1239"/>
                  </a:lnTo>
                  <a:lnTo>
                    <a:pt x="303" y="1253"/>
                  </a:lnTo>
                  <a:lnTo>
                    <a:pt x="323" y="1267"/>
                  </a:lnTo>
                  <a:lnTo>
                    <a:pt x="343" y="1278"/>
                  </a:lnTo>
                  <a:lnTo>
                    <a:pt x="364" y="1290"/>
                  </a:lnTo>
                  <a:lnTo>
                    <a:pt x="385" y="1301"/>
                  </a:lnTo>
                  <a:lnTo>
                    <a:pt x="407" y="1311"/>
                  </a:lnTo>
                  <a:lnTo>
                    <a:pt x="429" y="1321"/>
                  </a:lnTo>
                  <a:lnTo>
                    <a:pt x="451" y="1330"/>
                  </a:lnTo>
                  <a:lnTo>
                    <a:pt x="474" y="1337"/>
                  </a:lnTo>
                  <a:lnTo>
                    <a:pt x="497" y="1344"/>
                  </a:lnTo>
                  <a:lnTo>
                    <a:pt x="520" y="1350"/>
                  </a:lnTo>
                  <a:lnTo>
                    <a:pt x="544" y="1355"/>
                  </a:lnTo>
                  <a:lnTo>
                    <a:pt x="567" y="1360"/>
                  </a:lnTo>
                  <a:lnTo>
                    <a:pt x="590" y="1364"/>
                  </a:lnTo>
                  <a:lnTo>
                    <a:pt x="614" y="1367"/>
                  </a:lnTo>
                  <a:lnTo>
                    <a:pt x="638" y="1369"/>
                  </a:lnTo>
                  <a:lnTo>
                    <a:pt x="662" y="1370"/>
                  </a:lnTo>
                  <a:lnTo>
                    <a:pt x="685" y="1370"/>
                  </a:lnTo>
                  <a:lnTo>
                    <a:pt x="710" y="1370"/>
                  </a:lnTo>
                  <a:lnTo>
                    <a:pt x="733" y="1369"/>
                  </a:lnTo>
                  <a:lnTo>
                    <a:pt x="758" y="1367"/>
                  </a:lnTo>
                  <a:lnTo>
                    <a:pt x="781" y="1364"/>
                  </a:lnTo>
                  <a:lnTo>
                    <a:pt x="804" y="1360"/>
                  </a:lnTo>
                  <a:lnTo>
                    <a:pt x="828" y="1355"/>
                  </a:lnTo>
                  <a:lnTo>
                    <a:pt x="851" y="1350"/>
                  </a:lnTo>
                  <a:lnTo>
                    <a:pt x="875" y="1344"/>
                  </a:lnTo>
                  <a:lnTo>
                    <a:pt x="897" y="1337"/>
                  </a:lnTo>
                  <a:lnTo>
                    <a:pt x="920" y="1330"/>
                  </a:lnTo>
                  <a:lnTo>
                    <a:pt x="942" y="1321"/>
                  </a:lnTo>
                  <a:lnTo>
                    <a:pt x="964" y="1311"/>
                  </a:lnTo>
                  <a:lnTo>
                    <a:pt x="987" y="1301"/>
                  </a:lnTo>
                  <a:lnTo>
                    <a:pt x="1008" y="1290"/>
                  </a:lnTo>
                  <a:lnTo>
                    <a:pt x="1028" y="1278"/>
                  </a:lnTo>
                  <a:lnTo>
                    <a:pt x="1048" y="1267"/>
                  </a:lnTo>
                  <a:lnTo>
                    <a:pt x="1069" y="1253"/>
                  </a:lnTo>
                  <a:lnTo>
                    <a:pt x="1089" y="1239"/>
                  </a:lnTo>
                  <a:lnTo>
                    <a:pt x="1108" y="1225"/>
                  </a:lnTo>
                  <a:lnTo>
                    <a:pt x="1126" y="1210"/>
                  </a:lnTo>
                  <a:lnTo>
                    <a:pt x="1144" y="1194"/>
                  </a:lnTo>
                  <a:lnTo>
                    <a:pt x="1161" y="1178"/>
                  </a:lnTo>
                  <a:lnTo>
                    <a:pt x="1178" y="1161"/>
                  </a:lnTo>
                  <a:lnTo>
                    <a:pt x="1195" y="1143"/>
                  </a:lnTo>
                  <a:lnTo>
                    <a:pt x="1210" y="1125"/>
                  </a:lnTo>
                  <a:lnTo>
                    <a:pt x="1225" y="1107"/>
                  </a:lnTo>
                  <a:lnTo>
                    <a:pt x="1240" y="1088"/>
                  </a:lnTo>
                  <a:lnTo>
                    <a:pt x="1254" y="1069"/>
                  </a:lnTo>
                  <a:lnTo>
                    <a:pt x="1267" y="1049"/>
                  </a:lnTo>
                  <a:lnTo>
                    <a:pt x="1279" y="1028"/>
                  </a:lnTo>
                  <a:lnTo>
                    <a:pt x="1291" y="1007"/>
                  </a:lnTo>
                  <a:lnTo>
                    <a:pt x="1302" y="986"/>
                  </a:lnTo>
                  <a:lnTo>
                    <a:pt x="1311" y="964"/>
                  </a:lnTo>
                  <a:lnTo>
                    <a:pt x="1321" y="942"/>
                  </a:lnTo>
                  <a:lnTo>
                    <a:pt x="1329" y="920"/>
                  </a:lnTo>
                  <a:lnTo>
                    <a:pt x="1337" y="897"/>
                  </a:lnTo>
                  <a:lnTo>
                    <a:pt x="1344" y="874"/>
                  </a:lnTo>
                  <a:lnTo>
                    <a:pt x="1351" y="850"/>
                  </a:lnTo>
                  <a:lnTo>
                    <a:pt x="1356" y="828"/>
                  </a:lnTo>
                  <a:lnTo>
                    <a:pt x="1360" y="804"/>
                  </a:lnTo>
                  <a:lnTo>
                    <a:pt x="1365" y="780"/>
                  </a:lnTo>
                  <a:lnTo>
                    <a:pt x="1367" y="757"/>
                  </a:lnTo>
                  <a:lnTo>
                    <a:pt x="1369" y="733"/>
                  </a:lnTo>
                  <a:lnTo>
                    <a:pt x="1370" y="709"/>
                  </a:lnTo>
                  <a:lnTo>
                    <a:pt x="1371" y="68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243" name="Line 635"/>
            <p:cNvSpPr>
              <a:spLocks noChangeShapeType="1"/>
            </p:cNvSpPr>
            <p:nvPr/>
          </p:nvSpPr>
          <p:spPr bwMode="auto">
            <a:xfrm flipH="1">
              <a:off x="232" y="1362"/>
              <a:ext cx="572" cy="2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244" name="Line 636"/>
            <p:cNvSpPr>
              <a:spLocks noChangeShapeType="1"/>
            </p:cNvSpPr>
            <p:nvPr/>
          </p:nvSpPr>
          <p:spPr bwMode="auto">
            <a:xfrm>
              <a:off x="232" y="1991"/>
              <a:ext cx="572" cy="2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245" name="Line 637"/>
            <p:cNvSpPr>
              <a:spLocks noChangeShapeType="1"/>
            </p:cNvSpPr>
            <p:nvPr/>
          </p:nvSpPr>
          <p:spPr bwMode="auto">
            <a:xfrm>
              <a:off x="1857" y="494"/>
              <a:ext cx="87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246" name="Line 638"/>
            <p:cNvSpPr>
              <a:spLocks noChangeShapeType="1"/>
            </p:cNvSpPr>
            <p:nvPr/>
          </p:nvSpPr>
          <p:spPr bwMode="auto">
            <a:xfrm>
              <a:off x="804" y="494"/>
              <a:ext cx="13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247" name="Line 639"/>
            <p:cNvSpPr>
              <a:spLocks noChangeShapeType="1"/>
            </p:cNvSpPr>
            <p:nvPr/>
          </p:nvSpPr>
          <p:spPr bwMode="auto">
            <a:xfrm>
              <a:off x="497" y="913"/>
              <a:ext cx="44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248" name="Line 640"/>
            <p:cNvSpPr>
              <a:spLocks noChangeShapeType="1"/>
            </p:cNvSpPr>
            <p:nvPr/>
          </p:nvSpPr>
          <p:spPr bwMode="auto">
            <a:xfrm flipH="1">
              <a:off x="232" y="1160"/>
              <a:ext cx="26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249" name="Line 641"/>
            <p:cNvSpPr>
              <a:spLocks noChangeShapeType="1"/>
            </p:cNvSpPr>
            <p:nvPr/>
          </p:nvSpPr>
          <p:spPr bwMode="auto">
            <a:xfrm flipH="1">
              <a:off x="2731" y="494"/>
              <a:ext cx="5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250" name="Line 642"/>
            <p:cNvSpPr>
              <a:spLocks noChangeShapeType="1"/>
            </p:cNvSpPr>
            <p:nvPr/>
          </p:nvSpPr>
          <p:spPr bwMode="auto">
            <a:xfrm flipH="1">
              <a:off x="2483" y="1160"/>
              <a:ext cx="11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251" name="Line 643"/>
            <p:cNvSpPr>
              <a:spLocks noChangeShapeType="1"/>
            </p:cNvSpPr>
            <p:nvPr/>
          </p:nvSpPr>
          <p:spPr bwMode="auto">
            <a:xfrm flipH="1">
              <a:off x="1989" y="1160"/>
              <a:ext cx="11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252" name="Line 644"/>
            <p:cNvSpPr>
              <a:spLocks noChangeShapeType="1"/>
            </p:cNvSpPr>
            <p:nvPr/>
          </p:nvSpPr>
          <p:spPr bwMode="auto">
            <a:xfrm flipH="1">
              <a:off x="1798" y="494"/>
              <a:ext cx="5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253" name="Line 645"/>
            <p:cNvSpPr>
              <a:spLocks noChangeShapeType="1"/>
            </p:cNvSpPr>
            <p:nvPr/>
          </p:nvSpPr>
          <p:spPr bwMode="auto">
            <a:xfrm>
              <a:off x="1660" y="913"/>
              <a:ext cx="0" cy="24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254" name="Line 646"/>
            <p:cNvSpPr>
              <a:spLocks noChangeShapeType="1"/>
            </p:cNvSpPr>
            <p:nvPr/>
          </p:nvSpPr>
          <p:spPr bwMode="auto">
            <a:xfrm flipH="1">
              <a:off x="497" y="1160"/>
              <a:ext cx="116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255" name="Line 647"/>
            <p:cNvSpPr>
              <a:spLocks noChangeShapeType="1"/>
            </p:cNvSpPr>
            <p:nvPr/>
          </p:nvSpPr>
          <p:spPr bwMode="auto">
            <a:xfrm>
              <a:off x="938" y="913"/>
              <a:ext cx="72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256" name="Line 648"/>
            <p:cNvSpPr>
              <a:spLocks noChangeShapeType="1"/>
            </p:cNvSpPr>
            <p:nvPr/>
          </p:nvSpPr>
          <p:spPr bwMode="auto">
            <a:xfrm flipV="1">
              <a:off x="1660" y="494"/>
              <a:ext cx="0" cy="41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257" name="Line 649"/>
            <p:cNvSpPr>
              <a:spLocks noChangeShapeType="1"/>
            </p:cNvSpPr>
            <p:nvPr/>
          </p:nvSpPr>
          <p:spPr bwMode="auto">
            <a:xfrm flipH="1">
              <a:off x="938" y="494"/>
              <a:ext cx="72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258" name="Line 650"/>
            <p:cNvSpPr>
              <a:spLocks noChangeShapeType="1"/>
            </p:cNvSpPr>
            <p:nvPr/>
          </p:nvSpPr>
          <p:spPr bwMode="auto">
            <a:xfrm>
              <a:off x="938" y="494"/>
              <a:ext cx="0" cy="41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28969" name="Group 1289"/>
          <p:cNvGrpSpPr>
            <a:grpSpLocks/>
          </p:cNvGrpSpPr>
          <p:nvPr/>
        </p:nvGrpSpPr>
        <p:grpSpPr bwMode="auto">
          <a:xfrm>
            <a:off x="4643438" y="677863"/>
            <a:ext cx="4176712" cy="2965450"/>
            <a:chOff x="2925" y="427"/>
            <a:chExt cx="2631" cy="1868"/>
          </a:xfrm>
        </p:grpSpPr>
        <p:sp>
          <p:nvSpPr>
            <p:cNvPr id="325423" name="Line 815"/>
            <p:cNvSpPr>
              <a:spLocks noChangeShapeType="1"/>
            </p:cNvSpPr>
            <p:nvPr/>
          </p:nvSpPr>
          <p:spPr bwMode="auto">
            <a:xfrm>
              <a:off x="2999" y="1159"/>
              <a:ext cx="14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24" name="Line 816"/>
            <p:cNvSpPr>
              <a:spLocks noChangeShapeType="1"/>
            </p:cNvSpPr>
            <p:nvPr/>
          </p:nvSpPr>
          <p:spPr bwMode="auto">
            <a:xfrm flipV="1">
              <a:off x="4427" y="493"/>
              <a:ext cx="0" cy="66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25" name="Line 817"/>
            <p:cNvSpPr>
              <a:spLocks noChangeShapeType="1"/>
            </p:cNvSpPr>
            <p:nvPr/>
          </p:nvSpPr>
          <p:spPr bwMode="auto">
            <a:xfrm flipH="1">
              <a:off x="3571" y="493"/>
              <a:ext cx="85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26" name="Line 818"/>
            <p:cNvSpPr>
              <a:spLocks noChangeShapeType="1"/>
            </p:cNvSpPr>
            <p:nvPr/>
          </p:nvSpPr>
          <p:spPr bwMode="auto">
            <a:xfrm>
              <a:off x="2999" y="816"/>
              <a:ext cx="0" cy="3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27" name="Line 819"/>
            <p:cNvSpPr>
              <a:spLocks noChangeShapeType="1"/>
            </p:cNvSpPr>
            <p:nvPr/>
          </p:nvSpPr>
          <p:spPr bwMode="auto">
            <a:xfrm flipH="1">
              <a:off x="3705" y="1305"/>
              <a:ext cx="72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28" name="Line 820"/>
            <p:cNvSpPr>
              <a:spLocks noChangeShapeType="1"/>
            </p:cNvSpPr>
            <p:nvPr/>
          </p:nvSpPr>
          <p:spPr bwMode="auto">
            <a:xfrm>
              <a:off x="2999" y="1608"/>
              <a:ext cx="0" cy="38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29" name="Line 821"/>
            <p:cNvSpPr>
              <a:spLocks noChangeShapeType="1"/>
            </p:cNvSpPr>
            <p:nvPr/>
          </p:nvSpPr>
          <p:spPr bwMode="auto">
            <a:xfrm>
              <a:off x="3705" y="2295"/>
              <a:ext cx="72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30" name="Line 822"/>
            <p:cNvSpPr>
              <a:spLocks noChangeShapeType="1"/>
            </p:cNvSpPr>
            <p:nvPr/>
          </p:nvSpPr>
          <p:spPr bwMode="auto">
            <a:xfrm flipV="1">
              <a:off x="4427" y="1305"/>
              <a:ext cx="0" cy="9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31" name="Line 823"/>
            <p:cNvSpPr>
              <a:spLocks noChangeShapeType="1"/>
            </p:cNvSpPr>
            <p:nvPr/>
          </p:nvSpPr>
          <p:spPr bwMode="auto">
            <a:xfrm>
              <a:off x="4565" y="493"/>
              <a:ext cx="99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32" name="Line 824"/>
            <p:cNvSpPr>
              <a:spLocks noChangeShapeType="1"/>
            </p:cNvSpPr>
            <p:nvPr/>
          </p:nvSpPr>
          <p:spPr bwMode="auto">
            <a:xfrm>
              <a:off x="5556" y="493"/>
              <a:ext cx="0" cy="41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33" name="Line 825"/>
            <p:cNvSpPr>
              <a:spLocks noChangeShapeType="1"/>
            </p:cNvSpPr>
            <p:nvPr/>
          </p:nvSpPr>
          <p:spPr bwMode="auto">
            <a:xfrm flipH="1">
              <a:off x="4756" y="1159"/>
              <a:ext cx="60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34" name="Line 826"/>
            <p:cNvSpPr>
              <a:spLocks noChangeShapeType="1"/>
            </p:cNvSpPr>
            <p:nvPr/>
          </p:nvSpPr>
          <p:spPr bwMode="auto">
            <a:xfrm flipV="1">
              <a:off x="4565" y="493"/>
              <a:ext cx="0" cy="41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35" name="Line 827"/>
            <p:cNvSpPr>
              <a:spLocks noChangeShapeType="1"/>
            </p:cNvSpPr>
            <p:nvPr/>
          </p:nvSpPr>
          <p:spPr bwMode="auto">
            <a:xfrm>
              <a:off x="3705" y="493"/>
              <a:ext cx="0" cy="4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36" name="Line 828"/>
            <p:cNvSpPr>
              <a:spLocks noChangeShapeType="1"/>
            </p:cNvSpPr>
            <p:nvPr/>
          </p:nvSpPr>
          <p:spPr bwMode="auto">
            <a:xfrm flipV="1">
              <a:off x="2999" y="493"/>
              <a:ext cx="572" cy="3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37" name="Line 829"/>
            <p:cNvSpPr>
              <a:spLocks noChangeShapeType="1"/>
            </p:cNvSpPr>
            <p:nvPr/>
          </p:nvSpPr>
          <p:spPr bwMode="auto">
            <a:xfrm>
              <a:off x="3571" y="1361"/>
              <a:ext cx="0" cy="87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38" name="Line 830"/>
            <p:cNvSpPr>
              <a:spLocks noChangeShapeType="1"/>
            </p:cNvSpPr>
            <p:nvPr/>
          </p:nvSpPr>
          <p:spPr bwMode="auto">
            <a:xfrm>
              <a:off x="4869" y="816"/>
              <a:ext cx="38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39" name="Line 831"/>
            <p:cNvSpPr>
              <a:spLocks noChangeShapeType="1"/>
            </p:cNvSpPr>
            <p:nvPr/>
          </p:nvSpPr>
          <p:spPr bwMode="auto">
            <a:xfrm flipV="1">
              <a:off x="2999" y="1305"/>
              <a:ext cx="706" cy="30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40" name="Line 832"/>
            <p:cNvSpPr>
              <a:spLocks noChangeShapeType="1"/>
            </p:cNvSpPr>
            <p:nvPr/>
          </p:nvSpPr>
          <p:spPr bwMode="auto">
            <a:xfrm>
              <a:off x="2999" y="1990"/>
              <a:ext cx="706" cy="30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41" name="Line 833"/>
            <p:cNvSpPr>
              <a:spLocks noChangeShapeType="1"/>
            </p:cNvSpPr>
            <p:nvPr/>
          </p:nvSpPr>
          <p:spPr bwMode="auto">
            <a:xfrm flipV="1">
              <a:off x="5250" y="816"/>
              <a:ext cx="0" cy="3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42" name="Line 834"/>
            <p:cNvSpPr>
              <a:spLocks noChangeShapeType="1"/>
            </p:cNvSpPr>
            <p:nvPr/>
          </p:nvSpPr>
          <p:spPr bwMode="auto">
            <a:xfrm flipV="1">
              <a:off x="4869" y="816"/>
              <a:ext cx="0" cy="3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43" name="Line 835"/>
            <p:cNvSpPr>
              <a:spLocks noChangeShapeType="1"/>
            </p:cNvSpPr>
            <p:nvPr/>
          </p:nvSpPr>
          <p:spPr bwMode="auto">
            <a:xfrm flipV="1">
              <a:off x="5250" y="493"/>
              <a:ext cx="248" cy="3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44" name="Line 836"/>
            <p:cNvSpPr>
              <a:spLocks noChangeShapeType="1"/>
            </p:cNvSpPr>
            <p:nvPr/>
          </p:nvSpPr>
          <p:spPr bwMode="auto">
            <a:xfrm flipH="1" flipV="1">
              <a:off x="4624" y="493"/>
              <a:ext cx="245" cy="3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45" name="Line 837"/>
            <p:cNvSpPr>
              <a:spLocks noChangeShapeType="1"/>
            </p:cNvSpPr>
            <p:nvPr/>
          </p:nvSpPr>
          <p:spPr bwMode="auto">
            <a:xfrm flipH="1">
              <a:off x="4379" y="1495"/>
              <a:ext cx="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46" name="Line 838"/>
            <p:cNvSpPr>
              <a:spLocks noChangeShapeType="1"/>
            </p:cNvSpPr>
            <p:nvPr/>
          </p:nvSpPr>
          <p:spPr bwMode="auto">
            <a:xfrm flipH="1">
              <a:off x="4285" y="1495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47" name="Line 839"/>
            <p:cNvSpPr>
              <a:spLocks noChangeShapeType="1"/>
            </p:cNvSpPr>
            <p:nvPr/>
          </p:nvSpPr>
          <p:spPr bwMode="auto">
            <a:xfrm flipH="1">
              <a:off x="4190" y="1495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48" name="Line 840"/>
            <p:cNvSpPr>
              <a:spLocks noChangeShapeType="1"/>
            </p:cNvSpPr>
            <p:nvPr/>
          </p:nvSpPr>
          <p:spPr bwMode="auto">
            <a:xfrm flipH="1">
              <a:off x="4095" y="1495"/>
              <a:ext cx="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49" name="Line 841"/>
            <p:cNvSpPr>
              <a:spLocks noChangeShapeType="1"/>
            </p:cNvSpPr>
            <p:nvPr/>
          </p:nvSpPr>
          <p:spPr bwMode="auto">
            <a:xfrm flipH="1">
              <a:off x="3999" y="1495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50" name="Line 842"/>
            <p:cNvSpPr>
              <a:spLocks noChangeShapeType="1"/>
            </p:cNvSpPr>
            <p:nvPr/>
          </p:nvSpPr>
          <p:spPr bwMode="auto">
            <a:xfrm flipH="1">
              <a:off x="3904" y="1495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51" name="Line 843"/>
            <p:cNvSpPr>
              <a:spLocks noChangeShapeType="1"/>
            </p:cNvSpPr>
            <p:nvPr/>
          </p:nvSpPr>
          <p:spPr bwMode="auto">
            <a:xfrm flipH="1">
              <a:off x="3808" y="1495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52" name="Line 844"/>
            <p:cNvSpPr>
              <a:spLocks noChangeShapeType="1"/>
            </p:cNvSpPr>
            <p:nvPr/>
          </p:nvSpPr>
          <p:spPr bwMode="auto">
            <a:xfrm flipH="1">
              <a:off x="3713" y="1495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53" name="Line 845"/>
            <p:cNvSpPr>
              <a:spLocks noChangeShapeType="1"/>
            </p:cNvSpPr>
            <p:nvPr/>
          </p:nvSpPr>
          <p:spPr bwMode="auto">
            <a:xfrm flipH="1">
              <a:off x="3618" y="1495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54" name="Line 846"/>
            <p:cNvSpPr>
              <a:spLocks noChangeShapeType="1"/>
            </p:cNvSpPr>
            <p:nvPr/>
          </p:nvSpPr>
          <p:spPr bwMode="auto">
            <a:xfrm flipH="1">
              <a:off x="3522" y="1495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55" name="Line 847"/>
            <p:cNvSpPr>
              <a:spLocks noChangeShapeType="1"/>
            </p:cNvSpPr>
            <p:nvPr/>
          </p:nvSpPr>
          <p:spPr bwMode="auto">
            <a:xfrm flipH="1">
              <a:off x="3427" y="1495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56" name="Line 848"/>
            <p:cNvSpPr>
              <a:spLocks noChangeShapeType="1"/>
            </p:cNvSpPr>
            <p:nvPr/>
          </p:nvSpPr>
          <p:spPr bwMode="auto">
            <a:xfrm flipH="1">
              <a:off x="3332" y="1495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57" name="Line 849"/>
            <p:cNvSpPr>
              <a:spLocks noChangeShapeType="1"/>
            </p:cNvSpPr>
            <p:nvPr/>
          </p:nvSpPr>
          <p:spPr bwMode="auto">
            <a:xfrm flipH="1">
              <a:off x="3264" y="1495"/>
              <a:ext cx="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58" name="Line 850"/>
            <p:cNvSpPr>
              <a:spLocks noChangeShapeType="1"/>
            </p:cNvSpPr>
            <p:nvPr/>
          </p:nvSpPr>
          <p:spPr bwMode="auto">
            <a:xfrm>
              <a:off x="3264" y="2104"/>
              <a:ext cx="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59" name="Line 851"/>
            <p:cNvSpPr>
              <a:spLocks noChangeShapeType="1"/>
            </p:cNvSpPr>
            <p:nvPr/>
          </p:nvSpPr>
          <p:spPr bwMode="auto">
            <a:xfrm>
              <a:off x="3332" y="2104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60" name="Line 852"/>
            <p:cNvSpPr>
              <a:spLocks noChangeShapeType="1"/>
            </p:cNvSpPr>
            <p:nvPr/>
          </p:nvSpPr>
          <p:spPr bwMode="auto">
            <a:xfrm>
              <a:off x="3427" y="2104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61" name="Line 853"/>
            <p:cNvSpPr>
              <a:spLocks noChangeShapeType="1"/>
            </p:cNvSpPr>
            <p:nvPr/>
          </p:nvSpPr>
          <p:spPr bwMode="auto">
            <a:xfrm>
              <a:off x="3522" y="2104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62" name="Line 854"/>
            <p:cNvSpPr>
              <a:spLocks noChangeShapeType="1"/>
            </p:cNvSpPr>
            <p:nvPr/>
          </p:nvSpPr>
          <p:spPr bwMode="auto">
            <a:xfrm>
              <a:off x="3618" y="2104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63" name="Line 855"/>
            <p:cNvSpPr>
              <a:spLocks noChangeShapeType="1"/>
            </p:cNvSpPr>
            <p:nvPr/>
          </p:nvSpPr>
          <p:spPr bwMode="auto">
            <a:xfrm>
              <a:off x="3713" y="2104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64" name="Line 856"/>
            <p:cNvSpPr>
              <a:spLocks noChangeShapeType="1"/>
            </p:cNvSpPr>
            <p:nvPr/>
          </p:nvSpPr>
          <p:spPr bwMode="auto">
            <a:xfrm>
              <a:off x="3808" y="2104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65" name="Line 857"/>
            <p:cNvSpPr>
              <a:spLocks noChangeShapeType="1"/>
            </p:cNvSpPr>
            <p:nvPr/>
          </p:nvSpPr>
          <p:spPr bwMode="auto">
            <a:xfrm>
              <a:off x="3904" y="2104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66" name="Line 858"/>
            <p:cNvSpPr>
              <a:spLocks noChangeShapeType="1"/>
            </p:cNvSpPr>
            <p:nvPr/>
          </p:nvSpPr>
          <p:spPr bwMode="auto">
            <a:xfrm>
              <a:off x="3999" y="2104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67" name="Line 859"/>
            <p:cNvSpPr>
              <a:spLocks noChangeShapeType="1"/>
            </p:cNvSpPr>
            <p:nvPr/>
          </p:nvSpPr>
          <p:spPr bwMode="auto">
            <a:xfrm>
              <a:off x="4095" y="2104"/>
              <a:ext cx="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68" name="Line 860"/>
            <p:cNvSpPr>
              <a:spLocks noChangeShapeType="1"/>
            </p:cNvSpPr>
            <p:nvPr/>
          </p:nvSpPr>
          <p:spPr bwMode="auto">
            <a:xfrm>
              <a:off x="4190" y="2104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69" name="Line 861"/>
            <p:cNvSpPr>
              <a:spLocks noChangeShapeType="1"/>
            </p:cNvSpPr>
            <p:nvPr/>
          </p:nvSpPr>
          <p:spPr bwMode="auto">
            <a:xfrm>
              <a:off x="4285" y="2104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70" name="Line 862"/>
            <p:cNvSpPr>
              <a:spLocks noChangeShapeType="1"/>
            </p:cNvSpPr>
            <p:nvPr/>
          </p:nvSpPr>
          <p:spPr bwMode="auto">
            <a:xfrm>
              <a:off x="4379" y="2104"/>
              <a:ext cx="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71" name="Line 863"/>
            <p:cNvSpPr>
              <a:spLocks noChangeShapeType="1"/>
            </p:cNvSpPr>
            <p:nvPr/>
          </p:nvSpPr>
          <p:spPr bwMode="auto">
            <a:xfrm flipV="1">
              <a:off x="3264" y="912"/>
              <a:ext cx="0" cy="24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72" name="Line 864"/>
            <p:cNvSpPr>
              <a:spLocks noChangeShapeType="1"/>
            </p:cNvSpPr>
            <p:nvPr/>
          </p:nvSpPr>
          <p:spPr bwMode="auto">
            <a:xfrm>
              <a:off x="3264" y="912"/>
              <a:ext cx="116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73" name="Line 865"/>
            <p:cNvSpPr>
              <a:spLocks noChangeShapeType="1"/>
            </p:cNvSpPr>
            <p:nvPr/>
          </p:nvSpPr>
          <p:spPr bwMode="auto">
            <a:xfrm flipV="1">
              <a:off x="5365" y="912"/>
              <a:ext cx="0" cy="24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74" name="Line 866"/>
            <p:cNvSpPr>
              <a:spLocks noChangeShapeType="1"/>
            </p:cNvSpPr>
            <p:nvPr/>
          </p:nvSpPr>
          <p:spPr bwMode="auto">
            <a:xfrm>
              <a:off x="5365" y="912"/>
              <a:ext cx="19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75" name="Line 867"/>
            <p:cNvSpPr>
              <a:spLocks noChangeShapeType="1"/>
            </p:cNvSpPr>
            <p:nvPr/>
          </p:nvSpPr>
          <p:spPr bwMode="auto">
            <a:xfrm flipV="1">
              <a:off x="4756" y="912"/>
              <a:ext cx="0" cy="24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76" name="Line 868"/>
            <p:cNvSpPr>
              <a:spLocks noChangeShapeType="1"/>
            </p:cNvSpPr>
            <p:nvPr/>
          </p:nvSpPr>
          <p:spPr bwMode="auto">
            <a:xfrm flipH="1">
              <a:off x="4565" y="912"/>
              <a:ext cx="19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77" name="Line 869"/>
            <p:cNvSpPr>
              <a:spLocks noChangeShapeType="1"/>
            </p:cNvSpPr>
            <p:nvPr/>
          </p:nvSpPr>
          <p:spPr bwMode="auto">
            <a:xfrm>
              <a:off x="2925" y="1799"/>
              <a:ext cx="20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78" name="Line 870"/>
            <p:cNvSpPr>
              <a:spLocks noChangeShapeType="1"/>
            </p:cNvSpPr>
            <p:nvPr/>
          </p:nvSpPr>
          <p:spPr bwMode="auto">
            <a:xfrm>
              <a:off x="3151" y="1799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79" name="Line 871"/>
            <p:cNvSpPr>
              <a:spLocks noChangeShapeType="1"/>
            </p:cNvSpPr>
            <p:nvPr/>
          </p:nvSpPr>
          <p:spPr bwMode="auto">
            <a:xfrm>
              <a:off x="3186" y="1799"/>
              <a:ext cx="2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80" name="Line 872"/>
            <p:cNvSpPr>
              <a:spLocks noChangeShapeType="1"/>
            </p:cNvSpPr>
            <p:nvPr/>
          </p:nvSpPr>
          <p:spPr bwMode="auto">
            <a:xfrm>
              <a:off x="3433" y="1799"/>
              <a:ext cx="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81" name="Line 873"/>
            <p:cNvSpPr>
              <a:spLocks noChangeShapeType="1"/>
            </p:cNvSpPr>
            <p:nvPr/>
          </p:nvSpPr>
          <p:spPr bwMode="auto">
            <a:xfrm>
              <a:off x="3466" y="1799"/>
              <a:ext cx="2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82" name="Line 874"/>
            <p:cNvSpPr>
              <a:spLocks noChangeShapeType="1"/>
            </p:cNvSpPr>
            <p:nvPr/>
          </p:nvSpPr>
          <p:spPr bwMode="auto">
            <a:xfrm>
              <a:off x="3715" y="1799"/>
              <a:ext cx="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83" name="Line 875"/>
            <p:cNvSpPr>
              <a:spLocks noChangeShapeType="1"/>
            </p:cNvSpPr>
            <p:nvPr/>
          </p:nvSpPr>
          <p:spPr bwMode="auto">
            <a:xfrm>
              <a:off x="3748" y="1799"/>
              <a:ext cx="2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84" name="Line 876"/>
            <p:cNvSpPr>
              <a:spLocks noChangeShapeType="1"/>
            </p:cNvSpPr>
            <p:nvPr/>
          </p:nvSpPr>
          <p:spPr bwMode="auto">
            <a:xfrm>
              <a:off x="3995" y="1799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85" name="Line 877"/>
            <p:cNvSpPr>
              <a:spLocks noChangeShapeType="1"/>
            </p:cNvSpPr>
            <p:nvPr/>
          </p:nvSpPr>
          <p:spPr bwMode="auto">
            <a:xfrm>
              <a:off x="4030" y="1799"/>
              <a:ext cx="2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86" name="Line 878"/>
            <p:cNvSpPr>
              <a:spLocks noChangeShapeType="1"/>
            </p:cNvSpPr>
            <p:nvPr/>
          </p:nvSpPr>
          <p:spPr bwMode="auto">
            <a:xfrm>
              <a:off x="4277" y="1799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87" name="Line 879"/>
            <p:cNvSpPr>
              <a:spLocks noChangeShapeType="1"/>
            </p:cNvSpPr>
            <p:nvPr/>
          </p:nvSpPr>
          <p:spPr bwMode="auto">
            <a:xfrm>
              <a:off x="4313" y="1799"/>
              <a:ext cx="20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88" name="Line 880"/>
            <p:cNvSpPr>
              <a:spLocks noChangeShapeType="1"/>
            </p:cNvSpPr>
            <p:nvPr/>
          </p:nvSpPr>
          <p:spPr bwMode="auto">
            <a:xfrm flipV="1">
              <a:off x="5060" y="991"/>
              <a:ext cx="0" cy="2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89" name="Line 881"/>
            <p:cNvSpPr>
              <a:spLocks noChangeShapeType="1"/>
            </p:cNvSpPr>
            <p:nvPr/>
          </p:nvSpPr>
          <p:spPr bwMode="auto">
            <a:xfrm flipV="1">
              <a:off x="5060" y="958"/>
              <a:ext cx="0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90" name="Line 882"/>
            <p:cNvSpPr>
              <a:spLocks noChangeShapeType="1"/>
            </p:cNvSpPr>
            <p:nvPr/>
          </p:nvSpPr>
          <p:spPr bwMode="auto">
            <a:xfrm flipV="1">
              <a:off x="5060" y="709"/>
              <a:ext cx="0" cy="2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91" name="Line 883"/>
            <p:cNvSpPr>
              <a:spLocks noChangeShapeType="1"/>
            </p:cNvSpPr>
            <p:nvPr/>
          </p:nvSpPr>
          <p:spPr bwMode="auto">
            <a:xfrm flipV="1">
              <a:off x="5060" y="676"/>
              <a:ext cx="0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92" name="Line 884"/>
            <p:cNvSpPr>
              <a:spLocks noChangeShapeType="1"/>
            </p:cNvSpPr>
            <p:nvPr/>
          </p:nvSpPr>
          <p:spPr bwMode="auto">
            <a:xfrm flipV="1">
              <a:off x="5060" y="427"/>
              <a:ext cx="0" cy="2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93" name="Line 885"/>
            <p:cNvSpPr>
              <a:spLocks noChangeShapeType="1"/>
            </p:cNvSpPr>
            <p:nvPr/>
          </p:nvSpPr>
          <p:spPr bwMode="auto">
            <a:xfrm>
              <a:off x="5250" y="493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94" name="Line 886"/>
            <p:cNvSpPr>
              <a:spLocks noChangeShapeType="1"/>
            </p:cNvSpPr>
            <p:nvPr/>
          </p:nvSpPr>
          <p:spPr bwMode="auto">
            <a:xfrm>
              <a:off x="5250" y="579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95" name="Line 887"/>
            <p:cNvSpPr>
              <a:spLocks noChangeShapeType="1"/>
            </p:cNvSpPr>
            <p:nvPr/>
          </p:nvSpPr>
          <p:spPr bwMode="auto">
            <a:xfrm flipH="1">
              <a:off x="5214" y="645"/>
              <a:ext cx="3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96" name="Line 888"/>
            <p:cNvSpPr>
              <a:spLocks noChangeShapeType="1"/>
            </p:cNvSpPr>
            <p:nvPr/>
          </p:nvSpPr>
          <p:spPr bwMode="auto">
            <a:xfrm flipH="1">
              <a:off x="5118" y="645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97" name="Line 889"/>
            <p:cNvSpPr>
              <a:spLocks noChangeShapeType="1"/>
            </p:cNvSpPr>
            <p:nvPr/>
          </p:nvSpPr>
          <p:spPr bwMode="auto">
            <a:xfrm flipH="1">
              <a:off x="5023" y="645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98" name="Line 890"/>
            <p:cNvSpPr>
              <a:spLocks noChangeShapeType="1"/>
            </p:cNvSpPr>
            <p:nvPr/>
          </p:nvSpPr>
          <p:spPr bwMode="auto">
            <a:xfrm flipH="1">
              <a:off x="4927" y="645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499" name="Line 891"/>
            <p:cNvSpPr>
              <a:spLocks noChangeShapeType="1"/>
            </p:cNvSpPr>
            <p:nvPr/>
          </p:nvSpPr>
          <p:spPr bwMode="auto">
            <a:xfrm flipH="1">
              <a:off x="4869" y="645"/>
              <a:ext cx="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00" name="Line 892"/>
            <p:cNvSpPr>
              <a:spLocks noChangeShapeType="1"/>
            </p:cNvSpPr>
            <p:nvPr/>
          </p:nvSpPr>
          <p:spPr bwMode="auto">
            <a:xfrm flipV="1">
              <a:off x="4869" y="579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01" name="Line 893"/>
            <p:cNvSpPr>
              <a:spLocks noChangeShapeType="1"/>
            </p:cNvSpPr>
            <p:nvPr/>
          </p:nvSpPr>
          <p:spPr bwMode="auto">
            <a:xfrm flipV="1">
              <a:off x="4869" y="493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02" name="Line 894"/>
            <p:cNvSpPr>
              <a:spLocks noChangeShapeType="1"/>
            </p:cNvSpPr>
            <p:nvPr/>
          </p:nvSpPr>
          <p:spPr bwMode="auto">
            <a:xfrm>
              <a:off x="4964" y="645"/>
              <a:ext cx="0" cy="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03" name="Line 895"/>
            <p:cNvSpPr>
              <a:spLocks noChangeShapeType="1"/>
            </p:cNvSpPr>
            <p:nvPr/>
          </p:nvSpPr>
          <p:spPr bwMode="auto">
            <a:xfrm>
              <a:off x="4964" y="721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04" name="Line 896"/>
            <p:cNvSpPr>
              <a:spLocks noChangeShapeType="1"/>
            </p:cNvSpPr>
            <p:nvPr/>
          </p:nvSpPr>
          <p:spPr bwMode="auto">
            <a:xfrm>
              <a:off x="4964" y="816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05" name="Line 897"/>
            <p:cNvSpPr>
              <a:spLocks noChangeShapeType="1"/>
            </p:cNvSpPr>
            <p:nvPr/>
          </p:nvSpPr>
          <p:spPr bwMode="auto">
            <a:xfrm>
              <a:off x="4964" y="912"/>
              <a:ext cx="0" cy="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06" name="Line 898"/>
            <p:cNvSpPr>
              <a:spLocks noChangeShapeType="1"/>
            </p:cNvSpPr>
            <p:nvPr/>
          </p:nvSpPr>
          <p:spPr bwMode="auto">
            <a:xfrm>
              <a:off x="4964" y="1007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07" name="Line 899"/>
            <p:cNvSpPr>
              <a:spLocks noChangeShapeType="1"/>
            </p:cNvSpPr>
            <p:nvPr/>
          </p:nvSpPr>
          <p:spPr bwMode="auto">
            <a:xfrm>
              <a:off x="4964" y="1102"/>
              <a:ext cx="0" cy="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08" name="Line 900"/>
            <p:cNvSpPr>
              <a:spLocks noChangeShapeType="1"/>
            </p:cNvSpPr>
            <p:nvPr/>
          </p:nvSpPr>
          <p:spPr bwMode="auto">
            <a:xfrm>
              <a:off x="5155" y="645"/>
              <a:ext cx="0" cy="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09" name="Line 901"/>
            <p:cNvSpPr>
              <a:spLocks noChangeShapeType="1"/>
            </p:cNvSpPr>
            <p:nvPr/>
          </p:nvSpPr>
          <p:spPr bwMode="auto">
            <a:xfrm>
              <a:off x="5155" y="721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10" name="Line 902"/>
            <p:cNvSpPr>
              <a:spLocks noChangeShapeType="1"/>
            </p:cNvSpPr>
            <p:nvPr/>
          </p:nvSpPr>
          <p:spPr bwMode="auto">
            <a:xfrm>
              <a:off x="5155" y="816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11" name="Line 903"/>
            <p:cNvSpPr>
              <a:spLocks noChangeShapeType="1"/>
            </p:cNvSpPr>
            <p:nvPr/>
          </p:nvSpPr>
          <p:spPr bwMode="auto">
            <a:xfrm>
              <a:off x="5155" y="912"/>
              <a:ext cx="0" cy="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12" name="Line 904"/>
            <p:cNvSpPr>
              <a:spLocks noChangeShapeType="1"/>
            </p:cNvSpPr>
            <p:nvPr/>
          </p:nvSpPr>
          <p:spPr bwMode="auto">
            <a:xfrm>
              <a:off x="5155" y="1007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13" name="Line 905"/>
            <p:cNvSpPr>
              <a:spLocks noChangeShapeType="1"/>
            </p:cNvSpPr>
            <p:nvPr/>
          </p:nvSpPr>
          <p:spPr bwMode="auto">
            <a:xfrm>
              <a:off x="5155" y="1102"/>
              <a:ext cx="0" cy="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14" name="Line 906"/>
            <p:cNvSpPr>
              <a:spLocks noChangeShapeType="1"/>
            </p:cNvSpPr>
            <p:nvPr/>
          </p:nvSpPr>
          <p:spPr bwMode="auto">
            <a:xfrm flipH="1">
              <a:off x="3989" y="493"/>
              <a:ext cx="43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15" name="Line 907"/>
            <p:cNvSpPr>
              <a:spLocks noChangeShapeType="1"/>
            </p:cNvSpPr>
            <p:nvPr/>
          </p:nvSpPr>
          <p:spPr bwMode="auto">
            <a:xfrm flipV="1">
              <a:off x="3989" y="991"/>
              <a:ext cx="0" cy="2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16" name="Line 908"/>
            <p:cNvSpPr>
              <a:spLocks noChangeShapeType="1"/>
            </p:cNvSpPr>
            <p:nvPr/>
          </p:nvSpPr>
          <p:spPr bwMode="auto">
            <a:xfrm flipV="1">
              <a:off x="3989" y="958"/>
              <a:ext cx="0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17" name="Line 909"/>
            <p:cNvSpPr>
              <a:spLocks noChangeShapeType="1"/>
            </p:cNvSpPr>
            <p:nvPr/>
          </p:nvSpPr>
          <p:spPr bwMode="auto">
            <a:xfrm flipV="1">
              <a:off x="3989" y="709"/>
              <a:ext cx="0" cy="2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18" name="Line 910"/>
            <p:cNvSpPr>
              <a:spLocks noChangeShapeType="1"/>
            </p:cNvSpPr>
            <p:nvPr/>
          </p:nvSpPr>
          <p:spPr bwMode="auto">
            <a:xfrm flipV="1">
              <a:off x="3989" y="676"/>
              <a:ext cx="0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19" name="Line 911"/>
            <p:cNvSpPr>
              <a:spLocks noChangeShapeType="1"/>
            </p:cNvSpPr>
            <p:nvPr/>
          </p:nvSpPr>
          <p:spPr bwMode="auto">
            <a:xfrm flipV="1">
              <a:off x="3989" y="427"/>
              <a:ext cx="0" cy="2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20" name="Line 912"/>
            <p:cNvSpPr>
              <a:spLocks noChangeShapeType="1"/>
            </p:cNvSpPr>
            <p:nvPr/>
          </p:nvSpPr>
          <p:spPr bwMode="auto">
            <a:xfrm>
              <a:off x="4180" y="493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21" name="Line 913"/>
            <p:cNvSpPr>
              <a:spLocks noChangeShapeType="1"/>
            </p:cNvSpPr>
            <p:nvPr/>
          </p:nvSpPr>
          <p:spPr bwMode="auto">
            <a:xfrm>
              <a:off x="4180" y="579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22" name="Line 914"/>
            <p:cNvSpPr>
              <a:spLocks noChangeShapeType="1"/>
            </p:cNvSpPr>
            <p:nvPr/>
          </p:nvSpPr>
          <p:spPr bwMode="auto">
            <a:xfrm flipH="1">
              <a:off x="4143" y="645"/>
              <a:ext cx="3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23" name="Line 915"/>
            <p:cNvSpPr>
              <a:spLocks noChangeShapeType="1"/>
            </p:cNvSpPr>
            <p:nvPr/>
          </p:nvSpPr>
          <p:spPr bwMode="auto">
            <a:xfrm flipH="1">
              <a:off x="4048" y="645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24" name="Line 916"/>
            <p:cNvSpPr>
              <a:spLocks noChangeShapeType="1"/>
            </p:cNvSpPr>
            <p:nvPr/>
          </p:nvSpPr>
          <p:spPr bwMode="auto">
            <a:xfrm flipH="1">
              <a:off x="3952" y="645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25" name="Line 917"/>
            <p:cNvSpPr>
              <a:spLocks noChangeShapeType="1"/>
            </p:cNvSpPr>
            <p:nvPr/>
          </p:nvSpPr>
          <p:spPr bwMode="auto">
            <a:xfrm flipH="1">
              <a:off x="3857" y="645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26" name="Line 918"/>
            <p:cNvSpPr>
              <a:spLocks noChangeShapeType="1"/>
            </p:cNvSpPr>
            <p:nvPr/>
          </p:nvSpPr>
          <p:spPr bwMode="auto">
            <a:xfrm flipH="1">
              <a:off x="3799" y="645"/>
              <a:ext cx="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27" name="Line 919"/>
            <p:cNvSpPr>
              <a:spLocks noChangeShapeType="1"/>
            </p:cNvSpPr>
            <p:nvPr/>
          </p:nvSpPr>
          <p:spPr bwMode="auto">
            <a:xfrm flipV="1">
              <a:off x="3799" y="579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28" name="Line 920"/>
            <p:cNvSpPr>
              <a:spLocks noChangeShapeType="1"/>
            </p:cNvSpPr>
            <p:nvPr/>
          </p:nvSpPr>
          <p:spPr bwMode="auto">
            <a:xfrm flipV="1">
              <a:off x="3799" y="493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29" name="Line 921"/>
            <p:cNvSpPr>
              <a:spLocks noChangeShapeType="1"/>
            </p:cNvSpPr>
            <p:nvPr/>
          </p:nvSpPr>
          <p:spPr bwMode="auto">
            <a:xfrm>
              <a:off x="3894" y="645"/>
              <a:ext cx="0" cy="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30" name="Line 922"/>
            <p:cNvSpPr>
              <a:spLocks noChangeShapeType="1"/>
            </p:cNvSpPr>
            <p:nvPr/>
          </p:nvSpPr>
          <p:spPr bwMode="auto">
            <a:xfrm>
              <a:off x="3894" y="721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31" name="Line 923"/>
            <p:cNvSpPr>
              <a:spLocks noChangeShapeType="1"/>
            </p:cNvSpPr>
            <p:nvPr/>
          </p:nvSpPr>
          <p:spPr bwMode="auto">
            <a:xfrm>
              <a:off x="3894" y="816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32" name="Line 924"/>
            <p:cNvSpPr>
              <a:spLocks noChangeShapeType="1"/>
            </p:cNvSpPr>
            <p:nvPr/>
          </p:nvSpPr>
          <p:spPr bwMode="auto">
            <a:xfrm>
              <a:off x="3894" y="912"/>
              <a:ext cx="0" cy="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33" name="Line 925"/>
            <p:cNvSpPr>
              <a:spLocks noChangeShapeType="1"/>
            </p:cNvSpPr>
            <p:nvPr/>
          </p:nvSpPr>
          <p:spPr bwMode="auto">
            <a:xfrm>
              <a:off x="3894" y="1007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34" name="Line 926"/>
            <p:cNvSpPr>
              <a:spLocks noChangeShapeType="1"/>
            </p:cNvSpPr>
            <p:nvPr/>
          </p:nvSpPr>
          <p:spPr bwMode="auto">
            <a:xfrm>
              <a:off x="3894" y="1102"/>
              <a:ext cx="0" cy="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35" name="Line 927"/>
            <p:cNvSpPr>
              <a:spLocks noChangeShapeType="1"/>
            </p:cNvSpPr>
            <p:nvPr/>
          </p:nvSpPr>
          <p:spPr bwMode="auto">
            <a:xfrm>
              <a:off x="4085" y="645"/>
              <a:ext cx="0" cy="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36" name="Line 928"/>
            <p:cNvSpPr>
              <a:spLocks noChangeShapeType="1"/>
            </p:cNvSpPr>
            <p:nvPr/>
          </p:nvSpPr>
          <p:spPr bwMode="auto">
            <a:xfrm>
              <a:off x="4085" y="721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37" name="Line 929"/>
            <p:cNvSpPr>
              <a:spLocks noChangeShapeType="1"/>
            </p:cNvSpPr>
            <p:nvPr/>
          </p:nvSpPr>
          <p:spPr bwMode="auto">
            <a:xfrm>
              <a:off x="4085" y="816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38" name="Line 930"/>
            <p:cNvSpPr>
              <a:spLocks noChangeShapeType="1"/>
            </p:cNvSpPr>
            <p:nvPr/>
          </p:nvSpPr>
          <p:spPr bwMode="auto">
            <a:xfrm>
              <a:off x="4085" y="912"/>
              <a:ext cx="0" cy="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39" name="Line 931"/>
            <p:cNvSpPr>
              <a:spLocks noChangeShapeType="1"/>
            </p:cNvSpPr>
            <p:nvPr/>
          </p:nvSpPr>
          <p:spPr bwMode="auto">
            <a:xfrm>
              <a:off x="4085" y="1007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40" name="Line 932"/>
            <p:cNvSpPr>
              <a:spLocks noChangeShapeType="1"/>
            </p:cNvSpPr>
            <p:nvPr/>
          </p:nvSpPr>
          <p:spPr bwMode="auto">
            <a:xfrm>
              <a:off x="4085" y="1102"/>
              <a:ext cx="0" cy="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41" name="Line 933"/>
            <p:cNvSpPr>
              <a:spLocks noChangeShapeType="1"/>
            </p:cNvSpPr>
            <p:nvPr/>
          </p:nvSpPr>
          <p:spPr bwMode="auto">
            <a:xfrm flipV="1">
              <a:off x="3989" y="1830"/>
              <a:ext cx="0" cy="2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42" name="Line 934"/>
            <p:cNvSpPr>
              <a:spLocks noChangeShapeType="1"/>
            </p:cNvSpPr>
            <p:nvPr/>
          </p:nvSpPr>
          <p:spPr bwMode="auto">
            <a:xfrm flipV="1">
              <a:off x="3989" y="1795"/>
              <a:ext cx="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43" name="Line 935"/>
            <p:cNvSpPr>
              <a:spLocks noChangeShapeType="1"/>
            </p:cNvSpPr>
            <p:nvPr/>
          </p:nvSpPr>
          <p:spPr bwMode="auto">
            <a:xfrm flipV="1">
              <a:off x="3989" y="1563"/>
              <a:ext cx="0" cy="2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44" name="Freeform 936"/>
            <p:cNvSpPr>
              <a:spLocks/>
            </p:cNvSpPr>
            <p:nvPr/>
          </p:nvSpPr>
          <p:spPr bwMode="auto">
            <a:xfrm>
              <a:off x="3894" y="1703"/>
              <a:ext cx="191" cy="191"/>
            </a:xfrm>
            <a:custGeom>
              <a:avLst/>
              <a:gdLst>
                <a:gd name="T0" fmla="*/ 684 w 685"/>
                <a:gd name="T1" fmla="*/ 308 h 685"/>
                <a:gd name="T2" fmla="*/ 675 w 685"/>
                <a:gd name="T3" fmla="*/ 258 h 685"/>
                <a:gd name="T4" fmla="*/ 659 w 685"/>
                <a:gd name="T5" fmla="*/ 210 h 685"/>
                <a:gd name="T6" fmla="*/ 636 w 685"/>
                <a:gd name="T7" fmla="*/ 166 h 685"/>
                <a:gd name="T8" fmla="*/ 607 w 685"/>
                <a:gd name="T9" fmla="*/ 124 h 685"/>
                <a:gd name="T10" fmla="*/ 573 w 685"/>
                <a:gd name="T11" fmla="*/ 88 h 685"/>
                <a:gd name="T12" fmla="*/ 533 w 685"/>
                <a:gd name="T13" fmla="*/ 57 h 685"/>
                <a:gd name="T14" fmla="*/ 489 w 685"/>
                <a:gd name="T15" fmla="*/ 33 h 685"/>
                <a:gd name="T16" fmla="*/ 442 w 685"/>
                <a:gd name="T17" fmla="*/ 15 h 685"/>
                <a:gd name="T18" fmla="*/ 393 w 685"/>
                <a:gd name="T19" fmla="*/ 3 h 685"/>
                <a:gd name="T20" fmla="*/ 342 w 685"/>
                <a:gd name="T21" fmla="*/ 0 h 685"/>
                <a:gd name="T22" fmla="*/ 292 w 685"/>
                <a:gd name="T23" fmla="*/ 3 h 685"/>
                <a:gd name="T24" fmla="*/ 243 w 685"/>
                <a:gd name="T25" fmla="*/ 15 h 685"/>
                <a:gd name="T26" fmla="*/ 196 w 685"/>
                <a:gd name="T27" fmla="*/ 33 h 685"/>
                <a:gd name="T28" fmla="*/ 153 w 685"/>
                <a:gd name="T29" fmla="*/ 57 h 685"/>
                <a:gd name="T30" fmla="*/ 112 w 685"/>
                <a:gd name="T31" fmla="*/ 88 h 685"/>
                <a:gd name="T32" fmla="*/ 78 w 685"/>
                <a:gd name="T33" fmla="*/ 124 h 685"/>
                <a:gd name="T34" fmla="*/ 49 w 685"/>
                <a:gd name="T35" fmla="*/ 166 h 685"/>
                <a:gd name="T36" fmla="*/ 26 w 685"/>
                <a:gd name="T37" fmla="*/ 210 h 685"/>
                <a:gd name="T38" fmla="*/ 10 w 685"/>
                <a:gd name="T39" fmla="*/ 258 h 685"/>
                <a:gd name="T40" fmla="*/ 1 w 685"/>
                <a:gd name="T41" fmla="*/ 308 h 685"/>
                <a:gd name="T42" fmla="*/ 0 w 685"/>
                <a:gd name="T43" fmla="*/ 358 h 685"/>
                <a:gd name="T44" fmla="*/ 7 w 685"/>
                <a:gd name="T45" fmla="*/ 408 h 685"/>
                <a:gd name="T46" fmla="*/ 21 w 685"/>
                <a:gd name="T47" fmla="*/ 457 h 685"/>
                <a:gd name="T48" fmla="*/ 41 w 685"/>
                <a:gd name="T49" fmla="*/ 503 h 685"/>
                <a:gd name="T50" fmla="*/ 67 w 685"/>
                <a:gd name="T51" fmla="*/ 546 h 685"/>
                <a:gd name="T52" fmla="*/ 100 w 685"/>
                <a:gd name="T53" fmla="*/ 584 h 685"/>
                <a:gd name="T54" fmla="*/ 139 w 685"/>
                <a:gd name="T55" fmla="*/ 617 h 685"/>
                <a:gd name="T56" fmla="*/ 181 w 685"/>
                <a:gd name="T57" fmla="*/ 645 h 685"/>
                <a:gd name="T58" fmla="*/ 227 w 685"/>
                <a:gd name="T59" fmla="*/ 665 h 685"/>
                <a:gd name="T60" fmla="*/ 276 w 685"/>
                <a:gd name="T61" fmla="*/ 678 h 685"/>
                <a:gd name="T62" fmla="*/ 326 w 685"/>
                <a:gd name="T63" fmla="*/ 684 h 685"/>
                <a:gd name="T64" fmla="*/ 376 w 685"/>
                <a:gd name="T65" fmla="*/ 683 h 685"/>
                <a:gd name="T66" fmla="*/ 426 w 685"/>
                <a:gd name="T67" fmla="*/ 675 h 685"/>
                <a:gd name="T68" fmla="*/ 474 w 685"/>
                <a:gd name="T69" fmla="*/ 659 h 685"/>
                <a:gd name="T70" fmla="*/ 519 w 685"/>
                <a:gd name="T71" fmla="*/ 636 h 685"/>
                <a:gd name="T72" fmla="*/ 560 w 685"/>
                <a:gd name="T73" fmla="*/ 607 h 685"/>
                <a:gd name="T74" fmla="*/ 597 w 685"/>
                <a:gd name="T75" fmla="*/ 572 h 685"/>
                <a:gd name="T76" fmla="*/ 628 w 685"/>
                <a:gd name="T77" fmla="*/ 532 h 685"/>
                <a:gd name="T78" fmla="*/ 652 w 685"/>
                <a:gd name="T79" fmla="*/ 488 h 685"/>
                <a:gd name="T80" fmla="*/ 670 w 685"/>
                <a:gd name="T81" fmla="*/ 441 h 685"/>
                <a:gd name="T82" fmla="*/ 682 w 685"/>
                <a:gd name="T83" fmla="*/ 393 h 685"/>
                <a:gd name="T84" fmla="*/ 685 w 685"/>
                <a:gd name="T85" fmla="*/ 342 h 6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85" h="685">
                  <a:moveTo>
                    <a:pt x="685" y="342"/>
                  </a:moveTo>
                  <a:lnTo>
                    <a:pt x="685" y="325"/>
                  </a:lnTo>
                  <a:lnTo>
                    <a:pt x="684" y="308"/>
                  </a:lnTo>
                  <a:lnTo>
                    <a:pt x="682" y="291"/>
                  </a:lnTo>
                  <a:lnTo>
                    <a:pt x="679" y="275"/>
                  </a:lnTo>
                  <a:lnTo>
                    <a:pt x="675" y="258"/>
                  </a:lnTo>
                  <a:lnTo>
                    <a:pt x="670" y="242"/>
                  </a:lnTo>
                  <a:lnTo>
                    <a:pt x="665" y="226"/>
                  </a:lnTo>
                  <a:lnTo>
                    <a:pt x="659" y="210"/>
                  </a:lnTo>
                  <a:lnTo>
                    <a:pt x="652" y="196"/>
                  </a:lnTo>
                  <a:lnTo>
                    <a:pt x="645" y="181"/>
                  </a:lnTo>
                  <a:lnTo>
                    <a:pt x="636" y="166"/>
                  </a:lnTo>
                  <a:lnTo>
                    <a:pt x="628" y="152"/>
                  </a:lnTo>
                  <a:lnTo>
                    <a:pt x="618" y="138"/>
                  </a:lnTo>
                  <a:lnTo>
                    <a:pt x="607" y="124"/>
                  </a:lnTo>
                  <a:lnTo>
                    <a:pt x="597" y="111"/>
                  </a:lnTo>
                  <a:lnTo>
                    <a:pt x="585" y="100"/>
                  </a:lnTo>
                  <a:lnTo>
                    <a:pt x="573" y="88"/>
                  </a:lnTo>
                  <a:lnTo>
                    <a:pt x="560" y="77"/>
                  </a:lnTo>
                  <a:lnTo>
                    <a:pt x="547" y="67"/>
                  </a:lnTo>
                  <a:lnTo>
                    <a:pt x="533" y="57"/>
                  </a:lnTo>
                  <a:lnTo>
                    <a:pt x="519" y="49"/>
                  </a:lnTo>
                  <a:lnTo>
                    <a:pt x="504" y="40"/>
                  </a:lnTo>
                  <a:lnTo>
                    <a:pt x="489" y="33"/>
                  </a:lnTo>
                  <a:lnTo>
                    <a:pt x="474" y="25"/>
                  </a:lnTo>
                  <a:lnTo>
                    <a:pt x="458" y="20"/>
                  </a:lnTo>
                  <a:lnTo>
                    <a:pt x="442" y="15"/>
                  </a:lnTo>
                  <a:lnTo>
                    <a:pt x="426" y="9"/>
                  </a:lnTo>
                  <a:lnTo>
                    <a:pt x="409" y="6"/>
                  </a:lnTo>
                  <a:lnTo>
                    <a:pt x="393" y="3"/>
                  </a:lnTo>
                  <a:lnTo>
                    <a:pt x="376" y="1"/>
                  </a:lnTo>
                  <a:lnTo>
                    <a:pt x="359" y="0"/>
                  </a:lnTo>
                  <a:lnTo>
                    <a:pt x="342" y="0"/>
                  </a:lnTo>
                  <a:lnTo>
                    <a:pt x="326" y="0"/>
                  </a:lnTo>
                  <a:lnTo>
                    <a:pt x="309" y="1"/>
                  </a:lnTo>
                  <a:lnTo>
                    <a:pt x="292" y="3"/>
                  </a:lnTo>
                  <a:lnTo>
                    <a:pt x="276" y="6"/>
                  </a:lnTo>
                  <a:lnTo>
                    <a:pt x="259" y="9"/>
                  </a:lnTo>
                  <a:lnTo>
                    <a:pt x="243" y="15"/>
                  </a:lnTo>
                  <a:lnTo>
                    <a:pt x="227" y="20"/>
                  </a:lnTo>
                  <a:lnTo>
                    <a:pt x="211" y="25"/>
                  </a:lnTo>
                  <a:lnTo>
                    <a:pt x="196" y="33"/>
                  </a:lnTo>
                  <a:lnTo>
                    <a:pt x="181" y="40"/>
                  </a:lnTo>
                  <a:lnTo>
                    <a:pt x="166" y="49"/>
                  </a:lnTo>
                  <a:lnTo>
                    <a:pt x="153" y="57"/>
                  </a:lnTo>
                  <a:lnTo>
                    <a:pt x="139" y="67"/>
                  </a:lnTo>
                  <a:lnTo>
                    <a:pt x="125" y="77"/>
                  </a:lnTo>
                  <a:lnTo>
                    <a:pt x="112" y="88"/>
                  </a:lnTo>
                  <a:lnTo>
                    <a:pt x="100" y="100"/>
                  </a:lnTo>
                  <a:lnTo>
                    <a:pt x="89" y="111"/>
                  </a:lnTo>
                  <a:lnTo>
                    <a:pt x="78" y="124"/>
                  </a:lnTo>
                  <a:lnTo>
                    <a:pt x="67" y="138"/>
                  </a:lnTo>
                  <a:lnTo>
                    <a:pt x="58" y="152"/>
                  </a:lnTo>
                  <a:lnTo>
                    <a:pt x="49" y="166"/>
                  </a:lnTo>
                  <a:lnTo>
                    <a:pt x="41" y="181"/>
                  </a:lnTo>
                  <a:lnTo>
                    <a:pt x="33" y="196"/>
                  </a:lnTo>
                  <a:lnTo>
                    <a:pt x="26" y="210"/>
                  </a:lnTo>
                  <a:lnTo>
                    <a:pt x="21" y="226"/>
                  </a:lnTo>
                  <a:lnTo>
                    <a:pt x="15" y="242"/>
                  </a:lnTo>
                  <a:lnTo>
                    <a:pt x="10" y="258"/>
                  </a:lnTo>
                  <a:lnTo>
                    <a:pt x="7" y="275"/>
                  </a:lnTo>
                  <a:lnTo>
                    <a:pt x="4" y="291"/>
                  </a:lnTo>
                  <a:lnTo>
                    <a:pt x="1" y="308"/>
                  </a:lnTo>
                  <a:lnTo>
                    <a:pt x="0" y="325"/>
                  </a:lnTo>
                  <a:lnTo>
                    <a:pt x="0" y="342"/>
                  </a:lnTo>
                  <a:lnTo>
                    <a:pt x="0" y="358"/>
                  </a:lnTo>
                  <a:lnTo>
                    <a:pt x="1" y="375"/>
                  </a:lnTo>
                  <a:lnTo>
                    <a:pt x="4" y="393"/>
                  </a:lnTo>
                  <a:lnTo>
                    <a:pt x="7" y="408"/>
                  </a:lnTo>
                  <a:lnTo>
                    <a:pt x="10" y="426"/>
                  </a:lnTo>
                  <a:lnTo>
                    <a:pt x="15" y="441"/>
                  </a:lnTo>
                  <a:lnTo>
                    <a:pt x="21" y="457"/>
                  </a:lnTo>
                  <a:lnTo>
                    <a:pt x="26" y="473"/>
                  </a:lnTo>
                  <a:lnTo>
                    <a:pt x="33" y="488"/>
                  </a:lnTo>
                  <a:lnTo>
                    <a:pt x="41" y="503"/>
                  </a:lnTo>
                  <a:lnTo>
                    <a:pt x="49" y="518"/>
                  </a:lnTo>
                  <a:lnTo>
                    <a:pt x="58" y="532"/>
                  </a:lnTo>
                  <a:lnTo>
                    <a:pt x="67" y="546"/>
                  </a:lnTo>
                  <a:lnTo>
                    <a:pt x="78" y="560"/>
                  </a:lnTo>
                  <a:lnTo>
                    <a:pt x="89" y="572"/>
                  </a:lnTo>
                  <a:lnTo>
                    <a:pt x="100" y="584"/>
                  </a:lnTo>
                  <a:lnTo>
                    <a:pt x="112" y="596"/>
                  </a:lnTo>
                  <a:lnTo>
                    <a:pt x="125" y="607"/>
                  </a:lnTo>
                  <a:lnTo>
                    <a:pt x="139" y="617"/>
                  </a:lnTo>
                  <a:lnTo>
                    <a:pt x="153" y="627"/>
                  </a:lnTo>
                  <a:lnTo>
                    <a:pt x="166" y="636"/>
                  </a:lnTo>
                  <a:lnTo>
                    <a:pt x="181" y="645"/>
                  </a:lnTo>
                  <a:lnTo>
                    <a:pt x="196" y="652"/>
                  </a:lnTo>
                  <a:lnTo>
                    <a:pt x="211" y="659"/>
                  </a:lnTo>
                  <a:lnTo>
                    <a:pt x="227" y="665"/>
                  </a:lnTo>
                  <a:lnTo>
                    <a:pt x="243" y="670"/>
                  </a:lnTo>
                  <a:lnTo>
                    <a:pt x="259" y="675"/>
                  </a:lnTo>
                  <a:lnTo>
                    <a:pt x="276" y="678"/>
                  </a:lnTo>
                  <a:lnTo>
                    <a:pt x="292" y="681"/>
                  </a:lnTo>
                  <a:lnTo>
                    <a:pt x="309" y="683"/>
                  </a:lnTo>
                  <a:lnTo>
                    <a:pt x="326" y="684"/>
                  </a:lnTo>
                  <a:lnTo>
                    <a:pt x="342" y="685"/>
                  </a:lnTo>
                  <a:lnTo>
                    <a:pt x="359" y="684"/>
                  </a:lnTo>
                  <a:lnTo>
                    <a:pt x="376" y="683"/>
                  </a:lnTo>
                  <a:lnTo>
                    <a:pt x="393" y="681"/>
                  </a:lnTo>
                  <a:lnTo>
                    <a:pt x="409" y="678"/>
                  </a:lnTo>
                  <a:lnTo>
                    <a:pt x="426" y="675"/>
                  </a:lnTo>
                  <a:lnTo>
                    <a:pt x="442" y="670"/>
                  </a:lnTo>
                  <a:lnTo>
                    <a:pt x="458" y="665"/>
                  </a:lnTo>
                  <a:lnTo>
                    <a:pt x="474" y="659"/>
                  </a:lnTo>
                  <a:lnTo>
                    <a:pt x="489" y="652"/>
                  </a:lnTo>
                  <a:lnTo>
                    <a:pt x="504" y="645"/>
                  </a:lnTo>
                  <a:lnTo>
                    <a:pt x="519" y="636"/>
                  </a:lnTo>
                  <a:lnTo>
                    <a:pt x="533" y="627"/>
                  </a:lnTo>
                  <a:lnTo>
                    <a:pt x="547" y="617"/>
                  </a:lnTo>
                  <a:lnTo>
                    <a:pt x="560" y="607"/>
                  </a:lnTo>
                  <a:lnTo>
                    <a:pt x="573" y="596"/>
                  </a:lnTo>
                  <a:lnTo>
                    <a:pt x="585" y="584"/>
                  </a:lnTo>
                  <a:lnTo>
                    <a:pt x="597" y="572"/>
                  </a:lnTo>
                  <a:lnTo>
                    <a:pt x="607" y="560"/>
                  </a:lnTo>
                  <a:lnTo>
                    <a:pt x="618" y="546"/>
                  </a:lnTo>
                  <a:lnTo>
                    <a:pt x="628" y="532"/>
                  </a:lnTo>
                  <a:lnTo>
                    <a:pt x="636" y="518"/>
                  </a:lnTo>
                  <a:lnTo>
                    <a:pt x="645" y="503"/>
                  </a:lnTo>
                  <a:lnTo>
                    <a:pt x="652" y="488"/>
                  </a:lnTo>
                  <a:lnTo>
                    <a:pt x="659" y="473"/>
                  </a:lnTo>
                  <a:lnTo>
                    <a:pt x="665" y="457"/>
                  </a:lnTo>
                  <a:lnTo>
                    <a:pt x="670" y="441"/>
                  </a:lnTo>
                  <a:lnTo>
                    <a:pt x="675" y="426"/>
                  </a:lnTo>
                  <a:lnTo>
                    <a:pt x="679" y="408"/>
                  </a:lnTo>
                  <a:lnTo>
                    <a:pt x="682" y="393"/>
                  </a:lnTo>
                  <a:lnTo>
                    <a:pt x="684" y="375"/>
                  </a:lnTo>
                  <a:lnTo>
                    <a:pt x="685" y="358"/>
                  </a:lnTo>
                  <a:lnTo>
                    <a:pt x="685" y="342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45" name="Freeform 937"/>
            <p:cNvSpPr>
              <a:spLocks/>
            </p:cNvSpPr>
            <p:nvPr/>
          </p:nvSpPr>
          <p:spPr bwMode="auto">
            <a:xfrm>
              <a:off x="3799" y="1608"/>
              <a:ext cx="381" cy="382"/>
            </a:xfrm>
            <a:custGeom>
              <a:avLst/>
              <a:gdLst>
                <a:gd name="T0" fmla="*/ 1369 w 1371"/>
                <a:gd name="T1" fmla="*/ 638 h 1370"/>
                <a:gd name="T2" fmla="*/ 1360 w 1371"/>
                <a:gd name="T3" fmla="*/ 566 h 1370"/>
                <a:gd name="T4" fmla="*/ 1344 w 1371"/>
                <a:gd name="T5" fmla="*/ 496 h 1370"/>
                <a:gd name="T6" fmla="*/ 1321 w 1371"/>
                <a:gd name="T7" fmla="*/ 428 h 1370"/>
                <a:gd name="T8" fmla="*/ 1291 w 1371"/>
                <a:gd name="T9" fmla="*/ 363 h 1370"/>
                <a:gd name="T10" fmla="*/ 1254 w 1371"/>
                <a:gd name="T11" fmla="*/ 302 h 1370"/>
                <a:gd name="T12" fmla="*/ 1210 w 1371"/>
                <a:gd name="T13" fmla="*/ 245 h 1370"/>
                <a:gd name="T14" fmla="*/ 1161 w 1371"/>
                <a:gd name="T15" fmla="*/ 193 h 1370"/>
                <a:gd name="T16" fmla="*/ 1108 w 1371"/>
                <a:gd name="T17" fmla="*/ 145 h 1370"/>
                <a:gd name="T18" fmla="*/ 1048 w 1371"/>
                <a:gd name="T19" fmla="*/ 104 h 1370"/>
                <a:gd name="T20" fmla="*/ 987 w 1371"/>
                <a:gd name="T21" fmla="*/ 69 h 1370"/>
                <a:gd name="T22" fmla="*/ 920 w 1371"/>
                <a:gd name="T23" fmla="*/ 41 h 1370"/>
                <a:gd name="T24" fmla="*/ 851 w 1371"/>
                <a:gd name="T25" fmla="*/ 20 h 1370"/>
                <a:gd name="T26" fmla="*/ 781 w 1371"/>
                <a:gd name="T27" fmla="*/ 6 h 1370"/>
                <a:gd name="T28" fmla="*/ 710 w 1371"/>
                <a:gd name="T29" fmla="*/ 0 h 1370"/>
                <a:gd name="T30" fmla="*/ 638 w 1371"/>
                <a:gd name="T31" fmla="*/ 1 h 1370"/>
                <a:gd name="T32" fmla="*/ 567 w 1371"/>
                <a:gd name="T33" fmla="*/ 10 h 1370"/>
                <a:gd name="T34" fmla="*/ 497 w 1371"/>
                <a:gd name="T35" fmla="*/ 26 h 1370"/>
                <a:gd name="T36" fmla="*/ 429 w 1371"/>
                <a:gd name="T37" fmla="*/ 50 h 1370"/>
                <a:gd name="T38" fmla="*/ 364 w 1371"/>
                <a:gd name="T39" fmla="*/ 80 h 1370"/>
                <a:gd name="T40" fmla="*/ 303 w 1371"/>
                <a:gd name="T41" fmla="*/ 117 h 1370"/>
                <a:gd name="T42" fmla="*/ 245 w 1371"/>
                <a:gd name="T43" fmla="*/ 160 h 1370"/>
                <a:gd name="T44" fmla="*/ 193 w 1371"/>
                <a:gd name="T45" fmla="*/ 209 h 1370"/>
                <a:gd name="T46" fmla="*/ 146 w 1371"/>
                <a:gd name="T47" fmla="*/ 263 h 1370"/>
                <a:gd name="T48" fmla="*/ 105 w 1371"/>
                <a:gd name="T49" fmla="*/ 321 h 1370"/>
                <a:gd name="T50" fmla="*/ 70 w 1371"/>
                <a:gd name="T51" fmla="*/ 384 h 1370"/>
                <a:gd name="T52" fmla="*/ 42 w 1371"/>
                <a:gd name="T53" fmla="*/ 450 h 1370"/>
                <a:gd name="T54" fmla="*/ 21 w 1371"/>
                <a:gd name="T55" fmla="*/ 519 h 1370"/>
                <a:gd name="T56" fmla="*/ 7 w 1371"/>
                <a:gd name="T57" fmla="*/ 590 h 1370"/>
                <a:gd name="T58" fmla="*/ 2 w 1371"/>
                <a:gd name="T59" fmla="*/ 661 h 1370"/>
                <a:gd name="T60" fmla="*/ 3 w 1371"/>
                <a:gd name="T61" fmla="*/ 733 h 1370"/>
                <a:gd name="T62" fmla="*/ 11 w 1371"/>
                <a:gd name="T63" fmla="*/ 804 h 1370"/>
                <a:gd name="T64" fmla="*/ 27 w 1371"/>
                <a:gd name="T65" fmla="*/ 874 h 1370"/>
                <a:gd name="T66" fmla="*/ 51 w 1371"/>
                <a:gd name="T67" fmla="*/ 942 h 1370"/>
                <a:gd name="T68" fmla="*/ 80 w 1371"/>
                <a:gd name="T69" fmla="*/ 1007 h 1370"/>
                <a:gd name="T70" fmla="*/ 118 w 1371"/>
                <a:gd name="T71" fmla="*/ 1069 h 1370"/>
                <a:gd name="T72" fmla="*/ 161 w 1371"/>
                <a:gd name="T73" fmla="*/ 1125 h 1370"/>
                <a:gd name="T74" fmla="*/ 210 w 1371"/>
                <a:gd name="T75" fmla="*/ 1178 h 1370"/>
                <a:gd name="T76" fmla="*/ 264 w 1371"/>
                <a:gd name="T77" fmla="*/ 1225 h 1370"/>
                <a:gd name="T78" fmla="*/ 323 w 1371"/>
                <a:gd name="T79" fmla="*/ 1267 h 1370"/>
                <a:gd name="T80" fmla="*/ 385 w 1371"/>
                <a:gd name="T81" fmla="*/ 1301 h 1370"/>
                <a:gd name="T82" fmla="*/ 451 w 1371"/>
                <a:gd name="T83" fmla="*/ 1330 h 1370"/>
                <a:gd name="T84" fmla="*/ 520 w 1371"/>
                <a:gd name="T85" fmla="*/ 1350 h 1370"/>
                <a:gd name="T86" fmla="*/ 590 w 1371"/>
                <a:gd name="T87" fmla="*/ 1364 h 1370"/>
                <a:gd name="T88" fmla="*/ 662 w 1371"/>
                <a:gd name="T89" fmla="*/ 1370 h 1370"/>
                <a:gd name="T90" fmla="*/ 733 w 1371"/>
                <a:gd name="T91" fmla="*/ 1369 h 1370"/>
                <a:gd name="T92" fmla="*/ 804 w 1371"/>
                <a:gd name="T93" fmla="*/ 1360 h 1370"/>
                <a:gd name="T94" fmla="*/ 875 w 1371"/>
                <a:gd name="T95" fmla="*/ 1344 h 1370"/>
                <a:gd name="T96" fmla="*/ 942 w 1371"/>
                <a:gd name="T97" fmla="*/ 1321 h 1370"/>
                <a:gd name="T98" fmla="*/ 1008 w 1371"/>
                <a:gd name="T99" fmla="*/ 1290 h 1370"/>
                <a:gd name="T100" fmla="*/ 1069 w 1371"/>
                <a:gd name="T101" fmla="*/ 1253 h 1370"/>
                <a:gd name="T102" fmla="*/ 1126 w 1371"/>
                <a:gd name="T103" fmla="*/ 1210 h 1370"/>
                <a:gd name="T104" fmla="*/ 1178 w 1371"/>
                <a:gd name="T105" fmla="*/ 1161 h 1370"/>
                <a:gd name="T106" fmla="*/ 1225 w 1371"/>
                <a:gd name="T107" fmla="*/ 1107 h 1370"/>
                <a:gd name="T108" fmla="*/ 1267 w 1371"/>
                <a:gd name="T109" fmla="*/ 1049 h 1370"/>
                <a:gd name="T110" fmla="*/ 1302 w 1371"/>
                <a:gd name="T111" fmla="*/ 986 h 1370"/>
                <a:gd name="T112" fmla="*/ 1329 w 1371"/>
                <a:gd name="T113" fmla="*/ 920 h 1370"/>
                <a:gd name="T114" fmla="*/ 1351 w 1371"/>
                <a:gd name="T115" fmla="*/ 850 h 1370"/>
                <a:gd name="T116" fmla="*/ 1365 w 1371"/>
                <a:gd name="T117" fmla="*/ 780 h 1370"/>
                <a:gd name="T118" fmla="*/ 1370 w 1371"/>
                <a:gd name="T119" fmla="*/ 709 h 1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371" h="1370">
                  <a:moveTo>
                    <a:pt x="1371" y="685"/>
                  </a:moveTo>
                  <a:lnTo>
                    <a:pt x="1370" y="661"/>
                  </a:lnTo>
                  <a:lnTo>
                    <a:pt x="1369" y="638"/>
                  </a:lnTo>
                  <a:lnTo>
                    <a:pt x="1367" y="613"/>
                  </a:lnTo>
                  <a:lnTo>
                    <a:pt x="1365" y="590"/>
                  </a:lnTo>
                  <a:lnTo>
                    <a:pt x="1360" y="566"/>
                  </a:lnTo>
                  <a:lnTo>
                    <a:pt x="1356" y="543"/>
                  </a:lnTo>
                  <a:lnTo>
                    <a:pt x="1351" y="519"/>
                  </a:lnTo>
                  <a:lnTo>
                    <a:pt x="1344" y="496"/>
                  </a:lnTo>
                  <a:lnTo>
                    <a:pt x="1337" y="474"/>
                  </a:lnTo>
                  <a:lnTo>
                    <a:pt x="1329" y="450"/>
                  </a:lnTo>
                  <a:lnTo>
                    <a:pt x="1321" y="428"/>
                  </a:lnTo>
                  <a:lnTo>
                    <a:pt x="1311" y="407"/>
                  </a:lnTo>
                  <a:lnTo>
                    <a:pt x="1302" y="384"/>
                  </a:lnTo>
                  <a:lnTo>
                    <a:pt x="1291" y="363"/>
                  </a:lnTo>
                  <a:lnTo>
                    <a:pt x="1279" y="343"/>
                  </a:lnTo>
                  <a:lnTo>
                    <a:pt x="1267" y="321"/>
                  </a:lnTo>
                  <a:lnTo>
                    <a:pt x="1254" y="302"/>
                  </a:lnTo>
                  <a:lnTo>
                    <a:pt x="1240" y="282"/>
                  </a:lnTo>
                  <a:lnTo>
                    <a:pt x="1225" y="263"/>
                  </a:lnTo>
                  <a:lnTo>
                    <a:pt x="1210" y="245"/>
                  </a:lnTo>
                  <a:lnTo>
                    <a:pt x="1195" y="227"/>
                  </a:lnTo>
                  <a:lnTo>
                    <a:pt x="1178" y="209"/>
                  </a:lnTo>
                  <a:lnTo>
                    <a:pt x="1161" y="193"/>
                  </a:lnTo>
                  <a:lnTo>
                    <a:pt x="1144" y="176"/>
                  </a:lnTo>
                  <a:lnTo>
                    <a:pt x="1126" y="160"/>
                  </a:lnTo>
                  <a:lnTo>
                    <a:pt x="1108" y="145"/>
                  </a:lnTo>
                  <a:lnTo>
                    <a:pt x="1089" y="131"/>
                  </a:lnTo>
                  <a:lnTo>
                    <a:pt x="1069" y="117"/>
                  </a:lnTo>
                  <a:lnTo>
                    <a:pt x="1048" y="104"/>
                  </a:lnTo>
                  <a:lnTo>
                    <a:pt x="1028" y="91"/>
                  </a:lnTo>
                  <a:lnTo>
                    <a:pt x="1008" y="80"/>
                  </a:lnTo>
                  <a:lnTo>
                    <a:pt x="987" y="69"/>
                  </a:lnTo>
                  <a:lnTo>
                    <a:pt x="964" y="59"/>
                  </a:lnTo>
                  <a:lnTo>
                    <a:pt x="942" y="50"/>
                  </a:lnTo>
                  <a:lnTo>
                    <a:pt x="920" y="41"/>
                  </a:lnTo>
                  <a:lnTo>
                    <a:pt x="897" y="33"/>
                  </a:lnTo>
                  <a:lnTo>
                    <a:pt x="875" y="26"/>
                  </a:lnTo>
                  <a:lnTo>
                    <a:pt x="851" y="20"/>
                  </a:lnTo>
                  <a:lnTo>
                    <a:pt x="828" y="15"/>
                  </a:lnTo>
                  <a:lnTo>
                    <a:pt x="804" y="10"/>
                  </a:lnTo>
                  <a:lnTo>
                    <a:pt x="781" y="6"/>
                  </a:lnTo>
                  <a:lnTo>
                    <a:pt x="758" y="3"/>
                  </a:lnTo>
                  <a:lnTo>
                    <a:pt x="733" y="1"/>
                  </a:lnTo>
                  <a:lnTo>
                    <a:pt x="710" y="0"/>
                  </a:lnTo>
                  <a:lnTo>
                    <a:pt x="685" y="0"/>
                  </a:lnTo>
                  <a:lnTo>
                    <a:pt x="662" y="0"/>
                  </a:lnTo>
                  <a:lnTo>
                    <a:pt x="638" y="1"/>
                  </a:lnTo>
                  <a:lnTo>
                    <a:pt x="614" y="3"/>
                  </a:lnTo>
                  <a:lnTo>
                    <a:pt x="590" y="6"/>
                  </a:lnTo>
                  <a:lnTo>
                    <a:pt x="567" y="10"/>
                  </a:lnTo>
                  <a:lnTo>
                    <a:pt x="544" y="15"/>
                  </a:lnTo>
                  <a:lnTo>
                    <a:pt x="520" y="20"/>
                  </a:lnTo>
                  <a:lnTo>
                    <a:pt x="497" y="26"/>
                  </a:lnTo>
                  <a:lnTo>
                    <a:pt x="474" y="33"/>
                  </a:lnTo>
                  <a:lnTo>
                    <a:pt x="451" y="41"/>
                  </a:lnTo>
                  <a:lnTo>
                    <a:pt x="429" y="50"/>
                  </a:lnTo>
                  <a:lnTo>
                    <a:pt x="407" y="59"/>
                  </a:lnTo>
                  <a:lnTo>
                    <a:pt x="385" y="69"/>
                  </a:lnTo>
                  <a:lnTo>
                    <a:pt x="364" y="80"/>
                  </a:lnTo>
                  <a:lnTo>
                    <a:pt x="343" y="91"/>
                  </a:lnTo>
                  <a:lnTo>
                    <a:pt x="323" y="104"/>
                  </a:lnTo>
                  <a:lnTo>
                    <a:pt x="303" y="117"/>
                  </a:lnTo>
                  <a:lnTo>
                    <a:pt x="283" y="131"/>
                  </a:lnTo>
                  <a:lnTo>
                    <a:pt x="264" y="145"/>
                  </a:lnTo>
                  <a:lnTo>
                    <a:pt x="245" y="160"/>
                  </a:lnTo>
                  <a:lnTo>
                    <a:pt x="227" y="176"/>
                  </a:lnTo>
                  <a:lnTo>
                    <a:pt x="210" y="193"/>
                  </a:lnTo>
                  <a:lnTo>
                    <a:pt x="193" y="209"/>
                  </a:lnTo>
                  <a:lnTo>
                    <a:pt x="176" y="227"/>
                  </a:lnTo>
                  <a:lnTo>
                    <a:pt x="161" y="245"/>
                  </a:lnTo>
                  <a:lnTo>
                    <a:pt x="146" y="263"/>
                  </a:lnTo>
                  <a:lnTo>
                    <a:pt x="131" y="282"/>
                  </a:lnTo>
                  <a:lnTo>
                    <a:pt x="118" y="302"/>
                  </a:lnTo>
                  <a:lnTo>
                    <a:pt x="105" y="321"/>
                  </a:lnTo>
                  <a:lnTo>
                    <a:pt x="92" y="343"/>
                  </a:lnTo>
                  <a:lnTo>
                    <a:pt x="80" y="363"/>
                  </a:lnTo>
                  <a:lnTo>
                    <a:pt x="70" y="384"/>
                  </a:lnTo>
                  <a:lnTo>
                    <a:pt x="60" y="407"/>
                  </a:lnTo>
                  <a:lnTo>
                    <a:pt x="51" y="428"/>
                  </a:lnTo>
                  <a:lnTo>
                    <a:pt x="42" y="450"/>
                  </a:lnTo>
                  <a:lnTo>
                    <a:pt x="35" y="474"/>
                  </a:lnTo>
                  <a:lnTo>
                    <a:pt x="27" y="496"/>
                  </a:lnTo>
                  <a:lnTo>
                    <a:pt x="21" y="519"/>
                  </a:lnTo>
                  <a:lnTo>
                    <a:pt x="15" y="543"/>
                  </a:lnTo>
                  <a:lnTo>
                    <a:pt x="11" y="566"/>
                  </a:lnTo>
                  <a:lnTo>
                    <a:pt x="7" y="590"/>
                  </a:lnTo>
                  <a:lnTo>
                    <a:pt x="5" y="613"/>
                  </a:lnTo>
                  <a:lnTo>
                    <a:pt x="3" y="638"/>
                  </a:lnTo>
                  <a:lnTo>
                    <a:pt x="2" y="661"/>
                  </a:lnTo>
                  <a:lnTo>
                    <a:pt x="0" y="685"/>
                  </a:lnTo>
                  <a:lnTo>
                    <a:pt x="2" y="709"/>
                  </a:lnTo>
                  <a:lnTo>
                    <a:pt x="3" y="733"/>
                  </a:lnTo>
                  <a:lnTo>
                    <a:pt x="5" y="757"/>
                  </a:lnTo>
                  <a:lnTo>
                    <a:pt x="7" y="780"/>
                  </a:lnTo>
                  <a:lnTo>
                    <a:pt x="11" y="804"/>
                  </a:lnTo>
                  <a:lnTo>
                    <a:pt x="15" y="828"/>
                  </a:lnTo>
                  <a:lnTo>
                    <a:pt x="21" y="850"/>
                  </a:lnTo>
                  <a:lnTo>
                    <a:pt x="27" y="874"/>
                  </a:lnTo>
                  <a:lnTo>
                    <a:pt x="35" y="897"/>
                  </a:lnTo>
                  <a:lnTo>
                    <a:pt x="42" y="920"/>
                  </a:lnTo>
                  <a:lnTo>
                    <a:pt x="51" y="942"/>
                  </a:lnTo>
                  <a:lnTo>
                    <a:pt x="60" y="964"/>
                  </a:lnTo>
                  <a:lnTo>
                    <a:pt x="70" y="986"/>
                  </a:lnTo>
                  <a:lnTo>
                    <a:pt x="80" y="1007"/>
                  </a:lnTo>
                  <a:lnTo>
                    <a:pt x="92" y="1028"/>
                  </a:lnTo>
                  <a:lnTo>
                    <a:pt x="105" y="1049"/>
                  </a:lnTo>
                  <a:lnTo>
                    <a:pt x="118" y="1069"/>
                  </a:lnTo>
                  <a:lnTo>
                    <a:pt x="131" y="1088"/>
                  </a:lnTo>
                  <a:lnTo>
                    <a:pt x="146" y="1107"/>
                  </a:lnTo>
                  <a:lnTo>
                    <a:pt x="161" y="1125"/>
                  </a:lnTo>
                  <a:lnTo>
                    <a:pt x="176" y="1143"/>
                  </a:lnTo>
                  <a:lnTo>
                    <a:pt x="193" y="1161"/>
                  </a:lnTo>
                  <a:lnTo>
                    <a:pt x="210" y="1178"/>
                  </a:lnTo>
                  <a:lnTo>
                    <a:pt x="227" y="1194"/>
                  </a:lnTo>
                  <a:lnTo>
                    <a:pt x="245" y="1210"/>
                  </a:lnTo>
                  <a:lnTo>
                    <a:pt x="264" y="1225"/>
                  </a:lnTo>
                  <a:lnTo>
                    <a:pt x="283" y="1239"/>
                  </a:lnTo>
                  <a:lnTo>
                    <a:pt x="303" y="1253"/>
                  </a:lnTo>
                  <a:lnTo>
                    <a:pt x="323" y="1267"/>
                  </a:lnTo>
                  <a:lnTo>
                    <a:pt x="343" y="1278"/>
                  </a:lnTo>
                  <a:lnTo>
                    <a:pt x="364" y="1290"/>
                  </a:lnTo>
                  <a:lnTo>
                    <a:pt x="385" y="1301"/>
                  </a:lnTo>
                  <a:lnTo>
                    <a:pt x="407" y="1311"/>
                  </a:lnTo>
                  <a:lnTo>
                    <a:pt x="429" y="1321"/>
                  </a:lnTo>
                  <a:lnTo>
                    <a:pt x="451" y="1330"/>
                  </a:lnTo>
                  <a:lnTo>
                    <a:pt x="474" y="1337"/>
                  </a:lnTo>
                  <a:lnTo>
                    <a:pt x="497" y="1344"/>
                  </a:lnTo>
                  <a:lnTo>
                    <a:pt x="520" y="1350"/>
                  </a:lnTo>
                  <a:lnTo>
                    <a:pt x="544" y="1355"/>
                  </a:lnTo>
                  <a:lnTo>
                    <a:pt x="567" y="1360"/>
                  </a:lnTo>
                  <a:lnTo>
                    <a:pt x="590" y="1364"/>
                  </a:lnTo>
                  <a:lnTo>
                    <a:pt x="614" y="1367"/>
                  </a:lnTo>
                  <a:lnTo>
                    <a:pt x="638" y="1369"/>
                  </a:lnTo>
                  <a:lnTo>
                    <a:pt x="662" y="1370"/>
                  </a:lnTo>
                  <a:lnTo>
                    <a:pt x="685" y="1370"/>
                  </a:lnTo>
                  <a:lnTo>
                    <a:pt x="710" y="1370"/>
                  </a:lnTo>
                  <a:lnTo>
                    <a:pt x="733" y="1369"/>
                  </a:lnTo>
                  <a:lnTo>
                    <a:pt x="758" y="1367"/>
                  </a:lnTo>
                  <a:lnTo>
                    <a:pt x="781" y="1364"/>
                  </a:lnTo>
                  <a:lnTo>
                    <a:pt x="804" y="1360"/>
                  </a:lnTo>
                  <a:lnTo>
                    <a:pt x="828" y="1355"/>
                  </a:lnTo>
                  <a:lnTo>
                    <a:pt x="851" y="1350"/>
                  </a:lnTo>
                  <a:lnTo>
                    <a:pt x="875" y="1344"/>
                  </a:lnTo>
                  <a:lnTo>
                    <a:pt x="897" y="1337"/>
                  </a:lnTo>
                  <a:lnTo>
                    <a:pt x="920" y="1330"/>
                  </a:lnTo>
                  <a:lnTo>
                    <a:pt x="942" y="1321"/>
                  </a:lnTo>
                  <a:lnTo>
                    <a:pt x="964" y="1311"/>
                  </a:lnTo>
                  <a:lnTo>
                    <a:pt x="987" y="1301"/>
                  </a:lnTo>
                  <a:lnTo>
                    <a:pt x="1008" y="1290"/>
                  </a:lnTo>
                  <a:lnTo>
                    <a:pt x="1028" y="1278"/>
                  </a:lnTo>
                  <a:lnTo>
                    <a:pt x="1048" y="1267"/>
                  </a:lnTo>
                  <a:lnTo>
                    <a:pt x="1069" y="1253"/>
                  </a:lnTo>
                  <a:lnTo>
                    <a:pt x="1089" y="1239"/>
                  </a:lnTo>
                  <a:lnTo>
                    <a:pt x="1108" y="1225"/>
                  </a:lnTo>
                  <a:lnTo>
                    <a:pt x="1126" y="1210"/>
                  </a:lnTo>
                  <a:lnTo>
                    <a:pt x="1144" y="1194"/>
                  </a:lnTo>
                  <a:lnTo>
                    <a:pt x="1161" y="1178"/>
                  </a:lnTo>
                  <a:lnTo>
                    <a:pt x="1178" y="1161"/>
                  </a:lnTo>
                  <a:lnTo>
                    <a:pt x="1195" y="1143"/>
                  </a:lnTo>
                  <a:lnTo>
                    <a:pt x="1210" y="1125"/>
                  </a:lnTo>
                  <a:lnTo>
                    <a:pt x="1225" y="1107"/>
                  </a:lnTo>
                  <a:lnTo>
                    <a:pt x="1240" y="1088"/>
                  </a:lnTo>
                  <a:lnTo>
                    <a:pt x="1254" y="1069"/>
                  </a:lnTo>
                  <a:lnTo>
                    <a:pt x="1267" y="1049"/>
                  </a:lnTo>
                  <a:lnTo>
                    <a:pt x="1279" y="1028"/>
                  </a:lnTo>
                  <a:lnTo>
                    <a:pt x="1291" y="1007"/>
                  </a:lnTo>
                  <a:lnTo>
                    <a:pt x="1302" y="986"/>
                  </a:lnTo>
                  <a:lnTo>
                    <a:pt x="1311" y="964"/>
                  </a:lnTo>
                  <a:lnTo>
                    <a:pt x="1321" y="942"/>
                  </a:lnTo>
                  <a:lnTo>
                    <a:pt x="1329" y="920"/>
                  </a:lnTo>
                  <a:lnTo>
                    <a:pt x="1337" y="897"/>
                  </a:lnTo>
                  <a:lnTo>
                    <a:pt x="1344" y="874"/>
                  </a:lnTo>
                  <a:lnTo>
                    <a:pt x="1351" y="850"/>
                  </a:lnTo>
                  <a:lnTo>
                    <a:pt x="1356" y="828"/>
                  </a:lnTo>
                  <a:lnTo>
                    <a:pt x="1360" y="804"/>
                  </a:lnTo>
                  <a:lnTo>
                    <a:pt x="1365" y="780"/>
                  </a:lnTo>
                  <a:lnTo>
                    <a:pt x="1367" y="757"/>
                  </a:lnTo>
                  <a:lnTo>
                    <a:pt x="1369" y="733"/>
                  </a:lnTo>
                  <a:lnTo>
                    <a:pt x="1370" y="709"/>
                  </a:lnTo>
                  <a:lnTo>
                    <a:pt x="1371" y="68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46" name="Line 938"/>
            <p:cNvSpPr>
              <a:spLocks noChangeShapeType="1"/>
            </p:cNvSpPr>
            <p:nvPr/>
          </p:nvSpPr>
          <p:spPr bwMode="auto">
            <a:xfrm flipH="1">
              <a:off x="2999" y="1361"/>
              <a:ext cx="572" cy="2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47" name="Line 939"/>
            <p:cNvSpPr>
              <a:spLocks noChangeShapeType="1"/>
            </p:cNvSpPr>
            <p:nvPr/>
          </p:nvSpPr>
          <p:spPr bwMode="auto">
            <a:xfrm>
              <a:off x="2999" y="1990"/>
              <a:ext cx="572" cy="2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48" name="Line 940"/>
            <p:cNvSpPr>
              <a:spLocks noChangeShapeType="1"/>
            </p:cNvSpPr>
            <p:nvPr/>
          </p:nvSpPr>
          <p:spPr bwMode="auto">
            <a:xfrm>
              <a:off x="4624" y="493"/>
              <a:ext cx="87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49" name="Line 941"/>
            <p:cNvSpPr>
              <a:spLocks noChangeShapeType="1"/>
            </p:cNvSpPr>
            <p:nvPr/>
          </p:nvSpPr>
          <p:spPr bwMode="auto">
            <a:xfrm>
              <a:off x="3571" y="493"/>
              <a:ext cx="13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50" name="Line 942"/>
            <p:cNvSpPr>
              <a:spLocks noChangeShapeType="1"/>
            </p:cNvSpPr>
            <p:nvPr/>
          </p:nvSpPr>
          <p:spPr bwMode="auto">
            <a:xfrm>
              <a:off x="3264" y="912"/>
              <a:ext cx="44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51" name="Line 943"/>
            <p:cNvSpPr>
              <a:spLocks noChangeShapeType="1"/>
            </p:cNvSpPr>
            <p:nvPr/>
          </p:nvSpPr>
          <p:spPr bwMode="auto">
            <a:xfrm flipH="1">
              <a:off x="2999" y="1159"/>
              <a:ext cx="26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52" name="Line 944"/>
            <p:cNvSpPr>
              <a:spLocks noChangeShapeType="1"/>
            </p:cNvSpPr>
            <p:nvPr/>
          </p:nvSpPr>
          <p:spPr bwMode="auto">
            <a:xfrm flipH="1">
              <a:off x="5498" y="493"/>
              <a:ext cx="5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53" name="Line 945"/>
            <p:cNvSpPr>
              <a:spLocks noChangeShapeType="1"/>
            </p:cNvSpPr>
            <p:nvPr/>
          </p:nvSpPr>
          <p:spPr bwMode="auto">
            <a:xfrm flipH="1">
              <a:off x="5250" y="1159"/>
              <a:ext cx="11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54" name="Line 946"/>
            <p:cNvSpPr>
              <a:spLocks noChangeShapeType="1"/>
            </p:cNvSpPr>
            <p:nvPr/>
          </p:nvSpPr>
          <p:spPr bwMode="auto">
            <a:xfrm flipH="1">
              <a:off x="4756" y="1159"/>
              <a:ext cx="11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55" name="Line 947"/>
            <p:cNvSpPr>
              <a:spLocks noChangeShapeType="1"/>
            </p:cNvSpPr>
            <p:nvPr/>
          </p:nvSpPr>
          <p:spPr bwMode="auto">
            <a:xfrm flipH="1">
              <a:off x="4565" y="493"/>
              <a:ext cx="5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56" name="Line 948"/>
            <p:cNvSpPr>
              <a:spLocks noChangeShapeType="1"/>
            </p:cNvSpPr>
            <p:nvPr/>
          </p:nvSpPr>
          <p:spPr bwMode="auto">
            <a:xfrm>
              <a:off x="4427" y="912"/>
              <a:ext cx="0" cy="24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57" name="Line 949"/>
            <p:cNvSpPr>
              <a:spLocks noChangeShapeType="1"/>
            </p:cNvSpPr>
            <p:nvPr/>
          </p:nvSpPr>
          <p:spPr bwMode="auto">
            <a:xfrm flipH="1">
              <a:off x="3264" y="1159"/>
              <a:ext cx="116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58" name="Line 950"/>
            <p:cNvSpPr>
              <a:spLocks noChangeShapeType="1"/>
            </p:cNvSpPr>
            <p:nvPr/>
          </p:nvSpPr>
          <p:spPr bwMode="auto">
            <a:xfrm>
              <a:off x="3705" y="912"/>
              <a:ext cx="72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59" name="Line 951"/>
            <p:cNvSpPr>
              <a:spLocks noChangeShapeType="1"/>
            </p:cNvSpPr>
            <p:nvPr/>
          </p:nvSpPr>
          <p:spPr bwMode="auto">
            <a:xfrm flipV="1">
              <a:off x="4427" y="493"/>
              <a:ext cx="0" cy="41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60" name="Line 952"/>
            <p:cNvSpPr>
              <a:spLocks noChangeShapeType="1"/>
            </p:cNvSpPr>
            <p:nvPr/>
          </p:nvSpPr>
          <p:spPr bwMode="auto">
            <a:xfrm flipH="1">
              <a:off x="3705" y="493"/>
              <a:ext cx="72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61" name="Line 953"/>
            <p:cNvSpPr>
              <a:spLocks noChangeShapeType="1"/>
            </p:cNvSpPr>
            <p:nvPr/>
          </p:nvSpPr>
          <p:spPr bwMode="auto">
            <a:xfrm>
              <a:off x="3705" y="493"/>
              <a:ext cx="0" cy="41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29001" name="Group 1321"/>
          <p:cNvGrpSpPr>
            <a:grpSpLocks/>
          </p:cNvGrpSpPr>
          <p:nvPr/>
        </p:nvGrpSpPr>
        <p:grpSpPr bwMode="auto">
          <a:xfrm>
            <a:off x="250825" y="3776663"/>
            <a:ext cx="4176713" cy="2965450"/>
            <a:chOff x="158" y="2379"/>
            <a:chExt cx="2631" cy="1868"/>
          </a:xfrm>
        </p:grpSpPr>
        <p:sp>
          <p:nvSpPr>
            <p:cNvPr id="325574" name="Line 966"/>
            <p:cNvSpPr>
              <a:spLocks noChangeShapeType="1"/>
            </p:cNvSpPr>
            <p:nvPr/>
          </p:nvSpPr>
          <p:spPr bwMode="auto">
            <a:xfrm>
              <a:off x="232" y="3111"/>
              <a:ext cx="14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75" name="Line 967"/>
            <p:cNvSpPr>
              <a:spLocks noChangeShapeType="1"/>
            </p:cNvSpPr>
            <p:nvPr/>
          </p:nvSpPr>
          <p:spPr bwMode="auto">
            <a:xfrm flipV="1">
              <a:off x="1660" y="2445"/>
              <a:ext cx="0" cy="66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76" name="Line 968"/>
            <p:cNvSpPr>
              <a:spLocks noChangeShapeType="1"/>
            </p:cNvSpPr>
            <p:nvPr/>
          </p:nvSpPr>
          <p:spPr bwMode="auto">
            <a:xfrm flipH="1">
              <a:off x="804" y="2445"/>
              <a:ext cx="85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77" name="Line 969"/>
            <p:cNvSpPr>
              <a:spLocks noChangeShapeType="1"/>
            </p:cNvSpPr>
            <p:nvPr/>
          </p:nvSpPr>
          <p:spPr bwMode="auto">
            <a:xfrm>
              <a:off x="232" y="2768"/>
              <a:ext cx="0" cy="3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78" name="Line 970"/>
            <p:cNvSpPr>
              <a:spLocks noChangeShapeType="1"/>
            </p:cNvSpPr>
            <p:nvPr/>
          </p:nvSpPr>
          <p:spPr bwMode="auto">
            <a:xfrm flipH="1">
              <a:off x="938" y="3257"/>
              <a:ext cx="72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79" name="Line 971"/>
            <p:cNvSpPr>
              <a:spLocks noChangeShapeType="1"/>
            </p:cNvSpPr>
            <p:nvPr/>
          </p:nvSpPr>
          <p:spPr bwMode="auto">
            <a:xfrm>
              <a:off x="232" y="3560"/>
              <a:ext cx="0" cy="38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80" name="Line 972"/>
            <p:cNvSpPr>
              <a:spLocks noChangeShapeType="1"/>
            </p:cNvSpPr>
            <p:nvPr/>
          </p:nvSpPr>
          <p:spPr bwMode="auto">
            <a:xfrm>
              <a:off x="938" y="4247"/>
              <a:ext cx="72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81" name="Line 973"/>
            <p:cNvSpPr>
              <a:spLocks noChangeShapeType="1"/>
            </p:cNvSpPr>
            <p:nvPr/>
          </p:nvSpPr>
          <p:spPr bwMode="auto">
            <a:xfrm flipV="1">
              <a:off x="1660" y="3257"/>
              <a:ext cx="0" cy="9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82" name="Line 974"/>
            <p:cNvSpPr>
              <a:spLocks noChangeShapeType="1"/>
            </p:cNvSpPr>
            <p:nvPr/>
          </p:nvSpPr>
          <p:spPr bwMode="auto">
            <a:xfrm>
              <a:off x="1798" y="2445"/>
              <a:ext cx="99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83" name="Line 975"/>
            <p:cNvSpPr>
              <a:spLocks noChangeShapeType="1"/>
            </p:cNvSpPr>
            <p:nvPr/>
          </p:nvSpPr>
          <p:spPr bwMode="auto">
            <a:xfrm>
              <a:off x="2789" y="2445"/>
              <a:ext cx="0" cy="41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84" name="Line 976"/>
            <p:cNvSpPr>
              <a:spLocks noChangeShapeType="1"/>
            </p:cNvSpPr>
            <p:nvPr/>
          </p:nvSpPr>
          <p:spPr bwMode="auto">
            <a:xfrm flipH="1">
              <a:off x="1989" y="3111"/>
              <a:ext cx="60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85" name="Line 977"/>
            <p:cNvSpPr>
              <a:spLocks noChangeShapeType="1"/>
            </p:cNvSpPr>
            <p:nvPr/>
          </p:nvSpPr>
          <p:spPr bwMode="auto">
            <a:xfrm flipV="1">
              <a:off x="1798" y="2445"/>
              <a:ext cx="0" cy="41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86" name="Line 978"/>
            <p:cNvSpPr>
              <a:spLocks noChangeShapeType="1"/>
            </p:cNvSpPr>
            <p:nvPr/>
          </p:nvSpPr>
          <p:spPr bwMode="auto">
            <a:xfrm>
              <a:off x="938" y="2445"/>
              <a:ext cx="0" cy="4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87" name="Line 979"/>
            <p:cNvSpPr>
              <a:spLocks noChangeShapeType="1"/>
            </p:cNvSpPr>
            <p:nvPr/>
          </p:nvSpPr>
          <p:spPr bwMode="auto">
            <a:xfrm flipV="1">
              <a:off x="232" y="2445"/>
              <a:ext cx="572" cy="3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88" name="Line 980"/>
            <p:cNvSpPr>
              <a:spLocks noChangeShapeType="1"/>
            </p:cNvSpPr>
            <p:nvPr/>
          </p:nvSpPr>
          <p:spPr bwMode="auto">
            <a:xfrm>
              <a:off x="804" y="3313"/>
              <a:ext cx="0" cy="87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89" name="Line 981"/>
            <p:cNvSpPr>
              <a:spLocks noChangeShapeType="1"/>
            </p:cNvSpPr>
            <p:nvPr/>
          </p:nvSpPr>
          <p:spPr bwMode="auto">
            <a:xfrm>
              <a:off x="2102" y="2768"/>
              <a:ext cx="38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90" name="Line 982"/>
            <p:cNvSpPr>
              <a:spLocks noChangeShapeType="1"/>
            </p:cNvSpPr>
            <p:nvPr/>
          </p:nvSpPr>
          <p:spPr bwMode="auto">
            <a:xfrm flipV="1">
              <a:off x="232" y="3257"/>
              <a:ext cx="706" cy="30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91" name="Line 983"/>
            <p:cNvSpPr>
              <a:spLocks noChangeShapeType="1"/>
            </p:cNvSpPr>
            <p:nvPr/>
          </p:nvSpPr>
          <p:spPr bwMode="auto">
            <a:xfrm>
              <a:off x="232" y="3942"/>
              <a:ext cx="706" cy="30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92" name="Line 984"/>
            <p:cNvSpPr>
              <a:spLocks noChangeShapeType="1"/>
            </p:cNvSpPr>
            <p:nvPr/>
          </p:nvSpPr>
          <p:spPr bwMode="auto">
            <a:xfrm flipV="1">
              <a:off x="2483" y="2768"/>
              <a:ext cx="0" cy="3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93" name="Line 985"/>
            <p:cNvSpPr>
              <a:spLocks noChangeShapeType="1"/>
            </p:cNvSpPr>
            <p:nvPr/>
          </p:nvSpPr>
          <p:spPr bwMode="auto">
            <a:xfrm flipV="1">
              <a:off x="2102" y="2768"/>
              <a:ext cx="0" cy="3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94" name="Line 986"/>
            <p:cNvSpPr>
              <a:spLocks noChangeShapeType="1"/>
            </p:cNvSpPr>
            <p:nvPr/>
          </p:nvSpPr>
          <p:spPr bwMode="auto">
            <a:xfrm flipV="1">
              <a:off x="2483" y="2445"/>
              <a:ext cx="248" cy="3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95" name="Line 987"/>
            <p:cNvSpPr>
              <a:spLocks noChangeShapeType="1"/>
            </p:cNvSpPr>
            <p:nvPr/>
          </p:nvSpPr>
          <p:spPr bwMode="auto">
            <a:xfrm flipH="1" flipV="1">
              <a:off x="1857" y="2445"/>
              <a:ext cx="245" cy="3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96" name="Line 988"/>
            <p:cNvSpPr>
              <a:spLocks noChangeShapeType="1"/>
            </p:cNvSpPr>
            <p:nvPr/>
          </p:nvSpPr>
          <p:spPr bwMode="auto">
            <a:xfrm flipH="1">
              <a:off x="1612" y="3447"/>
              <a:ext cx="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97" name="Line 989"/>
            <p:cNvSpPr>
              <a:spLocks noChangeShapeType="1"/>
            </p:cNvSpPr>
            <p:nvPr/>
          </p:nvSpPr>
          <p:spPr bwMode="auto">
            <a:xfrm flipH="1">
              <a:off x="1518" y="3447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98" name="Line 990"/>
            <p:cNvSpPr>
              <a:spLocks noChangeShapeType="1"/>
            </p:cNvSpPr>
            <p:nvPr/>
          </p:nvSpPr>
          <p:spPr bwMode="auto">
            <a:xfrm flipH="1">
              <a:off x="1423" y="3447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599" name="Line 991"/>
            <p:cNvSpPr>
              <a:spLocks noChangeShapeType="1"/>
            </p:cNvSpPr>
            <p:nvPr/>
          </p:nvSpPr>
          <p:spPr bwMode="auto">
            <a:xfrm flipH="1">
              <a:off x="1328" y="3447"/>
              <a:ext cx="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600" name="Line 992"/>
            <p:cNvSpPr>
              <a:spLocks noChangeShapeType="1"/>
            </p:cNvSpPr>
            <p:nvPr/>
          </p:nvSpPr>
          <p:spPr bwMode="auto">
            <a:xfrm flipH="1">
              <a:off x="1232" y="3447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601" name="Line 993"/>
            <p:cNvSpPr>
              <a:spLocks noChangeShapeType="1"/>
            </p:cNvSpPr>
            <p:nvPr/>
          </p:nvSpPr>
          <p:spPr bwMode="auto">
            <a:xfrm flipH="1">
              <a:off x="1137" y="3447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602" name="Line 994"/>
            <p:cNvSpPr>
              <a:spLocks noChangeShapeType="1"/>
            </p:cNvSpPr>
            <p:nvPr/>
          </p:nvSpPr>
          <p:spPr bwMode="auto">
            <a:xfrm flipH="1">
              <a:off x="1041" y="3447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603" name="Line 995"/>
            <p:cNvSpPr>
              <a:spLocks noChangeShapeType="1"/>
            </p:cNvSpPr>
            <p:nvPr/>
          </p:nvSpPr>
          <p:spPr bwMode="auto">
            <a:xfrm flipH="1">
              <a:off x="946" y="3447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604" name="Line 996"/>
            <p:cNvSpPr>
              <a:spLocks noChangeShapeType="1"/>
            </p:cNvSpPr>
            <p:nvPr/>
          </p:nvSpPr>
          <p:spPr bwMode="auto">
            <a:xfrm flipH="1">
              <a:off x="851" y="3447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605" name="Line 997"/>
            <p:cNvSpPr>
              <a:spLocks noChangeShapeType="1"/>
            </p:cNvSpPr>
            <p:nvPr/>
          </p:nvSpPr>
          <p:spPr bwMode="auto">
            <a:xfrm flipH="1">
              <a:off x="755" y="3447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606" name="Line 998"/>
            <p:cNvSpPr>
              <a:spLocks noChangeShapeType="1"/>
            </p:cNvSpPr>
            <p:nvPr/>
          </p:nvSpPr>
          <p:spPr bwMode="auto">
            <a:xfrm flipH="1">
              <a:off x="660" y="3447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607" name="Line 999"/>
            <p:cNvSpPr>
              <a:spLocks noChangeShapeType="1"/>
            </p:cNvSpPr>
            <p:nvPr/>
          </p:nvSpPr>
          <p:spPr bwMode="auto">
            <a:xfrm flipH="1">
              <a:off x="565" y="3447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608" name="Line 1000"/>
            <p:cNvSpPr>
              <a:spLocks noChangeShapeType="1"/>
            </p:cNvSpPr>
            <p:nvPr/>
          </p:nvSpPr>
          <p:spPr bwMode="auto">
            <a:xfrm flipH="1">
              <a:off x="497" y="3447"/>
              <a:ext cx="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609" name="Line 1001"/>
            <p:cNvSpPr>
              <a:spLocks noChangeShapeType="1"/>
            </p:cNvSpPr>
            <p:nvPr/>
          </p:nvSpPr>
          <p:spPr bwMode="auto">
            <a:xfrm>
              <a:off x="497" y="4056"/>
              <a:ext cx="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610" name="Line 1002"/>
            <p:cNvSpPr>
              <a:spLocks noChangeShapeType="1"/>
            </p:cNvSpPr>
            <p:nvPr/>
          </p:nvSpPr>
          <p:spPr bwMode="auto">
            <a:xfrm>
              <a:off x="565" y="4056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611" name="Line 1003"/>
            <p:cNvSpPr>
              <a:spLocks noChangeShapeType="1"/>
            </p:cNvSpPr>
            <p:nvPr/>
          </p:nvSpPr>
          <p:spPr bwMode="auto">
            <a:xfrm>
              <a:off x="660" y="4056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612" name="Line 1004"/>
            <p:cNvSpPr>
              <a:spLocks noChangeShapeType="1"/>
            </p:cNvSpPr>
            <p:nvPr/>
          </p:nvSpPr>
          <p:spPr bwMode="auto">
            <a:xfrm>
              <a:off x="755" y="4056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613" name="Line 1005"/>
            <p:cNvSpPr>
              <a:spLocks noChangeShapeType="1"/>
            </p:cNvSpPr>
            <p:nvPr/>
          </p:nvSpPr>
          <p:spPr bwMode="auto">
            <a:xfrm>
              <a:off x="851" y="4056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614" name="Line 1006"/>
            <p:cNvSpPr>
              <a:spLocks noChangeShapeType="1"/>
            </p:cNvSpPr>
            <p:nvPr/>
          </p:nvSpPr>
          <p:spPr bwMode="auto">
            <a:xfrm>
              <a:off x="946" y="4056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615" name="Line 1007"/>
            <p:cNvSpPr>
              <a:spLocks noChangeShapeType="1"/>
            </p:cNvSpPr>
            <p:nvPr/>
          </p:nvSpPr>
          <p:spPr bwMode="auto">
            <a:xfrm>
              <a:off x="1041" y="4056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616" name="Line 1008"/>
            <p:cNvSpPr>
              <a:spLocks noChangeShapeType="1"/>
            </p:cNvSpPr>
            <p:nvPr/>
          </p:nvSpPr>
          <p:spPr bwMode="auto">
            <a:xfrm>
              <a:off x="1137" y="4056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617" name="Line 1009"/>
            <p:cNvSpPr>
              <a:spLocks noChangeShapeType="1"/>
            </p:cNvSpPr>
            <p:nvPr/>
          </p:nvSpPr>
          <p:spPr bwMode="auto">
            <a:xfrm>
              <a:off x="1232" y="4056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618" name="Line 1010"/>
            <p:cNvSpPr>
              <a:spLocks noChangeShapeType="1"/>
            </p:cNvSpPr>
            <p:nvPr/>
          </p:nvSpPr>
          <p:spPr bwMode="auto">
            <a:xfrm>
              <a:off x="1328" y="4056"/>
              <a:ext cx="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619" name="Line 1011"/>
            <p:cNvSpPr>
              <a:spLocks noChangeShapeType="1"/>
            </p:cNvSpPr>
            <p:nvPr/>
          </p:nvSpPr>
          <p:spPr bwMode="auto">
            <a:xfrm>
              <a:off x="1423" y="4056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620" name="Line 1012"/>
            <p:cNvSpPr>
              <a:spLocks noChangeShapeType="1"/>
            </p:cNvSpPr>
            <p:nvPr/>
          </p:nvSpPr>
          <p:spPr bwMode="auto">
            <a:xfrm>
              <a:off x="1518" y="4056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621" name="Line 1013"/>
            <p:cNvSpPr>
              <a:spLocks noChangeShapeType="1"/>
            </p:cNvSpPr>
            <p:nvPr/>
          </p:nvSpPr>
          <p:spPr bwMode="auto">
            <a:xfrm>
              <a:off x="1612" y="4056"/>
              <a:ext cx="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622" name="Line 1014"/>
            <p:cNvSpPr>
              <a:spLocks noChangeShapeType="1"/>
            </p:cNvSpPr>
            <p:nvPr/>
          </p:nvSpPr>
          <p:spPr bwMode="auto">
            <a:xfrm flipV="1">
              <a:off x="497" y="2864"/>
              <a:ext cx="0" cy="24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623" name="Line 1015"/>
            <p:cNvSpPr>
              <a:spLocks noChangeShapeType="1"/>
            </p:cNvSpPr>
            <p:nvPr/>
          </p:nvSpPr>
          <p:spPr bwMode="auto">
            <a:xfrm>
              <a:off x="497" y="2864"/>
              <a:ext cx="116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624" name="Line 1016"/>
            <p:cNvSpPr>
              <a:spLocks noChangeShapeType="1"/>
            </p:cNvSpPr>
            <p:nvPr/>
          </p:nvSpPr>
          <p:spPr bwMode="auto">
            <a:xfrm flipV="1">
              <a:off x="2598" y="2864"/>
              <a:ext cx="0" cy="24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625" name="Line 1017"/>
            <p:cNvSpPr>
              <a:spLocks noChangeShapeType="1"/>
            </p:cNvSpPr>
            <p:nvPr/>
          </p:nvSpPr>
          <p:spPr bwMode="auto">
            <a:xfrm>
              <a:off x="2598" y="2864"/>
              <a:ext cx="19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626" name="Line 1018"/>
            <p:cNvSpPr>
              <a:spLocks noChangeShapeType="1"/>
            </p:cNvSpPr>
            <p:nvPr/>
          </p:nvSpPr>
          <p:spPr bwMode="auto">
            <a:xfrm flipV="1">
              <a:off x="1989" y="2864"/>
              <a:ext cx="0" cy="24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627" name="Line 1019"/>
            <p:cNvSpPr>
              <a:spLocks noChangeShapeType="1"/>
            </p:cNvSpPr>
            <p:nvPr/>
          </p:nvSpPr>
          <p:spPr bwMode="auto">
            <a:xfrm flipH="1">
              <a:off x="1798" y="2864"/>
              <a:ext cx="19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628" name="Line 1020"/>
            <p:cNvSpPr>
              <a:spLocks noChangeShapeType="1"/>
            </p:cNvSpPr>
            <p:nvPr/>
          </p:nvSpPr>
          <p:spPr bwMode="auto">
            <a:xfrm>
              <a:off x="158" y="3751"/>
              <a:ext cx="20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629" name="Line 1021"/>
            <p:cNvSpPr>
              <a:spLocks noChangeShapeType="1"/>
            </p:cNvSpPr>
            <p:nvPr/>
          </p:nvSpPr>
          <p:spPr bwMode="auto">
            <a:xfrm>
              <a:off x="384" y="3751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630" name="Line 1022"/>
            <p:cNvSpPr>
              <a:spLocks noChangeShapeType="1"/>
            </p:cNvSpPr>
            <p:nvPr/>
          </p:nvSpPr>
          <p:spPr bwMode="auto">
            <a:xfrm>
              <a:off x="419" y="3751"/>
              <a:ext cx="2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631" name="Line 1023"/>
            <p:cNvSpPr>
              <a:spLocks noChangeShapeType="1"/>
            </p:cNvSpPr>
            <p:nvPr/>
          </p:nvSpPr>
          <p:spPr bwMode="auto">
            <a:xfrm>
              <a:off x="666" y="3751"/>
              <a:ext cx="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04" name="Line 1024"/>
            <p:cNvSpPr>
              <a:spLocks noChangeShapeType="1"/>
            </p:cNvSpPr>
            <p:nvPr/>
          </p:nvSpPr>
          <p:spPr bwMode="auto">
            <a:xfrm>
              <a:off x="699" y="3751"/>
              <a:ext cx="2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05" name="Line 1025"/>
            <p:cNvSpPr>
              <a:spLocks noChangeShapeType="1"/>
            </p:cNvSpPr>
            <p:nvPr/>
          </p:nvSpPr>
          <p:spPr bwMode="auto">
            <a:xfrm>
              <a:off x="948" y="3751"/>
              <a:ext cx="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06" name="Line 1026"/>
            <p:cNvSpPr>
              <a:spLocks noChangeShapeType="1"/>
            </p:cNvSpPr>
            <p:nvPr/>
          </p:nvSpPr>
          <p:spPr bwMode="auto">
            <a:xfrm>
              <a:off x="981" y="3751"/>
              <a:ext cx="2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07" name="Line 1027"/>
            <p:cNvSpPr>
              <a:spLocks noChangeShapeType="1"/>
            </p:cNvSpPr>
            <p:nvPr/>
          </p:nvSpPr>
          <p:spPr bwMode="auto">
            <a:xfrm>
              <a:off x="1228" y="3751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08" name="Line 1028"/>
            <p:cNvSpPr>
              <a:spLocks noChangeShapeType="1"/>
            </p:cNvSpPr>
            <p:nvPr/>
          </p:nvSpPr>
          <p:spPr bwMode="auto">
            <a:xfrm>
              <a:off x="1263" y="3751"/>
              <a:ext cx="2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09" name="Line 1029"/>
            <p:cNvSpPr>
              <a:spLocks noChangeShapeType="1"/>
            </p:cNvSpPr>
            <p:nvPr/>
          </p:nvSpPr>
          <p:spPr bwMode="auto">
            <a:xfrm>
              <a:off x="1510" y="3751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10" name="Line 1030"/>
            <p:cNvSpPr>
              <a:spLocks noChangeShapeType="1"/>
            </p:cNvSpPr>
            <p:nvPr/>
          </p:nvSpPr>
          <p:spPr bwMode="auto">
            <a:xfrm>
              <a:off x="1546" y="3751"/>
              <a:ext cx="20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11" name="Line 1031"/>
            <p:cNvSpPr>
              <a:spLocks noChangeShapeType="1"/>
            </p:cNvSpPr>
            <p:nvPr/>
          </p:nvSpPr>
          <p:spPr bwMode="auto">
            <a:xfrm flipV="1">
              <a:off x="2293" y="2943"/>
              <a:ext cx="0" cy="2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12" name="Line 1032"/>
            <p:cNvSpPr>
              <a:spLocks noChangeShapeType="1"/>
            </p:cNvSpPr>
            <p:nvPr/>
          </p:nvSpPr>
          <p:spPr bwMode="auto">
            <a:xfrm flipV="1">
              <a:off x="2293" y="2910"/>
              <a:ext cx="0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13" name="Line 1033"/>
            <p:cNvSpPr>
              <a:spLocks noChangeShapeType="1"/>
            </p:cNvSpPr>
            <p:nvPr/>
          </p:nvSpPr>
          <p:spPr bwMode="auto">
            <a:xfrm flipV="1">
              <a:off x="2293" y="2661"/>
              <a:ext cx="0" cy="2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14" name="Line 1034"/>
            <p:cNvSpPr>
              <a:spLocks noChangeShapeType="1"/>
            </p:cNvSpPr>
            <p:nvPr/>
          </p:nvSpPr>
          <p:spPr bwMode="auto">
            <a:xfrm flipV="1">
              <a:off x="2293" y="2628"/>
              <a:ext cx="0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15" name="Line 1035"/>
            <p:cNvSpPr>
              <a:spLocks noChangeShapeType="1"/>
            </p:cNvSpPr>
            <p:nvPr/>
          </p:nvSpPr>
          <p:spPr bwMode="auto">
            <a:xfrm flipV="1">
              <a:off x="2293" y="2379"/>
              <a:ext cx="0" cy="2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16" name="Line 1036"/>
            <p:cNvSpPr>
              <a:spLocks noChangeShapeType="1"/>
            </p:cNvSpPr>
            <p:nvPr/>
          </p:nvSpPr>
          <p:spPr bwMode="auto">
            <a:xfrm>
              <a:off x="2483" y="2445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17" name="Line 1037"/>
            <p:cNvSpPr>
              <a:spLocks noChangeShapeType="1"/>
            </p:cNvSpPr>
            <p:nvPr/>
          </p:nvSpPr>
          <p:spPr bwMode="auto">
            <a:xfrm>
              <a:off x="2483" y="2531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18" name="Line 1038"/>
            <p:cNvSpPr>
              <a:spLocks noChangeShapeType="1"/>
            </p:cNvSpPr>
            <p:nvPr/>
          </p:nvSpPr>
          <p:spPr bwMode="auto">
            <a:xfrm flipH="1">
              <a:off x="2447" y="2597"/>
              <a:ext cx="3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19" name="Line 1039"/>
            <p:cNvSpPr>
              <a:spLocks noChangeShapeType="1"/>
            </p:cNvSpPr>
            <p:nvPr/>
          </p:nvSpPr>
          <p:spPr bwMode="auto">
            <a:xfrm flipH="1">
              <a:off x="2351" y="2597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20" name="Line 1040"/>
            <p:cNvSpPr>
              <a:spLocks noChangeShapeType="1"/>
            </p:cNvSpPr>
            <p:nvPr/>
          </p:nvSpPr>
          <p:spPr bwMode="auto">
            <a:xfrm flipH="1">
              <a:off x="2256" y="2597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21" name="Line 1041"/>
            <p:cNvSpPr>
              <a:spLocks noChangeShapeType="1"/>
            </p:cNvSpPr>
            <p:nvPr/>
          </p:nvSpPr>
          <p:spPr bwMode="auto">
            <a:xfrm flipH="1">
              <a:off x="2160" y="2597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22" name="Line 1042"/>
            <p:cNvSpPr>
              <a:spLocks noChangeShapeType="1"/>
            </p:cNvSpPr>
            <p:nvPr/>
          </p:nvSpPr>
          <p:spPr bwMode="auto">
            <a:xfrm flipH="1">
              <a:off x="2102" y="2597"/>
              <a:ext cx="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23" name="Line 1043"/>
            <p:cNvSpPr>
              <a:spLocks noChangeShapeType="1"/>
            </p:cNvSpPr>
            <p:nvPr/>
          </p:nvSpPr>
          <p:spPr bwMode="auto">
            <a:xfrm flipV="1">
              <a:off x="2102" y="2531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24" name="Line 1044"/>
            <p:cNvSpPr>
              <a:spLocks noChangeShapeType="1"/>
            </p:cNvSpPr>
            <p:nvPr/>
          </p:nvSpPr>
          <p:spPr bwMode="auto">
            <a:xfrm flipV="1">
              <a:off x="2102" y="2445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25" name="Line 1045"/>
            <p:cNvSpPr>
              <a:spLocks noChangeShapeType="1"/>
            </p:cNvSpPr>
            <p:nvPr/>
          </p:nvSpPr>
          <p:spPr bwMode="auto">
            <a:xfrm>
              <a:off x="2197" y="2597"/>
              <a:ext cx="0" cy="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26" name="Line 1046"/>
            <p:cNvSpPr>
              <a:spLocks noChangeShapeType="1"/>
            </p:cNvSpPr>
            <p:nvPr/>
          </p:nvSpPr>
          <p:spPr bwMode="auto">
            <a:xfrm>
              <a:off x="2197" y="2673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27" name="Line 1047"/>
            <p:cNvSpPr>
              <a:spLocks noChangeShapeType="1"/>
            </p:cNvSpPr>
            <p:nvPr/>
          </p:nvSpPr>
          <p:spPr bwMode="auto">
            <a:xfrm>
              <a:off x="2197" y="2768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28" name="Line 1048"/>
            <p:cNvSpPr>
              <a:spLocks noChangeShapeType="1"/>
            </p:cNvSpPr>
            <p:nvPr/>
          </p:nvSpPr>
          <p:spPr bwMode="auto">
            <a:xfrm>
              <a:off x="2197" y="2864"/>
              <a:ext cx="0" cy="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29" name="Line 1049"/>
            <p:cNvSpPr>
              <a:spLocks noChangeShapeType="1"/>
            </p:cNvSpPr>
            <p:nvPr/>
          </p:nvSpPr>
          <p:spPr bwMode="auto">
            <a:xfrm>
              <a:off x="2197" y="2959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30" name="Line 1050"/>
            <p:cNvSpPr>
              <a:spLocks noChangeShapeType="1"/>
            </p:cNvSpPr>
            <p:nvPr/>
          </p:nvSpPr>
          <p:spPr bwMode="auto">
            <a:xfrm>
              <a:off x="2197" y="3054"/>
              <a:ext cx="0" cy="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31" name="Line 1051"/>
            <p:cNvSpPr>
              <a:spLocks noChangeShapeType="1"/>
            </p:cNvSpPr>
            <p:nvPr/>
          </p:nvSpPr>
          <p:spPr bwMode="auto">
            <a:xfrm>
              <a:off x="2388" y="2597"/>
              <a:ext cx="0" cy="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32" name="Line 1052"/>
            <p:cNvSpPr>
              <a:spLocks noChangeShapeType="1"/>
            </p:cNvSpPr>
            <p:nvPr/>
          </p:nvSpPr>
          <p:spPr bwMode="auto">
            <a:xfrm>
              <a:off x="2388" y="2673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33" name="Line 1053"/>
            <p:cNvSpPr>
              <a:spLocks noChangeShapeType="1"/>
            </p:cNvSpPr>
            <p:nvPr/>
          </p:nvSpPr>
          <p:spPr bwMode="auto">
            <a:xfrm>
              <a:off x="2388" y="2768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34" name="Line 1054"/>
            <p:cNvSpPr>
              <a:spLocks noChangeShapeType="1"/>
            </p:cNvSpPr>
            <p:nvPr/>
          </p:nvSpPr>
          <p:spPr bwMode="auto">
            <a:xfrm>
              <a:off x="2388" y="2864"/>
              <a:ext cx="0" cy="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35" name="Line 1055"/>
            <p:cNvSpPr>
              <a:spLocks noChangeShapeType="1"/>
            </p:cNvSpPr>
            <p:nvPr/>
          </p:nvSpPr>
          <p:spPr bwMode="auto">
            <a:xfrm>
              <a:off x="2388" y="2959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36" name="Line 1056"/>
            <p:cNvSpPr>
              <a:spLocks noChangeShapeType="1"/>
            </p:cNvSpPr>
            <p:nvPr/>
          </p:nvSpPr>
          <p:spPr bwMode="auto">
            <a:xfrm>
              <a:off x="2388" y="3054"/>
              <a:ext cx="0" cy="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37" name="Line 1057"/>
            <p:cNvSpPr>
              <a:spLocks noChangeShapeType="1"/>
            </p:cNvSpPr>
            <p:nvPr/>
          </p:nvSpPr>
          <p:spPr bwMode="auto">
            <a:xfrm flipH="1">
              <a:off x="1222" y="2445"/>
              <a:ext cx="43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38" name="Line 1058"/>
            <p:cNvSpPr>
              <a:spLocks noChangeShapeType="1"/>
            </p:cNvSpPr>
            <p:nvPr/>
          </p:nvSpPr>
          <p:spPr bwMode="auto">
            <a:xfrm flipV="1">
              <a:off x="1222" y="2943"/>
              <a:ext cx="0" cy="2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39" name="Line 1059"/>
            <p:cNvSpPr>
              <a:spLocks noChangeShapeType="1"/>
            </p:cNvSpPr>
            <p:nvPr/>
          </p:nvSpPr>
          <p:spPr bwMode="auto">
            <a:xfrm flipV="1">
              <a:off x="1222" y="2910"/>
              <a:ext cx="0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40" name="Line 1060"/>
            <p:cNvSpPr>
              <a:spLocks noChangeShapeType="1"/>
            </p:cNvSpPr>
            <p:nvPr/>
          </p:nvSpPr>
          <p:spPr bwMode="auto">
            <a:xfrm flipV="1">
              <a:off x="1222" y="2661"/>
              <a:ext cx="0" cy="2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41" name="Line 1061"/>
            <p:cNvSpPr>
              <a:spLocks noChangeShapeType="1"/>
            </p:cNvSpPr>
            <p:nvPr/>
          </p:nvSpPr>
          <p:spPr bwMode="auto">
            <a:xfrm flipV="1">
              <a:off x="1222" y="2628"/>
              <a:ext cx="0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42" name="Line 1062"/>
            <p:cNvSpPr>
              <a:spLocks noChangeShapeType="1"/>
            </p:cNvSpPr>
            <p:nvPr/>
          </p:nvSpPr>
          <p:spPr bwMode="auto">
            <a:xfrm flipV="1">
              <a:off x="1222" y="2379"/>
              <a:ext cx="0" cy="2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43" name="Line 1063"/>
            <p:cNvSpPr>
              <a:spLocks noChangeShapeType="1"/>
            </p:cNvSpPr>
            <p:nvPr/>
          </p:nvSpPr>
          <p:spPr bwMode="auto">
            <a:xfrm>
              <a:off x="1413" y="2445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44" name="Line 1064"/>
            <p:cNvSpPr>
              <a:spLocks noChangeShapeType="1"/>
            </p:cNvSpPr>
            <p:nvPr/>
          </p:nvSpPr>
          <p:spPr bwMode="auto">
            <a:xfrm>
              <a:off x="1413" y="2531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45" name="Line 1065"/>
            <p:cNvSpPr>
              <a:spLocks noChangeShapeType="1"/>
            </p:cNvSpPr>
            <p:nvPr/>
          </p:nvSpPr>
          <p:spPr bwMode="auto">
            <a:xfrm flipH="1">
              <a:off x="1376" y="2597"/>
              <a:ext cx="3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46" name="Line 1066"/>
            <p:cNvSpPr>
              <a:spLocks noChangeShapeType="1"/>
            </p:cNvSpPr>
            <p:nvPr/>
          </p:nvSpPr>
          <p:spPr bwMode="auto">
            <a:xfrm flipH="1">
              <a:off x="1281" y="2597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47" name="Line 1067"/>
            <p:cNvSpPr>
              <a:spLocks noChangeShapeType="1"/>
            </p:cNvSpPr>
            <p:nvPr/>
          </p:nvSpPr>
          <p:spPr bwMode="auto">
            <a:xfrm flipH="1">
              <a:off x="1185" y="2597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48" name="Line 1068"/>
            <p:cNvSpPr>
              <a:spLocks noChangeShapeType="1"/>
            </p:cNvSpPr>
            <p:nvPr/>
          </p:nvSpPr>
          <p:spPr bwMode="auto">
            <a:xfrm flipH="1">
              <a:off x="1090" y="2597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49" name="Line 1069"/>
            <p:cNvSpPr>
              <a:spLocks noChangeShapeType="1"/>
            </p:cNvSpPr>
            <p:nvPr/>
          </p:nvSpPr>
          <p:spPr bwMode="auto">
            <a:xfrm flipH="1">
              <a:off x="1032" y="2597"/>
              <a:ext cx="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50" name="Line 1070"/>
            <p:cNvSpPr>
              <a:spLocks noChangeShapeType="1"/>
            </p:cNvSpPr>
            <p:nvPr/>
          </p:nvSpPr>
          <p:spPr bwMode="auto">
            <a:xfrm flipV="1">
              <a:off x="1032" y="2531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51" name="Line 1071"/>
            <p:cNvSpPr>
              <a:spLocks noChangeShapeType="1"/>
            </p:cNvSpPr>
            <p:nvPr/>
          </p:nvSpPr>
          <p:spPr bwMode="auto">
            <a:xfrm flipV="1">
              <a:off x="1032" y="2445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52" name="Line 1072"/>
            <p:cNvSpPr>
              <a:spLocks noChangeShapeType="1"/>
            </p:cNvSpPr>
            <p:nvPr/>
          </p:nvSpPr>
          <p:spPr bwMode="auto">
            <a:xfrm>
              <a:off x="1127" y="2597"/>
              <a:ext cx="0" cy="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53" name="Line 1073"/>
            <p:cNvSpPr>
              <a:spLocks noChangeShapeType="1"/>
            </p:cNvSpPr>
            <p:nvPr/>
          </p:nvSpPr>
          <p:spPr bwMode="auto">
            <a:xfrm>
              <a:off x="1127" y="2673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54" name="Line 1074"/>
            <p:cNvSpPr>
              <a:spLocks noChangeShapeType="1"/>
            </p:cNvSpPr>
            <p:nvPr/>
          </p:nvSpPr>
          <p:spPr bwMode="auto">
            <a:xfrm>
              <a:off x="1127" y="2768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55" name="Line 1075"/>
            <p:cNvSpPr>
              <a:spLocks noChangeShapeType="1"/>
            </p:cNvSpPr>
            <p:nvPr/>
          </p:nvSpPr>
          <p:spPr bwMode="auto">
            <a:xfrm>
              <a:off x="1127" y="2864"/>
              <a:ext cx="0" cy="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56" name="Line 1076"/>
            <p:cNvSpPr>
              <a:spLocks noChangeShapeType="1"/>
            </p:cNvSpPr>
            <p:nvPr/>
          </p:nvSpPr>
          <p:spPr bwMode="auto">
            <a:xfrm>
              <a:off x="1127" y="2959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57" name="Line 1077"/>
            <p:cNvSpPr>
              <a:spLocks noChangeShapeType="1"/>
            </p:cNvSpPr>
            <p:nvPr/>
          </p:nvSpPr>
          <p:spPr bwMode="auto">
            <a:xfrm>
              <a:off x="1127" y="3054"/>
              <a:ext cx="0" cy="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58" name="Line 1078"/>
            <p:cNvSpPr>
              <a:spLocks noChangeShapeType="1"/>
            </p:cNvSpPr>
            <p:nvPr/>
          </p:nvSpPr>
          <p:spPr bwMode="auto">
            <a:xfrm>
              <a:off x="1318" y="2597"/>
              <a:ext cx="0" cy="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59" name="Line 1079"/>
            <p:cNvSpPr>
              <a:spLocks noChangeShapeType="1"/>
            </p:cNvSpPr>
            <p:nvPr/>
          </p:nvSpPr>
          <p:spPr bwMode="auto">
            <a:xfrm>
              <a:off x="1318" y="2673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60" name="Line 1080"/>
            <p:cNvSpPr>
              <a:spLocks noChangeShapeType="1"/>
            </p:cNvSpPr>
            <p:nvPr/>
          </p:nvSpPr>
          <p:spPr bwMode="auto">
            <a:xfrm>
              <a:off x="1318" y="2768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61" name="Line 1081"/>
            <p:cNvSpPr>
              <a:spLocks noChangeShapeType="1"/>
            </p:cNvSpPr>
            <p:nvPr/>
          </p:nvSpPr>
          <p:spPr bwMode="auto">
            <a:xfrm>
              <a:off x="1318" y="2864"/>
              <a:ext cx="0" cy="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62" name="Line 1082"/>
            <p:cNvSpPr>
              <a:spLocks noChangeShapeType="1"/>
            </p:cNvSpPr>
            <p:nvPr/>
          </p:nvSpPr>
          <p:spPr bwMode="auto">
            <a:xfrm>
              <a:off x="1318" y="2959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63" name="Line 1083"/>
            <p:cNvSpPr>
              <a:spLocks noChangeShapeType="1"/>
            </p:cNvSpPr>
            <p:nvPr/>
          </p:nvSpPr>
          <p:spPr bwMode="auto">
            <a:xfrm>
              <a:off x="1318" y="3054"/>
              <a:ext cx="0" cy="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64" name="Line 1084"/>
            <p:cNvSpPr>
              <a:spLocks noChangeShapeType="1"/>
            </p:cNvSpPr>
            <p:nvPr/>
          </p:nvSpPr>
          <p:spPr bwMode="auto">
            <a:xfrm flipV="1">
              <a:off x="1222" y="3782"/>
              <a:ext cx="0" cy="2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65" name="Line 1085"/>
            <p:cNvSpPr>
              <a:spLocks noChangeShapeType="1"/>
            </p:cNvSpPr>
            <p:nvPr/>
          </p:nvSpPr>
          <p:spPr bwMode="auto">
            <a:xfrm flipV="1">
              <a:off x="1222" y="3747"/>
              <a:ext cx="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66" name="Line 1086"/>
            <p:cNvSpPr>
              <a:spLocks noChangeShapeType="1"/>
            </p:cNvSpPr>
            <p:nvPr/>
          </p:nvSpPr>
          <p:spPr bwMode="auto">
            <a:xfrm flipV="1">
              <a:off x="1222" y="3515"/>
              <a:ext cx="0" cy="2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67" name="Freeform 1087"/>
            <p:cNvSpPr>
              <a:spLocks/>
            </p:cNvSpPr>
            <p:nvPr/>
          </p:nvSpPr>
          <p:spPr bwMode="auto">
            <a:xfrm>
              <a:off x="1127" y="3655"/>
              <a:ext cx="191" cy="191"/>
            </a:xfrm>
            <a:custGeom>
              <a:avLst/>
              <a:gdLst>
                <a:gd name="T0" fmla="*/ 684 w 685"/>
                <a:gd name="T1" fmla="*/ 308 h 685"/>
                <a:gd name="T2" fmla="*/ 675 w 685"/>
                <a:gd name="T3" fmla="*/ 258 h 685"/>
                <a:gd name="T4" fmla="*/ 659 w 685"/>
                <a:gd name="T5" fmla="*/ 210 h 685"/>
                <a:gd name="T6" fmla="*/ 636 w 685"/>
                <a:gd name="T7" fmla="*/ 166 h 685"/>
                <a:gd name="T8" fmla="*/ 607 w 685"/>
                <a:gd name="T9" fmla="*/ 124 h 685"/>
                <a:gd name="T10" fmla="*/ 573 w 685"/>
                <a:gd name="T11" fmla="*/ 88 h 685"/>
                <a:gd name="T12" fmla="*/ 533 w 685"/>
                <a:gd name="T13" fmla="*/ 57 h 685"/>
                <a:gd name="T14" fmla="*/ 489 w 685"/>
                <a:gd name="T15" fmla="*/ 33 h 685"/>
                <a:gd name="T16" fmla="*/ 442 w 685"/>
                <a:gd name="T17" fmla="*/ 15 h 685"/>
                <a:gd name="T18" fmla="*/ 393 w 685"/>
                <a:gd name="T19" fmla="*/ 3 h 685"/>
                <a:gd name="T20" fmla="*/ 342 w 685"/>
                <a:gd name="T21" fmla="*/ 0 h 685"/>
                <a:gd name="T22" fmla="*/ 292 w 685"/>
                <a:gd name="T23" fmla="*/ 3 h 685"/>
                <a:gd name="T24" fmla="*/ 243 w 685"/>
                <a:gd name="T25" fmla="*/ 15 h 685"/>
                <a:gd name="T26" fmla="*/ 196 w 685"/>
                <a:gd name="T27" fmla="*/ 33 h 685"/>
                <a:gd name="T28" fmla="*/ 153 w 685"/>
                <a:gd name="T29" fmla="*/ 57 h 685"/>
                <a:gd name="T30" fmla="*/ 112 w 685"/>
                <a:gd name="T31" fmla="*/ 88 h 685"/>
                <a:gd name="T32" fmla="*/ 78 w 685"/>
                <a:gd name="T33" fmla="*/ 124 h 685"/>
                <a:gd name="T34" fmla="*/ 49 w 685"/>
                <a:gd name="T35" fmla="*/ 166 h 685"/>
                <a:gd name="T36" fmla="*/ 26 w 685"/>
                <a:gd name="T37" fmla="*/ 210 h 685"/>
                <a:gd name="T38" fmla="*/ 10 w 685"/>
                <a:gd name="T39" fmla="*/ 258 h 685"/>
                <a:gd name="T40" fmla="*/ 1 w 685"/>
                <a:gd name="T41" fmla="*/ 308 h 685"/>
                <a:gd name="T42" fmla="*/ 0 w 685"/>
                <a:gd name="T43" fmla="*/ 358 h 685"/>
                <a:gd name="T44" fmla="*/ 7 w 685"/>
                <a:gd name="T45" fmla="*/ 408 h 685"/>
                <a:gd name="T46" fmla="*/ 21 w 685"/>
                <a:gd name="T47" fmla="*/ 457 h 685"/>
                <a:gd name="T48" fmla="*/ 41 w 685"/>
                <a:gd name="T49" fmla="*/ 503 h 685"/>
                <a:gd name="T50" fmla="*/ 67 w 685"/>
                <a:gd name="T51" fmla="*/ 546 h 685"/>
                <a:gd name="T52" fmla="*/ 100 w 685"/>
                <a:gd name="T53" fmla="*/ 584 h 685"/>
                <a:gd name="T54" fmla="*/ 139 w 685"/>
                <a:gd name="T55" fmla="*/ 617 h 685"/>
                <a:gd name="T56" fmla="*/ 181 w 685"/>
                <a:gd name="T57" fmla="*/ 645 h 685"/>
                <a:gd name="T58" fmla="*/ 227 w 685"/>
                <a:gd name="T59" fmla="*/ 665 h 685"/>
                <a:gd name="T60" fmla="*/ 276 w 685"/>
                <a:gd name="T61" fmla="*/ 678 h 685"/>
                <a:gd name="T62" fmla="*/ 326 w 685"/>
                <a:gd name="T63" fmla="*/ 684 h 685"/>
                <a:gd name="T64" fmla="*/ 376 w 685"/>
                <a:gd name="T65" fmla="*/ 683 h 685"/>
                <a:gd name="T66" fmla="*/ 426 w 685"/>
                <a:gd name="T67" fmla="*/ 675 h 685"/>
                <a:gd name="T68" fmla="*/ 474 w 685"/>
                <a:gd name="T69" fmla="*/ 659 h 685"/>
                <a:gd name="T70" fmla="*/ 519 w 685"/>
                <a:gd name="T71" fmla="*/ 636 h 685"/>
                <a:gd name="T72" fmla="*/ 560 w 685"/>
                <a:gd name="T73" fmla="*/ 607 h 685"/>
                <a:gd name="T74" fmla="*/ 597 w 685"/>
                <a:gd name="T75" fmla="*/ 572 h 685"/>
                <a:gd name="T76" fmla="*/ 628 w 685"/>
                <a:gd name="T77" fmla="*/ 532 h 685"/>
                <a:gd name="T78" fmla="*/ 652 w 685"/>
                <a:gd name="T79" fmla="*/ 488 h 685"/>
                <a:gd name="T80" fmla="*/ 670 w 685"/>
                <a:gd name="T81" fmla="*/ 441 h 685"/>
                <a:gd name="T82" fmla="*/ 682 w 685"/>
                <a:gd name="T83" fmla="*/ 393 h 685"/>
                <a:gd name="T84" fmla="*/ 685 w 685"/>
                <a:gd name="T85" fmla="*/ 342 h 6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85" h="685">
                  <a:moveTo>
                    <a:pt x="685" y="342"/>
                  </a:moveTo>
                  <a:lnTo>
                    <a:pt x="685" y="325"/>
                  </a:lnTo>
                  <a:lnTo>
                    <a:pt x="684" y="308"/>
                  </a:lnTo>
                  <a:lnTo>
                    <a:pt x="682" y="291"/>
                  </a:lnTo>
                  <a:lnTo>
                    <a:pt x="679" y="275"/>
                  </a:lnTo>
                  <a:lnTo>
                    <a:pt x="675" y="258"/>
                  </a:lnTo>
                  <a:lnTo>
                    <a:pt x="670" y="242"/>
                  </a:lnTo>
                  <a:lnTo>
                    <a:pt x="665" y="226"/>
                  </a:lnTo>
                  <a:lnTo>
                    <a:pt x="659" y="210"/>
                  </a:lnTo>
                  <a:lnTo>
                    <a:pt x="652" y="196"/>
                  </a:lnTo>
                  <a:lnTo>
                    <a:pt x="645" y="181"/>
                  </a:lnTo>
                  <a:lnTo>
                    <a:pt x="636" y="166"/>
                  </a:lnTo>
                  <a:lnTo>
                    <a:pt x="628" y="152"/>
                  </a:lnTo>
                  <a:lnTo>
                    <a:pt x="618" y="138"/>
                  </a:lnTo>
                  <a:lnTo>
                    <a:pt x="607" y="124"/>
                  </a:lnTo>
                  <a:lnTo>
                    <a:pt x="597" y="111"/>
                  </a:lnTo>
                  <a:lnTo>
                    <a:pt x="585" y="100"/>
                  </a:lnTo>
                  <a:lnTo>
                    <a:pt x="573" y="88"/>
                  </a:lnTo>
                  <a:lnTo>
                    <a:pt x="560" y="77"/>
                  </a:lnTo>
                  <a:lnTo>
                    <a:pt x="547" y="67"/>
                  </a:lnTo>
                  <a:lnTo>
                    <a:pt x="533" y="57"/>
                  </a:lnTo>
                  <a:lnTo>
                    <a:pt x="519" y="49"/>
                  </a:lnTo>
                  <a:lnTo>
                    <a:pt x="504" y="40"/>
                  </a:lnTo>
                  <a:lnTo>
                    <a:pt x="489" y="33"/>
                  </a:lnTo>
                  <a:lnTo>
                    <a:pt x="474" y="25"/>
                  </a:lnTo>
                  <a:lnTo>
                    <a:pt x="458" y="20"/>
                  </a:lnTo>
                  <a:lnTo>
                    <a:pt x="442" y="15"/>
                  </a:lnTo>
                  <a:lnTo>
                    <a:pt x="426" y="9"/>
                  </a:lnTo>
                  <a:lnTo>
                    <a:pt x="409" y="6"/>
                  </a:lnTo>
                  <a:lnTo>
                    <a:pt x="393" y="3"/>
                  </a:lnTo>
                  <a:lnTo>
                    <a:pt x="376" y="1"/>
                  </a:lnTo>
                  <a:lnTo>
                    <a:pt x="359" y="0"/>
                  </a:lnTo>
                  <a:lnTo>
                    <a:pt x="342" y="0"/>
                  </a:lnTo>
                  <a:lnTo>
                    <a:pt x="326" y="0"/>
                  </a:lnTo>
                  <a:lnTo>
                    <a:pt x="309" y="1"/>
                  </a:lnTo>
                  <a:lnTo>
                    <a:pt x="292" y="3"/>
                  </a:lnTo>
                  <a:lnTo>
                    <a:pt x="276" y="6"/>
                  </a:lnTo>
                  <a:lnTo>
                    <a:pt x="259" y="9"/>
                  </a:lnTo>
                  <a:lnTo>
                    <a:pt x="243" y="15"/>
                  </a:lnTo>
                  <a:lnTo>
                    <a:pt x="227" y="20"/>
                  </a:lnTo>
                  <a:lnTo>
                    <a:pt x="211" y="25"/>
                  </a:lnTo>
                  <a:lnTo>
                    <a:pt x="196" y="33"/>
                  </a:lnTo>
                  <a:lnTo>
                    <a:pt x="181" y="40"/>
                  </a:lnTo>
                  <a:lnTo>
                    <a:pt x="166" y="49"/>
                  </a:lnTo>
                  <a:lnTo>
                    <a:pt x="153" y="57"/>
                  </a:lnTo>
                  <a:lnTo>
                    <a:pt x="139" y="67"/>
                  </a:lnTo>
                  <a:lnTo>
                    <a:pt x="125" y="77"/>
                  </a:lnTo>
                  <a:lnTo>
                    <a:pt x="112" y="88"/>
                  </a:lnTo>
                  <a:lnTo>
                    <a:pt x="100" y="100"/>
                  </a:lnTo>
                  <a:lnTo>
                    <a:pt x="89" y="111"/>
                  </a:lnTo>
                  <a:lnTo>
                    <a:pt x="78" y="124"/>
                  </a:lnTo>
                  <a:lnTo>
                    <a:pt x="67" y="138"/>
                  </a:lnTo>
                  <a:lnTo>
                    <a:pt x="58" y="152"/>
                  </a:lnTo>
                  <a:lnTo>
                    <a:pt x="49" y="166"/>
                  </a:lnTo>
                  <a:lnTo>
                    <a:pt x="41" y="181"/>
                  </a:lnTo>
                  <a:lnTo>
                    <a:pt x="33" y="196"/>
                  </a:lnTo>
                  <a:lnTo>
                    <a:pt x="26" y="210"/>
                  </a:lnTo>
                  <a:lnTo>
                    <a:pt x="21" y="226"/>
                  </a:lnTo>
                  <a:lnTo>
                    <a:pt x="15" y="242"/>
                  </a:lnTo>
                  <a:lnTo>
                    <a:pt x="10" y="258"/>
                  </a:lnTo>
                  <a:lnTo>
                    <a:pt x="7" y="275"/>
                  </a:lnTo>
                  <a:lnTo>
                    <a:pt x="4" y="291"/>
                  </a:lnTo>
                  <a:lnTo>
                    <a:pt x="1" y="308"/>
                  </a:lnTo>
                  <a:lnTo>
                    <a:pt x="0" y="325"/>
                  </a:lnTo>
                  <a:lnTo>
                    <a:pt x="0" y="342"/>
                  </a:lnTo>
                  <a:lnTo>
                    <a:pt x="0" y="358"/>
                  </a:lnTo>
                  <a:lnTo>
                    <a:pt x="1" y="375"/>
                  </a:lnTo>
                  <a:lnTo>
                    <a:pt x="4" y="393"/>
                  </a:lnTo>
                  <a:lnTo>
                    <a:pt x="7" y="408"/>
                  </a:lnTo>
                  <a:lnTo>
                    <a:pt x="10" y="426"/>
                  </a:lnTo>
                  <a:lnTo>
                    <a:pt x="15" y="441"/>
                  </a:lnTo>
                  <a:lnTo>
                    <a:pt x="21" y="457"/>
                  </a:lnTo>
                  <a:lnTo>
                    <a:pt x="26" y="473"/>
                  </a:lnTo>
                  <a:lnTo>
                    <a:pt x="33" y="488"/>
                  </a:lnTo>
                  <a:lnTo>
                    <a:pt x="41" y="503"/>
                  </a:lnTo>
                  <a:lnTo>
                    <a:pt x="49" y="518"/>
                  </a:lnTo>
                  <a:lnTo>
                    <a:pt x="58" y="532"/>
                  </a:lnTo>
                  <a:lnTo>
                    <a:pt x="67" y="546"/>
                  </a:lnTo>
                  <a:lnTo>
                    <a:pt x="78" y="560"/>
                  </a:lnTo>
                  <a:lnTo>
                    <a:pt x="89" y="572"/>
                  </a:lnTo>
                  <a:lnTo>
                    <a:pt x="100" y="584"/>
                  </a:lnTo>
                  <a:lnTo>
                    <a:pt x="112" y="596"/>
                  </a:lnTo>
                  <a:lnTo>
                    <a:pt x="125" y="607"/>
                  </a:lnTo>
                  <a:lnTo>
                    <a:pt x="139" y="617"/>
                  </a:lnTo>
                  <a:lnTo>
                    <a:pt x="153" y="627"/>
                  </a:lnTo>
                  <a:lnTo>
                    <a:pt x="166" y="636"/>
                  </a:lnTo>
                  <a:lnTo>
                    <a:pt x="181" y="645"/>
                  </a:lnTo>
                  <a:lnTo>
                    <a:pt x="196" y="652"/>
                  </a:lnTo>
                  <a:lnTo>
                    <a:pt x="211" y="659"/>
                  </a:lnTo>
                  <a:lnTo>
                    <a:pt x="227" y="665"/>
                  </a:lnTo>
                  <a:lnTo>
                    <a:pt x="243" y="670"/>
                  </a:lnTo>
                  <a:lnTo>
                    <a:pt x="259" y="675"/>
                  </a:lnTo>
                  <a:lnTo>
                    <a:pt x="276" y="678"/>
                  </a:lnTo>
                  <a:lnTo>
                    <a:pt x="292" y="681"/>
                  </a:lnTo>
                  <a:lnTo>
                    <a:pt x="309" y="683"/>
                  </a:lnTo>
                  <a:lnTo>
                    <a:pt x="326" y="684"/>
                  </a:lnTo>
                  <a:lnTo>
                    <a:pt x="342" y="685"/>
                  </a:lnTo>
                  <a:lnTo>
                    <a:pt x="359" y="684"/>
                  </a:lnTo>
                  <a:lnTo>
                    <a:pt x="376" y="683"/>
                  </a:lnTo>
                  <a:lnTo>
                    <a:pt x="393" y="681"/>
                  </a:lnTo>
                  <a:lnTo>
                    <a:pt x="409" y="678"/>
                  </a:lnTo>
                  <a:lnTo>
                    <a:pt x="426" y="675"/>
                  </a:lnTo>
                  <a:lnTo>
                    <a:pt x="442" y="670"/>
                  </a:lnTo>
                  <a:lnTo>
                    <a:pt x="458" y="665"/>
                  </a:lnTo>
                  <a:lnTo>
                    <a:pt x="474" y="659"/>
                  </a:lnTo>
                  <a:lnTo>
                    <a:pt x="489" y="652"/>
                  </a:lnTo>
                  <a:lnTo>
                    <a:pt x="504" y="645"/>
                  </a:lnTo>
                  <a:lnTo>
                    <a:pt x="519" y="636"/>
                  </a:lnTo>
                  <a:lnTo>
                    <a:pt x="533" y="627"/>
                  </a:lnTo>
                  <a:lnTo>
                    <a:pt x="547" y="617"/>
                  </a:lnTo>
                  <a:lnTo>
                    <a:pt x="560" y="607"/>
                  </a:lnTo>
                  <a:lnTo>
                    <a:pt x="573" y="596"/>
                  </a:lnTo>
                  <a:lnTo>
                    <a:pt x="585" y="584"/>
                  </a:lnTo>
                  <a:lnTo>
                    <a:pt x="597" y="572"/>
                  </a:lnTo>
                  <a:lnTo>
                    <a:pt x="607" y="560"/>
                  </a:lnTo>
                  <a:lnTo>
                    <a:pt x="618" y="546"/>
                  </a:lnTo>
                  <a:lnTo>
                    <a:pt x="628" y="532"/>
                  </a:lnTo>
                  <a:lnTo>
                    <a:pt x="636" y="518"/>
                  </a:lnTo>
                  <a:lnTo>
                    <a:pt x="645" y="503"/>
                  </a:lnTo>
                  <a:lnTo>
                    <a:pt x="652" y="488"/>
                  </a:lnTo>
                  <a:lnTo>
                    <a:pt x="659" y="473"/>
                  </a:lnTo>
                  <a:lnTo>
                    <a:pt x="665" y="457"/>
                  </a:lnTo>
                  <a:lnTo>
                    <a:pt x="670" y="441"/>
                  </a:lnTo>
                  <a:lnTo>
                    <a:pt x="675" y="426"/>
                  </a:lnTo>
                  <a:lnTo>
                    <a:pt x="679" y="408"/>
                  </a:lnTo>
                  <a:lnTo>
                    <a:pt x="682" y="393"/>
                  </a:lnTo>
                  <a:lnTo>
                    <a:pt x="684" y="375"/>
                  </a:lnTo>
                  <a:lnTo>
                    <a:pt x="685" y="358"/>
                  </a:lnTo>
                  <a:lnTo>
                    <a:pt x="685" y="342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68" name="Freeform 1088"/>
            <p:cNvSpPr>
              <a:spLocks/>
            </p:cNvSpPr>
            <p:nvPr/>
          </p:nvSpPr>
          <p:spPr bwMode="auto">
            <a:xfrm>
              <a:off x="1032" y="3560"/>
              <a:ext cx="381" cy="382"/>
            </a:xfrm>
            <a:custGeom>
              <a:avLst/>
              <a:gdLst>
                <a:gd name="T0" fmla="*/ 1369 w 1371"/>
                <a:gd name="T1" fmla="*/ 638 h 1370"/>
                <a:gd name="T2" fmla="*/ 1360 w 1371"/>
                <a:gd name="T3" fmla="*/ 566 h 1370"/>
                <a:gd name="T4" fmla="*/ 1344 w 1371"/>
                <a:gd name="T5" fmla="*/ 496 h 1370"/>
                <a:gd name="T6" fmla="*/ 1321 w 1371"/>
                <a:gd name="T7" fmla="*/ 428 h 1370"/>
                <a:gd name="T8" fmla="*/ 1291 w 1371"/>
                <a:gd name="T9" fmla="*/ 363 h 1370"/>
                <a:gd name="T10" fmla="*/ 1254 w 1371"/>
                <a:gd name="T11" fmla="*/ 302 h 1370"/>
                <a:gd name="T12" fmla="*/ 1210 w 1371"/>
                <a:gd name="T13" fmla="*/ 245 h 1370"/>
                <a:gd name="T14" fmla="*/ 1161 w 1371"/>
                <a:gd name="T15" fmla="*/ 193 h 1370"/>
                <a:gd name="T16" fmla="*/ 1108 w 1371"/>
                <a:gd name="T17" fmla="*/ 145 h 1370"/>
                <a:gd name="T18" fmla="*/ 1048 w 1371"/>
                <a:gd name="T19" fmla="*/ 104 h 1370"/>
                <a:gd name="T20" fmla="*/ 987 w 1371"/>
                <a:gd name="T21" fmla="*/ 69 h 1370"/>
                <a:gd name="T22" fmla="*/ 920 w 1371"/>
                <a:gd name="T23" fmla="*/ 41 h 1370"/>
                <a:gd name="T24" fmla="*/ 851 w 1371"/>
                <a:gd name="T25" fmla="*/ 20 h 1370"/>
                <a:gd name="T26" fmla="*/ 781 w 1371"/>
                <a:gd name="T27" fmla="*/ 6 h 1370"/>
                <a:gd name="T28" fmla="*/ 710 w 1371"/>
                <a:gd name="T29" fmla="*/ 0 h 1370"/>
                <a:gd name="T30" fmla="*/ 638 w 1371"/>
                <a:gd name="T31" fmla="*/ 1 h 1370"/>
                <a:gd name="T32" fmla="*/ 567 w 1371"/>
                <a:gd name="T33" fmla="*/ 10 h 1370"/>
                <a:gd name="T34" fmla="*/ 497 w 1371"/>
                <a:gd name="T35" fmla="*/ 26 h 1370"/>
                <a:gd name="T36" fmla="*/ 429 w 1371"/>
                <a:gd name="T37" fmla="*/ 50 h 1370"/>
                <a:gd name="T38" fmla="*/ 364 w 1371"/>
                <a:gd name="T39" fmla="*/ 80 h 1370"/>
                <a:gd name="T40" fmla="*/ 303 w 1371"/>
                <a:gd name="T41" fmla="*/ 117 h 1370"/>
                <a:gd name="T42" fmla="*/ 245 w 1371"/>
                <a:gd name="T43" fmla="*/ 160 h 1370"/>
                <a:gd name="T44" fmla="*/ 193 w 1371"/>
                <a:gd name="T45" fmla="*/ 209 h 1370"/>
                <a:gd name="T46" fmla="*/ 146 w 1371"/>
                <a:gd name="T47" fmla="*/ 263 h 1370"/>
                <a:gd name="T48" fmla="*/ 105 w 1371"/>
                <a:gd name="T49" fmla="*/ 321 h 1370"/>
                <a:gd name="T50" fmla="*/ 70 w 1371"/>
                <a:gd name="T51" fmla="*/ 384 h 1370"/>
                <a:gd name="T52" fmla="*/ 42 w 1371"/>
                <a:gd name="T53" fmla="*/ 450 h 1370"/>
                <a:gd name="T54" fmla="*/ 21 w 1371"/>
                <a:gd name="T55" fmla="*/ 519 h 1370"/>
                <a:gd name="T56" fmla="*/ 7 w 1371"/>
                <a:gd name="T57" fmla="*/ 590 h 1370"/>
                <a:gd name="T58" fmla="*/ 2 w 1371"/>
                <a:gd name="T59" fmla="*/ 661 h 1370"/>
                <a:gd name="T60" fmla="*/ 3 w 1371"/>
                <a:gd name="T61" fmla="*/ 733 h 1370"/>
                <a:gd name="T62" fmla="*/ 11 w 1371"/>
                <a:gd name="T63" fmla="*/ 804 h 1370"/>
                <a:gd name="T64" fmla="*/ 27 w 1371"/>
                <a:gd name="T65" fmla="*/ 874 h 1370"/>
                <a:gd name="T66" fmla="*/ 51 w 1371"/>
                <a:gd name="T67" fmla="*/ 942 h 1370"/>
                <a:gd name="T68" fmla="*/ 80 w 1371"/>
                <a:gd name="T69" fmla="*/ 1007 h 1370"/>
                <a:gd name="T70" fmla="*/ 118 w 1371"/>
                <a:gd name="T71" fmla="*/ 1069 h 1370"/>
                <a:gd name="T72" fmla="*/ 161 w 1371"/>
                <a:gd name="T73" fmla="*/ 1125 h 1370"/>
                <a:gd name="T74" fmla="*/ 210 w 1371"/>
                <a:gd name="T75" fmla="*/ 1178 h 1370"/>
                <a:gd name="T76" fmla="*/ 264 w 1371"/>
                <a:gd name="T77" fmla="*/ 1225 h 1370"/>
                <a:gd name="T78" fmla="*/ 323 w 1371"/>
                <a:gd name="T79" fmla="*/ 1267 h 1370"/>
                <a:gd name="T80" fmla="*/ 385 w 1371"/>
                <a:gd name="T81" fmla="*/ 1301 h 1370"/>
                <a:gd name="T82" fmla="*/ 451 w 1371"/>
                <a:gd name="T83" fmla="*/ 1330 h 1370"/>
                <a:gd name="T84" fmla="*/ 520 w 1371"/>
                <a:gd name="T85" fmla="*/ 1350 h 1370"/>
                <a:gd name="T86" fmla="*/ 590 w 1371"/>
                <a:gd name="T87" fmla="*/ 1364 h 1370"/>
                <a:gd name="T88" fmla="*/ 662 w 1371"/>
                <a:gd name="T89" fmla="*/ 1370 h 1370"/>
                <a:gd name="T90" fmla="*/ 733 w 1371"/>
                <a:gd name="T91" fmla="*/ 1369 h 1370"/>
                <a:gd name="T92" fmla="*/ 804 w 1371"/>
                <a:gd name="T93" fmla="*/ 1360 h 1370"/>
                <a:gd name="T94" fmla="*/ 875 w 1371"/>
                <a:gd name="T95" fmla="*/ 1344 h 1370"/>
                <a:gd name="T96" fmla="*/ 942 w 1371"/>
                <a:gd name="T97" fmla="*/ 1321 h 1370"/>
                <a:gd name="T98" fmla="*/ 1008 w 1371"/>
                <a:gd name="T99" fmla="*/ 1290 h 1370"/>
                <a:gd name="T100" fmla="*/ 1069 w 1371"/>
                <a:gd name="T101" fmla="*/ 1253 h 1370"/>
                <a:gd name="T102" fmla="*/ 1126 w 1371"/>
                <a:gd name="T103" fmla="*/ 1210 h 1370"/>
                <a:gd name="T104" fmla="*/ 1178 w 1371"/>
                <a:gd name="T105" fmla="*/ 1161 h 1370"/>
                <a:gd name="T106" fmla="*/ 1225 w 1371"/>
                <a:gd name="T107" fmla="*/ 1107 h 1370"/>
                <a:gd name="T108" fmla="*/ 1267 w 1371"/>
                <a:gd name="T109" fmla="*/ 1049 h 1370"/>
                <a:gd name="T110" fmla="*/ 1302 w 1371"/>
                <a:gd name="T111" fmla="*/ 986 h 1370"/>
                <a:gd name="T112" fmla="*/ 1329 w 1371"/>
                <a:gd name="T113" fmla="*/ 920 h 1370"/>
                <a:gd name="T114" fmla="*/ 1351 w 1371"/>
                <a:gd name="T115" fmla="*/ 850 h 1370"/>
                <a:gd name="T116" fmla="*/ 1365 w 1371"/>
                <a:gd name="T117" fmla="*/ 780 h 1370"/>
                <a:gd name="T118" fmla="*/ 1370 w 1371"/>
                <a:gd name="T119" fmla="*/ 709 h 1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371" h="1370">
                  <a:moveTo>
                    <a:pt x="1371" y="685"/>
                  </a:moveTo>
                  <a:lnTo>
                    <a:pt x="1370" y="661"/>
                  </a:lnTo>
                  <a:lnTo>
                    <a:pt x="1369" y="638"/>
                  </a:lnTo>
                  <a:lnTo>
                    <a:pt x="1367" y="613"/>
                  </a:lnTo>
                  <a:lnTo>
                    <a:pt x="1365" y="590"/>
                  </a:lnTo>
                  <a:lnTo>
                    <a:pt x="1360" y="566"/>
                  </a:lnTo>
                  <a:lnTo>
                    <a:pt x="1356" y="543"/>
                  </a:lnTo>
                  <a:lnTo>
                    <a:pt x="1351" y="519"/>
                  </a:lnTo>
                  <a:lnTo>
                    <a:pt x="1344" y="496"/>
                  </a:lnTo>
                  <a:lnTo>
                    <a:pt x="1337" y="474"/>
                  </a:lnTo>
                  <a:lnTo>
                    <a:pt x="1329" y="450"/>
                  </a:lnTo>
                  <a:lnTo>
                    <a:pt x="1321" y="428"/>
                  </a:lnTo>
                  <a:lnTo>
                    <a:pt x="1311" y="407"/>
                  </a:lnTo>
                  <a:lnTo>
                    <a:pt x="1302" y="384"/>
                  </a:lnTo>
                  <a:lnTo>
                    <a:pt x="1291" y="363"/>
                  </a:lnTo>
                  <a:lnTo>
                    <a:pt x="1279" y="343"/>
                  </a:lnTo>
                  <a:lnTo>
                    <a:pt x="1267" y="321"/>
                  </a:lnTo>
                  <a:lnTo>
                    <a:pt x="1254" y="302"/>
                  </a:lnTo>
                  <a:lnTo>
                    <a:pt x="1240" y="282"/>
                  </a:lnTo>
                  <a:lnTo>
                    <a:pt x="1225" y="263"/>
                  </a:lnTo>
                  <a:lnTo>
                    <a:pt x="1210" y="245"/>
                  </a:lnTo>
                  <a:lnTo>
                    <a:pt x="1195" y="227"/>
                  </a:lnTo>
                  <a:lnTo>
                    <a:pt x="1178" y="209"/>
                  </a:lnTo>
                  <a:lnTo>
                    <a:pt x="1161" y="193"/>
                  </a:lnTo>
                  <a:lnTo>
                    <a:pt x="1144" y="176"/>
                  </a:lnTo>
                  <a:lnTo>
                    <a:pt x="1126" y="160"/>
                  </a:lnTo>
                  <a:lnTo>
                    <a:pt x="1108" y="145"/>
                  </a:lnTo>
                  <a:lnTo>
                    <a:pt x="1089" y="131"/>
                  </a:lnTo>
                  <a:lnTo>
                    <a:pt x="1069" y="117"/>
                  </a:lnTo>
                  <a:lnTo>
                    <a:pt x="1048" y="104"/>
                  </a:lnTo>
                  <a:lnTo>
                    <a:pt x="1028" y="91"/>
                  </a:lnTo>
                  <a:lnTo>
                    <a:pt x="1008" y="80"/>
                  </a:lnTo>
                  <a:lnTo>
                    <a:pt x="987" y="69"/>
                  </a:lnTo>
                  <a:lnTo>
                    <a:pt x="964" y="59"/>
                  </a:lnTo>
                  <a:lnTo>
                    <a:pt x="942" y="50"/>
                  </a:lnTo>
                  <a:lnTo>
                    <a:pt x="920" y="41"/>
                  </a:lnTo>
                  <a:lnTo>
                    <a:pt x="897" y="33"/>
                  </a:lnTo>
                  <a:lnTo>
                    <a:pt x="875" y="26"/>
                  </a:lnTo>
                  <a:lnTo>
                    <a:pt x="851" y="20"/>
                  </a:lnTo>
                  <a:lnTo>
                    <a:pt x="828" y="15"/>
                  </a:lnTo>
                  <a:lnTo>
                    <a:pt x="804" y="10"/>
                  </a:lnTo>
                  <a:lnTo>
                    <a:pt x="781" y="6"/>
                  </a:lnTo>
                  <a:lnTo>
                    <a:pt x="758" y="3"/>
                  </a:lnTo>
                  <a:lnTo>
                    <a:pt x="733" y="1"/>
                  </a:lnTo>
                  <a:lnTo>
                    <a:pt x="710" y="0"/>
                  </a:lnTo>
                  <a:lnTo>
                    <a:pt x="685" y="0"/>
                  </a:lnTo>
                  <a:lnTo>
                    <a:pt x="662" y="0"/>
                  </a:lnTo>
                  <a:lnTo>
                    <a:pt x="638" y="1"/>
                  </a:lnTo>
                  <a:lnTo>
                    <a:pt x="614" y="3"/>
                  </a:lnTo>
                  <a:lnTo>
                    <a:pt x="590" y="6"/>
                  </a:lnTo>
                  <a:lnTo>
                    <a:pt x="567" y="10"/>
                  </a:lnTo>
                  <a:lnTo>
                    <a:pt x="544" y="15"/>
                  </a:lnTo>
                  <a:lnTo>
                    <a:pt x="520" y="20"/>
                  </a:lnTo>
                  <a:lnTo>
                    <a:pt x="497" y="26"/>
                  </a:lnTo>
                  <a:lnTo>
                    <a:pt x="474" y="33"/>
                  </a:lnTo>
                  <a:lnTo>
                    <a:pt x="451" y="41"/>
                  </a:lnTo>
                  <a:lnTo>
                    <a:pt x="429" y="50"/>
                  </a:lnTo>
                  <a:lnTo>
                    <a:pt x="407" y="59"/>
                  </a:lnTo>
                  <a:lnTo>
                    <a:pt x="385" y="69"/>
                  </a:lnTo>
                  <a:lnTo>
                    <a:pt x="364" y="80"/>
                  </a:lnTo>
                  <a:lnTo>
                    <a:pt x="343" y="91"/>
                  </a:lnTo>
                  <a:lnTo>
                    <a:pt x="323" y="104"/>
                  </a:lnTo>
                  <a:lnTo>
                    <a:pt x="303" y="117"/>
                  </a:lnTo>
                  <a:lnTo>
                    <a:pt x="283" y="131"/>
                  </a:lnTo>
                  <a:lnTo>
                    <a:pt x="264" y="145"/>
                  </a:lnTo>
                  <a:lnTo>
                    <a:pt x="245" y="160"/>
                  </a:lnTo>
                  <a:lnTo>
                    <a:pt x="227" y="176"/>
                  </a:lnTo>
                  <a:lnTo>
                    <a:pt x="210" y="193"/>
                  </a:lnTo>
                  <a:lnTo>
                    <a:pt x="193" y="209"/>
                  </a:lnTo>
                  <a:lnTo>
                    <a:pt x="176" y="227"/>
                  </a:lnTo>
                  <a:lnTo>
                    <a:pt x="161" y="245"/>
                  </a:lnTo>
                  <a:lnTo>
                    <a:pt x="146" y="263"/>
                  </a:lnTo>
                  <a:lnTo>
                    <a:pt x="131" y="282"/>
                  </a:lnTo>
                  <a:lnTo>
                    <a:pt x="118" y="302"/>
                  </a:lnTo>
                  <a:lnTo>
                    <a:pt x="105" y="321"/>
                  </a:lnTo>
                  <a:lnTo>
                    <a:pt x="92" y="343"/>
                  </a:lnTo>
                  <a:lnTo>
                    <a:pt x="80" y="363"/>
                  </a:lnTo>
                  <a:lnTo>
                    <a:pt x="70" y="384"/>
                  </a:lnTo>
                  <a:lnTo>
                    <a:pt x="60" y="407"/>
                  </a:lnTo>
                  <a:lnTo>
                    <a:pt x="51" y="428"/>
                  </a:lnTo>
                  <a:lnTo>
                    <a:pt x="42" y="450"/>
                  </a:lnTo>
                  <a:lnTo>
                    <a:pt x="35" y="474"/>
                  </a:lnTo>
                  <a:lnTo>
                    <a:pt x="27" y="496"/>
                  </a:lnTo>
                  <a:lnTo>
                    <a:pt x="21" y="519"/>
                  </a:lnTo>
                  <a:lnTo>
                    <a:pt x="15" y="543"/>
                  </a:lnTo>
                  <a:lnTo>
                    <a:pt x="11" y="566"/>
                  </a:lnTo>
                  <a:lnTo>
                    <a:pt x="7" y="590"/>
                  </a:lnTo>
                  <a:lnTo>
                    <a:pt x="5" y="613"/>
                  </a:lnTo>
                  <a:lnTo>
                    <a:pt x="3" y="638"/>
                  </a:lnTo>
                  <a:lnTo>
                    <a:pt x="2" y="661"/>
                  </a:lnTo>
                  <a:lnTo>
                    <a:pt x="0" y="685"/>
                  </a:lnTo>
                  <a:lnTo>
                    <a:pt x="2" y="709"/>
                  </a:lnTo>
                  <a:lnTo>
                    <a:pt x="3" y="733"/>
                  </a:lnTo>
                  <a:lnTo>
                    <a:pt x="5" y="757"/>
                  </a:lnTo>
                  <a:lnTo>
                    <a:pt x="7" y="780"/>
                  </a:lnTo>
                  <a:lnTo>
                    <a:pt x="11" y="804"/>
                  </a:lnTo>
                  <a:lnTo>
                    <a:pt x="15" y="828"/>
                  </a:lnTo>
                  <a:lnTo>
                    <a:pt x="21" y="850"/>
                  </a:lnTo>
                  <a:lnTo>
                    <a:pt x="27" y="874"/>
                  </a:lnTo>
                  <a:lnTo>
                    <a:pt x="35" y="897"/>
                  </a:lnTo>
                  <a:lnTo>
                    <a:pt x="42" y="920"/>
                  </a:lnTo>
                  <a:lnTo>
                    <a:pt x="51" y="942"/>
                  </a:lnTo>
                  <a:lnTo>
                    <a:pt x="60" y="964"/>
                  </a:lnTo>
                  <a:lnTo>
                    <a:pt x="70" y="986"/>
                  </a:lnTo>
                  <a:lnTo>
                    <a:pt x="80" y="1007"/>
                  </a:lnTo>
                  <a:lnTo>
                    <a:pt x="92" y="1028"/>
                  </a:lnTo>
                  <a:lnTo>
                    <a:pt x="105" y="1049"/>
                  </a:lnTo>
                  <a:lnTo>
                    <a:pt x="118" y="1069"/>
                  </a:lnTo>
                  <a:lnTo>
                    <a:pt x="131" y="1088"/>
                  </a:lnTo>
                  <a:lnTo>
                    <a:pt x="146" y="1107"/>
                  </a:lnTo>
                  <a:lnTo>
                    <a:pt x="161" y="1125"/>
                  </a:lnTo>
                  <a:lnTo>
                    <a:pt x="176" y="1143"/>
                  </a:lnTo>
                  <a:lnTo>
                    <a:pt x="193" y="1161"/>
                  </a:lnTo>
                  <a:lnTo>
                    <a:pt x="210" y="1178"/>
                  </a:lnTo>
                  <a:lnTo>
                    <a:pt x="227" y="1194"/>
                  </a:lnTo>
                  <a:lnTo>
                    <a:pt x="245" y="1210"/>
                  </a:lnTo>
                  <a:lnTo>
                    <a:pt x="264" y="1225"/>
                  </a:lnTo>
                  <a:lnTo>
                    <a:pt x="283" y="1239"/>
                  </a:lnTo>
                  <a:lnTo>
                    <a:pt x="303" y="1253"/>
                  </a:lnTo>
                  <a:lnTo>
                    <a:pt x="323" y="1267"/>
                  </a:lnTo>
                  <a:lnTo>
                    <a:pt x="343" y="1278"/>
                  </a:lnTo>
                  <a:lnTo>
                    <a:pt x="364" y="1290"/>
                  </a:lnTo>
                  <a:lnTo>
                    <a:pt x="385" y="1301"/>
                  </a:lnTo>
                  <a:lnTo>
                    <a:pt x="407" y="1311"/>
                  </a:lnTo>
                  <a:lnTo>
                    <a:pt x="429" y="1321"/>
                  </a:lnTo>
                  <a:lnTo>
                    <a:pt x="451" y="1330"/>
                  </a:lnTo>
                  <a:lnTo>
                    <a:pt x="474" y="1337"/>
                  </a:lnTo>
                  <a:lnTo>
                    <a:pt x="497" y="1344"/>
                  </a:lnTo>
                  <a:lnTo>
                    <a:pt x="520" y="1350"/>
                  </a:lnTo>
                  <a:lnTo>
                    <a:pt x="544" y="1355"/>
                  </a:lnTo>
                  <a:lnTo>
                    <a:pt x="567" y="1360"/>
                  </a:lnTo>
                  <a:lnTo>
                    <a:pt x="590" y="1364"/>
                  </a:lnTo>
                  <a:lnTo>
                    <a:pt x="614" y="1367"/>
                  </a:lnTo>
                  <a:lnTo>
                    <a:pt x="638" y="1369"/>
                  </a:lnTo>
                  <a:lnTo>
                    <a:pt x="662" y="1370"/>
                  </a:lnTo>
                  <a:lnTo>
                    <a:pt x="685" y="1370"/>
                  </a:lnTo>
                  <a:lnTo>
                    <a:pt x="710" y="1370"/>
                  </a:lnTo>
                  <a:lnTo>
                    <a:pt x="733" y="1369"/>
                  </a:lnTo>
                  <a:lnTo>
                    <a:pt x="758" y="1367"/>
                  </a:lnTo>
                  <a:lnTo>
                    <a:pt x="781" y="1364"/>
                  </a:lnTo>
                  <a:lnTo>
                    <a:pt x="804" y="1360"/>
                  </a:lnTo>
                  <a:lnTo>
                    <a:pt x="828" y="1355"/>
                  </a:lnTo>
                  <a:lnTo>
                    <a:pt x="851" y="1350"/>
                  </a:lnTo>
                  <a:lnTo>
                    <a:pt x="875" y="1344"/>
                  </a:lnTo>
                  <a:lnTo>
                    <a:pt x="897" y="1337"/>
                  </a:lnTo>
                  <a:lnTo>
                    <a:pt x="920" y="1330"/>
                  </a:lnTo>
                  <a:lnTo>
                    <a:pt x="942" y="1321"/>
                  </a:lnTo>
                  <a:lnTo>
                    <a:pt x="964" y="1311"/>
                  </a:lnTo>
                  <a:lnTo>
                    <a:pt x="987" y="1301"/>
                  </a:lnTo>
                  <a:lnTo>
                    <a:pt x="1008" y="1290"/>
                  </a:lnTo>
                  <a:lnTo>
                    <a:pt x="1028" y="1278"/>
                  </a:lnTo>
                  <a:lnTo>
                    <a:pt x="1048" y="1267"/>
                  </a:lnTo>
                  <a:lnTo>
                    <a:pt x="1069" y="1253"/>
                  </a:lnTo>
                  <a:lnTo>
                    <a:pt x="1089" y="1239"/>
                  </a:lnTo>
                  <a:lnTo>
                    <a:pt x="1108" y="1225"/>
                  </a:lnTo>
                  <a:lnTo>
                    <a:pt x="1126" y="1210"/>
                  </a:lnTo>
                  <a:lnTo>
                    <a:pt x="1144" y="1194"/>
                  </a:lnTo>
                  <a:lnTo>
                    <a:pt x="1161" y="1178"/>
                  </a:lnTo>
                  <a:lnTo>
                    <a:pt x="1178" y="1161"/>
                  </a:lnTo>
                  <a:lnTo>
                    <a:pt x="1195" y="1143"/>
                  </a:lnTo>
                  <a:lnTo>
                    <a:pt x="1210" y="1125"/>
                  </a:lnTo>
                  <a:lnTo>
                    <a:pt x="1225" y="1107"/>
                  </a:lnTo>
                  <a:lnTo>
                    <a:pt x="1240" y="1088"/>
                  </a:lnTo>
                  <a:lnTo>
                    <a:pt x="1254" y="1069"/>
                  </a:lnTo>
                  <a:lnTo>
                    <a:pt x="1267" y="1049"/>
                  </a:lnTo>
                  <a:lnTo>
                    <a:pt x="1279" y="1028"/>
                  </a:lnTo>
                  <a:lnTo>
                    <a:pt x="1291" y="1007"/>
                  </a:lnTo>
                  <a:lnTo>
                    <a:pt x="1302" y="986"/>
                  </a:lnTo>
                  <a:lnTo>
                    <a:pt x="1311" y="964"/>
                  </a:lnTo>
                  <a:lnTo>
                    <a:pt x="1321" y="942"/>
                  </a:lnTo>
                  <a:lnTo>
                    <a:pt x="1329" y="920"/>
                  </a:lnTo>
                  <a:lnTo>
                    <a:pt x="1337" y="897"/>
                  </a:lnTo>
                  <a:lnTo>
                    <a:pt x="1344" y="874"/>
                  </a:lnTo>
                  <a:lnTo>
                    <a:pt x="1351" y="850"/>
                  </a:lnTo>
                  <a:lnTo>
                    <a:pt x="1356" y="828"/>
                  </a:lnTo>
                  <a:lnTo>
                    <a:pt x="1360" y="804"/>
                  </a:lnTo>
                  <a:lnTo>
                    <a:pt x="1365" y="780"/>
                  </a:lnTo>
                  <a:lnTo>
                    <a:pt x="1367" y="757"/>
                  </a:lnTo>
                  <a:lnTo>
                    <a:pt x="1369" y="733"/>
                  </a:lnTo>
                  <a:lnTo>
                    <a:pt x="1370" y="709"/>
                  </a:lnTo>
                  <a:lnTo>
                    <a:pt x="1371" y="68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69" name="Line 1089"/>
            <p:cNvSpPr>
              <a:spLocks noChangeShapeType="1"/>
            </p:cNvSpPr>
            <p:nvPr/>
          </p:nvSpPr>
          <p:spPr bwMode="auto">
            <a:xfrm flipH="1">
              <a:off x="232" y="3313"/>
              <a:ext cx="572" cy="2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70" name="Line 1090"/>
            <p:cNvSpPr>
              <a:spLocks noChangeShapeType="1"/>
            </p:cNvSpPr>
            <p:nvPr/>
          </p:nvSpPr>
          <p:spPr bwMode="auto">
            <a:xfrm>
              <a:off x="232" y="3942"/>
              <a:ext cx="572" cy="2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71" name="Line 1091"/>
            <p:cNvSpPr>
              <a:spLocks noChangeShapeType="1"/>
            </p:cNvSpPr>
            <p:nvPr/>
          </p:nvSpPr>
          <p:spPr bwMode="auto">
            <a:xfrm>
              <a:off x="1857" y="2445"/>
              <a:ext cx="87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72" name="Line 1092"/>
            <p:cNvSpPr>
              <a:spLocks noChangeShapeType="1"/>
            </p:cNvSpPr>
            <p:nvPr/>
          </p:nvSpPr>
          <p:spPr bwMode="auto">
            <a:xfrm>
              <a:off x="804" y="2445"/>
              <a:ext cx="13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73" name="Line 1093"/>
            <p:cNvSpPr>
              <a:spLocks noChangeShapeType="1"/>
            </p:cNvSpPr>
            <p:nvPr/>
          </p:nvSpPr>
          <p:spPr bwMode="auto">
            <a:xfrm>
              <a:off x="497" y="2864"/>
              <a:ext cx="44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74" name="Line 1094"/>
            <p:cNvSpPr>
              <a:spLocks noChangeShapeType="1"/>
            </p:cNvSpPr>
            <p:nvPr/>
          </p:nvSpPr>
          <p:spPr bwMode="auto">
            <a:xfrm flipH="1">
              <a:off x="232" y="3111"/>
              <a:ext cx="26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75" name="Line 1095"/>
            <p:cNvSpPr>
              <a:spLocks noChangeShapeType="1"/>
            </p:cNvSpPr>
            <p:nvPr/>
          </p:nvSpPr>
          <p:spPr bwMode="auto">
            <a:xfrm flipH="1">
              <a:off x="2731" y="2445"/>
              <a:ext cx="5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76" name="Line 1096"/>
            <p:cNvSpPr>
              <a:spLocks noChangeShapeType="1"/>
            </p:cNvSpPr>
            <p:nvPr/>
          </p:nvSpPr>
          <p:spPr bwMode="auto">
            <a:xfrm flipH="1">
              <a:off x="2483" y="3111"/>
              <a:ext cx="11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77" name="Line 1097"/>
            <p:cNvSpPr>
              <a:spLocks noChangeShapeType="1"/>
            </p:cNvSpPr>
            <p:nvPr/>
          </p:nvSpPr>
          <p:spPr bwMode="auto">
            <a:xfrm flipH="1">
              <a:off x="1989" y="3111"/>
              <a:ext cx="11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78" name="Line 1098"/>
            <p:cNvSpPr>
              <a:spLocks noChangeShapeType="1"/>
            </p:cNvSpPr>
            <p:nvPr/>
          </p:nvSpPr>
          <p:spPr bwMode="auto">
            <a:xfrm flipH="1">
              <a:off x="1798" y="2445"/>
              <a:ext cx="5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79" name="Line 1099"/>
            <p:cNvSpPr>
              <a:spLocks noChangeShapeType="1"/>
            </p:cNvSpPr>
            <p:nvPr/>
          </p:nvSpPr>
          <p:spPr bwMode="auto">
            <a:xfrm>
              <a:off x="1660" y="2864"/>
              <a:ext cx="0" cy="24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80" name="Line 1100"/>
            <p:cNvSpPr>
              <a:spLocks noChangeShapeType="1"/>
            </p:cNvSpPr>
            <p:nvPr/>
          </p:nvSpPr>
          <p:spPr bwMode="auto">
            <a:xfrm flipH="1">
              <a:off x="497" y="3111"/>
              <a:ext cx="116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81" name="Line 1101"/>
            <p:cNvSpPr>
              <a:spLocks noChangeShapeType="1"/>
            </p:cNvSpPr>
            <p:nvPr/>
          </p:nvSpPr>
          <p:spPr bwMode="auto">
            <a:xfrm>
              <a:off x="938" y="2864"/>
              <a:ext cx="72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82" name="Line 1102"/>
            <p:cNvSpPr>
              <a:spLocks noChangeShapeType="1"/>
            </p:cNvSpPr>
            <p:nvPr/>
          </p:nvSpPr>
          <p:spPr bwMode="auto">
            <a:xfrm flipV="1">
              <a:off x="1660" y="2445"/>
              <a:ext cx="0" cy="41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83" name="Line 1103"/>
            <p:cNvSpPr>
              <a:spLocks noChangeShapeType="1"/>
            </p:cNvSpPr>
            <p:nvPr/>
          </p:nvSpPr>
          <p:spPr bwMode="auto">
            <a:xfrm flipH="1">
              <a:off x="938" y="2445"/>
              <a:ext cx="72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84" name="Line 1104"/>
            <p:cNvSpPr>
              <a:spLocks noChangeShapeType="1"/>
            </p:cNvSpPr>
            <p:nvPr/>
          </p:nvSpPr>
          <p:spPr bwMode="auto">
            <a:xfrm>
              <a:off x="938" y="2445"/>
              <a:ext cx="0" cy="41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89" name="Line 1109"/>
            <p:cNvSpPr>
              <a:spLocks noChangeShapeType="1"/>
            </p:cNvSpPr>
            <p:nvPr/>
          </p:nvSpPr>
          <p:spPr bwMode="auto">
            <a:xfrm>
              <a:off x="1660" y="2864"/>
              <a:ext cx="0" cy="13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29029" name="Group 1349"/>
          <p:cNvGrpSpPr>
            <a:grpSpLocks/>
          </p:cNvGrpSpPr>
          <p:nvPr/>
        </p:nvGrpSpPr>
        <p:grpSpPr bwMode="auto">
          <a:xfrm>
            <a:off x="4643438" y="3776663"/>
            <a:ext cx="4176712" cy="2965450"/>
            <a:chOff x="2925" y="2379"/>
            <a:chExt cx="2631" cy="1868"/>
          </a:xfrm>
        </p:grpSpPr>
        <p:sp>
          <p:nvSpPr>
            <p:cNvPr id="328797" name="Line 1117"/>
            <p:cNvSpPr>
              <a:spLocks noChangeShapeType="1"/>
            </p:cNvSpPr>
            <p:nvPr/>
          </p:nvSpPr>
          <p:spPr bwMode="auto">
            <a:xfrm>
              <a:off x="2999" y="3111"/>
              <a:ext cx="14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98" name="Line 1118"/>
            <p:cNvSpPr>
              <a:spLocks noChangeShapeType="1"/>
            </p:cNvSpPr>
            <p:nvPr/>
          </p:nvSpPr>
          <p:spPr bwMode="auto">
            <a:xfrm flipV="1">
              <a:off x="4427" y="2445"/>
              <a:ext cx="0" cy="66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99" name="Line 1119"/>
            <p:cNvSpPr>
              <a:spLocks noChangeShapeType="1"/>
            </p:cNvSpPr>
            <p:nvPr/>
          </p:nvSpPr>
          <p:spPr bwMode="auto">
            <a:xfrm flipH="1">
              <a:off x="3571" y="2445"/>
              <a:ext cx="85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00" name="Line 1120"/>
            <p:cNvSpPr>
              <a:spLocks noChangeShapeType="1"/>
            </p:cNvSpPr>
            <p:nvPr/>
          </p:nvSpPr>
          <p:spPr bwMode="auto">
            <a:xfrm>
              <a:off x="2999" y="2768"/>
              <a:ext cx="0" cy="3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01" name="Line 1121"/>
            <p:cNvSpPr>
              <a:spLocks noChangeShapeType="1"/>
            </p:cNvSpPr>
            <p:nvPr/>
          </p:nvSpPr>
          <p:spPr bwMode="auto">
            <a:xfrm flipH="1">
              <a:off x="3705" y="3257"/>
              <a:ext cx="72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02" name="Line 1122"/>
            <p:cNvSpPr>
              <a:spLocks noChangeShapeType="1"/>
            </p:cNvSpPr>
            <p:nvPr/>
          </p:nvSpPr>
          <p:spPr bwMode="auto">
            <a:xfrm>
              <a:off x="2999" y="3560"/>
              <a:ext cx="0" cy="38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03" name="Line 1123"/>
            <p:cNvSpPr>
              <a:spLocks noChangeShapeType="1"/>
            </p:cNvSpPr>
            <p:nvPr/>
          </p:nvSpPr>
          <p:spPr bwMode="auto">
            <a:xfrm>
              <a:off x="3705" y="4247"/>
              <a:ext cx="72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04" name="Line 1124"/>
            <p:cNvSpPr>
              <a:spLocks noChangeShapeType="1"/>
            </p:cNvSpPr>
            <p:nvPr/>
          </p:nvSpPr>
          <p:spPr bwMode="auto">
            <a:xfrm flipV="1">
              <a:off x="4427" y="3257"/>
              <a:ext cx="0" cy="9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05" name="Line 1125"/>
            <p:cNvSpPr>
              <a:spLocks noChangeShapeType="1"/>
            </p:cNvSpPr>
            <p:nvPr/>
          </p:nvSpPr>
          <p:spPr bwMode="auto">
            <a:xfrm>
              <a:off x="4565" y="2445"/>
              <a:ext cx="99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06" name="Line 1126"/>
            <p:cNvSpPr>
              <a:spLocks noChangeShapeType="1"/>
            </p:cNvSpPr>
            <p:nvPr/>
          </p:nvSpPr>
          <p:spPr bwMode="auto">
            <a:xfrm>
              <a:off x="5556" y="2445"/>
              <a:ext cx="0" cy="41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07" name="Line 1127"/>
            <p:cNvSpPr>
              <a:spLocks noChangeShapeType="1"/>
            </p:cNvSpPr>
            <p:nvPr/>
          </p:nvSpPr>
          <p:spPr bwMode="auto">
            <a:xfrm flipH="1">
              <a:off x="4756" y="3111"/>
              <a:ext cx="60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08" name="Line 1128"/>
            <p:cNvSpPr>
              <a:spLocks noChangeShapeType="1"/>
            </p:cNvSpPr>
            <p:nvPr/>
          </p:nvSpPr>
          <p:spPr bwMode="auto">
            <a:xfrm flipV="1">
              <a:off x="4565" y="2445"/>
              <a:ext cx="0" cy="41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09" name="Line 1129"/>
            <p:cNvSpPr>
              <a:spLocks noChangeShapeType="1"/>
            </p:cNvSpPr>
            <p:nvPr/>
          </p:nvSpPr>
          <p:spPr bwMode="auto">
            <a:xfrm>
              <a:off x="3705" y="2445"/>
              <a:ext cx="0" cy="4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10" name="Line 1130"/>
            <p:cNvSpPr>
              <a:spLocks noChangeShapeType="1"/>
            </p:cNvSpPr>
            <p:nvPr/>
          </p:nvSpPr>
          <p:spPr bwMode="auto">
            <a:xfrm flipV="1">
              <a:off x="2999" y="2445"/>
              <a:ext cx="572" cy="3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11" name="Line 1131"/>
            <p:cNvSpPr>
              <a:spLocks noChangeShapeType="1"/>
            </p:cNvSpPr>
            <p:nvPr/>
          </p:nvSpPr>
          <p:spPr bwMode="auto">
            <a:xfrm>
              <a:off x="3571" y="3313"/>
              <a:ext cx="0" cy="87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12" name="Line 1132"/>
            <p:cNvSpPr>
              <a:spLocks noChangeShapeType="1"/>
            </p:cNvSpPr>
            <p:nvPr/>
          </p:nvSpPr>
          <p:spPr bwMode="auto">
            <a:xfrm>
              <a:off x="4869" y="2768"/>
              <a:ext cx="38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13" name="Line 1133"/>
            <p:cNvSpPr>
              <a:spLocks noChangeShapeType="1"/>
            </p:cNvSpPr>
            <p:nvPr/>
          </p:nvSpPr>
          <p:spPr bwMode="auto">
            <a:xfrm flipV="1">
              <a:off x="2999" y="3257"/>
              <a:ext cx="706" cy="30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14" name="Line 1134"/>
            <p:cNvSpPr>
              <a:spLocks noChangeShapeType="1"/>
            </p:cNvSpPr>
            <p:nvPr/>
          </p:nvSpPr>
          <p:spPr bwMode="auto">
            <a:xfrm>
              <a:off x="2999" y="3942"/>
              <a:ext cx="706" cy="30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15" name="Line 1135"/>
            <p:cNvSpPr>
              <a:spLocks noChangeShapeType="1"/>
            </p:cNvSpPr>
            <p:nvPr/>
          </p:nvSpPr>
          <p:spPr bwMode="auto">
            <a:xfrm flipV="1">
              <a:off x="5250" y="2768"/>
              <a:ext cx="0" cy="3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16" name="Line 1136"/>
            <p:cNvSpPr>
              <a:spLocks noChangeShapeType="1"/>
            </p:cNvSpPr>
            <p:nvPr/>
          </p:nvSpPr>
          <p:spPr bwMode="auto">
            <a:xfrm flipV="1">
              <a:off x="4869" y="2768"/>
              <a:ext cx="0" cy="3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17" name="Line 1137"/>
            <p:cNvSpPr>
              <a:spLocks noChangeShapeType="1"/>
            </p:cNvSpPr>
            <p:nvPr/>
          </p:nvSpPr>
          <p:spPr bwMode="auto">
            <a:xfrm flipV="1">
              <a:off x="5250" y="2445"/>
              <a:ext cx="248" cy="3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18" name="Line 1138"/>
            <p:cNvSpPr>
              <a:spLocks noChangeShapeType="1"/>
            </p:cNvSpPr>
            <p:nvPr/>
          </p:nvSpPr>
          <p:spPr bwMode="auto">
            <a:xfrm flipH="1" flipV="1">
              <a:off x="4624" y="2445"/>
              <a:ext cx="245" cy="3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19" name="Line 1139"/>
            <p:cNvSpPr>
              <a:spLocks noChangeShapeType="1"/>
            </p:cNvSpPr>
            <p:nvPr/>
          </p:nvSpPr>
          <p:spPr bwMode="auto">
            <a:xfrm flipH="1">
              <a:off x="4379" y="3447"/>
              <a:ext cx="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20" name="Line 1140"/>
            <p:cNvSpPr>
              <a:spLocks noChangeShapeType="1"/>
            </p:cNvSpPr>
            <p:nvPr/>
          </p:nvSpPr>
          <p:spPr bwMode="auto">
            <a:xfrm flipH="1">
              <a:off x="4285" y="3447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21" name="Line 1141"/>
            <p:cNvSpPr>
              <a:spLocks noChangeShapeType="1"/>
            </p:cNvSpPr>
            <p:nvPr/>
          </p:nvSpPr>
          <p:spPr bwMode="auto">
            <a:xfrm flipH="1">
              <a:off x="4190" y="3447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22" name="Line 1142"/>
            <p:cNvSpPr>
              <a:spLocks noChangeShapeType="1"/>
            </p:cNvSpPr>
            <p:nvPr/>
          </p:nvSpPr>
          <p:spPr bwMode="auto">
            <a:xfrm flipH="1">
              <a:off x="4095" y="3447"/>
              <a:ext cx="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23" name="Line 1143"/>
            <p:cNvSpPr>
              <a:spLocks noChangeShapeType="1"/>
            </p:cNvSpPr>
            <p:nvPr/>
          </p:nvSpPr>
          <p:spPr bwMode="auto">
            <a:xfrm flipH="1">
              <a:off x="3999" y="3447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24" name="Line 1144"/>
            <p:cNvSpPr>
              <a:spLocks noChangeShapeType="1"/>
            </p:cNvSpPr>
            <p:nvPr/>
          </p:nvSpPr>
          <p:spPr bwMode="auto">
            <a:xfrm flipH="1">
              <a:off x="3904" y="3447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25" name="Line 1145"/>
            <p:cNvSpPr>
              <a:spLocks noChangeShapeType="1"/>
            </p:cNvSpPr>
            <p:nvPr/>
          </p:nvSpPr>
          <p:spPr bwMode="auto">
            <a:xfrm flipH="1">
              <a:off x="3808" y="3447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26" name="Line 1146"/>
            <p:cNvSpPr>
              <a:spLocks noChangeShapeType="1"/>
            </p:cNvSpPr>
            <p:nvPr/>
          </p:nvSpPr>
          <p:spPr bwMode="auto">
            <a:xfrm flipH="1">
              <a:off x="3713" y="3447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27" name="Line 1147"/>
            <p:cNvSpPr>
              <a:spLocks noChangeShapeType="1"/>
            </p:cNvSpPr>
            <p:nvPr/>
          </p:nvSpPr>
          <p:spPr bwMode="auto">
            <a:xfrm flipH="1">
              <a:off x="3618" y="3447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28" name="Line 1148"/>
            <p:cNvSpPr>
              <a:spLocks noChangeShapeType="1"/>
            </p:cNvSpPr>
            <p:nvPr/>
          </p:nvSpPr>
          <p:spPr bwMode="auto">
            <a:xfrm flipH="1">
              <a:off x="3522" y="3447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29" name="Line 1149"/>
            <p:cNvSpPr>
              <a:spLocks noChangeShapeType="1"/>
            </p:cNvSpPr>
            <p:nvPr/>
          </p:nvSpPr>
          <p:spPr bwMode="auto">
            <a:xfrm flipH="1">
              <a:off x="3427" y="3447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30" name="Line 1150"/>
            <p:cNvSpPr>
              <a:spLocks noChangeShapeType="1"/>
            </p:cNvSpPr>
            <p:nvPr/>
          </p:nvSpPr>
          <p:spPr bwMode="auto">
            <a:xfrm flipH="1">
              <a:off x="3332" y="3447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31" name="Line 1151"/>
            <p:cNvSpPr>
              <a:spLocks noChangeShapeType="1"/>
            </p:cNvSpPr>
            <p:nvPr/>
          </p:nvSpPr>
          <p:spPr bwMode="auto">
            <a:xfrm flipH="1">
              <a:off x="3264" y="3447"/>
              <a:ext cx="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32" name="Line 1152"/>
            <p:cNvSpPr>
              <a:spLocks noChangeShapeType="1"/>
            </p:cNvSpPr>
            <p:nvPr/>
          </p:nvSpPr>
          <p:spPr bwMode="auto">
            <a:xfrm>
              <a:off x="3264" y="4056"/>
              <a:ext cx="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33" name="Line 1153"/>
            <p:cNvSpPr>
              <a:spLocks noChangeShapeType="1"/>
            </p:cNvSpPr>
            <p:nvPr/>
          </p:nvSpPr>
          <p:spPr bwMode="auto">
            <a:xfrm>
              <a:off x="3332" y="4056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34" name="Line 1154"/>
            <p:cNvSpPr>
              <a:spLocks noChangeShapeType="1"/>
            </p:cNvSpPr>
            <p:nvPr/>
          </p:nvSpPr>
          <p:spPr bwMode="auto">
            <a:xfrm>
              <a:off x="3427" y="4056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35" name="Line 1155"/>
            <p:cNvSpPr>
              <a:spLocks noChangeShapeType="1"/>
            </p:cNvSpPr>
            <p:nvPr/>
          </p:nvSpPr>
          <p:spPr bwMode="auto">
            <a:xfrm>
              <a:off x="3522" y="4056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36" name="Line 1156"/>
            <p:cNvSpPr>
              <a:spLocks noChangeShapeType="1"/>
            </p:cNvSpPr>
            <p:nvPr/>
          </p:nvSpPr>
          <p:spPr bwMode="auto">
            <a:xfrm>
              <a:off x="3618" y="4056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37" name="Line 1157"/>
            <p:cNvSpPr>
              <a:spLocks noChangeShapeType="1"/>
            </p:cNvSpPr>
            <p:nvPr/>
          </p:nvSpPr>
          <p:spPr bwMode="auto">
            <a:xfrm>
              <a:off x="3713" y="4056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38" name="Line 1158"/>
            <p:cNvSpPr>
              <a:spLocks noChangeShapeType="1"/>
            </p:cNvSpPr>
            <p:nvPr/>
          </p:nvSpPr>
          <p:spPr bwMode="auto">
            <a:xfrm>
              <a:off x="3808" y="4056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39" name="Line 1159"/>
            <p:cNvSpPr>
              <a:spLocks noChangeShapeType="1"/>
            </p:cNvSpPr>
            <p:nvPr/>
          </p:nvSpPr>
          <p:spPr bwMode="auto">
            <a:xfrm>
              <a:off x="3904" y="4056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40" name="Line 1160"/>
            <p:cNvSpPr>
              <a:spLocks noChangeShapeType="1"/>
            </p:cNvSpPr>
            <p:nvPr/>
          </p:nvSpPr>
          <p:spPr bwMode="auto">
            <a:xfrm>
              <a:off x="3999" y="4056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41" name="Line 1161"/>
            <p:cNvSpPr>
              <a:spLocks noChangeShapeType="1"/>
            </p:cNvSpPr>
            <p:nvPr/>
          </p:nvSpPr>
          <p:spPr bwMode="auto">
            <a:xfrm>
              <a:off x="4095" y="4056"/>
              <a:ext cx="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42" name="Line 1162"/>
            <p:cNvSpPr>
              <a:spLocks noChangeShapeType="1"/>
            </p:cNvSpPr>
            <p:nvPr/>
          </p:nvSpPr>
          <p:spPr bwMode="auto">
            <a:xfrm>
              <a:off x="4190" y="4056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43" name="Line 1163"/>
            <p:cNvSpPr>
              <a:spLocks noChangeShapeType="1"/>
            </p:cNvSpPr>
            <p:nvPr/>
          </p:nvSpPr>
          <p:spPr bwMode="auto">
            <a:xfrm>
              <a:off x="4285" y="4056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44" name="Line 1164"/>
            <p:cNvSpPr>
              <a:spLocks noChangeShapeType="1"/>
            </p:cNvSpPr>
            <p:nvPr/>
          </p:nvSpPr>
          <p:spPr bwMode="auto">
            <a:xfrm>
              <a:off x="4379" y="4056"/>
              <a:ext cx="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45" name="Line 1165"/>
            <p:cNvSpPr>
              <a:spLocks noChangeShapeType="1"/>
            </p:cNvSpPr>
            <p:nvPr/>
          </p:nvSpPr>
          <p:spPr bwMode="auto">
            <a:xfrm flipV="1">
              <a:off x="3264" y="2864"/>
              <a:ext cx="0" cy="24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46" name="Line 1166"/>
            <p:cNvSpPr>
              <a:spLocks noChangeShapeType="1"/>
            </p:cNvSpPr>
            <p:nvPr/>
          </p:nvSpPr>
          <p:spPr bwMode="auto">
            <a:xfrm>
              <a:off x="3264" y="2864"/>
              <a:ext cx="116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47" name="Line 1167"/>
            <p:cNvSpPr>
              <a:spLocks noChangeShapeType="1"/>
            </p:cNvSpPr>
            <p:nvPr/>
          </p:nvSpPr>
          <p:spPr bwMode="auto">
            <a:xfrm flipV="1">
              <a:off x="5365" y="2864"/>
              <a:ext cx="0" cy="24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48" name="Line 1168"/>
            <p:cNvSpPr>
              <a:spLocks noChangeShapeType="1"/>
            </p:cNvSpPr>
            <p:nvPr/>
          </p:nvSpPr>
          <p:spPr bwMode="auto">
            <a:xfrm>
              <a:off x="5365" y="2864"/>
              <a:ext cx="19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49" name="Line 1169"/>
            <p:cNvSpPr>
              <a:spLocks noChangeShapeType="1"/>
            </p:cNvSpPr>
            <p:nvPr/>
          </p:nvSpPr>
          <p:spPr bwMode="auto">
            <a:xfrm flipV="1">
              <a:off x="4756" y="2864"/>
              <a:ext cx="0" cy="24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50" name="Line 1170"/>
            <p:cNvSpPr>
              <a:spLocks noChangeShapeType="1"/>
            </p:cNvSpPr>
            <p:nvPr/>
          </p:nvSpPr>
          <p:spPr bwMode="auto">
            <a:xfrm flipH="1">
              <a:off x="4565" y="2864"/>
              <a:ext cx="19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51" name="Line 1171"/>
            <p:cNvSpPr>
              <a:spLocks noChangeShapeType="1"/>
            </p:cNvSpPr>
            <p:nvPr/>
          </p:nvSpPr>
          <p:spPr bwMode="auto">
            <a:xfrm>
              <a:off x="2925" y="3751"/>
              <a:ext cx="20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52" name="Line 1172"/>
            <p:cNvSpPr>
              <a:spLocks noChangeShapeType="1"/>
            </p:cNvSpPr>
            <p:nvPr/>
          </p:nvSpPr>
          <p:spPr bwMode="auto">
            <a:xfrm>
              <a:off x="3151" y="3751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53" name="Line 1173"/>
            <p:cNvSpPr>
              <a:spLocks noChangeShapeType="1"/>
            </p:cNvSpPr>
            <p:nvPr/>
          </p:nvSpPr>
          <p:spPr bwMode="auto">
            <a:xfrm>
              <a:off x="3186" y="3751"/>
              <a:ext cx="2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54" name="Line 1174"/>
            <p:cNvSpPr>
              <a:spLocks noChangeShapeType="1"/>
            </p:cNvSpPr>
            <p:nvPr/>
          </p:nvSpPr>
          <p:spPr bwMode="auto">
            <a:xfrm>
              <a:off x="3433" y="3751"/>
              <a:ext cx="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55" name="Line 1175"/>
            <p:cNvSpPr>
              <a:spLocks noChangeShapeType="1"/>
            </p:cNvSpPr>
            <p:nvPr/>
          </p:nvSpPr>
          <p:spPr bwMode="auto">
            <a:xfrm>
              <a:off x="3466" y="3751"/>
              <a:ext cx="2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56" name="Line 1176"/>
            <p:cNvSpPr>
              <a:spLocks noChangeShapeType="1"/>
            </p:cNvSpPr>
            <p:nvPr/>
          </p:nvSpPr>
          <p:spPr bwMode="auto">
            <a:xfrm>
              <a:off x="3715" y="3751"/>
              <a:ext cx="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57" name="Line 1177"/>
            <p:cNvSpPr>
              <a:spLocks noChangeShapeType="1"/>
            </p:cNvSpPr>
            <p:nvPr/>
          </p:nvSpPr>
          <p:spPr bwMode="auto">
            <a:xfrm>
              <a:off x="3748" y="3751"/>
              <a:ext cx="2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58" name="Line 1178"/>
            <p:cNvSpPr>
              <a:spLocks noChangeShapeType="1"/>
            </p:cNvSpPr>
            <p:nvPr/>
          </p:nvSpPr>
          <p:spPr bwMode="auto">
            <a:xfrm>
              <a:off x="3995" y="3751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59" name="Line 1179"/>
            <p:cNvSpPr>
              <a:spLocks noChangeShapeType="1"/>
            </p:cNvSpPr>
            <p:nvPr/>
          </p:nvSpPr>
          <p:spPr bwMode="auto">
            <a:xfrm>
              <a:off x="4030" y="3751"/>
              <a:ext cx="2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60" name="Line 1180"/>
            <p:cNvSpPr>
              <a:spLocks noChangeShapeType="1"/>
            </p:cNvSpPr>
            <p:nvPr/>
          </p:nvSpPr>
          <p:spPr bwMode="auto">
            <a:xfrm>
              <a:off x="4277" y="3751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61" name="Line 1181"/>
            <p:cNvSpPr>
              <a:spLocks noChangeShapeType="1"/>
            </p:cNvSpPr>
            <p:nvPr/>
          </p:nvSpPr>
          <p:spPr bwMode="auto">
            <a:xfrm>
              <a:off x="4313" y="3751"/>
              <a:ext cx="20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62" name="Line 1182"/>
            <p:cNvSpPr>
              <a:spLocks noChangeShapeType="1"/>
            </p:cNvSpPr>
            <p:nvPr/>
          </p:nvSpPr>
          <p:spPr bwMode="auto">
            <a:xfrm flipV="1">
              <a:off x="5060" y="2943"/>
              <a:ext cx="0" cy="2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63" name="Line 1183"/>
            <p:cNvSpPr>
              <a:spLocks noChangeShapeType="1"/>
            </p:cNvSpPr>
            <p:nvPr/>
          </p:nvSpPr>
          <p:spPr bwMode="auto">
            <a:xfrm flipV="1">
              <a:off x="5060" y="2910"/>
              <a:ext cx="0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64" name="Line 1184"/>
            <p:cNvSpPr>
              <a:spLocks noChangeShapeType="1"/>
            </p:cNvSpPr>
            <p:nvPr/>
          </p:nvSpPr>
          <p:spPr bwMode="auto">
            <a:xfrm flipV="1">
              <a:off x="5060" y="2661"/>
              <a:ext cx="0" cy="2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65" name="Line 1185"/>
            <p:cNvSpPr>
              <a:spLocks noChangeShapeType="1"/>
            </p:cNvSpPr>
            <p:nvPr/>
          </p:nvSpPr>
          <p:spPr bwMode="auto">
            <a:xfrm flipV="1">
              <a:off x="5060" y="2628"/>
              <a:ext cx="0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66" name="Line 1186"/>
            <p:cNvSpPr>
              <a:spLocks noChangeShapeType="1"/>
            </p:cNvSpPr>
            <p:nvPr/>
          </p:nvSpPr>
          <p:spPr bwMode="auto">
            <a:xfrm flipV="1">
              <a:off x="5060" y="2379"/>
              <a:ext cx="0" cy="2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67" name="Line 1187"/>
            <p:cNvSpPr>
              <a:spLocks noChangeShapeType="1"/>
            </p:cNvSpPr>
            <p:nvPr/>
          </p:nvSpPr>
          <p:spPr bwMode="auto">
            <a:xfrm>
              <a:off x="5250" y="2445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68" name="Line 1188"/>
            <p:cNvSpPr>
              <a:spLocks noChangeShapeType="1"/>
            </p:cNvSpPr>
            <p:nvPr/>
          </p:nvSpPr>
          <p:spPr bwMode="auto">
            <a:xfrm>
              <a:off x="5250" y="2531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69" name="Line 1189"/>
            <p:cNvSpPr>
              <a:spLocks noChangeShapeType="1"/>
            </p:cNvSpPr>
            <p:nvPr/>
          </p:nvSpPr>
          <p:spPr bwMode="auto">
            <a:xfrm flipH="1">
              <a:off x="5214" y="2597"/>
              <a:ext cx="3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70" name="Line 1190"/>
            <p:cNvSpPr>
              <a:spLocks noChangeShapeType="1"/>
            </p:cNvSpPr>
            <p:nvPr/>
          </p:nvSpPr>
          <p:spPr bwMode="auto">
            <a:xfrm flipH="1">
              <a:off x="5118" y="2597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71" name="Line 1191"/>
            <p:cNvSpPr>
              <a:spLocks noChangeShapeType="1"/>
            </p:cNvSpPr>
            <p:nvPr/>
          </p:nvSpPr>
          <p:spPr bwMode="auto">
            <a:xfrm flipH="1">
              <a:off x="5023" y="2597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72" name="Line 1192"/>
            <p:cNvSpPr>
              <a:spLocks noChangeShapeType="1"/>
            </p:cNvSpPr>
            <p:nvPr/>
          </p:nvSpPr>
          <p:spPr bwMode="auto">
            <a:xfrm flipH="1">
              <a:off x="4927" y="2597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73" name="Line 1193"/>
            <p:cNvSpPr>
              <a:spLocks noChangeShapeType="1"/>
            </p:cNvSpPr>
            <p:nvPr/>
          </p:nvSpPr>
          <p:spPr bwMode="auto">
            <a:xfrm flipH="1">
              <a:off x="4869" y="2597"/>
              <a:ext cx="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74" name="Line 1194"/>
            <p:cNvSpPr>
              <a:spLocks noChangeShapeType="1"/>
            </p:cNvSpPr>
            <p:nvPr/>
          </p:nvSpPr>
          <p:spPr bwMode="auto">
            <a:xfrm flipV="1">
              <a:off x="4869" y="2531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75" name="Line 1195"/>
            <p:cNvSpPr>
              <a:spLocks noChangeShapeType="1"/>
            </p:cNvSpPr>
            <p:nvPr/>
          </p:nvSpPr>
          <p:spPr bwMode="auto">
            <a:xfrm flipV="1">
              <a:off x="4869" y="2445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76" name="Line 1196"/>
            <p:cNvSpPr>
              <a:spLocks noChangeShapeType="1"/>
            </p:cNvSpPr>
            <p:nvPr/>
          </p:nvSpPr>
          <p:spPr bwMode="auto">
            <a:xfrm>
              <a:off x="4964" y="2597"/>
              <a:ext cx="0" cy="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77" name="Line 1197"/>
            <p:cNvSpPr>
              <a:spLocks noChangeShapeType="1"/>
            </p:cNvSpPr>
            <p:nvPr/>
          </p:nvSpPr>
          <p:spPr bwMode="auto">
            <a:xfrm>
              <a:off x="4964" y="2673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78" name="Line 1198"/>
            <p:cNvSpPr>
              <a:spLocks noChangeShapeType="1"/>
            </p:cNvSpPr>
            <p:nvPr/>
          </p:nvSpPr>
          <p:spPr bwMode="auto">
            <a:xfrm>
              <a:off x="4964" y="2768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79" name="Line 1199"/>
            <p:cNvSpPr>
              <a:spLocks noChangeShapeType="1"/>
            </p:cNvSpPr>
            <p:nvPr/>
          </p:nvSpPr>
          <p:spPr bwMode="auto">
            <a:xfrm>
              <a:off x="4964" y="2864"/>
              <a:ext cx="0" cy="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80" name="Line 1200"/>
            <p:cNvSpPr>
              <a:spLocks noChangeShapeType="1"/>
            </p:cNvSpPr>
            <p:nvPr/>
          </p:nvSpPr>
          <p:spPr bwMode="auto">
            <a:xfrm>
              <a:off x="4964" y="2959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81" name="Line 1201"/>
            <p:cNvSpPr>
              <a:spLocks noChangeShapeType="1"/>
            </p:cNvSpPr>
            <p:nvPr/>
          </p:nvSpPr>
          <p:spPr bwMode="auto">
            <a:xfrm>
              <a:off x="4964" y="3054"/>
              <a:ext cx="0" cy="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82" name="Line 1202"/>
            <p:cNvSpPr>
              <a:spLocks noChangeShapeType="1"/>
            </p:cNvSpPr>
            <p:nvPr/>
          </p:nvSpPr>
          <p:spPr bwMode="auto">
            <a:xfrm>
              <a:off x="5155" y="2597"/>
              <a:ext cx="0" cy="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83" name="Line 1203"/>
            <p:cNvSpPr>
              <a:spLocks noChangeShapeType="1"/>
            </p:cNvSpPr>
            <p:nvPr/>
          </p:nvSpPr>
          <p:spPr bwMode="auto">
            <a:xfrm>
              <a:off x="5155" y="2673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84" name="Line 1204"/>
            <p:cNvSpPr>
              <a:spLocks noChangeShapeType="1"/>
            </p:cNvSpPr>
            <p:nvPr/>
          </p:nvSpPr>
          <p:spPr bwMode="auto">
            <a:xfrm>
              <a:off x="5155" y="2768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85" name="Line 1205"/>
            <p:cNvSpPr>
              <a:spLocks noChangeShapeType="1"/>
            </p:cNvSpPr>
            <p:nvPr/>
          </p:nvSpPr>
          <p:spPr bwMode="auto">
            <a:xfrm>
              <a:off x="5155" y="2864"/>
              <a:ext cx="0" cy="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86" name="Line 1206"/>
            <p:cNvSpPr>
              <a:spLocks noChangeShapeType="1"/>
            </p:cNvSpPr>
            <p:nvPr/>
          </p:nvSpPr>
          <p:spPr bwMode="auto">
            <a:xfrm>
              <a:off x="5155" y="2959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87" name="Line 1207"/>
            <p:cNvSpPr>
              <a:spLocks noChangeShapeType="1"/>
            </p:cNvSpPr>
            <p:nvPr/>
          </p:nvSpPr>
          <p:spPr bwMode="auto">
            <a:xfrm>
              <a:off x="5155" y="3054"/>
              <a:ext cx="0" cy="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88" name="Line 1208"/>
            <p:cNvSpPr>
              <a:spLocks noChangeShapeType="1"/>
            </p:cNvSpPr>
            <p:nvPr/>
          </p:nvSpPr>
          <p:spPr bwMode="auto">
            <a:xfrm flipH="1">
              <a:off x="3989" y="2445"/>
              <a:ext cx="43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89" name="Line 1209"/>
            <p:cNvSpPr>
              <a:spLocks noChangeShapeType="1"/>
            </p:cNvSpPr>
            <p:nvPr/>
          </p:nvSpPr>
          <p:spPr bwMode="auto">
            <a:xfrm flipV="1">
              <a:off x="3989" y="2943"/>
              <a:ext cx="0" cy="2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90" name="Line 1210"/>
            <p:cNvSpPr>
              <a:spLocks noChangeShapeType="1"/>
            </p:cNvSpPr>
            <p:nvPr/>
          </p:nvSpPr>
          <p:spPr bwMode="auto">
            <a:xfrm flipV="1">
              <a:off x="3989" y="2910"/>
              <a:ext cx="0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91" name="Line 1211"/>
            <p:cNvSpPr>
              <a:spLocks noChangeShapeType="1"/>
            </p:cNvSpPr>
            <p:nvPr/>
          </p:nvSpPr>
          <p:spPr bwMode="auto">
            <a:xfrm flipV="1">
              <a:off x="3989" y="2661"/>
              <a:ext cx="0" cy="2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92" name="Line 1212"/>
            <p:cNvSpPr>
              <a:spLocks noChangeShapeType="1"/>
            </p:cNvSpPr>
            <p:nvPr/>
          </p:nvSpPr>
          <p:spPr bwMode="auto">
            <a:xfrm flipV="1">
              <a:off x="3989" y="2628"/>
              <a:ext cx="0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93" name="Line 1213"/>
            <p:cNvSpPr>
              <a:spLocks noChangeShapeType="1"/>
            </p:cNvSpPr>
            <p:nvPr/>
          </p:nvSpPr>
          <p:spPr bwMode="auto">
            <a:xfrm flipV="1">
              <a:off x="3989" y="2379"/>
              <a:ext cx="0" cy="2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94" name="Line 1214"/>
            <p:cNvSpPr>
              <a:spLocks noChangeShapeType="1"/>
            </p:cNvSpPr>
            <p:nvPr/>
          </p:nvSpPr>
          <p:spPr bwMode="auto">
            <a:xfrm>
              <a:off x="4180" y="2445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95" name="Line 1215"/>
            <p:cNvSpPr>
              <a:spLocks noChangeShapeType="1"/>
            </p:cNvSpPr>
            <p:nvPr/>
          </p:nvSpPr>
          <p:spPr bwMode="auto">
            <a:xfrm>
              <a:off x="4180" y="2531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96" name="Line 1216"/>
            <p:cNvSpPr>
              <a:spLocks noChangeShapeType="1"/>
            </p:cNvSpPr>
            <p:nvPr/>
          </p:nvSpPr>
          <p:spPr bwMode="auto">
            <a:xfrm flipH="1">
              <a:off x="4143" y="2597"/>
              <a:ext cx="3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97" name="Line 1217"/>
            <p:cNvSpPr>
              <a:spLocks noChangeShapeType="1"/>
            </p:cNvSpPr>
            <p:nvPr/>
          </p:nvSpPr>
          <p:spPr bwMode="auto">
            <a:xfrm flipH="1">
              <a:off x="4048" y="2597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98" name="Line 1218"/>
            <p:cNvSpPr>
              <a:spLocks noChangeShapeType="1"/>
            </p:cNvSpPr>
            <p:nvPr/>
          </p:nvSpPr>
          <p:spPr bwMode="auto">
            <a:xfrm flipH="1">
              <a:off x="3952" y="2597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99" name="Line 1219"/>
            <p:cNvSpPr>
              <a:spLocks noChangeShapeType="1"/>
            </p:cNvSpPr>
            <p:nvPr/>
          </p:nvSpPr>
          <p:spPr bwMode="auto">
            <a:xfrm flipH="1">
              <a:off x="3857" y="2597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00" name="Line 1220"/>
            <p:cNvSpPr>
              <a:spLocks noChangeShapeType="1"/>
            </p:cNvSpPr>
            <p:nvPr/>
          </p:nvSpPr>
          <p:spPr bwMode="auto">
            <a:xfrm flipH="1">
              <a:off x="3799" y="2597"/>
              <a:ext cx="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01" name="Line 1221"/>
            <p:cNvSpPr>
              <a:spLocks noChangeShapeType="1"/>
            </p:cNvSpPr>
            <p:nvPr/>
          </p:nvSpPr>
          <p:spPr bwMode="auto">
            <a:xfrm flipV="1">
              <a:off x="3799" y="2531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02" name="Line 1222"/>
            <p:cNvSpPr>
              <a:spLocks noChangeShapeType="1"/>
            </p:cNvSpPr>
            <p:nvPr/>
          </p:nvSpPr>
          <p:spPr bwMode="auto">
            <a:xfrm flipV="1">
              <a:off x="3799" y="2445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03" name="Line 1223"/>
            <p:cNvSpPr>
              <a:spLocks noChangeShapeType="1"/>
            </p:cNvSpPr>
            <p:nvPr/>
          </p:nvSpPr>
          <p:spPr bwMode="auto">
            <a:xfrm>
              <a:off x="3894" y="2597"/>
              <a:ext cx="0" cy="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04" name="Line 1224"/>
            <p:cNvSpPr>
              <a:spLocks noChangeShapeType="1"/>
            </p:cNvSpPr>
            <p:nvPr/>
          </p:nvSpPr>
          <p:spPr bwMode="auto">
            <a:xfrm>
              <a:off x="3894" y="2673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05" name="Line 1225"/>
            <p:cNvSpPr>
              <a:spLocks noChangeShapeType="1"/>
            </p:cNvSpPr>
            <p:nvPr/>
          </p:nvSpPr>
          <p:spPr bwMode="auto">
            <a:xfrm>
              <a:off x="3894" y="2768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06" name="Line 1226"/>
            <p:cNvSpPr>
              <a:spLocks noChangeShapeType="1"/>
            </p:cNvSpPr>
            <p:nvPr/>
          </p:nvSpPr>
          <p:spPr bwMode="auto">
            <a:xfrm>
              <a:off x="3894" y="2864"/>
              <a:ext cx="0" cy="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07" name="Line 1227"/>
            <p:cNvSpPr>
              <a:spLocks noChangeShapeType="1"/>
            </p:cNvSpPr>
            <p:nvPr/>
          </p:nvSpPr>
          <p:spPr bwMode="auto">
            <a:xfrm>
              <a:off x="3894" y="2959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08" name="Line 1228"/>
            <p:cNvSpPr>
              <a:spLocks noChangeShapeType="1"/>
            </p:cNvSpPr>
            <p:nvPr/>
          </p:nvSpPr>
          <p:spPr bwMode="auto">
            <a:xfrm>
              <a:off x="3894" y="3054"/>
              <a:ext cx="0" cy="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09" name="Line 1229"/>
            <p:cNvSpPr>
              <a:spLocks noChangeShapeType="1"/>
            </p:cNvSpPr>
            <p:nvPr/>
          </p:nvSpPr>
          <p:spPr bwMode="auto">
            <a:xfrm>
              <a:off x="4085" y="2597"/>
              <a:ext cx="0" cy="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10" name="Line 1230"/>
            <p:cNvSpPr>
              <a:spLocks noChangeShapeType="1"/>
            </p:cNvSpPr>
            <p:nvPr/>
          </p:nvSpPr>
          <p:spPr bwMode="auto">
            <a:xfrm>
              <a:off x="4085" y="2673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11" name="Line 1231"/>
            <p:cNvSpPr>
              <a:spLocks noChangeShapeType="1"/>
            </p:cNvSpPr>
            <p:nvPr/>
          </p:nvSpPr>
          <p:spPr bwMode="auto">
            <a:xfrm>
              <a:off x="4085" y="2768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12" name="Line 1232"/>
            <p:cNvSpPr>
              <a:spLocks noChangeShapeType="1"/>
            </p:cNvSpPr>
            <p:nvPr/>
          </p:nvSpPr>
          <p:spPr bwMode="auto">
            <a:xfrm>
              <a:off x="4085" y="2864"/>
              <a:ext cx="0" cy="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13" name="Line 1233"/>
            <p:cNvSpPr>
              <a:spLocks noChangeShapeType="1"/>
            </p:cNvSpPr>
            <p:nvPr/>
          </p:nvSpPr>
          <p:spPr bwMode="auto">
            <a:xfrm>
              <a:off x="4085" y="2959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14" name="Line 1234"/>
            <p:cNvSpPr>
              <a:spLocks noChangeShapeType="1"/>
            </p:cNvSpPr>
            <p:nvPr/>
          </p:nvSpPr>
          <p:spPr bwMode="auto">
            <a:xfrm>
              <a:off x="4085" y="3054"/>
              <a:ext cx="0" cy="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15" name="Line 1235"/>
            <p:cNvSpPr>
              <a:spLocks noChangeShapeType="1"/>
            </p:cNvSpPr>
            <p:nvPr/>
          </p:nvSpPr>
          <p:spPr bwMode="auto">
            <a:xfrm flipV="1">
              <a:off x="3989" y="3782"/>
              <a:ext cx="0" cy="2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16" name="Line 1236"/>
            <p:cNvSpPr>
              <a:spLocks noChangeShapeType="1"/>
            </p:cNvSpPr>
            <p:nvPr/>
          </p:nvSpPr>
          <p:spPr bwMode="auto">
            <a:xfrm flipV="1">
              <a:off x="3989" y="3747"/>
              <a:ext cx="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17" name="Line 1237"/>
            <p:cNvSpPr>
              <a:spLocks noChangeShapeType="1"/>
            </p:cNvSpPr>
            <p:nvPr/>
          </p:nvSpPr>
          <p:spPr bwMode="auto">
            <a:xfrm flipV="1">
              <a:off x="3989" y="3515"/>
              <a:ext cx="0" cy="2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18" name="Freeform 1238"/>
            <p:cNvSpPr>
              <a:spLocks/>
            </p:cNvSpPr>
            <p:nvPr/>
          </p:nvSpPr>
          <p:spPr bwMode="auto">
            <a:xfrm>
              <a:off x="3894" y="3655"/>
              <a:ext cx="191" cy="191"/>
            </a:xfrm>
            <a:custGeom>
              <a:avLst/>
              <a:gdLst>
                <a:gd name="T0" fmla="*/ 684 w 685"/>
                <a:gd name="T1" fmla="*/ 308 h 685"/>
                <a:gd name="T2" fmla="*/ 675 w 685"/>
                <a:gd name="T3" fmla="*/ 258 h 685"/>
                <a:gd name="T4" fmla="*/ 659 w 685"/>
                <a:gd name="T5" fmla="*/ 210 h 685"/>
                <a:gd name="T6" fmla="*/ 636 w 685"/>
                <a:gd name="T7" fmla="*/ 166 h 685"/>
                <a:gd name="T8" fmla="*/ 607 w 685"/>
                <a:gd name="T9" fmla="*/ 124 h 685"/>
                <a:gd name="T10" fmla="*/ 573 w 685"/>
                <a:gd name="T11" fmla="*/ 88 h 685"/>
                <a:gd name="T12" fmla="*/ 533 w 685"/>
                <a:gd name="T13" fmla="*/ 57 h 685"/>
                <a:gd name="T14" fmla="*/ 489 w 685"/>
                <a:gd name="T15" fmla="*/ 33 h 685"/>
                <a:gd name="T16" fmla="*/ 442 w 685"/>
                <a:gd name="T17" fmla="*/ 15 h 685"/>
                <a:gd name="T18" fmla="*/ 393 w 685"/>
                <a:gd name="T19" fmla="*/ 3 h 685"/>
                <a:gd name="T20" fmla="*/ 342 w 685"/>
                <a:gd name="T21" fmla="*/ 0 h 685"/>
                <a:gd name="T22" fmla="*/ 292 w 685"/>
                <a:gd name="T23" fmla="*/ 3 h 685"/>
                <a:gd name="T24" fmla="*/ 243 w 685"/>
                <a:gd name="T25" fmla="*/ 15 h 685"/>
                <a:gd name="T26" fmla="*/ 196 w 685"/>
                <a:gd name="T27" fmla="*/ 33 h 685"/>
                <a:gd name="T28" fmla="*/ 153 w 685"/>
                <a:gd name="T29" fmla="*/ 57 h 685"/>
                <a:gd name="T30" fmla="*/ 112 w 685"/>
                <a:gd name="T31" fmla="*/ 88 h 685"/>
                <a:gd name="T32" fmla="*/ 78 w 685"/>
                <a:gd name="T33" fmla="*/ 124 h 685"/>
                <a:gd name="T34" fmla="*/ 49 w 685"/>
                <a:gd name="T35" fmla="*/ 166 h 685"/>
                <a:gd name="T36" fmla="*/ 26 w 685"/>
                <a:gd name="T37" fmla="*/ 210 h 685"/>
                <a:gd name="T38" fmla="*/ 10 w 685"/>
                <a:gd name="T39" fmla="*/ 258 h 685"/>
                <a:gd name="T40" fmla="*/ 1 w 685"/>
                <a:gd name="T41" fmla="*/ 308 h 685"/>
                <a:gd name="T42" fmla="*/ 0 w 685"/>
                <a:gd name="T43" fmla="*/ 358 h 685"/>
                <a:gd name="T44" fmla="*/ 7 w 685"/>
                <a:gd name="T45" fmla="*/ 408 h 685"/>
                <a:gd name="T46" fmla="*/ 21 w 685"/>
                <a:gd name="T47" fmla="*/ 457 h 685"/>
                <a:gd name="T48" fmla="*/ 41 w 685"/>
                <a:gd name="T49" fmla="*/ 503 h 685"/>
                <a:gd name="T50" fmla="*/ 67 w 685"/>
                <a:gd name="T51" fmla="*/ 546 h 685"/>
                <a:gd name="T52" fmla="*/ 100 w 685"/>
                <a:gd name="T53" fmla="*/ 584 h 685"/>
                <a:gd name="T54" fmla="*/ 139 w 685"/>
                <a:gd name="T55" fmla="*/ 617 h 685"/>
                <a:gd name="T56" fmla="*/ 181 w 685"/>
                <a:gd name="T57" fmla="*/ 645 h 685"/>
                <a:gd name="T58" fmla="*/ 227 w 685"/>
                <a:gd name="T59" fmla="*/ 665 h 685"/>
                <a:gd name="T60" fmla="*/ 276 w 685"/>
                <a:gd name="T61" fmla="*/ 678 h 685"/>
                <a:gd name="T62" fmla="*/ 326 w 685"/>
                <a:gd name="T63" fmla="*/ 684 h 685"/>
                <a:gd name="T64" fmla="*/ 376 w 685"/>
                <a:gd name="T65" fmla="*/ 683 h 685"/>
                <a:gd name="T66" fmla="*/ 426 w 685"/>
                <a:gd name="T67" fmla="*/ 675 h 685"/>
                <a:gd name="T68" fmla="*/ 474 w 685"/>
                <a:gd name="T69" fmla="*/ 659 h 685"/>
                <a:gd name="T70" fmla="*/ 519 w 685"/>
                <a:gd name="T71" fmla="*/ 636 h 685"/>
                <a:gd name="T72" fmla="*/ 560 w 685"/>
                <a:gd name="T73" fmla="*/ 607 h 685"/>
                <a:gd name="T74" fmla="*/ 597 w 685"/>
                <a:gd name="T75" fmla="*/ 572 h 685"/>
                <a:gd name="T76" fmla="*/ 628 w 685"/>
                <a:gd name="T77" fmla="*/ 532 h 685"/>
                <a:gd name="T78" fmla="*/ 652 w 685"/>
                <a:gd name="T79" fmla="*/ 488 h 685"/>
                <a:gd name="T80" fmla="*/ 670 w 685"/>
                <a:gd name="T81" fmla="*/ 441 h 685"/>
                <a:gd name="T82" fmla="*/ 682 w 685"/>
                <a:gd name="T83" fmla="*/ 393 h 685"/>
                <a:gd name="T84" fmla="*/ 685 w 685"/>
                <a:gd name="T85" fmla="*/ 342 h 6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85" h="685">
                  <a:moveTo>
                    <a:pt x="685" y="342"/>
                  </a:moveTo>
                  <a:lnTo>
                    <a:pt x="685" y="325"/>
                  </a:lnTo>
                  <a:lnTo>
                    <a:pt x="684" y="308"/>
                  </a:lnTo>
                  <a:lnTo>
                    <a:pt x="682" y="291"/>
                  </a:lnTo>
                  <a:lnTo>
                    <a:pt x="679" y="275"/>
                  </a:lnTo>
                  <a:lnTo>
                    <a:pt x="675" y="258"/>
                  </a:lnTo>
                  <a:lnTo>
                    <a:pt x="670" y="242"/>
                  </a:lnTo>
                  <a:lnTo>
                    <a:pt x="665" y="226"/>
                  </a:lnTo>
                  <a:lnTo>
                    <a:pt x="659" y="210"/>
                  </a:lnTo>
                  <a:lnTo>
                    <a:pt x="652" y="196"/>
                  </a:lnTo>
                  <a:lnTo>
                    <a:pt x="645" y="181"/>
                  </a:lnTo>
                  <a:lnTo>
                    <a:pt x="636" y="166"/>
                  </a:lnTo>
                  <a:lnTo>
                    <a:pt x="628" y="152"/>
                  </a:lnTo>
                  <a:lnTo>
                    <a:pt x="618" y="138"/>
                  </a:lnTo>
                  <a:lnTo>
                    <a:pt x="607" y="124"/>
                  </a:lnTo>
                  <a:lnTo>
                    <a:pt x="597" y="111"/>
                  </a:lnTo>
                  <a:lnTo>
                    <a:pt x="585" y="100"/>
                  </a:lnTo>
                  <a:lnTo>
                    <a:pt x="573" y="88"/>
                  </a:lnTo>
                  <a:lnTo>
                    <a:pt x="560" y="77"/>
                  </a:lnTo>
                  <a:lnTo>
                    <a:pt x="547" y="67"/>
                  </a:lnTo>
                  <a:lnTo>
                    <a:pt x="533" y="57"/>
                  </a:lnTo>
                  <a:lnTo>
                    <a:pt x="519" y="49"/>
                  </a:lnTo>
                  <a:lnTo>
                    <a:pt x="504" y="40"/>
                  </a:lnTo>
                  <a:lnTo>
                    <a:pt x="489" y="33"/>
                  </a:lnTo>
                  <a:lnTo>
                    <a:pt x="474" y="25"/>
                  </a:lnTo>
                  <a:lnTo>
                    <a:pt x="458" y="20"/>
                  </a:lnTo>
                  <a:lnTo>
                    <a:pt x="442" y="15"/>
                  </a:lnTo>
                  <a:lnTo>
                    <a:pt x="426" y="9"/>
                  </a:lnTo>
                  <a:lnTo>
                    <a:pt x="409" y="6"/>
                  </a:lnTo>
                  <a:lnTo>
                    <a:pt x="393" y="3"/>
                  </a:lnTo>
                  <a:lnTo>
                    <a:pt x="376" y="1"/>
                  </a:lnTo>
                  <a:lnTo>
                    <a:pt x="359" y="0"/>
                  </a:lnTo>
                  <a:lnTo>
                    <a:pt x="342" y="0"/>
                  </a:lnTo>
                  <a:lnTo>
                    <a:pt x="326" y="0"/>
                  </a:lnTo>
                  <a:lnTo>
                    <a:pt x="309" y="1"/>
                  </a:lnTo>
                  <a:lnTo>
                    <a:pt x="292" y="3"/>
                  </a:lnTo>
                  <a:lnTo>
                    <a:pt x="276" y="6"/>
                  </a:lnTo>
                  <a:lnTo>
                    <a:pt x="259" y="9"/>
                  </a:lnTo>
                  <a:lnTo>
                    <a:pt x="243" y="15"/>
                  </a:lnTo>
                  <a:lnTo>
                    <a:pt x="227" y="20"/>
                  </a:lnTo>
                  <a:lnTo>
                    <a:pt x="211" y="25"/>
                  </a:lnTo>
                  <a:lnTo>
                    <a:pt x="196" y="33"/>
                  </a:lnTo>
                  <a:lnTo>
                    <a:pt x="181" y="40"/>
                  </a:lnTo>
                  <a:lnTo>
                    <a:pt x="166" y="49"/>
                  </a:lnTo>
                  <a:lnTo>
                    <a:pt x="153" y="57"/>
                  </a:lnTo>
                  <a:lnTo>
                    <a:pt x="139" y="67"/>
                  </a:lnTo>
                  <a:lnTo>
                    <a:pt x="125" y="77"/>
                  </a:lnTo>
                  <a:lnTo>
                    <a:pt x="112" y="88"/>
                  </a:lnTo>
                  <a:lnTo>
                    <a:pt x="100" y="100"/>
                  </a:lnTo>
                  <a:lnTo>
                    <a:pt x="89" y="111"/>
                  </a:lnTo>
                  <a:lnTo>
                    <a:pt x="78" y="124"/>
                  </a:lnTo>
                  <a:lnTo>
                    <a:pt x="67" y="138"/>
                  </a:lnTo>
                  <a:lnTo>
                    <a:pt x="58" y="152"/>
                  </a:lnTo>
                  <a:lnTo>
                    <a:pt x="49" y="166"/>
                  </a:lnTo>
                  <a:lnTo>
                    <a:pt x="41" y="181"/>
                  </a:lnTo>
                  <a:lnTo>
                    <a:pt x="33" y="196"/>
                  </a:lnTo>
                  <a:lnTo>
                    <a:pt x="26" y="210"/>
                  </a:lnTo>
                  <a:lnTo>
                    <a:pt x="21" y="226"/>
                  </a:lnTo>
                  <a:lnTo>
                    <a:pt x="15" y="242"/>
                  </a:lnTo>
                  <a:lnTo>
                    <a:pt x="10" y="258"/>
                  </a:lnTo>
                  <a:lnTo>
                    <a:pt x="7" y="275"/>
                  </a:lnTo>
                  <a:lnTo>
                    <a:pt x="4" y="291"/>
                  </a:lnTo>
                  <a:lnTo>
                    <a:pt x="1" y="308"/>
                  </a:lnTo>
                  <a:lnTo>
                    <a:pt x="0" y="325"/>
                  </a:lnTo>
                  <a:lnTo>
                    <a:pt x="0" y="342"/>
                  </a:lnTo>
                  <a:lnTo>
                    <a:pt x="0" y="358"/>
                  </a:lnTo>
                  <a:lnTo>
                    <a:pt x="1" y="375"/>
                  </a:lnTo>
                  <a:lnTo>
                    <a:pt x="4" y="393"/>
                  </a:lnTo>
                  <a:lnTo>
                    <a:pt x="7" y="408"/>
                  </a:lnTo>
                  <a:lnTo>
                    <a:pt x="10" y="426"/>
                  </a:lnTo>
                  <a:lnTo>
                    <a:pt x="15" y="441"/>
                  </a:lnTo>
                  <a:lnTo>
                    <a:pt x="21" y="457"/>
                  </a:lnTo>
                  <a:lnTo>
                    <a:pt x="26" y="473"/>
                  </a:lnTo>
                  <a:lnTo>
                    <a:pt x="33" y="488"/>
                  </a:lnTo>
                  <a:lnTo>
                    <a:pt x="41" y="503"/>
                  </a:lnTo>
                  <a:lnTo>
                    <a:pt x="49" y="518"/>
                  </a:lnTo>
                  <a:lnTo>
                    <a:pt x="58" y="532"/>
                  </a:lnTo>
                  <a:lnTo>
                    <a:pt x="67" y="546"/>
                  </a:lnTo>
                  <a:lnTo>
                    <a:pt x="78" y="560"/>
                  </a:lnTo>
                  <a:lnTo>
                    <a:pt x="89" y="572"/>
                  </a:lnTo>
                  <a:lnTo>
                    <a:pt x="100" y="584"/>
                  </a:lnTo>
                  <a:lnTo>
                    <a:pt x="112" y="596"/>
                  </a:lnTo>
                  <a:lnTo>
                    <a:pt x="125" y="607"/>
                  </a:lnTo>
                  <a:lnTo>
                    <a:pt x="139" y="617"/>
                  </a:lnTo>
                  <a:lnTo>
                    <a:pt x="153" y="627"/>
                  </a:lnTo>
                  <a:lnTo>
                    <a:pt x="166" y="636"/>
                  </a:lnTo>
                  <a:lnTo>
                    <a:pt x="181" y="645"/>
                  </a:lnTo>
                  <a:lnTo>
                    <a:pt x="196" y="652"/>
                  </a:lnTo>
                  <a:lnTo>
                    <a:pt x="211" y="659"/>
                  </a:lnTo>
                  <a:lnTo>
                    <a:pt x="227" y="665"/>
                  </a:lnTo>
                  <a:lnTo>
                    <a:pt x="243" y="670"/>
                  </a:lnTo>
                  <a:lnTo>
                    <a:pt x="259" y="675"/>
                  </a:lnTo>
                  <a:lnTo>
                    <a:pt x="276" y="678"/>
                  </a:lnTo>
                  <a:lnTo>
                    <a:pt x="292" y="681"/>
                  </a:lnTo>
                  <a:lnTo>
                    <a:pt x="309" y="683"/>
                  </a:lnTo>
                  <a:lnTo>
                    <a:pt x="326" y="684"/>
                  </a:lnTo>
                  <a:lnTo>
                    <a:pt x="342" y="685"/>
                  </a:lnTo>
                  <a:lnTo>
                    <a:pt x="359" y="684"/>
                  </a:lnTo>
                  <a:lnTo>
                    <a:pt x="376" y="683"/>
                  </a:lnTo>
                  <a:lnTo>
                    <a:pt x="393" y="681"/>
                  </a:lnTo>
                  <a:lnTo>
                    <a:pt x="409" y="678"/>
                  </a:lnTo>
                  <a:lnTo>
                    <a:pt x="426" y="675"/>
                  </a:lnTo>
                  <a:lnTo>
                    <a:pt x="442" y="670"/>
                  </a:lnTo>
                  <a:lnTo>
                    <a:pt x="458" y="665"/>
                  </a:lnTo>
                  <a:lnTo>
                    <a:pt x="474" y="659"/>
                  </a:lnTo>
                  <a:lnTo>
                    <a:pt x="489" y="652"/>
                  </a:lnTo>
                  <a:lnTo>
                    <a:pt x="504" y="645"/>
                  </a:lnTo>
                  <a:lnTo>
                    <a:pt x="519" y="636"/>
                  </a:lnTo>
                  <a:lnTo>
                    <a:pt x="533" y="627"/>
                  </a:lnTo>
                  <a:lnTo>
                    <a:pt x="547" y="617"/>
                  </a:lnTo>
                  <a:lnTo>
                    <a:pt x="560" y="607"/>
                  </a:lnTo>
                  <a:lnTo>
                    <a:pt x="573" y="596"/>
                  </a:lnTo>
                  <a:lnTo>
                    <a:pt x="585" y="584"/>
                  </a:lnTo>
                  <a:lnTo>
                    <a:pt x="597" y="572"/>
                  </a:lnTo>
                  <a:lnTo>
                    <a:pt x="607" y="560"/>
                  </a:lnTo>
                  <a:lnTo>
                    <a:pt x="618" y="546"/>
                  </a:lnTo>
                  <a:lnTo>
                    <a:pt x="628" y="532"/>
                  </a:lnTo>
                  <a:lnTo>
                    <a:pt x="636" y="518"/>
                  </a:lnTo>
                  <a:lnTo>
                    <a:pt x="645" y="503"/>
                  </a:lnTo>
                  <a:lnTo>
                    <a:pt x="652" y="488"/>
                  </a:lnTo>
                  <a:lnTo>
                    <a:pt x="659" y="473"/>
                  </a:lnTo>
                  <a:lnTo>
                    <a:pt x="665" y="457"/>
                  </a:lnTo>
                  <a:lnTo>
                    <a:pt x="670" y="441"/>
                  </a:lnTo>
                  <a:lnTo>
                    <a:pt x="675" y="426"/>
                  </a:lnTo>
                  <a:lnTo>
                    <a:pt x="679" y="408"/>
                  </a:lnTo>
                  <a:lnTo>
                    <a:pt x="682" y="393"/>
                  </a:lnTo>
                  <a:lnTo>
                    <a:pt x="684" y="375"/>
                  </a:lnTo>
                  <a:lnTo>
                    <a:pt x="685" y="358"/>
                  </a:lnTo>
                  <a:lnTo>
                    <a:pt x="685" y="342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19" name="Freeform 1239"/>
            <p:cNvSpPr>
              <a:spLocks/>
            </p:cNvSpPr>
            <p:nvPr/>
          </p:nvSpPr>
          <p:spPr bwMode="auto">
            <a:xfrm>
              <a:off x="3799" y="3560"/>
              <a:ext cx="381" cy="382"/>
            </a:xfrm>
            <a:custGeom>
              <a:avLst/>
              <a:gdLst>
                <a:gd name="T0" fmla="*/ 1369 w 1371"/>
                <a:gd name="T1" fmla="*/ 638 h 1370"/>
                <a:gd name="T2" fmla="*/ 1360 w 1371"/>
                <a:gd name="T3" fmla="*/ 566 h 1370"/>
                <a:gd name="T4" fmla="*/ 1344 w 1371"/>
                <a:gd name="T5" fmla="*/ 496 h 1370"/>
                <a:gd name="T6" fmla="*/ 1321 w 1371"/>
                <a:gd name="T7" fmla="*/ 428 h 1370"/>
                <a:gd name="T8" fmla="*/ 1291 w 1371"/>
                <a:gd name="T9" fmla="*/ 363 h 1370"/>
                <a:gd name="T10" fmla="*/ 1254 w 1371"/>
                <a:gd name="T11" fmla="*/ 302 h 1370"/>
                <a:gd name="T12" fmla="*/ 1210 w 1371"/>
                <a:gd name="T13" fmla="*/ 245 h 1370"/>
                <a:gd name="T14" fmla="*/ 1161 w 1371"/>
                <a:gd name="T15" fmla="*/ 193 h 1370"/>
                <a:gd name="T16" fmla="*/ 1108 w 1371"/>
                <a:gd name="T17" fmla="*/ 145 h 1370"/>
                <a:gd name="T18" fmla="*/ 1048 w 1371"/>
                <a:gd name="T19" fmla="*/ 104 h 1370"/>
                <a:gd name="T20" fmla="*/ 987 w 1371"/>
                <a:gd name="T21" fmla="*/ 69 h 1370"/>
                <a:gd name="T22" fmla="*/ 920 w 1371"/>
                <a:gd name="T23" fmla="*/ 41 h 1370"/>
                <a:gd name="T24" fmla="*/ 851 w 1371"/>
                <a:gd name="T25" fmla="*/ 20 h 1370"/>
                <a:gd name="T26" fmla="*/ 781 w 1371"/>
                <a:gd name="T27" fmla="*/ 6 h 1370"/>
                <a:gd name="T28" fmla="*/ 710 w 1371"/>
                <a:gd name="T29" fmla="*/ 0 h 1370"/>
                <a:gd name="T30" fmla="*/ 638 w 1371"/>
                <a:gd name="T31" fmla="*/ 1 h 1370"/>
                <a:gd name="T32" fmla="*/ 567 w 1371"/>
                <a:gd name="T33" fmla="*/ 10 h 1370"/>
                <a:gd name="T34" fmla="*/ 497 w 1371"/>
                <a:gd name="T35" fmla="*/ 26 h 1370"/>
                <a:gd name="T36" fmla="*/ 429 w 1371"/>
                <a:gd name="T37" fmla="*/ 50 h 1370"/>
                <a:gd name="T38" fmla="*/ 364 w 1371"/>
                <a:gd name="T39" fmla="*/ 80 h 1370"/>
                <a:gd name="T40" fmla="*/ 303 w 1371"/>
                <a:gd name="T41" fmla="*/ 117 h 1370"/>
                <a:gd name="T42" fmla="*/ 245 w 1371"/>
                <a:gd name="T43" fmla="*/ 160 h 1370"/>
                <a:gd name="T44" fmla="*/ 193 w 1371"/>
                <a:gd name="T45" fmla="*/ 209 h 1370"/>
                <a:gd name="T46" fmla="*/ 146 w 1371"/>
                <a:gd name="T47" fmla="*/ 263 h 1370"/>
                <a:gd name="T48" fmla="*/ 105 w 1371"/>
                <a:gd name="T49" fmla="*/ 321 h 1370"/>
                <a:gd name="T50" fmla="*/ 70 w 1371"/>
                <a:gd name="T51" fmla="*/ 384 h 1370"/>
                <a:gd name="T52" fmla="*/ 42 w 1371"/>
                <a:gd name="T53" fmla="*/ 450 h 1370"/>
                <a:gd name="T54" fmla="*/ 21 w 1371"/>
                <a:gd name="T55" fmla="*/ 519 h 1370"/>
                <a:gd name="T56" fmla="*/ 7 w 1371"/>
                <a:gd name="T57" fmla="*/ 590 h 1370"/>
                <a:gd name="T58" fmla="*/ 2 w 1371"/>
                <a:gd name="T59" fmla="*/ 661 h 1370"/>
                <a:gd name="T60" fmla="*/ 3 w 1371"/>
                <a:gd name="T61" fmla="*/ 733 h 1370"/>
                <a:gd name="T62" fmla="*/ 11 w 1371"/>
                <a:gd name="T63" fmla="*/ 804 h 1370"/>
                <a:gd name="T64" fmla="*/ 27 w 1371"/>
                <a:gd name="T65" fmla="*/ 874 h 1370"/>
                <a:gd name="T66" fmla="*/ 51 w 1371"/>
                <a:gd name="T67" fmla="*/ 942 h 1370"/>
                <a:gd name="T68" fmla="*/ 80 w 1371"/>
                <a:gd name="T69" fmla="*/ 1007 h 1370"/>
                <a:gd name="T70" fmla="*/ 118 w 1371"/>
                <a:gd name="T71" fmla="*/ 1069 h 1370"/>
                <a:gd name="T72" fmla="*/ 161 w 1371"/>
                <a:gd name="T73" fmla="*/ 1125 h 1370"/>
                <a:gd name="T74" fmla="*/ 210 w 1371"/>
                <a:gd name="T75" fmla="*/ 1178 h 1370"/>
                <a:gd name="T76" fmla="*/ 264 w 1371"/>
                <a:gd name="T77" fmla="*/ 1225 h 1370"/>
                <a:gd name="T78" fmla="*/ 323 w 1371"/>
                <a:gd name="T79" fmla="*/ 1267 h 1370"/>
                <a:gd name="T80" fmla="*/ 385 w 1371"/>
                <a:gd name="T81" fmla="*/ 1301 h 1370"/>
                <a:gd name="T82" fmla="*/ 451 w 1371"/>
                <a:gd name="T83" fmla="*/ 1330 h 1370"/>
                <a:gd name="T84" fmla="*/ 520 w 1371"/>
                <a:gd name="T85" fmla="*/ 1350 h 1370"/>
                <a:gd name="T86" fmla="*/ 590 w 1371"/>
                <a:gd name="T87" fmla="*/ 1364 h 1370"/>
                <a:gd name="T88" fmla="*/ 662 w 1371"/>
                <a:gd name="T89" fmla="*/ 1370 h 1370"/>
                <a:gd name="T90" fmla="*/ 733 w 1371"/>
                <a:gd name="T91" fmla="*/ 1369 h 1370"/>
                <a:gd name="T92" fmla="*/ 804 w 1371"/>
                <a:gd name="T93" fmla="*/ 1360 h 1370"/>
                <a:gd name="T94" fmla="*/ 875 w 1371"/>
                <a:gd name="T95" fmla="*/ 1344 h 1370"/>
                <a:gd name="T96" fmla="*/ 942 w 1371"/>
                <a:gd name="T97" fmla="*/ 1321 h 1370"/>
                <a:gd name="T98" fmla="*/ 1008 w 1371"/>
                <a:gd name="T99" fmla="*/ 1290 h 1370"/>
                <a:gd name="T100" fmla="*/ 1069 w 1371"/>
                <a:gd name="T101" fmla="*/ 1253 h 1370"/>
                <a:gd name="T102" fmla="*/ 1126 w 1371"/>
                <a:gd name="T103" fmla="*/ 1210 h 1370"/>
                <a:gd name="T104" fmla="*/ 1178 w 1371"/>
                <a:gd name="T105" fmla="*/ 1161 h 1370"/>
                <a:gd name="T106" fmla="*/ 1225 w 1371"/>
                <a:gd name="T107" fmla="*/ 1107 h 1370"/>
                <a:gd name="T108" fmla="*/ 1267 w 1371"/>
                <a:gd name="T109" fmla="*/ 1049 h 1370"/>
                <a:gd name="T110" fmla="*/ 1302 w 1371"/>
                <a:gd name="T111" fmla="*/ 986 h 1370"/>
                <a:gd name="T112" fmla="*/ 1329 w 1371"/>
                <a:gd name="T113" fmla="*/ 920 h 1370"/>
                <a:gd name="T114" fmla="*/ 1351 w 1371"/>
                <a:gd name="T115" fmla="*/ 850 h 1370"/>
                <a:gd name="T116" fmla="*/ 1365 w 1371"/>
                <a:gd name="T117" fmla="*/ 780 h 1370"/>
                <a:gd name="T118" fmla="*/ 1370 w 1371"/>
                <a:gd name="T119" fmla="*/ 709 h 1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371" h="1370">
                  <a:moveTo>
                    <a:pt x="1371" y="685"/>
                  </a:moveTo>
                  <a:lnTo>
                    <a:pt x="1370" y="661"/>
                  </a:lnTo>
                  <a:lnTo>
                    <a:pt x="1369" y="638"/>
                  </a:lnTo>
                  <a:lnTo>
                    <a:pt x="1367" y="613"/>
                  </a:lnTo>
                  <a:lnTo>
                    <a:pt x="1365" y="590"/>
                  </a:lnTo>
                  <a:lnTo>
                    <a:pt x="1360" y="566"/>
                  </a:lnTo>
                  <a:lnTo>
                    <a:pt x="1356" y="543"/>
                  </a:lnTo>
                  <a:lnTo>
                    <a:pt x="1351" y="519"/>
                  </a:lnTo>
                  <a:lnTo>
                    <a:pt x="1344" y="496"/>
                  </a:lnTo>
                  <a:lnTo>
                    <a:pt x="1337" y="474"/>
                  </a:lnTo>
                  <a:lnTo>
                    <a:pt x="1329" y="450"/>
                  </a:lnTo>
                  <a:lnTo>
                    <a:pt x="1321" y="428"/>
                  </a:lnTo>
                  <a:lnTo>
                    <a:pt x="1311" y="407"/>
                  </a:lnTo>
                  <a:lnTo>
                    <a:pt x="1302" y="384"/>
                  </a:lnTo>
                  <a:lnTo>
                    <a:pt x="1291" y="363"/>
                  </a:lnTo>
                  <a:lnTo>
                    <a:pt x="1279" y="343"/>
                  </a:lnTo>
                  <a:lnTo>
                    <a:pt x="1267" y="321"/>
                  </a:lnTo>
                  <a:lnTo>
                    <a:pt x="1254" y="302"/>
                  </a:lnTo>
                  <a:lnTo>
                    <a:pt x="1240" y="282"/>
                  </a:lnTo>
                  <a:lnTo>
                    <a:pt x="1225" y="263"/>
                  </a:lnTo>
                  <a:lnTo>
                    <a:pt x="1210" y="245"/>
                  </a:lnTo>
                  <a:lnTo>
                    <a:pt x="1195" y="227"/>
                  </a:lnTo>
                  <a:lnTo>
                    <a:pt x="1178" y="209"/>
                  </a:lnTo>
                  <a:lnTo>
                    <a:pt x="1161" y="193"/>
                  </a:lnTo>
                  <a:lnTo>
                    <a:pt x="1144" y="176"/>
                  </a:lnTo>
                  <a:lnTo>
                    <a:pt x="1126" y="160"/>
                  </a:lnTo>
                  <a:lnTo>
                    <a:pt x="1108" y="145"/>
                  </a:lnTo>
                  <a:lnTo>
                    <a:pt x="1089" y="131"/>
                  </a:lnTo>
                  <a:lnTo>
                    <a:pt x="1069" y="117"/>
                  </a:lnTo>
                  <a:lnTo>
                    <a:pt x="1048" y="104"/>
                  </a:lnTo>
                  <a:lnTo>
                    <a:pt x="1028" y="91"/>
                  </a:lnTo>
                  <a:lnTo>
                    <a:pt x="1008" y="80"/>
                  </a:lnTo>
                  <a:lnTo>
                    <a:pt x="987" y="69"/>
                  </a:lnTo>
                  <a:lnTo>
                    <a:pt x="964" y="59"/>
                  </a:lnTo>
                  <a:lnTo>
                    <a:pt x="942" y="50"/>
                  </a:lnTo>
                  <a:lnTo>
                    <a:pt x="920" y="41"/>
                  </a:lnTo>
                  <a:lnTo>
                    <a:pt x="897" y="33"/>
                  </a:lnTo>
                  <a:lnTo>
                    <a:pt x="875" y="26"/>
                  </a:lnTo>
                  <a:lnTo>
                    <a:pt x="851" y="20"/>
                  </a:lnTo>
                  <a:lnTo>
                    <a:pt x="828" y="15"/>
                  </a:lnTo>
                  <a:lnTo>
                    <a:pt x="804" y="10"/>
                  </a:lnTo>
                  <a:lnTo>
                    <a:pt x="781" y="6"/>
                  </a:lnTo>
                  <a:lnTo>
                    <a:pt x="758" y="3"/>
                  </a:lnTo>
                  <a:lnTo>
                    <a:pt x="733" y="1"/>
                  </a:lnTo>
                  <a:lnTo>
                    <a:pt x="710" y="0"/>
                  </a:lnTo>
                  <a:lnTo>
                    <a:pt x="685" y="0"/>
                  </a:lnTo>
                  <a:lnTo>
                    <a:pt x="662" y="0"/>
                  </a:lnTo>
                  <a:lnTo>
                    <a:pt x="638" y="1"/>
                  </a:lnTo>
                  <a:lnTo>
                    <a:pt x="614" y="3"/>
                  </a:lnTo>
                  <a:lnTo>
                    <a:pt x="590" y="6"/>
                  </a:lnTo>
                  <a:lnTo>
                    <a:pt x="567" y="10"/>
                  </a:lnTo>
                  <a:lnTo>
                    <a:pt x="544" y="15"/>
                  </a:lnTo>
                  <a:lnTo>
                    <a:pt x="520" y="20"/>
                  </a:lnTo>
                  <a:lnTo>
                    <a:pt x="497" y="26"/>
                  </a:lnTo>
                  <a:lnTo>
                    <a:pt x="474" y="33"/>
                  </a:lnTo>
                  <a:lnTo>
                    <a:pt x="451" y="41"/>
                  </a:lnTo>
                  <a:lnTo>
                    <a:pt x="429" y="50"/>
                  </a:lnTo>
                  <a:lnTo>
                    <a:pt x="407" y="59"/>
                  </a:lnTo>
                  <a:lnTo>
                    <a:pt x="385" y="69"/>
                  </a:lnTo>
                  <a:lnTo>
                    <a:pt x="364" y="80"/>
                  </a:lnTo>
                  <a:lnTo>
                    <a:pt x="343" y="91"/>
                  </a:lnTo>
                  <a:lnTo>
                    <a:pt x="323" y="104"/>
                  </a:lnTo>
                  <a:lnTo>
                    <a:pt x="303" y="117"/>
                  </a:lnTo>
                  <a:lnTo>
                    <a:pt x="283" y="131"/>
                  </a:lnTo>
                  <a:lnTo>
                    <a:pt x="264" y="145"/>
                  </a:lnTo>
                  <a:lnTo>
                    <a:pt x="245" y="160"/>
                  </a:lnTo>
                  <a:lnTo>
                    <a:pt x="227" y="176"/>
                  </a:lnTo>
                  <a:lnTo>
                    <a:pt x="210" y="193"/>
                  </a:lnTo>
                  <a:lnTo>
                    <a:pt x="193" y="209"/>
                  </a:lnTo>
                  <a:lnTo>
                    <a:pt x="176" y="227"/>
                  </a:lnTo>
                  <a:lnTo>
                    <a:pt x="161" y="245"/>
                  </a:lnTo>
                  <a:lnTo>
                    <a:pt x="146" y="263"/>
                  </a:lnTo>
                  <a:lnTo>
                    <a:pt x="131" y="282"/>
                  </a:lnTo>
                  <a:lnTo>
                    <a:pt x="118" y="302"/>
                  </a:lnTo>
                  <a:lnTo>
                    <a:pt x="105" y="321"/>
                  </a:lnTo>
                  <a:lnTo>
                    <a:pt x="92" y="343"/>
                  </a:lnTo>
                  <a:lnTo>
                    <a:pt x="80" y="363"/>
                  </a:lnTo>
                  <a:lnTo>
                    <a:pt x="70" y="384"/>
                  </a:lnTo>
                  <a:lnTo>
                    <a:pt x="60" y="407"/>
                  </a:lnTo>
                  <a:lnTo>
                    <a:pt x="51" y="428"/>
                  </a:lnTo>
                  <a:lnTo>
                    <a:pt x="42" y="450"/>
                  </a:lnTo>
                  <a:lnTo>
                    <a:pt x="35" y="474"/>
                  </a:lnTo>
                  <a:lnTo>
                    <a:pt x="27" y="496"/>
                  </a:lnTo>
                  <a:lnTo>
                    <a:pt x="21" y="519"/>
                  </a:lnTo>
                  <a:lnTo>
                    <a:pt x="15" y="543"/>
                  </a:lnTo>
                  <a:lnTo>
                    <a:pt x="11" y="566"/>
                  </a:lnTo>
                  <a:lnTo>
                    <a:pt x="7" y="590"/>
                  </a:lnTo>
                  <a:lnTo>
                    <a:pt x="5" y="613"/>
                  </a:lnTo>
                  <a:lnTo>
                    <a:pt x="3" y="638"/>
                  </a:lnTo>
                  <a:lnTo>
                    <a:pt x="2" y="661"/>
                  </a:lnTo>
                  <a:lnTo>
                    <a:pt x="0" y="685"/>
                  </a:lnTo>
                  <a:lnTo>
                    <a:pt x="2" y="709"/>
                  </a:lnTo>
                  <a:lnTo>
                    <a:pt x="3" y="733"/>
                  </a:lnTo>
                  <a:lnTo>
                    <a:pt x="5" y="757"/>
                  </a:lnTo>
                  <a:lnTo>
                    <a:pt x="7" y="780"/>
                  </a:lnTo>
                  <a:lnTo>
                    <a:pt x="11" y="804"/>
                  </a:lnTo>
                  <a:lnTo>
                    <a:pt x="15" y="828"/>
                  </a:lnTo>
                  <a:lnTo>
                    <a:pt x="21" y="850"/>
                  </a:lnTo>
                  <a:lnTo>
                    <a:pt x="27" y="874"/>
                  </a:lnTo>
                  <a:lnTo>
                    <a:pt x="35" y="897"/>
                  </a:lnTo>
                  <a:lnTo>
                    <a:pt x="42" y="920"/>
                  </a:lnTo>
                  <a:lnTo>
                    <a:pt x="51" y="942"/>
                  </a:lnTo>
                  <a:lnTo>
                    <a:pt x="60" y="964"/>
                  </a:lnTo>
                  <a:lnTo>
                    <a:pt x="70" y="986"/>
                  </a:lnTo>
                  <a:lnTo>
                    <a:pt x="80" y="1007"/>
                  </a:lnTo>
                  <a:lnTo>
                    <a:pt x="92" y="1028"/>
                  </a:lnTo>
                  <a:lnTo>
                    <a:pt x="105" y="1049"/>
                  </a:lnTo>
                  <a:lnTo>
                    <a:pt x="118" y="1069"/>
                  </a:lnTo>
                  <a:lnTo>
                    <a:pt x="131" y="1088"/>
                  </a:lnTo>
                  <a:lnTo>
                    <a:pt x="146" y="1107"/>
                  </a:lnTo>
                  <a:lnTo>
                    <a:pt x="161" y="1125"/>
                  </a:lnTo>
                  <a:lnTo>
                    <a:pt x="176" y="1143"/>
                  </a:lnTo>
                  <a:lnTo>
                    <a:pt x="193" y="1161"/>
                  </a:lnTo>
                  <a:lnTo>
                    <a:pt x="210" y="1178"/>
                  </a:lnTo>
                  <a:lnTo>
                    <a:pt x="227" y="1194"/>
                  </a:lnTo>
                  <a:lnTo>
                    <a:pt x="245" y="1210"/>
                  </a:lnTo>
                  <a:lnTo>
                    <a:pt x="264" y="1225"/>
                  </a:lnTo>
                  <a:lnTo>
                    <a:pt x="283" y="1239"/>
                  </a:lnTo>
                  <a:lnTo>
                    <a:pt x="303" y="1253"/>
                  </a:lnTo>
                  <a:lnTo>
                    <a:pt x="323" y="1267"/>
                  </a:lnTo>
                  <a:lnTo>
                    <a:pt x="343" y="1278"/>
                  </a:lnTo>
                  <a:lnTo>
                    <a:pt x="364" y="1290"/>
                  </a:lnTo>
                  <a:lnTo>
                    <a:pt x="385" y="1301"/>
                  </a:lnTo>
                  <a:lnTo>
                    <a:pt x="407" y="1311"/>
                  </a:lnTo>
                  <a:lnTo>
                    <a:pt x="429" y="1321"/>
                  </a:lnTo>
                  <a:lnTo>
                    <a:pt x="451" y="1330"/>
                  </a:lnTo>
                  <a:lnTo>
                    <a:pt x="474" y="1337"/>
                  </a:lnTo>
                  <a:lnTo>
                    <a:pt x="497" y="1344"/>
                  </a:lnTo>
                  <a:lnTo>
                    <a:pt x="520" y="1350"/>
                  </a:lnTo>
                  <a:lnTo>
                    <a:pt x="544" y="1355"/>
                  </a:lnTo>
                  <a:lnTo>
                    <a:pt x="567" y="1360"/>
                  </a:lnTo>
                  <a:lnTo>
                    <a:pt x="590" y="1364"/>
                  </a:lnTo>
                  <a:lnTo>
                    <a:pt x="614" y="1367"/>
                  </a:lnTo>
                  <a:lnTo>
                    <a:pt x="638" y="1369"/>
                  </a:lnTo>
                  <a:lnTo>
                    <a:pt x="662" y="1370"/>
                  </a:lnTo>
                  <a:lnTo>
                    <a:pt x="685" y="1370"/>
                  </a:lnTo>
                  <a:lnTo>
                    <a:pt x="710" y="1370"/>
                  </a:lnTo>
                  <a:lnTo>
                    <a:pt x="733" y="1369"/>
                  </a:lnTo>
                  <a:lnTo>
                    <a:pt x="758" y="1367"/>
                  </a:lnTo>
                  <a:lnTo>
                    <a:pt x="781" y="1364"/>
                  </a:lnTo>
                  <a:lnTo>
                    <a:pt x="804" y="1360"/>
                  </a:lnTo>
                  <a:lnTo>
                    <a:pt x="828" y="1355"/>
                  </a:lnTo>
                  <a:lnTo>
                    <a:pt x="851" y="1350"/>
                  </a:lnTo>
                  <a:lnTo>
                    <a:pt x="875" y="1344"/>
                  </a:lnTo>
                  <a:lnTo>
                    <a:pt x="897" y="1337"/>
                  </a:lnTo>
                  <a:lnTo>
                    <a:pt x="920" y="1330"/>
                  </a:lnTo>
                  <a:lnTo>
                    <a:pt x="942" y="1321"/>
                  </a:lnTo>
                  <a:lnTo>
                    <a:pt x="964" y="1311"/>
                  </a:lnTo>
                  <a:lnTo>
                    <a:pt x="987" y="1301"/>
                  </a:lnTo>
                  <a:lnTo>
                    <a:pt x="1008" y="1290"/>
                  </a:lnTo>
                  <a:lnTo>
                    <a:pt x="1028" y="1278"/>
                  </a:lnTo>
                  <a:lnTo>
                    <a:pt x="1048" y="1267"/>
                  </a:lnTo>
                  <a:lnTo>
                    <a:pt x="1069" y="1253"/>
                  </a:lnTo>
                  <a:lnTo>
                    <a:pt x="1089" y="1239"/>
                  </a:lnTo>
                  <a:lnTo>
                    <a:pt x="1108" y="1225"/>
                  </a:lnTo>
                  <a:lnTo>
                    <a:pt x="1126" y="1210"/>
                  </a:lnTo>
                  <a:lnTo>
                    <a:pt x="1144" y="1194"/>
                  </a:lnTo>
                  <a:lnTo>
                    <a:pt x="1161" y="1178"/>
                  </a:lnTo>
                  <a:lnTo>
                    <a:pt x="1178" y="1161"/>
                  </a:lnTo>
                  <a:lnTo>
                    <a:pt x="1195" y="1143"/>
                  </a:lnTo>
                  <a:lnTo>
                    <a:pt x="1210" y="1125"/>
                  </a:lnTo>
                  <a:lnTo>
                    <a:pt x="1225" y="1107"/>
                  </a:lnTo>
                  <a:lnTo>
                    <a:pt x="1240" y="1088"/>
                  </a:lnTo>
                  <a:lnTo>
                    <a:pt x="1254" y="1069"/>
                  </a:lnTo>
                  <a:lnTo>
                    <a:pt x="1267" y="1049"/>
                  </a:lnTo>
                  <a:lnTo>
                    <a:pt x="1279" y="1028"/>
                  </a:lnTo>
                  <a:lnTo>
                    <a:pt x="1291" y="1007"/>
                  </a:lnTo>
                  <a:lnTo>
                    <a:pt x="1302" y="986"/>
                  </a:lnTo>
                  <a:lnTo>
                    <a:pt x="1311" y="964"/>
                  </a:lnTo>
                  <a:lnTo>
                    <a:pt x="1321" y="942"/>
                  </a:lnTo>
                  <a:lnTo>
                    <a:pt x="1329" y="920"/>
                  </a:lnTo>
                  <a:lnTo>
                    <a:pt x="1337" y="897"/>
                  </a:lnTo>
                  <a:lnTo>
                    <a:pt x="1344" y="874"/>
                  </a:lnTo>
                  <a:lnTo>
                    <a:pt x="1351" y="850"/>
                  </a:lnTo>
                  <a:lnTo>
                    <a:pt x="1356" y="828"/>
                  </a:lnTo>
                  <a:lnTo>
                    <a:pt x="1360" y="804"/>
                  </a:lnTo>
                  <a:lnTo>
                    <a:pt x="1365" y="780"/>
                  </a:lnTo>
                  <a:lnTo>
                    <a:pt x="1367" y="757"/>
                  </a:lnTo>
                  <a:lnTo>
                    <a:pt x="1369" y="733"/>
                  </a:lnTo>
                  <a:lnTo>
                    <a:pt x="1370" y="709"/>
                  </a:lnTo>
                  <a:lnTo>
                    <a:pt x="1371" y="68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20" name="Line 1240"/>
            <p:cNvSpPr>
              <a:spLocks noChangeShapeType="1"/>
            </p:cNvSpPr>
            <p:nvPr/>
          </p:nvSpPr>
          <p:spPr bwMode="auto">
            <a:xfrm flipH="1">
              <a:off x="2999" y="3313"/>
              <a:ext cx="572" cy="2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21" name="Line 1241"/>
            <p:cNvSpPr>
              <a:spLocks noChangeShapeType="1"/>
            </p:cNvSpPr>
            <p:nvPr/>
          </p:nvSpPr>
          <p:spPr bwMode="auto">
            <a:xfrm>
              <a:off x="2999" y="3942"/>
              <a:ext cx="572" cy="2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22" name="Line 1242"/>
            <p:cNvSpPr>
              <a:spLocks noChangeShapeType="1"/>
            </p:cNvSpPr>
            <p:nvPr/>
          </p:nvSpPr>
          <p:spPr bwMode="auto">
            <a:xfrm>
              <a:off x="4624" y="2445"/>
              <a:ext cx="87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23" name="Line 1243"/>
            <p:cNvSpPr>
              <a:spLocks noChangeShapeType="1"/>
            </p:cNvSpPr>
            <p:nvPr/>
          </p:nvSpPr>
          <p:spPr bwMode="auto">
            <a:xfrm>
              <a:off x="3571" y="2445"/>
              <a:ext cx="13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24" name="Line 1244"/>
            <p:cNvSpPr>
              <a:spLocks noChangeShapeType="1"/>
            </p:cNvSpPr>
            <p:nvPr/>
          </p:nvSpPr>
          <p:spPr bwMode="auto">
            <a:xfrm>
              <a:off x="3264" y="2864"/>
              <a:ext cx="44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25" name="Line 1245"/>
            <p:cNvSpPr>
              <a:spLocks noChangeShapeType="1"/>
            </p:cNvSpPr>
            <p:nvPr/>
          </p:nvSpPr>
          <p:spPr bwMode="auto">
            <a:xfrm flipH="1">
              <a:off x="2999" y="3111"/>
              <a:ext cx="26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26" name="Line 1246"/>
            <p:cNvSpPr>
              <a:spLocks noChangeShapeType="1"/>
            </p:cNvSpPr>
            <p:nvPr/>
          </p:nvSpPr>
          <p:spPr bwMode="auto">
            <a:xfrm flipH="1">
              <a:off x="5498" y="2445"/>
              <a:ext cx="5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27" name="Line 1247"/>
            <p:cNvSpPr>
              <a:spLocks noChangeShapeType="1"/>
            </p:cNvSpPr>
            <p:nvPr/>
          </p:nvSpPr>
          <p:spPr bwMode="auto">
            <a:xfrm flipH="1">
              <a:off x="5250" y="3111"/>
              <a:ext cx="11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28" name="Line 1248"/>
            <p:cNvSpPr>
              <a:spLocks noChangeShapeType="1"/>
            </p:cNvSpPr>
            <p:nvPr/>
          </p:nvSpPr>
          <p:spPr bwMode="auto">
            <a:xfrm flipH="1">
              <a:off x="4756" y="3111"/>
              <a:ext cx="11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29" name="Line 1249"/>
            <p:cNvSpPr>
              <a:spLocks noChangeShapeType="1"/>
            </p:cNvSpPr>
            <p:nvPr/>
          </p:nvSpPr>
          <p:spPr bwMode="auto">
            <a:xfrm flipH="1">
              <a:off x="4565" y="2445"/>
              <a:ext cx="5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30" name="Line 1250"/>
            <p:cNvSpPr>
              <a:spLocks noChangeShapeType="1"/>
            </p:cNvSpPr>
            <p:nvPr/>
          </p:nvSpPr>
          <p:spPr bwMode="auto">
            <a:xfrm>
              <a:off x="4427" y="2864"/>
              <a:ext cx="0" cy="24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31" name="Line 1251"/>
            <p:cNvSpPr>
              <a:spLocks noChangeShapeType="1"/>
            </p:cNvSpPr>
            <p:nvPr/>
          </p:nvSpPr>
          <p:spPr bwMode="auto">
            <a:xfrm flipH="1">
              <a:off x="3264" y="3111"/>
              <a:ext cx="116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32" name="Line 1252"/>
            <p:cNvSpPr>
              <a:spLocks noChangeShapeType="1"/>
            </p:cNvSpPr>
            <p:nvPr/>
          </p:nvSpPr>
          <p:spPr bwMode="auto">
            <a:xfrm>
              <a:off x="3705" y="2864"/>
              <a:ext cx="72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33" name="Line 1253"/>
            <p:cNvSpPr>
              <a:spLocks noChangeShapeType="1"/>
            </p:cNvSpPr>
            <p:nvPr/>
          </p:nvSpPr>
          <p:spPr bwMode="auto">
            <a:xfrm flipV="1">
              <a:off x="4427" y="2445"/>
              <a:ext cx="0" cy="41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34" name="Line 1254"/>
            <p:cNvSpPr>
              <a:spLocks noChangeShapeType="1"/>
            </p:cNvSpPr>
            <p:nvPr/>
          </p:nvSpPr>
          <p:spPr bwMode="auto">
            <a:xfrm flipH="1">
              <a:off x="3705" y="2445"/>
              <a:ext cx="72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35" name="Line 1255"/>
            <p:cNvSpPr>
              <a:spLocks noChangeShapeType="1"/>
            </p:cNvSpPr>
            <p:nvPr/>
          </p:nvSpPr>
          <p:spPr bwMode="auto">
            <a:xfrm>
              <a:off x="3705" y="2445"/>
              <a:ext cx="0" cy="41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28948" name="Line 1268"/>
          <p:cNvSpPr>
            <a:spLocks noChangeShapeType="1"/>
          </p:cNvSpPr>
          <p:nvPr/>
        </p:nvSpPr>
        <p:spPr bwMode="auto">
          <a:xfrm flipV="1">
            <a:off x="368300" y="784225"/>
            <a:ext cx="908050" cy="512763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328949" name="Group 1269"/>
          <p:cNvGrpSpPr>
            <a:grpSpLocks/>
          </p:cNvGrpSpPr>
          <p:nvPr/>
        </p:nvGrpSpPr>
        <p:grpSpPr bwMode="auto">
          <a:xfrm>
            <a:off x="366713" y="765175"/>
            <a:ext cx="906462" cy="2195513"/>
            <a:chOff x="232" y="495"/>
            <a:chExt cx="571" cy="1383"/>
          </a:xfrm>
        </p:grpSpPr>
        <p:sp>
          <p:nvSpPr>
            <p:cNvPr id="328950" name="Line 1270"/>
            <p:cNvSpPr>
              <a:spLocks noChangeShapeType="1"/>
            </p:cNvSpPr>
            <p:nvPr/>
          </p:nvSpPr>
          <p:spPr bwMode="auto">
            <a:xfrm>
              <a:off x="232" y="817"/>
              <a:ext cx="0" cy="83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51" name="Line 1271"/>
            <p:cNvSpPr>
              <a:spLocks noChangeShapeType="1"/>
            </p:cNvSpPr>
            <p:nvPr/>
          </p:nvSpPr>
          <p:spPr bwMode="auto">
            <a:xfrm>
              <a:off x="803" y="495"/>
              <a:ext cx="0" cy="1383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28956" name="Group 1276"/>
          <p:cNvGrpSpPr>
            <a:grpSpLocks/>
          </p:cNvGrpSpPr>
          <p:nvPr/>
        </p:nvGrpSpPr>
        <p:grpSpPr bwMode="auto">
          <a:xfrm>
            <a:off x="368300" y="2162175"/>
            <a:ext cx="908050" cy="1390650"/>
            <a:chOff x="232" y="1362"/>
            <a:chExt cx="572" cy="876"/>
          </a:xfrm>
        </p:grpSpPr>
        <p:sp>
          <p:nvSpPr>
            <p:cNvPr id="328957" name="Line 1277"/>
            <p:cNvSpPr>
              <a:spLocks noChangeShapeType="1"/>
            </p:cNvSpPr>
            <p:nvPr/>
          </p:nvSpPr>
          <p:spPr bwMode="auto">
            <a:xfrm>
              <a:off x="232" y="1609"/>
              <a:ext cx="0" cy="382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58" name="Line 1278"/>
            <p:cNvSpPr>
              <a:spLocks noChangeShapeType="1"/>
            </p:cNvSpPr>
            <p:nvPr/>
          </p:nvSpPr>
          <p:spPr bwMode="auto">
            <a:xfrm>
              <a:off x="804" y="1362"/>
              <a:ext cx="0" cy="876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59" name="Line 1279"/>
            <p:cNvSpPr>
              <a:spLocks noChangeShapeType="1"/>
            </p:cNvSpPr>
            <p:nvPr/>
          </p:nvSpPr>
          <p:spPr bwMode="auto">
            <a:xfrm flipH="1">
              <a:off x="232" y="1362"/>
              <a:ext cx="572" cy="247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60" name="Line 1280"/>
            <p:cNvSpPr>
              <a:spLocks noChangeShapeType="1"/>
            </p:cNvSpPr>
            <p:nvPr/>
          </p:nvSpPr>
          <p:spPr bwMode="auto">
            <a:xfrm>
              <a:off x="232" y="1991"/>
              <a:ext cx="572" cy="247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28961" name="Group 1281"/>
          <p:cNvGrpSpPr>
            <a:grpSpLocks/>
          </p:cNvGrpSpPr>
          <p:nvPr/>
        </p:nvGrpSpPr>
        <p:grpSpPr bwMode="auto">
          <a:xfrm>
            <a:off x="363538" y="784225"/>
            <a:ext cx="3921125" cy="515938"/>
            <a:chOff x="229" y="494"/>
            <a:chExt cx="2470" cy="325"/>
          </a:xfrm>
        </p:grpSpPr>
        <p:sp>
          <p:nvSpPr>
            <p:cNvPr id="328962" name="Line 1282"/>
            <p:cNvSpPr>
              <a:spLocks noChangeShapeType="1"/>
            </p:cNvSpPr>
            <p:nvPr/>
          </p:nvSpPr>
          <p:spPr bwMode="auto">
            <a:xfrm>
              <a:off x="793" y="494"/>
              <a:ext cx="1906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63" name="Line 1283"/>
            <p:cNvSpPr>
              <a:spLocks noChangeShapeType="1"/>
            </p:cNvSpPr>
            <p:nvPr/>
          </p:nvSpPr>
          <p:spPr bwMode="auto">
            <a:xfrm>
              <a:off x="229" y="819"/>
              <a:ext cx="1880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28964" name="Group 1284"/>
          <p:cNvGrpSpPr>
            <a:grpSpLocks/>
          </p:cNvGrpSpPr>
          <p:nvPr/>
        </p:nvGrpSpPr>
        <p:grpSpPr bwMode="auto">
          <a:xfrm>
            <a:off x="2947988" y="784225"/>
            <a:ext cx="1387475" cy="512763"/>
            <a:chOff x="1857" y="494"/>
            <a:chExt cx="874" cy="323"/>
          </a:xfrm>
        </p:grpSpPr>
        <p:sp>
          <p:nvSpPr>
            <p:cNvPr id="328965" name="Line 1285"/>
            <p:cNvSpPr>
              <a:spLocks noChangeShapeType="1"/>
            </p:cNvSpPr>
            <p:nvPr/>
          </p:nvSpPr>
          <p:spPr bwMode="auto">
            <a:xfrm>
              <a:off x="2102" y="817"/>
              <a:ext cx="381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66" name="Line 1286"/>
            <p:cNvSpPr>
              <a:spLocks noChangeShapeType="1"/>
            </p:cNvSpPr>
            <p:nvPr/>
          </p:nvSpPr>
          <p:spPr bwMode="auto">
            <a:xfrm flipV="1">
              <a:off x="2483" y="494"/>
              <a:ext cx="248" cy="323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67" name="Line 1287"/>
            <p:cNvSpPr>
              <a:spLocks noChangeShapeType="1"/>
            </p:cNvSpPr>
            <p:nvPr/>
          </p:nvSpPr>
          <p:spPr bwMode="auto">
            <a:xfrm flipH="1" flipV="1">
              <a:off x="1857" y="494"/>
              <a:ext cx="245" cy="323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68" name="Line 1288"/>
            <p:cNvSpPr>
              <a:spLocks noChangeShapeType="1"/>
            </p:cNvSpPr>
            <p:nvPr/>
          </p:nvSpPr>
          <p:spPr bwMode="auto">
            <a:xfrm>
              <a:off x="1857" y="494"/>
              <a:ext cx="874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28970" name="Group 1290"/>
          <p:cNvGrpSpPr>
            <a:grpSpLocks/>
          </p:cNvGrpSpPr>
          <p:nvPr/>
        </p:nvGrpSpPr>
        <p:grpSpPr bwMode="auto">
          <a:xfrm>
            <a:off x="4760913" y="782638"/>
            <a:ext cx="1120775" cy="1057275"/>
            <a:chOff x="2999" y="493"/>
            <a:chExt cx="706" cy="666"/>
          </a:xfrm>
        </p:grpSpPr>
        <p:sp>
          <p:nvSpPr>
            <p:cNvPr id="328971" name="Line 1291"/>
            <p:cNvSpPr>
              <a:spLocks noChangeShapeType="1"/>
            </p:cNvSpPr>
            <p:nvPr/>
          </p:nvSpPr>
          <p:spPr bwMode="auto">
            <a:xfrm>
              <a:off x="2999" y="816"/>
              <a:ext cx="0" cy="343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72" name="Line 1292"/>
            <p:cNvSpPr>
              <a:spLocks noChangeShapeType="1"/>
            </p:cNvSpPr>
            <p:nvPr/>
          </p:nvSpPr>
          <p:spPr bwMode="auto">
            <a:xfrm flipV="1">
              <a:off x="2999" y="493"/>
              <a:ext cx="572" cy="323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73" name="Line 1293"/>
            <p:cNvSpPr>
              <a:spLocks noChangeShapeType="1"/>
            </p:cNvSpPr>
            <p:nvPr/>
          </p:nvSpPr>
          <p:spPr bwMode="auto">
            <a:xfrm flipV="1">
              <a:off x="3264" y="912"/>
              <a:ext cx="0" cy="247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74" name="Line 1294"/>
            <p:cNvSpPr>
              <a:spLocks noChangeShapeType="1"/>
            </p:cNvSpPr>
            <p:nvPr/>
          </p:nvSpPr>
          <p:spPr bwMode="auto">
            <a:xfrm>
              <a:off x="3571" y="493"/>
              <a:ext cx="134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75" name="Line 1295"/>
            <p:cNvSpPr>
              <a:spLocks noChangeShapeType="1"/>
            </p:cNvSpPr>
            <p:nvPr/>
          </p:nvSpPr>
          <p:spPr bwMode="auto">
            <a:xfrm>
              <a:off x="3264" y="912"/>
              <a:ext cx="441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76" name="Line 1296"/>
            <p:cNvSpPr>
              <a:spLocks noChangeShapeType="1"/>
            </p:cNvSpPr>
            <p:nvPr/>
          </p:nvSpPr>
          <p:spPr bwMode="auto">
            <a:xfrm flipH="1">
              <a:off x="2999" y="1159"/>
              <a:ext cx="265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77" name="Line 1297"/>
            <p:cNvSpPr>
              <a:spLocks noChangeShapeType="1"/>
            </p:cNvSpPr>
            <p:nvPr/>
          </p:nvSpPr>
          <p:spPr bwMode="auto">
            <a:xfrm>
              <a:off x="3705" y="493"/>
              <a:ext cx="0" cy="419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28978" name="Group 1298"/>
          <p:cNvGrpSpPr>
            <a:grpSpLocks/>
          </p:cNvGrpSpPr>
          <p:nvPr/>
        </p:nvGrpSpPr>
        <p:grpSpPr bwMode="auto">
          <a:xfrm>
            <a:off x="4760913" y="1447800"/>
            <a:ext cx="1120775" cy="2195513"/>
            <a:chOff x="2999" y="912"/>
            <a:chExt cx="706" cy="1383"/>
          </a:xfrm>
        </p:grpSpPr>
        <p:sp>
          <p:nvSpPr>
            <p:cNvPr id="328979" name="Line 1299"/>
            <p:cNvSpPr>
              <a:spLocks noChangeShapeType="1"/>
            </p:cNvSpPr>
            <p:nvPr/>
          </p:nvSpPr>
          <p:spPr bwMode="auto">
            <a:xfrm>
              <a:off x="2999" y="1159"/>
              <a:ext cx="0" cy="83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80" name="Line 1300"/>
            <p:cNvSpPr>
              <a:spLocks noChangeShapeType="1"/>
            </p:cNvSpPr>
            <p:nvPr/>
          </p:nvSpPr>
          <p:spPr bwMode="auto">
            <a:xfrm>
              <a:off x="3705" y="912"/>
              <a:ext cx="0" cy="1383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28981" name="Line 1301"/>
          <p:cNvSpPr>
            <a:spLocks noChangeShapeType="1"/>
          </p:cNvSpPr>
          <p:nvPr/>
        </p:nvSpPr>
        <p:spPr bwMode="auto">
          <a:xfrm>
            <a:off x="4760913" y="3159125"/>
            <a:ext cx="1120775" cy="484188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328982" name="Group 1302"/>
          <p:cNvGrpSpPr>
            <a:grpSpLocks/>
          </p:cNvGrpSpPr>
          <p:nvPr/>
        </p:nvGrpSpPr>
        <p:grpSpPr bwMode="auto">
          <a:xfrm>
            <a:off x="4760913" y="782638"/>
            <a:ext cx="3967162" cy="1057275"/>
            <a:chOff x="2999" y="493"/>
            <a:chExt cx="2499" cy="666"/>
          </a:xfrm>
        </p:grpSpPr>
        <p:sp>
          <p:nvSpPr>
            <p:cNvPr id="328983" name="Line 1303"/>
            <p:cNvSpPr>
              <a:spLocks noChangeShapeType="1"/>
            </p:cNvSpPr>
            <p:nvPr/>
          </p:nvSpPr>
          <p:spPr bwMode="auto">
            <a:xfrm flipH="1">
              <a:off x="3571" y="493"/>
              <a:ext cx="856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84" name="Line 1304"/>
            <p:cNvSpPr>
              <a:spLocks noChangeShapeType="1"/>
            </p:cNvSpPr>
            <p:nvPr/>
          </p:nvSpPr>
          <p:spPr bwMode="auto">
            <a:xfrm>
              <a:off x="4427" y="493"/>
              <a:ext cx="1071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85" name="Line 1305"/>
            <p:cNvSpPr>
              <a:spLocks noChangeShapeType="1"/>
            </p:cNvSpPr>
            <p:nvPr/>
          </p:nvSpPr>
          <p:spPr bwMode="auto">
            <a:xfrm>
              <a:off x="4427" y="1159"/>
              <a:ext cx="938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86" name="Line 1306"/>
            <p:cNvSpPr>
              <a:spLocks noChangeShapeType="1"/>
            </p:cNvSpPr>
            <p:nvPr/>
          </p:nvSpPr>
          <p:spPr bwMode="auto">
            <a:xfrm>
              <a:off x="2999" y="1159"/>
              <a:ext cx="1428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28987" name="Group 1307"/>
          <p:cNvGrpSpPr>
            <a:grpSpLocks/>
          </p:cNvGrpSpPr>
          <p:nvPr/>
        </p:nvGrpSpPr>
        <p:grpSpPr bwMode="auto">
          <a:xfrm>
            <a:off x="8334375" y="782638"/>
            <a:ext cx="485775" cy="1057275"/>
            <a:chOff x="5250" y="493"/>
            <a:chExt cx="306" cy="666"/>
          </a:xfrm>
        </p:grpSpPr>
        <p:sp>
          <p:nvSpPr>
            <p:cNvPr id="328988" name="Line 1308"/>
            <p:cNvSpPr>
              <a:spLocks noChangeShapeType="1"/>
            </p:cNvSpPr>
            <p:nvPr/>
          </p:nvSpPr>
          <p:spPr bwMode="auto">
            <a:xfrm>
              <a:off x="5556" y="493"/>
              <a:ext cx="0" cy="419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89" name="Line 1309"/>
            <p:cNvSpPr>
              <a:spLocks noChangeShapeType="1"/>
            </p:cNvSpPr>
            <p:nvPr/>
          </p:nvSpPr>
          <p:spPr bwMode="auto">
            <a:xfrm flipV="1">
              <a:off x="5250" y="816"/>
              <a:ext cx="0" cy="343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90" name="Line 1310"/>
            <p:cNvSpPr>
              <a:spLocks noChangeShapeType="1"/>
            </p:cNvSpPr>
            <p:nvPr/>
          </p:nvSpPr>
          <p:spPr bwMode="auto">
            <a:xfrm flipV="1">
              <a:off x="5250" y="493"/>
              <a:ext cx="248" cy="323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91" name="Line 1311"/>
            <p:cNvSpPr>
              <a:spLocks noChangeShapeType="1"/>
            </p:cNvSpPr>
            <p:nvPr/>
          </p:nvSpPr>
          <p:spPr bwMode="auto">
            <a:xfrm flipV="1">
              <a:off x="5365" y="912"/>
              <a:ext cx="0" cy="247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92" name="Line 1312"/>
            <p:cNvSpPr>
              <a:spLocks noChangeShapeType="1"/>
            </p:cNvSpPr>
            <p:nvPr/>
          </p:nvSpPr>
          <p:spPr bwMode="auto">
            <a:xfrm>
              <a:off x="5365" y="912"/>
              <a:ext cx="191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93" name="Line 1313"/>
            <p:cNvSpPr>
              <a:spLocks noChangeShapeType="1"/>
            </p:cNvSpPr>
            <p:nvPr/>
          </p:nvSpPr>
          <p:spPr bwMode="auto">
            <a:xfrm flipH="1">
              <a:off x="5498" y="493"/>
              <a:ext cx="58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94" name="Line 1314"/>
            <p:cNvSpPr>
              <a:spLocks noChangeShapeType="1"/>
            </p:cNvSpPr>
            <p:nvPr/>
          </p:nvSpPr>
          <p:spPr bwMode="auto">
            <a:xfrm flipH="1">
              <a:off x="5250" y="1159"/>
              <a:ext cx="115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29002" name="Group 1322"/>
          <p:cNvGrpSpPr>
            <a:grpSpLocks/>
          </p:cNvGrpSpPr>
          <p:nvPr/>
        </p:nvGrpSpPr>
        <p:grpSpPr bwMode="auto">
          <a:xfrm>
            <a:off x="788988" y="4546600"/>
            <a:ext cx="1846262" cy="392113"/>
            <a:chOff x="497" y="2864"/>
            <a:chExt cx="1163" cy="247"/>
          </a:xfrm>
        </p:grpSpPr>
        <p:sp>
          <p:nvSpPr>
            <p:cNvPr id="329003" name="Line 1323"/>
            <p:cNvSpPr>
              <a:spLocks noChangeShapeType="1"/>
            </p:cNvSpPr>
            <p:nvPr/>
          </p:nvSpPr>
          <p:spPr bwMode="auto">
            <a:xfrm flipV="1">
              <a:off x="497" y="2864"/>
              <a:ext cx="0" cy="247"/>
            </a:xfrm>
            <a:prstGeom prst="line">
              <a:avLst/>
            </a:prstGeom>
            <a:noFill/>
            <a:ln w="3810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004" name="Line 1324"/>
            <p:cNvSpPr>
              <a:spLocks noChangeShapeType="1"/>
            </p:cNvSpPr>
            <p:nvPr/>
          </p:nvSpPr>
          <p:spPr bwMode="auto">
            <a:xfrm>
              <a:off x="497" y="2864"/>
              <a:ext cx="441" cy="0"/>
            </a:xfrm>
            <a:prstGeom prst="line">
              <a:avLst/>
            </a:prstGeom>
            <a:noFill/>
            <a:ln w="3810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005" name="Line 1325"/>
            <p:cNvSpPr>
              <a:spLocks noChangeShapeType="1"/>
            </p:cNvSpPr>
            <p:nvPr/>
          </p:nvSpPr>
          <p:spPr bwMode="auto">
            <a:xfrm flipH="1">
              <a:off x="497" y="3111"/>
              <a:ext cx="1163" cy="0"/>
            </a:xfrm>
            <a:prstGeom prst="line">
              <a:avLst/>
            </a:prstGeom>
            <a:noFill/>
            <a:ln w="3810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006" name="Line 1326"/>
            <p:cNvSpPr>
              <a:spLocks noChangeShapeType="1"/>
            </p:cNvSpPr>
            <p:nvPr/>
          </p:nvSpPr>
          <p:spPr bwMode="auto">
            <a:xfrm>
              <a:off x="938" y="2864"/>
              <a:ext cx="722" cy="0"/>
            </a:xfrm>
            <a:prstGeom prst="line">
              <a:avLst/>
            </a:prstGeom>
            <a:noFill/>
            <a:ln w="3810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007" name="Line 1327"/>
            <p:cNvSpPr>
              <a:spLocks noChangeShapeType="1"/>
            </p:cNvSpPr>
            <p:nvPr/>
          </p:nvSpPr>
          <p:spPr bwMode="auto">
            <a:xfrm>
              <a:off x="1660" y="2864"/>
              <a:ext cx="0" cy="247"/>
            </a:xfrm>
            <a:prstGeom prst="line">
              <a:avLst/>
            </a:prstGeom>
            <a:noFill/>
            <a:ln w="3810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29008" name="Group 1328"/>
          <p:cNvGrpSpPr>
            <a:grpSpLocks/>
          </p:cNvGrpSpPr>
          <p:nvPr/>
        </p:nvGrpSpPr>
        <p:grpSpPr bwMode="auto">
          <a:xfrm>
            <a:off x="788988" y="4743450"/>
            <a:ext cx="1846262" cy="1693863"/>
            <a:chOff x="497" y="2988"/>
            <a:chExt cx="1163" cy="1067"/>
          </a:xfrm>
        </p:grpSpPr>
        <p:sp>
          <p:nvSpPr>
            <p:cNvPr id="329009" name="Line 1329"/>
            <p:cNvSpPr>
              <a:spLocks noChangeShapeType="1"/>
            </p:cNvSpPr>
            <p:nvPr/>
          </p:nvSpPr>
          <p:spPr bwMode="auto">
            <a:xfrm>
              <a:off x="1660" y="2988"/>
              <a:ext cx="0" cy="106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010" name="Line 1330"/>
            <p:cNvSpPr>
              <a:spLocks noChangeShapeType="1"/>
            </p:cNvSpPr>
            <p:nvPr/>
          </p:nvSpPr>
          <p:spPr bwMode="auto">
            <a:xfrm>
              <a:off x="497" y="3101"/>
              <a:ext cx="0" cy="954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29011" name="Group 1331"/>
          <p:cNvGrpSpPr>
            <a:grpSpLocks/>
          </p:cNvGrpSpPr>
          <p:nvPr/>
        </p:nvGrpSpPr>
        <p:grpSpPr bwMode="auto">
          <a:xfrm>
            <a:off x="788988" y="6438900"/>
            <a:ext cx="1846262" cy="0"/>
            <a:chOff x="497" y="4056"/>
            <a:chExt cx="1163" cy="0"/>
          </a:xfrm>
        </p:grpSpPr>
        <p:sp>
          <p:nvSpPr>
            <p:cNvPr id="329012" name="Line 1332"/>
            <p:cNvSpPr>
              <a:spLocks noChangeShapeType="1"/>
            </p:cNvSpPr>
            <p:nvPr/>
          </p:nvSpPr>
          <p:spPr bwMode="auto">
            <a:xfrm>
              <a:off x="497" y="4056"/>
              <a:ext cx="48" cy="0"/>
            </a:xfrm>
            <a:prstGeom prst="line">
              <a:avLst/>
            </a:prstGeom>
            <a:noFill/>
            <a:ln w="1905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013" name="Line 1333"/>
            <p:cNvSpPr>
              <a:spLocks noChangeShapeType="1"/>
            </p:cNvSpPr>
            <p:nvPr/>
          </p:nvSpPr>
          <p:spPr bwMode="auto">
            <a:xfrm>
              <a:off x="565" y="4056"/>
              <a:ext cx="76" cy="0"/>
            </a:xfrm>
            <a:prstGeom prst="line">
              <a:avLst/>
            </a:prstGeom>
            <a:noFill/>
            <a:ln w="1905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014" name="Line 1334"/>
            <p:cNvSpPr>
              <a:spLocks noChangeShapeType="1"/>
            </p:cNvSpPr>
            <p:nvPr/>
          </p:nvSpPr>
          <p:spPr bwMode="auto">
            <a:xfrm>
              <a:off x="660" y="4056"/>
              <a:ext cx="76" cy="0"/>
            </a:xfrm>
            <a:prstGeom prst="line">
              <a:avLst/>
            </a:prstGeom>
            <a:noFill/>
            <a:ln w="1905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015" name="Line 1335"/>
            <p:cNvSpPr>
              <a:spLocks noChangeShapeType="1"/>
            </p:cNvSpPr>
            <p:nvPr/>
          </p:nvSpPr>
          <p:spPr bwMode="auto">
            <a:xfrm>
              <a:off x="755" y="4056"/>
              <a:ext cx="76" cy="0"/>
            </a:xfrm>
            <a:prstGeom prst="line">
              <a:avLst/>
            </a:prstGeom>
            <a:noFill/>
            <a:ln w="1905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016" name="Line 1336"/>
            <p:cNvSpPr>
              <a:spLocks noChangeShapeType="1"/>
            </p:cNvSpPr>
            <p:nvPr/>
          </p:nvSpPr>
          <p:spPr bwMode="auto">
            <a:xfrm>
              <a:off x="851" y="4056"/>
              <a:ext cx="76" cy="0"/>
            </a:xfrm>
            <a:prstGeom prst="line">
              <a:avLst/>
            </a:prstGeom>
            <a:noFill/>
            <a:ln w="1905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017" name="Line 1337"/>
            <p:cNvSpPr>
              <a:spLocks noChangeShapeType="1"/>
            </p:cNvSpPr>
            <p:nvPr/>
          </p:nvSpPr>
          <p:spPr bwMode="auto">
            <a:xfrm>
              <a:off x="946" y="4056"/>
              <a:ext cx="76" cy="0"/>
            </a:xfrm>
            <a:prstGeom prst="line">
              <a:avLst/>
            </a:prstGeom>
            <a:noFill/>
            <a:ln w="1905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018" name="Line 1338"/>
            <p:cNvSpPr>
              <a:spLocks noChangeShapeType="1"/>
            </p:cNvSpPr>
            <p:nvPr/>
          </p:nvSpPr>
          <p:spPr bwMode="auto">
            <a:xfrm>
              <a:off x="1041" y="4056"/>
              <a:ext cx="76" cy="0"/>
            </a:xfrm>
            <a:prstGeom prst="line">
              <a:avLst/>
            </a:prstGeom>
            <a:noFill/>
            <a:ln w="1905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019" name="Line 1339"/>
            <p:cNvSpPr>
              <a:spLocks noChangeShapeType="1"/>
            </p:cNvSpPr>
            <p:nvPr/>
          </p:nvSpPr>
          <p:spPr bwMode="auto">
            <a:xfrm>
              <a:off x="1137" y="4056"/>
              <a:ext cx="76" cy="0"/>
            </a:xfrm>
            <a:prstGeom prst="line">
              <a:avLst/>
            </a:prstGeom>
            <a:noFill/>
            <a:ln w="1905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020" name="Line 1340"/>
            <p:cNvSpPr>
              <a:spLocks noChangeShapeType="1"/>
            </p:cNvSpPr>
            <p:nvPr/>
          </p:nvSpPr>
          <p:spPr bwMode="auto">
            <a:xfrm>
              <a:off x="1232" y="4056"/>
              <a:ext cx="76" cy="0"/>
            </a:xfrm>
            <a:prstGeom prst="line">
              <a:avLst/>
            </a:prstGeom>
            <a:noFill/>
            <a:ln w="1905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021" name="Line 1341"/>
            <p:cNvSpPr>
              <a:spLocks noChangeShapeType="1"/>
            </p:cNvSpPr>
            <p:nvPr/>
          </p:nvSpPr>
          <p:spPr bwMode="auto">
            <a:xfrm>
              <a:off x="1328" y="4056"/>
              <a:ext cx="75" cy="0"/>
            </a:xfrm>
            <a:prstGeom prst="line">
              <a:avLst/>
            </a:prstGeom>
            <a:noFill/>
            <a:ln w="1905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022" name="Line 1342"/>
            <p:cNvSpPr>
              <a:spLocks noChangeShapeType="1"/>
            </p:cNvSpPr>
            <p:nvPr/>
          </p:nvSpPr>
          <p:spPr bwMode="auto">
            <a:xfrm>
              <a:off x="1423" y="4056"/>
              <a:ext cx="76" cy="0"/>
            </a:xfrm>
            <a:prstGeom prst="line">
              <a:avLst/>
            </a:prstGeom>
            <a:noFill/>
            <a:ln w="1905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023" name="Line 1343"/>
            <p:cNvSpPr>
              <a:spLocks noChangeShapeType="1"/>
            </p:cNvSpPr>
            <p:nvPr/>
          </p:nvSpPr>
          <p:spPr bwMode="auto">
            <a:xfrm>
              <a:off x="1518" y="4056"/>
              <a:ext cx="76" cy="0"/>
            </a:xfrm>
            <a:prstGeom prst="line">
              <a:avLst/>
            </a:prstGeom>
            <a:noFill/>
            <a:ln w="1905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024" name="Line 1344"/>
            <p:cNvSpPr>
              <a:spLocks noChangeShapeType="1"/>
            </p:cNvSpPr>
            <p:nvPr/>
          </p:nvSpPr>
          <p:spPr bwMode="auto">
            <a:xfrm>
              <a:off x="1612" y="4056"/>
              <a:ext cx="48" cy="0"/>
            </a:xfrm>
            <a:prstGeom prst="line">
              <a:avLst/>
            </a:prstGeom>
            <a:noFill/>
            <a:ln w="1905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29025" name="Group 1345"/>
          <p:cNvGrpSpPr>
            <a:grpSpLocks/>
          </p:cNvGrpSpPr>
          <p:nvPr/>
        </p:nvGrpSpPr>
        <p:grpSpPr bwMode="auto">
          <a:xfrm>
            <a:off x="2635250" y="4546600"/>
            <a:ext cx="1489075" cy="392113"/>
            <a:chOff x="1660" y="2864"/>
            <a:chExt cx="938" cy="247"/>
          </a:xfrm>
        </p:grpSpPr>
        <p:sp>
          <p:nvSpPr>
            <p:cNvPr id="329026" name="Line 1346"/>
            <p:cNvSpPr>
              <a:spLocks noChangeShapeType="1"/>
            </p:cNvSpPr>
            <p:nvPr/>
          </p:nvSpPr>
          <p:spPr bwMode="auto">
            <a:xfrm>
              <a:off x="1660" y="2864"/>
              <a:ext cx="938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027" name="Line 1347"/>
            <p:cNvSpPr>
              <a:spLocks noChangeShapeType="1"/>
            </p:cNvSpPr>
            <p:nvPr/>
          </p:nvSpPr>
          <p:spPr bwMode="auto">
            <a:xfrm>
              <a:off x="1660" y="3111"/>
              <a:ext cx="938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29028" name="Line 1348"/>
          <p:cNvSpPr>
            <a:spLocks noChangeShapeType="1"/>
          </p:cNvSpPr>
          <p:nvPr/>
        </p:nvSpPr>
        <p:spPr bwMode="auto">
          <a:xfrm flipV="1">
            <a:off x="4124325" y="4546600"/>
            <a:ext cx="0" cy="392113"/>
          </a:xfrm>
          <a:prstGeom prst="line">
            <a:avLst/>
          </a:prstGeom>
          <a:noFill/>
          <a:ln w="38100">
            <a:solidFill>
              <a:srgbClr val="F808B3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329030" name="Group 1350"/>
          <p:cNvGrpSpPr>
            <a:grpSpLocks/>
          </p:cNvGrpSpPr>
          <p:nvPr/>
        </p:nvGrpSpPr>
        <p:grpSpPr bwMode="auto">
          <a:xfrm>
            <a:off x="5881688" y="3881438"/>
            <a:ext cx="1146175" cy="665162"/>
            <a:chOff x="3705" y="2445"/>
            <a:chExt cx="722" cy="419"/>
          </a:xfrm>
        </p:grpSpPr>
        <p:sp>
          <p:nvSpPr>
            <p:cNvPr id="329031" name="Line 1351"/>
            <p:cNvSpPr>
              <a:spLocks noChangeShapeType="1"/>
            </p:cNvSpPr>
            <p:nvPr/>
          </p:nvSpPr>
          <p:spPr bwMode="auto">
            <a:xfrm>
              <a:off x="3705" y="2864"/>
              <a:ext cx="722" cy="0"/>
            </a:xfrm>
            <a:prstGeom prst="line">
              <a:avLst/>
            </a:prstGeom>
            <a:noFill/>
            <a:ln w="38100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032" name="Line 1352"/>
            <p:cNvSpPr>
              <a:spLocks noChangeShapeType="1"/>
            </p:cNvSpPr>
            <p:nvPr/>
          </p:nvSpPr>
          <p:spPr bwMode="auto">
            <a:xfrm flipV="1">
              <a:off x="4427" y="2445"/>
              <a:ext cx="0" cy="419"/>
            </a:xfrm>
            <a:prstGeom prst="line">
              <a:avLst/>
            </a:prstGeom>
            <a:noFill/>
            <a:ln w="38100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033" name="Line 1353"/>
            <p:cNvSpPr>
              <a:spLocks noChangeShapeType="1"/>
            </p:cNvSpPr>
            <p:nvPr/>
          </p:nvSpPr>
          <p:spPr bwMode="auto">
            <a:xfrm>
              <a:off x="3705" y="2445"/>
              <a:ext cx="0" cy="419"/>
            </a:xfrm>
            <a:prstGeom prst="line">
              <a:avLst/>
            </a:prstGeom>
            <a:noFill/>
            <a:ln w="38100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034" name="Line 1354"/>
            <p:cNvSpPr>
              <a:spLocks noChangeShapeType="1"/>
            </p:cNvSpPr>
            <p:nvPr/>
          </p:nvSpPr>
          <p:spPr bwMode="auto">
            <a:xfrm flipH="1">
              <a:off x="3705" y="2445"/>
              <a:ext cx="722" cy="0"/>
            </a:xfrm>
            <a:prstGeom prst="line">
              <a:avLst/>
            </a:prstGeom>
            <a:noFill/>
            <a:ln w="38100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29035" name="Group 1355"/>
          <p:cNvGrpSpPr>
            <a:grpSpLocks/>
          </p:cNvGrpSpPr>
          <p:nvPr/>
        </p:nvGrpSpPr>
        <p:grpSpPr bwMode="auto">
          <a:xfrm>
            <a:off x="5881688" y="4546600"/>
            <a:ext cx="1146175" cy="2195513"/>
            <a:chOff x="3705" y="2864"/>
            <a:chExt cx="722" cy="1383"/>
          </a:xfrm>
        </p:grpSpPr>
        <p:sp>
          <p:nvSpPr>
            <p:cNvPr id="329036" name="Line 1356"/>
            <p:cNvSpPr>
              <a:spLocks noChangeShapeType="1"/>
            </p:cNvSpPr>
            <p:nvPr/>
          </p:nvSpPr>
          <p:spPr bwMode="auto">
            <a:xfrm>
              <a:off x="3705" y="2864"/>
              <a:ext cx="0" cy="1383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037" name="Line 1357"/>
            <p:cNvSpPr>
              <a:spLocks noChangeShapeType="1"/>
            </p:cNvSpPr>
            <p:nvPr/>
          </p:nvSpPr>
          <p:spPr bwMode="auto">
            <a:xfrm>
              <a:off x="4427" y="2864"/>
              <a:ext cx="0" cy="1383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29041" name="Line 1361"/>
          <p:cNvSpPr>
            <a:spLocks noChangeShapeType="1"/>
          </p:cNvSpPr>
          <p:nvPr/>
        </p:nvSpPr>
        <p:spPr bwMode="auto">
          <a:xfrm>
            <a:off x="5881688" y="6742113"/>
            <a:ext cx="1146175" cy="0"/>
          </a:xfrm>
          <a:prstGeom prst="line">
            <a:avLst/>
          </a:prstGeom>
          <a:noFill/>
          <a:ln w="3810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329042" name="Group 1362"/>
          <p:cNvGrpSpPr>
            <a:grpSpLocks/>
          </p:cNvGrpSpPr>
          <p:nvPr/>
        </p:nvGrpSpPr>
        <p:grpSpPr bwMode="auto">
          <a:xfrm>
            <a:off x="7019925" y="3881438"/>
            <a:ext cx="1800225" cy="665162"/>
            <a:chOff x="4422" y="2445"/>
            <a:chExt cx="1134" cy="419"/>
          </a:xfrm>
        </p:grpSpPr>
        <p:sp>
          <p:nvSpPr>
            <p:cNvPr id="329043" name="Line 1363"/>
            <p:cNvSpPr>
              <a:spLocks noChangeShapeType="1"/>
            </p:cNvSpPr>
            <p:nvPr/>
          </p:nvSpPr>
          <p:spPr bwMode="auto">
            <a:xfrm>
              <a:off x="4422" y="2445"/>
              <a:ext cx="1134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044" name="Line 1364"/>
            <p:cNvSpPr>
              <a:spLocks noChangeShapeType="1"/>
            </p:cNvSpPr>
            <p:nvPr/>
          </p:nvSpPr>
          <p:spPr bwMode="auto">
            <a:xfrm>
              <a:off x="4426" y="2864"/>
              <a:ext cx="1129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29045" name="Line 1365"/>
          <p:cNvSpPr>
            <a:spLocks noChangeShapeType="1"/>
          </p:cNvSpPr>
          <p:nvPr/>
        </p:nvSpPr>
        <p:spPr bwMode="auto">
          <a:xfrm>
            <a:off x="8820150" y="3881438"/>
            <a:ext cx="0" cy="665162"/>
          </a:xfrm>
          <a:prstGeom prst="line">
            <a:avLst/>
          </a:prstGeom>
          <a:noFill/>
          <a:ln w="3810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9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289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9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3289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9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3289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9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3289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4" dur="500"/>
                                        <p:tgtEl>
                                          <p:spTgt spid="3289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89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9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3289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3289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2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37" dur="500"/>
                                        <p:tgtEl>
                                          <p:spTgt spid="3289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89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9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3289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9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8" dur="500"/>
                                        <p:tgtEl>
                                          <p:spTgt spid="3289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9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500"/>
                                        <p:tgtEl>
                                          <p:spTgt spid="3289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9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500"/>
                                        <p:tgtEl>
                                          <p:spTgt spid="3289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60" dur="500"/>
                                        <p:tgtEl>
                                          <p:spTgt spid="3289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89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9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3289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9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500"/>
                                        <p:tgtEl>
                                          <p:spTgt spid="3289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2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73" dur="500"/>
                                        <p:tgtEl>
                                          <p:spTgt spid="3289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89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0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3290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 nodeType="clickPar">
                      <p:stCondLst>
                        <p:cond delay="indefinite"/>
                      </p:stCondLst>
                      <p:childTnLst>
                        <p:par>
                          <p:cTn id="8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0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4" dur="500"/>
                                        <p:tgtEl>
                                          <p:spTgt spid="3290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 nodeType="clickPar">
                      <p:stCondLst>
                        <p:cond delay="indefinite"/>
                      </p:stCondLst>
                      <p:childTnLst>
                        <p:par>
                          <p:cTn id="8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0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9" dur="500"/>
                                        <p:tgtEl>
                                          <p:spTgt spid="3290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 nodeType="clickPar">
                      <p:stCondLst>
                        <p:cond delay="indefinite"/>
                      </p:stCondLst>
                      <p:childTnLst>
                        <p:par>
                          <p:cTn id="9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0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4" dur="500"/>
                                        <p:tgtEl>
                                          <p:spTgt spid="3290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2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96" dur="500"/>
                                        <p:tgtEl>
                                          <p:spTgt spid="3290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90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 nodeType="clickPar">
                      <p:stCondLst>
                        <p:cond delay="indefinite"/>
                      </p:stCondLst>
                      <p:childTnLst>
                        <p:par>
                          <p:cTn id="9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0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2" dur="500"/>
                                        <p:tgtEl>
                                          <p:spTgt spid="3290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 nodeType="clickPar">
                      <p:stCondLst>
                        <p:cond delay="indefinite"/>
                      </p:stCondLst>
                      <p:childTnLst>
                        <p:par>
                          <p:cTn id="10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0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7" dur="500"/>
                                        <p:tgtEl>
                                          <p:spTgt spid="3290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2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109" dur="500"/>
                                        <p:tgtEl>
                                          <p:spTgt spid="3290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90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 nodeType="clickPar">
                      <p:stCondLst>
                        <p:cond delay="indefinite"/>
                      </p:stCondLst>
                      <p:childTnLst>
                        <p:par>
                          <p:cTn id="1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5" dur="500"/>
                                        <p:tgtEl>
                                          <p:spTgt spid="3290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 nodeType="clickPar">
                      <p:stCondLst>
                        <p:cond delay="indefinite"/>
                      </p:stCondLst>
                      <p:childTnLst>
                        <p:par>
                          <p:cTn id="1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0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0" dur="500"/>
                                        <p:tgtEl>
                                          <p:spTgt spid="3290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 nodeType="clickPar">
                      <p:stCondLst>
                        <p:cond delay="indefinite"/>
                      </p:stCondLst>
                      <p:childTnLst>
                        <p:par>
                          <p:cTn id="1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0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5" dur="500"/>
                                        <p:tgtEl>
                                          <p:spTgt spid="3290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 nodeType="clickPar">
                      <p:stCondLst>
                        <p:cond delay="indefinite"/>
                      </p:stCondLst>
                      <p:childTnLst>
                        <p:par>
                          <p:cTn id="1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0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0" dur="500"/>
                                        <p:tgtEl>
                                          <p:spTgt spid="3290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2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132" dur="500"/>
                                        <p:tgtEl>
                                          <p:spTgt spid="3290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90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 nodeType="clickPar">
                      <p:stCondLst>
                        <p:cond delay="indefinite"/>
                      </p:stCondLst>
                      <p:childTnLst>
                        <p:par>
                          <p:cTn id="1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0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8" dur="500"/>
                                        <p:tgtEl>
                                          <p:spTgt spid="3290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 nodeType="clickPar">
                      <p:stCondLst>
                        <p:cond delay="indefinite"/>
                      </p:stCondLst>
                      <p:childTnLst>
                        <p:par>
                          <p:cTn id="1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0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3" dur="500"/>
                                        <p:tgtEl>
                                          <p:spTgt spid="3290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2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145" dur="500"/>
                                        <p:tgtEl>
                                          <p:spTgt spid="3290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90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8948" grpId="0" animBg="1"/>
      <p:bldP spid="328981" grpId="0" animBg="1"/>
      <p:bldP spid="329028" grpId="0" animBg="1"/>
      <p:bldP spid="329041" grpId="0" animBg="1"/>
      <p:bldP spid="329045" grpId="0" animBg="1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3826" name="Group 2"/>
          <p:cNvGrpSpPr>
            <a:grpSpLocks/>
          </p:cNvGrpSpPr>
          <p:nvPr/>
        </p:nvGrpSpPr>
        <p:grpSpPr bwMode="auto">
          <a:xfrm>
            <a:off x="5268913" y="3213100"/>
            <a:ext cx="3767137" cy="3548063"/>
            <a:chOff x="2639" y="718"/>
            <a:chExt cx="1185" cy="1116"/>
          </a:xfrm>
        </p:grpSpPr>
        <p:sp>
          <p:nvSpPr>
            <p:cNvPr id="333827" name="Line 3"/>
            <p:cNvSpPr>
              <a:spLocks noChangeShapeType="1"/>
            </p:cNvSpPr>
            <p:nvPr/>
          </p:nvSpPr>
          <p:spPr bwMode="auto">
            <a:xfrm flipH="1" flipV="1">
              <a:off x="2823" y="1015"/>
              <a:ext cx="486" cy="28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28" name="Line 4"/>
            <p:cNvSpPr>
              <a:spLocks noChangeShapeType="1"/>
            </p:cNvSpPr>
            <p:nvPr/>
          </p:nvSpPr>
          <p:spPr bwMode="auto">
            <a:xfrm>
              <a:off x="2639" y="1495"/>
              <a:ext cx="213" cy="1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29" name="Line 5"/>
            <p:cNvSpPr>
              <a:spLocks noChangeShapeType="1"/>
            </p:cNvSpPr>
            <p:nvPr/>
          </p:nvSpPr>
          <p:spPr bwMode="auto">
            <a:xfrm flipV="1">
              <a:off x="3424" y="1038"/>
              <a:ext cx="400" cy="23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30" name="Line 6"/>
            <p:cNvSpPr>
              <a:spLocks noChangeShapeType="1"/>
            </p:cNvSpPr>
            <p:nvPr/>
          </p:nvSpPr>
          <p:spPr bwMode="auto">
            <a:xfrm>
              <a:off x="2852" y="1618"/>
              <a:ext cx="0" cy="21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31" name="Line 7"/>
            <p:cNvSpPr>
              <a:spLocks noChangeShapeType="1"/>
            </p:cNvSpPr>
            <p:nvPr/>
          </p:nvSpPr>
          <p:spPr bwMode="auto">
            <a:xfrm flipH="1">
              <a:off x="2852" y="1296"/>
              <a:ext cx="457" cy="32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32" name="Line 8"/>
            <p:cNvSpPr>
              <a:spLocks noChangeShapeType="1"/>
            </p:cNvSpPr>
            <p:nvPr/>
          </p:nvSpPr>
          <p:spPr bwMode="auto">
            <a:xfrm flipH="1">
              <a:off x="3309" y="1270"/>
              <a:ext cx="115" cy="2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33" name="Line 9"/>
            <p:cNvSpPr>
              <a:spLocks noChangeShapeType="1"/>
            </p:cNvSpPr>
            <p:nvPr/>
          </p:nvSpPr>
          <p:spPr bwMode="auto">
            <a:xfrm flipV="1">
              <a:off x="3424" y="1270"/>
              <a:ext cx="0" cy="27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34" name="Freeform 10"/>
            <p:cNvSpPr>
              <a:spLocks/>
            </p:cNvSpPr>
            <p:nvPr/>
          </p:nvSpPr>
          <p:spPr bwMode="auto">
            <a:xfrm>
              <a:off x="3155" y="929"/>
              <a:ext cx="302" cy="175"/>
            </a:xfrm>
            <a:custGeom>
              <a:avLst/>
              <a:gdLst>
                <a:gd name="T0" fmla="*/ 2111 w 2115"/>
                <a:gd name="T1" fmla="*/ 563 h 1222"/>
                <a:gd name="T2" fmla="*/ 2094 w 2115"/>
                <a:gd name="T3" fmla="*/ 491 h 1222"/>
                <a:gd name="T4" fmla="*/ 2062 w 2115"/>
                <a:gd name="T5" fmla="*/ 421 h 1222"/>
                <a:gd name="T6" fmla="*/ 2016 w 2115"/>
                <a:gd name="T7" fmla="*/ 354 h 1222"/>
                <a:gd name="T8" fmla="*/ 1957 w 2115"/>
                <a:gd name="T9" fmla="*/ 290 h 1222"/>
                <a:gd name="T10" fmla="*/ 1885 w 2115"/>
                <a:gd name="T11" fmla="*/ 231 h 1222"/>
                <a:gd name="T12" fmla="*/ 1801 w 2115"/>
                <a:gd name="T13" fmla="*/ 177 h 1222"/>
                <a:gd name="T14" fmla="*/ 1707 w 2115"/>
                <a:gd name="T15" fmla="*/ 129 h 1222"/>
                <a:gd name="T16" fmla="*/ 1604 w 2115"/>
                <a:gd name="T17" fmla="*/ 89 h 1222"/>
                <a:gd name="T18" fmla="*/ 1493 w 2115"/>
                <a:gd name="T19" fmla="*/ 55 h 1222"/>
                <a:gd name="T20" fmla="*/ 1376 w 2115"/>
                <a:gd name="T21" fmla="*/ 29 h 1222"/>
                <a:gd name="T22" fmla="*/ 1255 w 2115"/>
                <a:gd name="T23" fmla="*/ 11 h 1222"/>
                <a:gd name="T24" fmla="*/ 1130 w 2115"/>
                <a:gd name="T25" fmla="*/ 1 h 1222"/>
                <a:gd name="T26" fmla="*/ 1005 w 2115"/>
                <a:gd name="T27" fmla="*/ 1 h 1222"/>
                <a:gd name="T28" fmla="*/ 881 w 2115"/>
                <a:gd name="T29" fmla="*/ 9 h 1222"/>
                <a:gd name="T30" fmla="*/ 758 w 2115"/>
                <a:gd name="T31" fmla="*/ 25 h 1222"/>
                <a:gd name="T32" fmla="*/ 641 w 2115"/>
                <a:gd name="T33" fmla="*/ 49 h 1222"/>
                <a:gd name="T34" fmla="*/ 529 w 2115"/>
                <a:gd name="T35" fmla="*/ 82 h 1222"/>
                <a:gd name="T36" fmla="*/ 424 w 2115"/>
                <a:gd name="T37" fmla="*/ 122 h 1222"/>
                <a:gd name="T38" fmla="*/ 328 w 2115"/>
                <a:gd name="T39" fmla="*/ 169 h 1222"/>
                <a:gd name="T40" fmla="*/ 243 w 2115"/>
                <a:gd name="T41" fmla="*/ 222 h 1222"/>
                <a:gd name="T42" fmla="*/ 170 w 2115"/>
                <a:gd name="T43" fmla="*/ 280 h 1222"/>
                <a:gd name="T44" fmla="*/ 108 w 2115"/>
                <a:gd name="T45" fmla="*/ 343 h 1222"/>
                <a:gd name="T46" fmla="*/ 60 w 2115"/>
                <a:gd name="T47" fmla="*/ 410 h 1222"/>
                <a:gd name="T48" fmla="*/ 26 w 2115"/>
                <a:gd name="T49" fmla="*/ 479 h 1222"/>
                <a:gd name="T50" fmla="*/ 6 w 2115"/>
                <a:gd name="T51" fmla="*/ 551 h 1222"/>
                <a:gd name="T52" fmla="*/ 0 w 2115"/>
                <a:gd name="T53" fmla="*/ 623 h 1222"/>
                <a:gd name="T54" fmla="*/ 11 w 2115"/>
                <a:gd name="T55" fmla="*/ 696 h 1222"/>
                <a:gd name="T56" fmla="*/ 35 w 2115"/>
                <a:gd name="T57" fmla="*/ 766 h 1222"/>
                <a:gd name="T58" fmla="*/ 74 w 2115"/>
                <a:gd name="T59" fmla="*/ 835 h 1222"/>
                <a:gd name="T60" fmla="*/ 127 w 2115"/>
                <a:gd name="T61" fmla="*/ 901 h 1222"/>
                <a:gd name="T62" fmla="*/ 193 w 2115"/>
                <a:gd name="T63" fmla="*/ 962 h 1222"/>
                <a:gd name="T64" fmla="*/ 271 w 2115"/>
                <a:gd name="T65" fmla="*/ 1019 h 1222"/>
                <a:gd name="T66" fmla="*/ 359 w 2115"/>
                <a:gd name="T67" fmla="*/ 1069 h 1222"/>
                <a:gd name="T68" fmla="*/ 458 w 2115"/>
                <a:gd name="T69" fmla="*/ 1114 h 1222"/>
                <a:gd name="T70" fmla="*/ 566 w 2115"/>
                <a:gd name="T71" fmla="*/ 1151 h 1222"/>
                <a:gd name="T72" fmla="*/ 680 w 2115"/>
                <a:gd name="T73" fmla="*/ 1181 h 1222"/>
                <a:gd name="T74" fmla="*/ 799 w 2115"/>
                <a:gd name="T75" fmla="*/ 1203 h 1222"/>
                <a:gd name="T76" fmla="*/ 922 w 2115"/>
                <a:gd name="T77" fmla="*/ 1216 h 1222"/>
                <a:gd name="T78" fmla="*/ 1047 w 2115"/>
                <a:gd name="T79" fmla="*/ 1222 h 1222"/>
                <a:gd name="T80" fmla="*/ 1173 w 2115"/>
                <a:gd name="T81" fmla="*/ 1218 h 1222"/>
                <a:gd name="T82" fmla="*/ 1296 w 2115"/>
                <a:gd name="T83" fmla="*/ 1206 h 1222"/>
                <a:gd name="T84" fmla="*/ 1415 w 2115"/>
                <a:gd name="T85" fmla="*/ 1185 h 1222"/>
                <a:gd name="T86" fmla="*/ 1530 w 2115"/>
                <a:gd name="T87" fmla="*/ 1157 h 1222"/>
                <a:gd name="T88" fmla="*/ 1639 w 2115"/>
                <a:gd name="T89" fmla="*/ 1120 h 1222"/>
                <a:gd name="T90" fmla="*/ 1739 w 2115"/>
                <a:gd name="T91" fmla="*/ 1078 h 1222"/>
                <a:gd name="T92" fmla="*/ 1831 w 2115"/>
                <a:gd name="T93" fmla="*/ 1028 h 1222"/>
                <a:gd name="T94" fmla="*/ 1911 w 2115"/>
                <a:gd name="T95" fmla="*/ 972 h 1222"/>
                <a:gd name="T96" fmla="*/ 1978 w 2115"/>
                <a:gd name="T97" fmla="*/ 911 h 1222"/>
                <a:gd name="T98" fmla="*/ 2033 w 2115"/>
                <a:gd name="T99" fmla="*/ 846 h 1222"/>
                <a:gd name="T100" fmla="*/ 2074 w 2115"/>
                <a:gd name="T101" fmla="*/ 778 h 1222"/>
                <a:gd name="T102" fmla="*/ 2101 w 2115"/>
                <a:gd name="T103" fmla="*/ 707 h 1222"/>
                <a:gd name="T104" fmla="*/ 2114 w 2115"/>
                <a:gd name="T105" fmla="*/ 635 h 1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15" h="1222">
                  <a:moveTo>
                    <a:pt x="2115" y="611"/>
                  </a:moveTo>
                  <a:lnTo>
                    <a:pt x="2114" y="587"/>
                  </a:lnTo>
                  <a:lnTo>
                    <a:pt x="2111" y="563"/>
                  </a:lnTo>
                  <a:lnTo>
                    <a:pt x="2108" y="539"/>
                  </a:lnTo>
                  <a:lnTo>
                    <a:pt x="2101" y="515"/>
                  </a:lnTo>
                  <a:lnTo>
                    <a:pt x="2094" y="491"/>
                  </a:lnTo>
                  <a:lnTo>
                    <a:pt x="2085" y="468"/>
                  </a:lnTo>
                  <a:lnTo>
                    <a:pt x="2074" y="444"/>
                  </a:lnTo>
                  <a:lnTo>
                    <a:pt x="2062" y="421"/>
                  </a:lnTo>
                  <a:lnTo>
                    <a:pt x="2048" y="399"/>
                  </a:lnTo>
                  <a:lnTo>
                    <a:pt x="2033" y="376"/>
                  </a:lnTo>
                  <a:lnTo>
                    <a:pt x="2016" y="354"/>
                  </a:lnTo>
                  <a:lnTo>
                    <a:pt x="1998" y="333"/>
                  </a:lnTo>
                  <a:lnTo>
                    <a:pt x="1978" y="311"/>
                  </a:lnTo>
                  <a:lnTo>
                    <a:pt x="1957" y="290"/>
                  </a:lnTo>
                  <a:lnTo>
                    <a:pt x="1934" y="270"/>
                  </a:lnTo>
                  <a:lnTo>
                    <a:pt x="1911" y="251"/>
                  </a:lnTo>
                  <a:lnTo>
                    <a:pt x="1885" y="231"/>
                  </a:lnTo>
                  <a:lnTo>
                    <a:pt x="1858" y="212"/>
                  </a:lnTo>
                  <a:lnTo>
                    <a:pt x="1831" y="194"/>
                  </a:lnTo>
                  <a:lnTo>
                    <a:pt x="1801" y="177"/>
                  </a:lnTo>
                  <a:lnTo>
                    <a:pt x="1771" y="160"/>
                  </a:lnTo>
                  <a:lnTo>
                    <a:pt x="1739" y="144"/>
                  </a:lnTo>
                  <a:lnTo>
                    <a:pt x="1707" y="129"/>
                  </a:lnTo>
                  <a:lnTo>
                    <a:pt x="1674" y="115"/>
                  </a:lnTo>
                  <a:lnTo>
                    <a:pt x="1639" y="102"/>
                  </a:lnTo>
                  <a:lnTo>
                    <a:pt x="1604" y="89"/>
                  </a:lnTo>
                  <a:lnTo>
                    <a:pt x="1568" y="76"/>
                  </a:lnTo>
                  <a:lnTo>
                    <a:pt x="1530" y="65"/>
                  </a:lnTo>
                  <a:lnTo>
                    <a:pt x="1493" y="55"/>
                  </a:lnTo>
                  <a:lnTo>
                    <a:pt x="1455" y="45"/>
                  </a:lnTo>
                  <a:lnTo>
                    <a:pt x="1415" y="37"/>
                  </a:lnTo>
                  <a:lnTo>
                    <a:pt x="1376" y="29"/>
                  </a:lnTo>
                  <a:lnTo>
                    <a:pt x="1337" y="22"/>
                  </a:lnTo>
                  <a:lnTo>
                    <a:pt x="1296" y="16"/>
                  </a:lnTo>
                  <a:lnTo>
                    <a:pt x="1255" y="11"/>
                  </a:lnTo>
                  <a:lnTo>
                    <a:pt x="1213" y="7"/>
                  </a:lnTo>
                  <a:lnTo>
                    <a:pt x="1173" y="4"/>
                  </a:lnTo>
                  <a:lnTo>
                    <a:pt x="1130" y="1"/>
                  </a:lnTo>
                  <a:lnTo>
                    <a:pt x="1088" y="0"/>
                  </a:lnTo>
                  <a:lnTo>
                    <a:pt x="1047" y="0"/>
                  </a:lnTo>
                  <a:lnTo>
                    <a:pt x="1005" y="1"/>
                  </a:lnTo>
                  <a:lnTo>
                    <a:pt x="964" y="3"/>
                  </a:lnTo>
                  <a:lnTo>
                    <a:pt x="922" y="6"/>
                  </a:lnTo>
                  <a:lnTo>
                    <a:pt x="881" y="9"/>
                  </a:lnTo>
                  <a:lnTo>
                    <a:pt x="839" y="13"/>
                  </a:lnTo>
                  <a:lnTo>
                    <a:pt x="799" y="18"/>
                  </a:lnTo>
                  <a:lnTo>
                    <a:pt x="758" y="25"/>
                  </a:lnTo>
                  <a:lnTo>
                    <a:pt x="719" y="32"/>
                  </a:lnTo>
                  <a:lnTo>
                    <a:pt x="680" y="41"/>
                  </a:lnTo>
                  <a:lnTo>
                    <a:pt x="641" y="49"/>
                  </a:lnTo>
                  <a:lnTo>
                    <a:pt x="603" y="60"/>
                  </a:lnTo>
                  <a:lnTo>
                    <a:pt x="566" y="71"/>
                  </a:lnTo>
                  <a:lnTo>
                    <a:pt x="529" y="82"/>
                  </a:lnTo>
                  <a:lnTo>
                    <a:pt x="493" y="95"/>
                  </a:lnTo>
                  <a:lnTo>
                    <a:pt x="458" y="108"/>
                  </a:lnTo>
                  <a:lnTo>
                    <a:pt x="424" y="122"/>
                  </a:lnTo>
                  <a:lnTo>
                    <a:pt x="391" y="137"/>
                  </a:lnTo>
                  <a:lnTo>
                    <a:pt x="359" y="153"/>
                  </a:lnTo>
                  <a:lnTo>
                    <a:pt x="328" y="169"/>
                  </a:lnTo>
                  <a:lnTo>
                    <a:pt x="299" y="186"/>
                  </a:lnTo>
                  <a:lnTo>
                    <a:pt x="271" y="204"/>
                  </a:lnTo>
                  <a:lnTo>
                    <a:pt x="243" y="222"/>
                  </a:lnTo>
                  <a:lnTo>
                    <a:pt x="217" y="241"/>
                  </a:lnTo>
                  <a:lnTo>
                    <a:pt x="193" y="260"/>
                  </a:lnTo>
                  <a:lnTo>
                    <a:pt x="170" y="280"/>
                  </a:lnTo>
                  <a:lnTo>
                    <a:pt x="147" y="301"/>
                  </a:lnTo>
                  <a:lnTo>
                    <a:pt x="127" y="322"/>
                  </a:lnTo>
                  <a:lnTo>
                    <a:pt x="108" y="343"/>
                  </a:lnTo>
                  <a:lnTo>
                    <a:pt x="90" y="364"/>
                  </a:lnTo>
                  <a:lnTo>
                    <a:pt x="74" y="387"/>
                  </a:lnTo>
                  <a:lnTo>
                    <a:pt x="60" y="410"/>
                  </a:lnTo>
                  <a:lnTo>
                    <a:pt x="46" y="433"/>
                  </a:lnTo>
                  <a:lnTo>
                    <a:pt x="35" y="456"/>
                  </a:lnTo>
                  <a:lnTo>
                    <a:pt x="26" y="479"/>
                  </a:lnTo>
                  <a:lnTo>
                    <a:pt x="17" y="503"/>
                  </a:lnTo>
                  <a:lnTo>
                    <a:pt x="11" y="527"/>
                  </a:lnTo>
                  <a:lnTo>
                    <a:pt x="6" y="551"/>
                  </a:lnTo>
                  <a:lnTo>
                    <a:pt x="2" y="575"/>
                  </a:lnTo>
                  <a:lnTo>
                    <a:pt x="0" y="599"/>
                  </a:lnTo>
                  <a:lnTo>
                    <a:pt x="0" y="623"/>
                  </a:lnTo>
                  <a:lnTo>
                    <a:pt x="2" y="648"/>
                  </a:lnTo>
                  <a:lnTo>
                    <a:pt x="6" y="671"/>
                  </a:lnTo>
                  <a:lnTo>
                    <a:pt x="11" y="696"/>
                  </a:lnTo>
                  <a:lnTo>
                    <a:pt x="17" y="719"/>
                  </a:lnTo>
                  <a:lnTo>
                    <a:pt x="26" y="742"/>
                  </a:lnTo>
                  <a:lnTo>
                    <a:pt x="35" y="766"/>
                  </a:lnTo>
                  <a:lnTo>
                    <a:pt x="46" y="789"/>
                  </a:lnTo>
                  <a:lnTo>
                    <a:pt x="60" y="813"/>
                  </a:lnTo>
                  <a:lnTo>
                    <a:pt x="74" y="835"/>
                  </a:lnTo>
                  <a:lnTo>
                    <a:pt x="90" y="857"/>
                  </a:lnTo>
                  <a:lnTo>
                    <a:pt x="108" y="879"/>
                  </a:lnTo>
                  <a:lnTo>
                    <a:pt x="127" y="901"/>
                  </a:lnTo>
                  <a:lnTo>
                    <a:pt x="147" y="921"/>
                  </a:lnTo>
                  <a:lnTo>
                    <a:pt x="170" y="943"/>
                  </a:lnTo>
                  <a:lnTo>
                    <a:pt x="193" y="962"/>
                  </a:lnTo>
                  <a:lnTo>
                    <a:pt x="217" y="982"/>
                  </a:lnTo>
                  <a:lnTo>
                    <a:pt x="243" y="1000"/>
                  </a:lnTo>
                  <a:lnTo>
                    <a:pt x="271" y="1019"/>
                  </a:lnTo>
                  <a:lnTo>
                    <a:pt x="299" y="1036"/>
                  </a:lnTo>
                  <a:lnTo>
                    <a:pt x="328" y="1053"/>
                  </a:lnTo>
                  <a:lnTo>
                    <a:pt x="359" y="1069"/>
                  </a:lnTo>
                  <a:lnTo>
                    <a:pt x="391" y="1085"/>
                  </a:lnTo>
                  <a:lnTo>
                    <a:pt x="424" y="1100"/>
                  </a:lnTo>
                  <a:lnTo>
                    <a:pt x="458" y="1114"/>
                  </a:lnTo>
                  <a:lnTo>
                    <a:pt x="493" y="1128"/>
                  </a:lnTo>
                  <a:lnTo>
                    <a:pt x="529" y="1140"/>
                  </a:lnTo>
                  <a:lnTo>
                    <a:pt x="566" y="1151"/>
                  </a:lnTo>
                  <a:lnTo>
                    <a:pt x="603" y="1162"/>
                  </a:lnTo>
                  <a:lnTo>
                    <a:pt x="641" y="1173"/>
                  </a:lnTo>
                  <a:lnTo>
                    <a:pt x="680" y="1181"/>
                  </a:lnTo>
                  <a:lnTo>
                    <a:pt x="719" y="1190"/>
                  </a:lnTo>
                  <a:lnTo>
                    <a:pt x="758" y="1197"/>
                  </a:lnTo>
                  <a:lnTo>
                    <a:pt x="799" y="1203"/>
                  </a:lnTo>
                  <a:lnTo>
                    <a:pt x="839" y="1209"/>
                  </a:lnTo>
                  <a:lnTo>
                    <a:pt x="881" y="1213"/>
                  </a:lnTo>
                  <a:lnTo>
                    <a:pt x="922" y="1216"/>
                  </a:lnTo>
                  <a:lnTo>
                    <a:pt x="964" y="1219"/>
                  </a:lnTo>
                  <a:lnTo>
                    <a:pt x="1005" y="1220"/>
                  </a:lnTo>
                  <a:lnTo>
                    <a:pt x="1047" y="1222"/>
                  </a:lnTo>
                  <a:lnTo>
                    <a:pt x="1088" y="1222"/>
                  </a:lnTo>
                  <a:lnTo>
                    <a:pt x="1130" y="1220"/>
                  </a:lnTo>
                  <a:lnTo>
                    <a:pt x="1173" y="1218"/>
                  </a:lnTo>
                  <a:lnTo>
                    <a:pt x="1213" y="1215"/>
                  </a:lnTo>
                  <a:lnTo>
                    <a:pt x="1255" y="1211"/>
                  </a:lnTo>
                  <a:lnTo>
                    <a:pt x="1296" y="1206"/>
                  </a:lnTo>
                  <a:lnTo>
                    <a:pt x="1337" y="1200"/>
                  </a:lnTo>
                  <a:lnTo>
                    <a:pt x="1376" y="1193"/>
                  </a:lnTo>
                  <a:lnTo>
                    <a:pt x="1415" y="1185"/>
                  </a:lnTo>
                  <a:lnTo>
                    <a:pt x="1455" y="1177"/>
                  </a:lnTo>
                  <a:lnTo>
                    <a:pt x="1493" y="1167"/>
                  </a:lnTo>
                  <a:lnTo>
                    <a:pt x="1530" y="1157"/>
                  </a:lnTo>
                  <a:lnTo>
                    <a:pt x="1568" y="1146"/>
                  </a:lnTo>
                  <a:lnTo>
                    <a:pt x="1604" y="1134"/>
                  </a:lnTo>
                  <a:lnTo>
                    <a:pt x="1639" y="1120"/>
                  </a:lnTo>
                  <a:lnTo>
                    <a:pt x="1674" y="1108"/>
                  </a:lnTo>
                  <a:lnTo>
                    <a:pt x="1707" y="1093"/>
                  </a:lnTo>
                  <a:lnTo>
                    <a:pt x="1739" y="1078"/>
                  </a:lnTo>
                  <a:lnTo>
                    <a:pt x="1771" y="1062"/>
                  </a:lnTo>
                  <a:lnTo>
                    <a:pt x="1801" y="1045"/>
                  </a:lnTo>
                  <a:lnTo>
                    <a:pt x="1831" y="1028"/>
                  </a:lnTo>
                  <a:lnTo>
                    <a:pt x="1858" y="1010"/>
                  </a:lnTo>
                  <a:lnTo>
                    <a:pt x="1885" y="992"/>
                  </a:lnTo>
                  <a:lnTo>
                    <a:pt x="1911" y="972"/>
                  </a:lnTo>
                  <a:lnTo>
                    <a:pt x="1934" y="952"/>
                  </a:lnTo>
                  <a:lnTo>
                    <a:pt x="1957" y="932"/>
                  </a:lnTo>
                  <a:lnTo>
                    <a:pt x="1978" y="911"/>
                  </a:lnTo>
                  <a:lnTo>
                    <a:pt x="1998" y="890"/>
                  </a:lnTo>
                  <a:lnTo>
                    <a:pt x="2016" y="868"/>
                  </a:lnTo>
                  <a:lnTo>
                    <a:pt x="2033" y="846"/>
                  </a:lnTo>
                  <a:lnTo>
                    <a:pt x="2048" y="823"/>
                  </a:lnTo>
                  <a:lnTo>
                    <a:pt x="2062" y="801"/>
                  </a:lnTo>
                  <a:lnTo>
                    <a:pt x="2074" y="778"/>
                  </a:lnTo>
                  <a:lnTo>
                    <a:pt x="2085" y="754"/>
                  </a:lnTo>
                  <a:lnTo>
                    <a:pt x="2094" y="731"/>
                  </a:lnTo>
                  <a:lnTo>
                    <a:pt x="2101" y="707"/>
                  </a:lnTo>
                  <a:lnTo>
                    <a:pt x="2108" y="683"/>
                  </a:lnTo>
                  <a:lnTo>
                    <a:pt x="2111" y="659"/>
                  </a:lnTo>
                  <a:lnTo>
                    <a:pt x="2114" y="635"/>
                  </a:lnTo>
                  <a:lnTo>
                    <a:pt x="2115" y="611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35" name="Freeform 11"/>
            <p:cNvSpPr>
              <a:spLocks/>
            </p:cNvSpPr>
            <p:nvPr/>
          </p:nvSpPr>
          <p:spPr bwMode="auto">
            <a:xfrm>
              <a:off x="3199" y="1053"/>
              <a:ext cx="214" cy="25"/>
            </a:xfrm>
            <a:custGeom>
              <a:avLst/>
              <a:gdLst>
                <a:gd name="T0" fmla="*/ 1495 w 1495"/>
                <a:gd name="T1" fmla="*/ 179 h 179"/>
                <a:gd name="T2" fmla="*/ 1465 w 1495"/>
                <a:gd name="T3" fmla="*/ 163 h 179"/>
                <a:gd name="T4" fmla="*/ 1434 w 1495"/>
                <a:gd name="T5" fmla="*/ 147 h 179"/>
                <a:gd name="T6" fmla="*/ 1401 w 1495"/>
                <a:gd name="T7" fmla="*/ 131 h 179"/>
                <a:gd name="T8" fmla="*/ 1368 w 1495"/>
                <a:gd name="T9" fmla="*/ 117 h 179"/>
                <a:gd name="T10" fmla="*/ 1334 w 1495"/>
                <a:gd name="T11" fmla="*/ 103 h 179"/>
                <a:gd name="T12" fmla="*/ 1300 w 1495"/>
                <a:gd name="T13" fmla="*/ 90 h 179"/>
                <a:gd name="T14" fmla="*/ 1264 w 1495"/>
                <a:gd name="T15" fmla="*/ 78 h 179"/>
                <a:gd name="T16" fmla="*/ 1228 w 1495"/>
                <a:gd name="T17" fmla="*/ 67 h 179"/>
                <a:gd name="T18" fmla="*/ 1189 w 1495"/>
                <a:gd name="T19" fmla="*/ 56 h 179"/>
                <a:gd name="T20" fmla="*/ 1152 w 1495"/>
                <a:gd name="T21" fmla="*/ 47 h 179"/>
                <a:gd name="T22" fmla="*/ 1113 w 1495"/>
                <a:gd name="T23" fmla="*/ 38 h 179"/>
                <a:gd name="T24" fmla="*/ 1074 w 1495"/>
                <a:gd name="T25" fmla="*/ 30 h 179"/>
                <a:gd name="T26" fmla="*/ 1034 w 1495"/>
                <a:gd name="T27" fmla="*/ 23 h 179"/>
                <a:gd name="T28" fmla="*/ 995 w 1495"/>
                <a:gd name="T29" fmla="*/ 17 h 179"/>
                <a:gd name="T30" fmla="*/ 954 w 1495"/>
                <a:gd name="T31" fmla="*/ 12 h 179"/>
                <a:gd name="T32" fmla="*/ 913 w 1495"/>
                <a:gd name="T33" fmla="*/ 7 h 179"/>
                <a:gd name="T34" fmla="*/ 872 w 1495"/>
                <a:gd name="T35" fmla="*/ 4 h 179"/>
                <a:gd name="T36" fmla="*/ 831 w 1495"/>
                <a:gd name="T37" fmla="*/ 2 h 179"/>
                <a:gd name="T38" fmla="*/ 789 w 1495"/>
                <a:gd name="T39" fmla="*/ 1 h 179"/>
                <a:gd name="T40" fmla="*/ 748 w 1495"/>
                <a:gd name="T41" fmla="*/ 0 h 179"/>
                <a:gd name="T42" fmla="*/ 706 w 1495"/>
                <a:gd name="T43" fmla="*/ 1 h 179"/>
                <a:gd name="T44" fmla="*/ 665 w 1495"/>
                <a:gd name="T45" fmla="*/ 2 h 179"/>
                <a:gd name="T46" fmla="*/ 623 w 1495"/>
                <a:gd name="T47" fmla="*/ 4 h 179"/>
                <a:gd name="T48" fmla="*/ 583 w 1495"/>
                <a:gd name="T49" fmla="*/ 7 h 179"/>
                <a:gd name="T50" fmla="*/ 541 w 1495"/>
                <a:gd name="T51" fmla="*/ 12 h 179"/>
                <a:gd name="T52" fmla="*/ 501 w 1495"/>
                <a:gd name="T53" fmla="*/ 17 h 179"/>
                <a:gd name="T54" fmla="*/ 460 w 1495"/>
                <a:gd name="T55" fmla="*/ 23 h 179"/>
                <a:gd name="T56" fmla="*/ 421 w 1495"/>
                <a:gd name="T57" fmla="*/ 30 h 179"/>
                <a:gd name="T58" fmla="*/ 381 w 1495"/>
                <a:gd name="T59" fmla="*/ 38 h 179"/>
                <a:gd name="T60" fmla="*/ 343 w 1495"/>
                <a:gd name="T61" fmla="*/ 47 h 179"/>
                <a:gd name="T62" fmla="*/ 305 w 1495"/>
                <a:gd name="T63" fmla="*/ 56 h 179"/>
                <a:gd name="T64" fmla="*/ 267 w 1495"/>
                <a:gd name="T65" fmla="*/ 67 h 179"/>
                <a:gd name="T66" fmla="*/ 231 w 1495"/>
                <a:gd name="T67" fmla="*/ 78 h 179"/>
                <a:gd name="T68" fmla="*/ 195 w 1495"/>
                <a:gd name="T69" fmla="*/ 90 h 179"/>
                <a:gd name="T70" fmla="*/ 160 w 1495"/>
                <a:gd name="T71" fmla="*/ 103 h 179"/>
                <a:gd name="T72" fmla="*/ 126 w 1495"/>
                <a:gd name="T73" fmla="*/ 117 h 179"/>
                <a:gd name="T74" fmla="*/ 93 w 1495"/>
                <a:gd name="T75" fmla="*/ 131 h 179"/>
                <a:gd name="T76" fmla="*/ 61 w 1495"/>
                <a:gd name="T77" fmla="*/ 147 h 179"/>
                <a:gd name="T78" fmla="*/ 30 w 1495"/>
                <a:gd name="T79" fmla="*/ 163 h 179"/>
                <a:gd name="T80" fmla="*/ 0 w 1495"/>
                <a:gd name="T81" fmla="*/ 179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495" h="179">
                  <a:moveTo>
                    <a:pt x="1495" y="179"/>
                  </a:moveTo>
                  <a:lnTo>
                    <a:pt x="1465" y="163"/>
                  </a:lnTo>
                  <a:lnTo>
                    <a:pt x="1434" y="147"/>
                  </a:lnTo>
                  <a:lnTo>
                    <a:pt x="1401" y="131"/>
                  </a:lnTo>
                  <a:lnTo>
                    <a:pt x="1368" y="117"/>
                  </a:lnTo>
                  <a:lnTo>
                    <a:pt x="1334" y="103"/>
                  </a:lnTo>
                  <a:lnTo>
                    <a:pt x="1300" y="90"/>
                  </a:lnTo>
                  <a:lnTo>
                    <a:pt x="1264" y="78"/>
                  </a:lnTo>
                  <a:lnTo>
                    <a:pt x="1228" y="67"/>
                  </a:lnTo>
                  <a:lnTo>
                    <a:pt x="1189" y="56"/>
                  </a:lnTo>
                  <a:lnTo>
                    <a:pt x="1152" y="47"/>
                  </a:lnTo>
                  <a:lnTo>
                    <a:pt x="1113" y="38"/>
                  </a:lnTo>
                  <a:lnTo>
                    <a:pt x="1074" y="30"/>
                  </a:lnTo>
                  <a:lnTo>
                    <a:pt x="1034" y="23"/>
                  </a:lnTo>
                  <a:lnTo>
                    <a:pt x="995" y="17"/>
                  </a:lnTo>
                  <a:lnTo>
                    <a:pt x="954" y="12"/>
                  </a:lnTo>
                  <a:lnTo>
                    <a:pt x="913" y="7"/>
                  </a:lnTo>
                  <a:lnTo>
                    <a:pt x="872" y="4"/>
                  </a:lnTo>
                  <a:lnTo>
                    <a:pt x="831" y="2"/>
                  </a:lnTo>
                  <a:lnTo>
                    <a:pt x="789" y="1"/>
                  </a:lnTo>
                  <a:lnTo>
                    <a:pt x="748" y="0"/>
                  </a:lnTo>
                  <a:lnTo>
                    <a:pt x="706" y="1"/>
                  </a:lnTo>
                  <a:lnTo>
                    <a:pt x="665" y="2"/>
                  </a:lnTo>
                  <a:lnTo>
                    <a:pt x="623" y="4"/>
                  </a:lnTo>
                  <a:lnTo>
                    <a:pt x="583" y="7"/>
                  </a:lnTo>
                  <a:lnTo>
                    <a:pt x="541" y="12"/>
                  </a:lnTo>
                  <a:lnTo>
                    <a:pt x="501" y="17"/>
                  </a:lnTo>
                  <a:lnTo>
                    <a:pt x="460" y="23"/>
                  </a:lnTo>
                  <a:lnTo>
                    <a:pt x="421" y="30"/>
                  </a:lnTo>
                  <a:lnTo>
                    <a:pt x="381" y="38"/>
                  </a:lnTo>
                  <a:lnTo>
                    <a:pt x="343" y="47"/>
                  </a:lnTo>
                  <a:lnTo>
                    <a:pt x="305" y="56"/>
                  </a:lnTo>
                  <a:lnTo>
                    <a:pt x="267" y="67"/>
                  </a:lnTo>
                  <a:lnTo>
                    <a:pt x="231" y="78"/>
                  </a:lnTo>
                  <a:lnTo>
                    <a:pt x="195" y="90"/>
                  </a:lnTo>
                  <a:lnTo>
                    <a:pt x="160" y="103"/>
                  </a:lnTo>
                  <a:lnTo>
                    <a:pt x="126" y="117"/>
                  </a:lnTo>
                  <a:lnTo>
                    <a:pt x="93" y="131"/>
                  </a:lnTo>
                  <a:lnTo>
                    <a:pt x="61" y="147"/>
                  </a:lnTo>
                  <a:lnTo>
                    <a:pt x="30" y="163"/>
                  </a:lnTo>
                  <a:lnTo>
                    <a:pt x="0" y="17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36" name="Freeform 12"/>
            <p:cNvSpPr>
              <a:spLocks/>
            </p:cNvSpPr>
            <p:nvPr/>
          </p:nvSpPr>
          <p:spPr bwMode="auto">
            <a:xfrm>
              <a:off x="3252" y="1088"/>
              <a:ext cx="108" cy="10"/>
            </a:xfrm>
            <a:custGeom>
              <a:avLst/>
              <a:gdLst>
                <a:gd name="T0" fmla="*/ 758 w 758"/>
                <a:gd name="T1" fmla="*/ 72 h 72"/>
                <a:gd name="T2" fmla="*/ 732 w 758"/>
                <a:gd name="T3" fmla="*/ 61 h 72"/>
                <a:gd name="T4" fmla="*/ 705 w 758"/>
                <a:gd name="T5" fmla="*/ 52 h 72"/>
                <a:gd name="T6" fmla="*/ 679 w 758"/>
                <a:gd name="T7" fmla="*/ 43 h 72"/>
                <a:gd name="T8" fmla="*/ 651 w 758"/>
                <a:gd name="T9" fmla="*/ 35 h 72"/>
                <a:gd name="T10" fmla="*/ 622 w 758"/>
                <a:gd name="T11" fmla="*/ 27 h 72"/>
                <a:gd name="T12" fmla="*/ 593 w 758"/>
                <a:gd name="T13" fmla="*/ 21 h 72"/>
                <a:gd name="T14" fmla="*/ 564 w 758"/>
                <a:gd name="T15" fmla="*/ 16 h 72"/>
                <a:gd name="T16" fmla="*/ 533 w 758"/>
                <a:gd name="T17" fmla="*/ 10 h 72"/>
                <a:gd name="T18" fmla="*/ 503 w 758"/>
                <a:gd name="T19" fmla="*/ 6 h 72"/>
                <a:gd name="T20" fmla="*/ 472 w 758"/>
                <a:gd name="T21" fmla="*/ 3 h 72"/>
                <a:gd name="T22" fmla="*/ 441 w 758"/>
                <a:gd name="T23" fmla="*/ 1 h 72"/>
                <a:gd name="T24" fmla="*/ 409 w 758"/>
                <a:gd name="T25" fmla="*/ 0 h 72"/>
                <a:gd name="T26" fmla="*/ 379 w 758"/>
                <a:gd name="T27" fmla="*/ 0 h 72"/>
                <a:gd name="T28" fmla="*/ 348 w 758"/>
                <a:gd name="T29" fmla="*/ 0 h 72"/>
                <a:gd name="T30" fmla="*/ 316 w 758"/>
                <a:gd name="T31" fmla="*/ 1 h 72"/>
                <a:gd name="T32" fmla="*/ 285 w 758"/>
                <a:gd name="T33" fmla="*/ 3 h 72"/>
                <a:gd name="T34" fmla="*/ 254 w 758"/>
                <a:gd name="T35" fmla="*/ 6 h 72"/>
                <a:gd name="T36" fmla="*/ 223 w 758"/>
                <a:gd name="T37" fmla="*/ 10 h 72"/>
                <a:gd name="T38" fmla="*/ 193 w 758"/>
                <a:gd name="T39" fmla="*/ 16 h 72"/>
                <a:gd name="T40" fmla="*/ 164 w 758"/>
                <a:gd name="T41" fmla="*/ 21 h 72"/>
                <a:gd name="T42" fmla="*/ 135 w 758"/>
                <a:gd name="T43" fmla="*/ 27 h 72"/>
                <a:gd name="T44" fmla="*/ 106 w 758"/>
                <a:gd name="T45" fmla="*/ 35 h 72"/>
                <a:gd name="T46" fmla="*/ 78 w 758"/>
                <a:gd name="T47" fmla="*/ 43 h 72"/>
                <a:gd name="T48" fmla="*/ 51 w 758"/>
                <a:gd name="T49" fmla="*/ 52 h 72"/>
                <a:gd name="T50" fmla="*/ 25 w 758"/>
                <a:gd name="T51" fmla="*/ 61 h 72"/>
                <a:gd name="T52" fmla="*/ 0 w 758"/>
                <a:gd name="T5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58" h="72">
                  <a:moveTo>
                    <a:pt x="758" y="72"/>
                  </a:moveTo>
                  <a:lnTo>
                    <a:pt x="732" y="61"/>
                  </a:lnTo>
                  <a:lnTo>
                    <a:pt x="705" y="52"/>
                  </a:lnTo>
                  <a:lnTo>
                    <a:pt x="679" y="43"/>
                  </a:lnTo>
                  <a:lnTo>
                    <a:pt x="651" y="35"/>
                  </a:lnTo>
                  <a:lnTo>
                    <a:pt x="622" y="27"/>
                  </a:lnTo>
                  <a:lnTo>
                    <a:pt x="593" y="21"/>
                  </a:lnTo>
                  <a:lnTo>
                    <a:pt x="564" y="16"/>
                  </a:lnTo>
                  <a:lnTo>
                    <a:pt x="533" y="10"/>
                  </a:lnTo>
                  <a:lnTo>
                    <a:pt x="503" y="6"/>
                  </a:lnTo>
                  <a:lnTo>
                    <a:pt x="472" y="3"/>
                  </a:lnTo>
                  <a:lnTo>
                    <a:pt x="441" y="1"/>
                  </a:lnTo>
                  <a:lnTo>
                    <a:pt x="409" y="0"/>
                  </a:lnTo>
                  <a:lnTo>
                    <a:pt x="379" y="0"/>
                  </a:lnTo>
                  <a:lnTo>
                    <a:pt x="348" y="0"/>
                  </a:lnTo>
                  <a:lnTo>
                    <a:pt x="316" y="1"/>
                  </a:lnTo>
                  <a:lnTo>
                    <a:pt x="285" y="3"/>
                  </a:lnTo>
                  <a:lnTo>
                    <a:pt x="254" y="6"/>
                  </a:lnTo>
                  <a:lnTo>
                    <a:pt x="223" y="10"/>
                  </a:lnTo>
                  <a:lnTo>
                    <a:pt x="193" y="16"/>
                  </a:lnTo>
                  <a:lnTo>
                    <a:pt x="164" y="21"/>
                  </a:lnTo>
                  <a:lnTo>
                    <a:pt x="135" y="27"/>
                  </a:lnTo>
                  <a:lnTo>
                    <a:pt x="106" y="35"/>
                  </a:lnTo>
                  <a:lnTo>
                    <a:pt x="78" y="43"/>
                  </a:lnTo>
                  <a:lnTo>
                    <a:pt x="51" y="52"/>
                  </a:lnTo>
                  <a:lnTo>
                    <a:pt x="25" y="61"/>
                  </a:lnTo>
                  <a:lnTo>
                    <a:pt x="0" y="7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37" name="Line 13"/>
            <p:cNvSpPr>
              <a:spLocks noChangeShapeType="1"/>
            </p:cNvSpPr>
            <p:nvPr/>
          </p:nvSpPr>
          <p:spPr bwMode="auto">
            <a:xfrm flipH="1" flipV="1">
              <a:off x="2639" y="1711"/>
              <a:ext cx="213" cy="1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38" name="Line 14"/>
            <p:cNvSpPr>
              <a:spLocks noChangeShapeType="1"/>
            </p:cNvSpPr>
            <p:nvPr/>
          </p:nvSpPr>
          <p:spPr bwMode="auto">
            <a:xfrm flipV="1">
              <a:off x="2852" y="1784"/>
              <a:ext cx="215" cy="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39" name="Line 15"/>
            <p:cNvSpPr>
              <a:spLocks noChangeShapeType="1"/>
            </p:cNvSpPr>
            <p:nvPr/>
          </p:nvSpPr>
          <p:spPr bwMode="auto">
            <a:xfrm flipV="1">
              <a:off x="2823" y="949"/>
              <a:ext cx="45" cy="6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40" name="Line 16"/>
            <p:cNvSpPr>
              <a:spLocks noChangeShapeType="1"/>
            </p:cNvSpPr>
            <p:nvPr/>
          </p:nvSpPr>
          <p:spPr bwMode="auto">
            <a:xfrm flipV="1">
              <a:off x="2639" y="1015"/>
              <a:ext cx="184" cy="48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41" name="Line 17"/>
            <p:cNvSpPr>
              <a:spLocks noChangeShapeType="1"/>
            </p:cNvSpPr>
            <p:nvPr/>
          </p:nvSpPr>
          <p:spPr bwMode="auto">
            <a:xfrm flipV="1">
              <a:off x="2639" y="1495"/>
              <a:ext cx="0" cy="21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42" name="Line 18"/>
            <p:cNvSpPr>
              <a:spLocks noChangeShapeType="1"/>
            </p:cNvSpPr>
            <p:nvPr/>
          </p:nvSpPr>
          <p:spPr bwMode="auto">
            <a:xfrm>
              <a:off x="3824" y="1038"/>
              <a:ext cx="0" cy="27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43" name="Freeform 19"/>
            <p:cNvSpPr>
              <a:spLocks/>
            </p:cNvSpPr>
            <p:nvPr/>
          </p:nvSpPr>
          <p:spPr bwMode="auto">
            <a:xfrm>
              <a:off x="2868" y="718"/>
              <a:ext cx="956" cy="320"/>
            </a:xfrm>
            <a:custGeom>
              <a:avLst/>
              <a:gdLst>
                <a:gd name="T0" fmla="*/ 6689 w 6689"/>
                <a:gd name="T1" fmla="*/ 2246 h 2246"/>
                <a:gd name="T2" fmla="*/ 2803 w 6689"/>
                <a:gd name="T3" fmla="*/ 0 h 2246"/>
                <a:gd name="T4" fmla="*/ 0 w 6689"/>
                <a:gd name="T5" fmla="*/ 1619 h 2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689" h="2246">
                  <a:moveTo>
                    <a:pt x="6689" y="2246"/>
                  </a:moveTo>
                  <a:lnTo>
                    <a:pt x="2803" y="0"/>
                  </a:lnTo>
                  <a:lnTo>
                    <a:pt x="0" y="161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44" name="Line 20"/>
            <p:cNvSpPr>
              <a:spLocks noChangeShapeType="1"/>
            </p:cNvSpPr>
            <p:nvPr/>
          </p:nvSpPr>
          <p:spPr bwMode="auto">
            <a:xfrm flipV="1">
              <a:off x="3424" y="1310"/>
              <a:ext cx="400" cy="23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45" name="Line 21"/>
            <p:cNvSpPr>
              <a:spLocks noChangeShapeType="1"/>
            </p:cNvSpPr>
            <p:nvPr/>
          </p:nvSpPr>
          <p:spPr bwMode="auto">
            <a:xfrm flipV="1">
              <a:off x="3067" y="1541"/>
              <a:ext cx="357" cy="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46" name="Freeform 22"/>
            <p:cNvSpPr>
              <a:spLocks/>
            </p:cNvSpPr>
            <p:nvPr/>
          </p:nvSpPr>
          <p:spPr bwMode="auto">
            <a:xfrm>
              <a:off x="3067" y="1371"/>
              <a:ext cx="650" cy="413"/>
            </a:xfrm>
            <a:custGeom>
              <a:avLst/>
              <a:gdLst>
                <a:gd name="T0" fmla="*/ 4554 w 4554"/>
                <a:gd name="T1" fmla="*/ 0 h 2890"/>
                <a:gd name="T2" fmla="*/ 4554 w 4554"/>
                <a:gd name="T3" fmla="*/ 259 h 2890"/>
                <a:gd name="T4" fmla="*/ 0 w 4554"/>
                <a:gd name="T5" fmla="*/ 2890 h 2890"/>
                <a:gd name="T6" fmla="*/ 0 w 4554"/>
                <a:gd name="T7" fmla="*/ 1768 h 2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54" h="2890">
                  <a:moveTo>
                    <a:pt x="4554" y="0"/>
                  </a:moveTo>
                  <a:lnTo>
                    <a:pt x="4554" y="259"/>
                  </a:lnTo>
                  <a:lnTo>
                    <a:pt x="0" y="2890"/>
                  </a:lnTo>
                  <a:lnTo>
                    <a:pt x="0" y="176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33847" name="Group 23"/>
          <p:cNvGrpSpPr>
            <a:grpSpLocks/>
          </p:cNvGrpSpPr>
          <p:nvPr/>
        </p:nvGrpSpPr>
        <p:grpSpPr bwMode="auto">
          <a:xfrm>
            <a:off x="107950" y="549275"/>
            <a:ext cx="8532813" cy="6059488"/>
            <a:chOff x="158" y="428"/>
            <a:chExt cx="2631" cy="1868"/>
          </a:xfrm>
        </p:grpSpPr>
        <p:sp>
          <p:nvSpPr>
            <p:cNvPr id="333848" name="Line 24"/>
            <p:cNvSpPr>
              <a:spLocks noChangeShapeType="1"/>
            </p:cNvSpPr>
            <p:nvPr/>
          </p:nvSpPr>
          <p:spPr bwMode="auto">
            <a:xfrm>
              <a:off x="232" y="1160"/>
              <a:ext cx="14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49" name="Line 25"/>
            <p:cNvSpPr>
              <a:spLocks noChangeShapeType="1"/>
            </p:cNvSpPr>
            <p:nvPr/>
          </p:nvSpPr>
          <p:spPr bwMode="auto">
            <a:xfrm flipV="1">
              <a:off x="1660" y="494"/>
              <a:ext cx="0" cy="66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50" name="Line 26"/>
            <p:cNvSpPr>
              <a:spLocks noChangeShapeType="1"/>
            </p:cNvSpPr>
            <p:nvPr/>
          </p:nvSpPr>
          <p:spPr bwMode="auto">
            <a:xfrm flipH="1">
              <a:off x="804" y="494"/>
              <a:ext cx="85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51" name="Line 27"/>
            <p:cNvSpPr>
              <a:spLocks noChangeShapeType="1"/>
            </p:cNvSpPr>
            <p:nvPr/>
          </p:nvSpPr>
          <p:spPr bwMode="auto">
            <a:xfrm>
              <a:off x="232" y="817"/>
              <a:ext cx="0" cy="3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52" name="Line 28"/>
            <p:cNvSpPr>
              <a:spLocks noChangeShapeType="1"/>
            </p:cNvSpPr>
            <p:nvPr/>
          </p:nvSpPr>
          <p:spPr bwMode="auto">
            <a:xfrm flipH="1">
              <a:off x="938" y="1306"/>
              <a:ext cx="72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53" name="Line 29"/>
            <p:cNvSpPr>
              <a:spLocks noChangeShapeType="1"/>
            </p:cNvSpPr>
            <p:nvPr/>
          </p:nvSpPr>
          <p:spPr bwMode="auto">
            <a:xfrm>
              <a:off x="232" y="1609"/>
              <a:ext cx="0" cy="38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54" name="Line 30"/>
            <p:cNvSpPr>
              <a:spLocks noChangeShapeType="1"/>
            </p:cNvSpPr>
            <p:nvPr/>
          </p:nvSpPr>
          <p:spPr bwMode="auto">
            <a:xfrm>
              <a:off x="938" y="2296"/>
              <a:ext cx="72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55" name="Line 31"/>
            <p:cNvSpPr>
              <a:spLocks noChangeShapeType="1"/>
            </p:cNvSpPr>
            <p:nvPr/>
          </p:nvSpPr>
          <p:spPr bwMode="auto">
            <a:xfrm flipV="1">
              <a:off x="1660" y="1306"/>
              <a:ext cx="0" cy="9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56" name="Line 32"/>
            <p:cNvSpPr>
              <a:spLocks noChangeShapeType="1"/>
            </p:cNvSpPr>
            <p:nvPr/>
          </p:nvSpPr>
          <p:spPr bwMode="auto">
            <a:xfrm>
              <a:off x="1798" y="494"/>
              <a:ext cx="99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57" name="Line 33"/>
            <p:cNvSpPr>
              <a:spLocks noChangeShapeType="1"/>
            </p:cNvSpPr>
            <p:nvPr/>
          </p:nvSpPr>
          <p:spPr bwMode="auto">
            <a:xfrm>
              <a:off x="2789" y="494"/>
              <a:ext cx="0" cy="41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58" name="Line 34"/>
            <p:cNvSpPr>
              <a:spLocks noChangeShapeType="1"/>
            </p:cNvSpPr>
            <p:nvPr/>
          </p:nvSpPr>
          <p:spPr bwMode="auto">
            <a:xfrm flipH="1">
              <a:off x="1989" y="1160"/>
              <a:ext cx="60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59" name="Line 35"/>
            <p:cNvSpPr>
              <a:spLocks noChangeShapeType="1"/>
            </p:cNvSpPr>
            <p:nvPr/>
          </p:nvSpPr>
          <p:spPr bwMode="auto">
            <a:xfrm flipV="1">
              <a:off x="1798" y="494"/>
              <a:ext cx="0" cy="41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60" name="Line 36"/>
            <p:cNvSpPr>
              <a:spLocks noChangeShapeType="1"/>
            </p:cNvSpPr>
            <p:nvPr/>
          </p:nvSpPr>
          <p:spPr bwMode="auto">
            <a:xfrm>
              <a:off x="938" y="494"/>
              <a:ext cx="0" cy="4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61" name="Line 37"/>
            <p:cNvSpPr>
              <a:spLocks noChangeShapeType="1"/>
            </p:cNvSpPr>
            <p:nvPr/>
          </p:nvSpPr>
          <p:spPr bwMode="auto">
            <a:xfrm flipV="1">
              <a:off x="232" y="494"/>
              <a:ext cx="572" cy="3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62" name="Line 38"/>
            <p:cNvSpPr>
              <a:spLocks noChangeShapeType="1"/>
            </p:cNvSpPr>
            <p:nvPr/>
          </p:nvSpPr>
          <p:spPr bwMode="auto">
            <a:xfrm>
              <a:off x="804" y="1362"/>
              <a:ext cx="0" cy="87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63" name="Line 39"/>
            <p:cNvSpPr>
              <a:spLocks noChangeShapeType="1"/>
            </p:cNvSpPr>
            <p:nvPr/>
          </p:nvSpPr>
          <p:spPr bwMode="auto">
            <a:xfrm>
              <a:off x="2102" y="817"/>
              <a:ext cx="38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64" name="Line 40"/>
            <p:cNvSpPr>
              <a:spLocks noChangeShapeType="1"/>
            </p:cNvSpPr>
            <p:nvPr/>
          </p:nvSpPr>
          <p:spPr bwMode="auto">
            <a:xfrm flipV="1">
              <a:off x="232" y="1306"/>
              <a:ext cx="706" cy="30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65" name="Line 41"/>
            <p:cNvSpPr>
              <a:spLocks noChangeShapeType="1"/>
            </p:cNvSpPr>
            <p:nvPr/>
          </p:nvSpPr>
          <p:spPr bwMode="auto">
            <a:xfrm>
              <a:off x="232" y="1991"/>
              <a:ext cx="706" cy="30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66" name="Line 42"/>
            <p:cNvSpPr>
              <a:spLocks noChangeShapeType="1"/>
            </p:cNvSpPr>
            <p:nvPr/>
          </p:nvSpPr>
          <p:spPr bwMode="auto">
            <a:xfrm flipV="1">
              <a:off x="2483" y="817"/>
              <a:ext cx="0" cy="3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67" name="Line 43"/>
            <p:cNvSpPr>
              <a:spLocks noChangeShapeType="1"/>
            </p:cNvSpPr>
            <p:nvPr/>
          </p:nvSpPr>
          <p:spPr bwMode="auto">
            <a:xfrm flipV="1">
              <a:off x="2102" y="817"/>
              <a:ext cx="0" cy="3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68" name="Line 44"/>
            <p:cNvSpPr>
              <a:spLocks noChangeShapeType="1"/>
            </p:cNvSpPr>
            <p:nvPr/>
          </p:nvSpPr>
          <p:spPr bwMode="auto">
            <a:xfrm flipV="1">
              <a:off x="2483" y="494"/>
              <a:ext cx="248" cy="3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69" name="Line 45"/>
            <p:cNvSpPr>
              <a:spLocks noChangeShapeType="1"/>
            </p:cNvSpPr>
            <p:nvPr/>
          </p:nvSpPr>
          <p:spPr bwMode="auto">
            <a:xfrm flipH="1" flipV="1">
              <a:off x="1857" y="494"/>
              <a:ext cx="245" cy="3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70" name="Line 46"/>
            <p:cNvSpPr>
              <a:spLocks noChangeShapeType="1"/>
            </p:cNvSpPr>
            <p:nvPr/>
          </p:nvSpPr>
          <p:spPr bwMode="auto">
            <a:xfrm flipH="1">
              <a:off x="1612" y="1496"/>
              <a:ext cx="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71" name="Line 47"/>
            <p:cNvSpPr>
              <a:spLocks noChangeShapeType="1"/>
            </p:cNvSpPr>
            <p:nvPr/>
          </p:nvSpPr>
          <p:spPr bwMode="auto">
            <a:xfrm flipH="1">
              <a:off x="1518" y="1496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72" name="Line 48"/>
            <p:cNvSpPr>
              <a:spLocks noChangeShapeType="1"/>
            </p:cNvSpPr>
            <p:nvPr/>
          </p:nvSpPr>
          <p:spPr bwMode="auto">
            <a:xfrm flipH="1">
              <a:off x="1423" y="1496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73" name="Line 49"/>
            <p:cNvSpPr>
              <a:spLocks noChangeShapeType="1"/>
            </p:cNvSpPr>
            <p:nvPr/>
          </p:nvSpPr>
          <p:spPr bwMode="auto">
            <a:xfrm flipH="1">
              <a:off x="1328" y="1496"/>
              <a:ext cx="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74" name="Line 50"/>
            <p:cNvSpPr>
              <a:spLocks noChangeShapeType="1"/>
            </p:cNvSpPr>
            <p:nvPr/>
          </p:nvSpPr>
          <p:spPr bwMode="auto">
            <a:xfrm flipH="1">
              <a:off x="1232" y="1496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75" name="Line 51"/>
            <p:cNvSpPr>
              <a:spLocks noChangeShapeType="1"/>
            </p:cNvSpPr>
            <p:nvPr/>
          </p:nvSpPr>
          <p:spPr bwMode="auto">
            <a:xfrm flipH="1">
              <a:off x="1137" y="1496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76" name="Line 52"/>
            <p:cNvSpPr>
              <a:spLocks noChangeShapeType="1"/>
            </p:cNvSpPr>
            <p:nvPr/>
          </p:nvSpPr>
          <p:spPr bwMode="auto">
            <a:xfrm flipH="1">
              <a:off x="1041" y="1496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77" name="Line 53"/>
            <p:cNvSpPr>
              <a:spLocks noChangeShapeType="1"/>
            </p:cNvSpPr>
            <p:nvPr/>
          </p:nvSpPr>
          <p:spPr bwMode="auto">
            <a:xfrm flipH="1">
              <a:off x="946" y="1496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78" name="Line 54"/>
            <p:cNvSpPr>
              <a:spLocks noChangeShapeType="1"/>
            </p:cNvSpPr>
            <p:nvPr/>
          </p:nvSpPr>
          <p:spPr bwMode="auto">
            <a:xfrm flipH="1">
              <a:off x="851" y="1496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79" name="Line 55"/>
            <p:cNvSpPr>
              <a:spLocks noChangeShapeType="1"/>
            </p:cNvSpPr>
            <p:nvPr/>
          </p:nvSpPr>
          <p:spPr bwMode="auto">
            <a:xfrm flipH="1">
              <a:off x="755" y="1496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80" name="Line 56"/>
            <p:cNvSpPr>
              <a:spLocks noChangeShapeType="1"/>
            </p:cNvSpPr>
            <p:nvPr/>
          </p:nvSpPr>
          <p:spPr bwMode="auto">
            <a:xfrm flipH="1">
              <a:off x="660" y="1496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81" name="Line 57"/>
            <p:cNvSpPr>
              <a:spLocks noChangeShapeType="1"/>
            </p:cNvSpPr>
            <p:nvPr/>
          </p:nvSpPr>
          <p:spPr bwMode="auto">
            <a:xfrm flipH="1">
              <a:off x="565" y="1496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82" name="Line 58"/>
            <p:cNvSpPr>
              <a:spLocks noChangeShapeType="1"/>
            </p:cNvSpPr>
            <p:nvPr/>
          </p:nvSpPr>
          <p:spPr bwMode="auto">
            <a:xfrm flipH="1">
              <a:off x="497" y="1496"/>
              <a:ext cx="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83" name="Line 59"/>
            <p:cNvSpPr>
              <a:spLocks noChangeShapeType="1"/>
            </p:cNvSpPr>
            <p:nvPr/>
          </p:nvSpPr>
          <p:spPr bwMode="auto">
            <a:xfrm>
              <a:off x="497" y="2105"/>
              <a:ext cx="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84" name="Line 60"/>
            <p:cNvSpPr>
              <a:spLocks noChangeShapeType="1"/>
            </p:cNvSpPr>
            <p:nvPr/>
          </p:nvSpPr>
          <p:spPr bwMode="auto">
            <a:xfrm>
              <a:off x="565" y="2105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85" name="Line 61"/>
            <p:cNvSpPr>
              <a:spLocks noChangeShapeType="1"/>
            </p:cNvSpPr>
            <p:nvPr/>
          </p:nvSpPr>
          <p:spPr bwMode="auto">
            <a:xfrm>
              <a:off x="660" y="2105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86" name="Line 62"/>
            <p:cNvSpPr>
              <a:spLocks noChangeShapeType="1"/>
            </p:cNvSpPr>
            <p:nvPr/>
          </p:nvSpPr>
          <p:spPr bwMode="auto">
            <a:xfrm>
              <a:off x="755" y="2105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87" name="Line 63"/>
            <p:cNvSpPr>
              <a:spLocks noChangeShapeType="1"/>
            </p:cNvSpPr>
            <p:nvPr/>
          </p:nvSpPr>
          <p:spPr bwMode="auto">
            <a:xfrm>
              <a:off x="851" y="2105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88" name="Line 64"/>
            <p:cNvSpPr>
              <a:spLocks noChangeShapeType="1"/>
            </p:cNvSpPr>
            <p:nvPr/>
          </p:nvSpPr>
          <p:spPr bwMode="auto">
            <a:xfrm>
              <a:off x="946" y="2105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89" name="Line 65"/>
            <p:cNvSpPr>
              <a:spLocks noChangeShapeType="1"/>
            </p:cNvSpPr>
            <p:nvPr/>
          </p:nvSpPr>
          <p:spPr bwMode="auto">
            <a:xfrm>
              <a:off x="1041" y="2105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90" name="Line 66"/>
            <p:cNvSpPr>
              <a:spLocks noChangeShapeType="1"/>
            </p:cNvSpPr>
            <p:nvPr/>
          </p:nvSpPr>
          <p:spPr bwMode="auto">
            <a:xfrm>
              <a:off x="1137" y="2105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91" name="Line 67"/>
            <p:cNvSpPr>
              <a:spLocks noChangeShapeType="1"/>
            </p:cNvSpPr>
            <p:nvPr/>
          </p:nvSpPr>
          <p:spPr bwMode="auto">
            <a:xfrm>
              <a:off x="1232" y="2105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92" name="Line 68"/>
            <p:cNvSpPr>
              <a:spLocks noChangeShapeType="1"/>
            </p:cNvSpPr>
            <p:nvPr/>
          </p:nvSpPr>
          <p:spPr bwMode="auto">
            <a:xfrm>
              <a:off x="1328" y="2105"/>
              <a:ext cx="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93" name="Line 69"/>
            <p:cNvSpPr>
              <a:spLocks noChangeShapeType="1"/>
            </p:cNvSpPr>
            <p:nvPr/>
          </p:nvSpPr>
          <p:spPr bwMode="auto">
            <a:xfrm>
              <a:off x="1423" y="2105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94" name="Line 70"/>
            <p:cNvSpPr>
              <a:spLocks noChangeShapeType="1"/>
            </p:cNvSpPr>
            <p:nvPr/>
          </p:nvSpPr>
          <p:spPr bwMode="auto">
            <a:xfrm>
              <a:off x="1518" y="2105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95" name="Line 71"/>
            <p:cNvSpPr>
              <a:spLocks noChangeShapeType="1"/>
            </p:cNvSpPr>
            <p:nvPr/>
          </p:nvSpPr>
          <p:spPr bwMode="auto">
            <a:xfrm>
              <a:off x="1612" y="2105"/>
              <a:ext cx="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96" name="Line 72"/>
            <p:cNvSpPr>
              <a:spLocks noChangeShapeType="1"/>
            </p:cNvSpPr>
            <p:nvPr/>
          </p:nvSpPr>
          <p:spPr bwMode="auto">
            <a:xfrm flipV="1">
              <a:off x="497" y="913"/>
              <a:ext cx="0" cy="24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97" name="Line 73"/>
            <p:cNvSpPr>
              <a:spLocks noChangeShapeType="1"/>
            </p:cNvSpPr>
            <p:nvPr/>
          </p:nvSpPr>
          <p:spPr bwMode="auto">
            <a:xfrm>
              <a:off x="497" y="913"/>
              <a:ext cx="116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98" name="Line 74"/>
            <p:cNvSpPr>
              <a:spLocks noChangeShapeType="1"/>
            </p:cNvSpPr>
            <p:nvPr/>
          </p:nvSpPr>
          <p:spPr bwMode="auto">
            <a:xfrm flipV="1">
              <a:off x="2598" y="913"/>
              <a:ext cx="0" cy="24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899" name="Line 75"/>
            <p:cNvSpPr>
              <a:spLocks noChangeShapeType="1"/>
            </p:cNvSpPr>
            <p:nvPr/>
          </p:nvSpPr>
          <p:spPr bwMode="auto">
            <a:xfrm>
              <a:off x="2598" y="913"/>
              <a:ext cx="19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00" name="Line 76"/>
            <p:cNvSpPr>
              <a:spLocks noChangeShapeType="1"/>
            </p:cNvSpPr>
            <p:nvPr/>
          </p:nvSpPr>
          <p:spPr bwMode="auto">
            <a:xfrm flipV="1">
              <a:off x="1989" y="913"/>
              <a:ext cx="0" cy="24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01" name="Line 77"/>
            <p:cNvSpPr>
              <a:spLocks noChangeShapeType="1"/>
            </p:cNvSpPr>
            <p:nvPr/>
          </p:nvSpPr>
          <p:spPr bwMode="auto">
            <a:xfrm flipH="1">
              <a:off x="1798" y="913"/>
              <a:ext cx="19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02" name="Line 78"/>
            <p:cNvSpPr>
              <a:spLocks noChangeShapeType="1"/>
            </p:cNvSpPr>
            <p:nvPr/>
          </p:nvSpPr>
          <p:spPr bwMode="auto">
            <a:xfrm>
              <a:off x="158" y="1800"/>
              <a:ext cx="20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03" name="Line 79"/>
            <p:cNvSpPr>
              <a:spLocks noChangeShapeType="1"/>
            </p:cNvSpPr>
            <p:nvPr/>
          </p:nvSpPr>
          <p:spPr bwMode="auto">
            <a:xfrm>
              <a:off x="384" y="1800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04" name="Line 80"/>
            <p:cNvSpPr>
              <a:spLocks noChangeShapeType="1"/>
            </p:cNvSpPr>
            <p:nvPr/>
          </p:nvSpPr>
          <p:spPr bwMode="auto">
            <a:xfrm>
              <a:off x="419" y="1800"/>
              <a:ext cx="2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05" name="Line 81"/>
            <p:cNvSpPr>
              <a:spLocks noChangeShapeType="1"/>
            </p:cNvSpPr>
            <p:nvPr/>
          </p:nvSpPr>
          <p:spPr bwMode="auto">
            <a:xfrm>
              <a:off x="666" y="1800"/>
              <a:ext cx="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06" name="Line 82"/>
            <p:cNvSpPr>
              <a:spLocks noChangeShapeType="1"/>
            </p:cNvSpPr>
            <p:nvPr/>
          </p:nvSpPr>
          <p:spPr bwMode="auto">
            <a:xfrm>
              <a:off x="699" y="1800"/>
              <a:ext cx="2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07" name="Line 83"/>
            <p:cNvSpPr>
              <a:spLocks noChangeShapeType="1"/>
            </p:cNvSpPr>
            <p:nvPr/>
          </p:nvSpPr>
          <p:spPr bwMode="auto">
            <a:xfrm>
              <a:off x="948" y="1800"/>
              <a:ext cx="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08" name="Line 84"/>
            <p:cNvSpPr>
              <a:spLocks noChangeShapeType="1"/>
            </p:cNvSpPr>
            <p:nvPr/>
          </p:nvSpPr>
          <p:spPr bwMode="auto">
            <a:xfrm>
              <a:off x="981" y="1800"/>
              <a:ext cx="2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09" name="Line 85"/>
            <p:cNvSpPr>
              <a:spLocks noChangeShapeType="1"/>
            </p:cNvSpPr>
            <p:nvPr/>
          </p:nvSpPr>
          <p:spPr bwMode="auto">
            <a:xfrm>
              <a:off x="1228" y="1800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10" name="Line 86"/>
            <p:cNvSpPr>
              <a:spLocks noChangeShapeType="1"/>
            </p:cNvSpPr>
            <p:nvPr/>
          </p:nvSpPr>
          <p:spPr bwMode="auto">
            <a:xfrm>
              <a:off x="1263" y="1800"/>
              <a:ext cx="2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11" name="Line 87"/>
            <p:cNvSpPr>
              <a:spLocks noChangeShapeType="1"/>
            </p:cNvSpPr>
            <p:nvPr/>
          </p:nvSpPr>
          <p:spPr bwMode="auto">
            <a:xfrm>
              <a:off x="1510" y="1800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12" name="Line 88"/>
            <p:cNvSpPr>
              <a:spLocks noChangeShapeType="1"/>
            </p:cNvSpPr>
            <p:nvPr/>
          </p:nvSpPr>
          <p:spPr bwMode="auto">
            <a:xfrm>
              <a:off x="1546" y="1800"/>
              <a:ext cx="20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13" name="Line 89"/>
            <p:cNvSpPr>
              <a:spLocks noChangeShapeType="1"/>
            </p:cNvSpPr>
            <p:nvPr/>
          </p:nvSpPr>
          <p:spPr bwMode="auto">
            <a:xfrm flipV="1">
              <a:off x="2293" y="992"/>
              <a:ext cx="0" cy="2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14" name="Line 90"/>
            <p:cNvSpPr>
              <a:spLocks noChangeShapeType="1"/>
            </p:cNvSpPr>
            <p:nvPr/>
          </p:nvSpPr>
          <p:spPr bwMode="auto">
            <a:xfrm flipV="1">
              <a:off x="2293" y="959"/>
              <a:ext cx="0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15" name="Line 91"/>
            <p:cNvSpPr>
              <a:spLocks noChangeShapeType="1"/>
            </p:cNvSpPr>
            <p:nvPr/>
          </p:nvSpPr>
          <p:spPr bwMode="auto">
            <a:xfrm flipV="1">
              <a:off x="2293" y="710"/>
              <a:ext cx="0" cy="2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16" name="Line 92"/>
            <p:cNvSpPr>
              <a:spLocks noChangeShapeType="1"/>
            </p:cNvSpPr>
            <p:nvPr/>
          </p:nvSpPr>
          <p:spPr bwMode="auto">
            <a:xfrm flipV="1">
              <a:off x="2293" y="677"/>
              <a:ext cx="0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17" name="Line 93"/>
            <p:cNvSpPr>
              <a:spLocks noChangeShapeType="1"/>
            </p:cNvSpPr>
            <p:nvPr/>
          </p:nvSpPr>
          <p:spPr bwMode="auto">
            <a:xfrm flipV="1">
              <a:off x="2293" y="428"/>
              <a:ext cx="0" cy="2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18" name="Line 94"/>
            <p:cNvSpPr>
              <a:spLocks noChangeShapeType="1"/>
            </p:cNvSpPr>
            <p:nvPr/>
          </p:nvSpPr>
          <p:spPr bwMode="auto">
            <a:xfrm>
              <a:off x="2483" y="494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19" name="Line 95"/>
            <p:cNvSpPr>
              <a:spLocks noChangeShapeType="1"/>
            </p:cNvSpPr>
            <p:nvPr/>
          </p:nvSpPr>
          <p:spPr bwMode="auto">
            <a:xfrm>
              <a:off x="2483" y="580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20" name="Line 96"/>
            <p:cNvSpPr>
              <a:spLocks noChangeShapeType="1"/>
            </p:cNvSpPr>
            <p:nvPr/>
          </p:nvSpPr>
          <p:spPr bwMode="auto">
            <a:xfrm flipH="1">
              <a:off x="2447" y="646"/>
              <a:ext cx="3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21" name="Line 97"/>
            <p:cNvSpPr>
              <a:spLocks noChangeShapeType="1"/>
            </p:cNvSpPr>
            <p:nvPr/>
          </p:nvSpPr>
          <p:spPr bwMode="auto">
            <a:xfrm flipH="1">
              <a:off x="2351" y="646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22" name="Line 98"/>
            <p:cNvSpPr>
              <a:spLocks noChangeShapeType="1"/>
            </p:cNvSpPr>
            <p:nvPr/>
          </p:nvSpPr>
          <p:spPr bwMode="auto">
            <a:xfrm flipH="1">
              <a:off x="2256" y="646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23" name="Line 99"/>
            <p:cNvSpPr>
              <a:spLocks noChangeShapeType="1"/>
            </p:cNvSpPr>
            <p:nvPr/>
          </p:nvSpPr>
          <p:spPr bwMode="auto">
            <a:xfrm flipH="1">
              <a:off x="2160" y="646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24" name="Line 100"/>
            <p:cNvSpPr>
              <a:spLocks noChangeShapeType="1"/>
            </p:cNvSpPr>
            <p:nvPr/>
          </p:nvSpPr>
          <p:spPr bwMode="auto">
            <a:xfrm flipH="1">
              <a:off x="2102" y="646"/>
              <a:ext cx="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25" name="Line 101"/>
            <p:cNvSpPr>
              <a:spLocks noChangeShapeType="1"/>
            </p:cNvSpPr>
            <p:nvPr/>
          </p:nvSpPr>
          <p:spPr bwMode="auto">
            <a:xfrm flipV="1">
              <a:off x="2102" y="580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26" name="Line 102"/>
            <p:cNvSpPr>
              <a:spLocks noChangeShapeType="1"/>
            </p:cNvSpPr>
            <p:nvPr/>
          </p:nvSpPr>
          <p:spPr bwMode="auto">
            <a:xfrm flipV="1">
              <a:off x="2102" y="494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27" name="Line 103"/>
            <p:cNvSpPr>
              <a:spLocks noChangeShapeType="1"/>
            </p:cNvSpPr>
            <p:nvPr/>
          </p:nvSpPr>
          <p:spPr bwMode="auto">
            <a:xfrm>
              <a:off x="2197" y="646"/>
              <a:ext cx="0" cy="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28" name="Line 104"/>
            <p:cNvSpPr>
              <a:spLocks noChangeShapeType="1"/>
            </p:cNvSpPr>
            <p:nvPr/>
          </p:nvSpPr>
          <p:spPr bwMode="auto">
            <a:xfrm>
              <a:off x="2197" y="722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29" name="Line 105"/>
            <p:cNvSpPr>
              <a:spLocks noChangeShapeType="1"/>
            </p:cNvSpPr>
            <p:nvPr/>
          </p:nvSpPr>
          <p:spPr bwMode="auto">
            <a:xfrm>
              <a:off x="2197" y="817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30" name="Line 106"/>
            <p:cNvSpPr>
              <a:spLocks noChangeShapeType="1"/>
            </p:cNvSpPr>
            <p:nvPr/>
          </p:nvSpPr>
          <p:spPr bwMode="auto">
            <a:xfrm>
              <a:off x="2197" y="913"/>
              <a:ext cx="0" cy="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31" name="Line 107"/>
            <p:cNvSpPr>
              <a:spLocks noChangeShapeType="1"/>
            </p:cNvSpPr>
            <p:nvPr/>
          </p:nvSpPr>
          <p:spPr bwMode="auto">
            <a:xfrm>
              <a:off x="2197" y="1008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32" name="Line 108"/>
            <p:cNvSpPr>
              <a:spLocks noChangeShapeType="1"/>
            </p:cNvSpPr>
            <p:nvPr/>
          </p:nvSpPr>
          <p:spPr bwMode="auto">
            <a:xfrm>
              <a:off x="2197" y="1103"/>
              <a:ext cx="0" cy="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33" name="Line 109"/>
            <p:cNvSpPr>
              <a:spLocks noChangeShapeType="1"/>
            </p:cNvSpPr>
            <p:nvPr/>
          </p:nvSpPr>
          <p:spPr bwMode="auto">
            <a:xfrm>
              <a:off x="2388" y="646"/>
              <a:ext cx="0" cy="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34" name="Line 110"/>
            <p:cNvSpPr>
              <a:spLocks noChangeShapeType="1"/>
            </p:cNvSpPr>
            <p:nvPr/>
          </p:nvSpPr>
          <p:spPr bwMode="auto">
            <a:xfrm>
              <a:off x="2388" y="722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35" name="Line 111"/>
            <p:cNvSpPr>
              <a:spLocks noChangeShapeType="1"/>
            </p:cNvSpPr>
            <p:nvPr/>
          </p:nvSpPr>
          <p:spPr bwMode="auto">
            <a:xfrm>
              <a:off x="2388" y="817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36" name="Line 112"/>
            <p:cNvSpPr>
              <a:spLocks noChangeShapeType="1"/>
            </p:cNvSpPr>
            <p:nvPr/>
          </p:nvSpPr>
          <p:spPr bwMode="auto">
            <a:xfrm>
              <a:off x="2388" y="913"/>
              <a:ext cx="0" cy="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37" name="Line 113"/>
            <p:cNvSpPr>
              <a:spLocks noChangeShapeType="1"/>
            </p:cNvSpPr>
            <p:nvPr/>
          </p:nvSpPr>
          <p:spPr bwMode="auto">
            <a:xfrm>
              <a:off x="2388" y="1008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38" name="Line 114"/>
            <p:cNvSpPr>
              <a:spLocks noChangeShapeType="1"/>
            </p:cNvSpPr>
            <p:nvPr/>
          </p:nvSpPr>
          <p:spPr bwMode="auto">
            <a:xfrm>
              <a:off x="2388" y="1103"/>
              <a:ext cx="0" cy="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39" name="Line 115"/>
            <p:cNvSpPr>
              <a:spLocks noChangeShapeType="1"/>
            </p:cNvSpPr>
            <p:nvPr/>
          </p:nvSpPr>
          <p:spPr bwMode="auto">
            <a:xfrm flipH="1">
              <a:off x="1222" y="494"/>
              <a:ext cx="43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40" name="Line 116"/>
            <p:cNvSpPr>
              <a:spLocks noChangeShapeType="1"/>
            </p:cNvSpPr>
            <p:nvPr/>
          </p:nvSpPr>
          <p:spPr bwMode="auto">
            <a:xfrm flipV="1">
              <a:off x="1222" y="992"/>
              <a:ext cx="0" cy="2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41" name="Line 117"/>
            <p:cNvSpPr>
              <a:spLocks noChangeShapeType="1"/>
            </p:cNvSpPr>
            <p:nvPr/>
          </p:nvSpPr>
          <p:spPr bwMode="auto">
            <a:xfrm flipV="1">
              <a:off x="1222" y="959"/>
              <a:ext cx="0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42" name="Line 118"/>
            <p:cNvSpPr>
              <a:spLocks noChangeShapeType="1"/>
            </p:cNvSpPr>
            <p:nvPr/>
          </p:nvSpPr>
          <p:spPr bwMode="auto">
            <a:xfrm flipV="1">
              <a:off x="1222" y="710"/>
              <a:ext cx="0" cy="2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43" name="Line 119"/>
            <p:cNvSpPr>
              <a:spLocks noChangeShapeType="1"/>
            </p:cNvSpPr>
            <p:nvPr/>
          </p:nvSpPr>
          <p:spPr bwMode="auto">
            <a:xfrm flipV="1">
              <a:off x="1222" y="677"/>
              <a:ext cx="0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44" name="Line 120"/>
            <p:cNvSpPr>
              <a:spLocks noChangeShapeType="1"/>
            </p:cNvSpPr>
            <p:nvPr/>
          </p:nvSpPr>
          <p:spPr bwMode="auto">
            <a:xfrm flipV="1">
              <a:off x="1222" y="428"/>
              <a:ext cx="0" cy="2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45" name="Line 121"/>
            <p:cNvSpPr>
              <a:spLocks noChangeShapeType="1"/>
            </p:cNvSpPr>
            <p:nvPr/>
          </p:nvSpPr>
          <p:spPr bwMode="auto">
            <a:xfrm>
              <a:off x="1413" y="494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46" name="Line 122"/>
            <p:cNvSpPr>
              <a:spLocks noChangeShapeType="1"/>
            </p:cNvSpPr>
            <p:nvPr/>
          </p:nvSpPr>
          <p:spPr bwMode="auto">
            <a:xfrm>
              <a:off x="1413" y="580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47" name="Line 123"/>
            <p:cNvSpPr>
              <a:spLocks noChangeShapeType="1"/>
            </p:cNvSpPr>
            <p:nvPr/>
          </p:nvSpPr>
          <p:spPr bwMode="auto">
            <a:xfrm flipH="1">
              <a:off x="1376" y="646"/>
              <a:ext cx="3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48" name="Line 124"/>
            <p:cNvSpPr>
              <a:spLocks noChangeShapeType="1"/>
            </p:cNvSpPr>
            <p:nvPr/>
          </p:nvSpPr>
          <p:spPr bwMode="auto">
            <a:xfrm flipH="1">
              <a:off x="1281" y="646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49" name="Line 125"/>
            <p:cNvSpPr>
              <a:spLocks noChangeShapeType="1"/>
            </p:cNvSpPr>
            <p:nvPr/>
          </p:nvSpPr>
          <p:spPr bwMode="auto">
            <a:xfrm flipH="1">
              <a:off x="1185" y="646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50" name="Line 126"/>
            <p:cNvSpPr>
              <a:spLocks noChangeShapeType="1"/>
            </p:cNvSpPr>
            <p:nvPr/>
          </p:nvSpPr>
          <p:spPr bwMode="auto">
            <a:xfrm flipH="1">
              <a:off x="1090" y="646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51" name="Line 127"/>
            <p:cNvSpPr>
              <a:spLocks noChangeShapeType="1"/>
            </p:cNvSpPr>
            <p:nvPr/>
          </p:nvSpPr>
          <p:spPr bwMode="auto">
            <a:xfrm flipH="1">
              <a:off x="1032" y="646"/>
              <a:ext cx="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52" name="Line 128"/>
            <p:cNvSpPr>
              <a:spLocks noChangeShapeType="1"/>
            </p:cNvSpPr>
            <p:nvPr/>
          </p:nvSpPr>
          <p:spPr bwMode="auto">
            <a:xfrm flipV="1">
              <a:off x="1032" y="580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53" name="Line 129"/>
            <p:cNvSpPr>
              <a:spLocks noChangeShapeType="1"/>
            </p:cNvSpPr>
            <p:nvPr/>
          </p:nvSpPr>
          <p:spPr bwMode="auto">
            <a:xfrm flipV="1">
              <a:off x="1032" y="494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54" name="Line 130"/>
            <p:cNvSpPr>
              <a:spLocks noChangeShapeType="1"/>
            </p:cNvSpPr>
            <p:nvPr/>
          </p:nvSpPr>
          <p:spPr bwMode="auto">
            <a:xfrm>
              <a:off x="1127" y="646"/>
              <a:ext cx="0" cy="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55" name="Line 131"/>
            <p:cNvSpPr>
              <a:spLocks noChangeShapeType="1"/>
            </p:cNvSpPr>
            <p:nvPr/>
          </p:nvSpPr>
          <p:spPr bwMode="auto">
            <a:xfrm>
              <a:off x="1127" y="722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56" name="Line 132"/>
            <p:cNvSpPr>
              <a:spLocks noChangeShapeType="1"/>
            </p:cNvSpPr>
            <p:nvPr/>
          </p:nvSpPr>
          <p:spPr bwMode="auto">
            <a:xfrm>
              <a:off x="1127" y="817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57" name="Line 133"/>
            <p:cNvSpPr>
              <a:spLocks noChangeShapeType="1"/>
            </p:cNvSpPr>
            <p:nvPr/>
          </p:nvSpPr>
          <p:spPr bwMode="auto">
            <a:xfrm>
              <a:off x="1127" y="913"/>
              <a:ext cx="0" cy="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58" name="Line 134"/>
            <p:cNvSpPr>
              <a:spLocks noChangeShapeType="1"/>
            </p:cNvSpPr>
            <p:nvPr/>
          </p:nvSpPr>
          <p:spPr bwMode="auto">
            <a:xfrm>
              <a:off x="1127" y="1008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59" name="Line 135"/>
            <p:cNvSpPr>
              <a:spLocks noChangeShapeType="1"/>
            </p:cNvSpPr>
            <p:nvPr/>
          </p:nvSpPr>
          <p:spPr bwMode="auto">
            <a:xfrm>
              <a:off x="1127" y="1103"/>
              <a:ext cx="0" cy="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60" name="Line 136"/>
            <p:cNvSpPr>
              <a:spLocks noChangeShapeType="1"/>
            </p:cNvSpPr>
            <p:nvPr/>
          </p:nvSpPr>
          <p:spPr bwMode="auto">
            <a:xfrm>
              <a:off x="1318" y="646"/>
              <a:ext cx="0" cy="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61" name="Line 137"/>
            <p:cNvSpPr>
              <a:spLocks noChangeShapeType="1"/>
            </p:cNvSpPr>
            <p:nvPr/>
          </p:nvSpPr>
          <p:spPr bwMode="auto">
            <a:xfrm>
              <a:off x="1318" y="722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62" name="Line 138"/>
            <p:cNvSpPr>
              <a:spLocks noChangeShapeType="1"/>
            </p:cNvSpPr>
            <p:nvPr/>
          </p:nvSpPr>
          <p:spPr bwMode="auto">
            <a:xfrm>
              <a:off x="1318" y="817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63" name="Line 139"/>
            <p:cNvSpPr>
              <a:spLocks noChangeShapeType="1"/>
            </p:cNvSpPr>
            <p:nvPr/>
          </p:nvSpPr>
          <p:spPr bwMode="auto">
            <a:xfrm>
              <a:off x="1318" y="913"/>
              <a:ext cx="0" cy="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64" name="Line 140"/>
            <p:cNvSpPr>
              <a:spLocks noChangeShapeType="1"/>
            </p:cNvSpPr>
            <p:nvPr/>
          </p:nvSpPr>
          <p:spPr bwMode="auto">
            <a:xfrm>
              <a:off x="1318" y="1008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65" name="Line 141"/>
            <p:cNvSpPr>
              <a:spLocks noChangeShapeType="1"/>
            </p:cNvSpPr>
            <p:nvPr/>
          </p:nvSpPr>
          <p:spPr bwMode="auto">
            <a:xfrm>
              <a:off x="1318" y="1103"/>
              <a:ext cx="0" cy="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66" name="Line 142"/>
            <p:cNvSpPr>
              <a:spLocks noChangeShapeType="1"/>
            </p:cNvSpPr>
            <p:nvPr/>
          </p:nvSpPr>
          <p:spPr bwMode="auto">
            <a:xfrm flipV="1">
              <a:off x="1222" y="1831"/>
              <a:ext cx="0" cy="2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67" name="Line 143"/>
            <p:cNvSpPr>
              <a:spLocks noChangeShapeType="1"/>
            </p:cNvSpPr>
            <p:nvPr/>
          </p:nvSpPr>
          <p:spPr bwMode="auto">
            <a:xfrm flipV="1">
              <a:off x="1222" y="1796"/>
              <a:ext cx="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68" name="Line 144"/>
            <p:cNvSpPr>
              <a:spLocks noChangeShapeType="1"/>
            </p:cNvSpPr>
            <p:nvPr/>
          </p:nvSpPr>
          <p:spPr bwMode="auto">
            <a:xfrm flipV="1">
              <a:off x="1222" y="1564"/>
              <a:ext cx="0" cy="2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69" name="Freeform 145"/>
            <p:cNvSpPr>
              <a:spLocks/>
            </p:cNvSpPr>
            <p:nvPr/>
          </p:nvSpPr>
          <p:spPr bwMode="auto">
            <a:xfrm>
              <a:off x="1127" y="1704"/>
              <a:ext cx="191" cy="191"/>
            </a:xfrm>
            <a:custGeom>
              <a:avLst/>
              <a:gdLst>
                <a:gd name="T0" fmla="*/ 684 w 685"/>
                <a:gd name="T1" fmla="*/ 308 h 685"/>
                <a:gd name="T2" fmla="*/ 675 w 685"/>
                <a:gd name="T3" fmla="*/ 258 h 685"/>
                <a:gd name="T4" fmla="*/ 659 w 685"/>
                <a:gd name="T5" fmla="*/ 210 h 685"/>
                <a:gd name="T6" fmla="*/ 636 w 685"/>
                <a:gd name="T7" fmla="*/ 166 h 685"/>
                <a:gd name="T8" fmla="*/ 607 w 685"/>
                <a:gd name="T9" fmla="*/ 124 h 685"/>
                <a:gd name="T10" fmla="*/ 573 w 685"/>
                <a:gd name="T11" fmla="*/ 88 h 685"/>
                <a:gd name="T12" fmla="*/ 533 w 685"/>
                <a:gd name="T13" fmla="*/ 57 h 685"/>
                <a:gd name="T14" fmla="*/ 489 w 685"/>
                <a:gd name="T15" fmla="*/ 33 h 685"/>
                <a:gd name="T16" fmla="*/ 442 w 685"/>
                <a:gd name="T17" fmla="*/ 15 h 685"/>
                <a:gd name="T18" fmla="*/ 393 w 685"/>
                <a:gd name="T19" fmla="*/ 3 h 685"/>
                <a:gd name="T20" fmla="*/ 342 w 685"/>
                <a:gd name="T21" fmla="*/ 0 h 685"/>
                <a:gd name="T22" fmla="*/ 292 w 685"/>
                <a:gd name="T23" fmla="*/ 3 h 685"/>
                <a:gd name="T24" fmla="*/ 243 w 685"/>
                <a:gd name="T25" fmla="*/ 15 h 685"/>
                <a:gd name="T26" fmla="*/ 196 w 685"/>
                <a:gd name="T27" fmla="*/ 33 h 685"/>
                <a:gd name="T28" fmla="*/ 153 w 685"/>
                <a:gd name="T29" fmla="*/ 57 h 685"/>
                <a:gd name="T30" fmla="*/ 112 w 685"/>
                <a:gd name="T31" fmla="*/ 88 h 685"/>
                <a:gd name="T32" fmla="*/ 78 w 685"/>
                <a:gd name="T33" fmla="*/ 124 h 685"/>
                <a:gd name="T34" fmla="*/ 49 w 685"/>
                <a:gd name="T35" fmla="*/ 166 h 685"/>
                <a:gd name="T36" fmla="*/ 26 w 685"/>
                <a:gd name="T37" fmla="*/ 210 h 685"/>
                <a:gd name="T38" fmla="*/ 10 w 685"/>
                <a:gd name="T39" fmla="*/ 258 h 685"/>
                <a:gd name="T40" fmla="*/ 1 w 685"/>
                <a:gd name="T41" fmla="*/ 308 h 685"/>
                <a:gd name="T42" fmla="*/ 0 w 685"/>
                <a:gd name="T43" fmla="*/ 358 h 685"/>
                <a:gd name="T44" fmla="*/ 7 w 685"/>
                <a:gd name="T45" fmla="*/ 408 h 685"/>
                <a:gd name="T46" fmla="*/ 21 w 685"/>
                <a:gd name="T47" fmla="*/ 457 h 685"/>
                <a:gd name="T48" fmla="*/ 41 w 685"/>
                <a:gd name="T49" fmla="*/ 503 h 685"/>
                <a:gd name="T50" fmla="*/ 67 w 685"/>
                <a:gd name="T51" fmla="*/ 546 h 685"/>
                <a:gd name="T52" fmla="*/ 100 w 685"/>
                <a:gd name="T53" fmla="*/ 584 h 685"/>
                <a:gd name="T54" fmla="*/ 139 w 685"/>
                <a:gd name="T55" fmla="*/ 617 h 685"/>
                <a:gd name="T56" fmla="*/ 181 w 685"/>
                <a:gd name="T57" fmla="*/ 645 h 685"/>
                <a:gd name="T58" fmla="*/ 227 w 685"/>
                <a:gd name="T59" fmla="*/ 665 h 685"/>
                <a:gd name="T60" fmla="*/ 276 w 685"/>
                <a:gd name="T61" fmla="*/ 678 h 685"/>
                <a:gd name="T62" fmla="*/ 326 w 685"/>
                <a:gd name="T63" fmla="*/ 684 h 685"/>
                <a:gd name="T64" fmla="*/ 376 w 685"/>
                <a:gd name="T65" fmla="*/ 683 h 685"/>
                <a:gd name="T66" fmla="*/ 426 w 685"/>
                <a:gd name="T67" fmla="*/ 675 h 685"/>
                <a:gd name="T68" fmla="*/ 474 w 685"/>
                <a:gd name="T69" fmla="*/ 659 h 685"/>
                <a:gd name="T70" fmla="*/ 519 w 685"/>
                <a:gd name="T71" fmla="*/ 636 h 685"/>
                <a:gd name="T72" fmla="*/ 560 w 685"/>
                <a:gd name="T73" fmla="*/ 607 h 685"/>
                <a:gd name="T74" fmla="*/ 597 w 685"/>
                <a:gd name="T75" fmla="*/ 572 h 685"/>
                <a:gd name="T76" fmla="*/ 628 w 685"/>
                <a:gd name="T77" fmla="*/ 532 h 685"/>
                <a:gd name="T78" fmla="*/ 652 w 685"/>
                <a:gd name="T79" fmla="*/ 488 h 685"/>
                <a:gd name="T80" fmla="*/ 670 w 685"/>
                <a:gd name="T81" fmla="*/ 441 h 685"/>
                <a:gd name="T82" fmla="*/ 682 w 685"/>
                <a:gd name="T83" fmla="*/ 393 h 685"/>
                <a:gd name="T84" fmla="*/ 685 w 685"/>
                <a:gd name="T85" fmla="*/ 342 h 6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85" h="685">
                  <a:moveTo>
                    <a:pt x="685" y="342"/>
                  </a:moveTo>
                  <a:lnTo>
                    <a:pt x="685" y="325"/>
                  </a:lnTo>
                  <a:lnTo>
                    <a:pt x="684" y="308"/>
                  </a:lnTo>
                  <a:lnTo>
                    <a:pt x="682" y="291"/>
                  </a:lnTo>
                  <a:lnTo>
                    <a:pt x="679" y="275"/>
                  </a:lnTo>
                  <a:lnTo>
                    <a:pt x="675" y="258"/>
                  </a:lnTo>
                  <a:lnTo>
                    <a:pt x="670" y="242"/>
                  </a:lnTo>
                  <a:lnTo>
                    <a:pt x="665" y="226"/>
                  </a:lnTo>
                  <a:lnTo>
                    <a:pt x="659" y="210"/>
                  </a:lnTo>
                  <a:lnTo>
                    <a:pt x="652" y="196"/>
                  </a:lnTo>
                  <a:lnTo>
                    <a:pt x="645" y="181"/>
                  </a:lnTo>
                  <a:lnTo>
                    <a:pt x="636" y="166"/>
                  </a:lnTo>
                  <a:lnTo>
                    <a:pt x="628" y="152"/>
                  </a:lnTo>
                  <a:lnTo>
                    <a:pt x="618" y="138"/>
                  </a:lnTo>
                  <a:lnTo>
                    <a:pt x="607" y="124"/>
                  </a:lnTo>
                  <a:lnTo>
                    <a:pt x="597" y="111"/>
                  </a:lnTo>
                  <a:lnTo>
                    <a:pt x="585" y="100"/>
                  </a:lnTo>
                  <a:lnTo>
                    <a:pt x="573" y="88"/>
                  </a:lnTo>
                  <a:lnTo>
                    <a:pt x="560" y="77"/>
                  </a:lnTo>
                  <a:lnTo>
                    <a:pt x="547" y="67"/>
                  </a:lnTo>
                  <a:lnTo>
                    <a:pt x="533" y="57"/>
                  </a:lnTo>
                  <a:lnTo>
                    <a:pt x="519" y="49"/>
                  </a:lnTo>
                  <a:lnTo>
                    <a:pt x="504" y="40"/>
                  </a:lnTo>
                  <a:lnTo>
                    <a:pt x="489" y="33"/>
                  </a:lnTo>
                  <a:lnTo>
                    <a:pt x="474" y="25"/>
                  </a:lnTo>
                  <a:lnTo>
                    <a:pt x="458" y="20"/>
                  </a:lnTo>
                  <a:lnTo>
                    <a:pt x="442" y="15"/>
                  </a:lnTo>
                  <a:lnTo>
                    <a:pt x="426" y="9"/>
                  </a:lnTo>
                  <a:lnTo>
                    <a:pt x="409" y="6"/>
                  </a:lnTo>
                  <a:lnTo>
                    <a:pt x="393" y="3"/>
                  </a:lnTo>
                  <a:lnTo>
                    <a:pt x="376" y="1"/>
                  </a:lnTo>
                  <a:lnTo>
                    <a:pt x="359" y="0"/>
                  </a:lnTo>
                  <a:lnTo>
                    <a:pt x="342" y="0"/>
                  </a:lnTo>
                  <a:lnTo>
                    <a:pt x="326" y="0"/>
                  </a:lnTo>
                  <a:lnTo>
                    <a:pt x="309" y="1"/>
                  </a:lnTo>
                  <a:lnTo>
                    <a:pt x="292" y="3"/>
                  </a:lnTo>
                  <a:lnTo>
                    <a:pt x="276" y="6"/>
                  </a:lnTo>
                  <a:lnTo>
                    <a:pt x="259" y="9"/>
                  </a:lnTo>
                  <a:lnTo>
                    <a:pt x="243" y="15"/>
                  </a:lnTo>
                  <a:lnTo>
                    <a:pt x="227" y="20"/>
                  </a:lnTo>
                  <a:lnTo>
                    <a:pt x="211" y="25"/>
                  </a:lnTo>
                  <a:lnTo>
                    <a:pt x="196" y="33"/>
                  </a:lnTo>
                  <a:lnTo>
                    <a:pt x="181" y="40"/>
                  </a:lnTo>
                  <a:lnTo>
                    <a:pt x="166" y="49"/>
                  </a:lnTo>
                  <a:lnTo>
                    <a:pt x="153" y="57"/>
                  </a:lnTo>
                  <a:lnTo>
                    <a:pt x="139" y="67"/>
                  </a:lnTo>
                  <a:lnTo>
                    <a:pt x="125" y="77"/>
                  </a:lnTo>
                  <a:lnTo>
                    <a:pt x="112" y="88"/>
                  </a:lnTo>
                  <a:lnTo>
                    <a:pt x="100" y="100"/>
                  </a:lnTo>
                  <a:lnTo>
                    <a:pt x="89" y="111"/>
                  </a:lnTo>
                  <a:lnTo>
                    <a:pt x="78" y="124"/>
                  </a:lnTo>
                  <a:lnTo>
                    <a:pt x="67" y="138"/>
                  </a:lnTo>
                  <a:lnTo>
                    <a:pt x="58" y="152"/>
                  </a:lnTo>
                  <a:lnTo>
                    <a:pt x="49" y="166"/>
                  </a:lnTo>
                  <a:lnTo>
                    <a:pt x="41" y="181"/>
                  </a:lnTo>
                  <a:lnTo>
                    <a:pt x="33" y="196"/>
                  </a:lnTo>
                  <a:lnTo>
                    <a:pt x="26" y="210"/>
                  </a:lnTo>
                  <a:lnTo>
                    <a:pt x="21" y="226"/>
                  </a:lnTo>
                  <a:lnTo>
                    <a:pt x="15" y="242"/>
                  </a:lnTo>
                  <a:lnTo>
                    <a:pt x="10" y="258"/>
                  </a:lnTo>
                  <a:lnTo>
                    <a:pt x="7" y="275"/>
                  </a:lnTo>
                  <a:lnTo>
                    <a:pt x="4" y="291"/>
                  </a:lnTo>
                  <a:lnTo>
                    <a:pt x="1" y="308"/>
                  </a:lnTo>
                  <a:lnTo>
                    <a:pt x="0" y="325"/>
                  </a:lnTo>
                  <a:lnTo>
                    <a:pt x="0" y="342"/>
                  </a:lnTo>
                  <a:lnTo>
                    <a:pt x="0" y="358"/>
                  </a:lnTo>
                  <a:lnTo>
                    <a:pt x="1" y="375"/>
                  </a:lnTo>
                  <a:lnTo>
                    <a:pt x="4" y="393"/>
                  </a:lnTo>
                  <a:lnTo>
                    <a:pt x="7" y="408"/>
                  </a:lnTo>
                  <a:lnTo>
                    <a:pt x="10" y="426"/>
                  </a:lnTo>
                  <a:lnTo>
                    <a:pt x="15" y="441"/>
                  </a:lnTo>
                  <a:lnTo>
                    <a:pt x="21" y="457"/>
                  </a:lnTo>
                  <a:lnTo>
                    <a:pt x="26" y="473"/>
                  </a:lnTo>
                  <a:lnTo>
                    <a:pt x="33" y="488"/>
                  </a:lnTo>
                  <a:lnTo>
                    <a:pt x="41" y="503"/>
                  </a:lnTo>
                  <a:lnTo>
                    <a:pt x="49" y="518"/>
                  </a:lnTo>
                  <a:lnTo>
                    <a:pt x="58" y="532"/>
                  </a:lnTo>
                  <a:lnTo>
                    <a:pt x="67" y="546"/>
                  </a:lnTo>
                  <a:lnTo>
                    <a:pt x="78" y="560"/>
                  </a:lnTo>
                  <a:lnTo>
                    <a:pt x="89" y="572"/>
                  </a:lnTo>
                  <a:lnTo>
                    <a:pt x="100" y="584"/>
                  </a:lnTo>
                  <a:lnTo>
                    <a:pt x="112" y="596"/>
                  </a:lnTo>
                  <a:lnTo>
                    <a:pt x="125" y="607"/>
                  </a:lnTo>
                  <a:lnTo>
                    <a:pt x="139" y="617"/>
                  </a:lnTo>
                  <a:lnTo>
                    <a:pt x="153" y="627"/>
                  </a:lnTo>
                  <a:lnTo>
                    <a:pt x="166" y="636"/>
                  </a:lnTo>
                  <a:lnTo>
                    <a:pt x="181" y="645"/>
                  </a:lnTo>
                  <a:lnTo>
                    <a:pt x="196" y="652"/>
                  </a:lnTo>
                  <a:lnTo>
                    <a:pt x="211" y="659"/>
                  </a:lnTo>
                  <a:lnTo>
                    <a:pt x="227" y="665"/>
                  </a:lnTo>
                  <a:lnTo>
                    <a:pt x="243" y="670"/>
                  </a:lnTo>
                  <a:lnTo>
                    <a:pt x="259" y="675"/>
                  </a:lnTo>
                  <a:lnTo>
                    <a:pt x="276" y="678"/>
                  </a:lnTo>
                  <a:lnTo>
                    <a:pt x="292" y="681"/>
                  </a:lnTo>
                  <a:lnTo>
                    <a:pt x="309" y="683"/>
                  </a:lnTo>
                  <a:lnTo>
                    <a:pt x="326" y="684"/>
                  </a:lnTo>
                  <a:lnTo>
                    <a:pt x="342" y="685"/>
                  </a:lnTo>
                  <a:lnTo>
                    <a:pt x="359" y="684"/>
                  </a:lnTo>
                  <a:lnTo>
                    <a:pt x="376" y="683"/>
                  </a:lnTo>
                  <a:lnTo>
                    <a:pt x="393" y="681"/>
                  </a:lnTo>
                  <a:lnTo>
                    <a:pt x="409" y="678"/>
                  </a:lnTo>
                  <a:lnTo>
                    <a:pt x="426" y="675"/>
                  </a:lnTo>
                  <a:lnTo>
                    <a:pt x="442" y="670"/>
                  </a:lnTo>
                  <a:lnTo>
                    <a:pt x="458" y="665"/>
                  </a:lnTo>
                  <a:lnTo>
                    <a:pt x="474" y="659"/>
                  </a:lnTo>
                  <a:lnTo>
                    <a:pt x="489" y="652"/>
                  </a:lnTo>
                  <a:lnTo>
                    <a:pt x="504" y="645"/>
                  </a:lnTo>
                  <a:lnTo>
                    <a:pt x="519" y="636"/>
                  </a:lnTo>
                  <a:lnTo>
                    <a:pt x="533" y="627"/>
                  </a:lnTo>
                  <a:lnTo>
                    <a:pt x="547" y="617"/>
                  </a:lnTo>
                  <a:lnTo>
                    <a:pt x="560" y="607"/>
                  </a:lnTo>
                  <a:lnTo>
                    <a:pt x="573" y="596"/>
                  </a:lnTo>
                  <a:lnTo>
                    <a:pt x="585" y="584"/>
                  </a:lnTo>
                  <a:lnTo>
                    <a:pt x="597" y="572"/>
                  </a:lnTo>
                  <a:lnTo>
                    <a:pt x="607" y="560"/>
                  </a:lnTo>
                  <a:lnTo>
                    <a:pt x="618" y="546"/>
                  </a:lnTo>
                  <a:lnTo>
                    <a:pt x="628" y="532"/>
                  </a:lnTo>
                  <a:lnTo>
                    <a:pt x="636" y="518"/>
                  </a:lnTo>
                  <a:lnTo>
                    <a:pt x="645" y="503"/>
                  </a:lnTo>
                  <a:lnTo>
                    <a:pt x="652" y="488"/>
                  </a:lnTo>
                  <a:lnTo>
                    <a:pt x="659" y="473"/>
                  </a:lnTo>
                  <a:lnTo>
                    <a:pt x="665" y="457"/>
                  </a:lnTo>
                  <a:lnTo>
                    <a:pt x="670" y="441"/>
                  </a:lnTo>
                  <a:lnTo>
                    <a:pt x="675" y="426"/>
                  </a:lnTo>
                  <a:lnTo>
                    <a:pt x="679" y="408"/>
                  </a:lnTo>
                  <a:lnTo>
                    <a:pt x="682" y="393"/>
                  </a:lnTo>
                  <a:lnTo>
                    <a:pt x="684" y="375"/>
                  </a:lnTo>
                  <a:lnTo>
                    <a:pt x="685" y="358"/>
                  </a:lnTo>
                  <a:lnTo>
                    <a:pt x="685" y="342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70" name="Freeform 146"/>
            <p:cNvSpPr>
              <a:spLocks/>
            </p:cNvSpPr>
            <p:nvPr/>
          </p:nvSpPr>
          <p:spPr bwMode="auto">
            <a:xfrm>
              <a:off x="1032" y="1609"/>
              <a:ext cx="381" cy="382"/>
            </a:xfrm>
            <a:custGeom>
              <a:avLst/>
              <a:gdLst>
                <a:gd name="T0" fmla="*/ 1369 w 1371"/>
                <a:gd name="T1" fmla="*/ 638 h 1370"/>
                <a:gd name="T2" fmla="*/ 1360 w 1371"/>
                <a:gd name="T3" fmla="*/ 566 h 1370"/>
                <a:gd name="T4" fmla="*/ 1344 w 1371"/>
                <a:gd name="T5" fmla="*/ 496 h 1370"/>
                <a:gd name="T6" fmla="*/ 1321 w 1371"/>
                <a:gd name="T7" fmla="*/ 428 h 1370"/>
                <a:gd name="T8" fmla="*/ 1291 w 1371"/>
                <a:gd name="T9" fmla="*/ 363 h 1370"/>
                <a:gd name="T10" fmla="*/ 1254 w 1371"/>
                <a:gd name="T11" fmla="*/ 302 h 1370"/>
                <a:gd name="T12" fmla="*/ 1210 w 1371"/>
                <a:gd name="T13" fmla="*/ 245 h 1370"/>
                <a:gd name="T14" fmla="*/ 1161 w 1371"/>
                <a:gd name="T15" fmla="*/ 193 h 1370"/>
                <a:gd name="T16" fmla="*/ 1108 w 1371"/>
                <a:gd name="T17" fmla="*/ 145 h 1370"/>
                <a:gd name="T18" fmla="*/ 1048 w 1371"/>
                <a:gd name="T19" fmla="*/ 104 h 1370"/>
                <a:gd name="T20" fmla="*/ 987 w 1371"/>
                <a:gd name="T21" fmla="*/ 69 h 1370"/>
                <a:gd name="T22" fmla="*/ 920 w 1371"/>
                <a:gd name="T23" fmla="*/ 41 h 1370"/>
                <a:gd name="T24" fmla="*/ 851 w 1371"/>
                <a:gd name="T25" fmla="*/ 20 h 1370"/>
                <a:gd name="T26" fmla="*/ 781 w 1371"/>
                <a:gd name="T27" fmla="*/ 6 h 1370"/>
                <a:gd name="T28" fmla="*/ 710 w 1371"/>
                <a:gd name="T29" fmla="*/ 0 h 1370"/>
                <a:gd name="T30" fmla="*/ 638 w 1371"/>
                <a:gd name="T31" fmla="*/ 1 h 1370"/>
                <a:gd name="T32" fmla="*/ 567 w 1371"/>
                <a:gd name="T33" fmla="*/ 10 h 1370"/>
                <a:gd name="T34" fmla="*/ 497 w 1371"/>
                <a:gd name="T35" fmla="*/ 26 h 1370"/>
                <a:gd name="T36" fmla="*/ 429 w 1371"/>
                <a:gd name="T37" fmla="*/ 50 h 1370"/>
                <a:gd name="T38" fmla="*/ 364 w 1371"/>
                <a:gd name="T39" fmla="*/ 80 h 1370"/>
                <a:gd name="T40" fmla="*/ 303 w 1371"/>
                <a:gd name="T41" fmla="*/ 117 h 1370"/>
                <a:gd name="T42" fmla="*/ 245 w 1371"/>
                <a:gd name="T43" fmla="*/ 160 h 1370"/>
                <a:gd name="T44" fmla="*/ 193 w 1371"/>
                <a:gd name="T45" fmla="*/ 209 h 1370"/>
                <a:gd name="T46" fmla="*/ 146 w 1371"/>
                <a:gd name="T47" fmla="*/ 263 h 1370"/>
                <a:gd name="T48" fmla="*/ 105 w 1371"/>
                <a:gd name="T49" fmla="*/ 321 h 1370"/>
                <a:gd name="T50" fmla="*/ 70 w 1371"/>
                <a:gd name="T51" fmla="*/ 384 h 1370"/>
                <a:gd name="T52" fmla="*/ 42 w 1371"/>
                <a:gd name="T53" fmla="*/ 450 h 1370"/>
                <a:gd name="T54" fmla="*/ 21 w 1371"/>
                <a:gd name="T55" fmla="*/ 519 h 1370"/>
                <a:gd name="T56" fmla="*/ 7 w 1371"/>
                <a:gd name="T57" fmla="*/ 590 h 1370"/>
                <a:gd name="T58" fmla="*/ 2 w 1371"/>
                <a:gd name="T59" fmla="*/ 661 h 1370"/>
                <a:gd name="T60" fmla="*/ 3 w 1371"/>
                <a:gd name="T61" fmla="*/ 733 h 1370"/>
                <a:gd name="T62" fmla="*/ 11 w 1371"/>
                <a:gd name="T63" fmla="*/ 804 h 1370"/>
                <a:gd name="T64" fmla="*/ 27 w 1371"/>
                <a:gd name="T65" fmla="*/ 874 h 1370"/>
                <a:gd name="T66" fmla="*/ 51 w 1371"/>
                <a:gd name="T67" fmla="*/ 942 h 1370"/>
                <a:gd name="T68" fmla="*/ 80 w 1371"/>
                <a:gd name="T69" fmla="*/ 1007 h 1370"/>
                <a:gd name="T70" fmla="*/ 118 w 1371"/>
                <a:gd name="T71" fmla="*/ 1069 h 1370"/>
                <a:gd name="T72" fmla="*/ 161 w 1371"/>
                <a:gd name="T73" fmla="*/ 1125 h 1370"/>
                <a:gd name="T74" fmla="*/ 210 w 1371"/>
                <a:gd name="T75" fmla="*/ 1178 h 1370"/>
                <a:gd name="T76" fmla="*/ 264 w 1371"/>
                <a:gd name="T77" fmla="*/ 1225 h 1370"/>
                <a:gd name="T78" fmla="*/ 323 w 1371"/>
                <a:gd name="T79" fmla="*/ 1267 h 1370"/>
                <a:gd name="T80" fmla="*/ 385 w 1371"/>
                <a:gd name="T81" fmla="*/ 1301 h 1370"/>
                <a:gd name="T82" fmla="*/ 451 w 1371"/>
                <a:gd name="T83" fmla="*/ 1330 h 1370"/>
                <a:gd name="T84" fmla="*/ 520 w 1371"/>
                <a:gd name="T85" fmla="*/ 1350 h 1370"/>
                <a:gd name="T86" fmla="*/ 590 w 1371"/>
                <a:gd name="T87" fmla="*/ 1364 h 1370"/>
                <a:gd name="T88" fmla="*/ 662 w 1371"/>
                <a:gd name="T89" fmla="*/ 1370 h 1370"/>
                <a:gd name="T90" fmla="*/ 733 w 1371"/>
                <a:gd name="T91" fmla="*/ 1369 h 1370"/>
                <a:gd name="T92" fmla="*/ 804 w 1371"/>
                <a:gd name="T93" fmla="*/ 1360 h 1370"/>
                <a:gd name="T94" fmla="*/ 875 w 1371"/>
                <a:gd name="T95" fmla="*/ 1344 h 1370"/>
                <a:gd name="T96" fmla="*/ 942 w 1371"/>
                <a:gd name="T97" fmla="*/ 1321 h 1370"/>
                <a:gd name="T98" fmla="*/ 1008 w 1371"/>
                <a:gd name="T99" fmla="*/ 1290 h 1370"/>
                <a:gd name="T100" fmla="*/ 1069 w 1371"/>
                <a:gd name="T101" fmla="*/ 1253 h 1370"/>
                <a:gd name="T102" fmla="*/ 1126 w 1371"/>
                <a:gd name="T103" fmla="*/ 1210 h 1370"/>
                <a:gd name="T104" fmla="*/ 1178 w 1371"/>
                <a:gd name="T105" fmla="*/ 1161 h 1370"/>
                <a:gd name="T106" fmla="*/ 1225 w 1371"/>
                <a:gd name="T107" fmla="*/ 1107 h 1370"/>
                <a:gd name="T108" fmla="*/ 1267 w 1371"/>
                <a:gd name="T109" fmla="*/ 1049 h 1370"/>
                <a:gd name="T110" fmla="*/ 1302 w 1371"/>
                <a:gd name="T111" fmla="*/ 986 h 1370"/>
                <a:gd name="T112" fmla="*/ 1329 w 1371"/>
                <a:gd name="T113" fmla="*/ 920 h 1370"/>
                <a:gd name="T114" fmla="*/ 1351 w 1371"/>
                <a:gd name="T115" fmla="*/ 850 h 1370"/>
                <a:gd name="T116" fmla="*/ 1365 w 1371"/>
                <a:gd name="T117" fmla="*/ 780 h 1370"/>
                <a:gd name="T118" fmla="*/ 1370 w 1371"/>
                <a:gd name="T119" fmla="*/ 709 h 1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371" h="1370">
                  <a:moveTo>
                    <a:pt x="1371" y="685"/>
                  </a:moveTo>
                  <a:lnTo>
                    <a:pt x="1370" y="661"/>
                  </a:lnTo>
                  <a:lnTo>
                    <a:pt x="1369" y="638"/>
                  </a:lnTo>
                  <a:lnTo>
                    <a:pt x="1367" y="613"/>
                  </a:lnTo>
                  <a:lnTo>
                    <a:pt x="1365" y="590"/>
                  </a:lnTo>
                  <a:lnTo>
                    <a:pt x="1360" y="566"/>
                  </a:lnTo>
                  <a:lnTo>
                    <a:pt x="1356" y="543"/>
                  </a:lnTo>
                  <a:lnTo>
                    <a:pt x="1351" y="519"/>
                  </a:lnTo>
                  <a:lnTo>
                    <a:pt x="1344" y="496"/>
                  </a:lnTo>
                  <a:lnTo>
                    <a:pt x="1337" y="474"/>
                  </a:lnTo>
                  <a:lnTo>
                    <a:pt x="1329" y="450"/>
                  </a:lnTo>
                  <a:lnTo>
                    <a:pt x="1321" y="428"/>
                  </a:lnTo>
                  <a:lnTo>
                    <a:pt x="1311" y="407"/>
                  </a:lnTo>
                  <a:lnTo>
                    <a:pt x="1302" y="384"/>
                  </a:lnTo>
                  <a:lnTo>
                    <a:pt x="1291" y="363"/>
                  </a:lnTo>
                  <a:lnTo>
                    <a:pt x="1279" y="343"/>
                  </a:lnTo>
                  <a:lnTo>
                    <a:pt x="1267" y="321"/>
                  </a:lnTo>
                  <a:lnTo>
                    <a:pt x="1254" y="302"/>
                  </a:lnTo>
                  <a:lnTo>
                    <a:pt x="1240" y="282"/>
                  </a:lnTo>
                  <a:lnTo>
                    <a:pt x="1225" y="263"/>
                  </a:lnTo>
                  <a:lnTo>
                    <a:pt x="1210" y="245"/>
                  </a:lnTo>
                  <a:lnTo>
                    <a:pt x="1195" y="227"/>
                  </a:lnTo>
                  <a:lnTo>
                    <a:pt x="1178" y="209"/>
                  </a:lnTo>
                  <a:lnTo>
                    <a:pt x="1161" y="193"/>
                  </a:lnTo>
                  <a:lnTo>
                    <a:pt x="1144" y="176"/>
                  </a:lnTo>
                  <a:lnTo>
                    <a:pt x="1126" y="160"/>
                  </a:lnTo>
                  <a:lnTo>
                    <a:pt x="1108" y="145"/>
                  </a:lnTo>
                  <a:lnTo>
                    <a:pt x="1089" y="131"/>
                  </a:lnTo>
                  <a:lnTo>
                    <a:pt x="1069" y="117"/>
                  </a:lnTo>
                  <a:lnTo>
                    <a:pt x="1048" y="104"/>
                  </a:lnTo>
                  <a:lnTo>
                    <a:pt x="1028" y="91"/>
                  </a:lnTo>
                  <a:lnTo>
                    <a:pt x="1008" y="80"/>
                  </a:lnTo>
                  <a:lnTo>
                    <a:pt x="987" y="69"/>
                  </a:lnTo>
                  <a:lnTo>
                    <a:pt x="964" y="59"/>
                  </a:lnTo>
                  <a:lnTo>
                    <a:pt x="942" y="50"/>
                  </a:lnTo>
                  <a:lnTo>
                    <a:pt x="920" y="41"/>
                  </a:lnTo>
                  <a:lnTo>
                    <a:pt x="897" y="33"/>
                  </a:lnTo>
                  <a:lnTo>
                    <a:pt x="875" y="26"/>
                  </a:lnTo>
                  <a:lnTo>
                    <a:pt x="851" y="20"/>
                  </a:lnTo>
                  <a:lnTo>
                    <a:pt x="828" y="15"/>
                  </a:lnTo>
                  <a:lnTo>
                    <a:pt x="804" y="10"/>
                  </a:lnTo>
                  <a:lnTo>
                    <a:pt x="781" y="6"/>
                  </a:lnTo>
                  <a:lnTo>
                    <a:pt x="758" y="3"/>
                  </a:lnTo>
                  <a:lnTo>
                    <a:pt x="733" y="1"/>
                  </a:lnTo>
                  <a:lnTo>
                    <a:pt x="710" y="0"/>
                  </a:lnTo>
                  <a:lnTo>
                    <a:pt x="685" y="0"/>
                  </a:lnTo>
                  <a:lnTo>
                    <a:pt x="662" y="0"/>
                  </a:lnTo>
                  <a:lnTo>
                    <a:pt x="638" y="1"/>
                  </a:lnTo>
                  <a:lnTo>
                    <a:pt x="614" y="3"/>
                  </a:lnTo>
                  <a:lnTo>
                    <a:pt x="590" y="6"/>
                  </a:lnTo>
                  <a:lnTo>
                    <a:pt x="567" y="10"/>
                  </a:lnTo>
                  <a:lnTo>
                    <a:pt x="544" y="15"/>
                  </a:lnTo>
                  <a:lnTo>
                    <a:pt x="520" y="20"/>
                  </a:lnTo>
                  <a:lnTo>
                    <a:pt x="497" y="26"/>
                  </a:lnTo>
                  <a:lnTo>
                    <a:pt x="474" y="33"/>
                  </a:lnTo>
                  <a:lnTo>
                    <a:pt x="451" y="41"/>
                  </a:lnTo>
                  <a:lnTo>
                    <a:pt x="429" y="50"/>
                  </a:lnTo>
                  <a:lnTo>
                    <a:pt x="407" y="59"/>
                  </a:lnTo>
                  <a:lnTo>
                    <a:pt x="385" y="69"/>
                  </a:lnTo>
                  <a:lnTo>
                    <a:pt x="364" y="80"/>
                  </a:lnTo>
                  <a:lnTo>
                    <a:pt x="343" y="91"/>
                  </a:lnTo>
                  <a:lnTo>
                    <a:pt x="323" y="104"/>
                  </a:lnTo>
                  <a:lnTo>
                    <a:pt x="303" y="117"/>
                  </a:lnTo>
                  <a:lnTo>
                    <a:pt x="283" y="131"/>
                  </a:lnTo>
                  <a:lnTo>
                    <a:pt x="264" y="145"/>
                  </a:lnTo>
                  <a:lnTo>
                    <a:pt x="245" y="160"/>
                  </a:lnTo>
                  <a:lnTo>
                    <a:pt x="227" y="176"/>
                  </a:lnTo>
                  <a:lnTo>
                    <a:pt x="210" y="193"/>
                  </a:lnTo>
                  <a:lnTo>
                    <a:pt x="193" y="209"/>
                  </a:lnTo>
                  <a:lnTo>
                    <a:pt x="176" y="227"/>
                  </a:lnTo>
                  <a:lnTo>
                    <a:pt x="161" y="245"/>
                  </a:lnTo>
                  <a:lnTo>
                    <a:pt x="146" y="263"/>
                  </a:lnTo>
                  <a:lnTo>
                    <a:pt x="131" y="282"/>
                  </a:lnTo>
                  <a:lnTo>
                    <a:pt x="118" y="302"/>
                  </a:lnTo>
                  <a:lnTo>
                    <a:pt x="105" y="321"/>
                  </a:lnTo>
                  <a:lnTo>
                    <a:pt x="92" y="343"/>
                  </a:lnTo>
                  <a:lnTo>
                    <a:pt x="80" y="363"/>
                  </a:lnTo>
                  <a:lnTo>
                    <a:pt x="70" y="384"/>
                  </a:lnTo>
                  <a:lnTo>
                    <a:pt x="60" y="407"/>
                  </a:lnTo>
                  <a:lnTo>
                    <a:pt x="51" y="428"/>
                  </a:lnTo>
                  <a:lnTo>
                    <a:pt x="42" y="450"/>
                  </a:lnTo>
                  <a:lnTo>
                    <a:pt x="35" y="474"/>
                  </a:lnTo>
                  <a:lnTo>
                    <a:pt x="27" y="496"/>
                  </a:lnTo>
                  <a:lnTo>
                    <a:pt x="21" y="519"/>
                  </a:lnTo>
                  <a:lnTo>
                    <a:pt x="15" y="543"/>
                  </a:lnTo>
                  <a:lnTo>
                    <a:pt x="11" y="566"/>
                  </a:lnTo>
                  <a:lnTo>
                    <a:pt x="7" y="590"/>
                  </a:lnTo>
                  <a:lnTo>
                    <a:pt x="5" y="613"/>
                  </a:lnTo>
                  <a:lnTo>
                    <a:pt x="3" y="638"/>
                  </a:lnTo>
                  <a:lnTo>
                    <a:pt x="2" y="661"/>
                  </a:lnTo>
                  <a:lnTo>
                    <a:pt x="0" y="685"/>
                  </a:lnTo>
                  <a:lnTo>
                    <a:pt x="2" y="709"/>
                  </a:lnTo>
                  <a:lnTo>
                    <a:pt x="3" y="733"/>
                  </a:lnTo>
                  <a:lnTo>
                    <a:pt x="5" y="757"/>
                  </a:lnTo>
                  <a:lnTo>
                    <a:pt x="7" y="780"/>
                  </a:lnTo>
                  <a:lnTo>
                    <a:pt x="11" y="804"/>
                  </a:lnTo>
                  <a:lnTo>
                    <a:pt x="15" y="828"/>
                  </a:lnTo>
                  <a:lnTo>
                    <a:pt x="21" y="850"/>
                  </a:lnTo>
                  <a:lnTo>
                    <a:pt x="27" y="874"/>
                  </a:lnTo>
                  <a:lnTo>
                    <a:pt x="35" y="897"/>
                  </a:lnTo>
                  <a:lnTo>
                    <a:pt x="42" y="920"/>
                  </a:lnTo>
                  <a:lnTo>
                    <a:pt x="51" y="942"/>
                  </a:lnTo>
                  <a:lnTo>
                    <a:pt x="60" y="964"/>
                  </a:lnTo>
                  <a:lnTo>
                    <a:pt x="70" y="986"/>
                  </a:lnTo>
                  <a:lnTo>
                    <a:pt x="80" y="1007"/>
                  </a:lnTo>
                  <a:lnTo>
                    <a:pt x="92" y="1028"/>
                  </a:lnTo>
                  <a:lnTo>
                    <a:pt x="105" y="1049"/>
                  </a:lnTo>
                  <a:lnTo>
                    <a:pt x="118" y="1069"/>
                  </a:lnTo>
                  <a:lnTo>
                    <a:pt x="131" y="1088"/>
                  </a:lnTo>
                  <a:lnTo>
                    <a:pt x="146" y="1107"/>
                  </a:lnTo>
                  <a:lnTo>
                    <a:pt x="161" y="1125"/>
                  </a:lnTo>
                  <a:lnTo>
                    <a:pt x="176" y="1143"/>
                  </a:lnTo>
                  <a:lnTo>
                    <a:pt x="193" y="1161"/>
                  </a:lnTo>
                  <a:lnTo>
                    <a:pt x="210" y="1178"/>
                  </a:lnTo>
                  <a:lnTo>
                    <a:pt x="227" y="1194"/>
                  </a:lnTo>
                  <a:lnTo>
                    <a:pt x="245" y="1210"/>
                  </a:lnTo>
                  <a:lnTo>
                    <a:pt x="264" y="1225"/>
                  </a:lnTo>
                  <a:lnTo>
                    <a:pt x="283" y="1239"/>
                  </a:lnTo>
                  <a:lnTo>
                    <a:pt x="303" y="1253"/>
                  </a:lnTo>
                  <a:lnTo>
                    <a:pt x="323" y="1267"/>
                  </a:lnTo>
                  <a:lnTo>
                    <a:pt x="343" y="1278"/>
                  </a:lnTo>
                  <a:lnTo>
                    <a:pt x="364" y="1290"/>
                  </a:lnTo>
                  <a:lnTo>
                    <a:pt x="385" y="1301"/>
                  </a:lnTo>
                  <a:lnTo>
                    <a:pt x="407" y="1311"/>
                  </a:lnTo>
                  <a:lnTo>
                    <a:pt x="429" y="1321"/>
                  </a:lnTo>
                  <a:lnTo>
                    <a:pt x="451" y="1330"/>
                  </a:lnTo>
                  <a:lnTo>
                    <a:pt x="474" y="1337"/>
                  </a:lnTo>
                  <a:lnTo>
                    <a:pt x="497" y="1344"/>
                  </a:lnTo>
                  <a:lnTo>
                    <a:pt x="520" y="1350"/>
                  </a:lnTo>
                  <a:lnTo>
                    <a:pt x="544" y="1355"/>
                  </a:lnTo>
                  <a:lnTo>
                    <a:pt x="567" y="1360"/>
                  </a:lnTo>
                  <a:lnTo>
                    <a:pt x="590" y="1364"/>
                  </a:lnTo>
                  <a:lnTo>
                    <a:pt x="614" y="1367"/>
                  </a:lnTo>
                  <a:lnTo>
                    <a:pt x="638" y="1369"/>
                  </a:lnTo>
                  <a:lnTo>
                    <a:pt x="662" y="1370"/>
                  </a:lnTo>
                  <a:lnTo>
                    <a:pt x="685" y="1370"/>
                  </a:lnTo>
                  <a:lnTo>
                    <a:pt x="710" y="1370"/>
                  </a:lnTo>
                  <a:lnTo>
                    <a:pt x="733" y="1369"/>
                  </a:lnTo>
                  <a:lnTo>
                    <a:pt x="758" y="1367"/>
                  </a:lnTo>
                  <a:lnTo>
                    <a:pt x="781" y="1364"/>
                  </a:lnTo>
                  <a:lnTo>
                    <a:pt x="804" y="1360"/>
                  </a:lnTo>
                  <a:lnTo>
                    <a:pt x="828" y="1355"/>
                  </a:lnTo>
                  <a:lnTo>
                    <a:pt x="851" y="1350"/>
                  </a:lnTo>
                  <a:lnTo>
                    <a:pt x="875" y="1344"/>
                  </a:lnTo>
                  <a:lnTo>
                    <a:pt x="897" y="1337"/>
                  </a:lnTo>
                  <a:lnTo>
                    <a:pt x="920" y="1330"/>
                  </a:lnTo>
                  <a:lnTo>
                    <a:pt x="942" y="1321"/>
                  </a:lnTo>
                  <a:lnTo>
                    <a:pt x="964" y="1311"/>
                  </a:lnTo>
                  <a:lnTo>
                    <a:pt x="987" y="1301"/>
                  </a:lnTo>
                  <a:lnTo>
                    <a:pt x="1008" y="1290"/>
                  </a:lnTo>
                  <a:lnTo>
                    <a:pt x="1028" y="1278"/>
                  </a:lnTo>
                  <a:lnTo>
                    <a:pt x="1048" y="1267"/>
                  </a:lnTo>
                  <a:lnTo>
                    <a:pt x="1069" y="1253"/>
                  </a:lnTo>
                  <a:lnTo>
                    <a:pt x="1089" y="1239"/>
                  </a:lnTo>
                  <a:lnTo>
                    <a:pt x="1108" y="1225"/>
                  </a:lnTo>
                  <a:lnTo>
                    <a:pt x="1126" y="1210"/>
                  </a:lnTo>
                  <a:lnTo>
                    <a:pt x="1144" y="1194"/>
                  </a:lnTo>
                  <a:lnTo>
                    <a:pt x="1161" y="1178"/>
                  </a:lnTo>
                  <a:lnTo>
                    <a:pt x="1178" y="1161"/>
                  </a:lnTo>
                  <a:lnTo>
                    <a:pt x="1195" y="1143"/>
                  </a:lnTo>
                  <a:lnTo>
                    <a:pt x="1210" y="1125"/>
                  </a:lnTo>
                  <a:lnTo>
                    <a:pt x="1225" y="1107"/>
                  </a:lnTo>
                  <a:lnTo>
                    <a:pt x="1240" y="1088"/>
                  </a:lnTo>
                  <a:lnTo>
                    <a:pt x="1254" y="1069"/>
                  </a:lnTo>
                  <a:lnTo>
                    <a:pt x="1267" y="1049"/>
                  </a:lnTo>
                  <a:lnTo>
                    <a:pt x="1279" y="1028"/>
                  </a:lnTo>
                  <a:lnTo>
                    <a:pt x="1291" y="1007"/>
                  </a:lnTo>
                  <a:lnTo>
                    <a:pt x="1302" y="986"/>
                  </a:lnTo>
                  <a:lnTo>
                    <a:pt x="1311" y="964"/>
                  </a:lnTo>
                  <a:lnTo>
                    <a:pt x="1321" y="942"/>
                  </a:lnTo>
                  <a:lnTo>
                    <a:pt x="1329" y="920"/>
                  </a:lnTo>
                  <a:lnTo>
                    <a:pt x="1337" y="897"/>
                  </a:lnTo>
                  <a:lnTo>
                    <a:pt x="1344" y="874"/>
                  </a:lnTo>
                  <a:lnTo>
                    <a:pt x="1351" y="850"/>
                  </a:lnTo>
                  <a:lnTo>
                    <a:pt x="1356" y="828"/>
                  </a:lnTo>
                  <a:lnTo>
                    <a:pt x="1360" y="804"/>
                  </a:lnTo>
                  <a:lnTo>
                    <a:pt x="1365" y="780"/>
                  </a:lnTo>
                  <a:lnTo>
                    <a:pt x="1367" y="757"/>
                  </a:lnTo>
                  <a:lnTo>
                    <a:pt x="1369" y="733"/>
                  </a:lnTo>
                  <a:lnTo>
                    <a:pt x="1370" y="709"/>
                  </a:lnTo>
                  <a:lnTo>
                    <a:pt x="1371" y="68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71" name="Line 147"/>
            <p:cNvSpPr>
              <a:spLocks noChangeShapeType="1"/>
            </p:cNvSpPr>
            <p:nvPr/>
          </p:nvSpPr>
          <p:spPr bwMode="auto">
            <a:xfrm flipH="1">
              <a:off x="232" y="1362"/>
              <a:ext cx="572" cy="2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72" name="Line 148"/>
            <p:cNvSpPr>
              <a:spLocks noChangeShapeType="1"/>
            </p:cNvSpPr>
            <p:nvPr/>
          </p:nvSpPr>
          <p:spPr bwMode="auto">
            <a:xfrm>
              <a:off x="232" y="1991"/>
              <a:ext cx="572" cy="2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73" name="Line 149"/>
            <p:cNvSpPr>
              <a:spLocks noChangeShapeType="1"/>
            </p:cNvSpPr>
            <p:nvPr/>
          </p:nvSpPr>
          <p:spPr bwMode="auto">
            <a:xfrm>
              <a:off x="1857" y="494"/>
              <a:ext cx="87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74" name="Line 150"/>
            <p:cNvSpPr>
              <a:spLocks noChangeShapeType="1"/>
            </p:cNvSpPr>
            <p:nvPr/>
          </p:nvSpPr>
          <p:spPr bwMode="auto">
            <a:xfrm>
              <a:off x="804" y="494"/>
              <a:ext cx="13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75" name="Line 151"/>
            <p:cNvSpPr>
              <a:spLocks noChangeShapeType="1"/>
            </p:cNvSpPr>
            <p:nvPr/>
          </p:nvSpPr>
          <p:spPr bwMode="auto">
            <a:xfrm>
              <a:off x="497" y="913"/>
              <a:ext cx="44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76" name="Line 152"/>
            <p:cNvSpPr>
              <a:spLocks noChangeShapeType="1"/>
            </p:cNvSpPr>
            <p:nvPr/>
          </p:nvSpPr>
          <p:spPr bwMode="auto">
            <a:xfrm flipH="1">
              <a:off x="232" y="1160"/>
              <a:ext cx="26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77" name="Line 153"/>
            <p:cNvSpPr>
              <a:spLocks noChangeShapeType="1"/>
            </p:cNvSpPr>
            <p:nvPr/>
          </p:nvSpPr>
          <p:spPr bwMode="auto">
            <a:xfrm flipH="1">
              <a:off x="2731" y="494"/>
              <a:ext cx="5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78" name="Line 154"/>
            <p:cNvSpPr>
              <a:spLocks noChangeShapeType="1"/>
            </p:cNvSpPr>
            <p:nvPr/>
          </p:nvSpPr>
          <p:spPr bwMode="auto">
            <a:xfrm flipH="1">
              <a:off x="2483" y="1160"/>
              <a:ext cx="11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79" name="Line 155"/>
            <p:cNvSpPr>
              <a:spLocks noChangeShapeType="1"/>
            </p:cNvSpPr>
            <p:nvPr/>
          </p:nvSpPr>
          <p:spPr bwMode="auto">
            <a:xfrm flipH="1">
              <a:off x="1989" y="1160"/>
              <a:ext cx="11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80" name="Line 156"/>
            <p:cNvSpPr>
              <a:spLocks noChangeShapeType="1"/>
            </p:cNvSpPr>
            <p:nvPr/>
          </p:nvSpPr>
          <p:spPr bwMode="auto">
            <a:xfrm flipH="1">
              <a:off x="1798" y="494"/>
              <a:ext cx="5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81" name="Line 157"/>
            <p:cNvSpPr>
              <a:spLocks noChangeShapeType="1"/>
            </p:cNvSpPr>
            <p:nvPr/>
          </p:nvSpPr>
          <p:spPr bwMode="auto">
            <a:xfrm>
              <a:off x="1660" y="913"/>
              <a:ext cx="0" cy="24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82" name="Line 158"/>
            <p:cNvSpPr>
              <a:spLocks noChangeShapeType="1"/>
            </p:cNvSpPr>
            <p:nvPr/>
          </p:nvSpPr>
          <p:spPr bwMode="auto">
            <a:xfrm flipH="1">
              <a:off x="497" y="1160"/>
              <a:ext cx="116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83" name="Line 159"/>
            <p:cNvSpPr>
              <a:spLocks noChangeShapeType="1"/>
            </p:cNvSpPr>
            <p:nvPr/>
          </p:nvSpPr>
          <p:spPr bwMode="auto">
            <a:xfrm>
              <a:off x="938" y="913"/>
              <a:ext cx="72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84" name="Line 160"/>
            <p:cNvSpPr>
              <a:spLocks noChangeShapeType="1"/>
            </p:cNvSpPr>
            <p:nvPr/>
          </p:nvSpPr>
          <p:spPr bwMode="auto">
            <a:xfrm flipV="1">
              <a:off x="1660" y="494"/>
              <a:ext cx="0" cy="41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85" name="Line 161"/>
            <p:cNvSpPr>
              <a:spLocks noChangeShapeType="1"/>
            </p:cNvSpPr>
            <p:nvPr/>
          </p:nvSpPr>
          <p:spPr bwMode="auto">
            <a:xfrm flipH="1">
              <a:off x="938" y="494"/>
              <a:ext cx="72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986" name="Line 162"/>
            <p:cNvSpPr>
              <a:spLocks noChangeShapeType="1"/>
            </p:cNvSpPr>
            <p:nvPr/>
          </p:nvSpPr>
          <p:spPr bwMode="auto">
            <a:xfrm>
              <a:off x="938" y="494"/>
              <a:ext cx="0" cy="41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34043" name="Group 219"/>
          <p:cNvGrpSpPr>
            <a:grpSpLocks/>
          </p:cNvGrpSpPr>
          <p:nvPr/>
        </p:nvGrpSpPr>
        <p:grpSpPr bwMode="auto">
          <a:xfrm>
            <a:off x="347663" y="763588"/>
            <a:ext cx="8105775" cy="5656262"/>
            <a:chOff x="309" y="519"/>
            <a:chExt cx="5106" cy="3563"/>
          </a:xfrm>
        </p:grpSpPr>
        <p:sp>
          <p:nvSpPr>
            <p:cNvPr id="333987" name="Line 163"/>
            <p:cNvSpPr>
              <a:spLocks noChangeShapeType="1"/>
            </p:cNvSpPr>
            <p:nvPr/>
          </p:nvSpPr>
          <p:spPr bwMode="auto">
            <a:xfrm flipV="1">
              <a:off x="309" y="519"/>
              <a:ext cx="1169" cy="66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333988" name="Group 164"/>
            <p:cNvGrpSpPr>
              <a:grpSpLocks/>
            </p:cNvGrpSpPr>
            <p:nvPr/>
          </p:nvGrpSpPr>
          <p:grpSpPr bwMode="auto">
            <a:xfrm>
              <a:off x="309" y="2293"/>
              <a:ext cx="1169" cy="1789"/>
              <a:chOff x="232" y="1362"/>
              <a:chExt cx="572" cy="876"/>
            </a:xfrm>
          </p:grpSpPr>
          <p:sp>
            <p:nvSpPr>
              <p:cNvPr id="333989" name="Line 165"/>
              <p:cNvSpPr>
                <a:spLocks noChangeShapeType="1"/>
              </p:cNvSpPr>
              <p:nvPr/>
            </p:nvSpPr>
            <p:spPr bwMode="auto">
              <a:xfrm>
                <a:off x="232" y="1609"/>
                <a:ext cx="0" cy="382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33990" name="Line 166"/>
              <p:cNvSpPr>
                <a:spLocks noChangeShapeType="1"/>
              </p:cNvSpPr>
              <p:nvPr/>
            </p:nvSpPr>
            <p:spPr bwMode="auto">
              <a:xfrm>
                <a:off x="804" y="1362"/>
                <a:ext cx="0" cy="876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33991" name="Line 167"/>
              <p:cNvSpPr>
                <a:spLocks noChangeShapeType="1"/>
              </p:cNvSpPr>
              <p:nvPr/>
            </p:nvSpPr>
            <p:spPr bwMode="auto">
              <a:xfrm flipH="1">
                <a:off x="232" y="1362"/>
                <a:ext cx="572" cy="247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33992" name="Line 168"/>
              <p:cNvSpPr>
                <a:spLocks noChangeShapeType="1"/>
              </p:cNvSpPr>
              <p:nvPr/>
            </p:nvSpPr>
            <p:spPr bwMode="auto">
              <a:xfrm>
                <a:off x="232" y="1991"/>
                <a:ext cx="572" cy="247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33993" name="Group 169"/>
            <p:cNvGrpSpPr>
              <a:grpSpLocks/>
            </p:cNvGrpSpPr>
            <p:nvPr/>
          </p:nvGrpSpPr>
          <p:grpSpPr bwMode="auto">
            <a:xfrm>
              <a:off x="3629" y="519"/>
              <a:ext cx="1786" cy="660"/>
              <a:chOff x="1857" y="494"/>
              <a:chExt cx="874" cy="323"/>
            </a:xfrm>
          </p:grpSpPr>
          <p:sp>
            <p:nvSpPr>
              <p:cNvPr id="333994" name="Line 170"/>
              <p:cNvSpPr>
                <a:spLocks noChangeShapeType="1"/>
              </p:cNvSpPr>
              <p:nvPr/>
            </p:nvSpPr>
            <p:spPr bwMode="auto">
              <a:xfrm>
                <a:off x="2102" y="817"/>
                <a:ext cx="381" cy="0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33995" name="Line 171"/>
              <p:cNvSpPr>
                <a:spLocks noChangeShapeType="1"/>
              </p:cNvSpPr>
              <p:nvPr/>
            </p:nvSpPr>
            <p:spPr bwMode="auto">
              <a:xfrm flipV="1">
                <a:off x="2483" y="494"/>
                <a:ext cx="248" cy="323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33996" name="Line 172"/>
              <p:cNvSpPr>
                <a:spLocks noChangeShapeType="1"/>
              </p:cNvSpPr>
              <p:nvPr/>
            </p:nvSpPr>
            <p:spPr bwMode="auto">
              <a:xfrm flipH="1" flipV="1">
                <a:off x="1857" y="494"/>
                <a:ext cx="245" cy="323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33997" name="Line 173"/>
              <p:cNvSpPr>
                <a:spLocks noChangeShapeType="1"/>
              </p:cNvSpPr>
              <p:nvPr/>
            </p:nvSpPr>
            <p:spPr bwMode="auto">
              <a:xfrm>
                <a:off x="1857" y="494"/>
                <a:ext cx="874" cy="0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334044" name="Group 220"/>
          <p:cNvGrpSpPr>
            <a:grpSpLocks/>
          </p:cNvGrpSpPr>
          <p:nvPr/>
        </p:nvGrpSpPr>
        <p:grpSpPr bwMode="auto">
          <a:xfrm>
            <a:off x="347663" y="763588"/>
            <a:ext cx="8293100" cy="5845175"/>
            <a:chOff x="309" y="519"/>
            <a:chExt cx="5224" cy="3682"/>
          </a:xfrm>
        </p:grpSpPr>
        <p:grpSp>
          <p:nvGrpSpPr>
            <p:cNvPr id="334045" name="Group 221"/>
            <p:cNvGrpSpPr>
              <a:grpSpLocks/>
            </p:cNvGrpSpPr>
            <p:nvPr/>
          </p:nvGrpSpPr>
          <p:grpSpPr bwMode="auto">
            <a:xfrm>
              <a:off x="309" y="519"/>
              <a:ext cx="1443" cy="1361"/>
              <a:chOff x="2999" y="493"/>
              <a:chExt cx="706" cy="666"/>
            </a:xfrm>
          </p:grpSpPr>
          <p:sp>
            <p:nvSpPr>
              <p:cNvPr id="334046" name="Line 222"/>
              <p:cNvSpPr>
                <a:spLocks noChangeShapeType="1"/>
              </p:cNvSpPr>
              <p:nvPr/>
            </p:nvSpPr>
            <p:spPr bwMode="auto">
              <a:xfrm>
                <a:off x="2999" y="816"/>
                <a:ext cx="0" cy="34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34047" name="Line 223"/>
              <p:cNvSpPr>
                <a:spLocks noChangeShapeType="1"/>
              </p:cNvSpPr>
              <p:nvPr/>
            </p:nvSpPr>
            <p:spPr bwMode="auto">
              <a:xfrm flipV="1">
                <a:off x="2999" y="493"/>
                <a:ext cx="572" cy="32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34048" name="Line 224"/>
              <p:cNvSpPr>
                <a:spLocks noChangeShapeType="1"/>
              </p:cNvSpPr>
              <p:nvPr/>
            </p:nvSpPr>
            <p:spPr bwMode="auto">
              <a:xfrm flipV="1">
                <a:off x="3264" y="912"/>
                <a:ext cx="0" cy="247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34049" name="Line 225"/>
              <p:cNvSpPr>
                <a:spLocks noChangeShapeType="1"/>
              </p:cNvSpPr>
              <p:nvPr/>
            </p:nvSpPr>
            <p:spPr bwMode="auto">
              <a:xfrm>
                <a:off x="3571" y="493"/>
                <a:ext cx="134" cy="0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34050" name="Line 226"/>
              <p:cNvSpPr>
                <a:spLocks noChangeShapeType="1"/>
              </p:cNvSpPr>
              <p:nvPr/>
            </p:nvSpPr>
            <p:spPr bwMode="auto">
              <a:xfrm>
                <a:off x="3264" y="912"/>
                <a:ext cx="441" cy="0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34051" name="Line 227"/>
              <p:cNvSpPr>
                <a:spLocks noChangeShapeType="1"/>
              </p:cNvSpPr>
              <p:nvPr/>
            </p:nvSpPr>
            <p:spPr bwMode="auto">
              <a:xfrm flipH="1">
                <a:off x="2999" y="1159"/>
                <a:ext cx="265" cy="0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34052" name="Line 228"/>
              <p:cNvSpPr>
                <a:spLocks noChangeShapeType="1"/>
              </p:cNvSpPr>
              <p:nvPr/>
            </p:nvSpPr>
            <p:spPr bwMode="auto">
              <a:xfrm>
                <a:off x="3705" y="493"/>
                <a:ext cx="0" cy="419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334053" name="Line 229"/>
            <p:cNvSpPr>
              <a:spLocks noChangeShapeType="1"/>
            </p:cNvSpPr>
            <p:nvPr/>
          </p:nvSpPr>
          <p:spPr bwMode="auto">
            <a:xfrm>
              <a:off x="309" y="3578"/>
              <a:ext cx="1443" cy="623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334054" name="Group 230"/>
            <p:cNvGrpSpPr>
              <a:grpSpLocks/>
            </p:cNvGrpSpPr>
            <p:nvPr/>
          </p:nvGrpSpPr>
          <p:grpSpPr bwMode="auto">
            <a:xfrm>
              <a:off x="4908" y="519"/>
              <a:ext cx="625" cy="1361"/>
              <a:chOff x="5250" y="493"/>
              <a:chExt cx="306" cy="666"/>
            </a:xfrm>
          </p:grpSpPr>
          <p:sp>
            <p:nvSpPr>
              <p:cNvPr id="334055" name="Line 231"/>
              <p:cNvSpPr>
                <a:spLocks noChangeShapeType="1"/>
              </p:cNvSpPr>
              <p:nvPr/>
            </p:nvSpPr>
            <p:spPr bwMode="auto">
              <a:xfrm>
                <a:off x="5556" y="493"/>
                <a:ext cx="0" cy="419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34056" name="Line 232"/>
              <p:cNvSpPr>
                <a:spLocks noChangeShapeType="1"/>
              </p:cNvSpPr>
              <p:nvPr/>
            </p:nvSpPr>
            <p:spPr bwMode="auto">
              <a:xfrm flipV="1">
                <a:off x="5250" y="816"/>
                <a:ext cx="0" cy="34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34057" name="Line 233"/>
              <p:cNvSpPr>
                <a:spLocks noChangeShapeType="1"/>
              </p:cNvSpPr>
              <p:nvPr/>
            </p:nvSpPr>
            <p:spPr bwMode="auto">
              <a:xfrm flipV="1">
                <a:off x="5250" y="493"/>
                <a:ext cx="248" cy="323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34058" name="Line 234"/>
              <p:cNvSpPr>
                <a:spLocks noChangeShapeType="1"/>
              </p:cNvSpPr>
              <p:nvPr/>
            </p:nvSpPr>
            <p:spPr bwMode="auto">
              <a:xfrm flipV="1">
                <a:off x="5365" y="912"/>
                <a:ext cx="0" cy="247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34059" name="Line 235"/>
              <p:cNvSpPr>
                <a:spLocks noChangeShapeType="1"/>
              </p:cNvSpPr>
              <p:nvPr/>
            </p:nvSpPr>
            <p:spPr bwMode="auto">
              <a:xfrm>
                <a:off x="5365" y="912"/>
                <a:ext cx="191" cy="0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34060" name="Line 236"/>
              <p:cNvSpPr>
                <a:spLocks noChangeShapeType="1"/>
              </p:cNvSpPr>
              <p:nvPr/>
            </p:nvSpPr>
            <p:spPr bwMode="auto">
              <a:xfrm flipH="1">
                <a:off x="5498" y="493"/>
                <a:ext cx="58" cy="0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34061" name="Line 237"/>
              <p:cNvSpPr>
                <a:spLocks noChangeShapeType="1"/>
              </p:cNvSpPr>
              <p:nvPr/>
            </p:nvSpPr>
            <p:spPr bwMode="auto">
              <a:xfrm flipH="1">
                <a:off x="5250" y="1159"/>
                <a:ext cx="115" cy="0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334062" name="Group 238"/>
          <p:cNvGrpSpPr>
            <a:grpSpLocks/>
          </p:cNvGrpSpPr>
          <p:nvPr/>
        </p:nvGrpSpPr>
        <p:grpSpPr bwMode="auto">
          <a:xfrm>
            <a:off x="1208088" y="2125663"/>
            <a:ext cx="6813550" cy="3867150"/>
            <a:chOff x="851" y="1377"/>
            <a:chExt cx="4292" cy="2436"/>
          </a:xfrm>
        </p:grpSpPr>
        <p:grpSp>
          <p:nvGrpSpPr>
            <p:cNvPr id="334063" name="Group 239"/>
            <p:cNvGrpSpPr>
              <a:grpSpLocks/>
            </p:cNvGrpSpPr>
            <p:nvPr/>
          </p:nvGrpSpPr>
          <p:grpSpPr bwMode="auto">
            <a:xfrm>
              <a:off x="851" y="1377"/>
              <a:ext cx="2376" cy="505"/>
              <a:chOff x="497" y="2864"/>
              <a:chExt cx="1163" cy="247"/>
            </a:xfrm>
          </p:grpSpPr>
          <p:sp>
            <p:nvSpPr>
              <p:cNvPr id="334064" name="Line 240"/>
              <p:cNvSpPr>
                <a:spLocks noChangeShapeType="1"/>
              </p:cNvSpPr>
              <p:nvPr/>
            </p:nvSpPr>
            <p:spPr bwMode="auto">
              <a:xfrm flipV="1">
                <a:off x="497" y="2864"/>
                <a:ext cx="0" cy="247"/>
              </a:xfrm>
              <a:prstGeom prst="line">
                <a:avLst/>
              </a:prstGeom>
              <a:noFill/>
              <a:ln w="38100">
                <a:solidFill>
                  <a:srgbClr val="F808B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34065" name="Line 241"/>
              <p:cNvSpPr>
                <a:spLocks noChangeShapeType="1"/>
              </p:cNvSpPr>
              <p:nvPr/>
            </p:nvSpPr>
            <p:spPr bwMode="auto">
              <a:xfrm>
                <a:off x="497" y="2864"/>
                <a:ext cx="441" cy="0"/>
              </a:xfrm>
              <a:prstGeom prst="line">
                <a:avLst/>
              </a:prstGeom>
              <a:noFill/>
              <a:ln w="38100">
                <a:solidFill>
                  <a:srgbClr val="F808B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34066" name="Line 242"/>
              <p:cNvSpPr>
                <a:spLocks noChangeShapeType="1"/>
              </p:cNvSpPr>
              <p:nvPr/>
            </p:nvSpPr>
            <p:spPr bwMode="auto">
              <a:xfrm flipH="1">
                <a:off x="497" y="3111"/>
                <a:ext cx="1163" cy="0"/>
              </a:xfrm>
              <a:prstGeom prst="line">
                <a:avLst/>
              </a:prstGeom>
              <a:noFill/>
              <a:ln w="38100">
                <a:solidFill>
                  <a:srgbClr val="F808B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34067" name="Line 243"/>
              <p:cNvSpPr>
                <a:spLocks noChangeShapeType="1"/>
              </p:cNvSpPr>
              <p:nvPr/>
            </p:nvSpPr>
            <p:spPr bwMode="auto">
              <a:xfrm>
                <a:off x="938" y="2864"/>
                <a:ext cx="722" cy="0"/>
              </a:xfrm>
              <a:prstGeom prst="line">
                <a:avLst/>
              </a:prstGeom>
              <a:noFill/>
              <a:ln w="38100">
                <a:solidFill>
                  <a:srgbClr val="F808B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34068" name="Line 244"/>
              <p:cNvSpPr>
                <a:spLocks noChangeShapeType="1"/>
              </p:cNvSpPr>
              <p:nvPr/>
            </p:nvSpPr>
            <p:spPr bwMode="auto">
              <a:xfrm>
                <a:off x="1660" y="2864"/>
                <a:ext cx="0" cy="247"/>
              </a:xfrm>
              <a:prstGeom prst="line">
                <a:avLst/>
              </a:prstGeom>
              <a:noFill/>
              <a:ln w="38100">
                <a:solidFill>
                  <a:srgbClr val="F808B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34069" name="Group 245"/>
            <p:cNvGrpSpPr>
              <a:grpSpLocks/>
            </p:cNvGrpSpPr>
            <p:nvPr/>
          </p:nvGrpSpPr>
          <p:grpSpPr bwMode="auto">
            <a:xfrm>
              <a:off x="851" y="3813"/>
              <a:ext cx="2376" cy="0"/>
              <a:chOff x="497" y="4056"/>
              <a:chExt cx="1163" cy="0"/>
            </a:xfrm>
          </p:grpSpPr>
          <p:sp>
            <p:nvSpPr>
              <p:cNvPr id="334070" name="Line 246"/>
              <p:cNvSpPr>
                <a:spLocks noChangeShapeType="1"/>
              </p:cNvSpPr>
              <p:nvPr/>
            </p:nvSpPr>
            <p:spPr bwMode="auto">
              <a:xfrm>
                <a:off x="497" y="4056"/>
                <a:ext cx="48" cy="0"/>
              </a:xfrm>
              <a:prstGeom prst="line">
                <a:avLst/>
              </a:prstGeom>
              <a:noFill/>
              <a:ln w="19050">
                <a:solidFill>
                  <a:srgbClr val="F808B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34071" name="Line 247"/>
              <p:cNvSpPr>
                <a:spLocks noChangeShapeType="1"/>
              </p:cNvSpPr>
              <p:nvPr/>
            </p:nvSpPr>
            <p:spPr bwMode="auto">
              <a:xfrm>
                <a:off x="565" y="4056"/>
                <a:ext cx="76" cy="0"/>
              </a:xfrm>
              <a:prstGeom prst="line">
                <a:avLst/>
              </a:prstGeom>
              <a:noFill/>
              <a:ln w="19050">
                <a:solidFill>
                  <a:srgbClr val="F808B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34072" name="Line 248"/>
              <p:cNvSpPr>
                <a:spLocks noChangeShapeType="1"/>
              </p:cNvSpPr>
              <p:nvPr/>
            </p:nvSpPr>
            <p:spPr bwMode="auto">
              <a:xfrm>
                <a:off x="660" y="4056"/>
                <a:ext cx="76" cy="0"/>
              </a:xfrm>
              <a:prstGeom prst="line">
                <a:avLst/>
              </a:prstGeom>
              <a:noFill/>
              <a:ln w="19050">
                <a:solidFill>
                  <a:srgbClr val="F808B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34073" name="Line 249"/>
              <p:cNvSpPr>
                <a:spLocks noChangeShapeType="1"/>
              </p:cNvSpPr>
              <p:nvPr/>
            </p:nvSpPr>
            <p:spPr bwMode="auto">
              <a:xfrm>
                <a:off x="755" y="4056"/>
                <a:ext cx="76" cy="0"/>
              </a:xfrm>
              <a:prstGeom prst="line">
                <a:avLst/>
              </a:prstGeom>
              <a:noFill/>
              <a:ln w="19050">
                <a:solidFill>
                  <a:srgbClr val="F808B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34074" name="Line 250"/>
              <p:cNvSpPr>
                <a:spLocks noChangeShapeType="1"/>
              </p:cNvSpPr>
              <p:nvPr/>
            </p:nvSpPr>
            <p:spPr bwMode="auto">
              <a:xfrm>
                <a:off x="851" y="4056"/>
                <a:ext cx="76" cy="0"/>
              </a:xfrm>
              <a:prstGeom prst="line">
                <a:avLst/>
              </a:prstGeom>
              <a:noFill/>
              <a:ln w="19050">
                <a:solidFill>
                  <a:srgbClr val="F808B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34075" name="Line 251"/>
              <p:cNvSpPr>
                <a:spLocks noChangeShapeType="1"/>
              </p:cNvSpPr>
              <p:nvPr/>
            </p:nvSpPr>
            <p:spPr bwMode="auto">
              <a:xfrm>
                <a:off x="946" y="4056"/>
                <a:ext cx="76" cy="0"/>
              </a:xfrm>
              <a:prstGeom prst="line">
                <a:avLst/>
              </a:prstGeom>
              <a:noFill/>
              <a:ln w="19050">
                <a:solidFill>
                  <a:srgbClr val="F808B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34076" name="Line 252"/>
              <p:cNvSpPr>
                <a:spLocks noChangeShapeType="1"/>
              </p:cNvSpPr>
              <p:nvPr/>
            </p:nvSpPr>
            <p:spPr bwMode="auto">
              <a:xfrm>
                <a:off x="1041" y="4056"/>
                <a:ext cx="76" cy="0"/>
              </a:xfrm>
              <a:prstGeom prst="line">
                <a:avLst/>
              </a:prstGeom>
              <a:noFill/>
              <a:ln w="19050">
                <a:solidFill>
                  <a:srgbClr val="F808B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34077" name="Line 253"/>
              <p:cNvSpPr>
                <a:spLocks noChangeShapeType="1"/>
              </p:cNvSpPr>
              <p:nvPr/>
            </p:nvSpPr>
            <p:spPr bwMode="auto">
              <a:xfrm>
                <a:off x="1137" y="4056"/>
                <a:ext cx="76" cy="0"/>
              </a:xfrm>
              <a:prstGeom prst="line">
                <a:avLst/>
              </a:prstGeom>
              <a:noFill/>
              <a:ln w="19050">
                <a:solidFill>
                  <a:srgbClr val="F808B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34078" name="Line 254"/>
              <p:cNvSpPr>
                <a:spLocks noChangeShapeType="1"/>
              </p:cNvSpPr>
              <p:nvPr/>
            </p:nvSpPr>
            <p:spPr bwMode="auto">
              <a:xfrm>
                <a:off x="1232" y="4056"/>
                <a:ext cx="76" cy="0"/>
              </a:xfrm>
              <a:prstGeom prst="line">
                <a:avLst/>
              </a:prstGeom>
              <a:noFill/>
              <a:ln w="19050">
                <a:solidFill>
                  <a:srgbClr val="F808B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34079" name="Line 255"/>
              <p:cNvSpPr>
                <a:spLocks noChangeShapeType="1"/>
              </p:cNvSpPr>
              <p:nvPr/>
            </p:nvSpPr>
            <p:spPr bwMode="auto">
              <a:xfrm>
                <a:off x="1328" y="4056"/>
                <a:ext cx="75" cy="0"/>
              </a:xfrm>
              <a:prstGeom prst="line">
                <a:avLst/>
              </a:prstGeom>
              <a:noFill/>
              <a:ln w="19050">
                <a:solidFill>
                  <a:srgbClr val="F808B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34080" name="Line 256"/>
              <p:cNvSpPr>
                <a:spLocks noChangeShapeType="1"/>
              </p:cNvSpPr>
              <p:nvPr/>
            </p:nvSpPr>
            <p:spPr bwMode="auto">
              <a:xfrm>
                <a:off x="1423" y="4056"/>
                <a:ext cx="76" cy="0"/>
              </a:xfrm>
              <a:prstGeom prst="line">
                <a:avLst/>
              </a:prstGeom>
              <a:noFill/>
              <a:ln w="19050">
                <a:solidFill>
                  <a:srgbClr val="F808B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34081" name="Line 257"/>
              <p:cNvSpPr>
                <a:spLocks noChangeShapeType="1"/>
              </p:cNvSpPr>
              <p:nvPr/>
            </p:nvSpPr>
            <p:spPr bwMode="auto">
              <a:xfrm>
                <a:off x="1518" y="4056"/>
                <a:ext cx="76" cy="0"/>
              </a:xfrm>
              <a:prstGeom prst="line">
                <a:avLst/>
              </a:prstGeom>
              <a:noFill/>
              <a:ln w="19050">
                <a:solidFill>
                  <a:srgbClr val="F808B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34082" name="Line 258"/>
              <p:cNvSpPr>
                <a:spLocks noChangeShapeType="1"/>
              </p:cNvSpPr>
              <p:nvPr/>
            </p:nvSpPr>
            <p:spPr bwMode="auto">
              <a:xfrm>
                <a:off x="1612" y="4056"/>
                <a:ext cx="48" cy="0"/>
              </a:xfrm>
              <a:prstGeom prst="line">
                <a:avLst/>
              </a:prstGeom>
              <a:noFill/>
              <a:ln w="19050">
                <a:solidFill>
                  <a:srgbClr val="F808B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334083" name="Line 259"/>
            <p:cNvSpPr>
              <a:spLocks noChangeShapeType="1"/>
            </p:cNvSpPr>
            <p:nvPr/>
          </p:nvSpPr>
          <p:spPr bwMode="auto">
            <a:xfrm flipV="1">
              <a:off x="5143" y="1377"/>
              <a:ext cx="0" cy="505"/>
            </a:xfrm>
            <a:prstGeom prst="line">
              <a:avLst/>
            </a:prstGeom>
            <a:noFill/>
            <a:ln w="3810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34084" name="Group 260"/>
          <p:cNvGrpSpPr>
            <a:grpSpLocks/>
          </p:cNvGrpSpPr>
          <p:nvPr/>
        </p:nvGrpSpPr>
        <p:grpSpPr bwMode="auto">
          <a:xfrm>
            <a:off x="2628900" y="763588"/>
            <a:ext cx="6011863" cy="5845175"/>
            <a:chOff x="1746" y="519"/>
            <a:chExt cx="3787" cy="3682"/>
          </a:xfrm>
        </p:grpSpPr>
        <p:grpSp>
          <p:nvGrpSpPr>
            <p:cNvPr id="334085" name="Group 261"/>
            <p:cNvGrpSpPr>
              <a:grpSpLocks/>
            </p:cNvGrpSpPr>
            <p:nvPr/>
          </p:nvGrpSpPr>
          <p:grpSpPr bwMode="auto">
            <a:xfrm>
              <a:off x="1746" y="527"/>
              <a:ext cx="1475" cy="856"/>
              <a:chOff x="3705" y="2445"/>
              <a:chExt cx="722" cy="419"/>
            </a:xfrm>
          </p:grpSpPr>
          <p:sp>
            <p:nvSpPr>
              <p:cNvPr id="334086" name="Line 262"/>
              <p:cNvSpPr>
                <a:spLocks noChangeShapeType="1"/>
              </p:cNvSpPr>
              <p:nvPr/>
            </p:nvSpPr>
            <p:spPr bwMode="auto">
              <a:xfrm>
                <a:off x="3705" y="2864"/>
                <a:ext cx="722" cy="0"/>
              </a:xfrm>
              <a:prstGeom prst="line">
                <a:avLst/>
              </a:prstGeom>
              <a:noFill/>
              <a:ln w="38100">
                <a:solidFill>
                  <a:srgbClr val="008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34087" name="Line 263"/>
              <p:cNvSpPr>
                <a:spLocks noChangeShapeType="1"/>
              </p:cNvSpPr>
              <p:nvPr/>
            </p:nvSpPr>
            <p:spPr bwMode="auto">
              <a:xfrm flipV="1">
                <a:off x="4427" y="2445"/>
                <a:ext cx="0" cy="419"/>
              </a:xfrm>
              <a:prstGeom prst="line">
                <a:avLst/>
              </a:prstGeom>
              <a:noFill/>
              <a:ln w="38100">
                <a:solidFill>
                  <a:srgbClr val="008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34088" name="Line 264"/>
              <p:cNvSpPr>
                <a:spLocks noChangeShapeType="1"/>
              </p:cNvSpPr>
              <p:nvPr/>
            </p:nvSpPr>
            <p:spPr bwMode="auto">
              <a:xfrm>
                <a:off x="3705" y="2445"/>
                <a:ext cx="0" cy="419"/>
              </a:xfrm>
              <a:prstGeom prst="line">
                <a:avLst/>
              </a:prstGeom>
              <a:noFill/>
              <a:ln w="38100">
                <a:solidFill>
                  <a:srgbClr val="008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34089" name="Line 265"/>
              <p:cNvSpPr>
                <a:spLocks noChangeShapeType="1"/>
              </p:cNvSpPr>
              <p:nvPr/>
            </p:nvSpPr>
            <p:spPr bwMode="auto">
              <a:xfrm flipH="1">
                <a:off x="3705" y="2445"/>
                <a:ext cx="722" cy="0"/>
              </a:xfrm>
              <a:prstGeom prst="line">
                <a:avLst/>
              </a:prstGeom>
              <a:noFill/>
              <a:ln w="38100">
                <a:solidFill>
                  <a:srgbClr val="008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334090" name="Line 266"/>
            <p:cNvSpPr>
              <a:spLocks noChangeShapeType="1"/>
            </p:cNvSpPr>
            <p:nvPr/>
          </p:nvSpPr>
          <p:spPr bwMode="auto">
            <a:xfrm>
              <a:off x="1752" y="4201"/>
              <a:ext cx="1475" cy="0"/>
            </a:xfrm>
            <a:prstGeom prst="line">
              <a:avLst/>
            </a:prstGeom>
            <a:noFill/>
            <a:ln w="38100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4091" name="Line 267"/>
            <p:cNvSpPr>
              <a:spLocks noChangeShapeType="1"/>
            </p:cNvSpPr>
            <p:nvPr/>
          </p:nvSpPr>
          <p:spPr bwMode="auto">
            <a:xfrm>
              <a:off x="5533" y="519"/>
              <a:ext cx="0" cy="856"/>
            </a:xfrm>
            <a:prstGeom prst="line">
              <a:avLst/>
            </a:prstGeom>
            <a:noFill/>
            <a:ln w="38100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34092" name="Rectangle 268"/>
          <p:cNvSpPr>
            <a:spLocks noChangeArrowheads="1"/>
          </p:cNvSpPr>
          <p:nvPr/>
        </p:nvSpPr>
        <p:spPr bwMode="auto">
          <a:xfrm>
            <a:off x="0" y="0"/>
            <a:ext cx="48593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7C8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zh-CN" altLang="en-US" sz="4000" b="1">
                <a:solidFill>
                  <a:srgbClr val="FF0000"/>
                </a:solidFill>
                <a:effectLst/>
                <a:ea typeface="黑体" pitchFamily="2" charset="-122"/>
              </a:rPr>
              <a:t>线面分析法</a:t>
            </a:r>
          </a:p>
        </p:txBody>
      </p:sp>
    </p:spTree>
  </p:cSld>
  <p:clrMapOvr>
    <a:masterClrMapping/>
  </p:clrMapOvr>
  <p:transition>
    <p:blinds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8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338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40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340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40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3340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40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3340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40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3340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8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3338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50" name="Text Box 2"/>
          <p:cNvSpPr txBox="1">
            <a:spLocks noChangeArrowheads="1"/>
          </p:cNvSpPr>
          <p:nvPr/>
        </p:nvSpPr>
        <p:spPr bwMode="auto">
          <a:xfrm>
            <a:off x="0" y="-30163"/>
            <a:ext cx="3492500" cy="7016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l" eaLnBrk="1" hangingPunct="1"/>
            <a:r>
              <a:rPr lang="zh-CN" altLang="en-US" sz="4000" b="1">
                <a:solidFill>
                  <a:srgbClr val="FF0000"/>
                </a:solidFill>
                <a:effectLst/>
                <a:latin typeface="黑体" pitchFamily="2" charset="-122"/>
                <a:ea typeface="黑体" pitchFamily="2" charset="-122"/>
              </a:rPr>
              <a:t>看图的步骤：</a:t>
            </a:r>
          </a:p>
        </p:txBody>
      </p:sp>
      <p:sp>
        <p:nvSpPr>
          <p:cNvPr id="78851" name="Text Box 3"/>
          <p:cNvSpPr txBox="1">
            <a:spLocks noChangeArrowheads="1"/>
          </p:cNvSpPr>
          <p:nvPr/>
        </p:nvSpPr>
        <p:spPr bwMode="auto">
          <a:xfrm>
            <a:off x="0" y="620713"/>
            <a:ext cx="4183063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l" eaLnBrk="1" hangingPunct="1"/>
            <a:r>
              <a:rPr lang="en-US" altLang="zh-CN" sz="36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1.</a:t>
            </a:r>
            <a:r>
              <a:rPr lang="zh-CN" altLang="en-US" sz="36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看视图抓特征</a:t>
            </a:r>
            <a:endParaRPr lang="zh-CN" altLang="en-US" sz="3600" b="1">
              <a:effectLst/>
              <a:latin typeface="黑体" pitchFamily="2" charset="-122"/>
              <a:ea typeface="黑体" pitchFamily="2" charset="-122"/>
            </a:endParaRPr>
          </a:p>
        </p:txBody>
      </p:sp>
      <p:sp>
        <p:nvSpPr>
          <p:cNvPr id="78852" name="Text Box 4"/>
          <p:cNvSpPr txBox="1">
            <a:spLocks noChangeArrowheads="1"/>
          </p:cNvSpPr>
          <p:nvPr/>
        </p:nvSpPr>
        <p:spPr bwMode="auto">
          <a:xfrm>
            <a:off x="0" y="1196975"/>
            <a:ext cx="9144000" cy="1190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l" eaLnBrk="1" hangingPunct="1">
              <a:buFont typeface="Symbol" pitchFamily="18" charset="2"/>
              <a:buChar char="·"/>
            </a:pPr>
            <a:r>
              <a:rPr lang="en-US" altLang="zh-CN" sz="3600" b="1">
                <a:effectLst/>
                <a:latin typeface="黑体" pitchFamily="2" charset="-122"/>
                <a:ea typeface="黑体" pitchFamily="2" charset="-122"/>
                <a:sym typeface="Symbol" pitchFamily="18" charset="2"/>
              </a:rPr>
              <a:t> </a:t>
            </a:r>
            <a:r>
              <a:rPr lang="zh-CN" altLang="en-US" sz="3600" b="1">
                <a:effectLst/>
                <a:latin typeface="黑体" pitchFamily="2" charset="-122"/>
                <a:ea typeface="黑体" pitchFamily="2" charset="-122"/>
                <a:sym typeface="Symbol" pitchFamily="18" charset="2"/>
              </a:rPr>
              <a:t>看视图</a:t>
            </a:r>
            <a:r>
              <a:rPr lang="en-US" altLang="zh-CN" sz="3600" b="1">
                <a:effectLst/>
                <a:latin typeface="Times New Roman"/>
                <a:ea typeface="黑体" pitchFamily="2" charset="-122"/>
                <a:sym typeface="Symbol" pitchFamily="18" charset="2"/>
              </a:rPr>
              <a:t>——</a:t>
            </a:r>
            <a:r>
              <a:rPr lang="zh-CN" altLang="en-US" sz="3600" b="1">
                <a:effectLst/>
                <a:latin typeface="黑体" pitchFamily="2" charset="-122"/>
                <a:ea typeface="黑体" pitchFamily="2" charset="-122"/>
                <a:sym typeface="Symbol" pitchFamily="18" charset="2"/>
              </a:rPr>
              <a:t>以主视图为主，配合其它视图</a:t>
            </a:r>
            <a:r>
              <a:rPr lang="en-US" altLang="zh-CN" sz="3600" b="1">
                <a:effectLst/>
                <a:latin typeface="黑体" pitchFamily="2" charset="-122"/>
                <a:ea typeface="黑体" pitchFamily="2" charset="-122"/>
                <a:sym typeface="Symbol" pitchFamily="18" charset="2"/>
              </a:rPr>
              <a:t>, </a:t>
            </a:r>
          </a:p>
          <a:p>
            <a:pPr algn="l" eaLnBrk="1" hangingPunct="1">
              <a:buFont typeface="Symbol" pitchFamily="18" charset="2"/>
              <a:buNone/>
            </a:pPr>
            <a:r>
              <a:rPr lang="en-US" altLang="zh-CN" sz="3600" b="1">
                <a:effectLst/>
                <a:latin typeface="黑体" pitchFamily="2" charset="-122"/>
                <a:ea typeface="黑体" pitchFamily="2" charset="-122"/>
                <a:sym typeface="Symbol" pitchFamily="18" charset="2"/>
              </a:rPr>
              <a:t>  </a:t>
            </a:r>
            <a:r>
              <a:rPr lang="zh-CN" altLang="en-US" sz="3600" b="1">
                <a:effectLst/>
                <a:latin typeface="黑体" pitchFamily="2" charset="-122"/>
                <a:ea typeface="黑体" pitchFamily="2" charset="-122"/>
                <a:sym typeface="Symbol" pitchFamily="18" charset="2"/>
              </a:rPr>
              <a:t>进行初步的投影分析和空间分析。</a:t>
            </a:r>
            <a:endParaRPr lang="zh-CN" altLang="en-US" sz="3600" b="1">
              <a:effectLst/>
              <a:latin typeface="黑体" pitchFamily="2" charset="-122"/>
              <a:ea typeface="黑体" pitchFamily="2" charset="-122"/>
            </a:endParaRPr>
          </a:p>
        </p:txBody>
      </p:sp>
      <p:sp>
        <p:nvSpPr>
          <p:cNvPr id="78853" name="Text Box 5"/>
          <p:cNvSpPr txBox="1">
            <a:spLocks noChangeArrowheads="1"/>
          </p:cNvSpPr>
          <p:nvPr/>
        </p:nvSpPr>
        <p:spPr bwMode="auto">
          <a:xfrm>
            <a:off x="0" y="2362200"/>
            <a:ext cx="9540875" cy="1190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l" eaLnBrk="1" hangingPunct="1">
              <a:buFont typeface="Symbol" pitchFamily="18" charset="2"/>
              <a:buChar char="·"/>
            </a:pPr>
            <a:r>
              <a:rPr lang="en-US" altLang="zh-CN" sz="3600" b="1">
                <a:effectLst/>
                <a:latin typeface="黑体" pitchFamily="2" charset="-122"/>
                <a:ea typeface="黑体" pitchFamily="2" charset="-122"/>
                <a:sym typeface="Symbol" pitchFamily="18" charset="2"/>
              </a:rPr>
              <a:t> </a:t>
            </a:r>
            <a:r>
              <a:rPr lang="zh-CN" altLang="en-US" sz="3600" b="1">
                <a:effectLst/>
                <a:latin typeface="黑体" pitchFamily="2" charset="-122"/>
                <a:ea typeface="黑体" pitchFamily="2" charset="-122"/>
                <a:sym typeface="Symbol" pitchFamily="18" charset="2"/>
              </a:rPr>
              <a:t>抓特征</a:t>
            </a:r>
            <a:r>
              <a:rPr lang="en-US" altLang="zh-CN" sz="3600" b="1">
                <a:effectLst/>
                <a:latin typeface="Times New Roman"/>
                <a:ea typeface="黑体" pitchFamily="2" charset="-122"/>
                <a:sym typeface="Symbol" pitchFamily="18" charset="2"/>
              </a:rPr>
              <a:t>——</a:t>
            </a:r>
            <a:r>
              <a:rPr lang="zh-CN" altLang="en-US" sz="3600" b="1">
                <a:effectLst/>
                <a:latin typeface="黑体" pitchFamily="2" charset="-122"/>
                <a:ea typeface="黑体" pitchFamily="2" charset="-122"/>
                <a:sym typeface="Symbol" pitchFamily="18" charset="2"/>
              </a:rPr>
              <a:t>找出反映物体特征较多的视图， </a:t>
            </a:r>
          </a:p>
          <a:p>
            <a:pPr algn="l" eaLnBrk="1" hangingPunct="1">
              <a:buFont typeface="Symbol" pitchFamily="18" charset="2"/>
              <a:buNone/>
            </a:pPr>
            <a:r>
              <a:rPr lang="zh-CN" altLang="en-US" sz="3600" b="1">
                <a:effectLst/>
                <a:latin typeface="黑体" pitchFamily="2" charset="-122"/>
                <a:ea typeface="黑体" pitchFamily="2" charset="-122"/>
                <a:sym typeface="Symbol" pitchFamily="18" charset="2"/>
              </a:rPr>
              <a:t>  在较短的时间里，对物体有个大概的了解。</a:t>
            </a:r>
            <a:endParaRPr lang="zh-CN" altLang="en-US" sz="3600" b="1">
              <a:effectLst/>
              <a:latin typeface="黑体" pitchFamily="2" charset="-122"/>
              <a:ea typeface="黑体" pitchFamily="2" charset="-122"/>
            </a:endParaRPr>
          </a:p>
        </p:txBody>
      </p:sp>
      <p:sp>
        <p:nvSpPr>
          <p:cNvPr id="78854" name="Text Box 6"/>
          <p:cNvSpPr txBox="1">
            <a:spLocks noChangeArrowheads="1"/>
          </p:cNvSpPr>
          <p:nvPr/>
        </p:nvSpPr>
        <p:spPr bwMode="auto">
          <a:xfrm>
            <a:off x="0" y="3573463"/>
            <a:ext cx="38544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algn="l" eaLnBrk="1" hangingPunct="1"/>
            <a:r>
              <a:rPr lang="en-US" altLang="zh-CN" sz="36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2.</a:t>
            </a:r>
            <a:r>
              <a:rPr lang="zh-CN" altLang="en-US" sz="36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分解形体对投影</a:t>
            </a:r>
          </a:p>
        </p:txBody>
      </p:sp>
      <p:sp>
        <p:nvSpPr>
          <p:cNvPr id="78855" name="Text Box 7"/>
          <p:cNvSpPr txBox="1">
            <a:spLocks noChangeArrowheads="1"/>
          </p:cNvSpPr>
          <p:nvPr/>
        </p:nvSpPr>
        <p:spPr bwMode="auto">
          <a:xfrm>
            <a:off x="0" y="4149725"/>
            <a:ext cx="91440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l" eaLnBrk="1" hangingPunct="1"/>
            <a:r>
              <a:rPr lang="en-US" altLang="zh-CN" sz="3600" b="1">
                <a:effectLst/>
                <a:latin typeface="黑体" pitchFamily="2" charset="-122"/>
                <a:ea typeface="黑体" pitchFamily="2" charset="-122"/>
                <a:sym typeface="Symbol" pitchFamily="18" charset="2"/>
              </a:rPr>
              <a:t> </a:t>
            </a:r>
            <a:r>
              <a:rPr lang="zh-CN" altLang="en-US" sz="3600" b="1">
                <a:effectLst/>
                <a:latin typeface="黑体" pitchFamily="2" charset="-122"/>
                <a:ea typeface="黑体" pitchFamily="2" charset="-122"/>
              </a:rPr>
              <a:t>分解形体</a:t>
            </a:r>
            <a:r>
              <a:rPr lang="en-US" altLang="zh-CN" sz="3600" b="1">
                <a:effectLst/>
                <a:latin typeface="Times New Roman"/>
                <a:ea typeface="黑体" pitchFamily="2" charset="-122"/>
              </a:rPr>
              <a:t>——</a:t>
            </a:r>
            <a:r>
              <a:rPr lang="zh-CN" altLang="en-US" sz="3600" b="1">
                <a:effectLst/>
                <a:latin typeface="黑体" pitchFamily="2" charset="-122"/>
                <a:ea typeface="黑体" pitchFamily="2" charset="-122"/>
              </a:rPr>
              <a:t>参照特征视图，分解形体。</a:t>
            </a:r>
          </a:p>
        </p:txBody>
      </p:sp>
      <p:sp>
        <p:nvSpPr>
          <p:cNvPr id="78856" name="Text Box 8"/>
          <p:cNvSpPr txBox="1">
            <a:spLocks noChangeArrowheads="1"/>
          </p:cNvSpPr>
          <p:nvPr/>
        </p:nvSpPr>
        <p:spPr bwMode="auto">
          <a:xfrm>
            <a:off x="0" y="4797425"/>
            <a:ext cx="9144000" cy="1190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l" eaLnBrk="1" hangingPunct="1">
              <a:buFont typeface="Symbol" pitchFamily="18" charset="2"/>
              <a:buChar char="·"/>
            </a:pPr>
            <a:r>
              <a:rPr lang="en-US" altLang="zh-CN" sz="3600" b="1">
                <a:effectLst/>
                <a:latin typeface="黑体" pitchFamily="2" charset="-122"/>
                <a:ea typeface="黑体" pitchFamily="2" charset="-122"/>
                <a:sym typeface="Symbol" pitchFamily="18" charset="2"/>
              </a:rPr>
              <a:t> </a:t>
            </a:r>
            <a:r>
              <a:rPr lang="zh-CN" altLang="en-US" sz="3600" b="1">
                <a:effectLst/>
                <a:latin typeface="黑体" pitchFamily="2" charset="-122"/>
                <a:ea typeface="黑体" pitchFamily="2" charset="-122"/>
                <a:sym typeface="Symbol" pitchFamily="18" charset="2"/>
              </a:rPr>
              <a:t>对投影</a:t>
            </a:r>
            <a:r>
              <a:rPr lang="en-US" altLang="zh-CN" sz="3600" b="1">
                <a:effectLst/>
                <a:latin typeface="Times New Roman"/>
                <a:ea typeface="黑体" pitchFamily="2" charset="-122"/>
                <a:sym typeface="Symbol" pitchFamily="18" charset="2"/>
              </a:rPr>
              <a:t>——</a:t>
            </a:r>
            <a:r>
              <a:rPr lang="zh-CN" altLang="en-US" sz="3600" b="1">
                <a:effectLst/>
                <a:latin typeface="黑体" pitchFamily="2" charset="-122"/>
                <a:ea typeface="黑体" pitchFamily="2" charset="-122"/>
                <a:sym typeface="Symbol" pitchFamily="18" charset="2"/>
              </a:rPr>
              <a:t>利用“三等”关系，找出每 </a:t>
            </a:r>
          </a:p>
          <a:p>
            <a:pPr algn="l" eaLnBrk="1" hangingPunct="1">
              <a:buFont typeface="Symbol" pitchFamily="18" charset="2"/>
              <a:buNone/>
            </a:pPr>
            <a:r>
              <a:rPr lang="zh-CN" altLang="en-US" sz="3600" b="1">
                <a:effectLst/>
                <a:latin typeface="黑体" pitchFamily="2" charset="-122"/>
                <a:ea typeface="黑体" pitchFamily="2" charset="-122"/>
                <a:sym typeface="Symbol" pitchFamily="18" charset="2"/>
              </a:rPr>
              <a:t>  一部分的三个投影，想象出它们的形状。</a:t>
            </a:r>
            <a:endParaRPr lang="zh-CN" altLang="en-US" sz="3600" b="1">
              <a:effectLst/>
              <a:latin typeface="黑体" pitchFamily="2" charset="-122"/>
              <a:ea typeface="黑体" pitchFamily="2" charset="-122"/>
            </a:endParaRPr>
          </a:p>
        </p:txBody>
      </p:sp>
    </p:spTree>
  </p:cSld>
  <p:clrMapOvr>
    <a:masterClrMapping/>
  </p:clrMapOvr>
  <p:transition>
    <p:blinds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8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88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88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3" presetClass="entr" presetSubtype="5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8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3" dur="500"/>
                                        <p:tgtEl>
                                          <p:spTgt spid="788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3" presetClass="entr" presetSubtype="5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8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8" dur="500"/>
                                        <p:tgtEl>
                                          <p:spTgt spid="788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8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88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88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8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9" dur="500"/>
                                        <p:tgtEl>
                                          <p:spTgt spid="788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8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" dur="500"/>
                                        <p:tgtEl>
                                          <p:spTgt spid="788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851" grpId="0" autoUpdateAnimBg="0"/>
      <p:bldP spid="78852" grpId="0" autoUpdateAnimBg="0"/>
      <p:bldP spid="78853" grpId="0" autoUpdateAnimBg="0"/>
      <p:bldP spid="78854" grpId="0" autoUpdateAnimBg="0"/>
      <p:bldP spid="78855" grpId="0" autoUpdateAnimBg="0"/>
      <p:bldP spid="78856" grpId="0" autoUpdateAnimBg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98" name="Text Box 2"/>
          <p:cNvSpPr txBox="1">
            <a:spLocks noChangeArrowheads="1"/>
          </p:cNvSpPr>
          <p:nvPr/>
        </p:nvSpPr>
        <p:spPr bwMode="auto">
          <a:xfrm>
            <a:off x="0" y="0"/>
            <a:ext cx="5605463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l" eaLnBrk="1" hangingPunct="1"/>
            <a:r>
              <a:rPr lang="en-US" altLang="zh-CN" sz="40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3.</a:t>
            </a:r>
            <a:r>
              <a:rPr lang="zh-CN" altLang="en-US" sz="40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综合起来想整体</a:t>
            </a:r>
          </a:p>
        </p:txBody>
      </p:sp>
      <p:sp>
        <p:nvSpPr>
          <p:cNvPr id="80899" name="Text Box 3"/>
          <p:cNvSpPr txBox="1">
            <a:spLocks noChangeArrowheads="1"/>
          </p:cNvSpPr>
          <p:nvPr/>
        </p:nvSpPr>
        <p:spPr bwMode="auto">
          <a:xfrm>
            <a:off x="0" y="752475"/>
            <a:ext cx="9144000" cy="1739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l" eaLnBrk="1" hangingPunct="1"/>
            <a:r>
              <a:rPr lang="en-US" altLang="zh-CN" sz="3600" b="1">
                <a:effectLst/>
                <a:latin typeface="黑体" pitchFamily="2" charset="-122"/>
                <a:ea typeface="黑体" pitchFamily="2" charset="-122"/>
              </a:rPr>
              <a:t>    </a:t>
            </a:r>
            <a:r>
              <a:rPr lang="zh-CN" altLang="en-US" sz="3600" b="1">
                <a:effectLst/>
                <a:latin typeface="黑体" pitchFamily="2" charset="-122"/>
                <a:ea typeface="黑体" pitchFamily="2" charset="-122"/>
              </a:rPr>
              <a:t>在看懂每部分形体的基础上，进一步分析它们之间的组合方式和相对位置关系，从而想象出整体的形状。</a:t>
            </a:r>
          </a:p>
        </p:txBody>
      </p:sp>
      <p:sp>
        <p:nvSpPr>
          <p:cNvPr id="80900" name="Text Box 4"/>
          <p:cNvSpPr txBox="1">
            <a:spLocks noChangeArrowheads="1"/>
          </p:cNvSpPr>
          <p:nvPr/>
        </p:nvSpPr>
        <p:spPr bwMode="auto">
          <a:xfrm>
            <a:off x="0" y="2894013"/>
            <a:ext cx="6227763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l" eaLnBrk="1" hangingPunct="1"/>
            <a:r>
              <a:rPr lang="en-US" altLang="zh-CN" sz="40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4.</a:t>
            </a:r>
            <a:r>
              <a:rPr lang="zh-CN" altLang="en-US" sz="40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线面分析攻难点</a:t>
            </a:r>
          </a:p>
        </p:txBody>
      </p:sp>
      <p:sp>
        <p:nvSpPr>
          <p:cNvPr id="80901" name="Text Box 5"/>
          <p:cNvSpPr txBox="1">
            <a:spLocks noChangeArrowheads="1"/>
          </p:cNvSpPr>
          <p:nvPr/>
        </p:nvSpPr>
        <p:spPr bwMode="auto">
          <a:xfrm>
            <a:off x="0" y="3848100"/>
            <a:ext cx="9144000" cy="22891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l" eaLnBrk="1" hangingPunct="1"/>
            <a:r>
              <a:rPr lang="en-US" altLang="zh-CN" sz="3600" b="1">
                <a:effectLst/>
                <a:latin typeface="黑体" pitchFamily="2" charset="-122"/>
                <a:ea typeface="黑体" pitchFamily="2" charset="-122"/>
              </a:rPr>
              <a:t>    </a:t>
            </a:r>
            <a:r>
              <a:rPr lang="zh-CN" altLang="en-US" sz="3600" b="1">
                <a:effectLst/>
                <a:latin typeface="黑体" pitchFamily="2" charset="-122"/>
                <a:ea typeface="黑体" pitchFamily="2" charset="-122"/>
              </a:rPr>
              <a:t>一般情况下，形体清晰的零件，用上述</a:t>
            </a:r>
            <a:r>
              <a:rPr lang="zh-CN" altLang="en-US" sz="3600" b="1">
                <a:solidFill>
                  <a:srgbClr val="FF0000"/>
                </a:solidFill>
                <a:effectLst/>
                <a:latin typeface="黑体" pitchFamily="2" charset="-122"/>
                <a:ea typeface="黑体" pitchFamily="2" charset="-122"/>
              </a:rPr>
              <a:t>形体分析法</a:t>
            </a:r>
            <a:r>
              <a:rPr lang="zh-CN" altLang="en-US" sz="3600" b="1">
                <a:effectLst/>
                <a:latin typeface="黑体" pitchFamily="2" charset="-122"/>
                <a:ea typeface="黑体" pitchFamily="2" charset="-122"/>
              </a:rPr>
              <a:t>看图就可以解决。但对于一些较复杂的零件，</a:t>
            </a:r>
            <a:r>
              <a:rPr lang="zh-CN" altLang="en-US" sz="36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特别是由切割体组成的零件</a:t>
            </a:r>
            <a:r>
              <a:rPr lang="zh-CN" altLang="en-US" sz="3600" b="1">
                <a:effectLst/>
                <a:latin typeface="黑体" pitchFamily="2" charset="-122"/>
                <a:ea typeface="黑体" pitchFamily="2" charset="-122"/>
              </a:rPr>
              <a:t>，单用形体分析法还不够，需采用</a:t>
            </a:r>
            <a:r>
              <a:rPr lang="zh-CN" altLang="en-US" sz="3600" b="1">
                <a:solidFill>
                  <a:srgbClr val="FF0000"/>
                </a:solidFill>
                <a:effectLst/>
                <a:latin typeface="黑体" pitchFamily="2" charset="-122"/>
                <a:ea typeface="黑体" pitchFamily="2" charset="-122"/>
              </a:rPr>
              <a:t>线面分析法</a:t>
            </a:r>
            <a:r>
              <a:rPr lang="zh-CN" altLang="en-US" sz="3600" b="1">
                <a:effectLst/>
                <a:latin typeface="黑体" pitchFamily="2" charset="-122"/>
                <a:ea typeface="黑体" pitchFamily="2" charset="-122"/>
              </a:rPr>
              <a:t>。</a:t>
            </a:r>
          </a:p>
        </p:txBody>
      </p:sp>
    </p:spTree>
  </p:cSld>
  <p:clrMapOvr>
    <a:masterClrMapping/>
  </p:clrMapOvr>
  <p:transition>
    <p:blinds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8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08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08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7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8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08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808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808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808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809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809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4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27" dur="500"/>
                                        <p:tgtEl>
                                          <p:spTgt spid="809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898" grpId="0" autoUpdateAnimBg="0"/>
      <p:bldP spid="80899" grpId="0" autoUpdateAnimBg="0"/>
      <p:bldP spid="80900" grpId="0" autoUpdateAnimBg="0"/>
      <p:bldP spid="80901" grpId="0" autoUpdateAnimBg="0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663" name="Text Box 7"/>
          <p:cNvSpPr txBox="1">
            <a:spLocks noChangeArrowheads="1"/>
          </p:cNvSpPr>
          <p:nvPr/>
        </p:nvSpPr>
        <p:spPr bwMode="auto">
          <a:xfrm>
            <a:off x="0" y="620713"/>
            <a:ext cx="9901238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l" eaLnBrk="1" hangingPunct="1"/>
            <a:r>
              <a:rPr lang="zh-CN" altLang="en-US" sz="36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36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1.</a:t>
            </a:r>
            <a:r>
              <a:rPr lang="zh-CN" altLang="en-US" sz="36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已知物体的主视图和俯视图，求左视图</a:t>
            </a:r>
            <a:r>
              <a:rPr lang="zh-CN" altLang="en-US" sz="3600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。</a:t>
            </a:r>
          </a:p>
        </p:txBody>
      </p:sp>
      <p:sp>
        <p:nvSpPr>
          <p:cNvPr id="198664" name="Text Box 8"/>
          <p:cNvSpPr txBox="1">
            <a:spLocks noChangeArrowheads="1"/>
          </p:cNvSpPr>
          <p:nvPr/>
        </p:nvSpPr>
        <p:spPr bwMode="auto">
          <a:xfrm>
            <a:off x="0" y="0"/>
            <a:ext cx="7358063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3300"/>
                </a:solidFill>
                <a:prstDash val="dash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l" eaLnBrk="1" hangingPunct="1"/>
            <a:r>
              <a:rPr lang="zh-CN" altLang="en-US" sz="4000" b="1">
                <a:solidFill>
                  <a:srgbClr val="FF3300"/>
                </a:solidFill>
                <a:effectLst/>
                <a:ea typeface="黑体" pitchFamily="2" charset="-122"/>
              </a:rPr>
              <a:t>三、已知两视图，求第三视图</a:t>
            </a:r>
          </a:p>
        </p:txBody>
      </p:sp>
      <p:sp>
        <p:nvSpPr>
          <p:cNvPr id="198756" name="Text Box 100"/>
          <p:cNvSpPr txBox="1">
            <a:spLocks noChangeArrowheads="1"/>
          </p:cNvSpPr>
          <p:nvPr/>
        </p:nvSpPr>
        <p:spPr bwMode="auto">
          <a:xfrm>
            <a:off x="0" y="1341438"/>
            <a:ext cx="2268538" cy="5318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7C8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>
              <a:lnSpc>
                <a:spcPct val="80000"/>
              </a:lnSpc>
              <a:spcBef>
                <a:spcPct val="50000"/>
              </a:spcBef>
            </a:pPr>
            <a:r>
              <a:rPr lang="zh-CN" altLang="en-US" sz="3600">
                <a:solidFill>
                  <a:srgbClr val="FF0000"/>
                </a:solidFill>
                <a:effectLst/>
                <a:ea typeface="黑体" pitchFamily="2" charset="-122"/>
              </a:rPr>
              <a:t>第一步</a:t>
            </a:r>
          </a:p>
        </p:txBody>
      </p:sp>
      <p:grpSp>
        <p:nvGrpSpPr>
          <p:cNvPr id="198969" name="Group 313"/>
          <p:cNvGrpSpPr>
            <a:grpSpLocks/>
          </p:cNvGrpSpPr>
          <p:nvPr/>
        </p:nvGrpSpPr>
        <p:grpSpPr bwMode="auto">
          <a:xfrm>
            <a:off x="179388" y="1773238"/>
            <a:ext cx="4452937" cy="4603750"/>
            <a:chOff x="113" y="1120"/>
            <a:chExt cx="2805" cy="2900"/>
          </a:xfrm>
        </p:grpSpPr>
        <p:sp>
          <p:nvSpPr>
            <p:cNvPr id="198970" name="Line 314"/>
            <p:cNvSpPr>
              <a:spLocks noChangeShapeType="1"/>
            </p:cNvSpPr>
            <p:nvPr/>
          </p:nvSpPr>
          <p:spPr bwMode="auto">
            <a:xfrm>
              <a:off x="1691" y="1120"/>
              <a:ext cx="87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8971" name="Line 315"/>
            <p:cNvSpPr>
              <a:spLocks noChangeShapeType="1"/>
            </p:cNvSpPr>
            <p:nvPr/>
          </p:nvSpPr>
          <p:spPr bwMode="auto">
            <a:xfrm>
              <a:off x="2918" y="1471"/>
              <a:ext cx="0" cy="87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8972" name="Line 316"/>
            <p:cNvSpPr>
              <a:spLocks noChangeShapeType="1"/>
            </p:cNvSpPr>
            <p:nvPr/>
          </p:nvSpPr>
          <p:spPr bwMode="auto">
            <a:xfrm flipH="1">
              <a:off x="113" y="2347"/>
              <a:ext cx="280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8973" name="Line 317"/>
            <p:cNvSpPr>
              <a:spLocks noChangeShapeType="1"/>
            </p:cNvSpPr>
            <p:nvPr/>
          </p:nvSpPr>
          <p:spPr bwMode="auto">
            <a:xfrm flipV="1">
              <a:off x="113" y="1929"/>
              <a:ext cx="0" cy="41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8974" name="Line 318"/>
            <p:cNvSpPr>
              <a:spLocks noChangeShapeType="1"/>
            </p:cNvSpPr>
            <p:nvPr/>
          </p:nvSpPr>
          <p:spPr bwMode="auto">
            <a:xfrm>
              <a:off x="113" y="2682"/>
              <a:ext cx="38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8975" name="Line 319"/>
            <p:cNvSpPr>
              <a:spLocks noChangeShapeType="1"/>
            </p:cNvSpPr>
            <p:nvPr/>
          </p:nvSpPr>
          <p:spPr bwMode="auto">
            <a:xfrm>
              <a:off x="2918" y="2682"/>
              <a:ext cx="0" cy="122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8976" name="Line 320"/>
            <p:cNvSpPr>
              <a:spLocks noChangeShapeType="1"/>
            </p:cNvSpPr>
            <p:nvPr/>
          </p:nvSpPr>
          <p:spPr bwMode="auto">
            <a:xfrm flipH="1">
              <a:off x="1691" y="3908"/>
              <a:ext cx="122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8977" name="Line 321"/>
            <p:cNvSpPr>
              <a:spLocks noChangeShapeType="1"/>
            </p:cNvSpPr>
            <p:nvPr/>
          </p:nvSpPr>
          <p:spPr bwMode="auto">
            <a:xfrm flipV="1">
              <a:off x="113" y="2682"/>
              <a:ext cx="0" cy="87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8978" name="Line 322"/>
            <p:cNvSpPr>
              <a:spLocks noChangeShapeType="1"/>
            </p:cNvSpPr>
            <p:nvPr/>
          </p:nvSpPr>
          <p:spPr bwMode="auto">
            <a:xfrm flipV="1">
              <a:off x="113" y="1120"/>
              <a:ext cx="1578" cy="80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8979" name="Line 323"/>
            <p:cNvSpPr>
              <a:spLocks noChangeShapeType="1"/>
            </p:cNvSpPr>
            <p:nvPr/>
          </p:nvSpPr>
          <p:spPr bwMode="auto">
            <a:xfrm>
              <a:off x="2567" y="1120"/>
              <a:ext cx="351" cy="35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8980" name="Line 324"/>
            <p:cNvSpPr>
              <a:spLocks noChangeShapeType="1"/>
            </p:cNvSpPr>
            <p:nvPr/>
          </p:nvSpPr>
          <p:spPr bwMode="auto">
            <a:xfrm flipH="1">
              <a:off x="2232" y="1700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8981" name="Line 325"/>
            <p:cNvSpPr>
              <a:spLocks noChangeShapeType="1"/>
            </p:cNvSpPr>
            <p:nvPr/>
          </p:nvSpPr>
          <p:spPr bwMode="auto">
            <a:xfrm flipH="1">
              <a:off x="2204" y="1700"/>
              <a:ext cx="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8982" name="Line 326"/>
            <p:cNvSpPr>
              <a:spLocks noChangeShapeType="1"/>
            </p:cNvSpPr>
            <p:nvPr/>
          </p:nvSpPr>
          <p:spPr bwMode="auto">
            <a:xfrm flipH="1">
              <a:off x="1976" y="1700"/>
              <a:ext cx="2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8983" name="Line 327"/>
            <p:cNvSpPr>
              <a:spLocks noChangeShapeType="1"/>
            </p:cNvSpPr>
            <p:nvPr/>
          </p:nvSpPr>
          <p:spPr bwMode="auto">
            <a:xfrm flipH="1">
              <a:off x="1942" y="1700"/>
              <a:ext cx="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8984" name="Line 328"/>
            <p:cNvSpPr>
              <a:spLocks noChangeShapeType="1"/>
            </p:cNvSpPr>
            <p:nvPr/>
          </p:nvSpPr>
          <p:spPr bwMode="auto">
            <a:xfrm flipH="1">
              <a:off x="1803" y="1700"/>
              <a:ext cx="1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8985" name="Line 329"/>
            <p:cNvSpPr>
              <a:spLocks noChangeShapeType="1"/>
            </p:cNvSpPr>
            <p:nvPr/>
          </p:nvSpPr>
          <p:spPr bwMode="auto">
            <a:xfrm flipV="1">
              <a:off x="2076" y="1851"/>
              <a:ext cx="0" cy="1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8986" name="Line 330"/>
            <p:cNvSpPr>
              <a:spLocks noChangeShapeType="1"/>
            </p:cNvSpPr>
            <p:nvPr/>
          </p:nvSpPr>
          <p:spPr bwMode="auto">
            <a:xfrm flipV="1">
              <a:off x="2076" y="1817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8987" name="Line 331"/>
            <p:cNvSpPr>
              <a:spLocks noChangeShapeType="1"/>
            </p:cNvSpPr>
            <p:nvPr/>
          </p:nvSpPr>
          <p:spPr bwMode="auto">
            <a:xfrm flipV="1">
              <a:off x="2076" y="1588"/>
              <a:ext cx="0" cy="2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8988" name="Line 332"/>
            <p:cNvSpPr>
              <a:spLocks noChangeShapeType="1"/>
            </p:cNvSpPr>
            <p:nvPr/>
          </p:nvSpPr>
          <p:spPr bwMode="auto">
            <a:xfrm flipV="1">
              <a:off x="2076" y="1561"/>
              <a:ext cx="0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8989" name="Line 333"/>
            <p:cNvSpPr>
              <a:spLocks noChangeShapeType="1"/>
            </p:cNvSpPr>
            <p:nvPr/>
          </p:nvSpPr>
          <p:spPr bwMode="auto">
            <a:xfrm flipV="1">
              <a:off x="2076" y="1421"/>
              <a:ext cx="0" cy="1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8990" name="Freeform 334"/>
            <p:cNvSpPr>
              <a:spLocks/>
            </p:cNvSpPr>
            <p:nvPr/>
          </p:nvSpPr>
          <p:spPr bwMode="auto">
            <a:xfrm>
              <a:off x="1847" y="1471"/>
              <a:ext cx="458" cy="458"/>
            </a:xfrm>
            <a:custGeom>
              <a:avLst/>
              <a:gdLst>
                <a:gd name="T0" fmla="*/ 572 w 572"/>
                <a:gd name="T1" fmla="*/ 272 h 573"/>
                <a:gd name="T2" fmla="*/ 569 w 572"/>
                <a:gd name="T3" fmla="*/ 243 h 573"/>
                <a:gd name="T4" fmla="*/ 563 w 572"/>
                <a:gd name="T5" fmla="*/ 214 h 573"/>
                <a:gd name="T6" fmla="*/ 555 w 572"/>
                <a:gd name="T7" fmla="*/ 187 h 573"/>
                <a:gd name="T8" fmla="*/ 543 w 572"/>
                <a:gd name="T9" fmla="*/ 160 h 573"/>
                <a:gd name="T10" fmla="*/ 529 w 572"/>
                <a:gd name="T11" fmla="*/ 136 h 573"/>
                <a:gd name="T12" fmla="*/ 512 w 572"/>
                <a:gd name="T13" fmla="*/ 111 h 573"/>
                <a:gd name="T14" fmla="*/ 493 w 572"/>
                <a:gd name="T15" fmla="*/ 90 h 573"/>
                <a:gd name="T16" fmla="*/ 473 w 572"/>
                <a:gd name="T17" fmla="*/ 69 h 573"/>
                <a:gd name="T18" fmla="*/ 449 w 572"/>
                <a:gd name="T19" fmla="*/ 51 h 573"/>
                <a:gd name="T20" fmla="*/ 425 w 572"/>
                <a:gd name="T21" fmla="*/ 36 h 573"/>
                <a:gd name="T22" fmla="*/ 399 w 572"/>
                <a:gd name="T23" fmla="*/ 24 h 573"/>
                <a:gd name="T24" fmla="*/ 372 w 572"/>
                <a:gd name="T25" fmla="*/ 13 h 573"/>
                <a:gd name="T26" fmla="*/ 344 w 572"/>
                <a:gd name="T27" fmla="*/ 7 h 573"/>
                <a:gd name="T28" fmla="*/ 315 w 572"/>
                <a:gd name="T29" fmla="*/ 1 h 573"/>
                <a:gd name="T30" fmla="*/ 286 w 572"/>
                <a:gd name="T31" fmla="*/ 0 h 573"/>
                <a:gd name="T32" fmla="*/ 258 w 572"/>
                <a:gd name="T33" fmla="*/ 1 h 573"/>
                <a:gd name="T34" fmla="*/ 229 w 572"/>
                <a:gd name="T35" fmla="*/ 7 h 573"/>
                <a:gd name="T36" fmla="*/ 200 w 572"/>
                <a:gd name="T37" fmla="*/ 13 h 573"/>
                <a:gd name="T38" fmla="*/ 174 w 572"/>
                <a:gd name="T39" fmla="*/ 24 h 573"/>
                <a:gd name="T40" fmla="*/ 147 w 572"/>
                <a:gd name="T41" fmla="*/ 36 h 573"/>
                <a:gd name="T42" fmla="*/ 122 w 572"/>
                <a:gd name="T43" fmla="*/ 51 h 573"/>
                <a:gd name="T44" fmla="*/ 100 w 572"/>
                <a:gd name="T45" fmla="*/ 69 h 573"/>
                <a:gd name="T46" fmla="*/ 79 w 572"/>
                <a:gd name="T47" fmla="*/ 90 h 573"/>
                <a:gd name="T48" fmla="*/ 60 w 572"/>
                <a:gd name="T49" fmla="*/ 111 h 573"/>
                <a:gd name="T50" fmla="*/ 44 w 572"/>
                <a:gd name="T51" fmla="*/ 136 h 573"/>
                <a:gd name="T52" fmla="*/ 30 w 572"/>
                <a:gd name="T53" fmla="*/ 160 h 573"/>
                <a:gd name="T54" fmla="*/ 18 w 572"/>
                <a:gd name="T55" fmla="*/ 187 h 573"/>
                <a:gd name="T56" fmla="*/ 10 w 572"/>
                <a:gd name="T57" fmla="*/ 214 h 573"/>
                <a:gd name="T58" fmla="*/ 3 w 572"/>
                <a:gd name="T59" fmla="*/ 243 h 573"/>
                <a:gd name="T60" fmla="*/ 1 w 572"/>
                <a:gd name="T61" fmla="*/ 272 h 573"/>
                <a:gd name="T62" fmla="*/ 1 w 572"/>
                <a:gd name="T63" fmla="*/ 301 h 573"/>
                <a:gd name="T64" fmla="*/ 3 w 572"/>
                <a:gd name="T65" fmla="*/ 330 h 573"/>
                <a:gd name="T66" fmla="*/ 10 w 572"/>
                <a:gd name="T67" fmla="*/ 358 h 573"/>
                <a:gd name="T68" fmla="*/ 18 w 572"/>
                <a:gd name="T69" fmla="*/ 386 h 573"/>
                <a:gd name="T70" fmla="*/ 30 w 572"/>
                <a:gd name="T71" fmla="*/ 412 h 573"/>
                <a:gd name="T72" fmla="*/ 44 w 572"/>
                <a:gd name="T73" fmla="*/ 438 h 573"/>
                <a:gd name="T74" fmla="*/ 60 w 572"/>
                <a:gd name="T75" fmla="*/ 461 h 573"/>
                <a:gd name="T76" fmla="*/ 79 w 572"/>
                <a:gd name="T77" fmla="*/ 484 h 573"/>
                <a:gd name="T78" fmla="*/ 100 w 572"/>
                <a:gd name="T79" fmla="*/ 504 h 573"/>
                <a:gd name="T80" fmla="*/ 122 w 572"/>
                <a:gd name="T81" fmla="*/ 521 h 573"/>
                <a:gd name="T82" fmla="*/ 147 w 572"/>
                <a:gd name="T83" fmla="*/ 537 h 573"/>
                <a:gd name="T84" fmla="*/ 174 w 572"/>
                <a:gd name="T85" fmla="*/ 550 h 573"/>
                <a:gd name="T86" fmla="*/ 200 w 572"/>
                <a:gd name="T87" fmla="*/ 559 h 573"/>
                <a:gd name="T88" fmla="*/ 229 w 572"/>
                <a:gd name="T89" fmla="*/ 567 h 573"/>
                <a:gd name="T90" fmla="*/ 258 w 572"/>
                <a:gd name="T91" fmla="*/ 571 h 573"/>
                <a:gd name="T92" fmla="*/ 286 w 572"/>
                <a:gd name="T93" fmla="*/ 573 h 573"/>
                <a:gd name="T94" fmla="*/ 315 w 572"/>
                <a:gd name="T95" fmla="*/ 571 h 573"/>
                <a:gd name="T96" fmla="*/ 344 w 572"/>
                <a:gd name="T97" fmla="*/ 567 h 573"/>
                <a:gd name="T98" fmla="*/ 372 w 572"/>
                <a:gd name="T99" fmla="*/ 559 h 573"/>
                <a:gd name="T100" fmla="*/ 399 w 572"/>
                <a:gd name="T101" fmla="*/ 550 h 573"/>
                <a:gd name="T102" fmla="*/ 425 w 572"/>
                <a:gd name="T103" fmla="*/ 537 h 573"/>
                <a:gd name="T104" fmla="*/ 449 w 572"/>
                <a:gd name="T105" fmla="*/ 521 h 573"/>
                <a:gd name="T106" fmla="*/ 473 w 572"/>
                <a:gd name="T107" fmla="*/ 504 h 573"/>
                <a:gd name="T108" fmla="*/ 493 w 572"/>
                <a:gd name="T109" fmla="*/ 484 h 573"/>
                <a:gd name="T110" fmla="*/ 512 w 572"/>
                <a:gd name="T111" fmla="*/ 461 h 573"/>
                <a:gd name="T112" fmla="*/ 529 w 572"/>
                <a:gd name="T113" fmla="*/ 438 h 573"/>
                <a:gd name="T114" fmla="*/ 543 w 572"/>
                <a:gd name="T115" fmla="*/ 412 h 573"/>
                <a:gd name="T116" fmla="*/ 555 w 572"/>
                <a:gd name="T117" fmla="*/ 386 h 573"/>
                <a:gd name="T118" fmla="*/ 563 w 572"/>
                <a:gd name="T119" fmla="*/ 358 h 573"/>
                <a:gd name="T120" fmla="*/ 569 w 572"/>
                <a:gd name="T121" fmla="*/ 330 h 573"/>
                <a:gd name="T122" fmla="*/ 572 w 572"/>
                <a:gd name="T123" fmla="*/ 301 h 5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72" h="573">
                  <a:moveTo>
                    <a:pt x="572" y="287"/>
                  </a:moveTo>
                  <a:lnTo>
                    <a:pt x="572" y="272"/>
                  </a:lnTo>
                  <a:lnTo>
                    <a:pt x="571" y="258"/>
                  </a:lnTo>
                  <a:lnTo>
                    <a:pt x="569" y="243"/>
                  </a:lnTo>
                  <a:lnTo>
                    <a:pt x="566" y="229"/>
                  </a:lnTo>
                  <a:lnTo>
                    <a:pt x="563" y="214"/>
                  </a:lnTo>
                  <a:lnTo>
                    <a:pt x="559" y="200"/>
                  </a:lnTo>
                  <a:lnTo>
                    <a:pt x="555" y="187"/>
                  </a:lnTo>
                  <a:lnTo>
                    <a:pt x="549" y="174"/>
                  </a:lnTo>
                  <a:lnTo>
                    <a:pt x="543" y="160"/>
                  </a:lnTo>
                  <a:lnTo>
                    <a:pt x="537" y="147"/>
                  </a:lnTo>
                  <a:lnTo>
                    <a:pt x="529" y="136"/>
                  </a:lnTo>
                  <a:lnTo>
                    <a:pt x="521" y="123"/>
                  </a:lnTo>
                  <a:lnTo>
                    <a:pt x="512" y="111"/>
                  </a:lnTo>
                  <a:lnTo>
                    <a:pt x="503" y="100"/>
                  </a:lnTo>
                  <a:lnTo>
                    <a:pt x="493" y="90"/>
                  </a:lnTo>
                  <a:lnTo>
                    <a:pt x="483" y="79"/>
                  </a:lnTo>
                  <a:lnTo>
                    <a:pt x="473" y="69"/>
                  </a:lnTo>
                  <a:lnTo>
                    <a:pt x="461" y="60"/>
                  </a:lnTo>
                  <a:lnTo>
                    <a:pt x="449" y="51"/>
                  </a:lnTo>
                  <a:lnTo>
                    <a:pt x="438" y="44"/>
                  </a:lnTo>
                  <a:lnTo>
                    <a:pt x="425" y="36"/>
                  </a:lnTo>
                  <a:lnTo>
                    <a:pt x="412" y="30"/>
                  </a:lnTo>
                  <a:lnTo>
                    <a:pt x="399" y="24"/>
                  </a:lnTo>
                  <a:lnTo>
                    <a:pt x="385" y="18"/>
                  </a:lnTo>
                  <a:lnTo>
                    <a:pt x="372" y="13"/>
                  </a:lnTo>
                  <a:lnTo>
                    <a:pt x="358" y="10"/>
                  </a:lnTo>
                  <a:lnTo>
                    <a:pt x="344" y="7"/>
                  </a:lnTo>
                  <a:lnTo>
                    <a:pt x="329" y="3"/>
                  </a:lnTo>
                  <a:lnTo>
                    <a:pt x="315" y="1"/>
                  </a:lnTo>
                  <a:lnTo>
                    <a:pt x="300" y="0"/>
                  </a:lnTo>
                  <a:lnTo>
                    <a:pt x="286" y="0"/>
                  </a:lnTo>
                  <a:lnTo>
                    <a:pt x="272" y="0"/>
                  </a:lnTo>
                  <a:lnTo>
                    <a:pt x="258" y="1"/>
                  </a:lnTo>
                  <a:lnTo>
                    <a:pt x="243" y="3"/>
                  </a:lnTo>
                  <a:lnTo>
                    <a:pt x="229" y="7"/>
                  </a:lnTo>
                  <a:lnTo>
                    <a:pt x="214" y="10"/>
                  </a:lnTo>
                  <a:lnTo>
                    <a:pt x="200" y="13"/>
                  </a:lnTo>
                  <a:lnTo>
                    <a:pt x="186" y="18"/>
                  </a:lnTo>
                  <a:lnTo>
                    <a:pt x="174" y="24"/>
                  </a:lnTo>
                  <a:lnTo>
                    <a:pt x="160" y="30"/>
                  </a:lnTo>
                  <a:lnTo>
                    <a:pt x="147" y="36"/>
                  </a:lnTo>
                  <a:lnTo>
                    <a:pt x="135" y="44"/>
                  </a:lnTo>
                  <a:lnTo>
                    <a:pt x="122" y="51"/>
                  </a:lnTo>
                  <a:lnTo>
                    <a:pt x="111" y="60"/>
                  </a:lnTo>
                  <a:lnTo>
                    <a:pt x="100" y="69"/>
                  </a:lnTo>
                  <a:lnTo>
                    <a:pt x="89" y="79"/>
                  </a:lnTo>
                  <a:lnTo>
                    <a:pt x="79" y="90"/>
                  </a:lnTo>
                  <a:lnTo>
                    <a:pt x="69" y="100"/>
                  </a:lnTo>
                  <a:lnTo>
                    <a:pt x="60" y="111"/>
                  </a:lnTo>
                  <a:lnTo>
                    <a:pt x="51" y="123"/>
                  </a:lnTo>
                  <a:lnTo>
                    <a:pt x="44" y="136"/>
                  </a:lnTo>
                  <a:lnTo>
                    <a:pt x="36" y="147"/>
                  </a:lnTo>
                  <a:lnTo>
                    <a:pt x="30" y="160"/>
                  </a:lnTo>
                  <a:lnTo>
                    <a:pt x="23" y="174"/>
                  </a:lnTo>
                  <a:lnTo>
                    <a:pt x="18" y="187"/>
                  </a:lnTo>
                  <a:lnTo>
                    <a:pt x="14" y="200"/>
                  </a:lnTo>
                  <a:lnTo>
                    <a:pt x="10" y="214"/>
                  </a:lnTo>
                  <a:lnTo>
                    <a:pt x="6" y="229"/>
                  </a:lnTo>
                  <a:lnTo>
                    <a:pt x="3" y="243"/>
                  </a:lnTo>
                  <a:lnTo>
                    <a:pt x="2" y="258"/>
                  </a:lnTo>
                  <a:lnTo>
                    <a:pt x="1" y="272"/>
                  </a:lnTo>
                  <a:lnTo>
                    <a:pt x="0" y="287"/>
                  </a:lnTo>
                  <a:lnTo>
                    <a:pt x="1" y="301"/>
                  </a:lnTo>
                  <a:lnTo>
                    <a:pt x="2" y="315"/>
                  </a:lnTo>
                  <a:lnTo>
                    <a:pt x="3" y="330"/>
                  </a:lnTo>
                  <a:lnTo>
                    <a:pt x="6" y="344"/>
                  </a:lnTo>
                  <a:lnTo>
                    <a:pt x="10" y="358"/>
                  </a:lnTo>
                  <a:lnTo>
                    <a:pt x="14" y="372"/>
                  </a:lnTo>
                  <a:lnTo>
                    <a:pt x="18" y="386"/>
                  </a:lnTo>
                  <a:lnTo>
                    <a:pt x="23" y="400"/>
                  </a:lnTo>
                  <a:lnTo>
                    <a:pt x="30" y="412"/>
                  </a:lnTo>
                  <a:lnTo>
                    <a:pt x="36" y="425"/>
                  </a:lnTo>
                  <a:lnTo>
                    <a:pt x="44" y="438"/>
                  </a:lnTo>
                  <a:lnTo>
                    <a:pt x="51" y="450"/>
                  </a:lnTo>
                  <a:lnTo>
                    <a:pt x="60" y="461"/>
                  </a:lnTo>
                  <a:lnTo>
                    <a:pt x="69" y="473"/>
                  </a:lnTo>
                  <a:lnTo>
                    <a:pt x="79" y="484"/>
                  </a:lnTo>
                  <a:lnTo>
                    <a:pt x="89" y="494"/>
                  </a:lnTo>
                  <a:lnTo>
                    <a:pt x="100" y="504"/>
                  </a:lnTo>
                  <a:lnTo>
                    <a:pt x="111" y="512"/>
                  </a:lnTo>
                  <a:lnTo>
                    <a:pt x="122" y="521"/>
                  </a:lnTo>
                  <a:lnTo>
                    <a:pt x="135" y="529"/>
                  </a:lnTo>
                  <a:lnTo>
                    <a:pt x="147" y="537"/>
                  </a:lnTo>
                  <a:lnTo>
                    <a:pt x="160" y="543"/>
                  </a:lnTo>
                  <a:lnTo>
                    <a:pt x="174" y="550"/>
                  </a:lnTo>
                  <a:lnTo>
                    <a:pt x="186" y="555"/>
                  </a:lnTo>
                  <a:lnTo>
                    <a:pt x="200" y="559"/>
                  </a:lnTo>
                  <a:lnTo>
                    <a:pt x="214" y="563"/>
                  </a:lnTo>
                  <a:lnTo>
                    <a:pt x="229" y="567"/>
                  </a:lnTo>
                  <a:lnTo>
                    <a:pt x="243" y="569"/>
                  </a:lnTo>
                  <a:lnTo>
                    <a:pt x="258" y="571"/>
                  </a:lnTo>
                  <a:lnTo>
                    <a:pt x="272" y="572"/>
                  </a:lnTo>
                  <a:lnTo>
                    <a:pt x="286" y="573"/>
                  </a:lnTo>
                  <a:lnTo>
                    <a:pt x="300" y="572"/>
                  </a:lnTo>
                  <a:lnTo>
                    <a:pt x="315" y="571"/>
                  </a:lnTo>
                  <a:lnTo>
                    <a:pt x="329" y="569"/>
                  </a:lnTo>
                  <a:lnTo>
                    <a:pt x="344" y="567"/>
                  </a:lnTo>
                  <a:lnTo>
                    <a:pt x="358" y="563"/>
                  </a:lnTo>
                  <a:lnTo>
                    <a:pt x="372" y="559"/>
                  </a:lnTo>
                  <a:lnTo>
                    <a:pt x="385" y="555"/>
                  </a:lnTo>
                  <a:lnTo>
                    <a:pt x="399" y="550"/>
                  </a:lnTo>
                  <a:lnTo>
                    <a:pt x="412" y="543"/>
                  </a:lnTo>
                  <a:lnTo>
                    <a:pt x="425" y="537"/>
                  </a:lnTo>
                  <a:lnTo>
                    <a:pt x="438" y="529"/>
                  </a:lnTo>
                  <a:lnTo>
                    <a:pt x="449" y="521"/>
                  </a:lnTo>
                  <a:lnTo>
                    <a:pt x="461" y="512"/>
                  </a:lnTo>
                  <a:lnTo>
                    <a:pt x="473" y="504"/>
                  </a:lnTo>
                  <a:lnTo>
                    <a:pt x="483" y="494"/>
                  </a:lnTo>
                  <a:lnTo>
                    <a:pt x="493" y="484"/>
                  </a:lnTo>
                  <a:lnTo>
                    <a:pt x="503" y="473"/>
                  </a:lnTo>
                  <a:lnTo>
                    <a:pt x="512" y="461"/>
                  </a:lnTo>
                  <a:lnTo>
                    <a:pt x="521" y="450"/>
                  </a:lnTo>
                  <a:lnTo>
                    <a:pt x="529" y="438"/>
                  </a:lnTo>
                  <a:lnTo>
                    <a:pt x="537" y="425"/>
                  </a:lnTo>
                  <a:lnTo>
                    <a:pt x="543" y="412"/>
                  </a:lnTo>
                  <a:lnTo>
                    <a:pt x="549" y="400"/>
                  </a:lnTo>
                  <a:lnTo>
                    <a:pt x="555" y="386"/>
                  </a:lnTo>
                  <a:lnTo>
                    <a:pt x="559" y="372"/>
                  </a:lnTo>
                  <a:lnTo>
                    <a:pt x="563" y="358"/>
                  </a:lnTo>
                  <a:lnTo>
                    <a:pt x="566" y="344"/>
                  </a:lnTo>
                  <a:lnTo>
                    <a:pt x="569" y="330"/>
                  </a:lnTo>
                  <a:lnTo>
                    <a:pt x="571" y="315"/>
                  </a:lnTo>
                  <a:lnTo>
                    <a:pt x="572" y="301"/>
                  </a:lnTo>
                  <a:lnTo>
                    <a:pt x="572" y="287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8991" name="Line 335"/>
            <p:cNvSpPr>
              <a:spLocks noChangeShapeType="1"/>
            </p:cNvSpPr>
            <p:nvPr/>
          </p:nvSpPr>
          <p:spPr bwMode="auto">
            <a:xfrm>
              <a:off x="498" y="2682"/>
              <a:ext cx="0" cy="2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8992" name="Line 336"/>
            <p:cNvSpPr>
              <a:spLocks noChangeShapeType="1"/>
            </p:cNvSpPr>
            <p:nvPr/>
          </p:nvSpPr>
          <p:spPr bwMode="auto">
            <a:xfrm>
              <a:off x="498" y="2927"/>
              <a:ext cx="73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8993" name="Line 337"/>
            <p:cNvSpPr>
              <a:spLocks noChangeShapeType="1"/>
            </p:cNvSpPr>
            <p:nvPr/>
          </p:nvSpPr>
          <p:spPr bwMode="auto">
            <a:xfrm flipV="1">
              <a:off x="1234" y="2682"/>
              <a:ext cx="0" cy="2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8994" name="Line 338"/>
            <p:cNvSpPr>
              <a:spLocks noChangeShapeType="1"/>
            </p:cNvSpPr>
            <p:nvPr/>
          </p:nvSpPr>
          <p:spPr bwMode="auto">
            <a:xfrm>
              <a:off x="113" y="3557"/>
              <a:ext cx="87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8995" name="Line 339"/>
            <p:cNvSpPr>
              <a:spLocks noChangeShapeType="1"/>
            </p:cNvSpPr>
            <p:nvPr/>
          </p:nvSpPr>
          <p:spPr bwMode="auto">
            <a:xfrm>
              <a:off x="989" y="3557"/>
              <a:ext cx="0" cy="35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8996" name="Line 340"/>
            <p:cNvSpPr>
              <a:spLocks noChangeShapeType="1"/>
            </p:cNvSpPr>
            <p:nvPr/>
          </p:nvSpPr>
          <p:spPr bwMode="auto">
            <a:xfrm>
              <a:off x="1234" y="2682"/>
              <a:ext cx="45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8997" name="Line 341"/>
            <p:cNvSpPr>
              <a:spLocks noChangeShapeType="1"/>
            </p:cNvSpPr>
            <p:nvPr/>
          </p:nvSpPr>
          <p:spPr bwMode="auto">
            <a:xfrm>
              <a:off x="1022" y="3557"/>
              <a:ext cx="7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8998" name="Line 342"/>
            <p:cNvSpPr>
              <a:spLocks noChangeShapeType="1"/>
            </p:cNvSpPr>
            <p:nvPr/>
          </p:nvSpPr>
          <p:spPr bwMode="auto">
            <a:xfrm>
              <a:off x="1128" y="3557"/>
              <a:ext cx="10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8999" name="Line 343"/>
            <p:cNvSpPr>
              <a:spLocks noChangeShapeType="1"/>
            </p:cNvSpPr>
            <p:nvPr/>
          </p:nvSpPr>
          <p:spPr bwMode="auto">
            <a:xfrm>
              <a:off x="1256" y="3557"/>
              <a:ext cx="10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00" name="Line 344"/>
            <p:cNvSpPr>
              <a:spLocks noChangeShapeType="1"/>
            </p:cNvSpPr>
            <p:nvPr/>
          </p:nvSpPr>
          <p:spPr bwMode="auto">
            <a:xfrm>
              <a:off x="1390" y="3557"/>
              <a:ext cx="10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01" name="Line 345"/>
            <p:cNvSpPr>
              <a:spLocks noChangeShapeType="1"/>
            </p:cNvSpPr>
            <p:nvPr/>
          </p:nvSpPr>
          <p:spPr bwMode="auto">
            <a:xfrm>
              <a:off x="1524" y="3557"/>
              <a:ext cx="10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02" name="Line 346"/>
            <p:cNvSpPr>
              <a:spLocks noChangeShapeType="1"/>
            </p:cNvSpPr>
            <p:nvPr/>
          </p:nvSpPr>
          <p:spPr bwMode="auto">
            <a:xfrm>
              <a:off x="1652" y="3557"/>
              <a:ext cx="10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03" name="Line 347"/>
            <p:cNvSpPr>
              <a:spLocks noChangeShapeType="1"/>
            </p:cNvSpPr>
            <p:nvPr/>
          </p:nvSpPr>
          <p:spPr bwMode="auto">
            <a:xfrm>
              <a:off x="1786" y="3557"/>
              <a:ext cx="10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04" name="Line 348"/>
            <p:cNvSpPr>
              <a:spLocks noChangeShapeType="1"/>
            </p:cNvSpPr>
            <p:nvPr/>
          </p:nvSpPr>
          <p:spPr bwMode="auto">
            <a:xfrm>
              <a:off x="1914" y="3557"/>
              <a:ext cx="10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05" name="Line 349"/>
            <p:cNvSpPr>
              <a:spLocks noChangeShapeType="1"/>
            </p:cNvSpPr>
            <p:nvPr/>
          </p:nvSpPr>
          <p:spPr bwMode="auto">
            <a:xfrm>
              <a:off x="2048" y="3557"/>
              <a:ext cx="10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06" name="Line 350"/>
            <p:cNvSpPr>
              <a:spLocks noChangeShapeType="1"/>
            </p:cNvSpPr>
            <p:nvPr/>
          </p:nvSpPr>
          <p:spPr bwMode="auto">
            <a:xfrm>
              <a:off x="2177" y="3557"/>
              <a:ext cx="10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07" name="Line 351"/>
            <p:cNvSpPr>
              <a:spLocks noChangeShapeType="1"/>
            </p:cNvSpPr>
            <p:nvPr/>
          </p:nvSpPr>
          <p:spPr bwMode="auto">
            <a:xfrm>
              <a:off x="2310" y="3557"/>
              <a:ext cx="10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08" name="Line 352"/>
            <p:cNvSpPr>
              <a:spLocks noChangeShapeType="1"/>
            </p:cNvSpPr>
            <p:nvPr/>
          </p:nvSpPr>
          <p:spPr bwMode="auto">
            <a:xfrm>
              <a:off x="2439" y="3557"/>
              <a:ext cx="10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09" name="Line 353"/>
            <p:cNvSpPr>
              <a:spLocks noChangeShapeType="1"/>
            </p:cNvSpPr>
            <p:nvPr/>
          </p:nvSpPr>
          <p:spPr bwMode="auto">
            <a:xfrm>
              <a:off x="2573" y="3557"/>
              <a:ext cx="10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10" name="Line 354"/>
            <p:cNvSpPr>
              <a:spLocks noChangeShapeType="1"/>
            </p:cNvSpPr>
            <p:nvPr/>
          </p:nvSpPr>
          <p:spPr bwMode="auto">
            <a:xfrm>
              <a:off x="2706" y="3557"/>
              <a:ext cx="1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11" name="Line 355"/>
            <p:cNvSpPr>
              <a:spLocks noChangeShapeType="1"/>
            </p:cNvSpPr>
            <p:nvPr/>
          </p:nvSpPr>
          <p:spPr bwMode="auto">
            <a:xfrm>
              <a:off x="2835" y="3557"/>
              <a:ext cx="8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12" name="Line 356"/>
            <p:cNvSpPr>
              <a:spLocks noChangeShapeType="1"/>
            </p:cNvSpPr>
            <p:nvPr/>
          </p:nvSpPr>
          <p:spPr bwMode="auto">
            <a:xfrm>
              <a:off x="989" y="2068"/>
              <a:ext cx="192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13" name="Line 357"/>
            <p:cNvSpPr>
              <a:spLocks noChangeShapeType="1"/>
            </p:cNvSpPr>
            <p:nvPr/>
          </p:nvSpPr>
          <p:spPr bwMode="auto">
            <a:xfrm flipV="1">
              <a:off x="989" y="1483"/>
              <a:ext cx="0" cy="58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14" name="Line 358"/>
            <p:cNvSpPr>
              <a:spLocks noChangeShapeType="1"/>
            </p:cNvSpPr>
            <p:nvPr/>
          </p:nvSpPr>
          <p:spPr bwMode="auto">
            <a:xfrm flipV="1">
              <a:off x="498" y="2252"/>
              <a:ext cx="0" cy="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15" name="Line 359"/>
            <p:cNvSpPr>
              <a:spLocks noChangeShapeType="1"/>
            </p:cNvSpPr>
            <p:nvPr/>
          </p:nvSpPr>
          <p:spPr bwMode="auto">
            <a:xfrm flipV="1">
              <a:off x="498" y="2118"/>
              <a:ext cx="0" cy="10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16" name="Line 360"/>
            <p:cNvSpPr>
              <a:spLocks noChangeShapeType="1"/>
            </p:cNvSpPr>
            <p:nvPr/>
          </p:nvSpPr>
          <p:spPr bwMode="auto">
            <a:xfrm flipV="1">
              <a:off x="498" y="1990"/>
              <a:ext cx="0" cy="1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17" name="Line 361"/>
            <p:cNvSpPr>
              <a:spLocks noChangeShapeType="1"/>
            </p:cNvSpPr>
            <p:nvPr/>
          </p:nvSpPr>
          <p:spPr bwMode="auto">
            <a:xfrm flipV="1">
              <a:off x="498" y="1856"/>
              <a:ext cx="0" cy="10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18" name="Line 362"/>
            <p:cNvSpPr>
              <a:spLocks noChangeShapeType="1"/>
            </p:cNvSpPr>
            <p:nvPr/>
          </p:nvSpPr>
          <p:spPr bwMode="auto">
            <a:xfrm flipV="1">
              <a:off x="498" y="1733"/>
              <a:ext cx="0" cy="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19" name="Line 363"/>
            <p:cNvSpPr>
              <a:spLocks noChangeShapeType="1"/>
            </p:cNvSpPr>
            <p:nvPr/>
          </p:nvSpPr>
          <p:spPr bwMode="auto">
            <a:xfrm flipV="1">
              <a:off x="1234" y="2258"/>
              <a:ext cx="0" cy="8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20" name="Line 364"/>
            <p:cNvSpPr>
              <a:spLocks noChangeShapeType="1"/>
            </p:cNvSpPr>
            <p:nvPr/>
          </p:nvSpPr>
          <p:spPr bwMode="auto">
            <a:xfrm flipV="1">
              <a:off x="1234" y="2129"/>
              <a:ext cx="0" cy="10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21" name="Line 365"/>
            <p:cNvSpPr>
              <a:spLocks noChangeShapeType="1"/>
            </p:cNvSpPr>
            <p:nvPr/>
          </p:nvSpPr>
          <p:spPr bwMode="auto">
            <a:xfrm flipV="1">
              <a:off x="1234" y="1996"/>
              <a:ext cx="0" cy="10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22" name="Line 366"/>
            <p:cNvSpPr>
              <a:spLocks noChangeShapeType="1"/>
            </p:cNvSpPr>
            <p:nvPr/>
          </p:nvSpPr>
          <p:spPr bwMode="auto">
            <a:xfrm flipV="1">
              <a:off x="1234" y="1867"/>
              <a:ext cx="0" cy="10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23" name="Line 367"/>
            <p:cNvSpPr>
              <a:spLocks noChangeShapeType="1"/>
            </p:cNvSpPr>
            <p:nvPr/>
          </p:nvSpPr>
          <p:spPr bwMode="auto">
            <a:xfrm flipV="1">
              <a:off x="1234" y="1733"/>
              <a:ext cx="0" cy="10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24" name="Line 368"/>
            <p:cNvSpPr>
              <a:spLocks noChangeShapeType="1"/>
            </p:cNvSpPr>
            <p:nvPr/>
          </p:nvSpPr>
          <p:spPr bwMode="auto">
            <a:xfrm flipV="1">
              <a:off x="1234" y="1600"/>
              <a:ext cx="0" cy="10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25" name="Line 369"/>
            <p:cNvSpPr>
              <a:spLocks noChangeShapeType="1"/>
            </p:cNvSpPr>
            <p:nvPr/>
          </p:nvSpPr>
          <p:spPr bwMode="auto">
            <a:xfrm flipV="1">
              <a:off x="1234" y="1471"/>
              <a:ext cx="0" cy="10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26" name="Line 370"/>
            <p:cNvSpPr>
              <a:spLocks noChangeShapeType="1"/>
            </p:cNvSpPr>
            <p:nvPr/>
          </p:nvSpPr>
          <p:spPr bwMode="auto">
            <a:xfrm flipV="1">
              <a:off x="1234" y="1354"/>
              <a:ext cx="0" cy="8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27" name="Line 371"/>
            <p:cNvSpPr>
              <a:spLocks noChangeShapeType="1"/>
            </p:cNvSpPr>
            <p:nvPr/>
          </p:nvSpPr>
          <p:spPr bwMode="auto">
            <a:xfrm flipV="1">
              <a:off x="2071" y="3741"/>
              <a:ext cx="0" cy="2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28" name="Line 372"/>
            <p:cNvSpPr>
              <a:spLocks noChangeShapeType="1"/>
            </p:cNvSpPr>
            <p:nvPr/>
          </p:nvSpPr>
          <p:spPr bwMode="auto">
            <a:xfrm flipV="1">
              <a:off x="2071" y="3697"/>
              <a:ext cx="0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29" name="Line 373"/>
            <p:cNvSpPr>
              <a:spLocks noChangeShapeType="1"/>
            </p:cNvSpPr>
            <p:nvPr/>
          </p:nvSpPr>
          <p:spPr bwMode="auto">
            <a:xfrm flipV="1">
              <a:off x="2071" y="3356"/>
              <a:ext cx="0" cy="3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30" name="Line 374"/>
            <p:cNvSpPr>
              <a:spLocks noChangeShapeType="1"/>
            </p:cNvSpPr>
            <p:nvPr/>
          </p:nvSpPr>
          <p:spPr bwMode="auto">
            <a:xfrm flipV="1">
              <a:off x="2071" y="3306"/>
              <a:ext cx="0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31" name="Line 375"/>
            <p:cNvSpPr>
              <a:spLocks noChangeShapeType="1"/>
            </p:cNvSpPr>
            <p:nvPr/>
          </p:nvSpPr>
          <p:spPr bwMode="auto">
            <a:xfrm flipV="1">
              <a:off x="2071" y="2966"/>
              <a:ext cx="0" cy="3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32" name="Line 376"/>
            <p:cNvSpPr>
              <a:spLocks noChangeShapeType="1"/>
            </p:cNvSpPr>
            <p:nvPr/>
          </p:nvSpPr>
          <p:spPr bwMode="auto">
            <a:xfrm flipV="1">
              <a:off x="2071" y="2916"/>
              <a:ext cx="0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33" name="Line 377"/>
            <p:cNvSpPr>
              <a:spLocks noChangeShapeType="1"/>
            </p:cNvSpPr>
            <p:nvPr/>
          </p:nvSpPr>
          <p:spPr bwMode="auto">
            <a:xfrm flipV="1">
              <a:off x="2071" y="2615"/>
              <a:ext cx="0" cy="2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34" name="Line 378"/>
            <p:cNvSpPr>
              <a:spLocks noChangeShapeType="1"/>
            </p:cNvSpPr>
            <p:nvPr/>
          </p:nvSpPr>
          <p:spPr bwMode="auto">
            <a:xfrm>
              <a:off x="1847" y="2682"/>
              <a:ext cx="0" cy="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35" name="Line 379"/>
            <p:cNvSpPr>
              <a:spLocks noChangeShapeType="1"/>
            </p:cNvSpPr>
            <p:nvPr/>
          </p:nvSpPr>
          <p:spPr bwMode="auto">
            <a:xfrm>
              <a:off x="1847" y="2782"/>
              <a:ext cx="0" cy="10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36" name="Line 380"/>
            <p:cNvSpPr>
              <a:spLocks noChangeShapeType="1"/>
            </p:cNvSpPr>
            <p:nvPr/>
          </p:nvSpPr>
          <p:spPr bwMode="auto">
            <a:xfrm>
              <a:off x="1847" y="2916"/>
              <a:ext cx="0" cy="10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37" name="Line 381"/>
            <p:cNvSpPr>
              <a:spLocks noChangeShapeType="1"/>
            </p:cNvSpPr>
            <p:nvPr/>
          </p:nvSpPr>
          <p:spPr bwMode="auto">
            <a:xfrm>
              <a:off x="1847" y="3050"/>
              <a:ext cx="0" cy="1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38" name="Line 382"/>
            <p:cNvSpPr>
              <a:spLocks noChangeShapeType="1"/>
            </p:cNvSpPr>
            <p:nvPr/>
          </p:nvSpPr>
          <p:spPr bwMode="auto">
            <a:xfrm>
              <a:off x="1847" y="3178"/>
              <a:ext cx="0" cy="10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39" name="Line 383"/>
            <p:cNvSpPr>
              <a:spLocks noChangeShapeType="1"/>
            </p:cNvSpPr>
            <p:nvPr/>
          </p:nvSpPr>
          <p:spPr bwMode="auto">
            <a:xfrm>
              <a:off x="1847" y="3312"/>
              <a:ext cx="0" cy="10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40" name="Line 384"/>
            <p:cNvSpPr>
              <a:spLocks noChangeShapeType="1"/>
            </p:cNvSpPr>
            <p:nvPr/>
          </p:nvSpPr>
          <p:spPr bwMode="auto">
            <a:xfrm>
              <a:off x="1847" y="3440"/>
              <a:ext cx="0" cy="10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41" name="Line 385"/>
            <p:cNvSpPr>
              <a:spLocks noChangeShapeType="1"/>
            </p:cNvSpPr>
            <p:nvPr/>
          </p:nvSpPr>
          <p:spPr bwMode="auto">
            <a:xfrm>
              <a:off x="1847" y="3574"/>
              <a:ext cx="0" cy="10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42" name="Line 386"/>
            <p:cNvSpPr>
              <a:spLocks noChangeShapeType="1"/>
            </p:cNvSpPr>
            <p:nvPr/>
          </p:nvSpPr>
          <p:spPr bwMode="auto">
            <a:xfrm>
              <a:off x="1847" y="3702"/>
              <a:ext cx="0" cy="10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43" name="Line 387"/>
            <p:cNvSpPr>
              <a:spLocks noChangeShapeType="1"/>
            </p:cNvSpPr>
            <p:nvPr/>
          </p:nvSpPr>
          <p:spPr bwMode="auto">
            <a:xfrm>
              <a:off x="1847" y="3836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44" name="Line 388"/>
            <p:cNvSpPr>
              <a:spLocks noChangeShapeType="1"/>
            </p:cNvSpPr>
            <p:nvPr/>
          </p:nvSpPr>
          <p:spPr bwMode="auto">
            <a:xfrm>
              <a:off x="2305" y="2682"/>
              <a:ext cx="0" cy="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45" name="Line 389"/>
            <p:cNvSpPr>
              <a:spLocks noChangeShapeType="1"/>
            </p:cNvSpPr>
            <p:nvPr/>
          </p:nvSpPr>
          <p:spPr bwMode="auto">
            <a:xfrm>
              <a:off x="2305" y="2782"/>
              <a:ext cx="0" cy="10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46" name="Line 390"/>
            <p:cNvSpPr>
              <a:spLocks noChangeShapeType="1"/>
            </p:cNvSpPr>
            <p:nvPr/>
          </p:nvSpPr>
          <p:spPr bwMode="auto">
            <a:xfrm>
              <a:off x="2305" y="2916"/>
              <a:ext cx="0" cy="10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47" name="Line 391"/>
            <p:cNvSpPr>
              <a:spLocks noChangeShapeType="1"/>
            </p:cNvSpPr>
            <p:nvPr/>
          </p:nvSpPr>
          <p:spPr bwMode="auto">
            <a:xfrm>
              <a:off x="2305" y="3050"/>
              <a:ext cx="0" cy="1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48" name="Line 392"/>
            <p:cNvSpPr>
              <a:spLocks noChangeShapeType="1"/>
            </p:cNvSpPr>
            <p:nvPr/>
          </p:nvSpPr>
          <p:spPr bwMode="auto">
            <a:xfrm>
              <a:off x="2305" y="3178"/>
              <a:ext cx="0" cy="10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49" name="Line 393"/>
            <p:cNvSpPr>
              <a:spLocks noChangeShapeType="1"/>
            </p:cNvSpPr>
            <p:nvPr/>
          </p:nvSpPr>
          <p:spPr bwMode="auto">
            <a:xfrm>
              <a:off x="2305" y="3312"/>
              <a:ext cx="0" cy="10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50" name="Line 394"/>
            <p:cNvSpPr>
              <a:spLocks noChangeShapeType="1"/>
            </p:cNvSpPr>
            <p:nvPr/>
          </p:nvSpPr>
          <p:spPr bwMode="auto">
            <a:xfrm>
              <a:off x="2305" y="3440"/>
              <a:ext cx="0" cy="10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51" name="Line 395"/>
            <p:cNvSpPr>
              <a:spLocks noChangeShapeType="1"/>
            </p:cNvSpPr>
            <p:nvPr/>
          </p:nvSpPr>
          <p:spPr bwMode="auto">
            <a:xfrm>
              <a:off x="2305" y="3574"/>
              <a:ext cx="0" cy="10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52" name="Line 396"/>
            <p:cNvSpPr>
              <a:spLocks noChangeShapeType="1"/>
            </p:cNvSpPr>
            <p:nvPr/>
          </p:nvSpPr>
          <p:spPr bwMode="auto">
            <a:xfrm>
              <a:off x="2305" y="3702"/>
              <a:ext cx="0" cy="10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53" name="Line 397"/>
            <p:cNvSpPr>
              <a:spLocks noChangeShapeType="1"/>
            </p:cNvSpPr>
            <p:nvPr/>
          </p:nvSpPr>
          <p:spPr bwMode="auto">
            <a:xfrm>
              <a:off x="2305" y="3836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54" name="Line 398"/>
            <p:cNvSpPr>
              <a:spLocks noChangeShapeType="1"/>
            </p:cNvSpPr>
            <p:nvPr/>
          </p:nvSpPr>
          <p:spPr bwMode="auto">
            <a:xfrm>
              <a:off x="1691" y="2682"/>
              <a:ext cx="0" cy="122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55" name="Line 399"/>
            <p:cNvSpPr>
              <a:spLocks noChangeShapeType="1"/>
            </p:cNvSpPr>
            <p:nvPr/>
          </p:nvSpPr>
          <p:spPr bwMode="auto">
            <a:xfrm>
              <a:off x="2567" y="2682"/>
              <a:ext cx="0" cy="122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56" name="Line 400"/>
            <p:cNvSpPr>
              <a:spLocks noChangeShapeType="1"/>
            </p:cNvSpPr>
            <p:nvPr/>
          </p:nvSpPr>
          <p:spPr bwMode="auto">
            <a:xfrm flipH="1">
              <a:off x="989" y="3908"/>
              <a:ext cx="70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57" name="Line 401"/>
            <p:cNvSpPr>
              <a:spLocks noChangeShapeType="1"/>
            </p:cNvSpPr>
            <p:nvPr/>
          </p:nvSpPr>
          <p:spPr bwMode="auto">
            <a:xfrm>
              <a:off x="1691" y="2682"/>
              <a:ext cx="122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9058" name="Group 402"/>
          <p:cNvGrpSpPr>
            <a:grpSpLocks/>
          </p:cNvGrpSpPr>
          <p:nvPr/>
        </p:nvGrpSpPr>
        <p:grpSpPr bwMode="auto">
          <a:xfrm>
            <a:off x="5181600" y="1778000"/>
            <a:ext cx="1947863" cy="1947863"/>
            <a:chOff x="3264" y="1120"/>
            <a:chExt cx="1227" cy="1227"/>
          </a:xfrm>
        </p:grpSpPr>
        <p:sp>
          <p:nvSpPr>
            <p:cNvPr id="199059" name="Line 403"/>
            <p:cNvSpPr>
              <a:spLocks noChangeShapeType="1"/>
            </p:cNvSpPr>
            <p:nvPr/>
          </p:nvSpPr>
          <p:spPr bwMode="auto">
            <a:xfrm>
              <a:off x="3264" y="1120"/>
              <a:ext cx="1227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60" name="Line 404"/>
            <p:cNvSpPr>
              <a:spLocks noChangeShapeType="1"/>
            </p:cNvSpPr>
            <p:nvPr/>
          </p:nvSpPr>
          <p:spPr bwMode="auto">
            <a:xfrm>
              <a:off x="4491" y="1120"/>
              <a:ext cx="0" cy="363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61" name="Line 405"/>
            <p:cNvSpPr>
              <a:spLocks noChangeShapeType="1"/>
            </p:cNvSpPr>
            <p:nvPr/>
          </p:nvSpPr>
          <p:spPr bwMode="auto">
            <a:xfrm flipH="1">
              <a:off x="3264" y="2347"/>
              <a:ext cx="1227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62" name="Line 406"/>
            <p:cNvSpPr>
              <a:spLocks noChangeShapeType="1"/>
            </p:cNvSpPr>
            <p:nvPr/>
          </p:nvSpPr>
          <p:spPr bwMode="auto">
            <a:xfrm flipV="1">
              <a:off x="3264" y="1929"/>
              <a:ext cx="0" cy="418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63" name="Line 407"/>
            <p:cNvSpPr>
              <a:spLocks noChangeShapeType="1"/>
            </p:cNvSpPr>
            <p:nvPr/>
          </p:nvSpPr>
          <p:spPr bwMode="auto">
            <a:xfrm>
              <a:off x="4491" y="2068"/>
              <a:ext cx="0" cy="279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64" name="Line 408"/>
            <p:cNvSpPr>
              <a:spLocks noChangeShapeType="1"/>
            </p:cNvSpPr>
            <p:nvPr/>
          </p:nvSpPr>
          <p:spPr bwMode="auto">
            <a:xfrm flipH="1">
              <a:off x="4140" y="2347"/>
              <a:ext cx="351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65" name="Line 409"/>
            <p:cNvSpPr>
              <a:spLocks noChangeShapeType="1"/>
            </p:cNvSpPr>
            <p:nvPr/>
          </p:nvSpPr>
          <p:spPr bwMode="auto">
            <a:xfrm>
              <a:off x="4491" y="1483"/>
              <a:ext cx="0" cy="864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66" name="Line 410"/>
            <p:cNvSpPr>
              <a:spLocks noChangeShapeType="1"/>
            </p:cNvSpPr>
            <p:nvPr/>
          </p:nvSpPr>
          <p:spPr bwMode="auto">
            <a:xfrm flipV="1">
              <a:off x="3264" y="1733"/>
              <a:ext cx="0" cy="196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67" name="Line 411"/>
            <p:cNvSpPr>
              <a:spLocks noChangeShapeType="1"/>
            </p:cNvSpPr>
            <p:nvPr/>
          </p:nvSpPr>
          <p:spPr bwMode="auto">
            <a:xfrm flipV="1">
              <a:off x="3264" y="1120"/>
              <a:ext cx="0" cy="234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68" name="Line 412"/>
            <p:cNvSpPr>
              <a:spLocks noChangeShapeType="1"/>
            </p:cNvSpPr>
            <p:nvPr/>
          </p:nvSpPr>
          <p:spPr bwMode="auto">
            <a:xfrm flipV="1">
              <a:off x="3264" y="1354"/>
              <a:ext cx="0" cy="379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9069" name="Group 413"/>
          <p:cNvGrpSpPr>
            <a:grpSpLocks/>
          </p:cNvGrpSpPr>
          <p:nvPr/>
        </p:nvGrpSpPr>
        <p:grpSpPr bwMode="auto">
          <a:xfrm>
            <a:off x="5334000" y="3429000"/>
            <a:ext cx="3630613" cy="3373438"/>
            <a:chOff x="158" y="36"/>
            <a:chExt cx="2287" cy="2125"/>
          </a:xfrm>
        </p:grpSpPr>
        <p:sp>
          <p:nvSpPr>
            <p:cNvPr id="199070" name="Freeform 414"/>
            <p:cNvSpPr>
              <a:spLocks/>
            </p:cNvSpPr>
            <p:nvPr/>
          </p:nvSpPr>
          <p:spPr bwMode="auto">
            <a:xfrm>
              <a:off x="856" y="438"/>
              <a:ext cx="1589" cy="1723"/>
            </a:xfrm>
            <a:custGeom>
              <a:avLst/>
              <a:gdLst>
                <a:gd name="T0" fmla="*/ 2489 w 2489"/>
                <a:gd name="T1" fmla="*/ 0 h 2694"/>
                <a:gd name="T2" fmla="*/ 2489 w 2489"/>
                <a:gd name="T3" fmla="*/ 1257 h 2694"/>
                <a:gd name="T4" fmla="*/ 0 w 2489"/>
                <a:gd name="T5" fmla="*/ 2694 h 2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89" h="2694">
                  <a:moveTo>
                    <a:pt x="2489" y="0"/>
                  </a:moveTo>
                  <a:lnTo>
                    <a:pt x="2489" y="1257"/>
                  </a:lnTo>
                  <a:lnTo>
                    <a:pt x="0" y="2694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71" name="Line 415"/>
            <p:cNvSpPr>
              <a:spLocks noChangeShapeType="1"/>
            </p:cNvSpPr>
            <p:nvPr/>
          </p:nvSpPr>
          <p:spPr bwMode="auto">
            <a:xfrm flipH="1">
              <a:off x="856" y="438"/>
              <a:ext cx="1589" cy="922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72" name="Line 416"/>
            <p:cNvSpPr>
              <a:spLocks noChangeShapeType="1"/>
            </p:cNvSpPr>
            <p:nvPr/>
          </p:nvSpPr>
          <p:spPr bwMode="auto">
            <a:xfrm flipH="1">
              <a:off x="158" y="36"/>
              <a:ext cx="1594" cy="921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73" name="Line 417"/>
            <p:cNvSpPr>
              <a:spLocks noChangeShapeType="1"/>
            </p:cNvSpPr>
            <p:nvPr/>
          </p:nvSpPr>
          <p:spPr bwMode="auto">
            <a:xfrm>
              <a:off x="1752" y="36"/>
              <a:ext cx="693" cy="402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74" name="Freeform 418"/>
            <p:cNvSpPr>
              <a:spLocks/>
            </p:cNvSpPr>
            <p:nvPr/>
          </p:nvSpPr>
          <p:spPr bwMode="auto">
            <a:xfrm>
              <a:off x="158" y="957"/>
              <a:ext cx="698" cy="1204"/>
            </a:xfrm>
            <a:custGeom>
              <a:avLst/>
              <a:gdLst>
                <a:gd name="T0" fmla="*/ 0 w 1088"/>
                <a:gd name="T1" fmla="*/ 1258 h 1886"/>
                <a:gd name="T2" fmla="*/ 0 w 1088"/>
                <a:gd name="T3" fmla="*/ 0 h 1886"/>
                <a:gd name="T4" fmla="*/ 1088 w 1088"/>
                <a:gd name="T5" fmla="*/ 629 h 1886"/>
                <a:gd name="T6" fmla="*/ 1088 w 1088"/>
                <a:gd name="T7" fmla="*/ 1886 h 1886"/>
                <a:gd name="T8" fmla="*/ 0 w 1088"/>
                <a:gd name="T9" fmla="*/ 1258 h 18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8" h="1886">
                  <a:moveTo>
                    <a:pt x="0" y="1258"/>
                  </a:moveTo>
                  <a:lnTo>
                    <a:pt x="0" y="0"/>
                  </a:lnTo>
                  <a:lnTo>
                    <a:pt x="1088" y="629"/>
                  </a:lnTo>
                  <a:lnTo>
                    <a:pt x="1088" y="1886"/>
                  </a:lnTo>
                  <a:lnTo>
                    <a:pt x="0" y="1258"/>
                  </a:lnTo>
                  <a:close/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9088" name="Group 432"/>
          <p:cNvGrpSpPr>
            <a:grpSpLocks/>
          </p:cNvGrpSpPr>
          <p:nvPr/>
        </p:nvGrpSpPr>
        <p:grpSpPr bwMode="auto">
          <a:xfrm>
            <a:off x="4090988" y="1773238"/>
            <a:ext cx="1092200" cy="1952625"/>
            <a:chOff x="2577" y="1117"/>
            <a:chExt cx="688" cy="1230"/>
          </a:xfrm>
        </p:grpSpPr>
        <p:sp>
          <p:nvSpPr>
            <p:cNvPr id="199085" name="Line 429"/>
            <p:cNvSpPr>
              <a:spLocks noChangeShapeType="1"/>
            </p:cNvSpPr>
            <p:nvPr/>
          </p:nvSpPr>
          <p:spPr bwMode="auto">
            <a:xfrm>
              <a:off x="2577" y="1117"/>
              <a:ext cx="68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087" name="Line 431"/>
            <p:cNvSpPr>
              <a:spLocks noChangeShapeType="1"/>
            </p:cNvSpPr>
            <p:nvPr/>
          </p:nvSpPr>
          <p:spPr bwMode="auto">
            <a:xfrm>
              <a:off x="2892" y="2345"/>
              <a:ext cx="373" cy="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blinds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6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986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9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989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7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0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1990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0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1990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28" dur="500"/>
                                        <p:tgtEl>
                                          <p:spTgt spid="1990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90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0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1990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8663" grpId="0"/>
      <p:bldP spid="198756" grpId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7138" name="Text Box 2"/>
          <p:cNvSpPr txBox="1">
            <a:spLocks noChangeArrowheads="1"/>
          </p:cNvSpPr>
          <p:nvPr/>
        </p:nvSpPr>
        <p:spPr bwMode="auto">
          <a:xfrm>
            <a:off x="0" y="620713"/>
            <a:ext cx="9901238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l" eaLnBrk="1" hangingPunct="1"/>
            <a:r>
              <a:rPr lang="zh-CN" altLang="en-US" sz="36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36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1.</a:t>
            </a:r>
            <a:r>
              <a:rPr lang="zh-CN" altLang="en-US" sz="36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已知物体的主视图和俯视图，求左视图</a:t>
            </a:r>
            <a:r>
              <a:rPr lang="zh-CN" altLang="en-US" sz="3600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。</a:t>
            </a:r>
          </a:p>
        </p:txBody>
      </p:sp>
      <p:sp>
        <p:nvSpPr>
          <p:cNvPr id="347139" name="Text Box 3"/>
          <p:cNvSpPr txBox="1">
            <a:spLocks noChangeArrowheads="1"/>
          </p:cNvSpPr>
          <p:nvPr/>
        </p:nvSpPr>
        <p:spPr bwMode="auto">
          <a:xfrm>
            <a:off x="0" y="0"/>
            <a:ext cx="7358063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3300"/>
                </a:solidFill>
                <a:prstDash val="dash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l" eaLnBrk="1" hangingPunct="1"/>
            <a:r>
              <a:rPr lang="zh-CN" altLang="en-US" sz="4000" b="1">
                <a:solidFill>
                  <a:srgbClr val="FF3300"/>
                </a:solidFill>
                <a:effectLst/>
                <a:ea typeface="黑体" pitchFamily="2" charset="-122"/>
              </a:rPr>
              <a:t>三、已知两视图，求第三视图</a:t>
            </a:r>
          </a:p>
        </p:txBody>
      </p:sp>
      <p:sp>
        <p:nvSpPr>
          <p:cNvPr id="347140" name="Text Box 4"/>
          <p:cNvSpPr txBox="1">
            <a:spLocks noChangeArrowheads="1"/>
          </p:cNvSpPr>
          <p:nvPr/>
        </p:nvSpPr>
        <p:spPr bwMode="auto">
          <a:xfrm>
            <a:off x="0" y="1341438"/>
            <a:ext cx="2268538" cy="5318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7C8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>
              <a:lnSpc>
                <a:spcPct val="80000"/>
              </a:lnSpc>
              <a:spcBef>
                <a:spcPct val="50000"/>
              </a:spcBef>
            </a:pPr>
            <a:r>
              <a:rPr lang="zh-CN" altLang="en-US" sz="3600">
                <a:solidFill>
                  <a:srgbClr val="FF0000"/>
                </a:solidFill>
                <a:effectLst/>
                <a:ea typeface="黑体" pitchFamily="2" charset="-122"/>
              </a:rPr>
              <a:t>第二步</a:t>
            </a:r>
          </a:p>
        </p:txBody>
      </p:sp>
      <p:grpSp>
        <p:nvGrpSpPr>
          <p:cNvPr id="347247" name="Group 111"/>
          <p:cNvGrpSpPr>
            <a:grpSpLocks/>
          </p:cNvGrpSpPr>
          <p:nvPr/>
        </p:nvGrpSpPr>
        <p:grpSpPr bwMode="auto">
          <a:xfrm>
            <a:off x="179388" y="1773238"/>
            <a:ext cx="6950075" cy="4603750"/>
            <a:chOff x="113" y="1117"/>
            <a:chExt cx="4378" cy="2900"/>
          </a:xfrm>
        </p:grpSpPr>
        <p:grpSp>
          <p:nvGrpSpPr>
            <p:cNvPr id="347141" name="Group 5"/>
            <p:cNvGrpSpPr>
              <a:grpSpLocks/>
            </p:cNvGrpSpPr>
            <p:nvPr/>
          </p:nvGrpSpPr>
          <p:grpSpPr bwMode="auto">
            <a:xfrm>
              <a:off x="113" y="1117"/>
              <a:ext cx="2805" cy="2900"/>
              <a:chOff x="113" y="1120"/>
              <a:chExt cx="2805" cy="2900"/>
            </a:xfrm>
          </p:grpSpPr>
          <p:sp>
            <p:nvSpPr>
              <p:cNvPr id="347142" name="Line 6"/>
              <p:cNvSpPr>
                <a:spLocks noChangeShapeType="1"/>
              </p:cNvSpPr>
              <p:nvPr/>
            </p:nvSpPr>
            <p:spPr bwMode="auto">
              <a:xfrm>
                <a:off x="1691" y="1120"/>
                <a:ext cx="876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143" name="Line 7"/>
              <p:cNvSpPr>
                <a:spLocks noChangeShapeType="1"/>
              </p:cNvSpPr>
              <p:nvPr/>
            </p:nvSpPr>
            <p:spPr bwMode="auto">
              <a:xfrm>
                <a:off x="2918" y="1471"/>
                <a:ext cx="0" cy="87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144" name="Line 8"/>
              <p:cNvSpPr>
                <a:spLocks noChangeShapeType="1"/>
              </p:cNvSpPr>
              <p:nvPr/>
            </p:nvSpPr>
            <p:spPr bwMode="auto">
              <a:xfrm flipH="1">
                <a:off x="113" y="2347"/>
                <a:ext cx="2805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145" name="Line 9"/>
              <p:cNvSpPr>
                <a:spLocks noChangeShapeType="1"/>
              </p:cNvSpPr>
              <p:nvPr/>
            </p:nvSpPr>
            <p:spPr bwMode="auto">
              <a:xfrm flipV="1">
                <a:off x="113" y="1929"/>
                <a:ext cx="0" cy="41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146" name="Line 10"/>
              <p:cNvSpPr>
                <a:spLocks noChangeShapeType="1"/>
              </p:cNvSpPr>
              <p:nvPr/>
            </p:nvSpPr>
            <p:spPr bwMode="auto">
              <a:xfrm>
                <a:off x="113" y="2682"/>
                <a:ext cx="385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147" name="Line 11"/>
              <p:cNvSpPr>
                <a:spLocks noChangeShapeType="1"/>
              </p:cNvSpPr>
              <p:nvPr/>
            </p:nvSpPr>
            <p:spPr bwMode="auto">
              <a:xfrm>
                <a:off x="2918" y="2682"/>
                <a:ext cx="0" cy="122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148" name="Line 12"/>
              <p:cNvSpPr>
                <a:spLocks noChangeShapeType="1"/>
              </p:cNvSpPr>
              <p:nvPr/>
            </p:nvSpPr>
            <p:spPr bwMode="auto">
              <a:xfrm flipH="1">
                <a:off x="1691" y="3908"/>
                <a:ext cx="1227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149" name="Line 13"/>
              <p:cNvSpPr>
                <a:spLocks noChangeShapeType="1"/>
              </p:cNvSpPr>
              <p:nvPr/>
            </p:nvSpPr>
            <p:spPr bwMode="auto">
              <a:xfrm flipV="1">
                <a:off x="113" y="2682"/>
                <a:ext cx="0" cy="87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150" name="Line 14"/>
              <p:cNvSpPr>
                <a:spLocks noChangeShapeType="1"/>
              </p:cNvSpPr>
              <p:nvPr/>
            </p:nvSpPr>
            <p:spPr bwMode="auto">
              <a:xfrm flipV="1">
                <a:off x="113" y="1120"/>
                <a:ext cx="1578" cy="80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151" name="Line 15"/>
              <p:cNvSpPr>
                <a:spLocks noChangeShapeType="1"/>
              </p:cNvSpPr>
              <p:nvPr/>
            </p:nvSpPr>
            <p:spPr bwMode="auto">
              <a:xfrm>
                <a:off x="2567" y="1120"/>
                <a:ext cx="351" cy="35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152" name="Line 16"/>
              <p:cNvSpPr>
                <a:spLocks noChangeShapeType="1"/>
              </p:cNvSpPr>
              <p:nvPr/>
            </p:nvSpPr>
            <p:spPr bwMode="auto">
              <a:xfrm flipH="1">
                <a:off x="2232" y="1700"/>
                <a:ext cx="12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153" name="Line 17"/>
              <p:cNvSpPr>
                <a:spLocks noChangeShapeType="1"/>
              </p:cNvSpPr>
              <p:nvPr/>
            </p:nvSpPr>
            <p:spPr bwMode="auto">
              <a:xfrm flipH="1">
                <a:off x="2204" y="1700"/>
                <a:ext cx="1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154" name="Line 18"/>
              <p:cNvSpPr>
                <a:spLocks noChangeShapeType="1"/>
              </p:cNvSpPr>
              <p:nvPr/>
            </p:nvSpPr>
            <p:spPr bwMode="auto">
              <a:xfrm flipH="1">
                <a:off x="1976" y="1700"/>
                <a:ext cx="21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155" name="Line 19"/>
              <p:cNvSpPr>
                <a:spLocks noChangeShapeType="1"/>
              </p:cNvSpPr>
              <p:nvPr/>
            </p:nvSpPr>
            <p:spPr bwMode="auto">
              <a:xfrm flipH="1">
                <a:off x="1942" y="1700"/>
                <a:ext cx="1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156" name="Line 20"/>
              <p:cNvSpPr>
                <a:spLocks noChangeShapeType="1"/>
              </p:cNvSpPr>
              <p:nvPr/>
            </p:nvSpPr>
            <p:spPr bwMode="auto">
              <a:xfrm flipH="1">
                <a:off x="1803" y="1700"/>
                <a:ext cx="12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157" name="Line 21"/>
              <p:cNvSpPr>
                <a:spLocks noChangeShapeType="1"/>
              </p:cNvSpPr>
              <p:nvPr/>
            </p:nvSpPr>
            <p:spPr bwMode="auto">
              <a:xfrm flipV="1">
                <a:off x="2076" y="1851"/>
                <a:ext cx="0" cy="11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158" name="Line 22"/>
              <p:cNvSpPr>
                <a:spLocks noChangeShapeType="1"/>
              </p:cNvSpPr>
              <p:nvPr/>
            </p:nvSpPr>
            <p:spPr bwMode="auto">
              <a:xfrm flipV="1">
                <a:off x="2076" y="1817"/>
                <a:ext cx="0" cy="1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159" name="Line 23"/>
              <p:cNvSpPr>
                <a:spLocks noChangeShapeType="1"/>
              </p:cNvSpPr>
              <p:nvPr/>
            </p:nvSpPr>
            <p:spPr bwMode="auto">
              <a:xfrm flipV="1">
                <a:off x="2076" y="1588"/>
                <a:ext cx="0" cy="21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160" name="Line 24"/>
              <p:cNvSpPr>
                <a:spLocks noChangeShapeType="1"/>
              </p:cNvSpPr>
              <p:nvPr/>
            </p:nvSpPr>
            <p:spPr bwMode="auto">
              <a:xfrm flipV="1">
                <a:off x="2076" y="1561"/>
                <a:ext cx="0" cy="1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161" name="Line 25"/>
              <p:cNvSpPr>
                <a:spLocks noChangeShapeType="1"/>
              </p:cNvSpPr>
              <p:nvPr/>
            </p:nvSpPr>
            <p:spPr bwMode="auto">
              <a:xfrm flipV="1">
                <a:off x="2076" y="1421"/>
                <a:ext cx="0" cy="1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162" name="Freeform 26"/>
              <p:cNvSpPr>
                <a:spLocks/>
              </p:cNvSpPr>
              <p:nvPr/>
            </p:nvSpPr>
            <p:spPr bwMode="auto">
              <a:xfrm>
                <a:off x="1847" y="1471"/>
                <a:ext cx="458" cy="458"/>
              </a:xfrm>
              <a:custGeom>
                <a:avLst/>
                <a:gdLst>
                  <a:gd name="T0" fmla="*/ 572 w 572"/>
                  <a:gd name="T1" fmla="*/ 272 h 573"/>
                  <a:gd name="T2" fmla="*/ 569 w 572"/>
                  <a:gd name="T3" fmla="*/ 243 h 573"/>
                  <a:gd name="T4" fmla="*/ 563 w 572"/>
                  <a:gd name="T5" fmla="*/ 214 h 573"/>
                  <a:gd name="T6" fmla="*/ 555 w 572"/>
                  <a:gd name="T7" fmla="*/ 187 h 573"/>
                  <a:gd name="T8" fmla="*/ 543 w 572"/>
                  <a:gd name="T9" fmla="*/ 160 h 573"/>
                  <a:gd name="T10" fmla="*/ 529 w 572"/>
                  <a:gd name="T11" fmla="*/ 136 h 573"/>
                  <a:gd name="T12" fmla="*/ 512 w 572"/>
                  <a:gd name="T13" fmla="*/ 111 h 573"/>
                  <a:gd name="T14" fmla="*/ 493 w 572"/>
                  <a:gd name="T15" fmla="*/ 90 h 573"/>
                  <a:gd name="T16" fmla="*/ 473 w 572"/>
                  <a:gd name="T17" fmla="*/ 69 h 573"/>
                  <a:gd name="T18" fmla="*/ 449 w 572"/>
                  <a:gd name="T19" fmla="*/ 51 h 573"/>
                  <a:gd name="T20" fmla="*/ 425 w 572"/>
                  <a:gd name="T21" fmla="*/ 36 h 573"/>
                  <a:gd name="T22" fmla="*/ 399 w 572"/>
                  <a:gd name="T23" fmla="*/ 24 h 573"/>
                  <a:gd name="T24" fmla="*/ 372 w 572"/>
                  <a:gd name="T25" fmla="*/ 13 h 573"/>
                  <a:gd name="T26" fmla="*/ 344 w 572"/>
                  <a:gd name="T27" fmla="*/ 7 h 573"/>
                  <a:gd name="T28" fmla="*/ 315 w 572"/>
                  <a:gd name="T29" fmla="*/ 1 h 573"/>
                  <a:gd name="T30" fmla="*/ 286 w 572"/>
                  <a:gd name="T31" fmla="*/ 0 h 573"/>
                  <a:gd name="T32" fmla="*/ 258 w 572"/>
                  <a:gd name="T33" fmla="*/ 1 h 573"/>
                  <a:gd name="T34" fmla="*/ 229 w 572"/>
                  <a:gd name="T35" fmla="*/ 7 h 573"/>
                  <a:gd name="T36" fmla="*/ 200 w 572"/>
                  <a:gd name="T37" fmla="*/ 13 h 573"/>
                  <a:gd name="T38" fmla="*/ 174 w 572"/>
                  <a:gd name="T39" fmla="*/ 24 h 573"/>
                  <a:gd name="T40" fmla="*/ 147 w 572"/>
                  <a:gd name="T41" fmla="*/ 36 h 573"/>
                  <a:gd name="T42" fmla="*/ 122 w 572"/>
                  <a:gd name="T43" fmla="*/ 51 h 573"/>
                  <a:gd name="T44" fmla="*/ 100 w 572"/>
                  <a:gd name="T45" fmla="*/ 69 h 573"/>
                  <a:gd name="T46" fmla="*/ 79 w 572"/>
                  <a:gd name="T47" fmla="*/ 90 h 573"/>
                  <a:gd name="T48" fmla="*/ 60 w 572"/>
                  <a:gd name="T49" fmla="*/ 111 h 573"/>
                  <a:gd name="T50" fmla="*/ 44 w 572"/>
                  <a:gd name="T51" fmla="*/ 136 h 573"/>
                  <a:gd name="T52" fmla="*/ 30 w 572"/>
                  <a:gd name="T53" fmla="*/ 160 h 573"/>
                  <a:gd name="T54" fmla="*/ 18 w 572"/>
                  <a:gd name="T55" fmla="*/ 187 h 573"/>
                  <a:gd name="T56" fmla="*/ 10 w 572"/>
                  <a:gd name="T57" fmla="*/ 214 h 573"/>
                  <a:gd name="T58" fmla="*/ 3 w 572"/>
                  <a:gd name="T59" fmla="*/ 243 h 573"/>
                  <a:gd name="T60" fmla="*/ 1 w 572"/>
                  <a:gd name="T61" fmla="*/ 272 h 573"/>
                  <a:gd name="T62" fmla="*/ 1 w 572"/>
                  <a:gd name="T63" fmla="*/ 301 h 573"/>
                  <a:gd name="T64" fmla="*/ 3 w 572"/>
                  <a:gd name="T65" fmla="*/ 330 h 573"/>
                  <a:gd name="T66" fmla="*/ 10 w 572"/>
                  <a:gd name="T67" fmla="*/ 358 h 573"/>
                  <a:gd name="T68" fmla="*/ 18 w 572"/>
                  <a:gd name="T69" fmla="*/ 386 h 573"/>
                  <a:gd name="T70" fmla="*/ 30 w 572"/>
                  <a:gd name="T71" fmla="*/ 412 h 573"/>
                  <a:gd name="T72" fmla="*/ 44 w 572"/>
                  <a:gd name="T73" fmla="*/ 438 h 573"/>
                  <a:gd name="T74" fmla="*/ 60 w 572"/>
                  <a:gd name="T75" fmla="*/ 461 h 573"/>
                  <a:gd name="T76" fmla="*/ 79 w 572"/>
                  <a:gd name="T77" fmla="*/ 484 h 573"/>
                  <a:gd name="T78" fmla="*/ 100 w 572"/>
                  <a:gd name="T79" fmla="*/ 504 h 573"/>
                  <a:gd name="T80" fmla="*/ 122 w 572"/>
                  <a:gd name="T81" fmla="*/ 521 h 573"/>
                  <a:gd name="T82" fmla="*/ 147 w 572"/>
                  <a:gd name="T83" fmla="*/ 537 h 573"/>
                  <a:gd name="T84" fmla="*/ 174 w 572"/>
                  <a:gd name="T85" fmla="*/ 550 h 573"/>
                  <a:gd name="T86" fmla="*/ 200 w 572"/>
                  <a:gd name="T87" fmla="*/ 559 h 573"/>
                  <a:gd name="T88" fmla="*/ 229 w 572"/>
                  <a:gd name="T89" fmla="*/ 567 h 573"/>
                  <a:gd name="T90" fmla="*/ 258 w 572"/>
                  <a:gd name="T91" fmla="*/ 571 h 573"/>
                  <a:gd name="T92" fmla="*/ 286 w 572"/>
                  <a:gd name="T93" fmla="*/ 573 h 573"/>
                  <a:gd name="T94" fmla="*/ 315 w 572"/>
                  <a:gd name="T95" fmla="*/ 571 h 573"/>
                  <a:gd name="T96" fmla="*/ 344 w 572"/>
                  <a:gd name="T97" fmla="*/ 567 h 573"/>
                  <a:gd name="T98" fmla="*/ 372 w 572"/>
                  <a:gd name="T99" fmla="*/ 559 h 573"/>
                  <a:gd name="T100" fmla="*/ 399 w 572"/>
                  <a:gd name="T101" fmla="*/ 550 h 573"/>
                  <a:gd name="T102" fmla="*/ 425 w 572"/>
                  <a:gd name="T103" fmla="*/ 537 h 573"/>
                  <a:gd name="T104" fmla="*/ 449 w 572"/>
                  <a:gd name="T105" fmla="*/ 521 h 573"/>
                  <a:gd name="T106" fmla="*/ 473 w 572"/>
                  <a:gd name="T107" fmla="*/ 504 h 573"/>
                  <a:gd name="T108" fmla="*/ 493 w 572"/>
                  <a:gd name="T109" fmla="*/ 484 h 573"/>
                  <a:gd name="T110" fmla="*/ 512 w 572"/>
                  <a:gd name="T111" fmla="*/ 461 h 573"/>
                  <a:gd name="T112" fmla="*/ 529 w 572"/>
                  <a:gd name="T113" fmla="*/ 438 h 573"/>
                  <a:gd name="T114" fmla="*/ 543 w 572"/>
                  <a:gd name="T115" fmla="*/ 412 h 573"/>
                  <a:gd name="T116" fmla="*/ 555 w 572"/>
                  <a:gd name="T117" fmla="*/ 386 h 573"/>
                  <a:gd name="T118" fmla="*/ 563 w 572"/>
                  <a:gd name="T119" fmla="*/ 358 h 573"/>
                  <a:gd name="T120" fmla="*/ 569 w 572"/>
                  <a:gd name="T121" fmla="*/ 330 h 573"/>
                  <a:gd name="T122" fmla="*/ 572 w 572"/>
                  <a:gd name="T123" fmla="*/ 301 h 5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72" h="573">
                    <a:moveTo>
                      <a:pt x="572" y="287"/>
                    </a:moveTo>
                    <a:lnTo>
                      <a:pt x="572" y="272"/>
                    </a:lnTo>
                    <a:lnTo>
                      <a:pt x="571" y="258"/>
                    </a:lnTo>
                    <a:lnTo>
                      <a:pt x="569" y="243"/>
                    </a:lnTo>
                    <a:lnTo>
                      <a:pt x="566" y="229"/>
                    </a:lnTo>
                    <a:lnTo>
                      <a:pt x="563" y="214"/>
                    </a:lnTo>
                    <a:lnTo>
                      <a:pt x="559" y="200"/>
                    </a:lnTo>
                    <a:lnTo>
                      <a:pt x="555" y="187"/>
                    </a:lnTo>
                    <a:lnTo>
                      <a:pt x="549" y="174"/>
                    </a:lnTo>
                    <a:lnTo>
                      <a:pt x="543" y="160"/>
                    </a:lnTo>
                    <a:lnTo>
                      <a:pt x="537" y="147"/>
                    </a:lnTo>
                    <a:lnTo>
                      <a:pt x="529" y="136"/>
                    </a:lnTo>
                    <a:lnTo>
                      <a:pt x="521" y="123"/>
                    </a:lnTo>
                    <a:lnTo>
                      <a:pt x="512" y="111"/>
                    </a:lnTo>
                    <a:lnTo>
                      <a:pt x="503" y="100"/>
                    </a:lnTo>
                    <a:lnTo>
                      <a:pt x="493" y="90"/>
                    </a:lnTo>
                    <a:lnTo>
                      <a:pt x="483" y="79"/>
                    </a:lnTo>
                    <a:lnTo>
                      <a:pt x="473" y="69"/>
                    </a:lnTo>
                    <a:lnTo>
                      <a:pt x="461" y="60"/>
                    </a:lnTo>
                    <a:lnTo>
                      <a:pt x="449" y="51"/>
                    </a:lnTo>
                    <a:lnTo>
                      <a:pt x="438" y="44"/>
                    </a:lnTo>
                    <a:lnTo>
                      <a:pt x="425" y="36"/>
                    </a:lnTo>
                    <a:lnTo>
                      <a:pt x="412" y="30"/>
                    </a:lnTo>
                    <a:lnTo>
                      <a:pt x="399" y="24"/>
                    </a:lnTo>
                    <a:lnTo>
                      <a:pt x="385" y="18"/>
                    </a:lnTo>
                    <a:lnTo>
                      <a:pt x="372" y="13"/>
                    </a:lnTo>
                    <a:lnTo>
                      <a:pt x="358" y="10"/>
                    </a:lnTo>
                    <a:lnTo>
                      <a:pt x="344" y="7"/>
                    </a:lnTo>
                    <a:lnTo>
                      <a:pt x="329" y="3"/>
                    </a:lnTo>
                    <a:lnTo>
                      <a:pt x="315" y="1"/>
                    </a:lnTo>
                    <a:lnTo>
                      <a:pt x="300" y="0"/>
                    </a:lnTo>
                    <a:lnTo>
                      <a:pt x="286" y="0"/>
                    </a:lnTo>
                    <a:lnTo>
                      <a:pt x="272" y="0"/>
                    </a:lnTo>
                    <a:lnTo>
                      <a:pt x="258" y="1"/>
                    </a:lnTo>
                    <a:lnTo>
                      <a:pt x="243" y="3"/>
                    </a:lnTo>
                    <a:lnTo>
                      <a:pt x="229" y="7"/>
                    </a:lnTo>
                    <a:lnTo>
                      <a:pt x="214" y="10"/>
                    </a:lnTo>
                    <a:lnTo>
                      <a:pt x="200" y="13"/>
                    </a:lnTo>
                    <a:lnTo>
                      <a:pt x="186" y="18"/>
                    </a:lnTo>
                    <a:lnTo>
                      <a:pt x="174" y="24"/>
                    </a:lnTo>
                    <a:lnTo>
                      <a:pt x="160" y="30"/>
                    </a:lnTo>
                    <a:lnTo>
                      <a:pt x="147" y="36"/>
                    </a:lnTo>
                    <a:lnTo>
                      <a:pt x="135" y="44"/>
                    </a:lnTo>
                    <a:lnTo>
                      <a:pt x="122" y="51"/>
                    </a:lnTo>
                    <a:lnTo>
                      <a:pt x="111" y="60"/>
                    </a:lnTo>
                    <a:lnTo>
                      <a:pt x="100" y="69"/>
                    </a:lnTo>
                    <a:lnTo>
                      <a:pt x="89" y="79"/>
                    </a:lnTo>
                    <a:lnTo>
                      <a:pt x="79" y="90"/>
                    </a:lnTo>
                    <a:lnTo>
                      <a:pt x="69" y="100"/>
                    </a:lnTo>
                    <a:lnTo>
                      <a:pt x="60" y="111"/>
                    </a:lnTo>
                    <a:lnTo>
                      <a:pt x="51" y="123"/>
                    </a:lnTo>
                    <a:lnTo>
                      <a:pt x="44" y="136"/>
                    </a:lnTo>
                    <a:lnTo>
                      <a:pt x="36" y="147"/>
                    </a:lnTo>
                    <a:lnTo>
                      <a:pt x="30" y="160"/>
                    </a:lnTo>
                    <a:lnTo>
                      <a:pt x="23" y="174"/>
                    </a:lnTo>
                    <a:lnTo>
                      <a:pt x="18" y="187"/>
                    </a:lnTo>
                    <a:lnTo>
                      <a:pt x="14" y="200"/>
                    </a:lnTo>
                    <a:lnTo>
                      <a:pt x="10" y="214"/>
                    </a:lnTo>
                    <a:lnTo>
                      <a:pt x="6" y="229"/>
                    </a:lnTo>
                    <a:lnTo>
                      <a:pt x="3" y="243"/>
                    </a:lnTo>
                    <a:lnTo>
                      <a:pt x="2" y="258"/>
                    </a:lnTo>
                    <a:lnTo>
                      <a:pt x="1" y="272"/>
                    </a:lnTo>
                    <a:lnTo>
                      <a:pt x="0" y="287"/>
                    </a:lnTo>
                    <a:lnTo>
                      <a:pt x="1" y="301"/>
                    </a:lnTo>
                    <a:lnTo>
                      <a:pt x="2" y="315"/>
                    </a:lnTo>
                    <a:lnTo>
                      <a:pt x="3" y="330"/>
                    </a:lnTo>
                    <a:lnTo>
                      <a:pt x="6" y="344"/>
                    </a:lnTo>
                    <a:lnTo>
                      <a:pt x="10" y="358"/>
                    </a:lnTo>
                    <a:lnTo>
                      <a:pt x="14" y="372"/>
                    </a:lnTo>
                    <a:lnTo>
                      <a:pt x="18" y="386"/>
                    </a:lnTo>
                    <a:lnTo>
                      <a:pt x="23" y="400"/>
                    </a:lnTo>
                    <a:lnTo>
                      <a:pt x="30" y="412"/>
                    </a:lnTo>
                    <a:lnTo>
                      <a:pt x="36" y="425"/>
                    </a:lnTo>
                    <a:lnTo>
                      <a:pt x="44" y="438"/>
                    </a:lnTo>
                    <a:lnTo>
                      <a:pt x="51" y="450"/>
                    </a:lnTo>
                    <a:lnTo>
                      <a:pt x="60" y="461"/>
                    </a:lnTo>
                    <a:lnTo>
                      <a:pt x="69" y="473"/>
                    </a:lnTo>
                    <a:lnTo>
                      <a:pt x="79" y="484"/>
                    </a:lnTo>
                    <a:lnTo>
                      <a:pt x="89" y="494"/>
                    </a:lnTo>
                    <a:lnTo>
                      <a:pt x="100" y="504"/>
                    </a:lnTo>
                    <a:lnTo>
                      <a:pt x="111" y="512"/>
                    </a:lnTo>
                    <a:lnTo>
                      <a:pt x="122" y="521"/>
                    </a:lnTo>
                    <a:lnTo>
                      <a:pt x="135" y="529"/>
                    </a:lnTo>
                    <a:lnTo>
                      <a:pt x="147" y="537"/>
                    </a:lnTo>
                    <a:lnTo>
                      <a:pt x="160" y="543"/>
                    </a:lnTo>
                    <a:lnTo>
                      <a:pt x="174" y="550"/>
                    </a:lnTo>
                    <a:lnTo>
                      <a:pt x="186" y="555"/>
                    </a:lnTo>
                    <a:lnTo>
                      <a:pt x="200" y="559"/>
                    </a:lnTo>
                    <a:lnTo>
                      <a:pt x="214" y="563"/>
                    </a:lnTo>
                    <a:lnTo>
                      <a:pt x="229" y="567"/>
                    </a:lnTo>
                    <a:lnTo>
                      <a:pt x="243" y="569"/>
                    </a:lnTo>
                    <a:lnTo>
                      <a:pt x="258" y="571"/>
                    </a:lnTo>
                    <a:lnTo>
                      <a:pt x="272" y="572"/>
                    </a:lnTo>
                    <a:lnTo>
                      <a:pt x="286" y="573"/>
                    </a:lnTo>
                    <a:lnTo>
                      <a:pt x="300" y="572"/>
                    </a:lnTo>
                    <a:lnTo>
                      <a:pt x="315" y="571"/>
                    </a:lnTo>
                    <a:lnTo>
                      <a:pt x="329" y="569"/>
                    </a:lnTo>
                    <a:lnTo>
                      <a:pt x="344" y="567"/>
                    </a:lnTo>
                    <a:lnTo>
                      <a:pt x="358" y="563"/>
                    </a:lnTo>
                    <a:lnTo>
                      <a:pt x="372" y="559"/>
                    </a:lnTo>
                    <a:lnTo>
                      <a:pt x="385" y="555"/>
                    </a:lnTo>
                    <a:lnTo>
                      <a:pt x="399" y="550"/>
                    </a:lnTo>
                    <a:lnTo>
                      <a:pt x="412" y="543"/>
                    </a:lnTo>
                    <a:lnTo>
                      <a:pt x="425" y="537"/>
                    </a:lnTo>
                    <a:lnTo>
                      <a:pt x="438" y="529"/>
                    </a:lnTo>
                    <a:lnTo>
                      <a:pt x="449" y="521"/>
                    </a:lnTo>
                    <a:lnTo>
                      <a:pt x="461" y="512"/>
                    </a:lnTo>
                    <a:lnTo>
                      <a:pt x="473" y="504"/>
                    </a:lnTo>
                    <a:lnTo>
                      <a:pt x="483" y="494"/>
                    </a:lnTo>
                    <a:lnTo>
                      <a:pt x="493" y="484"/>
                    </a:lnTo>
                    <a:lnTo>
                      <a:pt x="503" y="473"/>
                    </a:lnTo>
                    <a:lnTo>
                      <a:pt x="512" y="461"/>
                    </a:lnTo>
                    <a:lnTo>
                      <a:pt x="521" y="450"/>
                    </a:lnTo>
                    <a:lnTo>
                      <a:pt x="529" y="438"/>
                    </a:lnTo>
                    <a:lnTo>
                      <a:pt x="537" y="425"/>
                    </a:lnTo>
                    <a:lnTo>
                      <a:pt x="543" y="412"/>
                    </a:lnTo>
                    <a:lnTo>
                      <a:pt x="549" y="400"/>
                    </a:lnTo>
                    <a:lnTo>
                      <a:pt x="555" y="386"/>
                    </a:lnTo>
                    <a:lnTo>
                      <a:pt x="559" y="372"/>
                    </a:lnTo>
                    <a:lnTo>
                      <a:pt x="563" y="358"/>
                    </a:lnTo>
                    <a:lnTo>
                      <a:pt x="566" y="344"/>
                    </a:lnTo>
                    <a:lnTo>
                      <a:pt x="569" y="330"/>
                    </a:lnTo>
                    <a:lnTo>
                      <a:pt x="571" y="315"/>
                    </a:lnTo>
                    <a:lnTo>
                      <a:pt x="572" y="301"/>
                    </a:lnTo>
                    <a:lnTo>
                      <a:pt x="572" y="287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163" name="Line 27"/>
              <p:cNvSpPr>
                <a:spLocks noChangeShapeType="1"/>
              </p:cNvSpPr>
              <p:nvPr/>
            </p:nvSpPr>
            <p:spPr bwMode="auto">
              <a:xfrm>
                <a:off x="498" y="2682"/>
                <a:ext cx="0" cy="24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164" name="Line 28"/>
              <p:cNvSpPr>
                <a:spLocks noChangeShapeType="1"/>
              </p:cNvSpPr>
              <p:nvPr/>
            </p:nvSpPr>
            <p:spPr bwMode="auto">
              <a:xfrm>
                <a:off x="498" y="2927"/>
                <a:ext cx="736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165" name="Line 29"/>
              <p:cNvSpPr>
                <a:spLocks noChangeShapeType="1"/>
              </p:cNvSpPr>
              <p:nvPr/>
            </p:nvSpPr>
            <p:spPr bwMode="auto">
              <a:xfrm flipV="1">
                <a:off x="1234" y="2682"/>
                <a:ext cx="0" cy="24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166" name="Line 30"/>
              <p:cNvSpPr>
                <a:spLocks noChangeShapeType="1"/>
              </p:cNvSpPr>
              <p:nvPr/>
            </p:nvSpPr>
            <p:spPr bwMode="auto">
              <a:xfrm>
                <a:off x="113" y="3557"/>
                <a:ext cx="876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167" name="Line 31"/>
              <p:cNvSpPr>
                <a:spLocks noChangeShapeType="1"/>
              </p:cNvSpPr>
              <p:nvPr/>
            </p:nvSpPr>
            <p:spPr bwMode="auto">
              <a:xfrm>
                <a:off x="989" y="3557"/>
                <a:ext cx="0" cy="35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168" name="Line 32"/>
              <p:cNvSpPr>
                <a:spLocks noChangeShapeType="1"/>
              </p:cNvSpPr>
              <p:nvPr/>
            </p:nvSpPr>
            <p:spPr bwMode="auto">
              <a:xfrm>
                <a:off x="1234" y="2682"/>
                <a:ext cx="457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169" name="Line 33"/>
              <p:cNvSpPr>
                <a:spLocks noChangeShapeType="1"/>
              </p:cNvSpPr>
              <p:nvPr/>
            </p:nvSpPr>
            <p:spPr bwMode="auto">
              <a:xfrm>
                <a:off x="1022" y="3557"/>
                <a:ext cx="7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170" name="Line 34"/>
              <p:cNvSpPr>
                <a:spLocks noChangeShapeType="1"/>
              </p:cNvSpPr>
              <p:nvPr/>
            </p:nvSpPr>
            <p:spPr bwMode="auto">
              <a:xfrm>
                <a:off x="1128" y="3557"/>
                <a:ext cx="10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171" name="Line 35"/>
              <p:cNvSpPr>
                <a:spLocks noChangeShapeType="1"/>
              </p:cNvSpPr>
              <p:nvPr/>
            </p:nvSpPr>
            <p:spPr bwMode="auto">
              <a:xfrm>
                <a:off x="1256" y="3557"/>
                <a:ext cx="10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172" name="Line 36"/>
              <p:cNvSpPr>
                <a:spLocks noChangeShapeType="1"/>
              </p:cNvSpPr>
              <p:nvPr/>
            </p:nvSpPr>
            <p:spPr bwMode="auto">
              <a:xfrm>
                <a:off x="1390" y="3557"/>
                <a:ext cx="10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173" name="Line 37"/>
              <p:cNvSpPr>
                <a:spLocks noChangeShapeType="1"/>
              </p:cNvSpPr>
              <p:nvPr/>
            </p:nvSpPr>
            <p:spPr bwMode="auto">
              <a:xfrm>
                <a:off x="1524" y="3557"/>
                <a:ext cx="10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174" name="Line 38"/>
              <p:cNvSpPr>
                <a:spLocks noChangeShapeType="1"/>
              </p:cNvSpPr>
              <p:nvPr/>
            </p:nvSpPr>
            <p:spPr bwMode="auto">
              <a:xfrm>
                <a:off x="1652" y="3557"/>
                <a:ext cx="10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175" name="Line 39"/>
              <p:cNvSpPr>
                <a:spLocks noChangeShapeType="1"/>
              </p:cNvSpPr>
              <p:nvPr/>
            </p:nvSpPr>
            <p:spPr bwMode="auto">
              <a:xfrm>
                <a:off x="1786" y="3557"/>
                <a:ext cx="10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176" name="Line 40"/>
              <p:cNvSpPr>
                <a:spLocks noChangeShapeType="1"/>
              </p:cNvSpPr>
              <p:nvPr/>
            </p:nvSpPr>
            <p:spPr bwMode="auto">
              <a:xfrm>
                <a:off x="1914" y="3557"/>
                <a:ext cx="10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177" name="Line 41"/>
              <p:cNvSpPr>
                <a:spLocks noChangeShapeType="1"/>
              </p:cNvSpPr>
              <p:nvPr/>
            </p:nvSpPr>
            <p:spPr bwMode="auto">
              <a:xfrm>
                <a:off x="2048" y="3557"/>
                <a:ext cx="10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178" name="Line 42"/>
              <p:cNvSpPr>
                <a:spLocks noChangeShapeType="1"/>
              </p:cNvSpPr>
              <p:nvPr/>
            </p:nvSpPr>
            <p:spPr bwMode="auto">
              <a:xfrm>
                <a:off x="2177" y="3557"/>
                <a:ext cx="10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179" name="Line 43"/>
              <p:cNvSpPr>
                <a:spLocks noChangeShapeType="1"/>
              </p:cNvSpPr>
              <p:nvPr/>
            </p:nvSpPr>
            <p:spPr bwMode="auto">
              <a:xfrm>
                <a:off x="2310" y="3557"/>
                <a:ext cx="10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180" name="Line 44"/>
              <p:cNvSpPr>
                <a:spLocks noChangeShapeType="1"/>
              </p:cNvSpPr>
              <p:nvPr/>
            </p:nvSpPr>
            <p:spPr bwMode="auto">
              <a:xfrm>
                <a:off x="2439" y="3557"/>
                <a:ext cx="10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181" name="Line 45"/>
              <p:cNvSpPr>
                <a:spLocks noChangeShapeType="1"/>
              </p:cNvSpPr>
              <p:nvPr/>
            </p:nvSpPr>
            <p:spPr bwMode="auto">
              <a:xfrm>
                <a:off x="2573" y="3557"/>
                <a:ext cx="10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182" name="Line 46"/>
              <p:cNvSpPr>
                <a:spLocks noChangeShapeType="1"/>
              </p:cNvSpPr>
              <p:nvPr/>
            </p:nvSpPr>
            <p:spPr bwMode="auto">
              <a:xfrm>
                <a:off x="2706" y="3557"/>
                <a:ext cx="10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183" name="Line 47"/>
              <p:cNvSpPr>
                <a:spLocks noChangeShapeType="1"/>
              </p:cNvSpPr>
              <p:nvPr/>
            </p:nvSpPr>
            <p:spPr bwMode="auto">
              <a:xfrm>
                <a:off x="2835" y="3557"/>
                <a:ext cx="8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184" name="Line 48"/>
              <p:cNvSpPr>
                <a:spLocks noChangeShapeType="1"/>
              </p:cNvSpPr>
              <p:nvPr/>
            </p:nvSpPr>
            <p:spPr bwMode="auto">
              <a:xfrm>
                <a:off x="989" y="2068"/>
                <a:ext cx="1929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185" name="Line 49"/>
              <p:cNvSpPr>
                <a:spLocks noChangeShapeType="1"/>
              </p:cNvSpPr>
              <p:nvPr/>
            </p:nvSpPr>
            <p:spPr bwMode="auto">
              <a:xfrm flipV="1">
                <a:off x="989" y="1483"/>
                <a:ext cx="0" cy="58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186" name="Line 50"/>
              <p:cNvSpPr>
                <a:spLocks noChangeShapeType="1"/>
              </p:cNvSpPr>
              <p:nvPr/>
            </p:nvSpPr>
            <p:spPr bwMode="auto">
              <a:xfrm flipV="1">
                <a:off x="498" y="2252"/>
                <a:ext cx="0" cy="9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187" name="Line 51"/>
              <p:cNvSpPr>
                <a:spLocks noChangeShapeType="1"/>
              </p:cNvSpPr>
              <p:nvPr/>
            </p:nvSpPr>
            <p:spPr bwMode="auto">
              <a:xfrm flipV="1">
                <a:off x="498" y="2118"/>
                <a:ext cx="0" cy="10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188" name="Line 52"/>
              <p:cNvSpPr>
                <a:spLocks noChangeShapeType="1"/>
              </p:cNvSpPr>
              <p:nvPr/>
            </p:nvSpPr>
            <p:spPr bwMode="auto">
              <a:xfrm flipV="1">
                <a:off x="498" y="1990"/>
                <a:ext cx="0" cy="10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189" name="Line 53"/>
              <p:cNvSpPr>
                <a:spLocks noChangeShapeType="1"/>
              </p:cNvSpPr>
              <p:nvPr/>
            </p:nvSpPr>
            <p:spPr bwMode="auto">
              <a:xfrm flipV="1">
                <a:off x="498" y="1856"/>
                <a:ext cx="0" cy="10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190" name="Line 54"/>
              <p:cNvSpPr>
                <a:spLocks noChangeShapeType="1"/>
              </p:cNvSpPr>
              <p:nvPr/>
            </p:nvSpPr>
            <p:spPr bwMode="auto">
              <a:xfrm flipV="1">
                <a:off x="498" y="1733"/>
                <a:ext cx="0" cy="9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191" name="Line 55"/>
              <p:cNvSpPr>
                <a:spLocks noChangeShapeType="1"/>
              </p:cNvSpPr>
              <p:nvPr/>
            </p:nvSpPr>
            <p:spPr bwMode="auto">
              <a:xfrm flipV="1">
                <a:off x="1234" y="2258"/>
                <a:ext cx="0" cy="8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192" name="Line 56"/>
              <p:cNvSpPr>
                <a:spLocks noChangeShapeType="1"/>
              </p:cNvSpPr>
              <p:nvPr/>
            </p:nvSpPr>
            <p:spPr bwMode="auto">
              <a:xfrm flipV="1">
                <a:off x="1234" y="2129"/>
                <a:ext cx="0" cy="10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193" name="Line 57"/>
              <p:cNvSpPr>
                <a:spLocks noChangeShapeType="1"/>
              </p:cNvSpPr>
              <p:nvPr/>
            </p:nvSpPr>
            <p:spPr bwMode="auto">
              <a:xfrm flipV="1">
                <a:off x="1234" y="1996"/>
                <a:ext cx="0" cy="10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194" name="Line 58"/>
              <p:cNvSpPr>
                <a:spLocks noChangeShapeType="1"/>
              </p:cNvSpPr>
              <p:nvPr/>
            </p:nvSpPr>
            <p:spPr bwMode="auto">
              <a:xfrm flipV="1">
                <a:off x="1234" y="1867"/>
                <a:ext cx="0" cy="10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195" name="Line 59"/>
              <p:cNvSpPr>
                <a:spLocks noChangeShapeType="1"/>
              </p:cNvSpPr>
              <p:nvPr/>
            </p:nvSpPr>
            <p:spPr bwMode="auto">
              <a:xfrm flipV="1">
                <a:off x="1234" y="1733"/>
                <a:ext cx="0" cy="10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196" name="Line 60"/>
              <p:cNvSpPr>
                <a:spLocks noChangeShapeType="1"/>
              </p:cNvSpPr>
              <p:nvPr/>
            </p:nvSpPr>
            <p:spPr bwMode="auto">
              <a:xfrm flipV="1">
                <a:off x="1234" y="1600"/>
                <a:ext cx="0" cy="10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197" name="Line 61"/>
              <p:cNvSpPr>
                <a:spLocks noChangeShapeType="1"/>
              </p:cNvSpPr>
              <p:nvPr/>
            </p:nvSpPr>
            <p:spPr bwMode="auto">
              <a:xfrm flipV="1">
                <a:off x="1234" y="1471"/>
                <a:ext cx="0" cy="10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198" name="Line 62"/>
              <p:cNvSpPr>
                <a:spLocks noChangeShapeType="1"/>
              </p:cNvSpPr>
              <p:nvPr/>
            </p:nvSpPr>
            <p:spPr bwMode="auto">
              <a:xfrm flipV="1">
                <a:off x="1234" y="1354"/>
                <a:ext cx="0" cy="8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199" name="Line 63"/>
              <p:cNvSpPr>
                <a:spLocks noChangeShapeType="1"/>
              </p:cNvSpPr>
              <p:nvPr/>
            </p:nvSpPr>
            <p:spPr bwMode="auto">
              <a:xfrm flipV="1">
                <a:off x="2071" y="3741"/>
                <a:ext cx="0" cy="27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200" name="Line 64"/>
              <p:cNvSpPr>
                <a:spLocks noChangeShapeType="1"/>
              </p:cNvSpPr>
              <p:nvPr/>
            </p:nvSpPr>
            <p:spPr bwMode="auto">
              <a:xfrm flipV="1">
                <a:off x="2071" y="3697"/>
                <a:ext cx="0" cy="2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201" name="Line 65"/>
              <p:cNvSpPr>
                <a:spLocks noChangeShapeType="1"/>
              </p:cNvSpPr>
              <p:nvPr/>
            </p:nvSpPr>
            <p:spPr bwMode="auto">
              <a:xfrm flipV="1">
                <a:off x="2071" y="3356"/>
                <a:ext cx="0" cy="31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202" name="Line 66"/>
              <p:cNvSpPr>
                <a:spLocks noChangeShapeType="1"/>
              </p:cNvSpPr>
              <p:nvPr/>
            </p:nvSpPr>
            <p:spPr bwMode="auto">
              <a:xfrm flipV="1">
                <a:off x="2071" y="3306"/>
                <a:ext cx="0" cy="2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203" name="Line 67"/>
              <p:cNvSpPr>
                <a:spLocks noChangeShapeType="1"/>
              </p:cNvSpPr>
              <p:nvPr/>
            </p:nvSpPr>
            <p:spPr bwMode="auto">
              <a:xfrm flipV="1">
                <a:off x="2071" y="2966"/>
                <a:ext cx="0" cy="31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204" name="Line 68"/>
              <p:cNvSpPr>
                <a:spLocks noChangeShapeType="1"/>
              </p:cNvSpPr>
              <p:nvPr/>
            </p:nvSpPr>
            <p:spPr bwMode="auto">
              <a:xfrm flipV="1">
                <a:off x="2071" y="2916"/>
                <a:ext cx="0" cy="2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205" name="Line 69"/>
              <p:cNvSpPr>
                <a:spLocks noChangeShapeType="1"/>
              </p:cNvSpPr>
              <p:nvPr/>
            </p:nvSpPr>
            <p:spPr bwMode="auto">
              <a:xfrm flipV="1">
                <a:off x="2071" y="2615"/>
                <a:ext cx="0" cy="27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206" name="Line 70"/>
              <p:cNvSpPr>
                <a:spLocks noChangeShapeType="1"/>
              </p:cNvSpPr>
              <p:nvPr/>
            </p:nvSpPr>
            <p:spPr bwMode="auto">
              <a:xfrm>
                <a:off x="1847" y="2682"/>
                <a:ext cx="0" cy="7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207" name="Line 71"/>
              <p:cNvSpPr>
                <a:spLocks noChangeShapeType="1"/>
              </p:cNvSpPr>
              <p:nvPr/>
            </p:nvSpPr>
            <p:spPr bwMode="auto">
              <a:xfrm>
                <a:off x="1847" y="2782"/>
                <a:ext cx="0" cy="10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208" name="Line 72"/>
              <p:cNvSpPr>
                <a:spLocks noChangeShapeType="1"/>
              </p:cNvSpPr>
              <p:nvPr/>
            </p:nvSpPr>
            <p:spPr bwMode="auto">
              <a:xfrm>
                <a:off x="1847" y="2916"/>
                <a:ext cx="0" cy="10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209" name="Line 73"/>
              <p:cNvSpPr>
                <a:spLocks noChangeShapeType="1"/>
              </p:cNvSpPr>
              <p:nvPr/>
            </p:nvSpPr>
            <p:spPr bwMode="auto">
              <a:xfrm>
                <a:off x="1847" y="3050"/>
                <a:ext cx="0" cy="10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210" name="Line 74"/>
              <p:cNvSpPr>
                <a:spLocks noChangeShapeType="1"/>
              </p:cNvSpPr>
              <p:nvPr/>
            </p:nvSpPr>
            <p:spPr bwMode="auto">
              <a:xfrm>
                <a:off x="1847" y="3178"/>
                <a:ext cx="0" cy="10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211" name="Line 75"/>
              <p:cNvSpPr>
                <a:spLocks noChangeShapeType="1"/>
              </p:cNvSpPr>
              <p:nvPr/>
            </p:nvSpPr>
            <p:spPr bwMode="auto">
              <a:xfrm>
                <a:off x="1847" y="3312"/>
                <a:ext cx="0" cy="10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212" name="Line 76"/>
              <p:cNvSpPr>
                <a:spLocks noChangeShapeType="1"/>
              </p:cNvSpPr>
              <p:nvPr/>
            </p:nvSpPr>
            <p:spPr bwMode="auto">
              <a:xfrm>
                <a:off x="1847" y="3440"/>
                <a:ext cx="0" cy="10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213" name="Line 77"/>
              <p:cNvSpPr>
                <a:spLocks noChangeShapeType="1"/>
              </p:cNvSpPr>
              <p:nvPr/>
            </p:nvSpPr>
            <p:spPr bwMode="auto">
              <a:xfrm>
                <a:off x="1847" y="3574"/>
                <a:ext cx="0" cy="10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214" name="Line 78"/>
              <p:cNvSpPr>
                <a:spLocks noChangeShapeType="1"/>
              </p:cNvSpPr>
              <p:nvPr/>
            </p:nvSpPr>
            <p:spPr bwMode="auto">
              <a:xfrm>
                <a:off x="1847" y="3702"/>
                <a:ext cx="0" cy="10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215" name="Line 79"/>
              <p:cNvSpPr>
                <a:spLocks noChangeShapeType="1"/>
              </p:cNvSpPr>
              <p:nvPr/>
            </p:nvSpPr>
            <p:spPr bwMode="auto">
              <a:xfrm>
                <a:off x="1847" y="3836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216" name="Line 80"/>
              <p:cNvSpPr>
                <a:spLocks noChangeShapeType="1"/>
              </p:cNvSpPr>
              <p:nvPr/>
            </p:nvSpPr>
            <p:spPr bwMode="auto">
              <a:xfrm>
                <a:off x="2305" y="2682"/>
                <a:ext cx="0" cy="7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217" name="Line 81"/>
              <p:cNvSpPr>
                <a:spLocks noChangeShapeType="1"/>
              </p:cNvSpPr>
              <p:nvPr/>
            </p:nvSpPr>
            <p:spPr bwMode="auto">
              <a:xfrm>
                <a:off x="2305" y="2782"/>
                <a:ext cx="0" cy="10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218" name="Line 82"/>
              <p:cNvSpPr>
                <a:spLocks noChangeShapeType="1"/>
              </p:cNvSpPr>
              <p:nvPr/>
            </p:nvSpPr>
            <p:spPr bwMode="auto">
              <a:xfrm>
                <a:off x="2305" y="2916"/>
                <a:ext cx="0" cy="10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219" name="Line 83"/>
              <p:cNvSpPr>
                <a:spLocks noChangeShapeType="1"/>
              </p:cNvSpPr>
              <p:nvPr/>
            </p:nvSpPr>
            <p:spPr bwMode="auto">
              <a:xfrm>
                <a:off x="2305" y="3050"/>
                <a:ext cx="0" cy="10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220" name="Line 84"/>
              <p:cNvSpPr>
                <a:spLocks noChangeShapeType="1"/>
              </p:cNvSpPr>
              <p:nvPr/>
            </p:nvSpPr>
            <p:spPr bwMode="auto">
              <a:xfrm>
                <a:off x="2305" y="3178"/>
                <a:ext cx="0" cy="10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221" name="Line 85"/>
              <p:cNvSpPr>
                <a:spLocks noChangeShapeType="1"/>
              </p:cNvSpPr>
              <p:nvPr/>
            </p:nvSpPr>
            <p:spPr bwMode="auto">
              <a:xfrm>
                <a:off x="2305" y="3312"/>
                <a:ext cx="0" cy="10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222" name="Line 86"/>
              <p:cNvSpPr>
                <a:spLocks noChangeShapeType="1"/>
              </p:cNvSpPr>
              <p:nvPr/>
            </p:nvSpPr>
            <p:spPr bwMode="auto">
              <a:xfrm>
                <a:off x="2305" y="3440"/>
                <a:ext cx="0" cy="10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223" name="Line 87"/>
              <p:cNvSpPr>
                <a:spLocks noChangeShapeType="1"/>
              </p:cNvSpPr>
              <p:nvPr/>
            </p:nvSpPr>
            <p:spPr bwMode="auto">
              <a:xfrm>
                <a:off x="2305" y="3574"/>
                <a:ext cx="0" cy="10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224" name="Line 88"/>
              <p:cNvSpPr>
                <a:spLocks noChangeShapeType="1"/>
              </p:cNvSpPr>
              <p:nvPr/>
            </p:nvSpPr>
            <p:spPr bwMode="auto">
              <a:xfrm>
                <a:off x="2305" y="3702"/>
                <a:ext cx="0" cy="10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225" name="Line 89"/>
              <p:cNvSpPr>
                <a:spLocks noChangeShapeType="1"/>
              </p:cNvSpPr>
              <p:nvPr/>
            </p:nvSpPr>
            <p:spPr bwMode="auto">
              <a:xfrm>
                <a:off x="2305" y="3836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226" name="Line 90"/>
              <p:cNvSpPr>
                <a:spLocks noChangeShapeType="1"/>
              </p:cNvSpPr>
              <p:nvPr/>
            </p:nvSpPr>
            <p:spPr bwMode="auto">
              <a:xfrm>
                <a:off x="1691" y="2682"/>
                <a:ext cx="0" cy="122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227" name="Line 91"/>
              <p:cNvSpPr>
                <a:spLocks noChangeShapeType="1"/>
              </p:cNvSpPr>
              <p:nvPr/>
            </p:nvSpPr>
            <p:spPr bwMode="auto">
              <a:xfrm>
                <a:off x="2567" y="2682"/>
                <a:ext cx="0" cy="122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228" name="Line 92"/>
              <p:cNvSpPr>
                <a:spLocks noChangeShapeType="1"/>
              </p:cNvSpPr>
              <p:nvPr/>
            </p:nvSpPr>
            <p:spPr bwMode="auto">
              <a:xfrm flipH="1">
                <a:off x="989" y="3908"/>
                <a:ext cx="702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229" name="Line 93"/>
              <p:cNvSpPr>
                <a:spLocks noChangeShapeType="1"/>
              </p:cNvSpPr>
              <p:nvPr/>
            </p:nvSpPr>
            <p:spPr bwMode="auto">
              <a:xfrm>
                <a:off x="1691" y="2682"/>
                <a:ext cx="1227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47230" name="Group 94"/>
            <p:cNvGrpSpPr>
              <a:grpSpLocks/>
            </p:cNvGrpSpPr>
            <p:nvPr/>
          </p:nvGrpSpPr>
          <p:grpSpPr bwMode="auto">
            <a:xfrm>
              <a:off x="3264" y="1120"/>
              <a:ext cx="1227" cy="1227"/>
              <a:chOff x="3264" y="1120"/>
              <a:chExt cx="1227" cy="1227"/>
            </a:xfrm>
          </p:grpSpPr>
          <p:sp>
            <p:nvSpPr>
              <p:cNvPr id="347231" name="Line 95"/>
              <p:cNvSpPr>
                <a:spLocks noChangeShapeType="1"/>
              </p:cNvSpPr>
              <p:nvPr/>
            </p:nvSpPr>
            <p:spPr bwMode="auto">
              <a:xfrm>
                <a:off x="3264" y="1120"/>
                <a:ext cx="1227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232" name="Line 96"/>
              <p:cNvSpPr>
                <a:spLocks noChangeShapeType="1"/>
              </p:cNvSpPr>
              <p:nvPr/>
            </p:nvSpPr>
            <p:spPr bwMode="auto">
              <a:xfrm>
                <a:off x="4491" y="1120"/>
                <a:ext cx="0" cy="36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233" name="Line 97"/>
              <p:cNvSpPr>
                <a:spLocks noChangeShapeType="1"/>
              </p:cNvSpPr>
              <p:nvPr/>
            </p:nvSpPr>
            <p:spPr bwMode="auto">
              <a:xfrm flipH="1">
                <a:off x="3264" y="2347"/>
                <a:ext cx="1227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234" name="Line 98"/>
              <p:cNvSpPr>
                <a:spLocks noChangeShapeType="1"/>
              </p:cNvSpPr>
              <p:nvPr/>
            </p:nvSpPr>
            <p:spPr bwMode="auto">
              <a:xfrm flipV="1">
                <a:off x="3264" y="1929"/>
                <a:ext cx="0" cy="41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235" name="Line 99"/>
              <p:cNvSpPr>
                <a:spLocks noChangeShapeType="1"/>
              </p:cNvSpPr>
              <p:nvPr/>
            </p:nvSpPr>
            <p:spPr bwMode="auto">
              <a:xfrm>
                <a:off x="4491" y="2068"/>
                <a:ext cx="0" cy="27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236" name="Line 100"/>
              <p:cNvSpPr>
                <a:spLocks noChangeShapeType="1"/>
              </p:cNvSpPr>
              <p:nvPr/>
            </p:nvSpPr>
            <p:spPr bwMode="auto">
              <a:xfrm flipH="1">
                <a:off x="4140" y="2347"/>
                <a:ext cx="35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237" name="Line 101"/>
              <p:cNvSpPr>
                <a:spLocks noChangeShapeType="1"/>
              </p:cNvSpPr>
              <p:nvPr/>
            </p:nvSpPr>
            <p:spPr bwMode="auto">
              <a:xfrm>
                <a:off x="4491" y="1483"/>
                <a:ext cx="0" cy="864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238" name="Line 102"/>
              <p:cNvSpPr>
                <a:spLocks noChangeShapeType="1"/>
              </p:cNvSpPr>
              <p:nvPr/>
            </p:nvSpPr>
            <p:spPr bwMode="auto">
              <a:xfrm flipV="1">
                <a:off x="3264" y="1733"/>
                <a:ext cx="0" cy="19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239" name="Line 103"/>
              <p:cNvSpPr>
                <a:spLocks noChangeShapeType="1"/>
              </p:cNvSpPr>
              <p:nvPr/>
            </p:nvSpPr>
            <p:spPr bwMode="auto">
              <a:xfrm flipV="1">
                <a:off x="3264" y="1120"/>
                <a:ext cx="0" cy="234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240" name="Line 104"/>
              <p:cNvSpPr>
                <a:spLocks noChangeShapeType="1"/>
              </p:cNvSpPr>
              <p:nvPr/>
            </p:nvSpPr>
            <p:spPr bwMode="auto">
              <a:xfrm flipV="1">
                <a:off x="3264" y="1354"/>
                <a:ext cx="0" cy="37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347248" name="Line 112"/>
          <p:cNvSpPr>
            <a:spLocks noChangeShapeType="1"/>
          </p:cNvSpPr>
          <p:nvPr/>
        </p:nvSpPr>
        <p:spPr bwMode="auto">
          <a:xfrm>
            <a:off x="5181600" y="3062288"/>
            <a:ext cx="1947863" cy="0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47249" name="Line 113"/>
          <p:cNvSpPr>
            <a:spLocks noChangeShapeType="1"/>
          </p:cNvSpPr>
          <p:nvPr/>
        </p:nvSpPr>
        <p:spPr bwMode="auto">
          <a:xfrm>
            <a:off x="179388" y="3062288"/>
            <a:ext cx="5002212" cy="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47250" name="Line 114"/>
          <p:cNvSpPr>
            <a:spLocks noChangeShapeType="1"/>
          </p:cNvSpPr>
          <p:nvPr/>
        </p:nvSpPr>
        <p:spPr bwMode="auto">
          <a:xfrm>
            <a:off x="4632325" y="2335213"/>
            <a:ext cx="549275" cy="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347251" name="Group 115"/>
          <p:cNvGrpSpPr>
            <a:grpSpLocks/>
          </p:cNvGrpSpPr>
          <p:nvPr/>
        </p:nvGrpSpPr>
        <p:grpSpPr bwMode="auto">
          <a:xfrm>
            <a:off x="5181600" y="2335213"/>
            <a:ext cx="1947863" cy="0"/>
            <a:chOff x="3264" y="1471"/>
            <a:chExt cx="1227" cy="0"/>
          </a:xfrm>
        </p:grpSpPr>
        <p:sp>
          <p:nvSpPr>
            <p:cNvPr id="347252" name="Line 116"/>
            <p:cNvSpPr>
              <a:spLocks noChangeShapeType="1"/>
            </p:cNvSpPr>
            <p:nvPr/>
          </p:nvSpPr>
          <p:spPr bwMode="auto">
            <a:xfrm>
              <a:off x="3264" y="1471"/>
              <a:ext cx="78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7253" name="Line 117"/>
            <p:cNvSpPr>
              <a:spLocks noChangeShapeType="1"/>
            </p:cNvSpPr>
            <p:nvPr/>
          </p:nvSpPr>
          <p:spPr bwMode="auto">
            <a:xfrm>
              <a:off x="3364" y="1471"/>
              <a:ext cx="106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7254" name="Line 118"/>
            <p:cNvSpPr>
              <a:spLocks noChangeShapeType="1"/>
            </p:cNvSpPr>
            <p:nvPr/>
          </p:nvSpPr>
          <p:spPr bwMode="auto">
            <a:xfrm>
              <a:off x="3498" y="1471"/>
              <a:ext cx="106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7255" name="Line 119"/>
            <p:cNvSpPr>
              <a:spLocks noChangeShapeType="1"/>
            </p:cNvSpPr>
            <p:nvPr/>
          </p:nvSpPr>
          <p:spPr bwMode="auto">
            <a:xfrm>
              <a:off x="3632" y="1471"/>
              <a:ext cx="101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7256" name="Line 120"/>
            <p:cNvSpPr>
              <a:spLocks noChangeShapeType="1"/>
            </p:cNvSpPr>
            <p:nvPr/>
          </p:nvSpPr>
          <p:spPr bwMode="auto">
            <a:xfrm>
              <a:off x="3760" y="1471"/>
              <a:ext cx="106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7257" name="Line 121"/>
            <p:cNvSpPr>
              <a:spLocks noChangeShapeType="1"/>
            </p:cNvSpPr>
            <p:nvPr/>
          </p:nvSpPr>
          <p:spPr bwMode="auto">
            <a:xfrm>
              <a:off x="3894" y="1471"/>
              <a:ext cx="101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7258" name="Line 122"/>
            <p:cNvSpPr>
              <a:spLocks noChangeShapeType="1"/>
            </p:cNvSpPr>
            <p:nvPr/>
          </p:nvSpPr>
          <p:spPr bwMode="auto">
            <a:xfrm>
              <a:off x="4023" y="1471"/>
              <a:ext cx="106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7259" name="Line 123"/>
            <p:cNvSpPr>
              <a:spLocks noChangeShapeType="1"/>
            </p:cNvSpPr>
            <p:nvPr/>
          </p:nvSpPr>
          <p:spPr bwMode="auto">
            <a:xfrm>
              <a:off x="4156" y="1471"/>
              <a:ext cx="106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7260" name="Line 124"/>
            <p:cNvSpPr>
              <a:spLocks noChangeShapeType="1"/>
            </p:cNvSpPr>
            <p:nvPr/>
          </p:nvSpPr>
          <p:spPr bwMode="auto">
            <a:xfrm>
              <a:off x="4285" y="1471"/>
              <a:ext cx="106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7261" name="Line 125"/>
            <p:cNvSpPr>
              <a:spLocks noChangeShapeType="1"/>
            </p:cNvSpPr>
            <p:nvPr/>
          </p:nvSpPr>
          <p:spPr bwMode="auto">
            <a:xfrm>
              <a:off x="4419" y="1471"/>
              <a:ext cx="72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47262" name="Line 126"/>
          <p:cNvSpPr>
            <a:spLocks noChangeShapeType="1"/>
          </p:cNvSpPr>
          <p:nvPr/>
        </p:nvSpPr>
        <p:spPr bwMode="auto">
          <a:xfrm>
            <a:off x="3748088" y="2697163"/>
            <a:ext cx="1400175" cy="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347263" name="Group 127"/>
          <p:cNvGrpSpPr>
            <a:grpSpLocks/>
          </p:cNvGrpSpPr>
          <p:nvPr/>
        </p:nvGrpSpPr>
        <p:grpSpPr bwMode="auto">
          <a:xfrm>
            <a:off x="5030788" y="2697163"/>
            <a:ext cx="2205037" cy="0"/>
            <a:chOff x="3169" y="1700"/>
            <a:chExt cx="1389" cy="0"/>
          </a:xfrm>
        </p:grpSpPr>
        <p:sp>
          <p:nvSpPr>
            <p:cNvPr id="347264" name="Line 128"/>
            <p:cNvSpPr>
              <a:spLocks noChangeShapeType="1"/>
            </p:cNvSpPr>
            <p:nvPr/>
          </p:nvSpPr>
          <p:spPr bwMode="auto">
            <a:xfrm flipH="1">
              <a:off x="4290" y="1700"/>
              <a:ext cx="268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7265" name="Line 129"/>
            <p:cNvSpPr>
              <a:spLocks noChangeShapeType="1"/>
            </p:cNvSpPr>
            <p:nvPr/>
          </p:nvSpPr>
          <p:spPr bwMode="auto">
            <a:xfrm flipH="1">
              <a:off x="4246" y="1700"/>
              <a:ext cx="16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7266" name="Line 130"/>
            <p:cNvSpPr>
              <a:spLocks noChangeShapeType="1"/>
            </p:cNvSpPr>
            <p:nvPr/>
          </p:nvSpPr>
          <p:spPr bwMode="auto">
            <a:xfrm flipH="1">
              <a:off x="3900" y="1700"/>
              <a:ext cx="318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7267" name="Line 131"/>
            <p:cNvSpPr>
              <a:spLocks noChangeShapeType="1"/>
            </p:cNvSpPr>
            <p:nvPr/>
          </p:nvSpPr>
          <p:spPr bwMode="auto">
            <a:xfrm flipH="1">
              <a:off x="3855" y="1700"/>
              <a:ext cx="23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7268" name="Line 132"/>
            <p:cNvSpPr>
              <a:spLocks noChangeShapeType="1"/>
            </p:cNvSpPr>
            <p:nvPr/>
          </p:nvSpPr>
          <p:spPr bwMode="auto">
            <a:xfrm flipH="1">
              <a:off x="3515" y="1700"/>
              <a:ext cx="312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7269" name="Line 133"/>
            <p:cNvSpPr>
              <a:spLocks noChangeShapeType="1"/>
            </p:cNvSpPr>
            <p:nvPr/>
          </p:nvSpPr>
          <p:spPr bwMode="auto">
            <a:xfrm flipH="1">
              <a:off x="3465" y="1700"/>
              <a:ext cx="22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7270" name="Line 134"/>
            <p:cNvSpPr>
              <a:spLocks noChangeShapeType="1"/>
            </p:cNvSpPr>
            <p:nvPr/>
          </p:nvSpPr>
          <p:spPr bwMode="auto">
            <a:xfrm flipH="1">
              <a:off x="3169" y="1700"/>
              <a:ext cx="268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47273" name="Group 137"/>
          <p:cNvGrpSpPr>
            <a:grpSpLocks/>
          </p:cNvGrpSpPr>
          <p:nvPr/>
        </p:nvGrpSpPr>
        <p:grpSpPr bwMode="auto">
          <a:xfrm>
            <a:off x="3295650" y="2335213"/>
            <a:ext cx="1885950" cy="727075"/>
            <a:chOff x="2076" y="1471"/>
            <a:chExt cx="1188" cy="458"/>
          </a:xfrm>
        </p:grpSpPr>
        <p:sp>
          <p:nvSpPr>
            <p:cNvPr id="347271" name="Line 135"/>
            <p:cNvSpPr>
              <a:spLocks noChangeShapeType="1"/>
            </p:cNvSpPr>
            <p:nvPr/>
          </p:nvSpPr>
          <p:spPr bwMode="auto">
            <a:xfrm>
              <a:off x="2076" y="1471"/>
              <a:ext cx="1188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7272" name="Line 136"/>
            <p:cNvSpPr>
              <a:spLocks noChangeShapeType="1"/>
            </p:cNvSpPr>
            <p:nvPr/>
          </p:nvSpPr>
          <p:spPr bwMode="auto">
            <a:xfrm>
              <a:off x="2076" y="1929"/>
              <a:ext cx="1188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47274" name="Group 138"/>
          <p:cNvGrpSpPr>
            <a:grpSpLocks/>
          </p:cNvGrpSpPr>
          <p:nvPr/>
        </p:nvGrpSpPr>
        <p:grpSpPr bwMode="auto">
          <a:xfrm>
            <a:off x="5334000" y="3608388"/>
            <a:ext cx="3630613" cy="3195637"/>
            <a:chOff x="342" y="2385"/>
            <a:chExt cx="2287" cy="2013"/>
          </a:xfrm>
        </p:grpSpPr>
        <p:sp>
          <p:nvSpPr>
            <p:cNvPr id="347275" name="Line 139"/>
            <p:cNvSpPr>
              <a:spLocks noChangeShapeType="1"/>
            </p:cNvSpPr>
            <p:nvPr/>
          </p:nvSpPr>
          <p:spPr bwMode="auto">
            <a:xfrm flipH="1">
              <a:off x="1237" y="2385"/>
              <a:ext cx="497" cy="29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7276" name="Line 140"/>
            <p:cNvSpPr>
              <a:spLocks noChangeShapeType="1"/>
            </p:cNvSpPr>
            <p:nvPr/>
          </p:nvSpPr>
          <p:spPr bwMode="auto">
            <a:xfrm flipV="1">
              <a:off x="1035" y="3476"/>
              <a:ext cx="1594" cy="922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7277" name="Line 141"/>
            <p:cNvSpPr>
              <a:spLocks noChangeShapeType="1"/>
            </p:cNvSpPr>
            <p:nvPr/>
          </p:nvSpPr>
          <p:spPr bwMode="auto">
            <a:xfrm flipH="1">
              <a:off x="1931" y="2787"/>
              <a:ext cx="496" cy="287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7278" name="Freeform 142"/>
            <p:cNvSpPr>
              <a:spLocks/>
            </p:cNvSpPr>
            <p:nvPr/>
          </p:nvSpPr>
          <p:spPr bwMode="auto">
            <a:xfrm>
              <a:off x="342" y="3718"/>
              <a:ext cx="693" cy="680"/>
            </a:xfrm>
            <a:custGeom>
              <a:avLst/>
              <a:gdLst>
                <a:gd name="T0" fmla="*/ 1090 w 1090"/>
                <a:gd name="T1" fmla="*/ 628 h 1060"/>
                <a:gd name="T2" fmla="*/ 1090 w 1090"/>
                <a:gd name="T3" fmla="*/ 1060 h 1060"/>
                <a:gd name="T4" fmla="*/ 0 w 1090"/>
                <a:gd name="T5" fmla="*/ 432 h 1060"/>
                <a:gd name="T6" fmla="*/ 0 w 1090"/>
                <a:gd name="T7" fmla="*/ 0 h 10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90" h="1060">
                  <a:moveTo>
                    <a:pt x="1090" y="628"/>
                  </a:moveTo>
                  <a:lnTo>
                    <a:pt x="1090" y="1060"/>
                  </a:lnTo>
                  <a:lnTo>
                    <a:pt x="0" y="432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7279" name="Line 143"/>
            <p:cNvSpPr>
              <a:spLocks noChangeShapeType="1"/>
            </p:cNvSpPr>
            <p:nvPr/>
          </p:nvSpPr>
          <p:spPr bwMode="auto">
            <a:xfrm>
              <a:off x="2629" y="2904"/>
              <a:ext cx="0" cy="572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7280" name="Freeform 144"/>
            <p:cNvSpPr>
              <a:spLocks/>
            </p:cNvSpPr>
            <p:nvPr/>
          </p:nvSpPr>
          <p:spPr bwMode="auto">
            <a:xfrm>
              <a:off x="342" y="2675"/>
              <a:ext cx="1589" cy="1446"/>
            </a:xfrm>
            <a:custGeom>
              <a:avLst/>
              <a:gdLst>
                <a:gd name="T0" fmla="*/ 1090 w 2489"/>
                <a:gd name="T1" fmla="*/ 2263 h 2263"/>
                <a:gd name="T2" fmla="*/ 0 w 2489"/>
                <a:gd name="T3" fmla="*/ 1635 h 2263"/>
                <a:gd name="T4" fmla="*/ 1401 w 2489"/>
                <a:gd name="T5" fmla="*/ 0 h 2263"/>
                <a:gd name="T6" fmla="*/ 2489 w 2489"/>
                <a:gd name="T7" fmla="*/ 628 h 2263"/>
                <a:gd name="T8" fmla="*/ 1090 w 2489"/>
                <a:gd name="T9" fmla="*/ 2263 h 2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89" h="2263">
                  <a:moveTo>
                    <a:pt x="1090" y="2263"/>
                  </a:moveTo>
                  <a:lnTo>
                    <a:pt x="0" y="1635"/>
                  </a:lnTo>
                  <a:lnTo>
                    <a:pt x="1401" y="0"/>
                  </a:lnTo>
                  <a:lnTo>
                    <a:pt x="2489" y="628"/>
                  </a:lnTo>
                  <a:lnTo>
                    <a:pt x="1090" y="2263"/>
                  </a:lnTo>
                  <a:close/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7281" name="Line 145"/>
            <p:cNvSpPr>
              <a:spLocks noChangeShapeType="1"/>
            </p:cNvSpPr>
            <p:nvPr/>
          </p:nvSpPr>
          <p:spPr bwMode="auto">
            <a:xfrm flipH="1" flipV="1">
              <a:off x="1734" y="2385"/>
              <a:ext cx="693" cy="402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7282" name="Line 146"/>
            <p:cNvSpPr>
              <a:spLocks noChangeShapeType="1"/>
            </p:cNvSpPr>
            <p:nvPr/>
          </p:nvSpPr>
          <p:spPr bwMode="auto">
            <a:xfrm flipH="1" flipV="1">
              <a:off x="2427" y="2787"/>
              <a:ext cx="202" cy="117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7283" name="Freeform 147"/>
            <p:cNvSpPr>
              <a:spLocks/>
            </p:cNvSpPr>
            <p:nvPr/>
          </p:nvSpPr>
          <p:spPr bwMode="auto">
            <a:xfrm>
              <a:off x="2020" y="3159"/>
              <a:ext cx="260" cy="335"/>
            </a:xfrm>
            <a:custGeom>
              <a:avLst/>
              <a:gdLst>
                <a:gd name="T0" fmla="*/ 66 w 404"/>
                <a:gd name="T1" fmla="*/ 513 h 523"/>
                <a:gd name="T2" fmla="*/ 83 w 404"/>
                <a:gd name="T3" fmla="*/ 520 h 523"/>
                <a:gd name="T4" fmla="*/ 100 w 404"/>
                <a:gd name="T5" fmla="*/ 523 h 523"/>
                <a:gd name="T6" fmla="*/ 119 w 404"/>
                <a:gd name="T7" fmla="*/ 523 h 523"/>
                <a:gd name="T8" fmla="*/ 138 w 404"/>
                <a:gd name="T9" fmla="*/ 521 h 523"/>
                <a:gd name="T10" fmla="*/ 158 w 404"/>
                <a:gd name="T11" fmla="*/ 516 h 523"/>
                <a:gd name="T12" fmla="*/ 179 w 404"/>
                <a:gd name="T13" fmla="*/ 507 h 523"/>
                <a:gd name="T14" fmla="*/ 199 w 404"/>
                <a:gd name="T15" fmla="*/ 498 h 523"/>
                <a:gd name="T16" fmla="*/ 221 w 404"/>
                <a:gd name="T17" fmla="*/ 484 h 523"/>
                <a:gd name="T18" fmla="*/ 241 w 404"/>
                <a:gd name="T19" fmla="*/ 469 h 523"/>
                <a:gd name="T20" fmla="*/ 261 w 404"/>
                <a:gd name="T21" fmla="*/ 452 h 523"/>
                <a:gd name="T22" fmla="*/ 280 w 404"/>
                <a:gd name="T23" fmla="*/ 432 h 523"/>
                <a:gd name="T24" fmla="*/ 300 w 404"/>
                <a:gd name="T25" fmla="*/ 410 h 523"/>
                <a:gd name="T26" fmla="*/ 318 w 404"/>
                <a:gd name="T27" fmla="*/ 388 h 523"/>
                <a:gd name="T28" fmla="*/ 334 w 404"/>
                <a:gd name="T29" fmla="*/ 363 h 523"/>
                <a:gd name="T30" fmla="*/ 349 w 404"/>
                <a:gd name="T31" fmla="*/ 338 h 523"/>
                <a:gd name="T32" fmla="*/ 362 w 404"/>
                <a:gd name="T33" fmla="*/ 312 h 523"/>
                <a:gd name="T34" fmla="*/ 374 w 404"/>
                <a:gd name="T35" fmla="*/ 286 h 523"/>
                <a:gd name="T36" fmla="*/ 384 w 404"/>
                <a:gd name="T37" fmla="*/ 259 h 523"/>
                <a:gd name="T38" fmla="*/ 392 w 404"/>
                <a:gd name="T39" fmla="*/ 231 h 523"/>
                <a:gd name="T40" fmla="*/ 399 w 404"/>
                <a:gd name="T41" fmla="*/ 205 h 523"/>
                <a:gd name="T42" fmla="*/ 403 w 404"/>
                <a:gd name="T43" fmla="*/ 179 h 523"/>
                <a:gd name="T44" fmla="*/ 404 w 404"/>
                <a:gd name="T45" fmla="*/ 155 h 523"/>
                <a:gd name="T46" fmla="*/ 404 w 404"/>
                <a:gd name="T47" fmla="*/ 130 h 523"/>
                <a:gd name="T48" fmla="*/ 402 w 404"/>
                <a:gd name="T49" fmla="*/ 108 h 523"/>
                <a:gd name="T50" fmla="*/ 397 w 404"/>
                <a:gd name="T51" fmla="*/ 87 h 523"/>
                <a:gd name="T52" fmla="*/ 390 w 404"/>
                <a:gd name="T53" fmla="*/ 68 h 523"/>
                <a:gd name="T54" fmla="*/ 382 w 404"/>
                <a:gd name="T55" fmla="*/ 51 h 523"/>
                <a:gd name="T56" fmla="*/ 371 w 404"/>
                <a:gd name="T57" fmla="*/ 37 h 523"/>
                <a:gd name="T58" fmla="*/ 359 w 404"/>
                <a:gd name="T59" fmla="*/ 24 h 523"/>
                <a:gd name="T60" fmla="*/ 345 w 404"/>
                <a:gd name="T61" fmla="*/ 14 h 523"/>
                <a:gd name="T62" fmla="*/ 329 w 404"/>
                <a:gd name="T63" fmla="*/ 7 h 523"/>
                <a:gd name="T64" fmla="*/ 312 w 404"/>
                <a:gd name="T65" fmla="*/ 2 h 523"/>
                <a:gd name="T66" fmla="*/ 295 w 404"/>
                <a:gd name="T67" fmla="*/ 0 h 523"/>
                <a:gd name="T68" fmla="*/ 276 w 404"/>
                <a:gd name="T69" fmla="*/ 1 h 523"/>
                <a:gd name="T70" fmla="*/ 256 w 404"/>
                <a:gd name="T71" fmla="*/ 6 h 523"/>
                <a:gd name="T72" fmla="*/ 236 w 404"/>
                <a:gd name="T73" fmla="*/ 12 h 523"/>
                <a:gd name="T74" fmla="*/ 215 w 404"/>
                <a:gd name="T75" fmla="*/ 22 h 523"/>
                <a:gd name="T76" fmla="*/ 194 w 404"/>
                <a:gd name="T77" fmla="*/ 33 h 523"/>
                <a:gd name="T78" fmla="*/ 174 w 404"/>
                <a:gd name="T79" fmla="*/ 47 h 523"/>
                <a:gd name="T80" fmla="*/ 154 w 404"/>
                <a:gd name="T81" fmla="*/ 63 h 523"/>
                <a:gd name="T82" fmla="*/ 133 w 404"/>
                <a:gd name="T83" fmla="*/ 82 h 523"/>
                <a:gd name="T84" fmla="*/ 114 w 404"/>
                <a:gd name="T85" fmla="*/ 103 h 523"/>
                <a:gd name="T86" fmla="*/ 96 w 404"/>
                <a:gd name="T87" fmla="*/ 125 h 523"/>
                <a:gd name="T88" fmla="*/ 79 w 404"/>
                <a:gd name="T89" fmla="*/ 148 h 523"/>
                <a:gd name="T90" fmla="*/ 63 w 404"/>
                <a:gd name="T91" fmla="*/ 173 h 523"/>
                <a:gd name="T92" fmla="*/ 48 w 404"/>
                <a:gd name="T93" fmla="*/ 198 h 523"/>
                <a:gd name="T94" fmla="*/ 35 w 404"/>
                <a:gd name="T95" fmla="*/ 225 h 523"/>
                <a:gd name="T96" fmla="*/ 25 w 404"/>
                <a:gd name="T97" fmla="*/ 252 h 523"/>
                <a:gd name="T98" fmla="*/ 16 w 404"/>
                <a:gd name="T99" fmla="*/ 279 h 523"/>
                <a:gd name="T100" fmla="*/ 9 w 404"/>
                <a:gd name="T101" fmla="*/ 306 h 523"/>
                <a:gd name="T102" fmla="*/ 4 w 404"/>
                <a:gd name="T103" fmla="*/ 331 h 523"/>
                <a:gd name="T104" fmla="*/ 0 w 404"/>
                <a:gd name="T105" fmla="*/ 357 h 523"/>
                <a:gd name="T106" fmla="*/ 0 w 404"/>
                <a:gd name="T107" fmla="*/ 381 h 523"/>
                <a:gd name="T108" fmla="*/ 1 w 404"/>
                <a:gd name="T109" fmla="*/ 405 h 523"/>
                <a:gd name="T110" fmla="*/ 5 w 404"/>
                <a:gd name="T111" fmla="*/ 427 h 523"/>
                <a:gd name="T112" fmla="*/ 10 w 404"/>
                <a:gd name="T113" fmla="*/ 446 h 523"/>
                <a:gd name="T114" fmla="*/ 18 w 404"/>
                <a:gd name="T115" fmla="*/ 465 h 523"/>
                <a:gd name="T116" fmla="*/ 27 w 404"/>
                <a:gd name="T117" fmla="*/ 480 h 523"/>
                <a:gd name="T118" fmla="*/ 39 w 404"/>
                <a:gd name="T119" fmla="*/ 494 h 523"/>
                <a:gd name="T120" fmla="*/ 52 w 404"/>
                <a:gd name="T121" fmla="*/ 505 h 5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4" h="523">
                  <a:moveTo>
                    <a:pt x="59" y="510"/>
                  </a:moveTo>
                  <a:lnTo>
                    <a:pt x="66" y="513"/>
                  </a:lnTo>
                  <a:lnTo>
                    <a:pt x="75" y="517"/>
                  </a:lnTo>
                  <a:lnTo>
                    <a:pt x="83" y="520"/>
                  </a:lnTo>
                  <a:lnTo>
                    <a:pt x="92" y="521"/>
                  </a:lnTo>
                  <a:lnTo>
                    <a:pt x="100" y="523"/>
                  </a:lnTo>
                  <a:lnTo>
                    <a:pt x="109" y="523"/>
                  </a:lnTo>
                  <a:lnTo>
                    <a:pt x="119" y="523"/>
                  </a:lnTo>
                  <a:lnTo>
                    <a:pt x="128" y="522"/>
                  </a:lnTo>
                  <a:lnTo>
                    <a:pt x="138" y="521"/>
                  </a:lnTo>
                  <a:lnTo>
                    <a:pt x="148" y="519"/>
                  </a:lnTo>
                  <a:lnTo>
                    <a:pt x="158" y="516"/>
                  </a:lnTo>
                  <a:lnTo>
                    <a:pt x="169" y="511"/>
                  </a:lnTo>
                  <a:lnTo>
                    <a:pt x="179" y="507"/>
                  </a:lnTo>
                  <a:lnTo>
                    <a:pt x="189" y="503"/>
                  </a:lnTo>
                  <a:lnTo>
                    <a:pt x="199" y="498"/>
                  </a:lnTo>
                  <a:lnTo>
                    <a:pt x="210" y="491"/>
                  </a:lnTo>
                  <a:lnTo>
                    <a:pt x="221" y="484"/>
                  </a:lnTo>
                  <a:lnTo>
                    <a:pt x="230" y="477"/>
                  </a:lnTo>
                  <a:lnTo>
                    <a:pt x="241" y="469"/>
                  </a:lnTo>
                  <a:lnTo>
                    <a:pt x="252" y="460"/>
                  </a:lnTo>
                  <a:lnTo>
                    <a:pt x="261" y="452"/>
                  </a:lnTo>
                  <a:lnTo>
                    <a:pt x="271" y="442"/>
                  </a:lnTo>
                  <a:lnTo>
                    <a:pt x="280" y="432"/>
                  </a:lnTo>
                  <a:lnTo>
                    <a:pt x="290" y="422"/>
                  </a:lnTo>
                  <a:lnTo>
                    <a:pt x="300" y="410"/>
                  </a:lnTo>
                  <a:lnTo>
                    <a:pt x="308" y="400"/>
                  </a:lnTo>
                  <a:lnTo>
                    <a:pt x="318" y="388"/>
                  </a:lnTo>
                  <a:lnTo>
                    <a:pt x="325" y="376"/>
                  </a:lnTo>
                  <a:lnTo>
                    <a:pt x="334" y="363"/>
                  </a:lnTo>
                  <a:lnTo>
                    <a:pt x="341" y="351"/>
                  </a:lnTo>
                  <a:lnTo>
                    <a:pt x="349" y="338"/>
                  </a:lnTo>
                  <a:lnTo>
                    <a:pt x="356" y="325"/>
                  </a:lnTo>
                  <a:lnTo>
                    <a:pt x="362" y="312"/>
                  </a:lnTo>
                  <a:lnTo>
                    <a:pt x="369" y="298"/>
                  </a:lnTo>
                  <a:lnTo>
                    <a:pt x="374" y="286"/>
                  </a:lnTo>
                  <a:lnTo>
                    <a:pt x="379" y="272"/>
                  </a:lnTo>
                  <a:lnTo>
                    <a:pt x="384" y="259"/>
                  </a:lnTo>
                  <a:lnTo>
                    <a:pt x="388" y="245"/>
                  </a:lnTo>
                  <a:lnTo>
                    <a:pt x="392" y="231"/>
                  </a:lnTo>
                  <a:lnTo>
                    <a:pt x="395" y="219"/>
                  </a:lnTo>
                  <a:lnTo>
                    <a:pt x="399" y="205"/>
                  </a:lnTo>
                  <a:lnTo>
                    <a:pt x="401" y="192"/>
                  </a:lnTo>
                  <a:lnTo>
                    <a:pt x="403" y="179"/>
                  </a:lnTo>
                  <a:lnTo>
                    <a:pt x="404" y="166"/>
                  </a:lnTo>
                  <a:lnTo>
                    <a:pt x="404" y="155"/>
                  </a:lnTo>
                  <a:lnTo>
                    <a:pt x="404" y="142"/>
                  </a:lnTo>
                  <a:lnTo>
                    <a:pt x="404" y="130"/>
                  </a:lnTo>
                  <a:lnTo>
                    <a:pt x="403" y="119"/>
                  </a:lnTo>
                  <a:lnTo>
                    <a:pt x="402" y="108"/>
                  </a:lnTo>
                  <a:lnTo>
                    <a:pt x="400" y="97"/>
                  </a:lnTo>
                  <a:lnTo>
                    <a:pt x="397" y="87"/>
                  </a:lnTo>
                  <a:lnTo>
                    <a:pt x="394" y="77"/>
                  </a:lnTo>
                  <a:lnTo>
                    <a:pt x="390" y="68"/>
                  </a:lnTo>
                  <a:lnTo>
                    <a:pt x="387" y="59"/>
                  </a:lnTo>
                  <a:lnTo>
                    <a:pt x="382" y="51"/>
                  </a:lnTo>
                  <a:lnTo>
                    <a:pt x="377" y="43"/>
                  </a:lnTo>
                  <a:lnTo>
                    <a:pt x="371" y="37"/>
                  </a:lnTo>
                  <a:lnTo>
                    <a:pt x="366" y="30"/>
                  </a:lnTo>
                  <a:lnTo>
                    <a:pt x="359" y="24"/>
                  </a:lnTo>
                  <a:lnTo>
                    <a:pt x="353" y="18"/>
                  </a:lnTo>
                  <a:lnTo>
                    <a:pt x="345" y="14"/>
                  </a:lnTo>
                  <a:lnTo>
                    <a:pt x="338" y="10"/>
                  </a:lnTo>
                  <a:lnTo>
                    <a:pt x="329" y="7"/>
                  </a:lnTo>
                  <a:lnTo>
                    <a:pt x="322" y="5"/>
                  </a:lnTo>
                  <a:lnTo>
                    <a:pt x="312" y="2"/>
                  </a:lnTo>
                  <a:lnTo>
                    <a:pt x="304" y="1"/>
                  </a:lnTo>
                  <a:lnTo>
                    <a:pt x="295" y="0"/>
                  </a:lnTo>
                  <a:lnTo>
                    <a:pt x="286" y="1"/>
                  </a:lnTo>
                  <a:lnTo>
                    <a:pt x="276" y="1"/>
                  </a:lnTo>
                  <a:lnTo>
                    <a:pt x="267" y="4"/>
                  </a:lnTo>
                  <a:lnTo>
                    <a:pt x="256" y="6"/>
                  </a:lnTo>
                  <a:lnTo>
                    <a:pt x="246" y="9"/>
                  </a:lnTo>
                  <a:lnTo>
                    <a:pt x="236" y="12"/>
                  </a:lnTo>
                  <a:lnTo>
                    <a:pt x="225" y="16"/>
                  </a:lnTo>
                  <a:lnTo>
                    <a:pt x="215" y="22"/>
                  </a:lnTo>
                  <a:lnTo>
                    <a:pt x="205" y="27"/>
                  </a:lnTo>
                  <a:lnTo>
                    <a:pt x="194" y="33"/>
                  </a:lnTo>
                  <a:lnTo>
                    <a:pt x="183" y="40"/>
                  </a:lnTo>
                  <a:lnTo>
                    <a:pt x="174" y="47"/>
                  </a:lnTo>
                  <a:lnTo>
                    <a:pt x="163" y="56"/>
                  </a:lnTo>
                  <a:lnTo>
                    <a:pt x="154" y="63"/>
                  </a:lnTo>
                  <a:lnTo>
                    <a:pt x="143" y="73"/>
                  </a:lnTo>
                  <a:lnTo>
                    <a:pt x="133" y="82"/>
                  </a:lnTo>
                  <a:lnTo>
                    <a:pt x="124" y="92"/>
                  </a:lnTo>
                  <a:lnTo>
                    <a:pt x="114" y="103"/>
                  </a:lnTo>
                  <a:lnTo>
                    <a:pt x="105" y="113"/>
                  </a:lnTo>
                  <a:lnTo>
                    <a:pt x="96" y="125"/>
                  </a:lnTo>
                  <a:lnTo>
                    <a:pt x="88" y="137"/>
                  </a:lnTo>
                  <a:lnTo>
                    <a:pt x="79" y="148"/>
                  </a:lnTo>
                  <a:lnTo>
                    <a:pt x="71" y="160"/>
                  </a:lnTo>
                  <a:lnTo>
                    <a:pt x="63" y="173"/>
                  </a:lnTo>
                  <a:lnTo>
                    <a:pt x="56" y="186"/>
                  </a:lnTo>
                  <a:lnTo>
                    <a:pt x="48" y="198"/>
                  </a:lnTo>
                  <a:lnTo>
                    <a:pt x="42" y="212"/>
                  </a:lnTo>
                  <a:lnTo>
                    <a:pt x="35" y="225"/>
                  </a:lnTo>
                  <a:lnTo>
                    <a:pt x="30" y="239"/>
                  </a:lnTo>
                  <a:lnTo>
                    <a:pt x="25" y="252"/>
                  </a:lnTo>
                  <a:lnTo>
                    <a:pt x="21" y="265"/>
                  </a:lnTo>
                  <a:lnTo>
                    <a:pt x="16" y="279"/>
                  </a:lnTo>
                  <a:lnTo>
                    <a:pt x="12" y="292"/>
                  </a:lnTo>
                  <a:lnTo>
                    <a:pt x="9" y="306"/>
                  </a:lnTo>
                  <a:lnTo>
                    <a:pt x="6" y="319"/>
                  </a:lnTo>
                  <a:lnTo>
                    <a:pt x="4" y="331"/>
                  </a:lnTo>
                  <a:lnTo>
                    <a:pt x="2" y="344"/>
                  </a:lnTo>
                  <a:lnTo>
                    <a:pt x="0" y="357"/>
                  </a:lnTo>
                  <a:lnTo>
                    <a:pt x="0" y="370"/>
                  </a:lnTo>
                  <a:lnTo>
                    <a:pt x="0" y="381"/>
                  </a:lnTo>
                  <a:lnTo>
                    <a:pt x="0" y="393"/>
                  </a:lnTo>
                  <a:lnTo>
                    <a:pt x="1" y="405"/>
                  </a:lnTo>
                  <a:lnTo>
                    <a:pt x="2" y="417"/>
                  </a:lnTo>
                  <a:lnTo>
                    <a:pt x="5" y="427"/>
                  </a:lnTo>
                  <a:lnTo>
                    <a:pt x="8" y="437"/>
                  </a:lnTo>
                  <a:lnTo>
                    <a:pt x="10" y="446"/>
                  </a:lnTo>
                  <a:lnTo>
                    <a:pt x="14" y="456"/>
                  </a:lnTo>
                  <a:lnTo>
                    <a:pt x="18" y="465"/>
                  </a:lnTo>
                  <a:lnTo>
                    <a:pt x="23" y="473"/>
                  </a:lnTo>
                  <a:lnTo>
                    <a:pt x="27" y="480"/>
                  </a:lnTo>
                  <a:lnTo>
                    <a:pt x="33" y="488"/>
                  </a:lnTo>
                  <a:lnTo>
                    <a:pt x="39" y="494"/>
                  </a:lnTo>
                  <a:lnTo>
                    <a:pt x="45" y="500"/>
                  </a:lnTo>
                  <a:lnTo>
                    <a:pt x="52" y="505"/>
                  </a:lnTo>
                  <a:lnTo>
                    <a:pt x="59" y="510"/>
                  </a:lnTo>
                  <a:close/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47299" name="Group 163"/>
          <p:cNvGrpSpPr>
            <a:grpSpLocks/>
          </p:cNvGrpSpPr>
          <p:nvPr/>
        </p:nvGrpSpPr>
        <p:grpSpPr bwMode="auto">
          <a:xfrm>
            <a:off x="2862263" y="2251075"/>
            <a:ext cx="885825" cy="868363"/>
            <a:chOff x="1803" y="1418"/>
            <a:chExt cx="558" cy="547"/>
          </a:xfrm>
        </p:grpSpPr>
        <p:grpSp>
          <p:nvGrpSpPr>
            <p:cNvPr id="347300" name="Group 164"/>
            <p:cNvGrpSpPr>
              <a:grpSpLocks/>
            </p:cNvGrpSpPr>
            <p:nvPr/>
          </p:nvGrpSpPr>
          <p:grpSpPr bwMode="auto">
            <a:xfrm>
              <a:off x="1803" y="1418"/>
              <a:ext cx="558" cy="547"/>
              <a:chOff x="1803" y="1418"/>
              <a:chExt cx="558" cy="547"/>
            </a:xfrm>
          </p:grpSpPr>
          <p:sp>
            <p:nvSpPr>
              <p:cNvPr id="347301" name="Line 165"/>
              <p:cNvSpPr>
                <a:spLocks noChangeShapeType="1"/>
              </p:cNvSpPr>
              <p:nvPr/>
            </p:nvSpPr>
            <p:spPr bwMode="auto">
              <a:xfrm flipH="1">
                <a:off x="2232" y="1697"/>
                <a:ext cx="129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302" name="Line 166"/>
              <p:cNvSpPr>
                <a:spLocks noChangeShapeType="1"/>
              </p:cNvSpPr>
              <p:nvPr/>
            </p:nvSpPr>
            <p:spPr bwMode="auto">
              <a:xfrm flipH="1">
                <a:off x="2204" y="1697"/>
                <a:ext cx="12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303" name="Line 167"/>
              <p:cNvSpPr>
                <a:spLocks noChangeShapeType="1"/>
              </p:cNvSpPr>
              <p:nvPr/>
            </p:nvSpPr>
            <p:spPr bwMode="auto">
              <a:xfrm flipH="1">
                <a:off x="1976" y="1697"/>
                <a:ext cx="212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304" name="Line 168"/>
              <p:cNvSpPr>
                <a:spLocks noChangeShapeType="1"/>
              </p:cNvSpPr>
              <p:nvPr/>
            </p:nvSpPr>
            <p:spPr bwMode="auto">
              <a:xfrm flipH="1">
                <a:off x="1942" y="1697"/>
                <a:ext cx="17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305" name="Line 169"/>
              <p:cNvSpPr>
                <a:spLocks noChangeShapeType="1"/>
              </p:cNvSpPr>
              <p:nvPr/>
            </p:nvSpPr>
            <p:spPr bwMode="auto">
              <a:xfrm flipH="1">
                <a:off x="1803" y="1697"/>
                <a:ext cx="123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306" name="Line 170"/>
              <p:cNvSpPr>
                <a:spLocks noChangeShapeType="1"/>
              </p:cNvSpPr>
              <p:nvPr/>
            </p:nvSpPr>
            <p:spPr bwMode="auto">
              <a:xfrm flipV="1">
                <a:off x="2076" y="1848"/>
                <a:ext cx="0" cy="11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307" name="Line 171"/>
              <p:cNvSpPr>
                <a:spLocks noChangeShapeType="1"/>
              </p:cNvSpPr>
              <p:nvPr/>
            </p:nvSpPr>
            <p:spPr bwMode="auto">
              <a:xfrm flipV="1">
                <a:off x="2076" y="1814"/>
                <a:ext cx="0" cy="1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308" name="Line 172"/>
              <p:cNvSpPr>
                <a:spLocks noChangeShapeType="1"/>
              </p:cNvSpPr>
              <p:nvPr/>
            </p:nvSpPr>
            <p:spPr bwMode="auto">
              <a:xfrm flipV="1">
                <a:off x="2076" y="1585"/>
                <a:ext cx="0" cy="21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309" name="Line 173"/>
              <p:cNvSpPr>
                <a:spLocks noChangeShapeType="1"/>
              </p:cNvSpPr>
              <p:nvPr/>
            </p:nvSpPr>
            <p:spPr bwMode="auto">
              <a:xfrm flipV="1">
                <a:off x="2076" y="1558"/>
                <a:ext cx="0" cy="1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7310" name="Line 174"/>
              <p:cNvSpPr>
                <a:spLocks noChangeShapeType="1"/>
              </p:cNvSpPr>
              <p:nvPr/>
            </p:nvSpPr>
            <p:spPr bwMode="auto">
              <a:xfrm flipV="1">
                <a:off x="2076" y="1418"/>
                <a:ext cx="0" cy="12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347311" name="Freeform 175"/>
            <p:cNvSpPr>
              <a:spLocks/>
            </p:cNvSpPr>
            <p:nvPr/>
          </p:nvSpPr>
          <p:spPr bwMode="auto">
            <a:xfrm>
              <a:off x="1847" y="1468"/>
              <a:ext cx="458" cy="458"/>
            </a:xfrm>
            <a:custGeom>
              <a:avLst/>
              <a:gdLst>
                <a:gd name="T0" fmla="*/ 572 w 572"/>
                <a:gd name="T1" fmla="*/ 272 h 573"/>
                <a:gd name="T2" fmla="*/ 569 w 572"/>
                <a:gd name="T3" fmla="*/ 243 h 573"/>
                <a:gd name="T4" fmla="*/ 563 w 572"/>
                <a:gd name="T5" fmla="*/ 214 h 573"/>
                <a:gd name="T6" fmla="*/ 555 w 572"/>
                <a:gd name="T7" fmla="*/ 187 h 573"/>
                <a:gd name="T8" fmla="*/ 543 w 572"/>
                <a:gd name="T9" fmla="*/ 160 h 573"/>
                <a:gd name="T10" fmla="*/ 529 w 572"/>
                <a:gd name="T11" fmla="*/ 136 h 573"/>
                <a:gd name="T12" fmla="*/ 512 w 572"/>
                <a:gd name="T13" fmla="*/ 111 h 573"/>
                <a:gd name="T14" fmla="*/ 493 w 572"/>
                <a:gd name="T15" fmla="*/ 90 h 573"/>
                <a:gd name="T16" fmla="*/ 473 w 572"/>
                <a:gd name="T17" fmla="*/ 69 h 573"/>
                <a:gd name="T18" fmla="*/ 449 w 572"/>
                <a:gd name="T19" fmla="*/ 51 h 573"/>
                <a:gd name="T20" fmla="*/ 425 w 572"/>
                <a:gd name="T21" fmla="*/ 36 h 573"/>
                <a:gd name="T22" fmla="*/ 399 w 572"/>
                <a:gd name="T23" fmla="*/ 24 h 573"/>
                <a:gd name="T24" fmla="*/ 372 w 572"/>
                <a:gd name="T25" fmla="*/ 13 h 573"/>
                <a:gd name="T26" fmla="*/ 344 w 572"/>
                <a:gd name="T27" fmla="*/ 7 h 573"/>
                <a:gd name="T28" fmla="*/ 315 w 572"/>
                <a:gd name="T29" fmla="*/ 1 h 573"/>
                <a:gd name="T30" fmla="*/ 286 w 572"/>
                <a:gd name="T31" fmla="*/ 0 h 573"/>
                <a:gd name="T32" fmla="*/ 258 w 572"/>
                <a:gd name="T33" fmla="*/ 1 h 573"/>
                <a:gd name="T34" fmla="*/ 229 w 572"/>
                <a:gd name="T35" fmla="*/ 7 h 573"/>
                <a:gd name="T36" fmla="*/ 200 w 572"/>
                <a:gd name="T37" fmla="*/ 13 h 573"/>
                <a:gd name="T38" fmla="*/ 174 w 572"/>
                <a:gd name="T39" fmla="*/ 24 h 573"/>
                <a:gd name="T40" fmla="*/ 147 w 572"/>
                <a:gd name="T41" fmla="*/ 36 h 573"/>
                <a:gd name="T42" fmla="*/ 122 w 572"/>
                <a:gd name="T43" fmla="*/ 51 h 573"/>
                <a:gd name="T44" fmla="*/ 100 w 572"/>
                <a:gd name="T45" fmla="*/ 69 h 573"/>
                <a:gd name="T46" fmla="*/ 79 w 572"/>
                <a:gd name="T47" fmla="*/ 90 h 573"/>
                <a:gd name="T48" fmla="*/ 60 w 572"/>
                <a:gd name="T49" fmla="*/ 111 h 573"/>
                <a:gd name="T50" fmla="*/ 44 w 572"/>
                <a:gd name="T51" fmla="*/ 136 h 573"/>
                <a:gd name="T52" fmla="*/ 30 w 572"/>
                <a:gd name="T53" fmla="*/ 160 h 573"/>
                <a:gd name="T54" fmla="*/ 18 w 572"/>
                <a:gd name="T55" fmla="*/ 187 h 573"/>
                <a:gd name="T56" fmla="*/ 10 w 572"/>
                <a:gd name="T57" fmla="*/ 214 h 573"/>
                <a:gd name="T58" fmla="*/ 3 w 572"/>
                <a:gd name="T59" fmla="*/ 243 h 573"/>
                <a:gd name="T60" fmla="*/ 1 w 572"/>
                <a:gd name="T61" fmla="*/ 272 h 573"/>
                <a:gd name="T62" fmla="*/ 1 w 572"/>
                <a:gd name="T63" fmla="*/ 301 h 573"/>
                <a:gd name="T64" fmla="*/ 3 w 572"/>
                <a:gd name="T65" fmla="*/ 330 h 573"/>
                <a:gd name="T66" fmla="*/ 10 w 572"/>
                <a:gd name="T67" fmla="*/ 358 h 573"/>
                <a:gd name="T68" fmla="*/ 18 w 572"/>
                <a:gd name="T69" fmla="*/ 386 h 573"/>
                <a:gd name="T70" fmla="*/ 30 w 572"/>
                <a:gd name="T71" fmla="*/ 412 h 573"/>
                <a:gd name="T72" fmla="*/ 44 w 572"/>
                <a:gd name="T73" fmla="*/ 438 h 573"/>
                <a:gd name="T74" fmla="*/ 60 w 572"/>
                <a:gd name="T75" fmla="*/ 461 h 573"/>
                <a:gd name="T76" fmla="*/ 79 w 572"/>
                <a:gd name="T77" fmla="*/ 484 h 573"/>
                <a:gd name="T78" fmla="*/ 100 w 572"/>
                <a:gd name="T79" fmla="*/ 504 h 573"/>
                <a:gd name="T80" fmla="*/ 122 w 572"/>
                <a:gd name="T81" fmla="*/ 521 h 573"/>
                <a:gd name="T82" fmla="*/ 147 w 572"/>
                <a:gd name="T83" fmla="*/ 537 h 573"/>
                <a:gd name="T84" fmla="*/ 174 w 572"/>
                <a:gd name="T85" fmla="*/ 550 h 573"/>
                <a:gd name="T86" fmla="*/ 200 w 572"/>
                <a:gd name="T87" fmla="*/ 559 h 573"/>
                <a:gd name="T88" fmla="*/ 229 w 572"/>
                <a:gd name="T89" fmla="*/ 567 h 573"/>
                <a:gd name="T90" fmla="*/ 258 w 572"/>
                <a:gd name="T91" fmla="*/ 571 h 573"/>
                <a:gd name="T92" fmla="*/ 286 w 572"/>
                <a:gd name="T93" fmla="*/ 573 h 573"/>
                <a:gd name="T94" fmla="*/ 315 w 572"/>
                <a:gd name="T95" fmla="*/ 571 h 573"/>
                <a:gd name="T96" fmla="*/ 344 w 572"/>
                <a:gd name="T97" fmla="*/ 567 h 573"/>
                <a:gd name="T98" fmla="*/ 372 w 572"/>
                <a:gd name="T99" fmla="*/ 559 h 573"/>
                <a:gd name="T100" fmla="*/ 399 w 572"/>
                <a:gd name="T101" fmla="*/ 550 h 573"/>
                <a:gd name="T102" fmla="*/ 425 w 572"/>
                <a:gd name="T103" fmla="*/ 537 h 573"/>
                <a:gd name="T104" fmla="*/ 449 w 572"/>
                <a:gd name="T105" fmla="*/ 521 h 573"/>
                <a:gd name="T106" fmla="*/ 473 w 572"/>
                <a:gd name="T107" fmla="*/ 504 h 573"/>
                <a:gd name="T108" fmla="*/ 493 w 572"/>
                <a:gd name="T109" fmla="*/ 484 h 573"/>
                <a:gd name="T110" fmla="*/ 512 w 572"/>
                <a:gd name="T111" fmla="*/ 461 h 573"/>
                <a:gd name="T112" fmla="*/ 529 w 572"/>
                <a:gd name="T113" fmla="*/ 438 h 573"/>
                <a:gd name="T114" fmla="*/ 543 w 572"/>
                <a:gd name="T115" fmla="*/ 412 h 573"/>
                <a:gd name="T116" fmla="*/ 555 w 572"/>
                <a:gd name="T117" fmla="*/ 386 h 573"/>
                <a:gd name="T118" fmla="*/ 563 w 572"/>
                <a:gd name="T119" fmla="*/ 358 h 573"/>
                <a:gd name="T120" fmla="*/ 569 w 572"/>
                <a:gd name="T121" fmla="*/ 330 h 573"/>
                <a:gd name="T122" fmla="*/ 572 w 572"/>
                <a:gd name="T123" fmla="*/ 301 h 5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72" h="573">
                  <a:moveTo>
                    <a:pt x="572" y="287"/>
                  </a:moveTo>
                  <a:lnTo>
                    <a:pt x="572" y="272"/>
                  </a:lnTo>
                  <a:lnTo>
                    <a:pt x="571" y="258"/>
                  </a:lnTo>
                  <a:lnTo>
                    <a:pt x="569" y="243"/>
                  </a:lnTo>
                  <a:lnTo>
                    <a:pt x="566" y="229"/>
                  </a:lnTo>
                  <a:lnTo>
                    <a:pt x="563" y="214"/>
                  </a:lnTo>
                  <a:lnTo>
                    <a:pt x="559" y="200"/>
                  </a:lnTo>
                  <a:lnTo>
                    <a:pt x="555" y="187"/>
                  </a:lnTo>
                  <a:lnTo>
                    <a:pt x="549" y="174"/>
                  </a:lnTo>
                  <a:lnTo>
                    <a:pt x="543" y="160"/>
                  </a:lnTo>
                  <a:lnTo>
                    <a:pt x="537" y="147"/>
                  </a:lnTo>
                  <a:lnTo>
                    <a:pt x="529" y="136"/>
                  </a:lnTo>
                  <a:lnTo>
                    <a:pt x="521" y="123"/>
                  </a:lnTo>
                  <a:lnTo>
                    <a:pt x="512" y="111"/>
                  </a:lnTo>
                  <a:lnTo>
                    <a:pt x="503" y="100"/>
                  </a:lnTo>
                  <a:lnTo>
                    <a:pt x="493" y="90"/>
                  </a:lnTo>
                  <a:lnTo>
                    <a:pt x="483" y="79"/>
                  </a:lnTo>
                  <a:lnTo>
                    <a:pt x="473" y="69"/>
                  </a:lnTo>
                  <a:lnTo>
                    <a:pt x="461" y="60"/>
                  </a:lnTo>
                  <a:lnTo>
                    <a:pt x="449" y="51"/>
                  </a:lnTo>
                  <a:lnTo>
                    <a:pt x="438" y="44"/>
                  </a:lnTo>
                  <a:lnTo>
                    <a:pt x="425" y="36"/>
                  </a:lnTo>
                  <a:lnTo>
                    <a:pt x="412" y="30"/>
                  </a:lnTo>
                  <a:lnTo>
                    <a:pt x="399" y="24"/>
                  </a:lnTo>
                  <a:lnTo>
                    <a:pt x="385" y="18"/>
                  </a:lnTo>
                  <a:lnTo>
                    <a:pt x="372" y="13"/>
                  </a:lnTo>
                  <a:lnTo>
                    <a:pt x="358" y="10"/>
                  </a:lnTo>
                  <a:lnTo>
                    <a:pt x="344" y="7"/>
                  </a:lnTo>
                  <a:lnTo>
                    <a:pt x="329" y="3"/>
                  </a:lnTo>
                  <a:lnTo>
                    <a:pt x="315" y="1"/>
                  </a:lnTo>
                  <a:lnTo>
                    <a:pt x="300" y="0"/>
                  </a:lnTo>
                  <a:lnTo>
                    <a:pt x="286" y="0"/>
                  </a:lnTo>
                  <a:lnTo>
                    <a:pt x="272" y="0"/>
                  </a:lnTo>
                  <a:lnTo>
                    <a:pt x="258" y="1"/>
                  </a:lnTo>
                  <a:lnTo>
                    <a:pt x="243" y="3"/>
                  </a:lnTo>
                  <a:lnTo>
                    <a:pt x="229" y="7"/>
                  </a:lnTo>
                  <a:lnTo>
                    <a:pt x="214" y="10"/>
                  </a:lnTo>
                  <a:lnTo>
                    <a:pt x="200" y="13"/>
                  </a:lnTo>
                  <a:lnTo>
                    <a:pt x="186" y="18"/>
                  </a:lnTo>
                  <a:lnTo>
                    <a:pt x="174" y="24"/>
                  </a:lnTo>
                  <a:lnTo>
                    <a:pt x="160" y="30"/>
                  </a:lnTo>
                  <a:lnTo>
                    <a:pt x="147" y="36"/>
                  </a:lnTo>
                  <a:lnTo>
                    <a:pt x="135" y="44"/>
                  </a:lnTo>
                  <a:lnTo>
                    <a:pt x="122" y="51"/>
                  </a:lnTo>
                  <a:lnTo>
                    <a:pt x="111" y="60"/>
                  </a:lnTo>
                  <a:lnTo>
                    <a:pt x="100" y="69"/>
                  </a:lnTo>
                  <a:lnTo>
                    <a:pt x="89" y="79"/>
                  </a:lnTo>
                  <a:lnTo>
                    <a:pt x="79" y="90"/>
                  </a:lnTo>
                  <a:lnTo>
                    <a:pt x="69" y="100"/>
                  </a:lnTo>
                  <a:lnTo>
                    <a:pt x="60" y="111"/>
                  </a:lnTo>
                  <a:lnTo>
                    <a:pt x="51" y="123"/>
                  </a:lnTo>
                  <a:lnTo>
                    <a:pt x="44" y="136"/>
                  </a:lnTo>
                  <a:lnTo>
                    <a:pt x="36" y="147"/>
                  </a:lnTo>
                  <a:lnTo>
                    <a:pt x="30" y="160"/>
                  </a:lnTo>
                  <a:lnTo>
                    <a:pt x="23" y="174"/>
                  </a:lnTo>
                  <a:lnTo>
                    <a:pt x="18" y="187"/>
                  </a:lnTo>
                  <a:lnTo>
                    <a:pt x="14" y="200"/>
                  </a:lnTo>
                  <a:lnTo>
                    <a:pt x="10" y="214"/>
                  </a:lnTo>
                  <a:lnTo>
                    <a:pt x="6" y="229"/>
                  </a:lnTo>
                  <a:lnTo>
                    <a:pt x="3" y="243"/>
                  </a:lnTo>
                  <a:lnTo>
                    <a:pt x="2" y="258"/>
                  </a:lnTo>
                  <a:lnTo>
                    <a:pt x="1" y="272"/>
                  </a:lnTo>
                  <a:lnTo>
                    <a:pt x="0" y="287"/>
                  </a:lnTo>
                  <a:lnTo>
                    <a:pt x="1" y="301"/>
                  </a:lnTo>
                  <a:lnTo>
                    <a:pt x="2" y="315"/>
                  </a:lnTo>
                  <a:lnTo>
                    <a:pt x="3" y="330"/>
                  </a:lnTo>
                  <a:lnTo>
                    <a:pt x="6" y="344"/>
                  </a:lnTo>
                  <a:lnTo>
                    <a:pt x="10" y="358"/>
                  </a:lnTo>
                  <a:lnTo>
                    <a:pt x="14" y="372"/>
                  </a:lnTo>
                  <a:lnTo>
                    <a:pt x="18" y="386"/>
                  </a:lnTo>
                  <a:lnTo>
                    <a:pt x="23" y="400"/>
                  </a:lnTo>
                  <a:lnTo>
                    <a:pt x="30" y="412"/>
                  </a:lnTo>
                  <a:lnTo>
                    <a:pt x="36" y="425"/>
                  </a:lnTo>
                  <a:lnTo>
                    <a:pt x="44" y="438"/>
                  </a:lnTo>
                  <a:lnTo>
                    <a:pt x="51" y="450"/>
                  </a:lnTo>
                  <a:lnTo>
                    <a:pt x="60" y="461"/>
                  </a:lnTo>
                  <a:lnTo>
                    <a:pt x="69" y="473"/>
                  </a:lnTo>
                  <a:lnTo>
                    <a:pt x="79" y="484"/>
                  </a:lnTo>
                  <a:lnTo>
                    <a:pt x="89" y="494"/>
                  </a:lnTo>
                  <a:lnTo>
                    <a:pt x="100" y="504"/>
                  </a:lnTo>
                  <a:lnTo>
                    <a:pt x="111" y="512"/>
                  </a:lnTo>
                  <a:lnTo>
                    <a:pt x="122" y="521"/>
                  </a:lnTo>
                  <a:lnTo>
                    <a:pt x="135" y="529"/>
                  </a:lnTo>
                  <a:lnTo>
                    <a:pt x="147" y="537"/>
                  </a:lnTo>
                  <a:lnTo>
                    <a:pt x="160" y="543"/>
                  </a:lnTo>
                  <a:lnTo>
                    <a:pt x="174" y="550"/>
                  </a:lnTo>
                  <a:lnTo>
                    <a:pt x="186" y="555"/>
                  </a:lnTo>
                  <a:lnTo>
                    <a:pt x="200" y="559"/>
                  </a:lnTo>
                  <a:lnTo>
                    <a:pt x="214" y="563"/>
                  </a:lnTo>
                  <a:lnTo>
                    <a:pt x="229" y="567"/>
                  </a:lnTo>
                  <a:lnTo>
                    <a:pt x="243" y="569"/>
                  </a:lnTo>
                  <a:lnTo>
                    <a:pt x="258" y="571"/>
                  </a:lnTo>
                  <a:lnTo>
                    <a:pt x="272" y="572"/>
                  </a:lnTo>
                  <a:lnTo>
                    <a:pt x="286" y="573"/>
                  </a:lnTo>
                  <a:lnTo>
                    <a:pt x="300" y="572"/>
                  </a:lnTo>
                  <a:lnTo>
                    <a:pt x="315" y="571"/>
                  </a:lnTo>
                  <a:lnTo>
                    <a:pt x="329" y="569"/>
                  </a:lnTo>
                  <a:lnTo>
                    <a:pt x="344" y="567"/>
                  </a:lnTo>
                  <a:lnTo>
                    <a:pt x="358" y="563"/>
                  </a:lnTo>
                  <a:lnTo>
                    <a:pt x="372" y="559"/>
                  </a:lnTo>
                  <a:lnTo>
                    <a:pt x="385" y="555"/>
                  </a:lnTo>
                  <a:lnTo>
                    <a:pt x="399" y="550"/>
                  </a:lnTo>
                  <a:lnTo>
                    <a:pt x="412" y="543"/>
                  </a:lnTo>
                  <a:lnTo>
                    <a:pt x="425" y="537"/>
                  </a:lnTo>
                  <a:lnTo>
                    <a:pt x="438" y="529"/>
                  </a:lnTo>
                  <a:lnTo>
                    <a:pt x="449" y="521"/>
                  </a:lnTo>
                  <a:lnTo>
                    <a:pt x="461" y="512"/>
                  </a:lnTo>
                  <a:lnTo>
                    <a:pt x="473" y="504"/>
                  </a:lnTo>
                  <a:lnTo>
                    <a:pt x="483" y="494"/>
                  </a:lnTo>
                  <a:lnTo>
                    <a:pt x="493" y="484"/>
                  </a:lnTo>
                  <a:lnTo>
                    <a:pt x="503" y="473"/>
                  </a:lnTo>
                  <a:lnTo>
                    <a:pt x="512" y="461"/>
                  </a:lnTo>
                  <a:lnTo>
                    <a:pt x="521" y="450"/>
                  </a:lnTo>
                  <a:lnTo>
                    <a:pt x="529" y="438"/>
                  </a:lnTo>
                  <a:lnTo>
                    <a:pt x="537" y="425"/>
                  </a:lnTo>
                  <a:lnTo>
                    <a:pt x="543" y="412"/>
                  </a:lnTo>
                  <a:lnTo>
                    <a:pt x="549" y="400"/>
                  </a:lnTo>
                  <a:lnTo>
                    <a:pt x="555" y="386"/>
                  </a:lnTo>
                  <a:lnTo>
                    <a:pt x="559" y="372"/>
                  </a:lnTo>
                  <a:lnTo>
                    <a:pt x="563" y="358"/>
                  </a:lnTo>
                  <a:lnTo>
                    <a:pt x="566" y="344"/>
                  </a:lnTo>
                  <a:lnTo>
                    <a:pt x="569" y="330"/>
                  </a:lnTo>
                  <a:lnTo>
                    <a:pt x="571" y="315"/>
                  </a:lnTo>
                  <a:lnTo>
                    <a:pt x="572" y="301"/>
                  </a:lnTo>
                  <a:lnTo>
                    <a:pt x="572" y="287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47312" name="Line 176"/>
          <p:cNvSpPr>
            <a:spLocks noChangeShapeType="1"/>
          </p:cNvSpPr>
          <p:nvPr/>
        </p:nvSpPr>
        <p:spPr bwMode="auto">
          <a:xfrm flipV="1">
            <a:off x="179388" y="1773238"/>
            <a:ext cx="2505075" cy="1284287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47313" name="Line 177"/>
          <p:cNvSpPr>
            <a:spLocks noChangeShapeType="1"/>
          </p:cNvSpPr>
          <p:nvPr/>
        </p:nvSpPr>
        <p:spPr bwMode="auto">
          <a:xfrm>
            <a:off x="4075113" y="1773238"/>
            <a:ext cx="557212" cy="55721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347314" name="Group 178"/>
          <p:cNvGrpSpPr>
            <a:grpSpLocks/>
          </p:cNvGrpSpPr>
          <p:nvPr/>
        </p:nvGrpSpPr>
        <p:grpSpPr bwMode="auto">
          <a:xfrm>
            <a:off x="2932113" y="4146550"/>
            <a:ext cx="727075" cy="2230438"/>
            <a:chOff x="1847" y="2612"/>
            <a:chExt cx="458" cy="1405"/>
          </a:xfrm>
        </p:grpSpPr>
        <p:sp>
          <p:nvSpPr>
            <p:cNvPr id="347315" name="Line 179"/>
            <p:cNvSpPr>
              <a:spLocks noChangeShapeType="1"/>
            </p:cNvSpPr>
            <p:nvPr/>
          </p:nvSpPr>
          <p:spPr bwMode="auto">
            <a:xfrm flipV="1">
              <a:off x="2071" y="3738"/>
              <a:ext cx="0" cy="27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7316" name="Line 180"/>
            <p:cNvSpPr>
              <a:spLocks noChangeShapeType="1"/>
            </p:cNvSpPr>
            <p:nvPr/>
          </p:nvSpPr>
          <p:spPr bwMode="auto">
            <a:xfrm flipV="1">
              <a:off x="2071" y="3694"/>
              <a:ext cx="0" cy="2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7317" name="Line 181"/>
            <p:cNvSpPr>
              <a:spLocks noChangeShapeType="1"/>
            </p:cNvSpPr>
            <p:nvPr/>
          </p:nvSpPr>
          <p:spPr bwMode="auto">
            <a:xfrm flipV="1">
              <a:off x="2071" y="3353"/>
              <a:ext cx="0" cy="3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7318" name="Line 182"/>
            <p:cNvSpPr>
              <a:spLocks noChangeShapeType="1"/>
            </p:cNvSpPr>
            <p:nvPr/>
          </p:nvSpPr>
          <p:spPr bwMode="auto">
            <a:xfrm flipV="1">
              <a:off x="2071" y="3303"/>
              <a:ext cx="0" cy="2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7319" name="Line 183"/>
            <p:cNvSpPr>
              <a:spLocks noChangeShapeType="1"/>
            </p:cNvSpPr>
            <p:nvPr/>
          </p:nvSpPr>
          <p:spPr bwMode="auto">
            <a:xfrm flipV="1">
              <a:off x="2071" y="2963"/>
              <a:ext cx="0" cy="3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7320" name="Line 184"/>
            <p:cNvSpPr>
              <a:spLocks noChangeShapeType="1"/>
            </p:cNvSpPr>
            <p:nvPr/>
          </p:nvSpPr>
          <p:spPr bwMode="auto">
            <a:xfrm flipV="1">
              <a:off x="2071" y="2913"/>
              <a:ext cx="0" cy="2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7321" name="Line 185"/>
            <p:cNvSpPr>
              <a:spLocks noChangeShapeType="1"/>
            </p:cNvSpPr>
            <p:nvPr/>
          </p:nvSpPr>
          <p:spPr bwMode="auto">
            <a:xfrm flipV="1">
              <a:off x="2071" y="2612"/>
              <a:ext cx="0" cy="27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7322" name="Line 186"/>
            <p:cNvSpPr>
              <a:spLocks noChangeShapeType="1"/>
            </p:cNvSpPr>
            <p:nvPr/>
          </p:nvSpPr>
          <p:spPr bwMode="auto">
            <a:xfrm>
              <a:off x="1847" y="2679"/>
              <a:ext cx="0" cy="7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7323" name="Line 187"/>
            <p:cNvSpPr>
              <a:spLocks noChangeShapeType="1"/>
            </p:cNvSpPr>
            <p:nvPr/>
          </p:nvSpPr>
          <p:spPr bwMode="auto">
            <a:xfrm>
              <a:off x="1847" y="2779"/>
              <a:ext cx="0" cy="10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7324" name="Line 188"/>
            <p:cNvSpPr>
              <a:spLocks noChangeShapeType="1"/>
            </p:cNvSpPr>
            <p:nvPr/>
          </p:nvSpPr>
          <p:spPr bwMode="auto">
            <a:xfrm>
              <a:off x="1847" y="2913"/>
              <a:ext cx="0" cy="10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7325" name="Line 189"/>
            <p:cNvSpPr>
              <a:spLocks noChangeShapeType="1"/>
            </p:cNvSpPr>
            <p:nvPr/>
          </p:nvSpPr>
          <p:spPr bwMode="auto">
            <a:xfrm>
              <a:off x="1847" y="3047"/>
              <a:ext cx="0" cy="10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7326" name="Line 190"/>
            <p:cNvSpPr>
              <a:spLocks noChangeShapeType="1"/>
            </p:cNvSpPr>
            <p:nvPr/>
          </p:nvSpPr>
          <p:spPr bwMode="auto">
            <a:xfrm>
              <a:off x="1847" y="3175"/>
              <a:ext cx="0" cy="10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7327" name="Line 191"/>
            <p:cNvSpPr>
              <a:spLocks noChangeShapeType="1"/>
            </p:cNvSpPr>
            <p:nvPr/>
          </p:nvSpPr>
          <p:spPr bwMode="auto">
            <a:xfrm>
              <a:off x="1847" y="3309"/>
              <a:ext cx="0" cy="10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7328" name="Line 192"/>
            <p:cNvSpPr>
              <a:spLocks noChangeShapeType="1"/>
            </p:cNvSpPr>
            <p:nvPr/>
          </p:nvSpPr>
          <p:spPr bwMode="auto">
            <a:xfrm>
              <a:off x="1847" y="3437"/>
              <a:ext cx="0" cy="10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7329" name="Line 193"/>
            <p:cNvSpPr>
              <a:spLocks noChangeShapeType="1"/>
            </p:cNvSpPr>
            <p:nvPr/>
          </p:nvSpPr>
          <p:spPr bwMode="auto">
            <a:xfrm>
              <a:off x="1847" y="3571"/>
              <a:ext cx="0" cy="10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7330" name="Line 194"/>
            <p:cNvSpPr>
              <a:spLocks noChangeShapeType="1"/>
            </p:cNvSpPr>
            <p:nvPr/>
          </p:nvSpPr>
          <p:spPr bwMode="auto">
            <a:xfrm>
              <a:off x="1847" y="3699"/>
              <a:ext cx="0" cy="10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7331" name="Line 195"/>
            <p:cNvSpPr>
              <a:spLocks noChangeShapeType="1"/>
            </p:cNvSpPr>
            <p:nvPr/>
          </p:nvSpPr>
          <p:spPr bwMode="auto">
            <a:xfrm>
              <a:off x="1847" y="3833"/>
              <a:ext cx="0" cy="7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7332" name="Line 196"/>
            <p:cNvSpPr>
              <a:spLocks noChangeShapeType="1"/>
            </p:cNvSpPr>
            <p:nvPr/>
          </p:nvSpPr>
          <p:spPr bwMode="auto">
            <a:xfrm>
              <a:off x="2305" y="2679"/>
              <a:ext cx="0" cy="7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7333" name="Line 197"/>
            <p:cNvSpPr>
              <a:spLocks noChangeShapeType="1"/>
            </p:cNvSpPr>
            <p:nvPr/>
          </p:nvSpPr>
          <p:spPr bwMode="auto">
            <a:xfrm>
              <a:off x="2305" y="2779"/>
              <a:ext cx="0" cy="10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7334" name="Line 198"/>
            <p:cNvSpPr>
              <a:spLocks noChangeShapeType="1"/>
            </p:cNvSpPr>
            <p:nvPr/>
          </p:nvSpPr>
          <p:spPr bwMode="auto">
            <a:xfrm>
              <a:off x="2305" y="2913"/>
              <a:ext cx="0" cy="10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7335" name="Line 199"/>
            <p:cNvSpPr>
              <a:spLocks noChangeShapeType="1"/>
            </p:cNvSpPr>
            <p:nvPr/>
          </p:nvSpPr>
          <p:spPr bwMode="auto">
            <a:xfrm>
              <a:off x="2305" y="3047"/>
              <a:ext cx="0" cy="10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7336" name="Line 200"/>
            <p:cNvSpPr>
              <a:spLocks noChangeShapeType="1"/>
            </p:cNvSpPr>
            <p:nvPr/>
          </p:nvSpPr>
          <p:spPr bwMode="auto">
            <a:xfrm>
              <a:off x="2305" y="3175"/>
              <a:ext cx="0" cy="10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7337" name="Line 201"/>
            <p:cNvSpPr>
              <a:spLocks noChangeShapeType="1"/>
            </p:cNvSpPr>
            <p:nvPr/>
          </p:nvSpPr>
          <p:spPr bwMode="auto">
            <a:xfrm>
              <a:off x="2305" y="3309"/>
              <a:ext cx="0" cy="10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7338" name="Line 202"/>
            <p:cNvSpPr>
              <a:spLocks noChangeShapeType="1"/>
            </p:cNvSpPr>
            <p:nvPr/>
          </p:nvSpPr>
          <p:spPr bwMode="auto">
            <a:xfrm>
              <a:off x="2305" y="3437"/>
              <a:ext cx="0" cy="10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7339" name="Line 203"/>
            <p:cNvSpPr>
              <a:spLocks noChangeShapeType="1"/>
            </p:cNvSpPr>
            <p:nvPr/>
          </p:nvSpPr>
          <p:spPr bwMode="auto">
            <a:xfrm>
              <a:off x="2305" y="3571"/>
              <a:ext cx="0" cy="10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7340" name="Line 204"/>
            <p:cNvSpPr>
              <a:spLocks noChangeShapeType="1"/>
            </p:cNvSpPr>
            <p:nvPr/>
          </p:nvSpPr>
          <p:spPr bwMode="auto">
            <a:xfrm>
              <a:off x="2305" y="3699"/>
              <a:ext cx="0" cy="10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7341" name="Line 205"/>
            <p:cNvSpPr>
              <a:spLocks noChangeShapeType="1"/>
            </p:cNvSpPr>
            <p:nvPr/>
          </p:nvSpPr>
          <p:spPr bwMode="auto">
            <a:xfrm>
              <a:off x="2305" y="3833"/>
              <a:ext cx="0" cy="7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blinds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500"/>
                                        <p:tgtEl>
                                          <p:spTgt spid="347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347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347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23" dur="500"/>
                                        <p:tgtEl>
                                          <p:spTgt spid="3472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7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347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347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347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2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41" dur="500"/>
                                        <p:tgtEl>
                                          <p:spTgt spid="3472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7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347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347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347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63" dur="500"/>
                                        <p:tgtEl>
                                          <p:spTgt spid="3472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7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Par">
                      <p:stCondLst>
                        <p:cond delay="indefinite"/>
                      </p:stCondLst>
                      <p:childTnLst>
                        <p:par>
                          <p:cTn id="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347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 nodeType="clickPar">
                      <p:stCondLst>
                        <p:cond delay="indefinite"/>
                      </p:stCondLst>
                      <p:childTnLst>
                        <p:par>
                          <p:cTn id="7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2" presetID="22" presetClass="exit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73" dur="500"/>
                                        <p:tgtEl>
                                          <p:spTgt spid="3472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7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347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7140" grpId="0"/>
      <p:bldP spid="347248" grpId="0" animBg="1"/>
      <p:bldP spid="347249" grpId="0" animBg="1"/>
      <p:bldP spid="347249" grpId="1" animBg="1"/>
      <p:bldP spid="347250" grpId="0" animBg="1"/>
      <p:bldP spid="347250" grpId="1" animBg="1"/>
      <p:bldP spid="347262" grpId="0" animBg="1"/>
      <p:bldP spid="347262" grpId="1" animBg="1"/>
      <p:bldP spid="347312" grpId="0" animBg="1"/>
      <p:bldP spid="347313" grpId="0" animBg="1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9186" name="Text Box 2"/>
          <p:cNvSpPr txBox="1">
            <a:spLocks noChangeArrowheads="1"/>
          </p:cNvSpPr>
          <p:nvPr/>
        </p:nvSpPr>
        <p:spPr bwMode="auto">
          <a:xfrm>
            <a:off x="0" y="620713"/>
            <a:ext cx="9901238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l" eaLnBrk="1" hangingPunct="1"/>
            <a:r>
              <a:rPr lang="zh-CN" altLang="en-US" sz="36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36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1.</a:t>
            </a:r>
            <a:r>
              <a:rPr lang="zh-CN" altLang="en-US" sz="36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已知物体的主视图和俯视图，求左视图</a:t>
            </a:r>
            <a:r>
              <a:rPr lang="zh-CN" altLang="en-US" sz="3600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。</a:t>
            </a:r>
          </a:p>
        </p:txBody>
      </p:sp>
      <p:sp>
        <p:nvSpPr>
          <p:cNvPr id="349187" name="Text Box 3"/>
          <p:cNvSpPr txBox="1">
            <a:spLocks noChangeArrowheads="1"/>
          </p:cNvSpPr>
          <p:nvPr/>
        </p:nvSpPr>
        <p:spPr bwMode="auto">
          <a:xfrm>
            <a:off x="0" y="0"/>
            <a:ext cx="7358063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3300"/>
                </a:solidFill>
                <a:prstDash val="dash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l" eaLnBrk="1" hangingPunct="1"/>
            <a:r>
              <a:rPr lang="zh-CN" altLang="en-US" sz="4000" b="1">
                <a:solidFill>
                  <a:srgbClr val="FF3300"/>
                </a:solidFill>
                <a:effectLst/>
                <a:ea typeface="黑体" pitchFamily="2" charset="-122"/>
              </a:rPr>
              <a:t>三、已知两视图，求第三视图</a:t>
            </a:r>
          </a:p>
        </p:txBody>
      </p:sp>
      <p:sp>
        <p:nvSpPr>
          <p:cNvPr id="349188" name="Text Box 4"/>
          <p:cNvSpPr txBox="1">
            <a:spLocks noChangeArrowheads="1"/>
          </p:cNvSpPr>
          <p:nvPr/>
        </p:nvSpPr>
        <p:spPr bwMode="auto">
          <a:xfrm>
            <a:off x="0" y="1341438"/>
            <a:ext cx="2268538" cy="5318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7C8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>
              <a:lnSpc>
                <a:spcPct val="80000"/>
              </a:lnSpc>
              <a:spcBef>
                <a:spcPct val="50000"/>
              </a:spcBef>
            </a:pPr>
            <a:r>
              <a:rPr lang="zh-CN" altLang="en-US" sz="3600">
                <a:solidFill>
                  <a:srgbClr val="FF0000"/>
                </a:solidFill>
                <a:effectLst/>
                <a:ea typeface="黑体" pitchFamily="2" charset="-122"/>
              </a:rPr>
              <a:t>第三步</a:t>
            </a:r>
          </a:p>
        </p:txBody>
      </p:sp>
      <p:grpSp>
        <p:nvGrpSpPr>
          <p:cNvPr id="349326" name="Group 142"/>
          <p:cNvGrpSpPr>
            <a:grpSpLocks/>
          </p:cNvGrpSpPr>
          <p:nvPr/>
        </p:nvGrpSpPr>
        <p:grpSpPr bwMode="auto">
          <a:xfrm>
            <a:off x="179388" y="1773238"/>
            <a:ext cx="7056437" cy="4603750"/>
            <a:chOff x="113" y="1117"/>
            <a:chExt cx="4445" cy="2900"/>
          </a:xfrm>
        </p:grpSpPr>
        <p:grpSp>
          <p:nvGrpSpPr>
            <p:cNvPr id="349189" name="Group 5"/>
            <p:cNvGrpSpPr>
              <a:grpSpLocks/>
            </p:cNvGrpSpPr>
            <p:nvPr/>
          </p:nvGrpSpPr>
          <p:grpSpPr bwMode="auto">
            <a:xfrm>
              <a:off x="113" y="1117"/>
              <a:ext cx="4378" cy="2900"/>
              <a:chOff x="113" y="1117"/>
              <a:chExt cx="4378" cy="2900"/>
            </a:xfrm>
          </p:grpSpPr>
          <p:grpSp>
            <p:nvGrpSpPr>
              <p:cNvPr id="349190" name="Group 6"/>
              <p:cNvGrpSpPr>
                <a:grpSpLocks/>
              </p:cNvGrpSpPr>
              <p:nvPr/>
            </p:nvGrpSpPr>
            <p:grpSpPr bwMode="auto">
              <a:xfrm>
                <a:off x="113" y="1117"/>
                <a:ext cx="2805" cy="2900"/>
                <a:chOff x="113" y="1120"/>
                <a:chExt cx="2805" cy="2900"/>
              </a:xfrm>
            </p:grpSpPr>
            <p:sp>
              <p:nvSpPr>
                <p:cNvPr id="349191" name="Line 7"/>
                <p:cNvSpPr>
                  <a:spLocks noChangeShapeType="1"/>
                </p:cNvSpPr>
                <p:nvPr/>
              </p:nvSpPr>
              <p:spPr bwMode="auto">
                <a:xfrm>
                  <a:off x="1691" y="1120"/>
                  <a:ext cx="87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192" name="Line 8"/>
                <p:cNvSpPr>
                  <a:spLocks noChangeShapeType="1"/>
                </p:cNvSpPr>
                <p:nvPr/>
              </p:nvSpPr>
              <p:spPr bwMode="auto">
                <a:xfrm>
                  <a:off x="2918" y="1471"/>
                  <a:ext cx="0" cy="876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193" name="Line 9"/>
                <p:cNvSpPr>
                  <a:spLocks noChangeShapeType="1"/>
                </p:cNvSpPr>
                <p:nvPr/>
              </p:nvSpPr>
              <p:spPr bwMode="auto">
                <a:xfrm flipH="1">
                  <a:off x="113" y="2347"/>
                  <a:ext cx="2805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194" name="Line 10"/>
                <p:cNvSpPr>
                  <a:spLocks noChangeShapeType="1"/>
                </p:cNvSpPr>
                <p:nvPr/>
              </p:nvSpPr>
              <p:spPr bwMode="auto">
                <a:xfrm flipV="1">
                  <a:off x="113" y="1929"/>
                  <a:ext cx="0" cy="418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195" name="Line 11"/>
                <p:cNvSpPr>
                  <a:spLocks noChangeShapeType="1"/>
                </p:cNvSpPr>
                <p:nvPr/>
              </p:nvSpPr>
              <p:spPr bwMode="auto">
                <a:xfrm>
                  <a:off x="113" y="2682"/>
                  <a:ext cx="385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196" name="Line 12"/>
                <p:cNvSpPr>
                  <a:spLocks noChangeShapeType="1"/>
                </p:cNvSpPr>
                <p:nvPr/>
              </p:nvSpPr>
              <p:spPr bwMode="auto">
                <a:xfrm>
                  <a:off x="2918" y="2682"/>
                  <a:ext cx="0" cy="1226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197" name="Line 13"/>
                <p:cNvSpPr>
                  <a:spLocks noChangeShapeType="1"/>
                </p:cNvSpPr>
                <p:nvPr/>
              </p:nvSpPr>
              <p:spPr bwMode="auto">
                <a:xfrm flipH="1">
                  <a:off x="1691" y="3908"/>
                  <a:ext cx="1227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198" name="Line 14"/>
                <p:cNvSpPr>
                  <a:spLocks noChangeShapeType="1"/>
                </p:cNvSpPr>
                <p:nvPr/>
              </p:nvSpPr>
              <p:spPr bwMode="auto">
                <a:xfrm flipV="1">
                  <a:off x="113" y="2682"/>
                  <a:ext cx="0" cy="87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199" name="Line 15"/>
                <p:cNvSpPr>
                  <a:spLocks noChangeShapeType="1"/>
                </p:cNvSpPr>
                <p:nvPr/>
              </p:nvSpPr>
              <p:spPr bwMode="auto">
                <a:xfrm flipV="1">
                  <a:off x="113" y="1120"/>
                  <a:ext cx="1578" cy="809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00" name="Line 16"/>
                <p:cNvSpPr>
                  <a:spLocks noChangeShapeType="1"/>
                </p:cNvSpPr>
                <p:nvPr/>
              </p:nvSpPr>
              <p:spPr bwMode="auto">
                <a:xfrm>
                  <a:off x="2567" y="1120"/>
                  <a:ext cx="351" cy="351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01" name="Line 17"/>
                <p:cNvSpPr>
                  <a:spLocks noChangeShapeType="1"/>
                </p:cNvSpPr>
                <p:nvPr/>
              </p:nvSpPr>
              <p:spPr bwMode="auto">
                <a:xfrm flipH="1">
                  <a:off x="2232" y="1700"/>
                  <a:ext cx="129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02" name="Line 18"/>
                <p:cNvSpPr>
                  <a:spLocks noChangeShapeType="1"/>
                </p:cNvSpPr>
                <p:nvPr/>
              </p:nvSpPr>
              <p:spPr bwMode="auto">
                <a:xfrm flipH="1">
                  <a:off x="2204" y="1700"/>
                  <a:ext cx="12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03" name="Line 19"/>
                <p:cNvSpPr>
                  <a:spLocks noChangeShapeType="1"/>
                </p:cNvSpPr>
                <p:nvPr/>
              </p:nvSpPr>
              <p:spPr bwMode="auto">
                <a:xfrm flipH="1">
                  <a:off x="1976" y="1700"/>
                  <a:ext cx="212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04" name="Line 20"/>
                <p:cNvSpPr>
                  <a:spLocks noChangeShapeType="1"/>
                </p:cNvSpPr>
                <p:nvPr/>
              </p:nvSpPr>
              <p:spPr bwMode="auto">
                <a:xfrm flipH="1">
                  <a:off x="1942" y="1700"/>
                  <a:ext cx="17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05" name="Line 21"/>
                <p:cNvSpPr>
                  <a:spLocks noChangeShapeType="1"/>
                </p:cNvSpPr>
                <p:nvPr/>
              </p:nvSpPr>
              <p:spPr bwMode="auto">
                <a:xfrm flipH="1">
                  <a:off x="1803" y="1700"/>
                  <a:ext cx="123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06" name="Line 22"/>
                <p:cNvSpPr>
                  <a:spLocks noChangeShapeType="1"/>
                </p:cNvSpPr>
                <p:nvPr/>
              </p:nvSpPr>
              <p:spPr bwMode="auto">
                <a:xfrm flipV="1">
                  <a:off x="2076" y="1851"/>
                  <a:ext cx="0" cy="11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07" name="Line 23"/>
                <p:cNvSpPr>
                  <a:spLocks noChangeShapeType="1"/>
                </p:cNvSpPr>
                <p:nvPr/>
              </p:nvSpPr>
              <p:spPr bwMode="auto">
                <a:xfrm flipV="1">
                  <a:off x="2076" y="1817"/>
                  <a:ext cx="0" cy="1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08" name="Line 24"/>
                <p:cNvSpPr>
                  <a:spLocks noChangeShapeType="1"/>
                </p:cNvSpPr>
                <p:nvPr/>
              </p:nvSpPr>
              <p:spPr bwMode="auto">
                <a:xfrm flipV="1">
                  <a:off x="2076" y="1588"/>
                  <a:ext cx="0" cy="21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09" name="Line 25"/>
                <p:cNvSpPr>
                  <a:spLocks noChangeShapeType="1"/>
                </p:cNvSpPr>
                <p:nvPr/>
              </p:nvSpPr>
              <p:spPr bwMode="auto">
                <a:xfrm flipV="1">
                  <a:off x="2076" y="1561"/>
                  <a:ext cx="0" cy="1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10" name="Line 26"/>
                <p:cNvSpPr>
                  <a:spLocks noChangeShapeType="1"/>
                </p:cNvSpPr>
                <p:nvPr/>
              </p:nvSpPr>
              <p:spPr bwMode="auto">
                <a:xfrm flipV="1">
                  <a:off x="2076" y="1421"/>
                  <a:ext cx="0" cy="12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11" name="Freeform 27"/>
                <p:cNvSpPr>
                  <a:spLocks/>
                </p:cNvSpPr>
                <p:nvPr/>
              </p:nvSpPr>
              <p:spPr bwMode="auto">
                <a:xfrm>
                  <a:off x="1847" y="1471"/>
                  <a:ext cx="458" cy="458"/>
                </a:xfrm>
                <a:custGeom>
                  <a:avLst/>
                  <a:gdLst>
                    <a:gd name="T0" fmla="*/ 572 w 572"/>
                    <a:gd name="T1" fmla="*/ 272 h 573"/>
                    <a:gd name="T2" fmla="*/ 569 w 572"/>
                    <a:gd name="T3" fmla="*/ 243 h 573"/>
                    <a:gd name="T4" fmla="*/ 563 w 572"/>
                    <a:gd name="T5" fmla="*/ 214 h 573"/>
                    <a:gd name="T6" fmla="*/ 555 w 572"/>
                    <a:gd name="T7" fmla="*/ 187 h 573"/>
                    <a:gd name="T8" fmla="*/ 543 w 572"/>
                    <a:gd name="T9" fmla="*/ 160 h 573"/>
                    <a:gd name="T10" fmla="*/ 529 w 572"/>
                    <a:gd name="T11" fmla="*/ 136 h 573"/>
                    <a:gd name="T12" fmla="*/ 512 w 572"/>
                    <a:gd name="T13" fmla="*/ 111 h 573"/>
                    <a:gd name="T14" fmla="*/ 493 w 572"/>
                    <a:gd name="T15" fmla="*/ 90 h 573"/>
                    <a:gd name="T16" fmla="*/ 473 w 572"/>
                    <a:gd name="T17" fmla="*/ 69 h 573"/>
                    <a:gd name="T18" fmla="*/ 449 w 572"/>
                    <a:gd name="T19" fmla="*/ 51 h 573"/>
                    <a:gd name="T20" fmla="*/ 425 w 572"/>
                    <a:gd name="T21" fmla="*/ 36 h 573"/>
                    <a:gd name="T22" fmla="*/ 399 w 572"/>
                    <a:gd name="T23" fmla="*/ 24 h 573"/>
                    <a:gd name="T24" fmla="*/ 372 w 572"/>
                    <a:gd name="T25" fmla="*/ 13 h 573"/>
                    <a:gd name="T26" fmla="*/ 344 w 572"/>
                    <a:gd name="T27" fmla="*/ 7 h 573"/>
                    <a:gd name="T28" fmla="*/ 315 w 572"/>
                    <a:gd name="T29" fmla="*/ 1 h 573"/>
                    <a:gd name="T30" fmla="*/ 286 w 572"/>
                    <a:gd name="T31" fmla="*/ 0 h 573"/>
                    <a:gd name="T32" fmla="*/ 258 w 572"/>
                    <a:gd name="T33" fmla="*/ 1 h 573"/>
                    <a:gd name="T34" fmla="*/ 229 w 572"/>
                    <a:gd name="T35" fmla="*/ 7 h 573"/>
                    <a:gd name="T36" fmla="*/ 200 w 572"/>
                    <a:gd name="T37" fmla="*/ 13 h 573"/>
                    <a:gd name="T38" fmla="*/ 174 w 572"/>
                    <a:gd name="T39" fmla="*/ 24 h 573"/>
                    <a:gd name="T40" fmla="*/ 147 w 572"/>
                    <a:gd name="T41" fmla="*/ 36 h 573"/>
                    <a:gd name="T42" fmla="*/ 122 w 572"/>
                    <a:gd name="T43" fmla="*/ 51 h 573"/>
                    <a:gd name="T44" fmla="*/ 100 w 572"/>
                    <a:gd name="T45" fmla="*/ 69 h 573"/>
                    <a:gd name="T46" fmla="*/ 79 w 572"/>
                    <a:gd name="T47" fmla="*/ 90 h 573"/>
                    <a:gd name="T48" fmla="*/ 60 w 572"/>
                    <a:gd name="T49" fmla="*/ 111 h 573"/>
                    <a:gd name="T50" fmla="*/ 44 w 572"/>
                    <a:gd name="T51" fmla="*/ 136 h 573"/>
                    <a:gd name="T52" fmla="*/ 30 w 572"/>
                    <a:gd name="T53" fmla="*/ 160 h 573"/>
                    <a:gd name="T54" fmla="*/ 18 w 572"/>
                    <a:gd name="T55" fmla="*/ 187 h 573"/>
                    <a:gd name="T56" fmla="*/ 10 w 572"/>
                    <a:gd name="T57" fmla="*/ 214 h 573"/>
                    <a:gd name="T58" fmla="*/ 3 w 572"/>
                    <a:gd name="T59" fmla="*/ 243 h 573"/>
                    <a:gd name="T60" fmla="*/ 1 w 572"/>
                    <a:gd name="T61" fmla="*/ 272 h 573"/>
                    <a:gd name="T62" fmla="*/ 1 w 572"/>
                    <a:gd name="T63" fmla="*/ 301 h 573"/>
                    <a:gd name="T64" fmla="*/ 3 w 572"/>
                    <a:gd name="T65" fmla="*/ 330 h 573"/>
                    <a:gd name="T66" fmla="*/ 10 w 572"/>
                    <a:gd name="T67" fmla="*/ 358 h 573"/>
                    <a:gd name="T68" fmla="*/ 18 w 572"/>
                    <a:gd name="T69" fmla="*/ 386 h 573"/>
                    <a:gd name="T70" fmla="*/ 30 w 572"/>
                    <a:gd name="T71" fmla="*/ 412 h 573"/>
                    <a:gd name="T72" fmla="*/ 44 w 572"/>
                    <a:gd name="T73" fmla="*/ 438 h 573"/>
                    <a:gd name="T74" fmla="*/ 60 w 572"/>
                    <a:gd name="T75" fmla="*/ 461 h 573"/>
                    <a:gd name="T76" fmla="*/ 79 w 572"/>
                    <a:gd name="T77" fmla="*/ 484 h 573"/>
                    <a:gd name="T78" fmla="*/ 100 w 572"/>
                    <a:gd name="T79" fmla="*/ 504 h 573"/>
                    <a:gd name="T80" fmla="*/ 122 w 572"/>
                    <a:gd name="T81" fmla="*/ 521 h 573"/>
                    <a:gd name="T82" fmla="*/ 147 w 572"/>
                    <a:gd name="T83" fmla="*/ 537 h 573"/>
                    <a:gd name="T84" fmla="*/ 174 w 572"/>
                    <a:gd name="T85" fmla="*/ 550 h 573"/>
                    <a:gd name="T86" fmla="*/ 200 w 572"/>
                    <a:gd name="T87" fmla="*/ 559 h 573"/>
                    <a:gd name="T88" fmla="*/ 229 w 572"/>
                    <a:gd name="T89" fmla="*/ 567 h 573"/>
                    <a:gd name="T90" fmla="*/ 258 w 572"/>
                    <a:gd name="T91" fmla="*/ 571 h 573"/>
                    <a:gd name="T92" fmla="*/ 286 w 572"/>
                    <a:gd name="T93" fmla="*/ 573 h 573"/>
                    <a:gd name="T94" fmla="*/ 315 w 572"/>
                    <a:gd name="T95" fmla="*/ 571 h 573"/>
                    <a:gd name="T96" fmla="*/ 344 w 572"/>
                    <a:gd name="T97" fmla="*/ 567 h 573"/>
                    <a:gd name="T98" fmla="*/ 372 w 572"/>
                    <a:gd name="T99" fmla="*/ 559 h 573"/>
                    <a:gd name="T100" fmla="*/ 399 w 572"/>
                    <a:gd name="T101" fmla="*/ 550 h 573"/>
                    <a:gd name="T102" fmla="*/ 425 w 572"/>
                    <a:gd name="T103" fmla="*/ 537 h 573"/>
                    <a:gd name="T104" fmla="*/ 449 w 572"/>
                    <a:gd name="T105" fmla="*/ 521 h 573"/>
                    <a:gd name="T106" fmla="*/ 473 w 572"/>
                    <a:gd name="T107" fmla="*/ 504 h 573"/>
                    <a:gd name="T108" fmla="*/ 493 w 572"/>
                    <a:gd name="T109" fmla="*/ 484 h 573"/>
                    <a:gd name="T110" fmla="*/ 512 w 572"/>
                    <a:gd name="T111" fmla="*/ 461 h 573"/>
                    <a:gd name="T112" fmla="*/ 529 w 572"/>
                    <a:gd name="T113" fmla="*/ 438 h 573"/>
                    <a:gd name="T114" fmla="*/ 543 w 572"/>
                    <a:gd name="T115" fmla="*/ 412 h 573"/>
                    <a:gd name="T116" fmla="*/ 555 w 572"/>
                    <a:gd name="T117" fmla="*/ 386 h 573"/>
                    <a:gd name="T118" fmla="*/ 563 w 572"/>
                    <a:gd name="T119" fmla="*/ 358 h 573"/>
                    <a:gd name="T120" fmla="*/ 569 w 572"/>
                    <a:gd name="T121" fmla="*/ 330 h 573"/>
                    <a:gd name="T122" fmla="*/ 572 w 572"/>
                    <a:gd name="T123" fmla="*/ 301 h 5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572" h="573">
                      <a:moveTo>
                        <a:pt x="572" y="287"/>
                      </a:moveTo>
                      <a:lnTo>
                        <a:pt x="572" y="272"/>
                      </a:lnTo>
                      <a:lnTo>
                        <a:pt x="571" y="258"/>
                      </a:lnTo>
                      <a:lnTo>
                        <a:pt x="569" y="243"/>
                      </a:lnTo>
                      <a:lnTo>
                        <a:pt x="566" y="229"/>
                      </a:lnTo>
                      <a:lnTo>
                        <a:pt x="563" y="214"/>
                      </a:lnTo>
                      <a:lnTo>
                        <a:pt x="559" y="200"/>
                      </a:lnTo>
                      <a:lnTo>
                        <a:pt x="555" y="187"/>
                      </a:lnTo>
                      <a:lnTo>
                        <a:pt x="549" y="174"/>
                      </a:lnTo>
                      <a:lnTo>
                        <a:pt x="543" y="160"/>
                      </a:lnTo>
                      <a:lnTo>
                        <a:pt x="537" y="147"/>
                      </a:lnTo>
                      <a:lnTo>
                        <a:pt x="529" y="136"/>
                      </a:lnTo>
                      <a:lnTo>
                        <a:pt x="521" y="123"/>
                      </a:lnTo>
                      <a:lnTo>
                        <a:pt x="512" y="111"/>
                      </a:lnTo>
                      <a:lnTo>
                        <a:pt x="503" y="100"/>
                      </a:lnTo>
                      <a:lnTo>
                        <a:pt x="493" y="90"/>
                      </a:lnTo>
                      <a:lnTo>
                        <a:pt x="483" y="79"/>
                      </a:lnTo>
                      <a:lnTo>
                        <a:pt x="473" y="69"/>
                      </a:lnTo>
                      <a:lnTo>
                        <a:pt x="461" y="60"/>
                      </a:lnTo>
                      <a:lnTo>
                        <a:pt x="449" y="51"/>
                      </a:lnTo>
                      <a:lnTo>
                        <a:pt x="438" y="44"/>
                      </a:lnTo>
                      <a:lnTo>
                        <a:pt x="425" y="36"/>
                      </a:lnTo>
                      <a:lnTo>
                        <a:pt x="412" y="30"/>
                      </a:lnTo>
                      <a:lnTo>
                        <a:pt x="399" y="24"/>
                      </a:lnTo>
                      <a:lnTo>
                        <a:pt x="385" y="18"/>
                      </a:lnTo>
                      <a:lnTo>
                        <a:pt x="372" y="13"/>
                      </a:lnTo>
                      <a:lnTo>
                        <a:pt x="358" y="10"/>
                      </a:lnTo>
                      <a:lnTo>
                        <a:pt x="344" y="7"/>
                      </a:lnTo>
                      <a:lnTo>
                        <a:pt x="329" y="3"/>
                      </a:lnTo>
                      <a:lnTo>
                        <a:pt x="315" y="1"/>
                      </a:lnTo>
                      <a:lnTo>
                        <a:pt x="300" y="0"/>
                      </a:lnTo>
                      <a:lnTo>
                        <a:pt x="286" y="0"/>
                      </a:lnTo>
                      <a:lnTo>
                        <a:pt x="272" y="0"/>
                      </a:lnTo>
                      <a:lnTo>
                        <a:pt x="258" y="1"/>
                      </a:lnTo>
                      <a:lnTo>
                        <a:pt x="243" y="3"/>
                      </a:lnTo>
                      <a:lnTo>
                        <a:pt x="229" y="7"/>
                      </a:lnTo>
                      <a:lnTo>
                        <a:pt x="214" y="10"/>
                      </a:lnTo>
                      <a:lnTo>
                        <a:pt x="200" y="13"/>
                      </a:lnTo>
                      <a:lnTo>
                        <a:pt x="186" y="18"/>
                      </a:lnTo>
                      <a:lnTo>
                        <a:pt x="174" y="24"/>
                      </a:lnTo>
                      <a:lnTo>
                        <a:pt x="160" y="30"/>
                      </a:lnTo>
                      <a:lnTo>
                        <a:pt x="147" y="36"/>
                      </a:lnTo>
                      <a:lnTo>
                        <a:pt x="135" y="44"/>
                      </a:lnTo>
                      <a:lnTo>
                        <a:pt x="122" y="51"/>
                      </a:lnTo>
                      <a:lnTo>
                        <a:pt x="111" y="60"/>
                      </a:lnTo>
                      <a:lnTo>
                        <a:pt x="100" y="69"/>
                      </a:lnTo>
                      <a:lnTo>
                        <a:pt x="89" y="79"/>
                      </a:lnTo>
                      <a:lnTo>
                        <a:pt x="79" y="90"/>
                      </a:lnTo>
                      <a:lnTo>
                        <a:pt x="69" y="100"/>
                      </a:lnTo>
                      <a:lnTo>
                        <a:pt x="60" y="111"/>
                      </a:lnTo>
                      <a:lnTo>
                        <a:pt x="51" y="123"/>
                      </a:lnTo>
                      <a:lnTo>
                        <a:pt x="44" y="136"/>
                      </a:lnTo>
                      <a:lnTo>
                        <a:pt x="36" y="147"/>
                      </a:lnTo>
                      <a:lnTo>
                        <a:pt x="30" y="160"/>
                      </a:lnTo>
                      <a:lnTo>
                        <a:pt x="23" y="174"/>
                      </a:lnTo>
                      <a:lnTo>
                        <a:pt x="18" y="187"/>
                      </a:lnTo>
                      <a:lnTo>
                        <a:pt x="14" y="200"/>
                      </a:lnTo>
                      <a:lnTo>
                        <a:pt x="10" y="214"/>
                      </a:lnTo>
                      <a:lnTo>
                        <a:pt x="6" y="229"/>
                      </a:lnTo>
                      <a:lnTo>
                        <a:pt x="3" y="243"/>
                      </a:lnTo>
                      <a:lnTo>
                        <a:pt x="2" y="258"/>
                      </a:lnTo>
                      <a:lnTo>
                        <a:pt x="1" y="272"/>
                      </a:lnTo>
                      <a:lnTo>
                        <a:pt x="0" y="287"/>
                      </a:lnTo>
                      <a:lnTo>
                        <a:pt x="1" y="301"/>
                      </a:lnTo>
                      <a:lnTo>
                        <a:pt x="2" y="315"/>
                      </a:lnTo>
                      <a:lnTo>
                        <a:pt x="3" y="330"/>
                      </a:lnTo>
                      <a:lnTo>
                        <a:pt x="6" y="344"/>
                      </a:lnTo>
                      <a:lnTo>
                        <a:pt x="10" y="358"/>
                      </a:lnTo>
                      <a:lnTo>
                        <a:pt x="14" y="372"/>
                      </a:lnTo>
                      <a:lnTo>
                        <a:pt x="18" y="386"/>
                      </a:lnTo>
                      <a:lnTo>
                        <a:pt x="23" y="400"/>
                      </a:lnTo>
                      <a:lnTo>
                        <a:pt x="30" y="412"/>
                      </a:lnTo>
                      <a:lnTo>
                        <a:pt x="36" y="425"/>
                      </a:lnTo>
                      <a:lnTo>
                        <a:pt x="44" y="438"/>
                      </a:lnTo>
                      <a:lnTo>
                        <a:pt x="51" y="450"/>
                      </a:lnTo>
                      <a:lnTo>
                        <a:pt x="60" y="461"/>
                      </a:lnTo>
                      <a:lnTo>
                        <a:pt x="69" y="473"/>
                      </a:lnTo>
                      <a:lnTo>
                        <a:pt x="79" y="484"/>
                      </a:lnTo>
                      <a:lnTo>
                        <a:pt x="89" y="494"/>
                      </a:lnTo>
                      <a:lnTo>
                        <a:pt x="100" y="504"/>
                      </a:lnTo>
                      <a:lnTo>
                        <a:pt x="111" y="512"/>
                      </a:lnTo>
                      <a:lnTo>
                        <a:pt x="122" y="521"/>
                      </a:lnTo>
                      <a:lnTo>
                        <a:pt x="135" y="529"/>
                      </a:lnTo>
                      <a:lnTo>
                        <a:pt x="147" y="537"/>
                      </a:lnTo>
                      <a:lnTo>
                        <a:pt x="160" y="543"/>
                      </a:lnTo>
                      <a:lnTo>
                        <a:pt x="174" y="550"/>
                      </a:lnTo>
                      <a:lnTo>
                        <a:pt x="186" y="555"/>
                      </a:lnTo>
                      <a:lnTo>
                        <a:pt x="200" y="559"/>
                      </a:lnTo>
                      <a:lnTo>
                        <a:pt x="214" y="563"/>
                      </a:lnTo>
                      <a:lnTo>
                        <a:pt x="229" y="567"/>
                      </a:lnTo>
                      <a:lnTo>
                        <a:pt x="243" y="569"/>
                      </a:lnTo>
                      <a:lnTo>
                        <a:pt x="258" y="571"/>
                      </a:lnTo>
                      <a:lnTo>
                        <a:pt x="272" y="572"/>
                      </a:lnTo>
                      <a:lnTo>
                        <a:pt x="286" y="573"/>
                      </a:lnTo>
                      <a:lnTo>
                        <a:pt x="300" y="572"/>
                      </a:lnTo>
                      <a:lnTo>
                        <a:pt x="315" y="571"/>
                      </a:lnTo>
                      <a:lnTo>
                        <a:pt x="329" y="569"/>
                      </a:lnTo>
                      <a:lnTo>
                        <a:pt x="344" y="567"/>
                      </a:lnTo>
                      <a:lnTo>
                        <a:pt x="358" y="563"/>
                      </a:lnTo>
                      <a:lnTo>
                        <a:pt x="372" y="559"/>
                      </a:lnTo>
                      <a:lnTo>
                        <a:pt x="385" y="555"/>
                      </a:lnTo>
                      <a:lnTo>
                        <a:pt x="399" y="550"/>
                      </a:lnTo>
                      <a:lnTo>
                        <a:pt x="412" y="543"/>
                      </a:lnTo>
                      <a:lnTo>
                        <a:pt x="425" y="537"/>
                      </a:lnTo>
                      <a:lnTo>
                        <a:pt x="438" y="529"/>
                      </a:lnTo>
                      <a:lnTo>
                        <a:pt x="449" y="521"/>
                      </a:lnTo>
                      <a:lnTo>
                        <a:pt x="461" y="512"/>
                      </a:lnTo>
                      <a:lnTo>
                        <a:pt x="473" y="504"/>
                      </a:lnTo>
                      <a:lnTo>
                        <a:pt x="483" y="494"/>
                      </a:lnTo>
                      <a:lnTo>
                        <a:pt x="493" y="484"/>
                      </a:lnTo>
                      <a:lnTo>
                        <a:pt x="503" y="473"/>
                      </a:lnTo>
                      <a:lnTo>
                        <a:pt x="512" y="461"/>
                      </a:lnTo>
                      <a:lnTo>
                        <a:pt x="521" y="450"/>
                      </a:lnTo>
                      <a:lnTo>
                        <a:pt x="529" y="438"/>
                      </a:lnTo>
                      <a:lnTo>
                        <a:pt x="537" y="425"/>
                      </a:lnTo>
                      <a:lnTo>
                        <a:pt x="543" y="412"/>
                      </a:lnTo>
                      <a:lnTo>
                        <a:pt x="549" y="400"/>
                      </a:lnTo>
                      <a:lnTo>
                        <a:pt x="555" y="386"/>
                      </a:lnTo>
                      <a:lnTo>
                        <a:pt x="559" y="372"/>
                      </a:lnTo>
                      <a:lnTo>
                        <a:pt x="563" y="358"/>
                      </a:lnTo>
                      <a:lnTo>
                        <a:pt x="566" y="344"/>
                      </a:lnTo>
                      <a:lnTo>
                        <a:pt x="569" y="330"/>
                      </a:lnTo>
                      <a:lnTo>
                        <a:pt x="571" y="315"/>
                      </a:lnTo>
                      <a:lnTo>
                        <a:pt x="572" y="301"/>
                      </a:lnTo>
                      <a:lnTo>
                        <a:pt x="572" y="287"/>
                      </a:lnTo>
                      <a:close/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12" name="Line 28"/>
                <p:cNvSpPr>
                  <a:spLocks noChangeShapeType="1"/>
                </p:cNvSpPr>
                <p:nvPr/>
              </p:nvSpPr>
              <p:spPr bwMode="auto">
                <a:xfrm>
                  <a:off x="498" y="2682"/>
                  <a:ext cx="0" cy="24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13" name="Line 29"/>
                <p:cNvSpPr>
                  <a:spLocks noChangeShapeType="1"/>
                </p:cNvSpPr>
                <p:nvPr/>
              </p:nvSpPr>
              <p:spPr bwMode="auto">
                <a:xfrm>
                  <a:off x="498" y="2927"/>
                  <a:ext cx="73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14" name="Line 30"/>
                <p:cNvSpPr>
                  <a:spLocks noChangeShapeType="1"/>
                </p:cNvSpPr>
                <p:nvPr/>
              </p:nvSpPr>
              <p:spPr bwMode="auto">
                <a:xfrm flipV="1">
                  <a:off x="1234" y="2682"/>
                  <a:ext cx="0" cy="24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15" name="Line 31"/>
                <p:cNvSpPr>
                  <a:spLocks noChangeShapeType="1"/>
                </p:cNvSpPr>
                <p:nvPr/>
              </p:nvSpPr>
              <p:spPr bwMode="auto">
                <a:xfrm>
                  <a:off x="113" y="3557"/>
                  <a:ext cx="87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16" name="Line 32"/>
                <p:cNvSpPr>
                  <a:spLocks noChangeShapeType="1"/>
                </p:cNvSpPr>
                <p:nvPr/>
              </p:nvSpPr>
              <p:spPr bwMode="auto">
                <a:xfrm>
                  <a:off x="989" y="3557"/>
                  <a:ext cx="0" cy="351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17" name="Line 33"/>
                <p:cNvSpPr>
                  <a:spLocks noChangeShapeType="1"/>
                </p:cNvSpPr>
                <p:nvPr/>
              </p:nvSpPr>
              <p:spPr bwMode="auto">
                <a:xfrm>
                  <a:off x="1234" y="2682"/>
                  <a:ext cx="457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18" name="Line 34"/>
                <p:cNvSpPr>
                  <a:spLocks noChangeShapeType="1"/>
                </p:cNvSpPr>
                <p:nvPr/>
              </p:nvSpPr>
              <p:spPr bwMode="auto">
                <a:xfrm>
                  <a:off x="1022" y="3557"/>
                  <a:ext cx="78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19" name="Line 35"/>
                <p:cNvSpPr>
                  <a:spLocks noChangeShapeType="1"/>
                </p:cNvSpPr>
                <p:nvPr/>
              </p:nvSpPr>
              <p:spPr bwMode="auto">
                <a:xfrm>
                  <a:off x="1128" y="3557"/>
                  <a:ext cx="106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20" name="Line 36"/>
                <p:cNvSpPr>
                  <a:spLocks noChangeShapeType="1"/>
                </p:cNvSpPr>
                <p:nvPr/>
              </p:nvSpPr>
              <p:spPr bwMode="auto">
                <a:xfrm>
                  <a:off x="1256" y="3557"/>
                  <a:ext cx="106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21" name="Line 37"/>
                <p:cNvSpPr>
                  <a:spLocks noChangeShapeType="1"/>
                </p:cNvSpPr>
                <p:nvPr/>
              </p:nvSpPr>
              <p:spPr bwMode="auto">
                <a:xfrm>
                  <a:off x="1390" y="3557"/>
                  <a:ext cx="106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22" name="Line 38"/>
                <p:cNvSpPr>
                  <a:spLocks noChangeShapeType="1"/>
                </p:cNvSpPr>
                <p:nvPr/>
              </p:nvSpPr>
              <p:spPr bwMode="auto">
                <a:xfrm>
                  <a:off x="1524" y="3557"/>
                  <a:ext cx="100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23" name="Line 39"/>
                <p:cNvSpPr>
                  <a:spLocks noChangeShapeType="1"/>
                </p:cNvSpPr>
                <p:nvPr/>
              </p:nvSpPr>
              <p:spPr bwMode="auto">
                <a:xfrm>
                  <a:off x="1652" y="3557"/>
                  <a:ext cx="106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24" name="Line 40"/>
                <p:cNvSpPr>
                  <a:spLocks noChangeShapeType="1"/>
                </p:cNvSpPr>
                <p:nvPr/>
              </p:nvSpPr>
              <p:spPr bwMode="auto">
                <a:xfrm>
                  <a:off x="1786" y="3557"/>
                  <a:ext cx="106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25" name="Line 41"/>
                <p:cNvSpPr>
                  <a:spLocks noChangeShapeType="1"/>
                </p:cNvSpPr>
                <p:nvPr/>
              </p:nvSpPr>
              <p:spPr bwMode="auto">
                <a:xfrm>
                  <a:off x="1914" y="3557"/>
                  <a:ext cx="106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26" name="Line 42"/>
                <p:cNvSpPr>
                  <a:spLocks noChangeShapeType="1"/>
                </p:cNvSpPr>
                <p:nvPr/>
              </p:nvSpPr>
              <p:spPr bwMode="auto">
                <a:xfrm>
                  <a:off x="2048" y="3557"/>
                  <a:ext cx="106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27" name="Line 43"/>
                <p:cNvSpPr>
                  <a:spLocks noChangeShapeType="1"/>
                </p:cNvSpPr>
                <p:nvPr/>
              </p:nvSpPr>
              <p:spPr bwMode="auto">
                <a:xfrm>
                  <a:off x="2177" y="3557"/>
                  <a:ext cx="106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28" name="Line 44"/>
                <p:cNvSpPr>
                  <a:spLocks noChangeShapeType="1"/>
                </p:cNvSpPr>
                <p:nvPr/>
              </p:nvSpPr>
              <p:spPr bwMode="auto">
                <a:xfrm>
                  <a:off x="2310" y="3557"/>
                  <a:ext cx="106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29" name="Line 45"/>
                <p:cNvSpPr>
                  <a:spLocks noChangeShapeType="1"/>
                </p:cNvSpPr>
                <p:nvPr/>
              </p:nvSpPr>
              <p:spPr bwMode="auto">
                <a:xfrm>
                  <a:off x="2439" y="3557"/>
                  <a:ext cx="106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30" name="Line 46"/>
                <p:cNvSpPr>
                  <a:spLocks noChangeShapeType="1"/>
                </p:cNvSpPr>
                <p:nvPr/>
              </p:nvSpPr>
              <p:spPr bwMode="auto">
                <a:xfrm>
                  <a:off x="2573" y="3557"/>
                  <a:ext cx="105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31" name="Line 47"/>
                <p:cNvSpPr>
                  <a:spLocks noChangeShapeType="1"/>
                </p:cNvSpPr>
                <p:nvPr/>
              </p:nvSpPr>
              <p:spPr bwMode="auto">
                <a:xfrm>
                  <a:off x="2706" y="3557"/>
                  <a:ext cx="101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32" name="Line 48"/>
                <p:cNvSpPr>
                  <a:spLocks noChangeShapeType="1"/>
                </p:cNvSpPr>
                <p:nvPr/>
              </p:nvSpPr>
              <p:spPr bwMode="auto">
                <a:xfrm>
                  <a:off x="2835" y="3557"/>
                  <a:ext cx="83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33" name="Line 49"/>
                <p:cNvSpPr>
                  <a:spLocks noChangeShapeType="1"/>
                </p:cNvSpPr>
                <p:nvPr/>
              </p:nvSpPr>
              <p:spPr bwMode="auto">
                <a:xfrm>
                  <a:off x="989" y="2068"/>
                  <a:ext cx="1929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34" name="Line 50"/>
                <p:cNvSpPr>
                  <a:spLocks noChangeShapeType="1"/>
                </p:cNvSpPr>
                <p:nvPr/>
              </p:nvSpPr>
              <p:spPr bwMode="auto">
                <a:xfrm flipV="1">
                  <a:off x="989" y="1483"/>
                  <a:ext cx="0" cy="58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35" name="Line 51"/>
                <p:cNvSpPr>
                  <a:spLocks noChangeShapeType="1"/>
                </p:cNvSpPr>
                <p:nvPr/>
              </p:nvSpPr>
              <p:spPr bwMode="auto">
                <a:xfrm flipV="1">
                  <a:off x="498" y="2252"/>
                  <a:ext cx="0" cy="9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36" name="Line 52"/>
                <p:cNvSpPr>
                  <a:spLocks noChangeShapeType="1"/>
                </p:cNvSpPr>
                <p:nvPr/>
              </p:nvSpPr>
              <p:spPr bwMode="auto">
                <a:xfrm flipV="1">
                  <a:off x="498" y="2118"/>
                  <a:ext cx="0" cy="10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37" name="Line 53"/>
                <p:cNvSpPr>
                  <a:spLocks noChangeShapeType="1"/>
                </p:cNvSpPr>
                <p:nvPr/>
              </p:nvSpPr>
              <p:spPr bwMode="auto">
                <a:xfrm flipV="1">
                  <a:off x="498" y="1990"/>
                  <a:ext cx="0" cy="10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38" name="Line 54"/>
                <p:cNvSpPr>
                  <a:spLocks noChangeShapeType="1"/>
                </p:cNvSpPr>
                <p:nvPr/>
              </p:nvSpPr>
              <p:spPr bwMode="auto">
                <a:xfrm flipV="1">
                  <a:off x="498" y="1856"/>
                  <a:ext cx="0" cy="10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39" name="Line 55"/>
                <p:cNvSpPr>
                  <a:spLocks noChangeShapeType="1"/>
                </p:cNvSpPr>
                <p:nvPr/>
              </p:nvSpPr>
              <p:spPr bwMode="auto">
                <a:xfrm flipV="1">
                  <a:off x="498" y="1733"/>
                  <a:ext cx="0" cy="9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40" name="Line 56"/>
                <p:cNvSpPr>
                  <a:spLocks noChangeShapeType="1"/>
                </p:cNvSpPr>
                <p:nvPr/>
              </p:nvSpPr>
              <p:spPr bwMode="auto">
                <a:xfrm flipV="1">
                  <a:off x="1234" y="2258"/>
                  <a:ext cx="0" cy="8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41" name="Line 57"/>
                <p:cNvSpPr>
                  <a:spLocks noChangeShapeType="1"/>
                </p:cNvSpPr>
                <p:nvPr/>
              </p:nvSpPr>
              <p:spPr bwMode="auto">
                <a:xfrm flipV="1">
                  <a:off x="1234" y="2129"/>
                  <a:ext cx="0" cy="10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42" name="Line 58"/>
                <p:cNvSpPr>
                  <a:spLocks noChangeShapeType="1"/>
                </p:cNvSpPr>
                <p:nvPr/>
              </p:nvSpPr>
              <p:spPr bwMode="auto">
                <a:xfrm flipV="1">
                  <a:off x="1234" y="1996"/>
                  <a:ext cx="0" cy="10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43" name="Line 59"/>
                <p:cNvSpPr>
                  <a:spLocks noChangeShapeType="1"/>
                </p:cNvSpPr>
                <p:nvPr/>
              </p:nvSpPr>
              <p:spPr bwMode="auto">
                <a:xfrm flipV="1">
                  <a:off x="1234" y="1867"/>
                  <a:ext cx="0" cy="10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44" name="Line 60"/>
                <p:cNvSpPr>
                  <a:spLocks noChangeShapeType="1"/>
                </p:cNvSpPr>
                <p:nvPr/>
              </p:nvSpPr>
              <p:spPr bwMode="auto">
                <a:xfrm flipV="1">
                  <a:off x="1234" y="1733"/>
                  <a:ext cx="0" cy="10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45" name="Line 61"/>
                <p:cNvSpPr>
                  <a:spLocks noChangeShapeType="1"/>
                </p:cNvSpPr>
                <p:nvPr/>
              </p:nvSpPr>
              <p:spPr bwMode="auto">
                <a:xfrm flipV="1">
                  <a:off x="1234" y="1600"/>
                  <a:ext cx="0" cy="10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46" name="Line 62"/>
                <p:cNvSpPr>
                  <a:spLocks noChangeShapeType="1"/>
                </p:cNvSpPr>
                <p:nvPr/>
              </p:nvSpPr>
              <p:spPr bwMode="auto">
                <a:xfrm flipV="1">
                  <a:off x="1234" y="1471"/>
                  <a:ext cx="0" cy="10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47" name="Line 63"/>
                <p:cNvSpPr>
                  <a:spLocks noChangeShapeType="1"/>
                </p:cNvSpPr>
                <p:nvPr/>
              </p:nvSpPr>
              <p:spPr bwMode="auto">
                <a:xfrm flipV="1">
                  <a:off x="1234" y="1354"/>
                  <a:ext cx="0" cy="8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48" name="Line 64"/>
                <p:cNvSpPr>
                  <a:spLocks noChangeShapeType="1"/>
                </p:cNvSpPr>
                <p:nvPr/>
              </p:nvSpPr>
              <p:spPr bwMode="auto">
                <a:xfrm flipV="1">
                  <a:off x="2071" y="3741"/>
                  <a:ext cx="0" cy="27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49" name="Line 65"/>
                <p:cNvSpPr>
                  <a:spLocks noChangeShapeType="1"/>
                </p:cNvSpPr>
                <p:nvPr/>
              </p:nvSpPr>
              <p:spPr bwMode="auto">
                <a:xfrm flipV="1">
                  <a:off x="2071" y="3697"/>
                  <a:ext cx="0" cy="2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50" name="Line 66"/>
                <p:cNvSpPr>
                  <a:spLocks noChangeShapeType="1"/>
                </p:cNvSpPr>
                <p:nvPr/>
              </p:nvSpPr>
              <p:spPr bwMode="auto">
                <a:xfrm flipV="1">
                  <a:off x="2071" y="3356"/>
                  <a:ext cx="0" cy="31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51" name="Line 67"/>
                <p:cNvSpPr>
                  <a:spLocks noChangeShapeType="1"/>
                </p:cNvSpPr>
                <p:nvPr/>
              </p:nvSpPr>
              <p:spPr bwMode="auto">
                <a:xfrm flipV="1">
                  <a:off x="2071" y="3306"/>
                  <a:ext cx="0" cy="2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52" name="Line 68"/>
                <p:cNvSpPr>
                  <a:spLocks noChangeShapeType="1"/>
                </p:cNvSpPr>
                <p:nvPr/>
              </p:nvSpPr>
              <p:spPr bwMode="auto">
                <a:xfrm flipV="1">
                  <a:off x="2071" y="2966"/>
                  <a:ext cx="0" cy="31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53" name="Line 69"/>
                <p:cNvSpPr>
                  <a:spLocks noChangeShapeType="1"/>
                </p:cNvSpPr>
                <p:nvPr/>
              </p:nvSpPr>
              <p:spPr bwMode="auto">
                <a:xfrm flipV="1">
                  <a:off x="2071" y="2916"/>
                  <a:ext cx="0" cy="2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54" name="Line 70"/>
                <p:cNvSpPr>
                  <a:spLocks noChangeShapeType="1"/>
                </p:cNvSpPr>
                <p:nvPr/>
              </p:nvSpPr>
              <p:spPr bwMode="auto">
                <a:xfrm flipV="1">
                  <a:off x="2071" y="2615"/>
                  <a:ext cx="0" cy="278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55" name="Line 71"/>
                <p:cNvSpPr>
                  <a:spLocks noChangeShapeType="1"/>
                </p:cNvSpPr>
                <p:nvPr/>
              </p:nvSpPr>
              <p:spPr bwMode="auto">
                <a:xfrm>
                  <a:off x="1847" y="2682"/>
                  <a:ext cx="0" cy="78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56" name="Line 72"/>
                <p:cNvSpPr>
                  <a:spLocks noChangeShapeType="1"/>
                </p:cNvSpPr>
                <p:nvPr/>
              </p:nvSpPr>
              <p:spPr bwMode="auto">
                <a:xfrm>
                  <a:off x="1847" y="2782"/>
                  <a:ext cx="0" cy="10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57" name="Line 73"/>
                <p:cNvSpPr>
                  <a:spLocks noChangeShapeType="1"/>
                </p:cNvSpPr>
                <p:nvPr/>
              </p:nvSpPr>
              <p:spPr bwMode="auto">
                <a:xfrm>
                  <a:off x="1847" y="2916"/>
                  <a:ext cx="0" cy="10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58" name="Line 74"/>
                <p:cNvSpPr>
                  <a:spLocks noChangeShapeType="1"/>
                </p:cNvSpPr>
                <p:nvPr/>
              </p:nvSpPr>
              <p:spPr bwMode="auto">
                <a:xfrm>
                  <a:off x="1847" y="3050"/>
                  <a:ext cx="0" cy="10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59" name="Line 75"/>
                <p:cNvSpPr>
                  <a:spLocks noChangeShapeType="1"/>
                </p:cNvSpPr>
                <p:nvPr/>
              </p:nvSpPr>
              <p:spPr bwMode="auto">
                <a:xfrm>
                  <a:off x="1847" y="3178"/>
                  <a:ext cx="0" cy="10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60" name="Line 76"/>
                <p:cNvSpPr>
                  <a:spLocks noChangeShapeType="1"/>
                </p:cNvSpPr>
                <p:nvPr/>
              </p:nvSpPr>
              <p:spPr bwMode="auto">
                <a:xfrm>
                  <a:off x="1847" y="3312"/>
                  <a:ext cx="0" cy="10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61" name="Line 77"/>
                <p:cNvSpPr>
                  <a:spLocks noChangeShapeType="1"/>
                </p:cNvSpPr>
                <p:nvPr/>
              </p:nvSpPr>
              <p:spPr bwMode="auto">
                <a:xfrm>
                  <a:off x="1847" y="3440"/>
                  <a:ext cx="0" cy="10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62" name="Line 78"/>
                <p:cNvSpPr>
                  <a:spLocks noChangeShapeType="1"/>
                </p:cNvSpPr>
                <p:nvPr/>
              </p:nvSpPr>
              <p:spPr bwMode="auto">
                <a:xfrm>
                  <a:off x="1847" y="3574"/>
                  <a:ext cx="0" cy="10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63" name="Line 79"/>
                <p:cNvSpPr>
                  <a:spLocks noChangeShapeType="1"/>
                </p:cNvSpPr>
                <p:nvPr/>
              </p:nvSpPr>
              <p:spPr bwMode="auto">
                <a:xfrm>
                  <a:off x="1847" y="3702"/>
                  <a:ext cx="0" cy="10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64" name="Line 80"/>
                <p:cNvSpPr>
                  <a:spLocks noChangeShapeType="1"/>
                </p:cNvSpPr>
                <p:nvPr/>
              </p:nvSpPr>
              <p:spPr bwMode="auto">
                <a:xfrm>
                  <a:off x="1847" y="3836"/>
                  <a:ext cx="0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65" name="Line 81"/>
                <p:cNvSpPr>
                  <a:spLocks noChangeShapeType="1"/>
                </p:cNvSpPr>
                <p:nvPr/>
              </p:nvSpPr>
              <p:spPr bwMode="auto">
                <a:xfrm>
                  <a:off x="2305" y="2682"/>
                  <a:ext cx="0" cy="78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66" name="Line 82"/>
                <p:cNvSpPr>
                  <a:spLocks noChangeShapeType="1"/>
                </p:cNvSpPr>
                <p:nvPr/>
              </p:nvSpPr>
              <p:spPr bwMode="auto">
                <a:xfrm>
                  <a:off x="2305" y="2782"/>
                  <a:ext cx="0" cy="10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67" name="Line 83"/>
                <p:cNvSpPr>
                  <a:spLocks noChangeShapeType="1"/>
                </p:cNvSpPr>
                <p:nvPr/>
              </p:nvSpPr>
              <p:spPr bwMode="auto">
                <a:xfrm>
                  <a:off x="2305" y="2916"/>
                  <a:ext cx="0" cy="10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68" name="Line 84"/>
                <p:cNvSpPr>
                  <a:spLocks noChangeShapeType="1"/>
                </p:cNvSpPr>
                <p:nvPr/>
              </p:nvSpPr>
              <p:spPr bwMode="auto">
                <a:xfrm>
                  <a:off x="2305" y="3050"/>
                  <a:ext cx="0" cy="10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69" name="Line 85"/>
                <p:cNvSpPr>
                  <a:spLocks noChangeShapeType="1"/>
                </p:cNvSpPr>
                <p:nvPr/>
              </p:nvSpPr>
              <p:spPr bwMode="auto">
                <a:xfrm>
                  <a:off x="2305" y="3178"/>
                  <a:ext cx="0" cy="10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70" name="Line 86"/>
                <p:cNvSpPr>
                  <a:spLocks noChangeShapeType="1"/>
                </p:cNvSpPr>
                <p:nvPr/>
              </p:nvSpPr>
              <p:spPr bwMode="auto">
                <a:xfrm>
                  <a:off x="2305" y="3312"/>
                  <a:ext cx="0" cy="10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71" name="Line 87"/>
                <p:cNvSpPr>
                  <a:spLocks noChangeShapeType="1"/>
                </p:cNvSpPr>
                <p:nvPr/>
              </p:nvSpPr>
              <p:spPr bwMode="auto">
                <a:xfrm>
                  <a:off x="2305" y="3440"/>
                  <a:ext cx="0" cy="10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72" name="Line 88"/>
                <p:cNvSpPr>
                  <a:spLocks noChangeShapeType="1"/>
                </p:cNvSpPr>
                <p:nvPr/>
              </p:nvSpPr>
              <p:spPr bwMode="auto">
                <a:xfrm>
                  <a:off x="2305" y="3574"/>
                  <a:ext cx="0" cy="10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73" name="Line 89"/>
                <p:cNvSpPr>
                  <a:spLocks noChangeShapeType="1"/>
                </p:cNvSpPr>
                <p:nvPr/>
              </p:nvSpPr>
              <p:spPr bwMode="auto">
                <a:xfrm>
                  <a:off x="2305" y="3702"/>
                  <a:ext cx="0" cy="10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74" name="Line 90"/>
                <p:cNvSpPr>
                  <a:spLocks noChangeShapeType="1"/>
                </p:cNvSpPr>
                <p:nvPr/>
              </p:nvSpPr>
              <p:spPr bwMode="auto">
                <a:xfrm>
                  <a:off x="2305" y="3836"/>
                  <a:ext cx="0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75" name="Line 91"/>
                <p:cNvSpPr>
                  <a:spLocks noChangeShapeType="1"/>
                </p:cNvSpPr>
                <p:nvPr/>
              </p:nvSpPr>
              <p:spPr bwMode="auto">
                <a:xfrm>
                  <a:off x="1691" y="2682"/>
                  <a:ext cx="0" cy="1226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76" name="Line 92"/>
                <p:cNvSpPr>
                  <a:spLocks noChangeShapeType="1"/>
                </p:cNvSpPr>
                <p:nvPr/>
              </p:nvSpPr>
              <p:spPr bwMode="auto">
                <a:xfrm>
                  <a:off x="2567" y="2682"/>
                  <a:ext cx="0" cy="1226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77" name="Line 93"/>
                <p:cNvSpPr>
                  <a:spLocks noChangeShapeType="1"/>
                </p:cNvSpPr>
                <p:nvPr/>
              </p:nvSpPr>
              <p:spPr bwMode="auto">
                <a:xfrm flipH="1">
                  <a:off x="989" y="3908"/>
                  <a:ext cx="702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78" name="Line 94"/>
                <p:cNvSpPr>
                  <a:spLocks noChangeShapeType="1"/>
                </p:cNvSpPr>
                <p:nvPr/>
              </p:nvSpPr>
              <p:spPr bwMode="auto">
                <a:xfrm>
                  <a:off x="1691" y="2682"/>
                  <a:ext cx="1227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349279" name="Group 95"/>
              <p:cNvGrpSpPr>
                <a:grpSpLocks/>
              </p:cNvGrpSpPr>
              <p:nvPr/>
            </p:nvGrpSpPr>
            <p:grpSpPr bwMode="auto">
              <a:xfrm>
                <a:off x="3264" y="1120"/>
                <a:ext cx="1227" cy="1227"/>
                <a:chOff x="3264" y="1120"/>
                <a:chExt cx="1227" cy="1227"/>
              </a:xfrm>
            </p:grpSpPr>
            <p:sp>
              <p:nvSpPr>
                <p:cNvPr id="349280" name="Line 96"/>
                <p:cNvSpPr>
                  <a:spLocks noChangeShapeType="1"/>
                </p:cNvSpPr>
                <p:nvPr/>
              </p:nvSpPr>
              <p:spPr bwMode="auto">
                <a:xfrm>
                  <a:off x="3264" y="1120"/>
                  <a:ext cx="1227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81" name="Line 97"/>
                <p:cNvSpPr>
                  <a:spLocks noChangeShapeType="1"/>
                </p:cNvSpPr>
                <p:nvPr/>
              </p:nvSpPr>
              <p:spPr bwMode="auto">
                <a:xfrm>
                  <a:off x="4491" y="1120"/>
                  <a:ext cx="0" cy="363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82" name="Line 98"/>
                <p:cNvSpPr>
                  <a:spLocks noChangeShapeType="1"/>
                </p:cNvSpPr>
                <p:nvPr/>
              </p:nvSpPr>
              <p:spPr bwMode="auto">
                <a:xfrm flipH="1">
                  <a:off x="3264" y="2347"/>
                  <a:ext cx="1227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83" name="Line 99"/>
                <p:cNvSpPr>
                  <a:spLocks noChangeShapeType="1"/>
                </p:cNvSpPr>
                <p:nvPr/>
              </p:nvSpPr>
              <p:spPr bwMode="auto">
                <a:xfrm flipV="1">
                  <a:off x="3264" y="1929"/>
                  <a:ext cx="0" cy="418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84" name="Line 100"/>
                <p:cNvSpPr>
                  <a:spLocks noChangeShapeType="1"/>
                </p:cNvSpPr>
                <p:nvPr/>
              </p:nvSpPr>
              <p:spPr bwMode="auto">
                <a:xfrm>
                  <a:off x="4491" y="2068"/>
                  <a:ext cx="0" cy="279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85" name="Line 101"/>
                <p:cNvSpPr>
                  <a:spLocks noChangeShapeType="1"/>
                </p:cNvSpPr>
                <p:nvPr/>
              </p:nvSpPr>
              <p:spPr bwMode="auto">
                <a:xfrm flipH="1">
                  <a:off x="4140" y="2347"/>
                  <a:ext cx="351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86" name="Line 102"/>
                <p:cNvSpPr>
                  <a:spLocks noChangeShapeType="1"/>
                </p:cNvSpPr>
                <p:nvPr/>
              </p:nvSpPr>
              <p:spPr bwMode="auto">
                <a:xfrm>
                  <a:off x="4491" y="1483"/>
                  <a:ext cx="0" cy="86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87" name="Line 103"/>
                <p:cNvSpPr>
                  <a:spLocks noChangeShapeType="1"/>
                </p:cNvSpPr>
                <p:nvPr/>
              </p:nvSpPr>
              <p:spPr bwMode="auto">
                <a:xfrm flipV="1">
                  <a:off x="3264" y="1733"/>
                  <a:ext cx="0" cy="196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88" name="Line 104"/>
                <p:cNvSpPr>
                  <a:spLocks noChangeShapeType="1"/>
                </p:cNvSpPr>
                <p:nvPr/>
              </p:nvSpPr>
              <p:spPr bwMode="auto">
                <a:xfrm flipV="1">
                  <a:off x="3264" y="1120"/>
                  <a:ext cx="0" cy="23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49289" name="Line 105"/>
                <p:cNvSpPr>
                  <a:spLocks noChangeShapeType="1"/>
                </p:cNvSpPr>
                <p:nvPr/>
              </p:nvSpPr>
              <p:spPr bwMode="auto">
                <a:xfrm flipV="1">
                  <a:off x="3264" y="1354"/>
                  <a:ext cx="0" cy="379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349290" name="Line 106"/>
            <p:cNvSpPr>
              <a:spLocks noChangeShapeType="1"/>
            </p:cNvSpPr>
            <p:nvPr/>
          </p:nvSpPr>
          <p:spPr bwMode="auto">
            <a:xfrm>
              <a:off x="3264" y="1929"/>
              <a:ext cx="122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349293" name="Group 109"/>
            <p:cNvGrpSpPr>
              <a:grpSpLocks/>
            </p:cNvGrpSpPr>
            <p:nvPr/>
          </p:nvGrpSpPr>
          <p:grpSpPr bwMode="auto">
            <a:xfrm>
              <a:off x="3264" y="1471"/>
              <a:ext cx="1227" cy="0"/>
              <a:chOff x="3264" y="1471"/>
              <a:chExt cx="1227" cy="0"/>
            </a:xfrm>
          </p:grpSpPr>
          <p:sp>
            <p:nvSpPr>
              <p:cNvPr id="349294" name="Line 110"/>
              <p:cNvSpPr>
                <a:spLocks noChangeShapeType="1"/>
              </p:cNvSpPr>
              <p:nvPr/>
            </p:nvSpPr>
            <p:spPr bwMode="auto">
              <a:xfrm>
                <a:off x="3264" y="1471"/>
                <a:ext cx="78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9295" name="Line 111"/>
              <p:cNvSpPr>
                <a:spLocks noChangeShapeType="1"/>
              </p:cNvSpPr>
              <p:nvPr/>
            </p:nvSpPr>
            <p:spPr bwMode="auto">
              <a:xfrm>
                <a:off x="3364" y="1471"/>
                <a:ext cx="10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9296" name="Line 112"/>
              <p:cNvSpPr>
                <a:spLocks noChangeShapeType="1"/>
              </p:cNvSpPr>
              <p:nvPr/>
            </p:nvSpPr>
            <p:spPr bwMode="auto">
              <a:xfrm>
                <a:off x="3498" y="1471"/>
                <a:ext cx="10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9297" name="Line 113"/>
              <p:cNvSpPr>
                <a:spLocks noChangeShapeType="1"/>
              </p:cNvSpPr>
              <p:nvPr/>
            </p:nvSpPr>
            <p:spPr bwMode="auto">
              <a:xfrm>
                <a:off x="3632" y="1471"/>
                <a:ext cx="101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9298" name="Line 114"/>
              <p:cNvSpPr>
                <a:spLocks noChangeShapeType="1"/>
              </p:cNvSpPr>
              <p:nvPr/>
            </p:nvSpPr>
            <p:spPr bwMode="auto">
              <a:xfrm>
                <a:off x="3760" y="1471"/>
                <a:ext cx="10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9299" name="Line 115"/>
              <p:cNvSpPr>
                <a:spLocks noChangeShapeType="1"/>
              </p:cNvSpPr>
              <p:nvPr/>
            </p:nvSpPr>
            <p:spPr bwMode="auto">
              <a:xfrm>
                <a:off x="3894" y="1471"/>
                <a:ext cx="101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9300" name="Line 116"/>
              <p:cNvSpPr>
                <a:spLocks noChangeShapeType="1"/>
              </p:cNvSpPr>
              <p:nvPr/>
            </p:nvSpPr>
            <p:spPr bwMode="auto">
              <a:xfrm>
                <a:off x="4023" y="1471"/>
                <a:ext cx="10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9301" name="Line 117"/>
              <p:cNvSpPr>
                <a:spLocks noChangeShapeType="1"/>
              </p:cNvSpPr>
              <p:nvPr/>
            </p:nvSpPr>
            <p:spPr bwMode="auto">
              <a:xfrm>
                <a:off x="4156" y="1471"/>
                <a:ext cx="10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9302" name="Line 118"/>
              <p:cNvSpPr>
                <a:spLocks noChangeShapeType="1"/>
              </p:cNvSpPr>
              <p:nvPr/>
            </p:nvSpPr>
            <p:spPr bwMode="auto">
              <a:xfrm>
                <a:off x="4285" y="1471"/>
                <a:ext cx="10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9303" name="Line 119"/>
              <p:cNvSpPr>
                <a:spLocks noChangeShapeType="1"/>
              </p:cNvSpPr>
              <p:nvPr/>
            </p:nvSpPr>
            <p:spPr bwMode="auto">
              <a:xfrm>
                <a:off x="4419" y="1471"/>
                <a:ext cx="7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49305" name="Group 121"/>
            <p:cNvGrpSpPr>
              <a:grpSpLocks/>
            </p:cNvGrpSpPr>
            <p:nvPr/>
          </p:nvGrpSpPr>
          <p:grpSpPr bwMode="auto">
            <a:xfrm>
              <a:off x="3169" y="1696"/>
              <a:ext cx="1389" cy="0"/>
              <a:chOff x="3169" y="1700"/>
              <a:chExt cx="1389" cy="0"/>
            </a:xfrm>
          </p:grpSpPr>
          <p:sp>
            <p:nvSpPr>
              <p:cNvPr id="349306" name="Line 122"/>
              <p:cNvSpPr>
                <a:spLocks noChangeShapeType="1"/>
              </p:cNvSpPr>
              <p:nvPr/>
            </p:nvSpPr>
            <p:spPr bwMode="auto">
              <a:xfrm flipH="1">
                <a:off x="4290" y="1700"/>
                <a:ext cx="268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9307" name="Line 123"/>
              <p:cNvSpPr>
                <a:spLocks noChangeShapeType="1"/>
              </p:cNvSpPr>
              <p:nvPr/>
            </p:nvSpPr>
            <p:spPr bwMode="auto">
              <a:xfrm flipH="1">
                <a:off x="4246" y="1700"/>
                <a:ext cx="1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9308" name="Line 124"/>
              <p:cNvSpPr>
                <a:spLocks noChangeShapeType="1"/>
              </p:cNvSpPr>
              <p:nvPr/>
            </p:nvSpPr>
            <p:spPr bwMode="auto">
              <a:xfrm flipH="1">
                <a:off x="3900" y="1700"/>
                <a:ext cx="318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9309" name="Line 125"/>
              <p:cNvSpPr>
                <a:spLocks noChangeShapeType="1"/>
              </p:cNvSpPr>
              <p:nvPr/>
            </p:nvSpPr>
            <p:spPr bwMode="auto">
              <a:xfrm flipH="1">
                <a:off x="3855" y="1700"/>
                <a:ext cx="23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9310" name="Line 126"/>
              <p:cNvSpPr>
                <a:spLocks noChangeShapeType="1"/>
              </p:cNvSpPr>
              <p:nvPr/>
            </p:nvSpPr>
            <p:spPr bwMode="auto">
              <a:xfrm flipH="1">
                <a:off x="3515" y="1700"/>
                <a:ext cx="31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9311" name="Line 127"/>
              <p:cNvSpPr>
                <a:spLocks noChangeShapeType="1"/>
              </p:cNvSpPr>
              <p:nvPr/>
            </p:nvSpPr>
            <p:spPr bwMode="auto">
              <a:xfrm flipH="1">
                <a:off x="3465" y="1700"/>
                <a:ext cx="2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49312" name="Line 128"/>
              <p:cNvSpPr>
                <a:spLocks noChangeShapeType="1"/>
              </p:cNvSpPr>
              <p:nvPr/>
            </p:nvSpPr>
            <p:spPr bwMode="auto">
              <a:xfrm flipH="1">
                <a:off x="3169" y="1700"/>
                <a:ext cx="268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349327" name="Line 143"/>
          <p:cNvSpPr>
            <a:spLocks noChangeShapeType="1"/>
          </p:cNvSpPr>
          <p:nvPr/>
        </p:nvSpPr>
        <p:spPr bwMode="auto">
          <a:xfrm>
            <a:off x="1930400" y="2149475"/>
            <a:ext cx="3260725" cy="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49329" name="Line 145"/>
          <p:cNvSpPr>
            <a:spLocks noChangeShapeType="1"/>
          </p:cNvSpPr>
          <p:nvPr/>
        </p:nvSpPr>
        <p:spPr bwMode="auto">
          <a:xfrm>
            <a:off x="790575" y="2751138"/>
            <a:ext cx="4391025" cy="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49330" name="Line 146"/>
          <p:cNvSpPr>
            <a:spLocks noChangeShapeType="1"/>
          </p:cNvSpPr>
          <p:nvPr/>
        </p:nvSpPr>
        <p:spPr bwMode="auto">
          <a:xfrm>
            <a:off x="5181600" y="2751138"/>
            <a:ext cx="388938" cy="0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49331" name="Line 147"/>
          <p:cNvSpPr>
            <a:spLocks noChangeShapeType="1"/>
          </p:cNvSpPr>
          <p:nvPr/>
        </p:nvSpPr>
        <p:spPr bwMode="auto">
          <a:xfrm>
            <a:off x="5570538" y="2149475"/>
            <a:ext cx="0" cy="601663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349332" name="Group 148"/>
          <p:cNvGrpSpPr>
            <a:grpSpLocks/>
          </p:cNvGrpSpPr>
          <p:nvPr/>
        </p:nvGrpSpPr>
        <p:grpSpPr bwMode="auto">
          <a:xfrm>
            <a:off x="5570538" y="2787650"/>
            <a:ext cx="0" cy="938213"/>
            <a:chOff x="3509" y="1756"/>
            <a:chExt cx="0" cy="591"/>
          </a:xfrm>
        </p:grpSpPr>
        <p:sp>
          <p:nvSpPr>
            <p:cNvPr id="349333" name="Line 149"/>
            <p:cNvSpPr>
              <a:spLocks noChangeShapeType="1"/>
            </p:cNvSpPr>
            <p:nvPr/>
          </p:nvSpPr>
          <p:spPr bwMode="auto">
            <a:xfrm>
              <a:off x="3509" y="1756"/>
              <a:ext cx="0" cy="83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9334" name="Line 150"/>
            <p:cNvSpPr>
              <a:spLocks noChangeShapeType="1"/>
            </p:cNvSpPr>
            <p:nvPr/>
          </p:nvSpPr>
          <p:spPr bwMode="auto">
            <a:xfrm>
              <a:off x="3509" y="1867"/>
              <a:ext cx="0" cy="106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9335" name="Line 151"/>
            <p:cNvSpPr>
              <a:spLocks noChangeShapeType="1"/>
            </p:cNvSpPr>
            <p:nvPr/>
          </p:nvSpPr>
          <p:spPr bwMode="auto">
            <a:xfrm>
              <a:off x="3509" y="2001"/>
              <a:ext cx="0" cy="106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9336" name="Line 152"/>
            <p:cNvSpPr>
              <a:spLocks noChangeShapeType="1"/>
            </p:cNvSpPr>
            <p:nvPr/>
          </p:nvSpPr>
          <p:spPr bwMode="auto">
            <a:xfrm>
              <a:off x="3509" y="2129"/>
              <a:ext cx="0" cy="106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9337" name="Line 153"/>
            <p:cNvSpPr>
              <a:spLocks noChangeShapeType="1"/>
            </p:cNvSpPr>
            <p:nvPr/>
          </p:nvSpPr>
          <p:spPr bwMode="auto">
            <a:xfrm>
              <a:off x="3509" y="2263"/>
              <a:ext cx="0" cy="84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49338" name="Line 154"/>
          <p:cNvSpPr>
            <a:spLocks noChangeShapeType="1"/>
          </p:cNvSpPr>
          <p:nvPr/>
        </p:nvSpPr>
        <p:spPr bwMode="auto">
          <a:xfrm>
            <a:off x="5181600" y="2149475"/>
            <a:ext cx="388938" cy="0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49339" name="Line 155"/>
          <p:cNvSpPr>
            <a:spLocks noChangeShapeType="1"/>
          </p:cNvSpPr>
          <p:nvPr/>
        </p:nvSpPr>
        <p:spPr bwMode="auto">
          <a:xfrm flipV="1">
            <a:off x="1958975" y="4257675"/>
            <a:ext cx="0" cy="388938"/>
          </a:xfrm>
          <a:prstGeom prst="line">
            <a:avLst/>
          </a:prstGeom>
          <a:noFill/>
          <a:ln w="57150">
            <a:solidFill>
              <a:srgbClr val="F808B3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49340" name="Line 156"/>
          <p:cNvSpPr>
            <a:spLocks noChangeShapeType="1"/>
          </p:cNvSpPr>
          <p:nvPr/>
        </p:nvSpPr>
        <p:spPr bwMode="auto">
          <a:xfrm>
            <a:off x="790575" y="4257675"/>
            <a:ext cx="0" cy="388938"/>
          </a:xfrm>
          <a:prstGeom prst="line">
            <a:avLst/>
          </a:prstGeom>
          <a:noFill/>
          <a:ln w="57150">
            <a:solidFill>
              <a:srgbClr val="F808B3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49341" name="Line 157"/>
          <p:cNvSpPr>
            <a:spLocks noChangeShapeType="1"/>
          </p:cNvSpPr>
          <p:nvPr/>
        </p:nvSpPr>
        <p:spPr bwMode="auto">
          <a:xfrm>
            <a:off x="790575" y="4646613"/>
            <a:ext cx="1168400" cy="0"/>
          </a:xfrm>
          <a:prstGeom prst="line">
            <a:avLst/>
          </a:prstGeom>
          <a:noFill/>
          <a:ln w="57150">
            <a:solidFill>
              <a:srgbClr val="F808B3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349342" name="Group 158"/>
          <p:cNvGrpSpPr>
            <a:grpSpLocks/>
          </p:cNvGrpSpPr>
          <p:nvPr/>
        </p:nvGrpSpPr>
        <p:grpSpPr bwMode="auto">
          <a:xfrm>
            <a:off x="5334000" y="3614738"/>
            <a:ext cx="3630613" cy="3189287"/>
            <a:chOff x="3117" y="0"/>
            <a:chExt cx="2287" cy="2009"/>
          </a:xfrm>
        </p:grpSpPr>
        <p:sp>
          <p:nvSpPr>
            <p:cNvPr id="349343" name="Line 159"/>
            <p:cNvSpPr>
              <a:spLocks noChangeShapeType="1"/>
            </p:cNvSpPr>
            <p:nvPr/>
          </p:nvSpPr>
          <p:spPr bwMode="auto">
            <a:xfrm flipH="1">
              <a:off x="4706" y="403"/>
              <a:ext cx="497" cy="286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9344" name="Line 160"/>
            <p:cNvSpPr>
              <a:spLocks noChangeShapeType="1"/>
            </p:cNvSpPr>
            <p:nvPr/>
          </p:nvSpPr>
          <p:spPr bwMode="auto">
            <a:xfrm>
              <a:off x="3811" y="1736"/>
              <a:ext cx="0" cy="273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9345" name="Line 161"/>
            <p:cNvSpPr>
              <a:spLocks noChangeShapeType="1"/>
            </p:cNvSpPr>
            <p:nvPr/>
          </p:nvSpPr>
          <p:spPr bwMode="auto">
            <a:xfrm flipV="1">
              <a:off x="3117" y="1333"/>
              <a:ext cx="0" cy="273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9346" name="Line 162"/>
            <p:cNvSpPr>
              <a:spLocks noChangeShapeType="1"/>
            </p:cNvSpPr>
            <p:nvPr/>
          </p:nvSpPr>
          <p:spPr bwMode="auto">
            <a:xfrm>
              <a:off x="5404" y="519"/>
              <a:ext cx="0" cy="573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9347" name="Line 163"/>
            <p:cNvSpPr>
              <a:spLocks noChangeShapeType="1"/>
            </p:cNvSpPr>
            <p:nvPr/>
          </p:nvSpPr>
          <p:spPr bwMode="auto">
            <a:xfrm flipH="1" flipV="1">
              <a:off x="4509" y="0"/>
              <a:ext cx="694" cy="403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9348" name="Line 164"/>
            <p:cNvSpPr>
              <a:spLocks noChangeShapeType="1"/>
            </p:cNvSpPr>
            <p:nvPr/>
          </p:nvSpPr>
          <p:spPr bwMode="auto">
            <a:xfrm flipH="1" flipV="1">
              <a:off x="5203" y="403"/>
              <a:ext cx="201" cy="116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9349" name="Freeform 165"/>
            <p:cNvSpPr>
              <a:spLocks/>
            </p:cNvSpPr>
            <p:nvPr/>
          </p:nvSpPr>
          <p:spPr bwMode="auto">
            <a:xfrm>
              <a:off x="4795" y="774"/>
              <a:ext cx="260" cy="336"/>
            </a:xfrm>
            <a:custGeom>
              <a:avLst/>
              <a:gdLst>
                <a:gd name="T0" fmla="*/ 66 w 404"/>
                <a:gd name="T1" fmla="*/ 513 h 522"/>
                <a:gd name="T2" fmla="*/ 84 w 404"/>
                <a:gd name="T3" fmla="*/ 518 h 522"/>
                <a:gd name="T4" fmla="*/ 101 w 404"/>
                <a:gd name="T5" fmla="*/ 521 h 522"/>
                <a:gd name="T6" fmla="*/ 119 w 404"/>
                <a:gd name="T7" fmla="*/ 522 h 522"/>
                <a:gd name="T8" fmla="*/ 139 w 404"/>
                <a:gd name="T9" fmla="*/ 519 h 522"/>
                <a:gd name="T10" fmla="*/ 158 w 404"/>
                <a:gd name="T11" fmla="*/ 514 h 522"/>
                <a:gd name="T12" fmla="*/ 179 w 404"/>
                <a:gd name="T13" fmla="*/ 506 h 522"/>
                <a:gd name="T14" fmla="*/ 200 w 404"/>
                <a:gd name="T15" fmla="*/ 496 h 522"/>
                <a:gd name="T16" fmla="*/ 221 w 404"/>
                <a:gd name="T17" fmla="*/ 483 h 522"/>
                <a:gd name="T18" fmla="*/ 241 w 404"/>
                <a:gd name="T19" fmla="*/ 468 h 522"/>
                <a:gd name="T20" fmla="*/ 261 w 404"/>
                <a:gd name="T21" fmla="*/ 450 h 522"/>
                <a:gd name="T22" fmla="*/ 281 w 404"/>
                <a:gd name="T23" fmla="*/ 431 h 522"/>
                <a:gd name="T24" fmla="*/ 300 w 404"/>
                <a:gd name="T25" fmla="*/ 410 h 522"/>
                <a:gd name="T26" fmla="*/ 318 w 404"/>
                <a:gd name="T27" fmla="*/ 387 h 522"/>
                <a:gd name="T28" fmla="*/ 334 w 404"/>
                <a:gd name="T29" fmla="*/ 363 h 522"/>
                <a:gd name="T30" fmla="*/ 349 w 404"/>
                <a:gd name="T31" fmla="*/ 337 h 522"/>
                <a:gd name="T32" fmla="*/ 363 w 404"/>
                <a:gd name="T33" fmla="*/ 312 h 522"/>
                <a:gd name="T34" fmla="*/ 374 w 404"/>
                <a:gd name="T35" fmla="*/ 285 h 522"/>
                <a:gd name="T36" fmla="*/ 385 w 404"/>
                <a:gd name="T37" fmla="*/ 257 h 522"/>
                <a:gd name="T38" fmla="*/ 392 w 404"/>
                <a:gd name="T39" fmla="*/ 231 h 522"/>
                <a:gd name="T40" fmla="*/ 399 w 404"/>
                <a:gd name="T41" fmla="*/ 204 h 522"/>
                <a:gd name="T42" fmla="*/ 403 w 404"/>
                <a:gd name="T43" fmla="*/ 179 h 522"/>
                <a:gd name="T44" fmla="*/ 404 w 404"/>
                <a:gd name="T45" fmla="*/ 153 h 522"/>
                <a:gd name="T46" fmla="*/ 404 w 404"/>
                <a:gd name="T47" fmla="*/ 130 h 522"/>
                <a:gd name="T48" fmla="*/ 402 w 404"/>
                <a:gd name="T49" fmla="*/ 107 h 522"/>
                <a:gd name="T50" fmla="*/ 398 w 404"/>
                <a:gd name="T51" fmla="*/ 86 h 522"/>
                <a:gd name="T52" fmla="*/ 390 w 404"/>
                <a:gd name="T53" fmla="*/ 67 h 522"/>
                <a:gd name="T54" fmla="*/ 382 w 404"/>
                <a:gd name="T55" fmla="*/ 50 h 522"/>
                <a:gd name="T56" fmla="*/ 371 w 404"/>
                <a:gd name="T57" fmla="*/ 36 h 522"/>
                <a:gd name="T58" fmla="*/ 359 w 404"/>
                <a:gd name="T59" fmla="*/ 23 h 522"/>
                <a:gd name="T60" fmla="*/ 345 w 404"/>
                <a:gd name="T61" fmla="*/ 14 h 522"/>
                <a:gd name="T62" fmla="*/ 330 w 404"/>
                <a:gd name="T63" fmla="*/ 6 h 522"/>
                <a:gd name="T64" fmla="*/ 314 w 404"/>
                <a:gd name="T65" fmla="*/ 2 h 522"/>
                <a:gd name="T66" fmla="*/ 295 w 404"/>
                <a:gd name="T67" fmla="*/ 0 h 522"/>
                <a:gd name="T68" fmla="*/ 276 w 404"/>
                <a:gd name="T69" fmla="*/ 1 h 522"/>
                <a:gd name="T70" fmla="*/ 256 w 404"/>
                <a:gd name="T71" fmla="*/ 5 h 522"/>
                <a:gd name="T72" fmla="*/ 236 w 404"/>
                <a:gd name="T73" fmla="*/ 11 h 522"/>
                <a:gd name="T74" fmla="*/ 216 w 404"/>
                <a:gd name="T75" fmla="*/ 20 h 522"/>
                <a:gd name="T76" fmla="*/ 194 w 404"/>
                <a:gd name="T77" fmla="*/ 32 h 522"/>
                <a:gd name="T78" fmla="*/ 174 w 404"/>
                <a:gd name="T79" fmla="*/ 47 h 522"/>
                <a:gd name="T80" fmla="*/ 154 w 404"/>
                <a:gd name="T81" fmla="*/ 63 h 522"/>
                <a:gd name="T82" fmla="*/ 134 w 404"/>
                <a:gd name="T83" fmla="*/ 82 h 522"/>
                <a:gd name="T84" fmla="*/ 114 w 404"/>
                <a:gd name="T85" fmla="*/ 102 h 522"/>
                <a:gd name="T86" fmla="*/ 96 w 404"/>
                <a:gd name="T87" fmla="*/ 124 h 522"/>
                <a:gd name="T88" fmla="*/ 79 w 404"/>
                <a:gd name="T89" fmla="*/ 148 h 522"/>
                <a:gd name="T90" fmla="*/ 63 w 404"/>
                <a:gd name="T91" fmla="*/ 172 h 522"/>
                <a:gd name="T92" fmla="*/ 48 w 404"/>
                <a:gd name="T93" fmla="*/ 198 h 522"/>
                <a:gd name="T94" fmla="*/ 36 w 404"/>
                <a:gd name="T95" fmla="*/ 224 h 522"/>
                <a:gd name="T96" fmla="*/ 25 w 404"/>
                <a:gd name="T97" fmla="*/ 251 h 522"/>
                <a:gd name="T98" fmla="*/ 16 w 404"/>
                <a:gd name="T99" fmla="*/ 278 h 522"/>
                <a:gd name="T100" fmla="*/ 9 w 404"/>
                <a:gd name="T101" fmla="*/ 304 h 522"/>
                <a:gd name="T102" fmla="*/ 4 w 404"/>
                <a:gd name="T103" fmla="*/ 331 h 522"/>
                <a:gd name="T104" fmla="*/ 0 w 404"/>
                <a:gd name="T105" fmla="*/ 356 h 522"/>
                <a:gd name="T106" fmla="*/ 0 w 404"/>
                <a:gd name="T107" fmla="*/ 381 h 522"/>
                <a:gd name="T108" fmla="*/ 2 w 404"/>
                <a:gd name="T109" fmla="*/ 404 h 522"/>
                <a:gd name="T110" fmla="*/ 5 w 404"/>
                <a:gd name="T111" fmla="*/ 426 h 522"/>
                <a:gd name="T112" fmla="*/ 10 w 404"/>
                <a:gd name="T113" fmla="*/ 446 h 522"/>
                <a:gd name="T114" fmla="*/ 19 w 404"/>
                <a:gd name="T115" fmla="*/ 464 h 522"/>
                <a:gd name="T116" fmla="*/ 28 w 404"/>
                <a:gd name="T117" fmla="*/ 480 h 522"/>
                <a:gd name="T118" fmla="*/ 39 w 404"/>
                <a:gd name="T119" fmla="*/ 493 h 522"/>
                <a:gd name="T120" fmla="*/ 53 w 404"/>
                <a:gd name="T121" fmla="*/ 504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4" h="522">
                  <a:moveTo>
                    <a:pt x="59" y="509"/>
                  </a:moveTo>
                  <a:lnTo>
                    <a:pt x="66" y="513"/>
                  </a:lnTo>
                  <a:lnTo>
                    <a:pt x="75" y="516"/>
                  </a:lnTo>
                  <a:lnTo>
                    <a:pt x="84" y="518"/>
                  </a:lnTo>
                  <a:lnTo>
                    <a:pt x="92" y="520"/>
                  </a:lnTo>
                  <a:lnTo>
                    <a:pt x="101" y="521"/>
                  </a:lnTo>
                  <a:lnTo>
                    <a:pt x="109" y="522"/>
                  </a:lnTo>
                  <a:lnTo>
                    <a:pt x="119" y="522"/>
                  </a:lnTo>
                  <a:lnTo>
                    <a:pt x="128" y="521"/>
                  </a:lnTo>
                  <a:lnTo>
                    <a:pt x="139" y="519"/>
                  </a:lnTo>
                  <a:lnTo>
                    <a:pt x="148" y="517"/>
                  </a:lnTo>
                  <a:lnTo>
                    <a:pt x="158" y="514"/>
                  </a:lnTo>
                  <a:lnTo>
                    <a:pt x="169" y="511"/>
                  </a:lnTo>
                  <a:lnTo>
                    <a:pt x="179" y="506"/>
                  </a:lnTo>
                  <a:lnTo>
                    <a:pt x="189" y="501"/>
                  </a:lnTo>
                  <a:lnTo>
                    <a:pt x="200" y="496"/>
                  </a:lnTo>
                  <a:lnTo>
                    <a:pt x="210" y="489"/>
                  </a:lnTo>
                  <a:lnTo>
                    <a:pt x="221" y="483"/>
                  </a:lnTo>
                  <a:lnTo>
                    <a:pt x="230" y="476"/>
                  </a:lnTo>
                  <a:lnTo>
                    <a:pt x="241" y="468"/>
                  </a:lnTo>
                  <a:lnTo>
                    <a:pt x="252" y="460"/>
                  </a:lnTo>
                  <a:lnTo>
                    <a:pt x="261" y="450"/>
                  </a:lnTo>
                  <a:lnTo>
                    <a:pt x="271" y="440"/>
                  </a:lnTo>
                  <a:lnTo>
                    <a:pt x="281" y="431"/>
                  </a:lnTo>
                  <a:lnTo>
                    <a:pt x="290" y="420"/>
                  </a:lnTo>
                  <a:lnTo>
                    <a:pt x="300" y="410"/>
                  </a:lnTo>
                  <a:lnTo>
                    <a:pt x="308" y="398"/>
                  </a:lnTo>
                  <a:lnTo>
                    <a:pt x="318" y="387"/>
                  </a:lnTo>
                  <a:lnTo>
                    <a:pt x="325" y="374"/>
                  </a:lnTo>
                  <a:lnTo>
                    <a:pt x="334" y="363"/>
                  </a:lnTo>
                  <a:lnTo>
                    <a:pt x="341" y="350"/>
                  </a:lnTo>
                  <a:lnTo>
                    <a:pt x="349" y="337"/>
                  </a:lnTo>
                  <a:lnTo>
                    <a:pt x="356" y="324"/>
                  </a:lnTo>
                  <a:lnTo>
                    <a:pt x="363" y="312"/>
                  </a:lnTo>
                  <a:lnTo>
                    <a:pt x="369" y="298"/>
                  </a:lnTo>
                  <a:lnTo>
                    <a:pt x="374" y="285"/>
                  </a:lnTo>
                  <a:lnTo>
                    <a:pt x="380" y="271"/>
                  </a:lnTo>
                  <a:lnTo>
                    <a:pt x="385" y="257"/>
                  </a:lnTo>
                  <a:lnTo>
                    <a:pt x="389" y="245"/>
                  </a:lnTo>
                  <a:lnTo>
                    <a:pt x="392" y="231"/>
                  </a:lnTo>
                  <a:lnTo>
                    <a:pt x="396" y="218"/>
                  </a:lnTo>
                  <a:lnTo>
                    <a:pt x="399" y="204"/>
                  </a:lnTo>
                  <a:lnTo>
                    <a:pt x="401" y="191"/>
                  </a:lnTo>
                  <a:lnTo>
                    <a:pt x="403" y="179"/>
                  </a:lnTo>
                  <a:lnTo>
                    <a:pt x="404" y="166"/>
                  </a:lnTo>
                  <a:lnTo>
                    <a:pt x="404" y="153"/>
                  </a:lnTo>
                  <a:lnTo>
                    <a:pt x="404" y="141"/>
                  </a:lnTo>
                  <a:lnTo>
                    <a:pt x="404" y="130"/>
                  </a:lnTo>
                  <a:lnTo>
                    <a:pt x="403" y="118"/>
                  </a:lnTo>
                  <a:lnTo>
                    <a:pt x="402" y="107"/>
                  </a:lnTo>
                  <a:lnTo>
                    <a:pt x="400" y="97"/>
                  </a:lnTo>
                  <a:lnTo>
                    <a:pt x="398" y="86"/>
                  </a:lnTo>
                  <a:lnTo>
                    <a:pt x="394" y="76"/>
                  </a:lnTo>
                  <a:lnTo>
                    <a:pt x="390" y="67"/>
                  </a:lnTo>
                  <a:lnTo>
                    <a:pt x="387" y="58"/>
                  </a:lnTo>
                  <a:lnTo>
                    <a:pt x="382" y="50"/>
                  </a:lnTo>
                  <a:lnTo>
                    <a:pt x="377" y="42"/>
                  </a:lnTo>
                  <a:lnTo>
                    <a:pt x="371" y="36"/>
                  </a:lnTo>
                  <a:lnTo>
                    <a:pt x="366" y="28"/>
                  </a:lnTo>
                  <a:lnTo>
                    <a:pt x="359" y="23"/>
                  </a:lnTo>
                  <a:lnTo>
                    <a:pt x="353" y="18"/>
                  </a:lnTo>
                  <a:lnTo>
                    <a:pt x="345" y="14"/>
                  </a:lnTo>
                  <a:lnTo>
                    <a:pt x="338" y="9"/>
                  </a:lnTo>
                  <a:lnTo>
                    <a:pt x="330" y="6"/>
                  </a:lnTo>
                  <a:lnTo>
                    <a:pt x="322" y="4"/>
                  </a:lnTo>
                  <a:lnTo>
                    <a:pt x="314" y="2"/>
                  </a:lnTo>
                  <a:lnTo>
                    <a:pt x="304" y="1"/>
                  </a:lnTo>
                  <a:lnTo>
                    <a:pt x="295" y="0"/>
                  </a:lnTo>
                  <a:lnTo>
                    <a:pt x="286" y="0"/>
                  </a:lnTo>
                  <a:lnTo>
                    <a:pt x="276" y="1"/>
                  </a:lnTo>
                  <a:lnTo>
                    <a:pt x="267" y="3"/>
                  </a:lnTo>
                  <a:lnTo>
                    <a:pt x="256" y="5"/>
                  </a:lnTo>
                  <a:lnTo>
                    <a:pt x="246" y="7"/>
                  </a:lnTo>
                  <a:lnTo>
                    <a:pt x="236" y="11"/>
                  </a:lnTo>
                  <a:lnTo>
                    <a:pt x="226" y="16"/>
                  </a:lnTo>
                  <a:lnTo>
                    <a:pt x="216" y="20"/>
                  </a:lnTo>
                  <a:lnTo>
                    <a:pt x="205" y="26"/>
                  </a:lnTo>
                  <a:lnTo>
                    <a:pt x="194" y="32"/>
                  </a:lnTo>
                  <a:lnTo>
                    <a:pt x="184" y="39"/>
                  </a:lnTo>
                  <a:lnTo>
                    <a:pt x="174" y="47"/>
                  </a:lnTo>
                  <a:lnTo>
                    <a:pt x="163" y="54"/>
                  </a:lnTo>
                  <a:lnTo>
                    <a:pt x="154" y="63"/>
                  </a:lnTo>
                  <a:lnTo>
                    <a:pt x="143" y="72"/>
                  </a:lnTo>
                  <a:lnTo>
                    <a:pt x="134" y="82"/>
                  </a:lnTo>
                  <a:lnTo>
                    <a:pt x="124" y="91"/>
                  </a:lnTo>
                  <a:lnTo>
                    <a:pt x="114" y="102"/>
                  </a:lnTo>
                  <a:lnTo>
                    <a:pt x="105" y="113"/>
                  </a:lnTo>
                  <a:lnTo>
                    <a:pt x="96" y="124"/>
                  </a:lnTo>
                  <a:lnTo>
                    <a:pt x="88" y="135"/>
                  </a:lnTo>
                  <a:lnTo>
                    <a:pt x="79" y="148"/>
                  </a:lnTo>
                  <a:lnTo>
                    <a:pt x="71" y="159"/>
                  </a:lnTo>
                  <a:lnTo>
                    <a:pt x="63" y="172"/>
                  </a:lnTo>
                  <a:lnTo>
                    <a:pt x="56" y="185"/>
                  </a:lnTo>
                  <a:lnTo>
                    <a:pt x="48" y="198"/>
                  </a:lnTo>
                  <a:lnTo>
                    <a:pt x="42" y="210"/>
                  </a:lnTo>
                  <a:lnTo>
                    <a:pt x="36" y="224"/>
                  </a:lnTo>
                  <a:lnTo>
                    <a:pt x="30" y="237"/>
                  </a:lnTo>
                  <a:lnTo>
                    <a:pt x="25" y="251"/>
                  </a:lnTo>
                  <a:lnTo>
                    <a:pt x="21" y="265"/>
                  </a:lnTo>
                  <a:lnTo>
                    <a:pt x="16" y="278"/>
                  </a:lnTo>
                  <a:lnTo>
                    <a:pt x="12" y="291"/>
                  </a:lnTo>
                  <a:lnTo>
                    <a:pt x="9" y="304"/>
                  </a:lnTo>
                  <a:lnTo>
                    <a:pt x="6" y="318"/>
                  </a:lnTo>
                  <a:lnTo>
                    <a:pt x="4" y="331"/>
                  </a:lnTo>
                  <a:lnTo>
                    <a:pt x="3" y="344"/>
                  </a:lnTo>
                  <a:lnTo>
                    <a:pt x="0" y="356"/>
                  </a:lnTo>
                  <a:lnTo>
                    <a:pt x="0" y="369"/>
                  </a:lnTo>
                  <a:lnTo>
                    <a:pt x="0" y="381"/>
                  </a:lnTo>
                  <a:lnTo>
                    <a:pt x="0" y="393"/>
                  </a:lnTo>
                  <a:lnTo>
                    <a:pt x="2" y="404"/>
                  </a:lnTo>
                  <a:lnTo>
                    <a:pt x="3" y="415"/>
                  </a:lnTo>
                  <a:lnTo>
                    <a:pt x="5" y="426"/>
                  </a:lnTo>
                  <a:lnTo>
                    <a:pt x="8" y="436"/>
                  </a:lnTo>
                  <a:lnTo>
                    <a:pt x="10" y="446"/>
                  </a:lnTo>
                  <a:lnTo>
                    <a:pt x="14" y="455"/>
                  </a:lnTo>
                  <a:lnTo>
                    <a:pt x="19" y="464"/>
                  </a:lnTo>
                  <a:lnTo>
                    <a:pt x="23" y="472"/>
                  </a:lnTo>
                  <a:lnTo>
                    <a:pt x="28" y="480"/>
                  </a:lnTo>
                  <a:lnTo>
                    <a:pt x="33" y="486"/>
                  </a:lnTo>
                  <a:lnTo>
                    <a:pt x="39" y="493"/>
                  </a:lnTo>
                  <a:lnTo>
                    <a:pt x="45" y="499"/>
                  </a:lnTo>
                  <a:lnTo>
                    <a:pt x="53" y="504"/>
                  </a:lnTo>
                  <a:lnTo>
                    <a:pt x="59" y="509"/>
                  </a:lnTo>
                  <a:close/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9350" name="Freeform 166"/>
            <p:cNvSpPr>
              <a:spLocks/>
            </p:cNvSpPr>
            <p:nvPr/>
          </p:nvSpPr>
          <p:spPr bwMode="auto">
            <a:xfrm>
              <a:off x="3117" y="286"/>
              <a:ext cx="1589" cy="1450"/>
            </a:xfrm>
            <a:custGeom>
              <a:avLst/>
              <a:gdLst>
                <a:gd name="T0" fmla="*/ 1401 w 2489"/>
                <a:gd name="T1" fmla="*/ 0 h 2265"/>
                <a:gd name="T2" fmla="*/ 2489 w 2489"/>
                <a:gd name="T3" fmla="*/ 630 h 2265"/>
                <a:gd name="T4" fmla="*/ 1090 w 2489"/>
                <a:gd name="T5" fmla="*/ 2265 h 2265"/>
                <a:gd name="T6" fmla="*/ 0 w 2489"/>
                <a:gd name="T7" fmla="*/ 1636 h 2265"/>
                <a:gd name="T8" fmla="*/ 343 w 2489"/>
                <a:gd name="T9" fmla="*/ 1236 h 2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89" h="2265">
                  <a:moveTo>
                    <a:pt x="1401" y="0"/>
                  </a:moveTo>
                  <a:lnTo>
                    <a:pt x="2489" y="630"/>
                  </a:lnTo>
                  <a:lnTo>
                    <a:pt x="1090" y="2265"/>
                  </a:lnTo>
                  <a:lnTo>
                    <a:pt x="0" y="1636"/>
                  </a:lnTo>
                  <a:lnTo>
                    <a:pt x="343" y="1236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9351" name="Freeform 167"/>
            <p:cNvSpPr>
              <a:spLocks/>
            </p:cNvSpPr>
            <p:nvPr/>
          </p:nvSpPr>
          <p:spPr bwMode="auto">
            <a:xfrm>
              <a:off x="3752" y="0"/>
              <a:ext cx="757" cy="591"/>
            </a:xfrm>
            <a:custGeom>
              <a:avLst/>
              <a:gdLst>
                <a:gd name="T0" fmla="*/ 1182 w 1182"/>
                <a:gd name="T1" fmla="*/ 0 h 922"/>
                <a:gd name="T2" fmla="*/ 405 w 1182"/>
                <a:gd name="T3" fmla="*/ 449 h 922"/>
                <a:gd name="T4" fmla="*/ 0 w 1182"/>
                <a:gd name="T5" fmla="*/ 922 h 9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82" h="922">
                  <a:moveTo>
                    <a:pt x="1182" y="0"/>
                  </a:moveTo>
                  <a:lnTo>
                    <a:pt x="405" y="449"/>
                  </a:lnTo>
                  <a:lnTo>
                    <a:pt x="0" y="922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9352" name="Line 168"/>
            <p:cNvSpPr>
              <a:spLocks noChangeShapeType="1"/>
            </p:cNvSpPr>
            <p:nvPr/>
          </p:nvSpPr>
          <p:spPr bwMode="auto">
            <a:xfrm flipH="1" flipV="1">
              <a:off x="3117" y="1606"/>
              <a:ext cx="694" cy="403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9353" name="Line 169"/>
            <p:cNvSpPr>
              <a:spLocks noChangeShapeType="1"/>
            </p:cNvSpPr>
            <p:nvPr/>
          </p:nvSpPr>
          <p:spPr bwMode="auto">
            <a:xfrm flipV="1">
              <a:off x="3811" y="1092"/>
              <a:ext cx="1593" cy="917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9354" name="Freeform 170"/>
            <p:cNvSpPr>
              <a:spLocks/>
            </p:cNvSpPr>
            <p:nvPr/>
          </p:nvSpPr>
          <p:spPr bwMode="auto">
            <a:xfrm>
              <a:off x="3752" y="591"/>
              <a:ext cx="139" cy="241"/>
            </a:xfrm>
            <a:custGeom>
              <a:avLst/>
              <a:gdLst>
                <a:gd name="T0" fmla="*/ 0 w 218"/>
                <a:gd name="T1" fmla="*/ 380 h 380"/>
                <a:gd name="T2" fmla="*/ 0 w 218"/>
                <a:gd name="T3" fmla="*/ 0 h 380"/>
                <a:gd name="T4" fmla="*/ 218 w 218"/>
                <a:gd name="T5" fmla="*/ 126 h 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8" h="380">
                  <a:moveTo>
                    <a:pt x="0" y="380"/>
                  </a:moveTo>
                  <a:lnTo>
                    <a:pt x="0" y="0"/>
                  </a:lnTo>
                  <a:lnTo>
                    <a:pt x="218" y="126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9355" name="Line 171"/>
            <p:cNvSpPr>
              <a:spLocks noChangeShapeType="1"/>
            </p:cNvSpPr>
            <p:nvPr/>
          </p:nvSpPr>
          <p:spPr bwMode="auto">
            <a:xfrm flipH="1" flipV="1">
              <a:off x="3336" y="1078"/>
              <a:ext cx="139" cy="81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9356" name="Line 172"/>
            <p:cNvSpPr>
              <a:spLocks noChangeShapeType="1"/>
            </p:cNvSpPr>
            <p:nvPr/>
          </p:nvSpPr>
          <p:spPr bwMode="auto">
            <a:xfrm flipH="1">
              <a:off x="3475" y="671"/>
              <a:ext cx="416" cy="488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49375" name="Line 191"/>
          <p:cNvSpPr>
            <a:spLocks noChangeShapeType="1"/>
          </p:cNvSpPr>
          <p:nvPr/>
        </p:nvSpPr>
        <p:spPr bwMode="auto">
          <a:xfrm flipH="1">
            <a:off x="1955800" y="2133600"/>
            <a:ext cx="0" cy="2116138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49376" name="Line 192"/>
          <p:cNvSpPr>
            <a:spLocks noChangeShapeType="1"/>
          </p:cNvSpPr>
          <p:nvPr/>
        </p:nvSpPr>
        <p:spPr bwMode="auto">
          <a:xfrm flipH="1">
            <a:off x="788988" y="2762250"/>
            <a:ext cx="0" cy="1497013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p:transition>
    <p:blinds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493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3493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3493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3493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28" dur="500"/>
                                        <p:tgtEl>
                                          <p:spTgt spid="3493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9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22" presetClass="exit" presetSubtype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31" dur="500"/>
                                        <p:tgtEl>
                                          <p:spTgt spid="3493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9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3493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2" dur="500"/>
                                        <p:tgtEl>
                                          <p:spTgt spid="349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3493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3493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54" dur="500"/>
                                        <p:tgtEl>
                                          <p:spTgt spid="3493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9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22" presetClass="exit" presetSubtype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57" dur="500"/>
                                        <p:tgtEl>
                                          <p:spTgt spid="3493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9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349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8" dur="500"/>
                                        <p:tgtEl>
                                          <p:spTgt spid="3493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3" dur="500"/>
                                        <p:tgtEl>
                                          <p:spTgt spid="3493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 nodeType="clickPar">
                      <p:stCondLst>
                        <p:cond delay="indefinite"/>
                      </p:stCondLst>
                      <p:childTnLst>
                        <p:par>
                          <p:cTn id="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500"/>
                                        <p:tgtEl>
                                          <p:spTgt spid="3493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9188" grpId="0"/>
      <p:bldP spid="349327" grpId="0" animBg="1"/>
      <p:bldP spid="349327" grpId="1" animBg="1"/>
      <p:bldP spid="349329" grpId="0" animBg="1"/>
      <p:bldP spid="349329" grpId="1" animBg="1"/>
      <p:bldP spid="349330" grpId="0" animBg="1"/>
      <p:bldP spid="349331" grpId="0" animBg="1"/>
      <p:bldP spid="349338" grpId="0" animBg="1"/>
      <p:bldP spid="349339" grpId="0" animBg="1"/>
      <p:bldP spid="349340" grpId="0" animBg="1"/>
      <p:bldP spid="349341" grpId="0" animBg="1"/>
      <p:bldP spid="349375" grpId="0" animBg="1"/>
      <p:bldP spid="349375" grpId="1" animBg="1"/>
      <p:bldP spid="349376" grpId="0" animBg="1"/>
      <p:bldP spid="349376" grpId="1" animBg="1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4306" name="Text Box 2"/>
          <p:cNvSpPr txBox="1">
            <a:spLocks noChangeArrowheads="1"/>
          </p:cNvSpPr>
          <p:nvPr/>
        </p:nvSpPr>
        <p:spPr bwMode="auto">
          <a:xfrm>
            <a:off x="0" y="620713"/>
            <a:ext cx="9828213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l" eaLnBrk="1" hangingPunct="1"/>
            <a:r>
              <a:rPr lang="zh-CN" altLang="en-US" sz="36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36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1.</a:t>
            </a:r>
            <a:r>
              <a:rPr lang="zh-CN" altLang="en-US" sz="36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已知物体的主视图和俯视图，求左视图</a:t>
            </a:r>
            <a:r>
              <a:rPr lang="zh-CN" altLang="en-US" sz="3600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。</a:t>
            </a:r>
          </a:p>
        </p:txBody>
      </p:sp>
      <p:sp>
        <p:nvSpPr>
          <p:cNvPr id="354307" name="Text Box 3"/>
          <p:cNvSpPr txBox="1">
            <a:spLocks noChangeArrowheads="1"/>
          </p:cNvSpPr>
          <p:nvPr/>
        </p:nvSpPr>
        <p:spPr bwMode="auto">
          <a:xfrm>
            <a:off x="0" y="0"/>
            <a:ext cx="7358063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3300"/>
                </a:solidFill>
                <a:prstDash val="dash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l" eaLnBrk="1" hangingPunct="1"/>
            <a:r>
              <a:rPr lang="zh-CN" altLang="en-US" sz="4000" b="1">
                <a:solidFill>
                  <a:srgbClr val="FF3300"/>
                </a:solidFill>
                <a:effectLst/>
                <a:ea typeface="黑体" pitchFamily="2" charset="-122"/>
              </a:rPr>
              <a:t>三、已知两视图，求第三视图</a:t>
            </a:r>
          </a:p>
        </p:txBody>
      </p:sp>
      <p:sp>
        <p:nvSpPr>
          <p:cNvPr id="354308" name="Text Box 4"/>
          <p:cNvSpPr txBox="1">
            <a:spLocks noChangeArrowheads="1"/>
          </p:cNvSpPr>
          <p:nvPr/>
        </p:nvSpPr>
        <p:spPr bwMode="auto">
          <a:xfrm>
            <a:off x="0" y="1341438"/>
            <a:ext cx="2268538" cy="5318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7C8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>
              <a:lnSpc>
                <a:spcPct val="80000"/>
              </a:lnSpc>
              <a:spcBef>
                <a:spcPct val="50000"/>
              </a:spcBef>
            </a:pPr>
            <a:r>
              <a:rPr lang="zh-CN" altLang="en-US" sz="3600">
                <a:solidFill>
                  <a:srgbClr val="FF0000"/>
                </a:solidFill>
                <a:effectLst/>
                <a:ea typeface="黑体" pitchFamily="2" charset="-122"/>
              </a:rPr>
              <a:t>第四步</a:t>
            </a:r>
          </a:p>
        </p:txBody>
      </p:sp>
      <p:grpSp>
        <p:nvGrpSpPr>
          <p:cNvPr id="354309" name="Group 5"/>
          <p:cNvGrpSpPr>
            <a:grpSpLocks/>
          </p:cNvGrpSpPr>
          <p:nvPr/>
        </p:nvGrpSpPr>
        <p:grpSpPr bwMode="auto">
          <a:xfrm>
            <a:off x="179388" y="1773238"/>
            <a:ext cx="7056437" cy="4603750"/>
            <a:chOff x="113" y="1117"/>
            <a:chExt cx="4445" cy="2900"/>
          </a:xfrm>
        </p:grpSpPr>
        <p:grpSp>
          <p:nvGrpSpPr>
            <p:cNvPr id="354310" name="Group 6"/>
            <p:cNvGrpSpPr>
              <a:grpSpLocks/>
            </p:cNvGrpSpPr>
            <p:nvPr/>
          </p:nvGrpSpPr>
          <p:grpSpPr bwMode="auto">
            <a:xfrm>
              <a:off x="113" y="1117"/>
              <a:ext cx="4445" cy="2900"/>
              <a:chOff x="113" y="1117"/>
              <a:chExt cx="4445" cy="2900"/>
            </a:xfrm>
          </p:grpSpPr>
          <p:grpSp>
            <p:nvGrpSpPr>
              <p:cNvPr id="354311" name="Group 7"/>
              <p:cNvGrpSpPr>
                <a:grpSpLocks/>
              </p:cNvGrpSpPr>
              <p:nvPr/>
            </p:nvGrpSpPr>
            <p:grpSpPr bwMode="auto">
              <a:xfrm>
                <a:off x="113" y="1117"/>
                <a:ext cx="4378" cy="2900"/>
                <a:chOff x="113" y="1117"/>
                <a:chExt cx="4378" cy="2900"/>
              </a:xfrm>
            </p:grpSpPr>
            <p:grpSp>
              <p:nvGrpSpPr>
                <p:cNvPr id="354312" name="Group 8"/>
                <p:cNvGrpSpPr>
                  <a:grpSpLocks/>
                </p:cNvGrpSpPr>
                <p:nvPr/>
              </p:nvGrpSpPr>
              <p:grpSpPr bwMode="auto">
                <a:xfrm>
                  <a:off x="113" y="1117"/>
                  <a:ext cx="2805" cy="2900"/>
                  <a:chOff x="113" y="1120"/>
                  <a:chExt cx="2805" cy="2900"/>
                </a:xfrm>
              </p:grpSpPr>
              <p:sp>
                <p:nvSpPr>
                  <p:cNvPr id="354313" name="Line 9"/>
                  <p:cNvSpPr>
                    <a:spLocks noChangeShapeType="1"/>
                  </p:cNvSpPr>
                  <p:nvPr/>
                </p:nvSpPr>
                <p:spPr bwMode="auto">
                  <a:xfrm>
                    <a:off x="1691" y="1120"/>
                    <a:ext cx="87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14" name="Line 10"/>
                  <p:cNvSpPr>
                    <a:spLocks noChangeShapeType="1"/>
                  </p:cNvSpPr>
                  <p:nvPr/>
                </p:nvSpPr>
                <p:spPr bwMode="auto">
                  <a:xfrm>
                    <a:off x="2918" y="1471"/>
                    <a:ext cx="0" cy="876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15" name="Line 11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13" y="2347"/>
                    <a:ext cx="2805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16" name="Line 12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3" y="1929"/>
                    <a:ext cx="0" cy="418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17" name="Line 13"/>
                  <p:cNvSpPr>
                    <a:spLocks noChangeShapeType="1"/>
                  </p:cNvSpPr>
                  <p:nvPr/>
                </p:nvSpPr>
                <p:spPr bwMode="auto">
                  <a:xfrm>
                    <a:off x="113" y="2682"/>
                    <a:ext cx="385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18" name="Line 14"/>
                  <p:cNvSpPr>
                    <a:spLocks noChangeShapeType="1"/>
                  </p:cNvSpPr>
                  <p:nvPr/>
                </p:nvSpPr>
                <p:spPr bwMode="auto">
                  <a:xfrm>
                    <a:off x="2918" y="2682"/>
                    <a:ext cx="0" cy="1226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19" name="Line 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691" y="3908"/>
                    <a:ext cx="122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20" name="Line 16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3" y="2682"/>
                    <a:ext cx="0" cy="875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21" name="Line 17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3" y="1120"/>
                    <a:ext cx="1578" cy="809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22" name="Line 18"/>
                  <p:cNvSpPr>
                    <a:spLocks noChangeShapeType="1"/>
                  </p:cNvSpPr>
                  <p:nvPr/>
                </p:nvSpPr>
                <p:spPr bwMode="auto">
                  <a:xfrm>
                    <a:off x="2567" y="1120"/>
                    <a:ext cx="351" cy="351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23" name="Line 1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2232" y="1700"/>
                    <a:ext cx="129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24" name="Line 20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2204" y="1700"/>
                    <a:ext cx="12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25" name="Line 21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976" y="1700"/>
                    <a:ext cx="212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26" name="Line 22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942" y="1700"/>
                    <a:ext cx="17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27" name="Line 2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803" y="1700"/>
                    <a:ext cx="123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28" name="Line 2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76" y="1851"/>
                    <a:ext cx="0" cy="11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29" name="Line 25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76" y="1817"/>
                    <a:ext cx="0" cy="1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30" name="Line 26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76" y="1588"/>
                    <a:ext cx="0" cy="21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31" name="Line 27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76" y="1561"/>
                    <a:ext cx="0" cy="1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32" name="Line 28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76" y="1421"/>
                    <a:ext cx="0" cy="12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33" name="Freeform 29"/>
                  <p:cNvSpPr>
                    <a:spLocks/>
                  </p:cNvSpPr>
                  <p:nvPr/>
                </p:nvSpPr>
                <p:spPr bwMode="auto">
                  <a:xfrm>
                    <a:off x="1847" y="1471"/>
                    <a:ext cx="458" cy="458"/>
                  </a:xfrm>
                  <a:custGeom>
                    <a:avLst/>
                    <a:gdLst>
                      <a:gd name="T0" fmla="*/ 572 w 572"/>
                      <a:gd name="T1" fmla="*/ 272 h 573"/>
                      <a:gd name="T2" fmla="*/ 569 w 572"/>
                      <a:gd name="T3" fmla="*/ 243 h 573"/>
                      <a:gd name="T4" fmla="*/ 563 w 572"/>
                      <a:gd name="T5" fmla="*/ 214 h 573"/>
                      <a:gd name="T6" fmla="*/ 555 w 572"/>
                      <a:gd name="T7" fmla="*/ 187 h 573"/>
                      <a:gd name="T8" fmla="*/ 543 w 572"/>
                      <a:gd name="T9" fmla="*/ 160 h 573"/>
                      <a:gd name="T10" fmla="*/ 529 w 572"/>
                      <a:gd name="T11" fmla="*/ 136 h 573"/>
                      <a:gd name="T12" fmla="*/ 512 w 572"/>
                      <a:gd name="T13" fmla="*/ 111 h 573"/>
                      <a:gd name="T14" fmla="*/ 493 w 572"/>
                      <a:gd name="T15" fmla="*/ 90 h 573"/>
                      <a:gd name="T16" fmla="*/ 473 w 572"/>
                      <a:gd name="T17" fmla="*/ 69 h 573"/>
                      <a:gd name="T18" fmla="*/ 449 w 572"/>
                      <a:gd name="T19" fmla="*/ 51 h 573"/>
                      <a:gd name="T20" fmla="*/ 425 w 572"/>
                      <a:gd name="T21" fmla="*/ 36 h 573"/>
                      <a:gd name="T22" fmla="*/ 399 w 572"/>
                      <a:gd name="T23" fmla="*/ 24 h 573"/>
                      <a:gd name="T24" fmla="*/ 372 w 572"/>
                      <a:gd name="T25" fmla="*/ 13 h 573"/>
                      <a:gd name="T26" fmla="*/ 344 w 572"/>
                      <a:gd name="T27" fmla="*/ 7 h 573"/>
                      <a:gd name="T28" fmla="*/ 315 w 572"/>
                      <a:gd name="T29" fmla="*/ 1 h 573"/>
                      <a:gd name="T30" fmla="*/ 286 w 572"/>
                      <a:gd name="T31" fmla="*/ 0 h 573"/>
                      <a:gd name="T32" fmla="*/ 258 w 572"/>
                      <a:gd name="T33" fmla="*/ 1 h 573"/>
                      <a:gd name="T34" fmla="*/ 229 w 572"/>
                      <a:gd name="T35" fmla="*/ 7 h 573"/>
                      <a:gd name="T36" fmla="*/ 200 w 572"/>
                      <a:gd name="T37" fmla="*/ 13 h 573"/>
                      <a:gd name="T38" fmla="*/ 174 w 572"/>
                      <a:gd name="T39" fmla="*/ 24 h 573"/>
                      <a:gd name="T40" fmla="*/ 147 w 572"/>
                      <a:gd name="T41" fmla="*/ 36 h 573"/>
                      <a:gd name="T42" fmla="*/ 122 w 572"/>
                      <a:gd name="T43" fmla="*/ 51 h 573"/>
                      <a:gd name="T44" fmla="*/ 100 w 572"/>
                      <a:gd name="T45" fmla="*/ 69 h 573"/>
                      <a:gd name="T46" fmla="*/ 79 w 572"/>
                      <a:gd name="T47" fmla="*/ 90 h 573"/>
                      <a:gd name="T48" fmla="*/ 60 w 572"/>
                      <a:gd name="T49" fmla="*/ 111 h 573"/>
                      <a:gd name="T50" fmla="*/ 44 w 572"/>
                      <a:gd name="T51" fmla="*/ 136 h 573"/>
                      <a:gd name="T52" fmla="*/ 30 w 572"/>
                      <a:gd name="T53" fmla="*/ 160 h 573"/>
                      <a:gd name="T54" fmla="*/ 18 w 572"/>
                      <a:gd name="T55" fmla="*/ 187 h 573"/>
                      <a:gd name="T56" fmla="*/ 10 w 572"/>
                      <a:gd name="T57" fmla="*/ 214 h 573"/>
                      <a:gd name="T58" fmla="*/ 3 w 572"/>
                      <a:gd name="T59" fmla="*/ 243 h 573"/>
                      <a:gd name="T60" fmla="*/ 1 w 572"/>
                      <a:gd name="T61" fmla="*/ 272 h 573"/>
                      <a:gd name="T62" fmla="*/ 1 w 572"/>
                      <a:gd name="T63" fmla="*/ 301 h 573"/>
                      <a:gd name="T64" fmla="*/ 3 w 572"/>
                      <a:gd name="T65" fmla="*/ 330 h 573"/>
                      <a:gd name="T66" fmla="*/ 10 w 572"/>
                      <a:gd name="T67" fmla="*/ 358 h 573"/>
                      <a:gd name="T68" fmla="*/ 18 w 572"/>
                      <a:gd name="T69" fmla="*/ 386 h 573"/>
                      <a:gd name="T70" fmla="*/ 30 w 572"/>
                      <a:gd name="T71" fmla="*/ 412 h 573"/>
                      <a:gd name="T72" fmla="*/ 44 w 572"/>
                      <a:gd name="T73" fmla="*/ 438 h 573"/>
                      <a:gd name="T74" fmla="*/ 60 w 572"/>
                      <a:gd name="T75" fmla="*/ 461 h 573"/>
                      <a:gd name="T76" fmla="*/ 79 w 572"/>
                      <a:gd name="T77" fmla="*/ 484 h 573"/>
                      <a:gd name="T78" fmla="*/ 100 w 572"/>
                      <a:gd name="T79" fmla="*/ 504 h 573"/>
                      <a:gd name="T80" fmla="*/ 122 w 572"/>
                      <a:gd name="T81" fmla="*/ 521 h 573"/>
                      <a:gd name="T82" fmla="*/ 147 w 572"/>
                      <a:gd name="T83" fmla="*/ 537 h 573"/>
                      <a:gd name="T84" fmla="*/ 174 w 572"/>
                      <a:gd name="T85" fmla="*/ 550 h 573"/>
                      <a:gd name="T86" fmla="*/ 200 w 572"/>
                      <a:gd name="T87" fmla="*/ 559 h 573"/>
                      <a:gd name="T88" fmla="*/ 229 w 572"/>
                      <a:gd name="T89" fmla="*/ 567 h 573"/>
                      <a:gd name="T90" fmla="*/ 258 w 572"/>
                      <a:gd name="T91" fmla="*/ 571 h 573"/>
                      <a:gd name="T92" fmla="*/ 286 w 572"/>
                      <a:gd name="T93" fmla="*/ 573 h 573"/>
                      <a:gd name="T94" fmla="*/ 315 w 572"/>
                      <a:gd name="T95" fmla="*/ 571 h 573"/>
                      <a:gd name="T96" fmla="*/ 344 w 572"/>
                      <a:gd name="T97" fmla="*/ 567 h 573"/>
                      <a:gd name="T98" fmla="*/ 372 w 572"/>
                      <a:gd name="T99" fmla="*/ 559 h 573"/>
                      <a:gd name="T100" fmla="*/ 399 w 572"/>
                      <a:gd name="T101" fmla="*/ 550 h 573"/>
                      <a:gd name="T102" fmla="*/ 425 w 572"/>
                      <a:gd name="T103" fmla="*/ 537 h 573"/>
                      <a:gd name="T104" fmla="*/ 449 w 572"/>
                      <a:gd name="T105" fmla="*/ 521 h 573"/>
                      <a:gd name="T106" fmla="*/ 473 w 572"/>
                      <a:gd name="T107" fmla="*/ 504 h 573"/>
                      <a:gd name="T108" fmla="*/ 493 w 572"/>
                      <a:gd name="T109" fmla="*/ 484 h 573"/>
                      <a:gd name="T110" fmla="*/ 512 w 572"/>
                      <a:gd name="T111" fmla="*/ 461 h 573"/>
                      <a:gd name="T112" fmla="*/ 529 w 572"/>
                      <a:gd name="T113" fmla="*/ 438 h 573"/>
                      <a:gd name="T114" fmla="*/ 543 w 572"/>
                      <a:gd name="T115" fmla="*/ 412 h 573"/>
                      <a:gd name="T116" fmla="*/ 555 w 572"/>
                      <a:gd name="T117" fmla="*/ 386 h 573"/>
                      <a:gd name="T118" fmla="*/ 563 w 572"/>
                      <a:gd name="T119" fmla="*/ 358 h 573"/>
                      <a:gd name="T120" fmla="*/ 569 w 572"/>
                      <a:gd name="T121" fmla="*/ 330 h 573"/>
                      <a:gd name="T122" fmla="*/ 572 w 572"/>
                      <a:gd name="T123" fmla="*/ 301 h 5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</a:cxnLst>
                    <a:rect l="0" t="0" r="r" b="b"/>
                    <a:pathLst>
                      <a:path w="572" h="573">
                        <a:moveTo>
                          <a:pt x="572" y="287"/>
                        </a:moveTo>
                        <a:lnTo>
                          <a:pt x="572" y="272"/>
                        </a:lnTo>
                        <a:lnTo>
                          <a:pt x="571" y="258"/>
                        </a:lnTo>
                        <a:lnTo>
                          <a:pt x="569" y="243"/>
                        </a:lnTo>
                        <a:lnTo>
                          <a:pt x="566" y="229"/>
                        </a:lnTo>
                        <a:lnTo>
                          <a:pt x="563" y="214"/>
                        </a:lnTo>
                        <a:lnTo>
                          <a:pt x="559" y="200"/>
                        </a:lnTo>
                        <a:lnTo>
                          <a:pt x="555" y="187"/>
                        </a:lnTo>
                        <a:lnTo>
                          <a:pt x="549" y="174"/>
                        </a:lnTo>
                        <a:lnTo>
                          <a:pt x="543" y="160"/>
                        </a:lnTo>
                        <a:lnTo>
                          <a:pt x="537" y="147"/>
                        </a:lnTo>
                        <a:lnTo>
                          <a:pt x="529" y="136"/>
                        </a:lnTo>
                        <a:lnTo>
                          <a:pt x="521" y="123"/>
                        </a:lnTo>
                        <a:lnTo>
                          <a:pt x="512" y="111"/>
                        </a:lnTo>
                        <a:lnTo>
                          <a:pt x="503" y="100"/>
                        </a:lnTo>
                        <a:lnTo>
                          <a:pt x="493" y="90"/>
                        </a:lnTo>
                        <a:lnTo>
                          <a:pt x="483" y="79"/>
                        </a:lnTo>
                        <a:lnTo>
                          <a:pt x="473" y="69"/>
                        </a:lnTo>
                        <a:lnTo>
                          <a:pt x="461" y="60"/>
                        </a:lnTo>
                        <a:lnTo>
                          <a:pt x="449" y="51"/>
                        </a:lnTo>
                        <a:lnTo>
                          <a:pt x="438" y="44"/>
                        </a:lnTo>
                        <a:lnTo>
                          <a:pt x="425" y="36"/>
                        </a:lnTo>
                        <a:lnTo>
                          <a:pt x="412" y="30"/>
                        </a:lnTo>
                        <a:lnTo>
                          <a:pt x="399" y="24"/>
                        </a:lnTo>
                        <a:lnTo>
                          <a:pt x="385" y="18"/>
                        </a:lnTo>
                        <a:lnTo>
                          <a:pt x="372" y="13"/>
                        </a:lnTo>
                        <a:lnTo>
                          <a:pt x="358" y="10"/>
                        </a:lnTo>
                        <a:lnTo>
                          <a:pt x="344" y="7"/>
                        </a:lnTo>
                        <a:lnTo>
                          <a:pt x="329" y="3"/>
                        </a:lnTo>
                        <a:lnTo>
                          <a:pt x="315" y="1"/>
                        </a:lnTo>
                        <a:lnTo>
                          <a:pt x="300" y="0"/>
                        </a:lnTo>
                        <a:lnTo>
                          <a:pt x="286" y="0"/>
                        </a:lnTo>
                        <a:lnTo>
                          <a:pt x="272" y="0"/>
                        </a:lnTo>
                        <a:lnTo>
                          <a:pt x="258" y="1"/>
                        </a:lnTo>
                        <a:lnTo>
                          <a:pt x="243" y="3"/>
                        </a:lnTo>
                        <a:lnTo>
                          <a:pt x="229" y="7"/>
                        </a:lnTo>
                        <a:lnTo>
                          <a:pt x="214" y="10"/>
                        </a:lnTo>
                        <a:lnTo>
                          <a:pt x="200" y="13"/>
                        </a:lnTo>
                        <a:lnTo>
                          <a:pt x="186" y="18"/>
                        </a:lnTo>
                        <a:lnTo>
                          <a:pt x="174" y="24"/>
                        </a:lnTo>
                        <a:lnTo>
                          <a:pt x="160" y="30"/>
                        </a:lnTo>
                        <a:lnTo>
                          <a:pt x="147" y="36"/>
                        </a:lnTo>
                        <a:lnTo>
                          <a:pt x="135" y="44"/>
                        </a:lnTo>
                        <a:lnTo>
                          <a:pt x="122" y="51"/>
                        </a:lnTo>
                        <a:lnTo>
                          <a:pt x="111" y="60"/>
                        </a:lnTo>
                        <a:lnTo>
                          <a:pt x="100" y="69"/>
                        </a:lnTo>
                        <a:lnTo>
                          <a:pt x="89" y="79"/>
                        </a:lnTo>
                        <a:lnTo>
                          <a:pt x="79" y="90"/>
                        </a:lnTo>
                        <a:lnTo>
                          <a:pt x="69" y="100"/>
                        </a:lnTo>
                        <a:lnTo>
                          <a:pt x="60" y="111"/>
                        </a:lnTo>
                        <a:lnTo>
                          <a:pt x="51" y="123"/>
                        </a:lnTo>
                        <a:lnTo>
                          <a:pt x="44" y="136"/>
                        </a:lnTo>
                        <a:lnTo>
                          <a:pt x="36" y="147"/>
                        </a:lnTo>
                        <a:lnTo>
                          <a:pt x="30" y="160"/>
                        </a:lnTo>
                        <a:lnTo>
                          <a:pt x="23" y="174"/>
                        </a:lnTo>
                        <a:lnTo>
                          <a:pt x="18" y="187"/>
                        </a:lnTo>
                        <a:lnTo>
                          <a:pt x="14" y="200"/>
                        </a:lnTo>
                        <a:lnTo>
                          <a:pt x="10" y="214"/>
                        </a:lnTo>
                        <a:lnTo>
                          <a:pt x="6" y="229"/>
                        </a:lnTo>
                        <a:lnTo>
                          <a:pt x="3" y="243"/>
                        </a:lnTo>
                        <a:lnTo>
                          <a:pt x="2" y="258"/>
                        </a:lnTo>
                        <a:lnTo>
                          <a:pt x="1" y="272"/>
                        </a:lnTo>
                        <a:lnTo>
                          <a:pt x="0" y="287"/>
                        </a:lnTo>
                        <a:lnTo>
                          <a:pt x="1" y="301"/>
                        </a:lnTo>
                        <a:lnTo>
                          <a:pt x="2" y="315"/>
                        </a:lnTo>
                        <a:lnTo>
                          <a:pt x="3" y="330"/>
                        </a:lnTo>
                        <a:lnTo>
                          <a:pt x="6" y="344"/>
                        </a:lnTo>
                        <a:lnTo>
                          <a:pt x="10" y="358"/>
                        </a:lnTo>
                        <a:lnTo>
                          <a:pt x="14" y="372"/>
                        </a:lnTo>
                        <a:lnTo>
                          <a:pt x="18" y="386"/>
                        </a:lnTo>
                        <a:lnTo>
                          <a:pt x="23" y="400"/>
                        </a:lnTo>
                        <a:lnTo>
                          <a:pt x="30" y="412"/>
                        </a:lnTo>
                        <a:lnTo>
                          <a:pt x="36" y="425"/>
                        </a:lnTo>
                        <a:lnTo>
                          <a:pt x="44" y="438"/>
                        </a:lnTo>
                        <a:lnTo>
                          <a:pt x="51" y="450"/>
                        </a:lnTo>
                        <a:lnTo>
                          <a:pt x="60" y="461"/>
                        </a:lnTo>
                        <a:lnTo>
                          <a:pt x="69" y="473"/>
                        </a:lnTo>
                        <a:lnTo>
                          <a:pt x="79" y="484"/>
                        </a:lnTo>
                        <a:lnTo>
                          <a:pt x="89" y="494"/>
                        </a:lnTo>
                        <a:lnTo>
                          <a:pt x="100" y="504"/>
                        </a:lnTo>
                        <a:lnTo>
                          <a:pt x="111" y="512"/>
                        </a:lnTo>
                        <a:lnTo>
                          <a:pt x="122" y="521"/>
                        </a:lnTo>
                        <a:lnTo>
                          <a:pt x="135" y="529"/>
                        </a:lnTo>
                        <a:lnTo>
                          <a:pt x="147" y="537"/>
                        </a:lnTo>
                        <a:lnTo>
                          <a:pt x="160" y="543"/>
                        </a:lnTo>
                        <a:lnTo>
                          <a:pt x="174" y="550"/>
                        </a:lnTo>
                        <a:lnTo>
                          <a:pt x="186" y="555"/>
                        </a:lnTo>
                        <a:lnTo>
                          <a:pt x="200" y="559"/>
                        </a:lnTo>
                        <a:lnTo>
                          <a:pt x="214" y="563"/>
                        </a:lnTo>
                        <a:lnTo>
                          <a:pt x="229" y="567"/>
                        </a:lnTo>
                        <a:lnTo>
                          <a:pt x="243" y="569"/>
                        </a:lnTo>
                        <a:lnTo>
                          <a:pt x="258" y="571"/>
                        </a:lnTo>
                        <a:lnTo>
                          <a:pt x="272" y="572"/>
                        </a:lnTo>
                        <a:lnTo>
                          <a:pt x="286" y="573"/>
                        </a:lnTo>
                        <a:lnTo>
                          <a:pt x="300" y="572"/>
                        </a:lnTo>
                        <a:lnTo>
                          <a:pt x="315" y="571"/>
                        </a:lnTo>
                        <a:lnTo>
                          <a:pt x="329" y="569"/>
                        </a:lnTo>
                        <a:lnTo>
                          <a:pt x="344" y="567"/>
                        </a:lnTo>
                        <a:lnTo>
                          <a:pt x="358" y="563"/>
                        </a:lnTo>
                        <a:lnTo>
                          <a:pt x="372" y="559"/>
                        </a:lnTo>
                        <a:lnTo>
                          <a:pt x="385" y="555"/>
                        </a:lnTo>
                        <a:lnTo>
                          <a:pt x="399" y="550"/>
                        </a:lnTo>
                        <a:lnTo>
                          <a:pt x="412" y="543"/>
                        </a:lnTo>
                        <a:lnTo>
                          <a:pt x="425" y="537"/>
                        </a:lnTo>
                        <a:lnTo>
                          <a:pt x="438" y="529"/>
                        </a:lnTo>
                        <a:lnTo>
                          <a:pt x="449" y="521"/>
                        </a:lnTo>
                        <a:lnTo>
                          <a:pt x="461" y="512"/>
                        </a:lnTo>
                        <a:lnTo>
                          <a:pt x="473" y="504"/>
                        </a:lnTo>
                        <a:lnTo>
                          <a:pt x="483" y="494"/>
                        </a:lnTo>
                        <a:lnTo>
                          <a:pt x="493" y="484"/>
                        </a:lnTo>
                        <a:lnTo>
                          <a:pt x="503" y="473"/>
                        </a:lnTo>
                        <a:lnTo>
                          <a:pt x="512" y="461"/>
                        </a:lnTo>
                        <a:lnTo>
                          <a:pt x="521" y="450"/>
                        </a:lnTo>
                        <a:lnTo>
                          <a:pt x="529" y="438"/>
                        </a:lnTo>
                        <a:lnTo>
                          <a:pt x="537" y="425"/>
                        </a:lnTo>
                        <a:lnTo>
                          <a:pt x="543" y="412"/>
                        </a:lnTo>
                        <a:lnTo>
                          <a:pt x="549" y="400"/>
                        </a:lnTo>
                        <a:lnTo>
                          <a:pt x="555" y="386"/>
                        </a:lnTo>
                        <a:lnTo>
                          <a:pt x="559" y="372"/>
                        </a:lnTo>
                        <a:lnTo>
                          <a:pt x="563" y="358"/>
                        </a:lnTo>
                        <a:lnTo>
                          <a:pt x="566" y="344"/>
                        </a:lnTo>
                        <a:lnTo>
                          <a:pt x="569" y="330"/>
                        </a:lnTo>
                        <a:lnTo>
                          <a:pt x="571" y="315"/>
                        </a:lnTo>
                        <a:lnTo>
                          <a:pt x="572" y="301"/>
                        </a:lnTo>
                        <a:lnTo>
                          <a:pt x="572" y="287"/>
                        </a:lnTo>
                        <a:close/>
                      </a:path>
                    </a:pathLst>
                  </a:custGeom>
                  <a:noFill/>
                  <a:ln w="38100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34" name="Line 30"/>
                  <p:cNvSpPr>
                    <a:spLocks noChangeShapeType="1"/>
                  </p:cNvSpPr>
                  <p:nvPr/>
                </p:nvSpPr>
                <p:spPr bwMode="auto">
                  <a:xfrm>
                    <a:off x="498" y="2682"/>
                    <a:ext cx="0" cy="245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35" name="Line 31"/>
                  <p:cNvSpPr>
                    <a:spLocks noChangeShapeType="1"/>
                  </p:cNvSpPr>
                  <p:nvPr/>
                </p:nvSpPr>
                <p:spPr bwMode="auto">
                  <a:xfrm>
                    <a:off x="498" y="2927"/>
                    <a:ext cx="73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36" name="Line 32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34" y="2682"/>
                    <a:ext cx="0" cy="245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37" name="Line 33"/>
                  <p:cNvSpPr>
                    <a:spLocks noChangeShapeType="1"/>
                  </p:cNvSpPr>
                  <p:nvPr/>
                </p:nvSpPr>
                <p:spPr bwMode="auto">
                  <a:xfrm>
                    <a:off x="113" y="3557"/>
                    <a:ext cx="87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38" name="Line 34"/>
                  <p:cNvSpPr>
                    <a:spLocks noChangeShapeType="1"/>
                  </p:cNvSpPr>
                  <p:nvPr/>
                </p:nvSpPr>
                <p:spPr bwMode="auto">
                  <a:xfrm>
                    <a:off x="989" y="3557"/>
                    <a:ext cx="0" cy="351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39" name="Line 35"/>
                  <p:cNvSpPr>
                    <a:spLocks noChangeShapeType="1"/>
                  </p:cNvSpPr>
                  <p:nvPr/>
                </p:nvSpPr>
                <p:spPr bwMode="auto">
                  <a:xfrm>
                    <a:off x="1234" y="2682"/>
                    <a:ext cx="45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40" name="Line 36"/>
                  <p:cNvSpPr>
                    <a:spLocks noChangeShapeType="1"/>
                  </p:cNvSpPr>
                  <p:nvPr/>
                </p:nvSpPr>
                <p:spPr bwMode="auto">
                  <a:xfrm>
                    <a:off x="1022" y="3557"/>
                    <a:ext cx="78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41" name="Line 37"/>
                  <p:cNvSpPr>
                    <a:spLocks noChangeShapeType="1"/>
                  </p:cNvSpPr>
                  <p:nvPr/>
                </p:nvSpPr>
                <p:spPr bwMode="auto">
                  <a:xfrm>
                    <a:off x="1128" y="3557"/>
                    <a:ext cx="10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42" name="Line 38"/>
                  <p:cNvSpPr>
                    <a:spLocks noChangeShapeType="1"/>
                  </p:cNvSpPr>
                  <p:nvPr/>
                </p:nvSpPr>
                <p:spPr bwMode="auto">
                  <a:xfrm>
                    <a:off x="1256" y="3557"/>
                    <a:ext cx="10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43" name="Line 39"/>
                  <p:cNvSpPr>
                    <a:spLocks noChangeShapeType="1"/>
                  </p:cNvSpPr>
                  <p:nvPr/>
                </p:nvSpPr>
                <p:spPr bwMode="auto">
                  <a:xfrm>
                    <a:off x="1390" y="3557"/>
                    <a:ext cx="10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44" name="Line 40"/>
                  <p:cNvSpPr>
                    <a:spLocks noChangeShapeType="1"/>
                  </p:cNvSpPr>
                  <p:nvPr/>
                </p:nvSpPr>
                <p:spPr bwMode="auto">
                  <a:xfrm>
                    <a:off x="1524" y="3557"/>
                    <a:ext cx="100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45" name="Line 41"/>
                  <p:cNvSpPr>
                    <a:spLocks noChangeShapeType="1"/>
                  </p:cNvSpPr>
                  <p:nvPr/>
                </p:nvSpPr>
                <p:spPr bwMode="auto">
                  <a:xfrm>
                    <a:off x="1652" y="3557"/>
                    <a:ext cx="10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46" name="Line 42"/>
                  <p:cNvSpPr>
                    <a:spLocks noChangeShapeType="1"/>
                  </p:cNvSpPr>
                  <p:nvPr/>
                </p:nvSpPr>
                <p:spPr bwMode="auto">
                  <a:xfrm>
                    <a:off x="1786" y="3557"/>
                    <a:ext cx="10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47" name="Line 43"/>
                  <p:cNvSpPr>
                    <a:spLocks noChangeShapeType="1"/>
                  </p:cNvSpPr>
                  <p:nvPr/>
                </p:nvSpPr>
                <p:spPr bwMode="auto">
                  <a:xfrm>
                    <a:off x="1914" y="3557"/>
                    <a:ext cx="10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48" name="Line 44"/>
                  <p:cNvSpPr>
                    <a:spLocks noChangeShapeType="1"/>
                  </p:cNvSpPr>
                  <p:nvPr/>
                </p:nvSpPr>
                <p:spPr bwMode="auto">
                  <a:xfrm>
                    <a:off x="2048" y="3557"/>
                    <a:ext cx="10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49" name="Line 45"/>
                  <p:cNvSpPr>
                    <a:spLocks noChangeShapeType="1"/>
                  </p:cNvSpPr>
                  <p:nvPr/>
                </p:nvSpPr>
                <p:spPr bwMode="auto">
                  <a:xfrm>
                    <a:off x="2177" y="3557"/>
                    <a:ext cx="10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50" name="Line 46"/>
                  <p:cNvSpPr>
                    <a:spLocks noChangeShapeType="1"/>
                  </p:cNvSpPr>
                  <p:nvPr/>
                </p:nvSpPr>
                <p:spPr bwMode="auto">
                  <a:xfrm>
                    <a:off x="2310" y="3557"/>
                    <a:ext cx="10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51" name="Line 47"/>
                  <p:cNvSpPr>
                    <a:spLocks noChangeShapeType="1"/>
                  </p:cNvSpPr>
                  <p:nvPr/>
                </p:nvSpPr>
                <p:spPr bwMode="auto">
                  <a:xfrm>
                    <a:off x="2439" y="3557"/>
                    <a:ext cx="10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52" name="Line 48"/>
                  <p:cNvSpPr>
                    <a:spLocks noChangeShapeType="1"/>
                  </p:cNvSpPr>
                  <p:nvPr/>
                </p:nvSpPr>
                <p:spPr bwMode="auto">
                  <a:xfrm>
                    <a:off x="2573" y="3557"/>
                    <a:ext cx="105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53" name="Line 49"/>
                  <p:cNvSpPr>
                    <a:spLocks noChangeShapeType="1"/>
                  </p:cNvSpPr>
                  <p:nvPr/>
                </p:nvSpPr>
                <p:spPr bwMode="auto">
                  <a:xfrm>
                    <a:off x="2706" y="3557"/>
                    <a:ext cx="101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54" name="Line 50"/>
                  <p:cNvSpPr>
                    <a:spLocks noChangeShapeType="1"/>
                  </p:cNvSpPr>
                  <p:nvPr/>
                </p:nvSpPr>
                <p:spPr bwMode="auto">
                  <a:xfrm>
                    <a:off x="2835" y="3557"/>
                    <a:ext cx="83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55" name="Line 51"/>
                  <p:cNvSpPr>
                    <a:spLocks noChangeShapeType="1"/>
                  </p:cNvSpPr>
                  <p:nvPr/>
                </p:nvSpPr>
                <p:spPr bwMode="auto">
                  <a:xfrm>
                    <a:off x="989" y="2068"/>
                    <a:ext cx="1929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56" name="Line 52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989" y="1483"/>
                    <a:ext cx="0" cy="585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57" name="Line 53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98" y="2252"/>
                    <a:ext cx="0" cy="9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58" name="Line 5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98" y="2118"/>
                    <a:ext cx="0" cy="10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59" name="Line 55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98" y="1990"/>
                    <a:ext cx="0" cy="10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60" name="Line 56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98" y="1856"/>
                    <a:ext cx="0" cy="10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61" name="Line 57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98" y="1733"/>
                    <a:ext cx="0" cy="9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62" name="Line 58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34" y="2258"/>
                    <a:ext cx="0" cy="8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63" name="Line 5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34" y="2129"/>
                    <a:ext cx="0" cy="10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64" name="Line 6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34" y="1996"/>
                    <a:ext cx="0" cy="10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65" name="Line 61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34" y="1867"/>
                    <a:ext cx="0" cy="10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66" name="Line 62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34" y="1733"/>
                    <a:ext cx="0" cy="10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67" name="Line 63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34" y="1600"/>
                    <a:ext cx="0" cy="10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68" name="Line 6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34" y="1471"/>
                    <a:ext cx="0" cy="10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69" name="Line 65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34" y="1354"/>
                    <a:ext cx="0" cy="8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70" name="Line 66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71" y="3741"/>
                    <a:ext cx="0" cy="27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71" name="Line 67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71" y="3697"/>
                    <a:ext cx="0" cy="2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72" name="Line 68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71" y="3356"/>
                    <a:ext cx="0" cy="31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73" name="Line 6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71" y="3306"/>
                    <a:ext cx="0" cy="2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74" name="Line 7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71" y="2966"/>
                    <a:ext cx="0" cy="31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75" name="Line 71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71" y="2916"/>
                    <a:ext cx="0" cy="2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76" name="Line 72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71" y="2615"/>
                    <a:ext cx="0" cy="278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77" name="Line 73"/>
                  <p:cNvSpPr>
                    <a:spLocks noChangeShapeType="1"/>
                  </p:cNvSpPr>
                  <p:nvPr/>
                </p:nvSpPr>
                <p:spPr bwMode="auto">
                  <a:xfrm>
                    <a:off x="1847" y="2682"/>
                    <a:ext cx="0" cy="78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78" name="Line 74"/>
                  <p:cNvSpPr>
                    <a:spLocks noChangeShapeType="1"/>
                  </p:cNvSpPr>
                  <p:nvPr/>
                </p:nvSpPr>
                <p:spPr bwMode="auto">
                  <a:xfrm>
                    <a:off x="1847" y="2782"/>
                    <a:ext cx="0" cy="10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79" name="Line 75"/>
                  <p:cNvSpPr>
                    <a:spLocks noChangeShapeType="1"/>
                  </p:cNvSpPr>
                  <p:nvPr/>
                </p:nvSpPr>
                <p:spPr bwMode="auto">
                  <a:xfrm>
                    <a:off x="1847" y="2916"/>
                    <a:ext cx="0" cy="10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80" name="Line 76"/>
                  <p:cNvSpPr>
                    <a:spLocks noChangeShapeType="1"/>
                  </p:cNvSpPr>
                  <p:nvPr/>
                </p:nvSpPr>
                <p:spPr bwMode="auto">
                  <a:xfrm>
                    <a:off x="1847" y="3050"/>
                    <a:ext cx="0" cy="10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81" name="Line 77"/>
                  <p:cNvSpPr>
                    <a:spLocks noChangeShapeType="1"/>
                  </p:cNvSpPr>
                  <p:nvPr/>
                </p:nvSpPr>
                <p:spPr bwMode="auto">
                  <a:xfrm>
                    <a:off x="1847" y="3178"/>
                    <a:ext cx="0" cy="10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82" name="Line 78"/>
                  <p:cNvSpPr>
                    <a:spLocks noChangeShapeType="1"/>
                  </p:cNvSpPr>
                  <p:nvPr/>
                </p:nvSpPr>
                <p:spPr bwMode="auto">
                  <a:xfrm>
                    <a:off x="1847" y="3312"/>
                    <a:ext cx="0" cy="10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83" name="Line 79"/>
                  <p:cNvSpPr>
                    <a:spLocks noChangeShapeType="1"/>
                  </p:cNvSpPr>
                  <p:nvPr/>
                </p:nvSpPr>
                <p:spPr bwMode="auto">
                  <a:xfrm>
                    <a:off x="1847" y="3440"/>
                    <a:ext cx="0" cy="10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84" name="Line 80"/>
                  <p:cNvSpPr>
                    <a:spLocks noChangeShapeType="1"/>
                  </p:cNvSpPr>
                  <p:nvPr/>
                </p:nvSpPr>
                <p:spPr bwMode="auto">
                  <a:xfrm>
                    <a:off x="1847" y="3574"/>
                    <a:ext cx="0" cy="10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85" name="Line 81"/>
                  <p:cNvSpPr>
                    <a:spLocks noChangeShapeType="1"/>
                  </p:cNvSpPr>
                  <p:nvPr/>
                </p:nvSpPr>
                <p:spPr bwMode="auto">
                  <a:xfrm>
                    <a:off x="1847" y="3702"/>
                    <a:ext cx="0" cy="10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86" name="Line 82"/>
                  <p:cNvSpPr>
                    <a:spLocks noChangeShapeType="1"/>
                  </p:cNvSpPr>
                  <p:nvPr/>
                </p:nvSpPr>
                <p:spPr bwMode="auto">
                  <a:xfrm>
                    <a:off x="1847" y="3836"/>
                    <a:ext cx="0" cy="7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87" name="Line 83"/>
                  <p:cNvSpPr>
                    <a:spLocks noChangeShapeType="1"/>
                  </p:cNvSpPr>
                  <p:nvPr/>
                </p:nvSpPr>
                <p:spPr bwMode="auto">
                  <a:xfrm>
                    <a:off x="2305" y="2682"/>
                    <a:ext cx="0" cy="78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88" name="Line 84"/>
                  <p:cNvSpPr>
                    <a:spLocks noChangeShapeType="1"/>
                  </p:cNvSpPr>
                  <p:nvPr/>
                </p:nvSpPr>
                <p:spPr bwMode="auto">
                  <a:xfrm>
                    <a:off x="2305" y="2782"/>
                    <a:ext cx="0" cy="10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89" name="Line 85"/>
                  <p:cNvSpPr>
                    <a:spLocks noChangeShapeType="1"/>
                  </p:cNvSpPr>
                  <p:nvPr/>
                </p:nvSpPr>
                <p:spPr bwMode="auto">
                  <a:xfrm>
                    <a:off x="2305" y="2916"/>
                    <a:ext cx="0" cy="10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90" name="Line 86"/>
                  <p:cNvSpPr>
                    <a:spLocks noChangeShapeType="1"/>
                  </p:cNvSpPr>
                  <p:nvPr/>
                </p:nvSpPr>
                <p:spPr bwMode="auto">
                  <a:xfrm>
                    <a:off x="2305" y="3050"/>
                    <a:ext cx="0" cy="10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91" name="Line 87"/>
                  <p:cNvSpPr>
                    <a:spLocks noChangeShapeType="1"/>
                  </p:cNvSpPr>
                  <p:nvPr/>
                </p:nvSpPr>
                <p:spPr bwMode="auto">
                  <a:xfrm>
                    <a:off x="2305" y="3178"/>
                    <a:ext cx="0" cy="10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92" name="Line 88"/>
                  <p:cNvSpPr>
                    <a:spLocks noChangeShapeType="1"/>
                  </p:cNvSpPr>
                  <p:nvPr/>
                </p:nvSpPr>
                <p:spPr bwMode="auto">
                  <a:xfrm>
                    <a:off x="2305" y="3312"/>
                    <a:ext cx="0" cy="10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93" name="Line 89"/>
                  <p:cNvSpPr>
                    <a:spLocks noChangeShapeType="1"/>
                  </p:cNvSpPr>
                  <p:nvPr/>
                </p:nvSpPr>
                <p:spPr bwMode="auto">
                  <a:xfrm>
                    <a:off x="2305" y="3440"/>
                    <a:ext cx="0" cy="10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94" name="Line 90"/>
                  <p:cNvSpPr>
                    <a:spLocks noChangeShapeType="1"/>
                  </p:cNvSpPr>
                  <p:nvPr/>
                </p:nvSpPr>
                <p:spPr bwMode="auto">
                  <a:xfrm>
                    <a:off x="2305" y="3574"/>
                    <a:ext cx="0" cy="10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95" name="Line 91"/>
                  <p:cNvSpPr>
                    <a:spLocks noChangeShapeType="1"/>
                  </p:cNvSpPr>
                  <p:nvPr/>
                </p:nvSpPr>
                <p:spPr bwMode="auto">
                  <a:xfrm>
                    <a:off x="2305" y="3702"/>
                    <a:ext cx="0" cy="10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96" name="Line 92"/>
                  <p:cNvSpPr>
                    <a:spLocks noChangeShapeType="1"/>
                  </p:cNvSpPr>
                  <p:nvPr/>
                </p:nvSpPr>
                <p:spPr bwMode="auto">
                  <a:xfrm>
                    <a:off x="2305" y="3836"/>
                    <a:ext cx="0" cy="7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97" name="Line 93"/>
                  <p:cNvSpPr>
                    <a:spLocks noChangeShapeType="1"/>
                  </p:cNvSpPr>
                  <p:nvPr/>
                </p:nvSpPr>
                <p:spPr bwMode="auto">
                  <a:xfrm>
                    <a:off x="1691" y="2682"/>
                    <a:ext cx="0" cy="1226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98" name="Line 94"/>
                  <p:cNvSpPr>
                    <a:spLocks noChangeShapeType="1"/>
                  </p:cNvSpPr>
                  <p:nvPr/>
                </p:nvSpPr>
                <p:spPr bwMode="auto">
                  <a:xfrm>
                    <a:off x="2567" y="2682"/>
                    <a:ext cx="0" cy="1226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399" name="Line 9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989" y="3908"/>
                    <a:ext cx="70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400" name="Line 96"/>
                  <p:cNvSpPr>
                    <a:spLocks noChangeShapeType="1"/>
                  </p:cNvSpPr>
                  <p:nvPr/>
                </p:nvSpPr>
                <p:spPr bwMode="auto">
                  <a:xfrm>
                    <a:off x="1691" y="2682"/>
                    <a:ext cx="122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354401" name="Group 97"/>
                <p:cNvGrpSpPr>
                  <a:grpSpLocks/>
                </p:cNvGrpSpPr>
                <p:nvPr/>
              </p:nvGrpSpPr>
              <p:grpSpPr bwMode="auto">
                <a:xfrm>
                  <a:off x="3264" y="1120"/>
                  <a:ext cx="1227" cy="1227"/>
                  <a:chOff x="3264" y="1120"/>
                  <a:chExt cx="1227" cy="1227"/>
                </a:xfrm>
              </p:grpSpPr>
              <p:sp>
                <p:nvSpPr>
                  <p:cNvPr id="354402" name="Line 98"/>
                  <p:cNvSpPr>
                    <a:spLocks noChangeShapeType="1"/>
                  </p:cNvSpPr>
                  <p:nvPr/>
                </p:nvSpPr>
                <p:spPr bwMode="auto">
                  <a:xfrm>
                    <a:off x="3264" y="1120"/>
                    <a:ext cx="122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403" name="Line 99"/>
                  <p:cNvSpPr>
                    <a:spLocks noChangeShapeType="1"/>
                  </p:cNvSpPr>
                  <p:nvPr/>
                </p:nvSpPr>
                <p:spPr bwMode="auto">
                  <a:xfrm>
                    <a:off x="4491" y="1120"/>
                    <a:ext cx="0" cy="363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404" name="Line 100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264" y="2347"/>
                    <a:ext cx="122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405" name="Line 101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264" y="1929"/>
                    <a:ext cx="0" cy="418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406" name="Line 102"/>
                  <p:cNvSpPr>
                    <a:spLocks noChangeShapeType="1"/>
                  </p:cNvSpPr>
                  <p:nvPr/>
                </p:nvSpPr>
                <p:spPr bwMode="auto">
                  <a:xfrm>
                    <a:off x="4491" y="2068"/>
                    <a:ext cx="0" cy="279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407" name="Line 10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140" y="2347"/>
                    <a:ext cx="351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408" name="Line 104"/>
                  <p:cNvSpPr>
                    <a:spLocks noChangeShapeType="1"/>
                  </p:cNvSpPr>
                  <p:nvPr/>
                </p:nvSpPr>
                <p:spPr bwMode="auto">
                  <a:xfrm>
                    <a:off x="4491" y="1483"/>
                    <a:ext cx="0" cy="86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409" name="Line 105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264" y="1733"/>
                    <a:ext cx="0" cy="196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410" name="Line 106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264" y="1120"/>
                    <a:ext cx="0" cy="23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4411" name="Line 107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264" y="1354"/>
                    <a:ext cx="0" cy="379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354412" name="Line 108"/>
              <p:cNvSpPr>
                <a:spLocks noChangeShapeType="1"/>
              </p:cNvSpPr>
              <p:nvPr/>
            </p:nvSpPr>
            <p:spPr bwMode="auto">
              <a:xfrm>
                <a:off x="3264" y="1929"/>
                <a:ext cx="122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354413" name="Group 109"/>
              <p:cNvGrpSpPr>
                <a:grpSpLocks/>
              </p:cNvGrpSpPr>
              <p:nvPr/>
            </p:nvGrpSpPr>
            <p:grpSpPr bwMode="auto">
              <a:xfrm>
                <a:off x="3264" y="1471"/>
                <a:ext cx="1227" cy="0"/>
                <a:chOff x="3264" y="1471"/>
                <a:chExt cx="1227" cy="0"/>
              </a:xfrm>
            </p:grpSpPr>
            <p:sp>
              <p:nvSpPr>
                <p:cNvPr id="354414" name="Line 110"/>
                <p:cNvSpPr>
                  <a:spLocks noChangeShapeType="1"/>
                </p:cNvSpPr>
                <p:nvPr/>
              </p:nvSpPr>
              <p:spPr bwMode="auto">
                <a:xfrm>
                  <a:off x="3264" y="1471"/>
                  <a:ext cx="78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4415" name="Line 111"/>
                <p:cNvSpPr>
                  <a:spLocks noChangeShapeType="1"/>
                </p:cNvSpPr>
                <p:nvPr/>
              </p:nvSpPr>
              <p:spPr bwMode="auto">
                <a:xfrm>
                  <a:off x="3364" y="1471"/>
                  <a:ext cx="106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4416" name="Line 112"/>
                <p:cNvSpPr>
                  <a:spLocks noChangeShapeType="1"/>
                </p:cNvSpPr>
                <p:nvPr/>
              </p:nvSpPr>
              <p:spPr bwMode="auto">
                <a:xfrm>
                  <a:off x="3498" y="1471"/>
                  <a:ext cx="106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4417" name="Line 113"/>
                <p:cNvSpPr>
                  <a:spLocks noChangeShapeType="1"/>
                </p:cNvSpPr>
                <p:nvPr/>
              </p:nvSpPr>
              <p:spPr bwMode="auto">
                <a:xfrm>
                  <a:off x="3632" y="1471"/>
                  <a:ext cx="101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4418" name="Line 114"/>
                <p:cNvSpPr>
                  <a:spLocks noChangeShapeType="1"/>
                </p:cNvSpPr>
                <p:nvPr/>
              </p:nvSpPr>
              <p:spPr bwMode="auto">
                <a:xfrm>
                  <a:off x="3760" y="1471"/>
                  <a:ext cx="106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4419" name="Line 115"/>
                <p:cNvSpPr>
                  <a:spLocks noChangeShapeType="1"/>
                </p:cNvSpPr>
                <p:nvPr/>
              </p:nvSpPr>
              <p:spPr bwMode="auto">
                <a:xfrm>
                  <a:off x="3894" y="1471"/>
                  <a:ext cx="101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4420" name="Line 116"/>
                <p:cNvSpPr>
                  <a:spLocks noChangeShapeType="1"/>
                </p:cNvSpPr>
                <p:nvPr/>
              </p:nvSpPr>
              <p:spPr bwMode="auto">
                <a:xfrm>
                  <a:off x="4023" y="1471"/>
                  <a:ext cx="106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4421" name="Line 117"/>
                <p:cNvSpPr>
                  <a:spLocks noChangeShapeType="1"/>
                </p:cNvSpPr>
                <p:nvPr/>
              </p:nvSpPr>
              <p:spPr bwMode="auto">
                <a:xfrm>
                  <a:off x="4156" y="1471"/>
                  <a:ext cx="106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4422" name="Line 118"/>
                <p:cNvSpPr>
                  <a:spLocks noChangeShapeType="1"/>
                </p:cNvSpPr>
                <p:nvPr/>
              </p:nvSpPr>
              <p:spPr bwMode="auto">
                <a:xfrm>
                  <a:off x="4285" y="1471"/>
                  <a:ext cx="106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4423" name="Line 119"/>
                <p:cNvSpPr>
                  <a:spLocks noChangeShapeType="1"/>
                </p:cNvSpPr>
                <p:nvPr/>
              </p:nvSpPr>
              <p:spPr bwMode="auto">
                <a:xfrm>
                  <a:off x="4419" y="1471"/>
                  <a:ext cx="72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354424" name="Group 120"/>
              <p:cNvGrpSpPr>
                <a:grpSpLocks/>
              </p:cNvGrpSpPr>
              <p:nvPr/>
            </p:nvGrpSpPr>
            <p:grpSpPr bwMode="auto">
              <a:xfrm>
                <a:off x="3169" y="1696"/>
                <a:ext cx="1389" cy="0"/>
                <a:chOff x="3169" y="1700"/>
                <a:chExt cx="1389" cy="0"/>
              </a:xfrm>
            </p:grpSpPr>
            <p:sp>
              <p:nvSpPr>
                <p:cNvPr id="354425" name="Line 121"/>
                <p:cNvSpPr>
                  <a:spLocks noChangeShapeType="1"/>
                </p:cNvSpPr>
                <p:nvPr/>
              </p:nvSpPr>
              <p:spPr bwMode="auto">
                <a:xfrm flipH="1">
                  <a:off x="4290" y="1700"/>
                  <a:ext cx="268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4426" name="Line 122"/>
                <p:cNvSpPr>
                  <a:spLocks noChangeShapeType="1"/>
                </p:cNvSpPr>
                <p:nvPr/>
              </p:nvSpPr>
              <p:spPr bwMode="auto">
                <a:xfrm flipH="1">
                  <a:off x="4246" y="1700"/>
                  <a:ext cx="16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4427" name="Line 123"/>
                <p:cNvSpPr>
                  <a:spLocks noChangeShapeType="1"/>
                </p:cNvSpPr>
                <p:nvPr/>
              </p:nvSpPr>
              <p:spPr bwMode="auto">
                <a:xfrm flipH="1">
                  <a:off x="3900" y="1700"/>
                  <a:ext cx="318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4428" name="Line 124"/>
                <p:cNvSpPr>
                  <a:spLocks noChangeShapeType="1"/>
                </p:cNvSpPr>
                <p:nvPr/>
              </p:nvSpPr>
              <p:spPr bwMode="auto">
                <a:xfrm flipH="1">
                  <a:off x="3855" y="1700"/>
                  <a:ext cx="23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4429" name="Line 125"/>
                <p:cNvSpPr>
                  <a:spLocks noChangeShapeType="1"/>
                </p:cNvSpPr>
                <p:nvPr/>
              </p:nvSpPr>
              <p:spPr bwMode="auto">
                <a:xfrm flipH="1">
                  <a:off x="3515" y="1700"/>
                  <a:ext cx="312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4430" name="Line 126"/>
                <p:cNvSpPr>
                  <a:spLocks noChangeShapeType="1"/>
                </p:cNvSpPr>
                <p:nvPr/>
              </p:nvSpPr>
              <p:spPr bwMode="auto">
                <a:xfrm flipH="1">
                  <a:off x="3465" y="1700"/>
                  <a:ext cx="22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4431" name="Line 127"/>
                <p:cNvSpPr>
                  <a:spLocks noChangeShapeType="1"/>
                </p:cNvSpPr>
                <p:nvPr/>
              </p:nvSpPr>
              <p:spPr bwMode="auto">
                <a:xfrm flipH="1">
                  <a:off x="3169" y="1700"/>
                  <a:ext cx="268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354432" name="Line 128"/>
            <p:cNvSpPr>
              <a:spLocks noChangeShapeType="1"/>
            </p:cNvSpPr>
            <p:nvPr/>
          </p:nvSpPr>
          <p:spPr bwMode="auto">
            <a:xfrm>
              <a:off x="3264" y="1733"/>
              <a:ext cx="245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4433" name="Line 129"/>
            <p:cNvSpPr>
              <a:spLocks noChangeShapeType="1"/>
            </p:cNvSpPr>
            <p:nvPr/>
          </p:nvSpPr>
          <p:spPr bwMode="auto">
            <a:xfrm>
              <a:off x="3509" y="1354"/>
              <a:ext cx="0" cy="37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354434" name="Group 130"/>
            <p:cNvGrpSpPr>
              <a:grpSpLocks/>
            </p:cNvGrpSpPr>
            <p:nvPr/>
          </p:nvGrpSpPr>
          <p:grpSpPr bwMode="auto">
            <a:xfrm>
              <a:off x="3509" y="1756"/>
              <a:ext cx="0" cy="591"/>
              <a:chOff x="3509" y="1756"/>
              <a:chExt cx="0" cy="591"/>
            </a:xfrm>
          </p:grpSpPr>
          <p:sp>
            <p:nvSpPr>
              <p:cNvPr id="354435" name="Line 131"/>
              <p:cNvSpPr>
                <a:spLocks noChangeShapeType="1"/>
              </p:cNvSpPr>
              <p:nvPr/>
            </p:nvSpPr>
            <p:spPr bwMode="auto">
              <a:xfrm>
                <a:off x="3509" y="1756"/>
                <a:ext cx="0" cy="8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54436" name="Line 132"/>
              <p:cNvSpPr>
                <a:spLocks noChangeShapeType="1"/>
              </p:cNvSpPr>
              <p:nvPr/>
            </p:nvSpPr>
            <p:spPr bwMode="auto">
              <a:xfrm>
                <a:off x="3509" y="1867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54437" name="Line 133"/>
              <p:cNvSpPr>
                <a:spLocks noChangeShapeType="1"/>
              </p:cNvSpPr>
              <p:nvPr/>
            </p:nvSpPr>
            <p:spPr bwMode="auto">
              <a:xfrm>
                <a:off x="3509" y="2001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54438" name="Line 134"/>
              <p:cNvSpPr>
                <a:spLocks noChangeShapeType="1"/>
              </p:cNvSpPr>
              <p:nvPr/>
            </p:nvSpPr>
            <p:spPr bwMode="auto">
              <a:xfrm>
                <a:off x="3509" y="2129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54439" name="Line 135"/>
              <p:cNvSpPr>
                <a:spLocks noChangeShapeType="1"/>
              </p:cNvSpPr>
              <p:nvPr/>
            </p:nvSpPr>
            <p:spPr bwMode="auto">
              <a:xfrm>
                <a:off x="3509" y="2263"/>
                <a:ext cx="0" cy="8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354440" name="Line 136"/>
            <p:cNvSpPr>
              <a:spLocks noChangeShapeType="1"/>
            </p:cNvSpPr>
            <p:nvPr/>
          </p:nvSpPr>
          <p:spPr bwMode="auto">
            <a:xfrm>
              <a:off x="3264" y="1354"/>
              <a:ext cx="245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54441" name="Line 137"/>
          <p:cNvSpPr>
            <a:spLocks noChangeShapeType="1"/>
          </p:cNvSpPr>
          <p:nvPr/>
        </p:nvSpPr>
        <p:spPr bwMode="auto">
          <a:xfrm>
            <a:off x="1570038" y="2354263"/>
            <a:ext cx="5559425" cy="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54442" name="Line 138"/>
          <p:cNvSpPr>
            <a:spLocks noChangeShapeType="1"/>
          </p:cNvSpPr>
          <p:nvPr/>
        </p:nvSpPr>
        <p:spPr bwMode="auto">
          <a:xfrm flipH="1">
            <a:off x="6572250" y="2354263"/>
            <a:ext cx="557213" cy="0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54443" name="Line 139"/>
          <p:cNvSpPr>
            <a:spLocks noChangeShapeType="1"/>
          </p:cNvSpPr>
          <p:nvPr/>
        </p:nvSpPr>
        <p:spPr bwMode="auto">
          <a:xfrm>
            <a:off x="1570038" y="5646738"/>
            <a:ext cx="0" cy="557212"/>
          </a:xfrm>
          <a:prstGeom prst="line">
            <a:avLst/>
          </a:prstGeom>
          <a:noFill/>
          <a:ln w="57150">
            <a:solidFill>
              <a:srgbClr val="F808B3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54444" name="Line 140"/>
          <p:cNvSpPr>
            <a:spLocks noChangeShapeType="1"/>
          </p:cNvSpPr>
          <p:nvPr/>
        </p:nvSpPr>
        <p:spPr bwMode="auto">
          <a:xfrm>
            <a:off x="179388" y="5646738"/>
            <a:ext cx="1390650" cy="0"/>
          </a:xfrm>
          <a:prstGeom prst="line">
            <a:avLst/>
          </a:prstGeom>
          <a:noFill/>
          <a:ln w="57150">
            <a:solidFill>
              <a:srgbClr val="F808B3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54445" name="Line 141"/>
          <p:cNvSpPr>
            <a:spLocks noChangeShapeType="1"/>
          </p:cNvSpPr>
          <p:nvPr/>
        </p:nvSpPr>
        <p:spPr bwMode="auto">
          <a:xfrm>
            <a:off x="6572250" y="3062288"/>
            <a:ext cx="557213" cy="0"/>
          </a:xfrm>
          <a:prstGeom prst="line">
            <a:avLst/>
          </a:prstGeom>
          <a:noFill/>
          <a:ln w="571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354446" name="Group 142"/>
          <p:cNvGrpSpPr>
            <a:grpSpLocks/>
          </p:cNvGrpSpPr>
          <p:nvPr/>
        </p:nvGrpSpPr>
        <p:grpSpPr bwMode="auto">
          <a:xfrm>
            <a:off x="6572250" y="2354263"/>
            <a:ext cx="0" cy="1371600"/>
            <a:chOff x="4140" y="1483"/>
            <a:chExt cx="0" cy="864"/>
          </a:xfrm>
        </p:grpSpPr>
        <p:sp>
          <p:nvSpPr>
            <p:cNvPr id="354447" name="Line 143"/>
            <p:cNvSpPr>
              <a:spLocks noChangeShapeType="1"/>
            </p:cNvSpPr>
            <p:nvPr/>
          </p:nvSpPr>
          <p:spPr bwMode="auto">
            <a:xfrm>
              <a:off x="4140" y="1483"/>
              <a:ext cx="0" cy="446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4448" name="Line 144"/>
            <p:cNvSpPr>
              <a:spLocks noChangeShapeType="1"/>
            </p:cNvSpPr>
            <p:nvPr/>
          </p:nvSpPr>
          <p:spPr bwMode="auto">
            <a:xfrm>
              <a:off x="4140" y="1929"/>
              <a:ext cx="0" cy="418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54449" name="Group 145"/>
          <p:cNvGrpSpPr>
            <a:grpSpLocks/>
          </p:cNvGrpSpPr>
          <p:nvPr/>
        </p:nvGrpSpPr>
        <p:grpSpPr bwMode="auto">
          <a:xfrm>
            <a:off x="6607175" y="3062288"/>
            <a:ext cx="522288" cy="0"/>
            <a:chOff x="4162" y="1929"/>
            <a:chExt cx="329" cy="0"/>
          </a:xfrm>
        </p:grpSpPr>
        <p:sp>
          <p:nvSpPr>
            <p:cNvPr id="354450" name="Line 146"/>
            <p:cNvSpPr>
              <a:spLocks noChangeShapeType="1"/>
            </p:cNvSpPr>
            <p:nvPr/>
          </p:nvSpPr>
          <p:spPr bwMode="auto">
            <a:xfrm>
              <a:off x="4162" y="1929"/>
              <a:ext cx="84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4451" name="Line 147"/>
            <p:cNvSpPr>
              <a:spLocks noChangeShapeType="1"/>
            </p:cNvSpPr>
            <p:nvPr/>
          </p:nvSpPr>
          <p:spPr bwMode="auto">
            <a:xfrm>
              <a:off x="4274" y="1929"/>
              <a:ext cx="106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4452" name="Line 148"/>
            <p:cNvSpPr>
              <a:spLocks noChangeShapeType="1"/>
            </p:cNvSpPr>
            <p:nvPr/>
          </p:nvSpPr>
          <p:spPr bwMode="auto">
            <a:xfrm>
              <a:off x="4407" y="1929"/>
              <a:ext cx="84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54453" name="Group 149"/>
          <p:cNvGrpSpPr>
            <a:grpSpLocks/>
          </p:cNvGrpSpPr>
          <p:nvPr/>
        </p:nvGrpSpPr>
        <p:grpSpPr bwMode="auto">
          <a:xfrm>
            <a:off x="5334000" y="3616325"/>
            <a:ext cx="3630613" cy="3005138"/>
            <a:chOff x="3336" y="2165"/>
            <a:chExt cx="2287" cy="1893"/>
          </a:xfrm>
        </p:grpSpPr>
        <p:sp>
          <p:nvSpPr>
            <p:cNvPr id="354454" name="Line 150"/>
            <p:cNvSpPr>
              <a:spLocks noChangeShapeType="1"/>
            </p:cNvSpPr>
            <p:nvPr/>
          </p:nvSpPr>
          <p:spPr bwMode="auto">
            <a:xfrm flipH="1">
              <a:off x="4930" y="2568"/>
              <a:ext cx="497" cy="286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4455" name="Line 151"/>
            <p:cNvSpPr>
              <a:spLocks noChangeShapeType="1"/>
            </p:cNvSpPr>
            <p:nvPr/>
          </p:nvSpPr>
          <p:spPr bwMode="auto">
            <a:xfrm>
              <a:off x="5623" y="2680"/>
              <a:ext cx="0" cy="577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4456" name="Line 152"/>
            <p:cNvSpPr>
              <a:spLocks noChangeShapeType="1"/>
            </p:cNvSpPr>
            <p:nvPr/>
          </p:nvSpPr>
          <p:spPr bwMode="auto">
            <a:xfrm flipH="1" flipV="1">
              <a:off x="4728" y="2165"/>
              <a:ext cx="699" cy="403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4457" name="Line 153"/>
            <p:cNvSpPr>
              <a:spLocks noChangeShapeType="1"/>
            </p:cNvSpPr>
            <p:nvPr/>
          </p:nvSpPr>
          <p:spPr bwMode="auto">
            <a:xfrm flipH="1" flipV="1">
              <a:off x="5427" y="2568"/>
              <a:ext cx="196" cy="112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4458" name="Freeform 154"/>
            <p:cNvSpPr>
              <a:spLocks/>
            </p:cNvSpPr>
            <p:nvPr/>
          </p:nvSpPr>
          <p:spPr bwMode="auto">
            <a:xfrm>
              <a:off x="5019" y="2939"/>
              <a:ext cx="255" cy="336"/>
            </a:xfrm>
            <a:custGeom>
              <a:avLst/>
              <a:gdLst>
                <a:gd name="T0" fmla="*/ 67 w 404"/>
                <a:gd name="T1" fmla="*/ 512 h 522"/>
                <a:gd name="T2" fmla="*/ 83 w 404"/>
                <a:gd name="T3" fmla="*/ 519 h 522"/>
                <a:gd name="T4" fmla="*/ 100 w 404"/>
                <a:gd name="T5" fmla="*/ 522 h 522"/>
                <a:gd name="T6" fmla="*/ 118 w 404"/>
                <a:gd name="T7" fmla="*/ 522 h 522"/>
                <a:gd name="T8" fmla="*/ 138 w 404"/>
                <a:gd name="T9" fmla="*/ 520 h 522"/>
                <a:gd name="T10" fmla="*/ 158 w 404"/>
                <a:gd name="T11" fmla="*/ 515 h 522"/>
                <a:gd name="T12" fmla="*/ 178 w 404"/>
                <a:gd name="T13" fmla="*/ 507 h 522"/>
                <a:gd name="T14" fmla="*/ 199 w 404"/>
                <a:gd name="T15" fmla="*/ 496 h 522"/>
                <a:gd name="T16" fmla="*/ 220 w 404"/>
                <a:gd name="T17" fmla="*/ 484 h 522"/>
                <a:gd name="T18" fmla="*/ 240 w 404"/>
                <a:gd name="T19" fmla="*/ 468 h 522"/>
                <a:gd name="T20" fmla="*/ 260 w 404"/>
                <a:gd name="T21" fmla="*/ 451 h 522"/>
                <a:gd name="T22" fmla="*/ 281 w 404"/>
                <a:gd name="T23" fmla="*/ 432 h 522"/>
                <a:gd name="T24" fmla="*/ 299 w 404"/>
                <a:gd name="T25" fmla="*/ 410 h 522"/>
                <a:gd name="T26" fmla="*/ 317 w 404"/>
                <a:gd name="T27" fmla="*/ 387 h 522"/>
                <a:gd name="T28" fmla="*/ 333 w 404"/>
                <a:gd name="T29" fmla="*/ 362 h 522"/>
                <a:gd name="T30" fmla="*/ 348 w 404"/>
                <a:gd name="T31" fmla="*/ 338 h 522"/>
                <a:gd name="T32" fmla="*/ 362 w 404"/>
                <a:gd name="T33" fmla="*/ 311 h 522"/>
                <a:gd name="T34" fmla="*/ 373 w 404"/>
                <a:gd name="T35" fmla="*/ 285 h 522"/>
                <a:gd name="T36" fmla="*/ 384 w 404"/>
                <a:gd name="T37" fmla="*/ 258 h 522"/>
                <a:gd name="T38" fmla="*/ 391 w 404"/>
                <a:gd name="T39" fmla="*/ 231 h 522"/>
                <a:gd name="T40" fmla="*/ 398 w 404"/>
                <a:gd name="T41" fmla="*/ 205 h 522"/>
                <a:gd name="T42" fmla="*/ 402 w 404"/>
                <a:gd name="T43" fmla="*/ 178 h 522"/>
                <a:gd name="T44" fmla="*/ 404 w 404"/>
                <a:gd name="T45" fmla="*/ 154 h 522"/>
                <a:gd name="T46" fmla="*/ 403 w 404"/>
                <a:gd name="T47" fmla="*/ 129 h 522"/>
                <a:gd name="T48" fmla="*/ 401 w 404"/>
                <a:gd name="T49" fmla="*/ 107 h 522"/>
                <a:gd name="T50" fmla="*/ 397 w 404"/>
                <a:gd name="T51" fmla="*/ 87 h 522"/>
                <a:gd name="T52" fmla="*/ 390 w 404"/>
                <a:gd name="T53" fmla="*/ 67 h 522"/>
                <a:gd name="T54" fmla="*/ 382 w 404"/>
                <a:gd name="T55" fmla="*/ 50 h 522"/>
                <a:gd name="T56" fmla="*/ 371 w 404"/>
                <a:gd name="T57" fmla="*/ 35 h 522"/>
                <a:gd name="T58" fmla="*/ 358 w 404"/>
                <a:gd name="T59" fmla="*/ 24 h 522"/>
                <a:gd name="T60" fmla="*/ 345 w 404"/>
                <a:gd name="T61" fmla="*/ 13 h 522"/>
                <a:gd name="T62" fmla="*/ 330 w 404"/>
                <a:gd name="T63" fmla="*/ 7 h 522"/>
                <a:gd name="T64" fmla="*/ 313 w 404"/>
                <a:gd name="T65" fmla="*/ 1 h 522"/>
                <a:gd name="T66" fmla="*/ 294 w 404"/>
                <a:gd name="T67" fmla="*/ 0 h 522"/>
                <a:gd name="T68" fmla="*/ 275 w 404"/>
                <a:gd name="T69" fmla="*/ 1 h 522"/>
                <a:gd name="T70" fmla="*/ 255 w 404"/>
                <a:gd name="T71" fmla="*/ 5 h 522"/>
                <a:gd name="T72" fmla="*/ 235 w 404"/>
                <a:gd name="T73" fmla="*/ 11 h 522"/>
                <a:gd name="T74" fmla="*/ 215 w 404"/>
                <a:gd name="T75" fmla="*/ 21 h 522"/>
                <a:gd name="T76" fmla="*/ 193 w 404"/>
                <a:gd name="T77" fmla="*/ 32 h 522"/>
                <a:gd name="T78" fmla="*/ 173 w 404"/>
                <a:gd name="T79" fmla="*/ 46 h 522"/>
                <a:gd name="T80" fmla="*/ 153 w 404"/>
                <a:gd name="T81" fmla="*/ 63 h 522"/>
                <a:gd name="T82" fmla="*/ 133 w 404"/>
                <a:gd name="T83" fmla="*/ 81 h 522"/>
                <a:gd name="T84" fmla="*/ 113 w 404"/>
                <a:gd name="T85" fmla="*/ 101 h 522"/>
                <a:gd name="T86" fmla="*/ 95 w 404"/>
                <a:gd name="T87" fmla="*/ 124 h 522"/>
                <a:gd name="T88" fmla="*/ 78 w 404"/>
                <a:gd name="T89" fmla="*/ 147 h 522"/>
                <a:gd name="T90" fmla="*/ 62 w 404"/>
                <a:gd name="T91" fmla="*/ 173 h 522"/>
                <a:gd name="T92" fmla="*/ 49 w 404"/>
                <a:gd name="T93" fmla="*/ 198 h 522"/>
                <a:gd name="T94" fmla="*/ 36 w 404"/>
                <a:gd name="T95" fmla="*/ 224 h 522"/>
                <a:gd name="T96" fmla="*/ 24 w 404"/>
                <a:gd name="T97" fmla="*/ 252 h 522"/>
                <a:gd name="T98" fmla="*/ 16 w 404"/>
                <a:gd name="T99" fmla="*/ 278 h 522"/>
                <a:gd name="T100" fmla="*/ 8 w 404"/>
                <a:gd name="T101" fmla="*/ 305 h 522"/>
                <a:gd name="T102" fmla="*/ 3 w 404"/>
                <a:gd name="T103" fmla="*/ 331 h 522"/>
                <a:gd name="T104" fmla="*/ 1 w 404"/>
                <a:gd name="T105" fmla="*/ 357 h 522"/>
                <a:gd name="T106" fmla="*/ 0 w 404"/>
                <a:gd name="T107" fmla="*/ 381 h 522"/>
                <a:gd name="T108" fmla="*/ 1 w 404"/>
                <a:gd name="T109" fmla="*/ 404 h 522"/>
                <a:gd name="T110" fmla="*/ 4 w 404"/>
                <a:gd name="T111" fmla="*/ 426 h 522"/>
                <a:gd name="T112" fmla="*/ 10 w 404"/>
                <a:gd name="T113" fmla="*/ 446 h 522"/>
                <a:gd name="T114" fmla="*/ 18 w 404"/>
                <a:gd name="T115" fmla="*/ 463 h 522"/>
                <a:gd name="T116" fmla="*/ 27 w 404"/>
                <a:gd name="T117" fmla="*/ 479 h 522"/>
                <a:gd name="T118" fmla="*/ 38 w 404"/>
                <a:gd name="T119" fmla="*/ 493 h 522"/>
                <a:gd name="T120" fmla="*/ 52 w 404"/>
                <a:gd name="T121" fmla="*/ 505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4" h="522">
                  <a:moveTo>
                    <a:pt x="59" y="509"/>
                  </a:moveTo>
                  <a:lnTo>
                    <a:pt x="67" y="512"/>
                  </a:lnTo>
                  <a:lnTo>
                    <a:pt x="74" y="517"/>
                  </a:lnTo>
                  <a:lnTo>
                    <a:pt x="83" y="519"/>
                  </a:lnTo>
                  <a:lnTo>
                    <a:pt x="91" y="521"/>
                  </a:lnTo>
                  <a:lnTo>
                    <a:pt x="100" y="522"/>
                  </a:lnTo>
                  <a:lnTo>
                    <a:pt x="109" y="522"/>
                  </a:lnTo>
                  <a:lnTo>
                    <a:pt x="118" y="522"/>
                  </a:lnTo>
                  <a:lnTo>
                    <a:pt x="128" y="521"/>
                  </a:lnTo>
                  <a:lnTo>
                    <a:pt x="138" y="520"/>
                  </a:lnTo>
                  <a:lnTo>
                    <a:pt x="148" y="518"/>
                  </a:lnTo>
                  <a:lnTo>
                    <a:pt x="158" y="515"/>
                  </a:lnTo>
                  <a:lnTo>
                    <a:pt x="168" y="511"/>
                  </a:lnTo>
                  <a:lnTo>
                    <a:pt x="178" y="507"/>
                  </a:lnTo>
                  <a:lnTo>
                    <a:pt x="189" y="502"/>
                  </a:lnTo>
                  <a:lnTo>
                    <a:pt x="199" y="496"/>
                  </a:lnTo>
                  <a:lnTo>
                    <a:pt x="209" y="490"/>
                  </a:lnTo>
                  <a:lnTo>
                    <a:pt x="220" y="484"/>
                  </a:lnTo>
                  <a:lnTo>
                    <a:pt x="231" y="476"/>
                  </a:lnTo>
                  <a:lnTo>
                    <a:pt x="240" y="468"/>
                  </a:lnTo>
                  <a:lnTo>
                    <a:pt x="251" y="459"/>
                  </a:lnTo>
                  <a:lnTo>
                    <a:pt x="260" y="451"/>
                  </a:lnTo>
                  <a:lnTo>
                    <a:pt x="270" y="441"/>
                  </a:lnTo>
                  <a:lnTo>
                    <a:pt x="281" y="432"/>
                  </a:lnTo>
                  <a:lnTo>
                    <a:pt x="289" y="421"/>
                  </a:lnTo>
                  <a:lnTo>
                    <a:pt x="299" y="410"/>
                  </a:lnTo>
                  <a:lnTo>
                    <a:pt x="308" y="399"/>
                  </a:lnTo>
                  <a:lnTo>
                    <a:pt x="317" y="387"/>
                  </a:lnTo>
                  <a:lnTo>
                    <a:pt x="325" y="375"/>
                  </a:lnTo>
                  <a:lnTo>
                    <a:pt x="333" y="362"/>
                  </a:lnTo>
                  <a:lnTo>
                    <a:pt x="341" y="351"/>
                  </a:lnTo>
                  <a:lnTo>
                    <a:pt x="348" y="338"/>
                  </a:lnTo>
                  <a:lnTo>
                    <a:pt x="355" y="324"/>
                  </a:lnTo>
                  <a:lnTo>
                    <a:pt x="362" y="311"/>
                  </a:lnTo>
                  <a:lnTo>
                    <a:pt x="368" y="298"/>
                  </a:lnTo>
                  <a:lnTo>
                    <a:pt x="373" y="285"/>
                  </a:lnTo>
                  <a:lnTo>
                    <a:pt x="379" y="272"/>
                  </a:lnTo>
                  <a:lnTo>
                    <a:pt x="384" y="258"/>
                  </a:lnTo>
                  <a:lnTo>
                    <a:pt x="388" y="244"/>
                  </a:lnTo>
                  <a:lnTo>
                    <a:pt x="391" y="231"/>
                  </a:lnTo>
                  <a:lnTo>
                    <a:pt x="395" y="218"/>
                  </a:lnTo>
                  <a:lnTo>
                    <a:pt x="398" y="205"/>
                  </a:lnTo>
                  <a:lnTo>
                    <a:pt x="400" y="192"/>
                  </a:lnTo>
                  <a:lnTo>
                    <a:pt x="402" y="178"/>
                  </a:lnTo>
                  <a:lnTo>
                    <a:pt x="403" y="166"/>
                  </a:lnTo>
                  <a:lnTo>
                    <a:pt x="404" y="154"/>
                  </a:lnTo>
                  <a:lnTo>
                    <a:pt x="404" y="142"/>
                  </a:lnTo>
                  <a:lnTo>
                    <a:pt x="403" y="129"/>
                  </a:lnTo>
                  <a:lnTo>
                    <a:pt x="402" y="118"/>
                  </a:lnTo>
                  <a:lnTo>
                    <a:pt x="401" y="107"/>
                  </a:lnTo>
                  <a:lnTo>
                    <a:pt x="399" y="96"/>
                  </a:lnTo>
                  <a:lnTo>
                    <a:pt x="397" y="87"/>
                  </a:lnTo>
                  <a:lnTo>
                    <a:pt x="394" y="77"/>
                  </a:lnTo>
                  <a:lnTo>
                    <a:pt x="390" y="67"/>
                  </a:lnTo>
                  <a:lnTo>
                    <a:pt x="386" y="59"/>
                  </a:lnTo>
                  <a:lnTo>
                    <a:pt x="382" y="50"/>
                  </a:lnTo>
                  <a:lnTo>
                    <a:pt x="376" y="43"/>
                  </a:lnTo>
                  <a:lnTo>
                    <a:pt x="371" y="35"/>
                  </a:lnTo>
                  <a:lnTo>
                    <a:pt x="365" y="29"/>
                  </a:lnTo>
                  <a:lnTo>
                    <a:pt x="358" y="24"/>
                  </a:lnTo>
                  <a:lnTo>
                    <a:pt x="352" y="18"/>
                  </a:lnTo>
                  <a:lnTo>
                    <a:pt x="345" y="13"/>
                  </a:lnTo>
                  <a:lnTo>
                    <a:pt x="337" y="10"/>
                  </a:lnTo>
                  <a:lnTo>
                    <a:pt x="330" y="7"/>
                  </a:lnTo>
                  <a:lnTo>
                    <a:pt x="321" y="4"/>
                  </a:lnTo>
                  <a:lnTo>
                    <a:pt x="313" y="1"/>
                  </a:lnTo>
                  <a:lnTo>
                    <a:pt x="303" y="0"/>
                  </a:lnTo>
                  <a:lnTo>
                    <a:pt x="294" y="0"/>
                  </a:lnTo>
                  <a:lnTo>
                    <a:pt x="285" y="0"/>
                  </a:lnTo>
                  <a:lnTo>
                    <a:pt x="275" y="1"/>
                  </a:lnTo>
                  <a:lnTo>
                    <a:pt x="266" y="2"/>
                  </a:lnTo>
                  <a:lnTo>
                    <a:pt x="255" y="5"/>
                  </a:lnTo>
                  <a:lnTo>
                    <a:pt x="246" y="8"/>
                  </a:lnTo>
                  <a:lnTo>
                    <a:pt x="235" y="11"/>
                  </a:lnTo>
                  <a:lnTo>
                    <a:pt x="225" y="15"/>
                  </a:lnTo>
                  <a:lnTo>
                    <a:pt x="215" y="21"/>
                  </a:lnTo>
                  <a:lnTo>
                    <a:pt x="204" y="26"/>
                  </a:lnTo>
                  <a:lnTo>
                    <a:pt x="193" y="32"/>
                  </a:lnTo>
                  <a:lnTo>
                    <a:pt x="184" y="39"/>
                  </a:lnTo>
                  <a:lnTo>
                    <a:pt x="173" y="46"/>
                  </a:lnTo>
                  <a:lnTo>
                    <a:pt x="162" y="55"/>
                  </a:lnTo>
                  <a:lnTo>
                    <a:pt x="153" y="63"/>
                  </a:lnTo>
                  <a:lnTo>
                    <a:pt x="142" y="72"/>
                  </a:lnTo>
                  <a:lnTo>
                    <a:pt x="133" y="81"/>
                  </a:lnTo>
                  <a:lnTo>
                    <a:pt x="123" y="92"/>
                  </a:lnTo>
                  <a:lnTo>
                    <a:pt x="113" y="101"/>
                  </a:lnTo>
                  <a:lnTo>
                    <a:pt x="104" y="113"/>
                  </a:lnTo>
                  <a:lnTo>
                    <a:pt x="95" y="124"/>
                  </a:lnTo>
                  <a:lnTo>
                    <a:pt x="87" y="136"/>
                  </a:lnTo>
                  <a:lnTo>
                    <a:pt x="78" y="147"/>
                  </a:lnTo>
                  <a:lnTo>
                    <a:pt x="70" y="160"/>
                  </a:lnTo>
                  <a:lnTo>
                    <a:pt x="62" y="173"/>
                  </a:lnTo>
                  <a:lnTo>
                    <a:pt x="55" y="186"/>
                  </a:lnTo>
                  <a:lnTo>
                    <a:pt x="49" y="198"/>
                  </a:lnTo>
                  <a:lnTo>
                    <a:pt x="41" y="211"/>
                  </a:lnTo>
                  <a:lnTo>
                    <a:pt x="36" y="224"/>
                  </a:lnTo>
                  <a:lnTo>
                    <a:pt x="29" y="238"/>
                  </a:lnTo>
                  <a:lnTo>
                    <a:pt x="24" y="252"/>
                  </a:lnTo>
                  <a:lnTo>
                    <a:pt x="20" y="264"/>
                  </a:lnTo>
                  <a:lnTo>
                    <a:pt x="16" y="278"/>
                  </a:lnTo>
                  <a:lnTo>
                    <a:pt x="11" y="291"/>
                  </a:lnTo>
                  <a:lnTo>
                    <a:pt x="8" y="305"/>
                  </a:lnTo>
                  <a:lnTo>
                    <a:pt x="6" y="318"/>
                  </a:lnTo>
                  <a:lnTo>
                    <a:pt x="3" y="331"/>
                  </a:lnTo>
                  <a:lnTo>
                    <a:pt x="2" y="344"/>
                  </a:lnTo>
                  <a:lnTo>
                    <a:pt x="1" y="357"/>
                  </a:lnTo>
                  <a:lnTo>
                    <a:pt x="0" y="369"/>
                  </a:lnTo>
                  <a:lnTo>
                    <a:pt x="0" y="381"/>
                  </a:lnTo>
                  <a:lnTo>
                    <a:pt x="0" y="393"/>
                  </a:lnTo>
                  <a:lnTo>
                    <a:pt x="1" y="404"/>
                  </a:lnTo>
                  <a:lnTo>
                    <a:pt x="3" y="416"/>
                  </a:lnTo>
                  <a:lnTo>
                    <a:pt x="4" y="426"/>
                  </a:lnTo>
                  <a:lnTo>
                    <a:pt x="7" y="436"/>
                  </a:lnTo>
                  <a:lnTo>
                    <a:pt x="10" y="446"/>
                  </a:lnTo>
                  <a:lnTo>
                    <a:pt x="13" y="455"/>
                  </a:lnTo>
                  <a:lnTo>
                    <a:pt x="18" y="463"/>
                  </a:lnTo>
                  <a:lnTo>
                    <a:pt x="22" y="472"/>
                  </a:lnTo>
                  <a:lnTo>
                    <a:pt x="27" y="479"/>
                  </a:lnTo>
                  <a:lnTo>
                    <a:pt x="33" y="487"/>
                  </a:lnTo>
                  <a:lnTo>
                    <a:pt x="38" y="493"/>
                  </a:lnTo>
                  <a:lnTo>
                    <a:pt x="44" y="500"/>
                  </a:lnTo>
                  <a:lnTo>
                    <a:pt x="52" y="505"/>
                  </a:lnTo>
                  <a:lnTo>
                    <a:pt x="59" y="509"/>
                  </a:lnTo>
                  <a:close/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4459" name="Line 155"/>
            <p:cNvSpPr>
              <a:spLocks noChangeShapeType="1"/>
            </p:cNvSpPr>
            <p:nvPr/>
          </p:nvSpPr>
          <p:spPr bwMode="auto">
            <a:xfrm flipV="1">
              <a:off x="3336" y="3239"/>
              <a:ext cx="219" cy="26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4460" name="Freeform 156"/>
            <p:cNvSpPr>
              <a:spLocks/>
            </p:cNvSpPr>
            <p:nvPr/>
          </p:nvSpPr>
          <p:spPr bwMode="auto">
            <a:xfrm>
              <a:off x="4231" y="2452"/>
              <a:ext cx="699" cy="868"/>
            </a:xfrm>
            <a:custGeom>
              <a:avLst/>
              <a:gdLst>
                <a:gd name="T0" fmla="*/ 0 w 1088"/>
                <a:gd name="T1" fmla="*/ 0 h 1355"/>
                <a:gd name="T2" fmla="*/ 1088 w 1088"/>
                <a:gd name="T3" fmla="*/ 629 h 1355"/>
                <a:gd name="T4" fmla="*/ 466 w 1088"/>
                <a:gd name="T5" fmla="*/ 1355 h 1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88" h="1355">
                  <a:moveTo>
                    <a:pt x="0" y="0"/>
                  </a:moveTo>
                  <a:lnTo>
                    <a:pt x="1088" y="629"/>
                  </a:lnTo>
                  <a:lnTo>
                    <a:pt x="466" y="1355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4461" name="Freeform 157"/>
            <p:cNvSpPr>
              <a:spLocks/>
            </p:cNvSpPr>
            <p:nvPr/>
          </p:nvSpPr>
          <p:spPr bwMode="auto">
            <a:xfrm>
              <a:off x="3972" y="2165"/>
              <a:ext cx="756" cy="833"/>
            </a:xfrm>
            <a:custGeom>
              <a:avLst/>
              <a:gdLst>
                <a:gd name="T0" fmla="*/ 1182 w 1182"/>
                <a:gd name="T1" fmla="*/ 0 h 1302"/>
                <a:gd name="T2" fmla="*/ 405 w 1182"/>
                <a:gd name="T3" fmla="*/ 449 h 1302"/>
                <a:gd name="T4" fmla="*/ 0 w 1182"/>
                <a:gd name="T5" fmla="*/ 922 h 1302"/>
                <a:gd name="T6" fmla="*/ 0 w 1182"/>
                <a:gd name="T7" fmla="*/ 1302 h 1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82" h="1302">
                  <a:moveTo>
                    <a:pt x="1182" y="0"/>
                  </a:moveTo>
                  <a:lnTo>
                    <a:pt x="405" y="449"/>
                  </a:lnTo>
                  <a:lnTo>
                    <a:pt x="0" y="922"/>
                  </a:lnTo>
                  <a:lnTo>
                    <a:pt x="0" y="1302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4462" name="Line 158"/>
            <p:cNvSpPr>
              <a:spLocks noChangeShapeType="1"/>
            </p:cNvSpPr>
            <p:nvPr/>
          </p:nvSpPr>
          <p:spPr bwMode="auto">
            <a:xfrm>
              <a:off x="3972" y="2756"/>
              <a:ext cx="139" cy="76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4463" name="Line 159"/>
            <p:cNvSpPr>
              <a:spLocks noChangeShapeType="1"/>
            </p:cNvSpPr>
            <p:nvPr/>
          </p:nvSpPr>
          <p:spPr bwMode="auto">
            <a:xfrm flipH="1" flipV="1">
              <a:off x="3555" y="3239"/>
              <a:ext cx="139" cy="85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4464" name="Line 160"/>
            <p:cNvSpPr>
              <a:spLocks noChangeShapeType="1"/>
            </p:cNvSpPr>
            <p:nvPr/>
          </p:nvSpPr>
          <p:spPr bwMode="auto">
            <a:xfrm flipH="1">
              <a:off x="3694" y="2832"/>
              <a:ext cx="417" cy="492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4465" name="Freeform 161"/>
            <p:cNvSpPr>
              <a:spLocks/>
            </p:cNvSpPr>
            <p:nvPr/>
          </p:nvSpPr>
          <p:spPr bwMode="auto">
            <a:xfrm>
              <a:off x="3336" y="3499"/>
              <a:ext cx="497" cy="286"/>
            </a:xfrm>
            <a:custGeom>
              <a:avLst/>
              <a:gdLst>
                <a:gd name="T0" fmla="*/ 0 w 778"/>
                <a:gd name="T1" fmla="*/ 431 h 450"/>
                <a:gd name="T2" fmla="*/ 0 w 778"/>
                <a:gd name="T3" fmla="*/ 0 h 450"/>
                <a:gd name="T4" fmla="*/ 778 w 778"/>
                <a:gd name="T5" fmla="*/ 450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78" h="450">
                  <a:moveTo>
                    <a:pt x="0" y="431"/>
                  </a:moveTo>
                  <a:lnTo>
                    <a:pt x="0" y="0"/>
                  </a:lnTo>
                  <a:lnTo>
                    <a:pt x="778" y="450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4466" name="Line 162"/>
            <p:cNvSpPr>
              <a:spLocks noChangeShapeType="1"/>
            </p:cNvSpPr>
            <p:nvPr/>
          </p:nvSpPr>
          <p:spPr bwMode="auto">
            <a:xfrm flipV="1">
              <a:off x="4531" y="3257"/>
              <a:ext cx="1092" cy="631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4467" name="Line 163"/>
            <p:cNvSpPr>
              <a:spLocks noChangeShapeType="1"/>
            </p:cNvSpPr>
            <p:nvPr/>
          </p:nvSpPr>
          <p:spPr bwMode="auto">
            <a:xfrm flipH="1" flipV="1">
              <a:off x="3336" y="3772"/>
              <a:ext cx="497" cy="286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4468" name="Freeform 164"/>
            <p:cNvSpPr>
              <a:spLocks/>
            </p:cNvSpPr>
            <p:nvPr/>
          </p:nvSpPr>
          <p:spPr bwMode="auto">
            <a:xfrm>
              <a:off x="4330" y="3320"/>
              <a:ext cx="201" cy="568"/>
            </a:xfrm>
            <a:custGeom>
              <a:avLst/>
              <a:gdLst>
                <a:gd name="T0" fmla="*/ 311 w 311"/>
                <a:gd name="T1" fmla="*/ 0 h 891"/>
                <a:gd name="T2" fmla="*/ 311 w 311"/>
                <a:gd name="T3" fmla="*/ 891 h 891"/>
                <a:gd name="T4" fmla="*/ 0 w 311"/>
                <a:gd name="T5" fmla="*/ 711 h 8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1" h="891">
                  <a:moveTo>
                    <a:pt x="311" y="0"/>
                  </a:moveTo>
                  <a:lnTo>
                    <a:pt x="311" y="891"/>
                  </a:lnTo>
                  <a:lnTo>
                    <a:pt x="0" y="711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4469" name="Line 165"/>
            <p:cNvSpPr>
              <a:spLocks noChangeShapeType="1"/>
            </p:cNvSpPr>
            <p:nvPr/>
          </p:nvSpPr>
          <p:spPr bwMode="auto">
            <a:xfrm>
              <a:off x="4330" y="3203"/>
              <a:ext cx="201" cy="117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4470" name="Freeform 166"/>
            <p:cNvSpPr>
              <a:spLocks/>
            </p:cNvSpPr>
            <p:nvPr/>
          </p:nvSpPr>
          <p:spPr bwMode="auto">
            <a:xfrm>
              <a:off x="3833" y="3203"/>
              <a:ext cx="497" cy="855"/>
            </a:xfrm>
            <a:custGeom>
              <a:avLst/>
              <a:gdLst>
                <a:gd name="T0" fmla="*/ 777 w 777"/>
                <a:gd name="T1" fmla="*/ 0 h 1340"/>
                <a:gd name="T2" fmla="*/ 777 w 777"/>
                <a:gd name="T3" fmla="*/ 890 h 1340"/>
                <a:gd name="T4" fmla="*/ 0 w 777"/>
                <a:gd name="T5" fmla="*/ 1340 h 1340"/>
                <a:gd name="T6" fmla="*/ 0 w 777"/>
                <a:gd name="T7" fmla="*/ 909 h 1340"/>
                <a:gd name="T8" fmla="*/ 777 w 777"/>
                <a:gd name="T9" fmla="*/ 0 h 1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7" h="1340">
                  <a:moveTo>
                    <a:pt x="777" y="0"/>
                  </a:moveTo>
                  <a:lnTo>
                    <a:pt x="777" y="890"/>
                  </a:lnTo>
                  <a:lnTo>
                    <a:pt x="0" y="1340"/>
                  </a:lnTo>
                  <a:lnTo>
                    <a:pt x="0" y="909"/>
                  </a:lnTo>
                  <a:lnTo>
                    <a:pt x="777" y="0"/>
                  </a:lnTo>
                  <a:close/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54491" name="Line 187"/>
          <p:cNvSpPr>
            <a:spLocks noChangeShapeType="1"/>
          </p:cNvSpPr>
          <p:nvPr/>
        </p:nvSpPr>
        <p:spPr bwMode="auto">
          <a:xfrm>
            <a:off x="1571625" y="2352675"/>
            <a:ext cx="0" cy="331152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p:transition>
    <p:blinds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4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544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4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3544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3544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6" dur="500"/>
                                        <p:tgtEl>
                                          <p:spTgt spid="3544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28" dur="500"/>
                                        <p:tgtEl>
                                          <p:spTgt spid="3544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44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22" presetClass="exit" presetSubtype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31" dur="500"/>
                                        <p:tgtEl>
                                          <p:spTgt spid="3544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44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" dur="500"/>
                                        <p:tgtEl>
                                          <p:spTgt spid="3544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2" dur="500"/>
                                        <p:tgtEl>
                                          <p:spTgt spid="3544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354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4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3544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4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3544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4308" grpId="0"/>
      <p:bldP spid="354441" grpId="0" animBg="1"/>
      <p:bldP spid="354441" grpId="1" animBg="1"/>
      <p:bldP spid="354442" grpId="0" animBg="1"/>
      <p:bldP spid="354443" grpId="0" animBg="1"/>
      <p:bldP spid="354444" grpId="0" animBg="1"/>
      <p:bldP spid="354445" grpId="0" animBg="1"/>
      <p:bldP spid="354491" grpId="0" animBg="1"/>
      <p:bldP spid="354491" grpId="1" animBg="1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2258" name="Text Box 2"/>
          <p:cNvSpPr txBox="1">
            <a:spLocks noChangeArrowheads="1"/>
          </p:cNvSpPr>
          <p:nvPr/>
        </p:nvSpPr>
        <p:spPr bwMode="auto">
          <a:xfrm>
            <a:off x="0" y="620713"/>
            <a:ext cx="9828213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l" eaLnBrk="1" hangingPunct="1"/>
            <a:r>
              <a:rPr lang="zh-CN" altLang="en-US" sz="36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36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1.</a:t>
            </a:r>
            <a:r>
              <a:rPr lang="zh-CN" altLang="en-US" sz="36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已知物体的主视图和俯视图，求左视图</a:t>
            </a:r>
            <a:r>
              <a:rPr lang="zh-CN" altLang="en-US" sz="3600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。</a:t>
            </a:r>
          </a:p>
        </p:txBody>
      </p:sp>
      <p:sp>
        <p:nvSpPr>
          <p:cNvPr id="352259" name="Text Box 3"/>
          <p:cNvSpPr txBox="1">
            <a:spLocks noChangeArrowheads="1"/>
          </p:cNvSpPr>
          <p:nvPr/>
        </p:nvSpPr>
        <p:spPr bwMode="auto">
          <a:xfrm>
            <a:off x="0" y="0"/>
            <a:ext cx="7358063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3300"/>
                </a:solidFill>
                <a:prstDash val="dash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l" eaLnBrk="1" hangingPunct="1"/>
            <a:r>
              <a:rPr lang="zh-CN" altLang="en-US" sz="4000" b="1">
                <a:solidFill>
                  <a:srgbClr val="FF3300"/>
                </a:solidFill>
                <a:effectLst/>
                <a:ea typeface="黑体" pitchFamily="2" charset="-122"/>
              </a:rPr>
              <a:t>三、已知两视图，求第三视图</a:t>
            </a:r>
          </a:p>
        </p:txBody>
      </p:sp>
      <p:sp>
        <p:nvSpPr>
          <p:cNvPr id="352260" name="Text Box 4"/>
          <p:cNvSpPr txBox="1">
            <a:spLocks noChangeArrowheads="1"/>
          </p:cNvSpPr>
          <p:nvPr/>
        </p:nvSpPr>
        <p:spPr bwMode="auto">
          <a:xfrm>
            <a:off x="0" y="1341438"/>
            <a:ext cx="2268538" cy="5318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7C8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>
              <a:lnSpc>
                <a:spcPct val="80000"/>
              </a:lnSpc>
              <a:spcBef>
                <a:spcPct val="50000"/>
              </a:spcBef>
            </a:pPr>
            <a:r>
              <a:rPr lang="zh-CN" altLang="en-US" sz="3600">
                <a:solidFill>
                  <a:srgbClr val="FF0000"/>
                </a:solidFill>
                <a:effectLst/>
                <a:ea typeface="黑体" pitchFamily="2" charset="-122"/>
              </a:rPr>
              <a:t>第五步</a:t>
            </a:r>
          </a:p>
        </p:txBody>
      </p:sp>
      <p:grpSp>
        <p:nvGrpSpPr>
          <p:cNvPr id="352444" name="Group 188"/>
          <p:cNvGrpSpPr>
            <a:grpSpLocks/>
          </p:cNvGrpSpPr>
          <p:nvPr/>
        </p:nvGrpSpPr>
        <p:grpSpPr bwMode="auto">
          <a:xfrm>
            <a:off x="179388" y="1773238"/>
            <a:ext cx="7056437" cy="4603750"/>
            <a:chOff x="113" y="1117"/>
            <a:chExt cx="4445" cy="2900"/>
          </a:xfrm>
        </p:grpSpPr>
        <p:grpSp>
          <p:nvGrpSpPr>
            <p:cNvPr id="352412" name="Group 156"/>
            <p:cNvGrpSpPr>
              <a:grpSpLocks/>
            </p:cNvGrpSpPr>
            <p:nvPr/>
          </p:nvGrpSpPr>
          <p:grpSpPr bwMode="auto">
            <a:xfrm>
              <a:off x="113" y="1117"/>
              <a:ext cx="4445" cy="2900"/>
              <a:chOff x="113" y="1117"/>
              <a:chExt cx="4445" cy="2900"/>
            </a:xfrm>
          </p:grpSpPr>
          <p:grpSp>
            <p:nvGrpSpPr>
              <p:cNvPr id="352261" name="Group 5"/>
              <p:cNvGrpSpPr>
                <a:grpSpLocks/>
              </p:cNvGrpSpPr>
              <p:nvPr/>
            </p:nvGrpSpPr>
            <p:grpSpPr bwMode="auto">
              <a:xfrm>
                <a:off x="113" y="1117"/>
                <a:ext cx="4445" cy="2900"/>
                <a:chOff x="113" y="1117"/>
                <a:chExt cx="4445" cy="2900"/>
              </a:xfrm>
            </p:grpSpPr>
            <p:grpSp>
              <p:nvGrpSpPr>
                <p:cNvPr id="352262" name="Group 6"/>
                <p:cNvGrpSpPr>
                  <a:grpSpLocks/>
                </p:cNvGrpSpPr>
                <p:nvPr/>
              </p:nvGrpSpPr>
              <p:grpSpPr bwMode="auto">
                <a:xfrm>
                  <a:off x="113" y="1117"/>
                  <a:ext cx="4378" cy="2900"/>
                  <a:chOff x="113" y="1117"/>
                  <a:chExt cx="4378" cy="2900"/>
                </a:xfrm>
              </p:grpSpPr>
              <p:grpSp>
                <p:nvGrpSpPr>
                  <p:cNvPr id="352263" name="Group 7"/>
                  <p:cNvGrpSpPr>
                    <a:grpSpLocks/>
                  </p:cNvGrpSpPr>
                  <p:nvPr/>
                </p:nvGrpSpPr>
                <p:grpSpPr bwMode="auto">
                  <a:xfrm>
                    <a:off x="113" y="1117"/>
                    <a:ext cx="2805" cy="2900"/>
                    <a:chOff x="113" y="1120"/>
                    <a:chExt cx="2805" cy="2900"/>
                  </a:xfrm>
                </p:grpSpPr>
                <p:sp>
                  <p:nvSpPr>
                    <p:cNvPr id="352264" name="Line 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691" y="1120"/>
                      <a:ext cx="87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265" name="Line 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918" y="1471"/>
                      <a:ext cx="0" cy="876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266" name="Line 10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13" y="2347"/>
                      <a:ext cx="2805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267" name="Line 11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113" y="1929"/>
                      <a:ext cx="0" cy="418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268" name="Line 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13" y="2682"/>
                      <a:ext cx="385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269" name="Line 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918" y="2682"/>
                      <a:ext cx="0" cy="1226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270" name="Line 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691" y="3908"/>
                      <a:ext cx="1227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271" name="Line 15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113" y="2682"/>
                      <a:ext cx="0" cy="875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272" name="Line 16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113" y="1120"/>
                      <a:ext cx="1578" cy="809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273" name="Line 1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567" y="1120"/>
                      <a:ext cx="351" cy="351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274" name="Line 1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2232" y="1700"/>
                      <a:ext cx="129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275" name="Line 1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2204" y="1700"/>
                      <a:ext cx="12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276" name="Line 20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976" y="1700"/>
                      <a:ext cx="212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277" name="Line 21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942" y="1700"/>
                      <a:ext cx="17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278" name="Line 22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803" y="1700"/>
                      <a:ext cx="123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279" name="Line 23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076" y="1851"/>
                      <a:ext cx="0" cy="117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280" name="Line 24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076" y="1817"/>
                      <a:ext cx="0" cy="17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281" name="Line 25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076" y="1588"/>
                      <a:ext cx="0" cy="212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282" name="Line 26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076" y="1561"/>
                      <a:ext cx="0" cy="11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283" name="Line 27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076" y="1421"/>
                      <a:ext cx="0" cy="123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284" name="Freeform 28"/>
                    <p:cNvSpPr>
                      <a:spLocks/>
                    </p:cNvSpPr>
                    <p:nvPr/>
                  </p:nvSpPr>
                  <p:spPr bwMode="auto">
                    <a:xfrm>
                      <a:off x="1847" y="1471"/>
                      <a:ext cx="458" cy="458"/>
                    </a:xfrm>
                    <a:custGeom>
                      <a:avLst/>
                      <a:gdLst>
                        <a:gd name="T0" fmla="*/ 572 w 572"/>
                        <a:gd name="T1" fmla="*/ 272 h 573"/>
                        <a:gd name="T2" fmla="*/ 569 w 572"/>
                        <a:gd name="T3" fmla="*/ 243 h 573"/>
                        <a:gd name="T4" fmla="*/ 563 w 572"/>
                        <a:gd name="T5" fmla="*/ 214 h 573"/>
                        <a:gd name="T6" fmla="*/ 555 w 572"/>
                        <a:gd name="T7" fmla="*/ 187 h 573"/>
                        <a:gd name="T8" fmla="*/ 543 w 572"/>
                        <a:gd name="T9" fmla="*/ 160 h 573"/>
                        <a:gd name="T10" fmla="*/ 529 w 572"/>
                        <a:gd name="T11" fmla="*/ 136 h 573"/>
                        <a:gd name="T12" fmla="*/ 512 w 572"/>
                        <a:gd name="T13" fmla="*/ 111 h 573"/>
                        <a:gd name="T14" fmla="*/ 493 w 572"/>
                        <a:gd name="T15" fmla="*/ 90 h 573"/>
                        <a:gd name="T16" fmla="*/ 473 w 572"/>
                        <a:gd name="T17" fmla="*/ 69 h 573"/>
                        <a:gd name="T18" fmla="*/ 449 w 572"/>
                        <a:gd name="T19" fmla="*/ 51 h 573"/>
                        <a:gd name="T20" fmla="*/ 425 w 572"/>
                        <a:gd name="T21" fmla="*/ 36 h 573"/>
                        <a:gd name="T22" fmla="*/ 399 w 572"/>
                        <a:gd name="T23" fmla="*/ 24 h 573"/>
                        <a:gd name="T24" fmla="*/ 372 w 572"/>
                        <a:gd name="T25" fmla="*/ 13 h 573"/>
                        <a:gd name="T26" fmla="*/ 344 w 572"/>
                        <a:gd name="T27" fmla="*/ 7 h 573"/>
                        <a:gd name="T28" fmla="*/ 315 w 572"/>
                        <a:gd name="T29" fmla="*/ 1 h 573"/>
                        <a:gd name="T30" fmla="*/ 286 w 572"/>
                        <a:gd name="T31" fmla="*/ 0 h 573"/>
                        <a:gd name="T32" fmla="*/ 258 w 572"/>
                        <a:gd name="T33" fmla="*/ 1 h 573"/>
                        <a:gd name="T34" fmla="*/ 229 w 572"/>
                        <a:gd name="T35" fmla="*/ 7 h 573"/>
                        <a:gd name="T36" fmla="*/ 200 w 572"/>
                        <a:gd name="T37" fmla="*/ 13 h 573"/>
                        <a:gd name="T38" fmla="*/ 174 w 572"/>
                        <a:gd name="T39" fmla="*/ 24 h 573"/>
                        <a:gd name="T40" fmla="*/ 147 w 572"/>
                        <a:gd name="T41" fmla="*/ 36 h 573"/>
                        <a:gd name="T42" fmla="*/ 122 w 572"/>
                        <a:gd name="T43" fmla="*/ 51 h 573"/>
                        <a:gd name="T44" fmla="*/ 100 w 572"/>
                        <a:gd name="T45" fmla="*/ 69 h 573"/>
                        <a:gd name="T46" fmla="*/ 79 w 572"/>
                        <a:gd name="T47" fmla="*/ 90 h 573"/>
                        <a:gd name="T48" fmla="*/ 60 w 572"/>
                        <a:gd name="T49" fmla="*/ 111 h 573"/>
                        <a:gd name="T50" fmla="*/ 44 w 572"/>
                        <a:gd name="T51" fmla="*/ 136 h 573"/>
                        <a:gd name="T52" fmla="*/ 30 w 572"/>
                        <a:gd name="T53" fmla="*/ 160 h 573"/>
                        <a:gd name="T54" fmla="*/ 18 w 572"/>
                        <a:gd name="T55" fmla="*/ 187 h 573"/>
                        <a:gd name="T56" fmla="*/ 10 w 572"/>
                        <a:gd name="T57" fmla="*/ 214 h 573"/>
                        <a:gd name="T58" fmla="*/ 3 w 572"/>
                        <a:gd name="T59" fmla="*/ 243 h 573"/>
                        <a:gd name="T60" fmla="*/ 1 w 572"/>
                        <a:gd name="T61" fmla="*/ 272 h 573"/>
                        <a:gd name="T62" fmla="*/ 1 w 572"/>
                        <a:gd name="T63" fmla="*/ 301 h 573"/>
                        <a:gd name="T64" fmla="*/ 3 w 572"/>
                        <a:gd name="T65" fmla="*/ 330 h 573"/>
                        <a:gd name="T66" fmla="*/ 10 w 572"/>
                        <a:gd name="T67" fmla="*/ 358 h 573"/>
                        <a:gd name="T68" fmla="*/ 18 w 572"/>
                        <a:gd name="T69" fmla="*/ 386 h 573"/>
                        <a:gd name="T70" fmla="*/ 30 w 572"/>
                        <a:gd name="T71" fmla="*/ 412 h 573"/>
                        <a:gd name="T72" fmla="*/ 44 w 572"/>
                        <a:gd name="T73" fmla="*/ 438 h 573"/>
                        <a:gd name="T74" fmla="*/ 60 w 572"/>
                        <a:gd name="T75" fmla="*/ 461 h 573"/>
                        <a:gd name="T76" fmla="*/ 79 w 572"/>
                        <a:gd name="T77" fmla="*/ 484 h 573"/>
                        <a:gd name="T78" fmla="*/ 100 w 572"/>
                        <a:gd name="T79" fmla="*/ 504 h 573"/>
                        <a:gd name="T80" fmla="*/ 122 w 572"/>
                        <a:gd name="T81" fmla="*/ 521 h 573"/>
                        <a:gd name="T82" fmla="*/ 147 w 572"/>
                        <a:gd name="T83" fmla="*/ 537 h 573"/>
                        <a:gd name="T84" fmla="*/ 174 w 572"/>
                        <a:gd name="T85" fmla="*/ 550 h 573"/>
                        <a:gd name="T86" fmla="*/ 200 w 572"/>
                        <a:gd name="T87" fmla="*/ 559 h 573"/>
                        <a:gd name="T88" fmla="*/ 229 w 572"/>
                        <a:gd name="T89" fmla="*/ 567 h 573"/>
                        <a:gd name="T90" fmla="*/ 258 w 572"/>
                        <a:gd name="T91" fmla="*/ 571 h 573"/>
                        <a:gd name="T92" fmla="*/ 286 w 572"/>
                        <a:gd name="T93" fmla="*/ 573 h 573"/>
                        <a:gd name="T94" fmla="*/ 315 w 572"/>
                        <a:gd name="T95" fmla="*/ 571 h 573"/>
                        <a:gd name="T96" fmla="*/ 344 w 572"/>
                        <a:gd name="T97" fmla="*/ 567 h 573"/>
                        <a:gd name="T98" fmla="*/ 372 w 572"/>
                        <a:gd name="T99" fmla="*/ 559 h 573"/>
                        <a:gd name="T100" fmla="*/ 399 w 572"/>
                        <a:gd name="T101" fmla="*/ 550 h 573"/>
                        <a:gd name="T102" fmla="*/ 425 w 572"/>
                        <a:gd name="T103" fmla="*/ 537 h 573"/>
                        <a:gd name="T104" fmla="*/ 449 w 572"/>
                        <a:gd name="T105" fmla="*/ 521 h 573"/>
                        <a:gd name="T106" fmla="*/ 473 w 572"/>
                        <a:gd name="T107" fmla="*/ 504 h 573"/>
                        <a:gd name="T108" fmla="*/ 493 w 572"/>
                        <a:gd name="T109" fmla="*/ 484 h 573"/>
                        <a:gd name="T110" fmla="*/ 512 w 572"/>
                        <a:gd name="T111" fmla="*/ 461 h 573"/>
                        <a:gd name="T112" fmla="*/ 529 w 572"/>
                        <a:gd name="T113" fmla="*/ 438 h 573"/>
                        <a:gd name="T114" fmla="*/ 543 w 572"/>
                        <a:gd name="T115" fmla="*/ 412 h 573"/>
                        <a:gd name="T116" fmla="*/ 555 w 572"/>
                        <a:gd name="T117" fmla="*/ 386 h 573"/>
                        <a:gd name="T118" fmla="*/ 563 w 572"/>
                        <a:gd name="T119" fmla="*/ 358 h 573"/>
                        <a:gd name="T120" fmla="*/ 569 w 572"/>
                        <a:gd name="T121" fmla="*/ 330 h 573"/>
                        <a:gd name="T122" fmla="*/ 572 w 572"/>
                        <a:gd name="T123" fmla="*/ 301 h 57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  <a:cxn ang="0">
                          <a:pos x="T82" y="T83"/>
                        </a:cxn>
                        <a:cxn ang="0">
                          <a:pos x="T84" y="T85"/>
                        </a:cxn>
                        <a:cxn ang="0">
                          <a:pos x="T86" y="T87"/>
                        </a:cxn>
                        <a:cxn ang="0">
                          <a:pos x="T88" y="T89"/>
                        </a:cxn>
                        <a:cxn ang="0">
                          <a:pos x="T90" y="T91"/>
                        </a:cxn>
                        <a:cxn ang="0">
                          <a:pos x="T92" y="T93"/>
                        </a:cxn>
                        <a:cxn ang="0">
                          <a:pos x="T94" y="T95"/>
                        </a:cxn>
                        <a:cxn ang="0">
                          <a:pos x="T96" y="T97"/>
                        </a:cxn>
                        <a:cxn ang="0">
                          <a:pos x="T98" y="T99"/>
                        </a:cxn>
                        <a:cxn ang="0">
                          <a:pos x="T100" y="T101"/>
                        </a:cxn>
                        <a:cxn ang="0">
                          <a:pos x="T102" y="T103"/>
                        </a:cxn>
                        <a:cxn ang="0">
                          <a:pos x="T104" y="T105"/>
                        </a:cxn>
                        <a:cxn ang="0">
                          <a:pos x="T106" y="T107"/>
                        </a:cxn>
                        <a:cxn ang="0">
                          <a:pos x="T108" y="T109"/>
                        </a:cxn>
                        <a:cxn ang="0">
                          <a:pos x="T110" y="T111"/>
                        </a:cxn>
                        <a:cxn ang="0">
                          <a:pos x="T112" y="T113"/>
                        </a:cxn>
                        <a:cxn ang="0">
                          <a:pos x="T114" y="T115"/>
                        </a:cxn>
                        <a:cxn ang="0">
                          <a:pos x="T116" y="T117"/>
                        </a:cxn>
                        <a:cxn ang="0">
                          <a:pos x="T118" y="T119"/>
                        </a:cxn>
                        <a:cxn ang="0">
                          <a:pos x="T120" y="T121"/>
                        </a:cxn>
                        <a:cxn ang="0">
                          <a:pos x="T122" y="T123"/>
                        </a:cxn>
                      </a:cxnLst>
                      <a:rect l="0" t="0" r="r" b="b"/>
                      <a:pathLst>
                        <a:path w="572" h="573">
                          <a:moveTo>
                            <a:pt x="572" y="287"/>
                          </a:moveTo>
                          <a:lnTo>
                            <a:pt x="572" y="272"/>
                          </a:lnTo>
                          <a:lnTo>
                            <a:pt x="571" y="258"/>
                          </a:lnTo>
                          <a:lnTo>
                            <a:pt x="569" y="243"/>
                          </a:lnTo>
                          <a:lnTo>
                            <a:pt x="566" y="229"/>
                          </a:lnTo>
                          <a:lnTo>
                            <a:pt x="563" y="214"/>
                          </a:lnTo>
                          <a:lnTo>
                            <a:pt x="559" y="200"/>
                          </a:lnTo>
                          <a:lnTo>
                            <a:pt x="555" y="187"/>
                          </a:lnTo>
                          <a:lnTo>
                            <a:pt x="549" y="174"/>
                          </a:lnTo>
                          <a:lnTo>
                            <a:pt x="543" y="160"/>
                          </a:lnTo>
                          <a:lnTo>
                            <a:pt x="537" y="147"/>
                          </a:lnTo>
                          <a:lnTo>
                            <a:pt x="529" y="136"/>
                          </a:lnTo>
                          <a:lnTo>
                            <a:pt x="521" y="123"/>
                          </a:lnTo>
                          <a:lnTo>
                            <a:pt x="512" y="111"/>
                          </a:lnTo>
                          <a:lnTo>
                            <a:pt x="503" y="100"/>
                          </a:lnTo>
                          <a:lnTo>
                            <a:pt x="493" y="90"/>
                          </a:lnTo>
                          <a:lnTo>
                            <a:pt x="483" y="79"/>
                          </a:lnTo>
                          <a:lnTo>
                            <a:pt x="473" y="69"/>
                          </a:lnTo>
                          <a:lnTo>
                            <a:pt x="461" y="60"/>
                          </a:lnTo>
                          <a:lnTo>
                            <a:pt x="449" y="51"/>
                          </a:lnTo>
                          <a:lnTo>
                            <a:pt x="438" y="44"/>
                          </a:lnTo>
                          <a:lnTo>
                            <a:pt x="425" y="36"/>
                          </a:lnTo>
                          <a:lnTo>
                            <a:pt x="412" y="30"/>
                          </a:lnTo>
                          <a:lnTo>
                            <a:pt x="399" y="24"/>
                          </a:lnTo>
                          <a:lnTo>
                            <a:pt x="385" y="18"/>
                          </a:lnTo>
                          <a:lnTo>
                            <a:pt x="372" y="13"/>
                          </a:lnTo>
                          <a:lnTo>
                            <a:pt x="358" y="10"/>
                          </a:lnTo>
                          <a:lnTo>
                            <a:pt x="344" y="7"/>
                          </a:lnTo>
                          <a:lnTo>
                            <a:pt x="329" y="3"/>
                          </a:lnTo>
                          <a:lnTo>
                            <a:pt x="315" y="1"/>
                          </a:lnTo>
                          <a:lnTo>
                            <a:pt x="300" y="0"/>
                          </a:lnTo>
                          <a:lnTo>
                            <a:pt x="286" y="0"/>
                          </a:lnTo>
                          <a:lnTo>
                            <a:pt x="272" y="0"/>
                          </a:lnTo>
                          <a:lnTo>
                            <a:pt x="258" y="1"/>
                          </a:lnTo>
                          <a:lnTo>
                            <a:pt x="243" y="3"/>
                          </a:lnTo>
                          <a:lnTo>
                            <a:pt x="229" y="7"/>
                          </a:lnTo>
                          <a:lnTo>
                            <a:pt x="214" y="10"/>
                          </a:lnTo>
                          <a:lnTo>
                            <a:pt x="200" y="13"/>
                          </a:lnTo>
                          <a:lnTo>
                            <a:pt x="186" y="18"/>
                          </a:lnTo>
                          <a:lnTo>
                            <a:pt x="174" y="24"/>
                          </a:lnTo>
                          <a:lnTo>
                            <a:pt x="160" y="30"/>
                          </a:lnTo>
                          <a:lnTo>
                            <a:pt x="147" y="36"/>
                          </a:lnTo>
                          <a:lnTo>
                            <a:pt x="135" y="44"/>
                          </a:lnTo>
                          <a:lnTo>
                            <a:pt x="122" y="51"/>
                          </a:lnTo>
                          <a:lnTo>
                            <a:pt x="111" y="60"/>
                          </a:lnTo>
                          <a:lnTo>
                            <a:pt x="100" y="69"/>
                          </a:lnTo>
                          <a:lnTo>
                            <a:pt x="89" y="79"/>
                          </a:lnTo>
                          <a:lnTo>
                            <a:pt x="79" y="90"/>
                          </a:lnTo>
                          <a:lnTo>
                            <a:pt x="69" y="100"/>
                          </a:lnTo>
                          <a:lnTo>
                            <a:pt x="60" y="111"/>
                          </a:lnTo>
                          <a:lnTo>
                            <a:pt x="51" y="123"/>
                          </a:lnTo>
                          <a:lnTo>
                            <a:pt x="44" y="136"/>
                          </a:lnTo>
                          <a:lnTo>
                            <a:pt x="36" y="147"/>
                          </a:lnTo>
                          <a:lnTo>
                            <a:pt x="30" y="160"/>
                          </a:lnTo>
                          <a:lnTo>
                            <a:pt x="23" y="174"/>
                          </a:lnTo>
                          <a:lnTo>
                            <a:pt x="18" y="187"/>
                          </a:lnTo>
                          <a:lnTo>
                            <a:pt x="14" y="200"/>
                          </a:lnTo>
                          <a:lnTo>
                            <a:pt x="10" y="214"/>
                          </a:lnTo>
                          <a:lnTo>
                            <a:pt x="6" y="229"/>
                          </a:lnTo>
                          <a:lnTo>
                            <a:pt x="3" y="243"/>
                          </a:lnTo>
                          <a:lnTo>
                            <a:pt x="2" y="258"/>
                          </a:lnTo>
                          <a:lnTo>
                            <a:pt x="1" y="272"/>
                          </a:lnTo>
                          <a:lnTo>
                            <a:pt x="0" y="287"/>
                          </a:lnTo>
                          <a:lnTo>
                            <a:pt x="1" y="301"/>
                          </a:lnTo>
                          <a:lnTo>
                            <a:pt x="2" y="315"/>
                          </a:lnTo>
                          <a:lnTo>
                            <a:pt x="3" y="330"/>
                          </a:lnTo>
                          <a:lnTo>
                            <a:pt x="6" y="344"/>
                          </a:lnTo>
                          <a:lnTo>
                            <a:pt x="10" y="358"/>
                          </a:lnTo>
                          <a:lnTo>
                            <a:pt x="14" y="372"/>
                          </a:lnTo>
                          <a:lnTo>
                            <a:pt x="18" y="386"/>
                          </a:lnTo>
                          <a:lnTo>
                            <a:pt x="23" y="400"/>
                          </a:lnTo>
                          <a:lnTo>
                            <a:pt x="30" y="412"/>
                          </a:lnTo>
                          <a:lnTo>
                            <a:pt x="36" y="425"/>
                          </a:lnTo>
                          <a:lnTo>
                            <a:pt x="44" y="438"/>
                          </a:lnTo>
                          <a:lnTo>
                            <a:pt x="51" y="450"/>
                          </a:lnTo>
                          <a:lnTo>
                            <a:pt x="60" y="461"/>
                          </a:lnTo>
                          <a:lnTo>
                            <a:pt x="69" y="473"/>
                          </a:lnTo>
                          <a:lnTo>
                            <a:pt x="79" y="484"/>
                          </a:lnTo>
                          <a:lnTo>
                            <a:pt x="89" y="494"/>
                          </a:lnTo>
                          <a:lnTo>
                            <a:pt x="100" y="504"/>
                          </a:lnTo>
                          <a:lnTo>
                            <a:pt x="111" y="512"/>
                          </a:lnTo>
                          <a:lnTo>
                            <a:pt x="122" y="521"/>
                          </a:lnTo>
                          <a:lnTo>
                            <a:pt x="135" y="529"/>
                          </a:lnTo>
                          <a:lnTo>
                            <a:pt x="147" y="537"/>
                          </a:lnTo>
                          <a:lnTo>
                            <a:pt x="160" y="543"/>
                          </a:lnTo>
                          <a:lnTo>
                            <a:pt x="174" y="550"/>
                          </a:lnTo>
                          <a:lnTo>
                            <a:pt x="186" y="555"/>
                          </a:lnTo>
                          <a:lnTo>
                            <a:pt x="200" y="559"/>
                          </a:lnTo>
                          <a:lnTo>
                            <a:pt x="214" y="563"/>
                          </a:lnTo>
                          <a:lnTo>
                            <a:pt x="229" y="567"/>
                          </a:lnTo>
                          <a:lnTo>
                            <a:pt x="243" y="569"/>
                          </a:lnTo>
                          <a:lnTo>
                            <a:pt x="258" y="571"/>
                          </a:lnTo>
                          <a:lnTo>
                            <a:pt x="272" y="572"/>
                          </a:lnTo>
                          <a:lnTo>
                            <a:pt x="286" y="573"/>
                          </a:lnTo>
                          <a:lnTo>
                            <a:pt x="300" y="572"/>
                          </a:lnTo>
                          <a:lnTo>
                            <a:pt x="315" y="571"/>
                          </a:lnTo>
                          <a:lnTo>
                            <a:pt x="329" y="569"/>
                          </a:lnTo>
                          <a:lnTo>
                            <a:pt x="344" y="567"/>
                          </a:lnTo>
                          <a:lnTo>
                            <a:pt x="358" y="563"/>
                          </a:lnTo>
                          <a:lnTo>
                            <a:pt x="372" y="559"/>
                          </a:lnTo>
                          <a:lnTo>
                            <a:pt x="385" y="555"/>
                          </a:lnTo>
                          <a:lnTo>
                            <a:pt x="399" y="550"/>
                          </a:lnTo>
                          <a:lnTo>
                            <a:pt x="412" y="543"/>
                          </a:lnTo>
                          <a:lnTo>
                            <a:pt x="425" y="537"/>
                          </a:lnTo>
                          <a:lnTo>
                            <a:pt x="438" y="529"/>
                          </a:lnTo>
                          <a:lnTo>
                            <a:pt x="449" y="521"/>
                          </a:lnTo>
                          <a:lnTo>
                            <a:pt x="461" y="512"/>
                          </a:lnTo>
                          <a:lnTo>
                            <a:pt x="473" y="504"/>
                          </a:lnTo>
                          <a:lnTo>
                            <a:pt x="483" y="494"/>
                          </a:lnTo>
                          <a:lnTo>
                            <a:pt x="493" y="484"/>
                          </a:lnTo>
                          <a:lnTo>
                            <a:pt x="503" y="473"/>
                          </a:lnTo>
                          <a:lnTo>
                            <a:pt x="512" y="461"/>
                          </a:lnTo>
                          <a:lnTo>
                            <a:pt x="521" y="450"/>
                          </a:lnTo>
                          <a:lnTo>
                            <a:pt x="529" y="438"/>
                          </a:lnTo>
                          <a:lnTo>
                            <a:pt x="537" y="425"/>
                          </a:lnTo>
                          <a:lnTo>
                            <a:pt x="543" y="412"/>
                          </a:lnTo>
                          <a:lnTo>
                            <a:pt x="549" y="400"/>
                          </a:lnTo>
                          <a:lnTo>
                            <a:pt x="555" y="386"/>
                          </a:lnTo>
                          <a:lnTo>
                            <a:pt x="559" y="372"/>
                          </a:lnTo>
                          <a:lnTo>
                            <a:pt x="563" y="358"/>
                          </a:lnTo>
                          <a:lnTo>
                            <a:pt x="566" y="344"/>
                          </a:lnTo>
                          <a:lnTo>
                            <a:pt x="569" y="330"/>
                          </a:lnTo>
                          <a:lnTo>
                            <a:pt x="571" y="315"/>
                          </a:lnTo>
                          <a:lnTo>
                            <a:pt x="572" y="301"/>
                          </a:lnTo>
                          <a:lnTo>
                            <a:pt x="572" y="287"/>
                          </a:lnTo>
                          <a:close/>
                        </a:path>
                      </a:pathLst>
                    </a:custGeom>
                    <a:noFill/>
                    <a:ln w="38100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285" name="Line 2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98" y="2682"/>
                      <a:ext cx="0" cy="245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286" name="Line 3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98" y="2927"/>
                      <a:ext cx="73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287" name="Line 31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1234" y="2682"/>
                      <a:ext cx="0" cy="245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288" name="Line 3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13" y="3557"/>
                      <a:ext cx="876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289" name="Line 3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989" y="3557"/>
                      <a:ext cx="0" cy="351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290" name="Line 3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234" y="2682"/>
                      <a:ext cx="457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291" name="Line 3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022" y="3557"/>
                      <a:ext cx="78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292" name="Line 3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128" y="3557"/>
                      <a:ext cx="106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293" name="Line 3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256" y="3557"/>
                      <a:ext cx="106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294" name="Line 3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390" y="3557"/>
                      <a:ext cx="106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295" name="Line 3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524" y="3557"/>
                      <a:ext cx="100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296" name="Line 4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652" y="3557"/>
                      <a:ext cx="106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297" name="Line 4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786" y="3557"/>
                      <a:ext cx="106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298" name="Line 4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914" y="3557"/>
                      <a:ext cx="106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299" name="Line 4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048" y="3557"/>
                      <a:ext cx="106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300" name="Line 4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177" y="3557"/>
                      <a:ext cx="106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301" name="Line 4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310" y="3557"/>
                      <a:ext cx="106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302" name="Line 4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439" y="3557"/>
                      <a:ext cx="106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303" name="Line 4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573" y="3557"/>
                      <a:ext cx="105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304" name="Line 4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706" y="3557"/>
                      <a:ext cx="101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305" name="Line 4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835" y="3557"/>
                      <a:ext cx="83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306" name="Line 5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989" y="2068"/>
                      <a:ext cx="1929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307" name="Line 51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989" y="1483"/>
                      <a:ext cx="0" cy="585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308" name="Line 52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498" y="2252"/>
                      <a:ext cx="0" cy="95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309" name="Line 53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498" y="2118"/>
                      <a:ext cx="0" cy="106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310" name="Line 54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498" y="1990"/>
                      <a:ext cx="0" cy="10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311" name="Line 55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498" y="1856"/>
                      <a:ext cx="0" cy="106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312" name="Line 56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498" y="1733"/>
                      <a:ext cx="0" cy="95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313" name="Line 57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1234" y="2258"/>
                      <a:ext cx="0" cy="89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314" name="Line 58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1234" y="2129"/>
                      <a:ext cx="0" cy="106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315" name="Line 5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1234" y="1996"/>
                      <a:ext cx="0" cy="106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316" name="Line 6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1234" y="1867"/>
                      <a:ext cx="0" cy="101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317" name="Line 61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1234" y="1733"/>
                      <a:ext cx="0" cy="106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318" name="Line 62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1234" y="1600"/>
                      <a:ext cx="0" cy="106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319" name="Line 63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1234" y="1471"/>
                      <a:ext cx="0" cy="106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320" name="Line 64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1234" y="1354"/>
                      <a:ext cx="0" cy="89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321" name="Line 65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071" y="3741"/>
                      <a:ext cx="0" cy="279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322" name="Line 66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071" y="3697"/>
                      <a:ext cx="0" cy="22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323" name="Line 67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071" y="3356"/>
                      <a:ext cx="0" cy="313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324" name="Line 68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071" y="3306"/>
                      <a:ext cx="0" cy="22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325" name="Line 6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071" y="2966"/>
                      <a:ext cx="0" cy="312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326" name="Line 7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071" y="2916"/>
                      <a:ext cx="0" cy="22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327" name="Line 71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071" y="2615"/>
                      <a:ext cx="0" cy="278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328" name="Line 7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847" y="2682"/>
                      <a:ext cx="0" cy="78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329" name="Line 7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847" y="2782"/>
                      <a:ext cx="0" cy="106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330" name="Line 7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847" y="2916"/>
                      <a:ext cx="0" cy="106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331" name="Line 7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847" y="3050"/>
                      <a:ext cx="0" cy="10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332" name="Line 7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847" y="3178"/>
                      <a:ext cx="0" cy="106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333" name="Line 7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847" y="3312"/>
                      <a:ext cx="0" cy="106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334" name="Line 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847" y="3440"/>
                      <a:ext cx="0" cy="106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335" name="Line 7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847" y="3574"/>
                      <a:ext cx="0" cy="106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336" name="Line 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847" y="3702"/>
                      <a:ext cx="0" cy="106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337" name="Line 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847" y="3836"/>
                      <a:ext cx="0" cy="72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338" name="Line 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305" y="2682"/>
                      <a:ext cx="0" cy="78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339" name="Line 8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305" y="2782"/>
                      <a:ext cx="0" cy="106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340" name="Line 8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305" y="2916"/>
                      <a:ext cx="0" cy="106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341" name="Line 8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305" y="3050"/>
                      <a:ext cx="0" cy="10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342" name="Line 8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305" y="3178"/>
                      <a:ext cx="0" cy="106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343" name="Line 8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305" y="3312"/>
                      <a:ext cx="0" cy="106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344" name="Line 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305" y="3440"/>
                      <a:ext cx="0" cy="106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345" name="Line 8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305" y="3574"/>
                      <a:ext cx="0" cy="106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346" name="Line 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305" y="3702"/>
                      <a:ext cx="0" cy="106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347" name="Line 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305" y="3836"/>
                      <a:ext cx="0" cy="72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348" name="Line 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691" y="2682"/>
                      <a:ext cx="0" cy="1226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349" name="Line 9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567" y="2682"/>
                      <a:ext cx="0" cy="1226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350" name="Line 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989" y="3908"/>
                      <a:ext cx="702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351" name="Line 9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691" y="2682"/>
                      <a:ext cx="1227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</p:grpSp>
              <p:grpSp>
                <p:nvGrpSpPr>
                  <p:cNvPr id="352352" name="Group 96"/>
                  <p:cNvGrpSpPr>
                    <a:grpSpLocks/>
                  </p:cNvGrpSpPr>
                  <p:nvPr/>
                </p:nvGrpSpPr>
                <p:grpSpPr bwMode="auto">
                  <a:xfrm>
                    <a:off x="3264" y="1120"/>
                    <a:ext cx="1227" cy="1227"/>
                    <a:chOff x="3264" y="1120"/>
                    <a:chExt cx="1227" cy="1227"/>
                  </a:xfrm>
                </p:grpSpPr>
                <p:sp>
                  <p:nvSpPr>
                    <p:cNvPr id="352353" name="Line 9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264" y="1120"/>
                      <a:ext cx="1227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354" name="Line 9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491" y="1120"/>
                      <a:ext cx="0" cy="363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355" name="Line 9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3264" y="2347"/>
                      <a:ext cx="1227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356" name="Line 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3264" y="1929"/>
                      <a:ext cx="0" cy="418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357" name="Line 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491" y="2068"/>
                      <a:ext cx="0" cy="279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358" name="Line 102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4140" y="2347"/>
                      <a:ext cx="351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359" name="Line 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491" y="1483"/>
                      <a:ext cx="0" cy="86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360" name="Line 104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3264" y="1733"/>
                      <a:ext cx="0" cy="196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361" name="Line 105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3264" y="1120"/>
                      <a:ext cx="0" cy="234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2362" name="Line 106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3264" y="1354"/>
                      <a:ext cx="0" cy="379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</p:grpSp>
            </p:grpSp>
            <p:sp>
              <p:nvSpPr>
                <p:cNvPr id="352363" name="Line 107"/>
                <p:cNvSpPr>
                  <a:spLocks noChangeShapeType="1"/>
                </p:cNvSpPr>
                <p:nvPr/>
              </p:nvSpPr>
              <p:spPr bwMode="auto">
                <a:xfrm>
                  <a:off x="3264" y="1929"/>
                  <a:ext cx="1227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grpSp>
              <p:nvGrpSpPr>
                <p:cNvPr id="352364" name="Group 108"/>
                <p:cNvGrpSpPr>
                  <a:grpSpLocks/>
                </p:cNvGrpSpPr>
                <p:nvPr/>
              </p:nvGrpSpPr>
              <p:grpSpPr bwMode="auto">
                <a:xfrm>
                  <a:off x="3264" y="1471"/>
                  <a:ext cx="1227" cy="0"/>
                  <a:chOff x="3264" y="1471"/>
                  <a:chExt cx="1227" cy="0"/>
                </a:xfrm>
              </p:grpSpPr>
              <p:sp>
                <p:nvSpPr>
                  <p:cNvPr id="352365" name="Line 109"/>
                  <p:cNvSpPr>
                    <a:spLocks noChangeShapeType="1"/>
                  </p:cNvSpPr>
                  <p:nvPr/>
                </p:nvSpPr>
                <p:spPr bwMode="auto">
                  <a:xfrm>
                    <a:off x="3264" y="1471"/>
                    <a:ext cx="78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2366" name="Line 110"/>
                  <p:cNvSpPr>
                    <a:spLocks noChangeShapeType="1"/>
                  </p:cNvSpPr>
                  <p:nvPr/>
                </p:nvSpPr>
                <p:spPr bwMode="auto">
                  <a:xfrm>
                    <a:off x="3364" y="1471"/>
                    <a:ext cx="10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2367" name="Line 111"/>
                  <p:cNvSpPr>
                    <a:spLocks noChangeShapeType="1"/>
                  </p:cNvSpPr>
                  <p:nvPr/>
                </p:nvSpPr>
                <p:spPr bwMode="auto">
                  <a:xfrm>
                    <a:off x="3498" y="1471"/>
                    <a:ext cx="10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2368" name="Line 112"/>
                  <p:cNvSpPr>
                    <a:spLocks noChangeShapeType="1"/>
                  </p:cNvSpPr>
                  <p:nvPr/>
                </p:nvSpPr>
                <p:spPr bwMode="auto">
                  <a:xfrm>
                    <a:off x="3632" y="1471"/>
                    <a:ext cx="101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2369" name="Line 113"/>
                  <p:cNvSpPr>
                    <a:spLocks noChangeShapeType="1"/>
                  </p:cNvSpPr>
                  <p:nvPr/>
                </p:nvSpPr>
                <p:spPr bwMode="auto">
                  <a:xfrm>
                    <a:off x="3760" y="1471"/>
                    <a:ext cx="10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2370" name="Line 114"/>
                  <p:cNvSpPr>
                    <a:spLocks noChangeShapeType="1"/>
                  </p:cNvSpPr>
                  <p:nvPr/>
                </p:nvSpPr>
                <p:spPr bwMode="auto">
                  <a:xfrm>
                    <a:off x="3894" y="1471"/>
                    <a:ext cx="101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2371" name="Line 115"/>
                  <p:cNvSpPr>
                    <a:spLocks noChangeShapeType="1"/>
                  </p:cNvSpPr>
                  <p:nvPr/>
                </p:nvSpPr>
                <p:spPr bwMode="auto">
                  <a:xfrm>
                    <a:off x="4023" y="1471"/>
                    <a:ext cx="10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2372" name="Line 116"/>
                  <p:cNvSpPr>
                    <a:spLocks noChangeShapeType="1"/>
                  </p:cNvSpPr>
                  <p:nvPr/>
                </p:nvSpPr>
                <p:spPr bwMode="auto">
                  <a:xfrm>
                    <a:off x="4156" y="1471"/>
                    <a:ext cx="10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2373" name="Line 117"/>
                  <p:cNvSpPr>
                    <a:spLocks noChangeShapeType="1"/>
                  </p:cNvSpPr>
                  <p:nvPr/>
                </p:nvSpPr>
                <p:spPr bwMode="auto">
                  <a:xfrm>
                    <a:off x="4285" y="1471"/>
                    <a:ext cx="10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2374" name="Line 118"/>
                  <p:cNvSpPr>
                    <a:spLocks noChangeShapeType="1"/>
                  </p:cNvSpPr>
                  <p:nvPr/>
                </p:nvSpPr>
                <p:spPr bwMode="auto">
                  <a:xfrm>
                    <a:off x="4419" y="1471"/>
                    <a:ext cx="72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352375" name="Group 119"/>
                <p:cNvGrpSpPr>
                  <a:grpSpLocks/>
                </p:cNvGrpSpPr>
                <p:nvPr/>
              </p:nvGrpSpPr>
              <p:grpSpPr bwMode="auto">
                <a:xfrm>
                  <a:off x="3169" y="1696"/>
                  <a:ext cx="1389" cy="0"/>
                  <a:chOff x="3169" y="1700"/>
                  <a:chExt cx="1389" cy="0"/>
                </a:xfrm>
              </p:grpSpPr>
              <p:sp>
                <p:nvSpPr>
                  <p:cNvPr id="352376" name="Line 120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290" y="1700"/>
                    <a:ext cx="268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2377" name="Line 121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246" y="1700"/>
                    <a:ext cx="1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2378" name="Line 122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900" y="1700"/>
                    <a:ext cx="318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2379" name="Line 12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55" y="1700"/>
                    <a:ext cx="23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2380" name="Line 12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515" y="1700"/>
                    <a:ext cx="312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2381" name="Line 12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465" y="1700"/>
                    <a:ext cx="22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2382" name="Line 126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169" y="1700"/>
                    <a:ext cx="268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352385" name="Line 129"/>
              <p:cNvSpPr>
                <a:spLocks noChangeShapeType="1"/>
              </p:cNvSpPr>
              <p:nvPr/>
            </p:nvSpPr>
            <p:spPr bwMode="auto">
              <a:xfrm>
                <a:off x="3264" y="1733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52386" name="Line 130"/>
              <p:cNvSpPr>
                <a:spLocks noChangeShapeType="1"/>
              </p:cNvSpPr>
              <p:nvPr/>
            </p:nvSpPr>
            <p:spPr bwMode="auto">
              <a:xfrm>
                <a:off x="3509" y="1354"/>
                <a:ext cx="0" cy="37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352387" name="Group 131"/>
              <p:cNvGrpSpPr>
                <a:grpSpLocks/>
              </p:cNvGrpSpPr>
              <p:nvPr/>
            </p:nvGrpSpPr>
            <p:grpSpPr bwMode="auto">
              <a:xfrm>
                <a:off x="3509" y="1756"/>
                <a:ext cx="0" cy="591"/>
                <a:chOff x="3509" y="1756"/>
                <a:chExt cx="0" cy="591"/>
              </a:xfrm>
            </p:grpSpPr>
            <p:sp>
              <p:nvSpPr>
                <p:cNvPr id="352388" name="Line 132"/>
                <p:cNvSpPr>
                  <a:spLocks noChangeShapeType="1"/>
                </p:cNvSpPr>
                <p:nvPr/>
              </p:nvSpPr>
              <p:spPr bwMode="auto">
                <a:xfrm>
                  <a:off x="3509" y="1756"/>
                  <a:ext cx="0" cy="8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2389" name="Line 133"/>
                <p:cNvSpPr>
                  <a:spLocks noChangeShapeType="1"/>
                </p:cNvSpPr>
                <p:nvPr/>
              </p:nvSpPr>
              <p:spPr bwMode="auto">
                <a:xfrm>
                  <a:off x="3509" y="1867"/>
                  <a:ext cx="0" cy="10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2390" name="Line 134"/>
                <p:cNvSpPr>
                  <a:spLocks noChangeShapeType="1"/>
                </p:cNvSpPr>
                <p:nvPr/>
              </p:nvSpPr>
              <p:spPr bwMode="auto">
                <a:xfrm>
                  <a:off x="3509" y="2001"/>
                  <a:ext cx="0" cy="10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2391" name="Line 135"/>
                <p:cNvSpPr>
                  <a:spLocks noChangeShapeType="1"/>
                </p:cNvSpPr>
                <p:nvPr/>
              </p:nvSpPr>
              <p:spPr bwMode="auto">
                <a:xfrm>
                  <a:off x="3509" y="2129"/>
                  <a:ext cx="0" cy="10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2392" name="Line 136"/>
                <p:cNvSpPr>
                  <a:spLocks noChangeShapeType="1"/>
                </p:cNvSpPr>
                <p:nvPr/>
              </p:nvSpPr>
              <p:spPr bwMode="auto">
                <a:xfrm>
                  <a:off x="3509" y="2263"/>
                  <a:ext cx="0" cy="8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352393" name="Line 137"/>
              <p:cNvSpPr>
                <a:spLocks noChangeShapeType="1"/>
              </p:cNvSpPr>
              <p:nvPr/>
            </p:nvSpPr>
            <p:spPr bwMode="auto">
              <a:xfrm>
                <a:off x="3264" y="1354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352414" name="Line 158"/>
            <p:cNvSpPr>
              <a:spLocks noChangeShapeType="1"/>
            </p:cNvSpPr>
            <p:nvPr/>
          </p:nvSpPr>
          <p:spPr bwMode="auto">
            <a:xfrm flipH="1">
              <a:off x="4140" y="1483"/>
              <a:ext cx="35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2420" name="Line 164"/>
            <p:cNvSpPr>
              <a:spLocks noChangeShapeType="1"/>
            </p:cNvSpPr>
            <p:nvPr/>
          </p:nvSpPr>
          <p:spPr bwMode="auto">
            <a:xfrm>
              <a:off x="4140" y="1929"/>
              <a:ext cx="351" cy="0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352416" name="Group 160"/>
            <p:cNvGrpSpPr>
              <a:grpSpLocks/>
            </p:cNvGrpSpPr>
            <p:nvPr/>
          </p:nvGrpSpPr>
          <p:grpSpPr bwMode="auto">
            <a:xfrm>
              <a:off x="4140" y="1483"/>
              <a:ext cx="0" cy="864"/>
              <a:chOff x="4140" y="1483"/>
              <a:chExt cx="0" cy="864"/>
            </a:xfrm>
          </p:grpSpPr>
          <p:sp>
            <p:nvSpPr>
              <p:cNvPr id="352417" name="Line 161"/>
              <p:cNvSpPr>
                <a:spLocks noChangeShapeType="1"/>
              </p:cNvSpPr>
              <p:nvPr/>
            </p:nvSpPr>
            <p:spPr bwMode="auto">
              <a:xfrm>
                <a:off x="4140" y="1483"/>
                <a:ext cx="0" cy="44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52418" name="Line 162"/>
              <p:cNvSpPr>
                <a:spLocks noChangeShapeType="1"/>
              </p:cNvSpPr>
              <p:nvPr/>
            </p:nvSpPr>
            <p:spPr bwMode="auto">
              <a:xfrm>
                <a:off x="4140" y="1929"/>
                <a:ext cx="0" cy="41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52421" name="Group 165"/>
            <p:cNvGrpSpPr>
              <a:grpSpLocks/>
            </p:cNvGrpSpPr>
            <p:nvPr/>
          </p:nvGrpSpPr>
          <p:grpSpPr bwMode="auto">
            <a:xfrm>
              <a:off x="4162" y="1929"/>
              <a:ext cx="329" cy="0"/>
              <a:chOff x="4162" y="1929"/>
              <a:chExt cx="329" cy="0"/>
            </a:xfrm>
          </p:grpSpPr>
          <p:sp>
            <p:nvSpPr>
              <p:cNvPr id="352422" name="Line 166"/>
              <p:cNvSpPr>
                <a:spLocks noChangeShapeType="1"/>
              </p:cNvSpPr>
              <p:nvPr/>
            </p:nvSpPr>
            <p:spPr bwMode="auto">
              <a:xfrm>
                <a:off x="4162" y="1929"/>
                <a:ext cx="8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52423" name="Line 167"/>
              <p:cNvSpPr>
                <a:spLocks noChangeShapeType="1"/>
              </p:cNvSpPr>
              <p:nvPr/>
            </p:nvSpPr>
            <p:spPr bwMode="auto">
              <a:xfrm>
                <a:off x="4274" y="1929"/>
                <a:ext cx="10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52424" name="Line 168"/>
              <p:cNvSpPr>
                <a:spLocks noChangeShapeType="1"/>
              </p:cNvSpPr>
              <p:nvPr/>
            </p:nvSpPr>
            <p:spPr bwMode="auto">
              <a:xfrm>
                <a:off x="4407" y="1929"/>
                <a:ext cx="8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352443" name="Line 187"/>
            <p:cNvSpPr>
              <a:spLocks noChangeShapeType="1"/>
            </p:cNvSpPr>
            <p:nvPr/>
          </p:nvSpPr>
          <p:spPr bwMode="auto">
            <a:xfrm>
              <a:off x="4491" y="1483"/>
              <a:ext cx="0" cy="86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52445" name="Line 189"/>
          <p:cNvSpPr>
            <a:spLocks noChangeShapeType="1"/>
          </p:cNvSpPr>
          <p:nvPr/>
        </p:nvSpPr>
        <p:spPr bwMode="auto">
          <a:xfrm>
            <a:off x="4632325" y="3282950"/>
            <a:ext cx="2497138" cy="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52446" name="Line 190"/>
          <p:cNvSpPr>
            <a:spLocks noChangeShapeType="1"/>
          </p:cNvSpPr>
          <p:nvPr/>
        </p:nvSpPr>
        <p:spPr bwMode="auto">
          <a:xfrm>
            <a:off x="1570038" y="5641975"/>
            <a:ext cx="0" cy="557213"/>
          </a:xfrm>
          <a:prstGeom prst="line">
            <a:avLst/>
          </a:prstGeom>
          <a:noFill/>
          <a:ln w="57150">
            <a:solidFill>
              <a:srgbClr val="F808B3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52448" name="Line 192"/>
          <p:cNvSpPr>
            <a:spLocks noChangeShapeType="1"/>
          </p:cNvSpPr>
          <p:nvPr/>
        </p:nvSpPr>
        <p:spPr bwMode="auto">
          <a:xfrm>
            <a:off x="7129463" y="3282950"/>
            <a:ext cx="0" cy="442913"/>
          </a:xfrm>
          <a:prstGeom prst="line">
            <a:avLst/>
          </a:prstGeom>
          <a:noFill/>
          <a:ln w="571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52449" name="Line 193"/>
          <p:cNvSpPr>
            <a:spLocks noChangeShapeType="1"/>
          </p:cNvSpPr>
          <p:nvPr/>
        </p:nvSpPr>
        <p:spPr bwMode="auto">
          <a:xfrm flipH="1">
            <a:off x="6572250" y="3725863"/>
            <a:ext cx="557213" cy="0"/>
          </a:xfrm>
          <a:prstGeom prst="line">
            <a:avLst/>
          </a:prstGeom>
          <a:noFill/>
          <a:ln w="571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52447" name="Line 191"/>
          <p:cNvSpPr>
            <a:spLocks noChangeShapeType="1"/>
          </p:cNvSpPr>
          <p:nvPr/>
        </p:nvSpPr>
        <p:spPr bwMode="auto">
          <a:xfrm flipH="1">
            <a:off x="6572250" y="3282950"/>
            <a:ext cx="557213" cy="0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352450" name="Group 194"/>
          <p:cNvGrpSpPr>
            <a:grpSpLocks/>
          </p:cNvGrpSpPr>
          <p:nvPr/>
        </p:nvGrpSpPr>
        <p:grpSpPr bwMode="auto">
          <a:xfrm>
            <a:off x="5334000" y="3614738"/>
            <a:ext cx="3630613" cy="3011487"/>
            <a:chOff x="5785" y="1893"/>
            <a:chExt cx="2287" cy="1897"/>
          </a:xfrm>
        </p:grpSpPr>
        <p:sp>
          <p:nvSpPr>
            <p:cNvPr id="352451" name="Line 195"/>
            <p:cNvSpPr>
              <a:spLocks noChangeShapeType="1"/>
            </p:cNvSpPr>
            <p:nvPr/>
          </p:nvSpPr>
          <p:spPr bwMode="auto">
            <a:xfrm flipH="1" flipV="1">
              <a:off x="7177" y="1893"/>
              <a:ext cx="698" cy="402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2452" name="Line 196"/>
            <p:cNvSpPr>
              <a:spLocks noChangeShapeType="1"/>
            </p:cNvSpPr>
            <p:nvPr/>
          </p:nvSpPr>
          <p:spPr bwMode="auto">
            <a:xfrm flipV="1">
              <a:off x="5785" y="2971"/>
              <a:ext cx="219" cy="255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2453" name="Line 197"/>
            <p:cNvSpPr>
              <a:spLocks noChangeShapeType="1"/>
            </p:cNvSpPr>
            <p:nvPr/>
          </p:nvSpPr>
          <p:spPr bwMode="auto">
            <a:xfrm>
              <a:off x="6680" y="2183"/>
              <a:ext cx="698" cy="403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2454" name="Freeform 198"/>
            <p:cNvSpPr>
              <a:spLocks/>
            </p:cNvSpPr>
            <p:nvPr/>
          </p:nvSpPr>
          <p:spPr bwMode="auto">
            <a:xfrm>
              <a:off x="6420" y="1893"/>
              <a:ext cx="757" cy="832"/>
            </a:xfrm>
            <a:custGeom>
              <a:avLst/>
              <a:gdLst>
                <a:gd name="T0" fmla="*/ 1182 w 1182"/>
                <a:gd name="T1" fmla="*/ 0 h 1302"/>
                <a:gd name="T2" fmla="*/ 404 w 1182"/>
                <a:gd name="T3" fmla="*/ 449 h 1302"/>
                <a:gd name="T4" fmla="*/ 0 w 1182"/>
                <a:gd name="T5" fmla="*/ 922 h 1302"/>
                <a:gd name="T6" fmla="*/ 0 w 1182"/>
                <a:gd name="T7" fmla="*/ 1302 h 1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82" h="1302">
                  <a:moveTo>
                    <a:pt x="1182" y="0"/>
                  </a:moveTo>
                  <a:lnTo>
                    <a:pt x="404" y="449"/>
                  </a:lnTo>
                  <a:lnTo>
                    <a:pt x="0" y="922"/>
                  </a:lnTo>
                  <a:lnTo>
                    <a:pt x="0" y="1302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2455" name="Line 199"/>
            <p:cNvSpPr>
              <a:spLocks noChangeShapeType="1"/>
            </p:cNvSpPr>
            <p:nvPr/>
          </p:nvSpPr>
          <p:spPr bwMode="auto">
            <a:xfrm>
              <a:off x="6420" y="2483"/>
              <a:ext cx="139" cy="81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2456" name="Line 200"/>
            <p:cNvSpPr>
              <a:spLocks noChangeShapeType="1"/>
            </p:cNvSpPr>
            <p:nvPr/>
          </p:nvSpPr>
          <p:spPr bwMode="auto">
            <a:xfrm flipH="1" flipV="1">
              <a:off x="6004" y="2971"/>
              <a:ext cx="139" cy="8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2457" name="Line 201"/>
            <p:cNvSpPr>
              <a:spLocks noChangeShapeType="1"/>
            </p:cNvSpPr>
            <p:nvPr/>
          </p:nvSpPr>
          <p:spPr bwMode="auto">
            <a:xfrm flipH="1">
              <a:off x="6143" y="2564"/>
              <a:ext cx="416" cy="487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2458" name="Freeform 202"/>
            <p:cNvSpPr>
              <a:spLocks/>
            </p:cNvSpPr>
            <p:nvPr/>
          </p:nvSpPr>
          <p:spPr bwMode="auto">
            <a:xfrm>
              <a:off x="5785" y="3226"/>
              <a:ext cx="497" cy="286"/>
            </a:xfrm>
            <a:custGeom>
              <a:avLst/>
              <a:gdLst>
                <a:gd name="T0" fmla="*/ 0 w 777"/>
                <a:gd name="T1" fmla="*/ 431 h 449"/>
                <a:gd name="T2" fmla="*/ 0 w 777"/>
                <a:gd name="T3" fmla="*/ 0 h 449"/>
                <a:gd name="T4" fmla="*/ 777 w 777"/>
                <a:gd name="T5" fmla="*/ 449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77" h="449">
                  <a:moveTo>
                    <a:pt x="0" y="431"/>
                  </a:moveTo>
                  <a:lnTo>
                    <a:pt x="0" y="0"/>
                  </a:lnTo>
                  <a:lnTo>
                    <a:pt x="777" y="449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2459" name="Line 203"/>
            <p:cNvSpPr>
              <a:spLocks noChangeShapeType="1"/>
            </p:cNvSpPr>
            <p:nvPr/>
          </p:nvSpPr>
          <p:spPr bwMode="auto">
            <a:xfrm flipH="1" flipV="1">
              <a:off x="5785" y="3503"/>
              <a:ext cx="497" cy="287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2460" name="Freeform 204"/>
            <p:cNvSpPr>
              <a:spLocks/>
            </p:cNvSpPr>
            <p:nvPr/>
          </p:nvSpPr>
          <p:spPr bwMode="auto">
            <a:xfrm>
              <a:off x="6282" y="2935"/>
              <a:ext cx="658" cy="855"/>
            </a:xfrm>
            <a:custGeom>
              <a:avLst/>
              <a:gdLst>
                <a:gd name="T0" fmla="*/ 1026 w 1026"/>
                <a:gd name="T1" fmla="*/ 746 h 1339"/>
                <a:gd name="T2" fmla="*/ 0 w 1026"/>
                <a:gd name="T3" fmla="*/ 1339 h 1339"/>
                <a:gd name="T4" fmla="*/ 0 w 1026"/>
                <a:gd name="T5" fmla="*/ 908 h 1339"/>
                <a:gd name="T6" fmla="*/ 777 w 1026"/>
                <a:gd name="T7" fmla="*/ 0 h 1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26" h="1339">
                  <a:moveTo>
                    <a:pt x="1026" y="746"/>
                  </a:moveTo>
                  <a:lnTo>
                    <a:pt x="0" y="1339"/>
                  </a:lnTo>
                  <a:lnTo>
                    <a:pt x="0" y="908"/>
                  </a:lnTo>
                  <a:lnTo>
                    <a:pt x="777" y="0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2461" name="Line 205"/>
            <p:cNvSpPr>
              <a:spLocks noChangeShapeType="1"/>
            </p:cNvSpPr>
            <p:nvPr/>
          </p:nvSpPr>
          <p:spPr bwMode="auto">
            <a:xfrm flipH="1">
              <a:off x="6980" y="2586"/>
              <a:ext cx="398" cy="461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2462" name="Line 206"/>
            <p:cNvSpPr>
              <a:spLocks noChangeShapeType="1"/>
            </p:cNvSpPr>
            <p:nvPr/>
          </p:nvSpPr>
          <p:spPr bwMode="auto">
            <a:xfrm flipH="1">
              <a:off x="7378" y="2295"/>
              <a:ext cx="497" cy="291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2463" name="Line 207"/>
            <p:cNvSpPr>
              <a:spLocks noChangeShapeType="1"/>
            </p:cNvSpPr>
            <p:nvPr/>
          </p:nvSpPr>
          <p:spPr bwMode="auto">
            <a:xfrm flipH="1" flipV="1">
              <a:off x="7875" y="2295"/>
              <a:ext cx="197" cy="117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2464" name="Line 208"/>
            <p:cNvSpPr>
              <a:spLocks noChangeShapeType="1"/>
            </p:cNvSpPr>
            <p:nvPr/>
          </p:nvSpPr>
          <p:spPr bwMode="auto">
            <a:xfrm>
              <a:off x="8072" y="2412"/>
              <a:ext cx="0" cy="389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2465" name="Freeform 209"/>
            <p:cNvSpPr>
              <a:spLocks/>
            </p:cNvSpPr>
            <p:nvPr/>
          </p:nvSpPr>
          <p:spPr bwMode="auto">
            <a:xfrm>
              <a:off x="7468" y="2671"/>
              <a:ext cx="255" cy="331"/>
            </a:xfrm>
            <a:custGeom>
              <a:avLst/>
              <a:gdLst>
                <a:gd name="T0" fmla="*/ 67 w 404"/>
                <a:gd name="T1" fmla="*/ 513 h 522"/>
                <a:gd name="T2" fmla="*/ 83 w 404"/>
                <a:gd name="T3" fmla="*/ 518 h 522"/>
                <a:gd name="T4" fmla="*/ 101 w 404"/>
                <a:gd name="T5" fmla="*/ 521 h 522"/>
                <a:gd name="T6" fmla="*/ 119 w 404"/>
                <a:gd name="T7" fmla="*/ 522 h 522"/>
                <a:gd name="T8" fmla="*/ 138 w 404"/>
                <a:gd name="T9" fmla="*/ 519 h 522"/>
                <a:gd name="T10" fmla="*/ 158 w 404"/>
                <a:gd name="T11" fmla="*/ 515 h 522"/>
                <a:gd name="T12" fmla="*/ 178 w 404"/>
                <a:gd name="T13" fmla="*/ 506 h 522"/>
                <a:gd name="T14" fmla="*/ 200 w 404"/>
                <a:gd name="T15" fmla="*/ 496 h 522"/>
                <a:gd name="T16" fmla="*/ 220 w 404"/>
                <a:gd name="T17" fmla="*/ 483 h 522"/>
                <a:gd name="T18" fmla="*/ 241 w 404"/>
                <a:gd name="T19" fmla="*/ 468 h 522"/>
                <a:gd name="T20" fmla="*/ 262 w 404"/>
                <a:gd name="T21" fmla="*/ 450 h 522"/>
                <a:gd name="T22" fmla="*/ 281 w 404"/>
                <a:gd name="T23" fmla="*/ 431 h 522"/>
                <a:gd name="T24" fmla="*/ 300 w 404"/>
                <a:gd name="T25" fmla="*/ 410 h 522"/>
                <a:gd name="T26" fmla="*/ 317 w 404"/>
                <a:gd name="T27" fmla="*/ 387 h 522"/>
                <a:gd name="T28" fmla="*/ 334 w 404"/>
                <a:gd name="T29" fmla="*/ 363 h 522"/>
                <a:gd name="T30" fmla="*/ 349 w 404"/>
                <a:gd name="T31" fmla="*/ 337 h 522"/>
                <a:gd name="T32" fmla="*/ 363 w 404"/>
                <a:gd name="T33" fmla="*/ 312 h 522"/>
                <a:gd name="T34" fmla="*/ 374 w 404"/>
                <a:gd name="T35" fmla="*/ 285 h 522"/>
                <a:gd name="T36" fmla="*/ 384 w 404"/>
                <a:gd name="T37" fmla="*/ 257 h 522"/>
                <a:gd name="T38" fmla="*/ 393 w 404"/>
                <a:gd name="T39" fmla="*/ 231 h 522"/>
                <a:gd name="T40" fmla="*/ 398 w 404"/>
                <a:gd name="T41" fmla="*/ 204 h 522"/>
                <a:gd name="T42" fmla="*/ 402 w 404"/>
                <a:gd name="T43" fmla="*/ 179 h 522"/>
                <a:gd name="T44" fmla="*/ 404 w 404"/>
                <a:gd name="T45" fmla="*/ 153 h 522"/>
                <a:gd name="T46" fmla="*/ 404 w 404"/>
                <a:gd name="T47" fmla="*/ 130 h 522"/>
                <a:gd name="T48" fmla="*/ 401 w 404"/>
                <a:gd name="T49" fmla="*/ 107 h 522"/>
                <a:gd name="T50" fmla="*/ 397 w 404"/>
                <a:gd name="T51" fmla="*/ 86 h 522"/>
                <a:gd name="T52" fmla="*/ 390 w 404"/>
                <a:gd name="T53" fmla="*/ 67 h 522"/>
                <a:gd name="T54" fmla="*/ 382 w 404"/>
                <a:gd name="T55" fmla="*/ 50 h 522"/>
                <a:gd name="T56" fmla="*/ 371 w 404"/>
                <a:gd name="T57" fmla="*/ 36 h 522"/>
                <a:gd name="T58" fmla="*/ 360 w 404"/>
                <a:gd name="T59" fmla="*/ 23 h 522"/>
                <a:gd name="T60" fmla="*/ 345 w 404"/>
                <a:gd name="T61" fmla="*/ 14 h 522"/>
                <a:gd name="T62" fmla="*/ 330 w 404"/>
                <a:gd name="T63" fmla="*/ 6 h 522"/>
                <a:gd name="T64" fmla="*/ 313 w 404"/>
                <a:gd name="T65" fmla="*/ 2 h 522"/>
                <a:gd name="T66" fmla="*/ 295 w 404"/>
                <a:gd name="T67" fmla="*/ 0 h 522"/>
                <a:gd name="T68" fmla="*/ 275 w 404"/>
                <a:gd name="T69" fmla="*/ 1 h 522"/>
                <a:gd name="T70" fmla="*/ 256 w 404"/>
                <a:gd name="T71" fmla="*/ 5 h 522"/>
                <a:gd name="T72" fmla="*/ 236 w 404"/>
                <a:gd name="T73" fmla="*/ 11 h 522"/>
                <a:gd name="T74" fmla="*/ 215 w 404"/>
                <a:gd name="T75" fmla="*/ 20 h 522"/>
                <a:gd name="T76" fmla="*/ 194 w 404"/>
                <a:gd name="T77" fmla="*/ 32 h 522"/>
                <a:gd name="T78" fmla="*/ 173 w 404"/>
                <a:gd name="T79" fmla="*/ 47 h 522"/>
                <a:gd name="T80" fmla="*/ 153 w 404"/>
                <a:gd name="T81" fmla="*/ 62 h 522"/>
                <a:gd name="T82" fmla="*/ 133 w 404"/>
                <a:gd name="T83" fmla="*/ 82 h 522"/>
                <a:gd name="T84" fmla="*/ 114 w 404"/>
                <a:gd name="T85" fmla="*/ 102 h 522"/>
                <a:gd name="T86" fmla="*/ 95 w 404"/>
                <a:gd name="T87" fmla="*/ 124 h 522"/>
                <a:gd name="T88" fmla="*/ 78 w 404"/>
                <a:gd name="T89" fmla="*/ 148 h 522"/>
                <a:gd name="T90" fmla="*/ 62 w 404"/>
                <a:gd name="T91" fmla="*/ 172 h 522"/>
                <a:gd name="T92" fmla="*/ 49 w 404"/>
                <a:gd name="T93" fmla="*/ 198 h 522"/>
                <a:gd name="T94" fmla="*/ 36 w 404"/>
                <a:gd name="T95" fmla="*/ 224 h 522"/>
                <a:gd name="T96" fmla="*/ 25 w 404"/>
                <a:gd name="T97" fmla="*/ 251 h 522"/>
                <a:gd name="T98" fmla="*/ 16 w 404"/>
                <a:gd name="T99" fmla="*/ 278 h 522"/>
                <a:gd name="T100" fmla="*/ 9 w 404"/>
                <a:gd name="T101" fmla="*/ 304 h 522"/>
                <a:gd name="T102" fmla="*/ 4 w 404"/>
                <a:gd name="T103" fmla="*/ 331 h 522"/>
                <a:gd name="T104" fmla="*/ 1 w 404"/>
                <a:gd name="T105" fmla="*/ 356 h 522"/>
                <a:gd name="T106" fmla="*/ 0 w 404"/>
                <a:gd name="T107" fmla="*/ 381 h 522"/>
                <a:gd name="T108" fmla="*/ 2 w 404"/>
                <a:gd name="T109" fmla="*/ 404 h 522"/>
                <a:gd name="T110" fmla="*/ 5 w 404"/>
                <a:gd name="T111" fmla="*/ 426 h 522"/>
                <a:gd name="T112" fmla="*/ 10 w 404"/>
                <a:gd name="T113" fmla="*/ 446 h 522"/>
                <a:gd name="T114" fmla="*/ 18 w 404"/>
                <a:gd name="T115" fmla="*/ 464 h 522"/>
                <a:gd name="T116" fmla="*/ 27 w 404"/>
                <a:gd name="T117" fmla="*/ 480 h 522"/>
                <a:gd name="T118" fmla="*/ 39 w 404"/>
                <a:gd name="T119" fmla="*/ 494 h 522"/>
                <a:gd name="T120" fmla="*/ 52 w 404"/>
                <a:gd name="T121" fmla="*/ 504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4" h="522">
                  <a:moveTo>
                    <a:pt x="59" y="509"/>
                  </a:moveTo>
                  <a:lnTo>
                    <a:pt x="67" y="513"/>
                  </a:lnTo>
                  <a:lnTo>
                    <a:pt x="74" y="516"/>
                  </a:lnTo>
                  <a:lnTo>
                    <a:pt x="83" y="518"/>
                  </a:lnTo>
                  <a:lnTo>
                    <a:pt x="91" y="520"/>
                  </a:lnTo>
                  <a:lnTo>
                    <a:pt x="101" y="521"/>
                  </a:lnTo>
                  <a:lnTo>
                    <a:pt x="109" y="522"/>
                  </a:lnTo>
                  <a:lnTo>
                    <a:pt x="119" y="522"/>
                  </a:lnTo>
                  <a:lnTo>
                    <a:pt x="128" y="521"/>
                  </a:lnTo>
                  <a:lnTo>
                    <a:pt x="138" y="519"/>
                  </a:lnTo>
                  <a:lnTo>
                    <a:pt x="148" y="517"/>
                  </a:lnTo>
                  <a:lnTo>
                    <a:pt x="158" y="515"/>
                  </a:lnTo>
                  <a:lnTo>
                    <a:pt x="169" y="511"/>
                  </a:lnTo>
                  <a:lnTo>
                    <a:pt x="178" y="506"/>
                  </a:lnTo>
                  <a:lnTo>
                    <a:pt x="189" y="502"/>
                  </a:lnTo>
                  <a:lnTo>
                    <a:pt x="200" y="496"/>
                  </a:lnTo>
                  <a:lnTo>
                    <a:pt x="209" y="490"/>
                  </a:lnTo>
                  <a:lnTo>
                    <a:pt x="220" y="483"/>
                  </a:lnTo>
                  <a:lnTo>
                    <a:pt x="231" y="476"/>
                  </a:lnTo>
                  <a:lnTo>
                    <a:pt x="241" y="468"/>
                  </a:lnTo>
                  <a:lnTo>
                    <a:pt x="251" y="460"/>
                  </a:lnTo>
                  <a:lnTo>
                    <a:pt x="262" y="450"/>
                  </a:lnTo>
                  <a:lnTo>
                    <a:pt x="271" y="440"/>
                  </a:lnTo>
                  <a:lnTo>
                    <a:pt x="281" y="431"/>
                  </a:lnTo>
                  <a:lnTo>
                    <a:pt x="290" y="420"/>
                  </a:lnTo>
                  <a:lnTo>
                    <a:pt x="300" y="410"/>
                  </a:lnTo>
                  <a:lnTo>
                    <a:pt x="308" y="398"/>
                  </a:lnTo>
                  <a:lnTo>
                    <a:pt x="317" y="387"/>
                  </a:lnTo>
                  <a:lnTo>
                    <a:pt x="325" y="374"/>
                  </a:lnTo>
                  <a:lnTo>
                    <a:pt x="334" y="363"/>
                  </a:lnTo>
                  <a:lnTo>
                    <a:pt x="341" y="350"/>
                  </a:lnTo>
                  <a:lnTo>
                    <a:pt x="349" y="337"/>
                  </a:lnTo>
                  <a:lnTo>
                    <a:pt x="355" y="324"/>
                  </a:lnTo>
                  <a:lnTo>
                    <a:pt x="363" y="312"/>
                  </a:lnTo>
                  <a:lnTo>
                    <a:pt x="368" y="298"/>
                  </a:lnTo>
                  <a:lnTo>
                    <a:pt x="374" y="285"/>
                  </a:lnTo>
                  <a:lnTo>
                    <a:pt x="380" y="271"/>
                  </a:lnTo>
                  <a:lnTo>
                    <a:pt x="384" y="257"/>
                  </a:lnTo>
                  <a:lnTo>
                    <a:pt x="388" y="245"/>
                  </a:lnTo>
                  <a:lnTo>
                    <a:pt x="393" y="231"/>
                  </a:lnTo>
                  <a:lnTo>
                    <a:pt x="396" y="218"/>
                  </a:lnTo>
                  <a:lnTo>
                    <a:pt x="398" y="204"/>
                  </a:lnTo>
                  <a:lnTo>
                    <a:pt x="401" y="191"/>
                  </a:lnTo>
                  <a:lnTo>
                    <a:pt x="402" y="179"/>
                  </a:lnTo>
                  <a:lnTo>
                    <a:pt x="403" y="166"/>
                  </a:lnTo>
                  <a:lnTo>
                    <a:pt x="404" y="153"/>
                  </a:lnTo>
                  <a:lnTo>
                    <a:pt x="404" y="141"/>
                  </a:lnTo>
                  <a:lnTo>
                    <a:pt x="404" y="130"/>
                  </a:lnTo>
                  <a:lnTo>
                    <a:pt x="403" y="118"/>
                  </a:lnTo>
                  <a:lnTo>
                    <a:pt x="401" y="107"/>
                  </a:lnTo>
                  <a:lnTo>
                    <a:pt x="400" y="97"/>
                  </a:lnTo>
                  <a:lnTo>
                    <a:pt x="397" y="86"/>
                  </a:lnTo>
                  <a:lnTo>
                    <a:pt x="394" y="76"/>
                  </a:lnTo>
                  <a:lnTo>
                    <a:pt x="390" y="67"/>
                  </a:lnTo>
                  <a:lnTo>
                    <a:pt x="386" y="58"/>
                  </a:lnTo>
                  <a:lnTo>
                    <a:pt x="382" y="50"/>
                  </a:lnTo>
                  <a:lnTo>
                    <a:pt x="377" y="42"/>
                  </a:lnTo>
                  <a:lnTo>
                    <a:pt x="371" y="36"/>
                  </a:lnTo>
                  <a:lnTo>
                    <a:pt x="365" y="28"/>
                  </a:lnTo>
                  <a:lnTo>
                    <a:pt x="360" y="23"/>
                  </a:lnTo>
                  <a:lnTo>
                    <a:pt x="352" y="18"/>
                  </a:lnTo>
                  <a:lnTo>
                    <a:pt x="345" y="14"/>
                  </a:lnTo>
                  <a:lnTo>
                    <a:pt x="337" y="9"/>
                  </a:lnTo>
                  <a:lnTo>
                    <a:pt x="330" y="6"/>
                  </a:lnTo>
                  <a:lnTo>
                    <a:pt x="321" y="4"/>
                  </a:lnTo>
                  <a:lnTo>
                    <a:pt x="313" y="2"/>
                  </a:lnTo>
                  <a:lnTo>
                    <a:pt x="304" y="1"/>
                  </a:lnTo>
                  <a:lnTo>
                    <a:pt x="295" y="0"/>
                  </a:lnTo>
                  <a:lnTo>
                    <a:pt x="285" y="0"/>
                  </a:lnTo>
                  <a:lnTo>
                    <a:pt x="275" y="1"/>
                  </a:lnTo>
                  <a:lnTo>
                    <a:pt x="266" y="3"/>
                  </a:lnTo>
                  <a:lnTo>
                    <a:pt x="256" y="5"/>
                  </a:lnTo>
                  <a:lnTo>
                    <a:pt x="246" y="8"/>
                  </a:lnTo>
                  <a:lnTo>
                    <a:pt x="236" y="11"/>
                  </a:lnTo>
                  <a:lnTo>
                    <a:pt x="225" y="16"/>
                  </a:lnTo>
                  <a:lnTo>
                    <a:pt x="215" y="20"/>
                  </a:lnTo>
                  <a:lnTo>
                    <a:pt x="205" y="26"/>
                  </a:lnTo>
                  <a:lnTo>
                    <a:pt x="194" y="32"/>
                  </a:lnTo>
                  <a:lnTo>
                    <a:pt x="184" y="39"/>
                  </a:lnTo>
                  <a:lnTo>
                    <a:pt x="173" y="47"/>
                  </a:lnTo>
                  <a:lnTo>
                    <a:pt x="164" y="54"/>
                  </a:lnTo>
                  <a:lnTo>
                    <a:pt x="153" y="62"/>
                  </a:lnTo>
                  <a:lnTo>
                    <a:pt x="143" y="72"/>
                  </a:lnTo>
                  <a:lnTo>
                    <a:pt x="133" y="82"/>
                  </a:lnTo>
                  <a:lnTo>
                    <a:pt x="123" y="91"/>
                  </a:lnTo>
                  <a:lnTo>
                    <a:pt x="114" y="102"/>
                  </a:lnTo>
                  <a:lnTo>
                    <a:pt x="105" y="113"/>
                  </a:lnTo>
                  <a:lnTo>
                    <a:pt x="95" y="124"/>
                  </a:lnTo>
                  <a:lnTo>
                    <a:pt x="87" y="135"/>
                  </a:lnTo>
                  <a:lnTo>
                    <a:pt x="78" y="148"/>
                  </a:lnTo>
                  <a:lnTo>
                    <a:pt x="71" y="159"/>
                  </a:lnTo>
                  <a:lnTo>
                    <a:pt x="62" y="172"/>
                  </a:lnTo>
                  <a:lnTo>
                    <a:pt x="55" y="185"/>
                  </a:lnTo>
                  <a:lnTo>
                    <a:pt x="49" y="198"/>
                  </a:lnTo>
                  <a:lnTo>
                    <a:pt x="42" y="210"/>
                  </a:lnTo>
                  <a:lnTo>
                    <a:pt x="36" y="224"/>
                  </a:lnTo>
                  <a:lnTo>
                    <a:pt x="30" y="237"/>
                  </a:lnTo>
                  <a:lnTo>
                    <a:pt x="25" y="251"/>
                  </a:lnTo>
                  <a:lnTo>
                    <a:pt x="20" y="265"/>
                  </a:lnTo>
                  <a:lnTo>
                    <a:pt x="16" y="278"/>
                  </a:lnTo>
                  <a:lnTo>
                    <a:pt x="12" y="291"/>
                  </a:lnTo>
                  <a:lnTo>
                    <a:pt x="9" y="304"/>
                  </a:lnTo>
                  <a:lnTo>
                    <a:pt x="6" y="318"/>
                  </a:lnTo>
                  <a:lnTo>
                    <a:pt x="4" y="331"/>
                  </a:lnTo>
                  <a:lnTo>
                    <a:pt x="2" y="344"/>
                  </a:lnTo>
                  <a:lnTo>
                    <a:pt x="1" y="356"/>
                  </a:lnTo>
                  <a:lnTo>
                    <a:pt x="0" y="369"/>
                  </a:lnTo>
                  <a:lnTo>
                    <a:pt x="0" y="381"/>
                  </a:lnTo>
                  <a:lnTo>
                    <a:pt x="1" y="393"/>
                  </a:lnTo>
                  <a:lnTo>
                    <a:pt x="2" y="404"/>
                  </a:lnTo>
                  <a:lnTo>
                    <a:pt x="3" y="415"/>
                  </a:lnTo>
                  <a:lnTo>
                    <a:pt x="5" y="426"/>
                  </a:lnTo>
                  <a:lnTo>
                    <a:pt x="7" y="436"/>
                  </a:lnTo>
                  <a:lnTo>
                    <a:pt x="10" y="446"/>
                  </a:lnTo>
                  <a:lnTo>
                    <a:pt x="13" y="455"/>
                  </a:lnTo>
                  <a:lnTo>
                    <a:pt x="18" y="464"/>
                  </a:lnTo>
                  <a:lnTo>
                    <a:pt x="22" y="472"/>
                  </a:lnTo>
                  <a:lnTo>
                    <a:pt x="27" y="480"/>
                  </a:lnTo>
                  <a:lnTo>
                    <a:pt x="33" y="486"/>
                  </a:lnTo>
                  <a:lnTo>
                    <a:pt x="39" y="494"/>
                  </a:lnTo>
                  <a:lnTo>
                    <a:pt x="45" y="499"/>
                  </a:lnTo>
                  <a:lnTo>
                    <a:pt x="52" y="504"/>
                  </a:lnTo>
                  <a:lnTo>
                    <a:pt x="59" y="509"/>
                  </a:lnTo>
                  <a:close/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2466" name="Line 210"/>
            <p:cNvSpPr>
              <a:spLocks noChangeShapeType="1"/>
            </p:cNvSpPr>
            <p:nvPr/>
          </p:nvSpPr>
          <p:spPr bwMode="auto">
            <a:xfrm>
              <a:off x="6778" y="2935"/>
              <a:ext cx="0" cy="385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2467" name="Freeform 211"/>
            <p:cNvSpPr>
              <a:spLocks/>
            </p:cNvSpPr>
            <p:nvPr/>
          </p:nvSpPr>
          <p:spPr bwMode="auto">
            <a:xfrm>
              <a:off x="6778" y="2935"/>
              <a:ext cx="202" cy="497"/>
            </a:xfrm>
            <a:custGeom>
              <a:avLst/>
              <a:gdLst>
                <a:gd name="T0" fmla="*/ 0 w 312"/>
                <a:gd name="T1" fmla="*/ 0 h 782"/>
                <a:gd name="T2" fmla="*/ 312 w 312"/>
                <a:gd name="T3" fmla="*/ 180 h 782"/>
                <a:gd name="T4" fmla="*/ 312 w 312"/>
                <a:gd name="T5" fmla="*/ 782 h 782"/>
                <a:gd name="T6" fmla="*/ 0 w 312"/>
                <a:gd name="T7" fmla="*/ 602 h 7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2" h="782">
                  <a:moveTo>
                    <a:pt x="0" y="0"/>
                  </a:moveTo>
                  <a:lnTo>
                    <a:pt x="312" y="180"/>
                  </a:lnTo>
                  <a:lnTo>
                    <a:pt x="312" y="782"/>
                  </a:lnTo>
                  <a:lnTo>
                    <a:pt x="0" y="602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2468" name="Line 212"/>
            <p:cNvSpPr>
              <a:spLocks noChangeShapeType="1"/>
            </p:cNvSpPr>
            <p:nvPr/>
          </p:nvSpPr>
          <p:spPr bwMode="auto">
            <a:xfrm flipV="1">
              <a:off x="6980" y="2801"/>
              <a:ext cx="1092" cy="631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blinds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52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3524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3524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23" dur="500"/>
                                        <p:tgtEl>
                                          <p:spTgt spid="3524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2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4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3524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4" dur="500"/>
                                        <p:tgtEl>
                                          <p:spTgt spid="3524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4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3524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2260" grpId="0"/>
      <p:bldP spid="352445" grpId="0" animBg="1"/>
      <p:bldP spid="352445" grpId="1" animBg="1"/>
      <p:bldP spid="352446" grpId="0" animBg="1"/>
      <p:bldP spid="352448" grpId="0" animBg="1"/>
      <p:bldP spid="352449" grpId="0" animBg="1"/>
      <p:bldP spid="352447" grpId="0" animBg="1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354" name="Text Box 2"/>
          <p:cNvSpPr txBox="1">
            <a:spLocks noChangeArrowheads="1"/>
          </p:cNvSpPr>
          <p:nvPr/>
        </p:nvSpPr>
        <p:spPr bwMode="auto">
          <a:xfrm>
            <a:off x="0" y="620713"/>
            <a:ext cx="9756775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l" eaLnBrk="1" hangingPunct="1"/>
            <a:r>
              <a:rPr lang="zh-CN" altLang="en-US" sz="36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36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1.</a:t>
            </a:r>
            <a:r>
              <a:rPr lang="zh-CN" altLang="en-US" sz="36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已知物体的主视图和俯视图，求左视图</a:t>
            </a:r>
            <a:r>
              <a:rPr lang="zh-CN" altLang="en-US" sz="3600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。</a:t>
            </a:r>
          </a:p>
        </p:txBody>
      </p:sp>
      <p:sp>
        <p:nvSpPr>
          <p:cNvPr id="356355" name="Text Box 3"/>
          <p:cNvSpPr txBox="1">
            <a:spLocks noChangeArrowheads="1"/>
          </p:cNvSpPr>
          <p:nvPr/>
        </p:nvSpPr>
        <p:spPr bwMode="auto">
          <a:xfrm>
            <a:off x="0" y="0"/>
            <a:ext cx="7358063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3300"/>
                </a:solidFill>
                <a:prstDash val="dash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l" eaLnBrk="1" hangingPunct="1"/>
            <a:r>
              <a:rPr lang="zh-CN" altLang="en-US" sz="4000" b="1">
                <a:solidFill>
                  <a:srgbClr val="FF3300"/>
                </a:solidFill>
                <a:effectLst/>
                <a:ea typeface="黑体" pitchFamily="2" charset="-122"/>
              </a:rPr>
              <a:t>三、已知两视图，求第三视图</a:t>
            </a:r>
          </a:p>
        </p:txBody>
      </p:sp>
      <p:sp>
        <p:nvSpPr>
          <p:cNvPr id="356356" name="Text Box 4"/>
          <p:cNvSpPr txBox="1">
            <a:spLocks noChangeArrowheads="1"/>
          </p:cNvSpPr>
          <p:nvPr/>
        </p:nvSpPr>
        <p:spPr bwMode="auto">
          <a:xfrm>
            <a:off x="0" y="1341438"/>
            <a:ext cx="2268538" cy="5318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7C8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>
              <a:lnSpc>
                <a:spcPct val="80000"/>
              </a:lnSpc>
              <a:spcBef>
                <a:spcPct val="50000"/>
              </a:spcBef>
            </a:pPr>
            <a:r>
              <a:rPr lang="zh-CN" altLang="en-US" sz="3600">
                <a:solidFill>
                  <a:srgbClr val="FF0000"/>
                </a:solidFill>
                <a:effectLst/>
                <a:ea typeface="黑体" pitchFamily="2" charset="-122"/>
              </a:rPr>
              <a:t>完    成</a:t>
            </a:r>
          </a:p>
        </p:txBody>
      </p:sp>
      <p:grpSp>
        <p:nvGrpSpPr>
          <p:cNvPr id="356505" name="Group 153"/>
          <p:cNvGrpSpPr>
            <a:grpSpLocks/>
          </p:cNvGrpSpPr>
          <p:nvPr/>
        </p:nvGrpSpPr>
        <p:grpSpPr bwMode="auto">
          <a:xfrm>
            <a:off x="5334000" y="3614738"/>
            <a:ext cx="3630613" cy="3011487"/>
            <a:chOff x="5785" y="1893"/>
            <a:chExt cx="2287" cy="1897"/>
          </a:xfrm>
        </p:grpSpPr>
        <p:sp>
          <p:nvSpPr>
            <p:cNvPr id="356506" name="Line 154"/>
            <p:cNvSpPr>
              <a:spLocks noChangeShapeType="1"/>
            </p:cNvSpPr>
            <p:nvPr/>
          </p:nvSpPr>
          <p:spPr bwMode="auto">
            <a:xfrm flipH="1" flipV="1">
              <a:off x="7177" y="1893"/>
              <a:ext cx="698" cy="402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6507" name="Line 155"/>
            <p:cNvSpPr>
              <a:spLocks noChangeShapeType="1"/>
            </p:cNvSpPr>
            <p:nvPr/>
          </p:nvSpPr>
          <p:spPr bwMode="auto">
            <a:xfrm flipV="1">
              <a:off x="5785" y="2971"/>
              <a:ext cx="219" cy="255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6508" name="Line 156"/>
            <p:cNvSpPr>
              <a:spLocks noChangeShapeType="1"/>
            </p:cNvSpPr>
            <p:nvPr/>
          </p:nvSpPr>
          <p:spPr bwMode="auto">
            <a:xfrm>
              <a:off x="6680" y="2183"/>
              <a:ext cx="698" cy="403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6509" name="Freeform 157"/>
            <p:cNvSpPr>
              <a:spLocks/>
            </p:cNvSpPr>
            <p:nvPr/>
          </p:nvSpPr>
          <p:spPr bwMode="auto">
            <a:xfrm>
              <a:off x="6420" y="1893"/>
              <a:ext cx="757" cy="832"/>
            </a:xfrm>
            <a:custGeom>
              <a:avLst/>
              <a:gdLst>
                <a:gd name="T0" fmla="*/ 1182 w 1182"/>
                <a:gd name="T1" fmla="*/ 0 h 1302"/>
                <a:gd name="T2" fmla="*/ 404 w 1182"/>
                <a:gd name="T3" fmla="*/ 449 h 1302"/>
                <a:gd name="T4" fmla="*/ 0 w 1182"/>
                <a:gd name="T5" fmla="*/ 922 h 1302"/>
                <a:gd name="T6" fmla="*/ 0 w 1182"/>
                <a:gd name="T7" fmla="*/ 1302 h 1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82" h="1302">
                  <a:moveTo>
                    <a:pt x="1182" y="0"/>
                  </a:moveTo>
                  <a:lnTo>
                    <a:pt x="404" y="449"/>
                  </a:lnTo>
                  <a:lnTo>
                    <a:pt x="0" y="922"/>
                  </a:lnTo>
                  <a:lnTo>
                    <a:pt x="0" y="1302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6510" name="Line 158"/>
            <p:cNvSpPr>
              <a:spLocks noChangeShapeType="1"/>
            </p:cNvSpPr>
            <p:nvPr/>
          </p:nvSpPr>
          <p:spPr bwMode="auto">
            <a:xfrm>
              <a:off x="6420" y="2483"/>
              <a:ext cx="139" cy="81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6511" name="Line 159"/>
            <p:cNvSpPr>
              <a:spLocks noChangeShapeType="1"/>
            </p:cNvSpPr>
            <p:nvPr/>
          </p:nvSpPr>
          <p:spPr bwMode="auto">
            <a:xfrm flipH="1" flipV="1">
              <a:off x="6004" y="2971"/>
              <a:ext cx="139" cy="8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6512" name="Line 160"/>
            <p:cNvSpPr>
              <a:spLocks noChangeShapeType="1"/>
            </p:cNvSpPr>
            <p:nvPr/>
          </p:nvSpPr>
          <p:spPr bwMode="auto">
            <a:xfrm flipH="1">
              <a:off x="6143" y="2564"/>
              <a:ext cx="416" cy="487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6513" name="Freeform 161"/>
            <p:cNvSpPr>
              <a:spLocks/>
            </p:cNvSpPr>
            <p:nvPr/>
          </p:nvSpPr>
          <p:spPr bwMode="auto">
            <a:xfrm>
              <a:off x="5785" y="3226"/>
              <a:ext cx="497" cy="286"/>
            </a:xfrm>
            <a:custGeom>
              <a:avLst/>
              <a:gdLst>
                <a:gd name="T0" fmla="*/ 0 w 777"/>
                <a:gd name="T1" fmla="*/ 431 h 449"/>
                <a:gd name="T2" fmla="*/ 0 w 777"/>
                <a:gd name="T3" fmla="*/ 0 h 449"/>
                <a:gd name="T4" fmla="*/ 777 w 777"/>
                <a:gd name="T5" fmla="*/ 449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77" h="449">
                  <a:moveTo>
                    <a:pt x="0" y="431"/>
                  </a:moveTo>
                  <a:lnTo>
                    <a:pt x="0" y="0"/>
                  </a:lnTo>
                  <a:lnTo>
                    <a:pt x="777" y="449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6514" name="Line 162"/>
            <p:cNvSpPr>
              <a:spLocks noChangeShapeType="1"/>
            </p:cNvSpPr>
            <p:nvPr/>
          </p:nvSpPr>
          <p:spPr bwMode="auto">
            <a:xfrm flipH="1" flipV="1">
              <a:off x="5785" y="3503"/>
              <a:ext cx="497" cy="287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6515" name="Freeform 163"/>
            <p:cNvSpPr>
              <a:spLocks/>
            </p:cNvSpPr>
            <p:nvPr/>
          </p:nvSpPr>
          <p:spPr bwMode="auto">
            <a:xfrm>
              <a:off x="6282" y="2935"/>
              <a:ext cx="658" cy="855"/>
            </a:xfrm>
            <a:custGeom>
              <a:avLst/>
              <a:gdLst>
                <a:gd name="T0" fmla="*/ 1026 w 1026"/>
                <a:gd name="T1" fmla="*/ 746 h 1339"/>
                <a:gd name="T2" fmla="*/ 0 w 1026"/>
                <a:gd name="T3" fmla="*/ 1339 h 1339"/>
                <a:gd name="T4" fmla="*/ 0 w 1026"/>
                <a:gd name="T5" fmla="*/ 908 h 1339"/>
                <a:gd name="T6" fmla="*/ 777 w 1026"/>
                <a:gd name="T7" fmla="*/ 0 h 1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26" h="1339">
                  <a:moveTo>
                    <a:pt x="1026" y="746"/>
                  </a:moveTo>
                  <a:lnTo>
                    <a:pt x="0" y="1339"/>
                  </a:lnTo>
                  <a:lnTo>
                    <a:pt x="0" y="908"/>
                  </a:lnTo>
                  <a:lnTo>
                    <a:pt x="777" y="0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6516" name="Line 164"/>
            <p:cNvSpPr>
              <a:spLocks noChangeShapeType="1"/>
            </p:cNvSpPr>
            <p:nvPr/>
          </p:nvSpPr>
          <p:spPr bwMode="auto">
            <a:xfrm flipH="1">
              <a:off x="6980" y="2586"/>
              <a:ext cx="398" cy="461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6517" name="Line 165"/>
            <p:cNvSpPr>
              <a:spLocks noChangeShapeType="1"/>
            </p:cNvSpPr>
            <p:nvPr/>
          </p:nvSpPr>
          <p:spPr bwMode="auto">
            <a:xfrm flipH="1">
              <a:off x="7378" y="2295"/>
              <a:ext cx="497" cy="291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6518" name="Line 166"/>
            <p:cNvSpPr>
              <a:spLocks noChangeShapeType="1"/>
            </p:cNvSpPr>
            <p:nvPr/>
          </p:nvSpPr>
          <p:spPr bwMode="auto">
            <a:xfrm flipH="1" flipV="1">
              <a:off x="7875" y="2295"/>
              <a:ext cx="197" cy="117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6519" name="Line 167"/>
            <p:cNvSpPr>
              <a:spLocks noChangeShapeType="1"/>
            </p:cNvSpPr>
            <p:nvPr/>
          </p:nvSpPr>
          <p:spPr bwMode="auto">
            <a:xfrm>
              <a:off x="8072" y="2412"/>
              <a:ext cx="0" cy="389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6520" name="Freeform 168"/>
            <p:cNvSpPr>
              <a:spLocks/>
            </p:cNvSpPr>
            <p:nvPr/>
          </p:nvSpPr>
          <p:spPr bwMode="auto">
            <a:xfrm>
              <a:off x="7468" y="2671"/>
              <a:ext cx="255" cy="331"/>
            </a:xfrm>
            <a:custGeom>
              <a:avLst/>
              <a:gdLst>
                <a:gd name="T0" fmla="*/ 67 w 404"/>
                <a:gd name="T1" fmla="*/ 513 h 522"/>
                <a:gd name="T2" fmla="*/ 83 w 404"/>
                <a:gd name="T3" fmla="*/ 518 h 522"/>
                <a:gd name="T4" fmla="*/ 101 w 404"/>
                <a:gd name="T5" fmla="*/ 521 h 522"/>
                <a:gd name="T6" fmla="*/ 119 w 404"/>
                <a:gd name="T7" fmla="*/ 522 h 522"/>
                <a:gd name="T8" fmla="*/ 138 w 404"/>
                <a:gd name="T9" fmla="*/ 519 h 522"/>
                <a:gd name="T10" fmla="*/ 158 w 404"/>
                <a:gd name="T11" fmla="*/ 515 h 522"/>
                <a:gd name="T12" fmla="*/ 178 w 404"/>
                <a:gd name="T13" fmla="*/ 506 h 522"/>
                <a:gd name="T14" fmla="*/ 200 w 404"/>
                <a:gd name="T15" fmla="*/ 496 h 522"/>
                <a:gd name="T16" fmla="*/ 220 w 404"/>
                <a:gd name="T17" fmla="*/ 483 h 522"/>
                <a:gd name="T18" fmla="*/ 241 w 404"/>
                <a:gd name="T19" fmla="*/ 468 h 522"/>
                <a:gd name="T20" fmla="*/ 262 w 404"/>
                <a:gd name="T21" fmla="*/ 450 h 522"/>
                <a:gd name="T22" fmla="*/ 281 w 404"/>
                <a:gd name="T23" fmla="*/ 431 h 522"/>
                <a:gd name="T24" fmla="*/ 300 w 404"/>
                <a:gd name="T25" fmla="*/ 410 h 522"/>
                <a:gd name="T26" fmla="*/ 317 w 404"/>
                <a:gd name="T27" fmla="*/ 387 h 522"/>
                <a:gd name="T28" fmla="*/ 334 w 404"/>
                <a:gd name="T29" fmla="*/ 363 h 522"/>
                <a:gd name="T30" fmla="*/ 349 w 404"/>
                <a:gd name="T31" fmla="*/ 337 h 522"/>
                <a:gd name="T32" fmla="*/ 363 w 404"/>
                <a:gd name="T33" fmla="*/ 312 h 522"/>
                <a:gd name="T34" fmla="*/ 374 w 404"/>
                <a:gd name="T35" fmla="*/ 285 h 522"/>
                <a:gd name="T36" fmla="*/ 384 w 404"/>
                <a:gd name="T37" fmla="*/ 257 h 522"/>
                <a:gd name="T38" fmla="*/ 393 w 404"/>
                <a:gd name="T39" fmla="*/ 231 h 522"/>
                <a:gd name="T40" fmla="*/ 398 w 404"/>
                <a:gd name="T41" fmla="*/ 204 h 522"/>
                <a:gd name="T42" fmla="*/ 402 w 404"/>
                <a:gd name="T43" fmla="*/ 179 h 522"/>
                <a:gd name="T44" fmla="*/ 404 w 404"/>
                <a:gd name="T45" fmla="*/ 153 h 522"/>
                <a:gd name="T46" fmla="*/ 404 w 404"/>
                <a:gd name="T47" fmla="*/ 130 h 522"/>
                <a:gd name="T48" fmla="*/ 401 w 404"/>
                <a:gd name="T49" fmla="*/ 107 h 522"/>
                <a:gd name="T50" fmla="*/ 397 w 404"/>
                <a:gd name="T51" fmla="*/ 86 h 522"/>
                <a:gd name="T52" fmla="*/ 390 w 404"/>
                <a:gd name="T53" fmla="*/ 67 h 522"/>
                <a:gd name="T54" fmla="*/ 382 w 404"/>
                <a:gd name="T55" fmla="*/ 50 h 522"/>
                <a:gd name="T56" fmla="*/ 371 w 404"/>
                <a:gd name="T57" fmla="*/ 36 h 522"/>
                <a:gd name="T58" fmla="*/ 360 w 404"/>
                <a:gd name="T59" fmla="*/ 23 h 522"/>
                <a:gd name="T60" fmla="*/ 345 w 404"/>
                <a:gd name="T61" fmla="*/ 14 h 522"/>
                <a:gd name="T62" fmla="*/ 330 w 404"/>
                <a:gd name="T63" fmla="*/ 6 h 522"/>
                <a:gd name="T64" fmla="*/ 313 w 404"/>
                <a:gd name="T65" fmla="*/ 2 h 522"/>
                <a:gd name="T66" fmla="*/ 295 w 404"/>
                <a:gd name="T67" fmla="*/ 0 h 522"/>
                <a:gd name="T68" fmla="*/ 275 w 404"/>
                <a:gd name="T69" fmla="*/ 1 h 522"/>
                <a:gd name="T70" fmla="*/ 256 w 404"/>
                <a:gd name="T71" fmla="*/ 5 h 522"/>
                <a:gd name="T72" fmla="*/ 236 w 404"/>
                <a:gd name="T73" fmla="*/ 11 h 522"/>
                <a:gd name="T74" fmla="*/ 215 w 404"/>
                <a:gd name="T75" fmla="*/ 20 h 522"/>
                <a:gd name="T76" fmla="*/ 194 w 404"/>
                <a:gd name="T77" fmla="*/ 32 h 522"/>
                <a:gd name="T78" fmla="*/ 173 w 404"/>
                <a:gd name="T79" fmla="*/ 47 h 522"/>
                <a:gd name="T80" fmla="*/ 153 w 404"/>
                <a:gd name="T81" fmla="*/ 62 h 522"/>
                <a:gd name="T82" fmla="*/ 133 w 404"/>
                <a:gd name="T83" fmla="*/ 82 h 522"/>
                <a:gd name="T84" fmla="*/ 114 w 404"/>
                <a:gd name="T85" fmla="*/ 102 h 522"/>
                <a:gd name="T86" fmla="*/ 95 w 404"/>
                <a:gd name="T87" fmla="*/ 124 h 522"/>
                <a:gd name="T88" fmla="*/ 78 w 404"/>
                <a:gd name="T89" fmla="*/ 148 h 522"/>
                <a:gd name="T90" fmla="*/ 62 w 404"/>
                <a:gd name="T91" fmla="*/ 172 h 522"/>
                <a:gd name="T92" fmla="*/ 49 w 404"/>
                <a:gd name="T93" fmla="*/ 198 h 522"/>
                <a:gd name="T94" fmla="*/ 36 w 404"/>
                <a:gd name="T95" fmla="*/ 224 h 522"/>
                <a:gd name="T96" fmla="*/ 25 w 404"/>
                <a:gd name="T97" fmla="*/ 251 h 522"/>
                <a:gd name="T98" fmla="*/ 16 w 404"/>
                <a:gd name="T99" fmla="*/ 278 h 522"/>
                <a:gd name="T100" fmla="*/ 9 w 404"/>
                <a:gd name="T101" fmla="*/ 304 h 522"/>
                <a:gd name="T102" fmla="*/ 4 w 404"/>
                <a:gd name="T103" fmla="*/ 331 h 522"/>
                <a:gd name="T104" fmla="*/ 1 w 404"/>
                <a:gd name="T105" fmla="*/ 356 h 522"/>
                <a:gd name="T106" fmla="*/ 0 w 404"/>
                <a:gd name="T107" fmla="*/ 381 h 522"/>
                <a:gd name="T108" fmla="*/ 2 w 404"/>
                <a:gd name="T109" fmla="*/ 404 h 522"/>
                <a:gd name="T110" fmla="*/ 5 w 404"/>
                <a:gd name="T111" fmla="*/ 426 h 522"/>
                <a:gd name="T112" fmla="*/ 10 w 404"/>
                <a:gd name="T113" fmla="*/ 446 h 522"/>
                <a:gd name="T114" fmla="*/ 18 w 404"/>
                <a:gd name="T115" fmla="*/ 464 h 522"/>
                <a:gd name="T116" fmla="*/ 27 w 404"/>
                <a:gd name="T117" fmla="*/ 480 h 522"/>
                <a:gd name="T118" fmla="*/ 39 w 404"/>
                <a:gd name="T119" fmla="*/ 494 h 522"/>
                <a:gd name="T120" fmla="*/ 52 w 404"/>
                <a:gd name="T121" fmla="*/ 504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4" h="522">
                  <a:moveTo>
                    <a:pt x="59" y="509"/>
                  </a:moveTo>
                  <a:lnTo>
                    <a:pt x="67" y="513"/>
                  </a:lnTo>
                  <a:lnTo>
                    <a:pt x="74" y="516"/>
                  </a:lnTo>
                  <a:lnTo>
                    <a:pt x="83" y="518"/>
                  </a:lnTo>
                  <a:lnTo>
                    <a:pt x="91" y="520"/>
                  </a:lnTo>
                  <a:lnTo>
                    <a:pt x="101" y="521"/>
                  </a:lnTo>
                  <a:lnTo>
                    <a:pt x="109" y="522"/>
                  </a:lnTo>
                  <a:lnTo>
                    <a:pt x="119" y="522"/>
                  </a:lnTo>
                  <a:lnTo>
                    <a:pt x="128" y="521"/>
                  </a:lnTo>
                  <a:lnTo>
                    <a:pt x="138" y="519"/>
                  </a:lnTo>
                  <a:lnTo>
                    <a:pt x="148" y="517"/>
                  </a:lnTo>
                  <a:lnTo>
                    <a:pt x="158" y="515"/>
                  </a:lnTo>
                  <a:lnTo>
                    <a:pt x="169" y="511"/>
                  </a:lnTo>
                  <a:lnTo>
                    <a:pt x="178" y="506"/>
                  </a:lnTo>
                  <a:lnTo>
                    <a:pt x="189" y="502"/>
                  </a:lnTo>
                  <a:lnTo>
                    <a:pt x="200" y="496"/>
                  </a:lnTo>
                  <a:lnTo>
                    <a:pt x="209" y="490"/>
                  </a:lnTo>
                  <a:lnTo>
                    <a:pt x="220" y="483"/>
                  </a:lnTo>
                  <a:lnTo>
                    <a:pt x="231" y="476"/>
                  </a:lnTo>
                  <a:lnTo>
                    <a:pt x="241" y="468"/>
                  </a:lnTo>
                  <a:lnTo>
                    <a:pt x="251" y="460"/>
                  </a:lnTo>
                  <a:lnTo>
                    <a:pt x="262" y="450"/>
                  </a:lnTo>
                  <a:lnTo>
                    <a:pt x="271" y="440"/>
                  </a:lnTo>
                  <a:lnTo>
                    <a:pt x="281" y="431"/>
                  </a:lnTo>
                  <a:lnTo>
                    <a:pt x="290" y="420"/>
                  </a:lnTo>
                  <a:lnTo>
                    <a:pt x="300" y="410"/>
                  </a:lnTo>
                  <a:lnTo>
                    <a:pt x="308" y="398"/>
                  </a:lnTo>
                  <a:lnTo>
                    <a:pt x="317" y="387"/>
                  </a:lnTo>
                  <a:lnTo>
                    <a:pt x="325" y="374"/>
                  </a:lnTo>
                  <a:lnTo>
                    <a:pt x="334" y="363"/>
                  </a:lnTo>
                  <a:lnTo>
                    <a:pt x="341" y="350"/>
                  </a:lnTo>
                  <a:lnTo>
                    <a:pt x="349" y="337"/>
                  </a:lnTo>
                  <a:lnTo>
                    <a:pt x="355" y="324"/>
                  </a:lnTo>
                  <a:lnTo>
                    <a:pt x="363" y="312"/>
                  </a:lnTo>
                  <a:lnTo>
                    <a:pt x="368" y="298"/>
                  </a:lnTo>
                  <a:lnTo>
                    <a:pt x="374" y="285"/>
                  </a:lnTo>
                  <a:lnTo>
                    <a:pt x="380" y="271"/>
                  </a:lnTo>
                  <a:lnTo>
                    <a:pt x="384" y="257"/>
                  </a:lnTo>
                  <a:lnTo>
                    <a:pt x="388" y="245"/>
                  </a:lnTo>
                  <a:lnTo>
                    <a:pt x="393" y="231"/>
                  </a:lnTo>
                  <a:lnTo>
                    <a:pt x="396" y="218"/>
                  </a:lnTo>
                  <a:lnTo>
                    <a:pt x="398" y="204"/>
                  </a:lnTo>
                  <a:lnTo>
                    <a:pt x="401" y="191"/>
                  </a:lnTo>
                  <a:lnTo>
                    <a:pt x="402" y="179"/>
                  </a:lnTo>
                  <a:lnTo>
                    <a:pt x="403" y="166"/>
                  </a:lnTo>
                  <a:lnTo>
                    <a:pt x="404" y="153"/>
                  </a:lnTo>
                  <a:lnTo>
                    <a:pt x="404" y="141"/>
                  </a:lnTo>
                  <a:lnTo>
                    <a:pt x="404" y="130"/>
                  </a:lnTo>
                  <a:lnTo>
                    <a:pt x="403" y="118"/>
                  </a:lnTo>
                  <a:lnTo>
                    <a:pt x="401" y="107"/>
                  </a:lnTo>
                  <a:lnTo>
                    <a:pt x="400" y="97"/>
                  </a:lnTo>
                  <a:lnTo>
                    <a:pt x="397" y="86"/>
                  </a:lnTo>
                  <a:lnTo>
                    <a:pt x="394" y="76"/>
                  </a:lnTo>
                  <a:lnTo>
                    <a:pt x="390" y="67"/>
                  </a:lnTo>
                  <a:lnTo>
                    <a:pt x="386" y="58"/>
                  </a:lnTo>
                  <a:lnTo>
                    <a:pt x="382" y="50"/>
                  </a:lnTo>
                  <a:lnTo>
                    <a:pt x="377" y="42"/>
                  </a:lnTo>
                  <a:lnTo>
                    <a:pt x="371" y="36"/>
                  </a:lnTo>
                  <a:lnTo>
                    <a:pt x="365" y="28"/>
                  </a:lnTo>
                  <a:lnTo>
                    <a:pt x="360" y="23"/>
                  </a:lnTo>
                  <a:lnTo>
                    <a:pt x="352" y="18"/>
                  </a:lnTo>
                  <a:lnTo>
                    <a:pt x="345" y="14"/>
                  </a:lnTo>
                  <a:lnTo>
                    <a:pt x="337" y="9"/>
                  </a:lnTo>
                  <a:lnTo>
                    <a:pt x="330" y="6"/>
                  </a:lnTo>
                  <a:lnTo>
                    <a:pt x="321" y="4"/>
                  </a:lnTo>
                  <a:lnTo>
                    <a:pt x="313" y="2"/>
                  </a:lnTo>
                  <a:lnTo>
                    <a:pt x="304" y="1"/>
                  </a:lnTo>
                  <a:lnTo>
                    <a:pt x="295" y="0"/>
                  </a:lnTo>
                  <a:lnTo>
                    <a:pt x="285" y="0"/>
                  </a:lnTo>
                  <a:lnTo>
                    <a:pt x="275" y="1"/>
                  </a:lnTo>
                  <a:lnTo>
                    <a:pt x="266" y="3"/>
                  </a:lnTo>
                  <a:lnTo>
                    <a:pt x="256" y="5"/>
                  </a:lnTo>
                  <a:lnTo>
                    <a:pt x="246" y="8"/>
                  </a:lnTo>
                  <a:lnTo>
                    <a:pt x="236" y="11"/>
                  </a:lnTo>
                  <a:lnTo>
                    <a:pt x="225" y="16"/>
                  </a:lnTo>
                  <a:lnTo>
                    <a:pt x="215" y="20"/>
                  </a:lnTo>
                  <a:lnTo>
                    <a:pt x="205" y="26"/>
                  </a:lnTo>
                  <a:lnTo>
                    <a:pt x="194" y="32"/>
                  </a:lnTo>
                  <a:lnTo>
                    <a:pt x="184" y="39"/>
                  </a:lnTo>
                  <a:lnTo>
                    <a:pt x="173" y="47"/>
                  </a:lnTo>
                  <a:lnTo>
                    <a:pt x="164" y="54"/>
                  </a:lnTo>
                  <a:lnTo>
                    <a:pt x="153" y="62"/>
                  </a:lnTo>
                  <a:lnTo>
                    <a:pt x="143" y="72"/>
                  </a:lnTo>
                  <a:lnTo>
                    <a:pt x="133" y="82"/>
                  </a:lnTo>
                  <a:lnTo>
                    <a:pt x="123" y="91"/>
                  </a:lnTo>
                  <a:lnTo>
                    <a:pt x="114" y="102"/>
                  </a:lnTo>
                  <a:lnTo>
                    <a:pt x="105" y="113"/>
                  </a:lnTo>
                  <a:lnTo>
                    <a:pt x="95" y="124"/>
                  </a:lnTo>
                  <a:lnTo>
                    <a:pt x="87" y="135"/>
                  </a:lnTo>
                  <a:lnTo>
                    <a:pt x="78" y="148"/>
                  </a:lnTo>
                  <a:lnTo>
                    <a:pt x="71" y="159"/>
                  </a:lnTo>
                  <a:lnTo>
                    <a:pt x="62" y="172"/>
                  </a:lnTo>
                  <a:lnTo>
                    <a:pt x="55" y="185"/>
                  </a:lnTo>
                  <a:lnTo>
                    <a:pt x="49" y="198"/>
                  </a:lnTo>
                  <a:lnTo>
                    <a:pt x="42" y="210"/>
                  </a:lnTo>
                  <a:lnTo>
                    <a:pt x="36" y="224"/>
                  </a:lnTo>
                  <a:lnTo>
                    <a:pt x="30" y="237"/>
                  </a:lnTo>
                  <a:lnTo>
                    <a:pt x="25" y="251"/>
                  </a:lnTo>
                  <a:lnTo>
                    <a:pt x="20" y="265"/>
                  </a:lnTo>
                  <a:lnTo>
                    <a:pt x="16" y="278"/>
                  </a:lnTo>
                  <a:lnTo>
                    <a:pt x="12" y="291"/>
                  </a:lnTo>
                  <a:lnTo>
                    <a:pt x="9" y="304"/>
                  </a:lnTo>
                  <a:lnTo>
                    <a:pt x="6" y="318"/>
                  </a:lnTo>
                  <a:lnTo>
                    <a:pt x="4" y="331"/>
                  </a:lnTo>
                  <a:lnTo>
                    <a:pt x="2" y="344"/>
                  </a:lnTo>
                  <a:lnTo>
                    <a:pt x="1" y="356"/>
                  </a:lnTo>
                  <a:lnTo>
                    <a:pt x="0" y="369"/>
                  </a:lnTo>
                  <a:lnTo>
                    <a:pt x="0" y="381"/>
                  </a:lnTo>
                  <a:lnTo>
                    <a:pt x="1" y="393"/>
                  </a:lnTo>
                  <a:lnTo>
                    <a:pt x="2" y="404"/>
                  </a:lnTo>
                  <a:lnTo>
                    <a:pt x="3" y="415"/>
                  </a:lnTo>
                  <a:lnTo>
                    <a:pt x="5" y="426"/>
                  </a:lnTo>
                  <a:lnTo>
                    <a:pt x="7" y="436"/>
                  </a:lnTo>
                  <a:lnTo>
                    <a:pt x="10" y="446"/>
                  </a:lnTo>
                  <a:lnTo>
                    <a:pt x="13" y="455"/>
                  </a:lnTo>
                  <a:lnTo>
                    <a:pt x="18" y="464"/>
                  </a:lnTo>
                  <a:lnTo>
                    <a:pt x="22" y="472"/>
                  </a:lnTo>
                  <a:lnTo>
                    <a:pt x="27" y="480"/>
                  </a:lnTo>
                  <a:lnTo>
                    <a:pt x="33" y="486"/>
                  </a:lnTo>
                  <a:lnTo>
                    <a:pt x="39" y="494"/>
                  </a:lnTo>
                  <a:lnTo>
                    <a:pt x="45" y="499"/>
                  </a:lnTo>
                  <a:lnTo>
                    <a:pt x="52" y="504"/>
                  </a:lnTo>
                  <a:lnTo>
                    <a:pt x="59" y="509"/>
                  </a:lnTo>
                  <a:close/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6521" name="Line 169"/>
            <p:cNvSpPr>
              <a:spLocks noChangeShapeType="1"/>
            </p:cNvSpPr>
            <p:nvPr/>
          </p:nvSpPr>
          <p:spPr bwMode="auto">
            <a:xfrm>
              <a:off x="6778" y="2935"/>
              <a:ext cx="0" cy="385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6522" name="Freeform 170"/>
            <p:cNvSpPr>
              <a:spLocks/>
            </p:cNvSpPr>
            <p:nvPr/>
          </p:nvSpPr>
          <p:spPr bwMode="auto">
            <a:xfrm>
              <a:off x="6778" y="2935"/>
              <a:ext cx="202" cy="497"/>
            </a:xfrm>
            <a:custGeom>
              <a:avLst/>
              <a:gdLst>
                <a:gd name="T0" fmla="*/ 0 w 312"/>
                <a:gd name="T1" fmla="*/ 0 h 782"/>
                <a:gd name="T2" fmla="*/ 312 w 312"/>
                <a:gd name="T3" fmla="*/ 180 h 782"/>
                <a:gd name="T4" fmla="*/ 312 w 312"/>
                <a:gd name="T5" fmla="*/ 782 h 782"/>
                <a:gd name="T6" fmla="*/ 0 w 312"/>
                <a:gd name="T7" fmla="*/ 602 h 7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2" h="782">
                  <a:moveTo>
                    <a:pt x="0" y="0"/>
                  </a:moveTo>
                  <a:lnTo>
                    <a:pt x="312" y="180"/>
                  </a:lnTo>
                  <a:lnTo>
                    <a:pt x="312" y="782"/>
                  </a:lnTo>
                  <a:lnTo>
                    <a:pt x="0" y="602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6523" name="Line 171"/>
            <p:cNvSpPr>
              <a:spLocks noChangeShapeType="1"/>
            </p:cNvSpPr>
            <p:nvPr/>
          </p:nvSpPr>
          <p:spPr bwMode="auto">
            <a:xfrm flipV="1">
              <a:off x="6980" y="2801"/>
              <a:ext cx="1092" cy="631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56529" name="Group 177"/>
          <p:cNvGrpSpPr>
            <a:grpSpLocks/>
          </p:cNvGrpSpPr>
          <p:nvPr/>
        </p:nvGrpSpPr>
        <p:grpSpPr bwMode="auto">
          <a:xfrm>
            <a:off x="179388" y="1773238"/>
            <a:ext cx="7056437" cy="4603750"/>
            <a:chOff x="113" y="1117"/>
            <a:chExt cx="4445" cy="2900"/>
          </a:xfrm>
        </p:grpSpPr>
        <p:grpSp>
          <p:nvGrpSpPr>
            <p:cNvPr id="356524" name="Group 172"/>
            <p:cNvGrpSpPr>
              <a:grpSpLocks/>
            </p:cNvGrpSpPr>
            <p:nvPr/>
          </p:nvGrpSpPr>
          <p:grpSpPr bwMode="auto">
            <a:xfrm>
              <a:off x="113" y="1117"/>
              <a:ext cx="4445" cy="2900"/>
              <a:chOff x="113" y="1117"/>
              <a:chExt cx="4445" cy="2900"/>
            </a:xfrm>
          </p:grpSpPr>
          <p:grpSp>
            <p:nvGrpSpPr>
              <p:cNvPr id="356357" name="Group 5"/>
              <p:cNvGrpSpPr>
                <a:grpSpLocks/>
              </p:cNvGrpSpPr>
              <p:nvPr/>
            </p:nvGrpSpPr>
            <p:grpSpPr bwMode="auto">
              <a:xfrm>
                <a:off x="113" y="1117"/>
                <a:ext cx="4445" cy="2900"/>
                <a:chOff x="113" y="1117"/>
                <a:chExt cx="4445" cy="2900"/>
              </a:xfrm>
            </p:grpSpPr>
            <p:grpSp>
              <p:nvGrpSpPr>
                <p:cNvPr id="356358" name="Group 6"/>
                <p:cNvGrpSpPr>
                  <a:grpSpLocks/>
                </p:cNvGrpSpPr>
                <p:nvPr/>
              </p:nvGrpSpPr>
              <p:grpSpPr bwMode="auto">
                <a:xfrm>
                  <a:off x="113" y="1117"/>
                  <a:ext cx="4445" cy="2900"/>
                  <a:chOff x="113" y="1117"/>
                  <a:chExt cx="4445" cy="2900"/>
                </a:xfrm>
              </p:grpSpPr>
              <p:grpSp>
                <p:nvGrpSpPr>
                  <p:cNvPr id="356359" name="Group 7"/>
                  <p:cNvGrpSpPr>
                    <a:grpSpLocks/>
                  </p:cNvGrpSpPr>
                  <p:nvPr/>
                </p:nvGrpSpPr>
                <p:grpSpPr bwMode="auto">
                  <a:xfrm>
                    <a:off x="113" y="1117"/>
                    <a:ext cx="4445" cy="2900"/>
                    <a:chOff x="113" y="1117"/>
                    <a:chExt cx="4445" cy="2900"/>
                  </a:xfrm>
                </p:grpSpPr>
                <p:grpSp>
                  <p:nvGrpSpPr>
                    <p:cNvPr id="356360" name="Group 8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113" y="1117"/>
                      <a:ext cx="4378" cy="2900"/>
                      <a:chOff x="113" y="1117"/>
                      <a:chExt cx="4378" cy="2900"/>
                    </a:xfrm>
                  </p:grpSpPr>
                  <p:grpSp>
                    <p:nvGrpSpPr>
                      <p:cNvPr id="356361" name="Group 9"/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13" y="1117"/>
                        <a:ext cx="2805" cy="2900"/>
                        <a:chOff x="113" y="1120"/>
                        <a:chExt cx="2805" cy="2900"/>
                      </a:xfrm>
                    </p:grpSpPr>
                    <p:sp>
                      <p:nvSpPr>
                        <p:cNvPr id="356362" name="Line 10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>
                          <a:off x="1691" y="1120"/>
                          <a:ext cx="876" cy="0"/>
                        </a:xfrm>
                        <a:prstGeom prst="line">
                          <a:avLst/>
                        </a:prstGeom>
                        <a:noFill/>
                        <a:ln w="3810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363" name="Line 11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>
                          <a:off x="2918" y="1471"/>
                          <a:ext cx="0" cy="876"/>
                        </a:xfrm>
                        <a:prstGeom prst="line">
                          <a:avLst/>
                        </a:prstGeom>
                        <a:noFill/>
                        <a:ln w="3810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364" name="Line 12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flipH="1">
                          <a:off x="113" y="2347"/>
                          <a:ext cx="2805" cy="0"/>
                        </a:xfrm>
                        <a:prstGeom prst="line">
                          <a:avLst/>
                        </a:prstGeom>
                        <a:noFill/>
                        <a:ln w="3810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365" name="Line 13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flipV="1">
                          <a:off x="113" y="1929"/>
                          <a:ext cx="0" cy="418"/>
                        </a:xfrm>
                        <a:prstGeom prst="line">
                          <a:avLst/>
                        </a:prstGeom>
                        <a:noFill/>
                        <a:ln w="3810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366" name="Line 14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>
                          <a:off x="113" y="2682"/>
                          <a:ext cx="385" cy="0"/>
                        </a:xfrm>
                        <a:prstGeom prst="line">
                          <a:avLst/>
                        </a:prstGeom>
                        <a:noFill/>
                        <a:ln w="3810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367" name="Line 15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>
                          <a:off x="2918" y="2682"/>
                          <a:ext cx="0" cy="1226"/>
                        </a:xfrm>
                        <a:prstGeom prst="line">
                          <a:avLst/>
                        </a:prstGeom>
                        <a:noFill/>
                        <a:ln w="3810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368" name="Line 16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flipH="1">
                          <a:off x="1691" y="3908"/>
                          <a:ext cx="1227" cy="0"/>
                        </a:xfrm>
                        <a:prstGeom prst="line">
                          <a:avLst/>
                        </a:prstGeom>
                        <a:noFill/>
                        <a:ln w="3810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369" name="Line 17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flipV="1">
                          <a:off x="113" y="2682"/>
                          <a:ext cx="0" cy="875"/>
                        </a:xfrm>
                        <a:prstGeom prst="line">
                          <a:avLst/>
                        </a:prstGeom>
                        <a:noFill/>
                        <a:ln w="3810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370" name="Line 18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flipV="1">
                          <a:off x="113" y="1120"/>
                          <a:ext cx="1578" cy="809"/>
                        </a:xfrm>
                        <a:prstGeom prst="line">
                          <a:avLst/>
                        </a:prstGeom>
                        <a:noFill/>
                        <a:ln w="3810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371" name="Line 19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>
                          <a:off x="2567" y="1120"/>
                          <a:ext cx="351" cy="351"/>
                        </a:xfrm>
                        <a:prstGeom prst="line">
                          <a:avLst/>
                        </a:prstGeom>
                        <a:noFill/>
                        <a:ln w="3810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372" name="Line 20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flipH="1">
                          <a:off x="2232" y="1700"/>
                          <a:ext cx="129" cy="0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373" name="Line 21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flipH="1">
                          <a:off x="2204" y="1700"/>
                          <a:ext cx="12" cy="0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374" name="Line 22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flipH="1">
                          <a:off x="1976" y="1700"/>
                          <a:ext cx="212" cy="0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375" name="Line 23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flipH="1">
                          <a:off x="1942" y="1700"/>
                          <a:ext cx="17" cy="0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376" name="Line 24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flipH="1">
                          <a:off x="1803" y="1700"/>
                          <a:ext cx="123" cy="0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377" name="Line 25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flipV="1">
                          <a:off x="2076" y="1851"/>
                          <a:ext cx="0" cy="117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378" name="Line 26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flipV="1">
                          <a:off x="2076" y="1817"/>
                          <a:ext cx="0" cy="17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379" name="Line 27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flipV="1">
                          <a:off x="2076" y="1588"/>
                          <a:ext cx="0" cy="212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380" name="Line 28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flipV="1">
                          <a:off x="2076" y="1561"/>
                          <a:ext cx="0" cy="11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381" name="Line 29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flipV="1">
                          <a:off x="2076" y="1421"/>
                          <a:ext cx="0" cy="123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382" name="Freeform 30"/>
                        <p:cNvSpPr>
                          <a:spLocks/>
                        </p:cNvSpPr>
                        <p:nvPr/>
                      </p:nvSpPr>
                      <p:spPr bwMode="auto">
                        <a:xfrm>
                          <a:off x="1847" y="1471"/>
                          <a:ext cx="458" cy="458"/>
                        </a:xfrm>
                        <a:custGeom>
                          <a:avLst/>
                          <a:gdLst>
                            <a:gd name="T0" fmla="*/ 572 w 572"/>
                            <a:gd name="T1" fmla="*/ 272 h 573"/>
                            <a:gd name="T2" fmla="*/ 569 w 572"/>
                            <a:gd name="T3" fmla="*/ 243 h 573"/>
                            <a:gd name="T4" fmla="*/ 563 w 572"/>
                            <a:gd name="T5" fmla="*/ 214 h 573"/>
                            <a:gd name="T6" fmla="*/ 555 w 572"/>
                            <a:gd name="T7" fmla="*/ 187 h 573"/>
                            <a:gd name="T8" fmla="*/ 543 w 572"/>
                            <a:gd name="T9" fmla="*/ 160 h 573"/>
                            <a:gd name="T10" fmla="*/ 529 w 572"/>
                            <a:gd name="T11" fmla="*/ 136 h 573"/>
                            <a:gd name="T12" fmla="*/ 512 w 572"/>
                            <a:gd name="T13" fmla="*/ 111 h 573"/>
                            <a:gd name="T14" fmla="*/ 493 w 572"/>
                            <a:gd name="T15" fmla="*/ 90 h 573"/>
                            <a:gd name="T16" fmla="*/ 473 w 572"/>
                            <a:gd name="T17" fmla="*/ 69 h 573"/>
                            <a:gd name="T18" fmla="*/ 449 w 572"/>
                            <a:gd name="T19" fmla="*/ 51 h 573"/>
                            <a:gd name="T20" fmla="*/ 425 w 572"/>
                            <a:gd name="T21" fmla="*/ 36 h 573"/>
                            <a:gd name="T22" fmla="*/ 399 w 572"/>
                            <a:gd name="T23" fmla="*/ 24 h 573"/>
                            <a:gd name="T24" fmla="*/ 372 w 572"/>
                            <a:gd name="T25" fmla="*/ 13 h 573"/>
                            <a:gd name="T26" fmla="*/ 344 w 572"/>
                            <a:gd name="T27" fmla="*/ 7 h 573"/>
                            <a:gd name="T28" fmla="*/ 315 w 572"/>
                            <a:gd name="T29" fmla="*/ 1 h 573"/>
                            <a:gd name="T30" fmla="*/ 286 w 572"/>
                            <a:gd name="T31" fmla="*/ 0 h 573"/>
                            <a:gd name="T32" fmla="*/ 258 w 572"/>
                            <a:gd name="T33" fmla="*/ 1 h 573"/>
                            <a:gd name="T34" fmla="*/ 229 w 572"/>
                            <a:gd name="T35" fmla="*/ 7 h 573"/>
                            <a:gd name="T36" fmla="*/ 200 w 572"/>
                            <a:gd name="T37" fmla="*/ 13 h 573"/>
                            <a:gd name="T38" fmla="*/ 174 w 572"/>
                            <a:gd name="T39" fmla="*/ 24 h 573"/>
                            <a:gd name="T40" fmla="*/ 147 w 572"/>
                            <a:gd name="T41" fmla="*/ 36 h 573"/>
                            <a:gd name="T42" fmla="*/ 122 w 572"/>
                            <a:gd name="T43" fmla="*/ 51 h 573"/>
                            <a:gd name="T44" fmla="*/ 100 w 572"/>
                            <a:gd name="T45" fmla="*/ 69 h 573"/>
                            <a:gd name="T46" fmla="*/ 79 w 572"/>
                            <a:gd name="T47" fmla="*/ 90 h 573"/>
                            <a:gd name="T48" fmla="*/ 60 w 572"/>
                            <a:gd name="T49" fmla="*/ 111 h 573"/>
                            <a:gd name="T50" fmla="*/ 44 w 572"/>
                            <a:gd name="T51" fmla="*/ 136 h 573"/>
                            <a:gd name="T52" fmla="*/ 30 w 572"/>
                            <a:gd name="T53" fmla="*/ 160 h 573"/>
                            <a:gd name="T54" fmla="*/ 18 w 572"/>
                            <a:gd name="T55" fmla="*/ 187 h 573"/>
                            <a:gd name="T56" fmla="*/ 10 w 572"/>
                            <a:gd name="T57" fmla="*/ 214 h 573"/>
                            <a:gd name="T58" fmla="*/ 3 w 572"/>
                            <a:gd name="T59" fmla="*/ 243 h 573"/>
                            <a:gd name="T60" fmla="*/ 1 w 572"/>
                            <a:gd name="T61" fmla="*/ 272 h 573"/>
                            <a:gd name="T62" fmla="*/ 1 w 572"/>
                            <a:gd name="T63" fmla="*/ 301 h 573"/>
                            <a:gd name="T64" fmla="*/ 3 w 572"/>
                            <a:gd name="T65" fmla="*/ 330 h 573"/>
                            <a:gd name="T66" fmla="*/ 10 w 572"/>
                            <a:gd name="T67" fmla="*/ 358 h 573"/>
                            <a:gd name="T68" fmla="*/ 18 w 572"/>
                            <a:gd name="T69" fmla="*/ 386 h 573"/>
                            <a:gd name="T70" fmla="*/ 30 w 572"/>
                            <a:gd name="T71" fmla="*/ 412 h 573"/>
                            <a:gd name="T72" fmla="*/ 44 w 572"/>
                            <a:gd name="T73" fmla="*/ 438 h 573"/>
                            <a:gd name="T74" fmla="*/ 60 w 572"/>
                            <a:gd name="T75" fmla="*/ 461 h 573"/>
                            <a:gd name="T76" fmla="*/ 79 w 572"/>
                            <a:gd name="T77" fmla="*/ 484 h 573"/>
                            <a:gd name="T78" fmla="*/ 100 w 572"/>
                            <a:gd name="T79" fmla="*/ 504 h 573"/>
                            <a:gd name="T80" fmla="*/ 122 w 572"/>
                            <a:gd name="T81" fmla="*/ 521 h 573"/>
                            <a:gd name="T82" fmla="*/ 147 w 572"/>
                            <a:gd name="T83" fmla="*/ 537 h 573"/>
                            <a:gd name="T84" fmla="*/ 174 w 572"/>
                            <a:gd name="T85" fmla="*/ 550 h 573"/>
                            <a:gd name="T86" fmla="*/ 200 w 572"/>
                            <a:gd name="T87" fmla="*/ 559 h 573"/>
                            <a:gd name="T88" fmla="*/ 229 w 572"/>
                            <a:gd name="T89" fmla="*/ 567 h 573"/>
                            <a:gd name="T90" fmla="*/ 258 w 572"/>
                            <a:gd name="T91" fmla="*/ 571 h 573"/>
                            <a:gd name="T92" fmla="*/ 286 w 572"/>
                            <a:gd name="T93" fmla="*/ 573 h 573"/>
                            <a:gd name="T94" fmla="*/ 315 w 572"/>
                            <a:gd name="T95" fmla="*/ 571 h 573"/>
                            <a:gd name="T96" fmla="*/ 344 w 572"/>
                            <a:gd name="T97" fmla="*/ 567 h 573"/>
                            <a:gd name="T98" fmla="*/ 372 w 572"/>
                            <a:gd name="T99" fmla="*/ 559 h 573"/>
                            <a:gd name="T100" fmla="*/ 399 w 572"/>
                            <a:gd name="T101" fmla="*/ 550 h 573"/>
                            <a:gd name="T102" fmla="*/ 425 w 572"/>
                            <a:gd name="T103" fmla="*/ 537 h 573"/>
                            <a:gd name="T104" fmla="*/ 449 w 572"/>
                            <a:gd name="T105" fmla="*/ 521 h 573"/>
                            <a:gd name="T106" fmla="*/ 473 w 572"/>
                            <a:gd name="T107" fmla="*/ 504 h 573"/>
                            <a:gd name="T108" fmla="*/ 493 w 572"/>
                            <a:gd name="T109" fmla="*/ 484 h 573"/>
                            <a:gd name="T110" fmla="*/ 512 w 572"/>
                            <a:gd name="T111" fmla="*/ 461 h 573"/>
                            <a:gd name="T112" fmla="*/ 529 w 572"/>
                            <a:gd name="T113" fmla="*/ 438 h 573"/>
                            <a:gd name="T114" fmla="*/ 543 w 572"/>
                            <a:gd name="T115" fmla="*/ 412 h 573"/>
                            <a:gd name="T116" fmla="*/ 555 w 572"/>
                            <a:gd name="T117" fmla="*/ 386 h 573"/>
                            <a:gd name="T118" fmla="*/ 563 w 572"/>
                            <a:gd name="T119" fmla="*/ 358 h 573"/>
                            <a:gd name="T120" fmla="*/ 569 w 572"/>
                            <a:gd name="T121" fmla="*/ 330 h 573"/>
                            <a:gd name="T122" fmla="*/ 572 w 572"/>
                            <a:gd name="T123" fmla="*/ 301 h 573"/>
                          </a:gdLst>
                          <a:ahLst/>
                          <a:cxnLst>
                            <a:cxn ang="0">
                              <a:pos x="T0" y="T1"/>
                            </a:cxn>
                            <a:cxn ang="0">
                              <a:pos x="T2" y="T3"/>
                            </a:cxn>
                            <a:cxn ang="0">
                              <a:pos x="T4" y="T5"/>
                            </a:cxn>
                            <a:cxn ang="0">
                              <a:pos x="T6" y="T7"/>
                            </a:cxn>
                            <a:cxn ang="0">
                              <a:pos x="T8" y="T9"/>
                            </a:cxn>
                            <a:cxn ang="0">
                              <a:pos x="T10" y="T11"/>
                            </a:cxn>
                            <a:cxn ang="0">
                              <a:pos x="T12" y="T13"/>
                            </a:cxn>
                            <a:cxn ang="0">
                              <a:pos x="T14" y="T15"/>
                            </a:cxn>
                            <a:cxn ang="0">
                              <a:pos x="T16" y="T17"/>
                            </a:cxn>
                            <a:cxn ang="0">
                              <a:pos x="T18" y="T19"/>
                            </a:cxn>
                            <a:cxn ang="0">
                              <a:pos x="T20" y="T21"/>
                            </a:cxn>
                            <a:cxn ang="0">
                              <a:pos x="T22" y="T23"/>
                            </a:cxn>
                            <a:cxn ang="0">
                              <a:pos x="T24" y="T25"/>
                            </a:cxn>
                            <a:cxn ang="0">
                              <a:pos x="T26" y="T27"/>
                            </a:cxn>
                            <a:cxn ang="0">
                              <a:pos x="T28" y="T29"/>
                            </a:cxn>
                            <a:cxn ang="0">
                              <a:pos x="T30" y="T31"/>
                            </a:cxn>
                            <a:cxn ang="0">
                              <a:pos x="T32" y="T33"/>
                            </a:cxn>
                            <a:cxn ang="0">
                              <a:pos x="T34" y="T35"/>
                            </a:cxn>
                            <a:cxn ang="0">
                              <a:pos x="T36" y="T37"/>
                            </a:cxn>
                            <a:cxn ang="0">
                              <a:pos x="T38" y="T39"/>
                            </a:cxn>
                            <a:cxn ang="0">
                              <a:pos x="T40" y="T41"/>
                            </a:cxn>
                            <a:cxn ang="0">
                              <a:pos x="T42" y="T43"/>
                            </a:cxn>
                            <a:cxn ang="0">
                              <a:pos x="T44" y="T45"/>
                            </a:cxn>
                            <a:cxn ang="0">
                              <a:pos x="T46" y="T47"/>
                            </a:cxn>
                            <a:cxn ang="0">
                              <a:pos x="T48" y="T49"/>
                            </a:cxn>
                            <a:cxn ang="0">
                              <a:pos x="T50" y="T51"/>
                            </a:cxn>
                            <a:cxn ang="0">
                              <a:pos x="T52" y="T53"/>
                            </a:cxn>
                            <a:cxn ang="0">
                              <a:pos x="T54" y="T55"/>
                            </a:cxn>
                            <a:cxn ang="0">
                              <a:pos x="T56" y="T57"/>
                            </a:cxn>
                            <a:cxn ang="0">
                              <a:pos x="T58" y="T59"/>
                            </a:cxn>
                            <a:cxn ang="0">
                              <a:pos x="T60" y="T61"/>
                            </a:cxn>
                            <a:cxn ang="0">
                              <a:pos x="T62" y="T63"/>
                            </a:cxn>
                            <a:cxn ang="0">
                              <a:pos x="T64" y="T65"/>
                            </a:cxn>
                            <a:cxn ang="0">
                              <a:pos x="T66" y="T67"/>
                            </a:cxn>
                            <a:cxn ang="0">
                              <a:pos x="T68" y="T69"/>
                            </a:cxn>
                            <a:cxn ang="0">
                              <a:pos x="T70" y="T71"/>
                            </a:cxn>
                            <a:cxn ang="0">
                              <a:pos x="T72" y="T73"/>
                            </a:cxn>
                            <a:cxn ang="0">
                              <a:pos x="T74" y="T75"/>
                            </a:cxn>
                            <a:cxn ang="0">
                              <a:pos x="T76" y="T77"/>
                            </a:cxn>
                            <a:cxn ang="0">
                              <a:pos x="T78" y="T79"/>
                            </a:cxn>
                            <a:cxn ang="0">
                              <a:pos x="T80" y="T81"/>
                            </a:cxn>
                            <a:cxn ang="0">
                              <a:pos x="T82" y="T83"/>
                            </a:cxn>
                            <a:cxn ang="0">
                              <a:pos x="T84" y="T85"/>
                            </a:cxn>
                            <a:cxn ang="0">
                              <a:pos x="T86" y="T87"/>
                            </a:cxn>
                            <a:cxn ang="0">
                              <a:pos x="T88" y="T89"/>
                            </a:cxn>
                            <a:cxn ang="0">
                              <a:pos x="T90" y="T91"/>
                            </a:cxn>
                            <a:cxn ang="0">
                              <a:pos x="T92" y="T93"/>
                            </a:cxn>
                            <a:cxn ang="0">
                              <a:pos x="T94" y="T95"/>
                            </a:cxn>
                            <a:cxn ang="0">
                              <a:pos x="T96" y="T97"/>
                            </a:cxn>
                            <a:cxn ang="0">
                              <a:pos x="T98" y="T99"/>
                            </a:cxn>
                            <a:cxn ang="0">
                              <a:pos x="T100" y="T101"/>
                            </a:cxn>
                            <a:cxn ang="0">
                              <a:pos x="T102" y="T103"/>
                            </a:cxn>
                            <a:cxn ang="0">
                              <a:pos x="T104" y="T105"/>
                            </a:cxn>
                            <a:cxn ang="0">
                              <a:pos x="T106" y="T107"/>
                            </a:cxn>
                            <a:cxn ang="0">
                              <a:pos x="T108" y="T109"/>
                            </a:cxn>
                            <a:cxn ang="0">
                              <a:pos x="T110" y="T111"/>
                            </a:cxn>
                            <a:cxn ang="0">
                              <a:pos x="T112" y="T113"/>
                            </a:cxn>
                            <a:cxn ang="0">
                              <a:pos x="T114" y="T115"/>
                            </a:cxn>
                            <a:cxn ang="0">
                              <a:pos x="T116" y="T117"/>
                            </a:cxn>
                            <a:cxn ang="0">
                              <a:pos x="T118" y="T119"/>
                            </a:cxn>
                            <a:cxn ang="0">
                              <a:pos x="T120" y="T121"/>
                            </a:cxn>
                            <a:cxn ang="0">
                              <a:pos x="T122" y="T123"/>
                            </a:cxn>
                          </a:cxnLst>
                          <a:rect l="0" t="0" r="r" b="b"/>
                          <a:pathLst>
                            <a:path w="572" h="573">
                              <a:moveTo>
                                <a:pt x="572" y="287"/>
                              </a:moveTo>
                              <a:lnTo>
                                <a:pt x="572" y="272"/>
                              </a:lnTo>
                              <a:lnTo>
                                <a:pt x="571" y="258"/>
                              </a:lnTo>
                              <a:lnTo>
                                <a:pt x="569" y="243"/>
                              </a:lnTo>
                              <a:lnTo>
                                <a:pt x="566" y="229"/>
                              </a:lnTo>
                              <a:lnTo>
                                <a:pt x="563" y="214"/>
                              </a:lnTo>
                              <a:lnTo>
                                <a:pt x="559" y="200"/>
                              </a:lnTo>
                              <a:lnTo>
                                <a:pt x="555" y="187"/>
                              </a:lnTo>
                              <a:lnTo>
                                <a:pt x="549" y="174"/>
                              </a:lnTo>
                              <a:lnTo>
                                <a:pt x="543" y="160"/>
                              </a:lnTo>
                              <a:lnTo>
                                <a:pt x="537" y="147"/>
                              </a:lnTo>
                              <a:lnTo>
                                <a:pt x="529" y="136"/>
                              </a:lnTo>
                              <a:lnTo>
                                <a:pt x="521" y="123"/>
                              </a:lnTo>
                              <a:lnTo>
                                <a:pt x="512" y="111"/>
                              </a:lnTo>
                              <a:lnTo>
                                <a:pt x="503" y="100"/>
                              </a:lnTo>
                              <a:lnTo>
                                <a:pt x="493" y="90"/>
                              </a:lnTo>
                              <a:lnTo>
                                <a:pt x="483" y="79"/>
                              </a:lnTo>
                              <a:lnTo>
                                <a:pt x="473" y="69"/>
                              </a:lnTo>
                              <a:lnTo>
                                <a:pt x="461" y="60"/>
                              </a:lnTo>
                              <a:lnTo>
                                <a:pt x="449" y="51"/>
                              </a:lnTo>
                              <a:lnTo>
                                <a:pt x="438" y="44"/>
                              </a:lnTo>
                              <a:lnTo>
                                <a:pt x="425" y="36"/>
                              </a:lnTo>
                              <a:lnTo>
                                <a:pt x="412" y="30"/>
                              </a:lnTo>
                              <a:lnTo>
                                <a:pt x="399" y="24"/>
                              </a:lnTo>
                              <a:lnTo>
                                <a:pt x="385" y="18"/>
                              </a:lnTo>
                              <a:lnTo>
                                <a:pt x="372" y="13"/>
                              </a:lnTo>
                              <a:lnTo>
                                <a:pt x="358" y="10"/>
                              </a:lnTo>
                              <a:lnTo>
                                <a:pt x="344" y="7"/>
                              </a:lnTo>
                              <a:lnTo>
                                <a:pt x="329" y="3"/>
                              </a:lnTo>
                              <a:lnTo>
                                <a:pt x="315" y="1"/>
                              </a:lnTo>
                              <a:lnTo>
                                <a:pt x="300" y="0"/>
                              </a:lnTo>
                              <a:lnTo>
                                <a:pt x="286" y="0"/>
                              </a:lnTo>
                              <a:lnTo>
                                <a:pt x="272" y="0"/>
                              </a:lnTo>
                              <a:lnTo>
                                <a:pt x="258" y="1"/>
                              </a:lnTo>
                              <a:lnTo>
                                <a:pt x="243" y="3"/>
                              </a:lnTo>
                              <a:lnTo>
                                <a:pt x="229" y="7"/>
                              </a:lnTo>
                              <a:lnTo>
                                <a:pt x="214" y="10"/>
                              </a:lnTo>
                              <a:lnTo>
                                <a:pt x="200" y="13"/>
                              </a:lnTo>
                              <a:lnTo>
                                <a:pt x="186" y="18"/>
                              </a:lnTo>
                              <a:lnTo>
                                <a:pt x="174" y="24"/>
                              </a:lnTo>
                              <a:lnTo>
                                <a:pt x="160" y="30"/>
                              </a:lnTo>
                              <a:lnTo>
                                <a:pt x="147" y="36"/>
                              </a:lnTo>
                              <a:lnTo>
                                <a:pt x="135" y="44"/>
                              </a:lnTo>
                              <a:lnTo>
                                <a:pt x="122" y="51"/>
                              </a:lnTo>
                              <a:lnTo>
                                <a:pt x="111" y="60"/>
                              </a:lnTo>
                              <a:lnTo>
                                <a:pt x="100" y="69"/>
                              </a:lnTo>
                              <a:lnTo>
                                <a:pt x="89" y="79"/>
                              </a:lnTo>
                              <a:lnTo>
                                <a:pt x="79" y="90"/>
                              </a:lnTo>
                              <a:lnTo>
                                <a:pt x="69" y="100"/>
                              </a:lnTo>
                              <a:lnTo>
                                <a:pt x="60" y="111"/>
                              </a:lnTo>
                              <a:lnTo>
                                <a:pt x="51" y="123"/>
                              </a:lnTo>
                              <a:lnTo>
                                <a:pt x="44" y="136"/>
                              </a:lnTo>
                              <a:lnTo>
                                <a:pt x="36" y="147"/>
                              </a:lnTo>
                              <a:lnTo>
                                <a:pt x="30" y="160"/>
                              </a:lnTo>
                              <a:lnTo>
                                <a:pt x="23" y="174"/>
                              </a:lnTo>
                              <a:lnTo>
                                <a:pt x="18" y="187"/>
                              </a:lnTo>
                              <a:lnTo>
                                <a:pt x="14" y="200"/>
                              </a:lnTo>
                              <a:lnTo>
                                <a:pt x="10" y="214"/>
                              </a:lnTo>
                              <a:lnTo>
                                <a:pt x="6" y="229"/>
                              </a:lnTo>
                              <a:lnTo>
                                <a:pt x="3" y="243"/>
                              </a:lnTo>
                              <a:lnTo>
                                <a:pt x="2" y="258"/>
                              </a:lnTo>
                              <a:lnTo>
                                <a:pt x="1" y="272"/>
                              </a:lnTo>
                              <a:lnTo>
                                <a:pt x="0" y="287"/>
                              </a:lnTo>
                              <a:lnTo>
                                <a:pt x="1" y="301"/>
                              </a:lnTo>
                              <a:lnTo>
                                <a:pt x="2" y="315"/>
                              </a:lnTo>
                              <a:lnTo>
                                <a:pt x="3" y="330"/>
                              </a:lnTo>
                              <a:lnTo>
                                <a:pt x="6" y="344"/>
                              </a:lnTo>
                              <a:lnTo>
                                <a:pt x="10" y="358"/>
                              </a:lnTo>
                              <a:lnTo>
                                <a:pt x="14" y="372"/>
                              </a:lnTo>
                              <a:lnTo>
                                <a:pt x="18" y="386"/>
                              </a:lnTo>
                              <a:lnTo>
                                <a:pt x="23" y="400"/>
                              </a:lnTo>
                              <a:lnTo>
                                <a:pt x="30" y="412"/>
                              </a:lnTo>
                              <a:lnTo>
                                <a:pt x="36" y="425"/>
                              </a:lnTo>
                              <a:lnTo>
                                <a:pt x="44" y="438"/>
                              </a:lnTo>
                              <a:lnTo>
                                <a:pt x="51" y="450"/>
                              </a:lnTo>
                              <a:lnTo>
                                <a:pt x="60" y="461"/>
                              </a:lnTo>
                              <a:lnTo>
                                <a:pt x="69" y="473"/>
                              </a:lnTo>
                              <a:lnTo>
                                <a:pt x="79" y="484"/>
                              </a:lnTo>
                              <a:lnTo>
                                <a:pt x="89" y="494"/>
                              </a:lnTo>
                              <a:lnTo>
                                <a:pt x="100" y="504"/>
                              </a:lnTo>
                              <a:lnTo>
                                <a:pt x="111" y="512"/>
                              </a:lnTo>
                              <a:lnTo>
                                <a:pt x="122" y="521"/>
                              </a:lnTo>
                              <a:lnTo>
                                <a:pt x="135" y="529"/>
                              </a:lnTo>
                              <a:lnTo>
                                <a:pt x="147" y="537"/>
                              </a:lnTo>
                              <a:lnTo>
                                <a:pt x="160" y="543"/>
                              </a:lnTo>
                              <a:lnTo>
                                <a:pt x="174" y="550"/>
                              </a:lnTo>
                              <a:lnTo>
                                <a:pt x="186" y="555"/>
                              </a:lnTo>
                              <a:lnTo>
                                <a:pt x="200" y="559"/>
                              </a:lnTo>
                              <a:lnTo>
                                <a:pt x="214" y="563"/>
                              </a:lnTo>
                              <a:lnTo>
                                <a:pt x="229" y="567"/>
                              </a:lnTo>
                              <a:lnTo>
                                <a:pt x="243" y="569"/>
                              </a:lnTo>
                              <a:lnTo>
                                <a:pt x="258" y="571"/>
                              </a:lnTo>
                              <a:lnTo>
                                <a:pt x="272" y="572"/>
                              </a:lnTo>
                              <a:lnTo>
                                <a:pt x="286" y="573"/>
                              </a:lnTo>
                              <a:lnTo>
                                <a:pt x="300" y="572"/>
                              </a:lnTo>
                              <a:lnTo>
                                <a:pt x="315" y="571"/>
                              </a:lnTo>
                              <a:lnTo>
                                <a:pt x="329" y="569"/>
                              </a:lnTo>
                              <a:lnTo>
                                <a:pt x="344" y="567"/>
                              </a:lnTo>
                              <a:lnTo>
                                <a:pt x="358" y="563"/>
                              </a:lnTo>
                              <a:lnTo>
                                <a:pt x="372" y="559"/>
                              </a:lnTo>
                              <a:lnTo>
                                <a:pt x="385" y="555"/>
                              </a:lnTo>
                              <a:lnTo>
                                <a:pt x="399" y="550"/>
                              </a:lnTo>
                              <a:lnTo>
                                <a:pt x="412" y="543"/>
                              </a:lnTo>
                              <a:lnTo>
                                <a:pt x="425" y="537"/>
                              </a:lnTo>
                              <a:lnTo>
                                <a:pt x="438" y="529"/>
                              </a:lnTo>
                              <a:lnTo>
                                <a:pt x="449" y="521"/>
                              </a:lnTo>
                              <a:lnTo>
                                <a:pt x="461" y="512"/>
                              </a:lnTo>
                              <a:lnTo>
                                <a:pt x="473" y="504"/>
                              </a:lnTo>
                              <a:lnTo>
                                <a:pt x="483" y="494"/>
                              </a:lnTo>
                              <a:lnTo>
                                <a:pt x="493" y="484"/>
                              </a:lnTo>
                              <a:lnTo>
                                <a:pt x="503" y="473"/>
                              </a:lnTo>
                              <a:lnTo>
                                <a:pt x="512" y="461"/>
                              </a:lnTo>
                              <a:lnTo>
                                <a:pt x="521" y="450"/>
                              </a:lnTo>
                              <a:lnTo>
                                <a:pt x="529" y="438"/>
                              </a:lnTo>
                              <a:lnTo>
                                <a:pt x="537" y="425"/>
                              </a:lnTo>
                              <a:lnTo>
                                <a:pt x="543" y="412"/>
                              </a:lnTo>
                              <a:lnTo>
                                <a:pt x="549" y="400"/>
                              </a:lnTo>
                              <a:lnTo>
                                <a:pt x="555" y="386"/>
                              </a:lnTo>
                              <a:lnTo>
                                <a:pt x="559" y="372"/>
                              </a:lnTo>
                              <a:lnTo>
                                <a:pt x="563" y="358"/>
                              </a:lnTo>
                              <a:lnTo>
                                <a:pt x="566" y="344"/>
                              </a:lnTo>
                              <a:lnTo>
                                <a:pt x="569" y="330"/>
                              </a:lnTo>
                              <a:lnTo>
                                <a:pt x="571" y="315"/>
                              </a:lnTo>
                              <a:lnTo>
                                <a:pt x="572" y="301"/>
                              </a:lnTo>
                              <a:lnTo>
                                <a:pt x="572" y="287"/>
                              </a:lnTo>
                              <a:close/>
                            </a:path>
                          </a:pathLst>
                        </a:custGeom>
                        <a:noFill/>
                        <a:ln w="38100" cmpd="sng">
                          <a:solidFill>
                            <a:schemeClr val="tx1"/>
                          </a:solidFill>
                          <a:prstDash val="solid"/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383" name="Line 31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>
                          <a:off x="498" y="2682"/>
                          <a:ext cx="0" cy="245"/>
                        </a:xfrm>
                        <a:prstGeom prst="line">
                          <a:avLst/>
                        </a:prstGeom>
                        <a:noFill/>
                        <a:ln w="3810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384" name="Line 32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>
                          <a:off x="498" y="2927"/>
                          <a:ext cx="736" cy="0"/>
                        </a:xfrm>
                        <a:prstGeom prst="line">
                          <a:avLst/>
                        </a:prstGeom>
                        <a:noFill/>
                        <a:ln w="3810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385" name="Line 33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flipV="1">
                          <a:off x="1234" y="2682"/>
                          <a:ext cx="0" cy="245"/>
                        </a:xfrm>
                        <a:prstGeom prst="line">
                          <a:avLst/>
                        </a:prstGeom>
                        <a:noFill/>
                        <a:ln w="3810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386" name="Line 34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>
                          <a:off x="113" y="3557"/>
                          <a:ext cx="876" cy="0"/>
                        </a:xfrm>
                        <a:prstGeom prst="line">
                          <a:avLst/>
                        </a:prstGeom>
                        <a:noFill/>
                        <a:ln w="3810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387" name="Line 35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>
                          <a:off x="989" y="3557"/>
                          <a:ext cx="0" cy="351"/>
                        </a:xfrm>
                        <a:prstGeom prst="line">
                          <a:avLst/>
                        </a:prstGeom>
                        <a:noFill/>
                        <a:ln w="3810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388" name="Line 36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>
                          <a:off x="1234" y="2682"/>
                          <a:ext cx="457" cy="0"/>
                        </a:xfrm>
                        <a:prstGeom prst="line">
                          <a:avLst/>
                        </a:prstGeom>
                        <a:noFill/>
                        <a:ln w="3810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389" name="Line 37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>
                          <a:off x="1022" y="3557"/>
                          <a:ext cx="78" cy="0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390" name="Line 38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>
                          <a:off x="1128" y="3557"/>
                          <a:ext cx="106" cy="0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391" name="Line 39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>
                          <a:off x="1256" y="3557"/>
                          <a:ext cx="106" cy="0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392" name="Line 40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>
                          <a:off x="1390" y="3557"/>
                          <a:ext cx="106" cy="0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393" name="Line 41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>
                          <a:off x="1524" y="3557"/>
                          <a:ext cx="100" cy="0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394" name="Line 42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>
                          <a:off x="1652" y="3557"/>
                          <a:ext cx="106" cy="0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395" name="Line 43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>
                          <a:off x="1786" y="3557"/>
                          <a:ext cx="106" cy="0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396" name="Line 44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>
                          <a:off x="1914" y="3557"/>
                          <a:ext cx="106" cy="0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397" name="Line 45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>
                          <a:off x="2048" y="3557"/>
                          <a:ext cx="106" cy="0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398" name="Line 46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>
                          <a:off x="2177" y="3557"/>
                          <a:ext cx="106" cy="0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399" name="Line 47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>
                          <a:off x="2310" y="3557"/>
                          <a:ext cx="106" cy="0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400" name="Line 48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>
                          <a:off x="2439" y="3557"/>
                          <a:ext cx="106" cy="0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401" name="Line 49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>
                          <a:off x="2573" y="3557"/>
                          <a:ext cx="105" cy="0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402" name="Line 50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>
                          <a:off x="2706" y="3557"/>
                          <a:ext cx="101" cy="0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403" name="Line 51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>
                          <a:off x="2835" y="3557"/>
                          <a:ext cx="83" cy="0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404" name="Line 52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>
                          <a:off x="989" y="2068"/>
                          <a:ext cx="1929" cy="0"/>
                        </a:xfrm>
                        <a:prstGeom prst="line">
                          <a:avLst/>
                        </a:prstGeom>
                        <a:noFill/>
                        <a:ln w="3810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405" name="Line 53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flipV="1">
                          <a:off x="989" y="1483"/>
                          <a:ext cx="0" cy="585"/>
                        </a:xfrm>
                        <a:prstGeom prst="line">
                          <a:avLst/>
                        </a:prstGeom>
                        <a:noFill/>
                        <a:ln w="3810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406" name="Line 54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flipV="1">
                          <a:off x="498" y="2252"/>
                          <a:ext cx="0" cy="95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407" name="Line 55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flipV="1">
                          <a:off x="498" y="2118"/>
                          <a:ext cx="0" cy="106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408" name="Line 56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flipV="1">
                          <a:off x="498" y="1990"/>
                          <a:ext cx="0" cy="100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409" name="Line 57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flipV="1">
                          <a:off x="498" y="1856"/>
                          <a:ext cx="0" cy="106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410" name="Line 58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flipV="1">
                          <a:off x="498" y="1733"/>
                          <a:ext cx="0" cy="95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411" name="Line 59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flipV="1">
                          <a:off x="1234" y="2258"/>
                          <a:ext cx="0" cy="89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412" name="Line 60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flipV="1">
                          <a:off x="1234" y="2129"/>
                          <a:ext cx="0" cy="106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413" name="Line 61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flipV="1">
                          <a:off x="1234" y="1996"/>
                          <a:ext cx="0" cy="106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414" name="Line 62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flipV="1">
                          <a:off x="1234" y="1867"/>
                          <a:ext cx="0" cy="101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415" name="Line 63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flipV="1">
                          <a:off x="1234" y="1733"/>
                          <a:ext cx="0" cy="106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416" name="Line 64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flipV="1">
                          <a:off x="1234" y="1600"/>
                          <a:ext cx="0" cy="106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417" name="Line 65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flipV="1">
                          <a:off x="1234" y="1471"/>
                          <a:ext cx="0" cy="106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418" name="Line 66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flipV="1">
                          <a:off x="1234" y="1354"/>
                          <a:ext cx="0" cy="89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419" name="Line 67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flipV="1">
                          <a:off x="2071" y="3741"/>
                          <a:ext cx="0" cy="279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420" name="Line 68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flipV="1">
                          <a:off x="2071" y="3697"/>
                          <a:ext cx="0" cy="22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421" name="Line 69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flipV="1">
                          <a:off x="2071" y="3356"/>
                          <a:ext cx="0" cy="313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422" name="Line 70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flipV="1">
                          <a:off x="2071" y="3306"/>
                          <a:ext cx="0" cy="22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423" name="Line 71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flipV="1">
                          <a:off x="2071" y="2966"/>
                          <a:ext cx="0" cy="312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424" name="Line 72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flipV="1">
                          <a:off x="2071" y="2916"/>
                          <a:ext cx="0" cy="22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425" name="Line 73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flipV="1">
                          <a:off x="2071" y="2615"/>
                          <a:ext cx="0" cy="278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426" name="Line 74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>
                          <a:off x="1847" y="2682"/>
                          <a:ext cx="0" cy="78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427" name="Line 75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>
                          <a:off x="1847" y="2782"/>
                          <a:ext cx="0" cy="106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428" name="Line 76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>
                          <a:off x="1847" y="2916"/>
                          <a:ext cx="0" cy="106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429" name="Line 77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>
                          <a:off x="1847" y="3050"/>
                          <a:ext cx="0" cy="100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430" name="Line 78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>
                          <a:off x="1847" y="3178"/>
                          <a:ext cx="0" cy="106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431" name="Line 79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>
                          <a:off x="1847" y="3312"/>
                          <a:ext cx="0" cy="106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432" name="Line 80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>
                          <a:off x="1847" y="3440"/>
                          <a:ext cx="0" cy="106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433" name="Line 81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>
                          <a:off x="1847" y="3574"/>
                          <a:ext cx="0" cy="106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434" name="Line 82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>
                          <a:off x="1847" y="3702"/>
                          <a:ext cx="0" cy="106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435" name="Line 83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>
                          <a:off x="1847" y="3836"/>
                          <a:ext cx="0" cy="72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436" name="Line 84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>
                          <a:off x="2305" y="2682"/>
                          <a:ext cx="0" cy="78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437" name="Line 85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>
                          <a:off x="2305" y="2782"/>
                          <a:ext cx="0" cy="106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438" name="Line 86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>
                          <a:off x="2305" y="2916"/>
                          <a:ext cx="0" cy="106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439" name="Line 87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>
                          <a:off x="2305" y="3050"/>
                          <a:ext cx="0" cy="100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440" name="Line 88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>
                          <a:off x="2305" y="3178"/>
                          <a:ext cx="0" cy="106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441" name="Line 89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>
                          <a:off x="2305" y="3312"/>
                          <a:ext cx="0" cy="106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442" name="Line 90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>
                          <a:off x="2305" y="3440"/>
                          <a:ext cx="0" cy="106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443" name="Line 91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>
                          <a:off x="2305" y="3574"/>
                          <a:ext cx="0" cy="106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444" name="Line 92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>
                          <a:off x="2305" y="3702"/>
                          <a:ext cx="0" cy="106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445" name="Line 93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>
                          <a:off x="2305" y="3836"/>
                          <a:ext cx="0" cy="72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446" name="Line 94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>
                          <a:off x="1691" y="2682"/>
                          <a:ext cx="0" cy="1226"/>
                        </a:xfrm>
                        <a:prstGeom prst="line">
                          <a:avLst/>
                        </a:prstGeom>
                        <a:noFill/>
                        <a:ln w="3810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447" name="Line 95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>
                          <a:off x="2567" y="2682"/>
                          <a:ext cx="0" cy="1226"/>
                        </a:xfrm>
                        <a:prstGeom prst="line">
                          <a:avLst/>
                        </a:prstGeom>
                        <a:noFill/>
                        <a:ln w="3810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448" name="Line 96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flipH="1">
                          <a:off x="989" y="3908"/>
                          <a:ext cx="702" cy="0"/>
                        </a:xfrm>
                        <a:prstGeom prst="line">
                          <a:avLst/>
                        </a:prstGeom>
                        <a:noFill/>
                        <a:ln w="3810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449" name="Line 97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>
                          <a:off x="1691" y="2682"/>
                          <a:ext cx="1227" cy="0"/>
                        </a:xfrm>
                        <a:prstGeom prst="line">
                          <a:avLst/>
                        </a:prstGeom>
                        <a:noFill/>
                        <a:ln w="3810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</p:grpSp>
                  <p:grpSp>
                    <p:nvGrpSpPr>
                      <p:cNvPr id="356450" name="Group 98"/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3264" y="1120"/>
                        <a:ext cx="1227" cy="1227"/>
                        <a:chOff x="3264" y="1120"/>
                        <a:chExt cx="1227" cy="1227"/>
                      </a:xfrm>
                    </p:grpSpPr>
                    <p:sp>
                      <p:nvSpPr>
                        <p:cNvPr id="356451" name="Line 99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>
                          <a:off x="3264" y="1120"/>
                          <a:ext cx="1227" cy="0"/>
                        </a:xfrm>
                        <a:prstGeom prst="line">
                          <a:avLst/>
                        </a:prstGeom>
                        <a:noFill/>
                        <a:ln w="3810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452" name="Line 100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>
                          <a:off x="4491" y="1120"/>
                          <a:ext cx="0" cy="363"/>
                        </a:xfrm>
                        <a:prstGeom prst="line">
                          <a:avLst/>
                        </a:prstGeom>
                        <a:noFill/>
                        <a:ln w="3810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453" name="Line 101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flipH="1">
                          <a:off x="3264" y="2347"/>
                          <a:ext cx="1227" cy="0"/>
                        </a:xfrm>
                        <a:prstGeom prst="line">
                          <a:avLst/>
                        </a:prstGeom>
                        <a:noFill/>
                        <a:ln w="3810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454" name="Line 102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flipV="1">
                          <a:off x="3264" y="1929"/>
                          <a:ext cx="0" cy="418"/>
                        </a:xfrm>
                        <a:prstGeom prst="line">
                          <a:avLst/>
                        </a:prstGeom>
                        <a:noFill/>
                        <a:ln w="3810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455" name="Line 103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>
                          <a:off x="4491" y="2068"/>
                          <a:ext cx="0" cy="279"/>
                        </a:xfrm>
                        <a:prstGeom prst="line">
                          <a:avLst/>
                        </a:prstGeom>
                        <a:noFill/>
                        <a:ln w="3810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456" name="Line 104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flipH="1">
                          <a:off x="4140" y="2347"/>
                          <a:ext cx="351" cy="0"/>
                        </a:xfrm>
                        <a:prstGeom prst="line">
                          <a:avLst/>
                        </a:prstGeom>
                        <a:noFill/>
                        <a:ln w="3810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457" name="Line 105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>
                          <a:off x="4491" y="1483"/>
                          <a:ext cx="0" cy="864"/>
                        </a:xfrm>
                        <a:prstGeom prst="line">
                          <a:avLst/>
                        </a:prstGeom>
                        <a:noFill/>
                        <a:ln w="3810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458" name="Line 106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flipV="1">
                          <a:off x="3264" y="1733"/>
                          <a:ext cx="0" cy="196"/>
                        </a:xfrm>
                        <a:prstGeom prst="line">
                          <a:avLst/>
                        </a:prstGeom>
                        <a:noFill/>
                        <a:ln w="3810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459" name="Line 107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flipV="1">
                          <a:off x="3264" y="1120"/>
                          <a:ext cx="0" cy="234"/>
                        </a:xfrm>
                        <a:prstGeom prst="line">
                          <a:avLst/>
                        </a:prstGeom>
                        <a:noFill/>
                        <a:ln w="3810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  <p:sp>
                      <p:nvSpPr>
                        <p:cNvPr id="356460" name="Line 108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flipV="1">
                          <a:off x="3264" y="1354"/>
                          <a:ext cx="0" cy="379"/>
                        </a:xfrm>
                        <a:prstGeom prst="line">
                          <a:avLst/>
                        </a:prstGeom>
                        <a:noFill/>
                        <a:ln w="38100">
                          <a:solidFill>
                            <a:schemeClr val="tx1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zh-CN" altLang="en-US"/>
                        </a:p>
                      </p:txBody>
                    </p:sp>
                  </p:grpSp>
                </p:grpSp>
                <p:sp>
                  <p:nvSpPr>
                    <p:cNvPr id="356461" name="Line 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264" y="1929"/>
                      <a:ext cx="1227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grpSp>
                  <p:nvGrpSpPr>
                    <p:cNvPr id="356462" name="Group 110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3264" y="1471"/>
                      <a:ext cx="1227" cy="0"/>
                      <a:chOff x="3264" y="1471"/>
                      <a:chExt cx="1227" cy="0"/>
                    </a:xfrm>
                  </p:grpSpPr>
                  <p:sp>
                    <p:nvSpPr>
                      <p:cNvPr id="356463" name="Line 11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264" y="1471"/>
                        <a:ext cx="78" cy="0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endParaRPr lang="zh-CN" altLang="en-US"/>
                      </a:p>
                    </p:txBody>
                  </p:sp>
                  <p:sp>
                    <p:nvSpPr>
                      <p:cNvPr id="356464" name="Line 11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364" y="1471"/>
                        <a:ext cx="106" cy="0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endParaRPr lang="zh-CN" altLang="en-US"/>
                      </a:p>
                    </p:txBody>
                  </p:sp>
                  <p:sp>
                    <p:nvSpPr>
                      <p:cNvPr id="356465" name="Line 113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498" y="1471"/>
                        <a:ext cx="106" cy="0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endParaRPr lang="zh-CN" altLang="en-US"/>
                      </a:p>
                    </p:txBody>
                  </p:sp>
                  <p:sp>
                    <p:nvSpPr>
                      <p:cNvPr id="356466" name="Line 114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632" y="1471"/>
                        <a:ext cx="101" cy="0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endParaRPr lang="zh-CN" altLang="en-US"/>
                      </a:p>
                    </p:txBody>
                  </p:sp>
                  <p:sp>
                    <p:nvSpPr>
                      <p:cNvPr id="356467" name="Line 115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760" y="1471"/>
                        <a:ext cx="106" cy="0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endParaRPr lang="zh-CN" altLang="en-US"/>
                      </a:p>
                    </p:txBody>
                  </p:sp>
                  <p:sp>
                    <p:nvSpPr>
                      <p:cNvPr id="356468" name="Line 116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894" y="1471"/>
                        <a:ext cx="101" cy="0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endParaRPr lang="zh-CN" altLang="en-US"/>
                      </a:p>
                    </p:txBody>
                  </p:sp>
                  <p:sp>
                    <p:nvSpPr>
                      <p:cNvPr id="356469" name="Line 117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4023" y="1471"/>
                        <a:ext cx="106" cy="0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endParaRPr lang="zh-CN" altLang="en-US"/>
                      </a:p>
                    </p:txBody>
                  </p:sp>
                  <p:sp>
                    <p:nvSpPr>
                      <p:cNvPr id="356470" name="Line 118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4156" y="1471"/>
                        <a:ext cx="106" cy="0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endParaRPr lang="zh-CN" altLang="en-US"/>
                      </a:p>
                    </p:txBody>
                  </p:sp>
                  <p:sp>
                    <p:nvSpPr>
                      <p:cNvPr id="356471" name="Line 119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4285" y="1471"/>
                        <a:ext cx="106" cy="0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endParaRPr lang="zh-CN" altLang="en-US"/>
                      </a:p>
                    </p:txBody>
                  </p:sp>
                  <p:sp>
                    <p:nvSpPr>
                      <p:cNvPr id="356472" name="Line 120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4419" y="1471"/>
                        <a:ext cx="72" cy="0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endParaRPr lang="zh-CN" altLang="en-US"/>
                      </a:p>
                    </p:txBody>
                  </p:sp>
                </p:grpSp>
                <p:grpSp>
                  <p:nvGrpSpPr>
                    <p:cNvPr id="356473" name="Group 121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3169" y="1696"/>
                      <a:ext cx="1389" cy="0"/>
                      <a:chOff x="3169" y="1700"/>
                      <a:chExt cx="1389" cy="0"/>
                    </a:xfrm>
                  </p:grpSpPr>
                  <p:sp>
                    <p:nvSpPr>
                      <p:cNvPr id="356474" name="Line 122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4290" y="1700"/>
                        <a:ext cx="268" cy="0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endParaRPr lang="zh-CN" altLang="en-US"/>
                      </a:p>
                    </p:txBody>
                  </p:sp>
                  <p:sp>
                    <p:nvSpPr>
                      <p:cNvPr id="356475" name="Line 123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4246" y="1700"/>
                        <a:ext cx="16" cy="0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endParaRPr lang="zh-CN" altLang="en-US"/>
                      </a:p>
                    </p:txBody>
                  </p:sp>
                  <p:sp>
                    <p:nvSpPr>
                      <p:cNvPr id="356476" name="Line 12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3900" y="1700"/>
                        <a:ext cx="318" cy="0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endParaRPr lang="zh-CN" altLang="en-US"/>
                      </a:p>
                    </p:txBody>
                  </p:sp>
                  <p:sp>
                    <p:nvSpPr>
                      <p:cNvPr id="356477" name="Line 125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3855" y="1700"/>
                        <a:ext cx="23" cy="0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endParaRPr lang="zh-CN" altLang="en-US"/>
                      </a:p>
                    </p:txBody>
                  </p:sp>
                  <p:sp>
                    <p:nvSpPr>
                      <p:cNvPr id="356478" name="Line 126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3515" y="1700"/>
                        <a:ext cx="312" cy="0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endParaRPr lang="zh-CN" altLang="en-US"/>
                      </a:p>
                    </p:txBody>
                  </p:sp>
                  <p:sp>
                    <p:nvSpPr>
                      <p:cNvPr id="356479" name="Line 127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3465" y="1700"/>
                        <a:ext cx="22" cy="0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endParaRPr lang="zh-CN" altLang="en-US"/>
                      </a:p>
                    </p:txBody>
                  </p:sp>
                  <p:sp>
                    <p:nvSpPr>
                      <p:cNvPr id="356480" name="Line 128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3169" y="1700"/>
                        <a:ext cx="268" cy="0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endParaRPr lang="zh-CN" altLang="en-US"/>
                      </a:p>
                    </p:txBody>
                  </p:sp>
                </p:grpSp>
              </p:grpSp>
              <p:sp>
                <p:nvSpPr>
                  <p:cNvPr id="356481" name="Line 129"/>
                  <p:cNvSpPr>
                    <a:spLocks noChangeShapeType="1"/>
                  </p:cNvSpPr>
                  <p:nvPr/>
                </p:nvSpPr>
                <p:spPr bwMode="auto">
                  <a:xfrm>
                    <a:off x="3264" y="1733"/>
                    <a:ext cx="245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6482" name="Line 130"/>
                  <p:cNvSpPr>
                    <a:spLocks noChangeShapeType="1"/>
                  </p:cNvSpPr>
                  <p:nvPr/>
                </p:nvSpPr>
                <p:spPr bwMode="auto">
                  <a:xfrm>
                    <a:off x="3509" y="1354"/>
                    <a:ext cx="0" cy="379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356483" name="Group 131"/>
                  <p:cNvGrpSpPr>
                    <a:grpSpLocks/>
                  </p:cNvGrpSpPr>
                  <p:nvPr/>
                </p:nvGrpSpPr>
                <p:grpSpPr bwMode="auto">
                  <a:xfrm>
                    <a:off x="3509" y="1756"/>
                    <a:ext cx="0" cy="591"/>
                    <a:chOff x="3509" y="1756"/>
                    <a:chExt cx="0" cy="591"/>
                  </a:xfrm>
                </p:grpSpPr>
                <p:sp>
                  <p:nvSpPr>
                    <p:cNvPr id="356484" name="Line 13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09" y="1756"/>
                      <a:ext cx="0" cy="83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6485" name="Line 13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09" y="1867"/>
                      <a:ext cx="0" cy="106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6486" name="Line 13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09" y="2001"/>
                      <a:ext cx="0" cy="106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6487" name="Line 13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09" y="2129"/>
                      <a:ext cx="0" cy="106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356488" name="Line 13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09" y="2263"/>
                      <a:ext cx="0" cy="8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</p:grpSp>
              <p:sp>
                <p:nvSpPr>
                  <p:cNvPr id="356489" name="Line 137"/>
                  <p:cNvSpPr>
                    <a:spLocks noChangeShapeType="1"/>
                  </p:cNvSpPr>
                  <p:nvPr/>
                </p:nvSpPr>
                <p:spPr bwMode="auto">
                  <a:xfrm>
                    <a:off x="3264" y="1354"/>
                    <a:ext cx="245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356490" name="Line 138"/>
                <p:cNvSpPr>
                  <a:spLocks noChangeShapeType="1"/>
                </p:cNvSpPr>
                <p:nvPr/>
              </p:nvSpPr>
              <p:spPr bwMode="auto">
                <a:xfrm flipH="1">
                  <a:off x="4140" y="1483"/>
                  <a:ext cx="351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6491" name="Line 139"/>
                <p:cNvSpPr>
                  <a:spLocks noChangeShapeType="1"/>
                </p:cNvSpPr>
                <p:nvPr/>
              </p:nvSpPr>
              <p:spPr bwMode="auto">
                <a:xfrm>
                  <a:off x="4140" y="1929"/>
                  <a:ext cx="351" cy="0"/>
                </a:xfrm>
                <a:prstGeom prst="line">
                  <a:avLst/>
                </a:prstGeom>
                <a:noFill/>
                <a:ln w="57150">
                  <a:solidFill>
                    <a:schemeClr val="bg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grpSp>
              <p:nvGrpSpPr>
                <p:cNvPr id="356492" name="Group 140"/>
                <p:cNvGrpSpPr>
                  <a:grpSpLocks/>
                </p:cNvGrpSpPr>
                <p:nvPr/>
              </p:nvGrpSpPr>
              <p:grpSpPr bwMode="auto">
                <a:xfrm>
                  <a:off x="4140" y="1483"/>
                  <a:ext cx="0" cy="864"/>
                  <a:chOff x="4140" y="1483"/>
                  <a:chExt cx="0" cy="864"/>
                </a:xfrm>
              </p:grpSpPr>
              <p:sp>
                <p:nvSpPr>
                  <p:cNvPr id="356493" name="Line 141"/>
                  <p:cNvSpPr>
                    <a:spLocks noChangeShapeType="1"/>
                  </p:cNvSpPr>
                  <p:nvPr/>
                </p:nvSpPr>
                <p:spPr bwMode="auto">
                  <a:xfrm>
                    <a:off x="4140" y="1483"/>
                    <a:ext cx="0" cy="446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6494" name="Line 142"/>
                  <p:cNvSpPr>
                    <a:spLocks noChangeShapeType="1"/>
                  </p:cNvSpPr>
                  <p:nvPr/>
                </p:nvSpPr>
                <p:spPr bwMode="auto">
                  <a:xfrm>
                    <a:off x="4140" y="1929"/>
                    <a:ext cx="0" cy="418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356495" name="Group 143"/>
                <p:cNvGrpSpPr>
                  <a:grpSpLocks/>
                </p:cNvGrpSpPr>
                <p:nvPr/>
              </p:nvGrpSpPr>
              <p:grpSpPr bwMode="auto">
                <a:xfrm>
                  <a:off x="4162" y="1929"/>
                  <a:ext cx="329" cy="0"/>
                  <a:chOff x="4162" y="1929"/>
                  <a:chExt cx="329" cy="0"/>
                </a:xfrm>
              </p:grpSpPr>
              <p:sp>
                <p:nvSpPr>
                  <p:cNvPr id="356496" name="Line 144"/>
                  <p:cNvSpPr>
                    <a:spLocks noChangeShapeType="1"/>
                  </p:cNvSpPr>
                  <p:nvPr/>
                </p:nvSpPr>
                <p:spPr bwMode="auto">
                  <a:xfrm>
                    <a:off x="4162" y="1929"/>
                    <a:ext cx="84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6497" name="Line 145"/>
                  <p:cNvSpPr>
                    <a:spLocks noChangeShapeType="1"/>
                  </p:cNvSpPr>
                  <p:nvPr/>
                </p:nvSpPr>
                <p:spPr bwMode="auto">
                  <a:xfrm>
                    <a:off x="4274" y="1929"/>
                    <a:ext cx="10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6498" name="Line 146"/>
                  <p:cNvSpPr>
                    <a:spLocks noChangeShapeType="1"/>
                  </p:cNvSpPr>
                  <p:nvPr/>
                </p:nvSpPr>
                <p:spPr bwMode="auto">
                  <a:xfrm>
                    <a:off x="4407" y="1929"/>
                    <a:ext cx="84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356499" name="Line 147"/>
                <p:cNvSpPr>
                  <a:spLocks noChangeShapeType="1"/>
                </p:cNvSpPr>
                <p:nvPr/>
              </p:nvSpPr>
              <p:spPr bwMode="auto">
                <a:xfrm>
                  <a:off x="4491" y="1483"/>
                  <a:ext cx="0" cy="86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356502" name="Line 150"/>
              <p:cNvSpPr>
                <a:spLocks noChangeShapeType="1"/>
              </p:cNvSpPr>
              <p:nvPr/>
            </p:nvSpPr>
            <p:spPr bwMode="auto">
              <a:xfrm>
                <a:off x="4491" y="2068"/>
                <a:ext cx="0" cy="279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56503" name="Line 151"/>
              <p:cNvSpPr>
                <a:spLocks noChangeShapeType="1"/>
              </p:cNvSpPr>
              <p:nvPr/>
            </p:nvSpPr>
            <p:spPr bwMode="auto">
              <a:xfrm flipH="1">
                <a:off x="4140" y="2347"/>
                <a:ext cx="351" cy="0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56504" name="Line 152"/>
              <p:cNvSpPr>
                <a:spLocks noChangeShapeType="1"/>
              </p:cNvSpPr>
              <p:nvPr/>
            </p:nvSpPr>
            <p:spPr bwMode="auto">
              <a:xfrm flipH="1">
                <a:off x="4140" y="2068"/>
                <a:ext cx="35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356525" name="Line 173"/>
            <p:cNvSpPr>
              <a:spLocks noChangeShapeType="1"/>
            </p:cNvSpPr>
            <p:nvPr/>
          </p:nvSpPr>
          <p:spPr bwMode="auto">
            <a:xfrm flipH="1">
              <a:off x="3470" y="2347"/>
              <a:ext cx="68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6526" name="Line 174"/>
            <p:cNvSpPr>
              <a:spLocks noChangeShapeType="1"/>
            </p:cNvSpPr>
            <p:nvPr/>
          </p:nvSpPr>
          <p:spPr bwMode="auto">
            <a:xfrm>
              <a:off x="4491" y="1215"/>
              <a:ext cx="0" cy="86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6527" name="Line 175"/>
            <p:cNvSpPr>
              <a:spLocks noChangeShapeType="1"/>
            </p:cNvSpPr>
            <p:nvPr/>
          </p:nvSpPr>
          <p:spPr bwMode="auto">
            <a:xfrm>
              <a:off x="4140" y="1933"/>
              <a:ext cx="0" cy="41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56530" name="Line 178"/>
          <p:cNvSpPr>
            <a:spLocks noChangeShapeType="1"/>
          </p:cNvSpPr>
          <p:nvPr/>
        </p:nvSpPr>
        <p:spPr bwMode="auto">
          <a:xfrm flipV="1">
            <a:off x="179388" y="1778000"/>
            <a:ext cx="2505075" cy="1284288"/>
          </a:xfrm>
          <a:prstGeom prst="line">
            <a:avLst/>
          </a:prstGeom>
          <a:noFill/>
          <a:ln w="57150">
            <a:solidFill>
              <a:srgbClr val="F808B3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356531" name="Group 179"/>
          <p:cNvGrpSpPr>
            <a:grpSpLocks/>
          </p:cNvGrpSpPr>
          <p:nvPr/>
        </p:nvGrpSpPr>
        <p:grpSpPr bwMode="auto">
          <a:xfrm>
            <a:off x="179388" y="4257675"/>
            <a:ext cx="2505075" cy="1946275"/>
            <a:chOff x="113" y="2682"/>
            <a:chExt cx="1578" cy="1226"/>
          </a:xfrm>
        </p:grpSpPr>
        <p:sp>
          <p:nvSpPr>
            <p:cNvPr id="356532" name="Line 180"/>
            <p:cNvSpPr>
              <a:spLocks noChangeShapeType="1"/>
            </p:cNvSpPr>
            <p:nvPr/>
          </p:nvSpPr>
          <p:spPr bwMode="auto">
            <a:xfrm>
              <a:off x="113" y="2682"/>
              <a:ext cx="385" cy="0"/>
            </a:xfrm>
            <a:prstGeom prst="line">
              <a:avLst/>
            </a:prstGeom>
            <a:noFill/>
            <a:ln w="5715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6533" name="Line 181"/>
            <p:cNvSpPr>
              <a:spLocks noChangeShapeType="1"/>
            </p:cNvSpPr>
            <p:nvPr/>
          </p:nvSpPr>
          <p:spPr bwMode="auto">
            <a:xfrm flipV="1">
              <a:off x="113" y="2682"/>
              <a:ext cx="0" cy="875"/>
            </a:xfrm>
            <a:prstGeom prst="line">
              <a:avLst/>
            </a:prstGeom>
            <a:noFill/>
            <a:ln w="5715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6534" name="Line 182"/>
            <p:cNvSpPr>
              <a:spLocks noChangeShapeType="1"/>
            </p:cNvSpPr>
            <p:nvPr/>
          </p:nvSpPr>
          <p:spPr bwMode="auto">
            <a:xfrm>
              <a:off x="498" y="2682"/>
              <a:ext cx="0" cy="245"/>
            </a:xfrm>
            <a:prstGeom prst="line">
              <a:avLst/>
            </a:prstGeom>
            <a:noFill/>
            <a:ln w="5715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6535" name="Line 183"/>
            <p:cNvSpPr>
              <a:spLocks noChangeShapeType="1"/>
            </p:cNvSpPr>
            <p:nvPr/>
          </p:nvSpPr>
          <p:spPr bwMode="auto">
            <a:xfrm>
              <a:off x="498" y="2927"/>
              <a:ext cx="736" cy="0"/>
            </a:xfrm>
            <a:prstGeom prst="line">
              <a:avLst/>
            </a:prstGeom>
            <a:noFill/>
            <a:ln w="5715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6536" name="Line 184"/>
            <p:cNvSpPr>
              <a:spLocks noChangeShapeType="1"/>
            </p:cNvSpPr>
            <p:nvPr/>
          </p:nvSpPr>
          <p:spPr bwMode="auto">
            <a:xfrm flipV="1">
              <a:off x="1234" y="2682"/>
              <a:ext cx="0" cy="245"/>
            </a:xfrm>
            <a:prstGeom prst="line">
              <a:avLst/>
            </a:prstGeom>
            <a:noFill/>
            <a:ln w="5715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6537" name="Line 185"/>
            <p:cNvSpPr>
              <a:spLocks noChangeShapeType="1"/>
            </p:cNvSpPr>
            <p:nvPr/>
          </p:nvSpPr>
          <p:spPr bwMode="auto">
            <a:xfrm>
              <a:off x="113" y="3557"/>
              <a:ext cx="876" cy="0"/>
            </a:xfrm>
            <a:prstGeom prst="line">
              <a:avLst/>
            </a:prstGeom>
            <a:noFill/>
            <a:ln w="5715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6538" name="Line 186"/>
            <p:cNvSpPr>
              <a:spLocks noChangeShapeType="1"/>
            </p:cNvSpPr>
            <p:nvPr/>
          </p:nvSpPr>
          <p:spPr bwMode="auto">
            <a:xfrm>
              <a:off x="989" y="3557"/>
              <a:ext cx="0" cy="351"/>
            </a:xfrm>
            <a:prstGeom prst="line">
              <a:avLst/>
            </a:prstGeom>
            <a:noFill/>
            <a:ln w="5715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6539" name="Line 187"/>
            <p:cNvSpPr>
              <a:spLocks noChangeShapeType="1"/>
            </p:cNvSpPr>
            <p:nvPr/>
          </p:nvSpPr>
          <p:spPr bwMode="auto">
            <a:xfrm>
              <a:off x="1234" y="2682"/>
              <a:ext cx="457" cy="0"/>
            </a:xfrm>
            <a:prstGeom prst="line">
              <a:avLst/>
            </a:prstGeom>
            <a:noFill/>
            <a:ln w="5715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6540" name="Line 188"/>
            <p:cNvSpPr>
              <a:spLocks noChangeShapeType="1"/>
            </p:cNvSpPr>
            <p:nvPr/>
          </p:nvSpPr>
          <p:spPr bwMode="auto">
            <a:xfrm>
              <a:off x="1691" y="2682"/>
              <a:ext cx="0" cy="1226"/>
            </a:xfrm>
            <a:prstGeom prst="line">
              <a:avLst/>
            </a:prstGeom>
            <a:noFill/>
            <a:ln w="5715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6541" name="Line 189"/>
            <p:cNvSpPr>
              <a:spLocks noChangeShapeType="1"/>
            </p:cNvSpPr>
            <p:nvPr/>
          </p:nvSpPr>
          <p:spPr bwMode="auto">
            <a:xfrm flipH="1">
              <a:off x="989" y="3908"/>
              <a:ext cx="702" cy="0"/>
            </a:xfrm>
            <a:prstGeom prst="line">
              <a:avLst/>
            </a:prstGeom>
            <a:noFill/>
            <a:ln w="5715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56542" name="Group 190"/>
          <p:cNvGrpSpPr>
            <a:grpSpLocks/>
          </p:cNvGrpSpPr>
          <p:nvPr/>
        </p:nvGrpSpPr>
        <p:grpSpPr bwMode="auto">
          <a:xfrm>
            <a:off x="5181600" y="1778000"/>
            <a:ext cx="1947863" cy="1284288"/>
            <a:chOff x="3264" y="1120"/>
            <a:chExt cx="1227" cy="809"/>
          </a:xfrm>
        </p:grpSpPr>
        <p:sp>
          <p:nvSpPr>
            <p:cNvPr id="356543" name="Line 191"/>
            <p:cNvSpPr>
              <a:spLocks noChangeShapeType="1"/>
            </p:cNvSpPr>
            <p:nvPr/>
          </p:nvSpPr>
          <p:spPr bwMode="auto">
            <a:xfrm>
              <a:off x="3264" y="1120"/>
              <a:ext cx="1227" cy="0"/>
            </a:xfrm>
            <a:prstGeom prst="line">
              <a:avLst/>
            </a:prstGeom>
            <a:noFill/>
            <a:ln w="5715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6544" name="Line 192"/>
            <p:cNvSpPr>
              <a:spLocks noChangeShapeType="1"/>
            </p:cNvSpPr>
            <p:nvPr/>
          </p:nvSpPr>
          <p:spPr bwMode="auto">
            <a:xfrm>
              <a:off x="4491" y="1120"/>
              <a:ext cx="0" cy="363"/>
            </a:xfrm>
            <a:prstGeom prst="line">
              <a:avLst/>
            </a:prstGeom>
            <a:noFill/>
            <a:ln w="5715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6545" name="Line 193"/>
            <p:cNvSpPr>
              <a:spLocks noChangeShapeType="1"/>
            </p:cNvSpPr>
            <p:nvPr/>
          </p:nvSpPr>
          <p:spPr bwMode="auto">
            <a:xfrm>
              <a:off x="3264" y="1929"/>
              <a:ext cx="877" cy="0"/>
            </a:xfrm>
            <a:prstGeom prst="line">
              <a:avLst/>
            </a:prstGeom>
            <a:noFill/>
            <a:ln w="5715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6546" name="Line 194"/>
            <p:cNvSpPr>
              <a:spLocks noChangeShapeType="1"/>
            </p:cNvSpPr>
            <p:nvPr/>
          </p:nvSpPr>
          <p:spPr bwMode="auto">
            <a:xfrm>
              <a:off x="3264" y="1733"/>
              <a:ext cx="245" cy="0"/>
            </a:xfrm>
            <a:prstGeom prst="line">
              <a:avLst/>
            </a:prstGeom>
            <a:noFill/>
            <a:ln w="5715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6547" name="Line 195"/>
            <p:cNvSpPr>
              <a:spLocks noChangeShapeType="1"/>
            </p:cNvSpPr>
            <p:nvPr/>
          </p:nvSpPr>
          <p:spPr bwMode="auto">
            <a:xfrm>
              <a:off x="3509" y="1354"/>
              <a:ext cx="0" cy="379"/>
            </a:xfrm>
            <a:prstGeom prst="line">
              <a:avLst/>
            </a:prstGeom>
            <a:noFill/>
            <a:ln w="5715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6548" name="Line 196"/>
            <p:cNvSpPr>
              <a:spLocks noChangeShapeType="1"/>
            </p:cNvSpPr>
            <p:nvPr/>
          </p:nvSpPr>
          <p:spPr bwMode="auto">
            <a:xfrm flipH="1">
              <a:off x="4140" y="1483"/>
              <a:ext cx="351" cy="0"/>
            </a:xfrm>
            <a:prstGeom prst="line">
              <a:avLst/>
            </a:prstGeom>
            <a:noFill/>
            <a:ln w="5715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6549" name="Line 197"/>
            <p:cNvSpPr>
              <a:spLocks noChangeShapeType="1"/>
            </p:cNvSpPr>
            <p:nvPr/>
          </p:nvSpPr>
          <p:spPr bwMode="auto">
            <a:xfrm>
              <a:off x="4140" y="1483"/>
              <a:ext cx="0" cy="446"/>
            </a:xfrm>
            <a:prstGeom prst="line">
              <a:avLst/>
            </a:prstGeom>
            <a:noFill/>
            <a:ln w="5715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6550" name="Line 198"/>
            <p:cNvSpPr>
              <a:spLocks noChangeShapeType="1"/>
            </p:cNvSpPr>
            <p:nvPr/>
          </p:nvSpPr>
          <p:spPr bwMode="auto">
            <a:xfrm flipV="1">
              <a:off x="3264" y="1733"/>
              <a:ext cx="0" cy="196"/>
            </a:xfrm>
            <a:prstGeom prst="line">
              <a:avLst/>
            </a:prstGeom>
            <a:noFill/>
            <a:ln w="5715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6551" name="Line 199"/>
            <p:cNvSpPr>
              <a:spLocks noChangeShapeType="1"/>
            </p:cNvSpPr>
            <p:nvPr/>
          </p:nvSpPr>
          <p:spPr bwMode="auto">
            <a:xfrm flipV="1">
              <a:off x="3264" y="1120"/>
              <a:ext cx="0" cy="234"/>
            </a:xfrm>
            <a:prstGeom prst="line">
              <a:avLst/>
            </a:prstGeom>
            <a:noFill/>
            <a:ln w="5715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6552" name="Line 200"/>
            <p:cNvSpPr>
              <a:spLocks noChangeShapeType="1"/>
            </p:cNvSpPr>
            <p:nvPr/>
          </p:nvSpPr>
          <p:spPr bwMode="auto">
            <a:xfrm>
              <a:off x="3264" y="1354"/>
              <a:ext cx="245" cy="0"/>
            </a:xfrm>
            <a:prstGeom prst="line">
              <a:avLst/>
            </a:prstGeom>
            <a:noFill/>
            <a:ln w="5715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56553" name="Text Box 201"/>
          <p:cNvSpPr txBox="1">
            <a:spLocks noChangeArrowheads="1"/>
          </p:cNvSpPr>
          <p:nvPr/>
        </p:nvSpPr>
        <p:spPr bwMode="auto">
          <a:xfrm>
            <a:off x="7308850" y="1484313"/>
            <a:ext cx="1835150" cy="1311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7C8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zh-CN" altLang="en-US" sz="4000">
                <a:solidFill>
                  <a:srgbClr val="FF33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黑体" pitchFamily="2" charset="-122"/>
              </a:rPr>
              <a:t>注意  类似形</a:t>
            </a:r>
          </a:p>
        </p:txBody>
      </p:sp>
    </p:spTree>
  </p:cSld>
  <p:clrMapOvr>
    <a:masterClrMapping/>
  </p:clrMapOvr>
  <p:transition>
    <p:blinds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5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565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500"/>
                                        <p:tgtEl>
                                          <p:spTgt spid="3565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5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3565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5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6" dur="500"/>
                                        <p:tgtEl>
                                          <p:spTgt spid="3565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6356" grpId="0"/>
      <p:bldP spid="356530" grpId="0" animBg="1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1474" name="Text Box 2"/>
          <p:cNvSpPr txBox="1">
            <a:spLocks noChangeArrowheads="1"/>
          </p:cNvSpPr>
          <p:nvPr/>
        </p:nvSpPr>
        <p:spPr bwMode="auto">
          <a:xfrm>
            <a:off x="0" y="620713"/>
            <a:ext cx="9756775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l" eaLnBrk="1" hangingPunct="1"/>
            <a:r>
              <a:rPr lang="zh-CN" altLang="en-US" sz="36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36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1.</a:t>
            </a:r>
            <a:r>
              <a:rPr lang="zh-CN" altLang="en-US" sz="36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已知物体的主视图和俯视图，求左视图</a:t>
            </a:r>
            <a:r>
              <a:rPr lang="zh-CN" altLang="en-US" sz="3600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。</a:t>
            </a:r>
          </a:p>
        </p:txBody>
      </p:sp>
      <p:sp>
        <p:nvSpPr>
          <p:cNvPr id="361475" name="Text Box 3"/>
          <p:cNvSpPr txBox="1">
            <a:spLocks noChangeArrowheads="1"/>
          </p:cNvSpPr>
          <p:nvPr/>
        </p:nvSpPr>
        <p:spPr bwMode="auto">
          <a:xfrm>
            <a:off x="0" y="0"/>
            <a:ext cx="7358063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3300"/>
                </a:solidFill>
                <a:prstDash val="dash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l" eaLnBrk="1" hangingPunct="1"/>
            <a:r>
              <a:rPr lang="zh-CN" altLang="en-US" sz="4000" b="1">
                <a:solidFill>
                  <a:srgbClr val="FF3300"/>
                </a:solidFill>
                <a:effectLst/>
                <a:ea typeface="黑体" pitchFamily="2" charset="-122"/>
              </a:rPr>
              <a:t>三、已知两视图，求第三视图</a:t>
            </a:r>
          </a:p>
        </p:txBody>
      </p:sp>
      <p:grpSp>
        <p:nvGrpSpPr>
          <p:cNvPr id="361502" name="Group 30"/>
          <p:cNvGrpSpPr>
            <a:grpSpLocks/>
          </p:cNvGrpSpPr>
          <p:nvPr/>
        </p:nvGrpSpPr>
        <p:grpSpPr bwMode="auto">
          <a:xfrm>
            <a:off x="179388" y="1773238"/>
            <a:ext cx="4452937" cy="4603750"/>
            <a:chOff x="113" y="1120"/>
            <a:chExt cx="2805" cy="2900"/>
          </a:xfrm>
        </p:grpSpPr>
        <p:sp>
          <p:nvSpPr>
            <p:cNvPr id="361503" name="Line 31"/>
            <p:cNvSpPr>
              <a:spLocks noChangeShapeType="1"/>
            </p:cNvSpPr>
            <p:nvPr/>
          </p:nvSpPr>
          <p:spPr bwMode="auto">
            <a:xfrm>
              <a:off x="1691" y="1120"/>
              <a:ext cx="87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04" name="Line 32"/>
            <p:cNvSpPr>
              <a:spLocks noChangeShapeType="1"/>
            </p:cNvSpPr>
            <p:nvPr/>
          </p:nvSpPr>
          <p:spPr bwMode="auto">
            <a:xfrm>
              <a:off x="2918" y="1471"/>
              <a:ext cx="0" cy="87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05" name="Line 33"/>
            <p:cNvSpPr>
              <a:spLocks noChangeShapeType="1"/>
            </p:cNvSpPr>
            <p:nvPr/>
          </p:nvSpPr>
          <p:spPr bwMode="auto">
            <a:xfrm flipH="1">
              <a:off x="113" y="2347"/>
              <a:ext cx="2805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06" name="Line 34"/>
            <p:cNvSpPr>
              <a:spLocks noChangeShapeType="1"/>
            </p:cNvSpPr>
            <p:nvPr/>
          </p:nvSpPr>
          <p:spPr bwMode="auto">
            <a:xfrm flipV="1">
              <a:off x="113" y="1929"/>
              <a:ext cx="0" cy="41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07" name="Line 35"/>
            <p:cNvSpPr>
              <a:spLocks noChangeShapeType="1"/>
            </p:cNvSpPr>
            <p:nvPr/>
          </p:nvSpPr>
          <p:spPr bwMode="auto">
            <a:xfrm>
              <a:off x="113" y="2682"/>
              <a:ext cx="385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08" name="Line 36"/>
            <p:cNvSpPr>
              <a:spLocks noChangeShapeType="1"/>
            </p:cNvSpPr>
            <p:nvPr/>
          </p:nvSpPr>
          <p:spPr bwMode="auto">
            <a:xfrm>
              <a:off x="2918" y="2682"/>
              <a:ext cx="0" cy="122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09" name="Line 37"/>
            <p:cNvSpPr>
              <a:spLocks noChangeShapeType="1"/>
            </p:cNvSpPr>
            <p:nvPr/>
          </p:nvSpPr>
          <p:spPr bwMode="auto">
            <a:xfrm flipH="1">
              <a:off x="1691" y="3908"/>
              <a:ext cx="122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10" name="Line 38"/>
            <p:cNvSpPr>
              <a:spLocks noChangeShapeType="1"/>
            </p:cNvSpPr>
            <p:nvPr/>
          </p:nvSpPr>
          <p:spPr bwMode="auto">
            <a:xfrm flipV="1">
              <a:off x="113" y="2682"/>
              <a:ext cx="0" cy="87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11" name="Line 39"/>
            <p:cNvSpPr>
              <a:spLocks noChangeShapeType="1"/>
            </p:cNvSpPr>
            <p:nvPr/>
          </p:nvSpPr>
          <p:spPr bwMode="auto">
            <a:xfrm flipV="1">
              <a:off x="113" y="1120"/>
              <a:ext cx="1578" cy="80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12" name="Line 40"/>
            <p:cNvSpPr>
              <a:spLocks noChangeShapeType="1"/>
            </p:cNvSpPr>
            <p:nvPr/>
          </p:nvSpPr>
          <p:spPr bwMode="auto">
            <a:xfrm>
              <a:off x="2567" y="1120"/>
              <a:ext cx="351" cy="35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13" name="Line 41"/>
            <p:cNvSpPr>
              <a:spLocks noChangeShapeType="1"/>
            </p:cNvSpPr>
            <p:nvPr/>
          </p:nvSpPr>
          <p:spPr bwMode="auto">
            <a:xfrm flipH="1">
              <a:off x="2232" y="1700"/>
              <a:ext cx="129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14" name="Line 42"/>
            <p:cNvSpPr>
              <a:spLocks noChangeShapeType="1"/>
            </p:cNvSpPr>
            <p:nvPr/>
          </p:nvSpPr>
          <p:spPr bwMode="auto">
            <a:xfrm flipH="1">
              <a:off x="2204" y="1700"/>
              <a:ext cx="1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15" name="Line 43"/>
            <p:cNvSpPr>
              <a:spLocks noChangeShapeType="1"/>
            </p:cNvSpPr>
            <p:nvPr/>
          </p:nvSpPr>
          <p:spPr bwMode="auto">
            <a:xfrm flipH="1">
              <a:off x="1976" y="1700"/>
              <a:ext cx="21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16" name="Line 44"/>
            <p:cNvSpPr>
              <a:spLocks noChangeShapeType="1"/>
            </p:cNvSpPr>
            <p:nvPr/>
          </p:nvSpPr>
          <p:spPr bwMode="auto">
            <a:xfrm flipH="1">
              <a:off x="1942" y="1700"/>
              <a:ext cx="1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17" name="Line 45"/>
            <p:cNvSpPr>
              <a:spLocks noChangeShapeType="1"/>
            </p:cNvSpPr>
            <p:nvPr/>
          </p:nvSpPr>
          <p:spPr bwMode="auto">
            <a:xfrm flipH="1">
              <a:off x="1803" y="1700"/>
              <a:ext cx="123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18" name="Line 46"/>
            <p:cNvSpPr>
              <a:spLocks noChangeShapeType="1"/>
            </p:cNvSpPr>
            <p:nvPr/>
          </p:nvSpPr>
          <p:spPr bwMode="auto">
            <a:xfrm flipV="1">
              <a:off x="2076" y="1851"/>
              <a:ext cx="0" cy="11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19" name="Line 47"/>
            <p:cNvSpPr>
              <a:spLocks noChangeShapeType="1"/>
            </p:cNvSpPr>
            <p:nvPr/>
          </p:nvSpPr>
          <p:spPr bwMode="auto">
            <a:xfrm flipV="1">
              <a:off x="2076" y="1817"/>
              <a:ext cx="0" cy="1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20" name="Line 48"/>
            <p:cNvSpPr>
              <a:spLocks noChangeShapeType="1"/>
            </p:cNvSpPr>
            <p:nvPr/>
          </p:nvSpPr>
          <p:spPr bwMode="auto">
            <a:xfrm flipV="1">
              <a:off x="2076" y="1588"/>
              <a:ext cx="0" cy="21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21" name="Line 49"/>
            <p:cNvSpPr>
              <a:spLocks noChangeShapeType="1"/>
            </p:cNvSpPr>
            <p:nvPr/>
          </p:nvSpPr>
          <p:spPr bwMode="auto">
            <a:xfrm flipV="1">
              <a:off x="2076" y="1561"/>
              <a:ext cx="0" cy="1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22" name="Line 50"/>
            <p:cNvSpPr>
              <a:spLocks noChangeShapeType="1"/>
            </p:cNvSpPr>
            <p:nvPr/>
          </p:nvSpPr>
          <p:spPr bwMode="auto">
            <a:xfrm flipV="1">
              <a:off x="2076" y="1421"/>
              <a:ext cx="0" cy="12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23" name="Freeform 51"/>
            <p:cNvSpPr>
              <a:spLocks/>
            </p:cNvSpPr>
            <p:nvPr/>
          </p:nvSpPr>
          <p:spPr bwMode="auto">
            <a:xfrm>
              <a:off x="1847" y="1471"/>
              <a:ext cx="458" cy="458"/>
            </a:xfrm>
            <a:custGeom>
              <a:avLst/>
              <a:gdLst>
                <a:gd name="T0" fmla="*/ 572 w 572"/>
                <a:gd name="T1" fmla="*/ 272 h 573"/>
                <a:gd name="T2" fmla="*/ 569 w 572"/>
                <a:gd name="T3" fmla="*/ 243 h 573"/>
                <a:gd name="T4" fmla="*/ 563 w 572"/>
                <a:gd name="T5" fmla="*/ 214 h 573"/>
                <a:gd name="T6" fmla="*/ 555 w 572"/>
                <a:gd name="T7" fmla="*/ 187 h 573"/>
                <a:gd name="T8" fmla="*/ 543 w 572"/>
                <a:gd name="T9" fmla="*/ 160 h 573"/>
                <a:gd name="T10" fmla="*/ 529 w 572"/>
                <a:gd name="T11" fmla="*/ 136 h 573"/>
                <a:gd name="T12" fmla="*/ 512 w 572"/>
                <a:gd name="T13" fmla="*/ 111 h 573"/>
                <a:gd name="T14" fmla="*/ 493 w 572"/>
                <a:gd name="T15" fmla="*/ 90 h 573"/>
                <a:gd name="T16" fmla="*/ 473 w 572"/>
                <a:gd name="T17" fmla="*/ 69 h 573"/>
                <a:gd name="T18" fmla="*/ 449 w 572"/>
                <a:gd name="T19" fmla="*/ 51 h 573"/>
                <a:gd name="T20" fmla="*/ 425 w 572"/>
                <a:gd name="T21" fmla="*/ 36 h 573"/>
                <a:gd name="T22" fmla="*/ 399 w 572"/>
                <a:gd name="T23" fmla="*/ 24 h 573"/>
                <a:gd name="T24" fmla="*/ 372 w 572"/>
                <a:gd name="T25" fmla="*/ 13 h 573"/>
                <a:gd name="T26" fmla="*/ 344 w 572"/>
                <a:gd name="T27" fmla="*/ 7 h 573"/>
                <a:gd name="T28" fmla="*/ 315 w 572"/>
                <a:gd name="T29" fmla="*/ 1 h 573"/>
                <a:gd name="T30" fmla="*/ 286 w 572"/>
                <a:gd name="T31" fmla="*/ 0 h 573"/>
                <a:gd name="T32" fmla="*/ 258 w 572"/>
                <a:gd name="T33" fmla="*/ 1 h 573"/>
                <a:gd name="T34" fmla="*/ 229 w 572"/>
                <a:gd name="T35" fmla="*/ 7 h 573"/>
                <a:gd name="T36" fmla="*/ 200 w 572"/>
                <a:gd name="T37" fmla="*/ 13 h 573"/>
                <a:gd name="T38" fmla="*/ 174 w 572"/>
                <a:gd name="T39" fmla="*/ 24 h 573"/>
                <a:gd name="T40" fmla="*/ 147 w 572"/>
                <a:gd name="T41" fmla="*/ 36 h 573"/>
                <a:gd name="T42" fmla="*/ 122 w 572"/>
                <a:gd name="T43" fmla="*/ 51 h 573"/>
                <a:gd name="T44" fmla="*/ 100 w 572"/>
                <a:gd name="T45" fmla="*/ 69 h 573"/>
                <a:gd name="T46" fmla="*/ 79 w 572"/>
                <a:gd name="T47" fmla="*/ 90 h 573"/>
                <a:gd name="T48" fmla="*/ 60 w 572"/>
                <a:gd name="T49" fmla="*/ 111 h 573"/>
                <a:gd name="T50" fmla="*/ 44 w 572"/>
                <a:gd name="T51" fmla="*/ 136 h 573"/>
                <a:gd name="T52" fmla="*/ 30 w 572"/>
                <a:gd name="T53" fmla="*/ 160 h 573"/>
                <a:gd name="T54" fmla="*/ 18 w 572"/>
                <a:gd name="T55" fmla="*/ 187 h 573"/>
                <a:gd name="T56" fmla="*/ 10 w 572"/>
                <a:gd name="T57" fmla="*/ 214 h 573"/>
                <a:gd name="T58" fmla="*/ 3 w 572"/>
                <a:gd name="T59" fmla="*/ 243 h 573"/>
                <a:gd name="T60" fmla="*/ 1 w 572"/>
                <a:gd name="T61" fmla="*/ 272 h 573"/>
                <a:gd name="T62" fmla="*/ 1 w 572"/>
                <a:gd name="T63" fmla="*/ 301 h 573"/>
                <a:gd name="T64" fmla="*/ 3 w 572"/>
                <a:gd name="T65" fmla="*/ 330 h 573"/>
                <a:gd name="T66" fmla="*/ 10 w 572"/>
                <a:gd name="T67" fmla="*/ 358 h 573"/>
                <a:gd name="T68" fmla="*/ 18 w 572"/>
                <a:gd name="T69" fmla="*/ 386 h 573"/>
                <a:gd name="T70" fmla="*/ 30 w 572"/>
                <a:gd name="T71" fmla="*/ 412 h 573"/>
                <a:gd name="T72" fmla="*/ 44 w 572"/>
                <a:gd name="T73" fmla="*/ 438 h 573"/>
                <a:gd name="T74" fmla="*/ 60 w 572"/>
                <a:gd name="T75" fmla="*/ 461 h 573"/>
                <a:gd name="T76" fmla="*/ 79 w 572"/>
                <a:gd name="T77" fmla="*/ 484 h 573"/>
                <a:gd name="T78" fmla="*/ 100 w 572"/>
                <a:gd name="T79" fmla="*/ 504 h 573"/>
                <a:gd name="T80" fmla="*/ 122 w 572"/>
                <a:gd name="T81" fmla="*/ 521 h 573"/>
                <a:gd name="T82" fmla="*/ 147 w 572"/>
                <a:gd name="T83" fmla="*/ 537 h 573"/>
                <a:gd name="T84" fmla="*/ 174 w 572"/>
                <a:gd name="T85" fmla="*/ 550 h 573"/>
                <a:gd name="T86" fmla="*/ 200 w 572"/>
                <a:gd name="T87" fmla="*/ 559 h 573"/>
                <a:gd name="T88" fmla="*/ 229 w 572"/>
                <a:gd name="T89" fmla="*/ 567 h 573"/>
                <a:gd name="T90" fmla="*/ 258 w 572"/>
                <a:gd name="T91" fmla="*/ 571 h 573"/>
                <a:gd name="T92" fmla="*/ 286 w 572"/>
                <a:gd name="T93" fmla="*/ 573 h 573"/>
                <a:gd name="T94" fmla="*/ 315 w 572"/>
                <a:gd name="T95" fmla="*/ 571 h 573"/>
                <a:gd name="T96" fmla="*/ 344 w 572"/>
                <a:gd name="T97" fmla="*/ 567 h 573"/>
                <a:gd name="T98" fmla="*/ 372 w 572"/>
                <a:gd name="T99" fmla="*/ 559 h 573"/>
                <a:gd name="T100" fmla="*/ 399 w 572"/>
                <a:gd name="T101" fmla="*/ 550 h 573"/>
                <a:gd name="T102" fmla="*/ 425 w 572"/>
                <a:gd name="T103" fmla="*/ 537 h 573"/>
                <a:gd name="T104" fmla="*/ 449 w 572"/>
                <a:gd name="T105" fmla="*/ 521 h 573"/>
                <a:gd name="T106" fmla="*/ 473 w 572"/>
                <a:gd name="T107" fmla="*/ 504 h 573"/>
                <a:gd name="T108" fmla="*/ 493 w 572"/>
                <a:gd name="T109" fmla="*/ 484 h 573"/>
                <a:gd name="T110" fmla="*/ 512 w 572"/>
                <a:gd name="T111" fmla="*/ 461 h 573"/>
                <a:gd name="T112" fmla="*/ 529 w 572"/>
                <a:gd name="T113" fmla="*/ 438 h 573"/>
                <a:gd name="T114" fmla="*/ 543 w 572"/>
                <a:gd name="T115" fmla="*/ 412 h 573"/>
                <a:gd name="T116" fmla="*/ 555 w 572"/>
                <a:gd name="T117" fmla="*/ 386 h 573"/>
                <a:gd name="T118" fmla="*/ 563 w 572"/>
                <a:gd name="T119" fmla="*/ 358 h 573"/>
                <a:gd name="T120" fmla="*/ 569 w 572"/>
                <a:gd name="T121" fmla="*/ 330 h 573"/>
                <a:gd name="T122" fmla="*/ 572 w 572"/>
                <a:gd name="T123" fmla="*/ 301 h 5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72" h="573">
                  <a:moveTo>
                    <a:pt x="572" y="287"/>
                  </a:moveTo>
                  <a:lnTo>
                    <a:pt x="572" y="272"/>
                  </a:lnTo>
                  <a:lnTo>
                    <a:pt x="571" y="258"/>
                  </a:lnTo>
                  <a:lnTo>
                    <a:pt x="569" y="243"/>
                  </a:lnTo>
                  <a:lnTo>
                    <a:pt x="566" y="229"/>
                  </a:lnTo>
                  <a:lnTo>
                    <a:pt x="563" y="214"/>
                  </a:lnTo>
                  <a:lnTo>
                    <a:pt x="559" y="200"/>
                  </a:lnTo>
                  <a:lnTo>
                    <a:pt x="555" y="187"/>
                  </a:lnTo>
                  <a:lnTo>
                    <a:pt x="549" y="174"/>
                  </a:lnTo>
                  <a:lnTo>
                    <a:pt x="543" y="160"/>
                  </a:lnTo>
                  <a:lnTo>
                    <a:pt x="537" y="147"/>
                  </a:lnTo>
                  <a:lnTo>
                    <a:pt x="529" y="136"/>
                  </a:lnTo>
                  <a:lnTo>
                    <a:pt x="521" y="123"/>
                  </a:lnTo>
                  <a:lnTo>
                    <a:pt x="512" y="111"/>
                  </a:lnTo>
                  <a:lnTo>
                    <a:pt x="503" y="100"/>
                  </a:lnTo>
                  <a:lnTo>
                    <a:pt x="493" y="90"/>
                  </a:lnTo>
                  <a:lnTo>
                    <a:pt x="483" y="79"/>
                  </a:lnTo>
                  <a:lnTo>
                    <a:pt x="473" y="69"/>
                  </a:lnTo>
                  <a:lnTo>
                    <a:pt x="461" y="60"/>
                  </a:lnTo>
                  <a:lnTo>
                    <a:pt x="449" y="51"/>
                  </a:lnTo>
                  <a:lnTo>
                    <a:pt x="438" y="44"/>
                  </a:lnTo>
                  <a:lnTo>
                    <a:pt x="425" y="36"/>
                  </a:lnTo>
                  <a:lnTo>
                    <a:pt x="412" y="30"/>
                  </a:lnTo>
                  <a:lnTo>
                    <a:pt x="399" y="24"/>
                  </a:lnTo>
                  <a:lnTo>
                    <a:pt x="385" y="18"/>
                  </a:lnTo>
                  <a:lnTo>
                    <a:pt x="372" y="13"/>
                  </a:lnTo>
                  <a:lnTo>
                    <a:pt x="358" y="10"/>
                  </a:lnTo>
                  <a:lnTo>
                    <a:pt x="344" y="7"/>
                  </a:lnTo>
                  <a:lnTo>
                    <a:pt x="329" y="3"/>
                  </a:lnTo>
                  <a:lnTo>
                    <a:pt x="315" y="1"/>
                  </a:lnTo>
                  <a:lnTo>
                    <a:pt x="300" y="0"/>
                  </a:lnTo>
                  <a:lnTo>
                    <a:pt x="286" y="0"/>
                  </a:lnTo>
                  <a:lnTo>
                    <a:pt x="272" y="0"/>
                  </a:lnTo>
                  <a:lnTo>
                    <a:pt x="258" y="1"/>
                  </a:lnTo>
                  <a:lnTo>
                    <a:pt x="243" y="3"/>
                  </a:lnTo>
                  <a:lnTo>
                    <a:pt x="229" y="7"/>
                  </a:lnTo>
                  <a:lnTo>
                    <a:pt x="214" y="10"/>
                  </a:lnTo>
                  <a:lnTo>
                    <a:pt x="200" y="13"/>
                  </a:lnTo>
                  <a:lnTo>
                    <a:pt x="186" y="18"/>
                  </a:lnTo>
                  <a:lnTo>
                    <a:pt x="174" y="24"/>
                  </a:lnTo>
                  <a:lnTo>
                    <a:pt x="160" y="30"/>
                  </a:lnTo>
                  <a:lnTo>
                    <a:pt x="147" y="36"/>
                  </a:lnTo>
                  <a:lnTo>
                    <a:pt x="135" y="44"/>
                  </a:lnTo>
                  <a:lnTo>
                    <a:pt x="122" y="51"/>
                  </a:lnTo>
                  <a:lnTo>
                    <a:pt x="111" y="60"/>
                  </a:lnTo>
                  <a:lnTo>
                    <a:pt x="100" y="69"/>
                  </a:lnTo>
                  <a:lnTo>
                    <a:pt x="89" y="79"/>
                  </a:lnTo>
                  <a:lnTo>
                    <a:pt x="79" y="90"/>
                  </a:lnTo>
                  <a:lnTo>
                    <a:pt x="69" y="100"/>
                  </a:lnTo>
                  <a:lnTo>
                    <a:pt x="60" y="111"/>
                  </a:lnTo>
                  <a:lnTo>
                    <a:pt x="51" y="123"/>
                  </a:lnTo>
                  <a:lnTo>
                    <a:pt x="44" y="136"/>
                  </a:lnTo>
                  <a:lnTo>
                    <a:pt x="36" y="147"/>
                  </a:lnTo>
                  <a:lnTo>
                    <a:pt x="30" y="160"/>
                  </a:lnTo>
                  <a:lnTo>
                    <a:pt x="23" y="174"/>
                  </a:lnTo>
                  <a:lnTo>
                    <a:pt x="18" y="187"/>
                  </a:lnTo>
                  <a:lnTo>
                    <a:pt x="14" y="200"/>
                  </a:lnTo>
                  <a:lnTo>
                    <a:pt x="10" y="214"/>
                  </a:lnTo>
                  <a:lnTo>
                    <a:pt x="6" y="229"/>
                  </a:lnTo>
                  <a:lnTo>
                    <a:pt x="3" y="243"/>
                  </a:lnTo>
                  <a:lnTo>
                    <a:pt x="2" y="258"/>
                  </a:lnTo>
                  <a:lnTo>
                    <a:pt x="1" y="272"/>
                  </a:lnTo>
                  <a:lnTo>
                    <a:pt x="0" y="287"/>
                  </a:lnTo>
                  <a:lnTo>
                    <a:pt x="1" y="301"/>
                  </a:lnTo>
                  <a:lnTo>
                    <a:pt x="2" y="315"/>
                  </a:lnTo>
                  <a:lnTo>
                    <a:pt x="3" y="330"/>
                  </a:lnTo>
                  <a:lnTo>
                    <a:pt x="6" y="344"/>
                  </a:lnTo>
                  <a:lnTo>
                    <a:pt x="10" y="358"/>
                  </a:lnTo>
                  <a:lnTo>
                    <a:pt x="14" y="372"/>
                  </a:lnTo>
                  <a:lnTo>
                    <a:pt x="18" y="386"/>
                  </a:lnTo>
                  <a:lnTo>
                    <a:pt x="23" y="400"/>
                  </a:lnTo>
                  <a:lnTo>
                    <a:pt x="30" y="412"/>
                  </a:lnTo>
                  <a:lnTo>
                    <a:pt x="36" y="425"/>
                  </a:lnTo>
                  <a:lnTo>
                    <a:pt x="44" y="438"/>
                  </a:lnTo>
                  <a:lnTo>
                    <a:pt x="51" y="450"/>
                  </a:lnTo>
                  <a:lnTo>
                    <a:pt x="60" y="461"/>
                  </a:lnTo>
                  <a:lnTo>
                    <a:pt x="69" y="473"/>
                  </a:lnTo>
                  <a:lnTo>
                    <a:pt x="79" y="484"/>
                  </a:lnTo>
                  <a:lnTo>
                    <a:pt x="89" y="494"/>
                  </a:lnTo>
                  <a:lnTo>
                    <a:pt x="100" y="504"/>
                  </a:lnTo>
                  <a:lnTo>
                    <a:pt x="111" y="512"/>
                  </a:lnTo>
                  <a:lnTo>
                    <a:pt x="122" y="521"/>
                  </a:lnTo>
                  <a:lnTo>
                    <a:pt x="135" y="529"/>
                  </a:lnTo>
                  <a:lnTo>
                    <a:pt x="147" y="537"/>
                  </a:lnTo>
                  <a:lnTo>
                    <a:pt x="160" y="543"/>
                  </a:lnTo>
                  <a:lnTo>
                    <a:pt x="174" y="550"/>
                  </a:lnTo>
                  <a:lnTo>
                    <a:pt x="186" y="555"/>
                  </a:lnTo>
                  <a:lnTo>
                    <a:pt x="200" y="559"/>
                  </a:lnTo>
                  <a:lnTo>
                    <a:pt x="214" y="563"/>
                  </a:lnTo>
                  <a:lnTo>
                    <a:pt x="229" y="567"/>
                  </a:lnTo>
                  <a:lnTo>
                    <a:pt x="243" y="569"/>
                  </a:lnTo>
                  <a:lnTo>
                    <a:pt x="258" y="571"/>
                  </a:lnTo>
                  <a:lnTo>
                    <a:pt x="272" y="572"/>
                  </a:lnTo>
                  <a:lnTo>
                    <a:pt x="286" y="573"/>
                  </a:lnTo>
                  <a:lnTo>
                    <a:pt x="300" y="572"/>
                  </a:lnTo>
                  <a:lnTo>
                    <a:pt x="315" y="571"/>
                  </a:lnTo>
                  <a:lnTo>
                    <a:pt x="329" y="569"/>
                  </a:lnTo>
                  <a:lnTo>
                    <a:pt x="344" y="567"/>
                  </a:lnTo>
                  <a:lnTo>
                    <a:pt x="358" y="563"/>
                  </a:lnTo>
                  <a:lnTo>
                    <a:pt x="372" y="559"/>
                  </a:lnTo>
                  <a:lnTo>
                    <a:pt x="385" y="555"/>
                  </a:lnTo>
                  <a:lnTo>
                    <a:pt x="399" y="550"/>
                  </a:lnTo>
                  <a:lnTo>
                    <a:pt x="412" y="543"/>
                  </a:lnTo>
                  <a:lnTo>
                    <a:pt x="425" y="537"/>
                  </a:lnTo>
                  <a:lnTo>
                    <a:pt x="438" y="529"/>
                  </a:lnTo>
                  <a:lnTo>
                    <a:pt x="449" y="521"/>
                  </a:lnTo>
                  <a:lnTo>
                    <a:pt x="461" y="512"/>
                  </a:lnTo>
                  <a:lnTo>
                    <a:pt x="473" y="504"/>
                  </a:lnTo>
                  <a:lnTo>
                    <a:pt x="483" y="494"/>
                  </a:lnTo>
                  <a:lnTo>
                    <a:pt x="493" y="484"/>
                  </a:lnTo>
                  <a:lnTo>
                    <a:pt x="503" y="473"/>
                  </a:lnTo>
                  <a:lnTo>
                    <a:pt x="512" y="461"/>
                  </a:lnTo>
                  <a:lnTo>
                    <a:pt x="521" y="450"/>
                  </a:lnTo>
                  <a:lnTo>
                    <a:pt x="529" y="438"/>
                  </a:lnTo>
                  <a:lnTo>
                    <a:pt x="537" y="425"/>
                  </a:lnTo>
                  <a:lnTo>
                    <a:pt x="543" y="412"/>
                  </a:lnTo>
                  <a:lnTo>
                    <a:pt x="549" y="400"/>
                  </a:lnTo>
                  <a:lnTo>
                    <a:pt x="555" y="386"/>
                  </a:lnTo>
                  <a:lnTo>
                    <a:pt x="559" y="372"/>
                  </a:lnTo>
                  <a:lnTo>
                    <a:pt x="563" y="358"/>
                  </a:lnTo>
                  <a:lnTo>
                    <a:pt x="566" y="344"/>
                  </a:lnTo>
                  <a:lnTo>
                    <a:pt x="569" y="330"/>
                  </a:lnTo>
                  <a:lnTo>
                    <a:pt x="571" y="315"/>
                  </a:lnTo>
                  <a:lnTo>
                    <a:pt x="572" y="301"/>
                  </a:lnTo>
                  <a:lnTo>
                    <a:pt x="572" y="287"/>
                  </a:lnTo>
                  <a:close/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24" name="Line 52"/>
            <p:cNvSpPr>
              <a:spLocks noChangeShapeType="1"/>
            </p:cNvSpPr>
            <p:nvPr/>
          </p:nvSpPr>
          <p:spPr bwMode="auto">
            <a:xfrm>
              <a:off x="498" y="2682"/>
              <a:ext cx="0" cy="24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25" name="Line 53"/>
            <p:cNvSpPr>
              <a:spLocks noChangeShapeType="1"/>
            </p:cNvSpPr>
            <p:nvPr/>
          </p:nvSpPr>
          <p:spPr bwMode="auto">
            <a:xfrm>
              <a:off x="498" y="2927"/>
              <a:ext cx="73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26" name="Line 54"/>
            <p:cNvSpPr>
              <a:spLocks noChangeShapeType="1"/>
            </p:cNvSpPr>
            <p:nvPr/>
          </p:nvSpPr>
          <p:spPr bwMode="auto">
            <a:xfrm flipV="1">
              <a:off x="1234" y="2682"/>
              <a:ext cx="0" cy="24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27" name="Line 55"/>
            <p:cNvSpPr>
              <a:spLocks noChangeShapeType="1"/>
            </p:cNvSpPr>
            <p:nvPr/>
          </p:nvSpPr>
          <p:spPr bwMode="auto">
            <a:xfrm>
              <a:off x="113" y="3557"/>
              <a:ext cx="87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28" name="Line 56"/>
            <p:cNvSpPr>
              <a:spLocks noChangeShapeType="1"/>
            </p:cNvSpPr>
            <p:nvPr/>
          </p:nvSpPr>
          <p:spPr bwMode="auto">
            <a:xfrm>
              <a:off x="989" y="3557"/>
              <a:ext cx="0" cy="35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29" name="Line 57"/>
            <p:cNvSpPr>
              <a:spLocks noChangeShapeType="1"/>
            </p:cNvSpPr>
            <p:nvPr/>
          </p:nvSpPr>
          <p:spPr bwMode="auto">
            <a:xfrm>
              <a:off x="1234" y="2682"/>
              <a:ext cx="45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30" name="Line 58"/>
            <p:cNvSpPr>
              <a:spLocks noChangeShapeType="1"/>
            </p:cNvSpPr>
            <p:nvPr/>
          </p:nvSpPr>
          <p:spPr bwMode="auto">
            <a:xfrm>
              <a:off x="1022" y="3557"/>
              <a:ext cx="7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31" name="Line 59"/>
            <p:cNvSpPr>
              <a:spLocks noChangeShapeType="1"/>
            </p:cNvSpPr>
            <p:nvPr/>
          </p:nvSpPr>
          <p:spPr bwMode="auto">
            <a:xfrm>
              <a:off x="1128" y="3557"/>
              <a:ext cx="10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32" name="Line 60"/>
            <p:cNvSpPr>
              <a:spLocks noChangeShapeType="1"/>
            </p:cNvSpPr>
            <p:nvPr/>
          </p:nvSpPr>
          <p:spPr bwMode="auto">
            <a:xfrm>
              <a:off x="1256" y="3557"/>
              <a:ext cx="10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33" name="Line 61"/>
            <p:cNvSpPr>
              <a:spLocks noChangeShapeType="1"/>
            </p:cNvSpPr>
            <p:nvPr/>
          </p:nvSpPr>
          <p:spPr bwMode="auto">
            <a:xfrm>
              <a:off x="1390" y="3557"/>
              <a:ext cx="10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34" name="Line 62"/>
            <p:cNvSpPr>
              <a:spLocks noChangeShapeType="1"/>
            </p:cNvSpPr>
            <p:nvPr/>
          </p:nvSpPr>
          <p:spPr bwMode="auto">
            <a:xfrm>
              <a:off x="1524" y="3557"/>
              <a:ext cx="10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35" name="Line 63"/>
            <p:cNvSpPr>
              <a:spLocks noChangeShapeType="1"/>
            </p:cNvSpPr>
            <p:nvPr/>
          </p:nvSpPr>
          <p:spPr bwMode="auto">
            <a:xfrm>
              <a:off x="1652" y="3557"/>
              <a:ext cx="10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36" name="Line 64"/>
            <p:cNvSpPr>
              <a:spLocks noChangeShapeType="1"/>
            </p:cNvSpPr>
            <p:nvPr/>
          </p:nvSpPr>
          <p:spPr bwMode="auto">
            <a:xfrm>
              <a:off x="1786" y="3557"/>
              <a:ext cx="10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37" name="Line 65"/>
            <p:cNvSpPr>
              <a:spLocks noChangeShapeType="1"/>
            </p:cNvSpPr>
            <p:nvPr/>
          </p:nvSpPr>
          <p:spPr bwMode="auto">
            <a:xfrm>
              <a:off x="1914" y="3557"/>
              <a:ext cx="10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38" name="Line 66"/>
            <p:cNvSpPr>
              <a:spLocks noChangeShapeType="1"/>
            </p:cNvSpPr>
            <p:nvPr/>
          </p:nvSpPr>
          <p:spPr bwMode="auto">
            <a:xfrm>
              <a:off x="2048" y="3557"/>
              <a:ext cx="10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39" name="Line 67"/>
            <p:cNvSpPr>
              <a:spLocks noChangeShapeType="1"/>
            </p:cNvSpPr>
            <p:nvPr/>
          </p:nvSpPr>
          <p:spPr bwMode="auto">
            <a:xfrm>
              <a:off x="2177" y="3557"/>
              <a:ext cx="10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40" name="Line 68"/>
            <p:cNvSpPr>
              <a:spLocks noChangeShapeType="1"/>
            </p:cNvSpPr>
            <p:nvPr/>
          </p:nvSpPr>
          <p:spPr bwMode="auto">
            <a:xfrm>
              <a:off x="2310" y="3557"/>
              <a:ext cx="10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41" name="Line 69"/>
            <p:cNvSpPr>
              <a:spLocks noChangeShapeType="1"/>
            </p:cNvSpPr>
            <p:nvPr/>
          </p:nvSpPr>
          <p:spPr bwMode="auto">
            <a:xfrm>
              <a:off x="2439" y="3557"/>
              <a:ext cx="10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42" name="Line 70"/>
            <p:cNvSpPr>
              <a:spLocks noChangeShapeType="1"/>
            </p:cNvSpPr>
            <p:nvPr/>
          </p:nvSpPr>
          <p:spPr bwMode="auto">
            <a:xfrm>
              <a:off x="2573" y="3557"/>
              <a:ext cx="105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43" name="Line 71"/>
            <p:cNvSpPr>
              <a:spLocks noChangeShapeType="1"/>
            </p:cNvSpPr>
            <p:nvPr/>
          </p:nvSpPr>
          <p:spPr bwMode="auto">
            <a:xfrm>
              <a:off x="2706" y="3557"/>
              <a:ext cx="101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44" name="Line 72"/>
            <p:cNvSpPr>
              <a:spLocks noChangeShapeType="1"/>
            </p:cNvSpPr>
            <p:nvPr/>
          </p:nvSpPr>
          <p:spPr bwMode="auto">
            <a:xfrm>
              <a:off x="2835" y="3557"/>
              <a:ext cx="83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45" name="Line 73"/>
            <p:cNvSpPr>
              <a:spLocks noChangeShapeType="1"/>
            </p:cNvSpPr>
            <p:nvPr/>
          </p:nvSpPr>
          <p:spPr bwMode="auto">
            <a:xfrm>
              <a:off x="989" y="2068"/>
              <a:ext cx="1929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46" name="Line 74"/>
            <p:cNvSpPr>
              <a:spLocks noChangeShapeType="1"/>
            </p:cNvSpPr>
            <p:nvPr/>
          </p:nvSpPr>
          <p:spPr bwMode="auto">
            <a:xfrm flipV="1">
              <a:off x="989" y="1483"/>
              <a:ext cx="0" cy="5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47" name="Line 75"/>
            <p:cNvSpPr>
              <a:spLocks noChangeShapeType="1"/>
            </p:cNvSpPr>
            <p:nvPr/>
          </p:nvSpPr>
          <p:spPr bwMode="auto">
            <a:xfrm flipV="1">
              <a:off x="498" y="2252"/>
              <a:ext cx="0" cy="9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48" name="Line 76"/>
            <p:cNvSpPr>
              <a:spLocks noChangeShapeType="1"/>
            </p:cNvSpPr>
            <p:nvPr/>
          </p:nvSpPr>
          <p:spPr bwMode="auto">
            <a:xfrm flipV="1">
              <a:off x="498" y="2118"/>
              <a:ext cx="0" cy="10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49" name="Line 77"/>
            <p:cNvSpPr>
              <a:spLocks noChangeShapeType="1"/>
            </p:cNvSpPr>
            <p:nvPr/>
          </p:nvSpPr>
          <p:spPr bwMode="auto">
            <a:xfrm flipV="1">
              <a:off x="498" y="1990"/>
              <a:ext cx="0" cy="1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50" name="Line 78"/>
            <p:cNvSpPr>
              <a:spLocks noChangeShapeType="1"/>
            </p:cNvSpPr>
            <p:nvPr/>
          </p:nvSpPr>
          <p:spPr bwMode="auto">
            <a:xfrm flipV="1">
              <a:off x="498" y="1856"/>
              <a:ext cx="0" cy="10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51" name="Line 79"/>
            <p:cNvSpPr>
              <a:spLocks noChangeShapeType="1"/>
            </p:cNvSpPr>
            <p:nvPr/>
          </p:nvSpPr>
          <p:spPr bwMode="auto">
            <a:xfrm flipV="1">
              <a:off x="498" y="1733"/>
              <a:ext cx="0" cy="9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52" name="Line 80"/>
            <p:cNvSpPr>
              <a:spLocks noChangeShapeType="1"/>
            </p:cNvSpPr>
            <p:nvPr/>
          </p:nvSpPr>
          <p:spPr bwMode="auto">
            <a:xfrm flipV="1">
              <a:off x="1234" y="2258"/>
              <a:ext cx="0" cy="8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53" name="Line 81"/>
            <p:cNvSpPr>
              <a:spLocks noChangeShapeType="1"/>
            </p:cNvSpPr>
            <p:nvPr/>
          </p:nvSpPr>
          <p:spPr bwMode="auto">
            <a:xfrm flipV="1">
              <a:off x="1234" y="2129"/>
              <a:ext cx="0" cy="10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54" name="Line 82"/>
            <p:cNvSpPr>
              <a:spLocks noChangeShapeType="1"/>
            </p:cNvSpPr>
            <p:nvPr/>
          </p:nvSpPr>
          <p:spPr bwMode="auto">
            <a:xfrm flipV="1">
              <a:off x="1234" y="1996"/>
              <a:ext cx="0" cy="10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55" name="Line 83"/>
            <p:cNvSpPr>
              <a:spLocks noChangeShapeType="1"/>
            </p:cNvSpPr>
            <p:nvPr/>
          </p:nvSpPr>
          <p:spPr bwMode="auto">
            <a:xfrm flipV="1">
              <a:off x="1234" y="1867"/>
              <a:ext cx="0" cy="10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56" name="Line 84"/>
            <p:cNvSpPr>
              <a:spLocks noChangeShapeType="1"/>
            </p:cNvSpPr>
            <p:nvPr/>
          </p:nvSpPr>
          <p:spPr bwMode="auto">
            <a:xfrm flipV="1">
              <a:off x="1234" y="1733"/>
              <a:ext cx="0" cy="10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57" name="Line 85"/>
            <p:cNvSpPr>
              <a:spLocks noChangeShapeType="1"/>
            </p:cNvSpPr>
            <p:nvPr/>
          </p:nvSpPr>
          <p:spPr bwMode="auto">
            <a:xfrm flipV="1">
              <a:off x="1234" y="1600"/>
              <a:ext cx="0" cy="10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58" name="Line 86"/>
            <p:cNvSpPr>
              <a:spLocks noChangeShapeType="1"/>
            </p:cNvSpPr>
            <p:nvPr/>
          </p:nvSpPr>
          <p:spPr bwMode="auto">
            <a:xfrm flipV="1">
              <a:off x="1234" y="1471"/>
              <a:ext cx="0" cy="10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59" name="Line 87"/>
            <p:cNvSpPr>
              <a:spLocks noChangeShapeType="1"/>
            </p:cNvSpPr>
            <p:nvPr/>
          </p:nvSpPr>
          <p:spPr bwMode="auto">
            <a:xfrm flipV="1">
              <a:off x="1234" y="1354"/>
              <a:ext cx="0" cy="8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60" name="Line 88"/>
            <p:cNvSpPr>
              <a:spLocks noChangeShapeType="1"/>
            </p:cNvSpPr>
            <p:nvPr/>
          </p:nvSpPr>
          <p:spPr bwMode="auto">
            <a:xfrm flipV="1">
              <a:off x="2071" y="3741"/>
              <a:ext cx="0" cy="27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61" name="Line 89"/>
            <p:cNvSpPr>
              <a:spLocks noChangeShapeType="1"/>
            </p:cNvSpPr>
            <p:nvPr/>
          </p:nvSpPr>
          <p:spPr bwMode="auto">
            <a:xfrm flipV="1">
              <a:off x="2071" y="3697"/>
              <a:ext cx="0" cy="2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62" name="Line 90"/>
            <p:cNvSpPr>
              <a:spLocks noChangeShapeType="1"/>
            </p:cNvSpPr>
            <p:nvPr/>
          </p:nvSpPr>
          <p:spPr bwMode="auto">
            <a:xfrm flipV="1">
              <a:off x="2071" y="3356"/>
              <a:ext cx="0" cy="31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63" name="Line 91"/>
            <p:cNvSpPr>
              <a:spLocks noChangeShapeType="1"/>
            </p:cNvSpPr>
            <p:nvPr/>
          </p:nvSpPr>
          <p:spPr bwMode="auto">
            <a:xfrm flipV="1">
              <a:off x="2071" y="3306"/>
              <a:ext cx="0" cy="2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64" name="Line 92"/>
            <p:cNvSpPr>
              <a:spLocks noChangeShapeType="1"/>
            </p:cNvSpPr>
            <p:nvPr/>
          </p:nvSpPr>
          <p:spPr bwMode="auto">
            <a:xfrm flipV="1">
              <a:off x="2071" y="2966"/>
              <a:ext cx="0" cy="31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65" name="Line 93"/>
            <p:cNvSpPr>
              <a:spLocks noChangeShapeType="1"/>
            </p:cNvSpPr>
            <p:nvPr/>
          </p:nvSpPr>
          <p:spPr bwMode="auto">
            <a:xfrm flipV="1">
              <a:off x="2071" y="2916"/>
              <a:ext cx="0" cy="2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66" name="Line 94"/>
            <p:cNvSpPr>
              <a:spLocks noChangeShapeType="1"/>
            </p:cNvSpPr>
            <p:nvPr/>
          </p:nvSpPr>
          <p:spPr bwMode="auto">
            <a:xfrm flipV="1">
              <a:off x="2071" y="2615"/>
              <a:ext cx="0" cy="27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67" name="Line 95"/>
            <p:cNvSpPr>
              <a:spLocks noChangeShapeType="1"/>
            </p:cNvSpPr>
            <p:nvPr/>
          </p:nvSpPr>
          <p:spPr bwMode="auto">
            <a:xfrm>
              <a:off x="1847" y="2682"/>
              <a:ext cx="0" cy="7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68" name="Line 96"/>
            <p:cNvSpPr>
              <a:spLocks noChangeShapeType="1"/>
            </p:cNvSpPr>
            <p:nvPr/>
          </p:nvSpPr>
          <p:spPr bwMode="auto">
            <a:xfrm>
              <a:off x="1847" y="2782"/>
              <a:ext cx="0" cy="10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69" name="Line 97"/>
            <p:cNvSpPr>
              <a:spLocks noChangeShapeType="1"/>
            </p:cNvSpPr>
            <p:nvPr/>
          </p:nvSpPr>
          <p:spPr bwMode="auto">
            <a:xfrm>
              <a:off x="1847" y="2916"/>
              <a:ext cx="0" cy="10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70" name="Line 98"/>
            <p:cNvSpPr>
              <a:spLocks noChangeShapeType="1"/>
            </p:cNvSpPr>
            <p:nvPr/>
          </p:nvSpPr>
          <p:spPr bwMode="auto">
            <a:xfrm>
              <a:off x="1847" y="3050"/>
              <a:ext cx="0" cy="1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71" name="Line 99"/>
            <p:cNvSpPr>
              <a:spLocks noChangeShapeType="1"/>
            </p:cNvSpPr>
            <p:nvPr/>
          </p:nvSpPr>
          <p:spPr bwMode="auto">
            <a:xfrm>
              <a:off x="1847" y="3178"/>
              <a:ext cx="0" cy="10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72" name="Line 100"/>
            <p:cNvSpPr>
              <a:spLocks noChangeShapeType="1"/>
            </p:cNvSpPr>
            <p:nvPr/>
          </p:nvSpPr>
          <p:spPr bwMode="auto">
            <a:xfrm>
              <a:off x="1847" y="3312"/>
              <a:ext cx="0" cy="10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73" name="Line 101"/>
            <p:cNvSpPr>
              <a:spLocks noChangeShapeType="1"/>
            </p:cNvSpPr>
            <p:nvPr/>
          </p:nvSpPr>
          <p:spPr bwMode="auto">
            <a:xfrm>
              <a:off x="1847" y="3440"/>
              <a:ext cx="0" cy="10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74" name="Line 102"/>
            <p:cNvSpPr>
              <a:spLocks noChangeShapeType="1"/>
            </p:cNvSpPr>
            <p:nvPr/>
          </p:nvSpPr>
          <p:spPr bwMode="auto">
            <a:xfrm>
              <a:off x="1847" y="3574"/>
              <a:ext cx="0" cy="10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75" name="Line 103"/>
            <p:cNvSpPr>
              <a:spLocks noChangeShapeType="1"/>
            </p:cNvSpPr>
            <p:nvPr/>
          </p:nvSpPr>
          <p:spPr bwMode="auto">
            <a:xfrm>
              <a:off x="1847" y="3702"/>
              <a:ext cx="0" cy="10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76" name="Line 104"/>
            <p:cNvSpPr>
              <a:spLocks noChangeShapeType="1"/>
            </p:cNvSpPr>
            <p:nvPr/>
          </p:nvSpPr>
          <p:spPr bwMode="auto">
            <a:xfrm>
              <a:off x="1847" y="3836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77" name="Line 105"/>
            <p:cNvSpPr>
              <a:spLocks noChangeShapeType="1"/>
            </p:cNvSpPr>
            <p:nvPr/>
          </p:nvSpPr>
          <p:spPr bwMode="auto">
            <a:xfrm>
              <a:off x="2305" y="2682"/>
              <a:ext cx="0" cy="7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78" name="Line 106"/>
            <p:cNvSpPr>
              <a:spLocks noChangeShapeType="1"/>
            </p:cNvSpPr>
            <p:nvPr/>
          </p:nvSpPr>
          <p:spPr bwMode="auto">
            <a:xfrm>
              <a:off x="2305" y="2782"/>
              <a:ext cx="0" cy="10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79" name="Line 107"/>
            <p:cNvSpPr>
              <a:spLocks noChangeShapeType="1"/>
            </p:cNvSpPr>
            <p:nvPr/>
          </p:nvSpPr>
          <p:spPr bwMode="auto">
            <a:xfrm>
              <a:off x="2305" y="2916"/>
              <a:ext cx="0" cy="10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80" name="Line 108"/>
            <p:cNvSpPr>
              <a:spLocks noChangeShapeType="1"/>
            </p:cNvSpPr>
            <p:nvPr/>
          </p:nvSpPr>
          <p:spPr bwMode="auto">
            <a:xfrm>
              <a:off x="2305" y="3050"/>
              <a:ext cx="0" cy="1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81" name="Line 109"/>
            <p:cNvSpPr>
              <a:spLocks noChangeShapeType="1"/>
            </p:cNvSpPr>
            <p:nvPr/>
          </p:nvSpPr>
          <p:spPr bwMode="auto">
            <a:xfrm>
              <a:off x="2305" y="3178"/>
              <a:ext cx="0" cy="10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82" name="Line 110"/>
            <p:cNvSpPr>
              <a:spLocks noChangeShapeType="1"/>
            </p:cNvSpPr>
            <p:nvPr/>
          </p:nvSpPr>
          <p:spPr bwMode="auto">
            <a:xfrm>
              <a:off x="2305" y="3312"/>
              <a:ext cx="0" cy="10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83" name="Line 111"/>
            <p:cNvSpPr>
              <a:spLocks noChangeShapeType="1"/>
            </p:cNvSpPr>
            <p:nvPr/>
          </p:nvSpPr>
          <p:spPr bwMode="auto">
            <a:xfrm>
              <a:off x="2305" y="3440"/>
              <a:ext cx="0" cy="10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84" name="Line 112"/>
            <p:cNvSpPr>
              <a:spLocks noChangeShapeType="1"/>
            </p:cNvSpPr>
            <p:nvPr/>
          </p:nvSpPr>
          <p:spPr bwMode="auto">
            <a:xfrm>
              <a:off x="2305" y="3574"/>
              <a:ext cx="0" cy="10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85" name="Line 113"/>
            <p:cNvSpPr>
              <a:spLocks noChangeShapeType="1"/>
            </p:cNvSpPr>
            <p:nvPr/>
          </p:nvSpPr>
          <p:spPr bwMode="auto">
            <a:xfrm>
              <a:off x="2305" y="3702"/>
              <a:ext cx="0" cy="10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86" name="Line 114"/>
            <p:cNvSpPr>
              <a:spLocks noChangeShapeType="1"/>
            </p:cNvSpPr>
            <p:nvPr/>
          </p:nvSpPr>
          <p:spPr bwMode="auto">
            <a:xfrm>
              <a:off x="2305" y="3836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87" name="Line 115"/>
            <p:cNvSpPr>
              <a:spLocks noChangeShapeType="1"/>
            </p:cNvSpPr>
            <p:nvPr/>
          </p:nvSpPr>
          <p:spPr bwMode="auto">
            <a:xfrm>
              <a:off x="1691" y="2682"/>
              <a:ext cx="0" cy="122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88" name="Line 116"/>
            <p:cNvSpPr>
              <a:spLocks noChangeShapeType="1"/>
            </p:cNvSpPr>
            <p:nvPr/>
          </p:nvSpPr>
          <p:spPr bwMode="auto">
            <a:xfrm>
              <a:off x="2567" y="2682"/>
              <a:ext cx="0" cy="122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89" name="Line 117"/>
            <p:cNvSpPr>
              <a:spLocks noChangeShapeType="1"/>
            </p:cNvSpPr>
            <p:nvPr/>
          </p:nvSpPr>
          <p:spPr bwMode="auto">
            <a:xfrm flipH="1">
              <a:off x="989" y="3908"/>
              <a:ext cx="70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590" name="Line 118"/>
            <p:cNvSpPr>
              <a:spLocks noChangeShapeType="1"/>
            </p:cNvSpPr>
            <p:nvPr/>
          </p:nvSpPr>
          <p:spPr bwMode="auto">
            <a:xfrm>
              <a:off x="1691" y="2682"/>
              <a:ext cx="122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61622" name="Line 150"/>
          <p:cNvSpPr>
            <a:spLocks noChangeShapeType="1"/>
          </p:cNvSpPr>
          <p:nvPr/>
        </p:nvSpPr>
        <p:spPr bwMode="auto">
          <a:xfrm>
            <a:off x="5181600" y="2751138"/>
            <a:ext cx="388938" cy="0"/>
          </a:xfrm>
          <a:prstGeom prst="line">
            <a:avLst/>
          </a:prstGeom>
          <a:noFill/>
          <a:ln w="28575">
            <a:solidFill>
              <a:srgbClr val="F808B3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1623" name="Line 151"/>
          <p:cNvSpPr>
            <a:spLocks noChangeShapeType="1"/>
          </p:cNvSpPr>
          <p:nvPr/>
        </p:nvSpPr>
        <p:spPr bwMode="auto">
          <a:xfrm>
            <a:off x="5570538" y="2149475"/>
            <a:ext cx="0" cy="601663"/>
          </a:xfrm>
          <a:prstGeom prst="line">
            <a:avLst/>
          </a:prstGeom>
          <a:noFill/>
          <a:ln w="38100">
            <a:solidFill>
              <a:srgbClr val="F808B3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1630" name="Line 158"/>
          <p:cNvSpPr>
            <a:spLocks noChangeShapeType="1"/>
          </p:cNvSpPr>
          <p:nvPr/>
        </p:nvSpPr>
        <p:spPr bwMode="auto">
          <a:xfrm>
            <a:off x="5181600" y="2149475"/>
            <a:ext cx="388938" cy="0"/>
          </a:xfrm>
          <a:prstGeom prst="line">
            <a:avLst/>
          </a:prstGeom>
          <a:noFill/>
          <a:ln w="38100">
            <a:solidFill>
              <a:srgbClr val="F808B3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1631" name="Line 159"/>
          <p:cNvSpPr>
            <a:spLocks noChangeShapeType="1"/>
          </p:cNvSpPr>
          <p:nvPr/>
        </p:nvSpPr>
        <p:spPr bwMode="auto">
          <a:xfrm flipH="1">
            <a:off x="6572250" y="2354263"/>
            <a:ext cx="557213" cy="0"/>
          </a:xfrm>
          <a:prstGeom prst="line">
            <a:avLst/>
          </a:prstGeom>
          <a:noFill/>
          <a:ln w="38100">
            <a:solidFill>
              <a:srgbClr val="F808B3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1647" name="Line 175"/>
          <p:cNvSpPr>
            <a:spLocks noChangeShapeType="1"/>
          </p:cNvSpPr>
          <p:nvPr/>
        </p:nvSpPr>
        <p:spPr bwMode="auto">
          <a:xfrm flipV="1">
            <a:off x="179388" y="1778000"/>
            <a:ext cx="2505075" cy="1284288"/>
          </a:xfrm>
          <a:prstGeom prst="line">
            <a:avLst/>
          </a:prstGeom>
          <a:noFill/>
          <a:ln w="38100">
            <a:solidFill>
              <a:srgbClr val="F808B3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361648" name="Group 176"/>
          <p:cNvGrpSpPr>
            <a:grpSpLocks/>
          </p:cNvGrpSpPr>
          <p:nvPr/>
        </p:nvGrpSpPr>
        <p:grpSpPr bwMode="auto">
          <a:xfrm>
            <a:off x="179388" y="4257675"/>
            <a:ext cx="2505075" cy="1946275"/>
            <a:chOff x="113" y="2682"/>
            <a:chExt cx="1578" cy="1226"/>
          </a:xfrm>
        </p:grpSpPr>
        <p:sp>
          <p:nvSpPr>
            <p:cNvPr id="361649" name="Line 177"/>
            <p:cNvSpPr>
              <a:spLocks noChangeShapeType="1"/>
            </p:cNvSpPr>
            <p:nvPr/>
          </p:nvSpPr>
          <p:spPr bwMode="auto">
            <a:xfrm>
              <a:off x="113" y="2682"/>
              <a:ext cx="385" cy="0"/>
            </a:xfrm>
            <a:prstGeom prst="line">
              <a:avLst/>
            </a:prstGeom>
            <a:noFill/>
            <a:ln w="3810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650" name="Line 178"/>
            <p:cNvSpPr>
              <a:spLocks noChangeShapeType="1"/>
            </p:cNvSpPr>
            <p:nvPr/>
          </p:nvSpPr>
          <p:spPr bwMode="auto">
            <a:xfrm flipV="1">
              <a:off x="113" y="2682"/>
              <a:ext cx="0" cy="875"/>
            </a:xfrm>
            <a:prstGeom prst="line">
              <a:avLst/>
            </a:prstGeom>
            <a:noFill/>
            <a:ln w="3810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651" name="Line 179"/>
            <p:cNvSpPr>
              <a:spLocks noChangeShapeType="1"/>
            </p:cNvSpPr>
            <p:nvPr/>
          </p:nvSpPr>
          <p:spPr bwMode="auto">
            <a:xfrm>
              <a:off x="498" y="2682"/>
              <a:ext cx="0" cy="245"/>
            </a:xfrm>
            <a:prstGeom prst="line">
              <a:avLst/>
            </a:prstGeom>
            <a:noFill/>
            <a:ln w="3810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652" name="Line 180"/>
            <p:cNvSpPr>
              <a:spLocks noChangeShapeType="1"/>
            </p:cNvSpPr>
            <p:nvPr/>
          </p:nvSpPr>
          <p:spPr bwMode="auto">
            <a:xfrm>
              <a:off x="498" y="2927"/>
              <a:ext cx="736" cy="0"/>
            </a:xfrm>
            <a:prstGeom prst="line">
              <a:avLst/>
            </a:prstGeom>
            <a:noFill/>
            <a:ln w="3810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653" name="Line 181"/>
            <p:cNvSpPr>
              <a:spLocks noChangeShapeType="1"/>
            </p:cNvSpPr>
            <p:nvPr/>
          </p:nvSpPr>
          <p:spPr bwMode="auto">
            <a:xfrm flipV="1">
              <a:off x="1234" y="2682"/>
              <a:ext cx="0" cy="245"/>
            </a:xfrm>
            <a:prstGeom prst="line">
              <a:avLst/>
            </a:prstGeom>
            <a:noFill/>
            <a:ln w="3810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654" name="Line 182"/>
            <p:cNvSpPr>
              <a:spLocks noChangeShapeType="1"/>
            </p:cNvSpPr>
            <p:nvPr/>
          </p:nvSpPr>
          <p:spPr bwMode="auto">
            <a:xfrm>
              <a:off x="113" y="3557"/>
              <a:ext cx="876" cy="0"/>
            </a:xfrm>
            <a:prstGeom prst="line">
              <a:avLst/>
            </a:prstGeom>
            <a:noFill/>
            <a:ln w="3810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655" name="Line 183"/>
            <p:cNvSpPr>
              <a:spLocks noChangeShapeType="1"/>
            </p:cNvSpPr>
            <p:nvPr/>
          </p:nvSpPr>
          <p:spPr bwMode="auto">
            <a:xfrm>
              <a:off x="989" y="3557"/>
              <a:ext cx="0" cy="351"/>
            </a:xfrm>
            <a:prstGeom prst="line">
              <a:avLst/>
            </a:prstGeom>
            <a:noFill/>
            <a:ln w="3810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656" name="Line 184"/>
            <p:cNvSpPr>
              <a:spLocks noChangeShapeType="1"/>
            </p:cNvSpPr>
            <p:nvPr/>
          </p:nvSpPr>
          <p:spPr bwMode="auto">
            <a:xfrm>
              <a:off x="1234" y="2682"/>
              <a:ext cx="457" cy="0"/>
            </a:xfrm>
            <a:prstGeom prst="line">
              <a:avLst/>
            </a:prstGeom>
            <a:noFill/>
            <a:ln w="3810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657" name="Line 185"/>
            <p:cNvSpPr>
              <a:spLocks noChangeShapeType="1"/>
            </p:cNvSpPr>
            <p:nvPr/>
          </p:nvSpPr>
          <p:spPr bwMode="auto">
            <a:xfrm>
              <a:off x="1691" y="2682"/>
              <a:ext cx="0" cy="1226"/>
            </a:xfrm>
            <a:prstGeom prst="line">
              <a:avLst/>
            </a:prstGeom>
            <a:noFill/>
            <a:ln w="3810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658" name="Line 186"/>
            <p:cNvSpPr>
              <a:spLocks noChangeShapeType="1"/>
            </p:cNvSpPr>
            <p:nvPr/>
          </p:nvSpPr>
          <p:spPr bwMode="auto">
            <a:xfrm flipH="1">
              <a:off x="989" y="3908"/>
              <a:ext cx="702" cy="0"/>
            </a:xfrm>
            <a:prstGeom prst="line">
              <a:avLst/>
            </a:prstGeom>
            <a:noFill/>
            <a:ln w="38100">
              <a:solidFill>
                <a:srgbClr val="F808B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61660" name="Line 188"/>
          <p:cNvSpPr>
            <a:spLocks noChangeShapeType="1"/>
          </p:cNvSpPr>
          <p:nvPr/>
        </p:nvSpPr>
        <p:spPr bwMode="auto">
          <a:xfrm>
            <a:off x="5181600" y="1778000"/>
            <a:ext cx="1947863" cy="0"/>
          </a:xfrm>
          <a:prstGeom prst="line">
            <a:avLst/>
          </a:prstGeom>
          <a:noFill/>
          <a:ln w="38100">
            <a:solidFill>
              <a:srgbClr val="F808B3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1661" name="Line 189"/>
          <p:cNvSpPr>
            <a:spLocks noChangeShapeType="1"/>
          </p:cNvSpPr>
          <p:nvPr/>
        </p:nvSpPr>
        <p:spPr bwMode="auto">
          <a:xfrm>
            <a:off x="7129463" y="1778000"/>
            <a:ext cx="0" cy="576263"/>
          </a:xfrm>
          <a:prstGeom prst="line">
            <a:avLst/>
          </a:prstGeom>
          <a:noFill/>
          <a:ln w="38100">
            <a:solidFill>
              <a:srgbClr val="F808B3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1662" name="Line 190"/>
          <p:cNvSpPr>
            <a:spLocks noChangeShapeType="1"/>
          </p:cNvSpPr>
          <p:nvPr/>
        </p:nvSpPr>
        <p:spPr bwMode="auto">
          <a:xfrm>
            <a:off x="5181600" y="3062288"/>
            <a:ext cx="1392238" cy="0"/>
          </a:xfrm>
          <a:prstGeom prst="line">
            <a:avLst/>
          </a:prstGeom>
          <a:noFill/>
          <a:ln w="38100">
            <a:solidFill>
              <a:srgbClr val="F808B3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1666" name="Line 194"/>
          <p:cNvSpPr>
            <a:spLocks noChangeShapeType="1"/>
          </p:cNvSpPr>
          <p:nvPr/>
        </p:nvSpPr>
        <p:spPr bwMode="auto">
          <a:xfrm>
            <a:off x="6572250" y="2354263"/>
            <a:ext cx="0" cy="708025"/>
          </a:xfrm>
          <a:prstGeom prst="line">
            <a:avLst/>
          </a:prstGeom>
          <a:noFill/>
          <a:ln w="38100">
            <a:solidFill>
              <a:srgbClr val="F808B3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1667" name="Line 195"/>
          <p:cNvSpPr>
            <a:spLocks noChangeShapeType="1"/>
          </p:cNvSpPr>
          <p:nvPr/>
        </p:nvSpPr>
        <p:spPr bwMode="auto">
          <a:xfrm flipV="1">
            <a:off x="5181600" y="2751138"/>
            <a:ext cx="0" cy="311150"/>
          </a:xfrm>
          <a:prstGeom prst="line">
            <a:avLst/>
          </a:prstGeom>
          <a:noFill/>
          <a:ln w="38100">
            <a:solidFill>
              <a:srgbClr val="F808B3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1668" name="Line 196"/>
          <p:cNvSpPr>
            <a:spLocks noChangeShapeType="1"/>
          </p:cNvSpPr>
          <p:nvPr/>
        </p:nvSpPr>
        <p:spPr bwMode="auto">
          <a:xfrm flipV="1">
            <a:off x="5181600" y="1778000"/>
            <a:ext cx="0" cy="371475"/>
          </a:xfrm>
          <a:prstGeom prst="line">
            <a:avLst/>
          </a:prstGeom>
          <a:noFill/>
          <a:ln w="38100">
            <a:solidFill>
              <a:srgbClr val="F808B3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1670" name="Line 198"/>
          <p:cNvSpPr>
            <a:spLocks noChangeShapeType="1"/>
          </p:cNvSpPr>
          <p:nvPr/>
        </p:nvSpPr>
        <p:spPr bwMode="auto">
          <a:xfrm>
            <a:off x="179388" y="3062288"/>
            <a:ext cx="5002212" cy="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1671" name="Line 199"/>
          <p:cNvSpPr>
            <a:spLocks noChangeShapeType="1"/>
          </p:cNvSpPr>
          <p:nvPr/>
        </p:nvSpPr>
        <p:spPr bwMode="auto">
          <a:xfrm>
            <a:off x="1958975" y="2149475"/>
            <a:ext cx="3260725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1672" name="Line 200"/>
          <p:cNvSpPr>
            <a:spLocks noChangeShapeType="1"/>
          </p:cNvSpPr>
          <p:nvPr/>
        </p:nvSpPr>
        <p:spPr bwMode="auto">
          <a:xfrm>
            <a:off x="790575" y="2751138"/>
            <a:ext cx="4391025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1673" name="Line 201"/>
          <p:cNvSpPr>
            <a:spLocks noChangeShapeType="1"/>
          </p:cNvSpPr>
          <p:nvPr/>
        </p:nvSpPr>
        <p:spPr bwMode="auto">
          <a:xfrm>
            <a:off x="1570038" y="2354263"/>
            <a:ext cx="5559425" cy="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1674" name="Line 202"/>
          <p:cNvSpPr>
            <a:spLocks noChangeShapeType="1"/>
          </p:cNvSpPr>
          <p:nvPr/>
        </p:nvSpPr>
        <p:spPr bwMode="auto">
          <a:xfrm>
            <a:off x="2686050" y="1778000"/>
            <a:ext cx="2533650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1675" name="Line 203"/>
          <p:cNvSpPr>
            <a:spLocks noChangeShapeType="1"/>
          </p:cNvSpPr>
          <p:nvPr/>
        </p:nvSpPr>
        <p:spPr bwMode="auto">
          <a:xfrm flipV="1">
            <a:off x="179388" y="3057525"/>
            <a:ext cx="0" cy="663575"/>
          </a:xfrm>
          <a:prstGeom prst="line">
            <a:avLst/>
          </a:prstGeom>
          <a:noFill/>
          <a:ln w="3810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1676" name="Line 204"/>
          <p:cNvSpPr>
            <a:spLocks noChangeShapeType="1"/>
          </p:cNvSpPr>
          <p:nvPr/>
        </p:nvSpPr>
        <p:spPr bwMode="auto">
          <a:xfrm flipV="1">
            <a:off x="179388" y="4257675"/>
            <a:ext cx="0" cy="1389063"/>
          </a:xfrm>
          <a:prstGeom prst="line">
            <a:avLst/>
          </a:prstGeom>
          <a:noFill/>
          <a:ln w="3810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361682" name="Group 210"/>
          <p:cNvGrpSpPr>
            <a:grpSpLocks/>
          </p:cNvGrpSpPr>
          <p:nvPr/>
        </p:nvGrpSpPr>
        <p:grpSpPr bwMode="auto">
          <a:xfrm>
            <a:off x="5181600" y="3062288"/>
            <a:ext cx="1406525" cy="669925"/>
            <a:chOff x="3264" y="1929"/>
            <a:chExt cx="886" cy="422"/>
          </a:xfrm>
        </p:grpSpPr>
        <p:sp>
          <p:nvSpPr>
            <p:cNvPr id="361679" name="Line 207"/>
            <p:cNvSpPr>
              <a:spLocks noChangeShapeType="1"/>
            </p:cNvSpPr>
            <p:nvPr/>
          </p:nvSpPr>
          <p:spPr bwMode="auto">
            <a:xfrm>
              <a:off x="4140" y="1933"/>
              <a:ext cx="0" cy="418"/>
            </a:xfrm>
            <a:prstGeom prst="line">
              <a:avLst/>
            </a:prstGeom>
            <a:noFill/>
            <a:ln w="38100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361681" name="Group 209"/>
            <p:cNvGrpSpPr>
              <a:grpSpLocks/>
            </p:cNvGrpSpPr>
            <p:nvPr/>
          </p:nvGrpSpPr>
          <p:grpSpPr bwMode="auto">
            <a:xfrm>
              <a:off x="3264" y="1929"/>
              <a:ext cx="886" cy="418"/>
              <a:chOff x="3264" y="1929"/>
              <a:chExt cx="886" cy="418"/>
            </a:xfrm>
          </p:grpSpPr>
          <p:sp>
            <p:nvSpPr>
              <p:cNvPr id="361677" name="Line 205"/>
              <p:cNvSpPr>
                <a:spLocks noChangeShapeType="1"/>
              </p:cNvSpPr>
              <p:nvPr/>
            </p:nvSpPr>
            <p:spPr bwMode="auto">
              <a:xfrm flipV="1">
                <a:off x="3264" y="1929"/>
                <a:ext cx="0" cy="418"/>
              </a:xfrm>
              <a:prstGeom prst="line">
                <a:avLst/>
              </a:prstGeom>
              <a:noFill/>
              <a:ln w="38100">
                <a:solidFill>
                  <a:srgbClr val="008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1680" name="Line 208"/>
              <p:cNvSpPr>
                <a:spLocks noChangeShapeType="1"/>
              </p:cNvSpPr>
              <p:nvPr/>
            </p:nvSpPr>
            <p:spPr bwMode="auto">
              <a:xfrm flipH="1">
                <a:off x="3264" y="2347"/>
                <a:ext cx="886" cy="0"/>
              </a:xfrm>
              <a:prstGeom prst="line">
                <a:avLst/>
              </a:prstGeom>
              <a:noFill/>
              <a:ln w="38100">
                <a:solidFill>
                  <a:srgbClr val="008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361683" name="Line 211"/>
          <p:cNvSpPr>
            <a:spLocks noChangeShapeType="1"/>
          </p:cNvSpPr>
          <p:nvPr/>
        </p:nvSpPr>
        <p:spPr bwMode="auto">
          <a:xfrm flipV="1">
            <a:off x="1570038" y="2349500"/>
            <a:ext cx="0" cy="928688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1684" name="Line 212"/>
          <p:cNvSpPr>
            <a:spLocks noChangeShapeType="1"/>
          </p:cNvSpPr>
          <p:nvPr/>
        </p:nvSpPr>
        <p:spPr bwMode="auto">
          <a:xfrm>
            <a:off x="1570038" y="5646738"/>
            <a:ext cx="0" cy="557212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1685" name="Line 213"/>
          <p:cNvSpPr>
            <a:spLocks noChangeShapeType="1"/>
          </p:cNvSpPr>
          <p:nvPr/>
        </p:nvSpPr>
        <p:spPr bwMode="auto">
          <a:xfrm flipH="1">
            <a:off x="179388" y="3721100"/>
            <a:ext cx="5040312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1686" name="Line 214"/>
          <p:cNvSpPr>
            <a:spLocks noChangeShapeType="1"/>
          </p:cNvSpPr>
          <p:nvPr/>
        </p:nvSpPr>
        <p:spPr bwMode="auto">
          <a:xfrm>
            <a:off x="1570038" y="3278188"/>
            <a:ext cx="5018087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1687" name="Line 215"/>
          <p:cNvSpPr>
            <a:spLocks noChangeShapeType="1"/>
          </p:cNvSpPr>
          <p:nvPr/>
        </p:nvSpPr>
        <p:spPr bwMode="auto">
          <a:xfrm flipH="1">
            <a:off x="6572250" y="3282950"/>
            <a:ext cx="557213" cy="0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1688" name="Line 216"/>
          <p:cNvSpPr>
            <a:spLocks noChangeShapeType="1"/>
          </p:cNvSpPr>
          <p:nvPr/>
        </p:nvSpPr>
        <p:spPr bwMode="auto">
          <a:xfrm>
            <a:off x="7129463" y="2349500"/>
            <a:ext cx="0" cy="950913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361757" name="Group 285"/>
          <p:cNvGrpSpPr>
            <a:grpSpLocks/>
          </p:cNvGrpSpPr>
          <p:nvPr/>
        </p:nvGrpSpPr>
        <p:grpSpPr bwMode="auto">
          <a:xfrm>
            <a:off x="5030788" y="2335213"/>
            <a:ext cx="2205037" cy="727075"/>
            <a:chOff x="3169" y="1471"/>
            <a:chExt cx="1389" cy="458"/>
          </a:xfrm>
        </p:grpSpPr>
        <p:grpSp>
          <p:nvGrpSpPr>
            <p:cNvPr id="361689" name="Group 217"/>
            <p:cNvGrpSpPr>
              <a:grpSpLocks/>
            </p:cNvGrpSpPr>
            <p:nvPr/>
          </p:nvGrpSpPr>
          <p:grpSpPr bwMode="auto">
            <a:xfrm>
              <a:off x="3264" y="1471"/>
              <a:ext cx="1227" cy="0"/>
              <a:chOff x="3264" y="1471"/>
              <a:chExt cx="1227" cy="0"/>
            </a:xfrm>
          </p:grpSpPr>
          <p:sp>
            <p:nvSpPr>
              <p:cNvPr id="361690" name="Line 218"/>
              <p:cNvSpPr>
                <a:spLocks noChangeShapeType="1"/>
              </p:cNvSpPr>
              <p:nvPr/>
            </p:nvSpPr>
            <p:spPr bwMode="auto">
              <a:xfrm>
                <a:off x="3264" y="1471"/>
                <a:ext cx="78" cy="0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1691" name="Line 219"/>
              <p:cNvSpPr>
                <a:spLocks noChangeShapeType="1"/>
              </p:cNvSpPr>
              <p:nvPr/>
            </p:nvSpPr>
            <p:spPr bwMode="auto">
              <a:xfrm>
                <a:off x="3364" y="1471"/>
                <a:ext cx="106" cy="0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1692" name="Line 220"/>
              <p:cNvSpPr>
                <a:spLocks noChangeShapeType="1"/>
              </p:cNvSpPr>
              <p:nvPr/>
            </p:nvSpPr>
            <p:spPr bwMode="auto">
              <a:xfrm>
                <a:off x="3498" y="1471"/>
                <a:ext cx="106" cy="0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1693" name="Line 221"/>
              <p:cNvSpPr>
                <a:spLocks noChangeShapeType="1"/>
              </p:cNvSpPr>
              <p:nvPr/>
            </p:nvSpPr>
            <p:spPr bwMode="auto">
              <a:xfrm>
                <a:off x="3632" y="1471"/>
                <a:ext cx="101" cy="0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1694" name="Line 222"/>
              <p:cNvSpPr>
                <a:spLocks noChangeShapeType="1"/>
              </p:cNvSpPr>
              <p:nvPr/>
            </p:nvSpPr>
            <p:spPr bwMode="auto">
              <a:xfrm>
                <a:off x="3760" y="1471"/>
                <a:ext cx="106" cy="0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1695" name="Line 223"/>
              <p:cNvSpPr>
                <a:spLocks noChangeShapeType="1"/>
              </p:cNvSpPr>
              <p:nvPr/>
            </p:nvSpPr>
            <p:spPr bwMode="auto">
              <a:xfrm>
                <a:off x="3894" y="1471"/>
                <a:ext cx="101" cy="0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1696" name="Line 224"/>
              <p:cNvSpPr>
                <a:spLocks noChangeShapeType="1"/>
              </p:cNvSpPr>
              <p:nvPr/>
            </p:nvSpPr>
            <p:spPr bwMode="auto">
              <a:xfrm>
                <a:off x="4023" y="1471"/>
                <a:ext cx="106" cy="0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1697" name="Line 225"/>
              <p:cNvSpPr>
                <a:spLocks noChangeShapeType="1"/>
              </p:cNvSpPr>
              <p:nvPr/>
            </p:nvSpPr>
            <p:spPr bwMode="auto">
              <a:xfrm>
                <a:off x="4156" y="1471"/>
                <a:ext cx="106" cy="0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1698" name="Line 226"/>
              <p:cNvSpPr>
                <a:spLocks noChangeShapeType="1"/>
              </p:cNvSpPr>
              <p:nvPr/>
            </p:nvSpPr>
            <p:spPr bwMode="auto">
              <a:xfrm>
                <a:off x="4285" y="1471"/>
                <a:ext cx="106" cy="0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1699" name="Line 227"/>
              <p:cNvSpPr>
                <a:spLocks noChangeShapeType="1"/>
              </p:cNvSpPr>
              <p:nvPr/>
            </p:nvSpPr>
            <p:spPr bwMode="auto">
              <a:xfrm>
                <a:off x="4419" y="1471"/>
                <a:ext cx="72" cy="0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61700" name="Group 228"/>
            <p:cNvGrpSpPr>
              <a:grpSpLocks/>
            </p:cNvGrpSpPr>
            <p:nvPr/>
          </p:nvGrpSpPr>
          <p:grpSpPr bwMode="auto">
            <a:xfrm>
              <a:off x="3169" y="1696"/>
              <a:ext cx="1389" cy="0"/>
              <a:chOff x="3169" y="1700"/>
              <a:chExt cx="1389" cy="0"/>
            </a:xfrm>
          </p:grpSpPr>
          <p:sp>
            <p:nvSpPr>
              <p:cNvPr id="361701" name="Line 229"/>
              <p:cNvSpPr>
                <a:spLocks noChangeShapeType="1"/>
              </p:cNvSpPr>
              <p:nvPr/>
            </p:nvSpPr>
            <p:spPr bwMode="auto">
              <a:xfrm flipH="1">
                <a:off x="4290" y="1700"/>
                <a:ext cx="268" cy="0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1702" name="Line 230"/>
              <p:cNvSpPr>
                <a:spLocks noChangeShapeType="1"/>
              </p:cNvSpPr>
              <p:nvPr/>
            </p:nvSpPr>
            <p:spPr bwMode="auto">
              <a:xfrm flipH="1">
                <a:off x="4246" y="1700"/>
                <a:ext cx="16" cy="0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1703" name="Line 231"/>
              <p:cNvSpPr>
                <a:spLocks noChangeShapeType="1"/>
              </p:cNvSpPr>
              <p:nvPr/>
            </p:nvSpPr>
            <p:spPr bwMode="auto">
              <a:xfrm flipH="1">
                <a:off x="3900" y="1700"/>
                <a:ext cx="318" cy="0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1704" name="Line 232"/>
              <p:cNvSpPr>
                <a:spLocks noChangeShapeType="1"/>
              </p:cNvSpPr>
              <p:nvPr/>
            </p:nvSpPr>
            <p:spPr bwMode="auto">
              <a:xfrm flipH="1">
                <a:off x="3855" y="1700"/>
                <a:ext cx="23" cy="0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1705" name="Line 233"/>
              <p:cNvSpPr>
                <a:spLocks noChangeShapeType="1"/>
              </p:cNvSpPr>
              <p:nvPr/>
            </p:nvSpPr>
            <p:spPr bwMode="auto">
              <a:xfrm flipH="1">
                <a:off x="3515" y="1700"/>
                <a:ext cx="312" cy="0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1706" name="Line 234"/>
              <p:cNvSpPr>
                <a:spLocks noChangeShapeType="1"/>
              </p:cNvSpPr>
              <p:nvPr/>
            </p:nvSpPr>
            <p:spPr bwMode="auto">
              <a:xfrm flipH="1">
                <a:off x="3465" y="1700"/>
                <a:ext cx="22" cy="0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1707" name="Line 235"/>
              <p:cNvSpPr>
                <a:spLocks noChangeShapeType="1"/>
              </p:cNvSpPr>
              <p:nvPr/>
            </p:nvSpPr>
            <p:spPr bwMode="auto">
              <a:xfrm flipH="1">
                <a:off x="3169" y="1700"/>
                <a:ext cx="268" cy="0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61708" name="Group 236"/>
            <p:cNvGrpSpPr>
              <a:grpSpLocks/>
            </p:cNvGrpSpPr>
            <p:nvPr/>
          </p:nvGrpSpPr>
          <p:grpSpPr bwMode="auto">
            <a:xfrm>
              <a:off x="4162" y="1929"/>
              <a:ext cx="329" cy="0"/>
              <a:chOff x="4162" y="1929"/>
              <a:chExt cx="329" cy="0"/>
            </a:xfrm>
          </p:grpSpPr>
          <p:sp>
            <p:nvSpPr>
              <p:cNvPr id="361709" name="Line 237"/>
              <p:cNvSpPr>
                <a:spLocks noChangeShapeType="1"/>
              </p:cNvSpPr>
              <p:nvPr/>
            </p:nvSpPr>
            <p:spPr bwMode="auto">
              <a:xfrm>
                <a:off x="4162" y="1929"/>
                <a:ext cx="84" cy="0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1710" name="Line 238"/>
              <p:cNvSpPr>
                <a:spLocks noChangeShapeType="1"/>
              </p:cNvSpPr>
              <p:nvPr/>
            </p:nvSpPr>
            <p:spPr bwMode="auto">
              <a:xfrm>
                <a:off x="4274" y="1929"/>
                <a:ext cx="106" cy="0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1711" name="Line 239"/>
              <p:cNvSpPr>
                <a:spLocks noChangeShapeType="1"/>
              </p:cNvSpPr>
              <p:nvPr/>
            </p:nvSpPr>
            <p:spPr bwMode="auto">
              <a:xfrm>
                <a:off x="4407" y="1929"/>
                <a:ext cx="84" cy="0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361712" name="Group 240"/>
          <p:cNvGrpSpPr>
            <a:grpSpLocks/>
          </p:cNvGrpSpPr>
          <p:nvPr/>
        </p:nvGrpSpPr>
        <p:grpSpPr bwMode="auto">
          <a:xfrm>
            <a:off x="2862263" y="2251075"/>
            <a:ext cx="885825" cy="868363"/>
            <a:chOff x="1803" y="1418"/>
            <a:chExt cx="558" cy="547"/>
          </a:xfrm>
        </p:grpSpPr>
        <p:sp>
          <p:nvSpPr>
            <p:cNvPr id="361713" name="Line 241"/>
            <p:cNvSpPr>
              <a:spLocks noChangeShapeType="1"/>
            </p:cNvSpPr>
            <p:nvPr/>
          </p:nvSpPr>
          <p:spPr bwMode="auto">
            <a:xfrm flipH="1">
              <a:off x="2232" y="1697"/>
              <a:ext cx="129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714" name="Line 242"/>
            <p:cNvSpPr>
              <a:spLocks noChangeShapeType="1"/>
            </p:cNvSpPr>
            <p:nvPr/>
          </p:nvSpPr>
          <p:spPr bwMode="auto">
            <a:xfrm flipH="1">
              <a:off x="2204" y="1697"/>
              <a:ext cx="12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715" name="Line 243"/>
            <p:cNvSpPr>
              <a:spLocks noChangeShapeType="1"/>
            </p:cNvSpPr>
            <p:nvPr/>
          </p:nvSpPr>
          <p:spPr bwMode="auto">
            <a:xfrm flipH="1">
              <a:off x="1976" y="1697"/>
              <a:ext cx="212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716" name="Line 244"/>
            <p:cNvSpPr>
              <a:spLocks noChangeShapeType="1"/>
            </p:cNvSpPr>
            <p:nvPr/>
          </p:nvSpPr>
          <p:spPr bwMode="auto">
            <a:xfrm flipH="1">
              <a:off x="1942" y="1697"/>
              <a:ext cx="17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717" name="Line 245"/>
            <p:cNvSpPr>
              <a:spLocks noChangeShapeType="1"/>
            </p:cNvSpPr>
            <p:nvPr/>
          </p:nvSpPr>
          <p:spPr bwMode="auto">
            <a:xfrm flipH="1">
              <a:off x="1803" y="1697"/>
              <a:ext cx="123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718" name="Line 246"/>
            <p:cNvSpPr>
              <a:spLocks noChangeShapeType="1"/>
            </p:cNvSpPr>
            <p:nvPr/>
          </p:nvSpPr>
          <p:spPr bwMode="auto">
            <a:xfrm flipV="1">
              <a:off x="2076" y="1848"/>
              <a:ext cx="0" cy="117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719" name="Line 247"/>
            <p:cNvSpPr>
              <a:spLocks noChangeShapeType="1"/>
            </p:cNvSpPr>
            <p:nvPr/>
          </p:nvSpPr>
          <p:spPr bwMode="auto">
            <a:xfrm flipV="1">
              <a:off x="2076" y="1814"/>
              <a:ext cx="0" cy="17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720" name="Line 248"/>
            <p:cNvSpPr>
              <a:spLocks noChangeShapeType="1"/>
            </p:cNvSpPr>
            <p:nvPr/>
          </p:nvSpPr>
          <p:spPr bwMode="auto">
            <a:xfrm flipV="1">
              <a:off x="2076" y="1585"/>
              <a:ext cx="0" cy="212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721" name="Line 249"/>
            <p:cNvSpPr>
              <a:spLocks noChangeShapeType="1"/>
            </p:cNvSpPr>
            <p:nvPr/>
          </p:nvSpPr>
          <p:spPr bwMode="auto">
            <a:xfrm flipV="1">
              <a:off x="2076" y="1558"/>
              <a:ext cx="0" cy="11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722" name="Line 250"/>
            <p:cNvSpPr>
              <a:spLocks noChangeShapeType="1"/>
            </p:cNvSpPr>
            <p:nvPr/>
          </p:nvSpPr>
          <p:spPr bwMode="auto">
            <a:xfrm flipV="1">
              <a:off x="2076" y="1418"/>
              <a:ext cx="0" cy="123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723" name="Freeform 251"/>
            <p:cNvSpPr>
              <a:spLocks/>
            </p:cNvSpPr>
            <p:nvPr/>
          </p:nvSpPr>
          <p:spPr bwMode="auto">
            <a:xfrm>
              <a:off x="1847" y="1468"/>
              <a:ext cx="458" cy="458"/>
            </a:xfrm>
            <a:custGeom>
              <a:avLst/>
              <a:gdLst>
                <a:gd name="T0" fmla="*/ 572 w 572"/>
                <a:gd name="T1" fmla="*/ 272 h 573"/>
                <a:gd name="T2" fmla="*/ 569 w 572"/>
                <a:gd name="T3" fmla="*/ 243 h 573"/>
                <a:gd name="T4" fmla="*/ 563 w 572"/>
                <a:gd name="T5" fmla="*/ 214 h 573"/>
                <a:gd name="T6" fmla="*/ 555 w 572"/>
                <a:gd name="T7" fmla="*/ 187 h 573"/>
                <a:gd name="T8" fmla="*/ 543 w 572"/>
                <a:gd name="T9" fmla="*/ 160 h 573"/>
                <a:gd name="T10" fmla="*/ 529 w 572"/>
                <a:gd name="T11" fmla="*/ 136 h 573"/>
                <a:gd name="T12" fmla="*/ 512 w 572"/>
                <a:gd name="T13" fmla="*/ 111 h 573"/>
                <a:gd name="T14" fmla="*/ 493 w 572"/>
                <a:gd name="T15" fmla="*/ 90 h 573"/>
                <a:gd name="T16" fmla="*/ 473 w 572"/>
                <a:gd name="T17" fmla="*/ 69 h 573"/>
                <a:gd name="T18" fmla="*/ 449 w 572"/>
                <a:gd name="T19" fmla="*/ 51 h 573"/>
                <a:gd name="T20" fmla="*/ 425 w 572"/>
                <a:gd name="T21" fmla="*/ 36 h 573"/>
                <a:gd name="T22" fmla="*/ 399 w 572"/>
                <a:gd name="T23" fmla="*/ 24 h 573"/>
                <a:gd name="T24" fmla="*/ 372 w 572"/>
                <a:gd name="T25" fmla="*/ 13 h 573"/>
                <a:gd name="T26" fmla="*/ 344 w 572"/>
                <a:gd name="T27" fmla="*/ 7 h 573"/>
                <a:gd name="T28" fmla="*/ 315 w 572"/>
                <a:gd name="T29" fmla="*/ 1 h 573"/>
                <a:gd name="T30" fmla="*/ 286 w 572"/>
                <a:gd name="T31" fmla="*/ 0 h 573"/>
                <a:gd name="T32" fmla="*/ 258 w 572"/>
                <a:gd name="T33" fmla="*/ 1 h 573"/>
                <a:gd name="T34" fmla="*/ 229 w 572"/>
                <a:gd name="T35" fmla="*/ 7 h 573"/>
                <a:gd name="T36" fmla="*/ 200 w 572"/>
                <a:gd name="T37" fmla="*/ 13 h 573"/>
                <a:gd name="T38" fmla="*/ 174 w 572"/>
                <a:gd name="T39" fmla="*/ 24 h 573"/>
                <a:gd name="T40" fmla="*/ 147 w 572"/>
                <a:gd name="T41" fmla="*/ 36 h 573"/>
                <a:gd name="T42" fmla="*/ 122 w 572"/>
                <a:gd name="T43" fmla="*/ 51 h 573"/>
                <a:gd name="T44" fmla="*/ 100 w 572"/>
                <a:gd name="T45" fmla="*/ 69 h 573"/>
                <a:gd name="T46" fmla="*/ 79 w 572"/>
                <a:gd name="T47" fmla="*/ 90 h 573"/>
                <a:gd name="T48" fmla="*/ 60 w 572"/>
                <a:gd name="T49" fmla="*/ 111 h 573"/>
                <a:gd name="T50" fmla="*/ 44 w 572"/>
                <a:gd name="T51" fmla="*/ 136 h 573"/>
                <a:gd name="T52" fmla="*/ 30 w 572"/>
                <a:gd name="T53" fmla="*/ 160 h 573"/>
                <a:gd name="T54" fmla="*/ 18 w 572"/>
                <a:gd name="T55" fmla="*/ 187 h 573"/>
                <a:gd name="T56" fmla="*/ 10 w 572"/>
                <a:gd name="T57" fmla="*/ 214 h 573"/>
                <a:gd name="T58" fmla="*/ 3 w 572"/>
                <a:gd name="T59" fmla="*/ 243 h 573"/>
                <a:gd name="T60" fmla="*/ 1 w 572"/>
                <a:gd name="T61" fmla="*/ 272 h 573"/>
                <a:gd name="T62" fmla="*/ 1 w 572"/>
                <a:gd name="T63" fmla="*/ 301 h 573"/>
                <a:gd name="T64" fmla="*/ 3 w 572"/>
                <a:gd name="T65" fmla="*/ 330 h 573"/>
                <a:gd name="T66" fmla="*/ 10 w 572"/>
                <a:gd name="T67" fmla="*/ 358 h 573"/>
                <a:gd name="T68" fmla="*/ 18 w 572"/>
                <a:gd name="T69" fmla="*/ 386 h 573"/>
                <a:gd name="T70" fmla="*/ 30 w 572"/>
                <a:gd name="T71" fmla="*/ 412 h 573"/>
                <a:gd name="T72" fmla="*/ 44 w 572"/>
                <a:gd name="T73" fmla="*/ 438 h 573"/>
                <a:gd name="T74" fmla="*/ 60 w 572"/>
                <a:gd name="T75" fmla="*/ 461 h 573"/>
                <a:gd name="T76" fmla="*/ 79 w 572"/>
                <a:gd name="T77" fmla="*/ 484 h 573"/>
                <a:gd name="T78" fmla="*/ 100 w 572"/>
                <a:gd name="T79" fmla="*/ 504 h 573"/>
                <a:gd name="T80" fmla="*/ 122 w 572"/>
                <a:gd name="T81" fmla="*/ 521 h 573"/>
                <a:gd name="T82" fmla="*/ 147 w 572"/>
                <a:gd name="T83" fmla="*/ 537 h 573"/>
                <a:gd name="T84" fmla="*/ 174 w 572"/>
                <a:gd name="T85" fmla="*/ 550 h 573"/>
                <a:gd name="T86" fmla="*/ 200 w 572"/>
                <a:gd name="T87" fmla="*/ 559 h 573"/>
                <a:gd name="T88" fmla="*/ 229 w 572"/>
                <a:gd name="T89" fmla="*/ 567 h 573"/>
                <a:gd name="T90" fmla="*/ 258 w 572"/>
                <a:gd name="T91" fmla="*/ 571 h 573"/>
                <a:gd name="T92" fmla="*/ 286 w 572"/>
                <a:gd name="T93" fmla="*/ 573 h 573"/>
                <a:gd name="T94" fmla="*/ 315 w 572"/>
                <a:gd name="T95" fmla="*/ 571 h 573"/>
                <a:gd name="T96" fmla="*/ 344 w 572"/>
                <a:gd name="T97" fmla="*/ 567 h 573"/>
                <a:gd name="T98" fmla="*/ 372 w 572"/>
                <a:gd name="T99" fmla="*/ 559 h 573"/>
                <a:gd name="T100" fmla="*/ 399 w 572"/>
                <a:gd name="T101" fmla="*/ 550 h 573"/>
                <a:gd name="T102" fmla="*/ 425 w 572"/>
                <a:gd name="T103" fmla="*/ 537 h 573"/>
                <a:gd name="T104" fmla="*/ 449 w 572"/>
                <a:gd name="T105" fmla="*/ 521 h 573"/>
                <a:gd name="T106" fmla="*/ 473 w 572"/>
                <a:gd name="T107" fmla="*/ 504 h 573"/>
                <a:gd name="T108" fmla="*/ 493 w 572"/>
                <a:gd name="T109" fmla="*/ 484 h 573"/>
                <a:gd name="T110" fmla="*/ 512 w 572"/>
                <a:gd name="T111" fmla="*/ 461 h 573"/>
                <a:gd name="T112" fmla="*/ 529 w 572"/>
                <a:gd name="T113" fmla="*/ 438 h 573"/>
                <a:gd name="T114" fmla="*/ 543 w 572"/>
                <a:gd name="T115" fmla="*/ 412 h 573"/>
                <a:gd name="T116" fmla="*/ 555 w 572"/>
                <a:gd name="T117" fmla="*/ 386 h 573"/>
                <a:gd name="T118" fmla="*/ 563 w 572"/>
                <a:gd name="T119" fmla="*/ 358 h 573"/>
                <a:gd name="T120" fmla="*/ 569 w 572"/>
                <a:gd name="T121" fmla="*/ 330 h 573"/>
                <a:gd name="T122" fmla="*/ 572 w 572"/>
                <a:gd name="T123" fmla="*/ 301 h 5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72" h="573">
                  <a:moveTo>
                    <a:pt x="572" y="287"/>
                  </a:moveTo>
                  <a:lnTo>
                    <a:pt x="572" y="272"/>
                  </a:lnTo>
                  <a:lnTo>
                    <a:pt x="571" y="258"/>
                  </a:lnTo>
                  <a:lnTo>
                    <a:pt x="569" y="243"/>
                  </a:lnTo>
                  <a:lnTo>
                    <a:pt x="566" y="229"/>
                  </a:lnTo>
                  <a:lnTo>
                    <a:pt x="563" y="214"/>
                  </a:lnTo>
                  <a:lnTo>
                    <a:pt x="559" y="200"/>
                  </a:lnTo>
                  <a:lnTo>
                    <a:pt x="555" y="187"/>
                  </a:lnTo>
                  <a:lnTo>
                    <a:pt x="549" y="174"/>
                  </a:lnTo>
                  <a:lnTo>
                    <a:pt x="543" y="160"/>
                  </a:lnTo>
                  <a:lnTo>
                    <a:pt x="537" y="147"/>
                  </a:lnTo>
                  <a:lnTo>
                    <a:pt x="529" y="136"/>
                  </a:lnTo>
                  <a:lnTo>
                    <a:pt x="521" y="123"/>
                  </a:lnTo>
                  <a:lnTo>
                    <a:pt x="512" y="111"/>
                  </a:lnTo>
                  <a:lnTo>
                    <a:pt x="503" y="100"/>
                  </a:lnTo>
                  <a:lnTo>
                    <a:pt x="493" y="90"/>
                  </a:lnTo>
                  <a:lnTo>
                    <a:pt x="483" y="79"/>
                  </a:lnTo>
                  <a:lnTo>
                    <a:pt x="473" y="69"/>
                  </a:lnTo>
                  <a:lnTo>
                    <a:pt x="461" y="60"/>
                  </a:lnTo>
                  <a:lnTo>
                    <a:pt x="449" y="51"/>
                  </a:lnTo>
                  <a:lnTo>
                    <a:pt x="438" y="44"/>
                  </a:lnTo>
                  <a:lnTo>
                    <a:pt x="425" y="36"/>
                  </a:lnTo>
                  <a:lnTo>
                    <a:pt x="412" y="30"/>
                  </a:lnTo>
                  <a:lnTo>
                    <a:pt x="399" y="24"/>
                  </a:lnTo>
                  <a:lnTo>
                    <a:pt x="385" y="18"/>
                  </a:lnTo>
                  <a:lnTo>
                    <a:pt x="372" y="13"/>
                  </a:lnTo>
                  <a:lnTo>
                    <a:pt x="358" y="10"/>
                  </a:lnTo>
                  <a:lnTo>
                    <a:pt x="344" y="7"/>
                  </a:lnTo>
                  <a:lnTo>
                    <a:pt x="329" y="3"/>
                  </a:lnTo>
                  <a:lnTo>
                    <a:pt x="315" y="1"/>
                  </a:lnTo>
                  <a:lnTo>
                    <a:pt x="300" y="0"/>
                  </a:lnTo>
                  <a:lnTo>
                    <a:pt x="286" y="0"/>
                  </a:lnTo>
                  <a:lnTo>
                    <a:pt x="272" y="0"/>
                  </a:lnTo>
                  <a:lnTo>
                    <a:pt x="258" y="1"/>
                  </a:lnTo>
                  <a:lnTo>
                    <a:pt x="243" y="3"/>
                  </a:lnTo>
                  <a:lnTo>
                    <a:pt x="229" y="7"/>
                  </a:lnTo>
                  <a:lnTo>
                    <a:pt x="214" y="10"/>
                  </a:lnTo>
                  <a:lnTo>
                    <a:pt x="200" y="13"/>
                  </a:lnTo>
                  <a:lnTo>
                    <a:pt x="186" y="18"/>
                  </a:lnTo>
                  <a:lnTo>
                    <a:pt x="174" y="24"/>
                  </a:lnTo>
                  <a:lnTo>
                    <a:pt x="160" y="30"/>
                  </a:lnTo>
                  <a:lnTo>
                    <a:pt x="147" y="36"/>
                  </a:lnTo>
                  <a:lnTo>
                    <a:pt x="135" y="44"/>
                  </a:lnTo>
                  <a:lnTo>
                    <a:pt x="122" y="51"/>
                  </a:lnTo>
                  <a:lnTo>
                    <a:pt x="111" y="60"/>
                  </a:lnTo>
                  <a:lnTo>
                    <a:pt x="100" y="69"/>
                  </a:lnTo>
                  <a:lnTo>
                    <a:pt x="89" y="79"/>
                  </a:lnTo>
                  <a:lnTo>
                    <a:pt x="79" y="90"/>
                  </a:lnTo>
                  <a:lnTo>
                    <a:pt x="69" y="100"/>
                  </a:lnTo>
                  <a:lnTo>
                    <a:pt x="60" y="111"/>
                  </a:lnTo>
                  <a:lnTo>
                    <a:pt x="51" y="123"/>
                  </a:lnTo>
                  <a:lnTo>
                    <a:pt x="44" y="136"/>
                  </a:lnTo>
                  <a:lnTo>
                    <a:pt x="36" y="147"/>
                  </a:lnTo>
                  <a:lnTo>
                    <a:pt x="30" y="160"/>
                  </a:lnTo>
                  <a:lnTo>
                    <a:pt x="23" y="174"/>
                  </a:lnTo>
                  <a:lnTo>
                    <a:pt x="18" y="187"/>
                  </a:lnTo>
                  <a:lnTo>
                    <a:pt x="14" y="200"/>
                  </a:lnTo>
                  <a:lnTo>
                    <a:pt x="10" y="214"/>
                  </a:lnTo>
                  <a:lnTo>
                    <a:pt x="6" y="229"/>
                  </a:lnTo>
                  <a:lnTo>
                    <a:pt x="3" y="243"/>
                  </a:lnTo>
                  <a:lnTo>
                    <a:pt x="2" y="258"/>
                  </a:lnTo>
                  <a:lnTo>
                    <a:pt x="1" y="272"/>
                  </a:lnTo>
                  <a:lnTo>
                    <a:pt x="0" y="287"/>
                  </a:lnTo>
                  <a:lnTo>
                    <a:pt x="1" y="301"/>
                  </a:lnTo>
                  <a:lnTo>
                    <a:pt x="2" y="315"/>
                  </a:lnTo>
                  <a:lnTo>
                    <a:pt x="3" y="330"/>
                  </a:lnTo>
                  <a:lnTo>
                    <a:pt x="6" y="344"/>
                  </a:lnTo>
                  <a:lnTo>
                    <a:pt x="10" y="358"/>
                  </a:lnTo>
                  <a:lnTo>
                    <a:pt x="14" y="372"/>
                  </a:lnTo>
                  <a:lnTo>
                    <a:pt x="18" y="386"/>
                  </a:lnTo>
                  <a:lnTo>
                    <a:pt x="23" y="400"/>
                  </a:lnTo>
                  <a:lnTo>
                    <a:pt x="30" y="412"/>
                  </a:lnTo>
                  <a:lnTo>
                    <a:pt x="36" y="425"/>
                  </a:lnTo>
                  <a:lnTo>
                    <a:pt x="44" y="438"/>
                  </a:lnTo>
                  <a:lnTo>
                    <a:pt x="51" y="450"/>
                  </a:lnTo>
                  <a:lnTo>
                    <a:pt x="60" y="461"/>
                  </a:lnTo>
                  <a:lnTo>
                    <a:pt x="69" y="473"/>
                  </a:lnTo>
                  <a:lnTo>
                    <a:pt x="79" y="484"/>
                  </a:lnTo>
                  <a:lnTo>
                    <a:pt x="89" y="494"/>
                  </a:lnTo>
                  <a:lnTo>
                    <a:pt x="100" y="504"/>
                  </a:lnTo>
                  <a:lnTo>
                    <a:pt x="111" y="512"/>
                  </a:lnTo>
                  <a:lnTo>
                    <a:pt x="122" y="521"/>
                  </a:lnTo>
                  <a:lnTo>
                    <a:pt x="135" y="529"/>
                  </a:lnTo>
                  <a:lnTo>
                    <a:pt x="147" y="537"/>
                  </a:lnTo>
                  <a:lnTo>
                    <a:pt x="160" y="543"/>
                  </a:lnTo>
                  <a:lnTo>
                    <a:pt x="174" y="550"/>
                  </a:lnTo>
                  <a:lnTo>
                    <a:pt x="186" y="555"/>
                  </a:lnTo>
                  <a:lnTo>
                    <a:pt x="200" y="559"/>
                  </a:lnTo>
                  <a:lnTo>
                    <a:pt x="214" y="563"/>
                  </a:lnTo>
                  <a:lnTo>
                    <a:pt x="229" y="567"/>
                  </a:lnTo>
                  <a:lnTo>
                    <a:pt x="243" y="569"/>
                  </a:lnTo>
                  <a:lnTo>
                    <a:pt x="258" y="571"/>
                  </a:lnTo>
                  <a:lnTo>
                    <a:pt x="272" y="572"/>
                  </a:lnTo>
                  <a:lnTo>
                    <a:pt x="286" y="573"/>
                  </a:lnTo>
                  <a:lnTo>
                    <a:pt x="300" y="572"/>
                  </a:lnTo>
                  <a:lnTo>
                    <a:pt x="315" y="571"/>
                  </a:lnTo>
                  <a:lnTo>
                    <a:pt x="329" y="569"/>
                  </a:lnTo>
                  <a:lnTo>
                    <a:pt x="344" y="567"/>
                  </a:lnTo>
                  <a:lnTo>
                    <a:pt x="358" y="563"/>
                  </a:lnTo>
                  <a:lnTo>
                    <a:pt x="372" y="559"/>
                  </a:lnTo>
                  <a:lnTo>
                    <a:pt x="385" y="555"/>
                  </a:lnTo>
                  <a:lnTo>
                    <a:pt x="399" y="550"/>
                  </a:lnTo>
                  <a:lnTo>
                    <a:pt x="412" y="543"/>
                  </a:lnTo>
                  <a:lnTo>
                    <a:pt x="425" y="537"/>
                  </a:lnTo>
                  <a:lnTo>
                    <a:pt x="438" y="529"/>
                  </a:lnTo>
                  <a:lnTo>
                    <a:pt x="449" y="521"/>
                  </a:lnTo>
                  <a:lnTo>
                    <a:pt x="461" y="512"/>
                  </a:lnTo>
                  <a:lnTo>
                    <a:pt x="473" y="504"/>
                  </a:lnTo>
                  <a:lnTo>
                    <a:pt x="483" y="494"/>
                  </a:lnTo>
                  <a:lnTo>
                    <a:pt x="493" y="484"/>
                  </a:lnTo>
                  <a:lnTo>
                    <a:pt x="503" y="473"/>
                  </a:lnTo>
                  <a:lnTo>
                    <a:pt x="512" y="461"/>
                  </a:lnTo>
                  <a:lnTo>
                    <a:pt x="521" y="450"/>
                  </a:lnTo>
                  <a:lnTo>
                    <a:pt x="529" y="438"/>
                  </a:lnTo>
                  <a:lnTo>
                    <a:pt x="537" y="425"/>
                  </a:lnTo>
                  <a:lnTo>
                    <a:pt x="543" y="412"/>
                  </a:lnTo>
                  <a:lnTo>
                    <a:pt x="549" y="400"/>
                  </a:lnTo>
                  <a:lnTo>
                    <a:pt x="555" y="386"/>
                  </a:lnTo>
                  <a:lnTo>
                    <a:pt x="559" y="372"/>
                  </a:lnTo>
                  <a:lnTo>
                    <a:pt x="563" y="358"/>
                  </a:lnTo>
                  <a:lnTo>
                    <a:pt x="566" y="344"/>
                  </a:lnTo>
                  <a:lnTo>
                    <a:pt x="569" y="330"/>
                  </a:lnTo>
                  <a:lnTo>
                    <a:pt x="571" y="315"/>
                  </a:lnTo>
                  <a:lnTo>
                    <a:pt x="572" y="301"/>
                  </a:lnTo>
                  <a:lnTo>
                    <a:pt x="572" y="287"/>
                  </a:lnTo>
                  <a:close/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61724" name="Group 252"/>
          <p:cNvGrpSpPr>
            <a:grpSpLocks/>
          </p:cNvGrpSpPr>
          <p:nvPr/>
        </p:nvGrpSpPr>
        <p:grpSpPr bwMode="auto">
          <a:xfrm>
            <a:off x="2932113" y="4146550"/>
            <a:ext cx="727075" cy="2230438"/>
            <a:chOff x="1847" y="2612"/>
            <a:chExt cx="458" cy="1405"/>
          </a:xfrm>
        </p:grpSpPr>
        <p:sp>
          <p:nvSpPr>
            <p:cNvPr id="361725" name="Line 253"/>
            <p:cNvSpPr>
              <a:spLocks noChangeShapeType="1"/>
            </p:cNvSpPr>
            <p:nvPr/>
          </p:nvSpPr>
          <p:spPr bwMode="auto">
            <a:xfrm flipV="1">
              <a:off x="2071" y="3738"/>
              <a:ext cx="0" cy="279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726" name="Line 254"/>
            <p:cNvSpPr>
              <a:spLocks noChangeShapeType="1"/>
            </p:cNvSpPr>
            <p:nvPr/>
          </p:nvSpPr>
          <p:spPr bwMode="auto">
            <a:xfrm flipV="1">
              <a:off x="2071" y="3694"/>
              <a:ext cx="0" cy="22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727" name="Line 255"/>
            <p:cNvSpPr>
              <a:spLocks noChangeShapeType="1"/>
            </p:cNvSpPr>
            <p:nvPr/>
          </p:nvSpPr>
          <p:spPr bwMode="auto">
            <a:xfrm flipV="1">
              <a:off x="2071" y="3353"/>
              <a:ext cx="0" cy="313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728" name="Line 256"/>
            <p:cNvSpPr>
              <a:spLocks noChangeShapeType="1"/>
            </p:cNvSpPr>
            <p:nvPr/>
          </p:nvSpPr>
          <p:spPr bwMode="auto">
            <a:xfrm flipV="1">
              <a:off x="2071" y="3303"/>
              <a:ext cx="0" cy="22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729" name="Line 257"/>
            <p:cNvSpPr>
              <a:spLocks noChangeShapeType="1"/>
            </p:cNvSpPr>
            <p:nvPr/>
          </p:nvSpPr>
          <p:spPr bwMode="auto">
            <a:xfrm flipV="1">
              <a:off x="2071" y="2963"/>
              <a:ext cx="0" cy="312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730" name="Line 258"/>
            <p:cNvSpPr>
              <a:spLocks noChangeShapeType="1"/>
            </p:cNvSpPr>
            <p:nvPr/>
          </p:nvSpPr>
          <p:spPr bwMode="auto">
            <a:xfrm flipV="1">
              <a:off x="2071" y="2913"/>
              <a:ext cx="0" cy="22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731" name="Line 259"/>
            <p:cNvSpPr>
              <a:spLocks noChangeShapeType="1"/>
            </p:cNvSpPr>
            <p:nvPr/>
          </p:nvSpPr>
          <p:spPr bwMode="auto">
            <a:xfrm flipV="1">
              <a:off x="2071" y="2612"/>
              <a:ext cx="0" cy="278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732" name="Line 260"/>
            <p:cNvSpPr>
              <a:spLocks noChangeShapeType="1"/>
            </p:cNvSpPr>
            <p:nvPr/>
          </p:nvSpPr>
          <p:spPr bwMode="auto">
            <a:xfrm>
              <a:off x="1847" y="2679"/>
              <a:ext cx="0" cy="78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733" name="Line 261"/>
            <p:cNvSpPr>
              <a:spLocks noChangeShapeType="1"/>
            </p:cNvSpPr>
            <p:nvPr/>
          </p:nvSpPr>
          <p:spPr bwMode="auto">
            <a:xfrm>
              <a:off x="1847" y="2779"/>
              <a:ext cx="0" cy="106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734" name="Line 262"/>
            <p:cNvSpPr>
              <a:spLocks noChangeShapeType="1"/>
            </p:cNvSpPr>
            <p:nvPr/>
          </p:nvSpPr>
          <p:spPr bwMode="auto">
            <a:xfrm>
              <a:off x="1847" y="2913"/>
              <a:ext cx="0" cy="106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735" name="Line 263"/>
            <p:cNvSpPr>
              <a:spLocks noChangeShapeType="1"/>
            </p:cNvSpPr>
            <p:nvPr/>
          </p:nvSpPr>
          <p:spPr bwMode="auto">
            <a:xfrm>
              <a:off x="1847" y="3047"/>
              <a:ext cx="0" cy="10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736" name="Line 264"/>
            <p:cNvSpPr>
              <a:spLocks noChangeShapeType="1"/>
            </p:cNvSpPr>
            <p:nvPr/>
          </p:nvSpPr>
          <p:spPr bwMode="auto">
            <a:xfrm>
              <a:off x="1847" y="3175"/>
              <a:ext cx="0" cy="106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737" name="Line 265"/>
            <p:cNvSpPr>
              <a:spLocks noChangeShapeType="1"/>
            </p:cNvSpPr>
            <p:nvPr/>
          </p:nvSpPr>
          <p:spPr bwMode="auto">
            <a:xfrm>
              <a:off x="1847" y="3309"/>
              <a:ext cx="0" cy="106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738" name="Line 266"/>
            <p:cNvSpPr>
              <a:spLocks noChangeShapeType="1"/>
            </p:cNvSpPr>
            <p:nvPr/>
          </p:nvSpPr>
          <p:spPr bwMode="auto">
            <a:xfrm>
              <a:off x="1847" y="3437"/>
              <a:ext cx="0" cy="106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739" name="Line 267"/>
            <p:cNvSpPr>
              <a:spLocks noChangeShapeType="1"/>
            </p:cNvSpPr>
            <p:nvPr/>
          </p:nvSpPr>
          <p:spPr bwMode="auto">
            <a:xfrm>
              <a:off x="1847" y="3571"/>
              <a:ext cx="0" cy="106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740" name="Line 268"/>
            <p:cNvSpPr>
              <a:spLocks noChangeShapeType="1"/>
            </p:cNvSpPr>
            <p:nvPr/>
          </p:nvSpPr>
          <p:spPr bwMode="auto">
            <a:xfrm>
              <a:off x="1847" y="3699"/>
              <a:ext cx="0" cy="106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741" name="Line 269"/>
            <p:cNvSpPr>
              <a:spLocks noChangeShapeType="1"/>
            </p:cNvSpPr>
            <p:nvPr/>
          </p:nvSpPr>
          <p:spPr bwMode="auto">
            <a:xfrm>
              <a:off x="1847" y="3833"/>
              <a:ext cx="0" cy="72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742" name="Line 270"/>
            <p:cNvSpPr>
              <a:spLocks noChangeShapeType="1"/>
            </p:cNvSpPr>
            <p:nvPr/>
          </p:nvSpPr>
          <p:spPr bwMode="auto">
            <a:xfrm>
              <a:off x="2305" y="2679"/>
              <a:ext cx="0" cy="78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743" name="Line 271"/>
            <p:cNvSpPr>
              <a:spLocks noChangeShapeType="1"/>
            </p:cNvSpPr>
            <p:nvPr/>
          </p:nvSpPr>
          <p:spPr bwMode="auto">
            <a:xfrm>
              <a:off x="2305" y="2779"/>
              <a:ext cx="0" cy="106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744" name="Line 272"/>
            <p:cNvSpPr>
              <a:spLocks noChangeShapeType="1"/>
            </p:cNvSpPr>
            <p:nvPr/>
          </p:nvSpPr>
          <p:spPr bwMode="auto">
            <a:xfrm>
              <a:off x="2305" y="2913"/>
              <a:ext cx="0" cy="106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745" name="Line 273"/>
            <p:cNvSpPr>
              <a:spLocks noChangeShapeType="1"/>
            </p:cNvSpPr>
            <p:nvPr/>
          </p:nvSpPr>
          <p:spPr bwMode="auto">
            <a:xfrm>
              <a:off x="2305" y="3047"/>
              <a:ext cx="0" cy="10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746" name="Line 274"/>
            <p:cNvSpPr>
              <a:spLocks noChangeShapeType="1"/>
            </p:cNvSpPr>
            <p:nvPr/>
          </p:nvSpPr>
          <p:spPr bwMode="auto">
            <a:xfrm>
              <a:off x="2305" y="3175"/>
              <a:ext cx="0" cy="106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747" name="Line 275"/>
            <p:cNvSpPr>
              <a:spLocks noChangeShapeType="1"/>
            </p:cNvSpPr>
            <p:nvPr/>
          </p:nvSpPr>
          <p:spPr bwMode="auto">
            <a:xfrm>
              <a:off x="2305" y="3309"/>
              <a:ext cx="0" cy="106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748" name="Line 276"/>
            <p:cNvSpPr>
              <a:spLocks noChangeShapeType="1"/>
            </p:cNvSpPr>
            <p:nvPr/>
          </p:nvSpPr>
          <p:spPr bwMode="auto">
            <a:xfrm>
              <a:off x="2305" y="3437"/>
              <a:ext cx="0" cy="106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749" name="Line 277"/>
            <p:cNvSpPr>
              <a:spLocks noChangeShapeType="1"/>
            </p:cNvSpPr>
            <p:nvPr/>
          </p:nvSpPr>
          <p:spPr bwMode="auto">
            <a:xfrm>
              <a:off x="2305" y="3571"/>
              <a:ext cx="0" cy="106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750" name="Line 278"/>
            <p:cNvSpPr>
              <a:spLocks noChangeShapeType="1"/>
            </p:cNvSpPr>
            <p:nvPr/>
          </p:nvSpPr>
          <p:spPr bwMode="auto">
            <a:xfrm>
              <a:off x="2305" y="3699"/>
              <a:ext cx="0" cy="106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751" name="Line 279"/>
            <p:cNvSpPr>
              <a:spLocks noChangeShapeType="1"/>
            </p:cNvSpPr>
            <p:nvPr/>
          </p:nvSpPr>
          <p:spPr bwMode="auto">
            <a:xfrm>
              <a:off x="2305" y="3833"/>
              <a:ext cx="0" cy="72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61756" name="Group 284"/>
          <p:cNvGrpSpPr>
            <a:grpSpLocks/>
          </p:cNvGrpSpPr>
          <p:nvPr/>
        </p:nvGrpSpPr>
        <p:grpSpPr bwMode="auto">
          <a:xfrm>
            <a:off x="3295650" y="2335213"/>
            <a:ext cx="1885950" cy="727075"/>
            <a:chOff x="2076" y="1471"/>
            <a:chExt cx="1188" cy="458"/>
          </a:xfrm>
        </p:grpSpPr>
        <p:sp>
          <p:nvSpPr>
            <p:cNvPr id="361752" name="Line 280"/>
            <p:cNvSpPr>
              <a:spLocks noChangeShapeType="1"/>
            </p:cNvSpPr>
            <p:nvPr/>
          </p:nvSpPr>
          <p:spPr bwMode="auto">
            <a:xfrm>
              <a:off x="2361" y="1696"/>
              <a:ext cx="88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361753" name="Group 281"/>
            <p:cNvGrpSpPr>
              <a:grpSpLocks/>
            </p:cNvGrpSpPr>
            <p:nvPr/>
          </p:nvGrpSpPr>
          <p:grpSpPr bwMode="auto">
            <a:xfrm>
              <a:off x="2076" y="1471"/>
              <a:ext cx="1188" cy="458"/>
              <a:chOff x="2076" y="1471"/>
              <a:chExt cx="1188" cy="458"/>
            </a:xfrm>
          </p:grpSpPr>
          <p:sp>
            <p:nvSpPr>
              <p:cNvPr id="361754" name="Line 282"/>
              <p:cNvSpPr>
                <a:spLocks noChangeShapeType="1"/>
              </p:cNvSpPr>
              <p:nvPr/>
            </p:nvSpPr>
            <p:spPr bwMode="auto">
              <a:xfrm>
                <a:off x="2076" y="1471"/>
                <a:ext cx="1188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1755" name="Line 283"/>
              <p:cNvSpPr>
                <a:spLocks noChangeShapeType="1"/>
              </p:cNvSpPr>
              <p:nvPr/>
            </p:nvSpPr>
            <p:spPr bwMode="auto">
              <a:xfrm>
                <a:off x="2076" y="1929"/>
                <a:ext cx="1188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361759" name="Line 287"/>
          <p:cNvSpPr>
            <a:spLocks noChangeShapeType="1"/>
          </p:cNvSpPr>
          <p:nvPr/>
        </p:nvSpPr>
        <p:spPr bwMode="auto">
          <a:xfrm>
            <a:off x="790575" y="4646613"/>
            <a:ext cx="1168400" cy="0"/>
          </a:xfrm>
          <a:prstGeom prst="line">
            <a:avLst/>
          </a:prstGeom>
          <a:noFill/>
          <a:ln w="38100">
            <a:solidFill>
              <a:srgbClr val="0099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1760" name="Line 288"/>
          <p:cNvSpPr>
            <a:spLocks noChangeShapeType="1"/>
          </p:cNvSpPr>
          <p:nvPr/>
        </p:nvSpPr>
        <p:spPr bwMode="auto">
          <a:xfrm flipV="1">
            <a:off x="5181600" y="2149475"/>
            <a:ext cx="0" cy="60166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361761" name="Group 289"/>
          <p:cNvGrpSpPr>
            <a:grpSpLocks/>
          </p:cNvGrpSpPr>
          <p:nvPr/>
        </p:nvGrpSpPr>
        <p:grpSpPr bwMode="auto">
          <a:xfrm>
            <a:off x="5570538" y="2787650"/>
            <a:ext cx="0" cy="938213"/>
            <a:chOff x="3509" y="1756"/>
            <a:chExt cx="0" cy="591"/>
          </a:xfrm>
        </p:grpSpPr>
        <p:sp>
          <p:nvSpPr>
            <p:cNvPr id="361762" name="Line 290"/>
            <p:cNvSpPr>
              <a:spLocks noChangeShapeType="1"/>
            </p:cNvSpPr>
            <p:nvPr/>
          </p:nvSpPr>
          <p:spPr bwMode="auto">
            <a:xfrm>
              <a:off x="3509" y="1756"/>
              <a:ext cx="0" cy="83"/>
            </a:xfrm>
            <a:prstGeom prst="line">
              <a:avLst/>
            </a:prstGeom>
            <a:noFill/>
            <a:ln w="19050">
              <a:solidFill>
                <a:srgbClr val="0099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763" name="Line 291"/>
            <p:cNvSpPr>
              <a:spLocks noChangeShapeType="1"/>
            </p:cNvSpPr>
            <p:nvPr/>
          </p:nvSpPr>
          <p:spPr bwMode="auto">
            <a:xfrm>
              <a:off x="3509" y="1867"/>
              <a:ext cx="0" cy="106"/>
            </a:xfrm>
            <a:prstGeom prst="line">
              <a:avLst/>
            </a:prstGeom>
            <a:noFill/>
            <a:ln w="19050">
              <a:solidFill>
                <a:srgbClr val="0099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764" name="Line 292"/>
            <p:cNvSpPr>
              <a:spLocks noChangeShapeType="1"/>
            </p:cNvSpPr>
            <p:nvPr/>
          </p:nvSpPr>
          <p:spPr bwMode="auto">
            <a:xfrm>
              <a:off x="3509" y="2001"/>
              <a:ext cx="0" cy="106"/>
            </a:xfrm>
            <a:prstGeom prst="line">
              <a:avLst/>
            </a:prstGeom>
            <a:noFill/>
            <a:ln w="19050">
              <a:solidFill>
                <a:srgbClr val="0099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765" name="Line 293"/>
            <p:cNvSpPr>
              <a:spLocks noChangeShapeType="1"/>
            </p:cNvSpPr>
            <p:nvPr/>
          </p:nvSpPr>
          <p:spPr bwMode="auto">
            <a:xfrm>
              <a:off x="3509" y="2129"/>
              <a:ext cx="0" cy="106"/>
            </a:xfrm>
            <a:prstGeom prst="line">
              <a:avLst/>
            </a:prstGeom>
            <a:noFill/>
            <a:ln w="19050">
              <a:solidFill>
                <a:srgbClr val="0099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766" name="Line 294"/>
            <p:cNvSpPr>
              <a:spLocks noChangeShapeType="1"/>
            </p:cNvSpPr>
            <p:nvPr/>
          </p:nvSpPr>
          <p:spPr bwMode="auto">
            <a:xfrm>
              <a:off x="3509" y="2263"/>
              <a:ext cx="0" cy="84"/>
            </a:xfrm>
            <a:prstGeom prst="line">
              <a:avLst/>
            </a:prstGeom>
            <a:noFill/>
            <a:ln w="19050">
              <a:solidFill>
                <a:srgbClr val="0099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61767" name="Text Box 295"/>
          <p:cNvSpPr txBox="1">
            <a:spLocks noChangeArrowheads="1"/>
          </p:cNvSpPr>
          <p:nvPr/>
        </p:nvSpPr>
        <p:spPr bwMode="auto">
          <a:xfrm>
            <a:off x="4859338" y="4724400"/>
            <a:ext cx="4033837" cy="1311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7C8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zh-CN" altLang="en-US" sz="4000">
                <a:solidFill>
                  <a:srgbClr val="FF33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黑体" pitchFamily="2" charset="-122"/>
              </a:rPr>
              <a:t>利用线面分析法求解</a:t>
            </a:r>
          </a:p>
        </p:txBody>
      </p:sp>
      <p:grpSp>
        <p:nvGrpSpPr>
          <p:cNvPr id="361783" name="Group 311"/>
          <p:cNvGrpSpPr>
            <a:grpSpLocks/>
          </p:cNvGrpSpPr>
          <p:nvPr/>
        </p:nvGrpSpPr>
        <p:grpSpPr bwMode="auto">
          <a:xfrm>
            <a:off x="788988" y="2144713"/>
            <a:ext cx="1176337" cy="1576387"/>
            <a:chOff x="497" y="1351"/>
            <a:chExt cx="741" cy="993"/>
          </a:xfrm>
        </p:grpSpPr>
        <p:sp>
          <p:nvSpPr>
            <p:cNvPr id="361758" name="Line 286"/>
            <p:cNvSpPr>
              <a:spLocks noChangeShapeType="1"/>
            </p:cNvSpPr>
            <p:nvPr/>
          </p:nvSpPr>
          <p:spPr bwMode="auto">
            <a:xfrm flipV="1">
              <a:off x="497" y="1359"/>
              <a:ext cx="726" cy="372"/>
            </a:xfrm>
            <a:prstGeom prst="line">
              <a:avLst/>
            </a:prstGeom>
            <a:noFill/>
            <a:ln w="38100">
              <a:solidFill>
                <a:srgbClr val="0099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361768" name="Group 296"/>
            <p:cNvGrpSpPr>
              <a:grpSpLocks/>
            </p:cNvGrpSpPr>
            <p:nvPr/>
          </p:nvGrpSpPr>
          <p:grpSpPr bwMode="auto">
            <a:xfrm>
              <a:off x="497" y="1351"/>
              <a:ext cx="741" cy="993"/>
              <a:chOff x="497" y="1351"/>
              <a:chExt cx="741" cy="993"/>
            </a:xfrm>
          </p:grpSpPr>
          <p:sp>
            <p:nvSpPr>
              <p:cNvPr id="361769" name="Line 297"/>
              <p:cNvSpPr>
                <a:spLocks noChangeShapeType="1"/>
              </p:cNvSpPr>
              <p:nvPr/>
            </p:nvSpPr>
            <p:spPr bwMode="auto">
              <a:xfrm flipH="1">
                <a:off x="497" y="2344"/>
                <a:ext cx="741" cy="0"/>
              </a:xfrm>
              <a:prstGeom prst="line">
                <a:avLst/>
              </a:prstGeom>
              <a:noFill/>
              <a:ln w="38100">
                <a:solidFill>
                  <a:srgbClr val="0099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1770" name="Line 298"/>
              <p:cNvSpPr>
                <a:spLocks noChangeShapeType="1"/>
              </p:cNvSpPr>
              <p:nvPr/>
            </p:nvSpPr>
            <p:spPr bwMode="auto">
              <a:xfrm flipV="1">
                <a:off x="498" y="2249"/>
                <a:ext cx="0" cy="95"/>
              </a:xfrm>
              <a:prstGeom prst="line">
                <a:avLst/>
              </a:prstGeom>
              <a:noFill/>
              <a:ln w="19050">
                <a:solidFill>
                  <a:srgbClr val="0099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1771" name="Line 299"/>
              <p:cNvSpPr>
                <a:spLocks noChangeShapeType="1"/>
              </p:cNvSpPr>
              <p:nvPr/>
            </p:nvSpPr>
            <p:spPr bwMode="auto">
              <a:xfrm flipV="1">
                <a:off x="498" y="2115"/>
                <a:ext cx="0" cy="106"/>
              </a:xfrm>
              <a:prstGeom prst="line">
                <a:avLst/>
              </a:prstGeom>
              <a:noFill/>
              <a:ln w="19050">
                <a:solidFill>
                  <a:srgbClr val="0099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1772" name="Line 300"/>
              <p:cNvSpPr>
                <a:spLocks noChangeShapeType="1"/>
              </p:cNvSpPr>
              <p:nvPr/>
            </p:nvSpPr>
            <p:spPr bwMode="auto">
              <a:xfrm flipV="1">
                <a:off x="498" y="1987"/>
                <a:ext cx="0" cy="100"/>
              </a:xfrm>
              <a:prstGeom prst="line">
                <a:avLst/>
              </a:prstGeom>
              <a:noFill/>
              <a:ln w="19050">
                <a:solidFill>
                  <a:srgbClr val="0099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1773" name="Line 301"/>
              <p:cNvSpPr>
                <a:spLocks noChangeShapeType="1"/>
              </p:cNvSpPr>
              <p:nvPr/>
            </p:nvSpPr>
            <p:spPr bwMode="auto">
              <a:xfrm flipV="1">
                <a:off x="498" y="1853"/>
                <a:ext cx="0" cy="106"/>
              </a:xfrm>
              <a:prstGeom prst="line">
                <a:avLst/>
              </a:prstGeom>
              <a:noFill/>
              <a:ln w="19050">
                <a:solidFill>
                  <a:srgbClr val="0099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1774" name="Line 302"/>
              <p:cNvSpPr>
                <a:spLocks noChangeShapeType="1"/>
              </p:cNvSpPr>
              <p:nvPr/>
            </p:nvSpPr>
            <p:spPr bwMode="auto">
              <a:xfrm flipV="1">
                <a:off x="498" y="1730"/>
                <a:ext cx="0" cy="95"/>
              </a:xfrm>
              <a:prstGeom prst="line">
                <a:avLst/>
              </a:prstGeom>
              <a:noFill/>
              <a:ln w="19050">
                <a:solidFill>
                  <a:srgbClr val="0099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1775" name="Line 303"/>
              <p:cNvSpPr>
                <a:spLocks noChangeShapeType="1"/>
              </p:cNvSpPr>
              <p:nvPr/>
            </p:nvSpPr>
            <p:spPr bwMode="auto">
              <a:xfrm flipV="1">
                <a:off x="1234" y="2255"/>
                <a:ext cx="0" cy="89"/>
              </a:xfrm>
              <a:prstGeom prst="line">
                <a:avLst/>
              </a:prstGeom>
              <a:noFill/>
              <a:ln w="19050">
                <a:solidFill>
                  <a:srgbClr val="0099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1776" name="Line 304"/>
              <p:cNvSpPr>
                <a:spLocks noChangeShapeType="1"/>
              </p:cNvSpPr>
              <p:nvPr/>
            </p:nvSpPr>
            <p:spPr bwMode="auto">
              <a:xfrm flipV="1">
                <a:off x="1234" y="2126"/>
                <a:ext cx="0" cy="106"/>
              </a:xfrm>
              <a:prstGeom prst="line">
                <a:avLst/>
              </a:prstGeom>
              <a:noFill/>
              <a:ln w="19050">
                <a:solidFill>
                  <a:srgbClr val="0099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1777" name="Line 305"/>
              <p:cNvSpPr>
                <a:spLocks noChangeShapeType="1"/>
              </p:cNvSpPr>
              <p:nvPr/>
            </p:nvSpPr>
            <p:spPr bwMode="auto">
              <a:xfrm flipV="1">
                <a:off x="1234" y="1993"/>
                <a:ext cx="0" cy="106"/>
              </a:xfrm>
              <a:prstGeom prst="line">
                <a:avLst/>
              </a:prstGeom>
              <a:noFill/>
              <a:ln w="19050">
                <a:solidFill>
                  <a:srgbClr val="0099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1778" name="Line 306"/>
              <p:cNvSpPr>
                <a:spLocks noChangeShapeType="1"/>
              </p:cNvSpPr>
              <p:nvPr/>
            </p:nvSpPr>
            <p:spPr bwMode="auto">
              <a:xfrm flipV="1">
                <a:off x="1234" y="1864"/>
                <a:ext cx="0" cy="101"/>
              </a:xfrm>
              <a:prstGeom prst="line">
                <a:avLst/>
              </a:prstGeom>
              <a:noFill/>
              <a:ln w="19050">
                <a:solidFill>
                  <a:srgbClr val="0099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1779" name="Line 307"/>
              <p:cNvSpPr>
                <a:spLocks noChangeShapeType="1"/>
              </p:cNvSpPr>
              <p:nvPr/>
            </p:nvSpPr>
            <p:spPr bwMode="auto">
              <a:xfrm flipV="1">
                <a:off x="1234" y="1730"/>
                <a:ext cx="0" cy="106"/>
              </a:xfrm>
              <a:prstGeom prst="line">
                <a:avLst/>
              </a:prstGeom>
              <a:noFill/>
              <a:ln w="19050">
                <a:solidFill>
                  <a:srgbClr val="0099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1780" name="Line 308"/>
              <p:cNvSpPr>
                <a:spLocks noChangeShapeType="1"/>
              </p:cNvSpPr>
              <p:nvPr/>
            </p:nvSpPr>
            <p:spPr bwMode="auto">
              <a:xfrm flipV="1">
                <a:off x="1234" y="1597"/>
                <a:ext cx="0" cy="106"/>
              </a:xfrm>
              <a:prstGeom prst="line">
                <a:avLst/>
              </a:prstGeom>
              <a:noFill/>
              <a:ln w="19050">
                <a:solidFill>
                  <a:srgbClr val="0099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1781" name="Line 309"/>
              <p:cNvSpPr>
                <a:spLocks noChangeShapeType="1"/>
              </p:cNvSpPr>
              <p:nvPr/>
            </p:nvSpPr>
            <p:spPr bwMode="auto">
              <a:xfrm flipV="1">
                <a:off x="1234" y="1468"/>
                <a:ext cx="0" cy="106"/>
              </a:xfrm>
              <a:prstGeom prst="line">
                <a:avLst/>
              </a:prstGeom>
              <a:noFill/>
              <a:ln w="19050">
                <a:solidFill>
                  <a:srgbClr val="0099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1782" name="Line 310"/>
              <p:cNvSpPr>
                <a:spLocks noChangeShapeType="1"/>
              </p:cNvSpPr>
              <p:nvPr/>
            </p:nvSpPr>
            <p:spPr bwMode="auto">
              <a:xfrm flipV="1">
                <a:off x="1234" y="1351"/>
                <a:ext cx="0" cy="89"/>
              </a:xfrm>
              <a:prstGeom prst="line">
                <a:avLst/>
              </a:prstGeom>
              <a:noFill/>
              <a:ln w="19050">
                <a:solidFill>
                  <a:srgbClr val="0099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361785" name="Line 313"/>
          <p:cNvSpPr>
            <a:spLocks noChangeShapeType="1"/>
          </p:cNvSpPr>
          <p:nvPr/>
        </p:nvSpPr>
        <p:spPr bwMode="auto">
          <a:xfrm>
            <a:off x="2682875" y="1760538"/>
            <a:ext cx="0" cy="2519362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1786" name="Line 314"/>
          <p:cNvSpPr>
            <a:spLocks noChangeShapeType="1"/>
          </p:cNvSpPr>
          <p:nvPr/>
        </p:nvSpPr>
        <p:spPr bwMode="auto">
          <a:xfrm>
            <a:off x="1955800" y="2152650"/>
            <a:ext cx="0" cy="2087563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1787" name="Line 315"/>
          <p:cNvSpPr>
            <a:spLocks noChangeShapeType="1"/>
          </p:cNvSpPr>
          <p:nvPr/>
        </p:nvSpPr>
        <p:spPr bwMode="auto">
          <a:xfrm>
            <a:off x="1571626" y="2349500"/>
            <a:ext cx="0" cy="331152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1788" name="Line 316"/>
          <p:cNvSpPr>
            <a:spLocks noChangeShapeType="1"/>
          </p:cNvSpPr>
          <p:nvPr/>
        </p:nvSpPr>
        <p:spPr bwMode="auto">
          <a:xfrm>
            <a:off x="788988" y="2733675"/>
            <a:ext cx="0" cy="1512888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1789" name="Line 317"/>
          <p:cNvSpPr>
            <a:spLocks noChangeShapeType="1"/>
          </p:cNvSpPr>
          <p:nvPr/>
        </p:nvSpPr>
        <p:spPr bwMode="auto">
          <a:xfrm>
            <a:off x="179388" y="3068638"/>
            <a:ext cx="0" cy="115252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" name="组合 1"/>
          <p:cNvGrpSpPr/>
          <p:nvPr/>
        </p:nvGrpSpPr>
        <p:grpSpPr>
          <a:xfrm>
            <a:off x="5181600" y="1556792"/>
            <a:ext cx="1947862" cy="2304257"/>
            <a:chOff x="5181600" y="1556792"/>
            <a:chExt cx="1947862" cy="2304257"/>
          </a:xfrm>
        </p:grpSpPr>
        <p:sp>
          <p:nvSpPr>
            <p:cNvPr id="233" name="Line 315"/>
            <p:cNvSpPr>
              <a:spLocks noChangeShapeType="1"/>
            </p:cNvSpPr>
            <p:nvPr/>
          </p:nvSpPr>
          <p:spPr bwMode="auto">
            <a:xfrm>
              <a:off x="5181600" y="1556792"/>
              <a:ext cx="0" cy="230425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4" name="Line 315"/>
            <p:cNvSpPr>
              <a:spLocks noChangeShapeType="1"/>
            </p:cNvSpPr>
            <p:nvPr/>
          </p:nvSpPr>
          <p:spPr bwMode="auto">
            <a:xfrm>
              <a:off x="7128509" y="1556793"/>
              <a:ext cx="953" cy="23042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>
                <a:ln>
                  <a:solidFill>
                    <a:srgbClr val="FF0000"/>
                  </a:solidFill>
                </a:ln>
              </a:endParaRPr>
            </a:p>
          </p:txBody>
        </p:sp>
      </p:grpSp>
    </p:spTree>
  </p:cSld>
  <p:clrMapOvr>
    <a:masterClrMapping/>
  </p:clrMapOvr>
  <p:transition>
    <p:blinds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617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6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3616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6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3616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 nodeType="withGroup">
                            <p:stCondLst>
                              <p:cond delay="500"/>
                            </p:stCondLst>
                            <p:childTnLst>
                              <p:par>
                                <p:cTn id="1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7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6" dur="500"/>
                                        <p:tgtEl>
                                          <p:spTgt spid="3617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6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3616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6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3616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xit" presetSubtype="8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40" dur="500"/>
                                        <p:tgtEl>
                                          <p:spTgt spid="3616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16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22" presetClass="exit" presetSubtype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43" dur="500"/>
                                        <p:tgtEl>
                                          <p:spTgt spid="3617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17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7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9" dur="500"/>
                                        <p:tgtEl>
                                          <p:spTgt spid="3617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6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3616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6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3616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 nodeType="clickPar">
                      <p:stCondLst>
                        <p:cond delay="indefinite"/>
                      </p:stCondLst>
                      <p:childTnLst>
                        <p:par>
                          <p:cTn id="6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2" presetID="22" presetClass="exit" presetSubtype="8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63" dur="500"/>
                                        <p:tgtEl>
                                          <p:spTgt spid="3616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16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22" presetClass="exit" presetSubtype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66" dur="500"/>
                                        <p:tgtEl>
                                          <p:spTgt spid="3617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17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7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2" dur="500"/>
                                        <p:tgtEl>
                                          <p:spTgt spid="3617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6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3616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 nodeType="clickPar">
                      <p:stCondLst>
                        <p:cond delay="indefinite"/>
                      </p:stCondLst>
                      <p:childTnLst>
                        <p:par>
                          <p:cTn id="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6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2" dur="500"/>
                                        <p:tgtEl>
                                          <p:spTgt spid="3616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 nodeType="clickPar">
                      <p:stCondLst>
                        <p:cond delay="indefinite"/>
                      </p:stCondLst>
                      <p:childTnLst>
                        <p:par>
                          <p:cTn id="8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5" presetID="22" presetClass="exit" presetSubtype="8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86" dur="500"/>
                                        <p:tgtEl>
                                          <p:spTgt spid="3616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16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" presetID="22" presetClass="exit" presetSubtype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89" dur="500"/>
                                        <p:tgtEl>
                                          <p:spTgt spid="3617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17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7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5" dur="500"/>
                                        <p:tgtEl>
                                          <p:spTgt spid="3617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6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0" dur="500"/>
                                        <p:tgtEl>
                                          <p:spTgt spid="3616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 nodeType="clickPar">
                      <p:stCondLst>
                        <p:cond delay="indefinite"/>
                      </p:stCondLst>
                      <p:childTnLst>
                        <p:par>
                          <p:cTn id="10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6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5" dur="500"/>
                                        <p:tgtEl>
                                          <p:spTgt spid="3616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 nodeType="clickPar">
                      <p:stCondLst>
                        <p:cond delay="indefinite"/>
                      </p:stCondLst>
                      <p:childTnLst>
                        <p:par>
                          <p:cTn id="10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8" presetID="22" presetClass="exit" presetSubtype="8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109" dur="500"/>
                                        <p:tgtEl>
                                          <p:spTgt spid="3616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16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" presetID="22" presetClass="exit" presetSubtype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112" dur="500"/>
                                        <p:tgtEl>
                                          <p:spTgt spid="3617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17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>
                      <p:stCondLst>
                        <p:cond delay="indefinite"/>
                      </p:stCondLst>
                      <p:childTnLst>
                        <p:par>
                          <p:cTn id="115" fill="hold">
                            <p:stCondLst>
                              <p:cond delay="0"/>
                            </p:stCondLst>
                            <p:childTnLst>
                              <p:par>
                                <p:cTn id="116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7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8" dur="500"/>
                                        <p:tgtEl>
                                          <p:spTgt spid="3617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6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3" dur="500"/>
                                        <p:tgtEl>
                                          <p:spTgt spid="3616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 nodeType="clickPar">
                      <p:stCondLst>
                        <p:cond delay="indefinite"/>
                      </p:stCondLst>
                      <p:childTnLst>
                        <p:par>
                          <p:cTn id="1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6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8" dur="500"/>
                                        <p:tgtEl>
                                          <p:spTgt spid="3616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 nodeType="clickPar">
                      <p:stCondLst>
                        <p:cond delay="indefinite"/>
                      </p:stCondLst>
                      <p:childTnLst>
                        <p:par>
                          <p:cTn id="1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1" presetID="22" presetClass="exit" presetSubtype="8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132" dur="500"/>
                                        <p:tgtEl>
                                          <p:spTgt spid="3616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16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" presetID="22" presetClass="exit" presetSubtype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135" dur="500"/>
                                        <p:tgtEl>
                                          <p:spTgt spid="3617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17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7" fill="hold" nodeType="clickPar">
                      <p:stCondLst>
                        <p:cond delay="indefinite"/>
                      </p:stCondLst>
                      <p:childTnLst>
                        <p:par>
                          <p:cTn id="1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6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1" dur="500"/>
                                        <p:tgtEl>
                                          <p:spTgt spid="3616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4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6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5" dur="500"/>
                                        <p:tgtEl>
                                          <p:spTgt spid="3616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6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4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6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9" dur="500"/>
                                        <p:tgtEl>
                                          <p:spTgt spid="3616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0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15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6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3" dur="500"/>
                                        <p:tgtEl>
                                          <p:spTgt spid="3616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15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6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7" dur="500"/>
                                        <p:tgtEl>
                                          <p:spTgt spid="3616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8" fill="hold">
                            <p:stCondLst>
                              <p:cond delay="2500"/>
                            </p:stCondLst>
                            <p:childTnLst>
                              <p:par>
                                <p:cTn id="159" presetID="22" presetClass="exit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6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2" fill="hold" nodeType="clickPar">
                      <p:stCondLst>
                        <p:cond delay="indefinite"/>
                      </p:stCondLst>
                      <p:childTnLst>
                        <p:par>
                          <p:cTn id="1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6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6" dur="500"/>
                                        <p:tgtEl>
                                          <p:spTgt spid="3616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7" fill="hold" nodeType="clickPar">
                      <p:stCondLst>
                        <p:cond delay="indefinite"/>
                      </p:stCondLst>
                      <p:childTnLst>
                        <p:par>
                          <p:cTn id="1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6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1" dur="500"/>
                                        <p:tgtEl>
                                          <p:spTgt spid="3616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2" fill="hold" nodeType="clickPar">
                      <p:stCondLst>
                        <p:cond delay="indefinite"/>
                      </p:stCondLst>
                      <p:childTnLst>
                        <p:par>
                          <p:cTn id="1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6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6" dur="500"/>
                                        <p:tgtEl>
                                          <p:spTgt spid="3616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7" fill="hold" nodeType="clickPar">
                      <p:stCondLst>
                        <p:cond delay="indefinite"/>
                      </p:stCondLst>
                      <p:childTnLst>
                        <p:par>
                          <p:cTn id="1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6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1" dur="500"/>
                                        <p:tgtEl>
                                          <p:spTgt spid="3616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" presetID="2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183" dur="500"/>
                                        <p:tgtEl>
                                          <p:spTgt spid="3616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16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5" fill="hold" nodeType="clickPar">
                      <p:stCondLst>
                        <p:cond delay="indefinite"/>
                      </p:stCondLst>
                      <p:childTnLst>
                        <p:par>
                          <p:cTn id="18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6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9" dur="500"/>
                                        <p:tgtEl>
                                          <p:spTgt spid="3616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0" fill="hold" nodeType="clickPar">
                      <p:stCondLst>
                        <p:cond delay="indefinite"/>
                      </p:stCondLst>
                      <p:childTnLst>
                        <p:par>
                          <p:cTn id="19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2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6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4" dur="500"/>
                                        <p:tgtEl>
                                          <p:spTgt spid="3616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5" fill="hold" nodeType="clickPar">
                      <p:stCondLst>
                        <p:cond delay="indefinite"/>
                      </p:stCondLst>
                      <p:childTnLst>
                        <p:par>
                          <p:cTn id="19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6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9" dur="500"/>
                                        <p:tgtEl>
                                          <p:spTgt spid="3616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0" fill="hold" nodeType="clickPar">
                      <p:stCondLst>
                        <p:cond delay="indefinite"/>
                      </p:stCondLst>
                      <p:childTnLst>
                        <p:par>
                          <p:cTn id="20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6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4" dur="500"/>
                                        <p:tgtEl>
                                          <p:spTgt spid="3616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5" presetID="2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206" dur="500"/>
                                        <p:tgtEl>
                                          <p:spTgt spid="3616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16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0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6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1" dur="500"/>
                                        <p:tgtEl>
                                          <p:spTgt spid="3616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2" fill="hold" nodeType="clickPar">
                      <p:stCondLst>
                        <p:cond delay="indefinite"/>
                      </p:stCondLst>
                      <p:childTnLst>
                        <p:par>
                          <p:cTn id="2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4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7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6" dur="500"/>
                                        <p:tgtEl>
                                          <p:spTgt spid="3617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7" fill="hold" nodeType="clickPar">
                      <p:stCondLst>
                        <p:cond delay="indefinite"/>
                      </p:stCondLst>
                      <p:childTnLst>
                        <p:par>
                          <p:cTn id="2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7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1" dur="500"/>
                                        <p:tgtEl>
                                          <p:spTgt spid="3617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2" fill="hold" nodeType="clickPar">
                      <p:stCondLst>
                        <p:cond delay="indefinite"/>
                      </p:stCondLst>
                      <p:childTnLst>
                        <p:par>
                          <p:cTn id="2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7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6" dur="500"/>
                                        <p:tgtEl>
                                          <p:spTgt spid="3617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7" fill="hold" nodeType="clickPar">
                      <p:stCondLst>
                        <p:cond delay="indefinite"/>
                      </p:stCondLst>
                      <p:childTnLst>
                        <p:par>
                          <p:cTn id="2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7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1" dur="500"/>
                                        <p:tgtEl>
                                          <p:spTgt spid="3617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2" fill="hold" nodeType="clickPar">
                      <p:stCondLst>
                        <p:cond delay="indefinite"/>
                      </p:stCondLst>
                      <p:childTnLst>
                        <p:par>
                          <p:cTn id="2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7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6" dur="500"/>
                                        <p:tgtEl>
                                          <p:spTgt spid="3617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7" fill="hold" nodeType="clickPar">
                      <p:stCondLst>
                        <p:cond delay="indefinite"/>
                      </p:stCondLst>
                      <p:childTnLst>
                        <p:par>
                          <p:cTn id="2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7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1" dur="500"/>
                                        <p:tgtEl>
                                          <p:spTgt spid="3617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2" fill="hold" nodeType="clickPar">
                      <p:stCondLst>
                        <p:cond delay="indefinite"/>
                      </p:stCondLst>
                      <p:childTnLst>
                        <p:par>
                          <p:cTn id="2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7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6" dur="500"/>
                                        <p:tgtEl>
                                          <p:spTgt spid="3617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7" fill="hold" nodeType="clickPar">
                      <p:stCondLst>
                        <p:cond delay="indefinite"/>
                      </p:stCondLst>
                      <p:childTnLst>
                        <p:par>
                          <p:cTn id="2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7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1" dur="500"/>
                                        <p:tgtEl>
                                          <p:spTgt spid="3617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2" presetID="2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253" dur="500"/>
                                        <p:tgtEl>
                                          <p:spTgt spid="3617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17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1622" grpId="0" animBg="1"/>
      <p:bldP spid="361623" grpId="0" animBg="1"/>
      <p:bldP spid="361630" grpId="0" animBg="1"/>
      <p:bldP spid="361631" grpId="0" animBg="1"/>
      <p:bldP spid="361647" grpId="0" animBg="1"/>
      <p:bldP spid="361660" grpId="0" animBg="1"/>
      <p:bldP spid="361661" grpId="0" animBg="1"/>
      <p:bldP spid="361662" grpId="0" animBg="1"/>
      <p:bldP spid="361666" grpId="0" animBg="1"/>
      <p:bldP spid="361667" grpId="0" animBg="1"/>
      <p:bldP spid="361668" grpId="0" animBg="1"/>
      <p:bldP spid="361670" grpId="0" animBg="1"/>
      <p:bldP spid="361670" grpId="1" animBg="1"/>
      <p:bldP spid="361671" grpId="0" animBg="1"/>
      <p:bldP spid="361671" grpId="1" animBg="1"/>
      <p:bldP spid="361672" grpId="0" animBg="1"/>
      <p:bldP spid="361672" grpId="1" animBg="1"/>
      <p:bldP spid="361673" grpId="0" animBg="1"/>
      <p:bldP spid="361673" grpId="1" animBg="1"/>
      <p:bldP spid="361674" grpId="0" animBg="1"/>
      <p:bldP spid="361674" grpId="1" animBg="1"/>
      <p:bldP spid="361675" grpId="0" animBg="1"/>
      <p:bldP spid="361676" grpId="0" animBg="1"/>
      <p:bldP spid="361683" grpId="0" animBg="1"/>
      <p:bldP spid="361684" grpId="0" animBg="1"/>
      <p:bldP spid="361685" grpId="0" animBg="1"/>
      <p:bldP spid="361685" grpId="1" animBg="1"/>
      <p:bldP spid="361686" grpId="0" animBg="1"/>
      <p:bldP spid="361686" grpId="1" animBg="1"/>
      <p:bldP spid="361687" grpId="0" animBg="1"/>
      <p:bldP spid="361688" grpId="0" animBg="1"/>
      <p:bldP spid="361759" grpId="0" animBg="1"/>
      <p:bldP spid="361760" grpId="0" animBg="1"/>
      <p:bldP spid="361767" grpId="0"/>
      <p:bldP spid="361785" grpId="0" animBg="1"/>
      <p:bldP spid="361785" grpId="1" animBg="1"/>
      <p:bldP spid="361786" grpId="0" animBg="1"/>
      <p:bldP spid="361786" grpId="1" animBg="1"/>
      <p:bldP spid="361787" grpId="0" animBg="1"/>
      <p:bldP spid="361787" grpId="1" animBg="1"/>
      <p:bldP spid="361788" grpId="0" animBg="1"/>
      <p:bldP spid="361788" grpId="1" animBg="1"/>
      <p:bldP spid="361789" grpId="0" animBg="1"/>
      <p:bldP spid="361789" grpId="1" animBg="1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5570" name="Text Box 2"/>
          <p:cNvSpPr txBox="1">
            <a:spLocks noChangeArrowheads="1"/>
          </p:cNvSpPr>
          <p:nvPr/>
        </p:nvSpPr>
        <p:spPr bwMode="auto">
          <a:xfrm>
            <a:off x="0" y="620713"/>
            <a:ext cx="9901238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l" eaLnBrk="1" hangingPunct="1"/>
            <a:r>
              <a:rPr lang="zh-CN" altLang="en-US" sz="36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36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1.</a:t>
            </a:r>
            <a:r>
              <a:rPr lang="zh-CN" altLang="en-US" sz="36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已知物体的主视图和俯视图，求左视图</a:t>
            </a:r>
            <a:r>
              <a:rPr lang="zh-CN" altLang="en-US" sz="3600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。</a:t>
            </a:r>
          </a:p>
        </p:txBody>
      </p:sp>
      <p:sp>
        <p:nvSpPr>
          <p:cNvPr id="365571" name="Text Box 3"/>
          <p:cNvSpPr txBox="1">
            <a:spLocks noChangeArrowheads="1"/>
          </p:cNvSpPr>
          <p:nvPr/>
        </p:nvSpPr>
        <p:spPr bwMode="auto">
          <a:xfrm>
            <a:off x="0" y="0"/>
            <a:ext cx="7358063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3300"/>
                </a:solidFill>
                <a:prstDash val="dash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l" eaLnBrk="1" hangingPunct="1"/>
            <a:r>
              <a:rPr lang="zh-CN" altLang="en-US" sz="4000" b="1">
                <a:solidFill>
                  <a:srgbClr val="FF3300"/>
                </a:solidFill>
                <a:effectLst/>
                <a:ea typeface="黑体" pitchFamily="2" charset="-122"/>
              </a:rPr>
              <a:t>三、已知两视图，求第三视图</a:t>
            </a:r>
          </a:p>
        </p:txBody>
      </p:sp>
      <p:grpSp>
        <p:nvGrpSpPr>
          <p:cNvPr id="365780" name="Group 212"/>
          <p:cNvGrpSpPr>
            <a:grpSpLocks/>
          </p:cNvGrpSpPr>
          <p:nvPr/>
        </p:nvGrpSpPr>
        <p:grpSpPr bwMode="auto">
          <a:xfrm>
            <a:off x="179388" y="1773238"/>
            <a:ext cx="7056437" cy="4603750"/>
            <a:chOff x="113" y="1117"/>
            <a:chExt cx="4445" cy="2900"/>
          </a:xfrm>
        </p:grpSpPr>
        <p:grpSp>
          <p:nvGrpSpPr>
            <p:cNvPr id="365572" name="Group 4"/>
            <p:cNvGrpSpPr>
              <a:grpSpLocks/>
            </p:cNvGrpSpPr>
            <p:nvPr/>
          </p:nvGrpSpPr>
          <p:grpSpPr bwMode="auto">
            <a:xfrm>
              <a:off x="113" y="1117"/>
              <a:ext cx="2805" cy="2900"/>
              <a:chOff x="113" y="1120"/>
              <a:chExt cx="2805" cy="2900"/>
            </a:xfrm>
          </p:grpSpPr>
          <p:sp>
            <p:nvSpPr>
              <p:cNvPr id="365573" name="Line 5"/>
              <p:cNvSpPr>
                <a:spLocks noChangeShapeType="1"/>
              </p:cNvSpPr>
              <p:nvPr/>
            </p:nvSpPr>
            <p:spPr bwMode="auto">
              <a:xfrm>
                <a:off x="1691" y="1120"/>
                <a:ext cx="87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574" name="Line 6"/>
              <p:cNvSpPr>
                <a:spLocks noChangeShapeType="1"/>
              </p:cNvSpPr>
              <p:nvPr/>
            </p:nvSpPr>
            <p:spPr bwMode="auto">
              <a:xfrm>
                <a:off x="2918" y="1471"/>
                <a:ext cx="0" cy="87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575" name="Line 7"/>
              <p:cNvSpPr>
                <a:spLocks noChangeShapeType="1"/>
              </p:cNvSpPr>
              <p:nvPr/>
            </p:nvSpPr>
            <p:spPr bwMode="auto">
              <a:xfrm flipH="1">
                <a:off x="113" y="2347"/>
                <a:ext cx="280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576" name="Line 8"/>
              <p:cNvSpPr>
                <a:spLocks noChangeShapeType="1"/>
              </p:cNvSpPr>
              <p:nvPr/>
            </p:nvSpPr>
            <p:spPr bwMode="auto">
              <a:xfrm flipV="1">
                <a:off x="113" y="1929"/>
                <a:ext cx="0" cy="41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577" name="Line 9"/>
              <p:cNvSpPr>
                <a:spLocks noChangeShapeType="1"/>
              </p:cNvSpPr>
              <p:nvPr/>
            </p:nvSpPr>
            <p:spPr bwMode="auto">
              <a:xfrm>
                <a:off x="113" y="2682"/>
                <a:ext cx="38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578" name="Line 10"/>
              <p:cNvSpPr>
                <a:spLocks noChangeShapeType="1"/>
              </p:cNvSpPr>
              <p:nvPr/>
            </p:nvSpPr>
            <p:spPr bwMode="auto">
              <a:xfrm>
                <a:off x="2918" y="2682"/>
                <a:ext cx="0" cy="122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579" name="Line 11"/>
              <p:cNvSpPr>
                <a:spLocks noChangeShapeType="1"/>
              </p:cNvSpPr>
              <p:nvPr/>
            </p:nvSpPr>
            <p:spPr bwMode="auto">
              <a:xfrm flipH="1">
                <a:off x="1691" y="3908"/>
                <a:ext cx="122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580" name="Line 12"/>
              <p:cNvSpPr>
                <a:spLocks noChangeShapeType="1"/>
              </p:cNvSpPr>
              <p:nvPr/>
            </p:nvSpPr>
            <p:spPr bwMode="auto">
              <a:xfrm flipV="1">
                <a:off x="113" y="2682"/>
                <a:ext cx="0" cy="87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581" name="Line 13"/>
              <p:cNvSpPr>
                <a:spLocks noChangeShapeType="1"/>
              </p:cNvSpPr>
              <p:nvPr/>
            </p:nvSpPr>
            <p:spPr bwMode="auto">
              <a:xfrm flipV="1">
                <a:off x="113" y="1120"/>
                <a:ext cx="1578" cy="80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582" name="Line 14"/>
              <p:cNvSpPr>
                <a:spLocks noChangeShapeType="1"/>
              </p:cNvSpPr>
              <p:nvPr/>
            </p:nvSpPr>
            <p:spPr bwMode="auto">
              <a:xfrm>
                <a:off x="2567" y="1120"/>
                <a:ext cx="351" cy="35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583" name="Line 15"/>
              <p:cNvSpPr>
                <a:spLocks noChangeShapeType="1"/>
              </p:cNvSpPr>
              <p:nvPr/>
            </p:nvSpPr>
            <p:spPr bwMode="auto">
              <a:xfrm flipH="1">
                <a:off x="2232" y="1700"/>
                <a:ext cx="129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584" name="Line 16"/>
              <p:cNvSpPr>
                <a:spLocks noChangeShapeType="1"/>
              </p:cNvSpPr>
              <p:nvPr/>
            </p:nvSpPr>
            <p:spPr bwMode="auto">
              <a:xfrm flipH="1">
                <a:off x="2204" y="1700"/>
                <a:ext cx="1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585" name="Line 17"/>
              <p:cNvSpPr>
                <a:spLocks noChangeShapeType="1"/>
              </p:cNvSpPr>
              <p:nvPr/>
            </p:nvSpPr>
            <p:spPr bwMode="auto">
              <a:xfrm flipH="1">
                <a:off x="1976" y="1700"/>
                <a:ext cx="21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586" name="Line 18"/>
              <p:cNvSpPr>
                <a:spLocks noChangeShapeType="1"/>
              </p:cNvSpPr>
              <p:nvPr/>
            </p:nvSpPr>
            <p:spPr bwMode="auto">
              <a:xfrm flipH="1">
                <a:off x="1942" y="1700"/>
                <a:ext cx="17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587" name="Line 19"/>
              <p:cNvSpPr>
                <a:spLocks noChangeShapeType="1"/>
              </p:cNvSpPr>
              <p:nvPr/>
            </p:nvSpPr>
            <p:spPr bwMode="auto">
              <a:xfrm flipH="1">
                <a:off x="1803" y="1700"/>
                <a:ext cx="123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588" name="Line 20"/>
              <p:cNvSpPr>
                <a:spLocks noChangeShapeType="1"/>
              </p:cNvSpPr>
              <p:nvPr/>
            </p:nvSpPr>
            <p:spPr bwMode="auto">
              <a:xfrm flipV="1">
                <a:off x="2076" y="1851"/>
                <a:ext cx="0" cy="11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589" name="Line 21"/>
              <p:cNvSpPr>
                <a:spLocks noChangeShapeType="1"/>
              </p:cNvSpPr>
              <p:nvPr/>
            </p:nvSpPr>
            <p:spPr bwMode="auto">
              <a:xfrm flipV="1">
                <a:off x="2076" y="1817"/>
                <a:ext cx="0" cy="1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590" name="Line 22"/>
              <p:cNvSpPr>
                <a:spLocks noChangeShapeType="1"/>
              </p:cNvSpPr>
              <p:nvPr/>
            </p:nvSpPr>
            <p:spPr bwMode="auto">
              <a:xfrm flipV="1">
                <a:off x="2076" y="1588"/>
                <a:ext cx="0" cy="21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591" name="Line 23"/>
              <p:cNvSpPr>
                <a:spLocks noChangeShapeType="1"/>
              </p:cNvSpPr>
              <p:nvPr/>
            </p:nvSpPr>
            <p:spPr bwMode="auto">
              <a:xfrm flipV="1">
                <a:off x="2076" y="1561"/>
                <a:ext cx="0" cy="1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592" name="Line 24"/>
              <p:cNvSpPr>
                <a:spLocks noChangeShapeType="1"/>
              </p:cNvSpPr>
              <p:nvPr/>
            </p:nvSpPr>
            <p:spPr bwMode="auto">
              <a:xfrm flipV="1">
                <a:off x="2076" y="1421"/>
                <a:ext cx="0" cy="12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593" name="Freeform 25"/>
              <p:cNvSpPr>
                <a:spLocks/>
              </p:cNvSpPr>
              <p:nvPr/>
            </p:nvSpPr>
            <p:spPr bwMode="auto">
              <a:xfrm>
                <a:off x="1847" y="1471"/>
                <a:ext cx="458" cy="458"/>
              </a:xfrm>
              <a:custGeom>
                <a:avLst/>
                <a:gdLst>
                  <a:gd name="T0" fmla="*/ 572 w 572"/>
                  <a:gd name="T1" fmla="*/ 272 h 573"/>
                  <a:gd name="T2" fmla="*/ 569 w 572"/>
                  <a:gd name="T3" fmla="*/ 243 h 573"/>
                  <a:gd name="T4" fmla="*/ 563 w 572"/>
                  <a:gd name="T5" fmla="*/ 214 h 573"/>
                  <a:gd name="T6" fmla="*/ 555 w 572"/>
                  <a:gd name="T7" fmla="*/ 187 h 573"/>
                  <a:gd name="T8" fmla="*/ 543 w 572"/>
                  <a:gd name="T9" fmla="*/ 160 h 573"/>
                  <a:gd name="T10" fmla="*/ 529 w 572"/>
                  <a:gd name="T11" fmla="*/ 136 h 573"/>
                  <a:gd name="T12" fmla="*/ 512 w 572"/>
                  <a:gd name="T13" fmla="*/ 111 h 573"/>
                  <a:gd name="T14" fmla="*/ 493 w 572"/>
                  <a:gd name="T15" fmla="*/ 90 h 573"/>
                  <a:gd name="T16" fmla="*/ 473 w 572"/>
                  <a:gd name="T17" fmla="*/ 69 h 573"/>
                  <a:gd name="T18" fmla="*/ 449 w 572"/>
                  <a:gd name="T19" fmla="*/ 51 h 573"/>
                  <a:gd name="T20" fmla="*/ 425 w 572"/>
                  <a:gd name="T21" fmla="*/ 36 h 573"/>
                  <a:gd name="T22" fmla="*/ 399 w 572"/>
                  <a:gd name="T23" fmla="*/ 24 h 573"/>
                  <a:gd name="T24" fmla="*/ 372 w 572"/>
                  <a:gd name="T25" fmla="*/ 13 h 573"/>
                  <a:gd name="T26" fmla="*/ 344 w 572"/>
                  <a:gd name="T27" fmla="*/ 7 h 573"/>
                  <a:gd name="T28" fmla="*/ 315 w 572"/>
                  <a:gd name="T29" fmla="*/ 1 h 573"/>
                  <a:gd name="T30" fmla="*/ 286 w 572"/>
                  <a:gd name="T31" fmla="*/ 0 h 573"/>
                  <a:gd name="T32" fmla="*/ 258 w 572"/>
                  <a:gd name="T33" fmla="*/ 1 h 573"/>
                  <a:gd name="T34" fmla="*/ 229 w 572"/>
                  <a:gd name="T35" fmla="*/ 7 h 573"/>
                  <a:gd name="T36" fmla="*/ 200 w 572"/>
                  <a:gd name="T37" fmla="*/ 13 h 573"/>
                  <a:gd name="T38" fmla="*/ 174 w 572"/>
                  <a:gd name="T39" fmla="*/ 24 h 573"/>
                  <a:gd name="T40" fmla="*/ 147 w 572"/>
                  <a:gd name="T41" fmla="*/ 36 h 573"/>
                  <a:gd name="T42" fmla="*/ 122 w 572"/>
                  <a:gd name="T43" fmla="*/ 51 h 573"/>
                  <a:gd name="T44" fmla="*/ 100 w 572"/>
                  <a:gd name="T45" fmla="*/ 69 h 573"/>
                  <a:gd name="T46" fmla="*/ 79 w 572"/>
                  <a:gd name="T47" fmla="*/ 90 h 573"/>
                  <a:gd name="T48" fmla="*/ 60 w 572"/>
                  <a:gd name="T49" fmla="*/ 111 h 573"/>
                  <a:gd name="T50" fmla="*/ 44 w 572"/>
                  <a:gd name="T51" fmla="*/ 136 h 573"/>
                  <a:gd name="T52" fmla="*/ 30 w 572"/>
                  <a:gd name="T53" fmla="*/ 160 h 573"/>
                  <a:gd name="T54" fmla="*/ 18 w 572"/>
                  <a:gd name="T55" fmla="*/ 187 h 573"/>
                  <a:gd name="T56" fmla="*/ 10 w 572"/>
                  <a:gd name="T57" fmla="*/ 214 h 573"/>
                  <a:gd name="T58" fmla="*/ 3 w 572"/>
                  <a:gd name="T59" fmla="*/ 243 h 573"/>
                  <a:gd name="T60" fmla="*/ 1 w 572"/>
                  <a:gd name="T61" fmla="*/ 272 h 573"/>
                  <a:gd name="T62" fmla="*/ 1 w 572"/>
                  <a:gd name="T63" fmla="*/ 301 h 573"/>
                  <a:gd name="T64" fmla="*/ 3 w 572"/>
                  <a:gd name="T65" fmla="*/ 330 h 573"/>
                  <a:gd name="T66" fmla="*/ 10 w 572"/>
                  <a:gd name="T67" fmla="*/ 358 h 573"/>
                  <a:gd name="T68" fmla="*/ 18 w 572"/>
                  <a:gd name="T69" fmla="*/ 386 h 573"/>
                  <a:gd name="T70" fmla="*/ 30 w 572"/>
                  <a:gd name="T71" fmla="*/ 412 h 573"/>
                  <a:gd name="T72" fmla="*/ 44 w 572"/>
                  <a:gd name="T73" fmla="*/ 438 h 573"/>
                  <a:gd name="T74" fmla="*/ 60 w 572"/>
                  <a:gd name="T75" fmla="*/ 461 h 573"/>
                  <a:gd name="T76" fmla="*/ 79 w 572"/>
                  <a:gd name="T77" fmla="*/ 484 h 573"/>
                  <a:gd name="T78" fmla="*/ 100 w 572"/>
                  <a:gd name="T79" fmla="*/ 504 h 573"/>
                  <a:gd name="T80" fmla="*/ 122 w 572"/>
                  <a:gd name="T81" fmla="*/ 521 h 573"/>
                  <a:gd name="T82" fmla="*/ 147 w 572"/>
                  <a:gd name="T83" fmla="*/ 537 h 573"/>
                  <a:gd name="T84" fmla="*/ 174 w 572"/>
                  <a:gd name="T85" fmla="*/ 550 h 573"/>
                  <a:gd name="T86" fmla="*/ 200 w 572"/>
                  <a:gd name="T87" fmla="*/ 559 h 573"/>
                  <a:gd name="T88" fmla="*/ 229 w 572"/>
                  <a:gd name="T89" fmla="*/ 567 h 573"/>
                  <a:gd name="T90" fmla="*/ 258 w 572"/>
                  <a:gd name="T91" fmla="*/ 571 h 573"/>
                  <a:gd name="T92" fmla="*/ 286 w 572"/>
                  <a:gd name="T93" fmla="*/ 573 h 573"/>
                  <a:gd name="T94" fmla="*/ 315 w 572"/>
                  <a:gd name="T95" fmla="*/ 571 h 573"/>
                  <a:gd name="T96" fmla="*/ 344 w 572"/>
                  <a:gd name="T97" fmla="*/ 567 h 573"/>
                  <a:gd name="T98" fmla="*/ 372 w 572"/>
                  <a:gd name="T99" fmla="*/ 559 h 573"/>
                  <a:gd name="T100" fmla="*/ 399 w 572"/>
                  <a:gd name="T101" fmla="*/ 550 h 573"/>
                  <a:gd name="T102" fmla="*/ 425 w 572"/>
                  <a:gd name="T103" fmla="*/ 537 h 573"/>
                  <a:gd name="T104" fmla="*/ 449 w 572"/>
                  <a:gd name="T105" fmla="*/ 521 h 573"/>
                  <a:gd name="T106" fmla="*/ 473 w 572"/>
                  <a:gd name="T107" fmla="*/ 504 h 573"/>
                  <a:gd name="T108" fmla="*/ 493 w 572"/>
                  <a:gd name="T109" fmla="*/ 484 h 573"/>
                  <a:gd name="T110" fmla="*/ 512 w 572"/>
                  <a:gd name="T111" fmla="*/ 461 h 573"/>
                  <a:gd name="T112" fmla="*/ 529 w 572"/>
                  <a:gd name="T113" fmla="*/ 438 h 573"/>
                  <a:gd name="T114" fmla="*/ 543 w 572"/>
                  <a:gd name="T115" fmla="*/ 412 h 573"/>
                  <a:gd name="T116" fmla="*/ 555 w 572"/>
                  <a:gd name="T117" fmla="*/ 386 h 573"/>
                  <a:gd name="T118" fmla="*/ 563 w 572"/>
                  <a:gd name="T119" fmla="*/ 358 h 573"/>
                  <a:gd name="T120" fmla="*/ 569 w 572"/>
                  <a:gd name="T121" fmla="*/ 330 h 573"/>
                  <a:gd name="T122" fmla="*/ 572 w 572"/>
                  <a:gd name="T123" fmla="*/ 301 h 5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72" h="573">
                    <a:moveTo>
                      <a:pt x="572" y="287"/>
                    </a:moveTo>
                    <a:lnTo>
                      <a:pt x="572" y="272"/>
                    </a:lnTo>
                    <a:lnTo>
                      <a:pt x="571" y="258"/>
                    </a:lnTo>
                    <a:lnTo>
                      <a:pt x="569" y="243"/>
                    </a:lnTo>
                    <a:lnTo>
                      <a:pt x="566" y="229"/>
                    </a:lnTo>
                    <a:lnTo>
                      <a:pt x="563" y="214"/>
                    </a:lnTo>
                    <a:lnTo>
                      <a:pt x="559" y="200"/>
                    </a:lnTo>
                    <a:lnTo>
                      <a:pt x="555" y="187"/>
                    </a:lnTo>
                    <a:lnTo>
                      <a:pt x="549" y="174"/>
                    </a:lnTo>
                    <a:lnTo>
                      <a:pt x="543" y="160"/>
                    </a:lnTo>
                    <a:lnTo>
                      <a:pt x="537" y="147"/>
                    </a:lnTo>
                    <a:lnTo>
                      <a:pt x="529" y="136"/>
                    </a:lnTo>
                    <a:lnTo>
                      <a:pt x="521" y="123"/>
                    </a:lnTo>
                    <a:lnTo>
                      <a:pt x="512" y="111"/>
                    </a:lnTo>
                    <a:lnTo>
                      <a:pt x="503" y="100"/>
                    </a:lnTo>
                    <a:lnTo>
                      <a:pt x="493" y="90"/>
                    </a:lnTo>
                    <a:lnTo>
                      <a:pt x="483" y="79"/>
                    </a:lnTo>
                    <a:lnTo>
                      <a:pt x="473" y="69"/>
                    </a:lnTo>
                    <a:lnTo>
                      <a:pt x="461" y="60"/>
                    </a:lnTo>
                    <a:lnTo>
                      <a:pt x="449" y="51"/>
                    </a:lnTo>
                    <a:lnTo>
                      <a:pt x="438" y="44"/>
                    </a:lnTo>
                    <a:lnTo>
                      <a:pt x="425" y="36"/>
                    </a:lnTo>
                    <a:lnTo>
                      <a:pt x="412" y="30"/>
                    </a:lnTo>
                    <a:lnTo>
                      <a:pt x="399" y="24"/>
                    </a:lnTo>
                    <a:lnTo>
                      <a:pt x="385" y="18"/>
                    </a:lnTo>
                    <a:lnTo>
                      <a:pt x="372" y="13"/>
                    </a:lnTo>
                    <a:lnTo>
                      <a:pt x="358" y="10"/>
                    </a:lnTo>
                    <a:lnTo>
                      <a:pt x="344" y="7"/>
                    </a:lnTo>
                    <a:lnTo>
                      <a:pt x="329" y="3"/>
                    </a:lnTo>
                    <a:lnTo>
                      <a:pt x="315" y="1"/>
                    </a:lnTo>
                    <a:lnTo>
                      <a:pt x="300" y="0"/>
                    </a:lnTo>
                    <a:lnTo>
                      <a:pt x="286" y="0"/>
                    </a:lnTo>
                    <a:lnTo>
                      <a:pt x="272" y="0"/>
                    </a:lnTo>
                    <a:lnTo>
                      <a:pt x="258" y="1"/>
                    </a:lnTo>
                    <a:lnTo>
                      <a:pt x="243" y="3"/>
                    </a:lnTo>
                    <a:lnTo>
                      <a:pt x="229" y="7"/>
                    </a:lnTo>
                    <a:lnTo>
                      <a:pt x="214" y="10"/>
                    </a:lnTo>
                    <a:lnTo>
                      <a:pt x="200" y="13"/>
                    </a:lnTo>
                    <a:lnTo>
                      <a:pt x="186" y="18"/>
                    </a:lnTo>
                    <a:lnTo>
                      <a:pt x="174" y="24"/>
                    </a:lnTo>
                    <a:lnTo>
                      <a:pt x="160" y="30"/>
                    </a:lnTo>
                    <a:lnTo>
                      <a:pt x="147" y="36"/>
                    </a:lnTo>
                    <a:lnTo>
                      <a:pt x="135" y="44"/>
                    </a:lnTo>
                    <a:lnTo>
                      <a:pt x="122" y="51"/>
                    </a:lnTo>
                    <a:lnTo>
                      <a:pt x="111" y="60"/>
                    </a:lnTo>
                    <a:lnTo>
                      <a:pt x="100" y="69"/>
                    </a:lnTo>
                    <a:lnTo>
                      <a:pt x="89" y="79"/>
                    </a:lnTo>
                    <a:lnTo>
                      <a:pt x="79" y="90"/>
                    </a:lnTo>
                    <a:lnTo>
                      <a:pt x="69" y="100"/>
                    </a:lnTo>
                    <a:lnTo>
                      <a:pt x="60" y="111"/>
                    </a:lnTo>
                    <a:lnTo>
                      <a:pt x="51" y="123"/>
                    </a:lnTo>
                    <a:lnTo>
                      <a:pt x="44" y="136"/>
                    </a:lnTo>
                    <a:lnTo>
                      <a:pt x="36" y="147"/>
                    </a:lnTo>
                    <a:lnTo>
                      <a:pt x="30" y="160"/>
                    </a:lnTo>
                    <a:lnTo>
                      <a:pt x="23" y="174"/>
                    </a:lnTo>
                    <a:lnTo>
                      <a:pt x="18" y="187"/>
                    </a:lnTo>
                    <a:lnTo>
                      <a:pt x="14" y="200"/>
                    </a:lnTo>
                    <a:lnTo>
                      <a:pt x="10" y="214"/>
                    </a:lnTo>
                    <a:lnTo>
                      <a:pt x="6" y="229"/>
                    </a:lnTo>
                    <a:lnTo>
                      <a:pt x="3" y="243"/>
                    </a:lnTo>
                    <a:lnTo>
                      <a:pt x="2" y="258"/>
                    </a:lnTo>
                    <a:lnTo>
                      <a:pt x="1" y="272"/>
                    </a:lnTo>
                    <a:lnTo>
                      <a:pt x="0" y="287"/>
                    </a:lnTo>
                    <a:lnTo>
                      <a:pt x="1" y="301"/>
                    </a:lnTo>
                    <a:lnTo>
                      <a:pt x="2" y="315"/>
                    </a:lnTo>
                    <a:lnTo>
                      <a:pt x="3" y="330"/>
                    </a:lnTo>
                    <a:lnTo>
                      <a:pt x="6" y="344"/>
                    </a:lnTo>
                    <a:lnTo>
                      <a:pt x="10" y="358"/>
                    </a:lnTo>
                    <a:lnTo>
                      <a:pt x="14" y="372"/>
                    </a:lnTo>
                    <a:lnTo>
                      <a:pt x="18" y="386"/>
                    </a:lnTo>
                    <a:lnTo>
                      <a:pt x="23" y="400"/>
                    </a:lnTo>
                    <a:lnTo>
                      <a:pt x="30" y="412"/>
                    </a:lnTo>
                    <a:lnTo>
                      <a:pt x="36" y="425"/>
                    </a:lnTo>
                    <a:lnTo>
                      <a:pt x="44" y="438"/>
                    </a:lnTo>
                    <a:lnTo>
                      <a:pt x="51" y="450"/>
                    </a:lnTo>
                    <a:lnTo>
                      <a:pt x="60" y="461"/>
                    </a:lnTo>
                    <a:lnTo>
                      <a:pt x="69" y="473"/>
                    </a:lnTo>
                    <a:lnTo>
                      <a:pt x="79" y="484"/>
                    </a:lnTo>
                    <a:lnTo>
                      <a:pt x="89" y="494"/>
                    </a:lnTo>
                    <a:lnTo>
                      <a:pt x="100" y="504"/>
                    </a:lnTo>
                    <a:lnTo>
                      <a:pt x="111" y="512"/>
                    </a:lnTo>
                    <a:lnTo>
                      <a:pt x="122" y="521"/>
                    </a:lnTo>
                    <a:lnTo>
                      <a:pt x="135" y="529"/>
                    </a:lnTo>
                    <a:lnTo>
                      <a:pt x="147" y="537"/>
                    </a:lnTo>
                    <a:lnTo>
                      <a:pt x="160" y="543"/>
                    </a:lnTo>
                    <a:lnTo>
                      <a:pt x="174" y="550"/>
                    </a:lnTo>
                    <a:lnTo>
                      <a:pt x="186" y="555"/>
                    </a:lnTo>
                    <a:lnTo>
                      <a:pt x="200" y="559"/>
                    </a:lnTo>
                    <a:lnTo>
                      <a:pt x="214" y="563"/>
                    </a:lnTo>
                    <a:lnTo>
                      <a:pt x="229" y="567"/>
                    </a:lnTo>
                    <a:lnTo>
                      <a:pt x="243" y="569"/>
                    </a:lnTo>
                    <a:lnTo>
                      <a:pt x="258" y="571"/>
                    </a:lnTo>
                    <a:lnTo>
                      <a:pt x="272" y="572"/>
                    </a:lnTo>
                    <a:lnTo>
                      <a:pt x="286" y="573"/>
                    </a:lnTo>
                    <a:lnTo>
                      <a:pt x="300" y="572"/>
                    </a:lnTo>
                    <a:lnTo>
                      <a:pt x="315" y="571"/>
                    </a:lnTo>
                    <a:lnTo>
                      <a:pt x="329" y="569"/>
                    </a:lnTo>
                    <a:lnTo>
                      <a:pt x="344" y="567"/>
                    </a:lnTo>
                    <a:lnTo>
                      <a:pt x="358" y="563"/>
                    </a:lnTo>
                    <a:lnTo>
                      <a:pt x="372" y="559"/>
                    </a:lnTo>
                    <a:lnTo>
                      <a:pt x="385" y="555"/>
                    </a:lnTo>
                    <a:lnTo>
                      <a:pt x="399" y="550"/>
                    </a:lnTo>
                    <a:lnTo>
                      <a:pt x="412" y="543"/>
                    </a:lnTo>
                    <a:lnTo>
                      <a:pt x="425" y="537"/>
                    </a:lnTo>
                    <a:lnTo>
                      <a:pt x="438" y="529"/>
                    </a:lnTo>
                    <a:lnTo>
                      <a:pt x="449" y="521"/>
                    </a:lnTo>
                    <a:lnTo>
                      <a:pt x="461" y="512"/>
                    </a:lnTo>
                    <a:lnTo>
                      <a:pt x="473" y="504"/>
                    </a:lnTo>
                    <a:lnTo>
                      <a:pt x="483" y="494"/>
                    </a:lnTo>
                    <a:lnTo>
                      <a:pt x="493" y="484"/>
                    </a:lnTo>
                    <a:lnTo>
                      <a:pt x="503" y="473"/>
                    </a:lnTo>
                    <a:lnTo>
                      <a:pt x="512" y="461"/>
                    </a:lnTo>
                    <a:lnTo>
                      <a:pt x="521" y="450"/>
                    </a:lnTo>
                    <a:lnTo>
                      <a:pt x="529" y="438"/>
                    </a:lnTo>
                    <a:lnTo>
                      <a:pt x="537" y="425"/>
                    </a:lnTo>
                    <a:lnTo>
                      <a:pt x="543" y="412"/>
                    </a:lnTo>
                    <a:lnTo>
                      <a:pt x="549" y="400"/>
                    </a:lnTo>
                    <a:lnTo>
                      <a:pt x="555" y="386"/>
                    </a:lnTo>
                    <a:lnTo>
                      <a:pt x="559" y="372"/>
                    </a:lnTo>
                    <a:lnTo>
                      <a:pt x="563" y="358"/>
                    </a:lnTo>
                    <a:lnTo>
                      <a:pt x="566" y="344"/>
                    </a:lnTo>
                    <a:lnTo>
                      <a:pt x="569" y="330"/>
                    </a:lnTo>
                    <a:lnTo>
                      <a:pt x="571" y="315"/>
                    </a:lnTo>
                    <a:lnTo>
                      <a:pt x="572" y="301"/>
                    </a:lnTo>
                    <a:lnTo>
                      <a:pt x="572" y="287"/>
                    </a:lnTo>
                    <a:close/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594" name="Line 26"/>
              <p:cNvSpPr>
                <a:spLocks noChangeShapeType="1"/>
              </p:cNvSpPr>
              <p:nvPr/>
            </p:nvSpPr>
            <p:spPr bwMode="auto">
              <a:xfrm>
                <a:off x="498" y="2682"/>
                <a:ext cx="0" cy="24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595" name="Line 27"/>
              <p:cNvSpPr>
                <a:spLocks noChangeShapeType="1"/>
              </p:cNvSpPr>
              <p:nvPr/>
            </p:nvSpPr>
            <p:spPr bwMode="auto">
              <a:xfrm>
                <a:off x="498" y="2927"/>
                <a:ext cx="73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596" name="Line 28"/>
              <p:cNvSpPr>
                <a:spLocks noChangeShapeType="1"/>
              </p:cNvSpPr>
              <p:nvPr/>
            </p:nvSpPr>
            <p:spPr bwMode="auto">
              <a:xfrm flipV="1">
                <a:off x="1234" y="2682"/>
                <a:ext cx="0" cy="24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597" name="Line 29"/>
              <p:cNvSpPr>
                <a:spLocks noChangeShapeType="1"/>
              </p:cNvSpPr>
              <p:nvPr/>
            </p:nvSpPr>
            <p:spPr bwMode="auto">
              <a:xfrm>
                <a:off x="113" y="3557"/>
                <a:ext cx="87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598" name="Line 30"/>
              <p:cNvSpPr>
                <a:spLocks noChangeShapeType="1"/>
              </p:cNvSpPr>
              <p:nvPr/>
            </p:nvSpPr>
            <p:spPr bwMode="auto">
              <a:xfrm>
                <a:off x="989" y="3557"/>
                <a:ext cx="0" cy="35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599" name="Line 31"/>
              <p:cNvSpPr>
                <a:spLocks noChangeShapeType="1"/>
              </p:cNvSpPr>
              <p:nvPr/>
            </p:nvSpPr>
            <p:spPr bwMode="auto">
              <a:xfrm>
                <a:off x="1234" y="2682"/>
                <a:ext cx="45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00" name="Line 32"/>
              <p:cNvSpPr>
                <a:spLocks noChangeShapeType="1"/>
              </p:cNvSpPr>
              <p:nvPr/>
            </p:nvSpPr>
            <p:spPr bwMode="auto">
              <a:xfrm>
                <a:off x="1022" y="3557"/>
                <a:ext cx="78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01" name="Line 33"/>
              <p:cNvSpPr>
                <a:spLocks noChangeShapeType="1"/>
              </p:cNvSpPr>
              <p:nvPr/>
            </p:nvSpPr>
            <p:spPr bwMode="auto">
              <a:xfrm>
                <a:off x="1128" y="3557"/>
                <a:ext cx="10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02" name="Line 34"/>
              <p:cNvSpPr>
                <a:spLocks noChangeShapeType="1"/>
              </p:cNvSpPr>
              <p:nvPr/>
            </p:nvSpPr>
            <p:spPr bwMode="auto">
              <a:xfrm>
                <a:off x="1256" y="3557"/>
                <a:ext cx="10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03" name="Line 35"/>
              <p:cNvSpPr>
                <a:spLocks noChangeShapeType="1"/>
              </p:cNvSpPr>
              <p:nvPr/>
            </p:nvSpPr>
            <p:spPr bwMode="auto">
              <a:xfrm>
                <a:off x="1390" y="3557"/>
                <a:ext cx="10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04" name="Line 36"/>
              <p:cNvSpPr>
                <a:spLocks noChangeShapeType="1"/>
              </p:cNvSpPr>
              <p:nvPr/>
            </p:nvSpPr>
            <p:spPr bwMode="auto">
              <a:xfrm>
                <a:off x="1524" y="3557"/>
                <a:ext cx="10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05" name="Line 37"/>
              <p:cNvSpPr>
                <a:spLocks noChangeShapeType="1"/>
              </p:cNvSpPr>
              <p:nvPr/>
            </p:nvSpPr>
            <p:spPr bwMode="auto">
              <a:xfrm>
                <a:off x="1652" y="3557"/>
                <a:ext cx="10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06" name="Line 38"/>
              <p:cNvSpPr>
                <a:spLocks noChangeShapeType="1"/>
              </p:cNvSpPr>
              <p:nvPr/>
            </p:nvSpPr>
            <p:spPr bwMode="auto">
              <a:xfrm>
                <a:off x="1786" y="3557"/>
                <a:ext cx="10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07" name="Line 39"/>
              <p:cNvSpPr>
                <a:spLocks noChangeShapeType="1"/>
              </p:cNvSpPr>
              <p:nvPr/>
            </p:nvSpPr>
            <p:spPr bwMode="auto">
              <a:xfrm>
                <a:off x="1914" y="3557"/>
                <a:ext cx="10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08" name="Line 40"/>
              <p:cNvSpPr>
                <a:spLocks noChangeShapeType="1"/>
              </p:cNvSpPr>
              <p:nvPr/>
            </p:nvSpPr>
            <p:spPr bwMode="auto">
              <a:xfrm>
                <a:off x="2048" y="3557"/>
                <a:ext cx="10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09" name="Line 41"/>
              <p:cNvSpPr>
                <a:spLocks noChangeShapeType="1"/>
              </p:cNvSpPr>
              <p:nvPr/>
            </p:nvSpPr>
            <p:spPr bwMode="auto">
              <a:xfrm>
                <a:off x="2177" y="3557"/>
                <a:ext cx="10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10" name="Line 42"/>
              <p:cNvSpPr>
                <a:spLocks noChangeShapeType="1"/>
              </p:cNvSpPr>
              <p:nvPr/>
            </p:nvSpPr>
            <p:spPr bwMode="auto">
              <a:xfrm>
                <a:off x="2310" y="3557"/>
                <a:ext cx="10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11" name="Line 43"/>
              <p:cNvSpPr>
                <a:spLocks noChangeShapeType="1"/>
              </p:cNvSpPr>
              <p:nvPr/>
            </p:nvSpPr>
            <p:spPr bwMode="auto">
              <a:xfrm>
                <a:off x="2439" y="3557"/>
                <a:ext cx="10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12" name="Line 44"/>
              <p:cNvSpPr>
                <a:spLocks noChangeShapeType="1"/>
              </p:cNvSpPr>
              <p:nvPr/>
            </p:nvSpPr>
            <p:spPr bwMode="auto">
              <a:xfrm>
                <a:off x="2573" y="3557"/>
                <a:ext cx="10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13" name="Line 45"/>
              <p:cNvSpPr>
                <a:spLocks noChangeShapeType="1"/>
              </p:cNvSpPr>
              <p:nvPr/>
            </p:nvSpPr>
            <p:spPr bwMode="auto">
              <a:xfrm>
                <a:off x="2706" y="3557"/>
                <a:ext cx="101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14" name="Line 46"/>
              <p:cNvSpPr>
                <a:spLocks noChangeShapeType="1"/>
              </p:cNvSpPr>
              <p:nvPr/>
            </p:nvSpPr>
            <p:spPr bwMode="auto">
              <a:xfrm>
                <a:off x="2835" y="3557"/>
                <a:ext cx="83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15" name="Line 47"/>
              <p:cNvSpPr>
                <a:spLocks noChangeShapeType="1"/>
              </p:cNvSpPr>
              <p:nvPr/>
            </p:nvSpPr>
            <p:spPr bwMode="auto">
              <a:xfrm>
                <a:off x="989" y="2068"/>
                <a:ext cx="1929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16" name="Line 48"/>
              <p:cNvSpPr>
                <a:spLocks noChangeShapeType="1"/>
              </p:cNvSpPr>
              <p:nvPr/>
            </p:nvSpPr>
            <p:spPr bwMode="auto">
              <a:xfrm flipV="1">
                <a:off x="989" y="1483"/>
                <a:ext cx="0" cy="58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17" name="Line 49"/>
              <p:cNvSpPr>
                <a:spLocks noChangeShapeType="1"/>
              </p:cNvSpPr>
              <p:nvPr/>
            </p:nvSpPr>
            <p:spPr bwMode="auto">
              <a:xfrm flipV="1">
                <a:off x="498" y="2252"/>
                <a:ext cx="0" cy="9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18" name="Line 50"/>
              <p:cNvSpPr>
                <a:spLocks noChangeShapeType="1"/>
              </p:cNvSpPr>
              <p:nvPr/>
            </p:nvSpPr>
            <p:spPr bwMode="auto">
              <a:xfrm flipV="1">
                <a:off x="498" y="2118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19" name="Line 51"/>
              <p:cNvSpPr>
                <a:spLocks noChangeShapeType="1"/>
              </p:cNvSpPr>
              <p:nvPr/>
            </p:nvSpPr>
            <p:spPr bwMode="auto">
              <a:xfrm flipV="1">
                <a:off x="498" y="1990"/>
                <a:ext cx="0" cy="10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20" name="Line 52"/>
              <p:cNvSpPr>
                <a:spLocks noChangeShapeType="1"/>
              </p:cNvSpPr>
              <p:nvPr/>
            </p:nvSpPr>
            <p:spPr bwMode="auto">
              <a:xfrm flipV="1">
                <a:off x="498" y="1856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21" name="Line 53"/>
              <p:cNvSpPr>
                <a:spLocks noChangeShapeType="1"/>
              </p:cNvSpPr>
              <p:nvPr/>
            </p:nvSpPr>
            <p:spPr bwMode="auto">
              <a:xfrm flipV="1">
                <a:off x="498" y="1733"/>
                <a:ext cx="0" cy="9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22" name="Line 54"/>
              <p:cNvSpPr>
                <a:spLocks noChangeShapeType="1"/>
              </p:cNvSpPr>
              <p:nvPr/>
            </p:nvSpPr>
            <p:spPr bwMode="auto">
              <a:xfrm flipV="1">
                <a:off x="1234" y="2258"/>
                <a:ext cx="0" cy="8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23" name="Line 55"/>
              <p:cNvSpPr>
                <a:spLocks noChangeShapeType="1"/>
              </p:cNvSpPr>
              <p:nvPr/>
            </p:nvSpPr>
            <p:spPr bwMode="auto">
              <a:xfrm flipV="1">
                <a:off x="1234" y="2129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24" name="Line 56"/>
              <p:cNvSpPr>
                <a:spLocks noChangeShapeType="1"/>
              </p:cNvSpPr>
              <p:nvPr/>
            </p:nvSpPr>
            <p:spPr bwMode="auto">
              <a:xfrm flipV="1">
                <a:off x="1234" y="1996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25" name="Line 57"/>
              <p:cNvSpPr>
                <a:spLocks noChangeShapeType="1"/>
              </p:cNvSpPr>
              <p:nvPr/>
            </p:nvSpPr>
            <p:spPr bwMode="auto">
              <a:xfrm flipV="1">
                <a:off x="1234" y="1867"/>
                <a:ext cx="0" cy="10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26" name="Line 58"/>
              <p:cNvSpPr>
                <a:spLocks noChangeShapeType="1"/>
              </p:cNvSpPr>
              <p:nvPr/>
            </p:nvSpPr>
            <p:spPr bwMode="auto">
              <a:xfrm flipV="1">
                <a:off x="1234" y="1733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27" name="Line 59"/>
              <p:cNvSpPr>
                <a:spLocks noChangeShapeType="1"/>
              </p:cNvSpPr>
              <p:nvPr/>
            </p:nvSpPr>
            <p:spPr bwMode="auto">
              <a:xfrm flipV="1">
                <a:off x="1234" y="1600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28" name="Line 60"/>
              <p:cNvSpPr>
                <a:spLocks noChangeShapeType="1"/>
              </p:cNvSpPr>
              <p:nvPr/>
            </p:nvSpPr>
            <p:spPr bwMode="auto">
              <a:xfrm flipV="1">
                <a:off x="1234" y="1471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29" name="Line 61"/>
              <p:cNvSpPr>
                <a:spLocks noChangeShapeType="1"/>
              </p:cNvSpPr>
              <p:nvPr/>
            </p:nvSpPr>
            <p:spPr bwMode="auto">
              <a:xfrm flipV="1">
                <a:off x="1234" y="1354"/>
                <a:ext cx="0" cy="8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30" name="Line 62"/>
              <p:cNvSpPr>
                <a:spLocks noChangeShapeType="1"/>
              </p:cNvSpPr>
              <p:nvPr/>
            </p:nvSpPr>
            <p:spPr bwMode="auto">
              <a:xfrm flipV="1">
                <a:off x="2071" y="3741"/>
                <a:ext cx="0" cy="27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31" name="Line 63"/>
              <p:cNvSpPr>
                <a:spLocks noChangeShapeType="1"/>
              </p:cNvSpPr>
              <p:nvPr/>
            </p:nvSpPr>
            <p:spPr bwMode="auto">
              <a:xfrm flipV="1">
                <a:off x="2071" y="3697"/>
                <a:ext cx="0" cy="2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32" name="Line 64"/>
              <p:cNvSpPr>
                <a:spLocks noChangeShapeType="1"/>
              </p:cNvSpPr>
              <p:nvPr/>
            </p:nvSpPr>
            <p:spPr bwMode="auto">
              <a:xfrm flipV="1">
                <a:off x="2071" y="3356"/>
                <a:ext cx="0" cy="31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33" name="Line 65"/>
              <p:cNvSpPr>
                <a:spLocks noChangeShapeType="1"/>
              </p:cNvSpPr>
              <p:nvPr/>
            </p:nvSpPr>
            <p:spPr bwMode="auto">
              <a:xfrm flipV="1">
                <a:off x="2071" y="3306"/>
                <a:ext cx="0" cy="2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34" name="Line 66"/>
              <p:cNvSpPr>
                <a:spLocks noChangeShapeType="1"/>
              </p:cNvSpPr>
              <p:nvPr/>
            </p:nvSpPr>
            <p:spPr bwMode="auto">
              <a:xfrm flipV="1">
                <a:off x="2071" y="2966"/>
                <a:ext cx="0" cy="31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35" name="Line 67"/>
              <p:cNvSpPr>
                <a:spLocks noChangeShapeType="1"/>
              </p:cNvSpPr>
              <p:nvPr/>
            </p:nvSpPr>
            <p:spPr bwMode="auto">
              <a:xfrm flipV="1">
                <a:off x="2071" y="2916"/>
                <a:ext cx="0" cy="2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36" name="Line 68"/>
              <p:cNvSpPr>
                <a:spLocks noChangeShapeType="1"/>
              </p:cNvSpPr>
              <p:nvPr/>
            </p:nvSpPr>
            <p:spPr bwMode="auto">
              <a:xfrm flipV="1">
                <a:off x="2071" y="2615"/>
                <a:ext cx="0" cy="27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37" name="Line 69"/>
              <p:cNvSpPr>
                <a:spLocks noChangeShapeType="1"/>
              </p:cNvSpPr>
              <p:nvPr/>
            </p:nvSpPr>
            <p:spPr bwMode="auto">
              <a:xfrm>
                <a:off x="1847" y="2682"/>
                <a:ext cx="0" cy="7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38" name="Line 70"/>
              <p:cNvSpPr>
                <a:spLocks noChangeShapeType="1"/>
              </p:cNvSpPr>
              <p:nvPr/>
            </p:nvSpPr>
            <p:spPr bwMode="auto">
              <a:xfrm>
                <a:off x="1847" y="2782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39" name="Line 71"/>
              <p:cNvSpPr>
                <a:spLocks noChangeShapeType="1"/>
              </p:cNvSpPr>
              <p:nvPr/>
            </p:nvSpPr>
            <p:spPr bwMode="auto">
              <a:xfrm>
                <a:off x="1847" y="2916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40" name="Line 72"/>
              <p:cNvSpPr>
                <a:spLocks noChangeShapeType="1"/>
              </p:cNvSpPr>
              <p:nvPr/>
            </p:nvSpPr>
            <p:spPr bwMode="auto">
              <a:xfrm>
                <a:off x="1847" y="3050"/>
                <a:ext cx="0" cy="10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41" name="Line 73"/>
              <p:cNvSpPr>
                <a:spLocks noChangeShapeType="1"/>
              </p:cNvSpPr>
              <p:nvPr/>
            </p:nvSpPr>
            <p:spPr bwMode="auto">
              <a:xfrm>
                <a:off x="1847" y="3178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42" name="Line 74"/>
              <p:cNvSpPr>
                <a:spLocks noChangeShapeType="1"/>
              </p:cNvSpPr>
              <p:nvPr/>
            </p:nvSpPr>
            <p:spPr bwMode="auto">
              <a:xfrm>
                <a:off x="1847" y="3312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43" name="Line 75"/>
              <p:cNvSpPr>
                <a:spLocks noChangeShapeType="1"/>
              </p:cNvSpPr>
              <p:nvPr/>
            </p:nvSpPr>
            <p:spPr bwMode="auto">
              <a:xfrm>
                <a:off x="1847" y="3440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44" name="Line 76"/>
              <p:cNvSpPr>
                <a:spLocks noChangeShapeType="1"/>
              </p:cNvSpPr>
              <p:nvPr/>
            </p:nvSpPr>
            <p:spPr bwMode="auto">
              <a:xfrm>
                <a:off x="1847" y="3574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45" name="Line 77"/>
              <p:cNvSpPr>
                <a:spLocks noChangeShapeType="1"/>
              </p:cNvSpPr>
              <p:nvPr/>
            </p:nvSpPr>
            <p:spPr bwMode="auto">
              <a:xfrm>
                <a:off x="1847" y="3702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46" name="Line 78"/>
              <p:cNvSpPr>
                <a:spLocks noChangeShapeType="1"/>
              </p:cNvSpPr>
              <p:nvPr/>
            </p:nvSpPr>
            <p:spPr bwMode="auto">
              <a:xfrm>
                <a:off x="1847" y="3836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47" name="Line 79"/>
              <p:cNvSpPr>
                <a:spLocks noChangeShapeType="1"/>
              </p:cNvSpPr>
              <p:nvPr/>
            </p:nvSpPr>
            <p:spPr bwMode="auto">
              <a:xfrm>
                <a:off x="2305" y="2682"/>
                <a:ext cx="0" cy="7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48" name="Line 80"/>
              <p:cNvSpPr>
                <a:spLocks noChangeShapeType="1"/>
              </p:cNvSpPr>
              <p:nvPr/>
            </p:nvSpPr>
            <p:spPr bwMode="auto">
              <a:xfrm>
                <a:off x="2305" y="2782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49" name="Line 81"/>
              <p:cNvSpPr>
                <a:spLocks noChangeShapeType="1"/>
              </p:cNvSpPr>
              <p:nvPr/>
            </p:nvSpPr>
            <p:spPr bwMode="auto">
              <a:xfrm>
                <a:off x="2305" y="2916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50" name="Line 82"/>
              <p:cNvSpPr>
                <a:spLocks noChangeShapeType="1"/>
              </p:cNvSpPr>
              <p:nvPr/>
            </p:nvSpPr>
            <p:spPr bwMode="auto">
              <a:xfrm>
                <a:off x="2305" y="3050"/>
                <a:ext cx="0" cy="10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51" name="Line 83"/>
              <p:cNvSpPr>
                <a:spLocks noChangeShapeType="1"/>
              </p:cNvSpPr>
              <p:nvPr/>
            </p:nvSpPr>
            <p:spPr bwMode="auto">
              <a:xfrm>
                <a:off x="2305" y="3178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52" name="Line 84"/>
              <p:cNvSpPr>
                <a:spLocks noChangeShapeType="1"/>
              </p:cNvSpPr>
              <p:nvPr/>
            </p:nvSpPr>
            <p:spPr bwMode="auto">
              <a:xfrm>
                <a:off x="2305" y="3312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53" name="Line 85"/>
              <p:cNvSpPr>
                <a:spLocks noChangeShapeType="1"/>
              </p:cNvSpPr>
              <p:nvPr/>
            </p:nvSpPr>
            <p:spPr bwMode="auto">
              <a:xfrm>
                <a:off x="2305" y="3440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54" name="Line 86"/>
              <p:cNvSpPr>
                <a:spLocks noChangeShapeType="1"/>
              </p:cNvSpPr>
              <p:nvPr/>
            </p:nvSpPr>
            <p:spPr bwMode="auto">
              <a:xfrm>
                <a:off x="2305" y="3574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55" name="Line 87"/>
              <p:cNvSpPr>
                <a:spLocks noChangeShapeType="1"/>
              </p:cNvSpPr>
              <p:nvPr/>
            </p:nvSpPr>
            <p:spPr bwMode="auto">
              <a:xfrm>
                <a:off x="2305" y="3702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56" name="Line 88"/>
              <p:cNvSpPr>
                <a:spLocks noChangeShapeType="1"/>
              </p:cNvSpPr>
              <p:nvPr/>
            </p:nvSpPr>
            <p:spPr bwMode="auto">
              <a:xfrm>
                <a:off x="2305" y="3836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57" name="Line 89"/>
              <p:cNvSpPr>
                <a:spLocks noChangeShapeType="1"/>
              </p:cNvSpPr>
              <p:nvPr/>
            </p:nvSpPr>
            <p:spPr bwMode="auto">
              <a:xfrm>
                <a:off x="1691" y="2682"/>
                <a:ext cx="0" cy="122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58" name="Line 90"/>
              <p:cNvSpPr>
                <a:spLocks noChangeShapeType="1"/>
              </p:cNvSpPr>
              <p:nvPr/>
            </p:nvSpPr>
            <p:spPr bwMode="auto">
              <a:xfrm>
                <a:off x="2567" y="2682"/>
                <a:ext cx="0" cy="122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59" name="Line 91"/>
              <p:cNvSpPr>
                <a:spLocks noChangeShapeType="1"/>
              </p:cNvSpPr>
              <p:nvPr/>
            </p:nvSpPr>
            <p:spPr bwMode="auto">
              <a:xfrm flipH="1">
                <a:off x="989" y="3908"/>
                <a:ext cx="70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60" name="Line 92"/>
              <p:cNvSpPr>
                <a:spLocks noChangeShapeType="1"/>
              </p:cNvSpPr>
              <p:nvPr/>
            </p:nvSpPr>
            <p:spPr bwMode="auto">
              <a:xfrm>
                <a:off x="1691" y="2682"/>
                <a:ext cx="122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65779" name="Group 211"/>
            <p:cNvGrpSpPr>
              <a:grpSpLocks/>
            </p:cNvGrpSpPr>
            <p:nvPr/>
          </p:nvGrpSpPr>
          <p:grpSpPr bwMode="auto">
            <a:xfrm>
              <a:off x="3169" y="1120"/>
              <a:ext cx="1389" cy="1231"/>
              <a:chOff x="3169" y="1120"/>
              <a:chExt cx="1389" cy="1231"/>
            </a:xfrm>
          </p:grpSpPr>
          <p:sp>
            <p:nvSpPr>
              <p:cNvPr id="365661" name="Line 93"/>
              <p:cNvSpPr>
                <a:spLocks noChangeShapeType="1"/>
              </p:cNvSpPr>
              <p:nvPr/>
            </p:nvSpPr>
            <p:spPr bwMode="auto">
              <a:xfrm>
                <a:off x="3264" y="1733"/>
                <a:ext cx="245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62" name="Line 94"/>
              <p:cNvSpPr>
                <a:spLocks noChangeShapeType="1"/>
              </p:cNvSpPr>
              <p:nvPr/>
            </p:nvSpPr>
            <p:spPr bwMode="auto">
              <a:xfrm>
                <a:off x="3509" y="1354"/>
                <a:ext cx="0" cy="37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63" name="Line 95"/>
              <p:cNvSpPr>
                <a:spLocks noChangeShapeType="1"/>
              </p:cNvSpPr>
              <p:nvPr/>
            </p:nvSpPr>
            <p:spPr bwMode="auto">
              <a:xfrm>
                <a:off x="3264" y="1354"/>
                <a:ext cx="2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64" name="Line 96"/>
              <p:cNvSpPr>
                <a:spLocks noChangeShapeType="1"/>
              </p:cNvSpPr>
              <p:nvPr/>
            </p:nvSpPr>
            <p:spPr bwMode="auto">
              <a:xfrm flipH="1">
                <a:off x="4140" y="1483"/>
                <a:ext cx="35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77" name="Line 109"/>
              <p:cNvSpPr>
                <a:spLocks noChangeShapeType="1"/>
              </p:cNvSpPr>
              <p:nvPr/>
            </p:nvSpPr>
            <p:spPr bwMode="auto">
              <a:xfrm>
                <a:off x="3264" y="1120"/>
                <a:ext cx="122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78" name="Line 110"/>
              <p:cNvSpPr>
                <a:spLocks noChangeShapeType="1"/>
              </p:cNvSpPr>
              <p:nvPr/>
            </p:nvSpPr>
            <p:spPr bwMode="auto">
              <a:xfrm>
                <a:off x="4491" y="1120"/>
                <a:ext cx="0" cy="363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79" name="Line 111"/>
              <p:cNvSpPr>
                <a:spLocks noChangeShapeType="1"/>
              </p:cNvSpPr>
              <p:nvPr/>
            </p:nvSpPr>
            <p:spPr bwMode="auto">
              <a:xfrm>
                <a:off x="3264" y="1929"/>
                <a:ext cx="87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80" name="Line 112"/>
              <p:cNvSpPr>
                <a:spLocks noChangeShapeType="1"/>
              </p:cNvSpPr>
              <p:nvPr/>
            </p:nvSpPr>
            <p:spPr bwMode="auto">
              <a:xfrm>
                <a:off x="4140" y="1483"/>
                <a:ext cx="0" cy="44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81" name="Line 113"/>
              <p:cNvSpPr>
                <a:spLocks noChangeShapeType="1"/>
              </p:cNvSpPr>
              <p:nvPr/>
            </p:nvSpPr>
            <p:spPr bwMode="auto">
              <a:xfrm flipV="1">
                <a:off x="3264" y="1733"/>
                <a:ext cx="0" cy="19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682" name="Line 114"/>
              <p:cNvSpPr>
                <a:spLocks noChangeShapeType="1"/>
              </p:cNvSpPr>
              <p:nvPr/>
            </p:nvSpPr>
            <p:spPr bwMode="auto">
              <a:xfrm flipV="1">
                <a:off x="3264" y="1120"/>
                <a:ext cx="0" cy="23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365690" name="Group 122"/>
              <p:cNvGrpSpPr>
                <a:grpSpLocks/>
              </p:cNvGrpSpPr>
              <p:nvPr/>
            </p:nvGrpSpPr>
            <p:grpSpPr bwMode="auto">
              <a:xfrm>
                <a:off x="3264" y="1929"/>
                <a:ext cx="886" cy="422"/>
                <a:chOff x="3264" y="1929"/>
                <a:chExt cx="886" cy="422"/>
              </a:xfrm>
            </p:grpSpPr>
            <p:sp>
              <p:nvSpPr>
                <p:cNvPr id="365691" name="Line 123"/>
                <p:cNvSpPr>
                  <a:spLocks noChangeShapeType="1"/>
                </p:cNvSpPr>
                <p:nvPr/>
              </p:nvSpPr>
              <p:spPr bwMode="auto">
                <a:xfrm>
                  <a:off x="4140" y="1933"/>
                  <a:ext cx="0" cy="418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grpSp>
              <p:nvGrpSpPr>
                <p:cNvPr id="365692" name="Group 124"/>
                <p:cNvGrpSpPr>
                  <a:grpSpLocks/>
                </p:cNvGrpSpPr>
                <p:nvPr/>
              </p:nvGrpSpPr>
              <p:grpSpPr bwMode="auto">
                <a:xfrm>
                  <a:off x="3264" y="1929"/>
                  <a:ext cx="886" cy="418"/>
                  <a:chOff x="3264" y="1929"/>
                  <a:chExt cx="886" cy="418"/>
                </a:xfrm>
              </p:grpSpPr>
              <p:sp>
                <p:nvSpPr>
                  <p:cNvPr id="365693" name="Line 125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264" y="1929"/>
                    <a:ext cx="0" cy="418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65694" name="Line 126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264" y="2347"/>
                    <a:ext cx="88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365699" name="Line 131"/>
              <p:cNvSpPr>
                <a:spLocks noChangeShapeType="1"/>
              </p:cNvSpPr>
              <p:nvPr/>
            </p:nvSpPr>
            <p:spPr bwMode="auto">
              <a:xfrm flipH="1">
                <a:off x="4140" y="2068"/>
                <a:ext cx="35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65700" name="Line 132"/>
              <p:cNvSpPr>
                <a:spLocks noChangeShapeType="1"/>
              </p:cNvSpPr>
              <p:nvPr/>
            </p:nvSpPr>
            <p:spPr bwMode="auto">
              <a:xfrm>
                <a:off x="4491" y="1480"/>
                <a:ext cx="0" cy="59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365701" name="Group 133"/>
              <p:cNvGrpSpPr>
                <a:grpSpLocks/>
              </p:cNvGrpSpPr>
              <p:nvPr/>
            </p:nvGrpSpPr>
            <p:grpSpPr bwMode="auto">
              <a:xfrm>
                <a:off x="3169" y="1471"/>
                <a:ext cx="1389" cy="458"/>
                <a:chOff x="3169" y="1471"/>
                <a:chExt cx="1389" cy="458"/>
              </a:xfrm>
            </p:grpSpPr>
            <p:grpSp>
              <p:nvGrpSpPr>
                <p:cNvPr id="365702" name="Group 134"/>
                <p:cNvGrpSpPr>
                  <a:grpSpLocks/>
                </p:cNvGrpSpPr>
                <p:nvPr/>
              </p:nvGrpSpPr>
              <p:grpSpPr bwMode="auto">
                <a:xfrm>
                  <a:off x="3264" y="1471"/>
                  <a:ext cx="1227" cy="0"/>
                  <a:chOff x="3264" y="1471"/>
                  <a:chExt cx="1227" cy="0"/>
                </a:xfrm>
              </p:grpSpPr>
              <p:sp>
                <p:nvSpPr>
                  <p:cNvPr id="365703" name="Line 135"/>
                  <p:cNvSpPr>
                    <a:spLocks noChangeShapeType="1"/>
                  </p:cNvSpPr>
                  <p:nvPr/>
                </p:nvSpPr>
                <p:spPr bwMode="auto">
                  <a:xfrm>
                    <a:off x="3264" y="1471"/>
                    <a:ext cx="78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65704" name="Line 136"/>
                  <p:cNvSpPr>
                    <a:spLocks noChangeShapeType="1"/>
                  </p:cNvSpPr>
                  <p:nvPr/>
                </p:nvSpPr>
                <p:spPr bwMode="auto">
                  <a:xfrm>
                    <a:off x="3364" y="1471"/>
                    <a:ext cx="10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65705" name="Line 137"/>
                  <p:cNvSpPr>
                    <a:spLocks noChangeShapeType="1"/>
                  </p:cNvSpPr>
                  <p:nvPr/>
                </p:nvSpPr>
                <p:spPr bwMode="auto">
                  <a:xfrm>
                    <a:off x="3498" y="1471"/>
                    <a:ext cx="10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65706" name="Line 138"/>
                  <p:cNvSpPr>
                    <a:spLocks noChangeShapeType="1"/>
                  </p:cNvSpPr>
                  <p:nvPr/>
                </p:nvSpPr>
                <p:spPr bwMode="auto">
                  <a:xfrm>
                    <a:off x="3632" y="1471"/>
                    <a:ext cx="101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65707" name="Line 139"/>
                  <p:cNvSpPr>
                    <a:spLocks noChangeShapeType="1"/>
                  </p:cNvSpPr>
                  <p:nvPr/>
                </p:nvSpPr>
                <p:spPr bwMode="auto">
                  <a:xfrm>
                    <a:off x="3760" y="1471"/>
                    <a:ext cx="10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65708" name="Line 140"/>
                  <p:cNvSpPr>
                    <a:spLocks noChangeShapeType="1"/>
                  </p:cNvSpPr>
                  <p:nvPr/>
                </p:nvSpPr>
                <p:spPr bwMode="auto">
                  <a:xfrm>
                    <a:off x="3894" y="1471"/>
                    <a:ext cx="101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65709" name="Line 141"/>
                  <p:cNvSpPr>
                    <a:spLocks noChangeShapeType="1"/>
                  </p:cNvSpPr>
                  <p:nvPr/>
                </p:nvSpPr>
                <p:spPr bwMode="auto">
                  <a:xfrm>
                    <a:off x="4023" y="1471"/>
                    <a:ext cx="10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65710" name="Line 142"/>
                  <p:cNvSpPr>
                    <a:spLocks noChangeShapeType="1"/>
                  </p:cNvSpPr>
                  <p:nvPr/>
                </p:nvSpPr>
                <p:spPr bwMode="auto">
                  <a:xfrm>
                    <a:off x="4156" y="1471"/>
                    <a:ext cx="10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65711" name="Line 143"/>
                  <p:cNvSpPr>
                    <a:spLocks noChangeShapeType="1"/>
                  </p:cNvSpPr>
                  <p:nvPr/>
                </p:nvSpPr>
                <p:spPr bwMode="auto">
                  <a:xfrm>
                    <a:off x="4285" y="1471"/>
                    <a:ext cx="10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65712" name="Line 144"/>
                  <p:cNvSpPr>
                    <a:spLocks noChangeShapeType="1"/>
                  </p:cNvSpPr>
                  <p:nvPr/>
                </p:nvSpPr>
                <p:spPr bwMode="auto">
                  <a:xfrm>
                    <a:off x="4419" y="1471"/>
                    <a:ext cx="72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365713" name="Group 145"/>
                <p:cNvGrpSpPr>
                  <a:grpSpLocks/>
                </p:cNvGrpSpPr>
                <p:nvPr/>
              </p:nvGrpSpPr>
              <p:grpSpPr bwMode="auto">
                <a:xfrm>
                  <a:off x="3169" y="1696"/>
                  <a:ext cx="1389" cy="0"/>
                  <a:chOff x="3169" y="1700"/>
                  <a:chExt cx="1389" cy="0"/>
                </a:xfrm>
              </p:grpSpPr>
              <p:sp>
                <p:nvSpPr>
                  <p:cNvPr id="365714" name="Line 146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290" y="1700"/>
                    <a:ext cx="268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65715" name="Line 147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246" y="1700"/>
                    <a:ext cx="1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65716" name="Line 14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900" y="1700"/>
                    <a:ext cx="318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65717" name="Line 14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55" y="1700"/>
                    <a:ext cx="23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65718" name="Line 150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515" y="1700"/>
                    <a:ext cx="312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65719" name="Line 151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465" y="1700"/>
                    <a:ext cx="22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65720" name="Line 152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169" y="1700"/>
                    <a:ext cx="268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365721" name="Group 153"/>
                <p:cNvGrpSpPr>
                  <a:grpSpLocks/>
                </p:cNvGrpSpPr>
                <p:nvPr/>
              </p:nvGrpSpPr>
              <p:grpSpPr bwMode="auto">
                <a:xfrm>
                  <a:off x="4162" y="1929"/>
                  <a:ext cx="329" cy="0"/>
                  <a:chOff x="4162" y="1929"/>
                  <a:chExt cx="329" cy="0"/>
                </a:xfrm>
              </p:grpSpPr>
              <p:sp>
                <p:nvSpPr>
                  <p:cNvPr id="365722" name="Line 154"/>
                  <p:cNvSpPr>
                    <a:spLocks noChangeShapeType="1"/>
                  </p:cNvSpPr>
                  <p:nvPr/>
                </p:nvSpPr>
                <p:spPr bwMode="auto">
                  <a:xfrm>
                    <a:off x="4162" y="1929"/>
                    <a:ext cx="84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65723" name="Line 155"/>
                  <p:cNvSpPr>
                    <a:spLocks noChangeShapeType="1"/>
                  </p:cNvSpPr>
                  <p:nvPr/>
                </p:nvSpPr>
                <p:spPr bwMode="auto">
                  <a:xfrm>
                    <a:off x="4274" y="1929"/>
                    <a:ext cx="10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65724" name="Line 156"/>
                  <p:cNvSpPr>
                    <a:spLocks noChangeShapeType="1"/>
                  </p:cNvSpPr>
                  <p:nvPr/>
                </p:nvSpPr>
                <p:spPr bwMode="auto">
                  <a:xfrm>
                    <a:off x="4407" y="1929"/>
                    <a:ext cx="84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365772" name="Line 204"/>
              <p:cNvSpPr>
                <a:spLocks noChangeShapeType="1"/>
              </p:cNvSpPr>
              <p:nvPr/>
            </p:nvSpPr>
            <p:spPr bwMode="auto">
              <a:xfrm flipV="1">
                <a:off x="3264" y="1354"/>
                <a:ext cx="0" cy="37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365773" name="Group 205"/>
              <p:cNvGrpSpPr>
                <a:grpSpLocks/>
              </p:cNvGrpSpPr>
              <p:nvPr/>
            </p:nvGrpSpPr>
            <p:grpSpPr bwMode="auto">
              <a:xfrm>
                <a:off x="3509" y="1756"/>
                <a:ext cx="0" cy="591"/>
                <a:chOff x="3509" y="1756"/>
                <a:chExt cx="0" cy="591"/>
              </a:xfrm>
            </p:grpSpPr>
            <p:sp>
              <p:nvSpPr>
                <p:cNvPr id="365774" name="Line 206"/>
                <p:cNvSpPr>
                  <a:spLocks noChangeShapeType="1"/>
                </p:cNvSpPr>
                <p:nvPr/>
              </p:nvSpPr>
              <p:spPr bwMode="auto">
                <a:xfrm>
                  <a:off x="3509" y="1756"/>
                  <a:ext cx="0" cy="8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5775" name="Line 207"/>
                <p:cNvSpPr>
                  <a:spLocks noChangeShapeType="1"/>
                </p:cNvSpPr>
                <p:nvPr/>
              </p:nvSpPr>
              <p:spPr bwMode="auto">
                <a:xfrm>
                  <a:off x="3509" y="1867"/>
                  <a:ext cx="0" cy="10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5776" name="Line 208"/>
                <p:cNvSpPr>
                  <a:spLocks noChangeShapeType="1"/>
                </p:cNvSpPr>
                <p:nvPr/>
              </p:nvSpPr>
              <p:spPr bwMode="auto">
                <a:xfrm>
                  <a:off x="3509" y="2001"/>
                  <a:ext cx="0" cy="10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5777" name="Line 209"/>
                <p:cNvSpPr>
                  <a:spLocks noChangeShapeType="1"/>
                </p:cNvSpPr>
                <p:nvPr/>
              </p:nvSpPr>
              <p:spPr bwMode="auto">
                <a:xfrm>
                  <a:off x="3509" y="2129"/>
                  <a:ext cx="0" cy="10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5778" name="Line 210"/>
                <p:cNvSpPr>
                  <a:spLocks noChangeShapeType="1"/>
                </p:cNvSpPr>
                <p:nvPr/>
              </p:nvSpPr>
              <p:spPr bwMode="auto">
                <a:xfrm>
                  <a:off x="3509" y="2263"/>
                  <a:ext cx="0" cy="8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</p:grpSp>
      <p:grpSp>
        <p:nvGrpSpPr>
          <p:cNvPr id="365781" name="Group 213"/>
          <p:cNvGrpSpPr>
            <a:grpSpLocks/>
          </p:cNvGrpSpPr>
          <p:nvPr/>
        </p:nvGrpSpPr>
        <p:grpSpPr bwMode="auto">
          <a:xfrm>
            <a:off x="5334000" y="3614738"/>
            <a:ext cx="3630613" cy="3011487"/>
            <a:chOff x="5785" y="1893"/>
            <a:chExt cx="2287" cy="1897"/>
          </a:xfrm>
        </p:grpSpPr>
        <p:sp>
          <p:nvSpPr>
            <p:cNvPr id="365782" name="Line 214"/>
            <p:cNvSpPr>
              <a:spLocks noChangeShapeType="1"/>
            </p:cNvSpPr>
            <p:nvPr/>
          </p:nvSpPr>
          <p:spPr bwMode="auto">
            <a:xfrm flipH="1" flipV="1">
              <a:off x="7177" y="1893"/>
              <a:ext cx="698" cy="402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5783" name="Line 215"/>
            <p:cNvSpPr>
              <a:spLocks noChangeShapeType="1"/>
            </p:cNvSpPr>
            <p:nvPr/>
          </p:nvSpPr>
          <p:spPr bwMode="auto">
            <a:xfrm flipV="1">
              <a:off x="5785" y="2971"/>
              <a:ext cx="219" cy="255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5784" name="Line 216"/>
            <p:cNvSpPr>
              <a:spLocks noChangeShapeType="1"/>
            </p:cNvSpPr>
            <p:nvPr/>
          </p:nvSpPr>
          <p:spPr bwMode="auto">
            <a:xfrm>
              <a:off x="6680" y="2183"/>
              <a:ext cx="698" cy="403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5785" name="Freeform 217"/>
            <p:cNvSpPr>
              <a:spLocks/>
            </p:cNvSpPr>
            <p:nvPr/>
          </p:nvSpPr>
          <p:spPr bwMode="auto">
            <a:xfrm>
              <a:off x="6420" y="1893"/>
              <a:ext cx="757" cy="832"/>
            </a:xfrm>
            <a:custGeom>
              <a:avLst/>
              <a:gdLst>
                <a:gd name="T0" fmla="*/ 1182 w 1182"/>
                <a:gd name="T1" fmla="*/ 0 h 1302"/>
                <a:gd name="T2" fmla="*/ 404 w 1182"/>
                <a:gd name="T3" fmla="*/ 449 h 1302"/>
                <a:gd name="T4" fmla="*/ 0 w 1182"/>
                <a:gd name="T5" fmla="*/ 922 h 1302"/>
                <a:gd name="T6" fmla="*/ 0 w 1182"/>
                <a:gd name="T7" fmla="*/ 1302 h 1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82" h="1302">
                  <a:moveTo>
                    <a:pt x="1182" y="0"/>
                  </a:moveTo>
                  <a:lnTo>
                    <a:pt x="404" y="449"/>
                  </a:lnTo>
                  <a:lnTo>
                    <a:pt x="0" y="922"/>
                  </a:lnTo>
                  <a:lnTo>
                    <a:pt x="0" y="1302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5786" name="Line 218"/>
            <p:cNvSpPr>
              <a:spLocks noChangeShapeType="1"/>
            </p:cNvSpPr>
            <p:nvPr/>
          </p:nvSpPr>
          <p:spPr bwMode="auto">
            <a:xfrm>
              <a:off x="6420" y="2483"/>
              <a:ext cx="139" cy="81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5787" name="Line 219"/>
            <p:cNvSpPr>
              <a:spLocks noChangeShapeType="1"/>
            </p:cNvSpPr>
            <p:nvPr/>
          </p:nvSpPr>
          <p:spPr bwMode="auto">
            <a:xfrm flipH="1" flipV="1">
              <a:off x="6004" y="2971"/>
              <a:ext cx="139" cy="8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5788" name="Line 220"/>
            <p:cNvSpPr>
              <a:spLocks noChangeShapeType="1"/>
            </p:cNvSpPr>
            <p:nvPr/>
          </p:nvSpPr>
          <p:spPr bwMode="auto">
            <a:xfrm flipH="1">
              <a:off x="6143" y="2564"/>
              <a:ext cx="416" cy="487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5789" name="Freeform 221"/>
            <p:cNvSpPr>
              <a:spLocks/>
            </p:cNvSpPr>
            <p:nvPr/>
          </p:nvSpPr>
          <p:spPr bwMode="auto">
            <a:xfrm>
              <a:off x="5785" y="3226"/>
              <a:ext cx="497" cy="286"/>
            </a:xfrm>
            <a:custGeom>
              <a:avLst/>
              <a:gdLst>
                <a:gd name="T0" fmla="*/ 0 w 777"/>
                <a:gd name="T1" fmla="*/ 431 h 449"/>
                <a:gd name="T2" fmla="*/ 0 w 777"/>
                <a:gd name="T3" fmla="*/ 0 h 449"/>
                <a:gd name="T4" fmla="*/ 777 w 777"/>
                <a:gd name="T5" fmla="*/ 449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77" h="449">
                  <a:moveTo>
                    <a:pt x="0" y="431"/>
                  </a:moveTo>
                  <a:lnTo>
                    <a:pt x="0" y="0"/>
                  </a:lnTo>
                  <a:lnTo>
                    <a:pt x="777" y="449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5790" name="Line 222"/>
            <p:cNvSpPr>
              <a:spLocks noChangeShapeType="1"/>
            </p:cNvSpPr>
            <p:nvPr/>
          </p:nvSpPr>
          <p:spPr bwMode="auto">
            <a:xfrm flipH="1" flipV="1">
              <a:off x="5785" y="3503"/>
              <a:ext cx="497" cy="287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5791" name="Freeform 223"/>
            <p:cNvSpPr>
              <a:spLocks/>
            </p:cNvSpPr>
            <p:nvPr/>
          </p:nvSpPr>
          <p:spPr bwMode="auto">
            <a:xfrm>
              <a:off x="6282" y="2935"/>
              <a:ext cx="658" cy="855"/>
            </a:xfrm>
            <a:custGeom>
              <a:avLst/>
              <a:gdLst>
                <a:gd name="T0" fmla="*/ 1026 w 1026"/>
                <a:gd name="T1" fmla="*/ 746 h 1339"/>
                <a:gd name="T2" fmla="*/ 0 w 1026"/>
                <a:gd name="T3" fmla="*/ 1339 h 1339"/>
                <a:gd name="T4" fmla="*/ 0 w 1026"/>
                <a:gd name="T5" fmla="*/ 908 h 1339"/>
                <a:gd name="T6" fmla="*/ 777 w 1026"/>
                <a:gd name="T7" fmla="*/ 0 h 1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26" h="1339">
                  <a:moveTo>
                    <a:pt x="1026" y="746"/>
                  </a:moveTo>
                  <a:lnTo>
                    <a:pt x="0" y="1339"/>
                  </a:lnTo>
                  <a:lnTo>
                    <a:pt x="0" y="908"/>
                  </a:lnTo>
                  <a:lnTo>
                    <a:pt x="777" y="0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5792" name="Line 224"/>
            <p:cNvSpPr>
              <a:spLocks noChangeShapeType="1"/>
            </p:cNvSpPr>
            <p:nvPr/>
          </p:nvSpPr>
          <p:spPr bwMode="auto">
            <a:xfrm flipH="1">
              <a:off x="6980" y="2586"/>
              <a:ext cx="398" cy="461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5793" name="Line 225"/>
            <p:cNvSpPr>
              <a:spLocks noChangeShapeType="1"/>
            </p:cNvSpPr>
            <p:nvPr/>
          </p:nvSpPr>
          <p:spPr bwMode="auto">
            <a:xfrm flipH="1">
              <a:off x="7378" y="2295"/>
              <a:ext cx="497" cy="291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5794" name="Line 226"/>
            <p:cNvSpPr>
              <a:spLocks noChangeShapeType="1"/>
            </p:cNvSpPr>
            <p:nvPr/>
          </p:nvSpPr>
          <p:spPr bwMode="auto">
            <a:xfrm flipH="1" flipV="1">
              <a:off x="7875" y="2295"/>
              <a:ext cx="197" cy="117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5795" name="Line 227"/>
            <p:cNvSpPr>
              <a:spLocks noChangeShapeType="1"/>
            </p:cNvSpPr>
            <p:nvPr/>
          </p:nvSpPr>
          <p:spPr bwMode="auto">
            <a:xfrm>
              <a:off x="8072" y="2412"/>
              <a:ext cx="0" cy="389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5796" name="Freeform 228"/>
            <p:cNvSpPr>
              <a:spLocks/>
            </p:cNvSpPr>
            <p:nvPr/>
          </p:nvSpPr>
          <p:spPr bwMode="auto">
            <a:xfrm>
              <a:off x="7468" y="2671"/>
              <a:ext cx="255" cy="331"/>
            </a:xfrm>
            <a:custGeom>
              <a:avLst/>
              <a:gdLst>
                <a:gd name="T0" fmla="*/ 67 w 404"/>
                <a:gd name="T1" fmla="*/ 513 h 522"/>
                <a:gd name="T2" fmla="*/ 83 w 404"/>
                <a:gd name="T3" fmla="*/ 518 h 522"/>
                <a:gd name="T4" fmla="*/ 101 w 404"/>
                <a:gd name="T5" fmla="*/ 521 h 522"/>
                <a:gd name="T6" fmla="*/ 119 w 404"/>
                <a:gd name="T7" fmla="*/ 522 h 522"/>
                <a:gd name="T8" fmla="*/ 138 w 404"/>
                <a:gd name="T9" fmla="*/ 519 h 522"/>
                <a:gd name="T10" fmla="*/ 158 w 404"/>
                <a:gd name="T11" fmla="*/ 515 h 522"/>
                <a:gd name="T12" fmla="*/ 178 w 404"/>
                <a:gd name="T13" fmla="*/ 506 h 522"/>
                <a:gd name="T14" fmla="*/ 200 w 404"/>
                <a:gd name="T15" fmla="*/ 496 h 522"/>
                <a:gd name="T16" fmla="*/ 220 w 404"/>
                <a:gd name="T17" fmla="*/ 483 h 522"/>
                <a:gd name="T18" fmla="*/ 241 w 404"/>
                <a:gd name="T19" fmla="*/ 468 h 522"/>
                <a:gd name="T20" fmla="*/ 262 w 404"/>
                <a:gd name="T21" fmla="*/ 450 h 522"/>
                <a:gd name="T22" fmla="*/ 281 w 404"/>
                <a:gd name="T23" fmla="*/ 431 h 522"/>
                <a:gd name="T24" fmla="*/ 300 w 404"/>
                <a:gd name="T25" fmla="*/ 410 h 522"/>
                <a:gd name="T26" fmla="*/ 317 w 404"/>
                <a:gd name="T27" fmla="*/ 387 h 522"/>
                <a:gd name="T28" fmla="*/ 334 w 404"/>
                <a:gd name="T29" fmla="*/ 363 h 522"/>
                <a:gd name="T30" fmla="*/ 349 w 404"/>
                <a:gd name="T31" fmla="*/ 337 h 522"/>
                <a:gd name="T32" fmla="*/ 363 w 404"/>
                <a:gd name="T33" fmla="*/ 312 h 522"/>
                <a:gd name="T34" fmla="*/ 374 w 404"/>
                <a:gd name="T35" fmla="*/ 285 h 522"/>
                <a:gd name="T36" fmla="*/ 384 w 404"/>
                <a:gd name="T37" fmla="*/ 257 h 522"/>
                <a:gd name="T38" fmla="*/ 393 w 404"/>
                <a:gd name="T39" fmla="*/ 231 h 522"/>
                <a:gd name="T40" fmla="*/ 398 w 404"/>
                <a:gd name="T41" fmla="*/ 204 h 522"/>
                <a:gd name="T42" fmla="*/ 402 w 404"/>
                <a:gd name="T43" fmla="*/ 179 h 522"/>
                <a:gd name="T44" fmla="*/ 404 w 404"/>
                <a:gd name="T45" fmla="*/ 153 h 522"/>
                <a:gd name="T46" fmla="*/ 404 w 404"/>
                <a:gd name="T47" fmla="*/ 130 h 522"/>
                <a:gd name="T48" fmla="*/ 401 w 404"/>
                <a:gd name="T49" fmla="*/ 107 h 522"/>
                <a:gd name="T50" fmla="*/ 397 w 404"/>
                <a:gd name="T51" fmla="*/ 86 h 522"/>
                <a:gd name="T52" fmla="*/ 390 w 404"/>
                <a:gd name="T53" fmla="*/ 67 h 522"/>
                <a:gd name="T54" fmla="*/ 382 w 404"/>
                <a:gd name="T55" fmla="*/ 50 h 522"/>
                <a:gd name="T56" fmla="*/ 371 w 404"/>
                <a:gd name="T57" fmla="*/ 36 h 522"/>
                <a:gd name="T58" fmla="*/ 360 w 404"/>
                <a:gd name="T59" fmla="*/ 23 h 522"/>
                <a:gd name="T60" fmla="*/ 345 w 404"/>
                <a:gd name="T61" fmla="*/ 14 h 522"/>
                <a:gd name="T62" fmla="*/ 330 w 404"/>
                <a:gd name="T63" fmla="*/ 6 h 522"/>
                <a:gd name="T64" fmla="*/ 313 w 404"/>
                <a:gd name="T65" fmla="*/ 2 h 522"/>
                <a:gd name="T66" fmla="*/ 295 w 404"/>
                <a:gd name="T67" fmla="*/ 0 h 522"/>
                <a:gd name="T68" fmla="*/ 275 w 404"/>
                <a:gd name="T69" fmla="*/ 1 h 522"/>
                <a:gd name="T70" fmla="*/ 256 w 404"/>
                <a:gd name="T71" fmla="*/ 5 h 522"/>
                <a:gd name="T72" fmla="*/ 236 w 404"/>
                <a:gd name="T73" fmla="*/ 11 h 522"/>
                <a:gd name="T74" fmla="*/ 215 w 404"/>
                <a:gd name="T75" fmla="*/ 20 h 522"/>
                <a:gd name="T76" fmla="*/ 194 w 404"/>
                <a:gd name="T77" fmla="*/ 32 h 522"/>
                <a:gd name="T78" fmla="*/ 173 w 404"/>
                <a:gd name="T79" fmla="*/ 47 h 522"/>
                <a:gd name="T80" fmla="*/ 153 w 404"/>
                <a:gd name="T81" fmla="*/ 62 h 522"/>
                <a:gd name="T82" fmla="*/ 133 w 404"/>
                <a:gd name="T83" fmla="*/ 82 h 522"/>
                <a:gd name="T84" fmla="*/ 114 w 404"/>
                <a:gd name="T85" fmla="*/ 102 h 522"/>
                <a:gd name="T86" fmla="*/ 95 w 404"/>
                <a:gd name="T87" fmla="*/ 124 h 522"/>
                <a:gd name="T88" fmla="*/ 78 w 404"/>
                <a:gd name="T89" fmla="*/ 148 h 522"/>
                <a:gd name="T90" fmla="*/ 62 w 404"/>
                <a:gd name="T91" fmla="*/ 172 h 522"/>
                <a:gd name="T92" fmla="*/ 49 w 404"/>
                <a:gd name="T93" fmla="*/ 198 h 522"/>
                <a:gd name="T94" fmla="*/ 36 w 404"/>
                <a:gd name="T95" fmla="*/ 224 h 522"/>
                <a:gd name="T96" fmla="*/ 25 w 404"/>
                <a:gd name="T97" fmla="*/ 251 h 522"/>
                <a:gd name="T98" fmla="*/ 16 w 404"/>
                <a:gd name="T99" fmla="*/ 278 h 522"/>
                <a:gd name="T100" fmla="*/ 9 w 404"/>
                <a:gd name="T101" fmla="*/ 304 h 522"/>
                <a:gd name="T102" fmla="*/ 4 w 404"/>
                <a:gd name="T103" fmla="*/ 331 h 522"/>
                <a:gd name="T104" fmla="*/ 1 w 404"/>
                <a:gd name="T105" fmla="*/ 356 h 522"/>
                <a:gd name="T106" fmla="*/ 0 w 404"/>
                <a:gd name="T107" fmla="*/ 381 h 522"/>
                <a:gd name="T108" fmla="*/ 2 w 404"/>
                <a:gd name="T109" fmla="*/ 404 h 522"/>
                <a:gd name="T110" fmla="*/ 5 w 404"/>
                <a:gd name="T111" fmla="*/ 426 h 522"/>
                <a:gd name="T112" fmla="*/ 10 w 404"/>
                <a:gd name="T113" fmla="*/ 446 h 522"/>
                <a:gd name="T114" fmla="*/ 18 w 404"/>
                <a:gd name="T115" fmla="*/ 464 h 522"/>
                <a:gd name="T116" fmla="*/ 27 w 404"/>
                <a:gd name="T117" fmla="*/ 480 h 522"/>
                <a:gd name="T118" fmla="*/ 39 w 404"/>
                <a:gd name="T119" fmla="*/ 494 h 522"/>
                <a:gd name="T120" fmla="*/ 52 w 404"/>
                <a:gd name="T121" fmla="*/ 504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4" h="522">
                  <a:moveTo>
                    <a:pt x="59" y="509"/>
                  </a:moveTo>
                  <a:lnTo>
                    <a:pt x="67" y="513"/>
                  </a:lnTo>
                  <a:lnTo>
                    <a:pt x="74" y="516"/>
                  </a:lnTo>
                  <a:lnTo>
                    <a:pt x="83" y="518"/>
                  </a:lnTo>
                  <a:lnTo>
                    <a:pt x="91" y="520"/>
                  </a:lnTo>
                  <a:lnTo>
                    <a:pt x="101" y="521"/>
                  </a:lnTo>
                  <a:lnTo>
                    <a:pt x="109" y="522"/>
                  </a:lnTo>
                  <a:lnTo>
                    <a:pt x="119" y="522"/>
                  </a:lnTo>
                  <a:lnTo>
                    <a:pt x="128" y="521"/>
                  </a:lnTo>
                  <a:lnTo>
                    <a:pt x="138" y="519"/>
                  </a:lnTo>
                  <a:lnTo>
                    <a:pt x="148" y="517"/>
                  </a:lnTo>
                  <a:lnTo>
                    <a:pt x="158" y="515"/>
                  </a:lnTo>
                  <a:lnTo>
                    <a:pt x="169" y="511"/>
                  </a:lnTo>
                  <a:lnTo>
                    <a:pt x="178" y="506"/>
                  </a:lnTo>
                  <a:lnTo>
                    <a:pt x="189" y="502"/>
                  </a:lnTo>
                  <a:lnTo>
                    <a:pt x="200" y="496"/>
                  </a:lnTo>
                  <a:lnTo>
                    <a:pt x="209" y="490"/>
                  </a:lnTo>
                  <a:lnTo>
                    <a:pt x="220" y="483"/>
                  </a:lnTo>
                  <a:lnTo>
                    <a:pt x="231" y="476"/>
                  </a:lnTo>
                  <a:lnTo>
                    <a:pt x="241" y="468"/>
                  </a:lnTo>
                  <a:lnTo>
                    <a:pt x="251" y="460"/>
                  </a:lnTo>
                  <a:lnTo>
                    <a:pt x="262" y="450"/>
                  </a:lnTo>
                  <a:lnTo>
                    <a:pt x="271" y="440"/>
                  </a:lnTo>
                  <a:lnTo>
                    <a:pt x="281" y="431"/>
                  </a:lnTo>
                  <a:lnTo>
                    <a:pt x="290" y="420"/>
                  </a:lnTo>
                  <a:lnTo>
                    <a:pt x="300" y="410"/>
                  </a:lnTo>
                  <a:lnTo>
                    <a:pt x="308" y="398"/>
                  </a:lnTo>
                  <a:lnTo>
                    <a:pt x="317" y="387"/>
                  </a:lnTo>
                  <a:lnTo>
                    <a:pt x="325" y="374"/>
                  </a:lnTo>
                  <a:lnTo>
                    <a:pt x="334" y="363"/>
                  </a:lnTo>
                  <a:lnTo>
                    <a:pt x="341" y="350"/>
                  </a:lnTo>
                  <a:lnTo>
                    <a:pt x="349" y="337"/>
                  </a:lnTo>
                  <a:lnTo>
                    <a:pt x="355" y="324"/>
                  </a:lnTo>
                  <a:lnTo>
                    <a:pt x="363" y="312"/>
                  </a:lnTo>
                  <a:lnTo>
                    <a:pt x="368" y="298"/>
                  </a:lnTo>
                  <a:lnTo>
                    <a:pt x="374" y="285"/>
                  </a:lnTo>
                  <a:lnTo>
                    <a:pt x="380" y="271"/>
                  </a:lnTo>
                  <a:lnTo>
                    <a:pt x="384" y="257"/>
                  </a:lnTo>
                  <a:lnTo>
                    <a:pt x="388" y="245"/>
                  </a:lnTo>
                  <a:lnTo>
                    <a:pt x="393" y="231"/>
                  </a:lnTo>
                  <a:lnTo>
                    <a:pt x="396" y="218"/>
                  </a:lnTo>
                  <a:lnTo>
                    <a:pt x="398" y="204"/>
                  </a:lnTo>
                  <a:lnTo>
                    <a:pt x="401" y="191"/>
                  </a:lnTo>
                  <a:lnTo>
                    <a:pt x="402" y="179"/>
                  </a:lnTo>
                  <a:lnTo>
                    <a:pt x="403" y="166"/>
                  </a:lnTo>
                  <a:lnTo>
                    <a:pt x="404" y="153"/>
                  </a:lnTo>
                  <a:lnTo>
                    <a:pt x="404" y="141"/>
                  </a:lnTo>
                  <a:lnTo>
                    <a:pt x="404" y="130"/>
                  </a:lnTo>
                  <a:lnTo>
                    <a:pt x="403" y="118"/>
                  </a:lnTo>
                  <a:lnTo>
                    <a:pt x="401" y="107"/>
                  </a:lnTo>
                  <a:lnTo>
                    <a:pt x="400" y="97"/>
                  </a:lnTo>
                  <a:lnTo>
                    <a:pt x="397" y="86"/>
                  </a:lnTo>
                  <a:lnTo>
                    <a:pt x="394" y="76"/>
                  </a:lnTo>
                  <a:lnTo>
                    <a:pt x="390" y="67"/>
                  </a:lnTo>
                  <a:lnTo>
                    <a:pt x="386" y="58"/>
                  </a:lnTo>
                  <a:lnTo>
                    <a:pt x="382" y="50"/>
                  </a:lnTo>
                  <a:lnTo>
                    <a:pt x="377" y="42"/>
                  </a:lnTo>
                  <a:lnTo>
                    <a:pt x="371" y="36"/>
                  </a:lnTo>
                  <a:lnTo>
                    <a:pt x="365" y="28"/>
                  </a:lnTo>
                  <a:lnTo>
                    <a:pt x="360" y="23"/>
                  </a:lnTo>
                  <a:lnTo>
                    <a:pt x="352" y="18"/>
                  </a:lnTo>
                  <a:lnTo>
                    <a:pt x="345" y="14"/>
                  </a:lnTo>
                  <a:lnTo>
                    <a:pt x="337" y="9"/>
                  </a:lnTo>
                  <a:lnTo>
                    <a:pt x="330" y="6"/>
                  </a:lnTo>
                  <a:lnTo>
                    <a:pt x="321" y="4"/>
                  </a:lnTo>
                  <a:lnTo>
                    <a:pt x="313" y="2"/>
                  </a:lnTo>
                  <a:lnTo>
                    <a:pt x="304" y="1"/>
                  </a:lnTo>
                  <a:lnTo>
                    <a:pt x="295" y="0"/>
                  </a:lnTo>
                  <a:lnTo>
                    <a:pt x="285" y="0"/>
                  </a:lnTo>
                  <a:lnTo>
                    <a:pt x="275" y="1"/>
                  </a:lnTo>
                  <a:lnTo>
                    <a:pt x="266" y="3"/>
                  </a:lnTo>
                  <a:lnTo>
                    <a:pt x="256" y="5"/>
                  </a:lnTo>
                  <a:lnTo>
                    <a:pt x="246" y="8"/>
                  </a:lnTo>
                  <a:lnTo>
                    <a:pt x="236" y="11"/>
                  </a:lnTo>
                  <a:lnTo>
                    <a:pt x="225" y="16"/>
                  </a:lnTo>
                  <a:lnTo>
                    <a:pt x="215" y="20"/>
                  </a:lnTo>
                  <a:lnTo>
                    <a:pt x="205" y="26"/>
                  </a:lnTo>
                  <a:lnTo>
                    <a:pt x="194" y="32"/>
                  </a:lnTo>
                  <a:lnTo>
                    <a:pt x="184" y="39"/>
                  </a:lnTo>
                  <a:lnTo>
                    <a:pt x="173" y="47"/>
                  </a:lnTo>
                  <a:lnTo>
                    <a:pt x="164" y="54"/>
                  </a:lnTo>
                  <a:lnTo>
                    <a:pt x="153" y="62"/>
                  </a:lnTo>
                  <a:lnTo>
                    <a:pt x="143" y="72"/>
                  </a:lnTo>
                  <a:lnTo>
                    <a:pt x="133" y="82"/>
                  </a:lnTo>
                  <a:lnTo>
                    <a:pt x="123" y="91"/>
                  </a:lnTo>
                  <a:lnTo>
                    <a:pt x="114" y="102"/>
                  </a:lnTo>
                  <a:lnTo>
                    <a:pt x="105" y="113"/>
                  </a:lnTo>
                  <a:lnTo>
                    <a:pt x="95" y="124"/>
                  </a:lnTo>
                  <a:lnTo>
                    <a:pt x="87" y="135"/>
                  </a:lnTo>
                  <a:lnTo>
                    <a:pt x="78" y="148"/>
                  </a:lnTo>
                  <a:lnTo>
                    <a:pt x="71" y="159"/>
                  </a:lnTo>
                  <a:lnTo>
                    <a:pt x="62" y="172"/>
                  </a:lnTo>
                  <a:lnTo>
                    <a:pt x="55" y="185"/>
                  </a:lnTo>
                  <a:lnTo>
                    <a:pt x="49" y="198"/>
                  </a:lnTo>
                  <a:lnTo>
                    <a:pt x="42" y="210"/>
                  </a:lnTo>
                  <a:lnTo>
                    <a:pt x="36" y="224"/>
                  </a:lnTo>
                  <a:lnTo>
                    <a:pt x="30" y="237"/>
                  </a:lnTo>
                  <a:lnTo>
                    <a:pt x="25" y="251"/>
                  </a:lnTo>
                  <a:lnTo>
                    <a:pt x="20" y="265"/>
                  </a:lnTo>
                  <a:lnTo>
                    <a:pt x="16" y="278"/>
                  </a:lnTo>
                  <a:lnTo>
                    <a:pt x="12" y="291"/>
                  </a:lnTo>
                  <a:lnTo>
                    <a:pt x="9" y="304"/>
                  </a:lnTo>
                  <a:lnTo>
                    <a:pt x="6" y="318"/>
                  </a:lnTo>
                  <a:lnTo>
                    <a:pt x="4" y="331"/>
                  </a:lnTo>
                  <a:lnTo>
                    <a:pt x="2" y="344"/>
                  </a:lnTo>
                  <a:lnTo>
                    <a:pt x="1" y="356"/>
                  </a:lnTo>
                  <a:lnTo>
                    <a:pt x="0" y="369"/>
                  </a:lnTo>
                  <a:lnTo>
                    <a:pt x="0" y="381"/>
                  </a:lnTo>
                  <a:lnTo>
                    <a:pt x="1" y="393"/>
                  </a:lnTo>
                  <a:lnTo>
                    <a:pt x="2" y="404"/>
                  </a:lnTo>
                  <a:lnTo>
                    <a:pt x="3" y="415"/>
                  </a:lnTo>
                  <a:lnTo>
                    <a:pt x="5" y="426"/>
                  </a:lnTo>
                  <a:lnTo>
                    <a:pt x="7" y="436"/>
                  </a:lnTo>
                  <a:lnTo>
                    <a:pt x="10" y="446"/>
                  </a:lnTo>
                  <a:lnTo>
                    <a:pt x="13" y="455"/>
                  </a:lnTo>
                  <a:lnTo>
                    <a:pt x="18" y="464"/>
                  </a:lnTo>
                  <a:lnTo>
                    <a:pt x="22" y="472"/>
                  </a:lnTo>
                  <a:lnTo>
                    <a:pt x="27" y="480"/>
                  </a:lnTo>
                  <a:lnTo>
                    <a:pt x="33" y="486"/>
                  </a:lnTo>
                  <a:lnTo>
                    <a:pt x="39" y="494"/>
                  </a:lnTo>
                  <a:lnTo>
                    <a:pt x="45" y="499"/>
                  </a:lnTo>
                  <a:lnTo>
                    <a:pt x="52" y="504"/>
                  </a:lnTo>
                  <a:lnTo>
                    <a:pt x="59" y="509"/>
                  </a:lnTo>
                  <a:close/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5797" name="Line 229"/>
            <p:cNvSpPr>
              <a:spLocks noChangeShapeType="1"/>
            </p:cNvSpPr>
            <p:nvPr/>
          </p:nvSpPr>
          <p:spPr bwMode="auto">
            <a:xfrm>
              <a:off x="6778" y="2935"/>
              <a:ext cx="0" cy="385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5798" name="Freeform 230"/>
            <p:cNvSpPr>
              <a:spLocks/>
            </p:cNvSpPr>
            <p:nvPr/>
          </p:nvSpPr>
          <p:spPr bwMode="auto">
            <a:xfrm>
              <a:off x="6778" y="2935"/>
              <a:ext cx="202" cy="497"/>
            </a:xfrm>
            <a:custGeom>
              <a:avLst/>
              <a:gdLst>
                <a:gd name="T0" fmla="*/ 0 w 312"/>
                <a:gd name="T1" fmla="*/ 0 h 782"/>
                <a:gd name="T2" fmla="*/ 312 w 312"/>
                <a:gd name="T3" fmla="*/ 180 h 782"/>
                <a:gd name="T4" fmla="*/ 312 w 312"/>
                <a:gd name="T5" fmla="*/ 782 h 782"/>
                <a:gd name="T6" fmla="*/ 0 w 312"/>
                <a:gd name="T7" fmla="*/ 602 h 7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2" h="782">
                  <a:moveTo>
                    <a:pt x="0" y="0"/>
                  </a:moveTo>
                  <a:lnTo>
                    <a:pt x="312" y="180"/>
                  </a:lnTo>
                  <a:lnTo>
                    <a:pt x="312" y="782"/>
                  </a:lnTo>
                  <a:lnTo>
                    <a:pt x="0" y="602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5799" name="Line 231"/>
            <p:cNvSpPr>
              <a:spLocks noChangeShapeType="1"/>
            </p:cNvSpPr>
            <p:nvPr/>
          </p:nvSpPr>
          <p:spPr bwMode="auto">
            <a:xfrm flipV="1">
              <a:off x="6980" y="2801"/>
              <a:ext cx="1092" cy="631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blinds/>
  </p:transition>
  <p:timing>
    <p:tnLst>
      <p:par>
        <p:cTn id="1" dur="indefinite" restart="never" nodeType="tmRoot"/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8578" name="Group 546"/>
          <p:cNvGrpSpPr>
            <a:grpSpLocks/>
          </p:cNvGrpSpPr>
          <p:nvPr/>
        </p:nvGrpSpPr>
        <p:grpSpPr bwMode="auto">
          <a:xfrm>
            <a:off x="6846888" y="701675"/>
            <a:ext cx="0" cy="3089275"/>
            <a:chOff x="4313" y="442"/>
            <a:chExt cx="0" cy="1946"/>
          </a:xfrm>
        </p:grpSpPr>
        <p:sp>
          <p:nvSpPr>
            <p:cNvPr id="428392" name="Line 360"/>
            <p:cNvSpPr>
              <a:spLocks noChangeShapeType="1"/>
            </p:cNvSpPr>
            <p:nvPr/>
          </p:nvSpPr>
          <p:spPr bwMode="auto">
            <a:xfrm>
              <a:off x="4313" y="442"/>
              <a:ext cx="0" cy="17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393" name="Line 361"/>
            <p:cNvSpPr>
              <a:spLocks noChangeShapeType="1"/>
            </p:cNvSpPr>
            <p:nvPr/>
          </p:nvSpPr>
          <p:spPr bwMode="auto">
            <a:xfrm>
              <a:off x="4313" y="652"/>
              <a:ext cx="0" cy="2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394" name="Line 362"/>
            <p:cNvSpPr>
              <a:spLocks noChangeShapeType="1"/>
            </p:cNvSpPr>
            <p:nvPr/>
          </p:nvSpPr>
          <p:spPr bwMode="auto">
            <a:xfrm>
              <a:off x="4313" y="717"/>
              <a:ext cx="0" cy="27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395" name="Line 363"/>
            <p:cNvSpPr>
              <a:spLocks noChangeShapeType="1"/>
            </p:cNvSpPr>
            <p:nvPr/>
          </p:nvSpPr>
          <p:spPr bwMode="auto">
            <a:xfrm>
              <a:off x="4313" y="1029"/>
              <a:ext cx="0" cy="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396" name="Line 364"/>
            <p:cNvSpPr>
              <a:spLocks noChangeShapeType="1"/>
            </p:cNvSpPr>
            <p:nvPr/>
          </p:nvSpPr>
          <p:spPr bwMode="auto">
            <a:xfrm>
              <a:off x="4313" y="1089"/>
              <a:ext cx="0" cy="27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397" name="Line 365"/>
            <p:cNvSpPr>
              <a:spLocks noChangeShapeType="1"/>
            </p:cNvSpPr>
            <p:nvPr/>
          </p:nvSpPr>
          <p:spPr bwMode="auto">
            <a:xfrm>
              <a:off x="4313" y="1401"/>
              <a:ext cx="0" cy="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398" name="Line 366"/>
            <p:cNvSpPr>
              <a:spLocks noChangeShapeType="1"/>
            </p:cNvSpPr>
            <p:nvPr/>
          </p:nvSpPr>
          <p:spPr bwMode="auto">
            <a:xfrm>
              <a:off x="4313" y="1462"/>
              <a:ext cx="0" cy="27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399" name="Line 367"/>
            <p:cNvSpPr>
              <a:spLocks noChangeShapeType="1"/>
            </p:cNvSpPr>
            <p:nvPr/>
          </p:nvSpPr>
          <p:spPr bwMode="auto">
            <a:xfrm>
              <a:off x="4313" y="1774"/>
              <a:ext cx="0" cy="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400" name="Line 368"/>
            <p:cNvSpPr>
              <a:spLocks noChangeShapeType="1"/>
            </p:cNvSpPr>
            <p:nvPr/>
          </p:nvSpPr>
          <p:spPr bwMode="auto">
            <a:xfrm>
              <a:off x="4313" y="1839"/>
              <a:ext cx="0" cy="27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401" name="Line 369"/>
            <p:cNvSpPr>
              <a:spLocks noChangeShapeType="1"/>
            </p:cNvSpPr>
            <p:nvPr/>
          </p:nvSpPr>
          <p:spPr bwMode="auto">
            <a:xfrm>
              <a:off x="4313" y="2151"/>
              <a:ext cx="0" cy="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402" name="Line 370"/>
            <p:cNvSpPr>
              <a:spLocks noChangeShapeType="1"/>
            </p:cNvSpPr>
            <p:nvPr/>
          </p:nvSpPr>
          <p:spPr bwMode="auto">
            <a:xfrm>
              <a:off x="4313" y="2211"/>
              <a:ext cx="0" cy="17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28579" name="Group 547"/>
          <p:cNvGrpSpPr>
            <a:grpSpLocks/>
          </p:cNvGrpSpPr>
          <p:nvPr/>
        </p:nvGrpSpPr>
        <p:grpSpPr bwMode="auto">
          <a:xfrm>
            <a:off x="5641975" y="879475"/>
            <a:ext cx="2417763" cy="2749550"/>
            <a:chOff x="3554" y="554"/>
            <a:chExt cx="1523" cy="1732"/>
          </a:xfrm>
        </p:grpSpPr>
        <p:sp>
          <p:nvSpPr>
            <p:cNvPr id="428403" name="Line 371"/>
            <p:cNvSpPr>
              <a:spLocks noChangeShapeType="1"/>
            </p:cNvSpPr>
            <p:nvPr/>
          </p:nvSpPr>
          <p:spPr bwMode="auto">
            <a:xfrm>
              <a:off x="3554" y="2286"/>
              <a:ext cx="1523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404" name="Line 372"/>
            <p:cNvSpPr>
              <a:spLocks noChangeShapeType="1"/>
            </p:cNvSpPr>
            <p:nvPr/>
          </p:nvSpPr>
          <p:spPr bwMode="auto">
            <a:xfrm flipV="1">
              <a:off x="3554" y="554"/>
              <a:ext cx="0" cy="173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405" name="Line 373"/>
            <p:cNvSpPr>
              <a:spLocks noChangeShapeType="1"/>
            </p:cNvSpPr>
            <p:nvPr/>
          </p:nvSpPr>
          <p:spPr bwMode="auto">
            <a:xfrm flipH="1">
              <a:off x="3554" y="554"/>
              <a:ext cx="1523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406" name="Line 374"/>
            <p:cNvSpPr>
              <a:spLocks noChangeShapeType="1"/>
            </p:cNvSpPr>
            <p:nvPr/>
          </p:nvSpPr>
          <p:spPr bwMode="auto">
            <a:xfrm flipV="1">
              <a:off x="5077" y="554"/>
              <a:ext cx="0" cy="173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28584" name="Group 552"/>
          <p:cNvGrpSpPr>
            <a:grpSpLocks/>
          </p:cNvGrpSpPr>
          <p:nvPr/>
        </p:nvGrpSpPr>
        <p:grpSpPr bwMode="auto">
          <a:xfrm>
            <a:off x="179388" y="701675"/>
            <a:ext cx="5145087" cy="5949950"/>
            <a:chOff x="113" y="442"/>
            <a:chExt cx="3241" cy="3748"/>
          </a:xfrm>
        </p:grpSpPr>
        <p:grpSp>
          <p:nvGrpSpPr>
            <p:cNvPr id="428580" name="Group 548"/>
            <p:cNvGrpSpPr>
              <a:grpSpLocks/>
            </p:cNvGrpSpPr>
            <p:nvPr/>
          </p:nvGrpSpPr>
          <p:grpSpPr bwMode="auto">
            <a:xfrm>
              <a:off x="113" y="442"/>
              <a:ext cx="3241" cy="3655"/>
              <a:chOff x="113" y="442"/>
              <a:chExt cx="3241" cy="3655"/>
            </a:xfrm>
          </p:grpSpPr>
          <p:sp>
            <p:nvSpPr>
              <p:cNvPr id="428302" name="Line 270"/>
              <p:cNvSpPr>
                <a:spLocks noChangeShapeType="1"/>
              </p:cNvSpPr>
              <p:nvPr/>
            </p:nvSpPr>
            <p:spPr bwMode="auto">
              <a:xfrm>
                <a:off x="1687" y="442"/>
                <a:ext cx="0" cy="1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03" name="Line 271"/>
              <p:cNvSpPr>
                <a:spLocks noChangeShapeType="1"/>
              </p:cNvSpPr>
              <p:nvPr/>
            </p:nvSpPr>
            <p:spPr bwMode="auto">
              <a:xfrm>
                <a:off x="1687" y="647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04" name="Line 272"/>
              <p:cNvSpPr>
                <a:spLocks noChangeShapeType="1"/>
              </p:cNvSpPr>
              <p:nvPr/>
            </p:nvSpPr>
            <p:spPr bwMode="auto">
              <a:xfrm>
                <a:off x="1687" y="707"/>
                <a:ext cx="0" cy="2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05" name="Line 273"/>
              <p:cNvSpPr>
                <a:spLocks noChangeShapeType="1"/>
              </p:cNvSpPr>
              <p:nvPr/>
            </p:nvSpPr>
            <p:spPr bwMode="auto">
              <a:xfrm>
                <a:off x="1687" y="1019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06" name="Line 274"/>
              <p:cNvSpPr>
                <a:spLocks noChangeShapeType="1"/>
              </p:cNvSpPr>
              <p:nvPr/>
            </p:nvSpPr>
            <p:spPr bwMode="auto">
              <a:xfrm>
                <a:off x="1687" y="1085"/>
                <a:ext cx="0" cy="27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07" name="Line 275"/>
              <p:cNvSpPr>
                <a:spLocks noChangeShapeType="1"/>
              </p:cNvSpPr>
              <p:nvPr/>
            </p:nvSpPr>
            <p:spPr bwMode="auto">
              <a:xfrm>
                <a:off x="1687" y="1396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08" name="Line 276"/>
              <p:cNvSpPr>
                <a:spLocks noChangeShapeType="1"/>
              </p:cNvSpPr>
              <p:nvPr/>
            </p:nvSpPr>
            <p:spPr bwMode="auto">
              <a:xfrm>
                <a:off x="1687" y="1457"/>
                <a:ext cx="0" cy="2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09" name="Line 277"/>
              <p:cNvSpPr>
                <a:spLocks noChangeShapeType="1"/>
              </p:cNvSpPr>
              <p:nvPr/>
            </p:nvSpPr>
            <p:spPr bwMode="auto">
              <a:xfrm>
                <a:off x="1687" y="1769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10" name="Line 278"/>
              <p:cNvSpPr>
                <a:spLocks noChangeShapeType="1"/>
              </p:cNvSpPr>
              <p:nvPr/>
            </p:nvSpPr>
            <p:spPr bwMode="auto">
              <a:xfrm>
                <a:off x="1687" y="1829"/>
                <a:ext cx="0" cy="2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11" name="Line 279"/>
              <p:cNvSpPr>
                <a:spLocks noChangeShapeType="1"/>
              </p:cNvSpPr>
              <p:nvPr/>
            </p:nvSpPr>
            <p:spPr bwMode="auto">
              <a:xfrm>
                <a:off x="1687" y="2141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12" name="Line 280"/>
              <p:cNvSpPr>
                <a:spLocks noChangeShapeType="1"/>
              </p:cNvSpPr>
              <p:nvPr/>
            </p:nvSpPr>
            <p:spPr bwMode="auto">
              <a:xfrm>
                <a:off x="1687" y="2207"/>
                <a:ext cx="0" cy="16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13" name="Line 281"/>
              <p:cNvSpPr>
                <a:spLocks noChangeShapeType="1"/>
              </p:cNvSpPr>
              <p:nvPr/>
            </p:nvSpPr>
            <p:spPr bwMode="auto">
              <a:xfrm>
                <a:off x="113" y="3333"/>
                <a:ext cx="26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14" name="Line 282"/>
              <p:cNvSpPr>
                <a:spLocks noChangeShapeType="1"/>
              </p:cNvSpPr>
              <p:nvPr/>
            </p:nvSpPr>
            <p:spPr bwMode="auto">
              <a:xfrm>
                <a:off x="411" y="3333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15" name="Line 283"/>
              <p:cNvSpPr>
                <a:spLocks noChangeShapeType="1"/>
              </p:cNvSpPr>
              <p:nvPr/>
            </p:nvSpPr>
            <p:spPr bwMode="auto">
              <a:xfrm>
                <a:off x="472" y="3333"/>
                <a:ext cx="27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16" name="Line 284"/>
              <p:cNvSpPr>
                <a:spLocks noChangeShapeType="1"/>
              </p:cNvSpPr>
              <p:nvPr/>
            </p:nvSpPr>
            <p:spPr bwMode="auto">
              <a:xfrm>
                <a:off x="784" y="3333"/>
                <a:ext cx="2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17" name="Line 285"/>
              <p:cNvSpPr>
                <a:spLocks noChangeShapeType="1"/>
              </p:cNvSpPr>
              <p:nvPr/>
            </p:nvSpPr>
            <p:spPr bwMode="auto">
              <a:xfrm>
                <a:off x="849" y="3333"/>
                <a:ext cx="27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18" name="Line 286"/>
              <p:cNvSpPr>
                <a:spLocks noChangeShapeType="1"/>
              </p:cNvSpPr>
              <p:nvPr/>
            </p:nvSpPr>
            <p:spPr bwMode="auto">
              <a:xfrm>
                <a:off x="1156" y="3333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19" name="Line 287"/>
              <p:cNvSpPr>
                <a:spLocks noChangeShapeType="1"/>
              </p:cNvSpPr>
              <p:nvPr/>
            </p:nvSpPr>
            <p:spPr bwMode="auto">
              <a:xfrm>
                <a:off x="1221" y="3333"/>
                <a:ext cx="27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20" name="Line 288"/>
              <p:cNvSpPr>
                <a:spLocks noChangeShapeType="1"/>
              </p:cNvSpPr>
              <p:nvPr/>
            </p:nvSpPr>
            <p:spPr bwMode="auto">
              <a:xfrm>
                <a:off x="1533" y="3333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21" name="Line 289"/>
              <p:cNvSpPr>
                <a:spLocks noChangeShapeType="1"/>
              </p:cNvSpPr>
              <p:nvPr/>
            </p:nvSpPr>
            <p:spPr bwMode="auto">
              <a:xfrm>
                <a:off x="1594" y="3333"/>
                <a:ext cx="27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22" name="Line 290"/>
              <p:cNvSpPr>
                <a:spLocks noChangeShapeType="1"/>
              </p:cNvSpPr>
              <p:nvPr/>
            </p:nvSpPr>
            <p:spPr bwMode="auto">
              <a:xfrm>
                <a:off x="1906" y="3333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23" name="Line 291"/>
              <p:cNvSpPr>
                <a:spLocks noChangeShapeType="1"/>
              </p:cNvSpPr>
              <p:nvPr/>
            </p:nvSpPr>
            <p:spPr bwMode="auto">
              <a:xfrm>
                <a:off x="1966" y="3333"/>
                <a:ext cx="28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24" name="Line 292"/>
              <p:cNvSpPr>
                <a:spLocks noChangeShapeType="1"/>
              </p:cNvSpPr>
              <p:nvPr/>
            </p:nvSpPr>
            <p:spPr bwMode="auto">
              <a:xfrm>
                <a:off x="2278" y="3333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25" name="Line 293"/>
              <p:cNvSpPr>
                <a:spLocks noChangeShapeType="1"/>
              </p:cNvSpPr>
              <p:nvPr/>
            </p:nvSpPr>
            <p:spPr bwMode="auto">
              <a:xfrm>
                <a:off x="2343" y="3333"/>
                <a:ext cx="27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26" name="Line 294"/>
              <p:cNvSpPr>
                <a:spLocks noChangeShapeType="1"/>
              </p:cNvSpPr>
              <p:nvPr/>
            </p:nvSpPr>
            <p:spPr bwMode="auto">
              <a:xfrm>
                <a:off x="2655" y="3333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27" name="Line 295"/>
              <p:cNvSpPr>
                <a:spLocks noChangeShapeType="1"/>
              </p:cNvSpPr>
              <p:nvPr/>
            </p:nvSpPr>
            <p:spPr bwMode="auto">
              <a:xfrm>
                <a:off x="2716" y="3333"/>
                <a:ext cx="27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28" name="Line 296"/>
              <p:cNvSpPr>
                <a:spLocks noChangeShapeType="1"/>
              </p:cNvSpPr>
              <p:nvPr/>
            </p:nvSpPr>
            <p:spPr bwMode="auto">
              <a:xfrm>
                <a:off x="3028" y="3333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29" name="Line 297"/>
              <p:cNvSpPr>
                <a:spLocks noChangeShapeType="1"/>
              </p:cNvSpPr>
              <p:nvPr/>
            </p:nvSpPr>
            <p:spPr bwMode="auto">
              <a:xfrm>
                <a:off x="3088" y="3333"/>
                <a:ext cx="26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30" name="Freeform 298"/>
              <p:cNvSpPr>
                <a:spLocks/>
              </p:cNvSpPr>
              <p:nvPr/>
            </p:nvSpPr>
            <p:spPr bwMode="auto">
              <a:xfrm>
                <a:off x="1342" y="2989"/>
                <a:ext cx="689" cy="689"/>
              </a:xfrm>
              <a:custGeom>
                <a:avLst/>
                <a:gdLst>
                  <a:gd name="T0" fmla="*/ 1039 w 1040"/>
                  <a:gd name="T1" fmla="*/ 476 h 1041"/>
                  <a:gd name="T2" fmla="*/ 1023 w 1040"/>
                  <a:gd name="T3" fmla="*/ 386 h 1041"/>
                  <a:gd name="T4" fmla="*/ 992 w 1040"/>
                  <a:gd name="T5" fmla="*/ 301 h 1041"/>
                  <a:gd name="T6" fmla="*/ 946 w 1040"/>
                  <a:gd name="T7" fmla="*/ 222 h 1041"/>
                  <a:gd name="T8" fmla="*/ 888 w 1040"/>
                  <a:gd name="T9" fmla="*/ 153 h 1041"/>
                  <a:gd name="T10" fmla="*/ 819 w 1040"/>
                  <a:gd name="T11" fmla="*/ 94 h 1041"/>
                  <a:gd name="T12" fmla="*/ 740 w 1040"/>
                  <a:gd name="T13" fmla="*/ 49 h 1041"/>
                  <a:gd name="T14" fmla="*/ 655 w 1040"/>
                  <a:gd name="T15" fmla="*/ 18 h 1041"/>
                  <a:gd name="T16" fmla="*/ 565 w 1040"/>
                  <a:gd name="T17" fmla="*/ 2 h 1041"/>
                  <a:gd name="T18" fmla="*/ 475 w 1040"/>
                  <a:gd name="T19" fmla="*/ 2 h 1041"/>
                  <a:gd name="T20" fmla="*/ 385 w 1040"/>
                  <a:gd name="T21" fmla="*/ 18 h 1041"/>
                  <a:gd name="T22" fmla="*/ 300 w 1040"/>
                  <a:gd name="T23" fmla="*/ 49 h 1041"/>
                  <a:gd name="T24" fmla="*/ 222 w 1040"/>
                  <a:gd name="T25" fmla="*/ 94 h 1041"/>
                  <a:gd name="T26" fmla="*/ 152 w 1040"/>
                  <a:gd name="T27" fmla="*/ 153 h 1041"/>
                  <a:gd name="T28" fmla="*/ 95 w 1040"/>
                  <a:gd name="T29" fmla="*/ 222 h 1041"/>
                  <a:gd name="T30" fmla="*/ 49 w 1040"/>
                  <a:gd name="T31" fmla="*/ 301 h 1041"/>
                  <a:gd name="T32" fmla="*/ 18 w 1040"/>
                  <a:gd name="T33" fmla="*/ 386 h 1041"/>
                  <a:gd name="T34" fmla="*/ 2 w 1040"/>
                  <a:gd name="T35" fmla="*/ 476 h 1041"/>
                  <a:gd name="T36" fmla="*/ 2 w 1040"/>
                  <a:gd name="T37" fmla="*/ 566 h 1041"/>
                  <a:gd name="T38" fmla="*/ 18 w 1040"/>
                  <a:gd name="T39" fmla="*/ 656 h 1041"/>
                  <a:gd name="T40" fmla="*/ 49 w 1040"/>
                  <a:gd name="T41" fmla="*/ 741 h 1041"/>
                  <a:gd name="T42" fmla="*/ 95 w 1040"/>
                  <a:gd name="T43" fmla="*/ 819 h 1041"/>
                  <a:gd name="T44" fmla="*/ 152 w 1040"/>
                  <a:gd name="T45" fmla="*/ 889 h 1041"/>
                  <a:gd name="T46" fmla="*/ 222 w 1040"/>
                  <a:gd name="T47" fmla="*/ 947 h 1041"/>
                  <a:gd name="T48" fmla="*/ 300 w 1040"/>
                  <a:gd name="T49" fmla="*/ 993 h 1041"/>
                  <a:gd name="T50" fmla="*/ 385 w 1040"/>
                  <a:gd name="T51" fmla="*/ 1024 h 1041"/>
                  <a:gd name="T52" fmla="*/ 475 w 1040"/>
                  <a:gd name="T53" fmla="*/ 1040 h 1041"/>
                  <a:gd name="T54" fmla="*/ 565 w 1040"/>
                  <a:gd name="T55" fmla="*/ 1040 h 1041"/>
                  <a:gd name="T56" fmla="*/ 655 w 1040"/>
                  <a:gd name="T57" fmla="*/ 1024 h 1041"/>
                  <a:gd name="T58" fmla="*/ 740 w 1040"/>
                  <a:gd name="T59" fmla="*/ 993 h 1041"/>
                  <a:gd name="T60" fmla="*/ 819 w 1040"/>
                  <a:gd name="T61" fmla="*/ 947 h 1041"/>
                  <a:gd name="T62" fmla="*/ 888 w 1040"/>
                  <a:gd name="T63" fmla="*/ 889 h 1041"/>
                  <a:gd name="T64" fmla="*/ 946 w 1040"/>
                  <a:gd name="T65" fmla="*/ 819 h 1041"/>
                  <a:gd name="T66" fmla="*/ 992 w 1040"/>
                  <a:gd name="T67" fmla="*/ 741 h 1041"/>
                  <a:gd name="T68" fmla="*/ 1023 w 1040"/>
                  <a:gd name="T69" fmla="*/ 656 h 1041"/>
                  <a:gd name="T70" fmla="*/ 1039 w 1040"/>
                  <a:gd name="T71" fmla="*/ 566 h 10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40" h="1041">
                    <a:moveTo>
                      <a:pt x="1040" y="520"/>
                    </a:moveTo>
                    <a:lnTo>
                      <a:pt x="1039" y="476"/>
                    </a:lnTo>
                    <a:lnTo>
                      <a:pt x="1033" y="430"/>
                    </a:lnTo>
                    <a:lnTo>
                      <a:pt x="1023" y="386"/>
                    </a:lnTo>
                    <a:lnTo>
                      <a:pt x="1009" y="342"/>
                    </a:lnTo>
                    <a:lnTo>
                      <a:pt x="992" y="301"/>
                    </a:lnTo>
                    <a:lnTo>
                      <a:pt x="971" y="261"/>
                    </a:lnTo>
                    <a:lnTo>
                      <a:pt x="946" y="222"/>
                    </a:lnTo>
                    <a:lnTo>
                      <a:pt x="919" y="186"/>
                    </a:lnTo>
                    <a:lnTo>
                      <a:pt x="888" y="153"/>
                    </a:lnTo>
                    <a:lnTo>
                      <a:pt x="855" y="122"/>
                    </a:lnTo>
                    <a:lnTo>
                      <a:pt x="819" y="94"/>
                    </a:lnTo>
                    <a:lnTo>
                      <a:pt x="780" y="70"/>
                    </a:lnTo>
                    <a:lnTo>
                      <a:pt x="740" y="49"/>
                    </a:lnTo>
                    <a:lnTo>
                      <a:pt x="698" y="32"/>
                    </a:lnTo>
                    <a:lnTo>
                      <a:pt x="655" y="18"/>
                    </a:lnTo>
                    <a:lnTo>
                      <a:pt x="611" y="8"/>
                    </a:lnTo>
                    <a:lnTo>
                      <a:pt x="565" y="2"/>
                    </a:lnTo>
                    <a:lnTo>
                      <a:pt x="521" y="0"/>
                    </a:lnTo>
                    <a:lnTo>
                      <a:pt x="475" y="2"/>
                    </a:lnTo>
                    <a:lnTo>
                      <a:pt x="430" y="8"/>
                    </a:lnTo>
                    <a:lnTo>
                      <a:pt x="385" y="18"/>
                    </a:lnTo>
                    <a:lnTo>
                      <a:pt x="343" y="32"/>
                    </a:lnTo>
                    <a:lnTo>
                      <a:pt x="300" y="49"/>
                    </a:lnTo>
                    <a:lnTo>
                      <a:pt x="260" y="70"/>
                    </a:lnTo>
                    <a:lnTo>
                      <a:pt x="222" y="94"/>
                    </a:lnTo>
                    <a:lnTo>
                      <a:pt x="186" y="122"/>
                    </a:lnTo>
                    <a:lnTo>
                      <a:pt x="152" y="153"/>
                    </a:lnTo>
                    <a:lnTo>
                      <a:pt x="121" y="186"/>
                    </a:lnTo>
                    <a:lnTo>
                      <a:pt x="95" y="222"/>
                    </a:lnTo>
                    <a:lnTo>
                      <a:pt x="70" y="261"/>
                    </a:lnTo>
                    <a:lnTo>
                      <a:pt x="49" y="301"/>
                    </a:lnTo>
                    <a:lnTo>
                      <a:pt x="32" y="342"/>
                    </a:lnTo>
                    <a:lnTo>
                      <a:pt x="18" y="386"/>
                    </a:lnTo>
                    <a:lnTo>
                      <a:pt x="8" y="430"/>
                    </a:lnTo>
                    <a:lnTo>
                      <a:pt x="2" y="476"/>
                    </a:lnTo>
                    <a:lnTo>
                      <a:pt x="0" y="520"/>
                    </a:lnTo>
                    <a:lnTo>
                      <a:pt x="2" y="566"/>
                    </a:lnTo>
                    <a:lnTo>
                      <a:pt x="8" y="611"/>
                    </a:lnTo>
                    <a:lnTo>
                      <a:pt x="18" y="656"/>
                    </a:lnTo>
                    <a:lnTo>
                      <a:pt x="32" y="699"/>
                    </a:lnTo>
                    <a:lnTo>
                      <a:pt x="49" y="741"/>
                    </a:lnTo>
                    <a:lnTo>
                      <a:pt x="70" y="781"/>
                    </a:lnTo>
                    <a:lnTo>
                      <a:pt x="95" y="819"/>
                    </a:lnTo>
                    <a:lnTo>
                      <a:pt x="121" y="856"/>
                    </a:lnTo>
                    <a:lnTo>
                      <a:pt x="152" y="889"/>
                    </a:lnTo>
                    <a:lnTo>
                      <a:pt x="186" y="920"/>
                    </a:lnTo>
                    <a:lnTo>
                      <a:pt x="222" y="947"/>
                    </a:lnTo>
                    <a:lnTo>
                      <a:pt x="260" y="972"/>
                    </a:lnTo>
                    <a:lnTo>
                      <a:pt x="300" y="993"/>
                    </a:lnTo>
                    <a:lnTo>
                      <a:pt x="343" y="1010"/>
                    </a:lnTo>
                    <a:lnTo>
                      <a:pt x="385" y="1024"/>
                    </a:lnTo>
                    <a:lnTo>
                      <a:pt x="430" y="1034"/>
                    </a:lnTo>
                    <a:lnTo>
                      <a:pt x="475" y="1040"/>
                    </a:lnTo>
                    <a:lnTo>
                      <a:pt x="521" y="1041"/>
                    </a:lnTo>
                    <a:lnTo>
                      <a:pt x="565" y="1040"/>
                    </a:lnTo>
                    <a:lnTo>
                      <a:pt x="611" y="1034"/>
                    </a:lnTo>
                    <a:lnTo>
                      <a:pt x="655" y="1024"/>
                    </a:lnTo>
                    <a:lnTo>
                      <a:pt x="698" y="1010"/>
                    </a:lnTo>
                    <a:lnTo>
                      <a:pt x="740" y="993"/>
                    </a:lnTo>
                    <a:lnTo>
                      <a:pt x="780" y="972"/>
                    </a:lnTo>
                    <a:lnTo>
                      <a:pt x="819" y="947"/>
                    </a:lnTo>
                    <a:lnTo>
                      <a:pt x="855" y="920"/>
                    </a:lnTo>
                    <a:lnTo>
                      <a:pt x="888" y="889"/>
                    </a:lnTo>
                    <a:lnTo>
                      <a:pt x="919" y="856"/>
                    </a:lnTo>
                    <a:lnTo>
                      <a:pt x="946" y="819"/>
                    </a:lnTo>
                    <a:lnTo>
                      <a:pt x="971" y="781"/>
                    </a:lnTo>
                    <a:lnTo>
                      <a:pt x="992" y="741"/>
                    </a:lnTo>
                    <a:lnTo>
                      <a:pt x="1009" y="699"/>
                    </a:lnTo>
                    <a:lnTo>
                      <a:pt x="1023" y="656"/>
                    </a:lnTo>
                    <a:lnTo>
                      <a:pt x="1033" y="611"/>
                    </a:lnTo>
                    <a:lnTo>
                      <a:pt x="1039" y="566"/>
                    </a:lnTo>
                    <a:lnTo>
                      <a:pt x="1040" y="520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31" name="Freeform 299"/>
              <p:cNvSpPr>
                <a:spLocks/>
              </p:cNvSpPr>
              <p:nvPr/>
            </p:nvSpPr>
            <p:spPr bwMode="auto">
              <a:xfrm>
                <a:off x="1133" y="2779"/>
                <a:ext cx="1108" cy="1108"/>
              </a:xfrm>
              <a:custGeom>
                <a:avLst/>
                <a:gdLst>
                  <a:gd name="T0" fmla="*/ 1663 w 1665"/>
                  <a:gd name="T1" fmla="*/ 776 h 1666"/>
                  <a:gd name="T2" fmla="*/ 1647 w 1665"/>
                  <a:gd name="T3" fmla="*/ 663 h 1666"/>
                  <a:gd name="T4" fmla="*/ 1616 w 1665"/>
                  <a:gd name="T5" fmla="*/ 553 h 1666"/>
                  <a:gd name="T6" fmla="*/ 1571 w 1665"/>
                  <a:gd name="T7" fmla="*/ 449 h 1666"/>
                  <a:gd name="T8" fmla="*/ 1512 w 1665"/>
                  <a:gd name="T9" fmla="*/ 352 h 1666"/>
                  <a:gd name="T10" fmla="*/ 1441 w 1665"/>
                  <a:gd name="T11" fmla="*/ 264 h 1666"/>
                  <a:gd name="T12" fmla="*/ 1357 w 1665"/>
                  <a:gd name="T13" fmla="*/ 186 h 1666"/>
                  <a:gd name="T14" fmla="*/ 1265 w 1665"/>
                  <a:gd name="T15" fmla="*/ 121 h 1666"/>
                  <a:gd name="T16" fmla="*/ 1164 w 1665"/>
                  <a:gd name="T17" fmla="*/ 69 h 1666"/>
                  <a:gd name="T18" fmla="*/ 1057 w 1665"/>
                  <a:gd name="T19" fmla="*/ 31 h 1666"/>
                  <a:gd name="T20" fmla="*/ 945 w 1665"/>
                  <a:gd name="T21" fmla="*/ 7 h 1666"/>
                  <a:gd name="T22" fmla="*/ 833 w 1665"/>
                  <a:gd name="T23" fmla="*/ 0 h 1666"/>
                  <a:gd name="T24" fmla="*/ 719 w 1665"/>
                  <a:gd name="T25" fmla="*/ 7 h 1666"/>
                  <a:gd name="T26" fmla="*/ 608 w 1665"/>
                  <a:gd name="T27" fmla="*/ 31 h 1666"/>
                  <a:gd name="T28" fmla="*/ 500 w 1665"/>
                  <a:gd name="T29" fmla="*/ 69 h 1666"/>
                  <a:gd name="T30" fmla="*/ 400 w 1665"/>
                  <a:gd name="T31" fmla="*/ 121 h 1666"/>
                  <a:gd name="T32" fmla="*/ 306 w 1665"/>
                  <a:gd name="T33" fmla="*/ 186 h 1666"/>
                  <a:gd name="T34" fmla="*/ 223 w 1665"/>
                  <a:gd name="T35" fmla="*/ 264 h 1666"/>
                  <a:gd name="T36" fmla="*/ 152 w 1665"/>
                  <a:gd name="T37" fmla="*/ 352 h 1666"/>
                  <a:gd name="T38" fmla="*/ 94 w 1665"/>
                  <a:gd name="T39" fmla="*/ 449 h 1666"/>
                  <a:gd name="T40" fmla="*/ 48 w 1665"/>
                  <a:gd name="T41" fmla="*/ 553 h 1666"/>
                  <a:gd name="T42" fmla="*/ 17 w 1665"/>
                  <a:gd name="T43" fmla="*/ 663 h 1666"/>
                  <a:gd name="T44" fmla="*/ 2 w 1665"/>
                  <a:gd name="T45" fmla="*/ 776 h 1666"/>
                  <a:gd name="T46" fmla="*/ 2 w 1665"/>
                  <a:gd name="T47" fmla="*/ 890 h 1666"/>
                  <a:gd name="T48" fmla="*/ 17 w 1665"/>
                  <a:gd name="T49" fmla="*/ 1003 h 1666"/>
                  <a:gd name="T50" fmla="*/ 48 w 1665"/>
                  <a:gd name="T51" fmla="*/ 1111 h 1666"/>
                  <a:gd name="T52" fmla="*/ 94 w 1665"/>
                  <a:gd name="T53" fmla="*/ 1216 h 1666"/>
                  <a:gd name="T54" fmla="*/ 152 w 1665"/>
                  <a:gd name="T55" fmla="*/ 1314 h 1666"/>
                  <a:gd name="T56" fmla="*/ 223 w 1665"/>
                  <a:gd name="T57" fmla="*/ 1401 h 1666"/>
                  <a:gd name="T58" fmla="*/ 306 w 1665"/>
                  <a:gd name="T59" fmla="*/ 1479 h 1666"/>
                  <a:gd name="T60" fmla="*/ 400 w 1665"/>
                  <a:gd name="T61" fmla="*/ 1545 h 1666"/>
                  <a:gd name="T62" fmla="*/ 500 w 1665"/>
                  <a:gd name="T63" fmla="*/ 1597 h 1666"/>
                  <a:gd name="T64" fmla="*/ 608 w 1665"/>
                  <a:gd name="T65" fmla="*/ 1635 h 1666"/>
                  <a:gd name="T66" fmla="*/ 719 w 1665"/>
                  <a:gd name="T67" fmla="*/ 1659 h 1666"/>
                  <a:gd name="T68" fmla="*/ 833 w 1665"/>
                  <a:gd name="T69" fmla="*/ 1666 h 1666"/>
                  <a:gd name="T70" fmla="*/ 945 w 1665"/>
                  <a:gd name="T71" fmla="*/ 1659 h 1666"/>
                  <a:gd name="T72" fmla="*/ 1057 w 1665"/>
                  <a:gd name="T73" fmla="*/ 1635 h 1666"/>
                  <a:gd name="T74" fmla="*/ 1164 w 1665"/>
                  <a:gd name="T75" fmla="*/ 1597 h 1666"/>
                  <a:gd name="T76" fmla="*/ 1265 w 1665"/>
                  <a:gd name="T77" fmla="*/ 1545 h 1666"/>
                  <a:gd name="T78" fmla="*/ 1357 w 1665"/>
                  <a:gd name="T79" fmla="*/ 1479 h 1666"/>
                  <a:gd name="T80" fmla="*/ 1441 w 1665"/>
                  <a:gd name="T81" fmla="*/ 1401 h 1666"/>
                  <a:gd name="T82" fmla="*/ 1512 w 1665"/>
                  <a:gd name="T83" fmla="*/ 1314 h 1666"/>
                  <a:gd name="T84" fmla="*/ 1571 w 1665"/>
                  <a:gd name="T85" fmla="*/ 1216 h 1666"/>
                  <a:gd name="T86" fmla="*/ 1616 w 1665"/>
                  <a:gd name="T87" fmla="*/ 1111 h 1666"/>
                  <a:gd name="T88" fmla="*/ 1647 w 1665"/>
                  <a:gd name="T89" fmla="*/ 1003 h 1666"/>
                  <a:gd name="T90" fmla="*/ 1663 w 1665"/>
                  <a:gd name="T91" fmla="*/ 890 h 16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665" h="1666">
                    <a:moveTo>
                      <a:pt x="1665" y="832"/>
                    </a:moveTo>
                    <a:lnTo>
                      <a:pt x="1663" y="776"/>
                    </a:lnTo>
                    <a:lnTo>
                      <a:pt x="1657" y="719"/>
                    </a:lnTo>
                    <a:lnTo>
                      <a:pt x="1647" y="663"/>
                    </a:lnTo>
                    <a:lnTo>
                      <a:pt x="1634" y="608"/>
                    </a:lnTo>
                    <a:lnTo>
                      <a:pt x="1616" y="553"/>
                    </a:lnTo>
                    <a:lnTo>
                      <a:pt x="1596" y="501"/>
                    </a:lnTo>
                    <a:lnTo>
                      <a:pt x="1571" y="449"/>
                    </a:lnTo>
                    <a:lnTo>
                      <a:pt x="1544" y="400"/>
                    </a:lnTo>
                    <a:lnTo>
                      <a:pt x="1512" y="352"/>
                    </a:lnTo>
                    <a:lnTo>
                      <a:pt x="1478" y="307"/>
                    </a:lnTo>
                    <a:lnTo>
                      <a:pt x="1441" y="264"/>
                    </a:lnTo>
                    <a:lnTo>
                      <a:pt x="1400" y="224"/>
                    </a:lnTo>
                    <a:lnTo>
                      <a:pt x="1357" y="186"/>
                    </a:lnTo>
                    <a:lnTo>
                      <a:pt x="1313" y="152"/>
                    </a:lnTo>
                    <a:lnTo>
                      <a:pt x="1265" y="121"/>
                    </a:lnTo>
                    <a:lnTo>
                      <a:pt x="1215" y="93"/>
                    </a:lnTo>
                    <a:lnTo>
                      <a:pt x="1164" y="69"/>
                    </a:lnTo>
                    <a:lnTo>
                      <a:pt x="1111" y="48"/>
                    </a:lnTo>
                    <a:lnTo>
                      <a:pt x="1057" y="31"/>
                    </a:lnTo>
                    <a:lnTo>
                      <a:pt x="1002" y="17"/>
                    </a:lnTo>
                    <a:lnTo>
                      <a:pt x="945" y="7"/>
                    </a:lnTo>
                    <a:lnTo>
                      <a:pt x="889" y="2"/>
                    </a:lnTo>
                    <a:lnTo>
                      <a:pt x="833" y="0"/>
                    </a:lnTo>
                    <a:lnTo>
                      <a:pt x="775" y="2"/>
                    </a:lnTo>
                    <a:lnTo>
                      <a:pt x="719" y="7"/>
                    </a:lnTo>
                    <a:lnTo>
                      <a:pt x="663" y="17"/>
                    </a:lnTo>
                    <a:lnTo>
                      <a:pt x="608" y="31"/>
                    </a:lnTo>
                    <a:lnTo>
                      <a:pt x="554" y="48"/>
                    </a:lnTo>
                    <a:lnTo>
                      <a:pt x="500" y="69"/>
                    </a:lnTo>
                    <a:lnTo>
                      <a:pt x="449" y="93"/>
                    </a:lnTo>
                    <a:lnTo>
                      <a:pt x="400" y="121"/>
                    </a:lnTo>
                    <a:lnTo>
                      <a:pt x="352" y="152"/>
                    </a:lnTo>
                    <a:lnTo>
                      <a:pt x="306" y="186"/>
                    </a:lnTo>
                    <a:lnTo>
                      <a:pt x="264" y="224"/>
                    </a:lnTo>
                    <a:lnTo>
                      <a:pt x="223" y="264"/>
                    </a:lnTo>
                    <a:lnTo>
                      <a:pt x="186" y="307"/>
                    </a:lnTo>
                    <a:lnTo>
                      <a:pt x="152" y="352"/>
                    </a:lnTo>
                    <a:lnTo>
                      <a:pt x="121" y="400"/>
                    </a:lnTo>
                    <a:lnTo>
                      <a:pt x="94" y="449"/>
                    </a:lnTo>
                    <a:lnTo>
                      <a:pt x="69" y="501"/>
                    </a:lnTo>
                    <a:lnTo>
                      <a:pt x="48" y="553"/>
                    </a:lnTo>
                    <a:lnTo>
                      <a:pt x="31" y="608"/>
                    </a:lnTo>
                    <a:lnTo>
                      <a:pt x="17" y="663"/>
                    </a:lnTo>
                    <a:lnTo>
                      <a:pt x="7" y="719"/>
                    </a:lnTo>
                    <a:lnTo>
                      <a:pt x="2" y="776"/>
                    </a:lnTo>
                    <a:lnTo>
                      <a:pt x="0" y="832"/>
                    </a:lnTo>
                    <a:lnTo>
                      <a:pt x="2" y="890"/>
                    </a:lnTo>
                    <a:lnTo>
                      <a:pt x="7" y="946"/>
                    </a:lnTo>
                    <a:lnTo>
                      <a:pt x="17" y="1003"/>
                    </a:lnTo>
                    <a:lnTo>
                      <a:pt x="31" y="1057"/>
                    </a:lnTo>
                    <a:lnTo>
                      <a:pt x="48" y="1111"/>
                    </a:lnTo>
                    <a:lnTo>
                      <a:pt x="69" y="1164"/>
                    </a:lnTo>
                    <a:lnTo>
                      <a:pt x="94" y="1216"/>
                    </a:lnTo>
                    <a:lnTo>
                      <a:pt x="121" y="1266"/>
                    </a:lnTo>
                    <a:lnTo>
                      <a:pt x="152" y="1314"/>
                    </a:lnTo>
                    <a:lnTo>
                      <a:pt x="186" y="1358"/>
                    </a:lnTo>
                    <a:lnTo>
                      <a:pt x="223" y="1401"/>
                    </a:lnTo>
                    <a:lnTo>
                      <a:pt x="264" y="1441"/>
                    </a:lnTo>
                    <a:lnTo>
                      <a:pt x="306" y="1479"/>
                    </a:lnTo>
                    <a:lnTo>
                      <a:pt x="352" y="1514"/>
                    </a:lnTo>
                    <a:lnTo>
                      <a:pt x="400" y="1545"/>
                    </a:lnTo>
                    <a:lnTo>
                      <a:pt x="449" y="1572"/>
                    </a:lnTo>
                    <a:lnTo>
                      <a:pt x="500" y="1597"/>
                    </a:lnTo>
                    <a:lnTo>
                      <a:pt x="554" y="1618"/>
                    </a:lnTo>
                    <a:lnTo>
                      <a:pt x="608" y="1635"/>
                    </a:lnTo>
                    <a:lnTo>
                      <a:pt x="663" y="1648"/>
                    </a:lnTo>
                    <a:lnTo>
                      <a:pt x="719" y="1659"/>
                    </a:lnTo>
                    <a:lnTo>
                      <a:pt x="775" y="1664"/>
                    </a:lnTo>
                    <a:lnTo>
                      <a:pt x="833" y="1666"/>
                    </a:lnTo>
                    <a:lnTo>
                      <a:pt x="889" y="1664"/>
                    </a:lnTo>
                    <a:lnTo>
                      <a:pt x="945" y="1659"/>
                    </a:lnTo>
                    <a:lnTo>
                      <a:pt x="1002" y="1648"/>
                    </a:lnTo>
                    <a:lnTo>
                      <a:pt x="1057" y="1635"/>
                    </a:lnTo>
                    <a:lnTo>
                      <a:pt x="1111" y="1618"/>
                    </a:lnTo>
                    <a:lnTo>
                      <a:pt x="1164" y="1597"/>
                    </a:lnTo>
                    <a:lnTo>
                      <a:pt x="1215" y="1572"/>
                    </a:lnTo>
                    <a:lnTo>
                      <a:pt x="1265" y="1545"/>
                    </a:lnTo>
                    <a:lnTo>
                      <a:pt x="1313" y="1514"/>
                    </a:lnTo>
                    <a:lnTo>
                      <a:pt x="1357" y="1479"/>
                    </a:lnTo>
                    <a:lnTo>
                      <a:pt x="1400" y="1441"/>
                    </a:lnTo>
                    <a:lnTo>
                      <a:pt x="1441" y="1401"/>
                    </a:lnTo>
                    <a:lnTo>
                      <a:pt x="1478" y="1358"/>
                    </a:lnTo>
                    <a:lnTo>
                      <a:pt x="1512" y="1314"/>
                    </a:lnTo>
                    <a:lnTo>
                      <a:pt x="1544" y="1266"/>
                    </a:lnTo>
                    <a:lnTo>
                      <a:pt x="1571" y="1216"/>
                    </a:lnTo>
                    <a:lnTo>
                      <a:pt x="1596" y="1164"/>
                    </a:lnTo>
                    <a:lnTo>
                      <a:pt x="1616" y="1111"/>
                    </a:lnTo>
                    <a:lnTo>
                      <a:pt x="1634" y="1057"/>
                    </a:lnTo>
                    <a:lnTo>
                      <a:pt x="1647" y="1003"/>
                    </a:lnTo>
                    <a:lnTo>
                      <a:pt x="1657" y="946"/>
                    </a:lnTo>
                    <a:lnTo>
                      <a:pt x="1663" y="890"/>
                    </a:lnTo>
                    <a:lnTo>
                      <a:pt x="1665" y="832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32" name="Freeform 300"/>
              <p:cNvSpPr>
                <a:spLocks/>
              </p:cNvSpPr>
              <p:nvPr/>
            </p:nvSpPr>
            <p:spPr bwMode="auto">
              <a:xfrm>
                <a:off x="923" y="2574"/>
                <a:ext cx="1523" cy="1523"/>
              </a:xfrm>
              <a:custGeom>
                <a:avLst/>
                <a:gdLst>
                  <a:gd name="T0" fmla="*/ 2287 w 2289"/>
                  <a:gd name="T1" fmla="*/ 1075 h 2290"/>
                  <a:gd name="T2" fmla="*/ 2270 w 2289"/>
                  <a:gd name="T3" fmla="*/ 938 h 2290"/>
                  <a:gd name="T4" fmla="*/ 2237 w 2289"/>
                  <a:gd name="T5" fmla="*/ 804 h 2290"/>
                  <a:gd name="T6" fmla="*/ 2188 w 2289"/>
                  <a:gd name="T7" fmla="*/ 675 h 2290"/>
                  <a:gd name="T8" fmla="*/ 2124 w 2289"/>
                  <a:gd name="T9" fmla="*/ 552 h 2290"/>
                  <a:gd name="T10" fmla="*/ 2045 w 2289"/>
                  <a:gd name="T11" fmla="*/ 438 h 2290"/>
                  <a:gd name="T12" fmla="*/ 1954 w 2289"/>
                  <a:gd name="T13" fmla="*/ 335 h 2290"/>
                  <a:gd name="T14" fmla="*/ 1850 w 2289"/>
                  <a:gd name="T15" fmla="*/ 242 h 2290"/>
                  <a:gd name="T16" fmla="*/ 1737 w 2289"/>
                  <a:gd name="T17" fmla="*/ 165 h 2290"/>
                  <a:gd name="T18" fmla="*/ 1614 w 2289"/>
                  <a:gd name="T19" fmla="*/ 100 h 2290"/>
                  <a:gd name="T20" fmla="*/ 1485 w 2289"/>
                  <a:gd name="T21" fmla="*/ 51 h 2290"/>
                  <a:gd name="T22" fmla="*/ 1351 w 2289"/>
                  <a:gd name="T23" fmla="*/ 18 h 2290"/>
                  <a:gd name="T24" fmla="*/ 1214 w 2289"/>
                  <a:gd name="T25" fmla="*/ 1 h 2290"/>
                  <a:gd name="T26" fmla="*/ 1075 w 2289"/>
                  <a:gd name="T27" fmla="*/ 1 h 2290"/>
                  <a:gd name="T28" fmla="*/ 938 w 2289"/>
                  <a:gd name="T29" fmla="*/ 18 h 2290"/>
                  <a:gd name="T30" fmla="*/ 804 w 2289"/>
                  <a:gd name="T31" fmla="*/ 51 h 2290"/>
                  <a:gd name="T32" fmla="*/ 675 w 2289"/>
                  <a:gd name="T33" fmla="*/ 100 h 2290"/>
                  <a:gd name="T34" fmla="*/ 552 w 2289"/>
                  <a:gd name="T35" fmla="*/ 165 h 2290"/>
                  <a:gd name="T36" fmla="*/ 439 w 2289"/>
                  <a:gd name="T37" fmla="*/ 242 h 2290"/>
                  <a:gd name="T38" fmla="*/ 335 w 2289"/>
                  <a:gd name="T39" fmla="*/ 335 h 2290"/>
                  <a:gd name="T40" fmla="*/ 244 w 2289"/>
                  <a:gd name="T41" fmla="*/ 438 h 2290"/>
                  <a:gd name="T42" fmla="*/ 165 w 2289"/>
                  <a:gd name="T43" fmla="*/ 552 h 2290"/>
                  <a:gd name="T44" fmla="*/ 100 w 2289"/>
                  <a:gd name="T45" fmla="*/ 675 h 2290"/>
                  <a:gd name="T46" fmla="*/ 51 w 2289"/>
                  <a:gd name="T47" fmla="*/ 804 h 2290"/>
                  <a:gd name="T48" fmla="*/ 18 w 2289"/>
                  <a:gd name="T49" fmla="*/ 938 h 2290"/>
                  <a:gd name="T50" fmla="*/ 2 w 2289"/>
                  <a:gd name="T51" fmla="*/ 1075 h 2290"/>
                  <a:gd name="T52" fmla="*/ 2 w 2289"/>
                  <a:gd name="T53" fmla="*/ 1214 h 2290"/>
                  <a:gd name="T54" fmla="*/ 18 w 2289"/>
                  <a:gd name="T55" fmla="*/ 1351 h 2290"/>
                  <a:gd name="T56" fmla="*/ 51 w 2289"/>
                  <a:gd name="T57" fmla="*/ 1485 h 2290"/>
                  <a:gd name="T58" fmla="*/ 100 w 2289"/>
                  <a:gd name="T59" fmla="*/ 1615 h 2290"/>
                  <a:gd name="T60" fmla="*/ 165 w 2289"/>
                  <a:gd name="T61" fmla="*/ 1737 h 2290"/>
                  <a:gd name="T62" fmla="*/ 244 w 2289"/>
                  <a:gd name="T63" fmla="*/ 1851 h 2290"/>
                  <a:gd name="T64" fmla="*/ 335 w 2289"/>
                  <a:gd name="T65" fmla="*/ 1955 h 2290"/>
                  <a:gd name="T66" fmla="*/ 439 w 2289"/>
                  <a:gd name="T67" fmla="*/ 2046 h 2290"/>
                  <a:gd name="T68" fmla="*/ 552 w 2289"/>
                  <a:gd name="T69" fmla="*/ 2125 h 2290"/>
                  <a:gd name="T70" fmla="*/ 675 w 2289"/>
                  <a:gd name="T71" fmla="*/ 2189 h 2290"/>
                  <a:gd name="T72" fmla="*/ 804 w 2289"/>
                  <a:gd name="T73" fmla="*/ 2239 h 2290"/>
                  <a:gd name="T74" fmla="*/ 938 w 2289"/>
                  <a:gd name="T75" fmla="*/ 2272 h 2290"/>
                  <a:gd name="T76" fmla="*/ 1075 w 2289"/>
                  <a:gd name="T77" fmla="*/ 2288 h 2290"/>
                  <a:gd name="T78" fmla="*/ 1214 w 2289"/>
                  <a:gd name="T79" fmla="*/ 2288 h 2290"/>
                  <a:gd name="T80" fmla="*/ 1351 w 2289"/>
                  <a:gd name="T81" fmla="*/ 2272 h 2290"/>
                  <a:gd name="T82" fmla="*/ 1485 w 2289"/>
                  <a:gd name="T83" fmla="*/ 2239 h 2290"/>
                  <a:gd name="T84" fmla="*/ 1614 w 2289"/>
                  <a:gd name="T85" fmla="*/ 2189 h 2290"/>
                  <a:gd name="T86" fmla="*/ 1737 w 2289"/>
                  <a:gd name="T87" fmla="*/ 2125 h 2290"/>
                  <a:gd name="T88" fmla="*/ 1850 w 2289"/>
                  <a:gd name="T89" fmla="*/ 2046 h 2290"/>
                  <a:gd name="T90" fmla="*/ 1954 w 2289"/>
                  <a:gd name="T91" fmla="*/ 1955 h 2290"/>
                  <a:gd name="T92" fmla="*/ 2045 w 2289"/>
                  <a:gd name="T93" fmla="*/ 1851 h 2290"/>
                  <a:gd name="T94" fmla="*/ 2124 w 2289"/>
                  <a:gd name="T95" fmla="*/ 1737 h 2290"/>
                  <a:gd name="T96" fmla="*/ 2188 w 2289"/>
                  <a:gd name="T97" fmla="*/ 1615 h 2290"/>
                  <a:gd name="T98" fmla="*/ 2237 w 2289"/>
                  <a:gd name="T99" fmla="*/ 1485 h 2290"/>
                  <a:gd name="T100" fmla="*/ 2270 w 2289"/>
                  <a:gd name="T101" fmla="*/ 1351 h 2290"/>
                  <a:gd name="T102" fmla="*/ 2287 w 2289"/>
                  <a:gd name="T103" fmla="*/ 1214 h 22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289" h="2290">
                    <a:moveTo>
                      <a:pt x="2289" y="1144"/>
                    </a:moveTo>
                    <a:lnTo>
                      <a:pt x="2287" y="1075"/>
                    </a:lnTo>
                    <a:lnTo>
                      <a:pt x="2281" y="1007"/>
                    </a:lnTo>
                    <a:lnTo>
                      <a:pt x="2270" y="938"/>
                    </a:lnTo>
                    <a:lnTo>
                      <a:pt x="2256" y="871"/>
                    </a:lnTo>
                    <a:lnTo>
                      <a:pt x="2237" y="804"/>
                    </a:lnTo>
                    <a:lnTo>
                      <a:pt x="2215" y="739"/>
                    </a:lnTo>
                    <a:lnTo>
                      <a:pt x="2188" y="675"/>
                    </a:lnTo>
                    <a:lnTo>
                      <a:pt x="2158" y="612"/>
                    </a:lnTo>
                    <a:lnTo>
                      <a:pt x="2124" y="552"/>
                    </a:lnTo>
                    <a:lnTo>
                      <a:pt x="2086" y="494"/>
                    </a:lnTo>
                    <a:lnTo>
                      <a:pt x="2045" y="438"/>
                    </a:lnTo>
                    <a:lnTo>
                      <a:pt x="2001" y="385"/>
                    </a:lnTo>
                    <a:lnTo>
                      <a:pt x="1954" y="335"/>
                    </a:lnTo>
                    <a:lnTo>
                      <a:pt x="1904" y="287"/>
                    </a:lnTo>
                    <a:lnTo>
                      <a:pt x="1850" y="242"/>
                    </a:lnTo>
                    <a:lnTo>
                      <a:pt x="1794" y="202"/>
                    </a:lnTo>
                    <a:lnTo>
                      <a:pt x="1737" y="165"/>
                    </a:lnTo>
                    <a:lnTo>
                      <a:pt x="1676" y="131"/>
                    </a:lnTo>
                    <a:lnTo>
                      <a:pt x="1614" y="100"/>
                    </a:lnTo>
                    <a:lnTo>
                      <a:pt x="1550" y="73"/>
                    </a:lnTo>
                    <a:lnTo>
                      <a:pt x="1485" y="51"/>
                    </a:lnTo>
                    <a:lnTo>
                      <a:pt x="1418" y="33"/>
                    </a:lnTo>
                    <a:lnTo>
                      <a:pt x="1351" y="18"/>
                    </a:lnTo>
                    <a:lnTo>
                      <a:pt x="1282" y="7"/>
                    </a:lnTo>
                    <a:lnTo>
                      <a:pt x="1214" y="1"/>
                    </a:lnTo>
                    <a:lnTo>
                      <a:pt x="1145" y="0"/>
                    </a:lnTo>
                    <a:lnTo>
                      <a:pt x="1075" y="1"/>
                    </a:lnTo>
                    <a:lnTo>
                      <a:pt x="1006" y="7"/>
                    </a:lnTo>
                    <a:lnTo>
                      <a:pt x="938" y="18"/>
                    </a:lnTo>
                    <a:lnTo>
                      <a:pt x="871" y="33"/>
                    </a:lnTo>
                    <a:lnTo>
                      <a:pt x="804" y="51"/>
                    </a:lnTo>
                    <a:lnTo>
                      <a:pt x="739" y="73"/>
                    </a:lnTo>
                    <a:lnTo>
                      <a:pt x="675" y="100"/>
                    </a:lnTo>
                    <a:lnTo>
                      <a:pt x="612" y="131"/>
                    </a:lnTo>
                    <a:lnTo>
                      <a:pt x="552" y="165"/>
                    </a:lnTo>
                    <a:lnTo>
                      <a:pt x="494" y="202"/>
                    </a:lnTo>
                    <a:lnTo>
                      <a:pt x="439" y="242"/>
                    </a:lnTo>
                    <a:lnTo>
                      <a:pt x="385" y="287"/>
                    </a:lnTo>
                    <a:lnTo>
                      <a:pt x="335" y="335"/>
                    </a:lnTo>
                    <a:lnTo>
                      <a:pt x="287" y="385"/>
                    </a:lnTo>
                    <a:lnTo>
                      <a:pt x="244" y="438"/>
                    </a:lnTo>
                    <a:lnTo>
                      <a:pt x="202" y="494"/>
                    </a:lnTo>
                    <a:lnTo>
                      <a:pt x="165" y="552"/>
                    </a:lnTo>
                    <a:lnTo>
                      <a:pt x="131" y="612"/>
                    </a:lnTo>
                    <a:lnTo>
                      <a:pt x="100" y="675"/>
                    </a:lnTo>
                    <a:lnTo>
                      <a:pt x="74" y="739"/>
                    </a:lnTo>
                    <a:lnTo>
                      <a:pt x="51" y="804"/>
                    </a:lnTo>
                    <a:lnTo>
                      <a:pt x="33" y="871"/>
                    </a:lnTo>
                    <a:lnTo>
                      <a:pt x="18" y="938"/>
                    </a:lnTo>
                    <a:lnTo>
                      <a:pt x="8" y="1007"/>
                    </a:lnTo>
                    <a:lnTo>
                      <a:pt x="2" y="1075"/>
                    </a:lnTo>
                    <a:lnTo>
                      <a:pt x="0" y="1144"/>
                    </a:lnTo>
                    <a:lnTo>
                      <a:pt x="2" y="1214"/>
                    </a:lnTo>
                    <a:lnTo>
                      <a:pt x="8" y="1283"/>
                    </a:lnTo>
                    <a:lnTo>
                      <a:pt x="18" y="1351"/>
                    </a:lnTo>
                    <a:lnTo>
                      <a:pt x="33" y="1419"/>
                    </a:lnTo>
                    <a:lnTo>
                      <a:pt x="51" y="1485"/>
                    </a:lnTo>
                    <a:lnTo>
                      <a:pt x="74" y="1551"/>
                    </a:lnTo>
                    <a:lnTo>
                      <a:pt x="100" y="1615"/>
                    </a:lnTo>
                    <a:lnTo>
                      <a:pt x="131" y="1677"/>
                    </a:lnTo>
                    <a:lnTo>
                      <a:pt x="165" y="1737"/>
                    </a:lnTo>
                    <a:lnTo>
                      <a:pt x="202" y="1796"/>
                    </a:lnTo>
                    <a:lnTo>
                      <a:pt x="244" y="1851"/>
                    </a:lnTo>
                    <a:lnTo>
                      <a:pt x="287" y="1905"/>
                    </a:lnTo>
                    <a:lnTo>
                      <a:pt x="335" y="1955"/>
                    </a:lnTo>
                    <a:lnTo>
                      <a:pt x="385" y="2002"/>
                    </a:lnTo>
                    <a:lnTo>
                      <a:pt x="439" y="2046"/>
                    </a:lnTo>
                    <a:lnTo>
                      <a:pt x="494" y="2088"/>
                    </a:lnTo>
                    <a:lnTo>
                      <a:pt x="552" y="2125"/>
                    </a:lnTo>
                    <a:lnTo>
                      <a:pt x="612" y="2159"/>
                    </a:lnTo>
                    <a:lnTo>
                      <a:pt x="675" y="2189"/>
                    </a:lnTo>
                    <a:lnTo>
                      <a:pt x="739" y="2215"/>
                    </a:lnTo>
                    <a:lnTo>
                      <a:pt x="804" y="2239"/>
                    </a:lnTo>
                    <a:lnTo>
                      <a:pt x="871" y="2257"/>
                    </a:lnTo>
                    <a:lnTo>
                      <a:pt x="938" y="2272"/>
                    </a:lnTo>
                    <a:lnTo>
                      <a:pt x="1006" y="2281"/>
                    </a:lnTo>
                    <a:lnTo>
                      <a:pt x="1075" y="2288"/>
                    </a:lnTo>
                    <a:lnTo>
                      <a:pt x="1145" y="2290"/>
                    </a:lnTo>
                    <a:lnTo>
                      <a:pt x="1214" y="2288"/>
                    </a:lnTo>
                    <a:lnTo>
                      <a:pt x="1282" y="2281"/>
                    </a:lnTo>
                    <a:lnTo>
                      <a:pt x="1351" y="2272"/>
                    </a:lnTo>
                    <a:lnTo>
                      <a:pt x="1418" y="2257"/>
                    </a:lnTo>
                    <a:lnTo>
                      <a:pt x="1485" y="2239"/>
                    </a:lnTo>
                    <a:lnTo>
                      <a:pt x="1550" y="2215"/>
                    </a:lnTo>
                    <a:lnTo>
                      <a:pt x="1614" y="2189"/>
                    </a:lnTo>
                    <a:lnTo>
                      <a:pt x="1676" y="2159"/>
                    </a:lnTo>
                    <a:lnTo>
                      <a:pt x="1737" y="2125"/>
                    </a:lnTo>
                    <a:lnTo>
                      <a:pt x="1794" y="2088"/>
                    </a:lnTo>
                    <a:lnTo>
                      <a:pt x="1850" y="2046"/>
                    </a:lnTo>
                    <a:lnTo>
                      <a:pt x="1904" y="2002"/>
                    </a:lnTo>
                    <a:lnTo>
                      <a:pt x="1954" y="1955"/>
                    </a:lnTo>
                    <a:lnTo>
                      <a:pt x="2001" y="1905"/>
                    </a:lnTo>
                    <a:lnTo>
                      <a:pt x="2045" y="1851"/>
                    </a:lnTo>
                    <a:lnTo>
                      <a:pt x="2086" y="1796"/>
                    </a:lnTo>
                    <a:lnTo>
                      <a:pt x="2124" y="1737"/>
                    </a:lnTo>
                    <a:lnTo>
                      <a:pt x="2158" y="1677"/>
                    </a:lnTo>
                    <a:lnTo>
                      <a:pt x="2188" y="1615"/>
                    </a:lnTo>
                    <a:lnTo>
                      <a:pt x="2215" y="1551"/>
                    </a:lnTo>
                    <a:lnTo>
                      <a:pt x="2237" y="1485"/>
                    </a:lnTo>
                    <a:lnTo>
                      <a:pt x="2256" y="1419"/>
                    </a:lnTo>
                    <a:lnTo>
                      <a:pt x="2270" y="1351"/>
                    </a:lnTo>
                    <a:lnTo>
                      <a:pt x="2281" y="1283"/>
                    </a:lnTo>
                    <a:lnTo>
                      <a:pt x="2287" y="1214"/>
                    </a:lnTo>
                    <a:lnTo>
                      <a:pt x="2289" y="1144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33" name="Line 301"/>
              <p:cNvSpPr>
                <a:spLocks noChangeShapeType="1"/>
              </p:cNvSpPr>
              <p:nvPr/>
            </p:nvSpPr>
            <p:spPr bwMode="auto">
              <a:xfrm flipH="1">
                <a:off x="2125" y="2709"/>
                <a:ext cx="1117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34" name="Line 302"/>
              <p:cNvSpPr>
                <a:spLocks noChangeShapeType="1"/>
              </p:cNvSpPr>
              <p:nvPr/>
            </p:nvSpPr>
            <p:spPr bwMode="auto">
              <a:xfrm>
                <a:off x="127" y="3957"/>
                <a:ext cx="1122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35" name="Line 303"/>
              <p:cNvSpPr>
                <a:spLocks noChangeShapeType="1"/>
              </p:cNvSpPr>
              <p:nvPr/>
            </p:nvSpPr>
            <p:spPr bwMode="auto">
              <a:xfrm>
                <a:off x="1342" y="2654"/>
                <a:ext cx="0" cy="9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36" name="Line 304"/>
              <p:cNvSpPr>
                <a:spLocks noChangeShapeType="1"/>
              </p:cNvSpPr>
              <p:nvPr/>
            </p:nvSpPr>
            <p:spPr bwMode="auto">
              <a:xfrm>
                <a:off x="1342" y="2775"/>
                <a:ext cx="0" cy="9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37" name="Line 305"/>
              <p:cNvSpPr>
                <a:spLocks noChangeShapeType="1"/>
              </p:cNvSpPr>
              <p:nvPr/>
            </p:nvSpPr>
            <p:spPr bwMode="auto">
              <a:xfrm>
                <a:off x="1342" y="2900"/>
                <a:ext cx="0" cy="86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38" name="Line 306"/>
              <p:cNvSpPr>
                <a:spLocks noChangeShapeType="1"/>
              </p:cNvSpPr>
              <p:nvPr/>
            </p:nvSpPr>
            <p:spPr bwMode="auto">
              <a:xfrm>
                <a:off x="1342" y="3804"/>
                <a:ext cx="0" cy="9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39" name="Line 307"/>
              <p:cNvSpPr>
                <a:spLocks noChangeShapeType="1"/>
              </p:cNvSpPr>
              <p:nvPr/>
            </p:nvSpPr>
            <p:spPr bwMode="auto">
              <a:xfrm>
                <a:off x="1342" y="3920"/>
                <a:ext cx="0" cy="9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40" name="Line 308"/>
              <p:cNvSpPr>
                <a:spLocks noChangeShapeType="1"/>
              </p:cNvSpPr>
              <p:nvPr/>
            </p:nvSpPr>
            <p:spPr bwMode="auto">
              <a:xfrm flipH="1">
                <a:off x="127" y="2709"/>
                <a:ext cx="1122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41" name="Line 309"/>
              <p:cNvSpPr>
                <a:spLocks noChangeShapeType="1"/>
              </p:cNvSpPr>
              <p:nvPr/>
            </p:nvSpPr>
            <p:spPr bwMode="auto">
              <a:xfrm>
                <a:off x="2125" y="3957"/>
                <a:ext cx="1117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42" name="Line 310"/>
              <p:cNvSpPr>
                <a:spLocks noChangeShapeType="1"/>
              </p:cNvSpPr>
              <p:nvPr/>
            </p:nvSpPr>
            <p:spPr bwMode="auto">
              <a:xfrm>
                <a:off x="2031" y="2654"/>
                <a:ext cx="0" cy="9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43" name="Line 311"/>
              <p:cNvSpPr>
                <a:spLocks noChangeShapeType="1"/>
              </p:cNvSpPr>
              <p:nvPr/>
            </p:nvSpPr>
            <p:spPr bwMode="auto">
              <a:xfrm>
                <a:off x="2031" y="2775"/>
                <a:ext cx="0" cy="9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44" name="Line 312"/>
              <p:cNvSpPr>
                <a:spLocks noChangeShapeType="1"/>
              </p:cNvSpPr>
              <p:nvPr/>
            </p:nvSpPr>
            <p:spPr bwMode="auto">
              <a:xfrm>
                <a:off x="2031" y="2900"/>
                <a:ext cx="0" cy="86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45" name="Line 313"/>
              <p:cNvSpPr>
                <a:spLocks noChangeShapeType="1"/>
              </p:cNvSpPr>
              <p:nvPr/>
            </p:nvSpPr>
            <p:spPr bwMode="auto">
              <a:xfrm>
                <a:off x="2031" y="3799"/>
                <a:ext cx="0" cy="9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46" name="Line 314"/>
              <p:cNvSpPr>
                <a:spLocks noChangeShapeType="1"/>
              </p:cNvSpPr>
              <p:nvPr/>
            </p:nvSpPr>
            <p:spPr bwMode="auto">
              <a:xfrm>
                <a:off x="2031" y="3920"/>
                <a:ext cx="0" cy="9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47" name="Line 315"/>
              <p:cNvSpPr>
                <a:spLocks noChangeShapeType="1"/>
              </p:cNvSpPr>
              <p:nvPr/>
            </p:nvSpPr>
            <p:spPr bwMode="auto">
              <a:xfrm>
                <a:off x="127" y="2286"/>
                <a:ext cx="3115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48" name="Line 316"/>
              <p:cNvSpPr>
                <a:spLocks noChangeShapeType="1"/>
              </p:cNvSpPr>
              <p:nvPr/>
            </p:nvSpPr>
            <p:spPr bwMode="auto">
              <a:xfrm flipV="1">
                <a:off x="3242" y="2011"/>
                <a:ext cx="0" cy="27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49" name="Line 317"/>
              <p:cNvSpPr>
                <a:spLocks noChangeShapeType="1"/>
              </p:cNvSpPr>
              <p:nvPr/>
            </p:nvSpPr>
            <p:spPr bwMode="auto">
              <a:xfrm flipH="1" flipV="1">
                <a:off x="2125" y="1490"/>
                <a:ext cx="1117" cy="52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50" name="Line 318"/>
              <p:cNvSpPr>
                <a:spLocks noChangeShapeType="1"/>
              </p:cNvSpPr>
              <p:nvPr/>
            </p:nvSpPr>
            <p:spPr bwMode="auto">
              <a:xfrm flipV="1">
                <a:off x="127" y="2011"/>
                <a:ext cx="0" cy="27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51" name="Line 319"/>
              <p:cNvSpPr>
                <a:spLocks noChangeShapeType="1"/>
              </p:cNvSpPr>
              <p:nvPr/>
            </p:nvSpPr>
            <p:spPr bwMode="auto">
              <a:xfrm flipV="1">
                <a:off x="127" y="1490"/>
                <a:ext cx="1122" cy="52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52" name="Line 320"/>
              <p:cNvSpPr>
                <a:spLocks noChangeShapeType="1"/>
              </p:cNvSpPr>
              <p:nvPr/>
            </p:nvSpPr>
            <p:spPr bwMode="auto">
              <a:xfrm flipV="1">
                <a:off x="923" y="554"/>
                <a:ext cx="0" cy="108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53" name="Line 321"/>
              <p:cNvSpPr>
                <a:spLocks noChangeShapeType="1"/>
              </p:cNvSpPr>
              <p:nvPr/>
            </p:nvSpPr>
            <p:spPr bwMode="auto">
              <a:xfrm flipH="1">
                <a:off x="923" y="554"/>
                <a:ext cx="1523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54" name="Line 322"/>
              <p:cNvSpPr>
                <a:spLocks noChangeShapeType="1"/>
              </p:cNvSpPr>
              <p:nvPr/>
            </p:nvSpPr>
            <p:spPr bwMode="auto">
              <a:xfrm flipV="1">
                <a:off x="2446" y="554"/>
                <a:ext cx="0" cy="108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55" name="Line 323"/>
              <p:cNvSpPr>
                <a:spLocks noChangeShapeType="1"/>
              </p:cNvSpPr>
              <p:nvPr/>
            </p:nvSpPr>
            <p:spPr bwMode="auto">
              <a:xfrm flipV="1">
                <a:off x="1249" y="1490"/>
                <a:ext cx="0" cy="79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56" name="Line 324"/>
              <p:cNvSpPr>
                <a:spLocks noChangeShapeType="1"/>
              </p:cNvSpPr>
              <p:nvPr/>
            </p:nvSpPr>
            <p:spPr bwMode="auto">
              <a:xfrm flipV="1">
                <a:off x="2125" y="1490"/>
                <a:ext cx="0" cy="79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57" name="Line 325"/>
              <p:cNvSpPr>
                <a:spLocks noChangeShapeType="1"/>
              </p:cNvSpPr>
              <p:nvPr/>
            </p:nvSpPr>
            <p:spPr bwMode="auto">
              <a:xfrm flipV="1">
                <a:off x="1342" y="2230"/>
                <a:ext cx="0" cy="5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58" name="Line 326"/>
              <p:cNvSpPr>
                <a:spLocks noChangeShapeType="1"/>
              </p:cNvSpPr>
              <p:nvPr/>
            </p:nvSpPr>
            <p:spPr bwMode="auto">
              <a:xfrm flipV="1">
                <a:off x="1342" y="2100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59" name="Line 327"/>
              <p:cNvSpPr>
                <a:spLocks noChangeShapeType="1"/>
              </p:cNvSpPr>
              <p:nvPr/>
            </p:nvSpPr>
            <p:spPr bwMode="auto">
              <a:xfrm flipV="1">
                <a:off x="1342" y="1969"/>
                <a:ext cx="0" cy="10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60" name="Line 328"/>
              <p:cNvSpPr>
                <a:spLocks noChangeShapeType="1"/>
              </p:cNvSpPr>
              <p:nvPr/>
            </p:nvSpPr>
            <p:spPr bwMode="auto">
              <a:xfrm flipV="1">
                <a:off x="1342" y="1839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61" name="Line 329"/>
              <p:cNvSpPr>
                <a:spLocks noChangeShapeType="1"/>
              </p:cNvSpPr>
              <p:nvPr/>
            </p:nvSpPr>
            <p:spPr bwMode="auto">
              <a:xfrm flipV="1">
                <a:off x="1342" y="1708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62" name="Line 330"/>
              <p:cNvSpPr>
                <a:spLocks noChangeShapeType="1"/>
              </p:cNvSpPr>
              <p:nvPr/>
            </p:nvSpPr>
            <p:spPr bwMode="auto">
              <a:xfrm flipV="1">
                <a:off x="1342" y="1583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63" name="Line 331"/>
              <p:cNvSpPr>
                <a:spLocks noChangeShapeType="1"/>
              </p:cNvSpPr>
              <p:nvPr/>
            </p:nvSpPr>
            <p:spPr bwMode="auto">
              <a:xfrm flipV="1">
                <a:off x="1342" y="1452"/>
                <a:ext cx="0" cy="10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64" name="Line 332"/>
              <p:cNvSpPr>
                <a:spLocks noChangeShapeType="1"/>
              </p:cNvSpPr>
              <p:nvPr/>
            </p:nvSpPr>
            <p:spPr bwMode="auto">
              <a:xfrm flipV="1">
                <a:off x="1342" y="1322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65" name="Line 333"/>
              <p:cNvSpPr>
                <a:spLocks noChangeShapeType="1"/>
              </p:cNvSpPr>
              <p:nvPr/>
            </p:nvSpPr>
            <p:spPr bwMode="auto">
              <a:xfrm flipV="1">
                <a:off x="1342" y="1192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66" name="Line 334"/>
              <p:cNvSpPr>
                <a:spLocks noChangeShapeType="1"/>
              </p:cNvSpPr>
              <p:nvPr/>
            </p:nvSpPr>
            <p:spPr bwMode="auto">
              <a:xfrm flipV="1">
                <a:off x="1342" y="1108"/>
                <a:ext cx="0" cy="5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67" name="Line 335"/>
              <p:cNvSpPr>
                <a:spLocks noChangeShapeType="1"/>
              </p:cNvSpPr>
              <p:nvPr/>
            </p:nvSpPr>
            <p:spPr bwMode="auto">
              <a:xfrm flipV="1">
                <a:off x="2031" y="2230"/>
                <a:ext cx="0" cy="5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68" name="Line 336"/>
              <p:cNvSpPr>
                <a:spLocks noChangeShapeType="1"/>
              </p:cNvSpPr>
              <p:nvPr/>
            </p:nvSpPr>
            <p:spPr bwMode="auto">
              <a:xfrm flipV="1">
                <a:off x="2031" y="2100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69" name="Line 337"/>
              <p:cNvSpPr>
                <a:spLocks noChangeShapeType="1"/>
              </p:cNvSpPr>
              <p:nvPr/>
            </p:nvSpPr>
            <p:spPr bwMode="auto">
              <a:xfrm flipV="1">
                <a:off x="2031" y="1969"/>
                <a:ext cx="0" cy="10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70" name="Line 338"/>
              <p:cNvSpPr>
                <a:spLocks noChangeShapeType="1"/>
              </p:cNvSpPr>
              <p:nvPr/>
            </p:nvSpPr>
            <p:spPr bwMode="auto">
              <a:xfrm flipV="1">
                <a:off x="2031" y="1839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71" name="Line 339"/>
              <p:cNvSpPr>
                <a:spLocks noChangeShapeType="1"/>
              </p:cNvSpPr>
              <p:nvPr/>
            </p:nvSpPr>
            <p:spPr bwMode="auto">
              <a:xfrm flipV="1">
                <a:off x="2031" y="1708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72" name="Line 340"/>
              <p:cNvSpPr>
                <a:spLocks noChangeShapeType="1"/>
              </p:cNvSpPr>
              <p:nvPr/>
            </p:nvSpPr>
            <p:spPr bwMode="auto">
              <a:xfrm flipV="1">
                <a:off x="2031" y="1583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73" name="Line 341"/>
              <p:cNvSpPr>
                <a:spLocks noChangeShapeType="1"/>
              </p:cNvSpPr>
              <p:nvPr/>
            </p:nvSpPr>
            <p:spPr bwMode="auto">
              <a:xfrm flipV="1">
                <a:off x="2031" y="1452"/>
                <a:ext cx="0" cy="10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74" name="Line 342"/>
              <p:cNvSpPr>
                <a:spLocks noChangeShapeType="1"/>
              </p:cNvSpPr>
              <p:nvPr/>
            </p:nvSpPr>
            <p:spPr bwMode="auto">
              <a:xfrm flipV="1">
                <a:off x="2031" y="1322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75" name="Line 343"/>
              <p:cNvSpPr>
                <a:spLocks noChangeShapeType="1"/>
              </p:cNvSpPr>
              <p:nvPr/>
            </p:nvSpPr>
            <p:spPr bwMode="auto">
              <a:xfrm flipV="1">
                <a:off x="2031" y="1192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76" name="Line 344"/>
              <p:cNvSpPr>
                <a:spLocks noChangeShapeType="1"/>
              </p:cNvSpPr>
              <p:nvPr/>
            </p:nvSpPr>
            <p:spPr bwMode="auto">
              <a:xfrm flipV="1">
                <a:off x="2031" y="1108"/>
                <a:ext cx="0" cy="5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77" name="Line 345"/>
              <p:cNvSpPr>
                <a:spLocks noChangeShapeType="1"/>
              </p:cNvSpPr>
              <p:nvPr/>
            </p:nvSpPr>
            <p:spPr bwMode="auto">
              <a:xfrm>
                <a:off x="1133" y="554"/>
                <a:ext cx="0" cy="7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78" name="Line 346"/>
              <p:cNvSpPr>
                <a:spLocks noChangeShapeType="1"/>
              </p:cNvSpPr>
              <p:nvPr/>
            </p:nvSpPr>
            <p:spPr bwMode="auto">
              <a:xfrm>
                <a:off x="1133" y="652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79" name="Line 347"/>
              <p:cNvSpPr>
                <a:spLocks noChangeShapeType="1"/>
              </p:cNvSpPr>
              <p:nvPr/>
            </p:nvSpPr>
            <p:spPr bwMode="auto">
              <a:xfrm>
                <a:off x="1133" y="782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80" name="Line 348"/>
              <p:cNvSpPr>
                <a:spLocks noChangeShapeType="1"/>
              </p:cNvSpPr>
              <p:nvPr/>
            </p:nvSpPr>
            <p:spPr bwMode="auto">
              <a:xfrm>
                <a:off x="1133" y="908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81" name="Line 349"/>
              <p:cNvSpPr>
                <a:spLocks noChangeShapeType="1"/>
              </p:cNvSpPr>
              <p:nvPr/>
            </p:nvSpPr>
            <p:spPr bwMode="auto">
              <a:xfrm>
                <a:off x="1133" y="1038"/>
                <a:ext cx="0" cy="7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82" name="Line 350"/>
              <p:cNvSpPr>
                <a:spLocks noChangeShapeType="1"/>
              </p:cNvSpPr>
              <p:nvPr/>
            </p:nvSpPr>
            <p:spPr bwMode="auto">
              <a:xfrm>
                <a:off x="2241" y="554"/>
                <a:ext cx="0" cy="7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83" name="Line 351"/>
              <p:cNvSpPr>
                <a:spLocks noChangeShapeType="1"/>
              </p:cNvSpPr>
              <p:nvPr/>
            </p:nvSpPr>
            <p:spPr bwMode="auto">
              <a:xfrm>
                <a:off x="2241" y="652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84" name="Line 352"/>
              <p:cNvSpPr>
                <a:spLocks noChangeShapeType="1"/>
              </p:cNvSpPr>
              <p:nvPr/>
            </p:nvSpPr>
            <p:spPr bwMode="auto">
              <a:xfrm>
                <a:off x="2241" y="782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85" name="Line 353"/>
              <p:cNvSpPr>
                <a:spLocks noChangeShapeType="1"/>
              </p:cNvSpPr>
              <p:nvPr/>
            </p:nvSpPr>
            <p:spPr bwMode="auto">
              <a:xfrm>
                <a:off x="2241" y="908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86" name="Line 354"/>
              <p:cNvSpPr>
                <a:spLocks noChangeShapeType="1"/>
              </p:cNvSpPr>
              <p:nvPr/>
            </p:nvSpPr>
            <p:spPr bwMode="auto">
              <a:xfrm>
                <a:off x="2241" y="1038"/>
                <a:ext cx="0" cy="7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87" name="Line 355"/>
              <p:cNvSpPr>
                <a:spLocks noChangeShapeType="1"/>
              </p:cNvSpPr>
              <p:nvPr/>
            </p:nvSpPr>
            <p:spPr bwMode="auto">
              <a:xfrm>
                <a:off x="1249" y="1108"/>
                <a:ext cx="20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88" name="Line 356"/>
              <p:cNvSpPr>
                <a:spLocks noChangeShapeType="1"/>
              </p:cNvSpPr>
              <p:nvPr/>
            </p:nvSpPr>
            <p:spPr bwMode="auto">
              <a:xfrm>
                <a:off x="1487" y="1108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89" name="Line 357"/>
              <p:cNvSpPr>
                <a:spLocks noChangeShapeType="1"/>
              </p:cNvSpPr>
              <p:nvPr/>
            </p:nvSpPr>
            <p:spPr bwMode="auto">
              <a:xfrm>
                <a:off x="1552" y="1108"/>
                <a:ext cx="27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90" name="Line 358"/>
              <p:cNvSpPr>
                <a:spLocks noChangeShapeType="1"/>
              </p:cNvSpPr>
              <p:nvPr/>
            </p:nvSpPr>
            <p:spPr bwMode="auto">
              <a:xfrm>
                <a:off x="1864" y="1108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391" name="Line 359"/>
              <p:cNvSpPr>
                <a:spLocks noChangeShapeType="1"/>
              </p:cNvSpPr>
              <p:nvPr/>
            </p:nvSpPr>
            <p:spPr bwMode="auto">
              <a:xfrm>
                <a:off x="1924" y="1108"/>
                <a:ext cx="20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452" name="Freeform 420"/>
              <p:cNvSpPr>
                <a:spLocks/>
              </p:cNvSpPr>
              <p:nvPr/>
            </p:nvSpPr>
            <p:spPr bwMode="auto">
              <a:xfrm>
                <a:off x="1342" y="763"/>
                <a:ext cx="689" cy="694"/>
              </a:xfrm>
              <a:custGeom>
                <a:avLst/>
                <a:gdLst>
                  <a:gd name="T0" fmla="*/ 1039 w 1040"/>
                  <a:gd name="T1" fmla="*/ 476 h 1042"/>
                  <a:gd name="T2" fmla="*/ 1023 w 1040"/>
                  <a:gd name="T3" fmla="*/ 387 h 1042"/>
                  <a:gd name="T4" fmla="*/ 992 w 1040"/>
                  <a:gd name="T5" fmla="*/ 302 h 1042"/>
                  <a:gd name="T6" fmla="*/ 946 w 1040"/>
                  <a:gd name="T7" fmla="*/ 223 h 1042"/>
                  <a:gd name="T8" fmla="*/ 888 w 1040"/>
                  <a:gd name="T9" fmla="*/ 152 h 1042"/>
                  <a:gd name="T10" fmla="*/ 819 w 1040"/>
                  <a:gd name="T11" fmla="*/ 95 h 1042"/>
                  <a:gd name="T12" fmla="*/ 740 w 1040"/>
                  <a:gd name="T13" fmla="*/ 49 h 1042"/>
                  <a:gd name="T14" fmla="*/ 655 w 1040"/>
                  <a:gd name="T15" fmla="*/ 18 h 1042"/>
                  <a:gd name="T16" fmla="*/ 565 w 1040"/>
                  <a:gd name="T17" fmla="*/ 2 h 1042"/>
                  <a:gd name="T18" fmla="*/ 475 w 1040"/>
                  <a:gd name="T19" fmla="*/ 2 h 1042"/>
                  <a:gd name="T20" fmla="*/ 385 w 1040"/>
                  <a:gd name="T21" fmla="*/ 18 h 1042"/>
                  <a:gd name="T22" fmla="*/ 300 w 1040"/>
                  <a:gd name="T23" fmla="*/ 49 h 1042"/>
                  <a:gd name="T24" fmla="*/ 222 w 1040"/>
                  <a:gd name="T25" fmla="*/ 95 h 1042"/>
                  <a:gd name="T26" fmla="*/ 152 w 1040"/>
                  <a:gd name="T27" fmla="*/ 152 h 1042"/>
                  <a:gd name="T28" fmla="*/ 95 w 1040"/>
                  <a:gd name="T29" fmla="*/ 223 h 1042"/>
                  <a:gd name="T30" fmla="*/ 49 w 1040"/>
                  <a:gd name="T31" fmla="*/ 302 h 1042"/>
                  <a:gd name="T32" fmla="*/ 18 w 1040"/>
                  <a:gd name="T33" fmla="*/ 387 h 1042"/>
                  <a:gd name="T34" fmla="*/ 2 w 1040"/>
                  <a:gd name="T35" fmla="*/ 476 h 1042"/>
                  <a:gd name="T36" fmla="*/ 2 w 1040"/>
                  <a:gd name="T37" fmla="*/ 567 h 1042"/>
                  <a:gd name="T38" fmla="*/ 18 w 1040"/>
                  <a:gd name="T39" fmla="*/ 656 h 1042"/>
                  <a:gd name="T40" fmla="*/ 49 w 1040"/>
                  <a:gd name="T41" fmla="*/ 741 h 1042"/>
                  <a:gd name="T42" fmla="*/ 95 w 1040"/>
                  <a:gd name="T43" fmla="*/ 820 h 1042"/>
                  <a:gd name="T44" fmla="*/ 152 w 1040"/>
                  <a:gd name="T45" fmla="*/ 889 h 1042"/>
                  <a:gd name="T46" fmla="*/ 222 w 1040"/>
                  <a:gd name="T47" fmla="*/ 948 h 1042"/>
                  <a:gd name="T48" fmla="*/ 300 w 1040"/>
                  <a:gd name="T49" fmla="*/ 993 h 1042"/>
                  <a:gd name="T50" fmla="*/ 385 w 1040"/>
                  <a:gd name="T51" fmla="*/ 1025 h 1042"/>
                  <a:gd name="T52" fmla="*/ 475 w 1040"/>
                  <a:gd name="T53" fmla="*/ 1039 h 1042"/>
                  <a:gd name="T54" fmla="*/ 565 w 1040"/>
                  <a:gd name="T55" fmla="*/ 1039 h 1042"/>
                  <a:gd name="T56" fmla="*/ 655 w 1040"/>
                  <a:gd name="T57" fmla="*/ 1025 h 1042"/>
                  <a:gd name="T58" fmla="*/ 740 w 1040"/>
                  <a:gd name="T59" fmla="*/ 993 h 1042"/>
                  <a:gd name="T60" fmla="*/ 819 w 1040"/>
                  <a:gd name="T61" fmla="*/ 948 h 1042"/>
                  <a:gd name="T62" fmla="*/ 888 w 1040"/>
                  <a:gd name="T63" fmla="*/ 889 h 1042"/>
                  <a:gd name="T64" fmla="*/ 946 w 1040"/>
                  <a:gd name="T65" fmla="*/ 820 h 1042"/>
                  <a:gd name="T66" fmla="*/ 992 w 1040"/>
                  <a:gd name="T67" fmla="*/ 741 h 1042"/>
                  <a:gd name="T68" fmla="*/ 1023 w 1040"/>
                  <a:gd name="T69" fmla="*/ 656 h 1042"/>
                  <a:gd name="T70" fmla="*/ 1039 w 1040"/>
                  <a:gd name="T71" fmla="*/ 567 h 10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40" h="1042">
                    <a:moveTo>
                      <a:pt x="1040" y="521"/>
                    </a:moveTo>
                    <a:lnTo>
                      <a:pt x="1039" y="476"/>
                    </a:lnTo>
                    <a:lnTo>
                      <a:pt x="1033" y="430"/>
                    </a:lnTo>
                    <a:lnTo>
                      <a:pt x="1023" y="387"/>
                    </a:lnTo>
                    <a:lnTo>
                      <a:pt x="1009" y="343"/>
                    </a:lnTo>
                    <a:lnTo>
                      <a:pt x="992" y="302"/>
                    </a:lnTo>
                    <a:lnTo>
                      <a:pt x="971" y="261"/>
                    </a:lnTo>
                    <a:lnTo>
                      <a:pt x="946" y="223"/>
                    </a:lnTo>
                    <a:lnTo>
                      <a:pt x="919" y="187"/>
                    </a:lnTo>
                    <a:lnTo>
                      <a:pt x="888" y="152"/>
                    </a:lnTo>
                    <a:lnTo>
                      <a:pt x="855" y="123"/>
                    </a:lnTo>
                    <a:lnTo>
                      <a:pt x="819" y="95"/>
                    </a:lnTo>
                    <a:lnTo>
                      <a:pt x="780" y="71"/>
                    </a:lnTo>
                    <a:lnTo>
                      <a:pt x="740" y="49"/>
                    </a:lnTo>
                    <a:lnTo>
                      <a:pt x="698" y="32"/>
                    </a:lnTo>
                    <a:lnTo>
                      <a:pt x="655" y="18"/>
                    </a:lnTo>
                    <a:lnTo>
                      <a:pt x="611" y="9"/>
                    </a:lnTo>
                    <a:lnTo>
                      <a:pt x="565" y="2"/>
                    </a:lnTo>
                    <a:lnTo>
                      <a:pt x="521" y="0"/>
                    </a:lnTo>
                    <a:lnTo>
                      <a:pt x="475" y="2"/>
                    </a:lnTo>
                    <a:lnTo>
                      <a:pt x="430" y="9"/>
                    </a:lnTo>
                    <a:lnTo>
                      <a:pt x="385" y="18"/>
                    </a:lnTo>
                    <a:lnTo>
                      <a:pt x="343" y="32"/>
                    </a:lnTo>
                    <a:lnTo>
                      <a:pt x="300" y="49"/>
                    </a:lnTo>
                    <a:lnTo>
                      <a:pt x="260" y="71"/>
                    </a:lnTo>
                    <a:lnTo>
                      <a:pt x="222" y="95"/>
                    </a:lnTo>
                    <a:lnTo>
                      <a:pt x="186" y="123"/>
                    </a:lnTo>
                    <a:lnTo>
                      <a:pt x="152" y="152"/>
                    </a:lnTo>
                    <a:lnTo>
                      <a:pt x="121" y="187"/>
                    </a:lnTo>
                    <a:lnTo>
                      <a:pt x="95" y="223"/>
                    </a:lnTo>
                    <a:lnTo>
                      <a:pt x="70" y="261"/>
                    </a:lnTo>
                    <a:lnTo>
                      <a:pt x="49" y="302"/>
                    </a:lnTo>
                    <a:lnTo>
                      <a:pt x="32" y="343"/>
                    </a:lnTo>
                    <a:lnTo>
                      <a:pt x="18" y="387"/>
                    </a:lnTo>
                    <a:lnTo>
                      <a:pt x="8" y="430"/>
                    </a:lnTo>
                    <a:lnTo>
                      <a:pt x="2" y="476"/>
                    </a:lnTo>
                    <a:lnTo>
                      <a:pt x="0" y="521"/>
                    </a:lnTo>
                    <a:lnTo>
                      <a:pt x="2" y="567"/>
                    </a:lnTo>
                    <a:lnTo>
                      <a:pt x="8" y="611"/>
                    </a:lnTo>
                    <a:lnTo>
                      <a:pt x="18" y="656"/>
                    </a:lnTo>
                    <a:lnTo>
                      <a:pt x="32" y="700"/>
                    </a:lnTo>
                    <a:lnTo>
                      <a:pt x="49" y="741"/>
                    </a:lnTo>
                    <a:lnTo>
                      <a:pt x="70" y="782"/>
                    </a:lnTo>
                    <a:lnTo>
                      <a:pt x="95" y="820"/>
                    </a:lnTo>
                    <a:lnTo>
                      <a:pt x="121" y="856"/>
                    </a:lnTo>
                    <a:lnTo>
                      <a:pt x="152" y="889"/>
                    </a:lnTo>
                    <a:lnTo>
                      <a:pt x="186" y="920"/>
                    </a:lnTo>
                    <a:lnTo>
                      <a:pt x="222" y="948"/>
                    </a:lnTo>
                    <a:lnTo>
                      <a:pt x="260" y="972"/>
                    </a:lnTo>
                    <a:lnTo>
                      <a:pt x="300" y="993"/>
                    </a:lnTo>
                    <a:lnTo>
                      <a:pt x="343" y="1011"/>
                    </a:lnTo>
                    <a:lnTo>
                      <a:pt x="385" y="1025"/>
                    </a:lnTo>
                    <a:lnTo>
                      <a:pt x="430" y="1034"/>
                    </a:lnTo>
                    <a:lnTo>
                      <a:pt x="475" y="1039"/>
                    </a:lnTo>
                    <a:lnTo>
                      <a:pt x="521" y="1042"/>
                    </a:lnTo>
                    <a:lnTo>
                      <a:pt x="565" y="1039"/>
                    </a:lnTo>
                    <a:lnTo>
                      <a:pt x="611" y="1034"/>
                    </a:lnTo>
                    <a:lnTo>
                      <a:pt x="655" y="1025"/>
                    </a:lnTo>
                    <a:lnTo>
                      <a:pt x="698" y="1011"/>
                    </a:lnTo>
                    <a:lnTo>
                      <a:pt x="740" y="993"/>
                    </a:lnTo>
                    <a:lnTo>
                      <a:pt x="780" y="972"/>
                    </a:lnTo>
                    <a:lnTo>
                      <a:pt x="819" y="948"/>
                    </a:lnTo>
                    <a:lnTo>
                      <a:pt x="855" y="920"/>
                    </a:lnTo>
                    <a:lnTo>
                      <a:pt x="888" y="889"/>
                    </a:lnTo>
                    <a:lnTo>
                      <a:pt x="919" y="856"/>
                    </a:lnTo>
                    <a:lnTo>
                      <a:pt x="946" y="820"/>
                    </a:lnTo>
                    <a:lnTo>
                      <a:pt x="971" y="782"/>
                    </a:lnTo>
                    <a:lnTo>
                      <a:pt x="992" y="741"/>
                    </a:lnTo>
                    <a:lnTo>
                      <a:pt x="1009" y="700"/>
                    </a:lnTo>
                    <a:lnTo>
                      <a:pt x="1023" y="656"/>
                    </a:lnTo>
                    <a:lnTo>
                      <a:pt x="1033" y="611"/>
                    </a:lnTo>
                    <a:lnTo>
                      <a:pt x="1039" y="567"/>
                    </a:lnTo>
                    <a:lnTo>
                      <a:pt x="1040" y="521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453" name="Line 421"/>
              <p:cNvSpPr>
                <a:spLocks noChangeShapeType="1"/>
              </p:cNvSpPr>
              <p:nvPr/>
            </p:nvSpPr>
            <p:spPr bwMode="auto">
              <a:xfrm flipH="1">
                <a:off x="1249" y="1108"/>
                <a:ext cx="9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454" name="Line 422"/>
              <p:cNvSpPr>
                <a:spLocks noChangeShapeType="1"/>
              </p:cNvSpPr>
              <p:nvPr/>
            </p:nvSpPr>
            <p:spPr bwMode="auto">
              <a:xfrm flipH="1">
                <a:off x="1133" y="1108"/>
                <a:ext cx="8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455" name="Line 423"/>
              <p:cNvSpPr>
                <a:spLocks noChangeShapeType="1"/>
              </p:cNvSpPr>
              <p:nvPr/>
            </p:nvSpPr>
            <p:spPr bwMode="auto">
              <a:xfrm>
                <a:off x="2031" y="1108"/>
                <a:ext cx="9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456" name="Line 424"/>
              <p:cNvSpPr>
                <a:spLocks noChangeShapeType="1"/>
              </p:cNvSpPr>
              <p:nvPr/>
            </p:nvSpPr>
            <p:spPr bwMode="auto">
              <a:xfrm>
                <a:off x="2148" y="1108"/>
                <a:ext cx="9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457" name="Line 425"/>
              <p:cNvSpPr>
                <a:spLocks noChangeShapeType="1"/>
              </p:cNvSpPr>
              <p:nvPr/>
            </p:nvSpPr>
            <p:spPr bwMode="auto">
              <a:xfrm>
                <a:off x="648" y="3059"/>
                <a:ext cx="0" cy="554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458" name="Line 426"/>
              <p:cNvSpPr>
                <a:spLocks noChangeShapeType="1"/>
              </p:cNvSpPr>
              <p:nvPr/>
            </p:nvSpPr>
            <p:spPr bwMode="auto">
              <a:xfrm flipV="1">
                <a:off x="127" y="3785"/>
                <a:ext cx="0" cy="17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459" name="Line 427"/>
              <p:cNvSpPr>
                <a:spLocks noChangeShapeType="1"/>
              </p:cNvSpPr>
              <p:nvPr/>
            </p:nvSpPr>
            <p:spPr bwMode="auto">
              <a:xfrm flipH="1">
                <a:off x="127" y="3613"/>
                <a:ext cx="521" cy="17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460" name="Line 428"/>
              <p:cNvSpPr>
                <a:spLocks noChangeShapeType="1"/>
              </p:cNvSpPr>
              <p:nvPr/>
            </p:nvSpPr>
            <p:spPr bwMode="auto">
              <a:xfrm flipH="1" flipV="1">
                <a:off x="127" y="2882"/>
                <a:ext cx="521" cy="17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461" name="Line 429"/>
              <p:cNvSpPr>
                <a:spLocks noChangeShapeType="1"/>
              </p:cNvSpPr>
              <p:nvPr/>
            </p:nvSpPr>
            <p:spPr bwMode="auto">
              <a:xfrm>
                <a:off x="127" y="2709"/>
                <a:ext cx="0" cy="17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462" name="Line 430"/>
              <p:cNvSpPr>
                <a:spLocks noChangeShapeType="1"/>
              </p:cNvSpPr>
              <p:nvPr/>
            </p:nvSpPr>
            <p:spPr bwMode="auto">
              <a:xfrm>
                <a:off x="2725" y="3059"/>
                <a:ext cx="0" cy="554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463" name="Line 431"/>
              <p:cNvSpPr>
                <a:spLocks noChangeShapeType="1"/>
              </p:cNvSpPr>
              <p:nvPr/>
            </p:nvSpPr>
            <p:spPr bwMode="auto">
              <a:xfrm flipV="1">
                <a:off x="3242" y="3785"/>
                <a:ext cx="0" cy="17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464" name="Line 432"/>
              <p:cNvSpPr>
                <a:spLocks noChangeShapeType="1"/>
              </p:cNvSpPr>
              <p:nvPr/>
            </p:nvSpPr>
            <p:spPr bwMode="auto">
              <a:xfrm>
                <a:off x="2725" y="3613"/>
                <a:ext cx="517" cy="17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465" name="Line 433"/>
              <p:cNvSpPr>
                <a:spLocks noChangeShapeType="1"/>
              </p:cNvSpPr>
              <p:nvPr/>
            </p:nvSpPr>
            <p:spPr bwMode="auto">
              <a:xfrm flipV="1">
                <a:off x="2725" y="2882"/>
                <a:ext cx="517" cy="17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466" name="Line 434"/>
              <p:cNvSpPr>
                <a:spLocks noChangeShapeType="1"/>
              </p:cNvSpPr>
              <p:nvPr/>
            </p:nvSpPr>
            <p:spPr bwMode="auto">
              <a:xfrm>
                <a:off x="3242" y="2709"/>
                <a:ext cx="0" cy="17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467" name="Line 435"/>
              <p:cNvSpPr>
                <a:spLocks noChangeShapeType="1"/>
              </p:cNvSpPr>
              <p:nvPr/>
            </p:nvSpPr>
            <p:spPr bwMode="auto">
              <a:xfrm flipV="1">
                <a:off x="648" y="2169"/>
                <a:ext cx="0" cy="11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468" name="Line 436"/>
              <p:cNvSpPr>
                <a:spLocks noChangeShapeType="1"/>
              </p:cNvSpPr>
              <p:nvPr/>
            </p:nvSpPr>
            <p:spPr bwMode="auto">
              <a:xfrm flipV="1">
                <a:off x="648" y="2039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469" name="Line 437"/>
              <p:cNvSpPr>
                <a:spLocks noChangeShapeType="1"/>
              </p:cNvSpPr>
              <p:nvPr/>
            </p:nvSpPr>
            <p:spPr bwMode="auto">
              <a:xfrm flipV="1">
                <a:off x="648" y="1909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470" name="Line 438"/>
              <p:cNvSpPr>
                <a:spLocks noChangeShapeType="1"/>
              </p:cNvSpPr>
              <p:nvPr/>
            </p:nvSpPr>
            <p:spPr bwMode="auto">
              <a:xfrm flipV="1">
                <a:off x="648" y="1769"/>
                <a:ext cx="0" cy="11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471" name="Line 439"/>
              <p:cNvSpPr>
                <a:spLocks noChangeShapeType="1"/>
              </p:cNvSpPr>
              <p:nvPr/>
            </p:nvSpPr>
            <p:spPr bwMode="auto">
              <a:xfrm flipV="1">
                <a:off x="2725" y="2169"/>
                <a:ext cx="0" cy="11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472" name="Line 440"/>
              <p:cNvSpPr>
                <a:spLocks noChangeShapeType="1"/>
              </p:cNvSpPr>
              <p:nvPr/>
            </p:nvSpPr>
            <p:spPr bwMode="auto">
              <a:xfrm flipV="1">
                <a:off x="2725" y="2039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473" name="Line 441"/>
              <p:cNvSpPr>
                <a:spLocks noChangeShapeType="1"/>
              </p:cNvSpPr>
              <p:nvPr/>
            </p:nvSpPr>
            <p:spPr bwMode="auto">
              <a:xfrm flipV="1">
                <a:off x="2725" y="1909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474" name="Line 442"/>
              <p:cNvSpPr>
                <a:spLocks noChangeShapeType="1"/>
              </p:cNvSpPr>
              <p:nvPr/>
            </p:nvSpPr>
            <p:spPr bwMode="auto">
              <a:xfrm flipV="1">
                <a:off x="2725" y="1769"/>
                <a:ext cx="0" cy="11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475" name="Line 443"/>
              <p:cNvSpPr>
                <a:spLocks noChangeShapeType="1"/>
              </p:cNvSpPr>
              <p:nvPr/>
            </p:nvSpPr>
            <p:spPr bwMode="auto">
              <a:xfrm>
                <a:off x="1687" y="2453"/>
                <a:ext cx="0" cy="26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476" name="Line 444"/>
              <p:cNvSpPr>
                <a:spLocks noChangeShapeType="1"/>
              </p:cNvSpPr>
              <p:nvPr/>
            </p:nvSpPr>
            <p:spPr bwMode="auto">
              <a:xfrm>
                <a:off x="1687" y="2747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477" name="Line 445"/>
              <p:cNvSpPr>
                <a:spLocks noChangeShapeType="1"/>
              </p:cNvSpPr>
              <p:nvPr/>
            </p:nvSpPr>
            <p:spPr bwMode="auto">
              <a:xfrm>
                <a:off x="1687" y="2807"/>
                <a:ext cx="0" cy="2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478" name="Line 446"/>
              <p:cNvSpPr>
                <a:spLocks noChangeShapeType="1"/>
              </p:cNvSpPr>
              <p:nvPr/>
            </p:nvSpPr>
            <p:spPr bwMode="auto">
              <a:xfrm>
                <a:off x="1687" y="3119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479" name="Line 447"/>
              <p:cNvSpPr>
                <a:spLocks noChangeShapeType="1"/>
              </p:cNvSpPr>
              <p:nvPr/>
            </p:nvSpPr>
            <p:spPr bwMode="auto">
              <a:xfrm>
                <a:off x="1687" y="3184"/>
                <a:ext cx="0" cy="2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480" name="Line 448"/>
              <p:cNvSpPr>
                <a:spLocks noChangeShapeType="1"/>
              </p:cNvSpPr>
              <p:nvPr/>
            </p:nvSpPr>
            <p:spPr bwMode="auto">
              <a:xfrm>
                <a:off x="1687" y="3496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481" name="Line 449"/>
              <p:cNvSpPr>
                <a:spLocks noChangeShapeType="1"/>
              </p:cNvSpPr>
              <p:nvPr/>
            </p:nvSpPr>
            <p:spPr bwMode="auto">
              <a:xfrm>
                <a:off x="1687" y="3557"/>
                <a:ext cx="0" cy="27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482" name="Line 450"/>
              <p:cNvSpPr>
                <a:spLocks noChangeShapeType="1"/>
              </p:cNvSpPr>
              <p:nvPr/>
            </p:nvSpPr>
            <p:spPr bwMode="auto">
              <a:xfrm>
                <a:off x="1687" y="3869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428483" name="Line 451"/>
            <p:cNvSpPr>
              <a:spLocks noChangeShapeType="1"/>
            </p:cNvSpPr>
            <p:nvPr/>
          </p:nvSpPr>
          <p:spPr bwMode="auto">
            <a:xfrm>
              <a:off x="1687" y="3929"/>
              <a:ext cx="0" cy="2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28583" name="Group 551"/>
          <p:cNvGrpSpPr>
            <a:grpSpLocks/>
          </p:cNvGrpSpPr>
          <p:nvPr/>
        </p:nvGrpSpPr>
        <p:grpSpPr bwMode="auto">
          <a:xfrm>
            <a:off x="3883025" y="879475"/>
            <a:ext cx="1768475" cy="2752725"/>
            <a:chOff x="2446" y="554"/>
            <a:chExt cx="1114" cy="1734"/>
          </a:xfrm>
        </p:grpSpPr>
        <p:sp>
          <p:nvSpPr>
            <p:cNvPr id="428581" name="Line 549"/>
            <p:cNvSpPr>
              <a:spLocks noChangeShapeType="1"/>
            </p:cNvSpPr>
            <p:nvPr/>
          </p:nvSpPr>
          <p:spPr bwMode="auto">
            <a:xfrm>
              <a:off x="3240" y="2288"/>
              <a:ext cx="32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582" name="Line 550"/>
            <p:cNvSpPr>
              <a:spLocks noChangeShapeType="1"/>
            </p:cNvSpPr>
            <p:nvPr/>
          </p:nvSpPr>
          <p:spPr bwMode="auto">
            <a:xfrm>
              <a:off x="2446" y="554"/>
              <a:ext cx="111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28585" name="Line 553"/>
          <p:cNvSpPr>
            <a:spLocks noChangeShapeType="1"/>
          </p:cNvSpPr>
          <p:nvPr/>
        </p:nvSpPr>
        <p:spPr bwMode="auto">
          <a:xfrm>
            <a:off x="3557588" y="1758950"/>
            <a:ext cx="2454275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428586" name="Group 554"/>
          <p:cNvGrpSpPr>
            <a:grpSpLocks/>
          </p:cNvGrpSpPr>
          <p:nvPr/>
        </p:nvGrpSpPr>
        <p:grpSpPr bwMode="auto">
          <a:xfrm>
            <a:off x="5967413" y="879475"/>
            <a:ext cx="1758950" cy="879475"/>
            <a:chOff x="3759" y="554"/>
            <a:chExt cx="1108" cy="554"/>
          </a:xfrm>
        </p:grpSpPr>
        <p:sp>
          <p:nvSpPr>
            <p:cNvPr id="428587" name="Line 555"/>
            <p:cNvSpPr>
              <a:spLocks noChangeShapeType="1"/>
            </p:cNvSpPr>
            <p:nvPr/>
          </p:nvSpPr>
          <p:spPr bwMode="auto">
            <a:xfrm>
              <a:off x="3759" y="554"/>
              <a:ext cx="0" cy="7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588" name="Line 556"/>
            <p:cNvSpPr>
              <a:spLocks noChangeShapeType="1"/>
            </p:cNvSpPr>
            <p:nvPr/>
          </p:nvSpPr>
          <p:spPr bwMode="auto">
            <a:xfrm>
              <a:off x="3759" y="652"/>
              <a:ext cx="0" cy="10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589" name="Line 557"/>
            <p:cNvSpPr>
              <a:spLocks noChangeShapeType="1"/>
            </p:cNvSpPr>
            <p:nvPr/>
          </p:nvSpPr>
          <p:spPr bwMode="auto">
            <a:xfrm>
              <a:off x="3759" y="782"/>
              <a:ext cx="0" cy="10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590" name="Line 558"/>
            <p:cNvSpPr>
              <a:spLocks noChangeShapeType="1"/>
            </p:cNvSpPr>
            <p:nvPr/>
          </p:nvSpPr>
          <p:spPr bwMode="auto">
            <a:xfrm>
              <a:off x="3759" y="908"/>
              <a:ext cx="0" cy="10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591" name="Line 559"/>
            <p:cNvSpPr>
              <a:spLocks noChangeShapeType="1"/>
            </p:cNvSpPr>
            <p:nvPr/>
          </p:nvSpPr>
          <p:spPr bwMode="auto">
            <a:xfrm>
              <a:off x="3759" y="1038"/>
              <a:ext cx="0" cy="7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592" name="Line 560"/>
            <p:cNvSpPr>
              <a:spLocks noChangeShapeType="1"/>
            </p:cNvSpPr>
            <p:nvPr/>
          </p:nvSpPr>
          <p:spPr bwMode="auto">
            <a:xfrm>
              <a:off x="4867" y="554"/>
              <a:ext cx="0" cy="7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593" name="Line 561"/>
            <p:cNvSpPr>
              <a:spLocks noChangeShapeType="1"/>
            </p:cNvSpPr>
            <p:nvPr/>
          </p:nvSpPr>
          <p:spPr bwMode="auto">
            <a:xfrm>
              <a:off x="4867" y="652"/>
              <a:ext cx="0" cy="10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594" name="Line 562"/>
            <p:cNvSpPr>
              <a:spLocks noChangeShapeType="1"/>
            </p:cNvSpPr>
            <p:nvPr/>
          </p:nvSpPr>
          <p:spPr bwMode="auto">
            <a:xfrm>
              <a:off x="4867" y="782"/>
              <a:ext cx="0" cy="10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595" name="Line 563"/>
            <p:cNvSpPr>
              <a:spLocks noChangeShapeType="1"/>
            </p:cNvSpPr>
            <p:nvPr/>
          </p:nvSpPr>
          <p:spPr bwMode="auto">
            <a:xfrm>
              <a:off x="4867" y="908"/>
              <a:ext cx="0" cy="10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596" name="Line 564"/>
            <p:cNvSpPr>
              <a:spLocks noChangeShapeType="1"/>
            </p:cNvSpPr>
            <p:nvPr/>
          </p:nvSpPr>
          <p:spPr bwMode="auto">
            <a:xfrm>
              <a:off x="4867" y="1038"/>
              <a:ext cx="0" cy="7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597" name="Line 565"/>
            <p:cNvSpPr>
              <a:spLocks noChangeShapeType="1"/>
            </p:cNvSpPr>
            <p:nvPr/>
          </p:nvSpPr>
          <p:spPr bwMode="auto">
            <a:xfrm>
              <a:off x="3759" y="1108"/>
              <a:ext cx="8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598" name="Line 566"/>
            <p:cNvSpPr>
              <a:spLocks noChangeShapeType="1"/>
            </p:cNvSpPr>
            <p:nvPr/>
          </p:nvSpPr>
          <p:spPr bwMode="auto">
            <a:xfrm>
              <a:off x="3875" y="1108"/>
              <a:ext cx="10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599" name="Line 567"/>
            <p:cNvSpPr>
              <a:spLocks noChangeShapeType="1"/>
            </p:cNvSpPr>
            <p:nvPr/>
          </p:nvSpPr>
          <p:spPr bwMode="auto">
            <a:xfrm>
              <a:off x="4001" y="1108"/>
              <a:ext cx="10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600" name="Line 568"/>
            <p:cNvSpPr>
              <a:spLocks noChangeShapeType="1"/>
            </p:cNvSpPr>
            <p:nvPr/>
          </p:nvSpPr>
          <p:spPr bwMode="auto">
            <a:xfrm>
              <a:off x="4131" y="1108"/>
              <a:ext cx="10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601" name="Line 569"/>
            <p:cNvSpPr>
              <a:spLocks noChangeShapeType="1"/>
            </p:cNvSpPr>
            <p:nvPr/>
          </p:nvSpPr>
          <p:spPr bwMode="auto">
            <a:xfrm>
              <a:off x="4262" y="1108"/>
              <a:ext cx="10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602" name="Line 570"/>
            <p:cNvSpPr>
              <a:spLocks noChangeShapeType="1"/>
            </p:cNvSpPr>
            <p:nvPr/>
          </p:nvSpPr>
          <p:spPr bwMode="auto">
            <a:xfrm>
              <a:off x="4392" y="1108"/>
              <a:ext cx="10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603" name="Line 571"/>
            <p:cNvSpPr>
              <a:spLocks noChangeShapeType="1"/>
            </p:cNvSpPr>
            <p:nvPr/>
          </p:nvSpPr>
          <p:spPr bwMode="auto">
            <a:xfrm>
              <a:off x="4522" y="1108"/>
              <a:ext cx="10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604" name="Line 572"/>
            <p:cNvSpPr>
              <a:spLocks noChangeShapeType="1"/>
            </p:cNvSpPr>
            <p:nvPr/>
          </p:nvSpPr>
          <p:spPr bwMode="auto">
            <a:xfrm>
              <a:off x="4653" y="1108"/>
              <a:ext cx="10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605" name="Line 573"/>
            <p:cNvSpPr>
              <a:spLocks noChangeShapeType="1"/>
            </p:cNvSpPr>
            <p:nvPr/>
          </p:nvSpPr>
          <p:spPr bwMode="auto">
            <a:xfrm>
              <a:off x="4783" y="1108"/>
              <a:ext cx="8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28606" name="Group 574"/>
          <p:cNvGrpSpPr>
            <a:grpSpLocks/>
          </p:cNvGrpSpPr>
          <p:nvPr/>
        </p:nvGrpSpPr>
        <p:grpSpPr bwMode="auto">
          <a:xfrm>
            <a:off x="6299200" y="1758950"/>
            <a:ext cx="1101725" cy="1870075"/>
            <a:chOff x="3968" y="1108"/>
            <a:chExt cx="694" cy="1178"/>
          </a:xfrm>
        </p:grpSpPr>
        <p:sp>
          <p:nvSpPr>
            <p:cNvPr id="428607" name="Line 575"/>
            <p:cNvSpPr>
              <a:spLocks noChangeShapeType="1"/>
            </p:cNvSpPr>
            <p:nvPr/>
          </p:nvSpPr>
          <p:spPr bwMode="auto">
            <a:xfrm flipV="1">
              <a:off x="3968" y="2230"/>
              <a:ext cx="0" cy="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608" name="Line 576"/>
            <p:cNvSpPr>
              <a:spLocks noChangeShapeType="1"/>
            </p:cNvSpPr>
            <p:nvPr/>
          </p:nvSpPr>
          <p:spPr bwMode="auto">
            <a:xfrm flipV="1">
              <a:off x="3968" y="2100"/>
              <a:ext cx="0" cy="10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609" name="Line 577"/>
            <p:cNvSpPr>
              <a:spLocks noChangeShapeType="1"/>
            </p:cNvSpPr>
            <p:nvPr/>
          </p:nvSpPr>
          <p:spPr bwMode="auto">
            <a:xfrm flipV="1">
              <a:off x="3968" y="1969"/>
              <a:ext cx="0" cy="10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610" name="Line 578"/>
            <p:cNvSpPr>
              <a:spLocks noChangeShapeType="1"/>
            </p:cNvSpPr>
            <p:nvPr/>
          </p:nvSpPr>
          <p:spPr bwMode="auto">
            <a:xfrm flipV="1">
              <a:off x="3968" y="1839"/>
              <a:ext cx="0" cy="10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611" name="Line 579"/>
            <p:cNvSpPr>
              <a:spLocks noChangeShapeType="1"/>
            </p:cNvSpPr>
            <p:nvPr/>
          </p:nvSpPr>
          <p:spPr bwMode="auto">
            <a:xfrm flipV="1">
              <a:off x="3968" y="1708"/>
              <a:ext cx="0" cy="10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612" name="Line 580"/>
            <p:cNvSpPr>
              <a:spLocks noChangeShapeType="1"/>
            </p:cNvSpPr>
            <p:nvPr/>
          </p:nvSpPr>
          <p:spPr bwMode="auto">
            <a:xfrm flipV="1">
              <a:off x="3968" y="1583"/>
              <a:ext cx="0" cy="10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613" name="Line 581"/>
            <p:cNvSpPr>
              <a:spLocks noChangeShapeType="1"/>
            </p:cNvSpPr>
            <p:nvPr/>
          </p:nvSpPr>
          <p:spPr bwMode="auto">
            <a:xfrm flipV="1">
              <a:off x="3968" y="1452"/>
              <a:ext cx="0" cy="10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614" name="Line 582"/>
            <p:cNvSpPr>
              <a:spLocks noChangeShapeType="1"/>
            </p:cNvSpPr>
            <p:nvPr/>
          </p:nvSpPr>
          <p:spPr bwMode="auto">
            <a:xfrm flipV="1">
              <a:off x="3968" y="1322"/>
              <a:ext cx="0" cy="10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615" name="Line 583"/>
            <p:cNvSpPr>
              <a:spLocks noChangeShapeType="1"/>
            </p:cNvSpPr>
            <p:nvPr/>
          </p:nvSpPr>
          <p:spPr bwMode="auto">
            <a:xfrm flipV="1">
              <a:off x="3968" y="1192"/>
              <a:ext cx="0" cy="10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616" name="Line 584"/>
            <p:cNvSpPr>
              <a:spLocks noChangeShapeType="1"/>
            </p:cNvSpPr>
            <p:nvPr/>
          </p:nvSpPr>
          <p:spPr bwMode="auto">
            <a:xfrm flipV="1">
              <a:off x="3968" y="1108"/>
              <a:ext cx="0" cy="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617" name="Line 585"/>
            <p:cNvSpPr>
              <a:spLocks noChangeShapeType="1"/>
            </p:cNvSpPr>
            <p:nvPr/>
          </p:nvSpPr>
          <p:spPr bwMode="auto">
            <a:xfrm flipV="1">
              <a:off x="4662" y="2230"/>
              <a:ext cx="0" cy="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618" name="Line 586"/>
            <p:cNvSpPr>
              <a:spLocks noChangeShapeType="1"/>
            </p:cNvSpPr>
            <p:nvPr/>
          </p:nvSpPr>
          <p:spPr bwMode="auto">
            <a:xfrm flipV="1">
              <a:off x="4662" y="2100"/>
              <a:ext cx="0" cy="10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619" name="Line 587"/>
            <p:cNvSpPr>
              <a:spLocks noChangeShapeType="1"/>
            </p:cNvSpPr>
            <p:nvPr/>
          </p:nvSpPr>
          <p:spPr bwMode="auto">
            <a:xfrm flipV="1">
              <a:off x="4662" y="1969"/>
              <a:ext cx="0" cy="10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620" name="Line 588"/>
            <p:cNvSpPr>
              <a:spLocks noChangeShapeType="1"/>
            </p:cNvSpPr>
            <p:nvPr/>
          </p:nvSpPr>
          <p:spPr bwMode="auto">
            <a:xfrm flipV="1">
              <a:off x="4662" y="1839"/>
              <a:ext cx="0" cy="10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621" name="Line 589"/>
            <p:cNvSpPr>
              <a:spLocks noChangeShapeType="1"/>
            </p:cNvSpPr>
            <p:nvPr/>
          </p:nvSpPr>
          <p:spPr bwMode="auto">
            <a:xfrm flipV="1">
              <a:off x="4662" y="1708"/>
              <a:ext cx="0" cy="10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622" name="Line 590"/>
            <p:cNvSpPr>
              <a:spLocks noChangeShapeType="1"/>
            </p:cNvSpPr>
            <p:nvPr/>
          </p:nvSpPr>
          <p:spPr bwMode="auto">
            <a:xfrm flipV="1">
              <a:off x="4662" y="1583"/>
              <a:ext cx="0" cy="10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623" name="Line 591"/>
            <p:cNvSpPr>
              <a:spLocks noChangeShapeType="1"/>
            </p:cNvSpPr>
            <p:nvPr/>
          </p:nvSpPr>
          <p:spPr bwMode="auto">
            <a:xfrm flipV="1">
              <a:off x="4662" y="1452"/>
              <a:ext cx="0" cy="10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624" name="Line 592"/>
            <p:cNvSpPr>
              <a:spLocks noChangeShapeType="1"/>
            </p:cNvSpPr>
            <p:nvPr/>
          </p:nvSpPr>
          <p:spPr bwMode="auto">
            <a:xfrm flipV="1">
              <a:off x="4662" y="1322"/>
              <a:ext cx="0" cy="10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625" name="Line 593"/>
            <p:cNvSpPr>
              <a:spLocks noChangeShapeType="1"/>
            </p:cNvSpPr>
            <p:nvPr/>
          </p:nvSpPr>
          <p:spPr bwMode="auto">
            <a:xfrm flipV="1">
              <a:off x="4662" y="1192"/>
              <a:ext cx="0" cy="10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626" name="Line 594"/>
            <p:cNvSpPr>
              <a:spLocks noChangeShapeType="1"/>
            </p:cNvSpPr>
            <p:nvPr/>
          </p:nvSpPr>
          <p:spPr bwMode="auto">
            <a:xfrm flipV="1">
              <a:off x="4662" y="1108"/>
              <a:ext cx="0" cy="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28636" name="Line 604"/>
          <p:cNvSpPr>
            <a:spLocks noChangeShapeType="1"/>
          </p:cNvSpPr>
          <p:nvPr/>
        </p:nvSpPr>
        <p:spPr bwMode="auto">
          <a:xfrm>
            <a:off x="3557588" y="1758950"/>
            <a:ext cx="1951037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8637" name="Line 605"/>
          <p:cNvSpPr>
            <a:spLocks noChangeShapeType="1"/>
          </p:cNvSpPr>
          <p:nvPr/>
        </p:nvSpPr>
        <p:spPr bwMode="auto">
          <a:xfrm>
            <a:off x="2678113" y="1211263"/>
            <a:ext cx="2963862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8638" name="Line 606"/>
          <p:cNvSpPr>
            <a:spLocks noChangeShapeType="1"/>
          </p:cNvSpPr>
          <p:nvPr/>
        </p:nvSpPr>
        <p:spPr bwMode="auto">
          <a:xfrm>
            <a:off x="2678113" y="2312988"/>
            <a:ext cx="2963862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428644" name="Group 612"/>
          <p:cNvGrpSpPr>
            <a:grpSpLocks/>
          </p:cNvGrpSpPr>
          <p:nvPr/>
        </p:nvGrpSpPr>
        <p:grpSpPr bwMode="auto">
          <a:xfrm>
            <a:off x="5641975" y="2312988"/>
            <a:ext cx="2417763" cy="0"/>
            <a:chOff x="3554" y="1457"/>
            <a:chExt cx="1523" cy="0"/>
          </a:xfrm>
        </p:grpSpPr>
        <p:sp>
          <p:nvSpPr>
            <p:cNvPr id="428645" name="Line 613"/>
            <p:cNvSpPr>
              <a:spLocks noChangeShapeType="1"/>
            </p:cNvSpPr>
            <p:nvPr/>
          </p:nvSpPr>
          <p:spPr bwMode="auto">
            <a:xfrm>
              <a:off x="3554" y="1457"/>
              <a:ext cx="6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646" name="Line 614"/>
            <p:cNvSpPr>
              <a:spLocks noChangeShapeType="1"/>
            </p:cNvSpPr>
            <p:nvPr/>
          </p:nvSpPr>
          <p:spPr bwMode="auto">
            <a:xfrm>
              <a:off x="3642" y="1457"/>
              <a:ext cx="10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647" name="Line 615"/>
            <p:cNvSpPr>
              <a:spLocks noChangeShapeType="1"/>
            </p:cNvSpPr>
            <p:nvPr/>
          </p:nvSpPr>
          <p:spPr bwMode="auto">
            <a:xfrm>
              <a:off x="3773" y="1457"/>
              <a:ext cx="10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648" name="Line 616"/>
            <p:cNvSpPr>
              <a:spLocks noChangeShapeType="1"/>
            </p:cNvSpPr>
            <p:nvPr/>
          </p:nvSpPr>
          <p:spPr bwMode="auto">
            <a:xfrm>
              <a:off x="3903" y="1457"/>
              <a:ext cx="6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649" name="Line 617"/>
            <p:cNvSpPr>
              <a:spLocks noChangeShapeType="1"/>
            </p:cNvSpPr>
            <p:nvPr/>
          </p:nvSpPr>
          <p:spPr bwMode="auto">
            <a:xfrm>
              <a:off x="4662" y="1457"/>
              <a:ext cx="6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650" name="Line 618"/>
            <p:cNvSpPr>
              <a:spLocks noChangeShapeType="1"/>
            </p:cNvSpPr>
            <p:nvPr/>
          </p:nvSpPr>
          <p:spPr bwMode="auto">
            <a:xfrm>
              <a:off x="4751" y="1457"/>
              <a:ext cx="10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651" name="Line 619"/>
            <p:cNvSpPr>
              <a:spLocks noChangeShapeType="1"/>
            </p:cNvSpPr>
            <p:nvPr/>
          </p:nvSpPr>
          <p:spPr bwMode="auto">
            <a:xfrm>
              <a:off x="4881" y="1457"/>
              <a:ext cx="10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652" name="Line 620"/>
            <p:cNvSpPr>
              <a:spLocks noChangeShapeType="1"/>
            </p:cNvSpPr>
            <p:nvPr/>
          </p:nvSpPr>
          <p:spPr bwMode="auto">
            <a:xfrm>
              <a:off x="5011" y="1457"/>
              <a:ext cx="6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28654" name="Line 622"/>
          <p:cNvSpPr>
            <a:spLocks noChangeShapeType="1"/>
          </p:cNvSpPr>
          <p:nvPr/>
        </p:nvSpPr>
        <p:spPr bwMode="auto">
          <a:xfrm flipH="1">
            <a:off x="5775325" y="1758950"/>
            <a:ext cx="1071563" cy="0"/>
          </a:xfrm>
          <a:prstGeom prst="line">
            <a:avLst/>
          </a:prstGeom>
          <a:noFill/>
          <a:ln w="38100">
            <a:solidFill>
              <a:srgbClr val="0000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8655" name="Line 623"/>
          <p:cNvSpPr>
            <a:spLocks noChangeShapeType="1"/>
          </p:cNvSpPr>
          <p:nvPr/>
        </p:nvSpPr>
        <p:spPr bwMode="auto">
          <a:xfrm flipV="1">
            <a:off x="2130425" y="4213225"/>
            <a:ext cx="0" cy="1077913"/>
          </a:xfrm>
          <a:prstGeom prst="line">
            <a:avLst/>
          </a:prstGeom>
          <a:noFill/>
          <a:ln w="38100">
            <a:solidFill>
              <a:srgbClr val="0000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8653" name="Freeform 621"/>
          <p:cNvSpPr>
            <a:spLocks/>
          </p:cNvSpPr>
          <p:nvPr/>
        </p:nvSpPr>
        <p:spPr bwMode="auto">
          <a:xfrm>
            <a:off x="2071688" y="4160838"/>
            <a:ext cx="111125" cy="111125"/>
          </a:xfrm>
          <a:custGeom>
            <a:avLst/>
            <a:gdLst>
              <a:gd name="T0" fmla="*/ 104 w 104"/>
              <a:gd name="T1" fmla="*/ 52 h 104"/>
              <a:gd name="T2" fmla="*/ 102 w 104"/>
              <a:gd name="T3" fmla="*/ 38 h 104"/>
              <a:gd name="T4" fmla="*/ 97 w 104"/>
              <a:gd name="T5" fmla="*/ 27 h 104"/>
              <a:gd name="T6" fmla="*/ 89 w 104"/>
              <a:gd name="T7" fmla="*/ 16 h 104"/>
              <a:gd name="T8" fmla="*/ 78 w 104"/>
              <a:gd name="T9" fmla="*/ 8 h 104"/>
              <a:gd name="T10" fmla="*/ 66 w 104"/>
              <a:gd name="T11" fmla="*/ 2 h 104"/>
              <a:gd name="T12" fmla="*/ 52 w 104"/>
              <a:gd name="T13" fmla="*/ 0 h 104"/>
              <a:gd name="T14" fmla="*/ 38 w 104"/>
              <a:gd name="T15" fmla="*/ 2 h 104"/>
              <a:gd name="T16" fmla="*/ 26 w 104"/>
              <a:gd name="T17" fmla="*/ 8 h 104"/>
              <a:gd name="T18" fmla="*/ 16 w 104"/>
              <a:gd name="T19" fmla="*/ 16 h 104"/>
              <a:gd name="T20" fmla="*/ 7 w 104"/>
              <a:gd name="T21" fmla="*/ 27 h 104"/>
              <a:gd name="T22" fmla="*/ 2 w 104"/>
              <a:gd name="T23" fmla="*/ 38 h 104"/>
              <a:gd name="T24" fmla="*/ 0 w 104"/>
              <a:gd name="T25" fmla="*/ 52 h 104"/>
              <a:gd name="T26" fmla="*/ 2 w 104"/>
              <a:gd name="T27" fmla="*/ 66 h 104"/>
              <a:gd name="T28" fmla="*/ 7 w 104"/>
              <a:gd name="T29" fmla="*/ 79 h 104"/>
              <a:gd name="T30" fmla="*/ 16 w 104"/>
              <a:gd name="T31" fmla="*/ 90 h 104"/>
              <a:gd name="T32" fmla="*/ 26 w 104"/>
              <a:gd name="T33" fmla="*/ 97 h 104"/>
              <a:gd name="T34" fmla="*/ 38 w 104"/>
              <a:gd name="T35" fmla="*/ 102 h 104"/>
              <a:gd name="T36" fmla="*/ 52 w 104"/>
              <a:gd name="T37" fmla="*/ 104 h 104"/>
              <a:gd name="T38" fmla="*/ 66 w 104"/>
              <a:gd name="T39" fmla="*/ 102 h 104"/>
              <a:gd name="T40" fmla="*/ 78 w 104"/>
              <a:gd name="T41" fmla="*/ 97 h 104"/>
              <a:gd name="T42" fmla="*/ 89 w 104"/>
              <a:gd name="T43" fmla="*/ 90 h 104"/>
              <a:gd name="T44" fmla="*/ 97 w 104"/>
              <a:gd name="T45" fmla="*/ 79 h 104"/>
              <a:gd name="T46" fmla="*/ 102 w 104"/>
              <a:gd name="T47" fmla="*/ 66 h 104"/>
              <a:gd name="T48" fmla="*/ 104 w 104"/>
              <a:gd name="T49" fmla="*/ 52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04" h="104">
                <a:moveTo>
                  <a:pt x="104" y="52"/>
                </a:moveTo>
                <a:lnTo>
                  <a:pt x="102" y="38"/>
                </a:lnTo>
                <a:lnTo>
                  <a:pt x="97" y="27"/>
                </a:lnTo>
                <a:lnTo>
                  <a:pt x="89" y="16"/>
                </a:lnTo>
                <a:lnTo>
                  <a:pt x="78" y="8"/>
                </a:lnTo>
                <a:lnTo>
                  <a:pt x="66" y="2"/>
                </a:lnTo>
                <a:lnTo>
                  <a:pt x="52" y="0"/>
                </a:lnTo>
                <a:lnTo>
                  <a:pt x="38" y="2"/>
                </a:lnTo>
                <a:lnTo>
                  <a:pt x="26" y="8"/>
                </a:lnTo>
                <a:lnTo>
                  <a:pt x="16" y="16"/>
                </a:lnTo>
                <a:lnTo>
                  <a:pt x="7" y="27"/>
                </a:lnTo>
                <a:lnTo>
                  <a:pt x="2" y="38"/>
                </a:lnTo>
                <a:lnTo>
                  <a:pt x="0" y="52"/>
                </a:lnTo>
                <a:lnTo>
                  <a:pt x="2" y="66"/>
                </a:lnTo>
                <a:lnTo>
                  <a:pt x="7" y="79"/>
                </a:lnTo>
                <a:lnTo>
                  <a:pt x="16" y="90"/>
                </a:lnTo>
                <a:lnTo>
                  <a:pt x="26" y="97"/>
                </a:lnTo>
                <a:lnTo>
                  <a:pt x="38" y="102"/>
                </a:lnTo>
                <a:lnTo>
                  <a:pt x="52" y="104"/>
                </a:lnTo>
                <a:lnTo>
                  <a:pt x="66" y="102"/>
                </a:lnTo>
                <a:lnTo>
                  <a:pt x="78" y="97"/>
                </a:lnTo>
                <a:lnTo>
                  <a:pt x="89" y="90"/>
                </a:lnTo>
                <a:lnTo>
                  <a:pt x="97" y="79"/>
                </a:lnTo>
                <a:lnTo>
                  <a:pt x="102" y="66"/>
                </a:lnTo>
                <a:lnTo>
                  <a:pt x="104" y="52"/>
                </a:lnTo>
                <a:close/>
              </a:path>
            </a:pathLst>
          </a:custGeom>
          <a:solidFill>
            <a:srgbClr val="FF0000"/>
          </a:solidFill>
          <a:ln w="19050" cmpd="sng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428656" name="Freeform 624"/>
          <p:cNvSpPr>
            <a:spLocks/>
          </p:cNvSpPr>
          <p:nvPr/>
        </p:nvSpPr>
        <p:spPr bwMode="auto">
          <a:xfrm>
            <a:off x="5716588" y="1706563"/>
            <a:ext cx="109537" cy="111125"/>
          </a:xfrm>
          <a:custGeom>
            <a:avLst/>
            <a:gdLst>
              <a:gd name="T0" fmla="*/ 104 w 104"/>
              <a:gd name="T1" fmla="*/ 52 h 104"/>
              <a:gd name="T2" fmla="*/ 103 w 104"/>
              <a:gd name="T3" fmla="*/ 39 h 104"/>
              <a:gd name="T4" fmla="*/ 98 w 104"/>
              <a:gd name="T5" fmla="*/ 26 h 104"/>
              <a:gd name="T6" fmla="*/ 89 w 104"/>
              <a:gd name="T7" fmla="*/ 16 h 104"/>
              <a:gd name="T8" fmla="*/ 78 w 104"/>
              <a:gd name="T9" fmla="*/ 7 h 104"/>
              <a:gd name="T10" fmla="*/ 66 w 104"/>
              <a:gd name="T11" fmla="*/ 2 h 104"/>
              <a:gd name="T12" fmla="*/ 52 w 104"/>
              <a:gd name="T13" fmla="*/ 0 h 104"/>
              <a:gd name="T14" fmla="*/ 39 w 104"/>
              <a:gd name="T15" fmla="*/ 2 h 104"/>
              <a:gd name="T16" fmla="*/ 26 w 104"/>
              <a:gd name="T17" fmla="*/ 7 h 104"/>
              <a:gd name="T18" fmla="*/ 16 w 104"/>
              <a:gd name="T19" fmla="*/ 16 h 104"/>
              <a:gd name="T20" fmla="*/ 7 w 104"/>
              <a:gd name="T21" fmla="*/ 26 h 104"/>
              <a:gd name="T22" fmla="*/ 2 w 104"/>
              <a:gd name="T23" fmla="*/ 39 h 104"/>
              <a:gd name="T24" fmla="*/ 0 w 104"/>
              <a:gd name="T25" fmla="*/ 52 h 104"/>
              <a:gd name="T26" fmla="*/ 2 w 104"/>
              <a:gd name="T27" fmla="*/ 66 h 104"/>
              <a:gd name="T28" fmla="*/ 7 w 104"/>
              <a:gd name="T29" fmla="*/ 79 h 104"/>
              <a:gd name="T30" fmla="*/ 16 w 104"/>
              <a:gd name="T31" fmla="*/ 89 h 104"/>
              <a:gd name="T32" fmla="*/ 26 w 104"/>
              <a:gd name="T33" fmla="*/ 98 h 104"/>
              <a:gd name="T34" fmla="*/ 39 w 104"/>
              <a:gd name="T35" fmla="*/ 102 h 104"/>
              <a:gd name="T36" fmla="*/ 52 w 104"/>
              <a:gd name="T37" fmla="*/ 104 h 104"/>
              <a:gd name="T38" fmla="*/ 66 w 104"/>
              <a:gd name="T39" fmla="*/ 102 h 104"/>
              <a:gd name="T40" fmla="*/ 78 w 104"/>
              <a:gd name="T41" fmla="*/ 98 h 104"/>
              <a:gd name="T42" fmla="*/ 89 w 104"/>
              <a:gd name="T43" fmla="*/ 89 h 104"/>
              <a:gd name="T44" fmla="*/ 98 w 104"/>
              <a:gd name="T45" fmla="*/ 79 h 104"/>
              <a:gd name="T46" fmla="*/ 103 w 104"/>
              <a:gd name="T47" fmla="*/ 66 h 104"/>
              <a:gd name="T48" fmla="*/ 104 w 104"/>
              <a:gd name="T49" fmla="*/ 52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04" h="104">
                <a:moveTo>
                  <a:pt x="104" y="52"/>
                </a:moveTo>
                <a:lnTo>
                  <a:pt x="103" y="39"/>
                </a:lnTo>
                <a:lnTo>
                  <a:pt x="98" y="26"/>
                </a:lnTo>
                <a:lnTo>
                  <a:pt x="89" y="16"/>
                </a:lnTo>
                <a:lnTo>
                  <a:pt x="78" y="7"/>
                </a:lnTo>
                <a:lnTo>
                  <a:pt x="66" y="2"/>
                </a:lnTo>
                <a:lnTo>
                  <a:pt x="52" y="0"/>
                </a:lnTo>
                <a:lnTo>
                  <a:pt x="39" y="2"/>
                </a:lnTo>
                <a:lnTo>
                  <a:pt x="26" y="7"/>
                </a:lnTo>
                <a:lnTo>
                  <a:pt x="16" y="16"/>
                </a:lnTo>
                <a:lnTo>
                  <a:pt x="7" y="26"/>
                </a:lnTo>
                <a:lnTo>
                  <a:pt x="2" y="39"/>
                </a:lnTo>
                <a:lnTo>
                  <a:pt x="0" y="52"/>
                </a:lnTo>
                <a:lnTo>
                  <a:pt x="2" y="66"/>
                </a:lnTo>
                <a:lnTo>
                  <a:pt x="7" y="79"/>
                </a:lnTo>
                <a:lnTo>
                  <a:pt x="16" y="89"/>
                </a:lnTo>
                <a:lnTo>
                  <a:pt x="26" y="98"/>
                </a:lnTo>
                <a:lnTo>
                  <a:pt x="39" y="102"/>
                </a:lnTo>
                <a:lnTo>
                  <a:pt x="52" y="104"/>
                </a:lnTo>
                <a:lnTo>
                  <a:pt x="66" y="102"/>
                </a:lnTo>
                <a:lnTo>
                  <a:pt x="78" y="98"/>
                </a:lnTo>
                <a:lnTo>
                  <a:pt x="89" y="89"/>
                </a:lnTo>
                <a:lnTo>
                  <a:pt x="98" y="79"/>
                </a:lnTo>
                <a:lnTo>
                  <a:pt x="103" y="66"/>
                </a:lnTo>
                <a:lnTo>
                  <a:pt x="104" y="52"/>
                </a:lnTo>
                <a:close/>
              </a:path>
            </a:pathLst>
          </a:custGeom>
          <a:solidFill>
            <a:srgbClr val="FF0000"/>
          </a:solidFill>
          <a:ln w="19050" cmpd="sng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428658" name="Line 626"/>
          <p:cNvSpPr>
            <a:spLocks noChangeShapeType="1"/>
          </p:cNvSpPr>
          <p:nvPr/>
        </p:nvSpPr>
        <p:spPr bwMode="auto">
          <a:xfrm>
            <a:off x="5641975" y="1211263"/>
            <a:ext cx="0" cy="1101725"/>
          </a:xfrm>
          <a:prstGeom prst="line">
            <a:avLst/>
          </a:prstGeom>
          <a:noFill/>
          <a:ln w="571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8657" name="Freeform 625"/>
          <p:cNvSpPr>
            <a:spLocks/>
          </p:cNvSpPr>
          <p:nvPr/>
        </p:nvSpPr>
        <p:spPr bwMode="auto">
          <a:xfrm>
            <a:off x="5641975" y="1211263"/>
            <a:ext cx="133350" cy="1101725"/>
          </a:xfrm>
          <a:custGeom>
            <a:avLst/>
            <a:gdLst>
              <a:gd name="T0" fmla="*/ 0 w 125"/>
              <a:gd name="T1" fmla="*/ 1042 h 1042"/>
              <a:gd name="T2" fmla="*/ 29 w 125"/>
              <a:gd name="T3" fmla="*/ 981 h 1042"/>
              <a:gd name="T4" fmla="*/ 55 w 125"/>
              <a:gd name="T5" fmla="*/ 918 h 1042"/>
              <a:gd name="T6" fmla="*/ 76 w 125"/>
              <a:gd name="T7" fmla="*/ 854 h 1042"/>
              <a:gd name="T8" fmla="*/ 94 w 125"/>
              <a:gd name="T9" fmla="*/ 789 h 1042"/>
              <a:gd name="T10" fmla="*/ 108 w 125"/>
              <a:gd name="T11" fmla="*/ 723 h 1042"/>
              <a:gd name="T12" fmla="*/ 117 w 125"/>
              <a:gd name="T13" fmla="*/ 656 h 1042"/>
              <a:gd name="T14" fmla="*/ 123 w 125"/>
              <a:gd name="T15" fmla="*/ 589 h 1042"/>
              <a:gd name="T16" fmla="*/ 125 w 125"/>
              <a:gd name="T17" fmla="*/ 521 h 1042"/>
              <a:gd name="T18" fmla="*/ 123 w 125"/>
              <a:gd name="T19" fmla="*/ 454 h 1042"/>
              <a:gd name="T20" fmla="*/ 117 w 125"/>
              <a:gd name="T21" fmla="*/ 387 h 1042"/>
              <a:gd name="T22" fmla="*/ 108 w 125"/>
              <a:gd name="T23" fmla="*/ 320 h 1042"/>
              <a:gd name="T24" fmla="*/ 94 w 125"/>
              <a:gd name="T25" fmla="*/ 254 h 1042"/>
              <a:gd name="T26" fmla="*/ 76 w 125"/>
              <a:gd name="T27" fmla="*/ 189 h 1042"/>
              <a:gd name="T28" fmla="*/ 55 w 125"/>
              <a:gd name="T29" fmla="*/ 124 h 1042"/>
              <a:gd name="T30" fmla="*/ 29 w 125"/>
              <a:gd name="T31" fmla="*/ 62 h 1042"/>
              <a:gd name="T32" fmla="*/ 0 w 125"/>
              <a:gd name="T33" fmla="*/ 0 h 10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25" h="1042">
                <a:moveTo>
                  <a:pt x="0" y="1042"/>
                </a:moveTo>
                <a:lnTo>
                  <a:pt x="29" y="981"/>
                </a:lnTo>
                <a:lnTo>
                  <a:pt x="55" y="918"/>
                </a:lnTo>
                <a:lnTo>
                  <a:pt x="76" y="854"/>
                </a:lnTo>
                <a:lnTo>
                  <a:pt x="94" y="789"/>
                </a:lnTo>
                <a:lnTo>
                  <a:pt x="108" y="723"/>
                </a:lnTo>
                <a:lnTo>
                  <a:pt x="117" y="656"/>
                </a:lnTo>
                <a:lnTo>
                  <a:pt x="123" y="589"/>
                </a:lnTo>
                <a:lnTo>
                  <a:pt x="125" y="521"/>
                </a:lnTo>
                <a:lnTo>
                  <a:pt x="123" y="454"/>
                </a:lnTo>
                <a:lnTo>
                  <a:pt x="117" y="387"/>
                </a:lnTo>
                <a:lnTo>
                  <a:pt x="108" y="320"/>
                </a:lnTo>
                <a:lnTo>
                  <a:pt x="94" y="254"/>
                </a:lnTo>
                <a:lnTo>
                  <a:pt x="76" y="189"/>
                </a:lnTo>
                <a:lnTo>
                  <a:pt x="55" y="124"/>
                </a:lnTo>
                <a:lnTo>
                  <a:pt x="29" y="62"/>
                </a:lnTo>
                <a:lnTo>
                  <a:pt x="0" y="0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8659" name="Line 627"/>
          <p:cNvSpPr>
            <a:spLocks noChangeShapeType="1"/>
          </p:cNvSpPr>
          <p:nvPr/>
        </p:nvSpPr>
        <p:spPr bwMode="auto">
          <a:xfrm>
            <a:off x="8059738" y="1211263"/>
            <a:ext cx="0" cy="1101725"/>
          </a:xfrm>
          <a:prstGeom prst="line">
            <a:avLst/>
          </a:prstGeom>
          <a:noFill/>
          <a:ln w="571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8660" name="Freeform 628"/>
          <p:cNvSpPr>
            <a:spLocks/>
          </p:cNvSpPr>
          <p:nvPr/>
        </p:nvSpPr>
        <p:spPr bwMode="auto">
          <a:xfrm>
            <a:off x="7926388" y="1211263"/>
            <a:ext cx="133350" cy="1101725"/>
          </a:xfrm>
          <a:custGeom>
            <a:avLst/>
            <a:gdLst>
              <a:gd name="T0" fmla="*/ 126 w 126"/>
              <a:gd name="T1" fmla="*/ 0 h 1042"/>
              <a:gd name="T2" fmla="*/ 97 w 126"/>
              <a:gd name="T3" fmla="*/ 62 h 1042"/>
              <a:gd name="T4" fmla="*/ 71 w 126"/>
              <a:gd name="T5" fmla="*/ 124 h 1042"/>
              <a:gd name="T6" fmla="*/ 50 w 126"/>
              <a:gd name="T7" fmla="*/ 189 h 1042"/>
              <a:gd name="T8" fmla="*/ 32 w 126"/>
              <a:gd name="T9" fmla="*/ 254 h 1042"/>
              <a:gd name="T10" fmla="*/ 18 w 126"/>
              <a:gd name="T11" fmla="*/ 320 h 1042"/>
              <a:gd name="T12" fmla="*/ 8 w 126"/>
              <a:gd name="T13" fmla="*/ 387 h 1042"/>
              <a:gd name="T14" fmla="*/ 2 w 126"/>
              <a:gd name="T15" fmla="*/ 454 h 1042"/>
              <a:gd name="T16" fmla="*/ 0 w 126"/>
              <a:gd name="T17" fmla="*/ 521 h 1042"/>
              <a:gd name="T18" fmla="*/ 2 w 126"/>
              <a:gd name="T19" fmla="*/ 589 h 1042"/>
              <a:gd name="T20" fmla="*/ 8 w 126"/>
              <a:gd name="T21" fmla="*/ 656 h 1042"/>
              <a:gd name="T22" fmla="*/ 18 w 126"/>
              <a:gd name="T23" fmla="*/ 723 h 1042"/>
              <a:gd name="T24" fmla="*/ 32 w 126"/>
              <a:gd name="T25" fmla="*/ 789 h 1042"/>
              <a:gd name="T26" fmla="*/ 50 w 126"/>
              <a:gd name="T27" fmla="*/ 854 h 1042"/>
              <a:gd name="T28" fmla="*/ 71 w 126"/>
              <a:gd name="T29" fmla="*/ 918 h 1042"/>
              <a:gd name="T30" fmla="*/ 97 w 126"/>
              <a:gd name="T31" fmla="*/ 981 h 1042"/>
              <a:gd name="T32" fmla="*/ 126 w 126"/>
              <a:gd name="T33" fmla="*/ 1042 h 10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26" h="1042">
                <a:moveTo>
                  <a:pt x="126" y="0"/>
                </a:moveTo>
                <a:lnTo>
                  <a:pt x="97" y="62"/>
                </a:lnTo>
                <a:lnTo>
                  <a:pt x="71" y="124"/>
                </a:lnTo>
                <a:lnTo>
                  <a:pt x="50" y="189"/>
                </a:lnTo>
                <a:lnTo>
                  <a:pt x="32" y="254"/>
                </a:lnTo>
                <a:lnTo>
                  <a:pt x="18" y="320"/>
                </a:lnTo>
                <a:lnTo>
                  <a:pt x="8" y="387"/>
                </a:lnTo>
                <a:lnTo>
                  <a:pt x="2" y="454"/>
                </a:lnTo>
                <a:lnTo>
                  <a:pt x="0" y="521"/>
                </a:lnTo>
                <a:lnTo>
                  <a:pt x="2" y="589"/>
                </a:lnTo>
                <a:lnTo>
                  <a:pt x="8" y="656"/>
                </a:lnTo>
                <a:lnTo>
                  <a:pt x="18" y="723"/>
                </a:lnTo>
                <a:lnTo>
                  <a:pt x="32" y="789"/>
                </a:lnTo>
                <a:lnTo>
                  <a:pt x="50" y="854"/>
                </a:lnTo>
                <a:lnTo>
                  <a:pt x="71" y="918"/>
                </a:lnTo>
                <a:lnTo>
                  <a:pt x="97" y="981"/>
                </a:lnTo>
                <a:lnTo>
                  <a:pt x="126" y="1042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8662" name="Line 630"/>
          <p:cNvSpPr>
            <a:spLocks noChangeShapeType="1"/>
          </p:cNvSpPr>
          <p:nvPr/>
        </p:nvSpPr>
        <p:spPr bwMode="auto">
          <a:xfrm flipV="1">
            <a:off x="2130425" y="4603750"/>
            <a:ext cx="0" cy="687388"/>
          </a:xfrm>
          <a:prstGeom prst="line">
            <a:avLst/>
          </a:prstGeom>
          <a:noFill/>
          <a:ln w="38100">
            <a:solidFill>
              <a:srgbClr val="0000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8663" name="Line 631"/>
          <p:cNvSpPr>
            <a:spLocks noChangeShapeType="1"/>
          </p:cNvSpPr>
          <p:nvPr/>
        </p:nvSpPr>
        <p:spPr bwMode="auto">
          <a:xfrm flipH="1">
            <a:off x="6159500" y="1758950"/>
            <a:ext cx="687388" cy="0"/>
          </a:xfrm>
          <a:prstGeom prst="line">
            <a:avLst/>
          </a:prstGeom>
          <a:noFill/>
          <a:ln w="38100">
            <a:solidFill>
              <a:srgbClr val="0000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8661" name="Freeform 629"/>
          <p:cNvSpPr>
            <a:spLocks/>
          </p:cNvSpPr>
          <p:nvPr/>
        </p:nvSpPr>
        <p:spPr bwMode="auto">
          <a:xfrm>
            <a:off x="2071688" y="4552950"/>
            <a:ext cx="111125" cy="111125"/>
          </a:xfrm>
          <a:custGeom>
            <a:avLst/>
            <a:gdLst>
              <a:gd name="T0" fmla="*/ 104 w 104"/>
              <a:gd name="T1" fmla="*/ 52 h 103"/>
              <a:gd name="T2" fmla="*/ 102 w 104"/>
              <a:gd name="T3" fmla="*/ 38 h 103"/>
              <a:gd name="T4" fmla="*/ 97 w 104"/>
              <a:gd name="T5" fmla="*/ 25 h 103"/>
              <a:gd name="T6" fmla="*/ 89 w 104"/>
              <a:gd name="T7" fmla="*/ 15 h 103"/>
              <a:gd name="T8" fmla="*/ 78 w 104"/>
              <a:gd name="T9" fmla="*/ 6 h 103"/>
              <a:gd name="T10" fmla="*/ 66 w 104"/>
              <a:gd name="T11" fmla="*/ 1 h 103"/>
              <a:gd name="T12" fmla="*/ 52 w 104"/>
              <a:gd name="T13" fmla="*/ 0 h 103"/>
              <a:gd name="T14" fmla="*/ 38 w 104"/>
              <a:gd name="T15" fmla="*/ 1 h 103"/>
              <a:gd name="T16" fmla="*/ 26 w 104"/>
              <a:gd name="T17" fmla="*/ 6 h 103"/>
              <a:gd name="T18" fmla="*/ 16 w 104"/>
              <a:gd name="T19" fmla="*/ 15 h 103"/>
              <a:gd name="T20" fmla="*/ 7 w 104"/>
              <a:gd name="T21" fmla="*/ 25 h 103"/>
              <a:gd name="T22" fmla="*/ 2 w 104"/>
              <a:gd name="T23" fmla="*/ 38 h 103"/>
              <a:gd name="T24" fmla="*/ 0 w 104"/>
              <a:gd name="T25" fmla="*/ 52 h 103"/>
              <a:gd name="T26" fmla="*/ 2 w 104"/>
              <a:gd name="T27" fmla="*/ 65 h 103"/>
              <a:gd name="T28" fmla="*/ 7 w 104"/>
              <a:gd name="T29" fmla="*/ 77 h 103"/>
              <a:gd name="T30" fmla="*/ 16 w 104"/>
              <a:gd name="T31" fmla="*/ 88 h 103"/>
              <a:gd name="T32" fmla="*/ 26 w 104"/>
              <a:gd name="T33" fmla="*/ 97 h 103"/>
              <a:gd name="T34" fmla="*/ 38 w 104"/>
              <a:gd name="T35" fmla="*/ 102 h 103"/>
              <a:gd name="T36" fmla="*/ 52 w 104"/>
              <a:gd name="T37" fmla="*/ 103 h 103"/>
              <a:gd name="T38" fmla="*/ 66 w 104"/>
              <a:gd name="T39" fmla="*/ 102 h 103"/>
              <a:gd name="T40" fmla="*/ 78 w 104"/>
              <a:gd name="T41" fmla="*/ 97 h 103"/>
              <a:gd name="T42" fmla="*/ 89 w 104"/>
              <a:gd name="T43" fmla="*/ 88 h 103"/>
              <a:gd name="T44" fmla="*/ 97 w 104"/>
              <a:gd name="T45" fmla="*/ 77 h 103"/>
              <a:gd name="T46" fmla="*/ 102 w 104"/>
              <a:gd name="T47" fmla="*/ 65 h 103"/>
              <a:gd name="T48" fmla="*/ 104 w 104"/>
              <a:gd name="T49" fmla="*/ 52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04" h="103">
                <a:moveTo>
                  <a:pt x="104" y="52"/>
                </a:moveTo>
                <a:lnTo>
                  <a:pt x="102" y="38"/>
                </a:lnTo>
                <a:lnTo>
                  <a:pt x="97" y="25"/>
                </a:lnTo>
                <a:lnTo>
                  <a:pt x="89" y="15"/>
                </a:lnTo>
                <a:lnTo>
                  <a:pt x="78" y="6"/>
                </a:lnTo>
                <a:lnTo>
                  <a:pt x="66" y="1"/>
                </a:lnTo>
                <a:lnTo>
                  <a:pt x="52" y="0"/>
                </a:lnTo>
                <a:lnTo>
                  <a:pt x="38" y="1"/>
                </a:lnTo>
                <a:lnTo>
                  <a:pt x="26" y="6"/>
                </a:lnTo>
                <a:lnTo>
                  <a:pt x="16" y="15"/>
                </a:lnTo>
                <a:lnTo>
                  <a:pt x="7" y="25"/>
                </a:lnTo>
                <a:lnTo>
                  <a:pt x="2" y="38"/>
                </a:lnTo>
                <a:lnTo>
                  <a:pt x="0" y="52"/>
                </a:lnTo>
                <a:lnTo>
                  <a:pt x="2" y="65"/>
                </a:lnTo>
                <a:lnTo>
                  <a:pt x="7" y="77"/>
                </a:lnTo>
                <a:lnTo>
                  <a:pt x="16" y="88"/>
                </a:lnTo>
                <a:lnTo>
                  <a:pt x="26" y="97"/>
                </a:lnTo>
                <a:lnTo>
                  <a:pt x="38" y="102"/>
                </a:lnTo>
                <a:lnTo>
                  <a:pt x="52" y="103"/>
                </a:lnTo>
                <a:lnTo>
                  <a:pt x="66" y="102"/>
                </a:lnTo>
                <a:lnTo>
                  <a:pt x="78" y="97"/>
                </a:lnTo>
                <a:lnTo>
                  <a:pt x="89" y="88"/>
                </a:lnTo>
                <a:lnTo>
                  <a:pt x="97" y="77"/>
                </a:lnTo>
                <a:lnTo>
                  <a:pt x="102" y="65"/>
                </a:lnTo>
                <a:lnTo>
                  <a:pt x="104" y="52"/>
                </a:lnTo>
                <a:close/>
              </a:path>
            </a:pathLst>
          </a:custGeom>
          <a:solidFill>
            <a:srgbClr val="FF0000"/>
          </a:solidFill>
          <a:ln w="19050" cmpd="sng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428664" name="Freeform 632"/>
          <p:cNvSpPr>
            <a:spLocks/>
          </p:cNvSpPr>
          <p:nvPr/>
        </p:nvSpPr>
        <p:spPr bwMode="auto">
          <a:xfrm>
            <a:off x="6107113" y="1706563"/>
            <a:ext cx="111125" cy="111125"/>
          </a:xfrm>
          <a:custGeom>
            <a:avLst/>
            <a:gdLst>
              <a:gd name="T0" fmla="*/ 104 w 104"/>
              <a:gd name="T1" fmla="*/ 52 h 104"/>
              <a:gd name="T2" fmla="*/ 102 w 104"/>
              <a:gd name="T3" fmla="*/ 39 h 104"/>
              <a:gd name="T4" fmla="*/ 97 w 104"/>
              <a:gd name="T5" fmla="*/ 26 h 104"/>
              <a:gd name="T6" fmla="*/ 89 w 104"/>
              <a:gd name="T7" fmla="*/ 16 h 104"/>
              <a:gd name="T8" fmla="*/ 78 w 104"/>
              <a:gd name="T9" fmla="*/ 7 h 104"/>
              <a:gd name="T10" fmla="*/ 65 w 104"/>
              <a:gd name="T11" fmla="*/ 2 h 104"/>
              <a:gd name="T12" fmla="*/ 52 w 104"/>
              <a:gd name="T13" fmla="*/ 0 h 104"/>
              <a:gd name="T14" fmla="*/ 39 w 104"/>
              <a:gd name="T15" fmla="*/ 2 h 104"/>
              <a:gd name="T16" fmla="*/ 26 w 104"/>
              <a:gd name="T17" fmla="*/ 7 h 104"/>
              <a:gd name="T18" fmla="*/ 15 w 104"/>
              <a:gd name="T19" fmla="*/ 16 h 104"/>
              <a:gd name="T20" fmla="*/ 7 w 104"/>
              <a:gd name="T21" fmla="*/ 26 h 104"/>
              <a:gd name="T22" fmla="*/ 1 w 104"/>
              <a:gd name="T23" fmla="*/ 39 h 104"/>
              <a:gd name="T24" fmla="*/ 0 w 104"/>
              <a:gd name="T25" fmla="*/ 52 h 104"/>
              <a:gd name="T26" fmla="*/ 1 w 104"/>
              <a:gd name="T27" fmla="*/ 66 h 104"/>
              <a:gd name="T28" fmla="*/ 7 w 104"/>
              <a:gd name="T29" fmla="*/ 79 h 104"/>
              <a:gd name="T30" fmla="*/ 15 w 104"/>
              <a:gd name="T31" fmla="*/ 89 h 104"/>
              <a:gd name="T32" fmla="*/ 26 w 104"/>
              <a:gd name="T33" fmla="*/ 98 h 104"/>
              <a:gd name="T34" fmla="*/ 39 w 104"/>
              <a:gd name="T35" fmla="*/ 102 h 104"/>
              <a:gd name="T36" fmla="*/ 52 w 104"/>
              <a:gd name="T37" fmla="*/ 104 h 104"/>
              <a:gd name="T38" fmla="*/ 65 w 104"/>
              <a:gd name="T39" fmla="*/ 102 h 104"/>
              <a:gd name="T40" fmla="*/ 78 w 104"/>
              <a:gd name="T41" fmla="*/ 98 h 104"/>
              <a:gd name="T42" fmla="*/ 89 w 104"/>
              <a:gd name="T43" fmla="*/ 89 h 104"/>
              <a:gd name="T44" fmla="*/ 97 w 104"/>
              <a:gd name="T45" fmla="*/ 79 h 104"/>
              <a:gd name="T46" fmla="*/ 102 w 104"/>
              <a:gd name="T47" fmla="*/ 66 h 104"/>
              <a:gd name="T48" fmla="*/ 104 w 104"/>
              <a:gd name="T49" fmla="*/ 52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04" h="104">
                <a:moveTo>
                  <a:pt x="104" y="52"/>
                </a:moveTo>
                <a:lnTo>
                  <a:pt x="102" y="39"/>
                </a:lnTo>
                <a:lnTo>
                  <a:pt x="97" y="26"/>
                </a:lnTo>
                <a:lnTo>
                  <a:pt x="89" y="16"/>
                </a:lnTo>
                <a:lnTo>
                  <a:pt x="78" y="7"/>
                </a:lnTo>
                <a:lnTo>
                  <a:pt x="65" y="2"/>
                </a:lnTo>
                <a:lnTo>
                  <a:pt x="52" y="0"/>
                </a:lnTo>
                <a:lnTo>
                  <a:pt x="39" y="2"/>
                </a:lnTo>
                <a:lnTo>
                  <a:pt x="26" y="7"/>
                </a:lnTo>
                <a:lnTo>
                  <a:pt x="15" y="16"/>
                </a:lnTo>
                <a:lnTo>
                  <a:pt x="7" y="26"/>
                </a:lnTo>
                <a:lnTo>
                  <a:pt x="1" y="39"/>
                </a:lnTo>
                <a:lnTo>
                  <a:pt x="0" y="52"/>
                </a:lnTo>
                <a:lnTo>
                  <a:pt x="1" y="66"/>
                </a:lnTo>
                <a:lnTo>
                  <a:pt x="7" y="79"/>
                </a:lnTo>
                <a:lnTo>
                  <a:pt x="15" y="89"/>
                </a:lnTo>
                <a:lnTo>
                  <a:pt x="26" y="98"/>
                </a:lnTo>
                <a:lnTo>
                  <a:pt x="39" y="102"/>
                </a:lnTo>
                <a:lnTo>
                  <a:pt x="52" y="104"/>
                </a:lnTo>
                <a:lnTo>
                  <a:pt x="65" y="102"/>
                </a:lnTo>
                <a:lnTo>
                  <a:pt x="78" y="98"/>
                </a:lnTo>
                <a:lnTo>
                  <a:pt x="89" y="89"/>
                </a:lnTo>
                <a:lnTo>
                  <a:pt x="97" y="79"/>
                </a:lnTo>
                <a:lnTo>
                  <a:pt x="102" y="66"/>
                </a:lnTo>
                <a:lnTo>
                  <a:pt x="104" y="52"/>
                </a:lnTo>
                <a:close/>
              </a:path>
            </a:pathLst>
          </a:custGeom>
          <a:solidFill>
            <a:srgbClr val="FF0000"/>
          </a:solidFill>
          <a:ln w="19050" cmpd="sng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428669" name="Line 637"/>
          <p:cNvSpPr>
            <a:spLocks noChangeShapeType="1"/>
          </p:cNvSpPr>
          <p:nvPr/>
        </p:nvSpPr>
        <p:spPr bwMode="auto">
          <a:xfrm>
            <a:off x="5967413" y="1211263"/>
            <a:ext cx="0" cy="547687"/>
          </a:xfrm>
          <a:prstGeom prst="line">
            <a:avLst/>
          </a:prstGeom>
          <a:noFill/>
          <a:ln w="28575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8670" name="Line 638"/>
          <p:cNvSpPr>
            <a:spLocks noChangeShapeType="1"/>
          </p:cNvSpPr>
          <p:nvPr/>
        </p:nvSpPr>
        <p:spPr bwMode="auto">
          <a:xfrm>
            <a:off x="5967413" y="1758950"/>
            <a:ext cx="192087" cy="0"/>
          </a:xfrm>
          <a:prstGeom prst="line">
            <a:avLst/>
          </a:prstGeom>
          <a:noFill/>
          <a:ln w="28575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428665" name="Group 633"/>
          <p:cNvGrpSpPr>
            <a:grpSpLocks/>
          </p:cNvGrpSpPr>
          <p:nvPr/>
        </p:nvGrpSpPr>
        <p:grpSpPr bwMode="auto">
          <a:xfrm>
            <a:off x="5967413" y="1211263"/>
            <a:ext cx="192087" cy="547687"/>
            <a:chOff x="3759" y="763"/>
            <a:chExt cx="121" cy="345"/>
          </a:xfrm>
        </p:grpSpPr>
        <p:sp>
          <p:nvSpPr>
            <p:cNvPr id="428666" name="Freeform 634"/>
            <p:cNvSpPr>
              <a:spLocks/>
            </p:cNvSpPr>
            <p:nvPr/>
          </p:nvSpPr>
          <p:spPr bwMode="auto">
            <a:xfrm>
              <a:off x="3871" y="1001"/>
              <a:ext cx="9" cy="107"/>
            </a:xfrm>
            <a:custGeom>
              <a:avLst/>
              <a:gdLst>
                <a:gd name="T0" fmla="*/ 17 w 17"/>
                <a:gd name="T1" fmla="*/ 163 h 163"/>
                <a:gd name="T2" fmla="*/ 15 w 17"/>
                <a:gd name="T3" fmla="*/ 106 h 163"/>
                <a:gd name="T4" fmla="*/ 9 w 17"/>
                <a:gd name="T5" fmla="*/ 51 h 163"/>
                <a:gd name="T6" fmla="*/ 0 w 17"/>
                <a:gd name="T7" fmla="*/ 0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63">
                  <a:moveTo>
                    <a:pt x="17" y="163"/>
                  </a:moveTo>
                  <a:lnTo>
                    <a:pt x="15" y="106"/>
                  </a:lnTo>
                  <a:lnTo>
                    <a:pt x="9" y="5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667" name="Freeform 635"/>
            <p:cNvSpPr>
              <a:spLocks/>
            </p:cNvSpPr>
            <p:nvPr/>
          </p:nvSpPr>
          <p:spPr bwMode="auto">
            <a:xfrm>
              <a:off x="3833" y="875"/>
              <a:ext cx="33" cy="98"/>
            </a:xfrm>
            <a:custGeom>
              <a:avLst/>
              <a:gdLst>
                <a:gd name="T0" fmla="*/ 51 w 51"/>
                <a:gd name="T1" fmla="*/ 147 h 147"/>
                <a:gd name="T2" fmla="*/ 46 w 51"/>
                <a:gd name="T3" fmla="*/ 126 h 147"/>
                <a:gd name="T4" fmla="*/ 29 w 51"/>
                <a:gd name="T5" fmla="*/ 72 h 147"/>
                <a:gd name="T6" fmla="*/ 8 w 51"/>
                <a:gd name="T7" fmla="*/ 20 h 147"/>
                <a:gd name="T8" fmla="*/ 0 w 51"/>
                <a:gd name="T9" fmla="*/ 0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147">
                  <a:moveTo>
                    <a:pt x="51" y="147"/>
                  </a:moveTo>
                  <a:lnTo>
                    <a:pt x="46" y="126"/>
                  </a:lnTo>
                  <a:lnTo>
                    <a:pt x="29" y="72"/>
                  </a:lnTo>
                  <a:lnTo>
                    <a:pt x="8" y="2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668" name="Freeform 636"/>
            <p:cNvSpPr>
              <a:spLocks/>
            </p:cNvSpPr>
            <p:nvPr/>
          </p:nvSpPr>
          <p:spPr bwMode="auto">
            <a:xfrm>
              <a:off x="3759" y="763"/>
              <a:ext cx="60" cy="89"/>
            </a:xfrm>
            <a:custGeom>
              <a:avLst/>
              <a:gdLst>
                <a:gd name="T0" fmla="*/ 90 w 90"/>
                <a:gd name="T1" fmla="*/ 138 h 138"/>
                <a:gd name="T2" fmla="*/ 64 w 90"/>
                <a:gd name="T3" fmla="*/ 93 h 138"/>
                <a:gd name="T4" fmla="*/ 34 w 90"/>
                <a:gd name="T5" fmla="*/ 46 h 138"/>
                <a:gd name="T6" fmla="*/ 0 w 90"/>
                <a:gd name="T7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" h="138">
                  <a:moveTo>
                    <a:pt x="90" y="138"/>
                  </a:moveTo>
                  <a:lnTo>
                    <a:pt x="64" y="93"/>
                  </a:lnTo>
                  <a:lnTo>
                    <a:pt x="34" y="46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28671" name="Line 639"/>
          <p:cNvSpPr>
            <a:spLocks noChangeShapeType="1"/>
          </p:cNvSpPr>
          <p:nvPr/>
        </p:nvSpPr>
        <p:spPr bwMode="auto">
          <a:xfrm>
            <a:off x="7726363" y="1211263"/>
            <a:ext cx="0" cy="547687"/>
          </a:xfrm>
          <a:prstGeom prst="line">
            <a:avLst/>
          </a:prstGeom>
          <a:noFill/>
          <a:ln w="28575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8672" name="Line 640"/>
          <p:cNvSpPr>
            <a:spLocks noChangeShapeType="1"/>
          </p:cNvSpPr>
          <p:nvPr/>
        </p:nvSpPr>
        <p:spPr bwMode="auto">
          <a:xfrm flipH="1">
            <a:off x="7534275" y="1758950"/>
            <a:ext cx="192088" cy="0"/>
          </a:xfrm>
          <a:prstGeom prst="line">
            <a:avLst/>
          </a:prstGeom>
          <a:noFill/>
          <a:ln w="28575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428673" name="Group 641"/>
          <p:cNvGrpSpPr>
            <a:grpSpLocks/>
          </p:cNvGrpSpPr>
          <p:nvPr/>
        </p:nvGrpSpPr>
        <p:grpSpPr bwMode="auto">
          <a:xfrm>
            <a:off x="7534275" y="1211263"/>
            <a:ext cx="192088" cy="547687"/>
            <a:chOff x="4746" y="763"/>
            <a:chExt cx="121" cy="345"/>
          </a:xfrm>
        </p:grpSpPr>
        <p:sp>
          <p:nvSpPr>
            <p:cNvPr id="428674" name="Freeform 642"/>
            <p:cNvSpPr>
              <a:spLocks/>
            </p:cNvSpPr>
            <p:nvPr/>
          </p:nvSpPr>
          <p:spPr bwMode="auto">
            <a:xfrm>
              <a:off x="4807" y="763"/>
              <a:ext cx="60" cy="89"/>
            </a:xfrm>
            <a:custGeom>
              <a:avLst/>
              <a:gdLst>
                <a:gd name="T0" fmla="*/ 90 w 90"/>
                <a:gd name="T1" fmla="*/ 0 h 138"/>
                <a:gd name="T2" fmla="*/ 56 w 90"/>
                <a:gd name="T3" fmla="*/ 46 h 138"/>
                <a:gd name="T4" fmla="*/ 25 w 90"/>
                <a:gd name="T5" fmla="*/ 93 h 138"/>
                <a:gd name="T6" fmla="*/ 0 w 90"/>
                <a:gd name="T7" fmla="*/ 138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" h="138">
                  <a:moveTo>
                    <a:pt x="90" y="0"/>
                  </a:moveTo>
                  <a:lnTo>
                    <a:pt x="56" y="46"/>
                  </a:lnTo>
                  <a:lnTo>
                    <a:pt x="25" y="93"/>
                  </a:lnTo>
                  <a:lnTo>
                    <a:pt x="0" y="13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675" name="Freeform 643"/>
            <p:cNvSpPr>
              <a:spLocks/>
            </p:cNvSpPr>
            <p:nvPr/>
          </p:nvSpPr>
          <p:spPr bwMode="auto">
            <a:xfrm>
              <a:off x="4765" y="875"/>
              <a:ext cx="32" cy="98"/>
            </a:xfrm>
            <a:custGeom>
              <a:avLst/>
              <a:gdLst>
                <a:gd name="T0" fmla="*/ 51 w 51"/>
                <a:gd name="T1" fmla="*/ 0 h 147"/>
                <a:gd name="T2" fmla="*/ 42 w 51"/>
                <a:gd name="T3" fmla="*/ 20 h 147"/>
                <a:gd name="T4" fmla="*/ 21 w 51"/>
                <a:gd name="T5" fmla="*/ 72 h 147"/>
                <a:gd name="T6" fmla="*/ 4 w 51"/>
                <a:gd name="T7" fmla="*/ 126 h 147"/>
                <a:gd name="T8" fmla="*/ 0 w 51"/>
                <a:gd name="T9" fmla="*/ 147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147">
                  <a:moveTo>
                    <a:pt x="51" y="0"/>
                  </a:moveTo>
                  <a:lnTo>
                    <a:pt x="42" y="20"/>
                  </a:lnTo>
                  <a:lnTo>
                    <a:pt x="21" y="72"/>
                  </a:lnTo>
                  <a:lnTo>
                    <a:pt x="4" y="126"/>
                  </a:lnTo>
                  <a:lnTo>
                    <a:pt x="0" y="14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676" name="Freeform 644"/>
            <p:cNvSpPr>
              <a:spLocks/>
            </p:cNvSpPr>
            <p:nvPr/>
          </p:nvSpPr>
          <p:spPr bwMode="auto">
            <a:xfrm>
              <a:off x="4746" y="1001"/>
              <a:ext cx="9" cy="107"/>
            </a:xfrm>
            <a:custGeom>
              <a:avLst/>
              <a:gdLst>
                <a:gd name="T0" fmla="*/ 16 w 16"/>
                <a:gd name="T1" fmla="*/ 0 h 163"/>
                <a:gd name="T2" fmla="*/ 8 w 16"/>
                <a:gd name="T3" fmla="*/ 51 h 163"/>
                <a:gd name="T4" fmla="*/ 3 w 16"/>
                <a:gd name="T5" fmla="*/ 106 h 163"/>
                <a:gd name="T6" fmla="*/ 0 w 16"/>
                <a:gd name="T7" fmla="*/ 16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63">
                  <a:moveTo>
                    <a:pt x="16" y="0"/>
                  </a:moveTo>
                  <a:lnTo>
                    <a:pt x="8" y="51"/>
                  </a:lnTo>
                  <a:lnTo>
                    <a:pt x="3" y="106"/>
                  </a:lnTo>
                  <a:lnTo>
                    <a:pt x="0" y="16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28627" name="Group 595"/>
          <p:cNvGrpSpPr>
            <a:grpSpLocks/>
          </p:cNvGrpSpPr>
          <p:nvPr/>
        </p:nvGrpSpPr>
        <p:grpSpPr bwMode="auto">
          <a:xfrm>
            <a:off x="5522913" y="1758950"/>
            <a:ext cx="2720975" cy="0"/>
            <a:chOff x="3479" y="1108"/>
            <a:chExt cx="1714" cy="0"/>
          </a:xfrm>
        </p:grpSpPr>
        <p:grpSp>
          <p:nvGrpSpPr>
            <p:cNvPr id="428628" name="Group 596"/>
            <p:cNvGrpSpPr>
              <a:grpSpLocks/>
            </p:cNvGrpSpPr>
            <p:nvPr/>
          </p:nvGrpSpPr>
          <p:grpSpPr bwMode="auto">
            <a:xfrm>
              <a:off x="3479" y="1108"/>
              <a:ext cx="424" cy="0"/>
              <a:chOff x="3479" y="1108"/>
              <a:chExt cx="424" cy="0"/>
            </a:xfrm>
          </p:grpSpPr>
          <p:sp>
            <p:nvSpPr>
              <p:cNvPr id="428629" name="Line 597"/>
              <p:cNvSpPr>
                <a:spLocks noChangeShapeType="1"/>
              </p:cNvSpPr>
              <p:nvPr/>
            </p:nvSpPr>
            <p:spPr bwMode="auto">
              <a:xfrm>
                <a:off x="3479" y="1108"/>
                <a:ext cx="163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630" name="Line 598"/>
              <p:cNvSpPr>
                <a:spLocks noChangeShapeType="1"/>
              </p:cNvSpPr>
              <p:nvPr/>
            </p:nvSpPr>
            <p:spPr bwMode="auto">
              <a:xfrm>
                <a:off x="3675" y="1108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631" name="Line 599"/>
              <p:cNvSpPr>
                <a:spLocks noChangeShapeType="1"/>
              </p:cNvSpPr>
              <p:nvPr/>
            </p:nvSpPr>
            <p:spPr bwMode="auto">
              <a:xfrm>
                <a:off x="3740" y="1108"/>
                <a:ext cx="163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28632" name="Group 600"/>
            <p:cNvGrpSpPr>
              <a:grpSpLocks/>
            </p:cNvGrpSpPr>
            <p:nvPr/>
          </p:nvGrpSpPr>
          <p:grpSpPr bwMode="auto">
            <a:xfrm>
              <a:off x="4769" y="1108"/>
              <a:ext cx="424" cy="0"/>
              <a:chOff x="4769" y="1108"/>
              <a:chExt cx="424" cy="0"/>
            </a:xfrm>
          </p:grpSpPr>
          <p:sp>
            <p:nvSpPr>
              <p:cNvPr id="428633" name="Line 601"/>
              <p:cNvSpPr>
                <a:spLocks noChangeShapeType="1"/>
              </p:cNvSpPr>
              <p:nvPr/>
            </p:nvSpPr>
            <p:spPr bwMode="auto">
              <a:xfrm>
                <a:off x="4769" y="1108"/>
                <a:ext cx="163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634" name="Line 602"/>
              <p:cNvSpPr>
                <a:spLocks noChangeShapeType="1"/>
              </p:cNvSpPr>
              <p:nvPr/>
            </p:nvSpPr>
            <p:spPr bwMode="auto">
              <a:xfrm>
                <a:off x="4965" y="1108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635" name="Line 603"/>
              <p:cNvSpPr>
                <a:spLocks noChangeShapeType="1"/>
              </p:cNvSpPr>
              <p:nvPr/>
            </p:nvSpPr>
            <p:spPr bwMode="auto">
              <a:xfrm>
                <a:off x="5030" y="1108"/>
                <a:ext cx="163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428639" name="Group 607"/>
          <p:cNvGrpSpPr>
            <a:grpSpLocks/>
          </p:cNvGrpSpPr>
          <p:nvPr/>
        </p:nvGrpSpPr>
        <p:grpSpPr bwMode="auto">
          <a:xfrm>
            <a:off x="5641975" y="1211263"/>
            <a:ext cx="2417763" cy="0"/>
            <a:chOff x="3554" y="763"/>
            <a:chExt cx="1523" cy="0"/>
          </a:xfrm>
        </p:grpSpPr>
        <p:sp>
          <p:nvSpPr>
            <p:cNvPr id="428640" name="Line 608"/>
            <p:cNvSpPr>
              <a:spLocks noChangeShapeType="1"/>
            </p:cNvSpPr>
            <p:nvPr/>
          </p:nvSpPr>
          <p:spPr bwMode="auto">
            <a:xfrm>
              <a:off x="3554" y="763"/>
              <a:ext cx="8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641" name="Line 609"/>
            <p:cNvSpPr>
              <a:spLocks noChangeShapeType="1"/>
            </p:cNvSpPr>
            <p:nvPr/>
          </p:nvSpPr>
          <p:spPr bwMode="auto">
            <a:xfrm>
              <a:off x="3670" y="763"/>
              <a:ext cx="8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642" name="Line 610"/>
            <p:cNvSpPr>
              <a:spLocks noChangeShapeType="1"/>
            </p:cNvSpPr>
            <p:nvPr/>
          </p:nvSpPr>
          <p:spPr bwMode="auto">
            <a:xfrm>
              <a:off x="4867" y="763"/>
              <a:ext cx="9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643" name="Line 611"/>
            <p:cNvSpPr>
              <a:spLocks noChangeShapeType="1"/>
            </p:cNvSpPr>
            <p:nvPr/>
          </p:nvSpPr>
          <p:spPr bwMode="auto">
            <a:xfrm>
              <a:off x="4983" y="763"/>
              <a:ext cx="9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28677" name="Group 645"/>
          <p:cNvGrpSpPr>
            <a:grpSpLocks/>
          </p:cNvGrpSpPr>
          <p:nvPr/>
        </p:nvGrpSpPr>
        <p:grpSpPr bwMode="auto">
          <a:xfrm>
            <a:off x="6299200" y="1758950"/>
            <a:ext cx="1101725" cy="554038"/>
            <a:chOff x="3968" y="1108"/>
            <a:chExt cx="694" cy="349"/>
          </a:xfrm>
        </p:grpSpPr>
        <p:grpSp>
          <p:nvGrpSpPr>
            <p:cNvPr id="428678" name="Group 646"/>
            <p:cNvGrpSpPr>
              <a:grpSpLocks/>
            </p:cNvGrpSpPr>
            <p:nvPr/>
          </p:nvGrpSpPr>
          <p:grpSpPr bwMode="auto">
            <a:xfrm>
              <a:off x="3968" y="1108"/>
              <a:ext cx="345" cy="349"/>
              <a:chOff x="3968" y="1108"/>
              <a:chExt cx="345" cy="349"/>
            </a:xfrm>
          </p:grpSpPr>
          <p:sp>
            <p:nvSpPr>
              <p:cNvPr id="428679" name="Line 647"/>
              <p:cNvSpPr>
                <a:spLocks noChangeShapeType="1"/>
              </p:cNvSpPr>
              <p:nvPr/>
            </p:nvSpPr>
            <p:spPr bwMode="auto">
              <a:xfrm flipV="1">
                <a:off x="3968" y="1382"/>
                <a:ext cx="70" cy="7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680" name="Line 648"/>
              <p:cNvSpPr>
                <a:spLocks noChangeShapeType="1"/>
              </p:cNvSpPr>
              <p:nvPr/>
            </p:nvSpPr>
            <p:spPr bwMode="auto">
              <a:xfrm flipV="1">
                <a:off x="4057" y="1289"/>
                <a:ext cx="74" cy="7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681" name="Line 649"/>
              <p:cNvSpPr>
                <a:spLocks noChangeShapeType="1"/>
              </p:cNvSpPr>
              <p:nvPr/>
            </p:nvSpPr>
            <p:spPr bwMode="auto">
              <a:xfrm flipV="1">
                <a:off x="4150" y="1201"/>
                <a:ext cx="74" cy="7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8682" name="Line 650"/>
              <p:cNvSpPr>
                <a:spLocks noChangeShapeType="1"/>
              </p:cNvSpPr>
              <p:nvPr/>
            </p:nvSpPr>
            <p:spPr bwMode="auto">
              <a:xfrm flipV="1">
                <a:off x="4243" y="1108"/>
                <a:ext cx="70" cy="7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428683" name="Line 651"/>
            <p:cNvSpPr>
              <a:spLocks noChangeShapeType="1"/>
            </p:cNvSpPr>
            <p:nvPr/>
          </p:nvSpPr>
          <p:spPr bwMode="auto">
            <a:xfrm>
              <a:off x="4313" y="1108"/>
              <a:ext cx="74" cy="7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684" name="Line 652"/>
            <p:cNvSpPr>
              <a:spLocks noChangeShapeType="1"/>
            </p:cNvSpPr>
            <p:nvPr/>
          </p:nvSpPr>
          <p:spPr bwMode="auto">
            <a:xfrm>
              <a:off x="4406" y="1201"/>
              <a:ext cx="70" cy="7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685" name="Line 653"/>
            <p:cNvSpPr>
              <a:spLocks noChangeShapeType="1"/>
            </p:cNvSpPr>
            <p:nvPr/>
          </p:nvSpPr>
          <p:spPr bwMode="auto">
            <a:xfrm>
              <a:off x="4495" y="1289"/>
              <a:ext cx="74" cy="7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686" name="Line 654"/>
            <p:cNvSpPr>
              <a:spLocks noChangeShapeType="1"/>
            </p:cNvSpPr>
            <p:nvPr/>
          </p:nvSpPr>
          <p:spPr bwMode="auto">
            <a:xfrm>
              <a:off x="4588" y="1382"/>
              <a:ext cx="74" cy="7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28687" name="Group 655"/>
          <p:cNvGrpSpPr>
            <a:grpSpLocks/>
          </p:cNvGrpSpPr>
          <p:nvPr/>
        </p:nvGrpSpPr>
        <p:grpSpPr bwMode="auto">
          <a:xfrm>
            <a:off x="6299199" y="1760538"/>
            <a:ext cx="1103313" cy="554037"/>
            <a:chOff x="3968" y="1108"/>
            <a:chExt cx="694" cy="349"/>
          </a:xfrm>
        </p:grpSpPr>
        <p:sp>
          <p:nvSpPr>
            <p:cNvPr id="428688" name="Line 656"/>
            <p:cNvSpPr>
              <a:spLocks noChangeShapeType="1"/>
            </p:cNvSpPr>
            <p:nvPr/>
          </p:nvSpPr>
          <p:spPr bwMode="auto">
            <a:xfrm>
              <a:off x="4662" y="1108"/>
              <a:ext cx="0" cy="349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689" name="Line 657"/>
            <p:cNvSpPr>
              <a:spLocks noChangeShapeType="1"/>
            </p:cNvSpPr>
            <p:nvPr/>
          </p:nvSpPr>
          <p:spPr bwMode="auto">
            <a:xfrm>
              <a:off x="3968" y="1108"/>
              <a:ext cx="0" cy="349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28690" name="Text Box 658"/>
          <p:cNvSpPr txBox="1">
            <a:spLocks noChangeArrowheads="1"/>
          </p:cNvSpPr>
          <p:nvPr/>
        </p:nvSpPr>
        <p:spPr bwMode="auto">
          <a:xfrm>
            <a:off x="0" y="-30163"/>
            <a:ext cx="4932363" cy="6413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l" eaLnBrk="1" hangingPunct="1"/>
            <a:r>
              <a:rPr lang="zh-CN" altLang="en-US" sz="3600" b="1">
                <a:solidFill>
                  <a:srgbClr val="FF0000"/>
                </a:solidFill>
                <a:effectLst/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3600" b="1">
                <a:solidFill>
                  <a:srgbClr val="FF0000"/>
                </a:solidFill>
                <a:effectLst/>
                <a:latin typeface="黑体" pitchFamily="2" charset="-122"/>
                <a:ea typeface="黑体" pitchFamily="2" charset="-122"/>
              </a:rPr>
              <a:t>2</a:t>
            </a:r>
            <a:r>
              <a:rPr lang="zh-CN" altLang="en-US" sz="3600" b="1">
                <a:solidFill>
                  <a:srgbClr val="FF0000"/>
                </a:solidFill>
                <a:effectLst/>
                <a:latin typeface="黑体" pitchFamily="2" charset="-122"/>
                <a:ea typeface="黑体" pitchFamily="2" charset="-122"/>
              </a:rPr>
              <a:t>：求作左视图</a:t>
            </a:r>
          </a:p>
        </p:txBody>
      </p:sp>
      <p:sp>
        <p:nvSpPr>
          <p:cNvPr id="428692" name="Text Box 660"/>
          <p:cNvSpPr txBox="1">
            <a:spLocks noChangeArrowheads="1"/>
          </p:cNvSpPr>
          <p:nvPr/>
        </p:nvSpPr>
        <p:spPr bwMode="auto">
          <a:xfrm>
            <a:off x="6577013" y="98425"/>
            <a:ext cx="24384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 eaLnBrk="1" hangingPunct="1">
              <a:lnSpc>
                <a:spcPct val="80000"/>
              </a:lnSpc>
              <a:spcBef>
                <a:spcPct val="50000"/>
              </a:spcBef>
            </a:pPr>
            <a:r>
              <a:rPr lang="zh-CN" alt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黑体" pitchFamily="2" charset="-122"/>
              </a:rPr>
              <a:t>步骤一</a:t>
            </a:r>
          </a:p>
        </p:txBody>
      </p:sp>
      <p:grpSp>
        <p:nvGrpSpPr>
          <p:cNvPr id="428770" name="Group 738"/>
          <p:cNvGrpSpPr>
            <a:grpSpLocks/>
          </p:cNvGrpSpPr>
          <p:nvPr/>
        </p:nvGrpSpPr>
        <p:grpSpPr bwMode="auto">
          <a:xfrm>
            <a:off x="6350000" y="3789363"/>
            <a:ext cx="1681163" cy="2532062"/>
            <a:chOff x="-159" y="2428"/>
            <a:chExt cx="1059" cy="1595"/>
          </a:xfrm>
        </p:grpSpPr>
        <p:sp>
          <p:nvSpPr>
            <p:cNvPr id="428771" name="Freeform 739"/>
            <p:cNvSpPr>
              <a:spLocks/>
            </p:cNvSpPr>
            <p:nvPr/>
          </p:nvSpPr>
          <p:spPr bwMode="auto">
            <a:xfrm>
              <a:off x="-159" y="2428"/>
              <a:ext cx="1059" cy="610"/>
            </a:xfrm>
            <a:custGeom>
              <a:avLst/>
              <a:gdLst>
                <a:gd name="T0" fmla="*/ 2 w 2575"/>
                <a:gd name="T1" fmla="*/ 788 h 1487"/>
                <a:gd name="T2" fmla="*/ 20 w 2575"/>
                <a:gd name="T3" fmla="*/ 876 h 1487"/>
                <a:gd name="T4" fmla="*/ 57 w 2575"/>
                <a:gd name="T5" fmla="*/ 963 h 1487"/>
                <a:gd name="T6" fmla="*/ 111 w 2575"/>
                <a:gd name="T7" fmla="*/ 1047 h 1487"/>
                <a:gd name="T8" fmla="*/ 182 w 2575"/>
                <a:gd name="T9" fmla="*/ 1125 h 1487"/>
                <a:gd name="T10" fmla="*/ 268 w 2575"/>
                <a:gd name="T11" fmla="*/ 1199 h 1487"/>
                <a:gd name="T12" fmla="*/ 371 w 2575"/>
                <a:gd name="T13" fmla="*/ 1266 h 1487"/>
                <a:gd name="T14" fmla="*/ 485 w 2575"/>
                <a:gd name="T15" fmla="*/ 1326 h 1487"/>
                <a:gd name="T16" fmla="*/ 610 w 2575"/>
                <a:gd name="T17" fmla="*/ 1377 h 1487"/>
                <a:gd name="T18" fmla="*/ 747 w 2575"/>
                <a:gd name="T19" fmla="*/ 1418 h 1487"/>
                <a:gd name="T20" fmla="*/ 889 w 2575"/>
                <a:gd name="T21" fmla="*/ 1451 h 1487"/>
                <a:gd name="T22" fmla="*/ 1038 w 2575"/>
                <a:gd name="T23" fmla="*/ 1474 h 1487"/>
                <a:gd name="T24" fmla="*/ 1192 w 2575"/>
                <a:gd name="T25" fmla="*/ 1485 h 1487"/>
                <a:gd name="T26" fmla="*/ 1345 w 2575"/>
                <a:gd name="T27" fmla="*/ 1486 h 1487"/>
                <a:gd name="T28" fmla="*/ 1498 w 2575"/>
                <a:gd name="T29" fmla="*/ 1478 h 1487"/>
                <a:gd name="T30" fmla="*/ 1648 w 2575"/>
                <a:gd name="T31" fmla="*/ 1458 h 1487"/>
                <a:gd name="T32" fmla="*/ 1793 w 2575"/>
                <a:gd name="T33" fmla="*/ 1428 h 1487"/>
                <a:gd name="T34" fmla="*/ 1932 w 2575"/>
                <a:gd name="T35" fmla="*/ 1387 h 1487"/>
                <a:gd name="T36" fmla="*/ 2061 w 2575"/>
                <a:gd name="T37" fmla="*/ 1338 h 1487"/>
                <a:gd name="T38" fmla="*/ 2178 w 2575"/>
                <a:gd name="T39" fmla="*/ 1281 h 1487"/>
                <a:gd name="T40" fmla="*/ 2282 w 2575"/>
                <a:gd name="T41" fmla="*/ 1216 h 1487"/>
                <a:gd name="T42" fmla="*/ 2373 w 2575"/>
                <a:gd name="T43" fmla="*/ 1144 h 1487"/>
                <a:gd name="T44" fmla="*/ 2448 w 2575"/>
                <a:gd name="T45" fmla="*/ 1066 h 1487"/>
                <a:gd name="T46" fmla="*/ 2507 w 2575"/>
                <a:gd name="T47" fmla="*/ 984 h 1487"/>
                <a:gd name="T48" fmla="*/ 2547 w 2575"/>
                <a:gd name="T49" fmla="*/ 899 h 1487"/>
                <a:gd name="T50" fmla="*/ 2571 w 2575"/>
                <a:gd name="T51" fmla="*/ 810 h 1487"/>
                <a:gd name="T52" fmla="*/ 2575 w 2575"/>
                <a:gd name="T53" fmla="*/ 721 h 1487"/>
                <a:gd name="T54" fmla="*/ 2561 w 2575"/>
                <a:gd name="T55" fmla="*/ 632 h 1487"/>
                <a:gd name="T56" fmla="*/ 2529 w 2575"/>
                <a:gd name="T57" fmla="*/ 545 h 1487"/>
                <a:gd name="T58" fmla="*/ 2479 w 2575"/>
                <a:gd name="T59" fmla="*/ 461 h 1487"/>
                <a:gd name="T60" fmla="*/ 2412 w 2575"/>
                <a:gd name="T61" fmla="*/ 381 h 1487"/>
                <a:gd name="T62" fmla="*/ 2330 w 2575"/>
                <a:gd name="T63" fmla="*/ 307 h 1487"/>
                <a:gd name="T64" fmla="*/ 2232 w 2575"/>
                <a:gd name="T65" fmla="*/ 237 h 1487"/>
                <a:gd name="T66" fmla="*/ 2120 w 2575"/>
                <a:gd name="T67" fmla="*/ 176 h 1487"/>
                <a:gd name="T68" fmla="*/ 1997 w 2575"/>
                <a:gd name="T69" fmla="*/ 122 h 1487"/>
                <a:gd name="T70" fmla="*/ 1864 w 2575"/>
                <a:gd name="T71" fmla="*/ 78 h 1487"/>
                <a:gd name="T72" fmla="*/ 1722 w 2575"/>
                <a:gd name="T73" fmla="*/ 43 h 1487"/>
                <a:gd name="T74" fmla="*/ 1574 w 2575"/>
                <a:gd name="T75" fmla="*/ 18 h 1487"/>
                <a:gd name="T76" fmla="*/ 1422 w 2575"/>
                <a:gd name="T77" fmla="*/ 3 h 1487"/>
                <a:gd name="T78" fmla="*/ 1268 w 2575"/>
                <a:gd name="T79" fmla="*/ 0 h 1487"/>
                <a:gd name="T80" fmla="*/ 1115 w 2575"/>
                <a:gd name="T81" fmla="*/ 6 h 1487"/>
                <a:gd name="T82" fmla="*/ 964 w 2575"/>
                <a:gd name="T83" fmla="*/ 23 h 1487"/>
                <a:gd name="T84" fmla="*/ 817 w 2575"/>
                <a:gd name="T85" fmla="*/ 51 h 1487"/>
                <a:gd name="T86" fmla="*/ 677 w 2575"/>
                <a:gd name="T87" fmla="*/ 88 h 1487"/>
                <a:gd name="T88" fmla="*/ 546 w 2575"/>
                <a:gd name="T89" fmla="*/ 135 h 1487"/>
                <a:gd name="T90" fmla="*/ 426 w 2575"/>
                <a:gd name="T91" fmla="*/ 191 h 1487"/>
                <a:gd name="T92" fmla="*/ 317 w 2575"/>
                <a:gd name="T93" fmla="*/ 253 h 1487"/>
                <a:gd name="T94" fmla="*/ 224 w 2575"/>
                <a:gd name="T95" fmla="*/ 325 h 1487"/>
                <a:gd name="T96" fmla="*/ 145 w 2575"/>
                <a:gd name="T97" fmla="*/ 400 h 1487"/>
                <a:gd name="T98" fmla="*/ 82 w 2575"/>
                <a:gd name="T99" fmla="*/ 482 h 1487"/>
                <a:gd name="T100" fmla="*/ 36 w 2575"/>
                <a:gd name="T101" fmla="*/ 567 h 1487"/>
                <a:gd name="T102" fmla="*/ 9 w 2575"/>
                <a:gd name="T103" fmla="*/ 655 h 1487"/>
                <a:gd name="T104" fmla="*/ 0 w 2575"/>
                <a:gd name="T105" fmla="*/ 743 h 1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75" h="1487">
                  <a:moveTo>
                    <a:pt x="0" y="743"/>
                  </a:moveTo>
                  <a:lnTo>
                    <a:pt x="2" y="788"/>
                  </a:lnTo>
                  <a:lnTo>
                    <a:pt x="9" y="833"/>
                  </a:lnTo>
                  <a:lnTo>
                    <a:pt x="20" y="876"/>
                  </a:lnTo>
                  <a:lnTo>
                    <a:pt x="36" y="920"/>
                  </a:lnTo>
                  <a:lnTo>
                    <a:pt x="57" y="963"/>
                  </a:lnTo>
                  <a:lnTo>
                    <a:pt x="82" y="1005"/>
                  </a:lnTo>
                  <a:lnTo>
                    <a:pt x="111" y="1047"/>
                  </a:lnTo>
                  <a:lnTo>
                    <a:pt x="145" y="1086"/>
                  </a:lnTo>
                  <a:lnTo>
                    <a:pt x="182" y="1125"/>
                  </a:lnTo>
                  <a:lnTo>
                    <a:pt x="224" y="1163"/>
                  </a:lnTo>
                  <a:lnTo>
                    <a:pt x="268" y="1199"/>
                  </a:lnTo>
                  <a:lnTo>
                    <a:pt x="317" y="1233"/>
                  </a:lnTo>
                  <a:lnTo>
                    <a:pt x="371" y="1266"/>
                  </a:lnTo>
                  <a:lnTo>
                    <a:pt x="426" y="1297"/>
                  </a:lnTo>
                  <a:lnTo>
                    <a:pt x="485" y="1326"/>
                  </a:lnTo>
                  <a:lnTo>
                    <a:pt x="546" y="1352"/>
                  </a:lnTo>
                  <a:lnTo>
                    <a:pt x="610" y="1377"/>
                  </a:lnTo>
                  <a:lnTo>
                    <a:pt x="677" y="1399"/>
                  </a:lnTo>
                  <a:lnTo>
                    <a:pt x="747" y="1418"/>
                  </a:lnTo>
                  <a:lnTo>
                    <a:pt x="817" y="1436"/>
                  </a:lnTo>
                  <a:lnTo>
                    <a:pt x="889" y="1451"/>
                  </a:lnTo>
                  <a:lnTo>
                    <a:pt x="964" y="1464"/>
                  </a:lnTo>
                  <a:lnTo>
                    <a:pt x="1038" y="1474"/>
                  </a:lnTo>
                  <a:lnTo>
                    <a:pt x="1115" y="1481"/>
                  </a:lnTo>
                  <a:lnTo>
                    <a:pt x="1192" y="1485"/>
                  </a:lnTo>
                  <a:lnTo>
                    <a:pt x="1268" y="1487"/>
                  </a:lnTo>
                  <a:lnTo>
                    <a:pt x="1345" y="1486"/>
                  </a:lnTo>
                  <a:lnTo>
                    <a:pt x="1422" y="1483"/>
                  </a:lnTo>
                  <a:lnTo>
                    <a:pt x="1498" y="1478"/>
                  </a:lnTo>
                  <a:lnTo>
                    <a:pt x="1574" y="1469"/>
                  </a:lnTo>
                  <a:lnTo>
                    <a:pt x="1648" y="1458"/>
                  </a:lnTo>
                  <a:lnTo>
                    <a:pt x="1722" y="1444"/>
                  </a:lnTo>
                  <a:lnTo>
                    <a:pt x="1793" y="1428"/>
                  </a:lnTo>
                  <a:lnTo>
                    <a:pt x="1864" y="1409"/>
                  </a:lnTo>
                  <a:lnTo>
                    <a:pt x="1932" y="1387"/>
                  </a:lnTo>
                  <a:lnTo>
                    <a:pt x="1997" y="1364"/>
                  </a:lnTo>
                  <a:lnTo>
                    <a:pt x="2061" y="1338"/>
                  </a:lnTo>
                  <a:lnTo>
                    <a:pt x="2120" y="1311"/>
                  </a:lnTo>
                  <a:lnTo>
                    <a:pt x="2178" y="1281"/>
                  </a:lnTo>
                  <a:lnTo>
                    <a:pt x="2232" y="1250"/>
                  </a:lnTo>
                  <a:lnTo>
                    <a:pt x="2282" y="1216"/>
                  </a:lnTo>
                  <a:lnTo>
                    <a:pt x="2330" y="1181"/>
                  </a:lnTo>
                  <a:lnTo>
                    <a:pt x="2373" y="1144"/>
                  </a:lnTo>
                  <a:lnTo>
                    <a:pt x="2412" y="1106"/>
                  </a:lnTo>
                  <a:lnTo>
                    <a:pt x="2448" y="1066"/>
                  </a:lnTo>
                  <a:lnTo>
                    <a:pt x="2479" y="1025"/>
                  </a:lnTo>
                  <a:lnTo>
                    <a:pt x="2507" y="984"/>
                  </a:lnTo>
                  <a:lnTo>
                    <a:pt x="2529" y="941"/>
                  </a:lnTo>
                  <a:lnTo>
                    <a:pt x="2547" y="899"/>
                  </a:lnTo>
                  <a:lnTo>
                    <a:pt x="2561" y="854"/>
                  </a:lnTo>
                  <a:lnTo>
                    <a:pt x="2571" y="810"/>
                  </a:lnTo>
                  <a:lnTo>
                    <a:pt x="2575" y="766"/>
                  </a:lnTo>
                  <a:lnTo>
                    <a:pt x="2575" y="721"/>
                  </a:lnTo>
                  <a:lnTo>
                    <a:pt x="2571" y="677"/>
                  </a:lnTo>
                  <a:lnTo>
                    <a:pt x="2561" y="632"/>
                  </a:lnTo>
                  <a:lnTo>
                    <a:pt x="2547" y="589"/>
                  </a:lnTo>
                  <a:lnTo>
                    <a:pt x="2529" y="545"/>
                  </a:lnTo>
                  <a:lnTo>
                    <a:pt x="2507" y="503"/>
                  </a:lnTo>
                  <a:lnTo>
                    <a:pt x="2479" y="461"/>
                  </a:lnTo>
                  <a:lnTo>
                    <a:pt x="2448" y="421"/>
                  </a:lnTo>
                  <a:lnTo>
                    <a:pt x="2412" y="381"/>
                  </a:lnTo>
                  <a:lnTo>
                    <a:pt x="2373" y="343"/>
                  </a:lnTo>
                  <a:lnTo>
                    <a:pt x="2330" y="307"/>
                  </a:lnTo>
                  <a:lnTo>
                    <a:pt x="2282" y="270"/>
                  </a:lnTo>
                  <a:lnTo>
                    <a:pt x="2232" y="237"/>
                  </a:lnTo>
                  <a:lnTo>
                    <a:pt x="2178" y="205"/>
                  </a:lnTo>
                  <a:lnTo>
                    <a:pt x="2120" y="176"/>
                  </a:lnTo>
                  <a:lnTo>
                    <a:pt x="2061" y="148"/>
                  </a:lnTo>
                  <a:lnTo>
                    <a:pt x="1997" y="122"/>
                  </a:lnTo>
                  <a:lnTo>
                    <a:pt x="1932" y="99"/>
                  </a:lnTo>
                  <a:lnTo>
                    <a:pt x="1864" y="78"/>
                  </a:lnTo>
                  <a:lnTo>
                    <a:pt x="1793" y="60"/>
                  </a:lnTo>
                  <a:lnTo>
                    <a:pt x="1722" y="43"/>
                  </a:lnTo>
                  <a:lnTo>
                    <a:pt x="1648" y="30"/>
                  </a:lnTo>
                  <a:lnTo>
                    <a:pt x="1574" y="18"/>
                  </a:lnTo>
                  <a:lnTo>
                    <a:pt x="1498" y="10"/>
                  </a:lnTo>
                  <a:lnTo>
                    <a:pt x="1422" y="3"/>
                  </a:lnTo>
                  <a:lnTo>
                    <a:pt x="1345" y="0"/>
                  </a:lnTo>
                  <a:lnTo>
                    <a:pt x="1268" y="0"/>
                  </a:lnTo>
                  <a:lnTo>
                    <a:pt x="1192" y="1"/>
                  </a:lnTo>
                  <a:lnTo>
                    <a:pt x="1115" y="6"/>
                  </a:lnTo>
                  <a:lnTo>
                    <a:pt x="1038" y="14"/>
                  </a:lnTo>
                  <a:lnTo>
                    <a:pt x="964" y="23"/>
                  </a:lnTo>
                  <a:lnTo>
                    <a:pt x="889" y="36"/>
                  </a:lnTo>
                  <a:lnTo>
                    <a:pt x="817" y="51"/>
                  </a:lnTo>
                  <a:lnTo>
                    <a:pt x="747" y="68"/>
                  </a:lnTo>
                  <a:lnTo>
                    <a:pt x="677" y="88"/>
                  </a:lnTo>
                  <a:lnTo>
                    <a:pt x="610" y="111"/>
                  </a:lnTo>
                  <a:lnTo>
                    <a:pt x="546" y="135"/>
                  </a:lnTo>
                  <a:lnTo>
                    <a:pt x="485" y="162"/>
                  </a:lnTo>
                  <a:lnTo>
                    <a:pt x="426" y="191"/>
                  </a:lnTo>
                  <a:lnTo>
                    <a:pt x="371" y="221"/>
                  </a:lnTo>
                  <a:lnTo>
                    <a:pt x="317" y="253"/>
                  </a:lnTo>
                  <a:lnTo>
                    <a:pt x="268" y="289"/>
                  </a:lnTo>
                  <a:lnTo>
                    <a:pt x="224" y="325"/>
                  </a:lnTo>
                  <a:lnTo>
                    <a:pt x="182" y="362"/>
                  </a:lnTo>
                  <a:lnTo>
                    <a:pt x="145" y="400"/>
                  </a:lnTo>
                  <a:lnTo>
                    <a:pt x="111" y="441"/>
                  </a:lnTo>
                  <a:lnTo>
                    <a:pt x="82" y="482"/>
                  </a:lnTo>
                  <a:lnTo>
                    <a:pt x="57" y="524"/>
                  </a:lnTo>
                  <a:lnTo>
                    <a:pt x="36" y="567"/>
                  </a:lnTo>
                  <a:lnTo>
                    <a:pt x="20" y="610"/>
                  </a:lnTo>
                  <a:lnTo>
                    <a:pt x="9" y="655"/>
                  </a:lnTo>
                  <a:lnTo>
                    <a:pt x="2" y="698"/>
                  </a:lnTo>
                  <a:lnTo>
                    <a:pt x="0" y="74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772" name="Freeform 740"/>
            <p:cNvSpPr>
              <a:spLocks/>
            </p:cNvSpPr>
            <p:nvPr/>
          </p:nvSpPr>
          <p:spPr bwMode="auto">
            <a:xfrm>
              <a:off x="-159" y="3718"/>
              <a:ext cx="1059" cy="305"/>
            </a:xfrm>
            <a:custGeom>
              <a:avLst/>
              <a:gdLst>
                <a:gd name="T0" fmla="*/ 0 w 2575"/>
                <a:gd name="T1" fmla="*/ 0 h 744"/>
                <a:gd name="T2" fmla="*/ 2 w 2575"/>
                <a:gd name="T3" fmla="*/ 44 h 744"/>
                <a:gd name="T4" fmla="*/ 9 w 2575"/>
                <a:gd name="T5" fmla="*/ 88 h 744"/>
                <a:gd name="T6" fmla="*/ 20 w 2575"/>
                <a:gd name="T7" fmla="*/ 132 h 744"/>
                <a:gd name="T8" fmla="*/ 36 w 2575"/>
                <a:gd name="T9" fmla="*/ 174 h 744"/>
                <a:gd name="T10" fmla="*/ 56 w 2575"/>
                <a:gd name="T11" fmla="*/ 217 h 744"/>
                <a:gd name="T12" fmla="*/ 80 w 2575"/>
                <a:gd name="T13" fmla="*/ 259 h 744"/>
                <a:gd name="T14" fmla="*/ 109 w 2575"/>
                <a:gd name="T15" fmla="*/ 300 h 744"/>
                <a:gd name="T16" fmla="*/ 142 w 2575"/>
                <a:gd name="T17" fmla="*/ 339 h 744"/>
                <a:gd name="T18" fmla="*/ 179 w 2575"/>
                <a:gd name="T19" fmla="*/ 379 h 744"/>
                <a:gd name="T20" fmla="*/ 219 w 2575"/>
                <a:gd name="T21" fmla="*/ 416 h 744"/>
                <a:gd name="T22" fmla="*/ 264 w 2575"/>
                <a:gd name="T23" fmla="*/ 451 h 744"/>
                <a:gd name="T24" fmla="*/ 312 w 2575"/>
                <a:gd name="T25" fmla="*/ 486 h 744"/>
                <a:gd name="T26" fmla="*/ 363 w 2575"/>
                <a:gd name="T27" fmla="*/ 518 h 744"/>
                <a:gd name="T28" fmla="*/ 419 w 2575"/>
                <a:gd name="T29" fmla="*/ 549 h 744"/>
                <a:gd name="T30" fmla="*/ 476 w 2575"/>
                <a:gd name="T31" fmla="*/ 578 h 744"/>
                <a:gd name="T32" fmla="*/ 537 w 2575"/>
                <a:gd name="T33" fmla="*/ 604 h 744"/>
                <a:gd name="T34" fmla="*/ 600 w 2575"/>
                <a:gd name="T35" fmla="*/ 629 h 744"/>
                <a:gd name="T36" fmla="*/ 666 w 2575"/>
                <a:gd name="T37" fmla="*/ 651 h 744"/>
                <a:gd name="T38" fmla="*/ 734 w 2575"/>
                <a:gd name="T39" fmla="*/ 671 h 744"/>
                <a:gd name="T40" fmla="*/ 804 w 2575"/>
                <a:gd name="T41" fmla="*/ 690 h 744"/>
                <a:gd name="T42" fmla="*/ 875 w 2575"/>
                <a:gd name="T43" fmla="*/ 704 h 744"/>
                <a:gd name="T44" fmla="*/ 948 w 2575"/>
                <a:gd name="T45" fmla="*/ 717 h 744"/>
                <a:gd name="T46" fmla="*/ 1022 w 2575"/>
                <a:gd name="T47" fmla="*/ 728 h 744"/>
                <a:gd name="T48" fmla="*/ 1098 w 2575"/>
                <a:gd name="T49" fmla="*/ 735 h 744"/>
                <a:gd name="T50" fmla="*/ 1174 w 2575"/>
                <a:gd name="T51" fmla="*/ 741 h 744"/>
                <a:gd name="T52" fmla="*/ 1249 w 2575"/>
                <a:gd name="T53" fmla="*/ 744 h 744"/>
                <a:gd name="T54" fmla="*/ 1326 w 2575"/>
                <a:gd name="T55" fmla="*/ 744 h 744"/>
                <a:gd name="T56" fmla="*/ 1401 w 2575"/>
                <a:gd name="T57" fmla="*/ 741 h 744"/>
                <a:gd name="T58" fmla="*/ 1478 w 2575"/>
                <a:gd name="T59" fmla="*/ 735 h 744"/>
                <a:gd name="T60" fmla="*/ 1553 w 2575"/>
                <a:gd name="T61" fmla="*/ 728 h 744"/>
                <a:gd name="T62" fmla="*/ 1627 w 2575"/>
                <a:gd name="T63" fmla="*/ 717 h 744"/>
                <a:gd name="T64" fmla="*/ 1700 w 2575"/>
                <a:gd name="T65" fmla="*/ 704 h 744"/>
                <a:gd name="T66" fmla="*/ 1772 w 2575"/>
                <a:gd name="T67" fmla="*/ 690 h 744"/>
                <a:gd name="T68" fmla="*/ 1841 w 2575"/>
                <a:gd name="T69" fmla="*/ 671 h 744"/>
                <a:gd name="T70" fmla="*/ 1909 w 2575"/>
                <a:gd name="T71" fmla="*/ 651 h 744"/>
                <a:gd name="T72" fmla="*/ 1975 w 2575"/>
                <a:gd name="T73" fmla="*/ 629 h 744"/>
                <a:gd name="T74" fmla="*/ 2038 w 2575"/>
                <a:gd name="T75" fmla="*/ 604 h 744"/>
                <a:gd name="T76" fmla="*/ 2099 w 2575"/>
                <a:gd name="T77" fmla="*/ 578 h 744"/>
                <a:gd name="T78" fmla="*/ 2156 w 2575"/>
                <a:gd name="T79" fmla="*/ 549 h 744"/>
                <a:gd name="T80" fmla="*/ 2212 w 2575"/>
                <a:gd name="T81" fmla="*/ 518 h 744"/>
                <a:gd name="T82" fmla="*/ 2263 w 2575"/>
                <a:gd name="T83" fmla="*/ 486 h 744"/>
                <a:gd name="T84" fmla="*/ 2311 w 2575"/>
                <a:gd name="T85" fmla="*/ 451 h 744"/>
                <a:gd name="T86" fmla="*/ 2355 w 2575"/>
                <a:gd name="T87" fmla="*/ 416 h 744"/>
                <a:gd name="T88" fmla="*/ 2396 w 2575"/>
                <a:gd name="T89" fmla="*/ 379 h 744"/>
                <a:gd name="T90" fmla="*/ 2433 w 2575"/>
                <a:gd name="T91" fmla="*/ 339 h 744"/>
                <a:gd name="T92" fmla="*/ 2466 w 2575"/>
                <a:gd name="T93" fmla="*/ 300 h 744"/>
                <a:gd name="T94" fmla="*/ 2495 w 2575"/>
                <a:gd name="T95" fmla="*/ 259 h 744"/>
                <a:gd name="T96" fmla="*/ 2519 w 2575"/>
                <a:gd name="T97" fmla="*/ 217 h 744"/>
                <a:gd name="T98" fmla="*/ 2540 w 2575"/>
                <a:gd name="T99" fmla="*/ 174 h 744"/>
                <a:gd name="T100" fmla="*/ 2555 w 2575"/>
                <a:gd name="T101" fmla="*/ 132 h 744"/>
                <a:gd name="T102" fmla="*/ 2566 w 2575"/>
                <a:gd name="T103" fmla="*/ 88 h 744"/>
                <a:gd name="T104" fmla="*/ 2573 w 2575"/>
                <a:gd name="T105" fmla="*/ 44 h 744"/>
                <a:gd name="T106" fmla="*/ 2575 w 2575"/>
                <a:gd name="T107" fmla="*/ 0 h 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75" h="744">
                  <a:moveTo>
                    <a:pt x="0" y="0"/>
                  </a:moveTo>
                  <a:lnTo>
                    <a:pt x="2" y="44"/>
                  </a:lnTo>
                  <a:lnTo>
                    <a:pt x="9" y="88"/>
                  </a:lnTo>
                  <a:lnTo>
                    <a:pt x="20" y="132"/>
                  </a:lnTo>
                  <a:lnTo>
                    <a:pt x="36" y="174"/>
                  </a:lnTo>
                  <a:lnTo>
                    <a:pt x="56" y="217"/>
                  </a:lnTo>
                  <a:lnTo>
                    <a:pt x="80" y="259"/>
                  </a:lnTo>
                  <a:lnTo>
                    <a:pt x="109" y="300"/>
                  </a:lnTo>
                  <a:lnTo>
                    <a:pt x="142" y="339"/>
                  </a:lnTo>
                  <a:lnTo>
                    <a:pt x="179" y="379"/>
                  </a:lnTo>
                  <a:lnTo>
                    <a:pt x="219" y="416"/>
                  </a:lnTo>
                  <a:lnTo>
                    <a:pt x="264" y="451"/>
                  </a:lnTo>
                  <a:lnTo>
                    <a:pt x="312" y="486"/>
                  </a:lnTo>
                  <a:lnTo>
                    <a:pt x="363" y="518"/>
                  </a:lnTo>
                  <a:lnTo>
                    <a:pt x="419" y="549"/>
                  </a:lnTo>
                  <a:lnTo>
                    <a:pt x="476" y="578"/>
                  </a:lnTo>
                  <a:lnTo>
                    <a:pt x="537" y="604"/>
                  </a:lnTo>
                  <a:lnTo>
                    <a:pt x="600" y="629"/>
                  </a:lnTo>
                  <a:lnTo>
                    <a:pt x="666" y="651"/>
                  </a:lnTo>
                  <a:lnTo>
                    <a:pt x="734" y="671"/>
                  </a:lnTo>
                  <a:lnTo>
                    <a:pt x="804" y="690"/>
                  </a:lnTo>
                  <a:lnTo>
                    <a:pt x="875" y="704"/>
                  </a:lnTo>
                  <a:lnTo>
                    <a:pt x="948" y="717"/>
                  </a:lnTo>
                  <a:lnTo>
                    <a:pt x="1022" y="728"/>
                  </a:lnTo>
                  <a:lnTo>
                    <a:pt x="1098" y="735"/>
                  </a:lnTo>
                  <a:lnTo>
                    <a:pt x="1174" y="741"/>
                  </a:lnTo>
                  <a:lnTo>
                    <a:pt x="1249" y="744"/>
                  </a:lnTo>
                  <a:lnTo>
                    <a:pt x="1326" y="744"/>
                  </a:lnTo>
                  <a:lnTo>
                    <a:pt x="1401" y="741"/>
                  </a:lnTo>
                  <a:lnTo>
                    <a:pt x="1478" y="735"/>
                  </a:lnTo>
                  <a:lnTo>
                    <a:pt x="1553" y="728"/>
                  </a:lnTo>
                  <a:lnTo>
                    <a:pt x="1627" y="717"/>
                  </a:lnTo>
                  <a:lnTo>
                    <a:pt x="1700" y="704"/>
                  </a:lnTo>
                  <a:lnTo>
                    <a:pt x="1772" y="690"/>
                  </a:lnTo>
                  <a:lnTo>
                    <a:pt x="1841" y="671"/>
                  </a:lnTo>
                  <a:lnTo>
                    <a:pt x="1909" y="651"/>
                  </a:lnTo>
                  <a:lnTo>
                    <a:pt x="1975" y="629"/>
                  </a:lnTo>
                  <a:lnTo>
                    <a:pt x="2038" y="604"/>
                  </a:lnTo>
                  <a:lnTo>
                    <a:pt x="2099" y="578"/>
                  </a:lnTo>
                  <a:lnTo>
                    <a:pt x="2156" y="549"/>
                  </a:lnTo>
                  <a:lnTo>
                    <a:pt x="2212" y="518"/>
                  </a:lnTo>
                  <a:lnTo>
                    <a:pt x="2263" y="486"/>
                  </a:lnTo>
                  <a:lnTo>
                    <a:pt x="2311" y="451"/>
                  </a:lnTo>
                  <a:lnTo>
                    <a:pt x="2355" y="416"/>
                  </a:lnTo>
                  <a:lnTo>
                    <a:pt x="2396" y="379"/>
                  </a:lnTo>
                  <a:lnTo>
                    <a:pt x="2433" y="339"/>
                  </a:lnTo>
                  <a:lnTo>
                    <a:pt x="2466" y="300"/>
                  </a:lnTo>
                  <a:lnTo>
                    <a:pt x="2495" y="259"/>
                  </a:lnTo>
                  <a:lnTo>
                    <a:pt x="2519" y="217"/>
                  </a:lnTo>
                  <a:lnTo>
                    <a:pt x="2540" y="174"/>
                  </a:lnTo>
                  <a:lnTo>
                    <a:pt x="2555" y="132"/>
                  </a:lnTo>
                  <a:lnTo>
                    <a:pt x="2566" y="88"/>
                  </a:lnTo>
                  <a:lnTo>
                    <a:pt x="2573" y="44"/>
                  </a:lnTo>
                  <a:lnTo>
                    <a:pt x="2575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773" name="Freeform 741"/>
            <p:cNvSpPr>
              <a:spLocks/>
            </p:cNvSpPr>
            <p:nvPr/>
          </p:nvSpPr>
          <p:spPr bwMode="auto">
            <a:xfrm>
              <a:off x="330" y="2825"/>
              <a:ext cx="314" cy="67"/>
            </a:xfrm>
            <a:custGeom>
              <a:avLst/>
              <a:gdLst>
                <a:gd name="T0" fmla="*/ 766 w 766"/>
                <a:gd name="T1" fmla="*/ 158 h 158"/>
                <a:gd name="T2" fmla="*/ 719 w 766"/>
                <a:gd name="T3" fmla="*/ 133 h 158"/>
                <a:gd name="T4" fmla="*/ 669 w 766"/>
                <a:gd name="T5" fmla="*/ 110 h 158"/>
                <a:gd name="T6" fmla="*/ 616 w 766"/>
                <a:gd name="T7" fmla="*/ 88 h 158"/>
                <a:gd name="T8" fmla="*/ 560 w 766"/>
                <a:gd name="T9" fmla="*/ 68 h 158"/>
                <a:gd name="T10" fmla="*/ 503 w 766"/>
                <a:gd name="T11" fmla="*/ 51 h 158"/>
                <a:gd name="T12" fmla="*/ 444 w 766"/>
                <a:gd name="T13" fmla="*/ 37 h 158"/>
                <a:gd name="T14" fmla="*/ 384 w 766"/>
                <a:gd name="T15" fmla="*/ 24 h 158"/>
                <a:gd name="T16" fmla="*/ 321 w 766"/>
                <a:gd name="T17" fmla="*/ 15 h 158"/>
                <a:gd name="T18" fmla="*/ 258 w 766"/>
                <a:gd name="T19" fmla="*/ 7 h 158"/>
                <a:gd name="T20" fmla="*/ 194 w 766"/>
                <a:gd name="T21" fmla="*/ 2 h 158"/>
                <a:gd name="T22" fmla="*/ 129 w 766"/>
                <a:gd name="T23" fmla="*/ 0 h 158"/>
                <a:gd name="T24" fmla="*/ 65 w 766"/>
                <a:gd name="T25" fmla="*/ 0 h 158"/>
                <a:gd name="T26" fmla="*/ 0 w 766"/>
                <a:gd name="T27" fmla="*/ 3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6" h="158">
                  <a:moveTo>
                    <a:pt x="766" y="158"/>
                  </a:moveTo>
                  <a:lnTo>
                    <a:pt x="719" y="133"/>
                  </a:lnTo>
                  <a:lnTo>
                    <a:pt x="669" y="110"/>
                  </a:lnTo>
                  <a:lnTo>
                    <a:pt x="616" y="88"/>
                  </a:lnTo>
                  <a:lnTo>
                    <a:pt x="560" y="68"/>
                  </a:lnTo>
                  <a:lnTo>
                    <a:pt x="503" y="51"/>
                  </a:lnTo>
                  <a:lnTo>
                    <a:pt x="444" y="37"/>
                  </a:lnTo>
                  <a:lnTo>
                    <a:pt x="384" y="24"/>
                  </a:lnTo>
                  <a:lnTo>
                    <a:pt x="321" y="15"/>
                  </a:lnTo>
                  <a:lnTo>
                    <a:pt x="258" y="7"/>
                  </a:lnTo>
                  <a:lnTo>
                    <a:pt x="194" y="2"/>
                  </a:lnTo>
                  <a:lnTo>
                    <a:pt x="129" y="0"/>
                  </a:lnTo>
                  <a:lnTo>
                    <a:pt x="65" y="0"/>
                  </a:lnTo>
                  <a:lnTo>
                    <a:pt x="0" y="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774" name="Freeform 742"/>
            <p:cNvSpPr>
              <a:spLocks/>
            </p:cNvSpPr>
            <p:nvPr/>
          </p:nvSpPr>
          <p:spPr bwMode="auto">
            <a:xfrm>
              <a:off x="-12" y="2512"/>
              <a:ext cx="769" cy="443"/>
            </a:xfrm>
            <a:custGeom>
              <a:avLst/>
              <a:gdLst>
                <a:gd name="T0" fmla="*/ 1870 w 1873"/>
                <a:gd name="T1" fmla="*/ 504 h 1082"/>
                <a:gd name="T2" fmla="*/ 1851 w 1873"/>
                <a:gd name="T3" fmla="*/ 429 h 1082"/>
                <a:gd name="T4" fmla="*/ 1816 w 1873"/>
                <a:gd name="T5" fmla="*/ 356 h 1082"/>
                <a:gd name="T6" fmla="*/ 1763 w 1873"/>
                <a:gd name="T7" fmla="*/ 288 h 1082"/>
                <a:gd name="T8" fmla="*/ 1694 w 1873"/>
                <a:gd name="T9" fmla="*/ 224 h 1082"/>
                <a:gd name="T10" fmla="*/ 1610 w 1873"/>
                <a:gd name="T11" fmla="*/ 165 h 1082"/>
                <a:gd name="T12" fmla="*/ 1513 w 1873"/>
                <a:gd name="T13" fmla="*/ 115 h 1082"/>
                <a:gd name="T14" fmla="*/ 1404 w 1873"/>
                <a:gd name="T15" fmla="*/ 73 h 1082"/>
                <a:gd name="T16" fmla="*/ 1287 w 1873"/>
                <a:gd name="T17" fmla="*/ 40 h 1082"/>
                <a:gd name="T18" fmla="*/ 1162 w 1873"/>
                <a:gd name="T19" fmla="*/ 16 h 1082"/>
                <a:gd name="T20" fmla="*/ 1033 w 1873"/>
                <a:gd name="T21" fmla="*/ 3 h 1082"/>
                <a:gd name="T22" fmla="*/ 902 w 1873"/>
                <a:gd name="T23" fmla="*/ 0 h 1082"/>
                <a:gd name="T24" fmla="*/ 773 w 1873"/>
                <a:gd name="T25" fmla="*/ 9 h 1082"/>
                <a:gd name="T26" fmla="*/ 646 w 1873"/>
                <a:gd name="T27" fmla="*/ 27 h 1082"/>
                <a:gd name="T28" fmla="*/ 526 w 1873"/>
                <a:gd name="T29" fmla="*/ 55 h 1082"/>
                <a:gd name="T30" fmla="*/ 412 w 1873"/>
                <a:gd name="T31" fmla="*/ 93 h 1082"/>
                <a:gd name="T32" fmla="*/ 309 w 1873"/>
                <a:gd name="T33" fmla="*/ 140 h 1082"/>
                <a:gd name="T34" fmla="*/ 218 w 1873"/>
                <a:gd name="T35" fmla="*/ 194 h 1082"/>
                <a:gd name="T36" fmla="*/ 141 w 1873"/>
                <a:gd name="T37" fmla="*/ 255 h 1082"/>
                <a:gd name="T38" fmla="*/ 80 w 1873"/>
                <a:gd name="T39" fmla="*/ 322 h 1082"/>
                <a:gd name="T40" fmla="*/ 36 w 1873"/>
                <a:gd name="T41" fmla="*/ 392 h 1082"/>
                <a:gd name="T42" fmla="*/ 8 w 1873"/>
                <a:gd name="T43" fmla="*/ 467 h 1082"/>
                <a:gd name="T44" fmla="*/ 0 w 1873"/>
                <a:gd name="T45" fmla="*/ 541 h 1082"/>
                <a:gd name="T46" fmla="*/ 8 w 1873"/>
                <a:gd name="T47" fmla="*/ 617 h 1082"/>
                <a:gd name="T48" fmla="*/ 36 w 1873"/>
                <a:gd name="T49" fmla="*/ 690 h 1082"/>
                <a:gd name="T50" fmla="*/ 80 w 1873"/>
                <a:gd name="T51" fmla="*/ 762 h 1082"/>
                <a:gd name="T52" fmla="*/ 141 w 1873"/>
                <a:gd name="T53" fmla="*/ 829 h 1082"/>
                <a:gd name="T54" fmla="*/ 218 w 1873"/>
                <a:gd name="T55" fmla="*/ 889 h 1082"/>
                <a:gd name="T56" fmla="*/ 309 w 1873"/>
                <a:gd name="T57" fmla="*/ 944 h 1082"/>
                <a:gd name="T58" fmla="*/ 412 w 1873"/>
                <a:gd name="T59" fmla="*/ 990 h 1082"/>
                <a:gd name="T60" fmla="*/ 526 w 1873"/>
                <a:gd name="T61" fmla="*/ 1028 h 1082"/>
                <a:gd name="T62" fmla="*/ 646 w 1873"/>
                <a:gd name="T63" fmla="*/ 1057 h 1082"/>
                <a:gd name="T64" fmla="*/ 773 w 1873"/>
                <a:gd name="T65" fmla="*/ 1075 h 1082"/>
                <a:gd name="T66" fmla="*/ 902 w 1873"/>
                <a:gd name="T67" fmla="*/ 1082 h 1082"/>
                <a:gd name="T68" fmla="*/ 1033 w 1873"/>
                <a:gd name="T69" fmla="*/ 1080 h 1082"/>
                <a:gd name="T70" fmla="*/ 1162 w 1873"/>
                <a:gd name="T71" fmla="*/ 1066 h 1082"/>
                <a:gd name="T72" fmla="*/ 1287 w 1873"/>
                <a:gd name="T73" fmla="*/ 1043 h 1082"/>
                <a:gd name="T74" fmla="*/ 1404 w 1873"/>
                <a:gd name="T75" fmla="*/ 1010 h 1082"/>
                <a:gd name="T76" fmla="*/ 1513 w 1873"/>
                <a:gd name="T77" fmla="*/ 968 h 1082"/>
                <a:gd name="T78" fmla="*/ 1610 w 1873"/>
                <a:gd name="T79" fmla="*/ 917 h 1082"/>
                <a:gd name="T80" fmla="*/ 1694 w 1873"/>
                <a:gd name="T81" fmla="*/ 860 h 1082"/>
                <a:gd name="T82" fmla="*/ 1763 w 1873"/>
                <a:gd name="T83" fmla="*/ 796 h 1082"/>
                <a:gd name="T84" fmla="*/ 1816 w 1873"/>
                <a:gd name="T85" fmla="*/ 726 h 1082"/>
                <a:gd name="T86" fmla="*/ 1851 w 1873"/>
                <a:gd name="T87" fmla="*/ 654 h 1082"/>
                <a:gd name="T88" fmla="*/ 1870 w 1873"/>
                <a:gd name="T89" fmla="*/ 580 h 10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73" h="1082">
                  <a:moveTo>
                    <a:pt x="1873" y="541"/>
                  </a:moveTo>
                  <a:lnTo>
                    <a:pt x="1870" y="504"/>
                  </a:lnTo>
                  <a:lnTo>
                    <a:pt x="1863" y="467"/>
                  </a:lnTo>
                  <a:lnTo>
                    <a:pt x="1851" y="429"/>
                  </a:lnTo>
                  <a:lnTo>
                    <a:pt x="1836" y="392"/>
                  </a:lnTo>
                  <a:lnTo>
                    <a:pt x="1816" y="356"/>
                  </a:lnTo>
                  <a:lnTo>
                    <a:pt x="1792" y="322"/>
                  </a:lnTo>
                  <a:lnTo>
                    <a:pt x="1763" y="288"/>
                  </a:lnTo>
                  <a:lnTo>
                    <a:pt x="1730" y="255"/>
                  </a:lnTo>
                  <a:lnTo>
                    <a:pt x="1694" y="224"/>
                  </a:lnTo>
                  <a:lnTo>
                    <a:pt x="1653" y="194"/>
                  </a:lnTo>
                  <a:lnTo>
                    <a:pt x="1610" y="165"/>
                  </a:lnTo>
                  <a:lnTo>
                    <a:pt x="1563" y="140"/>
                  </a:lnTo>
                  <a:lnTo>
                    <a:pt x="1513" y="115"/>
                  </a:lnTo>
                  <a:lnTo>
                    <a:pt x="1459" y="93"/>
                  </a:lnTo>
                  <a:lnTo>
                    <a:pt x="1404" y="73"/>
                  </a:lnTo>
                  <a:lnTo>
                    <a:pt x="1347" y="55"/>
                  </a:lnTo>
                  <a:lnTo>
                    <a:pt x="1287" y="40"/>
                  </a:lnTo>
                  <a:lnTo>
                    <a:pt x="1225" y="27"/>
                  </a:lnTo>
                  <a:lnTo>
                    <a:pt x="1162" y="16"/>
                  </a:lnTo>
                  <a:lnTo>
                    <a:pt x="1098" y="9"/>
                  </a:lnTo>
                  <a:lnTo>
                    <a:pt x="1033" y="3"/>
                  </a:lnTo>
                  <a:lnTo>
                    <a:pt x="968" y="0"/>
                  </a:lnTo>
                  <a:lnTo>
                    <a:pt x="902" y="0"/>
                  </a:lnTo>
                  <a:lnTo>
                    <a:pt x="838" y="3"/>
                  </a:lnTo>
                  <a:lnTo>
                    <a:pt x="773" y="9"/>
                  </a:lnTo>
                  <a:lnTo>
                    <a:pt x="709" y="16"/>
                  </a:lnTo>
                  <a:lnTo>
                    <a:pt x="646" y="27"/>
                  </a:lnTo>
                  <a:lnTo>
                    <a:pt x="585" y="40"/>
                  </a:lnTo>
                  <a:lnTo>
                    <a:pt x="526" y="55"/>
                  </a:lnTo>
                  <a:lnTo>
                    <a:pt x="467" y="73"/>
                  </a:lnTo>
                  <a:lnTo>
                    <a:pt x="412" y="93"/>
                  </a:lnTo>
                  <a:lnTo>
                    <a:pt x="359" y="115"/>
                  </a:lnTo>
                  <a:lnTo>
                    <a:pt x="309" y="140"/>
                  </a:lnTo>
                  <a:lnTo>
                    <a:pt x="261" y="165"/>
                  </a:lnTo>
                  <a:lnTo>
                    <a:pt x="218" y="194"/>
                  </a:lnTo>
                  <a:lnTo>
                    <a:pt x="177" y="224"/>
                  </a:lnTo>
                  <a:lnTo>
                    <a:pt x="141" y="255"/>
                  </a:lnTo>
                  <a:lnTo>
                    <a:pt x="108" y="288"/>
                  </a:lnTo>
                  <a:lnTo>
                    <a:pt x="80" y="322"/>
                  </a:lnTo>
                  <a:lnTo>
                    <a:pt x="56" y="356"/>
                  </a:lnTo>
                  <a:lnTo>
                    <a:pt x="36" y="392"/>
                  </a:lnTo>
                  <a:lnTo>
                    <a:pt x="20" y="429"/>
                  </a:lnTo>
                  <a:lnTo>
                    <a:pt x="8" y="467"/>
                  </a:lnTo>
                  <a:lnTo>
                    <a:pt x="2" y="504"/>
                  </a:lnTo>
                  <a:lnTo>
                    <a:pt x="0" y="541"/>
                  </a:lnTo>
                  <a:lnTo>
                    <a:pt x="2" y="580"/>
                  </a:lnTo>
                  <a:lnTo>
                    <a:pt x="8" y="617"/>
                  </a:lnTo>
                  <a:lnTo>
                    <a:pt x="20" y="654"/>
                  </a:lnTo>
                  <a:lnTo>
                    <a:pt x="36" y="690"/>
                  </a:lnTo>
                  <a:lnTo>
                    <a:pt x="56" y="726"/>
                  </a:lnTo>
                  <a:lnTo>
                    <a:pt x="80" y="762"/>
                  </a:lnTo>
                  <a:lnTo>
                    <a:pt x="108" y="796"/>
                  </a:lnTo>
                  <a:lnTo>
                    <a:pt x="141" y="829"/>
                  </a:lnTo>
                  <a:lnTo>
                    <a:pt x="177" y="860"/>
                  </a:lnTo>
                  <a:lnTo>
                    <a:pt x="218" y="889"/>
                  </a:lnTo>
                  <a:lnTo>
                    <a:pt x="261" y="917"/>
                  </a:lnTo>
                  <a:lnTo>
                    <a:pt x="309" y="944"/>
                  </a:lnTo>
                  <a:lnTo>
                    <a:pt x="359" y="968"/>
                  </a:lnTo>
                  <a:lnTo>
                    <a:pt x="412" y="990"/>
                  </a:lnTo>
                  <a:lnTo>
                    <a:pt x="467" y="1010"/>
                  </a:lnTo>
                  <a:lnTo>
                    <a:pt x="526" y="1028"/>
                  </a:lnTo>
                  <a:lnTo>
                    <a:pt x="585" y="1043"/>
                  </a:lnTo>
                  <a:lnTo>
                    <a:pt x="646" y="1057"/>
                  </a:lnTo>
                  <a:lnTo>
                    <a:pt x="709" y="1066"/>
                  </a:lnTo>
                  <a:lnTo>
                    <a:pt x="773" y="1075"/>
                  </a:lnTo>
                  <a:lnTo>
                    <a:pt x="838" y="1080"/>
                  </a:lnTo>
                  <a:lnTo>
                    <a:pt x="902" y="1082"/>
                  </a:lnTo>
                  <a:lnTo>
                    <a:pt x="968" y="1082"/>
                  </a:lnTo>
                  <a:lnTo>
                    <a:pt x="1033" y="1080"/>
                  </a:lnTo>
                  <a:lnTo>
                    <a:pt x="1098" y="1075"/>
                  </a:lnTo>
                  <a:lnTo>
                    <a:pt x="1162" y="1066"/>
                  </a:lnTo>
                  <a:lnTo>
                    <a:pt x="1225" y="1057"/>
                  </a:lnTo>
                  <a:lnTo>
                    <a:pt x="1287" y="1043"/>
                  </a:lnTo>
                  <a:lnTo>
                    <a:pt x="1347" y="1028"/>
                  </a:lnTo>
                  <a:lnTo>
                    <a:pt x="1404" y="1010"/>
                  </a:lnTo>
                  <a:lnTo>
                    <a:pt x="1459" y="990"/>
                  </a:lnTo>
                  <a:lnTo>
                    <a:pt x="1513" y="968"/>
                  </a:lnTo>
                  <a:lnTo>
                    <a:pt x="1563" y="944"/>
                  </a:lnTo>
                  <a:lnTo>
                    <a:pt x="1610" y="917"/>
                  </a:lnTo>
                  <a:lnTo>
                    <a:pt x="1653" y="889"/>
                  </a:lnTo>
                  <a:lnTo>
                    <a:pt x="1694" y="860"/>
                  </a:lnTo>
                  <a:lnTo>
                    <a:pt x="1730" y="829"/>
                  </a:lnTo>
                  <a:lnTo>
                    <a:pt x="1763" y="796"/>
                  </a:lnTo>
                  <a:lnTo>
                    <a:pt x="1792" y="762"/>
                  </a:lnTo>
                  <a:lnTo>
                    <a:pt x="1816" y="726"/>
                  </a:lnTo>
                  <a:lnTo>
                    <a:pt x="1836" y="690"/>
                  </a:lnTo>
                  <a:lnTo>
                    <a:pt x="1851" y="654"/>
                  </a:lnTo>
                  <a:lnTo>
                    <a:pt x="1863" y="617"/>
                  </a:lnTo>
                  <a:lnTo>
                    <a:pt x="1870" y="580"/>
                  </a:lnTo>
                  <a:lnTo>
                    <a:pt x="1873" y="541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775" name="Freeform 743"/>
            <p:cNvSpPr>
              <a:spLocks/>
            </p:cNvSpPr>
            <p:nvPr/>
          </p:nvSpPr>
          <p:spPr bwMode="auto">
            <a:xfrm>
              <a:off x="184" y="2676"/>
              <a:ext cx="26" cy="80"/>
            </a:xfrm>
            <a:custGeom>
              <a:avLst/>
              <a:gdLst>
                <a:gd name="T0" fmla="*/ 60 w 60"/>
                <a:gd name="T1" fmla="*/ 195 h 195"/>
                <a:gd name="T2" fmla="*/ 59 w 60"/>
                <a:gd name="T3" fmla="*/ 169 h 195"/>
                <a:gd name="T4" fmla="*/ 57 w 60"/>
                <a:gd name="T5" fmla="*/ 144 h 195"/>
                <a:gd name="T6" fmla="*/ 52 w 60"/>
                <a:gd name="T7" fmla="*/ 118 h 195"/>
                <a:gd name="T8" fmla="*/ 45 w 60"/>
                <a:gd name="T9" fmla="*/ 92 h 195"/>
                <a:gd name="T10" fmla="*/ 37 w 60"/>
                <a:gd name="T11" fmla="*/ 68 h 195"/>
                <a:gd name="T12" fmla="*/ 26 w 60"/>
                <a:gd name="T13" fmla="*/ 45 h 195"/>
                <a:gd name="T14" fmla="*/ 13 w 60"/>
                <a:gd name="T15" fmla="*/ 21 h 195"/>
                <a:gd name="T16" fmla="*/ 0 w 60"/>
                <a:gd name="T17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0" h="195">
                  <a:moveTo>
                    <a:pt x="60" y="195"/>
                  </a:moveTo>
                  <a:lnTo>
                    <a:pt x="59" y="169"/>
                  </a:lnTo>
                  <a:lnTo>
                    <a:pt x="57" y="144"/>
                  </a:lnTo>
                  <a:lnTo>
                    <a:pt x="52" y="118"/>
                  </a:lnTo>
                  <a:lnTo>
                    <a:pt x="45" y="92"/>
                  </a:lnTo>
                  <a:lnTo>
                    <a:pt x="37" y="68"/>
                  </a:lnTo>
                  <a:lnTo>
                    <a:pt x="26" y="45"/>
                  </a:lnTo>
                  <a:lnTo>
                    <a:pt x="13" y="2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776" name="Freeform 744"/>
            <p:cNvSpPr>
              <a:spLocks/>
            </p:cNvSpPr>
            <p:nvPr/>
          </p:nvSpPr>
          <p:spPr bwMode="auto">
            <a:xfrm>
              <a:off x="140" y="2756"/>
              <a:ext cx="70" cy="156"/>
            </a:xfrm>
            <a:custGeom>
              <a:avLst/>
              <a:gdLst>
                <a:gd name="T0" fmla="*/ 0 w 168"/>
                <a:gd name="T1" fmla="*/ 373 h 373"/>
                <a:gd name="T2" fmla="*/ 35 w 168"/>
                <a:gd name="T3" fmla="*/ 331 h 373"/>
                <a:gd name="T4" fmla="*/ 68 w 168"/>
                <a:gd name="T5" fmla="*/ 286 h 373"/>
                <a:gd name="T6" fmla="*/ 97 w 168"/>
                <a:gd name="T7" fmla="*/ 239 h 373"/>
                <a:gd name="T8" fmla="*/ 110 w 168"/>
                <a:gd name="T9" fmla="*/ 215 h 373"/>
                <a:gd name="T10" fmla="*/ 123 w 168"/>
                <a:gd name="T11" fmla="*/ 191 h 373"/>
                <a:gd name="T12" fmla="*/ 133 w 168"/>
                <a:gd name="T13" fmla="*/ 167 h 373"/>
                <a:gd name="T14" fmla="*/ 143 w 168"/>
                <a:gd name="T15" fmla="*/ 142 h 373"/>
                <a:gd name="T16" fmla="*/ 150 w 168"/>
                <a:gd name="T17" fmla="*/ 118 h 373"/>
                <a:gd name="T18" fmla="*/ 157 w 168"/>
                <a:gd name="T19" fmla="*/ 93 h 373"/>
                <a:gd name="T20" fmla="*/ 162 w 168"/>
                <a:gd name="T21" fmla="*/ 70 h 373"/>
                <a:gd name="T22" fmla="*/ 165 w 168"/>
                <a:gd name="T23" fmla="*/ 47 h 373"/>
                <a:gd name="T24" fmla="*/ 167 w 168"/>
                <a:gd name="T25" fmla="*/ 23 h 373"/>
                <a:gd name="T26" fmla="*/ 168 w 168"/>
                <a:gd name="T27" fmla="*/ 0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8" h="373">
                  <a:moveTo>
                    <a:pt x="0" y="373"/>
                  </a:moveTo>
                  <a:lnTo>
                    <a:pt x="35" y="331"/>
                  </a:lnTo>
                  <a:lnTo>
                    <a:pt x="68" y="286"/>
                  </a:lnTo>
                  <a:lnTo>
                    <a:pt x="97" y="239"/>
                  </a:lnTo>
                  <a:lnTo>
                    <a:pt x="110" y="215"/>
                  </a:lnTo>
                  <a:lnTo>
                    <a:pt x="123" y="191"/>
                  </a:lnTo>
                  <a:lnTo>
                    <a:pt x="133" y="167"/>
                  </a:lnTo>
                  <a:lnTo>
                    <a:pt x="143" y="142"/>
                  </a:lnTo>
                  <a:lnTo>
                    <a:pt x="150" y="118"/>
                  </a:lnTo>
                  <a:lnTo>
                    <a:pt x="157" y="93"/>
                  </a:lnTo>
                  <a:lnTo>
                    <a:pt x="162" y="70"/>
                  </a:lnTo>
                  <a:lnTo>
                    <a:pt x="165" y="47"/>
                  </a:lnTo>
                  <a:lnTo>
                    <a:pt x="167" y="23"/>
                  </a:lnTo>
                  <a:lnTo>
                    <a:pt x="168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777" name="Line 745"/>
            <p:cNvSpPr>
              <a:spLocks noChangeShapeType="1"/>
            </p:cNvSpPr>
            <p:nvPr/>
          </p:nvSpPr>
          <p:spPr bwMode="auto">
            <a:xfrm>
              <a:off x="330" y="2828"/>
              <a:ext cx="193" cy="1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778" name="Freeform 746"/>
            <p:cNvSpPr>
              <a:spLocks/>
            </p:cNvSpPr>
            <p:nvPr/>
          </p:nvSpPr>
          <p:spPr bwMode="auto">
            <a:xfrm>
              <a:off x="14" y="2676"/>
              <a:ext cx="316" cy="152"/>
            </a:xfrm>
            <a:custGeom>
              <a:avLst/>
              <a:gdLst>
                <a:gd name="T0" fmla="*/ 0 w 768"/>
                <a:gd name="T1" fmla="*/ 338 h 367"/>
                <a:gd name="T2" fmla="*/ 13 w 768"/>
                <a:gd name="T3" fmla="*/ 299 h 367"/>
                <a:gd name="T4" fmla="*/ 29 w 768"/>
                <a:gd name="T5" fmla="*/ 262 h 367"/>
                <a:gd name="T6" fmla="*/ 46 w 768"/>
                <a:gd name="T7" fmla="*/ 225 h 367"/>
                <a:gd name="T8" fmla="*/ 65 w 768"/>
                <a:gd name="T9" fmla="*/ 190 h 367"/>
                <a:gd name="T10" fmla="*/ 87 w 768"/>
                <a:gd name="T11" fmla="*/ 158 h 367"/>
                <a:gd name="T12" fmla="*/ 110 w 768"/>
                <a:gd name="T13" fmla="*/ 129 h 367"/>
                <a:gd name="T14" fmla="*/ 135 w 768"/>
                <a:gd name="T15" fmla="*/ 101 h 367"/>
                <a:gd name="T16" fmla="*/ 161 w 768"/>
                <a:gd name="T17" fmla="*/ 77 h 367"/>
                <a:gd name="T18" fmla="*/ 189 w 768"/>
                <a:gd name="T19" fmla="*/ 56 h 367"/>
                <a:gd name="T20" fmla="*/ 218 w 768"/>
                <a:gd name="T21" fmla="*/ 39 h 367"/>
                <a:gd name="T22" fmla="*/ 249 w 768"/>
                <a:gd name="T23" fmla="*/ 24 h 367"/>
                <a:gd name="T24" fmla="*/ 279 w 768"/>
                <a:gd name="T25" fmla="*/ 14 h 367"/>
                <a:gd name="T26" fmla="*/ 312 w 768"/>
                <a:gd name="T27" fmla="*/ 5 h 367"/>
                <a:gd name="T28" fmla="*/ 347 w 768"/>
                <a:gd name="T29" fmla="*/ 1 h 367"/>
                <a:gd name="T30" fmla="*/ 381 w 768"/>
                <a:gd name="T31" fmla="*/ 0 h 367"/>
                <a:gd name="T32" fmla="*/ 415 w 768"/>
                <a:gd name="T33" fmla="*/ 2 h 367"/>
                <a:gd name="T34" fmla="*/ 449 w 768"/>
                <a:gd name="T35" fmla="*/ 7 h 367"/>
                <a:gd name="T36" fmla="*/ 483 w 768"/>
                <a:gd name="T37" fmla="*/ 16 h 367"/>
                <a:gd name="T38" fmla="*/ 515 w 768"/>
                <a:gd name="T39" fmla="*/ 27 h 367"/>
                <a:gd name="T40" fmla="*/ 547 w 768"/>
                <a:gd name="T41" fmla="*/ 41 h 367"/>
                <a:gd name="T42" fmla="*/ 575 w 768"/>
                <a:gd name="T43" fmla="*/ 57 h 367"/>
                <a:gd name="T44" fmla="*/ 604 w 768"/>
                <a:gd name="T45" fmla="*/ 76 h 367"/>
                <a:gd name="T46" fmla="*/ 632 w 768"/>
                <a:gd name="T47" fmla="*/ 97 h 367"/>
                <a:gd name="T48" fmla="*/ 657 w 768"/>
                <a:gd name="T49" fmla="*/ 121 h 367"/>
                <a:gd name="T50" fmla="*/ 682 w 768"/>
                <a:gd name="T51" fmla="*/ 147 h 367"/>
                <a:gd name="T52" fmla="*/ 703 w 768"/>
                <a:gd name="T53" fmla="*/ 174 h 367"/>
                <a:gd name="T54" fmla="*/ 722 w 768"/>
                <a:gd name="T55" fmla="*/ 204 h 367"/>
                <a:gd name="T56" fmla="*/ 739 w 768"/>
                <a:gd name="T57" fmla="*/ 235 h 367"/>
                <a:gd name="T58" fmla="*/ 752 w 768"/>
                <a:gd name="T59" fmla="*/ 267 h 367"/>
                <a:gd name="T60" fmla="*/ 761 w 768"/>
                <a:gd name="T61" fmla="*/ 300 h 367"/>
                <a:gd name="T62" fmla="*/ 767 w 768"/>
                <a:gd name="T63" fmla="*/ 333 h 367"/>
                <a:gd name="T64" fmla="*/ 768 w 768"/>
                <a:gd name="T65" fmla="*/ 367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8" h="367">
                  <a:moveTo>
                    <a:pt x="0" y="338"/>
                  </a:moveTo>
                  <a:lnTo>
                    <a:pt x="13" y="299"/>
                  </a:lnTo>
                  <a:lnTo>
                    <a:pt x="29" y="262"/>
                  </a:lnTo>
                  <a:lnTo>
                    <a:pt x="46" y="225"/>
                  </a:lnTo>
                  <a:lnTo>
                    <a:pt x="65" y="190"/>
                  </a:lnTo>
                  <a:lnTo>
                    <a:pt x="87" y="158"/>
                  </a:lnTo>
                  <a:lnTo>
                    <a:pt x="110" y="129"/>
                  </a:lnTo>
                  <a:lnTo>
                    <a:pt x="135" y="101"/>
                  </a:lnTo>
                  <a:lnTo>
                    <a:pt x="161" y="77"/>
                  </a:lnTo>
                  <a:lnTo>
                    <a:pt x="189" y="56"/>
                  </a:lnTo>
                  <a:lnTo>
                    <a:pt x="218" y="39"/>
                  </a:lnTo>
                  <a:lnTo>
                    <a:pt x="249" y="24"/>
                  </a:lnTo>
                  <a:lnTo>
                    <a:pt x="279" y="14"/>
                  </a:lnTo>
                  <a:lnTo>
                    <a:pt x="312" y="5"/>
                  </a:lnTo>
                  <a:lnTo>
                    <a:pt x="347" y="1"/>
                  </a:lnTo>
                  <a:lnTo>
                    <a:pt x="381" y="0"/>
                  </a:lnTo>
                  <a:lnTo>
                    <a:pt x="415" y="2"/>
                  </a:lnTo>
                  <a:lnTo>
                    <a:pt x="449" y="7"/>
                  </a:lnTo>
                  <a:lnTo>
                    <a:pt x="483" y="16"/>
                  </a:lnTo>
                  <a:lnTo>
                    <a:pt x="515" y="27"/>
                  </a:lnTo>
                  <a:lnTo>
                    <a:pt x="547" y="41"/>
                  </a:lnTo>
                  <a:lnTo>
                    <a:pt x="575" y="57"/>
                  </a:lnTo>
                  <a:lnTo>
                    <a:pt x="604" y="76"/>
                  </a:lnTo>
                  <a:lnTo>
                    <a:pt x="632" y="97"/>
                  </a:lnTo>
                  <a:lnTo>
                    <a:pt x="657" y="121"/>
                  </a:lnTo>
                  <a:lnTo>
                    <a:pt x="682" y="147"/>
                  </a:lnTo>
                  <a:lnTo>
                    <a:pt x="703" y="174"/>
                  </a:lnTo>
                  <a:lnTo>
                    <a:pt x="722" y="204"/>
                  </a:lnTo>
                  <a:lnTo>
                    <a:pt x="739" y="235"/>
                  </a:lnTo>
                  <a:lnTo>
                    <a:pt x="752" y="267"/>
                  </a:lnTo>
                  <a:lnTo>
                    <a:pt x="761" y="300"/>
                  </a:lnTo>
                  <a:lnTo>
                    <a:pt x="767" y="333"/>
                  </a:lnTo>
                  <a:lnTo>
                    <a:pt x="768" y="36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779" name="Line 747"/>
            <p:cNvSpPr>
              <a:spLocks noChangeShapeType="1"/>
            </p:cNvSpPr>
            <p:nvPr/>
          </p:nvSpPr>
          <p:spPr bwMode="auto">
            <a:xfrm flipV="1">
              <a:off x="754" y="3064"/>
              <a:ext cx="0" cy="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780" name="Freeform 748"/>
            <p:cNvSpPr>
              <a:spLocks/>
            </p:cNvSpPr>
            <p:nvPr/>
          </p:nvSpPr>
          <p:spPr bwMode="auto">
            <a:xfrm>
              <a:off x="535" y="3177"/>
              <a:ext cx="78" cy="170"/>
            </a:xfrm>
            <a:custGeom>
              <a:avLst/>
              <a:gdLst>
                <a:gd name="T0" fmla="*/ 0 w 187"/>
                <a:gd name="T1" fmla="*/ 414 h 414"/>
                <a:gd name="T2" fmla="*/ 30 w 187"/>
                <a:gd name="T3" fmla="*/ 397 h 414"/>
                <a:gd name="T4" fmla="*/ 56 w 187"/>
                <a:gd name="T5" fmla="*/ 377 h 414"/>
                <a:gd name="T6" fmla="*/ 82 w 187"/>
                <a:gd name="T7" fmla="*/ 352 h 414"/>
                <a:gd name="T8" fmla="*/ 105 w 187"/>
                <a:gd name="T9" fmla="*/ 324 h 414"/>
                <a:gd name="T10" fmla="*/ 125 w 187"/>
                <a:gd name="T11" fmla="*/ 294 h 414"/>
                <a:gd name="T12" fmla="*/ 142 w 187"/>
                <a:gd name="T13" fmla="*/ 259 h 414"/>
                <a:gd name="T14" fmla="*/ 157 w 187"/>
                <a:gd name="T15" fmla="*/ 222 h 414"/>
                <a:gd name="T16" fmla="*/ 169 w 187"/>
                <a:gd name="T17" fmla="*/ 182 h 414"/>
                <a:gd name="T18" fmla="*/ 178 w 187"/>
                <a:gd name="T19" fmla="*/ 140 h 414"/>
                <a:gd name="T20" fmla="*/ 184 w 187"/>
                <a:gd name="T21" fmla="*/ 96 h 414"/>
                <a:gd name="T22" fmla="*/ 187 w 187"/>
                <a:gd name="T23" fmla="*/ 49 h 414"/>
                <a:gd name="T24" fmla="*/ 186 w 187"/>
                <a:gd name="T25" fmla="*/ 0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7" h="414">
                  <a:moveTo>
                    <a:pt x="0" y="414"/>
                  </a:moveTo>
                  <a:lnTo>
                    <a:pt x="30" y="397"/>
                  </a:lnTo>
                  <a:lnTo>
                    <a:pt x="56" y="377"/>
                  </a:lnTo>
                  <a:lnTo>
                    <a:pt x="82" y="352"/>
                  </a:lnTo>
                  <a:lnTo>
                    <a:pt x="105" y="324"/>
                  </a:lnTo>
                  <a:lnTo>
                    <a:pt x="125" y="294"/>
                  </a:lnTo>
                  <a:lnTo>
                    <a:pt x="142" y="259"/>
                  </a:lnTo>
                  <a:lnTo>
                    <a:pt x="157" y="222"/>
                  </a:lnTo>
                  <a:lnTo>
                    <a:pt x="169" y="182"/>
                  </a:lnTo>
                  <a:lnTo>
                    <a:pt x="178" y="140"/>
                  </a:lnTo>
                  <a:lnTo>
                    <a:pt x="184" y="96"/>
                  </a:lnTo>
                  <a:lnTo>
                    <a:pt x="187" y="49"/>
                  </a:lnTo>
                  <a:lnTo>
                    <a:pt x="186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781" name="Line 749"/>
            <p:cNvSpPr>
              <a:spLocks noChangeShapeType="1"/>
            </p:cNvSpPr>
            <p:nvPr/>
          </p:nvSpPr>
          <p:spPr bwMode="auto">
            <a:xfrm>
              <a:off x="745" y="3067"/>
              <a:ext cx="9" cy="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782" name="Freeform 750"/>
            <p:cNvSpPr>
              <a:spLocks/>
            </p:cNvSpPr>
            <p:nvPr/>
          </p:nvSpPr>
          <p:spPr bwMode="auto">
            <a:xfrm>
              <a:off x="535" y="3038"/>
              <a:ext cx="340" cy="444"/>
            </a:xfrm>
            <a:custGeom>
              <a:avLst/>
              <a:gdLst>
                <a:gd name="T0" fmla="*/ 827 w 828"/>
                <a:gd name="T1" fmla="*/ 275 h 1074"/>
                <a:gd name="T2" fmla="*/ 824 w 828"/>
                <a:gd name="T3" fmla="*/ 351 h 1074"/>
                <a:gd name="T4" fmla="*/ 811 w 828"/>
                <a:gd name="T5" fmla="*/ 463 h 1074"/>
                <a:gd name="T6" fmla="*/ 790 w 828"/>
                <a:gd name="T7" fmla="*/ 579 h 1074"/>
                <a:gd name="T8" fmla="*/ 758 w 828"/>
                <a:gd name="T9" fmla="*/ 688 h 1074"/>
                <a:gd name="T10" fmla="*/ 715 w 828"/>
                <a:gd name="T11" fmla="*/ 793 h 1074"/>
                <a:gd name="T12" fmla="*/ 674 w 828"/>
                <a:gd name="T13" fmla="*/ 866 h 1074"/>
                <a:gd name="T14" fmla="*/ 643 w 828"/>
                <a:gd name="T15" fmla="*/ 911 h 1074"/>
                <a:gd name="T16" fmla="*/ 609 w 828"/>
                <a:gd name="T17" fmla="*/ 950 h 1074"/>
                <a:gd name="T18" fmla="*/ 571 w 828"/>
                <a:gd name="T19" fmla="*/ 985 h 1074"/>
                <a:gd name="T20" fmla="*/ 533 w 828"/>
                <a:gd name="T21" fmla="*/ 1014 h 1074"/>
                <a:gd name="T22" fmla="*/ 493 w 828"/>
                <a:gd name="T23" fmla="*/ 1037 h 1074"/>
                <a:gd name="T24" fmla="*/ 451 w 828"/>
                <a:gd name="T25" fmla="*/ 1055 h 1074"/>
                <a:gd name="T26" fmla="*/ 406 w 828"/>
                <a:gd name="T27" fmla="*/ 1066 h 1074"/>
                <a:gd name="T28" fmla="*/ 362 w 828"/>
                <a:gd name="T29" fmla="*/ 1073 h 1074"/>
                <a:gd name="T30" fmla="*/ 317 w 828"/>
                <a:gd name="T31" fmla="*/ 1073 h 1074"/>
                <a:gd name="T32" fmla="*/ 273 w 828"/>
                <a:gd name="T33" fmla="*/ 1066 h 1074"/>
                <a:gd name="T34" fmla="*/ 231 w 828"/>
                <a:gd name="T35" fmla="*/ 1055 h 1074"/>
                <a:gd name="T36" fmla="*/ 190 w 828"/>
                <a:gd name="T37" fmla="*/ 1037 h 1074"/>
                <a:gd name="T38" fmla="*/ 154 w 828"/>
                <a:gd name="T39" fmla="*/ 1016 h 1074"/>
                <a:gd name="T40" fmla="*/ 119 w 828"/>
                <a:gd name="T41" fmla="*/ 990 h 1074"/>
                <a:gd name="T42" fmla="*/ 87 w 828"/>
                <a:gd name="T43" fmla="*/ 959 h 1074"/>
                <a:gd name="T44" fmla="*/ 59 w 828"/>
                <a:gd name="T45" fmla="*/ 924 h 1074"/>
                <a:gd name="T46" fmla="*/ 36 w 828"/>
                <a:gd name="T47" fmla="*/ 884 h 1074"/>
                <a:gd name="T48" fmla="*/ 19 w 828"/>
                <a:gd name="T49" fmla="*/ 843 h 1074"/>
                <a:gd name="T50" fmla="*/ 6 w 828"/>
                <a:gd name="T51" fmla="*/ 798 h 1074"/>
                <a:gd name="T52" fmla="*/ 1 w 828"/>
                <a:gd name="T53" fmla="*/ 752 h 1074"/>
                <a:gd name="T54" fmla="*/ 1 w 828"/>
                <a:gd name="T55" fmla="*/ 706 h 1074"/>
                <a:gd name="T56" fmla="*/ 6 w 828"/>
                <a:gd name="T57" fmla="*/ 658 h 1074"/>
                <a:gd name="T58" fmla="*/ 19 w 828"/>
                <a:gd name="T59" fmla="*/ 609 h 1074"/>
                <a:gd name="T60" fmla="*/ 36 w 828"/>
                <a:gd name="T61" fmla="*/ 560 h 1074"/>
                <a:gd name="T62" fmla="*/ 59 w 828"/>
                <a:gd name="T63" fmla="*/ 511 h 1074"/>
                <a:gd name="T64" fmla="*/ 103 w 828"/>
                <a:gd name="T65" fmla="*/ 440 h 1074"/>
                <a:gd name="T66" fmla="*/ 172 w 828"/>
                <a:gd name="T67" fmla="*/ 351 h 1074"/>
                <a:gd name="T68" fmla="*/ 251 w 828"/>
                <a:gd name="T69" fmla="*/ 268 h 1074"/>
                <a:gd name="T70" fmla="*/ 339 w 828"/>
                <a:gd name="T71" fmla="*/ 191 h 1074"/>
                <a:gd name="T72" fmla="*/ 429 w 828"/>
                <a:gd name="T73" fmla="*/ 123 h 1074"/>
                <a:gd name="T74" fmla="*/ 493 w 828"/>
                <a:gd name="T75" fmla="*/ 81 h 1074"/>
                <a:gd name="T76" fmla="*/ 552 w 828"/>
                <a:gd name="T77" fmla="*/ 48 h 1074"/>
                <a:gd name="T78" fmla="*/ 609 w 828"/>
                <a:gd name="T79" fmla="*/ 23 h 1074"/>
                <a:gd name="T80" fmla="*/ 643 w 828"/>
                <a:gd name="T81" fmla="*/ 10 h 1074"/>
                <a:gd name="T82" fmla="*/ 674 w 828"/>
                <a:gd name="T83" fmla="*/ 3 h 1074"/>
                <a:gd name="T84" fmla="*/ 702 w 828"/>
                <a:gd name="T85" fmla="*/ 0 h 1074"/>
                <a:gd name="T86" fmla="*/ 727 w 828"/>
                <a:gd name="T87" fmla="*/ 1 h 1074"/>
                <a:gd name="T88" fmla="*/ 748 w 828"/>
                <a:gd name="T89" fmla="*/ 8 h 1074"/>
                <a:gd name="T90" fmla="*/ 766 w 828"/>
                <a:gd name="T91" fmla="*/ 19 h 1074"/>
                <a:gd name="T92" fmla="*/ 782 w 828"/>
                <a:gd name="T93" fmla="*/ 33 h 1074"/>
                <a:gd name="T94" fmla="*/ 796 w 828"/>
                <a:gd name="T95" fmla="*/ 55 h 1074"/>
                <a:gd name="T96" fmla="*/ 807 w 828"/>
                <a:gd name="T97" fmla="*/ 80 h 1074"/>
                <a:gd name="T98" fmla="*/ 815 w 828"/>
                <a:gd name="T99" fmla="*/ 110 h 1074"/>
                <a:gd name="T100" fmla="*/ 822 w 828"/>
                <a:gd name="T101" fmla="*/ 146 h 1074"/>
                <a:gd name="T102" fmla="*/ 827 w 828"/>
                <a:gd name="T103" fmla="*/ 207 h 10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28" h="1074">
                  <a:moveTo>
                    <a:pt x="828" y="252"/>
                  </a:moveTo>
                  <a:lnTo>
                    <a:pt x="827" y="275"/>
                  </a:lnTo>
                  <a:lnTo>
                    <a:pt x="827" y="300"/>
                  </a:lnTo>
                  <a:lnTo>
                    <a:pt x="824" y="351"/>
                  </a:lnTo>
                  <a:lnTo>
                    <a:pt x="819" y="406"/>
                  </a:lnTo>
                  <a:lnTo>
                    <a:pt x="811" y="463"/>
                  </a:lnTo>
                  <a:lnTo>
                    <a:pt x="801" y="520"/>
                  </a:lnTo>
                  <a:lnTo>
                    <a:pt x="790" y="579"/>
                  </a:lnTo>
                  <a:lnTo>
                    <a:pt x="775" y="635"/>
                  </a:lnTo>
                  <a:lnTo>
                    <a:pt x="758" y="688"/>
                  </a:lnTo>
                  <a:lnTo>
                    <a:pt x="738" y="741"/>
                  </a:lnTo>
                  <a:lnTo>
                    <a:pt x="715" y="793"/>
                  </a:lnTo>
                  <a:lnTo>
                    <a:pt x="689" y="843"/>
                  </a:lnTo>
                  <a:lnTo>
                    <a:pt x="674" y="866"/>
                  </a:lnTo>
                  <a:lnTo>
                    <a:pt x="659" y="888"/>
                  </a:lnTo>
                  <a:lnTo>
                    <a:pt x="643" y="911"/>
                  </a:lnTo>
                  <a:lnTo>
                    <a:pt x="626" y="931"/>
                  </a:lnTo>
                  <a:lnTo>
                    <a:pt x="609" y="950"/>
                  </a:lnTo>
                  <a:lnTo>
                    <a:pt x="591" y="968"/>
                  </a:lnTo>
                  <a:lnTo>
                    <a:pt x="571" y="985"/>
                  </a:lnTo>
                  <a:lnTo>
                    <a:pt x="552" y="1000"/>
                  </a:lnTo>
                  <a:lnTo>
                    <a:pt x="533" y="1014"/>
                  </a:lnTo>
                  <a:lnTo>
                    <a:pt x="513" y="1026"/>
                  </a:lnTo>
                  <a:lnTo>
                    <a:pt x="493" y="1037"/>
                  </a:lnTo>
                  <a:lnTo>
                    <a:pt x="472" y="1047"/>
                  </a:lnTo>
                  <a:lnTo>
                    <a:pt x="451" y="1055"/>
                  </a:lnTo>
                  <a:lnTo>
                    <a:pt x="429" y="1062"/>
                  </a:lnTo>
                  <a:lnTo>
                    <a:pt x="406" y="1066"/>
                  </a:lnTo>
                  <a:lnTo>
                    <a:pt x="384" y="1070"/>
                  </a:lnTo>
                  <a:lnTo>
                    <a:pt x="362" y="1073"/>
                  </a:lnTo>
                  <a:lnTo>
                    <a:pt x="339" y="1074"/>
                  </a:lnTo>
                  <a:lnTo>
                    <a:pt x="317" y="1073"/>
                  </a:lnTo>
                  <a:lnTo>
                    <a:pt x="295" y="1069"/>
                  </a:lnTo>
                  <a:lnTo>
                    <a:pt x="273" y="1066"/>
                  </a:lnTo>
                  <a:lnTo>
                    <a:pt x="251" y="1061"/>
                  </a:lnTo>
                  <a:lnTo>
                    <a:pt x="231" y="1055"/>
                  </a:lnTo>
                  <a:lnTo>
                    <a:pt x="210" y="1046"/>
                  </a:lnTo>
                  <a:lnTo>
                    <a:pt x="190" y="1037"/>
                  </a:lnTo>
                  <a:lnTo>
                    <a:pt x="172" y="1027"/>
                  </a:lnTo>
                  <a:lnTo>
                    <a:pt x="154" y="1016"/>
                  </a:lnTo>
                  <a:lnTo>
                    <a:pt x="136" y="1003"/>
                  </a:lnTo>
                  <a:lnTo>
                    <a:pt x="119" y="990"/>
                  </a:lnTo>
                  <a:lnTo>
                    <a:pt x="103" y="975"/>
                  </a:lnTo>
                  <a:lnTo>
                    <a:pt x="87" y="959"/>
                  </a:lnTo>
                  <a:lnTo>
                    <a:pt x="73" y="942"/>
                  </a:lnTo>
                  <a:lnTo>
                    <a:pt x="59" y="924"/>
                  </a:lnTo>
                  <a:lnTo>
                    <a:pt x="48" y="904"/>
                  </a:lnTo>
                  <a:lnTo>
                    <a:pt x="36" y="884"/>
                  </a:lnTo>
                  <a:lnTo>
                    <a:pt x="26" y="864"/>
                  </a:lnTo>
                  <a:lnTo>
                    <a:pt x="19" y="843"/>
                  </a:lnTo>
                  <a:lnTo>
                    <a:pt x="11" y="820"/>
                  </a:lnTo>
                  <a:lnTo>
                    <a:pt x="6" y="798"/>
                  </a:lnTo>
                  <a:lnTo>
                    <a:pt x="3" y="776"/>
                  </a:lnTo>
                  <a:lnTo>
                    <a:pt x="1" y="752"/>
                  </a:lnTo>
                  <a:lnTo>
                    <a:pt x="0" y="730"/>
                  </a:lnTo>
                  <a:lnTo>
                    <a:pt x="1" y="706"/>
                  </a:lnTo>
                  <a:lnTo>
                    <a:pt x="3" y="683"/>
                  </a:lnTo>
                  <a:lnTo>
                    <a:pt x="6" y="658"/>
                  </a:lnTo>
                  <a:lnTo>
                    <a:pt x="11" y="634"/>
                  </a:lnTo>
                  <a:lnTo>
                    <a:pt x="19" y="609"/>
                  </a:lnTo>
                  <a:lnTo>
                    <a:pt x="26" y="585"/>
                  </a:lnTo>
                  <a:lnTo>
                    <a:pt x="36" y="560"/>
                  </a:lnTo>
                  <a:lnTo>
                    <a:pt x="48" y="536"/>
                  </a:lnTo>
                  <a:lnTo>
                    <a:pt x="59" y="511"/>
                  </a:lnTo>
                  <a:lnTo>
                    <a:pt x="73" y="487"/>
                  </a:lnTo>
                  <a:lnTo>
                    <a:pt x="103" y="440"/>
                  </a:lnTo>
                  <a:lnTo>
                    <a:pt x="136" y="394"/>
                  </a:lnTo>
                  <a:lnTo>
                    <a:pt x="172" y="351"/>
                  </a:lnTo>
                  <a:lnTo>
                    <a:pt x="210" y="309"/>
                  </a:lnTo>
                  <a:lnTo>
                    <a:pt x="251" y="268"/>
                  </a:lnTo>
                  <a:lnTo>
                    <a:pt x="295" y="228"/>
                  </a:lnTo>
                  <a:lnTo>
                    <a:pt x="339" y="191"/>
                  </a:lnTo>
                  <a:lnTo>
                    <a:pt x="384" y="156"/>
                  </a:lnTo>
                  <a:lnTo>
                    <a:pt x="429" y="123"/>
                  </a:lnTo>
                  <a:lnTo>
                    <a:pt x="472" y="94"/>
                  </a:lnTo>
                  <a:lnTo>
                    <a:pt x="493" y="81"/>
                  </a:lnTo>
                  <a:lnTo>
                    <a:pt x="513" y="70"/>
                  </a:lnTo>
                  <a:lnTo>
                    <a:pt x="552" y="48"/>
                  </a:lnTo>
                  <a:lnTo>
                    <a:pt x="591" y="30"/>
                  </a:lnTo>
                  <a:lnTo>
                    <a:pt x="609" y="23"/>
                  </a:lnTo>
                  <a:lnTo>
                    <a:pt x="626" y="16"/>
                  </a:lnTo>
                  <a:lnTo>
                    <a:pt x="643" y="10"/>
                  </a:lnTo>
                  <a:lnTo>
                    <a:pt x="659" y="6"/>
                  </a:lnTo>
                  <a:lnTo>
                    <a:pt x="674" y="3"/>
                  </a:lnTo>
                  <a:lnTo>
                    <a:pt x="689" y="0"/>
                  </a:lnTo>
                  <a:lnTo>
                    <a:pt x="702" y="0"/>
                  </a:lnTo>
                  <a:lnTo>
                    <a:pt x="715" y="0"/>
                  </a:lnTo>
                  <a:lnTo>
                    <a:pt x="727" y="1"/>
                  </a:lnTo>
                  <a:lnTo>
                    <a:pt x="738" y="5"/>
                  </a:lnTo>
                  <a:lnTo>
                    <a:pt x="748" y="8"/>
                  </a:lnTo>
                  <a:lnTo>
                    <a:pt x="758" y="13"/>
                  </a:lnTo>
                  <a:lnTo>
                    <a:pt x="766" y="19"/>
                  </a:lnTo>
                  <a:lnTo>
                    <a:pt x="775" y="26"/>
                  </a:lnTo>
                  <a:lnTo>
                    <a:pt x="782" y="33"/>
                  </a:lnTo>
                  <a:lnTo>
                    <a:pt x="790" y="43"/>
                  </a:lnTo>
                  <a:lnTo>
                    <a:pt x="796" y="55"/>
                  </a:lnTo>
                  <a:lnTo>
                    <a:pt x="801" y="66"/>
                  </a:lnTo>
                  <a:lnTo>
                    <a:pt x="807" y="80"/>
                  </a:lnTo>
                  <a:lnTo>
                    <a:pt x="811" y="94"/>
                  </a:lnTo>
                  <a:lnTo>
                    <a:pt x="815" y="110"/>
                  </a:lnTo>
                  <a:lnTo>
                    <a:pt x="819" y="127"/>
                  </a:lnTo>
                  <a:lnTo>
                    <a:pt x="822" y="146"/>
                  </a:lnTo>
                  <a:lnTo>
                    <a:pt x="824" y="165"/>
                  </a:lnTo>
                  <a:lnTo>
                    <a:pt x="827" y="207"/>
                  </a:lnTo>
                  <a:lnTo>
                    <a:pt x="828" y="252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783" name="Line 751"/>
            <p:cNvSpPr>
              <a:spLocks noChangeShapeType="1"/>
            </p:cNvSpPr>
            <p:nvPr/>
          </p:nvSpPr>
          <p:spPr bwMode="auto">
            <a:xfrm flipV="1">
              <a:off x="900" y="2733"/>
              <a:ext cx="0" cy="98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784" name="Line 752"/>
            <p:cNvSpPr>
              <a:spLocks noChangeShapeType="1"/>
            </p:cNvSpPr>
            <p:nvPr/>
          </p:nvSpPr>
          <p:spPr bwMode="auto">
            <a:xfrm flipV="1">
              <a:off x="-159" y="2733"/>
              <a:ext cx="0" cy="98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5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4285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6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4286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5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4285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5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4285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5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4285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29" dur="500"/>
                                        <p:tgtEl>
                                          <p:spTgt spid="4285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85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5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4285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5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4285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42" dur="500"/>
                                        <p:tgtEl>
                                          <p:spTgt spid="4285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85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6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8" dur="500"/>
                                        <p:tgtEl>
                                          <p:spTgt spid="4286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6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4286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6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500"/>
                                        <p:tgtEl>
                                          <p:spTgt spid="4286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60" dur="500"/>
                                        <p:tgtEl>
                                          <p:spTgt spid="4286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86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6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4286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6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500"/>
                                        <p:tgtEl>
                                          <p:spTgt spid="4286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2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73" dur="500"/>
                                        <p:tgtEl>
                                          <p:spTgt spid="4286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86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6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4286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 nodeType="clickPar">
                      <p:stCondLst>
                        <p:cond delay="indefinite"/>
                      </p:stCondLst>
                      <p:childTnLst>
                        <p:par>
                          <p:cTn id="8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4" dur="500"/>
                                        <p:tgtEl>
                                          <p:spTgt spid="4286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2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86" dur="500"/>
                                        <p:tgtEl>
                                          <p:spTgt spid="4286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86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 nodeType="clickPar">
                      <p:stCondLst>
                        <p:cond delay="indefinite"/>
                      </p:stCondLst>
                      <p:childTnLst>
                        <p:par>
                          <p:cTn id="8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6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2" dur="500"/>
                                        <p:tgtEl>
                                          <p:spTgt spid="4286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 nodeType="clickPar">
                      <p:stCondLst>
                        <p:cond delay="indefinite"/>
                      </p:stCondLst>
                      <p:childTnLst>
                        <p:par>
                          <p:cTn id="9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5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6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7" dur="500"/>
                                        <p:tgtEl>
                                          <p:spTgt spid="4286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6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0" dur="500"/>
                                        <p:tgtEl>
                                          <p:spTgt spid="4286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 nodeType="clickPar">
                      <p:stCondLst>
                        <p:cond delay="indefinite"/>
                      </p:stCondLst>
                      <p:childTnLst>
                        <p:par>
                          <p:cTn id="10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3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6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5" dur="500"/>
                                        <p:tgtEl>
                                          <p:spTgt spid="4286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07" presetID="4" presetClass="exit" presetSubtype="16" fill="hold" grpId="1" nodeType="afterEffect">
                                  <p:stCondLst>
                                    <p:cond delay="5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286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86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1" dur="500"/>
                                        <p:tgtEl>
                                          <p:spTgt spid="4286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86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 nodeType="clickPar">
                      <p:stCondLst>
                        <p:cond delay="indefinite"/>
                      </p:stCondLst>
                      <p:childTnLst>
                        <p:par>
                          <p:cTn id="1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6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7" dur="500"/>
                                        <p:tgtEl>
                                          <p:spTgt spid="4286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 nodeType="clickPar">
                      <p:stCondLst>
                        <p:cond delay="indefinite"/>
                      </p:stCondLst>
                      <p:childTnLst>
                        <p:par>
                          <p:cTn id="1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6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2" dur="500"/>
                                        <p:tgtEl>
                                          <p:spTgt spid="4286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 nodeType="clickPar">
                      <p:stCondLst>
                        <p:cond delay="indefinite"/>
                      </p:stCondLst>
                      <p:childTnLst>
                        <p:par>
                          <p:cTn id="1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6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7" dur="500"/>
                                        <p:tgtEl>
                                          <p:spTgt spid="4286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6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0" dur="500"/>
                                        <p:tgtEl>
                                          <p:spTgt spid="4286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 nodeType="clickPar">
                      <p:stCondLst>
                        <p:cond delay="indefinite"/>
                      </p:stCondLst>
                      <p:childTnLst>
                        <p:par>
                          <p:cTn id="1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3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6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5" dur="500"/>
                                        <p:tgtEl>
                                          <p:spTgt spid="4286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6" fill="hold" nodeType="clickPar">
                      <p:stCondLst>
                        <p:cond delay="indefinite"/>
                      </p:stCondLst>
                      <p:childTnLst>
                        <p:par>
                          <p:cTn id="1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8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6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0" dur="500"/>
                                        <p:tgtEl>
                                          <p:spTgt spid="4286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1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6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43" dur="500"/>
                                        <p:tgtEl>
                                          <p:spTgt spid="4286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4" fill="hold" nodeType="clickPar">
                      <p:stCondLst>
                        <p:cond delay="indefinite"/>
                      </p:stCondLst>
                      <p:childTnLst>
                        <p:par>
                          <p:cTn id="1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6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6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8" dur="500"/>
                                        <p:tgtEl>
                                          <p:spTgt spid="4286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0" presetID="4" presetClass="exit" presetSubtype="16" fill="hold" grpId="1" nodeType="afterEffect">
                                  <p:stCondLst>
                                    <p:cond delay="5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51" dur="500"/>
                                        <p:tgtEl>
                                          <p:spTgt spid="4286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86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54" dur="500"/>
                                        <p:tgtEl>
                                          <p:spTgt spid="4286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86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6" fill="hold" nodeType="clickPar">
                      <p:stCondLst>
                        <p:cond delay="indefinite"/>
                      </p:stCondLst>
                      <p:childTnLst>
                        <p:par>
                          <p:cTn id="1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6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0" dur="500"/>
                                        <p:tgtEl>
                                          <p:spTgt spid="4286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 nodeType="clickPar">
                      <p:stCondLst>
                        <p:cond delay="indefinite"/>
                      </p:stCondLst>
                      <p:childTnLst>
                        <p:par>
                          <p:cTn id="1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6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5" dur="500"/>
                                        <p:tgtEl>
                                          <p:spTgt spid="4286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6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8" dur="500"/>
                                        <p:tgtEl>
                                          <p:spTgt spid="4286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9" fill="hold" nodeType="clickPar">
                      <p:stCondLst>
                        <p:cond delay="indefinite"/>
                      </p:stCondLst>
                      <p:childTnLst>
                        <p:par>
                          <p:cTn id="1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6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3" dur="500"/>
                                        <p:tgtEl>
                                          <p:spTgt spid="4286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4" fill="hold" nodeType="clickPar">
                      <p:stCondLst>
                        <p:cond delay="indefinite"/>
                      </p:stCondLst>
                      <p:childTnLst>
                        <p:par>
                          <p:cTn id="1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6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8" dur="500"/>
                                        <p:tgtEl>
                                          <p:spTgt spid="4286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6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1" dur="500"/>
                                        <p:tgtEl>
                                          <p:spTgt spid="4286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 nodeType="clickPar">
                      <p:stCondLst>
                        <p:cond delay="indefinite"/>
                      </p:stCondLst>
                      <p:childTnLst>
                        <p:par>
                          <p:cTn id="18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6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6" dur="500"/>
                                        <p:tgtEl>
                                          <p:spTgt spid="4286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7" fill="hold" nodeType="clickPar">
                      <p:stCondLst>
                        <p:cond delay="indefinite"/>
                      </p:stCondLst>
                      <p:childTnLst>
                        <p:par>
                          <p:cTn id="18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6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1" dur="500"/>
                                        <p:tgtEl>
                                          <p:spTgt spid="4286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2" fill="hold" nodeType="clickPar">
                      <p:stCondLst>
                        <p:cond delay="indefinite"/>
                      </p:stCondLst>
                      <p:childTnLst>
                        <p:par>
                          <p:cTn id="19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7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6" dur="500"/>
                                        <p:tgtEl>
                                          <p:spTgt spid="4287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8585" grpId="0" animBg="1"/>
      <p:bldP spid="428585" grpId="1" animBg="1"/>
      <p:bldP spid="428636" grpId="0" animBg="1"/>
      <p:bldP spid="428636" grpId="1" animBg="1"/>
      <p:bldP spid="428637" grpId="0" animBg="1"/>
      <p:bldP spid="428637" grpId="1" animBg="1"/>
      <p:bldP spid="428638" grpId="0" animBg="1"/>
      <p:bldP spid="428638" grpId="1" animBg="1"/>
      <p:bldP spid="428654" grpId="0" animBg="1"/>
      <p:bldP spid="428654" grpId="1" animBg="1"/>
      <p:bldP spid="428655" grpId="0" animBg="1"/>
      <p:bldP spid="428655" grpId="1" animBg="1"/>
      <p:bldP spid="428653" grpId="0" animBg="1"/>
      <p:bldP spid="428656" grpId="0" animBg="1"/>
      <p:bldP spid="428658" grpId="0" animBg="1"/>
      <p:bldP spid="428657" grpId="0" animBg="1"/>
      <p:bldP spid="428659" grpId="0" animBg="1"/>
      <p:bldP spid="428660" grpId="0" animBg="1"/>
      <p:bldP spid="428662" grpId="0" animBg="1"/>
      <p:bldP spid="428662" grpId="1" animBg="1"/>
      <p:bldP spid="428663" grpId="0" animBg="1"/>
      <p:bldP spid="428663" grpId="1" animBg="1"/>
      <p:bldP spid="428661" grpId="0" animBg="1"/>
      <p:bldP spid="428664" grpId="0" animBg="1"/>
      <p:bldP spid="428669" grpId="0" animBg="1"/>
      <p:bldP spid="428670" grpId="0" animBg="1"/>
      <p:bldP spid="428671" grpId="0" animBg="1"/>
      <p:bldP spid="428672" grpId="0" animBg="1"/>
      <p:bldP spid="428692" grpId="0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1123" name="Group 19"/>
          <p:cNvGrpSpPr>
            <a:grpSpLocks/>
          </p:cNvGrpSpPr>
          <p:nvPr/>
        </p:nvGrpSpPr>
        <p:grpSpPr bwMode="auto">
          <a:xfrm>
            <a:off x="179388" y="701675"/>
            <a:ext cx="5145087" cy="5949950"/>
            <a:chOff x="113" y="442"/>
            <a:chExt cx="3241" cy="3748"/>
          </a:xfrm>
        </p:grpSpPr>
        <p:grpSp>
          <p:nvGrpSpPr>
            <p:cNvPr id="431124" name="Group 20"/>
            <p:cNvGrpSpPr>
              <a:grpSpLocks/>
            </p:cNvGrpSpPr>
            <p:nvPr/>
          </p:nvGrpSpPr>
          <p:grpSpPr bwMode="auto">
            <a:xfrm>
              <a:off x="113" y="442"/>
              <a:ext cx="3241" cy="3655"/>
              <a:chOff x="113" y="442"/>
              <a:chExt cx="3241" cy="3655"/>
            </a:xfrm>
          </p:grpSpPr>
          <p:sp>
            <p:nvSpPr>
              <p:cNvPr id="431125" name="Line 21"/>
              <p:cNvSpPr>
                <a:spLocks noChangeShapeType="1"/>
              </p:cNvSpPr>
              <p:nvPr/>
            </p:nvSpPr>
            <p:spPr bwMode="auto">
              <a:xfrm>
                <a:off x="1687" y="442"/>
                <a:ext cx="0" cy="1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26" name="Line 22"/>
              <p:cNvSpPr>
                <a:spLocks noChangeShapeType="1"/>
              </p:cNvSpPr>
              <p:nvPr/>
            </p:nvSpPr>
            <p:spPr bwMode="auto">
              <a:xfrm>
                <a:off x="1687" y="647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27" name="Line 23"/>
              <p:cNvSpPr>
                <a:spLocks noChangeShapeType="1"/>
              </p:cNvSpPr>
              <p:nvPr/>
            </p:nvSpPr>
            <p:spPr bwMode="auto">
              <a:xfrm>
                <a:off x="1687" y="707"/>
                <a:ext cx="0" cy="2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28" name="Line 24"/>
              <p:cNvSpPr>
                <a:spLocks noChangeShapeType="1"/>
              </p:cNvSpPr>
              <p:nvPr/>
            </p:nvSpPr>
            <p:spPr bwMode="auto">
              <a:xfrm>
                <a:off x="1687" y="1019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29" name="Line 25"/>
              <p:cNvSpPr>
                <a:spLocks noChangeShapeType="1"/>
              </p:cNvSpPr>
              <p:nvPr/>
            </p:nvSpPr>
            <p:spPr bwMode="auto">
              <a:xfrm>
                <a:off x="1687" y="1085"/>
                <a:ext cx="0" cy="27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30" name="Line 26"/>
              <p:cNvSpPr>
                <a:spLocks noChangeShapeType="1"/>
              </p:cNvSpPr>
              <p:nvPr/>
            </p:nvSpPr>
            <p:spPr bwMode="auto">
              <a:xfrm>
                <a:off x="1687" y="1396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31" name="Line 27"/>
              <p:cNvSpPr>
                <a:spLocks noChangeShapeType="1"/>
              </p:cNvSpPr>
              <p:nvPr/>
            </p:nvSpPr>
            <p:spPr bwMode="auto">
              <a:xfrm>
                <a:off x="1687" y="1457"/>
                <a:ext cx="0" cy="2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32" name="Line 28"/>
              <p:cNvSpPr>
                <a:spLocks noChangeShapeType="1"/>
              </p:cNvSpPr>
              <p:nvPr/>
            </p:nvSpPr>
            <p:spPr bwMode="auto">
              <a:xfrm>
                <a:off x="1687" y="1769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33" name="Line 29"/>
              <p:cNvSpPr>
                <a:spLocks noChangeShapeType="1"/>
              </p:cNvSpPr>
              <p:nvPr/>
            </p:nvSpPr>
            <p:spPr bwMode="auto">
              <a:xfrm>
                <a:off x="1687" y="1829"/>
                <a:ext cx="0" cy="2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34" name="Line 30"/>
              <p:cNvSpPr>
                <a:spLocks noChangeShapeType="1"/>
              </p:cNvSpPr>
              <p:nvPr/>
            </p:nvSpPr>
            <p:spPr bwMode="auto">
              <a:xfrm>
                <a:off x="1687" y="2141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35" name="Line 31"/>
              <p:cNvSpPr>
                <a:spLocks noChangeShapeType="1"/>
              </p:cNvSpPr>
              <p:nvPr/>
            </p:nvSpPr>
            <p:spPr bwMode="auto">
              <a:xfrm>
                <a:off x="1687" y="2207"/>
                <a:ext cx="0" cy="16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36" name="Line 32"/>
              <p:cNvSpPr>
                <a:spLocks noChangeShapeType="1"/>
              </p:cNvSpPr>
              <p:nvPr/>
            </p:nvSpPr>
            <p:spPr bwMode="auto">
              <a:xfrm>
                <a:off x="113" y="3333"/>
                <a:ext cx="26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37" name="Line 33"/>
              <p:cNvSpPr>
                <a:spLocks noChangeShapeType="1"/>
              </p:cNvSpPr>
              <p:nvPr/>
            </p:nvSpPr>
            <p:spPr bwMode="auto">
              <a:xfrm>
                <a:off x="411" y="3333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38" name="Line 34"/>
              <p:cNvSpPr>
                <a:spLocks noChangeShapeType="1"/>
              </p:cNvSpPr>
              <p:nvPr/>
            </p:nvSpPr>
            <p:spPr bwMode="auto">
              <a:xfrm>
                <a:off x="472" y="3333"/>
                <a:ext cx="27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39" name="Line 35"/>
              <p:cNvSpPr>
                <a:spLocks noChangeShapeType="1"/>
              </p:cNvSpPr>
              <p:nvPr/>
            </p:nvSpPr>
            <p:spPr bwMode="auto">
              <a:xfrm>
                <a:off x="784" y="3333"/>
                <a:ext cx="2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40" name="Line 36"/>
              <p:cNvSpPr>
                <a:spLocks noChangeShapeType="1"/>
              </p:cNvSpPr>
              <p:nvPr/>
            </p:nvSpPr>
            <p:spPr bwMode="auto">
              <a:xfrm>
                <a:off x="849" y="3333"/>
                <a:ext cx="27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41" name="Line 37"/>
              <p:cNvSpPr>
                <a:spLocks noChangeShapeType="1"/>
              </p:cNvSpPr>
              <p:nvPr/>
            </p:nvSpPr>
            <p:spPr bwMode="auto">
              <a:xfrm>
                <a:off x="1156" y="3333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42" name="Line 38"/>
              <p:cNvSpPr>
                <a:spLocks noChangeShapeType="1"/>
              </p:cNvSpPr>
              <p:nvPr/>
            </p:nvSpPr>
            <p:spPr bwMode="auto">
              <a:xfrm>
                <a:off x="1221" y="3333"/>
                <a:ext cx="27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43" name="Line 39"/>
              <p:cNvSpPr>
                <a:spLocks noChangeShapeType="1"/>
              </p:cNvSpPr>
              <p:nvPr/>
            </p:nvSpPr>
            <p:spPr bwMode="auto">
              <a:xfrm>
                <a:off x="1533" y="3333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44" name="Line 40"/>
              <p:cNvSpPr>
                <a:spLocks noChangeShapeType="1"/>
              </p:cNvSpPr>
              <p:nvPr/>
            </p:nvSpPr>
            <p:spPr bwMode="auto">
              <a:xfrm>
                <a:off x="1594" y="3333"/>
                <a:ext cx="27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45" name="Line 41"/>
              <p:cNvSpPr>
                <a:spLocks noChangeShapeType="1"/>
              </p:cNvSpPr>
              <p:nvPr/>
            </p:nvSpPr>
            <p:spPr bwMode="auto">
              <a:xfrm>
                <a:off x="1906" y="3333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46" name="Line 42"/>
              <p:cNvSpPr>
                <a:spLocks noChangeShapeType="1"/>
              </p:cNvSpPr>
              <p:nvPr/>
            </p:nvSpPr>
            <p:spPr bwMode="auto">
              <a:xfrm>
                <a:off x="1966" y="3333"/>
                <a:ext cx="28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47" name="Line 43"/>
              <p:cNvSpPr>
                <a:spLocks noChangeShapeType="1"/>
              </p:cNvSpPr>
              <p:nvPr/>
            </p:nvSpPr>
            <p:spPr bwMode="auto">
              <a:xfrm>
                <a:off x="2278" y="3333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48" name="Line 44"/>
              <p:cNvSpPr>
                <a:spLocks noChangeShapeType="1"/>
              </p:cNvSpPr>
              <p:nvPr/>
            </p:nvSpPr>
            <p:spPr bwMode="auto">
              <a:xfrm>
                <a:off x="2343" y="3333"/>
                <a:ext cx="27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49" name="Line 45"/>
              <p:cNvSpPr>
                <a:spLocks noChangeShapeType="1"/>
              </p:cNvSpPr>
              <p:nvPr/>
            </p:nvSpPr>
            <p:spPr bwMode="auto">
              <a:xfrm>
                <a:off x="2655" y="3333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50" name="Line 46"/>
              <p:cNvSpPr>
                <a:spLocks noChangeShapeType="1"/>
              </p:cNvSpPr>
              <p:nvPr/>
            </p:nvSpPr>
            <p:spPr bwMode="auto">
              <a:xfrm>
                <a:off x="2716" y="3333"/>
                <a:ext cx="27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51" name="Line 47"/>
              <p:cNvSpPr>
                <a:spLocks noChangeShapeType="1"/>
              </p:cNvSpPr>
              <p:nvPr/>
            </p:nvSpPr>
            <p:spPr bwMode="auto">
              <a:xfrm>
                <a:off x="3028" y="3333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52" name="Line 48"/>
              <p:cNvSpPr>
                <a:spLocks noChangeShapeType="1"/>
              </p:cNvSpPr>
              <p:nvPr/>
            </p:nvSpPr>
            <p:spPr bwMode="auto">
              <a:xfrm>
                <a:off x="3088" y="3333"/>
                <a:ext cx="26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53" name="Freeform 49"/>
              <p:cNvSpPr>
                <a:spLocks/>
              </p:cNvSpPr>
              <p:nvPr/>
            </p:nvSpPr>
            <p:spPr bwMode="auto">
              <a:xfrm>
                <a:off x="1342" y="2989"/>
                <a:ext cx="689" cy="689"/>
              </a:xfrm>
              <a:custGeom>
                <a:avLst/>
                <a:gdLst>
                  <a:gd name="T0" fmla="*/ 1039 w 1040"/>
                  <a:gd name="T1" fmla="*/ 476 h 1041"/>
                  <a:gd name="T2" fmla="*/ 1023 w 1040"/>
                  <a:gd name="T3" fmla="*/ 386 h 1041"/>
                  <a:gd name="T4" fmla="*/ 992 w 1040"/>
                  <a:gd name="T5" fmla="*/ 301 h 1041"/>
                  <a:gd name="T6" fmla="*/ 946 w 1040"/>
                  <a:gd name="T7" fmla="*/ 222 h 1041"/>
                  <a:gd name="T8" fmla="*/ 888 w 1040"/>
                  <a:gd name="T9" fmla="*/ 153 h 1041"/>
                  <a:gd name="T10" fmla="*/ 819 w 1040"/>
                  <a:gd name="T11" fmla="*/ 94 h 1041"/>
                  <a:gd name="T12" fmla="*/ 740 w 1040"/>
                  <a:gd name="T13" fmla="*/ 49 h 1041"/>
                  <a:gd name="T14" fmla="*/ 655 w 1040"/>
                  <a:gd name="T15" fmla="*/ 18 h 1041"/>
                  <a:gd name="T16" fmla="*/ 565 w 1040"/>
                  <a:gd name="T17" fmla="*/ 2 h 1041"/>
                  <a:gd name="T18" fmla="*/ 475 w 1040"/>
                  <a:gd name="T19" fmla="*/ 2 h 1041"/>
                  <a:gd name="T20" fmla="*/ 385 w 1040"/>
                  <a:gd name="T21" fmla="*/ 18 h 1041"/>
                  <a:gd name="T22" fmla="*/ 300 w 1040"/>
                  <a:gd name="T23" fmla="*/ 49 h 1041"/>
                  <a:gd name="T24" fmla="*/ 222 w 1040"/>
                  <a:gd name="T25" fmla="*/ 94 h 1041"/>
                  <a:gd name="T26" fmla="*/ 152 w 1040"/>
                  <a:gd name="T27" fmla="*/ 153 h 1041"/>
                  <a:gd name="T28" fmla="*/ 95 w 1040"/>
                  <a:gd name="T29" fmla="*/ 222 h 1041"/>
                  <a:gd name="T30" fmla="*/ 49 w 1040"/>
                  <a:gd name="T31" fmla="*/ 301 h 1041"/>
                  <a:gd name="T32" fmla="*/ 18 w 1040"/>
                  <a:gd name="T33" fmla="*/ 386 h 1041"/>
                  <a:gd name="T34" fmla="*/ 2 w 1040"/>
                  <a:gd name="T35" fmla="*/ 476 h 1041"/>
                  <a:gd name="T36" fmla="*/ 2 w 1040"/>
                  <a:gd name="T37" fmla="*/ 566 h 1041"/>
                  <a:gd name="T38" fmla="*/ 18 w 1040"/>
                  <a:gd name="T39" fmla="*/ 656 h 1041"/>
                  <a:gd name="T40" fmla="*/ 49 w 1040"/>
                  <a:gd name="T41" fmla="*/ 741 h 1041"/>
                  <a:gd name="T42" fmla="*/ 95 w 1040"/>
                  <a:gd name="T43" fmla="*/ 819 h 1041"/>
                  <a:gd name="T44" fmla="*/ 152 w 1040"/>
                  <a:gd name="T45" fmla="*/ 889 h 1041"/>
                  <a:gd name="T46" fmla="*/ 222 w 1040"/>
                  <a:gd name="T47" fmla="*/ 947 h 1041"/>
                  <a:gd name="T48" fmla="*/ 300 w 1040"/>
                  <a:gd name="T49" fmla="*/ 993 h 1041"/>
                  <a:gd name="T50" fmla="*/ 385 w 1040"/>
                  <a:gd name="T51" fmla="*/ 1024 h 1041"/>
                  <a:gd name="T52" fmla="*/ 475 w 1040"/>
                  <a:gd name="T53" fmla="*/ 1040 h 1041"/>
                  <a:gd name="T54" fmla="*/ 565 w 1040"/>
                  <a:gd name="T55" fmla="*/ 1040 h 1041"/>
                  <a:gd name="T56" fmla="*/ 655 w 1040"/>
                  <a:gd name="T57" fmla="*/ 1024 h 1041"/>
                  <a:gd name="T58" fmla="*/ 740 w 1040"/>
                  <a:gd name="T59" fmla="*/ 993 h 1041"/>
                  <a:gd name="T60" fmla="*/ 819 w 1040"/>
                  <a:gd name="T61" fmla="*/ 947 h 1041"/>
                  <a:gd name="T62" fmla="*/ 888 w 1040"/>
                  <a:gd name="T63" fmla="*/ 889 h 1041"/>
                  <a:gd name="T64" fmla="*/ 946 w 1040"/>
                  <a:gd name="T65" fmla="*/ 819 h 1041"/>
                  <a:gd name="T66" fmla="*/ 992 w 1040"/>
                  <a:gd name="T67" fmla="*/ 741 h 1041"/>
                  <a:gd name="T68" fmla="*/ 1023 w 1040"/>
                  <a:gd name="T69" fmla="*/ 656 h 1041"/>
                  <a:gd name="T70" fmla="*/ 1039 w 1040"/>
                  <a:gd name="T71" fmla="*/ 566 h 10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40" h="1041">
                    <a:moveTo>
                      <a:pt x="1040" y="520"/>
                    </a:moveTo>
                    <a:lnTo>
                      <a:pt x="1039" y="476"/>
                    </a:lnTo>
                    <a:lnTo>
                      <a:pt x="1033" y="430"/>
                    </a:lnTo>
                    <a:lnTo>
                      <a:pt x="1023" y="386"/>
                    </a:lnTo>
                    <a:lnTo>
                      <a:pt x="1009" y="342"/>
                    </a:lnTo>
                    <a:lnTo>
                      <a:pt x="992" y="301"/>
                    </a:lnTo>
                    <a:lnTo>
                      <a:pt x="971" y="261"/>
                    </a:lnTo>
                    <a:lnTo>
                      <a:pt x="946" y="222"/>
                    </a:lnTo>
                    <a:lnTo>
                      <a:pt x="919" y="186"/>
                    </a:lnTo>
                    <a:lnTo>
                      <a:pt x="888" y="153"/>
                    </a:lnTo>
                    <a:lnTo>
                      <a:pt x="855" y="122"/>
                    </a:lnTo>
                    <a:lnTo>
                      <a:pt x="819" y="94"/>
                    </a:lnTo>
                    <a:lnTo>
                      <a:pt x="780" y="70"/>
                    </a:lnTo>
                    <a:lnTo>
                      <a:pt x="740" y="49"/>
                    </a:lnTo>
                    <a:lnTo>
                      <a:pt x="698" y="32"/>
                    </a:lnTo>
                    <a:lnTo>
                      <a:pt x="655" y="18"/>
                    </a:lnTo>
                    <a:lnTo>
                      <a:pt x="611" y="8"/>
                    </a:lnTo>
                    <a:lnTo>
                      <a:pt x="565" y="2"/>
                    </a:lnTo>
                    <a:lnTo>
                      <a:pt x="521" y="0"/>
                    </a:lnTo>
                    <a:lnTo>
                      <a:pt x="475" y="2"/>
                    </a:lnTo>
                    <a:lnTo>
                      <a:pt x="430" y="8"/>
                    </a:lnTo>
                    <a:lnTo>
                      <a:pt x="385" y="18"/>
                    </a:lnTo>
                    <a:lnTo>
                      <a:pt x="343" y="32"/>
                    </a:lnTo>
                    <a:lnTo>
                      <a:pt x="300" y="49"/>
                    </a:lnTo>
                    <a:lnTo>
                      <a:pt x="260" y="70"/>
                    </a:lnTo>
                    <a:lnTo>
                      <a:pt x="222" y="94"/>
                    </a:lnTo>
                    <a:lnTo>
                      <a:pt x="186" y="122"/>
                    </a:lnTo>
                    <a:lnTo>
                      <a:pt x="152" y="153"/>
                    </a:lnTo>
                    <a:lnTo>
                      <a:pt x="121" y="186"/>
                    </a:lnTo>
                    <a:lnTo>
                      <a:pt x="95" y="222"/>
                    </a:lnTo>
                    <a:lnTo>
                      <a:pt x="70" y="261"/>
                    </a:lnTo>
                    <a:lnTo>
                      <a:pt x="49" y="301"/>
                    </a:lnTo>
                    <a:lnTo>
                      <a:pt x="32" y="342"/>
                    </a:lnTo>
                    <a:lnTo>
                      <a:pt x="18" y="386"/>
                    </a:lnTo>
                    <a:lnTo>
                      <a:pt x="8" y="430"/>
                    </a:lnTo>
                    <a:lnTo>
                      <a:pt x="2" y="476"/>
                    </a:lnTo>
                    <a:lnTo>
                      <a:pt x="0" y="520"/>
                    </a:lnTo>
                    <a:lnTo>
                      <a:pt x="2" y="566"/>
                    </a:lnTo>
                    <a:lnTo>
                      <a:pt x="8" y="611"/>
                    </a:lnTo>
                    <a:lnTo>
                      <a:pt x="18" y="656"/>
                    </a:lnTo>
                    <a:lnTo>
                      <a:pt x="32" y="699"/>
                    </a:lnTo>
                    <a:lnTo>
                      <a:pt x="49" y="741"/>
                    </a:lnTo>
                    <a:lnTo>
                      <a:pt x="70" y="781"/>
                    </a:lnTo>
                    <a:lnTo>
                      <a:pt x="95" y="819"/>
                    </a:lnTo>
                    <a:lnTo>
                      <a:pt x="121" y="856"/>
                    </a:lnTo>
                    <a:lnTo>
                      <a:pt x="152" y="889"/>
                    </a:lnTo>
                    <a:lnTo>
                      <a:pt x="186" y="920"/>
                    </a:lnTo>
                    <a:lnTo>
                      <a:pt x="222" y="947"/>
                    </a:lnTo>
                    <a:lnTo>
                      <a:pt x="260" y="972"/>
                    </a:lnTo>
                    <a:lnTo>
                      <a:pt x="300" y="993"/>
                    </a:lnTo>
                    <a:lnTo>
                      <a:pt x="343" y="1010"/>
                    </a:lnTo>
                    <a:lnTo>
                      <a:pt x="385" y="1024"/>
                    </a:lnTo>
                    <a:lnTo>
                      <a:pt x="430" y="1034"/>
                    </a:lnTo>
                    <a:lnTo>
                      <a:pt x="475" y="1040"/>
                    </a:lnTo>
                    <a:lnTo>
                      <a:pt x="521" y="1041"/>
                    </a:lnTo>
                    <a:lnTo>
                      <a:pt x="565" y="1040"/>
                    </a:lnTo>
                    <a:lnTo>
                      <a:pt x="611" y="1034"/>
                    </a:lnTo>
                    <a:lnTo>
                      <a:pt x="655" y="1024"/>
                    </a:lnTo>
                    <a:lnTo>
                      <a:pt x="698" y="1010"/>
                    </a:lnTo>
                    <a:lnTo>
                      <a:pt x="740" y="993"/>
                    </a:lnTo>
                    <a:lnTo>
                      <a:pt x="780" y="972"/>
                    </a:lnTo>
                    <a:lnTo>
                      <a:pt x="819" y="947"/>
                    </a:lnTo>
                    <a:lnTo>
                      <a:pt x="855" y="920"/>
                    </a:lnTo>
                    <a:lnTo>
                      <a:pt x="888" y="889"/>
                    </a:lnTo>
                    <a:lnTo>
                      <a:pt x="919" y="856"/>
                    </a:lnTo>
                    <a:lnTo>
                      <a:pt x="946" y="819"/>
                    </a:lnTo>
                    <a:lnTo>
                      <a:pt x="971" y="781"/>
                    </a:lnTo>
                    <a:lnTo>
                      <a:pt x="992" y="741"/>
                    </a:lnTo>
                    <a:lnTo>
                      <a:pt x="1009" y="699"/>
                    </a:lnTo>
                    <a:lnTo>
                      <a:pt x="1023" y="656"/>
                    </a:lnTo>
                    <a:lnTo>
                      <a:pt x="1033" y="611"/>
                    </a:lnTo>
                    <a:lnTo>
                      <a:pt x="1039" y="566"/>
                    </a:lnTo>
                    <a:lnTo>
                      <a:pt x="1040" y="520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54" name="Freeform 50"/>
              <p:cNvSpPr>
                <a:spLocks/>
              </p:cNvSpPr>
              <p:nvPr/>
            </p:nvSpPr>
            <p:spPr bwMode="auto">
              <a:xfrm>
                <a:off x="1133" y="2779"/>
                <a:ext cx="1108" cy="1108"/>
              </a:xfrm>
              <a:custGeom>
                <a:avLst/>
                <a:gdLst>
                  <a:gd name="T0" fmla="*/ 1663 w 1665"/>
                  <a:gd name="T1" fmla="*/ 776 h 1666"/>
                  <a:gd name="T2" fmla="*/ 1647 w 1665"/>
                  <a:gd name="T3" fmla="*/ 663 h 1666"/>
                  <a:gd name="T4" fmla="*/ 1616 w 1665"/>
                  <a:gd name="T5" fmla="*/ 553 h 1666"/>
                  <a:gd name="T6" fmla="*/ 1571 w 1665"/>
                  <a:gd name="T7" fmla="*/ 449 h 1666"/>
                  <a:gd name="T8" fmla="*/ 1512 w 1665"/>
                  <a:gd name="T9" fmla="*/ 352 h 1666"/>
                  <a:gd name="T10" fmla="*/ 1441 w 1665"/>
                  <a:gd name="T11" fmla="*/ 264 h 1666"/>
                  <a:gd name="T12" fmla="*/ 1357 w 1665"/>
                  <a:gd name="T13" fmla="*/ 186 h 1666"/>
                  <a:gd name="T14" fmla="*/ 1265 w 1665"/>
                  <a:gd name="T15" fmla="*/ 121 h 1666"/>
                  <a:gd name="T16" fmla="*/ 1164 w 1665"/>
                  <a:gd name="T17" fmla="*/ 69 h 1666"/>
                  <a:gd name="T18" fmla="*/ 1057 w 1665"/>
                  <a:gd name="T19" fmla="*/ 31 h 1666"/>
                  <a:gd name="T20" fmla="*/ 945 w 1665"/>
                  <a:gd name="T21" fmla="*/ 7 h 1666"/>
                  <a:gd name="T22" fmla="*/ 833 w 1665"/>
                  <a:gd name="T23" fmla="*/ 0 h 1666"/>
                  <a:gd name="T24" fmla="*/ 719 w 1665"/>
                  <a:gd name="T25" fmla="*/ 7 h 1666"/>
                  <a:gd name="T26" fmla="*/ 608 w 1665"/>
                  <a:gd name="T27" fmla="*/ 31 h 1666"/>
                  <a:gd name="T28" fmla="*/ 500 w 1665"/>
                  <a:gd name="T29" fmla="*/ 69 h 1666"/>
                  <a:gd name="T30" fmla="*/ 400 w 1665"/>
                  <a:gd name="T31" fmla="*/ 121 h 1666"/>
                  <a:gd name="T32" fmla="*/ 306 w 1665"/>
                  <a:gd name="T33" fmla="*/ 186 h 1666"/>
                  <a:gd name="T34" fmla="*/ 223 w 1665"/>
                  <a:gd name="T35" fmla="*/ 264 h 1666"/>
                  <a:gd name="T36" fmla="*/ 152 w 1665"/>
                  <a:gd name="T37" fmla="*/ 352 h 1666"/>
                  <a:gd name="T38" fmla="*/ 94 w 1665"/>
                  <a:gd name="T39" fmla="*/ 449 h 1666"/>
                  <a:gd name="T40" fmla="*/ 48 w 1665"/>
                  <a:gd name="T41" fmla="*/ 553 h 1666"/>
                  <a:gd name="T42" fmla="*/ 17 w 1665"/>
                  <a:gd name="T43" fmla="*/ 663 h 1666"/>
                  <a:gd name="T44" fmla="*/ 2 w 1665"/>
                  <a:gd name="T45" fmla="*/ 776 h 1666"/>
                  <a:gd name="T46" fmla="*/ 2 w 1665"/>
                  <a:gd name="T47" fmla="*/ 890 h 1666"/>
                  <a:gd name="T48" fmla="*/ 17 w 1665"/>
                  <a:gd name="T49" fmla="*/ 1003 h 1666"/>
                  <a:gd name="T50" fmla="*/ 48 w 1665"/>
                  <a:gd name="T51" fmla="*/ 1111 h 1666"/>
                  <a:gd name="T52" fmla="*/ 94 w 1665"/>
                  <a:gd name="T53" fmla="*/ 1216 h 1666"/>
                  <a:gd name="T54" fmla="*/ 152 w 1665"/>
                  <a:gd name="T55" fmla="*/ 1314 h 1666"/>
                  <a:gd name="T56" fmla="*/ 223 w 1665"/>
                  <a:gd name="T57" fmla="*/ 1401 h 1666"/>
                  <a:gd name="T58" fmla="*/ 306 w 1665"/>
                  <a:gd name="T59" fmla="*/ 1479 h 1666"/>
                  <a:gd name="T60" fmla="*/ 400 w 1665"/>
                  <a:gd name="T61" fmla="*/ 1545 h 1666"/>
                  <a:gd name="T62" fmla="*/ 500 w 1665"/>
                  <a:gd name="T63" fmla="*/ 1597 h 1666"/>
                  <a:gd name="T64" fmla="*/ 608 w 1665"/>
                  <a:gd name="T65" fmla="*/ 1635 h 1666"/>
                  <a:gd name="T66" fmla="*/ 719 w 1665"/>
                  <a:gd name="T67" fmla="*/ 1659 h 1666"/>
                  <a:gd name="T68" fmla="*/ 833 w 1665"/>
                  <a:gd name="T69" fmla="*/ 1666 h 1666"/>
                  <a:gd name="T70" fmla="*/ 945 w 1665"/>
                  <a:gd name="T71" fmla="*/ 1659 h 1666"/>
                  <a:gd name="T72" fmla="*/ 1057 w 1665"/>
                  <a:gd name="T73" fmla="*/ 1635 h 1666"/>
                  <a:gd name="T74" fmla="*/ 1164 w 1665"/>
                  <a:gd name="T75" fmla="*/ 1597 h 1666"/>
                  <a:gd name="T76" fmla="*/ 1265 w 1665"/>
                  <a:gd name="T77" fmla="*/ 1545 h 1666"/>
                  <a:gd name="T78" fmla="*/ 1357 w 1665"/>
                  <a:gd name="T79" fmla="*/ 1479 h 1666"/>
                  <a:gd name="T80" fmla="*/ 1441 w 1665"/>
                  <a:gd name="T81" fmla="*/ 1401 h 1666"/>
                  <a:gd name="T82" fmla="*/ 1512 w 1665"/>
                  <a:gd name="T83" fmla="*/ 1314 h 1666"/>
                  <a:gd name="T84" fmla="*/ 1571 w 1665"/>
                  <a:gd name="T85" fmla="*/ 1216 h 1666"/>
                  <a:gd name="T86" fmla="*/ 1616 w 1665"/>
                  <a:gd name="T87" fmla="*/ 1111 h 1666"/>
                  <a:gd name="T88" fmla="*/ 1647 w 1665"/>
                  <a:gd name="T89" fmla="*/ 1003 h 1666"/>
                  <a:gd name="T90" fmla="*/ 1663 w 1665"/>
                  <a:gd name="T91" fmla="*/ 890 h 16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665" h="1666">
                    <a:moveTo>
                      <a:pt x="1665" y="832"/>
                    </a:moveTo>
                    <a:lnTo>
                      <a:pt x="1663" y="776"/>
                    </a:lnTo>
                    <a:lnTo>
                      <a:pt x="1657" y="719"/>
                    </a:lnTo>
                    <a:lnTo>
                      <a:pt x="1647" y="663"/>
                    </a:lnTo>
                    <a:lnTo>
                      <a:pt x="1634" y="608"/>
                    </a:lnTo>
                    <a:lnTo>
                      <a:pt x="1616" y="553"/>
                    </a:lnTo>
                    <a:lnTo>
                      <a:pt x="1596" y="501"/>
                    </a:lnTo>
                    <a:lnTo>
                      <a:pt x="1571" y="449"/>
                    </a:lnTo>
                    <a:lnTo>
                      <a:pt x="1544" y="400"/>
                    </a:lnTo>
                    <a:lnTo>
                      <a:pt x="1512" y="352"/>
                    </a:lnTo>
                    <a:lnTo>
                      <a:pt x="1478" y="307"/>
                    </a:lnTo>
                    <a:lnTo>
                      <a:pt x="1441" y="264"/>
                    </a:lnTo>
                    <a:lnTo>
                      <a:pt x="1400" y="224"/>
                    </a:lnTo>
                    <a:lnTo>
                      <a:pt x="1357" y="186"/>
                    </a:lnTo>
                    <a:lnTo>
                      <a:pt x="1313" y="152"/>
                    </a:lnTo>
                    <a:lnTo>
                      <a:pt x="1265" y="121"/>
                    </a:lnTo>
                    <a:lnTo>
                      <a:pt x="1215" y="93"/>
                    </a:lnTo>
                    <a:lnTo>
                      <a:pt x="1164" y="69"/>
                    </a:lnTo>
                    <a:lnTo>
                      <a:pt x="1111" y="48"/>
                    </a:lnTo>
                    <a:lnTo>
                      <a:pt x="1057" y="31"/>
                    </a:lnTo>
                    <a:lnTo>
                      <a:pt x="1002" y="17"/>
                    </a:lnTo>
                    <a:lnTo>
                      <a:pt x="945" y="7"/>
                    </a:lnTo>
                    <a:lnTo>
                      <a:pt x="889" y="2"/>
                    </a:lnTo>
                    <a:lnTo>
                      <a:pt x="833" y="0"/>
                    </a:lnTo>
                    <a:lnTo>
                      <a:pt x="775" y="2"/>
                    </a:lnTo>
                    <a:lnTo>
                      <a:pt x="719" y="7"/>
                    </a:lnTo>
                    <a:lnTo>
                      <a:pt x="663" y="17"/>
                    </a:lnTo>
                    <a:lnTo>
                      <a:pt x="608" y="31"/>
                    </a:lnTo>
                    <a:lnTo>
                      <a:pt x="554" y="48"/>
                    </a:lnTo>
                    <a:lnTo>
                      <a:pt x="500" y="69"/>
                    </a:lnTo>
                    <a:lnTo>
                      <a:pt x="449" y="93"/>
                    </a:lnTo>
                    <a:lnTo>
                      <a:pt x="400" y="121"/>
                    </a:lnTo>
                    <a:lnTo>
                      <a:pt x="352" y="152"/>
                    </a:lnTo>
                    <a:lnTo>
                      <a:pt x="306" y="186"/>
                    </a:lnTo>
                    <a:lnTo>
                      <a:pt x="264" y="224"/>
                    </a:lnTo>
                    <a:lnTo>
                      <a:pt x="223" y="264"/>
                    </a:lnTo>
                    <a:lnTo>
                      <a:pt x="186" y="307"/>
                    </a:lnTo>
                    <a:lnTo>
                      <a:pt x="152" y="352"/>
                    </a:lnTo>
                    <a:lnTo>
                      <a:pt x="121" y="400"/>
                    </a:lnTo>
                    <a:lnTo>
                      <a:pt x="94" y="449"/>
                    </a:lnTo>
                    <a:lnTo>
                      <a:pt x="69" y="501"/>
                    </a:lnTo>
                    <a:lnTo>
                      <a:pt x="48" y="553"/>
                    </a:lnTo>
                    <a:lnTo>
                      <a:pt x="31" y="608"/>
                    </a:lnTo>
                    <a:lnTo>
                      <a:pt x="17" y="663"/>
                    </a:lnTo>
                    <a:lnTo>
                      <a:pt x="7" y="719"/>
                    </a:lnTo>
                    <a:lnTo>
                      <a:pt x="2" y="776"/>
                    </a:lnTo>
                    <a:lnTo>
                      <a:pt x="0" y="832"/>
                    </a:lnTo>
                    <a:lnTo>
                      <a:pt x="2" y="890"/>
                    </a:lnTo>
                    <a:lnTo>
                      <a:pt x="7" y="946"/>
                    </a:lnTo>
                    <a:lnTo>
                      <a:pt x="17" y="1003"/>
                    </a:lnTo>
                    <a:lnTo>
                      <a:pt x="31" y="1057"/>
                    </a:lnTo>
                    <a:lnTo>
                      <a:pt x="48" y="1111"/>
                    </a:lnTo>
                    <a:lnTo>
                      <a:pt x="69" y="1164"/>
                    </a:lnTo>
                    <a:lnTo>
                      <a:pt x="94" y="1216"/>
                    </a:lnTo>
                    <a:lnTo>
                      <a:pt x="121" y="1266"/>
                    </a:lnTo>
                    <a:lnTo>
                      <a:pt x="152" y="1314"/>
                    </a:lnTo>
                    <a:lnTo>
                      <a:pt x="186" y="1358"/>
                    </a:lnTo>
                    <a:lnTo>
                      <a:pt x="223" y="1401"/>
                    </a:lnTo>
                    <a:lnTo>
                      <a:pt x="264" y="1441"/>
                    </a:lnTo>
                    <a:lnTo>
                      <a:pt x="306" y="1479"/>
                    </a:lnTo>
                    <a:lnTo>
                      <a:pt x="352" y="1514"/>
                    </a:lnTo>
                    <a:lnTo>
                      <a:pt x="400" y="1545"/>
                    </a:lnTo>
                    <a:lnTo>
                      <a:pt x="449" y="1572"/>
                    </a:lnTo>
                    <a:lnTo>
                      <a:pt x="500" y="1597"/>
                    </a:lnTo>
                    <a:lnTo>
                      <a:pt x="554" y="1618"/>
                    </a:lnTo>
                    <a:lnTo>
                      <a:pt x="608" y="1635"/>
                    </a:lnTo>
                    <a:lnTo>
                      <a:pt x="663" y="1648"/>
                    </a:lnTo>
                    <a:lnTo>
                      <a:pt x="719" y="1659"/>
                    </a:lnTo>
                    <a:lnTo>
                      <a:pt x="775" y="1664"/>
                    </a:lnTo>
                    <a:lnTo>
                      <a:pt x="833" y="1666"/>
                    </a:lnTo>
                    <a:lnTo>
                      <a:pt x="889" y="1664"/>
                    </a:lnTo>
                    <a:lnTo>
                      <a:pt x="945" y="1659"/>
                    </a:lnTo>
                    <a:lnTo>
                      <a:pt x="1002" y="1648"/>
                    </a:lnTo>
                    <a:lnTo>
                      <a:pt x="1057" y="1635"/>
                    </a:lnTo>
                    <a:lnTo>
                      <a:pt x="1111" y="1618"/>
                    </a:lnTo>
                    <a:lnTo>
                      <a:pt x="1164" y="1597"/>
                    </a:lnTo>
                    <a:lnTo>
                      <a:pt x="1215" y="1572"/>
                    </a:lnTo>
                    <a:lnTo>
                      <a:pt x="1265" y="1545"/>
                    </a:lnTo>
                    <a:lnTo>
                      <a:pt x="1313" y="1514"/>
                    </a:lnTo>
                    <a:lnTo>
                      <a:pt x="1357" y="1479"/>
                    </a:lnTo>
                    <a:lnTo>
                      <a:pt x="1400" y="1441"/>
                    </a:lnTo>
                    <a:lnTo>
                      <a:pt x="1441" y="1401"/>
                    </a:lnTo>
                    <a:lnTo>
                      <a:pt x="1478" y="1358"/>
                    </a:lnTo>
                    <a:lnTo>
                      <a:pt x="1512" y="1314"/>
                    </a:lnTo>
                    <a:lnTo>
                      <a:pt x="1544" y="1266"/>
                    </a:lnTo>
                    <a:lnTo>
                      <a:pt x="1571" y="1216"/>
                    </a:lnTo>
                    <a:lnTo>
                      <a:pt x="1596" y="1164"/>
                    </a:lnTo>
                    <a:lnTo>
                      <a:pt x="1616" y="1111"/>
                    </a:lnTo>
                    <a:lnTo>
                      <a:pt x="1634" y="1057"/>
                    </a:lnTo>
                    <a:lnTo>
                      <a:pt x="1647" y="1003"/>
                    </a:lnTo>
                    <a:lnTo>
                      <a:pt x="1657" y="946"/>
                    </a:lnTo>
                    <a:lnTo>
                      <a:pt x="1663" y="890"/>
                    </a:lnTo>
                    <a:lnTo>
                      <a:pt x="1665" y="832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55" name="Freeform 51"/>
              <p:cNvSpPr>
                <a:spLocks/>
              </p:cNvSpPr>
              <p:nvPr/>
            </p:nvSpPr>
            <p:spPr bwMode="auto">
              <a:xfrm>
                <a:off x="923" y="2574"/>
                <a:ext cx="1523" cy="1523"/>
              </a:xfrm>
              <a:custGeom>
                <a:avLst/>
                <a:gdLst>
                  <a:gd name="T0" fmla="*/ 2287 w 2289"/>
                  <a:gd name="T1" fmla="*/ 1075 h 2290"/>
                  <a:gd name="T2" fmla="*/ 2270 w 2289"/>
                  <a:gd name="T3" fmla="*/ 938 h 2290"/>
                  <a:gd name="T4" fmla="*/ 2237 w 2289"/>
                  <a:gd name="T5" fmla="*/ 804 h 2290"/>
                  <a:gd name="T6" fmla="*/ 2188 w 2289"/>
                  <a:gd name="T7" fmla="*/ 675 h 2290"/>
                  <a:gd name="T8" fmla="*/ 2124 w 2289"/>
                  <a:gd name="T9" fmla="*/ 552 h 2290"/>
                  <a:gd name="T10" fmla="*/ 2045 w 2289"/>
                  <a:gd name="T11" fmla="*/ 438 h 2290"/>
                  <a:gd name="T12" fmla="*/ 1954 w 2289"/>
                  <a:gd name="T13" fmla="*/ 335 h 2290"/>
                  <a:gd name="T14" fmla="*/ 1850 w 2289"/>
                  <a:gd name="T15" fmla="*/ 242 h 2290"/>
                  <a:gd name="T16" fmla="*/ 1737 w 2289"/>
                  <a:gd name="T17" fmla="*/ 165 h 2290"/>
                  <a:gd name="T18" fmla="*/ 1614 w 2289"/>
                  <a:gd name="T19" fmla="*/ 100 h 2290"/>
                  <a:gd name="T20" fmla="*/ 1485 w 2289"/>
                  <a:gd name="T21" fmla="*/ 51 h 2290"/>
                  <a:gd name="T22" fmla="*/ 1351 w 2289"/>
                  <a:gd name="T23" fmla="*/ 18 h 2290"/>
                  <a:gd name="T24" fmla="*/ 1214 w 2289"/>
                  <a:gd name="T25" fmla="*/ 1 h 2290"/>
                  <a:gd name="T26" fmla="*/ 1075 w 2289"/>
                  <a:gd name="T27" fmla="*/ 1 h 2290"/>
                  <a:gd name="T28" fmla="*/ 938 w 2289"/>
                  <a:gd name="T29" fmla="*/ 18 h 2290"/>
                  <a:gd name="T30" fmla="*/ 804 w 2289"/>
                  <a:gd name="T31" fmla="*/ 51 h 2290"/>
                  <a:gd name="T32" fmla="*/ 675 w 2289"/>
                  <a:gd name="T33" fmla="*/ 100 h 2290"/>
                  <a:gd name="T34" fmla="*/ 552 w 2289"/>
                  <a:gd name="T35" fmla="*/ 165 h 2290"/>
                  <a:gd name="T36" fmla="*/ 439 w 2289"/>
                  <a:gd name="T37" fmla="*/ 242 h 2290"/>
                  <a:gd name="T38" fmla="*/ 335 w 2289"/>
                  <a:gd name="T39" fmla="*/ 335 h 2290"/>
                  <a:gd name="T40" fmla="*/ 244 w 2289"/>
                  <a:gd name="T41" fmla="*/ 438 h 2290"/>
                  <a:gd name="T42" fmla="*/ 165 w 2289"/>
                  <a:gd name="T43" fmla="*/ 552 h 2290"/>
                  <a:gd name="T44" fmla="*/ 100 w 2289"/>
                  <a:gd name="T45" fmla="*/ 675 h 2290"/>
                  <a:gd name="T46" fmla="*/ 51 w 2289"/>
                  <a:gd name="T47" fmla="*/ 804 h 2290"/>
                  <a:gd name="T48" fmla="*/ 18 w 2289"/>
                  <a:gd name="T49" fmla="*/ 938 h 2290"/>
                  <a:gd name="T50" fmla="*/ 2 w 2289"/>
                  <a:gd name="T51" fmla="*/ 1075 h 2290"/>
                  <a:gd name="T52" fmla="*/ 2 w 2289"/>
                  <a:gd name="T53" fmla="*/ 1214 h 2290"/>
                  <a:gd name="T54" fmla="*/ 18 w 2289"/>
                  <a:gd name="T55" fmla="*/ 1351 h 2290"/>
                  <a:gd name="T56" fmla="*/ 51 w 2289"/>
                  <a:gd name="T57" fmla="*/ 1485 h 2290"/>
                  <a:gd name="T58" fmla="*/ 100 w 2289"/>
                  <a:gd name="T59" fmla="*/ 1615 h 2290"/>
                  <a:gd name="T60" fmla="*/ 165 w 2289"/>
                  <a:gd name="T61" fmla="*/ 1737 h 2290"/>
                  <a:gd name="T62" fmla="*/ 244 w 2289"/>
                  <a:gd name="T63" fmla="*/ 1851 h 2290"/>
                  <a:gd name="T64" fmla="*/ 335 w 2289"/>
                  <a:gd name="T65" fmla="*/ 1955 h 2290"/>
                  <a:gd name="T66" fmla="*/ 439 w 2289"/>
                  <a:gd name="T67" fmla="*/ 2046 h 2290"/>
                  <a:gd name="T68" fmla="*/ 552 w 2289"/>
                  <a:gd name="T69" fmla="*/ 2125 h 2290"/>
                  <a:gd name="T70" fmla="*/ 675 w 2289"/>
                  <a:gd name="T71" fmla="*/ 2189 h 2290"/>
                  <a:gd name="T72" fmla="*/ 804 w 2289"/>
                  <a:gd name="T73" fmla="*/ 2239 h 2290"/>
                  <a:gd name="T74" fmla="*/ 938 w 2289"/>
                  <a:gd name="T75" fmla="*/ 2272 h 2290"/>
                  <a:gd name="T76" fmla="*/ 1075 w 2289"/>
                  <a:gd name="T77" fmla="*/ 2288 h 2290"/>
                  <a:gd name="T78" fmla="*/ 1214 w 2289"/>
                  <a:gd name="T79" fmla="*/ 2288 h 2290"/>
                  <a:gd name="T80" fmla="*/ 1351 w 2289"/>
                  <a:gd name="T81" fmla="*/ 2272 h 2290"/>
                  <a:gd name="T82" fmla="*/ 1485 w 2289"/>
                  <a:gd name="T83" fmla="*/ 2239 h 2290"/>
                  <a:gd name="T84" fmla="*/ 1614 w 2289"/>
                  <a:gd name="T85" fmla="*/ 2189 h 2290"/>
                  <a:gd name="T86" fmla="*/ 1737 w 2289"/>
                  <a:gd name="T87" fmla="*/ 2125 h 2290"/>
                  <a:gd name="T88" fmla="*/ 1850 w 2289"/>
                  <a:gd name="T89" fmla="*/ 2046 h 2290"/>
                  <a:gd name="T90" fmla="*/ 1954 w 2289"/>
                  <a:gd name="T91" fmla="*/ 1955 h 2290"/>
                  <a:gd name="T92" fmla="*/ 2045 w 2289"/>
                  <a:gd name="T93" fmla="*/ 1851 h 2290"/>
                  <a:gd name="T94" fmla="*/ 2124 w 2289"/>
                  <a:gd name="T95" fmla="*/ 1737 h 2290"/>
                  <a:gd name="T96" fmla="*/ 2188 w 2289"/>
                  <a:gd name="T97" fmla="*/ 1615 h 2290"/>
                  <a:gd name="T98" fmla="*/ 2237 w 2289"/>
                  <a:gd name="T99" fmla="*/ 1485 h 2290"/>
                  <a:gd name="T100" fmla="*/ 2270 w 2289"/>
                  <a:gd name="T101" fmla="*/ 1351 h 2290"/>
                  <a:gd name="T102" fmla="*/ 2287 w 2289"/>
                  <a:gd name="T103" fmla="*/ 1214 h 22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289" h="2290">
                    <a:moveTo>
                      <a:pt x="2289" y="1144"/>
                    </a:moveTo>
                    <a:lnTo>
                      <a:pt x="2287" y="1075"/>
                    </a:lnTo>
                    <a:lnTo>
                      <a:pt x="2281" y="1007"/>
                    </a:lnTo>
                    <a:lnTo>
                      <a:pt x="2270" y="938"/>
                    </a:lnTo>
                    <a:lnTo>
                      <a:pt x="2256" y="871"/>
                    </a:lnTo>
                    <a:lnTo>
                      <a:pt x="2237" y="804"/>
                    </a:lnTo>
                    <a:lnTo>
                      <a:pt x="2215" y="739"/>
                    </a:lnTo>
                    <a:lnTo>
                      <a:pt x="2188" y="675"/>
                    </a:lnTo>
                    <a:lnTo>
                      <a:pt x="2158" y="612"/>
                    </a:lnTo>
                    <a:lnTo>
                      <a:pt x="2124" y="552"/>
                    </a:lnTo>
                    <a:lnTo>
                      <a:pt x="2086" y="494"/>
                    </a:lnTo>
                    <a:lnTo>
                      <a:pt x="2045" y="438"/>
                    </a:lnTo>
                    <a:lnTo>
                      <a:pt x="2001" y="385"/>
                    </a:lnTo>
                    <a:lnTo>
                      <a:pt x="1954" y="335"/>
                    </a:lnTo>
                    <a:lnTo>
                      <a:pt x="1904" y="287"/>
                    </a:lnTo>
                    <a:lnTo>
                      <a:pt x="1850" y="242"/>
                    </a:lnTo>
                    <a:lnTo>
                      <a:pt x="1794" y="202"/>
                    </a:lnTo>
                    <a:lnTo>
                      <a:pt x="1737" y="165"/>
                    </a:lnTo>
                    <a:lnTo>
                      <a:pt x="1676" y="131"/>
                    </a:lnTo>
                    <a:lnTo>
                      <a:pt x="1614" y="100"/>
                    </a:lnTo>
                    <a:lnTo>
                      <a:pt x="1550" y="73"/>
                    </a:lnTo>
                    <a:lnTo>
                      <a:pt x="1485" y="51"/>
                    </a:lnTo>
                    <a:lnTo>
                      <a:pt x="1418" y="33"/>
                    </a:lnTo>
                    <a:lnTo>
                      <a:pt x="1351" y="18"/>
                    </a:lnTo>
                    <a:lnTo>
                      <a:pt x="1282" y="7"/>
                    </a:lnTo>
                    <a:lnTo>
                      <a:pt x="1214" y="1"/>
                    </a:lnTo>
                    <a:lnTo>
                      <a:pt x="1145" y="0"/>
                    </a:lnTo>
                    <a:lnTo>
                      <a:pt x="1075" y="1"/>
                    </a:lnTo>
                    <a:lnTo>
                      <a:pt x="1006" y="7"/>
                    </a:lnTo>
                    <a:lnTo>
                      <a:pt x="938" y="18"/>
                    </a:lnTo>
                    <a:lnTo>
                      <a:pt x="871" y="33"/>
                    </a:lnTo>
                    <a:lnTo>
                      <a:pt x="804" y="51"/>
                    </a:lnTo>
                    <a:lnTo>
                      <a:pt x="739" y="73"/>
                    </a:lnTo>
                    <a:lnTo>
                      <a:pt x="675" y="100"/>
                    </a:lnTo>
                    <a:lnTo>
                      <a:pt x="612" y="131"/>
                    </a:lnTo>
                    <a:lnTo>
                      <a:pt x="552" y="165"/>
                    </a:lnTo>
                    <a:lnTo>
                      <a:pt x="494" y="202"/>
                    </a:lnTo>
                    <a:lnTo>
                      <a:pt x="439" y="242"/>
                    </a:lnTo>
                    <a:lnTo>
                      <a:pt x="385" y="287"/>
                    </a:lnTo>
                    <a:lnTo>
                      <a:pt x="335" y="335"/>
                    </a:lnTo>
                    <a:lnTo>
                      <a:pt x="287" y="385"/>
                    </a:lnTo>
                    <a:lnTo>
                      <a:pt x="244" y="438"/>
                    </a:lnTo>
                    <a:lnTo>
                      <a:pt x="202" y="494"/>
                    </a:lnTo>
                    <a:lnTo>
                      <a:pt x="165" y="552"/>
                    </a:lnTo>
                    <a:lnTo>
                      <a:pt x="131" y="612"/>
                    </a:lnTo>
                    <a:lnTo>
                      <a:pt x="100" y="675"/>
                    </a:lnTo>
                    <a:lnTo>
                      <a:pt x="74" y="739"/>
                    </a:lnTo>
                    <a:lnTo>
                      <a:pt x="51" y="804"/>
                    </a:lnTo>
                    <a:lnTo>
                      <a:pt x="33" y="871"/>
                    </a:lnTo>
                    <a:lnTo>
                      <a:pt x="18" y="938"/>
                    </a:lnTo>
                    <a:lnTo>
                      <a:pt x="8" y="1007"/>
                    </a:lnTo>
                    <a:lnTo>
                      <a:pt x="2" y="1075"/>
                    </a:lnTo>
                    <a:lnTo>
                      <a:pt x="0" y="1144"/>
                    </a:lnTo>
                    <a:lnTo>
                      <a:pt x="2" y="1214"/>
                    </a:lnTo>
                    <a:lnTo>
                      <a:pt x="8" y="1283"/>
                    </a:lnTo>
                    <a:lnTo>
                      <a:pt x="18" y="1351"/>
                    </a:lnTo>
                    <a:lnTo>
                      <a:pt x="33" y="1419"/>
                    </a:lnTo>
                    <a:lnTo>
                      <a:pt x="51" y="1485"/>
                    </a:lnTo>
                    <a:lnTo>
                      <a:pt x="74" y="1551"/>
                    </a:lnTo>
                    <a:lnTo>
                      <a:pt x="100" y="1615"/>
                    </a:lnTo>
                    <a:lnTo>
                      <a:pt x="131" y="1677"/>
                    </a:lnTo>
                    <a:lnTo>
                      <a:pt x="165" y="1737"/>
                    </a:lnTo>
                    <a:lnTo>
                      <a:pt x="202" y="1796"/>
                    </a:lnTo>
                    <a:lnTo>
                      <a:pt x="244" y="1851"/>
                    </a:lnTo>
                    <a:lnTo>
                      <a:pt x="287" y="1905"/>
                    </a:lnTo>
                    <a:lnTo>
                      <a:pt x="335" y="1955"/>
                    </a:lnTo>
                    <a:lnTo>
                      <a:pt x="385" y="2002"/>
                    </a:lnTo>
                    <a:lnTo>
                      <a:pt x="439" y="2046"/>
                    </a:lnTo>
                    <a:lnTo>
                      <a:pt x="494" y="2088"/>
                    </a:lnTo>
                    <a:lnTo>
                      <a:pt x="552" y="2125"/>
                    </a:lnTo>
                    <a:lnTo>
                      <a:pt x="612" y="2159"/>
                    </a:lnTo>
                    <a:lnTo>
                      <a:pt x="675" y="2189"/>
                    </a:lnTo>
                    <a:lnTo>
                      <a:pt x="739" y="2215"/>
                    </a:lnTo>
                    <a:lnTo>
                      <a:pt x="804" y="2239"/>
                    </a:lnTo>
                    <a:lnTo>
                      <a:pt x="871" y="2257"/>
                    </a:lnTo>
                    <a:lnTo>
                      <a:pt x="938" y="2272"/>
                    </a:lnTo>
                    <a:lnTo>
                      <a:pt x="1006" y="2281"/>
                    </a:lnTo>
                    <a:lnTo>
                      <a:pt x="1075" y="2288"/>
                    </a:lnTo>
                    <a:lnTo>
                      <a:pt x="1145" y="2290"/>
                    </a:lnTo>
                    <a:lnTo>
                      <a:pt x="1214" y="2288"/>
                    </a:lnTo>
                    <a:lnTo>
                      <a:pt x="1282" y="2281"/>
                    </a:lnTo>
                    <a:lnTo>
                      <a:pt x="1351" y="2272"/>
                    </a:lnTo>
                    <a:lnTo>
                      <a:pt x="1418" y="2257"/>
                    </a:lnTo>
                    <a:lnTo>
                      <a:pt x="1485" y="2239"/>
                    </a:lnTo>
                    <a:lnTo>
                      <a:pt x="1550" y="2215"/>
                    </a:lnTo>
                    <a:lnTo>
                      <a:pt x="1614" y="2189"/>
                    </a:lnTo>
                    <a:lnTo>
                      <a:pt x="1676" y="2159"/>
                    </a:lnTo>
                    <a:lnTo>
                      <a:pt x="1737" y="2125"/>
                    </a:lnTo>
                    <a:lnTo>
                      <a:pt x="1794" y="2088"/>
                    </a:lnTo>
                    <a:lnTo>
                      <a:pt x="1850" y="2046"/>
                    </a:lnTo>
                    <a:lnTo>
                      <a:pt x="1904" y="2002"/>
                    </a:lnTo>
                    <a:lnTo>
                      <a:pt x="1954" y="1955"/>
                    </a:lnTo>
                    <a:lnTo>
                      <a:pt x="2001" y="1905"/>
                    </a:lnTo>
                    <a:lnTo>
                      <a:pt x="2045" y="1851"/>
                    </a:lnTo>
                    <a:lnTo>
                      <a:pt x="2086" y="1796"/>
                    </a:lnTo>
                    <a:lnTo>
                      <a:pt x="2124" y="1737"/>
                    </a:lnTo>
                    <a:lnTo>
                      <a:pt x="2158" y="1677"/>
                    </a:lnTo>
                    <a:lnTo>
                      <a:pt x="2188" y="1615"/>
                    </a:lnTo>
                    <a:lnTo>
                      <a:pt x="2215" y="1551"/>
                    </a:lnTo>
                    <a:lnTo>
                      <a:pt x="2237" y="1485"/>
                    </a:lnTo>
                    <a:lnTo>
                      <a:pt x="2256" y="1419"/>
                    </a:lnTo>
                    <a:lnTo>
                      <a:pt x="2270" y="1351"/>
                    </a:lnTo>
                    <a:lnTo>
                      <a:pt x="2281" y="1283"/>
                    </a:lnTo>
                    <a:lnTo>
                      <a:pt x="2287" y="1214"/>
                    </a:lnTo>
                    <a:lnTo>
                      <a:pt x="2289" y="1144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56" name="Line 52"/>
              <p:cNvSpPr>
                <a:spLocks noChangeShapeType="1"/>
              </p:cNvSpPr>
              <p:nvPr/>
            </p:nvSpPr>
            <p:spPr bwMode="auto">
              <a:xfrm flipH="1">
                <a:off x="2125" y="2709"/>
                <a:ext cx="1117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57" name="Line 53"/>
              <p:cNvSpPr>
                <a:spLocks noChangeShapeType="1"/>
              </p:cNvSpPr>
              <p:nvPr/>
            </p:nvSpPr>
            <p:spPr bwMode="auto">
              <a:xfrm>
                <a:off x="127" y="3957"/>
                <a:ext cx="1122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58" name="Line 54"/>
              <p:cNvSpPr>
                <a:spLocks noChangeShapeType="1"/>
              </p:cNvSpPr>
              <p:nvPr/>
            </p:nvSpPr>
            <p:spPr bwMode="auto">
              <a:xfrm>
                <a:off x="1342" y="2654"/>
                <a:ext cx="0" cy="9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59" name="Line 55"/>
              <p:cNvSpPr>
                <a:spLocks noChangeShapeType="1"/>
              </p:cNvSpPr>
              <p:nvPr/>
            </p:nvSpPr>
            <p:spPr bwMode="auto">
              <a:xfrm>
                <a:off x="1342" y="2775"/>
                <a:ext cx="0" cy="9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60" name="Line 56"/>
              <p:cNvSpPr>
                <a:spLocks noChangeShapeType="1"/>
              </p:cNvSpPr>
              <p:nvPr/>
            </p:nvSpPr>
            <p:spPr bwMode="auto">
              <a:xfrm>
                <a:off x="1342" y="2900"/>
                <a:ext cx="0" cy="86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61" name="Line 57"/>
              <p:cNvSpPr>
                <a:spLocks noChangeShapeType="1"/>
              </p:cNvSpPr>
              <p:nvPr/>
            </p:nvSpPr>
            <p:spPr bwMode="auto">
              <a:xfrm>
                <a:off x="1342" y="3804"/>
                <a:ext cx="0" cy="9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62" name="Line 58"/>
              <p:cNvSpPr>
                <a:spLocks noChangeShapeType="1"/>
              </p:cNvSpPr>
              <p:nvPr/>
            </p:nvSpPr>
            <p:spPr bwMode="auto">
              <a:xfrm>
                <a:off x="1342" y="3920"/>
                <a:ext cx="0" cy="9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63" name="Line 59"/>
              <p:cNvSpPr>
                <a:spLocks noChangeShapeType="1"/>
              </p:cNvSpPr>
              <p:nvPr/>
            </p:nvSpPr>
            <p:spPr bwMode="auto">
              <a:xfrm flipH="1">
                <a:off x="127" y="2709"/>
                <a:ext cx="1122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64" name="Line 60"/>
              <p:cNvSpPr>
                <a:spLocks noChangeShapeType="1"/>
              </p:cNvSpPr>
              <p:nvPr/>
            </p:nvSpPr>
            <p:spPr bwMode="auto">
              <a:xfrm>
                <a:off x="2125" y="3957"/>
                <a:ext cx="1117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65" name="Line 61"/>
              <p:cNvSpPr>
                <a:spLocks noChangeShapeType="1"/>
              </p:cNvSpPr>
              <p:nvPr/>
            </p:nvSpPr>
            <p:spPr bwMode="auto">
              <a:xfrm>
                <a:off x="2031" y="2654"/>
                <a:ext cx="0" cy="9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66" name="Line 62"/>
              <p:cNvSpPr>
                <a:spLocks noChangeShapeType="1"/>
              </p:cNvSpPr>
              <p:nvPr/>
            </p:nvSpPr>
            <p:spPr bwMode="auto">
              <a:xfrm>
                <a:off x="2031" y="2775"/>
                <a:ext cx="0" cy="9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67" name="Line 63"/>
              <p:cNvSpPr>
                <a:spLocks noChangeShapeType="1"/>
              </p:cNvSpPr>
              <p:nvPr/>
            </p:nvSpPr>
            <p:spPr bwMode="auto">
              <a:xfrm>
                <a:off x="2031" y="2900"/>
                <a:ext cx="0" cy="86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68" name="Line 64"/>
              <p:cNvSpPr>
                <a:spLocks noChangeShapeType="1"/>
              </p:cNvSpPr>
              <p:nvPr/>
            </p:nvSpPr>
            <p:spPr bwMode="auto">
              <a:xfrm>
                <a:off x="2031" y="3799"/>
                <a:ext cx="0" cy="9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69" name="Line 65"/>
              <p:cNvSpPr>
                <a:spLocks noChangeShapeType="1"/>
              </p:cNvSpPr>
              <p:nvPr/>
            </p:nvSpPr>
            <p:spPr bwMode="auto">
              <a:xfrm>
                <a:off x="2031" y="3920"/>
                <a:ext cx="0" cy="9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70" name="Line 66"/>
              <p:cNvSpPr>
                <a:spLocks noChangeShapeType="1"/>
              </p:cNvSpPr>
              <p:nvPr/>
            </p:nvSpPr>
            <p:spPr bwMode="auto">
              <a:xfrm>
                <a:off x="127" y="2286"/>
                <a:ext cx="3115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71" name="Line 67"/>
              <p:cNvSpPr>
                <a:spLocks noChangeShapeType="1"/>
              </p:cNvSpPr>
              <p:nvPr/>
            </p:nvSpPr>
            <p:spPr bwMode="auto">
              <a:xfrm flipV="1">
                <a:off x="3242" y="2011"/>
                <a:ext cx="0" cy="27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72" name="Line 68"/>
              <p:cNvSpPr>
                <a:spLocks noChangeShapeType="1"/>
              </p:cNvSpPr>
              <p:nvPr/>
            </p:nvSpPr>
            <p:spPr bwMode="auto">
              <a:xfrm flipH="1" flipV="1">
                <a:off x="2125" y="1490"/>
                <a:ext cx="1117" cy="52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73" name="Line 69"/>
              <p:cNvSpPr>
                <a:spLocks noChangeShapeType="1"/>
              </p:cNvSpPr>
              <p:nvPr/>
            </p:nvSpPr>
            <p:spPr bwMode="auto">
              <a:xfrm flipV="1">
                <a:off x="127" y="2011"/>
                <a:ext cx="0" cy="27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74" name="Line 70"/>
              <p:cNvSpPr>
                <a:spLocks noChangeShapeType="1"/>
              </p:cNvSpPr>
              <p:nvPr/>
            </p:nvSpPr>
            <p:spPr bwMode="auto">
              <a:xfrm flipV="1">
                <a:off x="127" y="1490"/>
                <a:ext cx="1122" cy="52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75" name="Line 71"/>
              <p:cNvSpPr>
                <a:spLocks noChangeShapeType="1"/>
              </p:cNvSpPr>
              <p:nvPr/>
            </p:nvSpPr>
            <p:spPr bwMode="auto">
              <a:xfrm flipV="1">
                <a:off x="923" y="554"/>
                <a:ext cx="0" cy="108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76" name="Line 72"/>
              <p:cNvSpPr>
                <a:spLocks noChangeShapeType="1"/>
              </p:cNvSpPr>
              <p:nvPr/>
            </p:nvSpPr>
            <p:spPr bwMode="auto">
              <a:xfrm flipH="1">
                <a:off x="923" y="554"/>
                <a:ext cx="1523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77" name="Line 73"/>
              <p:cNvSpPr>
                <a:spLocks noChangeShapeType="1"/>
              </p:cNvSpPr>
              <p:nvPr/>
            </p:nvSpPr>
            <p:spPr bwMode="auto">
              <a:xfrm flipV="1">
                <a:off x="2446" y="554"/>
                <a:ext cx="0" cy="108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78" name="Line 74"/>
              <p:cNvSpPr>
                <a:spLocks noChangeShapeType="1"/>
              </p:cNvSpPr>
              <p:nvPr/>
            </p:nvSpPr>
            <p:spPr bwMode="auto">
              <a:xfrm flipV="1">
                <a:off x="1249" y="1490"/>
                <a:ext cx="0" cy="79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79" name="Line 75"/>
              <p:cNvSpPr>
                <a:spLocks noChangeShapeType="1"/>
              </p:cNvSpPr>
              <p:nvPr/>
            </p:nvSpPr>
            <p:spPr bwMode="auto">
              <a:xfrm flipV="1">
                <a:off x="2125" y="1490"/>
                <a:ext cx="0" cy="79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80" name="Line 76"/>
              <p:cNvSpPr>
                <a:spLocks noChangeShapeType="1"/>
              </p:cNvSpPr>
              <p:nvPr/>
            </p:nvSpPr>
            <p:spPr bwMode="auto">
              <a:xfrm flipV="1">
                <a:off x="1342" y="2230"/>
                <a:ext cx="0" cy="5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81" name="Line 77"/>
              <p:cNvSpPr>
                <a:spLocks noChangeShapeType="1"/>
              </p:cNvSpPr>
              <p:nvPr/>
            </p:nvSpPr>
            <p:spPr bwMode="auto">
              <a:xfrm flipV="1">
                <a:off x="1342" y="2100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82" name="Line 78"/>
              <p:cNvSpPr>
                <a:spLocks noChangeShapeType="1"/>
              </p:cNvSpPr>
              <p:nvPr/>
            </p:nvSpPr>
            <p:spPr bwMode="auto">
              <a:xfrm flipV="1">
                <a:off x="1342" y="1969"/>
                <a:ext cx="0" cy="10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83" name="Line 79"/>
              <p:cNvSpPr>
                <a:spLocks noChangeShapeType="1"/>
              </p:cNvSpPr>
              <p:nvPr/>
            </p:nvSpPr>
            <p:spPr bwMode="auto">
              <a:xfrm flipV="1">
                <a:off x="1342" y="1839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84" name="Line 80"/>
              <p:cNvSpPr>
                <a:spLocks noChangeShapeType="1"/>
              </p:cNvSpPr>
              <p:nvPr/>
            </p:nvSpPr>
            <p:spPr bwMode="auto">
              <a:xfrm flipV="1">
                <a:off x="1342" y="1708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85" name="Line 81"/>
              <p:cNvSpPr>
                <a:spLocks noChangeShapeType="1"/>
              </p:cNvSpPr>
              <p:nvPr/>
            </p:nvSpPr>
            <p:spPr bwMode="auto">
              <a:xfrm flipV="1">
                <a:off x="1342" y="1583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86" name="Line 82"/>
              <p:cNvSpPr>
                <a:spLocks noChangeShapeType="1"/>
              </p:cNvSpPr>
              <p:nvPr/>
            </p:nvSpPr>
            <p:spPr bwMode="auto">
              <a:xfrm flipV="1">
                <a:off x="1342" y="1452"/>
                <a:ext cx="0" cy="10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87" name="Line 83"/>
              <p:cNvSpPr>
                <a:spLocks noChangeShapeType="1"/>
              </p:cNvSpPr>
              <p:nvPr/>
            </p:nvSpPr>
            <p:spPr bwMode="auto">
              <a:xfrm flipV="1">
                <a:off x="1342" y="1322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88" name="Line 84"/>
              <p:cNvSpPr>
                <a:spLocks noChangeShapeType="1"/>
              </p:cNvSpPr>
              <p:nvPr/>
            </p:nvSpPr>
            <p:spPr bwMode="auto">
              <a:xfrm flipV="1">
                <a:off x="1342" y="1192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89" name="Line 85"/>
              <p:cNvSpPr>
                <a:spLocks noChangeShapeType="1"/>
              </p:cNvSpPr>
              <p:nvPr/>
            </p:nvSpPr>
            <p:spPr bwMode="auto">
              <a:xfrm flipV="1">
                <a:off x="1342" y="1108"/>
                <a:ext cx="0" cy="5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90" name="Line 86"/>
              <p:cNvSpPr>
                <a:spLocks noChangeShapeType="1"/>
              </p:cNvSpPr>
              <p:nvPr/>
            </p:nvSpPr>
            <p:spPr bwMode="auto">
              <a:xfrm flipV="1">
                <a:off x="2031" y="2230"/>
                <a:ext cx="0" cy="5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91" name="Line 87"/>
              <p:cNvSpPr>
                <a:spLocks noChangeShapeType="1"/>
              </p:cNvSpPr>
              <p:nvPr/>
            </p:nvSpPr>
            <p:spPr bwMode="auto">
              <a:xfrm flipV="1">
                <a:off x="2031" y="2100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92" name="Line 88"/>
              <p:cNvSpPr>
                <a:spLocks noChangeShapeType="1"/>
              </p:cNvSpPr>
              <p:nvPr/>
            </p:nvSpPr>
            <p:spPr bwMode="auto">
              <a:xfrm flipV="1">
                <a:off x="2031" y="1969"/>
                <a:ext cx="0" cy="10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93" name="Line 89"/>
              <p:cNvSpPr>
                <a:spLocks noChangeShapeType="1"/>
              </p:cNvSpPr>
              <p:nvPr/>
            </p:nvSpPr>
            <p:spPr bwMode="auto">
              <a:xfrm flipV="1">
                <a:off x="2031" y="1839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94" name="Line 90"/>
              <p:cNvSpPr>
                <a:spLocks noChangeShapeType="1"/>
              </p:cNvSpPr>
              <p:nvPr/>
            </p:nvSpPr>
            <p:spPr bwMode="auto">
              <a:xfrm flipV="1">
                <a:off x="2031" y="1708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95" name="Line 91"/>
              <p:cNvSpPr>
                <a:spLocks noChangeShapeType="1"/>
              </p:cNvSpPr>
              <p:nvPr/>
            </p:nvSpPr>
            <p:spPr bwMode="auto">
              <a:xfrm flipV="1">
                <a:off x="2031" y="1583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96" name="Line 92"/>
              <p:cNvSpPr>
                <a:spLocks noChangeShapeType="1"/>
              </p:cNvSpPr>
              <p:nvPr/>
            </p:nvSpPr>
            <p:spPr bwMode="auto">
              <a:xfrm flipV="1">
                <a:off x="2031" y="1452"/>
                <a:ext cx="0" cy="10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97" name="Line 93"/>
              <p:cNvSpPr>
                <a:spLocks noChangeShapeType="1"/>
              </p:cNvSpPr>
              <p:nvPr/>
            </p:nvSpPr>
            <p:spPr bwMode="auto">
              <a:xfrm flipV="1">
                <a:off x="2031" y="1322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98" name="Line 94"/>
              <p:cNvSpPr>
                <a:spLocks noChangeShapeType="1"/>
              </p:cNvSpPr>
              <p:nvPr/>
            </p:nvSpPr>
            <p:spPr bwMode="auto">
              <a:xfrm flipV="1">
                <a:off x="2031" y="1192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99" name="Line 95"/>
              <p:cNvSpPr>
                <a:spLocks noChangeShapeType="1"/>
              </p:cNvSpPr>
              <p:nvPr/>
            </p:nvSpPr>
            <p:spPr bwMode="auto">
              <a:xfrm flipV="1">
                <a:off x="2031" y="1108"/>
                <a:ext cx="0" cy="5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00" name="Line 96"/>
              <p:cNvSpPr>
                <a:spLocks noChangeShapeType="1"/>
              </p:cNvSpPr>
              <p:nvPr/>
            </p:nvSpPr>
            <p:spPr bwMode="auto">
              <a:xfrm>
                <a:off x="1133" y="554"/>
                <a:ext cx="0" cy="7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01" name="Line 97"/>
              <p:cNvSpPr>
                <a:spLocks noChangeShapeType="1"/>
              </p:cNvSpPr>
              <p:nvPr/>
            </p:nvSpPr>
            <p:spPr bwMode="auto">
              <a:xfrm>
                <a:off x="1133" y="652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02" name="Line 98"/>
              <p:cNvSpPr>
                <a:spLocks noChangeShapeType="1"/>
              </p:cNvSpPr>
              <p:nvPr/>
            </p:nvSpPr>
            <p:spPr bwMode="auto">
              <a:xfrm>
                <a:off x="1133" y="782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03" name="Line 99"/>
              <p:cNvSpPr>
                <a:spLocks noChangeShapeType="1"/>
              </p:cNvSpPr>
              <p:nvPr/>
            </p:nvSpPr>
            <p:spPr bwMode="auto">
              <a:xfrm>
                <a:off x="1133" y="908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04" name="Line 100"/>
              <p:cNvSpPr>
                <a:spLocks noChangeShapeType="1"/>
              </p:cNvSpPr>
              <p:nvPr/>
            </p:nvSpPr>
            <p:spPr bwMode="auto">
              <a:xfrm>
                <a:off x="1133" y="1038"/>
                <a:ext cx="0" cy="7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05" name="Line 101"/>
              <p:cNvSpPr>
                <a:spLocks noChangeShapeType="1"/>
              </p:cNvSpPr>
              <p:nvPr/>
            </p:nvSpPr>
            <p:spPr bwMode="auto">
              <a:xfrm>
                <a:off x="2241" y="554"/>
                <a:ext cx="0" cy="7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06" name="Line 102"/>
              <p:cNvSpPr>
                <a:spLocks noChangeShapeType="1"/>
              </p:cNvSpPr>
              <p:nvPr/>
            </p:nvSpPr>
            <p:spPr bwMode="auto">
              <a:xfrm>
                <a:off x="2241" y="652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07" name="Line 103"/>
              <p:cNvSpPr>
                <a:spLocks noChangeShapeType="1"/>
              </p:cNvSpPr>
              <p:nvPr/>
            </p:nvSpPr>
            <p:spPr bwMode="auto">
              <a:xfrm>
                <a:off x="2241" y="782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08" name="Line 104"/>
              <p:cNvSpPr>
                <a:spLocks noChangeShapeType="1"/>
              </p:cNvSpPr>
              <p:nvPr/>
            </p:nvSpPr>
            <p:spPr bwMode="auto">
              <a:xfrm>
                <a:off x="2241" y="908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09" name="Line 105"/>
              <p:cNvSpPr>
                <a:spLocks noChangeShapeType="1"/>
              </p:cNvSpPr>
              <p:nvPr/>
            </p:nvSpPr>
            <p:spPr bwMode="auto">
              <a:xfrm>
                <a:off x="2241" y="1038"/>
                <a:ext cx="0" cy="7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10" name="Line 106"/>
              <p:cNvSpPr>
                <a:spLocks noChangeShapeType="1"/>
              </p:cNvSpPr>
              <p:nvPr/>
            </p:nvSpPr>
            <p:spPr bwMode="auto">
              <a:xfrm>
                <a:off x="1249" y="1108"/>
                <a:ext cx="20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11" name="Line 107"/>
              <p:cNvSpPr>
                <a:spLocks noChangeShapeType="1"/>
              </p:cNvSpPr>
              <p:nvPr/>
            </p:nvSpPr>
            <p:spPr bwMode="auto">
              <a:xfrm>
                <a:off x="1487" y="1108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12" name="Line 108"/>
              <p:cNvSpPr>
                <a:spLocks noChangeShapeType="1"/>
              </p:cNvSpPr>
              <p:nvPr/>
            </p:nvSpPr>
            <p:spPr bwMode="auto">
              <a:xfrm>
                <a:off x="1552" y="1108"/>
                <a:ext cx="27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13" name="Line 109"/>
              <p:cNvSpPr>
                <a:spLocks noChangeShapeType="1"/>
              </p:cNvSpPr>
              <p:nvPr/>
            </p:nvSpPr>
            <p:spPr bwMode="auto">
              <a:xfrm>
                <a:off x="1864" y="1108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14" name="Line 110"/>
              <p:cNvSpPr>
                <a:spLocks noChangeShapeType="1"/>
              </p:cNvSpPr>
              <p:nvPr/>
            </p:nvSpPr>
            <p:spPr bwMode="auto">
              <a:xfrm>
                <a:off x="1924" y="1108"/>
                <a:ext cx="20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15" name="Freeform 111"/>
              <p:cNvSpPr>
                <a:spLocks/>
              </p:cNvSpPr>
              <p:nvPr/>
            </p:nvSpPr>
            <p:spPr bwMode="auto">
              <a:xfrm>
                <a:off x="1342" y="763"/>
                <a:ext cx="689" cy="694"/>
              </a:xfrm>
              <a:custGeom>
                <a:avLst/>
                <a:gdLst>
                  <a:gd name="T0" fmla="*/ 1039 w 1040"/>
                  <a:gd name="T1" fmla="*/ 476 h 1042"/>
                  <a:gd name="T2" fmla="*/ 1023 w 1040"/>
                  <a:gd name="T3" fmla="*/ 387 h 1042"/>
                  <a:gd name="T4" fmla="*/ 992 w 1040"/>
                  <a:gd name="T5" fmla="*/ 302 h 1042"/>
                  <a:gd name="T6" fmla="*/ 946 w 1040"/>
                  <a:gd name="T7" fmla="*/ 223 h 1042"/>
                  <a:gd name="T8" fmla="*/ 888 w 1040"/>
                  <a:gd name="T9" fmla="*/ 152 h 1042"/>
                  <a:gd name="T10" fmla="*/ 819 w 1040"/>
                  <a:gd name="T11" fmla="*/ 95 h 1042"/>
                  <a:gd name="T12" fmla="*/ 740 w 1040"/>
                  <a:gd name="T13" fmla="*/ 49 h 1042"/>
                  <a:gd name="T14" fmla="*/ 655 w 1040"/>
                  <a:gd name="T15" fmla="*/ 18 h 1042"/>
                  <a:gd name="T16" fmla="*/ 565 w 1040"/>
                  <a:gd name="T17" fmla="*/ 2 h 1042"/>
                  <a:gd name="T18" fmla="*/ 475 w 1040"/>
                  <a:gd name="T19" fmla="*/ 2 h 1042"/>
                  <a:gd name="T20" fmla="*/ 385 w 1040"/>
                  <a:gd name="T21" fmla="*/ 18 h 1042"/>
                  <a:gd name="T22" fmla="*/ 300 w 1040"/>
                  <a:gd name="T23" fmla="*/ 49 h 1042"/>
                  <a:gd name="T24" fmla="*/ 222 w 1040"/>
                  <a:gd name="T25" fmla="*/ 95 h 1042"/>
                  <a:gd name="T26" fmla="*/ 152 w 1040"/>
                  <a:gd name="T27" fmla="*/ 152 h 1042"/>
                  <a:gd name="T28" fmla="*/ 95 w 1040"/>
                  <a:gd name="T29" fmla="*/ 223 h 1042"/>
                  <a:gd name="T30" fmla="*/ 49 w 1040"/>
                  <a:gd name="T31" fmla="*/ 302 h 1042"/>
                  <a:gd name="T32" fmla="*/ 18 w 1040"/>
                  <a:gd name="T33" fmla="*/ 387 h 1042"/>
                  <a:gd name="T34" fmla="*/ 2 w 1040"/>
                  <a:gd name="T35" fmla="*/ 476 h 1042"/>
                  <a:gd name="T36" fmla="*/ 2 w 1040"/>
                  <a:gd name="T37" fmla="*/ 567 h 1042"/>
                  <a:gd name="T38" fmla="*/ 18 w 1040"/>
                  <a:gd name="T39" fmla="*/ 656 h 1042"/>
                  <a:gd name="T40" fmla="*/ 49 w 1040"/>
                  <a:gd name="T41" fmla="*/ 741 h 1042"/>
                  <a:gd name="T42" fmla="*/ 95 w 1040"/>
                  <a:gd name="T43" fmla="*/ 820 h 1042"/>
                  <a:gd name="T44" fmla="*/ 152 w 1040"/>
                  <a:gd name="T45" fmla="*/ 889 h 1042"/>
                  <a:gd name="T46" fmla="*/ 222 w 1040"/>
                  <a:gd name="T47" fmla="*/ 948 h 1042"/>
                  <a:gd name="T48" fmla="*/ 300 w 1040"/>
                  <a:gd name="T49" fmla="*/ 993 h 1042"/>
                  <a:gd name="T50" fmla="*/ 385 w 1040"/>
                  <a:gd name="T51" fmla="*/ 1025 h 1042"/>
                  <a:gd name="T52" fmla="*/ 475 w 1040"/>
                  <a:gd name="T53" fmla="*/ 1039 h 1042"/>
                  <a:gd name="T54" fmla="*/ 565 w 1040"/>
                  <a:gd name="T55" fmla="*/ 1039 h 1042"/>
                  <a:gd name="T56" fmla="*/ 655 w 1040"/>
                  <a:gd name="T57" fmla="*/ 1025 h 1042"/>
                  <a:gd name="T58" fmla="*/ 740 w 1040"/>
                  <a:gd name="T59" fmla="*/ 993 h 1042"/>
                  <a:gd name="T60" fmla="*/ 819 w 1040"/>
                  <a:gd name="T61" fmla="*/ 948 h 1042"/>
                  <a:gd name="T62" fmla="*/ 888 w 1040"/>
                  <a:gd name="T63" fmla="*/ 889 h 1042"/>
                  <a:gd name="T64" fmla="*/ 946 w 1040"/>
                  <a:gd name="T65" fmla="*/ 820 h 1042"/>
                  <a:gd name="T66" fmla="*/ 992 w 1040"/>
                  <a:gd name="T67" fmla="*/ 741 h 1042"/>
                  <a:gd name="T68" fmla="*/ 1023 w 1040"/>
                  <a:gd name="T69" fmla="*/ 656 h 1042"/>
                  <a:gd name="T70" fmla="*/ 1039 w 1040"/>
                  <a:gd name="T71" fmla="*/ 567 h 10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40" h="1042">
                    <a:moveTo>
                      <a:pt x="1040" y="521"/>
                    </a:moveTo>
                    <a:lnTo>
                      <a:pt x="1039" y="476"/>
                    </a:lnTo>
                    <a:lnTo>
                      <a:pt x="1033" y="430"/>
                    </a:lnTo>
                    <a:lnTo>
                      <a:pt x="1023" y="387"/>
                    </a:lnTo>
                    <a:lnTo>
                      <a:pt x="1009" y="343"/>
                    </a:lnTo>
                    <a:lnTo>
                      <a:pt x="992" y="302"/>
                    </a:lnTo>
                    <a:lnTo>
                      <a:pt x="971" y="261"/>
                    </a:lnTo>
                    <a:lnTo>
                      <a:pt x="946" y="223"/>
                    </a:lnTo>
                    <a:lnTo>
                      <a:pt x="919" y="187"/>
                    </a:lnTo>
                    <a:lnTo>
                      <a:pt x="888" y="152"/>
                    </a:lnTo>
                    <a:lnTo>
                      <a:pt x="855" y="123"/>
                    </a:lnTo>
                    <a:lnTo>
                      <a:pt x="819" y="95"/>
                    </a:lnTo>
                    <a:lnTo>
                      <a:pt x="780" y="71"/>
                    </a:lnTo>
                    <a:lnTo>
                      <a:pt x="740" y="49"/>
                    </a:lnTo>
                    <a:lnTo>
                      <a:pt x="698" y="32"/>
                    </a:lnTo>
                    <a:lnTo>
                      <a:pt x="655" y="18"/>
                    </a:lnTo>
                    <a:lnTo>
                      <a:pt x="611" y="9"/>
                    </a:lnTo>
                    <a:lnTo>
                      <a:pt x="565" y="2"/>
                    </a:lnTo>
                    <a:lnTo>
                      <a:pt x="521" y="0"/>
                    </a:lnTo>
                    <a:lnTo>
                      <a:pt x="475" y="2"/>
                    </a:lnTo>
                    <a:lnTo>
                      <a:pt x="430" y="9"/>
                    </a:lnTo>
                    <a:lnTo>
                      <a:pt x="385" y="18"/>
                    </a:lnTo>
                    <a:lnTo>
                      <a:pt x="343" y="32"/>
                    </a:lnTo>
                    <a:lnTo>
                      <a:pt x="300" y="49"/>
                    </a:lnTo>
                    <a:lnTo>
                      <a:pt x="260" y="71"/>
                    </a:lnTo>
                    <a:lnTo>
                      <a:pt x="222" y="95"/>
                    </a:lnTo>
                    <a:lnTo>
                      <a:pt x="186" y="123"/>
                    </a:lnTo>
                    <a:lnTo>
                      <a:pt x="152" y="152"/>
                    </a:lnTo>
                    <a:lnTo>
                      <a:pt x="121" y="187"/>
                    </a:lnTo>
                    <a:lnTo>
                      <a:pt x="95" y="223"/>
                    </a:lnTo>
                    <a:lnTo>
                      <a:pt x="70" y="261"/>
                    </a:lnTo>
                    <a:lnTo>
                      <a:pt x="49" y="302"/>
                    </a:lnTo>
                    <a:lnTo>
                      <a:pt x="32" y="343"/>
                    </a:lnTo>
                    <a:lnTo>
                      <a:pt x="18" y="387"/>
                    </a:lnTo>
                    <a:lnTo>
                      <a:pt x="8" y="430"/>
                    </a:lnTo>
                    <a:lnTo>
                      <a:pt x="2" y="476"/>
                    </a:lnTo>
                    <a:lnTo>
                      <a:pt x="0" y="521"/>
                    </a:lnTo>
                    <a:lnTo>
                      <a:pt x="2" y="567"/>
                    </a:lnTo>
                    <a:lnTo>
                      <a:pt x="8" y="611"/>
                    </a:lnTo>
                    <a:lnTo>
                      <a:pt x="18" y="656"/>
                    </a:lnTo>
                    <a:lnTo>
                      <a:pt x="32" y="700"/>
                    </a:lnTo>
                    <a:lnTo>
                      <a:pt x="49" y="741"/>
                    </a:lnTo>
                    <a:lnTo>
                      <a:pt x="70" y="782"/>
                    </a:lnTo>
                    <a:lnTo>
                      <a:pt x="95" y="820"/>
                    </a:lnTo>
                    <a:lnTo>
                      <a:pt x="121" y="856"/>
                    </a:lnTo>
                    <a:lnTo>
                      <a:pt x="152" y="889"/>
                    </a:lnTo>
                    <a:lnTo>
                      <a:pt x="186" y="920"/>
                    </a:lnTo>
                    <a:lnTo>
                      <a:pt x="222" y="948"/>
                    </a:lnTo>
                    <a:lnTo>
                      <a:pt x="260" y="972"/>
                    </a:lnTo>
                    <a:lnTo>
                      <a:pt x="300" y="993"/>
                    </a:lnTo>
                    <a:lnTo>
                      <a:pt x="343" y="1011"/>
                    </a:lnTo>
                    <a:lnTo>
                      <a:pt x="385" y="1025"/>
                    </a:lnTo>
                    <a:lnTo>
                      <a:pt x="430" y="1034"/>
                    </a:lnTo>
                    <a:lnTo>
                      <a:pt x="475" y="1039"/>
                    </a:lnTo>
                    <a:lnTo>
                      <a:pt x="521" y="1042"/>
                    </a:lnTo>
                    <a:lnTo>
                      <a:pt x="565" y="1039"/>
                    </a:lnTo>
                    <a:lnTo>
                      <a:pt x="611" y="1034"/>
                    </a:lnTo>
                    <a:lnTo>
                      <a:pt x="655" y="1025"/>
                    </a:lnTo>
                    <a:lnTo>
                      <a:pt x="698" y="1011"/>
                    </a:lnTo>
                    <a:lnTo>
                      <a:pt x="740" y="993"/>
                    </a:lnTo>
                    <a:lnTo>
                      <a:pt x="780" y="972"/>
                    </a:lnTo>
                    <a:lnTo>
                      <a:pt x="819" y="948"/>
                    </a:lnTo>
                    <a:lnTo>
                      <a:pt x="855" y="920"/>
                    </a:lnTo>
                    <a:lnTo>
                      <a:pt x="888" y="889"/>
                    </a:lnTo>
                    <a:lnTo>
                      <a:pt x="919" y="856"/>
                    </a:lnTo>
                    <a:lnTo>
                      <a:pt x="946" y="820"/>
                    </a:lnTo>
                    <a:lnTo>
                      <a:pt x="971" y="782"/>
                    </a:lnTo>
                    <a:lnTo>
                      <a:pt x="992" y="741"/>
                    </a:lnTo>
                    <a:lnTo>
                      <a:pt x="1009" y="700"/>
                    </a:lnTo>
                    <a:lnTo>
                      <a:pt x="1023" y="656"/>
                    </a:lnTo>
                    <a:lnTo>
                      <a:pt x="1033" y="611"/>
                    </a:lnTo>
                    <a:lnTo>
                      <a:pt x="1039" y="567"/>
                    </a:lnTo>
                    <a:lnTo>
                      <a:pt x="1040" y="521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16" name="Line 112"/>
              <p:cNvSpPr>
                <a:spLocks noChangeShapeType="1"/>
              </p:cNvSpPr>
              <p:nvPr/>
            </p:nvSpPr>
            <p:spPr bwMode="auto">
              <a:xfrm flipH="1">
                <a:off x="1249" y="1108"/>
                <a:ext cx="9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17" name="Line 113"/>
              <p:cNvSpPr>
                <a:spLocks noChangeShapeType="1"/>
              </p:cNvSpPr>
              <p:nvPr/>
            </p:nvSpPr>
            <p:spPr bwMode="auto">
              <a:xfrm flipH="1">
                <a:off x="1133" y="1108"/>
                <a:ext cx="8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18" name="Line 114"/>
              <p:cNvSpPr>
                <a:spLocks noChangeShapeType="1"/>
              </p:cNvSpPr>
              <p:nvPr/>
            </p:nvSpPr>
            <p:spPr bwMode="auto">
              <a:xfrm>
                <a:off x="2031" y="1108"/>
                <a:ext cx="9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19" name="Line 115"/>
              <p:cNvSpPr>
                <a:spLocks noChangeShapeType="1"/>
              </p:cNvSpPr>
              <p:nvPr/>
            </p:nvSpPr>
            <p:spPr bwMode="auto">
              <a:xfrm>
                <a:off x="2148" y="1108"/>
                <a:ext cx="9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20" name="Line 116"/>
              <p:cNvSpPr>
                <a:spLocks noChangeShapeType="1"/>
              </p:cNvSpPr>
              <p:nvPr/>
            </p:nvSpPr>
            <p:spPr bwMode="auto">
              <a:xfrm>
                <a:off x="648" y="3059"/>
                <a:ext cx="0" cy="554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21" name="Line 117"/>
              <p:cNvSpPr>
                <a:spLocks noChangeShapeType="1"/>
              </p:cNvSpPr>
              <p:nvPr/>
            </p:nvSpPr>
            <p:spPr bwMode="auto">
              <a:xfrm flipV="1">
                <a:off x="127" y="3785"/>
                <a:ext cx="0" cy="17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22" name="Line 118"/>
              <p:cNvSpPr>
                <a:spLocks noChangeShapeType="1"/>
              </p:cNvSpPr>
              <p:nvPr/>
            </p:nvSpPr>
            <p:spPr bwMode="auto">
              <a:xfrm flipH="1">
                <a:off x="127" y="3613"/>
                <a:ext cx="521" cy="17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23" name="Line 119"/>
              <p:cNvSpPr>
                <a:spLocks noChangeShapeType="1"/>
              </p:cNvSpPr>
              <p:nvPr/>
            </p:nvSpPr>
            <p:spPr bwMode="auto">
              <a:xfrm flipH="1" flipV="1">
                <a:off x="127" y="2882"/>
                <a:ext cx="521" cy="17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24" name="Line 120"/>
              <p:cNvSpPr>
                <a:spLocks noChangeShapeType="1"/>
              </p:cNvSpPr>
              <p:nvPr/>
            </p:nvSpPr>
            <p:spPr bwMode="auto">
              <a:xfrm>
                <a:off x="127" y="2709"/>
                <a:ext cx="0" cy="17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25" name="Line 121"/>
              <p:cNvSpPr>
                <a:spLocks noChangeShapeType="1"/>
              </p:cNvSpPr>
              <p:nvPr/>
            </p:nvSpPr>
            <p:spPr bwMode="auto">
              <a:xfrm>
                <a:off x="2725" y="3059"/>
                <a:ext cx="0" cy="554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26" name="Line 122"/>
              <p:cNvSpPr>
                <a:spLocks noChangeShapeType="1"/>
              </p:cNvSpPr>
              <p:nvPr/>
            </p:nvSpPr>
            <p:spPr bwMode="auto">
              <a:xfrm flipV="1">
                <a:off x="3242" y="3785"/>
                <a:ext cx="0" cy="17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27" name="Line 123"/>
              <p:cNvSpPr>
                <a:spLocks noChangeShapeType="1"/>
              </p:cNvSpPr>
              <p:nvPr/>
            </p:nvSpPr>
            <p:spPr bwMode="auto">
              <a:xfrm>
                <a:off x="2725" y="3613"/>
                <a:ext cx="517" cy="17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28" name="Line 124"/>
              <p:cNvSpPr>
                <a:spLocks noChangeShapeType="1"/>
              </p:cNvSpPr>
              <p:nvPr/>
            </p:nvSpPr>
            <p:spPr bwMode="auto">
              <a:xfrm flipV="1">
                <a:off x="2725" y="2882"/>
                <a:ext cx="517" cy="17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29" name="Line 125"/>
              <p:cNvSpPr>
                <a:spLocks noChangeShapeType="1"/>
              </p:cNvSpPr>
              <p:nvPr/>
            </p:nvSpPr>
            <p:spPr bwMode="auto">
              <a:xfrm>
                <a:off x="3242" y="2709"/>
                <a:ext cx="0" cy="17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30" name="Line 126"/>
              <p:cNvSpPr>
                <a:spLocks noChangeShapeType="1"/>
              </p:cNvSpPr>
              <p:nvPr/>
            </p:nvSpPr>
            <p:spPr bwMode="auto">
              <a:xfrm flipV="1">
                <a:off x="648" y="2169"/>
                <a:ext cx="0" cy="11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31" name="Line 127"/>
              <p:cNvSpPr>
                <a:spLocks noChangeShapeType="1"/>
              </p:cNvSpPr>
              <p:nvPr/>
            </p:nvSpPr>
            <p:spPr bwMode="auto">
              <a:xfrm flipV="1">
                <a:off x="648" y="2039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32" name="Line 128"/>
              <p:cNvSpPr>
                <a:spLocks noChangeShapeType="1"/>
              </p:cNvSpPr>
              <p:nvPr/>
            </p:nvSpPr>
            <p:spPr bwMode="auto">
              <a:xfrm flipV="1">
                <a:off x="648" y="1909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33" name="Line 129"/>
              <p:cNvSpPr>
                <a:spLocks noChangeShapeType="1"/>
              </p:cNvSpPr>
              <p:nvPr/>
            </p:nvSpPr>
            <p:spPr bwMode="auto">
              <a:xfrm flipV="1">
                <a:off x="648" y="1769"/>
                <a:ext cx="0" cy="11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34" name="Line 130"/>
              <p:cNvSpPr>
                <a:spLocks noChangeShapeType="1"/>
              </p:cNvSpPr>
              <p:nvPr/>
            </p:nvSpPr>
            <p:spPr bwMode="auto">
              <a:xfrm flipV="1">
                <a:off x="2725" y="2169"/>
                <a:ext cx="0" cy="11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35" name="Line 131"/>
              <p:cNvSpPr>
                <a:spLocks noChangeShapeType="1"/>
              </p:cNvSpPr>
              <p:nvPr/>
            </p:nvSpPr>
            <p:spPr bwMode="auto">
              <a:xfrm flipV="1">
                <a:off x="2725" y="2039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36" name="Line 132"/>
              <p:cNvSpPr>
                <a:spLocks noChangeShapeType="1"/>
              </p:cNvSpPr>
              <p:nvPr/>
            </p:nvSpPr>
            <p:spPr bwMode="auto">
              <a:xfrm flipV="1">
                <a:off x="2725" y="1909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37" name="Line 133"/>
              <p:cNvSpPr>
                <a:spLocks noChangeShapeType="1"/>
              </p:cNvSpPr>
              <p:nvPr/>
            </p:nvSpPr>
            <p:spPr bwMode="auto">
              <a:xfrm flipV="1">
                <a:off x="2725" y="1769"/>
                <a:ext cx="0" cy="11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38" name="Line 134"/>
              <p:cNvSpPr>
                <a:spLocks noChangeShapeType="1"/>
              </p:cNvSpPr>
              <p:nvPr/>
            </p:nvSpPr>
            <p:spPr bwMode="auto">
              <a:xfrm>
                <a:off x="1687" y="2453"/>
                <a:ext cx="0" cy="26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39" name="Line 135"/>
              <p:cNvSpPr>
                <a:spLocks noChangeShapeType="1"/>
              </p:cNvSpPr>
              <p:nvPr/>
            </p:nvSpPr>
            <p:spPr bwMode="auto">
              <a:xfrm>
                <a:off x="1687" y="2747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40" name="Line 136"/>
              <p:cNvSpPr>
                <a:spLocks noChangeShapeType="1"/>
              </p:cNvSpPr>
              <p:nvPr/>
            </p:nvSpPr>
            <p:spPr bwMode="auto">
              <a:xfrm>
                <a:off x="1687" y="2807"/>
                <a:ext cx="0" cy="2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41" name="Line 137"/>
              <p:cNvSpPr>
                <a:spLocks noChangeShapeType="1"/>
              </p:cNvSpPr>
              <p:nvPr/>
            </p:nvSpPr>
            <p:spPr bwMode="auto">
              <a:xfrm>
                <a:off x="1687" y="3119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42" name="Line 138"/>
              <p:cNvSpPr>
                <a:spLocks noChangeShapeType="1"/>
              </p:cNvSpPr>
              <p:nvPr/>
            </p:nvSpPr>
            <p:spPr bwMode="auto">
              <a:xfrm>
                <a:off x="1687" y="3184"/>
                <a:ext cx="0" cy="2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43" name="Line 139"/>
              <p:cNvSpPr>
                <a:spLocks noChangeShapeType="1"/>
              </p:cNvSpPr>
              <p:nvPr/>
            </p:nvSpPr>
            <p:spPr bwMode="auto">
              <a:xfrm>
                <a:off x="1687" y="3496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44" name="Line 140"/>
              <p:cNvSpPr>
                <a:spLocks noChangeShapeType="1"/>
              </p:cNvSpPr>
              <p:nvPr/>
            </p:nvSpPr>
            <p:spPr bwMode="auto">
              <a:xfrm>
                <a:off x="1687" y="3557"/>
                <a:ext cx="0" cy="27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45" name="Line 141"/>
              <p:cNvSpPr>
                <a:spLocks noChangeShapeType="1"/>
              </p:cNvSpPr>
              <p:nvPr/>
            </p:nvSpPr>
            <p:spPr bwMode="auto">
              <a:xfrm>
                <a:off x="1687" y="3869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431246" name="Line 142"/>
            <p:cNvSpPr>
              <a:spLocks noChangeShapeType="1"/>
            </p:cNvSpPr>
            <p:nvPr/>
          </p:nvSpPr>
          <p:spPr bwMode="auto">
            <a:xfrm>
              <a:off x="1687" y="3929"/>
              <a:ext cx="0" cy="2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31355" name="Group 251"/>
          <p:cNvGrpSpPr>
            <a:grpSpLocks/>
          </p:cNvGrpSpPr>
          <p:nvPr/>
        </p:nvGrpSpPr>
        <p:grpSpPr bwMode="auto">
          <a:xfrm>
            <a:off x="5522913" y="701675"/>
            <a:ext cx="2720975" cy="3089275"/>
            <a:chOff x="3479" y="442"/>
            <a:chExt cx="1714" cy="1946"/>
          </a:xfrm>
        </p:grpSpPr>
        <p:grpSp>
          <p:nvGrpSpPr>
            <p:cNvPr id="431106" name="Group 2"/>
            <p:cNvGrpSpPr>
              <a:grpSpLocks/>
            </p:cNvGrpSpPr>
            <p:nvPr/>
          </p:nvGrpSpPr>
          <p:grpSpPr bwMode="auto">
            <a:xfrm>
              <a:off x="4313" y="442"/>
              <a:ext cx="0" cy="1946"/>
              <a:chOff x="4313" y="442"/>
              <a:chExt cx="0" cy="1946"/>
            </a:xfrm>
          </p:grpSpPr>
          <p:sp>
            <p:nvSpPr>
              <p:cNvPr id="431107" name="Line 3"/>
              <p:cNvSpPr>
                <a:spLocks noChangeShapeType="1"/>
              </p:cNvSpPr>
              <p:nvPr/>
            </p:nvSpPr>
            <p:spPr bwMode="auto">
              <a:xfrm>
                <a:off x="4313" y="442"/>
                <a:ext cx="0" cy="17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08" name="Line 4"/>
              <p:cNvSpPr>
                <a:spLocks noChangeShapeType="1"/>
              </p:cNvSpPr>
              <p:nvPr/>
            </p:nvSpPr>
            <p:spPr bwMode="auto">
              <a:xfrm>
                <a:off x="4313" y="652"/>
                <a:ext cx="0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09" name="Line 5"/>
              <p:cNvSpPr>
                <a:spLocks noChangeShapeType="1"/>
              </p:cNvSpPr>
              <p:nvPr/>
            </p:nvSpPr>
            <p:spPr bwMode="auto">
              <a:xfrm>
                <a:off x="4313" y="717"/>
                <a:ext cx="0" cy="27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10" name="Line 6"/>
              <p:cNvSpPr>
                <a:spLocks noChangeShapeType="1"/>
              </p:cNvSpPr>
              <p:nvPr/>
            </p:nvSpPr>
            <p:spPr bwMode="auto">
              <a:xfrm>
                <a:off x="4313" y="1029"/>
                <a:ext cx="0" cy="2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11" name="Line 7"/>
              <p:cNvSpPr>
                <a:spLocks noChangeShapeType="1"/>
              </p:cNvSpPr>
              <p:nvPr/>
            </p:nvSpPr>
            <p:spPr bwMode="auto">
              <a:xfrm>
                <a:off x="4313" y="1089"/>
                <a:ext cx="0" cy="2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12" name="Line 8"/>
              <p:cNvSpPr>
                <a:spLocks noChangeShapeType="1"/>
              </p:cNvSpPr>
              <p:nvPr/>
            </p:nvSpPr>
            <p:spPr bwMode="auto">
              <a:xfrm>
                <a:off x="4313" y="1401"/>
                <a:ext cx="0" cy="2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13" name="Line 9"/>
              <p:cNvSpPr>
                <a:spLocks noChangeShapeType="1"/>
              </p:cNvSpPr>
              <p:nvPr/>
            </p:nvSpPr>
            <p:spPr bwMode="auto">
              <a:xfrm>
                <a:off x="4313" y="1462"/>
                <a:ext cx="0" cy="27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14" name="Line 10"/>
              <p:cNvSpPr>
                <a:spLocks noChangeShapeType="1"/>
              </p:cNvSpPr>
              <p:nvPr/>
            </p:nvSpPr>
            <p:spPr bwMode="auto">
              <a:xfrm>
                <a:off x="4313" y="1774"/>
                <a:ext cx="0" cy="2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15" name="Line 11"/>
              <p:cNvSpPr>
                <a:spLocks noChangeShapeType="1"/>
              </p:cNvSpPr>
              <p:nvPr/>
            </p:nvSpPr>
            <p:spPr bwMode="auto">
              <a:xfrm>
                <a:off x="4313" y="1839"/>
                <a:ext cx="0" cy="27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16" name="Line 12"/>
              <p:cNvSpPr>
                <a:spLocks noChangeShapeType="1"/>
              </p:cNvSpPr>
              <p:nvPr/>
            </p:nvSpPr>
            <p:spPr bwMode="auto">
              <a:xfrm>
                <a:off x="4313" y="2151"/>
                <a:ext cx="0" cy="2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17" name="Line 13"/>
              <p:cNvSpPr>
                <a:spLocks noChangeShapeType="1"/>
              </p:cNvSpPr>
              <p:nvPr/>
            </p:nvSpPr>
            <p:spPr bwMode="auto">
              <a:xfrm>
                <a:off x="4313" y="2211"/>
                <a:ext cx="0" cy="17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31118" name="Group 14"/>
            <p:cNvGrpSpPr>
              <a:grpSpLocks/>
            </p:cNvGrpSpPr>
            <p:nvPr/>
          </p:nvGrpSpPr>
          <p:grpSpPr bwMode="auto">
            <a:xfrm>
              <a:off x="3554" y="554"/>
              <a:ext cx="1523" cy="1732"/>
              <a:chOff x="3554" y="554"/>
              <a:chExt cx="1523" cy="1732"/>
            </a:xfrm>
          </p:grpSpPr>
          <p:sp>
            <p:nvSpPr>
              <p:cNvPr id="431119" name="Line 15"/>
              <p:cNvSpPr>
                <a:spLocks noChangeShapeType="1"/>
              </p:cNvSpPr>
              <p:nvPr/>
            </p:nvSpPr>
            <p:spPr bwMode="auto">
              <a:xfrm>
                <a:off x="3554" y="2286"/>
                <a:ext cx="1523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20" name="Line 16"/>
              <p:cNvSpPr>
                <a:spLocks noChangeShapeType="1"/>
              </p:cNvSpPr>
              <p:nvPr/>
            </p:nvSpPr>
            <p:spPr bwMode="auto">
              <a:xfrm flipV="1">
                <a:off x="3554" y="554"/>
                <a:ext cx="0" cy="173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21" name="Line 17"/>
              <p:cNvSpPr>
                <a:spLocks noChangeShapeType="1"/>
              </p:cNvSpPr>
              <p:nvPr/>
            </p:nvSpPr>
            <p:spPr bwMode="auto">
              <a:xfrm flipH="1">
                <a:off x="3554" y="554"/>
                <a:ext cx="1523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122" name="Line 18"/>
              <p:cNvSpPr>
                <a:spLocks noChangeShapeType="1"/>
              </p:cNvSpPr>
              <p:nvPr/>
            </p:nvSpPr>
            <p:spPr bwMode="auto">
              <a:xfrm flipV="1">
                <a:off x="5077" y="554"/>
                <a:ext cx="0" cy="173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31251" name="Group 147"/>
            <p:cNvGrpSpPr>
              <a:grpSpLocks/>
            </p:cNvGrpSpPr>
            <p:nvPr/>
          </p:nvGrpSpPr>
          <p:grpSpPr bwMode="auto">
            <a:xfrm>
              <a:off x="3759" y="554"/>
              <a:ext cx="1108" cy="554"/>
              <a:chOff x="3759" y="554"/>
              <a:chExt cx="1108" cy="554"/>
            </a:xfrm>
          </p:grpSpPr>
          <p:sp>
            <p:nvSpPr>
              <p:cNvPr id="431252" name="Line 148"/>
              <p:cNvSpPr>
                <a:spLocks noChangeShapeType="1"/>
              </p:cNvSpPr>
              <p:nvPr/>
            </p:nvSpPr>
            <p:spPr bwMode="auto">
              <a:xfrm>
                <a:off x="3759" y="554"/>
                <a:ext cx="0" cy="7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53" name="Line 149"/>
              <p:cNvSpPr>
                <a:spLocks noChangeShapeType="1"/>
              </p:cNvSpPr>
              <p:nvPr/>
            </p:nvSpPr>
            <p:spPr bwMode="auto">
              <a:xfrm>
                <a:off x="3759" y="652"/>
                <a:ext cx="0" cy="10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54" name="Line 150"/>
              <p:cNvSpPr>
                <a:spLocks noChangeShapeType="1"/>
              </p:cNvSpPr>
              <p:nvPr/>
            </p:nvSpPr>
            <p:spPr bwMode="auto">
              <a:xfrm>
                <a:off x="3759" y="782"/>
                <a:ext cx="0" cy="10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55" name="Line 151"/>
              <p:cNvSpPr>
                <a:spLocks noChangeShapeType="1"/>
              </p:cNvSpPr>
              <p:nvPr/>
            </p:nvSpPr>
            <p:spPr bwMode="auto">
              <a:xfrm>
                <a:off x="3759" y="908"/>
                <a:ext cx="0" cy="10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56" name="Line 152"/>
              <p:cNvSpPr>
                <a:spLocks noChangeShapeType="1"/>
              </p:cNvSpPr>
              <p:nvPr/>
            </p:nvSpPr>
            <p:spPr bwMode="auto">
              <a:xfrm>
                <a:off x="3759" y="1038"/>
                <a:ext cx="0" cy="7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57" name="Line 153"/>
              <p:cNvSpPr>
                <a:spLocks noChangeShapeType="1"/>
              </p:cNvSpPr>
              <p:nvPr/>
            </p:nvSpPr>
            <p:spPr bwMode="auto">
              <a:xfrm>
                <a:off x="4867" y="554"/>
                <a:ext cx="0" cy="7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58" name="Line 154"/>
              <p:cNvSpPr>
                <a:spLocks noChangeShapeType="1"/>
              </p:cNvSpPr>
              <p:nvPr/>
            </p:nvSpPr>
            <p:spPr bwMode="auto">
              <a:xfrm>
                <a:off x="4867" y="652"/>
                <a:ext cx="0" cy="10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59" name="Line 155"/>
              <p:cNvSpPr>
                <a:spLocks noChangeShapeType="1"/>
              </p:cNvSpPr>
              <p:nvPr/>
            </p:nvSpPr>
            <p:spPr bwMode="auto">
              <a:xfrm>
                <a:off x="4867" y="782"/>
                <a:ext cx="0" cy="10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60" name="Line 156"/>
              <p:cNvSpPr>
                <a:spLocks noChangeShapeType="1"/>
              </p:cNvSpPr>
              <p:nvPr/>
            </p:nvSpPr>
            <p:spPr bwMode="auto">
              <a:xfrm>
                <a:off x="4867" y="908"/>
                <a:ext cx="0" cy="10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61" name="Line 157"/>
              <p:cNvSpPr>
                <a:spLocks noChangeShapeType="1"/>
              </p:cNvSpPr>
              <p:nvPr/>
            </p:nvSpPr>
            <p:spPr bwMode="auto">
              <a:xfrm>
                <a:off x="4867" y="1038"/>
                <a:ext cx="0" cy="7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62" name="Line 158"/>
              <p:cNvSpPr>
                <a:spLocks noChangeShapeType="1"/>
              </p:cNvSpPr>
              <p:nvPr/>
            </p:nvSpPr>
            <p:spPr bwMode="auto">
              <a:xfrm>
                <a:off x="3759" y="1108"/>
                <a:ext cx="88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63" name="Line 159"/>
              <p:cNvSpPr>
                <a:spLocks noChangeShapeType="1"/>
              </p:cNvSpPr>
              <p:nvPr/>
            </p:nvSpPr>
            <p:spPr bwMode="auto">
              <a:xfrm>
                <a:off x="3875" y="1108"/>
                <a:ext cx="103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64" name="Line 160"/>
              <p:cNvSpPr>
                <a:spLocks noChangeShapeType="1"/>
              </p:cNvSpPr>
              <p:nvPr/>
            </p:nvSpPr>
            <p:spPr bwMode="auto">
              <a:xfrm>
                <a:off x="4001" y="1108"/>
                <a:ext cx="107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65" name="Line 161"/>
              <p:cNvSpPr>
                <a:spLocks noChangeShapeType="1"/>
              </p:cNvSpPr>
              <p:nvPr/>
            </p:nvSpPr>
            <p:spPr bwMode="auto">
              <a:xfrm>
                <a:off x="4131" y="1108"/>
                <a:ext cx="107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66" name="Line 162"/>
              <p:cNvSpPr>
                <a:spLocks noChangeShapeType="1"/>
              </p:cNvSpPr>
              <p:nvPr/>
            </p:nvSpPr>
            <p:spPr bwMode="auto">
              <a:xfrm>
                <a:off x="4262" y="1108"/>
                <a:ext cx="10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67" name="Line 163"/>
              <p:cNvSpPr>
                <a:spLocks noChangeShapeType="1"/>
              </p:cNvSpPr>
              <p:nvPr/>
            </p:nvSpPr>
            <p:spPr bwMode="auto">
              <a:xfrm>
                <a:off x="4392" y="1108"/>
                <a:ext cx="103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68" name="Line 164"/>
              <p:cNvSpPr>
                <a:spLocks noChangeShapeType="1"/>
              </p:cNvSpPr>
              <p:nvPr/>
            </p:nvSpPr>
            <p:spPr bwMode="auto">
              <a:xfrm>
                <a:off x="4522" y="1108"/>
                <a:ext cx="103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69" name="Line 165"/>
              <p:cNvSpPr>
                <a:spLocks noChangeShapeType="1"/>
              </p:cNvSpPr>
              <p:nvPr/>
            </p:nvSpPr>
            <p:spPr bwMode="auto">
              <a:xfrm>
                <a:off x="4653" y="1108"/>
                <a:ext cx="10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70" name="Line 166"/>
              <p:cNvSpPr>
                <a:spLocks noChangeShapeType="1"/>
              </p:cNvSpPr>
              <p:nvPr/>
            </p:nvSpPr>
            <p:spPr bwMode="auto">
              <a:xfrm>
                <a:off x="4783" y="1108"/>
                <a:ext cx="8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31271" name="Group 167"/>
            <p:cNvGrpSpPr>
              <a:grpSpLocks/>
            </p:cNvGrpSpPr>
            <p:nvPr/>
          </p:nvGrpSpPr>
          <p:grpSpPr bwMode="auto">
            <a:xfrm>
              <a:off x="3968" y="1108"/>
              <a:ext cx="694" cy="1178"/>
              <a:chOff x="3968" y="1108"/>
              <a:chExt cx="694" cy="1178"/>
            </a:xfrm>
          </p:grpSpPr>
          <p:sp>
            <p:nvSpPr>
              <p:cNvPr id="431272" name="Line 168"/>
              <p:cNvSpPr>
                <a:spLocks noChangeShapeType="1"/>
              </p:cNvSpPr>
              <p:nvPr/>
            </p:nvSpPr>
            <p:spPr bwMode="auto">
              <a:xfrm flipV="1">
                <a:off x="3968" y="2230"/>
                <a:ext cx="0" cy="5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73" name="Line 169"/>
              <p:cNvSpPr>
                <a:spLocks noChangeShapeType="1"/>
              </p:cNvSpPr>
              <p:nvPr/>
            </p:nvSpPr>
            <p:spPr bwMode="auto">
              <a:xfrm flipV="1">
                <a:off x="3968" y="2100"/>
                <a:ext cx="0" cy="10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74" name="Line 170"/>
              <p:cNvSpPr>
                <a:spLocks noChangeShapeType="1"/>
              </p:cNvSpPr>
              <p:nvPr/>
            </p:nvSpPr>
            <p:spPr bwMode="auto">
              <a:xfrm flipV="1">
                <a:off x="3968" y="1969"/>
                <a:ext cx="0" cy="10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75" name="Line 171"/>
              <p:cNvSpPr>
                <a:spLocks noChangeShapeType="1"/>
              </p:cNvSpPr>
              <p:nvPr/>
            </p:nvSpPr>
            <p:spPr bwMode="auto">
              <a:xfrm flipV="1">
                <a:off x="3968" y="1839"/>
                <a:ext cx="0" cy="10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76" name="Line 172"/>
              <p:cNvSpPr>
                <a:spLocks noChangeShapeType="1"/>
              </p:cNvSpPr>
              <p:nvPr/>
            </p:nvSpPr>
            <p:spPr bwMode="auto">
              <a:xfrm flipV="1">
                <a:off x="3968" y="1708"/>
                <a:ext cx="0" cy="10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77" name="Line 173"/>
              <p:cNvSpPr>
                <a:spLocks noChangeShapeType="1"/>
              </p:cNvSpPr>
              <p:nvPr/>
            </p:nvSpPr>
            <p:spPr bwMode="auto">
              <a:xfrm flipV="1">
                <a:off x="3968" y="1583"/>
                <a:ext cx="0" cy="10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78" name="Line 174"/>
              <p:cNvSpPr>
                <a:spLocks noChangeShapeType="1"/>
              </p:cNvSpPr>
              <p:nvPr/>
            </p:nvSpPr>
            <p:spPr bwMode="auto">
              <a:xfrm flipV="1">
                <a:off x="3968" y="1452"/>
                <a:ext cx="0" cy="10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79" name="Line 175"/>
              <p:cNvSpPr>
                <a:spLocks noChangeShapeType="1"/>
              </p:cNvSpPr>
              <p:nvPr/>
            </p:nvSpPr>
            <p:spPr bwMode="auto">
              <a:xfrm flipV="1">
                <a:off x="3968" y="1322"/>
                <a:ext cx="0" cy="10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80" name="Line 176"/>
              <p:cNvSpPr>
                <a:spLocks noChangeShapeType="1"/>
              </p:cNvSpPr>
              <p:nvPr/>
            </p:nvSpPr>
            <p:spPr bwMode="auto">
              <a:xfrm flipV="1">
                <a:off x="3968" y="1192"/>
                <a:ext cx="0" cy="10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81" name="Line 177"/>
              <p:cNvSpPr>
                <a:spLocks noChangeShapeType="1"/>
              </p:cNvSpPr>
              <p:nvPr/>
            </p:nvSpPr>
            <p:spPr bwMode="auto">
              <a:xfrm flipV="1">
                <a:off x="3968" y="1108"/>
                <a:ext cx="0" cy="5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82" name="Line 178"/>
              <p:cNvSpPr>
                <a:spLocks noChangeShapeType="1"/>
              </p:cNvSpPr>
              <p:nvPr/>
            </p:nvSpPr>
            <p:spPr bwMode="auto">
              <a:xfrm flipV="1">
                <a:off x="4662" y="2230"/>
                <a:ext cx="0" cy="5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83" name="Line 179"/>
              <p:cNvSpPr>
                <a:spLocks noChangeShapeType="1"/>
              </p:cNvSpPr>
              <p:nvPr/>
            </p:nvSpPr>
            <p:spPr bwMode="auto">
              <a:xfrm flipV="1">
                <a:off x="4662" y="2100"/>
                <a:ext cx="0" cy="10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84" name="Line 180"/>
              <p:cNvSpPr>
                <a:spLocks noChangeShapeType="1"/>
              </p:cNvSpPr>
              <p:nvPr/>
            </p:nvSpPr>
            <p:spPr bwMode="auto">
              <a:xfrm flipV="1">
                <a:off x="4662" y="1969"/>
                <a:ext cx="0" cy="10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85" name="Line 181"/>
              <p:cNvSpPr>
                <a:spLocks noChangeShapeType="1"/>
              </p:cNvSpPr>
              <p:nvPr/>
            </p:nvSpPr>
            <p:spPr bwMode="auto">
              <a:xfrm flipV="1">
                <a:off x="4662" y="1839"/>
                <a:ext cx="0" cy="10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86" name="Line 182"/>
              <p:cNvSpPr>
                <a:spLocks noChangeShapeType="1"/>
              </p:cNvSpPr>
              <p:nvPr/>
            </p:nvSpPr>
            <p:spPr bwMode="auto">
              <a:xfrm flipV="1">
                <a:off x="4662" y="1708"/>
                <a:ext cx="0" cy="10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87" name="Line 183"/>
              <p:cNvSpPr>
                <a:spLocks noChangeShapeType="1"/>
              </p:cNvSpPr>
              <p:nvPr/>
            </p:nvSpPr>
            <p:spPr bwMode="auto">
              <a:xfrm flipV="1">
                <a:off x="4662" y="1583"/>
                <a:ext cx="0" cy="10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88" name="Line 184"/>
              <p:cNvSpPr>
                <a:spLocks noChangeShapeType="1"/>
              </p:cNvSpPr>
              <p:nvPr/>
            </p:nvSpPr>
            <p:spPr bwMode="auto">
              <a:xfrm flipV="1">
                <a:off x="4662" y="1452"/>
                <a:ext cx="0" cy="10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89" name="Line 185"/>
              <p:cNvSpPr>
                <a:spLocks noChangeShapeType="1"/>
              </p:cNvSpPr>
              <p:nvPr/>
            </p:nvSpPr>
            <p:spPr bwMode="auto">
              <a:xfrm flipV="1">
                <a:off x="4662" y="1322"/>
                <a:ext cx="0" cy="10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90" name="Line 186"/>
              <p:cNvSpPr>
                <a:spLocks noChangeShapeType="1"/>
              </p:cNvSpPr>
              <p:nvPr/>
            </p:nvSpPr>
            <p:spPr bwMode="auto">
              <a:xfrm flipV="1">
                <a:off x="4662" y="1192"/>
                <a:ext cx="0" cy="10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91" name="Line 187"/>
              <p:cNvSpPr>
                <a:spLocks noChangeShapeType="1"/>
              </p:cNvSpPr>
              <p:nvPr/>
            </p:nvSpPr>
            <p:spPr bwMode="auto">
              <a:xfrm flipV="1">
                <a:off x="4662" y="1108"/>
                <a:ext cx="0" cy="5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431308" name="Line 204"/>
            <p:cNvSpPr>
              <a:spLocks noChangeShapeType="1"/>
            </p:cNvSpPr>
            <p:nvPr/>
          </p:nvSpPr>
          <p:spPr bwMode="auto">
            <a:xfrm>
              <a:off x="3554" y="763"/>
              <a:ext cx="0" cy="694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309" name="Freeform 205"/>
            <p:cNvSpPr>
              <a:spLocks/>
            </p:cNvSpPr>
            <p:nvPr/>
          </p:nvSpPr>
          <p:spPr bwMode="auto">
            <a:xfrm>
              <a:off x="3554" y="763"/>
              <a:ext cx="84" cy="694"/>
            </a:xfrm>
            <a:custGeom>
              <a:avLst/>
              <a:gdLst>
                <a:gd name="T0" fmla="*/ 0 w 125"/>
                <a:gd name="T1" fmla="*/ 1042 h 1042"/>
                <a:gd name="T2" fmla="*/ 29 w 125"/>
                <a:gd name="T3" fmla="*/ 981 h 1042"/>
                <a:gd name="T4" fmla="*/ 55 w 125"/>
                <a:gd name="T5" fmla="*/ 918 h 1042"/>
                <a:gd name="T6" fmla="*/ 76 w 125"/>
                <a:gd name="T7" fmla="*/ 854 h 1042"/>
                <a:gd name="T8" fmla="*/ 94 w 125"/>
                <a:gd name="T9" fmla="*/ 789 h 1042"/>
                <a:gd name="T10" fmla="*/ 108 w 125"/>
                <a:gd name="T11" fmla="*/ 723 h 1042"/>
                <a:gd name="T12" fmla="*/ 117 w 125"/>
                <a:gd name="T13" fmla="*/ 656 h 1042"/>
                <a:gd name="T14" fmla="*/ 123 w 125"/>
                <a:gd name="T15" fmla="*/ 589 h 1042"/>
                <a:gd name="T16" fmla="*/ 125 w 125"/>
                <a:gd name="T17" fmla="*/ 521 h 1042"/>
                <a:gd name="T18" fmla="*/ 123 w 125"/>
                <a:gd name="T19" fmla="*/ 454 h 1042"/>
                <a:gd name="T20" fmla="*/ 117 w 125"/>
                <a:gd name="T21" fmla="*/ 387 h 1042"/>
                <a:gd name="T22" fmla="*/ 108 w 125"/>
                <a:gd name="T23" fmla="*/ 320 h 1042"/>
                <a:gd name="T24" fmla="*/ 94 w 125"/>
                <a:gd name="T25" fmla="*/ 254 h 1042"/>
                <a:gd name="T26" fmla="*/ 76 w 125"/>
                <a:gd name="T27" fmla="*/ 189 h 1042"/>
                <a:gd name="T28" fmla="*/ 55 w 125"/>
                <a:gd name="T29" fmla="*/ 124 h 1042"/>
                <a:gd name="T30" fmla="*/ 29 w 125"/>
                <a:gd name="T31" fmla="*/ 62 h 1042"/>
                <a:gd name="T32" fmla="*/ 0 w 125"/>
                <a:gd name="T33" fmla="*/ 0 h 10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5" h="1042">
                  <a:moveTo>
                    <a:pt x="0" y="1042"/>
                  </a:moveTo>
                  <a:lnTo>
                    <a:pt x="29" y="981"/>
                  </a:lnTo>
                  <a:lnTo>
                    <a:pt x="55" y="918"/>
                  </a:lnTo>
                  <a:lnTo>
                    <a:pt x="76" y="854"/>
                  </a:lnTo>
                  <a:lnTo>
                    <a:pt x="94" y="789"/>
                  </a:lnTo>
                  <a:lnTo>
                    <a:pt x="108" y="723"/>
                  </a:lnTo>
                  <a:lnTo>
                    <a:pt x="117" y="656"/>
                  </a:lnTo>
                  <a:lnTo>
                    <a:pt x="123" y="589"/>
                  </a:lnTo>
                  <a:lnTo>
                    <a:pt x="125" y="521"/>
                  </a:lnTo>
                  <a:lnTo>
                    <a:pt x="123" y="454"/>
                  </a:lnTo>
                  <a:lnTo>
                    <a:pt x="117" y="387"/>
                  </a:lnTo>
                  <a:lnTo>
                    <a:pt x="108" y="320"/>
                  </a:lnTo>
                  <a:lnTo>
                    <a:pt x="94" y="254"/>
                  </a:lnTo>
                  <a:lnTo>
                    <a:pt x="76" y="189"/>
                  </a:lnTo>
                  <a:lnTo>
                    <a:pt x="55" y="124"/>
                  </a:lnTo>
                  <a:lnTo>
                    <a:pt x="29" y="62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310" name="Line 206"/>
            <p:cNvSpPr>
              <a:spLocks noChangeShapeType="1"/>
            </p:cNvSpPr>
            <p:nvPr/>
          </p:nvSpPr>
          <p:spPr bwMode="auto">
            <a:xfrm>
              <a:off x="5077" y="763"/>
              <a:ext cx="0" cy="694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311" name="Freeform 207"/>
            <p:cNvSpPr>
              <a:spLocks/>
            </p:cNvSpPr>
            <p:nvPr/>
          </p:nvSpPr>
          <p:spPr bwMode="auto">
            <a:xfrm>
              <a:off x="4993" y="763"/>
              <a:ext cx="84" cy="694"/>
            </a:xfrm>
            <a:custGeom>
              <a:avLst/>
              <a:gdLst>
                <a:gd name="T0" fmla="*/ 126 w 126"/>
                <a:gd name="T1" fmla="*/ 0 h 1042"/>
                <a:gd name="T2" fmla="*/ 97 w 126"/>
                <a:gd name="T3" fmla="*/ 62 h 1042"/>
                <a:gd name="T4" fmla="*/ 71 w 126"/>
                <a:gd name="T5" fmla="*/ 124 h 1042"/>
                <a:gd name="T6" fmla="*/ 50 w 126"/>
                <a:gd name="T7" fmla="*/ 189 h 1042"/>
                <a:gd name="T8" fmla="*/ 32 w 126"/>
                <a:gd name="T9" fmla="*/ 254 h 1042"/>
                <a:gd name="T10" fmla="*/ 18 w 126"/>
                <a:gd name="T11" fmla="*/ 320 h 1042"/>
                <a:gd name="T12" fmla="*/ 8 w 126"/>
                <a:gd name="T13" fmla="*/ 387 h 1042"/>
                <a:gd name="T14" fmla="*/ 2 w 126"/>
                <a:gd name="T15" fmla="*/ 454 h 1042"/>
                <a:gd name="T16" fmla="*/ 0 w 126"/>
                <a:gd name="T17" fmla="*/ 521 h 1042"/>
                <a:gd name="T18" fmla="*/ 2 w 126"/>
                <a:gd name="T19" fmla="*/ 589 h 1042"/>
                <a:gd name="T20" fmla="*/ 8 w 126"/>
                <a:gd name="T21" fmla="*/ 656 h 1042"/>
                <a:gd name="T22" fmla="*/ 18 w 126"/>
                <a:gd name="T23" fmla="*/ 723 h 1042"/>
                <a:gd name="T24" fmla="*/ 32 w 126"/>
                <a:gd name="T25" fmla="*/ 789 h 1042"/>
                <a:gd name="T26" fmla="*/ 50 w 126"/>
                <a:gd name="T27" fmla="*/ 854 h 1042"/>
                <a:gd name="T28" fmla="*/ 71 w 126"/>
                <a:gd name="T29" fmla="*/ 918 h 1042"/>
                <a:gd name="T30" fmla="*/ 97 w 126"/>
                <a:gd name="T31" fmla="*/ 981 h 1042"/>
                <a:gd name="T32" fmla="*/ 126 w 126"/>
                <a:gd name="T33" fmla="*/ 1042 h 10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6" h="1042">
                  <a:moveTo>
                    <a:pt x="126" y="0"/>
                  </a:moveTo>
                  <a:lnTo>
                    <a:pt x="97" y="62"/>
                  </a:lnTo>
                  <a:lnTo>
                    <a:pt x="71" y="124"/>
                  </a:lnTo>
                  <a:lnTo>
                    <a:pt x="50" y="189"/>
                  </a:lnTo>
                  <a:lnTo>
                    <a:pt x="32" y="254"/>
                  </a:lnTo>
                  <a:lnTo>
                    <a:pt x="18" y="320"/>
                  </a:lnTo>
                  <a:lnTo>
                    <a:pt x="8" y="387"/>
                  </a:lnTo>
                  <a:lnTo>
                    <a:pt x="2" y="454"/>
                  </a:lnTo>
                  <a:lnTo>
                    <a:pt x="0" y="521"/>
                  </a:lnTo>
                  <a:lnTo>
                    <a:pt x="2" y="589"/>
                  </a:lnTo>
                  <a:lnTo>
                    <a:pt x="8" y="656"/>
                  </a:lnTo>
                  <a:lnTo>
                    <a:pt x="18" y="723"/>
                  </a:lnTo>
                  <a:lnTo>
                    <a:pt x="32" y="789"/>
                  </a:lnTo>
                  <a:lnTo>
                    <a:pt x="50" y="854"/>
                  </a:lnTo>
                  <a:lnTo>
                    <a:pt x="71" y="918"/>
                  </a:lnTo>
                  <a:lnTo>
                    <a:pt x="97" y="981"/>
                  </a:lnTo>
                  <a:lnTo>
                    <a:pt x="126" y="1042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316" name="Line 212"/>
            <p:cNvSpPr>
              <a:spLocks noChangeShapeType="1"/>
            </p:cNvSpPr>
            <p:nvPr/>
          </p:nvSpPr>
          <p:spPr bwMode="auto">
            <a:xfrm>
              <a:off x="3759" y="763"/>
              <a:ext cx="0" cy="345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317" name="Line 213"/>
            <p:cNvSpPr>
              <a:spLocks noChangeShapeType="1"/>
            </p:cNvSpPr>
            <p:nvPr/>
          </p:nvSpPr>
          <p:spPr bwMode="auto">
            <a:xfrm>
              <a:off x="3759" y="1108"/>
              <a:ext cx="121" cy="0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431318" name="Group 214"/>
            <p:cNvGrpSpPr>
              <a:grpSpLocks/>
            </p:cNvGrpSpPr>
            <p:nvPr/>
          </p:nvGrpSpPr>
          <p:grpSpPr bwMode="auto">
            <a:xfrm>
              <a:off x="3759" y="763"/>
              <a:ext cx="121" cy="345"/>
              <a:chOff x="3759" y="763"/>
              <a:chExt cx="121" cy="345"/>
            </a:xfrm>
          </p:grpSpPr>
          <p:sp>
            <p:nvSpPr>
              <p:cNvPr id="431319" name="Freeform 215"/>
              <p:cNvSpPr>
                <a:spLocks/>
              </p:cNvSpPr>
              <p:nvPr/>
            </p:nvSpPr>
            <p:spPr bwMode="auto">
              <a:xfrm>
                <a:off x="3871" y="1001"/>
                <a:ext cx="9" cy="107"/>
              </a:xfrm>
              <a:custGeom>
                <a:avLst/>
                <a:gdLst>
                  <a:gd name="T0" fmla="*/ 17 w 17"/>
                  <a:gd name="T1" fmla="*/ 163 h 163"/>
                  <a:gd name="T2" fmla="*/ 15 w 17"/>
                  <a:gd name="T3" fmla="*/ 106 h 163"/>
                  <a:gd name="T4" fmla="*/ 9 w 17"/>
                  <a:gd name="T5" fmla="*/ 51 h 163"/>
                  <a:gd name="T6" fmla="*/ 0 w 17"/>
                  <a:gd name="T7" fmla="*/ 0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163">
                    <a:moveTo>
                      <a:pt x="17" y="163"/>
                    </a:moveTo>
                    <a:lnTo>
                      <a:pt x="15" y="106"/>
                    </a:lnTo>
                    <a:lnTo>
                      <a:pt x="9" y="51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320" name="Freeform 216"/>
              <p:cNvSpPr>
                <a:spLocks/>
              </p:cNvSpPr>
              <p:nvPr/>
            </p:nvSpPr>
            <p:spPr bwMode="auto">
              <a:xfrm>
                <a:off x="3833" y="875"/>
                <a:ext cx="33" cy="98"/>
              </a:xfrm>
              <a:custGeom>
                <a:avLst/>
                <a:gdLst>
                  <a:gd name="T0" fmla="*/ 51 w 51"/>
                  <a:gd name="T1" fmla="*/ 147 h 147"/>
                  <a:gd name="T2" fmla="*/ 46 w 51"/>
                  <a:gd name="T3" fmla="*/ 126 h 147"/>
                  <a:gd name="T4" fmla="*/ 29 w 51"/>
                  <a:gd name="T5" fmla="*/ 72 h 147"/>
                  <a:gd name="T6" fmla="*/ 8 w 51"/>
                  <a:gd name="T7" fmla="*/ 20 h 147"/>
                  <a:gd name="T8" fmla="*/ 0 w 51"/>
                  <a:gd name="T9" fmla="*/ 0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" h="147">
                    <a:moveTo>
                      <a:pt x="51" y="147"/>
                    </a:moveTo>
                    <a:lnTo>
                      <a:pt x="46" y="126"/>
                    </a:lnTo>
                    <a:lnTo>
                      <a:pt x="29" y="72"/>
                    </a:lnTo>
                    <a:lnTo>
                      <a:pt x="8" y="20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321" name="Freeform 217"/>
              <p:cNvSpPr>
                <a:spLocks/>
              </p:cNvSpPr>
              <p:nvPr/>
            </p:nvSpPr>
            <p:spPr bwMode="auto">
              <a:xfrm>
                <a:off x="3759" y="763"/>
                <a:ext cx="60" cy="89"/>
              </a:xfrm>
              <a:custGeom>
                <a:avLst/>
                <a:gdLst>
                  <a:gd name="T0" fmla="*/ 90 w 90"/>
                  <a:gd name="T1" fmla="*/ 138 h 138"/>
                  <a:gd name="T2" fmla="*/ 64 w 90"/>
                  <a:gd name="T3" fmla="*/ 93 h 138"/>
                  <a:gd name="T4" fmla="*/ 34 w 90"/>
                  <a:gd name="T5" fmla="*/ 46 h 138"/>
                  <a:gd name="T6" fmla="*/ 0 w 90"/>
                  <a:gd name="T7" fmla="*/ 0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0" h="138">
                    <a:moveTo>
                      <a:pt x="90" y="138"/>
                    </a:moveTo>
                    <a:lnTo>
                      <a:pt x="64" y="93"/>
                    </a:lnTo>
                    <a:lnTo>
                      <a:pt x="34" y="46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431322" name="Line 218"/>
            <p:cNvSpPr>
              <a:spLocks noChangeShapeType="1"/>
            </p:cNvSpPr>
            <p:nvPr/>
          </p:nvSpPr>
          <p:spPr bwMode="auto">
            <a:xfrm>
              <a:off x="4867" y="763"/>
              <a:ext cx="0" cy="345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323" name="Line 219"/>
            <p:cNvSpPr>
              <a:spLocks noChangeShapeType="1"/>
            </p:cNvSpPr>
            <p:nvPr/>
          </p:nvSpPr>
          <p:spPr bwMode="auto">
            <a:xfrm flipH="1">
              <a:off x="4746" y="1108"/>
              <a:ext cx="121" cy="0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431324" name="Group 220"/>
            <p:cNvGrpSpPr>
              <a:grpSpLocks/>
            </p:cNvGrpSpPr>
            <p:nvPr/>
          </p:nvGrpSpPr>
          <p:grpSpPr bwMode="auto">
            <a:xfrm>
              <a:off x="4746" y="763"/>
              <a:ext cx="121" cy="345"/>
              <a:chOff x="4746" y="763"/>
              <a:chExt cx="121" cy="345"/>
            </a:xfrm>
          </p:grpSpPr>
          <p:sp>
            <p:nvSpPr>
              <p:cNvPr id="431325" name="Freeform 221"/>
              <p:cNvSpPr>
                <a:spLocks/>
              </p:cNvSpPr>
              <p:nvPr/>
            </p:nvSpPr>
            <p:spPr bwMode="auto">
              <a:xfrm>
                <a:off x="4807" y="763"/>
                <a:ext cx="60" cy="89"/>
              </a:xfrm>
              <a:custGeom>
                <a:avLst/>
                <a:gdLst>
                  <a:gd name="T0" fmla="*/ 90 w 90"/>
                  <a:gd name="T1" fmla="*/ 0 h 138"/>
                  <a:gd name="T2" fmla="*/ 56 w 90"/>
                  <a:gd name="T3" fmla="*/ 46 h 138"/>
                  <a:gd name="T4" fmla="*/ 25 w 90"/>
                  <a:gd name="T5" fmla="*/ 93 h 138"/>
                  <a:gd name="T6" fmla="*/ 0 w 90"/>
                  <a:gd name="T7" fmla="*/ 138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0" h="138">
                    <a:moveTo>
                      <a:pt x="90" y="0"/>
                    </a:moveTo>
                    <a:lnTo>
                      <a:pt x="56" y="46"/>
                    </a:lnTo>
                    <a:lnTo>
                      <a:pt x="25" y="93"/>
                    </a:lnTo>
                    <a:lnTo>
                      <a:pt x="0" y="138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326" name="Freeform 222"/>
              <p:cNvSpPr>
                <a:spLocks/>
              </p:cNvSpPr>
              <p:nvPr/>
            </p:nvSpPr>
            <p:spPr bwMode="auto">
              <a:xfrm>
                <a:off x="4765" y="875"/>
                <a:ext cx="32" cy="98"/>
              </a:xfrm>
              <a:custGeom>
                <a:avLst/>
                <a:gdLst>
                  <a:gd name="T0" fmla="*/ 51 w 51"/>
                  <a:gd name="T1" fmla="*/ 0 h 147"/>
                  <a:gd name="T2" fmla="*/ 42 w 51"/>
                  <a:gd name="T3" fmla="*/ 20 h 147"/>
                  <a:gd name="T4" fmla="*/ 21 w 51"/>
                  <a:gd name="T5" fmla="*/ 72 h 147"/>
                  <a:gd name="T6" fmla="*/ 4 w 51"/>
                  <a:gd name="T7" fmla="*/ 126 h 147"/>
                  <a:gd name="T8" fmla="*/ 0 w 51"/>
                  <a:gd name="T9" fmla="*/ 147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" h="147">
                    <a:moveTo>
                      <a:pt x="51" y="0"/>
                    </a:moveTo>
                    <a:lnTo>
                      <a:pt x="42" y="20"/>
                    </a:lnTo>
                    <a:lnTo>
                      <a:pt x="21" y="72"/>
                    </a:lnTo>
                    <a:lnTo>
                      <a:pt x="4" y="126"/>
                    </a:lnTo>
                    <a:lnTo>
                      <a:pt x="0" y="147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327" name="Freeform 223"/>
              <p:cNvSpPr>
                <a:spLocks/>
              </p:cNvSpPr>
              <p:nvPr/>
            </p:nvSpPr>
            <p:spPr bwMode="auto">
              <a:xfrm>
                <a:off x="4746" y="1001"/>
                <a:ext cx="9" cy="107"/>
              </a:xfrm>
              <a:custGeom>
                <a:avLst/>
                <a:gdLst>
                  <a:gd name="T0" fmla="*/ 16 w 16"/>
                  <a:gd name="T1" fmla="*/ 0 h 163"/>
                  <a:gd name="T2" fmla="*/ 8 w 16"/>
                  <a:gd name="T3" fmla="*/ 51 h 163"/>
                  <a:gd name="T4" fmla="*/ 3 w 16"/>
                  <a:gd name="T5" fmla="*/ 106 h 163"/>
                  <a:gd name="T6" fmla="*/ 0 w 16"/>
                  <a:gd name="T7" fmla="*/ 163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63">
                    <a:moveTo>
                      <a:pt x="16" y="0"/>
                    </a:moveTo>
                    <a:lnTo>
                      <a:pt x="8" y="51"/>
                    </a:lnTo>
                    <a:lnTo>
                      <a:pt x="3" y="106"/>
                    </a:lnTo>
                    <a:lnTo>
                      <a:pt x="0" y="163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31328" name="Group 224"/>
            <p:cNvGrpSpPr>
              <a:grpSpLocks/>
            </p:cNvGrpSpPr>
            <p:nvPr/>
          </p:nvGrpSpPr>
          <p:grpSpPr bwMode="auto">
            <a:xfrm>
              <a:off x="3479" y="1108"/>
              <a:ext cx="1714" cy="0"/>
              <a:chOff x="3479" y="1108"/>
              <a:chExt cx="1714" cy="0"/>
            </a:xfrm>
          </p:grpSpPr>
          <p:grpSp>
            <p:nvGrpSpPr>
              <p:cNvPr id="431329" name="Group 225"/>
              <p:cNvGrpSpPr>
                <a:grpSpLocks/>
              </p:cNvGrpSpPr>
              <p:nvPr/>
            </p:nvGrpSpPr>
            <p:grpSpPr bwMode="auto">
              <a:xfrm>
                <a:off x="3479" y="1108"/>
                <a:ext cx="424" cy="0"/>
                <a:chOff x="3479" y="1108"/>
                <a:chExt cx="424" cy="0"/>
              </a:xfrm>
            </p:grpSpPr>
            <p:sp>
              <p:nvSpPr>
                <p:cNvPr id="431330" name="Line 226"/>
                <p:cNvSpPr>
                  <a:spLocks noChangeShapeType="1"/>
                </p:cNvSpPr>
                <p:nvPr/>
              </p:nvSpPr>
              <p:spPr bwMode="auto">
                <a:xfrm>
                  <a:off x="3479" y="1108"/>
                  <a:ext cx="163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1331" name="Line 227"/>
                <p:cNvSpPr>
                  <a:spLocks noChangeShapeType="1"/>
                </p:cNvSpPr>
                <p:nvPr/>
              </p:nvSpPr>
              <p:spPr bwMode="auto">
                <a:xfrm>
                  <a:off x="3675" y="1108"/>
                  <a:ext cx="28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1332" name="Line 228"/>
                <p:cNvSpPr>
                  <a:spLocks noChangeShapeType="1"/>
                </p:cNvSpPr>
                <p:nvPr/>
              </p:nvSpPr>
              <p:spPr bwMode="auto">
                <a:xfrm>
                  <a:off x="3740" y="1108"/>
                  <a:ext cx="163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431333" name="Group 229"/>
              <p:cNvGrpSpPr>
                <a:grpSpLocks/>
              </p:cNvGrpSpPr>
              <p:nvPr/>
            </p:nvGrpSpPr>
            <p:grpSpPr bwMode="auto">
              <a:xfrm>
                <a:off x="4769" y="1108"/>
                <a:ext cx="424" cy="0"/>
                <a:chOff x="4769" y="1108"/>
                <a:chExt cx="424" cy="0"/>
              </a:xfrm>
            </p:grpSpPr>
            <p:sp>
              <p:nvSpPr>
                <p:cNvPr id="431334" name="Line 230"/>
                <p:cNvSpPr>
                  <a:spLocks noChangeShapeType="1"/>
                </p:cNvSpPr>
                <p:nvPr/>
              </p:nvSpPr>
              <p:spPr bwMode="auto">
                <a:xfrm>
                  <a:off x="4769" y="1108"/>
                  <a:ext cx="163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1335" name="Line 231"/>
                <p:cNvSpPr>
                  <a:spLocks noChangeShapeType="1"/>
                </p:cNvSpPr>
                <p:nvPr/>
              </p:nvSpPr>
              <p:spPr bwMode="auto">
                <a:xfrm>
                  <a:off x="4965" y="1108"/>
                  <a:ext cx="28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1336" name="Line 232"/>
                <p:cNvSpPr>
                  <a:spLocks noChangeShapeType="1"/>
                </p:cNvSpPr>
                <p:nvPr/>
              </p:nvSpPr>
              <p:spPr bwMode="auto">
                <a:xfrm>
                  <a:off x="5030" y="1108"/>
                  <a:ext cx="163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431337" name="Group 233"/>
            <p:cNvGrpSpPr>
              <a:grpSpLocks/>
            </p:cNvGrpSpPr>
            <p:nvPr/>
          </p:nvGrpSpPr>
          <p:grpSpPr bwMode="auto">
            <a:xfrm>
              <a:off x="3554" y="763"/>
              <a:ext cx="1523" cy="0"/>
              <a:chOff x="3554" y="763"/>
              <a:chExt cx="1523" cy="0"/>
            </a:xfrm>
          </p:grpSpPr>
          <p:sp>
            <p:nvSpPr>
              <p:cNvPr id="431338" name="Line 234"/>
              <p:cNvSpPr>
                <a:spLocks noChangeShapeType="1"/>
              </p:cNvSpPr>
              <p:nvPr/>
            </p:nvSpPr>
            <p:spPr bwMode="auto">
              <a:xfrm>
                <a:off x="3554" y="763"/>
                <a:ext cx="88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339" name="Line 235"/>
              <p:cNvSpPr>
                <a:spLocks noChangeShapeType="1"/>
              </p:cNvSpPr>
              <p:nvPr/>
            </p:nvSpPr>
            <p:spPr bwMode="auto">
              <a:xfrm>
                <a:off x="3670" y="763"/>
                <a:ext cx="89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340" name="Line 236"/>
              <p:cNvSpPr>
                <a:spLocks noChangeShapeType="1"/>
              </p:cNvSpPr>
              <p:nvPr/>
            </p:nvSpPr>
            <p:spPr bwMode="auto">
              <a:xfrm>
                <a:off x="4867" y="763"/>
                <a:ext cx="93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341" name="Line 237"/>
              <p:cNvSpPr>
                <a:spLocks noChangeShapeType="1"/>
              </p:cNvSpPr>
              <p:nvPr/>
            </p:nvSpPr>
            <p:spPr bwMode="auto">
              <a:xfrm>
                <a:off x="4983" y="763"/>
                <a:ext cx="9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31352" name="Group 248"/>
            <p:cNvGrpSpPr>
              <a:grpSpLocks/>
            </p:cNvGrpSpPr>
            <p:nvPr/>
          </p:nvGrpSpPr>
          <p:grpSpPr bwMode="auto">
            <a:xfrm>
              <a:off x="3969" y="1109"/>
              <a:ext cx="694" cy="349"/>
              <a:chOff x="3968" y="1108"/>
              <a:chExt cx="694" cy="349"/>
            </a:xfrm>
          </p:grpSpPr>
          <p:sp>
            <p:nvSpPr>
              <p:cNvPr id="431353" name="Line 249"/>
              <p:cNvSpPr>
                <a:spLocks noChangeShapeType="1"/>
              </p:cNvSpPr>
              <p:nvPr/>
            </p:nvSpPr>
            <p:spPr bwMode="auto">
              <a:xfrm>
                <a:off x="4662" y="1108"/>
                <a:ext cx="0" cy="349"/>
              </a:xfrm>
              <a:prstGeom prst="line">
                <a:avLst/>
              </a:prstGeom>
              <a:noFill/>
              <a:ln w="28575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354" name="Line 250"/>
              <p:cNvSpPr>
                <a:spLocks noChangeShapeType="1"/>
              </p:cNvSpPr>
              <p:nvPr/>
            </p:nvSpPr>
            <p:spPr bwMode="auto">
              <a:xfrm>
                <a:off x="3968" y="1108"/>
                <a:ext cx="0" cy="349"/>
              </a:xfrm>
              <a:prstGeom prst="line">
                <a:avLst/>
              </a:prstGeom>
              <a:noFill/>
              <a:ln w="28575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31295" name="Group 191"/>
            <p:cNvGrpSpPr>
              <a:grpSpLocks/>
            </p:cNvGrpSpPr>
            <p:nvPr/>
          </p:nvGrpSpPr>
          <p:grpSpPr bwMode="auto">
            <a:xfrm>
              <a:off x="3554" y="1457"/>
              <a:ext cx="1523" cy="0"/>
              <a:chOff x="3554" y="1457"/>
              <a:chExt cx="1523" cy="0"/>
            </a:xfrm>
          </p:grpSpPr>
          <p:sp>
            <p:nvSpPr>
              <p:cNvPr id="431296" name="Line 192"/>
              <p:cNvSpPr>
                <a:spLocks noChangeShapeType="1"/>
              </p:cNvSpPr>
              <p:nvPr/>
            </p:nvSpPr>
            <p:spPr bwMode="auto">
              <a:xfrm>
                <a:off x="3554" y="1457"/>
                <a:ext cx="6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97" name="Line 193"/>
              <p:cNvSpPr>
                <a:spLocks noChangeShapeType="1"/>
              </p:cNvSpPr>
              <p:nvPr/>
            </p:nvSpPr>
            <p:spPr bwMode="auto">
              <a:xfrm>
                <a:off x="3642" y="1457"/>
                <a:ext cx="108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98" name="Line 194"/>
              <p:cNvSpPr>
                <a:spLocks noChangeShapeType="1"/>
              </p:cNvSpPr>
              <p:nvPr/>
            </p:nvSpPr>
            <p:spPr bwMode="auto">
              <a:xfrm>
                <a:off x="3773" y="1457"/>
                <a:ext cx="10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299" name="Line 195"/>
              <p:cNvSpPr>
                <a:spLocks noChangeShapeType="1"/>
              </p:cNvSpPr>
              <p:nvPr/>
            </p:nvSpPr>
            <p:spPr bwMode="auto">
              <a:xfrm>
                <a:off x="3903" y="1457"/>
                <a:ext cx="6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300" name="Line 196"/>
              <p:cNvSpPr>
                <a:spLocks noChangeShapeType="1"/>
              </p:cNvSpPr>
              <p:nvPr/>
            </p:nvSpPr>
            <p:spPr bwMode="auto">
              <a:xfrm>
                <a:off x="4662" y="1457"/>
                <a:ext cx="6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301" name="Line 197"/>
              <p:cNvSpPr>
                <a:spLocks noChangeShapeType="1"/>
              </p:cNvSpPr>
              <p:nvPr/>
            </p:nvSpPr>
            <p:spPr bwMode="auto">
              <a:xfrm>
                <a:off x="4751" y="1457"/>
                <a:ext cx="10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302" name="Line 198"/>
              <p:cNvSpPr>
                <a:spLocks noChangeShapeType="1"/>
              </p:cNvSpPr>
              <p:nvPr/>
            </p:nvSpPr>
            <p:spPr bwMode="auto">
              <a:xfrm>
                <a:off x="4881" y="1457"/>
                <a:ext cx="10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303" name="Line 199"/>
              <p:cNvSpPr>
                <a:spLocks noChangeShapeType="1"/>
              </p:cNvSpPr>
              <p:nvPr/>
            </p:nvSpPr>
            <p:spPr bwMode="auto">
              <a:xfrm>
                <a:off x="5011" y="1457"/>
                <a:ext cx="6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31342" name="Group 238"/>
            <p:cNvGrpSpPr>
              <a:grpSpLocks/>
            </p:cNvGrpSpPr>
            <p:nvPr/>
          </p:nvGrpSpPr>
          <p:grpSpPr bwMode="auto">
            <a:xfrm>
              <a:off x="3968" y="1108"/>
              <a:ext cx="694" cy="349"/>
              <a:chOff x="3968" y="1108"/>
              <a:chExt cx="694" cy="349"/>
            </a:xfrm>
          </p:grpSpPr>
          <p:grpSp>
            <p:nvGrpSpPr>
              <p:cNvPr id="431343" name="Group 239"/>
              <p:cNvGrpSpPr>
                <a:grpSpLocks/>
              </p:cNvGrpSpPr>
              <p:nvPr/>
            </p:nvGrpSpPr>
            <p:grpSpPr bwMode="auto">
              <a:xfrm>
                <a:off x="3968" y="1108"/>
                <a:ext cx="345" cy="349"/>
                <a:chOff x="3968" y="1108"/>
                <a:chExt cx="345" cy="349"/>
              </a:xfrm>
            </p:grpSpPr>
            <p:sp>
              <p:nvSpPr>
                <p:cNvPr id="431344" name="Line 240"/>
                <p:cNvSpPr>
                  <a:spLocks noChangeShapeType="1"/>
                </p:cNvSpPr>
                <p:nvPr/>
              </p:nvSpPr>
              <p:spPr bwMode="auto">
                <a:xfrm flipV="1">
                  <a:off x="3968" y="1382"/>
                  <a:ext cx="70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1345" name="Line 241"/>
                <p:cNvSpPr>
                  <a:spLocks noChangeShapeType="1"/>
                </p:cNvSpPr>
                <p:nvPr/>
              </p:nvSpPr>
              <p:spPr bwMode="auto">
                <a:xfrm flipV="1">
                  <a:off x="4057" y="1289"/>
                  <a:ext cx="74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1346" name="Line 242"/>
                <p:cNvSpPr>
                  <a:spLocks noChangeShapeType="1"/>
                </p:cNvSpPr>
                <p:nvPr/>
              </p:nvSpPr>
              <p:spPr bwMode="auto">
                <a:xfrm flipV="1">
                  <a:off x="4150" y="1201"/>
                  <a:ext cx="74" cy="7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1347" name="Line 243"/>
                <p:cNvSpPr>
                  <a:spLocks noChangeShapeType="1"/>
                </p:cNvSpPr>
                <p:nvPr/>
              </p:nvSpPr>
              <p:spPr bwMode="auto">
                <a:xfrm flipV="1">
                  <a:off x="4243" y="1108"/>
                  <a:ext cx="70" cy="7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431348" name="Line 244"/>
              <p:cNvSpPr>
                <a:spLocks noChangeShapeType="1"/>
              </p:cNvSpPr>
              <p:nvPr/>
            </p:nvSpPr>
            <p:spPr bwMode="auto">
              <a:xfrm>
                <a:off x="4313" y="1108"/>
                <a:ext cx="74" cy="7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349" name="Line 245"/>
              <p:cNvSpPr>
                <a:spLocks noChangeShapeType="1"/>
              </p:cNvSpPr>
              <p:nvPr/>
            </p:nvSpPr>
            <p:spPr bwMode="auto">
              <a:xfrm>
                <a:off x="4406" y="1201"/>
                <a:ext cx="70" cy="7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350" name="Line 246"/>
              <p:cNvSpPr>
                <a:spLocks noChangeShapeType="1"/>
              </p:cNvSpPr>
              <p:nvPr/>
            </p:nvSpPr>
            <p:spPr bwMode="auto">
              <a:xfrm>
                <a:off x="4495" y="1289"/>
                <a:ext cx="74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351" name="Line 247"/>
              <p:cNvSpPr>
                <a:spLocks noChangeShapeType="1"/>
              </p:cNvSpPr>
              <p:nvPr/>
            </p:nvSpPr>
            <p:spPr bwMode="auto">
              <a:xfrm>
                <a:off x="4588" y="1382"/>
                <a:ext cx="74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431356" name="Line 252"/>
          <p:cNvSpPr>
            <a:spLocks noChangeShapeType="1"/>
          </p:cNvSpPr>
          <p:nvPr/>
        </p:nvSpPr>
        <p:spPr bwMode="auto">
          <a:xfrm>
            <a:off x="3373438" y="2365375"/>
            <a:ext cx="4514850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31357" name="Line 253"/>
          <p:cNvSpPr>
            <a:spLocks noChangeShapeType="1"/>
          </p:cNvSpPr>
          <p:nvPr/>
        </p:nvSpPr>
        <p:spPr bwMode="auto">
          <a:xfrm>
            <a:off x="1982788" y="4300538"/>
            <a:ext cx="0" cy="198120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31358" name="Line 254"/>
          <p:cNvSpPr>
            <a:spLocks noChangeShapeType="1"/>
          </p:cNvSpPr>
          <p:nvPr/>
        </p:nvSpPr>
        <p:spPr bwMode="auto">
          <a:xfrm>
            <a:off x="5803900" y="3629025"/>
            <a:ext cx="2084388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431365" name="Group 261"/>
          <p:cNvGrpSpPr>
            <a:grpSpLocks/>
          </p:cNvGrpSpPr>
          <p:nvPr/>
        </p:nvGrpSpPr>
        <p:grpSpPr bwMode="auto">
          <a:xfrm>
            <a:off x="5803900" y="2365375"/>
            <a:ext cx="2084388" cy="1263650"/>
            <a:chOff x="3656" y="1490"/>
            <a:chExt cx="1313" cy="796"/>
          </a:xfrm>
        </p:grpSpPr>
        <p:grpSp>
          <p:nvGrpSpPr>
            <p:cNvPr id="431359" name="Group 255"/>
            <p:cNvGrpSpPr>
              <a:grpSpLocks/>
            </p:cNvGrpSpPr>
            <p:nvPr/>
          </p:nvGrpSpPr>
          <p:grpSpPr bwMode="auto">
            <a:xfrm>
              <a:off x="3656" y="1490"/>
              <a:ext cx="0" cy="796"/>
              <a:chOff x="3656" y="1490"/>
              <a:chExt cx="0" cy="796"/>
            </a:xfrm>
          </p:grpSpPr>
          <p:sp>
            <p:nvSpPr>
              <p:cNvPr id="431360" name="Line 256"/>
              <p:cNvSpPr>
                <a:spLocks noChangeShapeType="1"/>
              </p:cNvSpPr>
              <p:nvPr/>
            </p:nvSpPr>
            <p:spPr bwMode="auto">
              <a:xfrm flipV="1">
                <a:off x="3656" y="2011"/>
                <a:ext cx="0" cy="275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361" name="Line 257"/>
              <p:cNvSpPr>
                <a:spLocks noChangeShapeType="1"/>
              </p:cNvSpPr>
              <p:nvPr/>
            </p:nvSpPr>
            <p:spPr bwMode="auto">
              <a:xfrm flipV="1">
                <a:off x="3656" y="1490"/>
                <a:ext cx="0" cy="521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31362" name="Group 258"/>
            <p:cNvGrpSpPr>
              <a:grpSpLocks/>
            </p:cNvGrpSpPr>
            <p:nvPr/>
          </p:nvGrpSpPr>
          <p:grpSpPr bwMode="auto">
            <a:xfrm>
              <a:off x="4969" y="1490"/>
              <a:ext cx="0" cy="796"/>
              <a:chOff x="4969" y="1490"/>
              <a:chExt cx="0" cy="796"/>
            </a:xfrm>
          </p:grpSpPr>
          <p:sp>
            <p:nvSpPr>
              <p:cNvPr id="431363" name="Line 259"/>
              <p:cNvSpPr>
                <a:spLocks noChangeShapeType="1"/>
              </p:cNvSpPr>
              <p:nvPr/>
            </p:nvSpPr>
            <p:spPr bwMode="auto">
              <a:xfrm flipV="1">
                <a:off x="4969" y="2011"/>
                <a:ext cx="0" cy="275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1364" name="Line 260"/>
              <p:cNvSpPr>
                <a:spLocks noChangeShapeType="1"/>
              </p:cNvSpPr>
              <p:nvPr/>
            </p:nvSpPr>
            <p:spPr bwMode="auto">
              <a:xfrm flipV="1">
                <a:off x="4969" y="1490"/>
                <a:ext cx="0" cy="521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431366" name="Line 262"/>
          <p:cNvSpPr>
            <a:spLocks noChangeShapeType="1"/>
          </p:cNvSpPr>
          <p:nvPr/>
        </p:nvSpPr>
        <p:spPr bwMode="auto">
          <a:xfrm>
            <a:off x="5146675" y="3192463"/>
            <a:ext cx="2741613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431367" name="Group 263"/>
          <p:cNvGrpSpPr>
            <a:grpSpLocks/>
          </p:cNvGrpSpPr>
          <p:nvPr/>
        </p:nvGrpSpPr>
        <p:grpSpPr bwMode="auto">
          <a:xfrm>
            <a:off x="5805488" y="3629025"/>
            <a:ext cx="2084387" cy="0"/>
            <a:chOff x="3656" y="2286"/>
            <a:chExt cx="1313" cy="0"/>
          </a:xfrm>
        </p:grpSpPr>
        <p:sp>
          <p:nvSpPr>
            <p:cNvPr id="431368" name="Line 264"/>
            <p:cNvSpPr>
              <a:spLocks noChangeShapeType="1"/>
            </p:cNvSpPr>
            <p:nvPr/>
          </p:nvSpPr>
          <p:spPr bwMode="auto">
            <a:xfrm flipH="1">
              <a:off x="3656" y="2286"/>
              <a:ext cx="210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369" name="Line 265"/>
            <p:cNvSpPr>
              <a:spLocks noChangeShapeType="1"/>
            </p:cNvSpPr>
            <p:nvPr/>
          </p:nvSpPr>
          <p:spPr bwMode="auto">
            <a:xfrm>
              <a:off x="4765" y="2286"/>
              <a:ext cx="20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31372" name="Group 268"/>
          <p:cNvGrpSpPr>
            <a:grpSpLocks/>
          </p:cNvGrpSpPr>
          <p:nvPr/>
        </p:nvGrpSpPr>
        <p:grpSpPr bwMode="auto">
          <a:xfrm>
            <a:off x="201613" y="4300538"/>
            <a:ext cx="0" cy="1981200"/>
            <a:chOff x="127" y="2709"/>
            <a:chExt cx="0" cy="1248"/>
          </a:xfrm>
        </p:grpSpPr>
        <p:sp>
          <p:nvSpPr>
            <p:cNvPr id="431370" name="Line 266"/>
            <p:cNvSpPr>
              <a:spLocks noChangeShapeType="1"/>
            </p:cNvSpPr>
            <p:nvPr/>
          </p:nvSpPr>
          <p:spPr bwMode="auto">
            <a:xfrm flipV="1">
              <a:off x="127" y="3785"/>
              <a:ext cx="0" cy="17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371" name="Line 267"/>
            <p:cNvSpPr>
              <a:spLocks noChangeShapeType="1"/>
            </p:cNvSpPr>
            <p:nvPr/>
          </p:nvSpPr>
          <p:spPr bwMode="auto">
            <a:xfrm>
              <a:off x="127" y="2709"/>
              <a:ext cx="0" cy="17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31373" name="Group 269"/>
          <p:cNvGrpSpPr>
            <a:grpSpLocks/>
          </p:cNvGrpSpPr>
          <p:nvPr/>
        </p:nvGrpSpPr>
        <p:grpSpPr bwMode="auto">
          <a:xfrm>
            <a:off x="6137275" y="3192463"/>
            <a:ext cx="1427163" cy="436562"/>
            <a:chOff x="3866" y="2011"/>
            <a:chExt cx="899" cy="275"/>
          </a:xfrm>
        </p:grpSpPr>
        <p:sp>
          <p:nvSpPr>
            <p:cNvPr id="431374" name="Line 270"/>
            <p:cNvSpPr>
              <a:spLocks noChangeShapeType="1"/>
            </p:cNvSpPr>
            <p:nvPr/>
          </p:nvSpPr>
          <p:spPr bwMode="auto">
            <a:xfrm flipV="1">
              <a:off x="3866" y="2011"/>
              <a:ext cx="0" cy="27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375" name="Line 271"/>
            <p:cNvSpPr>
              <a:spLocks noChangeShapeType="1"/>
            </p:cNvSpPr>
            <p:nvPr/>
          </p:nvSpPr>
          <p:spPr bwMode="auto">
            <a:xfrm flipV="1">
              <a:off x="4765" y="2011"/>
              <a:ext cx="0" cy="27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31376" name="Group 272"/>
          <p:cNvGrpSpPr>
            <a:grpSpLocks/>
          </p:cNvGrpSpPr>
          <p:nvPr/>
        </p:nvGrpSpPr>
        <p:grpSpPr bwMode="auto">
          <a:xfrm>
            <a:off x="5803900" y="3192463"/>
            <a:ext cx="2084388" cy="0"/>
            <a:chOff x="3656" y="2011"/>
            <a:chExt cx="1313" cy="0"/>
          </a:xfrm>
        </p:grpSpPr>
        <p:sp>
          <p:nvSpPr>
            <p:cNvPr id="431377" name="Line 273"/>
            <p:cNvSpPr>
              <a:spLocks noChangeShapeType="1"/>
            </p:cNvSpPr>
            <p:nvPr/>
          </p:nvSpPr>
          <p:spPr bwMode="auto">
            <a:xfrm>
              <a:off x="4765" y="2011"/>
              <a:ext cx="20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378" name="Line 274"/>
            <p:cNvSpPr>
              <a:spLocks noChangeShapeType="1"/>
            </p:cNvSpPr>
            <p:nvPr/>
          </p:nvSpPr>
          <p:spPr bwMode="auto">
            <a:xfrm flipH="1">
              <a:off x="3656" y="2011"/>
              <a:ext cx="210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31379" name="Line 275"/>
          <p:cNvSpPr>
            <a:spLocks noChangeShapeType="1"/>
          </p:cNvSpPr>
          <p:nvPr/>
        </p:nvSpPr>
        <p:spPr bwMode="auto">
          <a:xfrm>
            <a:off x="4325938" y="2808288"/>
            <a:ext cx="2963862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31380" name="Line 276"/>
          <p:cNvSpPr>
            <a:spLocks noChangeShapeType="1"/>
          </p:cNvSpPr>
          <p:nvPr/>
        </p:nvSpPr>
        <p:spPr bwMode="auto">
          <a:xfrm>
            <a:off x="1028700" y="4856163"/>
            <a:ext cx="0" cy="879475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31381" name="Line 277"/>
          <p:cNvSpPr>
            <a:spLocks noChangeShapeType="1"/>
          </p:cNvSpPr>
          <p:nvPr/>
        </p:nvSpPr>
        <p:spPr bwMode="auto">
          <a:xfrm>
            <a:off x="6410325" y="2808288"/>
            <a:ext cx="879475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431382" name="Group 278"/>
          <p:cNvGrpSpPr>
            <a:grpSpLocks/>
          </p:cNvGrpSpPr>
          <p:nvPr/>
        </p:nvGrpSpPr>
        <p:grpSpPr bwMode="auto">
          <a:xfrm>
            <a:off x="6137275" y="2808288"/>
            <a:ext cx="1427163" cy="384175"/>
            <a:chOff x="3866" y="1769"/>
            <a:chExt cx="899" cy="242"/>
          </a:xfrm>
        </p:grpSpPr>
        <p:sp>
          <p:nvSpPr>
            <p:cNvPr id="431383" name="Line 279"/>
            <p:cNvSpPr>
              <a:spLocks noChangeShapeType="1"/>
            </p:cNvSpPr>
            <p:nvPr/>
          </p:nvSpPr>
          <p:spPr bwMode="auto">
            <a:xfrm flipV="1">
              <a:off x="3866" y="1769"/>
              <a:ext cx="172" cy="24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384" name="Line 280"/>
            <p:cNvSpPr>
              <a:spLocks noChangeShapeType="1"/>
            </p:cNvSpPr>
            <p:nvPr/>
          </p:nvSpPr>
          <p:spPr bwMode="auto">
            <a:xfrm>
              <a:off x="4592" y="1769"/>
              <a:ext cx="173" cy="24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31385" name="Group 281"/>
          <p:cNvGrpSpPr>
            <a:grpSpLocks/>
          </p:cNvGrpSpPr>
          <p:nvPr/>
        </p:nvGrpSpPr>
        <p:grpSpPr bwMode="auto">
          <a:xfrm>
            <a:off x="1924050" y="4249738"/>
            <a:ext cx="111125" cy="2090737"/>
            <a:chOff x="1212" y="2677"/>
            <a:chExt cx="70" cy="1317"/>
          </a:xfrm>
        </p:grpSpPr>
        <p:sp>
          <p:nvSpPr>
            <p:cNvPr id="431386" name="Freeform 282"/>
            <p:cNvSpPr>
              <a:spLocks/>
            </p:cNvSpPr>
            <p:nvPr/>
          </p:nvSpPr>
          <p:spPr bwMode="auto">
            <a:xfrm>
              <a:off x="1212" y="2677"/>
              <a:ext cx="70" cy="70"/>
            </a:xfrm>
            <a:custGeom>
              <a:avLst/>
              <a:gdLst>
                <a:gd name="T0" fmla="*/ 105 w 105"/>
                <a:gd name="T1" fmla="*/ 52 h 105"/>
                <a:gd name="T2" fmla="*/ 103 w 105"/>
                <a:gd name="T3" fmla="*/ 38 h 105"/>
                <a:gd name="T4" fmla="*/ 97 w 105"/>
                <a:gd name="T5" fmla="*/ 27 h 105"/>
                <a:gd name="T6" fmla="*/ 89 w 105"/>
                <a:gd name="T7" fmla="*/ 16 h 105"/>
                <a:gd name="T8" fmla="*/ 78 w 105"/>
                <a:gd name="T9" fmla="*/ 8 h 105"/>
                <a:gd name="T10" fmla="*/ 65 w 105"/>
                <a:gd name="T11" fmla="*/ 2 h 105"/>
                <a:gd name="T12" fmla="*/ 52 w 105"/>
                <a:gd name="T13" fmla="*/ 0 h 105"/>
                <a:gd name="T14" fmla="*/ 39 w 105"/>
                <a:gd name="T15" fmla="*/ 2 h 105"/>
                <a:gd name="T16" fmla="*/ 26 w 105"/>
                <a:gd name="T17" fmla="*/ 8 h 105"/>
                <a:gd name="T18" fmla="*/ 15 w 105"/>
                <a:gd name="T19" fmla="*/ 16 h 105"/>
                <a:gd name="T20" fmla="*/ 7 w 105"/>
                <a:gd name="T21" fmla="*/ 27 h 105"/>
                <a:gd name="T22" fmla="*/ 1 w 105"/>
                <a:gd name="T23" fmla="*/ 38 h 105"/>
                <a:gd name="T24" fmla="*/ 0 w 105"/>
                <a:gd name="T25" fmla="*/ 52 h 105"/>
                <a:gd name="T26" fmla="*/ 1 w 105"/>
                <a:gd name="T27" fmla="*/ 66 h 105"/>
                <a:gd name="T28" fmla="*/ 7 w 105"/>
                <a:gd name="T29" fmla="*/ 79 h 105"/>
                <a:gd name="T30" fmla="*/ 15 w 105"/>
                <a:gd name="T31" fmla="*/ 90 h 105"/>
                <a:gd name="T32" fmla="*/ 26 w 105"/>
                <a:gd name="T33" fmla="*/ 97 h 105"/>
                <a:gd name="T34" fmla="*/ 39 w 105"/>
                <a:gd name="T35" fmla="*/ 102 h 105"/>
                <a:gd name="T36" fmla="*/ 52 w 105"/>
                <a:gd name="T37" fmla="*/ 105 h 105"/>
                <a:gd name="T38" fmla="*/ 65 w 105"/>
                <a:gd name="T39" fmla="*/ 102 h 105"/>
                <a:gd name="T40" fmla="*/ 78 w 105"/>
                <a:gd name="T41" fmla="*/ 97 h 105"/>
                <a:gd name="T42" fmla="*/ 89 w 105"/>
                <a:gd name="T43" fmla="*/ 90 h 105"/>
                <a:gd name="T44" fmla="*/ 97 w 105"/>
                <a:gd name="T45" fmla="*/ 79 h 105"/>
                <a:gd name="T46" fmla="*/ 103 w 105"/>
                <a:gd name="T47" fmla="*/ 66 h 105"/>
                <a:gd name="T48" fmla="*/ 105 w 105"/>
                <a:gd name="T49" fmla="*/ 52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5" h="105">
                  <a:moveTo>
                    <a:pt x="105" y="52"/>
                  </a:moveTo>
                  <a:lnTo>
                    <a:pt x="103" y="38"/>
                  </a:lnTo>
                  <a:lnTo>
                    <a:pt x="97" y="27"/>
                  </a:lnTo>
                  <a:lnTo>
                    <a:pt x="89" y="16"/>
                  </a:lnTo>
                  <a:lnTo>
                    <a:pt x="78" y="8"/>
                  </a:lnTo>
                  <a:lnTo>
                    <a:pt x="65" y="2"/>
                  </a:lnTo>
                  <a:lnTo>
                    <a:pt x="52" y="0"/>
                  </a:lnTo>
                  <a:lnTo>
                    <a:pt x="39" y="2"/>
                  </a:lnTo>
                  <a:lnTo>
                    <a:pt x="26" y="8"/>
                  </a:lnTo>
                  <a:lnTo>
                    <a:pt x="15" y="16"/>
                  </a:lnTo>
                  <a:lnTo>
                    <a:pt x="7" y="27"/>
                  </a:lnTo>
                  <a:lnTo>
                    <a:pt x="1" y="38"/>
                  </a:lnTo>
                  <a:lnTo>
                    <a:pt x="0" y="52"/>
                  </a:lnTo>
                  <a:lnTo>
                    <a:pt x="1" y="66"/>
                  </a:lnTo>
                  <a:lnTo>
                    <a:pt x="7" y="79"/>
                  </a:lnTo>
                  <a:lnTo>
                    <a:pt x="15" y="90"/>
                  </a:lnTo>
                  <a:lnTo>
                    <a:pt x="26" y="97"/>
                  </a:lnTo>
                  <a:lnTo>
                    <a:pt x="39" y="102"/>
                  </a:lnTo>
                  <a:lnTo>
                    <a:pt x="52" y="105"/>
                  </a:lnTo>
                  <a:lnTo>
                    <a:pt x="65" y="102"/>
                  </a:lnTo>
                  <a:lnTo>
                    <a:pt x="78" y="97"/>
                  </a:lnTo>
                  <a:lnTo>
                    <a:pt x="89" y="90"/>
                  </a:lnTo>
                  <a:lnTo>
                    <a:pt x="97" y="79"/>
                  </a:lnTo>
                  <a:lnTo>
                    <a:pt x="103" y="66"/>
                  </a:lnTo>
                  <a:lnTo>
                    <a:pt x="105" y="52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387" name="Freeform 283"/>
            <p:cNvSpPr>
              <a:spLocks/>
            </p:cNvSpPr>
            <p:nvPr/>
          </p:nvSpPr>
          <p:spPr bwMode="auto">
            <a:xfrm>
              <a:off x="1212" y="3925"/>
              <a:ext cx="70" cy="69"/>
            </a:xfrm>
            <a:custGeom>
              <a:avLst/>
              <a:gdLst>
                <a:gd name="T0" fmla="*/ 105 w 105"/>
                <a:gd name="T1" fmla="*/ 52 h 105"/>
                <a:gd name="T2" fmla="*/ 103 w 105"/>
                <a:gd name="T3" fmla="*/ 38 h 105"/>
                <a:gd name="T4" fmla="*/ 97 w 105"/>
                <a:gd name="T5" fmla="*/ 26 h 105"/>
                <a:gd name="T6" fmla="*/ 89 w 105"/>
                <a:gd name="T7" fmla="*/ 15 h 105"/>
                <a:gd name="T8" fmla="*/ 78 w 105"/>
                <a:gd name="T9" fmla="*/ 7 h 105"/>
                <a:gd name="T10" fmla="*/ 65 w 105"/>
                <a:gd name="T11" fmla="*/ 1 h 105"/>
                <a:gd name="T12" fmla="*/ 52 w 105"/>
                <a:gd name="T13" fmla="*/ 0 h 105"/>
                <a:gd name="T14" fmla="*/ 39 w 105"/>
                <a:gd name="T15" fmla="*/ 1 h 105"/>
                <a:gd name="T16" fmla="*/ 26 w 105"/>
                <a:gd name="T17" fmla="*/ 7 h 105"/>
                <a:gd name="T18" fmla="*/ 15 w 105"/>
                <a:gd name="T19" fmla="*/ 15 h 105"/>
                <a:gd name="T20" fmla="*/ 7 w 105"/>
                <a:gd name="T21" fmla="*/ 26 h 105"/>
                <a:gd name="T22" fmla="*/ 1 w 105"/>
                <a:gd name="T23" fmla="*/ 38 h 105"/>
                <a:gd name="T24" fmla="*/ 0 w 105"/>
                <a:gd name="T25" fmla="*/ 52 h 105"/>
                <a:gd name="T26" fmla="*/ 1 w 105"/>
                <a:gd name="T27" fmla="*/ 65 h 105"/>
                <a:gd name="T28" fmla="*/ 7 w 105"/>
                <a:gd name="T29" fmla="*/ 78 h 105"/>
                <a:gd name="T30" fmla="*/ 15 w 105"/>
                <a:gd name="T31" fmla="*/ 89 h 105"/>
                <a:gd name="T32" fmla="*/ 26 w 105"/>
                <a:gd name="T33" fmla="*/ 97 h 105"/>
                <a:gd name="T34" fmla="*/ 39 w 105"/>
                <a:gd name="T35" fmla="*/ 102 h 105"/>
                <a:gd name="T36" fmla="*/ 52 w 105"/>
                <a:gd name="T37" fmla="*/ 105 h 105"/>
                <a:gd name="T38" fmla="*/ 65 w 105"/>
                <a:gd name="T39" fmla="*/ 102 h 105"/>
                <a:gd name="T40" fmla="*/ 78 w 105"/>
                <a:gd name="T41" fmla="*/ 97 h 105"/>
                <a:gd name="T42" fmla="*/ 89 w 105"/>
                <a:gd name="T43" fmla="*/ 89 h 105"/>
                <a:gd name="T44" fmla="*/ 97 w 105"/>
                <a:gd name="T45" fmla="*/ 78 h 105"/>
                <a:gd name="T46" fmla="*/ 103 w 105"/>
                <a:gd name="T47" fmla="*/ 65 h 105"/>
                <a:gd name="T48" fmla="*/ 105 w 105"/>
                <a:gd name="T49" fmla="*/ 52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5" h="105">
                  <a:moveTo>
                    <a:pt x="105" y="52"/>
                  </a:moveTo>
                  <a:lnTo>
                    <a:pt x="103" y="38"/>
                  </a:lnTo>
                  <a:lnTo>
                    <a:pt x="97" y="26"/>
                  </a:lnTo>
                  <a:lnTo>
                    <a:pt x="89" y="15"/>
                  </a:lnTo>
                  <a:lnTo>
                    <a:pt x="78" y="7"/>
                  </a:lnTo>
                  <a:lnTo>
                    <a:pt x="65" y="1"/>
                  </a:lnTo>
                  <a:lnTo>
                    <a:pt x="52" y="0"/>
                  </a:lnTo>
                  <a:lnTo>
                    <a:pt x="39" y="1"/>
                  </a:lnTo>
                  <a:lnTo>
                    <a:pt x="26" y="7"/>
                  </a:lnTo>
                  <a:lnTo>
                    <a:pt x="15" y="15"/>
                  </a:lnTo>
                  <a:lnTo>
                    <a:pt x="7" y="26"/>
                  </a:lnTo>
                  <a:lnTo>
                    <a:pt x="1" y="38"/>
                  </a:lnTo>
                  <a:lnTo>
                    <a:pt x="0" y="52"/>
                  </a:lnTo>
                  <a:lnTo>
                    <a:pt x="1" y="65"/>
                  </a:lnTo>
                  <a:lnTo>
                    <a:pt x="7" y="78"/>
                  </a:lnTo>
                  <a:lnTo>
                    <a:pt x="15" y="89"/>
                  </a:lnTo>
                  <a:lnTo>
                    <a:pt x="26" y="97"/>
                  </a:lnTo>
                  <a:lnTo>
                    <a:pt x="39" y="102"/>
                  </a:lnTo>
                  <a:lnTo>
                    <a:pt x="52" y="105"/>
                  </a:lnTo>
                  <a:lnTo>
                    <a:pt x="65" y="102"/>
                  </a:lnTo>
                  <a:lnTo>
                    <a:pt x="78" y="97"/>
                  </a:lnTo>
                  <a:lnTo>
                    <a:pt x="89" y="89"/>
                  </a:lnTo>
                  <a:lnTo>
                    <a:pt x="97" y="78"/>
                  </a:lnTo>
                  <a:lnTo>
                    <a:pt x="103" y="65"/>
                  </a:lnTo>
                  <a:lnTo>
                    <a:pt x="105" y="52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31388" name="Group 284"/>
          <p:cNvGrpSpPr>
            <a:grpSpLocks/>
          </p:cNvGrpSpPr>
          <p:nvPr/>
        </p:nvGrpSpPr>
        <p:grpSpPr bwMode="auto">
          <a:xfrm>
            <a:off x="5753100" y="2312988"/>
            <a:ext cx="2195513" cy="111125"/>
            <a:chOff x="3624" y="1457"/>
            <a:chExt cx="1383" cy="70"/>
          </a:xfrm>
        </p:grpSpPr>
        <p:sp>
          <p:nvSpPr>
            <p:cNvPr id="431389" name="Freeform 285"/>
            <p:cNvSpPr>
              <a:spLocks/>
            </p:cNvSpPr>
            <p:nvPr/>
          </p:nvSpPr>
          <p:spPr bwMode="auto">
            <a:xfrm>
              <a:off x="3624" y="1457"/>
              <a:ext cx="65" cy="70"/>
            </a:xfrm>
            <a:custGeom>
              <a:avLst/>
              <a:gdLst>
                <a:gd name="T0" fmla="*/ 103 w 103"/>
                <a:gd name="T1" fmla="*/ 52 h 104"/>
                <a:gd name="T2" fmla="*/ 102 w 103"/>
                <a:gd name="T3" fmla="*/ 38 h 104"/>
                <a:gd name="T4" fmla="*/ 97 w 103"/>
                <a:gd name="T5" fmla="*/ 26 h 104"/>
                <a:gd name="T6" fmla="*/ 88 w 103"/>
                <a:gd name="T7" fmla="*/ 16 h 104"/>
                <a:gd name="T8" fmla="*/ 77 w 103"/>
                <a:gd name="T9" fmla="*/ 7 h 104"/>
                <a:gd name="T10" fmla="*/ 65 w 103"/>
                <a:gd name="T11" fmla="*/ 2 h 104"/>
                <a:gd name="T12" fmla="*/ 51 w 103"/>
                <a:gd name="T13" fmla="*/ 0 h 104"/>
                <a:gd name="T14" fmla="*/ 38 w 103"/>
                <a:gd name="T15" fmla="*/ 2 h 104"/>
                <a:gd name="T16" fmla="*/ 25 w 103"/>
                <a:gd name="T17" fmla="*/ 7 h 104"/>
                <a:gd name="T18" fmla="*/ 15 w 103"/>
                <a:gd name="T19" fmla="*/ 16 h 104"/>
                <a:gd name="T20" fmla="*/ 6 w 103"/>
                <a:gd name="T21" fmla="*/ 26 h 104"/>
                <a:gd name="T22" fmla="*/ 1 w 103"/>
                <a:gd name="T23" fmla="*/ 38 h 104"/>
                <a:gd name="T24" fmla="*/ 0 w 103"/>
                <a:gd name="T25" fmla="*/ 52 h 104"/>
                <a:gd name="T26" fmla="*/ 1 w 103"/>
                <a:gd name="T27" fmla="*/ 66 h 104"/>
                <a:gd name="T28" fmla="*/ 6 w 103"/>
                <a:gd name="T29" fmla="*/ 78 h 104"/>
                <a:gd name="T30" fmla="*/ 15 w 103"/>
                <a:gd name="T31" fmla="*/ 89 h 104"/>
                <a:gd name="T32" fmla="*/ 25 w 103"/>
                <a:gd name="T33" fmla="*/ 97 h 104"/>
                <a:gd name="T34" fmla="*/ 38 w 103"/>
                <a:gd name="T35" fmla="*/ 102 h 104"/>
                <a:gd name="T36" fmla="*/ 51 w 103"/>
                <a:gd name="T37" fmla="*/ 104 h 104"/>
                <a:gd name="T38" fmla="*/ 65 w 103"/>
                <a:gd name="T39" fmla="*/ 102 h 104"/>
                <a:gd name="T40" fmla="*/ 77 w 103"/>
                <a:gd name="T41" fmla="*/ 97 h 104"/>
                <a:gd name="T42" fmla="*/ 88 w 103"/>
                <a:gd name="T43" fmla="*/ 89 h 104"/>
                <a:gd name="T44" fmla="*/ 97 w 103"/>
                <a:gd name="T45" fmla="*/ 78 h 104"/>
                <a:gd name="T46" fmla="*/ 102 w 103"/>
                <a:gd name="T47" fmla="*/ 66 h 104"/>
                <a:gd name="T48" fmla="*/ 103 w 103"/>
                <a:gd name="T49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3" h="104">
                  <a:moveTo>
                    <a:pt x="103" y="52"/>
                  </a:moveTo>
                  <a:lnTo>
                    <a:pt x="102" y="38"/>
                  </a:lnTo>
                  <a:lnTo>
                    <a:pt x="97" y="26"/>
                  </a:lnTo>
                  <a:lnTo>
                    <a:pt x="88" y="16"/>
                  </a:lnTo>
                  <a:lnTo>
                    <a:pt x="77" y="7"/>
                  </a:lnTo>
                  <a:lnTo>
                    <a:pt x="65" y="2"/>
                  </a:lnTo>
                  <a:lnTo>
                    <a:pt x="51" y="0"/>
                  </a:lnTo>
                  <a:lnTo>
                    <a:pt x="38" y="2"/>
                  </a:lnTo>
                  <a:lnTo>
                    <a:pt x="25" y="7"/>
                  </a:lnTo>
                  <a:lnTo>
                    <a:pt x="15" y="16"/>
                  </a:lnTo>
                  <a:lnTo>
                    <a:pt x="6" y="26"/>
                  </a:lnTo>
                  <a:lnTo>
                    <a:pt x="1" y="38"/>
                  </a:lnTo>
                  <a:lnTo>
                    <a:pt x="0" y="52"/>
                  </a:lnTo>
                  <a:lnTo>
                    <a:pt x="1" y="66"/>
                  </a:lnTo>
                  <a:lnTo>
                    <a:pt x="6" y="78"/>
                  </a:lnTo>
                  <a:lnTo>
                    <a:pt x="15" y="89"/>
                  </a:lnTo>
                  <a:lnTo>
                    <a:pt x="25" y="97"/>
                  </a:lnTo>
                  <a:lnTo>
                    <a:pt x="38" y="102"/>
                  </a:lnTo>
                  <a:lnTo>
                    <a:pt x="51" y="104"/>
                  </a:lnTo>
                  <a:lnTo>
                    <a:pt x="65" y="102"/>
                  </a:lnTo>
                  <a:lnTo>
                    <a:pt x="77" y="97"/>
                  </a:lnTo>
                  <a:lnTo>
                    <a:pt x="88" y="89"/>
                  </a:lnTo>
                  <a:lnTo>
                    <a:pt x="97" y="78"/>
                  </a:lnTo>
                  <a:lnTo>
                    <a:pt x="102" y="66"/>
                  </a:lnTo>
                  <a:lnTo>
                    <a:pt x="103" y="52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390" name="Freeform 286"/>
            <p:cNvSpPr>
              <a:spLocks/>
            </p:cNvSpPr>
            <p:nvPr/>
          </p:nvSpPr>
          <p:spPr bwMode="auto">
            <a:xfrm>
              <a:off x="4937" y="1457"/>
              <a:ext cx="70" cy="70"/>
            </a:xfrm>
            <a:custGeom>
              <a:avLst/>
              <a:gdLst>
                <a:gd name="T0" fmla="*/ 104 w 104"/>
                <a:gd name="T1" fmla="*/ 52 h 104"/>
                <a:gd name="T2" fmla="*/ 102 w 104"/>
                <a:gd name="T3" fmla="*/ 38 h 104"/>
                <a:gd name="T4" fmla="*/ 98 w 104"/>
                <a:gd name="T5" fmla="*/ 26 h 104"/>
                <a:gd name="T6" fmla="*/ 89 w 104"/>
                <a:gd name="T7" fmla="*/ 16 h 104"/>
                <a:gd name="T8" fmla="*/ 79 w 104"/>
                <a:gd name="T9" fmla="*/ 7 h 104"/>
                <a:gd name="T10" fmla="*/ 66 w 104"/>
                <a:gd name="T11" fmla="*/ 2 h 104"/>
                <a:gd name="T12" fmla="*/ 52 w 104"/>
                <a:gd name="T13" fmla="*/ 0 h 104"/>
                <a:gd name="T14" fmla="*/ 39 w 104"/>
                <a:gd name="T15" fmla="*/ 2 h 104"/>
                <a:gd name="T16" fmla="*/ 27 w 104"/>
                <a:gd name="T17" fmla="*/ 7 h 104"/>
                <a:gd name="T18" fmla="*/ 16 w 104"/>
                <a:gd name="T19" fmla="*/ 16 h 104"/>
                <a:gd name="T20" fmla="*/ 7 w 104"/>
                <a:gd name="T21" fmla="*/ 26 h 104"/>
                <a:gd name="T22" fmla="*/ 2 w 104"/>
                <a:gd name="T23" fmla="*/ 38 h 104"/>
                <a:gd name="T24" fmla="*/ 0 w 104"/>
                <a:gd name="T25" fmla="*/ 52 h 104"/>
                <a:gd name="T26" fmla="*/ 2 w 104"/>
                <a:gd name="T27" fmla="*/ 66 h 104"/>
                <a:gd name="T28" fmla="*/ 7 w 104"/>
                <a:gd name="T29" fmla="*/ 78 h 104"/>
                <a:gd name="T30" fmla="*/ 16 w 104"/>
                <a:gd name="T31" fmla="*/ 89 h 104"/>
                <a:gd name="T32" fmla="*/ 27 w 104"/>
                <a:gd name="T33" fmla="*/ 97 h 104"/>
                <a:gd name="T34" fmla="*/ 39 w 104"/>
                <a:gd name="T35" fmla="*/ 102 h 104"/>
                <a:gd name="T36" fmla="*/ 52 w 104"/>
                <a:gd name="T37" fmla="*/ 104 h 104"/>
                <a:gd name="T38" fmla="*/ 66 w 104"/>
                <a:gd name="T39" fmla="*/ 102 h 104"/>
                <a:gd name="T40" fmla="*/ 79 w 104"/>
                <a:gd name="T41" fmla="*/ 97 h 104"/>
                <a:gd name="T42" fmla="*/ 89 w 104"/>
                <a:gd name="T43" fmla="*/ 89 h 104"/>
                <a:gd name="T44" fmla="*/ 98 w 104"/>
                <a:gd name="T45" fmla="*/ 78 h 104"/>
                <a:gd name="T46" fmla="*/ 102 w 104"/>
                <a:gd name="T47" fmla="*/ 66 h 104"/>
                <a:gd name="T48" fmla="*/ 104 w 104"/>
                <a:gd name="T49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4" h="104">
                  <a:moveTo>
                    <a:pt x="104" y="52"/>
                  </a:moveTo>
                  <a:lnTo>
                    <a:pt x="102" y="38"/>
                  </a:lnTo>
                  <a:lnTo>
                    <a:pt x="98" y="26"/>
                  </a:lnTo>
                  <a:lnTo>
                    <a:pt x="89" y="16"/>
                  </a:lnTo>
                  <a:lnTo>
                    <a:pt x="79" y="7"/>
                  </a:lnTo>
                  <a:lnTo>
                    <a:pt x="66" y="2"/>
                  </a:lnTo>
                  <a:lnTo>
                    <a:pt x="52" y="0"/>
                  </a:lnTo>
                  <a:lnTo>
                    <a:pt x="39" y="2"/>
                  </a:lnTo>
                  <a:lnTo>
                    <a:pt x="27" y="7"/>
                  </a:lnTo>
                  <a:lnTo>
                    <a:pt x="16" y="16"/>
                  </a:lnTo>
                  <a:lnTo>
                    <a:pt x="7" y="26"/>
                  </a:lnTo>
                  <a:lnTo>
                    <a:pt x="2" y="38"/>
                  </a:lnTo>
                  <a:lnTo>
                    <a:pt x="0" y="52"/>
                  </a:lnTo>
                  <a:lnTo>
                    <a:pt x="2" y="66"/>
                  </a:lnTo>
                  <a:lnTo>
                    <a:pt x="7" y="78"/>
                  </a:lnTo>
                  <a:lnTo>
                    <a:pt x="16" y="89"/>
                  </a:lnTo>
                  <a:lnTo>
                    <a:pt x="27" y="97"/>
                  </a:lnTo>
                  <a:lnTo>
                    <a:pt x="39" y="102"/>
                  </a:lnTo>
                  <a:lnTo>
                    <a:pt x="52" y="104"/>
                  </a:lnTo>
                  <a:lnTo>
                    <a:pt x="66" y="102"/>
                  </a:lnTo>
                  <a:lnTo>
                    <a:pt x="79" y="97"/>
                  </a:lnTo>
                  <a:lnTo>
                    <a:pt x="89" y="89"/>
                  </a:lnTo>
                  <a:lnTo>
                    <a:pt x="98" y="78"/>
                  </a:lnTo>
                  <a:lnTo>
                    <a:pt x="102" y="66"/>
                  </a:lnTo>
                  <a:lnTo>
                    <a:pt x="104" y="52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31391" name="Line 287"/>
          <p:cNvSpPr>
            <a:spLocks noChangeShapeType="1"/>
          </p:cNvSpPr>
          <p:nvPr/>
        </p:nvSpPr>
        <p:spPr bwMode="auto">
          <a:xfrm>
            <a:off x="3883025" y="2608263"/>
            <a:ext cx="2963863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31392" name="Freeform 288"/>
          <p:cNvSpPr>
            <a:spLocks/>
          </p:cNvSpPr>
          <p:nvPr/>
        </p:nvSpPr>
        <p:spPr bwMode="auto">
          <a:xfrm>
            <a:off x="6794500" y="2549525"/>
            <a:ext cx="111125" cy="111125"/>
          </a:xfrm>
          <a:custGeom>
            <a:avLst/>
            <a:gdLst>
              <a:gd name="T0" fmla="*/ 104 w 104"/>
              <a:gd name="T1" fmla="*/ 53 h 104"/>
              <a:gd name="T2" fmla="*/ 102 w 104"/>
              <a:gd name="T3" fmla="*/ 39 h 104"/>
              <a:gd name="T4" fmla="*/ 97 w 104"/>
              <a:gd name="T5" fmla="*/ 26 h 104"/>
              <a:gd name="T6" fmla="*/ 88 w 104"/>
              <a:gd name="T7" fmla="*/ 15 h 104"/>
              <a:gd name="T8" fmla="*/ 78 w 104"/>
              <a:gd name="T9" fmla="*/ 7 h 104"/>
              <a:gd name="T10" fmla="*/ 65 w 104"/>
              <a:gd name="T11" fmla="*/ 1 h 104"/>
              <a:gd name="T12" fmla="*/ 52 w 104"/>
              <a:gd name="T13" fmla="*/ 0 h 104"/>
              <a:gd name="T14" fmla="*/ 38 w 104"/>
              <a:gd name="T15" fmla="*/ 1 h 104"/>
              <a:gd name="T16" fmla="*/ 25 w 104"/>
              <a:gd name="T17" fmla="*/ 7 h 104"/>
              <a:gd name="T18" fmla="*/ 15 w 104"/>
              <a:gd name="T19" fmla="*/ 15 h 104"/>
              <a:gd name="T20" fmla="*/ 7 w 104"/>
              <a:gd name="T21" fmla="*/ 26 h 104"/>
              <a:gd name="T22" fmla="*/ 2 w 104"/>
              <a:gd name="T23" fmla="*/ 39 h 104"/>
              <a:gd name="T24" fmla="*/ 0 w 104"/>
              <a:gd name="T25" fmla="*/ 53 h 104"/>
              <a:gd name="T26" fmla="*/ 2 w 104"/>
              <a:gd name="T27" fmla="*/ 65 h 104"/>
              <a:gd name="T28" fmla="*/ 7 w 104"/>
              <a:gd name="T29" fmla="*/ 78 h 104"/>
              <a:gd name="T30" fmla="*/ 15 w 104"/>
              <a:gd name="T31" fmla="*/ 89 h 104"/>
              <a:gd name="T32" fmla="*/ 25 w 104"/>
              <a:gd name="T33" fmla="*/ 97 h 104"/>
              <a:gd name="T34" fmla="*/ 38 w 104"/>
              <a:gd name="T35" fmla="*/ 103 h 104"/>
              <a:gd name="T36" fmla="*/ 52 w 104"/>
              <a:gd name="T37" fmla="*/ 104 h 104"/>
              <a:gd name="T38" fmla="*/ 65 w 104"/>
              <a:gd name="T39" fmla="*/ 103 h 104"/>
              <a:gd name="T40" fmla="*/ 78 w 104"/>
              <a:gd name="T41" fmla="*/ 97 h 104"/>
              <a:gd name="T42" fmla="*/ 88 w 104"/>
              <a:gd name="T43" fmla="*/ 89 h 104"/>
              <a:gd name="T44" fmla="*/ 97 w 104"/>
              <a:gd name="T45" fmla="*/ 78 h 104"/>
              <a:gd name="T46" fmla="*/ 102 w 104"/>
              <a:gd name="T47" fmla="*/ 65 h 104"/>
              <a:gd name="T48" fmla="*/ 104 w 104"/>
              <a:gd name="T49" fmla="*/ 53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04" h="104">
                <a:moveTo>
                  <a:pt x="104" y="53"/>
                </a:moveTo>
                <a:lnTo>
                  <a:pt x="102" y="39"/>
                </a:lnTo>
                <a:lnTo>
                  <a:pt x="97" y="26"/>
                </a:lnTo>
                <a:lnTo>
                  <a:pt x="88" y="15"/>
                </a:lnTo>
                <a:lnTo>
                  <a:pt x="78" y="7"/>
                </a:lnTo>
                <a:lnTo>
                  <a:pt x="65" y="1"/>
                </a:lnTo>
                <a:lnTo>
                  <a:pt x="52" y="0"/>
                </a:lnTo>
                <a:lnTo>
                  <a:pt x="38" y="1"/>
                </a:lnTo>
                <a:lnTo>
                  <a:pt x="25" y="7"/>
                </a:lnTo>
                <a:lnTo>
                  <a:pt x="15" y="15"/>
                </a:lnTo>
                <a:lnTo>
                  <a:pt x="7" y="26"/>
                </a:lnTo>
                <a:lnTo>
                  <a:pt x="2" y="39"/>
                </a:lnTo>
                <a:lnTo>
                  <a:pt x="0" y="53"/>
                </a:lnTo>
                <a:lnTo>
                  <a:pt x="2" y="65"/>
                </a:lnTo>
                <a:lnTo>
                  <a:pt x="7" y="78"/>
                </a:lnTo>
                <a:lnTo>
                  <a:pt x="15" y="89"/>
                </a:lnTo>
                <a:lnTo>
                  <a:pt x="25" y="97"/>
                </a:lnTo>
                <a:lnTo>
                  <a:pt x="38" y="103"/>
                </a:lnTo>
                <a:lnTo>
                  <a:pt x="52" y="104"/>
                </a:lnTo>
                <a:lnTo>
                  <a:pt x="65" y="103"/>
                </a:lnTo>
                <a:lnTo>
                  <a:pt x="78" y="97"/>
                </a:lnTo>
                <a:lnTo>
                  <a:pt x="88" y="89"/>
                </a:lnTo>
                <a:lnTo>
                  <a:pt x="97" y="78"/>
                </a:lnTo>
                <a:lnTo>
                  <a:pt x="102" y="65"/>
                </a:lnTo>
                <a:lnTo>
                  <a:pt x="104" y="53"/>
                </a:lnTo>
                <a:close/>
              </a:path>
            </a:pathLst>
          </a:custGeom>
          <a:solidFill>
            <a:srgbClr val="FF0000"/>
          </a:solidFill>
          <a:ln w="19050" cmpd="sng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431393" name="Freeform 289"/>
          <p:cNvSpPr>
            <a:spLocks/>
          </p:cNvSpPr>
          <p:nvPr/>
        </p:nvSpPr>
        <p:spPr bwMode="auto">
          <a:xfrm>
            <a:off x="5803900" y="2365375"/>
            <a:ext cx="2084388" cy="236538"/>
          </a:xfrm>
          <a:custGeom>
            <a:avLst/>
            <a:gdLst>
              <a:gd name="T0" fmla="*/ 0 w 1977"/>
              <a:gd name="T1" fmla="*/ 0 h 225"/>
              <a:gd name="T2" fmla="*/ 89 w 1977"/>
              <a:gd name="T3" fmla="*/ 40 h 225"/>
              <a:gd name="T4" fmla="*/ 179 w 1977"/>
              <a:gd name="T5" fmla="*/ 77 h 225"/>
              <a:gd name="T6" fmla="*/ 271 w 1977"/>
              <a:gd name="T7" fmla="*/ 110 h 225"/>
              <a:gd name="T8" fmla="*/ 364 w 1977"/>
              <a:gd name="T9" fmla="*/ 138 h 225"/>
              <a:gd name="T10" fmla="*/ 458 w 1977"/>
              <a:gd name="T11" fmla="*/ 163 h 225"/>
              <a:gd name="T12" fmla="*/ 553 w 1977"/>
              <a:gd name="T13" fmla="*/ 183 h 225"/>
              <a:gd name="T14" fmla="*/ 649 w 1977"/>
              <a:gd name="T15" fmla="*/ 200 h 225"/>
              <a:gd name="T16" fmla="*/ 746 w 1977"/>
              <a:gd name="T17" fmla="*/ 212 h 225"/>
              <a:gd name="T18" fmla="*/ 843 w 1977"/>
              <a:gd name="T19" fmla="*/ 220 h 225"/>
              <a:gd name="T20" fmla="*/ 940 w 1977"/>
              <a:gd name="T21" fmla="*/ 225 h 225"/>
              <a:gd name="T22" fmla="*/ 1038 w 1977"/>
              <a:gd name="T23" fmla="*/ 225 h 225"/>
              <a:gd name="T24" fmla="*/ 1135 w 1977"/>
              <a:gd name="T25" fmla="*/ 220 h 225"/>
              <a:gd name="T26" fmla="*/ 1232 w 1977"/>
              <a:gd name="T27" fmla="*/ 212 h 225"/>
              <a:gd name="T28" fmla="*/ 1329 w 1977"/>
              <a:gd name="T29" fmla="*/ 200 h 225"/>
              <a:gd name="T30" fmla="*/ 1424 w 1977"/>
              <a:gd name="T31" fmla="*/ 183 h 225"/>
              <a:gd name="T32" fmla="*/ 1519 w 1977"/>
              <a:gd name="T33" fmla="*/ 163 h 225"/>
              <a:gd name="T34" fmla="*/ 1614 w 1977"/>
              <a:gd name="T35" fmla="*/ 138 h 225"/>
              <a:gd name="T36" fmla="*/ 1707 w 1977"/>
              <a:gd name="T37" fmla="*/ 110 h 225"/>
              <a:gd name="T38" fmla="*/ 1798 w 1977"/>
              <a:gd name="T39" fmla="*/ 77 h 225"/>
              <a:gd name="T40" fmla="*/ 1889 w 1977"/>
              <a:gd name="T41" fmla="*/ 40 h 225"/>
              <a:gd name="T42" fmla="*/ 1977 w 1977"/>
              <a:gd name="T43" fmla="*/ 0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977" h="225">
                <a:moveTo>
                  <a:pt x="0" y="0"/>
                </a:moveTo>
                <a:lnTo>
                  <a:pt x="89" y="40"/>
                </a:lnTo>
                <a:lnTo>
                  <a:pt x="179" y="77"/>
                </a:lnTo>
                <a:lnTo>
                  <a:pt x="271" y="110"/>
                </a:lnTo>
                <a:lnTo>
                  <a:pt x="364" y="138"/>
                </a:lnTo>
                <a:lnTo>
                  <a:pt x="458" y="163"/>
                </a:lnTo>
                <a:lnTo>
                  <a:pt x="553" y="183"/>
                </a:lnTo>
                <a:lnTo>
                  <a:pt x="649" y="200"/>
                </a:lnTo>
                <a:lnTo>
                  <a:pt x="746" y="212"/>
                </a:lnTo>
                <a:lnTo>
                  <a:pt x="843" y="220"/>
                </a:lnTo>
                <a:lnTo>
                  <a:pt x="940" y="225"/>
                </a:lnTo>
                <a:lnTo>
                  <a:pt x="1038" y="225"/>
                </a:lnTo>
                <a:lnTo>
                  <a:pt x="1135" y="220"/>
                </a:lnTo>
                <a:lnTo>
                  <a:pt x="1232" y="212"/>
                </a:lnTo>
                <a:lnTo>
                  <a:pt x="1329" y="200"/>
                </a:lnTo>
                <a:lnTo>
                  <a:pt x="1424" y="183"/>
                </a:lnTo>
                <a:lnTo>
                  <a:pt x="1519" y="163"/>
                </a:lnTo>
                <a:lnTo>
                  <a:pt x="1614" y="138"/>
                </a:lnTo>
                <a:lnTo>
                  <a:pt x="1707" y="110"/>
                </a:lnTo>
                <a:lnTo>
                  <a:pt x="1798" y="77"/>
                </a:lnTo>
                <a:lnTo>
                  <a:pt x="1889" y="40"/>
                </a:lnTo>
                <a:lnTo>
                  <a:pt x="1977" y="0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31394" name="Text Box 290"/>
          <p:cNvSpPr txBox="1">
            <a:spLocks noChangeArrowheads="1"/>
          </p:cNvSpPr>
          <p:nvPr/>
        </p:nvSpPr>
        <p:spPr bwMode="auto">
          <a:xfrm>
            <a:off x="0" y="-30163"/>
            <a:ext cx="4932363" cy="6413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l" eaLnBrk="1" hangingPunct="1"/>
            <a:r>
              <a:rPr lang="zh-CN" altLang="en-US" sz="3600" b="1">
                <a:solidFill>
                  <a:srgbClr val="FF0000"/>
                </a:solidFill>
                <a:effectLst/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3600" b="1">
                <a:solidFill>
                  <a:srgbClr val="FF0000"/>
                </a:solidFill>
                <a:effectLst/>
                <a:latin typeface="黑体" pitchFamily="2" charset="-122"/>
                <a:ea typeface="黑体" pitchFamily="2" charset="-122"/>
              </a:rPr>
              <a:t>2</a:t>
            </a:r>
            <a:r>
              <a:rPr lang="zh-CN" altLang="en-US" sz="3600" b="1">
                <a:solidFill>
                  <a:srgbClr val="FF0000"/>
                </a:solidFill>
                <a:effectLst/>
                <a:latin typeface="黑体" pitchFamily="2" charset="-122"/>
                <a:ea typeface="黑体" pitchFamily="2" charset="-122"/>
              </a:rPr>
              <a:t>：求作左视图</a:t>
            </a:r>
          </a:p>
        </p:txBody>
      </p:sp>
      <p:sp>
        <p:nvSpPr>
          <p:cNvPr id="431396" name="Text Box 292"/>
          <p:cNvSpPr txBox="1">
            <a:spLocks noChangeArrowheads="1"/>
          </p:cNvSpPr>
          <p:nvPr/>
        </p:nvSpPr>
        <p:spPr bwMode="auto">
          <a:xfrm>
            <a:off x="6196013" y="98425"/>
            <a:ext cx="28194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 eaLnBrk="1" hangingPunct="1">
              <a:lnSpc>
                <a:spcPct val="80000"/>
              </a:lnSpc>
              <a:spcBef>
                <a:spcPct val="50000"/>
              </a:spcBef>
            </a:pPr>
            <a:r>
              <a:rPr lang="zh-CN" alt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黑体" pitchFamily="2" charset="-122"/>
              </a:rPr>
              <a:t>步骤二</a:t>
            </a:r>
          </a:p>
        </p:txBody>
      </p:sp>
      <p:grpSp>
        <p:nvGrpSpPr>
          <p:cNvPr id="431397" name="Group 293"/>
          <p:cNvGrpSpPr>
            <a:grpSpLocks/>
          </p:cNvGrpSpPr>
          <p:nvPr/>
        </p:nvGrpSpPr>
        <p:grpSpPr bwMode="auto">
          <a:xfrm>
            <a:off x="5487988" y="3789363"/>
            <a:ext cx="3405187" cy="3030537"/>
            <a:chOff x="1131" y="2428"/>
            <a:chExt cx="2145" cy="1909"/>
          </a:xfrm>
        </p:grpSpPr>
        <p:sp>
          <p:nvSpPr>
            <p:cNvPr id="431398" name="Freeform 294"/>
            <p:cNvSpPr>
              <a:spLocks/>
            </p:cNvSpPr>
            <p:nvPr/>
          </p:nvSpPr>
          <p:spPr bwMode="auto">
            <a:xfrm>
              <a:off x="2726" y="3295"/>
              <a:ext cx="550" cy="475"/>
            </a:xfrm>
            <a:custGeom>
              <a:avLst/>
              <a:gdLst>
                <a:gd name="T0" fmla="*/ 1339 w 1339"/>
                <a:gd name="T1" fmla="*/ 0 h 1158"/>
                <a:gd name="T2" fmla="*/ 1339 w 1339"/>
                <a:gd name="T3" fmla="*/ 384 h 1158"/>
                <a:gd name="T4" fmla="*/ 0 w 1339"/>
                <a:gd name="T5" fmla="*/ 1158 h 1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39" h="1158">
                  <a:moveTo>
                    <a:pt x="1339" y="0"/>
                  </a:moveTo>
                  <a:lnTo>
                    <a:pt x="1339" y="384"/>
                  </a:lnTo>
                  <a:lnTo>
                    <a:pt x="0" y="115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399" name="Freeform 295"/>
            <p:cNvSpPr>
              <a:spLocks/>
            </p:cNvSpPr>
            <p:nvPr/>
          </p:nvSpPr>
          <p:spPr bwMode="auto">
            <a:xfrm>
              <a:off x="2749" y="2989"/>
              <a:ext cx="0" cy="159"/>
            </a:xfrm>
            <a:custGeom>
              <a:avLst/>
              <a:gdLst>
                <a:gd name="T0" fmla="*/ 1 w 1"/>
                <a:gd name="T1" fmla="*/ 0 h 385"/>
                <a:gd name="T2" fmla="*/ 1 w 1"/>
                <a:gd name="T3" fmla="*/ 385 h 385"/>
                <a:gd name="T4" fmla="*/ 0 w 1"/>
                <a:gd name="T5" fmla="*/ 385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85">
                  <a:moveTo>
                    <a:pt x="1" y="0"/>
                  </a:moveTo>
                  <a:lnTo>
                    <a:pt x="1" y="385"/>
                  </a:lnTo>
                  <a:lnTo>
                    <a:pt x="0" y="38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400" name="Freeform 296"/>
            <p:cNvSpPr>
              <a:spLocks/>
            </p:cNvSpPr>
            <p:nvPr/>
          </p:nvSpPr>
          <p:spPr bwMode="auto">
            <a:xfrm>
              <a:off x="2726" y="3139"/>
              <a:ext cx="550" cy="179"/>
            </a:xfrm>
            <a:custGeom>
              <a:avLst/>
              <a:gdLst>
                <a:gd name="T0" fmla="*/ 19 w 1339"/>
                <a:gd name="T1" fmla="*/ 0 h 434"/>
                <a:gd name="T2" fmla="*/ 304 w 1339"/>
                <a:gd name="T3" fmla="*/ 164 h 434"/>
                <a:gd name="T4" fmla="*/ 1133 w 1339"/>
                <a:gd name="T5" fmla="*/ 257 h 434"/>
                <a:gd name="T6" fmla="*/ 1339 w 1339"/>
                <a:gd name="T7" fmla="*/ 377 h 434"/>
                <a:gd name="T8" fmla="*/ 0 w 1339"/>
                <a:gd name="T9" fmla="*/ 43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39" h="434">
                  <a:moveTo>
                    <a:pt x="19" y="0"/>
                  </a:moveTo>
                  <a:lnTo>
                    <a:pt x="304" y="164"/>
                  </a:lnTo>
                  <a:lnTo>
                    <a:pt x="1133" y="257"/>
                  </a:lnTo>
                  <a:lnTo>
                    <a:pt x="1339" y="377"/>
                  </a:lnTo>
                  <a:lnTo>
                    <a:pt x="0" y="43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401" name="Freeform 297"/>
            <p:cNvSpPr>
              <a:spLocks/>
            </p:cNvSpPr>
            <p:nvPr/>
          </p:nvSpPr>
          <p:spPr bwMode="auto">
            <a:xfrm>
              <a:off x="2734" y="2981"/>
              <a:ext cx="15" cy="14"/>
            </a:xfrm>
            <a:custGeom>
              <a:avLst/>
              <a:gdLst>
                <a:gd name="T0" fmla="*/ 0 w 37"/>
                <a:gd name="T1" fmla="*/ 0 h 34"/>
                <a:gd name="T2" fmla="*/ 37 w 37"/>
                <a:gd name="T3" fmla="*/ 20 h 34"/>
                <a:gd name="T4" fmla="*/ 0 w 37"/>
                <a:gd name="T5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7" h="34">
                  <a:moveTo>
                    <a:pt x="0" y="0"/>
                  </a:moveTo>
                  <a:lnTo>
                    <a:pt x="37" y="20"/>
                  </a:lnTo>
                  <a:lnTo>
                    <a:pt x="0" y="3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402" name="Line 298"/>
            <p:cNvSpPr>
              <a:spLocks noChangeShapeType="1"/>
            </p:cNvSpPr>
            <p:nvPr/>
          </p:nvSpPr>
          <p:spPr bwMode="auto">
            <a:xfrm>
              <a:off x="1557" y="3934"/>
              <a:ext cx="155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403" name="Freeform 299"/>
            <p:cNvSpPr>
              <a:spLocks/>
            </p:cNvSpPr>
            <p:nvPr/>
          </p:nvSpPr>
          <p:spPr bwMode="auto">
            <a:xfrm>
              <a:off x="1661" y="4130"/>
              <a:ext cx="83" cy="207"/>
            </a:xfrm>
            <a:custGeom>
              <a:avLst/>
              <a:gdLst>
                <a:gd name="T0" fmla="*/ 208 w 208"/>
                <a:gd name="T1" fmla="*/ 503 h 503"/>
                <a:gd name="T2" fmla="*/ 0 w 208"/>
                <a:gd name="T3" fmla="*/ 384 h 503"/>
                <a:gd name="T4" fmla="*/ 0 w 208"/>
                <a:gd name="T5" fmla="*/ 0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8" h="503">
                  <a:moveTo>
                    <a:pt x="208" y="503"/>
                  </a:moveTo>
                  <a:lnTo>
                    <a:pt x="0" y="384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404" name="Freeform 300"/>
            <p:cNvSpPr>
              <a:spLocks/>
            </p:cNvSpPr>
            <p:nvPr/>
          </p:nvSpPr>
          <p:spPr bwMode="auto">
            <a:xfrm>
              <a:off x="1744" y="4017"/>
              <a:ext cx="553" cy="320"/>
            </a:xfrm>
            <a:custGeom>
              <a:avLst/>
              <a:gdLst>
                <a:gd name="T0" fmla="*/ 1338 w 1338"/>
                <a:gd name="T1" fmla="*/ 0 h 773"/>
                <a:gd name="T2" fmla="*/ 0 w 1338"/>
                <a:gd name="T3" fmla="*/ 773 h 773"/>
                <a:gd name="T4" fmla="*/ 0 w 1338"/>
                <a:gd name="T5" fmla="*/ 389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38" h="773">
                  <a:moveTo>
                    <a:pt x="1338" y="0"/>
                  </a:moveTo>
                  <a:lnTo>
                    <a:pt x="0" y="773"/>
                  </a:lnTo>
                  <a:lnTo>
                    <a:pt x="0" y="38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405" name="Freeform 301"/>
            <p:cNvSpPr>
              <a:spLocks/>
            </p:cNvSpPr>
            <p:nvPr/>
          </p:nvSpPr>
          <p:spPr bwMode="auto">
            <a:xfrm>
              <a:off x="1131" y="3824"/>
              <a:ext cx="86" cy="208"/>
            </a:xfrm>
            <a:custGeom>
              <a:avLst/>
              <a:gdLst>
                <a:gd name="T0" fmla="*/ 207 w 207"/>
                <a:gd name="T1" fmla="*/ 504 h 504"/>
                <a:gd name="T2" fmla="*/ 0 w 207"/>
                <a:gd name="T3" fmla="*/ 385 h 504"/>
                <a:gd name="T4" fmla="*/ 0 w 207"/>
                <a:gd name="T5" fmla="*/ 0 h 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7" h="504">
                  <a:moveTo>
                    <a:pt x="207" y="504"/>
                  </a:moveTo>
                  <a:lnTo>
                    <a:pt x="0" y="385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406" name="Freeform 302"/>
            <p:cNvSpPr>
              <a:spLocks/>
            </p:cNvSpPr>
            <p:nvPr/>
          </p:nvSpPr>
          <p:spPr bwMode="auto">
            <a:xfrm>
              <a:off x="1131" y="3220"/>
              <a:ext cx="544" cy="812"/>
            </a:xfrm>
            <a:custGeom>
              <a:avLst/>
              <a:gdLst>
                <a:gd name="T0" fmla="*/ 1035 w 1320"/>
                <a:gd name="T1" fmla="*/ 1017 h 1972"/>
                <a:gd name="T2" fmla="*/ 1035 w 1320"/>
                <a:gd name="T3" fmla="*/ 1733 h 1972"/>
                <a:gd name="T4" fmla="*/ 207 w 1320"/>
                <a:gd name="T5" fmla="*/ 1972 h 1972"/>
                <a:gd name="T6" fmla="*/ 207 w 1320"/>
                <a:gd name="T7" fmla="*/ 1588 h 1972"/>
                <a:gd name="T8" fmla="*/ 0 w 1320"/>
                <a:gd name="T9" fmla="*/ 1468 h 1972"/>
                <a:gd name="T10" fmla="*/ 1320 w 1320"/>
                <a:gd name="T11" fmla="*/ 0 h 1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20" h="1972">
                  <a:moveTo>
                    <a:pt x="1035" y="1017"/>
                  </a:moveTo>
                  <a:lnTo>
                    <a:pt x="1035" y="1733"/>
                  </a:lnTo>
                  <a:lnTo>
                    <a:pt x="207" y="1972"/>
                  </a:lnTo>
                  <a:lnTo>
                    <a:pt x="207" y="1588"/>
                  </a:lnTo>
                  <a:lnTo>
                    <a:pt x="0" y="1468"/>
                  </a:lnTo>
                  <a:lnTo>
                    <a:pt x="132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407" name="Freeform 303"/>
            <p:cNvSpPr>
              <a:spLocks/>
            </p:cNvSpPr>
            <p:nvPr/>
          </p:nvSpPr>
          <p:spPr bwMode="auto">
            <a:xfrm>
              <a:off x="1217" y="3565"/>
              <a:ext cx="1080" cy="614"/>
            </a:xfrm>
            <a:custGeom>
              <a:avLst/>
              <a:gdLst>
                <a:gd name="T0" fmla="*/ 2622 w 2622"/>
                <a:gd name="T1" fmla="*/ 0 h 1489"/>
                <a:gd name="T2" fmla="*/ 1284 w 2622"/>
                <a:gd name="T3" fmla="*/ 1489 h 1489"/>
                <a:gd name="T4" fmla="*/ 1076 w 2622"/>
                <a:gd name="T5" fmla="*/ 1370 h 1489"/>
                <a:gd name="T6" fmla="*/ 1490 w 2622"/>
                <a:gd name="T7" fmla="*/ 559 h 1489"/>
                <a:gd name="T8" fmla="*/ 828 w 2622"/>
                <a:gd name="T9" fmla="*/ 177 h 1489"/>
                <a:gd name="T10" fmla="*/ 0 w 2622"/>
                <a:gd name="T11" fmla="*/ 748 h 1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22" h="1489">
                  <a:moveTo>
                    <a:pt x="2622" y="0"/>
                  </a:moveTo>
                  <a:lnTo>
                    <a:pt x="1284" y="1489"/>
                  </a:lnTo>
                  <a:lnTo>
                    <a:pt x="1076" y="1370"/>
                  </a:lnTo>
                  <a:lnTo>
                    <a:pt x="1490" y="559"/>
                  </a:lnTo>
                  <a:lnTo>
                    <a:pt x="828" y="177"/>
                  </a:lnTo>
                  <a:lnTo>
                    <a:pt x="0" y="74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408" name="Freeform 304"/>
            <p:cNvSpPr>
              <a:spLocks/>
            </p:cNvSpPr>
            <p:nvPr/>
          </p:nvSpPr>
          <p:spPr bwMode="auto">
            <a:xfrm>
              <a:off x="1675" y="2428"/>
              <a:ext cx="1059" cy="610"/>
            </a:xfrm>
            <a:custGeom>
              <a:avLst/>
              <a:gdLst>
                <a:gd name="T0" fmla="*/ 2 w 2575"/>
                <a:gd name="T1" fmla="*/ 788 h 1487"/>
                <a:gd name="T2" fmla="*/ 21 w 2575"/>
                <a:gd name="T3" fmla="*/ 876 h 1487"/>
                <a:gd name="T4" fmla="*/ 57 w 2575"/>
                <a:gd name="T5" fmla="*/ 963 h 1487"/>
                <a:gd name="T6" fmla="*/ 111 w 2575"/>
                <a:gd name="T7" fmla="*/ 1047 h 1487"/>
                <a:gd name="T8" fmla="*/ 182 w 2575"/>
                <a:gd name="T9" fmla="*/ 1125 h 1487"/>
                <a:gd name="T10" fmla="*/ 269 w 2575"/>
                <a:gd name="T11" fmla="*/ 1199 h 1487"/>
                <a:gd name="T12" fmla="*/ 370 w 2575"/>
                <a:gd name="T13" fmla="*/ 1266 h 1487"/>
                <a:gd name="T14" fmla="*/ 485 w 2575"/>
                <a:gd name="T15" fmla="*/ 1326 h 1487"/>
                <a:gd name="T16" fmla="*/ 611 w 2575"/>
                <a:gd name="T17" fmla="*/ 1377 h 1487"/>
                <a:gd name="T18" fmla="*/ 747 w 2575"/>
                <a:gd name="T19" fmla="*/ 1418 h 1487"/>
                <a:gd name="T20" fmla="*/ 889 w 2575"/>
                <a:gd name="T21" fmla="*/ 1451 h 1487"/>
                <a:gd name="T22" fmla="*/ 1039 w 2575"/>
                <a:gd name="T23" fmla="*/ 1474 h 1487"/>
                <a:gd name="T24" fmla="*/ 1192 w 2575"/>
                <a:gd name="T25" fmla="*/ 1485 h 1487"/>
                <a:gd name="T26" fmla="*/ 1345 w 2575"/>
                <a:gd name="T27" fmla="*/ 1486 h 1487"/>
                <a:gd name="T28" fmla="*/ 1499 w 2575"/>
                <a:gd name="T29" fmla="*/ 1478 h 1487"/>
                <a:gd name="T30" fmla="*/ 1649 w 2575"/>
                <a:gd name="T31" fmla="*/ 1458 h 1487"/>
                <a:gd name="T32" fmla="*/ 1794 w 2575"/>
                <a:gd name="T33" fmla="*/ 1428 h 1487"/>
                <a:gd name="T34" fmla="*/ 1932 w 2575"/>
                <a:gd name="T35" fmla="*/ 1387 h 1487"/>
                <a:gd name="T36" fmla="*/ 2060 w 2575"/>
                <a:gd name="T37" fmla="*/ 1338 h 1487"/>
                <a:gd name="T38" fmla="*/ 2178 w 2575"/>
                <a:gd name="T39" fmla="*/ 1281 h 1487"/>
                <a:gd name="T40" fmla="*/ 2282 w 2575"/>
                <a:gd name="T41" fmla="*/ 1216 h 1487"/>
                <a:gd name="T42" fmla="*/ 2373 w 2575"/>
                <a:gd name="T43" fmla="*/ 1144 h 1487"/>
                <a:gd name="T44" fmla="*/ 2448 w 2575"/>
                <a:gd name="T45" fmla="*/ 1066 h 1487"/>
                <a:gd name="T46" fmla="*/ 2507 w 2575"/>
                <a:gd name="T47" fmla="*/ 984 h 1487"/>
                <a:gd name="T48" fmla="*/ 2547 w 2575"/>
                <a:gd name="T49" fmla="*/ 899 h 1487"/>
                <a:gd name="T50" fmla="*/ 2571 w 2575"/>
                <a:gd name="T51" fmla="*/ 810 h 1487"/>
                <a:gd name="T52" fmla="*/ 2575 w 2575"/>
                <a:gd name="T53" fmla="*/ 721 h 1487"/>
                <a:gd name="T54" fmla="*/ 2561 w 2575"/>
                <a:gd name="T55" fmla="*/ 632 h 1487"/>
                <a:gd name="T56" fmla="*/ 2529 w 2575"/>
                <a:gd name="T57" fmla="*/ 545 h 1487"/>
                <a:gd name="T58" fmla="*/ 2479 w 2575"/>
                <a:gd name="T59" fmla="*/ 461 h 1487"/>
                <a:gd name="T60" fmla="*/ 2412 w 2575"/>
                <a:gd name="T61" fmla="*/ 381 h 1487"/>
                <a:gd name="T62" fmla="*/ 2329 w 2575"/>
                <a:gd name="T63" fmla="*/ 307 h 1487"/>
                <a:gd name="T64" fmla="*/ 2232 w 2575"/>
                <a:gd name="T65" fmla="*/ 237 h 1487"/>
                <a:gd name="T66" fmla="*/ 2120 w 2575"/>
                <a:gd name="T67" fmla="*/ 176 h 1487"/>
                <a:gd name="T68" fmla="*/ 1997 w 2575"/>
                <a:gd name="T69" fmla="*/ 122 h 1487"/>
                <a:gd name="T70" fmla="*/ 1864 w 2575"/>
                <a:gd name="T71" fmla="*/ 78 h 1487"/>
                <a:gd name="T72" fmla="*/ 1722 w 2575"/>
                <a:gd name="T73" fmla="*/ 43 h 1487"/>
                <a:gd name="T74" fmla="*/ 1574 w 2575"/>
                <a:gd name="T75" fmla="*/ 18 h 1487"/>
                <a:gd name="T76" fmla="*/ 1422 w 2575"/>
                <a:gd name="T77" fmla="*/ 3 h 1487"/>
                <a:gd name="T78" fmla="*/ 1269 w 2575"/>
                <a:gd name="T79" fmla="*/ 0 h 1487"/>
                <a:gd name="T80" fmla="*/ 1115 w 2575"/>
                <a:gd name="T81" fmla="*/ 6 h 1487"/>
                <a:gd name="T82" fmla="*/ 964 w 2575"/>
                <a:gd name="T83" fmla="*/ 23 h 1487"/>
                <a:gd name="T84" fmla="*/ 817 w 2575"/>
                <a:gd name="T85" fmla="*/ 51 h 1487"/>
                <a:gd name="T86" fmla="*/ 678 w 2575"/>
                <a:gd name="T87" fmla="*/ 88 h 1487"/>
                <a:gd name="T88" fmla="*/ 547 w 2575"/>
                <a:gd name="T89" fmla="*/ 135 h 1487"/>
                <a:gd name="T90" fmla="*/ 426 w 2575"/>
                <a:gd name="T91" fmla="*/ 191 h 1487"/>
                <a:gd name="T92" fmla="*/ 318 w 2575"/>
                <a:gd name="T93" fmla="*/ 253 h 1487"/>
                <a:gd name="T94" fmla="*/ 224 w 2575"/>
                <a:gd name="T95" fmla="*/ 325 h 1487"/>
                <a:gd name="T96" fmla="*/ 145 w 2575"/>
                <a:gd name="T97" fmla="*/ 400 h 1487"/>
                <a:gd name="T98" fmla="*/ 82 w 2575"/>
                <a:gd name="T99" fmla="*/ 482 h 1487"/>
                <a:gd name="T100" fmla="*/ 37 w 2575"/>
                <a:gd name="T101" fmla="*/ 567 h 1487"/>
                <a:gd name="T102" fmla="*/ 9 w 2575"/>
                <a:gd name="T103" fmla="*/ 655 h 1487"/>
                <a:gd name="T104" fmla="*/ 0 w 2575"/>
                <a:gd name="T105" fmla="*/ 743 h 1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75" h="1487">
                  <a:moveTo>
                    <a:pt x="0" y="743"/>
                  </a:moveTo>
                  <a:lnTo>
                    <a:pt x="2" y="788"/>
                  </a:lnTo>
                  <a:lnTo>
                    <a:pt x="9" y="833"/>
                  </a:lnTo>
                  <a:lnTo>
                    <a:pt x="21" y="876"/>
                  </a:lnTo>
                  <a:lnTo>
                    <a:pt x="37" y="920"/>
                  </a:lnTo>
                  <a:lnTo>
                    <a:pt x="57" y="963"/>
                  </a:lnTo>
                  <a:lnTo>
                    <a:pt x="82" y="1005"/>
                  </a:lnTo>
                  <a:lnTo>
                    <a:pt x="111" y="1047"/>
                  </a:lnTo>
                  <a:lnTo>
                    <a:pt x="145" y="1086"/>
                  </a:lnTo>
                  <a:lnTo>
                    <a:pt x="182" y="1125"/>
                  </a:lnTo>
                  <a:lnTo>
                    <a:pt x="224" y="1163"/>
                  </a:lnTo>
                  <a:lnTo>
                    <a:pt x="269" y="1199"/>
                  </a:lnTo>
                  <a:lnTo>
                    <a:pt x="318" y="1233"/>
                  </a:lnTo>
                  <a:lnTo>
                    <a:pt x="370" y="1266"/>
                  </a:lnTo>
                  <a:lnTo>
                    <a:pt x="426" y="1297"/>
                  </a:lnTo>
                  <a:lnTo>
                    <a:pt x="485" y="1326"/>
                  </a:lnTo>
                  <a:lnTo>
                    <a:pt x="547" y="1352"/>
                  </a:lnTo>
                  <a:lnTo>
                    <a:pt x="611" y="1377"/>
                  </a:lnTo>
                  <a:lnTo>
                    <a:pt x="678" y="1399"/>
                  </a:lnTo>
                  <a:lnTo>
                    <a:pt x="747" y="1418"/>
                  </a:lnTo>
                  <a:lnTo>
                    <a:pt x="817" y="1436"/>
                  </a:lnTo>
                  <a:lnTo>
                    <a:pt x="889" y="1451"/>
                  </a:lnTo>
                  <a:lnTo>
                    <a:pt x="964" y="1464"/>
                  </a:lnTo>
                  <a:lnTo>
                    <a:pt x="1039" y="1474"/>
                  </a:lnTo>
                  <a:lnTo>
                    <a:pt x="1115" y="1481"/>
                  </a:lnTo>
                  <a:lnTo>
                    <a:pt x="1192" y="1485"/>
                  </a:lnTo>
                  <a:lnTo>
                    <a:pt x="1269" y="1487"/>
                  </a:lnTo>
                  <a:lnTo>
                    <a:pt x="1345" y="1486"/>
                  </a:lnTo>
                  <a:lnTo>
                    <a:pt x="1422" y="1483"/>
                  </a:lnTo>
                  <a:lnTo>
                    <a:pt x="1499" y="1478"/>
                  </a:lnTo>
                  <a:lnTo>
                    <a:pt x="1574" y="1469"/>
                  </a:lnTo>
                  <a:lnTo>
                    <a:pt x="1649" y="1458"/>
                  </a:lnTo>
                  <a:lnTo>
                    <a:pt x="1722" y="1444"/>
                  </a:lnTo>
                  <a:lnTo>
                    <a:pt x="1794" y="1428"/>
                  </a:lnTo>
                  <a:lnTo>
                    <a:pt x="1864" y="1409"/>
                  </a:lnTo>
                  <a:lnTo>
                    <a:pt x="1932" y="1387"/>
                  </a:lnTo>
                  <a:lnTo>
                    <a:pt x="1997" y="1364"/>
                  </a:lnTo>
                  <a:lnTo>
                    <a:pt x="2060" y="1338"/>
                  </a:lnTo>
                  <a:lnTo>
                    <a:pt x="2120" y="1311"/>
                  </a:lnTo>
                  <a:lnTo>
                    <a:pt x="2178" y="1281"/>
                  </a:lnTo>
                  <a:lnTo>
                    <a:pt x="2232" y="1250"/>
                  </a:lnTo>
                  <a:lnTo>
                    <a:pt x="2282" y="1216"/>
                  </a:lnTo>
                  <a:lnTo>
                    <a:pt x="2329" y="1181"/>
                  </a:lnTo>
                  <a:lnTo>
                    <a:pt x="2373" y="1144"/>
                  </a:lnTo>
                  <a:lnTo>
                    <a:pt x="2412" y="1106"/>
                  </a:lnTo>
                  <a:lnTo>
                    <a:pt x="2448" y="1066"/>
                  </a:lnTo>
                  <a:lnTo>
                    <a:pt x="2479" y="1025"/>
                  </a:lnTo>
                  <a:lnTo>
                    <a:pt x="2507" y="984"/>
                  </a:lnTo>
                  <a:lnTo>
                    <a:pt x="2529" y="941"/>
                  </a:lnTo>
                  <a:lnTo>
                    <a:pt x="2547" y="899"/>
                  </a:lnTo>
                  <a:lnTo>
                    <a:pt x="2561" y="854"/>
                  </a:lnTo>
                  <a:lnTo>
                    <a:pt x="2571" y="810"/>
                  </a:lnTo>
                  <a:lnTo>
                    <a:pt x="2575" y="766"/>
                  </a:lnTo>
                  <a:lnTo>
                    <a:pt x="2575" y="721"/>
                  </a:lnTo>
                  <a:lnTo>
                    <a:pt x="2571" y="677"/>
                  </a:lnTo>
                  <a:lnTo>
                    <a:pt x="2561" y="632"/>
                  </a:lnTo>
                  <a:lnTo>
                    <a:pt x="2547" y="589"/>
                  </a:lnTo>
                  <a:lnTo>
                    <a:pt x="2529" y="545"/>
                  </a:lnTo>
                  <a:lnTo>
                    <a:pt x="2507" y="503"/>
                  </a:lnTo>
                  <a:lnTo>
                    <a:pt x="2479" y="461"/>
                  </a:lnTo>
                  <a:lnTo>
                    <a:pt x="2448" y="421"/>
                  </a:lnTo>
                  <a:lnTo>
                    <a:pt x="2412" y="381"/>
                  </a:lnTo>
                  <a:lnTo>
                    <a:pt x="2373" y="343"/>
                  </a:lnTo>
                  <a:lnTo>
                    <a:pt x="2329" y="307"/>
                  </a:lnTo>
                  <a:lnTo>
                    <a:pt x="2282" y="270"/>
                  </a:lnTo>
                  <a:lnTo>
                    <a:pt x="2232" y="237"/>
                  </a:lnTo>
                  <a:lnTo>
                    <a:pt x="2178" y="205"/>
                  </a:lnTo>
                  <a:lnTo>
                    <a:pt x="2120" y="176"/>
                  </a:lnTo>
                  <a:lnTo>
                    <a:pt x="2060" y="148"/>
                  </a:lnTo>
                  <a:lnTo>
                    <a:pt x="1997" y="122"/>
                  </a:lnTo>
                  <a:lnTo>
                    <a:pt x="1932" y="99"/>
                  </a:lnTo>
                  <a:lnTo>
                    <a:pt x="1864" y="78"/>
                  </a:lnTo>
                  <a:lnTo>
                    <a:pt x="1794" y="60"/>
                  </a:lnTo>
                  <a:lnTo>
                    <a:pt x="1722" y="43"/>
                  </a:lnTo>
                  <a:lnTo>
                    <a:pt x="1649" y="30"/>
                  </a:lnTo>
                  <a:lnTo>
                    <a:pt x="1574" y="18"/>
                  </a:lnTo>
                  <a:lnTo>
                    <a:pt x="1499" y="10"/>
                  </a:lnTo>
                  <a:lnTo>
                    <a:pt x="1422" y="3"/>
                  </a:lnTo>
                  <a:lnTo>
                    <a:pt x="1345" y="0"/>
                  </a:lnTo>
                  <a:lnTo>
                    <a:pt x="1269" y="0"/>
                  </a:lnTo>
                  <a:lnTo>
                    <a:pt x="1192" y="1"/>
                  </a:lnTo>
                  <a:lnTo>
                    <a:pt x="1115" y="6"/>
                  </a:lnTo>
                  <a:lnTo>
                    <a:pt x="1039" y="14"/>
                  </a:lnTo>
                  <a:lnTo>
                    <a:pt x="964" y="23"/>
                  </a:lnTo>
                  <a:lnTo>
                    <a:pt x="889" y="36"/>
                  </a:lnTo>
                  <a:lnTo>
                    <a:pt x="817" y="51"/>
                  </a:lnTo>
                  <a:lnTo>
                    <a:pt x="747" y="68"/>
                  </a:lnTo>
                  <a:lnTo>
                    <a:pt x="678" y="88"/>
                  </a:lnTo>
                  <a:lnTo>
                    <a:pt x="611" y="111"/>
                  </a:lnTo>
                  <a:lnTo>
                    <a:pt x="547" y="135"/>
                  </a:lnTo>
                  <a:lnTo>
                    <a:pt x="485" y="162"/>
                  </a:lnTo>
                  <a:lnTo>
                    <a:pt x="426" y="191"/>
                  </a:lnTo>
                  <a:lnTo>
                    <a:pt x="370" y="221"/>
                  </a:lnTo>
                  <a:lnTo>
                    <a:pt x="318" y="253"/>
                  </a:lnTo>
                  <a:lnTo>
                    <a:pt x="269" y="289"/>
                  </a:lnTo>
                  <a:lnTo>
                    <a:pt x="224" y="325"/>
                  </a:lnTo>
                  <a:lnTo>
                    <a:pt x="182" y="362"/>
                  </a:lnTo>
                  <a:lnTo>
                    <a:pt x="145" y="400"/>
                  </a:lnTo>
                  <a:lnTo>
                    <a:pt x="111" y="441"/>
                  </a:lnTo>
                  <a:lnTo>
                    <a:pt x="82" y="482"/>
                  </a:lnTo>
                  <a:lnTo>
                    <a:pt x="57" y="524"/>
                  </a:lnTo>
                  <a:lnTo>
                    <a:pt x="37" y="567"/>
                  </a:lnTo>
                  <a:lnTo>
                    <a:pt x="21" y="610"/>
                  </a:lnTo>
                  <a:lnTo>
                    <a:pt x="9" y="655"/>
                  </a:lnTo>
                  <a:lnTo>
                    <a:pt x="2" y="698"/>
                  </a:lnTo>
                  <a:lnTo>
                    <a:pt x="0" y="74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409" name="Freeform 305"/>
            <p:cNvSpPr>
              <a:spLocks/>
            </p:cNvSpPr>
            <p:nvPr/>
          </p:nvSpPr>
          <p:spPr bwMode="auto">
            <a:xfrm>
              <a:off x="2726" y="3292"/>
              <a:ext cx="8" cy="26"/>
            </a:xfrm>
            <a:custGeom>
              <a:avLst/>
              <a:gdLst>
                <a:gd name="T0" fmla="*/ 0 w 19"/>
                <a:gd name="T1" fmla="*/ 62 h 62"/>
                <a:gd name="T2" fmla="*/ 11 w 19"/>
                <a:gd name="T3" fmla="*/ 43 h 62"/>
                <a:gd name="T4" fmla="*/ 17 w 19"/>
                <a:gd name="T5" fmla="*/ 22 h 62"/>
                <a:gd name="T6" fmla="*/ 19 w 19"/>
                <a:gd name="T7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62">
                  <a:moveTo>
                    <a:pt x="0" y="62"/>
                  </a:moveTo>
                  <a:lnTo>
                    <a:pt x="11" y="43"/>
                  </a:lnTo>
                  <a:lnTo>
                    <a:pt x="17" y="22"/>
                  </a:lnTo>
                  <a:lnTo>
                    <a:pt x="19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410" name="Line 306"/>
            <p:cNvSpPr>
              <a:spLocks noChangeShapeType="1"/>
            </p:cNvSpPr>
            <p:nvPr/>
          </p:nvSpPr>
          <p:spPr bwMode="auto">
            <a:xfrm flipV="1">
              <a:off x="2726" y="3318"/>
              <a:ext cx="0" cy="45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411" name="Freeform 307"/>
            <p:cNvSpPr>
              <a:spLocks/>
            </p:cNvSpPr>
            <p:nvPr/>
          </p:nvSpPr>
          <p:spPr bwMode="auto">
            <a:xfrm>
              <a:off x="2297" y="3770"/>
              <a:ext cx="429" cy="247"/>
            </a:xfrm>
            <a:custGeom>
              <a:avLst/>
              <a:gdLst>
                <a:gd name="T0" fmla="*/ 0 w 1047"/>
                <a:gd name="T1" fmla="*/ 605 h 605"/>
                <a:gd name="T2" fmla="*/ 74 w 1047"/>
                <a:gd name="T3" fmla="*/ 597 h 605"/>
                <a:gd name="T4" fmla="*/ 146 w 1047"/>
                <a:gd name="T5" fmla="*/ 585 h 605"/>
                <a:gd name="T6" fmla="*/ 217 w 1047"/>
                <a:gd name="T7" fmla="*/ 571 h 605"/>
                <a:gd name="T8" fmla="*/ 288 w 1047"/>
                <a:gd name="T9" fmla="*/ 555 h 605"/>
                <a:gd name="T10" fmla="*/ 356 w 1047"/>
                <a:gd name="T11" fmla="*/ 537 h 605"/>
                <a:gd name="T12" fmla="*/ 422 w 1047"/>
                <a:gd name="T13" fmla="*/ 517 h 605"/>
                <a:gd name="T14" fmla="*/ 486 w 1047"/>
                <a:gd name="T15" fmla="*/ 493 h 605"/>
                <a:gd name="T16" fmla="*/ 548 w 1047"/>
                <a:gd name="T17" fmla="*/ 469 h 605"/>
                <a:gd name="T18" fmla="*/ 606 w 1047"/>
                <a:gd name="T19" fmla="*/ 442 h 605"/>
                <a:gd name="T20" fmla="*/ 663 w 1047"/>
                <a:gd name="T21" fmla="*/ 414 h 605"/>
                <a:gd name="T22" fmla="*/ 716 w 1047"/>
                <a:gd name="T23" fmla="*/ 383 h 605"/>
                <a:gd name="T24" fmla="*/ 766 w 1047"/>
                <a:gd name="T25" fmla="*/ 350 h 605"/>
                <a:gd name="T26" fmla="*/ 812 w 1047"/>
                <a:gd name="T27" fmla="*/ 316 h 605"/>
                <a:gd name="T28" fmla="*/ 855 w 1047"/>
                <a:gd name="T29" fmla="*/ 280 h 605"/>
                <a:gd name="T30" fmla="*/ 895 w 1047"/>
                <a:gd name="T31" fmla="*/ 243 h 605"/>
                <a:gd name="T32" fmla="*/ 930 w 1047"/>
                <a:gd name="T33" fmla="*/ 205 h 605"/>
                <a:gd name="T34" fmla="*/ 962 w 1047"/>
                <a:gd name="T35" fmla="*/ 165 h 605"/>
                <a:gd name="T36" fmla="*/ 989 w 1047"/>
                <a:gd name="T37" fmla="*/ 126 h 605"/>
                <a:gd name="T38" fmla="*/ 1013 w 1047"/>
                <a:gd name="T39" fmla="*/ 85 h 605"/>
                <a:gd name="T40" fmla="*/ 1032 w 1047"/>
                <a:gd name="T41" fmla="*/ 42 h 605"/>
                <a:gd name="T42" fmla="*/ 1047 w 1047"/>
                <a:gd name="T43" fmla="*/ 0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47" h="605">
                  <a:moveTo>
                    <a:pt x="0" y="605"/>
                  </a:moveTo>
                  <a:lnTo>
                    <a:pt x="74" y="597"/>
                  </a:lnTo>
                  <a:lnTo>
                    <a:pt x="146" y="585"/>
                  </a:lnTo>
                  <a:lnTo>
                    <a:pt x="217" y="571"/>
                  </a:lnTo>
                  <a:lnTo>
                    <a:pt x="288" y="555"/>
                  </a:lnTo>
                  <a:lnTo>
                    <a:pt x="356" y="537"/>
                  </a:lnTo>
                  <a:lnTo>
                    <a:pt x="422" y="517"/>
                  </a:lnTo>
                  <a:lnTo>
                    <a:pt x="486" y="493"/>
                  </a:lnTo>
                  <a:lnTo>
                    <a:pt x="548" y="469"/>
                  </a:lnTo>
                  <a:lnTo>
                    <a:pt x="606" y="442"/>
                  </a:lnTo>
                  <a:lnTo>
                    <a:pt x="663" y="414"/>
                  </a:lnTo>
                  <a:lnTo>
                    <a:pt x="716" y="383"/>
                  </a:lnTo>
                  <a:lnTo>
                    <a:pt x="766" y="350"/>
                  </a:lnTo>
                  <a:lnTo>
                    <a:pt x="812" y="316"/>
                  </a:lnTo>
                  <a:lnTo>
                    <a:pt x="855" y="280"/>
                  </a:lnTo>
                  <a:lnTo>
                    <a:pt x="895" y="243"/>
                  </a:lnTo>
                  <a:lnTo>
                    <a:pt x="930" y="205"/>
                  </a:lnTo>
                  <a:lnTo>
                    <a:pt x="962" y="165"/>
                  </a:lnTo>
                  <a:lnTo>
                    <a:pt x="989" y="126"/>
                  </a:lnTo>
                  <a:lnTo>
                    <a:pt x="1013" y="85"/>
                  </a:lnTo>
                  <a:lnTo>
                    <a:pt x="1032" y="42"/>
                  </a:lnTo>
                  <a:lnTo>
                    <a:pt x="1047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412" name="Line 308"/>
            <p:cNvSpPr>
              <a:spLocks noChangeShapeType="1"/>
            </p:cNvSpPr>
            <p:nvPr/>
          </p:nvSpPr>
          <p:spPr bwMode="auto">
            <a:xfrm flipV="1">
              <a:off x="2297" y="3565"/>
              <a:ext cx="0" cy="45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413" name="Freeform 309"/>
            <p:cNvSpPr>
              <a:spLocks/>
            </p:cNvSpPr>
            <p:nvPr/>
          </p:nvSpPr>
          <p:spPr bwMode="auto">
            <a:xfrm>
              <a:off x="1675" y="3292"/>
              <a:ext cx="622" cy="328"/>
            </a:xfrm>
            <a:custGeom>
              <a:avLst/>
              <a:gdLst>
                <a:gd name="T0" fmla="*/ 0 w 1509"/>
                <a:gd name="T1" fmla="*/ 0 h 796"/>
                <a:gd name="T2" fmla="*/ 2 w 1509"/>
                <a:gd name="T3" fmla="*/ 59 h 796"/>
                <a:gd name="T4" fmla="*/ 8 w 1509"/>
                <a:gd name="T5" fmla="*/ 119 h 796"/>
                <a:gd name="T6" fmla="*/ 18 w 1509"/>
                <a:gd name="T7" fmla="*/ 177 h 796"/>
                <a:gd name="T8" fmla="*/ 32 w 1509"/>
                <a:gd name="T9" fmla="*/ 233 h 796"/>
                <a:gd name="T10" fmla="*/ 50 w 1509"/>
                <a:gd name="T11" fmla="*/ 287 h 796"/>
                <a:gd name="T12" fmla="*/ 73 w 1509"/>
                <a:gd name="T13" fmla="*/ 340 h 796"/>
                <a:gd name="T14" fmla="*/ 98 w 1509"/>
                <a:gd name="T15" fmla="*/ 390 h 796"/>
                <a:gd name="T16" fmla="*/ 128 w 1509"/>
                <a:gd name="T17" fmla="*/ 438 h 796"/>
                <a:gd name="T18" fmla="*/ 161 w 1509"/>
                <a:gd name="T19" fmla="*/ 484 h 796"/>
                <a:gd name="T20" fmla="*/ 198 w 1509"/>
                <a:gd name="T21" fmla="*/ 527 h 796"/>
                <a:gd name="T22" fmla="*/ 239 w 1509"/>
                <a:gd name="T23" fmla="*/ 566 h 796"/>
                <a:gd name="T24" fmla="*/ 283 w 1509"/>
                <a:gd name="T25" fmla="*/ 603 h 796"/>
                <a:gd name="T26" fmla="*/ 329 w 1509"/>
                <a:gd name="T27" fmla="*/ 637 h 796"/>
                <a:gd name="T28" fmla="*/ 379 w 1509"/>
                <a:gd name="T29" fmla="*/ 669 h 796"/>
                <a:gd name="T30" fmla="*/ 432 w 1509"/>
                <a:gd name="T31" fmla="*/ 697 h 796"/>
                <a:gd name="T32" fmla="*/ 487 w 1509"/>
                <a:gd name="T33" fmla="*/ 722 h 796"/>
                <a:gd name="T34" fmla="*/ 546 w 1509"/>
                <a:gd name="T35" fmla="*/ 743 h 796"/>
                <a:gd name="T36" fmla="*/ 605 w 1509"/>
                <a:gd name="T37" fmla="*/ 760 h 796"/>
                <a:gd name="T38" fmla="*/ 668 w 1509"/>
                <a:gd name="T39" fmla="*/ 775 h 796"/>
                <a:gd name="T40" fmla="*/ 732 w 1509"/>
                <a:gd name="T41" fmla="*/ 785 h 796"/>
                <a:gd name="T42" fmla="*/ 799 w 1509"/>
                <a:gd name="T43" fmla="*/ 792 h 796"/>
                <a:gd name="T44" fmla="*/ 866 w 1509"/>
                <a:gd name="T45" fmla="*/ 796 h 796"/>
                <a:gd name="T46" fmla="*/ 935 w 1509"/>
                <a:gd name="T47" fmla="*/ 796 h 796"/>
                <a:gd name="T48" fmla="*/ 1006 w 1509"/>
                <a:gd name="T49" fmla="*/ 792 h 796"/>
                <a:gd name="T50" fmla="*/ 1077 w 1509"/>
                <a:gd name="T51" fmla="*/ 784 h 796"/>
                <a:gd name="T52" fmla="*/ 1148 w 1509"/>
                <a:gd name="T53" fmla="*/ 774 h 796"/>
                <a:gd name="T54" fmla="*/ 1221 w 1509"/>
                <a:gd name="T55" fmla="*/ 760 h 796"/>
                <a:gd name="T56" fmla="*/ 1293 w 1509"/>
                <a:gd name="T57" fmla="*/ 742 h 796"/>
                <a:gd name="T58" fmla="*/ 1365 w 1509"/>
                <a:gd name="T59" fmla="*/ 720 h 796"/>
                <a:gd name="T60" fmla="*/ 1438 w 1509"/>
                <a:gd name="T61" fmla="*/ 696 h 796"/>
                <a:gd name="T62" fmla="*/ 1509 w 1509"/>
                <a:gd name="T63" fmla="*/ 668 h 7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509" h="796">
                  <a:moveTo>
                    <a:pt x="0" y="0"/>
                  </a:moveTo>
                  <a:lnTo>
                    <a:pt x="2" y="59"/>
                  </a:lnTo>
                  <a:lnTo>
                    <a:pt x="8" y="119"/>
                  </a:lnTo>
                  <a:lnTo>
                    <a:pt x="18" y="177"/>
                  </a:lnTo>
                  <a:lnTo>
                    <a:pt x="32" y="233"/>
                  </a:lnTo>
                  <a:lnTo>
                    <a:pt x="50" y="287"/>
                  </a:lnTo>
                  <a:lnTo>
                    <a:pt x="73" y="340"/>
                  </a:lnTo>
                  <a:lnTo>
                    <a:pt x="98" y="390"/>
                  </a:lnTo>
                  <a:lnTo>
                    <a:pt x="128" y="438"/>
                  </a:lnTo>
                  <a:lnTo>
                    <a:pt x="161" y="484"/>
                  </a:lnTo>
                  <a:lnTo>
                    <a:pt x="198" y="527"/>
                  </a:lnTo>
                  <a:lnTo>
                    <a:pt x="239" y="566"/>
                  </a:lnTo>
                  <a:lnTo>
                    <a:pt x="283" y="603"/>
                  </a:lnTo>
                  <a:lnTo>
                    <a:pt x="329" y="637"/>
                  </a:lnTo>
                  <a:lnTo>
                    <a:pt x="379" y="669"/>
                  </a:lnTo>
                  <a:lnTo>
                    <a:pt x="432" y="697"/>
                  </a:lnTo>
                  <a:lnTo>
                    <a:pt x="487" y="722"/>
                  </a:lnTo>
                  <a:lnTo>
                    <a:pt x="546" y="743"/>
                  </a:lnTo>
                  <a:lnTo>
                    <a:pt x="605" y="760"/>
                  </a:lnTo>
                  <a:lnTo>
                    <a:pt x="668" y="775"/>
                  </a:lnTo>
                  <a:lnTo>
                    <a:pt x="732" y="785"/>
                  </a:lnTo>
                  <a:lnTo>
                    <a:pt x="799" y="792"/>
                  </a:lnTo>
                  <a:lnTo>
                    <a:pt x="866" y="796"/>
                  </a:lnTo>
                  <a:lnTo>
                    <a:pt x="935" y="796"/>
                  </a:lnTo>
                  <a:lnTo>
                    <a:pt x="1006" y="792"/>
                  </a:lnTo>
                  <a:lnTo>
                    <a:pt x="1077" y="784"/>
                  </a:lnTo>
                  <a:lnTo>
                    <a:pt x="1148" y="774"/>
                  </a:lnTo>
                  <a:lnTo>
                    <a:pt x="1221" y="760"/>
                  </a:lnTo>
                  <a:lnTo>
                    <a:pt x="1293" y="742"/>
                  </a:lnTo>
                  <a:lnTo>
                    <a:pt x="1365" y="720"/>
                  </a:lnTo>
                  <a:lnTo>
                    <a:pt x="1438" y="696"/>
                  </a:lnTo>
                  <a:lnTo>
                    <a:pt x="1509" y="66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414" name="Freeform 310"/>
            <p:cNvSpPr>
              <a:spLocks/>
            </p:cNvSpPr>
            <p:nvPr/>
          </p:nvSpPr>
          <p:spPr bwMode="auto">
            <a:xfrm>
              <a:off x="2162" y="2825"/>
              <a:ext cx="316" cy="67"/>
            </a:xfrm>
            <a:custGeom>
              <a:avLst/>
              <a:gdLst>
                <a:gd name="T0" fmla="*/ 766 w 766"/>
                <a:gd name="T1" fmla="*/ 158 h 158"/>
                <a:gd name="T2" fmla="*/ 719 w 766"/>
                <a:gd name="T3" fmla="*/ 133 h 158"/>
                <a:gd name="T4" fmla="*/ 669 w 766"/>
                <a:gd name="T5" fmla="*/ 110 h 158"/>
                <a:gd name="T6" fmla="*/ 616 w 766"/>
                <a:gd name="T7" fmla="*/ 88 h 158"/>
                <a:gd name="T8" fmla="*/ 561 w 766"/>
                <a:gd name="T9" fmla="*/ 68 h 158"/>
                <a:gd name="T10" fmla="*/ 503 w 766"/>
                <a:gd name="T11" fmla="*/ 51 h 158"/>
                <a:gd name="T12" fmla="*/ 444 w 766"/>
                <a:gd name="T13" fmla="*/ 37 h 158"/>
                <a:gd name="T14" fmla="*/ 384 w 766"/>
                <a:gd name="T15" fmla="*/ 24 h 158"/>
                <a:gd name="T16" fmla="*/ 321 w 766"/>
                <a:gd name="T17" fmla="*/ 15 h 158"/>
                <a:gd name="T18" fmla="*/ 258 w 766"/>
                <a:gd name="T19" fmla="*/ 7 h 158"/>
                <a:gd name="T20" fmla="*/ 194 w 766"/>
                <a:gd name="T21" fmla="*/ 2 h 158"/>
                <a:gd name="T22" fmla="*/ 129 w 766"/>
                <a:gd name="T23" fmla="*/ 0 h 158"/>
                <a:gd name="T24" fmla="*/ 65 w 766"/>
                <a:gd name="T25" fmla="*/ 0 h 158"/>
                <a:gd name="T26" fmla="*/ 0 w 766"/>
                <a:gd name="T27" fmla="*/ 3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6" h="158">
                  <a:moveTo>
                    <a:pt x="766" y="158"/>
                  </a:moveTo>
                  <a:lnTo>
                    <a:pt x="719" y="133"/>
                  </a:lnTo>
                  <a:lnTo>
                    <a:pt x="669" y="110"/>
                  </a:lnTo>
                  <a:lnTo>
                    <a:pt x="616" y="88"/>
                  </a:lnTo>
                  <a:lnTo>
                    <a:pt x="561" y="68"/>
                  </a:lnTo>
                  <a:lnTo>
                    <a:pt x="503" y="51"/>
                  </a:lnTo>
                  <a:lnTo>
                    <a:pt x="444" y="37"/>
                  </a:lnTo>
                  <a:lnTo>
                    <a:pt x="384" y="24"/>
                  </a:lnTo>
                  <a:lnTo>
                    <a:pt x="321" y="15"/>
                  </a:lnTo>
                  <a:lnTo>
                    <a:pt x="258" y="7"/>
                  </a:lnTo>
                  <a:lnTo>
                    <a:pt x="194" y="2"/>
                  </a:lnTo>
                  <a:lnTo>
                    <a:pt x="129" y="0"/>
                  </a:lnTo>
                  <a:lnTo>
                    <a:pt x="65" y="0"/>
                  </a:lnTo>
                  <a:lnTo>
                    <a:pt x="0" y="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415" name="Freeform 311"/>
            <p:cNvSpPr>
              <a:spLocks/>
            </p:cNvSpPr>
            <p:nvPr/>
          </p:nvSpPr>
          <p:spPr bwMode="auto">
            <a:xfrm>
              <a:off x="1819" y="2512"/>
              <a:ext cx="772" cy="443"/>
            </a:xfrm>
            <a:custGeom>
              <a:avLst/>
              <a:gdLst>
                <a:gd name="T0" fmla="*/ 1871 w 1874"/>
                <a:gd name="T1" fmla="*/ 504 h 1082"/>
                <a:gd name="T2" fmla="*/ 1852 w 1874"/>
                <a:gd name="T3" fmla="*/ 429 h 1082"/>
                <a:gd name="T4" fmla="*/ 1817 w 1874"/>
                <a:gd name="T5" fmla="*/ 356 h 1082"/>
                <a:gd name="T6" fmla="*/ 1764 w 1874"/>
                <a:gd name="T7" fmla="*/ 288 h 1082"/>
                <a:gd name="T8" fmla="*/ 1695 w 1874"/>
                <a:gd name="T9" fmla="*/ 224 h 1082"/>
                <a:gd name="T10" fmla="*/ 1611 w 1874"/>
                <a:gd name="T11" fmla="*/ 165 h 1082"/>
                <a:gd name="T12" fmla="*/ 1514 w 1874"/>
                <a:gd name="T13" fmla="*/ 115 h 1082"/>
                <a:gd name="T14" fmla="*/ 1405 w 1874"/>
                <a:gd name="T15" fmla="*/ 73 h 1082"/>
                <a:gd name="T16" fmla="*/ 1288 w 1874"/>
                <a:gd name="T17" fmla="*/ 40 h 1082"/>
                <a:gd name="T18" fmla="*/ 1164 w 1874"/>
                <a:gd name="T19" fmla="*/ 16 h 1082"/>
                <a:gd name="T20" fmla="*/ 1035 w 1874"/>
                <a:gd name="T21" fmla="*/ 3 h 1082"/>
                <a:gd name="T22" fmla="*/ 904 w 1874"/>
                <a:gd name="T23" fmla="*/ 0 h 1082"/>
                <a:gd name="T24" fmla="*/ 774 w 1874"/>
                <a:gd name="T25" fmla="*/ 9 h 1082"/>
                <a:gd name="T26" fmla="*/ 647 w 1874"/>
                <a:gd name="T27" fmla="*/ 27 h 1082"/>
                <a:gd name="T28" fmla="*/ 526 w 1874"/>
                <a:gd name="T29" fmla="*/ 55 h 1082"/>
                <a:gd name="T30" fmla="*/ 413 w 1874"/>
                <a:gd name="T31" fmla="*/ 93 h 1082"/>
                <a:gd name="T32" fmla="*/ 310 w 1874"/>
                <a:gd name="T33" fmla="*/ 140 h 1082"/>
                <a:gd name="T34" fmla="*/ 219 w 1874"/>
                <a:gd name="T35" fmla="*/ 194 h 1082"/>
                <a:gd name="T36" fmla="*/ 142 w 1874"/>
                <a:gd name="T37" fmla="*/ 255 h 1082"/>
                <a:gd name="T38" fmla="*/ 82 w 1874"/>
                <a:gd name="T39" fmla="*/ 322 h 1082"/>
                <a:gd name="T40" fmla="*/ 37 w 1874"/>
                <a:gd name="T41" fmla="*/ 392 h 1082"/>
                <a:gd name="T42" fmla="*/ 9 w 1874"/>
                <a:gd name="T43" fmla="*/ 467 h 1082"/>
                <a:gd name="T44" fmla="*/ 0 w 1874"/>
                <a:gd name="T45" fmla="*/ 541 h 1082"/>
                <a:gd name="T46" fmla="*/ 9 w 1874"/>
                <a:gd name="T47" fmla="*/ 617 h 1082"/>
                <a:gd name="T48" fmla="*/ 37 w 1874"/>
                <a:gd name="T49" fmla="*/ 690 h 1082"/>
                <a:gd name="T50" fmla="*/ 82 w 1874"/>
                <a:gd name="T51" fmla="*/ 762 h 1082"/>
                <a:gd name="T52" fmla="*/ 142 w 1874"/>
                <a:gd name="T53" fmla="*/ 829 h 1082"/>
                <a:gd name="T54" fmla="*/ 219 w 1874"/>
                <a:gd name="T55" fmla="*/ 889 h 1082"/>
                <a:gd name="T56" fmla="*/ 310 w 1874"/>
                <a:gd name="T57" fmla="*/ 944 h 1082"/>
                <a:gd name="T58" fmla="*/ 413 w 1874"/>
                <a:gd name="T59" fmla="*/ 990 h 1082"/>
                <a:gd name="T60" fmla="*/ 526 w 1874"/>
                <a:gd name="T61" fmla="*/ 1028 h 1082"/>
                <a:gd name="T62" fmla="*/ 647 w 1874"/>
                <a:gd name="T63" fmla="*/ 1057 h 1082"/>
                <a:gd name="T64" fmla="*/ 774 w 1874"/>
                <a:gd name="T65" fmla="*/ 1075 h 1082"/>
                <a:gd name="T66" fmla="*/ 904 w 1874"/>
                <a:gd name="T67" fmla="*/ 1082 h 1082"/>
                <a:gd name="T68" fmla="*/ 1035 w 1874"/>
                <a:gd name="T69" fmla="*/ 1080 h 1082"/>
                <a:gd name="T70" fmla="*/ 1164 w 1874"/>
                <a:gd name="T71" fmla="*/ 1066 h 1082"/>
                <a:gd name="T72" fmla="*/ 1288 w 1874"/>
                <a:gd name="T73" fmla="*/ 1043 h 1082"/>
                <a:gd name="T74" fmla="*/ 1405 w 1874"/>
                <a:gd name="T75" fmla="*/ 1010 h 1082"/>
                <a:gd name="T76" fmla="*/ 1514 w 1874"/>
                <a:gd name="T77" fmla="*/ 968 h 1082"/>
                <a:gd name="T78" fmla="*/ 1611 w 1874"/>
                <a:gd name="T79" fmla="*/ 917 h 1082"/>
                <a:gd name="T80" fmla="*/ 1695 w 1874"/>
                <a:gd name="T81" fmla="*/ 860 h 1082"/>
                <a:gd name="T82" fmla="*/ 1764 w 1874"/>
                <a:gd name="T83" fmla="*/ 796 h 1082"/>
                <a:gd name="T84" fmla="*/ 1817 w 1874"/>
                <a:gd name="T85" fmla="*/ 726 h 1082"/>
                <a:gd name="T86" fmla="*/ 1852 w 1874"/>
                <a:gd name="T87" fmla="*/ 654 h 1082"/>
                <a:gd name="T88" fmla="*/ 1871 w 1874"/>
                <a:gd name="T89" fmla="*/ 580 h 10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74" h="1082">
                  <a:moveTo>
                    <a:pt x="1874" y="541"/>
                  </a:moveTo>
                  <a:lnTo>
                    <a:pt x="1871" y="504"/>
                  </a:lnTo>
                  <a:lnTo>
                    <a:pt x="1864" y="467"/>
                  </a:lnTo>
                  <a:lnTo>
                    <a:pt x="1852" y="429"/>
                  </a:lnTo>
                  <a:lnTo>
                    <a:pt x="1838" y="392"/>
                  </a:lnTo>
                  <a:lnTo>
                    <a:pt x="1817" y="356"/>
                  </a:lnTo>
                  <a:lnTo>
                    <a:pt x="1793" y="322"/>
                  </a:lnTo>
                  <a:lnTo>
                    <a:pt x="1764" y="288"/>
                  </a:lnTo>
                  <a:lnTo>
                    <a:pt x="1731" y="255"/>
                  </a:lnTo>
                  <a:lnTo>
                    <a:pt x="1695" y="224"/>
                  </a:lnTo>
                  <a:lnTo>
                    <a:pt x="1654" y="194"/>
                  </a:lnTo>
                  <a:lnTo>
                    <a:pt x="1611" y="165"/>
                  </a:lnTo>
                  <a:lnTo>
                    <a:pt x="1564" y="140"/>
                  </a:lnTo>
                  <a:lnTo>
                    <a:pt x="1514" y="115"/>
                  </a:lnTo>
                  <a:lnTo>
                    <a:pt x="1461" y="93"/>
                  </a:lnTo>
                  <a:lnTo>
                    <a:pt x="1405" y="73"/>
                  </a:lnTo>
                  <a:lnTo>
                    <a:pt x="1348" y="55"/>
                  </a:lnTo>
                  <a:lnTo>
                    <a:pt x="1288" y="40"/>
                  </a:lnTo>
                  <a:lnTo>
                    <a:pt x="1226" y="27"/>
                  </a:lnTo>
                  <a:lnTo>
                    <a:pt x="1164" y="16"/>
                  </a:lnTo>
                  <a:lnTo>
                    <a:pt x="1100" y="9"/>
                  </a:lnTo>
                  <a:lnTo>
                    <a:pt x="1035" y="3"/>
                  </a:lnTo>
                  <a:lnTo>
                    <a:pt x="970" y="0"/>
                  </a:lnTo>
                  <a:lnTo>
                    <a:pt x="904" y="0"/>
                  </a:lnTo>
                  <a:lnTo>
                    <a:pt x="839" y="3"/>
                  </a:lnTo>
                  <a:lnTo>
                    <a:pt x="774" y="9"/>
                  </a:lnTo>
                  <a:lnTo>
                    <a:pt x="710" y="16"/>
                  </a:lnTo>
                  <a:lnTo>
                    <a:pt x="647" y="27"/>
                  </a:lnTo>
                  <a:lnTo>
                    <a:pt x="586" y="40"/>
                  </a:lnTo>
                  <a:lnTo>
                    <a:pt x="526" y="55"/>
                  </a:lnTo>
                  <a:lnTo>
                    <a:pt x="468" y="73"/>
                  </a:lnTo>
                  <a:lnTo>
                    <a:pt x="413" y="93"/>
                  </a:lnTo>
                  <a:lnTo>
                    <a:pt x="361" y="115"/>
                  </a:lnTo>
                  <a:lnTo>
                    <a:pt x="310" y="140"/>
                  </a:lnTo>
                  <a:lnTo>
                    <a:pt x="263" y="165"/>
                  </a:lnTo>
                  <a:lnTo>
                    <a:pt x="219" y="194"/>
                  </a:lnTo>
                  <a:lnTo>
                    <a:pt x="179" y="224"/>
                  </a:lnTo>
                  <a:lnTo>
                    <a:pt x="142" y="255"/>
                  </a:lnTo>
                  <a:lnTo>
                    <a:pt x="109" y="288"/>
                  </a:lnTo>
                  <a:lnTo>
                    <a:pt x="82" y="322"/>
                  </a:lnTo>
                  <a:lnTo>
                    <a:pt x="57" y="356"/>
                  </a:lnTo>
                  <a:lnTo>
                    <a:pt x="37" y="392"/>
                  </a:lnTo>
                  <a:lnTo>
                    <a:pt x="21" y="429"/>
                  </a:lnTo>
                  <a:lnTo>
                    <a:pt x="9" y="467"/>
                  </a:lnTo>
                  <a:lnTo>
                    <a:pt x="3" y="504"/>
                  </a:lnTo>
                  <a:lnTo>
                    <a:pt x="0" y="541"/>
                  </a:lnTo>
                  <a:lnTo>
                    <a:pt x="3" y="580"/>
                  </a:lnTo>
                  <a:lnTo>
                    <a:pt x="9" y="617"/>
                  </a:lnTo>
                  <a:lnTo>
                    <a:pt x="21" y="654"/>
                  </a:lnTo>
                  <a:lnTo>
                    <a:pt x="37" y="690"/>
                  </a:lnTo>
                  <a:lnTo>
                    <a:pt x="57" y="726"/>
                  </a:lnTo>
                  <a:lnTo>
                    <a:pt x="82" y="762"/>
                  </a:lnTo>
                  <a:lnTo>
                    <a:pt x="109" y="796"/>
                  </a:lnTo>
                  <a:lnTo>
                    <a:pt x="142" y="829"/>
                  </a:lnTo>
                  <a:lnTo>
                    <a:pt x="179" y="860"/>
                  </a:lnTo>
                  <a:lnTo>
                    <a:pt x="219" y="889"/>
                  </a:lnTo>
                  <a:lnTo>
                    <a:pt x="263" y="917"/>
                  </a:lnTo>
                  <a:lnTo>
                    <a:pt x="310" y="944"/>
                  </a:lnTo>
                  <a:lnTo>
                    <a:pt x="361" y="968"/>
                  </a:lnTo>
                  <a:lnTo>
                    <a:pt x="413" y="990"/>
                  </a:lnTo>
                  <a:lnTo>
                    <a:pt x="468" y="1010"/>
                  </a:lnTo>
                  <a:lnTo>
                    <a:pt x="526" y="1028"/>
                  </a:lnTo>
                  <a:lnTo>
                    <a:pt x="586" y="1043"/>
                  </a:lnTo>
                  <a:lnTo>
                    <a:pt x="647" y="1057"/>
                  </a:lnTo>
                  <a:lnTo>
                    <a:pt x="710" y="1066"/>
                  </a:lnTo>
                  <a:lnTo>
                    <a:pt x="774" y="1075"/>
                  </a:lnTo>
                  <a:lnTo>
                    <a:pt x="839" y="1080"/>
                  </a:lnTo>
                  <a:lnTo>
                    <a:pt x="904" y="1082"/>
                  </a:lnTo>
                  <a:lnTo>
                    <a:pt x="970" y="1082"/>
                  </a:lnTo>
                  <a:lnTo>
                    <a:pt x="1035" y="1080"/>
                  </a:lnTo>
                  <a:lnTo>
                    <a:pt x="1100" y="1075"/>
                  </a:lnTo>
                  <a:lnTo>
                    <a:pt x="1164" y="1066"/>
                  </a:lnTo>
                  <a:lnTo>
                    <a:pt x="1226" y="1057"/>
                  </a:lnTo>
                  <a:lnTo>
                    <a:pt x="1288" y="1043"/>
                  </a:lnTo>
                  <a:lnTo>
                    <a:pt x="1348" y="1028"/>
                  </a:lnTo>
                  <a:lnTo>
                    <a:pt x="1405" y="1010"/>
                  </a:lnTo>
                  <a:lnTo>
                    <a:pt x="1461" y="990"/>
                  </a:lnTo>
                  <a:lnTo>
                    <a:pt x="1514" y="968"/>
                  </a:lnTo>
                  <a:lnTo>
                    <a:pt x="1564" y="944"/>
                  </a:lnTo>
                  <a:lnTo>
                    <a:pt x="1611" y="917"/>
                  </a:lnTo>
                  <a:lnTo>
                    <a:pt x="1654" y="889"/>
                  </a:lnTo>
                  <a:lnTo>
                    <a:pt x="1695" y="860"/>
                  </a:lnTo>
                  <a:lnTo>
                    <a:pt x="1731" y="829"/>
                  </a:lnTo>
                  <a:lnTo>
                    <a:pt x="1764" y="796"/>
                  </a:lnTo>
                  <a:lnTo>
                    <a:pt x="1793" y="762"/>
                  </a:lnTo>
                  <a:lnTo>
                    <a:pt x="1817" y="726"/>
                  </a:lnTo>
                  <a:lnTo>
                    <a:pt x="1838" y="690"/>
                  </a:lnTo>
                  <a:lnTo>
                    <a:pt x="1852" y="654"/>
                  </a:lnTo>
                  <a:lnTo>
                    <a:pt x="1864" y="617"/>
                  </a:lnTo>
                  <a:lnTo>
                    <a:pt x="1871" y="580"/>
                  </a:lnTo>
                  <a:lnTo>
                    <a:pt x="1874" y="541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416" name="Freeform 312"/>
            <p:cNvSpPr>
              <a:spLocks/>
            </p:cNvSpPr>
            <p:nvPr/>
          </p:nvSpPr>
          <p:spPr bwMode="auto">
            <a:xfrm>
              <a:off x="2018" y="2676"/>
              <a:ext cx="23" cy="80"/>
            </a:xfrm>
            <a:custGeom>
              <a:avLst/>
              <a:gdLst>
                <a:gd name="T0" fmla="*/ 61 w 61"/>
                <a:gd name="T1" fmla="*/ 195 h 195"/>
                <a:gd name="T2" fmla="*/ 59 w 61"/>
                <a:gd name="T3" fmla="*/ 169 h 195"/>
                <a:gd name="T4" fmla="*/ 56 w 61"/>
                <a:gd name="T5" fmla="*/ 144 h 195"/>
                <a:gd name="T6" fmla="*/ 52 w 61"/>
                <a:gd name="T7" fmla="*/ 118 h 195"/>
                <a:gd name="T8" fmla="*/ 46 w 61"/>
                <a:gd name="T9" fmla="*/ 92 h 195"/>
                <a:gd name="T10" fmla="*/ 37 w 61"/>
                <a:gd name="T11" fmla="*/ 68 h 195"/>
                <a:gd name="T12" fmla="*/ 26 w 61"/>
                <a:gd name="T13" fmla="*/ 45 h 195"/>
                <a:gd name="T14" fmla="*/ 14 w 61"/>
                <a:gd name="T15" fmla="*/ 21 h 195"/>
                <a:gd name="T16" fmla="*/ 0 w 61"/>
                <a:gd name="T17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1" h="195">
                  <a:moveTo>
                    <a:pt x="61" y="195"/>
                  </a:moveTo>
                  <a:lnTo>
                    <a:pt x="59" y="169"/>
                  </a:lnTo>
                  <a:lnTo>
                    <a:pt x="56" y="144"/>
                  </a:lnTo>
                  <a:lnTo>
                    <a:pt x="52" y="118"/>
                  </a:lnTo>
                  <a:lnTo>
                    <a:pt x="46" y="92"/>
                  </a:lnTo>
                  <a:lnTo>
                    <a:pt x="37" y="68"/>
                  </a:lnTo>
                  <a:lnTo>
                    <a:pt x="26" y="45"/>
                  </a:lnTo>
                  <a:lnTo>
                    <a:pt x="14" y="2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417" name="Freeform 313"/>
            <p:cNvSpPr>
              <a:spLocks/>
            </p:cNvSpPr>
            <p:nvPr/>
          </p:nvSpPr>
          <p:spPr bwMode="auto">
            <a:xfrm>
              <a:off x="1972" y="2756"/>
              <a:ext cx="69" cy="156"/>
            </a:xfrm>
            <a:custGeom>
              <a:avLst/>
              <a:gdLst>
                <a:gd name="T0" fmla="*/ 0 w 169"/>
                <a:gd name="T1" fmla="*/ 373 h 373"/>
                <a:gd name="T2" fmla="*/ 35 w 169"/>
                <a:gd name="T3" fmla="*/ 331 h 373"/>
                <a:gd name="T4" fmla="*/ 68 w 169"/>
                <a:gd name="T5" fmla="*/ 286 h 373"/>
                <a:gd name="T6" fmla="*/ 97 w 169"/>
                <a:gd name="T7" fmla="*/ 239 h 373"/>
                <a:gd name="T8" fmla="*/ 110 w 169"/>
                <a:gd name="T9" fmla="*/ 215 h 373"/>
                <a:gd name="T10" fmla="*/ 123 w 169"/>
                <a:gd name="T11" fmla="*/ 191 h 373"/>
                <a:gd name="T12" fmla="*/ 133 w 169"/>
                <a:gd name="T13" fmla="*/ 167 h 373"/>
                <a:gd name="T14" fmla="*/ 143 w 169"/>
                <a:gd name="T15" fmla="*/ 142 h 373"/>
                <a:gd name="T16" fmla="*/ 150 w 169"/>
                <a:gd name="T17" fmla="*/ 118 h 373"/>
                <a:gd name="T18" fmla="*/ 157 w 169"/>
                <a:gd name="T19" fmla="*/ 93 h 373"/>
                <a:gd name="T20" fmla="*/ 162 w 169"/>
                <a:gd name="T21" fmla="*/ 70 h 373"/>
                <a:gd name="T22" fmla="*/ 165 w 169"/>
                <a:gd name="T23" fmla="*/ 47 h 373"/>
                <a:gd name="T24" fmla="*/ 167 w 169"/>
                <a:gd name="T25" fmla="*/ 23 h 373"/>
                <a:gd name="T26" fmla="*/ 169 w 169"/>
                <a:gd name="T27" fmla="*/ 0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9" h="373">
                  <a:moveTo>
                    <a:pt x="0" y="373"/>
                  </a:moveTo>
                  <a:lnTo>
                    <a:pt x="35" y="331"/>
                  </a:lnTo>
                  <a:lnTo>
                    <a:pt x="68" y="286"/>
                  </a:lnTo>
                  <a:lnTo>
                    <a:pt x="97" y="239"/>
                  </a:lnTo>
                  <a:lnTo>
                    <a:pt x="110" y="215"/>
                  </a:lnTo>
                  <a:lnTo>
                    <a:pt x="123" y="191"/>
                  </a:lnTo>
                  <a:lnTo>
                    <a:pt x="133" y="167"/>
                  </a:lnTo>
                  <a:lnTo>
                    <a:pt x="143" y="142"/>
                  </a:lnTo>
                  <a:lnTo>
                    <a:pt x="150" y="118"/>
                  </a:lnTo>
                  <a:lnTo>
                    <a:pt x="157" y="93"/>
                  </a:lnTo>
                  <a:lnTo>
                    <a:pt x="162" y="70"/>
                  </a:lnTo>
                  <a:lnTo>
                    <a:pt x="165" y="47"/>
                  </a:lnTo>
                  <a:lnTo>
                    <a:pt x="167" y="23"/>
                  </a:lnTo>
                  <a:lnTo>
                    <a:pt x="169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418" name="Line 314"/>
            <p:cNvSpPr>
              <a:spLocks noChangeShapeType="1"/>
            </p:cNvSpPr>
            <p:nvPr/>
          </p:nvSpPr>
          <p:spPr bwMode="auto">
            <a:xfrm>
              <a:off x="2162" y="2828"/>
              <a:ext cx="192" cy="1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419" name="Freeform 315"/>
            <p:cNvSpPr>
              <a:spLocks/>
            </p:cNvSpPr>
            <p:nvPr/>
          </p:nvSpPr>
          <p:spPr bwMode="auto">
            <a:xfrm>
              <a:off x="1848" y="2676"/>
              <a:ext cx="314" cy="152"/>
            </a:xfrm>
            <a:custGeom>
              <a:avLst/>
              <a:gdLst>
                <a:gd name="T0" fmla="*/ 0 w 767"/>
                <a:gd name="T1" fmla="*/ 338 h 367"/>
                <a:gd name="T2" fmla="*/ 12 w 767"/>
                <a:gd name="T3" fmla="*/ 299 h 367"/>
                <a:gd name="T4" fmla="*/ 28 w 767"/>
                <a:gd name="T5" fmla="*/ 262 h 367"/>
                <a:gd name="T6" fmla="*/ 45 w 767"/>
                <a:gd name="T7" fmla="*/ 225 h 367"/>
                <a:gd name="T8" fmla="*/ 65 w 767"/>
                <a:gd name="T9" fmla="*/ 190 h 367"/>
                <a:gd name="T10" fmla="*/ 86 w 767"/>
                <a:gd name="T11" fmla="*/ 158 h 367"/>
                <a:gd name="T12" fmla="*/ 109 w 767"/>
                <a:gd name="T13" fmla="*/ 129 h 367"/>
                <a:gd name="T14" fmla="*/ 134 w 767"/>
                <a:gd name="T15" fmla="*/ 101 h 367"/>
                <a:gd name="T16" fmla="*/ 160 w 767"/>
                <a:gd name="T17" fmla="*/ 77 h 367"/>
                <a:gd name="T18" fmla="*/ 188 w 767"/>
                <a:gd name="T19" fmla="*/ 56 h 367"/>
                <a:gd name="T20" fmla="*/ 217 w 767"/>
                <a:gd name="T21" fmla="*/ 39 h 367"/>
                <a:gd name="T22" fmla="*/ 248 w 767"/>
                <a:gd name="T23" fmla="*/ 24 h 367"/>
                <a:gd name="T24" fmla="*/ 279 w 767"/>
                <a:gd name="T25" fmla="*/ 14 h 367"/>
                <a:gd name="T26" fmla="*/ 312 w 767"/>
                <a:gd name="T27" fmla="*/ 5 h 367"/>
                <a:gd name="T28" fmla="*/ 346 w 767"/>
                <a:gd name="T29" fmla="*/ 1 h 367"/>
                <a:gd name="T30" fmla="*/ 380 w 767"/>
                <a:gd name="T31" fmla="*/ 0 h 367"/>
                <a:gd name="T32" fmla="*/ 414 w 767"/>
                <a:gd name="T33" fmla="*/ 2 h 367"/>
                <a:gd name="T34" fmla="*/ 448 w 767"/>
                <a:gd name="T35" fmla="*/ 7 h 367"/>
                <a:gd name="T36" fmla="*/ 482 w 767"/>
                <a:gd name="T37" fmla="*/ 16 h 367"/>
                <a:gd name="T38" fmla="*/ 514 w 767"/>
                <a:gd name="T39" fmla="*/ 27 h 367"/>
                <a:gd name="T40" fmla="*/ 545 w 767"/>
                <a:gd name="T41" fmla="*/ 41 h 367"/>
                <a:gd name="T42" fmla="*/ 575 w 767"/>
                <a:gd name="T43" fmla="*/ 57 h 367"/>
                <a:gd name="T44" fmla="*/ 603 w 767"/>
                <a:gd name="T45" fmla="*/ 76 h 367"/>
                <a:gd name="T46" fmla="*/ 631 w 767"/>
                <a:gd name="T47" fmla="*/ 97 h 367"/>
                <a:gd name="T48" fmla="*/ 657 w 767"/>
                <a:gd name="T49" fmla="*/ 121 h 367"/>
                <a:gd name="T50" fmla="*/ 681 w 767"/>
                <a:gd name="T51" fmla="*/ 147 h 367"/>
                <a:gd name="T52" fmla="*/ 702 w 767"/>
                <a:gd name="T53" fmla="*/ 174 h 367"/>
                <a:gd name="T54" fmla="*/ 722 w 767"/>
                <a:gd name="T55" fmla="*/ 204 h 367"/>
                <a:gd name="T56" fmla="*/ 739 w 767"/>
                <a:gd name="T57" fmla="*/ 235 h 367"/>
                <a:gd name="T58" fmla="*/ 751 w 767"/>
                <a:gd name="T59" fmla="*/ 267 h 367"/>
                <a:gd name="T60" fmla="*/ 760 w 767"/>
                <a:gd name="T61" fmla="*/ 300 h 367"/>
                <a:gd name="T62" fmla="*/ 765 w 767"/>
                <a:gd name="T63" fmla="*/ 333 h 367"/>
                <a:gd name="T64" fmla="*/ 767 w 767"/>
                <a:gd name="T65" fmla="*/ 367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7" h="367">
                  <a:moveTo>
                    <a:pt x="0" y="338"/>
                  </a:moveTo>
                  <a:lnTo>
                    <a:pt x="12" y="299"/>
                  </a:lnTo>
                  <a:lnTo>
                    <a:pt x="28" y="262"/>
                  </a:lnTo>
                  <a:lnTo>
                    <a:pt x="45" y="225"/>
                  </a:lnTo>
                  <a:lnTo>
                    <a:pt x="65" y="190"/>
                  </a:lnTo>
                  <a:lnTo>
                    <a:pt x="86" y="158"/>
                  </a:lnTo>
                  <a:lnTo>
                    <a:pt x="109" y="129"/>
                  </a:lnTo>
                  <a:lnTo>
                    <a:pt x="134" y="101"/>
                  </a:lnTo>
                  <a:lnTo>
                    <a:pt x="160" y="77"/>
                  </a:lnTo>
                  <a:lnTo>
                    <a:pt x="188" y="56"/>
                  </a:lnTo>
                  <a:lnTo>
                    <a:pt x="217" y="39"/>
                  </a:lnTo>
                  <a:lnTo>
                    <a:pt x="248" y="24"/>
                  </a:lnTo>
                  <a:lnTo>
                    <a:pt x="279" y="14"/>
                  </a:lnTo>
                  <a:lnTo>
                    <a:pt x="312" y="5"/>
                  </a:lnTo>
                  <a:lnTo>
                    <a:pt x="346" y="1"/>
                  </a:lnTo>
                  <a:lnTo>
                    <a:pt x="380" y="0"/>
                  </a:lnTo>
                  <a:lnTo>
                    <a:pt x="414" y="2"/>
                  </a:lnTo>
                  <a:lnTo>
                    <a:pt x="448" y="7"/>
                  </a:lnTo>
                  <a:lnTo>
                    <a:pt x="482" y="16"/>
                  </a:lnTo>
                  <a:lnTo>
                    <a:pt x="514" y="27"/>
                  </a:lnTo>
                  <a:lnTo>
                    <a:pt x="545" y="41"/>
                  </a:lnTo>
                  <a:lnTo>
                    <a:pt x="575" y="57"/>
                  </a:lnTo>
                  <a:lnTo>
                    <a:pt x="603" y="76"/>
                  </a:lnTo>
                  <a:lnTo>
                    <a:pt x="631" y="97"/>
                  </a:lnTo>
                  <a:lnTo>
                    <a:pt x="657" y="121"/>
                  </a:lnTo>
                  <a:lnTo>
                    <a:pt x="681" y="147"/>
                  </a:lnTo>
                  <a:lnTo>
                    <a:pt x="702" y="174"/>
                  </a:lnTo>
                  <a:lnTo>
                    <a:pt x="722" y="204"/>
                  </a:lnTo>
                  <a:lnTo>
                    <a:pt x="739" y="235"/>
                  </a:lnTo>
                  <a:lnTo>
                    <a:pt x="751" y="267"/>
                  </a:lnTo>
                  <a:lnTo>
                    <a:pt x="760" y="300"/>
                  </a:lnTo>
                  <a:lnTo>
                    <a:pt x="765" y="333"/>
                  </a:lnTo>
                  <a:lnTo>
                    <a:pt x="767" y="36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420" name="Line 316"/>
            <p:cNvSpPr>
              <a:spLocks noChangeShapeType="1"/>
            </p:cNvSpPr>
            <p:nvPr/>
          </p:nvSpPr>
          <p:spPr bwMode="auto">
            <a:xfrm flipV="1">
              <a:off x="2588" y="3064"/>
              <a:ext cx="0" cy="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421" name="Freeform 317"/>
            <p:cNvSpPr>
              <a:spLocks/>
            </p:cNvSpPr>
            <p:nvPr/>
          </p:nvSpPr>
          <p:spPr bwMode="auto">
            <a:xfrm>
              <a:off x="2369" y="3177"/>
              <a:ext cx="75" cy="170"/>
            </a:xfrm>
            <a:custGeom>
              <a:avLst/>
              <a:gdLst>
                <a:gd name="T0" fmla="*/ 0 w 187"/>
                <a:gd name="T1" fmla="*/ 414 h 414"/>
                <a:gd name="T2" fmla="*/ 30 w 187"/>
                <a:gd name="T3" fmla="*/ 397 h 414"/>
                <a:gd name="T4" fmla="*/ 57 w 187"/>
                <a:gd name="T5" fmla="*/ 377 h 414"/>
                <a:gd name="T6" fmla="*/ 83 w 187"/>
                <a:gd name="T7" fmla="*/ 352 h 414"/>
                <a:gd name="T8" fmla="*/ 106 w 187"/>
                <a:gd name="T9" fmla="*/ 324 h 414"/>
                <a:gd name="T10" fmla="*/ 127 w 187"/>
                <a:gd name="T11" fmla="*/ 294 h 414"/>
                <a:gd name="T12" fmla="*/ 144 w 187"/>
                <a:gd name="T13" fmla="*/ 259 h 414"/>
                <a:gd name="T14" fmla="*/ 159 w 187"/>
                <a:gd name="T15" fmla="*/ 222 h 414"/>
                <a:gd name="T16" fmla="*/ 170 w 187"/>
                <a:gd name="T17" fmla="*/ 182 h 414"/>
                <a:gd name="T18" fmla="*/ 179 w 187"/>
                <a:gd name="T19" fmla="*/ 140 h 414"/>
                <a:gd name="T20" fmla="*/ 185 w 187"/>
                <a:gd name="T21" fmla="*/ 96 h 414"/>
                <a:gd name="T22" fmla="*/ 187 w 187"/>
                <a:gd name="T23" fmla="*/ 49 h 414"/>
                <a:gd name="T24" fmla="*/ 187 w 187"/>
                <a:gd name="T25" fmla="*/ 0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7" h="414">
                  <a:moveTo>
                    <a:pt x="0" y="414"/>
                  </a:moveTo>
                  <a:lnTo>
                    <a:pt x="30" y="397"/>
                  </a:lnTo>
                  <a:lnTo>
                    <a:pt x="57" y="377"/>
                  </a:lnTo>
                  <a:lnTo>
                    <a:pt x="83" y="352"/>
                  </a:lnTo>
                  <a:lnTo>
                    <a:pt x="106" y="324"/>
                  </a:lnTo>
                  <a:lnTo>
                    <a:pt x="127" y="294"/>
                  </a:lnTo>
                  <a:lnTo>
                    <a:pt x="144" y="259"/>
                  </a:lnTo>
                  <a:lnTo>
                    <a:pt x="159" y="222"/>
                  </a:lnTo>
                  <a:lnTo>
                    <a:pt x="170" y="182"/>
                  </a:lnTo>
                  <a:lnTo>
                    <a:pt x="179" y="140"/>
                  </a:lnTo>
                  <a:lnTo>
                    <a:pt x="185" y="96"/>
                  </a:lnTo>
                  <a:lnTo>
                    <a:pt x="187" y="49"/>
                  </a:lnTo>
                  <a:lnTo>
                    <a:pt x="187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422" name="Line 318"/>
            <p:cNvSpPr>
              <a:spLocks noChangeShapeType="1"/>
            </p:cNvSpPr>
            <p:nvPr/>
          </p:nvSpPr>
          <p:spPr bwMode="auto">
            <a:xfrm>
              <a:off x="2579" y="3067"/>
              <a:ext cx="9" cy="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423" name="Freeform 319"/>
            <p:cNvSpPr>
              <a:spLocks/>
            </p:cNvSpPr>
            <p:nvPr/>
          </p:nvSpPr>
          <p:spPr bwMode="auto">
            <a:xfrm>
              <a:off x="2369" y="3038"/>
              <a:ext cx="340" cy="444"/>
            </a:xfrm>
            <a:custGeom>
              <a:avLst/>
              <a:gdLst>
                <a:gd name="T0" fmla="*/ 827 w 827"/>
                <a:gd name="T1" fmla="*/ 275 h 1074"/>
                <a:gd name="T2" fmla="*/ 824 w 827"/>
                <a:gd name="T3" fmla="*/ 351 h 1074"/>
                <a:gd name="T4" fmla="*/ 811 w 827"/>
                <a:gd name="T5" fmla="*/ 463 h 1074"/>
                <a:gd name="T6" fmla="*/ 789 w 827"/>
                <a:gd name="T7" fmla="*/ 579 h 1074"/>
                <a:gd name="T8" fmla="*/ 758 w 827"/>
                <a:gd name="T9" fmla="*/ 688 h 1074"/>
                <a:gd name="T10" fmla="*/ 715 w 827"/>
                <a:gd name="T11" fmla="*/ 793 h 1074"/>
                <a:gd name="T12" fmla="*/ 674 w 827"/>
                <a:gd name="T13" fmla="*/ 866 h 1074"/>
                <a:gd name="T14" fmla="*/ 643 w 827"/>
                <a:gd name="T15" fmla="*/ 911 h 1074"/>
                <a:gd name="T16" fmla="*/ 609 w 827"/>
                <a:gd name="T17" fmla="*/ 950 h 1074"/>
                <a:gd name="T18" fmla="*/ 572 w 827"/>
                <a:gd name="T19" fmla="*/ 985 h 1074"/>
                <a:gd name="T20" fmla="*/ 533 w 827"/>
                <a:gd name="T21" fmla="*/ 1014 h 1074"/>
                <a:gd name="T22" fmla="*/ 493 w 827"/>
                <a:gd name="T23" fmla="*/ 1037 h 1074"/>
                <a:gd name="T24" fmla="*/ 451 w 827"/>
                <a:gd name="T25" fmla="*/ 1055 h 1074"/>
                <a:gd name="T26" fmla="*/ 407 w 827"/>
                <a:gd name="T27" fmla="*/ 1066 h 1074"/>
                <a:gd name="T28" fmla="*/ 362 w 827"/>
                <a:gd name="T29" fmla="*/ 1073 h 1074"/>
                <a:gd name="T30" fmla="*/ 317 w 827"/>
                <a:gd name="T31" fmla="*/ 1073 h 1074"/>
                <a:gd name="T32" fmla="*/ 274 w 827"/>
                <a:gd name="T33" fmla="*/ 1066 h 1074"/>
                <a:gd name="T34" fmla="*/ 231 w 827"/>
                <a:gd name="T35" fmla="*/ 1055 h 1074"/>
                <a:gd name="T36" fmla="*/ 190 w 827"/>
                <a:gd name="T37" fmla="*/ 1037 h 1074"/>
                <a:gd name="T38" fmla="*/ 154 w 827"/>
                <a:gd name="T39" fmla="*/ 1016 h 1074"/>
                <a:gd name="T40" fmla="*/ 119 w 827"/>
                <a:gd name="T41" fmla="*/ 990 h 1074"/>
                <a:gd name="T42" fmla="*/ 87 w 827"/>
                <a:gd name="T43" fmla="*/ 959 h 1074"/>
                <a:gd name="T44" fmla="*/ 60 w 827"/>
                <a:gd name="T45" fmla="*/ 924 h 1074"/>
                <a:gd name="T46" fmla="*/ 36 w 827"/>
                <a:gd name="T47" fmla="*/ 884 h 1074"/>
                <a:gd name="T48" fmla="*/ 19 w 827"/>
                <a:gd name="T49" fmla="*/ 843 h 1074"/>
                <a:gd name="T50" fmla="*/ 6 w 827"/>
                <a:gd name="T51" fmla="*/ 798 h 1074"/>
                <a:gd name="T52" fmla="*/ 1 w 827"/>
                <a:gd name="T53" fmla="*/ 752 h 1074"/>
                <a:gd name="T54" fmla="*/ 1 w 827"/>
                <a:gd name="T55" fmla="*/ 706 h 1074"/>
                <a:gd name="T56" fmla="*/ 6 w 827"/>
                <a:gd name="T57" fmla="*/ 658 h 1074"/>
                <a:gd name="T58" fmla="*/ 19 w 827"/>
                <a:gd name="T59" fmla="*/ 609 h 1074"/>
                <a:gd name="T60" fmla="*/ 36 w 827"/>
                <a:gd name="T61" fmla="*/ 560 h 1074"/>
                <a:gd name="T62" fmla="*/ 60 w 827"/>
                <a:gd name="T63" fmla="*/ 511 h 1074"/>
                <a:gd name="T64" fmla="*/ 103 w 827"/>
                <a:gd name="T65" fmla="*/ 440 h 1074"/>
                <a:gd name="T66" fmla="*/ 172 w 827"/>
                <a:gd name="T67" fmla="*/ 351 h 1074"/>
                <a:gd name="T68" fmla="*/ 251 w 827"/>
                <a:gd name="T69" fmla="*/ 268 h 1074"/>
                <a:gd name="T70" fmla="*/ 340 w 827"/>
                <a:gd name="T71" fmla="*/ 191 h 1074"/>
                <a:gd name="T72" fmla="*/ 429 w 827"/>
                <a:gd name="T73" fmla="*/ 123 h 1074"/>
                <a:gd name="T74" fmla="*/ 493 w 827"/>
                <a:gd name="T75" fmla="*/ 81 h 1074"/>
                <a:gd name="T76" fmla="*/ 553 w 827"/>
                <a:gd name="T77" fmla="*/ 48 h 1074"/>
                <a:gd name="T78" fmla="*/ 609 w 827"/>
                <a:gd name="T79" fmla="*/ 23 h 1074"/>
                <a:gd name="T80" fmla="*/ 643 w 827"/>
                <a:gd name="T81" fmla="*/ 10 h 1074"/>
                <a:gd name="T82" fmla="*/ 674 w 827"/>
                <a:gd name="T83" fmla="*/ 3 h 1074"/>
                <a:gd name="T84" fmla="*/ 703 w 827"/>
                <a:gd name="T85" fmla="*/ 0 h 1074"/>
                <a:gd name="T86" fmla="*/ 727 w 827"/>
                <a:gd name="T87" fmla="*/ 1 h 1074"/>
                <a:gd name="T88" fmla="*/ 748 w 827"/>
                <a:gd name="T89" fmla="*/ 8 h 1074"/>
                <a:gd name="T90" fmla="*/ 767 w 827"/>
                <a:gd name="T91" fmla="*/ 19 h 1074"/>
                <a:gd name="T92" fmla="*/ 783 w 827"/>
                <a:gd name="T93" fmla="*/ 33 h 1074"/>
                <a:gd name="T94" fmla="*/ 795 w 827"/>
                <a:gd name="T95" fmla="*/ 55 h 1074"/>
                <a:gd name="T96" fmla="*/ 807 w 827"/>
                <a:gd name="T97" fmla="*/ 80 h 1074"/>
                <a:gd name="T98" fmla="*/ 816 w 827"/>
                <a:gd name="T99" fmla="*/ 110 h 1074"/>
                <a:gd name="T100" fmla="*/ 822 w 827"/>
                <a:gd name="T101" fmla="*/ 146 h 1074"/>
                <a:gd name="T102" fmla="*/ 827 w 827"/>
                <a:gd name="T103" fmla="*/ 207 h 10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27" h="1074">
                  <a:moveTo>
                    <a:pt x="827" y="252"/>
                  </a:moveTo>
                  <a:lnTo>
                    <a:pt x="827" y="275"/>
                  </a:lnTo>
                  <a:lnTo>
                    <a:pt x="827" y="300"/>
                  </a:lnTo>
                  <a:lnTo>
                    <a:pt x="824" y="351"/>
                  </a:lnTo>
                  <a:lnTo>
                    <a:pt x="819" y="406"/>
                  </a:lnTo>
                  <a:lnTo>
                    <a:pt x="811" y="463"/>
                  </a:lnTo>
                  <a:lnTo>
                    <a:pt x="802" y="520"/>
                  </a:lnTo>
                  <a:lnTo>
                    <a:pt x="789" y="579"/>
                  </a:lnTo>
                  <a:lnTo>
                    <a:pt x="775" y="635"/>
                  </a:lnTo>
                  <a:lnTo>
                    <a:pt x="758" y="688"/>
                  </a:lnTo>
                  <a:lnTo>
                    <a:pt x="738" y="741"/>
                  </a:lnTo>
                  <a:lnTo>
                    <a:pt x="715" y="793"/>
                  </a:lnTo>
                  <a:lnTo>
                    <a:pt x="689" y="843"/>
                  </a:lnTo>
                  <a:lnTo>
                    <a:pt x="674" y="866"/>
                  </a:lnTo>
                  <a:lnTo>
                    <a:pt x="659" y="888"/>
                  </a:lnTo>
                  <a:lnTo>
                    <a:pt x="643" y="911"/>
                  </a:lnTo>
                  <a:lnTo>
                    <a:pt x="626" y="931"/>
                  </a:lnTo>
                  <a:lnTo>
                    <a:pt x="609" y="950"/>
                  </a:lnTo>
                  <a:lnTo>
                    <a:pt x="591" y="968"/>
                  </a:lnTo>
                  <a:lnTo>
                    <a:pt x="572" y="985"/>
                  </a:lnTo>
                  <a:lnTo>
                    <a:pt x="553" y="1000"/>
                  </a:lnTo>
                  <a:lnTo>
                    <a:pt x="533" y="1014"/>
                  </a:lnTo>
                  <a:lnTo>
                    <a:pt x="513" y="1026"/>
                  </a:lnTo>
                  <a:lnTo>
                    <a:pt x="493" y="1037"/>
                  </a:lnTo>
                  <a:lnTo>
                    <a:pt x="473" y="1047"/>
                  </a:lnTo>
                  <a:lnTo>
                    <a:pt x="451" y="1055"/>
                  </a:lnTo>
                  <a:lnTo>
                    <a:pt x="429" y="1062"/>
                  </a:lnTo>
                  <a:lnTo>
                    <a:pt x="407" y="1066"/>
                  </a:lnTo>
                  <a:lnTo>
                    <a:pt x="384" y="1070"/>
                  </a:lnTo>
                  <a:lnTo>
                    <a:pt x="362" y="1073"/>
                  </a:lnTo>
                  <a:lnTo>
                    <a:pt x="340" y="1074"/>
                  </a:lnTo>
                  <a:lnTo>
                    <a:pt x="317" y="1073"/>
                  </a:lnTo>
                  <a:lnTo>
                    <a:pt x="295" y="1069"/>
                  </a:lnTo>
                  <a:lnTo>
                    <a:pt x="274" y="1066"/>
                  </a:lnTo>
                  <a:lnTo>
                    <a:pt x="251" y="1061"/>
                  </a:lnTo>
                  <a:lnTo>
                    <a:pt x="231" y="1055"/>
                  </a:lnTo>
                  <a:lnTo>
                    <a:pt x="211" y="1046"/>
                  </a:lnTo>
                  <a:lnTo>
                    <a:pt x="190" y="1037"/>
                  </a:lnTo>
                  <a:lnTo>
                    <a:pt x="172" y="1027"/>
                  </a:lnTo>
                  <a:lnTo>
                    <a:pt x="154" y="1016"/>
                  </a:lnTo>
                  <a:lnTo>
                    <a:pt x="136" y="1003"/>
                  </a:lnTo>
                  <a:lnTo>
                    <a:pt x="119" y="990"/>
                  </a:lnTo>
                  <a:lnTo>
                    <a:pt x="103" y="975"/>
                  </a:lnTo>
                  <a:lnTo>
                    <a:pt x="87" y="959"/>
                  </a:lnTo>
                  <a:lnTo>
                    <a:pt x="73" y="942"/>
                  </a:lnTo>
                  <a:lnTo>
                    <a:pt x="60" y="924"/>
                  </a:lnTo>
                  <a:lnTo>
                    <a:pt x="48" y="904"/>
                  </a:lnTo>
                  <a:lnTo>
                    <a:pt x="36" y="884"/>
                  </a:lnTo>
                  <a:lnTo>
                    <a:pt x="27" y="864"/>
                  </a:lnTo>
                  <a:lnTo>
                    <a:pt x="19" y="843"/>
                  </a:lnTo>
                  <a:lnTo>
                    <a:pt x="12" y="820"/>
                  </a:lnTo>
                  <a:lnTo>
                    <a:pt x="6" y="798"/>
                  </a:lnTo>
                  <a:lnTo>
                    <a:pt x="3" y="776"/>
                  </a:lnTo>
                  <a:lnTo>
                    <a:pt x="1" y="752"/>
                  </a:lnTo>
                  <a:lnTo>
                    <a:pt x="0" y="730"/>
                  </a:lnTo>
                  <a:lnTo>
                    <a:pt x="1" y="706"/>
                  </a:lnTo>
                  <a:lnTo>
                    <a:pt x="3" y="683"/>
                  </a:lnTo>
                  <a:lnTo>
                    <a:pt x="6" y="658"/>
                  </a:lnTo>
                  <a:lnTo>
                    <a:pt x="12" y="634"/>
                  </a:lnTo>
                  <a:lnTo>
                    <a:pt x="19" y="609"/>
                  </a:lnTo>
                  <a:lnTo>
                    <a:pt x="27" y="585"/>
                  </a:lnTo>
                  <a:lnTo>
                    <a:pt x="36" y="560"/>
                  </a:lnTo>
                  <a:lnTo>
                    <a:pt x="48" y="536"/>
                  </a:lnTo>
                  <a:lnTo>
                    <a:pt x="60" y="511"/>
                  </a:lnTo>
                  <a:lnTo>
                    <a:pt x="73" y="487"/>
                  </a:lnTo>
                  <a:lnTo>
                    <a:pt x="103" y="440"/>
                  </a:lnTo>
                  <a:lnTo>
                    <a:pt x="136" y="394"/>
                  </a:lnTo>
                  <a:lnTo>
                    <a:pt x="172" y="351"/>
                  </a:lnTo>
                  <a:lnTo>
                    <a:pt x="211" y="309"/>
                  </a:lnTo>
                  <a:lnTo>
                    <a:pt x="251" y="268"/>
                  </a:lnTo>
                  <a:lnTo>
                    <a:pt x="295" y="228"/>
                  </a:lnTo>
                  <a:lnTo>
                    <a:pt x="340" y="191"/>
                  </a:lnTo>
                  <a:lnTo>
                    <a:pt x="384" y="156"/>
                  </a:lnTo>
                  <a:lnTo>
                    <a:pt x="429" y="123"/>
                  </a:lnTo>
                  <a:lnTo>
                    <a:pt x="473" y="94"/>
                  </a:lnTo>
                  <a:lnTo>
                    <a:pt x="493" y="81"/>
                  </a:lnTo>
                  <a:lnTo>
                    <a:pt x="513" y="70"/>
                  </a:lnTo>
                  <a:lnTo>
                    <a:pt x="553" y="48"/>
                  </a:lnTo>
                  <a:lnTo>
                    <a:pt x="591" y="30"/>
                  </a:lnTo>
                  <a:lnTo>
                    <a:pt x="609" y="23"/>
                  </a:lnTo>
                  <a:lnTo>
                    <a:pt x="626" y="16"/>
                  </a:lnTo>
                  <a:lnTo>
                    <a:pt x="643" y="10"/>
                  </a:lnTo>
                  <a:lnTo>
                    <a:pt x="659" y="6"/>
                  </a:lnTo>
                  <a:lnTo>
                    <a:pt x="674" y="3"/>
                  </a:lnTo>
                  <a:lnTo>
                    <a:pt x="689" y="0"/>
                  </a:lnTo>
                  <a:lnTo>
                    <a:pt x="703" y="0"/>
                  </a:lnTo>
                  <a:lnTo>
                    <a:pt x="715" y="0"/>
                  </a:lnTo>
                  <a:lnTo>
                    <a:pt x="727" y="1"/>
                  </a:lnTo>
                  <a:lnTo>
                    <a:pt x="738" y="5"/>
                  </a:lnTo>
                  <a:lnTo>
                    <a:pt x="748" y="8"/>
                  </a:lnTo>
                  <a:lnTo>
                    <a:pt x="758" y="13"/>
                  </a:lnTo>
                  <a:lnTo>
                    <a:pt x="767" y="19"/>
                  </a:lnTo>
                  <a:lnTo>
                    <a:pt x="775" y="26"/>
                  </a:lnTo>
                  <a:lnTo>
                    <a:pt x="783" y="33"/>
                  </a:lnTo>
                  <a:lnTo>
                    <a:pt x="789" y="43"/>
                  </a:lnTo>
                  <a:lnTo>
                    <a:pt x="795" y="55"/>
                  </a:lnTo>
                  <a:lnTo>
                    <a:pt x="802" y="66"/>
                  </a:lnTo>
                  <a:lnTo>
                    <a:pt x="807" y="80"/>
                  </a:lnTo>
                  <a:lnTo>
                    <a:pt x="811" y="94"/>
                  </a:lnTo>
                  <a:lnTo>
                    <a:pt x="816" y="110"/>
                  </a:lnTo>
                  <a:lnTo>
                    <a:pt x="819" y="127"/>
                  </a:lnTo>
                  <a:lnTo>
                    <a:pt x="822" y="146"/>
                  </a:lnTo>
                  <a:lnTo>
                    <a:pt x="824" y="165"/>
                  </a:lnTo>
                  <a:lnTo>
                    <a:pt x="827" y="207"/>
                  </a:lnTo>
                  <a:lnTo>
                    <a:pt x="827" y="252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424" name="Line 320"/>
            <p:cNvSpPr>
              <a:spLocks noChangeShapeType="1"/>
            </p:cNvSpPr>
            <p:nvPr/>
          </p:nvSpPr>
          <p:spPr bwMode="auto">
            <a:xfrm flipV="1">
              <a:off x="2734" y="2733"/>
              <a:ext cx="0" cy="55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425" name="Line 321"/>
            <p:cNvSpPr>
              <a:spLocks noChangeShapeType="1"/>
            </p:cNvSpPr>
            <p:nvPr/>
          </p:nvSpPr>
          <p:spPr bwMode="auto">
            <a:xfrm flipV="1">
              <a:off x="1675" y="2733"/>
              <a:ext cx="0" cy="55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31443" name="Group 339"/>
          <p:cNvGrpSpPr>
            <a:grpSpLocks/>
          </p:cNvGrpSpPr>
          <p:nvPr/>
        </p:nvGrpSpPr>
        <p:grpSpPr bwMode="auto">
          <a:xfrm>
            <a:off x="6419850" y="2819400"/>
            <a:ext cx="860425" cy="801688"/>
            <a:chOff x="4044" y="1776"/>
            <a:chExt cx="542" cy="505"/>
          </a:xfrm>
        </p:grpSpPr>
        <p:sp>
          <p:nvSpPr>
            <p:cNvPr id="431441" name="Line 337"/>
            <p:cNvSpPr>
              <a:spLocks noChangeShapeType="1"/>
            </p:cNvSpPr>
            <p:nvPr/>
          </p:nvSpPr>
          <p:spPr bwMode="auto">
            <a:xfrm>
              <a:off x="4044" y="1779"/>
              <a:ext cx="0" cy="50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442" name="Line 338"/>
            <p:cNvSpPr>
              <a:spLocks noChangeShapeType="1"/>
            </p:cNvSpPr>
            <p:nvPr/>
          </p:nvSpPr>
          <p:spPr bwMode="auto">
            <a:xfrm>
              <a:off x="4586" y="1776"/>
              <a:ext cx="0" cy="50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139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3139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1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431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1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7" dur="500"/>
                                        <p:tgtEl>
                                          <p:spTgt spid="4313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1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" dur="500"/>
                                        <p:tgtEl>
                                          <p:spTgt spid="431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1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500"/>
                                        <p:tgtEl>
                                          <p:spTgt spid="431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4" presetClass="exit" presetSubtype="16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9" dur="500"/>
                                        <p:tgtEl>
                                          <p:spTgt spid="4313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1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2" dur="500"/>
                                        <p:tgtEl>
                                          <p:spTgt spid="4313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1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5" dur="500"/>
                                        <p:tgtEl>
                                          <p:spTgt spid="4313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1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1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431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1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431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1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500"/>
                                        <p:tgtEl>
                                          <p:spTgt spid="431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 nodeType="clickPar">
                      <p:stCondLst>
                        <p:cond delay="indefinite"/>
                      </p:stCondLst>
                      <p:childTnLst>
                        <p:par>
                          <p:cTn id="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1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4" dur="500"/>
                                        <p:tgtEl>
                                          <p:spTgt spid="431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1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431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2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61" dur="500"/>
                                        <p:tgtEl>
                                          <p:spTgt spid="4313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1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4" dur="500"/>
                                        <p:tgtEl>
                                          <p:spTgt spid="4313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1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7" dur="500"/>
                                        <p:tgtEl>
                                          <p:spTgt spid="4313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1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1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" dur="500"/>
                                        <p:tgtEl>
                                          <p:spTgt spid="431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 nodeType="clickPar">
                      <p:stCondLst>
                        <p:cond delay="indefinite"/>
                      </p:stCondLst>
                      <p:childTnLst>
                        <p:par>
                          <p:cTn id="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1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8" dur="500"/>
                                        <p:tgtEl>
                                          <p:spTgt spid="431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1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1" dur="500"/>
                                        <p:tgtEl>
                                          <p:spTgt spid="4313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 nodeType="clickPar">
                      <p:stCondLst>
                        <p:cond delay="indefinite"/>
                      </p:stCondLst>
                      <p:childTnLst>
                        <p:par>
                          <p:cTn id="8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1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6" dur="500"/>
                                        <p:tgtEl>
                                          <p:spTgt spid="4314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 nodeType="clickPar">
                      <p:stCondLst>
                        <p:cond delay="indefinite"/>
                      </p:stCondLst>
                      <p:childTnLst>
                        <p:par>
                          <p:cTn id="8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4313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1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3" dur="500"/>
                                        <p:tgtEl>
                                          <p:spTgt spid="4313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1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 nodeType="clickPar">
                      <p:stCondLst>
                        <p:cond delay="indefinite"/>
                      </p:stCondLst>
                      <p:childTnLst>
                        <p:par>
                          <p:cTn id="9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7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1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9" dur="500"/>
                                        <p:tgtEl>
                                          <p:spTgt spid="431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 nodeType="clickPar">
                      <p:stCondLst>
                        <p:cond delay="indefinite"/>
                      </p:stCondLst>
                      <p:childTnLst>
                        <p:par>
                          <p:cTn id="10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1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4" dur="500"/>
                                        <p:tgtEl>
                                          <p:spTgt spid="4313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1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7" dur="500"/>
                                        <p:tgtEl>
                                          <p:spTgt spid="431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 nodeType="clickPar">
                      <p:stCondLst>
                        <p:cond delay="indefinite"/>
                      </p:stCondLst>
                      <p:childTnLst>
                        <p:par>
                          <p:cTn id="10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1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2" dur="500"/>
                                        <p:tgtEl>
                                          <p:spTgt spid="4313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 nodeType="clickPar">
                      <p:stCondLst>
                        <p:cond delay="indefinite"/>
                      </p:stCondLst>
                      <p:childTnLst>
                        <p:par>
                          <p:cTn id="1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1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7" dur="500"/>
                                        <p:tgtEl>
                                          <p:spTgt spid="4313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2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119" dur="500"/>
                                        <p:tgtEl>
                                          <p:spTgt spid="4313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1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 nodeType="clickPar">
                      <p:stCondLst>
                        <p:cond delay="indefinite"/>
                      </p:stCondLst>
                      <p:childTnLst>
                        <p:par>
                          <p:cTn id="1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1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5" dur="500"/>
                                        <p:tgtEl>
                                          <p:spTgt spid="4313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 nodeType="clickPar">
                      <p:stCondLst>
                        <p:cond delay="indefinite"/>
                      </p:stCondLst>
                      <p:childTnLst>
                        <p:par>
                          <p:cTn id="1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1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0" dur="500"/>
                                        <p:tgtEl>
                                          <p:spTgt spid="4313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1356" grpId="0" animBg="1"/>
      <p:bldP spid="431356" grpId="1" animBg="1"/>
      <p:bldP spid="431357" grpId="0" animBg="1"/>
      <p:bldP spid="431357" grpId="1" animBg="1"/>
      <p:bldP spid="431358" grpId="0" animBg="1"/>
      <p:bldP spid="431358" grpId="1" animBg="1"/>
      <p:bldP spid="431366" grpId="0" animBg="1"/>
      <p:bldP spid="431366" grpId="1" animBg="1"/>
      <p:bldP spid="431379" grpId="0" animBg="1"/>
      <p:bldP spid="431379" grpId="1" animBg="1"/>
      <p:bldP spid="431380" grpId="0" animBg="1"/>
      <p:bldP spid="431380" grpId="1" animBg="1"/>
      <p:bldP spid="431381" grpId="0" animBg="1"/>
      <p:bldP spid="431391" grpId="0" animBg="1"/>
      <p:bldP spid="431391" grpId="1" animBg="1"/>
      <p:bldP spid="431392" grpId="0" animBg="1"/>
      <p:bldP spid="431393" grpId="0" animBg="1"/>
      <p:bldP spid="431396" grpId="0" build="allAtOnce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2494" name="Group 366"/>
          <p:cNvGrpSpPr>
            <a:grpSpLocks/>
          </p:cNvGrpSpPr>
          <p:nvPr/>
        </p:nvGrpSpPr>
        <p:grpSpPr bwMode="auto">
          <a:xfrm>
            <a:off x="179388" y="701675"/>
            <a:ext cx="7100887" cy="5949950"/>
            <a:chOff x="113" y="442"/>
            <a:chExt cx="4473" cy="3748"/>
          </a:xfrm>
        </p:grpSpPr>
        <p:grpSp>
          <p:nvGrpSpPr>
            <p:cNvPr id="432130" name="Group 2"/>
            <p:cNvGrpSpPr>
              <a:grpSpLocks/>
            </p:cNvGrpSpPr>
            <p:nvPr/>
          </p:nvGrpSpPr>
          <p:grpSpPr bwMode="auto">
            <a:xfrm>
              <a:off x="113" y="442"/>
              <a:ext cx="3241" cy="3748"/>
              <a:chOff x="113" y="442"/>
              <a:chExt cx="3241" cy="3748"/>
            </a:xfrm>
          </p:grpSpPr>
          <p:grpSp>
            <p:nvGrpSpPr>
              <p:cNvPr id="432131" name="Group 3"/>
              <p:cNvGrpSpPr>
                <a:grpSpLocks/>
              </p:cNvGrpSpPr>
              <p:nvPr/>
            </p:nvGrpSpPr>
            <p:grpSpPr bwMode="auto">
              <a:xfrm>
                <a:off x="113" y="442"/>
                <a:ext cx="3241" cy="3655"/>
                <a:chOff x="113" y="442"/>
                <a:chExt cx="3241" cy="3655"/>
              </a:xfrm>
            </p:grpSpPr>
            <p:sp>
              <p:nvSpPr>
                <p:cNvPr id="432132" name="Line 4"/>
                <p:cNvSpPr>
                  <a:spLocks noChangeShapeType="1"/>
                </p:cNvSpPr>
                <p:nvPr/>
              </p:nvSpPr>
              <p:spPr bwMode="auto">
                <a:xfrm>
                  <a:off x="1687" y="442"/>
                  <a:ext cx="0" cy="1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133" name="Line 5"/>
                <p:cNvSpPr>
                  <a:spLocks noChangeShapeType="1"/>
                </p:cNvSpPr>
                <p:nvPr/>
              </p:nvSpPr>
              <p:spPr bwMode="auto">
                <a:xfrm>
                  <a:off x="1687" y="647"/>
                  <a:ext cx="0" cy="2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134" name="Line 6"/>
                <p:cNvSpPr>
                  <a:spLocks noChangeShapeType="1"/>
                </p:cNvSpPr>
                <p:nvPr/>
              </p:nvSpPr>
              <p:spPr bwMode="auto">
                <a:xfrm>
                  <a:off x="1687" y="707"/>
                  <a:ext cx="0" cy="28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135" name="Line 7"/>
                <p:cNvSpPr>
                  <a:spLocks noChangeShapeType="1"/>
                </p:cNvSpPr>
                <p:nvPr/>
              </p:nvSpPr>
              <p:spPr bwMode="auto">
                <a:xfrm>
                  <a:off x="1687" y="1019"/>
                  <a:ext cx="0" cy="2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136" name="Line 8"/>
                <p:cNvSpPr>
                  <a:spLocks noChangeShapeType="1"/>
                </p:cNvSpPr>
                <p:nvPr/>
              </p:nvSpPr>
              <p:spPr bwMode="auto">
                <a:xfrm>
                  <a:off x="1687" y="1085"/>
                  <a:ext cx="0" cy="27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137" name="Line 9"/>
                <p:cNvSpPr>
                  <a:spLocks noChangeShapeType="1"/>
                </p:cNvSpPr>
                <p:nvPr/>
              </p:nvSpPr>
              <p:spPr bwMode="auto">
                <a:xfrm>
                  <a:off x="1687" y="1396"/>
                  <a:ext cx="0" cy="2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138" name="Line 10"/>
                <p:cNvSpPr>
                  <a:spLocks noChangeShapeType="1"/>
                </p:cNvSpPr>
                <p:nvPr/>
              </p:nvSpPr>
              <p:spPr bwMode="auto">
                <a:xfrm>
                  <a:off x="1687" y="1457"/>
                  <a:ext cx="0" cy="27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139" name="Line 11"/>
                <p:cNvSpPr>
                  <a:spLocks noChangeShapeType="1"/>
                </p:cNvSpPr>
                <p:nvPr/>
              </p:nvSpPr>
              <p:spPr bwMode="auto">
                <a:xfrm>
                  <a:off x="1687" y="1769"/>
                  <a:ext cx="0" cy="2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140" name="Line 12"/>
                <p:cNvSpPr>
                  <a:spLocks noChangeShapeType="1"/>
                </p:cNvSpPr>
                <p:nvPr/>
              </p:nvSpPr>
              <p:spPr bwMode="auto">
                <a:xfrm>
                  <a:off x="1687" y="1829"/>
                  <a:ext cx="0" cy="28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141" name="Line 13"/>
                <p:cNvSpPr>
                  <a:spLocks noChangeShapeType="1"/>
                </p:cNvSpPr>
                <p:nvPr/>
              </p:nvSpPr>
              <p:spPr bwMode="auto">
                <a:xfrm>
                  <a:off x="1687" y="2141"/>
                  <a:ext cx="0" cy="2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142" name="Line 14"/>
                <p:cNvSpPr>
                  <a:spLocks noChangeShapeType="1"/>
                </p:cNvSpPr>
                <p:nvPr/>
              </p:nvSpPr>
              <p:spPr bwMode="auto">
                <a:xfrm>
                  <a:off x="1687" y="2207"/>
                  <a:ext cx="0" cy="16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143" name="Line 15"/>
                <p:cNvSpPr>
                  <a:spLocks noChangeShapeType="1"/>
                </p:cNvSpPr>
                <p:nvPr/>
              </p:nvSpPr>
              <p:spPr bwMode="auto">
                <a:xfrm>
                  <a:off x="113" y="3333"/>
                  <a:ext cx="265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144" name="Line 16"/>
                <p:cNvSpPr>
                  <a:spLocks noChangeShapeType="1"/>
                </p:cNvSpPr>
                <p:nvPr/>
              </p:nvSpPr>
              <p:spPr bwMode="auto">
                <a:xfrm>
                  <a:off x="411" y="3333"/>
                  <a:ext cx="28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145" name="Line 17"/>
                <p:cNvSpPr>
                  <a:spLocks noChangeShapeType="1"/>
                </p:cNvSpPr>
                <p:nvPr/>
              </p:nvSpPr>
              <p:spPr bwMode="auto">
                <a:xfrm>
                  <a:off x="472" y="3333"/>
                  <a:ext cx="279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146" name="Line 18"/>
                <p:cNvSpPr>
                  <a:spLocks noChangeShapeType="1"/>
                </p:cNvSpPr>
                <p:nvPr/>
              </p:nvSpPr>
              <p:spPr bwMode="auto">
                <a:xfrm>
                  <a:off x="784" y="3333"/>
                  <a:ext cx="27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147" name="Line 19"/>
                <p:cNvSpPr>
                  <a:spLocks noChangeShapeType="1"/>
                </p:cNvSpPr>
                <p:nvPr/>
              </p:nvSpPr>
              <p:spPr bwMode="auto">
                <a:xfrm>
                  <a:off x="849" y="3333"/>
                  <a:ext cx="274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148" name="Line 20"/>
                <p:cNvSpPr>
                  <a:spLocks noChangeShapeType="1"/>
                </p:cNvSpPr>
                <p:nvPr/>
              </p:nvSpPr>
              <p:spPr bwMode="auto">
                <a:xfrm>
                  <a:off x="1156" y="3333"/>
                  <a:ext cx="28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149" name="Line 21"/>
                <p:cNvSpPr>
                  <a:spLocks noChangeShapeType="1"/>
                </p:cNvSpPr>
                <p:nvPr/>
              </p:nvSpPr>
              <p:spPr bwMode="auto">
                <a:xfrm>
                  <a:off x="1221" y="3333"/>
                  <a:ext cx="275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150" name="Line 22"/>
                <p:cNvSpPr>
                  <a:spLocks noChangeShapeType="1"/>
                </p:cNvSpPr>
                <p:nvPr/>
              </p:nvSpPr>
              <p:spPr bwMode="auto">
                <a:xfrm>
                  <a:off x="1533" y="3333"/>
                  <a:ext cx="28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151" name="Line 23"/>
                <p:cNvSpPr>
                  <a:spLocks noChangeShapeType="1"/>
                </p:cNvSpPr>
                <p:nvPr/>
              </p:nvSpPr>
              <p:spPr bwMode="auto">
                <a:xfrm>
                  <a:off x="1594" y="3333"/>
                  <a:ext cx="279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152" name="Line 24"/>
                <p:cNvSpPr>
                  <a:spLocks noChangeShapeType="1"/>
                </p:cNvSpPr>
                <p:nvPr/>
              </p:nvSpPr>
              <p:spPr bwMode="auto">
                <a:xfrm>
                  <a:off x="1906" y="3333"/>
                  <a:ext cx="28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153" name="Line 25"/>
                <p:cNvSpPr>
                  <a:spLocks noChangeShapeType="1"/>
                </p:cNvSpPr>
                <p:nvPr/>
              </p:nvSpPr>
              <p:spPr bwMode="auto">
                <a:xfrm>
                  <a:off x="1966" y="3333"/>
                  <a:ext cx="280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154" name="Line 26"/>
                <p:cNvSpPr>
                  <a:spLocks noChangeShapeType="1"/>
                </p:cNvSpPr>
                <p:nvPr/>
              </p:nvSpPr>
              <p:spPr bwMode="auto">
                <a:xfrm>
                  <a:off x="2278" y="3333"/>
                  <a:ext cx="28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155" name="Line 27"/>
                <p:cNvSpPr>
                  <a:spLocks noChangeShapeType="1"/>
                </p:cNvSpPr>
                <p:nvPr/>
              </p:nvSpPr>
              <p:spPr bwMode="auto">
                <a:xfrm>
                  <a:off x="2343" y="3333"/>
                  <a:ext cx="275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156" name="Line 28"/>
                <p:cNvSpPr>
                  <a:spLocks noChangeShapeType="1"/>
                </p:cNvSpPr>
                <p:nvPr/>
              </p:nvSpPr>
              <p:spPr bwMode="auto">
                <a:xfrm>
                  <a:off x="2655" y="3333"/>
                  <a:ext cx="28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157" name="Line 29"/>
                <p:cNvSpPr>
                  <a:spLocks noChangeShapeType="1"/>
                </p:cNvSpPr>
                <p:nvPr/>
              </p:nvSpPr>
              <p:spPr bwMode="auto">
                <a:xfrm>
                  <a:off x="2716" y="3333"/>
                  <a:ext cx="275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158" name="Line 30"/>
                <p:cNvSpPr>
                  <a:spLocks noChangeShapeType="1"/>
                </p:cNvSpPr>
                <p:nvPr/>
              </p:nvSpPr>
              <p:spPr bwMode="auto">
                <a:xfrm>
                  <a:off x="3028" y="3333"/>
                  <a:ext cx="28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159" name="Line 31"/>
                <p:cNvSpPr>
                  <a:spLocks noChangeShapeType="1"/>
                </p:cNvSpPr>
                <p:nvPr/>
              </p:nvSpPr>
              <p:spPr bwMode="auto">
                <a:xfrm>
                  <a:off x="3088" y="3333"/>
                  <a:ext cx="266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160" name="Freeform 32"/>
                <p:cNvSpPr>
                  <a:spLocks/>
                </p:cNvSpPr>
                <p:nvPr/>
              </p:nvSpPr>
              <p:spPr bwMode="auto">
                <a:xfrm>
                  <a:off x="1342" y="2989"/>
                  <a:ext cx="689" cy="689"/>
                </a:xfrm>
                <a:custGeom>
                  <a:avLst/>
                  <a:gdLst>
                    <a:gd name="T0" fmla="*/ 1039 w 1040"/>
                    <a:gd name="T1" fmla="*/ 476 h 1041"/>
                    <a:gd name="T2" fmla="*/ 1023 w 1040"/>
                    <a:gd name="T3" fmla="*/ 386 h 1041"/>
                    <a:gd name="T4" fmla="*/ 992 w 1040"/>
                    <a:gd name="T5" fmla="*/ 301 h 1041"/>
                    <a:gd name="T6" fmla="*/ 946 w 1040"/>
                    <a:gd name="T7" fmla="*/ 222 h 1041"/>
                    <a:gd name="T8" fmla="*/ 888 w 1040"/>
                    <a:gd name="T9" fmla="*/ 153 h 1041"/>
                    <a:gd name="T10" fmla="*/ 819 w 1040"/>
                    <a:gd name="T11" fmla="*/ 94 h 1041"/>
                    <a:gd name="T12" fmla="*/ 740 w 1040"/>
                    <a:gd name="T13" fmla="*/ 49 h 1041"/>
                    <a:gd name="T14" fmla="*/ 655 w 1040"/>
                    <a:gd name="T15" fmla="*/ 18 h 1041"/>
                    <a:gd name="T16" fmla="*/ 565 w 1040"/>
                    <a:gd name="T17" fmla="*/ 2 h 1041"/>
                    <a:gd name="T18" fmla="*/ 475 w 1040"/>
                    <a:gd name="T19" fmla="*/ 2 h 1041"/>
                    <a:gd name="T20" fmla="*/ 385 w 1040"/>
                    <a:gd name="T21" fmla="*/ 18 h 1041"/>
                    <a:gd name="T22" fmla="*/ 300 w 1040"/>
                    <a:gd name="T23" fmla="*/ 49 h 1041"/>
                    <a:gd name="T24" fmla="*/ 222 w 1040"/>
                    <a:gd name="T25" fmla="*/ 94 h 1041"/>
                    <a:gd name="T26" fmla="*/ 152 w 1040"/>
                    <a:gd name="T27" fmla="*/ 153 h 1041"/>
                    <a:gd name="T28" fmla="*/ 95 w 1040"/>
                    <a:gd name="T29" fmla="*/ 222 h 1041"/>
                    <a:gd name="T30" fmla="*/ 49 w 1040"/>
                    <a:gd name="T31" fmla="*/ 301 h 1041"/>
                    <a:gd name="T32" fmla="*/ 18 w 1040"/>
                    <a:gd name="T33" fmla="*/ 386 h 1041"/>
                    <a:gd name="T34" fmla="*/ 2 w 1040"/>
                    <a:gd name="T35" fmla="*/ 476 h 1041"/>
                    <a:gd name="T36" fmla="*/ 2 w 1040"/>
                    <a:gd name="T37" fmla="*/ 566 h 1041"/>
                    <a:gd name="T38" fmla="*/ 18 w 1040"/>
                    <a:gd name="T39" fmla="*/ 656 h 1041"/>
                    <a:gd name="T40" fmla="*/ 49 w 1040"/>
                    <a:gd name="T41" fmla="*/ 741 h 1041"/>
                    <a:gd name="T42" fmla="*/ 95 w 1040"/>
                    <a:gd name="T43" fmla="*/ 819 h 1041"/>
                    <a:gd name="T44" fmla="*/ 152 w 1040"/>
                    <a:gd name="T45" fmla="*/ 889 h 1041"/>
                    <a:gd name="T46" fmla="*/ 222 w 1040"/>
                    <a:gd name="T47" fmla="*/ 947 h 1041"/>
                    <a:gd name="T48" fmla="*/ 300 w 1040"/>
                    <a:gd name="T49" fmla="*/ 993 h 1041"/>
                    <a:gd name="T50" fmla="*/ 385 w 1040"/>
                    <a:gd name="T51" fmla="*/ 1024 h 1041"/>
                    <a:gd name="T52" fmla="*/ 475 w 1040"/>
                    <a:gd name="T53" fmla="*/ 1040 h 1041"/>
                    <a:gd name="T54" fmla="*/ 565 w 1040"/>
                    <a:gd name="T55" fmla="*/ 1040 h 1041"/>
                    <a:gd name="T56" fmla="*/ 655 w 1040"/>
                    <a:gd name="T57" fmla="*/ 1024 h 1041"/>
                    <a:gd name="T58" fmla="*/ 740 w 1040"/>
                    <a:gd name="T59" fmla="*/ 993 h 1041"/>
                    <a:gd name="T60" fmla="*/ 819 w 1040"/>
                    <a:gd name="T61" fmla="*/ 947 h 1041"/>
                    <a:gd name="T62" fmla="*/ 888 w 1040"/>
                    <a:gd name="T63" fmla="*/ 889 h 1041"/>
                    <a:gd name="T64" fmla="*/ 946 w 1040"/>
                    <a:gd name="T65" fmla="*/ 819 h 1041"/>
                    <a:gd name="T66" fmla="*/ 992 w 1040"/>
                    <a:gd name="T67" fmla="*/ 741 h 1041"/>
                    <a:gd name="T68" fmla="*/ 1023 w 1040"/>
                    <a:gd name="T69" fmla="*/ 656 h 1041"/>
                    <a:gd name="T70" fmla="*/ 1039 w 1040"/>
                    <a:gd name="T71" fmla="*/ 566 h 10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040" h="1041">
                      <a:moveTo>
                        <a:pt x="1040" y="520"/>
                      </a:moveTo>
                      <a:lnTo>
                        <a:pt x="1039" y="476"/>
                      </a:lnTo>
                      <a:lnTo>
                        <a:pt x="1033" y="430"/>
                      </a:lnTo>
                      <a:lnTo>
                        <a:pt x="1023" y="386"/>
                      </a:lnTo>
                      <a:lnTo>
                        <a:pt x="1009" y="342"/>
                      </a:lnTo>
                      <a:lnTo>
                        <a:pt x="992" y="301"/>
                      </a:lnTo>
                      <a:lnTo>
                        <a:pt x="971" y="261"/>
                      </a:lnTo>
                      <a:lnTo>
                        <a:pt x="946" y="222"/>
                      </a:lnTo>
                      <a:lnTo>
                        <a:pt x="919" y="186"/>
                      </a:lnTo>
                      <a:lnTo>
                        <a:pt x="888" y="153"/>
                      </a:lnTo>
                      <a:lnTo>
                        <a:pt x="855" y="122"/>
                      </a:lnTo>
                      <a:lnTo>
                        <a:pt x="819" y="94"/>
                      </a:lnTo>
                      <a:lnTo>
                        <a:pt x="780" y="70"/>
                      </a:lnTo>
                      <a:lnTo>
                        <a:pt x="740" y="49"/>
                      </a:lnTo>
                      <a:lnTo>
                        <a:pt x="698" y="32"/>
                      </a:lnTo>
                      <a:lnTo>
                        <a:pt x="655" y="18"/>
                      </a:lnTo>
                      <a:lnTo>
                        <a:pt x="611" y="8"/>
                      </a:lnTo>
                      <a:lnTo>
                        <a:pt x="565" y="2"/>
                      </a:lnTo>
                      <a:lnTo>
                        <a:pt x="521" y="0"/>
                      </a:lnTo>
                      <a:lnTo>
                        <a:pt x="475" y="2"/>
                      </a:lnTo>
                      <a:lnTo>
                        <a:pt x="430" y="8"/>
                      </a:lnTo>
                      <a:lnTo>
                        <a:pt x="385" y="18"/>
                      </a:lnTo>
                      <a:lnTo>
                        <a:pt x="343" y="32"/>
                      </a:lnTo>
                      <a:lnTo>
                        <a:pt x="300" y="49"/>
                      </a:lnTo>
                      <a:lnTo>
                        <a:pt x="260" y="70"/>
                      </a:lnTo>
                      <a:lnTo>
                        <a:pt x="222" y="94"/>
                      </a:lnTo>
                      <a:lnTo>
                        <a:pt x="186" y="122"/>
                      </a:lnTo>
                      <a:lnTo>
                        <a:pt x="152" y="153"/>
                      </a:lnTo>
                      <a:lnTo>
                        <a:pt x="121" y="186"/>
                      </a:lnTo>
                      <a:lnTo>
                        <a:pt x="95" y="222"/>
                      </a:lnTo>
                      <a:lnTo>
                        <a:pt x="70" y="261"/>
                      </a:lnTo>
                      <a:lnTo>
                        <a:pt x="49" y="301"/>
                      </a:lnTo>
                      <a:lnTo>
                        <a:pt x="32" y="342"/>
                      </a:lnTo>
                      <a:lnTo>
                        <a:pt x="18" y="386"/>
                      </a:lnTo>
                      <a:lnTo>
                        <a:pt x="8" y="430"/>
                      </a:lnTo>
                      <a:lnTo>
                        <a:pt x="2" y="476"/>
                      </a:lnTo>
                      <a:lnTo>
                        <a:pt x="0" y="520"/>
                      </a:lnTo>
                      <a:lnTo>
                        <a:pt x="2" y="566"/>
                      </a:lnTo>
                      <a:lnTo>
                        <a:pt x="8" y="611"/>
                      </a:lnTo>
                      <a:lnTo>
                        <a:pt x="18" y="656"/>
                      </a:lnTo>
                      <a:lnTo>
                        <a:pt x="32" y="699"/>
                      </a:lnTo>
                      <a:lnTo>
                        <a:pt x="49" y="741"/>
                      </a:lnTo>
                      <a:lnTo>
                        <a:pt x="70" y="781"/>
                      </a:lnTo>
                      <a:lnTo>
                        <a:pt x="95" y="819"/>
                      </a:lnTo>
                      <a:lnTo>
                        <a:pt x="121" y="856"/>
                      </a:lnTo>
                      <a:lnTo>
                        <a:pt x="152" y="889"/>
                      </a:lnTo>
                      <a:lnTo>
                        <a:pt x="186" y="920"/>
                      </a:lnTo>
                      <a:lnTo>
                        <a:pt x="222" y="947"/>
                      </a:lnTo>
                      <a:lnTo>
                        <a:pt x="260" y="972"/>
                      </a:lnTo>
                      <a:lnTo>
                        <a:pt x="300" y="993"/>
                      </a:lnTo>
                      <a:lnTo>
                        <a:pt x="343" y="1010"/>
                      </a:lnTo>
                      <a:lnTo>
                        <a:pt x="385" y="1024"/>
                      </a:lnTo>
                      <a:lnTo>
                        <a:pt x="430" y="1034"/>
                      </a:lnTo>
                      <a:lnTo>
                        <a:pt x="475" y="1040"/>
                      </a:lnTo>
                      <a:lnTo>
                        <a:pt x="521" y="1041"/>
                      </a:lnTo>
                      <a:lnTo>
                        <a:pt x="565" y="1040"/>
                      </a:lnTo>
                      <a:lnTo>
                        <a:pt x="611" y="1034"/>
                      </a:lnTo>
                      <a:lnTo>
                        <a:pt x="655" y="1024"/>
                      </a:lnTo>
                      <a:lnTo>
                        <a:pt x="698" y="1010"/>
                      </a:lnTo>
                      <a:lnTo>
                        <a:pt x="740" y="993"/>
                      </a:lnTo>
                      <a:lnTo>
                        <a:pt x="780" y="972"/>
                      </a:lnTo>
                      <a:lnTo>
                        <a:pt x="819" y="947"/>
                      </a:lnTo>
                      <a:lnTo>
                        <a:pt x="855" y="920"/>
                      </a:lnTo>
                      <a:lnTo>
                        <a:pt x="888" y="889"/>
                      </a:lnTo>
                      <a:lnTo>
                        <a:pt x="919" y="856"/>
                      </a:lnTo>
                      <a:lnTo>
                        <a:pt x="946" y="819"/>
                      </a:lnTo>
                      <a:lnTo>
                        <a:pt x="971" y="781"/>
                      </a:lnTo>
                      <a:lnTo>
                        <a:pt x="992" y="741"/>
                      </a:lnTo>
                      <a:lnTo>
                        <a:pt x="1009" y="699"/>
                      </a:lnTo>
                      <a:lnTo>
                        <a:pt x="1023" y="656"/>
                      </a:lnTo>
                      <a:lnTo>
                        <a:pt x="1033" y="611"/>
                      </a:lnTo>
                      <a:lnTo>
                        <a:pt x="1039" y="566"/>
                      </a:lnTo>
                      <a:lnTo>
                        <a:pt x="1040" y="520"/>
                      </a:lnTo>
                      <a:close/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161" name="Freeform 33"/>
                <p:cNvSpPr>
                  <a:spLocks/>
                </p:cNvSpPr>
                <p:nvPr/>
              </p:nvSpPr>
              <p:spPr bwMode="auto">
                <a:xfrm>
                  <a:off x="1133" y="2779"/>
                  <a:ext cx="1108" cy="1108"/>
                </a:xfrm>
                <a:custGeom>
                  <a:avLst/>
                  <a:gdLst>
                    <a:gd name="T0" fmla="*/ 1663 w 1665"/>
                    <a:gd name="T1" fmla="*/ 776 h 1666"/>
                    <a:gd name="T2" fmla="*/ 1647 w 1665"/>
                    <a:gd name="T3" fmla="*/ 663 h 1666"/>
                    <a:gd name="T4" fmla="*/ 1616 w 1665"/>
                    <a:gd name="T5" fmla="*/ 553 h 1666"/>
                    <a:gd name="T6" fmla="*/ 1571 w 1665"/>
                    <a:gd name="T7" fmla="*/ 449 h 1666"/>
                    <a:gd name="T8" fmla="*/ 1512 w 1665"/>
                    <a:gd name="T9" fmla="*/ 352 h 1666"/>
                    <a:gd name="T10" fmla="*/ 1441 w 1665"/>
                    <a:gd name="T11" fmla="*/ 264 h 1666"/>
                    <a:gd name="T12" fmla="*/ 1357 w 1665"/>
                    <a:gd name="T13" fmla="*/ 186 h 1666"/>
                    <a:gd name="T14" fmla="*/ 1265 w 1665"/>
                    <a:gd name="T15" fmla="*/ 121 h 1666"/>
                    <a:gd name="T16" fmla="*/ 1164 w 1665"/>
                    <a:gd name="T17" fmla="*/ 69 h 1666"/>
                    <a:gd name="T18" fmla="*/ 1057 w 1665"/>
                    <a:gd name="T19" fmla="*/ 31 h 1666"/>
                    <a:gd name="T20" fmla="*/ 945 w 1665"/>
                    <a:gd name="T21" fmla="*/ 7 h 1666"/>
                    <a:gd name="T22" fmla="*/ 833 w 1665"/>
                    <a:gd name="T23" fmla="*/ 0 h 1666"/>
                    <a:gd name="T24" fmla="*/ 719 w 1665"/>
                    <a:gd name="T25" fmla="*/ 7 h 1666"/>
                    <a:gd name="T26" fmla="*/ 608 w 1665"/>
                    <a:gd name="T27" fmla="*/ 31 h 1666"/>
                    <a:gd name="T28" fmla="*/ 500 w 1665"/>
                    <a:gd name="T29" fmla="*/ 69 h 1666"/>
                    <a:gd name="T30" fmla="*/ 400 w 1665"/>
                    <a:gd name="T31" fmla="*/ 121 h 1666"/>
                    <a:gd name="T32" fmla="*/ 306 w 1665"/>
                    <a:gd name="T33" fmla="*/ 186 h 1666"/>
                    <a:gd name="T34" fmla="*/ 223 w 1665"/>
                    <a:gd name="T35" fmla="*/ 264 h 1666"/>
                    <a:gd name="T36" fmla="*/ 152 w 1665"/>
                    <a:gd name="T37" fmla="*/ 352 h 1666"/>
                    <a:gd name="T38" fmla="*/ 94 w 1665"/>
                    <a:gd name="T39" fmla="*/ 449 h 1666"/>
                    <a:gd name="T40" fmla="*/ 48 w 1665"/>
                    <a:gd name="T41" fmla="*/ 553 h 1666"/>
                    <a:gd name="T42" fmla="*/ 17 w 1665"/>
                    <a:gd name="T43" fmla="*/ 663 h 1666"/>
                    <a:gd name="T44" fmla="*/ 2 w 1665"/>
                    <a:gd name="T45" fmla="*/ 776 h 1666"/>
                    <a:gd name="T46" fmla="*/ 2 w 1665"/>
                    <a:gd name="T47" fmla="*/ 890 h 1666"/>
                    <a:gd name="T48" fmla="*/ 17 w 1665"/>
                    <a:gd name="T49" fmla="*/ 1003 h 1666"/>
                    <a:gd name="T50" fmla="*/ 48 w 1665"/>
                    <a:gd name="T51" fmla="*/ 1111 h 1666"/>
                    <a:gd name="T52" fmla="*/ 94 w 1665"/>
                    <a:gd name="T53" fmla="*/ 1216 h 1666"/>
                    <a:gd name="T54" fmla="*/ 152 w 1665"/>
                    <a:gd name="T55" fmla="*/ 1314 h 1666"/>
                    <a:gd name="T56" fmla="*/ 223 w 1665"/>
                    <a:gd name="T57" fmla="*/ 1401 h 1666"/>
                    <a:gd name="T58" fmla="*/ 306 w 1665"/>
                    <a:gd name="T59" fmla="*/ 1479 h 1666"/>
                    <a:gd name="T60" fmla="*/ 400 w 1665"/>
                    <a:gd name="T61" fmla="*/ 1545 h 1666"/>
                    <a:gd name="T62" fmla="*/ 500 w 1665"/>
                    <a:gd name="T63" fmla="*/ 1597 h 1666"/>
                    <a:gd name="T64" fmla="*/ 608 w 1665"/>
                    <a:gd name="T65" fmla="*/ 1635 h 1666"/>
                    <a:gd name="T66" fmla="*/ 719 w 1665"/>
                    <a:gd name="T67" fmla="*/ 1659 h 1666"/>
                    <a:gd name="T68" fmla="*/ 833 w 1665"/>
                    <a:gd name="T69" fmla="*/ 1666 h 1666"/>
                    <a:gd name="T70" fmla="*/ 945 w 1665"/>
                    <a:gd name="T71" fmla="*/ 1659 h 1666"/>
                    <a:gd name="T72" fmla="*/ 1057 w 1665"/>
                    <a:gd name="T73" fmla="*/ 1635 h 1666"/>
                    <a:gd name="T74" fmla="*/ 1164 w 1665"/>
                    <a:gd name="T75" fmla="*/ 1597 h 1666"/>
                    <a:gd name="T76" fmla="*/ 1265 w 1665"/>
                    <a:gd name="T77" fmla="*/ 1545 h 1666"/>
                    <a:gd name="T78" fmla="*/ 1357 w 1665"/>
                    <a:gd name="T79" fmla="*/ 1479 h 1666"/>
                    <a:gd name="T80" fmla="*/ 1441 w 1665"/>
                    <a:gd name="T81" fmla="*/ 1401 h 1666"/>
                    <a:gd name="T82" fmla="*/ 1512 w 1665"/>
                    <a:gd name="T83" fmla="*/ 1314 h 1666"/>
                    <a:gd name="T84" fmla="*/ 1571 w 1665"/>
                    <a:gd name="T85" fmla="*/ 1216 h 1666"/>
                    <a:gd name="T86" fmla="*/ 1616 w 1665"/>
                    <a:gd name="T87" fmla="*/ 1111 h 1666"/>
                    <a:gd name="T88" fmla="*/ 1647 w 1665"/>
                    <a:gd name="T89" fmla="*/ 1003 h 1666"/>
                    <a:gd name="T90" fmla="*/ 1663 w 1665"/>
                    <a:gd name="T91" fmla="*/ 890 h 16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1665" h="1666">
                      <a:moveTo>
                        <a:pt x="1665" y="832"/>
                      </a:moveTo>
                      <a:lnTo>
                        <a:pt x="1663" y="776"/>
                      </a:lnTo>
                      <a:lnTo>
                        <a:pt x="1657" y="719"/>
                      </a:lnTo>
                      <a:lnTo>
                        <a:pt x="1647" y="663"/>
                      </a:lnTo>
                      <a:lnTo>
                        <a:pt x="1634" y="608"/>
                      </a:lnTo>
                      <a:lnTo>
                        <a:pt x="1616" y="553"/>
                      </a:lnTo>
                      <a:lnTo>
                        <a:pt x="1596" y="501"/>
                      </a:lnTo>
                      <a:lnTo>
                        <a:pt x="1571" y="449"/>
                      </a:lnTo>
                      <a:lnTo>
                        <a:pt x="1544" y="400"/>
                      </a:lnTo>
                      <a:lnTo>
                        <a:pt x="1512" y="352"/>
                      </a:lnTo>
                      <a:lnTo>
                        <a:pt x="1478" y="307"/>
                      </a:lnTo>
                      <a:lnTo>
                        <a:pt x="1441" y="264"/>
                      </a:lnTo>
                      <a:lnTo>
                        <a:pt x="1400" y="224"/>
                      </a:lnTo>
                      <a:lnTo>
                        <a:pt x="1357" y="186"/>
                      </a:lnTo>
                      <a:lnTo>
                        <a:pt x="1313" y="152"/>
                      </a:lnTo>
                      <a:lnTo>
                        <a:pt x="1265" y="121"/>
                      </a:lnTo>
                      <a:lnTo>
                        <a:pt x="1215" y="93"/>
                      </a:lnTo>
                      <a:lnTo>
                        <a:pt x="1164" y="69"/>
                      </a:lnTo>
                      <a:lnTo>
                        <a:pt x="1111" y="48"/>
                      </a:lnTo>
                      <a:lnTo>
                        <a:pt x="1057" y="31"/>
                      </a:lnTo>
                      <a:lnTo>
                        <a:pt x="1002" y="17"/>
                      </a:lnTo>
                      <a:lnTo>
                        <a:pt x="945" y="7"/>
                      </a:lnTo>
                      <a:lnTo>
                        <a:pt x="889" y="2"/>
                      </a:lnTo>
                      <a:lnTo>
                        <a:pt x="833" y="0"/>
                      </a:lnTo>
                      <a:lnTo>
                        <a:pt x="775" y="2"/>
                      </a:lnTo>
                      <a:lnTo>
                        <a:pt x="719" y="7"/>
                      </a:lnTo>
                      <a:lnTo>
                        <a:pt x="663" y="17"/>
                      </a:lnTo>
                      <a:lnTo>
                        <a:pt x="608" y="31"/>
                      </a:lnTo>
                      <a:lnTo>
                        <a:pt x="554" y="48"/>
                      </a:lnTo>
                      <a:lnTo>
                        <a:pt x="500" y="69"/>
                      </a:lnTo>
                      <a:lnTo>
                        <a:pt x="449" y="93"/>
                      </a:lnTo>
                      <a:lnTo>
                        <a:pt x="400" y="121"/>
                      </a:lnTo>
                      <a:lnTo>
                        <a:pt x="352" y="152"/>
                      </a:lnTo>
                      <a:lnTo>
                        <a:pt x="306" y="186"/>
                      </a:lnTo>
                      <a:lnTo>
                        <a:pt x="264" y="224"/>
                      </a:lnTo>
                      <a:lnTo>
                        <a:pt x="223" y="264"/>
                      </a:lnTo>
                      <a:lnTo>
                        <a:pt x="186" y="307"/>
                      </a:lnTo>
                      <a:lnTo>
                        <a:pt x="152" y="352"/>
                      </a:lnTo>
                      <a:lnTo>
                        <a:pt x="121" y="400"/>
                      </a:lnTo>
                      <a:lnTo>
                        <a:pt x="94" y="449"/>
                      </a:lnTo>
                      <a:lnTo>
                        <a:pt x="69" y="501"/>
                      </a:lnTo>
                      <a:lnTo>
                        <a:pt x="48" y="553"/>
                      </a:lnTo>
                      <a:lnTo>
                        <a:pt x="31" y="608"/>
                      </a:lnTo>
                      <a:lnTo>
                        <a:pt x="17" y="663"/>
                      </a:lnTo>
                      <a:lnTo>
                        <a:pt x="7" y="719"/>
                      </a:lnTo>
                      <a:lnTo>
                        <a:pt x="2" y="776"/>
                      </a:lnTo>
                      <a:lnTo>
                        <a:pt x="0" y="832"/>
                      </a:lnTo>
                      <a:lnTo>
                        <a:pt x="2" y="890"/>
                      </a:lnTo>
                      <a:lnTo>
                        <a:pt x="7" y="946"/>
                      </a:lnTo>
                      <a:lnTo>
                        <a:pt x="17" y="1003"/>
                      </a:lnTo>
                      <a:lnTo>
                        <a:pt x="31" y="1057"/>
                      </a:lnTo>
                      <a:lnTo>
                        <a:pt x="48" y="1111"/>
                      </a:lnTo>
                      <a:lnTo>
                        <a:pt x="69" y="1164"/>
                      </a:lnTo>
                      <a:lnTo>
                        <a:pt x="94" y="1216"/>
                      </a:lnTo>
                      <a:lnTo>
                        <a:pt x="121" y="1266"/>
                      </a:lnTo>
                      <a:lnTo>
                        <a:pt x="152" y="1314"/>
                      </a:lnTo>
                      <a:lnTo>
                        <a:pt x="186" y="1358"/>
                      </a:lnTo>
                      <a:lnTo>
                        <a:pt x="223" y="1401"/>
                      </a:lnTo>
                      <a:lnTo>
                        <a:pt x="264" y="1441"/>
                      </a:lnTo>
                      <a:lnTo>
                        <a:pt x="306" y="1479"/>
                      </a:lnTo>
                      <a:lnTo>
                        <a:pt x="352" y="1514"/>
                      </a:lnTo>
                      <a:lnTo>
                        <a:pt x="400" y="1545"/>
                      </a:lnTo>
                      <a:lnTo>
                        <a:pt x="449" y="1572"/>
                      </a:lnTo>
                      <a:lnTo>
                        <a:pt x="500" y="1597"/>
                      </a:lnTo>
                      <a:lnTo>
                        <a:pt x="554" y="1618"/>
                      </a:lnTo>
                      <a:lnTo>
                        <a:pt x="608" y="1635"/>
                      </a:lnTo>
                      <a:lnTo>
                        <a:pt x="663" y="1648"/>
                      </a:lnTo>
                      <a:lnTo>
                        <a:pt x="719" y="1659"/>
                      </a:lnTo>
                      <a:lnTo>
                        <a:pt x="775" y="1664"/>
                      </a:lnTo>
                      <a:lnTo>
                        <a:pt x="833" y="1666"/>
                      </a:lnTo>
                      <a:lnTo>
                        <a:pt x="889" y="1664"/>
                      </a:lnTo>
                      <a:lnTo>
                        <a:pt x="945" y="1659"/>
                      </a:lnTo>
                      <a:lnTo>
                        <a:pt x="1002" y="1648"/>
                      </a:lnTo>
                      <a:lnTo>
                        <a:pt x="1057" y="1635"/>
                      </a:lnTo>
                      <a:lnTo>
                        <a:pt x="1111" y="1618"/>
                      </a:lnTo>
                      <a:lnTo>
                        <a:pt x="1164" y="1597"/>
                      </a:lnTo>
                      <a:lnTo>
                        <a:pt x="1215" y="1572"/>
                      </a:lnTo>
                      <a:lnTo>
                        <a:pt x="1265" y="1545"/>
                      </a:lnTo>
                      <a:lnTo>
                        <a:pt x="1313" y="1514"/>
                      </a:lnTo>
                      <a:lnTo>
                        <a:pt x="1357" y="1479"/>
                      </a:lnTo>
                      <a:lnTo>
                        <a:pt x="1400" y="1441"/>
                      </a:lnTo>
                      <a:lnTo>
                        <a:pt x="1441" y="1401"/>
                      </a:lnTo>
                      <a:lnTo>
                        <a:pt x="1478" y="1358"/>
                      </a:lnTo>
                      <a:lnTo>
                        <a:pt x="1512" y="1314"/>
                      </a:lnTo>
                      <a:lnTo>
                        <a:pt x="1544" y="1266"/>
                      </a:lnTo>
                      <a:lnTo>
                        <a:pt x="1571" y="1216"/>
                      </a:lnTo>
                      <a:lnTo>
                        <a:pt x="1596" y="1164"/>
                      </a:lnTo>
                      <a:lnTo>
                        <a:pt x="1616" y="1111"/>
                      </a:lnTo>
                      <a:lnTo>
                        <a:pt x="1634" y="1057"/>
                      </a:lnTo>
                      <a:lnTo>
                        <a:pt x="1647" y="1003"/>
                      </a:lnTo>
                      <a:lnTo>
                        <a:pt x="1657" y="946"/>
                      </a:lnTo>
                      <a:lnTo>
                        <a:pt x="1663" y="890"/>
                      </a:lnTo>
                      <a:lnTo>
                        <a:pt x="1665" y="832"/>
                      </a:lnTo>
                      <a:close/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162" name="Freeform 34"/>
                <p:cNvSpPr>
                  <a:spLocks/>
                </p:cNvSpPr>
                <p:nvPr/>
              </p:nvSpPr>
              <p:spPr bwMode="auto">
                <a:xfrm>
                  <a:off x="923" y="2574"/>
                  <a:ext cx="1523" cy="1523"/>
                </a:xfrm>
                <a:custGeom>
                  <a:avLst/>
                  <a:gdLst>
                    <a:gd name="T0" fmla="*/ 2287 w 2289"/>
                    <a:gd name="T1" fmla="*/ 1075 h 2290"/>
                    <a:gd name="T2" fmla="*/ 2270 w 2289"/>
                    <a:gd name="T3" fmla="*/ 938 h 2290"/>
                    <a:gd name="T4" fmla="*/ 2237 w 2289"/>
                    <a:gd name="T5" fmla="*/ 804 h 2290"/>
                    <a:gd name="T6" fmla="*/ 2188 w 2289"/>
                    <a:gd name="T7" fmla="*/ 675 h 2290"/>
                    <a:gd name="T8" fmla="*/ 2124 w 2289"/>
                    <a:gd name="T9" fmla="*/ 552 h 2290"/>
                    <a:gd name="T10" fmla="*/ 2045 w 2289"/>
                    <a:gd name="T11" fmla="*/ 438 h 2290"/>
                    <a:gd name="T12" fmla="*/ 1954 w 2289"/>
                    <a:gd name="T13" fmla="*/ 335 h 2290"/>
                    <a:gd name="T14" fmla="*/ 1850 w 2289"/>
                    <a:gd name="T15" fmla="*/ 242 h 2290"/>
                    <a:gd name="T16" fmla="*/ 1737 w 2289"/>
                    <a:gd name="T17" fmla="*/ 165 h 2290"/>
                    <a:gd name="T18" fmla="*/ 1614 w 2289"/>
                    <a:gd name="T19" fmla="*/ 100 h 2290"/>
                    <a:gd name="T20" fmla="*/ 1485 w 2289"/>
                    <a:gd name="T21" fmla="*/ 51 h 2290"/>
                    <a:gd name="T22" fmla="*/ 1351 w 2289"/>
                    <a:gd name="T23" fmla="*/ 18 h 2290"/>
                    <a:gd name="T24" fmla="*/ 1214 w 2289"/>
                    <a:gd name="T25" fmla="*/ 1 h 2290"/>
                    <a:gd name="T26" fmla="*/ 1075 w 2289"/>
                    <a:gd name="T27" fmla="*/ 1 h 2290"/>
                    <a:gd name="T28" fmla="*/ 938 w 2289"/>
                    <a:gd name="T29" fmla="*/ 18 h 2290"/>
                    <a:gd name="T30" fmla="*/ 804 w 2289"/>
                    <a:gd name="T31" fmla="*/ 51 h 2290"/>
                    <a:gd name="T32" fmla="*/ 675 w 2289"/>
                    <a:gd name="T33" fmla="*/ 100 h 2290"/>
                    <a:gd name="T34" fmla="*/ 552 w 2289"/>
                    <a:gd name="T35" fmla="*/ 165 h 2290"/>
                    <a:gd name="T36" fmla="*/ 439 w 2289"/>
                    <a:gd name="T37" fmla="*/ 242 h 2290"/>
                    <a:gd name="T38" fmla="*/ 335 w 2289"/>
                    <a:gd name="T39" fmla="*/ 335 h 2290"/>
                    <a:gd name="T40" fmla="*/ 244 w 2289"/>
                    <a:gd name="T41" fmla="*/ 438 h 2290"/>
                    <a:gd name="T42" fmla="*/ 165 w 2289"/>
                    <a:gd name="T43" fmla="*/ 552 h 2290"/>
                    <a:gd name="T44" fmla="*/ 100 w 2289"/>
                    <a:gd name="T45" fmla="*/ 675 h 2290"/>
                    <a:gd name="T46" fmla="*/ 51 w 2289"/>
                    <a:gd name="T47" fmla="*/ 804 h 2290"/>
                    <a:gd name="T48" fmla="*/ 18 w 2289"/>
                    <a:gd name="T49" fmla="*/ 938 h 2290"/>
                    <a:gd name="T50" fmla="*/ 2 w 2289"/>
                    <a:gd name="T51" fmla="*/ 1075 h 2290"/>
                    <a:gd name="T52" fmla="*/ 2 w 2289"/>
                    <a:gd name="T53" fmla="*/ 1214 h 2290"/>
                    <a:gd name="T54" fmla="*/ 18 w 2289"/>
                    <a:gd name="T55" fmla="*/ 1351 h 2290"/>
                    <a:gd name="T56" fmla="*/ 51 w 2289"/>
                    <a:gd name="T57" fmla="*/ 1485 h 2290"/>
                    <a:gd name="T58" fmla="*/ 100 w 2289"/>
                    <a:gd name="T59" fmla="*/ 1615 h 2290"/>
                    <a:gd name="T60" fmla="*/ 165 w 2289"/>
                    <a:gd name="T61" fmla="*/ 1737 h 2290"/>
                    <a:gd name="T62" fmla="*/ 244 w 2289"/>
                    <a:gd name="T63" fmla="*/ 1851 h 2290"/>
                    <a:gd name="T64" fmla="*/ 335 w 2289"/>
                    <a:gd name="T65" fmla="*/ 1955 h 2290"/>
                    <a:gd name="T66" fmla="*/ 439 w 2289"/>
                    <a:gd name="T67" fmla="*/ 2046 h 2290"/>
                    <a:gd name="T68" fmla="*/ 552 w 2289"/>
                    <a:gd name="T69" fmla="*/ 2125 h 2290"/>
                    <a:gd name="T70" fmla="*/ 675 w 2289"/>
                    <a:gd name="T71" fmla="*/ 2189 h 2290"/>
                    <a:gd name="T72" fmla="*/ 804 w 2289"/>
                    <a:gd name="T73" fmla="*/ 2239 h 2290"/>
                    <a:gd name="T74" fmla="*/ 938 w 2289"/>
                    <a:gd name="T75" fmla="*/ 2272 h 2290"/>
                    <a:gd name="T76" fmla="*/ 1075 w 2289"/>
                    <a:gd name="T77" fmla="*/ 2288 h 2290"/>
                    <a:gd name="T78" fmla="*/ 1214 w 2289"/>
                    <a:gd name="T79" fmla="*/ 2288 h 2290"/>
                    <a:gd name="T80" fmla="*/ 1351 w 2289"/>
                    <a:gd name="T81" fmla="*/ 2272 h 2290"/>
                    <a:gd name="T82" fmla="*/ 1485 w 2289"/>
                    <a:gd name="T83" fmla="*/ 2239 h 2290"/>
                    <a:gd name="T84" fmla="*/ 1614 w 2289"/>
                    <a:gd name="T85" fmla="*/ 2189 h 2290"/>
                    <a:gd name="T86" fmla="*/ 1737 w 2289"/>
                    <a:gd name="T87" fmla="*/ 2125 h 2290"/>
                    <a:gd name="T88" fmla="*/ 1850 w 2289"/>
                    <a:gd name="T89" fmla="*/ 2046 h 2290"/>
                    <a:gd name="T90" fmla="*/ 1954 w 2289"/>
                    <a:gd name="T91" fmla="*/ 1955 h 2290"/>
                    <a:gd name="T92" fmla="*/ 2045 w 2289"/>
                    <a:gd name="T93" fmla="*/ 1851 h 2290"/>
                    <a:gd name="T94" fmla="*/ 2124 w 2289"/>
                    <a:gd name="T95" fmla="*/ 1737 h 2290"/>
                    <a:gd name="T96" fmla="*/ 2188 w 2289"/>
                    <a:gd name="T97" fmla="*/ 1615 h 2290"/>
                    <a:gd name="T98" fmla="*/ 2237 w 2289"/>
                    <a:gd name="T99" fmla="*/ 1485 h 2290"/>
                    <a:gd name="T100" fmla="*/ 2270 w 2289"/>
                    <a:gd name="T101" fmla="*/ 1351 h 2290"/>
                    <a:gd name="T102" fmla="*/ 2287 w 2289"/>
                    <a:gd name="T103" fmla="*/ 1214 h 22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2289" h="2290">
                      <a:moveTo>
                        <a:pt x="2289" y="1144"/>
                      </a:moveTo>
                      <a:lnTo>
                        <a:pt x="2287" y="1075"/>
                      </a:lnTo>
                      <a:lnTo>
                        <a:pt x="2281" y="1007"/>
                      </a:lnTo>
                      <a:lnTo>
                        <a:pt x="2270" y="938"/>
                      </a:lnTo>
                      <a:lnTo>
                        <a:pt x="2256" y="871"/>
                      </a:lnTo>
                      <a:lnTo>
                        <a:pt x="2237" y="804"/>
                      </a:lnTo>
                      <a:lnTo>
                        <a:pt x="2215" y="739"/>
                      </a:lnTo>
                      <a:lnTo>
                        <a:pt x="2188" y="675"/>
                      </a:lnTo>
                      <a:lnTo>
                        <a:pt x="2158" y="612"/>
                      </a:lnTo>
                      <a:lnTo>
                        <a:pt x="2124" y="552"/>
                      </a:lnTo>
                      <a:lnTo>
                        <a:pt x="2086" y="494"/>
                      </a:lnTo>
                      <a:lnTo>
                        <a:pt x="2045" y="438"/>
                      </a:lnTo>
                      <a:lnTo>
                        <a:pt x="2001" y="385"/>
                      </a:lnTo>
                      <a:lnTo>
                        <a:pt x="1954" y="335"/>
                      </a:lnTo>
                      <a:lnTo>
                        <a:pt x="1904" y="287"/>
                      </a:lnTo>
                      <a:lnTo>
                        <a:pt x="1850" y="242"/>
                      </a:lnTo>
                      <a:lnTo>
                        <a:pt x="1794" y="202"/>
                      </a:lnTo>
                      <a:lnTo>
                        <a:pt x="1737" y="165"/>
                      </a:lnTo>
                      <a:lnTo>
                        <a:pt x="1676" y="131"/>
                      </a:lnTo>
                      <a:lnTo>
                        <a:pt x="1614" y="100"/>
                      </a:lnTo>
                      <a:lnTo>
                        <a:pt x="1550" y="73"/>
                      </a:lnTo>
                      <a:lnTo>
                        <a:pt x="1485" y="51"/>
                      </a:lnTo>
                      <a:lnTo>
                        <a:pt x="1418" y="33"/>
                      </a:lnTo>
                      <a:lnTo>
                        <a:pt x="1351" y="18"/>
                      </a:lnTo>
                      <a:lnTo>
                        <a:pt x="1282" y="7"/>
                      </a:lnTo>
                      <a:lnTo>
                        <a:pt x="1214" y="1"/>
                      </a:lnTo>
                      <a:lnTo>
                        <a:pt x="1145" y="0"/>
                      </a:lnTo>
                      <a:lnTo>
                        <a:pt x="1075" y="1"/>
                      </a:lnTo>
                      <a:lnTo>
                        <a:pt x="1006" y="7"/>
                      </a:lnTo>
                      <a:lnTo>
                        <a:pt x="938" y="18"/>
                      </a:lnTo>
                      <a:lnTo>
                        <a:pt x="871" y="33"/>
                      </a:lnTo>
                      <a:lnTo>
                        <a:pt x="804" y="51"/>
                      </a:lnTo>
                      <a:lnTo>
                        <a:pt x="739" y="73"/>
                      </a:lnTo>
                      <a:lnTo>
                        <a:pt x="675" y="100"/>
                      </a:lnTo>
                      <a:lnTo>
                        <a:pt x="612" y="131"/>
                      </a:lnTo>
                      <a:lnTo>
                        <a:pt x="552" y="165"/>
                      </a:lnTo>
                      <a:lnTo>
                        <a:pt x="494" y="202"/>
                      </a:lnTo>
                      <a:lnTo>
                        <a:pt x="439" y="242"/>
                      </a:lnTo>
                      <a:lnTo>
                        <a:pt x="385" y="287"/>
                      </a:lnTo>
                      <a:lnTo>
                        <a:pt x="335" y="335"/>
                      </a:lnTo>
                      <a:lnTo>
                        <a:pt x="287" y="385"/>
                      </a:lnTo>
                      <a:lnTo>
                        <a:pt x="244" y="438"/>
                      </a:lnTo>
                      <a:lnTo>
                        <a:pt x="202" y="494"/>
                      </a:lnTo>
                      <a:lnTo>
                        <a:pt x="165" y="552"/>
                      </a:lnTo>
                      <a:lnTo>
                        <a:pt x="131" y="612"/>
                      </a:lnTo>
                      <a:lnTo>
                        <a:pt x="100" y="675"/>
                      </a:lnTo>
                      <a:lnTo>
                        <a:pt x="74" y="739"/>
                      </a:lnTo>
                      <a:lnTo>
                        <a:pt x="51" y="804"/>
                      </a:lnTo>
                      <a:lnTo>
                        <a:pt x="33" y="871"/>
                      </a:lnTo>
                      <a:lnTo>
                        <a:pt x="18" y="938"/>
                      </a:lnTo>
                      <a:lnTo>
                        <a:pt x="8" y="1007"/>
                      </a:lnTo>
                      <a:lnTo>
                        <a:pt x="2" y="1075"/>
                      </a:lnTo>
                      <a:lnTo>
                        <a:pt x="0" y="1144"/>
                      </a:lnTo>
                      <a:lnTo>
                        <a:pt x="2" y="1214"/>
                      </a:lnTo>
                      <a:lnTo>
                        <a:pt x="8" y="1283"/>
                      </a:lnTo>
                      <a:lnTo>
                        <a:pt x="18" y="1351"/>
                      </a:lnTo>
                      <a:lnTo>
                        <a:pt x="33" y="1419"/>
                      </a:lnTo>
                      <a:lnTo>
                        <a:pt x="51" y="1485"/>
                      </a:lnTo>
                      <a:lnTo>
                        <a:pt x="74" y="1551"/>
                      </a:lnTo>
                      <a:lnTo>
                        <a:pt x="100" y="1615"/>
                      </a:lnTo>
                      <a:lnTo>
                        <a:pt x="131" y="1677"/>
                      </a:lnTo>
                      <a:lnTo>
                        <a:pt x="165" y="1737"/>
                      </a:lnTo>
                      <a:lnTo>
                        <a:pt x="202" y="1796"/>
                      </a:lnTo>
                      <a:lnTo>
                        <a:pt x="244" y="1851"/>
                      </a:lnTo>
                      <a:lnTo>
                        <a:pt x="287" y="1905"/>
                      </a:lnTo>
                      <a:lnTo>
                        <a:pt x="335" y="1955"/>
                      </a:lnTo>
                      <a:lnTo>
                        <a:pt x="385" y="2002"/>
                      </a:lnTo>
                      <a:lnTo>
                        <a:pt x="439" y="2046"/>
                      </a:lnTo>
                      <a:lnTo>
                        <a:pt x="494" y="2088"/>
                      </a:lnTo>
                      <a:lnTo>
                        <a:pt x="552" y="2125"/>
                      </a:lnTo>
                      <a:lnTo>
                        <a:pt x="612" y="2159"/>
                      </a:lnTo>
                      <a:lnTo>
                        <a:pt x="675" y="2189"/>
                      </a:lnTo>
                      <a:lnTo>
                        <a:pt x="739" y="2215"/>
                      </a:lnTo>
                      <a:lnTo>
                        <a:pt x="804" y="2239"/>
                      </a:lnTo>
                      <a:lnTo>
                        <a:pt x="871" y="2257"/>
                      </a:lnTo>
                      <a:lnTo>
                        <a:pt x="938" y="2272"/>
                      </a:lnTo>
                      <a:lnTo>
                        <a:pt x="1006" y="2281"/>
                      </a:lnTo>
                      <a:lnTo>
                        <a:pt x="1075" y="2288"/>
                      </a:lnTo>
                      <a:lnTo>
                        <a:pt x="1145" y="2290"/>
                      </a:lnTo>
                      <a:lnTo>
                        <a:pt x="1214" y="2288"/>
                      </a:lnTo>
                      <a:lnTo>
                        <a:pt x="1282" y="2281"/>
                      </a:lnTo>
                      <a:lnTo>
                        <a:pt x="1351" y="2272"/>
                      </a:lnTo>
                      <a:lnTo>
                        <a:pt x="1418" y="2257"/>
                      </a:lnTo>
                      <a:lnTo>
                        <a:pt x="1485" y="2239"/>
                      </a:lnTo>
                      <a:lnTo>
                        <a:pt x="1550" y="2215"/>
                      </a:lnTo>
                      <a:lnTo>
                        <a:pt x="1614" y="2189"/>
                      </a:lnTo>
                      <a:lnTo>
                        <a:pt x="1676" y="2159"/>
                      </a:lnTo>
                      <a:lnTo>
                        <a:pt x="1737" y="2125"/>
                      </a:lnTo>
                      <a:lnTo>
                        <a:pt x="1794" y="2088"/>
                      </a:lnTo>
                      <a:lnTo>
                        <a:pt x="1850" y="2046"/>
                      </a:lnTo>
                      <a:lnTo>
                        <a:pt x="1904" y="2002"/>
                      </a:lnTo>
                      <a:lnTo>
                        <a:pt x="1954" y="1955"/>
                      </a:lnTo>
                      <a:lnTo>
                        <a:pt x="2001" y="1905"/>
                      </a:lnTo>
                      <a:lnTo>
                        <a:pt x="2045" y="1851"/>
                      </a:lnTo>
                      <a:lnTo>
                        <a:pt x="2086" y="1796"/>
                      </a:lnTo>
                      <a:lnTo>
                        <a:pt x="2124" y="1737"/>
                      </a:lnTo>
                      <a:lnTo>
                        <a:pt x="2158" y="1677"/>
                      </a:lnTo>
                      <a:lnTo>
                        <a:pt x="2188" y="1615"/>
                      </a:lnTo>
                      <a:lnTo>
                        <a:pt x="2215" y="1551"/>
                      </a:lnTo>
                      <a:lnTo>
                        <a:pt x="2237" y="1485"/>
                      </a:lnTo>
                      <a:lnTo>
                        <a:pt x="2256" y="1419"/>
                      </a:lnTo>
                      <a:lnTo>
                        <a:pt x="2270" y="1351"/>
                      </a:lnTo>
                      <a:lnTo>
                        <a:pt x="2281" y="1283"/>
                      </a:lnTo>
                      <a:lnTo>
                        <a:pt x="2287" y="1214"/>
                      </a:lnTo>
                      <a:lnTo>
                        <a:pt x="2289" y="1144"/>
                      </a:lnTo>
                      <a:close/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163" name="Line 35"/>
                <p:cNvSpPr>
                  <a:spLocks noChangeShapeType="1"/>
                </p:cNvSpPr>
                <p:nvPr/>
              </p:nvSpPr>
              <p:spPr bwMode="auto">
                <a:xfrm flipH="1">
                  <a:off x="2125" y="2709"/>
                  <a:ext cx="1117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164" name="Line 36"/>
                <p:cNvSpPr>
                  <a:spLocks noChangeShapeType="1"/>
                </p:cNvSpPr>
                <p:nvPr/>
              </p:nvSpPr>
              <p:spPr bwMode="auto">
                <a:xfrm>
                  <a:off x="127" y="3957"/>
                  <a:ext cx="1122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165" name="Line 37"/>
                <p:cNvSpPr>
                  <a:spLocks noChangeShapeType="1"/>
                </p:cNvSpPr>
                <p:nvPr/>
              </p:nvSpPr>
              <p:spPr bwMode="auto">
                <a:xfrm>
                  <a:off x="1342" y="2654"/>
                  <a:ext cx="0" cy="9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166" name="Line 38"/>
                <p:cNvSpPr>
                  <a:spLocks noChangeShapeType="1"/>
                </p:cNvSpPr>
                <p:nvPr/>
              </p:nvSpPr>
              <p:spPr bwMode="auto">
                <a:xfrm>
                  <a:off x="1342" y="2775"/>
                  <a:ext cx="0" cy="9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167" name="Line 39"/>
                <p:cNvSpPr>
                  <a:spLocks noChangeShapeType="1"/>
                </p:cNvSpPr>
                <p:nvPr/>
              </p:nvSpPr>
              <p:spPr bwMode="auto">
                <a:xfrm>
                  <a:off x="1342" y="2900"/>
                  <a:ext cx="0" cy="866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168" name="Line 40"/>
                <p:cNvSpPr>
                  <a:spLocks noChangeShapeType="1"/>
                </p:cNvSpPr>
                <p:nvPr/>
              </p:nvSpPr>
              <p:spPr bwMode="auto">
                <a:xfrm>
                  <a:off x="1342" y="3804"/>
                  <a:ext cx="0" cy="9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169" name="Line 41"/>
                <p:cNvSpPr>
                  <a:spLocks noChangeShapeType="1"/>
                </p:cNvSpPr>
                <p:nvPr/>
              </p:nvSpPr>
              <p:spPr bwMode="auto">
                <a:xfrm>
                  <a:off x="1342" y="3920"/>
                  <a:ext cx="0" cy="9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170" name="Line 42"/>
                <p:cNvSpPr>
                  <a:spLocks noChangeShapeType="1"/>
                </p:cNvSpPr>
                <p:nvPr/>
              </p:nvSpPr>
              <p:spPr bwMode="auto">
                <a:xfrm flipH="1">
                  <a:off x="127" y="2709"/>
                  <a:ext cx="1122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171" name="Line 43"/>
                <p:cNvSpPr>
                  <a:spLocks noChangeShapeType="1"/>
                </p:cNvSpPr>
                <p:nvPr/>
              </p:nvSpPr>
              <p:spPr bwMode="auto">
                <a:xfrm>
                  <a:off x="2125" y="3957"/>
                  <a:ext cx="1117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172" name="Line 44"/>
                <p:cNvSpPr>
                  <a:spLocks noChangeShapeType="1"/>
                </p:cNvSpPr>
                <p:nvPr/>
              </p:nvSpPr>
              <p:spPr bwMode="auto">
                <a:xfrm>
                  <a:off x="2031" y="2654"/>
                  <a:ext cx="0" cy="9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173" name="Line 45"/>
                <p:cNvSpPr>
                  <a:spLocks noChangeShapeType="1"/>
                </p:cNvSpPr>
                <p:nvPr/>
              </p:nvSpPr>
              <p:spPr bwMode="auto">
                <a:xfrm>
                  <a:off x="2031" y="2775"/>
                  <a:ext cx="0" cy="9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174" name="Line 46"/>
                <p:cNvSpPr>
                  <a:spLocks noChangeShapeType="1"/>
                </p:cNvSpPr>
                <p:nvPr/>
              </p:nvSpPr>
              <p:spPr bwMode="auto">
                <a:xfrm>
                  <a:off x="2031" y="2900"/>
                  <a:ext cx="0" cy="866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175" name="Line 47"/>
                <p:cNvSpPr>
                  <a:spLocks noChangeShapeType="1"/>
                </p:cNvSpPr>
                <p:nvPr/>
              </p:nvSpPr>
              <p:spPr bwMode="auto">
                <a:xfrm>
                  <a:off x="2031" y="3799"/>
                  <a:ext cx="0" cy="9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176" name="Line 48"/>
                <p:cNvSpPr>
                  <a:spLocks noChangeShapeType="1"/>
                </p:cNvSpPr>
                <p:nvPr/>
              </p:nvSpPr>
              <p:spPr bwMode="auto">
                <a:xfrm>
                  <a:off x="2031" y="3920"/>
                  <a:ext cx="0" cy="9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177" name="Line 49"/>
                <p:cNvSpPr>
                  <a:spLocks noChangeShapeType="1"/>
                </p:cNvSpPr>
                <p:nvPr/>
              </p:nvSpPr>
              <p:spPr bwMode="auto">
                <a:xfrm>
                  <a:off x="127" y="2286"/>
                  <a:ext cx="3115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178" name="Line 50"/>
                <p:cNvSpPr>
                  <a:spLocks noChangeShapeType="1"/>
                </p:cNvSpPr>
                <p:nvPr/>
              </p:nvSpPr>
              <p:spPr bwMode="auto">
                <a:xfrm flipV="1">
                  <a:off x="3242" y="2011"/>
                  <a:ext cx="0" cy="275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179" name="Line 51"/>
                <p:cNvSpPr>
                  <a:spLocks noChangeShapeType="1"/>
                </p:cNvSpPr>
                <p:nvPr/>
              </p:nvSpPr>
              <p:spPr bwMode="auto">
                <a:xfrm flipH="1" flipV="1">
                  <a:off x="2125" y="1490"/>
                  <a:ext cx="1117" cy="521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180" name="Line 52"/>
                <p:cNvSpPr>
                  <a:spLocks noChangeShapeType="1"/>
                </p:cNvSpPr>
                <p:nvPr/>
              </p:nvSpPr>
              <p:spPr bwMode="auto">
                <a:xfrm flipV="1">
                  <a:off x="127" y="2011"/>
                  <a:ext cx="0" cy="275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181" name="Line 53"/>
                <p:cNvSpPr>
                  <a:spLocks noChangeShapeType="1"/>
                </p:cNvSpPr>
                <p:nvPr/>
              </p:nvSpPr>
              <p:spPr bwMode="auto">
                <a:xfrm flipV="1">
                  <a:off x="127" y="1490"/>
                  <a:ext cx="1122" cy="521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182" name="Line 54"/>
                <p:cNvSpPr>
                  <a:spLocks noChangeShapeType="1"/>
                </p:cNvSpPr>
                <p:nvPr/>
              </p:nvSpPr>
              <p:spPr bwMode="auto">
                <a:xfrm flipV="1">
                  <a:off x="923" y="554"/>
                  <a:ext cx="0" cy="1089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183" name="Line 55"/>
                <p:cNvSpPr>
                  <a:spLocks noChangeShapeType="1"/>
                </p:cNvSpPr>
                <p:nvPr/>
              </p:nvSpPr>
              <p:spPr bwMode="auto">
                <a:xfrm flipH="1">
                  <a:off x="923" y="554"/>
                  <a:ext cx="1523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184" name="Line 56"/>
                <p:cNvSpPr>
                  <a:spLocks noChangeShapeType="1"/>
                </p:cNvSpPr>
                <p:nvPr/>
              </p:nvSpPr>
              <p:spPr bwMode="auto">
                <a:xfrm flipV="1">
                  <a:off x="2446" y="554"/>
                  <a:ext cx="0" cy="1089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185" name="Line 57"/>
                <p:cNvSpPr>
                  <a:spLocks noChangeShapeType="1"/>
                </p:cNvSpPr>
                <p:nvPr/>
              </p:nvSpPr>
              <p:spPr bwMode="auto">
                <a:xfrm flipV="1">
                  <a:off x="1249" y="1490"/>
                  <a:ext cx="0" cy="796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186" name="Line 58"/>
                <p:cNvSpPr>
                  <a:spLocks noChangeShapeType="1"/>
                </p:cNvSpPr>
                <p:nvPr/>
              </p:nvSpPr>
              <p:spPr bwMode="auto">
                <a:xfrm flipV="1">
                  <a:off x="2125" y="1490"/>
                  <a:ext cx="0" cy="796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187" name="Line 59"/>
                <p:cNvSpPr>
                  <a:spLocks noChangeShapeType="1"/>
                </p:cNvSpPr>
                <p:nvPr/>
              </p:nvSpPr>
              <p:spPr bwMode="auto">
                <a:xfrm flipV="1">
                  <a:off x="1342" y="2230"/>
                  <a:ext cx="0" cy="5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188" name="Line 60"/>
                <p:cNvSpPr>
                  <a:spLocks noChangeShapeType="1"/>
                </p:cNvSpPr>
                <p:nvPr/>
              </p:nvSpPr>
              <p:spPr bwMode="auto">
                <a:xfrm flipV="1">
                  <a:off x="1342" y="2100"/>
                  <a:ext cx="0" cy="10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189" name="Line 61"/>
                <p:cNvSpPr>
                  <a:spLocks noChangeShapeType="1"/>
                </p:cNvSpPr>
                <p:nvPr/>
              </p:nvSpPr>
              <p:spPr bwMode="auto">
                <a:xfrm flipV="1">
                  <a:off x="1342" y="1969"/>
                  <a:ext cx="0" cy="10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190" name="Line 62"/>
                <p:cNvSpPr>
                  <a:spLocks noChangeShapeType="1"/>
                </p:cNvSpPr>
                <p:nvPr/>
              </p:nvSpPr>
              <p:spPr bwMode="auto">
                <a:xfrm flipV="1">
                  <a:off x="1342" y="1839"/>
                  <a:ext cx="0" cy="10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191" name="Line 63"/>
                <p:cNvSpPr>
                  <a:spLocks noChangeShapeType="1"/>
                </p:cNvSpPr>
                <p:nvPr/>
              </p:nvSpPr>
              <p:spPr bwMode="auto">
                <a:xfrm flipV="1">
                  <a:off x="1342" y="1708"/>
                  <a:ext cx="0" cy="10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192" name="Line 64"/>
                <p:cNvSpPr>
                  <a:spLocks noChangeShapeType="1"/>
                </p:cNvSpPr>
                <p:nvPr/>
              </p:nvSpPr>
              <p:spPr bwMode="auto">
                <a:xfrm flipV="1">
                  <a:off x="1342" y="1583"/>
                  <a:ext cx="0" cy="10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193" name="Line 65"/>
                <p:cNvSpPr>
                  <a:spLocks noChangeShapeType="1"/>
                </p:cNvSpPr>
                <p:nvPr/>
              </p:nvSpPr>
              <p:spPr bwMode="auto">
                <a:xfrm flipV="1">
                  <a:off x="1342" y="1452"/>
                  <a:ext cx="0" cy="10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194" name="Line 66"/>
                <p:cNvSpPr>
                  <a:spLocks noChangeShapeType="1"/>
                </p:cNvSpPr>
                <p:nvPr/>
              </p:nvSpPr>
              <p:spPr bwMode="auto">
                <a:xfrm flipV="1">
                  <a:off x="1342" y="1322"/>
                  <a:ext cx="0" cy="10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195" name="Line 67"/>
                <p:cNvSpPr>
                  <a:spLocks noChangeShapeType="1"/>
                </p:cNvSpPr>
                <p:nvPr/>
              </p:nvSpPr>
              <p:spPr bwMode="auto">
                <a:xfrm flipV="1">
                  <a:off x="1342" y="1192"/>
                  <a:ext cx="0" cy="10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196" name="Line 68"/>
                <p:cNvSpPr>
                  <a:spLocks noChangeShapeType="1"/>
                </p:cNvSpPr>
                <p:nvPr/>
              </p:nvSpPr>
              <p:spPr bwMode="auto">
                <a:xfrm flipV="1">
                  <a:off x="1342" y="1108"/>
                  <a:ext cx="0" cy="5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197" name="Line 69"/>
                <p:cNvSpPr>
                  <a:spLocks noChangeShapeType="1"/>
                </p:cNvSpPr>
                <p:nvPr/>
              </p:nvSpPr>
              <p:spPr bwMode="auto">
                <a:xfrm flipV="1">
                  <a:off x="2031" y="2230"/>
                  <a:ext cx="0" cy="5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198" name="Line 70"/>
                <p:cNvSpPr>
                  <a:spLocks noChangeShapeType="1"/>
                </p:cNvSpPr>
                <p:nvPr/>
              </p:nvSpPr>
              <p:spPr bwMode="auto">
                <a:xfrm flipV="1">
                  <a:off x="2031" y="2100"/>
                  <a:ext cx="0" cy="10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199" name="Line 71"/>
                <p:cNvSpPr>
                  <a:spLocks noChangeShapeType="1"/>
                </p:cNvSpPr>
                <p:nvPr/>
              </p:nvSpPr>
              <p:spPr bwMode="auto">
                <a:xfrm flipV="1">
                  <a:off x="2031" y="1969"/>
                  <a:ext cx="0" cy="10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200" name="Line 72"/>
                <p:cNvSpPr>
                  <a:spLocks noChangeShapeType="1"/>
                </p:cNvSpPr>
                <p:nvPr/>
              </p:nvSpPr>
              <p:spPr bwMode="auto">
                <a:xfrm flipV="1">
                  <a:off x="2031" y="1839"/>
                  <a:ext cx="0" cy="10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201" name="Line 73"/>
                <p:cNvSpPr>
                  <a:spLocks noChangeShapeType="1"/>
                </p:cNvSpPr>
                <p:nvPr/>
              </p:nvSpPr>
              <p:spPr bwMode="auto">
                <a:xfrm flipV="1">
                  <a:off x="2031" y="1708"/>
                  <a:ext cx="0" cy="10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202" name="Line 74"/>
                <p:cNvSpPr>
                  <a:spLocks noChangeShapeType="1"/>
                </p:cNvSpPr>
                <p:nvPr/>
              </p:nvSpPr>
              <p:spPr bwMode="auto">
                <a:xfrm flipV="1">
                  <a:off x="2031" y="1583"/>
                  <a:ext cx="0" cy="10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203" name="Line 75"/>
                <p:cNvSpPr>
                  <a:spLocks noChangeShapeType="1"/>
                </p:cNvSpPr>
                <p:nvPr/>
              </p:nvSpPr>
              <p:spPr bwMode="auto">
                <a:xfrm flipV="1">
                  <a:off x="2031" y="1452"/>
                  <a:ext cx="0" cy="10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204" name="Line 76"/>
                <p:cNvSpPr>
                  <a:spLocks noChangeShapeType="1"/>
                </p:cNvSpPr>
                <p:nvPr/>
              </p:nvSpPr>
              <p:spPr bwMode="auto">
                <a:xfrm flipV="1">
                  <a:off x="2031" y="1322"/>
                  <a:ext cx="0" cy="10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205" name="Line 77"/>
                <p:cNvSpPr>
                  <a:spLocks noChangeShapeType="1"/>
                </p:cNvSpPr>
                <p:nvPr/>
              </p:nvSpPr>
              <p:spPr bwMode="auto">
                <a:xfrm flipV="1">
                  <a:off x="2031" y="1192"/>
                  <a:ext cx="0" cy="10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206" name="Line 78"/>
                <p:cNvSpPr>
                  <a:spLocks noChangeShapeType="1"/>
                </p:cNvSpPr>
                <p:nvPr/>
              </p:nvSpPr>
              <p:spPr bwMode="auto">
                <a:xfrm flipV="1">
                  <a:off x="2031" y="1108"/>
                  <a:ext cx="0" cy="5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207" name="Line 79"/>
                <p:cNvSpPr>
                  <a:spLocks noChangeShapeType="1"/>
                </p:cNvSpPr>
                <p:nvPr/>
              </p:nvSpPr>
              <p:spPr bwMode="auto">
                <a:xfrm>
                  <a:off x="1133" y="554"/>
                  <a:ext cx="0" cy="7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208" name="Line 80"/>
                <p:cNvSpPr>
                  <a:spLocks noChangeShapeType="1"/>
                </p:cNvSpPr>
                <p:nvPr/>
              </p:nvSpPr>
              <p:spPr bwMode="auto">
                <a:xfrm>
                  <a:off x="1133" y="652"/>
                  <a:ext cx="0" cy="10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209" name="Line 81"/>
                <p:cNvSpPr>
                  <a:spLocks noChangeShapeType="1"/>
                </p:cNvSpPr>
                <p:nvPr/>
              </p:nvSpPr>
              <p:spPr bwMode="auto">
                <a:xfrm>
                  <a:off x="1133" y="782"/>
                  <a:ext cx="0" cy="10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210" name="Line 82"/>
                <p:cNvSpPr>
                  <a:spLocks noChangeShapeType="1"/>
                </p:cNvSpPr>
                <p:nvPr/>
              </p:nvSpPr>
              <p:spPr bwMode="auto">
                <a:xfrm>
                  <a:off x="1133" y="908"/>
                  <a:ext cx="0" cy="10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211" name="Line 83"/>
                <p:cNvSpPr>
                  <a:spLocks noChangeShapeType="1"/>
                </p:cNvSpPr>
                <p:nvPr/>
              </p:nvSpPr>
              <p:spPr bwMode="auto">
                <a:xfrm>
                  <a:off x="1133" y="1038"/>
                  <a:ext cx="0" cy="7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212" name="Line 84"/>
                <p:cNvSpPr>
                  <a:spLocks noChangeShapeType="1"/>
                </p:cNvSpPr>
                <p:nvPr/>
              </p:nvSpPr>
              <p:spPr bwMode="auto">
                <a:xfrm>
                  <a:off x="2241" y="554"/>
                  <a:ext cx="0" cy="7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213" name="Line 85"/>
                <p:cNvSpPr>
                  <a:spLocks noChangeShapeType="1"/>
                </p:cNvSpPr>
                <p:nvPr/>
              </p:nvSpPr>
              <p:spPr bwMode="auto">
                <a:xfrm>
                  <a:off x="2241" y="652"/>
                  <a:ext cx="0" cy="10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214" name="Line 86"/>
                <p:cNvSpPr>
                  <a:spLocks noChangeShapeType="1"/>
                </p:cNvSpPr>
                <p:nvPr/>
              </p:nvSpPr>
              <p:spPr bwMode="auto">
                <a:xfrm>
                  <a:off x="2241" y="782"/>
                  <a:ext cx="0" cy="10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215" name="Line 87"/>
                <p:cNvSpPr>
                  <a:spLocks noChangeShapeType="1"/>
                </p:cNvSpPr>
                <p:nvPr/>
              </p:nvSpPr>
              <p:spPr bwMode="auto">
                <a:xfrm>
                  <a:off x="2241" y="908"/>
                  <a:ext cx="0" cy="10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216" name="Line 88"/>
                <p:cNvSpPr>
                  <a:spLocks noChangeShapeType="1"/>
                </p:cNvSpPr>
                <p:nvPr/>
              </p:nvSpPr>
              <p:spPr bwMode="auto">
                <a:xfrm>
                  <a:off x="2241" y="1038"/>
                  <a:ext cx="0" cy="7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217" name="Line 89"/>
                <p:cNvSpPr>
                  <a:spLocks noChangeShapeType="1"/>
                </p:cNvSpPr>
                <p:nvPr/>
              </p:nvSpPr>
              <p:spPr bwMode="auto">
                <a:xfrm>
                  <a:off x="1249" y="1108"/>
                  <a:ext cx="205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218" name="Line 90"/>
                <p:cNvSpPr>
                  <a:spLocks noChangeShapeType="1"/>
                </p:cNvSpPr>
                <p:nvPr/>
              </p:nvSpPr>
              <p:spPr bwMode="auto">
                <a:xfrm>
                  <a:off x="1487" y="1108"/>
                  <a:ext cx="28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219" name="Line 91"/>
                <p:cNvSpPr>
                  <a:spLocks noChangeShapeType="1"/>
                </p:cNvSpPr>
                <p:nvPr/>
              </p:nvSpPr>
              <p:spPr bwMode="auto">
                <a:xfrm>
                  <a:off x="1552" y="1108"/>
                  <a:ext cx="275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220" name="Line 92"/>
                <p:cNvSpPr>
                  <a:spLocks noChangeShapeType="1"/>
                </p:cNvSpPr>
                <p:nvPr/>
              </p:nvSpPr>
              <p:spPr bwMode="auto">
                <a:xfrm>
                  <a:off x="1864" y="1108"/>
                  <a:ext cx="28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221" name="Line 93"/>
                <p:cNvSpPr>
                  <a:spLocks noChangeShapeType="1"/>
                </p:cNvSpPr>
                <p:nvPr/>
              </p:nvSpPr>
              <p:spPr bwMode="auto">
                <a:xfrm>
                  <a:off x="1924" y="1108"/>
                  <a:ext cx="205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222" name="Freeform 94"/>
                <p:cNvSpPr>
                  <a:spLocks/>
                </p:cNvSpPr>
                <p:nvPr/>
              </p:nvSpPr>
              <p:spPr bwMode="auto">
                <a:xfrm>
                  <a:off x="1342" y="763"/>
                  <a:ext cx="689" cy="694"/>
                </a:xfrm>
                <a:custGeom>
                  <a:avLst/>
                  <a:gdLst>
                    <a:gd name="T0" fmla="*/ 1039 w 1040"/>
                    <a:gd name="T1" fmla="*/ 476 h 1042"/>
                    <a:gd name="T2" fmla="*/ 1023 w 1040"/>
                    <a:gd name="T3" fmla="*/ 387 h 1042"/>
                    <a:gd name="T4" fmla="*/ 992 w 1040"/>
                    <a:gd name="T5" fmla="*/ 302 h 1042"/>
                    <a:gd name="T6" fmla="*/ 946 w 1040"/>
                    <a:gd name="T7" fmla="*/ 223 h 1042"/>
                    <a:gd name="T8" fmla="*/ 888 w 1040"/>
                    <a:gd name="T9" fmla="*/ 152 h 1042"/>
                    <a:gd name="T10" fmla="*/ 819 w 1040"/>
                    <a:gd name="T11" fmla="*/ 95 h 1042"/>
                    <a:gd name="T12" fmla="*/ 740 w 1040"/>
                    <a:gd name="T13" fmla="*/ 49 h 1042"/>
                    <a:gd name="T14" fmla="*/ 655 w 1040"/>
                    <a:gd name="T15" fmla="*/ 18 h 1042"/>
                    <a:gd name="T16" fmla="*/ 565 w 1040"/>
                    <a:gd name="T17" fmla="*/ 2 h 1042"/>
                    <a:gd name="T18" fmla="*/ 475 w 1040"/>
                    <a:gd name="T19" fmla="*/ 2 h 1042"/>
                    <a:gd name="T20" fmla="*/ 385 w 1040"/>
                    <a:gd name="T21" fmla="*/ 18 h 1042"/>
                    <a:gd name="T22" fmla="*/ 300 w 1040"/>
                    <a:gd name="T23" fmla="*/ 49 h 1042"/>
                    <a:gd name="T24" fmla="*/ 222 w 1040"/>
                    <a:gd name="T25" fmla="*/ 95 h 1042"/>
                    <a:gd name="T26" fmla="*/ 152 w 1040"/>
                    <a:gd name="T27" fmla="*/ 152 h 1042"/>
                    <a:gd name="T28" fmla="*/ 95 w 1040"/>
                    <a:gd name="T29" fmla="*/ 223 h 1042"/>
                    <a:gd name="T30" fmla="*/ 49 w 1040"/>
                    <a:gd name="T31" fmla="*/ 302 h 1042"/>
                    <a:gd name="T32" fmla="*/ 18 w 1040"/>
                    <a:gd name="T33" fmla="*/ 387 h 1042"/>
                    <a:gd name="T34" fmla="*/ 2 w 1040"/>
                    <a:gd name="T35" fmla="*/ 476 h 1042"/>
                    <a:gd name="T36" fmla="*/ 2 w 1040"/>
                    <a:gd name="T37" fmla="*/ 567 h 1042"/>
                    <a:gd name="T38" fmla="*/ 18 w 1040"/>
                    <a:gd name="T39" fmla="*/ 656 h 1042"/>
                    <a:gd name="T40" fmla="*/ 49 w 1040"/>
                    <a:gd name="T41" fmla="*/ 741 h 1042"/>
                    <a:gd name="T42" fmla="*/ 95 w 1040"/>
                    <a:gd name="T43" fmla="*/ 820 h 1042"/>
                    <a:gd name="T44" fmla="*/ 152 w 1040"/>
                    <a:gd name="T45" fmla="*/ 889 h 1042"/>
                    <a:gd name="T46" fmla="*/ 222 w 1040"/>
                    <a:gd name="T47" fmla="*/ 948 h 1042"/>
                    <a:gd name="T48" fmla="*/ 300 w 1040"/>
                    <a:gd name="T49" fmla="*/ 993 h 1042"/>
                    <a:gd name="T50" fmla="*/ 385 w 1040"/>
                    <a:gd name="T51" fmla="*/ 1025 h 1042"/>
                    <a:gd name="T52" fmla="*/ 475 w 1040"/>
                    <a:gd name="T53" fmla="*/ 1039 h 1042"/>
                    <a:gd name="T54" fmla="*/ 565 w 1040"/>
                    <a:gd name="T55" fmla="*/ 1039 h 1042"/>
                    <a:gd name="T56" fmla="*/ 655 w 1040"/>
                    <a:gd name="T57" fmla="*/ 1025 h 1042"/>
                    <a:gd name="T58" fmla="*/ 740 w 1040"/>
                    <a:gd name="T59" fmla="*/ 993 h 1042"/>
                    <a:gd name="T60" fmla="*/ 819 w 1040"/>
                    <a:gd name="T61" fmla="*/ 948 h 1042"/>
                    <a:gd name="T62" fmla="*/ 888 w 1040"/>
                    <a:gd name="T63" fmla="*/ 889 h 1042"/>
                    <a:gd name="T64" fmla="*/ 946 w 1040"/>
                    <a:gd name="T65" fmla="*/ 820 h 1042"/>
                    <a:gd name="T66" fmla="*/ 992 w 1040"/>
                    <a:gd name="T67" fmla="*/ 741 h 1042"/>
                    <a:gd name="T68" fmla="*/ 1023 w 1040"/>
                    <a:gd name="T69" fmla="*/ 656 h 1042"/>
                    <a:gd name="T70" fmla="*/ 1039 w 1040"/>
                    <a:gd name="T71" fmla="*/ 567 h 10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040" h="1042">
                      <a:moveTo>
                        <a:pt x="1040" y="521"/>
                      </a:moveTo>
                      <a:lnTo>
                        <a:pt x="1039" y="476"/>
                      </a:lnTo>
                      <a:lnTo>
                        <a:pt x="1033" y="430"/>
                      </a:lnTo>
                      <a:lnTo>
                        <a:pt x="1023" y="387"/>
                      </a:lnTo>
                      <a:lnTo>
                        <a:pt x="1009" y="343"/>
                      </a:lnTo>
                      <a:lnTo>
                        <a:pt x="992" y="302"/>
                      </a:lnTo>
                      <a:lnTo>
                        <a:pt x="971" y="261"/>
                      </a:lnTo>
                      <a:lnTo>
                        <a:pt x="946" y="223"/>
                      </a:lnTo>
                      <a:lnTo>
                        <a:pt x="919" y="187"/>
                      </a:lnTo>
                      <a:lnTo>
                        <a:pt x="888" y="152"/>
                      </a:lnTo>
                      <a:lnTo>
                        <a:pt x="855" y="123"/>
                      </a:lnTo>
                      <a:lnTo>
                        <a:pt x="819" y="95"/>
                      </a:lnTo>
                      <a:lnTo>
                        <a:pt x="780" y="71"/>
                      </a:lnTo>
                      <a:lnTo>
                        <a:pt x="740" y="49"/>
                      </a:lnTo>
                      <a:lnTo>
                        <a:pt x="698" y="32"/>
                      </a:lnTo>
                      <a:lnTo>
                        <a:pt x="655" y="18"/>
                      </a:lnTo>
                      <a:lnTo>
                        <a:pt x="611" y="9"/>
                      </a:lnTo>
                      <a:lnTo>
                        <a:pt x="565" y="2"/>
                      </a:lnTo>
                      <a:lnTo>
                        <a:pt x="521" y="0"/>
                      </a:lnTo>
                      <a:lnTo>
                        <a:pt x="475" y="2"/>
                      </a:lnTo>
                      <a:lnTo>
                        <a:pt x="430" y="9"/>
                      </a:lnTo>
                      <a:lnTo>
                        <a:pt x="385" y="18"/>
                      </a:lnTo>
                      <a:lnTo>
                        <a:pt x="343" y="32"/>
                      </a:lnTo>
                      <a:lnTo>
                        <a:pt x="300" y="49"/>
                      </a:lnTo>
                      <a:lnTo>
                        <a:pt x="260" y="71"/>
                      </a:lnTo>
                      <a:lnTo>
                        <a:pt x="222" y="95"/>
                      </a:lnTo>
                      <a:lnTo>
                        <a:pt x="186" y="123"/>
                      </a:lnTo>
                      <a:lnTo>
                        <a:pt x="152" y="152"/>
                      </a:lnTo>
                      <a:lnTo>
                        <a:pt x="121" y="187"/>
                      </a:lnTo>
                      <a:lnTo>
                        <a:pt x="95" y="223"/>
                      </a:lnTo>
                      <a:lnTo>
                        <a:pt x="70" y="261"/>
                      </a:lnTo>
                      <a:lnTo>
                        <a:pt x="49" y="302"/>
                      </a:lnTo>
                      <a:lnTo>
                        <a:pt x="32" y="343"/>
                      </a:lnTo>
                      <a:lnTo>
                        <a:pt x="18" y="387"/>
                      </a:lnTo>
                      <a:lnTo>
                        <a:pt x="8" y="430"/>
                      </a:lnTo>
                      <a:lnTo>
                        <a:pt x="2" y="476"/>
                      </a:lnTo>
                      <a:lnTo>
                        <a:pt x="0" y="521"/>
                      </a:lnTo>
                      <a:lnTo>
                        <a:pt x="2" y="567"/>
                      </a:lnTo>
                      <a:lnTo>
                        <a:pt x="8" y="611"/>
                      </a:lnTo>
                      <a:lnTo>
                        <a:pt x="18" y="656"/>
                      </a:lnTo>
                      <a:lnTo>
                        <a:pt x="32" y="700"/>
                      </a:lnTo>
                      <a:lnTo>
                        <a:pt x="49" y="741"/>
                      </a:lnTo>
                      <a:lnTo>
                        <a:pt x="70" y="782"/>
                      </a:lnTo>
                      <a:lnTo>
                        <a:pt x="95" y="820"/>
                      </a:lnTo>
                      <a:lnTo>
                        <a:pt x="121" y="856"/>
                      </a:lnTo>
                      <a:lnTo>
                        <a:pt x="152" y="889"/>
                      </a:lnTo>
                      <a:lnTo>
                        <a:pt x="186" y="920"/>
                      </a:lnTo>
                      <a:lnTo>
                        <a:pt x="222" y="948"/>
                      </a:lnTo>
                      <a:lnTo>
                        <a:pt x="260" y="972"/>
                      </a:lnTo>
                      <a:lnTo>
                        <a:pt x="300" y="993"/>
                      </a:lnTo>
                      <a:lnTo>
                        <a:pt x="343" y="1011"/>
                      </a:lnTo>
                      <a:lnTo>
                        <a:pt x="385" y="1025"/>
                      </a:lnTo>
                      <a:lnTo>
                        <a:pt x="430" y="1034"/>
                      </a:lnTo>
                      <a:lnTo>
                        <a:pt x="475" y="1039"/>
                      </a:lnTo>
                      <a:lnTo>
                        <a:pt x="521" y="1042"/>
                      </a:lnTo>
                      <a:lnTo>
                        <a:pt x="565" y="1039"/>
                      </a:lnTo>
                      <a:lnTo>
                        <a:pt x="611" y="1034"/>
                      </a:lnTo>
                      <a:lnTo>
                        <a:pt x="655" y="1025"/>
                      </a:lnTo>
                      <a:lnTo>
                        <a:pt x="698" y="1011"/>
                      </a:lnTo>
                      <a:lnTo>
                        <a:pt x="740" y="993"/>
                      </a:lnTo>
                      <a:lnTo>
                        <a:pt x="780" y="972"/>
                      </a:lnTo>
                      <a:lnTo>
                        <a:pt x="819" y="948"/>
                      </a:lnTo>
                      <a:lnTo>
                        <a:pt x="855" y="920"/>
                      </a:lnTo>
                      <a:lnTo>
                        <a:pt x="888" y="889"/>
                      </a:lnTo>
                      <a:lnTo>
                        <a:pt x="919" y="856"/>
                      </a:lnTo>
                      <a:lnTo>
                        <a:pt x="946" y="820"/>
                      </a:lnTo>
                      <a:lnTo>
                        <a:pt x="971" y="782"/>
                      </a:lnTo>
                      <a:lnTo>
                        <a:pt x="992" y="741"/>
                      </a:lnTo>
                      <a:lnTo>
                        <a:pt x="1009" y="700"/>
                      </a:lnTo>
                      <a:lnTo>
                        <a:pt x="1023" y="656"/>
                      </a:lnTo>
                      <a:lnTo>
                        <a:pt x="1033" y="611"/>
                      </a:lnTo>
                      <a:lnTo>
                        <a:pt x="1039" y="567"/>
                      </a:lnTo>
                      <a:lnTo>
                        <a:pt x="1040" y="521"/>
                      </a:lnTo>
                      <a:close/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223" name="Line 95"/>
                <p:cNvSpPr>
                  <a:spLocks noChangeShapeType="1"/>
                </p:cNvSpPr>
                <p:nvPr/>
              </p:nvSpPr>
              <p:spPr bwMode="auto">
                <a:xfrm flipH="1">
                  <a:off x="1249" y="1108"/>
                  <a:ext cx="93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224" name="Line 96"/>
                <p:cNvSpPr>
                  <a:spLocks noChangeShapeType="1"/>
                </p:cNvSpPr>
                <p:nvPr/>
              </p:nvSpPr>
              <p:spPr bwMode="auto">
                <a:xfrm flipH="1">
                  <a:off x="1133" y="1108"/>
                  <a:ext cx="88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225" name="Line 97"/>
                <p:cNvSpPr>
                  <a:spLocks noChangeShapeType="1"/>
                </p:cNvSpPr>
                <p:nvPr/>
              </p:nvSpPr>
              <p:spPr bwMode="auto">
                <a:xfrm>
                  <a:off x="2031" y="1108"/>
                  <a:ext cx="94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226" name="Line 98"/>
                <p:cNvSpPr>
                  <a:spLocks noChangeShapeType="1"/>
                </p:cNvSpPr>
                <p:nvPr/>
              </p:nvSpPr>
              <p:spPr bwMode="auto">
                <a:xfrm>
                  <a:off x="2148" y="1108"/>
                  <a:ext cx="93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227" name="Line 99"/>
                <p:cNvSpPr>
                  <a:spLocks noChangeShapeType="1"/>
                </p:cNvSpPr>
                <p:nvPr/>
              </p:nvSpPr>
              <p:spPr bwMode="auto">
                <a:xfrm>
                  <a:off x="648" y="3059"/>
                  <a:ext cx="0" cy="554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228" name="Line 100"/>
                <p:cNvSpPr>
                  <a:spLocks noChangeShapeType="1"/>
                </p:cNvSpPr>
                <p:nvPr/>
              </p:nvSpPr>
              <p:spPr bwMode="auto">
                <a:xfrm flipV="1">
                  <a:off x="127" y="3785"/>
                  <a:ext cx="0" cy="172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229" name="Line 101"/>
                <p:cNvSpPr>
                  <a:spLocks noChangeShapeType="1"/>
                </p:cNvSpPr>
                <p:nvPr/>
              </p:nvSpPr>
              <p:spPr bwMode="auto">
                <a:xfrm flipH="1">
                  <a:off x="127" y="3613"/>
                  <a:ext cx="521" cy="172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230" name="Line 102"/>
                <p:cNvSpPr>
                  <a:spLocks noChangeShapeType="1"/>
                </p:cNvSpPr>
                <p:nvPr/>
              </p:nvSpPr>
              <p:spPr bwMode="auto">
                <a:xfrm flipH="1" flipV="1">
                  <a:off x="127" y="2882"/>
                  <a:ext cx="521" cy="177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231" name="Line 103"/>
                <p:cNvSpPr>
                  <a:spLocks noChangeShapeType="1"/>
                </p:cNvSpPr>
                <p:nvPr/>
              </p:nvSpPr>
              <p:spPr bwMode="auto">
                <a:xfrm>
                  <a:off x="127" y="2709"/>
                  <a:ext cx="0" cy="173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232" name="Line 104"/>
                <p:cNvSpPr>
                  <a:spLocks noChangeShapeType="1"/>
                </p:cNvSpPr>
                <p:nvPr/>
              </p:nvSpPr>
              <p:spPr bwMode="auto">
                <a:xfrm>
                  <a:off x="2725" y="3059"/>
                  <a:ext cx="0" cy="554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233" name="Line 105"/>
                <p:cNvSpPr>
                  <a:spLocks noChangeShapeType="1"/>
                </p:cNvSpPr>
                <p:nvPr/>
              </p:nvSpPr>
              <p:spPr bwMode="auto">
                <a:xfrm flipV="1">
                  <a:off x="3242" y="3785"/>
                  <a:ext cx="0" cy="172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234" name="Line 106"/>
                <p:cNvSpPr>
                  <a:spLocks noChangeShapeType="1"/>
                </p:cNvSpPr>
                <p:nvPr/>
              </p:nvSpPr>
              <p:spPr bwMode="auto">
                <a:xfrm>
                  <a:off x="2725" y="3613"/>
                  <a:ext cx="517" cy="172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235" name="Line 107"/>
                <p:cNvSpPr>
                  <a:spLocks noChangeShapeType="1"/>
                </p:cNvSpPr>
                <p:nvPr/>
              </p:nvSpPr>
              <p:spPr bwMode="auto">
                <a:xfrm flipV="1">
                  <a:off x="2725" y="2882"/>
                  <a:ext cx="517" cy="177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236" name="Line 108"/>
                <p:cNvSpPr>
                  <a:spLocks noChangeShapeType="1"/>
                </p:cNvSpPr>
                <p:nvPr/>
              </p:nvSpPr>
              <p:spPr bwMode="auto">
                <a:xfrm>
                  <a:off x="3242" y="2709"/>
                  <a:ext cx="0" cy="173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237" name="Line 109"/>
                <p:cNvSpPr>
                  <a:spLocks noChangeShapeType="1"/>
                </p:cNvSpPr>
                <p:nvPr/>
              </p:nvSpPr>
              <p:spPr bwMode="auto">
                <a:xfrm flipV="1">
                  <a:off x="648" y="2169"/>
                  <a:ext cx="0" cy="11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238" name="Line 110"/>
                <p:cNvSpPr>
                  <a:spLocks noChangeShapeType="1"/>
                </p:cNvSpPr>
                <p:nvPr/>
              </p:nvSpPr>
              <p:spPr bwMode="auto">
                <a:xfrm flipV="1">
                  <a:off x="648" y="2039"/>
                  <a:ext cx="0" cy="10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239" name="Line 111"/>
                <p:cNvSpPr>
                  <a:spLocks noChangeShapeType="1"/>
                </p:cNvSpPr>
                <p:nvPr/>
              </p:nvSpPr>
              <p:spPr bwMode="auto">
                <a:xfrm flipV="1">
                  <a:off x="648" y="1909"/>
                  <a:ext cx="0" cy="10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240" name="Line 112"/>
                <p:cNvSpPr>
                  <a:spLocks noChangeShapeType="1"/>
                </p:cNvSpPr>
                <p:nvPr/>
              </p:nvSpPr>
              <p:spPr bwMode="auto">
                <a:xfrm flipV="1">
                  <a:off x="648" y="1769"/>
                  <a:ext cx="0" cy="11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241" name="Line 113"/>
                <p:cNvSpPr>
                  <a:spLocks noChangeShapeType="1"/>
                </p:cNvSpPr>
                <p:nvPr/>
              </p:nvSpPr>
              <p:spPr bwMode="auto">
                <a:xfrm flipV="1">
                  <a:off x="2725" y="2169"/>
                  <a:ext cx="0" cy="11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242" name="Line 114"/>
                <p:cNvSpPr>
                  <a:spLocks noChangeShapeType="1"/>
                </p:cNvSpPr>
                <p:nvPr/>
              </p:nvSpPr>
              <p:spPr bwMode="auto">
                <a:xfrm flipV="1">
                  <a:off x="2725" y="2039"/>
                  <a:ext cx="0" cy="10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243" name="Line 115"/>
                <p:cNvSpPr>
                  <a:spLocks noChangeShapeType="1"/>
                </p:cNvSpPr>
                <p:nvPr/>
              </p:nvSpPr>
              <p:spPr bwMode="auto">
                <a:xfrm flipV="1">
                  <a:off x="2725" y="1909"/>
                  <a:ext cx="0" cy="10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244" name="Line 116"/>
                <p:cNvSpPr>
                  <a:spLocks noChangeShapeType="1"/>
                </p:cNvSpPr>
                <p:nvPr/>
              </p:nvSpPr>
              <p:spPr bwMode="auto">
                <a:xfrm flipV="1">
                  <a:off x="2725" y="1769"/>
                  <a:ext cx="0" cy="11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245" name="Line 117"/>
                <p:cNvSpPr>
                  <a:spLocks noChangeShapeType="1"/>
                </p:cNvSpPr>
                <p:nvPr/>
              </p:nvSpPr>
              <p:spPr bwMode="auto">
                <a:xfrm>
                  <a:off x="1687" y="2453"/>
                  <a:ext cx="0" cy="26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246" name="Line 118"/>
                <p:cNvSpPr>
                  <a:spLocks noChangeShapeType="1"/>
                </p:cNvSpPr>
                <p:nvPr/>
              </p:nvSpPr>
              <p:spPr bwMode="auto">
                <a:xfrm>
                  <a:off x="1687" y="2747"/>
                  <a:ext cx="0" cy="2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247" name="Line 119"/>
                <p:cNvSpPr>
                  <a:spLocks noChangeShapeType="1"/>
                </p:cNvSpPr>
                <p:nvPr/>
              </p:nvSpPr>
              <p:spPr bwMode="auto">
                <a:xfrm>
                  <a:off x="1687" y="2807"/>
                  <a:ext cx="0" cy="28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248" name="Line 120"/>
                <p:cNvSpPr>
                  <a:spLocks noChangeShapeType="1"/>
                </p:cNvSpPr>
                <p:nvPr/>
              </p:nvSpPr>
              <p:spPr bwMode="auto">
                <a:xfrm>
                  <a:off x="1687" y="3119"/>
                  <a:ext cx="0" cy="2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249" name="Line 121"/>
                <p:cNvSpPr>
                  <a:spLocks noChangeShapeType="1"/>
                </p:cNvSpPr>
                <p:nvPr/>
              </p:nvSpPr>
              <p:spPr bwMode="auto">
                <a:xfrm>
                  <a:off x="1687" y="3184"/>
                  <a:ext cx="0" cy="27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250" name="Line 122"/>
                <p:cNvSpPr>
                  <a:spLocks noChangeShapeType="1"/>
                </p:cNvSpPr>
                <p:nvPr/>
              </p:nvSpPr>
              <p:spPr bwMode="auto">
                <a:xfrm>
                  <a:off x="1687" y="3496"/>
                  <a:ext cx="0" cy="2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251" name="Line 123"/>
                <p:cNvSpPr>
                  <a:spLocks noChangeShapeType="1"/>
                </p:cNvSpPr>
                <p:nvPr/>
              </p:nvSpPr>
              <p:spPr bwMode="auto">
                <a:xfrm>
                  <a:off x="1687" y="3557"/>
                  <a:ext cx="0" cy="27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252" name="Line 124"/>
                <p:cNvSpPr>
                  <a:spLocks noChangeShapeType="1"/>
                </p:cNvSpPr>
                <p:nvPr/>
              </p:nvSpPr>
              <p:spPr bwMode="auto">
                <a:xfrm>
                  <a:off x="1687" y="3869"/>
                  <a:ext cx="0" cy="2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432253" name="Line 125"/>
              <p:cNvSpPr>
                <a:spLocks noChangeShapeType="1"/>
              </p:cNvSpPr>
              <p:nvPr/>
            </p:nvSpPr>
            <p:spPr bwMode="auto">
              <a:xfrm>
                <a:off x="1687" y="3929"/>
                <a:ext cx="0" cy="26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32491" name="Group 363"/>
            <p:cNvGrpSpPr>
              <a:grpSpLocks/>
            </p:cNvGrpSpPr>
            <p:nvPr/>
          </p:nvGrpSpPr>
          <p:grpSpPr bwMode="auto">
            <a:xfrm>
              <a:off x="4044" y="1776"/>
              <a:ext cx="542" cy="505"/>
              <a:chOff x="4044" y="1776"/>
              <a:chExt cx="542" cy="505"/>
            </a:xfrm>
          </p:grpSpPr>
          <p:sp>
            <p:nvSpPr>
              <p:cNvPr id="432492" name="Line 364"/>
              <p:cNvSpPr>
                <a:spLocks noChangeShapeType="1"/>
              </p:cNvSpPr>
              <p:nvPr/>
            </p:nvSpPr>
            <p:spPr bwMode="auto">
              <a:xfrm>
                <a:off x="4044" y="1779"/>
                <a:ext cx="0" cy="50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493" name="Line 365"/>
              <p:cNvSpPr>
                <a:spLocks noChangeShapeType="1"/>
              </p:cNvSpPr>
              <p:nvPr/>
            </p:nvSpPr>
            <p:spPr bwMode="auto">
              <a:xfrm>
                <a:off x="4586" y="1776"/>
                <a:ext cx="0" cy="50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432254" name="Group 126"/>
          <p:cNvGrpSpPr>
            <a:grpSpLocks/>
          </p:cNvGrpSpPr>
          <p:nvPr/>
        </p:nvGrpSpPr>
        <p:grpSpPr bwMode="auto">
          <a:xfrm>
            <a:off x="5522913" y="701675"/>
            <a:ext cx="2720975" cy="3089275"/>
            <a:chOff x="3479" y="442"/>
            <a:chExt cx="1714" cy="1946"/>
          </a:xfrm>
        </p:grpSpPr>
        <p:grpSp>
          <p:nvGrpSpPr>
            <p:cNvPr id="432255" name="Group 127"/>
            <p:cNvGrpSpPr>
              <a:grpSpLocks/>
            </p:cNvGrpSpPr>
            <p:nvPr/>
          </p:nvGrpSpPr>
          <p:grpSpPr bwMode="auto">
            <a:xfrm>
              <a:off x="4313" y="442"/>
              <a:ext cx="0" cy="1946"/>
              <a:chOff x="4313" y="442"/>
              <a:chExt cx="0" cy="1946"/>
            </a:xfrm>
          </p:grpSpPr>
          <p:sp>
            <p:nvSpPr>
              <p:cNvPr id="432256" name="Line 128"/>
              <p:cNvSpPr>
                <a:spLocks noChangeShapeType="1"/>
              </p:cNvSpPr>
              <p:nvPr/>
            </p:nvSpPr>
            <p:spPr bwMode="auto">
              <a:xfrm>
                <a:off x="4313" y="442"/>
                <a:ext cx="0" cy="17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257" name="Line 129"/>
              <p:cNvSpPr>
                <a:spLocks noChangeShapeType="1"/>
              </p:cNvSpPr>
              <p:nvPr/>
            </p:nvSpPr>
            <p:spPr bwMode="auto">
              <a:xfrm>
                <a:off x="4313" y="652"/>
                <a:ext cx="0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258" name="Line 130"/>
              <p:cNvSpPr>
                <a:spLocks noChangeShapeType="1"/>
              </p:cNvSpPr>
              <p:nvPr/>
            </p:nvSpPr>
            <p:spPr bwMode="auto">
              <a:xfrm>
                <a:off x="4313" y="717"/>
                <a:ext cx="0" cy="27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259" name="Line 131"/>
              <p:cNvSpPr>
                <a:spLocks noChangeShapeType="1"/>
              </p:cNvSpPr>
              <p:nvPr/>
            </p:nvSpPr>
            <p:spPr bwMode="auto">
              <a:xfrm>
                <a:off x="4313" y="1029"/>
                <a:ext cx="0" cy="2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260" name="Line 132"/>
              <p:cNvSpPr>
                <a:spLocks noChangeShapeType="1"/>
              </p:cNvSpPr>
              <p:nvPr/>
            </p:nvSpPr>
            <p:spPr bwMode="auto">
              <a:xfrm>
                <a:off x="4313" y="1089"/>
                <a:ext cx="0" cy="2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261" name="Line 133"/>
              <p:cNvSpPr>
                <a:spLocks noChangeShapeType="1"/>
              </p:cNvSpPr>
              <p:nvPr/>
            </p:nvSpPr>
            <p:spPr bwMode="auto">
              <a:xfrm>
                <a:off x="4313" y="1401"/>
                <a:ext cx="0" cy="2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262" name="Line 134"/>
              <p:cNvSpPr>
                <a:spLocks noChangeShapeType="1"/>
              </p:cNvSpPr>
              <p:nvPr/>
            </p:nvSpPr>
            <p:spPr bwMode="auto">
              <a:xfrm>
                <a:off x="4313" y="1462"/>
                <a:ext cx="0" cy="27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263" name="Line 135"/>
              <p:cNvSpPr>
                <a:spLocks noChangeShapeType="1"/>
              </p:cNvSpPr>
              <p:nvPr/>
            </p:nvSpPr>
            <p:spPr bwMode="auto">
              <a:xfrm>
                <a:off x="4313" y="1774"/>
                <a:ext cx="0" cy="2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264" name="Line 136"/>
              <p:cNvSpPr>
                <a:spLocks noChangeShapeType="1"/>
              </p:cNvSpPr>
              <p:nvPr/>
            </p:nvSpPr>
            <p:spPr bwMode="auto">
              <a:xfrm>
                <a:off x="4313" y="1839"/>
                <a:ext cx="0" cy="27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265" name="Line 137"/>
              <p:cNvSpPr>
                <a:spLocks noChangeShapeType="1"/>
              </p:cNvSpPr>
              <p:nvPr/>
            </p:nvSpPr>
            <p:spPr bwMode="auto">
              <a:xfrm>
                <a:off x="4313" y="2151"/>
                <a:ext cx="0" cy="2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266" name="Line 138"/>
              <p:cNvSpPr>
                <a:spLocks noChangeShapeType="1"/>
              </p:cNvSpPr>
              <p:nvPr/>
            </p:nvSpPr>
            <p:spPr bwMode="auto">
              <a:xfrm>
                <a:off x="4313" y="2211"/>
                <a:ext cx="0" cy="17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32267" name="Group 139"/>
            <p:cNvGrpSpPr>
              <a:grpSpLocks/>
            </p:cNvGrpSpPr>
            <p:nvPr/>
          </p:nvGrpSpPr>
          <p:grpSpPr bwMode="auto">
            <a:xfrm>
              <a:off x="3554" y="554"/>
              <a:ext cx="1523" cy="1732"/>
              <a:chOff x="3554" y="554"/>
              <a:chExt cx="1523" cy="1732"/>
            </a:xfrm>
          </p:grpSpPr>
          <p:sp>
            <p:nvSpPr>
              <p:cNvPr id="432268" name="Line 140"/>
              <p:cNvSpPr>
                <a:spLocks noChangeShapeType="1"/>
              </p:cNvSpPr>
              <p:nvPr/>
            </p:nvSpPr>
            <p:spPr bwMode="auto">
              <a:xfrm>
                <a:off x="3554" y="2286"/>
                <a:ext cx="1523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269" name="Line 141"/>
              <p:cNvSpPr>
                <a:spLocks noChangeShapeType="1"/>
              </p:cNvSpPr>
              <p:nvPr/>
            </p:nvSpPr>
            <p:spPr bwMode="auto">
              <a:xfrm flipV="1">
                <a:off x="3554" y="554"/>
                <a:ext cx="0" cy="173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270" name="Line 142"/>
              <p:cNvSpPr>
                <a:spLocks noChangeShapeType="1"/>
              </p:cNvSpPr>
              <p:nvPr/>
            </p:nvSpPr>
            <p:spPr bwMode="auto">
              <a:xfrm flipH="1">
                <a:off x="3554" y="554"/>
                <a:ext cx="1523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271" name="Line 143"/>
              <p:cNvSpPr>
                <a:spLocks noChangeShapeType="1"/>
              </p:cNvSpPr>
              <p:nvPr/>
            </p:nvSpPr>
            <p:spPr bwMode="auto">
              <a:xfrm flipV="1">
                <a:off x="5077" y="554"/>
                <a:ext cx="0" cy="173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32272" name="Group 144"/>
            <p:cNvGrpSpPr>
              <a:grpSpLocks/>
            </p:cNvGrpSpPr>
            <p:nvPr/>
          </p:nvGrpSpPr>
          <p:grpSpPr bwMode="auto">
            <a:xfrm>
              <a:off x="3759" y="554"/>
              <a:ext cx="1108" cy="554"/>
              <a:chOff x="3759" y="554"/>
              <a:chExt cx="1108" cy="554"/>
            </a:xfrm>
          </p:grpSpPr>
          <p:sp>
            <p:nvSpPr>
              <p:cNvPr id="432273" name="Line 145"/>
              <p:cNvSpPr>
                <a:spLocks noChangeShapeType="1"/>
              </p:cNvSpPr>
              <p:nvPr/>
            </p:nvSpPr>
            <p:spPr bwMode="auto">
              <a:xfrm>
                <a:off x="3759" y="554"/>
                <a:ext cx="0" cy="7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274" name="Line 146"/>
              <p:cNvSpPr>
                <a:spLocks noChangeShapeType="1"/>
              </p:cNvSpPr>
              <p:nvPr/>
            </p:nvSpPr>
            <p:spPr bwMode="auto">
              <a:xfrm>
                <a:off x="3759" y="652"/>
                <a:ext cx="0" cy="10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275" name="Line 147"/>
              <p:cNvSpPr>
                <a:spLocks noChangeShapeType="1"/>
              </p:cNvSpPr>
              <p:nvPr/>
            </p:nvSpPr>
            <p:spPr bwMode="auto">
              <a:xfrm>
                <a:off x="3759" y="782"/>
                <a:ext cx="0" cy="10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276" name="Line 148"/>
              <p:cNvSpPr>
                <a:spLocks noChangeShapeType="1"/>
              </p:cNvSpPr>
              <p:nvPr/>
            </p:nvSpPr>
            <p:spPr bwMode="auto">
              <a:xfrm>
                <a:off x="3759" y="908"/>
                <a:ext cx="0" cy="10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277" name="Line 149"/>
              <p:cNvSpPr>
                <a:spLocks noChangeShapeType="1"/>
              </p:cNvSpPr>
              <p:nvPr/>
            </p:nvSpPr>
            <p:spPr bwMode="auto">
              <a:xfrm>
                <a:off x="3759" y="1038"/>
                <a:ext cx="0" cy="7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278" name="Line 150"/>
              <p:cNvSpPr>
                <a:spLocks noChangeShapeType="1"/>
              </p:cNvSpPr>
              <p:nvPr/>
            </p:nvSpPr>
            <p:spPr bwMode="auto">
              <a:xfrm>
                <a:off x="4867" y="554"/>
                <a:ext cx="0" cy="7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279" name="Line 151"/>
              <p:cNvSpPr>
                <a:spLocks noChangeShapeType="1"/>
              </p:cNvSpPr>
              <p:nvPr/>
            </p:nvSpPr>
            <p:spPr bwMode="auto">
              <a:xfrm>
                <a:off x="4867" y="652"/>
                <a:ext cx="0" cy="10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280" name="Line 152"/>
              <p:cNvSpPr>
                <a:spLocks noChangeShapeType="1"/>
              </p:cNvSpPr>
              <p:nvPr/>
            </p:nvSpPr>
            <p:spPr bwMode="auto">
              <a:xfrm>
                <a:off x="4867" y="782"/>
                <a:ext cx="0" cy="10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281" name="Line 153"/>
              <p:cNvSpPr>
                <a:spLocks noChangeShapeType="1"/>
              </p:cNvSpPr>
              <p:nvPr/>
            </p:nvSpPr>
            <p:spPr bwMode="auto">
              <a:xfrm>
                <a:off x="4867" y="908"/>
                <a:ext cx="0" cy="10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282" name="Line 154"/>
              <p:cNvSpPr>
                <a:spLocks noChangeShapeType="1"/>
              </p:cNvSpPr>
              <p:nvPr/>
            </p:nvSpPr>
            <p:spPr bwMode="auto">
              <a:xfrm>
                <a:off x="4867" y="1038"/>
                <a:ext cx="0" cy="7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283" name="Line 155"/>
              <p:cNvSpPr>
                <a:spLocks noChangeShapeType="1"/>
              </p:cNvSpPr>
              <p:nvPr/>
            </p:nvSpPr>
            <p:spPr bwMode="auto">
              <a:xfrm>
                <a:off x="3759" y="1108"/>
                <a:ext cx="88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284" name="Line 156"/>
              <p:cNvSpPr>
                <a:spLocks noChangeShapeType="1"/>
              </p:cNvSpPr>
              <p:nvPr/>
            </p:nvSpPr>
            <p:spPr bwMode="auto">
              <a:xfrm>
                <a:off x="3875" y="1108"/>
                <a:ext cx="103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285" name="Line 157"/>
              <p:cNvSpPr>
                <a:spLocks noChangeShapeType="1"/>
              </p:cNvSpPr>
              <p:nvPr/>
            </p:nvSpPr>
            <p:spPr bwMode="auto">
              <a:xfrm>
                <a:off x="4001" y="1108"/>
                <a:ext cx="107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286" name="Line 158"/>
              <p:cNvSpPr>
                <a:spLocks noChangeShapeType="1"/>
              </p:cNvSpPr>
              <p:nvPr/>
            </p:nvSpPr>
            <p:spPr bwMode="auto">
              <a:xfrm>
                <a:off x="4131" y="1108"/>
                <a:ext cx="107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287" name="Line 159"/>
              <p:cNvSpPr>
                <a:spLocks noChangeShapeType="1"/>
              </p:cNvSpPr>
              <p:nvPr/>
            </p:nvSpPr>
            <p:spPr bwMode="auto">
              <a:xfrm>
                <a:off x="4262" y="1108"/>
                <a:ext cx="10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288" name="Line 160"/>
              <p:cNvSpPr>
                <a:spLocks noChangeShapeType="1"/>
              </p:cNvSpPr>
              <p:nvPr/>
            </p:nvSpPr>
            <p:spPr bwMode="auto">
              <a:xfrm>
                <a:off x="4392" y="1108"/>
                <a:ext cx="103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289" name="Line 161"/>
              <p:cNvSpPr>
                <a:spLocks noChangeShapeType="1"/>
              </p:cNvSpPr>
              <p:nvPr/>
            </p:nvSpPr>
            <p:spPr bwMode="auto">
              <a:xfrm>
                <a:off x="4522" y="1108"/>
                <a:ext cx="103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290" name="Line 162"/>
              <p:cNvSpPr>
                <a:spLocks noChangeShapeType="1"/>
              </p:cNvSpPr>
              <p:nvPr/>
            </p:nvSpPr>
            <p:spPr bwMode="auto">
              <a:xfrm>
                <a:off x="4653" y="1108"/>
                <a:ext cx="10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291" name="Line 163"/>
              <p:cNvSpPr>
                <a:spLocks noChangeShapeType="1"/>
              </p:cNvSpPr>
              <p:nvPr/>
            </p:nvSpPr>
            <p:spPr bwMode="auto">
              <a:xfrm>
                <a:off x="4783" y="1108"/>
                <a:ext cx="8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32292" name="Group 164"/>
            <p:cNvGrpSpPr>
              <a:grpSpLocks/>
            </p:cNvGrpSpPr>
            <p:nvPr/>
          </p:nvGrpSpPr>
          <p:grpSpPr bwMode="auto">
            <a:xfrm>
              <a:off x="3968" y="1108"/>
              <a:ext cx="694" cy="1178"/>
              <a:chOff x="3968" y="1108"/>
              <a:chExt cx="694" cy="1178"/>
            </a:xfrm>
          </p:grpSpPr>
          <p:sp>
            <p:nvSpPr>
              <p:cNvPr id="432293" name="Line 165"/>
              <p:cNvSpPr>
                <a:spLocks noChangeShapeType="1"/>
              </p:cNvSpPr>
              <p:nvPr/>
            </p:nvSpPr>
            <p:spPr bwMode="auto">
              <a:xfrm flipV="1">
                <a:off x="3968" y="2230"/>
                <a:ext cx="0" cy="5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294" name="Line 166"/>
              <p:cNvSpPr>
                <a:spLocks noChangeShapeType="1"/>
              </p:cNvSpPr>
              <p:nvPr/>
            </p:nvSpPr>
            <p:spPr bwMode="auto">
              <a:xfrm flipV="1">
                <a:off x="3968" y="2100"/>
                <a:ext cx="0" cy="10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295" name="Line 167"/>
              <p:cNvSpPr>
                <a:spLocks noChangeShapeType="1"/>
              </p:cNvSpPr>
              <p:nvPr/>
            </p:nvSpPr>
            <p:spPr bwMode="auto">
              <a:xfrm flipV="1">
                <a:off x="3968" y="1969"/>
                <a:ext cx="0" cy="10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296" name="Line 168"/>
              <p:cNvSpPr>
                <a:spLocks noChangeShapeType="1"/>
              </p:cNvSpPr>
              <p:nvPr/>
            </p:nvSpPr>
            <p:spPr bwMode="auto">
              <a:xfrm flipV="1">
                <a:off x="3968" y="1839"/>
                <a:ext cx="0" cy="10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297" name="Line 169"/>
              <p:cNvSpPr>
                <a:spLocks noChangeShapeType="1"/>
              </p:cNvSpPr>
              <p:nvPr/>
            </p:nvSpPr>
            <p:spPr bwMode="auto">
              <a:xfrm flipV="1">
                <a:off x="3968" y="1708"/>
                <a:ext cx="0" cy="10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298" name="Line 170"/>
              <p:cNvSpPr>
                <a:spLocks noChangeShapeType="1"/>
              </p:cNvSpPr>
              <p:nvPr/>
            </p:nvSpPr>
            <p:spPr bwMode="auto">
              <a:xfrm flipV="1">
                <a:off x="3968" y="1583"/>
                <a:ext cx="0" cy="10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299" name="Line 171"/>
              <p:cNvSpPr>
                <a:spLocks noChangeShapeType="1"/>
              </p:cNvSpPr>
              <p:nvPr/>
            </p:nvSpPr>
            <p:spPr bwMode="auto">
              <a:xfrm flipV="1">
                <a:off x="3968" y="1452"/>
                <a:ext cx="0" cy="10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300" name="Line 172"/>
              <p:cNvSpPr>
                <a:spLocks noChangeShapeType="1"/>
              </p:cNvSpPr>
              <p:nvPr/>
            </p:nvSpPr>
            <p:spPr bwMode="auto">
              <a:xfrm flipV="1">
                <a:off x="3968" y="1322"/>
                <a:ext cx="0" cy="10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301" name="Line 173"/>
              <p:cNvSpPr>
                <a:spLocks noChangeShapeType="1"/>
              </p:cNvSpPr>
              <p:nvPr/>
            </p:nvSpPr>
            <p:spPr bwMode="auto">
              <a:xfrm flipV="1">
                <a:off x="3968" y="1192"/>
                <a:ext cx="0" cy="10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302" name="Line 174"/>
              <p:cNvSpPr>
                <a:spLocks noChangeShapeType="1"/>
              </p:cNvSpPr>
              <p:nvPr/>
            </p:nvSpPr>
            <p:spPr bwMode="auto">
              <a:xfrm flipV="1">
                <a:off x="3968" y="1108"/>
                <a:ext cx="0" cy="5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303" name="Line 175"/>
              <p:cNvSpPr>
                <a:spLocks noChangeShapeType="1"/>
              </p:cNvSpPr>
              <p:nvPr/>
            </p:nvSpPr>
            <p:spPr bwMode="auto">
              <a:xfrm flipV="1">
                <a:off x="4662" y="2230"/>
                <a:ext cx="0" cy="5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304" name="Line 176"/>
              <p:cNvSpPr>
                <a:spLocks noChangeShapeType="1"/>
              </p:cNvSpPr>
              <p:nvPr/>
            </p:nvSpPr>
            <p:spPr bwMode="auto">
              <a:xfrm flipV="1">
                <a:off x="4662" y="2100"/>
                <a:ext cx="0" cy="10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305" name="Line 177"/>
              <p:cNvSpPr>
                <a:spLocks noChangeShapeType="1"/>
              </p:cNvSpPr>
              <p:nvPr/>
            </p:nvSpPr>
            <p:spPr bwMode="auto">
              <a:xfrm flipV="1">
                <a:off x="4662" y="1969"/>
                <a:ext cx="0" cy="10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306" name="Line 178"/>
              <p:cNvSpPr>
                <a:spLocks noChangeShapeType="1"/>
              </p:cNvSpPr>
              <p:nvPr/>
            </p:nvSpPr>
            <p:spPr bwMode="auto">
              <a:xfrm flipV="1">
                <a:off x="4662" y="1839"/>
                <a:ext cx="0" cy="10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307" name="Line 179"/>
              <p:cNvSpPr>
                <a:spLocks noChangeShapeType="1"/>
              </p:cNvSpPr>
              <p:nvPr/>
            </p:nvSpPr>
            <p:spPr bwMode="auto">
              <a:xfrm flipV="1">
                <a:off x="4662" y="1708"/>
                <a:ext cx="0" cy="10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308" name="Line 180"/>
              <p:cNvSpPr>
                <a:spLocks noChangeShapeType="1"/>
              </p:cNvSpPr>
              <p:nvPr/>
            </p:nvSpPr>
            <p:spPr bwMode="auto">
              <a:xfrm flipV="1">
                <a:off x="4662" y="1583"/>
                <a:ext cx="0" cy="10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309" name="Line 181"/>
              <p:cNvSpPr>
                <a:spLocks noChangeShapeType="1"/>
              </p:cNvSpPr>
              <p:nvPr/>
            </p:nvSpPr>
            <p:spPr bwMode="auto">
              <a:xfrm flipV="1">
                <a:off x="4662" y="1452"/>
                <a:ext cx="0" cy="10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310" name="Line 182"/>
              <p:cNvSpPr>
                <a:spLocks noChangeShapeType="1"/>
              </p:cNvSpPr>
              <p:nvPr/>
            </p:nvSpPr>
            <p:spPr bwMode="auto">
              <a:xfrm flipV="1">
                <a:off x="4662" y="1322"/>
                <a:ext cx="0" cy="10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311" name="Line 183"/>
              <p:cNvSpPr>
                <a:spLocks noChangeShapeType="1"/>
              </p:cNvSpPr>
              <p:nvPr/>
            </p:nvSpPr>
            <p:spPr bwMode="auto">
              <a:xfrm flipV="1">
                <a:off x="4662" y="1192"/>
                <a:ext cx="0" cy="10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312" name="Line 184"/>
              <p:cNvSpPr>
                <a:spLocks noChangeShapeType="1"/>
              </p:cNvSpPr>
              <p:nvPr/>
            </p:nvSpPr>
            <p:spPr bwMode="auto">
              <a:xfrm flipV="1">
                <a:off x="4662" y="1108"/>
                <a:ext cx="0" cy="5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432313" name="Line 185"/>
            <p:cNvSpPr>
              <a:spLocks noChangeShapeType="1"/>
            </p:cNvSpPr>
            <p:nvPr/>
          </p:nvSpPr>
          <p:spPr bwMode="auto">
            <a:xfrm>
              <a:off x="3554" y="763"/>
              <a:ext cx="0" cy="694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2314" name="Freeform 186"/>
            <p:cNvSpPr>
              <a:spLocks/>
            </p:cNvSpPr>
            <p:nvPr/>
          </p:nvSpPr>
          <p:spPr bwMode="auto">
            <a:xfrm>
              <a:off x="3554" y="763"/>
              <a:ext cx="84" cy="694"/>
            </a:xfrm>
            <a:custGeom>
              <a:avLst/>
              <a:gdLst>
                <a:gd name="T0" fmla="*/ 0 w 125"/>
                <a:gd name="T1" fmla="*/ 1042 h 1042"/>
                <a:gd name="T2" fmla="*/ 29 w 125"/>
                <a:gd name="T3" fmla="*/ 981 h 1042"/>
                <a:gd name="T4" fmla="*/ 55 w 125"/>
                <a:gd name="T5" fmla="*/ 918 h 1042"/>
                <a:gd name="T6" fmla="*/ 76 w 125"/>
                <a:gd name="T7" fmla="*/ 854 h 1042"/>
                <a:gd name="T8" fmla="*/ 94 w 125"/>
                <a:gd name="T9" fmla="*/ 789 h 1042"/>
                <a:gd name="T10" fmla="*/ 108 w 125"/>
                <a:gd name="T11" fmla="*/ 723 h 1042"/>
                <a:gd name="T12" fmla="*/ 117 w 125"/>
                <a:gd name="T13" fmla="*/ 656 h 1042"/>
                <a:gd name="T14" fmla="*/ 123 w 125"/>
                <a:gd name="T15" fmla="*/ 589 h 1042"/>
                <a:gd name="T16" fmla="*/ 125 w 125"/>
                <a:gd name="T17" fmla="*/ 521 h 1042"/>
                <a:gd name="T18" fmla="*/ 123 w 125"/>
                <a:gd name="T19" fmla="*/ 454 h 1042"/>
                <a:gd name="T20" fmla="*/ 117 w 125"/>
                <a:gd name="T21" fmla="*/ 387 h 1042"/>
                <a:gd name="T22" fmla="*/ 108 w 125"/>
                <a:gd name="T23" fmla="*/ 320 h 1042"/>
                <a:gd name="T24" fmla="*/ 94 w 125"/>
                <a:gd name="T25" fmla="*/ 254 h 1042"/>
                <a:gd name="T26" fmla="*/ 76 w 125"/>
                <a:gd name="T27" fmla="*/ 189 h 1042"/>
                <a:gd name="T28" fmla="*/ 55 w 125"/>
                <a:gd name="T29" fmla="*/ 124 h 1042"/>
                <a:gd name="T30" fmla="*/ 29 w 125"/>
                <a:gd name="T31" fmla="*/ 62 h 1042"/>
                <a:gd name="T32" fmla="*/ 0 w 125"/>
                <a:gd name="T33" fmla="*/ 0 h 10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5" h="1042">
                  <a:moveTo>
                    <a:pt x="0" y="1042"/>
                  </a:moveTo>
                  <a:lnTo>
                    <a:pt x="29" y="981"/>
                  </a:lnTo>
                  <a:lnTo>
                    <a:pt x="55" y="918"/>
                  </a:lnTo>
                  <a:lnTo>
                    <a:pt x="76" y="854"/>
                  </a:lnTo>
                  <a:lnTo>
                    <a:pt x="94" y="789"/>
                  </a:lnTo>
                  <a:lnTo>
                    <a:pt x="108" y="723"/>
                  </a:lnTo>
                  <a:lnTo>
                    <a:pt x="117" y="656"/>
                  </a:lnTo>
                  <a:lnTo>
                    <a:pt x="123" y="589"/>
                  </a:lnTo>
                  <a:lnTo>
                    <a:pt x="125" y="521"/>
                  </a:lnTo>
                  <a:lnTo>
                    <a:pt x="123" y="454"/>
                  </a:lnTo>
                  <a:lnTo>
                    <a:pt x="117" y="387"/>
                  </a:lnTo>
                  <a:lnTo>
                    <a:pt x="108" y="320"/>
                  </a:lnTo>
                  <a:lnTo>
                    <a:pt x="94" y="254"/>
                  </a:lnTo>
                  <a:lnTo>
                    <a:pt x="76" y="189"/>
                  </a:lnTo>
                  <a:lnTo>
                    <a:pt x="55" y="124"/>
                  </a:lnTo>
                  <a:lnTo>
                    <a:pt x="29" y="62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2315" name="Line 187"/>
            <p:cNvSpPr>
              <a:spLocks noChangeShapeType="1"/>
            </p:cNvSpPr>
            <p:nvPr/>
          </p:nvSpPr>
          <p:spPr bwMode="auto">
            <a:xfrm>
              <a:off x="5077" y="763"/>
              <a:ext cx="0" cy="694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2316" name="Freeform 188"/>
            <p:cNvSpPr>
              <a:spLocks/>
            </p:cNvSpPr>
            <p:nvPr/>
          </p:nvSpPr>
          <p:spPr bwMode="auto">
            <a:xfrm>
              <a:off x="4993" y="763"/>
              <a:ext cx="84" cy="694"/>
            </a:xfrm>
            <a:custGeom>
              <a:avLst/>
              <a:gdLst>
                <a:gd name="T0" fmla="*/ 126 w 126"/>
                <a:gd name="T1" fmla="*/ 0 h 1042"/>
                <a:gd name="T2" fmla="*/ 97 w 126"/>
                <a:gd name="T3" fmla="*/ 62 h 1042"/>
                <a:gd name="T4" fmla="*/ 71 w 126"/>
                <a:gd name="T5" fmla="*/ 124 h 1042"/>
                <a:gd name="T6" fmla="*/ 50 w 126"/>
                <a:gd name="T7" fmla="*/ 189 h 1042"/>
                <a:gd name="T8" fmla="*/ 32 w 126"/>
                <a:gd name="T9" fmla="*/ 254 h 1042"/>
                <a:gd name="T10" fmla="*/ 18 w 126"/>
                <a:gd name="T11" fmla="*/ 320 h 1042"/>
                <a:gd name="T12" fmla="*/ 8 w 126"/>
                <a:gd name="T13" fmla="*/ 387 h 1042"/>
                <a:gd name="T14" fmla="*/ 2 w 126"/>
                <a:gd name="T15" fmla="*/ 454 h 1042"/>
                <a:gd name="T16" fmla="*/ 0 w 126"/>
                <a:gd name="T17" fmla="*/ 521 h 1042"/>
                <a:gd name="T18" fmla="*/ 2 w 126"/>
                <a:gd name="T19" fmla="*/ 589 h 1042"/>
                <a:gd name="T20" fmla="*/ 8 w 126"/>
                <a:gd name="T21" fmla="*/ 656 h 1042"/>
                <a:gd name="T22" fmla="*/ 18 w 126"/>
                <a:gd name="T23" fmla="*/ 723 h 1042"/>
                <a:gd name="T24" fmla="*/ 32 w 126"/>
                <a:gd name="T25" fmla="*/ 789 h 1042"/>
                <a:gd name="T26" fmla="*/ 50 w 126"/>
                <a:gd name="T27" fmla="*/ 854 h 1042"/>
                <a:gd name="T28" fmla="*/ 71 w 126"/>
                <a:gd name="T29" fmla="*/ 918 h 1042"/>
                <a:gd name="T30" fmla="*/ 97 w 126"/>
                <a:gd name="T31" fmla="*/ 981 h 1042"/>
                <a:gd name="T32" fmla="*/ 126 w 126"/>
                <a:gd name="T33" fmla="*/ 1042 h 10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6" h="1042">
                  <a:moveTo>
                    <a:pt x="126" y="0"/>
                  </a:moveTo>
                  <a:lnTo>
                    <a:pt x="97" y="62"/>
                  </a:lnTo>
                  <a:lnTo>
                    <a:pt x="71" y="124"/>
                  </a:lnTo>
                  <a:lnTo>
                    <a:pt x="50" y="189"/>
                  </a:lnTo>
                  <a:lnTo>
                    <a:pt x="32" y="254"/>
                  </a:lnTo>
                  <a:lnTo>
                    <a:pt x="18" y="320"/>
                  </a:lnTo>
                  <a:lnTo>
                    <a:pt x="8" y="387"/>
                  </a:lnTo>
                  <a:lnTo>
                    <a:pt x="2" y="454"/>
                  </a:lnTo>
                  <a:lnTo>
                    <a:pt x="0" y="521"/>
                  </a:lnTo>
                  <a:lnTo>
                    <a:pt x="2" y="589"/>
                  </a:lnTo>
                  <a:lnTo>
                    <a:pt x="8" y="656"/>
                  </a:lnTo>
                  <a:lnTo>
                    <a:pt x="18" y="723"/>
                  </a:lnTo>
                  <a:lnTo>
                    <a:pt x="32" y="789"/>
                  </a:lnTo>
                  <a:lnTo>
                    <a:pt x="50" y="854"/>
                  </a:lnTo>
                  <a:lnTo>
                    <a:pt x="71" y="918"/>
                  </a:lnTo>
                  <a:lnTo>
                    <a:pt x="97" y="981"/>
                  </a:lnTo>
                  <a:lnTo>
                    <a:pt x="126" y="1042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2317" name="Line 189"/>
            <p:cNvSpPr>
              <a:spLocks noChangeShapeType="1"/>
            </p:cNvSpPr>
            <p:nvPr/>
          </p:nvSpPr>
          <p:spPr bwMode="auto">
            <a:xfrm>
              <a:off x="3759" y="763"/>
              <a:ext cx="0" cy="345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2318" name="Line 190"/>
            <p:cNvSpPr>
              <a:spLocks noChangeShapeType="1"/>
            </p:cNvSpPr>
            <p:nvPr/>
          </p:nvSpPr>
          <p:spPr bwMode="auto">
            <a:xfrm>
              <a:off x="3759" y="1108"/>
              <a:ext cx="121" cy="0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432319" name="Group 191"/>
            <p:cNvGrpSpPr>
              <a:grpSpLocks/>
            </p:cNvGrpSpPr>
            <p:nvPr/>
          </p:nvGrpSpPr>
          <p:grpSpPr bwMode="auto">
            <a:xfrm>
              <a:off x="3759" y="763"/>
              <a:ext cx="121" cy="345"/>
              <a:chOff x="3759" y="763"/>
              <a:chExt cx="121" cy="345"/>
            </a:xfrm>
          </p:grpSpPr>
          <p:sp>
            <p:nvSpPr>
              <p:cNvPr id="432320" name="Freeform 192"/>
              <p:cNvSpPr>
                <a:spLocks/>
              </p:cNvSpPr>
              <p:nvPr/>
            </p:nvSpPr>
            <p:spPr bwMode="auto">
              <a:xfrm>
                <a:off x="3871" y="1001"/>
                <a:ext cx="9" cy="107"/>
              </a:xfrm>
              <a:custGeom>
                <a:avLst/>
                <a:gdLst>
                  <a:gd name="T0" fmla="*/ 17 w 17"/>
                  <a:gd name="T1" fmla="*/ 163 h 163"/>
                  <a:gd name="T2" fmla="*/ 15 w 17"/>
                  <a:gd name="T3" fmla="*/ 106 h 163"/>
                  <a:gd name="T4" fmla="*/ 9 w 17"/>
                  <a:gd name="T5" fmla="*/ 51 h 163"/>
                  <a:gd name="T6" fmla="*/ 0 w 17"/>
                  <a:gd name="T7" fmla="*/ 0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163">
                    <a:moveTo>
                      <a:pt x="17" y="163"/>
                    </a:moveTo>
                    <a:lnTo>
                      <a:pt x="15" y="106"/>
                    </a:lnTo>
                    <a:lnTo>
                      <a:pt x="9" y="51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321" name="Freeform 193"/>
              <p:cNvSpPr>
                <a:spLocks/>
              </p:cNvSpPr>
              <p:nvPr/>
            </p:nvSpPr>
            <p:spPr bwMode="auto">
              <a:xfrm>
                <a:off x="3833" y="875"/>
                <a:ext cx="33" cy="98"/>
              </a:xfrm>
              <a:custGeom>
                <a:avLst/>
                <a:gdLst>
                  <a:gd name="T0" fmla="*/ 51 w 51"/>
                  <a:gd name="T1" fmla="*/ 147 h 147"/>
                  <a:gd name="T2" fmla="*/ 46 w 51"/>
                  <a:gd name="T3" fmla="*/ 126 h 147"/>
                  <a:gd name="T4" fmla="*/ 29 w 51"/>
                  <a:gd name="T5" fmla="*/ 72 h 147"/>
                  <a:gd name="T6" fmla="*/ 8 w 51"/>
                  <a:gd name="T7" fmla="*/ 20 h 147"/>
                  <a:gd name="T8" fmla="*/ 0 w 51"/>
                  <a:gd name="T9" fmla="*/ 0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" h="147">
                    <a:moveTo>
                      <a:pt x="51" y="147"/>
                    </a:moveTo>
                    <a:lnTo>
                      <a:pt x="46" y="126"/>
                    </a:lnTo>
                    <a:lnTo>
                      <a:pt x="29" y="72"/>
                    </a:lnTo>
                    <a:lnTo>
                      <a:pt x="8" y="20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322" name="Freeform 194"/>
              <p:cNvSpPr>
                <a:spLocks/>
              </p:cNvSpPr>
              <p:nvPr/>
            </p:nvSpPr>
            <p:spPr bwMode="auto">
              <a:xfrm>
                <a:off x="3759" y="763"/>
                <a:ext cx="60" cy="89"/>
              </a:xfrm>
              <a:custGeom>
                <a:avLst/>
                <a:gdLst>
                  <a:gd name="T0" fmla="*/ 90 w 90"/>
                  <a:gd name="T1" fmla="*/ 138 h 138"/>
                  <a:gd name="T2" fmla="*/ 64 w 90"/>
                  <a:gd name="T3" fmla="*/ 93 h 138"/>
                  <a:gd name="T4" fmla="*/ 34 w 90"/>
                  <a:gd name="T5" fmla="*/ 46 h 138"/>
                  <a:gd name="T6" fmla="*/ 0 w 90"/>
                  <a:gd name="T7" fmla="*/ 0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0" h="138">
                    <a:moveTo>
                      <a:pt x="90" y="138"/>
                    </a:moveTo>
                    <a:lnTo>
                      <a:pt x="64" y="93"/>
                    </a:lnTo>
                    <a:lnTo>
                      <a:pt x="34" y="46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432323" name="Line 195"/>
            <p:cNvSpPr>
              <a:spLocks noChangeShapeType="1"/>
            </p:cNvSpPr>
            <p:nvPr/>
          </p:nvSpPr>
          <p:spPr bwMode="auto">
            <a:xfrm>
              <a:off x="4867" y="763"/>
              <a:ext cx="0" cy="345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2324" name="Line 196"/>
            <p:cNvSpPr>
              <a:spLocks noChangeShapeType="1"/>
            </p:cNvSpPr>
            <p:nvPr/>
          </p:nvSpPr>
          <p:spPr bwMode="auto">
            <a:xfrm flipH="1">
              <a:off x="4746" y="1108"/>
              <a:ext cx="121" cy="0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432325" name="Group 197"/>
            <p:cNvGrpSpPr>
              <a:grpSpLocks/>
            </p:cNvGrpSpPr>
            <p:nvPr/>
          </p:nvGrpSpPr>
          <p:grpSpPr bwMode="auto">
            <a:xfrm>
              <a:off x="4746" y="763"/>
              <a:ext cx="121" cy="345"/>
              <a:chOff x="4746" y="763"/>
              <a:chExt cx="121" cy="345"/>
            </a:xfrm>
          </p:grpSpPr>
          <p:sp>
            <p:nvSpPr>
              <p:cNvPr id="432326" name="Freeform 198"/>
              <p:cNvSpPr>
                <a:spLocks/>
              </p:cNvSpPr>
              <p:nvPr/>
            </p:nvSpPr>
            <p:spPr bwMode="auto">
              <a:xfrm>
                <a:off x="4807" y="763"/>
                <a:ext cx="60" cy="89"/>
              </a:xfrm>
              <a:custGeom>
                <a:avLst/>
                <a:gdLst>
                  <a:gd name="T0" fmla="*/ 90 w 90"/>
                  <a:gd name="T1" fmla="*/ 0 h 138"/>
                  <a:gd name="T2" fmla="*/ 56 w 90"/>
                  <a:gd name="T3" fmla="*/ 46 h 138"/>
                  <a:gd name="T4" fmla="*/ 25 w 90"/>
                  <a:gd name="T5" fmla="*/ 93 h 138"/>
                  <a:gd name="T6" fmla="*/ 0 w 90"/>
                  <a:gd name="T7" fmla="*/ 138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0" h="138">
                    <a:moveTo>
                      <a:pt x="90" y="0"/>
                    </a:moveTo>
                    <a:lnTo>
                      <a:pt x="56" y="46"/>
                    </a:lnTo>
                    <a:lnTo>
                      <a:pt x="25" y="93"/>
                    </a:lnTo>
                    <a:lnTo>
                      <a:pt x="0" y="138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327" name="Freeform 199"/>
              <p:cNvSpPr>
                <a:spLocks/>
              </p:cNvSpPr>
              <p:nvPr/>
            </p:nvSpPr>
            <p:spPr bwMode="auto">
              <a:xfrm>
                <a:off x="4765" y="875"/>
                <a:ext cx="32" cy="98"/>
              </a:xfrm>
              <a:custGeom>
                <a:avLst/>
                <a:gdLst>
                  <a:gd name="T0" fmla="*/ 51 w 51"/>
                  <a:gd name="T1" fmla="*/ 0 h 147"/>
                  <a:gd name="T2" fmla="*/ 42 w 51"/>
                  <a:gd name="T3" fmla="*/ 20 h 147"/>
                  <a:gd name="T4" fmla="*/ 21 w 51"/>
                  <a:gd name="T5" fmla="*/ 72 h 147"/>
                  <a:gd name="T6" fmla="*/ 4 w 51"/>
                  <a:gd name="T7" fmla="*/ 126 h 147"/>
                  <a:gd name="T8" fmla="*/ 0 w 51"/>
                  <a:gd name="T9" fmla="*/ 147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" h="147">
                    <a:moveTo>
                      <a:pt x="51" y="0"/>
                    </a:moveTo>
                    <a:lnTo>
                      <a:pt x="42" y="20"/>
                    </a:lnTo>
                    <a:lnTo>
                      <a:pt x="21" y="72"/>
                    </a:lnTo>
                    <a:lnTo>
                      <a:pt x="4" y="126"/>
                    </a:lnTo>
                    <a:lnTo>
                      <a:pt x="0" y="147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328" name="Freeform 200"/>
              <p:cNvSpPr>
                <a:spLocks/>
              </p:cNvSpPr>
              <p:nvPr/>
            </p:nvSpPr>
            <p:spPr bwMode="auto">
              <a:xfrm>
                <a:off x="4746" y="1001"/>
                <a:ext cx="9" cy="107"/>
              </a:xfrm>
              <a:custGeom>
                <a:avLst/>
                <a:gdLst>
                  <a:gd name="T0" fmla="*/ 16 w 16"/>
                  <a:gd name="T1" fmla="*/ 0 h 163"/>
                  <a:gd name="T2" fmla="*/ 8 w 16"/>
                  <a:gd name="T3" fmla="*/ 51 h 163"/>
                  <a:gd name="T4" fmla="*/ 3 w 16"/>
                  <a:gd name="T5" fmla="*/ 106 h 163"/>
                  <a:gd name="T6" fmla="*/ 0 w 16"/>
                  <a:gd name="T7" fmla="*/ 163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63">
                    <a:moveTo>
                      <a:pt x="16" y="0"/>
                    </a:moveTo>
                    <a:lnTo>
                      <a:pt x="8" y="51"/>
                    </a:lnTo>
                    <a:lnTo>
                      <a:pt x="3" y="106"/>
                    </a:lnTo>
                    <a:lnTo>
                      <a:pt x="0" y="163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32329" name="Group 201"/>
            <p:cNvGrpSpPr>
              <a:grpSpLocks/>
            </p:cNvGrpSpPr>
            <p:nvPr/>
          </p:nvGrpSpPr>
          <p:grpSpPr bwMode="auto">
            <a:xfrm>
              <a:off x="3479" y="1108"/>
              <a:ext cx="1714" cy="0"/>
              <a:chOff x="3479" y="1108"/>
              <a:chExt cx="1714" cy="0"/>
            </a:xfrm>
          </p:grpSpPr>
          <p:grpSp>
            <p:nvGrpSpPr>
              <p:cNvPr id="432330" name="Group 202"/>
              <p:cNvGrpSpPr>
                <a:grpSpLocks/>
              </p:cNvGrpSpPr>
              <p:nvPr/>
            </p:nvGrpSpPr>
            <p:grpSpPr bwMode="auto">
              <a:xfrm>
                <a:off x="3479" y="1108"/>
                <a:ext cx="424" cy="0"/>
                <a:chOff x="3479" y="1108"/>
                <a:chExt cx="424" cy="0"/>
              </a:xfrm>
            </p:grpSpPr>
            <p:sp>
              <p:nvSpPr>
                <p:cNvPr id="432331" name="Line 203"/>
                <p:cNvSpPr>
                  <a:spLocks noChangeShapeType="1"/>
                </p:cNvSpPr>
                <p:nvPr/>
              </p:nvSpPr>
              <p:spPr bwMode="auto">
                <a:xfrm>
                  <a:off x="3479" y="1108"/>
                  <a:ext cx="163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332" name="Line 204"/>
                <p:cNvSpPr>
                  <a:spLocks noChangeShapeType="1"/>
                </p:cNvSpPr>
                <p:nvPr/>
              </p:nvSpPr>
              <p:spPr bwMode="auto">
                <a:xfrm>
                  <a:off x="3675" y="1108"/>
                  <a:ext cx="28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333" name="Line 205"/>
                <p:cNvSpPr>
                  <a:spLocks noChangeShapeType="1"/>
                </p:cNvSpPr>
                <p:nvPr/>
              </p:nvSpPr>
              <p:spPr bwMode="auto">
                <a:xfrm>
                  <a:off x="3740" y="1108"/>
                  <a:ext cx="163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432334" name="Group 206"/>
              <p:cNvGrpSpPr>
                <a:grpSpLocks/>
              </p:cNvGrpSpPr>
              <p:nvPr/>
            </p:nvGrpSpPr>
            <p:grpSpPr bwMode="auto">
              <a:xfrm>
                <a:off x="4769" y="1108"/>
                <a:ext cx="424" cy="0"/>
                <a:chOff x="4769" y="1108"/>
                <a:chExt cx="424" cy="0"/>
              </a:xfrm>
            </p:grpSpPr>
            <p:sp>
              <p:nvSpPr>
                <p:cNvPr id="432335" name="Line 207"/>
                <p:cNvSpPr>
                  <a:spLocks noChangeShapeType="1"/>
                </p:cNvSpPr>
                <p:nvPr/>
              </p:nvSpPr>
              <p:spPr bwMode="auto">
                <a:xfrm>
                  <a:off x="4769" y="1108"/>
                  <a:ext cx="163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336" name="Line 208"/>
                <p:cNvSpPr>
                  <a:spLocks noChangeShapeType="1"/>
                </p:cNvSpPr>
                <p:nvPr/>
              </p:nvSpPr>
              <p:spPr bwMode="auto">
                <a:xfrm>
                  <a:off x="4965" y="1108"/>
                  <a:ext cx="28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337" name="Line 209"/>
                <p:cNvSpPr>
                  <a:spLocks noChangeShapeType="1"/>
                </p:cNvSpPr>
                <p:nvPr/>
              </p:nvSpPr>
              <p:spPr bwMode="auto">
                <a:xfrm>
                  <a:off x="5030" y="1108"/>
                  <a:ext cx="163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432338" name="Group 210"/>
            <p:cNvGrpSpPr>
              <a:grpSpLocks/>
            </p:cNvGrpSpPr>
            <p:nvPr/>
          </p:nvGrpSpPr>
          <p:grpSpPr bwMode="auto">
            <a:xfrm>
              <a:off x="3554" y="763"/>
              <a:ext cx="1523" cy="0"/>
              <a:chOff x="3554" y="763"/>
              <a:chExt cx="1523" cy="0"/>
            </a:xfrm>
          </p:grpSpPr>
          <p:sp>
            <p:nvSpPr>
              <p:cNvPr id="432339" name="Line 211"/>
              <p:cNvSpPr>
                <a:spLocks noChangeShapeType="1"/>
              </p:cNvSpPr>
              <p:nvPr/>
            </p:nvSpPr>
            <p:spPr bwMode="auto">
              <a:xfrm>
                <a:off x="3554" y="763"/>
                <a:ext cx="88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340" name="Line 212"/>
              <p:cNvSpPr>
                <a:spLocks noChangeShapeType="1"/>
              </p:cNvSpPr>
              <p:nvPr/>
            </p:nvSpPr>
            <p:spPr bwMode="auto">
              <a:xfrm>
                <a:off x="3670" y="763"/>
                <a:ext cx="89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341" name="Line 213"/>
              <p:cNvSpPr>
                <a:spLocks noChangeShapeType="1"/>
              </p:cNvSpPr>
              <p:nvPr/>
            </p:nvSpPr>
            <p:spPr bwMode="auto">
              <a:xfrm>
                <a:off x="4867" y="763"/>
                <a:ext cx="93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342" name="Line 214"/>
              <p:cNvSpPr>
                <a:spLocks noChangeShapeType="1"/>
              </p:cNvSpPr>
              <p:nvPr/>
            </p:nvSpPr>
            <p:spPr bwMode="auto">
              <a:xfrm>
                <a:off x="4983" y="763"/>
                <a:ext cx="9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32343" name="Group 215"/>
            <p:cNvGrpSpPr>
              <a:grpSpLocks/>
            </p:cNvGrpSpPr>
            <p:nvPr/>
          </p:nvGrpSpPr>
          <p:grpSpPr bwMode="auto">
            <a:xfrm>
              <a:off x="3969" y="1109"/>
              <a:ext cx="694" cy="349"/>
              <a:chOff x="3968" y="1108"/>
              <a:chExt cx="694" cy="349"/>
            </a:xfrm>
          </p:grpSpPr>
          <p:sp>
            <p:nvSpPr>
              <p:cNvPr id="432344" name="Line 216"/>
              <p:cNvSpPr>
                <a:spLocks noChangeShapeType="1"/>
              </p:cNvSpPr>
              <p:nvPr/>
            </p:nvSpPr>
            <p:spPr bwMode="auto">
              <a:xfrm>
                <a:off x="4662" y="1108"/>
                <a:ext cx="0" cy="349"/>
              </a:xfrm>
              <a:prstGeom prst="line">
                <a:avLst/>
              </a:prstGeom>
              <a:noFill/>
              <a:ln w="28575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345" name="Line 217"/>
              <p:cNvSpPr>
                <a:spLocks noChangeShapeType="1"/>
              </p:cNvSpPr>
              <p:nvPr/>
            </p:nvSpPr>
            <p:spPr bwMode="auto">
              <a:xfrm>
                <a:off x="3968" y="1108"/>
                <a:ext cx="0" cy="349"/>
              </a:xfrm>
              <a:prstGeom prst="line">
                <a:avLst/>
              </a:prstGeom>
              <a:noFill/>
              <a:ln w="28575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32346" name="Group 218"/>
            <p:cNvGrpSpPr>
              <a:grpSpLocks/>
            </p:cNvGrpSpPr>
            <p:nvPr/>
          </p:nvGrpSpPr>
          <p:grpSpPr bwMode="auto">
            <a:xfrm>
              <a:off x="3554" y="1457"/>
              <a:ext cx="1523" cy="0"/>
              <a:chOff x="3554" y="1457"/>
              <a:chExt cx="1523" cy="0"/>
            </a:xfrm>
          </p:grpSpPr>
          <p:sp>
            <p:nvSpPr>
              <p:cNvPr id="432347" name="Line 219"/>
              <p:cNvSpPr>
                <a:spLocks noChangeShapeType="1"/>
              </p:cNvSpPr>
              <p:nvPr/>
            </p:nvSpPr>
            <p:spPr bwMode="auto">
              <a:xfrm>
                <a:off x="3554" y="1457"/>
                <a:ext cx="6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348" name="Line 220"/>
              <p:cNvSpPr>
                <a:spLocks noChangeShapeType="1"/>
              </p:cNvSpPr>
              <p:nvPr/>
            </p:nvSpPr>
            <p:spPr bwMode="auto">
              <a:xfrm>
                <a:off x="3642" y="1457"/>
                <a:ext cx="108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349" name="Line 221"/>
              <p:cNvSpPr>
                <a:spLocks noChangeShapeType="1"/>
              </p:cNvSpPr>
              <p:nvPr/>
            </p:nvSpPr>
            <p:spPr bwMode="auto">
              <a:xfrm>
                <a:off x="3773" y="1457"/>
                <a:ext cx="10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350" name="Line 222"/>
              <p:cNvSpPr>
                <a:spLocks noChangeShapeType="1"/>
              </p:cNvSpPr>
              <p:nvPr/>
            </p:nvSpPr>
            <p:spPr bwMode="auto">
              <a:xfrm>
                <a:off x="3903" y="1457"/>
                <a:ext cx="6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351" name="Line 223"/>
              <p:cNvSpPr>
                <a:spLocks noChangeShapeType="1"/>
              </p:cNvSpPr>
              <p:nvPr/>
            </p:nvSpPr>
            <p:spPr bwMode="auto">
              <a:xfrm>
                <a:off x="4662" y="1457"/>
                <a:ext cx="6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352" name="Line 224"/>
              <p:cNvSpPr>
                <a:spLocks noChangeShapeType="1"/>
              </p:cNvSpPr>
              <p:nvPr/>
            </p:nvSpPr>
            <p:spPr bwMode="auto">
              <a:xfrm>
                <a:off x="4751" y="1457"/>
                <a:ext cx="10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353" name="Line 225"/>
              <p:cNvSpPr>
                <a:spLocks noChangeShapeType="1"/>
              </p:cNvSpPr>
              <p:nvPr/>
            </p:nvSpPr>
            <p:spPr bwMode="auto">
              <a:xfrm>
                <a:off x="4881" y="1457"/>
                <a:ext cx="10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354" name="Line 226"/>
              <p:cNvSpPr>
                <a:spLocks noChangeShapeType="1"/>
              </p:cNvSpPr>
              <p:nvPr/>
            </p:nvSpPr>
            <p:spPr bwMode="auto">
              <a:xfrm>
                <a:off x="5011" y="1457"/>
                <a:ext cx="6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32355" name="Group 227"/>
            <p:cNvGrpSpPr>
              <a:grpSpLocks/>
            </p:cNvGrpSpPr>
            <p:nvPr/>
          </p:nvGrpSpPr>
          <p:grpSpPr bwMode="auto">
            <a:xfrm>
              <a:off x="3968" y="1108"/>
              <a:ext cx="694" cy="349"/>
              <a:chOff x="3968" y="1108"/>
              <a:chExt cx="694" cy="349"/>
            </a:xfrm>
          </p:grpSpPr>
          <p:grpSp>
            <p:nvGrpSpPr>
              <p:cNvPr id="432356" name="Group 228"/>
              <p:cNvGrpSpPr>
                <a:grpSpLocks/>
              </p:cNvGrpSpPr>
              <p:nvPr/>
            </p:nvGrpSpPr>
            <p:grpSpPr bwMode="auto">
              <a:xfrm>
                <a:off x="3968" y="1108"/>
                <a:ext cx="345" cy="349"/>
                <a:chOff x="3968" y="1108"/>
                <a:chExt cx="345" cy="349"/>
              </a:xfrm>
            </p:grpSpPr>
            <p:sp>
              <p:nvSpPr>
                <p:cNvPr id="432357" name="Line 229"/>
                <p:cNvSpPr>
                  <a:spLocks noChangeShapeType="1"/>
                </p:cNvSpPr>
                <p:nvPr/>
              </p:nvSpPr>
              <p:spPr bwMode="auto">
                <a:xfrm flipV="1">
                  <a:off x="3968" y="1382"/>
                  <a:ext cx="70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358" name="Line 230"/>
                <p:cNvSpPr>
                  <a:spLocks noChangeShapeType="1"/>
                </p:cNvSpPr>
                <p:nvPr/>
              </p:nvSpPr>
              <p:spPr bwMode="auto">
                <a:xfrm flipV="1">
                  <a:off x="4057" y="1289"/>
                  <a:ext cx="74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359" name="Line 231"/>
                <p:cNvSpPr>
                  <a:spLocks noChangeShapeType="1"/>
                </p:cNvSpPr>
                <p:nvPr/>
              </p:nvSpPr>
              <p:spPr bwMode="auto">
                <a:xfrm flipV="1">
                  <a:off x="4150" y="1201"/>
                  <a:ext cx="74" cy="7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2360" name="Line 232"/>
                <p:cNvSpPr>
                  <a:spLocks noChangeShapeType="1"/>
                </p:cNvSpPr>
                <p:nvPr/>
              </p:nvSpPr>
              <p:spPr bwMode="auto">
                <a:xfrm flipV="1">
                  <a:off x="4243" y="1108"/>
                  <a:ext cx="70" cy="7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432361" name="Line 233"/>
              <p:cNvSpPr>
                <a:spLocks noChangeShapeType="1"/>
              </p:cNvSpPr>
              <p:nvPr/>
            </p:nvSpPr>
            <p:spPr bwMode="auto">
              <a:xfrm>
                <a:off x="4313" y="1108"/>
                <a:ext cx="74" cy="7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362" name="Line 234"/>
              <p:cNvSpPr>
                <a:spLocks noChangeShapeType="1"/>
              </p:cNvSpPr>
              <p:nvPr/>
            </p:nvSpPr>
            <p:spPr bwMode="auto">
              <a:xfrm>
                <a:off x="4406" y="1201"/>
                <a:ext cx="70" cy="7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363" name="Line 235"/>
              <p:cNvSpPr>
                <a:spLocks noChangeShapeType="1"/>
              </p:cNvSpPr>
              <p:nvPr/>
            </p:nvSpPr>
            <p:spPr bwMode="auto">
              <a:xfrm>
                <a:off x="4495" y="1289"/>
                <a:ext cx="74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364" name="Line 236"/>
              <p:cNvSpPr>
                <a:spLocks noChangeShapeType="1"/>
              </p:cNvSpPr>
              <p:nvPr/>
            </p:nvSpPr>
            <p:spPr bwMode="auto">
              <a:xfrm>
                <a:off x="4588" y="1382"/>
                <a:ext cx="74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432368" name="Group 240"/>
          <p:cNvGrpSpPr>
            <a:grpSpLocks/>
          </p:cNvGrpSpPr>
          <p:nvPr/>
        </p:nvGrpSpPr>
        <p:grpSpPr bwMode="auto">
          <a:xfrm>
            <a:off x="5803900" y="2365375"/>
            <a:ext cx="2084388" cy="1263650"/>
            <a:chOff x="3656" y="1490"/>
            <a:chExt cx="1313" cy="796"/>
          </a:xfrm>
        </p:grpSpPr>
        <p:grpSp>
          <p:nvGrpSpPr>
            <p:cNvPr id="432369" name="Group 241"/>
            <p:cNvGrpSpPr>
              <a:grpSpLocks/>
            </p:cNvGrpSpPr>
            <p:nvPr/>
          </p:nvGrpSpPr>
          <p:grpSpPr bwMode="auto">
            <a:xfrm>
              <a:off x="3656" y="1490"/>
              <a:ext cx="0" cy="796"/>
              <a:chOff x="3656" y="1490"/>
              <a:chExt cx="0" cy="796"/>
            </a:xfrm>
          </p:grpSpPr>
          <p:sp>
            <p:nvSpPr>
              <p:cNvPr id="432370" name="Line 242"/>
              <p:cNvSpPr>
                <a:spLocks noChangeShapeType="1"/>
              </p:cNvSpPr>
              <p:nvPr/>
            </p:nvSpPr>
            <p:spPr bwMode="auto">
              <a:xfrm flipV="1">
                <a:off x="3656" y="2011"/>
                <a:ext cx="0" cy="275"/>
              </a:xfrm>
              <a:prstGeom prst="line">
                <a:avLst/>
              </a:prstGeom>
              <a:noFill/>
              <a:ln w="3810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371" name="Line 243"/>
              <p:cNvSpPr>
                <a:spLocks noChangeShapeType="1"/>
              </p:cNvSpPr>
              <p:nvPr/>
            </p:nvSpPr>
            <p:spPr bwMode="auto">
              <a:xfrm flipV="1">
                <a:off x="3656" y="1490"/>
                <a:ext cx="0" cy="521"/>
              </a:xfrm>
              <a:prstGeom prst="line">
                <a:avLst/>
              </a:prstGeom>
              <a:noFill/>
              <a:ln w="3810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32372" name="Group 244"/>
            <p:cNvGrpSpPr>
              <a:grpSpLocks/>
            </p:cNvGrpSpPr>
            <p:nvPr/>
          </p:nvGrpSpPr>
          <p:grpSpPr bwMode="auto">
            <a:xfrm>
              <a:off x="4969" y="1490"/>
              <a:ext cx="0" cy="796"/>
              <a:chOff x="4969" y="1490"/>
              <a:chExt cx="0" cy="796"/>
            </a:xfrm>
          </p:grpSpPr>
          <p:sp>
            <p:nvSpPr>
              <p:cNvPr id="432373" name="Line 245"/>
              <p:cNvSpPr>
                <a:spLocks noChangeShapeType="1"/>
              </p:cNvSpPr>
              <p:nvPr/>
            </p:nvSpPr>
            <p:spPr bwMode="auto">
              <a:xfrm flipV="1">
                <a:off x="4969" y="2011"/>
                <a:ext cx="0" cy="275"/>
              </a:xfrm>
              <a:prstGeom prst="line">
                <a:avLst/>
              </a:prstGeom>
              <a:noFill/>
              <a:ln w="3810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374" name="Line 246"/>
              <p:cNvSpPr>
                <a:spLocks noChangeShapeType="1"/>
              </p:cNvSpPr>
              <p:nvPr/>
            </p:nvSpPr>
            <p:spPr bwMode="auto">
              <a:xfrm flipV="1">
                <a:off x="4969" y="1490"/>
                <a:ext cx="0" cy="521"/>
              </a:xfrm>
              <a:prstGeom prst="line">
                <a:avLst/>
              </a:prstGeom>
              <a:noFill/>
              <a:ln w="3810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432382" name="Group 254"/>
          <p:cNvGrpSpPr>
            <a:grpSpLocks/>
          </p:cNvGrpSpPr>
          <p:nvPr/>
        </p:nvGrpSpPr>
        <p:grpSpPr bwMode="auto">
          <a:xfrm>
            <a:off x="6137275" y="3192463"/>
            <a:ext cx="1427163" cy="436562"/>
            <a:chOff x="3866" y="2011"/>
            <a:chExt cx="899" cy="275"/>
          </a:xfrm>
        </p:grpSpPr>
        <p:sp>
          <p:nvSpPr>
            <p:cNvPr id="432383" name="Line 255"/>
            <p:cNvSpPr>
              <a:spLocks noChangeShapeType="1"/>
            </p:cNvSpPr>
            <p:nvPr/>
          </p:nvSpPr>
          <p:spPr bwMode="auto">
            <a:xfrm flipV="1">
              <a:off x="3866" y="2011"/>
              <a:ext cx="0" cy="275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2384" name="Line 256"/>
            <p:cNvSpPr>
              <a:spLocks noChangeShapeType="1"/>
            </p:cNvSpPr>
            <p:nvPr/>
          </p:nvSpPr>
          <p:spPr bwMode="auto">
            <a:xfrm flipV="1">
              <a:off x="4765" y="2011"/>
              <a:ext cx="0" cy="275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32385" name="Group 257"/>
          <p:cNvGrpSpPr>
            <a:grpSpLocks/>
          </p:cNvGrpSpPr>
          <p:nvPr/>
        </p:nvGrpSpPr>
        <p:grpSpPr bwMode="auto">
          <a:xfrm>
            <a:off x="5803900" y="3192463"/>
            <a:ext cx="2084388" cy="0"/>
            <a:chOff x="3656" y="2011"/>
            <a:chExt cx="1313" cy="0"/>
          </a:xfrm>
        </p:grpSpPr>
        <p:sp>
          <p:nvSpPr>
            <p:cNvPr id="432386" name="Line 258"/>
            <p:cNvSpPr>
              <a:spLocks noChangeShapeType="1"/>
            </p:cNvSpPr>
            <p:nvPr/>
          </p:nvSpPr>
          <p:spPr bwMode="auto">
            <a:xfrm>
              <a:off x="4765" y="2011"/>
              <a:ext cx="204" cy="0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2387" name="Line 259"/>
            <p:cNvSpPr>
              <a:spLocks noChangeShapeType="1"/>
            </p:cNvSpPr>
            <p:nvPr/>
          </p:nvSpPr>
          <p:spPr bwMode="auto">
            <a:xfrm flipH="1">
              <a:off x="3656" y="2011"/>
              <a:ext cx="210" cy="0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32390" name="Line 262"/>
          <p:cNvSpPr>
            <a:spLocks noChangeShapeType="1"/>
          </p:cNvSpPr>
          <p:nvPr/>
        </p:nvSpPr>
        <p:spPr bwMode="auto">
          <a:xfrm>
            <a:off x="6410325" y="2808288"/>
            <a:ext cx="879475" cy="0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432391" name="Group 263"/>
          <p:cNvGrpSpPr>
            <a:grpSpLocks/>
          </p:cNvGrpSpPr>
          <p:nvPr/>
        </p:nvGrpSpPr>
        <p:grpSpPr bwMode="auto">
          <a:xfrm>
            <a:off x="6137275" y="2808288"/>
            <a:ext cx="1427163" cy="384175"/>
            <a:chOff x="3866" y="1769"/>
            <a:chExt cx="899" cy="242"/>
          </a:xfrm>
        </p:grpSpPr>
        <p:sp>
          <p:nvSpPr>
            <p:cNvPr id="432392" name="Line 264"/>
            <p:cNvSpPr>
              <a:spLocks noChangeShapeType="1"/>
            </p:cNvSpPr>
            <p:nvPr/>
          </p:nvSpPr>
          <p:spPr bwMode="auto">
            <a:xfrm flipV="1">
              <a:off x="3866" y="1769"/>
              <a:ext cx="172" cy="242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2393" name="Line 265"/>
            <p:cNvSpPr>
              <a:spLocks noChangeShapeType="1"/>
            </p:cNvSpPr>
            <p:nvPr/>
          </p:nvSpPr>
          <p:spPr bwMode="auto">
            <a:xfrm>
              <a:off x="4592" y="1769"/>
              <a:ext cx="173" cy="242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32402" name="Freeform 274"/>
          <p:cNvSpPr>
            <a:spLocks/>
          </p:cNvSpPr>
          <p:nvPr/>
        </p:nvSpPr>
        <p:spPr bwMode="auto">
          <a:xfrm>
            <a:off x="5803900" y="2365375"/>
            <a:ext cx="2084388" cy="236538"/>
          </a:xfrm>
          <a:custGeom>
            <a:avLst/>
            <a:gdLst>
              <a:gd name="T0" fmla="*/ 0 w 1977"/>
              <a:gd name="T1" fmla="*/ 0 h 225"/>
              <a:gd name="T2" fmla="*/ 89 w 1977"/>
              <a:gd name="T3" fmla="*/ 40 h 225"/>
              <a:gd name="T4" fmla="*/ 179 w 1977"/>
              <a:gd name="T5" fmla="*/ 77 h 225"/>
              <a:gd name="T6" fmla="*/ 271 w 1977"/>
              <a:gd name="T7" fmla="*/ 110 h 225"/>
              <a:gd name="T8" fmla="*/ 364 w 1977"/>
              <a:gd name="T9" fmla="*/ 138 h 225"/>
              <a:gd name="T10" fmla="*/ 458 w 1977"/>
              <a:gd name="T11" fmla="*/ 163 h 225"/>
              <a:gd name="T12" fmla="*/ 553 w 1977"/>
              <a:gd name="T13" fmla="*/ 183 h 225"/>
              <a:gd name="T14" fmla="*/ 649 w 1977"/>
              <a:gd name="T15" fmla="*/ 200 h 225"/>
              <a:gd name="T16" fmla="*/ 746 w 1977"/>
              <a:gd name="T17" fmla="*/ 212 h 225"/>
              <a:gd name="T18" fmla="*/ 843 w 1977"/>
              <a:gd name="T19" fmla="*/ 220 h 225"/>
              <a:gd name="T20" fmla="*/ 940 w 1977"/>
              <a:gd name="T21" fmla="*/ 225 h 225"/>
              <a:gd name="T22" fmla="*/ 1038 w 1977"/>
              <a:gd name="T23" fmla="*/ 225 h 225"/>
              <a:gd name="T24" fmla="*/ 1135 w 1977"/>
              <a:gd name="T25" fmla="*/ 220 h 225"/>
              <a:gd name="T26" fmla="*/ 1232 w 1977"/>
              <a:gd name="T27" fmla="*/ 212 h 225"/>
              <a:gd name="T28" fmla="*/ 1329 w 1977"/>
              <a:gd name="T29" fmla="*/ 200 h 225"/>
              <a:gd name="T30" fmla="*/ 1424 w 1977"/>
              <a:gd name="T31" fmla="*/ 183 h 225"/>
              <a:gd name="T32" fmla="*/ 1519 w 1977"/>
              <a:gd name="T33" fmla="*/ 163 h 225"/>
              <a:gd name="T34" fmla="*/ 1614 w 1977"/>
              <a:gd name="T35" fmla="*/ 138 h 225"/>
              <a:gd name="T36" fmla="*/ 1707 w 1977"/>
              <a:gd name="T37" fmla="*/ 110 h 225"/>
              <a:gd name="T38" fmla="*/ 1798 w 1977"/>
              <a:gd name="T39" fmla="*/ 77 h 225"/>
              <a:gd name="T40" fmla="*/ 1889 w 1977"/>
              <a:gd name="T41" fmla="*/ 40 h 225"/>
              <a:gd name="T42" fmla="*/ 1977 w 1977"/>
              <a:gd name="T43" fmla="*/ 0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977" h="225">
                <a:moveTo>
                  <a:pt x="0" y="0"/>
                </a:moveTo>
                <a:lnTo>
                  <a:pt x="89" y="40"/>
                </a:lnTo>
                <a:lnTo>
                  <a:pt x="179" y="77"/>
                </a:lnTo>
                <a:lnTo>
                  <a:pt x="271" y="110"/>
                </a:lnTo>
                <a:lnTo>
                  <a:pt x="364" y="138"/>
                </a:lnTo>
                <a:lnTo>
                  <a:pt x="458" y="163"/>
                </a:lnTo>
                <a:lnTo>
                  <a:pt x="553" y="183"/>
                </a:lnTo>
                <a:lnTo>
                  <a:pt x="649" y="200"/>
                </a:lnTo>
                <a:lnTo>
                  <a:pt x="746" y="212"/>
                </a:lnTo>
                <a:lnTo>
                  <a:pt x="843" y="220"/>
                </a:lnTo>
                <a:lnTo>
                  <a:pt x="940" y="225"/>
                </a:lnTo>
                <a:lnTo>
                  <a:pt x="1038" y="225"/>
                </a:lnTo>
                <a:lnTo>
                  <a:pt x="1135" y="220"/>
                </a:lnTo>
                <a:lnTo>
                  <a:pt x="1232" y="212"/>
                </a:lnTo>
                <a:lnTo>
                  <a:pt x="1329" y="200"/>
                </a:lnTo>
                <a:lnTo>
                  <a:pt x="1424" y="183"/>
                </a:lnTo>
                <a:lnTo>
                  <a:pt x="1519" y="163"/>
                </a:lnTo>
                <a:lnTo>
                  <a:pt x="1614" y="138"/>
                </a:lnTo>
                <a:lnTo>
                  <a:pt x="1707" y="110"/>
                </a:lnTo>
                <a:lnTo>
                  <a:pt x="1798" y="77"/>
                </a:lnTo>
                <a:lnTo>
                  <a:pt x="1889" y="40"/>
                </a:lnTo>
                <a:lnTo>
                  <a:pt x="1977" y="0"/>
                </a:lnTo>
              </a:path>
            </a:pathLst>
          </a:custGeom>
          <a:noFill/>
          <a:ln w="38100" cmpd="sng">
            <a:solidFill>
              <a:schemeClr val="tx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32403" name="Line 275"/>
          <p:cNvSpPr>
            <a:spLocks noChangeShapeType="1"/>
          </p:cNvSpPr>
          <p:nvPr/>
        </p:nvSpPr>
        <p:spPr bwMode="auto">
          <a:xfrm flipV="1">
            <a:off x="201613" y="2365375"/>
            <a:ext cx="1781175" cy="827088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432404" name="Group 276"/>
          <p:cNvGrpSpPr>
            <a:grpSpLocks/>
          </p:cNvGrpSpPr>
          <p:nvPr/>
        </p:nvGrpSpPr>
        <p:grpSpPr bwMode="auto">
          <a:xfrm>
            <a:off x="201613" y="4300538"/>
            <a:ext cx="1781175" cy="1981200"/>
            <a:chOff x="127" y="2709"/>
            <a:chExt cx="1122" cy="1248"/>
          </a:xfrm>
        </p:grpSpPr>
        <p:sp>
          <p:nvSpPr>
            <p:cNvPr id="432405" name="Line 277"/>
            <p:cNvSpPr>
              <a:spLocks noChangeShapeType="1"/>
            </p:cNvSpPr>
            <p:nvPr/>
          </p:nvSpPr>
          <p:spPr bwMode="auto">
            <a:xfrm>
              <a:off x="127" y="3957"/>
              <a:ext cx="1122" cy="0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2406" name="Line 278"/>
            <p:cNvSpPr>
              <a:spLocks noChangeShapeType="1"/>
            </p:cNvSpPr>
            <p:nvPr/>
          </p:nvSpPr>
          <p:spPr bwMode="auto">
            <a:xfrm flipH="1">
              <a:off x="127" y="2709"/>
              <a:ext cx="1122" cy="0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2407" name="Line 279"/>
            <p:cNvSpPr>
              <a:spLocks noChangeShapeType="1"/>
            </p:cNvSpPr>
            <p:nvPr/>
          </p:nvSpPr>
          <p:spPr bwMode="auto">
            <a:xfrm>
              <a:off x="648" y="3059"/>
              <a:ext cx="0" cy="554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2408" name="Line 280"/>
            <p:cNvSpPr>
              <a:spLocks noChangeShapeType="1"/>
            </p:cNvSpPr>
            <p:nvPr/>
          </p:nvSpPr>
          <p:spPr bwMode="auto">
            <a:xfrm flipV="1">
              <a:off x="127" y="3785"/>
              <a:ext cx="0" cy="172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2409" name="Line 281"/>
            <p:cNvSpPr>
              <a:spLocks noChangeShapeType="1"/>
            </p:cNvSpPr>
            <p:nvPr/>
          </p:nvSpPr>
          <p:spPr bwMode="auto">
            <a:xfrm flipH="1">
              <a:off x="127" y="3613"/>
              <a:ext cx="521" cy="172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2410" name="Line 282"/>
            <p:cNvSpPr>
              <a:spLocks noChangeShapeType="1"/>
            </p:cNvSpPr>
            <p:nvPr/>
          </p:nvSpPr>
          <p:spPr bwMode="auto">
            <a:xfrm flipH="1" flipV="1">
              <a:off x="127" y="2882"/>
              <a:ext cx="521" cy="177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2411" name="Line 283"/>
            <p:cNvSpPr>
              <a:spLocks noChangeShapeType="1"/>
            </p:cNvSpPr>
            <p:nvPr/>
          </p:nvSpPr>
          <p:spPr bwMode="auto">
            <a:xfrm>
              <a:off x="127" y="2709"/>
              <a:ext cx="0" cy="173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2412" name="Freeform 284"/>
            <p:cNvSpPr>
              <a:spLocks/>
            </p:cNvSpPr>
            <p:nvPr/>
          </p:nvSpPr>
          <p:spPr bwMode="auto">
            <a:xfrm>
              <a:off x="923" y="2709"/>
              <a:ext cx="326" cy="1248"/>
            </a:xfrm>
            <a:custGeom>
              <a:avLst/>
              <a:gdLst>
                <a:gd name="T0" fmla="*/ 486 w 486"/>
                <a:gd name="T1" fmla="*/ 0 h 1875"/>
                <a:gd name="T2" fmla="*/ 431 w 486"/>
                <a:gd name="T3" fmla="*/ 42 h 1875"/>
                <a:gd name="T4" fmla="*/ 379 w 486"/>
                <a:gd name="T5" fmla="*/ 86 h 1875"/>
                <a:gd name="T6" fmla="*/ 329 w 486"/>
                <a:gd name="T7" fmla="*/ 133 h 1875"/>
                <a:gd name="T8" fmla="*/ 283 w 486"/>
                <a:gd name="T9" fmla="*/ 183 h 1875"/>
                <a:gd name="T10" fmla="*/ 239 w 486"/>
                <a:gd name="T11" fmla="*/ 237 h 1875"/>
                <a:gd name="T12" fmla="*/ 199 w 486"/>
                <a:gd name="T13" fmla="*/ 292 h 1875"/>
                <a:gd name="T14" fmla="*/ 162 w 486"/>
                <a:gd name="T15" fmla="*/ 350 h 1875"/>
                <a:gd name="T16" fmla="*/ 129 w 486"/>
                <a:gd name="T17" fmla="*/ 409 h 1875"/>
                <a:gd name="T18" fmla="*/ 99 w 486"/>
                <a:gd name="T19" fmla="*/ 471 h 1875"/>
                <a:gd name="T20" fmla="*/ 72 w 486"/>
                <a:gd name="T21" fmla="*/ 535 h 1875"/>
                <a:gd name="T22" fmla="*/ 51 w 486"/>
                <a:gd name="T23" fmla="*/ 600 h 1875"/>
                <a:gd name="T24" fmla="*/ 32 w 486"/>
                <a:gd name="T25" fmla="*/ 666 h 1875"/>
                <a:gd name="T26" fmla="*/ 18 w 486"/>
                <a:gd name="T27" fmla="*/ 733 h 1875"/>
                <a:gd name="T28" fmla="*/ 7 w 486"/>
                <a:gd name="T29" fmla="*/ 801 h 1875"/>
                <a:gd name="T30" fmla="*/ 2 w 486"/>
                <a:gd name="T31" fmla="*/ 869 h 1875"/>
                <a:gd name="T32" fmla="*/ 0 w 486"/>
                <a:gd name="T33" fmla="*/ 937 h 1875"/>
                <a:gd name="T34" fmla="*/ 2 w 486"/>
                <a:gd name="T35" fmla="*/ 1007 h 1875"/>
                <a:gd name="T36" fmla="*/ 7 w 486"/>
                <a:gd name="T37" fmla="*/ 1075 h 1875"/>
                <a:gd name="T38" fmla="*/ 18 w 486"/>
                <a:gd name="T39" fmla="*/ 1143 h 1875"/>
                <a:gd name="T40" fmla="*/ 32 w 486"/>
                <a:gd name="T41" fmla="*/ 1210 h 1875"/>
                <a:gd name="T42" fmla="*/ 51 w 486"/>
                <a:gd name="T43" fmla="*/ 1276 h 1875"/>
                <a:gd name="T44" fmla="*/ 72 w 486"/>
                <a:gd name="T45" fmla="*/ 1341 h 1875"/>
                <a:gd name="T46" fmla="*/ 99 w 486"/>
                <a:gd name="T47" fmla="*/ 1404 h 1875"/>
                <a:gd name="T48" fmla="*/ 129 w 486"/>
                <a:gd name="T49" fmla="*/ 1465 h 1875"/>
                <a:gd name="T50" fmla="*/ 162 w 486"/>
                <a:gd name="T51" fmla="*/ 1526 h 1875"/>
                <a:gd name="T52" fmla="*/ 199 w 486"/>
                <a:gd name="T53" fmla="*/ 1584 h 1875"/>
                <a:gd name="T54" fmla="*/ 239 w 486"/>
                <a:gd name="T55" fmla="*/ 1639 h 1875"/>
                <a:gd name="T56" fmla="*/ 283 w 486"/>
                <a:gd name="T57" fmla="*/ 1692 h 1875"/>
                <a:gd name="T58" fmla="*/ 329 w 486"/>
                <a:gd name="T59" fmla="*/ 1742 h 1875"/>
                <a:gd name="T60" fmla="*/ 379 w 486"/>
                <a:gd name="T61" fmla="*/ 1789 h 1875"/>
                <a:gd name="T62" fmla="*/ 431 w 486"/>
                <a:gd name="T63" fmla="*/ 1834 h 1875"/>
                <a:gd name="T64" fmla="*/ 486 w 486"/>
                <a:gd name="T65" fmla="*/ 1875 h 18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6" h="1875">
                  <a:moveTo>
                    <a:pt x="486" y="0"/>
                  </a:moveTo>
                  <a:lnTo>
                    <a:pt x="431" y="42"/>
                  </a:lnTo>
                  <a:lnTo>
                    <a:pt x="379" y="86"/>
                  </a:lnTo>
                  <a:lnTo>
                    <a:pt x="329" y="133"/>
                  </a:lnTo>
                  <a:lnTo>
                    <a:pt x="283" y="183"/>
                  </a:lnTo>
                  <a:lnTo>
                    <a:pt x="239" y="237"/>
                  </a:lnTo>
                  <a:lnTo>
                    <a:pt x="199" y="292"/>
                  </a:lnTo>
                  <a:lnTo>
                    <a:pt x="162" y="350"/>
                  </a:lnTo>
                  <a:lnTo>
                    <a:pt x="129" y="409"/>
                  </a:lnTo>
                  <a:lnTo>
                    <a:pt x="99" y="471"/>
                  </a:lnTo>
                  <a:lnTo>
                    <a:pt x="72" y="535"/>
                  </a:lnTo>
                  <a:lnTo>
                    <a:pt x="51" y="600"/>
                  </a:lnTo>
                  <a:lnTo>
                    <a:pt x="32" y="666"/>
                  </a:lnTo>
                  <a:lnTo>
                    <a:pt x="18" y="733"/>
                  </a:lnTo>
                  <a:lnTo>
                    <a:pt x="7" y="801"/>
                  </a:lnTo>
                  <a:lnTo>
                    <a:pt x="2" y="869"/>
                  </a:lnTo>
                  <a:lnTo>
                    <a:pt x="0" y="937"/>
                  </a:lnTo>
                  <a:lnTo>
                    <a:pt x="2" y="1007"/>
                  </a:lnTo>
                  <a:lnTo>
                    <a:pt x="7" y="1075"/>
                  </a:lnTo>
                  <a:lnTo>
                    <a:pt x="18" y="1143"/>
                  </a:lnTo>
                  <a:lnTo>
                    <a:pt x="32" y="1210"/>
                  </a:lnTo>
                  <a:lnTo>
                    <a:pt x="51" y="1276"/>
                  </a:lnTo>
                  <a:lnTo>
                    <a:pt x="72" y="1341"/>
                  </a:lnTo>
                  <a:lnTo>
                    <a:pt x="99" y="1404"/>
                  </a:lnTo>
                  <a:lnTo>
                    <a:pt x="129" y="1465"/>
                  </a:lnTo>
                  <a:lnTo>
                    <a:pt x="162" y="1526"/>
                  </a:lnTo>
                  <a:lnTo>
                    <a:pt x="199" y="1584"/>
                  </a:lnTo>
                  <a:lnTo>
                    <a:pt x="239" y="1639"/>
                  </a:lnTo>
                  <a:lnTo>
                    <a:pt x="283" y="1692"/>
                  </a:lnTo>
                  <a:lnTo>
                    <a:pt x="329" y="1742"/>
                  </a:lnTo>
                  <a:lnTo>
                    <a:pt x="379" y="1789"/>
                  </a:lnTo>
                  <a:lnTo>
                    <a:pt x="431" y="1834"/>
                  </a:lnTo>
                  <a:lnTo>
                    <a:pt x="486" y="1875"/>
                  </a:lnTo>
                </a:path>
              </a:pathLst>
            </a:custGeom>
            <a:noFill/>
            <a:ln w="571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32413" name="Group 285"/>
          <p:cNvGrpSpPr>
            <a:grpSpLocks/>
          </p:cNvGrpSpPr>
          <p:nvPr/>
        </p:nvGrpSpPr>
        <p:grpSpPr bwMode="auto">
          <a:xfrm>
            <a:off x="5803900" y="2365375"/>
            <a:ext cx="2084388" cy="827088"/>
            <a:chOff x="3656" y="1490"/>
            <a:chExt cx="1313" cy="521"/>
          </a:xfrm>
        </p:grpSpPr>
        <p:sp>
          <p:nvSpPr>
            <p:cNvPr id="432414" name="Line 286"/>
            <p:cNvSpPr>
              <a:spLocks noChangeShapeType="1"/>
            </p:cNvSpPr>
            <p:nvPr/>
          </p:nvSpPr>
          <p:spPr bwMode="auto">
            <a:xfrm>
              <a:off x="4038" y="1769"/>
              <a:ext cx="554" cy="0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432415" name="Group 287"/>
            <p:cNvGrpSpPr>
              <a:grpSpLocks/>
            </p:cNvGrpSpPr>
            <p:nvPr/>
          </p:nvGrpSpPr>
          <p:grpSpPr bwMode="auto">
            <a:xfrm>
              <a:off x="3656" y="2011"/>
              <a:ext cx="1313" cy="0"/>
              <a:chOff x="3656" y="2011"/>
              <a:chExt cx="1313" cy="0"/>
            </a:xfrm>
          </p:grpSpPr>
          <p:sp>
            <p:nvSpPr>
              <p:cNvPr id="432416" name="Line 288"/>
              <p:cNvSpPr>
                <a:spLocks noChangeShapeType="1"/>
              </p:cNvSpPr>
              <p:nvPr/>
            </p:nvSpPr>
            <p:spPr bwMode="auto">
              <a:xfrm>
                <a:off x="4765" y="2011"/>
                <a:ext cx="204" cy="0"/>
              </a:xfrm>
              <a:prstGeom prst="line">
                <a:avLst/>
              </a:prstGeom>
              <a:noFill/>
              <a:ln w="571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417" name="Line 289"/>
              <p:cNvSpPr>
                <a:spLocks noChangeShapeType="1"/>
              </p:cNvSpPr>
              <p:nvPr/>
            </p:nvSpPr>
            <p:spPr bwMode="auto">
              <a:xfrm flipH="1">
                <a:off x="3656" y="2011"/>
                <a:ext cx="210" cy="0"/>
              </a:xfrm>
              <a:prstGeom prst="line">
                <a:avLst/>
              </a:prstGeom>
              <a:noFill/>
              <a:ln w="571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432418" name="Freeform 290"/>
            <p:cNvSpPr>
              <a:spLocks/>
            </p:cNvSpPr>
            <p:nvPr/>
          </p:nvSpPr>
          <p:spPr bwMode="auto">
            <a:xfrm>
              <a:off x="3656" y="1490"/>
              <a:ext cx="1313" cy="149"/>
            </a:xfrm>
            <a:custGeom>
              <a:avLst/>
              <a:gdLst>
                <a:gd name="T0" fmla="*/ 0 w 1977"/>
                <a:gd name="T1" fmla="*/ 0 h 225"/>
                <a:gd name="T2" fmla="*/ 89 w 1977"/>
                <a:gd name="T3" fmla="*/ 40 h 225"/>
                <a:gd name="T4" fmla="*/ 179 w 1977"/>
                <a:gd name="T5" fmla="*/ 77 h 225"/>
                <a:gd name="T6" fmla="*/ 271 w 1977"/>
                <a:gd name="T7" fmla="*/ 110 h 225"/>
                <a:gd name="T8" fmla="*/ 364 w 1977"/>
                <a:gd name="T9" fmla="*/ 138 h 225"/>
                <a:gd name="T10" fmla="*/ 458 w 1977"/>
                <a:gd name="T11" fmla="*/ 163 h 225"/>
                <a:gd name="T12" fmla="*/ 553 w 1977"/>
                <a:gd name="T13" fmla="*/ 183 h 225"/>
                <a:gd name="T14" fmla="*/ 649 w 1977"/>
                <a:gd name="T15" fmla="*/ 200 h 225"/>
                <a:gd name="T16" fmla="*/ 746 w 1977"/>
                <a:gd name="T17" fmla="*/ 212 h 225"/>
                <a:gd name="T18" fmla="*/ 843 w 1977"/>
                <a:gd name="T19" fmla="*/ 220 h 225"/>
                <a:gd name="T20" fmla="*/ 940 w 1977"/>
                <a:gd name="T21" fmla="*/ 225 h 225"/>
                <a:gd name="T22" fmla="*/ 1038 w 1977"/>
                <a:gd name="T23" fmla="*/ 225 h 225"/>
                <a:gd name="T24" fmla="*/ 1135 w 1977"/>
                <a:gd name="T25" fmla="*/ 220 h 225"/>
                <a:gd name="T26" fmla="*/ 1232 w 1977"/>
                <a:gd name="T27" fmla="*/ 212 h 225"/>
                <a:gd name="T28" fmla="*/ 1329 w 1977"/>
                <a:gd name="T29" fmla="*/ 200 h 225"/>
                <a:gd name="T30" fmla="*/ 1424 w 1977"/>
                <a:gd name="T31" fmla="*/ 183 h 225"/>
                <a:gd name="T32" fmla="*/ 1519 w 1977"/>
                <a:gd name="T33" fmla="*/ 163 h 225"/>
                <a:gd name="T34" fmla="*/ 1614 w 1977"/>
                <a:gd name="T35" fmla="*/ 138 h 225"/>
                <a:gd name="T36" fmla="*/ 1707 w 1977"/>
                <a:gd name="T37" fmla="*/ 110 h 225"/>
                <a:gd name="T38" fmla="*/ 1798 w 1977"/>
                <a:gd name="T39" fmla="*/ 77 h 225"/>
                <a:gd name="T40" fmla="*/ 1889 w 1977"/>
                <a:gd name="T41" fmla="*/ 40 h 225"/>
                <a:gd name="T42" fmla="*/ 1977 w 1977"/>
                <a:gd name="T43" fmla="*/ 0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977" h="225">
                  <a:moveTo>
                    <a:pt x="0" y="0"/>
                  </a:moveTo>
                  <a:lnTo>
                    <a:pt x="89" y="40"/>
                  </a:lnTo>
                  <a:lnTo>
                    <a:pt x="179" y="77"/>
                  </a:lnTo>
                  <a:lnTo>
                    <a:pt x="271" y="110"/>
                  </a:lnTo>
                  <a:lnTo>
                    <a:pt x="364" y="138"/>
                  </a:lnTo>
                  <a:lnTo>
                    <a:pt x="458" y="163"/>
                  </a:lnTo>
                  <a:lnTo>
                    <a:pt x="553" y="183"/>
                  </a:lnTo>
                  <a:lnTo>
                    <a:pt x="649" y="200"/>
                  </a:lnTo>
                  <a:lnTo>
                    <a:pt x="746" y="212"/>
                  </a:lnTo>
                  <a:lnTo>
                    <a:pt x="843" y="220"/>
                  </a:lnTo>
                  <a:lnTo>
                    <a:pt x="940" y="225"/>
                  </a:lnTo>
                  <a:lnTo>
                    <a:pt x="1038" y="225"/>
                  </a:lnTo>
                  <a:lnTo>
                    <a:pt x="1135" y="220"/>
                  </a:lnTo>
                  <a:lnTo>
                    <a:pt x="1232" y="212"/>
                  </a:lnTo>
                  <a:lnTo>
                    <a:pt x="1329" y="200"/>
                  </a:lnTo>
                  <a:lnTo>
                    <a:pt x="1424" y="183"/>
                  </a:lnTo>
                  <a:lnTo>
                    <a:pt x="1519" y="163"/>
                  </a:lnTo>
                  <a:lnTo>
                    <a:pt x="1614" y="138"/>
                  </a:lnTo>
                  <a:lnTo>
                    <a:pt x="1707" y="110"/>
                  </a:lnTo>
                  <a:lnTo>
                    <a:pt x="1798" y="77"/>
                  </a:lnTo>
                  <a:lnTo>
                    <a:pt x="1889" y="40"/>
                  </a:lnTo>
                  <a:lnTo>
                    <a:pt x="1977" y="0"/>
                  </a:lnTo>
                </a:path>
              </a:pathLst>
            </a:custGeom>
            <a:noFill/>
            <a:ln w="571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2419" name="Line 291"/>
            <p:cNvSpPr>
              <a:spLocks noChangeShapeType="1"/>
            </p:cNvSpPr>
            <p:nvPr/>
          </p:nvSpPr>
          <p:spPr bwMode="auto">
            <a:xfrm flipV="1">
              <a:off x="3656" y="1490"/>
              <a:ext cx="0" cy="521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2420" name="Line 292"/>
            <p:cNvSpPr>
              <a:spLocks noChangeShapeType="1"/>
            </p:cNvSpPr>
            <p:nvPr/>
          </p:nvSpPr>
          <p:spPr bwMode="auto">
            <a:xfrm flipV="1">
              <a:off x="4969" y="1490"/>
              <a:ext cx="0" cy="521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432421" name="Group 293"/>
            <p:cNvGrpSpPr>
              <a:grpSpLocks/>
            </p:cNvGrpSpPr>
            <p:nvPr/>
          </p:nvGrpSpPr>
          <p:grpSpPr bwMode="auto">
            <a:xfrm>
              <a:off x="3866" y="1769"/>
              <a:ext cx="899" cy="242"/>
              <a:chOff x="3866" y="1769"/>
              <a:chExt cx="899" cy="242"/>
            </a:xfrm>
          </p:grpSpPr>
          <p:sp>
            <p:nvSpPr>
              <p:cNvPr id="432422" name="Line 294"/>
              <p:cNvSpPr>
                <a:spLocks noChangeShapeType="1"/>
              </p:cNvSpPr>
              <p:nvPr/>
            </p:nvSpPr>
            <p:spPr bwMode="auto">
              <a:xfrm flipV="1">
                <a:off x="3866" y="1769"/>
                <a:ext cx="172" cy="242"/>
              </a:xfrm>
              <a:prstGeom prst="line">
                <a:avLst/>
              </a:prstGeom>
              <a:noFill/>
              <a:ln w="571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2423" name="Line 295"/>
              <p:cNvSpPr>
                <a:spLocks noChangeShapeType="1"/>
              </p:cNvSpPr>
              <p:nvPr/>
            </p:nvSpPr>
            <p:spPr bwMode="auto">
              <a:xfrm>
                <a:off x="4592" y="1769"/>
                <a:ext cx="173" cy="242"/>
              </a:xfrm>
              <a:prstGeom prst="line">
                <a:avLst/>
              </a:prstGeom>
              <a:noFill/>
              <a:ln w="571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432424" name="Text Box 296"/>
          <p:cNvSpPr txBox="1">
            <a:spLocks noChangeArrowheads="1"/>
          </p:cNvSpPr>
          <p:nvPr/>
        </p:nvSpPr>
        <p:spPr bwMode="auto">
          <a:xfrm>
            <a:off x="0" y="-30163"/>
            <a:ext cx="4932363" cy="6413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l" eaLnBrk="1" hangingPunct="1"/>
            <a:r>
              <a:rPr lang="zh-CN" altLang="en-US" sz="3600" b="1">
                <a:solidFill>
                  <a:srgbClr val="FF0000"/>
                </a:solidFill>
                <a:effectLst/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3600" b="1">
                <a:solidFill>
                  <a:srgbClr val="FF0000"/>
                </a:solidFill>
                <a:effectLst/>
                <a:latin typeface="黑体" pitchFamily="2" charset="-122"/>
                <a:ea typeface="黑体" pitchFamily="2" charset="-122"/>
              </a:rPr>
              <a:t>2</a:t>
            </a:r>
            <a:r>
              <a:rPr lang="zh-CN" altLang="en-US" sz="3600" b="1">
                <a:solidFill>
                  <a:srgbClr val="FF0000"/>
                </a:solidFill>
                <a:effectLst/>
                <a:latin typeface="黑体" pitchFamily="2" charset="-122"/>
                <a:ea typeface="黑体" pitchFamily="2" charset="-122"/>
              </a:rPr>
              <a:t>：求作左视图</a:t>
            </a:r>
          </a:p>
        </p:txBody>
      </p:sp>
      <p:sp>
        <p:nvSpPr>
          <p:cNvPr id="432426" name="Text Box 298"/>
          <p:cNvSpPr txBox="1">
            <a:spLocks noChangeArrowheads="1"/>
          </p:cNvSpPr>
          <p:nvPr/>
        </p:nvSpPr>
        <p:spPr bwMode="auto">
          <a:xfrm>
            <a:off x="6196013" y="98425"/>
            <a:ext cx="28194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 eaLnBrk="1" hangingPunct="1">
              <a:lnSpc>
                <a:spcPct val="80000"/>
              </a:lnSpc>
              <a:spcBef>
                <a:spcPct val="50000"/>
              </a:spcBef>
            </a:pPr>
            <a:r>
              <a:rPr lang="zh-CN" alt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黑体" pitchFamily="2" charset="-122"/>
              </a:rPr>
              <a:t>完   成</a:t>
            </a:r>
          </a:p>
        </p:txBody>
      </p:sp>
      <p:grpSp>
        <p:nvGrpSpPr>
          <p:cNvPr id="432427" name="Group 299"/>
          <p:cNvGrpSpPr>
            <a:grpSpLocks/>
          </p:cNvGrpSpPr>
          <p:nvPr/>
        </p:nvGrpSpPr>
        <p:grpSpPr bwMode="auto">
          <a:xfrm>
            <a:off x="5487988" y="3789363"/>
            <a:ext cx="3405187" cy="2546350"/>
            <a:chOff x="3457" y="2428"/>
            <a:chExt cx="2145" cy="1604"/>
          </a:xfrm>
        </p:grpSpPr>
        <p:sp>
          <p:nvSpPr>
            <p:cNvPr id="432428" name="Freeform 300"/>
            <p:cNvSpPr>
              <a:spLocks/>
            </p:cNvSpPr>
            <p:nvPr/>
          </p:nvSpPr>
          <p:spPr bwMode="auto">
            <a:xfrm>
              <a:off x="5052" y="3295"/>
              <a:ext cx="550" cy="475"/>
            </a:xfrm>
            <a:custGeom>
              <a:avLst/>
              <a:gdLst>
                <a:gd name="T0" fmla="*/ 1338 w 1338"/>
                <a:gd name="T1" fmla="*/ 0 h 1158"/>
                <a:gd name="T2" fmla="*/ 1338 w 1338"/>
                <a:gd name="T3" fmla="*/ 384 h 1158"/>
                <a:gd name="T4" fmla="*/ 0 w 1338"/>
                <a:gd name="T5" fmla="*/ 1158 h 1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38" h="1158">
                  <a:moveTo>
                    <a:pt x="1338" y="0"/>
                  </a:moveTo>
                  <a:lnTo>
                    <a:pt x="1338" y="384"/>
                  </a:lnTo>
                  <a:lnTo>
                    <a:pt x="0" y="115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2429" name="Line 301"/>
            <p:cNvSpPr>
              <a:spLocks noChangeShapeType="1"/>
            </p:cNvSpPr>
            <p:nvPr/>
          </p:nvSpPr>
          <p:spPr bwMode="auto">
            <a:xfrm>
              <a:off x="5075" y="2989"/>
              <a:ext cx="0" cy="15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2430" name="Freeform 302"/>
            <p:cNvSpPr>
              <a:spLocks/>
            </p:cNvSpPr>
            <p:nvPr/>
          </p:nvSpPr>
          <p:spPr bwMode="auto">
            <a:xfrm>
              <a:off x="5052" y="3139"/>
              <a:ext cx="550" cy="179"/>
            </a:xfrm>
            <a:custGeom>
              <a:avLst/>
              <a:gdLst>
                <a:gd name="T0" fmla="*/ 19 w 1338"/>
                <a:gd name="T1" fmla="*/ 0 h 434"/>
                <a:gd name="T2" fmla="*/ 303 w 1338"/>
                <a:gd name="T3" fmla="*/ 164 h 434"/>
                <a:gd name="T4" fmla="*/ 1132 w 1338"/>
                <a:gd name="T5" fmla="*/ 257 h 434"/>
                <a:gd name="T6" fmla="*/ 1338 w 1338"/>
                <a:gd name="T7" fmla="*/ 377 h 434"/>
                <a:gd name="T8" fmla="*/ 0 w 1338"/>
                <a:gd name="T9" fmla="*/ 43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38" h="434">
                  <a:moveTo>
                    <a:pt x="19" y="0"/>
                  </a:moveTo>
                  <a:lnTo>
                    <a:pt x="303" y="164"/>
                  </a:lnTo>
                  <a:lnTo>
                    <a:pt x="1132" y="257"/>
                  </a:lnTo>
                  <a:lnTo>
                    <a:pt x="1338" y="377"/>
                  </a:lnTo>
                  <a:lnTo>
                    <a:pt x="0" y="43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2431" name="Freeform 303"/>
            <p:cNvSpPr>
              <a:spLocks/>
            </p:cNvSpPr>
            <p:nvPr/>
          </p:nvSpPr>
          <p:spPr bwMode="auto">
            <a:xfrm>
              <a:off x="5058" y="2981"/>
              <a:ext cx="17" cy="14"/>
            </a:xfrm>
            <a:custGeom>
              <a:avLst/>
              <a:gdLst>
                <a:gd name="T0" fmla="*/ 0 w 36"/>
                <a:gd name="T1" fmla="*/ 0 h 34"/>
                <a:gd name="T2" fmla="*/ 36 w 36"/>
                <a:gd name="T3" fmla="*/ 20 h 34"/>
                <a:gd name="T4" fmla="*/ 0 w 36"/>
                <a:gd name="T5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6" h="34">
                  <a:moveTo>
                    <a:pt x="0" y="0"/>
                  </a:moveTo>
                  <a:lnTo>
                    <a:pt x="36" y="20"/>
                  </a:lnTo>
                  <a:lnTo>
                    <a:pt x="0" y="3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2432" name="Freeform 304"/>
            <p:cNvSpPr>
              <a:spLocks/>
            </p:cNvSpPr>
            <p:nvPr/>
          </p:nvSpPr>
          <p:spPr bwMode="auto">
            <a:xfrm>
              <a:off x="4488" y="2825"/>
              <a:ext cx="314" cy="67"/>
            </a:xfrm>
            <a:custGeom>
              <a:avLst/>
              <a:gdLst>
                <a:gd name="T0" fmla="*/ 766 w 766"/>
                <a:gd name="T1" fmla="*/ 158 h 158"/>
                <a:gd name="T2" fmla="*/ 719 w 766"/>
                <a:gd name="T3" fmla="*/ 133 h 158"/>
                <a:gd name="T4" fmla="*/ 669 w 766"/>
                <a:gd name="T5" fmla="*/ 110 h 158"/>
                <a:gd name="T6" fmla="*/ 616 w 766"/>
                <a:gd name="T7" fmla="*/ 88 h 158"/>
                <a:gd name="T8" fmla="*/ 561 w 766"/>
                <a:gd name="T9" fmla="*/ 68 h 158"/>
                <a:gd name="T10" fmla="*/ 504 w 766"/>
                <a:gd name="T11" fmla="*/ 51 h 158"/>
                <a:gd name="T12" fmla="*/ 444 w 766"/>
                <a:gd name="T13" fmla="*/ 37 h 158"/>
                <a:gd name="T14" fmla="*/ 384 w 766"/>
                <a:gd name="T15" fmla="*/ 24 h 158"/>
                <a:gd name="T16" fmla="*/ 321 w 766"/>
                <a:gd name="T17" fmla="*/ 15 h 158"/>
                <a:gd name="T18" fmla="*/ 258 w 766"/>
                <a:gd name="T19" fmla="*/ 7 h 158"/>
                <a:gd name="T20" fmla="*/ 194 w 766"/>
                <a:gd name="T21" fmla="*/ 2 h 158"/>
                <a:gd name="T22" fmla="*/ 129 w 766"/>
                <a:gd name="T23" fmla="*/ 0 h 158"/>
                <a:gd name="T24" fmla="*/ 65 w 766"/>
                <a:gd name="T25" fmla="*/ 0 h 158"/>
                <a:gd name="T26" fmla="*/ 0 w 766"/>
                <a:gd name="T27" fmla="*/ 3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6" h="158">
                  <a:moveTo>
                    <a:pt x="766" y="158"/>
                  </a:moveTo>
                  <a:lnTo>
                    <a:pt x="719" y="133"/>
                  </a:lnTo>
                  <a:lnTo>
                    <a:pt x="669" y="110"/>
                  </a:lnTo>
                  <a:lnTo>
                    <a:pt x="616" y="88"/>
                  </a:lnTo>
                  <a:lnTo>
                    <a:pt x="561" y="68"/>
                  </a:lnTo>
                  <a:lnTo>
                    <a:pt x="504" y="51"/>
                  </a:lnTo>
                  <a:lnTo>
                    <a:pt x="444" y="37"/>
                  </a:lnTo>
                  <a:lnTo>
                    <a:pt x="384" y="24"/>
                  </a:lnTo>
                  <a:lnTo>
                    <a:pt x="321" y="15"/>
                  </a:lnTo>
                  <a:lnTo>
                    <a:pt x="258" y="7"/>
                  </a:lnTo>
                  <a:lnTo>
                    <a:pt x="194" y="2"/>
                  </a:lnTo>
                  <a:lnTo>
                    <a:pt x="129" y="0"/>
                  </a:lnTo>
                  <a:lnTo>
                    <a:pt x="65" y="0"/>
                  </a:lnTo>
                  <a:lnTo>
                    <a:pt x="0" y="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2433" name="Freeform 305"/>
            <p:cNvSpPr>
              <a:spLocks/>
            </p:cNvSpPr>
            <p:nvPr/>
          </p:nvSpPr>
          <p:spPr bwMode="auto">
            <a:xfrm>
              <a:off x="4145" y="2512"/>
              <a:ext cx="769" cy="380"/>
            </a:xfrm>
            <a:custGeom>
              <a:avLst/>
              <a:gdLst>
                <a:gd name="T0" fmla="*/ 1643 w 1873"/>
                <a:gd name="T1" fmla="*/ 896 h 924"/>
                <a:gd name="T2" fmla="*/ 1723 w 1873"/>
                <a:gd name="T3" fmla="*/ 835 h 924"/>
                <a:gd name="T4" fmla="*/ 1785 w 1873"/>
                <a:gd name="T5" fmla="*/ 769 h 924"/>
                <a:gd name="T6" fmla="*/ 1832 w 1873"/>
                <a:gd name="T7" fmla="*/ 698 h 924"/>
                <a:gd name="T8" fmla="*/ 1862 w 1873"/>
                <a:gd name="T9" fmla="*/ 623 h 924"/>
                <a:gd name="T10" fmla="*/ 1873 w 1873"/>
                <a:gd name="T11" fmla="*/ 548 h 924"/>
                <a:gd name="T12" fmla="*/ 1864 w 1873"/>
                <a:gd name="T13" fmla="*/ 472 h 924"/>
                <a:gd name="T14" fmla="*/ 1839 w 1873"/>
                <a:gd name="T15" fmla="*/ 397 h 924"/>
                <a:gd name="T16" fmla="*/ 1795 w 1873"/>
                <a:gd name="T17" fmla="*/ 326 h 924"/>
                <a:gd name="T18" fmla="*/ 1734 w 1873"/>
                <a:gd name="T19" fmla="*/ 258 h 924"/>
                <a:gd name="T20" fmla="*/ 1658 w 1873"/>
                <a:gd name="T21" fmla="*/ 196 h 924"/>
                <a:gd name="T22" fmla="*/ 1566 w 1873"/>
                <a:gd name="T23" fmla="*/ 141 h 924"/>
                <a:gd name="T24" fmla="*/ 1463 w 1873"/>
                <a:gd name="T25" fmla="*/ 94 h 924"/>
                <a:gd name="T26" fmla="*/ 1349 w 1873"/>
                <a:gd name="T27" fmla="*/ 56 h 924"/>
                <a:gd name="T28" fmla="*/ 1227 w 1873"/>
                <a:gd name="T29" fmla="*/ 27 h 924"/>
                <a:gd name="T30" fmla="*/ 1100 w 1873"/>
                <a:gd name="T31" fmla="*/ 9 h 924"/>
                <a:gd name="T32" fmla="*/ 969 w 1873"/>
                <a:gd name="T33" fmla="*/ 0 h 924"/>
                <a:gd name="T34" fmla="*/ 838 w 1873"/>
                <a:gd name="T35" fmla="*/ 3 h 924"/>
                <a:gd name="T36" fmla="*/ 708 w 1873"/>
                <a:gd name="T37" fmla="*/ 16 h 924"/>
                <a:gd name="T38" fmla="*/ 582 w 1873"/>
                <a:gd name="T39" fmla="*/ 41 h 924"/>
                <a:gd name="T40" fmla="*/ 464 w 1873"/>
                <a:gd name="T41" fmla="*/ 74 h 924"/>
                <a:gd name="T42" fmla="*/ 355 w 1873"/>
                <a:gd name="T43" fmla="*/ 116 h 924"/>
                <a:gd name="T44" fmla="*/ 259 w 1873"/>
                <a:gd name="T45" fmla="*/ 167 h 924"/>
                <a:gd name="T46" fmla="*/ 174 w 1873"/>
                <a:gd name="T47" fmla="*/ 226 h 924"/>
                <a:gd name="T48" fmla="*/ 105 w 1873"/>
                <a:gd name="T49" fmla="*/ 291 h 924"/>
                <a:gd name="T50" fmla="*/ 53 w 1873"/>
                <a:gd name="T51" fmla="*/ 361 h 924"/>
                <a:gd name="T52" fmla="*/ 18 w 1873"/>
                <a:gd name="T53" fmla="*/ 435 h 924"/>
                <a:gd name="T54" fmla="*/ 1 w 1873"/>
                <a:gd name="T55" fmla="*/ 510 h 924"/>
                <a:gd name="T56" fmla="*/ 3 w 1873"/>
                <a:gd name="T57" fmla="*/ 586 h 924"/>
                <a:gd name="T58" fmla="*/ 22 w 1873"/>
                <a:gd name="T59" fmla="*/ 661 h 924"/>
                <a:gd name="T60" fmla="*/ 60 w 1873"/>
                <a:gd name="T61" fmla="*/ 734 h 924"/>
                <a:gd name="T62" fmla="*/ 116 w 1873"/>
                <a:gd name="T63" fmla="*/ 803 h 924"/>
                <a:gd name="T64" fmla="*/ 187 w 1873"/>
                <a:gd name="T65" fmla="*/ 867 h 924"/>
                <a:gd name="T66" fmla="*/ 273 w 1873"/>
                <a:gd name="T67" fmla="*/ 924 h 9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73" h="924">
                  <a:moveTo>
                    <a:pt x="1598" y="924"/>
                  </a:moveTo>
                  <a:lnTo>
                    <a:pt x="1643" y="896"/>
                  </a:lnTo>
                  <a:lnTo>
                    <a:pt x="1684" y="867"/>
                  </a:lnTo>
                  <a:lnTo>
                    <a:pt x="1723" y="835"/>
                  </a:lnTo>
                  <a:lnTo>
                    <a:pt x="1756" y="803"/>
                  </a:lnTo>
                  <a:lnTo>
                    <a:pt x="1785" y="769"/>
                  </a:lnTo>
                  <a:lnTo>
                    <a:pt x="1811" y="734"/>
                  </a:lnTo>
                  <a:lnTo>
                    <a:pt x="1832" y="698"/>
                  </a:lnTo>
                  <a:lnTo>
                    <a:pt x="1849" y="661"/>
                  </a:lnTo>
                  <a:lnTo>
                    <a:pt x="1862" y="623"/>
                  </a:lnTo>
                  <a:lnTo>
                    <a:pt x="1870" y="586"/>
                  </a:lnTo>
                  <a:lnTo>
                    <a:pt x="1873" y="548"/>
                  </a:lnTo>
                  <a:lnTo>
                    <a:pt x="1871" y="510"/>
                  </a:lnTo>
                  <a:lnTo>
                    <a:pt x="1864" y="472"/>
                  </a:lnTo>
                  <a:lnTo>
                    <a:pt x="1854" y="435"/>
                  </a:lnTo>
                  <a:lnTo>
                    <a:pt x="1839" y="397"/>
                  </a:lnTo>
                  <a:lnTo>
                    <a:pt x="1818" y="361"/>
                  </a:lnTo>
                  <a:lnTo>
                    <a:pt x="1795" y="326"/>
                  </a:lnTo>
                  <a:lnTo>
                    <a:pt x="1766" y="291"/>
                  </a:lnTo>
                  <a:lnTo>
                    <a:pt x="1734" y="258"/>
                  </a:lnTo>
                  <a:lnTo>
                    <a:pt x="1697" y="226"/>
                  </a:lnTo>
                  <a:lnTo>
                    <a:pt x="1658" y="196"/>
                  </a:lnTo>
                  <a:lnTo>
                    <a:pt x="1614" y="167"/>
                  </a:lnTo>
                  <a:lnTo>
                    <a:pt x="1566" y="141"/>
                  </a:lnTo>
                  <a:lnTo>
                    <a:pt x="1516" y="116"/>
                  </a:lnTo>
                  <a:lnTo>
                    <a:pt x="1463" y="94"/>
                  </a:lnTo>
                  <a:lnTo>
                    <a:pt x="1407" y="74"/>
                  </a:lnTo>
                  <a:lnTo>
                    <a:pt x="1349" y="56"/>
                  </a:lnTo>
                  <a:lnTo>
                    <a:pt x="1289" y="41"/>
                  </a:lnTo>
                  <a:lnTo>
                    <a:pt x="1227" y="27"/>
                  </a:lnTo>
                  <a:lnTo>
                    <a:pt x="1165" y="16"/>
                  </a:lnTo>
                  <a:lnTo>
                    <a:pt x="1100" y="9"/>
                  </a:lnTo>
                  <a:lnTo>
                    <a:pt x="1035" y="3"/>
                  </a:lnTo>
                  <a:lnTo>
                    <a:pt x="969" y="0"/>
                  </a:lnTo>
                  <a:lnTo>
                    <a:pt x="903" y="0"/>
                  </a:lnTo>
                  <a:lnTo>
                    <a:pt x="838" y="3"/>
                  </a:lnTo>
                  <a:lnTo>
                    <a:pt x="772" y="9"/>
                  </a:lnTo>
                  <a:lnTo>
                    <a:pt x="708" y="16"/>
                  </a:lnTo>
                  <a:lnTo>
                    <a:pt x="644" y="27"/>
                  </a:lnTo>
                  <a:lnTo>
                    <a:pt x="582" y="41"/>
                  </a:lnTo>
                  <a:lnTo>
                    <a:pt x="523" y="56"/>
                  </a:lnTo>
                  <a:lnTo>
                    <a:pt x="464" y="74"/>
                  </a:lnTo>
                  <a:lnTo>
                    <a:pt x="409" y="94"/>
                  </a:lnTo>
                  <a:lnTo>
                    <a:pt x="355" y="116"/>
                  </a:lnTo>
                  <a:lnTo>
                    <a:pt x="305" y="141"/>
                  </a:lnTo>
                  <a:lnTo>
                    <a:pt x="259" y="167"/>
                  </a:lnTo>
                  <a:lnTo>
                    <a:pt x="215" y="196"/>
                  </a:lnTo>
                  <a:lnTo>
                    <a:pt x="174" y="226"/>
                  </a:lnTo>
                  <a:lnTo>
                    <a:pt x="138" y="258"/>
                  </a:lnTo>
                  <a:lnTo>
                    <a:pt x="105" y="291"/>
                  </a:lnTo>
                  <a:lnTo>
                    <a:pt x="77" y="326"/>
                  </a:lnTo>
                  <a:lnTo>
                    <a:pt x="53" y="361"/>
                  </a:lnTo>
                  <a:lnTo>
                    <a:pt x="33" y="397"/>
                  </a:lnTo>
                  <a:lnTo>
                    <a:pt x="18" y="435"/>
                  </a:lnTo>
                  <a:lnTo>
                    <a:pt x="7" y="472"/>
                  </a:lnTo>
                  <a:lnTo>
                    <a:pt x="1" y="510"/>
                  </a:lnTo>
                  <a:lnTo>
                    <a:pt x="0" y="548"/>
                  </a:lnTo>
                  <a:lnTo>
                    <a:pt x="3" y="586"/>
                  </a:lnTo>
                  <a:lnTo>
                    <a:pt x="10" y="623"/>
                  </a:lnTo>
                  <a:lnTo>
                    <a:pt x="22" y="661"/>
                  </a:lnTo>
                  <a:lnTo>
                    <a:pt x="39" y="698"/>
                  </a:lnTo>
                  <a:lnTo>
                    <a:pt x="60" y="734"/>
                  </a:lnTo>
                  <a:lnTo>
                    <a:pt x="86" y="769"/>
                  </a:lnTo>
                  <a:lnTo>
                    <a:pt x="116" y="803"/>
                  </a:lnTo>
                  <a:lnTo>
                    <a:pt x="150" y="835"/>
                  </a:lnTo>
                  <a:lnTo>
                    <a:pt x="187" y="867"/>
                  </a:lnTo>
                  <a:lnTo>
                    <a:pt x="229" y="896"/>
                  </a:lnTo>
                  <a:lnTo>
                    <a:pt x="273" y="92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2434" name="Freeform 306"/>
            <p:cNvSpPr>
              <a:spLocks/>
            </p:cNvSpPr>
            <p:nvPr/>
          </p:nvSpPr>
          <p:spPr bwMode="auto">
            <a:xfrm>
              <a:off x="4171" y="2693"/>
              <a:ext cx="86" cy="121"/>
            </a:xfrm>
            <a:custGeom>
              <a:avLst/>
              <a:gdLst>
                <a:gd name="T0" fmla="*/ 0 w 208"/>
                <a:gd name="T1" fmla="*/ 295 h 295"/>
                <a:gd name="T2" fmla="*/ 16 w 208"/>
                <a:gd name="T3" fmla="*/ 248 h 295"/>
                <a:gd name="T4" fmla="*/ 35 w 208"/>
                <a:gd name="T5" fmla="*/ 203 h 295"/>
                <a:gd name="T6" fmla="*/ 57 w 208"/>
                <a:gd name="T7" fmla="*/ 160 h 295"/>
                <a:gd name="T8" fmla="*/ 83 w 208"/>
                <a:gd name="T9" fmla="*/ 120 h 295"/>
                <a:gd name="T10" fmla="*/ 97 w 208"/>
                <a:gd name="T11" fmla="*/ 101 h 295"/>
                <a:gd name="T12" fmla="*/ 110 w 208"/>
                <a:gd name="T13" fmla="*/ 83 h 295"/>
                <a:gd name="T14" fmla="*/ 125 w 208"/>
                <a:gd name="T15" fmla="*/ 66 h 295"/>
                <a:gd name="T16" fmla="*/ 141 w 208"/>
                <a:gd name="T17" fmla="*/ 51 h 295"/>
                <a:gd name="T18" fmla="*/ 157 w 208"/>
                <a:gd name="T19" fmla="*/ 37 h 295"/>
                <a:gd name="T20" fmla="*/ 174 w 208"/>
                <a:gd name="T21" fmla="*/ 24 h 295"/>
                <a:gd name="T22" fmla="*/ 191 w 208"/>
                <a:gd name="T23" fmla="*/ 12 h 295"/>
                <a:gd name="T24" fmla="*/ 208 w 208"/>
                <a:gd name="T25" fmla="*/ 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8" h="295">
                  <a:moveTo>
                    <a:pt x="0" y="295"/>
                  </a:moveTo>
                  <a:lnTo>
                    <a:pt x="16" y="248"/>
                  </a:lnTo>
                  <a:lnTo>
                    <a:pt x="35" y="203"/>
                  </a:lnTo>
                  <a:lnTo>
                    <a:pt x="57" y="160"/>
                  </a:lnTo>
                  <a:lnTo>
                    <a:pt x="83" y="120"/>
                  </a:lnTo>
                  <a:lnTo>
                    <a:pt x="97" y="101"/>
                  </a:lnTo>
                  <a:lnTo>
                    <a:pt x="110" y="83"/>
                  </a:lnTo>
                  <a:lnTo>
                    <a:pt x="125" y="66"/>
                  </a:lnTo>
                  <a:lnTo>
                    <a:pt x="141" y="51"/>
                  </a:lnTo>
                  <a:lnTo>
                    <a:pt x="157" y="37"/>
                  </a:lnTo>
                  <a:lnTo>
                    <a:pt x="174" y="24"/>
                  </a:lnTo>
                  <a:lnTo>
                    <a:pt x="191" y="12"/>
                  </a:lnTo>
                  <a:lnTo>
                    <a:pt x="208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2435" name="Freeform 307"/>
            <p:cNvSpPr>
              <a:spLocks/>
            </p:cNvSpPr>
            <p:nvPr/>
          </p:nvSpPr>
          <p:spPr bwMode="auto">
            <a:xfrm>
              <a:off x="4257" y="2676"/>
              <a:ext cx="231" cy="152"/>
            </a:xfrm>
            <a:custGeom>
              <a:avLst/>
              <a:gdLst>
                <a:gd name="T0" fmla="*/ 0 w 559"/>
                <a:gd name="T1" fmla="*/ 43 h 367"/>
                <a:gd name="T2" fmla="*/ 22 w 559"/>
                <a:gd name="T3" fmla="*/ 33 h 367"/>
                <a:gd name="T4" fmla="*/ 43 w 559"/>
                <a:gd name="T5" fmla="*/ 23 h 367"/>
                <a:gd name="T6" fmla="*/ 64 w 559"/>
                <a:gd name="T7" fmla="*/ 16 h 367"/>
                <a:gd name="T8" fmla="*/ 88 w 559"/>
                <a:gd name="T9" fmla="*/ 9 h 367"/>
                <a:gd name="T10" fmla="*/ 110 w 559"/>
                <a:gd name="T11" fmla="*/ 4 h 367"/>
                <a:gd name="T12" fmla="*/ 135 w 559"/>
                <a:gd name="T13" fmla="*/ 1 h 367"/>
                <a:gd name="T14" fmla="*/ 158 w 559"/>
                <a:gd name="T15" fmla="*/ 0 h 367"/>
                <a:gd name="T16" fmla="*/ 181 w 559"/>
                <a:gd name="T17" fmla="*/ 0 h 367"/>
                <a:gd name="T18" fmla="*/ 206 w 559"/>
                <a:gd name="T19" fmla="*/ 2 h 367"/>
                <a:gd name="T20" fmla="*/ 229 w 559"/>
                <a:gd name="T21" fmla="*/ 5 h 367"/>
                <a:gd name="T22" fmla="*/ 253 w 559"/>
                <a:gd name="T23" fmla="*/ 10 h 367"/>
                <a:gd name="T24" fmla="*/ 276 w 559"/>
                <a:gd name="T25" fmla="*/ 17 h 367"/>
                <a:gd name="T26" fmla="*/ 299 w 559"/>
                <a:gd name="T27" fmla="*/ 24 h 367"/>
                <a:gd name="T28" fmla="*/ 321 w 559"/>
                <a:gd name="T29" fmla="*/ 34 h 367"/>
                <a:gd name="T30" fmla="*/ 342 w 559"/>
                <a:gd name="T31" fmla="*/ 43 h 367"/>
                <a:gd name="T32" fmla="*/ 362 w 559"/>
                <a:gd name="T33" fmla="*/ 55 h 367"/>
                <a:gd name="T34" fmla="*/ 383 w 559"/>
                <a:gd name="T35" fmla="*/ 67 h 367"/>
                <a:gd name="T36" fmla="*/ 403 w 559"/>
                <a:gd name="T37" fmla="*/ 81 h 367"/>
                <a:gd name="T38" fmla="*/ 421 w 559"/>
                <a:gd name="T39" fmla="*/ 96 h 367"/>
                <a:gd name="T40" fmla="*/ 440 w 559"/>
                <a:gd name="T41" fmla="*/ 111 h 367"/>
                <a:gd name="T42" fmla="*/ 457 w 559"/>
                <a:gd name="T43" fmla="*/ 130 h 367"/>
                <a:gd name="T44" fmla="*/ 474 w 559"/>
                <a:gd name="T45" fmla="*/ 148 h 367"/>
                <a:gd name="T46" fmla="*/ 489 w 559"/>
                <a:gd name="T47" fmla="*/ 167 h 367"/>
                <a:gd name="T48" fmla="*/ 504 w 559"/>
                <a:gd name="T49" fmla="*/ 187 h 367"/>
                <a:gd name="T50" fmla="*/ 517 w 559"/>
                <a:gd name="T51" fmla="*/ 207 h 367"/>
                <a:gd name="T52" fmla="*/ 528 w 559"/>
                <a:gd name="T53" fmla="*/ 230 h 367"/>
                <a:gd name="T54" fmla="*/ 537 w 559"/>
                <a:gd name="T55" fmla="*/ 251 h 367"/>
                <a:gd name="T56" fmla="*/ 546 w 559"/>
                <a:gd name="T57" fmla="*/ 274 h 367"/>
                <a:gd name="T58" fmla="*/ 552 w 559"/>
                <a:gd name="T59" fmla="*/ 297 h 367"/>
                <a:gd name="T60" fmla="*/ 556 w 559"/>
                <a:gd name="T61" fmla="*/ 320 h 367"/>
                <a:gd name="T62" fmla="*/ 559 w 559"/>
                <a:gd name="T63" fmla="*/ 344 h 367"/>
                <a:gd name="T64" fmla="*/ 559 w 559"/>
                <a:gd name="T65" fmla="*/ 367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59" h="367">
                  <a:moveTo>
                    <a:pt x="0" y="43"/>
                  </a:moveTo>
                  <a:lnTo>
                    <a:pt x="22" y="33"/>
                  </a:lnTo>
                  <a:lnTo>
                    <a:pt x="43" y="23"/>
                  </a:lnTo>
                  <a:lnTo>
                    <a:pt x="64" y="16"/>
                  </a:lnTo>
                  <a:lnTo>
                    <a:pt x="88" y="9"/>
                  </a:lnTo>
                  <a:lnTo>
                    <a:pt x="110" y="4"/>
                  </a:lnTo>
                  <a:lnTo>
                    <a:pt x="135" y="1"/>
                  </a:lnTo>
                  <a:lnTo>
                    <a:pt x="158" y="0"/>
                  </a:lnTo>
                  <a:lnTo>
                    <a:pt x="181" y="0"/>
                  </a:lnTo>
                  <a:lnTo>
                    <a:pt x="206" y="2"/>
                  </a:lnTo>
                  <a:lnTo>
                    <a:pt x="229" y="5"/>
                  </a:lnTo>
                  <a:lnTo>
                    <a:pt x="253" y="10"/>
                  </a:lnTo>
                  <a:lnTo>
                    <a:pt x="276" y="17"/>
                  </a:lnTo>
                  <a:lnTo>
                    <a:pt x="299" y="24"/>
                  </a:lnTo>
                  <a:lnTo>
                    <a:pt x="321" y="34"/>
                  </a:lnTo>
                  <a:lnTo>
                    <a:pt x="342" y="43"/>
                  </a:lnTo>
                  <a:lnTo>
                    <a:pt x="362" y="55"/>
                  </a:lnTo>
                  <a:lnTo>
                    <a:pt x="383" y="67"/>
                  </a:lnTo>
                  <a:lnTo>
                    <a:pt x="403" y="81"/>
                  </a:lnTo>
                  <a:lnTo>
                    <a:pt x="421" y="96"/>
                  </a:lnTo>
                  <a:lnTo>
                    <a:pt x="440" y="111"/>
                  </a:lnTo>
                  <a:lnTo>
                    <a:pt x="457" y="130"/>
                  </a:lnTo>
                  <a:lnTo>
                    <a:pt x="474" y="148"/>
                  </a:lnTo>
                  <a:lnTo>
                    <a:pt x="489" y="167"/>
                  </a:lnTo>
                  <a:lnTo>
                    <a:pt x="504" y="187"/>
                  </a:lnTo>
                  <a:lnTo>
                    <a:pt x="517" y="207"/>
                  </a:lnTo>
                  <a:lnTo>
                    <a:pt x="528" y="230"/>
                  </a:lnTo>
                  <a:lnTo>
                    <a:pt x="537" y="251"/>
                  </a:lnTo>
                  <a:lnTo>
                    <a:pt x="546" y="274"/>
                  </a:lnTo>
                  <a:lnTo>
                    <a:pt x="552" y="297"/>
                  </a:lnTo>
                  <a:lnTo>
                    <a:pt x="556" y="320"/>
                  </a:lnTo>
                  <a:lnTo>
                    <a:pt x="559" y="344"/>
                  </a:lnTo>
                  <a:lnTo>
                    <a:pt x="559" y="36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2436" name="Line 308"/>
            <p:cNvSpPr>
              <a:spLocks noChangeShapeType="1"/>
            </p:cNvSpPr>
            <p:nvPr/>
          </p:nvSpPr>
          <p:spPr bwMode="auto">
            <a:xfrm>
              <a:off x="4488" y="2828"/>
              <a:ext cx="213" cy="12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2437" name="Freeform 309"/>
            <p:cNvSpPr>
              <a:spLocks/>
            </p:cNvSpPr>
            <p:nvPr/>
          </p:nvSpPr>
          <p:spPr bwMode="auto">
            <a:xfrm>
              <a:off x="4358" y="3577"/>
              <a:ext cx="343" cy="43"/>
            </a:xfrm>
            <a:custGeom>
              <a:avLst/>
              <a:gdLst>
                <a:gd name="T0" fmla="*/ 827 w 827"/>
                <a:gd name="T1" fmla="*/ 99 h 99"/>
                <a:gd name="T2" fmla="*/ 790 w 827"/>
                <a:gd name="T3" fmla="*/ 79 h 99"/>
                <a:gd name="T4" fmla="*/ 749 w 827"/>
                <a:gd name="T5" fmla="*/ 61 h 99"/>
                <a:gd name="T6" fmla="*/ 706 w 827"/>
                <a:gd name="T7" fmla="*/ 45 h 99"/>
                <a:gd name="T8" fmla="*/ 661 w 827"/>
                <a:gd name="T9" fmla="*/ 31 h 99"/>
                <a:gd name="T10" fmla="*/ 613 w 827"/>
                <a:gd name="T11" fmla="*/ 20 h 99"/>
                <a:gd name="T12" fmla="*/ 565 w 827"/>
                <a:gd name="T13" fmla="*/ 12 h 99"/>
                <a:gd name="T14" fmla="*/ 515 w 827"/>
                <a:gd name="T15" fmla="*/ 5 h 99"/>
                <a:gd name="T16" fmla="*/ 464 w 827"/>
                <a:gd name="T17" fmla="*/ 1 h 99"/>
                <a:gd name="T18" fmla="*/ 413 w 827"/>
                <a:gd name="T19" fmla="*/ 0 h 99"/>
                <a:gd name="T20" fmla="*/ 362 w 827"/>
                <a:gd name="T21" fmla="*/ 1 h 99"/>
                <a:gd name="T22" fmla="*/ 312 w 827"/>
                <a:gd name="T23" fmla="*/ 5 h 99"/>
                <a:gd name="T24" fmla="*/ 262 w 827"/>
                <a:gd name="T25" fmla="*/ 12 h 99"/>
                <a:gd name="T26" fmla="*/ 213 w 827"/>
                <a:gd name="T27" fmla="*/ 20 h 99"/>
                <a:gd name="T28" fmla="*/ 166 w 827"/>
                <a:gd name="T29" fmla="*/ 31 h 99"/>
                <a:gd name="T30" fmla="*/ 120 w 827"/>
                <a:gd name="T31" fmla="*/ 45 h 99"/>
                <a:gd name="T32" fmla="*/ 77 w 827"/>
                <a:gd name="T33" fmla="*/ 61 h 99"/>
                <a:gd name="T34" fmla="*/ 37 w 827"/>
                <a:gd name="T35" fmla="*/ 79 h 99"/>
                <a:gd name="T36" fmla="*/ 0 w 827"/>
                <a:gd name="T37" fmla="*/ 99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27" h="99">
                  <a:moveTo>
                    <a:pt x="827" y="99"/>
                  </a:moveTo>
                  <a:lnTo>
                    <a:pt x="790" y="79"/>
                  </a:lnTo>
                  <a:lnTo>
                    <a:pt x="749" y="61"/>
                  </a:lnTo>
                  <a:lnTo>
                    <a:pt x="706" y="45"/>
                  </a:lnTo>
                  <a:lnTo>
                    <a:pt x="661" y="31"/>
                  </a:lnTo>
                  <a:lnTo>
                    <a:pt x="613" y="20"/>
                  </a:lnTo>
                  <a:lnTo>
                    <a:pt x="565" y="12"/>
                  </a:lnTo>
                  <a:lnTo>
                    <a:pt x="515" y="5"/>
                  </a:lnTo>
                  <a:lnTo>
                    <a:pt x="464" y="1"/>
                  </a:lnTo>
                  <a:lnTo>
                    <a:pt x="413" y="0"/>
                  </a:lnTo>
                  <a:lnTo>
                    <a:pt x="362" y="1"/>
                  </a:lnTo>
                  <a:lnTo>
                    <a:pt x="312" y="5"/>
                  </a:lnTo>
                  <a:lnTo>
                    <a:pt x="262" y="12"/>
                  </a:lnTo>
                  <a:lnTo>
                    <a:pt x="213" y="20"/>
                  </a:lnTo>
                  <a:lnTo>
                    <a:pt x="166" y="31"/>
                  </a:lnTo>
                  <a:lnTo>
                    <a:pt x="120" y="45"/>
                  </a:lnTo>
                  <a:lnTo>
                    <a:pt x="77" y="61"/>
                  </a:lnTo>
                  <a:lnTo>
                    <a:pt x="37" y="79"/>
                  </a:lnTo>
                  <a:lnTo>
                    <a:pt x="0" y="9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2438" name="Line 310"/>
            <p:cNvSpPr>
              <a:spLocks noChangeShapeType="1"/>
            </p:cNvSpPr>
            <p:nvPr/>
          </p:nvSpPr>
          <p:spPr bwMode="auto">
            <a:xfrm flipH="1">
              <a:off x="4358" y="2949"/>
              <a:ext cx="343" cy="19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2439" name="Freeform 311"/>
            <p:cNvSpPr>
              <a:spLocks/>
            </p:cNvSpPr>
            <p:nvPr/>
          </p:nvSpPr>
          <p:spPr bwMode="auto">
            <a:xfrm>
              <a:off x="5052" y="3292"/>
              <a:ext cx="6" cy="26"/>
            </a:xfrm>
            <a:custGeom>
              <a:avLst/>
              <a:gdLst>
                <a:gd name="T0" fmla="*/ 0 w 19"/>
                <a:gd name="T1" fmla="*/ 62 h 62"/>
                <a:gd name="T2" fmla="*/ 11 w 19"/>
                <a:gd name="T3" fmla="*/ 43 h 62"/>
                <a:gd name="T4" fmla="*/ 17 w 19"/>
                <a:gd name="T5" fmla="*/ 22 h 62"/>
                <a:gd name="T6" fmla="*/ 19 w 19"/>
                <a:gd name="T7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62">
                  <a:moveTo>
                    <a:pt x="0" y="62"/>
                  </a:moveTo>
                  <a:lnTo>
                    <a:pt x="11" y="43"/>
                  </a:lnTo>
                  <a:lnTo>
                    <a:pt x="17" y="22"/>
                  </a:lnTo>
                  <a:lnTo>
                    <a:pt x="19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2440" name="Line 312"/>
            <p:cNvSpPr>
              <a:spLocks noChangeShapeType="1"/>
            </p:cNvSpPr>
            <p:nvPr/>
          </p:nvSpPr>
          <p:spPr bwMode="auto">
            <a:xfrm flipV="1">
              <a:off x="5052" y="3318"/>
              <a:ext cx="0" cy="45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2441" name="Freeform 313"/>
            <p:cNvSpPr>
              <a:spLocks/>
            </p:cNvSpPr>
            <p:nvPr/>
          </p:nvSpPr>
          <p:spPr bwMode="auto">
            <a:xfrm>
              <a:off x="4902" y="3770"/>
              <a:ext cx="150" cy="164"/>
            </a:xfrm>
            <a:custGeom>
              <a:avLst/>
              <a:gdLst>
                <a:gd name="T0" fmla="*/ 0 w 359"/>
                <a:gd name="T1" fmla="*/ 398 h 398"/>
                <a:gd name="T2" fmla="*/ 50 w 359"/>
                <a:gd name="T3" fmla="*/ 368 h 398"/>
                <a:gd name="T4" fmla="*/ 96 w 359"/>
                <a:gd name="T5" fmla="*/ 336 h 398"/>
                <a:gd name="T6" fmla="*/ 140 w 359"/>
                <a:gd name="T7" fmla="*/ 303 h 398"/>
                <a:gd name="T8" fmla="*/ 179 w 359"/>
                <a:gd name="T9" fmla="*/ 269 h 398"/>
                <a:gd name="T10" fmla="*/ 216 w 359"/>
                <a:gd name="T11" fmla="*/ 234 h 398"/>
                <a:gd name="T12" fmla="*/ 249 w 359"/>
                <a:gd name="T13" fmla="*/ 196 h 398"/>
                <a:gd name="T14" fmla="*/ 278 w 359"/>
                <a:gd name="T15" fmla="*/ 159 h 398"/>
                <a:gd name="T16" fmla="*/ 304 w 359"/>
                <a:gd name="T17" fmla="*/ 120 h 398"/>
                <a:gd name="T18" fmla="*/ 326 w 359"/>
                <a:gd name="T19" fmla="*/ 80 h 398"/>
                <a:gd name="T20" fmla="*/ 344 w 359"/>
                <a:gd name="T21" fmla="*/ 41 h 398"/>
                <a:gd name="T22" fmla="*/ 359 w 359"/>
                <a:gd name="T23" fmla="*/ 0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59" h="398">
                  <a:moveTo>
                    <a:pt x="0" y="398"/>
                  </a:moveTo>
                  <a:lnTo>
                    <a:pt x="50" y="368"/>
                  </a:lnTo>
                  <a:lnTo>
                    <a:pt x="96" y="336"/>
                  </a:lnTo>
                  <a:lnTo>
                    <a:pt x="140" y="303"/>
                  </a:lnTo>
                  <a:lnTo>
                    <a:pt x="179" y="269"/>
                  </a:lnTo>
                  <a:lnTo>
                    <a:pt x="216" y="234"/>
                  </a:lnTo>
                  <a:lnTo>
                    <a:pt x="249" y="196"/>
                  </a:lnTo>
                  <a:lnTo>
                    <a:pt x="278" y="159"/>
                  </a:lnTo>
                  <a:lnTo>
                    <a:pt x="304" y="120"/>
                  </a:lnTo>
                  <a:lnTo>
                    <a:pt x="326" y="80"/>
                  </a:lnTo>
                  <a:lnTo>
                    <a:pt x="344" y="41"/>
                  </a:lnTo>
                  <a:lnTo>
                    <a:pt x="359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2442" name="Freeform 314"/>
            <p:cNvSpPr>
              <a:spLocks/>
            </p:cNvSpPr>
            <p:nvPr/>
          </p:nvSpPr>
          <p:spPr bwMode="auto">
            <a:xfrm>
              <a:off x="3998" y="2428"/>
              <a:ext cx="1060" cy="521"/>
            </a:xfrm>
            <a:custGeom>
              <a:avLst/>
              <a:gdLst>
                <a:gd name="T0" fmla="*/ 2251 w 2576"/>
                <a:gd name="T1" fmla="*/ 1237 h 1269"/>
                <a:gd name="T2" fmla="*/ 2346 w 2576"/>
                <a:gd name="T3" fmla="*/ 1168 h 1269"/>
                <a:gd name="T4" fmla="*/ 2426 w 2576"/>
                <a:gd name="T5" fmla="*/ 1091 h 1269"/>
                <a:gd name="T6" fmla="*/ 2490 w 2576"/>
                <a:gd name="T7" fmla="*/ 1011 h 1269"/>
                <a:gd name="T8" fmla="*/ 2536 w 2576"/>
                <a:gd name="T9" fmla="*/ 926 h 1269"/>
                <a:gd name="T10" fmla="*/ 2566 w 2576"/>
                <a:gd name="T11" fmla="*/ 839 h 1269"/>
                <a:gd name="T12" fmla="*/ 2576 w 2576"/>
                <a:gd name="T13" fmla="*/ 751 h 1269"/>
                <a:gd name="T14" fmla="*/ 2568 w 2576"/>
                <a:gd name="T15" fmla="*/ 662 h 1269"/>
                <a:gd name="T16" fmla="*/ 2542 w 2576"/>
                <a:gd name="T17" fmla="*/ 575 h 1269"/>
                <a:gd name="T18" fmla="*/ 2498 w 2576"/>
                <a:gd name="T19" fmla="*/ 490 h 1269"/>
                <a:gd name="T20" fmla="*/ 2438 w 2576"/>
                <a:gd name="T21" fmla="*/ 408 h 1269"/>
                <a:gd name="T22" fmla="*/ 2360 w 2576"/>
                <a:gd name="T23" fmla="*/ 331 h 1269"/>
                <a:gd name="T24" fmla="*/ 2268 w 2576"/>
                <a:gd name="T25" fmla="*/ 261 h 1269"/>
                <a:gd name="T26" fmla="*/ 2162 w 2576"/>
                <a:gd name="T27" fmla="*/ 197 h 1269"/>
                <a:gd name="T28" fmla="*/ 2043 w 2576"/>
                <a:gd name="T29" fmla="*/ 141 h 1269"/>
                <a:gd name="T30" fmla="*/ 1913 w 2576"/>
                <a:gd name="T31" fmla="*/ 93 h 1269"/>
                <a:gd name="T32" fmla="*/ 1774 w 2576"/>
                <a:gd name="T33" fmla="*/ 54 h 1269"/>
                <a:gd name="T34" fmla="*/ 1630 w 2576"/>
                <a:gd name="T35" fmla="*/ 26 h 1269"/>
                <a:gd name="T36" fmla="*/ 1479 w 2576"/>
                <a:gd name="T37" fmla="*/ 7 h 1269"/>
                <a:gd name="T38" fmla="*/ 1326 w 2576"/>
                <a:gd name="T39" fmla="*/ 0 h 1269"/>
                <a:gd name="T40" fmla="*/ 1173 w 2576"/>
                <a:gd name="T41" fmla="*/ 2 h 1269"/>
                <a:gd name="T42" fmla="*/ 1022 w 2576"/>
                <a:gd name="T43" fmla="*/ 16 h 1269"/>
                <a:gd name="T44" fmla="*/ 874 w 2576"/>
                <a:gd name="T45" fmla="*/ 39 h 1269"/>
                <a:gd name="T46" fmla="*/ 731 w 2576"/>
                <a:gd name="T47" fmla="*/ 72 h 1269"/>
                <a:gd name="T48" fmla="*/ 597 w 2576"/>
                <a:gd name="T49" fmla="*/ 116 h 1269"/>
                <a:gd name="T50" fmla="*/ 472 w 2576"/>
                <a:gd name="T51" fmla="*/ 168 h 1269"/>
                <a:gd name="T52" fmla="*/ 359 w 2576"/>
                <a:gd name="T53" fmla="*/ 228 h 1269"/>
                <a:gd name="T54" fmla="*/ 260 w 2576"/>
                <a:gd name="T55" fmla="*/ 295 h 1269"/>
                <a:gd name="T56" fmla="*/ 175 w 2576"/>
                <a:gd name="T57" fmla="*/ 369 h 1269"/>
                <a:gd name="T58" fmla="*/ 106 w 2576"/>
                <a:gd name="T59" fmla="*/ 448 h 1269"/>
                <a:gd name="T60" fmla="*/ 54 w 2576"/>
                <a:gd name="T61" fmla="*/ 532 h 1269"/>
                <a:gd name="T62" fmla="*/ 18 w 2576"/>
                <a:gd name="T63" fmla="*/ 619 h 1269"/>
                <a:gd name="T64" fmla="*/ 1 w 2576"/>
                <a:gd name="T65" fmla="*/ 707 h 1269"/>
                <a:gd name="T66" fmla="*/ 4 w 2576"/>
                <a:gd name="T67" fmla="*/ 795 h 1269"/>
                <a:gd name="T68" fmla="*/ 23 w 2576"/>
                <a:gd name="T69" fmla="*/ 883 h 1269"/>
                <a:gd name="T70" fmla="*/ 61 w 2576"/>
                <a:gd name="T71" fmla="*/ 969 h 1269"/>
                <a:gd name="T72" fmla="*/ 116 w 2576"/>
                <a:gd name="T73" fmla="*/ 1052 h 1269"/>
                <a:gd name="T74" fmla="*/ 188 w 2576"/>
                <a:gd name="T75" fmla="*/ 1131 h 1269"/>
                <a:gd name="T76" fmla="*/ 275 w 2576"/>
                <a:gd name="T77" fmla="*/ 1203 h 1269"/>
                <a:gd name="T78" fmla="*/ 377 w 2576"/>
                <a:gd name="T79" fmla="*/ 1269 h 1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76" h="1269">
                  <a:moveTo>
                    <a:pt x="2198" y="1269"/>
                  </a:moveTo>
                  <a:lnTo>
                    <a:pt x="2251" y="1237"/>
                  </a:lnTo>
                  <a:lnTo>
                    <a:pt x="2300" y="1203"/>
                  </a:lnTo>
                  <a:lnTo>
                    <a:pt x="2346" y="1168"/>
                  </a:lnTo>
                  <a:lnTo>
                    <a:pt x="2388" y="1131"/>
                  </a:lnTo>
                  <a:lnTo>
                    <a:pt x="2426" y="1091"/>
                  </a:lnTo>
                  <a:lnTo>
                    <a:pt x="2460" y="1052"/>
                  </a:lnTo>
                  <a:lnTo>
                    <a:pt x="2490" y="1011"/>
                  </a:lnTo>
                  <a:lnTo>
                    <a:pt x="2515" y="969"/>
                  </a:lnTo>
                  <a:lnTo>
                    <a:pt x="2536" y="926"/>
                  </a:lnTo>
                  <a:lnTo>
                    <a:pt x="2553" y="883"/>
                  </a:lnTo>
                  <a:lnTo>
                    <a:pt x="2566" y="839"/>
                  </a:lnTo>
                  <a:lnTo>
                    <a:pt x="2573" y="795"/>
                  </a:lnTo>
                  <a:lnTo>
                    <a:pt x="2576" y="751"/>
                  </a:lnTo>
                  <a:lnTo>
                    <a:pt x="2574" y="707"/>
                  </a:lnTo>
                  <a:lnTo>
                    <a:pt x="2568" y="662"/>
                  </a:lnTo>
                  <a:lnTo>
                    <a:pt x="2557" y="619"/>
                  </a:lnTo>
                  <a:lnTo>
                    <a:pt x="2542" y="575"/>
                  </a:lnTo>
                  <a:lnTo>
                    <a:pt x="2523" y="532"/>
                  </a:lnTo>
                  <a:lnTo>
                    <a:pt x="2498" y="490"/>
                  </a:lnTo>
                  <a:lnTo>
                    <a:pt x="2471" y="448"/>
                  </a:lnTo>
                  <a:lnTo>
                    <a:pt x="2438" y="408"/>
                  </a:lnTo>
                  <a:lnTo>
                    <a:pt x="2402" y="369"/>
                  </a:lnTo>
                  <a:lnTo>
                    <a:pt x="2360" y="331"/>
                  </a:lnTo>
                  <a:lnTo>
                    <a:pt x="2316" y="295"/>
                  </a:lnTo>
                  <a:lnTo>
                    <a:pt x="2268" y="261"/>
                  </a:lnTo>
                  <a:lnTo>
                    <a:pt x="2216" y="228"/>
                  </a:lnTo>
                  <a:lnTo>
                    <a:pt x="2162" y="197"/>
                  </a:lnTo>
                  <a:lnTo>
                    <a:pt x="2103" y="168"/>
                  </a:lnTo>
                  <a:lnTo>
                    <a:pt x="2043" y="141"/>
                  </a:lnTo>
                  <a:lnTo>
                    <a:pt x="1979" y="116"/>
                  </a:lnTo>
                  <a:lnTo>
                    <a:pt x="1913" y="93"/>
                  </a:lnTo>
                  <a:lnTo>
                    <a:pt x="1845" y="72"/>
                  </a:lnTo>
                  <a:lnTo>
                    <a:pt x="1774" y="54"/>
                  </a:lnTo>
                  <a:lnTo>
                    <a:pt x="1703" y="39"/>
                  </a:lnTo>
                  <a:lnTo>
                    <a:pt x="1630" y="26"/>
                  </a:lnTo>
                  <a:lnTo>
                    <a:pt x="1555" y="16"/>
                  </a:lnTo>
                  <a:lnTo>
                    <a:pt x="1479" y="7"/>
                  </a:lnTo>
                  <a:lnTo>
                    <a:pt x="1403" y="2"/>
                  </a:lnTo>
                  <a:lnTo>
                    <a:pt x="1326" y="0"/>
                  </a:lnTo>
                  <a:lnTo>
                    <a:pt x="1249" y="0"/>
                  </a:lnTo>
                  <a:lnTo>
                    <a:pt x="1173" y="2"/>
                  </a:lnTo>
                  <a:lnTo>
                    <a:pt x="1097" y="7"/>
                  </a:lnTo>
                  <a:lnTo>
                    <a:pt x="1022" y="16"/>
                  </a:lnTo>
                  <a:lnTo>
                    <a:pt x="946" y="26"/>
                  </a:lnTo>
                  <a:lnTo>
                    <a:pt x="874" y="39"/>
                  </a:lnTo>
                  <a:lnTo>
                    <a:pt x="801" y="54"/>
                  </a:lnTo>
                  <a:lnTo>
                    <a:pt x="731" y="72"/>
                  </a:lnTo>
                  <a:lnTo>
                    <a:pt x="663" y="93"/>
                  </a:lnTo>
                  <a:lnTo>
                    <a:pt x="597" y="116"/>
                  </a:lnTo>
                  <a:lnTo>
                    <a:pt x="533" y="141"/>
                  </a:lnTo>
                  <a:lnTo>
                    <a:pt x="472" y="168"/>
                  </a:lnTo>
                  <a:lnTo>
                    <a:pt x="415" y="197"/>
                  </a:lnTo>
                  <a:lnTo>
                    <a:pt x="359" y="228"/>
                  </a:lnTo>
                  <a:lnTo>
                    <a:pt x="308" y="261"/>
                  </a:lnTo>
                  <a:lnTo>
                    <a:pt x="260" y="295"/>
                  </a:lnTo>
                  <a:lnTo>
                    <a:pt x="215" y="331"/>
                  </a:lnTo>
                  <a:lnTo>
                    <a:pt x="175" y="369"/>
                  </a:lnTo>
                  <a:lnTo>
                    <a:pt x="138" y="408"/>
                  </a:lnTo>
                  <a:lnTo>
                    <a:pt x="106" y="448"/>
                  </a:lnTo>
                  <a:lnTo>
                    <a:pt x="77" y="490"/>
                  </a:lnTo>
                  <a:lnTo>
                    <a:pt x="54" y="532"/>
                  </a:lnTo>
                  <a:lnTo>
                    <a:pt x="33" y="575"/>
                  </a:lnTo>
                  <a:lnTo>
                    <a:pt x="18" y="619"/>
                  </a:lnTo>
                  <a:lnTo>
                    <a:pt x="8" y="662"/>
                  </a:lnTo>
                  <a:lnTo>
                    <a:pt x="1" y="707"/>
                  </a:lnTo>
                  <a:lnTo>
                    <a:pt x="0" y="751"/>
                  </a:lnTo>
                  <a:lnTo>
                    <a:pt x="4" y="795"/>
                  </a:lnTo>
                  <a:lnTo>
                    <a:pt x="11" y="839"/>
                  </a:lnTo>
                  <a:lnTo>
                    <a:pt x="23" y="883"/>
                  </a:lnTo>
                  <a:lnTo>
                    <a:pt x="40" y="926"/>
                  </a:lnTo>
                  <a:lnTo>
                    <a:pt x="61" y="969"/>
                  </a:lnTo>
                  <a:lnTo>
                    <a:pt x="87" y="1011"/>
                  </a:lnTo>
                  <a:lnTo>
                    <a:pt x="116" y="1052"/>
                  </a:lnTo>
                  <a:lnTo>
                    <a:pt x="151" y="1091"/>
                  </a:lnTo>
                  <a:lnTo>
                    <a:pt x="188" y="1131"/>
                  </a:lnTo>
                  <a:lnTo>
                    <a:pt x="229" y="1168"/>
                  </a:lnTo>
                  <a:lnTo>
                    <a:pt x="275" y="1203"/>
                  </a:lnTo>
                  <a:lnTo>
                    <a:pt x="325" y="1237"/>
                  </a:lnTo>
                  <a:lnTo>
                    <a:pt x="377" y="126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2443" name="Freeform 315"/>
            <p:cNvSpPr>
              <a:spLocks/>
            </p:cNvSpPr>
            <p:nvPr/>
          </p:nvSpPr>
          <p:spPr bwMode="auto">
            <a:xfrm>
              <a:off x="4341" y="2676"/>
              <a:ext cx="26" cy="80"/>
            </a:xfrm>
            <a:custGeom>
              <a:avLst/>
              <a:gdLst>
                <a:gd name="T0" fmla="*/ 61 w 61"/>
                <a:gd name="T1" fmla="*/ 195 h 195"/>
                <a:gd name="T2" fmla="*/ 59 w 61"/>
                <a:gd name="T3" fmla="*/ 169 h 195"/>
                <a:gd name="T4" fmla="*/ 57 w 61"/>
                <a:gd name="T5" fmla="*/ 144 h 195"/>
                <a:gd name="T6" fmla="*/ 52 w 61"/>
                <a:gd name="T7" fmla="*/ 118 h 195"/>
                <a:gd name="T8" fmla="*/ 46 w 61"/>
                <a:gd name="T9" fmla="*/ 92 h 195"/>
                <a:gd name="T10" fmla="*/ 37 w 61"/>
                <a:gd name="T11" fmla="*/ 68 h 195"/>
                <a:gd name="T12" fmla="*/ 26 w 61"/>
                <a:gd name="T13" fmla="*/ 45 h 195"/>
                <a:gd name="T14" fmla="*/ 14 w 61"/>
                <a:gd name="T15" fmla="*/ 21 h 195"/>
                <a:gd name="T16" fmla="*/ 0 w 61"/>
                <a:gd name="T17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1" h="195">
                  <a:moveTo>
                    <a:pt x="61" y="195"/>
                  </a:moveTo>
                  <a:lnTo>
                    <a:pt x="59" y="169"/>
                  </a:lnTo>
                  <a:lnTo>
                    <a:pt x="57" y="144"/>
                  </a:lnTo>
                  <a:lnTo>
                    <a:pt x="52" y="118"/>
                  </a:lnTo>
                  <a:lnTo>
                    <a:pt x="46" y="92"/>
                  </a:lnTo>
                  <a:lnTo>
                    <a:pt x="37" y="68"/>
                  </a:lnTo>
                  <a:lnTo>
                    <a:pt x="26" y="45"/>
                  </a:lnTo>
                  <a:lnTo>
                    <a:pt x="14" y="2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2444" name="Freeform 316"/>
            <p:cNvSpPr>
              <a:spLocks/>
            </p:cNvSpPr>
            <p:nvPr/>
          </p:nvSpPr>
          <p:spPr bwMode="auto">
            <a:xfrm>
              <a:off x="4257" y="2756"/>
              <a:ext cx="110" cy="196"/>
            </a:xfrm>
            <a:custGeom>
              <a:avLst/>
              <a:gdLst>
                <a:gd name="T0" fmla="*/ 0 w 266"/>
                <a:gd name="T1" fmla="*/ 473 h 473"/>
                <a:gd name="T2" fmla="*/ 55 w 266"/>
                <a:gd name="T3" fmla="*/ 421 h 473"/>
                <a:gd name="T4" fmla="*/ 79 w 266"/>
                <a:gd name="T5" fmla="*/ 395 h 473"/>
                <a:gd name="T6" fmla="*/ 104 w 266"/>
                <a:gd name="T7" fmla="*/ 367 h 473"/>
                <a:gd name="T8" fmla="*/ 126 w 266"/>
                <a:gd name="T9" fmla="*/ 339 h 473"/>
                <a:gd name="T10" fmla="*/ 148 w 266"/>
                <a:gd name="T11" fmla="*/ 311 h 473"/>
                <a:gd name="T12" fmla="*/ 169 w 266"/>
                <a:gd name="T13" fmla="*/ 280 h 473"/>
                <a:gd name="T14" fmla="*/ 188 w 266"/>
                <a:gd name="T15" fmla="*/ 250 h 473"/>
                <a:gd name="T16" fmla="*/ 206 w 266"/>
                <a:gd name="T17" fmla="*/ 219 h 473"/>
                <a:gd name="T18" fmla="*/ 222 w 266"/>
                <a:gd name="T19" fmla="*/ 187 h 473"/>
                <a:gd name="T20" fmla="*/ 235 w 266"/>
                <a:gd name="T21" fmla="*/ 155 h 473"/>
                <a:gd name="T22" fmla="*/ 246 w 266"/>
                <a:gd name="T23" fmla="*/ 123 h 473"/>
                <a:gd name="T24" fmla="*/ 255 w 266"/>
                <a:gd name="T25" fmla="*/ 92 h 473"/>
                <a:gd name="T26" fmla="*/ 261 w 266"/>
                <a:gd name="T27" fmla="*/ 60 h 473"/>
                <a:gd name="T28" fmla="*/ 264 w 266"/>
                <a:gd name="T29" fmla="*/ 29 h 473"/>
                <a:gd name="T30" fmla="*/ 266 w 266"/>
                <a:gd name="T31" fmla="*/ 0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6" h="473">
                  <a:moveTo>
                    <a:pt x="0" y="473"/>
                  </a:moveTo>
                  <a:lnTo>
                    <a:pt x="55" y="421"/>
                  </a:lnTo>
                  <a:lnTo>
                    <a:pt x="79" y="395"/>
                  </a:lnTo>
                  <a:lnTo>
                    <a:pt x="104" y="367"/>
                  </a:lnTo>
                  <a:lnTo>
                    <a:pt x="126" y="339"/>
                  </a:lnTo>
                  <a:lnTo>
                    <a:pt x="148" y="311"/>
                  </a:lnTo>
                  <a:lnTo>
                    <a:pt x="169" y="280"/>
                  </a:lnTo>
                  <a:lnTo>
                    <a:pt x="188" y="250"/>
                  </a:lnTo>
                  <a:lnTo>
                    <a:pt x="206" y="219"/>
                  </a:lnTo>
                  <a:lnTo>
                    <a:pt x="222" y="187"/>
                  </a:lnTo>
                  <a:lnTo>
                    <a:pt x="235" y="155"/>
                  </a:lnTo>
                  <a:lnTo>
                    <a:pt x="246" y="123"/>
                  </a:lnTo>
                  <a:lnTo>
                    <a:pt x="255" y="92"/>
                  </a:lnTo>
                  <a:lnTo>
                    <a:pt x="261" y="60"/>
                  </a:lnTo>
                  <a:lnTo>
                    <a:pt x="264" y="29"/>
                  </a:lnTo>
                  <a:lnTo>
                    <a:pt x="266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2445" name="Freeform 317"/>
            <p:cNvSpPr>
              <a:spLocks/>
            </p:cNvSpPr>
            <p:nvPr/>
          </p:nvSpPr>
          <p:spPr bwMode="auto">
            <a:xfrm>
              <a:off x="4902" y="3038"/>
              <a:ext cx="130" cy="104"/>
            </a:xfrm>
            <a:custGeom>
              <a:avLst/>
              <a:gdLst>
                <a:gd name="T0" fmla="*/ 0 w 315"/>
                <a:gd name="T1" fmla="*/ 70 h 252"/>
                <a:gd name="T2" fmla="*/ 40 w 315"/>
                <a:gd name="T3" fmla="*/ 48 h 252"/>
                <a:gd name="T4" fmla="*/ 78 w 315"/>
                <a:gd name="T5" fmla="*/ 30 h 252"/>
                <a:gd name="T6" fmla="*/ 96 w 315"/>
                <a:gd name="T7" fmla="*/ 23 h 252"/>
                <a:gd name="T8" fmla="*/ 113 w 315"/>
                <a:gd name="T9" fmla="*/ 16 h 252"/>
                <a:gd name="T10" fmla="*/ 130 w 315"/>
                <a:gd name="T11" fmla="*/ 10 h 252"/>
                <a:gd name="T12" fmla="*/ 146 w 315"/>
                <a:gd name="T13" fmla="*/ 6 h 252"/>
                <a:gd name="T14" fmla="*/ 161 w 315"/>
                <a:gd name="T15" fmla="*/ 3 h 252"/>
                <a:gd name="T16" fmla="*/ 176 w 315"/>
                <a:gd name="T17" fmla="*/ 0 h 252"/>
                <a:gd name="T18" fmla="*/ 190 w 315"/>
                <a:gd name="T19" fmla="*/ 0 h 252"/>
                <a:gd name="T20" fmla="*/ 202 w 315"/>
                <a:gd name="T21" fmla="*/ 0 h 252"/>
                <a:gd name="T22" fmla="*/ 214 w 315"/>
                <a:gd name="T23" fmla="*/ 1 h 252"/>
                <a:gd name="T24" fmla="*/ 226 w 315"/>
                <a:gd name="T25" fmla="*/ 5 h 252"/>
                <a:gd name="T26" fmla="*/ 235 w 315"/>
                <a:gd name="T27" fmla="*/ 8 h 252"/>
                <a:gd name="T28" fmla="*/ 245 w 315"/>
                <a:gd name="T29" fmla="*/ 13 h 252"/>
                <a:gd name="T30" fmla="*/ 254 w 315"/>
                <a:gd name="T31" fmla="*/ 19 h 252"/>
                <a:gd name="T32" fmla="*/ 262 w 315"/>
                <a:gd name="T33" fmla="*/ 26 h 252"/>
                <a:gd name="T34" fmla="*/ 270 w 315"/>
                <a:gd name="T35" fmla="*/ 33 h 252"/>
                <a:gd name="T36" fmla="*/ 277 w 315"/>
                <a:gd name="T37" fmla="*/ 43 h 252"/>
                <a:gd name="T38" fmla="*/ 283 w 315"/>
                <a:gd name="T39" fmla="*/ 55 h 252"/>
                <a:gd name="T40" fmla="*/ 289 w 315"/>
                <a:gd name="T41" fmla="*/ 66 h 252"/>
                <a:gd name="T42" fmla="*/ 294 w 315"/>
                <a:gd name="T43" fmla="*/ 80 h 252"/>
                <a:gd name="T44" fmla="*/ 298 w 315"/>
                <a:gd name="T45" fmla="*/ 94 h 252"/>
                <a:gd name="T46" fmla="*/ 303 w 315"/>
                <a:gd name="T47" fmla="*/ 110 h 252"/>
                <a:gd name="T48" fmla="*/ 306 w 315"/>
                <a:gd name="T49" fmla="*/ 127 h 252"/>
                <a:gd name="T50" fmla="*/ 309 w 315"/>
                <a:gd name="T51" fmla="*/ 146 h 252"/>
                <a:gd name="T52" fmla="*/ 311 w 315"/>
                <a:gd name="T53" fmla="*/ 165 h 252"/>
                <a:gd name="T54" fmla="*/ 314 w 315"/>
                <a:gd name="T55" fmla="*/ 207 h 252"/>
                <a:gd name="T56" fmla="*/ 315 w 315"/>
                <a:gd name="T57" fmla="*/ 252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15" h="252">
                  <a:moveTo>
                    <a:pt x="0" y="70"/>
                  </a:moveTo>
                  <a:lnTo>
                    <a:pt x="40" y="48"/>
                  </a:lnTo>
                  <a:lnTo>
                    <a:pt x="78" y="30"/>
                  </a:lnTo>
                  <a:lnTo>
                    <a:pt x="96" y="23"/>
                  </a:lnTo>
                  <a:lnTo>
                    <a:pt x="113" y="16"/>
                  </a:lnTo>
                  <a:lnTo>
                    <a:pt x="130" y="10"/>
                  </a:lnTo>
                  <a:lnTo>
                    <a:pt x="146" y="6"/>
                  </a:lnTo>
                  <a:lnTo>
                    <a:pt x="161" y="3"/>
                  </a:lnTo>
                  <a:lnTo>
                    <a:pt x="176" y="0"/>
                  </a:lnTo>
                  <a:lnTo>
                    <a:pt x="190" y="0"/>
                  </a:lnTo>
                  <a:lnTo>
                    <a:pt x="202" y="0"/>
                  </a:lnTo>
                  <a:lnTo>
                    <a:pt x="214" y="1"/>
                  </a:lnTo>
                  <a:lnTo>
                    <a:pt x="226" y="5"/>
                  </a:lnTo>
                  <a:lnTo>
                    <a:pt x="235" y="8"/>
                  </a:lnTo>
                  <a:lnTo>
                    <a:pt x="245" y="13"/>
                  </a:lnTo>
                  <a:lnTo>
                    <a:pt x="254" y="19"/>
                  </a:lnTo>
                  <a:lnTo>
                    <a:pt x="262" y="26"/>
                  </a:lnTo>
                  <a:lnTo>
                    <a:pt x="270" y="33"/>
                  </a:lnTo>
                  <a:lnTo>
                    <a:pt x="277" y="43"/>
                  </a:lnTo>
                  <a:lnTo>
                    <a:pt x="283" y="55"/>
                  </a:lnTo>
                  <a:lnTo>
                    <a:pt x="289" y="66"/>
                  </a:lnTo>
                  <a:lnTo>
                    <a:pt x="294" y="80"/>
                  </a:lnTo>
                  <a:lnTo>
                    <a:pt x="298" y="94"/>
                  </a:lnTo>
                  <a:lnTo>
                    <a:pt x="303" y="110"/>
                  </a:lnTo>
                  <a:lnTo>
                    <a:pt x="306" y="127"/>
                  </a:lnTo>
                  <a:lnTo>
                    <a:pt x="309" y="146"/>
                  </a:lnTo>
                  <a:lnTo>
                    <a:pt x="311" y="165"/>
                  </a:lnTo>
                  <a:lnTo>
                    <a:pt x="314" y="207"/>
                  </a:lnTo>
                  <a:lnTo>
                    <a:pt x="315" y="25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2446" name="Freeform 318"/>
            <p:cNvSpPr>
              <a:spLocks/>
            </p:cNvSpPr>
            <p:nvPr/>
          </p:nvSpPr>
          <p:spPr bwMode="auto">
            <a:xfrm>
              <a:off x="4902" y="3142"/>
              <a:ext cx="130" cy="320"/>
            </a:xfrm>
            <a:custGeom>
              <a:avLst/>
              <a:gdLst>
                <a:gd name="T0" fmla="*/ 315 w 315"/>
                <a:gd name="T1" fmla="*/ 0 h 774"/>
                <a:gd name="T2" fmla="*/ 314 w 315"/>
                <a:gd name="T3" fmla="*/ 23 h 774"/>
                <a:gd name="T4" fmla="*/ 314 w 315"/>
                <a:gd name="T5" fmla="*/ 48 h 774"/>
                <a:gd name="T6" fmla="*/ 311 w 315"/>
                <a:gd name="T7" fmla="*/ 99 h 774"/>
                <a:gd name="T8" fmla="*/ 306 w 315"/>
                <a:gd name="T9" fmla="*/ 154 h 774"/>
                <a:gd name="T10" fmla="*/ 298 w 315"/>
                <a:gd name="T11" fmla="*/ 211 h 774"/>
                <a:gd name="T12" fmla="*/ 289 w 315"/>
                <a:gd name="T13" fmla="*/ 268 h 774"/>
                <a:gd name="T14" fmla="*/ 277 w 315"/>
                <a:gd name="T15" fmla="*/ 327 h 774"/>
                <a:gd name="T16" fmla="*/ 262 w 315"/>
                <a:gd name="T17" fmla="*/ 383 h 774"/>
                <a:gd name="T18" fmla="*/ 245 w 315"/>
                <a:gd name="T19" fmla="*/ 436 h 774"/>
                <a:gd name="T20" fmla="*/ 226 w 315"/>
                <a:gd name="T21" fmla="*/ 489 h 774"/>
                <a:gd name="T22" fmla="*/ 202 w 315"/>
                <a:gd name="T23" fmla="*/ 541 h 774"/>
                <a:gd name="T24" fmla="*/ 176 w 315"/>
                <a:gd name="T25" fmla="*/ 591 h 774"/>
                <a:gd name="T26" fmla="*/ 161 w 315"/>
                <a:gd name="T27" fmla="*/ 614 h 774"/>
                <a:gd name="T28" fmla="*/ 146 w 315"/>
                <a:gd name="T29" fmla="*/ 636 h 774"/>
                <a:gd name="T30" fmla="*/ 130 w 315"/>
                <a:gd name="T31" fmla="*/ 659 h 774"/>
                <a:gd name="T32" fmla="*/ 113 w 315"/>
                <a:gd name="T33" fmla="*/ 679 h 774"/>
                <a:gd name="T34" fmla="*/ 96 w 315"/>
                <a:gd name="T35" fmla="*/ 698 h 774"/>
                <a:gd name="T36" fmla="*/ 78 w 315"/>
                <a:gd name="T37" fmla="*/ 716 h 774"/>
                <a:gd name="T38" fmla="*/ 59 w 315"/>
                <a:gd name="T39" fmla="*/ 733 h 774"/>
                <a:gd name="T40" fmla="*/ 40 w 315"/>
                <a:gd name="T41" fmla="*/ 748 h 774"/>
                <a:gd name="T42" fmla="*/ 20 w 315"/>
                <a:gd name="T43" fmla="*/ 762 h 774"/>
                <a:gd name="T44" fmla="*/ 0 w 315"/>
                <a:gd name="T45" fmla="*/ 774 h 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5" h="774">
                  <a:moveTo>
                    <a:pt x="315" y="0"/>
                  </a:moveTo>
                  <a:lnTo>
                    <a:pt x="314" y="23"/>
                  </a:lnTo>
                  <a:lnTo>
                    <a:pt x="314" y="48"/>
                  </a:lnTo>
                  <a:lnTo>
                    <a:pt x="311" y="99"/>
                  </a:lnTo>
                  <a:lnTo>
                    <a:pt x="306" y="154"/>
                  </a:lnTo>
                  <a:lnTo>
                    <a:pt x="298" y="211"/>
                  </a:lnTo>
                  <a:lnTo>
                    <a:pt x="289" y="268"/>
                  </a:lnTo>
                  <a:lnTo>
                    <a:pt x="277" y="327"/>
                  </a:lnTo>
                  <a:lnTo>
                    <a:pt x="262" y="383"/>
                  </a:lnTo>
                  <a:lnTo>
                    <a:pt x="245" y="436"/>
                  </a:lnTo>
                  <a:lnTo>
                    <a:pt x="226" y="489"/>
                  </a:lnTo>
                  <a:lnTo>
                    <a:pt x="202" y="541"/>
                  </a:lnTo>
                  <a:lnTo>
                    <a:pt x="176" y="591"/>
                  </a:lnTo>
                  <a:lnTo>
                    <a:pt x="161" y="614"/>
                  </a:lnTo>
                  <a:lnTo>
                    <a:pt x="146" y="636"/>
                  </a:lnTo>
                  <a:lnTo>
                    <a:pt x="130" y="659"/>
                  </a:lnTo>
                  <a:lnTo>
                    <a:pt x="113" y="679"/>
                  </a:lnTo>
                  <a:lnTo>
                    <a:pt x="96" y="698"/>
                  </a:lnTo>
                  <a:lnTo>
                    <a:pt x="78" y="716"/>
                  </a:lnTo>
                  <a:lnTo>
                    <a:pt x="59" y="733"/>
                  </a:lnTo>
                  <a:lnTo>
                    <a:pt x="40" y="748"/>
                  </a:lnTo>
                  <a:lnTo>
                    <a:pt x="20" y="762"/>
                  </a:lnTo>
                  <a:lnTo>
                    <a:pt x="0" y="77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2447" name="Freeform 319"/>
            <p:cNvSpPr>
              <a:spLocks/>
            </p:cNvSpPr>
            <p:nvPr/>
          </p:nvSpPr>
          <p:spPr bwMode="auto">
            <a:xfrm>
              <a:off x="4701" y="2949"/>
              <a:ext cx="69" cy="395"/>
            </a:xfrm>
            <a:custGeom>
              <a:avLst/>
              <a:gdLst>
                <a:gd name="T0" fmla="*/ 0 w 171"/>
                <a:gd name="T1" fmla="*/ 957 h 957"/>
                <a:gd name="T2" fmla="*/ 30 w 171"/>
                <a:gd name="T3" fmla="*/ 937 h 957"/>
                <a:gd name="T4" fmla="*/ 57 w 171"/>
                <a:gd name="T5" fmla="*/ 914 h 957"/>
                <a:gd name="T6" fmla="*/ 82 w 171"/>
                <a:gd name="T7" fmla="*/ 886 h 957"/>
                <a:gd name="T8" fmla="*/ 103 w 171"/>
                <a:gd name="T9" fmla="*/ 855 h 957"/>
                <a:gd name="T10" fmla="*/ 122 w 171"/>
                <a:gd name="T11" fmla="*/ 820 h 957"/>
                <a:gd name="T12" fmla="*/ 138 w 171"/>
                <a:gd name="T13" fmla="*/ 783 h 957"/>
                <a:gd name="T14" fmla="*/ 151 w 171"/>
                <a:gd name="T15" fmla="*/ 741 h 957"/>
                <a:gd name="T16" fmla="*/ 161 w 171"/>
                <a:gd name="T17" fmla="*/ 698 h 957"/>
                <a:gd name="T18" fmla="*/ 168 w 171"/>
                <a:gd name="T19" fmla="*/ 652 h 957"/>
                <a:gd name="T20" fmla="*/ 171 w 171"/>
                <a:gd name="T21" fmla="*/ 603 h 957"/>
                <a:gd name="T22" fmla="*/ 171 w 171"/>
                <a:gd name="T23" fmla="*/ 553 h 957"/>
                <a:gd name="T24" fmla="*/ 168 w 171"/>
                <a:gd name="T25" fmla="*/ 501 h 957"/>
                <a:gd name="T26" fmla="*/ 161 w 171"/>
                <a:gd name="T27" fmla="*/ 446 h 957"/>
                <a:gd name="T28" fmla="*/ 151 w 171"/>
                <a:gd name="T29" fmla="*/ 391 h 957"/>
                <a:gd name="T30" fmla="*/ 138 w 171"/>
                <a:gd name="T31" fmla="*/ 336 h 957"/>
                <a:gd name="T32" fmla="*/ 122 w 171"/>
                <a:gd name="T33" fmla="*/ 279 h 957"/>
                <a:gd name="T34" fmla="*/ 103 w 171"/>
                <a:gd name="T35" fmla="*/ 223 h 957"/>
                <a:gd name="T36" fmla="*/ 82 w 171"/>
                <a:gd name="T37" fmla="*/ 166 h 957"/>
                <a:gd name="T38" fmla="*/ 57 w 171"/>
                <a:gd name="T39" fmla="*/ 110 h 957"/>
                <a:gd name="T40" fmla="*/ 30 w 171"/>
                <a:gd name="T41" fmla="*/ 54 h 957"/>
                <a:gd name="T42" fmla="*/ 0 w 171"/>
                <a:gd name="T43" fmla="*/ 0 h 9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71" h="957">
                  <a:moveTo>
                    <a:pt x="0" y="957"/>
                  </a:moveTo>
                  <a:lnTo>
                    <a:pt x="30" y="937"/>
                  </a:lnTo>
                  <a:lnTo>
                    <a:pt x="57" y="914"/>
                  </a:lnTo>
                  <a:lnTo>
                    <a:pt x="82" y="886"/>
                  </a:lnTo>
                  <a:lnTo>
                    <a:pt x="103" y="855"/>
                  </a:lnTo>
                  <a:lnTo>
                    <a:pt x="122" y="820"/>
                  </a:lnTo>
                  <a:lnTo>
                    <a:pt x="138" y="783"/>
                  </a:lnTo>
                  <a:lnTo>
                    <a:pt x="151" y="741"/>
                  </a:lnTo>
                  <a:lnTo>
                    <a:pt x="161" y="698"/>
                  </a:lnTo>
                  <a:lnTo>
                    <a:pt x="168" y="652"/>
                  </a:lnTo>
                  <a:lnTo>
                    <a:pt x="171" y="603"/>
                  </a:lnTo>
                  <a:lnTo>
                    <a:pt x="171" y="553"/>
                  </a:lnTo>
                  <a:lnTo>
                    <a:pt x="168" y="501"/>
                  </a:lnTo>
                  <a:lnTo>
                    <a:pt x="161" y="446"/>
                  </a:lnTo>
                  <a:lnTo>
                    <a:pt x="151" y="391"/>
                  </a:lnTo>
                  <a:lnTo>
                    <a:pt x="138" y="336"/>
                  </a:lnTo>
                  <a:lnTo>
                    <a:pt x="122" y="279"/>
                  </a:lnTo>
                  <a:lnTo>
                    <a:pt x="103" y="223"/>
                  </a:lnTo>
                  <a:lnTo>
                    <a:pt x="82" y="166"/>
                  </a:lnTo>
                  <a:lnTo>
                    <a:pt x="57" y="110"/>
                  </a:lnTo>
                  <a:lnTo>
                    <a:pt x="30" y="54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2448" name="Line 320"/>
            <p:cNvSpPr>
              <a:spLocks noChangeShapeType="1"/>
            </p:cNvSpPr>
            <p:nvPr/>
          </p:nvSpPr>
          <p:spPr bwMode="auto">
            <a:xfrm>
              <a:off x="4701" y="2949"/>
              <a:ext cx="101" cy="6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2449" name="Line 321"/>
            <p:cNvSpPr>
              <a:spLocks noChangeShapeType="1"/>
            </p:cNvSpPr>
            <p:nvPr/>
          </p:nvSpPr>
          <p:spPr bwMode="auto">
            <a:xfrm>
              <a:off x="4902" y="3067"/>
              <a:ext cx="9" cy="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2450" name="Line 322"/>
            <p:cNvSpPr>
              <a:spLocks noChangeShapeType="1"/>
            </p:cNvSpPr>
            <p:nvPr/>
          </p:nvSpPr>
          <p:spPr bwMode="auto">
            <a:xfrm flipV="1">
              <a:off x="4911" y="3064"/>
              <a:ext cx="0" cy="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2451" name="Freeform 323"/>
            <p:cNvSpPr>
              <a:spLocks/>
            </p:cNvSpPr>
            <p:nvPr/>
          </p:nvSpPr>
          <p:spPr bwMode="auto">
            <a:xfrm>
              <a:off x="4802" y="2892"/>
              <a:ext cx="100" cy="175"/>
            </a:xfrm>
            <a:custGeom>
              <a:avLst/>
              <a:gdLst>
                <a:gd name="T0" fmla="*/ 0 w 248"/>
                <a:gd name="T1" fmla="*/ 287 h 431"/>
                <a:gd name="T2" fmla="*/ 0 w 248"/>
                <a:gd name="T3" fmla="*/ 0 h 431"/>
                <a:gd name="T4" fmla="*/ 248 w 248"/>
                <a:gd name="T5" fmla="*/ 143 h 431"/>
                <a:gd name="T6" fmla="*/ 248 w 248"/>
                <a:gd name="T7" fmla="*/ 431 h 431"/>
                <a:gd name="T8" fmla="*/ 0 w 248"/>
                <a:gd name="T9" fmla="*/ 287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8" h="431">
                  <a:moveTo>
                    <a:pt x="0" y="287"/>
                  </a:moveTo>
                  <a:lnTo>
                    <a:pt x="0" y="0"/>
                  </a:lnTo>
                  <a:lnTo>
                    <a:pt x="248" y="143"/>
                  </a:lnTo>
                  <a:lnTo>
                    <a:pt x="248" y="431"/>
                  </a:lnTo>
                  <a:lnTo>
                    <a:pt x="0" y="287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2452" name="Freeform 324"/>
            <p:cNvSpPr>
              <a:spLocks/>
            </p:cNvSpPr>
            <p:nvPr/>
          </p:nvSpPr>
          <p:spPr bwMode="auto">
            <a:xfrm>
              <a:off x="4701" y="3344"/>
              <a:ext cx="201" cy="590"/>
            </a:xfrm>
            <a:custGeom>
              <a:avLst/>
              <a:gdLst>
                <a:gd name="T0" fmla="*/ 496 w 496"/>
                <a:gd name="T1" fmla="*/ 287 h 1435"/>
                <a:gd name="T2" fmla="*/ 496 w 496"/>
                <a:gd name="T3" fmla="*/ 1435 h 1435"/>
                <a:gd name="T4" fmla="*/ 0 w 496"/>
                <a:gd name="T5" fmla="*/ 1148 h 1435"/>
                <a:gd name="T6" fmla="*/ 0 w 496"/>
                <a:gd name="T7" fmla="*/ 0 h 1435"/>
                <a:gd name="T8" fmla="*/ 496 w 496"/>
                <a:gd name="T9" fmla="*/ 287 h 1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6" h="1435">
                  <a:moveTo>
                    <a:pt x="496" y="287"/>
                  </a:moveTo>
                  <a:lnTo>
                    <a:pt x="496" y="1435"/>
                  </a:lnTo>
                  <a:lnTo>
                    <a:pt x="0" y="1148"/>
                  </a:lnTo>
                  <a:lnTo>
                    <a:pt x="0" y="0"/>
                  </a:lnTo>
                  <a:lnTo>
                    <a:pt x="496" y="287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2453" name="Freeform 325"/>
            <p:cNvSpPr>
              <a:spLocks/>
            </p:cNvSpPr>
            <p:nvPr/>
          </p:nvSpPr>
          <p:spPr bwMode="auto">
            <a:xfrm>
              <a:off x="3457" y="3824"/>
              <a:ext cx="86" cy="208"/>
            </a:xfrm>
            <a:custGeom>
              <a:avLst/>
              <a:gdLst>
                <a:gd name="T0" fmla="*/ 208 w 208"/>
                <a:gd name="T1" fmla="*/ 504 h 504"/>
                <a:gd name="T2" fmla="*/ 0 w 208"/>
                <a:gd name="T3" fmla="*/ 385 h 504"/>
                <a:gd name="T4" fmla="*/ 0 w 208"/>
                <a:gd name="T5" fmla="*/ 0 h 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8" h="504">
                  <a:moveTo>
                    <a:pt x="208" y="504"/>
                  </a:moveTo>
                  <a:lnTo>
                    <a:pt x="0" y="385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2454" name="Freeform 326"/>
            <p:cNvSpPr>
              <a:spLocks/>
            </p:cNvSpPr>
            <p:nvPr/>
          </p:nvSpPr>
          <p:spPr bwMode="auto">
            <a:xfrm>
              <a:off x="3543" y="3873"/>
              <a:ext cx="340" cy="159"/>
            </a:xfrm>
            <a:custGeom>
              <a:avLst/>
              <a:gdLst>
                <a:gd name="T0" fmla="*/ 827 w 827"/>
                <a:gd name="T1" fmla="*/ 145 h 384"/>
                <a:gd name="T2" fmla="*/ 0 w 827"/>
                <a:gd name="T3" fmla="*/ 384 h 384"/>
                <a:gd name="T4" fmla="*/ 0 w 827"/>
                <a:gd name="T5" fmla="*/ 0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27" h="384">
                  <a:moveTo>
                    <a:pt x="827" y="145"/>
                  </a:moveTo>
                  <a:lnTo>
                    <a:pt x="0" y="384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2455" name="Line 327"/>
            <p:cNvSpPr>
              <a:spLocks noChangeShapeType="1"/>
            </p:cNvSpPr>
            <p:nvPr/>
          </p:nvSpPr>
          <p:spPr bwMode="auto">
            <a:xfrm flipH="1" flipV="1">
              <a:off x="4257" y="3087"/>
              <a:ext cx="101" cy="6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2456" name="Freeform 328"/>
            <p:cNvSpPr>
              <a:spLocks/>
            </p:cNvSpPr>
            <p:nvPr/>
          </p:nvSpPr>
          <p:spPr bwMode="auto">
            <a:xfrm>
              <a:off x="3457" y="3220"/>
              <a:ext cx="541" cy="653"/>
            </a:xfrm>
            <a:custGeom>
              <a:avLst/>
              <a:gdLst>
                <a:gd name="T0" fmla="*/ 1035 w 1320"/>
                <a:gd name="T1" fmla="*/ 1017 h 1588"/>
                <a:gd name="T2" fmla="*/ 208 w 1320"/>
                <a:gd name="T3" fmla="*/ 1588 h 1588"/>
                <a:gd name="T4" fmla="*/ 0 w 1320"/>
                <a:gd name="T5" fmla="*/ 1468 h 1588"/>
                <a:gd name="T6" fmla="*/ 1320 w 1320"/>
                <a:gd name="T7" fmla="*/ 0 h 1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20" h="1588">
                  <a:moveTo>
                    <a:pt x="1035" y="1017"/>
                  </a:moveTo>
                  <a:lnTo>
                    <a:pt x="208" y="1588"/>
                  </a:lnTo>
                  <a:lnTo>
                    <a:pt x="0" y="1468"/>
                  </a:lnTo>
                  <a:lnTo>
                    <a:pt x="132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2457" name="Freeform 329"/>
            <p:cNvSpPr>
              <a:spLocks/>
            </p:cNvSpPr>
            <p:nvPr/>
          </p:nvSpPr>
          <p:spPr bwMode="auto">
            <a:xfrm>
              <a:off x="3998" y="3292"/>
              <a:ext cx="156" cy="273"/>
            </a:xfrm>
            <a:custGeom>
              <a:avLst/>
              <a:gdLst>
                <a:gd name="T0" fmla="*/ 0 w 377"/>
                <a:gd name="T1" fmla="*/ 0 h 668"/>
                <a:gd name="T2" fmla="*/ 3 w 377"/>
                <a:gd name="T3" fmla="*/ 59 h 668"/>
                <a:gd name="T4" fmla="*/ 8 w 377"/>
                <a:gd name="T5" fmla="*/ 119 h 668"/>
                <a:gd name="T6" fmla="*/ 18 w 377"/>
                <a:gd name="T7" fmla="*/ 176 h 668"/>
                <a:gd name="T8" fmla="*/ 32 w 377"/>
                <a:gd name="T9" fmla="*/ 233 h 668"/>
                <a:gd name="T10" fmla="*/ 50 w 377"/>
                <a:gd name="T11" fmla="*/ 287 h 668"/>
                <a:gd name="T12" fmla="*/ 73 w 377"/>
                <a:gd name="T13" fmla="*/ 339 h 668"/>
                <a:gd name="T14" fmla="*/ 98 w 377"/>
                <a:gd name="T15" fmla="*/ 389 h 668"/>
                <a:gd name="T16" fmla="*/ 128 w 377"/>
                <a:gd name="T17" fmla="*/ 437 h 668"/>
                <a:gd name="T18" fmla="*/ 161 w 377"/>
                <a:gd name="T19" fmla="*/ 483 h 668"/>
                <a:gd name="T20" fmla="*/ 197 w 377"/>
                <a:gd name="T21" fmla="*/ 526 h 668"/>
                <a:gd name="T22" fmla="*/ 238 w 377"/>
                <a:gd name="T23" fmla="*/ 565 h 668"/>
                <a:gd name="T24" fmla="*/ 281 w 377"/>
                <a:gd name="T25" fmla="*/ 602 h 668"/>
                <a:gd name="T26" fmla="*/ 327 w 377"/>
                <a:gd name="T27" fmla="*/ 636 h 668"/>
                <a:gd name="T28" fmla="*/ 377 w 377"/>
                <a:gd name="T29" fmla="*/ 668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77" h="668">
                  <a:moveTo>
                    <a:pt x="0" y="0"/>
                  </a:moveTo>
                  <a:lnTo>
                    <a:pt x="3" y="59"/>
                  </a:lnTo>
                  <a:lnTo>
                    <a:pt x="8" y="119"/>
                  </a:lnTo>
                  <a:lnTo>
                    <a:pt x="18" y="176"/>
                  </a:lnTo>
                  <a:lnTo>
                    <a:pt x="32" y="233"/>
                  </a:lnTo>
                  <a:lnTo>
                    <a:pt x="50" y="287"/>
                  </a:lnTo>
                  <a:lnTo>
                    <a:pt x="73" y="339"/>
                  </a:lnTo>
                  <a:lnTo>
                    <a:pt x="98" y="389"/>
                  </a:lnTo>
                  <a:lnTo>
                    <a:pt x="128" y="437"/>
                  </a:lnTo>
                  <a:lnTo>
                    <a:pt x="161" y="483"/>
                  </a:lnTo>
                  <a:lnTo>
                    <a:pt x="197" y="526"/>
                  </a:lnTo>
                  <a:lnTo>
                    <a:pt x="238" y="565"/>
                  </a:lnTo>
                  <a:lnTo>
                    <a:pt x="281" y="602"/>
                  </a:lnTo>
                  <a:lnTo>
                    <a:pt x="327" y="636"/>
                  </a:lnTo>
                  <a:lnTo>
                    <a:pt x="377" y="66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2458" name="Freeform 330"/>
            <p:cNvSpPr>
              <a:spLocks/>
            </p:cNvSpPr>
            <p:nvPr/>
          </p:nvSpPr>
          <p:spPr bwMode="auto">
            <a:xfrm>
              <a:off x="3883" y="3640"/>
              <a:ext cx="136" cy="372"/>
            </a:xfrm>
            <a:custGeom>
              <a:avLst/>
              <a:gdLst>
                <a:gd name="T0" fmla="*/ 331 w 331"/>
                <a:gd name="T1" fmla="*/ 907 h 907"/>
                <a:gd name="T2" fmla="*/ 0 w 331"/>
                <a:gd name="T3" fmla="*/ 716 h 907"/>
                <a:gd name="T4" fmla="*/ 0 w 331"/>
                <a:gd name="T5" fmla="*/ 0 h 907"/>
                <a:gd name="T6" fmla="*/ 331 w 331"/>
                <a:gd name="T7" fmla="*/ 191 h 9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1" h="907">
                  <a:moveTo>
                    <a:pt x="331" y="907"/>
                  </a:moveTo>
                  <a:lnTo>
                    <a:pt x="0" y="716"/>
                  </a:lnTo>
                  <a:lnTo>
                    <a:pt x="0" y="0"/>
                  </a:lnTo>
                  <a:lnTo>
                    <a:pt x="331" y="19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2459" name="Freeform 331"/>
            <p:cNvSpPr>
              <a:spLocks/>
            </p:cNvSpPr>
            <p:nvPr/>
          </p:nvSpPr>
          <p:spPr bwMode="auto">
            <a:xfrm>
              <a:off x="4019" y="2892"/>
              <a:ext cx="339" cy="1120"/>
            </a:xfrm>
            <a:custGeom>
              <a:avLst/>
              <a:gdLst>
                <a:gd name="T0" fmla="*/ 331 w 829"/>
                <a:gd name="T1" fmla="*/ 143 h 2726"/>
                <a:gd name="T2" fmla="*/ 579 w 829"/>
                <a:gd name="T3" fmla="*/ 0 h 2726"/>
                <a:gd name="T4" fmla="*/ 579 w 829"/>
                <a:gd name="T5" fmla="*/ 765 h 2726"/>
                <a:gd name="T6" fmla="*/ 829 w 829"/>
                <a:gd name="T7" fmla="*/ 622 h 2726"/>
                <a:gd name="T8" fmla="*/ 829 w 829"/>
                <a:gd name="T9" fmla="*/ 2248 h 2726"/>
                <a:gd name="T10" fmla="*/ 0 w 829"/>
                <a:gd name="T11" fmla="*/ 2726 h 2726"/>
                <a:gd name="T12" fmla="*/ 0 w 829"/>
                <a:gd name="T13" fmla="*/ 2010 h 2726"/>
                <a:gd name="T14" fmla="*/ 331 w 829"/>
                <a:gd name="T15" fmla="*/ 1642 h 2726"/>
                <a:gd name="T16" fmla="*/ 331 w 829"/>
                <a:gd name="T17" fmla="*/ 143 h 27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29" h="2726">
                  <a:moveTo>
                    <a:pt x="331" y="143"/>
                  </a:moveTo>
                  <a:lnTo>
                    <a:pt x="579" y="0"/>
                  </a:lnTo>
                  <a:lnTo>
                    <a:pt x="579" y="765"/>
                  </a:lnTo>
                  <a:lnTo>
                    <a:pt x="829" y="622"/>
                  </a:lnTo>
                  <a:lnTo>
                    <a:pt x="829" y="2248"/>
                  </a:lnTo>
                  <a:lnTo>
                    <a:pt x="0" y="2726"/>
                  </a:lnTo>
                  <a:lnTo>
                    <a:pt x="0" y="2010"/>
                  </a:lnTo>
                  <a:lnTo>
                    <a:pt x="331" y="1642"/>
                  </a:lnTo>
                  <a:lnTo>
                    <a:pt x="331" y="143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2460" name="Line 332"/>
            <p:cNvSpPr>
              <a:spLocks noChangeShapeType="1"/>
            </p:cNvSpPr>
            <p:nvPr/>
          </p:nvSpPr>
          <p:spPr bwMode="auto">
            <a:xfrm flipV="1">
              <a:off x="5058" y="2733"/>
              <a:ext cx="0" cy="55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2461" name="Line 333"/>
            <p:cNvSpPr>
              <a:spLocks noChangeShapeType="1"/>
            </p:cNvSpPr>
            <p:nvPr/>
          </p:nvSpPr>
          <p:spPr bwMode="auto">
            <a:xfrm flipV="1">
              <a:off x="3998" y="2733"/>
              <a:ext cx="0" cy="55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24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324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2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4324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2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4324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2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4324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24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4324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2403" grpId="0" animBg="1"/>
      <p:bldP spid="432426" grpId="0" build="allAtOnce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40" name="Text Box 4"/>
          <p:cNvSpPr txBox="1">
            <a:spLocks noChangeArrowheads="1"/>
          </p:cNvSpPr>
          <p:nvPr/>
        </p:nvSpPr>
        <p:spPr bwMode="auto">
          <a:xfrm>
            <a:off x="0" y="2492375"/>
            <a:ext cx="39624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 eaLnBrk="1" hangingPunct="1">
              <a:spcBef>
                <a:spcPct val="50000"/>
              </a:spcBef>
            </a:pPr>
            <a:r>
              <a:rPr lang="zh-CN" altLang="en-US" sz="2800" b="1">
                <a:solidFill>
                  <a:srgbClr val="EC2D00"/>
                </a:solidFill>
                <a:effectLst/>
                <a:hlinkClick r:id="rId3" action="ppaction://hlinksldjump"/>
              </a:rPr>
              <a:t>叠加式组合体一</a:t>
            </a:r>
            <a:endParaRPr lang="zh-CN" altLang="en-US" sz="2800" b="1">
              <a:solidFill>
                <a:srgbClr val="EC2D00"/>
              </a:solidFill>
              <a:effectLst/>
            </a:endParaRPr>
          </a:p>
        </p:txBody>
      </p:sp>
      <p:sp>
        <p:nvSpPr>
          <p:cNvPr id="116741" name="Text Box 5"/>
          <p:cNvSpPr txBox="1">
            <a:spLocks noChangeArrowheads="1"/>
          </p:cNvSpPr>
          <p:nvPr/>
        </p:nvSpPr>
        <p:spPr bwMode="auto">
          <a:xfrm>
            <a:off x="2916238" y="2492375"/>
            <a:ext cx="40386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 eaLnBrk="1" hangingPunct="1">
              <a:spcBef>
                <a:spcPct val="50000"/>
              </a:spcBef>
            </a:pPr>
            <a:r>
              <a:rPr lang="zh-CN" altLang="en-US" sz="2800" b="1">
                <a:solidFill>
                  <a:srgbClr val="EC2D00"/>
                </a:solidFill>
                <a:effectLst/>
                <a:hlinkClick r:id="rId4" action="ppaction://hlinksldjump"/>
              </a:rPr>
              <a:t>叠加式组合体二</a:t>
            </a:r>
            <a:endParaRPr lang="zh-CN" altLang="en-US" sz="2800" b="1">
              <a:solidFill>
                <a:srgbClr val="EC2D00"/>
              </a:solidFill>
              <a:effectLst/>
            </a:endParaRPr>
          </a:p>
        </p:txBody>
      </p:sp>
      <p:sp>
        <p:nvSpPr>
          <p:cNvPr id="116742" name="Text Box 6"/>
          <p:cNvSpPr txBox="1">
            <a:spLocks noChangeArrowheads="1"/>
          </p:cNvSpPr>
          <p:nvPr/>
        </p:nvSpPr>
        <p:spPr bwMode="auto">
          <a:xfrm>
            <a:off x="5780088" y="2506663"/>
            <a:ext cx="3363912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 eaLnBrk="1" hangingPunct="1">
              <a:spcBef>
                <a:spcPct val="50000"/>
              </a:spcBef>
            </a:pPr>
            <a:r>
              <a:rPr lang="zh-CN" altLang="en-US" sz="2800" b="1">
                <a:solidFill>
                  <a:srgbClr val="EC2D00"/>
                </a:solidFill>
                <a:effectLst/>
                <a:hlinkClick r:id="rId5" action="ppaction://hlinksldjump"/>
              </a:rPr>
              <a:t>叠加式组合体三</a:t>
            </a:r>
            <a:endParaRPr lang="zh-CN" altLang="en-US" sz="2800" b="1">
              <a:solidFill>
                <a:srgbClr val="EC2D00"/>
              </a:solidFill>
              <a:effectLst/>
            </a:endParaRPr>
          </a:p>
        </p:txBody>
      </p:sp>
      <p:sp>
        <p:nvSpPr>
          <p:cNvPr id="116743" name="Text Box 7">
            <a:hlinkClick r:id="rId6" action="ppaction://hlinksldjump"/>
          </p:cNvPr>
          <p:cNvSpPr txBox="1">
            <a:spLocks noChangeArrowheads="1"/>
          </p:cNvSpPr>
          <p:nvPr/>
        </p:nvSpPr>
        <p:spPr bwMode="auto">
          <a:xfrm>
            <a:off x="0" y="5502275"/>
            <a:ext cx="3671888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 eaLnBrk="1" hangingPunct="1">
              <a:spcBef>
                <a:spcPct val="50000"/>
              </a:spcBef>
            </a:pPr>
            <a:r>
              <a:rPr lang="zh-CN" altLang="en-US" sz="2800" b="1">
                <a:solidFill>
                  <a:srgbClr val="EC2D00"/>
                </a:solidFill>
                <a:effectLst/>
                <a:hlinkClick r:id="rId6" action="ppaction://hlinksldjump"/>
              </a:rPr>
              <a:t>叠加式组合体四</a:t>
            </a:r>
            <a:endParaRPr lang="zh-CN" altLang="en-US" sz="2800" b="1">
              <a:solidFill>
                <a:srgbClr val="EC2D00"/>
              </a:solidFill>
              <a:effectLst/>
            </a:endParaRPr>
          </a:p>
        </p:txBody>
      </p:sp>
      <p:sp>
        <p:nvSpPr>
          <p:cNvPr id="116744" name="Text Box 8"/>
          <p:cNvSpPr txBox="1">
            <a:spLocks noChangeArrowheads="1"/>
          </p:cNvSpPr>
          <p:nvPr/>
        </p:nvSpPr>
        <p:spPr bwMode="auto">
          <a:xfrm>
            <a:off x="3059113" y="5502275"/>
            <a:ext cx="40386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 eaLnBrk="1" hangingPunct="1">
              <a:spcBef>
                <a:spcPct val="50000"/>
              </a:spcBef>
            </a:pPr>
            <a:r>
              <a:rPr lang="zh-CN" altLang="en-US" sz="2800" b="1">
                <a:solidFill>
                  <a:srgbClr val="EC2D00"/>
                </a:solidFill>
                <a:effectLst/>
                <a:hlinkClick r:id="rId7" action="ppaction://hlinksldjump"/>
              </a:rPr>
              <a:t>叠加式组合体五</a:t>
            </a:r>
            <a:endParaRPr lang="zh-CN" altLang="en-US" sz="2800" b="1">
              <a:solidFill>
                <a:srgbClr val="EC2D00"/>
              </a:solidFill>
              <a:effectLst/>
            </a:endParaRPr>
          </a:p>
        </p:txBody>
      </p:sp>
      <p:sp>
        <p:nvSpPr>
          <p:cNvPr id="116745" name="Text Box 9"/>
          <p:cNvSpPr txBox="1">
            <a:spLocks noChangeArrowheads="1"/>
          </p:cNvSpPr>
          <p:nvPr/>
        </p:nvSpPr>
        <p:spPr bwMode="auto">
          <a:xfrm>
            <a:off x="5867400" y="5502275"/>
            <a:ext cx="32766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 eaLnBrk="1" hangingPunct="1">
              <a:spcBef>
                <a:spcPct val="50000"/>
              </a:spcBef>
            </a:pPr>
            <a:r>
              <a:rPr lang="zh-CN" altLang="en-US" sz="2800" b="1">
                <a:solidFill>
                  <a:srgbClr val="EC2D00"/>
                </a:solidFill>
                <a:effectLst/>
                <a:hlinkClick r:id="rId8" action="ppaction://hlinksldjump"/>
              </a:rPr>
              <a:t>叠加式组合体六</a:t>
            </a:r>
            <a:endParaRPr lang="zh-CN" altLang="en-US" sz="2800" b="1">
              <a:solidFill>
                <a:srgbClr val="EC2D00"/>
              </a:solidFill>
              <a:effectLst/>
            </a:endParaRPr>
          </a:p>
        </p:txBody>
      </p:sp>
      <p:sp>
        <p:nvSpPr>
          <p:cNvPr id="117259" name="Text Box 523"/>
          <p:cNvSpPr txBox="1">
            <a:spLocks noChangeArrowheads="1"/>
          </p:cNvSpPr>
          <p:nvPr/>
        </p:nvSpPr>
        <p:spPr bwMode="auto">
          <a:xfrm>
            <a:off x="0" y="6092825"/>
            <a:ext cx="39243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7C8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>
              <a:spcBef>
                <a:spcPct val="50000"/>
              </a:spcBef>
            </a:pPr>
            <a:r>
              <a:rPr lang="zh-CN" altLang="en-US" sz="4000" b="1">
                <a:solidFill>
                  <a:srgbClr val="FF0000"/>
                </a:solidFill>
                <a:effectLst/>
                <a:ea typeface="黑体" pitchFamily="2" charset="-122"/>
                <a:hlinkClick r:id="rId9" action="ppaction://hlinksldjump"/>
              </a:rPr>
              <a:t>切割式组合体</a:t>
            </a:r>
            <a:endParaRPr lang="zh-CN" altLang="en-US" sz="4000" b="1">
              <a:solidFill>
                <a:srgbClr val="FF0000"/>
              </a:solidFill>
              <a:effectLst/>
              <a:ea typeface="黑体" pitchFamily="2" charset="-122"/>
            </a:endParaRPr>
          </a:p>
        </p:txBody>
      </p:sp>
      <p:grpSp>
        <p:nvGrpSpPr>
          <p:cNvPr id="117260" name="Group 524"/>
          <p:cNvGrpSpPr>
            <a:grpSpLocks/>
          </p:cNvGrpSpPr>
          <p:nvPr/>
        </p:nvGrpSpPr>
        <p:grpSpPr bwMode="auto">
          <a:xfrm>
            <a:off x="6227763" y="557213"/>
            <a:ext cx="2089150" cy="1935162"/>
            <a:chOff x="2169" y="2144"/>
            <a:chExt cx="665" cy="616"/>
          </a:xfrm>
        </p:grpSpPr>
        <p:sp>
          <p:nvSpPr>
            <p:cNvPr id="117261" name="Line 525"/>
            <p:cNvSpPr>
              <a:spLocks noChangeShapeType="1"/>
            </p:cNvSpPr>
            <p:nvPr/>
          </p:nvSpPr>
          <p:spPr bwMode="auto">
            <a:xfrm flipV="1">
              <a:off x="2473" y="2522"/>
              <a:ext cx="361" cy="208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262" name="Line 526"/>
            <p:cNvSpPr>
              <a:spLocks noChangeShapeType="1"/>
            </p:cNvSpPr>
            <p:nvPr/>
          </p:nvSpPr>
          <p:spPr bwMode="auto">
            <a:xfrm flipV="1">
              <a:off x="2221" y="2502"/>
              <a:ext cx="29" cy="17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263" name="Line 527"/>
            <p:cNvSpPr>
              <a:spLocks noChangeShapeType="1"/>
            </p:cNvSpPr>
            <p:nvPr/>
          </p:nvSpPr>
          <p:spPr bwMode="auto">
            <a:xfrm flipH="1">
              <a:off x="2473" y="2456"/>
              <a:ext cx="361" cy="208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264" name="Line 528"/>
            <p:cNvSpPr>
              <a:spLocks noChangeShapeType="1"/>
            </p:cNvSpPr>
            <p:nvPr/>
          </p:nvSpPr>
          <p:spPr bwMode="auto">
            <a:xfrm flipH="1">
              <a:off x="2416" y="2576"/>
              <a:ext cx="95" cy="55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265" name="Line 529"/>
            <p:cNvSpPr>
              <a:spLocks noChangeShapeType="1"/>
            </p:cNvSpPr>
            <p:nvPr/>
          </p:nvSpPr>
          <p:spPr bwMode="auto">
            <a:xfrm flipV="1">
              <a:off x="2279" y="2365"/>
              <a:ext cx="95" cy="55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266" name="Line 530"/>
            <p:cNvSpPr>
              <a:spLocks noChangeShapeType="1"/>
            </p:cNvSpPr>
            <p:nvPr/>
          </p:nvSpPr>
          <p:spPr bwMode="auto">
            <a:xfrm flipH="1">
              <a:off x="2416" y="2444"/>
              <a:ext cx="95" cy="55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267" name="Line 531"/>
            <p:cNvSpPr>
              <a:spLocks noChangeShapeType="1"/>
            </p:cNvSpPr>
            <p:nvPr/>
          </p:nvSpPr>
          <p:spPr bwMode="auto">
            <a:xfrm flipH="1">
              <a:off x="2393" y="2440"/>
              <a:ext cx="79" cy="46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268" name="Line 532"/>
            <p:cNvSpPr>
              <a:spLocks noChangeShapeType="1"/>
            </p:cNvSpPr>
            <p:nvPr/>
          </p:nvSpPr>
          <p:spPr bwMode="auto">
            <a:xfrm flipV="1">
              <a:off x="2302" y="2387"/>
              <a:ext cx="79" cy="46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269" name="Line 533"/>
            <p:cNvSpPr>
              <a:spLocks noChangeShapeType="1"/>
            </p:cNvSpPr>
            <p:nvPr/>
          </p:nvSpPr>
          <p:spPr bwMode="auto">
            <a:xfrm flipV="1">
              <a:off x="2314" y="2429"/>
              <a:ext cx="108" cy="62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270" name="Line 534"/>
            <p:cNvSpPr>
              <a:spLocks noChangeShapeType="1"/>
            </p:cNvSpPr>
            <p:nvPr/>
          </p:nvSpPr>
          <p:spPr bwMode="auto">
            <a:xfrm flipV="1">
              <a:off x="2381" y="2255"/>
              <a:ext cx="0" cy="132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271" name="Freeform 535"/>
            <p:cNvSpPr>
              <a:spLocks/>
            </p:cNvSpPr>
            <p:nvPr/>
          </p:nvSpPr>
          <p:spPr bwMode="auto">
            <a:xfrm>
              <a:off x="2374" y="2365"/>
              <a:ext cx="7" cy="22"/>
            </a:xfrm>
            <a:custGeom>
              <a:avLst/>
              <a:gdLst>
                <a:gd name="T0" fmla="*/ 0 w 51"/>
                <a:gd name="T1" fmla="*/ 0 h 156"/>
                <a:gd name="T2" fmla="*/ 3 w 51"/>
                <a:gd name="T3" fmla="*/ 27 h 156"/>
                <a:gd name="T4" fmla="*/ 9 w 51"/>
                <a:gd name="T5" fmla="*/ 53 h 156"/>
                <a:gd name="T6" fmla="*/ 16 w 51"/>
                <a:gd name="T7" fmla="*/ 79 h 156"/>
                <a:gd name="T8" fmla="*/ 26 w 51"/>
                <a:gd name="T9" fmla="*/ 105 h 156"/>
                <a:gd name="T10" fmla="*/ 38 w 51"/>
                <a:gd name="T11" fmla="*/ 130 h 156"/>
                <a:gd name="T12" fmla="*/ 51 w 51"/>
                <a:gd name="T13" fmla="*/ 156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156">
                  <a:moveTo>
                    <a:pt x="0" y="0"/>
                  </a:moveTo>
                  <a:lnTo>
                    <a:pt x="3" y="27"/>
                  </a:lnTo>
                  <a:lnTo>
                    <a:pt x="9" y="53"/>
                  </a:lnTo>
                  <a:lnTo>
                    <a:pt x="16" y="79"/>
                  </a:lnTo>
                  <a:lnTo>
                    <a:pt x="26" y="105"/>
                  </a:lnTo>
                  <a:lnTo>
                    <a:pt x="38" y="130"/>
                  </a:lnTo>
                  <a:lnTo>
                    <a:pt x="51" y="156"/>
                  </a:lnTo>
                </a:path>
              </a:pathLst>
            </a:custGeom>
            <a:noFill/>
            <a:ln w="3810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272" name="Freeform 536"/>
            <p:cNvSpPr>
              <a:spLocks/>
            </p:cNvSpPr>
            <p:nvPr/>
          </p:nvSpPr>
          <p:spPr bwMode="auto">
            <a:xfrm>
              <a:off x="2511" y="2492"/>
              <a:ext cx="154" cy="84"/>
            </a:xfrm>
            <a:custGeom>
              <a:avLst/>
              <a:gdLst>
                <a:gd name="T0" fmla="*/ 0 w 1076"/>
                <a:gd name="T1" fmla="*/ 587 h 588"/>
                <a:gd name="T2" fmla="*/ 49 w 1076"/>
                <a:gd name="T3" fmla="*/ 588 h 588"/>
                <a:gd name="T4" fmla="*/ 98 w 1076"/>
                <a:gd name="T5" fmla="*/ 588 h 588"/>
                <a:gd name="T6" fmla="*/ 146 w 1076"/>
                <a:gd name="T7" fmla="*/ 586 h 588"/>
                <a:gd name="T8" fmla="*/ 195 w 1076"/>
                <a:gd name="T9" fmla="*/ 583 h 588"/>
                <a:gd name="T10" fmla="*/ 242 w 1076"/>
                <a:gd name="T11" fmla="*/ 579 h 588"/>
                <a:gd name="T12" fmla="*/ 290 w 1076"/>
                <a:gd name="T13" fmla="*/ 573 h 588"/>
                <a:gd name="T14" fmla="*/ 337 w 1076"/>
                <a:gd name="T15" fmla="*/ 566 h 588"/>
                <a:gd name="T16" fmla="*/ 384 w 1076"/>
                <a:gd name="T17" fmla="*/ 557 h 588"/>
                <a:gd name="T18" fmla="*/ 430 w 1076"/>
                <a:gd name="T19" fmla="*/ 548 h 588"/>
                <a:gd name="T20" fmla="*/ 475 w 1076"/>
                <a:gd name="T21" fmla="*/ 537 h 588"/>
                <a:gd name="T22" fmla="*/ 518 w 1076"/>
                <a:gd name="T23" fmla="*/ 524 h 588"/>
                <a:gd name="T24" fmla="*/ 562 w 1076"/>
                <a:gd name="T25" fmla="*/ 512 h 588"/>
                <a:gd name="T26" fmla="*/ 603 w 1076"/>
                <a:gd name="T27" fmla="*/ 497 h 588"/>
                <a:gd name="T28" fmla="*/ 644 w 1076"/>
                <a:gd name="T29" fmla="*/ 481 h 588"/>
                <a:gd name="T30" fmla="*/ 683 w 1076"/>
                <a:gd name="T31" fmla="*/ 465 h 588"/>
                <a:gd name="T32" fmla="*/ 721 w 1076"/>
                <a:gd name="T33" fmla="*/ 447 h 588"/>
                <a:gd name="T34" fmla="*/ 757 w 1076"/>
                <a:gd name="T35" fmla="*/ 428 h 588"/>
                <a:gd name="T36" fmla="*/ 792 w 1076"/>
                <a:gd name="T37" fmla="*/ 407 h 588"/>
                <a:gd name="T38" fmla="*/ 825 w 1076"/>
                <a:gd name="T39" fmla="*/ 387 h 588"/>
                <a:gd name="T40" fmla="*/ 856 w 1076"/>
                <a:gd name="T41" fmla="*/ 366 h 588"/>
                <a:gd name="T42" fmla="*/ 886 w 1076"/>
                <a:gd name="T43" fmla="*/ 342 h 588"/>
                <a:gd name="T44" fmla="*/ 912 w 1076"/>
                <a:gd name="T45" fmla="*/ 320 h 588"/>
                <a:gd name="T46" fmla="*/ 938 w 1076"/>
                <a:gd name="T47" fmla="*/ 296 h 588"/>
                <a:gd name="T48" fmla="*/ 961 w 1076"/>
                <a:gd name="T49" fmla="*/ 271 h 588"/>
                <a:gd name="T50" fmla="*/ 983 w 1076"/>
                <a:gd name="T51" fmla="*/ 246 h 588"/>
                <a:gd name="T52" fmla="*/ 1002 w 1076"/>
                <a:gd name="T53" fmla="*/ 220 h 588"/>
                <a:gd name="T54" fmla="*/ 1020 w 1076"/>
                <a:gd name="T55" fmla="*/ 193 h 588"/>
                <a:gd name="T56" fmla="*/ 1035 w 1076"/>
                <a:gd name="T57" fmla="*/ 167 h 588"/>
                <a:gd name="T58" fmla="*/ 1046 w 1076"/>
                <a:gd name="T59" fmla="*/ 139 h 588"/>
                <a:gd name="T60" fmla="*/ 1057 w 1076"/>
                <a:gd name="T61" fmla="*/ 111 h 588"/>
                <a:gd name="T62" fmla="*/ 1066 w 1076"/>
                <a:gd name="T63" fmla="*/ 84 h 588"/>
                <a:gd name="T64" fmla="*/ 1071 w 1076"/>
                <a:gd name="T65" fmla="*/ 56 h 588"/>
                <a:gd name="T66" fmla="*/ 1075 w 1076"/>
                <a:gd name="T67" fmla="*/ 28 h 588"/>
                <a:gd name="T68" fmla="*/ 1076 w 1076"/>
                <a:gd name="T69" fmla="*/ 0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076" h="588">
                  <a:moveTo>
                    <a:pt x="0" y="587"/>
                  </a:moveTo>
                  <a:lnTo>
                    <a:pt x="49" y="588"/>
                  </a:lnTo>
                  <a:lnTo>
                    <a:pt x="98" y="588"/>
                  </a:lnTo>
                  <a:lnTo>
                    <a:pt x="146" y="586"/>
                  </a:lnTo>
                  <a:lnTo>
                    <a:pt x="195" y="583"/>
                  </a:lnTo>
                  <a:lnTo>
                    <a:pt x="242" y="579"/>
                  </a:lnTo>
                  <a:lnTo>
                    <a:pt x="290" y="573"/>
                  </a:lnTo>
                  <a:lnTo>
                    <a:pt x="337" y="566"/>
                  </a:lnTo>
                  <a:lnTo>
                    <a:pt x="384" y="557"/>
                  </a:lnTo>
                  <a:lnTo>
                    <a:pt x="430" y="548"/>
                  </a:lnTo>
                  <a:lnTo>
                    <a:pt x="475" y="537"/>
                  </a:lnTo>
                  <a:lnTo>
                    <a:pt x="518" y="524"/>
                  </a:lnTo>
                  <a:lnTo>
                    <a:pt x="562" y="512"/>
                  </a:lnTo>
                  <a:lnTo>
                    <a:pt x="603" y="497"/>
                  </a:lnTo>
                  <a:lnTo>
                    <a:pt x="644" y="481"/>
                  </a:lnTo>
                  <a:lnTo>
                    <a:pt x="683" y="465"/>
                  </a:lnTo>
                  <a:lnTo>
                    <a:pt x="721" y="447"/>
                  </a:lnTo>
                  <a:lnTo>
                    <a:pt x="757" y="428"/>
                  </a:lnTo>
                  <a:lnTo>
                    <a:pt x="792" y="407"/>
                  </a:lnTo>
                  <a:lnTo>
                    <a:pt x="825" y="387"/>
                  </a:lnTo>
                  <a:lnTo>
                    <a:pt x="856" y="366"/>
                  </a:lnTo>
                  <a:lnTo>
                    <a:pt x="886" y="342"/>
                  </a:lnTo>
                  <a:lnTo>
                    <a:pt x="912" y="320"/>
                  </a:lnTo>
                  <a:lnTo>
                    <a:pt x="938" y="296"/>
                  </a:lnTo>
                  <a:lnTo>
                    <a:pt x="961" y="271"/>
                  </a:lnTo>
                  <a:lnTo>
                    <a:pt x="983" y="246"/>
                  </a:lnTo>
                  <a:lnTo>
                    <a:pt x="1002" y="220"/>
                  </a:lnTo>
                  <a:lnTo>
                    <a:pt x="1020" y="193"/>
                  </a:lnTo>
                  <a:lnTo>
                    <a:pt x="1035" y="167"/>
                  </a:lnTo>
                  <a:lnTo>
                    <a:pt x="1046" y="139"/>
                  </a:lnTo>
                  <a:lnTo>
                    <a:pt x="1057" y="111"/>
                  </a:lnTo>
                  <a:lnTo>
                    <a:pt x="1066" y="84"/>
                  </a:lnTo>
                  <a:lnTo>
                    <a:pt x="1071" y="56"/>
                  </a:lnTo>
                  <a:lnTo>
                    <a:pt x="1075" y="28"/>
                  </a:lnTo>
                  <a:lnTo>
                    <a:pt x="1076" y="0"/>
                  </a:lnTo>
                </a:path>
              </a:pathLst>
            </a:custGeom>
            <a:noFill/>
            <a:ln w="3810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273" name="Line 537"/>
            <p:cNvSpPr>
              <a:spLocks noChangeShapeType="1"/>
            </p:cNvSpPr>
            <p:nvPr/>
          </p:nvSpPr>
          <p:spPr bwMode="auto">
            <a:xfrm>
              <a:off x="2511" y="2444"/>
              <a:ext cx="0" cy="132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274" name="Freeform 538"/>
            <p:cNvSpPr>
              <a:spLocks/>
            </p:cNvSpPr>
            <p:nvPr/>
          </p:nvSpPr>
          <p:spPr bwMode="auto">
            <a:xfrm>
              <a:off x="2472" y="2440"/>
              <a:ext cx="39" cy="4"/>
            </a:xfrm>
            <a:custGeom>
              <a:avLst/>
              <a:gdLst>
                <a:gd name="T0" fmla="*/ 0 w 269"/>
                <a:gd name="T1" fmla="*/ 0 h 30"/>
                <a:gd name="T2" fmla="*/ 44 w 269"/>
                <a:gd name="T3" fmla="*/ 9 h 30"/>
                <a:gd name="T4" fmla="*/ 88 w 269"/>
                <a:gd name="T5" fmla="*/ 15 h 30"/>
                <a:gd name="T6" fmla="*/ 132 w 269"/>
                <a:gd name="T7" fmla="*/ 21 h 30"/>
                <a:gd name="T8" fmla="*/ 178 w 269"/>
                <a:gd name="T9" fmla="*/ 25 h 30"/>
                <a:gd name="T10" fmla="*/ 223 w 269"/>
                <a:gd name="T11" fmla="*/ 28 h 30"/>
                <a:gd name="T12" fmla="*/ 269 w 269"/>
                <a:gd name="T13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9" h="30">
                  <a:moveTo>
                    <a:pt x="0" y="0"/>
                  </a:moveTo>
                  <a:lnTo>
                    <a:pt x="44" y="9"/>
                  </a:lnTo>
                  <a:lnTo>
                    <a:pt x="88" y="15"/>
                  </a:lnTo>
                  <a:lnTo>
                    <a:pt x="132" y="21"/>
                  </a:lnTo>
                  <a:lnTo>
                    <a:pt x="178" y="25"/>
                  </a:lnTo>
                  <a:lnTo>
                    <a:pt x="223" y="28"/>
                  </a:lnTo>
                  <a:lnTo>
                    <a:pt x="269" y="30"/>
                  </a:lnTo>
                </a:path>
              </a:pathLst>
            </a:custGeom>
            <a:noFill/>
            <a:ln w="3810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275" name="Line 539"/>
            <p:cNvSpPr>
              <a:spLocks noChangeShapeType="1"/>
            </p:cNvSpPr>
            <p:nvPr/>
          </p:nvSpPr>
          <p:spPr bwMode="auto">
            <a:xfrm>
              <a:off x="2472" y="2308"/>
              <a:ext cx="0" cy="132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276" name="Freeform 540"/>
            <p:cNvSpPr>
              <a:spLocks/>
            </p:cNvSpPr>
            <p:nvPr/>
          </p:nvSpPr>
          <p:spPr bwMode="auto">
            <a:xfrm>
              <a:off x="2373" y="2183"/>
              <a:ext cx="23" cy="72"/>
            </a:xfrm>
            <a:custGeom>
              <a:avLst/>
              <a:gdLst>
                <a:gd name="T0" fmla="*/ 157 w 157"/>
                <a:gd name="T1" fmla="*/ 0 h 501"/>
                <a:gd name="T2" fmla="*/ 132 w 157"/>
                <a:gd name="T3" fmla="*/ 24 h 501"/>
                <a:gd name="T4" fmla="*/ 110 w 157"/>
                <a:gd name="T5" fmla="*/ 47 h 501"/>
                <a:gd name="T6" fmla="*/ 90 w 157"/>
                <a:gd name="T7" fmla="*/ 73 h 501"/>
                <a:gd name="T8" fmla="*/ 71 w 157"/>
                <a:gd name="T9" fmla="*/ 98 h 501"/>
                <a:gd name="T10" fmla="*/ 54 w 157"/>
                <a:gd name="T11" fmla="*/ 124 h 501"/>
                <a:gd name="T12" fmla="*/ 41 w 157"/>
                <a:gd name="T13" fmla="*/ 149 h 501"/>
                <a:gd name="T14" fmla="*/ 28 w 157"/>
                <a:gd name="T15" fmla="*/ 176 h 501"/>
                <a:gd name="T16" fmla="*/ 18 w 157"/>
                <a:gd name="T17" fmla="*/ 203 h 501"/>
                <a:gd name="T18" fmla="*/ 11 w 157"/>
                <a:gd name="T19" fmla="*/ 230 h 501"/>
                <a:gd name="T20" fmla="*/ 4 w 157"/>
                <a:gd name="T21" fmla="*/ 258 h 501"/>
                <a:gd name="T22" fmla="*/ 1 w 157"/>
                <a:gd name="T23" fmla="*/ 285 h 501"/>
                <a:gd name="T24" fmla="*/ 0 w 157"/>
                <a:gd name="T25" fmla="*/ 312 h 501"/>
                <a:gd name="T26" fmla="*/ 1 w 157"/>
                <a:gd name="T27" fmla="*/ 340 h 501"/>
                <a:gd name="T28" fmla="*/ 4 w 157"/>
                <a:gd name="T29" fmla="*/ 368 h 501"/>
                <a:gd name="T30" fmla="*/ 10 w 157"/>
                <a:gd name="T31" fmla="*/ 394 h 501"/>
                <a:gd name="T32" fmla="*/ 17 w 157"/>
                <a:gd name="T33" fmla="*/ 422 h 501"/>
                <a:gd name="T34" fmla="*/ 28 w 157"/>
                <a:gd name="T35" fmla="*/ 448 h 501"/>
                <a:gd name="T36" fmla="*/ 40 w 157"/>
                <a:gd name="T37" fmla="*/ 475 h 501"/>
                <a:gd name="T38" fmla="*/ 53 w 157"/>
                <a:gd name="T39" fmla="*/ 501 h 5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7" h="501">
                  <a:moveTo>
                    <a:pt x="157" y="0"/>
                  </a:moveTo>
                  <a:lnTo>
                    <a:pt x="132" y="24"/>
                  </a:lnTo>
                  <a:lnTo>
                    <a:pt x="110" y="47"/>
                  </a:lnTo>
                  <a:lnTo>
                    <a:pt x="90" y="73"/>
                  </a:lnTo>
                  <a:lnTo>
                    <a:pt x="71" y="98"/>
                  </a:lnTo>
                  <a:lnTo>
                    <a:pt x="54" y="124"/>
                  </a:lnTo>
                  <a:lnTo>
                    <a:pt x="41" y="149"/>
                  </a:lnTo>
                  <a:lnTo>
                    <a:pt x="28" y="176"/>
                  </a:lnTo>
                  <a:lnTo>
                    <a:pt x="18" y="203"/>
                  </a:lnTo>
                  <a:lnTo>
                    <a:pt x="11" y="230"/>
                  </a:lnTo>
                  <a:lnTo>
                    <a:pt x="4" y="258"/>
                  </a:lnTo>
                  <a:lnTo>
                    <a:pt x="1" y="285"/>
                  </a:lnTo>
                  <a:lnTo>
                    <a:pt x="0" y="312"/>
                  </a:lnTo>
                  <a:lnTo>
                    <a:pt x="1" y="340"/>
                  </a:lnTo>
                  <a:lnTo>
                    <a:pt x="4" y="368"/>
                  </a:lnTo>
                  <a:lnTo>
                    <a:pt x="10" y="394"/>
                  </a:lnTo>
                  <a:lnTo>
                    <a:pt x="17" y="422"/>
                  </a:lnTo>
                  <a:lnTo>
                    <a:pt x="28" y="448"/>
                  </a:lnTo>
                  <a:lnTo>
                    <a:pt x="40" y="475"/>
                  </a:lnTo>
                  <a:lnTo>
                    <a:pt x="53" y="501"/>
                  </a:lnTo>
                </a:path>
              </a:pathLst>
            </a:custGeom>
            <a:noFill/>
            <a:ln w="3810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277" name="Line 541"/>
            <p:cNvSpPr>
              <a:spLocks noChangeShapeType="1"/>
            </p:cNvSpPr>
            <p:nvPr/>
          </p:nvSpPr>
          <p:spPr bwMode="auto">
            <a:xfrm flipV="1">
              <a:off x="2381" y="2231"/>
              <a:ext cx="41" cy="24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278" name="Line 542"/>
            <p:cNvSpPr>
              <a:spLocks noChangeShapeType="1"/>
            </p:cNvSpPr>
            <p:nvPr/>
          </p:nvSpPr>
          <p:spPr bwMode="auto">
            <a:xfrm flipV="1">
              <a:off x="2441" y="2157"/>
              <a:ext cx="0" cy="66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279" name="Freeform 543"/>
            <p:cNvSpPr>
              <a:spLocks/>
            </p:cNvSpPr>
            <p:nvPr/>
          </p:nvSpPr>
          <p:spPr bwMode="auto">
            <a:xfrm>
              <a:off x="2596" y="2339"/>
              <a:ext cx="46" cy="26"/>
            </a:xfrm>
            <a:custGeom>
              <a:avLst/>
              <a:gdLst>
                <a:gd name="T0" fmla="*/ 0 w 321"/>
                <a:gd name="T1" fmla="*/ 186 h 186"/>
                <a:gd name="T2" fmla="*/ 39 w 321"/>
                <a:gd name="T3" fmla="*/ 171 h 186"/>
                <a:gd name="T4" fmla="*/ 75 w 321"/>
                <a:gd name="T5" fmla="*/ 156 h 186"/>
                <a:gd name="T6" fmla="*/ 111 w 321"/>
                <a:gd name="T7" fmla="*/ 139 h 186"/>
                <a:gd name="T8" fmla="*/ 145 w 321"/>
                <a:gd name="T9" fmla="*/ 122 h 186"/>
                <a:gd name="T10" fmla="*/ 178 w 321"/>
                <a:gd name="T11" fmla="*/ 104 h 186"/>
                <a:gd name="T12" fmla="*/ 210 w 321"/>
                <a:gd name="T13" fmla="*/ 84 h 186"/>
                <a:gd name="T14" fmla="*/ 240 w 321"/>
                <a:gd name="T15" fmla="*/ 64 h 186"/>
                <a:gd name="T16" fmla="*/ 269 w 321"/>
                <a:gd name="T17" fmla="*/ 44 h 186"/>
                <a:gd name="T18" fmla="*/ 295 w 321"/>
                <a:gd name="T19" fmla="*/ 23 h 186"/>
                <a:gd name="T20" fmla="*/ 321 w 321"/>
                <a:gd name="T21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21" h="186">
                  <a:moveTo>
                    <a:pt x="0" y="186"/>
                  </a:moveTo>
                  <a:lnTo>
                    <a:pt x="39" y="171"/>
                  </a:lnTo>
                  <a:lnTo>
                    <a:pt x="75" y="156"/>
                  </a:lnTo>
                  <a:lnTo>
                    <a:pt x="111" y="139"/>
                  </a:lnTo>
                  <a:lnTo>
                    <a:pt x="145" y="122"/>
                  </a:lnTo>
                  <a:lnTo>
                    <a:pt x="178" y="104"/>
                  </a:lnTo>
                  <a:lnTo>
                    <a:pt x="210" y="84"/>
                  </a:lnTo>
                  <a:lnTo>
                    <a:pt x="240" y="64"/>
                  </a:lnTo>
                  <a:lnTo>
                    <a:pt x="269" y="44"/>
                  </a:lnTo>
                  <a:lnTo>
                    <a:pt x="295" y="23"/>
                  </a:lnTo>
                  <a:lnTo>
                    <a:pt x="321" y="0"/>
                  </a:lnTo>
                </a:path>
              </a:pathLst>
            </a:custGeom>
            <a:noFill/>
            <a:ln w="3810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280" name="Line 544"/>
            <p:cNvSpPr>
              <a:spLocks noChangeShapeType="1"/>
            </p:cNvSpPr>
            <p:nvPr/>
          </p:nvSpPr>
          <p:spPr bwMode="auto">
            <a:xfrm flipV="1">
              <a:off x="2596" y="2299"/>
              <a:ext cx="0" cy="66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281" name="Freeform 545"/>
            <p:cNvSpPr>
              <a:spLocks/>
            </p:cNvSpPr>
            <p:nvPr/>
          </p:nvSpPr>
          <p:spPr bwMode="auto">
            <a:xfrm>
              <a:off x="2422" y="2429"/>
              <a:ext cx="18" cy="30"/>
            </a:xfrm>
            <a:custGeom>
              <a:avLst/>
              <a:gdLst>
                <a:gd name="T0" fmla="*/ 0 w 124"/>
                <a:gd name="T1" fmla="*/ 0 h 205"/>
                <a:gd name="T2" fmla="*/ 3 w 124"/>
                <a:gd name="T3" fmla="*/ 22 h 205"/>
                <a:gd name="T4" fmla="*/ 8 w 124"/>
                <a:gd name="T5" fmla="*/ 43 h 205"/>
                <a:gd name="T6" fmla="*/ 16 w 124"/>
                <a:gd name="T7" fmla="*/ 66 h 205"/>
                <a:gd name="T8" fmla="*/ 25 w 124"/>
                <a:gd name="T9" fmla="*/ 87 h 205"/>
                <a:gd name="T10" fmla="*/ 37 w 124"/>
                <a:gd name="T11" fmla="*/ 107 h 205"/>
                <a:gd name="T12" fmla="*/ 51 w 124"/>
                <a:gd name="T13" fmla="*/ 129 h 205"/>
                <a:gd name="T14" fmla="*/ 67 w 124"/>
                <a:gd name="T15" fmla="*/ 149 h 205"/>
                <a:gd name="T16" fmla="*/ 84 w 124"/>
                <a:gd name="T17" fmla="*/ 168 h 205"/>
                <a:gd name="T18" fmla="*/ 103 w 124"/>
                <a:gd name="T19" fmla="*/ 187 h 205"/>
                <a:gd name="T20" fmla="*/ 124 w 124"/>
                <a:gd name="T2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4" h="205">
                  <a:moveTo>
                    <a:pt x="0" y="0"/>
                  </a:moveTo>
                  <a:lnTo>
                    <a:pt x="3" y="22"/>
                  </a:lnTo>
                  <a:lnTo>
                    <a:pt x="8" y="43"/>
                  </a:lnTo>
                  <a:lnTo>
                    <a:pt x="16" y="66"/>
                  </a:lnTo>
                  <a:lnTo>
                    <a:pt x="25" y="87"/>
                  </a:lnTo>
                  <a:lnTo>
                    <a:pt x="37" y="107"/>
                  </a:lnTo>
                  <a:lnTo>
                    <a:pt x="51" y="129"/>
                  </a:lnTo>
                  <a:lnTo>
                    <a:pt x="67" y="149"/>
                  </a:lnTo>
                  <a:lnTo>
                    <a:pt x="84" y="168"/>
                  </a:lnTo>
                  <a:lnTo>
                    <a:pt x="103" y="187"/>
                  </a:lnTo>
                  <a:lnTo>
                    <a:pt x="124" y="205"/>
                  </a:lnTo>
                </a:path>
              </a:pathLst>
            </a:custGeom>
            <a:noFill/>
            <a:ln w="3810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282" name="Line 546"/>
            <p:cNvSpPr>
              <a:spLocks noChangeShapeType="1"/>
            </p:cNvSpPr>
            <p:nvPr/>
          </p:nvSpPr>
          <p:spPr bwMode="auto">
            <a:xfrm>
              <a:off x="2422" y="2231"/>
              <a:ext cx="0" cy="198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283" name="Freeform 547"/>
            <p:cNvSpPr>
              <a:spLocks/>
            </p:cNvSpPr>
            <p:nvPr/>
          </p:nvSpPr>
          <p:spPr bwMode="auto">
            <a:xfrm>
              <a:off x="2422" y="2204"/>
              <a:ext cx="9" cy="27"/>
            </a:xfrm>
            <a:custGeom>
              <a:avLst/>
              <a:gdLst>
                <a:gd name="T0" fmla="*/ 67 w 67"/>
                <a:gd name="T1" fmla="*/ 0 h 191"/>
                <a:gd name="T2" fmla="*/ 51 w 67"/>
                <a:gd name="T3" fmla="*/ 20 h 191"/>
                <a:gd name="T4" fmla="*/ 38 w 67"/>
                <a:gd name="T5" fmla="*/ 40 h 191"/>
                <a:gd name="T6" fmla="*/ 26 w 67"/>
                <a:gd name="T7" fmla="*/ 62 h 191"/>
                <a:gd name="T8" fmla="*/ 17 w 67"/>
                <a:gd name="T9" fmla="*/ 82 h 191"/>
                <a:gd name="T10" fmla="*/ 9 w 67"/>
                <a:gd name="T11" fmla="*/ 104 h 191"/>
                <a:gd name="T12" fmla="*/ 4 w 67"/>
                <a:gd name="T13" fmla="*/ 126 h 191"/>
                <a:gd name="T14" fmla="*/ 1 w 67"/>
                <a:gd name="T15" fmla="*/ 147 h 191"/>
                <a:gd name="T16" fmla="*/ 0 w 67"/>
                <a:gd name="T17" fmla="*/ 169 h 191"/>
                <a:gd name="T18" fmla="*/ 1 w 67"/>
                <a:gd name="T19" fmla="*/ 19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7" h="191">
                  <a:moveTo>
                    <a:pt x="67" y="0"/>
                  </a:moveTo>
                  <a:lnTo>
                    <a:pt x="51" y="20"/>
                  </a:lnTo>
                  <a:lnTo>
                    <a:pt x="38" y="40"/>
                  </a:lnTo>
                  <a:lnTo>
                    <a:pt x="26" y="62"/>
                  </a:lnTo>
                  <a:lnTo>
                    <a:pt x="17" y="82"/>
                  </a:lnTo>
                  <a:lnTo>
                    <a:pt x="9" y="104"/>
                  </a:lnTo>
                  <a:lnTo>
                    <a:pt x="4" y="126"/>
                  </a:lnTo>
                  <a:lnTo>
                    <a:pt x="1" y="147"/>
                  </a:lnTo>
                  <a:lnTo>
                    <a:pt x="0" y="169"/>
                  </a:lnTo>
                  <a:lnTo>
                    <a:pt x="1" y="191"/>
                  </a:lnTo>
                </a:path>
              </a:pathLst>
            </a:custGeom>
            <a:noFill/>
            <a:ln w="3810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284" name="Line 548"/>
            <p:cNvSpPr>
              <a:spLocks noChangeShapeType="1"/>
            </p:cNvSpPr>
            <p:nvPr/>
          </p:nvSpPr>
          <p:spPr bwMode="auto">
            <a:xfrm>
              <a:off x="2477" y="2177"/>
              <a:ext cx="0" cy="66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285" name="Freeform 549"/>
            <p:cNvSpPr>
              <a:spLocks/>
            </p:cNvSpPr>
            <p:nvPr/>
          </p:nvSpPr>
          <p:spPr bwMode="auto">
            <a:xfrm>
              <a:off x="2596" y="2318"/>
              <a:ext cx="10" cy="10"/>
            </a:xfrm>
            <a:custGeom>
              <a:avLst/>
              <a:gdLst>
                <a:gd name="T0" fmla="*/ 0 w 70"/>
                <a:gd name="T1" fmla="*/ 68 h 68"/>
                <a:gd name="T2" fmla="*/ 20 w 70"/>
                <a:gd name="T3" fmla="*/ 51 h 68"/>
                <a:gd name="T4" fmla="*/ 39 w 70"/>
                <a:gd name="T5" fmla="*/ 35 h 68"/>
                <a:gd name="T6" fmla="*/ 56 w 70"/>
                <a:gd name="T7" fmla="*/ 18 h 68"/>
                <a:gd name="T8" fmla="*/ 70 w 70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68">
                  <a:moveTo>
                    <a:pt x="0" y="68"/>
                  </a:moveTo>
                  <a:lnTo>
                    <a:pt x="20" y="51"/>
                  </a:lnTo>
                  <a:lnTo>
                    <a:pt x="39" y="35"/>
                  </a:lnTo>
                  <a:lnTo>
                    <a:pt x="56" y="18"/>
                  </a:lnTo>
                  <a:lnTo>
                    <a:pt x="70" y="0"/>
                  </a:lnTo>
                </a:path>
              </a:pathLst>
            </a:custGeom>
            <a:noFill/>
            <a:ln w="3810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286" name="Freeform 550"/>
            <p:cNvSpPr>
              <a:spLocks/>
            </p:cNvSpPr>
            <p:nvPr/>
          </p:nvSpPr>
          <p:spPr bwMode="auto">
            <a:xfrm>
              <a:off x="2396" y="2183"/>
              <a:ext cx="35" cy="87"/>
            </a:xfrm>
            <a:custGeom>
              <a:avLst/>
              <a:gdLst>
                <a:gd name="T0" fmla="*/ 250 w 250"/>
                <a:gd name="T1" fmla="*/ 607 h 607"/>
                <a:gd name="T2" fmla="*/ 250 w 250"/>
                <a:gd name="T3" fmla="*/ 144 h 607"/>
                <a:gd name="T4" fmla="*/ 0 w 250"/>
                <a:gd name="T5" fmla="*/ 0 h 6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0" h="607">
                  <a:moveTo>
                    <a:pt x="250" y="607"/>
                  </a:moveTo>
                  <a:lnTo>
                    <a:pt x="250" y="144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287" name="Line 551"/>
            <p:cNvSpPr>
              <a:spLocks noChangeShapeType="1"/>
            </p:cNvSpPr>
            <p:nvPr/>
          </p:nvSpPr>
          <p:spPr bwMode="auto">
            <a:xfrm>
              <a:off x="2606" y="2318"/>
              <a:ext cx="36" cy="21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288" name="Line 552"/>
            <p:cNvSpPr>
              <a:spLocks noChangeShapeType="1"/>
            </p:cNvSpPr>
            <p:nvPr/>
          </p:nvSpPr>
          <p:spPr bwMode="auto">
            <a:xfrm flipV="1">
              <a:off x="2606" y="2252"/>
              <a:ext cx="0" cy="66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289" name="Line 553"/>
            <p:cNvSpPr>
              <a:spLocks noChangeShapeType="1"/>
            </p:cNvSpPr>
            <p:nvPr/>
          </p:nvSpPr>
          <p:spPr bwMode="auto">
            <a:xfrm>
              <a:off x="2642" y="2273"/>
              <a:ext cx="0" cy="66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290" name="Line 554"/>
            <p:cNvSpPr>
              <a:spLocks noChangeShapeType="1"/>
            </p:cNvSpPr>
            <p:nvPr/>
          </p:nvSpPr>
          <p:spPr bwMode="auto">
            <a:xfrm>
              <a:off x="2441" y="2223"/>
              <a:ext cx="36" cy="20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291" name="Freeform 555"/>
            <p:cNvSpPr>
              <a:spLocks/>
            </p:cNvSpPr>
            <p:nvPr/>
          </p:nvSpPr>
          <p:spPr bwMode="auto">
            <a:xfrm>
              <a:off x="2431" y="2243"/>
              <a:ext cx="46" cy="27"/>
            </a:xfrm>
            <a:custGeom>
              <a:avLst/>
              <a:gdLst>
                <a:gd name="T0" fmla="*/ 319 w 319"/>
                <a:gd name="T1" fmla="*/ 0 h 185"/>
                <a:gd name="T2" fmla="*/ 285 w 319"/>
                <a:gd name="T3" fmla="*/ 9 h 185"/>
                <a:gd name="T4" fmla="*/ 252 w 319"/>
                <a:gd name="T5" fmla="*/ 21 h 185"/>
                <a:gd name="T6" fmla="*/ 220 w 319"/>
                <a:gd name="T7" fmla="*/ 33 h 185"/>
                <a:gd name="T8" fmla="*/ 189 w 319"/>
                <a:gd name="T9" fmla="*/ 47 h 185"/>
                <a:gd name="T10" fmla="*/ 160 w 319"/>
                <a:gd name="T11" fmla="*/ 61 h 185"/>
                <a:gd name="T12" fmla="*/ 132 w 319"/>
                <a:gd name="T13" fmla="*/ 77 h 185"/>
                <a:gd name="T14" fmla="*/ 105 w 319"/>
                <a:gd name="T15" fmla="*/ 92 h 185"/>
                <a:gd name="T16" fmla="*/ 81 w 319"/>
                <a:gd name="T17" fmla="*/ 110 h 185"/>
                <a:gd name="T18" fmla="*/ 57 w 319"/>
                <a:gd name="T19" fmla="*/ 128 h 185"/>
                <a:gd name="T20" fmla="*/ 36 w 319"/>
                <a:gd name="T21" fmla="*/ 146 h 185"/>
                <a:gd name="T22" fmla="*/ 17 w 319"/>
                <a:gd name="T23" fmla="*/ 165 h 185"/>
                <a:gd name="T24" fmla="*/ 0 w 319"/>
                <a:gd name="T25" fmla="*/ 185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19" h="185">
                  <a:moveTo>
                    <a:pt x="319" y="0"/>
                  </a:moveTo>
                  <a:lnTo>
                    <a:pt x="285" y="9"/>
                  </a:lnTo>
                  <a:lnTo>
                    <a:pt x="252" y="21"/>
                  </a:lnTo>
                  <a:lnTo>
                    <a:pt x="220" y="33"/>
                  </a:lnTo>
                  <a:lnTo>
                    <a:pt x="189" y="47"/>
                  </a:lnTo>
                  <a:lnTo>
                    <a:pt x="160" y="61"/>
                  </a:lnTo>
                  <a:lnTo>
                    <a:pt x="132" y="77"/>
                  </a:lnTo>
                  <a:lnTo>
                    <a:pt x="105" y="92"/>
                  </a:lnTo>
                  <a:lnTo>
                    <a:pt x="81" y="110"/>
                  </a:lnTo>
                  <a:lnTo>
                    <a:pt x="57" y="128"/>
                  </a:lnTo>
                  <a:lnTo>
                    <a:pt x="36" y="146"/>
                  </a:lnTo>
                  <a:lnTo>
                    <a:pt x="17" y="165"/>
                  </a:lnTo>
                  <a:lnTo>
                    <a:pt x="0" y="185"/>
                  </a:lnTo>
                </a:path>
              </a:pathLst>
            </a:custGeom>
            <a:noFill/>
            <a:ln w="3810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292" name="Freeform 556"/>
            <p:cNvSpPr>
              <a:spLocks/>
            </p:cNvSpPr>
            <p:nvPr/>
          </p:nvSpPr>
          <p:spPr bwMode="auto">
            <a:xfrm>
              <a:off x="2431" y="2223"/>
              <a:ext cx="10" cy="4"/>
            </a:xfrm>
            <a:custGeom>
              <a:avLst/>
              <a:gdLst>
                <a:gd name="T0" fmla="*/ 70 w 70"/>
                <a:gd name="T1" fmla="*/ 0 h 29"/>
                <a:gd name="T2" fmla="*/ 34 w 70"/>
                <a:gd name="T3" fmla="*/ 14 h 29"/>
                <a:gd name="T4" fmla="*/ 0 w 70"/>
                <a:gd name="T5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0" h="29">
                  <a:moveTo>
                    <a:pt x="70" y="0"/>
                  </a:moveTo>
                  <a:lnTo>
                    <a:pt x="34" y="14"/>
                  </a:lnTo>
                  <a:lnTo>
                    <a:pt x="0" y="29"/>
                  </a:lnTo>
                </a:path>
              </a:pathLst>
            </a:custGeom>
            <a:noFill/>
            <a:ln w="3810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293" name="Freeform 557"/>
            <p:cNvSpPr>
              <a:spLocks/>
            </p:cNvSpPr>
            <p:nvPr/>
          </p:nvSpPr>
          <p:spPr bwMode="auto">
            <a:xfrm>
              <a:off x="2514" y="2279"/>
              <a:ext cx="47" cy="5"/>
            </a:xfrm>
            <a:custGeom>
              <a:avLst/>
              <a:gdLst>
                <a:gd name="T0" fmla="*/ 0 w 330"/>
                <a:gd name="T1" fmla="*/ 37 h 38"/>
                <a:gd name="T2" fmla="*/ 37 w 330"/>
                <a:gd name="T3" fmla="*/ 38 h 38"/>
                <a:gd name="T4" fmla="*/ 75 w 330"/>
                <a:gd name="T5" fmla="*/ 37 h 38"/>
                <a:gd name="T6" fmla="*/ 113 w 330"/>
                <a:gd name="T7" fmla="*/ 35 h 38"/>
                <a:gd name="T8" fmla="*/ 151 w 330"/>
                <a:gd name="T9" fmla="*/ 33 h 38"/>
                <a:gd name="T10" fmla="*/ 187 w 330"/>
                <a:gd name="T11" fmla="*/ 29 h 38"/>
                <a:gd name="T12" fmla="*/ 225 w 330"/>
                <a:gd name="T13" fmla="*/ 22 h 38"/>
                <a:gd name="T14" fmla="*/ 261 w 330"/>
                <a:gd name="T15" fmla="*/ 16 h 38"/>
                <a:gd name="T16" fmla="*/ 296 w 330"/>
                <a:gd name="T17" fmla="*/ 8 h 38"/>
                <a:gd name="T18" fmla="*/ 330 w 330"/>
                <a:gd name="T19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0" h="38">
                  <a:moveTo>
                    <a:pt x="0" y="37"/>
                  </a:moveTo>
                  <a:lnTo>
                    <a:pt x="37" y="38"/>
                  </a:lnTo>
                  <a:lnTo>
                    <a:pt x="75" y="37"/>
                  </a:lnTo>
                  <a:lnTo>
                    <a:pt x="113" y="35"/>
                  </a:lnTo>
                  <a:lnTo>
                    <a:pt x="151" y="33"/>
                  </a:lnTo>
                  <a:lnTo>
                    <a:pt x="187" y="29"/>
                  </a:lnTo>
                  <a:lnTo>
                    <a:pt x="225" y="22"/>
                  </a:lnTo>
                  <a:lnTo>
                    <a:pt x="261" y="16"/>
                  </a:lnTo>
                  <a:lnTo>
                    <a:pt x="296" y="8"/>
                  </a:lnTo>
                  <a:lnTo>
                    <a:pt x="330" y="0"/>
                  </a:lnTo>
                </a:path>
              </a:pathLst>
            </a:custGeom>
            <a:noFill/>
            <a:ln w="3810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294" name="Line 558"/>
            <p:cNvSpPr>
              <a:spLocks noChangeShapeType="1"/>
            </p:cNvSpPr>
            <p:nvPr/>
          </p:nvSpPr>
          <p:spPr bwMode="auto">
            <a:xfrm flipH="1" flipV="1">
              <a:off x="2561" y="2279"/>
              <a:ext cx="35" cy="20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295" name="Freeform 559"/>
            <p:cNvSpPr>
              <a:spLocks/>
            </p:cNvSpPr>
            <p:nvPr/>
          </p:nvSpPr>
          <p:spPr bwMode="auto">
            <a:xfrm>
              <a:off x="2472" y="2299"/>
              <a:ext cx="124" cy="13"/>
            </a:xfrm>
            <a:custGeom>
              <a:avLst/>
              <a:gdLst>
                <a:gd name="T0" fmla="*/ 0 w 868"/>
                <a:gd name="T1" fmla="*/ 59 h 90"/>
                <a:gd name="T2" fmla="*/ 46 w 868"/>
                <a:gd name="T3" fmla="*/ 68 h 90"/>
                <a:gd name="T4" fmla="*/ 92 w 868"/>
                <a:gd name="T5" fmla="*/ 74 h 90"/>
                <a:gd name="T6" fmla="*/ 138 w 868"/>
                <a:gd name="T7" fmla="*/ 80 h 90"/>
                <a:gd name="T8" fmla="*/ 185 w 868"/>
                <a:gd name="T9" fmla="*/ 85 h 90"/>
                <a:gd name="T10" fmla="*/ 233 w 868"/>
                <a:gd name="T11" fmla="*/ 88 h 90"/>
                <a:gd name="T12" fmla="*/ 279 w 868"/>
                <a:gd name="T13" fmla="*/ 90 h 90"/>
                <a:gd name="T14" fmla="*/ 327 w 868"/>
                <a:gd name="T15" fmla="*/ 90 h 90"/>
                <a:gd name="T16" fmla="*/ 375 w 868"/>
                <a:gd name="T17" fmla="*/ 89 h 90"/>
                <a:gd name="T18" fmla="*/ 422 w 868"/>
                <a:gd name="T19" fmla="*/ 88 h 90"/>
                <a:gd name="T20" fmla="*/ 469 w 868"/>
                <a:gd name="T21" fmla="*/ 85 h 90"/>
                <a:gd name="T22" fmla="*/ 517 w 868"/>
                <a:gd name="T23" fmla="*/ 79 h 90"/>
                <a:gd name="T24" fmla="*/ 563 w 868"/>
                <a:gd name="T25" fmla="*/ 74 h 90"/>
                <a:gd name="T26" fmla="*/ 608 w 868"/>
                <a:gd name="T27" fmla="*/ 67 h 90"/>
                <a:gd name="T28" fmla="*/ 654 w 868"/>
                <a:gd name="T29" fmla="*/ 59 h 90"/>
                <a:gd name="T30" fmla="*/ 699 w 868"/>
                <a:gd name="T31" fmla="*/ 50 h 90"/>
                <a:gd name="T32" fmla="*/ 743 w 868"/>
                <a:gd name="T33" fmla="*/ 39 h 90"/>
                <a:gd name="T34" fmla="*/ 785 w 868"/>
                <a:gd name="T35" fmla="*/ 27 h 90"/>
                <a:gd name="T36" fmla="*/ 828 w 868"/>
                <a:gd name="T37" fmla="*/ 13 h 90"/>
                <a:gd name="T38" fmla="*/ 868 w 868"/>
                <a:gd name="T39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68" h="90">
                  <a:moveTo>
                    <a:pt x="0" y="59"/>
                  </a:moveTo>
                  <a:lnTo>
                    <a:pt x="46" y="68"/>
                  </a:lnTo>
                  <a:lnTo>
                    <a:pt x="92" y="74"/>
                  </a:lnTo>
                  <a:lnTo>
                    <a:pt x="138" y="80"/>
                  </a:lnTo>
                  <a:lnTo>
                    <a:pt x="185" y="85"/>
                  </a:lnTo>
                  <a:lnTo>
                    <a:pt x="233" y="88"/>
                  </a:lnTo>
                  <a:lnTo>
                    <a:pt x="279" y="90"/>
                  </a:lnTo>
                  <a:lnTo>
                    <a:pt x="327" y="90"/>
                  </a:lnTo>
                  <a:lnTo>
                    <a:pt x="375" y="89"/>
                  </a:lnTo>
                  <a:lnTo>
                    <a:pt x="422" y="88"/>
                  </a:lnTo>
                  <a:lnTo>
                    <a:pt x="469" y="85"/>
                  </a:lnTo>
                  <a:lnTo>
                    <a:pt x="517" y="79"/>
                  </a:lnTo>
                  <a:lnTo>
                    <a:pt x="563" y="74"/>
                  </a:lnTo>
                  <a:lnTo>
                    <a:pt x="608" y="67"/>
                  </a:lnTo>
                  <a:lnTo>
                    <a:pt x="654" y="59"/>
                  </a:lnTo>
                  <a:lnTo>
                    <a:pt x="699" y="50"/>
                  </a:lnTo>
                  <a:lnTo>
                    <a:pt x="743" y="39"/>
                  </a:lnTo>
                  <a:lnTo>
                    <a:pt x="785" y="27"/>
                  </a:lnTo>
                  <a:lnTo>
                    <a:pt x="828" y="13"/>
                  </a:lnTo>
                  <a:lnTo>
                    <a:pt x="868" y="0"/>
                  </a:lnTo>
                </a:path>
              </a:pathLst>
            </a:custGeom>
            <a:noFill/>
            <a:ln w="3810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296" name="Line 560"/>
            <p:cNvSpPr>
              <a:spLocks noChangeShapeType="1"/>
            </p:cNvSpPr>
            <p:nvPr/>
          </p:nvSpPr>
          <p:spPr bwMode="auto">
            <a:xfrm flipH="1">
              <a:off x="2472" y="2284"/>
              <a:ext cx="42" cy="24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297" name="Freeform 561"/>
            <p:cNvSpPr>
              <a:spLocks/>
            </p:cNvSpPr>
            <p:nvPr/>
          </p:nvSpPr>
          <p:spPr bwMode="auto">
            <a:xfrm>
              <a:off x="2441" y="2144"/>
              <a:ext cx="224" cy="129"/>
            </a:xfrm>
            <a:custGeom>
              <a:avLst/>
              <a:gdLst>
                <a:gd name="T0" fmla="*/ 1406 w 1562"/>
                <a:gd name="T1" fmla="*/ 901 h 901"/>
                <a:gd name="T2" fmla="*/ 1430 w 1562"/>
                <a:gd name="T3" fmla="*/ 878 h 901"/>
                <a:gd name="T4" fmla="*/ 1453 w 1562"/>
                <a:gd name="T5" fmla="*/ 853 h 901"/>
                <a:gd name="T6" fmla="*/ 1474 w 1562"/>
                <a:gd name="T7" fmla="*/ 828 h 901"/>
                <a:gd name="T8" fmla="*/ 1492 w 1562"/>
                <a:gd name="T9" fmla="*/ 802 h 901"/>
                <a:gd name="T10" fmla="*/ 1509 w 1562"/>
                <a:gd name="T11" fmla="*/ 777 h 901"/>
                <a:gd name="T12" fmla="*/ 1523 w 1562"/>
                <a:gd name="T13" fmla="*/ 750 h 901"/>
                <a:gd name="T14" fmla="*/ 1535 w 1562"/>
                <a:gd name="T15" fmla="*/ 722 h 901"/>
                <a:gd name="T16" fmla="*/ 1545 w 1562"/>
                <a:gd name="T17" fmla="*/ 696 h 901"/>
                <a:gd name="T18" fmla="*/ 1553 w 1562"/>
                <a:gd name="T19" fmla="*/ 668 h 901"/>
                <a:gd name="T20" fmla="*/ 1558 w 1562"/>
                <a:gd name="T21" fmla="*/ 640 h 901"/>
                <a:gd name="T22" fmla="*/ 1561 w 1562"/>
                <a:gd name="T23" fmla="*/ 613 h 901"/>
                <a:gd name="T24" fmla="*/ 1562 w 1562"/>
                <a:gd name="T25" fmla="*/ 585 h 901"/>
                <a:gd name="T26" fmla="*/ 1560 w 1562"/>
                <a:gd name="T27" fmla="*/ 557 h 901"/>
                <a:gd name="T28" fmla="*/ 1557 w 1562"/>
                <a:gd name="T29" fmla="*/ 530 h 901"/>
                <a:gd name="T30" fmla="*/ 1551 w 1562"/>
                <a:gd name="T31" fmla="*/ 502 h 901"/>
                <a:gd name="T32" fmla="*/ 1543 w 1562"/>
                <a:gd name="T33" fmla="*/ 474 h 901"/>
                <a:gd name="T34" fmla="*/ 1532 w 1562"/>
                <a:gd name="T35" fmla="*/ 447 h 901"/>
                <a:gd name="T36" fmla="*/ 1520 w 1562"/>
                <a:gd name="T37" fmla="*/ 420 h 901"/>
                <a:gd name="T38" fmla="*/ 1505 w 1562"/>
                <a:gd name="T39" fmla="*/ 393 h 901"/>
                <a:gd name="T40" fmla="*/ 1488 w 1562"/>
                <a:gd name="T41" fmla="*/ 368 h 901"/>
                <a:gd name="T42" fmla="*/ 1469 w 1562"/>
                <a:gd name="T43" fmla="*/ 342 h 901"/>
                <a:gd name="T44" fmla="*/ 1447 w 1562"/>
                <a:gd name="T45" fmla="*/ 317 h 901"/>
                <a:gd name="T46" fmla="*/ 1425 w 1562"/>
                <a:gd name="T47" fmla="*/ 292 h 901"/>
                <a:gd name="T48" fmla="*/ 1399 w 1562"/>
                <a:gd name="T49" fmla="*/ 269 h 901"/>
                <a:gd name="T50" fmla="*/ 1373 w 1562"/>
                <a:gd name="T51" fmla="*/ 247 h 901"/>
                <a:gd name="T52" fmla="*/ 1343 w 1562"/>
                <a:gd name="T53" fmla="*/ 224 h 901"/>
                <a:gd name="T54" fmla="*/ 1313 w 1562"/>
                <a:gd name="T55" fmla="*/ 203 h 901"/>
                <a:gd name="T56" fmla="*/ 1280 w 1562"/>
                <a:gd name="T57" fmla="*/ 182 h 901"/>
                <a:gd name="T58" fmla="*/ 1246 w 1562"/>
                <a:gd name="T59" fmla="*/ 162 h 901"/>
                <a:gd name="T60" fmla="*/ 1211 w 1562"/>
                <a:gd name="T61" fmla="*/ 143 h 901"/>
                <a:gd name="T62" fmla="*/ 1174 w 1562"/>
                <a:gd name="T63" fmla="*/ 125 h 901"/>
                <a:gd name="T64" fmla="*/ 1135 w 1562"/>
                <a:gd name="T65" fmla="*/ 109 h 901"/>
                <a:gd name="T66" fmla="*/ 1095 w 1562"/>
                <a:gd name="T67" fmla="*/ 93 h 901"/>
                <a:gd name="T68" fmla="*/ 1054 w 1562"/>
                <a:gd name="T69" fmla="*/ 78 h 901"/>
                <a:gd name="T70" fmla="*/ 1012 w 1562"/>
                <a:gd name="T71" fmla="*/ 66 h 901"/>
                <a:gd name="T72" fmla="*/ 968 w 1562"/>
                <a:gd name="T73" fmla="*/ 53 h 901"/>
                <a:gd name="T74" fmla="*/ 924 w 1562"/>
                <a:gd name="T75" fmla="*/ 42 h 901"/>
                <a:gd name="T76" fmla="*/ 880 w 1562"/>
                <a:gd name="T77" fmla="*/ 33 h 901"/>
                <a:gd name="T78" fmla="*/ 833 w 1562"/>
                <a:gd name="T79" fmla="*/ 24 h 901"/>
                <a:gd name="T80" fmla="*/ 787 w 1562"/>
                <a:gd name="T81" fmla="*/ 17 h 901"/>
                <a:gd name="T82" fmla="*/ 740 w 1562"/>
                <a:gd name="T83" fmla="*/ 10 h 901"/>
                <a:gd name="T84" fmla="*/ 692 w 1562"/>
                <a:gd name="T85" fmla="*/ 6 h 901"/>
                <a:gd name="T86" fmla="*/ 644 w 1562"/>
                <a:gd name="T87" fmla="*/ 3 h 901"/>
                <a:gd name="T88" fmla="*/ 596 w 1562"/>
                <a:gd name="T89" fmla="*/ 1 h 901"/>
                <a:gd name="T90" fmla="*/ 549 w 1562"/>
                <a:gd name="T91" fmla="*/ 0 h 901"/>
                <a:gd name="T92" fmla="*/ 501 w 1562"/>
                <a:gd name="T93" fmla="*/ 0 h 901"/>
                <a:gd name="T94" fmla="*/ 453 w 1562"/>
                <a:gd name="T95" fmla="*/ 2 h 901"/>
                <a:gd name="T96" fmla="*/ 405 w 1562"/>
                <a:gd name="T97" fmla="*/ 5 h 901"/>
                <a:gd name="T98" fmla="*/ 357 w 1562"/>
                <a:gd name="T99" fmla="*/ 9 h 901"/>
                <a:gd name="T100" fmla="*/ 310 w 1562"/>
                <a:gd name="T101" fmla="*/ 14 h 901"/>
                <a:gd name="T102" fmla="*/ 263 w 1562"/>
                <a:gd name="T103" fmla="*/ 22 h 901"/>
                <a:gd name="T104" fmla="*/ 217 w 1562"/>
                <a:gd name="T105" fmla="*/ 30 h 901"/>
                <a:gd name="T106" fmla="*/ 172 w 1562"/>
                <a:gd name="T107" fmla="*/ 40 h 901"/>
                <a:gd name="T108" fmla="*/ 127 w 1562"/>
                <a:gd name="T109" fmla="*/ 51 h 901"/>
                <a:gd name="T110" fmla="*/ 84 w 1562"/>
                <a:gd name="T111" fmla="*/ 62 h 901"/>
                <a:gd name="T112" fmla="*/ 42 w 1562"/>
                <a:gd name="T113" fmla="*/ 75 h 901"/>
                <a:gd name="T114" fmla="*/ 0 w 1562"/>
                <a:gd name="T115" fmla="*/ 90 h 9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62" h="901">
                  <a:moveTo>
                    <a:pt x="1406" y="901"/>
                  </a:moveTo>
                  <a:lnTo>
                    <a:pt x="1430" y="878"/>
                  </a:lnTo>
                  <a:lnTo>
                    <a:pt x="1453" y="853"/>
                  </a:lnTo>
                  <a:lnTo>
                    <a:pt x="1474" y="828"/>
                  </a:lnTo>
                  <a:lnTo>
                    <a:pt x="1492" y="802"/>
                  </a:lnTo>
                  <a:lnTo>
                    <a:pt x="1509" y="777"/>
                  </a:lnTo>
                  <a:lnTo>
                    <a:pt x="1523" y="750"/>
                  </a:lnTo>
                  <a:lnTo>
                    <a:pt x="1535" y="722"/>
                  </a:lnTo>
                  <a:lnTo>
                    <a:pt x="1545" y="696"/>
                  </a:lnTo>
                  <a:lnTo>
                    <a:pt x="1553" y="668"/>
                  </a:lnTo>
                  <a:lnTo>
                    <a:pt x="1558" y="640"/>
                  </a:lnTo>
                  <a:lnTo>
                    <a:pt x="1561" y="613"/>
                  </a:lnTo>
                  <a:lnTo>
                    <a:pt x="1562" y="585"/>
                  </a:lnTo>
                  <a:lnTo>
                    <a:pt x="1560" y="557"/>
                  </a:lnTo>
                  <a:lnTo>
                    <a:pt x="1557" y="530"/>
                  </a:lnTo>
                  <a:lnTo>
                    <a:pt x="1551" y="502"/>
                  </a:lnTo>
                  <a:lnTo>
                    <a:pt x="1543" y="474"/>
                  </a:lnTo>
                  <a:lnTo>
                    <a:pt x="1532" y="447"/>
                  </a:lnTo>
                  <a:lnTo>
                    <a:pt x="1520" y="420"/>
                  </a:lnTo>
                  <a:lnTo>
                    <a:pt x="1505" y="393"/>
                  </a:lnTo>
                  <a:lnTo>
                    <a:pt x="1488" y="368"/>
                  </a:lnTo>
                  <a:lnTo>
                    <a:pt x="1469" y="342"/>
                  </a:lnTo>
                  <a:lnTo>
                    <a:pt x="1447" y="317"/>
                  </a:lnTo>
                  <a:lnTo>
                    <a:pt x="1425" y="292"/>
                  </a:lnTo>
                  <a:lnTo>
                    <a:pt x="1399" y="269"/>
                  </a:lnTo>
                  <a:lnTo>
                    <a:pt x="1373" y="247"/>
                  </a:lnTo>
                  <a:lnTo>
                    <a:pt x="1343" y="224"/>
                  </a:lnTo>
                  <a:lnTo>
                    <a:pt x="1313" y="203"/>
                  </a:lnTo>
                  <a:lnTo>
                    <a:pt x="1280" y="182"/>
                  </a:lnTo>
                  <a:lnTo>
                    <a:pt x="1246" y="162"/>
                  </a:lnTo>
                  <a:lnTo>
                    <a:pt x="1211" y="143"/>
                  </a:lnTo>
                  <a:lnTo>
                    <a:pt x="1174" y="125"/>
                  </a:lnTo>
                  <a:lnTo>
                    <a:pt x="1135" y="109"/>
                  </a:lnTo>
                  <a:lnTo>
                    <a:pt x="1095" y="93"/>
                  </a:lnTo>
                  <a:lnTo>
                    <a:pt x="1054" y="78"/>
                  </a:lnTo>
                  <a:lnTo>
                    <a:pt x="1012" y="66"/>
                  </a:lnTo>
                  <a:lnTo>
                    <a:pt x="968" y="53"/>
                  </a:lnTo>
                  <a:lnTo>
                    <a:pt x="924" y="42"/>
                  </a:lnTo>
                  <a:lnTo>
                    <a:pt x="880" y="33"/>
                  </a:lnTo>
                  <a:lnTo>
                    <a:pt x="833" y="24"/>
                  </a:lnTo>
                  <a:lnTo>
                    <a:pt x="787" y="17"/>
                  </a:lnTo>
                  <a:lnTo>
                    <a:pt x="740" y="10"/>
                  </a:lnTo>
                  <a:lnTo>
                    <a:pt x="692" y="6"/>
                  </a:lnTo>
                  <a:lnTo>
                    <a:pt x="644" y="3"/>
                  </a:lnTo>
                  <a:lnTo>
                    <a:pt x="596" y="1"/>
                  </a:lnTo>
                  <a:lnTo>
                    <a:pt x="549" y="0"/>
                  </a:lnTo>
                  <a:lnTo>
                    <a:pt x="501" y="0"/>
                  </a:lnTo>
                  <a:lnTo>
                    <a:pt x="453" y="2"/>
                  </a:lnTo>
                  <a:lnTo>
                    <a:pt x="405" y="5"/>
                  </a:lnTo>
                  <a:lnTo>
                    <a:pt x="357" y="9"/>
                  </a:lnTo>
                  <a:lnTo>
                    <a:pt x="310" y="14"/>
                  </a:lnTo>
                  <a:lnTo>
                    <a:pt x="263" y="22"/>
                  </a:lnTo>
                  <a:lnTo>
                    <a:pt x="217" y="30"/>
                  </a:lnTo>
                  <a:lnTo>
                    <a:pt x="172" y="40"/>
                  </a:lnTo>
                  <a:lnTo>
                    <a:pt x="127" y="51"/>
                  </a:lnTo>
                  <a:lnTo>
                    <a:pt x="84" y="62"/>
                  </a:lnTo>
                  <a:lnTo>
                    <a:pt x="42" y="75"/>
                  </a:lnTo>
                  <a:lnTo>
                    <a:pt x="0" y="90"/>
                  </a:lnTo>
                </a:path>
              </a:pathLst>
            </a:custGeom>
            <a:noFill/>
            <a:ln w="3810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298" name="Line 562"/>
            <p:cNvSpPr>
              <a:spLocks noChangeShapeType="1"/>
            </p:cNvSpPr>
            <p:nvPr/>
          </p:nvSpPr>
          <p:spPr bwMode="auto">
            <a:xfrm>
              <a:off x="2606" y="2252"/>
              <a:ext cx="36" cy="21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299" name="Freeform 563"/>
            <p:cNvSpPr>
              <a:spLocks/>
            </p:cNvSpPr>
            <p:nvPr/>
          </p:nvSpPr>
          <p:spPr bwMode="auto">
            <a:xfrm>
              <a:off x="2477" y="2172"/>
              <a:ext cx="139" cy="80"/>
            </a:xfrm>
            <a:custGeom>
              <a:avLst/>
              <a:gdLst>
                <a:gd name="T0" fmla="*/ 906 w 972"/>
                <a:gd name="T1" fmla="*/ 563 h 563"/>
                <a:gd name="T2" fmla="*/ 922 w 972"/>
                <a:gd name="T3" fmla="*/ 541 h 563"/>
                <a:gd name="T4" fmla="*/ 937 w 972"/>
                <a:gd name="T5" fmla="*/ 520 h 563"/>
                <a:gd name="T6" fmla="*/ 949 w 972"/>
                <a:gd name="T7" fmla="*/ 498 h 563"/>
                <a:gd name="T8" fmla="*/ 958 w 972"/>
                <a:gd name="T9" fmla="*/ 475 h 563"/>
                <a:gd name="T10" fmla="*/ 965 w 972"/>
                <a:gd name="T11" fmla="*/ 453 h 563"/>
                <a:gd name="T12" fmla="*/ 970 w 972"/>
                <a:gd name="T13" fmla="*/ 431 h 563"/>
                <a:gd name="T14" fmla="*/ 972 w 972"/>
                <a:gd name="T15" fmla="*/ 407 h 563"/>
                <a:gd name="T16" fmla="*/ 972 w 972"/>
                <a:gd name="T17" fmla="*/ 384 h 563"/>
                <a:gd name="T18" fmla="*/ 970 w 972"/>
                <a:gd name="T19" fmla="*/ 361 h 563"/>
                <a:gd name="T20" fmla="*/ 966 w 972"/>
                <a:gd name="T21" fmla="*/ 338 h 563"/>
                <a:gd name="T22" fmla="*/ 960 w 972"/>
                <a:gd name="T23" fmla="*/ 316 h 563"/>
                <a:gd name="T24" fmla="*/ 951 w 972"/>
                <a:gd name="T25" fmla="*/ 293 h 563"/>
                <a:gd name="T26" fmla="*/ 939 w 972"/>
                <a:gd name="T27" fmla="*/ 271 h 563"/>
                <a:gd name="T28" fmla="*/ 926 w 972"/>
                <a:gd name="T29" fmla="*/ 250 h 563"/>
                <a:gd name="T30" fmla="*/ 911 w 972"/>
                <a:gd name="T31" fmla="*/ 228 h 563"/>
                <a:gd name="T32" fmla="*/ 893 w 972"/>
                <a:gd name="T33" fmla="*/ 208 h 563"/>
                <a:gd name="T34" fmla="*/ 872 w 972"/>
                <a:gd name="T35" fmla="*/ 188 h 563"/>
                <a:gd name="T36" fmla="*/ 851 w 972"/>
                <a:gd name="T37" fmla="*/ 169 h 563"/>
                <a:gd name="T38" fmla="*/ 827 w 972"/>
                <a:gd name="T39" fmla="*/ 151 h 563"/>
                <a:gd name="T40" fmla="*/ 801 w 972"/>
                <a:gd name="T41" fmla="*/ 132 h 563"/>
                <a:gd name="T42" fmla="*/ 774 w 972"/>
                <a:gd name="T43" fmla="*/ 115 h 563"/>
                <a:gd name="T44" fmla="*/ 745 w 972"/>
                <a:gd name="T45" fmla="*/ 99 h 563"/>
                <a:gd name="T46" fmla="*/ 715 w 972"/>
                <a:gd name="T47" fmla="*/ 86 h 563"/>
                <a:gd name="T48" fmla="*/ 683 w 972"/>
                <a:gd name="T49" fmla="*/ 72 h 563"/>
                <a:gd name="T50" fmla="*/ 650 w 972"/>
                <a:gd name="T51" fmla="*/ 59 h 563"/>
                <a:gd name="T52" fmla="*/ 615 w 972"/>
                <a:gd name="T53" fmla="*/ 47 h 563"/>
                <a:gd name="T54" fmla="*/ 580 w 972"/>
                <a:gd name="T55" fmla="*/ 37 h 563"/>
                <a:gd name="T56" fmla="*/ 542 w 972"/>
                <a:gd name="T57" fmla="*/ 28 h 563"/>
                <a:gd name="T58" fmla="*/ 505 w 972"/>
                <a:gd name="T59" fmla="*/ 21 h 563"/>
                <a:gd name="T60" fmla="*/ 467 w 972"/>
                <a:gd name="T61" fmla="*/ 13 h 563"/>
                <a:gd name="T62" fmla="*/ 428 w 972"/>
                <a:gd name="T63" fmla="*/ 9 h 563"/>
                <a:gd name="T64" fmla="*/ 389 w 972"/>
                <a:gd name="T65" fmla="*/ 5 h 563"/>
                <a:gd name="T66" fmla="*/ 350 w 972"/>
                <a:gd name="T67" fmla="*/ 1 h 563"/>
                <a:gd name="T68" fmla="*/ 309 w 972"/>
                <a:gd name="T69" fmla="*/ 0 h 563"/>
                <a:gd name="T70" fmla="*/ 270 w 972"/>
                <a:gd name="T71" fmla="*/ 0 h 563"/>
                <a:gd name="T72" fmla="*/ 230 w 972"/>
                <a:gd name="T73" fmla="*/ 3 h 563"/>
                <a:gd name="T74" fmla="*/ 190 w 972"/>
                <a:gd name="T75" fmla="*/ 6 h 563"/>
                <a:gd name="T76" fmla="*/ 152 w 972"/>
                <a:gd name="T77" fmla="*/ 9 h 563"/>
                <a:gd name="T78" fmla="*/ 112 w 972"/>
                <a:gd name="T79" fmla="*/ 15 h 563"/>
                <a:gd name="T80" fmla="*/ 75 w 972"/>
                <a:gd name="T81" fmla="*/ 22 h 563"/>
                <a:gd name="T82" fmla="*/ 38 w 972"/>
                <a:gd name="T83" fmla="*/ 29 h 563"/>
                <a:gd name="T84" fmla="*/ 0 w 972"/>
                <a:gd name="T85" fmla="*/ 39 h 5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972" h="563">
                  <a:moveTo>
                    <a:pt x="906" y="563"/>
                  </a:moveTo>
                  <a:lnTo>
                    <a:pt x="922" y="541"/>
                  </a:lnTo>
                  <a:lnTo>
                    <a:pt x="937" y="520"/>
                  </a:lnTo>
                  <a:lnTo>
                    <a:pt x="949" y="498"/>
                  </a:lnTo>
                  <a:lnTo>
                    <a:pt x="958" y="475"/>
                  </a:lnTo>
                  <a:lnTo>
                    <a:pt x="965" y="453"/>
                  </a:lnTo>
                  <a:lnTo>
                    <a:pt x="970" y="431"/>
                  </a:lnTo>
                  <a:lnTo>
                    <a:pt x="972" y="407"/>
                  </a:lnTo>
                  <a:lnTo>
                    <a:pt x="972" y="384"/>
                  </a:lnTo>
                  <a:lnTo>
                    <a:pt x="970" y="361"/>
                  </a:lnTo>
                  <a:lnTo>
                    <a:pt x="966" y="338"/>
                  </a:lnTo>
                  <a:lnTo>
                    <a:pt x="960" y="316"/>
                  </a:lnTo>
                  <a:lnTo>
                    <a:pt x="951" y="293"/>
                  </a:lnTo>
                  <a:lnTo>
                    <a:pt x="939" y="271"/>
                  </a:lnTo>
                  <a:lnTo>
                    <a:pt x="926" y="250"/>
                  </a:lnTo>
                  <a:lnTo>
                    <a:pt x="911" y="228"/>
                  </a:lnTo>
                  <a:lnTo>
                    <a:pt x="893" y="208"/>
                  </a:lnTo>
                  <a:lnTo>
                    <a:pt x="872" y="188"/>
                  </a:lnTo>
                  <a:lnTo>
                    <a:pt x="851" y="169"/>
                  </a:lnTo>
                  <a:lnTo>
                    <a:pt x="827" y="151"/>
                  </a:lnTo>
                  <a:lnTo>
                    <a:pt x="801" y="132"/>
                  </a:lnTo>
                  <a:lnTo>
                    <a:pt x="774" y="115"/>
                  </a:lnTo>
                  <a:lnTo>
                    <a:pt x="745" y="99"/>
                  </a:lnTo>
                  <a:lnTo>
                    <a:pt x="715" y="86"/>
                  </a:lnTo>
                  <a:lnTo>
                    <a:pt x="683" y="72"/>
                  </a:lnTo>
                  <a:lnTo>
                    <a:pt x="650" y="59"/>
                  </a:lnTo>
                  <a:lnTo>
                    <a:pt x="615" y="47"/>
                  </a:lnTo>
                  <a:lnTo>
                    <a:pt x="580" y="37"/>
                  </a:lnTo>
                  <a:lnTo>
                    <a:pt x="542" y="28"/>
                  </a:lnTo>
                  <a:lnTo>
                    <a:pt x="505" y="21"/>
                  </a:lnTo>
                  <a:lnTo>
                    <a:pt x="467" y="13"/>
                  </a:lnTo>
                  <a:lnTo>
                    <a:pt x="428" y="9"/>
                  </a:lnTo>
                  <a:lnTo>
                    <a:pt x="389" y="5"/>
                  </a:lnTo>
                  <a:lnTo>
                    <a:pt x="350" y="1"/>
                  </a:lnTo>
                  <a:lnTo>
                    <a:pt x="309" y="0"/>
                  </a:lnTo>
                  <a:lnTo>
                    <a:pt x="270" y="0"/>
                  </a:lnTo>
                  <a:lnTo>
                    <a:pt x="230" y="3"/>
                  </a:lnTo>
                  <a:lnTo>
                    <a:pt x="190" y="6"/>
                  </a:lnTo>
                  <a:lnTo>
                    <a:pt x="152" y="9"/>
                  </a:lnTo>
                  <a:lnTo>
                    <a:pt x="112" y="15"/>
                  </a:lnTo>
                  <a:lnTo>
                    <a:pt x="75" y="22"/>
                  </a:lnTo>
                  <a:lnTo>
                    <a:pt x="38" y="29"/>
                  </a:lnTo>
                  <a:lnTo>
                    <a:pt x="0" y="39"/>
                  </a:lnTo>
                </a:path>
              </a:pathLst>
            </a:custGeom>
            <a:noFill/>
            <a:ln w="3810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00" name="Line 564"/>
            <p:cNvSpPr>
              <a:spLocks noChangeShapeType="1"/>
            </p:cNvSpPr>
            <p:nvPr/>
          </p:nvSpPr>
          <p:spPr bwMode="auto">
            <a:xfrm>
              <a:off x="2441" y="2157"/>
              <a:ext cx="36" cy="20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01" name="Freeform 565"/>
            <p:cNvSpPr>
              <a:spLocks/>
            </p:cNvSpPr>
            <p:nvPr/>
          </p:nvSpPr>
          <p:spPr bwMode="auto">
            <a:xfrm>
              <a:off x="2665" y="2358"/>
              <a:ext cx="8" cy="73"/>
            </a:xfrm>
            <a:custGeom>
              <a:avLst/>
              <a:gdLst>
                <a:gd name="T0" fmla="*/ 0 w 62"/>
                <a:gd name="T1" fmla="*/ 0 h 510"/>
                <a:gd name="T2" fmla="*/ 62 w 62"/>
                <a:gd name="T3" fmla="*/ 36 h 510"/>
                <a:gd name="T4" fmla="*/ 62 w 62"/>
                <a:gd name="T5" fmla="*/ 498 h 510"/>
                <a:gd name="T6" fmla="*/ 43 w 62"/>
                <a:gd name="T7" fmla="*/ 510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2" h="510">
                  <a:moveTo>
                    <a:pt x="0" y="0"/>
                  </a:moveTo>
                  <a:lnTo>
                    <a:pt x="62" y="36"/>
                  </a:lnTo>
                  <a:lnTo>
                    <a:pt x="62" y="498"/>
                  </a:lnTo>
                  <a:lnTo>
                    <a:pt x="43" y="510"/>
                  </a:lnTo>
                </a:path>
              </a:pathLst>
            </a:custGeom>
            <a:noFill/>
            <a:ln w="3810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02" name="Line 566"/>
            <p:cNvSpPr>
              <a:spLocks noChangeShapeType="1"/>
            </p:cNvSpPr>
            <p:nvPr/>
          </p:nvSpPr>
          <p:spPr bwMode="auto">
            <a:xfrm flipH="1">
              <a:off x="2665" y="2363"/>
              <a:ext cx="8" cy="5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03" name="Freeform 567"/>
            <p:cNvSpPr>
              <a:spLocks/>
            </p:cNvSpPr>
            <p:nvPr/>
          </p:nvSpPr>
          <p:spPr bwMode="auto">
            <a:xfrm>
              <a:off x="2665" y="2423"/>
              <a:ext cx="43" cy="8"/>
            </a:xfrm>
            <a:custGeom>
              <a:avLst/>
              <a:gdLst>
                <a:gd name="T0" fmla="*/ 0 w 302"/>
                <a:gd name="T1" fmla="*/ 54 h 58"/>
                <a:gd name="T2" fmla="*/ 27 w 302"/>
                <a:gd name="T3" fmla="*/ 57 h 58"/>
                <a:gd name="T4" fmla="*/ 55 w 302"/>
                <a:gd name="T5" fmla="*/ 58 h 58"/>
                <a:gd name="T6" fmla="*/ 82 w 302"/>
                <a:gd name="T7" fmla="*/ 58 h 58"/>
                <a:gd name="T8" fmla="*/ 109 w 302"/>
                <a:gd name="T9" fmla="*/ 55 h 58"/>
                <a:gd name="T10" fmla="*/ 137 w 302"/>
                <a:gd name="T11" fmla="*/ 52 h 58"/>
                <a:gd name="T12" fmla="*/ 162 w 302"/>
                <a:gd name="T13" fmla="*/ 49 h 58"/>
                <a:gd name="T14" fmla="*/ 189 w 302"/>
                <a:gd name="T15" fmla="*/ 44 h 58"/>
                <a:gd name="T16" fmla="*/ 213 w 302"/>
                <a:gd name="T17" fmla="*/ 37 h 58"/>
                <a:gd name="T18" fmla="*/ 238 w 302"/>
                <a:gd name="T19" fmla="*/ 29 h 58"/>
                <a:gd name="T20" fmla="*/ 260 w 302"/>
                <a:gd name="T21" fmla="*/ 20 h 58"/>
                <a:gd name="T22" fmla="*/ 282 w 302"/>
                <a:gd name="T23" fmla="*/ 11 h 58"/>
                <a:gd name="T24" fmla="*/ 302 w 302"/>
                <a:gd name="T25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2" h="58">
                  <a:moveTo>
                    <a:pt x="0" y="54"/>
                  </a:moveTo>
                  <a:lnTo>
                    <a:pt x="27" y="57"/>
                  </a:lnTo>
                  <a:lnTo>
                    <a:pt x="55" y="58"/>
                  </a:lnTo>
                  <a:lnTo>
                    <a:pt x="82" y="58"/>
                  </a:lnTo>
                  <a:lnTo>
                    <a:pt x="109" y="55"/>
                  </a:lnTo>
                  <a:lnTo>
                    <a:pt x="137" y="52"/>
                  </a:lnTo>
                  <a:lnTo>
                    <a:pt x="162" y="49"/>
                  </a:lnTo>
                  <a:lnTo>
                    <a:pt x="189" y="44"/>
                  </a:lnTo>
                  <a:lnTo>
                    <a:pt x="213" y="37"/>
                  </a:lnTo>
                  <a:lnTo>
                    <a:pt x="238" y="29"/>
                  </a:lnTo>
                  <a:lnTo>
                    <a:pt x="260" y="20"/>
                  </a:lnTo>
                  <a:lnTo>
                    <a:pt x="282" y="11"/>
                  </a:lnTo>
                  <a:lnTo>
                    <a:pt x="302" y="0"/>
                  </a:lnTo>
                </a:path>
              </a:pathLst>
            </a:custGeom>
            <a:noFill/>
            <a:ln w="3810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04" name="Line 568"/>
            <p:cNvSpPr>
              <a:spLocks noChangeShapeType="1"/>
            </p:cNvSpPr>
            <p:nvPr/>
          </p:nvSpPr>
          <p:spPr bwMode="auto">
            <a:xfrm flipV="1">
              <a:off x="2708" y="2403"/>
              <a:ext cx="34" cy="20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05" name="Freeform 569"/>
            <p:cNvSpPr>
              <a:spLocks/>
            </p:cNvSpPr>
            <p:nvPr/>
          </p:nvSpPr>
          <p:spPr bwMode="auto">
            <a:xfrm>
              <a:off x="2742" y="2403"/>
              <a:ext cx="92" cy="119"/>
            </a:xfrm>
            <a:custGeom>
              <a:avLst/>
              <a:gdLst>
                <a:gd name="T0" fmla="*/ 641 w 641"/>
                <a:gd name="T1" fmla="*/ 832 h 832"/>
                <a:gd name="T2" fmla="*/ 641 w 641"/>
                <a:gd name="T3" fmla="*/ 369 h 832"/>
                <a:gd name="T4" fmla="*/ 0 w 641"/>
                <a:gd name="T5" fmla="*/ 0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41" h="832">
                  <a:moveTo>
                    <a:pt x="641" y="832"/>
                  </a:moveTo>
                  <a:lnTo>
                    <a:pt x="641" y="369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06" name="Freeform 570"/>
            <p:cNvSpPr>
              <a:spLocks/>
            </p:cNvSpPr>
            <p:nvPr/>
          </p:nvSpPr>
          <p:spPr bwMode="auto">
            <a:xfrm>
              <a:off x="2246" y="2730"/>
              <a:ext cx="227" cy="30"/>
            </a:xfrm>
            <a:custGeom>
              <a:avLst/>
              <a:gdLst>
                <a:gd name="T0" fmla="*/ 0 w 1588"/>
                <a:gd name="T1" fmla="*/ 84 h 211"/>
                <a:gd name="T2" fmla="*/ 44 w 1588"/>
                <a:gd name="T3" fmla="*/ 100 h 211"/>
                <a:gd name="T4" fmla="*/ 88 w 1588"/>
                <a:gd name="T5" fmla="*/ 116 h 211"/>
                <a:gd name="T6" fmla="*/ 135 w 1588"/>
                <a:gd name="T7" fmla="*/ 130 h 211"/>
                <a:gd name="T8" fmla="*/ 182 w 1588"/>
                <a:gd name="T9" fmla="*/ 144 h 211"/>
                <a:gd name="T10" fmla="*/ 230 w 1588"/>
                <a:gd name="T11" fmla="*/ 155 h 211"/>
                <a:gd name="T12" fmla="*/ 279 w 1588"/>
                <a:gd name="T13" fmla="*/ 167 h 211"/>
                <a:gd name="T14" fmla="*/ 328 w 1588"/>
                <a:gd name="T15" fmla="*/ 177 h 211"/>
                <a:gd name="T16" fmla="*/ 379 w 1588"/>
                <a:gd name="T17" fmla="*/ 185 h 211"/>
                <a:gd name="T18" fmla="*/ 429 w 1588"/>
                <a:gd name="T19" fmla="*/ 192 h 211"/>
                <a:gd name="T20" fmla="*/ 481 w 1588"/>
                <a:gd name="T21" fmla="*/ 198 h 211"/>
                <a:gd name="T22" fmla="*/ 532 w 1588"/>
                <a:gd name="T23" fmla="*/ 203 h 211"/>
                <a:gd name="T24" fmla="*/ 585 w 1588"/>
                <a:gd name="T25" fmla="*/ 206 h 211"/>
                <a:gd name="T26" fmla="*/ 637 w 1588"/>
                <a:gd name="T27" fmla="*/ 210 h 211"/>
                <a:gd name="T28" fmla="*/ 689 w 1588"/>
                <a:gd name="T29" fmla="*/ 211 h 211"/>
                <a:gd name="T30" fmla="*/ 741 w 1588"/>
                <a:gd name="T31" fmla="*/ 210 h 211"/>
                <a:gd name="T32" fmla="*/ 794 w 1588"/>
                <a:gd name="T33" fmla="*/ 208 h 211"/>
                <a:gd name="T34" fmla="*/ 847 w 1588"/>
                <a:gd name="T35" fmla="*/ 205 h 211"/>
                <a:gd name="T36" fmla="*/ 898 w 1588"/>
                <a:gd name="T37" fmla="*/ 202 h 211"/>
                <a:gd name="T38" fmla="*/ 950 w 1588"/>
                <a:gd name="T39" fmla="*/ 197 h 211"/>
                <a:gd name="T40" fmla="*/ 1001 w 1588"/>
                <a:gd name="T41" fmla="*/ 189 h 211"/>
                <a:gd name="T42" fmla="*/ 1051 w 1588"/>
                <a:gd name="T43" fmla="*/ 182 h 211"/>
                <a:gd name="T44" fmla="*/ 1101 w 1588"/>
                <a:gd name="T45" fmla="*/ 173 h 211"/>
                <a:gd name="T46" fmla="*/ 1151 w 1588"/>
                <a:gd name="T47" fmla="*/ 163 h 211"/>
                <a:gd name="T48" fmla="*/ 1199 w 1588"/>
                <a:gd name="T49" fmla="*/ 151 h 211"/>
                <a:gd name="T50" fmla="*/ 1247 w 1588"/>
                <a:gd name="T51" fmla="*/ 139 h 211"/>
                <a:gd name="T52" fmla="*/ 1294 w 1588"/>
                <a:gd name="T53" fmla="*/ 125 h 211"/>
                <a:gd name="T54" fmla="*/ 1340 w 1588"/>
                <a:gd name="T55" fmla="*/ 111 h 211"/>
                <a:gd name="T56" fmla="*/ 1384 w 1588"/>
                <a:gd name="T57" fmla="*/ 95 h 211"/>
                <a:gd name="T58" fmla="*/ 1427 w 1588"/>
                <a:gd name="T59" fmla="*/ 77 h 211"/>
                <a:gd name="T60" fmla="*/ 1470 w 1588"/>
                <a:gd name="T61" fmla="*/ 59 h 211"/>
                <a:gd name="T62" fmla="*/ 1510 w 1588"/>
                <a:gd name="T63" fmla="*/ 40 h 211"/>
                <a:gd name="T64" fmla="*/ 1549 w 1588"/>
                <a:gd name="T65" fmla="*/ 20 h 211"/>
                <a:gd name="T66" fmla="*/ 1588 w 1588"/>
                <a:gd name="T67" fmla="*/ 0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88" h="211">
                  <a:moveTo>
                    <a:pt x="0" y="84"/>
                  </a:moveTo>
                  <a:lnTo>
                    <a:pt x="44" y="100"/>
                  </a:lnTo>
                  <a:lnTo>
                    <a:pt x="88" y="116"/>
                  </a:lnTo>
                  <a:lnTo>
                    <a:pt x="135" y="130"/>
                  </a:lnTo>
                  <a:lnTo>
                    <a:pt x="182" y="144"/>
                  </a:lnTo>
                  <a:lnTo>
                    <a:pt x="230" y="155"/>
                  </a:lnTo>
                  <a:lnTo>
                    <a:pt x="279" y="167"/>
                  </a:lnTo>
                  <a:lnTo>
                    <a:pt x="328" y="177"/>
                  </a:lnTo>
                  <a:lnTo>
                    <a:pt x="379" y="185"/>
                  </a:lnTo>
                  <a:lnTo>
                    <a:pt x="429" y="192"/>
                  </a:lnTo>
                  <a:lnTo>
                    <a:pt x="481" y="198"/>
                  </a:lnTo>
                  <a:lnTo>
                    <a:pt x="532" y="203"/>
                  </a:lnTo>
                  <a:lnTo>
                    <a:pt x="585" y="206"/>
                  </a:lnTo>
                  <a:lnTo>
                    <a:pt x="637" y="210"/>
                  </a:lnTo>
                  <a:lnTo>
                    <a:pt x="689" y="211"/>
                  </a:lnTo>
                  <a:lnTo>
                    <a:pt x="741" y="210"/>
                  </a:lnTo>
                  <a:lnTo>
                    <a:pt x="794" y="208"/>
                  </a:lnTo>
                  <a:lnTo>
                    <a:pt x="847" y="205"/>
                  </a:lnTo>
                  <a:lnTo>
                    <a:pt x="898" y="202"/>
                  </a:lnTo>
                  <a:lnTo>
                    <a:pt x="950" y="197"/>
                  </a:lnTo>
                  <a:lnTo>
                    <a:pt x="1001" y="189"/>
                  </a:lnTo>
                  <a:lnTo>
                    <a:pt x="1051" y="182"/>
                  </a:lnTo>
                  <a:lnTo>
                    <a:pt x="1101" y="173"/>
                  </a:lnTo>
                  <a:lnTo>
                    <a:pt x="1151" y="163"/>
                  </a:lnTo>
                  <a:lnTo>
                    <a:pt x="1199" y="151"/>
                  </a:lnTo>
                  <a:lnTo>
                    <a:pt x="1247" y="139"/>
                  </a:lnTo>
                  <a:lnTo>
                    <a:pt x="1294" y="125"/>
                  </a:lnTo>
                  <a:lnTo>
                    <a:pt x="1340" y="111"/>
                  </a:lnTo>
                  <a:lnTo>
                    <a:pt x="1384" y="95"/>
                  </a:lnTo>
                  <a:lnTo>
                    <a:pt x="1427" y="77"/>
                  </a:lnTo>
                  <a:lnTo>
                    <a:pt x="1470" y="59"/>
                  </a:lnTo>
                  <a:lnTo>
                    <a:pt x="1510" y="40"/>
                  </a:lnTo>
                  <a:lnTo>
                    <a:pt x="1549" y="20"/>
                  </a:lnTo>
                  <a:lnTo>
                    <a:pt x="1588" y="0"/>
                  </a:lnTo>
                </a:path>
              </a:pathLst>
            </a:custGeom>
            <a:noFill/>
            <a:ln w="3810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07" name="Freeform 571"/>
            <p:cNvSpPr>
              <a:spLocks/>
            </p:cNvSpPr>
            <p:nvPr/>
          </p:nvSpPr>
          <p:spPr bwMode="auto">
            <a:xfrm>
              <a:off x="2246" y="2664"/>
              <a:ext cx="227" cy="30"/>
            </a:xfrm>
            <a:custGeom>
              <a:avLst/>
              <a:gdLst>
                <a:gd name="T0" fmla="*/ 0 w 1588"/>
                <a:gd name="T1" fmla="*/ 84 h 210"/>
                <a:gd name="T2" fmla="*/ 44 w 1588"/>
                <a:gd name="T3" fmla="*/ 101 h 210"/>
                <a:gd name="T4" fmla="*/ 88 w 1588"/>
                <a:gd name="T5" fmla="*/ 116 h 210"/>
                <a:gd name="T6" fmla="*/ 135 w 1588"/>
                <a:gd name="T7" fmla="*/ 131 h 210"/>
                <a:gd name="T8" fmla="*/ 182 w 1588"/>
                <a:gd name="T9" fmla="*/ 143 h 210"/>
                <a:gd name="T10" fmla="*/ 230 w 1588"/>
                <a:gd name="T11" fmla="*/ 156 h 210"/>
                <a:gd name="T12" fmla="*/ 279 w 1588"/>
                <a:gd name="T13" fmla="*/ 167 h 210"/>
                <a:gd name="T14" fmla="*/ 328 w 1588"/>
                <a:gd name="T15" fmla="*/ 176 h 210"/>
                <a:gd name="T16" fmla="*/ 379 w 1588"/>
                <a:gd name="T17" fmla="*/ 185 h 210"/>
                <a:gd name="T18" fmla="*/ 429 w 1588"/>
                <a:gd name="T19" fmla="*/ 192 h 210"/>
                <a:gd name="T20" fmla="*/ 481 w 1588"/>
                <a:gd name="T21" fmla="*/ 199 h 210"/>
                <a:gd name="T22" fmla="*/ 532 w 1588"/>
                <a:gd name="T23" fmla="*/ 203 h 210"/>
                <a:gd name="T24" fmla="*/ 585 w 1588"/>
                <a:gd name="T25" fmla="*/ 207 h 210"/>
                <a:gd name="T26" fmla="*/ 637 w 1588"/>
                <a:gd name="T27" fmla="*/ 209 h 210"/>
                <a:gd name="T28" fmla="*/ 689 w 1588"/>
                <a:gd name="T29" fmla="*/ 210 h 210"/>
                <a:gd name="T30" fmla="*/ 741 w 1588"/>
                <a:gd name="T31" fmla="*/ 210 h 210"/>
                <a:gd name="T32" fmla="*/ 794 w 1588"/>
                <a:gd name="T33" fmla="*/ 208 h 210"/>
                <a:gd name="T34" fmla="*/ 847 w 1588"/>
                <a:gd name="T35" fmla="*/ 206 h 210"/>
                <a:gd name="T36" fmla="*/ 898 w 1588"/>
                <a:gd name="T37" fmla="*/ 202 h 210"/>
                <a:gd name="T38" fmla="*/ 950 w 1588"/>
                <a:gd name="T39" fmla="*/ 197 h 210"/>
                <a:gd name="T40" fmla="*/ 1001 w 1588"/>
                <a:gd name="T41" fmla="*/ 190 h 210"/>
                <a:gd name="T42" fmla="*/ 1051 w 1588"/>
                <a:gd name="T43" fmla="*/ 183 h 210"/>
                <a:gd name="T44" fmla="*/ 1101 w 1588"/>
                <a:gd name="T45" fmla="*/ 173 h 210"/>
                <a:gd name="T46" fmla="*/ 1151 w 1588"/>
                <a:gd name="T47" fmla="*/ 164 h 210"/>
                <a:gd name="T48" fmla="*/ 1199 w 1588"/>
                <a:gd name="T49" fmla="*/ 152 h 210"/>
                <a:gd name="T50" fmla="*/ 1247 w 1588"/>
                <a:gd name="T51" fmla="*/ 139 h 210"/>
                <a:gd name="T52" fmla="*/ 1294 w 1588"/>
                <a:gd name="T53" fmla="*/ 125 h 210"/>
                <a:gd name="T54" fmla="*/ 1340 w 1588"/>
                <a:gd name="T55" fmla="*/ 110 h 210"/>
                <a:gd name="T56" fmla="*/ 1384 w 1588"/>
                <a:gd name="T57" fmla="*/ 94 h 210"/>
                <a:gd name="T58" fmla="*/ 1427 w 1588"/>
                <a:gd name="T59" fmla="*/ 77 h 210"/>
                <a:gd name="T60" fmla="*/ 1470 w 1588"/>
                <a:gd name="T61" fmla="*/ 59 h 210"/>
                <a:gd name="T62" fmla="*/ 1510 w 1588"/>
                <a:gd name="T63" fmla="*/ 41 h 210"/>
                <a:gd name="T64" fmla="*/ 1549 w 1588"/>
                <a:gd name="T65" fmla="*/ 21 h 210"/>
                <a:gd name="T66" fmla="*/ 1588 w 1588"/>
                <a:gd name="T67" fmla="*/ 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88" h="210">
                  <a:moveTo>
                    <a:pt x="0" y="84"/>
                  </a:moveTo>
                  <a:lnTo>
                    <a:pt x="44" y="101"/>
                  </a:lnTo>
                  <a:lnTo>
                    <a:pt x="88" y="116"/>
                  </a:lnTo>
                  <a:lnTo>
                    <a:pt x="135" y="131"/>
                  </a:lnTo>
                  <a:lnTo>
                    <a:pt x="182" y="143"/>
                  </a:lnTo>
                  <a:lnTo>
                    <a:pt x="230" y="156"/>
                  </a:lnTo>
                  <a:lnTo>
                    <a:pt x="279" y="167"/>
                  </a:lnTo>
                  <a:lnTo>
                    <a:pt x="328" y="176"/>
                  </a:lnTo>
                  <a:lnTo>
                    <a:pt x="379" y="185"/>
                  </a:lnTo>
                  <a:lnTo>
                    <a:pt x="429" y="192"/>
                  </a:lnTo>
                  <a:lnTo>
                    <a:pt x="481" y="199"/>
                  </a:lnTo>
                  <a:lnTo>
                    <a:pt x="532" y="203"/>
                  </a:lnTo>
                  <a:lnTo>
                    <a:pt x="585" y="207"/>
                  </a:lnTo>
                  <a:lnTo>
                    <a:pt x="637" y="209"/>
                  </a:lnTo>
                  <a:lnTo>
                    <a:pt x="689" y="210"/>
                  </a:lnTo>
                  <a:lnTo>
                    <a:pt x="741" y="210"/>
                  </a:lnTo>
                  <a:lnTo>
                    <a:pt x="794" y="208"/>
                  </a:lnTo>
                  <a:lnTo>
                    <a:pt x="847" y="206"/>
                  </a:lnTo>
                  <a:lnTo>
                    <a:pt x="898" y="202"/>
                  </a:lnTo>
                  <a:lnTo>
                    <a:pt x="950" y="197"/>
                  </a:lnTo>
                  <a:lnTo>
                    <a:pt x="1001" y="190"/>
                  </a:lnTo>
                  <a:lnTo>
                    <a:pt x="1051" y="183"/>
                  </a:lnTo>
                  <a:lnTo>
                    <a:pt x="1101" y="173"/>
                  </a:lnTo>
                  <a:lnTo>
                    <a:pt x="1151" y="164"/>
                  </a:lnTo>
                  <a:lnTo>
                    <a:pt x="1199" y="152"/>
                  </a:lnTo>
                  <a:lnTo>
                    <a:pt x="1247" y="139"/>
                  </a:lnTo>
                  <a:lnTo>
                    <a:pt x="1294" y="125"/>
                  </a:lnTo>
                  <a:lnTo>
                    <a:pt x="1340" y="110"/>
                  </a:lnTo>
                  <a:lnTo>
                    <a:pt x="1384" y="94"/>
                  </a:lnTo>
                  <a:lnTo>
                    <a:pt x="1427" y="77"/>
                  </a:lnTo>
                  <a:lnTo>
                    <a:pt x="1470" y="59"/>
                  </a:lnTo>
                  <a:lnTo>
                    <a:pt x="1510" y="41"/>
                  </a:lnTo>
                  <a:lnTo>
                    <a:pt x="1549" y="21"/>
                  </a:lnTo>
                  <a:lnTo>
                    <a:pt x="1588" y="0"/>
                  </a:lnTo>
                </a:path>
              </a:pathLst>
            </a:custGeom>
            <a:noFill/>
            <a:ln w="3810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08" name="Freeform 572"/>
            <p:cNvSpPr>
              <a:spLocks/>
            </p:cNvSpPr>
            <p:nvPr/>
          </p:nvSpPr>
          <p:spPr bwMode="auto">
            <a:xfrm>
              <a:off x="2169" y="2658"/>
              <a:ext cx="32" cy="58"/>
            </a:xfrm>
            <a:custGeom>
              <a:avLst/>
              <a:gdLst>
                <a:gd name="T0" fmla="*/ 0 w 220"/>
                <a:gd name="T1" fmla="*/ 0 h 408"/>
                <a:gd name="T2" fmla="*/ 1 w 220"/>
                <a:gd name="T3" fmla="*/ 31 h 408"/>
                <a:gd name="T4" fmla="*/ 6 w 220"/>
                <a:gd name="T5" fmla="*/ 62 h 408"/>
                <a:gd name="T6" fmla="*/ 11 w 220"/>
                <a:gd name="T7" fmla="*/ 93 h 408"/>
                <a:gd name="T8" fmla="*/ 19 w 220"/>
                <a:gd name="T9" fmla="*/ 122 h 408"/>
                <a:gd name="T10" fmla="*/ 29 w 220"/>
                <a:gd name="T11" fmla="*/ 153 h 408"/>
                <a:gd name="T12" fmla="*/ 42 w 220"/>
                <a:gd name="T13" fmla="*/ 183 h 408"/>
                <a:gd name="T14" fmla="*/ 57 w 220"/>
                <a:gd name="T15" fmla="*/ 213 h 408"/>
                <a:gd name="T16" fmla="*/ 74 w 220"/>
                <a:gd name="T17" fmla="*/ 243 h 408"/>
                <a:gd name="T18" fmla="*/ 93 w 220"/>
                <a:gd name="T19" fmla="*/ 271 h 408"/>
                <a:gd name="T20" fmla="*/ 114 w 220"/>
                <a:gd name="T21" fmla="*/ 300 h 408"/>
                <a:gd name="T22" fmla="*/ 138 w 220"/>
                <a:gd name="T23" fmla="*/ 328 h 408"/>
                <a:gd name="T24" fmla="*/ 163 w 220"/>
                <a:gd name="T25" fmla="*/ 354 h 408"/>
                <a:gd name="T26" fmla="*/ 191 w 220"/>
                <a:gd name="T27" fmla="*/ 381 h 408"/>
                <a:gd name="T28" fmla="*/ 220 w 220"/>
                <a:gd name="T29" fmla="*/ 408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20" h="408">
                  <a:moveTo>
                    <a:pt x="0" y="0"/>
                  </a:moveTo>
                  <a:lnTo>
                    <a:pt x="1" y="31"/>
                  </a:lnTo>
                  <a:lnTo>
                    <a:pt x="6" y="62"/>
                  </a:lnTo>
                  <a:lnTo>
                    <a:pt x="11" y="93"/>
                  </a:lnTo>
                  <a:lnTo>
                    <a:pt x="19" y="122"/>
                  </a:lnTo>
                  <a:lnTo>
                    <a:pt x="29" y="153"/>
                  </a:lnTo>
                  <a:lnTo>
                    <a:pt x="42" y="183"/>
                  </a:lnTo>
                  <a:lnTo>
                    <a:pt x="57" y="213"/>
                  </a:lnTo>
                  <a:lnTo>
                    <a:pt x="74" y="243"/>
                  </a:lnTo>
                  <a:lnTo>
                    <a:pt x="93" y="271"/>
                  </a:lnTo>
                  <a:lnTo>
                    <a:pt x="114" y="300"/>
                  </a:lnTo>
                  <a:lnTo>
                    <a:pt x="138" y="328"/>
                  </a:lnTo>
                  <a:lnTo>
                    <a:pt x="163" y="354"/>
                  </a:lnTo>
                  <a:lnTo>
                    <a:pt x="191" y="381"/>
                  </a:lnTo>
                  <a:lnTo>
                    <a:pt x="220" y="408"/>
                  </a:lnTo>
                </a:path>
              </a:pathLst>
            </a:custGeom>
            <a:noFill/>
            <a:ln w="3810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09" name="Freeform 573"/>
            <p:cNvSpPr>
              <a:spLocks/>
            </p:cNvSpPr>
            <p:nvPr/>
          </p:nvSpPr>
          <p:spPr bwMode="auto">
            <a:xfrm>
              <a:off x="2169" y="2519"/>
              <a:ext cx="52" cy="131"/>
            </a:xfrm>
            <a:custGeom>
              <a:avLst/>
              <a:gdLst>
                <a:gd name="T0" fmla="*/ 365 w 365"/>
                <a:gd name="T1" fmla="*/ 0 h 917"/>
                <a:gd name="T2" fmla="*/ 329 w 365"/>
                <a:gd name="T3" fmla="*/ 22 h 917"/>
                <a:gd name="T4" fmla="*/ 294 w 365"/>
                <a:gd name="T5" fmla="*/ 45 h 917"/>
                <a:gd name="T6" fmla="*/ 261 w 365"/>
                <a:gd name="T7" fmla="*/ 68 h 917"/>
                <a:gd name="T8" fmla="*/ 230 w 365"/>
                <a:gd name="T9" fmla="*/ 92 h 917"/>
                <a:gd name="T10" fmla="*/ 200 w 365"/>
                <a:gd name="T11" fmla="*/ 117 h 917"/>
                <a:gd name="T12" fmla="*/ 174 w 365"/>
                <a:gd name="T13" fmla="*/ 144 h 917"/>
                <a:gd name="T14" fmla="*/ 147 w 365"/>
                <a:gd name="T15" fmla="*/ 169 h 917"/>
                <a:gd name="T16" fmla="*/ 124 w 365"/>
                <a:gd name="T17" fmla="*/ 197 h 917"/>
                <a:gd name="T18" fmla="*/ 102 w 365"/>
                <a:gd name="T19" fmla="*/ 224 h 917"/>
                <a:gd name="T20" fmla="*/ 82 w 365"/>
                <a:gd name="T21" fmla="*/ 252 h 917"/>
                <a:gd name="T22" fmla="*/ 65 w 365"/>
                <a:gd name="T23" fmla="*/ 281 h 917"/>
                <a:gd name="T24" fmla="*/ 49 w 365"/>
                <a:gd name="T25" fmla="*/ 310 h 917"/>
                <a:gd name="T26" fmla="*/ 35 w 365"/>
                <a:gd name="T27" fmla="*/ 338 h 917"/>
                <a:gd name="T28" fmla="*/ 25 w 365"/>
                <a:gd name="T29" fmla="*/ 368 h 917"/>
                <a:gd name="T30" fmla="*/ 15 w 365"/>
                <a:gd name="T31" fmla="*/ 398 h 917"/>
                <a:gd name="T32" fmla="*/ 9 w 365"/>
                <a:gd name="T33" fmla="*/ 428 h 917"/>
                <a:gd name="T34" fmla="*/ 3 w 365"/>
                <a:gd name="T35" fmla="*/ 458 h 917"/>
                <a:gd name="T36" fmla="*/ 1 w 365"/>
                <a:gd name="T37" fmla="*/ 489 h 917"/>
                <a:gd name="T38" fmla="*/ 0 w 365"/>
                <a:gd name="T39" fmla="*/ 518 h 917"/>
                <a:gd name="T40" fmla="*/ 2 w 365"/>
                <a:gd name="T41" fmla="*/ 549 h 917"/>
                <a:gd name="T42" fmla="*/ 7 w 365"/>
                <a:gd name="T43" fmla="*/ 579 h 917"/>
                <a:gd name="T44" fmla="*/ 13 w 365"/>
                <a:gd name="T45" fmla="*/ 609 h 917"/>
                <a:gd name="T46" fmla="*/ 22 w 365"/>
                <a:gd name="T47" fmla="*/ 639 h 917"/>
                <a:gd name="T48" fmla="*/ 31 w 365"/>
                <a:gd name="T49" fmla="*/ 668 h 917"/>
                <a:gd name="T50" fmla="*/ 44 w 365"/>
                <a:gd name="T51" fmla="*/ 698 h 917"/>
                <a:gd name="T52" fmla="*/ 59 w 365"/>
                <a:gd name="T53" fmla="*/ 727 h 917"/>
                <a:gd name="T54" fmla="*/ 76 w 365"/>
                <a:gd name="T55" fmla="*/ 756 h 917"/>
                <a:gd name="T56" fmla="*/ 95 w 365"/>
                <a:gd name="T57" fmla="*/ 783 h 917"/>
                <a:gd name="T58" fmla="*/ 116 w 365"/>
                <a:gd name="T59" fmla="*/ 812 h 917"/>
                <a:gd name="T60" fmla="*/ 139 w 365"/>
                <a:gd name="T61" fmla="*/ 839 h 917"/>
                <a:gd name="T62" fmla="*/ 164 w 365"/>
                <a:gd name="T63" fmla="*/ 865 h 917"/>
                <a:gd name="T64" fmla="*/ 191 w 365"/>
                <a:gd name="T65" fmla="*/ 891 h 917"/>
                <a:gd name="T66" fmla="*/ 220 w 365"/>
                <a:gd name="T67" fmla="*/ 917 h 9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65" h="917">
                  <a:moveTo>
                    <a:pt x="365" y="0"/>
                  </a:moveTo>
                  <a:lnTo>
                    <a:pt x="329" y="22"/>
                  </a:lnTo>
                  <a:lnTo>
                    <a:pt x="294" y="45"/>
                  </a:lnTo>
                  <a:lnTo>
                    <a:pt x="261" y="68"/>
                  </a:lnTo>
                  <a:lnTo>
                    <a:pt x="230" y="92"/>
                  </a:lnTo>
                  <a:lnTo>
                    <a:pt x="200" y="117"/>
                  </a:lnTo>
                  <a:lnTo>
                    <a:pt x="174" y="144"/>
                  </a:lnTo>
                  <a:lnTo>
                    <a:pt x="147" y="169"/>
                  </a:lnTo>
                  <a:lnTo>
                    <a:pt x="124" y="197"/>
                  </a:lnTo>
                  <a:lnTo>
                    <a:pt x="102" y="224"/>
                  </a:lnTo>
                  <a:lnTo>
                    <a:pt x="82" y="252"/>
                  </a:lnTo>
                  <a:lnTo>
                    <a:pt x="65" y="281"/>
                  </a:lnTo>
                  <a:lnTo>
                    <a:pt x="49" y="310"/>
                  </a:lnTo>
                  <a:lnTo>
                    <a:pt x="35" y="338"/>
                  </a:lnTo>
                  <a:lnTo>
                    <a:pt x="25" y="368"/>
                  </a:lnTo>
                  <a:lnTo>
                    <a:pt x="15" y="398"/>
                  </a:lnTo>
                  <a:lnTo>
                    <a:pt x="9" y="428"/>
                  </a:lnTo>
                  <a:lnTo>
                    <a:pt x="3" y="458"/>
                  </a:lnTo>
                  <a:lnTo>
                    <a:pt x="1" y="489"/>
                  </a:lnTo>
                  <a:lnTo>
                    <a:pt x="0" y="518"/>
                  </a:lnTo>
                  <a:lnTo>
                    <a:pt x="2" y="549"/>
                  </a:lnTo>
                  <a:lnTo>
                    <a:pt x="7" y="579"/>
                  </a:lnTo>
                  <a:lnTo>
                    <a:pt x="13" y="609"/>
                  </a:lnTo>
                  <a:lnTo>
                    <a:pt x="22" y="639"/>
                  </a:lnTo>
                  <a:lnTo>
                    <a:pt x="31" y="668"/>
                  </a:lnTo>
                  <a:lnTo>
                    <a:pt x="44" y="698"/>
                  </a:lnTo>
                  <a:lnTo>
                    <a:pt x="59" y="727"/>
                  </a:lnTo>
                  <a:lnTo>
                    <a:pt x="76" y="756"/>
                  </a:lnTo>
                  <a:lnTo>
                    <a:pt x="95" y="783"/>
                  </a:lnTo>
                  <a:lnTo>
                    <a:pt x="116" y="812"/>
                  </a:lnTo>
                  <a:lnTo>
                    <a:pt x="139" y="839"/>
                  </a:lnTo>
                  <a:lnTo>
                    <a:pt x="164" y="865"/>
                  </a:lnTo>
                  <a:lnTo>
                    <a:pt x="191" y="891"/>
                  </a:lnTo>
                  <a:lnTo>
                    <a:pt x="220" y="917"/>
                  </a:lnTo>
                </a:path>
              </a:pathLst>
            </a:custGeom>
            <a:noFill/>
            <a:ln w="3810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10" name="Freeform 574"/>
            <p:cNvSpPr>
              <a:spLocks/>
            </p:cNvSpPr>
            <p:nvPr/>
          </p:nvSpPr>
          <p:spPr bwMode="auto">
            <a:xfrm>
              <a:off x="2201" y="2638"/>
              <a:ext cx="20" cy="78"/>
            </a:xfrm>
            <a:custGeom>
              <a:avLst/>
              <a:gdLst>
                <a:gd name="T0" fmla="*/ 145 w 145"/>
                <a:gd name="T1" fmla="*/ 464 h 548"/>
                <a:gd name="T2" fmla="*/ 0 w 145"/>
                <a:gd name="T3" fmla="*/ 548 h 548"/>
                <a:gd name="T4" fmla="*/ 0 w 145"/>
                <a:gd name="T5" fmla="*/ 85 h 548"/>
                <a:gd name="T6" fmla="*/ 145 w 145"/>
                <a:gd name="T7" fmla="*/ 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5" h="548">
                  <a:moveTo>
                    <a:pt x="145" y="464"/>
                  </a:moveTo>
                  <a:lnTo>
                    <a:pt x="0" y="548"/>
                  </a:lnTo>
                  <a:lnTo>
                    <a:pt x="0" y="85"/>
                  </a:lnTo>
                  <a:lnTo>
                    <a:pt x="145" y="0"/>
                  </a:lnTo>
                </a:path>
              </a:pathLst>
            </a:custGeom>
            <a:noFill/>
            <a:ln w="3810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11" name="Freeform 575"/>
            <p:cNvSpPr>
              <a:spLocks/>
            </p:cNvSpPr>
            <p:nvPr/>
          </p:nvSpPr>
          <p:spPr bwMode="auto">
            <a:xfrm>
              <a:off x="2221" y="2698"/>
              <a:ext cx="25" cy="6"/>
            </a:xfrm>
            <a:custGeom>
              <a:avLst/>
              <a:gdLst>
                <a:gd name="T0" fmla="*/ 175 w 175"/>
                <a:gd name="T1" fmla="*/ 0 h 39"/>
                <a:gd name="T2" fmla="*/ 154 w 175"/>
                <a:gd name="T3" fmla="*/ 0 h 39"/>
                <a:gd name="T4" fmla="*/ 132 w 175"/>
                <a:gd name="T5" fmla="*/ 1 h 39"/>
                <a:gd name="T6" fmla="*/ 111 w 175"/>
                <a:gd name="T7" fmla="*/ 3 h 39"/>
                <a:gd name="T8" fmla="*/ 91 w 175"/>
                <a:gd name="T9" fmla="*/ 7 h 39"/>
                <a:gd name="T10" fmla="*/ 71 w 175"/>
                <a:gd name="T11" fmla="*/ 11 h 39"/>
                <a:gd name="T12" fmla="*/ 52 w 175"/>
                <a:gd name="T13" fmla="*/ 16 h 39"/>
                <a:gd name="T14" fmla="*/ 33 w 175"/>
                <a:gd name="T15" fmla="*/ 23 h 39"/>
                <a:gd name="T16" fmla="*/ 16 w 175"/>
                <a:gd name="T17" fmla="*/ 30 h 39"/>
                <a:gd name="T18" fmla="*/ 0 w 175"/>
                <a:gd name="T19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5" h="39">
                  <a:moveTo>
                    <a:pt x="175" y="0"/>
                  </a:moveTo>
                  <a:lnTo>
                    <a:pt x="154" y="0"/>
                  </a:lnTo>
                  <a:lnTo>
                    <a:pt x="132" y="1"/>
                  </a:lnTo>
                  <a:lnTo>
                    <a:pt x="111" y="3"/>
                  </a:lnTo>
                  <a:lnTo>
                    <a:pt x="91" y="7"/>
                  </a:lnTo>
                  <a:lnTo>
                    <a:pt x="71" y="11"/>
                  </a:lnTo>
                  <a:lnTo>
                    <a:pt x="52" y="16"/>
                  </a:lnTo>
                  <a:lnTo>
                    <a:pt x="33" y="23"/>
                  </a:lnTo>
                  <a:lnTo>
                    <a:pt x="16" y="30"/>
                  </a:lnTo>
                  <a:lnTo>
                    <a:pt x="0" y="39"/>
                  </a:lnTo>
                </a:path>
              </a:pathLst>
            </a:custGeom>
            <a:noFill/>
            <a:ln w="3810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12" name="Freeform 576"/>
            <p:cNvSpPr>
              <a:spLocks/>
            </p:cNvSpPr>
            <p:nvPr/>
          </p:nvSpPr>
          <p:spPr bwMode="auto">
            <a:xfrm>
              <a:off x="2221" y="2632"/>
              <a:ext cx="56" cy="32"/>
            </a:xfrm>
            <a:custGeom>
              <a:avLst/>
              <a:gdLst>
                <a:gd name="T0" fmla="*/ 321 w 387"/>
                <a:gd name="T1" fmla="*/ 224 h 224"/>
                <a:gd name="T2" fmla="*/ 336 w 387"/>
                <a:gd name="T3" fmla="*/ 214 h 224"/>
                <a:gd name="T4" fmla="*/ 350 w 387"/>
                <a:gd name="T5" fmla="*/ 203 h 224"/>
                <a:gd name="T6" fmla="*/ 361 w 387"/>
                <a:gd name="T7" fmla="*/ 192 h 224"/>
                <a:gd name="T8" fmla="*/ 371 w 387"/>
                <a:gd name="T9" fmla="*/ 180 h 224"/>
                <a:gd name="T10" fmla="*/ 378 w 387"/>
                <a:gd name="T11" fmla="*/ 167 h 224"/>
                <a:gd name="T12" fmla="*/ 384 w 387"/>
                <a:gd name="T13" fmla="*/ 154 h 224"/>
                <a:gd name="T14" fmla="*/ 386 w 387"/>
                <a:gd name="T15" fmla="*/ 141 h 224"/>
                <a:gd name="T16" fmla="*/ 387 w 387"/>
                <a:gd name="T17" fmla="*/ 128 h 224"/>
                <a:gd name="T18" fmla="*/ 385 w 387"/>
                <a:gd name="T19" fmla="*/ 115 h 224"/>
                <a:gd name="T20" fmla="*/ 382 w 387"/>
                <a:gd name="T21" fmla="*/ 101 h 224"/>
                <a:gd name="T22" fmla="*/ 375 w 387"/>
                <a:gd name="T23" fmla="*/ 88 h 224"/>
                <a:gd name="T24" fmla="*/ 367 w 387"/>
                <a:gd name="T25" fmla="*/ 77 h 224"/>
                <a:gd name="T26" fmla="*/ 356 w 387"/>
                <a:gd name="T27" fmla="*/ 65 h 224"/>
                <a:gd name="T28" fmla="*/ 343 w 387"/>
                <a:gd name="T29" fmla="*/ 53 h 224"/>
                <a:gd name="T30" fmla="*/ 328 w 387"/>
                <a:gd name="T31" fmla="*/ 44 h 224"/>
                <a:gd name="T32" fmla="*/ 312 w 387"/>
                <a:gd name="T33" fmla="*/ 34 h 224"/>
                <a:gd name="T34" fmla="*/ 294 w 387"/>
                <a:gd name="T35" fmla="*/ 26 h 224"/>
                <a:gd name="T36" fmla="*/ 275 w 387"/>
                <a:gd name="T37" fmla="*/ 18 h 224"/>
                <a:gd name="T38" fmla="*/ 255 w 387"/>
                <a:gd name="T39" fmla="*/ 12 h 224"/>
                <a:gd name="T40" fmla="*/ 234 w 387"/>
                <a:gd name="T41" fmla="*/ 8 h 224"/>
                <a:gd name="T42" fmla="*/ 211 w 387"/>
                <a:gd name="T43" fmla="*/ 3 h 224"/>
                <a:gd name="T44" fmla="*/ 189 w 387"/>
                <a:gd name="T45" fmla="*/ 1 h 224"/>
                <a:gd name="T46" fmla="*/ 167 w 387"/>
                <a:gd name="T47" fmla="*/ 0 h 224"/>
                <a:gd name="T48" fmla="*/ 143 w 387"/>
                <a:gd name="T49" fmla="*/ 1 h 224"/>
                <a:gd name="T50" fmla="*/ 121 w 387"/>
                <a:gd name="T51" fmla="*/ 2 h 224"/>
                <a:gd name="T52" fmla="*/ 98 w 387"/>
                <a:gd name="T53" fmla="*/ 5 h 224"/>
                <a:gd name="T54" fmla="*/ 76 w 387"/>
                <a:gd name="T55" fmla="*/ 10 h 224"/>
                <a:gd name="T56" fmla="*/ 56 w 387"/>
                <a:gd name="T57" fmla="*/ 15 h 224"/>
                <a:gd name="T58" fmla="*/ 36 w 387"/>
                <a:gd name="T59" fmla="*/ 22 h 224"/>
                <a:gd name="T60" fmla="*/ 17 w 387"/>
                <a:gd name="T61" fmla="*/ 30 h 224"/>
                <a:gd name="T62" fmla="*/ 0 w 387"/>
                <a:gd name="T63" fmla="*/ 38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87" h="224">
                  <a:moveTo>
                    <a:pt x="321" y="224"/>
                  </a:moveTo>
                  <a:lnTo>
                    <a:pt x="336" y="214"/>
                  </a:lnTo>
                  <a:lnTo>
                    <a:pt x="350" y="203"/>
                  </a:lnTo>
                  <a:lnTo>
                    <a:pt x="361" y="192"/>
                  </a:lnTo>
                  <a:lnTo>
                    <a:pt x="371" y="180"/>
                  </a:lnTo>
                  <a:lnTo>
                    <a:pt x="378" y="167"/>
                  </a:lnTo>
                  <a:lnTo>
                    <a:pt x="384" y="154"/>
                  </a:lnTo>
                  <a:lnTo>
                    <a:pt x="386" y="141"/>
                  </a:lnTo>
                  <a:lnTo>
                    <a:pt x="387" y="128"/>
                  </a:lnTo>
                  <a:lnTo>
                    <a:pt x="385" y="115"/>
                  </a:lnTo>
                  <a:lnTo>
                    <a:pt x="382" y="101"/>
                  </a:lnTo>
                  <a:lnTo>
                    <a:pt x="375" y="88"/>
                  </a:lnTo>
                  <a:lnTo>
                    <a:pt x="367" y="77"/>
                  </a:lnTo>
                  <a:lnTo>
                    <a:pt x="356" y="65"/>
                  </a:lnTo>
                  <a:lnTo>
                    <a:pt x="343" y="53"/>
                  </a:lnTo>
                  <a:lnTo>
                    <a:pt x="328" y="44"/>
                  </a:lnTo>
                  <a:lnTo>
                    <a:pt x="312" y="34"/>
                  </a:lnTo>
                  <a:lnTo>
                    <a:pt x="294" y="26"/>
                  </a:lnTo>
                  <a:lnTo>
                    <a:pt x="275" y="18"/>
                  </a:lnTo>
                  <a:lnTo>
                    <a:pt x="255" y="12"/>
                  </a:lnTo>
                  <a:lnTo>
                    <a:pt x="234" y="8"/>
                  </a:lnTo>
                  <a:lnTo>
                    <a:pt x="211" y="3"/>
                  </a:lnTo>
                  <a:lnTo>
                    <a:pt x="189" y="1"/>
                  </a:lnTo>
                  <a:lnTo>
                    <a:pt x="167" y="0"/>
                  </a:lnTo>
                  <a:lnTo>
                    <a:pt x="143" y="1"/>
                  </a:lnTo>
                  <a:lnTo>
                    <a:pt x="121" y="2"/>
                  </a:lnTo>
                  <a:lnTo>
                    <a:pt x="98" y="5"/>
                  </a:lnTo>
                  <a:lnTo>
                    <a:pt x="76" y="10"/>
                  </a:lnTo>
                  <a:lnTo>
                    <a:pt x="56" y="15"/>
                  </a:lnTo>
                  <a:lnTo>
                    <a:pt x="36" y="22"/>
                  </a:lnTo>
                  <a:lnTo>
                    <a:pt x="17" y="30"/>
                  </a:lnTo>
                  <a:lnTo>
                    <a:pt x="0" y="38"/>
                  </a:lnTo>
                </a:path>
              </a:pathLst>
            </a:custGeom>
            <a:noFill/>
            <a:ln w="3810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13" name="Freeform 577"/>
            <p:cNvSpPr>
              <a:spLocks/>
            </p:cNvSpPr>
            <p:nvPr/>
          </p:nvSpPr>
          <p:spPr bwMode="auto">
            <a:xfrm>
              <a:off x="2246" y="2664"/>
              <a:ext cx="21" cy="78"/>
            </a:xfrm>
            <a:custGeom>
              <a:avLst/>
              <a:gdLst>
                <a:gd name="T0" fmla="*/ 0 w 146"/>
                <a:gd name="T1" fmla="*/ 547 h 547"/>
                <a:gd name="T2" fmla="*/ 0 w 146"/>
                <a:gd name="T3" fmla="*/ 84 h 547"/>
                <a:gd name="T4" fmla="*/ 146 w 146"/>
                <a:gd name="T5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6" h="547">
                  <a:moveTo>
                    <a:pt x="0" y="547"/>
                  </a:moveTo>
                  <a:lnTo>
                    <a:pt x="0" y="84"/>
                  </a:lnTo>
                  <a:lnTo>
                    <a:pt x="146" y="0"/>
                  </a:lnTo>
                </a:path>
              </a:pathLst>
            </a:custGeom>
            <a:noFill/>
            <a:ln w="3810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14" name="Freeform 578"/>
            <p:cNvSpPr>
              <a:spLocks/>
            </p:cNvSpPr>
            <p:nvPr/>
          </p:nvSpPr>
          <p:spPr bwMode="auto">
            <a:xfrm>
              <a:off x="2250" y="2420"/>
              <a:ext cx="166" cy="95"/>
            </a:xfrm>
            <a:custGeom>
              <a:avLst/>
              <a:gdLst>
                <a:gd name="T0" fmla="*/ 199 w 1160"/>
                <a:gd name="T1" fmla="*/ 0 h 669"/>
                <a:gd name="T2" fmla="*/ 171 w 1160"/>
                <a:gd name="T3" fmla="*/ 17 h 669"/>
                <a:gd name="T4" fmla="*/ 147 w 1160"/>
                <a:gd name="T5" fmla="*/ 34 h 669"/>
                <a:gd name="T6" fmla="*/ 122 w 1160"/>
                <a:gd name="T7" fmla="*/ 52 h 669"/>
                <a:gd name="T8" fmla="*/ 101 w 1160"/>
                <a:gd name="T9" fmla="*/ 71 h 669"/>
                <a:gd name="T10" fmla="*/ 81 w 1160"/>
                <a:gd name="T11" fmla="*/ 91 h 669"/>
                <a:gd name="T12" fmla="*/ 64 w 1160"/>
                <a:gd name="T13" fmla="*/ 111 h 669"/>
                <a:gd name="T14" fmla="*/ 48 w 1160"/>
                <a:gd name="T15" fmla="*/ 133 h 669"/>
                <a:gd name="T16" fmla="*/ 34 w 1160"/>
                <a:gd name="T17" fmla="*/ 154 h 669"/>
                <a:gd name="T18" fmla="*/ 23 w 1160"/>
                <a:gd name="T19" fmla="*/ 175 h 669"/>
                <a:gd name="T20" fmla="*/ 14 w 1160"/>
                <a:gd name="T21" fmla="*/ 198 h 669"/>
                <a:gd name="T22" fmla="*/ 7 w 1160"/>
                <a:gd name="T23" fmla="*/ 220 h 669"/>
                <a:gd name="T24" fmla="*/ 2 w 1160"/>
                <a:gd name="T25" fmla="*/ 244 h 669"/>
                <a:gd name="T26" fmla="*/ 0 w 1160"/>
                <a:gd name="T27" fmla="*/ 266 h 669"/>
                <a:gd name="T28" fmla="*/ 0 w 1160"/>
                <a:gd name="T29" fmla="*/ 289 h 669"/>
                <a:gd name="T30" fmla="*/ 2 w 1160"/>
                <a:gd name="T31" fmla="*/ 312 h 669"/>
                <a:gd name="T32" fmla="*/ 7 w 1160"/>
                <a:gd name="T33" fmla="*/ 334 h 669"/>
                <a:gd name="T34" fmla="*/ 14 w 1160"/>
                <a:gd name="T35" fmla="*/ 356 h 669"/>
                <a:gd name="T36" fmla="*/ 23 w 1160"/>
                <a:gd name="T37" fmla="*/ 379 h 669"/>
                <a:gd name="T38" fmla="*/ 34 w 1160"/>
                <a:gd name="T39" fmla="*/ 401 h 669"/>
                <a:gd name="T40" fmla="*/ 48 w 1160"/>
                <a:gd name="T41" fmla="*/ 422 h 669"/>
                <a:gd name="T42" fmla="*/ 64 w 1160"/>
                <a:gd name="T43" fmla="*/ 444 h 669"/>
                <a:gd name="T44" fmla="*/ 81 w 1160"/>
                <a:gd name="T45" fmla="*/ 464 h 669"/>
                <a:gd name="T46" fmla="*/ 101 w 1160"/>
                <a:gd name="T47" fmla="*/ 483 h 669"/>
                <a:gd name="T48" fmla="*/ 122 w 1160"/>
                <a:gd name="T49" fmla="*/ 502 h 669"/>
                <a:gd name="T50" fmla="*/ 147 w 1160"/>
                <a:gd name="T51" fmla="*/ 521 h 669"/>
                <a:gd name="T52" fmla="*/ 171 w 1160"/>
                <a:gd name="T53" fmla="*/ 538 h 669"/>
                <a:gd name="T54" fmla="*/ 199 w 1160"/>
                <a:gd name="T55" fmla="*/ 555 h 669"/>
                <a:gd name="T56" fmla="*/ 228 w 1160"/>
                <a:gd name="T57" fmla="*/ 570 h 669"/>
                <a:gd name="T58" fmla="*/ 257 w 1160"/>
                <a:gd name="T59" fmla="*/ 585 h 669"/>
                <a:gd name="T60" fmla="*/ 289 w 1160"/>
                <a:gd name="T61" fmla="*/ 599 h 669"/>
                <a:gd name="T62" fmla="*/ 322 w 1160"/>
                <a:gd name="T63" fmla="*/ 612 h 669"/>
                <a:gd name="T64" fmla="*/ 356 w 1160"/>
                <a:gd name="T65" fmla="*/ 623 h 669"/>
                <a:gd name="T66" fmla="*/ 393 w 1160"/>
                <a:gd name="T67" fmla="*/ 633 h 669"/>
                <a:gd name="T68" fmla="*/ 429 w 1160"/>
                <a:gd name="T69" fmla="*/ 643 h 669"/>
                <a:gd name="T70" fmla="*/ 465 w 1160"/>
                <a:gd name="T71" fmla="*/ 650 h 669"/>
                <a:gd name="T72" fmla="*/ 503 w 1160"/>
                <a:gd name="T73" fmla="*/ 657 h 669"/>
                <a:gd name="T74" fmla="*/ 542 w 1160"/>
                <a:gd name="T75" fmla="*/ 662 h 669"/>
                <a:gd name="T76" fmla="*/ 581 w 1160"/>
                <a:gd name="T77" fmla="*/ 666 h 669"/>
                <a:gd name="T78" fmla="*/ 620 w 1160"/>
                <a:gd name="T79" fmla="*/ 668 h 669"/>
                <a:gd name="T80" fmla="*/ 660 w 1160"/>
                <a:gd name="T81" fmla="*/ 669 h 669"/>
                <a:gd name="T82" fmla="*/ 699 w 1160"/>
                <a:gd name="T83" fmla="*/ 669 h 669"/>
                <a:gd name="T84" fmla="*/ 739 w 1160"/>
                <a:gd name="T85" fmla="*/ 668 h 669"/>
                <a:gd name="T86" fmla="*/ 778 w 1160"/>
                <a:gd name="T87" fmla="*/ 666 h 669"/>
                <a:gd name="T88" fmla="*/ 816 w 1160"/>
                <a:gd name="T89" fmla="*/ 662 h 669"/>
                <a:gd name="T90" fmla="*/ 855 w 1160"/>
                <a:gd name="T91" fmla="*/ 657 h 669"/>
                <a:gd name="T92" fmla="*/ 893 w 1160"/>
                <a:gd name="T93" fmla="*/ 650 h 669"/>
                <a:gd name="T94" fmla="*/ 930 w 1160"/>
                <a:gd name="T95" fmla="*/ 643 h 669"/>
                <a:gd name="T96" fmla="*/ 967 w 1160"/>
                <a:gd name="T97" fmla="*/ 633 h 669"/>
                <a:gd name="T98" fmla="*/ 1002 w 1160"/>
                <a:gd name="T99" fmla="*/ 623 h 669"/>
                <a:gd name="T100" fmla="*/ 1036 w 1160"/>
                <a:gd name="T101" fmla="*/ 612 h 669"/>
                <a:gd name="T102" fmla="*/ 1069 w 1160"/>
                <a:gd name="T103" fmla="*/ 599 h 669"/>
                <a:gd name="T104" fmla="*/ 1101 w 1160"/>
                <a:gd name="T105" fmla="*/ 585 h 669"/>
                <a:gd name="T106" fmla="*/ 1132 w 1160"/>
                <a:gd name="T107" fmla="*/ 570 h 669"/>
                <a:gd name="T108" fmla="*/ 1160 w 1160"/>
                <a:gd name="T109" fmla="*/ 555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160" h="669">
                  <a:moveTo>
                    <a:pt x="199" y="0"/>
                  </a:moveTo>
                  <a:lnTo>
                    <a:pt x="171" y="17"/>
                  </a:lnTo>
                  <a:lnTo>
                    <a:pt x="147" y="34"/>
                  </a:lnTo>
                  <a:lnTo>
                    <a:pt x="122" y="52"/>
                  </a:lnTo>
                  <a:lnTo>
                    <a:pt x="101" y="71"/>
                  </a:lnTo>
                  <a:lnTo>
                    <a:pt x="81" y="91"/>
                  </a:lnTo>
                  <a:lnTo>
                    <a:pt x="64" y="111"/>
                  </a:lnTo>
                  <a:lnTo>
                    <a:pt x="48" y="133"/>
                  </a:lnTo>
                  <a:lnTo>
                    <a:pt x="34" y="154"/>
                  </a:lnTo>
                  <a:lnTo>
                    <a:pt x="23" y="175"/>
                  </a:lnTo>
                  <a:lnTo>
                    <a:pt x="14" y="198"/>
                  </a:lnTo>
                  <a:lnTo>
                    <a:pt x="7" y="220"/>
                  </a:lnTo>
                  <a:lnTo>
                    <a:pt x="2" y="244"/>
                  </a:lnTo>
                  <a:lnTo>
                    <a:pt x="0" y="266"/>
                  </a:lnTo>
                  <a:lnTo>
                    <a:pt x="0" y="289"/>
                  </a:lnTo>
                  <a:lnTo>
                    <a:pt x="2" y="312"/>
                  </a:lnTo>
                  <a:lnTo>
                    <a:pt x="7" y="334"/>
                  </a:lnTo>
                  <a:lnTo>
                    <a:pt x="14" y="356"/>
                  </a:lnTo>
                  <a:lnTo>
                    <a:pt x="23" y="379"/>
                  </a:lnTo>
                  <a:lnTo>
                    <a:pt x="34" y="401"/>
                  </a:lnTo>
                  <a:lnTo>
                    <a:pt x="48" y="422"/>
                  </a:lnTo>
                  <a:lnTo>
                    <a:pt x="64" y="444"/>
                  </a:lnTo>
                  <a:lnTo>
                    <a:pt x="81" y="464"/>
                  </a:lnTo>
                  <a:lnTo>
                    <a:pt x="101" y="483"/>
                  </a:lnTo>
                  <a:lnTo>
                    <a:pt x="122" y="502"/>
                  </a:lnTo>
                  <a:lnTo>
                    <a:pt x="147" y="521"/>
                  </a:lnTo>
                  <a:lnTo>
                    <a:pt x="171" y="538"/>
                  </a:lnTo>
                  <a:lnTo>
                    <a:pt x="199" y="555"/>
                  </a:lnTo>
                  <a:lnTo>
                    <a:pt x="228" y="570"/>
                  </a:lnTo>
                  <a:lnTo>
                    <a:pt x="257" y="585"/>
                  </a:lnTo>
                  <a:lnTo>
                    <a:pt x="289" y="599"/>
                  </a:lnTo>
                  <a:lnTo>
                    <a:pt x="322" y="612"/>
                  </a:lnTo>
                  <a:lnTo>
                    <a:pt x="356" y="623"/>
                  </a:lnTo>
                  <a:lnTo>
                    <a:pt x="393" y="633"/>
                  </a:lnTo>
                  <a:lnTo>
                    <a:pt x="429" y="643"/>
                  </a:lnTo>
                  <a:lnTo>
                    <a:pt x="465" y="650"/>
                  </a:lnTo>
                  <a:lnTo>
                    <a:pt x="503" y="657"/>
                  </a:lnTo>
                  <a:lnTo>
                    <a:pt x="542" y="662"/>
                  </a:lnTo>
                  <a:lnTo>
                    <a:pt x="581" y="666"/>
                  </a:lnTo>
                  <a:lnTo>
                    <a:pt x="620" y="668"/>
                  </a:lnTo>
                  <a:lnTo>
                    <a:pt x="660" y="669"/>
                  </a:lnTo>
                  <a:lnTo>
                    <a:pt x="699" y="669"/>
                  </a:lnTo>
                  <a:lnTo>
                    <a:pt x="739" y="668"/>
                  </a:lnTo>
                  <a:lnTo>
                    <a:pt x="778" y="666"/>
                  </a:lnTo>
                  <a:lnTo>
                    <a:pt x="816" y="662"/>
                  </a:lnTo>
                  <a:lnTo>
                    <a:pt x="855" y="657"/>
                  </a:lnTo>
                  <a:lnTo>
                    <a:pt x="893" y="650"/>
                  </a:lnTo>
                  <a:lnTo>
                    <a:pt x="930" y="643"/>
                  </a:lnTo>
                  <a:lnTo>
                    <a:pt x="967" y="633"/>
                  </a:lnTo>
                  <a:lnTo>
                    <a:pt x="1002" y="623"/>
                  </a:lnTo>
                  <a:lnTo>
                    <a:pt x="1036" y="612"/>
                  </a:lnTo>
                  <a:lnTo>
                    <a:pt x="1069" y="599"/>
                  </a:lnTo>
                  <a:lnTo>
                    <a:pt x="1101" y="585"/>
                  </a:lnTo>
                  <a:lnTo>
                    <a:pt x="1132" y="570"/>
                  </a:lnTo>
                  <a:lnTo>
                    <a:pt x="1160" y="555"/>
                  </a:lnTo>
                </a:path>
              </a:pathLst>
            </a:custGeom>
            <a:noFill/>
            <a:ln w="3810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15" name="Freeform 579"/>
            <p:cNvSpPr>
              <a:spLocks/>
            </p:cNvSpPr>
            <p:nvPr/>
          </p:nvSpPr>
          <p:spPr bwMode="auto">
            <a:xfrm>
              <a:off x="2250" y="2591"/>
              <a:ext cx="166" cy="57"/>
            </a:xfrm>
            <a:custGeom>
              <a:avLst/>
              <a:gdLst>
                <a:gd name="T0" fmla="*/ 0 w 1160"/>
                <a:gd name="T1" fmla="*/ 0 h 393"/>
                <a:gd name="T2" fmla="*/ 1 w 1160"/>
                <a:gd name="T3" fmla="*/ 22 h 393"/>
                <a:gd name="T4" fmla="*/ 4 w 1160"/>
                <a:gd name="T5" fmla="*/ 44 h 393"/>
                <a:gd name="T6" fmla="*/ 10 w 1160"/>
                <a:gd name="T7" fmla="*/ 67 h 393"/>
                <a:gd name="T8" fmla="*/ 18 w 1160"/>
                <a:gd name="T9" fmla="*/ 89 h 393"/>
                <a:gd name="T10" fmla="*/ 27 w 1160"/>
                <a:gd name="T11" fmla="*/ 112 h 393"/>
                <a:gd name="T12" fmla="*/ 40 w 1160"/>
                <a:gd name="T13" fmla="*/ 133 h 393"/>
                <a:gd name="T14" fmla="*/ 54 w 1160"/>
                <a:gd name="T15" fmla="*/ 153 h 393"/>
                <a:gd name="T16" fmla="*/ 70 w 1160"/>
                <a:gd name="T17" fmla="*/ 174 h 393"/>
                <a:gd name="T18" fmla="*/ 89 w 1160"/>
                <a:gd name="T19" fmla="*/ 194 h 393"/>
                <a:gd name="T20" fmla="*/ 109 w 1160"/>
                <a:gd name="T21" fmla="*/ 213 h 393"/>
                <a:gd name="T22" fmla="*/ 131 w 1160"/>
                <a:gd name="T23" fmla="*/ 232 h 393"/>
                <a:gd name="T24" fmla="*/ 155 w 1160"/>
                <a:gd name="T25" fmla="*/ 250 h 393"/>
                <a:gd name="T26" fmla="*/ 181 w 1160"/>
                <a:gd name="T27" fmla="*/ 267 h 393"/>
                <a:gd name="T28" fmla="*/ 208 w 1160"/>
                <a:gd name="T29" fmla="*/ 283 h 393"/>
                <a:gd name="T30" fmla="*/ 237 w 1160"/>
                <a:gd name="T31" fmla="*/ 298 h 393"/>
                <a:gd name="T32" fmla="*/ 267 w 1160"/>
                <a:gd name="T33" fmla="*/ 312 h 393"/>
                <a:gd name="T34" fmla="*/ 299 w 1160"/>
                <a:gd name="T35" fmla="*/ 326 h 393"/>
                <a:gd name="T36" fmla="*/ 332 w 1160"/>
                <a:gd name="T37" fmla="*/ 337 h 393"/>
                <a:gd name="T38" fmla="*/ 366 w 1160"/>
                <a:gd name="T39" fmla="*/ 348 h 393"/>
                <a:gd name="T40" fmla="*/ 401 w 1160"/>
                <a:gd name="T41" fmla="*/ 359 h 393"/>
                <a:gd name="T42" fmla="*/ 437 w 1160"/>
                <a:gd name="T43" fmla="*/ 367 h 393"/>
                <a:gd name="T44" fmla="*/ 475 w 1160"/>
                <a:gd name="T45" fmla="*/ 375 h 393"/>
                <a:gd name="T46" fmla="*/ 512 w 1160"/>
                <a:gd name="T47" fmla="*/ 380 h 393"/>
                <a:gd name="T48" fmla="*/ 550 w 1160"/>
                <a:gd name="T49" fmla="*/ 385 h 393"/>
                <a:gd name="T50" fmla="*/ 589 w 1160"/>
                <a:gd name="T51" fmla="*/ 388 h 393"/>
                <a:gd name="T52" fmla="*/ 627 w 1160"/>
                <a:gd name="T53" fmla="*/ 392 h 393"/>
                <a:gd name="T54" fmla="*/ 666 w 1160"/>
                <a:gd name="T55" fmla="*/ 393 h 393"/>
                <a:gd name="T56" fmla="*/ 706 w 1160"/>
                <a:gd name="T57" fmla="*/ 393 h 393"/>
                <a:gd name="T58" fmla="*/ 744 w 1160"/>
                <a:gd name="T59" fmla="*/ 390 h 393"/>
                <a:gd name="T60" fmla="*/ 783 w 1160"/>
                <a:gd name="T61" fmla="*/ 387 h 393"/>
                <a:gd name="T62" fmla="*/ 822 w 1160"/>
                <a:gd name="T63" fmla="*/ 384 h 393"/>
                <a:gd name="T64" fmla="*/ 859 w 1160"/>
                <a:gd name="T65" fmla="*/ 379 h 393"/>
                <a:gd name="T66" fmla="*/ 896 w 1160"/>
                <a:gd name="T67" fmla="*/ 371 h 393"/>
                <a:gd name="T68" fmla="*/ 934 w 1160"/>
                <a:gd name="T69" fmla="*/ 364 h 393"/>
                <a:gd name="T70" fmla="*/ 969 w 1160"/>
                <a:gd name="T71" fmla="*/ 355 h 393"/>
                <a:gd name="T72" fmla="*/ 1004 w 1160"/>
                <a:gd name="T73" fmla="*/ 345 h 393"/>
                <a:gd name="T74" fmla="*/ 1038 w 1160"/>
                <a:gd name="T75" fmla="*/ 333 h 393"/>
                <a:gd name="T76" fmla="*/ 1070 w 1160"/>
                <a:gd name="T77" fmla="*/ 321 h 393"/>
                <a:gd name="T78" fmla="*/ 1102 w 1160"/>
                <a:gd name="T79" fmla="*/ 307 h 393"/>
                <a:gd name="T80" fmla="*/ 1132 w 1160"/>
                <a:gd name="T81" fmla="*/ 293 h 393"/>
                <a:gd name="T82" fmla="*/ 1160 w 1160"/>
                <a:gd name="T83" fmla="*/ 278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60" h="393">
                  <a:moveTo>
                    <a:pt x="0" y="0"/>
                  </a:moveTo>
                  <a:lnTo>
                    <a:pt x="1" y="22"/>
                  </a:lnTo>
                  <a:lnTo>
                    <a:pt x="4" y="44"/>
                  </a:lnTo>
                  <a:lnTo>
                    <a:pt x="10" y="67"/>
                  </a:lnTo>
                  <a:lnTo>
                    <a:pt x="18" y="89"/>
                  </a:lnTo>
                  <a:lnTo>
                    <a:pt x="27" y="112"/>
                  </a:lnTo>
                  <a:lnTo>
                    <a:pt x="40" y="133"/>
                  </a:lnTo>
                  <a:lnTo>
                    <a:pt x="54" y="153"/>
                  </a:lnTo>
                  <a:lnTo>
                    <a:pt x="70" y="174"/>
                  </a:lnTo>
                  <a:lnTo>
                    <a:pt x="89" y="194"/>
                  </a:lnTo>
                  <a:lnTo>
                    <a:pt x="109" y="213"/>
                  </a:lnTo>
                  <a:lnTo>
                    <a:pt x="131" y="232"/>
                  </a:lnTo>
                  <a:lnTo>
                    <a:pt x="155" y="250"/>
                  </a:lnTo>
                  <a:lnTo>
                    <a:pt x="181" y="267"/>
                  </a:lnTo>
                  <a:lnTo>
                    <a:pt x="208" y="283"/>
                  </a:lnTo>
                  <a:lnTo>
                    <a:pt x="237" y="298"/>
                  </a:lnTo>
                  <a:lnTo>
                    <a:pt x="267" y="312"/>
                  </a:lnTo>
                  <a:lnTo>
                    <a:pt x="299" y="326"/>
                  </a:lnTo>
                  <a:lnTo>
                    <a:pt x="332" y="337"/>
                  </a:lnTo>
                  <a:lnTo>
                    <a:pt x="366" y="348"/>
                  </a:lnTo>
                  <a:lnTo>
                    <a:pt x="401" y="359"/>
                  </a:lnTo>
                  <a:lnTo>
                    <a:pt x="437" y="367"/>
                  </a:lnTo>
                  <a:lnTo>
                    <a:pt x="475" y="375"/>
                  </a:lnTo>
                  <a:lnTo>
                    <a:pt x="512" y="380"/>
                  </a:lnTo>
                  <a:lnTo>
                    <a:pt x="550" y="385"/>
                  </a:lnTo>
                  <a:lnTo>
                    <a:pt x="589" y="388"/>
                  </a:lnTo>
                  <a:lnTo>
                    <a:pt x="627" y="392"/>
                  </a:lnTo>
                  <a:lnTo>
                    <a:pt x="666" y="393"/>
                  </a:lnTo>
                  <a:lnTo>
                    <a:pt x="706" y="393"/>
                  </a:lnTo>
                  <a:lnTo>
                    <a:pt x="744" y="390"/>
                  </a:lnTo>
                  <a:lnTo>
                    <a:pt x="783" y="387"/>
                  </a:lnTo>
                  <a:lnTo>
                    <a:pt x="822" y="384"/>
                  </a:lnTo>
                  <a:lnTo>
                    <a:pt x="859" y="379"/>
                  </a:lnTo>
                  <a:lnTo>
                    <a:pt x="896" y="371"/>
                  </a:lnTo>
                  <a:lnTo>
                    <a:pt x="934" y="364"/>
                  </a:lnTo>
                  <a:lnTo>
                    <a:pt x="969" y="355"/>
                  </a:lnTo>
                  <a:lnTo>
                    <a:pt x="1004" y="345"/>
                  </a:lnTo>
                  <a:lnTo>
                    <a:pt x="1038" y="333"/>
                  </a:lnTo>
                  <a:lnTo>
                    <a:pt x="1070" y="321"/>
                  </a:lnTo>
                  <a:lnTo>
                    <a:pt x="1102" y="307"/>
                  </a:lnTo>
                  <a:lnTo>
                    <a:pt x="1132" y="293"/>
                  </a:lnTo>
                  <a:lnTo>
                    <a:pt x="1160" y="278"/>
                  </a:lnTo>
                </a:path>
              </a:pathLst>
            </a:custGeom>
            <a:noFill/>
            <a:ln w="3810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16" name="Freeform 580"/>
            <p:cNvSpPr>
              <a:spLocks/>
            </p:cNvSpPr>
            <p:nvPr/>
          </p:nvSpPr>
          <p:spPr bwMode="auto">
            <a:xfrm>
              <a:off x="2283" y="2433"/>
              <a:ext cx="110" cy="64"/>
            </a:xfrm>
            <a:custGeom>
              <a:avLst/>
              <a:gdLst>
                <a:gd name="T0" fmla="*/ 133 w 774"/>
                <a:gd name="T1" fmla="*/ 0 h 447"/>
                <a:gd name="T2" fmla="*/ 111 w 774"/>
                <a:gd name="T3" fmla="*/ 14 h 447"/>
                <a:gd name="T4" fmla="*/ 91 w 774"/>
                <a:gd name="T5" fmla="*/ 29 h 447"/>
                <a:gd name="T6" fmla="*/ 72 w 774"/>
                <a:gd name="T7" fmla="*/ 44 h 447"/>
                <a:gd name="T8" fmla="*/ 56 w 774"/>
                <a:gd name="T9" fmla="*/ 60 h 447"/>
                <a:gd name="T10" fmla="*/ 41 w 774"/>
                <a:gd name="T11" fmla="*/ 77 h 447"/>
                <a:gd name="T12" fmla="*/ 29 w 774"/>
                <a:gd name="T13" fmla="*/ 94 h 447"/>
                <a:gd name="T14" fmla="*/ 19 w 774"/>
                <a:gd name="T15" fmla="*/ 112 h 447"/>
                <a:gd name="T16" fmla="*/ 10 w 774"/>
                <a:gd name="T17" fmla="*/ 130 h 447"/>
                <a:gd name="T18" fmla="*/ 5 w 774"/>
                <a:gd name="T19" fmla="*/ 148 h 447"/>
                <a:gd name="T20" fmla="*/ 2 w 774"/>
                <a:gd name="T21" fmla="*/ 166 h 447"/>
                <a:gd name="T22" fmla="*/ 0 w 774"/>
                <a:gd name="T23" fmla="*/ 186 h 447"/>
                <a:gd name="T24" fmla="*/ 2 w 774"/>
                <a:gd name="T25" fmla="*/ 204 h 447"/>
                <a:gd name="T26" fmla="*/ 5 w 774"/>
                <a:gd name="T27" fmla="*/ 223 h 447"/>
                <a:gd name="T28" fmla="*/ 10 w 774"/>
                <a:gd name="T29" fmla="*/ 241 h 447"/>
                <a:gd name="T30" fmla="*/ 19 w 774"/>
                <a:gd name="T31" fmla="*/ 259 h 447"/>
                <a:gd name="T32" fmla="*/ 29 w 774"/>
                <a:gd name="T33" fmla="*/ 277 h 447"/>
                <a:gd name="T34" fmla="*/ 41 w 774"/>
                <a:gd name="T35" fmla="*/ 294 h 447"/>
                <a:gd name="T36" fmla="*/ 56 w 774"/>
                <a:gd name="T37" fmla="*/ 311 h 447"/>
                <a:gd name="T38" fmla="*/ 72 w 774"/>
                <a:gd name="T39" fmla="*/ 327 h 447"/>
                <a:gd name="T40" fmla="*/ 91 w 774"/>
                <a:gd name="T41" fmla="*/ 342 h 447"/>
                <a:gd name="T42" fmla="*/ 111 w 774"/>
                <a:gd name="T43" fmla="*/ 357 h 447"/>
                <a:gd name="T44" fmla="*/ 133 w 774"/>
                <a:gd name="T45" fmla="*/ 371 h 447"/>
                <a:gd name="T46" fmla="*/ 157 w 774"/>
                <a:gd name="T47" fmla="*/ 384 h 447"/>
                <a:gd name="T48" fmla="*/ 182 w 774"/>
                <a:gd name="T49" fmla="*/ 395 h 447"/>
                <a:gd name="T50" fmla="*/ 208 w 774"/>
                <a:gd name="T51" fmla="*/ 406 h 447"/>
                <a:gd name="T52" fmla="*/ 236 w 774"/>
                <a:gd name="T53" fmla="*/ 416 h 447"/>
                <a:gd name="T54" fmla="*/ 265 w 774"/>
                <a:gd name="T55" fmla="*/ 424 h 447"/>
                <a:gd name="T56" fmla="*/ 295 w 774"/>
                <a:gd name="T57" fmla="*/ 430 h 447"/>
                <a:gd name="T58" fmla="*/ 325 w 774"/>
                <a:gd name="T59" fmla="*/ 437 h 447"/>
                <a:gd name="T60" fmla="*/ 357 w 774"/>
                <a:gd name="T61" fmla="*/ 441 h 447"/>
                <a:gd name="T62" fmla="*/ 389 w 774"/>
                <a:gd name="T63" fmla="*/ 444 h 447"/>
                <a:gd name="T64" fmla="*/ 421 w 774"/>
                <a:gd name="T65" fmla="*/ 446 h 447"/>
                <a:gd name="T66" fmla="*/ 453 w 774"/>
                <a:gd name="T67" fmla="*/ 447 h 447"/>
                <a:gd name="T68" fmla="*/ 486 w 774"/>
                <a:gd name="T69" fmla="*/ 446 h 447"/>
                <a:gd name="T70" fmla="*/ 518 w 774"/>
                <a:gd name="T71" fmla="*/ 444 h 447"/>
                <a:gd name="T72" fmla="*/ 550 w 774"/>
                <a:gd name="T73" fmla="*/ 441 h 447"/>
                <a:gd name="T74" fmla="*/ 581 w 774"/>
                <a:gd name="T75" fmla="*/ 437 h 447"/>
                <a:gd name="T76" fmla="*/ 612 w 774"/>
                <a:gd name="T77" fmla="*/ 430 h 447"/>
                <a:gd name="T78" fmla="*/ 642 w 774"/>
                <a:gd name="T79" fmla="*/ 424 h 447"/>
                <a:gd name="T80" fmla="*/ 670 w 774"/>
                <a:gd name="T81" fmla="*/ 416 h 447"/>
                <a:gd name="T82" fmla="*/ 698 w 774"/>
                <a:gd name="T83" fmla="*/ 406 h 447"/>
                <a:gd name="T84" fmla="*/ 725 w 774"/>
                <a:gd name="T85" fmla="*/ 395 h 447"/>
                <a:gd name="T86" fmla="*/ 750 w 774"/>
                <a:gd name="T87" fmla="*/ 384 h 447"/>
                <a:gd name="T88" fmla="*/ 774 w 774"/>
                <a:gd name="T89" fmla="*/ 371 h 4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74" h="447">
                  <a:moveTo>
                    <a:pt x="133" y="0"/>
                  </a:moveTo>
                  <a:lnTo>
                    <a:pt x="111" y="14"/>
                  </a:lnTo>
                  <a:lnTo>
                    <a:pt x="91" y="29"/>
                  </a:lnTo>
                  <a:lnTo>
                    <a:pt x="72" y="44"/>
                  </a:lnTo>
                  <a:lnTo>
                    <a:pt x="56" y="60"/>
                  </a:lnTo>
                  <a:lnTo>
                    <a:pt x="41" y="77"/>
                  </a:lnTo>
                  <a:lnTo>
                    <a:pt x="29" y="94"/>
                  </a:lnTo>
                  <a:lnTo>
                    <a:pt x="19" y="112"/>
                  </a:lnTo>
                  <a:lnTo>
                    <a:pt x="10" y="130"/>
                  </a:lnTo>
                  <a:lnTo>
                    <a:pt x="5" y="148"/>
                  </a:lnTo>
                  <a:lnTo>
                    <a:pt x="2" y="166"/>
                  </a:lnTo>
                  <a:lnTo>
                    <a:pt x="0" y="186"/>
                  </a:lnTo>
                  <a:lnTo>
                    <a:pt x="2" y="204"/>
                  </a:lnTo>
                  <a:lnTo>
                    <a:pt x="5" y="223"/>
                  </a:lnTo>
                  <a:lnTo>
                    <a:pt x="10" y="241"/>
                  </a:lnTo>
                  <a:lnTo>
                    <a:pt x="19" y="259"/>
                  </a:lnTo>
                  <a:lnTo>
                    <a:pt x="29" y="277"/>
                  </a:lnTo>
                  <a:lnTo>
                    <a:pt x="41" y="294"/>
                  </a:lnTo>
                  <a:lnTo>
                    <a:pt x="56" y="311"/>
                  </a:lnTo>
                  <a:lnTo>
                    <a:pt x="72" y="327"/>
                  </a:lnTo>
                  <a:lnTo>
                    <a:pt x="91" y="342"/>
                  </a:lnTo>
                  <a:lnTo>
                    <a:pt x="111" y="357"/>
                  </a:lnTo>
                  <a:lnTo>
                    <a:pt x="133" y="371"/>
                  </a:lnTo>
                  <a:lnTo>
                    <a:pt x="157" y="384"/>
                  </a:lnTo>
                  <a:lnTo>
                    <a:pt x="182" y="395"/>
                  </a:lnTo>
                  <a:lnTo>
                    <a:pt x="208" y="406"/>
                  </a:lnTo>
                  <a:lnTo>
                    <a:pt x="236" y="416"/>
                  </a:lnTo>
                  <a:lnTo>
                    <a:pt x="265" y="424"/>
                  </a:lnTo>
                  <a:lnTo>
                    <a:pt x="295" y="430"/>
                  </a:lnTo>
                  <a:lnTo>
                    <a:pt x="325" y="437"/>
                  </a:lnTo>
                  <a:lnTo>
                    <a:pt x="357" y="441"/>
                  </a:lnTo>
                  <a:lnTo>
                    <a:pt x="389" y="444"/>
                  </a:lnTo>
                  <a:lnTo>
                    <a:pt x="421" y="446"/>
                  </a:lnTo>
                  <a:lnTo>
                    <a:pt x="453" y="447"/>
                  </a:lnTo>
                  <a:lnTo>
                    <a:pt x="486" y="446"/>
                  </a:lnTo>
                  <a:lnTo>
                    <a:pt x="518" y="444"/>
                  </a:lnTo>
                  <a:lnTo>
                    <a:pt x="550" y="441"/>
                  </a:lnTo>
                  <a:lnTo>
                    <a:pt x="581" y="437"/>
                  </a:lnTo>
                  <a:lnTo>
                    <a:pt x="612" y="430"/>
                  </a:lnTo>
                  <a:lnTo>
                    <a:pt x="642" y="424"/>
                  </a:lnTo>
                  <a:lnTo>
                    <a:pt x="670" y="416"/>
                  </a:lnTo>
                  <a:lnTo>
                    <a:pt x="698" y="406"/>
                  </a:lnTo>
                  <a:lnTo>
                    <a:pt x="725" y="395"/>
                  </a:lnTo>
                  <a:lnTo>
                    <a:pt x="750" y="384"/>
                  </a:lnTo>
                  <a:lnTo>
                    <a:pt x="774" y="371"/>
                  </a:lnTo>
                </a:path>
              </a:pathLst>
            </a:custGeom>
            <a:noFill/>
            <a:ln w="3810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17" name="Freeform 581"/>
            <p:cNvSpPr>
              <a:spLocks/>
            </p:cNvSpPr>
            <p:nvPr/>
          </p:nvSpPr>
          <p:spPr bwMode="auto">
            <a:xfrm>
              <a:off x="2317" y="2488"/>
              <a:ext cx="61" cy="4"/>
            </a:xfrm>
            <a:custGeom>
              <a:avLst/>
              <a:gdLst>
                <a:gd name="T0" fmla="*/ 424 w 424"/>
                <a:gd name="T1" fmla="*/ 30 h 30"/>
                <a:gd name="T2" fmla="*/ 396 w 424"/>
                <a:gd name="T3" fmla="*/ 22 h 30"/>
                <a:gd name="T4" fmla="*/ 366 w 424"/>
                <a:gd name="T5" fmla="*/ 15 h 30"/>
                <a:gd name="T6" fmla="*/ 337 w 424"/>
                <a:gd name="T7" fmla="*/ 9 h 30"/>
                <a:gd name="T8" fmla="*/ 306 w 424"/>
                <a:gd name="T9" fmla="*/ 5 h 30"/>
                <a:gd name="T10" fmla="*/ 275 w 424"/>
                <a:gd name="T11" fmla="*/ 2 h 30"/>
                <a:gd name="T12" fmla="*/ 244 w 424"/>
                <a:gd name="T13" fmla="*/ 0 h 30"/>
                <a:gd name="T14" fmla="*/ 212 w 424"/>
                <a:gd name="T15" fmla="*/ 0 h 30"/>
                <a:gd name="T16" fmla="*/ 181 w 424"/>
                <a:gd name="T17" fmla="*/ 0 h 30"/>
                <a:gd name="T18" fmla="*/ 149 w 424"/>
                <a:gd name="T19" fmla="*/ 2 h 30"/>
                <a:gd name="T20" fmla="*/ 118 w 424"/>
                <a:gd name="T21" fmla="*/ 5 h 30"/>
                <a:gd name="T22" fmla="*/ 87 w 424"/>
                <a:gd name="T23" fmla="*/ 9 h 30"/>
                <a:gd name="T24" fmla="*/ 58 w 424"/>
                <a:gd name="T25" fmla="*/ 15 h 30"/>
                <a:gd name="T26" fmla="*/ 29 w 424"/>
                <a:gd name="T27" fmla="*/ 22 h 30"/>
                <a:gd name="T28" fmla="*/ 0 w 424"/>
                <a:gd name="T2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4" h="30">
                  <a:moveTo>
                    <a:pt x="424" y="30"/>
                  </a:moveTo>
                  <a:lnTo>
                    <a:pt x="396" y="22"/>
                  </a:lnTo>
                  <a:lnTo>
                    <a:pt x="366" y="15"/>
                  </a:lnTo>
                  <a:lnTo>
                    <a:pt x="337" y="9"/>
                  </a:lnTo>
                  <a:lnTo>
                    <a:pt x="306" y="5"/>
                  </a:lnTo>
                  <a:lnTo>
                    <a:pt x="275" y="2"/>
                  </a:lnTo>
                  <a:lnTo>
                    <a:pt x="244" y="0"/>
                  </a:lnTo>
                  <a:lnTo>
                    <a:pt x="212" y="0"/>
                  </a:lnTo>
                  <a:lnTo>
                    <a:pt x="181" y="0"/>
                  </a:lnTo>
                  <a:lnTo>
                    <a:pt x="149" y="2"/>
                  </a:lnTo>
                  <a:lnTo>
                    <a:pt x="118" y="5"/>
                  </a:lnTo>
                  <a:lnTo>
                    <a:pt x="87" y="9"/>
                  </a:lnTo>
                  <a:lnTo>
                    <a:pt x="58" y="15"/>
                  </a:lnTo>
                  <a:lnTo>
                    <a:pt x="29" y="22"/>
                  </a:lnTo>
                  <a:lnTo>
                    <a:pt x="0" y="30"/>
                  </a:lnTo>
                </a:path>
              </a:pathLst>
            </a:custGeom>
            <a:noFill/>
            <a:ln w="3810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18" name="Line 582"/>
            <p:cNvSpPr>
              <a:spLocks noChangeShapeType="1"/>
            </p:cNvSpPr>
            <p:nvPr/>
          </p:nvSpPr>
          <p:spPr bwMode="auto">
            <a:xfrm flipV="1">
              <a:off x="2665" y="2228"/>
              <a:ext cx="0" cy="264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19" name="Line 583"/>
            <p:cNvSpPr>
              <a:spLocks noChangeShapeType="1"/>
            </p:cNvSpPr>
            <p:nvPr/>
          </p:nvSpPr>
          <p:spPr bwMode="auto">
            <a:xfrm flipV="1">
              <a:off x="2373" y="2228"/>
              <a:ext cx="0" cy="137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20" name="Line 584"/>
            <p:cNvSpPr>
              <a:spLocks noChangeShapeType="1"/>
            </p:cNvSpPr>
            <p:nvPr/>
          </p:nvSpPr>
          <p:spPr bwMode="auto">
            <a:xfrm flipV="1">
              <a:off x="2169" y="2591"/>
              <a:ext cx="0" cy="67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21" name="Line 585"/>
            <p:cNvSpPr>
              <a:spLocks noChangeShapeType="1"/>
            </p:cNvSpPr>
            <p:nvPr/>
          </p:nvSpPr>
          <p:spPr bwMode="auto">
            <a:xfrm flipV="1">
              <a:off x="2250" y="2459"/>
              <a:ext cx="0" cy="132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17322" name="Group 586"/>
          <p:cNvGrpSpPr>
            <a:grpSpLocks/>
          </p:cNvGrpSpPr>
          <p:nvPr/>
        </p:nvGrpSpPr>
        <p:grpSpPr bwMode="auto">
          <a:xfrm>
            <a:off x="3276600" y="620713"/>
            <a:ext cx="1871663" cy="1871662"/>
            <a:chOff x="2863" y="1690"/>
            <a:chExt cx="2465" cy="2465"/>
          </a:xfrm>
        </p:grpSpPr>
        <p:sp>
          <p:nvSpPr>
            <p:cNvPr id="117323" name="Freeform 587"/>
            <p:cNvSpPr>
              <a:spLocks/>
            </p:cNvSpPr>
            <p:nvPr/>
          </p:nvSpPr>
          <p:spPr bwMode="auto">
            <a:xfrm>
              <a:off x="2863" y="3084"/>
              <a:ext cx="540" cy="311"/>
            </a:xfrm>
            <a:custGeom>
              <a:avLst/>
              <a:gdLst>
                <a:gd name="T0" fmla="*/ 0 w 3169"/>
                <a:gd name="T1" fmla="*/ 1829 h 1829"/>
                <a:gd name="T2" fmla="*/ 3168 w 3169"/>
                <a:gd name="T3" fmla="*/ 0 h 1829"/>
                <a:gd name="T4" fmla="*/ 3169 w 3169"/>
                <a:gd name="T5" fmla="*/ 0 h 18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69" h="1829">
                  <a:moveTo>
                    <a:pt x="0" y="1829"/>
                  </a:moveTo>
                  <a:lnTo>
                    <a:pt x="3168" y="0"/>
                  </a:lnTo>
                  <a:lnTo>
                    <a:pt x="3169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24" name="Freeform 588"/>
            <p:cNvSpPr>
              <a:spLocks/>
            </p:cNvSpPr>
            <p:nvPr/>
          </p:nvSpPr>
          <p:spPr bwMode="auto">
            <a:xfrm>
              <a:off x="3801" y="3171"/>
              <a:ext cx="1331" cy="768"/>
            </a:xfrm>
            <a:custGeom>
              <a:avLst/>
              <a:gdLst>
                <a:gd name="T0" fmla="*/ 7803 w 7803"/>
                <a:gd name="T1" fmla="*/ 0 h 4506"/>
                <a:gd name="T2" fmla="*/ 0 w 7803"/>
                <a:gd name="T3" fmla="*/ 4506 h 4506"/>
                <a:gd name="T4" fmla="*/ 1 w 7803"/>
                <a:gd name="T5" fmla="*/ 4506 h 4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803" h="4506">
                  <a:moveTo>
                    <a:pt x="7803" y="0"/>
                  </a:moveTo>
                  <a:lnTo>
                    <a:pt x="0" y="4506"/>
                  </a:lnTo>
                  <a:lnTo>
                    <a:pt x="1" y="4506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25" name="Freeform 589"/>
            <p:cNvSpPr>
              <a:spLocks/>
            </p:cNvSpPr>
            <p:nvPr/>
          </p:nvSpPr>
          <p:spPr bwMode="auto">
            <a:xfrm>
              <a:off x="3401" y="3302"/>
              <a:ext cx="564" cy="325"/>
            </a:xfrm>
            <a:custGeom>
              <a:avLst/>
              <a:gdLst>
                <a:gd name="T0" fmla="*/ 3311 w 3311"/>
                <a:gd name="T1" fmla="*/ 1912 h 1912"/>
                <a:gd name="T2" fmla="*/ 0 w 3311"/>
                <a:gd name="T3" fmla="*/ 0 h 1912"/>
                <a:gd name="T4" fmla="*/ 1 w 3311"/>
                <a:gd name="T5" fmla="*/ 0 h 19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11" h="1912">
                  <a:moveTo>
                    <a:pt x="3311" y="1912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26" name="Freeform 590"/>
            <p:cNvSpPr>
              <a:spLocks/>
            </p:cNvSpPr>
            <p:nvPr/>
          </p:nvSpPr>
          <p:spPr bwMode="auto">
            <a:xfrm>
              <a:off x="3778" y="3084"/>
              <a:ext cx="187" cy="109"/>
            </a:xfrm>
            <a:custGeom>
              <a:avLst/>
              <a:gdLst>
                <a:gd name="T0" fmla="*/ 1104 w 1104"/>
                <a:gd name="T1" fmla="*/ 636 h 636"/>
                <a:gd name="T2" fmla="*/ 0 w 1104"/>
                <a:gd name="T3" fmla="*/ 0 h 636"/>
                <a:gd name="T4" fmla="*/ 1 w 1104"/>
                <a:gd name="T5" fmla="*/ 0 h 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04" h="636">
                  <a:moveTo>
                    <a:pt x="1104" y="636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27" name="Freeform 591"/>
            <p:cNvSpPr>
              <a:spLocks/>
            </p:cNvSpPr>
            <p:nvPr/>
          </p:nvSpPr>
          <p:spPr bwMode="auto">
            <a:xfrm>
              <a:off x="3965" y="3280"/>
              <a:ext cx="603" cy="347"/>
            </a:xfrm>
            <a:custGeom>
              <a:avLst/>
              <a:gdLst>
                <a:gd name="T0" fmla="*/ 3531 w 3531"/>
                <a:gd name="T1" fmla="*/ 0 h 2039"/>
                <a:gd name="T2" fmla="*/ 0 w 3531"/>
                <a:gd name="T3" fmla="*/ 2039 h 2039"/>
                <a:gd name="T4" fmla="*/ 1 w 3531"/>
                <a:gd name="T5" fmla="*/ 2039 h 20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31" h="2039">
                  <a:moveTo>
                    <a:pt x="3531" y="0"/>
                  </a:moveTo>
                  <a:lnTo>
                    <a:pt x="0" y="2039"/>
                  </a:lnTo>
                  <a:lnTo>
                    <a:pt x="1" y="2039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28" name="Freeform 592"/>
            <p:cNvSpPr>
              <a:spLocks/>
            </p:cNvSpPr>
            <p:nvPr/>
          </p:nvSpPr>
          <p:spPr bwMode="auto">
            <a:xfrm>
              <a:off x="3965" y="3193"/>
              <a:ext cx="2" cy="434"/>
            </a:xfrm>
            <a:custGeom>
              <a:avLst/>
              <a:gdLst>
                <a:gd name="T0" fmla="*/ 0 w 1"/>
                <a:gd name="T1" fmla="*/ 2550 h 2550"/>
                <a:gd name="T2" fmla="*/ 0 w 1"/>
                <a:gd name="T3" fmla="*/ 0 h 2550"/>
                <a:gd name="T4" fmla="*/ 1 w 1"/>
                <a:gd name="T5" fmla="*/ 0 h 2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550">
                  <a:moveTo>
                    <a:pt x="0" y="255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29" name="Freeform 593"/>
            <p:cNvSpPr>
              <a:spLocks/>
            </p:cNvSpPr>
            <p:nvPr/>
          </p:nvSpPr>
          <p:spPr bwMode="auto">
            <a:xfrm>
              <a:off x="3965" y="2845"/>
              <a:ext cx="603" cy="348"/>
            </a:xfrm>
            <a:custGeom>
              <a:avLst/>
              <a:gdLst>
                <a:gd name="T0" fmla="*/ 3531 w 3531"/>
                <a:gd name="T1" fmla="*/ 0 h 2039"/>
                <a:gd name="T2" fmla="*/ 0 w 3531"/>
                <a:gd name="T3" fmla="*/ 2039 h 2039"/>
                <a:gd name="T4" fmla="*/ 1 w 3531"/>
                <a:gd name="T5" fmla="*/ 2039 h 20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31" h="2039">
                  <a:moveTo>
                    <a:pt x="3531" y="0"/>
                  </a:moveTo>
                  <a:lnTo>
                    <a:pt x="0" y="2039"/>
                  </a:lnTo>
                  <a:lnTo>
                    <a:pt x="1" y="2039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30" name="Freeform 594"/>
            <p:cNvSpPr>
              <a:spLocks/>
            </p:cNvSpPr>
            <p:nvPr/>
          </p:nvSpPr>
          <p:spPr bwMode="auto">
            <a:xfrm>
              <a:off x="3401" y="2867"/>
              <a:ext cx="2" cy="435"/>
            </a:xfrm>
            <a:custGeom>
              <a:avLst/>
              <a:gdLst>
                <a:gd name="T0" fmla="*/ 0 w 1"/>
                <a:gd name="T1" fmla="*/ 2549 h 2549"/>
                <a:gd name="T2" fmla="*/ 0 w 1"/>
                <a:gd name="T3" fmla="*/ 0 h 2549"/>
                <a:gd name="T4" fmla="*/ 1 w 1"/>
                <a:gd name="T5" fmla="*/ 0 h 2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549">
                  <a:moveTo>
                    <a:pt x="0" y="2549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31" name="Freeform 595"/>
            <p:cNvSpPr>
              <a:spLocks/>
            </p:cNvSpPr>
            <p:nvPr/>
          </p:nvSpPr>
          <p:spPr bwMode="auto">
            <a:xfrm>
              <a:off x="3348" y="3765"/>
              <a:ext cx="453" cy="174"/>
            </a:xfrm>
            <a:custGeom>
              <a:avLst/>
              <a:gdLst>
                <a:gd name="T0" fmla="*/ 0 w 2663"/>
                <a:gd name="T1" fmla="*/ 0 h 1011"/>
                <a:gd name="T2" fmla="*/ 833 w 2663"/>
                <a:gd name="T3" fmla="*/ 383 h 1011"/>
                <a:gd name="T4" fmla="*/ 1723 w 2663"/>
                <a:gd name="T5" fmla="*/ 722 h 1011"/>
                <a:gd name="T6" fmla="*/ 2662 w 2663"/>
                <a:gd name="T7" fmla="*/ 1011 h 1011"/>
                <a:gd name="T8" fmla="*/ 2663 w 2663"/>
                <a:gd name="T9" fmla="*/ 1011 h 10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63" h="1011">
                  <a:moveTo>
                    <a:pt x="0" y="0"/>
                  </a:moveTo>
                  <a:lnTo>
                    <a:pt x="833" y="383"/>
                  </a:lnTo>
                  <a:lnTo>
                    <a:pt x="1723" y="722"/>
                  </a:lnTo>
                  <a:lnTo>
                    <a:pt x="2662" y="1011"/>
                  </a:lnTo>
                  <a:lnTo>
                    <a:pt x="2663" y="1011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32" name="Freeform 596"/>
            <p:cNvSpPr>
              <a:spLocks/>
            </p:cNvSpPr>
            <p:nvPr/>
          </p:nvSpPr>
          <p:spPr bwMode="auto">
            <a:xfrm>
              <a:off x="3801" y="3939"/>
              <a:ext cx="2" cy="216"/>
            </a:xfrm>
            <a:custGeom>
              <a:avLst/>
              <a:gdLst>
                <a:gd name="T0" fmla="*/ 0 w 1"/>
                <a:gd name="T1" fmla="*/ 0 h 1275"/>
                <a:gd name="T2" fmla="*/ 0 w 1"/>
                <a:gd name="T3" fmla="*/ 1275 h 1275"/>
                <a:gd name="T4" fmla="*/ 1 w 1"/>
                <a:gd name="T5" fmla="*/ 1275 h 1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275">
                  <a:moveTo>
                    <a:pt x="0" y="0"/>
                  </a:moveTo>
                  <a:lnTo>
                    <a:pt x="0" y="1275"/>
                  </a:lnTo>
                  <a:lnTo>
                    <a:pt x="1" y="1275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33" name="Freeform 597"/>
            <p:cNvSpPr>
              <a:spLocks/>
            </p:cNvSpPr>
            <p:nvPr/>
          </p:nvSpPr>
          <p:spPr bwMode="auto">
            <a:xfrm>
              <a:off x="2863" y="3395"/>
              <a:ext cx="1" cy="217"/>
            </a:xfrm>
            <a:custGeom>
              <a:avLst/>
              <a:gdLst>
                <a:gd name="T0" fmla="*/ 0 w 1"/>
                <a:gd name="T1" fmla="*/ 0 h 1275"/>
                <a:gd name="T2" fmla="*/ 0 w 1"/>
                <a:gd name="T3" fmla="*/ 1275 h 1275"/>
                <a:gd name="T4" fmla="*/ 1 w 1"/>
                <a:gd name="T5" fmla="*/ 1275 h 1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275">
                  <a:moveTo>
                    <a:pt x="0" y="0"/>
                  </a:moveTo>
                  <a:lnTo>
                    <a:pt x="0" y="1275"/>
                  </a:lnTo>
                  <a:lnTo>
                    <a:pt x="1" y="1275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34" name="Freeform 598"/>
            <p:cNvSpPr>
              <a:spLocks/>
            </p:cNvSpPr>
            <p:nvPr/>
          </p:nvSpPr>
          <p:spPr bwMode="auto">
            <a:xfrm>
              <a:off x="2863" y="3395"/>
              <a:ext cx="298" cy="263"/>
            </a:xfrm>
            <a:custGeom>
              <a:avLst/>
              <a:gdLst>
                <a:gd name="T0" fmla="*/ 0 w 1753"/>
                <a:gd name="T1" fmla="*/ 0 h 1537"/>
                <a:gd name="T2" fmla="*/ 502 w 1753"/>
                <a:gd name="T3" fmla="*/ 542 h 1537"/>
                <a:gd name="T4" fmla="*/ 1088 w 1753"/>
                <a:gd name="T5" fmla="*/ 1057 h 1537"/>
                <a:gd name="T6" fmla="*/ 1752 w 1753"/>
                <a:gd name="T7" fmla="*/ 1537 h 1537"/>
                <a:gd name="T8" fmla="*/ 1753 w 1753"/>
                <a:gd name="T9" fmla="*/ 1537 h 1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53" h="1537">
                  <a:moveTo>
                    <a:pt x="0" y="0"/>
                  </a:moveTo>
                  <a:lnTo>
                    <a:pt x="502" y="542"/>
                  </a:lnTo>
                  <a:lnTo>
                    <a:pt x="1088" y="1057"/>
                  </a:lnTo>
                  <a:lnTo>
                    <a:pt x="1752" y="1537"/>
                  </a:lnTo>
                  <a:lnTo>
                    <a:pt x="1753" y="1537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35" name="Freeform 599"/>
            <p:cNvSpPr>
              <a:spLocks/>
            </p:cNvSpPr>
            <p:nvPr/>
          </p:nvSpPr>
          <p:spPr bwMode="auto">
            <a:xfrm>
              <a:off x="3348" y="3983"/>
              <a:ext cx="453" cy="172"/>
            </a:xfrm>
            <a:custGeom>
              <a:avLst/>
              <a:gdLst>
                <a:gd name="T0" fmla="*/ 0 w 2663"/>
                <a:gd name="T1" fmla="*/ 0 h 1012"/>
                <a:gd name="T2" fmla="*/ 833 w 2663"/>
                <a:gd name="T3" fmla="*/ 384 h 1012"/>
                <a:gd name="T4" fmla="*/ 1723 w 2663"/>
                <a:gd name="T5" fmla="*/ 722 h 1012"/>
                <a:gd name="T6" fmla="*/ 2662 w 2663"/>
                <a:gd name="T7" fmla="*/ 1012 h 1012"/>
                <a:gd name="T8" fmla="*/ 2663 w 2663"/>
                <a:gd name="T9" fmla="*/ 1012 h 10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63" h="1012">
                  <a:moveTo>
                    <a:pt x="0" y="0"/>
                  </a:moveTo>
                  <a:lnTo>
                    <a:pt x="833" y="384"/>
                  </a:lnTo>
                  <a:lnTo>
                    <a:pt x="1723" y="722"/>
                  </a:lnTo>
                  <a:lnTo>
                    <a:pt x="2662" y="1012"/>
                  </a:lnTo>
                  <a:lnTo>
                    <a:pt x="2663" y="1012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36" name="Freeform 600"/>
            <p:cNvSpPr>
              <a:spLocks/>
            </p:cNvSpPr>
            <p:nvPr/>
          </p:nvSpPr>
          <p:spPr bwMode="auto">
            <a:xfrm>
              <a:off x="3801" y="3387"/>
              <a:ext cx="1331" cy="768"/>
            </a:xfrm>
            <a:custGeom>
              <a:avLst/>
              <a:gdLst>
                <a:gd name="T0" fmla="*/ 0 w 7804"/>
                <a:gd name="T1" fmla="*/ 4506 h 4506"/>
                <a:gd name="T2" fmla="*/ 7803 w 7804"/>
                <a:gd name="T3" fmla="*/ 0 h 4506"/>
                <a:gd name="T4" fmla="*/ 7804 w 7804"/>
                <a:gd name="T5" fmla="*/ 0 h 4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804" h="4506">
                  <a:moveTo>
                    <a:pt x="0" y="4506"/>
                  </a:moveTo>
                  <a:lnTo>
                    <a:pt x="7803" y="0"/>
                  </a:lnTo>
                  <a:lnTo>
                    <a:pt x="7804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37" name="Freeform 601"/>
            <p:cNvSpPr>
              <a:spLocks/>
            </p:cNvSpPr>
            <p:nvPr/>
          </p:nvSpPr>
          <p:spPr bwMode="auto">
            <a:xfrm>
              <a:off x="2863" y="3612"/>
              <a:ext cx="298" cy="262"/>
            </a:xfrm>
            <a:custGeom>
              <a:avLst/>
              <a:gdLst>
                <a:gd name="T0" fmla="*/ 0 w 1753"/>
                <a:gd name="T1" fmla="*/ 0 h 1537"/>
                <a:gd name="T2" fmla="*/ 502 w 1753"/>
                <a:gd name="T3" fmla="*/ 542 h 1537"/>
                <a:gd name="T4" fmla="*/ 1088 w 1753"/>
                <a:gd name="T5" fmla="*/ 1056 h 1537"/>
                <a:gd name="T6" fmla="*/ 1752 w 1753"/>
                <a:gd name="T7" fmla="*/ 1537 h 1537"/>
                <a:gd name="T8" fmla="*/ 1753 w 1753"/>
                <a:gd name="T9" fmla="*/ 1537 h 1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53" h="1537">
                  <a:moveTo>
                    <a:pt x="0" y="0"/>
                  </a:moveTo>
                  <a:lnTo>
                    <a:pt x="502" y="542"/>
                  </a:lnTo>
                  <a:lnTo>
                    <a:pt x="1088" y="1056"/>
                  </a:lnTo>
                  <a:lnTo>
                    <a:pt x="1752" y="1537"/>
                  </a:lnTo>
                  <a:lnTo>
                    <a:pt x="1753" y="1537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38" name="Freeform 602"/>
            <p:cNvSpPr>
              <a:spLocks/>
            </p:cNvSpPr>
            <p:nvPr/>
          </p:nvSpPr>
          <p:spPr bwMode="auto">
            <a:xfrm>
              <a:off x="3382" y="3506"/>
              <a:ext cx="227" cy="131"/>
            </a:xfrm>
            <a:custGeom>
              <a:avLst/>
              <a:gdLst>
                <a:gd name="T0" fmla="*/ 1103 w 1330"/>
                <a:gd name="T1" fmla="*/ 768 h 768"/>
                <a:gd name="T2" fmla="*/ 1195 w 1330"/>
                <a:gd name="T3" fmla="*/ 705 h 768"/>
                <a:gd name="T4" fmla="*/ 1264 w 1330"/>
                <a:gd name="T5" fmla="*/ 632 h 768"/>
                <a:gd name="T6" fmla="*/ 1310 w 1330"/>
                <a:gd name="T7" fmla="*/ 553 h 768"/>
                <a:gd name="T8" fmla="*/ 1330 w 1330"/>
                <a:gd name="T9" fmla="*/ 470 h 768"/>
                <a:gd name="T10" fmla="*/ 1323 w 1330"/>
                <a:gd name="T11" fmla="*/ 388 h 768"/>
                <a:gd name="T12" fmla="*/ 1290 w 1330"/>
                <a:gd name="T13" fmla="*/ 307 h 768"/>
                <a:gd name="T14" fmla="*/ 1233 w 1330"/>
                <a:gd name="T15" fmla="*/ 230 h 768"/>
                <a:gd name="T16" fmla="*/ 1151 w 1330"/>
                <a:gd name="T17" fmla="*/ 162 h 768"/>
                <a:gd name="T18" fmla="*/ 1049 w 1330"/>
                <a:gd name="T19" fmla="*/ 103 h 768"/>
                <a:gd name="T20" fmla="*/ 930 w 1330"/>
                <a:gd name="T21" fmla="*/ 56 h 768"/>
                <a:gd name="T22" fmla="*/ 799 w 1330"/>
                <a:gd name="T23" fmla="*/ 23 h 768"/>
                <a:gd name="T24" fmla="*/ 659 w 1330"/>
                <a:gd name="T25" fmla="*/ 4 h 768"/>
                <a:gd name="T26" fmla="*/ 514 w 1330"/>
                <a:gd name="T27" fmla="*/ 0 h 768"/>
                <a:gd name="T28" fmla="*/ 372 w 1330"/>
                <a:gd name="T29" fmla="*/ 11 h 768"/>
                <a:gd name="T30" fmla="*/ 235 w 1330"/>
                <a:gd name="T31" fmla="*/ 38 h 768"/>
                <a:gd name="T32" fmla="*/ 110 w 1330"/>
                <a:gd name="T33" fmla="*/ 79 h 768"/>
                <a:gd name="T34" fmla="*/ 0 w 1330"/>
                <a:gd name="T35" fmla="*/ 131 h 768"/>
                <a:gd name="T36" fmla="*/ 1 w 1330"/>
                <a:gd name="T37" fmla="*/ 131 h 7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30" h="768">
                  <a:moveTo>
                    <a:pt x="1103" y="768"/>
                  </a:moveTo>
                  <a:lnTo>
                    <a:pt x="1195" y="705"/>
                  </a:lnTo>
                  <a:lnTo>
                    <a:pt x="1264" y="632"/>
                  </a:lnTo>
                  <a:lnTo>
                    <a:pt x="1310" y="553"/>
                  </a:lnTo>
                  <a:lnTo>
                    <a:pt x="1330" y="470"/>
                  </a:lnTo>
                  <a:lnTo>
                    <a:pt x="1323" y="388"/>
                  </a:lnTo>
                  <a:lnTo>
                    <a:pt x="1290" y="307"/>
                  </a:lnTo>
                  <a:lnTo>
                    <a:pt x="1233" y="230"/>
                  </a:lnTo>
                  <a:lnTo>
                    <a:pt x="1151" y="162"/>
                  </a:lnTo>
                  <a:lnTo>
                    <a:pt x="1049" y="103"/>
                  </a:lnTo>
                  <a:lnTo>
                    <a:pt x="930" y="56"/>
                  </a:lnTo>
                  <a:lnTo>
                    <a:pt x="799" y="23"/>
                  </a:lnTo>
                  <a:lnTo>
                    <a:pt x="659" y="4"/>
                  </a:lnTo>
                  <a:lnTo>
                    <a:pt x="514" y="0"/>
                  </a:lnTo>
                  <a:lnTo>
                    <a:pt x="372" y="11"/>
                  </a:lnTo>
                  <a:lnTo>
                    <a:pt x="235" y="38"/>
                  </a:lnTo>
                  <a:lnTo>
                    <a:pt x="110" y="79"/>
                  </a:lnTo>
                  <a:lnTo>
                    <a:pt x="0" y="131"/>
                  </a:lnTo>
                  <a:lnTo>
                    <a:pt x="1" y="131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39" name="Freeform 603"/>
            <p:cNvSpPr>
              <a:spLocks/>
            </p:cNvSpPr>
            <p:nvPr/>
          </p:nvSpPr>
          <p:spPr bwMode="auto">
            <a:xfrm>
              <a:off x="3161" y="3765"/>
              <a:ext cx="187" cy="109"/>
            </a:xfrm>
            <a:custGeom>
              <a:avLst/>
              <a:gdLst>
                <a:gd name="T0" fmla="*/ 1103 w 1103"/>
                <a:gd name="T1" fmla="*/ 0 h 637"/>
                <a:gd name="T2" fmla="*/ 0 w 1103"/>
                <a:gd name="T3" fmla="*/ 637 h 637"/>
                <a:gd name="T4" fmla="*/ 1 w 1103"/>
                <a:gd name="T5" fmla="*/ 637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03" h="637">
                  <a:moveTo>
                    <a:pt x="1103" y="0"/>
                  </a:moveTo>
                  <a:lnTo>
                    <a:pt x="0" y="637"/>
                  </a:lnTo>
                  <a:lnTo>
                    <a:pt x="1" y="637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40" name="Freeform 604"/>
            <p:cNvSpPr>
              <a:spLocks/>
            </p:cNvSpPr>
            <p:nvPr/>
          </p:nvSpPr>
          <p:spPr bwMode="auto">
            <a:xfrm>
              <a:off x="3161" y="3658"/>
              <a:ext cx="2" cy="216"/>
            </a:xfrm>
            <a:custGeom>
              <a:avLst/>
              <a:gdLst>
                <a:gd name="T0" fmla="*/ 0 w 1"/>
                <a:gd name="T1" fmla="*/ 1275 h 1275"/>
                <a:gd name="T2" fmla="*/ 0 w 1"/>
                <a:gd name="T3" fmla="*/ 0 h 1275"/>
                <a:gd name="T4" fmla="*/ 1 w 1"/>
                <a:gd name="T5" fmla="*/ 0 h 1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275">
                  <a:moveTo>
                    <a:pt x="0" y="1275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41" name="Freeform 605"/>
            <p:cNvSpPr>
              <a:spLocks/>
            </p:cNvSpPr>
            <p:nvPr/>
          </p:nvSpPr>
          <p:spPr bwMode="auto">
            <a:xfrm>
              <a:off x="3161" y="3528"/>
              <a:ext cx="221" cy="130"/>
            </a:xfrm>
            <a:custGeom>
              <a:avLst/>
              <a:gdLst>
                <a:gd name="T0" fmla="*/ 0 w 1306"/>
                <a:gd name="T1" fmla="*/ 753 h 753"/>
                <a:gd name="T2" fmla="*/ 1305 w 1306"/>
                <a:gd name="T3" fmla="*/ 0 h 753"/>
                <a:gd name="T4" fmla="*/ 1306 w 1306"/>
                <a:gd name="T5" fmla="*/ 0 h 7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06" h="753">
                  <a:moveTo>
                    <a:pt x="0" y="753"/>
                  </a:moveTo>
                  <a:lnTo>
                    <a:pt x="1305" y="0"/>
                  </a:lnTo>
                  <a:lnTo>
                    <a:pt x="1306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42" name="Freeform 606"/>
            <p:cNvSpPr>
              <a:spLocks/>
            </p:cNvSpPr>
            <p:nvPr/>
          </p:nvSpPr>
          <p:spPr bwMode="auto">
            <a:xfrm>
              <a:off x="3348" y="3765"/>
              <a:ext cx="2" cy="218"/>
            </a:xfrm>
            <a:custGeom>
              <a:avLst/>
              <a:gdLst>
                <a:gd name="T0" fmla="*/ 0 w 2"/>
                <a:gd name="T1" fmla="*/ 0 h 1274"/>
                <a:gd name="T2" fmla="*/ 0 w 2"/>
                <a:gd name="T3" fmla="*/ 1274 h 1274"/>
                <a:gd name="T4" fmla="*/ 2 w 2"/>
                <a:gd name="T5" fmla="*/ 1274 h 1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274">
                  <a:moveTo>
                    <a:pt x="0" y="0"/>
                  </a:moveTo>
                  <a:lnTo>
                    <a:pt x="0" y="1274"/>
                  </a:lnTo>
                  <a:lnTo>
                    <a:pt x="2" y="1274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43" name="Freeform 607"/>
            <p:cNvSpPr>
              <a:spLocks/>
            </p:cNvSpPr>
            <p:nvPr/>
          </p:nvSpPr>
          <p:spPr bwMode="auto">
            <a:xfrm>
              <a:off x="3348" y="3637"/>
              <a:ext cx="223" cy="128"/>
            </a:xfrm>
            <a:custGeom>
              <a:avLst/>
              <a:gdLst>
                <a:gd name="T0" fmla="*/ 1305 w 1305"/>
                <a:gd name="T1" fmla="*/ 0 h 754"/>
                <a:gd name="T2" fmla="*/ 0 w 1305"/>
                <a:gd name="T3" fmla="*/ 754 h 754"/>
                <a:gd name="T4" fmla="*/ 2 w 1305"/>
                <a:gd name="T5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05" h="754">
                  <a:moveTo>
                    <a:pt x="1305" y="0"/>
                  </a:moveTo>
                  <a:lnTo>
                    <a:pt x="0" y="754"/>
                  </a:lnTo>
                  <a:lnTo>
                    <a:pt x="2" y="754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44" name="Freeform 608"/>
            <p:cNvSpPr>
              <a:spLocks/>
            </p:cNvSpPr>
            <p:nvPr/>
          </p:nvSpPr>
          <p:spPr bwMode="auto">
            <a:xfrm>
              <a:off x="5132" y="3116"/>
              <a:ext cx="194" cy="271"/>
            </a:xfrm>
            <a:custGeom>
              <a:avLst/>
              <a:gdLst>
                <a:gd name="T0" fmla="*/ 0 w 1144"/>
                <a:gd name="T1" fmla="*/ 1593 h 1593"/>
                <a:gd name="T2" fmla="*/ 398 w 1144"/>
                <a:gd name="T3" fmla="*/ 1324 h 1593"/>
                <a:gd name="T4" fmla="*/ 718 w 1144"/>
                <a:gd name="T5" fmla="*/ 1022 h 1593"/>
                <a:gd name="T6" fmla="*/ 951 w 1144"/>
                <a:gd name="T7" fmla="*/ 696 h 1593"/>
                <a:gd name="T8" fmla="*/ 1095 w 1144"/>
                <a:gd name="T9" fmla="*/ 352 h 1593"/>
                <a:gd name="T10" fmla="*/ 1143 w 1144"/>
                <a:gd name="T11" fmla="*/ 0 h 1593"/>
                <a:gd name="T12" fmla="*/ 1144 w 1144"/>
                <a:gd name="T13" fmla="*/ 0 h 15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44" h="1593">
                  <a:moveTo>
                    <a:pt x="0" y="1593"/>
                  </a:moveTo>
                  <a:lnTo>
                    <a:pt x="398" y="1324"/>
                  </a:lnTo>
                  <a:lnTo>
                    <a:pt x="718" y="1022"/>
                  </a:lnTo>
                  <a:lnTo>
                    <a:pt x="951" y="696"/>
                  </a:lnTo>
                  <a:lnTo>
                    <a:pt x="1095" y="352"/>
                  </a:lnTo>
                  <a:lnTo>
                    <a:pt x="1143" y="0"/>
                  </a:lnTo>
                  <a:lnTo>
                    <a:pt x="1144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45" name="Freeform 609"/>
            <p:cNvSpPr>
              <a:spLocks/>
            </p:cNvSpPr>
            <p:nvPr/>
          </p:nvSpPr>
          <p:spPr bwMode="auto">
            <a:xfrm>
              <a:off x="4568" y="3171"/>
              <a:ext cx="564" cy="112"/>
            </a:xfrm>
            <a:custGeom>
              <a:avLst/>
              <a:gdLst>
                <a:gd name="T0" fmla="*/ 0 w 3311"/>
                <a:gd name="T1" fmla="*/ 638 h 660"/>
                <a:gd name="T2" fmla="*/ 600 w 3311"/>
                <a:gd name="T3" fmla="*/ 660 h 660"/>
                <a:gd name="T4" fmla="*/ 1201 w 3311"/>
                <a:gd name="T5" fmla="*/ 628 h 660"/>
                <a:gd name="T6" fmla="*/ 1785 w 3311"/>
                <a:gd name="T7" fmla="*/ 544 h 660"/>
                <a:gd name="T8" fmla="*/ 2340 w 3311"/>
                <a:gd name="T9" fmla="*/ 409 h 660"/>
                <a:gd name="T10" fmla="*/ 2853 w 3311"/>
                <a:gd name="T11" fmla="*/ 226 h 660"/>
                <a:gd name="T12" fmla="*/ 3310 w 3311"/>
                <a:gd name="T13" fmla="*/ 0 h 660"/>
                <a:gd name="T14" fmla="*/ 3311 w 3311"/>
                <a:gd name="T15" fmla="*/ 0 h 6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11" h="660">
                  <a:moveTo>
                    <a:pt x="0" y="638"/>
                  </a:moveTo>
                  <a:lnTo>
                    <a:pt x="600" y="660"/>
                  </a:lnTo>
                  <a:lnTo>
                    <a:pt x="1201" y="628"/>
                  </a:lnTo>
                  <a:lnTo>
                    <a:pt x="1785" y="544"/>
                  </a:lnTo>
                  <a:lnTo>
                    <a:pt x="2340" y="409"/>
                  </a:lnTo>
                  <a:lnTo>
                    <a:pt x="2853" y="226"/>
                  </a:lnTo>
                  <a:lnTo>
                    <a:pt x="3310" y="0"/>
                  </a:lnTo>
                  <a:lnTo>
                    <a:pt x="331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46" name="Freeform 610"/>
            <p:cNvSpPr>
              <a:spLocks/>
            </p:cNvSpPr>
            <p:nvPr/>
          </p:nvSpPr>
          <p:spPr bwMode="auto">
            <a:xfrm>
              <a:off x="4568" y="2845"/>
              <a:ext cx="2" cy="435"/>
            </a:xfrm>
            <a:custGeom>
              <a:avLst/>
              <a:gdLst>
                <a:gd name="T0" fmla="*/ 0 w 1"/>
                <a:gd name="T1" fmla="*/ 0 h 2550"/>
                <a:gd name="T2" fmla="*/ 0 w 1"/>
                <a:gd name="T3" fmla="*/ 2550 h 2550"/>
                <a:gd name="T4" fmla="*/ 1 w 1"/>
                <a:gd name="T5" fmla="*/ 2550 h 2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550">
                  <a:moveTo>
                    <a:pt x="0" y="0"/>
                  </a:moveTo>
                  <a:lnTo>
                    <a:pt x="0" y="2550"/>
                  </a:lnTo>
                  <a:lnTo>
                    <a:pt x="1" y="255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47" name="Freeform 611"/>
            <p:cNvSpPr>
              <a:spLocks/>
            </p:cNvSpPr>
            <p:nvPr/>
          </p:nvSpPr>
          <p:spPr bwMode="auto">
            <a:xfrm>
              <a:off x="4296" y="2786"/>
              <a:ext cx="272" cy="59"/>
            </a:xfrm>
            <a:custGeom>
              <a:avLst/>
              <a:gdLst>
                <a:gd name="T0" fmla="*/ 0 w 1601"/>
                <a:gd name="T1" fmla="*/ 0 h 350"/>
                <a:gd name="T2" fmla="*/ 502 w 1601"/>
                <a:gd name="T3" fmla="*/ 162 h 350"/>
                <a:gd name="T4" fmla="*/ 1039 w 1601"/>
                <a:gd name="T5" fmla="*/ 280 h 350"/>
                <a:gd name="T6" fmla="*/ 1600 w 1601"/>
                <a:gd name="T7" fmla="*/ 350 h 350"/>
                <a:gd name="T8" fmla="*/ 1601 w 1601"/>
                <a:gd name="T9" fmla="*/ 35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01" h="350">
                  <a:moveTo>
                    <a:pt x="0" y="0"/>
                  </a:moveTo>
                  <a:lnTo>
                    <a:pt x="502" y="162"/>
                  </a:lnTo>
                  <a:lnTo>
                    <a:pt x="1039" y="280"/>
                  </a:lnTo>
                  <a:lnTo>
                    <a:pt x="1600" y="350"/>
                  </a:lnTo>
                  <a:lnTo>
                    <a:pt x="1601" y="35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48" name="Freeform 612"/>
            <p:cNvSpPr>
              <a:spLocks/>
            </p:cNvSpPr>
            <p:nvPr/>
          </p:nvSpPr>
          <p:spPr bwMode="auto">
            <a:xfrm>
              <a:off x="3997" y="1690"/>
              <a:ext cx="1329" cy="767"/>
            </a:xfrm>
            <a:custGeom>
              <a:avLst/>
              <a:gdLst>
                <a:gd name="T0" fmla="*/ 1135 w 7794"/>
                <a:gd name="T1" fmla="*/ 3845 h 4501"/>
                <a:gd name="T2" fmla="*/ 1641 w 7794"/>
                <a:gd name="T3" fmla="*/ 4091 h 4501"/>
                <a:gd name="T4" fmla="*/ 2211 w 7794"/>
                <a:gd name="T5" fmla="*/ 4285 h 4501"/>
                <a:gd name="T6" fmla="*/ 2830 w 7794"/>
                <a:gd name="T7" fmla="*/ 4420 h 4501"/>
                <a:gd name="T8" fmla="*/ 3480 w 7794"/>
                <a:gd name="T9" fmla="*/ 4492 h 4501"/>
                <a:gd name="T10" fmla="*/ 4141 w 7794"/>
                <a:gd name="T11" fmla="*/ 4501 h 4501"/>
                <a:gd name="T12" fmla="*/ 4796 w 7794"/>
                <a:gd name="T13" fmla="*/ 4444 h 4501"/>
                <a:gd name="T14" fmla="*/ 5425 w 7794"/>
                <a:gd name="T15" fmla="*/ 4324 h 4501"/>
                <a:gd name="T16" fmla="*/ 6009 w 7794"/>
                <a:gd name="T17" fmla="*/ 4145 h 4501"/>
                <a:gd name="T18" fmla="*/ 6533 w 7794"/>
                <a:gd name="T19" fmla="*/ 3911 h 4501"/>
                <a:gd name="T20" fmla="*/ 6980 w 7794"/>
                <a:gd name="T21" fmla="*/ 3630 h 4501"/>
                <a:gd name="T22" fmla="*/ 7339 w 7794"/>
                <a:gd name="T23" fmla="*/ 3309 h 4501"/>
                <a:gd name="T24" fmla="*/ 7598 w 7794"/>
                <a:gd name="T25" fmla="*/ 2957 h 4501"/>
                <a:gd name="T26" fmla="*/ 7752 w 7794"/>
                <a:gd name="T27" fmla="*/ 2585 h 4501"/>
                <a:gd name="T28" fmla="*/ 7794 w 7794"/>
                <a:gd name="T29" fmla="*/ 2204 h 4501"/>
                <a:gd name="T30" fmla="*/ 7723 w 7794"/>
                <a:gd name="T31" fmla="*/ 1824 h 4501"/>
                <a:gd name="T32" fmla="*/ 7543 w 7794"/>
                <a:gd name="T33" fmla="*/ 1456 h 4501"/>
                <a:gd name="T34" fmla="*/ 7258 w 7794"/>
                <a:gd name="T35" fmla="*/ 1111 h 4501"/>
                <a:gd name="T36" fmla="*/ 6876 w 7794"/>
                <a:gd name="T37" fmla="*/ 800 h 4501"/>
                <a:gd name="T38" fmla="*/ 6408 w 7794"/>
                <a:gd name="T39" fmla="*/ 529 h 4501"/>
                <a:gd name="T40" fmla="*/ 5868 w 7794"/>
                <a:gd name="T41" fmla="*/ 309 h 4501"/>
                <a:gd name="T42" fmla="*/ 5271 w 7794"/>
                <a:gd name="T43" fmla="*/ 144 h 4501"/>
                <a:gd name="T44" fmla="*/ 4634 w 7794"/>
                <a:gd name="T45" fmla="*/ 40 h 4501"/>
                <a:gd name="T46" fmla="*/ 3976 w 7794"/>
                <a:gd name="T47" fmla="*/ 0 h 4501"/>
                <a:gd name="T48" fmla="*/ 3316 w 7794"/>
                <a:gd name="T49" fmla="*/ 24 h 4501"/>
                <a:gd name="T50" fmla="*/ 2673 w 7794"/>
                <a:gd name="T51" fmla="*/ 112 h 4501"/>
                <a:gd name="T52" fmla="*/ 2064 w 7794"/>
                <a:gd name="T53" fmla="*/ 262 h 4501"/>
                <a:gd name="T54" fmla="*/ 1508 w 7794"/>
                <a:gd name="T55" fmla="*/ 469 h 4501"/>
                <a:gd name="T56" fmla="*/ 1020 w 7794"/>
                <a:gd name="T57" fmla="*/ 728 h 4501"/>
                <a:gd name="T58" fmla="*/ 615 w 7794"/>
                <a:gd name="T59" fmla="*/ 1030 h 4501"/>
                <a:gd name="T60" fmla="*/ 306 w 7794"/>
                <a:gd name="T61" fmla="*/ 1368 h 4501"/>
                <a:gd name="T62" fmla="*/ 98 w 7794"/>
                <a:gd name="T63" fmla="*/ 1730 h 4501"/>
                <a:gd name="T64" fmla="*/ 0 w 7794"/>
                <a:gd name="T65" fmla="*/ 2108 h 4501"/>
                <a:gd name="T66" fmla="*/ 14 w 7794"/>
                <a:gd name="T67" fmla="*/ 2490 h 4501"/>
                <a:gd name="T68" fmla="*/ 139 w 7794"/>
                <a:gd name="T69" fmla="*/ 2866 h 4501"/>
                <a:gd name="T70" fmla="*/ 373 w 7794"/>
                <a:gd name="T71" fmla="*/ 3223 h 4501"/>
                <a:gd name="T72" fmla="*/ 708 w 7794"/>
                <a:gd name="T73" fmla="*/ 3553 h 4501"/>
                <a:gd name="T74" fmla="*/ 1135 w 7794"/>
                <a:gd name="T75" fmla="*/ 3845 h 4501"/>
                <a:gd name="T76" fmla="*/ 1136 w 7794"/>
                <a:gd name="T77" fmla="*/ 3845 h 45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794" h="4501">
                  <a:moveTo>
                    <a:pt x="1135" y="3845"/>
                  </a:moveTo>
                  <a:lnTo>
                    <a:pt x="1641" y="4091"/>
                  </a:lnTo>
                  <a:lnTo>
                    <a:pt x="2211" y="4285"/>
                  </a:lnTo>
                  <a:lnTo>
                    <a:pt x="2830" y="4420"/>
                  </a:lnTo>
                  <a:lnTo>
                    <a:pt x="3480" y="4492"/>
                  </a:lnTo>
                  <a:lnTo>
                    <a:pt x="4141" y="4501"/>
                  </a:lnTo>
                  <a:lnTo>
                    <a:pt x="4796" y="4444"/>
                  </a:lnTo>
                  <a:lnTo>
                    <a:pt x="5425" y="4324"/>
                  </a:lnTo>
                  <a:lnTo>
                    <a:pt x="6009" y="4145"/>
                  </a:lnTo>
                  <a:lnTo>
                    <a:pt x="6533" y="3911"/>
                  </a:lnTo>
                  <a:lnTo>
                    <a:pt x="6980" y="3630"/>
                  </a:lnTo>
                  <a:lnTo>
                    <a:pt x="7339" y="3309"/>
                  </a:lnTo>
                  <a:lnTo>
                    <a:pt x="7598" y="2957"/>
                  </a:lnTo>
                  <a:lnTo>
                    <a:pt x="7752" y="2585"/>
                  </a:lnTo>
                  <a:lnTo>
                    <a:pt x="7794" y="2204"/>
                  </a:lnTo>
                  <a:lnTo>
                    <a:pt x="7723" y="1824"/>
                  </a:lnTo>
                  <a:lnTo>
                    <a:pt x="7543" y="1456"/>
                  </a:lnTo>
                  <a:lnTo>
                    <a:pt x="7258" y="1111"/>
                  </a:lnTo>
                  <a:lnTo>
                    <a:pt x="6876" y="800"/>
                  </a:lnTo>
                  <a:lnTo>
                    <a:pt x="6408" y="529"/>
                  </a:lnTo>
                  <a:lnTo>
                    <a:pt x="5868" y="309"/>
                  </a:lnTo>
                  <a:lnTo>
                    <a:pt x="5271" y="144"/>
                  </a:lnTo>
                  <a:lnTo>
                    <a:pt x="4634" y="40"/>
                  </a:lnTo>
                  <a:lnTo>
                    <a:pt x="3976" y="0"/>
                  </a:lnTo>
                  <a:lnTo>
                    <a:pt x="3316" y="24"/>
                  </a:lnTo>
                  <a:lnTo>
                    <a:pt x="2673" y="112"/>
                  </a:lnTo>
                  <a:lnTo>
                    <a:pt x="2064" y="262"/>
                  </a:lnTo>
                  <a:lnTo>
                    <a:pt x="1508" y="469"/>
                  </a:lnTo>
                  <a:lnTo>
                    <a:pt x="1020" y="728"/>
                  </a:lnTo>
                  <a:lnTo>
                    <a:pt x="615" y="1030"/>
                  </a:lnTo>
                  <a:lnTo>
                    <a:pt x="306" y="1368"/>
                  </a:lnTo>
                  <a:lnTo>
                    <a:pt x="98" y="1730"/>
                  </a:lnTo>
                  <a:lnTo>
                    <a:pt x="0" y="2108"/>
                  </a:lnTo>
                  <a:lnTo>
                    <a:pt x="14" y="2490"/>
                  </a:lnTo>
                  <a:lnTo>
                    <a:pt x="139" y="2866"/>
                  </a:lnTo>
                  <a:lnTo>
                    <a:pt x="373" y="3223"/>
                  </a:lnTo>
                  <a:lnTo>
                    <a:pt x="708" y="3553"/>
                  </a:lnTo>
                  <a:lnTo>
                    <a:pt x="1135" y="3845"/>
                  </a:lnTo>
                  <a:lnTo>
                    <a:pt x="1136" y="3845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49" name="Freeform 613"/>
            <p:cNvSpPr>
              <a:spLocks/>
            </p:cNvSpPr>
            <p:nvPr/>
          </p:nvSpPr>
          <p:spPr bwMode="auto">
            <a:xfrm>
              <a:off x="3401" y="2867"/>
              <a:ext cx="189" cy="108"/>
            </a:xfrm>
            <a:custGeom>
              <a:avLst/>
              <a:gdLst>
                <a:gd name="T0" fmla="*/ 1104 w 1104"/>
                <a:gd name="T1" fmla="*/ 637 h 637"/>
                <a:gd name="T2" fmla="*/ 0 w 1104"/>
                <a:gd name="T3" fmla="*/ 0 h 637"/>
                <a:gd name="T4" fmla="*/ 1 w 1104"/>
                <a:gd name="T5" fmla="*/ 0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04" h="637">
                  <a:moveTo>
                    <a:pt x="1104" y="637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50" name="Freeform 614"/>
            <p:cNvSpPr>
              <a:spLocks/>
            </p:cNvSpPr>
            <p:nvPr/>
          </p:nvSpPr>
          <p:spPr bwMode="auto">
            <a:xfrm>
              <a:off x="3401" y="2569"/>
              <a:ext cx="515" cy="298"/>
            </a:xfrm>
            <a:custGeom>
              <a:avLst/>
              <a:gdLst>
                <a:gd name="T0" fmla="*/ 0 w 3016"/>
                <a:gd name="T1" fmla="*/ 1741 h 1741"/>
                <a:gd name="T2" fmla="*/ 3015 w 3016"/>
                <a:gd name="T3" fmla="*/ 0 h 1741"/>
                <a:gd name="T4" fmla="*/ 3016 w 3016"/>
                <a:gd name="T5" fmla="*/ 0 h 1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16" h="1741">
                  <a:moveTo>
                    <a:pt x="0" y="1741"/>
                  </a:moveTo>
                  <a:lnTo>
                    <a:pt x="3015" y="0"/>
                  </a:lnTo>
                  <a:lnTo>
                    <a:pt x="3016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51" name="Freeform 615"/>
            <p:cNvSpPr>
              <a:spLocks/>
            </p:cNvSpPr>
            <p:nvPr/>
          </p:nvSpPr>
          <p:spPr bwMode="auto">
            <a:xfrm>
              <a:off x="3778" y="2786"/>
              <a:ext cx="518" cy="298"/>
            </a:xfrm>
            <a:custGeom>
              <a:avLst/>
              <a:gdLst>
                <a:gd name="T0" fmla="*/ 3035 w 3035"/>
                <a:gd name="T1" fmla="*/ 0 h 1753"/>
                <a:gd name="T2" fmla="*/ 0 w 3035"/>
                <a:gd name="T3" fmla="*/ 1753 h 1753"/>
                <a:gd name="T4" fmla="*/ 1 w 3035"/>
                <a:gd name="T5" fmla="*/ 1753 h 17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35" h="1753">
                  <a:moveTo>
                    <a:pt x="3035" y="0"/>
                  </a:moveTo>
                  <a:lnTo>
                    <a:pt x="0" y="1753"/>
                  </a:lnTo>
                  <a:lnTo>
                    <a:pt x="1" y="1753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52" name="Freeform 616"/>
            <p:cNvSpPr>
              <a:spLocks/>
            </p:cNvSpPr>
            <p:nvPr/>
          </p:nvSpPr>
          <p:spPr bwMode="auto">
            <a:xfrm>
              <a:off x="4296" y="2440"/>
              <a:ext cx="1" cy="346"/>
            </a:xfrm>
            <a:custGeom>
              <a:avLst/>
              <a:gdLst>
                <a:gd name="T0" fmla="*/ 0 w 1"/>
                <a:gd name="T1" fmla="*/ 0 h 2024"/>
                <a:gd name="T2" fmla="*/ 0 w 1"/>
                <a:gd name="T3" fmla="*/ 2024 h 2024"/>
                <a:gd name="T4" fmla="*/ 1 w 1"/>
                <a:gd name="T5" fmla="*/ 2024 h 20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024">
                  <a:moveTo>
                    <a:pt x="0" y="0"/>
                  </a:moveTo>
                  <a:lnTo>
                    <a:pt x="0" y="2024"/>
                  </a:lnTo>
                  <a:lnTo>
                    <a:pt x="1" y="2024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53" name="Freeform 617"/>
            <p:cNvSpPr>
              <a:spLocks/>
            </p:cNvSpPr>
            <p:nvPr/>
          </p:nvSpPr>
          <p:spPr bwMode="auto">
            <a:xfrm>
              <a:off x="3778" y="2440"/>
              <a:ext cx="518" cy="644"/>
            </a:xfrm>
            <a:custGeom>
              <a:avLst/>
              <a:gdLst>
                <a:gd name="T0" fmla="*/ 0 w 3036"/>
                <a:gd name="T1" fmla="*/ 3777 h 3777"/>
                <a:gd name="T2" fmla="*/ 3035 w 3036"/>
                <a:gd name="T3" fmla="*/ 0 h 3777"/>
                <a:gd name="T4" fmla="*/ 3036 w 3036"/>
                <a:gd name="T5" fmla="*/ 0 h 37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36" h="3777">
                  <a:moveTo>
                    <a:pt x="0" y="3777"/>
                  </a:moveTo>
                  <a:lnTo>
                    <a:pt x="3035" y="0"/>
                  </a:lnTo>
                  <a:lnTo>
                    <a:pt x="3036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54" name="Freeform 618"/>
            <p:cNvSpPr>
              <a:spLocks/>
            </p:cNvSpPr>
            <p:nvPr/>
          </p:nvSpPr>
          <p:spPr bwMode="auto">
            <a:xfrm>
              <a:off x="3590" y="2975"/>
              <a:ext cx="188" cy="109"/>
            </a:xfrm>
            <a:custGeom>
              <a:avLst/>
              <a:gdLst>
                <a:gd name="T0" fmla="*/ 1103 w 1103"/>
                <a:gd name="T1" fmla="*/ 638 h 638"/>
                <a:gd name="T2" fmla="*/ 0 w 1103"/>
                <a:gd name="T3" fmla="*/ 0 h 638"/>
                <a:gd name="T4" fmla="*/ 1 w 1103"/>
                <a:gd name="T5" fmla="*/ 0 h 6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03" h="638">
                  <a:moveTo>
                    <a:pt x="1103" y="638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55" name="Freeform 619"/>
            <p:cNvSpPr>
              <a:spLocks/>
            </p:cNvSpPr>
            <p:nvPr/>
          </p:nvSpPr>
          <p:spPr bwMode="auto">
            <a:xfrm>
              <a:off x="4106" y="2333"/>
              <a:ext cx="190" cy="107"/>
            </a:xfrm>
            <a:custGeom>
              <a:avLst/>
              <a:gdLst>
                <a:gd name="T0" fmla="*/ 0 w 1105"/>
                <a:gd name="T1" fmla="*/ 0 h 637"/>
                <a:gd name="T2" fmla="*/ 497 w 1105"/>
                <a:gd name="T3" fmla="*/ 387 h 637"/>
                <a:gd name="T4" fmla="*/ 1104 w 1105"/>
                <a:gd name="T5" fmla="*/ 637 h 637"/>
                <a:gd name="T6" fmla="*/ 1105 w 1105"/>
                <a:gd name="T7" fmla="*/ 637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05" h="637">
                  <a:moveTo>
                    <a:pt x="0" y="0"/>
                  </a:moveTo>
                  <a:lnTo>
                    <a:pt x="497" y="387"/>
                  </a:lnTo>
                  <a:lnTo>
                    <a:pt x="1104" y="637"/>
                  </a:lnTo>
                  <a:lnTo>
                    <a:pt x="1105" y="637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56" name="Freeform 620"/>
            <p:cNvSpPr>
              <a:spLocks/>
            </p:cNvSpPr>
            <p:nvPr/>
          </p:nvSpPr>
          <p:spPr bwMode="auto">
            <a:xfrm>
              <a:off x="3590" y="2333"/>
              <a:ext cx="516" cy="642"/>
            </a:xfrm>
            <a:custGeom>
              <a:avLst/>
              <a:gdLst>
                <a:gd name="T0" fmla="*/ 3034 w 3034"/>
                <a:gd name="T1" fmla="*/ 0 h 3776"/>
                <a:gd name="T2" fmla="*/ 0 w 3034"/>
                <a:gd name="T3" fmla="*/ 3776 h 3776"/>
                <a:gd name="T4" fmla="*/ 1 w 3034"/>
                <a:gd name="T5" fmla="*/ 3776 h 37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34" h="3776">
                  <a:moveTo>
                    <a:pt x="3034" y="0"/>
                  </a:moveTo>
                  <a:lnTo>
                    <a:pt x="0" y="3776"/>
                  </a:lnTo>
                  <a:lnTo>
                    <a:pt x="1" y="3776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57" name="Freeform 621"/>
            <p:cNvSpPr>
              <a:spLocks/>
            </p:cNvSpPr>
            <p:nvPr/>
          </p:nvSpPr>
          <p:spPr bwMode="auto">
            <a:xfrm>
              <a:off x="4236" y="1830"/>
              <a:ext cx="850" cy="491"/>
            </a:xfrm>
            <a:custGeom>
              <a:avLst/>
              <a:gdLst>
                <a:gd name="T0" fmla="*/ 731 w 4987"/>
                <a:gd name="T1" fmla="*/ 2458 h 2880"/>
                <a:gd name="T2" fmla="*/ 1097 w 4987"/>
                <a:gd name="T3" fmla="*/ 2633 h 2880"/>
                <a:gd name="T4" fmla="*/ 1513 w 4987"/>
                <a:gd name="T5" fmla="*/ 2764 h 2880"/>
                <a:gd name="T6" fmla="*/ 1965 w 4987"/>
                <a:gd name="T7" fmla="*/ 2848 h 2880"/>
                <a:gd name="T8" fmla="*/ 2437 w 4987"/>
                <a:gd name="T9" fmla="*/ 2880 h 2880"/>
                <a:gd name="T10" fmla="*/ 2911 w 4987"/>
                <a:gd name="T11" fmla="*/ 2861 h 2880"/>
                <a:gd name="T12" fmla="*/ 3369 w 4987"/>
                <a:gd name="T13" fmla="*/ 2790 h 2880"/>
                <a:gd name="T14" fmla="*/ 3796 w 4987"/>
                <a:gd name="T15" fmla="*/ 2670 h 2880"/>
                <a:gd name="T16" fmla="*/ 4176 w 4987"/>
                <a:gd name="T17" fmla="*/ 2506 h 2880"/>
                <a:gd name="T18" fmla="*/ 4495 w 4987"/>
                <a:gd name="T19" fmla="*/ 2303 h 2880"/>
                <a:gd name="T20" fmla="*/ 4742 w 4987"/>
                <a:gd name="T21" fmla="*/ 2069 h 2880"/>
                <a:gd name="T22" fmla="*/ 4908 w 4987"/>
                <a:gd name="T23" fmla="*/ 1812 h 2880"/>
                <a:gd name="T24" fmla="*/ 4987 w 4987"/>
                <a:gd name="T25" fmla="*/ 1541 h 2880"/>
                <a:gd name="T26" fmla="*/ 4976 w 4987"/>
                <a:gd name="T27" fmla="*/ 1268 h 2880"/>
                <a:gd name="T28" fmla="*/ 4874 w 4987"/>
                <a:gd name="T29" fmla="*/ 999 h 2880"/>
                <a:gd name="T30" fmla="*/ 4688 w 4987"/>
                <a:gd name="T31" fmla="*/ 748 h 2880"/>
                <a:gd name="T32" fmla="*/ 4422 w 4987"/>
                <a:gd name="T33" fmla="*/ 520 h 2880"/>
                <a:gd name="T34" fmla="*/ 4086 w 4987"/>
                <a:gd name="T35" fmla="*/ 327 h 2880"/>
                <a:gd name="T36" fmla="*/ 3693 w 4987"/>
                <a:gd name="T37" fmla="*/ 173 h 2880"/>
                <a:gd name="T38" fmla="*/ 3257 w 4987"/>
                <a:gd name="T39" fmla="*/ 66 h 2880"/>
                <a:gd name="T40" fmla="*/ 2793 w 4987"/>
                <a:gd name="T41" fmla="*/ 7 h 2880"/>
                <a:gd name="T42" fmla="*/ 2318 w 4987"/>
                <a:gd name="T43" fmla="*/ 0 h 2880"/>
                <a:gd name="T44" fmla="*/ 1850 w 4987"/>
                <a:gd name="T45" fmla="*/ 46 h 2880"/>
                <a:gd name="T46" fmla="*/ 1405 w 4987"/>
                <a:gd name="T47" fmla="*/ 141 h 2880"/>
                <a:gd name="T48" fmla="*/ 1000 w 4987"/>
                <a:gd name="T49" fmla="*/ 284 h 2880"/>
                <a:gd name="T50" fmla="*/ 649 w 4987"/>
                <a:gd name="T51" fmla="*/ 469 h 2880"/>
                <a:gd name="T52" fmla="*/ 365 w 4987"/>
                <a:gd name="T53" fmla="*/ 689 h 2880"/>
                <a:gd name="T54" fmla="*/ 157 w 4987"/>
                <a:gd name="T55" fmla="*/ 935 h 2880"/>
                <a:gd name="T56" fmla="*/ 34 w 4987"/>
                <a:gd name="T57" fmla="*/ 1199 h 2880"/>
                <a:gd name="T58" fmla="*/ 0 w 4987"/>
                <a:gd name="T59" fmla="*/ 1473 h 2880"/>
                <a:gd name="T60" fmla="*/ 56 w 4987"/>
                <a:gd name="T61" fmla="*/ 1746 h 2880"/>
                <a:gd name="T62" fmla="*/ 202 w 4987"/>
                <a:gd name="T63" fmla="*/ 2007 h 2880"/>
                <a:gd name="T64" fmla="*/ 429 w 4987"/>
                <a:gd name="T65" fmla="*/ 2247 h 2880"/>
                <a:gd name="T66" fmla="*/ 731 w 4987"/>
                <a:gd name="T67" fmla="*/ 2458 h 2880"/>
                <a:gd name="T68" fmla="*/ 732 w 4987"/>
                <a:gd name="T69" fmla="*/ 2458 h 2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987" h="2880">
                  <a:moveTo>
                    <a:pt x="731" y="2458"/>
                  </a:moveTo>
                  <a:lnTo>
                    <a:pt x="1097" y="2633"/>
                  </a:lnTo>
                  <a:lnTo>
                    <a:pt x="1513" y="2764"/>
                  </a:lnTo>
                  <a:lnTo>
                    <a:pt x="1965" y="2848"/>
                  </a:lnTo>
                  <a:lnTo>
                    <a:pt x="2437" y="2880"/>
                  </a:lnTo>
                  <a:lnTo>
                    <a:pt x="2911" y="2861"/>
                  </a:lnTo>
                  <a:lnTo>
                    <a:pt x="3369" y="2790"/>
                  </a:lnTo>
                  <a:lnTo>
                    <a:pt x="3796" y="2670"/>
                  </a:lnTo>
                  <a:lnTo>
                    <a:pt x="4176" y="2506"/>
                  </a:lnTo>
                  <a:lnTo>
                    <a:pt x="4495" y="2303"/>
                  </a:lnTo>
                  <a:lnTo>
                    <a:pt x="4742" y="2069"/>
                  </a:lnTo>
                  <a:lnTo>
                    <a:pt x="4908" y="1812"/>
                  </a:lnTo>
                  <a:lnTo>
                    <a:pt x="4987" y="1541"/>
                  </a:lnTo>
                  <a:lnTo>
                    <a:pt x="4976" y="1268"/>
                  </a:lnTo>
                  <a:lnTo>
                    <a:pt x="4874" y="999"/>
                  </a:lnTo>
                  <a:lnTo>
                    <a:pt x="4688" y="748"/>
                  </a:lnTo>
                  <a:lnTo>
                    <a:pt x="4422" y="520"/>
                  </a:lnTo>
                  <a:lnTo>
                    <a:pt x="4086" y="327"/>
                  </a:lnTo>
                  <a:lnTo>
                    <a:pt x="3693" y="173"/>
                  </a:lnTo>
                  <a:lnTo>
                    <a:pt x="3257" y="66"/>
                  </a:lnTo>
                  <a:lnTo>
                    <a:pt x="2793" y="7"/>
                  </a:lnTo>
                  <a:lnTo>
                    <a:pt x="2318" y="0"/>
                  </a:lnTo>
                  <a:lnTo>
                    <a:pt x="1850" y="46"/>
                  </a:lnTo>
                  <a:lnTo>
                    <a:pt x="1405" y="141"/>
                  </a:lnTo>
                  <a:lnTo>
                    <a:pt x="1000" y="284"/>
                  </a:lnTo>
                  <a:lnTo>
                    <a:pt x="649" y="469"/>
                  </a:lnTo>
                  <a:lnTo>
                    <a:pt x="365" y="689"/>
                  </a:lnTo>
                  <a:lnTo>
                    <a:pt x="157" y="935"/>
                  </a:lnTo>
                  <a:lnTo>
                    <a:pt x="34" y="1199"/>
                  </a:lnTo>
                  <a:lnTo>
                    <a:pt x="0" y="1473"/>
                  </a:lnTo>
                  <a:lnTo>
                    <a:pt x="56" y="1746"/>
                  </a:lnTo>
                  <a:lnTo>
                    <a:pt x="202" y="2007"/>
                  </a:lnTo>
                  <a:lnTo>
                    <a:pt x="429" y="2247"/>
                  </a:lnTo>
                  <a:lnTo>
                    <a:pt x="731" y="2458"/>
                  </a:lnTo>
                  <a:lnTo>
                    <a:pt x="732" y="2458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58" name="Freeform 622"/>
            <p:cNvSpPr>
              <a:spLocks/>
            </p:cNvSpPr>
            <p:nvPr/>
          </p:nvSpPr>
          <p:spPr bwMode="auto">
            <a:xfrm>
              <a:off x="5326" y="2074"/>
              <a:ext cx="2" cy="1042"/>
            </a:xfrm>
            <a:custGeom>
              <a:avLst/>
              <a:gdLst>
                <a:gd name="T0" fmla="*/ 0 w 1"/>
                <a:gd name="T1" fmla="*/ 6118 h 6118"/>
                <a:gd name="T2" fmla="*/ 0 w 1"/>
                <a:gd name="T3" fmla="*/ 0 h 6118"/>
                <a:gd name="T4" fmla="*/ 1 w 1"/>
                <a:gd name="T5" fmla="*/ 0 h 6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6118">
                  <a:moveTo>
                    <a:pt x="0" y="6118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59" name="Freeform 623"/>
            <p:cNvSpPr>
              <a:spLocks/>
            </p:cNvSpPr>
            <p:nvPr/>
          </p:nvSpPr>
          <p:spPr bwMode="auto">
            <a:xfrm>
              <a:off x="3997" y="2074"/>
              <a:ext cx="2" cy="395"/>
            </a:xfrm>
            <a:custGeom>
              <a:avLst/>
              <a:gdLst>
                <a:gd name="T0" fmla="*/ 0 w 1"/>
                <a:gd name="T1" fmla="*/ 0 h 2317"/>
                <a:gd name="T2" fmla="*/ 0 w 1"/>
                <a:gd name="T3" fmla="*/ 2317 h 2317"/>
                <a:gd name="T4" fmla="*/ 1 w 1"/>
                <a:gd name="T5" fmla="*/ 2317 h 2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317">
                  <a:moveTo>
                    <a:pt x="0" y="0"/>
                  </a:moveTo>
                  <a:lnTo>
                    <a:pt x="0" y="2317"/>
                  </a:lnTo>
                  <a:lnTo>
                    <a:pt x="1" y="2317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17360" name="Group 624"/>
          <p:cNvGrpSpPr>
            <a:grpSpLocks/>
          </p:cNvGrpSpPr>
          <p:nvPr/>
        </p:nvGrpSpPr>
        <p:grpSpPr bwMode="auto">
          <a:xfrm>
            <a:off x="468313" y="3217863"/>
            <a:ext cx="2117725" cy="2155825"/>
            <a:chOff x="2154" y="1816"/>
            <a:chExt cx="1433" cy="1459"/>
          </a:xfrm>
        </p:grpSpPr>
        <p:sp>
          <p:nvSpPr>
            <p:cNvPr id="117361" name="Freeform 625"/>
            <p:cNvSpPr>
              <a:spLocks/>
            </p:cNvSpPr>
            <p:nvPr/>
          </p:nvSpPr>
          <p:spPr bwMode="auto">
            <a:xfrm>
              <a:off x="2555" y="1816"/>
              <a:ext cx="631" cy="367"/>
            </a:xfrm>
            <a:custGeom>
              <a:avLst/>
              <a:gdLst>
                <a:gd name="T0" fmla="*/ 1172 w 1174"/>
                <a:gd name="T1" fmla="*/ 315 h 678"/>
                <a:gd name="T2" fmla="*/ 1160 w 1174"/>
                <a:gd name="T3" fmla="*/ 267 h 678"/>
                <a:gd name="T4" fmla="*/ 1135 w 1174"/>
                <a:gd name="T5" fmla="*/ 220 h 678"/>
                <a:gd name="T6" fmla="*/ 1100 w 1174"/>
                <a:gd name="T7" fmla="*/ 175 h 678"/>
                <a:gd name="T8" fmla="*/ 1054 w 1174"/>
                <a:gd name="T9" fmla="*/ 134 h 678"/>
                <a:gd name="T10" fmla="*/ 998 w 1174"/>
                <a:gd name="T11" fmla="*/ 97 h 678"/>
                <a:gd name="T12" fmla="*/ 933 w 1174"/>
                <a:gd name="T13" fmla="*/ 65 h 678"/>
                <a:gd name="T14" fmla="*/ 862 w 1174"/>
                <a:gd name="T15" fmla="*/ 40 h 678"/>
                <a:gd name="T16" fmla="*/ 784 w 1174"/>
                <a:gd name="T17" fmla="*/ 20 h 678"/>
                <a:gd name="T18" fmla="*/ 703 w 1174"/>
                <a:gd name="T19" fmla="*/ 7 h 678"/>
                <a:gd name="T20" fmla="*/ 619 w 1174"/>
                <a:gd name="T21" fmla="*/ 0 h 678"/>
                <a:gd name="T22" fmla="*/ 534 w 1174"/>
                <a:gd name="T23" fmla="*/ 2 h 678"/>
                <a:gd name="T24" fmla="*/ 451 w 1174"/>
                <a:gd name="T25" fmla="*/ 9 h 678"/>
                <a:gd name="T26" fmla="*/ 370 w 1174"/>
                <a:gd name="T27" fmla="*/ 24 h 678"/>
                <a:gd name="T28" fmla="*/ 293 w 1174"/>
                <a:gd name="T29" fmla="*/ 45 h 678"/>
                <a:gd name="T30" fmla="*/ 223 w 1174"/>
                <a:gd name="T31" fmla="*/ 73 h 678"/>
                <a:gd name="T32" fmla="*/ 161 w 1174"/>
                <a:gd name="T33" fmla="*/ 106 h 678"/>
                <a:gd name="T34" fmla="*/ 107 w 1174"/>
                <a:gd name="T35" fmla="*/ 144 h 678"/>
                <a:gd name="T36" fmla="*/ 63 w 1174"/>
                <a:gd name="T37" fmla="*/ 186 h 678"/>
                <a:gd name="T38" fmla="*/ 31 w 1174"/>
                <a:gd name="T39" fmla="*/ 230 h 678"/>
                <a:gd name="T40" fmla="*/ 10 w 1174"/>
                <a:gd name="T41" fmla="*/ 278 h 678"/>
                <a:gd name="T42" fmla="*/ 0 w 1174"/>
                <a:gd name="T43" fmla="*/ 327 h 678"/>
                <a:gd name="T44" fmla="*/ 3 w 1174"/>
                <a:gd name="T45" fmla="*/ 375 h 678"/>
                <a:gd name="T46" fmla="*/ 18 w 1174"/>
                <a:gd name="T47" fmla="*/ 424 h 678"/>
                <a:gd name="T48" fmla="*/ 46 w 1174"/>
                <a:gd name="T49" fmla="*/ 470 h 678"/>
                <a:gd name="T50" fmla="*/ 84 w 1174"/>
                <a:gd name="T51" fmla="*/ 514 h 678"/>
                <a:gd name="T52" fmla="*/ 132 w 1174"/>
                <a:gd name="T53" fmla="*/ 554 h 678"/>
                <a:gd name="T54" fmla="*/ 191 w 1174"/>
                <a:gd name="T55" fmla="*/ 589 h 678"/>
                <a:gd name="T56" fmla="*/ 257 w 1174"/>
                <a:gd name="T57" fmla="*/ 620 h 678"/>
                <a:gd name="T58" fmla="*/ 330 w 1174"/>
                <a:gd name="T59" fmla="*/ 645 h 678"/>
                <a:gd name="T60" fmla="*/ 409 w 1174"/>
                <a:gd name="T61" fmla="*/ 663 h 678"/>
                <a:gd name="T62" fmla="*/ 492 w 1174"/>
                <a:gd name="T63" fmla="*/ 673 h 678"/>
                <a:gd name="T64" fmla="*/ 576 w 1174"/>
                <a:gd name="T65" fmla="*/ 678 h 678"/>
                <a:gd name="T66" fmla="*/ 660 w 1174"/>
                <a:gd name="T67" fmla="*/ 676 h 678"/>
                <a:gd name="T68" fmla="*/ 743 w 1174"/>
                <a:gd name="T69" fmla="*/ 666 h 678"/>
                <a:gd name="T70" fmla="*/ 823 w 1174"/>
                <a:gd name="T71" fmla="*/ 649 h 678"/>
                <a:gd name="T72" fmla="*/ 898 w 1174"/>
                <a:gd name="T73" fmla="*/ 627 h 678"/>
                <a:gd name="T74" fmla="*/ 967 w 1174"/>
                <a:gd name="T75" fmla="*/ 598 h 678"/>
                <a:gd name="T76" fmla="*/ 1027 w 1174"/>
                <a:gd name="T77" fmla="*/ 564 h 678"/>
                <a:gd name="T78" fmla="*/ 1078 w 1174"/>
                <a:gd name="T79" fmla="*/ 524 h 678"/>
                <a:gd name="T80" fmla="*/ 1119 w 1174"/>
                <a:gd name="T81" fmla="*/ 482 h 678"/>
                <a:gd name="T82" fmla="*/ 1149 w 1174"/>
                <a:gd name="T83" fmla="*/ 436 h 678"/>
                <a:gd name="T84" fmla="*/ 1167 w 1174"/>
                <a:gd name="T85" fmla="*/ 388 h 678"/>
                <a:gd name="T86" fmla="*/ 1174 w 1174"/>
                <a:gd name="T87" fmla="*/ 339 h 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74" h="678">
                  <a:moveTo>
                    <a:pt x="1174" y="339"/>
                  </a:moveTo>
                  <a:lnTo>
                    <a:pt x="1172" y="315"/>
                  </a:lnTo>
                  <a:lnTo>
                    <a:pt x="1167" y="290"/>
                  </a:lnTo>
                  <a:lnTo>
                    <a:pt x="1160" y="267"/>
                  </a:lnTo>
                  <a:lnTo>
                    <a:pt x="1149" y="242"/>
                  </a:lnTo>
                  <a:lnTo>
                    <a:pt x="1135" y="220"/>
                  </a:lnTo>
                  <a:lnTo>
                    <a:pt x="1119" y="196"/>
                  </a:lnTo>
                  <a:lnTo>
                    <a:pt x="1100" y="175"/>
                  </a:lnTo>
                  <a:lnTo>
                    <a:pt x="1078" y="154"/>
                  </a:lnTo>
                  <a:lnTo>
                    <a:pt x="1054" y="134"/>
                  </a:lnTo>
                  <a:lnTo>
                    <a:pt x="1027" y="115"/>
                  </a:lnTo>
                  <a:lnTo>
                    <a:pt x="998" y="97"/>
                  </a:lnTo>
                  <a:lnTo>
                    <a:pt x="967" y="80"/>
                  </a:lnTo>
                  <a:lnTo>
                    <a:pt x="933" y="65"/>
                  </a:lnTo>
                  <a:lnTo>
                    <a:pt x="898" y="52"/>
                  </a:lnTo>
                  <a:lnTo>
                    <a:pt x="862" y="40"/>
                  </a:lnTo>
                  <a:lnTo>
                    <a:pt x="823" y="29"/>
                  </a:lnTo>
                  <a:lnTo>
                    <a:pt x="784" y="20"/>
                  </a:lnTo>
                  <a:lnTo>
                    <a:pt x="743" y="12"/>
                  </a:lnTo>
                  <a:lnTo>
                    <a:pt x="703" y="7"/>
                  </a:lnTo>
                  <a:lnTo>
                    <a:pt x="660" y="3"/>
                  </a:lnTo>
                  <a:lnTo>
                    <a:pt x="619" y="0"/>
                  </a:lnTo>
                  <a:lnTo>
                    <a:pt x="576" y="0"/>
                  </a:lnTo>
                  <a:lnTo>
                    <a:pt x="534" y="2"/>
                  </a:lnTo>
                  <a:lnTo>
                    <a:pt x="492" y="5"/>
                  </a:lnTo>
                  <a:lnTo>
                    <a:pt x="451" y="9"/>
                  </a:lnTo>
                  <a:lnTo>
                    <a:pt x="409" y="15"/>
                  </a:lnTo>
                  <a:lnTo>
                    <a:pt x="370" y="24"/>
                  </a:lnTo>
                  <a:lnTo>
                    <a:pt x="330" y="33"/>
                  </a:lnTo>
                  <a:lnTo>
                    <a:pt x="293" y="45"/>
                  </a:lnTo>
                  <a:lnTo>
                    <a:pt x="257" y="58"/>
                  </a:lnTo>
                  <a:lnTo>
                    <a:pt x="223" y="73"/>
                  </a:lnTo>
                  <a:lnTo>
                    <a:pt x="191" y="89"/>
                  </a:lnTo>
                  <a:lnTo>
                    <a:pt x="161" y="106"/>
                  </a:lnTo>
                  <a:lnTo>
                    <a:pt x="132" y="124"/>
                  </a:lnTo>
                  <a:lnTo>
                    <a:pt x="107" y="144"/>
                  </a:lnTo>
                  <a:lnTo>
                    <a:pt x="84" y="164"/>
                  </a:lnTo>
                  <a:lnTo>
                    <a:pt x="63" y="186"/>
                  </a:lnTo>
                  <a:lnTo>
                    <a:pt x="46" y="208"/>
                  </a:lnTo>
                  <a:lnTo>
                    <a:pt x="31" y="230"/>
                  </a:lnTo>
                  <a:lnTo>
                    <a:pt x="18" y="254"/>
                  </a:lnTo>
                  <a:lnTo>
                    <a:pt x="10" y="278"/>
                  </a:lnTo>
                  <a:lnTo>
                    <a:pt x="3" y="303"/>
                  </a:lnTo>
                  <a:lnTo>
                    <a:pt x="0" y="327"/>
                  </a:lnTo>
                  <a:lnTo>
                    <a:pt x="0" y="352"/>
                  </a:lnTo>
                  <a:lnTo>
                    <a:pt x="3" y="375"/>
                  </a:lnTo>
                  <a:lnTo>
                    <a:pt x="10" y="400"/>
                  </a:lnTo>
                  <a:lnTo>
                    <a:pt x="18" y="424"/>
                  </a:lnTo>
                  <a:lnTo>
                    <a:pt x="31" y="448"/>
                  </a:lnTo>
                  <a:lnTo>
                    <a:pt x="46" y="470"/>
                  </a:lnTo>
                  <a:lnTo>
                    <a:pt x="63" y="492"/>
                  </a:lnTo>
                  <a:lnTo>
                    <a:pt x="84" y="514"/>
                  </a:lnTo>
                  <a:lnTo>
                    <a:pt x="107" y="534"/>
                  </a:lnTo>
                  <a:lnTo>
                    <a:pt x="132" y="554"/>
                  </a:lnTo>
                  <a:lnTo>
                    <a:pt x="161" y="572"/>
                  </a:lnTo>
                  <a:lnTo>
                    <a:pt x="191" y="589"/>
                  </a:lnTo>
                  <a:lnTo>
                    <a:pt x="223" y="605"/>
                  </a:lnTo>
                  <a:lnTo>
                    <a:pt x="257" y="620"/>
                  </a:lnTo>
                  <a:lnTo>
                    <a:pt x="293" y="633"/>
                  </a:lnTo>
                  <a:lnTo>
                    <a:pt x="330" y="645"/>
                  </a:lnTo>
                  <a:lnTo>
                    <a:pt x="370" y="654"/>
                  </a:lnTo>
                  <a:lnTo>
                    <a:pt x="409" y="663"/>
                  </a:lnTo>
                  <a:lnTo>
                    <a:pt x="451" y="669"/>
                  </a:lnTo>
                  <a:lnTo>
                    <a:pt x="492" y="673"/>
                  </a:lnTo>
                  <a:lnTo>
                    <a:pt x="534" y="677"/>
                  </a:lnTo>
                  <a:lnTo>
                    <a:pt x="576" y="678"/>
                  </a:lnTo>
                  <a:lnTo>
                    <a:pt x="619" y="678"/>
                  </a:lnTo>
                  <a:lnTo>
                    <a:pt x="660" y="676"/>
                  </a:lnTo>
                  <a:lnTo>
                    <a:pt x="703" y="671"/>
                  </a:lnTo>
                  <a:lnTo>
                    <a:pt x="743" y="666"/>
                  </a:lnTo>
                  <a:lnTo>
                    <a:pt x="784" y="658"/>
                  </a:lnTo>
                  <a:lnTo>
                    <a:pt x="823" y="649"/>
                  </a:lnTo>
                  <a:lnTo>
                    <a:pt x="862" y="638"/>
                  </a:lnTo>
                  <a:lnTo>
                    <a:pt x="898" y="627"/>
                  </a:lnTo>
                  <a:lnTo>
                    <a:pt x="933" y="613"/>
                  </a:lnTo>
                  <a:lnTo>
                    <a:pt x="967" y="598"/>
                  </a:lnTo>
                  <a:lnTo>
                    <a:pt x="998" y="581"/>
                  </a:lnTo>
                  <a:lnTo>
                    <a:pt x="1027" y="564"/>
                  </a:lnTo>
                  <a:lnTo>
                    <a:pt x="1054" y="545"/>
                  </a:lnTo>
                  <a:lnTo>
                    <a:pt x="1078" y="524"/>
                  </a:lnTo>
                  <a:lnTo>
                    <a:pt x="1100" y="503"/>
                  </a:lnTo>
                  <a:lnTo>
                    <a:pt x="1119" y="482"/>
                  </a:lnTo>
                  <a:lnTo>
                    <a:pt x="1135" y="459"/>
                  </a:lnTo>
                  <a:lnTo>
                    <a:pt x="1149" y="436"/>
                  </a:lnTo>
                  <a:lnTo>
                    <a:pt x="1160" y="413"/>
                  </a:lnTo>
                  <a:lnTo>
                    <a:pt x="1167" y="388"/>
                  </a:lnTo>
                  <a:lnTo>
                    <a:pt x="1172" y="364"/>
                  </a:lnTo>
                  <a:lnTo>
                    <a:pt x="1174" y="339"/>
                  </a:lnTo>
                  <a:close/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62" name="Freeform 626"/>
            <p:cNvSpPr>
              <a:spLocks/>
            </p:cNvSpPr>
            <p:nvPr/>
          </p:nvSpPr>
          <p:spPr bwMode="auto">
            <a:xfrm>
              <a:off x="2646" y="2489"/>
              <a:ext cx="540" cy="204"/>
            </a:xfrm>
            <a:custGeom>
              <a:avLst/>
              <a:gdLst>
                <a:gd name="T0" fmla="*/ 0 w 1002"/>
                <a:gd name="T1" fmla="*/ 329 h 375"/>
                <a:gd name="T2" fmla="*/ 16 w 1002"/>
                <a:gd name="T3" fmla="*/ 338 h 375"/>
                <a:gd name="T4" fmla="*/ 32 w 1002"/>
                <a:gd name="T5" fmla="*/ 345 h 375"/>
                <a:gd name="T6" fmla="*/ 48 w 1002"/>
                <a:gd name="T7" fmla="*/ 352 h 375"/>
                <a:gd name="T8" fmla="*/ 66 w 1002"/>
                <a:gd name="T9" fmla="*/ 358 h 375"/>
                <a:gd name="T10" fmla="*/ 83 w 1002"/>
                <a:gd name="T11" fmla="*/ 362 h 375"/>
                <a:gd name="T12" fmla="*/ 102 w 1002"/>
                <a:gd name="T13" fmla="*/ 367 h 375"/>
                <a:gd name="T14" fmla="*/ 120 w 1002"/>
                <a:gd name="T15" fmla="*/ 370 h 375"/>
                <a:gd name="T16" fmla="*/ 139 w 1002"/>
                <a:gd name="T17" fmla="*/ 373 h 375"/>
                <a:gd name="T18" fmla="*/ 158 w 1002"/>
                <a:gd name="T19" fmla="*/ 374 h 375"/>
                <a:gd name="T20" fmla="*/ 179 w 1002"/>
                <a:gd name="T21" fmla="*/ 375 h 375"/>
                <a:gd name="T22" fmla="*/ 219 w 1002"/>
                <a:gd name="T23" fmla="*/ 374 h 375"/>
                <a:gd name="T24" fmla="*/ 261 w 1002"/>
                <a:gd name="T25" fmla="*/ 371 h 375"/>
                <a:gd name="T26" fmla="*/ 302 w 1002"/>
                <a:gd name="T27" fmla="*/ 366 h 375"/>
                <a:gd name="T28" fmla="*/ 344 w 1002"/>
                <a:gd name="T29" fmla="*/ 357 h 375"/>
                <a:gd name="T30" fmla="*/ 385 w 1002"/>
                <a:gd name="T31" fmla="*/ 348 h 375"/>
                <a:gd name="T32" fmla="*/ 426 w 1002"/>
                <a:gd name="T33" fmla="*/ 336 h 375"/>
                <a:gd name="T34" fmla="*/ 467 w 1002"/>
                <a:gd name="T35" fmla="*/ 323 h 375"/>
                <a:gd name="T36" fmla="*/ 509 w 1002"/>
                <a:gd name="T37" fmla="*/ 309 h 375"/>
                <a:gd name="T38" fmla="*/ 551 w 1002"/>
                <a:gd name="T39" fmla="*/ 293 h 375"/>
                <a:gd name="T40" fmla="*/ 593 w 1002"/>
                <a:gd name="T41" fmla="*/ 276 h 375"/>
                <a:gd name="T42" fmla="*/ 634 w 1002"/>
                <a:gd name="T43" fmla="*/ 259 h 375"/>
                <a:gd name="T44" fmla="*/ 675 w 1002"/>
                <a:gd name="T45" fmla="*/ 241 h 375"/>
                <a:gd name="T46" fmla="*/ 714 w 1002"/>
                <a:gd name="T47" fmla="*/ 222 h 375"/>
                <a:gd name="T48" fmla="*/ 750 w 1002"/>
                <a:gd name="T49" fmla="*/ 204 h 375"/>
                <a:gd name="T50" fmla="*/ 786 w 1002"/>
                <a:gd name="T51" fmla="*/ 186 h 375"/>
                <a:gd name="T52" fmla="*/ 819 w 1002"/>
                <a:gd name="T53" fmla="*/ 168 h 375"/>
                <a:gd name="T54" fmla="*/ 848 w 1002"/>
                <a:gd name="T55" fmla="*/ 149 h 375"/>
                <a:gd name="T56" fmla="*/ 877 w 1002"/>
                <a:gd name="T57" fmla="*/ 132 h 375"/>
                <a:gd name="T58" fmla="*/ 903 w 1002"/>
                <a:gd name="T59" fmla="*/ 115 h 375"/>
                <a:gd name="T60" fmla="*/ 926 w 1002"/>
                <a:gd name="T61" fmla="*/ 98 h 375"/>
                <a:gd name="T62" fmla="*/ 946 w 1002"/>
                <a:gd name="T63" fmla="*/ 82 h 375"/>
                <a:gd name="T64" fmla="*/ 955 w 1002"/>
                <a:gd name="T65" fmla="*/ 75 h 375"/>
                <a:gd name="T66" fmla="*/ 963 w 1002"/>
                <a:gd name="T67" fmla="*/ 67 h 375"/>
                <a:gd name="T68" fmla="*/ 971 w 1002"/>
                <a:gd name="T69" fmla="*/ 60 h 375"/>
                <a:gd name="T70" fmla="*/ 977 w 1002"/>
                <a:gd name="T71" fmla="*/ 53 h 375"/>
                <a:gd name="T72" fmla="*/ 984 w 1002"/>
                <a:gd name="T73" fmla="*/ 45 h 375"/>
                <a:gd name="T74" fmla="*/ 988 w 1002"/>
                <a:gd name="T75" fmla="*/ 39 h 375"/>
                <a:gd name="T76" fmla="*/ 992 w 1002"/>
                <a:gd name="T77" fmla="*/ 31 h 375"/>
                <a:gd name="T78" fmla="*/ 995 w 1002"/>
                <a:gd name="T79" fmla="*/ 25 h 375"/>
                <a:gd name="T80" fmla="*/ 998 w 1002"/>
                <a:gd name="T81" fmla="*/ 19 h 375"/>
                <a:gd name="T82" fmla="*/ 1001 w 1002"/>
                <a:gd name="T83" fmla="*/ 12 h 375"/>
                <a:gd name="T84" fmla="*/ 1002 w 1002"/>
                <a:gd name="T85" fmla="*/ 0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002" h="375">
                  <a:moveTo>
                    <a:pt x="0" y="329"/>
                  </a:moveTo>
                  <a:lnTo>
                    <a:pt x="16" y="338"/>
                  </a:lnTo>
                  <a:lnTo>
                    <a:pt x="32" y="345"/>
                  </a:lnTo>
                  <a:lnTo>
                    <a:pt x="48" y="352"/>
                  </a:lnTo>
                  <a:lnTo>
                    <a:pt x="66" y="358"/>
                  </a:lnTo>
                  <a:lnTo>
                    <a:pt x="83" y="362"/>
                  </a:lnTo>
                  <a:lnTo>
                    <a:pt x="102" y="367"/>
                  </a:lnTo>
                  <a:lnTo>
                    <a:pt x="120" y="370"/>
                  </a:lnTo>
                  <a:lnTo>
                    <a:pt x="139" y="373"/>
                  </a:lnTo>
                  <a:lnTo>
                    <a:pt x="158" y="374"/>
                  </a:lnTo>
                  <a:lnTo>
                    <a:pt x="179" y="375"/>
                  </a:lnTo>
                  <a:lnTo>
                    <a:pt x="219" y="374"/>
                  </a:lnTo>
                  <a:lnTo>
                    <a:pt x="261" y="371"/>
                  </a:lnTo>
                  <a:lnTo>
                    <a:pt x="302" y="366"/>
                  </a:lnTo>
                  <a:lnTo>
                    <a:pt x="344" y="357"/>
                  </a:lnTo>
                  <a:lnTo>
                    <a:pt x="385" y="348"/>
                  </a:lnTo>
                  <a:lnTo>
                    <a:pt x="426" y="336"/>
                  </a:lnTo>
                  <a:lnTo>
                    <a:pt x="467" y="323"/>
                  </a:lnTo>
                  <a:lnTo>
                    <a:pt x="509" y="309"/>
                  </a:lnTo>
                  <a:lnTo>
                    <a:pt x="551" y="293"/>
                  </a:lnTo>
                  <a:lnTo>
                    <a:pt x="593" y="276"/>
                  </a:lnTo>
                  <a:lnTo>
                    <a:pt x="634" y="259"/>
                  </a:lnTo>
                  <a:lnTo>
                    <a:pt x="675" y="241"/>
                  </a:lnTo>
                  <a:lnTo>
                    <a:pt x="714" y="222"/>
                  </a:lnTo>
                  <a:lnTo>
                    <a:pt x="750" y="204"/>
                  </a:lnTo>
                  <a:lnTo>
                    <a:pt x="786" y="186"/>
                  </a:lnTo>
                  <a:lnTo>
                    <a:pt x="819" y="168"/>
                  </a:lnTo>
                  <a:lnTo>
                    <a:pt x="848" y="149"/>
                  </a:lnTo>
                  <a:lnTo>
                    <a:pt x="877" y="132"/>
                  </a:lnTo>
                  <a:lnTo>
                    <a:pt x="903" y="115"/>
                  </a:lnTo>
                  <a:lnTo>
                    <a:pt x="926" y="98"/>
                  </a:lnTo>
                  <a:lnTo>
                    <a:pt x="946" y="82"/>
                  </a:lnTo>
                  <a:lnTo>
                    <a:pt x="955" y="75"/>
                  </a:lnTo>
                  <a:lnTo>
                    <a:pt x="963" y="67"/>
                  </a:lnTo>
                  <a:lnTo>
                    <a:pt x="971" y="60"/>
                  </a:lnTo>
                  <a:lnTo>
                    <a:pt x="977" y="53"/>
                  </a:lnTo>
                  <a:lnTo>
                    <a:pt x="984" y="45"/>
                  </a:lnTo>
                  <a:lnTo>
                    <a:pt x="988" y="39"/>
                  </a:lnTo>
                  <a:lnTo>
                    <a:pt x="992" y="31"/>
                  </a:lnTo>
                  <a:lnTo>
                    <a:pt x="995" y="25"/>
                  </a:lnTo>
                  <a:lnTo>
                    <a:pt x="998" y="19"/>
                  </a:lnTo>
                  <a:lnTo>
                    <a:pt x="1001" y="12"/>
                  </a:lnTo>
                  <a:lnTo>
                    <a:pt x="1002" y="0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63" name="Freeform 627"/>
            <p:cNvSpPr>
              <a:spLocks/>
            </p:cNvSpPr>
            <p:nvPr/>
          </p:nvSpPr>
          <p:spPr bwMode="auto">
            <a:xfrm>
              <a:off x="2555" y="2489"/>
              <a:ext cx="91" cy="178"/>
            </a:xfrm>
            <a:custGeom>
              <a:avLst/>
              <a:gdLst>
                <a:gd name="T0" fmla="*/ 0 w 172"/>
                <a:gd name="T1" fmla="*/ 0 h 329"/>
                <a:gd name="T2" fmla="*/ 0 w 172"/>
                <a:gd name="T3" fmla="*/ 24 h 329"/>
                <a:gd name="T4" fmla="*/ 2 w 172"/>
                <a:gd name="T5" fmla="*/ 47 h 329"/>
                <a:gd name="T6" fmla="*/ 6 w 172"/>
                <a:gd name="T7" fmla="*/ 72 h 329"/>
                <a:gd name="T8" fmla="*/ 11 w 172"/>
                <a:gd name="T9" fmla="*/ 96 h 329"/>
                <a:gd name="T10" fmla="*/ 16 w 172"/>
                <a:gd name="T11" fmla="*/ 120 h 329"/>
                <a:gd name="T12" fmla="*/ 24 w 172"/>
                <a:gd name="T13" fmla="*/ 144 h 329"/>
                <a:gd name="T14" fmla="*/ 33 w 172"/>
                <a:gd name="T15" fmla="*/ 166 h 329"/>
                <a:gd name="T16" fmla="*/ 43 w 172"/>
                <a:gd name="T17" fmla="*/ 189 h 329"/>
                <a:gd name="T18" fmla="*/ 55 w 172"/>
                <a:gd name="T19" fmla="*/ 211 h 329"/>
                <a:gd name="T20" fmla="*/ 68 w 172"/>
                <a:gd name="T21" fmla="*/ 231 h 329"/>
                <a:gd name="T22" fmla="*/ 82 w 172"/>
                <a:gd name="T23" fmla="*/ 252 h 329"/>
                <a:gd name="T24" fmla="*/ 98 w 172"/>
                <a:gd name="T25" fmla="*/ 270 h 329"/>
                <a:gd name="T26" fmla="*/ 115 w 172"/>
                <a:gd name="T27" fmla="*/ 287 h 329"/>
                <a:gd name="T28" fmla="*/ 133 w 172"/>
                <a:gd name="T29" fmla="*/ 303 h 329"/>
                <a:gd name="T30" fmla="*/ 151 w 172"/>
                <a:gd name="T31" fmla="*/ 317 h 329"/>
                <a:gd name="T32" fmla="*/ 172 w 172"/>
                <a:gd name="T33" fmla="*/ 329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72" h="329">
                  <a:moveTo>
                    <a:pt x="0" y="0"/>
                  </a:moveTo>
                  <a:lnTo>
                    <a:pt x="0" y="24"/>
                  </a:lnTo>
                  <a:lnTo>
                    <a:pt x="2" y="47"/>
                  </a:lnTo>
                  <a:lnTo>
                    <a:pt x="6" y="72"/>
                  </a:lnTo>
                  <a:lnTo>
                    <a:pt x="11" y="96"/>
                  </a:lnTo>
                  <a:lnTo>
                    <a:pt x="16" y="120"/>
                  </a:lnTo>
                  <a:lnTo>
                    <a:pt x="24" y="144"/>
                  </a:lnTo>
                  <a:lnTo>
                    <a:pt x="33" y="166"/>
                  </a:lnTo>
                  <a:lnTo>
                    <a:pt x="43" y="189"/>
                  </a:lnTo>
                  <a:lnTo>
                    <a:pt x="55" y="211"/>
                  </a:lnTo>
                  <a:lnTo>
                    <a:pt x="68" y="231"/>
                  </a:lnTo>
                  <a:lnTo>
                    <a:pt x="82" y="252"/>
                  </a:lnTo>
                  <a:lnTo>
                    <a:pt x="98" y="270"/>
                  </a:lnTo>
                  <a:lnTo>
                    <a:pt x="115" y="287"/>
                  </a:lnTo>
                  <a:lnTo>
                    <a:pt x="133" y="303"/>
                  </a:lnTo>
                  <a:lnTo>
                    <a:pt x="151" y="317"/>
                  </a:lnTo>
                  <a:lnTo>
                    <a:pt x="172" y="329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64" name="Freeform 628"/>
            <p:cNvSpPr>
              <a:spLocks/>
            </p:cNvSpPr>
            <p:nvPr/>
          </p:nvSpPr>
          <p:spPr bwMode="auto">
            <a:xfrm>
              <a:off x="2812" y="2572"/>
              <a:ext cx="715" cy="669"/>
            </a:xfrm>
            <a:custGeom>
              <a:avLst/>
              <a:gdLst>
                <a:gd name="T0" fmla="*/ 1328 w 1328"/>
                <a:gd name="T1" fmla="*/ 473 h 1241"/>
                <a:gd name="T2" fmla="*/ 1327 w 1328"/>
                <a:gd name="T3" fmla="*/ 431 h 1241"/>
                <a:gd name="T4" fmla="*/ 1324 w 1328"/>
                <a:gd name="T5" fmla="*/ 388 h 1241"/>
                <a:gd name="T6" fmla="*/ 1318 w 1328"/>
                <a:gd name="T7" fmla="*/ 349 h 1241"/>
                <a:gd name="T8" fmla="*/ 1311 w 1328"/>
                <a:gd name="T9" fmla="*/ 309 h 1241"/>
                <a:gd name="T10" fmla="*/ 1301 w 1328"/>
                <a:gd name="T11" fmla="*/ 273 h 1241"/>
                <a:gd name="T12" fmla="*/ 1290 w 1328"/>
                <a:gd name="T13" fmla="*/ 238 h 1241"/>
                <a:gd name="T14" fmla="*/ 1276 w 1328"/>
                <a:gd name="T15" fmla="*/ 205 h 1241"/>
                <a:gd name="T16" fmla="*/ 1260 w 1328"/>
                <a:gd name="T17" fmla="*/ 174 h 1241"/>
                <a:gd name="T18" fmla="*/ 1242 w 1328"/>
                <a:gd name="T19" fmla="*/ 145 h 1241"/>
                <a:gd name="T20" fmla="*/ 1223 w 1328"/>
                <a:gd name="T21" fmla="*/ 120 h 1241"/>
                <a:gd name="T22" fmla="*/ 1201 w 1328"/>
                <a:gd name="T23" fmla="*/ 95 h 1241"/>
                <a:gd name="T24" fmla="*/ 1178 w 1328"/>
                <a:gd name="T25" fmla="*/ 74 h 1241"/>
                <a:gd name="T26" fmla="*/ 1153 w 1328"/>
                <a:gd name="T27" fmla="*/ 56 h 1241"/>
                <a:gd name="T28" fmla="*/ 1127 w 1328"/>
                <a:gd name="T29" fmla="*/ 40 h 1241"/>
                <a:gd name="T30" fmla="*/ 1099 w 1328"/>
                <a:gd name="T31" fmla="*/ 26 h 1241"/>
                <a:gd name="T32" fmla="*/ 1069 w 1328"/>
                <a:gd name="T33" fmla="*/ 15 h 1241"/>
                <a:gd name="T34" fmla="*/ 1038 w 1328"/>
                <a:gd name="T35" fmla="*/ 7 h 1241"/>
                <a:gd name="T36" fmla="*/ 1006 w 1328"/>
                <a:gd name="T37" fmla="*/ 2 h 1241"/>
                <a:gd name="T38" fmla="*/ 973 w 1328"/>
                <a:gd name="T39" fmla="*/ 0 h 1241"/>
                <a:gd name="T40" fmla="*/ 939 w 1328"/>
                <a:gd name="T41" fmla="*/ 0 h 1241"/>
                <a:gd name="T42" fmla="*/ 905 w 1328"/>
                <a:gd name="T43" fmla="*/ 3 h 1241"/>
                <a:gd name="T44" fmla="*/ 869 w 1328"/>
                <a:gd name="T45" fmla="*/ 9 h 1241"/>
                <a:gd name="T46" fmla="*/ 833 w 1328"/>
                <a:gd name="T47" fmla="*/ 18 h 1241"/>
                <a:gd name="T48" fmla="*/ 796 w 1328"/>
                <a:gd name="T49" fmla="*/ 29 h 1241"/>
                <a:gd name="T50" fmla="*/ 758 w 1328"/>
                <a:gd name="T51" fmla="*/ 43 h 1241"/>
                <a:gd name="T52" fmla="*/ 721 w 1328"/>
                <a:gd name="T53" fmla="*/ 60 h 1241"/>
                <a:gd name="T54" fmla="*/ 683 w 1328"/>
                <a:gd name="T55" fmla="*/ 79 h 1241"/>
                <a:gd name="T56" fmla="*/ 645 w 1328"/>
                <a:gd name="T57" fmla="*/ 101 h 1241"/>
                <a:gd name="T58" fmla="*/ 607 w 1328"/>
                <a:gd name="T59" fmla="*/ 125 h 1241"/>
                <a:gd name="T60" fmla="*/ 570 w 1328"/>
                <a:gd name="T61" fmla="*/ 152 h 1241"/>
                <a:gd name="T62" fmla="*/ 533 w 1328"/>
                <a:gd name="T63" fmla="*/ 182 h 1241"/>
                <a:gd name="T64" fmla="*/ 495 w 1328"/>
                <a:gd name="T65" fmla="*/ 212 h 1241"/>
                <a:gd name="T66" fmla="*/ 459 w 1328"/>
                <a:gd name="T67" fmla="*/ 245 h 1241"/>
                <a:gd name="T68" fmla="*/ 423 w 1328"/>
                <a:gd name="T69" fmla="*/ 282 h 1241"/>
                <a:gd name="T70" fmla="*/ 388 w 1328"/>
                <a:gd name="T71" fmla="*/ 319 h 1241"/>
                <a:gd name="T72" fmla="*/ 354 w 1328"/>
                <a:gd name="T73" fmla="*/ 357 h 1241"/>
                <a:gd name="T74" fmla="*/ 321 w 1328"/>
                <a:gd name="T75" fmla="*/ 398 h 1241"/>
                <a:gd name="T76" fmla="*/ 289 w 1328"/>
                <a:gd name="T77" fmla="*/ 440 h 1241"/>
                <a:gd name="T78" fmla="*/ 259 w 1328"/>
                <a:gd name="T79" fmla="*/ 484 h 1241"/>
                <a:gd name="T80" fmla="*/ 229 w 1328"/>
                <a:gd name="T81" fmla="*/ 529 h 1241"/>
                <a:gd name="T82" fmla="*/ 201 w 1328"/>
                <a:gd name="T83" fmla="*/ 574 h 1241"/>
                <a:gd name="T84" fmla="*/ 175 w 1328"/>
                <a:gd name="T85" fmla="*/ 621 h 1241"/>
                <a:gd name="T86" fmla="*/ 150 w 1328"/>
                <a:gd name="T87" fmla="*/ 668 h 1241"/>
                <a:gd name="T88" fmla="*/ 127 w 1328"/>
                <a:gd name="T89" fmla="*/ 716 h 1241"/>
                <a:gd name="T90" fmla="*/ 106 w 1328"/>
                <a:gd name="T91" fmla="*/ 765 h 1241"/>
                <a:gd name="T92" fmla="*/ 85 w 1328"/>
                <a:gd name="T93" fmla="*/ 814 h 1241"/>
                <a:gd name="T94" fmla="*/ 68 w 1328"/>
                <a:gd name="T95" fmla="*/ 863 h 1241"/>
                <a:gd name="T96" fmla="*/ 52 w 1328"/>
                <a:gd name="T97" fmla="*/ 912 h 1241"/>
                <a:gd name="T98" fmla="*/ 39 w 1328"/>
                <a:gd name="T99" fmla="*/ 961 h 1241"/>
                <a:gd name="T100" fmla="*/ 27 w 1328"/>
                <a:gd name="T101" fmla="*/ 1009 h 1241"/>
                <a:gd name="T102" fmla="*/ 17 w 1328"/>
                <a:gd name="T103" fmla="*/ 1057 h 1241"/>
                <a:gd name="T104" fmla="*/ 10 w 1328"/>
                <a:gd name="T105" fmla="*/ 1105 h 1241"/>
                <a:gd name="T106" fmla="*/ 4 w 1328"/>
                <a:gd name="T107" fmla="*/ 1151 h 1241"/>
                <a:gd name="T108" fmla="*/ 1 w 1328"/>
                <a:gd name="T109" fmla="*/ 1196 h 1241"/>
                <a:gd name="T110" fmla="*/ 0 w 1328"/>
                <a:gd name="T111" fmla="*/ 1241 h 1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328" h="1241">
                  <a:moveTo>
                    <a:pt x="1328" y="473"/>
                  </a:moveTo>
                  <a:lnTo>
                    <a:pt x="1327" y="431"/>
                  </a:lnTo>
                  <a:lnTo>
                    <a:pt x="1324" y="388"/>
                  </a:lnTo>
                  <a:lnTo>
                    <a:pt x="1318" y="349"/>
                  </a:lnTo>
                  <a:lnTo>
                    <a:pt x="1311" y="309"/>
                  </a:lnTo>
                  <a:lnTo>
                    <a:pt x="1301" y="273"/>
                  </a:lnTo>
                  <a:lnTo>
                    <a:pt x="1290" y="238"/>
                  </a:lnTo>
                  <a:lnTo>
                    <a:pt x="1276" y="205"/>
                  </a:lnTo>
                  <a:lnTo>
                    <a:pt x="1260" y="174"/>
                  </a:lnTo>
                  <a:lnTo>
                    <a:pt x="1242" y="145"/>
                  </a:lnTo>
                  <a:lnTo>
                    <a:pt x="1223" y="120"/>
                  </a:lnTo>
                  <a:lnTo>
                    <a:pt x="1201" y="95"/>
                  </a:lnTo>
                  <a:lnTo>
                    <a:pt x="1178" y="74"/>
                  </a:lnTo>
                  <a:lnTo>
                    <a:pt x="1153" y="56"/>
                  </a:lnTo>
                  <a:lnTo>
                    <a:pt x="1127" y="40"/>
                  </a:lnTo>
                  <a:lnTo>
                    <a:pt x="1099" y="26"/>
                  </a:lnTo>
                  <a:lnTo>
                    <a:pt x="1069" y="15"/>
                  </a:lnTo>
                  <a:lnTo>
                    <a:pt x="1038" y="7"/>
                  </a:lnTo>
                  <a:lnTo>
                    <a:pt x="1006" y="2"/>
                  </a:lnTo>
                  <a:lnTo>
                    <a:pt x="973" y="0"/>
                  </a:lnTo>
                  <a:lnTo>
                    <a:pt x="939" y="0"/>
                  </a:lnTo>
                  <a:lnTo>
                    <a:pt x="905" y="3"/>
                  </a:lnTo>
                  <a:lnTo>
                    <a:pt x="869" y="9"/>
                  </a:lnTo>
                  <a:lnTo>
                    <a:pt x="833" y="18"/>
                  </a:lnTo>
                  <a:lnTo>
                    <a:pt x="796" y="29"/>
                  </a:lnTo>
                  <a:lnTo>
                    <a:pt x="758" y="43"/>
                  </a:lnTo>
                  <a:lnTo>
                    <a:pt x="721" y="60"/>
                  </a:lnTo>
                  <a:lnTo>
                    <a:pt x="683" y="79"/>
                  </a:lnTo>
                  <a:lnTo>
                    <a:pt x="645" y="101"/>
                  </a:lnTo>
                  <a:lnTo>
                    <a:pt x="607" y="125"/>
                  </a:lnTo>
                  <a:lnTo>
                    <a:pt x="570" y="152"/>
                  </a:lnTo>
                  <a:lnTo>
                    <a:pt x="533" y="182"/>
                  </a:lnTo>
                  <a:lnTo>
                    <a:pt x="495" y="212"/>
                  </a:lnTo>
                  <a:lnTo>
                    <a:pt x="459" y="245"/>
                  </a:lnTo>
                  <a:lnTo>
                    <a:pt x="423" y="282"/>
                  </a:lnTo>
                  <a:lnTo>
                    <a:pt x="388" y="319"/>
                  </a:lnTo>
                  <a:lnTo>
                    <a:pt x="354" y="357"/>
                  </a:lnTo>
                  <a:lnTo>
                    <a:pt x="321" y="398"/>
                  </a:lnTo>
                  <a:lnTo>
                    <a:pt x="289" y="440"/>
                  </a:lnTo>
                  <a:lnTo>
                    <a:pt x="259" y="484"/>
                  </a:lnTo>
                  <a:lnTo>
                    <a:pt x="229" y="529"/>
                  </a:lnTo>
                  <a:lnTo>
                    <a:pt x="201" y="574"/>
                  </a:lnTo>
                  <a:lnTo>
                    <a:pt x="175" y="621"/>
                  </a:lnTo>
                  <a:lnTo>
                    <a:pt x="150" y="668"/>
                  </a:lnTo>
                  <a:lnTo>
                    <a:pt x="127" y="716"/>
                  </a:lnTo>
                  <a:lnTo>
                    <a:pt x="106" y="765"/>
                  </a:lnTo>
                  <a:lnTo>
                    <a:pt x="85" y="814"/>
                  </a:lnTo>
                  <a:lnTo>
                    <a:pt x="68" y="863"/>
                  </a:lnTo>
                  <a:lnTo>
                    <a:pt x="52" y="912"/>
                  </a:lnTo>
                  <a:lnTo>
                    <a:pt x="39" y="961"/>
                  </a:lnTo>
                  <a:lnTo>
                    <a:pt x="27" y="1009"/>
                  </a:lnTo>
                  <a:lnTo>
                    <a:pt x="17" y="1057"/>
                  </a:lnTo>
                  <a:lnTo>
                    <a:pt x="10" y="1105"/>
                  </a:lnTo>
                  <a:lnTo>
                    <a:pt x="4" y="1151"/>
                  </a:lnTo>
                  <a:lnTo>
                    <a:pt x="1" y="1196"/>
                  </a:lnTo>
                  <a:lnTo>
                    <a:pt x="0" y="1241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65" name="Line 629"/>
            <p:cNvSpPr>
              <a:spLocks noChangeShapeType="1"/>
            </p:cNvSpPr>
            <p:nvPr/>
          </p:nvSpPr>
          <p:spPr bwMode="auto">
            <a:xfrm flipV="1">
              <a:off x="3425" y="2829"/>
              <a:ext cx="102" cy="61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66" name="Line 630"/>
            <p:cNvSpPr>
              <a:spLocks noChangeShapeType="1"/>
            </p:cNvSpPr>
            <p:nvPr/>
          </p:nvSpPr>
          <p:spPr bwMode="auto">
            <a:xfrm flipH="1">
              <a:off x="3496" y="2621"/>
              <a:ext cx="91" cy="53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67" name="Freeform 631"/>
            <p:cNvSpPr>
              <a:spLocks/>
            </p:cNvSpPr>
            <p:nvPr/>
          </p:nvSpPr>
          <p:spPr bwMode="auto">
            <a:xfrm>
              <a:off x="2661" y="2965"/>
              <a:ext cx="34" cy="189"/>
            </a:xfrm>
            <a:custGeom>
              <a:avLst/>
              <a:gdLst>
                <a:gd name="T0" fmla="*/ 61 w 61"/>
                <a:gd name="T1" fmla="*/ 0 h 354"/>
                <a:gd name="T2" fmla="*/ 47 w 61"/>
                <a:gd name="T3" fmla="*/ 46 h 354"/>
                <a:gd name="T4" fmla="*/ 34 w 61"/>
                <a:gd name="T5" fmla="*/ 91 h 354"/>
                <a:gd name="T6" fmla="*/ 24 w 61"/>
                <a:gd name="T7" fmla="*/ 136 h 354"/>
                <a:gd name="T8" fmla="*/ 15 w 61"/>
                <a:gd name="T9" fmla="*/ 182 h 354"/>
                <a:gd name="T10" fmla="*/ 9 w 61"/>
                <a:gd name="T11" fmla="*/ 225 h 354"/>
                <a:gd name="T12" fmla="*/ 5 w 61"/>
                <a:gd name="T13" fmla="*/ 269 h 354"/>
                <a:gd name="T14" fmla="*/ 1 w 61"/>
                <a:gd name="T15" fmla="*/ 312 h 354"/>
                <a:gd name="T16" fmla="*/ 0 w 61"/>
                <a:gd name="T17" fmla="*/ 354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1" h="354">
                  <a:moveTo>
                    <a:pt x="61" y="0"/>
                  </a:moveTo>
                  <a:lnTo>
                    <a:pt x="47" y="46"/>
                  </a:lnTo>
                  <a:lnTo>
                    <a:pt x="34" y="91"/>
                  </a:lnTo>
                  <a:lnTo>
                    <a:pt x="24" y="136"/>
                  </a:lnTo>
                  <a:lnTo>
                    <a:pt x="15" y="182"/>
                  </a:lnTo>
                  <a:lnTo>
                    <a:pt x="9" y="225"/>
                  </a:lnTo>
                  <a:lnTo>
                    <a:pt x="5" y="269"/>
                  </a:lnTo>
                  <a:lnTo>
                    <a:pt x="1" y="312"/>
                  </a:lnTo>
                  <a:lnTo>
                    <a:pt x="0" y="354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68" name="Freeform 632"/>
            <p:cNvSpPr>
              <a:spLocks/>
            </p:cNvSpPr>
            <p:nvPr/>
          </p:nvSpPr>
          <p:spPr bwMode="auto">
            <a:xfrm>
              <a:off x="2154" y="2791"/>
              <a:ext cx="541" cy="314"/>
            </a:xfrm>
            <a:custGeom>
              <a:avLst/>
              <a:gdLst>
                <a:gd name="T0" fmla="*/ 0 w 1001"/>
                <a:gd name="T1" fmla="*/ 259 h 579"/>
                <a:gd name="T2" fmla="*/ 447 w 1001"/>
                <a:gd name="T3" fmla="*/ 0 h 579"/>
                <a:gd name="T4" fmla="*/ 1001 w 1001"/>
                <a:gd name="T5" fmla="*/ 321 h 579"/>
                <a:gd name="T6" fmla="*/ 553 w 1001"/>
                <a:gd name="T7" fmla="*/ 579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01" h="579">
                  <a:moveTo>
                    <a:pt x="0" y="259"/>
                  </a:moveTo>
                  <a:lnTo>
                    <a:pt x="447" y="0"/>
                  </a:lnTo>
                  <a:lnTo>
                    <a:pt x="1001" y="321"/>
                  </a:lnTo>
                  <a:lnTo>
                    <a:pt x="553" y="579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69" name="Freeform 633"/>
            <p:cNvSpPr>
              <a:spLocks/>
            </p:cNvSpPr>
            <p:nvPr/>
          </p:nvSpPr>
          <p:spPr bwMode="auto">
            <a:xfrm>
              <a:off x="2453" y="3154"/>
              <a:ext cx="461" cy="121"/>
            </a:xfrm>
            <a:custGeom>
              <a:avLst/>
              <a:gdLst>
                <a:gd name="T0" fmla="*/ 0 w 858"/>
                <a:gd name="T1" fmla="*/ 224 h 224"/>
                <a:gd name="T2" fmla="*/ 387 w 858"/>
                <a:gd name="T3" fmla="*/ 0 h 224"/>
                <a:gd name="T4" fmla="*/ 664 w 858"/>
                <a:gd name="T5" fmla="*/ 160 h 224"/>
                <a:gd name="T6" fmla="*/ 858 w 858"/>
                <a:gd name="T7" fmla="*/ 48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58" h="224">
                  <a:moveTo>
                    <a:pt x="0" y="224"/>
                  </a:moveTo>
                  <a:lnTo>
                    <a:pt x="387" y="0"/>
                  </a:lnTo>
                  <a:lnTo>
                    <a:pt x="664" y="160"/>
                  </a:lnTo>
                  <a:lnTo>
                    <a:pt x="858" y="48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70" name="Freeform 634"/>
            <p:cNvSpPr>
              <a:spLocks/>
            </p:cNvSpPr>
            <p:nvPr/>
          </p:nvSpPr>
          <p:spPr bwMode="auto">
            <a:xfrm>
              <a:off x="2377" y="3060"/>
              <a:ext cx="76" cy="215"/>
            </a:xfrm>
            <a:custGeom>
              <a:avLst/>
              <a:gdLst>
                <a:gd name="T0" fmla="*/ 0 w 139"/>
                <a:gd name="T1" fmla="*/ 0 h 400"/>
                <a:gd name="T2" fmla="*/ 139 w 139"/>
                <a:gd name="T3" fmla="*/ 80 h 400"/>
                <a:gd name="T4" fmla="*/ 139 w 139"/>
                <a:gd name="T5" fmla="*/ 400 h 400"/>
                <a:gd name="T6" fmla="*/ 0 w 139"/>
                <a:gd name="T7" fmla="*/ 320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9" h="400">
                  <a:moveTo>
                    <a:pt x="0" y="0"/>
                  </a:moveTo>
                  <a:lnTo>
                    <a:pt x="139" y="80"/>
                  </a:lnTo>
                  <a:lnTo>
                    <a:pt x="139" y="400"/>
                  </a:lnTo>
                  <a:lnTo>
                    <a:pt x="0" y="320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71" name="Freeform 635"/>
            <p:cNvSpPr>
              <a:spLocks/>
            </p:cNvSpPr>
            <p:nvPr/>
          </p:nvSpPr>
          <p:spPr bwMode="auto">
            <a:xfrm>
              <a:off x="2154" y="2931"/>
              <a:ext cx="76" cy="216"/>
            </a:xfrm>
            <a:custGeom>
              <a:avLst/>
              <a:gdLst>
                <a:gd name="T0" fmla="*/ 139 w 139"/>
                <a:gd name="T1" fmla="*/ 400 h 400"/>
                <a:gd name="T2" fmla="*/ 0 w 139"/>
                <a:gd name="T3" fmla="*/ 320 h 400"/>
                <a:gd name="T4" fmla="*/ 0 w 139"/>
                <a:gd name="T5" fmla="*/ 0 h 400"/>
                <a:gd name="T6" fmla="*/ 139 w 139"/>
                <a:gd name="T7" fmla="*/ 80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9" h="400">
                  <a:moveTo>
                    <a:pt x="139" y="400"/>
                  </a:moveTo>
                  <a:lnTo>
                    <a:pt x="0" y="320"/>
                  </a:lnTo>
                  <a:lnTo>
                    <a:pt x="0" y="0"/>
                  </a:lnTo>
                  <a:lnTo>
                    <a:pt x="139" y="80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72" name="Line 636"/>
            <p:cNvSpPr>
              <a:spLocks noChangeShapeType="1"/>
            </p:cNvSpPr>
            <p:nvPr/>
          </p:nvSpPr>
          <p:spPr bwMode="auto">
            <a:xfrm flipV="1">
              <a:off x="3379" y="2447"/>
              <a:ext cx="208" cy="121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73" name="Line 637"/>
            <p:cNvSpPr>
              <a:spLocks noChangeShapeType="1"/>
            </p:cNvSpPr>
            <p:nvPr/>
          </p:nvSpPr>
          <p:spPr bwMode="auto">
            <a:xfrm flipH="1">
              <a:off x="3186" y="2273"/>
              <a:ext cx="102" cy="61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74" name="Freeform 638"/>
            <p:cNvSpPr>
              <a:spLocks/>
            </p:cNvSpPr>
            <p:nvPr/>
          </p:nvSpPr>
          <p:spPr bwMode="auto">
            <a:xfrm>
              <a:off x="3512" y="2406"/>
              <a:ext cx="75" cy="215"/>
            </a:xfrm>
            <a:custGeom>
              <a:avLst/>
              <a:gdLst>
                <a:gd name="T0" fmla="*/ 139 w 139"/>
                <a:gd name="T1" fmla="*/ 399 h 399"/>
                <a:gd name="T2" fmla="*/ 139 w 139"/>
                <a:gd name="T3" fmla="*/ 80 h 399"/>
                <a:gd name="T4" fmla="*/ 0 w 139"/>
                <a:gd name="T5" fmla="*/ 0 h 3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9" h="399">
                  <a:moveTo>
                    <a:pt x="139" y="399"/>
                  </a:moveTo>
                  <a:lnTo>
                    <a:pt x="139" y="8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75" name="Line 639"/>
            <p:cNvSpPr>
              <a:spLocks noChangeShapeType="1"/>
            </p:cNvSpPr>
            <p:nvPr/>
          </p:nvSpPr>
          <p:spPr bwMode="auto">
            <a:xfrm flipH="1" flipV="1">
              <a:off x="3288" y="2273"/>
              <a:ext cx="76" cy="46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76" name="Freeform 640"/>
            <p:cNvSpPr>
              <a:spLocks/>
            </p:cNvSpPr>
            <p:nvPr/>
          </p:nvSpPr>
          <p:spPr bwMode="auto">
            <a:xfrm>
              <a:off x="3035" y="2266"/>
              <a:ext cx="27" cy="26"/>
            </a:xfrm>
            <a:custGeom>
              <a:avLst/>
              <a:gdLst>
                <a:gd name="T0" fmla="*/ 47 w 47"/>
                <a:gd name="T1" fmla="*/ 43 h 43"/>
                <a:gd name="T2" fmla="*/ 34 w 47"/>
                <a:gd name="T3" fmla="*/ 28 h 43"/>
                <a:gd name="T4" fmla="*/ 18 w 47"/>
                <a:gd name="T5" fmla="*/ 14 h 43"/>
                <a:gd name="T6" fmla="*/ 0 w 47"/>
                <a:gd name="T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43">
                  <a:moveTo>
                    <a:pt x="47" y="43"/>
                  </a:moveTo>
                  <a:lnTo>
                    <a:pt x="34" y="28"/>
                  </a:lnTo>
                  <a:lnTo>
                    <a:pt x="18" y="14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77" name="Freeform 641"/>
            <p:cNvSpPr>
              <a:spLocks/>
            </p:cNvSpPr>
            <p:nvPr/>
          </p:nvSpPr>
          <p:spPr bwMode="auto">
            <a:xfrm>
              <a:off x="2661" y="1877"/>
              <a:ext cx="419" cy="245"/>
            </a:xfrm>
            <a:custGeom>
              <a:avLst/>
              <a:gdLst>
                <a:gd name="T0" fmla="*/ 2 w 783"/>
                <a:gd name="T1" fmla="*/ 246 h 452"/>
                <a:gd name="T2" fmla="*/ 14 w 783"/>
                <a:gd name="T3" fmla="*/ 286 h 452"/>
                <a:gd name="T4" fmla="*/ 38 w 783"/>
                <a:gd name="T5" fmla="*/ 323 h 452"/>
                <a:gd name="T6" fmla="*/ 74 w 783"/>
                <a:gd name="T7" fmla="*/ 357 h 452"/>
                <a:gd name="T8" fmla="*/ 118 w 783"/>
                <a:gd name="T9" fmla="*/ 388 h 452"/>
                <a:gd name="T10" fmla="*/ 172 w 783"/>
                <a:gd name="T11" fmla="*/ 413 h 452"/>
                <a:gd name="T12" fmla="*/ 232 w 783"/>
                <a:gd name="T13" fmla="*/ 433 h 452"/>
                <a:gd name="T14" fmla="*/ 297 w 783"/>
                <a:gd name="T15" fmla="*/ 445 h 452"/>
                <a:gd name="T16" fmla="*/ 365 w 783"/>
                <a:gd name="T17" fmla="*/ 452 h 452"/>
                <a:gd name="T18" fmla="*/ 435 w 783"/>
                <a:gd name="T19" fmla="*/ 451 h 452"/>
                <a:gd name="T20" fmla="*/ 503 w 783"/>
                <a:gd name="T21" fmla="*/ 443 h 452"/>
                <a:gd name="T22" fmla="*/ 567 w 783"/>
                <a:gd name="T23" fmla="*/ 428 h 452"/>
                <a:gd name="T24" fmla="*/ 626 w 783"/>
                <a:gd name="T25" fmla="*/ 407 h 452"/>
                <a:gd name="T26" fmla="*/ 677 w 783"/>
                <a:gd name="T27" fmla="*/ 380 h 452"/>
                <a:gd name="T28" fmla="*/ 720 w 783"/>
                <a:gd name="T29" fmla="*/ 350 h 452"/>
                <a:gd name="T30" fmla="*/ 752 w 783"/>
                <a:gd name="T31" fmla="*/ 313 h 452"/>
                <a:gd name="T32" fmla="*/ 773 w 783"/>
                <a:gd name="T33" fmla="*/ 276 h 452"/>
                <a:gd name="T34" fmla="*/ 783 w 783"/>
                <a:gd name="T35" fmla="*/ 236 h 452"/>
                <a:gd name="T36" fmla="*/ 780 w 783"/>
                <a:gd name="T37" fmla="*/ 196 h 452"/>
                <a:gd name="T38" fmla="*/ 765 w 783"/>
                <a:gd name="T39" fmla="*/ 157 h 452"/>
                <a:gd name="T40" fmla="*/ 738 w 783"/>
                <a:gd name="T41" fmla="*/ 121 h 452"/>
                <a:gd name="T42" fmla="*/ 700 w 783"/>
                <a:gd name="T43" fmla="*/ 87 h 452"/>
                <a:gd name="T44" fmla="*/ 653 w 783"/>
                <a:gd name="T45" fmla="*/ 58 h 452"/>
                <a:gd name="T46" fmla="*/ 597 w 783"/>
                <a:gd name="T47" fmla="*/ 33 h 452"/>
                <a:gd name="T48" fmla="*/ 536 w 783"/>
                <a:gd name="T49" fmla="*/ 16 h 452"/>
                <a:gd name="T50" fmla="*/ 469 w 783"/>
                <a:gd name="T51" fmla="*/ 5 h 452"/>
                <a:gd name="T52" fmla="*/ 400 w 783"/>
                <a:gd name="T53" fmla="*/ 0 h 452"/>
                <a:gd name="T54" fmla="*/ 331 w 783"/>
                <a:gd name="T55" fmla="*/ 2 h 452"/>
                <a:gd name="T56" fmla="*/ 264 w 783"/>
                <a:gd name="T57" fmla="*/ 12 h 452"/>
                <a:gd name="T58" fmla="*/ 201 w 783"/>
                <a:gd name="T59" fmla="*/ 29 h 452"/>
                <a:gd name="T60" fmla="*/ 144 w 783"/>
                <a:gd name="T61" fmla="*/ 51 h 452"/>
                <a:gd name="T62" fmla="*/ 95 w 783"/>
                <a:gd name="T63" fmla="*/ 79 h 452"/>
                <a:gd name="T64" fmla="*/ 54 w 783"/>
                <a:gd name="T65" fmla="*/ 112 h 452"/>
                <a:gd name="T66" fmla="*/ 25 w 783"/>
                <a:gd name="T67" fmla="*/ 147 h 452"/>
                <a:gd name="T68" fmla="*/ 6 w 783"/>
                <a:gd name="T69" fmla="*/ 187 h 452"/>
                <a:gd name="T70" fmla="*/ 0 w 783"/>
                <a:gd name="T71" fmla="*/ 226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83" h="452">
                  <a:moveTo>
                    <a:pt x="0" y="226"/>
                  </a:moveTo>
                  <a:lnTo>
                    <a:pt x="2" y="246"/>
                  </a:lnTo>
                  <a:lnTo>
                    <a:pt x="6" y="265"/>
                  </a:lnTo>
                  <a:lnTo>
                    <a:pt x="14" y="286"/>
                  </a:lnTo>
                  <a:lnTo>
                    <a:pt x="25" y="305"/>
                  </a:lnTo>
                  <a:lnTo>
                    <a:pt x="38" y="323"/>
                  </a:lnTo>
                  <a:lnTo>
                    <a:pt x="54" y="341"/>
                  </a:lnTo>
                  <a:lnTo>
                    <a:pt x="74" y="357"/>
                  </a:lnTo>
                  <a:lnTo>
                    <a:pt x="95" y="373"/>
                  </a:lnTo>
                  <a:lnTo>
                    <a:pt x="118" y="388"/>
                  </a:lnTo>
                  <a:lnTo>
                    <a:pt x="144" y="401"/>
                  </a:lnTo>
                  <a:lnTo>
                    <a:pt x="172" y="413"/>
                  </a:lnTo>
                  <a:lnTo>
                    <a:pt x="201" y="423"/>
                  </a:lnTo>
                  <a:lnTo>
                    <a:pt x="232" y="433"/>
                  </a:lnTo>
                  <a:lnTo>
                    <a:pt x="264" y="440"/>
                  </a:lnTo>
                  <a:lnTo>
                    <a:pt x="297" y="445"/>
                  </a:lnTo>
                  <a:lnTo>
                    <a:pt x="331" y="450"/>
                  </a:lnTo>
                  <a:lnTo>
                    <a:pt x="365" y="452"/>
                  </a:lnTo>
                  <a:lnTo>
                    <a:pt x="400" y="452"/>
                  </a:lnTo>
                  <a:lnTo>
                    <a:pt x="435" y="451"/>
                  </a:lnTo>
                  <a:lnTo>
                    <a:pt x="469" y="448"/>
                  </a:lnTo>
                  <a:lnTo>
                    <a:pt x="503" y="443"/>
                  </a:lnTo>
                  <a:lnTo>
                    <a:pt x="536" y="437"/>
                  </a:lnTo>
                  <a:lnTo>
                    <a:pt x="567" y="428"/>
                  </a:lnTo>
                  <a:lnTo>
                    <a:pt x="597" y="419"/>
                  </a:lnTo>
                  <a:lnTo>
                    <a:pt x="626" y="407"/>
                  </a:lnTo>
                  <a:lnTo>
                    <a:pt x="653" y="394"/>
                  </a:lnTo>
                  <a:lnTo>
                    <a:pt x="677" y="380"/>
                  </a:lnTo>
                  <a:lnTo>
                    <a:pt x="700" y="366"/>
                  </a:lnTo>
                  <a:lnTo>
                    <a:pt x="720" y="350"/>
                  </a:lnTo>
                  <a:lnTo>
                    <a:pt x="738" y="331"/>
                  </a:lnTo>
                  <a:lnTo>
                    <a:pt x="752" y="313"/>
                  </a:lnTo>
                  <a:lnTo>
                    <a:pt x="765" y="295"/>
                  </a:lnTo>
                  <a:lnTo>
                    <a:pt x="773" y="276"/>
                  </a:lnTo>
                  <a:lnTo>
                    <a:pt x="780" y="256"/>
                  </a:lnTo>
                  <a:lnTo>
                    <a:pt x="783" y="236"/>
                  </a:lnTo>
                  <a:lnTo>
                    <a:pt x="783" y="216"/>
                  </a:lnTo>
                  <a:lnTo>
                    <a:pt x="780" y="196"/>
                  </a:lnTo>
                  <a:lnTo>
                    <a:pt x="773" y="176"/>
                  </a:lnTo>
                  <a:lnTo>
                    <a:pt x="765" y="157"/>
                  </a:lnTo>
                  <a:lnTo>
                    <a:pt x="752" y="139"/>
                  </a:lnTo>
                  <a:lnTo>
                    <a:pt x="738" y="121"/>
                  </a:lnTo>
                  <a:lnTo>
                    <a:pt x="720" y="104"/>
                  </a:lnTo>
                  <a:lnTo>
                    <a:pt x="700" y="87"/>
                  </a:lnTo>
                  <a:lnTo>
                    <a:pt x="677" y="72"/>
                  </a:lnTo>
                  <a:lnTo>
                    <a:pt x="653" y="58"/>
                  </a:lnTo>
                  <a:lnTo>
                    <a:pt x="626" y="45"/>
                  </a:lnTo>
                  <a:lnTo>
                    <a:pt x="597" y="33"/>
                  </a:lnTo>
                  <a:lnTo>
                    <a:pt x="567" y="24"/>
                  </a:lnTo>
                  <a:lnTo>
                    <a:pt x="536" y="16"/>
                  </a:lnTo>
                  <a:lnTo>
                    <a:pt x="503" y="9"/>
                  </a:lnTo>
                  <a:lnTo>
                    <a:pt x="469" y="5"/>
                  </a:lnTo>
                  <a:lnTo>
                    <a:pt x="435" y="1"/>
                  </a:lnTo>
                  <a:lnTo>
                    <a:pt x="400" y="0"/>
                  </a:lnTo>
                  <a:lnTo>
                    <a:pt x="365" y="0"/>
                  </a:lnTo>
                  <a:lnTo>
                    <a:pt x="331" y="2"/>
                  </a:lnTo>
                  <a:lnTo>
                    <a:pt x="297" y="7"/>
                  </a:lnTo>
                  <a:lnTo>
                    <a:pt x="264" y="12"/>
                  </a:lnTo>
                  <a:lnTo>
                    <a:pt x="232" y="19"/>
                  </a:lnTo>
                  <a:lnTo>
                    <a:pt x="201" y="29"/>
                  </a:lnTo>
                  <a:lnTo>
                    <a:pt x="172" y="40"/>
                  </a:lnTo>
                  <a:lnTo>
                    <a:pt x="144" y="51"/>
                  </a:lnTo>
                  <a:lnTo>
                    <a:pt x="118" y="64"/>
                  </a:lnTo>
                  <a:lnTo>
                    <a:pt x="95" y="79"/>
                  </a:lnTo>
                  <a:lnTo>
                    <a:pt x="74" y="95"/>
                  </a:lnTo>
                  <a:lnTo>
                    <a:pt x="54" y="112"/>
                  </a:lnTo>
                  <a:lnTo>
                    <a:pt x="38" y="129"/>
                  </a:lnTo>
                  <a:lnTo>
                    <a:pt x="25" y="147"/>
                  </a:lnTo>
                  <a:lnTo>
                    <a:pt x="14" y="166"/>
                  </a:lnTo>
                  <a:lnTo>
                    <a:pt x="6" y="187"/>
                  </a:lnTo>
                  <a:lnTo>
                    <a:pt x="2" y="206"/>
                  </a:lnTo>
                  <a:lnTo>
                    <a:pt x="0" y="226"/>
                  </a:lnTo>
                  <a:close/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78" name="Freeform 642"/>
            <p:cNvSpPr>
              <a:spLocks/>
            </p:cNvSpPr>
            <p:nvPr/>
          </p:nvSpPr>
          <p:spPr bwMode="auto">
            <a:xfrm>
              <a:off x="2914" y="2708"/>
              <a:ext cx="511" cy="473"/>
            </a:xfrm>
            <a:custGeom>
              <a:avLst/>
              <a:gdLst>
                <a:gd name="T0" fmla="*/ 940 w 940"/>
                <a:gd name="T1" fmla="*/ 335 h 879"/>
                <a:gd name="T2" fmla="*/ 939 w 940"/>
                <a:gd name="T3" fmla="*/ 299 h 879"/>
                <a:gd name="T4" fmla="*/ 936 w 940"/>
                <a:gd name="T5" fmla="*/ 264 h 879"/>
                <a:gd name="T6" fmla="*/ 931 w 940"/>
                <a:gd name="T7" fmla="*/ 231 h 879"/>
                <a:gd name="T8" fmla="*/ 923 w 940"/>
                <a:gd name="T9" fmla="*/ 199 h 879"/>
                <a:gd name="T10" fmla="*/ 914 w 940"/>
                <a:gd name="T11" fmla="*/ 169 h 879"/>
                <a:gd name="T12" fmla="*/ 901 w 940"/>
                <a:gd name="T13" fmla="*/ 141 h 879"/>
                <a:gd name="T14" fmla="*/ 888 w 940"/>
                <a:gd name="T15" fmla="*/ 116 h 879"/>
                <a:gd name="T16" fmla="*/ 872 w 940"/>
                <a:gd name="T17" fmla="*/ 92 h 879"/>
                <a:gd name="T18" fmla="*/ 854 w 940"/>
                <a:gd name="T19" fmla="*/ 72 h 879"/>
                <a:gd name="T20" fmla="*/ 835 w 940"/>
                <a:gd name="T21" fmla="*/ 53 h 879"/>
                <a:gd name="T22" fmla="*/ 814 w 940"/>
                <a:gd name="T23" fmla="*/ 38 h 879"/>
                <a:gd name="T24" fmla="*/ 791 w 940"/>
                <a:gd name="T25" fmla="*/ 24 h 879"/>
                <a:gd name="T26" fmla="*/ 767 w 940"/>
                <a:gd name="T27" fmla="*/ 14 h 879"/>
                <a:gd name="T28" fmla="*/ 741 w 940"/>
                <a:gd name="T29" fmla="*/ 6 h 879"/>
                <a:gd name="T30" fmla="*/ 715 w 940"/>
                <a:gd name="T31" fmla="*/ 2 h 879"/>
                <a:gd name="T32" fmla="*/ 687 w 940"/>
                <a:gd name="T33" fmla="*/ 0 h 879"/>
                <a:gd name="T34" fmla="*/ 657 w 940"/>
                <a:gd name="T35" fmla="*/ 1 h 879"/>
                <a:gd name="T36" fmla="*/ 627 w 940"/>
                <a:gd name="T37" fmla="*/ 4 h 879"/>
                <a:gd name="T38" fmla="*/ 597 w 940"/>
                <a:gd name="T39" fmla="*/ 10 h 879"/>
                <a:gd name="T40" fmla="*/ 565 w 940"/>
                <a:gd name="T41" fmla="*/ 20 h 879"/>
                <a:gd name="T42" fmla="*/ 535 w 940"/>
                <a:gd name="T43" fmla="*/ 32 h 879"/>
                <a:gd name="T44" fmla="*/ 503 w 940"/>
                <a:gd name="T45" fmla="*/ 47 h 879"/>
                <a:gd name="T46" fmla="*/ 470 w 940"/>
                <a:gd name="T47" fmla="*/ 64 h 879"/>
                <a:gd name="T48" fmla="*/ 438 w 940"/>
                <a:gd name="T49" fmla="*/ 84 h 879"/>
                <a:gd name="T50" fmla="*/ 406 w 940"/>
                <a:gd name="T51" fmla="*/ 106 h 879"/>
                <a:gd name="T52" fmla="*/ 375 w 940"/>
                <a:gd name="T53" fmla="*/ 131 h 879"/>
                <a:gd name="T54" fmla="*/ 343 w 940"/>
                <a:gd name="T55" fmla="*/ 157 h 879"/>
                <a:gd name="T56" fmla="*/ 312 w 940"/>
                <a:gd name="T57" fmla="*/ 186 h 879"/>
                <a:gd name="T58" fmla="*/ 282 w 940"/>
                <a:gd name="T59" fmla="*/ 217 h 879"/>
                <a:gd name="T60" fmla="*/ 253 w 940"/>
                <a:gd name="T61" fmla="*/ 250 h 879"/>
                <a:gd name="T62" fmla="*/ 226 w 940"/>
                <a:gd name="T63" fmla="*/ 284 h 879"/>
                <a:gd name="T64" fmla="*/ 199 w 940"/>
                <a:gd name="T65" fmla="*/ 320 h 879"/>
                <a:gd name="T66" fmla="*/ 174 w 940"/>
                <a:gd name="T67" fmla="*/ 357 h 879"/>
                <a:gd name="T68" fmla="*/ 149 w 940"/>
                <a:gd name="T69" fmla="*/ 396 h 879"/>
                <a:gd name="T70" fmla="*/ 127 w 940"/>
                <a:gd name="T71" fmla="*/ 435 h 879"/>
                <a:gd name="T72" fmla="*/ 105 w 940"/>
                <a:gd name="T73" fmla="*/ 475 h 879"/>
                <a:gd name="T74" fmla="*/ 86 w 940"/>
                <a:gd name="T75" fmla="*/ 516 h 879"/>
                <a:gd name="T76" fmla="*/ 68 w 940"/>
                <a:gd name="T77" fmla="*/ 557 h 879"/>
                <a:gd name="T78" fmla="*/ 52 w 940"/>
                <a:gd name="T79" fmla="*/ 598 h 879"/>
                <a:gd name="T80" fmla="*/ 38 w 940"/>
                <a:gd name="T81" fmla="*/ 640 h 879"/>
                <a:gd name="T82" fmla="*/ 27 w 940"/>
                <a:gd name="T83" fmla="*/ 681 h 879"/>
                <a:gd name="T84" fmla="*/ 17 w 940"/>
                <a:gd name="T85" fmla="*/ 722 h 879"/>
                <a:gd name="T86" fmla="*/ 10 w 940"/>
                <a:gd name="T87" fmla="*/ 762 h 879"/>
                <a:gd name="T88" fmla="*/ 4 w 940"/>
                <a:gd name="T89" fmla="*/ 803 h 879"/>
                <a:gd name="T90" fmla="*/ 1 w 940"/>
                <a:gd name="T91" fmla="*/ 841 h 879"/>
                <a:gd name="T92" fmla="*/ 0 w 940"/>
                <a:gd name="T93" fmla="*/ 879 h 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940" h="879">
                  <a:moveTo>
                    <a:pt x="940" y="335"/>
                  </a:moveTo>
                  <a:lnTo>
                    <a:pt x="939" y="299"/>
                  </a:lnTo>
                  <a:lnTo>
                    <a:pt x="936" y="264"/>
                  </a:lnTo>
                  <a:lnTo>
                    <a:pt x="931" y="231"/>
                  </a:lnTo>
                  <a:lnTo>
                    <a:pt x="923" y="199"/>
                  </a:lnTo>
                  <a:lnTo>
                    <a:pt x="914" y="169"/>
                  </a:lnTo>
                  <a:lnTo>
                    <a:pt x="901" y="141"/>
                  </a:lnTo>
                  <a:lnTo>
                    <a:pt x="888" y="116"/>
                  </a:lnTo>
                  <a:lnTo>
                    <a:pt x="872" y="92"/>
                  </a:lnTo>
                  <a:lnTo>
                    <a:pt x="854" y="72"/>
                  </a:lnTo>
                  <a:lnTo>
                    <a:pt x="835" y="53"/>
                  </a:lnTo>
                  <a:lnTo>
                    <a:pt x="814" y="38"/>
                  </a:lnTo>
                  <a:lnTo>
                    <a:pt x="791" y="24"/>
                  </a:lnTo>
                  <a:lnTo>
                    <a:pt x="767" y="14"/>
                  </a:lnTo>
                  <a:lnTo>
                    <a:pt x="741" y="6"/>
                  </a:lnTo>
                  <a:lnTo>
                    <a:pt x="715" y="2"/>
                  </a:lnTo>
                  <a:lnTo>
                    <a:pt x="687" y="0"/>
                  </a:lnTo>
                  <a:lnTo>
                    <a:pt x="657" y="1"/>
                  </a:lnTo>
                  <a:lnTo>
                    <a:pt x="627" y="4"/>
                  </a:lnTo>
                  <a:lnTo>
                    <a:pt x="597" y="10"/>
                  </a:lnTo>
                  <a:lnTo>
                    <a:pt x="565" y="20"/>
                  </a:lnTo>
                  <a:lnTo>
                    <a:pt x="535" y="32"/>
                  </a:lnTo>
                  <a:lnTo>
                    <a:pt x="503" y="47"/>
                  </a:lnTo>
                  <a:lnTo>
                    <a:pt x="470" y="64"/>
                  </a:lnTo>
                  <a:lnTo>
                    <a:pt x="438" y="84"/>
                  </a:lnTo>
                  <a:lnTo>
                    <a:pt x="406" y="106"/>
                  </a:lnTo>
                  <a:lnTo>
                    <a:pt x="375" y="131"/>
                  </a:lnTo>
                  <a:lnTo>
                    <a:pt x="343" y="157"/>
                  </a:lnTo>
                  <a:lnTo>
                    <a:pt x="312" y="186"/>
                  </a:lnTo>
                  <a:lnTo>
                    <a:pt x="282" y="217"/>
                  </a:lnTo>
                  <a:lnTo>
                    <a:pt x="253" y="250"/>
                  </a:lnTo>
                  <a:lnTo>
                    <a:pt x="226" y="284"/>
                  </a:lnTo>
                  <a:lnTo>
                    <a:pt x="199" y="320"/>
                  </a:lnTo>
                  <a:lnTo>
                    <a:pt x="174" y="357"/>
                  </a:lnTo>
                  <a:lnTo>
                    <a:pt x="149" y="396"/>
                  </a:lnTo>
                  <a:lnTo>
                    <a:pt x="127" y="435"/>
                  </a:lnTo>
                  <a:lnTo>
                    <a:pt x="105" y="475"/>
                  </a:lnTo>
                  <a:lnTo>
                    <a:pt x="86" y="516"/>
                  </a:lnTo>
                  <a:lnTo>
                    <a:pt x="68" y="557"/>
                  </a:lnTo>
                  <a:lnTo>
                    <a:pt x="52" y="598"/>
                  </a:lnTo>
                  <a:lnTo>
                    <a:pt x="38" y="640"/>
                  </a:lnTo>
                  <a:lnTo>
                    <a:pt x="27" y="681"/>
                  </a:lnTo>
                  <a:lnTo>
                    <a:pt x="17" y="722"/>
                  </a:lnTo>
                  <a:lnTo>
                    <a:pt x="10" y="762"/>
                  </a:lnTo>
                  <a:lnTo>
                    <a:pt x="4" y="803"/>
                  </a:lnTo>
                  <a:lnTo>
                    <a:pt x="1" y="841"/>
                  </a:lnTo>
                  <a:lnTo>
                    <a:pt x="0" y="879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79" name="Line 643"/>
            <p:cNvSpPr>
              <a:spLocks noChangeShapeType="1"/>
            </p:cNvSpPr>
            <p:nvPr/>
          </p:nvSpPr>
          <p:spPr bwMode="auto">
            <a:xfrm>
              <a:off x="3171" y="2742"/>
              <a:ext cx="254" cy="148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80" name="Freeform 644"/>
            <p:cNvSpPr>
              <a:spLocks/>
            </p:cNvSpPr>
            <p:nvPr/>
          </p:nvSpPr>
          <p:spPr bwMode="auto">
            <a:xfrm>
              <a:off x="3009" y="2228"/>
              <a:ext cx="64" cy="121"/>
            </a:xfrm>
            <a:custGeom>
              <a:avLst/>
              <a:gdLst>
                <a:gd name="T0" fmla="*/ 122 w 122"/>
                <a:gd name="T1" fmla="*/ 0 h 224"/>
                <a:gd name="T2" fmla="*/ 117 w 122"/>
                <a:gd name="T3" fmla="*/ 36 h 224"/>
                <a:gd name="T4" fmla="*/ 110 w 122"/>
                <a:gd name="T5" fmla="*/ 71 h 224"/>
                <a:gd name="T6" fmla="*/ 106 w 122"/>
                <a:gd name="T7" fmla="*/ 89 h 224"/>
                <a:gd name="T8" fmla="*/ 101 w 122"/>
                <a:gd name="T9" fmla="*/ 105 h 224"/>
                <a:gd name="T10" fmla="*/ 94 w 122"/>
                <a:gd name="T11" fmla="*/ 121 h 224"/>
                <a:gd name="T12" fmla="*/ 88 w 122"/>
                <a:gd name="T13" fmla="*/ 137 h 224"/>
                <a:gd name="T14" fmla="*/ 79 w 122"/>
                <a:gd name="T15" fmla="*/ 153 h 224"/>
                <a:gd name="T16" fmla="*/ 71 w 122"/>
                <a:gd name="T17" fmla="*/ 167 h 224"/>
                <a:gd name="T18" fmla="*/ 60 w 122"/>
                <a:gd name="T19" fmla="*/ 181 h 224"/>
                <a:gd name="T20" fmla="*/ 49 w 122"/>
                <a:gd name="T21" fmla="*/ 193 h 224"/>
                <a:gd name="T22" fmla="*/ 39 w 122"/>
                <a:gd name="T23" fmla="*/ 202 h 224"/>
                <a:gd name="T24" fmla="*/ 26 w 122"/>
                <a:gd name="T25" fmla="*/ 211 h 224"/>
                <a:gd name="T26" fmla="*/ 14 w 122"/>
                <a:gd name="T27" fmla="*/ 218 h 224"/>
                <a:gd name="T28" fmla="*/ 0 w 122"/>
                <a:gd name="T29" fmla="*/ 224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2" h="224">
                  <a:moveTo>
                    <a:pt x="122" y="0"/>
                  </a:moveTo>
                  <a:lnTo>
                    <a:pt x="117" y="36"/>
                  </a:lnTo>
                  <a:lnTo>
                    <a:pt x="110" y="71"/>
                  </a:lnTo>
                  <a:lnTo>
                    <a:pt x="106" y="89"/>
                  </a:lnTo>
                  <a:lnTo>
                    <a:pt x="101" y="105"/>
                  </a:lnTo>
                  <a:lnTo>
                    <a:pt x="94" y="121"/>
                  </a:lnTo>
                  <a:lnTo>
                    <a:pt x="88" y="137"/>
                  </a:lnTo>
                  <a:lnTo>
                    <a:pt x="79" y="153"/>
                  </a:lnTo>
                  <a:lnTo>
                    <a:pt x="71" y="167"/>
                  </a:lnTo>
                  <a:lnTo>
                    <a:pt x="60" y="181"/>
                  </a:lnTo>
                  <a:lnTo>
                    <a:pt x="49" y="193"/>
                  </a:lnTo>
                  <a:lnTo>
                    <a:pt x="39" y="202"/>
                  </a:lnTo>
                  <a:lnTo>
                    <a:pt x="26" y="211"/>
                  </a:lnTo>
                  <a:lnTo>
                    <a:pt x="14" y="218"/>
                  </a:lnTo>
                  <a:lnTo>
                    <a:pt x="0" y="224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81" name="Freeform 645"/>
            <p:cNvSpPr>
              <a:spLocks/>
            </p:cNvSpPr>
            <p:nvPr/>
          </p:nvSpPr>
          <p:spPr bwMode="auto">
            <a:xfrm>
              <a:off x="3009" y="2202"/>
              <a:ext cx="147" cy="196"/>
            </a:xfrm>
            <a:custGeom>
              <a:avLst/>
              <a:gdLst>
                <a:gd name="T0" fmla="*/ 277 w 277"/>
                <a:gd name="T1" fmla="*/ 103 h 358"/>
                <a:gd name="T2" fmla="*/ 273 w 277"/>
                <a:gd name="T3" fmla="*/ 138 h 358"/>
                <a:gd name="T4" fmla="*/ 267 w 277"/>
                <a:gd name="T5" fmla="*/ 177 h 358"/>
                <a:gd name="T6" fmla="*/ 256 w 277"/>
                <a:gd name="T7" fmla="*/ 214 h 358"/>
                <a:gd name="T8" fmla="*/ 241 w 277"/>
                <a:gd name="T9" fmla="*/ 248 h 358"/>
                <a:gd name="T10" fmla="*/ 223 w 277"/>
                <a:gd name="T11" fmla="*/ 281 h 358"/>
                <a:gd name="T12" fmla="*/ 201 w 277"/>
                <a:gd name="T13" fmla="*/ 310 h 358"/>
                <a:gd name="T14" fmla="*/ 176 w 277"/>
                <a:gd name="T15" fmla="*/ 333 h 358"/>
                <a:gd name="T16" fmla="*/ 149 w 277"/>
                <a:gd name="T17" fmla="*/ 348 h 358"/>
                <a:gd name="T18" fmla="*/ 121 w 277"/>
                <a:gd name="T19" fmla="*/ 357 h 358"/>
                <a:gd name="T20" fmla="*/ 92 w 277"/>
                <a:gd name="T21" fmla="*/ 357 h 358"/>
                <a:gd name="T22" fmla="*/ 65 w 277"/>
                <a:gd name="T23" fmla="*/ 350 h 358"/>
                <a:gd name="T24" fmla="*/ 42 w 277"/>
                <a:gd name="T25" fmla="*/ 336 h 358"/>
                <a:gd name="T26" fmla="*/ 23 w 277"/>
                <a:gd name="T27" fmla="*/ 317 h 358"/>
                <a:gd name="T28" fmla="*/ 9 w 277"/>
                <a:gd name="T29" fmla="*/ 292 h 358"/>
                <a:gd name="T30" fmla="*/ 1 w 277"/>
                <a:gd name="T31" fmla="*/ 263 h 358"/>
                <a:gd name="T32" fmla="*/ 1 w 277"/>
                <a:gd name="T33" fmla="*/ 232 h 358"/>
                <a:gd name="T34" fmla="*/ 9 w 277"/>
                <a:gd name="T35" fmla="*/ 199 h 358"/>
                <a:gd name="T36" fmla="*/ 23 w 277"/>
                <a:gd name="T37" fmla="*/ 165 h 358"/>
                <a:gd name="T38" fmla="*/ 42 w 277"/>
                <a:gd name="T39" fmla="*/ 133 h 358"/>
                <a:gd name="T40" fmla="*/ 65 w 277"/>
                <a:gd name="T41" fmla="*/ 103 h 358"/>
                <a:gd name="T42" fmla="*/ 92 w 277"/>
                <a:gd name="T43" fmla="*/ 76 h 358"/>
                <a:gd name="T44" fmla="*/ 121 w 277"/>
                <a:gd name="T45" fmla="*/ 51 h 358"/>
                <a:gd name="T46" fmla="*/ 149 w 277"/>
                <a:gd name="T47" fmla="*/ 30 h 358"/>
                <a:gd name="T48" fmla="*/ 176 w 277"/>
                <a:gd name="T49" fmla="*/ 15 h 358"/>
                <a:gd name="T50" fmla="*/ 201 w 277"/>
                <a:gd name="T51" fmla="*/ 4 h 358"/>
                <a:gd name="T52" fmla="*/ 223 w 277"/>
                <a:gd name="T53" fmla="*/ 0 h 358"/>
                <a:gd name="T54" fmla="*/ 241 w 277"/>
                <a:gd name="T55" fmla="*/ 2 h 358"/>
                <a:gd name="T56" fmla="*/ 256 w 277"/>
                <a:gd name="T57" fmla="*/ 10 h 358"/>
                <a:gd name="T58" fmla="*/ 267 w 277"/>
                <a:gd name="T59" fmla="*/ 25 h 358"/>
                <a:gd name="T60" fmla="*/ 273 w 277"/>
                <a:gd name="T61" fmla="*/ 46 h 358"/>
                <a:gd name="T62" fmla="*/ 277 w 277"/>
                <a:gd name="T63" fmla="*/ 73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77" h="358">
                  <a:moveTo>
                    <a:pt x="277" y="88"/>
                  </a:moveTo>
                  <a:lnTo>
                    <a:pt x="277" y="103"/>
                  </a:lnTo>
                  <a:lnTo>
                    <a:pt x="275" y="120"/>
                  </a:lnTo>
                  <a:lnTo>
                    <a:pt x="273" y="138"/>
                  </a:lnTo>
                  <a:lnTo>
                    <a:pt x="271" y="158"/>
                  </a:lnTo>
                  <a:lnTo>
                    <a:pt x="267" y="177"/>
                  </a:lnTo>
                  <a:lnTo>
                    <a:pt x="261" y="195"/>
                  </a:lnTo>
                  <a:lnTo>
                    <a:pt x="256" y="214"/>
                  </a:lnTo>
                  <a:lnTo>
                    <a:pt x="248" y="231"/>
                  </a:lnTo>
                  <a:lnTo>
                    <a:pt x="241" y="248"/>
                  </a:lnTo>
                  <a:lnTo>
                    <a:pt x="232" y="265"/>
                  </a:lnTo>
                  <a:lnTo>
                    <a:pt x="223" y="281"/>
                  </a:lnTo>
                  <a:lnTo>
                    <a:pt x="212" y="296"/>
                  </a:lnTo>
                  <a:lnTo>
                    <a:pt x="201" y="310"/>
                  </a:lnTo>
                  <a:lnTo>
                    <a:pt x="189" y="323"/>
                  </a:lnTo>
                  <a:lnTo>
                    <a:pt x="176" y="333"/>
                  </a:lnTo>
                  <a:lnTo>
                    <a:pt x="162" y="342"/>
                  </a:lnTo>
                  <a:lnTo>
                    <a:pt x="149" y="348"/>
                  </a:lnTo>
                  <a:lnTo>
                    <a:pt x="136" y="354"/>
                  </a:lnTo>
                  <a:lnTo>
                    <a:pt x="121" y="357"/>
                  </a:lnTo>
                  <a:lnTo>
                    <a:pt x="106" y="358"/>
                  </a:lnTo>
                  <a:lnTo>
                    <a:pt x="92" y="357"/>
                  </a:lnTo>
                  <a:lnTo>
                    <a:pt x="78" y="355"/>
                  </a:lnTo>
                  <a:lnTo>
                    <a:pt x="65" y="350"/>
                  </a:lnTo>
                  <a:lnTo>
                    <a:pt x="54" y="344"/>
                  </a:lnTo>
                  <a:lnTo>
                    <a:pt x="42" y="336"/>
                  </a:lnTo>
                  <a:lnTo>
                    <a:pt x="32" y="328"/>
                  </a:lnTo>
                  <a:lnTo>
                    <a:pt x="23" y="317"/>
                  </a:lnTo>
                  <a:lnTo>
                    <a:pt x="15" y="305"/>
                  </a:lnTo>
                  <a:lnTo>
                    <a:pt x="9" y="292"/>
                  </a:lnTo>
                  <a:lnTo>
                    <a:pt x="5" y="278"/>
                  </a:lnTo>
                  <a:lnTo>
                    <a:pt x="1" y="263"/>
                  </a:lnTo>
                  <a:lnTo>
                    <a:pt x="0" y="248"/>
                  </a:lnTo>
                  <a:lnTo>
                    <a:pt x="1" y="232"/>
                  </a:lnTo>
                  <a:lnTo>
                    <a:pt x="5" y="216"/>
                  </a:lnTo>
                  <a:lnTo>
                    <a:pt x="9" y="199"/>
                  </a:lnTo>
                  <a:lnTo>
                    <a:pt x="15" y="182"/>
                  </a:lnTo>
                  <a:lnTo>
                    <a:pt x="23" y="165"/>
                  </a:lnTo>
                  <a:lnTo>
                    <a:pt x="32" y="149"/>
                  </a:lnTo>
                  <a:lnTo>
                    <a:pt x="42" y="133"/>
                  </a:lnTo>
                  <a:lnTo>
                    <a:pt x="54" y="118"/>
                  </a:lnTo>
                  <a:lnTo>
                    <a:pt x="65" y="103"/>
                  </a:lnTo>
                  <a:lnTo>
                    <a:pt x="78" y="89"/>
                  </a:lnTo>
                  <a:lnTo>
                    <a:pt x="92" y="76"/>
                  </a:lnTo>
                  <a:lnTo>
                    <a:pt x="106" y="63"/>
                  </a:lnTo>
                  <a:lnTo>
                    <a:pt x="121" y="51"/>
                  </a:lnTo>
                  <a:lnTo>
                    <a:pt x="136" y="39"/>
                  </a:lnTo>
                  <a:lnTo>
                    <a:pt x="149" y="30"/>
                  </a:lnTo>
                  <a:lnTo>
                    <a:pt x="162" y="21"/>
                  </a:lnTo>
                  <a:lnTo>
                    <a:pt x="176" y="15"/>
                  </a:lnTo>
                  <a:lnTo>
                    <a:pt x="189" y="9"/>
                  </a:lnTo>
                  <a:lnTo>
                    <a:pt x="201" y="4"/>
                  </a:lnTo>
                  <a:lnTo>
                    <a:pt x="212" y="1"/>
                  </a:lnTo>
                  <a:lnTo>
                    <a:pt x="223" y="0"/>
                  </a:lnTo>
                  <a:lnTo>
                    <a:pt x="232" y="0"/>
                  </a:lnTo>
                  <a:lnTo>
                    <a:pt x="241" y="2"/>
                  </a:lnTo>
                  <a:lnTo>
                    <a:pt x="248" y="5"/>
                  </a:lnTo>
                  <a:lnTo>
                    <a:pt x="256" y="10"/>
                  </a:lnTo>
                  <a:lnTo>
                    <a:pt x="261" y="17"/>
                  </a:lnTo>
                  <a:lnTo>
                    <a:pt x="267" y="25"/>
                  </a:lnTo>
                  <a:lnTo>
                    <a:pt x="271" y="35"/>
                  </a:lnTo>
                  <a:lnTo>
                    <a:pt x="273" y="46"/>
                  </a:lnTo>
                  <a:lnTo>
                    <a:pt x="275" y="59"/>
                  </a:lnTo>
                  <a:lnTo>
                    <a:pt x="277" y="73"/>
                  </a:lnTo>
                  <a:lnTo>
                    <a:pt x="277" y="88"/>
                  </a:lnTo>
                  <a:close/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82" name="Freeform 646"/>
            <p:cNvSpPr>
              <a:spLocks/>
            </p:cNvSpPr>
            <p:nvPr/>
          </p:nvSpPr>
          <p:spPr bwMode="auto">
            <a:xfrm>
              <a:off x="2672" y="1967"/>
              <a:ext cx="144" cy="76"/>
            </a:xfrm>
            <a:custGeom>
              <a:avLst/>
              <a:gdLst>
                <a:gd name="T0" fmla="*/ 265 w 265"/>
                <a:gd name="T1" fmla="*/ 0 h 139"/>
                <a:gd name="T2" fmla="*/ 232 w 265"/>
                <a:gd name="T3" fmla="*/ 7 h 139"/>
                <a:gd name="T4" fmla="*/ 201 w 265"/>
                <a:gd name="T5" fmla="*/ 14 h 139"/>
                <a:gd name="T6" fmla="*/ 171 w 265"/>
                <a:gd name="T7" fmla="*/ 23 h 139"/>
                <a:gd name="T8" fmla="*/ 142 w 265"/>
                <a:gd name="T9" fmla="*/ 33 h 139"/>
                <a:gd name="T10" fmla="*/ 116 w 265"/>
                <a:gd name="T11" fmla="*/ 45 h 139"/>
                <a:gd name="T12" fmla="*/ 91 w 265"/>
                <a:gd name="T13" fmla="*/ 58 h 139"/>
                <a:gd name="T14" fmla="*/ 68 w 265"/>
                <a:gd name="T15" fmla="*/ 72 h 139"/>
                <a:gd name="T16" fmla="*/ 48 w 265"/>
                <a:gd name="T17" fmla="*/ 88 h 139"/>
                <a:gd name="T18" fmla="*/ 28 w 265"/>
                <a:gd name="T19" fmla="*/ 104 h 139"/>
                <a:gd name="T20" fmla="*/ 14 w 265"/>
                <a:gd name="T21" fmla="*/ 121 h 139"/>
                <a:gd name="T22" fmla="*/ 0 w 265"/>
                <a:gd name="T23" fmla="*/ 139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5" h="139">
                  <a:moveTo>
                    <a:pt x="265" y="0"/>
                  </a:moveTo>
                  <a:lnTo>
                    <a:pt x="232" y="7"/>
                  </a:lnTo>
                  <a:lnTo>
                    <a:pt x="201" y="14"/>
                  </a:lnTo>
                  <a:lnTo>
                    <a:pt x="171" y="23"/>
                  </a:lnTo>
                  <a:lnTo>
                    <a:pt x="142" y="33"/>
                  </a:lnTo>
                  <a:lnTo>
                    <a:pt x="116" y="45"/>
                  </a:lnTo>
                  <a:lnTo>
                    <a:pt x="91" y="58"/>
                  </a:lnTo>
                  <a:lnTo>
                    <a:pt x="68" y="72"/>
                  </a:lnTo>
                  <a:lnTo>
                    <a:pt x="48" y="88"/>
                  </a:lnTo>
                  <a:lnTo>
                    <a:pt x="28" y="104"/>
                  </a:lnTo>
                  <a:lnTo>
                    <a:pt x="14" y="121"/>
                  </a:lnTo>
                  <a:lnTo>
                    <a:pt x="0" y="139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83" name="Line 647"/>
            <p:cNvSpPr>
              <a:spLocks noChangeShapeType="1"/>
            </p:cNvSpPr>
            <p:nvPr/>
          </p:nvSpPr>
          <p:spPr bwMode="auto">
            <a:xfrm flipV="1">
              <a:off x="2816" y="1967"/>
              <a:ext cx="0" cy="151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84" name="Line 648"/>
            <p:cNvSpPr>
              <a:spLocks noChangeShapeType="1"/>
            </p:cNvSpPr>
            <p:nvPr/>
          </p:nvSpPr>
          <p:spPr bwMode="auto">
            <a:xfrm flipV="1">
              <a:off x="2733" y="1994"/>
              <a:ext cx="0" cy="98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85" name="Freeform 649"/>
            <p:cNvSpPr>
              <a:spLocks/>
            </p:cNvSpPr>
            <p:nvPr/>
          </p:nvSpPr>
          <p:spPr bwMode="auto">
            <a:xfrm>
              <a:off x="2301" y="3086"/>
              <a:ext cx="76" cy="19"/>
            </a:xfrm>
            <a:custGeom>
              <a:avLst/>
              <a:gdLst>
                <a:gd name="T0" fmla="*/ 137 w 137"/>
                <a:gd name="T1" fmla="*/ 0 h 34"/>
                <a:gd name="T2" fmla="*/ 116 w 137"/>
                <a:gd name="T3" fmla="*/ 1 h 34"/>
                <a:gd name="T4" fmla="*/ 95 w 137"/>
                <a:gd name="T5" fmla="*/ 4 h 34"/>
                <a:gd name="T6" fmla="*/ 73 w 137"/>
                <a:gd name="T7" fmla="*/ 7 h 34"/>
                <a:gd name="T8" fmla="*/ 53 w 137"/>
                <a:gd name="T9" fmla="*/ 12 h 34"/>
                <a:gd name="T10" fmla="*/ 34 w 137"/>
                <a:gd name="T11" fmla="*/ 19 h 34"/>
                <a:gd name="T12" fmla="*/ 16 w 137"/>
                <a:gd name="T13" fmla="*/ 26 h 34"/>
                <a:gd name="T14" fmla="*/ 0 w 137"/>
                <a:gd name="T15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7" h="34">
                  <a:moveTo>
                    <a:pt x="137" y="0"/>
                  </a:moveTo>
                  <a:lnTo>
                    <a:pt x="116" y="1"/>
                  </a:lnTo>
                  <a:lnTo>
                    <a:pt x="95" y="4"/>
                  </a:lnTo>
                  <a:lnTo>
                    <a:pt x="73" y="7"/>
                  </a:lnTo>
                  <a:lnTo>
                    <a:pt x="53" y="12"/>
                  </a:lnTo>
                  <a:lnTo>
                    <a:pt x="34" y="19"/>
                  </a:lnTo>
                  <a:lnTo>
                    <a:pt x="16" y="26"/>
                  </a:lnTo>
                  <a:lnTo>
                    <a:pt x="0" y="34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86" name="Freeform 650"/>
            <p:cNvSpPr>
              <a:spLocks/>
            </p:cNvSpPr>
            <p:nvPr/>
          </p:nvSpPr>
          <p:spPr bwMode="auto">
            <a:xfrm>
              <a:off x="2301" y="2912"/>
              <a:ext cx="182" cy="106"/>
            </a:xfrm>
            <a:custGeom>
              <a:avLst/>
              <a:gdLst>
                <a:gd name="T0" fmla="*/ 276 w 333"/>
                <a:gd name="T1" fmla="*/ 193 h 193"/>
                <a:gd name="T2" fmla="*/ 293 w 333"/>
                <a:gd name="T3" fmla="*/ 182 h 193"/>
                <a:gd name="T4" fmla="*/ 307 w 333"/>
                <a:gd name="T5" fmla="*/ 170 h 193"/>
                <a:gd name="T6" fmla="*/ 317 w 333"/>
                <a:gd name="T7" fmla="*/ 159 h 193"/>
                <a:gd name="T8" fmla="*/ 326 w 333"/>
                <a:gd name="T9" fmla="*/ 145 h 193"/>
                <a:gd name="T10" fmla="*/ 331 w 333"/>
                <a:gd name="T11" fmla="*/ 131 h 193"/>
                <a:gd name="T12" fmla="*/ 333 w 333"/>
                <a:gd name="T13" fmla="*/ 117 h 193"/>
                <a:gd name="T14" fmla="*/ 332 w 333"/>
                <a:gd name="T15" fmla="*/ 102 h 193"/>
                <a:gd name="T16" fmla="*/ 329 w 333"/>
                <a:gd name="T17" fmla="*/ 88 h 193"/>
                <a:gd name="T18" fmla="*/ 322 w 333"/>
                <a:gd name="T19" fmla="*/ 75 h 193"/>
                <a:gd name="T20" fmla="*/ 312 w 333"/>
                <a:gd name="T21" fmla="*/ 62 h 193"/>
                <a:gd name="T22" fmla="*/ 299 w 333"/>
                <a:gd name="T23" fmla="*/ 50 h 193"/>
                <a:gd name="T24" fmla="*/ 284 w 333"/>
                <a:gd name="T25" fmla="*/ 38 h 193"/>
                <a:gd name="T26" fmla="*/ 267 w 333"/>
                <a:gd name="T27" fmla="*/ 29 h 193"/>
                <a:gd name="T28" fmla="*/ 248 w 333"/>
                <a:gd name="T29" fmla="*/ 20 h 193"/>
                <a:gd name="T30" fmla="*/ 227 w 333"/>
                <a:gd name="T31" fmla="*/ 13 h 193"/>
                <a:gd name="T32" fmla="*/ 204 w 333"/>
                <a:gd name="T33" fmla="*/ 6 h 193"/>
                <a:gd name="T34" fmla="*/ 181 w 333"/>
                <a:gd name="T35" fmla="*/ 3 h 193"/>
                <a:gd name="T36" fmla="*/ 157 w 333"/>
                <a:gd name="T37" fmla="*/ 1 h 193"/>
                <a:gd name="T38" fmla="*/ 132 w 333"/>
                <a:gd name="T39" fmla="*/ 0 h 193"/>
                <a:gd name="T40" fmla="*/ 108 w 333"/>
                <a:gd name="T41" fmla="*/ 2 h 193"/>
                <a:gd name="T42" fmla="*/ 83 w 333"/>
                <a:gd name="T43" fmla="*/ 4 h 193"/>
                <a:gd name="T44" fmla="*/ 60 w 333"/>
                <a:gd name="T45" fmla="*/ 10 h 193"/>
                <a:gd name="T46" fmla="*/ 38 w 333"/>
                <a:gd name="T47" fmla="*/ 16 h 193"/>
                <a:gd name="T48" fmla="*/ 18 w 333"/>
                <a:gd name="T49" fmla="*/ 23 h 193"/>
                <a:gd name="T50" fmla="*/ 0 w 333"/>
                <a:gd name="T51" fmla="*/ 33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33" h="193">
                  <a:moveTo>
                    <a:pt x="276" y="193"/>
                  </a:moveTo>
                  <a:lnTo>
                    <a:pt x="293" y="182"/>
                  </a:lnTo>
                  <a:lnTo>
                    <a:pt x="307" y="170"/>
                  </a:lnTo>
                  <a:lnTo>
                    <a:pt x="317" y="159"/>
                  </a:lnTo>
                  <a:lnTo>
                    <a:pt x="326" y="145"/>
                  </a:lnTo>
                  <a:lnTo>
                    <a:pt x="331" y="131"/>
                  </a:lnTo>
                  <a:lnTo>
                    <a:pt x="333" y="117"/>
                  </a:lnTo>
                  <a:lnTo>
                    <a:pt x="332" y="102"/>
                  </a:lnTo>
                  <a:lnTo>
                    <a:pt x="329" y="88"/>
                  </a:lnTo>
                  <a:lnTo>
                    <a:pt x="322" y="75"/>
                  </a:lnTo>
                  <a:lnTo>
                    <a:pt x="312" y="62"/>
                  </a:lnTo>
                  <a:lnTo>
                    <a:pt x="299" y="50"/>
                  </a:lnTo>
                  <a:lnTo>
                    <a:pt x="284" y="38"/>
                  </a:lnTo>
                  <a:lnTo>
                    <a:pt x="267" y="29"/>
                  </a:lnTo>
                  <a:lnTo>
                    <a:pt x="248" y="20"/>
                  </a:lnTo>
                  <a:lnTo>
                    <a:pt x="227" y="13"/>
                  </a:lnTo>
                  <a:lnTo>
                    <a:pt x="204" y="6"/>
                  </a:lnTo>
                  <a:lnTo>
                    <a:pt x="181" y="3"/>
                  </a:lnTo>
                  <a:lnTo>
                    <a:pt x="157" y="1"/>
                  </a:lnTo>
                  <a:lnTo>
                    <a:pt x="132" y="0"/>
                  </a:lnTo>
                  <a:lnTo>
                    <a:pt x="108" y="2"/>
                  </a:lnTo>
                  <a:lnTo>
                    <a:pt x="83" y="4"/>
                  </a:lnTo>
                  <a:lnTo>
                    <a:pt x="60" y="10"/>
                  </a:lnTo>
                  <a:lnTo>
                    <a:pt x="38" y="16"/>
                  </a:lnTo>
                  <a:lnTo>
                    <a:pt x="18" y="23"/>
                  </a:lnTo>
                  <a:lnTo>
                    <a:pt x="0" y="33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87" name="Line 651"/>
            <p:cNvSpPr>
              <a:spLocks noChangeShapeType="1"/>
            </p:cNvSpPr>
            <p:nvPr/>
          </p:nvSpPr>
          <p:spPr bwMode="auto">
            <a:xfrm flipV="1">
              <a:off x="2230" y="2931"/>
              <a:ext cx="71" cy="42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88" name="Freeform 652"/>
            <p:cNvSpPr>
              <a:spLocks/>
            </p:cNvSpPr>
            <p:nvPr/>
          </p:nvSpPr>
          <p:spPr bwMode="auto">
            <a:xfrm>
              <a:off x="2230" y="2973"/>
              <a:ext cx="71" cy="174"/>
            </a:xfrm>
            <a:custGeom>
              <a:avLst/>
              <a:gdLst>
                <a:gd name="T0" fmla="*/ 138 w 138"/>
                <a:gd name="T1" fmla="*/ 240 h 320"/>
                <a:gd name="T2" fmla="*/ 0 w 138"/>
                <a:gd name="T3" fmla="*/ 320 h 320"/>
                <a:gd name="T4" fmla="*/ 0 w 138"/>
                <a:gd name="T5" fmla="*/ 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8" h="320">
                  <a:moveTo>
                    <a:pt x="138" y="240"/>
                  </a:moveTo>
                  <a:lnTo>
                    <a:pt x="0" y="32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89" name="Freeform 653"/>
            <p:cNvSpPr>
              <a:spLocks/>
            </p:cNvSpPr>
            <p:nvPr/>
          </p:nvSpPr>
          <p:spPr bwMode="auto">
            <a:xfrm>
              <a:off x="2377" y="3018"/>
              <a:ext cx="76" cy="216"/>
            </a:xfrm>
            <a:custGeom>
              <a:avLst/>
              <a:gdLst>
                <a:gd name="T0" fmla="*/ 139 w 139"/>
                <a:gd name="T1" fmla="*/ 0 h 400"/>
                <a:gd name="T2" fmla="*/ 0 w 139"/>
                <a:gd name="T3" fmla="*/ 80 h 400"/>
                <a:gd name="T4" fmla="*/ 0 w 139"/>
                <a:gd name="T5" fmla="*/ 400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9" h="400">
                  <a:moveTo>
                    <a:pt x="139" y="0"/>
                  </a:moveTo>
                  <a:lnTo>
                    <a:pt x="0" y="80"/>
                  </a:lnTo>
                  <a:lnTo>
                    <a:pt x="0" y="400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90" name="Freeform 654"/>
            <p:cNvSpPr>
              <a:spLocks/>
            </p:cNvSpPr>
            <p:nvPr/>
          </p:nvSpPr>
          <p:spPr bwMode="auto">
            <a:xfrm>
              <a:off x="3258" y="2360"/>
              <a:ext cx="182" cy="106"/>
            </a:xfrm>
            <a:custGeom>
              <a:avLst/>
              <a:gdLst>
                <a:gd name="T0" fmla="*/ 56 w 333"/>
                <a:gd name="T1" fmla="*/ 0 h 193"/>
                <a:gd name="T2" fmla="*/ 40 w 333"/>
                <a:gd name="T3" fmla="*/ 11 h 193"/>
                <a:gd name="T4" fmla="*/ 26 w 333"/>
                <a:gd name="T5" fmla="*/ 22 h 193"/>
                <a:gd name="T6" fmla="*/ 16 w 333"/>
                <a:gd name="T7" fmla="*/ 34 h 193"/>
                <a:gd name="T8" fmla="*/ 7 w 333"/>
                <a:gd name="T9" fmla="*/ 48 h 193"/>
                <a:gd name="T10" fmla="*/ 2 w 333"/>
                <a:gd name="T11" fmla="*/ 62 h 193"/>
                <a:gd name="T12" fmla="*/ 0 w 333"/>
                <a:gd name="T13" fmla="*/ 75 h 193"/>
                <a:gd name="T14" fmla="*/ 0 w 333"/>
                <a:gd name="T15" fmla="*/ 90 h 193"/>
                <a:gd name="T16" fmla="*/ 4 w 333"/>
                <a:gd name="T17" fmla="*/ 104 h 193"/>
                <a:gd name="T18" fmla="*/ 10 w 333"/>
                <a:gd name="T19" fmla="*/ 118 h 193"/>
                <a:gd name="T20" fmla="*/ 20 w 333"/>
                <a:gd name="T21" fmla="*/ 131 h 193"/>
                <a:gd name="T22" fmla="*/ 33 w 333"/>
                <a:gd name="T23" fmla="*/ 143 h 193"/>
                <a:gd name="T24" fmla="*/ 48 w 333"/>
                <a:gd name="T25" fmla="*/ 154 h 193"/>
                <a:gd name="T26" fmla="*/ 66 w 333"/>
                <a:gd name="T27" fmla="*/ 164 h 193"/>
                <a:gd name="T28" fmla="*/ 85 w 333"/>
                <a:gd name="T29" fmla="*/ 172 h 193"/>
                <a:gd name="T30" fmla="*/ 106 w 333"/>
                <a:gd name="T31" fmla="*/ 180 h 193"/>
                <a:gd name="T32" fmla="*/ 128 w 333"/>
                <a:gd name="T33" fmla="*/ 185 h 193"/>
                <a:gd name="T34" fmla="*/ 152 w 333"/>
                <a:gd name="T35" fmla="*/ 189 h 193"/>
                <a:gd name="T36" fmla="*/ 176 w 333"/>
                <a:gd name="T37" fmla="*/ 192 h 193"/>
                <a:gd name="T38" fmla="*/ 201 w 333"/>
                <a:gd name="T39" fmla="*/ 193 h 193"/>
                <a:gd name="T40" fmla="*/ 225 w 333"/>
                <a:gd name="T41" fmla="*/ 190 h 193"/>
                <a:gd name="T42" fmla="*/ 249 w 333"/>
                <a:gd name="T43" fmla="*/ 188 h 193"/>
                <a:gd name="T44" fmla="*/ 272 w 333"/>
                <a:gd name="T45" fmla="*/ 183 h 193"/>
                <a:gd name="T46" fmla="*/ 295 w 333"/>
                <a:gd name="T47" fmla="*/ 177 h 193"/>
                <a:gd name="T48" fmla="*/ 315 w 333"/>
                <a:gd name="T49" fmla="*/ 168 h 193"/>
                <a:gd name="T50" fmla="*/ 333 w 333"/>
                <a:gd name="T51" fmla="*/ 16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33" h="193">
                  <a:moveTo>
                    <a:pt x="56" y="0"/>
                  </a:moveTo>
                  <a:lnTo>
                    <a:pt x="40" y="11"/>
                  </a:lnTo>
                  <a:lnTo>
                    <a:pt x="26" y="22"/>
                  </a:lnTo>
                  <a:lnTo>
                    <a:pt x="16" y="34"/>
                  </a:lnTo>
                  <a:lnTo>
                    <a:pt x="7" y="48"/>
                  </a:lnTo>
                  <a:lnTo>
                    <a:pt x="2" y="62"/>
                  </a:lnTo>
                  <a:lnTo>
                    <a:pt x="0" y="75"/>
                  </a:lnTo>
                  <a:lnTo>
                    <a:pt x="0" y="90"/>
                  </a:lnTo>
                  <a:lnTo>
                    <a:pt x="4" y="104"/>
                  </a:lnTo>
                  <a:lnTo>
                    <a:pt x="10" y="118"/>
                  </a:lnTo>
                  <a:lnTo>
                    <a:pt x="20" y="131"/>
                  </a:lnTo>
                  <a:lnTo>
                    <a:pt x="33" y="143"/>
                  </a:lnTo>
                  <a:lnTo>
                    <a:pt x="48" y="154"/>
                  </a:lnTo>
                  <a:lnTo>
                    <a:pt x="66" y="164"/>
                  </a:lnTo>
                  <a:lnTo>
                    <a:pt x="85" y="172"/>
                  </a:lnTo>
                  <a:lnTo>
                    <a:pt x="106" y="180"/>
                  </a:lnTo>
                  <a:lnTo>
                    <a:pt x="128" y="185"/>
                  </a:lnTo>
                  <a:lnTo>
                    <a:pt x="152" y="189"/>
                  </a:lnTo>
                  <a:lnTo>
                    <a:pt x="176" y="192"/>
                  </a:lnTo>
                  <a:lnTo>
                    <a:pt x="201" y="193"/>
                  </a:lnTo>
                  <a:lnTo>
                    <a:pt x="225" y="190"/>
                  </a:lnTo>
                  <a:lnTo>
                    <a:pt x="249" y="188"/>
                  </a:lnTo>
                  <a:lnTo>
                    <a:pt x="272" y="183"/>
                  </a:lnTo>
                  <a:lnTo>
                    <a:pt x="295" y="177"/>
                  </a:lnTo>
                  <a:lnTo>
                    <a:pt x="315" y="168"/>
                  </a:lnTo>
                  <a:lnTo>
                    <a:pt x="333" y="160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91" name="Freeform 655"/>
            <p:cNvSpPr>
              <a:spLocks/>
            </p:cNvSpPr>
            <p:nvPr/>
          </p:nvSpPr>
          <p:spPr bwMode="auto">
            <a:xfrm>
              <a:off x="3288" y="2319"/>
              <a:ext cx="76" cy="147"/>
            </a:xfrm>
            <a:custGeom>
              <a:avLst/>
              <a:gdLst>
                <a:gd name="T0" fmla="*/ 0 w 139"/>
                <a:gd name="T1" fmla="*/ 81 h 274"/>
                <a:gd name="T2" fmla="*/ 139 w 139"/>
                <a:gd name="T3" fmla="*/ 0 h 274"/>
                <a:gd name="T4" fmla="*/ 139 w 139"/>
                <a:gd name="T5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9" h="274">
                  <a:moveTo>
                    <a:pt x="0" y="81"/>
                  </a:moveTo>
                  <a:lnTo>
                    <a:pt x="139" y="0"/>
                  </a:lnTo>
                  <a:lnTo>
                    <a:pt x="139" y="274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92" name="Line 656"/>
            <p:cNvSpPr>
              <a:spLocks noChangeShapeType="1"/>
            </p:cNvSpPr>
            <p:nvPr/>
          </p:nvSpPr>
          <p:spPr bwMode="auto">
            <a:xfrm flipH="1">
              <a:off x="3440" y="2406"/>
              <a:ext cx="72" cy="41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93" name="Freeform 657"/>
            <p:cNvSpPr>
              <a:spLocks/>
            </p:cNvSpPr>
            <p:nvPr/>
          </p:nvSpPr>
          <p:spPr bwMode="auto">
            <a:xfrm>
              <a:off x="2215" y="2285"/>
              <a:ext cx="340" cy="612"/>
            </a:xfrm>
            <a:custGeom>
              <a:avLst/>
              <a:gdLst>
                <a:gd name="T0" fmla="*/ 630 w 630"/>
                <a:gd name="T1" fmla="*/ 0 h 1130"/>
                <a:gd name="T2" fmla="*/ 593 w 630"/>
                <a:gd name="T3" fmla="*/ 25 h 1130"/>
                <a:gd name="T4" fmla="*/ 556 w 630"/>
                <a:gd name="T5" fmla="*/ 53 h 1130"/>
                <a:gd name="T6" fmla="*/ 518 w 630"/>
                <a:gd name="T7" fmla="*/ 81 h 1130"/>
                <a:gd name="T8" fmla="*/ 482 w 630"/>
                <a:gd name="T9" fmla="*/ 113 h 1130"/>
                <a:gd name="T10" fmla="*/ 447 w 630"/>
                <a:gd name="T11" fmla="*/ 146 h 1130"/>
                <a:gd name="T12" fmla="*/ 412 w 630"/>
                <a:gd name="T13" fmla="*/ 182 h 1130"/>
                <a:gd name="T14" fmla="*/ 378 w 630"/>
                <a:gd name="T15" fmla="*/ 219 h 1130"/>
                <a:gd name="T16" fmla="*/ 345 w 630"/>
                <a:gd name="T17" fmla="*/ 258 h 1130"/>
                <a:gd name="T18" fmla="*/ 312 w 630"/>
                <a:gd name="T19" fmla="*/ 299 h 1130"/>
                <a:gd name="T20" fmla="*/ 281 w 630"/>
                <a:gd name="T21" fmla="*/ 340 h 1130"/>
                <a:gd name="T22" fmla="*/ 251 w 630"/>
                <a:gd name="T23" fmla="*/ 384 h 1130"/>
                <a:gd name="T24" fmla="*/ 222 w 630"/>
                <a:gd name="T25" fmla="*/ 427 h 1130"/>
                <a:gd name="T26" fmla="*/ 196 w 630"/>
                <a:gd name="T27" fmla="*/ 473 h 1130"/>
                <a:gd name="T28" fmla="*/ 169 w 630"/>
                <a:gd name="T29" fmla="*/ 519 h 1130"/>
                <a:gd name="T30" fmla="*/ 146 w 630"/>
                <a:gd name="T31" fmla="*/ 566 h 1130"/>
                <a:gd name="T32" fmla="*/ 122 w 630"/>
                <a:gd name="T33" fmla="*/ 614 h 1130"/>
                <a:gd name="T34" fmla="*/ 102 w 630"/>
                <a:gd name="T35" fmla="*/ 662 h 1130"/>
                <a:gd name="T36" fmla="*/ 83 w 630"/>
                <a:gd name="T37" fmla="*/ 710 h 1130"/>
                <a:gd name="T38" fmla="*/ 66 w 630"/>
                <a:gd name="T39" fmla="*/ 759 h 1130"/>
                <a:gd name="T40" fmla="*/ 50 w 630"/>
                <a:gd name="T41" fmla="*/ 806 h 1130"/>
                <a:gd name="T42" fmla="*/ 37 w 630"/>
                <a:gd name="T43" fmla="*/ 854 h 1130"/>
                <a:gd name="T44" fmla="*/ 25 w 630"/>
                <a:gd name="T45" fmla="*/ 902 h 1130"/>
                <a:gd name="T46" fmla="*/ 16 w 630"/>
                <a:gd name="T47" fmla="*/ 949 h 1130"/>
                <a:gd name="T48" fmla="*/ 9 w 630"/>
                <a:gd name="T49" fmla="*/ 996 h 1130"/>
                <a:gd name="T50" fmla="*/ 4 w 630"/>
                <a:gd name="T51" fmla="*/ 1042 h 1130"/>
                <a:gd name="T52" fmla="*/ 1 w 630"/>
                <a:gd name="T53" fmla="*/ 1086 h 1130"/>
                <a:gd name="T54" fmla="*/ 0 w 630"/>
                <a:gd name="T55" fmla="*/ 1130 h 1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30" h="1130">
                  <a:moveTo>
                    <a:pt x="630" y="0"/>
                  </a:moveTo>
                  <a:lnTo>
                    <a:pt x="593" y="25"/>
                  </a:lnTo>
                  <a:lnTo>
                    <a:pt x="556" y="53"/>
                  </a:lnTo>
                  <a:lnTo>
                    <a:pt x="518" y="81"/>
                  </a:lnTo>
                  <a:lnTo>
                    <a:pt x="482" y="113"/>
                  </a:lnTo>
                  <a:lnTo>
                    <a:pt x="447" y="146"/>
                  </a:lnTo>
                  <a:lnTo>
                    <a:pt x="412" y="182"/>
                  </a:lnTo>
                  <a:lnTo>
                    <a:pt x="378" y="219"/>
                  </a:lnTo>
                  <a:lnTo>
                    <a:pt x="345" y="258"/>
                  </a:lnTo>
                  <a:lnTo>
                    <a:pt x="312" y="299"/>
                  </a:lnTo>
                  <a:lnTo>
                    <a:pt x="281" y="340"/>
                  </a:lnTo>
                  <a:lnTo>
                    <a:pt x="251" y="384"/>
                  </a:lnTo>
                  <a:lnTo>
                    <a:pt x="222" y="427"/>
                  </a:lnTo>
                  <a:lnTo>
                    <a:pt x="196" y="473"/>
                  </a:lnTo>
                  <a:lnTo>
                    <a:pt x="169" y="519"/>
                  </a:lnTo>
                  <a:lnTo>
                    <a:pt x="146" y="566"/>
                  </a:lnTo>
                  <a:lnTo>
                    <a:pt x="122" y="614"/>
                  </a:lnTo>
                  <a:lnTo>
                    <a:pt x="102" y="662"/>
                  </a:lnTo>
                  <a:lnTo>
                    <a:pt x="83" y="710"/>
                  </a:lnTo>
                  <a:lnTo>
                    <a:pt x="66" y="759"/>
                  </a:lnTo>
                  <a:lnTo>
                    <a:pt x="50" y="806"/>
                  </a:lnTo>
                  <a:lnTo>
                    <a:pt x="37" y="854"/>
                  </a:lnTo>
                  <a:lnTo>
                    <a:pt x="25" y="902"/>
                  </a:lnTo>
                  <a:lnTo>
                    <a:pt x="16" y="949"/>
                  </a:lnTo>
                  <a:lnTo>
                    <a:pt x="9" y="996"/>
                  </a:lnTo>
                  <a:lnTo>
                    <a:pt x="4" y="1042"/>
                  </a:lnTo>
                  <a:lnTo>
                    <a:pt x="1" y="1086"/>
                  </a:lnTo>
                  <a:lnTo>
                    <a:pt x="0" y="1130"/>
                  </a:lnTo>
                </a:path>
              </a:pathLst>
            </a:custGeom>
            <a:noFill/>
            <a:ln w="3810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94" name="Line 658"/>
            <p:cNvSpPr>
              <a:spLocks noChangeShapeType="1"/>
            </p:cNvSpPr>
            <p:nvPr/>
          </p:nvSpPr>
          <p:spPr bwMode="auto">
            <a:xfrm flipV="1">
              <a:off x="3186" y="1997"/>
              <a:ext cx="0" cy="492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95" name="Line 659"/>
            <p:cNvSpPr>
              <a:spLocks noChangeShapeType="1"/>
            </p:cNvSpPr>
            <p:nvPr/>
          </p:nvSpPr>
          <p:spPr bwMode="auto">
            <a:xfrm flipV="1">
              <a:off x="2555" y="1997"/>
              <a:ext cx="0" cy="492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96" name="Line 660"/>
            <p:cNvSpPr>
              <a:spLocks noChangeShapeType="1"/>
            </p:cNvSpPr>
            <p:nvPr/>
          </p:nvSpPr>
          <p:spPr bwMode="auto">
            <a:xfrm>
              <a:off x="3186" y="2459"/>
              <a:ext cx="239" cy="136"/>
            </a:xfrm>
            <a:prstGeom prst="line">
              <a:avLst/>
            </a:prstGeom>
            <a:noFill/>
            <a:ln w="3810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17397" name="Group 661"/>
          <p:cNvGrpSpPr>
            <a:grpSpLocks/>
          </p:cNvGrpSpPr>
          <p:nvPr/>
        </p:nvGrpSpPr>
        <p:grpSpPr bwMode="auto">
          <a:xfrm>
            <a:off x="395288" y="830263"/>
            <a:ext cx="2305050" cy="1662112"/>
            <a:chOff x="3535" y="1580"/>
            <a:chExt cx="1058" cy="763"/>
          </a:xfrm>
        </p:grpSpPr>
        <p:sp>
          <p:nvSpPr>
            <p:cNvPr id="117398" name="Freeform 662"/>
            <p:cNvSpPr>
              <a:spLocks/>
            </p:cNvSpPr>
            <p:nvPr/>
          </p:nvSpPr>
          <p:spPr bwMode="auto">
            <a:xfrm>
              <a:off x="3913" y="1580"/>
              <a:ext cx="302" cy="174"/>
            </a:xfrm>
            <a:custGeom>
              <a:avLst/>
              <a:gdLst>
                <a:gd name="T0" fmla="*/ 2112 w 2113"/>
                <a:gd name="T1" fmla="*/ 577 h 1221"/>
                <a:gd name="T2" fmla="*/ 2098 w 2113"/>
                <a:gd name="T3" fmla="*/ 510 h 1221"/>
                <a:gd name="T4" fmla="*/ 2072 w 2113"/>
                <a:gd name="T5" fmla="*/ 443 h 1221"/>
                <a:gd name="T6" fmla="*/ 2034 w 2113"/>
                <a:gd name="T7" fmla="*/ 379 h 1221"/>
                <a:gd name="T8" fmla="*/ 1983 w 2113"/>
                <a:gd name="T9" fmla="*/ 318 h 1221"/>
                <a:gd name="T10" fmla="*/ 1921 w 2113"/>
                <a:gd name="T11" fmla="*/ 261 h 1221"/>
                <a:gd name="T12" fmla="*/ 1849 w 2113"/>
                <a:gd name="T13" fmla="*/ 207 h 1221"/>
                <a:gd name="T14" fmla="*/ 1767 w 2113"/>
                <a:gd name="T15" fmla="*/ 158 h 1221"/>
                <a:gd name="T16" fmla="*/ 1675 w 2113"/>
                <a:gd name="T17" fmla="*/ 116 h 1221"/>
                <a:gd name="T18" fmla="*/ 1576 w 2113"/>
                <a:gd name="T19" fmla="*/ 80 h 1221"/>
                <a:gd name="T20" fmla="*/ 1471 w 2113"/>
                <a:gd name="T21" fmla="*/ 49 h 1221"/>
                <a:gd name="T22" fmla="*/ 1360 w 2113"/>
                <a:gd name="T23" fmla="*/ 26 h 1221"/>
                <a:gd name="T24" fmla="*/ 1246 w 2113"/>
                <a:gd name="T25" fmla="*/ 10 h 1221"/>
                <a:gd name="T26" fmla="*/ 1130 w 2113"/>
                <a:gd name="T27" fmla="*/ 2 h 1221"/>
                <a:gd name="T28" fmla="*/ 1012 w 2113"/>
                <a:gd name="T29" fmla="*/ 1 h 1221"/>
                <a:gd name="T30" fmla="*/ 896 w 2113"/>
                <a:gd name="T31" fmla="*/ 7 h 1221"/>
                <a:gd name="T32" fmla="*/ 781 w 2113"/>
                <a:gd name="T33" fmla="*/ 21 h 1221"/>
                <a:gd name="T34" fmla="*/ 669 w 2113"/>
                <a:gd name="T35" fmla="*/ 42 h 1221"/>
                <a:gd name="T36" fmla="*/ 562 w 2113"/>
                <a:gd name="T37" fmla="*/ 71 h 1221"/>
                <a:gd name="T38" fmla="*/ 461 w 2113"/>
                <a:gd name="T39" fmla="*/ 106 h 1221"/>
                <a:gd name="T40" fmla="*/ 368 w 2113"/>
                <a:gd name="T41" fmla="*/ 148 h 1221"/>
                <a:gd name="T42" fmla="*/ 283 w 2113"/>
                <a:gd name="T43" fmla="*/ 195 h 1221"/>
                <a:gd name="T44" fmla="*/ 208 w 2113"/>
                <a:gd name="T45" fmla="*/ 247 h 1221"/>
                <a:gd name="T46" fmla="*/ 143 w 2113"/>
                <a:gd name="T47" fmla="*/ 303 h 1221"/>
                <a:gd name="T48" fmla="*/ 90 w 2113"/>
                <a:gd name="T49" fmla="*/ 364 h 1221"/>
                <a:gd name="T50" fmla="*/ 48 w 2113"/>
                <a:gd name="T51" fmla="*/ 427 h 1221"/>
                <a:gd name="T52" fmla="*/ 19 w 2113"/>
                <a:gd name="T53" fmla="*/ 493 h 1221"/>
                <a:gd name="T54" fmla="*/ 3 w 2113"/>
                <a:gd name="T55" fmla="*/ 560 h 1221"/>
                <a:gd name="T56" fmla="*/ 0 w 2113"/>
                <a:gd name="T57" fmla="*/ 628 h 1221"/>
                <a:gd name="T58" fmla="*/ 10 w 2113"/>
                <a:gd name="T59" fmla="*/ 695 h 1221"/>
                <a:gd name="T60" fmla="*/ 32 w 2113"/>
                <a:gd name="T61" fmla="*/ 762 h 1221"/>
                <a:gd name="T62" fmla="*/ 67 w 2113"/>
                <a:gd name="T63" fmla="*/ 827 h 1221"/>
                <a:gd name="T64" fmla="*/ 115 w 2113"/>
                <a:gd name="T65" fmla="*/ 889 h 1221"/>
                <a:gd name="T66" fmla="*/ 175 w 2113"/>
                <a:gd name="T67" fmla="*/ 947 h 1221"/>
                <a:gd name="T68" fmla="*/ 244 w 2113"/>
                <a:gd name="T69" fmla="*/ 1002 h 1221"/>
                <a:gd name="T70" fmla="*/ 325 w 2113"/>
                <a:gd name="T71" fmla="*/ 1052 h 1221"/>
                <a:gd name="T72" fmla="*/ 413 w 2113"/>
                <a:gd name="T73" fmla="*/ 1095 h 1221"/>
                <a:gd name="T74" fmla="*/ 511 w 2113"/>
                <a:gd name="T75" fmla="*/ 1134 h 1221"/>
                <a:gd name="T76" fmla="*/ 614 w 2113"/>
                <a:gd name="T77" fmla="*/ 1166 h 1221"/>
                <a:gd name="T78" fmla="*/ 724 w 2113"/>
                <a:gd name="T79" fmla="*/ 1190 h 1221"/>
                <a:gd name="T80" fmla="*/ 837 w 2113"/>
                <a:gd name="T81" fmla="*/ 1208 h 1221"/>
                <a:gd name="T82" fmla="*/ 953 w 2113"/>
                <a:gd name="T83" fmla="*/ 1219 h 1221"/>
                <a:gd name="T84" fmla="*/ 1070 w 2113"/>
                <a:gd name="T85" fmla="*/ 1221 h 1221"/>
                <a:gd name="T86" fmla="*/ 1188 w 2113"/>
                <a:gd name="T87" fmla="*/ 1217 h 1221"/>
                <a:gd name="T88" fmla="*/ 1303 w 2113"/>
                <a:gd name="T89" fmla="*/ 1204 h 1221"/>
                <a:gd name="T90" fmla="*/ 1416 w 2113"/>
                <a:gd name="T91" fmla="*/ 1185 h 1221"/>
                <a:gd name="T92" fmla="*/ 1524 w 2113"/>
                <a:gd name="T93" fmla="*/ 1158 h 1221"/>
                <a:gd name="T94" fmla="*/ 1626 w 2113"/>
                <a:gd name="T95" fmla="*/ 1125 h 1221"/>
                <a:gd name="T96" fmla="*/ 1722 w 2113"/>
                <a:gd name="T97" fmla="*/ 1085 h 1221"/>
                <a:gd name="T98" fmla="*/ 1808 w 2113"/>
                <a:gd name="T99" fmla="*/ 1040 h 1221"/>
                <a:gd name="T100" fmla="*/ 1886 w 2113"/>
                <a:gd name="T101" fmla="*/ 989 h 1221"/>
                <a:gd name="T102" fmla="*/ 1954 w 2113"/>
                <a:gd name="T103" fmla="*/ 934 h 1221"/>
                <a:gd name="T104" fmla="*/ 2010 w 2113"/>
                <a:gd name="T105" fmla="*/ 874 h 1221"/>
                <a:gd name="T106" fmla="*/ 2054 w 2113"/>
                <a:gd name="T107" fmla="*/ 811 h 1221"/>
                <a:gd name="T108" fmla="*/ 2087 w 2113"/>
                <a:gd name="T109" fmla="*/ 745 h 1221"/>
                <a:gd name="T110" fmla="*/ 2106 w 2113"/>
                <a:gd name="T111" fmla="*/ 679 h 1221"/>
                <a:gd name="T112" fmla="*/ 2113 w 2113"/>
                <a:gd name="T113" fmla="*/ 611 h 1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13" h="1221">
                  <a:moveTo>
                    <a:pt x="2113" y="611"/>
                  </a:moveTo>
                  <a:lnTo>
                    <a:pt x="2112" y="577"/>
                  </a:lnTo>
                  <a:lnTo>
                    <a:pt x="2106" y="543"/>
                  </a:lnTo>
                  <a:lnTo>
                    <a:pt x="2098" y="510"/>
                  </a:lnTo>
                  <a:lnTo>
                    <a:pt x="2087" y="476"/>
                  </a:lnTo>
                  <a:lnTo>
                    <a:pt x="2072" y="443"/>
                  </a:lnTo>
                  <a:lnTo>
                    <a:pt x="2054" y="411"/>
                  </a:lnTo>
                  <a:lnTo>
                    <a:pt x="2034" y="379"/>
                  </a:lnTo>
                  <a:lnTo>
                    <a:pt x="2010" y="348"/>
                  </a:lnTo>
                  <a:lnTo>
                    <a:pt x="1983" y="318"/>
                  </a:lnTo>
                  <a:lnTo>
                    <a:pt x="1954" y="288"/>
                  </a:lnTo>
                  <a:lnTo>
                    <a:pt x="1921" y="261"/>
                  </a:lnTo>
                  <a:lnTo>
                    <a:pt x="1886" y="233"/>
                  </a:lnTo>
                  <a:lnTo>
                    <a:pt x="1849" y="207"/>
                  </a:lnTo>
                  <a:lnTo>
                    <a:pt x="1808" y="182"/>
                  </a:lnTo>
                  <a:lnTo>
                    <a:pt x="1767" y="158"/>
                  </a:lnTo>
                  <a:lnTo>
                    <a:pt x="1722" y="136"/>
                  </a:lnTo>
                  <a:lnTo>
                    <a:pt x="1675" y="116"/>
                  </a:lnTo>
                  <a:lnTo>
                    <a:pt x="1626" y="97"/>
                  </a:lnTo>
                  <a:lnTo>
                    <a:pt x="1576" y="80"/>
                  </a:lnTo>
                  <a:lnTo>
                    <a:pt x="1524" y="64"/>
                  </a:lnTo>
                  <a:lnTo>
                    <a:pt x="1471" y="49"/>
                  </a:lnTo>
                  <a:lnTo>
                    <a:pt x="1416" y="37"/>
                  </a:lnTo>
                  <a:lnTo>
                    <a:pt x="1360" y="26"/>
                  </a:lnTo>
                  <a:lnTo>
                    <a:pt x="1303" y="17"/>
                  </a:lnTo>
                  <a:lnTo>
                    <a:pt x="1246" y="10"/>
                  </a:lnTo>
                  <a:lnTo>
                    <a:pt x="1188" y="5"/>
                  </a:lnTo>
                  <a:lnTo>
                    <a:pt x="1130" y="2"/>
                  </a:lnTo>
                  <a:lnTo>
                    <a:pt x="1070" y="0"/>
                  </a:lnTo>
                  <a:lnTo>
                    <a:pt x="1012" y="1"/>
                  </a:lnTo>
                  <a:lnTo>
                    <a:pt x="953" y="3"/>
                  </a:lnTo>
                  <a:lnTo>
                    <a:pt x="896" y="7"/>
                  </a:lnTo>
                  <a:lnTo>
                    <a:pt x="837" y="14"/>
                  </a:lnTo>
                  <a:lnTo>
                    <a:pt x="781" y="21"/>
                  </a:lnTo>
                  <a:lnTo>
                    <a:pt x="724" y="31"/>
                  </a:lnTo>
                  <a:lnTo>
                    <a:pt x="669" y="42"/>
                  </a:lnTo>
                  <a:lnTo>
                    <a:pt x="614" y="56"/>
                  </a:lnTo>
                  <a:lnTo>
                    <a:pt x="562" y="71"/>
                  </a:lnTo>
                  <a:lnTo>
                    <a:pt x="511" y="88"/>
                  </a:lnTo>
                  <a:lnTo>
                    <a:pt x="461" y="106"/>
                  </a:lnTo>
                  <a:lnTo>
                    <a:pt x="413" y="127"/>
                  </a:lnTo>
                  <a:lnTo>
                    <a:pt x="368" y="148"/>
                  </a:lnTo>
                  <a:lnTo>
                    <a:pt x="325" y="170"/>
                  </a:lnTo>
                  <a:lnTo>
                    <a:pt x="283" y="195"/>
                  </a:lnTo>
                  <a:lnTo>
                    <a:pt x="244" y="220"/>
                  </a:lnTo>
                  <a:lnTo>
                    <a:pt x="208" y="247"/>
                  </a:lnTo>
                  <a:lnTo>
                    <a:pt x="175" y="274"/>
                  </a:lnTo>
                  <a:lnTo>
                    <a:pt x="143" y="303"/>
                  </a:lnTo>
                  <a:lnTo>
                    <a:pt x="115" y="333"/>
                  </a:lnTo>
                  <a:lnTo>
                    <a:pt x="90" y="364"/>
                  </a:lnTo>
                  <a:lnTo>
                    <a:pt x="67" y="395"/>
                  </a:lnTo>
                  <a:lnTo>
                    <a:pt x="48" y="427"/>
                  </a:lnTo>
                  <a:lnTo>
                    <a:pt x="32" y="460"/>
                  </a:lnTo>
                  <a:lnTo>
                    <a:pt x="19" y="493"/>
                  </a:lnTo>
                  <a:lnTo>
                    <a:pt x="10" y="526"/>
                  </a:lnTo>
                  <a:lnTo>
                    <a:pt x="3" y="560"/>
                  </a:lnTo>
                  <a:lnTo>
                    <a:pt x="0" y="594"/>
                  </a:lnTo>
                  <a:lnTo>
                    <a:pt x="0" y="628"/>
                  </a:lnTo>
                  <a:lnTo>
                    <a:pt x="3" y="662"/>
                  </a:lnTo>
                  <a:lnTo>
                    <a:pt x="10" y="695"/>
                  </a:lnTo>
                  <a:lnTo>
                    <a:pt x="19" y="729"/>
                  </a:lnTo>
                  <a:lnTo>
                    <a:pt x="32" y="762"/>
                  </a:lnTo>
                  <a:lnTo>
                    <a:pt x="48" y="795"/>
                  </a:lnTo>
                  <a:lnTo>
                    <a:pt x="67" y="827"/>
                  </a:lnTo>
                  <a:lnTo>
                    <a:pt x="90" y="858"/>
                  </a:lnTo>
                  <a:lnTo>
                    <a:pt x="115" y="889"/>
                  </a:lnTo>
                  <a:lnTo>
                    <a:pt x="143" y="919"/>
                  </a:lnTo>
                  <a:lnTo>
                    <a:pt x="175" y="947"/>
                  </a:lnTo>
                  <a:lnTo>
                    <a:pt x="208" y="975"/>
                  </a:lnTo>
                  <a:lnTo>
                    <a:pt x="244" y="1002"/>
                  </a:lnTo>
                  <a:lnTo>
                    <a:pt x="283" y="1027"/>
                  </a:lnTo>
                  <a:lnTo>
                    <a:pt x="325" y="1052"/>
                  </a:lnTo>
                  <a:lnTo>
                    <a:pt x="368" y="1074"/>
                  </a:lnTo>
                  <a:lnTo>
                    <a:pt x="413" y="1095"/>
                  </a:lnTo>
                  <a:lnTo>
                    <a:pt x="461" y="1116"/>
                  </a:lnTo>
                  <a:lnTo>
                    <a:pt x="511" y="1134"/>
                  </a:lnTo>
                  <a:lnTo>
                    <a:pt x="562" y="1151"/>
                  </a:lnTo>
                  <a:lnTo>
                    <a:pt x="614" y="1166"/>
                  </a:lnTo>
                  <a:lnTo>
                    <a:pt x="669" y="1178"/>
                  </a:lnTo>
                  <a:lnTo>
                    <a:pt x="724" y="1190"/>
                  </a:lnTo>
                  <a:lnTo>
                    <a:pt x="781" y="1200"/>
                  </a:lnTo>
                  <a:lnTo>
                    <a:pt x="837" y="1208"/>
                  </a:lnTo>
                  <a:lnTo>
                    <a:pt x="896" y="1215"/>
                  </a:lnTo>
                  <a:lnTo>
                    <a:pt x="953" y="1219"/>
                  </a:lnTo>
                  <a:lnTo>
                    <a:pt x="1012" y="1221"/>
                  </a:lnTo>
                  <a:lnTo>
                    <a:pt x="1070" y="1221"/>
                  </a:lnTo>
                  <a:lnTo>
                    <a:pt x="1130" y="1220"/>
                  </a:lnTo>
                  <a:lnTo>
                    <a:pt x="1188" y="1217"/>
                  </a:lnTo>
                  <a:lnTo>
                    <a:pt x="1246" y="1211"/>
                  </a:lnTo>
                  <a:lnTo>
                    <a:pt x="1303" y="1204"/>
                  </a:lnTo>
                  <a:lnTo>
                    <a:pt x="1360" y="1195"/>
                  </a:lnTo>
                  <a:lnTo>
                    <a:pt x="1416" y="1185"/>
                  </a:lnTo>
                  <a:lnTo>
                    <a:pt x="1471" y="1172"/>
                  </a:lnTo>
                  <a:lnTo>
                    <a:pt x="1524" y="1158"/>
                  </a:lnTo>
                  <a:lnTo>
                    <a:pt x="1576" y="1142"/>
                  </a:lnTo>
                  <a:lnTo>
                    <a:pt x="1626" y="1125"/>
                  </a:lnTo>
                  <a:lnTo>
                    <a:pt x="1675" y="1106"/>
                  </a:lnTo>
                  <a:lnTo>
                    <a:pt x="1722" y="1085"/>
                  </a:lnTo>
                  <a:lnTo>
                    <a:pt x="1767" y="1063"/>
                  </a:lnTo>
                  <a:lnTo>
                    <a:pt x="1808" y="1040"/>
                  </a:lnTo>
                  <a:lnTo>
                    <a:pt x="1849" y="1014"/>
                  </a:lnTo>
                  <a:lnTo>
                    <a:pt x="1886" y="989"/>
                  </a:lnTo>
                  <a:lnTo>
                    <a:pt x="1921" y="961"/>
                  </a:lnTo>
                  <a:lnTo>
                    <a:pt x="1954" y="934"/>
                  </a:lnTo>
                  <a:lnTo>
                    <a:pt x="1983" y="904"/>
                  </a:lnTo>
                  <a:lnTo>
                    <a:pt x="2010" y="874"/>
                  </a:lnTo>
                  <a:lnTo>
                    <a:pt x="2034" y="842"/>
                  </a:lnTo>
                  <a:lnTo>
                    <a:pt x="2054" y="811"/>
                  </a:lnTo>
                  <a:lnTo>
                    <a:pt x="2072" y="778"/>
                  </a:lnTo>
                  <a:lnTo>
                    <a:pt x="2087" y="745"/>
                  </a:lnTo>
                  <a:lnTo>
                    <a:pt x="2098" y="712"/>
                  </a:lnTo>
                  <a:lnTo>
                    <a:pt x="2106" y="679"/>
                  </a:lnTo>
                  <a:lnTo>
                    <a:pt x="2112" y="645"/>
                  </a:lnTo>
                  <a:lnTo>
                    <a:pt x="2113" y="611"/>
                  </a:lnTo>
                  <a:close/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399" name="Line 663"/>
            <p:cNvSpPr>
              <a:spLocks noChangeShapeType="1"/>
            </p:cNvSpPr>
            <p:nvPr/>
          </p:nvSpPr>
          <p:spPr bwMode="auto">
            <a:xfrm>
              <a:off x="3557" y="2145"/>
              <a:ext cx="106" cy="6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00" name="Freeform 664"/>
            <p:cNvSpPr>
              <a:spLocks/>
            </p:cNvSpPr>
            <p:nvPr/>
          </p:nvSpPr>
          <p:spPr bwMode="auto">
            <a:xfrm>
              <a:off x="3957" y="1738"/>
              <a:ext cx="258" cy="87"/>
            </a:xfrm>
            <a:custGeom>
              <a:avLst/>
              <a:gdLst>
                <a:gd name="T0" fmla="*/ 0 w 1804"/>
                <a:gd name="T1" fmla="*/ 431 h 610"/>
                <a:gd name="T2" fmla="*/ 41 w 1804"/>
                <a:gd name="T3" fmla="*/ 455 h 610"/>
                <a:gd name="T4" fmla="*/ 86 w 1804"/>
                <a:gd name="T5" fmla="*/ 476 h 610"/>
                <a:gd name="T6" fmla="*/ 132 w 1804"/>
                <a:gd name="T7" fmla="*/ 496 h 610"/>
                <a:gd name="T8" fmla="*/ 180 w 1804"/>
                <a:gd name="T9" fmla="*/ 514 h 610"/>
                <a:gd name="T10" fmla="*/ 230 w 1804"/>
                <a:gd name="T11" fmla="*/ 532 h 610"/>
                <a:gd name="T12" fmla="*/ 281 w 1804"/>
                <a:gd name="T13" fmla="*/ 547 h 610"/>
                <a:gd name="T14" fmla="*/ 334 w 1804"/>
                <a:gd name="T15" fmla="*/ 561 h 610"/>
                <a:gd name="T16" fmla="*/ 387 w 1804"/>
                <a:gd name="T17" fmla="*/ 574 h 610"/>
                <a:gd name="T18" fmla="*/ 443 w 1804"/>
                <a:gd name="T19" fmla="*/ 584 h 610"/>
                <a:gd name="T20" fmla="*/ 498 w 1804"/>
                <a:gd name="T21" fmla="*/ 593 h 610"/>
                <a:gd name="T22" fmla="*/ 555 w 1804"/>
                <a:gd name="T23" fmla="*/ 599 h 610"/>
                <a:gd name="T24" fmla="*/ 612 w 1804"/>
                <a:gd name="T25" fmla="*/ 605 h 610"/>
                <a:gd name="T26" fmla="*/ 670 w 1804"/>
                <a:gd name="T27" fmla="*/ 608 h 610"/>
                <a:gd name="T28" fmla="*/ 728 w 1804"/>
                <a:gd name="T29" fmla="*/ 610 h 610"/>
                <a:gd name="T30" fmla="*/ 786 w 1804"/>
                <a:gd name="T31" fmla="*/ 610 h 610"/>
                <a:gd name="T32" fmla="*/ 843 w 1804"/>
                <a:gd name="T33" fmla="*/ 608 h 610"/>
                <a:gd name="T34" fmla="*/ 901 w 1804"/>
                <a:gd name="T35" fmla="*/ 604 h 610"/>
                <a:gd name="T36" fmla="*/ 958 w 1804"/>
                <a:gd name="T37" fmla="*/ 597 h 610"/>
                <a:gd name="T38" fmla="*/ 1015 w 1804"/>
                <a:gd name="T39" fmla="*/ 590 h 610"/>
                <a:gd name="T40" fmla="*/ 1070 w 1804"/>
                <a:gd name="T41" fmla="*/ 581 h 610"/>
                <a:gd name="T42" fmla="*/ 1124 w 1804"/>
                <a:gd name="T43" fmla="*/ 570 h 610"/>
                <a:gd name="T44" fmla="*/ 1178 w 1804"/>
                <a:gd name="T45" fmla="*/ 557 h 610"/>
                <a:gd name="T46" fmla="*/ 1230 w 1804"/>
                <a:gd name="T47" fmla="*/ 542 h 610"/>
                <a:gd name="T48" fmla="*/ 1281 w 1804"/>
                <a:gd name="T49" fmla="*/ 526 h 610"/>
                <a:gd name="T50" fmla="*/ 1330 w 1804"/>
                <a:gd name="T51" fmla="*/ 509 h 610"/>
                <a:gd name="T52" fmla="*/ 1378 w 1804"/>
                <a:gd name="T53" fmla="*/ 490 h 610"/>
                <a:gd name="T54" fmla="*/ 1424 w 1804"/>
                <a:gd name="T55" fmla="*/ 468 h 610"/>
                <a:gd name="T56" fmla="*/ 1466 w 1804"/>
                <a:gd name="T57" fmla="*/ 447 h 610"/>
                <a:gd name="T58" fmla="*/ 1508 w 1804"/>
                <a:gd name="T59" fmla="*/ 424 h 610"/>
                <a:gd name="T60" fmla="*/ 1547 w 1804"/>
                <a:gd name="T61" fmla="*/ 398 h 610"/>
                <a:gd name="T62" fmla="*/ 1583 w 1804"/>
                <a:gd name="T63" fmla="*/ 373 h 610"/>
                <a:gd name="T64" fmla="*/ 1617 w 1804"/>
                <a:gd name="T65" fmla="*/ 346 h 610"/>
                <a:gd name="T66" fmla="*/ 1649 w 1804"/>
                <a:gd name="T67" fmla="*/ 317 h 610"/>
                <a:gd name="T68" fmla="*/ 1678 w 1804"/>
                <a:gd name="T69" fmla="*/ 288 h 610"/>
                <a:gd name="T70" fmla="*/ 1704 w 1804"/>
                <a:gd name="T71" fmla="*/ 259 h 610"/>
                <a:gd name="T72" fmla="*/ 1727 w 1804"/>
                <a:gd name="T73" fmla="*/ 228 h 610"/>
                <a:gd name="T74" fmla="*/ 1747 w 1804"/>
                <a:gd name="T75" fmla="*/ 197 h 610"/>
                <a:gd name="T76" fmla="*/ 1764 w 1804"/>
                <a:gd name="T77" fmla="*/ 165 h 610"/>
                <a:gd name="T78" fmla="*/ 1778 w 1804"/>
                <a:gd name="T79" fmla="*/ 132 h 610"/>
                <a:gd name="T80" fmla="*/ 1790 w 1804"/>
                <a:gd name="T81" fmla="*/ 99 h 610"/>
                <a:gd name="T82" fmla="*/ 1797 w 1804"/>
                <a:gd name="T83" fmla="*/ 66 h 610"/>
                <a:gd name="T84" fmla="*/ 1803 w 1804"/>
                <a:gd name="T85" fmla="*/ 33 h 610"/>
                <a:gd name="T86" fmla="*/ 1804 w 1804"/>
                <a:gd name="T87" fmla="*/ 0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04" h="610">
                  <a:moveTo>
                    <a:pt x="0" y="431"/>
                  </a:moveTo>
                  <a:lnTo>
                    <a:pt x="41" y="455"/>
                  </a:lnTo>
                  <a:lnTo>
                    <a:pt x="86" y="476"/>
                  </a:lnTo>
                  <a:lnTo>
                    <a:pt x="132" y="496"/>
                  </a:lnTo>
                  <a:lnTo>
                    <a:pt x="180" y="514"/>
                  </a:lnTo>
                  <a:lnTo>
                    <a:pt x="230" y="532"/>
                  </a:lnTo>
                  <a:lnTo>
                    <a:pt x="281" y="547"/>
                  </a:lnTo>
                  <a:lnTo>
                    <a:pt x="334" y="561"/>
                  </a:lnTo>
                  <a:lnTo>
                    <a:pt x="387" y="574"/>
                  </a:lnTo>
                  <a:lnTo>
                    <a:pt x="443" y="584"/>
                  </a:lnTo>
                  <a:lnTo>
                    <a:pt x="498" y="593"/>
                  </a:lnTo>
                  <a:lnTo>
                    <a:pt x="555" y="599"/>
                  </a:lnTo>
                  <a:lnTo>
                    <a:pt x="612" y="605"/>
                  </a:lnTo>
                  <a:lnTo>
                    <a:pt x="670" y="608"/>
                  </a:lnTo>
                  <a:lnTo>
                    <a:pt x="728" y="610"/>
                  </a:lnTo>
                  <a:lnTo>
                    <a:pt x="786" y="610"/>
                  </a:lnTo>
                  <a:lnTo>
                    <a:pt x="843" y="608"/>
                  </a:lnTo>
                  <a:lnTo>
                    <a:pt x="901" y="604"/>
                  </a:lnTo>
                  <a:lnTo>
                    <a:pt x="958" y="597"/>
                  </a:lnTo>
                  <a:lnTo>
                    <a:pt x="1015" y="590"/>
                  </a:lnTo>
                  <a:lnTo>
                    <a:pt x="1070" y="581"/>
                  </a:lnTo>
                  <a:lnTo>
                    <a:pt x="1124" y="570"/>
                  </a:lnTo>
                  <a:lnTo>
                    <a:pt x="1178" y="557"/>
                  </a:lnTo>
                  <a:lnTo>
                    <a:pt x="1230" y="542"/>
                  </a:lnTo>
                  <a:lnTo>
                    <a:pt x="1281" y="526"/>
                  </a:lnTo>
                  <a:lnTo>
                    <a:pt x="1330" y="509"/>
                  </a:lnTo>
                  <a:lnTo>
                    <a:pt x="1378" y="490"/>
                  </a:lnTo>
                  <a:lnTo>
                    <a:pt x="1424" y="468"/>
                  </a:lnTo>
                  <a:lnTo>
                    <a:pt x="1466" y="447"/>
                  </a:lnTo>
                  <a:lnTo>
                    <a:pt x="1508" y="424"/>
                  </a:lnTo>
                  <a:lnTo>
                    <a:pt x="1547" y="398"/>
                  </a:lnTo>
                  <a:lnTo>
                    <a:pt x="1583" y="373"/>
                  </a:lnTo>
                  <a:lnTo>
                    <a:pt x="1617" y="346"/>
                  </a:lnTo>
                  <a:lnTo>
                    <a:pt x="1649" y="317"/>
                  </a:lnTo>
                  <a:lnTo>
                    <a:pt x="1678" y="288"/>
                  </a:lnTo>
                  <a:lnTo>
                    <a:pt x="1704" y="259"/>
                  </a:lnTo>
                  <a:lnTo>
                    <a:pt x="1727" y="228"/>
                  </a:lnTo>
                  <a:lnTo>
                    <a:pt x="1747" y="197"/>
                  </a:lnTo>
                  <a:lnTo>
                    <a:pt x="1764" y="165"/>
                  </a:lnTo>
                  <a:lnTo>
                    <a:pt x="1778" y="132"/>
                  </a:lnTo>
                  <a:lnTo>
                    <a:pt x="1790" y="99"/>
                  </a:lnTo>
                  <a:lnTo>
                    <a:pt x="1797" y="66"/>
                  </a:lnTo>
                  <a:lnTo>
                    <a:pt x="1803" y="33"/>
                  </a:lnTo>
                  <a:lnTo>
                    <a:pt x="1804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01" name="Freeform 665"/>
            <p:cNvSpPr>
              <a:spLocks/>
            </p:cNvSpPr>
            <p:nvPr/>
          </p:nvSpPr>
          <p:spPr bwMode="auto">
            <a:xfrm>
              <a:off x="3913" y="1738"/>
              <a:ext cx="44" cy="61"/>
            </a:xfrm>
            <a:custGeom>
              <a:avLst/>
              <a:gdLst>
                <a:gd name="T0" fmla="*/ 0 w 310"/>
                <a:gd name="T1" fmla="*/ 0 h 431"/>
                <a:gd name="T2" fmla="*/ 2 w 310"/>
                <a:gd name="T3" fmla="*/ 32 h 431"/>
                <a:gd name="T4" fmla="*/ 6 w 310"/>
                <a:gd name="T5" fmla="*/ 63 h 431"/>
                <a:gd name="T6" fmla="*/ 13 w 310"/>
                <a:gd name="T7" fmla="*/ 95 h 431"/>
                <a:gd name="T8" fmla="*/ 23 w 310"/>
                <a:gd name="T9" fmla="*/ 127 h 431"/>
                <a:gd name="T10" fmla="*/ 36 w 310"/>
                <a:gd name="T11" fmla="*/ 158 h 431"/>
                <a:gd name="T12" fmla="*/ 52 w 310"/>
                <a:gd name="T13" fmla="*/ 188 h 431"/>
                <a:gd name="T14" fmla="*/ 70 w 310"/>
                <a:gd name="T15" fmla="*/ 218 h 431"/>
                <a:gd name="T16" fmla="*/ 92 w 310"/>
                <a:gd name="T17" fmla="*/ 248 h 431"/>
                <a:gd name="T18" fmla="*/ 115 w 310"/>
                <a:gd name="T19" fmla="*/ 277 h 431"/>
                <a:gd name="T20" fmla="*/ 142 w 310"/>
                <a:gd name="T21" fmla="*/ 304 h 431"/>
                <a:gd name="T22" fmla="*/ 170 w 310"/>
                <a:gd name="T23" fmla="*/ 332 h 431"/>
                <a:gd name="T24" fmla="*/ 202 w 310"/>
                <a:gd name="T25" fmla="*/ 359 h 431"/>
                <a:gd name="T26" fmla="*/ 235 w 310"/>
                <a:gd name="T27" fmla="*/ 383 h 431"/>
                <a:gd name="T28" fmla="*/ 272 w 310"/>
                <a:gd name="T29" fmla="*/ 408 h 431"/>
                <a:gd name="T30" fmla="*/ 310 w 310"/>
                <a:gd name="T31" fmla="*/ 431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10" h="431">
                  <a:moveTo>
                    <a:pt x="0" y="0"/>
                  </a:moveTo>
                  <a:lnTo>
                    <a:pt x="2" y="32"/>
                  </a:lnTo>
                  <a:lnTo>
                    <a:pt x="6" y="63"/>
                  </a:lnTo>
                  <a:lnTo>
                    <a:pt x="13" y="95"/>
                  </a:lnTo>
                  <a:lnTo>
                    <a:pt x="23" y="127"/>
                  </a:lnTo>
                  <a:lnTo>
                    <a:pt x="36" y="158"/>
                  </a:lnTo>
                  <a:lnTo>
                    <a:pt x="52" y="188"/>
                  </a:lnTo>
                  <a:lnTo>
                    <a:pt x="70" y="218"/>
                  </a:lnTo>
                  <a:lnTo>
                    <a:pt x="92" y="248"/>
                  </a:lnTo>
                  <a:lnTo>
                    <a:pt x="115" y="277"/>
                  </a:lnTo>
                  <a:lnTo>
                    <a:pt x="142" y="304"/>
                  </a:lnTo>
                  <a:lnTo>
                    <a:pt x="170" y="332"/>
                  </a:lnTo>
                  <a:lnTo>
                    <a:pt x="202" y="359"/>
                  </a:lnTo>
                  <a:lnTo>
                    <a:pt x="235" y="383"/>
                  </a:lnTo>
                  <a:lnTo>
                    <a:pt x="272" y="408"/>
                  </a:lnTo>
                  <a:lnTo>
                    <a:pt x="310" y="431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02" name="Freeform 666"/>
            <p:cNvSpPr>
              <a:spLocks/>
            </p:cNvSpPr>
            <p:nvPr/>
          </p:nvSpPr>
          <p:spPr bwMode="auto">
            <a:xfrm>
              <a:off x="3721" y="1989"/>
              <a:ext cx="213" cy="123"/>
            </a:xfrm>
            <a:custGeom>
              <a:avLst/>
              <a:gdLst>
                <a:gd name="T0" fmla="*/ 0 w 1494"/>
                <a:gd name="T1" fmla="*/ 0 h 863"/>
                <a:gd name="T2" fmla="*/ 33 w 1494"/>
                <a:gd name="T3" fmla="*/ 48 h 863"/>
                <a:gd name="T4" fmla="*/ 71 w 1494"/>
                <a:gd name="T5" fmla="*/ 96 h 863"/>
                <a:gd name="T6" fmla="*/ 110 w 1494"/>
                <a:gd name="T7" fmla="*/ 143 h 863"/>
                <a:gd name="T8" fmla="*/ 151 w 1494"/>
                <a:gd name="T9" fmla="*/ 190 h 863"/>
                <a:gd name="T10" fmla="*/ 197 w 1494"/>
                <a:gd name="T11" fmla="*/ 236 h 863"/>
                <a:gd name="T12" fmla="*/ 245 w 1494"/>
                <a:gd name="T13" fmla="*/ 280 h 863"/>
                <a:gd name="T14" fmla="*/ 295 w 1494"/>
                <a:gd name="T15" fmla="*/ 323 h 863"/>
                <a:gd name="T16" fmla="*/ 348 w 1494"/>
                <a:gd name="T17" fmla="*/ 366 h 863"/>
                <a:gd name="T18" fmla="*/ 404 w 1494"/>
                <a:gd name="T19" fmla="*/ 407 h 863"/>
                <a:gd name="T20" fmla="*/ 462 w 1494"/>
                <a:gd name="T21" fmla="*/ 448 h 863"/>
                <a:gd name="T22" fmla="*/ 523 w 1494"/>
                <a:gd name="T23" fmla="*/ 487 h 863"/>
                <a:gd name="T24" fmla="*/ 586 w 1494"/>
                <a:gd name="T25" fmla="*/ 524 h 863"/>
                <a:gd name="T26" fmla="*/ 652 w 1494"/>
                <a:gd name="T27" fmla="*/ 561 h 863"/>
                <a:gd name="T28" fmla="*/ 719 w 1494"/>
                <a:gd name="T29" fmla="*/ 596 h 863"/>
                <a:gd name="T30" fmla="*/ 788 w 1494"/>
                <a:gd name="T31" fmla="*/ 630 h 863"/>
                <a:gd name="T32" fmla="*/ 861 w 1494"/>
                <a:gd name="T33" fmla="*/ 662 h 863"/>
                <a:gd name="T34" fmla="*/ 934 w 1494"/>
                <a:gd name="T35" fmla="*/ 693 h 863"/>
                <a:gd name="T36" fmla="*/ 1010 w 1494"/>
                <a:gd name="T37" fmla="*/ 721 h 863"/>
                <a:gd name="T38" fmla="*/ 1086 w 1494"/>
                <a:gd name="T39" fmla="*/ 749 h 863"/>
                <a:gd name="T40" fmla="*/ 1165 w 1494"/>
                <a:gd name="T41" fmla="*/ 776 h 863"/>
                <a:gd name="T42" fmla="*/ 1245 w 1494"/>
                <a:gd name="T43" fmla="*/ 800 h 863"/>
                <a:gd name="T44" fmla="*/ 1327 w 1494"/>
                <a:gd name="T45" fmla="*/ 822 h 863"/>
                <a:gd name="T46" fmla="*/ 1410 w 1494"/>
                <a:gd name="T47" fmla="*/ 844 h 863"/>
                <a:gd name="T48" fmla="*/ 1494 w 1494"/>
                <a:gd name="T49" fmla="*/ 863 h 8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94" h="863">
                  <a:moveTo>
                    <a:pt x="0" y="0"/>
                  </a:moveTo>
                  <a:lnTo>
                    <a:pt x="33" y="48"/>
                  </a:lnTo>
                  <a:lnTo>
                    <a:pt x="71" y="96"/>
                  </a:lnTo>
                  <a:lnTo>
                    <a:pt x="110" y="143"/>
                  </a:lnTo>
                  <a:lnTo>
                    <a:pt x="151" y="190"/>
                  </a:lnTo>
                  <a:lnTo>
                    <a:pt x="197" y="236"/>
                  </a:lnTo>
                  <a:lnTo>
                    <a:pt x="245" y="280"/>
                  </a:lnTo>
                  <a:lnTo>
                    <a:pt x="295" y="323"/>
                  </a:lnTo>
                  <a:lnTo>
                    <a:pt x="348" y="366"/>
                  </a:lnTo>
                  <a:lnTo>
                    <a:pt x="404" y="407"/>
                  </a:lnTo>
                  <a:lnTo>
                    <a:pt x="462" y="448"/>
                  </a:lnTo>
                  <a:lnTo>
                    <a:pt x="523" y="487"/>
                  </a:lnTo>
                  <a:lnTo>
                    <a:pt x="586" y="524"/>
                  </a:lnTo>
                  <a:lnTo>
                    <a:pt x="652" y="561"/>
                  </a:lnTo>
                  <a:lnTo>
                    <a:pt x="719" y="596"/>
                  </a:lnTo>
                  <a:lnTo>
                    <a:pt x="788" y="630"/>
                  </a:lnTo>
                  <a:lnTo>
                    <a:pt x="861" y="662"/>
                  </a:lnTo>
                  <a:lnTo>
                    <a:pt x="934" y="693"/>
                  </a:lnTo>
                  <a:lnTo>
                    <a:pt x="1010" y="721"/>
                  </a:lnTo>
                  <a:lnTo>
                    <a:pt x="1086" y="749"/>
                  </a:lnTo>
                  <a:lnTo>
                    <a:pt x="1165" y="776"/>
                  </a:lnTo>
                  <a:lnTo>
                    <a:pt x="1245" y="800"/>
                  </a:lnTo>
                  <a:lnTo>
                    <a:pt x="1327" y="822"/>
                  </a:lnTo>
                  <a:lnTo>
                    <a:pt x="1410" y="844"/>
                  </a:lnTo>
                  <a:lnTo>
                    <a:pt x="1494" y="863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03" name="Freeform 667"/>
            <p:cNvSpPr>
              <a:spLocks/>
            </p:cNvSpPr>
            <p:nvPr/>
          </p:nvSpPr>
          <p:spPr bwMode="auto">
            <a:xfrm>
              <a:off x="3670" y="1677"/>
              <a:ext cx="228" cy="341"/>
            </a:xfrm>
            <a:custGeom>
              <a:avLst/>
              <a:gdLst>
                <a:gd name="T0" fmla="*/ 1598 w 1598"/>
                <a:gd name="T1" fmla="*/ 0 h 2387"/>
                <a:gd name="T2" fmla="*/ 1539 w 1598"/>
                <a:gd name="T3" fmla="*/ 28 h 2387"/>
                <a:gd name="T4" fmla="*/ 1482 w 1598"/>
                <a:gd name="T5" fmla="*/ 59 h 2387"/>
                <a:gd name="T6" fmla="*/ 1424 w 1598"/>
                <a:gd name="T7" fmla="*/ 92 h 2387"/>
                <a:gd name="T8" fmla="*/ 1366 w 1598"/>
                <a:gd name="T9" fmla="*/ 128 h 2387"/>
                <a:gd name="T10" fmla="*/ 1308 w 1598"/>
                <a:gd name="T11" fmla="*/ 166 h 2387"/>
                <a:gd name="T12" fmla="*/ 1251 w 1598"/>
                <a:gd name="T13" fmla="*/ 207 h 2387"/>
                <a:gd name="T14" fmla="*/ 1194 w 1598"/>
                <a:gd name="T15" fmla="*/ 250 h 2387"/>
                <a:gd name="T16" fmla="*/ 1137 w 1598"/>
                <a:gd name="T17" fmla="*/ 296 h 2387"/>
                <a:gd name="T18" fmla="*/ 1081 w 1598"/>
                <a:gd name="T19" fmla="*/ 344 h 2387"/>
                <a:gd name="T20" fmla="*/ 1025 w 1598"/>
                <a:gd name="T21" fmla="*/ 395 h 2387"/>
                <a:gd name="T22" fmla="*/ 971 w 1598"/>
                <a:gd name="T23" fmla="*/ 447 h 2387"/>
                <a:gd name="T24" fmla="*/ 916 w 1598"/>
                <a:gd name="T25" fmla="*/ 502 h 2387"/>
                <a:gd name="T26" fmla="*/ 862 w 1598"/>
                <a:gd name="T27" fmla="*/ 558 h 2387"/>
                <a:gd name="T28" fmla="*/ 810 w 1598"/>
                <a:gd name="T29" fmla="*/ 617 h 2387"/>
                <a:gd name="T30" fmla="*/ 759 w 1598"/>
                <a:gd name="T31" fmla="*/ 677 h 2387"/>
                <a:gd name="T32" fmla="*/ 708 w 1598"/>
                <a:gd name="T33" fmla="*/ 739 h 2387"/>
                <a:gd name="T34" fmla="*/ 659 w 1598"/>
                <a:gd name="T35" fmla="*/ 803 h 2387"/>
                <a:gd name="T36" fmla="*/ 611 w 1598"/>
                <a:gd name="T37" fmla="*/ 868 h 2387"/>
                <a:gd name="T38" fmla="*/ 564 w 1598"/>
                <a:gd name="T39" fmla="*/ 934 h 2387"/>
                <a:gd name="T40" fmla="*/ 519 w 1598"/>
                <a:gd name="T41" fmla="*/ 1002 h 2387"/>
                <a:gd name="T42" fmla="*/ 474 w 1598"/>
                <a:gd name="T43" fmla="*/ 1070 h 2387"/>
                <a:gd name="T44" fmla="*/ 433 w 1598"/>
                <a:gd name="T45" fmla="*/ 1140 h 2387"/>
                <a:gd name="T46" fmla="*/ 391 w 1598"/>
                <a:gd name="T47" fmla="*/ 1212 h 2387"/>
                <a:gd name="T48" fmla="*/ 353 w 1598"/>
                <a:gd name="T49" fmla="*/ 1283 h 2387"/>
                <a:gd name="T50" fmla="*/ 316 w 1598"/>
                <a:gd name="T51" fmla="*/ 1356 h 2387"/>
                <a:gd name="T52" fmla="*/ 279 w 1598"/>
                <a:gd name="T53" fmla="*/ 1429 h 2387"/>
                <a:gd name="T54" fmla="*/ 246 w 1598"/>
                <a:gd name="T55" fmla="*/ 1503 h 2387"/>
                <a:gd name="T56" fmla="*/ 215 w 1598"/>
                <a:gd name="T57" fmla="*/ 1577 h 2387"/>
                <a:gd name="T58" fmla="*/ 185 w 1598"/>
                <a:gd name="T59" fmla="*/ 1651 h 2387"/>
                <a:gd name="T60" fmla="*/ 156 w 1598"/>
                <a:gd name="T61" fmla="*/ 1727 h 2387"/>
                <a:gd name="T62" fmla="*/ 130 w 1598"/>
                <a:gd name="T63" fmla="*/ 1801 h 2387"/>
                <a:gd name="T64" fmla="*/ 107 w 1598"/>
                <a:gd name="T65" fmla="*/ 1876 h 2387"/>
                <a:gd name="T66" fmla="*/ 85 w 1598"/>
                <a:gd name="T67" fmla="*/ 1951 h 2387"/>
                <a:gd name="T68" fmla="*/ 65 w 1598"/>
                <a:gd name="T69" fmla="*/ 2025 h 2387"/>
                <a:gd name="T70" fmla="*/ 47 w 1598"/>
                <a:gd name="T71" fmla="*/ 2099 h 2387"/>
                <a:gd name="T72" fmla="*/ 32 w 1598"/>
                <a:gd name="T73" fmla="*/ 2172 h 2387"/>
                <a:gd name="T74" fmla="*/ 20 w 1598"/>
                <a:gd name="T75" fmla="*/ 2244 h 2387"/>
                <a:gd name="T76" fmla="*/ 9 w 1598"/>
                <a:gd name="T77" fmla="*/ 2317 h 2387"/>
                <a:gd name="T78" fmla="*/ 0 w 1598"/>
                <a:gd name="T79" fmla="*/ 2387 h 2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98" h="2387">
                  <a:moveTo>
                    <a:pt x="1598" y="0"/>
                  </a:moveTo>
                  <a:lnTo>
                    <a:pt x="1539" y="28"/>
                  </a:lnTo>
                  <a:lnTo>
                    <a:pt x="1482" y="59"/>
                  </a:lnTo>
                  <a:lnTo>
                    <a:pt x="1424" y="92"/>
                  </a:lnTo>
                  <a:lnTo>
                    <a:pt x="1366" y="128"/>
                  </a:lnTo>
                  <a:lnTo>
                    <a:pt x="1308" y="166"/>
                  </a:lnTo>
                  <a:lnTo>
                    <a:pt x="1251" y="207"/>
                  </a:lnTo>
                  <a:lnTo>
                    <a:pt x="1194" y="250"/>
                  </a:lnTo>
                  <a:lnTo>
                    <a:pt x="1137" y="296"/>
                  </a:lnTo>
                  <a:lnTo>
                    <a:pt x="1081" y="344"/>
                  </a:lnTo>
                  <a:lnTo>
                    <a:pt x="1025" y="395"/>
                  </a:lnTo>
                  <a:lnTo>
                    <a:pt x="971" y="447"/>
                  </a:lnTo>
                  <a:lnTo>
                    <a:pt x="916" y="502"/>
                  </a:lnTo>
                  <a:lnTo>
                    <a:pt x="862" y="558"/>
                  </a:lnTo>
                  <a:lnTo>
                    <a:pt x="810" y="617"/>
                  </a:lnTo>
                  <a:lnTo>
                    <a:pt x="759" y="677"/>
                  </a:lnTo>
                  <a:lnTo>
                    <a:pt x="708" y="739"/>
                  </a:lnTo>
                  <a:lnTo>
                    <a:pt x="659" y="803"/>
                  </a:lnTo>
                  <a:lnTo>
                    <a:pt x="611" y="868"/>
                  </a:lnTo>
                  <a:lnTo>
                    <a:pt x="564" y="934"/>
                  </a:lnTo>
                  <a:lnTo>
                    <a:pt x="519" y="1002"/>
                  </a:lnTo>
                  <a:lnTo>
                    <a:pt x="474" y="1070"/>
                  </a:lnTo>
                  <a:lnTo>
                    <a:pt x="433" y="1140"/>
                  </a:lnTo>
                  <a:lnTo>
                    <a:pt x="391" y="1212"/>
                  </a:lnTo>
                  <a:lnTo>
                    <a:pt x="353" y="1283"/>
                  </a:lnTo>
                  <a:lnTo>
                    <a:pt x="316" y="1356"/>
                  </a:lnTo>
                  <a:lnTo>
                    <a:pt x="279" y="1429"/>
                  </a:lnTo>
                  <a:lnTo>
                    <a:pt x="246" y="1503"/>
                  </a:lnTo>
                  <a:lnTo>
                    <a:pt x="215" y="1577"/>
                  </a:lnTo>
                  <a:lnTo>
                    <a:pt x="185" y="1651"/>
                  </a:lnTo>
                  <a:lnTo>
                    <a:pt x="156" y="1727"/>
                  </a:lnTo>
                  <a:lnTo>
                    <a:pt x="130" y="1801"/>
                  </a:lnTo>
                  <a:lnTo>
                    <a:pt x="107" y="1876"/>
                  </a:lnTo>
                  <a:lnTo>
                    <a:pt x="85" y="1951"/>
                  </a:lnTo>
                  <a:lnTo>
                    <a:pt x="65" y="2025"/>
                  </a:lnTo>
                  <a:lnTo>
                    <a:pt x="47" y="2099"/>
                  </a:lnTo>
                  <a:lnTo>
                    <a:pt x="32" y="2172"/>
                  </a:lnTo>
                  <a:lnTo>
                    <a:pt x="20" y="2244"/>
                  </a:lnTo>
                  <a:lnTo>
                    <a:pt x="9" y="2317"/>
                  </a:lnTo>
                  <a:lnTo>
                    <a:pt x="0" y="2387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04" name="Freeform 668"/>
            <p:cNvSpPr>
              <a:spLocks/>
            </p:cNvSpPr>
            <p:nvPr/>
          </p:nvSpPr>
          <p:spPr bwMode="auto">
            <a:xfrm>
              <a:off x="4042" y="1875"/>
              <a:ext cx="417" cy="391"/>
            </a:xfrm>
            <a:custGeom>
              <a:avLst/>
              <a:gdLst>
                <a:gd name="T0" fmla="*/ 2923 w 2924"/>
                <a:gd name="T1" fmla="*/ 979 h 2734"/>
                <a:gd name="T2" fmla="*/ 2913 w 2924"/>
                <a:gd name="T3" fmla="*/ 850 h 2734"/>
                <a:gd name="T4" fmla="*/ 2895 w 2924"/>
                <a:gd name="T5" fmla="*/ 728 h 2734"/>
                <a:gd name="T6" fmla="*/ 2867 w 2924"/>
                <a:gd name="T7" fmla="*/ 614 h 2734"/>
                <a:gd name="T8" fmla="*/ 2831 w 2924"/>
                <a:gd name="T9" fmla="*/ 506 h 2734"/>
                <a:gd name="T10" fmla="*/ 2787 w 2924"/>
                <a:gd name="T11" fmla="*/ 409 h 2734"/>
                <a:gd name="T12" fmla="*/ 2733 w 2924"/>
                <a:gd name="T13" fmla="*/ 320 h 2734"/>
                <a:gd name="T14" fmla="*/ 2672 w 2924"/>
                <a:gd name="T15" fmla="*/ 242 h 2734"/>
                <a:gd name="T16" fmla="*/ 2602 w 2924"/>
                <a:gd name="T17" fmla="*/ 174 h 2734"/>
                <a:gd name="T18" fmla="*/ 2526 w 2924"/>
                <a:gd name="T19" fmla="*/ 116 h 2734"/>
                <a:gd name="T20" fmla="*/ 2443 w 2924"/>
                <a:gd name="T21" fmla="*/ 71 h 2734"/>
                <a:gd name="T22" fmla="*/ 2354 w 2924"/>
                <a:gd name="T23" fmla="*/ 35 h 2734"/>
                <a:gd name="T24" fmla="*/ 2258 w 2924"/>
                <a:gd name="T25" fmla="*/ 13 h 2734"/>
                <a:gd name="T26" fmla="*/ 2159 w 2924"/>
                <a:gd name="T27" fmla="*/ 1 h 2734"/>
                <a:gd name="T28" fmla="*/ 2055 w 2924"/>
                <a:gd name="T29" fmla="*/ 2 h 2734"/>
                <a:gd name="T30" fmla="*/ 1946 w 2924"/>
                <a:gd name="T31" fmla="*/ 15 h 2734"/>
                <a:gd name="T32" fmla="*/ 1836 w 2924"/>
                <a:gd name="T33" fmla="*/ 41 h 2734"/>
                <a:gd name="T34" fmla="*/ 1722 w 2924"/>
                <a:gd name="T35" fmla="*/ 77 h 2734"/>
                <a:gd name="T36" fmla="*/ 1607 w 2924"/>
                <a:gd name="T37" fmla="*/ 125 h 2734"/>
                <a:gd name="T38" fmla="*/ 1491 w 2924"/>
                <a:gd name="T39" fmla="*/ 183 h 2734"/>
                <a:gd name="T40" fmla="*/ 1375 w 2924"/>
                <a:gd name="T41" fmla="*/ 254 h 2734"/>
                <a:gd name="T42" fmla="*/ 1259 w 2924"/>
                <a:gd name="T43" fmla="*/ 334 h 2734"/>
                <a:gd name="T44" fmla="*/ 1145 w 2924"/>
                <a:gd name="T45" fmla="*/ 424 h 2734"/>
                <a:gd name="T46" fmla="*/ 1032 w 2924"/>
                <a:gd name="T47" fmla="*/ 523 h 2734"/>
                <a:gd name="T48" fmla="*/ 922 w 2924"/>
                <a:gd name="T49" fmla="*/ 631 h 2734"/>
                <a:gd name="T50" fmla="*/ 817 w 2924"/>
                <a:gd name="T51" fmla="*/ 747 h 2734"/>
                <a:gd name="T52" fmla="*/ 714 w 2924"/>
                <a:gd name="T53" fmla="*/ 870 h 2734"/>
                <a:gd name="T54" fmla="*/ 616 w 2924"/>
                <a:gd name="T55" fmla="*/ 999 h 2734"/>
                <a:gd name="T56" fmla="*/ 525 w 2924"/>
                <a:gd name="T57" fmla="*/ 1134 h 2734"/>
                <a:gd name="T58" fmla="*/ 439 w 2924"/>
                <a:gd name="T59" fmla="*/ 1275 h 2734"/>
                <a:gd name="T60" fmla="*/ 359 w 2924"/>
                <a:gd name="T61" fmla="*/ 1418 h 2734"/>
                <a:gd name="T62" fmla="*/ 285 w 2924"/>
                <a:gd name="T63" fmla="*/ 1565 h 2734"/>
                <a:gd name="T64" fmla="*/ 220 w 2924"/>
                <a:gd name="T65" fmla="*/ 1713 h 2734"/>
                <a:gd name="T66" fmla="*/ 163 w 2924"/>
                <a:gd name="T67" fmla="*/ 1863 h 2734"/>
                <a:gd name="T68" fmla="*/ 114 w 2924"/>
                <a:gd name="T69" fmla="*/ 2014 h 2734"/>
                <a:gd name="T70" fmla="*/ 73 w 2924"/>
                <a:gd name="T71" fmla="*/ 2164 h 2734"/>
                <a:gd name="T72" fmla="*/ 41 w 2924"/>
                <a:gd name="T73" fmla="*/ 2311 h 2734"/>
                <a:gd name="T74" fmla="*/ 18 w 2924"/>
                <a:gd name="T75" fmla="*/ 2455 h 2734"/>
                <a:gd name="T76" fmla="*/ 4 w 2924"/>
                <a:gd name="T77" fmla="*/ 2597 h 2734"/>
                <a:gd name="T78" fmla="*/ 0 w 2924"/>
                <a:gd name="T79" fmla="*/ 2734 h 2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924" h="2734">
                  <a:moveTo>
                    <a:pt x="2924" y="1045"/>
                  </a:moveTo>
                  <a:lnTo>
                    <a:pt x="2923" y="979"/>
                  </a:lnTo>
                  <a:lnTo>
                    <a:pt x="2920" y="913"/>
                  </a:lnTo>
                  <a:lnTo>
                    <a:pt x="2913" y="850"/>
                  </a:lnTo>
                  <a:lnTo>
                    <a:pt x="2906" y="788"/>
                  </a:lnTo>
                  <a:lnTo>
                    <a:pt x="2895" y="728"/>
                  </a:lnTo>
                  <a:lnTo>
                    <a:pt x="2882" y="669"/>
                  </a:lnTo>
                  <a:lnTo>
                    <a:pt x="2867" y="614"/>
                  </a:lnTo>
                  <a:lnTo>
                    <a:pt x="2850" y="559"/>
                  </a:lnTo>
                  <a:lnTo>
                    <a:pt x="2831" y="506"/>
                  </a:lnTo>
                  <a:lnTo>
                    <a:pt x="2810" y="456"/>
                  </a:lnTo>
                  <a:lnTo>
                    <a:pt x="2787" y="409"/>
                  </a:lnTo>
                  <a:lnTo>
                    <a:pt x="2761" y="363"/>
                  </a:lnTo>
                  <a:lnTo>
                    <a:pt x="2733" y="320"/>
                  </a:lnTo>
                  <a:lnTo>
                    <a:pt x="2704" y="279"/>
                  </a:lnTo>
                  <a:lnTo>
                    <a:pt x="2672" y="242"/>
                  </a:lnTo>
                  <a:lnTo>
                    <a:pt x="2637" y="206"/>
                  </a:lnTo>
                  <a:lnTo>
                    <a:pt x="2602" y="174"/>
                  </a:lnTo>
                  <a:lnTo>
                    <a:pt x="2565" y="144"/>
                  </a:lnTo>
                  <a:lnTo>
                    <a:pt x="2526" y="116"/>
                  </a:lnTo>
                  <a:lnTo>
                    <a:pt x="2485" y="92"/>
                  </a:lnTo>
                  <a:lnTo>
                    <a:pt x="2443" y="71"/>
                  </a:lnTo>
                  <a:lnTo>
                    <a:pt x="2399" y="51"/>
                  </a:lnTo>
                  <a:lnTo>
                    <a:pt x="2354" y="35"/>
                  </a:lnTo>
                  <a:lnTo>
                    <a:pt x="2307" y="23"/>
                  </a:lnTo>
                  <a:lnTo>
                    <a:pt x="2258" y="13"/>
                  </a:lnTo>
                  <a:lnTo>
                    <a:pt x="2209" y="6"/>
                  </a:lnTo>
                  <a:lnTo>
                    <a:pt x="2159" y="1"/>
                  </a:lnTo>
                  <a:lnTo>
                    <a:pt x="2107" y="0"/>
                  </a:lnTo>
                  <a:lnTo>
                    <a:pt x="2055" y="2"/>
                  </a:lnTo>
                  <a:lnTo>
                    <a:pt x="2001" y="8"/>
                  </a:lnTo>
                  <a:lnTo>
                    <a:pt x="1946" y="15"/>
                  </a:lnTo>
                  <a:lnTo>
                    <a:pt x="1891" y="27"/>
                  </a:lnTo>
                  <a:lnTo>
                    <a:pt x="1836" y="41"/>
                  </a:lnTo>
                  <a:lnTo>
                    <a:pt x="1779" y="57"/>
                  </a:lnTo>
                  <a:lnTo>
                    <a:pt x="1722" y="77"/>
                  </a:lnTo>
                  <a:lnTo>
                    <a:pt x="1664" y="99"/>
                  </a:lnTo>
                  <a:lnTo>
                    <a:pt x="1607" y="125"/>
                  </a:lnTo>
                  <a:lnTo>
                    <a:pt x="1549" y="153"/>
                  </a:lnTo>
                  <a:lnTo>
                    <a:pt x="1491" y="183"/>
                  </a:lnTo>
                  <a:lnTo>
                    <a:pt x="1433" y="218"/>
                  </a:lnTo>
                  <a:lnTo>
                    <a:pt x="1375" y="254"/>
                  </a:lnTo>
                  <a:lnTo>
                    <a:pt x="1317" y="292"/>
                  </a:lnTo>
                  <a:lnTo>
                    <a:pt x="1259" y="334"/>
                  </a:lnTo>
                  <a:lnTo>
                    <a:pt x="1201" y="377"/>
                  </a:lnTo>
                  <a:lnTo>
                    <a:pt x="1145" y="424"/>
                  </a:lnTo>
                  <a:lnTo>
                    <a:pt x="1088" y="472"/>
                  </a:lnTo>
                  <a:lnTo>
                    <a:pt x="1032" y="523"/>
                  </a:lnTo>
                  <a:lnTo>
                    <a:pt x="976" y="576"/>
                  </a:lnTo>
                  <a:lnTo>
                    <a:pt x="922" y="631"/>
                  </a:lnTo>
                  <a:lnTo>
                    <a:pt x="869" y="688"/>
                  </a:lnTo>
                  <a:lnTo>
                    <a:pt x="817" y="747"/>
                  </a:lnTo>
                  <a:lnTo>
                    <a:pt x="764" y="807"/>
                  </a:lnTo>
                  <a:lnTo>
                    <a:pt x="714" y="870"/>
                  </a:lnTo>
                  <a:lnTo>
                    <a:pt x="664" y="934"/>
                  </a:lnTo>
                  <a:lnTo>
                    <a:pt x="616" y="999"/>
                  </a:lnTo>
                  <a:lnTo>
                    <a:pt x="570" y="1066"/>
                  </a:lnTo>
                  <a:lnTo>
                    <a:pt x="525" y="1134"/>
                  </a:lnTo>
                  <a:lnTo>
                    <a:pt x="480" y="1203"/>
                  </a:lnTo>
                  <a:lnTo>
                    <a:pt x="439" y="1275"/>
                  </a:lnTo>
                  <a:lnTo>
                    <a:pt x="397" y="1346"/>
                  </a:lnTo>
                  <a:lnTo>
                    <a:pt x="359" y="1418"/>
                  </a:lnTo>
                  <a:lnTo>
                    <a:pt x="322" y="1491"/>
                  </a:lnTo>
                  <a:lnTo>
                    <a:pt x="285" y="1565"/>
                  </a:lnTo>
                  <a:lnTo>
                    <a:pt x="252" y="1639"/>
                  </a:lnTo>
                  <a:lnTo>
                    <a:pt x="220" y="1713"/>
                  </a:lnTo>
                  <a:lnTo>
                    <a:pt x="191" y="1789"/>
                  </a:lnTo>
                  <a:lnTo>
                    <a:pt x="163" y="1863"/>
                  </a:lnTo>
                  <a:lnTo>
                    <a:pt x="137" y="1939"/>
                  </a:lnTo>
                  <a:lnTo>
                    <a:pt x="114" y="2014"/>
                  </a:lnTo>
                  <a:lnTo>
                    <a:pt x="93" y="2089"/>
                  </a:lnTo>
                  <a:lnTo>
                    <a:pt x="73" y="2164"/>
                  </a:lnTo>
                  <a:lnTo>
                    <a:pt x="56" y="2237"/>
                  </a:lnTo>
                  <a:lnTo>
                    <a:pt x="41" y="2311"/>
                  </a:lnTo>
                  <a:lnTo>
                    <a:pt x="29" y="2384"/>
                  </a:lnTo>
                  <a:lnTo>
                    <a:pt x="18" y="2455"/>
                  </a:lnTo>
                  <a:lnTo>
                    <a:pt x="10" y="2527"/>
                  </a:lnTo>
                  <a:lnTo>
                    <a:pt x="4" y="2597"/>
                  </a:lnTo>
                  <a:lnTo>
                    <a:pt x="1" y="2666"/>
                  </a:lnTo>
                  <a:lnTo>
                    <a:pt x="0" y="2734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05" name="Freeform 669"/>
            <p:cNvSpPr>
              <a:spLocks/>
            </p:cNvSpPr>
            <p:nvPr/>
          </p:nvSpPr>
          <p:spPr bwMode="auto">
            <a:xfrm>
              <a:off x="3988" y="1623"/>
              <a:ext cx="151" cy="88"/>
            </a:xfrm>
            <a:custGeom>
              <a:avLst/>
              <a:gdLst>
                <a:gd name="T0" fmla="*/ 1055 w 1058"/>
                <a:gd name="T1" fmla="*/ 281 h 611"/>
                <a:gd name="T2" fmla="*/ 1043 w 1058"/>
                <a:gd name="T3" fmla="*/ 235 h 611"/>
                <a:gd name="T4" fmla="*/ 1017 w 1058"/>
                <a:gd name="T5" fmla="*/ 189 h 611"/>
                <a:gd name="T6" fmla="*/ 980 w 1058"/>
                <a:gd name="T7" fmla="*/ 146 h 611"/>
                <a:gd name="T8" fmla="*/ 931 w 1058"/>
                <a:gd name="T9" fmla="*/ 108 h 611"/>
                <a:gd name="T10" fmla="*/ 872 w 1058"/>
                <a:gd name="T11" fmla="*/ 74 h 611"/>
                <a:gd name="T12" fmla="*/ 805 w 1058"/>
                <a:gd name="T13" fmla="*/ 45 h 611"/>
                <a:gd name="T14" fmla="*/ 732 w 1058"/>
                <a:gd name="T15" fmla="*/ 24 h 611"/>
                <a:gd name="T16" fmla="*/ 653 w 1058"/>
                <a:gd name="T17" fmla="*/ 9 h 611"/>
                <a:gd name="T18" fmla="*/ 571 w 1058"/>
                <a:gd name="T19" fmla="*/ 1 h 611"/>
                <a:gd name="T20" fmla="*/ 488 w 1058"/>
                <a:gd name="T21" fmla="*/ 1 h 611"/>
                <a:gd name="T22" fmla="*/ 406 w 1058"/>
                <a:gd name="T23" fmla="*/ 9 h 611"/>
                <a:gd name="T24" fmla="*/ 327 w 1058"/>
                <a:gd name="T25" fmla="*/ 24 h 611"/>
                <a:gd name="T26" fmla="*/ 253 w 1058"/>
                <a:gd name="T27" fmla="*/ 45 h 611"/>
                <a:gd name="T28" fmla="*/ 185 w 1058"/>
                <a:gd name="T29" fmla="*/ 74 h 611"/>
                <a:gd name="T30" fmla="*/ 127 w 1058"/>
                <a:gd name="T31" fmla="*/ 108 h 611"/>
                <a:gd name="T32" fmla="*/ 79 w 1058"/>
                <a:gd name="T33" fmla="*/ 146 h 611"/>
                <a:gd name="T34" fmla="*/ 41 w 1058"/>
                <a:gd name="T35" fmla="*/ 189 h 611"/>
                <a:gd name="T36" fmla="*/ 15 w 1058"/>
                <a:gd name="T37" fmla="*/ 235 h 611"/>
                <a:gd name="T38" fmla="*/ 2 w 1058"/>
                <a:gd name="T39" fmla="*/ 281 h 611"/>
                <a:gd name="T40" fmla="*/ 2 w 1058"/>
                <a:gd name="T41" fmla="*/ 329 h 611"/>
                <a:gd name="T42" fmla="*/ 15 w 1058"/>
                <a:gd name="T43" fmla="*/ 377 h 611"/>
                <a:gd name="T44" fmla="*/ 41 w 1058"/>
                <a:gd name="T45" fmla="*/ 423 h 611"/>
                <a:gd name="T46" fmla="*/ 79 w 1058"/>
                <a:gd name="T47" fmla="*/ 466 h 611"/>
                <a:gd name="T48" fmla="*/ 127 w 1058"/>
                <a:gd name="T49" fmla="*/ 504 h 611"/>
                <a:gd name="T50" fmla="*/ 185 w 1058"/>
                <a:gd name="T51" fmla="*/ 538 h 611"/>
                <a:gd name="T52" fmla="*/ 253 w 1058"/>
                <a:gd name="T53" fmla="*/ 566 h 611"/>
                <a:gd name="T54" fmla="*/ 327 w 1058"/>
                <a:gd name="T55" fmla="*/ 588 h 611"/>
                <a:gd name="T56" fmla="*/ 406 w 1058"/>
                <a:gd name="T57" fmla="*/ 603 h 611"/>
                <a:gd name="T58" fmla="*/ 488 w 1058"/>
                <a:gd name="T59" fmla="*/ 610 h 611"/>
                <a:gd name="T60" fmla="*/ 571 w 1058"/>
                <a:gd name="T61" fmla="*/ 610 h 611"/>
                <a:gd name="T62" fmla="*/ 653 w 1058"/>
                <a:gd name="T63" fmla="*/ 603 h 611"/>
                <a:gd name="T64" fmla="*/ 732 w 1058"/>
                <a:gd name="T65" fmla="*/ 588 h 611"/>
                <a:gd name="T66" fmla="*/ 805 w 1058"/>
                <a:gd name="T67" fmla="*/ 566 h 611"/>
                <a:gd name="T68" fmla="*/ 872 w 1058"/>
                <a:gd name="T69" fmla="*/ 538 h 611"/>
                <a:gd name="T70" fmla="*/ 931 w 1058"/>
                <a:gd name="T71" fmla="*/ 504 h 611"/>
                <a:gd name="T72" fmla="*/ 980 w 1058"/>
                <a:gd name="T73" fmla="*/ 466 h 611"/>
                <a:gd name="T74" fmla="*/ 1017 w 1058"/>
                <a:gd name="T75" fmla="*/ 423 h 611"/>
                <a:gd name="T76" fmla="*/ 1043 w 1058"/>
                <a:gd name="T77" fmla="*/ 377 h 611"/>
                <a:gd name="T78" fmla="*/ 1055 w 1058"/>
                <a:gd name="T79" fmla="*/ 329 h 6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058" h="611">
                  <a:moveTo>
                    <a:pt x="1058" y="306"/>
                  </a:moveTo>
                  <a:lnTo>
                    <a:pt x="1055" y="281"/>
                  </a:lnTo>
                  <a:lnTo>
                    <a:pt x="1051" y="258"/>
                  </a:lnTo>
                  <a:lnTo>
                    <a:pt x="1043" y="235"/>
                  </a:lnTo>
                  <a:lnTo>
                    <a:pt x="1032" y="211"/>
                  </a:lnTo>
                  <a:lnTo>
                    <a:pt x="1017" y="189"/>
                  </a:lnTo>
                  <a:lnTo>
                    <a:pt x="1000" y="168"/>
                  </a:lnTo>
                  <a:lnTo>
                    <a:pt x="980" y="146"/>
                  </a:lnTo>
                  <a:lnTo>
                    <a:pt x="956" y="126"/>
                  </a:lnTo>
                  <a:lnTo>
                    <a:pt x="931" y="108"/>
                  </a:lnTo>
                  <a:lnTo>
                    <a:pt x="903" y="90"/>
                  </a:lnTo>
                  <a:lnTo>
                    <a:pt x="872" y="74"/>
                  </a:lnTo>
                  <a:lnTo>
                    <a:pt x="839" y="59"/>
                  </a:lnTo>
                  <a:lnTo>
                    <a:pt x="805" y="45"/>
                  </a:lnTo>
                  <a:lnTo>
                    <a:pt x="769" y="33"/>
                  </a:lnTo>
                  <a:lnTo>
                    <a:pt x="732" y="24"/>
                  </a:lnTo>
                  <a:lnTo>
                    <a:pt x="692" y="15"/>
                  </a:lnTo>
                  <a:lnTo>
                    <a:pt x="653" y="9"/>
                  </a:lnTo>
                  <a:lnTo>
                    <a:pt x="611" y="5"/>
                  </a:lnTo>
                  <a:lnTo>
                    <a:pt x="571" y="1"/>
                  </a:lnTo>
                  <a:lnTo>
                    <a:pt x="529" y="0"/>
                  </a:lnTo>
                  <a:lnTo>
                    <a:pt x="488" y="1"/>
                  </a:lnTo>
                  <a:lnTo>
                    <a:pt x="446" y="5"/>
                  </a:lnTo>
                  <a:lnTo>
                    <a:pt x="406" y="9"/>
                  </a:lnTo>
                  <a:lnTo>
                    <a:pt x="365" y="15"/>
                  </a:lnTo>
                  <a:lnTo>
                    <a:pt x="327" y="24"/>
                  </a:lnTo>
                  <a:lnTo>
                    <a:pt x="289" y="33"/>
                  </a:lnTo>
                  <a:lnTo>
                    <a:pt x="253" y="45"/>
                  </a:lnTo>
                  <a:lnTo>
                    <a:pt x="218" y="59"/>
                  </a:lnTo>
                  <a:lnTo>
                    <a:pt x="185" y="74"/>
                  </a:lnTo>
                  <a:lnTo>
                    <a:pt x="156" y="90"/>
                  </a:lnTo>
                  <a:lnTo>
                    <a:pt x="127" y="108"/>
                  </a:lnTo>
                  <a:lnTo>
                    <a:pt x="101" y="126"/>
                  </a:lnTo>
                  <a:lnTo>
                    <a:pt x="79" y="146"/>
                  </a:lnTo>
                  <a:lnTo>
                    <a:pt x="59" y="168"/>
                  </a:lnTo>
                  <a:lnTo>
                    <a:pt x="41" y="189"/>
                  </a:lnTo>
                  <a:lnTo>
                    <a:pt x="27" y="211"/>
                  </a:lnTo>
                  <a:lnTo>
                    <a:pt x="15" y="235"/>
                  </a:lnTo>
                  <a:lnTo>
                    <a:pt x="8" y="258"/>
                  </a:lnTo>
                  <a:lnTo>
                    <a:pt x="2" y="281"/>
                  </a:lnTo>
                  <a:lnTo>
                    <a:pt x="0" y="306"/>
                  </a:lnTo>
                  <a:lnTo>
                    <a:pt x="2" y="329"/>
                  </a:lnTo>
                  <a:lnTo>
                    <a:pt x="8" y="354"/>
                  </a:lnTo>
                  <a:lnTo>
                    <a:pt x="15" y="377"/>
                  </a:lnTo>
                  <a:lnTo>
                    <a:pt x="27" y="400"/>
                  </a:lnTo>
                  <a:lnTo>
                    <a:pt x="41" y="423"/>
                  </a:lnTo>
                  <a:lnTo>
                    <a:pt x="59" y="444"/>
                  </a:lnTo>
                  <a:lnTo>
                    <a:pt x="79" y="466"/>
                  </a:lnTo>
                  <a:lnTo>
                    <a:pt x="101" y="485"/>
                  </a:lnTo>
                  <a:lnTo>
                    <a:pt x="127" y="504"/>
                  </a:lnTo>
                  <a:lnTo>
                    <a:pt x="156" y="522"/>
                  </a:lnTo>
                  <a:lnTo>
                    <a:pt x="185" y="538"/>
                  </a:lnTo>
                  <a:lnTo>
                    <a:pt x="218" y="553"/>
                  </a:lnTo>
                  <a:lnTo>
                    <a:pt x="253" y="566"/>
                  </a:lnTo>
                  <a:lnTo>
                    <a:pt x="289" y="577"/>
                  </a:lnTo>
                  <a:lnTo>
                    <a:pt x="327" y="588"/>
                  </a:lnTo>
                  <a:lnTo>
                    <a:pt x="365" y="597"/>
                  </a:lnTo>
                  <a:lnTo>
                    <a:pt x="406" y="603"/>
                  </a:lnTo>
                  <a:lnTo>
                    <a:pt x="446" y="607"/>
                  </a:lnTo>
                  <a:lnTo>
                    <a:pt x="488" y="610"/>
                  </a:lnTo>
                  <a:lnTo>
                    <a:pt x="529" y="611"/>
                  </a:lnTo>
                  <a:lnTo>
                    <a:pt x="571" y="610"/>
                  </a:lnTo>
                  <a:lnTo>
                    <a:pt x="611" y="607"/>
                  </a:lnTo>
                  <a:lnTo>
                    <a:pt x="653" y="603"/>
                  </a:lnTo>
                  <a:lnTo>
                    <a:pt x="692" y="597"/>
                  </a:lnTo>
                  <a:lnTo>
                    <a:pt x="732" y="588"/>
                  </a:lnTo>
                  <a:lnTo>
                    <a:pt x="769" y="577"/>
                  </a:lnTo>
                  <a:lnTo>
                    <a:pt x="805" y="566"/>
                  </a:lnTo>
                  <a:lnTo>
                    <a:pt x="839" y="553"/>
                  </a:lnTo>
                  <a:lnTo>
                    <a:pt x="872" y="538"/>
                  </a:lnTo>
                  <a:lnTo>
                    <a:pt x="903" y="522"/>
                  </a:lnTo>
                  <a:lnTo>
                    <a:pt x="931" y="504"/>
                  </a:lnTo>
                  <a:lnTo>
                    <a:pt x="956" y="485"/>
                  </a:lnTo>
                  <a:lnTo>
                    <a:pt x="980" y="466"/>
                  </a:lnTo>
                  <a:lnTo>
                    <a:pt x="1000" y="444"/>
                  </a:lnTo>
                  <a:lnTo>
                    <a:pt x="1017" y="423"/>
                  </a:lnTo>
                  <a:lnTo>
                    <a:pt x="1032" y="400"/>
                  </a:lnTo>
                  <a:lnTo>
                    <a:pt x="1043" y="377"/>
                  </a:lnTo>
                  <a:lnTo>
                    <a:pt x="1051" y="354"/>
                  </a:lnTo>
                  <a:lnTo>
                    <a:pt x="1055" y="329"/>
                  </a:lnTo>
                  <a:lnTo>
                    <a:pt x="1058" y="306"/>
                  </a:lnTo>
                  <a:close/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06" name="Freeform 670"/>
            <p:cNvSpPr>
              <a:spLocks/>
            </p:cNvSpPr>
            <p:nvPr/>
          </p:nvSpPr>
          <p:spPr bwMode="auto">
            <a:xfrm>
              <a:off x="4144" y="2007"/>
              <a:ext cx="213" cy="200"/>
            </a:xfrm>
            <a:custGeom>
              <a:avLst/>
              <a:gdLst>
                <a:gd name="T0" fmla="*/ 1495 w 1495"/>
                <a:gd name="T1" fmla="*/ 534 h 1397"/>
                <a:gd name="T2" fmla="*/ 1494 w 1495"/>
                <a:gd name="T3" fmla="*/ 487 h 1397"/>
                <a:gd name="T4" fmla="*/ 1490 w 1495"/>
                <a:gd name="T5" fmla="*/ 441 h 1397"/>
                <a:gd name="T6" fmla="*/ 1485 w 1495"/>
                <a:gd name="T7" fmla="*/ 398 h 1397"/>
                <a:gd name="T8" fmla="*/ 1477 w 1495"/>
                <a:gd name="T9" fmla="*/ 355 h 1397"/>
                <a:gd name="T10" fmla="*/ 1467 w 1495"/>
                <a:gd name="T11" fmla="*/ 316 h 1397"/>
                <a:gd name="T12" fmla="*/ 1455 w 1495"/>
                <a:gd name="T13" fmla="*/ 277 h 1397"/>
                <a:gd name="T14" fmla="*/ 1440 w 1495"/>
                <a:gd name="T15" fmla="*/ 241 h 1397"/>
                <a:gd name="T16" fmla="*/ 1424 w 1495"/>
                <a:gd name="T17" fmla="*/ 207 h 1397"/>
                <a:gd name="T18" fmla="*/ 1405 w 1495"/>
                <a:gd name="T19" fmla="*/ 175 h 1397"/>
                <a:gd name="T20" fmla="*/ 1385 w 1495"/>
                <a:gd name="T21" fmla="*/ 145 h 1397"/>
                <a:gd name="T22" fmla="*/ 1362 w 1495"/>
                <a:gd name="T23" fmla="*/ 119 h 1397"/>
                <a:gd name="T24" fmla="*/ 1338 w 1495"/>
                <a:gd name="T25" fmla="*/ 94 h 1397"/>
                <a:gd name="T26" fmla="*/ 1311 w 1495"/>
                <a:gd name="T27" fmla="*/ 73 h 1397"/>
                <a:gd name="T28" fmla="*/ 1284 w 1495"/>
                <a:gd name="T29" fmla="*/ 54 h 1397"/>
                <a:gd name="T30" fmla="*/ 1254 w 1495"/>
                <a:gd name="T31" fmla="*/ 38 h 1397"/>
                <a:gd name="T32" fmla="*/ 1223 w 1495"/>
                <a:gd name="T33" fmla="*/ 25 h 1397"/>
                <a:gd name="T34" fmla="*/ 1190 w 1495"/>
                <a:gd name="T35" fmla="*/ 14 h 1397"/>
                <a:gd name="T36" fmla="*/ 1157 w 1495"/>
                <a:gd name="T37" fmla="*/ 7 h 1397"/>
                <a:gd name="T38" fmla="*/ 1122 w 1495"/>
                <a:gd name="T39" fmla="*/ 2 h 1397"/>
                <a:gd name="T40" fmla="*/ 1085 w 1495"/>
                <a:gd name="T41" fmla="*/ 0 h 1397"/>
                <a:gd name="T42" fmla="*/ 1048 w 1495"/>
                <a:gd name="T43" fmla="*/ 2 h 1397"/>
                <a:gd name="T44" fmla="*/ 1010 w 1495"/>
                <a:gd name="T45" fmla="*/ 6 h 1397"/>
                <a:gd name="T46" fmla="*/ 970 w 1495"/>
                <a:gd name="T47" fmla="*/ 12 h 1397"/>
                <a:gd name="T48" fmla="*/ 931 w 1495"/>
                <a:gd name="T49" fmla="*/ 23 h 1397"/>
                <a:gd name="T50" fmla="*/ 891 w 1495"/>
                <a:gd name="T51" fmla="*/ 36 h 1397"/>
                <a:gd name="T52" fmla="*/ 850 w 1495"/>
                <a:gd name="T53" fmla="*/ 50 h 1397"/>
                <a:gd name="T54" fmla="*/ 810 w 1495"/>
                <a:gd name="T55" fmla="*/ 70 h 1397"/>
                <a:gd name="T56" fmla="*/ 768 w 1495"/>
                <a:gd name="T57" fmla="*/ 91 h 1397"/>
                <a:gd name="T58" fmla="*/ 728 w 1495"/>
                <a:gd name="T59" fmla="*/ 114 h 1397"/>
                <a:gd name="T60" fmla="*/ 686 w 1495"/>
                <a:gd name="T61" fmla="*/ 141 h 1397"/>
                <a:gd name="T62" fmla="*/ 645 w 1495"/>
                <a:gd name="T63" fmla="*/ 170 h 1397"/>
                <a:gd name="T64" fmla="*/ 604 w 1495"/>
                <a:gd name="T65" fmla="*/ 201 h 1397"/>
                <a:gd name="T66" fmla="*/ 565 w 1495"/>
                <a:gd name="T67" fmla="*/ 235 h 1397"/>
                <a:gd name="T68" fmla="*/ 524 w 1495"/>
                <a:gd name="T69" fmla="*/ 270 h 1397"/>
                <a:gd name="T70" fmla="*/ 486 w 1495"/>
                <a:gd name="T71" fmla="*/ 308 h 1397"/>
                <a:gd name="T72" fmla="*/ 448 w 1495"/>
                <a:gd name="T73" fmla="*/ 349 h 1397"/>
                <a:gd name="T74" fmla="*/ 410 w 1495"/>
                <a:gd name="T75" fmla="*/ 390 h 1397"/>
                <a:gd name="T76" fmla="*/ 374 w 1495"/>
                <a:gd name="T77" fmla="*/ 434 h 1397"/>
                <a:gd name="T78" fmla="*/ 339 w 1495"/>
                <a:gd name="T79" fmla="*/ 478 h 1397"/>
                <a:gd name="T80" fmla="*/ 305 w 1495"/>
                <a:gd name="T81" fmla="*/ 525 h 1397"/>
                <a:gd name="T82" fmla="*/ 273 w 1495"/>
                <a:gd name="T83" fmla="*/ 573 h 1397"/>
                <a:gd name="T84" fmla="*/ 242 w 1495"/>
                <a:gd name="T85" fmla="*/ 622 h 1397"/>
                <a:gd name="T86" fmla="*/ 212 w 1495"/>
                <a:gd name="T87" fmla="*/ 673 h 1397"/>
                <a:gd name="T88" fmla="*/ 185 w 1495"/>
                <a:gd name="T89" fmla="*/ 724 h 1397"/>
                <a:gd name="T90" fmla="*/ 158 w 1495"/>
                <a:gd name="T91" fmla="*/ 776 h 1397"/>
                <a:gd name="T92" fmla="*/ 134 w 1495"/>
                <a:gd name="T93" fmla="*/ 829 h 1397"/>
                <a:gd name="T94" fmla="*/ 111 w 1495"/>
                <a:gd name="T95" fmla="*/ 881 h 1397"/>
                <a:gd name="T96" fmla="*/ 91 w 1495"/>
                <a:gd name="T97" fmla="*/ 934 h 1397"/>
                <a:gd name="T98" fmla="*/ 72 w 1495"/>
                <a:gd name="T99" fmla="*/ 987 h 1397"/>
                <a:gd name="T100" fmla="*/ 56 w 1495"/>
                <a:gd name="T101" fmla="*/ 1041 h 1397"/>
                <a:gd name="T102" fmla="*/ 41 w 1495"/>
                <a:gd name="T103" fmla="*/ 1094 h 1397"/>
                <a:gd name="T104" fmla="*/ 29 w 1495"/>
                <a:gd name="T105" fmla="*/ 1146 h 1397"/>
                <a:gd name="T106" fmla="*/ 19 w 1495"/>
                <a:gd name="T107" fmla="*/ 1198 h 1397"/>
                <a:gd name="T108" fmla="*/ 11 w 1495"/>
                <a:gd name="T109" fmla="*/ 1249 h 1397"/>
                <a:gd name="T110" fmla="*/ 5 w 1495"/>
                <a:gd name="T111" fmla="*/ 1299 h 1397"/>
                <a:gd name="T112" fmla="*/ 2 w 1495"/>
                <a:gd name="T113" fmla="*/ 1349 h 1397"/>
                <a:gd name="T114" fmla="*/ 0 w 1495"/>
                <a:gd name="T115" fmla="*/ 1397 h 1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495" h="1397">
                  <a:moveTo>
                    <a:pt x="1495" y="534"/>
                  </a:moveTo>
                  <a:lnTo>
                    <a:pt x="1494" y="487"/>
                  </a:lnTo>
                  <a:lnTo>
                    <a:pt x="1490" y="441"/>
                  </a:lnTo>
                  <a:lnTo>
                    <a:pt x="1485" y="398"/>
                  </a:lnTo>
                  <a:lnTo>
                    <a:pt x="1477" y="355"/>
                  </a:lnTo>
                  <a:lnTo>
                    <a:pt x="1467" y="316"/>
                  </a:lnTo>
                  <a:lnTo>
                    <a:pt x="1455" y="277"/>
                  </a:lnTo>
                  <a:lnTo>
                    <a:pt x="1440" y="241"/>
                  </a:lnTo>
                  <a:lnTo>
                    <a:pt x="1424" y="207"/>
                  </a:lnTo>
                  <a:lnTo>
                    <a:pt x="1405" y="175"/>
                  </a:lnTo>
                  <a:lnTo>
                    <a:pt x="1385" y="145"/>
                  </a:lnTo>
                  <a:lnTo>
                    <a:pt x="1362" y="119"/>
                  </a:lnTo>
                  <a:lnTo>
                    <a:pt x="1338" y="94"/>
                  </a:lnTo>
                  <a:lnTo>
                    <a:pt x="1311" y="73"/>
                  </a:lnTo>
                  <a:lnTo>
                    <a:pt x="1284" y="54"/>
                  </a:lnTo>
                  <a:lnTo>
                    <a:pt x="1254" y="38"/>
                  </a:lnTo>
                  <a:lnTo>
                    <a:pt x="1223" y="25"/>
                  </a:lnTo>
                  <a:lnTo>
                    <a:pt x="1190" y="14"/>
                  </a:lnTo>
                  <a:lnTo>
                    <a:pt x="1157" y="7"/>
                  </a:lnTo>
                  <a:lnTo>
                    <a:pt x="1122" y="2"/>
                  </a:lnTo>
                  <a:lnTo>
                    <a:pt x="1085" y="0"/>
                  </a:lnTo>
                  <a:lnTo>
                    <a:pt x="1048" y="2"/>
                  </a:lnTo>
                  <a:lnTo>
                    <a:pt x="1010" y="6"/>
                  </a:lnTo>
                  <a:lnTo>
                    <a:pt x="970" y="12"/>
                  </a:lnTo>
                  <a:lnTo>
                    <a:pt x="931" y="23"/>
                  </a:lnTo>
                  <a:lnTo>
                    <a:pt x="891" y="36"/>
                  </a:lnTo>
                  <a:lnTo>
                    <a:pt x="850" y="50"/>
                  </a:lnTo>
                  <a:lnTo>
                    <a:pt x="810" y="70"/>
                  </a:lnTo>
                  <a:lnTo>
                    <a:pt x="768" y="91"/>
                  </a:lnTo>
                  <a:lnTo>
                    <a:pt x="728" y="114"/>
                  </a:lnTo>
                  <a:lnTo>
                    <a:pt x="686" y="141"/>
                  </a:lnTo>
                  <a:lnTo>
                    <a:pt x="645" y="170"/>
                  </a:lnTo>
                  <a:lnTo>
                    <a:pt x="604" y="201"/>
                  </a:lnTo>
                  <a:lnTo>
                    <a:pt x="565" y="235"/>
                  </a:lnTo>
                  <a:lnTo>
                    <a:pt x="524" y="270"/>
                  </a:lnTo>
                  <a:lnTo>
                    <a:pt x="486" y="308"/>
                  </a:lnTo>
                  <a:lnTo>
                    <a:pt x="448" y="349"/>
                  </a:lnTo>
                  <a:lnTo>
                    <a:pt x="410" y="390"/>
                  </a:lnTo>
                  <a:lnTo>
                    <a:pt x="374" y="434"/>
                  </a:lnTo>
                  <a:lnTo>
                    <a:pt x="339" y="478"/>
                  </a:lnTo>
                  <a:lnTo>
                    <a:pt x="305" y="525"/>
                  </a:lnTo>
                  <a:lnTo>
                    <a:pt x="273" y="573"/>
                  </a:lnTo>
                  <a:lnTo>
                    <a:pt x="242" y="622"/>
                  </a:lnTo>
                  <a:lnTo>
                    <a:pt x="212" y="673"/>
                  </a:lnTo>
                  <a:lnTo>
                    <a:pt x="185" y="724"/>
                  </a:lnTo>
                  <a:lnTo>
                    <a:pt x="158" y="776"/>
                  </a:lnTo>
                  <a:lnTo>
                    <a:pt x="134" y="829"/>
                  </a:lnTo>
                  <a:lnTo>
                    <a:pt x="111" y="881"/>
                  </a:lnTo>
                  <a:lnTo>
                    <a:pt x="91" y="934"/>
                  </a:lnTo>
                  <a:lnTo>
                    <a:pt x="72" y="987"/>
                  </a:lnTo>
                  <a:lnTo>
                    <a:pt x="56" y="1041"/>
                  </a:lnTo>
                  <a:lnTo>
                    <a:pt x="41" y="1094"/>
                  </a:lnTo>
                  <a:lnTo>
                    <a:pt x="29" y="1146"/>
                  </a:lnTo>
                  <a:lnTo>
                    <a:pt x="19" y="1198"/>
                  </a:lnTo>
                  <a:lnTo>
                    <a:pt x="11" y="1249"/>
                  </a:lnTo>
                  <a:lnTo>
                    <a:pt x="5" y="1299"/>
                  </a:lnTo>
                  <a:lnTo>
                    <a:pt x="2" y="1349"/>
                  </a:lnTo>
                  <a:lnTo>
                    <a:pt x="0" y="1397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07" name="Line 671"/>
            <p:cNvSpPr>
              <a:spLocks noChangeShapeType="1"/>
            </p:cNvSpPr>
            <p:nvPr/>
          </p:nvSpPr>
          <p:spPr bwMode="auto">
            <a:xfrm flipH="1">
              <a:off x="3557" y="1989"/>
              <a:ext cx="164" cy="9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08" name="Freeform 672"/>
            <p:cNvSpPr>
              <a:spLocks/>
            </p:cNvSpPr>
            <p:nvPr/>
          </p:nvSpPr>
          <p:spPr bwMode="auto">
            <a:xfrm>
              <a:off x="3535" y="2083"/>
              <a:ext cx="22" cy="62"/>
            </a:xfrm>
            <a:custGeom>
              <a:avLst/>
              <a:gdLst>
                <a:gd name="T0" fmla="*/ 154 w 154"/>
                <a:gd name="T1" fmla="*/ 0 h 431"/>
                <a:gd name="T2" fmla="*/ 127 w 154"/>
                <a:gd name="T3" fmla="*/ 17 h 431"/>
                <a:gd name="T4" fmla="*/ 101 w 154"/>
                <a:gd name="T5" fmla="*/ 36 h 431"/>
                <a:gd name="T6" fmla="*/ 78 w 154"/>
                <a:gd name="T7" fmla="*/ 56 h 431"/>
                <a:gd name="T8" fmla="*/ 57 w 154"/>
                <a:gd name="T9" fmla="*/ 77 h 431"/>
                <a:gd name="T10" fmla="*/ 40 w 154"/>
                <a:gd name="T11" fmla="*/ 99 h 431"/>
                <a:gd name="T12" fmla="*/ 25 w 154"/>
                <a:gd name="T13" fmla="*/ 121 h 431"/>
                <a:gd name="T14" fmla="*/ 14 w 154"/>
                <a:gd name="T15" fmla="*/ 145 h 431"/>
                <a:gd name="T16" fmla="*/ 6 w 154"/>
                <a:gd name="T17" fmla="*/ 168 h 431"/>
                <a:gd name="T18" fmla="*/ 1 w 154"/>
                <a:gd name="T19" fmla="*/ 191 h 431"/>
                <a:gd name="T20" fmla="*/ 0 w 154"/>
                <a:gd name="T21" fmla="*/ 216 h 431"/>
                <a:gd name="T22" fmla="*/ 1 w 154"/>
                <a:gd name="T23" fmla="*/ 239 h 431"/>
                <a:gd name="T24" fmla="*/ 6 w 154"/>
                <a:gd name="T25" fmla="*/ 264 h 431"/>
                <a:gd name="T26" fmla="*/ 14 w 154"/>
                <a:gd name="T27" fmla="*/ 287 h 431"/>
                <a:gd name="T28" fmla="*/ 25 w 154"/>
                <a:gd name="T29" fmla="*/ 310 h 431"/>
                <a:gd name="T30" fmla="*/ 40 w 154"/>
                <a:gd name="T31" fmla="*/ 332 h 431"/>
                <a:gd name="T32" fmla="*/ 57 w 154"/>
                <a:gd name="T33" fmla="*/ 354 h 431"/>
                <a:gd name="T34" fmla="*/ 78 w 154"/>
                <a:gd name="T35" fmla="*/ 375 h 431"/>
                <a:gd name="T36" fmla="*/ 101 w 154"/>
                <a:gd name="T37" fmla="*/ 395 h 431"/>
                <a:gd name="T38" fmla="*/ 127 w 154"/>
                <a:gd name="T39" fmla="*/ 414 h 431"/>
                <a:gd name="T40" fmla="*/ 154 w 154"/>
                <a:gd name="T41" fmla="*/ 431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54" h="431">
                  <a:moveTo>
                    <a:pt x="154" y="0"/>
                  </a:moveTo>
                  <a:lnTo>
                    <a:pt x="127" y="17"/>
                  </a:lnTo>
                  <a:lnTo>
                    <a:pt x="101" y="36"/>
                  </a:lnTo>
                  <a:lnTo>
                    <a:pt x="78" y="56"/>
                  </a:lnTo>
                  <a:lnTo>
                    <a:pt x="57" y="77"/>
                  </a:lnTo>
                  <a:lnTo>
                    <a:pt x="40" y="99"/>
                  </a:lnTo>
                  <a:lnTo>
                    <a:pt x="25" y="121"/>
                  </a:lnTo>
                  <a:lnTo>
                    <a:pt x="14" y="145"/>
                  </a:lnTo>
                  <a:lnTo>
                    <a:pt x="6" y="168"/>
                  </a:lnTo>
                  <a:lnTo>
                    <a:pt x="1" y="191"/>
                  </a:lnTo>
                  <a:lnTo>
                    <a:pt x="0" y="216"/>
                  </a:lnTo>
                  <a:lnTo>
                    <a:pt x="1" y="239"/>
                  </a:lnTo>
                  <a:lnTo>
                    <a:pt x="6" y="264"/>
                  </a:lnTo>
                  <a:lnTo>
                    <a:pt x="14" y="287"/>
                  </a:lnTo>
                  <a:lnTo>
                    <a:pt x="25" y="310"/>
                  </a:lnTo>
                  <a:lnTo>
                    <a:pt x="40" y="332"/>
                  </a:lnTo>
                  <a:lnTo>
                    <a:pt x="57" y="354"/>
                  </a:lnTo>
                  <a:lnTo>
                    <a:pt x="78" y="375"/>
                  </a:lnTo>
                  <a:lnTo>
                    <a:pt x="101" y="395"/>
                  </a:lnTo>
                  <a:lnTo>
                    <a:pt x="127" y="414"/>
                  </a:lnTo>
                  <a:lnTo>
                    <a:pt x="154" y="431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09" name="Freeform 673"/>
            <p:cNvSpPr>
              <a:spLocks/>
            </p:cNvSpPr>
            <p:nvPr/>
          </p:nvSpPr>
          <p:spPr bwMode="auto">
            <a:xfrm>
              <a:off x="3911" y="2248"/>
              <a:ext cx="131" cy="18"/>
            </a:xfrm>
            <a:custGeom>
              <a:avLst/>
              <a:gdLst>
                <a:gd name="T0" fmla="*/ 0 w 913"/>
                <a:gd name="T1" fmla="*/ 0 h 121"/>
                <a:gd name="T2" fmla="*/ 88 w 913"/>
                <a:gd name="T3" fmla="*/ 20 h 121"/>
                <a:gd name="T4" fmla="*/ 176 w 913"/>
                <a:gd name="T5" fmla="*/ 38 h 121"/>
                <a:gd name="T6" fmla="*/ 266 w 913"/>
                <a:gd name="T7" fmla="*/ 55 h 121"/>
                <a:gd name="T8" fmla="*/ 356 w 913"/>
                <a:gd name="T9" fmla="*/ 70 h 121"/>
                <a:gd name="T10" fmla="*/ 448 w 913"/>
                <a:gd name="T11" fmla="*/ 83 h 121"/>
                <a:gd name="T12" fmla="*/ 539 w 913"/>
                <a:gd name="T13" fmla="*/ 95 h 121"/>
                <a:gd name="T14" fmla="*/ 632 w 913"/>
                <a:gd name="T15" fmla="*/ 103 h 121"/>
                <a:gd name="T16" fmla="*/ 726 w 913"/>
                <a:gd name="T17" fmla="*/ 112 h 121"/>
                <a:gd name="T18" fmla="*/ 819 w 913"/>
                <a:gd name="T19" fmla="*/ 117 h 121"/>
                <a:gd name="T20" fmla="*/ 913 w 913"/>
                <a:gd name="T21" fmla="*/ 12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13" h="121">
                  <a:moveTo>
                    <a:pt x="0" y="0"/>
                  </a:moveTo>
                  <a:lnTo>
                    <a:pt x="88" y="20"/>
                  </a:lnTo>
                  <a:lnTo>
                    <a:pt x="176" y="38"/>
                  </a:lnTo>
                  <a:lnTo>
                    <a:pt x="266" y="55"/>
                  </a:lnTo>
                  <a:lnTo>
                    <a:pt x="356" y="70"/>
                  </a:lnTo>
                  <a:lnTo>
                    <a:pt x="448" y="83"/>
                  </a:lnTo>
                  <a:lnTo>
                    <a:pt x="539" y="95"/>
                  </a:lnTo>
                  <a:lnTo>
                    <a:pt x="632" y="103"/>
                  </a:lnTo>
                  <a:lnTo>
                    <a:pt x="726" y="112"/>
                  </a:lnTo>
                  <a:lnTo>
                    <a:pt x="819" y="117"/>
                  </a:lnTo>
                  <a:lnTo>
                    <a:pt x="913" y="121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10" name="Line 674"/>
            <p:cNvSpPr>
              <a:spLocks noChangeShapeType="1"/>
            </p:cNvSpPr>
            <p:nvPr/>
          </p:nvSpPr>
          <p:spPr bwMode="auto">
            <a:xfrm flipH="1">
              <a:off x="4042" y="2207"/>
              <a:ext cx="102" cy="5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11" name="Freeform 675"/>
            <p:cNvSpPr>
              <a:spLocks/>
            </p:cNvSpPr>
            <p:nvPr/>
          </p:nvSpPr>
          <p:spPr bwMode="auto">
            <a:xfrm>
              <a:off x="3535" y="2238"/>
              <a:ext cx="22" cy="30"/>
            </a:xfrm>
            <a:custGeom>
              <a:avLst/>
              <a:gdLst>
                <a:gd name="T0" fmla="*/ 0 w 154"/>
                <a:gd name="T1" fmla="*/ 0 h 215"/>
                <a:gd name="T2" fmla="*/ 1 w 154"/>
                <a:gd name="T3" fmla="*/ 24 h 215"/>
                <a:gd name="T4" fmla="*/ 6 w 154"/>
                <a:gd name="T5" fmla="*/ 47 h 215"/>
                <a:gd name="T6" fmla="*/ 14 w 154"/>
                <a:gd name="T7" fmla="*/ 72 h 215"/>
                <a:gd name="T8" fmla="*/ 25 w 154"/>
                <a:gd name="T9" fmla="*/ 94 h 215"/>
                <a:gd name="T10" fmla="*/ 40 w 154"/>
                <a:gd name="T11" fmla="*/ 116 h 215"/>
                <a:gd name="T12" fmla="*/ 57 w 154"/>
                <a:gd name="T13" fmla="*/ 139 h 215"/>
                <a:gd name="T14" fmla="*/ 78 w 154"/>
                <a:gd name="T15" fmla="*/ 159 h 215"/>
                <a:gd name="T16" fmla="*/ 101 w 154"/>
                <a:gd name="T17" fmla="*/ 179 h 215"/>
                <a:gd name="T18" fmla="*/ 127 w 154"/>
                <a:gd name="T19" fmla="*/ 198 h 215"/>
                <a:gd name="T20" fmla="*/ 154 w 154"/>
                <a:gd name="T21" fmla="*/ 215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4" h="215">
                  <a:moveTo>
                    <a:pt x="0" y="0"/>
                  </a:moveTo>
                  <a:lnTo>
                    <a:pt x="1" y="24"/>
                  </a:lnTo>
                  <a:lnTo>
                    <a:pt x="6" y="47"/>
                  </a:lnTo>
                  <a:lnTo>
                    <a:pt x="14" y="72"/>
                  </a:lnTo>
                  <a:lnTo>
                    <a:pt x="25" y="94"/>
                  </a:lnTo>
                  <a:lnTo>
                    <a:pt x="40" y="116"/>
                  </a:lnTo>
                  <a:lnTo>
                    <a:pt x="57" y="139"/>
                  </a:lnTo>
                  <a:lnTo>
                    <a:pt x="78" y="159"/>
                  </a:lnTo>
                  <a:lnTo>
                    <a:pt x="101" y="179"/>
                  </a:lnTo>
                  <a:lnTo>
                    <a:pt x="127" y="198"/>
                  </a:lnTo>
                  <a:lnTo>
                    <a:pt x="154" y="215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12" name="Line 676"/>
            <p:cNvSpPr>
              <a:spLocks noChangeShapeType="1"/>
            </p:cNvSpPr>
            <p:nvPr/>
          </p:nvSpPr>
          <p:spPr bwMode="auto">
            <a:xfrm flipH="1" flipV="1">
              <a:off x="3557" y="2268"/>
              <a:ext cx="106" cy="6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13" name="Line 677"/>
            <p:cNvSpPr>
              <a:spLocks noChangeShapeType="1"/>
            </p:cNvSpPr>
            <p:nvPr/>
          </p:nvSpPr>
          <p:spPr bwMode="auto">
            <a:xfrm flipV="1">
              <a:off x="3770" y="2112"/>
              <a:ext cx="164" cy="9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14" name="Freeform 678"/>
            <p:cNvSpPr>
              <a:spLocks/>
            </p:cNvSpPr>
            <p:nvPr/>
          </p:nvSpPr>
          <p:spPr bwMode="auto">
            <a:xfrm>
              <a:off x="3911" y="2112"/>
              <a:ext cx="23" cy="136"/>
            </a:xfrm>
            <a:custGeom>
              <a:avLst/>
              <a:gdLst>
                <a:gd name="T0" fmla="*/ 161 w 161"/>
                <a:gd name="T1" fmla="*/ 0 h 956"/>
                <a:gd name="T2" fmla="*/ 137 w 161"/>
                <a:gd name="T3" fmla="*/ 83 h 956"/>
                <a:gd name="T4" fmla="*/ 113 w 161"/>
                <a:gd name="T5" fmla="*/ 165 h 956"/>
                <a:gd name="T6" fmla="*/ 92 w 161"/>
                <a:gd name="T7" fmla="*/ 248 h 956"/>
                <a:gd name="T8" fmla="*/ 73 w 161"/>
                <a:gd name="T9" fmla="*/ 329 h 956"/>
                <a:gd name="T10" fmla="*/ 56 w 161"/>
                <a:gd name="T11" fmla="*/ 411 h 956"/>
                <a:gd name="T12" fmla="*/ 41 w 161"/>
                <a:gd name="T13" fmla="*/ 492 h 956"/>
                <a:gd name="T14" fmla="*/ 29 w 161"/>
                <a:gd name="T15" fmla="*/ 572 h 956"/>
                <a:gd name="T16" fmla="*/ 19 w 161"/>
                <a:gd name="T17" fmla="*/ 650 h 956"/>
                <a:gd name="T18" fmla="*/ 11 w 161"/>
                <a:gd name="T19" fmla="*/ 728 h 956"/>
                <a:gd name="T20" fmla="*/ 5 w 161"/>
                <a:gd name="T21" fmla="*/ 806 h 956"/>
                <a:gd name="T22" fmla="*/ 1 w 161"/>
                <a:gd name="T23" fmla="*/ 881 h 956"/>
                <a:gd name="T24" fmla="*/ 0 w 161"/>
                <a:gd name="T25" fmla="*/ 956 h 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1" h="956">
                  <a:moveTo>
                    <a:pt x="161" y="0"/>
                  </a:moveTo>
                  <a:lnTo>
                    <a:pt x="137" y="83"/>
                  </a:lnTo>
                  <a:lnTo>
                    <a:pt x="113" y="165"/>
                  </a:lnTo>
                  <a:lnTo>
                    <a:pt x="92" y="248"/>
                  </a:lnTo>
                  <a:lnTo>
                    <a:pt x="73" y="329"/>
                  </a:lnTo>
                  <a:lnTo>
                    <a:pt x="56" y="411"/>
                  </a:lnTo>
                  <a:lnTo>
                    <a:pt x="41" y="492"/>
                  </a:lnTo>
                  <a:lnTo>
                    <a:pt x="29" y="572"/>
                  </a:lnTo>
                  <a:lnTo>
                    <a:pt x="19" y="650"/>
                  </a:lnTo>
                  <a:lnTo>
                    <a:pt x="11" y="728"/>
                  </a:lnTo>
                  <a:lnTo>
                    <a:pt x="5" y="806"/>
                  </a:lnTo>
                  <a:lnTo>
                    <a:pt x="1" y="881"/>
                  </a:lnTo>
                  <a:lnTo>
                    <a:pt x="0" y="956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15" name="Line 679"/>
            <p:cNvSpPr>
              <a:spLocks noChangeShapeType="1"/>
            </p:cNvSpPr>
            <p:nvPr/>
          </p:nvSpPr>
          <p:spPr bwMode="auto">
            <a:xfrm flipH="1">
              <a:off x="3770" y="2248"/>
              <a:ext cx="141" cy="8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16" name="Freeform 680"/>
            <p:cNvSpPr>
              <a:spLocks/>
            </p:cNvSpPr>
            <p:nvPr/>
          </p:nvSpPr>
          <p:spPr bwMode="auto">
            <a:xfrm>
              <a:off x="3663" y="2207"/>
              <a:ext cx="107" cy="13"/>
            </a:xfrm>
            <a:custGeom>
              <a:avLst/>
              <a:gdLst>
                <a:gd name="T0" fmla="*/ 0 w 747"/>
                <a:gd name="T1" fmla="*/ 0 h 90"/>
                <a:gd name="T2" fmla="*/ 31 w 747"/>
                <a:gd name="T3" fmla="*/ 16 h 90"/>
                <a:gd name="T4" fmla="*/ 63 w 747"/>
                <a:gd name="T5" fmla="*/ 31 h 90"/>
                <a:gd name="T6" fmla="*/ 98 w 747"/>
                <a:gd name="T7" fmla="*/ 45 h 90"/>
                <a:gd name="T8" fmla="*/ 134 w 747"/>
                <a:gd name="T9" fmla="*/ 57 h 90"/>
                <a:gd name="T10" fmla="*/ 171 w 747"/>
                <a:gd name="T11" fmla="*/ 66 h 90"/>
                <a:gd name="T12" fmla="*/ 210 w 747"/>
                <a:gd name="T13" fmla="*/ 75 h 90"/>
                <a:gd name="T14" fmla="*/ 250 w 747"/>
                <a:gd name="T15" fmla="*/ 81 h 90"/>
                <a:gd name="T16" fmla="*/ 290 w 747"/>
                <a:gd name="T17" fmla="*/ 85 h 90"/>
                <a:gd name="T18" fmla="*/ 332 w 747"/>
                <a:gd name="T19" fmla="*/ 89 h 90"/>
                <a:gd name="T20" fmla="*/ 374 w 747"/>
                <a:gd name="T21" fmla="*/ 90 h 90"/>
                <a:gd name="T22" fmla="*/ 415 w 747"/>
                <a:gd name="T23" fmla="*/ 89 h 90"/>
                <a:gd name="T24" fmla="*/ 456 w 747"/>
                <a:gd name="T25" fmla="*/ 85 h 90"/>
                <a:gd name="T26" fmla="*/ 497 w 747"/>
                <a:gd name="T27" fmla="*/ 81 h 90"/>
                <a:gd name="T28" fmla="*/ 536 w 747"/>
                <a:gd name="T29" fmla="*/ 75 h 90"/>
                <a:gd name="T30" fmla="*/ 576 w 747"/>
                <a:gd name="T31" fmla="*/ 66 h 90"/>
                <a:gd name="T32" fmla="*/ 613 w 747"/>
                <a:gd name="T33" fmla="*/ 57 h 90"/>
                <a:gd name="T34" fmla="*/ 649 w 747"/>
                <a:gd name="T35" fmla="*/ 45 h 90"/>
                <a:gd name="T36" fmla="*/ 683 w 747"/>
                <a:gd name="T37" fmla="*/ 31 h 90"/>
                <a:gd name="T38" fmla="*/ 716 w 747"/>
                <a:gd name="T39" fmla="*/ 16 h 90"/>
                <a:gd name="T40" fmla="*/ 747 w 747"/>
                <a:gd name="T41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47" h="90">
                  <a:moveTo>
                    <a:pt x="0" y="0"/>
                  </a:moveTo>
                  <a:lnTo>
                    <a:pt x="31" y="16"/>
                  </a:lnTo>
                  <a:lnTo>
                    <a:pt x="63" y="31"/>
                  </a:lnTo>
                  <a:lnTo>
                    <a:pt x="98" y="45"/>
                  </a:lnTo>
                  <a:lnTo>
                    <a:pt x="134" y="57"/>
                  </a:lnTo>
                  <a:lnTo>
                    <a:pt x="171" y="66"/>
                  </a:lnTo>
                  <a:lnTo>
                    <a:pt x="210" y="75"/>
                  </a:lnTo>
                  <a:lnTo>
                    <a:pt x="250" y="81"/>
                  </a:lnTo>
                  <a:lnTo>
                    <a:pt x="290" y="85"/>
                  </a:lnTo>
                  <a:lnTo>
                    <a:pt x="332" y="89"/>
                  </a:lnTo>
                  <a:lnTo>
                    <a:pt x="374" y="90"/>
                  </a:lnTo>
                  <a:lnTo>
                    <a:pt x="415" y="89"/>
                  </a:lnTo>
                  <a:lnTo>
                    <a:pt x="456" y="85"/>
                  </a:lnTo>
                  <a:lnTo>
                    <a:pt x="497" y="81"/>
                  </a:lnTo>
                  <a:lnTo>
                    <a:pt x="536" y="75"/>
                  </a:lnTo>
                  <a:lnTo>
                    <a:pt x="576" y="66"/>
                  </a:lnTo>
                  <a:lnTo>
                    <a:pt x="613" y="57"/>
                  </a:lnTo>
                  <a:lnTo>
                    <a:pt x="649" y="45"/>
                  </a:lnTo>
                  <a:lnTo>
                    <a:pt x="683" y="31"/>
                  </a:lnTo>
                  <a:lnTo>
                    <a:pt x="716" y="16"/>
                  </a:lnTo>
                  <a:lnTo>
                    <a:pt x="747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17" name="Freeform 681"/>
            <p:cNvSpPr>
              <a:spLocks/>
            </p:cNvSpPr>
            <p:nvPr/>
          </p:nvSpPr>
          <p:spPr bwMode="auto">
            <a:xfrm>
              <a:off x="3663" y="2330"/>
              <a:ext cx="107" cy="13"/>
            </a:xfrm>
            <a:custGeom>
              <a:avLst/>
              <a:gdLst>
                <a:gd name="T0" fmla="*/ 0 w 747"/>
                <a:gd name="T1" fmla="*/ 0 h 89"/>
                <a:gd name="T2" fmla="*/ 31 w 747"/>
                <a:gd name="T3" fmla="*/ 16 h 89"/>
                <a:gd name="T4" fmla="*/ 63 w 747"/>
                <a:gd name="T5" fmla="*/ 31 h 89"/>
                <a:gd name="T6" fmla="*/ 98 w 747"/>
                <a:gd name="T7" fmla="*/ 44 h 89"/>
                <a:gd name="T8" fmla="*/ 134 w 747"/>
                <a:gd name="T9" fmla="*/ 56 h 89"/>
                <a:gd name="T10" fmla="*/ 171 w 747"/>
                <a:gd name="T11" fmla="*/ 66 h 89"/>
                <a:gd name="T12" fmla="*/ 210 w 747"/>
                <a:gd name="T13" fmla="*/ 74 h 89"/>
                <a:gd name="T14" fmla="*/ 250 w 747"/>
                <a:gd name="T15" fmla="*/ 81 h 89"/>
                <a:gd name="T16" fmla="*/ 290 w 747"/>
                <a:gd name="T17" fmla="*/ 85 h 89"/>
                <a:gd name="T18" fmla="*/ 332 w 747"/>
                <a:gd name="T19" fmla="*/ 88 h 89"/>
                <a:gd name="T20" fmla="*/ 374 w 747"/>
                <a:gd name="T21" fmla="*/ 89 h 89"/>
                <a:gd name="T22" fmla="*/ 415 w 747"/>
                <a:gd name="T23" fmla="*/ 88 h 89"/>
                <a:gd name="T24" fmla="*/ 456 w 747"/>
                <a:gd name="T25" fmla="*/ 85 h 89"/>
                <a:gd name="T26" fmla="*/ 497 w 747"/>
                <a:gd name="T27" fmla="*/ 81 h 89"/>
                <a:gd name="T28" fmla="*/ 536 w 747"/>
                <a:gd name="T29" fmla="*/ 74 h 89"/>
                <a:gd name="T30" fmla="*/ 576 w 747"/>
                <a:gd name="T31" fmla="*/ 66 h 89"/>
                <a:gd name="T32" fmla="*/ 613 w 747"/>
                <a:gd name="T33" fmla="*/ 56 h 89"/>
                <a:gd name="T34" fmla="*/ 649 w 747"/>
                <a:gd name="T35" fmla="*/ 44 h 89"/>
                <a:gd name="T36" fmla="*/ 683 w 747"/>
                <a:gd name="T37" fmla="*/ 31 h 89"/>
                <a:gd name="T38" fmla="*/ 716 w 747"/>
                <a:gd name="T39" fmla="*/ 16 h 89"/>
                <a:gd name="T40" fmla="*/ 747 w 747"/>
                <a:gd name="T41" fmla="*/ 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47" h="89">
                  <a:moveTo>
                    <a:pt x="0" y="0"/>
                  </a:moveTo>
                  <a:lnTo>
                    <a:pt x="31" y="16"/>
                  </a:lnTo>
                  <a:lnTo>
                    <a:pt x="63" y="31"/>
                  </a:lnTo>
                  <a:lnTo>
                    <a:pt x="98" y="44"/>
                  </a:lnTo>
                  <a:lnTo>
                    <a:pt x="134" y="56"/>
                  </a:lnTo>
                  <a:lnTo>
                    <a:pt x="171" y="66"/>
                  </a:lnTo>
                  <a:lnTo>
                    <a:pt x="210" y="74"/>
                  </a:lnTo>
                  <a:lnTo>
                    <a:pt x="250" y="81"/>
                  </a:lnTo>
                  <a:lnTo>
                    <a:pt x="290" y="85"/>
                  </a:lnTo>
                  <a:lnTo>
                    <a:pt x="332" y="88"/>
                  </a:lnTo>
                  <a:lnTo>
                    <a:pt x="374" y="89"/>
                  </a:lnTo>
                  <a:lnTo>
                    <a:pt x="415" y="88"/>
                  </a:lnTo>
                  <a:lnTo>
                    <a:pt x="456" y="85"/>
                  </a:lnTo>
                  <a:lnTo>
                    <a:pt x="497" y="81"/>
                  </a:lnTo>
                  <a:lnTo>
                    <a:pt x="536" y="74"/>
                  </a:lnTo>
                  <a:lnTo>
                    <a:pt x="576" y="66"/>
                  </a:lnTo>
                  <a:lnTo>
                    <a:pt x="613" y="56"/>
                  </a:lnTo>
                  <a:lnTo>
                    <a:pt x="649" y="44"/>
                  </a:lnTo>
                  <a:lnTo>
                    <a:pt x="683" y="31"/>
                  </a:lnTo>
                  <a:lnTo>
                    <a:pt x="716" y="16"/>
                  </a:lnTo>
                  <a:lnTo>
                    <a:pt x="747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18" name="Line 682"/>
            <p:cNvSpPr>
              <a:spLocks noChangeShapeType="1"/>
            </p:cNvSpPr>
            <p:nvPr/>
          </p:nvSpPr>
          <p:spPr bwMode="auto">
            <a:xfrm flipH="1" flipV="1">
              <a:off x="4464" y="1621"/>
              <a:ext cx="107" cy="6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19" name="Line 683"/>
            <p:cNvSpPr>
              <a:spLocks noChangeShapeType="1"/>
            </p:cNvSpPr>
            <p:nvPr/>
          </p:nvSpPr>
          <p:spPr bwMode="auto">
            <a:xfrm flipV="1">
              <a:off x="4407" y="1744"/>
              <a:ext cx="164" cy="9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20" name="Freeform 684"/>
            <p:cNvSpPr>
              <a:spLocks/>
            </p:cNvSpPr>
            <p:nvPr/>
          </p:nvSpPr>
          <p:spPr bwMode="auto">
            <a:xfrm>
              <a:off x="4571" y="1682"/>
              <a:ext cx="22" cy="62"/>
            </a:xfrm>
            <a:custGeom>
              <a:avLst/>
              <a:gdLst>
                <a:gd name="T0" fmla="*/ 0 w 156"/>
                <a:gd name="T1" fmla="*/ 433 h 433"/>
                <a:gd name="T2" fmla="*/ 29 w 156"/>
                <a:gd name="T3" fmla="*/ 415 h 433"/>
                <a:gd name="T4" fmla="*/ 55 w 156"/>
                <a:gd name="T5" fmla="*/ 396 h 433"/>
                <a:gd name="T6" fmla="*/ 77 w 156"/>
                <a:gd name="T7" fmla="*/ 376 h 433"/>
                <a:gd name="T8" fmla="*/ 98 w 156"/>
                <a:gd name="T9" fmla="*/ 355 h 433"/>
                <a:gd name="T10" fmla="*/ 115 w 156"/>
                <a:gd name="T11" fmla="*/ 334 h 433"/>
                <a:gd name="T12" fmla="*/ 129 w 156"/>
                <a:gd name="T13" fmla="*/ 311 h 433"/>
                <a:gd name="T14" fmla="*/ 141 w 156"/>
                <a:gd name="T15" fmla="*/ 288 h 433"/>
                <a:gd name="T16" fmla="*/ 149 w 156"/>
                <a:gd name="T17" fmla="*/ 264 h 433"/>
                <a:gd name="T18" fmla="*/ 154 w 156"/>
                <a:gd name="T19" fmla="*/ 240 h 433"/>
                <a:gd name="T20" fmla="*/ 156 w 156"/>
                <a:gd name="T21" fmla="*/ 217 h 433"/>
                <a:gd name="T22" fmla="*/ 154 w 156"/>
                <a:gd name="T23" fmla="*/ 192 h 433"/>
                <a:gd name="T24" fmla="*/ 149 w 156"/>
                <a:gd name="T25" fmla="*/ 169 h 433"/>
                <a:gd name="T26" fmla="*/ 141 w 156"/>
                <a:gd name="T27" fmla="*/ 145 h 433"/>
                <a:gd name="T28" fmla="*/ 129 w 156"/>
                <a:gd name="T29" fmla="*/ 122 h 433"/>
                <a:gd name="T30" fmla="*/ 115 w 156"/>
                <a:gd name="T31" fmla="*/ 99 h 433"/>
                <a:gd name="T32" fmla="*/ 98 w 156"/>
                <a:gd name="T33" fmla="*/ 78 h 433"/>
                <a:gd name="T34" fmla="*/ 77 w 156"/>
                <a:gd name="T35" fmla="*/ 57 h 433"/>
                <a:gd name="T36" fmla="*/ 55 w 156"/>
                <a:gd name="T37" fmla="*/ 37 h 433"/>
                <a:gd name="T38" fmla="*/ 29 w 156"/>
                <a:gd name="T39" fmla="*/ 19 h 433"/>
                <a:gd name="T40" fmla="*/ 0 w 156"/>
                <a:gd name="T41" fmla="*/ 0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56" h="433">
                  <a:moveTo>
                    <a:pt x="0" y="433"/>
                  </a:moveTo>
                  <a:lnTo>
                    <a:pt x="29" y="415"/>
                  </a:lnTo>
                  <a:lnTo>
                    <a:pt x="55" y="396"/>
                  </a:lnTo>
                  <a:lnTo>
                    <a:pt x="77" y="376"/>
                  </a:lnTo>
                  <a:lnTo>
                    <a:pt x="98" y="355"/>
                  </a:lnTo>
                  <a:lnTo>
                    <a:pt x="115" y="334"/>
                  </a:lnTo>
                  <a:lnTo>
                    <a:pt x="129" y="311"/>
                  </a:lnTo>
                  <a:lnTo>
                    <a:pt x="141" y="288"/>
                  </a:lnTo>
                  <a:lnTo>
                    <a:pt x="149" y="264"/>
                  </a:lnTo>
                  <a:lnTo>
                    <a:pt x="154" y="240"/>
                  </a:lnTo>
                  <a:lnTo>
                    <a:pt x="156" y="217"/>
                  </a:lnTo>
                  <a:lnTo>
                    <a:pt x="154" y="192"/>
                  </a:lnTo>
                  <a:lnTo>
                    <a:pt x="149" y="169"/>
                  </a:lnTo>
                  <a:lnTo>
                    <a:pt x="141" y="145"/>
                  </a:lnTo>
                  <a:lnTo>
                    <a:pt x="129" y="122"/>
                  </a:lnTo>
                  <a:lnTo>
                    <a:pt x="115" y="99"/>
                  </a:lnTo>
                  <a:lnTo>
                    <a:pt x="98" y="78"/>
                  </a:lnTo>
                  <a:lnTo>
                    <a:pt x="77" y="57"/>
                  </a:lnTo>
                  <a:lnTo>
                    <a:pt x="55" y="37"/>
                  </a:lnTo>
                  <a:lnTo>
                    <a:pt x="29" y="19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21" name="Line 685"/>
            <p:cNvSpPr>
              <a:spLocks noChangeShapeType="1"/>
            </p:cNvSpPr>
            <p:nvPr/>
          </p:nvSpPr>
          <p:spPr bwMode="auto">
            <a:xfrm flipH="1" flipV="1">
              <a:off x="4251" y="2022"/>
              <a:ext cx="106" cy="6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22" name="Line 686"/>
            <p:cNvSpPr>
              <a:spLocks noChangeShapeType="1"/>
            </p:cNvSpPr>
            <p:nvPr/>
          </p:nvSpPr>
          <p:spPr bwMode="auto">
            <a:xfrm flipH="1">
              <a:off x="4357" y="2024"/>
              <a:ext cx="102" cy="5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23" name="Line 687"/>
            <p:cNvSpPr>
              <a:spLocks noChangeShapeType="1"/>
            </p:cNvSpPr>
            <p:nvPr/>
          </p:nvSpPr>
          <p:spPr bwMode="auto">
            <a:xfrm flipH="1">
              <a:off x="4448" y="1868"/>
              <a:ext cx="123" cy="7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24" name="Freeform 688"/>
            <p:cNvSpPr>
              <a:spLocks/>
            </p:cNvSpPr>
            <p:nvPr/>
          </p:nvSpPr>
          <p:spPr bwMode="auto">
            <a:xfrm>
              <a:off x="4571" y="1837"/>
              <a:ext cx="22" cy="31"/>
            </a:xfrm>
            <a:custGeom>
              <a:avLst/>
              <a:gdLst>
                <a:gd name="T0" fmla="*/ 0 w 156"/>
                <a:gd name="T1" fmla="*/ 216 h 216"/>
                <a:gd name="T2" fmla="*/ 29 w 156"/>
                <a:gd name="T3" fmla="*/ 198 h 216"/>
                <a:gd name="T4" fmla="*/ 55 w 156"/>
                <a:gd name="T5" fmla="*/ 179 h 216"/>
                <a:gd name="T6" fmla="*/ 77 w 156"/>
                <a:gd name="T7" fmla="*/ 160 h 216"/>
                <a:gd name="T8" fmla="*/ 98 w 156"/>
                <a:gd name="T9" fmla="*/ 138 h 216"/>
                <a:gd name="T10" fmla="*/ 115 w 156"/>
                <a:gd name="T11" fmla="*/ 117 h 216"/>
                <a:gd name="T12" fmla="*/ 129 w 156"/>
                <a:gd name="T13" fmla="*/ 95 h 216"/>
                <a:gd name="T14" fmla="*/ 141 w 156"/>
                <a:gd name="T15" fmla="*/ 71 h 216"/>
                <a:gd name="T16" fmla="*/ 149 w 156"/>
                <a:gd name="T17" fmla="*/ 48 h 216"/>
                <a:gd name="T18" fmla="*/ 154 w 156"/>
                <a:gd name="T19" fmla="*/ 23 h 216"/>
                <a:gd name="T20" fmla="*/ 156 w 156"/>
                <a:gd name="T21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6" h="216">
                  <a:moveTo>
                    <a:pt x="0" y="216"/>
                  </a:moveTo>
                  <a:lnTo>
                    <a:pt x="29" y="198"/>
                  </a:lnTo>
                  <a:lnTo>
                    <a:pt x="55" y="179"/>
                  </a:lnTo>
                  <a:lnTo>
                    <a:pt x="77" y="160"/>
                  </a:lnTo>
                  <a:lnTo>
                    <a:pt x="98" y="138"/>
                  </a:lnTo>
                  <a:lnTo>
                    <a:pt x="115" y="117"/>
                  </a:lnTo>
                  <a:lnTo>
                    <a:pt x="129" y="95"/>
                  </a:lnTo>
                  <a:lnTo>
                    <a:pt x="141" y="71"/>
                  </a:lnTo>
                  <a:lnTo>
                    <a:pt x="149" y="48"/>
                  </a:lnTo>
                  <a:lnTo>
                    <a:pt x="154" y="23"/>
                  </a:lnTo>
                  <a:lnTo>
                    <a:pt x="15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25" name="Line 689"/>
            <p:cNvSpPr>
              <a:spLocks noChangeShapeType="1"/>
            </p:cNvSpPr>
            <p:nvPr/>
          </p:nvSpPr>
          <p:spPr bwMode="auto">
            <a:xfrm flipH="1">
              <a:off x="4246" y="1621"/>
              <a:ext cx="111" cy="6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26" name="Freeform 690"/>
            <p:cNvSpPr>
              <a:spLocks/>
            </p:cNvSpPr>
            <p:nvPr/>
          </p:nvSpPr>
          <p:spPr bwMode="auto">
            <a:xfrm>
              <a:off x="4357" y="1608"/>
              <a:ext cx="107" cy="13"/>
            </a:xfrm>
            <a:custGeom>
              <a:avLst/>
              <a:gdLst>
                <a:gd name="T0" fmla="*/ 747 w 747"/>
                <a:gd name="T1" fmla="*/ 89 h 89"/>
                <a:gd name="T2" fmla="*/ 717 w 747"/>
                <a:gd name="T3" fmla="*/ 72 h 89"/>
                <a:gd name="T4" fmla="*/ 684 w 747"/>
                <a:gd name="T5" fmla="*/ 58 h 89"/>
                <a:gd name="T6" fmla="*/ 650 w 747"/>
                <a:gd name="T7" fmla="*/ 45 h 89"/>
                <a:gd name="T8" fmla="*/ 614 w 747"/>
                <a:gd name="T9" fmla="*/ 33 h 89"/>
                <a:gd name="T10" fmla="*/ 575 w 747"/>
                <a:gd name="T11" fmla="*/ 23 h 89"/>
                <a:gd name="T12" fmla="*/ 537 w 747"/>
                <a:gd name="T13" fmla="*/ 15 h 89"/>
                <a:gd name="T14" fmla="*/ 497 w 747"/>
                <a:gd name="T15" fmla="*/ 8 h 89"/>
                <a:gd name="T16" fmla="*/ 456 w 747"/>
                <a:gd name="T17" fmla="*/ 3 h 89"/>
                <a:gd name="T18" fmla="*/ 415 w 747"/>
                <a:gd name="T19" fmla="*/ 1 h 89"/>
                <a:gd name="T20" fmla="*/ 374 w 747"/>
                <a:gd name="T21" fmla="*/ 0 h 89"/>
                <a:gd name="T22" fmla="*/ 333 w 747"/>
                <a:gd name="T23" fmla="*/ 1 h 89"/>
                <a:gd name="T24" fmla="*/ 291 w 747"/>
                <a:gd name="T25" fmla="*/ 3 h 89"/>
                <a:gd name="T26" fmla="*/ 251 w 747"/>
                <a:gd name="T27" fmla="*/ 8 h 89"/>
                <a:gd name="T28" fmla="*/ 210 w 747"/>
                <a:gd name="T29" fmla="*/ 15 h 89"/>
                <a:gd name="T30" fmla="*/ 172 w 747"/>
                <a:gd name="T31" fmla="*/ 23 h 89"/>
                <a:gd name="T32" fmla="*/ 134 w 747"/>
                <a:gd name="T33" fmla="*/ 33 h 89"/>
                <a:gd name="T34" fmla="*/ 97 w 747"/>
                <a:gd name="T35" fmla="*/ 45 h 89"/>
                <a:gd name="T36" fmla="*/ 63 w 747"/>
                <a:gd name="T37" fmla="*/ 58 h 89"/>
                <a:gd name="T38" fmla="*/ 30 w 747"/>
                <a:gd name="T39" fmla="*/ 72 h 89"/>
                <a:gd name="T40" fmla="*/ 0 w 747"/>
                <a:gd name="T41" fmla="*/ 89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47" h="89">
                  <a:moveTo>
                    <a:pt x="747" y="89"/>
                  </a:moveTo>
                  <a:lnTo>
                    <a:pt x="717" y="72"/>
                  </a:lnTo>
                  <a:lnTo>
                    <a:pt x="684" y="58"/>
                  </a:lnTo>
                  <a:lnTo>
                    <a:pt x="650" y="45"/>
                  </a:lnTo>
                  <a:lnTo>
                    <a:pt x="614" y="33"/>
                  </a:lnTo>
                  <a:lnTo>
                    <a:pt x="575" y="23"/>
                  </a:lnTo>
                  <a:lnTo>
                    <a:pt x="537" y="15"/>
                  </a:lnTo>
                  <a:lnTo>
                    <a:pt x="497" y="8"/>
                  </a:lnTo>
                  <a:lnTo>
                    <a:pt x="456" y="3"/>
                  </a:lnTo>
                  <a:lnTo>
                    <a:pt x="415" y="1"/>
                  </a:lnTo>
                  <a:lnTo>
                    <a:pt x="374" y="0"/>
                  </a:lnTo>
                  <a:lnTo>
                    <a:pt x="333" y="1"/>
                  </a:lnTo>
                  <a:lnTo>
                    <a:pt x="291" y="3"/>
                  </a:lnTo>
                  <a:lnTo>
                    <a:pt x="251" y="8"/>
                  </a:lnTo>
                  <a:lnTo>
                    <a:pt x="210" y="15"/>
                  </a:lnTo>
                  <a:lnTo>
                    <a:pt x="172" y="23"/>
                  </a:lnTo>
                  <a:lnTo>
                    <a:pt x="134" y="33"/>
                  </a:lnTo>
                  <a:lnTo>
                    <a:pt x="97" y="45"/>
                  </a:lnTo>
                  <a:lnTo>
                    <a:pt x="63" y="58"/>
                  </a:lnTo>
                  <a:lnTo>
                    <a:pt x="30" y="72"/>
                  </a:lnTo>
                  <a:lnTo>
                    <a:pt x="0" y="89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27" name="Line 691"/>
            <p:cNvSpPr>
              <a:spLocks noChangeShapeType="1"/>
            </p:cNvSpPr>
            <p:nvPr/>
          </p:nvSpPr>
          <p:spPr bwMode="auto">
            <a:xfrm flipV="1">
              <a:off x="4215" y="1667"/>
              <a:ext cx="0" cy="7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28" name="Line 692"/>
            <p:cNvSpPr>
              <a:spLocks noChangeShapeType="1"/>
            </p:cNvSpPr>
            <p:nvPr/>
          </p:nvSpPr>
          <p:spPr bwMode="auto">
            <a:xfrm flipV="1">
              <a:off x="3913" y="1667"/>
              <a:ext cx="0" cy="7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29" name="Line 693"/>
            <p:cNvSpPr>
              <a:spLocks noChangeShapeType="1"/>
            </p:cNvSpPr>
            <p:nvPr/>
          </p:nvSpPr>
          <p:spPr bwMode="auto">
            <a:xfrm flipH="1">
              <a:off x="3898" y="1670"/>
              <a:ext cx="15" cy="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30" name="Freeform 694"/>
            <p:cNvSpPr>
              <a:spLocks/>
            </p:cNvSpPr>
            <p:nvPr/>
          </p:nvSpPr>
          <p:spPr bwMode="auto">
            <a:xfrm>
              <a:off x="4215" y="1670"/>
              <a:ext cx="243" cy="331"/>
            </a:xfrm>
            <a:custGeom>
              <a:avLst/>
              <a:gdLst>
                <a:gd name="T0" fmla="*/ 1705 w 1705"/>
                <a:gd name="T1" fmla="*/ 2313 h 2313"/>
                <a:gd name="T2" fmla="*/ 1695 w 1705"/>
                <a:gd name="T3" fmla="*/ 2218 h 2313"/>
                <a:gd name="T4" fmla="*/ 1682 w 1705"/>
                <a:gd name="T5" fmla="*/ 2125 h 2313"/>
                <a:gd name="T6" fmla="*/ 1665 w 1705"/>
                <a:gd name="T7" fmla="*/ 2032 h 2313"/>
                <a:gd name="T8" fmla="*/ 1646 w 1705"/>
                <a:gd name="T9" fmla="*/ 1940 h 2313"/>
                <a:gd name="T10" fmla="*/ 1622 w 1705"/>
                <a:gd name="T11" fmla="*/ 1849 h 2313"/>
                <a:gd name="T12" fmla="*/ 1597 w 1705"/>
                <a:gd name="T13" fmla="*/ 1758 h 2313"/>
                <a:gd name="T14" fmla="*/ 1568 w 1705"/>
                <a:gd name="T15" fmla="*/ 1668 h 2313"/>
                <a:gd name="T16" fmla="*/ 1535 w 1705"/>
                <a:gd name="T17" fmla="*/ 1579 h 2313"/>
                <a:gd name="T18" fmla="*/ 1500 w 1705"/>
                <a:gd name="T19" fmla="*/ 1492 h 2313"/>
                <a:gd name="T20" fmla="*/ 1463 w 1705"/>
                <a:gd name="T21" fmla="*/ 1405 h 2313"/>
                <a:gd name="T22" fmla="*/ 1421 w 1705"/>
                <a:gd name="T23" fmla="*/ 1320 h 2313"/>
                <a:gd name="T24" fmla="*/ 1378 w 1705"/>
                <a:gd name="T25" fmla="*/ 1236 h 2313"/>
                <a:gd name="T26" fmla="*/ 1331 w 1705"/>
                <a:gd name="T27" fmla="*/ 1154 h 2313"/>
                <a:gd name="T28" fmla="*/ 1282 w 1705"/>
                <a:gd name="T29" fmla="*/ 1073 h 2313"/>
                <a:gd name="T30" fmla="*/ 1230 w 1705"/>
                <a:gd name="T31" fmla="*/ 995 h 2313"/>
                <a:gd name="T32" fmla="*/ 1175 w 1705"/>
                <a:gd name="T33" fmla="*/ 918 h 2313"/>
                <a:gd name="T34" fmla="*/ 1118 w 1705"/>
                <a:gd name="T35" fmla="*/ 844 h 2313"/>
                <a:gd name="T36" fmla="*/ 1058 w 1705"/>
                <a:gd name="T37" fmla="*/ 770 h 2313"/>
                <a:gd name="T38" fmla="*/ 995 w 1705"/>
                <a:gd name="T39" fmla="*/ 700 h 2313"/>
                <a:gd name="T40" fmla="*/ 931 w 1705"/>
                <a:gd name="T41" fmla="*/ 631 h 2313"/>
                <a:gd name="T42" fmla="*/ 864 w 1705"/>
                <a:gd name="T43" fmla="*/ 565 h 2313"/>
                <a:gd name="T44" fmla="*/ 795 w 1705"/>
                <a:gd name="T45" fmla="*/ 500 h 2313"/>
                <a:gd name="T46" fmla="*/ 724 w 1705"/>
                <a:gd name="T47" fmla="*/ 438 h 2313"/>
                <a:gd name="T48" fmla="*/ 650 w 1705"/>
                <a:gd name="T49" fmla="*/ 379 h 2313"/>
                <a:gd name="T50" fmla="*/ 575 w 1705"/>
                <a:gd name="T51" fmla="*/ 322 h 2313"/>
                <a:gd name="T52" fmla="*/ 498 w 1705"/>
                <a:gd name="T53" fmla="*/ 268 h 2313"/>
                <a:gd name="T54" fmla="*/ 418 w 1705"/>
                <a:gd name="T55" fmla="*/ 216 h 2313"/>
                <a:gd name="T56" fmla="*/ 338 w 1705"/>
                <a:gd name="T57" fmla="*/ 167 h 2313"/>
                <a:gd name="T58" fmla="*/ 255 w 1705"/>
                <a:gd name="T59" fmla="*/ 122 h 2313"/>
                <a:gd name="T60" fmla="*/ 172 w 1705"/>
                <a:gd name="T61" fmla="*/ 78 h 2313"/>
                <a:gd name="T62" fmla="*/ 87 w 1705"/>
                <a:gd name="T63" fmla="*/ 38 h 2313"/>
                <a:gd name="T64" fmla="*/ 0 w 1705"/>
                <a:gd name="T65" fmla="*/ 0 h 2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705" h="2313">
                  <a:moveTo>
                    <a:pt x="1705" y="2313"/>
                  </a:moveTo>
                  <a:lnTo>
                    <a:pt x="1695" y="2218"/>
                  </a:lnTo>
                  <a:lnTo>
                    <a:pt x="1682" y="2125"/>
                  </a:lnTo>
                  <a:lnTo>
                    <a:pt x="1665" y="2032"/>
                  </a:lnTo>
                  <a:lnTo>
                    <a:pt x="1646" y="1940"/>
                  </a:lnTo>
                  <a:lnTo>
                    <a:pt x="1622" y="1849"/>
                  </a:lnTo>
                  <a:lnTo>
                    <a:pt x="1597" y="1758"/>
                  </a:lnTo>
                  <a:lnTo>
                    <a:pt x="1568" y="1668"/>
                  </a:lnTo>
                  <a:lnTo>
                    <a:pt x="1535" y="1579"/>
                  </a:lnTo>
                  <a:lnTo>
                    <a:pt x="1500" y="1492"/>
                  </a:lnTo>
                  <a:lnTo>
                    <a:pt x="1463" y="1405"/>
                  </a:lnTo>
                  <a:lnTo>
                    <a:pt x="1421" y="1320"/>
                  </a:lnTo>
                  <a:lnTo>
                    <a:pt x="1378" y="1236"/>
                  </a:lnTo>
                  <a:lnTo>
                    <a:pt x="1331" y="1154"/>
                  </a:lnTo>
                  <a:lnTo>
                    <a:pt x="1282" y="1073"/>
                  </a:lnTo>
                  <a:lnTo>
                    <a:pt x="1230" y="995"/>
                  </a:lnTo>
                  <a:lnTo>
                    <a:pt x="1175" y="918"/>
                  </a:lnTo>
                  <a:lnTo>
                    <a:pt x="1118" y="844"/>
                  </a:lnTo>
                  <a:lnTo>
                    <a:pt x="1058" y="770"/>
                  </a:lnTo>
                  <a:lnTo>
                    <a:pt x="995" y="700"/>
                  </a:lnTo>
                  <a:lnTo>
                    <a:pt x="931" y="631"/>
                  </a:lnTo>
                  <a:lnTo>
                    <a:pt x="864" y="565"/>
                  </a:lnTo>
                  <a:lnTo>
                    <a:pt x="795" y="500"/>
                  </a:lnTo>
                  <a:lnTo>
                    <a:pt x="724" y="438"/>
                  </a:lnTo>
                  <a:lnTo>
                    <a:pt x="650" y="379"/>
                  </a:lnTo>
                  <a:lnTo>
                    <a:pt x="575" y="322"/>
                  </a:lnTo>
                  <a:lnTo>
                    <a:pt x="498" y="268"/>
                  </a:lnTo>
                  <a:lnTo>
                    <a:pt x="418" y="216"/>
                  </a:lnTo>
                  <a:lnTo>
                    <a:pt x="338" y="167"/>
                  </a:lnTo>
                  <a:lnTo>
                    <a:pt x="255" y="122"/>
                  </a:lnTo>
                  <a:lnTo>
                    <a:pt x="172" y="78"/>
                  </a:lnTo>
                  <a:lnTo>
                    <a:pt x="87" y="38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31" name="Line 695"/>
            <p:cNvSpPr>
              <a:spLocks noChangeShapeType="1"/>
            </p:cNvSpPr>
            <p:nvPr/>
          </p:nvSpPr>
          <p:spPr bwMode="auto">
            <a:xfrm>
              <a:off x="3535" y="2114"/>
              <a:ext cx="0" cy="12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32" name="Line 696"/>
            <p:cNvSpPr>
              <a:spLocks noChangeShapeType="1"/>
            </p:cNvSpPr>
            <p:nvPr/>
          </p:nvSpPr>
          <p:spPr bwMode="auto">
            <a:xfrm>
              <a:off x="4593" y="1713"/>
              <a:ext cx="0" cy="12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17433" name="Text Box 697"/>
          <p:cNvSpPr txBox="1">
            <a:spLocks noChangeArrowheads="1"/>
          </p:cNvSpPr>
          <p:nvPr/>
        </p:nvSpPr>
        <p:spPr bwMode="auto">
          <a:xfrm>
            <a:off x="71438" y="71438"/>
            <a:ext cx="5724525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7C8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>
              <a:lnSpc>
                <a:spcPct val="80000"/>
              </a:lnSpc>
              <a:spcBef>
                <a:spcPct val="50000"/>
              </a:spcBef>
            </a:pPr>
            <a:r>
              <a:rPr lang="zh-CN" altLang="en-US" sz="400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黑体" pitchFamily="2" charset="-122"/>
              </a:rPr>
              <a:t>叠加式组合体举例</a:t>
            </a:r>
          </a:p>
        </p:txBody>
      </p:sp>
      <p:grpSp>
        <p:nvGrpSpPr>
          <p:cNvPr id="117434" name="Group 698"/>
          <p:cNvGrpSpPr>
            <a:grpSpLocks/>
          </p:cNvGrpSpPr>
          <p:nvPr/>
        </p:nvGrpSpPr>
        <p:grpSpPr bwMode="auto">
          <a:xfrm>
            <a:off x="3203575" y="3213100"/>
            <a:ext cx="2447925" cy="2159000"/>
            <a:chOff x="1807" y="1799"/>
            <a:chExt cx="1210" cy="1067"/>
          </a:xfrm>
        </p:grpSpPr>
        <p:sp>
          <p:nvSpPr>
            <p:cNvPr id="117435" name="Line 699"/>
            <p:cNvSpPr>
              <a:spLocks noChangeShapeType="1"/>
            </p:cNvSpPr>
            <p:nvPr/>
          </p:nvSpPr>
          <p:spPr bwMode="auto">
            <a:xfrm flipH="1" flipV="1">
              <a:off x="2797" y="2191"/>
              <a:ext cx="20" cy="23"/>
            </a:xfrm>
            <a:prstGeom prst="line">
              <a:avLst/>
            </a:prstGeom>
            <a:noFill/>
            <a:ln w="38100">
              <a:solidFill>
                <a:srgbClr val="CC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36" name="Line 700"/>
            <p:cNvSpPr>
              <a:spLocks noChangeShapeType="1"/>
            </p:cNvSpPr>
            <p:nvPr/>
          </p:nvSpPr>
          <p:spPr bwMode="auto">
            <a:xfrm flipH="1" flipV="1">
              <a:off x="2664" y="2044"/>
              <a:ext cx="46" cy="51"/>
            </a:xfrm>
            <a:prstGeom prst="line">
              <a:avLst/>
            </a:prstGeom>
            <a:noFill/>
            <a:ln w="38100">
              <a:solidFill>
                <a:srgbClr val="CC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37" name="Freeform 701"/>
            <p:cNvSpPr>
              <a:spLocks/>
            </p:cNvSpPr>
            <p:nvPr/>
          </p:nvSpPr>
          <p:spPr bwMode="auto">
            <a:xfrm>
              <a:off x="2230" y="1840"/>
              <a:ext cx="364" cy="210"/>
            </a:xfrm>
            <a:custGeom>
              <a:avLst/>
              <a:gdLst>
                <a:gd name="T0" fmla="*/ 2543 w 2546"/>
                <a:gd name="T1" fmla="*/ 680 h 1472"/>
                <a:gd name="T2" fmla="*/ 2512 w 2546"/>
                <a:gd name="T3" fmla="*/ 567 h 1472"/>
                <a:gd name="T4" fmla="*/ 2451 w 2546"/>
                <a:gd name="T5" fmla="*/ 458 h 1472"/>
                <a:gd name="T6" fmla="*/ 2363 w 2546"/>
                <a:gd name="T7" fmla="*/ 356 h 1472"/>
                <a:gd name="T8" fmla="*/ 2248 w 2546"/>
                <a:gd name="T9" fmla="*/ 263 h 1472"/>
                <a:gd name="T10" fmla="*/ 2110 w 2546"/>
                <a:gd name="T11" fmla="*/ 182 h 1472"/>
                <a:gd name="T12" fmla="*/ 1952 w 2546"/>
                <a:gd name="T13" fmla="*/ 114 h 1472"/>
                <a:gd name="T14" fmla="*/ 1777 w 2546"/>
                <a:gd name="T15" fmla="*/ 61 h 1472"/>
                <a:gd name="T16" fmla="*/ 1591 w 2546"/>
                <a:gd name="T17" fmla="*/ 24 h 1472"/>
                <a:gd name="T18" fmla="*/ 1396 w 2546"/>
                <a:gd name="T19" fmla="*/ 5 h 1472"/>
                <a:gd name="T20" fmla="*/ 1199 w 2546"/>
                <a:gd name="T21" fmla="*/ 1 h 1472"/>
                <a:gd name="T22" fmla="*/ 1003 w 2546"/>
                <a:gd name="T23" fmla="*/ 17 h 1472"/>
                <a:gd name="T24" fmla="*/ 815 w 2546"/>
                <a:gd name="T25" fmla="*/ 50 h 1472"/>
                <a:gd name="T26" fmla="*/ 636 w 2546"/>
                <a:gd name="T27" fmla="*/ 99 h 1472"/>
                <a:gd name="T28" fmla="*/ 474 w 2546"/>
                <a:gd name="T29" fmla="*/ 163 h 1472"/>
                <a:gd name="T30" fmla="*/ 330 w 2546"/>
                <a:gd name="T31" fmla="*/ 242 h 1472"/>
                <a:gd name="T32" fmla="*/ 209 w 2546"/>
                <a:gd name="T33" fmla="*/ 332 h 1472"/>
                <a:gd name="T34" fmla="*/ 114 w 2546"/>
                <a:gd name="T35" fmla="*/ 431 h 1472"/>
                <a:gd name="T36" fmla="*/ 46 w 2546"/>
                <a:gd name="T37" fmla="*/ 539 h 1472"/>
                <a:gd name="T38" fmla="*/ 9 w 2546"/>
                <a:gd name="T39" fmla="*/ 651 h 1472"/>
                <a:gd name="T40" fmla="*/ 0 w 2546"/>
                <a:gd name="T41" fmla="*/ 765 h 1472"/>
                <a:gd name="T42" fmla="*/ 23 w 2546"/>
                <a:gd name="T43" fmla="*/ 878 h 1472"/>
                <a:gd name="T44" fmla="*/ 77 w 2546"/>
                <a:gd name="T45" fmla="*/ 988 h 1472"/>
                <a:gd name="T46" fmla="*/ 158 w 2546"/>
                <a:gd name="T47" fmla="*/ 1092 h 1472"/>
                <a:gd name="T48" fmla="*/ 266 w 2546"/>
                <a:gd name="T49" fmla="*/ 1187 h 1472"/>
                <a:gd name="T50" fmla="*/ 399 w 2546"/>
                <a:gd name="T51" fmla="*/ 1271 h 1472"/>
                <a:gd name="T52" fmla="*/ 553 w 2546"/>
                <a:gd name="T53" fmla="*/ 1343 h 1472"/>
                <a:gd name="T54" fmla="*/ 723 w 2546"/>
                <a:gd name="T55" fmla="*/ 1400 h 1472"/>
                <a:gd name="T56" fmla="*/ 907 w 2546"/>
                <a:gd name="T57" fmla="*/ 1441 h 1472"/>
                <a:gd name="T58" fmla="*/ 1100 w 2546"/>
                <a:gd name="T59" fmla="*/ 1465 h 1472"/>
                <a:gd name="T60" fmla="*/ 1298 w 2546"/>
                <a:gd name="T61" fmla="*/ 1472 h 1472"/>
                <a:gd name="T62" fmla="*/ 1494 w 2546"/>
                <a:gd name="T63" fmla="*/ 1461 h 1472"/>
                <a:gd name="T64" fmla="*/ 1685 w 2546"/>
                <a:gd name="T65" fmla="*/ 1432 h 1472"/>
                <a:gd name="T66" fmla="*/ 1867 w 2546"/>
                <a:gd name="T67" fmla="*/ 1388 h 1472"/>
                <a:gd name="T68" fmla="*/ 2033 w 2546"/>
                <a:gd name="T69" fmla="*/ 1326 h 1472"/>
                <a:gd name="T70" fmla="*/ 2182 w 2546"/>
                <a:gd name="T71" fmla="*/ 1251 h 1472"/>
                <a:gd name="T72" fmla="*/ 2309 w 2546"/>
                <a:gd name="T73" fmla="*/ 1164 h 1472"/>
                <a:gd name="T74" fmla="*/ 2411 w 2546"/>
                <a:gd name="T75" fmla="*/ 1066 h 1472"/>
                <a:gd name="T76" fmla="*/ 2485 w 2546"/>
                <a:gd name="T77" fmla="*/ 961 h 1472"/>
                <a:gd name="T78" fmla="*/ 2531 w 2546"/>
                <a:gd name="T79" fmla="*/ 850 h 1472"/>
                <a:gd name="T80" fmla="*/ 2546 w 2546"/>
                <a:gd name="T81" fmla="*/ 736 h 1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546" h="1472">
                  <a:moveTo>
                    <a:pt x="2546" y="736"/>
                  </a:moveTo>
                  <a:lnTo>
                    <a:pt x="2543" y="680"/>
                  </a:lnTo>
                  <a:lnTo>
                    <a:pt x="2531" y="622"/>
                  </a:lnTo>
                  <a:lnTo>
                    <a:pt x="2512" y="567"/>
                  </a:lnTo>
                  <a:lnTo>
                    <a:pt x="2485" y="511"/>
                  </a:lnTo>
                  <a:lnTo>
                    <a:pt x="2451" y="458"/>
                  </a:lnTo>
                  <a:lnTo>
                    <a:pt x="2411" y="406"/>
                  </a:lnTo>
                  <a:lnTo>
                    <a:pt x="2363" y="356"/>
                  </a:lnTo>
                  <a:lnTo>
                    <a:pt x="2309" y="308"/>
                  </a:lnTo>
                  <a:lnTo>
                    <a:pt x="2248" y="263"/>
                  </a:lnTo>
                  <a:lnTo>
                    <a:pt x="2182" y="221"/>
                  </a:lnTo>
                  <a:lnTo>
                    <a:pt x="2110" y="182"/>
                  </a:lnTo>
                  <a:lnTo>
                    <a:pt x="2033" y="146"/>
                  </a:lnTo>
                  <a:lnTo>
                    <a:pt x="1952" y="114"/>
                  </a:lnTo>
                  <a:lnTo>
                    <a:pt x="1867" y="85"/>
                  </a:lnTo>
                  <a:lnTo>
                    <a:pt x="1777" y="61"/>
                  </a:lnTo>
                  <a:lnTo>
                    <a:pt x="1685" y="40"/>
                  </a:lnTo>
                  <a:lnTo>
                    <a:pt x="1591" y="24"/>
                  </a:lnTo>
                  <a:lnTo>
                    <a:pt x="1494" y="12"/>
                  </a:lnTo>
                  <a:lnTo>
                    <a:pt x="1396" y="5"/>
                  </a:lnTo>
                  <a:lnTo>
                    <a:pt x="1298" y="0"/>
                  </a:lnTo>
                  <a:lnTo>
                    <a:pt x="1199" y="1"/>
                  </a:lnTo>
                  <a:lnTo>
                    <a:pt x="1100" y="8"/>
                  </a:lnTo>
                  <a:lnTo>
                    <a:pt x="1003" y="17"/>
                  </a:lnTo>
                  <a:lnTo>
                    <a:pt x="907" y="31"/>
                  </a:lnTo>
                  <a:lnTo>
                    <a:pt x="815" y="50"/>
                  </a:lnTo>
                  <a:lnTo>
                    <a:pt x="723" y="73"/>
                  </a:lnTo>
                  <a:lnTo>
                    <a:pt x="636" y="99"/>
                  </a:lnTo>
                  <a:lnTo>
                    <a:pt x="553" y="129"/>
                  </a:lnTo>
                  <a:lnTo>
                    <a:pt x="474" y="163"/>
                  </a:lnTo>
                  <a:lnTo>
                    <a:pt x="399" y="202"/>
                  </a:lnTo>
                  <a:lnTo>
                    <a:pt x="330" y="242"/>
                  </a:lnTo>
                  <a:lnTo>
                    <a:pt x="266" y="286"/>
                  </a:lnTo>
                  <a:lnTo>
                    <a:pt x="209" y="332"/>
                  </a:lnTo>
                  <a:lnTo>
                    <a:pt x="158" y="380"/>
                  </a:lnTo>
                  <a:lnTo>
                    <a:pt x="114" y="431"/>
                  </a:lnTo>
                  <a:lnTo>
                    <a:pt x="77" y="485"/>
                  </a:lnTo>
                  <a:lnTo>
                    <a:pt x="46" y="539"/>
                  </a:lnTo>
                  <a:lnTo>
                    <a:pt x="23" y="594"/>
                  </a:lnTo>
                  <a:lnTo>
                    <a:pt x="9" y="651"/>
                  </a:lnTo>
                  <a:lnTo>
                    <a:pt x="0" y="707"/>
                  </a:lnTo>
                  <a:lnTo>
                    <a:pt x="0" y="765"/>
                  </a:lnTo>
                  <a:lnTo>
                    <a:pt x="9" y="821"/>
                  </a:lnTo>
                  <a:lnTo>
                    <a:pt x="23" y="878"/>
                  </a:lnTo>
                  <a:lnTo>
                    <a:pt x="46" y="934"/>
                  </a:lnTo>
                  <a:lnTo>
                    <a:pt x="77" y="988"/>
                  </a:lnTo>
                  <a:lnTo>
                    <a:pt x="114" y="1040"/>
                  </a:lnTo>
                  <a:lnTo>
                    <a:pt x="158" y="1092"/>
                  </a:lnTo>
                  <a:lnTo>
                    <a:pt x="209" y="1141"/>
                  </a:lnTo>
                  <a:lnTo>
                    <a:pt x="266" y="1187"/>
                  </a:lnTo>
                  <a:lnTo>
                    <a:pt x="330" y="1231"/>
                  </a:lnTo>
                  <a:lnTo>
                    <a:pt x="399" y="1271"/>
                  </a:lnTo>
                  <a:lnTo>
                    <a:pt x="474" y="1309"/>
                  </a:lnTo>
                  <a:lnTo>
                    <a:pt x="553" y="1343"/>
                  </a:lnTo>
                  <a:lnTo>
                    <a:pt x="636" y="1374"/>
                  </a:lnTo>
                  <a:lnTo>
                    <a:pt x="723" y="1400"/>
                  </a:lnTo>
                  <a:lnTo>
                    <a:pt x="815" y="1423"/>
                  </a:lnTo>
                  <a:lnTo>
                    <a:pt x="907" y="1441"/>
                  </a:lnTo>
                  <a:lnTo>
                    <a:pt x="1003" y="1456"/>
                  </a:lnTo>
                  <a:lnTo>
                    <a:pt x="1100" y="1465"/>
                  </a:lnTo>
                  <a:lnTo>
                    <a:pt x="1199" y="1471"/>
                  </a:lnTo>
                  <a:lnTo>
                    <a:pt x="1298" y="1472"/>
                  </a:lnTo>
                  <a:lnTo>
                    <a:pt x="1396" y="1468"/>
                  </a:lnTo>
                  <a:lnTo>
                    <a:pt x="1494" y="1461"/>
                  </a:lnTo>
                  <a:lnTo>
                    <a:pt x="1591" y="1448"/>
                  </a:lnTo>
                  <a:lnTo>
                    <a:pt x="1685" y="1432"/>
                  </a:lnTo>
                  <a:lnTo>
                    <a:pt x="1777" y="1412"/>
                  </a:lnTo>
                  <a:lnTo>
                    <a:pt x="1867" y="1388"/>
                  </a:lnTo>
                  <a:lnTo>
                    <a:pt x="1952" y="1359"/>
                  </a:lnTo>
                  <a:lnTo>
                    <a:pt x="2033" y="1326"/>
                  </a:lnTo>
                  <a:lnTo>
                    <a:pt x="2110" y="1291"/>
                  </a:lnTo>
                  <a:lnTo>
                    <a:pt x="2182" y="1251"/>
                  </a:lnTo>
                  <a:lnTo>
                    <a:pt x="2248" y="1209"/>
                  </a:lnTo>
                  <a:lnTo>
                    <a:pt x="2309" y="1164"/>
                  </a:lnTo>
                  <a:lnTo>
                    <a:pt x="2363" y="1116"/>
                  </a:lnTo>
                  <a:lnTo>
                    <a:pt x="2411" y="1066"/>
                  </a:lnTo>
                  <a:lnTo>
                    <a:pt x="2451" y="1015"/>
                  </a:lnTo>
                  <a:lnTo>
                    <a:pt x="2485" y="961"/>
                  </a:lnTo>
                  <a:lnTo>
                    <a:pt x="2512" y="906"/>
                  </a:lnTo>
                  <a:lnTo>
                    <a:pt x="2531" y="850"/>
                  </a:lnTo>
                  <a:lnTo>
                    <a:pt x="2543" y="793"/>
                  </a:lnTo>
                  <a:lnTo>
                    <a:pt x="2546" y="736"/>
                  </a:lnTo>
                  <a:close/>
                </a:path>
              </a:pathLst>
            </a:custGeom>
            <a:noFill/>
            <a:ln w="38100" cmpd="sng">
              <a:solidFill>
                <a:srgbClr val="CC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38" name="Freeform 702"/>
            <p:cNvSpPr>
              <a:spLocks/>
            </p:cNvSpPr>
            <p:nvPr/>
          </p:nvSpPr>
          <p:spPr bwMode="auto">
            <a:xfrm>
              <a:off x="2560" y="2117"/>
              <a:ext cx="238" cy="222"/>
            </a:xfrm>
            <a:custGeom>
              <a:avLst/>
              <a:gdLst>
                <a:gd name="T0" fmla="*/ 1662 w 1662"/>
                <a:gd name="T1" fmla="*/ 593 h 1554"/>
                <a:gd name="T2" fmla="*/ 1660 w 1662"/>
                <a:gd name="T3" fmla="*/ 518 h 1554"/>
                <a:gd name="T4" fmla="*/ 1651 w 1662"/>
                <a:gd name="T5" fmla="*/ 446 h 1554"/>
                <a:gd name="T6" fmla="*/ 1637 w 1662"/>
                <a:gd name="T7" fmla="*/ 378 h 1554"/>
                <a:gd name="T8" fmla="*/ 1619 w 1662"/>
                <a:gd name="T9" fmla="*/ 314 h 1554"/>
                <a:gd name="T10" fmla="*/ 1596 w 1662"/>
                <a:gd name="T11" fmla="*/ 256 h 1554"/>
                <a:gd name="T12" fmla="*/ 1567 w 1662"/>
                <a:gd name="T13" fmla="*/ 203 h 1554"/>
                <a:gd name="T14" fmla="*/ 1533 w 1662"/>
                <a:gd name="T15" fmla="*/ 155 h 1554"/>
                <a:gd name="T16" fmla="*/ 1496 w 1662"/>
                <a:gd name="T17" fmla="*/ 113 h 1554"/>
                <a:gd name="T18" fmla="*/ 1453 w 1662"/>
                <a:gd name="T19" fmla="*/ 78 h 1554"/>
                <a:gd name="T20" fmla="*/ 1406 w 1662"/>
                <a:gd name="T21" fmla="*/ 49 h 1554"/>
                <a:gd name="T22" fmla="*/ 1356 w 1662"/>
                <a:gd name="T23" fmla="*/ 27 h 1554"/>
                <a:gd name="T24" fmla="*/ 1303 w 1662"/>
                <a:gd name="T25" fmla="*/ 11 h 1554"/>
                <a:gd name="T26" fmla="*/ 1247 w 1662"/>
                <a:gd name="T27" fmla="*/ 2 h 1554"/>
                <a:gd name="T28" fmla="*/ 1187 w 1662"/>
                <a:gd name="T29" fmla="*/ 0 h 1554"/>
                <a:gd name="T30" fmla="*/ 1125 w 1662"/>
                <a:gd name="T31" fmla="*/ 6 h 1554"/>
                <a:gd name="T32" fmla="*/ 1062 w 1662"/>
                <a:gd name="T33" fmla="*/ 18 h 1554"/>
                <a:gd name="T34" fmla="*/ 997 w 1662"/>
                <a:gd name="T35" fmla="*/ 36 h 1554"/>
                <a:gd name="T36" fmla="*/ 931 w 1662"/>
                <a:gd name="T37" fmla="*/ 63 h 1554"/>
                <a:gd name="T38" fmla="*/ 864 w 1662"/>
                <a:gd name="T39" fmla="*/ 95 h 1554"/>
                <a:gd name="T40" fmla="*/ 797 w 1662"/>
                <a:gd name="T41" fmla="*/ 133 h 1554"/>
                <a:gd name="T42" fmla="*/ 731 w 1662"/>
                <a:gd name="T43" fmla="*/ 178 h 1554"/>
                <a:gd name="T44" fmla="*/ 664 w 1662"/>
                <a:gd name="T45" fmla="*/ 229 h 1554"/>
                <a:gd name="T46" fmla="*/ 599 w 1662"/>
                <a:gd name="T47" fmla="*/ 286 h 1554"/>
                <a:gd name="T48" fmla="*/ 536 w 1662"/>
                <a:gd name="T49" fmla="*/ 346 h 1554"/>
                <a:gd name="T50" fmla="*/ 475 w 1662"/>
                <a:gd name="T51" fmla="*/ 412 h 1554"/>
                <a:gd name="T52" fmla="*/ 415 w 1662"/>
                <a:gd name="T53" fmla="*/ 483 h 1554"/>
                <a:gd name="T54" fmla="*/ 359 w 1662"/>
                <a:gd name="T55" fmla="*/ 556 h 1554"/>
                <a:gd name="T56" fmla="*/ 305 w 1662"/>
                <a:gd name="T57" fmla="*/ 634 h 1554"/>
                <a:gd name="T58" fmla="*/ 255 w 1662"/>
                <a:gd name="T59" fmla="*/ 714 h 1554"/>
                <a:gd name="T60" fmla="*/ 208 w 1662"/>
                <a:gd name="T61" fmla="*/ 797 h 1554"/>
                <a:gd name="T62" fmla="*/ 167 w 1662"/>
                <a:gd name="T63" fmla="*/ 881 h 1554"/>
                <a:gd name="T64" fmla="*/ 129 w 1662"/>
                <a:gd name="T65" fmla="*/ 967 h 1554"/>
                <a:gd name="T66" fmla="*/ 94 w 1662"/>
                <a:gd name="T67" fmla="*/ 1053 h 1554"/>
                <a:gd name="T68" fmla="*/ 67 w 1662"/>
                <a:gd name="T69" fmla="*/ 1139 h 1554"/>
                <a:gd name="T70" fmla="*/ 42 w 1662"/>
                <a:gd name="T71" fmla="*/ 1226 h 1554"/>
                <a:gd name="T72" fmla="*/ 24 w 1662"/>
                <a:gd name="T73" fmla="*/ 1310 h 1554"/>
                <a:gd name="T74" fmla="*/ 10 w 1662"/>
                <a:gd name="T75" fmla="*/ 1394 h 1554"/>
                <a:gd name="T76" fmla="*/ 3 w 1662"/>
                <a:gd name="T77" fmla="*/ 1475 h 1554"/>
                <a:gd name="T78" fmla="*/ 0 w 1662"/>
                <a:gd name="T79" fmla="*/ 1554 h 1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62" h="1554">
                  <a:moveTo>
                    <a:pt x="1662" y="593"/>
                  </a:moveTo>
                  <a:lnTo>
                    <a:pt x="1660" y="518"/>
                  </a:lnTo>
                  <a:lnTo>
                    <a:pt x="1651" y="446"/>
                  </a:lnTo>
                  <a:lnTo>
                    <a:pt x="1637" y="378"/>
                  </a:lnTo>
                  <a:lnTo>
                    <a:pt x="1619" y="314"/>
                  </a:lnTo>
                  <a:lnTo>
                    <a:pt x="1596" y="256"/>
                  </a:lnTo>
                  <a:lnTo>
                    <a:pt x="1567" y="203"/>
                  </a:lnTo>
                  <a:lnTo>
                    <a:pt x="1533" y="155"/>
                  </a:lnTo>
                  <a:lnTo>
                    <a:pt x="1496" y="113"/>
                  </a:lnTo>
                  <a:lnTo>
                    <a:pt x="1453" y="78"/>
                  </a:lnTo>
                  <a:lnTo>
                    <a:pt x="1406" y="49"/>
                  </a:lnTo>
                  <a:lnTo>
                    <a:pt x="1356" y="27"/>
                  </a:lnTo>
                  <a:lnTo>
                    <a:pt x="1303" y="11"/>
                  </a:lnTo>
                  <a:lnTo>
                    <a:pt x="1247" y="2"/>
                  </a:lnTo>
                  <a:lnTo>
                    <a:pt x="1187" y="0"/>
                  </a:lnTo>
                  <a:lnTo>
                    <a:pt x="1125" y="6"/>
                  </a:lnTo>
                  <a:lnTo>
                    <a:pt x="1062" y="18"/>
                  </a:lnTo>
                  <a:lnTo>
                    <a:pt x="997" y="36"/>
                  </a:lnTo>
                  <a:lnTo>
                    <a:pt x="931" y="63"/>
                  </a:lnTo>
                  <a:lnTo>
                    <a:pt x="864" y="95"/>
                  </a:lnTo>
                  <a:lnTo>
                    <a:pt x="797" y="133"/>
                  </a:lnTo>
                  <a:lnTo>
                    <a:pt x="731" y="178"/>
                  </a:lnTo>
                  <a:lnTo>
                    <a:pt x="664" y="229"/>
                  </a:lnTo>
                  <a:lnTo>
                    <a:pt x="599" y="286"/>
                  </a:lnTo>
                  <a:lnTo>
                    <a:pt x="536" y="346"/>
                  </a:lnTo>
                  <a:lnTo>
                    <a:pt x="475" y="412"/>
                  </a:lnTo>
                  <a:lnTo>
                    <a:pt x="415" y="483"/>
                  </a:lnTo>
                  <a:lnTo>
                    <a:pt x="359" y="556"/>
                  </a:lnTo>
                  <a:lnTo>
                    <a:pt x="305" y="634"/>
                  </a:lnTo>
                  <a:lnTo>
                    <a:pt x="255" y="714"/>
                  </a:lnTo>
                  <a:lnTo>
                    <a:pt x="208" y="797"/>
                  </a:lnTo>
                  <a:lnTo>
                    <a:pt x="167" y="881"/>
                  </a:lnTo>
                  <a:lnTo>
                    <a:pt x="129" y="967"/>
                  </a:lnTo>
                  <a:lnTo>
                    <a:pt x="94" y="1053"/>
                  </a:lnTo>
                  <a:lnTo>
                    <a:pt x="67" y="1139"/>
                  </a:lnTo>
                  <a:lnTo>
                    <a:pt x="42" y="1226"/>
                  </a:lnTo>
                  <a:lnTo>
                    <a:pt x="24" y="1310"/>
                  </a:lnTo>
                  <a:lnTo>
                    <a:pt x="10" y="1394"/>
                  </a:lnTo>
                  <a:lnTo>
                    <a:pt x="3" y="1475"/>
                  </a:lnTo>
                  <a:lnTo>
                    <a:pt x="0" y="1554"/>
                  </a:lnTo>
                </a:path>
              </a:pathLst>
            </a:custGeom>
            <a:noFill/>
            <a:ln w="38100" cmpd="sng">
              <a:solidFill>
                <a:srgbClr val="CC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39" name="Freeform 703"/>
            <p:cNvSpPr>
              <a:spLocks/>
            </p:cNvSpPr>
            <p:nvPr/>
          </p:nvSpPr>
          <p:spPr bwMode="auto">
            <a:xfrm>
              <a:off x="2160" y="1799"/>
              <a:ext cx="504" cy="291"/>
            </a:xfrm>
            <a:custGeom>
              <a:avLst/>
              <a:gdLst>
                <a:gd name="T0" fmla="*/ 3523 w 3526"/>
                <a:gd name="T1" fmla="*/ 951 h 2037"/>
                <a:gd name="T2" fmla="*/ 3492 w 3526"/>
                <a:gd name="T3" fmla="*/ 818 h 2037"/>
                <a:gd name="T4" fmla="*/ 3430 w 3526"/>
                <a:gd name="T5" fmla="*/ 688 h 2037"/>
                <a:gd name="T6" fmla="*/ 3340 w 3526"/>
                <a:gd name="T7" fmla="*/ 563 h 2037"/>
                <a:gd name="T8" fmla="*/ 3222 w 3526"/>
                <a:gd name="T9" fmla="*/ 447 h 2037"/>
                <a:gd name="T10" fmla="*/ 3080 w 3526"/>
                <a:gd name="T11" fmla="*/ 341 h 2037"/>
                <a:gd name="T12" fmla="*/ 2914 w 3526"/>
                <a:gd name="T13" fmla="*/ 246 h 2037"/>
                <a:gd name="T14" fmla="*/ 2727 w 3526"/>
                <a:gd name="T15" fmla="*/ 165 h 2037"/>
                <a:gd name="T16" fmla="*/ 2524 w 3526"/>
                <a:gd name="T17" fmla="*/ 99 h 2037"/>
                <a:gd name="T18" fmla="*/ 2308 w 3526"/>
                <a:gd name="T19" fmla="*/ 49 h 2037"/>
                <a:gd name="T20" fmla="*/ 2082 w 3526"/>
                <a:gd name="T21" fmla="*/ 16 h 2037"/>
                <a:gd name="T22" fmla="*/ 1850 w 3526"/>
                <a:gd name="T23" fmla="*/ 1 h 2037"/>
                <a:gd name="T24" fmla="*/ 1618 w 3526"/>
                <a:gd name="T25" fmla="*/ 3 h 2037"/>
                <a:gd name="T26" fmla="*/ 1387 w 3526"/>
                <a:gd name="T27" fmla="*/ 24 h 2037"/>
                <a:gd name="T28" fmla="*/ 1163 w 3526"/>
                <a:gd name="T29" fmla="*/ 61 h 2037"/>
                <a:gd name="T30" fmla="*/ 949 w 3526"/>
                <a:gd name="T31" fmla="*/ 114 h 2037"/>
                <a:gd name="T32" fmla="*/ 750 w 3526"/>
                <a:gd name="T33" fmla="*/ 184 h 2037"/>
                <a:gd name="T34" fmla="*/ 569 w 3526"/>
                <a:gd name="T35" fmla="*/ 268 h 2037"/>
                <a:gd name="T36" fmla="*/ 408 w 3526"/>
                <a:gd name="T37" fmla="*/ 366 h 2037"/>
                <a:gd name="T38" fmla="*/ 271 w 3526"/>
                <a:gd name="T39" fmla="*/ 475 h 2037"/>
                <a:gd name="T40" fmla="*/ 160 w 3526"/>
                <a:gd name="T41" fmla="*/ 593 h 2037"/>
                <a:gd name="T42" fmla="*/ 77 w 3526"/>
                <a:gd name="T43" fmla="*/ 720 h 2037"/>
                <a:gd name="T44" fmla="*/ 24 w 3526"/>
                <a:gd name="T45" fmla="*/ 851 h 2037"/>
                <a:gd name="T46" fmla="*/ 0 w 3526"/>
                <a:gd name="T47" fmla="*/ 985 h 2037"/>
                <a:gd name="T48" fmla="*/ 9 w 3526"/>
                <a:gd name="T49" fmla="*/ 1119 h 2037"/>
                <a:gd name="T50" fmla="*/ 47 w 3526"/>
                <a:gd name="T51" fmla="*/ 1252 h 2037"/>
                <a:gd name="T52" fmla="*/ 115 w 3526"/>
                <a:gd name="T53" fmla="*/ 1381 h 2037"/>
                <a:gd name="T54" fmla="*/ 212 w 3526"/>
                <a:gd name="T55" fmla="*/ 1503 h 2037"/>
                <a:gd name="T56" fmla="*/ 337 w 3526"/>
                <a:gd name="T57" fmla="*/ 1617 h 2037"/>
                <a:gd name="T58" fmla="*/ 486 w 3526"/>
                <a:gd name="T59" fmla="*/ 1721 h 2037"/>
                <a:gd name="T60" fmla="*/ 657 w 3526"/>
                <a:gd name="T61" fmla="*/ 1811 h 2037"/>
                <a:gd name="T62" fmla="*/ 848 w 3526"/>
                <a:gd name="T63" fmla="*/ 1889 h 2037"/>
                <a:gd name="T64" fmla="*/ 1054 w 3526"/>
                <a:gd name="T65" fmla="*/ 1951 h 2037"/>
                <a:gd name="T66" fmla="*/ 1274 w 3526"/>
                <a:gd name="T67" fmla="*/ 1996 h 2037"/>
                <a:gd name="T68" fmla="*/ 1502 w 3526"/>
                <a:gd name="T69" fmla="*/ 2025 h 2037"/>
                <a:gd name="T70" fmla="*/ 1734 w 3526"/>
                <a:gd name="T71" fmla="*/ 2037 h 2037"/>
                <a:gd name="T72" fmla="*/ 1967 w 3526"/>
                <a:gd name="T73" fmla="*/ 2030 h 2037"/>
                <a:gd name="T74" fmla="*/ 2196 w 3526"/>
                <a:gd name="T75" fmla="*/ 2006 h 2037"/>
                <a:gd name="T76" fmla="*/ 2417 w 3526"/>
                <a:gd name="T77" fmla="*/ 1964 h 2037"/>
                <a:gd name="T78" fmla="*/ 2627 w 3526"/>
                <a:gd name="T79" fmla="*/ 1906 h 2037"/>
                <a:gd name="T80" fmla="*/ 2823 w 3526"/>
                <a:gd name="T81" fmla="*/ 1832 h 2037"/>
                <a:gd name="T82" fmla="*/ 2999 w 3526"/>
                <a:gd name="T83" fmla="*/ 1744 h 2037"/>
                <a:gd name="T84" fmla="*/ 3154 w 3526"/>
                <a:gd name="T85" fmla="*/ 1644 h 2037"/>
                <a:gd name="T86" fmla="*/ 3285 w 3526"/>
                <a:gd name="T87" fmla="*/ 1532 h 2037"/>
                <a:gd name="T88" fmla="*/ 3388 w 3526"/>
                <a:gd name="T89" fmla="*/ 1412 h 2037"/>
                <a:gd name="T90" fmla="*/ 3465 w 3526"/>
                <a:gd name="T91" fmla="*/ 1284 h 2037"/>
                <a:gd name="T92" fmla="*/ 3511 w 3526"/>
                <a:gd name="T93" fmla="*/ 1152 h 2037"/>
                <a:gd name="T94" fmla="*/ 3526 w 3526"/>
                <a:gd name="T95" fmla="*/ 1018 h 20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26" h="2037">
                  <a:moveTo>
                    <a:pt x="3526" y="1018"/>
                  </a:moveTo>
                  <a:lnTo>
                    <a:pt x="3523" y="951"/>
                  </a:lnTo>
                  <a:lnTo>
                    <a:pt x="3511" y="884"/>
                  </a:lnTo>
                  <a:lnTo>
                    <a:pt x="3492" y="818"/>
                  </a:lnTo>
                  <a:lnTo>
                    <a:pt x="3465" y="752"/>
                  </a:lnTo>
                  <a:lnTo>
                    <a:pt x="3430" y="688"/>
                  </a:lnTo>
                  <a:lnTo>
                    <a:pt x="3388" y="624"/>
                  </a:lnTo>
                  <a:lnTo>
                    <a:pt x="3340" y="563"/>
                  </a:lnTo>
                  <a:lnTo>
                    <a:pt x="3285" y="504"/>
                  </a:lnTo>
                  <a:lnTo>
                    <a:pt x="3222" y="447"/>
                  </a:lnTo>
                  <a:lnTo>
                    <a:pt x="3154" y="393"/>
                  </a:lnTo>
                  <a:lnTo>
                    <a:pt x="3080" y="341"/>
                  </a:lnTo>
                  <a:lnTo>
                    <a:pt x="2999" y="292"/>
                  </a:lnTo>
                  <a:lnTo>
                    <a:pt x="2914" y="246"/>
                  </a:lnTo>
                  <a:lnTo>
                    <a:pt x="2823" y="205"/>
                  </a:lnTo>
                  <a:lnTo>
                    <a:pt x="2727" y="165"/>
                  </a:lnTo>
                  <a:lnTo>
                    <a:pt x="2627" y="130"/>
                  </a:lnTo>
                  <a:lnTo>
                    <a:pt x="2524" y="99"/>
                  </a:lnTo>
                  <a:lnTo>
                    <a:pt x="2417" y="73"/>
                  </a:lnTo>
                  <a:lnTo>
                    <a:pt x="2308" y="49"/>
                  </a:lnTo>
                  <a:lnTo>
                    <a:pt x="2196" y="31"/>
                  </a:lnTo>
                  <a:lnTo>
                    <a:pt x="2082" y="16"/>
                  </a:lnTo>
                  <a:lnTo>
                    <a:pt x="1967" y="7"/>
                  </a:lnTo>
                  <a:lnTo>
                    <a:pt x="1850" y="1"/>
                  </a:lnTo>
                  <a:lnTo>
                    <a:pt x="1734" y="0"/>
                  </a:lnTo>
                  <a:lnTo>
                    <a:pt x="1618" y="3"/>
                  </a:lnTo>
                  <a:lnTo>
                    <a:pt x="1502" y="11"/>
                  </a:lnTo>
                  <a:lnTo>
                    <a:pt x="1387" y="24"/>
                  </a:lnTo>
                  <a:lnTo>
                    <a:pt x="1274" y="40"/>
                  </a:lnTo>
                  <a:lnTo>
                    <a:pt x="1163" y="61"/>
                  </a:lnTo>
                  <a:lnTo>
                    <a:pt x="1054" y="85"/>
                  </a:lnTo>
                  <a:lnTo>
                    <a:pt x="949" y="114"/>
                  </a:lnTo>
                  <a:lnTo>
                    <a:pt x="848" y="147"/>
                  </a:lnTo>
                  <a:lnTo>
                    <a:pt x="750" y="184"/>
                  </a:lnTo>
                  <a:lnTo>
                    <a:pt x="657" y="225"/>
                  </a:lnTo>
                  <a:lnTo>
                    <a:pt x="569" y="268"/>
                  </a:lnTo>
                  <a:lnTo>
                    <a:pt x="486" y="316"/>
                  </a:lnTo>
                  <a:lnTo>
                    <a:pt x="408" y="366"/>
                  </a:lnTo>
                  <a:lnTo>
                    <a:pt x="337" y="420"/>
                  </a:lnTo>
                  <a:lnTo>
                    <a:pt x="271" y="475"/>
                  </a:lnTo>
                  <a:lnTo>
                    <a:pt x="212" y="534"/>
                  </a:lnTo>
                  <a:lnTo>
                    <a:pt x="160" y="593"/>
                  </a:lnTo>
                  <a:lnTo>
                    <a:pt x="115" y="656"/>
                  </a:lnTo>
                  <a:lnTo>
                    <a:pt x="77" y="720"/>
                  </a:lnTo>
                  <a:lnTo>
                    <a:pt x="47" y="785"/>
                  </a:lnTo>
                  <a:lnTo>
                    <a:pt x="24" y="851"/>
                  </a:lnTo>
                  <a:lnTo>
                    <a:pt x="9" y="917"/>
                  </a:lnTo>
                  <a:lnTo>
                    <a:pt x="0" y="985"/>
                  </a:lnTo>
                  <a:lnTo>
                    <a:pt x="0" y="1052"/>
                  </a:lnTo>
                  <a:lnTo>
                    <a:pt x="9" y="1119"/>
                  </a:lnTo>
                  <a:lnTo>
                    <a:pt x="24" y="1186"/>
                  </a:lnTo>
                  <a:lnTo>
                    <a:pt x="47" y="1252"/>
                  </a:lnTo>
                  <a:lnTo>
                    <a:pt x="77" y="1317"/>
                  </a:lnTo>
                  <a:lnTo>
                    <a:pt x="115" y="1381"/>
                  </a:lnTo>
                  <a:lnTo>
                    <a:pt x="160" y="1443"/>
                  </a:lnTo>
                  <a:lnTo>
                    <a:pt x="212" y="1503"/>
                  </a:lnTo>
                  <a:lnTo>
                    <a:pt x="271" y="1561"/>
                  </a:lnTo>
                  <a:lnTo>
                    <a:pt x="337" y="1617"/>
                  </a:lnTo>
                  <a:lnTo>
                    <a:pt x="408" y="1670"/>
                  </a:lnTo>
                  <a:lnTo>
                    <a:pt x="486" y="1721"/>
                  </a:lnTo>
                  <a:lnTo>
                    <a:pt x="569" y="1767"/>
                  </a:lnTo>
                  <a:lnTo>
                    <a:pt x="657" y="1811"/>
                  </a:lnTo>
                  <a:lnTo>
                    <a:pt x="750" y="1852"/>
                  </a:lnTo>
                  <a:lnTo>
                    <a:pt x="848" y="1889"/>
                  </a:lnTo>
                  <a:lnTo>
                    <a:pt x="949" y="1922"/>
                  </a:lnTo>
                  <a:lnTo>
                    <a:pt x="1054" y="1951"/>
                  </a:lnTo>
                  <a:lnTo>
                    <a:pt x="1163" y="1976"/>
                  </a:lnTo>
                  <a:lnTo>
                    <a:pt x="1274" y="1996"/>
                  </a:lnTo>
                  <a:lnTo>
                    <a:pt x="1387" y="2013"/>
                  </a:lnTo>
                  <a:lnTo>
                    <a:pt x="1502" y="2025"/>
                  </a:lnTo>
                  <a:lnTo>
                    <a:pt x="1618" y="2034"/>
                  </a:lnTo>
                  <a:lnTo>
                    <a:pt x="1734" y="2037"/>
                  </a:lnTo>
                  <a:lnTo>
                    <a:pt x="1850" y="2036"/>
                  </a:lnTo>
                  <a:lnTo>
                    <a:pt x="1967" y="2030"/>
                  </a:lnTo>
                  <a:lnTo>
                    <a:pt x="2082" y="2020"/>
                  </a:lnTo>
                  <a:lnTo>
                    <a:pt x="2196" y="2006"/>
                  </a:lnTo>
                  <a:lnTo>
                    <a:pt x="2308" y="1987"/>
                  </a:lnTo>
                  <a:lnTo>
                    <a:pt x="2417" y="1964"/>
                  </a:lnTo>
                  <a:lnTo>
                    <a:pt x="2524" y="1937"/>
                  </a:lnTo>
                  <a:lnTo>
                    <a:pt x="2627" y="1906"/>
                  </a:lnTo>
                  <a:lnTo>
                    <a:pt x="2727" y="1871"/>
                  </a:lnTo>
                  <a:lnTo>
                    <a:pt x="2823" y="1832"/>
                  </a:lnTo>
                  <a:lnTo>
                    <a:pt x="2914" y="1790"/>
                  </a:lnTo>
                  <a:lnTo>
                    <a:pt x="2999" y="1744"/>
                  </a:lnTo>
                  <a:lnTo>
                    <a:pt x="3080" y="1695"/>
                  </a:lnTo>
                  <a:lnTo>
                    <a:pt x="3154" y="1644"/>
                  </a:lnTo>
                  <a:lnTo>
                    <a:pt x="3222" y="1590"/>
                  </a:lnTo>
                  <a:lnTo>
                    <a:pt x="3285" y="1532"/>
                  </a:lnTo>
                  <a:lnTo>
                    <a:pt x="3340" y="1473"/>
                  </a:lnTo>
                  <a:lnTo>
                    <a:pt x="3388" y="1412"/>
                  </a:lnTo>
                  <a:lnTo>
                    <a:pt x="3430" y="1349"/>
                  </a:lnTo>
                  <a:lnTo>
                    <a:pt x="3465" y="1284"/>
                  </a:lnTo>
                  <a:lnTo>
                    <a:pt x="3492" y="1219"/>
                  </a:lnTo>
                  <a:lnTo>
                    <a:pt x="3511" y="1152"/>
                  </a:lnTo>
                  <a:lnTo>
                    <a:pt x="3523" y="1085"/>
                  </a:lnTo>
                  <a:lnTo>
                    <a:pt x="3526" y="1018"/>
                  </a:lnTo>
                  <a:close/>
                </a:path>
              </a:pathLst>
            </a:custGeom>
            <a:noFill/>
            <a:ln w="38100" cmpd="sng">
              <a:solidFill>
                <a:srgbClr val="CC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40" name="Freeform 704"/>
            <p:cNvSpPr>
              <a:spLocks/>
            </p:cNvSpPr>
            <p:nvPr/>
          </p:nvSpPr>
          <p:spPr bwMode="auto">
            <a:xfrm>
              <a:off x="2426" y="2060"/>
              <a:ext cx="227" cy="202"/>
            </a:xfrm>
            <a:custGeom>
              <a:avLst/>
              <a:gdLst>
                <a:gd name="T0" fmla="*/ 0 w 1590"/>
                <a:gd name="T1" fmla="*/ 1413 h 1413"/>
                <a:gd name="T2" fmla="*/ 1 w 1590"/>
                <a:gd name="T3" fmla="*/ 1377 h 1413"/>
                <a:gd name="T4" fmla="*/ 5 w 1590"/>
                <a:gd name="T5" fmla="*/ 1341 h 1413"/>
                <a:gd name="T6" fmla="*/ 11 w 1590"/>
                <a:gd name="T7" fmla="*/ 1306 h 1413"/>
                <a:gd name="T8" fmla="*/ 19 w 1590"/>
                <a:gd name="T9" fmla="*/ 1270 h 1413"/>
                <a:gd name="T10" fmla="*/ 28 w 1590"/>
                <a:gd name="T11" fmla="*/ 1235 h 1413"/>
                <a:gd name="T12" fmla="*/ 40 w 1590"/>
                <a:gd name="T13" fmla="*/ 1199 h 1413"/>
                <a:gd name="T14" fmla="*/ 69 w 1590"/>
                <a:gd name="T15" fmla="*/ 1128 h 1413"/>
                <a:gd name="T16" fmla="*/ 106 w 1590"/>
                <a:gd name="T17" fmla="*/ 1059 h 1413"/>
                <a:gd name="T18" fmla="*/ 148 w 1590"/>
                <a:gd name="T19" fmla="*/ 990 h 1413"/>
                <a:gd name="T20" fmla="*/ 197 w 1590"/>
                <a:gd name="T21" fmla="*/ 924 h 1413"/>
                <a:gd name="T22" fmla="*/ 252 w 1590"/>
                <a:gd name="T23" fmla="*/ 859 h 1413"/>
                <a:gd name="T24" fmla="*/ 308 w 1590"/>
                <a:gd name="T25" fmla="*/ 795 h 1413"/>
                <a:gd name="T26" fmla="*/ 369 w 1590"/>
                <a:gd name="T27" fmla="*/ 734 h 1413"/>
                <a:gd name="T28" fmla="*/ 431 w 1590"/>
                <a:gd name="T29" fmla="*/ 677 h 1413"/>
                <a:gd name="T30" fmla="*/ 496 w 1590"/>
                <a:gd name="T31" fmla="*/ 619 h 1413"/>
                <a:gd name="T32" fmla="*/ 564 w 1590"/>
                <a:gd name="T33" fmla="*/ 562 h 1413"/>
                <a:gd name="T34" fmla="*/ 634 w 1590"/>
                <a:gd name="T35" fmla="*/ 506 h 1413"/>
                <a:gd name="T36" fmla="*/ 780 w 1590"/>
                <a:gd name="T37" fmla="*/ 396 h 1413"/>
                <a:gd name="T38" fmla="*/ 852 w 1590"/>
                <a:gd name="T39" fmla="*/ 345 h 1413"/>
                <a:gd name="T40" fmla="*/ 925 w 1590"/>
                <a:gd name="T41" fmla="*/ 296 h 1413"/>
                <a:gd name="T42" fmla="*/ 995 w 1590"/>
                <a:gd name="T43" fmla="*/ 250 h 1413"/>
                <a:gd name="T44" fmla="*/ 1062 w 1590"/>
                <a:gd name="T45" fmla="*/ 207 h 1413"/>
                <a:gd name="T46" fmla="*/ 1127 w 1590"/>
                <a:gd name="T47" fmla="*/ 169 h 1413"/>
                <a:gd name="T48" fmla="*/ 1188 w 1590"/>
                <a:gd name="T49" fmla="*/ 134 h 1413"/>
                <a:gd name="T50" fmla="*/ 1246 w 1590"/>
                <a:gd name="T51" fmla="*/ 102 h 1413"/>
                <a:gd name="T52" fmla="*/ 1301 w 1590"/>
                <a:gd name="T53" fmla="*/ 74 h 1413"/>
                <a:gd name="T54" fmla="*/ 1353 w 1590"/>
                <a:gd name="T55" fmla="*/ 50 h 1413"/>
                <a:gd name="T56" fmla="*/ 1400 w 1590"/>
                <a:gd name="T57" fmla="*/ 31 h 1413"/>
                <a:gd name="T58" fmla="*/ 1443 w 1590"/>
                <a:gd name="T59" fmla="*/ 16 h 1413"/>
                <a:gd name="T60" fmla="*/ 1482 w 1590"/>
                <a:gd name="T61" fmla="*/ 5 h 1413"/>
                <a:gd name="T62" fmla="*/ 1516 w 1590"/>
                <a:gd name="T63" fmla="*/ 0 h 1413"/>
                <a:gd name="T64" fmla="*/ 1544 w 1590"/>
                <a:gd name="T65" fmla="*/ 0 h 1413"/>
                <a:gd name="T66" fmla="*/ 1569 w 1590"/>
                <a:gd name="T67" fmla="*/ 3 h 1413"/>
                <a:gd name="T68" fmla="*/ 1590 w 1590"/>
                <a:gd name="T69" fmla="*/ 13 h 1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90" h="1413">
                  <a:moveTo>
                    <a:pt x="0" y="1413"/>
                  </a:moveTo>
                  <a:lnTo>
                    <a:pt x="1" y="1377"/>
                  </a:lnTo>
                  <a:lnTo>
                    <a:pt x="5" y="1341"/>
                  </a:lnTo>
                  <a:lnTo>
                    <a:pt x="11" y="1306"/>
                  </a:lnTo>
                  <a:lnTo>
                    <a:pt x="19" y="1270"/>
                  </a:lnTo>
                  <a:lnTo>
                    <a:pt x="28" y="1235"/>
                  </a:lnTo>
                  <a:lnTo>
                    <a:pt x="40" y="1199"/>
                  </a:lnTo>
                  <a:lnTo>
                    <a:pt x="69" y="1128"/>
                  </a:lnTo>
                  <a:lnTo>
                    <a:pt x="106" y="1059"/>
                  </a:lnTo>
                  <a:lnTo>
                    <a:pt x="148" y="990"/>
                  </a:lnTo>
                  <a:lnTo>
                    <a:pt x="197" y="924"/>
                  </a:lnTo>
                  <a:lnTo>
                    <a:pt x="252" y="859"/>
                  </a:lnTo>
                  <a:lnTo>
                    <a:pt x="308" y="795"/>
                  </a:lnTo>
                  <a:lnTo>
                    <a:pt x="369" y="734"/>
                  </a:lnTo>
                  <a:lnTo>
                    <a:pt x="431" y="677"/>
                  </a:lnTo>
                  <a:lnTo>
                    <a:pt x="496" y="619"/>
                  </a:lnTo>
                  <a:lnTo>
                    <a:pt x="564" y="562"/>
                  </a:lnTo>
                  <a:lnTo>
                    <a:pt x="634" y="506"/>
                  </a:lnTo>
                  <a:lnTo>
                    <a:pt x="780" y="396"/>
                  </a:lnTo>
                  <a:lnTo>
                    <a:pt x="852" y="345"/>
                  </a:lnTo>
                  <a:lnTo>
                    <a:pt x="925" y="296"/>
                  </a:lnTo>
                  <a:lnTo>
                    <a:pt x="995" y="250"/>
                  </a:lnTo>
                  <a:lnTo>
                    <a:pt x="1062" y="207"/>
                  </a:lnTo>
                  <a:lnTo>
                    <a:pt x="1127" y="169"/>
                  </a:lnTo>
                  <a:lnTo>
                    <a:pt x="1188" y="134"/>
                  </a:lnTo>
                  <a:lnTo>
                    <a:pt x="1246" y="102"/>
                  </a:lnTo>
                  <a:lnTo>
                    <a:pt x="1301" y="74"/>
                  </a:lnTo>
                  <a:lnTo>
                    <a:pt x="1353" y="50"/>
                  </a:lnTo>
                  <a:lnTo>
                    <a:pt x="1400" y="31"/>
                  </a:lnTo>
                  <a:lnTo>
                    <a:pt x="1443" y="16"/>
                  </a:lnTo>
                  <a:lnTo>
                    <a:pt x="1482" y="5"/>
                  </a:lnTo>
                  <a:lnTo>
                    <a:pt x="1516" y="0"/>
                  </a:lnTo>
                  <a:lnTo>
                    <a:pt x="1544" y="0"/>
                  </a:lnTo>
                  <a:lnTo>
                    <a:pt x="1569" y="3"/>
                  </a:lnTo>
                  <a:lnTo>
                    <a:pt x="1590" y="13"/>
                  </a:lnTo>
                </a:path>
              </a:pathLst>
            </a:custGeom>
            <a:noFill/>
            <a:ln w="38100" cmpd="sng">
              <a:solidFill>
                <a:srgbClr val="CC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41" name="Line 705"/>
            <p:cNvSpPr>
              <a:spLocks noChangeShapeType="1"/>
            </p:cNvSpPr>
            <p:nvPr/>
          </p:nvSpPr>
          <p:spPr bwMode="auto">
            <a:xfrm>
              <a:off x="2798" y="2202"/>
              <a:ext cx="0" cy="400"/>
            </a:xfrm>
            <a:prstGeom prst="line">
              <a:avLst/>
            </a:prstGeom>
            <a:noFill/>
            <a:ln w="38100">
              <a:solidFill>
                <a:srgbClr val="CC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42" name="Line 706"/>
            <p:cNvSpPr>
              <a:spLocks noChangeShapeType="1"/>
            </p:cNvSpPr>
            <p:nvPr/>
          </p:nvSpPr>
          <p:spPr bwMode="auto">
            <a:xfrm flipV="1">
              <a:off x="2426" y="2262"/>
              <a:ext cx="0" cy="285"/>
            </a:xfrm>
            <a:prstGeom prst="line">
              <a:avLst/>
            </a:prstGeom>
            <a:noFill/>
            <a:ln w="38100">
              <a:solidFill>
                <a:srgbClr val="CC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43" name="Line 707"/>
            <p:cNvSpPr>
              <a:spLocks noChangeShapeType="1"/>
            </p:cNvSpPr>
            <p:nvPr/>
          </p:nvSpPr>
          <p:spPr bwMode="auto">
            <a:xfrm>
              <a:off x="2560" y="2339"/>
              <a:ext cx="0" cy="400"/>
            </a:xfrm>
            <a:prstGeom prst="line">
              <a:avLst/>
            </a:prstGeom>
            <a:noFill/>
            <a:ln w="38100">
              <a:solidFill>
                <a:srgbClr val="CC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44" name="Line 708"/>
            <p:cNvSpPr>
              <a:spLocks noChangeShapeType="1"/>
            </p:cNvSpPr>
            <p:nvPr/>
          </p:nvSpPr>
          <p:spPr bwMode="auto">
            <a:xfrm flipV="1">
              <a:off x="2511" y="2597"/>
              <a:ext cx="0" cy="114"/>
            </a:xfrm>
            <a:prstGeom prst="line">
              <a:avLst/>
            </a:prstGeom>
            <a:noFill/>
            <a:ln w="38100">
              <a:solidFill>
                <a:srgbClr val="CC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45" name="Line 709"/>
            <p:cNvSpPr>
              <a:spLocks noChangeShapeType="1"/>
            </p:cNvSpPr>
            <p:nvPr/>
          </p:nvSpPr>
          <p:spPr bwMode="auto">
            <a:xfrm flipH="1">
              <a:off x="2738" y="2602"/>
              <a:ext cx="60" cy="35"/>
            </a:xfrm>
            <a:prstGeom prst="line">
              <a:avLst/>
            </a:prstGeom>
            <a:noFill/>
            <a:ln w="38100">
              <a:solidFill>
                <a:srgbClr val="CC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46" name="Line 710"/>
            <p:cNvSpPr>
              <a:spLocks noChangeShapeType="1"/>
            </p:cNvSpPr>
            <p:nvPr/>
          </p:nvSpPr>
          <p:spPr bwMode="auto">
            <a:xfrm flipH="1">
              <a:off x="2798" y="2442"/>
              <a:ext cx="178" cy="103"/>
            </a:xfrm>
            <a:prstGeom prst="line">
              <a:avLst/>
            </a:prstGeom>
            <a:noFill/>
            <a:ln w="38100">
              <a:solidFill>
                <a:srgbClr val="CC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47" name="Freeform 711"/>
            <p:cNvSpPr>
              <a:spLocks/>
            </p:cNvSpPr>
            <p:nvPr/>
          </p:nvSpPr>
          <p:spPr bwMode="auto">
            <a:xfrm>
              <a:off x="2976" y="2385"/>
              <a:ext cx="41" cy="57"/>
            </a:xfrm>
            <a:custGeom>
              <a:avLst/>
              <a:gdLst>
                <a:gd name="T0" fmla="*/ 0 w 286"/>
                <a:gd name="T1" fmla="*/ 400 h 400"/>
                <a:gd name="T2" fmla="*/ 57 w 286"/>
                <a:gd name="T3" fmla="*/ 364 h 400"/>
                <a:gd name="T4" fmla="*/ 109 w 286"/>
                <a:gd name="T5" fmla="*/ 325 h 400"/>
                <a:gd name="T6" fmla="*/ 155 w 286"/>
                <a:gd name="T7" fmla="*/ 283 h 400"/>
                <a:gd name="T8" fmla="*/ 195 w 286"/>
                <a:gd name="T9" fmla="*/ 240 h 400"/>
                <a:gd name="T10" fmla="*/ 228 w 286"/>
                <a:gd name="T11" fmla="*/ 194 h 400"/>
                <a:gd name="T12" fmla="*/ 253 w 286"/>
                <a:gd name="T13" fmla="*/ 147 h 400"/>
                <a:gd name="T14" fmla="*/ 271 w 286"/>
                <a:gd name="T15" fmla="*/ 98 h 400"/>
                <a:gd name="T16" fmla="*/ 283 w 286"/>
                <a:gd name="T17" fmla="*/ 49 h 400"/>
                <a:gd name="T18" fmla="*/ 286 w 286"/>
                <a:gd name="T19" fmla="*/ 0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6" h="400">
                  <a:moveTo>
                    <a:pt x="0" y="400"/>
                  </a:moveTo>
                  <a:lnTo>
                    <a:pt x="57" y="364"/>
                  </a:lnTo>
                  <a:lnTo>
                    <a:pt x="109" y="325"/>
                  </a:lnTo>
                  <a:lnTo>
                    <a:pt x="155" y="283"/>
                  </a:lnTo>
                  <a:lnTo>
                    <a:pt x="195" y="240"/>
                  </a:lnTo>
                  <a:lnTo>
                    <a:pt x="228" y="194"/>
                  </a:lnTo>
                  <a:lnTo>
                    <a:pt x="253" y="147"/>
                  </a:lnTo>
                  <a:lnTo>
                    <a:pt x="271" y="98"/>
                  </a:lnTo>
                  <a:lnTo>
                    <a:pt x="283" y="49"/>
                  </a:lnTo>
                  <a:lnTo>
                    <a:pt x="286" y="0"/>
                  </a:lnTo>
                </a:path>
              </a:pathLst>
            </a:custGeom>
            <a:noFill/>
            <a:ln w="38100" cmpd="sng">
              <a:solidFill>
                <a:srgbClr val="CC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48" name="Freeform 712"/>
            <p:cNvSpPr>
              <a:spLocks/>
            </p:cNvSpPr>
            <p:nvPr/>
          </p:nvSpPr>
          <p:spPr bwMode="auto">
            <a:xfrm>
              <a:off x="1807" y="2648"/>
              <a:ext cx="41" cy="57"/>
            </a:xfrm>
            <a:custGeom>
              <a:avLst/>
              <a:gdLst>
                <a:gd name="T0" fmla="*/ 0 w 287"/>
                <a:gd name="T1" fmla="*/ 0 h 400"/>
                <a:gd name="T2" fmla="*/ 4 w 287"/>
                <a:gd name="T3" fmla="*/ 49 h 400"/>
                <a:gd name="T4" fmla="*/ 15 w 287"/>
                <a:gd name="T5" fmla="*/ 98 h 400"/>
                <a:gd name="T6" fmla="*/ 34 w 287"/>
                <a:gd name="T7" fmla="*/ 146 h 400"/>
                <a:gd name="T8" fmla="*/ 59 w 287"/>
                <a:gd name="T9" fmla="*/ 194 h 400"/>
                <a:gd name="T10" fmla="*/ 91 w 287"/>
                <a:gd name="T11" fmla="*/ 238 h 400"/>
                <a:gd name="T12" fmla="*/ 131 w 287"/>
                <a:gd name="T13" fmla="*/ 283 h 400"/>
                <a:gd name="T14" fmla="*/ 178 w 287"/>
                <a:gd name="T15" fmla="*/ 325 h 400"/>
                <a:gd name="T16" fmla="*/ 229 w 287"/>
                <a:gd name="T17" fmla="*/ 364 h 400"/>
                <a:gd name="T18" fmla="*/ 287 w 287"/>
                <a:gd name="T19" fmla="*/ 400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7" h="400">
                  <a:moveTo>
                    <a:pt x="0" y="0"/>
                  </a:moveTo>
                  <a:lnTo>
                    <a:pt x="4" y="49"/>
                  </a:lnTo>
                  <a:lnTo>
                    <a:pt x="15" y="98"/>
                  </a:lnTo>
                  <a:lnTo>
                    <a:pt x="34" y="146"/>
                  </a:lnTo>
                  <a:lnTo>
                    <a:pt x="59" y="194"/>
                  </a:lnTo>
                  <a:lnTo>
                    <a:pt x="91" y="238"/>
                  </a:lnTo>
                  <a:lnTo>
                    <a:pt x="131" y="283"/>
                  </a:lnTo>
                  <a:lnTo>
                    <a:pt x="178" y="325"/>
                  </a:lnTo>
                  <a:lnTo>
                    <a:pt x="229" y="364"/>
                  </a:lnTo>
                  <a:lnTo>
                    <a:pt x="287" y="400"/>
                  </a:lnTo>
                </a:path>
              </a:pathLst>
            </a:custGeom>
            <a:noFill/>
            <a:ln w="38100" cmpd="sng">
              <a:solidFill>
                <a:srgbClr val="CC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49" name="Line 713"/>
            <p:cNvSpPr>
              <a:spLocks noChangeShapeType="1"/>
            </p:cNvSpPr>
            <p:nvPr/>
          </p:nvSpPr>
          <p:spPr bwMode="auto">
            <a:xfrm flipH="1" flipV="1">
              <a:off x="1848" y="2705"/>
              <a:ext cx="237" cy="137"/>
            </a:xfrm>
            <a:prstGeom prst="line">
              <a:avLst/>
            </a:prstGeom>
            <a:noFill/>
            <a:ln w="38100">
              <a:solidFill>
                <a:srgbClr val="CC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50" name="Freeform 714"/>
            <p:cNvSpPr>
              <a:spLocks/>
            </p:cNvSpPr>
            <p:nvPr/>
          </p:nvSpPr>
          <p:spPr bwMode="auto">
            <a:xfrm>
              <a:off x="2085" y="2842"/>
              <a:ext cx="198" cy="24"/>
            </a:xfrm>
            <a:custGeom>
              <a:avLst/>
              <a:gdLst>
                <a:gd name="T0" fmla="*/ 0 w 1386"/>
                <a:gd name="T1" fmla="*/ 0 h 165"/>
                <a:gd name="T2" fmla="*/ 63 w 1386"/>
                <a:gd name="T3" fmla="*/ 33 h 165"/>
                <a:gd name="T4" fmla="*/ 131 w 1386"/>
                <a:gd name="T5" fmla="*/ 63 h 165"/>
                <a:gd name="T6" fmla="*/ 203 w 1386"/>
                <a:gd name="T7" fmla="*/ 90 h 165"/>
                <a:gd name="T8" fmla="*/ 278 w 1386"/>
                <a:gd name="T9" fmla="*/ 113 h 165"/>
                <a:gd name="T10" fmla="*/ 358 w 1386"/>
                <a:gd name="T11" fmla="*/ 131 h 165"/>
                <a:gd name="T12" fmla="*/ 439 w 1386"/>
                <a:gd name="T13" fmla="*/ 146 h 165"/>
                <a:gd name="T14" fmla="*/ 523 w 1386"/>
                <a:gd name="T15" fmla="*/ 157 h 165"/>
                <a:gd name="T16" fmla="*/ 607 w 1386"/>
                <a:gd name="T17" fmla="*/ 163 h 165"/>
                <a:gd name="T18" fmla="*/ 692 w 1386"/>
                <a:gd name="T19" fmla="*/ 165 h 165"/>
                <a:gd name="T20" fmla="*/ 778 w 1386"/>
                <a:gd name="T21" fmla="*/ 163 h 165"/>
                <a:gd name="T22" fmla="*/ 863 w 1386"/>
                <a:gd name="T23" fmla="*/ 157 h 165"/>
                <a:gd name="T24" fmla="*/ 946 w 1386"/>
                <a:gd name="T25" fmla="*/ 146 h 165"/>
                <a:gd name="T26" fmla="*/ 1028 w 1386"/>
                <a:gd name="T27" fmla="*/ 131 h 165"/>
                <a:gd name="T28" fmla="*/ 1107 w 1386"/>
                <a:gd name="T29" fmla="*/ 113 h 165"/>
                <a:gd name="T30" fmla="*/ 1182 w 1386"/>
                <a:gd name="T31" fmla="*/ 90 h 165"/>
                <a:gd name="T32" fmla="*/ 1255 w 1386"/>
                <a:gd name="T33" fmla="*/ 63 h 165"/>
                <a:gd name="T34" fmla="*/ 1323 w 1386"/>
                <a:gd name="T35" fmla="*/ 33 h 165"/>
                <a:gd name="T36" fmla="*/ 1386 w 1386"/>
                <a:gd name="T37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86" h="165">
                  <a:moveTo>
                    <a:pt x="0" y="0"/>
                  </a:moveTo>
                  <a:lnTo>
                    <a:pt x="63" y="33"/>
                  </a:lnTo>
                  <a:lnTo>
                    <a:pt x="131" y="63"/>
                  </a:lnTo>
                  <a:lnTo>
                    <a:pt x="203" y="90"/>
                  </a:lnTo>
                  <a:lnTo>
                    <a:pt x="278" y="113"/>
                  </a:lnTo>
                  <a:lnTo>
                    <a:pt x="358" y="131"/>
                  </a:lnTo>
                  <a:lnTo>
                    <a:pt x="439" y="146"/>
                  </a:lnTo>
                  <a:lnTo>
                    <a:pt x="523" y="157"/>
                  </a:lnTo>
                  <a:lnTo>
                    <a:pt x="607" y="163"/>
                  </a:lnTo>
                  <a:lnTo>
                    <a:pt x="692" y="165"/>
                  </a:lnTo>
                  <a:lnTo>
                    <a:pt x="778" y="163"/>
                  </a:lnTo>
                  <a:lnTo>
                    <a:pt x="863" y="157"/>
                  </a:lnTo>
                  <a:lnTo>
                    <a:pt x="946" y="146"/>
                  </a:lnTo>
                  <a:lnTo>
                    <a:pt x="1028" y="131"/>
                  </a:lnTo>
                  <a:lnTo>
                    <a:pt x="1107" y="113"/>
                  </a:lnTo>
                  <a:lnTo>
                    <a:pt x="1182" y="90"/>
                  </a:lnTo>
                  <a:lnTo>
                    <a:pt x="1255" y="63"/>
                  </a:lnTo>
                  <a:lnTo>
                    <a:pt x="1323" y="33"/>
                  </a:lnTo>
                  <a:lnTo>
                    <a:pt x="1386" y="0"/>
                  </a:lnTo>
                </a:path>
              </a:pathLst>
            </a:custGeom>
            <a:noFill/>
            <a:ln w="38100" cmpd="sng">
              <a:solidFill>
                <a:srgbClr val="CC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51" name="Line 715"/>
            <p:cNvSpPr>
              <a:spLocks noChangeShapeType="1"/>
            </p:cNvSpPr>
            <p:nvPr/>
          </p:nvSpPr>
          <p:spPr bwMode="auto">
            <a:xfrm flipH="1">
              <a:off x="2283" y="2711"/>
              <a:ext cx="228" cy="131"/>
            </a:xfrm>
            <a:prstGeom prst="line">
              <a:avLst/>
            </a:prstGeom>
            <a:noFill/>
            <a:ln w="38100">
              <a:solidFill>
                <a:srgbClr val="CC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52" name="Line 716"/>
            <p:cNvSpPr>
              <a:spLocks noChangeShapeType="1"/>
            </p:cNvSpPr>
            <p:nvPr/>
          </p:nvSpPr>
          <p:spPr bwMode="auto">
            <a:xfrm flipH="1" flipV="1">
              <a:off x="2511" y="2711"/>
              <a:ext cx="49" cy="28"/>
            </a:xfrm>
            <a:prstGeom prst="line">
              <a:avLst/>
            </a:prstGeom>
            <a:noFill/>
            <a:ln w="38100">
              <a:solidFill>
                <a:srgbClr val="CC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53" name="Line 717"/>
            <p:cNvSpPr>
              <a:spLocks noChangeShapeType="1"/>
            </p:cNvSpPr>
            <p:nvPr/>
          </p:nvSpPr>
          <p:spPr bwMode="auto">
            <a:xfrm flipH="1">
              <a:off x="2560" y="2705"/>
              <a:ext cx="59" cy="34"/>
            </a:xfrm>
            <a:prstGeom prst="line">
              <a:avLst/>
            </a:prstGeom>
            <a:noFill/>
            <a:ln w="38100">
              <a:solidFill>
                <a:srgbClr val="CC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54" name="Line 718"/>
            <p:cNvSpPr>
              <a:spLocks noChangeShapeType="1"/>
            </p:cNvSpPr>
            <p:nvPr/>
          </p:nvSpPr>
          <p:spPr bwMode="auto">
            <a:xfrm flipH="1" flipV="1">
              <a:off x="2669" y="2597"/>
              <a:ext cx="69" cy="40"/>
            </a:xfrm>
            <a:prstGeom prst="line">
              <a:avLst/>
            </a:prstGeom>
            <a:noFill/>
            <a:ln w="38100">
              <a:solidFill>
                <a:srgbClr val="CC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55" name="Line 719"/>
            <p:cNvSpPr>
              <a:spLocks noChangeShapeType="1"/>
            </p:cNvSpPr>
            <p:nvPr/>
          </p:nvSpPr>
          <p:spPr bwMode="auto">
            <a:xfrm>
              <a:off x="2738" y="2236"/>
              <a:ext cx="0" cy="401"/>
            </a:xfrm>
            <a:prstGeom prst="line">
              <a:avLst/>
            </a:prstGeom>
            <a:noFill/>
            <a:ln w="38100">
              <a:solidFill>
                <a:srgbClr val="CC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56" name="Freeform 720"/>
            <p:cNvSpPr>
              <a:spLocks/>
            </p:cNvSpPr>
            <p:nvPr/>
          </p:nvSpPr>
          <p:spPr bwMode="auto">
            <a:xfrm>
              <a:off x="2619" y="2209"/>
              <a:ext cx="50" cy="416"/>
            </a:xfrm>
            <a:custGeom>
              <a:avLst/>
              <a:gdLst>
                <a:gd name="T0" fmla="*/ 347 w 347"/>
                <a:gd name="T1" fmla="*/ 0 h 2915"/>
                <a:gd name="T2" fmla="*/ 347 w 347"/>
                <a:gd name="T3" fmla="*/ 2715 h 2915"/>
                <a:gd name="T4" fmla="*/ 0 w 347"/>
                <a:gd name="T5" fmla="*/ 2915 h 29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47" h="2915">
                  <a:moveTo>
                    <a:pt x="347" y="0"/>
                  </a:moveTo>
                  <a:lnTo>
                    <a:pt x="347" y="2715"/>
                  </a:lnTo>
                  <a:lnTo>
                    <a:pt x="0" y="2915"/>
                  </a:lnTo>
                </a:path>
              </a:pathLst>
            </a:custGeom>
            <a:noFill/>
            <a:ln w="38100" cmpd="sng">
              <a:solidFill>
                <a:srgbClr val="CC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57" name="Line 721"/>
            <p:cNvSpPr>
              <a:spLocks noChangeShapeType="1"/>
            </p:cNvSpPr>
            <p:nvPr/>
          </p:nvSpPr>
          <p:spPr bwMode="auto">
            <a:xfrm flipV="1">
              <a:off x="2619" y="2305"/>
              <a:ext cx="0" cy="400"/>
            </a:xfrm>
            <a:prstGeom prst="line">
              <a:avLst/>
            </a:prstGeom>
            <a:noFill/>
            <a:ln w="38100">
              <a:solidFill>
                <a:srgbClr val="CC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58" name="Freeform 722"/>
            <p:cNvSpPr>
              <a:spLocks/>
            </p:cNvSpPr>
            <p:nvPr/>
          </p:nvSpPr>
          <p:spPr bwMode="auto">
            <a:xfrm>
              <a:off x="2620" y="2210"/>
              <a:ext cx="48" cy="82"/>
            </a:xfrm>
            <a:custGeom>
              <a:avLst/>
              <a:gdLst>
                <a:gd name="T0" fmla="*/ 0 w 333"/>
                <a:gd name="T1" fmla="*/ 574 h 574"/>
                <a:gd name="T2" fmla="*/ 44 w 333"/>
                <a:gd name="T3" fmla="*/ 537 h 574"/>
                <a:gd name="T4" fmla="*/ 87 w 333"/>
                <a:gd name="T5" fmla="*/ 495 h 574"/>
                <a:gd name="T6" fmla="*/ 128 w 333"/>
                <a:gd name="T7" fmla="*/ 448 h 574"/>
                <a:gd name="T8" fmla="*/ 167 w 333"/>
                <a:gd name="T9" fmla="*/ 398 h 574"/>
                <a:gd name="T10" fmla="*/ 202 w 333"/>
                <a:gd name="T11" fmla="*/ 344 h 574"/>
                <a:gd name="T12" fmla="*/ 234 w 333"/>
                <a:gd name="T13" fmla="*/ 288 h 574"/>
                <a:gd name="T14" fmla="*/ 262 w 333"/>
                <a:gd name="T15" fmla="*/ 232 h 574"/>
                <a:gd name="T16" fmla="*/ 286 w 333"/>
                <a:gd name="T17" fmla="*/ 173 h 574"/>
                <a:gd name="T18" fmla="*/ 306 w 333"/>
                <a:gd name="T19" fmla="*/ 114 h 574"/>
                <a:gd name="T20" fmla="*/ 322 w 333"/>
                <a:gd name="T21" fmla="*/ 56 h 574"/>
                <a:gd name="T22" fmla="*/ 333 w 333"/>
                <a:gd name="T23" fmla="*/ 0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33" h="574">
                  <a:moveTo>
                    <a:pt x="0" y="574"/>
                  </a:moveTo>
                  <a:lnTo>
                    <a:pt x="44" y="537"/>
                  </a:lnTo>
                  <a:lnTo>
                    <a:pt x="87" y="495"/>
                  </a:lnTo>
                  <a:lnTo>
                    <a:pt x="128" y="448"/>
                  </a:lnTo>
                  <a:lnTo>
                    <a:pt x="167" y="398"/>
                  </a:lnTo>
                  <a:lnTo>
                    <a:pt x="202" y="344"/>
                  </a:lnTo>
                  <a:lnTo>
                    <a:pt x="234" y="288"/>
                  </a:lnTo>
                  <a:lnTo>
                    <a:pt x="262" y="232"/>
                  </a:lnTo>
                  <a:lnTo>
                    <a:pt x="286" y="173"/>
                  </a:lnTo>
                  <a:lnTo>
                    <a:pt x="306" y="114"/>
                  </a:lnTo>
                  <a:lnTo>
                    <a:pt x="322" y="56"/>
                  </a:lnTo>
                  <a:lnTo>
                    <a:pt x="333" y="0"/>
                  </a:lnTo>
                </a:path>
              </a:pathLst>
            </a:custGeom>
            <a:noFill/>
            <a:ln w="38100" cmpd="sng">
              <a:solidFill>
                <a:srgbClr val="CC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59" name="Freeform 723"/>
            <p:cNvSpPr>
              <a:spLocks/>
            </p:cNvSpPr>
            <p:nvPr/>
          </p:nvSpPr>
          <p:spPr bwMode="auto">
            <a:xfrm>
              <a:off x="2619" y="2194"/>
              <a:ext cx="119" cy="111"/>
            </a:xfrm>
            <a:custGeom>
              <a:avLst/>
              <a:gdLst>
                <a:gd name="T0" fmla="*/ 832 w 832"/>
                <a:gd name="T1" fmla="*/ 297 h 777"/>
                <a:gd name="T2" fmla="*/ 828 w 832"/>
                <a:gd name="T3" fmla="*/ 245 h 777"/>
                <a:gd name="T4" fmla="*/ 821 w 832"/>
                <a:gd name="T5" fmla="*/ 196 h 777"/>
                <a:gd name="T6" fmla="*/ 808 w 832"/>
                <a:gd name="T7" fmla="*/ 152 h 777"/>
                <a:gd name="T8" fmla="*/ 790 w 832"/>
                <a:gd name="T9" fmla="*/ 113 h 777"/>
                <a:gd name="T10" fmla="*/ 768 w 832"/>
                <a:gd name="T11" fmla="*/ 79 h 777"/>
                <a:gd name="T12" fmla="*/ 741 w 832"/>
                <a:gd name="T13" fmla="*/ 50 h 777"/>
                <a:gd name="T14" fmla="*/ 710 w 832"/>
                <a:gd name="T15" fmla="*/ 28 h 777"/>
                <a:gd name="T16" fmla="*/ 675 w 832"/>
                <a:gd name="T17" fmla="*/ 12 h 777"/>
                <a:gd name="T18" fmla="*/ 637 w 832"/>
                <a:gd name="T19" fmla="*/ 3 h 777"/>
                <a:gd name="T20" fmla="*/ 596 w 832"/>
                <a:gd name="T21" fmla="*/ 0 h 777"/>
                <a:gd name="T22" fmla="*/ 554 w 832"/>
                <a:gd name="T23" fmla="*/ 4 h 777"/>
                <a:gd name="T24" fmla="*/ 508 w 832"/>
                <a:gd name="T25" fmla="*/ 16 h 777"/>
                <a:gd name="T26" fmla="*/ 462 w 832"/>
                <a:gd name="T27" fmla="*/ 33 h 777"/>
                <a:gd name="T28" fmla="*/ 416 w 832"/>
                <a:gd name="T29" fmla="*/ 56 h 777"/>
                <a:gd name="T30" fmla="*/ 369 w 832"/>
                <a:gd name="T31" fmla="*/ 87 h 777"/>
                <a:gd name="T32" fmla="*/ 324 w 832"/>
                <a:gd name="T33" fmla="*/ 122 h 777"/>
                <a:gd name="T34" fmla="*/ 279 w 832"/>
                <a:gd name="T35" fmla="*/ 163 h 777"/>
                <a:gd name="T36" fmla="*/ 235 w 832"/>
                <a:gd name="T37" fmla="*/ 209 h 777"/>
                <a:gd name="T38" fmla="*/ 195 w 832"/>
                <a:gd name="T39" fmla="*/ 259 h 777"/>
                <a:gd name="T40" fmla="*/ 157 w 832"/>
                <a:gd name="T41" fmla="*/ 311 h 777"/>
                <a:gd name="T42" fmla="*/ 122 w 832"/>
                <a:gd name="T43" fmla="*/ 367 h 777"/>
                <a:gd name="T44" fmla="*/ 90 w 832"/>
                <a:gd name="T45" fmla="*/ 426 h 777"/>
                <a:gd name="T46" fmla="*/ 64 w 832"/>
                <a:gd name="T47" fmla="*/ 484 h 777"/>
                <a:gd name="T48" fmla="*/ 42 w 832"/>
                <a:gd name="T49" fmla="*/ 545 h 777"/>
                <a:gd name="T50" fmla="*/ 23 w 832"/>
                <a:gd name="T51" fmla="*/ 605 h 777"/>
                <a:gd name="T52" fmla="*/ 11 w 832"/>
                <a:gd name="T53" fmla="*/ 664 h 777"/>
                <a:gd name="T54" fmla="*/ 3 w 832"/>
                <a:gd name="T55" fmla="*/ 722 h 777"/>
                <a:gd name="T56" fmla="*/ 0 w 832"/>
                <a:gd name="T57" fmla="*/ 777 h 7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32" h="777">
                  <a:moveTo>
                    <a:pt x="832" y="297"/>
                  </a:moveTo>
                  <a:lnTo>
                    <a:pt x="828" y="245"/>
                  </a:lnTo>
                  <a:lnTo>
                    <a:pt x="821" y="196"/>
                  </a:lnTo>
                  <a:lnTo>
                    <a:pt x="808" y="152"/>
                  </a:lnTo>
                  <a:lnTo>
                    <a:pt x="790" y="113"/>
                  </a:lnTo>
                  <a:lnTo>
                    <a:pt x="768" y="79"/>
                  </a:lnTo>
                  <a:lnTo>
                    <a:pt x="741" y="50"/>
                  </a:lnTo>
                  <a:lnTo>
                    <a:pt x="710" y="28"/>
                  </a:lnTo>
                  <a:lnTo>
                    <a:pt x="675" y="12"/>
                  </a:lnTo>
                  <a:lnTo>
                    <a:pt x="637" y="3"/>
                  </a:lnTo>
                  <a:lnTo>
                    <a:pt x="596" y="0"/>
                  </a:lnTo>
                  <a:lnTo>
                    <a:pt x="554" y="4"/>
                  </a:lnTo>
                  <a:lnTo>
                    <a:pt x="508" y="16"/>
                  </a:lnTo>
                  <a:lnTo>
                    <a:pt x="462" y="33"/>
                  </a:lnTo>
                  <a:lnTo>
                    <a:pt x="416" y="56"/>
                  </a:lnTo>
                  <a:lnTo>
                    <a:pt x="369" y="87"/>
                  </a:lnTo>
                  <a:lnTo>
                    <a:pt x="324" y="122"/>
                  </a:lnTo>
                  <a:lnTo>
                    <a:pt x="279" y="163"/>
                  </a:lnTo>
                  <a:lnTo>
                    <a:pt x="235" y="209"/>
                  </a:lnTo>
                  <a:lnTo>
                    <a:pt x="195" y="259"/>
                  </a:lnTo>
                  <a:lnTo>
                    <a:pt x="157" y="311"/>
                  </a:lnTo>
                  <a:lnTo>
                    <a:pt x="122" y="367"/>
                  </a:lnTo>
                  <a:lnTo>
                    <a:pt x="90" y="426"/>
                  </a:lnTo>
                  <a:lnTo>
                    <a:pt x="64" y="484"/>
                  </a:lnTo>
                  <a:lnTo>
                    <a:pt x="42" y="545"/>
                  </a:lnTo>
                  <a:lnTo>
                    <a:pt x="23" y="605"/>
                  </a:lnTo>
                  <a:lnTo>
                    <a:pt x="11" y="664"/>
                  </a:lnTo>
                  <a:lnTo>
                    <a:pt x="3" y="722"/>
                  </a:lnTo>
                  <a:lnTo>
                    <a:pt x="0" y="777"/>
                  </a:lnTo>
                </a:path>
              </a:pathLst>
            </a:custGeom>
            <a:noFill/>
            <a:ln w="38100" cmpd="sng">
              <a:solidFill>
                <a:srgbClr val="CC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60" name="Freeform 724"/>
            <p:cNvSpPr>
              <a:spLocks/>
            </p:cNvSpPr>
            <p:nvPr/>
          </p:nvSpPr>
          <p:spPr bwMode="auto">
            <a:xfrm>
              <a:off x="2278" y="2525"/>
              <a:ext cx="148" cy="23"/>
            </a:xfrm>
            <a:custGeom>
              <a:avLst/>
              <a:gdLst>
                <a:gd name="T0" fmla="*/ 0 w 1036"/>
                <a:gd name="T1" fmla="*/ 0 h 156"/>
                <a:gd name="T2" fmla="*/ 94 w 1036"/>
                <a:gd name="T3" fmla="*/ 32 h 156"/>
                <a:gd name="T4" fmla="*/ 191 w 1036"/>
                <a:gd name="T5" fmla="*/ 59 h 156"/>
                <a:gd name="T6" fmla="*/ 291 w 1036"/>
                <a:gd name="T7" fmla="*/ 85 h 156"/>
                <a:gd name="T8" fmla="*/ 393 w 1036"/>
                <a:gd name="T9" fmla="*/ 106 h 156"/>
                <a:gd name="T10" fmla="*/ 498 w 1036"/>
                <a:gd name="T11" fmla="*/ 123 h 156"/>
                <a:gd name="T12" fmla="*/ 604 w 1036"/>
                <a:gd name="T13" fmla="*/ 137 h 156"/>
                <a:gd name="T14" fmla="*/ 712 w 1036"/>
                <a:gd name="T15" fmla="*/ 148 h 156"/>
                <a:gd name="T16" fmla="*/ 819 w 1036"/>
                <a:gd name="T17" fmla="*/ 153 h 156"/>
                <a:gd name="T18" fmla="*/ 928 w 1036"/>
                <a:gd name="T19" fmla="*/ 156 h 156"/>
                <a:gd name="T20" fmla="*/ 1036 w 1036"/>
                <a:gd name="T21" fmla="*/ 154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36" h="156">
                  <a:moveTo>
                    <a:pt x="0" y="0"/>
                  </a:moveTo>
                  <a:lnTo>
                    <a:pt x="94" y="32"/>
                  </a:lnTo>
                  <a:lnTo>
                    <a:pt x="191" y="59"/>
                  </a:lnTo>
                  <a:lnTo>
                    <a:pt x="291" y="85"/>
                  </a:lnTo>
                  <a:lnTo>
                    <a:pt x="393" y="106"/>
                  </a:lnTo>
                  <a:lnTo>
                    <a:pt x="498" y="123"/>
                  </a:lnTo>
                  <a:lnTo>
                    <a:pt x="604" y="137"/>
                  </a:lnTo>
                  <a:lnTo>
                    <a:pt x="712" y="148"/>
                  </a:lnTo>
                  <a:lnTo>
                    <a:pt x="819" y="153"/>
                  </a:lnTo>
                  <a:lnTo>
                    <a:pt x="928" y="156"/>
                  </a:lnTo>
                  <a:lnTo>
                    <a:pt x="1036" y="154"/>
                  </a:lnTo>
                </a:path>
              </a:pathLst>
            </a:custGeom>
            <a:noFill/>
            <a:ln w="38100" cmpd="sng">
              <a:solidFill>
                <a:srgbClr val="CC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61" name="Line 725"/>
            <p:cNvSpPr>
              <a:spLocks noChangeShapeType="1"/>
            </p:cNvSpPr>
            <p:nvPr/>
          </p:nvSpPr>
          <p:spPr bwMode="auto">
            <a:xfrm flipH="1" flipV="1">
              <a:off x="2426" y="2547"/>
              <a:ext cx="85" cy="50"/>
            </a:xfrm>
            <a:prstGeom prst="line">
              <a:avLst/>
            </a:prstGeom>
            <a:noFill/>
            <a:ln w="38100">
              <a:solidFill>
                <a:srgbClr val="CC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62" name="Line 726"/>
            <p:cNvSpPr>
              <a:spLocks noChangeShapeType="1"/>
            </p:cNvSpPr>
            <p:nvPr/>
          </p:nvSpPr>
          <p:spPr bwMode="auto">
            <a:xfrm flipH="1">
              <a:off x="2283" y="2597"/>
              <a:ext cx="228" cy="131"/>
            </a:xfrm>
            <a:prstGeom prst="line">
              <a:avLst/>
            </a:prstGeom>
            <a:noFill/>
            <a:ln w="38100">
              <a:solidFill>
                <a:srgbClr val="CC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63" name="Freeform 727"/>
            <p:cNvSpPr>
              <a:spLocks/>
            </p:cNvSpPr>
            <p:nvPr/>
          </p:nvSpPr>
          <p:spPr bwMode="auto">
            <a:xfrm>
              <a:off x="2085" y="2728"/>
              <a:ext cx="198" cy="24"/>
            </a:xfrm>
            <a:custGeom>
              <a:avLst/>
              <a:gdLst>
                <a:gd name="T0" fmla="*/ 0 w 1386"/>
                <a:gd name="T1" fmla="*/ 0 h 166"/>
                <a:gd name="T2" fmla="*/ 63 w 1386"/>
                <a:gd name="T3" fmla="*/ 33 h 166"/>
                <a:gd name="T4" fmla="*/ 131 w 1386"/>
                <a:gd name="T5" fmla="*/ 64 h 166"/>
                <a:gd name="T6" fmla="*/ 203 w 1386"/>
                <a:gd name="T7" fmla="*/ 89 h 166"/>
                <a:gd name="T8" fmla="*/ 278 w 1386"/>
                <a:gd name="T9" fmla="*/ 113 h 166"/>
                <a:gd name="T10" fmla="*/ 358 w 1386"/>
                <a:gd name="T11" fmla="*/ 132 h 166"/>
                <a:gd name="T12" fmla="*/ 439 w 1386"/>
                <a:gd name="T13" fmla="*/ 147 h 166"/>
                <a:gd name="T14" fmla="*/ 523 w 1386"/>
                <a:gd name="T15" fmla="*/ 157 h 166"/>
                <a:gd name="T16" fmla="*/ 607 w 1386"/>
                <a:gd name="T17" fmla="*/ 164 h 166"/>
                <a:gd name="T18" fmla="*/ 692 w 1386"/>
                <a:gd name="T19" fmla="*/ 166 h 166"/>
                <a:gd name="T20" fmla="*/ 778 w 1386"/>
                <a:gd name="T21" fmla="*/ 164 h 166"/>
                <a:gd name="T22" fmla="*/ 863 w 1386"/>
                <a:gd name="T23" fmla="*/ 157 h 166"/>
                <a:gd name="T24" fmla="*/ 946 w 1386"/>
                <a:gd name="T25" fmla="*/ 147 h 166"/>
                <a:gd name="T26" fmla="*/ 1028 w 1386"/>
                <a:gd name="T27" fmla="*/ 132 h 166"/>
                <a:gd name="T28" fmla="*/ 1107 w 1386"/>
                <a:gd name="T29" fmla="*/ 113 h 166"/>
                <a:gd name="T30" fmla="*/ 1182 w 1386"/>
                <a:gd name="T31" fmla="*/ 89 h 166"/>
                <a:gd name="T32" fmla="*/ 1255 w 1386"/>
                <a:gd name="T33" fmla="*/ 64 h 166"/>
                <a:gd name="T34" fmla="*/ 1323 w 1386"/>
                <a:gd name="T35" fmla="*/ 33 h 166"/>
                <a:gd name="T36" fmla="*/ 1386 w 1386"/>
                <a:gd name="T37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86" h="166">
                  <a:moveTo>
                    <a:pt x="0" y="0"/>
                  </a:moveTo>
                  <a:lnTo>
                    <a:pt x="63" y="33"/>
                  </a:lnTo>
                  <a:lnTo>
                    <a:pt x="131" y="64"/>
                  </a:lnTo>
                  <a:lnTo>
                    <a:pt x="203" y="89"/>
                  </a:lnTo>
                  <a:lnTo>
                    <a:pt x="278" y="113"/>
                  </a:lnTo>
                  <a:lnTo>
                    <a:pt x="358" y="132"/>
                  </a:lnTo>
                  <a:lnTo>
                    <a:pt x="439" y="147"/>
                  </a:lnTo>
                  <a:lnTo>
                    <a:pt x="523" y="157"/>
                  </a:lnTo>
                  <a:lnTo>
                    <a:pt x="607" y="164"/>
                  </a:lnTo>
                  <a:lnTo>
                    <a:pt x="692" y="166"/>
                  </a:lnTo>
                  <a:lnTo>
                    <a:pt x="778" y="164"/>
                  </a:lnTo>
                  <a:lnTo>
                    <a:pt x="863" y="157"/>
                  </a:lnTo>
                  <a:lnTo>
                    <a:pt x="946" y="147"/>
                  </a:lnTo>
                  <a:lnTo>
                    <a:pt x="1028" y="132"/>
                  </a:lnTo>
                  <a:lnTo>
                    <a:pt x="1107" y="113"/>
                  </a:lnTo>
                  <a:lnTo>
                    <a:pt x="1182" y="89"/>
                  </a:lnTo>
                  <a:lnTo>
                    <a:pt x="1255" y="64"/>
                  </a:lnTo>
                  <a:lnTo>
                    <a:pt x="1323" y="33"/>
                  </a:lnTo>
                  <a:lnTo>
                    <a:pt x="1386" y="0"/>
                  </a:lnTo>
                </a:path>
              </a:pathLst>
            </a:custGeom>
            <a:noFill/>
            <a:ln w="38100" cmpd="sng">
              <a:solidFill>
                <a:srgbClr val="CC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64" name="Line 728"/>
            <p:cNvSpPr>
              <a:spLocks noChangeShapeType="1"/>
            </p:cNvSpPr>
            <p:nvPr/>
          </p:nvSpPr>
          <p:spPr bwMode="auto">
            <a:xfrm flipH="1" flipV="1">
              <a:off x="1848" y="2591"/>
              <a:ext cx="237" cy="137"/>
            </a:xfrm>
            <a:prstGeom prst="line">
              <a:avLst/>
            </a:prstGeom>
            <a:noFill/>
            <a:ln w="38100">
              <a:solidFill>
                <a:srgbClr val="CC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65" name="Freeform 729"/>
            <p:cNvSpPr>
              <a:spLocks/>
            </p:cNvSpPr>
            <p:nvPr/>
          </p:nvSpPr>
          <p:spPr bwMode="auto">
            <a:xfrm>
              <a:off x="1807" y="2476"/>
              <a:ext cx="41" cy="115"/>
            </a:xfrm>
            <a:custGeom>
              <a:avLst/>
              <a:gdLst>
                <a:gd name="T0" fmla="*/ 287 w 287"/>
                <a:gd name="T1" fmla="*/ 0 h 800"/>
                <a:gd name="T2" fmla="*/ 229 w 287"/>
                <a:gd name="T3" fmla="*/ 37 h 800"/>
                <a:gd name="T4" fmla="*/ 178 w 287"/>
                <a:gd name="T5" fmla="*/ 75 h 800"/>
                <a:gd name="T6" fmla="*/ 131 w 287"/>
                <a:gd name="T7" fmla="*/ 117 h 800"/>
                <a:gd name="T8" fmla="*/ 91 w 287"/>
                <a:gd name="T9" fmla="*/ 162 h 800"/>
                <a:gd name="T10" fmla="*/ 59 w 287"/>
                <a:gd name="T11" fmla="*/ 206 h 800"/>
                <a:gd name="T12" fmla="*/ 34 w 287"/>
                <a:gd name="T13" fmla="*/ 254 h 800"/>
                <a:gd name="T14" fmla="*/ 15 w 287"/>
                <a:gd name="T15" fmla="*/ 302 h 800"/>
                <a:gd name="T16" fmla="*/ 4 w 287"/>
                <a:gd name="T17" fmla="*/ 351 h 800"/>
                <a:gd name="T18" fmla="*/ 0 w 287"/>
                <a:gd name="T19" fmla="*/ 400 h 800"/>
                <a:gd name="T20" fmla="*/ 4 w 287"/>
                <a:gd name="T21" fmla="*/ 450 h 800"/>
                <a:gd name="T22" fmla="*/ 15 w 287"/>
                <a:gd name="T23" fmla="*/ 499 h 800"/>
                <a:gd name="T24" fmla="*/ 34 w 287"/>
                <a:gd name="T25" fmla="*/ 547 h 800"/>
                <a:gd name="T26" fmla="*/ 59 w 287"/>
                <a:gd name="T27" fmla="*/ 594 h 800"/>
                <a:gd name="T28" fmla="*/ 91 w 287"/>
                <a:gd name="T29" fmla="*/ 640 h 800"/>
                <a:gd name="T30" fmla="*/ 131 w 287"/>
                <a:gd name="T31" fmla="*/ 683 h 800"/>
                <a:gd name="T32" fmla="*/ 178 w 287"/>
                <a:gd name="T33" fmla="*/ 725 h 800"/>
                <a:gd name="T34" fmla="*/ 229 w 287"/>
                <a:gd name="T35" fmla="*/ 764 h 800"/>
                <a:gd name="T36" fmla="*/ 287 w 287"/>
                <a:gd name="T37" fmla="*/ 800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87" h="800">
                  <a:moveTo>
                    <a:pt x="287" y="0"/>
                  </a:moveTo>
                  <a:lnTo>
                    <a:pt x="229" y="37"/>
                  </a:lnTo>
                  <a:lnTo>
                    <a:pt x="178" y="75"/>
                  </a:lnTo>
                  <a:lnTo>
                    <a:pt x="131" y="117"/>
                  </a:lnTo>
                  <a:lnTo>
                    <a:pt x="91" y="162"/>
                  </a:lnTo>
                  <a:lnTo>
                    <a:pt x="59" y="206"/>
                  </a:lnTo>
                  <a:lnTo>
                    <a:pt x="34" y="254"/>
                  </a:lnTo>
                  <a:lnTo>
                    <a:pt x="15" y="302"/>
                  </a:lnTo>
                  <a:lnTo>
                    <a:pt x="4" y="351"/>
                  </a:lnTo>
                  <a:lnTo>
                    <a:pt x="0" y="400"/>
                  </a:lnTo>
                  <a:lnTo>
                    <a:pt x="4" y="450"/>
                  </a:lnTo>
                  <a:lnTo>
                    <a:pt x="15" y="499"/>
                  </a:lnTo>
                  <a:lnTo>
                    <a:pt x="34" y="547"/>
                  </a:lnTo>
                  <a:lnTo>
                    <a:pt x="59" y="594"/>
                  </a:lnTo>
                  <a:lnTo>
                    <a:pt x="91" y="640"/>
                  </a:lnTo>
                  <a:lnTo>
                    <a:pt x="131" y="683"/>
                  </a:lnTo>
                  <a:lnTo>
                    <a:pt x="178" y="725"/>
                  </a:lnTo>
                  <a:lnTo>
                    <a:pt x="229" y="764"/>
                  </a:lnTo>
                  <a:lnTo>
                    <a:pt x="287" y="800"/>
                  </a:lnTo>
                </a:path>
              </a:pathLst>
            </a:custGeom>
            <a:noFill/>
            <a:ln w="38100" cmpd="sng">
              <a:solidFill>
                <a:srgbClr val="CC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66" name="Line 730"/>
            <p:cNvSpPr>
              <a:spLocks noChangeShapeType="1"/>
            </p:cNvSpPr>
            <p:nvPr/>
          </p:nvSpPr>
          <p:spPr bwMode="auto">
            <a:xfrm flipV="1">
              <a:off x="1848" y="2314"/>
              <a:ext cx="280" cy="162"/>
            </a:xfrm>
            <a:prstGeom prst="line">
              <a:avLst/>
            </a:prstGeom>
            <a:noFill/>
            <a:ln w="38100">
              <a:solidFill>
                <a:srgbClr val="CC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67" name="Freeform 731"/>
            <p:cNvSpPr>
              <a:spLocks/>
            </p:cNvSpPr>
            <p:nvPr/>
          </p:nvSpPr>
          <p:spPr bwMode="auto">
            <a:xfrm>
              <a:off x="2674" y="2055"/>
              <a:ext cx="64" cy="21"/>
            </a:xfrm>
            <a:custGeom>
              <a:avLst/>
              <a:gdLst>
                <a:gd name="T0" fmla="*/ 450 w 450"/>
                <a:gd name="T1" fmla="*/ 148 h 148"/>
                <a:gd name="T2" fmla="*/ 385 w 450"/>
                <a:gd name="T3" fmla="*/ 114 h 148"/>
                <a:gd name="T4" fmla="*/ 315 w 450"/>
                <a:gd name="T5" fmla="*/ 83 h 148"/>
                <a:gd name="T6" fmla="*/ 242 w 450"/>
                <a:gd name="T7" fmla="*/ 56 h 148"/>
                <a:gd name="T8" fmla="*/ 164 w 450"/>
                <a:gd name="T9" fmla="*/ 33 h 148"/>
                <a:gd name="T10" fmla="*/ 83 w 450"/>
                <a:gd name="T11" fmla="*/ 14 h 148"/>
                <a:gd name="T12" fmla="*/ 0 w 450"/>
                <a:gd name="T13" fmla="*/ 0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0" h="148">
                  <a:moveTo>
                    <a:pt x="450" y="148"/>
                  </a:moveTo>
                  <a:lnTo>
                    <a:pt x="385" y="114"/>
                  </a:lnTo>
                  <a:lnTo>
                    <a:pt x="315" y="83"/>
                  </a:lnTo>
                  <a:lnTo>
                    <a:pt x="242" y="56"/>
                  </a:lnTo>
                  <a:lnTo>
                    <a:pt x="164" y="33"/>
                  </a:lnTo>
                  <a:lnTo>
                    <a:pt x="83" y="14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CC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68" name="Line 732"/>
            <p:cNvSpPr>
              <a:spLocks noChangeShapeType="1"/>
            </p:cNvSpPr>
            <p:nvPr/>
          </p:nvSpPr>
          <p:spPr bwMode="auto">
            <a:xfrm>
              <a:off x="2738" y="2076"/>
              <a:ext cx="238" cy="138"/>
            </a:xfrm>
            <a:prstGeom prst="line">
              <a:avLst/>
            </a:prstGeom>
            <a:noFill/>
            <a:ln w="38100">
              <a:solidFill>
                <a:srgbClr val="CC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69" name="Freeform 733"/>
            <p:cNvSpPr>
              <a:spLocks/>
            </p:cNvSpPr>
            <p:nvPr/>
          </p:nvSpPr>
          <p:spPr bwMode="auto">
            <a:xfrm>
              <a:off x="2976" y="2214"/>
              <a:ext cx="41" cy="114"/>
            </a:xfrm>
            <a:custGeom>
              <a:avLst/>
              <a:gdLst>
                <a:gd name="T0" fmla="*/ 0 w 286"/>
                <a:gd name="T1" fmla="*/ 800 h 800"/>
                <a:gd name="T2" fmla="*/ 57 w 286"/>
                <a:gd name="T3" fmla="*/ 764 h 800"/>
                <a:gd name="T4" fmla="*/ 109 w 286"/>
                <a:gd name="T5" fmla="*/ 724 h 800"/>
                <a:gd name="T6" fmla="*/ 155 w 286"/>
                <a:gd name="T7" fmla="*/ 683 h 800"/>
                <a:gd name="T8" fmla="*/ 195 w 286"/>
                <a:gd name="T9" fmla="*/ 639 h 800"/>
                <a:gd name="T10" fmla="*/ 228 w 286"/>
                <a:gd name="T11" fmla="*/ 593 h 800"/>
                <a:gd name="T12" fmla="*/ 253 w 286"/>
                <a:gd name="T13" fmla="*/ 546 h 800"/>
                <a:gd name="T14" fmla="*/ 271 w 286"/>
                <a:gd name="T15" fmla="*/ 498 h 800"/>
                <a:gd name="T16" fmla="*/ 283 w 286"/>
                <a:gd name="T17" fmla="*/ 449 h 800"/>
                <a:gd name="T18" fmla="*/ 286 w 286"/>
                <a:gd name="T19" fmla="*/ 399 h 800"/>
                <a:gd name="T20" fmla="*/ 283 w 286"/>
                <a:gd name="T21" fmla="*/ 350 h 800"/>
                <a:gd name="T22" fmla="*/ 271 w 286"/>
                <a:gd name="T23" fmla="*/ 301 h 800"/>
                <a:gd name="T24" fmla="*/ 253 w 286"/>
                <a:gd name="T25" fmla="*/ 254 h 800"/>
                <a:gd name="T26" fmla="*/ 228 w 286"/>
                <a:gd name="T27" fmla="*/ 207 h 800"/>
                <a:gd name="T28" fmla="*/ 195 w 286"/>
                <a:gd name="T29" fmla="*/ 161 h 800"/>
                <a:gd name="T30" fmla="*/ 155 w 286"/>
                <a:gd name="T31" fmla="*/ 117 h 800"/>
                <a:gd name="T32" fmla="*/ 109 w 286"/>
                <a:gd name="T33" fmla="*/ 76 h 800"/>
                <a:gd name="T34" fmla="*/ 57 w 286"/>
                <a:gd name="T35" fmla="*/ 36 h 800"/>
                <a:gd name="T36" fmla="*/ 0 w 286"/>
                <a:gd name="T37" fmla="*/ 0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86" h="800">
                  <a:moveTo>
                    <a:pt x="0" y="800"/>
                  </a:moveTo>
                  <a:lnTo>
                    <a:pt x="57" y="764"/>
                  </a:lnTo>
                  <a:lnTo>
                    <a:pt x="109" y="724"/>
                  </a:lnTo>
                  <a:lnTo>
                    <a:pt x="155" y="683"/>
                  </a:lnTo>
                  <a:lnTo>
                    <a:pt x="195" y="639"/>
                  </a:lnTo>
                  <a:lnTo>
                    <a:pt x="228" y="593"/>
                  </a:lnTo>
                  <a:lnTo>
                    <a:pt x="253" y="546"/>
                  </a:lnTo>
                  <a:lnTo>
                    <a:pt x="271" y="498"/>
                  </a:lnTo>
                  <a:lnTo>
                    <a:pt x="283" y="449"/>
                  </a:lnTo>
                  <a:lnTo>
                    <a:pt x="286" y="399"/>
                  </a:lnTo>
                  <a:lnTo>
                    <a:pt x="283" y="350"/>
                  </a:lnTo>
                  <a:lnTo>
                    <a:pt x="271" y="301"/>
                  </a:lnTo>
                  <a:lnTo>
                    <a:pt x="253" y="254"/>
                  </a:lnTo>
                  <a:lnTo>
                    <a:pt x="228" y="207"/>
                  </a:lnTo>
                  <a:lnTo>
                    <a:pt x="195" y="161"/>
                  </a:lnTo>
                  <a:lnTo>
                    <a:pt x="155" y="117"/>
                  </a:lnTo>
                  <a:lnTo>
                    <a:pt x="109" y="76"/>
                  </a:lnTo>
                  <a:lnTo>
                    <a:pt x="57" y="36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CC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70" name="Line 734"/>
            <p:cNvSpPr>
              <a:spLocks noChangeShapeType="1"/>
            </p:cNvSpPr>
            <p:nvPr/>
          </p:nvSpPr>
          <p:spPr bwMode="auto">
            <a:xfrm flipH="1">
              <a:off x="2798" y="2328"/>
              <a:ext cx="178" cy="103"/>
            </a:xfrm>
            <a:prstGeom prst="line">
              <a:avLst/>
            </a:prstGeom>
            <a:noFill/>
            <a:ln w="38100">
              <a:solidFill>
                <a:srgbClr val="CC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71" name="Line 735"/>
            <p:cNvSpPr>
              <a:spLocks noChangeShapeType="1"/>
            </p:cNvSpPr>
            <p:nvPr/>
          </p:nvSpPr>
          <p:spPr bwMode="auto">
            <a:xfrm flipV="1">
              <a:off x="2798" y="2214"/>
              <a:ext cx="19" cy="11"/>
            </a:xfrm>
            <a:prstGeom prst="line">
              <a:avLst/>
            </a:prstGeom>
            <a:noFill/>
            <a:ln w="38100">
              <a:solidFill>
                <a:srgbClr val="CC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72" name="Freeform 736"/>
            <p:cNvSpPr>
              <a:spLocks/>
            </p:cNvSpPr>
            <p:nvPr/>
          </p:nvSpPr>
          <p:spPr bwMode="auto">
            <a:xfrm>
              <a:off x="2114" y="2630"/>
              <a:ext cx="140" cy="81"/>
            </a:xfrm>
            <a:custGeom>
              <a:avLst/>
              <a:gdLst>
                <a:gd name="T0" fmla="*/ 979 w 979"/>
                <a:gd name="T1" fmla="*/ 283 h 565"/>
                <a:gd name="T2" fmla="*/ 976 w 979"/>
                <a:gd name="T3" fmla="*/ 247 h 565"/>
                <a:gd name="T4" fmla="*/ 964 w 979"/>
                <a:gd name="T5" fmla="*/ 212 h 565"/>
                <a:gd name="T6" fmla="*/ 945 w 979"/>
                <a:gd name="T7" fmla="*/ 178 h 565"/>
                <a:gd name="T8" fmla="*/ 919 w 979"/>
                <a:gd name="T9" fmla="*/ 146 h 565"/>
                <a:gd name="T10" fmla="*/ 886 w 979"/>
                <a:gd name="T11" fmla="*/ 116 h 565"/>
                <a:gd name="T12" fmla="*/ 847 w 979"/>
                <a:gd name="T13" fmla="*/ 89 h 565"/>
                <a:gd name="T14" fmla="*/ 801 w 979"/>
                <a:gd name="T15" fmla="*/ 64 h 565"/>
                <a:gd name="T16" fmla="*/ 752 w 979"/>
                <a:gd name="T17" fmla="*/ 44 h 565"/>
                <a:gd name="T18" fmla="*/ 698 w 979"/>
                <a:gd name="T19" fmla="*/ 27 h 565"/>
                <a:gd name="T20" fmla="*/ 641 w 979"/>
                <a:gd name="T21" fmla="*/ 13 h 565"/>
                <a:gd name="T22" fmla="*/ 581 w 979"/>
                <a:gd name="T23" fmla="*/ 5 h 565"/>
                <a:gd name="T24" fmla="*/ 520 w 979"/>
                <a:gd name="T25" fmla="*/ 0 h 565"/>
                <a:gd name="T26" fmla="*/ 459 w 979"/>
                <a:gd name="T27" fmla="*/ 0 h 565"/>
                <a:gd name="T28" fmla="*/ 398 w 979"/>
                <a:gd name="T29" fmla="*/ 5 h 565"/>
                <a:gd name="T30" fmla="*/ 338 w 979"/>
                <a:gd name="T31" fmla="*/ 13 h 565"/>
                <a:gd name="T32" fmla="*/ 281 w 979"/>
                <a:gd name="T33" fmla="*/ 27 h 565"/>
                <a:gd name="T34" fmla="*/ 228 w 979"/>
                <a:gd name="T35" fmla="*/ 44 h 565"/>
                <a:gd name="T36" fmla="*/ 178 w 979"/>
                <a:gd name="T37" fmla="*/ 64 h 565"/>
                <a:gd name="T38" fmla="*/ 133 w 979"/>
                <a:gd name="T39" fmla="*/ 89 h 565"/>
                <a:gd name="T40" fmla="*/ 93 w 979"/>
                <a:gd name="T41" fmla="*/ 116 h 565"/>
                <a:gd name="T42" fmla="*/ 60 w 979"/>
                <a:gd name="T43" fmla="*/ 146 h 565"/>
                <a:gd name="T44" fmla="*/ 35 w 979"/>
                <a:gd name="T45" fmla="*/ 178 h 565"/>
                <a:gd name="T46" fmla="*/ 16 w 979"/>
                <a:gd name="T47" fmla="*/ 212 h 565"/>
                <a:gd name="T48" fmla="*/ 4 w 979"/>
                <a:gd name="T49" fmla="*/ 247 h 565"/>
                <a:gd name="T50" fmla="*/ 0 w 979"/>
                <a:gd name="T51" fmla="*/ 283 h 565"/>
                <a:gd name="T52" fmla="*/ 4 w 979"/>
                <a:gd name="T53" fmla="*/ 319 h 565"/>
                <a:gd name="T54" fmla="*/ 16 w 979"/>
                <a:gd name="T55" fmla="*/ 353 h 565"/>
                <a:gd name="T56" fmla="*/ 35 w 979"/>
                <a:gd name="T57" fmla="*/ 387 h 565"/>
                <a:gd name="T58" fmla="*/ 60 w 979"/>
                <a:gd name="T59" fmla="*/ 419 h 565"/>
                <a:gd name="T60" fmla="*/ 93 w 979"/>
                <a:gd name="T61" fmla="*/ 449 h 565"/>
                <a:gd name="T62" fmla="*/ 133 w 979"/>
                <a:gd name="T63" fmla="*/ 476 h 565"/>
                <a:gd name="T64" fmla="*/ 178 w 979"/>
                <a:gd name="T65" fmla="*/ 501 h 565"/>
                <a:gd name="T66" fmla="*/ 228 w 979"/>
                <a:gd name="T67" fmla="*/ 522 h 565"/>
                <a:gd name="T68" fmla="*/ 281 w 979"/>
                <a:gd name="T69" fmla="*/ 539 h 565"/>
                <a:gd name="T70" fmla="*/ 338 w 979"/>
                <a:gd name="T71" fmla="*/ 552 h 565"/>
                <a:gd name="T72" fmla="*/ 398 w 979"/>
                <a:gd name="T73" fmla="*/ 560 h 565"/>
                <a:gd name="T74" fmla="*/ 459 w 979"/>
                <a:gd name="T75" fmla="*/ 565 h 565"/>
                <a:gd name="T76" fmla="*/ 520 w 979"/>
                <a:gd name="T77" fmla="*/ 565 h 565"/>
                <a:gd name="T78" fmla="*/ 581 w 979"/>
                <a:gd name="T79" fmla="*/ 560 h 565"/>
                <a:gd name="T80" fmla="*/ 641 w 979"/>
                <a:gd name="T81" fmla="*/ 552 h 565"/>
                <a:gd name="T82" fmla="*/ 698 w 979"/>
                <a:gd name="T83" fmla="*/ 539 h 565"/>
                <a:gd name="T84" fmla="*/ 752 w 979"/>
                <a:gd name="T85" fmla="*/ 522 h 565"/>
                <a:gd name="T86" fmla="*/ 801 w 979"/>
                <a:gd name="T87" fmla="*/ 501 h 565"/>
                <a:gd name="T88" fmla="*/ 847 w 979"/>
                <a:gd name="T89" fmla="*/ 476 h 565"/>
                <a:gd name="T90" fmla="*/ 886 w 979"/>
                <a:gd name="T91" fmla="*/ 449 h 565"/>
                <a:gd name="T92" fmla="*/ 919 w 979"/>
                <a:gd name="T93" fmla="*/ 419 h 565"/>
                <a:gd name="T94" fmla="*/ 945 w 979"/>
                <a:gd name="T95" fmla="*/ 387 h 565"/>
                <a:gd name="T96" fmla="*/ 964 w 979"/>
                <a:gd name="T97" fmla="*/ 353 h 565"/>
                <a:gd name="T98" fmla="*/ 976 w 979"/>
                <a:gd name="T99" fmla="*/ 319 h 565"/>
                <a:gd name="T100" fmla="*/ 979 w 979"/>
                <a:gd name="T101" fmla="*/ 283 h 5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979" h="565">
                  <a:moveTo>
                    <a:pt x="979" y="283"/>
                  </a:moveTo>
                  <a:lnTo>
                    <a:pt x="976" y="247"/>
                  </a:lnTo>
                  <a:lnTo>
                    <a:pt x="964" y="212"/>
                  </a:lnTo>
                  <a:lnTo>
                    <a:pt x="945" y="178"/>
                  </a:lnTo>
                  <a:lnTo>
                    <a:pt x="919" y="146"/>
                  </a:lnTo>
                  <a:lnTo>
                    <a:pt x="886" y="116"/>
                  </a:lnTo>
                  <a:lnTo>
                    <a:pt x="847" y="89"/>
                  </a:lnTo>
                  <a:lnTo>
                    <a:pt x="801" y="64"/>
                  </a:lnTo>
                  <a:lnTo>
                    <a:pt x="752" y="44"/>
                  </a:lnTo>
                  <a:lnTo>
                    <a:pt x="698" y="27"/>
                  </a:lnTo>
                  <a:lnTo>
                    <a:pt x="641" y="13"/>
                  </a:lnTo>
                  <a:lnTo>
                    <a:pt x="581" y="5"/>
                  </a:lnTo>
                  <a:lnTo>
                    <a:pt x="520" y="0"/>
                  </a:lnTo>
                  <a:lnTo>
                    <a:pt x="459" y="0"/>
                  </a:lnTo>
                  <a:lnTo>
                    <a:pt x="398" y="5"/>
                  </a:lnTo>
                  <a:lnTo>
                    <a:pt x="338" y="13"/>
                  </a:lnTo>
                  <a:lnTo>
                    <a:pt x="281" y="27"/>
                  </a:lnTo>
                  <a:lnTo>
                    <a:pt x="228" y="44"/>
                  </a:lnTo>
                  <a:lnTo>
                    <a:pt x="178" y="64"/>
                  </a:lnTo>
                  <a:lnTo>
                    <a:pt x="133" y="89"/>
                  </a:lnTo>
                  <a:lnTo>
                    <a:pt x="93" y="116"/>
                  </a:lnTo>
                  <a:lnTo>
                    <a:pt x="60" y="146"/>
                  </a:lnTo>
                  <a:lnTo>
                    <a:pt x="35" y="178"/>
                  </a:lnTo>
                  <a:lnTo>
                    <a:pt x="16" y="212"/>
                  </a:lnTo>
                  <a:lnTo>
                    <a:pt x="4" y="247"/>
                  </a:lnTo>
                  <a:lnTo>
                    <a:pt x="0" y="283"/>
                  </a:lnTo>
                  <a:lnTo>
                    <a:pt x="4" y="319"/>
                  </a:lnTo>
                  <a:lnTo>
                    <a:pt x="16" y="353"/>
                  </a:lnTo>
                  <a:lnTo>
                    <a:pt x="35" y="387"/>
                  </a:lnTo>
                  <a:lnTo>
                    <a:pt x="60" y="419"/>
                  </a:lnTo>
                  <a:lnTo>
                    <a:pt x="93" y="449"/>
                  </a:lnTo>
                  <a:lnTo>
                    <a:pt x="133" y="476"/>
                  </a:lnTo>
                  <a:lnTo>
                    <a:pt x="178" y="501"/>
                  </a:lnTo>
                  <a:lnTo>
                    <a:pt x="228" y="522"/>
                  </a:lnTo>
                  <a:lnTo>
                    <a:pt x="281" y="539"/>
                  </a:lnTo>
                  <a:lnTo>
                    <a:pt x="338" y="552"/>
                  </a:lnTo>
                  <a:lnTo>
                    <a:pt x="398" y="560"/>
                  </a:lnTo>
                  <a:lnTo>
                    <a:pt x="459" y="565"/>
                  </a:lnTo>
                  <a:lnTo>
                    <a:pt x="520" y="565"/>
                  </a:lnTo>
                  <a:lnTo>
                    <a:pt x="581" y="560"/>
                  </a:lnTo>
                  <a:lnTo>
                    <a:pt x="641" y="552"/>
                  </a:lnTo>
                  <a:lnTo>
                    <a:pt x="698" y="539"/>
                  </a:lnTo>
                  <a:lnTo>
                    <a:pt x="752" y="522"/>
                  </a:lnTo>
                  <a:lnTo>
                    <a:pt x="801" y="501"/>
                  </a:lnTo>
                  <a:lnTo>
                    <a:pt x="847" y="476"/>
                  </a:lnTo>
                  <a:lnTo>
                    <a:pt x="886" y="449"/>
                  </a:lnTo>
                  <a:lnTo>
                    <a:pt x="919" y="419"/>
                  </a:lnTo>
                  <a:lnTo>
                    <a:pt x="945" y="387"/>
                  </a:lnTo>
                  <a:lnTo>
                    <a:pt x="964" y="353"/>
                  </a:lnTo>
                  <a:lnTo>
                    <a:pt x="976" y="319"/>
                  </a:lnTo>
                  <a:lnTo>
                    <a:pt x="979" y="283"/>
                  </a:lnTo>
                  <a:close/>
                </a:path>
              </a:pathLst>
            </a:custGeom>
            <a:noFill/>
            <a:ln w="38100" cmpd="sng">
              <a:solidFill>
                <a:srgbClr val="CC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73" name="Freeform 737"/>
            <p:cNvSpPr>
              <a:spLocks/>
            </p:cNvSpPr>
            <p:nvPr/>
          </p:nvSpPr>
          <p:spPr bwMode="auto">
            <a:xfrm>
              <a:off x="2807" y="2230"/>
              <a:ext cx="140" cy="81"/>
            </a:xfrm>
            <a:custGeom>
              <a:avLst/>
              <a:gdLst>
                <a:gd name="T0" fmla="*/ 978 w 978"/>
                <a:gd name="T1" fmla="*/ 282 h 566"/>
                <a:gd name="T2" fmla="*/ 975 w 978"/>
                <a:gd name="T3" fmla="*/ 247 h 566"/>
                <a:gd name="T4" fmla="*/ 963 w 978"/>
                <a:gd name="T5" fmla="*/ 212 h 566"/>
                <a:gd name="T6" fmla="*/ 944 w 978"/>
                <a:gd name="T7" fmla="*/ 179 h 566"/>
                <a:gd name="T8" fmla="*/ 919 w 978"/>
                <a:gd name="T9" fmla="*/ 146 h 566"/>
                <a:gd name="T10" fmla="*/ 886 w 978"/>
                <a:gd name="T11" fmla="*/ 116 h 566"/>
                <a:gd name="T12" fmla="*/ 846 w 978"/>
                <a:gd name="T13" fmla="*/ 90 h 566"/>
                <a:gd name="T14" fmla="*/ 802 w 978"/>
                <a:gd name="T15" fmla="*/ 65 h 566"/>
                <a:gd name="T16" fmla="*/ 752 w 978"/>
                <a:gd name="T17" fmla="*/ 44 h 566"/>
                <a:gd name="T18" fmla="*/ 697 w 978"/>
                <a:gd name="T19" fmla="*/ 27 h 566"/>
                <a:gd name="T20" fmla="*/ 641 w 978"/>
                <a:gd name="T21" fmla="*/ 14 h 566"/>
                <a:gd name="T22" fmla="*/ 581 w 978"/>
                <a:gd name="T23" fmla="*/ 5 h 566"/>
                <a:gd name="T24" fmla="*/ 519 w 978"/>
                <a:gd name="T25" fmla="*/ 0 h 566"/>
                <a:gd name="T26" fmla="*/ 459 w 978"/>
                <a:gd name="T27" fmla="*/ 0 h 566"/>
                <a:gd name="T28" fmla="*/ 397 w 978"/>
                <a:gd name="T29" fmla="*/ 5 h 566"/>
                <a:gd name="T30" fmla="*/ 337 w 978"/>
                <a:gd name="T31" fmla="*/ 14 h 566"/>
                <a:gd name="T32" fmla="*/ 281 w 978"/>
                <a:gd name="T33" fmla="*/ 27 h 566"/>
                <a:gd name="T34" fmla="*/ 227 w 978"/>
                <a:gd name="T35" fmla="*/ 44 h 566"/>
                <a:gd name="T36" fmla="*/ 177 w 978"/>
                <a:gd name="T37" fmla="*/ 65 h 566"/>
                <a:gd name="T38" fmla="*/ 132 w 978"/>
                <a:gd name="T39" fmla="*/ 90 h 566"/>
                <a:gd name="T40" fmla="*/ 92 w 978"/>
                <a:gd name="T41" fmla="*/ 116 h 566"/>
                <a:gd name="T42" fmla="*/ 59 w 978"/>
                <a:gd name="T43" fmla="*/ 146 h 566"/>
                <a:gd name="T44" fmla="*/ 34 w 978"/>
                <a:gd name="T45" fmla="*/ 179 h 566"/>
                <a:gd name="T46" fmla="*/ 15 w 978"/>
                <a:gd name="T47" fmla="*/ 212 h 566"/>
                <a:gd name="T48" fmla="*/ 3 w 978"/>
                <a:gd name="T49" fmla="*/ 247 h 566"/>
                <a:gd name="T50" fmla="*/ 0 w 978"/>
                <a:gd name="T51" fmla="*/ 282 h 566"/>
                <a:gd name="T52" fmla="*/ 3 w 978"/>
                <a:gd name="T53" fmla="*/ 319 h 566"/>
                <a:gd name="T54" fmla="*/ 15 w 978"/>
                <a:gd name="T55" fmla="*/ 354 h 566"/>
                <a:gd name="T56" fmla="*/ 34 w 978"/>
                <a:gd name="T57" fmla="*/ 387 h 566"/>
                <a:gd name="T58" fmla="*/ 59 w 978"/>
                <a:gd name="T59" fmla="*/ 419 h 566"/>
                <a:gd name="T60" fmla="*/ 92 w 978"/>
                <a:gd name="T61" fmla="*/ 450 h 566"/>
                <a:gd name="T62" fmla="*/ 132 w 978"/>
                <a:gd name="T63" fmla="*/ 476 h 566"/>
                <a:gd name="T64" fmla="*/ 177 w 978"/>
                <a:gd name="T65" fmla="*/ 501 h 566"/>
                <a:gd name="T66" fmla="*/ 227 w 978"/>
                <a:gd name="T67" fmla="*/ 522 h 566"/>
                <a:gd name="T68" fmla="*/ 281 w 978"/>
                <a:gd name="T69" fmla="*/ 539 h 566"/>
                <a:gd name="T70" fmla="*/ 337 w 978"/>
                <a:gd name="T71" fmla="*/ 552 h 566"/>
                <a:gd name="T72" fmla="*/ 397 w 978"/>
                <a:gd name="T73" fmla="*/ 560 h 566"/>
                <a:gd name="T74" fmla="*/ 459 w 978"/>
                <a:gd name="T75" fmla="*/ 566 h 566"/>
                <a:gd name="T76" fmla="*/ 519 w 978"/>
                <a:gd name="T77" fmla="*/ 566 h 566"/>
                <a:gd name="T78" fmla="*/ 581 w 978"/>
                <a:gd name="T79" fmla="*/ 560 h 566"/>
                <a:gd name="T80" fmla="*/ 641 w 978"/>
                <a:gd name="T81" fmla="*/ 552 h 566"/>
                <a:gd name="T82" fmla="*/ 697 w 978"/>
                <a:gd name="T83" fmla="*/ 539 h 566"/>
                <a:gd name="T84" fmla="*/ 752 w 978"/>
                <a:gd name="T85" fmla="*/ 522 h 566"/>
                <a:gd name="T86" fmla="*/ 802 w 978"/>
                <a:gd name="T87" fmla="*/ 501 h 566"/>
                <a:gd name="T88" fmla="*/ 846 w 978"/>
                <a:gd name="T89" fmla="*/ 476 h 566"/>
                <a:gd name="T90" fmla="*/ 886 w 978"/>
                <a:gd name="T91" fmla="*/ 450 h 566"/>
                <a:gd name="T92" fmla="*/ 919 w 978"/>
                <a:gd name="T93" fmla="*/ 419 h 566"/>
                <a:gd name="T94" fmla="*/ 944 w 978"/>
                <a:gd name="T95" fmla="*/ 387 h 566"/>
                <a:gd name="T96" fmla="*/ 963 w 978"/>
                <a:gd name="T97" fmla="*/ 354 h 566"/>
                <a:gd name="T98" fmla="*/ 975 w 978"/>
                <a:gd name="T99" fmla="*/ 319 h 566"/>
                <a:gd name="T100" fmla="*/ 978 w 978"/>
                <a:gd name="T101" fmla="*/ 282 h 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978" h="566">
                  <a:moveTo>
                    <a:pt x="978" y="282"/>
                  </a:moveTo>
                  <a:lnTo>
                    <a:pt x="975" y="247"/>
                  </a:lnTo>
                  <a:lnTo>
                    <a:pt x="963" y="212"/>
                  </a:lnTo>
                  <a:lnTo>
                    <a:pt x="944" y="179"/>
                  </a:lnTo>
                  <a:lnTo>
                    <a:pt x="919" y="146"/>
                  </a:lnTo>
                  <a:lnTo>
                    <a:pt x="886" y="116"/>
                  </a:lnTo>
                  <a:lnTo>
                    <a:pt x="846" y="90"/>
                  </a:lnTo>
                  <a:lnTo>
                    <a:pt x="802" y="65"/>
                  </a:lnTo>
                  <a:lnTo>
                    <a:pt x="752" y="44"/>
                  </a:lnTo>
                  <a:lnTo>
                    <a:pt x="697" y="27"/>
                  </a:lnTo>
                  <a:lnTo>
                    <a:pt x="641" y="14"/>
                  </a:lnTo>
                  <a:lnTo>
                    <a:pt x="581" y="5"/>
                  </a:lnTo>
                  <a:lnTo>
                    <a:pt x="519" y="0"/>
                  </a:lnTo>
                  <a:lnTo>
                    <a:pt x="459" y="0"/>
                  </a:lnTo>
                  <a:lnTo>
                    <a:pt x="397" y="5"/>
                  </a:lnTo>
                  <a:lnTo>
                    <a:pt x="337" y="14"/>
                  </a:lnTo>
                  <a:lnTo>
                    <a:pt x="281" y="27"/>
                  </a:lnTo>
                  <a:lnTo>
                    <a:pt x="227" y="44"/>
                  </a:lnTo>
                  <a:lnTo>
                    <a:pt x="177" y="65"/>
                  </a:lnTo>
                  <a:lnTo>
                    <a:pt x="132" y="90"/>
                  </a:lnTo>
                  <a:lnTo>
                    <a:pt x="92" y="116"/>
                  </a:lnTo>
                  <a:lnTo>
                    <a:pt x="59" y="146"/>
                  </a:lnTo>
                  <a:lnTo>
                    <a:pt x="34" y="179"/>
                  </a:lnTo>
                  <a:lnTo>
                    <a:pt x="15" y="212"/>
                  </a:lnTo>
                  <a:lnTo>
                    <a:pt x="3" y="247"/>
                  </a:lnTo>
                  <a:lnTo>
                    <a:pt x="0" y="282"/>
                  </a:lnTo>
                  <a:lnTo>
                    <a:pt x="3" y="319"/>
                  </a:lnTo>
                  <a:lnTo>
                    <a:pt x="15" y="354"/>
                  </a:lnTo>
                  <a:lnTo>
                    <a:pt x="34" y="387"/>
                  </a:lnTo>
                  <a:lnTo>
                    <a:pt x="59" y="419"/>
                  </a:lnTo>
                  <a:lnTo>
                    <a:pt x="92" y="450"/>
                  </a:lnTo>
                  <a:lnTo>
                    <a:pt x="132" y="476"/>
                  </a:lnTo>
                  <a:lnTo>
                    <a:pt x="177" y="501"/>
                  </a:lnTo>
                  <a:lnTo>
                    <a:pt x="227" y="522"/>
                  </a:lnTo>
                  <a:lnTo>
                    <a:pt x="281" y="539"/>
                  </a:lnTo>
                  <a:lnTo>
                    <a:pt x="337" y="552"/>
                  </a:lnTo>
                  <a:lnTo>
                    <a:pt x="397" y="560"/>
                  </a:lnTo>
                  <a:lnTo>
                    <a:pt x="459" y="566"/>
                  </a:lnTo>
                  <a:lnTo>
                    <a:pt x="519" y="566"/>
                  </a:lnTo>
                  <a:lnTo>
                    <a:pt x="581" y="560"/>
                  </a:lnTo>
                  <a:lnTo>
                    <a:pt x="641" y="552"/>
                  </a:lnTo>
                  <a:lnTo>
                    <a:pt x="697" y="539"/>
                  </a:lnTo>
                  <a:lnTo>
                    <a:pt x="752" y="522"/>
                  </a:lnTo>
                  <a:lnTo>
                    <a:pt x="802" y="501"/>
                  </a:lnTo>
                  <a:lnTo>
                    <a:pt x="846" y="476"/>
                  </a:lnTo>
                  <a:lnTo>
                    <a:pt x="886" y="450"/>
                  </a:lnTo>
                  <a:lnTo>
                    <a:pt x="919" y="419"/>
                  </a:lnTo>
                  <a:lnTo>
                    <a:pt x="944" y="387"/>
                  </a:lnTo>
                  <a:lnTo>
                    <a:pt x="963" y="354"/>
                  </a:lnTo>
                  <a:lnTo>
                    <a:pt x="975" y="319"/>
                  </a:lnTo>
                  <a:lnTo>
                    <a:pt x="978" y="282"/>
                  </a:lnTo>
                  <a:close/>
                </a:path>
              </a:pathLst>
            </a:custGeom>
            <a:noFill/>
            <a:ln w="38100" cmpd="sng">
              <a:solidFill>
                <a:srgbClr val="CC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74" name="Freeform 738"/>
            <p:cNvSpPr>
              <a:spLocks/>
            </p:cNvSpPr>
            <p:nvPr/>
          </p:nvSpPr>
          <p:spPr bwMode="auto">
            <a:xfrm>
              <a:off x="1877" y="2493"/>
              <a:ext cx="140" cy="81"/>
            </a:xfrm>
            <a:custGeom>
              <a:avLst/>
              <a:gdLst>
                <a:gd name="T0" fmla="*/ 979 w 979"/>
                <a:gd name="T1" fmla="*/ 282 h 564"/>
                <a:gd name="T2" fmla="*/ 975 w 979"/>
                <a:gd name="T3" fmla="*/ 247 h 564"/>
                <a:gd name="T4" fmla="*/ 964 w 979"/>
                <a:gd name="T5" fmla="*/ 212 h 564"/>
                <a:gd name="T6" fmla="*/ 945 w 979"/>
                <a:gd name="T7" fmla="*/ 178 h 564"/>
                <a:gd name="T8" fmla="*/ 918 w 979"/>
                <a:gd name="T9" fmla="*/ 146 h 564"/>
                <a:gd name="T10" fmla="*/ 885 w 979"/>
                <a:gd name="T11" fmla="*/ 116 h 564"/>
                <a:gd name="T12" fmla="*/ 846 w 979"/>
                <a:gd name="T13" fmla="*/ 88 h 564"/>
                <a:gd name="T14" fmla="*/ 801 w 979"/>
                <a:gd name="T15" fmla="*/ 64 h 564"/>
                <a:gd name="T16" fmla="*/ 752 w 979"/>
                <a:gd name="T17" fmla="*/ 44 h 564"/>
                <a:gd name="T18" fmla="*/ 698 w 979"/>
                <a:gd name="T19" fmla="*/ 27 h 564"/>
                <a:gd name="T20" fmla="*/ 641 w 979"/>
                <a:gd name="T21" fmla="*/ 13 h 564"/>
                <a:gd name="T22" fmla="*/ 581 w 979"/>
                <a:gd name="T23" fmla="*/ 4 h 564"/>
                <a:gd name="T24" fmla="*/ 520 w 979"/>
                <a:gd name="T25" fmla="*/ 0 h 564"/>
                <a:gd name="T26" fmla="*/ 458 w 979"/>
                <a:gd name="T27" fmla="*/ 0 h 564"/>
                <a:gd name="T28" fmla="*/ 398 w 979"/>
                <a:gd name="T29" fmla="*/ 4 h 564"/>
                <a:gd name="T30" fmla="*/ 338 w 979"/>
                <a:gd name="T31" fmla="*/ 13 h 564"/>
                <a:gd name="T32" fmla="*/ 281 w 979"/>
                <a:gd name="T33" fmla="*/ 27 h 564"/>
                <a:gd name="T34" fmla="*/ 227 w 979"/>
                <a:gd name="T35" fmla="*/ 44 h 564"/>
                <a:gd name="T36" fmla="*/ 177 w 979"/>
                <a:gd name="T37" fmla="*/ 64 h 564"/>
                <a:gd name="T38" fmla="*/ 133 w 979"/>
                <a:gd name="T39" fmla="*/ 88 h 564"/>
                <a:gd name="T40" fmla="*/ 93 w 979"/>
                <a:gd name="T41" fmla="*/ 116 h 564"/>
                <a:gd name="T42" fmla="*/ 60 w 979"/>
                <a:gd name="T43" fmla="*/ 146 h 564"/>
                <a:gd name="T44" fmla="*/ 34 w 979"/>
                <a:gd name="T45" fmla="*/ 178 h 564"/>
                <a:gd name="T46" fmla="*/ 15 w 979"/>
                <a:gd name="T47" fmla="*/ 212 h 564"/>
                <a:gd name="T48" fmla="*/ 4 w 979"/>
                <a:gd name="T49" fmla="*/ 247 h 564"/>
                <a:gd name="T50" fmla="*/ 0 w 979"/>
                <a:gd name="T51" fmla="*/ 282 h 564"/>
                <a:gd name="T52" fmla="*/ 4 w 979"/>
                <a:gd name="T53" fmla="*/ 318 h 564"/>
                <a:gd name="T54" fmla="*/ 15 w 979"/>
                <a:gd name="T55" fmla="*/ 352 h 564"/>
                <a:gd name="T56" fmla="*/ 34 w 979"/>
                <a:gd name="T57" fmla="*/ 387 h 564"/>
                <a:gd name="T58" fmla="*/ 60 w 979"/>
                <a:gd name="T59" fmla="*/ 418 h 564"/>
                <a:gd name="T60" fmla="*/ 93 w 979"/>
                <a:gd name="T61" fmla="*/ 448 h 564"/>
                <a:gd name="T62" fmla="*/ 133 w 979"/>
                <a:gd name="T63" fmla="*/ 476 h 564"/>
                <a:gd name="T64" fmla="*/ 177 w 979"/>
                <a:gd name="T65" fmla="*/ 500 h 564"/>
                <a:gd name="T66" fmla="*/ 227 w 979"/>
                <a:gd name="T67" fmla="*/ 522 h 564"/>
                <a:gd name="T68" fmla="*/ 281 w 979"/>
                <a:gd name="T69" fmla="*/ 539 h 564"/>
                <a:gd name="T70" fmla="*/ 338 w 979"/>
                <a:gd name="T71" fmla="*/ 552 h 564"/>
                <a:gd name="T72" fmla="*/ 398 w 979"/>
                <a:gd name="T73" fmla="*/ 560 h 564"/>
                <a:gd name="T74" fmla="*/ 458 w 979"/>
                <a:gd name="T75" fmla="*/ 564 h 564"/>
                <a:gd name="T76" fmla="*/ 520 w 979"/>
                <a:gd name="T77" fmla="*/ 564 h 564"/>
                <a:gd name="T78" fmla="*/ 581 w 979"/>
                <a:gd name="T79" fmla="*/ 560 h 564"/>
                <a:gd name="T80" fmla="*/ 641 w 979"/>
                <a:gd name="T81" fmla="*/ 552 h 564"/>
                <a:gd name="T82" fmla="*/ 698 w 979"/>
                <a:gd name="T83" fmla="*/ 539 h 564"/>
                <a:gd name="T84" fmla="*/ 752 w 979"/>
                <a:gd name="T85" fmla="*/ 522 h 564"/>
                <a:gd name="T86" fmla="*/ 801 w 979"/>
                <a:gd name="T87" fmla="*/ 500 h 564"/>
                <a:gd name="T88" fmla="*/ 846 w 979"/>
                <a:gd name="T89" fmla="*/ 476 h 564"/>
                <a:gd name="T90" fmla="*/ 885 w 979"/>
                <a:gd name="T91" fmla="*/ 448 h 564"/>
                <a:gd name="T92" fmla="*/ 918 w 979"/>
                <a:gd name="T93" fmla="*/ 418 h 564"/>
                <a:gd name="T94" fmla="*/ 945 w 979"/>
                <a:gd name="T95" fmla="*/ 387 h 564"/>
                <a:gd name="T96" fmla="*/ 964 w 979"/>
                <a:gd name="T97" fmla="*/ 352 h 564"/>
                <a:gd name="T98" fmla="*/ 975 w 979"/>
                <a:gd name="T99" fmla="*/ 318 h 564"/>
                <a:gd name="T100" fmla="*/ 979 w 979"/>
                <a:gd name="T101" fmla="*/ 282 h 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979" h="564">
                  <a:moveTo>
                    <a:pt x="979" y="282"/>
                  </a:moveTo>
                  <a:lnTo>
                    <a:pt x="975" y="247"/>
                  </a:lnTo>
                  <a:lnTo>
                    <a:pt x="964" y="212"/>
                  </a:lnTo>
                  <a:lnTo>
                    <a:pt x="945" y="178"/>
                  </a:lnTo>
                  <a:lnTo>
                    <a:pt x="918" y="146"/>
                  </a:lnTo>
                  <a:lnTo>
                    <a:pt x="885" y="116"/>
                  </a:lnTo>
                  <a:lnTo>
                    <a:pt x="846" y="88"/>
                  </a:lnTo>
                  <a:lnTo>
                    <a:pt x="801" y="64"/>
                  </a:lnTo>
                  <a:lnTo>
                    <a:pt x="752" y="44"/>
                  </a:lnTo>
                  <a:lnTo>
                    <a:pt x="698" y="27"/>
                  </a:lnTo>
                  <a:lnTo>
                    <a:pt x="641" y="13"/>
                  </a:lnTo>
                  <a:lnTo>
                    <a:pt x="581" y="4"/>
                  </a:lnTo>
                  <a:lnTo>
                    <a:pt x="520" y="0"/>
                  </a:lnTo>
                  <a:lnTo>
                    <a:pt x="458" y="0"/>
                  </a:lnTo>
                  <a:lnTo>
                    <a:pt x="398" y="4"/>
                  </a:lnTo>
                  <a:lnTo>
                    <a:pt x="338" y="13"/>
                  </a:lnTo>
                  <a:lnTo>
                    <a:pt x="281" y="27"/>
                  </a:lnTo>
                  <a:lnTo>
                    <a:pt x="227" y="44"/>
                  </a:lnTo>
                  <a:lnTo>
                    <a:pt x="177" y="64"/>
                  </a:lnTo>
                  <a:lnTo>
                    <a:pt x="133" y="88"/>
                  </a:lnTo>
                  <a:lnTo>
                    <a:pt x="93" y="116"/>
                  </a:lnTo>
                  <a:lnTo>
                    <a:pt x="60" y="146"/>
                  </a:lnTo>
                  <a:lnTo>
                    <a:pt x="34" y="178"/>
                  </a:lnTo>
                  <a:lnTo>
                    <a:pt x="15" y="212"/>
                  </a:lnTo>
                  <a:lnTo>
                    <a:pt x="4" y="247"/>
                  </a:lnTo>
                  <a:lnTo>
                    <a:pt x="0" y="282"/>
                  </a:lnTo>
                  <a:lnTo>
                    <a:pt x="4" y="318"/>
                  </a:lnTo>
                  <a:lnTo>
                    <a:pt x="15" y="352"/>
                  </a:lnTo>
                  <a:lnTo>
                    <a:pt x="34" y="387"/>
                  </a:lnTo>
                  <a:lnTo>
                    <a:pt x="60" y="418"/>
                  </a:lnTo>
                  <a:lnTo>
                    <a:pt x="93" y="448"/>
                  </a:lnTo>
                  <a:lnTo>
                    <a:pt x="133" y="476"/>
                  </a:lnTo>
                  <a:lnTo>
                    <a:pt x="177" y="500"/>
                  </a:lnTo>
                  <a:lnTo>
                    <a:pt x="227" y="522"/>
                  </a:lnTo>
                  <a:lnTo>
                    <a:pt x="281" y="539"/>
                  </a:lnTo>
                  <a:lnTo>
                    <a:pt x="338" y="552"/>
                  </a:lnTo>
                  <a:lnTo>
                    <a:pt x="398" y="560"/>
                  </a:lnTo>
                  <a:lnTo>
                    <a:pt x="458" y="564"/>
                  </a:lnTo>
                  <a:lnTo>
                    <a:pt x="520" y="564"/>
                  </a:lnTo>
                  <a:lnTo>
                    <a:pt x="581" y="560"/>
                  </a:lnTo>
                  <a:lnTo>
                    <a:pt x="641" y="552"/>
                  </a:lnTo>
                  <a:lnTo>
                    <a:pt x="698" y="539"/>
                  </a:lnTo>
                  <a:lnTo>
                    <a:pt x="752" y="522"/>
                  </a:lnTo>
                  <a:lnTo>
                    <a:pt x="801" y="500"/>
                  </a:lnTo>
                  <a:lnTo>
                    <a:pt x="846" y="476"/>
                  </a:lnTo>
                  <a:lnTo>
                    <a:pt x="885" y="448"/>
                  </a:lnTo>
                  <a:lnTo>
                    <a:pt x="918" y="418"/>
                  </a:lnTo>
                  <a:lnTo>
                    <a:pt x="945" y="387"/>
                  </a:lnTo>
                  <a:lnTo>
                    <a:pt x="964" y="352"/>
                  </a:lnTo>
                  <a:lnTo>
                    <a:pt x="975" y="318"/>
                  </a:lnTo>
                  <a:lnTo>
                    <a:pt x="979" y="282"/>
                  </a:lnTo>
                  <a:close/>
                </a:path>
              </a:pathLst>
            </a:custGeom>
            <a:noFill/>
            <a:ln w="38100" cmpd="sng">
              <a:solidFill>
                <a:srgbClr val="CC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75" name="Freeform 739"/>
            <p:cNvSpPr>
              <a:spLocks/>
            </p:cNvSpPr>
            <p:nvPr/>
          </p:nvSpPr>
          <p:spPr bwMode="auto">
            <a:xfrm>
              <a:off x="2085" y="2202"/>
              <a:ext cx="193" cy="435"/>
            </a:xfrm>
            <a:custGeom>
              <a:avLst/>
              <a:gdLst>
                <a:gd name="T0" fmla="*/ 1347 w 1347"/>
                <a:gd name="T1" fmla="*/ 0 h 3045"/>
                <a:gd name="T2" fmla="*/ 1347 w 1347"/>
                <a:gd name="T3" fmla="*/ 2267 h 3045"/>
                <a:gd name="T4" fmla="*/ 0 w 1347"/>
                <a:gd name="T5" fmla="*/ 3045 h 3045"/>
                <a:gd name="T6" fmla="*/ 1347 w 1347"/>
                <a:gd name="T7" fmla="*/ 0 h 30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47" h="3045">
                  <a:moveTo>
                    <a:pt x="1347" y="0"/>
                  </a:moveTo>
                  <a:lnTo>
                    <a:pt x="1347" y="2267"/>
                  </a:lnTo>
                  <a:lnTo>
                    <a:pt x="0" y="3045"/>
                  </a:lnTo>
                  <a:lnTo>
                    <a:pt x="1347" y="0"/>
                  </a:lnTo>
                  <a:close/>
                </a:path>
              </a:pathLst>
            </a:custGeom>
            <a:noFill/>
            <a:ln w="38100" cmpd="sng">
              <a:solidFill>
                <a:srgbClr val="CC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76" name="Freeform 740"/>
            <p:cNvSpPr>
              <a:spLocks/>
            </p:cNvSpPr>
            <p:nvPr/>
          </p:nvSpPr>
          <p:spPr bwMode="auto">
            <a:xfrm>
              <a:off x="2006" y="2156"/>
              <a:ext cx="193" cy="481"/>
            </a:xfrm>
            <a:custGeom>
              <a:avLst/>
              <a:gdLst>
                <a:gd name="T0" fmla="*/ 554 w 1348"/>
                <a:gd name="T1" fmla="*/ 3365 h 3365"/>
                <a:gd name="T2" fmla="*/ 0 w 1348"/>
                <a:gd name="T3" fmla="*/ 3044 h 3365"/>
                <a:gd name="T4" fmla="*/ 1348 w 1348"/>
                <a:gd name="T5" fmla="*/ 0 h 3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48" h="3365">
                  <a:moveTo>
                    <a:pt x="554" y="3365"/>
                  </a:moveTo>
                  <a:lnTo>
                    <a:pt x="0" y="3044"/>
                  </a:lnTo>
                  <a:lnTo>
                    <a:pt x="1348" y="0"/>
                  </a:lnTo>
                </a:path>
              </a:pathLst>
            </a:custGeom>
            <a:noFill/>
            <a:ln w="38100" cmpd="sng">
              <a:solidFill>
                <a:srgbClr val="CC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77" name="Freeform 741"/>
            <p:cNvSpPr>
              <a:spLocks/>
            </p:cNvSpPr>
            <p:nvPr/>
          </p:nvSpPr>
          <p:spPr bwMode="auto">
            <a:xfrm>
              <a:off x="2199" y="2156"/>
              <a:ext cx="79" cy="46"/>
            </a:xfrm>
            <a:custGeom>
              <a:avLst/>
              <a:gdLst>
                <a:gd name="T0" fmla="*/ 0 w 553"/>
                <a:gd name="T1" fmla="*/ 0 h 320"/>
                <a:gd name="T2" fmla="*/ 48 w 553"/>
                <a:gd name="T3" fmla="*/ 62 h 320"/>
                <a:gd name="T4" fmla="*/ 100 w 553"/>
                <a:gd name="T5" fmla="*/ 119 h 320"/>
                <a:gd name="T6" fmla="*/ 155 w 553"/>
                <a:gd name="T7" fmla="*/ 169 h 320"/>
                <a:gd name="T8" fmla="*/ 215 w 553"/>
                <a:gd name="T9" fmla="*/ 211 h 320"/>
                <a:gd name="T10" fmla="*/ 276 w 553"/>
                <a:gd name="T11" fmla="*/ 248 h 320"/>
                <a:gd name="T12" fmla="*/ 341 w 553"/>
                <a:gd name="T13" fmla="*/ 276 h 320"/>
                <a:gd name="T14" fmla="*/ 410 w 553"/>
                <a:gd name="T15" fmla="*/ 298 h 320"/>
                <a:gd name="T16" fmla="*/ 480 w 553"/>
                <a:gd name="T17" fmla="*/ 313 h 320"/>
                <a:gd name="T18" fmla="*/ 553 w 553"/>
                <a:gd name="T19" fmla="*/ 32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53" h="320">
                  <a:moveTo>
                    <a:pt x="0" y="0"/>
                  </a:moveTo>
                  <a:lnTo>
                    <a:pt x="48" y="62"/>
                  </a:lnTo>
                  <a:lnTo>
                    <a:pt x="100" y="119"/>
                  </a:lnTo>
                  <a:lnTo>
                    <a:pt x="155" y="169"/>
                  </a:lnTo>
                  <a:lnTo>
                    <a:pt x="215" y="211"/>
                  </a:lnTo>
                  <a:lnTo>
                    <a:pt x="276" y="248"/>
                  </a:lnTo>
                  <a:lnTo>
                    <a:pt x="341" y="276"/>
                  </a:lnTo>
                  <a:lnTo>
                    <a:pt x="410" y="298"/>
                  </a:lnTo>
                  <a:lnTo>
                    <a:pt x="480" y="313"/>
                  </a:lnTo>
                  <a:lnTo>
                    <a:pt x="553" y="320"/>
                  </a:lnTo>
                </a:path>
              </a:pathLst>
            </a:custGeom>
            <a:noFill/>
            <a:ln w="38100" cmpd="sng">
              <a:solidFill>
                <a:srgbClr val="CC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78" name="Line 742"/>
            <p:cNvSpPr>
              <a:spLocks noChangeShapeType="1"/>
            </p:cNvSpPr>
            <p:nvPr/>
          </p:nvSpPr>
          <p:spPr bwMode="auto">
            <a:xfrm flipV="1">
              <a:off x="1807" y="2534"/>
              <a:ext cx="0" cy="114"/>
            </a:xfrm>
            <a:prstGeom prst="line">
              <a:avLst/>
            </a:prstGeom>
            <a:noFill/>
            <a:ln w="38100">
              <a:solidFill>
                <a:srgbClr val="CC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79" name="Line 743"/>
            <p:cNvSpPr>
              <a:spLocks noChangeShapeType="1"/>
            </p:cNvSpPr>
            <p:nvPr/>
          </p:nvSpPr>
          <p:spPr bwMode="auto">
            <a:xfrm flipV="1">
              <a:off x="3017" y="2271"/>
              <a:ext cx="0" cy="114"/>
            </a:xfrm>
            <a:prstGeom prst="line">
              <a:avLst/>
            </a:prstGeom>
            <a:noFill/>
            <a:ln w="38100">
              <a:solidFill>
                <a:srgbClr val="CC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80" name="Line 744"/>
            <p:cNvSpPr>
              <a:spLocks noChangeShapeType="1"/>
            </p:cNvSpPr>
            <p:nvPr/>
          </p:nvSpPr>
          <p:spPr bwMode="auto">
            <a:xfrm flipH="1" flipV="1">
              <a:off x="2653" y="2062"/>
              <a:ext cx="110" cy="63"/>
            </a:xfrm>
            <a:prstGeom prst="line">
              <a:avLst/>
            </a:prstGeom>
            <a:noFill/>
            <a:ln w="38100">
              <a:solidFill>
                <a:srgbClr val="CC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81" name="Line 745"/>
            <p:cNvSpPr>
              <a:spLocks noChangeShapeType="1"/>
            </p:cNvSpPr>
            <p:nvPr/>
          </p:nvSpPr>
          <p:spPr bwMode="auto">
            <a:xfrm flipV="1">
              <a:off x="2664" y="1945"/>
              <a:ext cx="0" cy="123"/>
            </a:xfrm>
            <a:prstGeom prst="line">
              <a:avLst/>
            </a:prstGeom>
            <a:noFill/>
            <a:ln w="38100">
              <a:solidFill>
                <a:srgbClr val="CC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82" name="Line 746"/>
            <p:cNvSpPr>
              <a:spLocks noChangeShapeType="1"/>
            </p:cNvSpPr>
            <p:nvPr/>
          </p:nvSpPr>
          <p:spPr bwMode="auto">
            <a:xfrm flipV="1">
              <a:off x="2160" y="1945"/>
              <a:ext cx="0" cy="298"/>
            </a:xfrm>
            <a:prstGeom prst="line">
              <a:avLst/>
            </a:prstGeom>
            <a:noFill/>
            <a:ln w="38100">
              <a:solidFill>
                <a:srgbClr val="CC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17483" name="Group 747"/>
          <p:cNvGrpSpPr>
            <a:grpSpLocks/>
          </p:cNvGrpSpPr>
          <p:nvPr/>
        </p:nvGrpSpPr>
        <p:grpSpPr bwMode="auto">
          <a:xfrm>
            <a:off x="6227763" y="3357563"/>
            <a:ext cx="2303462" cy="2070100"/>
            <a:chOff x="3064" y="1361"/>
            <a:chExt cx="947" cy="851"/>
          </a:xfrm>
        </p:grpSpPr>
        <p:sp>
          <p:nvSpPr>
            <p:cNvPr id="117484" name="Freeform 748"/>
            <p:cNvSpPr>
              <a:spLocks/>
            </p:cNvSpPr>
            <p:nvPr/>
          </p:nvSpPr>
          <p:spPr bwMode="auto">
            <a:xfrm>
              <a:off x="3064" y="2141"/>
              <a:ext cx="172" cy="71"/>
            </a:xfrm>
            <a:custGeom>
              <a:avLst/>
              <a:gdLst>
                <a:gd name="T0" fmla="*/ 0 w 1204"/>
                <a:gd name="T1" fmla="*/ 0 h 501"/>
                <a:gd name="T2" fmla="*/ 4 w 1204"/>
                <a:gd name="T3" fmla="*/ 43 h 501"/>
                <a:gd name="T4" fmla="*/ 12 w 1204"/>
                <a:gd name="T5" fmla="*/ 85 h 501"/>
                <a:gd name="T6" fmla="*/ 28 w 1204"/>
                <a:gd name="T7" fmla="*/ 128 h 501"/>
                <a:gd name="T8" fmla="*/ 51 w 1204"/>
                <a:gd name="T9" fmla="*/ 168 h 501"/>
                <a:gd name="T10" fmla="*/ 78 w 1204"/>
                <a:gd name="T11" fmla="*/ 208 h 501"/>
                <a:gd name="T12" fmla="*/ 112 w 1204"/>
                <a:gd name="T13" fmla="*/ 246 h 501"/>
                <a:gd name="T14" fmla="*/ 152 w 1204"/>
                <a:gd name="T15" fmla="*/ 283 h 501"/>
                <a:gd name="T16" fmla="*/ 195 w 1204"/>
                <a:gd name="T17" fmla="*/ 317 h 501"/>
                <a:gd name="T18" fmla="*/ 245 w 1204"/>
                <a:gd name="T19" fmla="*/ 349 h 501"/>
                <a:gd name="T20" fmla="*/ 300 w 1204"/>
                <a:gd name="T21" fmla="*/ 378 h 501"/>
                <a:gd name="T22" fmla="*/ 357 w 1204"/>
                <a:gd name="T23" fmla="*/ 405 h 501"/>
                <a:gd name="T24" fmla="*/ 419 w 1204"/>
                <a:gd name="T25" fmla="*/ 429 h 501"/>
                <a:gd name="T26" fmla="*/ 484 w 1204"/>
                <a:gd name="T27" fmla="*/ 449 h 501"/>
                <a:gd name="T28" fmla="*/ 552 w 1204"/>
                <a:gd name="T29" fmla="*/ 467 h 501"/>
                <a:gd name="T30" fmla="*/ 622 w 1204"/>
                <a:gd name="T31" fmla="*/ 480 h 501"/>
                <a:gd name="T32" fmla="*/ 695 w 1204"/>
                <a:gd name="T33" fmla="*/ 491 h 501"/>
                <a:gd name="T34" fmla="*/ 768 w 1204"/>
                <a:gd name="T35" fmla="*/ 497 h 501"/>
                <a:gd name="T36" fmla="*/ 842 w 1204"/>
                <a:gd name="T37" fmla="*/ 501 h 501"/>
                <a:gd name="T38" fmla="*/ 916 w 1204"/>
                <a:gd name="T39" fmla="*/ 500 h 501"/>
                <a:gd name="T40" fmla="*/ 990 w 1204"/>
                <a:gd name="T41" fmla="*/ 495 h 501"/>
                <a:gd name="T42" fmla="*/ 1063 w 1204"/>
                <a:gd name="T43" fmla="*/ 488 h 501"/>
                <a:gd name="T44" fmla="*/ 1135 w 1204"/>
                <a:gd name="T45" fmla="*/ 476 h 501"/>
                <a:gd name="T46" fmla="*/ 1204 w 1204"/>
                <a:gd name="T47" fmla="*/ 461 h 5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204" h="501">
                  <a:moveTo>
                    <a:pt x="0" y="0"/>
                  </a:moveTo>
                  <a:lnTo>
                    <a:pt x="4" y="43"/>
                  </a:lnTo>
                  <a:lnTo>
                    <a:pt x="12" y="85"/>
                  </a:lnTo>
                  <a:lnTo>
                    <a:pt x="28" y="128"/>
                  </a:lnTo>
                  <a:lnTo>
                    <a:pt x="51" y="168"/>
                  </a:lnTo>
                  <a:lnTo>
                    <a:pt x="78" y="208"/>
                  </a:lnTo>
                  <a:lnTo>
                    <a:pt x="112" y="246"/>
                  </a:lnTo>
                  <a:lnTo>
                    <a:pt x="152" y="283"/>
                  </a:lnTo>
                  <a:lnTo>
                    <a:pt x="195" y="317"/>
                  </a:lnTo>
                  <a:lnTo>
                    <a:pt x="245" y="349"/>
                  </a:lnTo>
                  <a:lnTo>
                    <a:pt x="300" y="378"/>
                  </a:lnTo>
                  <a:lnTo>
                    <a:pt x="357" y="405"/>
                  </a:lnTo>
                  <a:lnTo>
                    <a:pt x="419" y="429"/>
                  </a:lnTo>
                  <a:lnTo>
                    <a:pt x="484" y="449"/>
                  </a:lnTo>
                  <a:lnTo>
                    <a:pt x="552" y="467"/>
                  </a:lnTo>
                  <a:lnTo>
                    <a:pt x="622" y="480"/>
                  </a:lnTo>
                  <a:lnTo>
                    <a:pt x="695" y="491"/>
                  </a:lnTo>
                  <a:lnTo>
                    <a:pt x="768" y="497"/>
                  </a:lnTo>
                  <a:lnTo>
                    <a:pt x="842" y="501"/>
                  </a:lnTo>
                  <a:lnTo>
                    <a:pt x="916" y="500"/>
                  </a:lnTo>
                  <a:lnTo>
                    <a:pt x="990" y="495"/>
                  </a:lnTo>
                  <a:lnTo>
                    <a:pt x="1063" y="488"/>
                  </a:lnTo>
                  <a:lnTo>
                    <a:pt x="1135" y="476"/>
                  </a:lnTo>
                  <a:lnTo>
                    <a:pt x="1204" y="461"/>
                  </a:lnTo>
                </a:path>
              </a:pathLst>
            </a:custGeom>
            <a:noFill/>
            <a:ln w="38100" cmpd="sng">
              <a:solidFill>
                <a:srgbClr val="00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85" name="Line 749"/>
            <p:cNvSpPr>
              <a:spLocks noChangeShapeType="1"/>
            </p:cNvSpPr>
            <p:nvPr/>
          </p:nvSpPr>
          <p:spPr bwMode="auto">
            <a:xfrm flipV="1">
              <a:off x="3236" y="2103"/>
              <a:ext cx="422" cy="104"/>
            </a:xfrm>
            <a:prstGeom prst="line">
              <a:avLst/>
            </a:prstGeom>
            <a:noFill/>
            <a:ln w="38100">
              <a:solidFill>
                <a:srgbClr val="0099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86" name="Freeform 750"/>
            <p:cNvSpPr>
              <a:spLocks/>
            </p:cNvSpPr>
            <p:nvPr/>
          </p:nvSpPr>
          <p:spPr bwMode="auto">
            <a:xfrm>
              <a:off x="3658" y="2008"/>
              <a:ext cx="165" cy="95"/>
            </a:xfrm>
            <a:custGeom>
              <a:avLst/>
              <a:gdLst>
                <a:gd name="T0" fmla="*/ 0 w 1149"/>
                <a:gd name="T1" fmla="*/ 663 h 663"/>
                <a:gd name="T2" fmla="*/ 108 w 1149"/>
                <a:gd name="T3" fmla="*/ 635 h 663"/>
                <a:gd name="T4" fmla="*/ 214 w 1149"/>
                <a:gd name="T5" fmla="*/ 603 h 663"/>
                <a:gd name="T6" fmla="*/ 316 w 1149"/>
                <a:gd name="T7" fmla="*/ 567 h 663"/>
                <a:gd name="T8" fmla="*/ 414 w 1149"/>
                <a:gd name="T9" fmla="*/ 529 h 663"/>
                <a:gd name="T10" fmla="*/ 509 w 1149"/>
                <a:gd name="T11" fmla="*/ 488 h 663"/>
                <a:gd name="T12" fmla="*/ 599 w 1149"/>
                <a:gd name="T13" fmla="*/ 443 h 663"/>
                <a:gd name="T14" fmla="*/ 685 w 1149"/>
                <a:gd name="T15" fmla="*/ 396 h 663"/>
                <a:gd name="T16" fmla="*/ 767 w 1149"/>
                <a:gd name="T17" fmla="*/ 346 h 663"/>
                <a:gd name="T18" fmla="*/ 844 w 1149"/>
                <a:gd name="T19" fmla="*/ 294 h 663"/>
                <a:gd name="T20" fmla="*/ 916 w 1149"/>
                <a:gd name="T21" fmla="*/ 238 h 663"/>
                <a:gd name="T22" fmla="*/ 982 w 1149"/>
                <a:gd name="T23" fmla="*/ 182 h 663"/>
                <a:gd name="T24" fmla="*/ 1043 w 1149"/>
                <a:gd name="T25" fmla="*/ 123 h 663"/>
                <a:gd name="T26" fmla="*/ 1099 w 1149"/>
                <a:gd name="T27" fmla="*/ 62 h 663"/>
                <a:gd name="T28" fmla="*/ 1149 w 1149"/>
                <a:gd name="T29" fmla="*/ 0 h 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49" h="663">
                  <a:moveTo>
                    <a:pt x="0" y="663"/>
                  </a:moveTo>
                  <a:lnTo>
                    <a:pt x="108" y="635"/>
                  </a:lnTo>
                  <a:lnTo>
                    <a:pt x="214" y="603"/>
                  </a:lnTo>
                  <a:lnTo>
                    <a:pt x="316" y="567"/>
                  </a:lnTo>
                  <a:lnTo>
                    <a:pt x="414" y="529"/>
                  </a:lnTo>
                  <a:lnTo>
                    <a:pt x="509" y="488"/>
                  </a:lnTo>
                  <a:lnTo>
                    <a:pt x="599" y="443"/>
                  </a:lnTo>
                  <a:lnTo>
                    <a:pt x="685" y="396"/>
                  </a:lnTo>
                  <a:lnTo>
                    <a:pt x="767" y="346"/>
                  </a:lnTo>
                  <a:lnTo>
                    <a:pt x="844" y="294"/>
                  </a:lnTo>
                  <a:lnTo>
                    <a:pt x="916" y="238"/>
                  </a:lnTo>
                  <a:lnTo>
                    <a:pt x="982" y="182"/>
                  </a:lnTo>
                  <a:lnTo>
                    <a:pt x="1043" y="123"/>
                  </a:lnTo>
                  <a:lnTo>
                    <a:pt x="1099" y="62"/>
                  </a:lnTo>
                  <a:lnTo>
                    <a:pt x="1149" y="0"/>
                  </a:lnTo>
                </a:path>
              </a:pathLst>
            </a:custGeom>
            <a:noFill/>
            <a:ln w="38100" cmpd="sng">
              <a:solidFill>
                <a:srgbClr val="00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87" name="Line 751"/>
            <p:cNvSpPr>
              <a:spLocks noChangeShapeType="1"/>
            </p:cNvSpPr>
            <p:nvPr/>
          </p:nvSpPr>
          <p:spPr bwMode="auto">
            <a:xfrm flipH="1">
              <a:off x="3823" y="1764"/>
              <a:ext cx="179" cy="244"/>
            </a:xfrm>
            <a:prstGeom prst="line">
              <a:avLst/>
            </a:prstGeom>
            <a:noFill/>
            <a:ln w="38100">
              <a:solidFill>
                <a:srgbClr val="0099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88" name="Freeform 752"/>
            <p:cNvSpPr>
              <a:spLocks/>
            </p:cNvSpPr>
            <p:nvPr/>
          </p:nvSpPr>
          <p:spPr bwMode="auto">
            <a:xfrm>
              <a:off x="4002" y="1736"/>
              <a:ext cx="9" cy="28"/>
            </a:xfrm>
            <a:custGeom>
              <a:avLst/>
              <a:gdLst>
                <a:gd name="T0" fmla="*/ 0 w 68"/>
                <a:gd name="T1" fmla="*/ 196 h 196"/>
                <a:gd name="T2" fmla="*/ 24 w 68"/>
                <a:gd name="T3" fmla="*/ 158 h 196"/>
                <a:gd name="T4" fmla="*/ 44 w 68"/>
                <a:gd name="T5" fmla="*/ 120 h 196"/>
                <a:gd name="T6" fmla="*/ 57 w 68"/>
                <a:gd name="T7" fmla="*/ 80 h 196"/>
                <a:gd name="T8" fmla="*/ 66 w 68"/>
                <a:gd name="T9" fmla="*/ 41 h 196"/>
                <a:gd name="T10" fmla="*/ 68 w 68"/>
                <a:gd name="T11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96">
                  <a:moveTo>
                    <a:pt x="0" y="196"/>
                  </a:moveTo>
                  <a:lnTo>
                    <a:pt x="24" y="158"/>
                  </a:lnTo>
                  <a:lnTo>
                    <a:pt x="44" y="120"/>
                  </a:lnTo>
                  <a:lnTo>
                    <a:pt x="57" y="80"/>
                  </a:lnTo>
                  <a:lnTo>
                    <a:pt x="66" y="41"/>
                  </a:lnTo>
                  <a:lnTo>
                    <a:pt x="68" y="0"/>
                  </a:lnTo>
                </a:path>
              </a:pathLst>
            </a:custGeom>
            <a:noFill/>
            <a:ln w="38100" cmpd="sng">
              <a:solidFill>
                <a:srgbClr val="00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89" name="Freeform 753"/>
            <p:cNvSpPr>
              <a:spLocks/>
            </p:cNvSpPr>
            <p:nvPr/>
          </p:nvSpPr>
          <p:spPr bwMode="auto">
            <a:xfrm>
              <a:off x="3782" y="1544"/>
              <a:ext cx="193" cy="34"/>
            </a:xfrm>
            <a:custGeom>
              <a:avLst/>
              <a:gdLst>
                <a:gd name="T0" fmla="*/ 1354 w 1354"/>
                <a:gd name="T1" fmla="*/ 147 h 242"/>
                <a:gd name="T2" fmla="*/ 1298 w 1354"/>
                <a:gd name="T3" fmla="*/ 118 h 242"/>
                <a:gd name="T4" fmla="*/ 1240 w 1354"/>
                <a:gd name="T5" fmla="*/ 92 h 242"/>
                <a:gd name="T6" fmla="*/ 1177 w 1354"/>
                <a:gd name="T7" fmla="*/ 69 h 242"/>
                <a:gd name="T8" fmla="*/ 1110 w 1354"/>
                <a:gd name="T9" fmla="*/ 48 h 242"/>
                <a:gd name="T10" fmla="*/ 1042 w 1354"/>
                <a:gd name="T11" fmla="*/ 31 h 242"/>
                <a:gd name="T12" fmla="*/ 970 w 1354"/>
                <a:gd name="T13" fmla="*/ 19 h 242"/>
                <a:gd name="T14" fmla="*/ 897 w 1354"/>
                <a:gd name="T15" fmla="*/ 9 h 242"/>
                <a:gd name="T16" fmla="*/ 823 w 1354"/>
                <a:gd name="T17" fmla="*/ 3 h 242"/>
                <a:gd name="T18" fmla="*/ 749 w 1354"/>
                <a:gd name="T19" fmla="*/ 0 h 242"/>
                <a:gd name="T20" fmla="*/ 674 w 1354"/>
                <a:gd name="T21" fmla="*/ 3 h 242"/>
                <a:gd name="T22" fmla="*/ 600 w 1354"/>
                <a:gd name="T23" fmla="*/ 7 h 242"/>
                <a:gd name="T24" fmla="*/ 526 w 1354"/>
                <a:gd name="T25" fmla="*/ 16 h 242"/>
                <a:gd name="T26" fmla="*/ 455 w 1354"/>
                <a:gd name="T27" fmla="*/ 29 h 242"/>
                <a:gd name="T28" fmla="*/ 386 w 1354"/>
                <a:gd name="T29" fmla="*/ 45 h 242"/>
                <a:gd name="T30" fmla="*/ 319 w 1354"/>
                <a:gd name="T31" fmla="*/ 64 h 242"/>
                <a:gd name="T32" fmla="*/ 255 w 1354"/>
                <a:gd name="T33" fmla="*/ 87 h 242"/>
                <a:gd name="T34" fmla="*/ 195 w 1354"/>
                <a:gd name="T35" fmla="*/ 112 h 242"/>
                <a:gd name="T36" fmla="*/ 140 w 1354"/>
                <a:gd name="T37" fmla="*/ 141 h 242"/>
                <a:gd name="T38" fmla="*/ 88 w 1354"/>
                <a:gd name="T39" fmla="*/ 173 h 242"/>
                <a:gd name="T40" fmla="*/ 42 w 1354"/>
                <a:gd name="T41" fmla="*/ 206 h 242"/>
                <a:gd name="T42" fmla="*/ 0 w 1354"/>
                <a:gd name="T43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54" h="242">
                  <a:moveTo>
                    <a:pt x="1354" y="147"/>
                  </a:moveTo>
                  <a:lnTo>
                    <a:pt x="1298" y="118"/>
                  </a:lnTo>
                  <a:lnTo>
                    <a:pt x="1240" y="92"/>
                  </a:lnTo>
                  <a:lnTo>
                    <a:pt x="1177" y="69"/>
                  </a:lnTo>
                  <a:lnTo>
                    <a:pt x="1110" y="48"/>
                  </a:lnTo>
                  <a:lnTo>
                    <a:pt x="1042" y="31"/>
                  </a:lnTo>
                  <a:lnTo>
                    <a:pt x="970" y="19"/>
                  </a:lnTo>
                  <a:lnTo>
                    <a:pt x="897" y="9"/>
                  </a:lnTo>
                  <a:lnTo>
                    <a:pt x="823" y="3"/>
                  </a:lnTo>
                  <a:lnTo>
                    <a:pt x="749" y="0"/>
                  </a:lnTo>
                  <a:lnTo>
                    <a:pt x="674" y="3"/>
                  </a:lnTo>
                  <a:lnTo>
                    <a:pt x="600" y="7"/>
                  </a:lnTo>
                  <a:lnTo>
                    <a:pt x="526" y="16"/>
                  </a:lnTo>
                  <a:lnTo>
                    <a:pt x="455" y="29"/>
                  </a:lnTo>
                  <a:lnTo>
                    <a:pt x="386" y="45"/>
                  </a:lnTo>
                  <a:lnTo>
                    <a:pt x="319" y="64"/>
                  </a:lnTo>
                  <a:lnTo>
                    <a:pt x="255" y="87"/>
                  </a:lnTo>
                  <a:lnTo>
                    <a:pt x="195" y="112"/>
                  </a:lnTo>
                  <a:lnTo>
                    <a:pt x="140" y="141"/>
                  </a:lnTo>
                  <a:lnTo>
                    <a:pt x="88" y="173"/>
                  </a:lnTo>
                  <a:lnTo>
                    <a:pt x="42" y="206"/>
                  </a:lnTo>
                  <a:lnTo>
                    <a:pt x="0" y="242"/>
                  </a:lnTo>
                </a:path>
              </a:pathLst>
            </a:custGeom>
            <a:noFill/>
            <a:ln w="38100" cmpd="sng">
              <a:solidFill>
                <a:srgbClr val="00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90" name="Freeform 754"/>
            <p:cNvSpPr>
              <a:spLocks/>
            </p:cNvSpPr>
            <p:nvPr/>
          </p:nvSpPr>
          <p:spPr bwMode="auto">
            <a:xfrm>
              <a:off x="3764" y="1565"/>
              <a:ext cx="247" cy="122"/>
            </a:xfrm>
            <a:custGeom>
              <a:avLst/>
              <a:gdLst>
                <a:gd name="T0" fmla="*/ 0 w 1731"/>
                <a:gd name="T1" fmla="*/ 334 h 854"/>
                <a:gd name="T2" fmla="*/ 1 w 1731"/>
                <a:gd name="T3" fmla="*/ 378 h 854"/>
                <a:gd name="T4" fmla="*/ 7 w 1731"/>
                <a:gd name="T5" fmla="*/ 422 h 854"/>
                <a:gd name="T6" fmla="*/ 21 w 1731"/>
                <a:gd name="T7" fmla="*/ 466 h 854"/>
                <a:gd name="T8" fmla="*/ 41 w 1731"/>
                <a:gd name="T9" fmla="*/ 507 h 854"/>
                <a:gd name="T10" fmla="*/ 68 w 1731"/>
                <a:gd name="T11" fmla="*/ 549 h 854"/>
                <a:gd name="T12" fmla="*/ 101 w 1731"/>
                <a:gd name="T13" fmla="*/ 589 h 854"/>
                <a:gd name="T14" fmla="*/ 140 w 1731"/>
                <a:gd name="T15" fmla="*/ 626 h 854"/>
                <a:gd name="T16" fmla="*/ 184 w 1731"/>
                <a:gd name="T17" fmla="*/ 663 h 854"/>
                <a:gd name="T18" fmla="*/ 234 w 1731"/>
                <a:gd name="T19" fmla="*/ 696 h 854"/>
                <a:gd name="T20" fmla="*/ 288 w 1731"/>
                <a:gd name="T21" fmla="*/ 726 h 854"/>
                <a:gd name="T22" fmla="*/ 348 w 1731"/>
                <a:gd name="T23" fmla="*/ 755 h 854"/>
                <a:gd name="T24" fmla="*/ 411 w 1731"/>
                <a:gd name="T25" fmla="*/ 780 h 854"/>
                <a:gd name="T26" fmla="*/ 478 w 1731"/>
                <a:gd name="T27" fmla="*/ 801 h 854"/>
                <a:gd name="T28" fmla="*/ 547 w 1731"/>
                <a:gd name="T29" fmla="*/ 819 h 854"/>
                <a:gd name="T30" fmla="*/ 619 w 1731"/>
                <a:gd name="T31" fmla="*/ 833 h 854"/>
                <a:gd name="T32" fmla="*/ 693 w 1731"/>
                <a:gd name="T33" fmla="*/ 844 h 854"/>
                <a:gd name="T34" fmla="*/ 768 w 1731"/>
                <a:gd name="T35" fmla="*/ 851 h 854"/>
                <a:gd name="T36" fmla="*/ 845 w 1731"/>
                <a:gd name="T37" fmla="*/ 854 h 854"/>
                <a:gd name="T38" fmla="*/ 921 w 1731"/>
                <a:gd name="T39" fmla="*/ 853 h 854"/>
                <a:gd name="T40" fmla="*/ 996 w 1731"/>
                <a:gd name="T41" fmla="*/ 848 h 854"/>
                <a:gd name="T42" fmla="*/ 1072 w 1731"/>
                <a:gd name="T43" fmla="*/ 839 h 854"/>
                <a:gd name="T44" fmla="*/ 1144 w 1731"/>
                <a:gd name="T45" fmla="*/ 828 h 854"/>
                <a:gd name="T46" fmla="*/ 1216 w 1731"/>
                <a:gd name="T47" fmla="*/ 812 h 854"/>
                <a:gd name="T48" fmla="*/ 1284 w 1731"/>
                <a:gd name="T49" fmla="*/ 791 h 854"/>
                <a:gd name="T50" fmla="*/ 1350 w 1731"/>
                <a:gd name="T51" fmla="*/ 769 h 854"/>
                <a:gd name="T52" fmla="*/ 1410 w 1731"/>
                <a:gd name="T53" fmla="*/ 742 h 854"/>
                <a:gd name="T54" fmla="*/ 1468 w 1731"/>
                <a:gd name="T55" fmla="*/ 713 h 854"/>
                <a:gd name="T56" fmla="*/ 1520 w 1731"/>
                <a:gd name="T57" fmla="*/ 681 h 854"/>
                <a:gd name="T58" fmla="*/ 1567 w 1731"/>
                <a:gd name="T59" fmla="*/ 647 h 854"/>
                <a:gd name="T60" fmla="*/ 1610 w 1731"/>
                <a:gd name="T61" fmla="*/ 609 h 854"/>
                <a:gd name="T62" fmla="*/ 1646 w 1731"/>
                <a:gd name="T63" fmla="*/ 571 h 854"/>
                <a:gd name="T64" fmla="*/ 1676 w 1731"/>
                <a:gd name="T65" fmla="*/ 531 h 854"/>
                <a:gd name="T66" fmla="*/ 1699 w 1731"/>
                <a:gd name="T67" fmla="*/ 488 h 854"/>
                <a:gd name="T68" fmla="*/ 1716 w 1731"/>
                <a:gd name="T69" fmla="*/ 445 h 854"/>
                <a:gd name="T70" fmla="*/ 1727 w 1731"/>
                <a:gd name="T71" fmla="*/ 402 h 854"/>
                <a:gd name="T72" fmla="*/ 1731 w 1731"/>
                <a:gd name="T73" fmla="*/ 358 h 854"/>
                <a:gd name="T74" fmla="*/ 1729 w 1731"/>
                <a:gd name="T75" fmla="*/ 313 h 854"/>
                <a:gd name="T76" fmla="*/ 1719 w 1731"/>
                <a:gd name="T77" fmla="*/ 270 h 854"/>
                <a:gd name="T78" fmla="*/ 1703 w 1731"/>
                <a:gd name="T79" fmla="*/ 227 h 854"/>
                <a:gd name="T80" fmla="*/ 1680 w 1731"/>
                <a:gd name="T81" fmla="*/ 185 h 854"/>
                <a:gd name="T82" fmla="*/ 1651 w 1731"/>
                <a:gd name="T83" fmla="*/ 144 h 854"/>
                <a:gd name="T84" fmla="*/ 1616 w 1731"/>
                <a:gd name="T85" fmla="*/ 105 h 854"/>
                <a:gd name="T86" fmla="*/ 1576 w 1731"/>
                <a:gd name="T87" fmla="*/ 67 h 854"/>
                <a:gd name="T88" fmla="*/ 1529 w 1731"/>
                <a:gd name="T89" fmla="*/ 32 h 854"/>
                <a:gd name="T90" fmla="*/ 1478 w 1731"/>
                <a:gd name="T91" fmla="*/ 0 h 8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731" h="854">
                  <a:moveTo>
                    <a:pt x="0" y="334"/>
                  </a:moveTo>
                  <a:lnTo>
                    <a:pt x="1" y="378"/>
                  </a:lnTo>
                  <a:lnTo>
                    <a:pt x="7" y="422"/>
                  </a:lnTo>
                  <a:lnTo>
                    <a:pt x="21" y="466"/>
                  </a:lnTo>
                  <a:lnTo>
                    <a:pt x="41" y="507"/>
                  </a:lnTo>
                  <a:lnTo>
                    <a:pt x="68" y="549"/>
                  </a:lnTo>
                  <a:lnTo>
                    <a:pt x="101" y="589"/>
                  </a:lnTo>
                  <a:lnTo>
                    <a:pt x="140" y="626"/>
                  </a:lnTo>
                  <a:lnTo>
                    <a:pt x="184" y="663"/>
                  </a:lnTo>
                  <a:lnTo>
                    <a:pt x="234" y="696"/>
                  </a:lnTo>
                  <a:lnTo>
                    <a:pt x="288" y="726"/>
                  </a:lnTo>
                  <a:lnTo>
                    <a:pt x="348" y="755"/>
                  </a:lnTo>
                  <a:lnTo>
                    <a:pt x="411" y="780"/>
                  </a:lnTo>
                  <a:lnTo>
                    <a:pt x="478" y="801"/>
                  </a:lnTo>
                  <a:lnTo>
                    <a:pt x="547" y="819"/>
                  </a:lnTo>
                  <a:lnTo>
                    <a:pt x="619" y="833"/>
                  </a:lnTo>
                  <a:lnTo>
                    <a:pt x="693" y="844"/>
                  </a:lnTo>
                  <a:lnTo>
                    <a:pt x="768" y="851"/>
                  </a:lnTo>
                  <a:lnTo>
                    <a:pt x="845" y="854"/>
                  </a:lnTo>
                  <a:lnTo>
                    <a:pt x="921" y="853"/>
                  </a:lnTo>
                  <a:lnTo>
                    <a:pt x="996" y="848"/>
                  </a:lnTo>
                  <a:lnTo>
                    <a:pt x="1072" y="839"/>
                  </a:lnTo>
                  <a:lnTo>
                    <a:pt x="1144" y="828"/>
                  </a:lnTo>
                  <a:lnTo>
                    <a:pt x="1216" y="812"/>
                  </a:lnTo>
                  <a:lnTo>
                    <a:pt x="1284" y="791"/>
                  </a:lnTo>
                  <a:lnTo>
                    <a:pt x="1350" y="769"/>
                  </a:lnTo>
                  <a:lnTo>
                    <a:pt x="1410" y="742"/>
                  </a:lnTo>
                  <a:lnTo>
                    <a:pt x="1468" y="713"/>
                  </a:lnTo>
                  <a:lnTo>
                    <a:pt x="1520" y="681"/>
                  </a:lnTo>
                  <a:lnTo>
                    <a:pt x="1567" y="647"/>
                  </a:lnTo>
                  <a:lnTo>
                    <a:pt x="1610" y="609"/>
                  </a:lnTo>
                  <a:lnTo>
                    <a:pt x="1646" y="571"/>
                  </a:lnTo>
                  <a:lnTo>
                    <a:pt x="1676" y="531"/>
                  </a:lnTo>
                  <a:lnTo>
                    <a:pt x="1699" y="488"/>
                  </a:lnTo>
                  <a:lnTo>
                    <a:pt x="1716" y="445"/>
                  </a:lnTo>
                  <a:lnTo>
                    <a:pt x="1727" y="402"/>
                  </a:lnTo>
                  <a:lnTo>
                    <a:pt x="1731" y="358"/>
                  </a:lnTo>
                  <a:lnTo>
                    <a:pt x="1729" y="313"/>
                  </a:lnTo>
                  <a:lnTo>
                    <a:pt x="1719" y="270"/>
                  </a:lnTo>
                  <a:lnTo>
                    <a:pt x="1703" y="227"/>
                  </a:lnTo>
                  <a:lnTo>
                    <a:pt x="1680" y="185"/>
                  </a:lnTo>
                  <a:lnTo>
                    <a:pt x="1651" y="144"/>
                  </a:lnTo>
                  <a:lnTo>
                    <a:pt x="1616" y="105"/>
                  </a:lnTo>
                  <a:lnTo>
                    <a:pt x="1576" y="67"/>
                  </a:lnTo>
                  <a:lnTo>
                    <a:pt x="1529" y="32"/>
                  </a:lnTo>
                  <a:lnTo>
                    <a:pt x="1478" y="0"/>
                  </a:lnTo>
                </a:path>
              </a:pathLst>
            </a:custGeom>
            <a:noFill/>
            <a:ln w="38100" cmpd="sng">
              <a:solidFill>
                <a:srgbClr val="00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91" name="Freeform 755"/>
            <p:cNvSpPr>
              <a:spLocks/>
            </p:cNvSpPr>
            <p:nvPr/>
          </p:nvSpPr>
          <p:spPr bwMode="auto">
            <a:xfrm>
              <a:off x="3826" y="1580"/>
              <a:ext cx="124" cy="71"/>
            </a:xfrm>
            <a:custGeom>
              <a:avLst/>
              <a:gdLst>
                <a:gd name="T0" fmla="*/ 867 w 867"/>
                <a:gd name="T1" fmla="*/ 250 h 499"/>
                <a:gd name="T2" fmla="*/ 862 w 867"/>
                <a:gd name="T3" fmla="*/ 218 h 499"/>
                <a:gd name="T4" fmla="*/ 853 w 867"/>
                <a:gd name="T5" fmla="*/ 188 h 499"/>
                <a:gd name="T6" fmla="*/ 836 w 867"/>
                <a:gd name="T7" fmla="*/ 157 h 499"/>
                <a:gd name="T8" fmla="*/ 812 w 867"/>
                <a:gd name="T9" fmla="*/ 130 h 499"/>
                <a:gd name="T10" fmla="*/ 784 w 867"/>
                <a:gd name="T11" fmla="*/ 103 h 499"/>
                <a:gd name="T12" fmla="*/ 748 w 867"/>
                <a:gd name="T13" fmla="*/ 78 h 499"/>
                <a:gd name="T14" fmla="*/ 709 w 867"/>
                <a:gd name="T15" fmla="*/ 57 h 499"/>
                <a:gd name="T16" fmla="*/ 665 w 867"/>
                <a:gd name="T17" fmla="*/ 39 h 499"/>
                <a:gd name="T18" fmla="*/ 618 w 867"/>
                <a:gd name="T19" fmla="*/ 23 h 499"/>
                <a:gd name="T20" fmla="*/ 567 w 867"/>
                <a:gd name="T21" fmla="*/ 12 h 499"/>
                <a:gd name="T22" fmla="*/ 514 w 867"/>
                <a:gd name="T23" fmla="*/ 4 h 499"/>
                <a:gd name="T24" fmla="*/ 461 w 867"/>
                <a:gd name="T25" fmla="*/ 0 h 499"/>
                <a:gd name="T26" fmla="*/ 406 w 867"/>
                <a:gd name="T27" fmla="*/ 0 h 499"/>
                <a:gd name="T28" fmla="*/ 352 w 867"/>
                <a:gd name="T29" fmla="*/ 4 h 499"/>
                <a:gd name="T30" fmla="*/ 299 w 867"/>
                <a:gd name="T31" fmla="*/ 12 h 499"/>
                <a:gd name="T32" fmla="*/ 249 w 867"/>
                <a:gd name="T33" fmla="*/ 23 h 499"/>
                <a:gd name="T34" fmla="*/ 201 w 867"/>
                <a:gd name="T35" fmla="*/ 39 h 499"/>
                <a:gd name="T36" fmla="*/ 158 w 867"/>
                <a:gd name="T37" fmla="*/ 57 h 499"/>
                <a:gd name="T38" fmla="*/ 118 w 867"/>
                <a:gd name="T39" fmla="*/ 78 h 499"/>
                <a:gd name="T40" fmla="*/ 83 w 867"/>
                <a:gd name="T41" fmla="*/ 103 h 499"/>
                <a:gd name="T42" fmla="*/ 54 w 867"/>
                <a:gd name="T43" fmla="*/ 130 h 499"/>
                <a:gd name="T44" fmla="*/ 31 w 867"/>
                <a:gd name="T45" fmla="*/ 157 h 499"/>
                <a:gd name="T46" fmla="*/ 14 w 867"/>
                <a:gd name="T47" fmla="*/ 188 h 499"/>
                <a:gd name="T48" fmla="*/ 4 w 867"/>
                <a:gd name="T49" fmla="*/ 218 h 499"/>
                <a:gd name="T50" fmla="*/ 0 w 867"/>
                <a:gd name="T51" fmla="*/ 250 h 499"/>
                <a:gd name="T52" fmla="*/ 4 w 867"/>
                <a:gd name="T53" fmla="*/ 281 h 499"/>
                <a:gd name="T54" fmla="*/ 14 w 867"/>
                <a:gd name="T55" fmla="*/ 312 h 499"/>
                <a:gd name="T56" fmla="*/ 31 w 867"/>
                <a:gd name="T57" fmla="*/ 341 h 499"/>
                <a:gd name="T58" fmla="*/ 54 w 867"/>
                <a:gd name="T59" fmla="*/ 370 h 499"/>
                <a:gd name="T60" fmla="*/ 83 w 867"/>
                <a:gd name="T61" fmla="*/ 397 h 499"/>
                <a:gd name="T62" fmla="*/ 118 w 867"/>
                <a:gd name="T63" fmla="*/ 421 h 499"/>
                <a:gd name="T64" fmla="*/ 158 w 867"/>
                <a:gd name="T65" fmla="*/ 443 h 499"/>
                <a:gd name="T66" fmla="*/ 201 w 867"/>
                <a:gd name="T67" fmla="*/ 461 h 499"/>
                <a:gd name="T68" fmla="*/ 249 w 867"/>
                <a:gd name="T69" fmla="*/ 477 h 499"/>
                <a:gd name="T70" fmla="*/ 299 w 867"/>
                <a:gd name="T71" fmla="*/ 487 h 499"/>
                <a:gd name="T72" fmla="*/ 352 w 867"/>
                <a:gd name="T73" fmla="*/ 496 h 499"/>
                <a:gd name="T74" fmla="*/ 406 w 867"/>
                <a:gd name="T75" fmla="*/ 499 h 499"/>
                <a:gd name="T76" fmla="*/ 461 w 867"/>
                <a:gd name="T77" fmla="*/ 499 h 499"/>
                <a:gd name="T78" fmla="*/ 514 w 867"/>
                <a:gd name="T79" fmla="*/ 496 h 499"/>
                <a:gd name="T80" fmla="*/ 567 w 867"/>
                <a:gd name="T81" fmla="*/ 487 h 499"/>
                <a:gd name="T82" fmla="*/ 618 w 867"/>
                <a:gd name="T83" fmla="*/ 477 h 499"/>
                <a:gd name="T84" fmla="*/ 665 w 867"/>
                <a:gd name="T85" fmla="*/ 461 h 499"/>
                <a:gd name="T86" fmla="*/ 709 w 867"/>
                <a:gd name="T87" fmla="*/ 443 h 499"/>
                <a:gd name="T88" fmla="*/ 748 w 867"/>
                <a:gd name="T89" fmla="*/ 421 h 499"/>
                <a:gd name="T90" fmla="*/ 784 w 867"/>
                <a:gd name="T91" fmla="*/ 397 h 499"/>
                <a:gd name="T92" fmla="*/ 812 w 867"/>
                <a:gd name="T93" fmla="*/ 370 h 499"/>
                <a:gd name="T94" fmla="*/ 836 w 867"/>
                <a:gd name="T95" fmla="*/ 341 h 499"/>
                <a:gd name="T96" fmla="*/ 853 w 867"/>
                <a:gd name="T97" fmla="*/ 312 h 499"/>
                <a:gd name="T98" fmla="*/ 862 w 867"/>
                <a:gd name="T99" fmla="*/ 281 h 499"/>
                <a:gd name="T100" fmla="*/ 867 w 867"/>
                <a:gd name="T101" fmla="*/ 250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67" h="499">
                  <a:moveTo>
                    <a:pt x="867" y="250"/>
                  </a:moveTo>
                  <a:lnTo>
                    <a:pt x="862" y="218"/>
                  </a:lnTo>
                  <a:lnTo>
                    <a:pt x="853" y="188"/>
                  </a:lnTo>
                  <a:lnTo>
                    <a:pt x="836" y="157"/>
                  </a:lnTo>
                  <a:lnTo>
                    <a:pt x="812" y="130"/>
                  </a:lnTo>
                  <a:lnTo>
                    <a:pt x="784" y="103"/>
                  </a:lnTo>
                  <a:lnTo>
                    <a:pt x="748" y="78"/>
                  </a:lnTo>
                  <a:lnTo>
                    <a:pt x="709" y="57"/>
                  </a:lnTo>
                  <a:lnTo>
                    <a:pt x="665" y="39"/>
                  </a:lnTo>
                  <a:lnTo>
                    <a:pt x="618" y="23"/>
                  </a:lnTo>
                  <a:lnTo>
                    <a:pt x="567" y="12"/>
                  </a:lnTo>
                  <a:lnTo>
                    <a:pt x="514" y="4"/>
                  </a:lnTo>
                  <a:lnTo>
                    <a:pt x="461" y="0"/>
                  </a:lnTo>
                  <a:lnTo>
                    <a:pt x="406" y="0"/>
                  </a:lnTo>
                  <a:lnTo>
                    <a:pt x="352" y="4"/>
                  </a:lnTo>
                  <a:lnTo>
                    <a:pt x="299" y="12"/>
                  </a:lnTo>
                  <a:lnTo>
                    <a:pt x="249" y="23"/>
                  </a:lnTo>
                  <a:lnTo>
                    <a:pt x="201" y="39"/>
                  </a:lnTo>
                  <a:lnTo>
                    <a:pt x="158" y="57"/>
                  </a:lnTo>
                  <a:lnTo>
                    <a:pt x="118" y="78"/>
                  </a:lnTo>
                  <a:lnTo>
                    <a:pt x="83" y="103"/>
                  </a:lnTo>
                  <a:lnTo>
                    <a:pt x="54" y="130"/>
                  </a:lnTo>
                  <a:lnTo>
                    <a:pt x="31" y="157"/>
                  </a:lnTo>
                  <a:lnTo>
                    <a:pt x="14" y="188"/>
                  </a:lnTo>
                  <a:lnTo>
                    <a:pt x="4" y="218"/>
                  </a:lnTo>
                  <a:lnTo>
                    <a:pt x="0" y="250"/>
                  </a:lnTo>
                  <a:lnTo>
                    <a:pt x="4" y="281"/>
                  </a:lnTo>
                  <a:lnTo>
                    <a:pt x="14" y="312"/>
                  </a:lnTo>
                  <a:lnTo>
                    <a:pt x="31" y="341"/>
                  </a:lnTo>
                  <a:lnTo>
                    <a:pt x="54" y="370"/>
                  </a:lnTo>
                  <a:lnTo>
                    <a:pt x="83" y="397"/>
                  </a:lnTo>
                  <a:lnTo>
                    <a:pt x="118" y="421"/>
                  </a:lnTo>
                  <a:lnTo>
                    <a:pt x="158" y="443"/>
                  </a:lnTo>
                  <a:lnTo>
                    <a:pt x="201" y="461"/>
                  </a:lnTo>
                  <a:lnTo>
                    <a:pt x="249" y="477"/>
                  </a:lnTo>
                  <a:lnTo>
                    <a:pt x="299" y="487"/>
                  </a:lnTo>
                  <a:lnTo>
                    <a:pt x="352" y="496"/>
                  </a:lnTo>
                  <a:lnTo>
                    <a:pt x="406" y="499"/>
                  </a:lnTo>
                  <a:lnTo>
                    <a:pt x="461" y="499"/>
                  </a:lnTo>
                  <a:lnTo>
                    <a:pt x="514" y="496"/>
                  </a:lnTo>
                  <a:lnTo>
                    <a:pt x="567" y="487"/>
                  </a:lnTo>
                  <a:lnTo>
                    <a:pt x="618" y="477"/>
                  </a:lnTo>
                  <a:lnTo>
                    <a:pt x="665" y="461"/>
                  </a:lnTo>
                  <a:lnTo>
                    <a:pt x="709" y="443"/>
                  </a:lnTo>
                  <a:lnTo>
                    <a:pt x="748" y="421"/>
                  </a:lnTo>
                  <a:lnTo>
                    <a:pt x="784" y="397"/>
                  </a:lnTo>
                  <a:lnTo>
                    <a:pt x="812" y="370"/>
                  </a:lnTo>
                  <a:lnTo>
                    <a:pt x="836" y="341"/>
                  </a:lnTo>
                  <a:lnTo>
                    <a:pt x="853" y="312"/>
                  </a:lnTo>
                  <a:lnTo>
                    <a:pt x="862" y="281"/>
                  </a:lnTo>
                  <a:lnTo>
                    <a:pt x="867" y="250"/>
                  </a:lnTo>
                  <a:close/>
                </a:path>
              </a:pathLst>
            </a:custGeom>
            <a:noFill/>
            <a:ln w="38100" cmpd="sng">
              <a:solidFill>
                <a:srgbClr val="00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92" name="Line 756"/>
            <p:cNvSpPr>
              <a:spLocks noChangeShapeType="1"/>
            </p:cNvSpPr>
            <p:nvPr/>
          </p:nvSpPr>
          <p:spPr bwMode="auto">
            <a:xfrm flipV="1">
              <a:off x="3135" y="1817"/>
              <a:ext cx="97" cy="132"/>
            </a:xfrm>
            <a:prstGeom prst="line">
              <a:avLst/>
            </a:prstGeom>
            <a:noFill/>
            <a:ln w="38100">
              <a:solidFill>
                <a:srgbClr val="0099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93" name="Line 757"/>
            <p:cNvSpPr>
              <a:spLocks noChangeShapeType="1"/>
            </p:cNvSpPr>
            <p:nvPr/>
          </p:nvSpPr>
          <p:spPr bwMode="auto">
            <a:xfrm flipV="1">
              <a:off x="3726" y="1616"/>
              <a:ext cx="6" cy="2"/>
            </a:xfrm>
            <a:prstGeom prst="line">
              <a:avLst/>
            </a:prstGeom>
            <a:noFill/>
            <a:ln w="38100">
              <a:solidFill>
                <a:srgbClr val="0099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94" name="Freeform 758"/>
            <p:cNvSpPr>
              <a:spLocks/>
            </p:cNvSpPr>
            <p:nvPr/>
          </p:nvSpPr>
          <p:spPr bwMode="auto">
            <a:xfrm>
              <a:off x="3764" y="1656"/>
              <a:ext cx="238" cy="71"/>
            </a:xfrm>
            <a:custGeom>
              <a:avLst/>
              <a:gdLst>
                <a:gd name="T0" fmla="*/ 0 w 1663"/>
                <a:gd name="T1" fmla="*/ 0 h 499"/>
                <a:gd name="T2" fmla="*/ 3 w 1663"/>
                <a:gd name="T3" fmla="*/ 44 h 499"/>
                <a:gd name="T4" fmla="*/ 12 w 1663"/>
                <a:gd name="T5" fmla="*/ 87 h 499"/>
                <a:gd name="T6" fmla="*/ 29 w 1663"/>
                <a:gd name="T7" fmla="*/ 131 h 499"/>
                <a:gd name="T8" fmla="*/ 53 w 1663"/>
                <a:gd name="T9" fmla="*/ 173 h 499"/>
                <a:gd name="T10" fmla="*/ 83 w 1663"/>
                <a:gd name="T11" fmla="*/ 214 h 499"/>
                <a:gd name="T12" fmla="*/ 119 w 1663"/>
                <a:gd name="T13" fmla="*/ 252 h 499"/>
                <a:gd name="T14" fmla="*/ 160 w 1663"/>
                <a:gd name="T15" fmla="*/ 290 h 499"/>
                <a:gd name="T16" fmla="*/ 207 w 1663"/>
                <a:gd name="T17" fmla="*/ 325 h 499"/>
                <a:gd name="T18" fmla="*/ 259 w 1663"/>
                <a:gd name="T19" fmla="*/ 357 h 499"/>
                <a:gd name="T20" fmla="*/ 316 w 1663"/>
                <a:gd name="T21" fmla="*/ 387 h 499"/>
                <a:gd name="T22" fmla="*/ 378 w 1663"/>
                <a:gd name="T23" fmla="*/ 413 h 499"/>
                <a:gd name="T24" fmla="*/ 443 w 1663"/>
                <a:gd name="T25" fmla="*/ 437 h 499"/>
                <a:gd name="T26" fmla="*/ 511 w 1663"/>
                <a:gd name="T27" fmla="*/ 456 h 499"/>
                <a:gd name="T28" fmla="*/ 582 w 1663"/>
                <a:gd name="T29" fmla="*/ 473 h 499"/>
                <a:gd name="T30" fmla="*/ 656 w 1663"/>
                <a:gd name="T31" fmla="*/ 486 h 499"/>
                <a:gd name="T32" fmla="*/ 730 w 1663"/>
                <a:gd name="T33" fmla="*/ 494 h 499"/>
                <a:gd name="T34" fmla="*/ 807 w 1663"/>
                <a:gd name="T35" fmla="*/ 498 h 499"/>
                <a:gd name="T36" fmla="*/ 883 w 1663"/>
                <a:gd name="T37" fmla="*/ 499 h 499"/>
                <a:gd name="T38" fmla="*/ 959 w 1663"/>
                <a:gd name="T39" fmla="*/ 497 h 499"/>
                <a:gd name="T40" fmla="*/ 1035 w 1663"/>
                <a:gd name="T41" fmla="*/ 490 h 499"/>
                <a:gd name="T42" fmla="*/ 1109 w 1663"/>
                <a:gd name="T43" fmla="*/ 480 h 499"/>
                <a:gd name="T44" fmla="*/ 1182 w 1663"/>
                <a:gd name="T45" fmla="*/ 465 h 499"/>
                <a:gd name="T46" fmla="*/ 1252 w 1663"/>
                <a:gd name="T47" fmla="*/ 447 h 499"/>
                <a:gd name="T48" fmla="*/ 1319 w 1663"/>
                <a:gd name="T49" fmla="*/ 426 h 499"/>
                <a:gd name="T50" fmla="*/ 1382 w 1663"/>
                <a:gd name="T51" fmla="*/ 401 h 499"/>
                <a:gd name="T52" fmla="*/ 1441 w 1663"/>
                <a:gd name="T53" fmla="*/ 374 h 499"/>
                <a:gd name="T54" fmla="*/ 1496 w 1663"/>
                <a:gd name="T55" fmla="*/ 343 h 499"/>
                <a:gd name="T56" fmla="*/ 1546 w 1663"/>
                <a:gd name="T57" fmla="*/ 309 h 499"/>
                <a:gd name="T58" fmla="*/ 1590 w 1663"/>
                <a:gd name="T59" fmla="*/ 273 h 499"/>
                <a:gd name="T60" fmla="*/ 1630 w 1663"/>
                <a:gd name="T61" fmla="*/ 235 h 499"/>
                <a:gd name="T62" fmla="*/ 1663 w 1663"/>
                <a:gd name="T63" fmla="*/ 195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63" h="499">
                  <a:moveTo>
                    <a:pt x="0" y="0"/>
                  </a:moveTo>
                  <a:lnTo>
                    <a:pt x="3" y="44"/>
                  </a:lnTo>
                  <a:lnTo>
                    <a:pt x="12" y="87"/>
                  </a:lnTo>
                  <a:lnTo>
                    <a:pt x="29" y="131"/>
                  </a:lnTo>
                  <a:lnTo>
                    <a:pt x="53" y="173"/>
                  </a:lnTo>
                  <a:lnTo>
                    <a:pt x="83" y="214"/>
                  </a:lnTo>
                  <a:lnTo>
                    <a:pt x="119" y="252"/>
                  </a:lnTo>
                  <a:lnTo>
                    <a:pt x="160" y="290"/>
                  </a:lnTo>
                  <a:lnTo>
                    <a:pt x="207" y="325"/>
                  </a:lnTo>
                  <a:lnTo>
                    <a:pt x="259" y="357"/>
                  </a:lnTo>
                  <a:lnTo>
                    <a:pt x="316" y="387"/>
                  </a:lnTo>
                  <a:lnTo>
                    <a:pt x="378" y="413"/>
                  </a:lnTo>
                  <a:lnTo>
                    <a:pt x="443" y="437"/>
                  </a:lnTo>
                  <a:lnTo>
                    <a:pt x="511" y="456"/>
                  </a:lnTo>
                  <a:lnTo>
                    <a:pt x="582" y="473"/>
                  </a:lnTo>
                  <a:lnTo>
                    <a:pt x="656" y="486"/>
                  </a:lnTo>
                  <a:lnTo>
                    <a:pt x="730" y="494"/>
                  </a:lnTo>
                  <a:lnTo>
                    <a:pt x="807" y="498"/>
                  </a:lnTo>
                  <a:lnTo>
                    <a:pt x="883" y="499"/>
                  </a:lnTo>
                  <a:lnTo>
                    <a:pt x="959" y="497"/>
                  </a:lnTo>
                  <a:lnTo>
                    <a:pt x="1035" y="490"/>
                  </a:lnTo>
                  <a:lnTo>
                    <a:pt x="1109" y="480"/>
                  </a:lnTo>
                  <a:lnTo>
                    <a:pt x="1182" y="465"/>
                  </a:lnTo>
                  <a:lnTo>
                    <a:pt x="1252" y="447"/>
                  </a:lnTo>
                  <a:lnTo>
                    <a:pt x="1319" y="426"/>
                  </a:lnTo>
                  <a:lnTo>
                    <a:pt x="1382" y="401"/>
                  </a:lnTo>
                  <a:lnTo>
                    <a:pt x="1441" y="374"/>
                  </a:lnTo>
                  <a:lnTo>
                    <a:pt x="1496" y="343"/>
                  </a:lnTo>
                  <a:lnTo>
                    <a:pt x="1546" y="309"/>
                  </a:lnTo>
                  <a:lnTo>
                    <a:pt x="1590" y="273"/>
                  </a:lnTo>
                  <a:lnTo>
                    <a:pt x="1630" y="235"/>
                  </a:lnTo>
                  <a:lnTo>
                    <a:pt x="1663" y="195"/>
                  </a:lnTo>
                </a:path>
              </a:pathLst>
            </a:custGeom>
            <a:noFill/>
            <a:ln w="38100" cmpd="sng">
              <a:solidFill>
                <a:srgbClr val="00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95" name="Line 759"/>
            <p:cNvSpPr>
              <a:spLocks noChangeShapeType="1"/>
            </p:cNvSpPr>
            <p:nvPr/>
          </p:nvSpPr>
          <p:spPr bwMode="auto">
            <a:xfrm flipH="1">
              <a:off x="3823" y="1684"/>
              <a:ext cx="179" cy="244"/>
            </a:xfrm>
            <a:prstGeom prst="line">
              <a:avLst/>
            </a:prstGeom>
            <a:noFill/>
            <a:ln w="38100">
              <a:solidFill>
                <a:srgbClr val="0099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96" name="Freeform 760"/>
            <p:cNvSpPr>
              <a:spLocks/>
            </p:cNvSpPr>
            <p:nvPr/>
          </p:nvSpPr>
          <p:spPr bwMode="auto">
            <a:xfrm>
              <a:off x="3658" y="1928"/>
              <a:ext cx="165" cy="94"/>
            </a:xfrm>
            <a:custGeom>
              <a:avLst/>
              <a:gdLst>
                <a:gd name="T0" fmla="*/ 0 w 1149"/>
                <a:gd name="T1" fmla="*/ 663 h 663"/>
                <a:gd name="T2" fmla="*/ 108 w 1149"/>
                <a:gd name="T3" fmla="*/ 634 h 663"/>
                <a:gd name="T4" fmla="*/ 214 w 1149"/>
                <a:gd name="T5" fmla="*/ 602 h 663"/>
                <a:gd name="T6" fmla="*/ 316 w 1149"/>
                <a:gd name="T7" fmla="*/ 567 h 663"/>
                <a:gd name="T8" fmla="*/ 414 w 1149"/>
                <a:gd name="T9" fmla="*/ 529 h 663"/>
                <a:gd name="T10" fmla="*/ 509 w 1149"/>
                <a:gd name="T11" fmla="*/ 487 h 663"/>
                <a:gd name="T12" fmla="*/ 599 w 1149"/>
                <a:gd name="T13" fmla="*/ 444 h 663"/>
                <a:gd name="T14" fmla="*/ 685 w 1149"/>
                <a:gd name="T15" fmla="*/ 396 h 663"/>
                <a:gd name="T16" fmla="*/ 767 w 1149"/>
                <a:gd name="T17" fmla="*/ 346 h 663"/>
                <a:gd name="T18" fmla="*/ 844 w 1149"/>
                <a:gd name="T19" fmla="*/ 293 h 663"/>
                <a:gd name="T20" fmla="*/ 916 w 1149"/>
                <a:gd name="T21" fmla="*/ 239 h 663"/>
                <a:gd name="T22" fmla="*/ 982 w 1149"/>
                <a:gd name="T23" fmla="*/ 182 h 663"/>
                <a:gd name="T24" fmla="*/ 1043 w 1149"/>
                <a:gd name="T25" fmla="*/ 123 h 663"/>
                <a:gd name="T26" fmla="*/ 1099 w 1149"/>
                <a:gd name="T27" fmla="*/ 62 h 663"/>
                <a:gd name="T28" fmla="*/ 1149 w 1149"/>
                <a:gd name="T29" fmla="*/ 0 h 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49" h="663">
                  <a:moveTo>
                    <a:pt x="0" y="663"/>
                  </a:moveTo>
                  <a:lnTo>
                    <a:pt x="108" y="634"/>
                  </a:lnTo>
                  <a:lnTo>
                    <a:pt x="214" y="602"/>
                  </a:lnTo>
                  <a:lnTo>
                    <a:pt x="316" y="567"/>
                  </a:lnTo>
                  <a:lnTo>
                    <a:pt x="414" y="529"/>
                  </a:lnTo>
                  <a:lnTo>
                    <a:pt x="509" y="487"/>
                  </a:lnTo>
                  <a:lnTo>
                    <a:pt x="599" y="444"/>
                  </a:lnTo>
                  <a:lnTo>
                    <a:pt x="685" y="396"/>
                  </a:lnTo>
                  <a:lnTo>
                    <a:pt x="767" y="346"/>
                  </a:lnTo>
                  <a:lnTo>
                    <a:pt x="844" y="293"/>
                  </a:lnTo>
                  <a:lnTo>
                    <a:pt x="916" y="239"/>
                  </a:lnTo>
                  <a:lnTo>
                    <a:pt x="982" y="182"/>
                  </a:lnTo>
                  <a:lnTo>
                    <a:pt x="1043" y="123"/>
                  </a:lnTo>
                  <a:lnTo>
                    <a:pt x="1099" y="62"/>
                  </a:lnTo>
                  <a:lnTo>
                    <a:pt x="1149" y="0"/>
                  </a:lnTo>
                </a:path>
              </a:pathLst>
            </a:custGeom>
            <a:noFill/>
            <a:ln w="38100" cmpd="sng">
              <a:solidFill>
                <a:srgbClr val="00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97" name="Line 761"/>
            <p:cNvSpPr>
              <a:spLocks noChangeShapeType="1"/>
            </p:cNvSpPr>
            <p:nvPr/>
          </p:nvSpPr>
          <p:spPr bwMode="auto">
            <a:xfrm flipH="1">
              <a:off x="3236" y="2022"/>
              <a:ext cx="422" cy="104"/>
            </a:xfrm>
            <a:prstGeom prst="line">
              <a:avLst/>
            </a:prstGeom>
            <a:noFill/>
            <a:ln w="38100">
              <a:solidFill>
                <a:srgbClr val="0099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98" name="Freeform 762"/>
            <p:cNvSpPr>
              <a:spLocks/>
            </p:cNvSpPr>
            <p:nvPr/>
          </p:nvSpPr>
          <p:spPr bwMode="auto">
            <a:xfrm>
              <a:off x="3236" y="2110"/>
              <a:ext cx="39" cy="16"/>
            </a:xfrm>
            <a:custGeom>
              <a:avLst/>
              <a:gdLst>
                <a:gd name="T0" fmla="*/ 0 w 274"/>
                <a:gd name="T1" fmla="*/ 107 h 107"/>
                <a:gd name="T2" fmla="*/ 60 w 274"/>
                <a:gd name="T3" fmla="*/ 91 h 107"/>
                <a:gd name="T4" fmla="*/ 118 w 274"/>
                <a:gd name="T5" fmla="*/ 72 h 107"/>
                <a:gd name="T6" fmla="*/ 173 w 274"/>
                <a:gd name="T7" fmla="*/ 50 h 107"/>
                <a:gd name="T8" fmla="*/ 225 w 274"/>
                <a:gd name="T9" fmla="*/ 26 h 107"/>
                <a:gd name="T10" fmla="*/ 274 w 274"/>
                <a:gd name="T11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4" h="107">
                  <a:moveTo>
                    <a:pt x="0" y="107"/>
                  </a:moveTo>
                  <a:lnTo>
                    <a:pt x="60" y="91"/>
                  </a:lnTo>
                  <a:lnTo>
                    <a:pt x="118" y="72"/>
                  </a:lnTo>
                  <a:lnTo>
                    <a:pt x="173" y="50"/>
                  </a:lnTo>
                  <a:lnTo>
                    <a:pt x="225" y="26"/>
                  </a:lnTo>
                  <a:lnTo>
                    <a:pt x="274" y="0"/>
                  </a:lnTo>
                </a:path>
              </a:pathLst>
            </a:custGeom>
            <a:noFill/>
            <a:ln w="38100" cmpd="sng">
              <a:solidFill>
                <a:srgbClr val="00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499" name="Freeform 763"/>
            <p:cNvSpPr>
              <a:spLocks/>
            </p:cNvSpPr>
            <p:nvPr/>
          </p:nvSpPr>
          <p:spPr bwMode="auto">
            <a:xfrm>
              <a:off x="3412" y="1361"/>
              <a:ext cx="373" cy="216"/>
            </a:xfrm>
            <a:custGeom>
              <a:avLst/>
              <a:gdLst>
                <a:gd name="T0" fmla="*/ 2371 w 2611"/>
                <a:gd name="T1" fmla="*/ 1507 h 1507"/>
                <a:gd name="T2" fmla="*/ 2423 w 2611"/>
                <a:gd name="T3" fmla="*/ 1453 h 1507"/>
                <a:gd name="T4" fmla="*/ 2469 w 2611"/>
                <a:gd name="T5" fmla="*/ 1396 h 1507"/>
                <a:gd name="T6" fmla="*/ 2509 w 2611"/>
                <a:gd name="T7" fmla="*/ 1337 h 1507"/>
                <a:gd name="T8" fmla="*/ 2542 w 2611"/>
                <a:gd name="T9" fmla="*/ 1277 h 1507"/>
                <a:gd name="T10" fmla="*/ 2569 w 2611"/>
                <a:gd name="T11" fmla="*/ 1217 h 1507"/>
                <a:gd name="T12" fmla="*/ 2590 w 2611"/>
                <a:gd name="T13" fmla="*/ 1155 h 1507"/>
                <a:gd name="T14" fmla="*/ 2603 w 2611"/>
                <a:gd name="T15" fmla="*/ 1093 h 1507"/>
                <a:gd name="T16" fmla="*/ 2611 w 2611"/>
                <a:gd name="T17" fmla="*/ 1030 h 1507"/>
                <a:gd name="T18" fmla="*/ 2610 w 2611"/>
                <a:gd name="T19" fmla="*/ 968 h 1507"/>
                <a:gd name="T20" fmla="*/ 2603 w 2611"/>
                <a:gd name="T21" fmla="*/ 905 h 1507"/>
                <a:gd name="T22" fmla="*/ 2589 w 2611"/>
                <a:gd name="T23" fmla="*/ 842 h 1507"/>
                <a:gd name="T24" fmla="*/ 2569 w 2611"/>
                <a:gd name="T25" fmla="*/ 780 h 1507"/>
                <a:gd name="T26" fmla="*/ 2541 w 2611"/>
                <a:gd name="T27" fmla="*/ 720 h 1507"/>
                <a:gd name="T28" fmla="*/ 2508 w 2611"/>
                <a:gd name="T29" fmla="*/ 660 h 1507"/>
                <a:gd name="T30" fmla="*/ 2468 w 2611"/>
                <a:gd name="T31" fmla="*/ 601 h 1507"/>
                <a:gd name="T32" fmla="*/ 2422 w 2611"/>
                <a:gd name="T33" fmla="*/ 545 h 1507"/>
                <a:gd name="T34" fmla="*/ 2370 w 2611"/>
                <a:gd name="T35" fmla="*/ 490 h 1507"/>
                <a:gd name="T36" fmla="*/ 2311 w 2611"/>
                <a:gd name="T37" fmla="*/ 437 h 1507"/>
                <a:gd name="T38" fmla="*/ 2248 w 2611"/>
                <a:gd name="T39" fmla="*/ 386 h 1507"/>
                <a:gd name="T40" fmla="*/ 2178 w 2611"/>
                <a:gd name="T41" fmla="*/ 338 h 1507"/>
                <a:gd name="T42" fmla="*/ 2104 w 2611"/>
                <a:gd name="T43" fmla="*/ 293 h 1507"/>
                <a:gd name="T44" fmla="*/ 2025 w 2611"/>
                <a:gd name="T45" fmla="*/ 249 h 1507"/>
                <a:gd name="T46" fmla="*/ 1941 w 2611"/>
                <a:gd name="T47" fmla="*/ 210 h 1507"/>
                <a:gd name="T48" fmla="*/ 1852 w 2611"/>
                <a:gd name="T49" fmla="*/ 172 h 1507"/>
                <a:gd name="T50" fmla="*/ 1761 w 2611"/>
                <a:gd name="T51" fmla="*/ 138 h 1507"/>
                <a:gd name="T52" fmla="*/ 1666 w 2611"/>
                <a:gd name="T53" fmla="*/ 109 h 1507"/>
                <a:gd name="T54" fmla="*/ 1567 w 2611"/>
                <a:gd name="T55" fmla="*/ 82 h 1507"/>
                <a:gd name="T56" fmla="*/ 1466 w 2611"/>
                <a:gd name="T57" fmla="*/ 58 h 1507"/>
                <a:gd name="T58" fmla="*/ 1363 w 2611"/>
                <a:gd name="T59" fmla="*/ 39 h 1507"/>
                <a:gd name="T60" fmla="*/ 1258 w 2611"/>
                <a:gd name="T61" fmla="*/ 23 h 1507"/>
                <a:gd name="T62" fmla="*/ 1151 w 2611"/>
                <a:gd name="T63" fmla="*/ 12 h 1507"/>
                <a:gd name="T64" fmla="*/ 1043 w 2611"/>
                <a:gd name="T65" fmla="*/ 4 h 1507"/>
                <a:gd name="T66" fmla="*/ 935 w 2611"/>
                <a:gd name="T67" fmla="*/ 0 h 1507"/>
                <a:gd name="T68" fmla="*/ 826 w 2611"/>
                <a:gd name="T69" fmla="*/ 0 h 1507"/>
                <a:gd name="T70" fmla="*/ 717 w 2611"/>
                <a:gd name="T71" fmla="*/ 3 h 1507"/>
                <a:gd name="T72" fmla="*/ 610 w 2611"/>
                <a:gd name="T73" fmla="*/ 12 h 1507"/>
                <a:gd name="T74" fmla="*/ 503 w 2611"/>
                <a:gd name="T75" fmla="*/ 23 h 1507"/>
                <a:gd name="T76" fmla="*/ 398 w 2611"/>
                <a:gd name="T77" fmla="*/ 38 h 1507"/>
                <a:gd name="T78" fmla="*/ 295 w 2611"/>
                <a:gd name="T79" fmla="*/ 57 h 1507"/>
                <a:gd name="T80" fmla="*/ 194 w 2611"/>
                <a:gd name="T81" fmla="*/ 81 h 1507"/>
                <a:gd name="T82" fmla="*/ 94 w 2611"/>
                <a:gd name="T83" fmla="*/ 107 h 1507"/>
                <a:gd name="T84" fmla="*/ 0 w 2611"/>
                <a:gd name="T85" fmla="*/ 138 h 15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611" h="1507">
                  <a:moveTo>
                    <a:pt x="2371" y="1507"/>
                  </a:moveTo>
                  <a:lnTo>
                    <a:pt x="2423" y="1453"/>
                  </a:lnTo>
                  <a:lnTo>
                    <a:pt x="2469" y="1396"/>
                  </a:lnTo>
                  <a:lnTo>
                    <a:pt x="2509" y="1337"/>
                  </a:lnTo>
                  <a:lnTo>
                    <a:pt x="2542" y="1277"/>
                  </a:lnTo>
                  <a:lnTo>
                    <a:pt x="2569" y="1217"/>
                  </a:lnTo>
                  <a:lnTo>
                    <a:pt x="2590" y="1155"/>
                  </a:lnTo>
                  <a:lnTo>
                    <a:pt x="2603" y="1093"/>
                  </a:lnTo>
                  <a:lnTo>
                    <a:pt x="2611" y="1030"/>
                  </a:lnTo>
                  <a:lnTo>
                    <a:pt x="2610" y="968"/>
                  </a:lnTo>
                  <a:lnTo>
                    <a:pt x="2603" y="905"/>
                  </a:lnTo>
                  <a:lnTo>
                    <a:pt x="2589" y="842"/>
                  </a:lnTo>
                  <a:lnTo>
                    <a:pt x="2569" y="780"/>
                  </a:lnTo>
                  <a:lnTo>
                    <a:pt x="2541" y="720"/>
                  </a:lnTo>
                  <a:lnTo>
                    <a:pt x="2508" y="660"/>
                  </a:lnTo>
                  <a:lnTo>
                    <a:pt x="2468" y="601"/>
                  </a:lnTo>
                  <a:lnTo>
                    <a:pt x="2422" y="545"/>
                  </a:lnTo>
                  <a:lnTo>
                    <a:pt x="2370" y="490"/>
                  </a:lnTo>
                  <a:lnTo>
                    <a:pt x="2311" y="437"/>
                  </a:lnTo>
                  <a:lnTo>
                    <a:pt x="2248" y="386"/>
                  </a:lnTo>
                  <a:lnTo>
                    <a:pt x="2178" y="338"/>
                  </a:lnTo>
                  <a:lnTo>
                    <a:pt x="2104" y="293"/>
                  </a:lnTo>
                  <a:lnTo>
                    <a:pt x="2025" y="249"/>
                  </a:lnTo>
                  <a:lnTo>
                    <a:pt x="1941" y="210"/>
                  </a:lnTo>
                  <a:lnTo>
                    <a:pt x="1852" y="172"/>
                  </a:lnTo>
                  <a:lnTo>
                    <a:pt x="1761" y="138"/>
                  </a:lnTo>
                  <a:lnTo>
                    <a:pt x="1666" y="109"/>
                  </a:lnTo>
                  <a:lnTo>
                    <a:pt x="1567" y="82"/>
                  </a:lnTo>
                  <a:lnTo>
                    <a:pt x="1466" y="58"/>
                  </a:lnTo>
                  <a:lnTo>
                    <a:pt x="1363" y="39"/>
                  </a:lnTo>
                  <a:lnTo>
                    <a:pt x="1258" y="23"/>
                  </a:lnTo>
                  <a:lnTo>
                    <a:pt x="1151" y="12"/>
                  </a:lnTo>
                  <a:lnTo>
                    <a:pt x="1043" y="4"/>
                  </a:lnTo>
                  <a:lnTo>
                    <a:pt x="935" y="0"/>
                  </a:lnTo>
                  <a:lnTo>
                    <a:pt x="826" y="0"/>
                  </a:lnTo>
                  <a:lnTo>
                    <a:pt x="717" y="3"/>
                  </a:lnTo>
                  <a:lnTo>
                    <a:pt x="610" y="12"/>
                  </a:lnTo>
                  <a:lnTo>
                    <a:pt x="503" y="23"/>
                  </a:lnTo>
                  <a:lnTo>
                    <a:pt x="398" y="38"/>
                  </a:lnTo>
                  <a:lnTo>
                    <a:pt x="295" y="57"/>
                  </a:lnTo>
                  <a:lnTo>
                    <a:pt x="194" y="81"/>
                  </a:lnTo>
                  <a:lnTo>
                    <a:pt x="94" y="107"/>
                  </a:lnTo>
                  <a:lnTo>
                    <a:pt x="0" y="138"/>
                  </a:lnTo>
                </a:path>
              </a:pathLst>
            </a:custGeom>
            <a:noFill/>
            <a:ln w="38100" cmpd="sng">
              <a:solidFill>
                <a:srgbClr val="00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500" name="Freeform 764"/>
            <p:cNvSpPr>
              <a:spLocks/>
            </p:cNvSpPr>
            <p:nvPr/>
          </p:nvSpPr>
          <p:spPr bwMode="auto">
            <a:xfrm>
              <a:off x="3290" y="1432"/>
              <a:ext cx="373" cy="215"/>
            </a:xfrm>
            <a:custGeom>
              <a:avLst/>
              <a:gdLst>
                <a:gd name="T0" fmla="*/ 239 w 2611"/>
                <a:gd name="T1" fmla="*/ 0 h 1507"/>
                <a:gd name="T2" fmla="*/ 187 w 2611"/>
                <a:gd name="T3" fmla="*/ 54 h 1507"/>
                <a:gd name="T4" fmla="*/ 140 w 2611"/>
                <a:gd name="T5" fmla="*/ 112 h 1507"/>
                <a:gd name="T6" fmla="*/ 101 w 2611"/>
                <a:gd name="T7" fmla="*/ 170 h 1507"/>
                <a:gd name="T8" fmla="*/ 68 w 2611"/>
                <a:gd name="T9" fmla="*/ 230 h 1507"/>
                <a:gd name="T10" fmla="*/ 40 w 2611"/>
                <a:gd name="T11" fmla="*/ 290 h 1507"/>
                <a:gd name="T12" fmla="*/ 20 w 2611"/>
                <a:gd name="T13" fmla="*/ 352 h 1507"/>
                <a:gd name="T14" fmla="*/ 7 w 2611"/>
                <a:gd name="T15" fmla="*/ 414 h 1507"/>
                <a:gd name="T16" fmla="*/ 0 w 2611"/>
                <a:gd name="T17" fmla="*/ 477 h 1507"/>
                <a:gd name="T18" fmla="*/ 0 w 2611"/>
                <a:gd name="T19" fmla="*/ 540 h 1507"/>
                <a:gd name="T20" fmla="*/ 7 w 2611"/>
                <a:gd name="T21" fmla="*/ 602 h 1507"/>
                <a:gd name="T22" fmla="*/ 21 w 2611"/>
                <a:gd name="T23" fmla="*/ 665 h 1507"/>
                <a:gd name="T24" fmla="*/ 41 w 2611"/>
                <a:gd name="T25" fmla="*/ 727 h 1507"/>
                <a:gd name="T26" fmla="*/ 68 w 2611"/>
                <a:gd name="T27" fmla="*/ 788 h 1507"/>
                <a:gd name="T28" fmla="*/ 102 w 2611"/>
                <a:gd name="T29" fmla="*/ 847 h 1507"/>
                <a:gd name="T30" fmla="*/ 141 w 2611"/>
                <a:gd name="T31" fmla="*/ 906 h 1507"/>
                <a:gd name="T32" fmla="*/ 188 w 2611"/>
                <a:gd name="T33" fmla="*/ 962 h 1507"/>
                <a:gd name="T34" fmla="*/ 241 w 2611"/>
                <a:gd name="T35" fmla="*/ 1018 h 1507"/>
                <a:gd name="T36" fmla="*/ 299 w 2611"/>
                <a:gd name="T37" fmla="*/ 1070 h 1507"/>
                <a:gd name="T38" fmla="*/ 363 w 2611"/>
                <a:gd name="T39" fmla="*/ 1121 h 1507"/>
                <a:gd name="T40" fmla="*/ 432 w 2611"/>
                <a:gd name="T41" fmla="*/ 1169 h 1507"/>
                <a:gd name="T42" fmla="*/ 507 w 2611"/>
                <a:gd name="T43" fmla="*/ 1215 h 1507"/>
                <a:gd name="T44" fmla="*/ 586 w 2611"/>
                <a:gd name="T45" fmla="*/ 1258 h 1507"/>
                <a:gd name="T46" fmla="*/ 670 w 2611"/>
                <a:gd name="T47" fmla="*/ 1298 h 1507"/>
                <a:gd name="T48" fmla="*/ 757 w 2611"/>
                <a:gd name="T49" fmla="*/ 1335 h 1507"/>
                <a:gd name="T50" fmla="*/ 850 w 2611"/>
                <a:gd name="T51" fmla="*/ 1369 h 1507"/>
                <a:gd name="T52" fmla="*/ 944 w 2611"/>
                <a:gd name="T53" fmla="*/ 1399 h 1507"/>
                <a:gd name="T54" fmla="*/ 1042 w 2611"/>
                <a:gd name="T55" fmla="*/ 1425 h 1507"/>
                <a:gd name="T56" fmla="*/ 1143 w 2611"/>
                <a:gd name="T57" fmla="*/ 1449 h 1507"/>
                <a:gd name="T58" fmla="*/ 1247 w 2611"/>
                <a:gd name="T59" fmla="*/ 1468 h 1507"/>
                <a:gd name="T60" fmla="*/ 1352 w 2611"/>
                <a:gd name="T61" fmla="*/ 1484 h 1507"/>
                <a:gd name="T62" fmla="*/ 1459 w 2611"/>
                <a:gd name="T63" fmla="*/ 1496 h 1507"/>
                <a:gd name="T64" fmla="*/ 1567 w 2611"/>
                <a:gd name="T65" fmla="*/ 1503 h 1507"/>
                <a:gd name="T66" fmla="*/ 1676 w 2611"/>
                <a:gd name="T67" fmla="*/ 1507 h 1507"/>
                <a:gd name="T68" fmla="*/ 1784 w 2611"/>
                <a:gd name="T69" fmla="*/ 1507 h 1507"/>
                <a:gd name="T70" fmla="*/ 1892 w 2611"/>
                <a:gd name="T71" fmla="*/ 1504 h 1507"/>
                <a:gd name="T72" fmla="*/ 2001 w 2611"/>
                <a:gd name="T73" fmla="*/ 1496 h 1507"/>
                <a:gd name="T74" fmla="*/ 2107 w 2611"/>
                <a:gd name="T75" fmla="*/ 1484 h 1507"/>
                <a:gd name="T76" fmla="*/ 2213 w 2611"/>
                <a:gd name="T77" fmla="*/ 1469 h 1507"/>
                <a:gd name="T78" fmla="*/ 2316 w 2611"/>
                <a:gd name="T79" fmla="*/ 1450 h 1507"/>
                <a:gd name="T80" fmla="*/ 2417 w 2611"/>
                <a:gd name="T81" fmla="*/ 1426 h 1507"/>
                <a:gd name="T82" fmla="*/ 2515 w 2611"/>
                <a:gd name="T83" fmla="*/ 1400 h 1507"/>
                <a:gd name="T84" fmla="*/ 2611 w 2611"/>
                <a:gd name="T85" fmla="*/ 1370 h 15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611" h="1507">
                  <a:moveTo>
                    <a:pt x="239" y="0"/>
                  </a:moveTo>
                  <a:lnTo>
                    <a:pt x="187" y="54"/>
                  </a:lnTo>
                  <a:lnTo>
                    <a:pt x="140" y="112"/>
                  </a:lnTo>
                  <a:lnTo>
                    <a:pt x="101" y="170"/>
                  </a:lnTo>
                  <a:lnTo>
                    <a:pt x="68" y="230"/>
                  </a:lnTo>
                  <a:lnTo>
                    <a:pt x="40" y="290"/>
                  </a:lnTo>
                  <a:lnTo>
                    <a:pt x="20" y="352"/>
                  </a:lnTo>
                  <a:lnTo>
                    <a:pt x="7" y="414"/>
                  </a:lnTo>
                  <a:lnTo>
                    <a:pt x="0" y="477"/>
                  </a:lnTo>
                  <a:lnTo>
                    <a:pt x="0" y="540"/>
                  </a:lnTo>
                  <a:lnTo>
                    <a:pt x="7" y="602"/>
                  </a:lnTo>
                  <a:lnTo>
                    <a:pt x="21" y="665"/>
                  </a:lnTo>
                  <a:lnTo>
                    <a:pt x="41" y="727"/>
                  </a:lnTo>
                  <a:lnTo>
                    <a:pt x="68" y="788"/>
                  </a:lnTo>
                  <a:lnTo>
                    <a:pt x="102" y="847"/>
                  </a:lnTo>
                  <a:lnTo>
                    <a:pt x="141" y="906"/>
                  </a:lnTo>
                  <a:lnTo>
                    <a:pt x="188" y="962"/>
                  </a:lnTo>
                  <a:lnTo>
                    <a:pt x="241" y="1018"/>
                  </a:lnTo>
                  <a:lnTo>
                    <a:pt x="299" y="1070"/>
                  </a:lnTo>
                  <a:lnTo>
                    <a:pt x="363" y="1121"/>
                  </a:lnTo>
                  <a:lnTo>
                    <a:pt x="432" y="1169"/>
                  </a:lnTo>
                  <a:lnTo>
                    <a:pt x="507" y="1215"/>
                  </a:lnTo>
                  <a:lnTo>
                    <a:pt x="586" y="1258"/>
                  </a:lnTo>
                  <a:lnTo>
                    <a:pt x="670" y="1298"/>
                  </a:lnTo>
                  <a:lnTo>
                    <a:pt x="757" y="1335"/>
                  </a:lnTo>
                  <a:lnTo>
                    <a:pt x="850" y="1369"/>
                  </a:lnTo>
                  <a:lnTo>
                    <a:pt x="944" y="1399"/>
                  </a:lnTo>
                  <a:lnTo>
                    <a:pt x="1042" y="1425"/>
                  </a:lnTo>
                  <a:lnTo>
                    <a:pt x="1143" y="1449"/>
                  </a:lnTo>
                  <a:lnTo>
                    <a:pt x="1247" y="1468"/>
                  </a:lnTo>
                  <a:lnTo>
                    <a:pt x="1352" y="1484"/>
                  </a:lnTo>
                  <a:lnTo>
                    <a:pt x="1459" y="1496"/>
                  </a:lnTo>
                  <a:lnTo>
                    <a:pt x="1567" y="1503"/>
                  </a:lnTo>
                  <a:lnTo>
                    <a:pt x="1676" y="1507"/>
                  </a:lnTo>
                  <a:lnTo>
                    <a:pt x="1784" y="1507"/>
                  </a:lnTo>
                  <a:lnTo>
                    <a:pt x="1892" y="1504"/>
                  </a:lnTo>
                  <a:lnTo>
                    <a:pt x="2001" y="1496"/>
                  </a:lnTo>
                  <a:lnTo>
                    <a:pt x="2107" y="1484"/>
                  </a:lnTo>
                  <a:lnTo>
                    <a:pt x="2213" y="1469"/>
                  </a:lnTo>
                  <a:lnTo>
                    <a:pt x="2316" y="1450"/>
                  </a:lnTo>
                  <a:lnTo>
                    <a:pt x="2417" y="1426"/>
                  </a:lnTo>
                  <a:lnTo>
                    <a:pt x="2515" y="1400"/>
                  </a:lnTo>
                  <a:lnTo>
                    <a:pt x="2611" y="1370"/>
                  </a:lnTo>
                </a:path>
              </a:pathLst>
            </a:custGeom>
            <a:noFill/>
            <a:ln w="38100" cmpd="sng">
              <a:solidFill>
                <a:srgbClr val="00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501" name="Line 765"/>
            <p:cNvSpPr>
              <a:spLocks noChangeShapeType="1"/>
            </p:cNvSpPr>
            <p:nvPr/>
          </p:nvSpPr>
          <p:spPr bwMode="auto">
            <a:xfrm flipV="1">
              <a:off x="3643" y="1565"/>
              <a:ext cx="87" cy="50"/>
            </a:xfrm>
            <a:prstGeom prst="line">
              <a:avLst/>
            </a:prstGeom>
            <a:noFill/>
            <a:ln w="38100">
              <a:solidFill>
                <a:srgbClr val="0099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502" name="Line 766"/>
            <p:cNvSpPr>
              <a:spLocks noChangeShapeType="1"/>
            </p:cNvSpPr>
            <p:nvPr/>
          </p:nvSpPr>
          <p:spPr bwMode="auto">
            <a:xfrm flipH="1" flipV="1">
              <a:off x="3643" y="1615"/>
              <a:ext cx="20" cy="12"/>
            </a:xfrm>
            <a:prstGeom prst="line">
              <a:avLst/>
            </a:prstGeom>
            <a:noFill/>
            <a:ln w="38100">
              <a:solidFill>
                <a:srgbClr val="0099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503" name="Line 767"/>
            <p:cNvSpPr>
              <a:spLocks noChangeShapeType="1"/>
            </p:cNvSpPr>
            <p:nvPr/>
          </p:nvSpPr>
          <p:spPr bwMode="auto">
            <a:xfrm flipV="1">
              <a:off x="3663" y="1627"/>
              <a:ext cx="0" cy="51"/>
            </a:xfrm>
            <a:prstGeom prst="line">
              <a:avLst/>
            </a:prstGeom>
            <a:noFill/>
            <a:ln w="38100">
              <a:solidFill>
                <a:srgbClr val="0099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504" name="Line 768"/>
            <p:cNvSpPr>
              <a:spLocks noChangeShapeType="1"/>
            </p:cNvSpPr>
            <p:nvPr/>
          </p:nvSpPr>
          <p:spPr bwMode="auto">
            <a:xfrm>
              <a:off x="3730" y="1565"/>
              <a:ext cx="0" cy="50"/>
            </a:xfrm>
            <a:prstGeom prst="line">
              <a:avLst/>
            </a:prstGeom>
            <a:noFill/>
            <a:ln w="38100">
              <a:solidFill>
                <a:srgbClr val="0099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505" name="Freeform 769"/>
            <p:cNvSpPr>
              <a:spLocks/>
            </p:cNvSpPr>
            <p:nvPr/>
          </p:nvSpPr>
          <p:spPr bwMode="auto">
            <a:xfrm>
              <a:off x="3730" y="1565"/>
              <a:ext cx="21" cy="62"/>
            </a:xfrm>
            <a:custGeom>
              <a:avLst/>
              <a:gdLst>
                <a:gd name="T0" fmla="*/ 0 w 145"/>
                <a:gd name="T1" fmla="*/ 0 h 438"/>
                <a:gd name="T2" fmla="*/ 145 w 145"/>
                <a:gd name="T3" fmla="*/ 83 h 438"/>
                <a:gd name="T4" fmla="*/ 145 w 145"/>
                <a:gd name="T5" fmla="*/ 438 h 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5" h="438">
                  <a:moveTo>
                    <a:pt x="0" y="0"/>
                  </a:moveTo>
                  <a:lnTo>
                    <a:pt x="145" y="83"/>
                  </a:lnTo>
                  <a:lnTo>
                    <a:pt x="145" y="438"/>
                  </a:lnTo>
                </a:path>
              </a:pathLst>
            </a:custGeom>
            <a:noFill/>
            <a:ln w="38100" cmpd="sng">
              <a:solidFill>
                <a:srgbClr val="00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506" name="Line 770"/>
            <p:cNvSpPr>
              <a:spLocks noChangeShapeType="1"/>
            </p:cNvSpPr>
            <p:nvPr/>
          </p:nvSpPr>
          <p:spPr bwMode="auto">
            <a:xfrm>
              <a:off x="3412" y="1381"/>
              <a:ext cx="21" cy="12"/>
            </a:xfrm>
            <a:prstGeom prst="line">
              <a:avLst/>
            </a:prstGeom>
            <a:noFill/>
            <a:ln w="38100">
              <a:solidFill>
                <a:srgbClr val="0099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507" name="Line 771"/>
            <p:cNvSpPr>
              <a:spLocks noChangeShapeType="1"/>
            </p:cNvSpPr>
            <p:nvPr/>
          </p:nvSpPr>
          <p:spPr bwMode="auto">
            <a:xfrm flipV="1">
              <a:off x="3412" y="1381"/>
              <a:ext cx="0" cy="24"/>
            </a:xfrm>
            <a:prstGeom prst="line">
              <a:avLst/>
            </a:prstGeom>
            <a:noFill/>
            <a:ln w="38100">
              <a:solidFill>
                <a:srgbClr val="0099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508" name="Freeform 772"/>
            <p:cNvSpPr>
              <a:spLocks/>
            </p:cNvSpPr>
            <p:nvPr/>
          </p:nvSpPr>
          <p:spPr bwMode="auto">
            <a:xfrm>
              <a:off x="3325" y="1393"/>
              <a:ext cx="108" cy="50"/>
            </a:xfrm>
            <a:custGeom>
              <a:avLst/>
              <a:gdLst>
                <a:gd name="T0" fmla="*/ 758 w 758"/>
                <a:gd name="T1" fmla="*/ 0 h 354"/>
                <a:gd name="T2" fmla="*/ 145 w 758"/>
                <a:gd name="T3" fmla="*/ 354 h 354"/>
                <a:gd name="T4" fmla="*/ 0 w 758"/>
                <a:gd name="T5" fmla="*/ 27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58" h="354">
                  <a:moveTo>
                    <a:pt x="758" y="0"/>
                  </a:moveTo>
                  <a:lnTo>
                    <a:pt x="145" y="354"/>
                  </a:lnTo>
                  <a:lnTo>
                    <a:pt x="0" y="271"/>
                  </a:lnTo>
                </a:path>
              </a:pathLst>
            </a:custGeom>
            <a:noFill/>
            <a:ln w="38100" cmpd="sng">
              <a:solidFill>
                <a:srgbClr val="00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509" name="Freeform 773"/>
            <p:cNvSpPr>
              <a:spLocks/>
            </p:cNvSpPr>
            <p:nvPr/>
          </p:nvSpPr>
          <p:spPr bwMode="auto">
            <a:xfrm>
              <a:off x="3414" y="1433"/>
              <a:ext cx="247" cy="143"/>
            </a:xfrm>
            <a:custGeom>
              <a:avLst/>
              <a:gdLst>
                <a:gd name="T0" fmla="*/ 1728 w 1731"/>
                <a:gd name="T1" fmla="*/ 456 h 1001"/>
                <a:gd name="T2" fmla="*/ 1701 w 1731"/>
                <a:gd name="T3" fmla="*/ 370 h 1001"/>
                <a:gd name="T4" fmla="*/ 1648 w 1731"/>
                <a:gd name="T5" fmla="*/ 287 h 1001"/>
                <a:gd name="T6" fmla="*/ 1570 w 1731"/>
                <a:gd name="T7" fmla="*/ 210 h 1001"/>
                <a:gd name="T8" fmla="*/ 1471 w 1731"/>
                <a:gd name="T9" fmla="*/ 143 h 1001"/>
                <a:gd name="T10" fmla="*/ 1352 w 1731"/>
                <a:gd name="T11" fmla="*/ 88 h 1001"/>
                <a:gd name="T12" fmla="*/ 1219 w 1731"/>
                <a:gd name="T13" fmla="*/ 44 h 1001"/>
                <a:gd name="T14" fmla="*/ 1074 w 1731"/>
                <a:gd name="T15" fmla="*/ 15 h 1001"/>
                <a:gd name="T16" fmla="*/ 923 w 1731"/>
                <a:gd name="T17" fmla="*/ 1 h 1001"/>
                <a:gd name="T18" fmla="*/ 769 w 1731"/>
                <a:gd name="T19" fmla="*/ 3 h 1001"/>
                <a:gd name="T20" fmla="*/ 619 w 1731"/>
                <a:gd name="T21" fmla="*/ 20 h 1001"/>
                <a:gd name="T22" fmla="*/ 478 w 1731"/>
                <a:gd name="T23" fmla="*/ 53 h 1001"/>
                <a:gd name="T24" fmla="*/ 347 w 1731"/>
                <a:gd name="T25" fmla="*/ 100 h 1001"/>
                <a:gd name="T26" fmla="*/ 233 w 1731"/>
                <a:gd name="T27" fmla="*/ 159 h 1001"/>
                <a:gd name="T28" fmla="*/ 139 w 1731"/>
                <a:gd name="T29" fmla="*/ 228 h 1001"/>
                <a:gd name="T30" fmla="*/ 67 w 1731"/>
                <a:gd name="T31" fmla="*/ 307 h 1001"/>
                <a:gd name="T32" fmla="*/ 20 w 1731"/>
                <a:gd name="T33" fmla="*/ 391 h 1001"/>
                <a:gd name="T34" fmla="*/ 0 w 1731"/>
                <a:gd name="T35" fmla="*/ 478 h 1001"/>
                <a:gd name="T36" fmla="*/ 7 w 1731"/>
                <a:gd name="T37" fmla="*/ 567 h 1001"/>
                <a:gd name="T38" fmla="*/ 40 w 1731"/>
                <a:gd name="T39" fmla="*/ 653 h 1001"/>
                <a:gd name="T40" fmla="*/ 100 w 1731"/>
                <a:gd name="T41" fmla="*/ 735 h 1001"/>
                <a:gd name="T42" fmla="*/ 183 w 1731"/>
                <a:gd name="T43" fmla="*/ 808 h 1001"/>
                <a:gd name="T44" fmla="*/ 288 w 1731"/>
                <a:gd name="T45" fmla="*/ 873 h 1001"/>
                <a:gd name="T46" fmla="*/ 411 w 1731"/>
                <a:gd name="T47" fmla="*/ 926 h 1001"/>
                <a:gd name="T48" fmla="*/ 547 w 1731"/>
                <a:gd name="T49" fmla="*/ 966 h 1001"/>
                <a:gd name="T50" fmla="*/ 694 w 1731"/>
                <a:gd name="T51" fmla="*/ 991 h 1001"/>
                <a:gd name="T52" fmla="*/ 846 w 1731"/>
                <a:gd name="T53" fmla="*/ 1001 h 1001"/>
                <a:gd name="T54" fmla="*/ 998 w 1731"/>
                <a:gd name="T55" fmla="*/ 995 h 1001"/>
                <a:gd name="T56" fmla="*/ 1147 w 1731"/>
                <a:gd name="T57" fmla="*/ 973 h 1001"/>
                <a:gd name="T58" fmla="*/ 1287 w 1731"/>
                <a:gd name="T59" fmla="*/ 937 h 1001"/>
                <a:gd name="T60" fmla="*/ 1414 w 1731"/>
                <a:gd name="T61" fmla="*/ 888 h 1001"/>
                <a:gd name="T62" fmla="*/ 1523 w 1731"/>
                <a:gd name="T63" fmla="*/ 826 h 1001"/>
                <a:gd name="T64" fmla="*/ 1612 w 1731"/>
                <a:gd name="T65" fmla="*/ 754 h 1001"/>
                <a:gd name="T66" fmla="*/ 1678 w 1731"/>
                <a:gd name="T67" fmla="*/ 674 h 1001"/>
                <a:gd name="T68" fmla="*/ 1717 w 1731"/>
                <a:gd name="T69" fmla="*/ 589 h 1001"/>
                <a:gd name="T70" fmla="*/ 1731 w 1731"/>
                <a:gd name="T71" fmla="*/ 501 h 10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731" h="1001">
                  <a:moveTo>
                    <a:pt x="1731" y="501"/>
                  </a:moveTo>
                  <a:lnTo>
                    <a:pt x="1728" y="456"/>
                  </a:lnTo>
                  <a:lnTo>
                    <a:pt x="1717" y="412"/>
                  </a:lnTo>
                  <a:lnTo>
                    <a:pt x="1701" y="370"/>
                  </a:lnTo>
                  <a:lnTo>
                    <a:pt x="1678" y="327"/>
                  </a:lnTo>
                  <a:lnTo>
                    <a:pt x="1648" y="287"/>
                  </a:lnTo>
                  <a:lnTo>
                    <a:pt x="1612" y="247"/>
                  </a:lnTo>
                  <a:lnTo>
                    <a:pt x="1570" y="210"/>
                  </a:lnTo>
                  <a:lnTo>
                    <a:pt x="1523" y="175"/>
                  </a:lnTo>
                  <a:lnTo>
                    <a:pt x="1471" y="143"/>
                  </a:lnTo>
                  <a:lnTo>
                    <a:pt x="1414" y="113"/>
                  </a:lnTo>
                  <a:lnTo>
                    <a:pt x="1352" y="88"/>
                  </a:lnTo>
                  <a:lnTo>
                    <a:pt x="1287" y="64"/>
                  </a:lnTo>
                  <a:lnTo>
                    <a:pt x="1219" y="44"/>
                  </a:lnTo>
                  <a:lnTo>
                    <a:pt x="1147" y="28"/>
                  </a:lnTo>
                  <a:lnTo>
                    <a:pt x="1074" y="15"/>
                  </a:lnTo>
                  <a:lnTo>
                    <a:pt x="998" y="7"/>
                  </a:lnTo>
                  <a:lnTo>
                    <a:pt x="923" y="1"/>
                  </a:lnTo>
                  <a:lnTo>
                    <a:pt x="846" y="0"/>
                  </a:lnTo>
                  <a:lnTo>
                    <a:pt x="769" y="3"/>
                  </a:lnTo>
                  <a:lnTo>
                    <a:pt x="694" y="10"/>
                  </a:lnTo>
                  <a:lnTo>
                    <a:pt x="619" y="20"/>
                  </a:lnTo>
                  <a:lnTo>
                    <a:pt x="547" y="35"/>
                  </a:lnTo>
                  <a:lnTo>
                    <a:pt x="478" y="53"/>
                  </a:lnTo>
                  <a:lnTo>
                    <a:pt x="411" y="75"/>
                  </a:lnTo>
                  <a:lnTo>
                    <a:pt x="347" y="100"/>
                  </a:lnTo>
                  <a:lnTo>
                    <a:pt x="288" y="128"/>
                  </a:lnTo>
                  <a:lnTo>
                    <a:pt x="233" y="159"/>
                  </a:lnTo>
                  <a:lnTo>
                    <a:pt x="183" y="193"/>
                  </a:lnTo>
                  <a:lnTo>
                    <a:pt x="139" y="228"/>
                  </a:lnTo>
                  <a:lnTo>
                    <a:pt x="100" y="266"/>
                  </a:lnTo>
                  <a:lnTo>
                    <a:pt x="67" y="307"/>
                  </a:lnTo>
                  <a:lnTo>
                    <a:pt x="40" y="348"/>
                  </a:lnTo>
                  <a:lnTo>
                    <a:pt x="20" y="391"/>
                  </a:lnTo>
                  <a:lnTo>
                    <a:pt x="7" y="435"/>
                  </a:lnTo>
                  <a:lnTo>
                    <a:pt x="0" y="478"/>
                  </a:lnTo>
                  <a:lnTo>
                    <a:pt x="0" y="523"/>
                  </a:lnTo>
                  <a:lnTo>
                    <a:pt x="7" y="567"/>
                  </a:lnTo>
                  <a:lnTo>
                    <a:pt x="20" y="610"/>
                  </a:lnTo>
                  <a:lnTo>
                    <a:pt x="40" y="653"/>
                  </a:lnTo>
                  <a:lnTo>
                    <a:pt x="67" y="694"/>
                  </a:lnTo>
                  <a:lnTo>
                    <a:pt x="100" y="735"/>
                  </a:lnTo>
                  <a:lnTo>
                    <a:pt x="139" y="773"/>
                  </a:lnTo>
                  <a:lnTo>
                    <a:pt x="183" y="808"/>
                  </a:lnTo>
                  <a:lnTo>
                    <a:pt x="233" y="842"/>
                  </a:lnTo>
                  <a:lnTo>
                    <a:pt x="288" y="873"/>
                  </a:lnTo>
                  <a:lnTo>
                    <a:pt x="347" y="901"/>
                  </a:lnTo>
                  <a:lnTo>
                    <a:pt x="411" y="926"/>
                  </a:lnTo>
                  <a:lnTo>
                    <a:pt x="478" y="948"/>
                  </a:lnTo>
                  <a:lnTo>
                    <a:pt x="547" y="966"/>
                  </a:lnTo>
                  <a:lnTo>
                    <a:pt x="619" y="981"/>
                  </a:lnTo>
                  <a:lnTo>
                    <a:pt x="694" y="991"/>
                  </a:lnTo>
                  <a:lnTo>
                    <a:pt x="769" y="998"/>
                  </a:lnTo>
                  <a:lnTo>
                    <a:pt x="846" y="1001"/>
                  </a:lnTo>
                  <a:lnTo>
                    <a:pt x="923" y="1000"/>
                  </a:lnTo>
                  <a:lnTo>
                    <a:pt x="998" y="995"/>
                  </a:lnTo>
                  <a:lnTo>
                    <a:pt x="1074" y="986"/>
                  </a:lnTo>
                  <a:lnTo>
                    <a:pt x="1147" y="973"/>
                  </a:lnTo>
                  <a:lnTo>
                    <a:pt x="1219" y="957"/>
                  </a:lnTo>
                  <a:lnTo>
                    <a:pt x="1287" y="937"/>
                  </a:lnTo>
                  <a:lnTo>
                    <a:pt x="1352" y="915"/>
                  </a:lnTo>
                  <a:lnTo>
                    <a:pt x="1414" y="888"/>
                  </a:lnTo>
                  <a:lnTo>
                    <a:pt x="1471" y="858"/>
                  </a:lnTo>
                  <a:lnTo>
                    <a:pt x="1523" y="826"/>
                  </a:lnTo>
                  <a:lnTo>
                    <a:pt x="1570" y="791"/>
                  </a:lnTo>
                  <a:lnTo>
                    <a:pt x="1612" y="754"/>
                  </a:lnTo>
                  <a:lnTo>
                    <a:pt x="1648" y="715"/>
                  </a:lnTo>
                  <a:lnTo>
                    <a:pt x="1678" y="674"/>
                  </a:lnTo>
                  <a:lnTo>
                    <a:pt x="1701" y="632"/>
                  </a:lnTo>
                  <a:lnTo>
                    <a:pt x="1717" y="589"/>
                  </a:lnTo>
                  <a:lnTo>
                    <a:pt x="1728" y="545"/>
                  </a:lnTo>
                  <a:lnTo>
                    <a:pt x="1731" y="501"/>
                  </a:lnTo>
                  <a:close/>
                </a:path>
              </a:pathLst>
            </a:custGeom>
            <a:noFill/>
            <a:ln w="38100" cmpd="sng">
              <a:solidFill>
                <a:srgbClr val="00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510" name="Freeform 774"/>
            <p:cNvSpPr>
              <a:spLocks/>
            </p:cNvSpPr>
            <p:nvPr/>
          </p:nvSpPr>
          <p:spPr bwMode="auto">
            <a:xfrm>
              <a:off x="3634" y="1752"/>
              <a:ext cx="15" cy="14"/>
            </a:xfrm>
            <a:custGeom>
              <a:avLst/>
              <a:gdLst>
                <a:gd name="T0" fmla="*/ 105 w 105"/>
                <a:gd name="T1" fmla="*/ 95 h 95"/>
                <a:gd name="T2" fmla="*/ 74 w 105"/>
                <a:gd name="T3" fmla="*/ 62 h 95"/>
                <a:gd name="T4" fmla="*/ 39 w 105"/>
                <a:gd name="T5" fmla="*/ 30 h 95"/>
                <a:gd name="T6" fmla="*/ 0 w 105"/>
                <a:gd name="T7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5" h="95">
                  <a:moveTo>
                    <a:pt x="105" y="95"/>
                  </a:moveTo>
                  <a:lnTo>
                    <a:pt x="74" y="62"/>
                  </a:lnTo>
                  <a:lnTo>
                    <a:pt x="39" y="3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511" name="Freeform 775"/>
            <p:cNvSpPr>
              <a:spLocks/>
            </p:cNvSpPr>
            <p:nvPr/>
          </p:nvSpPr>
          <p:spPr bwMode="auto">
            <a:xfrm>
              <a:off x="3618" y="1730"/>
              <a:ext cx="39" cy="70"/>
            </a:xfrm>
            <a:custGeom>
              <a:avLst/>
              <a:gdLst>
                <a:gd name="T0" fmla="*/ 0 w 267"/>
                <a:gd name="T1" fmla="*/ 492 h 492"/>
                <a:gd name="T2" fmla="*/ 28 w 267"/>
                <a:gd name="T3" fmla="*/ 481 h 492"/>
                <a:gd name="T4" fmla="*/ 56 w 267"/>
                <a:gd name="T5" fmla="*/ 466 h 492"/>
                <a:gd name="T6" fmla="*/ 83 w 267"/>
                <a:gd name="T7" fmla="*/ 447 h 492"/>
                <a:gd name="T8" fmla="*/ 108 w 267"/>
                <a:gd name="T9" fmla="*/ 424 h 492"/>
                <a:gd name="T10" fmla="*/ 132 w 267"/>
                <a:gd name="T11" fmla="*/ 399 h 492"/>
                <a:gd name="T12" fmla="*/ 154 w 267"/>
                <a:gd name="T13" fmla="*/ 369 h 492"/>
                <a:gd name="T14" fmla="*/ 174 w 267"/>
                <a:gd name="T15" fmla="*/ 337 h 492"/>
                <a:gd name="T16" fmla="*/ 191 w 267"/>
                <a:gd name="T17" fmla="*/ 303 h 492"/>
                <a:gd name="T18" fmla="*/ 207 w 267"/>
                <a:gd name="T19" fmla="*/ 268 h 492"/>
                <a:gd name="T20" fmla="*/ 220 w 267"/>
                <a:gd name="T21" fmla="*/ 232 h 492"/>
                <a:gd name="T22" fmla="*/ 232 w 267"/>
                <a:gd name="T23" fmla="*/ 195 h 492"/>
                <a:gd name="T24" fmla="*/ 241 w 267"/>
                <a:gd name="T25" fmla="*/ 157 h 492"/>
                <a:gd name="T26" fmla="*/ 257 w 267"/>
                <a:gd name="T27" fmla="*/ 78 h 492"/>
                <a:gd name="T28" fmla="*/ 267 w 267"/>
                <a:gd name="T29" fmla="*/ 0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67" h="492">
                  <a:moveTo>
                    <a:pt x="0" y="492"/>
                  </a:moveTo>
                  <a:lnTo>
                    <a:pt x="28" y="481"/>
                  </a:lnTo>
                  <a:lnTo>
                    <a:pt x="56" y="466"/>
                  </a:lnTo>
                  <a:lnTo>
                    <a:pt x="83" y="447"/>
                  </a:lnTo>
                  <a:lnTo>
                    <a:pt x="108" y="424"/>
                  </a:lnTo>
                  <a:lnTo>
                    <a:pt x="132" y="399"/>
                  </a:lnTo>
                  <a:lnTo>
                    <a:pt x="154" y="369"/>
                  </a:lnTo>
                  <a:lnTo>
                    <a:pt x="174" y="337"/>
                  </a:lnTo>
                  <a:lnTo>
                    <a:pt x="191" y="303"/>
                  </a:lnTo>
                  <a:lnTo>
                    <a:pt x="207" y="268"/>
                  </a:lnTo>
                  <a:lnTo>
                    <a:pt x="220" y="232"/>
                  </a:lnTo>
                  <a:lnTo>
                    <a:pt x="232" y="195"/>
                  </a:lnTo>
                  <a:lnTo>
                    <a:pt x="241" y="157"/>
                  </a:lnTo>
                  <a:lnTo>
                    <a:pt x="257" y="78"/>
                  </a:lnTo>
                  <a:lnTo>
                    <a:pt x="267" y="0"/>
                  </a:lnTo>
                </a:path>
              </a:pathLst>
            </a:custGeom>
            <a:noFill/>
            <a:ln w="38100" cmpd="sng">
              <a:solidFill>
                <a:srgbClr val="00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512" name="Freeform 776"/>
            <p:cNvSpPr>
              <a:spLocks/>
            </p:cNvSpPr>
            <p:nvPr/>
          </p:nvSpPr>
          <p:spPr bwMode="auto">
            <a:xfrm>
              <a:off x="3618" y="1714"/>
              <a:ext cx="87" cy="114"/>
            </a:xfrm>
            <a:custGeom>
              <a:avLst/>
              <a:gdLst>
                <a:gd name="T0" fmla="*/ 612 w 613"/>
                <a:gd name="T1" fmla="*/ 230 h 792"/>
                <a:gd name="T2" fmla="*/ 604 w 613"/>
                <a:gd name="T3" fmla="*/ 308 h 792"/>
                <a:gd name="T4" fmla="*/ 588 w 613"/>
                <a:gd name="T5" fmla="*/ 391 h 792"/>
                <a:gd name="T6" fmla="*/ 564 w 613"/>
                <a:gd name="T7" fmla="*/ 474 h 792"/>
                <a:gd name="T8" fmla="*/ 533 w 613"/>
                <a:gd name="T9" fmla="*/ 550 h 792"/>
                <a:gd name="T10" fmla="*/ 492 w 613"/>
                <a:gd name="T11" fmla="*/ 623 h 792"/>
                <a:gd name="T12" fmla="*/ 443 w 613"/>
                <a:gd name="T13" fmla="*/ 687 h 792"/>
                <a:gd name="T14" fmla="*/ 388 w 613"/>
                <a:gd name="T15" fmla="*/ 737 h 792"/>
                <a:gd name="T16" fmla="*/ 328 w 613"/>
                <a:gd name="T17" fmla="*/ 771 h 792"/>
                <a:gd name="T18" fmla="*/ 265 w 613"/>
                <a:gd name="T19" fmla="*/ 790 h 792"/>
                <a:gd name="T20" fmla="*/ 202 w 613"/>
                <a:gd name="T21" fmla="*/ 791 h 792"/>
                <a:gd name="T22" fmla="*/ 143 w 613"/>
                <a:gd name="T23" fmla="*/ 775 h 792"/>
                <a:gd name="T24" fmla="*/ 92 w 613"/>
                <a:gd name="T25" fmla="*/ 746 h 792"/>
                <a:gd name="T26" fmla="*/ 48 w 613"/>
                <a:gd name="T27" fmla="*/ 703 h 792"/>
                <a:gd name="T28" fmla="*/ 17 w 613"/>
                <a:gd name="T29" fmla="*/ 646 h 792"/>
                <a:gd name="T30" fmla="*/ 1 w 613"/>
                <a:gd name="T31" fmla="*/ 582 h 792"/>
                <a:gd name="T32" fmla="*/ 1 w 613"/>
                <a:gd name="T33" fmla="*/ 514 h 792"/>
                <a:gd name="T34" fmla="*/ 17 w 613"/>
                <a:gd name="T35" fmla="*/ 441 h 792"/>
                <a:gd name="T36" fmla="*/ 48 w 613"/>
                <a:gd name="T37" fmla="*/ 367 h 792"/>
                <a:gd name="T38" fmla="*/ 92 w 613"/>
                <a:gd name="T39" fmla="*/ 296 h 792"/>
                <a:gd name="T40" fmla="*/ 143 w 613"/>
                <a:gd name="T41" fmla="*/ 230 h 792"/>
                <a:gd name="T42" fmla="*/ 202 w 613"/>
                <a:gd name="T43" fmla="*/ 168 h 792"/>
                <a:gd name="T44" fmla="*/ 265 w 613"/>
                <a:gd name="T45" fmla="*/ 113 h 792"/>
                <a:gd name="T46" fmla="*/ 328 w 613"/>
                <a:gd name="T47" fmla="*/ 67 h 792"/>
                <a:gd name="T48" fmla="*/ 388 w 613"/>
                <a:gd name="T49" fmla="*/ 33 h 792"/>
                <a:gd name="T50" fmla="*/ 443 w 613"/>
                <a:gd name="T51" fmla="*/ 10 h 792"/>
                <a:gd name="T52" fmla="*/ 492 w 613"/>
                <a:gd name="T53" fmla="*/ 0 h 792"/>
                <a:gd name="T54" fmla="*/ 533 w 613"/>
                <a:gd name="T55" fmla="*/ 5 h 792"/>
                <a:gd name="T56" fmla="*/ 564 w 613"/>
                <a:gd name="T57" fmla="*/ 23 h 792"/>
                <a:gd name="T58" fmla="*/ 588 w 613"/>
                <a:gd name="T59" fmla="*/ 55 h 792"/>
                <a:gd name="T60" fmla="*/ 604 w 613"/>
                <a:gd name="T61" fmla="*/ 103 h 792"/>
                <a:gd name="T62" fmla="*/ 612 w 613"/>
                <a:gd name="T63" fmla="*/ 162 h 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13" h="792">
                  <a:moveTo>
                    <a:pt x="613" y="195"/>
                  </a:moveTo>
                  <a:lnTo>
                    <a:pt x="612" y="230"/>
                  </a:lnTo>
                  <a:lnTo>
                    <a:pt x="608" y="268"/>
                  </a:lnTo>
                  <a:lnTo>
                    <a:pt x="604" y="308"/>
                  </a:lnTo>
                  <a:lnTo>
                    <a:pt x="597" y="349"/>
                  </a:lnTo>
                  <a:lnTo>
                    <a:pt x="588" y="391"/>
                  </a:lnTo>
                  <a:lnTo>
                    <a:pt x="576" y="432"/>
                  </a:lnTo>
                  <a:lnTo>
                    <a:pt x="564" y="474"/>
                  </a:lnTo>
                  <a:lnTo>
                    <a:pt x="549" y="512"/>
                  </a:lnTo>
                  <a:lnTo>
                    <a:pt x="533" y="550"/>
                  </a:lnTo>
                  <a:lnTo>
                    <a:pt x="514" y="588"/>
                  </a:lnTo>
                  <a:lnTo>
                    <a:pt x="492" y="623"/>
                  </a:lnTo>
                  <a:lnTo>
                    <a:pt x="469" y="657"/>
                  </a:lnTo>
                  <a:lnTo>
                    <a:pt x="443" y="687"/>
                  </a:lnTo>
                  <a:lnTo>
                    <a:pt x="416" y="714"/>
                  </a:lnTo>
                  <a:lnTo>
                    <a:pt x="388" y="737"/>
                  </a:lnTo>
                  <a:lnTo>
                    <a:pt x="358" y="756"/>
                  </a:lnTo>
                  <a:lnTo>
                    <a:pt x="328" y="771"/>
                  </a:lnTo>
                  <a:lnTo>
                    <a:pt x="297" y="783"/>
                  </a:lnTo>
                  <a:lnTo>
                    <a:pt x="265" y="790"/>
                  </a:lnTo>
                  <a:lnTo>
                    <a:pt x="234" y="792"/>
                  </a:lnTo>
                  <a:lnTo>
                    <a:pt x="202" y="791"/>
                  </a:lnTo>
                  <a:lnTo>
                    <a:pt x="172" y="785"/>
                  </a:lnTo>
                  <a:lnTo>
                    <a:pt x="143" y="775"/>
                  </a:lnTo>
                  <a:lnTo>
                    <a:pt x="116" y="762"/>
                  </a:lnTo>
                  <a:lnTo>
                    <a:pt x="92" y="746"/>
                  </a:lnTo>
                  <a:lnTo>
                    <a:pt x="68" y="726"/>
                  </a:lnTo>
                  <a:lnTo>
                    <a:pt x="48" y="703"/>
                  </a:lnTo>
                  <a:lnTo>
                    <a:pt x="31" y="676"/>
                  </a:lnTo>
                  <a:lnTo>
                    <a:pt x="17" y="646"/>
                  </a:lnTo>
                  <a:lnTo>
                    <a:pt x="8" y="615"/>
                  </a:lnTo>
                  <a:lnTo>
                    <a:pt x="1" y="582"/>
                  </a:lnTo>
                  <a:lnTo>
                    <a:pt x="0" y="548"/>
                  </a:lnTo>
                  <a:lnTo>
                    <a:pt x="1" y="514"/>
                  </a:lnTo>
                  <a:lnTo>
                    <a:pt x="8" y="478"/>
                  </a:lnTo>
                  <a:lnTo>
                    <a:pt x="17" y="441"/>
                  </a:lnTo>
                  <a:lnTo>
                    <a:pt x="31" y="404"/>
                  </a:lnTo>
                  <a:lnTo>
                    <a:pt x="48" y="367"/>
                  </a:lnTo>
                  <a:lnTo>
                    <a:pt x="68" y="331"/>
                  </a:lnTo>
                  <a:lnTo>
                    <a:pt x="92" y="296"/>
                  </a:lnTo>
                  <a:lnTo>
                    <a:pt x="116" y="262"/>
                  </a:lnTo>
                  <a:lnTo>
                    <a:pt x="143" y="230"/>
                  </a:lnTo>
                  <a:lnTo>
                    <a:pt x="172" y="198"/>
                  </a:lnTo>
                  <a:lnTo>
                    <a:pt x="202" y="168"/>
                  </a:lnTo>
                  <a:lnTo>
                    <a:pt x="234" y="139"/>
                  </a:lnTo>
                  <a:lnTo>
                    <a:pt x="265" y="113"/>
                  </a:lnTo>
                  <a:lnTo>
                    <a:pt x="297" y="88"/>
                  </a:lnTo>
                  <a:lnTo>
                    <a:pt x="328" y="67"/>
                  </a:lnTo>
                  <a:lnTo>
                    <a:pt x="358" y="49"/>
                  </a:lnTo>
                  <a:lnTo>
                    <a:pt x="388" y="33"/>
                  </a:lnTo>
                  <a:lnTo>
                    <a:pt x="416" y="20"/>
                  </a:lnTo>
                  <a:lnTo>
                    <a:pt x="443" y="10"/>
                  </a:lnTo>
                  <a:lnTo>
                    <a:pt x="469" y="3"/>
                  </a:lnTo>
                  <a:lnTo>
                    <a:pt x="492" y="0"/>
                  </a:lnTo>
                  <a:lnTo>
                    <a:pt x="514" y="1"/>
                  </a:lnTo>
                  <a:lnTo>
                    <a:pt x="533" y="5"/>
                  </a:lnTo>
                  <a:lnTo>
                    <a:pt x="549" y="12"/>
                  </a:lnTo>
                  <a:lnTo>
                    <a:pt x="564" y="23"/>
                  </a:lnTo>
                  <a:lnTo>
                    <a:pt x="576" y="37"/>
                  </a:lnTo>
                  <a:lnTo>
                    <a:pt x="588" y="55"/>
                  </a:lnTo>
                  <a:lnTo>
                    <a:pt x="597" y="78"/>
                  </a:lnTo>
                  <a:lnTo>
                    <a:pt x="604" y="103"/>
                  </a:lnTo>
                  <a:lnTo>
                    <a:pt x="608" y="131"/>
                  </a:lnTo>
                  <a:lnTo>
                    <a:pt x="612" y="162"/>
                  </a:lnTo>
                  <a:lnTo>
                    <a:pt x="613" y="195"/>
                  </a:lnTo>
                  <a:close/>
                </a:path>
              </a:pathLst>
            </a:custGeom>
            <a:noFill/>
            <a:ln w="38100" cmpd="sng">
              <a:solidFill>
                <a:srgbClr val="00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513" name="Freeform 777"/>
            <p:cNvSpPr>
              <a:spLocks/>
            </p:cNvSpPr>
            <p:nvPr/>
          </p:nvSpPr>
          <p:spPr bwMode="auto">
            <a:xfrm>
              <a:off x="3527" y="1858"/>
              <a:ext cx="196" cy="107"/>
            </a:xfrm>
            <a:custGeom>
              <a:avLst/>
              <a:gdLst>
                <a:gd name="T0" fmla="*/ 0 w 1371"/>
                <a:gd name="T1" fmla="*/ 748 h 749"/>
                <a:gd name="T2" fmla="*/ 91 w 1371"/>
                <a:gd name="T3" fmla="*/ 749 h 749"/>
                <a:gd name="T4" fmla="*/ 183 w 1371"/>
                <a:gd name="T5" fmla="*/ 747 h 749"/>
                <a:gd name="T6" fmla="*/ 275 w 1371"/>
                <a:gd name="T7" fmla="*/ 741 h 749"/>
                <a:gd name="T8" fmla="*/ 365 w 1371"/>
                <a:gd name="T9" fmla="*/ 730 h 749"/>
                <a:gd name="T10" fmla="*/ 453 w 1371"/>
                <a:gd name="T11" fmla="*/ 716 h 749"/>
                <a:gd name="T12" fmla="*/ 540 w 1371"/>
                <a:gd name="T13" fmla="*/ 699 h 749"/>
                <a:gd name="T14" fmla="*/ 625 w 1371"/>
                <a:gd name="T15" fmla="*/ 679 h 749"/>
                <a:gd name="T16" fmla="*/ 706 w 1371"/>
                <a:gd name="T17" fmla="*/ 655 h 749"/>
                <a:gd name="T18" fmla="*/ 785 w 1371"/>
                <a:gd name="T19" fmla="*/ 627 h 749"/>
                <a:gd name="T20" fmla="*/ 860 w 1371"/>
                <a:gd name="T21" fmla="*/ 596 h 749"/>
                <a:gd name="T22" fmla="*/ 930 w 1371"/>
                <a:gd name="T23" fmla="*/ 562 h 749"/>
                <a:gd name="T24" fmla="*/ 998 w 1371"/>
                <a:gd name="T25" fmla="*/ 526 h 749"/>
                <a:gd name="T26" fmla="*/ 1059 w 1371"/>
                <a:gd name="T27" fmla="*/ 488 h 749"/>
                <a:gd name="T28" fmla="*/ 1117 w 1371"/>
                <a:gd name="T29" fmla="*/ 446 h 749"/>
                <a:gd name="T30" fmla="*/ 1169 w 1371"/>
                <a:gd name="T31" fmla="*/ 401 h 749"/>
                <a:gd name="T32" fmla="*/ 1215 w 1371"/>
                <a:gd name="T33" fmla="*/ 356 h 749"/>
                <a:gd name="T34" fmla="*/ 1256 w 1371"/>
                <a:gd name="T35" fmla="*/ 309 h 749"/>
                <a:gd name="T36" fmla="*/ 1290 w 1371"/>
                <a:gd name="T37" fmla="*/ 260 h 749"/>
                <a:gd name="T38" fmla="*/ 1319 w 1371"/>
                <a:gd name="T39" fmla="*/ 209 h 749"/>
                <a:gd name="T40" fmla="*/ 1341 w 1371"/>
                <a:gd name="T41" fmla="*/ 158 h 749"/>
                <a:gd name="T42" fmla="*/ 1359 w 1371"/>
                <a:gd name="T43" fmla="*/ 105 h 749"/>
                <a:gd name="T44" fmla="*/ 1368 w 1371"/>
                <a:gd name="T45" fmla="*/ 52 h 749"/>
                <a:gd name="T46" fmla="*/ 1371 w 1371"/>
                <a:gd name="T47" fmla="*/ 0 h 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371" h="749">
                  <a:moveTo>
                    <a:pt x="0" y="748"/>
                  </a:moveTo>
                  <a:lnTo>
                    <a:pt x="91" y="749"/>
                  </a:lnTo>
                  <a:lnTo>
                    <a:pt x="183" y="747"/>
                  </a:lnTo>
                  <a:lnTo>
                    <a:pt x="275" y="741"/>
                  </a:lnTo>
                  <a:lnTo>
                    <a:pt x="365" y="730"/>
                  </a:lnTo>
                  <a:lnTo>
                    <a:pt x="453" y="716"/>
                  </a:lnTo>
                  <a:lnTo>
                    <a:pt x="540" y="699"/>
                  </a:lnTo>
                  <a:lnTo>
                    <a:pt x="625" y="679"/>
                  </a:lnTo>
                  <a:lnTo>
                    <a:pt x="706" y="655"/>
                  </a:lnTo>
                  <a:lnTo>
                    <a:pt x="785" y="627"/>
                  </a:lnTo>
                  <a:lnTo>
                    <a:pt x="860" y="596"/>
                  </a:lnTo>
                  <a:lnTo>
                    <a:pt x="930" y="562"/>
                  </a:lnTo>
                  <a:lnTo>
                    <a:pt x="998" y="526"/>
                  </a:lnTo>
                  <a:lnTo>
                    <a:pt x="1059" y="488"/>
                  </a:lnTo>
                  <a:lnTo>
                    <a:pt x="1117" y="446"/>
                  </a:lnTo>
                  <a:lnTo>
                    <a:pt x="1169" y="401"/>
                  </a:lnTo>
                  <a:lnTo>
                    <a:pt x="1215" y="356"/>
                  </a:lnTo>
                  <a:lnTo>
                    <a:pt x="1256" y="309"/>
                  </a:lnTo>
                  <a:lnTo>
                    <a:pt x="1290" y="260"/>
                  </a:lnTo>
                  <a:lnTo>
                    <a:pt x="1319" y="209"/>
                  </a:lnTo>
                  <a:lnTo>
                    <a:pt x="1341" y="158"/>
                  </a:lnTo>
                  <a:lnTo>
                    <a:pt x="1359" y="105"/>
                  </a:lnTo>
                  <a:lnTo>
                    <a:pt x="1368" y="52"/>
                  </a:lnTo>
                  <a:lnTo>
                    <a:pt x="1371" y="0"/>
                  </a:lnTo>
                </a:path>
              </a:pathLst>
            </a:custGeom>
            <a:noFill/>
            <a:ln w="38100" cmpd="sng">
              <a:solidFill>
                <a:srgbClr val="00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514" name="Line 778"/>
            <p:cNvSpPr>
              <a:spLocks noChangeShapeType="1"/>
            </p:cNvSpPr>
            <p:nvPr/>
          </p:nvSpPr>
          <p:spPr bwMode="auto">
            <a:xfrm flipH="1">
              <a:off x="3663" y="1615"/>
              <a:ext cx="67" cy="39"/>
            </a:xfrm>
            <a:prstGeom prst="line">
              <a:avLst/>
            </a:prstGeom>
            <a:noFill/>
            <a:ln w="38100">
              <a:solidFill>
                <a:srgbClr val="0099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515" name="Line 779"/>
            <p:cNvSpPr>
              <a:spLocks noChangeShapeType="1"/>
            </p:cNvSpPr>
            <p:nvPr/>
          </p:nvSpPr>
          <p:spPr bwMode="auto">
            <a:xfrm flipH="1" flipV="1">
              <a:off x="3730" y="1615"/>
              <a:ext cx="21" cy="12"/>
            </a:xfrm>
            <a:prstGeom prst="line">
              <a:avLst/>
            </a:prstGeom>
            <a:noFill/>
            <a:ln w="38100">
              <a:solidFill>
                <a:srgbClr val="0099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516" name="Freeform 780"/>
            <p:cNvSpPr>
              <a:spLocks/>
            </p:cNvSpPr>
            <p:nvPr/>
          </p:nvSpPr>
          <p:spPr bwMode="auto">
            <a:xfrm>
              <a:off x="3751" y="1555"/>
              <a:ext cx="34" cy="72"/>
            </a:xfrm>
            <a:custGeom>
              <a:avLst/>
              <a:gdLst>
                <a:gd name="T0" fmla="*/ 0 w 240"/>
                <a:gd name="T1" fmla="*/ 509 h 509"/>
                <a:gd name="T2" fmla="*/ 49 w 240"/>
                <a:gd name="T3" fmla="*/ 457 h 509"/>
                <a:gd name="T4" fmla="*/ 94 w 240"/>
                <a:gd name="T5" fmla="*/ 404 h 509"/>
                <a:gd name="T6" fmla="*/ 132 w 240"/>
                <a:gd name="T7" fmla="*/ 348 h 509"/>
                <a:gd name="T8" fmla="*/ 165 w 240"/>
                <a:gd name="T9" fmla="*/ 292 h 509"/>
                <a:gd name="T10" fmla="*/ 192 w 240"/>
                <a:gd name="T11" fmla="*/ 235 h 509"/>
                <a:gd name="T12" fmla="*/ 213 w 240"/>
                <a:gd name="T13" fmla="*/ 177 h 509"/>
                <a:gd name="T14" fmla="*/ 228 w 240"/>
                <a:gd name="T15" fmla="*/ 118 h 509"/>
                <a:gd name="T16" fmla="*/ 236 w 240"/>
                <a:gd name="T17" fmla="*/ 60 h 509"/>
                <a:gd name="T18" fmla="*/ 240 w 240"/>
                <a:gd name="T19" fmla="*/ 0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0" h="509">
                  <a:moveTo>
                    <a:pt x="0" y="509"/>
                  </a:moveTo>
                  <a:lnTo>
                    <a:pt x="49" y="457"/>
                  </a:lnTo>
                  <a:lnTo>
                    <a:pt x="94" y="404"/>
                  </a:lnTo>
                  <a:lnTo>
                    <a:pt x="132" y="348"/>
                  </a:lnTo>
                  <a:lnTo>
                    <a:pt x="165" y="292"/>
                  </a:lnTo>
                  <a:lnTo>
                    <a:pt x="192" y="235"/>
                  </a:lnTo>
                  <a:lnTo>
                    <a:pt x="213" y="177"/>
                  </a:lnTo>
                  <a:lnTo>
                    <a:pt x="228" y="118"/>
                  </a:lnTo>
                  <a:lnTo>
                    <a:pt x="236" y="60"/>
                  </a:lnTo>
                  <a:lnTo>
                    <a:pt x="240" y="0"/>
                  </a:lnTo>
                </a:path>
              </a:pathLst>
            </a:custGeom>
            <a:noFill/>
            <a:ln w="38100" cmpd="sng">
              <a:solidFill>
                <a:srgbClr val="00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517" name="Freeform 781"/>
            <p:cNvSpPr>
              <a:spLocks/>
            </p:cNvSpPr>
            <p:nvPr/>
          </p:nvSpPr>
          <p:spPr bwMode="auto">
            <a:xfrm>
              <a:off x="3290" y="1555"/>
              <a:ext cx="373" cy="143"/>
            </a:xfrm>
            <a:custGeom>
              <a:avLst/>
              <a:gdLst>
                <a:gd name="T0" fmla="*/ 0 w 2612"/>
                <a:gd name="T1" fmla="*/ 0 h 1001"/>
                <a:gd name="T2" fmla="*/ 4 w 2612"/>
                <a:gd name="T3" fmla="*/ 62 h 1001"/>
                <a:gd name="T4" fmla="*/ 14 w 2612"/>
                <a:gd name="T5" fmla="*/ 124 h 1001"/>
                <a:gd name="T6" fmla="*/ 30 w 2612"/>
                <a:gd name="T7" fmla="*/ 185 h 1001"/>
                <a:gd name="T8" fmla="*/ 53 w 2612"/>
                <a:gd name="T9" fmla="*/ 245 h 1001"/>
                <a:gd name="T10" fmla="*/ 83 w 2612"/>
                <a:gd name="T11" fmla="*/ 305 h 1001"/>
                <a:gd name="T12" fmla="*/ 118 w 2612"/>
                <a:gd name="T13" fmla="*/ 363 h 1001"/>
                <a:gd name="T14" fmla="*/ 161 w 2612"/>
                <a:gd name="T15" fmla="*/ 421 h 1001"/>
                <a:gd name="T16" fmla="*/ 208 w 2612"/>
                <a:gd name="T17" fmla="*/ 476 h 1001"/>
                <a:gd name="T18" fmla="*/ 262 w 2612"/>
                <a:gd name="T19" fmla="*/ 529 h 1001"/>
                <a:gd name="T20" fmla="*/ 321 w 2612"/>
                <a:gd name="T21" fmla="*/ 580 h 1001"/>
                <a:gd name="T22" fmla="*/ 386 w 2612"/>
                <a:gd name="T23" fmla="*/ 630 h 1001"/>
                <a:gd name="T24" fmla="*/ 456 w 2612"/>
                <a:gd name="T25" fmla="*/ 677 h 1001"/>
                <a:gd name="T26" fmla="*/ 531 w 2612"/>
                <a:gd name="T27" fmla="*/ 721 h 1001"/>
                <a:gd name="T28" fmla="*/ 610 w 2612"/>
                <a:gd name="T29" fmla="*/ 762 h 1001"/>
                <a:gd name="T30" fmla="*/ 694 w 2612"/>
                <a:gd name="T31" fmla="*/ 801 h 1001"/>
                <a:gd name="T32" fmla="*/ 781 w 2612"/>
                <a:gd name="T33" fmla="*/ 837 h 1001"/>
                <a:gd name="T34" fmla="*/ 873 w 2612"/>
                <a:gd name="T35" fmla="*/ 869 h 1001"/>
                <a:gd name="T36" fmla="*/ 968 w 2612"/>
                <a:gd name="T37" fmla="*/ 898 h 1001"/>
                <a:gd name="T38" fmla="*/ 1066 w 2612"/>
                <a:gd name="T39" fmla="*/ 923 h 1001"/>
                <a:gd name="T40" fmla="*/ 1166 w 2612"/>
                <a:gd name="T41" fmla="*/ 945 h 1001"/>
                <a:gd name="T42" fmla="*/ 1268 w 2612"/>
                <a:gd name="T43" fmla="*/ 965 h 1001"/>
                <a:gd name="T44" fmla="*/ 1371 w 2612"/>
                <a:gd name="T45" fmla="*/ 978 h 1001"/>
                <a:gd name="T46" fmla="*/ 1477 w 2612"/>
                <a:gd name="T47" fmla="*/ 990 h 1001"/>
                <a:gd name="T48" fmla="*/ 1583 w 2612"/>
                <a:gd name="T49" fmla="*/ 997 h 1001"/>
                <a:gd name="T50" fmla="*/ 1691 w 2612"/>
                <a:gd name="T51" fmla="*/ 1001 h 1001"/>
                <a:gd name="T52" fmla="*/ 1797 w 2612"/>
                <a:gd name="T53" fmla="*/ 1000 h 1001"/>
                <a:gd name="T54" fmla="*/ 1905 w 2612"/>
                <a:gd name="T55" fmla="*/ 996 h 1001"/>
                <a:gd name="T56" fmla="*/ 2010 w 2612"/>
                <a:gd name="T57" fmla="*/ 988 h 1001"/>
                <a:gd name="T58" fmla="*/ 2116 w 2612"/>
                <a:gd name="T59" fmla="*/ 976 h 1001"/>
                <a:gd name="T60" fmla="*/ 2220 w 2612"/>
                <a:gd name="T61" fmla="*/ 960 h 1001"/>
                <a:gd name="T62" fmla="*/ 2321 w 2612"/>
                <a:gd name="T63" fmla="*/ 941 h 1001"/>
                <a:gd name="T64" fmla="*/ 2421 w 2612"/>
                <a:gd name="T65" fmla="*/ 918 h 1001"/>
                <a:gd name="T66" fmla="*/ 2518 w 2612"/>
                <a:gd name="T67" fmla="*/ 892 h 1001"/>
                <a:gd name="T68" fmla="*/ 2612 w 2612"/>
                <a:gd name="T69" fmla="*/ 862 h 10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612" h="1001">
                  <a:moveTo>
                    <a:pt x="0" y="0"/>
                  </a:moveTo>
                  <a:lnTo>
                    <a:pt x="4" y="62"/>
                  </a:lnTo>
                  <a:lnTo>
                    <a:pt x="14" y="124"/>
                  </a:lnTo>
                  <a:lnTo>
                    <a:pt x="30" y="185"/>
                  </a:lnTo>
                  <a:lnTo>
                    <a:pt x="53" y="245"/>
                  </a:lnTo>
                  <a:lnTo>
                    <a:pt x="83" y="305"/>
                  </a:lnTo>
                  <a:lnTo>
                    <a:pt x="118" y="363"/>
                  </a:lnTo>
                  <a:lnTo>
                    <a:pt x="161" y="421"/>
                  </a:lnTo>
                  <a:lnTo>
                    <a:pt x="208" y="476"/>
                  </a:lnTo>
                  <a:lnTo>
                    <a:pt x="262" y="529"/>
                  </a:lnTo>
                  <a:lnTo>
                    <a:pt x="321" y="580"/>
                  </a:lnTo>
                  <a:lnTo>
                    <a:pt x="386" y="630"/>
                  </a:lnTo>
                  <a:lnTo>
                    <a:pt x="456" y="677"/>
                  </a:lnTo>
                  <a:lnTo>
                    <a:pt x="531" y="721"/>
                  </a:lnTo>
                  <a:lnTo>
                    <a:pt x="610" y="762"/>
                  </a:lnTo>
                  <a:lnTo>
                    <a:pt x="694" y="801"/>
                  </a:lnTo>
                  <a:lnTo>
                    <a:pt x="781" y="837"/>
                  </a:lnTo>
                  <a:lnTo>
                    <a:pt x="873" y="869"/>
                  </a:lnTo>
                  <a:lnTo>
                    <a:pt x="968" y="898"/>
                  </a:lnTo>
                  <a:lnTo>
                    <a:pt x="1066" y="923"/>
                  </a:lnTo>
                  <a:lnTo>
                    <a:pt x="1166" y="945"/>
                  </a:lnTo>
                  <a:lnTo>
                    <a:pt x="1268" y="965"/>
                  </a:lnTo>
                  <a:lnTo>
                    <a:pt x="1371" y="978"/>
                  </a:lnTo>
                  <a:lnTo>
                    <a:pt x="1477" y="990"/>
                  </a:lnTo>
                  <a:lnTo>
                    <a:pt x="1583" y="997"/>
                  </a:lnTo>
                  <a:lnTo>
                    <a:pt x="1691" y="1001"/>
                  </a:lnTo>
                  <a:lnTo>
                    <a:pt x="1797" y="1000"/>
                  </a:lnTo>
                  <a:lnTo>
                    <a:pt x="1905" y="996"/>
                  </a:lnTo>
                  <a:lnTo>
                    <a:pt x="2010" y="988"/>
                  </a:lnTo>
                  <a:lnTo>
                    <a:pt x="2116" y="976"/>
                  </a:lnTo>
                  <a:lnTo>
                    <a:pt x="2220" y="960"/>
                  </a:lnTo>
                  <a:lnTo>
                    <a:pt x="2321" y="941"/>
                  </a:lnTo>
                  <a:lnTo>
                    <a:pt x="2421" y="918"/>
                  </a:lnTo>
                  <a:lnTo>
                    <a:pt x="2518" y="892"/>
                  </a:lnTo>
                  <a:lnTo>
                    <a:pt x="2612" y="862"/>
                  </a:lnTo>
                </a:path>
              </a:pathLst>
            </a:custGeom>
            <a:noFill/>
            <a:ln w="38100" cmpd="sng">
              <a:solidFill>
                <a:srgbClr val="00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518" name="Freeform 782"/>
            <p:cNvSpPr>
              <a:spLocks/>
            </p:cNvSpPr>
            <p:nvPr/>
          </p:nvSpPr>
          <p:spPr bwMode="auto">
            <a:xfrm>
              <a:off x="3126" y="1984"/>
              <a:ext cx="124" cy="71"/>
            </a:xfrm>
            <a:custGeom>
              <a:avLst/>
              <a:gdLst>
                <a:gd name="T0" fmla="*/ 865 w 865"/>
                <a:gd name="T1" fmla="*/ 250 h 499"/>
                <a:gd name="T2" fmla="*/ 862 w 865"/>
                <a:gd name="T3" fmla="*/ 218 h 499"/>
                <a:gd name="T4" fmla="*/ 853 w 865"/>
                <a:gd name="T5" fmla="*/ 187 h 499"/>
                <a:gd name="T6" fmla="*/ 836 w 865"/>
                <a:gd name="T7" fmla="*/ 157 h 499"/>
                <a:gd name="T8" fmla="*/ 812 w 865"/>
                <a:gd name="T9" fmla="*/ 129 h 499"/>
                <a:gd name="T10" fmla="*/ 783 w 865"/>
                <a:gd name="T11" fmla="*/ 103 h 499"/>
                <a:gd name="T12" fmla="*/ 748 w 865"/>
                <a:gd name="T13" fmla="*/ 78 h 499"/>
                <a:gd name="T14" fmla="*/ 709 w 865"/>
                <a:gd name="T15" fmla="*/ 57 h 499"/>
                <a:gd name="T16" fmla="*/ 665 w 865"/>
                <a:gd name="T17" fmla="*/ 38 h 499"/>
                <a:gd name="T18" fmla="*/ 617 w 865"/>
                <a:gd name="T19" fmla="*/ 23 h 499"/>
                <a:gd name="T20" fmla="*/ 566 w 865"/>
                <a:gd name="T21" fmla="*/ 11 h 499"/>
                <a:gd name="T22" fmla="*/ 514 w 865"/>
                <a:gd name="T23" fmla="*/ 4 h 499"/>
                <a:gd name="T24" fmla="*/ 460 w 865"/>
                <a:gd name="T25" fmla="*/ 0 h 499"/>
                <a:gd name="T26" fmla="*/ 405 w 865"/>
                <a:gd name="T27" fmla="*/ 0 h 499"/>
                <a:gd name="T28" fmla="*/ 352 w 865"/>
                <a:gd name="T29" fmla="*/ 4 h 499"/>
                <a:gd name="T30" fmla="*/ 299 w 865"/>
                <a:gd name="T31" fmla="*/ 11 h 499"/>
                <a:gd name="T32" fmla="*/ 249 w 865"/>
                <a:gd name="T33" fmla="*/ 23 h 499"/>
                <a:gd name="T34" fmla="*/ 201 w 865"/>
                <a:gd name="T35" fmla="*/ 38 h 499"/>
                <a:gd name="T36" fmla="*/ 157 w 865"/>
                <a:gd name="T37" fmla="*/ 57 h 499"/>
                <a:gd name="T38" fmla="*/ 117 w 865"/>
                <a:gd name="T39" fmla="*/ 78 h 499"/>
                <a:gd name="T40" fmla="*/ 83 w 865"/>
                <a:gd name="T41" fmla="*/ 103 h 499"/>
                <a:gd name="T42" fmla="*/ 53 w 865"/>
                <a:gd name="T43" fmla="*/ 129 h 499"/>
                <a:gd name="T44" fmla="*/ 31 w 865"/>
                <a:gd name="T45" fmla="*/ 157 h 499"/>
                <a:gd name="T46" fmla="*/ 14 w 865"/>
                <a:gd name="T47" fmla="*/ 187 h 499"/>
                <a:gd name="T48" fmla="*/ 3 w 865"/>
                <a:gd name="T49" fmla="*/ 218 h 499"/>
                <a:gd name="T50" fmla="*/ 0 w 865"/>
                <a:gd name="T51" fmla="*/ 250 h 499"/>
                <a:gd name="T52" fmla="*/ 3 w 865"/>
                <a:gd name="T53" fmla="*/ 281 h 499"/>
                <a:gd name="T54" fmla="*/ 14 w 865"/>
                <a:gd name="T55" fmla="*/ 311 h 499"/>
                <a:gd name="T56" fmla="*/ 31 w 865"/>
                <a:gd name="T57" fmla="*/ 341 h 499"/>
                <a:gd name="T58" fmla="*/ 53 w 865"/>
                <a:gd name="T59" fmla="*/ 370 h 499"/>
                <a:gd name="T60" fmla="*/ 83 w 865"/>
                <a:gd name="T61" fmla="*/ 397 h 499"/>
                <a:gd name="T62" fmla="*/ 117 w 865"/>
                <a:gd name="T63" fmla="*/ 421 h 499"/>
                <a:gd name="T64" fmla="*/ 157 w 865"/>
                <a:gd name="T65" fmla="*/ 442 h 499"/>
                <a:gd name="T66" fmla="*/ 201 w 865"/>
                <a:gd name="T67" fmla="*/ 460 h 499"/>
                <a:gd name="T68" fmla="*/ 249 w 865"/>
                <a:gd name="T69" fmla="*/ 475 h 499"/>
                <a:gd name="T70" fmla="*/ 299 w 865"/>
                <a:gd name="T71" fmla="*/ 487 h 499"/>
                <a:gd name="T72" fmla="*/ 352 w 865"/>
                <a:gd name="T73" fmla="*/ 496 h 499"/>
                <a:gd name="T74" fmla="*/ 405 w 865"/>
                <a:gd name="T75" fmla="*/ 499 h 499"/>
                <a:gd name="T76" fmla="*/ 460 w 865"/>
                <a:gd name="T77" fmla="*/ 499 h 499"/>
                <a:gd name="T78" fmla="*/ 514 w 865"/>
                <a:gd name="T79" fmla="*/ 496 h 499"/>
                <a:gd name="T80" fmla="*/ 566 w 865"/>
                <a:gd name="T81" fmla="*/ 487 h 499"/>
                <a:gd name="T82" fmla="*/ 617 w 865"/>
                <a:gd name="T83" fmla="*/ 475 h 499"/>
                <a:gd name="T84" fmla="*/ 665 w 865"/>
                <a:gd name="T85" fmla="*/ 460 h 499"/>
                <a:gd name="T86" fmla="*/ 709 w 865"/>
                <a:gd name="T87" fmla="*/ 442 h 499"/>
                <a:gd name="T88" fmla="*/ 748 w 865"/>
                <a:gd name="T89" fmla="*/ 421 h 499"/>
                <a:gd name="T90" fmla="*/ 783 w 865"/>
                <a:gd name="T91" fmla="*/ 397 h 499"/>
                <a:gd name="T92" fmla="*/ 812 w 865"/>
                <a:gd name="T93" fmla="*/ 370 h 499"/>
                <a:gd name="T94" fmla="*/ 836 w 865"/>
                <a:gd name="T95" fmla="*/ 341 h 499"/>
                <a:gd name="T96" fmla="*/ 853 w 865"/>
                <a:gd name="T97" fmla="*/ 311 h 499"/>
                <a:gd name="T98" fmla="*/ 862 w 865"/>
                <a:gd name="T99" fmla="*/ 281 h 499"/>
                <a:gd name="T100" fmla="*/ 865 w 865"/>
                <a:gd name="T101" fmla="*/ 250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65" h="499">
                  <a:moveTo>
                    <a:pt x="865" y="250"/>
                  </a:moveTo>
                  <a:lnTo>
                    <a:pt x="862" y="218"/>
                  </a:lnTo>
                  <a:lnTo>
                    <a:pt x="853" y="187"/>
                  </a:lnTo>
                  <a:lnTo>
                    <a:pt x="836" y="157"/>
                  </a:lnTo>
                  <a:lnTo>
                    <a:pt x="812" y="129"/>
                  </a:lnTo>
                  <a:lnTo>
                    <a:pt x="783" y="103"/>
                  </a:lnTo>
                  <a:lnTo>
                    <a:pt x="748" y="78"/>
                  </a:lnTo>
                  <a:lnTo>
                    <a:pt x="709" y="57"/>
                  </a:lnTo>
                  <a:lnTo>
                    <a:pt x="665" y="38"/>
                  </a:lnTo>
                  <a:lnTo>
                    <a:pt x="617" y="23"/>
                  </a:lnTo>
                  <a:lnTo>
                    <a:pt x="566" y="11"/>
                  </a:lnTo>
                  <a:lnTo>
                    <a:pt x="514" y="4"/>
                  </a:lnTo>
                  <a:lnTo>
                    <a:pt x="460" y="0"/>
                  </a:lnTo>
                  <a:lnTo>
                    <a:pt x="405" y="0"/>
                  </a:lnTo>
                  <a:lnTo>
                    <a:pt x="352" y="4"/>
                  </a:lnTo>
                  <a:lnTo>
                    <a:pt x="299" y="11"/>
                  </a:lnTo>
                  <a:lnTo>
                    <a:pt x="249" y="23"/>
                  </a:lnTo>
                  <a:lnTo>
                    <a:pt x="201" y="38"/>
                  </a:lnTo>
                  <a:lnTo>
                    <a:pt x="157" y="57"/>
                  </a:lnTo>
                  <a:lnTo>
                    <a:pt x="117" y="78"/>
                  </a:lnTo>
                  <a:lnTo>
                    <a:pt x="83" y="103"/>
                  </a:lnTo>
                  <a:lnTo>
                    <a:pt x="53" y="129"/>
                  </a:lnTo>
                  <a:lnTo>
                    <a:pt x="31" y="157"/>
                  </a:lnTo>
                  <a:lnTo>
                    <a:pt x="14" y="187"/>
                  </a:lnTo>
                  <a:lnTo>
                    <a:pt x="3" y="218"/>
                  </a:lnTo>
                  <a:lnTo>
                    <a:pt x="0" y="250"/>
                  </a:lnTo>
                  <a:lnTo>
                    <a:pt x="3" y="281"/>
                  </a:lnTo>
                  <a:lnTo>
                    <a:pt x="14" y="311"/>
                  </a:lnTo>
                  <a:lnTo>
                    <a:pt x="31" y="341"/>
                  </a:lnTo>
                  <a:lnTo>
                    <a:pt x="53" y="370"/>
                  </a:lnTo>
                  <a:lnTo>
                    <a:pt x="83" y="397"/>
                  </a:lnTo>
                  <a:lnTo>
                    <a:pt x="117" y="421"/>
                  </a:lnTo>
                  <a:lnTo>
                    <a:pt x="157" y="442"/>
                  </a:lnTo>
                  <a:lnTo>
                    <a:pt x="201" y="460"/>
                  </a:lnTo>
                  <a:lnTo>
                    <a:pt x="249" y="475"/>
                  </a:lnTo>
                  <a:lnTo>
                    <a:pt x="299" y="487"/>
                  </a:lnTo>
                  <a:lnTo>
                    <a:pt x="352" y="496"/>
                  </a:lnTo>
                  <a:lnTo>
                    <a:pt x="405" y="499"/>
                  </a:lnTo>
                  <a:lnTo>
                    <a:pt x="460" y="499"/>
                  </a:lnTo>
                  <a:lnTo>
                    <a:pt x="514" y="496"/>
                  </a:lnTo>
                  <a:lnTo>
                    <a:pt x="566" y="487"/>
                  </a:lnTo>
                  <a:lnTo>
                    <a:pt x="617" y="475"/>
                  </a:lnTo>
                  <a:lnTo>
                    <a:pt x="665" y="460"/>
                  </a:lnTo>
                  <a:lnTo>
                    <a:pt x="709" y="442"/>
                  </a:lnTo>
                  <a:lnTo>
                    <a:pt x="748" y="421"/>
                  </a:lnTo>
                  <a:lnTo>
                    <a:pt x="783" y="397"/>
                  </a:lnTo>
                  <a:lnTo>
                    <a:pt x="812" y="370"/>
                  </a:lnTo>
                  <a:lnTo>
                    <a:pt x="836" y="341"/>
                  </a:lnTo>
                  <a:lnTo>
                    <a:pt x="853" y="311"/>
                  </a:lnTo>
                  <a:lnTo>
                    <a:pt x="862" y="281"/>
                  </a:lnTo>
                  <a:lnTo>
                    <a:pt x="865" y="250"/>
                  </a:lnTo>
                  <a:close/>
                </a:path>
              </a:pathLst>
            </a:custGeom>
            <a:noFill/>
            <a:ln w="38100" cmpd="sng">
              <a:solidFill>
                <a:srgbClr val="00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519" name="Freeform 783"/>
            <p:cNvSpPr>
              <a:spLocks/>
            </p:cNvSpPr>
            <p:nvPr/>
          </p:nvSpPr>
          <p:spPr bwMode="auto">
            <a:xfrm>
              <a:off x="3064" y="1969"/>
              <a:ext cx="211" cy="122"/>
            </a:xfrm>
            <a:custGeom>
              <a:avLst/>
              <a:gdLst>
                <a:gd name="T0" fmla="*/ 254 w 1478"/>
                <a:gd name="T1" fmla="*/ 0 h 854"/>
                <a:gd name="T2" fmla="*/ 203 w 1478"/>
                <a:gd name="T3" fmla="*/ 32 h 854"/>
                <a:gd name="T4" fmla="*/ 157 w 1478"/>
                <a:gd name="T5" fmla="*/ 66 h 854"/>
                <a:gd name="T6" fmla="*/ 117 w 1478"/>
                <a:gd name="T7" fmla="*/ 104 h 854"/>
                <a:gd name="T8" fmla="*/ 81 w 1478"/>
                <a:gd name="T9" fmla="*/ 142 h 854"/>
                <a:gd name="T10" fmla="*/ 53 w 1478"/>
                <a:gd name="T11" fmla="*/ 182 h 854"/>
                <a:gd name="T12" fmla="*/ 29 w 1478"/>
                <a:gd name="T13" fmla="*/ 224 h 854"/>
                <a:gd name="T14" fmla="*/ 13 w 1478"/>
                <a:gd name="T15" fmla="*/ 266 h 854"/>
                <a:gd name="T16" fmla="*/ 4 w 1478"/>
                <a:gd name="T17" fmla="*/ 310 h 854"/>
                <a:gd name="T18" fmla="*/ 0 w 1478"/>
                <a:gd name="T19" fmla="*/ 354 h 854"/>
                <a:gd name="T20" fmla="*/ 4 w 1478"/>
                <a:gd name="T21" fmla="*/ 397 h 854"/>
                <a:gd name="T22" fmla="*/ 13 w 1478"/>
                <a:gd name="T23" fmla="*/ 440 h 854"/>
                <a:gd name="T24" fmla="*/ 29 w 1478"/>
                <a:gd name="T25" fmla="*/ 483 h 854"/>
                <a:gd name="T26" fmla="*/ 53 w 1478"/>
                <a:gd name="T27" fmla="*/ 525 h 854"/>
                <a:gd name="T28" fmla="*/ 81 w 1478"/>
                <a:gd name="T29" fmla="*/ 564 h 854"/>
                <a:gd name="T30" fmla="*/ 117 w 1478"/>
                <a:gd name="T31" fmla="*/ 604 h 854"/>
                <a:gd name="T32" fmla="*/ 157 w 1478"/>
                <a:gd name="T33" fmla="*/ 640 h 854"/>
                <a:gd name="T34" fmla="*/ 203 w 1478"/>
                <a:gd name="T35" fmla="*/ 675 h 854"/>
                <a:gd name="T36" fmla="*/ 254 w 1478"/>
                <a:gd name="T37" fmla="*/ 707 h 854"/>
                <a:gd name="T38" fmla="*/ 309 w 1478"/>
                <a:gd name="T39" fmla="*/ 737 h 854"/>
                <a:gd name="T40" fmla="*/ 369 w 1478"/>
                <a:gd name="T41" fmla="*/ 764 h 854"/>
                <a:gd name="T42" fmla="*/ 433 w 1478"/>
                <a:gd name="T43" fmla="*/ 787 h 854"/>
                <a:gd name="T44" fmla="*/ 500 w 1478"/>
                <a:gd name="T45" fmla="*/ 807 h 854"/>
                <a:gd name="T46" fmla="*/ 570 w 1478"/>
                <a:gd name="T47" fmla="*/ 823 h 854"/>
                <a:gd name="T48" fmla="*/ 642 w 1478"/>
                <a:gd name="T49" fmla="*/ 837 h 854"/>
                <a:gd name="T50" fmla="*/ 716 w 1478"/>
                <a:gd name="T51" fmla="*/ 847 h 854"/>
                <a:gd name="T52" fmla="*/ 791 w 1478"/>
                <a:gd name="T53" fmla="*/ 852 h 854"/>
                <a:gd name="T54" fmla="*/ 866 w 1478"/>
                <a:gd name="T55" fmla="*/ 854 h 854"/>
                <a:gd name="T56" fmla="*/ 942 w 1478"/>
                <a:gd name="T57" fmla="*/ 852 h 854"/>
                <a:gd name="T58" fmla="*/ 1016 w 1478"/>
                <a:gd name="T59" fmla="*/ 847 h 854"/>
                <a:gd name="T60" fmla="*/ 1090 w 1478"/>
                <a:gd name="T61" fmla="*/ 837 h 854"/>
                <a:gd name="T62" fmla="*/ 1162 w 1478"/>
                <a:gd name="T63" fmla="*/ 823 h 854"/>
                <a:gd name="T64" fmla="*/ 1231 w 1478"/>
                <a:gd name="T65" fmla="*/ 807 h 854"/>
                <a:gd name="T66" fmla="*/ 1298 w 1478"/>
                <a:gd name="T67" fmla="*/ 787 h 854"/>
                <a:gd name="T68" fmla="*/ 1362 w 1478"/>
                <a:gd name="T69" fmla="*/ 764 h 854"/>
                <a:gd name="T70" fmla="*/ 1422 w 1478"/>
                <a:gd name="T71" fmla="*/ 737 h 854"/>
                <a:gd name="T72" fmla="*/ 1478 w 1478"/>
                <a:gd name="T73" fmla="*/ 707 h 8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78" h="854">
                  <a:moveTo>
                    <a:pt x="254" y="0"/>
                  </a:moveTo>
                  <a:lnTo>
                    <a:pt x="203" y="32"/>
                  </a:lnTo>
                  <a:lnTo>
                    <a:pt x="157" y="66"/>
                  </a:lnTo>
                  <a:lnTo>
                    <a:pt x="117" y="104"/>
                  </a:lnTo>
                  <a:lnTo>
                    <a:pt x="81" y="142"/>
                  </a:lnTo>
                  <a:lnTo>
                    <a:pt x="53" y="182"/>
                  </a:lnTo>
                  <a:lnTo>
                    <a:pt x="29" y="224"/>
                  </a:lnTo>
                  <a:lnTo>
                    <a:pt x="13" y="266"/>
                  </a:lnTo>
                  <a:lnTo>
                    <a:pt x="4" y="310"/>
                  </a:lnTo>
                  <a:lnTo>
                    <a:pt x="0" y="354"/>
                  </a:lnTo>
                  <a:lnTo>
                    <a:pt x="4" y="397"/>
                  </a:lnTo>
                  <a:lnTo>
                    <a:pt x="13" y="440"/>
                  </a:lnTo>
                  <a:lnTo>
                    <a:pt x="29" y="483"/>
                  </a:lnTo>
                  <a:lnTo>
                    <a:pt x="53" y="525"/>
                  </a:lnTo>
                  <a:lnTo>
                    <a:pt x="81" y="564"/>
                  </a:lnTo>
                  <a:lnTo>
                    <a:pt x="117" y="604"/>
                  </a:lnTo>
                  <a:lnTo>
                    <a:pt x="157" y="640"/>
                  </a:lnTo>
                  <a:lnTo>
                    <a:pt x="203" y="675"/>
                  </a:lnTo>
                  <a:lnTo>
                    <a:pt x="254" y="707"/>
                  </a:lnTo>
                  <a:lnTo>
                    <a:pt x="309" y="737"/>
                  </a:lnTo>
                  <a:lnTo>
                    <a:pt x="369" y="764"/>
                  </a:lnTo>
                  <a:lnTo>
                    <a:pt x="433" y="787"/>
                  </a:lnTo>
                  <a:lnTo>
                    <a:pt x="500" y="807"/>
                  </a:lnTo>
                  <a:lnTo>
                    <a:pt x="570" y="823"/>
                  </a:lnTo>
                  <a:lnTo>
                    <a:pt x="642" y="837"/>
                  </a:lnTo>
                  <a:lnTo>
                    <a:pt x="716" y="847"/>
                  </a:lnTo>
                  <a:lnTo>
                    <a:pt x="791" y="852"/>
                  </a:lnTo>
                  <a:lnTo>
                    <a:pt x="866" y="854"/>
                  </a:lnTo>
                  <a:lnTo>
                    <a:pt x="942" y="852"/>
                  </a:lnTo>
                  <a:lnTo>
                    <a:pt x="1016" y="847"/>
                  </a:lnTo>
                  <a:lnTo>
                    <a:pt x="1090" y="837"/>
                  </a:lnTo>
                  <a:lnTo>
                    <a:pt x="1162" y="823"/>
                  </a:lnTo>
                  <a:lnTo>
                    <a:pt x="1231" y="807"/>
                  </a:lnTo>
                  <a:lnTo>
                    <a:pt x="1298" y="787"/>
                  </a:lnTo>
                  <a:lnTo>
                    <a:pt x="1362" y="764"/>
                  </a:lnTo>
                  <a:lnTo>
                    <a:pt x="1422" y="737"/>
                  </a:lnTo>
                  <a:lnTo>
                    <a:pt x="1478" y="707"/>
                  </a:lnTo>
                </a:path>
              </a:pathLst>
            </a:custGeom>
            <a:noFill/>
            <a:ln w="38100" cmpd="sng">
              <a:solidFill>
                <a:srgbClr val="00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520" name="Line 784"/>
            <p:cNvSpPr>
              <a:spLocks noChangeShapeType="1"/>
            </p:cNvSpPr>
            <p:nvPr/>
          </p:nvSpPr>
          <p:spPr bwMode="auto">
            <a:xfrm flipV="1">
              <a:off x="3100" y="1893"/>
              <a:ext cx="132" cy="76"/>
            </a:xfrm>
            <a:prstGeom prst="line">
              <a:avLst/>
            </a:prstGeom>
            <a:noFill/>
            <a:ln w="38100">
              <a:solidFill>
                <a:srgbClr val="0099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521" name="Line 785"/>
            <p:cNvSpPr>
              <a:spLocks noChangeShapeType="1"/>
            </p:cNvSpPr>
            <p:nvPr/>
          </p:nvSpPr>
          <p:spPr bwMode="auto">
            <a:xfrm flipV="1">
              <a:off x="3527" y="1803"/>
              <a:ext cx="0" cy="162"/>
            </a:xfrm>
            <a:prstGeom prst="line">
              <a:avLst/>
            </a:prstGeom>
            <a:noFill/>
            <a:ln w="38100">
              <a:solidFill>
                <a:srgbClr val="0099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522" name="Line 786"/>
            <p:cNvSpPr>
              <a:spLocks noChangeShapeType="1"/>
            </p:cNvSpPr>
            <p:nvPr/>
          </p:nvSpPr>
          <p:spPr bwMode="auto">
            <a:xfrm flipV="1">
              <a:off x="3275" y="1965"/>
              <a:ext cx="252" cy="145"/>
            </a:xfrm>
            <a:prstGeom prst="line">
              <a:avLst/>
            </a:prstGeom>
            <a:noFill/>
            <a:ln w="38100">
              <a:solidFill>
                <a:srgbClr val="0099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523" name="Line 787"/>
            <p:cNvSpPr>
              <a:spLocks noChangeShapeType="1"/>
            </p:cNvSpPr>
            <p:nvPr/>
          </p:nvSpPr>
          <p:spPr bwMode="auto">
            <a:xfrm flipH="1">
              <a:off x="3275" y="1994"/>
              <a:ext cx="131" cy="76"/>
            </a:xfrm>
            <a:prstGeom prst="line">
              <a:avLst/>
            </a:prstGeom>
            <a:noFill/>
            <a:ln w="38100">
              <a:solidFill>
                <a:srgbClr val="0099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524" name="Line 788"/>
            <p:cNvSpPr>
              <a:spLocks noChangeShapeType="1"/>
            </p:cNvSpPr>
            <p:nvPr/>
          </p:nvSpPr>
          <p:spPr bwMode="auto">
            <a:xfrm flipV="1">
              <a:off x="3232" y="1772"/>
              <a:ext cx="0" cy="121"/>
            </a:xfrm>
            <a:prstGeom prst="line">
              <a:avLst/>
            </a:prstGeom>
            <a:noFill/>
            <a:ln w="38100">
              <a:solidFill>
                <a:srgbClr val="0099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525" name="Freeform 789"/>
            <p:cNvSpPr>
              <a:spLocks/>
            </p:cNvSpPr>
            <p:nvPr/>
          </p:nvSpPr>
          <p:spPr bwMode="auto">
            <a:xfrm>
              <a:off x="3232" y="1873"/>
              <a:ext cx="174" cy="121"/>
            </a:xfrm>
            <a:custGeom>
              <a:avLst/>
              <a:gdLst>
                <a:gd name="T0" fmla="*/ 1224 w 1224"/>
                <a:gd name="T1" fmla="*/ 0 h 850"/>
                <a:gd name="T2" fmla="*/ 1224 w 1224"/>
                <a:gd name="T3" fmla="*/ 850 h 850"/>
                <a:gd name="T4" fmla="*/ 0 w 1224"/>
                <a:gd name="T5" fmla="*/ 142 h 8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24" h="850">
                  <a:moveTo>
                    <a:pt x="1224" y="0"/>
                  </a:moveTo>
                  <a:lnTo>
                    <a:pt x="1224" y="850"/>
                  </a:lnTo>
                  <a:lnTo>
                    <a:pt x="0" y="142"/>
                  </a:lnTo>
                </a:path>
              </a:pathLst>
            </a:custGeom>
            <a:noFill/>
            <a:ln w="38100" cmpd="sng">
              <a:solidFill>
                <a:srgbClr val="00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526" name="Freeform 790"/>
            <p:cNvSpPr>
              <a:spLocks/>
            </p:cNvSpPr>
            <p:nvPr/>
          </p:nvSpPr>
          <p:spPr bwMode="auto">
            <a:xfrm>
              <a:off x="3275" y="1766"/>
              <a:ext cx="88" cy="113"/>
            </a:xfrm>
            <a:custGeom>
              <a:avLst/>
              <a:gdLst>
                <a:gd name="T0" fmla="*/ 523 w 613"/>
                <a:gd name="T1" fmla="*/ 770 h 790"/>
                <a:gd name="T2" fmla="*/ 548 w 613"/>
                <a:gd name="T3" fmla="*/ 752 h 790"/>
                <a:gd name="T4" fmla="*/ 570 w 613"/>
                <a:gd name="T5" fmla="*/ 727 h 790"/>
                <a:gd name="T6" fmla="*/ 587 w 613"/>
                <a:gd name="T7" fmla="*/ 698 h 790"/>
                <a:gd name="T8" fmla="*/ 600 w 613"/>
                <a:gd name="T9" fmla="*/ 663 h 790"/>
                <a:gd name="T10" fmla="*/ 608 w 613"/>
                <a:gd name="T11" fmla="*/ 625 h 790"/>
                <a:gd name="T12" fmla="*/ 613 w 613"/>
                <a:gd name="T13" fmla="*/ 583 h 790"/>
                <a:gd name="T14" fmla="*/ 612 w 613"/>
                <a:gd name="T15" fmla="*/ 538 h 790"/>
                <a:gd name="T16" fmla="*/ 605 w 613"/>
                <a:gd name="T17" fmla="*/ 491 h 790"/>
                <a:gd name="T18" fmla="*/ 595 w 613"/>
                <a:gd name="T19" fmla="*/ 442 h 790"/>
                <a:gd name="T20" fmla="*/ 579 w 613"/>
                <a:gd name="T21" fmla="*/ 392 h 790"/>
                <a:gd name="T22" fmla="*/ 559 w 613"/>
                <a:gd name="T23" fmla="*/ 343 h 790"/>
                <a:gd name="T24" fmla="*/ 536 w 613"/>
                <a:gd name="T25" fmla="*/ 294 h 790"/>
                <a:gd name="T26" fmla="*/ 508 w 613"/>
                <a:gd name="T27" fmla="*/ 247 h 790"/>
                <a:gd name="T28" fmla="*/ 479 w 613"/>
                <a:gd name="T29" fmla="*/ 202 h 790"/>
                <a:gd name="T30" fmla="*/ 446 w 613"/>
                <a:gd name="T31" fmla="*/ 160 h 790"/>
                <a:gd name="T32" fmla="*/ 410 w 613"/>
                <a:gd name="T33" fmla="*/ 122 h 790"/>
                <a:gd name="T34" fmla="*/ 373 w 613"/>
                <a:gd name="T35" fmla="*/ 88 h 790"/>
                <a:gd name="T36" fmla="*/ 335 w 613"/>
                <a:gd name="T37" fmla="*/ 60 h 790"/>
                <a:gd name="T38" fmla="*/ 296 w 613"/>
                <a:gd name="T39" fmla="*/ 36 h 790"/>
                <a:gd name="T40" fmla="*/ 258 w 613"/>
                <a:gd name="T41" fmla="*/ 18 h 790"/>
                <a:gd name="T42" fmla="*/ 221 w 613"/>
                <a:gd name="T43" fmla="*/ 6 h 790"/>
                <a:gd name="T44" fmla="*/ 185 w 613"/>
                <a:gd name="T45" fmla="*/ 0 h 790"/>
                <a:gd name="T46" fmla="*/ 151 w 613"/>
                <a:gd name="T47" fmla="*/ 1 h 790"/>
                <a:gd name="T48" fmla="*/ 119 w 613"/>
                <a:gd name="T49" fmla="*/ 7 h 790"/>
                <a:gd name="T50" fmla="*/ 90 w 613"/>
                <a:gd name="T51" fmla="*/ 20 h 790"/>
                <a:gd name="T52" fmla="*/ 64 w 613"/>
                <a:gd name="T53" fmla="*/ 38 h 790"/>
                <a:gd name="T54" fmla="*/ 43 w 613"/>
                <a:gd name="T55" fmla="*/ 63 h 790"/>
                <a:gd name="T56" fmla="*/ 25 w 613"/>
                <a:gd name="T57" fmla="*/ 93 h 790"/>
                <a:gd name="T58" fmla="*/ 12 w 613"/>
                <a:gd name="T59" fmla="*/ 127 h 790"/>
                <a:gd name="T60" fmla="*/ 4 w 613"/>
                <a:gd name="T61" fmla="*/ 165 h 790"/>
                <a:gd name="T62" fmla="*/ 0 w 613"/>
                <a:gd name="T63" fmla="*/ 208 h 790"/>
                <a:gd name="T64" fmla="*/ 2 w 613"/>
                <a:gd name="T65" fmla="*/ 252 h 790"/>
                <a:gd name="T66" fmla="*/ 8 w 613"/>
                <a:gd name="T67" fmla="*/ 299 h 790"/>
                <a:gd name="T68" fmla="*/ 19 w 613"/>
                <a:gd name="T69" fmla="*/ 348 h 790"/>
                <a:gd name="T70" fmla="*/ 33 w 613"/>
                <a:gd name="T71" fmla="*/ 398 h 790"/>
                <a:gd name="T72" fmla="*/ 54 w 613"/>
                <a:gd name="T73" fmla="*/ 447 h 790"/>
                <a:gd name="T74" fmla="*/ 77 w 613"/>
                <a:gd name="T75" fmla="*/ 496 h 790"/>
                <a:gd name="T76" fmla="*/ 104 w 613"/>
                <a:gd name="T77" fmla="*/ 543 h 790"/>
                <a:gd name="T78" fmla="*/ 135 w 613"/>
                <a:gd name="T79" fmla="*/ 589 h 790"/>
                <a:gd name="T80" fmla="*/ 168 w 613"/>
                <a:gd name="T81" fmla="*/ 630 h 790"/>
                <a:gd name="T82" fmla="*/ 203 w 613"/>
                <a:gd name="T83" fmla="*/ 667 h 790"/>
                <a:gd name="T84" fmla="*/ 240 w 613"/>
                <a:gd name="T85" fmla="*/ 702 h 790"/>
                <a:gd name="T86" fmla="*/ 277 w 613"/>
                <a:gd name="T87" fmla="*/ 730 h 790"/>
                <a:gd name="T88" fmla="*/ 316 w 613"/>
                <a:gd name="T89" fmla="*/ 754 h 790"/>
                <a:gd name="T90" fmla="*/ 354 w 613"/>
                <a:gd name="T91" fmla="*/ 772 h 790"/>
                <a:gd name="T92" fmla="*/ 392 w 613"/>
                <a:gd name="T93" fmla="*/ 784 h 790"/>
                <a:gd name="T94" fmla="*/ 427 w 613"/>
                <a:gd name="T95" fmla="*/ 790 h 790"/>
                <a:gd name="T96" fmla="*/ 463 w 613"/>
                <a:gd name="T97" fmla="*/ 790 h 790"/>
                <a:gd name="T98" fmla="*/ 495 w 613"/>
                <a:gd name="T99" fmla="*/ 782 h 790"/>
                <a:gd name="T100" fmla="*/ 523 w 613"/>
                <a:gd name="T101" fmla="*/ 770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13" h="790">
                  <a:moveTo>
                    <a:pt x="523" y="770"/>
                  </a:moveTo>
                  <a:lnTo>
                    <a:pt x="548" y="752"/>
                  </a:lnTo>
                  <a:lnTo>
                    <a:pt x="570" y="727"/>
                  </a:lnTo>
                  <a:lnTo>
                    <a:pt x="587" y="698"/>
                  </a:lnTo>
                  <a:lnTo>
                    <a:pt x="600" y="663"/>
                  </a:lnTo>
                  <a:lnTo>
                    <a:pt x="608" y="625"/>
                  </a:lnTo>
                  <a:lnTo>
                    <a:pt x="613" y="583"/>
                  </a:lnTo>
                  <a:lnTo>
                    <a:pt x="612" y="538"/>
                  </a:lnTo>
                  <a:lnTo>
                    <a:pt x="605" y="491"/>
                  </a:lnTo>
                  <a:lnTo>
                    <a:pt x="595" y="442"/>
                  </a:lnTo>
                  <a:lnTo>
                    <a:pt x="579" y="392"/>
                  </a:lnTo>
                  <a:lnTo>
                    <a:pt x="559" y="343"/>
                  </a:lnTo>
                  <a:lnTo>
                    <a:pt x="536" y="294"/>
                  </a:lnTo>
                  <a:lnTo>
                    <a:pt x="508" y="247"/>
                  </a:lnTo>
                  <a:lnTo>
                    <a:pt x="479" y="202"/>
                  </a:lnTo>
                  <a:lnTo>
                    <a:pt x="446" y="160"/>
                  </a:lnTo>
                  <a:lnTo>
                    <a:pt x="410" y="122"/>
                  </a:lnTo>
                  <a:lnTo>
                    <a:pt x="373" y="88"/>
                  </a:lnTo>
                  <a:lnTo>
                    <a:pt x="335" y="60"/>
                  </a:lnTo>
                  <a:lnTo>
                    <a:pt x="296" y="36"/>
                  </a:lnTo>
                  <a:lnTo>
                    <a:pt x="258" y="18"/>
                  </a:lnTo>
                  <a:lnTo>
                    <a:pt x="221" y="6"/>
                  </a:lnTo>
                  <a:lnTo>
                    <a:pt x="185" y="0"/>
                  </a:lnTo>
                  <a:lnTo>
                    <a:pt x="151" y="1"/>
                  </a:lnTo>
                  <a:lnTo>
                    <a:pt x="119" y="7"/>
                  </a:lnTo>
                  <a:lnTo>
                    <a:pt x="90" y="20"/>
                  </a:lnTo>
                  <a:lnTo>
                    <a:pt x="64" y="38"/>
                  </a:lnTo>
                  <a:lnTo>
                    <a:pt x="43" y="63"/>
                  </a:lnTo>
                  <a:lnTo>
                    <a:pt x="25" y="93"/>
                  </a:lnTo>
                  <a:lnTo>
                    <a:pt x="12" y="127"/>
                  </a:lnTo>
                  <a:lnTo>
                    <a:pt x="4" y="165"/>
                  </a:lnTo>
                  <a:lnTo>
                    <a:pt x="0" y="208"/>
                  </a:lnTo>
                  <a:lnTo>
                    <a:pt x="2" y="252"/>
                  </a:lnTo>
                  <a:lnTo>
                    <a:pt x="8" y="299"/>
                  </a:lnTo>
                  <a:lnTo>
                    <a:pt x="19" y="348"/>
                  </a:lnTo>
                  <a:lnTo>
                    <a:pt x="33" y="398"/>
                  </a:lnTo>
                  <a:lnTo>
                    <a:pt x="54" y="447"/>
                  </a:lnTo>
                  <a:lnTo>
                    <a:pt x="77" y="496"/>
                  </a:lnTo>
                  <a:lnTo>
                    <a:pt x="104" y="543"/>
                  </a:lnTo>
                  <a:lnTo>
                    <a:pt x="135" y="589"/>
                  </a:lnTo>
                  <a:lnTo>
                    <a:pt x="168" y="630"/>
                  </a:lnTo>
                  <a:lnTo>
                    <a:pt x="203" y="667"/>
                  </a:lnTo>
                  <a:lnTo>
                    <a:pt x="240" y="702"/>
                  </a:lnTo>
                  <a:lnTo>
                    <a:pt x="277" y="730"/>
                  </a:lnTo>
                  <a:lnTo>
                    <a:pt x="316" y="754"/>
                  </a:lnTo>
                  <a:lnTo>
                    <a:pt x="354" y="772"/>
                  </a:lnTo>
                  <a:lnTo>
                    <a:pt x="392" y="784"/>
                  </a:lnTo>
                  <a:lnTo>
                    <a:pt x="427" y="790"/>
                  </a:lnTo>
                  <a:lnTo>
                    <a:pt x="463" y="790"/>
                  </a:lnTo>
                  <a:lnTo>
                    <a:pt x="495" y="782"/>
                  </a:lnTo>
                  <a:lnTo>
                    <a:pt x="523" y="770"/>
                  </a:lnTo>
                  <a:close/>
                </a:path>
              </a:pathLst>
            </a:custGeom>
            <a:noFill/>
            <a:ln w="38100" cmpd="sng">
              <a:solidFill>
                <a:srgbClr val="00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527" name="Freeform 791"/>
            <p:cNvSpPr>
              <a:spLocks/>
            </p:cNvSpPr>
            <p:nvPr/>
          </p:nvSpPr>
          <p:spPr bwMode="auto">
            <a:xfrm>
              <a:off x="3232" y="1709"/>
              <a:ext cx="174" cy="164"/>
            </a:xfrm>
            <a:custGeom>
              <a:avLst/>
              <a:gdLst>
                <a:gd name="T0" fmla="*/ 1224 w 1224"/>
                <a:gd name="T1" fmla="*/ 1144 h 1144"/>
                <a:gd name="T2" fmla="*/ 1222 w 1224"/>
                <a:gd name="T3" fmla="*/ 1082 h 1144"/>
                <a:gd name="T4" fmla="*/ 1216 w 1224"/>
                <a:gd name="T5" fmla="*/ 1017 h 1144"/>
                <a:gd name="T6" fmla="*/ 1204 w 1224"/>
                <a:gd name="T7" fmla="*/ 950 h 1144"/>
                <a:gd name="T8" fmla="*/ 1188 w 1224"/>
                <a:gd name="T9" fmla="*/ 881 h 1144"/>
                <a:gd name="T10" fmla="*/ 1167 w 1224"/>
                <a:gd name="T11" fmla="*/ 812 h 1144"/>
                <a:gd name="T12" fmla="*/ 1142 w 1224"/>
                <a:gd name="T13" fmla="*/ 744 h 1144"/>
                <a:gd name="T14" fmla="*/ 1114 w 1224"/>
                <a:gd name="T15" fmla="*/ 675 h 1144"/>
                <a:gd name="T16" fmla="*/ 1082 w 1224"/>
                <a:gd name="T17" fmla="*/ 607 h 1144"/>
                <a:gd name="T18" fmla="*/ 1045 w 1224"/>
                <a:gd name="T19" fmla="*/ 541 h 1144"/>
                <a:gd name="T20" fmla="*/ 1006 w 1224"/>
                <a:gd name="T21" fmla="*/ 477 h 1144"/>
                <a:gd name="T22" fmla="*/ 963 w 1224"/>
                <a:gd name="T23" fmla="*/ 414 h 1144"/>
                <a:gd name="T24" fmla="*/ 919 w 1224"/>
                <a:gd name="T25" fmla="*/ 355 h 1144"/>
                <a:gd name="T26" fmla="*/ 871 w 1224"/>
                <a:gd name="T27" fmla="*/ 299 h 1144"/>
                <a:gd name="T28" fmla="*/ 822 w 1224"/>
                <a:gd name="T29" fmla="*/ 247 h 1144"/>
                <a:gd name="T30" fmla="*/ 771 w 1224"/>
                <a:gd name="T31" fmla="*/ 199 h 1144"/>
                <a:gd name="T32" fmla="*/ 719 w 1224"/>
                <a:gd name="T33" fmla="*/ 155 h 1144"/>
                <a:gd name="T34" fmla="*/ 665 w 1224"/>
                <a:gd name="T35" fmla="*/ 117 h 1144"/>
                <a:gd name="T36" fmla="*/ 612 w 1224"/>
                <a:gd name="T37" fmla="*/ 84 h 1144"/>
                <a:gd name="T38" fmla="*/ 559 w 1224"/>
                <a:gd name="T39" fmla="*/ 55 h 1144"/>
                <a:gd name="T40" fmla="*/ 506 w 1224"/>
                <a:gd name="T41" fmla="*/ 33 h 1144"/>
                <a:gd name="T42" fmla="*/ 453 w 1224"/>
                <a:gd name="T43" fmla="*/ 16 h 1144"/>
                <a:gd name="T44" fmla="*/ 403 w 1224"/>
                <a:gd name="T45" fmla="*/ 5 h 1144"/>
                <a:gd name="T46" fmla="*/ 353 w 1224"/>
                <a:gd name="T47" fmla="*/ 0 h 1144"/>
                <a:gd name="T48" fmla="*/ 306 w 1224"/>
                <a:gd name="T49" fmla="*/ 2 h 1144"/>
                <a:gd name="T50" fmla="*/ 261 w 1224"/>
                <a:gd name="T51" fmla="*/ 8 h 1144"/>
                <a:gd name="T52" fmla="*/ 219 w 1224"/>
                <a:gd name="T53" fmla="*/ 22 h 1144"/>
                <a:gd name="T54" fmla="*/ 180 w 1224"/>
                <a:gd name="T55" fmla="*/ 40 h 1144"/>
                <a:gd name="T56" fmla="*/ 144 w 1224"/>
                <a:gd name="T57" fmla="*/ 65 h 1144"/>
                <a:gd name="T58" fmla="*/ 111 w 1224"/>
                <a:gd name="T59" fmla="*/ 96 h 1144"/>
                <a:gd name="T60" fmla="*/ 82 w 1224"/>
                <a:gd name="T61" fmla="*/ 131 h 1144"/>
                <a:gd name="T62" fmla="*/ 57 w 1224"/>
                <a:gd name="T63" fmla="*/ 171 h 1144"/>
                <a:gd name="T64" fmla="*/ 37 w 1224"/>
                <a:gd name="T65" fmla="*/ 217 h 1144"/>
                <a:gd name="T66" fmla="*/ 21 w 1224"/>
                <a:gd name="T67" fmla="*/ 266 h 1144"/>
                <a:gd name="T68" fmla="*/ 9 w 1224"/>
                <a:gd name="T69" fmla="*/ 320 h 1144"/>
                <a:gd name="T70" fmla="*/ 2 w 1224"/>
                <a:gd name="T71" fmla="*/ 377 h 1144"/>
                <a:gd name="T72" fmla="*/ 0 w 1224"/>
                <a:gd name="T73" fmla="*/ 437 h 1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24" h="1144">
                  <a:moveTo>
                    <a:pt x="1224" y="1144"/>
                  </a:moveTo>
                  <a:lnTo>
                    <a:pt x="1222" y="1082"/>
                  </a:lnTo>
                  <a:lnTo>
                    <a:pt x="1216" y="1017"/>
                  </a:lnTo>
                  <a:lnTo>
                    <a:pt x="1204" y="950"/>
                  </a:lnTo>
                  <a:lnTo>
                    <a:pt x="1188" y="881"/>
                  </a:lnTo>
                  <a:lnTo>
                    <a:pt x="1167" y="812"/>
                  </a:lnTo>
                  <a:lnTo>
                    <a:pt x="1142" y="744"/>
                  </a:lnTo>
                  <a:lnTo>
                    <a:pt x="1114" y="675"/>
                  </a:lnTo>
                  <a:lnTo>
                    <a:pt x="1082" y="607"/>
                  </a:lnTo>
                  <a:lnTo>
                    <a:pt x="1045" y="541"/>
                  </a:lnTo>
                  <a:lnTo>
                    <a:pt x="1006" y="477"/>
                  </a:lnTo>
                  <a:lnTo>
                    <a:pt x="963" y="414"/>
                  </a:lnTo>
                  <a:lnTo>
                    <a:pt x="919" y="355"/>
                  </a:lnTo>
                  <a:lnTo>
                    <a:pt x="871" y="299"/>
                  </a:lnTo>
                  <a:lnTo>
                    <a:pt x="822" y="247"/>
                  </a:lnTo>
                  <a:lnTo>
                    <a:pt x="771" y="199"/>
                  </a:lnTo>
                  <a:lnTo>
                    <a:pt x="719" y="155"/>
                  </a:lnTo>
                  <a:lnTo>
                    <a:pt x="665" y="117"/>
                  </a:lnTo>
                  <a:lnTo>
                    <a:pt x="612" y="84"/>
                  </a:lnTo>
                  <a:lnTo>
                    <a:pt x="559" y="55"/>
                  </a:lnTo>
                  <a:lnTo>
                    <a:pt x="506" y="33"/>
                  </a:lnTo>
                  <a:lnTo>
                    <a:pt x="453" y="16"/>
                  </a:lnTo>
                  <a:lnTo>
                    <a:pt x="403" y="5"/>
                  </a:lnTo>
                  <a:lnTo>
                    <a:pt x="353" y="0"/>
                  </a:lnTo>
                  <a:lnTo>
                    <a:pt x="306" y="2"/>
                  </a:lnTo>
                  <a:lnTo>
                    <a:pt x="261" y="8"/>
                  </a:lnTo>
                  <a:lnTo>
                    <a:pt x="219" y="22"/>
                  </a:lnTo>
                  <a:lnTo>
                    <a:pt x="180" y="40"/>
                  </a:lnTo>
                  <a:lnTo>
                    <a:pt x="144" y="65"/>
                  </a:lnTo>
                  <a:lnTo>
                    <a:pt x="111" y="96"/>
                  </a:lnTo>
                  <a:lnTo>
                    <a:pt x="82" y="131"/>
                  </a:lnTo>
                  <a:lnTo>
                    <a:pt x="57" y="171"/>
                  </a:lnTo>
                  <a:lnTo>
                    <a:pt x="37" y="217"/>
                  </a:lnTo>
                  <a:lnTo>
                    <a:pt x="21" y="266"/>
                  </a:lnTo>
                  <a:lnTo>
                    <a:pt x="9" y="320"/>
                  </a:lnTo>
                  <a:lnTo>
                    <a:pt x="2" y="377"/>
                  </a:lnTo>
                  <a:lnTo>
                    <a:pt x="0" y="437"/>
                  </a:lnTo>
                </a:path>
              </a:pathLst>
            </a:custGeom>
            <a:noFill/>
            <a:ln w="38100" cmpd="sng">
              <a:solidFill>
                <a:srgbClr val="00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528" name="Freeform 792"/>
            <p:cNvSpPr>
              <a:spLocks/>
            </p:cNvSpPr>
            <p:nvPr/>
          </p:nvSpPr>
          <p:spPr bwMode="auto">
            <a:xfrm>
              <a:off x="3424" y="1682"/>
              <a:ext cx="103" cy="121"/>
            </a:xfrm>
            <a:custGeom>
              <a:avLst/>
              <a:gdLst>
                <a:gd name="T0" fmla="*/ 724 w 724"/>
                <a:gd name="T1" fmla="*/ 851 h 851"/>
                <a:gd name="T2" fmla="*/ 723 w 724"/>
                <a:gd name="T3" fmla="*/ 820 h 851"/>
                <a:gd name="T4" fmla="*/ 720 w 724"/>
                <a:gd name="T5" fmla="*/ 789 h 851"/>
                <a:gd name="T6" fmla="*/ 714 w 724"/>
                <a:gd name="T7" fmla="*/ 758 h 851"/>
                <a:gd name="T8" fmla="*/ 707 w 724"/>
                <a:gd name="T9" fmla="*/ 727 h 851"/>
                <a:gd name="T10" fmla="*/ 696 w 724"/>
                <a:gd name="T11" fmla="*/ 696 h 851"/>
                <a:gd name="T12" fmla="*/ 684 w 724"/>
                <a:gd name="T13" fmla="*/ 665 h 851"/>
                <a:gd name="T14" fmla="*/ 671 w 724"/>
                <a:gd name="T15" fmla="*/ 636 h 851"/>
                <a:gd name="T16" fmla="*/ 656 w 724"/>
                <a:gd name="T17" fmla="*/ 605 h 851"/>
                <a:gd name="T18" fmla="*/ 618 w 724"/>
                <a:gd name="T19" fmla="*/ 545 h 851"/>
                <a:gd name="T20" fmla="*/ 577 w 724"/>
                <a:gd name="T21" fmla="*/ 488 h 851"/>
                <a:gd name="T22" fmla="*/ 529 w 724"/>
                <a:gd name="T23" fmla="*/ 431 h 851"/>
                <a:gd name="T24" fmla="*/ 479 w 724"/>
                <a:gd name="T25" fmla="*/ 377 h 851"/>
                <a:gd name="T26" fmla="*/ 426 w 724"/>
                <a:gd name="T27" fmla="*/ 326 h 851"/>
                <a:gd name="T28" fmla="*/ 370 w 724"/>
                <a:gd name="T29" fmla="*/ 276 h 851"/>
                <a:gd name="T30" fmla="*/ 312 w 724"/>
                <a:gd name="T31" fmla="*/ 226 h 851"/>
                <a:gd name="T32" fmla="*/ 250 w 724"/>
                <a:gd name="T33" fmla="*/ 177 h 851"/>
                <a:gd name="T34" fmla="*/ 187 w 724"/>
                <a:gd name="T35" fmla="*/ 129 h 851"/>
                <a:gd name="T36" fmla="*/ 124 w 724"/>
                <a:gd name="T37" fmla="*/ 83 h 851"/>
                <a:gd name="T38" fmla="*/ 62 w 724"/>
                <a:gd name="T39" fmla="*/ 41 h 851"/>
                <a:gd name="T40" fmla="*/ 0 w 724"/>
                <a:gd name="T41" fmla="*/ 0 h 8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24" h="851">
                  <a:moveTo>
                    <a:pt x="724" y="851"/>
                  </a:moveTo>
                  <a:lnTo>
                    <a:pt x="723" y="820"/>
                  </a:lnTo>
                  <a:lnTo>
                    <a:pt x="720" y="789"/>
                  </a:lnTo>
                  <a:lnTo>
                    <a:pt x="714" y="758"/>
                  </a:lnTo>
                  <a:lnTo>
                    <a:pt x="707" y="727"/>
                  </a:lnTo>
                  <a:lnTo>
                    <a:pt x="696" y="696"/>
                  </a:lnTo>
                  <a:lnTo>
                    <a:pt x="684" y="665"/>
                  </a:lnTo>
                  <a:lnTo>
                    <a:pt x="671" y="636"/>
                  </a:lnTo>
                  <a:lnTo>
                    <a:pt x="656" y="605"/>
                  </a:lnTo>
                  <a:lnTo>
                    <a:pt x="618" y="545"/>
                  </a:lnTo>
                  <a:lnTo>
                    <a:pt x="577" y="488"/>
                  </a:lnTo>
                  <a:lnTo>
                    <a:pt x="529" y="431"/>
                  </a:lnTo>
                  <a:lnTo>
                    <a:pt x="479" y="377"/>
                  </a:lnTo>
                  <a:lnTo>
                    <a:pt x="426" y="326"/>
                  </a:lnTo>
                  <a:lnTo>
                    <a:pt x="370" y="276"/>
                  </a:lnTo>
                  <a:lnTo>
                    <a:pt x="312" y="226"/>
                  </a:lnTo>
                  <a:lnTo>
                    <a:pt x="250" y="177"/>
                  </a:lnTo>
                  <a:lnTo>
                    <a:pt x="187" y="129"/>
                  </a:lnTo>
                  <a:lnTo>
                    <a:pt x="124" y="83"/>
                  </a:lnTo>
                  <a:lnTo>
                    <a:pt x="62" y="4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529" name="Line 793"/>
            <p:cNvSpPr>
              <a:spLocks noChangeShapeType="1"/>
            </p:cNvSpPr>
            <p:nvPr/>
          </p:nvSpPr>
          <p:spPr bwMode="auto">
            <a:xfrm flipH="1">
              <a:off x="3360" y="1655"/>
              <a:ext cx="2" cy="1"/>
            </a:xfrm>
            <a:prstGeom prst="line">
              <a:avLst/>
            </a:prstGeom>
            <a:noFill/>
            <a:ln w="38100">
              <a:solidFill>
                <a:srgbClr val="0099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530" name="Line 794"/>
            <p:cNvSpPr>
              <a:spLocks noChangeShapeType="1"/>
            </p:cNvSpPr>
            <p:nvPr/>
          </p:nvSpPr>
          <p:spPr bwMode="auto">
            <a:xfrm flipV="1">
              <a:off x="3064" y="2020"/>
              <a:ext cx="0" cy="121"/>
            </a:xfrm>
            <a:prstGeom prst="line">
              <a:avLst/>
            </a:prstGeom>
            <a:noFill/>
            <a:ln w="38100">
              <a:solidFill>
                <a:srgbClr val="0099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531" name="Line 795"/>
            <p:cNvSpPr>
              <a:spLocks noChangeShapeType="1"/>
            </p:cNvSpPr>
            <p:nvPr/>
          </p:nvSpPr>
          <p:spPr bwMode="auto">
            <a:xfrm flipV="1">
              <a:off x="3785" y="1504"/>
              <a:ext cx="0" cy="51"/>
            </a:xfrm>
            <a:prstGeom prst="line">
              <a:avLst/>
            </a:prstGeom>
            <a:noFill/>
            <a:ln w="38100">
              <a:solidFill>
                <a:srgbClr val="0099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532" name="Line 796"/>
            <p:cNvSpPr>
              <a:spLocks noChangeShapeType="1"/>
            </p:cNvSpPr>
            <p:nvPr/>
          </p:nvSpPr>
          <p:spPr bwMode="auto">
            <a:xfrm flipV="1">
              <a:off x="4011" y="1615"/>
              <a:ext cx="0" cy="121"/>
            </a:xfrm>
            <a:prstGeom prst="line">
              <a:avLst/>
            </a:prstGeom>
            <a:noFill/>
            <a:ln w="38100">
              <a:solidFill>
                <a:srgbClr val="0099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533" name="Line 797"/>
            <p:cNvSpPr>
              <a:spLocks noChangeShapeType="1"/>
            </p:cNvSpPr>
            <p:nvPr/>
          </p:nvSpPr>
          <p:spPr bwMode="auto">
            <a:xfrm flipV="1">
              <a:off x="3764" y="1615"/>
              <a:ext cx="0" cy="41"/>
            </a:xfrm>
            <a:prstGeom prst="line">
              <a:avLst/>
            </a:prstGeom>
            <a:noFill/>
            <a:ln w="38100">
              <a:solidFill>
                <a:srgbClr val="0099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534" name="Line 798"/>
            <p:cNvSpPr>
              <a:spLocks noChangeShapeType="1"/>
            </p:cNvSpPr>
            <p:nvPr/>
          </p:nvSpPr>
          <p:spPr bwMode="auto">
            <a:xfrm flipV="1">
              <a:off x="3290" y="1504"/>
              <a:ext cx="0" cy="51"/>
            </a:xfrm>
            <a:prstGeom prst="line">
              <a:avLst/>
            </a:prstGeom>
            <a:noFill/>
            <a:ln w="38100">
              <a:solidFill>
                <a:srgbClr val="0099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535" name="Line 799"/>
            <p:cNvSpPr>
              <a:spLocks noChangeShapeType="1"/>
            </p:cNvSpPr>
            <p:nvPr/>
          </p:nvSpPr>
          <p:spPr bwMode="auto">
            <a:xfrm flipV="1">
              <a:off x="3723" y="1619"/>
              <a:ext cx="0" cy="239"/>
            </a:xfrm>
            <a:prstGeom prst="line">
              <a:avLst/>
            </a:prstGeom>
            <a:noFill/>
            <a:ln w="38100">
              <a:solidFill>
                <a:srgbClr val="0099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536" name="Line 800"/>
            <p:cNvSpPr>
              <a:spLocks noChangeShapeType="1"/>
            </p:cNvSpPr>
            <p:nvPr/>
          </p:nvSpPr>
          <p:spPr bwMode="auto">
            <a:xfrm flipV="1">
              <a:off x="3352" y="1649"/>
              <a:ext cx="0" cy="11"/>
            </a:xfrm>
            <a:prstGeom prst="line">
              <a:avLst/>
            </a:prstGeom>
            <a:noFill/>
            <a:ln w="38100">
              <a:solidFill>
                <a:srgbClr val="0099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537" name="Line 801"/>
            <p:cNvSpPr>
              <a:spLocks noChangeShapeType="1"/>
            </p:cNvSpPr>
            <p:nvPr/>
          </p:nvSpPr>
          <p:spPr bwMode="auto">
            <a:xfrm flipH="1">
              <a:off x="3257" y="1656"/>
              <a:ext cx="103" cy="59"/>
            </a:xfrm>
            <a:prstGeom prst="line">
              <a:avLst/>
            </a:prstGeom>
            <a:noFill/>
            <a:ln w="38100">
              <a:solidFill>
                <a:srgbClr val="0099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overrideClrMapping bg1="lt1" tx1="dk1" bg2="lt2" tx2="dk2" accent1="accent1" accent2="accent2" accent3="accent3" accent4="accent4" accent5="accent5" accent6="accent6" hlink="hlink" folHlink="folHlink"/>
  </p:clrMapOvr>
  <p:timing>
    <p:tnLst>
      <p:par>
        <p:cTn id="1" dur="indefinite" restart="never" nodeType="tmRoot"/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8489" name="Text Box 153"/>
          <p:cNvSpPr txBox="1">
            <a:spLocks noChangeArrowheads="1"/>
          </p:cNvSpPr>
          <p:nvPr/>
        </p:nvSpPr>
        <p:spPr bwMode="auto">
          <a:xfrm>
            <a:off x="0" y="0"/>
            <a:ext cx="91440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hangingPunct="1">
              <a:spcBef>
                <a:spcPct val="50000"/>
              </a:spcBef>
            </a:pPr>
            <a:r>
              <a:rPr lang="zh-CN" altLang="en-US" sz="4000" b="1">
                <a:solidFill>
                  <a:srgbClr val="FF0000"/>
                </a:solidFill>
                <a:effectLst/>
                <a:ea typeface="黑体" pitchFamily="2" charset="-122"/>
              </a:rPr>
              <a:t>叠加式组合体一</a:t>
            </a:r>
          </a:p>
        </p:txBody>
      </p:sp>
      <p:grpSp>
        <p:nvGrpSpPr>
          <p:cNvPr id="398534" name="Group 198"/>
          <p:cNvGrpSpPr>
            <a:grpSpLocks/>
          </p:cNvGrpSpPr>
          <p:nvPr/>
        </p:nvGrpSpPr>
        <p:grpSpPr bwMode="auto">
          <a:xfrm>
            <a:off x="34925" y="695325"/>
            <a:ext cx="8424863" cy="5110163"/>
            <a:chOff x="22" y="438"/>
            <a:chExt cx="5307" cy="3219"/>
          </a:xfrm>
        </p:grpSpPr>
        <p:sp>
          <p:nvSpPr>
            <p:cNvPr id="398344" name="Line 8"/>
            <p:cNvSpPr>
              <a:spLocks noChangeShapeType="1"/>
            </p:cNvSpPr>
            <p:nvPr/>
          </p:nvSpPr>
          <p:spPr bwMode="auto">
            <a:xfrm>
              <a:off x="22" y="2791"/>
              <a:ext cx="35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345" name="Line 9"/>
            <p:cNvSpPr>
              <a:spLocks noChangeShapeType="1"/>
            </p:cNvSpPr>
            <p:nvPr/>
          </p:nvSpPr>
          <p:spPr bwMode="auto">
            <a:xfrm>
              <a:off x="411" y="2791"/>
              <a:ext cx="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346" name="Line 10"/>
            <p:cNvSpPr>
              <a:spLocks noChangeShapeType="1"/>
            </p:cNvSpPr>
            <p:nvPr/>
          </p:nvSpPr>
          <p:spPr bwMode="auto">
            <a:xfrm>
              <a:off x="480" y="2791"/>
              <a:ext cx="30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347" name="Line 11"/>
            <p:cNvSpPr>
              <a:spLocks noChangeShapeType="1"/>
            </p:cNvSpPr>
            <p:nvPr/>
          </p:nvSpPr>
          <p:spPr bwMode="auto">
            <a:xfrm>
              <a:off x="824" y="2791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348" name="Line 12"/>
            <p:cNvSpPr>
              <a:spLocks noChangeShapeType="1"/>
            </p:cNvSpPr>
            <p:nvPr/>
          </p:nvSpPr>
          <p:spPr bwMode="auto">
            <a:xfrm>
              <a:off x="891" y="2791"/>
              <a:ext cx="30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349" name="Line 13"/>
            <p:cNvSpPr>
              <a:spLocks noChangeShapeType="1"/>
            </p:cNvSpPr>
            <p:nvPr/>
          </p:nvSpPr>
          <p:spPr bwMode="auto">
            <a:xfrm>
              <a:off x="1235" y="2791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350" name="Line 14"/>
            <p:cNvSpPr>
              <a:spLocks noChangeShapeType="1"/>
            </p:cNvSpPr>
            <p:nvPr/>
          </p:nvSpPr>
          <p:spPr bwMode="auto">
            <a:xfrm>
              <a:off x="1304" y="2791"/>
              <a:ext cx="30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351" name="Line 15"/>
            <p:cNvSpPr>
              <a:spLocks noChangeShapeType="1"/>
            </p:cNvSpPr>
            <p:nvPr/>
          </p:nvSpPr>
          <p:spPr bwMode="auto">
            <a:xfrm>
              <a:off x="1645" y="2791"/>
              <a:ext cx="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352" name="Line 16"/>
            <p:cNvSpPr>
              <a:spLocks noChangeShapeType="1"/>
            </p:cNvSpPr>
            <p:nvPr/>
          </p:nvSpPr>
          <p:spPr bwMode="auto">
            <a:xfrm>
              <a:off x="1714" y="2791"/>
              <a:ext cx="30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353" name="Line 17"/>
            <p:cNvSpPr>
              <a:spLocks noChangeShapeType="1"/>
            </p:cNvSpPr>
            <p:nvPr/>
          </p:nvSpPr>
          <p:spPr bwMode="auto">
            <a:xfrm>
              <a:off x="2058" y="2791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354" name="Line 18"/>
            <p:cNvSpPr>
              <a:spLocks noChangeShapeType="1"/>
            </p:cNvSpPr>
            <p:nvPr/>
          </p:nvSpPr>
          <p:spPr bwMode="auto">
            <a:xfrm>
              <a:off x="2125" y="2791"/>
              <a:ext cx="30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355" name="Line 19"/>
            <p:cNvSpPr>
              <a:spLocks noChangeShapeType="1"/>
            </p:cNvSpPr>
            <p:nvPr/>
          </p:nvSpPr>
          <p:spPr bwMode="auto">
            <a:xfrm>
              <a:off x="2468" y="2791"/>
              <a:ext cx="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356" name="Line 20"/>
            <p:cNvSpPr>
              <a:spLocks noChangeShapeType="1"/>
            </p:cNvSpPr>
            <p:nvPr/>
          </p:nvSpPr>
          <p:spPr bwMode="auto">
            <a:xfrm>
              <a:off x="2537" y="2791"/>
              <a:ext cx="30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357" name="Line 21"/>
            <p:cNvSpPr>
              <a:spLocks noChangeShapeType="1"/>
            </p:cNvSpPr>
            <p:nvPr/>
          </p:nvSpPr>
          <p:spPr bwMode="auto">
            <a:xfrm>
              <a:off x="2879" y="2791"/>
              <a:ext cx="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358" name="Line 22"/>
            <p:cNvSpPr>
              <a:spLocks noChangeShapeType="1"/>
            </p:cNvSpPr>
            <p:nvPr/>
          </p:nvSpPr>
          <p:spPr bwMode="auto">
            <a:xfrm>
              <a:off x="2948" y="2791"/>
              <a:ext cx="30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359" name="Line 23"/>
            <p:cNvSpPr>
              <a:spLocks noChangeShapeType="1"/>
            </p:cNvSpPr>
            <p:nvPr/>
          </p:nvSpPr>
          <p:spPr bwMode="auto">
            <a:xfrm>
              <a:off x="3292" y="2791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360" name="Line 24"/>
            <p:cNvSpPr>
              <a:spLocks noChangeShapeType="1"/>
            </p:cNvSpPr>
            <p:nvPr/>
          </p:nvSpPr>
          <p:spPr bwMode="auto">
            <a:xfrm>
              <a:off x="3359" y="2791"/>
              <a:ext cx="35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361" name="Line 25"/>
            <p:cNvSpPr>
              <a:spLocks noChangeShapeType="1"/>
            </p:cNvSpPr>
            <p:nvPr/>
          </p:nvSpPr>
          <p:spPr bwMode="auto">
            <a:xfrm>
              <a:off x="1846" y="440"/>
              <a:ext cx="0" cy="2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362" name="Line 26"/>
            <p:cNvSpPr>
              <a:spLocks noChangeShapeType="1"/>
            </p:cNvSpPr>
            <p:nvPr/>
          </p:nvSpPr>
          <p:spPr bwMode="auto">
            <a:xfrm>
              <a:off x="1846" y="717"/>
              <a:ext cx="0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363" name="Line 27"/>
            <p:cNvSpPr>
              <a:spLocks noChangeShapeType="1"/>
            </p:cNvSpPr>
            <p:nvPr/>
          </p:nvSpPr>
          <p:spPr bwMode="auto">
            <a:xfrm>
              <a:off x="1846" y="786"/>
              <a:ext cx="0" cy="3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364" name="Line 28"/>
            <p:cNvSpPr>
              <a:spLocks noChangeShapeType="1"/>
            </p:cNvSpPr>
            <p:nvPr/>
          </p:nvSpPr>
          <p:spPr bwMode="auto">
            <a:xfrm>
              <a:off x="1846" y="1130"/>
              <a:ext cx="0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365" name="Line 29"/>
            <p:cNvSpPr>
              <a:spLocks noChangeShapeType="1"/>
            </p:cNvSpPr>
            <p:nvPr/>
          </p:nvSpPr>
          <p:spPr bwMode="auto">
            <a:xfrm>
              <a:off x="1846" y="1197"/>
              <a:ext cx="0" cy="30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366" name="Line 30"/>
            <p:cNvSpPr>
              <a:spLocks noChangeShapeType="1"/>
            </p:cNvSpPr>
            <p:nvPr/>
          </p:nvSpPr>
          <p:spPr bwMode="auto">
            <a:xfrm>
              <a:off x="1846" y="1541"/>
              <a:ext cx="0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367" name="Line 31"/>
            <p:cNvSpPr>
              <a:spLocks noChangeShapeType="1"/>
            </p:cNvSpPr>
            <p:nvPr/>
          </p:nvSpPr>
          <p:spPr bwMode="auto">
            <a:xfrm>
              <a:off x="1846" y="1610"/>
              <a:ext cx="0" cy="2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368" name="Line 32"/>
            <p:cNvSpPr>
              <a:spLocks noChangeShapeType="1"/>
            </p:cNvSpPr>
            <p:nvPr/>
          </p:nvSpPr>
          <p:spPr bwMode="auto">
            <a:xfrm>
              <a:off x="4619" y="438"/>
              <a:ext cx="0" cy="2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369" name="Line 33"/>
            <p:cNvSpPr>
              <a:spLocks noChangeShapeType="1"/>
            </p:cNvSpPr>
            <p:nvPr/>
          </p:nvSpPr>
          <p:spPr bwMode="auto">
            <a:xfrm>
              <a:off x="4619" y="719"/>
              <a:ext cx="0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370" name="Line 34"/>
            <p:cNvSpPr>
              <a:spLocks noChangeShapeType="1"/>
            </p:cNvSpPr>
            <p:nvPr/>
          </p:nvSpPr>
          <p:spPr bwMode="auto">
            <a:xfrm>
              <a:off x="4619" y="788"/>
              <a:ext cx="0" cy="3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371" name="Line 35"/>
            <p:cNvSpPr>
              <a:spLocks noChangeShapeType="1"/>
            </p:cNvSpPr>
            <p:nvPr/>
          </p:nvSpPr>
          <p:spPr bwMode="auto">
            <a:xfrm>
              <a:off x="4619" y="1130"/>
              <a:ext cx="0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372" name="Line 36"/>
            <p:cNvSpPr>
              <a:spLocks noChangeShapeType="1"/>
            </p:cNvSpPr>
            <p:nvPr/>
          </p:nvSpPr>
          <p:spPr bwMode="auto">
            <a:xfrm>
              <a:off x="4619" y="1199"/>
              <a:ext cx="0" cy="30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373" name="Line 37"/>
            <p:cNvSpPr>
              <a:spLocks noChangeShapeType="1"/>
            </p:cNvSpPr>
            <p:nvPr/>
          </p:nvSpPr>
          <p:spPr bwMode="auto">
            <a:xfrm>
              <a:off x="4619" y="1542"/>
              <a:ext cx="0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374" name="Line 38"/>
            <p:cNvSpPr>
              <a:spLocks noChangeShapeType="1"/>
            </p:cNvSpPr>
            <p:nvPr/>
          </p:nvSpPr>
          <p:spPr bwMode="auto">
            <a:xfrm>
              <a:off x="4619" y="1611"/>
              <a:ext cx="0" cy="2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375" name="Freeform 39"/>
            <p:cNvSpPr>
              <a:spLocks/>
            </p:cNvSpPr>
            <p:nvPr/>
          </p:nvSpPr>
          <p:spPr bwMode="auto">
            <a:xfrm>
              <a:off x="1642" y="2587"/>
              <a:ext cx="408" cy="408"/>
            </a:xfrm>
            <a:custGeom>
              <a:avLst/>
              <a:gdLst>
                <a:gd name="T0" fmla="*/ 1728 w 1731"/>
                <a:gd name="T1" fmla="*/ 807 h 1731"/>
                <a:gd name="T2" fmla="*/ 1719 w 1731"/>
                <a:gd name="T3" fmla="*/ 719 h 1731"/>
                <a:gd name="T4" fmla="*/ 1699 w 1731"/>
                <a:gd name="T5" fmla="*/ 633 h 1731"/>
                <a:gd name="T6" fmla="*/ 1671 w 1731"/>
                <a:gd name="T7" fmla="*/ 548 h 1731"/>
                <a:gd name="T8" fmla="*/ 1634 w 1731"/>
                <a:gd name="T9" fmla="*/ 468 h 1731"/>
                <a:gd name="T10" fmla="*/ 1589 w 1731"/>
                <a:gd name="T11" fmla="*/ 391 h 1731"/>
                <a:gd name="T12" fmla="*/ 1537 w 1731"/>
                <a:gd name="T13" fmla="*/ 320 h 1731"/>
                <a:gd name="T14" fmla="*/ 1477 w 1731"/>
                <a:gd name="T15" fmla="*/ 254 h 1731"/>
                <a:gd name="T16" fmla="*/ 1412 w 1731"/>
                <a:gd name="T17" fmla="*/ 194 h 1731"/>
                <a:gd name="T18" fmla="*/ 1340 w 1731"/>
                <a:gd name="T19" fmla="*/ 142 h 1731"/>
                <a:gd name="T20" fmla="*/ 1264 w 1731"/>
                <a:gd name="T21" fmla="*/ 97 h 1731"/>
                <a:gd name="T22" fmla="*/ 1183 w 1731"/>
                <a:gd name="T23" fmla="*/ 61 h 1731"/>
                <a:gd name="T24" fmla="*/ 1099 w 1731"/>
                <a:gd name="T25" fmla="*/ 32 h 1731"/>
                <a:gd name="T26" fmla="*/ 1013 w 1731"/>
                <a:gd name="T27" fmla="*/ 13 h 1731"/>
                <a:gd name="T28" fmla="*/ 924 w 1731"/>
                <a:gd name="T29" fmla="*/ 2 h 1731"/>
                <a:gd name="T30" fmla="*/ 836 w 1731"/>
                <a:gd name="T31" fmla="*/ 1 h 1731"/>
                <a:gd name="T32" fmla="*/ 748 w 1731"/>
                <a:gd name="T33" fmla="*/ 9 h 1731"/>
                <a:gd name="T34" fmla="*/ 660 w 1731"/>
                <a:gd name="T35" fmla="*/ 25 h 1731"/>
                <a:gd name="T36" fmla="*/ 576 w 1731"/>
                <a:gd name="T37" fmla="*/ 50 h 1731"/>
                <a:gd name="T38" fmla="*/ 494 w 1731"/>
                <a:gd name="T39" fmla="*/ 84 h 1731"/>
                <a:gd name="T40" fmla="*/ 417 w 1731"/>
                <a:gd name="T41" fmla="*/ 126 h 1731"/>
                <a:gd name="T42" fmla="*/ 343 w 1731"/>
                <a:gd name="T43" fmla="*/ 176 h 1731"/>
                <a:gd name="T44" fmla="*/ 275 w 1731"/>
                <a:gd name="T45" fmla="*/ 233 h 1731"/>
                <a:gd name="T46" fmla="*/ 213 w 1731"/>
                <a:gd name="T47" fmla="*/ 297 h 1731"/>
                <a:gd name="T48" fmla="*/ 159 w 1731"/>
                <a:gd name="T49" fmla="*/ 366 h 1731"/>
                <a:gd name="T50" fmla="*/ 111 w 1731"/>
                <a:gd name="T51" fmla="*/ 442 h 1731"/>
                <a:gd name="T52" fmla="*/ 72 w 1731"/>
                <a:gd name="T53" fmla="*/ 521 h 1731"/>
                <a:gd name="T54" fmla="*/ 41 w 1731"/>
                <a:gd name="T55" fmla="*/ 604 h 1731"/>
                <a:gd name="T56" fmla="*/ 18 w 1731"/>
                <a:gd name="T57" fmla="*/ 690 h 1731"/>
                <a:gd name="T58" fmla="*/ 4 w 1731"/>
                <a:gd name="T59" fmla="*/ 777 h 1731"/>
                <a:gd name="T60" fmla="*/ 0 w 1731"/>
                <a:gd name="T61" fmla="*/ 866 h 1731"/>
                <a:gd name="T62" fmla="*/ 4 w 1731"/>
                <a:gd name="T63" fmla="*/ 954 h 1731"/>
                <a:gd name="T64" fmla="*/ 18 w 1731"/>
                <a:gd name="T65" fmla="*/ 1042 h 1731"/>
                <a:gd name="T66" fmla="*/ 41 w 1731"/>
                <a:gd name="T67" fmla="*/ 1128 h 1731"/>
                <a:gd name="T68" fmla="*/ 72 w 1731"/>
                <a:gd name="T69" fmla="*/ 1211 h 1731"/>
                <a:gd name="T70" fmla="*/ 111 w 1731"/>
                <a:gd name="T71" fmla="*/ 1291 h 1731"/>
                <a:gd name="T72" fmla="*/ 159 w 1731"/>
                <a:gd name="T73" fmla="*/ 1365 h 1731"/>
                <a:gd name="T74" fmla="*/ 213 w 1731"/>
                <a:gd name="T75" fmla="*/ 1435 h 1731"/>
                <a:gd name="T76" fmla="*/ 275 w 1731"/>
                <a:gd name="T77" fmla="*/ 1498 h 1731"/>
                <a:gd name="T78" fmla="*/ 343 w 1731"/>
                <a:gd name="T79" fmla="*/ 1556 h 1731"/>
                <a:gd name="T80" fmla="*/ 417 w 1731"/>
                <a:gd name="T81" fmla="*/ 1606 h 1731"/>
                <a:gd name="T82" fmla="*/ 494 w 1731"/>
                <a:gd name="T83" fmla="*/ 1648 h 1731"/>
                <a:gd name="T84" fmla="*/ 576 w 1731"/>
                <a:gd name="T85" fmla="*/ 1681 h 1731"/>
                <a:gd name="T86" fmla="*/ 660 w 1731"/>
                <a:gd name="T87" fmla="*/ 1707 h 1731"/>
                <a:gd name="T88" fmla="*/ 748 w 1731"/>
                <a:gd name="T89" fmla="*/ 1724 h 1731"/>
                <a:gd name="T90" fmla="*/ 836 w 1731"/>
                <a:gd name="T91" fmla="*/ 1731 h 1731"/>
                <a:gd name="T92" fmla="*/ 924 w 1731"/>
                <a:gd name="T93" fmla="*/ 1729 h 1731"/>
                <a:gd name="T94" fmla="*/ 1013 w 1731"/>
                <a:gd name="T95" fmla="*/ 1720 h 1731"/>
                <a:gd name="T96" fmla="*/ 1099 w 1731"/>
                <a:gd name="T97" fmla="*/ 1699 h 1731"/>
                <a:gd name="T98" fmla="*/ 1183 w 1731"/>
                <a:gd name="T99" fmla="*/ 1672 h 1731"/>
                <a:gd name="T100" fmla="*/ 1264 w 1731"/>
                <a:gd name="T101" fmla="*/ 1634 h 1731"/>
                <a:gd name="T102" fmla="*/ 1340 w 1731"/>
                <a:gd name="T103" fmla="*/ 1590 h 1731"/>
                <a:gd name="T104" fmla="*/ 1412 w 1731"/>
                <a:gd name="T105" fmla="*/ 1538 h 1731"/>
                <a:gd name="T106" fmla="*/ 1477 w 1731"/>
                <a:gd name="T107" fmla="*/ 1478 h 1731"/>
                <a:gd name="T108" fmla="*/ 1537 w 1731"/>
                <a:gd name="T109" fmla="*/ 1412 h 1731"/>
                <a:gd name="T110" fmla="*/ 1589 w 1731"/>
                <a:gd name="T111" fmla="*/ 1341 h 1731"/>
                <a:gd name="T112" fmla="*/ 1634 w 1731"/>
                <a:gd name="T113" fmla="*/ 1264 h 1731"/>
                <a:gd name="T114" fmla="*/ 1671 w 1731"/>
                <a:gd name="T115" fmla="*/ 1184 h 1731"/>
                <a:gd name="T116" fmla="*/ 1699 w 1731"/>
                <a:gd name="T117" fmla="*/ 1100 h 1731"/>
                <a:gd name="T118" fmla="*/ 1719 w 1731"/>
                <a:gd name="T119" fmla="*/ 1013 h 1731"/>
                <a:gd name="T120" fmla="*/ 1728 w 1731"/>
                <a:gd name="T121" fmla="*/ 925 h 17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31" h="1731">
                  <a:moveTo>
                    <a:pt x="1731" y="866"/>
                  </a:moveTo>
                  <a:lnTo>
                    <a:pt x="1731" y="836"/>
                  </a:lnTo>
                  <a:lnTo>
                    <a:pt x="1728" y="807"/>
                  </a:lnTo>
                  <a:lnTo>
                    <a:pt x="1726" y="777"/>
                  </a:lnTo>
                  <a:lnTo>
                    <a:pt x="1723" y="748"/>
                  </a:lnTo>
                  <a:lnTo>
                    <a:pt x="1719" y="719"/>
                  </a:lnTo>
                  <a:lnTo>
                    <a:pt x="1712" y="690"/>
                  </a:lnTo>
                  <a:lnTo>
                    <a:pt x="1706" y="661"/>
                  </a:lnTo>
                  <a:lnTo>
                    <a:pt x="1699" y="633"/>
                  </a:lnTo>
                  <a:lnTo>
                    <a:pt x="1690" y="604"/>
                  </a:lnTo>
                  <a:lnTo>
                    <a:pt x="1680" y="576"/>
                  </a:lnTo>
                  <a:lnTo>
                    <a:pt x="1671" y="548"/>
                  </a:lnTo>
                  <a:lnTo>
                    <a:pt x="1659" y="521"/>
                  </a:lnTo>
                  <a:lnTo>
                    <a:pt x="1647" y="494"/>
                  </a:lnTo>
                  <a:lnTo>
                    <a:pt x="1634" y="468"/>
                  </a:lnTo>
                  <a:lnTo>
                    <a:pt x="1620" y="442"/>
                  </a:lnTo>
                  <a:lnTo>
                    <a:pt x="1605" y="416"/>
                  </a:lnTo>
                  <a:lnTo>
                    <a:pt x="1589" y="391"/>
                  </a:lnTo>
                  <a:lnTo>
                    <a:pt x="1573" y="366"/>
                  </a:lnTo>
                  <a:lnTo>
                    <a:pt x="1555" y="343"/>
                  </a:lnTo>
                  <a:lnTo>
                    <a:pt x="1537" y="320"/>
                  </a:lnTo>
                  <a:lnTo>
                    <a:pt x="1518" y="297"/>
                  </a:lnTo>
                  <a:lnTo>
                    <a:pt x="1498" y="275"/>
                  </a:lnTo>
                  <a:lnTo>
                    <a:pt x="1477" y="254"/>
                  </a:lnTo>
                  <a:lnTo>
                    <a:pt x="1456" y="233"/>
                  </a:lnTo>
                  <a:lnTo>
                    <a:pt x="1434" y="213"/>
                  </a:lnTo>
                  <a:lnTo>
                    <a:pt x="1412" y="194"/>
                  </a:lnTo>
                  <a:lnTo>
                    <a:pt x="1389" y="176"/>
                  </a:lnTo>
                  <a:lnTo>
                    <a:pt x="1364" y="159"/>
                  </a:lnTo>
                  <a:lnTo>
                    <a:pt x="1340" y="142"/>
                  </a:lnTo>
                  <a:lnTo>
                    <a:pt x="1315" y="126"/>
                  </a:lnTo>
                  <a:lnTo>
                    <a:pt x="1290" y="111"/>
                  </a:lnTo>
                  <a:lnTo>
                    <a:pt x="1264" y="97"/>
                  </a:lnTo>
                  <a:lnTo>
                    <a:pt x="1238" y="84"/>
                  </a:lnTo>
                  <a:lnTo>
                    <a:pt x="1210" y="72"/>
                  </a:lnTo>
                  <a:lnTo>
                    <a:pt x="1183" y="61"/>
                  </a:lnTo>
                  <a:lnTo>
                    <a:pt x="1156" y="50"/>
                  </a:lnTo>
                  <a:lnTo>
                    <a:pt x="1128" y="41"/>
                  </a:lnTo>
                  <a:lnTo>
                    <a:pt x="1099" y="32"/>
                  </a:lnTo>
                  <a:lnTo>
                    <a:pt x="1070" y="25"/>
                  </a:lnTo>
                  <a:lnTo>
                    <a:pt x="1042" y="18"/>
                  </a:lnTo>
                  <a:lnTo>
                    <a:pt x="1013" y="13"/>
                  </a:lnTo>
                  <a:lnTo>
                    <a:pt x="983" y="9"/>
                  </a:lnTo>
                  <a:lnTo>
                    <a:pt x="954" y="4"/>
                  </a:lnTo>
                  <a:lnTo>
                    <a:pt x="924" y="2"/>
                  </a:lnTo>
                  <a:lnTo>
                    <a:pt x="896" y="1"/>
                  </a:lnTo>
                  <a:lnTo>
                    <a:pt x="866" y="0"/>
                  </a:lnTo>
                  <a:lnTo>
                    <a:pt x="836" y="1"/>
                  </a:lnTo>
                  <a:lnTo>
                    <a:pt x="806" y="2"/>
                  </a:lnTo>
                  <a:lnTo>
                    <a:pt x="778" y="4"/>
                  </a:lnTo>
                  <a:lnTo>
                    <a:pt x="748" y="9"/>
                  </a:lnTo>
                  <a:lnTo>
                    <a:pt x="719" y="13"/>
                  </a:lnTo>
                  <a:lnTo>
                    <a:pt x="689" y="18"/>
                  </a:lnTo>
                  <a:lnTo>
                    <a:pt x="660" y="25"/>
                  </a:lnTo>
                  <a:lnTo>
                    <a:pt x="633" y="32"/>
                  </a:lnTo>
                  <a:lnTo>
                    <a:pt x="604" y="41"/>
                  </a:lnTo>
                  <a:lnTo>
                    <a:pt x="576" y="50"/>
                  </a:lnTo>
                  <a:lnTo>
                    <a:pt x="549" y="61"/>
                  </a:lnTo>
                  <a:lnTo>
                    <a:pt x="521" y="72"/>
                  </a:lnTo>
                  <a:lnTo>
                    <a:pt x="494" y="84"/>
                  </a:lnTo>
                  <a:lnTo>
                    <a:pt x="468" y="97"/>
                  </a:lnTo>
                  <a:lnTo>
                    <a:pt x="442" y="111"/>
                  </a:lnTo>
                  <a:lnTo>
                    <a:pt x="417" y="126"/>
                  </a:lnTo>
                  <a:lnTo>
                    <a:pt x="391" y="142"/>
                  </a:lnTo>
                  <a:lnTo>
                    <a:pt x="366" y="159"/>
                  </a:lnTo>
                  <a:lnTo>
                    <a:pt x="343" y="176"/>
                  </a:lnTo>
                  <a:lnTo>
                    <a:pt x="320" y="194"/>
                  </a:lnTo>
                  <a:lnTo>
                    <a:pt x="297" y="213"/>
                  </a:lnTo>
                  <a:lnTo>
                    <a:pt x="275" y="233"/>
                  </a:lnTo>
                  <a:lnTo>
                    <a:pt x="254" y="254"/>
                  </a:lnTo>
                  <a:lnTo>
                    <a:pt x="233" y="275"/>
                  </a:lnTo>
                  <a:lnTo>
                    <a:pt x="213" y="297"/>
                  </a:lnTo>
                  <a:lnTo>
                    <a:pt x="194" y="320"/>
                  </a:lnTo>
                  <a:lnTo>
                    <a:pt x="176" y="343"/>
                  </a:lnTo>
                  <a:lnTo>
                    <a:pt x="159" y="366"/>
                  </a:lnTo>
                  <a:lnTo>
                    <a:pt x="142" y="391"/>
                  </a:lnTo>
                  <a:lnTo>
                    <a:pt x="126" y="416"/>
                  </a:lnTo>
                  <a:lnTo>
                    <a:pt x="111" y="442"/>
                  </a:lnTo>
                  <a:lnTo>
                    <a:pt x="97" y="468"/>
                  </a:lnTo>
                  <a:lnTo>
                    <a:pt x="84" y="494"/>
                  </a:lnTo>
                  <a:lnTo>
                    <a:pt x="72" y="521"/>
                  </a:lnTo>
                  <a:lnTo>
                    <a:pt x="61" y="548"/>
                  </a:lnTo>
                  <a:lnTo>
                    <a:pt x="50" y="576"/>
                  </a:lnTo>
                  <a:lnTo>
                    <a:pt x="41" y="604"/>
                  </a:lnTo>
                  <a:lnTo>
                    <a:pt x="32" y="633"/>
                  </a:lnTo>
                  <a:lnTo>
                    <a:pt x="25" y="661"/>
                  </a:lnTo>
                  <a:lnTo>
                    <a:pt x="18" y="690"/>
                  </a:lnTo>
                  <a:lnTo>
                    <a:pt x="13" y="719"/>
                  </a:lnTo>
                  <a:lnTo>
                    <a:pt x="9" y="748"/>
                  </a:lnTo>
                  <a:lnTo>
                    <a:pt x="4" y="777"/>
                  </a:lnTo>
                  <a:lnTo>
                    <a:pt x="2" y="807"/>
                  </a:lnTo>
                  <a:lnTo>
                    <a:pt x="1" y="836"/>
                  </a:lnTo>
                  <a:lnTo>
                    <a:pt x="0" y="866"/>
                  </a:lnTo>
                  <a:lnTo>
                    <a:pt x="1" y="896"/>
                  </a:lnTo>
                  <a:lnTo>
                    <a:pt x="2" y="925"/>
                  </a:lnTo>
                  <a:lnTo>
                    <a:pt x="4" y="954"/>
                  </a:lnTo>
                  <a:lnTo>
                    <a:pt x="9" y="984"/>
                  </a:lnTo>
                  <a:lnTo>
                    <a:pt x="13" y="1013"/>
                  </a:lnTo>
                  <a:lnTo>
                    <a:pt x="18" y="1042"/>
                  </a:lnTo>
                  <a:lnTo>
                    <a:pt x="25" y="1071"/>
                  </a:lnTo>
                  <a:lnTo>
                    <a:pt x="32" y="1100"/>
                  </a:lnTo>
                  <a:lnTo>
                    <a:pt x="41" y="1128"/>
                  </a:lnTo>
                  <a:lnTo>
                    <a:pt x="50" y="1156"/>
                  </a:lnTo>
                  <a:lnTo>
                    <a:pt x="61" y="1184"/>
                  </a:lnTo>
                  <a:lnTo>
                    <a:pt x="72" y="1211"/>
                  </a:lnTo>
                  <a:lnTo>
                    <a:pt x="84" y="1237"/>
                  </a:lnTo>
                  <a:lnTo>
                    <a:pt x="97" y="1264"/>
                  </a:lnTo>
                  <a:lnTo>
                    <a:pt x="111" y="1291"/>
                  </a:lnTo>
                  <a:lnTo>
                    <a:pt x="126" y="1316"/>
                  </a:lnTo>
                  <a:lnTo>
                    <a:pt x="142" y="1341"/>
                  </a:lnTo>
                  <a:lnTo>
                    <a:pt x="159" y="1365"/>
                  </a:lnTo>
                  <a:lnTo>
                    <a:pt x="176" y="1390"/>
                  </a:lnTo>
                  <a:lnTo>
                    <a:pt x="194" y="1412"/>
                  </a:lnTo>
                  <a:lnTo>
                    <a:pt x="213" y="1435"/>
                  </a:lnTo>
                  <a:lnTo>
                    <a:pt x="233" y="1457"/>
                  </a:lnTo>
                  <a:lnTo>
                    <a:pt x="254" y="1478"/>
                  </a:lnTo>
                  <a:lnTo>
                    <a:pt x="275" y="1498"/>
                  </a:lnTo>
                  <a:lnTo>
                    <a:pt x="297" y="1518"/>
                  </a:lnTo>
                  <a:lnTo>
                    <a:pt x="320" y="1538"/>
                  </a:lnTo>
                  <a:lnTo>
                    <a:pt x="343" y="1556"/>
                  </a:lnTo>
                  <a:lnTo>
                    <a:pt x="366" y="1574"/>
                  </a:lnTo>
                  <a:lnTo>
                    <a:pt x="391" y="1590"/>
                  </a:lnTo>
                  <a:lnTo>
                    <a:pt x="417" y="1606"/>
                  </a:lnTo>
                  <a:lnTo>
                    <a:pt x="442" y="1621"/>
                  </a:lnTo>
                  <a:lnTo>
                    <a:pt x="468" y="1634"/>
                  </a:lnTo>
                  <a:lnTo>
                    <a:pt x="494" y="1648"/>
                  </a:lnTo>
                  <a:lnTo>
                    <a:pt x="521" y="1660"/>
                  </a:lnTo>
                  <a:lnTo>
                    <a:pt x="549" y="1672"/>
                  </a:lnTo>
                  <a:lnTo>
                    <a:pt x="576" y="1681"/>
                  </a:lnTo>
                  <a:lnTo>
                    <a:pt x="604" y="1691"/>
                  </a:lnTo>
                  <a:lnTo>
                    <a:pt x="633" y="1699"/>
                  </a:lnTo>
                  <a:lnTo>
                    <a:pt x="660" y="1707"/>
                  </a:lnTo>
                  <a:lnTo>
                    <a:pt x="689" y="1713"/>
                  </a:lnTo>
                  <a:lnTo>
                    <a:pt x="719" y="1720"/>
                  </a:lnTo>
                  <a:lnTo>
                    <a:pt x="748" y="1724"/>
                  </a:lnTo>
                  <a:lnTo>
                    <a:pt x="778" y="1727"/>
                  </a:lnTo>
                  <a:lnTo>
                    <a:pt x="806" y="1729"/>
                  </a:lnTo>
                  <a:lnTo>
                    <a:pt x="836" y="1731"/>
                  </a:lnTo>
                  <a:lnTo>
                    <a:pt x="866" y="1731"/>
                  </a:lnTo>
                  <a:lnTo>
                    <a:pt x="896" y="1731"/>
                  </a:lnTo>
                  <a:lnTo>
                    <a:pt x="924" y="1729"/>
                  </a:lnTo>
                  <a:lnTo>
                    <a:pt x="954" y="1727"/>
                  </a:lnTo>
                  <a:lnTo>
                    <a:pt x="983" y="1724"/>
                  </a:lnTo>
                  <a:lnTo>
                    <a:pt x="1013" y="1720"/>
                  </a:lnTo>
                  <a:lnTo>
                    <a:pt x="1042" y="1713"/>
                  </a:lnTo>
                  <a:lnTo>
                    <a:pt x="1070" y="1707"/>
                  </a:lnTo>
                  <a:lnTo>
                    <a:pt x="1099" y="1699"/>
                  </a:lnTo>
                  <a:lnTo>
                    <a:pt x="1128" y="1691"/>
                  </a:lnTo>
                  <a:lnTo>
                    <a:pt x="1156" y="1681"/>
                  </a:lnTo>
                  <a:lnTo>
                    <a:pt x="1183" y="1672"/>
                  </a:lnTo>
                  <a:lnTo>
                    <a:pt x="1210" y="1660"/>
                  </a:lnTo>
                  <a:lnTo>
                    <a:pt x="1238" y="1648"/>
                  </a:lnTo>
                  <a:lnTo>
                    <a:pt x="1264" y="1634"/>
                  </a:lnTo>
                  <a:lnTo>
                    <a:pt x="1290" y="1621"/>
                  </a:lnTo>
                  <a:lnTo>
                    <a:pt x="1315" y="1606"/>
                  </a:lnTo>
                  <a:lnTo>
                    <a:pt x="1340" y="1590"/>
                  </a:lnTo>
                  <a:lnTo>
                    <a:pt x="1364" y="1574"/>
                  </a:lnTo>
                  <a:lnTo>
                    <a:pt x="1389" y="1556"/>
                  </a:lnTo>
                  <a:lnTo>
                    <a:pt x="1412" y="1538"/>
                  </a:lnTo>
                  <a:lnTo>
                    <a:pt x="1434" y="1518"/>
                  </a:lnTo>
                  <a:lnTo>
                    <a:pt x="1456" y="1498"/>
                  </a:lnTo>
                  <a:lnTo>
                    <a:pt x="1477" y="1478"/>
                  </a:lnTo>
                  <a:lnTo>
                    <a:pt x="1498" y="1457"/>
                  </a:lnTo>
                  <a:lnTo>
                    <a:pt x="1518" y="1435"/>
                  </a:lnTo>
                  <a:lnTo>
                    <a:pt x="1537" y="1412"/>
                  </a:lnTo>
                  <a:lnTo>
                    <a:pt x="1555" y="1390"/>
                  </a:lnTo>
                  <a:lnTo>
                    <a:pt x="1573" y="1365"/>
                  </a:lnTo>
                  <a:lnTo>
                    <a:pt x="1589" y="1341"/>
                  </a:lnTo>
                  <a:lnTo>
                    <a:pt x="1605" y="1316"/>
                  </a:lnTo>
                  <a:lnTo>
                    <a:pt x="1620" y="1291"/>
                  </a:lnTo>
                  <a:lnTo>
                    <a:pt x="1634" y="1264"/>
                  </a:lnTo>
                  <a:lnTo>
                    <a:pt x="1647" y="1237"/>
                  </a:lnTo>
                  <a:lnTo>
                    <a:pt x="1659" y="1211"/>
                  </a:lnTo>
                  <a:lnTo>
                    <a:pt x="1671" y="1184"/>
                  </a:lnTo>
                  <a:lnTo>
                    <a:pt x="1680" y="1156"/>
                  </a:lnTo>
                  <a:lnTo>
                    <a:pt x="1690" y="1128"/>
                  </a:lnTo>
                  <a:lnTo>
                    <a:pt x="1699" y="1100"/>
                  </a:lnTo>
                  <a:lnTo>
                    <a:pt x="1706" y="1071"/>
                  </a:lnTo>
                  <a:lnTo>
                    <a:pt x="1712" y="1042"/>
                  </a:lnTo>
                  <a:lnTo>
                    <a:pt x="1719" y="1013"/>
                  </a:lnTo>
                  <a:lnTo>
                    <a:pt x="1723" y="984"/>
                  </a:lnTo>
                  <a:lnTo>
                    <a:pt x="1726" y="954"/>
                  </a:lnTo>
                  <a:lnTo>
                    <a:pt x="1728" y="925"/>
                  </a:lnTo>
                  <a:lnTo>
                    <a:pt x="1731" y="896"/>
                  </a:lnTo>
                  <a:lnTo>
                    <a:pt x="1731" y="866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376" name="Freeform 40"/>
            <p:cNvSpPr>
              <a:spLocks/>
            </p:cNvSpPr>
            <p:nvPr/>
          </p:nvSpPr>
          <p:spPr bwMode="auto">
            <a:xfrm>
              <a:off x="1440" y="2385"/>
              <a:ext cx="812" cy="812"/>
            </a:xfrm>
            <a:custGeom>
              <a:avLst/>
              <a:gdLst>
                <a:gd name="T0" fmla="*/ 3452 w 3460"/>
                <a:gd name="T1" fmla="*/ 1561 h 3463"/>
                <a:gd name="T2" fmla="*/ 3418 w 3460"/>
                <a:gd name="T3" fmla="*/ 1352 h 3463"/>
                <a:gd name="T4" fmla="*/ 3359 w 3460"/>
                <a:gd name="T5" fmla="*/ 1147 h 3463"/>
                <a:gd name="T6" fmla="*/ 3275 w 3460"/>
                <a:gd name="T7" fmla="*/ 952 h 3463"/>
                <a:gd name="T8" fmla="*/ 3168 w 3460"/>
                <a:gd name="T9" fmla="*/ 769 h 3463"/>
                <a:gd name="T10" fmla="*/ 3040 w 3460"/>
                <a:gd name="T11" fmla="*/ 600 h 3463"/>
                <a:gd name="T12" fmla="*/ 2892 w 3460"/>
                <a:gd name="T13" fmla="*/ 448 h 3463"/>
                <a:gd name="T14" fmla="*/ 2727 w 3460"/>
                <a:gd name="T15" fmla="*/ 316 h 3463"/>
                <a:gd name="T16" fmla="*/ 2546 w 3460"/>
                <a:gd name="T17" fmla="*/ 204 h 3463"/>
                <a:gd name="T18" fmla="*/ 2353 w 3460"/>
                <a:gd name="T19" fmla="*/ 116 h 3463"/>
                <a:gd name="T20" fmla="*/ 2150 w 3460"/>
                <a:gd name="T21" fmla="*/ 52 h 3463"/>
                <a:gd name="T22" fmla="*/ 1942 w 3460"/>
                <a:gd name="T23" fmla="*/ 12 h 3463"/>
                <a:gd name="T24" fmla="*/ 1730 w 3460"/>
                <a:gd name="T25" fmla="*/ 0 h 3463"/>
                <a:gd name="T26" fmla="*/ 1518 w 3460"/>
                <a:gd name="T27" fmla="*/ 12 h 3463"/>
                <a:gd name="T28" fmla="*/ 1309 w 3460"/>
                <a:gd name="T29" fmla="*/ 52 h 3463"/>
                <a:gd name="T30" fmla="*/ 1107 w 3460"/>
                <a:gd name="T31" fmla="*/ 116 h 3463"/>
                <a:gd name="T32" fmla="*/ 914 w 3460"/>
                <a:gd name="T33" fmla="*/ 204 h 3463"/>
                <a:gd name="T34" fmla="*/ 733 w 3460"/>
                <a:gd name="T35" fmla="*/ 316 h 3463"/>
                <a:gd name="T36" fmla="*/ 567 w 3460"/>
                <a:gd name="T37" fmla="*/ 448 h 3463"/>
                <a:gd name="T38" fmla="*/ 419 w 3460"/>
                <a:gd name="T39" fmla="*/ 600 h 3463"/>
                <a:gd name="T40" fmla="*/ 291 w 3460"/>
                <a:gd name="T41" fmla="*/ 769 h 3463"/>
                <a:gd name="T42" fmla="*/ 184 w 3460"/>
                <a:gd name="T43" fmla="*/ 952 h 3463"/>
                <a:gd name="T44" fmla="*/ 101 w 3460"/>
                <a:gd name="T45" fmla="*/ 1147 h 3463"/>
                <a:gd name="T46" fmla="*/ 41 w 3460"/>
                <a:gd name="T47" fmla="*/ 1352 h 3463"/>
                <a:gd name="T48" fmla="*/ 7 w 3460"/>
                <a:gd name="T49" fmla="*/ 1561 h 3463"/>
                <a:gd name="T50" fmla="*/ 0 w 3460"/>
                <a:gd name="T51" fmla="*/ 1773 h 3463"/>
                <a:gd name="T52" fmla="*/ 18 w 3460"/>
                <a:gd name="T53" fmla="*/ 1985 h 3463"/>
                <a:gd name="T54" fmla="*/ 61 w 3460"/>
                <a:gd name="T55" fmla="*/ 2193 h 3463"/>
                <a:gd name="T56" fmla="*/ 131 w 3460"/>
                <a:gd name="T57" fmla="*/ 2394 h 3463"/>
                <a:gd name="T58" fmla="*/ 224 w 3460"/>
                <a:gd name="T59" fmla="*/ 2585 h 3463"/>
                <a:gd name="T60" fmla="*/ 339 w 3460"/>
                <a:gd name="T61" fmla="*/ 2762 h 3463"/>
                <a:gd name="T62" fmla="*/ 477 w 3460"/>
                <a:gd name="T63" fmla="*/ 2925 h 3463"/>
                <a:gd name="T64" fmla="*/ 632 w 3460"/>
                <a:gd name="T65" fmla="*/ 3069 h 3463"/>
                <a:gd name="T66" fmla="*/ 804 w 3460"/>
                <a:gd name="T67" fmla="*/ 3194 h 3463"/>
                <a:gd name="T68" fmla="*/ 990 w 3460"/>
                <a:gd name="T69" fmla="*/ 3296 h 3463"/>
                <a:gd name="T70" fmla="*/ 1187 w 3460"/>
                <a:gd name="T71" fmla="*/ 3375 h 3463"/>
                <a:gd name="T72" fmla="*/ 1392 w 3460"/>
                <a:gd name="T73" fmla="*/ 3429 h 3463"/>
                <a:gd name="T74" fmla="*/ 1602 w 3460"/>
                <a:gd name="T75" fmla="*/ 3458 h 3463"/>
                <a:gd name="T76" fmla="*/ 1815 w 3460"/>
                <a:gd name="T77" fmla="*/ 3461 h 3463"/>
                <a:gd name="T78" fmla="*/ 2026 w 3460"/>
                <a:gd name="T79" fmla="*/ 3437 h 3463"/>
                <a:gd name="T80" fmla="*/ 2232 w 3460"/>
                <a:gd name="T81" fmla="*/ 3388 h 3463"/>
                <a:gd name="T82" fmla="*/ 2431 w 3460"/>
                <a:gd name="T83" fmla="*/ 3314 h 3463"/>
                <a:gd name="T84" fmla="*/ 2619 w 3460"/>
                <a:gd name="T85" fmla="*/ 3216 h 3463"/>
                <a:gd name="T86" fmla="*/ 2795 w 3460"/>
                <a:gd name="T87" fmla="*/ 3096 h 3463"/>
                <a:gd name="T88" fmla="*/ 2953 w 3460"/>
                <a:gd name="T89" fmla="*/ 2955 h 3463"/>
                <a:gd name="T90" fmla="*/ 3094 w 3460"/>
                <a:gd name="T91" fmla="*/ 2796 h 3463"/>
                <a:gd name="T92" fmla="*/ 3214 w 3460"/>
                <a:gd name="T93" fmla="*/ 2621 h 3463"/>
                <a:gd name="T94" fmla="*/ 3311 w 3460"/>
                <a:gd name="T95" fmla="*/ 2432 h 3463"/>
                <a:gd name="T96" fmla="*/ 3386 w 3460"/>
                <a:gd name="T97" fmla="*/ 2233 h 3463"/>
                <a:gd name="T98" fmla="*/ 3435 w 3460"/>
                <a:gd name="T99" fmla="*/ 2027 h 3463"/>
                <a:gd name="T100" fmla="*/ 3458 w 3460"/>
                <a:gd name="T101" fmla="*/ 1816 h 3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460" h="3463">
                  <a:moveTo>
                    <a:pt x="3460" y="1731"/>
                  </a:moveTo>
                  <a:lnTo>
                    <a:pt x="3459" y="1688"/>
                  </a:lnTo>
                  <a:lnTo>
                    <a:pt x="3458" y="1646"/>
                  </a:lnTo>
                  <a:lnTo>
                    <a:pt x="3455" y="1604"/>
                  </a:lnTo>
                  <a:lnTo>
                    <a:pt x="3452" y="1561"/>
                  </a:lnTo>
                  <a:lnTo>
                    <a:pt x="3447" y="1519"/>
                  </a:lnTo>
                  <a:lnTo>
                    <a:pt x="3441" y="1477"/>
                  </a:lnTo>
                  <a:lnTo>
                    <a:pt x="3435" y="1435"/>
                  </a:lnTo>
                  <a:lnTo>
                    <a:pt x="3427" y="1393"/>
                  </a:lnTo>
                  <a:lnTo>
                    <a:pt x="3418" y="1352"/>
                  </a:lnTo>
                  <a:lnTo>
                    <a:pt x="3408" y="1310"/>
                  </a:lnTo>
                  <a:lnTo>
                    <a:pt x="3397" y="1269"/>
                  </a:lnTo>
                  <a:lnTo>
                    <a:pt x="3386" y="1228"/>
                  </a:lnTo>
                  <a:lnTo>
                    <a:pt x="3373" y="1188"/>
                  </a:lnTo>
                  <a:lnTo>
                    <a:pt x="3359" y="1147"/>
                  </a:lnTo>
                  <a:lnTo>
                    <a:pt x="3344" y="1108"/>
                  </a:lnTo>
                  <a:lnTo>
                    <a:pt x="3328" y="1069"/>
                  </a:lnTo>
                  <a:lnTo>
                    <a:pt x="3311" y="1029"/>
                  </a:lnTo>
                  <a:lnTo>
                    <a:pt x="3294" y="991"/>
                  </a:lnTo>
                  <a:lnTo>
                    <a:pt x="3275" y="952"/>
                  </a:lnTo>
                  <a:lnTo>
                    <a:pt x="3256" y="915"/>
                  </a:lnTo>
                  <a:lnTo>
                    <a:pt x="3236" y="878"/>
                  </a:lnTo>
                  <a:lnTo>
                    <a:pt x="3214" y="841"/>
                  </a:lnTo>
                  <a:lnTo>
                    <a:pt x="3192" y="804"/>
                  </a:lnTo>
                  <a:lnTo>
                    <a:pt x="3168" y="769"/>
                  </a:lnTo>
                  <a:lnTo>
                    <a:pt x="3144" y="734"/>
                  </a:lnTo>
                  <a:lnTo>
                    <a:pt x="3119" y="699"/>
                  </a:lnTo>
                  <a:lnTo>
                    <a:pt x="3094" y="666"/>
                  </a:lnTo>
                  <a:lnTo>
                    <a:pt x="3067" y="632"/>
                  </a:lnTo>
                  <a:lnTo>
                    <a:pt x="3040" y="600"/>
                  </a:lnTo>
                  <a:lnTo>
                    <a:pt x="3012" y="568"/>
                  </a:lnTo>
                  <a:lnTo>
                    <a:pt x="2983" y="537"/>
                  </a:lnTo>
                  <a:lnTo>
                    <a:pt x="2953" y="506"/>
                  </a:lnTo>
                  <a:lnTo>
                    <a:pt x="2922" y="477"/>
                  </a:lnTo>
                  <a:lnTo>
                    <a:pt x="2892" y="448"/>
                  </a:lnTo>
                  <a:lnTo>
                    <a:pt x="2860" y="420"/>
                  </a:lnTo>
                  <a:lnTo>
                    <a:pt x="2828" y="392"/>
                  </a:lnTo>
                  <a:lnTo>
                    <a:pt x="2795" y="366"/>
                  </a:lnTo>
                  <a:lnTo>
                    <a:pt x="2761" y="340"/>
                  </a:lnTo>
                  <a:lnTo>
                    <a:pt x="2727" y="316"/>
                  </a:lnTo>
                  <a:lnTo>
                    <a:pt x="2691" y="291"/>
                  </a:lnTo>
                  <a:lnTo>
                    <a:pt x="2655" y="268"/>
                  </a:lnTo>
                  <a:lnTo>
                    <a:pt x="2619" y="246"/>
                  </a:lnTo>
                  <a:lnTo>
                    <a:pt x="2583" y="224"/>
                  </a:lnTo>
                  <a:lnTo>
                    <a:pt x="2546" y="204"/>
                  </a:lnTo>
                  <a:lnTo>
                    <a:pt x="2507" y="185"/>
                  </a:lnTo>
                  <a:lnTo>
                    <a:pt x="2470" y="166"/>
                  </a:lnTo>
                  <a:lnTo>
                    <a:pt x="2431" y="148"/>
                  </a:lnTo>
                  <a:lnTo>
                    <a:pt x="2392" y="132"/>
                  </a:lnTo>
                  <a:lnTo>
                    <a:pt x="2353" y="116"/>
                  </a:lnTo>
                  <a:lnTo>
                    <a:pt x="2312" y="101"/>
                  </a:lnTo>
                  <a:lnTo>
                    <a:pt x="2273" y="87"/>
                  </a:lnTo>
                  <a:lnTo>
                    <a:pt x="2232" y="74"/>
                  </a:lnTo>
                  <a:lnTo>
                    <a:pt x="2191" y="62"/>
                  </a:lnTo>
                  <a:lnTo>
                    <a:pt x="2150" y="52"/>
                  </a:lnTo>
                  <a:lnTo>
                    <a:pt x="2109" y="41"/>
                  </a:lnTo>
                  <a:lnTo>
                    <a:pt x="2067" y="33"/>
                  </a:lnTo>
                  <a:lnTo>
                    <a:pt x="2026" y="25"/>
                  </a:lnTo>
                  <a:lnTo>
                    <a:pt x="1983" y="18"/>
                  </a:lnTo>
                  <a:lnTo>
                    <a:pt x="1942" y="12"/>
                  </a:lnTo>
                  <a:lnTo>
                    <a:pt x="1899" y="8"/>
                  </a:lnTo>
                  <a:lnTo>
                    <a:pt x="1857" y="4"/>
                  </a:lnTo>
                  <a:lnTo>
                    <a:pt x="1815" y="2"/>
                  </a:lnTo>
                  <a:lnTo>
                    <a:pt x="1772" y="0"/>
                  </a:lnTo>
                  <a:lnTo>
                    <a:pt x="1730" y="0"/>
                  </a:lnTo>
                  <a:lnTo>
                    <a:pt x="1687" y="0"/>
                  </a:lnTo>
                  <a:lnTo>
                    <a:pt x="1645" y="2"/>
                  </a:lnTo>
                  <a:lnTo>
                    <a:pt x="1602" y="4"/>
                  </a:lnTo>
                  <a:lnTo>
                    <a:pt x="1560" y="8"/>
                  </a:lnTo>
                  <a:lnTo>
                    <a:pt x="1518" y="12"/>
                  </a:lnTo>
                  <a:lnTo>
                    <a:pt x="1475" y="18"/>
                  </a:lnTo>
                  <a:lnTo>
                    <a:pt x="1434" y="25"/>
                  </a:lnTo>
                  <a:lnTo>
                    <a:pt x="1392" y="33"/>
                  </a:lnTo>
                  <a:lnTo>
                    <a:pt x="1351" y="41"/>
                  </a:lnTo>
                  <a:lnTo>
                    <a:pt x="1309" y="52"/>
                  </a:lnTo>
                  <a:lnTo>
                    <a:pt x="1268" y="62"/>
                  </a:lnTo>
                  <a:lnTo>
                    <a:pt x="1227" y="74"/>
                  </a:lnTo>
                  <a:lnTo>
                    <a:pt x="1187" y="87"/>
                  </a:lnTo>
                  <a:lnTo>
                    <a:pt x="1146" y="101"/>
                  </a:lnTo>
                  <a:lnTo>
                    <a:pt x="1107" y="116"/>
                  </a:lnTo>
                  <a:lnTo>
                    <a:pt x="1068" y="132"/>
                  </a:lnTo>
                  <a:lnTo>
                    <a:pt x="1028" y="148"/>
                  </a:lnTo>
                  <a:lnTo>
                    <a:pt x="990" y="166"/>
                  </a:lnTo>
                  <a:lnTo>
                    <a:pt x="952" y="185"/>
                  </a:lnTo>
                  <a:lnTo>
                    <a:pt x="914" y="204"/>
                  </a:lnTo>
                  <a:lnTo>
                    <a:pt x="877" y="224"/>
                  </a:lnTo>
                  <a:lnTo>
                    <a:pt x="840" y="246"/>
                  </a:lnTo>
                  <a:lnTo>
                    <a:pt x="804" y="268"/>
                  </a:lnTo>
                  <a:lnTo>
                    <a:pt x="768" y="291"/>
                  </a:lnTo>
                  <a:lnTo>
                    <a:pt x="733" y="316"/>
                  </a:lnTo>
                  <a:lnTo>
                    <a:pt x="699" y="340"/>
                  </a:lnTo>
                  <a:lnTo>
                    <a:pt x="665" y="366"/>
                  </a:lnTo>
                  <a:lnTo>
                    <a:pt x="632" y="392"/>
                  </a:lnTo>
                  <a:lnTo>
                    <a:pt x="599" y="420"/>
                  </a:lnTo>
                  <a:lnTo>
                    <a:pt x="567" y="448"/>
                  </a:lnTo>
                  <a:lnTo>
                    <a:pt x="536" y="477"/>
                  </a:lnTo>
                  <a:lnTo>
                    <a:pt x="506" y="506"/>
                  </a:lnTo>
                  <a:lnTo>
                    <a:pt x="477" y="537"/>
                  </a:lnTo>
                  <a:lnTo>
                    <a:pt x="448" y="568"/>
                  </a:lnTo>
                  <a:lnTo>
                    <a:pt x="419" y="600"/>
                  </a:lnTo>
                  <a:lnTo>
                    <a:pt x="392" y="632"/>
                  </a:lnTo>
                  <a:lnTo>
                    <a:pt x="366" y="666"/>
                  </a:lnTo>
                  <a:lnTo>
                    <a:pt x="339" y="699"/>
                  </a:lnTo>
                  <a:lnTo>
                    <a:pt x="315" y="734"/>
                  </a:lnTo>
                  <a:lnTo>
                    <a:pt x="291" y="769"/>
                  </a:lnTo>
                  <a:lnTo>
                    <a:pt x="268" y="804"/>
                  </a:lnTo>
                  <a:lnTo>
                    <a:pt x="246" y="841"/>
                  </a:lnTo>
                  <a:lnTo>
                    <a:pt x="224" y="878"/>
                  </a:lnTo>
                  <a:lnTo>
                    <a:pt x="204" y="915"/>
                  </a:lnTo>
                  <a:lnTo>
                    <a:pt x="184" y="952"/>
                  </a:lnTo>
                  <a:lnTo>
                    <a:pt x="166" y="991"/>
                  </a:lnTo>
                  <a:lnTo>
                    <a:pt x="148" y="1029"/>
                  </a:lnTo>
                  <a:lnTo>
                    <a:pt x="131" y="1069"/>
                  </a:lnTo>
                  <a:lnTo>
                    <a:pt x="116" y="1108"/>
                  </a:lnTo>
                  <a:lnTo>
                    <a:pt x="101" y="1147"/>
                  </a:lnTo>
                  <a:lnTo>
                    <a:pt x="87" y="1188"/>
                  </a:lnTo>
                  <a:lnTo>
                    <a:pt x="74" y="1228"/>
                  </a:lnTo>
                  <a:lnTo>
                    <a:pt x="61" y="1269"/>
                  </a:lnTo>
                  <a:lnTo>
                    <a:pt x="51" y="1310"/>
                  </a:lnTo>
                  <a:lnTo>
                    <a:pt x="41" y="1352"/>
                  </a:lnTo>
                  <a:lnTo>
                    <a:pt x="33" y="1393"/>
                  </a:lnTo>
                  <a:lnTo>
                    <a:pt x="25" y="1435"/>
                  </a:lnTo>
                  <a:lnTo>
                    <a:pt x="18" y="1477"/>
                  </a:lnTo>
                  <a:lnTo>
                    <a:pt x="12" y="1519"/>
                  </a:lnTo>
                  <a:lnTo>
                    <a:pt x="7" y="1561"/>
                  </a:lnTo>
                  <a:lnTo>
                    <a:pt x="4" y="1604"/>
                  </a:lnTo>
                  <a:lnTo>
                    <a:pt x="2" y="1646"/>
                  </a:lnTo>
                  <a:lnTo>
                    <a:pt x="0" y="1688"/>
                  </a:lnTo>
                  <a:lnTo>
                    <a:pt x="0" y="1731"/>
                  </a:lnTo>
                  <a:lnTo>
                    <a:pt x="0" y="1773"/>
                  </a:lnTo>
                  <a:lnTo>
                    <a:pt x="2" y="1816"/>
                  </a:lnTo>
                  <a:lnTo>
                    <a:pt x="4" y="1858"/>
                  </a:lnTo>
                  <a:lnTo>
                    <a:pt x="7" y="1901"/>
                  </a:lnTo>
                  <a:lnTo>
                    <a:pt x="12" y="1943"/>
                  </a:lnTo>
                  <a:lnTo>
                    <a:pt x="18" y="1985"/>
                  </a:lnTo>
                  <a:lnTo>
                    <a:pt x="25" y="2027"/>
                  </a:lnTo>
                  <a:lnTo>
                    <a:pt x="33" y="2068"/>
                  </a:lnTo>
                  <a:lnTo>
                    <a:pt x="41" y="2111"/>
                  </a:lnTo>
                  <a:lnTo>
                    <a:pt x="51" y="2151"/>
                  </a:lnTo>
                  <a:lnTo>
                    <a:pt x="61" y="2193"/>
                  </a:lnTo>
                  <a:lnTo>
                    <a:pt x="74" y="2233"/>
                  </a:lnTo>
                  <a:lnTo>
                    <a:pt x="87" y="2274"/>
                  </a:lnTo>
                  <a:lnTo>
                    <a:pt x="101" y="2314"/>
                  </a:lnTo>
                  <a:lnTo>
                    <a:pt x="116" y="2355"/>
                  </a:lnTo>
                  <a:lnTo>
                    <a:pt x="131" y="2394"/>
                  </a:lnTo>
                  <a:lnTo>
                    <a:pt x="148" y="2432"/>
                  </a:lnTo>
                  <a:lnTo>
                    <a:pt x="166" y="2472"/>
                  </a:lnTo>
                  <a:lnTo>
                    <a:pt x="184" y="2509"/>
                  </a:lnTo>
                  <a:lnTo>
                    <a:pt x="204" y="2547"/>
                  </a:lnTo>
                  <a:lnTo>
                    <a:pt x="224" y="2585"/>
                  </a:lnTo>
                  <a:lnTo>
                    <a:pt x="246" y="2621"/>
                  </a:lnTo>
                  <a:lnTo>
                    <a:pt x="268" y="2657"/>
                  </a:lnTo>
                  <a:lnTo>
                    <a:pt x="291" y="2693"/>
                  </a:lnTo>
                  <a:lnTo>
                    <a:pt x="315" y="2728"/>
                  </a:lnTo>
                  <a:lnTo>
                    <a:pt x="339" y="2762"/>
                  </a:lnTo>
                  <a:lnTo>
                    <a:pt x="366" y="2796"/>
                  </a:lnTo>
                  <a:lnTo>
                    <a:pt x="392" y="2829"/>
                  </a:lnTo>
                  <a:lnTo>
                    <a:pt x="419" y="2861"/>
                  </a:lnTo>
                  <a:lnTo>
                    <a:pt x="448" y="2893"/>
                  </a:lnTo>
                  <a:lnTo>
                    <a:pt x="477" y="2925"/>
                  </a:lnTo>
                  <a:lnTo>
                    <a:pt x="506" y="2955"/>
                  </a:lnTo>
                  <a:lnTo>
                    <a:pt x="536" y="2985"/>
                  </a:lnTo>
                  <a:lnTo>
                    <a:pt x="567" y="3014"/>
                  </a:lnTo>
                  <a:lnTo>
                    <a:pt x="599" y="3042"/>
                  </a:lnTo>
                  <a:lnTo>
                    <a:pt x="632" y="3069"/>
                  </a:lnTo>
                  <a:lnTo>
                    <a:pt x="665" y="3096"/>
                  </a:lnTo>
                  <a:lnTo>
                    <a:pt x="699" y="3121"/>
                  </a:lnTo>
                  <a:lnTo>
                    <a:pt x="733" y="3147"/>
                  </a:lnTo>
                  <a:lnTo>
                    <a:pt x="768" y="3170"/>
                  </a:lnTo>
                  <a:lnTo>
                    <a:pt x="804" y="3194"/>
                  </a:lnTo>
                  <a:lnTo>
                    <a:pt x="840" y="3216"/>
                  </a:lnTo>
                  <a:lnTo>
                    <a:pt x="877" y="3237"/>
                  </a:lnTo>
                  <a:lnTo>
                    <a:pt x="914" y="3258"/>
                  </a:lnTo>
                  <a:lnTo>
                    <a:pt x="952" y="3278"/>
                  </a:lnTo>
                  <a:lnTo>
                    <a:pt x="990" y="3296"/>
                  </a:lnTo>
                  <a:lnTo>
                    <a:pt x="1028" y="3314"/>
                  </a:lnTo>
                  <a:lnTo>
                    <a:pt x="1068" y="3331"/>
                  </a:lnTo>
                  <a:lnTo>
                    <a:pt x="1107" y="3347"/>
                  </a:lnTo>
                  <a:lnTo>
                    <a:pt x="1146" y="3361"/>
                  </a:lnTo>
                  <a:lnTo>
                    <a:pt x="1187" y="3375"/>
                  </a:lnTo>
                  <a:lnTo>
                    <a:pt x="1227" y="3388"/>
                  </a:lnTo>
                  <a:lnTo>
                    <a:pt x="1268" y="3400"/>
                  </a:lnTo>
                  <a:lnTo>
                    <a:pt x="1309" y="3411"/>
                  </a:lnTo>
                  <a:lnTo>
                    <a:pt x="1351" y="3420"/>
                  </a:lnTo>
                  <a:lnTo>
                    <a:pt x="1392" y="3429"/>
                  </a:lnTo>
                  <a:lnTo>
                    <a:pt x="1434" y="3437"/>
                  </a:lnTo>
                  <a:lnTo>
                    <a:pt x="1475" y="3444"/>
                  </a:lnTo>
                  <a:lnTo>
                    <a:pt x="1518" y="3449"/>
                  </a:lnTo>
                  <a:lnTo>
                    <a:pt x="1560" y="3454"/>
                  </a:lnTo>
                  <a:lnTo>
                    <a:pt x="1602" y="3458"/>
                  </a:lnTo>
                  <a:lnTo>
                    <a:pt x="1645" y="3461"/>
                  </a:lnTo>
                  <a:lnTo>
                    <a:pt x="1687" y="3462"/>
                  </a:lnTo>
                  <a:lnTo>
                    <a:pt x="1730" y="3463"/>
                  </a:lnTo>
                  <a:lnTo>
                    <a:pt x="1772" y="3462"/>
                  </a:lnTo>
                  <a:lnTo>
                    <a:pt x="1815" y="3461"/>
                  </a:lnTo>
                  <a:lnTo>
                    <a:pt x="1857" y="3458"/>
                  </a:lnTo>
                  <a:lnTo>
                    <a:pt x="1899" y="3454"/>
                  </a:lnTo>
                  <a:lnTo>
                    <a:pt x="1942" y="3449"/>
                  </a:lnTo>
                  <a:lnTo>
                    <a:pt x="1983" y="3444"/>
                  </a:lnTo>
                  <a:lnTo>
                    <a:pt x="2026" y="3437"/>
                  </a:lnTo>
                  <a:lnTo>
                    <a:pt x="2067" y="3429"/>
                  </a:lnTo>
                  <a:lnTo>
                    <a:pt x="2109" y="3420"/>
                  </a:lnTo>
                  <a:lnTo>
                    <a:pt x="2150" y="3411"/>
                  </a:lnTo>
                  <a:lnTo>
                    <a:pt x="2191" y="3400"/>
                  </a:lnTo>
                  <a:lnTo>
                    <a:pt x="2232" y="3388"/>
                  </a:lnTo>
                  <a:lnTo>
                    <a:pt x="2273" y="3375"/>
                  </a:lnTo>
                  <a:lnTo>
                    <a:pt x="2312" y="3361"/>
                  </a:lnTo>
                  <a:lnTo>
                    <a:pt x="2353" y="3347"/>
                  </a:lnTo>
                  <a:lnTo>
                    <a:pt x="2392" y="3331"/>
                  </a:lnTo>
                  <a:lnTo>
                    <a:pt x="2431" y="3314"/>
                  </a:lnTo>
                  <a:lnTo>
                    <a:pt x="2470" y="3296"/>
                  </a:lnTo>
                  <a:lnTo>
                    <a:pt x="2507" y="3278"/>
                  </a:lnTo>
                  <a:lnTo>
                    <a:pt x="2546" y="3258"/>
                  </a:lnTo>
                  <a:lnTo>
                    <a:pt x="2583" y="3237"/>
                  </a:lnTo>
                  <a:lnTo>
                    <a:pt x="2619" y="3216"/>
                  </a:lnTo>
                  <a:lnTo>
                    <a:pt x="2655" y="3194"/>
                  </a:lnTo>
                  <a:lnTo>
                    <a:pt x="2691" y="3170"/>
                  </a:lnTo>
                  <a:lnTo>
                    <a:pt x="2727" y="3147"/>
                  </a:lnTo>
                  <a:lnTo>
                    <a:pt x="2761" y="3121"/>
                  </a:lnTo>
                  <a:lnTo>
                    <a:pt x="2795" y="3096"/>
                  </a:lnTo>
                  <a:lnTo>
                    <a:pt x="2828" y="3069"/>
                  </a:lnTo>
                  <a:lnTo>
                    <a:pt x="2860" y="3042"/>
                  </a:lnTo>
                  <a:lnTo>
                    <a:pt x="2892" y="3014"/>
                  </a:lnTo>
                  <a:lnTo>
                    <a:pt x="2922" y="2985"/>
                  </a:lnTo>
                  <a:lnTo>
                    <a:pt x="2953" y="2955"/>
                  </a:lnTo>
                  <a:lnTo>
                    <a:pt x="2983" y="2925"/>
                  </a:lnTo>
                  <a:lnTo>
                    <a:pt x="3012" y="2893"/>
                  </a:lnTo>
                  <a:lnTo>
                    <a:pt x="3040" y="2861"/>
                  </a:lnTo>
                  <a:lnTo>
                    <a:pt x="3067" y="2829"/>
                  </a:lnTo>
                  <a:lnTo>
                    <a:pt x="3094" y="2796"/>
                  </a:lnTo>
                  <a:lnTo>
                    <a:pt x="3119" y="2762"/>
                  </a:lnTo>
                  <a:lnTo>
                    <a:pt x="3144" y="2728"/>
                  </a:lnTo>
                  <a:lnTo>
                    <a:pt x="3168" y="2693"/>
                  </a:lnTo>
                  <a:lnTo>
                    <a:pt x="3192" y="2657"/>
                  </a:lnTo>
                  <a:lnTo>
                    <a:pt x="3214" y="2621"/>
                  </a:lnTo>
                  <a:lnTo>
                    <a:pt x="3236" y="2585"/>
                  </a:lnTo>
                  <a:lnTo>
                    <a:pt x="3256" y="2547"/>
                  </a:lnTo>
                  <a:lnTo>
                    <a:pt x="3275" y="2509"/>
                  </a:lnTo>
                  <a:lnTo>
                    <a:pt x="3294" y="2472"/>
                  </a:lnTo>
                  <a:lnTo>
                    <a:pt x="3311" y="2432"/>
                  </a:lnTo>
                  <a:lnTo>
                    <a:pt x="3328" y="2394"/>
                  </a:lnTo>
                  <a:lnTo>
                    <a:pt x="3344" y="2355"/>
                  </a:lnTo>
                  <a:lnTo>
                    <a:pt x="3359" y="2314"/>
                  </a:lnTo>
                  <a:lnTo>
                    <a:pt x="3373" y="2274"/>
                  </a:lnTo>
                  <a:lnTo>
                    <a:pt x="3386" y="2233"/>
                  </a:lnTo>
                  <a:lnTo>
                    <a:pt x="3397" y="2193"/>
                  </a:lnTo>
                  <a:lnTo>
                    <a:pt x="3408" y="2151"/>
                  </a:lnTo>
                  <a:lnTo>
                    <a:pt x="3418" y="2111"/>
                  </a:lnTo>
                  <a:lnTo>
                    <a:pt x="3427" y="2068"/>
                  </a:lnTo>
                  <a:lnTo>
                    <a:pt x="3435" y="2027"/>
                  </a:lnTo>
                  <a:lnTo>
                    <a:pt x="3441" y="1985"/>
                  </a:lnTo>
                  <a:lnTo>
                    <a:pt x="3447" y="1943"/>
                  </a:lnTo>
                  <a:lnTo>
                    <a:pt x="3452" y="1901"/>
                  </a:lnTo>
                  <a:lnTo>
                    <a:pt x="3455" y="1858"/>
                  </a:lnTo>
                  <a:lnTo>
                    <a:pt x="3458" y="1816"/>
                  </a:lnTo>
                  <a:lnTo>
                    <a:pt x="3459" y="1773"/>
                  </a:lnTo>
                  <a:lnTo>
                    <a:pt x="3460" y="1731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377" name="Freeform 41"/>
            <p:cNvSpPr>
              <a:spLocks/>
            </p:cNvSpPr>
            <p:nvPr/>
          </p:nvSpPr>
          <p:spPr bwMode="auto">
            <a:xfrm>
              <a:off x="860" y="2080"/>
              <a:ext cx="191" cy="305"/>
            </a:xfrm>
            <a:custGeom>
              <a:avLst/>
              <a:gdLst>
                <a:gd name="T0" fmla="*/ 815 w 815"/>
                <a:gd name="T1" fmla="*/ 0 h 1299"/>
                <a:gd name="T2" fmla="*/ 769 w 815"/>
                <a:gd name="T3" fmla="*/ 52 h 1299"/>
                <a:gd name="T4" fmla="*/ 723 w 815"/>
                <a:gd name="T5" fmla="*/ 105 h 1299"/>
                <a:gd name="T6" fmla="*/ 678 w 815"/>
                <a:gd name="T7" fmla="*/ 159 h 1299"/>
                <a:gd name="T8" fmla="*/ 635 w 815"/>
                <a:gd name="T9" fmla="*/ 214 h 1299"/>
                <a:gd name="T10" fmla="*/ 592 w 815"/>
                <a:gd name="T11" fmla="*/ 269 h 1299"/>
                <a:gd name="T12" fmla="*/ 550 w 815"/>
                <a:gd name="T13" fmla="*/ 326 h 1299"/>
                <a:gd name="T14" fmla="*/ 508 w 815"/>
                <a:gd name="T15" fmla="*/ 382 h 1299"/>
                <a:gd name="T16" fmla="*/ 469 w 815"/>
                <a:gd name="T17" fmla="*/ 439 h 1299"/>
                <a:gd name="T18" fmla="*/ 429 w 815"/>
                <a:gd name="T19" fmla="*/ 497 h 1299"/>
                <a:gd name="T20" fmla="*/ 390 w 815"/>
                <a:gd name="T21" fmla="*/ 555 h 1299"/>
                <a:gd name="T22" fmla="*/ 353 w 815"/>
                <a:gd name="T23" fmla="*/ 615 h 1299"/>
                <a:gd name="T24" fmla="*/ 316 w 815"/>
                <a:gd name="T25" fmla="*/ 674 h 1299"/>
                <a:gd name="T26" fmla="*/ 280 w 815"/>
                <a:gd name="T27" fmla="*/ 734 h 1299"/>
                <a:gd name="T28" fmla="*/ 245 w 815"/>
                <a:gd name="T29" fmla="*/ 795 h 1299"/>
                <a:gd name="T30" fmla="*/ 211 w 815"/>
                <a:gd name="T31" fmla="*/ 857 h 1299"/>
                <a:gd name="T32" fmla="*/ 178 w 815"/>
                <a:gd name="T33" fmla="*/ 919 h 1299"/>
                <a:gd name="T34" fmla="*/ 146 w 815"/>
                <a:gd name="T35" fmla="*/ 980 h 1299"/>
                <a:gd name="T36" fmla="*/ 115 w 815"/>
                <a:gd name="T37" fmla="*/ 1043 h 1299"/>
                <a:gd name="T38" fmla="*/ 85 w 815"/>
                <a:gd name="T39" fmla="*/ 1106 h 1299"/>
                <a:gd name="T40" fmla="*/ 56 w 815"/>
                <a:gd name="T41" fmla="*/ 1170 h 1299"/>
                <a:gd name="T42" fmla="*/ 28 w 815"/>
                <a:gd name="T43" fmla="*/ 1234 h 1299"/>
                <a:gd name="T44" fmla="*/ 0 w 815"/>
                <a:gd name="T45" fmla="*/ 1299 h 1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15" h="1299">
                  <a:moveTo>
                    <a:pt x="815" y="0"/>
                  </a:moveTo>
                  <a:lnTo>
                    <a:pt x="769" y="52"/>
                  </a:lnTo>
                  <a:lnTo>
                    <a:pt x="723" y="105"/>
                  </a:lnTo>
                  <a:lnTo>
                    <a:pt x="678" y="159"/>
                  </a:lnTo>
                  <a:lnTo>
                    <a:pt x="635" y="214"/>
                  </a:lnTo>
                  <a:lnTo>
                    <a:pt x="592" y="269"/>
                  </a:lnTo>
                  <a:lnTo>
                    <a:pt x="550" y="326"/>
                  </a:lnTo>
                  <a:lnTo>
                    <a:pt x="508" y="382"/>
                  </a:lnTo>
                  <a:lnTo>
                    <a:pt x="469" y="439"/>
                  </a:lnTo>
                  <a:lnTo>
                    <a:pt x="429" y="497"/>
                  </a:lnTo>
                  <a:lnTo>
                    <a:pt x="390" y="555"/>
                  </a:lnTo>
                  <a:lnTo>
                    <a:pt x="353" y="615"/>
                  </a:lnTo>
                  <a:lnTo>
                    <a:pt x="316" y="674"/>
                  </a:lnTo>
                  <a:lnTo>
                    <a:pt x="280" y="734"/>
                  </a:lnTo>
                  <a:lnTo>
                    <a:pt x="245" y="795"/>
                  </a:lnTo>
                  <a:lnTo>
                    <a:pt x="211" y="857"/>
                  </a:lnTo>
                  <a:lnTo>
                    <a:pt x="178" y="919"/>
                  </a:lnTo>
                  <a:lnTo>
                    <a:pt x="146" y="980"/>
                  </a:lnTo>
                  <a:lnTo>
                    <a:pt x="115" y="1043"/>
                  </a:lnTo>
                  <a:lnTo>
                    <a:pt x="85" y="1106"/>
                  </a:lnTo>
                  <a:lnTo>
                    <a:pt x="56" y="1170"/>
                  </a:lnTo>
                  <a:lnTo>
                    <a:pt x="28" y="1234"/>
                  </a:lnTo>
                  <a:lnTo>
                    <a:pt x="0" y="129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378" name="Line 42"/>
            <p:cNvSpPr>
              <a:spLocks noChangeShapeType="1"/>
            </p:cNvSpPr>
            <p:nvPr/>
          </p:nvSpPr>
          <p:spPr bwMode="auto">
            <a:xfrm>
              <a:off x="1051" y="2080"/>
              <a:ext cx="159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379" name="Line 43"/>
            <p:cNvSpPr>
              <a:spLocks noChangeShapeType="1"/>
            </p:cNvSpPr>
            <p:nvPr/>
          </p:nvSpPr>
          <p:spPr bwMode="auto">
            <a:xfrm flipH="1">
              <a:off x="1051" y="3503"/>
              <a:ext cx="159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380" name="Freeform 44"/>
            <p:cNvSpPr>
              <a:spLocks/>
            </p:cNvSpPr>
            <p:nvPr/>
          </p:nvSpPr>
          <p:spPr bwMode="auto">
            <a:xfrm>
              <a:off x="1440" y="1360"/>
              <a:ext cx="812" cy="407"/>
            </a:xfrm>
            <a:custGeom>
              <a:avLst/>
              <a:gdLst>
                <a:gd name="T0" fmla="*/ 3459 w 3460"/>
                <a:gd name="T1" fmla="*/ 1668 h 1731"/>
                <a:gd name="T2" fmla="*/ 3450 w 3460"/>
                <a:gd name="T3" fmla="*/ 1542 h 1731"/>
                <a:gd name="T4" fmla="*/ 3431 w 3460"/>
                <a:gd name="T5" fmla="*/ 1417 h 1731"/>
                <a:gd name="T6" fmla="*/ 3404 w 3460"/>
                <a:gd name="T7" fmla="*/ 1293 h 1731"/>
                <a:gd name="T8" fmla="*/ 3368 w 3460"/>
                <a:gd name="T9" fmla="*/ 1172 h 1731"/>
                <a:gd name="T10" fmla="*/ 3322 w 3460"/>
                <a:gd name="T11" fmla="*/ 1054 h 1731"/>
                <a:gd name="T12" fmla="*/ 3269 w 3460"/>
                <a:gd name="T13" fmla="*/ 940 h 1731"/>
                <a:gd name="T14" fmla="*/ 3207 w 3460"/>
                <a:gd name="T15" fmla="*/ 829 h 1731"/>
                <a:gd name="T16" fmla="*/ 3137 w 3460"/>
                <a:gd name="T17" fmla="*/ 724 h 1731"/>
                <a:gd name="T18" fmla="*/ 3060 w 3460"/>
                <a:gd name="T19" fmla="*/ 624 h 1731"/>
                <a:gd name="T20" fmla="*/ 2976 w 3460"/>
                <a:gd name="T21" fmla="*/ 530 h 1731"/>
                <a:gd name="T22" fmla="*/ 2884 w 3460"/>
                <a:gd name="T23" fmla="*/ 442 h 1731"/>
                <a:gd name="T24" fmla="*/ 2787 w 3460"/>
                <a:gd name="T25" fmla="*/ 361 h 1731"/>
                <a:gd name="T26" fmla="*/ 2684 w 3460"/>
                <a:gd name="T27" fmla="*/ 287 h 1731"/>
                <a:gd name="T28" fmla="*/ 2576 w 3460"/>
                <a:gd name="T29" fmla="*/ 221 h 1731"/>
                <a:gd name="T30" fmla="*/ 2465 w 3460"/>
                <a:gd name="T31" fmla="*/ 164 h 1731"/>
                <a:gd name="T32" fmla="*/ 2347 w 3460"/>
                <a:gd name="T33" fmla="*/ 114 h 1731"/>
                <a:gd name="T34" fmla="*/ 2228 w 3460"/>
                <a:gd name="T35" fmla="*/ 73 h 1731"/>
                <a:gd name="T36" fmla="*/ 2106 w 3460"/>
                <a:gd name="T37" fmla="*/ 41 h 1731"/>
                <a:gd name="T38" fmla="*/ 1981 w 3460"/>
                <a:gd name="T39" fmla="*/ 18 h 1731"/>
                <a:gd name="T40" fmla="*/ 1856 w 3460"/>
                <a:gd name="T41" fmla="*/ 4 h 1731"/>
                <a:gd name="T42" fmla="*/ 1730 w 3460"/>
                <a:gd name="T43" fmla="*/ 0 h 1731"/>
                <a:gd name="T44" fmla="*/ 1603 w 3460"/>
                <a:gd name="T45" fmla="*/ 4 h 1731"/>
                <a:gd name="T46" fmla="*/ 1478 w 3460"/>
                <a:gd name="T47" fmla="*/ 18 h 1731"/>
                <a:gd name="T48" fmla="*/ 1353 w 3460"/>
                <a:gd name="T49" fmla="*/ 41 h 1731"/>
                <a:gd name="T50" fmla="*/ 1232 w 3460"/>
                <a:gd name="T51" fmla="*/ 73 h 1731"/>
                <a:gd name="T52" fmla="*/ 1111 w 3460"/>
                <a:gd name="T53" fmla="*/ 114 h 1731"/>
                <a:gd name="T54" fmla="*/ 995 w 3460"/>
                <a:gd name="T55" fmla="*/ 164 h 1731"/>
                <a:gd name="T56" fmla="*/ 882 w 3460"/>
                <a:gd name="T57" fmla="*/ 221 h 1731"/>
                <a:gd name="T58" fmla="*/ 775 w 3460"/>
                <a:gd name="T59" fmla="*/ 287 h 1731"/>
                <a:gd name="T60" fmla="*/ 673 w 3460"/>
                <a:gd name="T61" fmla="*/ 361 h 1731"/>
                <a:gd name="T62" fmla="*/ 575 w 3460"/>
                <a:gd name="T63" fmla="*/ 442 h 1731"/>
                <a:gd name="T64" fmla="*/ 484 w 3460"/>
                <a:gd name="T65" fmla="*/ 530 h 1731"/>
                <a:gd name="T66" fmla="*/ 400 w 3460"/>
                <a:gd name="T67" fmla="*/ 624 h 1731"/>
                <a:gd name="T68" fmla="*/ 322 w 3460"/>
                <a:gd name="T69" fmla="*/ 724 h 1731"/>
                <a:gd name="T70" fmla="*/ 253 w 3460"/>
                <a:gd name="T71" fmla="*/ 829 h 1731"/>
                <a:gd name="T72" fmla="*/ 190 w 3460"/>
                <a:gd name="T73" fmla="*/ 940 h 1731"/>
                <a:gd name="T74" fmla="*/ 137 w 3460"/>
                <a:gd name="T75" fmla="*/ 1054 h 1731"/>
                <a:gd name="T76" fmla="*/ 92 w 3460"/>
                <a:gd name="T77" fmla="*/ 1172 h 1731"/>
                <a:gd name="T78" fmla="*/ 55 w 3460"/>
                <a:gd name="T79" fmla="*/ 1293 h 1731"/>
                <a:gd name="T80" fmla="*/ 28 w 3460"/>
                <a:gd name="T81" fmla="*/ 1417 h 1731"/>
                <a:gd name="T82" fmla="*/ 9 w 3460"/>
                <a:gd name="T83" fmla="*/ 1542 h 1731"/>
                <a:gd name="T84" fmla="*/ 1 w 3460"/>
                <a:gd name="T85" fmla="*/ 1668 h 17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460" h="1731">
                  <a:moveTo>
                    <a:pt x="3460" y="1731"/>
                  </a:moveTo>
                  <a:lnTo>
                    <a:pt x="3459" y="1668"/>
                  </a:lnTo>
                  <a:lnTo>
                    <a:pt x="3456" y="1605"/>
                  </a:lnTo>
                  <a:lnTo>
                    <a:pt x="3450" y="1542"/>
                  </a:lnTo>
                  <a:lnTo>
                    <a:pt x="3442" y="1480"/>
                  </a:lnTo>
                  <a:lnTo>
                    <a:pt x="3431" y="1417"/>
                  </a:lnTo>
                  <a:lnTo>
                    <a:pt x="3419" y="1355"/>
                  </a:lnTo>
                  <a:lnTo>
                    <a:pt x="3404" y="1293"/>
                  </a:lnTo>
                  <a:lnTo>
                    <a:pt x="3387" y="1233"/>
                  </a:lnTo>
                  <a:lnTo>
                    <a:pt x="3368" y="1172"/>
                  </a:lnTo>
                  <a:lnTo>
                    <a:pt x="3346" y="1112"/>
                  </a:lnTo>
                  <a:lnTo>
                    <a:pt x="3322" y="1054"/>
                  </a:lnTo>
                  <a:lnTo>
                    <a:pt x="3296" y="996"/>
                  </a:lnTo>
                  <a:lnTo>
                    <a:pt x="3269" y="940"/>
                  </a:lnTo>
                  <a:lnTo>
                    <a:pt x="3239" y="883"/>
                  </a:lnTo>
                  <a:lnTo>
                    <a:pt x="3207" y="829"/>
                  </a:lnTo>
                  <a:lnTo>
                    <a:pt x="3173" y="776"/>
                  </a:lnTo>
                  <a:lnTo>
                    <a:pt x="3137" y="724"/>
                  </a:lnTo>
                  <a:lnTo>
                    <a:pt x="3099" y="673"/>
                  </a:lnTo>
                  <a:lnTo>
                    <a:pt x="3060" y="624"/>
                  </a:lnTo>
                  <a:lnTo>
                    <a:pt x="3018" y="576"/>
                  </a:lnTo>
                  <a:lnTo>
                    <a:pt x="2976" y="530"/>
                  </a:lnTo>
                  <a:lnTo>
                    <a:pt x="2931" y="485"/>
                  </a:lnTo>
                  <a:lnTo>
                    <a:pt x="2884" y="442"/>
                  </a:lnTo>
                  <a:lnTo>
                    <a:pt x="2836" y="400"/>
                  </a:lnTo>
                  <a:lnTo>
                    <a:pt x="2787" y="361"/>
                  </a:lnTo>
                  <a:lnTo>
                    <a:pt x="2736" y="323"/>
                  </a:lnTo>
                  <a:lnTo>
                    <a:pt x="2684" y="287"/>
                  </a:lnTo>
                  <a:lnTo>
                    <a:pt x="2631" y="253"/>
                  </a:lnTo>
                  <a:lnTo>
                    <a:pt x="2576" y="221"/>
                  </a:lnTo>
                  <a:lnTo>
                    <a:pt x="2521" y="191"/>
                  </a:lnTo>
                  <a:lnTo>
                    <a:pt x="2465" y="164"/>
                  </a:lnTo>
                  <a:lnTo>
                    <a:pt x="2406" y="138"/>
                  </a:lnTo>
                  <a:lnTo>
                    <a:pt x="2347" y="114"/>
                  </a:lnTo>
                  <a:lnTo>
                    <a:pt x="2288" y="92"/>
                  </a:lnTo>
                  <a:lnTo>
                    <a:pt x="2228" y="73"/>
                  </a:lnTo>
                  <a:lnTo>
                    <a:pt x="2168" y="56"/>
                  </a:lnTo>
                  <a:lnTo>
                    <a:pt x="2106" y="41"/>
                  </a:lnTo>
                  <a:lnTo>
                    <a:pt x="2044" y="28"/>
                  </a:lnTo>
                  <a:lnTo>
                    <a:pt x="1981" y="18"/>
                  </a:lnTo>
                  <a:lnTo>
                    <a:pt x="1919" y="10"/>
                  </a:lnTo>
                  <a:lnTo>
                    <a:pt x="1856" y="4"/>
                  </a:lnTo>
                  <a:lnTo>
                    <a:pt x="1793" y="1"/>
                  </a:lnTo>
                  <a:lnTo>
                    <a:pt x="1730" y="0"/>
                  </a:lnTo>
                  <a:lnTo>
                    <a:pt x="1666" y="1"/>
                  </a:lnTo>
                  <a:lnTo>
                    <a:pt x="1603" y="4"/>
                  </a:lnTo>
                  <a:lnTo>
                    <a:pt x="1540" y="10"/>
                  </a:lnTo>
                  <a:lnTo>
                    <a:pt x="1478" y="18"/>
                  </a:lnTo>
                  <a:lnTo>
                    <a:pt x="1416" y="28"/>
                  </a:lnTo>
                  <a:lnTo>
                    <a:pt x="1353" y="41"/>
                  </a:lnTo>
                  <a:lnTo>
                    <a:pt x="1292" y="56"/>
                  </a:lnTo>
                  <a:lnTo>
                    <a:pt x="1232" y="73"/>
                  </a:lnTo>
                  <a:lnTo>
                    <a:pt x="1171" y="92"/>
                  </a:lnTo>
                  <a:lnTo>
                    <a:pt x="1111" y="114"/>
                  </a:lnTo>
                  <a:lnTo>
                    <a:pt x="1053" y="138"/>
                  </a:lnTo>
                  <a:lnTo>
                    <a:pt x="995" y="164"/>
                  </a:lnTo>
                  <a:lnTo>
                    <a:pt x="939" y="191"/>
                  </a:lnTo>
                  <a:lnTo>
                    <a:pt x="882" y="221"/>
                  </a:lnTo>
                  <a:lnTo>
                    <a:pt x="828" y="253"/>
                  </a:lnTo>
                  <a:lnTo>
                    <a:pt x="775" y="287"/>
                  </a:lnTo>
                  <a:lnTo>
                    <a:pt x="723" y="323"/>
                  </a:lnTo>
                  <a:lnTo>
                    <a:pt x="673" y="361"/>
                  </a:lnTo>
                  <a:lnTo>
                    <a:pt x="622" y="400"/>
                  </a:lnTo>
                  <a:lnTo>
                    <a:pt x="575" y="442"/>
                  </a:lnTo>
                  <a:lnTo>
                    <a:pt x="529" y="485"/>
                  </a:lnTo>
                  <a:lnTo>
                    <a:pt x="484" y="530"/>
                  </a:lnTo>
                  <a:lnTo>
                    <a:pt x="440" y="576"/>
                  </a:lnTo>
                  <a:lnTo>
                    <a:pt x="400" y="624"/>
                  </a:lnTo>
                  <a:lnTo>
                    <a:pt x="359" y="673"/>
                  </a:lnTo>
                  <a:lnTo>
                    <a:pt x="322" y="724"/>
                  </a:lnTo>
                  <a:lnTo>
                    <a:pt x="286" y="776"/>
                  </a:lnTo>
                  <a:lnTo>
                    <a:pt x="253" y="829"/>
                  </a:lnTo>
                  <a:lnTo>
                    <a:pt x="221" y="883"/>
                  </a:lnTo>
                  <a:lnTo>
                    <a:pt x="190" y="940"/>
                  </a:lnTo>
                  <a:lnTo>
                    <a:pt x="162" y="996"/>
                  </a:lnTo>
                  <a:lnTo>
                    <a:pt x="137" y="1054"/>
                  </a:lnTo>
                  <a:lnTo>
                    <a:pt x="114" y="1112"/>
                  </a:lnTo>
                  <a:lnTo>
                    <a:pt x="92" y="1172"/>
                  </a:lnTo>
                  <a:lnTo>
                    <a:pt x="73" y="1233"/>
                  </a:lnTo>
                  <a:lnTo>
                    <a:pt x="55" y="1293"/>
                  </a:lnTo>
                  <a:lnTo>
                    <a:pt x="41" y="1355"/>
                  </a:lnTo>
                  <a:lnTo>
                    <a:pt x="28" y="1417"/>
                  </a:lnTo>
                  <a:lnTo>
                    <a:pt x="18" y="1480"/>
                  </a:lnTo>
                  <a:lnTo>
                    <a:pt x="9" y="1542"/>
                  </a:lnTo>
                  <a:lnTo>
                    <a:pt x="4" y="1605"/>
                  </a:lnTo>
                  <a:lnTo>
                    <a:pt x="1" y="1668"/>
                  </a:lnTo>
                  <a:lnTo>
                    <a:pt x="0" y="173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381" name="Freeform 45"/>
            <p:cNvSpPr>
              <a:spLocks/>
            </p:cNvSpPr>
            <p:nvPr/>
          </p:nvSpPr>
          <p:spPr bwMode="auto">
            <a:xfrm>
              <a:off x="2252" y="780"/>
              <a:ext cx="580" cy="580"/>
            </a:xfrm>
            <a:custGeom>
              <a:avLst/>
              <a:gdLst>
                <a:gd name="T0" fmla="*/ 2447 w 2470"/>
                <a:gd name="T1" fmla="*/ 2419 h 2471"/>
                <a:gd name="T2" fmla="*/ 2401 w 2470"/>
                <a:gd name="T3" fmla="*/ 2314 h 2471"/>
                <a:gd name="T4" fmla="*/ 2353 w 2470"/>
                <a:gd name="T5" fmla="*/ 2211 h 2471"/>
                <a:gd name="T6" fmla="*/ 2302 w 2470"/>
                <a:gd name="T7" fmla="*/ 2110 h 2471"/>
                <a:gd name="T8" fmla="*/ 2248 w 2470"/>
                <a:gd name="T9" fmla="*/ 2009 h 2471"/>
                <a:gd name="T10" fmla="*/ 2192 w 2470"/>
                <a:gd name="T11" fmla="*/ 1910 h 2471"/>
                <a:gd name="T12" fmla="*/ 2133 w 2470"/>
                <a:gd name="T13" fmla="*/ 1813 h 2471"/>
                <a:gd name="T14" fmla="*/ 2072 w 2470"/>
                <a:gd name="T15" fmla="*/ 1716 h 2471"/>
                <a:gd name="T16" fmla="*/ 2010 w 2470"/>
                <a:gd name="T17" fmla="*/ 1622 h 2471"/>
                <a:gd name="T18" fmla="*/ 1943 w 2470"/>
                <a:gd name="T19" fmla="*/ 1528 h 2471"/>
                <a:gd name="T20" fmla="*/ 1875 w 2470"/>
                <a:gd name="T21" fmla="*/ 1438 h 2471"/>
                <a:gd name="T22" fmla="*/ 1805 w 2470"/>
                <a:gd name="T23" fmla="*/ 1349 h 2471"/>
                <a:gd name="T24" fmla="*/ 1733 w 2470"/>
                <a:gd name="T25" fmla="*/ 1260 h 2471"/>
                <a:gd name="T26" fmla="*/ 1657 w 2470"/>
                <a:gd name="T27" fmla="*/ 1175 h 2471"/>
                <a:gd name="T28" fmla="*/ 1580 w 2470"/>
                <a:gd name="T29" fmla="*/ 1091 h 2471"/>
                <a:gd name="T30" fmla="*/ 1502 w 2470"/>
                <a:gd name="T31" fmla="*/ 1009 h 2471"/>
                <a:gd name="T32" fmla="*/ 1421 w 2470"/>
                <a:gd name="T33" fmla="*/ 929 h 2471"/>
                <a:gd name="T34" fmla="*/ 1338 w 2470"/>
                <a:gd name="T35" fmla="*/ 850 h 2471"/>
                <a:gd name="T36" fmla="*/ 1252 w 2470"/>
                <a:gd name="T37" fmla="*/ 775 h 2471"/>
                <a:gd name="T38" fmla="*/ 1166 w 2470"/>
                <a:gd name="T39" fmla="*/ 701 h 2471"/>
                <a:gd name="T40" fmla="*/ 1078 w 2470"/>
                <a:gd name="T41" fmla="*/ 630 h 2471"/>
                <a:gd name="T42" fmla="*/ 987 w 2470"/>
                <a:gd name="T43" fmla="*/ 561 h 2471"/>
                <a:gd name="T44" fmla="*/ 896 w 2470"/>
                <a:gd name="T45" fmla="*/ 494 h 2471"/>
                <a:gd name="T46" fmla="*/ 802 w 2470"/>
                <a:gd name="T47" fmla="*/ 429 h 2471"/>
                <a:gd name="T48" fmla="*/ 706 w 2470"/>
                <a:gd name="T49" fmla="*/ 367 h 2471"/>
                <a:gd name="T50" fmla="*/ 609 w 2470"/>
                <a:gd name="T51" fmla="*/ 306 h 2471"/>
                <a:gd name="T52" fmla="*/ 511 w 2470"/>
                <a:gd name="T53" fmla="*/ 249 h 2471"/>
                <a:gd name="T54" fmla="*/ 411 w 2470"/>
                <a:gd name="T55" fmla="*/ 194 h 2471"/>
                <a:gd name="T56" fmla="*/ 310 w 2470"/>
                <a:gd name="T57" fmla="*/ 141 h 2471"/>
                <a:gd name="T58" fmla="*/ 208 w 2470"/>
                <a:gd name="T59" fmla="*/ 92 h 2471"/>
                <a:gd name="T60" fmla="*/ 105 w 2470"/>
                <a:gd name="T61" fmla="*/ 44 h 2471"/>
                <a:gd name="T62" fmla="*/ 0 w 2470"/>
                <a:gd name="T63" fmla="*/ 0 h 2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470" h="2471">
                  <a:moveTo>
                    <a:pt x="2470" y="2471"/>
                  </a:moveTo>
                  <a:lnTo>
                    <a:pt x="2447" y="2419"/>
                  </a:lnTo>
                  <a:lnTo>
                    <a:pt x="2425" y="2366"/>
                  </a:lnTo>
                  <a:lnTo>
                    <a:pt x="2401" y="2314"/>
                  </a:lnTo>
                  <a:lnTo>
                    <a:pt x="2378" y="2262"/>
                  </a:lnTo>
                  <a:lnTo>
                    <a:pt x="2353" y="2211"/>
                  </a:lnTo>
                  <a:lnTo>
                    <a:pt x="2328" y="2160"/>
                  </a:lnTo>
                  <a:lnTo>
                    <a:pt x="2302" y="2110"/>
                  </a:lnTo>
                  <a:lnTo>
                    <a:pt x="2276" y="2059"/>
                  </a:lnTo>
                  <a:lnTo>
                    <a:pt x="2248" y="2009"/>
                  </a:lnTo>
                  <a:lnTo>
                    <a:pt x="2220" y="1960"/>
                  </a:lnTo>
                  <a:lnTo>
                    <a:pt x="2192" y="1910"/>
                  </a:lnTo>
                  <a:lnTo>
                    <a:pt x="2163" y="1861"/>
                  </a:lnTo>
                  <a:lnTo>
                    <a:pt x="2133" y="1813"/>
                  </a:lnTo>
                  <a:lnTo>
                    <a:pt x="2103" y="1764"/>
                  </a:lnTo>
                  <a:lnTo>
                    <a:pt x="2072" y="1716"/>
                  </a:lnTo>
                  <a:lnTo>
                    <a:pt x="2041" y="1669"/>
                  </a:lnTo>
                  <a:lnTo>
                    <a:pt x="2010" y="1622"/>
                  </a:lnTo>
                  <a:lnTo>
                    <a:pt x="1976" y="1575"/>
                  </a:lnTo>
                  <a:lnTo>
                    <a:pt x="1943" y="1528"/>
                  </a:lnTo>
                  <a:lnTo>
                    <a:pt x="1909" y="1483"/>
                  </a:lnTo>
                  <a:lnTo>
                    <a:pt x="1875" y="1438"/>
                  </a:lnTo>
                  <a:lnTo>
                    <a:pt x="1840" y="1392"/>
                  </a:lnTo>
                  <a:lnTo>
                    <a:pt x="1805" y="1349"/>
                  </a:lnTo>
                  <a:lnTo>
                    <a:pt x="1769" y="1304"/>
                  </a:lnTo>
                  <a:lnTo>
                    <a:pt x="1733" y="1260"/>
                  </a:lnTo>
                  <a:lnTo>
                    <a:pt x="1695" y="1218"/>
                  </a:lnTo>
                  <a:lnTo>
                    <a:pt x="1657" y="1175"/>
                  </a:lnTo>
                  <a:lnTo>
                    <a:pt x="1620" y="1132"/>
                  </a:lnTo>
                  <a:lnTo>
                    <a:pt x="1580" y="1091"/>
                  </a:lnTo>
                  <a:lnTo>
                    <a:pt x="1541" y="1049"/>
                  </a:lnTo>
                  <a:lnTo>
                    <a:pt x="1502" y="1009"/>
                  </a:lnTo>
                  <a:lnTo>
                    <a:pt x="1461" y="968"/>
                  </a:lnTo>
                  <a:lnTo>
                    <a:pt x="1421" y="929"/>
                  </a:lnTo>
                  <a:lnTo>
                    <a:pt x="1379" y="890"/>
                  </a:lnTo>
                  <a:lnTo>
                    <a:pt x="1338" y="850"/>
                  </a:lnTo>
                  <a:lnTo>
                    <a:pt x="1296" y="812"/>
                  </a:lnTo>
                  <a:lnTo>
                    <a:pt x="1252" y="775"/>
                  </a:lnTo>
                  <a:lnTo>
                    <a:pt x="1210" y="737"/>
                  </a:lnTo>
                  <a:lnTo>
                    <a:pt x="1166" y="701"/>
                  </a:lnTo>
                  <a:lnTo>
                    <a:pt x="1123" y="665"/>
                  </a:lnTo>
                  <a:lnTo>
                    <a:pt x="1078" y="630"/>
                  </a:lnTo>
                  <a:lnTo>
                    <a:pt x="1033" y="595"/>
                  </a:lnTo>
                  <a:lnTo>
                    <a:pt x="987" y="561"/>
                  </a:lnTo>
                  <a:lnTo>
                    <a:pt x="941" y="527"/>
                  </a:lnTo>
                  <a:lnTo>
                    <a:pt x="896" y="494"/>
                  </a:lnTo>
                  <a:lnTo>
                    <a:pt x="849" y="461"/>
                  </a:lnTo>
                  <a:lnTo>
                    <a:pt x="802" y="429"/>
                  </a:lnTo>
                  <a:lnTo>
                    <a:pt x="754" y="397"/>
                  </a:lnTo>
                  <a:lnTo>
                    <a:pt x="706" y="367"/>
                  </a:lnTo>
                  <a:lnTo>
                    <a:pt x="658" y="336"/>
                  </a:lnTo>
                  <a:lnTo>
                    <a:pt x="609" y="306"/>
                  </a:lnTo>
                  <a:lnTo>
                    <a:pt x="560" y="278"/>
                  </a:lnTo>
                  <a:lnTo>
                    <a:pt x="511" y="249"/>
                  </a:lnTo>
                  <a:lnTo>
                    <a:pt x="461" y="221"/>
                  </a:lnTo>
                  <a:lnTo>
                    <a:pt x="411" y="194"/>
                  </a:lnTo>
                  <a:lnTo>
                    <a:pt x="361" y="168"/>
                  </a:lnTo>
                  <a:lnTo>
                    <a:pt x="310" y="141"/>
                  </a:lnTo>
                  <a:lnTo>
                    <a:pt x="260" y="117"/>
                  </a:lnTo>
                  <a:lnTo>
                    <a:pt x="208" y="92"/>
                  </a:lnTo>
                  <a:lnTo>
                    <a:pt x="157" y="68"/>
                  </a:lnTo>
                  <a:lnTo>
                    <a:pt x="105" y="44"/>
                  </a:lnTo>
                  <a:lnTo>
                    <a:pt x="52" y="22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382" name="Line 46"/>
            <p:cNvSpPr>
              <a:spLocks noChangeShapeType="1"/>
            </p:cNvSpPr>
            <p:nvPr/>
          </p:nvSpPr>
          <p:spPr bwMode="auto">
            <a:xfrm>
              <a:off x="2252" y="1767"/>
              <a:ext cx="132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383" name="Freeform 47"/>
            <p:cNvSpPr>
              <a:spLocks/>
            </p:cNvSpPr>
            <p:nvPr/>
          </p:nvSpPr>
          <p:spPr bwMode="auto">
            <a:xfrm>
              <a:off x="2641" y="3197"/>
              <a:ext cx="191" cy="306"/>
            </a:xfrm>
            <a:custGeom>
              <a:avLst/>
              <a:gdLst>
                <a:gd name="T0" fmla="*/ 0 w 815"/>
                <a:gd name="T1" fmla="*/ 1298 h 1298"/>
                <a:gd name="T2" fmla="*/ 47 w 815"/>
                <a:gd name="T3" fmla="*/ 1246 h 1298"/>
                <a:gd name="T4" fmla="*/ 93 w 815"/>
                <a:gd name="T5" fmla="*/ 1192 h 1298"/>
                <a:gd name="T6" fmla="*/ 136 w 815"/>
                <a:gd name="T7" fmla="*/ 1138 h 1298"/>
                <a:gd name="T8" fmla="*/ 181 w 815"/>
                <a:gd name="T9" fmla="*/ 1084 h 1298"/>
                <a:gd name="T10" fmla="*/ 224 w 815"/>
                <a:gd name="T11" fmla="*/ 1028 h 1298"/>
                <a:gd name="T12" fmla="*/ 265 w 815"/>
                <a:gd name="T13" fmla="*/ 972 h 1298"/>
                <a:gd name="T14" fmla="*/ 307 w 815"/>
                <a:gd name="T15" fmla="*/ 915 h 1298"/>
                <a:gd name="T16" fmla="*/ 347 w 815"/>
                <a:gd name="T17" fmla="*/ 859 h 1298"/>
                <a:gd name="T18" fmla="*/ 386 w 815"/>
                <a:gd name="T19" fmla="*/ 801 h 1298"/>
                <a:gd name="T20" fmla="*/ 425 w 815"/>
                <a:gd name="T21" fmla="*/ 742 h 1298"/>
                <a:gd name="T22" fmla="*/ 463 w 815"/>
                <a:gd name="T23" fmla="*/ 683 h 1298"/>
                <a:gd name="T24" fmla="*/ 499 w 815"/>
                <a:gd name="T25" fmla="*/ 624 h 1298"/>
                <a:gd name="T26" fmla="*/ 536 w 815"/>
                <a:gd name="T27" fmla="*/ 563 h 1298"/>
                <a:gd name="T28" fmla="*/ 570 w 815"/>
                <a:gd name="T29" fmla="*/ 502 h 1298"/>
                <a:gd name="T30" fmla="*/ 604 w 815"/>
                <a:gd name="T31" fmla="*/ 442 h 1298"/>
                <a:gd name="T32" fmla="*/ 637 w 815"/>
                <a:gd name="T33" fmla="*/ 380 h 1298"/>
                <a:gd name="T34" fmla="*/ 669 w 815"/>
                <a:gd name="T35" fmla="*/ 317 h 1298"/>
                <a:gd name="T36" fmla="*/ 701 w 815"/>
                <a:gd name="T37" fmla="*/ 255 h 1298"/>
                <a:gd name="T38" fmla="*/ 730 w 815"/>
                <a:gd name="T39" fmla="*/ 192 h 1298"/>
                <a:gd name="T40" fmla="*/ 759 w 815"/>
                <a:gd name="T41" fmla="*/ 128 h 1298"/>
                <a:gd name="T42" fmla="*/ 788 w 815"/>
                <a:gd name="T43" fmla="*/ 64 h 1298"/>
                <a:gd name="T44" fmla="*/ 815 w 815"/>
                <a:gd name="T45" fmla="*/ 0 h 1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15" h="1298">
                  <a:moveTo>
                    <a:pt x="0" y="1298"/>
                  </a:moveTo>
                  <a:lnTo>
                    <a:pt x="47" y="1246"/>
                  </a:lnTo>
                  <a:lnTo>
                    <a:pt x="93" y="1192"/>
                  </a:lnTo>
                  <a:lnTo>
                    <a:pt x="136" y="1138"/>
                  </a:lnTo>
                  <a:lnTo>
                    <a:pt x="181" y="1084"/>
                  </a:lnTo>
                  <a:lnTo>
                    <a:pt x="224" y="1028"/>
                  </a:lnTo>
                  <a:lnTo>
                    <a:pt x="265" y="972"/>
                  </a:lnTo>
                  <a:lnTo>
                    <a:pt x="307" y="915"/>
                  </a:lnTo>
                  <a:lnTo>
                    <a:pt x="347" y="859"/>
                  </a:lnTo>
                  <a:lnTo>
                    <a:pt x="386" y="801"/>
                  </a:lnTo>
                  <a:lnTo>
                    <a:pt x="425" y="742"/>
                  </a:lnTo>
                  <a:lnTo>
                    <a:pt x="463" y="683"/>
                  </a:lnTo>
                  <a:lnTo>
                    <a:pt x="499" y="624"/>
                  </a:lnTo>
                  <a:lnTo>
                    <a:pt x="536" y="563"/>
                  </a:lnTo>
                  <a:lnTo>
                    <a:pt x="570" y="502"/>
                  </a:lnTo>
                  <a:lnTo>
                    <a:pt x="604" y="442"/>
                  </a:lnTo>
                  <a:lnTo>
                    <a:pt x="637" y="380"/>
                  </a:lnTo>
                  <a:lnTo>
                    <a:pt x="669" y="317"/>
                  </a:lnTo>
                  <a:lnTo>
                    <a:pt x="701" y="255"/>
                  </a:lnTo>
                  <a:lnTo>
                    <a:pt x="730" y="192"/>
                  </a:lnTo>
                  <a:lnTo>
                    <a:pt x="759" y="128"/>
                  </a:lnTo>
                  <a:lnTo>
                    <a:pt x="788" y="64"/>
                  </a:lnTo>
                  <a:lnTo>
                    <a:pt x="815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384" name="Line 48"/>
            <p:cNvSpPr>
              <a:spLocks noChangeShapeType="1"/>
            </p:cNvSpPr>
            <p:nvPr/>
          </p:nvSpPr>
          <p:spPr bwMode="auto">
            <a:xfrm>
              <a:off x="119" y="1360"/>
              <a:ext cx="82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385" name="Line 49"/>
            <p:cNvSpPr>
              <a:spLocks noChangeShapeType="1"/>
            </p:cNvSpPr>
            <p:nvPr/>
          </p:nvSpPr>
          <p:spPr bwMode="auto">
            <a:xfrm>
              <a:off x="3573" y="1360"/>
              <a:ext cx="0" cy="4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386" name="Line 50"/>
            <p:cNvSpPr>
              <a:spLocks noChangeShapeType="1"/>
            </p:cNvSpPr>
            <p:nvPr/>
          </p:nvSpPr>
          <p:spPr bwMode="auto">
            <a:xfrm>
              <a:off x="119" y="1360"/>
              <a:ext cx="0" cy="4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387" name="Line 51"/>
            <p:cNvSpPr>
              <a:spLocks noChangeShapeType="1"/>
            </p:cNvSpPr>
            <p:nvPr/>
          </p:nvSpPr>
          <p:spPr bwMode="auto">
            <a:xfrm>
              <a:off x="119" y="1767"/>
              <a:ext cx="132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388" name="Line 52"/>
            <p:cNvSpPr>
              <a:spLocks noChangeShapeType="1"/>
            </p:cNvSpPr>
            <p:nvPr/>
          </p:nvSpPr>
          <p:spPr bwMode="auto">
            <a:xfrm flipV="1">
              <a:off x="1440" y="548"/>
              <a:ext cx="0" cy="23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389" name="Line 53"/>
            <p:cNvSpPr>
              <a:spLocks noChangeShapeType="1"/>
            </p:cNvSpPr>
            <p:nvPr/>
          </p:nvSpPr>
          <p:spPr bwMode="auto">
            <a:xfrm flipV="1">
              <a:off x="2252" y="548"/>
              <a:ext cx="0" cy="23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390" name="Line 54"/>
            <p:cNvSpPr>
              <a:spLocks noChangeShapeType="1"/>
            </p:cNvSpPr>
            <p:nvPr/>
          </p:nvSpPr>
          <p:spPr bwMode="auto">
            <a:xfrm>
              <a:off x="1440" y="548"/>
              <a:ext cx="81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391" name="Line 55"/>
            <p:cNvSpPr>
              <a:spLocks noChangeShapeType="1"/>
            </p:cNvSpPr>
            <p:nvPr/>
          </p:nvSpPr>
          <p:spPr bwMode="auto">
            <a:xfrm flipV="1">
              <a:off x="1642" y="1315"/>
              <a:ext cx="0" cy="10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392" name="Line 56"/>
            <p:cNvSpPr>
              <a:spLocks noChangeShapeType="1"/>
            </p:cNvSpPr>
            <p:nvPr/>
          </p:nvSpPr>
          <p:spPr bwMode="auto">
            <a:xfrm flipV="1">
              <a:off x="1642" y="1156"/>
              <a:ext cx="0" cy="1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393" name="Line 57"/>
            <p:cNvSpPr>
              <a:spLocks noChangeShapeType="1"/>
            </p:cNvSpPr>
            <p:nvPr/>
          </p:nvSpPr>
          <p:spPr bwMode="auto">
            <a:xfrm flipV="1">
              <a:off x="1642" y="997"/>
              <a:ext cx="0" cy="1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394" name="Line 58"/>
            <p:cNvSpPr>
              <a:spLocks noChangeShapeType="1"/>
            </p:cNvSpPr>
            <p:nvPr/>
          </p:nvSpPr>
          <p:spPr bwMode="auto">
            <a:xfrm flipV="1">
              <a:off x="1642" y="839"/>
              <a:ext cx="0" cy="1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395" name="Line 59"/>
            <p:cNvSpPr>
              <a:spLocks noChangeShapeType="1"/>
            </p:cNvSpPr>
            <p:nvPr/>
          </p:nvSpPr>
          <p:spPr bwMode="auto">
            <a:xfrm flipV="1">
              <a:off x="1642" y="680"/>
              <a:ext cx="0" cy="1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396" name="Line 60"/>
            <p:cNvSpPr>
              <a:spLocks noChangeShapeType="1"/>
            </p:cNvSpPr>
            <p:nvPr/>
          </p:nvSpPr>
          <p:spPr bwMode="auto">
            <a:xfrm flipV="1">
              <a:off x="1642" y="548"/>
              <a:ext cx="0" cy="1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397" name="Line 61"/>
            <p:cNvSpPr>
              <a:spLocks noChangeShapeType="1"/>
            </p:cNvSpPr>
            <p:nvPr/>
          </p:nvSpPr>
          <p:spPr bwMode="auto">
            <a:xfrm flipV="1">
              <a:off x="2050" y="1315"/>
              <a:ext cx="0" cy="10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398" name="Line 62"/>
            <p:cNvSpPr>
              <a:spLocks noChangeShapeType="1"/>
            </p:cNvSpPr>
            <p:nvPr/>
          </p:nvSpPr>
          <p:spPr bwMode="auto">
            <a:xfrm flipV="1">
              <a:off x="2050" y="1156"/>
              <a:ext cx="0" cy="1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399" name="Line 63"/>
            <p:cNvSpPr>
              <a:spLocks noChangeShapeType="1"/>
            </p:cNvSpPr>
            <p:nvPr/>
          </p:nvSpPr>
          <p:spPr bwMode="auto">
            <a:xfrm flipV="1">
              <a:off x="2050" y="997"/>
              <a:ext cx="0" cy="1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00" name="Line 64"/>
            <p:cNvSpPr>
              <a:spLocks noChangeShapeType="1"/>
            </p:cNvSpPr>
            <p:nvPr/>
          </p:nvSpPr>
          <p:spPr bwMode="auto">
            <a:xfrm flipV="1">
              <a:off x="2050" y="839"/>
              <a:ext cx="0" cy="1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01" name="Line 65"/>
            <p:cNvSpPr>
              <a:spLocks noChangeShapeType="1"/>
            </p:cNvSpPr>
            <p:nvPr/>
          </p:nvSpPr>
          <p:spPr bwMode="auto">
            <a:xfrm flipV="1">
              <a:off x="2050" y="680"/>
              <a:ext cx="0" cy="1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02" name="Line 66"/>
            <p:cNvSpPr>
              <a:spLocks noChangeShapeType="1"/>
            </p:cNvSpPr>
            <p:nvPr/>
          </p:nvSpPr>
          <p:spPr bwMode="auto">
            <a:xfrm flipV="1">
              <a:off x="2050" y="548"/>
              <a:ext cx="0" cy="1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03" name="Line 67"/>
            <p:cNvSpPr>
              <a:spLocks noChangeShapeType="1"/>
            </p:cNvSpPr>
            <p:nvPr/>
          </p:nvSpPr>
          <p:spPr bwMode="auto">
            <a:xfrm>
              <a:off x="2745" y="1360"/>
              <a:ext cx="82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04" name="Line 68"/>
            <p:cNvSpPr>
              <a:spLocks noChangeShapeType="1"/>
            </p:cNvSpPr>
            <p:nvPr/>
          </p:nvSpPr>
          <p:spPr bwMode="auto">
            <a:xfrm flipV="1">
              <a:off x="119" y="2587"/>
              <a:ext cx="0" cy="40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05" name="Line 69"/>
            <p:cNvSpPr>
              <a:spLocks noChangeShapeType="1"/>
            </p:cNvSpPr>
            <p:nvPr/>
          </p:nvSpPr>
          <p:spPr bwMode="auto">
            <a:xfrm>
              <a:off x="323" y="2385"/>
              <a:ext cx="62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06" name="Line 70"/>
            <p:cNvSpPr>
              <a:spLocks noChangeShapeType="1"/>
            </p:cNvSpPr>
            <p:nvPr/>
          </p:nvSpPr>
          <p:spPr bwMode="auto">
            <a:xfrm>
              <a:off x="3573" y="2587"/>
              <a:ext cx="0" cy="40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07" name="Line 71"/>
            <p:cNvSpPr>
              <a:spLocks noChangeShapeType="1"/>
            </p:cNvSpPr>
            <p:nvPr/>
          </p:nvSpPr>
          <p:spPr bwMode="auto">
            <a:xfrm flipH="1">
              <a:off x="2745" y="3197"/>
              <a:ext cx="62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08" name="Freeform 72"/>
            <p:cNvSpPr>
              <a:spLocks/>
            </p:cNvSpPr>
            <p:nvPr/>
          </p:nvSpPr>
          <p:spPr bwMode="auto">
            <a:xfrm>
              <a:off x="3369" y="2385"/>
              <a:ext cx="204" cy="202"/>
            </a:xfrm>
            <a:custGeom>
              <a:avLst/>
              <a:gdLst>
                <a:gd name="T0" fmla="*/ 866 w 866"/>
                <a:gd name="T1" fmla="*/ 865 h 865"/>
                <a:gd name="T2" fmla="*/ 864 w 866"/>
                <a:gd name="T3" fmla="*/ 835 h 865"/>
                <a:gd name="T4" fmla="*/ 863 w 866"/>
                <a:gd name="T5" fmla="*/ 807 h 865"/>
                <a:gd name="T6" fmla="*/ 860 w 866"/>
                <a:gd name="T7" fmla="*/ 777 h 865"/>
                <a:gd name="T8" fmla="*/ 857 w 866"/>
                <a:gd name="T9" fmla="*/ 747 h 865"/>
                <a:gd name="T10" fmla="*/ 853 w 866"/>
                <a:gd name="T11" fmla="*/ 718 h 865"/>
                <a:gd name="T12" fmla="*/ 847 w 866"/>
                <a:gd name="T13" fmla="*/ 690 h 865"/>
                <a:gd name="T14" fmla="*/ 840 w 866"/>
                <a:gd name="T15" fmla="*/ 661 h 865"/>
                <a:gd name="T16" fmla="*/ 833 w 866"/>
                <a:gd name="T17" fmla="*/ 632 h 865"/>
                <a:gd name="T18" fmla="*/ 825 w 866"/>
                <a:gd name="T19" fmla="*/ 603 h 865"/>
                <a:gd name="T20" fmla="*/ 815 w 866"/>
                <a:gd name="T21" fmla="*/ 576 h 865"/>
                <a:gd name="T22" fmla="*/ 805 w 866"/>
                <a:gd name="T23" fmla="*/ 548 h 865"/>
                <a:gd name="T24" fmla="*/ 793 w 866"/>
                <a:gd name="T25" fmla="*/ 520 h 865"/>
                <a:gd name="T26" fmla="*/ 781 w 866"/>
                <a:gd name="T27" fmla="*/ 494 h 865"/>
                <a:gd name="T28" fmla="*/ 768 w 866"/>
                <a:gd name="T29" fmla="*/ 467 h 865"/>
                <a:gd name="T30" fmla="*/ 754 w 866"/>
                <a:gd name="T31" fmla="*/ 440 h 865"/>
                <a:gd name="T32" fmla="*/ 739 w 866"/>
                <a:gd name="T33" fmla="*/ 416 h 865"/>
                <a:gd name="T34" fmla="*/ 723 w 866"/>
                <a:gd name="T35" fmla="*/ 390 h 865"/>
                <a:gd name="T36" fmla="*/ 707 w 866"/>
                <a:gd name="T37" fmla="*/ 366 h 865"/>
                <a:gd name="T38" fmla="*/ 689 w 866"/>
                <a:gd name="T39" fmla="*/ 342 h 865"/>
                <a:gd name="T40" fmla="*/ 671 w 866"/>
                <a:gd name="T41" fmla="*/ 319 h 865"/>
                <a:gd name="T42" fmla="*/ 652 w 866"/>
                <a:gd name="T43" fmla="*/ 297 h 865"/>
                <a:gd name="T44" fmla="*/ 632 w 866"/>
                <a:gd name="T45" fmla="*/ 274 h 865"/>
                <a:gd name="T46" fmla="*/ 612 w 866"/>
                <a:gd name="T47" fmla="*/ 253 h 865"/>
                <a:gd name="T48" fmla="*/ 591 w 866"/>
                <a:gd name="T49" fmla="*/ 233 h 865"/>
                <a:gd name="T50" fmla="*/ 568 w 866"/>
                <a:gd name="T51" fmla="*/ 213 h 865"/>
                <a:gd name="T52" fmla="*/ 546 w 866"/>
                <a:gd name="T53" fmla="*/ 193 h 865"/>
                <a:gd name="T54" fmla="*/ 523 w 866"/>
                <a:gd name="T55" fmla="*/ 175 h 865"/>
                <a:gd name="T56" fmla="*/ 499 w 866"/>
                <a:gd name="T57" fmla="*/ 158 h 865"/>
                <a:gd name="T58" fmla="*/ 475 w 866"/>
                <a:gd name="T59" fmla="*/ 141 h 865"/>
                <a:gd name="T60" fmla="*/ 449 w 866"/>
                <a:gd name="T61" fmla="*/ 125 h 865"/>
                <a:gd name="T62" fmla="*/ 424 w 866"/>
                <a:gd name="T63" fmla="*/ 110 h 865"/>
                <a:gd name="T64" fmla="*/ 398 w 866"/>
                <a:gd name="T65" fmla="*/ 96 h 865"/>
                <a:gd name="T66" fmla="*/ 371 w 866"/>
                <a:gd name="T67" fmla="*/ 84 h 865"/>
                <a:gd name="T68" fmla="*/ 345 w 866"/>
                <a:gd name="T69" fmla="*/ 71 h 865"/>
                <a:gd name="T70" fmla="*/ 317 w 866"/>
                <a:gd name="T71" fmla="*/ 60 h 865"/>
                <a:gd name="T72" fmla="*/ 289 w 866"/>
                <a:gd name="T73" fmla="*/ 50 h 865"/>
                <a:gd name="T74" fmla="*/ 262 w 866"/>
                <a:gd name="T75" fmla="*/ 40 h 865"/>
                <a:gd name="T76" fmla="*/ 233 w 866"/>
                <a:gd name="T77" fmla="*/ 32 h 865"/>
                <a:gd name="T78" fmla="*/ 204 w 866"/>
                <a:gd name="T79" fmla="*/ 24 h 865"/>
                <a:gd name="T80" fmla="*/ 176 w 866"/>
                <a:gd name="T81" fmla="*/ 18 h 865"/>
                <a:gd name="T82" fmla="*/ 147 w 866"/>
                <a:gd name="T83" fmla="*/ 12 h 865"/>
                <a:gd name="T84" fmla="*/ 118 w 866"/>
                <a:gd name="T85" fmla="*/ 7 h 865"/>
                <a:gd name="T86" fmla="*/ 88 w 866"/>
                <a:gd name="T87" fmla="*/ 4 h 865"/>
                <a:gd name="T88" fmla="*/ 58 w 866"/>
                <a:gd name="T89" fmla="*/ 2 h 865"/>
                <a:gd name="T90" fmla="*/ 30 w 866"/>
                <a:gd name="T91" fmla="*/ 0 h 865"/>
                <a:gd name="T92" fmla="*/ 0 w 866"/>
                <a:gd name="T93" fmla="*/ 0 h 8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66" h="865">
                  <a:moveTo>
                    <a:pt x="866" y="865"/>
                  </a:moveTo>
                  <a:lnTo>
                    <a:pt x="864" y="835"/>
                  </a:lnTo>
                  <a:lnTo>
                    <a:pt x="863" y="807"/>
                  </a:lnTo>
                  <a:lnTo>
                    <a:pt x="860" y="777"/>
                  </a:lnTo>
                  <a:lnTo>
                    <a:pt x="857" y="747"/>
                  </a:lnTo>
                  <a:lnTo>
                    <a:pt x="853" y="718"/>
                  </a:lnTo>
                  <a:lnTo>
                    <a:pt x="847" y="690"/>
                  </a:lnTo>
                  <a:lnTo>
                    <a:pt x="840" y="661"/>
                  </a:lnTo>
                  <a:lnTo>
                    <a:pt x="833" y="632"/>
                  </a:lnTo>
                  <a:lnTo>
                    <a:pt x="825" y="603"/>
                  </a:lnTo>
                  <a:lnTo>
                    <a:pt x="815" y="576"/>
                  </a:lnTo>
                  <a:lnTo>
                    <a:pt x="805" y="548"/>
                  </a:lnTo>
                  <a:lnTo>
                    <a:pt x="793" y="520"/>
                  </a:lnTo>
                  <a:lnTo>
                    <a:pt x="781" y="494"/>
                  </a:lnTo>
                  <a:lnTo>
                    <a:pt x="768" y="467"/>
                  </a:lnTo>
                  <a:lnTo>
                    <a:pt x="754" y="440"/>
                  </a:lnTo>
                  <a:lnTo>
                    <a:pt x="739" y="416"/>
                  </a:lnTo>
                  <a:lnTo>
                    <a:pt x="723" y="390"/>
                  </a:lnTo>
                  <a:lnTo>
                    <a:pt x="707" y="366"/>
                  </a:lnTo>
                  <a:lnTo>
                    <a:pt x="689" y="342"/>
                  </a:lnTo>
                  <a:lnTo>
                    <a:pt x="671" y="319"/>
                  </a:lnTo>
                  <a:lnTo>
                    <a:pt x="652" y="297"/>
                  </a:lnTo>
                  <a:lnTo>
                    <a:pt x="632" y="274"/>
                  </a:lnTo>
                  <a:lnTo>
                    <a:pt x="612" y="253"/>
                  </a:lnTo>
                  <a:lnTo>
                    <a:pt x="591" y="233"/>
                  </a:lnTo>
                  <a:lnTo>
                    <a:pt x="568" y="213"/>
                  </a:lnTo>
                  <a:lnTo>
                    <a:pt x="546" y="193"/>
                  </a:lnTo>
                  <a:lnTo>
                    <a:pt x="523" y="175"/>
                  </a:lnTo>
                  <a:lnTo>
                    <a:pt x="499" y="158"/>
                  </a:lnTo>
                  <a:lnTo>
                    <a:pt x="475" y="141"/>
                  </a:lnTo>
                  <a:lnTo>
                    <a:pt x="449" y="125"/>
                  </a:lnTo>
                  <a:lnTo>
                    <a:pt x="424" y="110"/>
                  </a:lnTo>
                  <a:lnTo>
                    <a:pt x="398" y="96"/>
                  </a:lnTo>
                  <a:lnTo>
                    <a:pt x="371" y="84"/>
                  </a:lnTo>
                  <a:lnTo>
                    <a:pt x="345" y="71"/>
                  </a:lnTo>
                  <a:lnTo>
                    <a:pt x="317" y="60"/>
                  </a:lnTo>
                  <a:lnTo>
                    <a:pt x="289" y="50"/>
                  </a:lnTo>
                  <a:lnTo>
                    <a:pt x="262" y="40"/>
                  </a:lnTo>
                  <a:lnTo>
                    <a:pt x="233" y="32"/>
                  </a:lnTo>
                  <a:lnTo>
                    <a:pt x="204" y="24"/>
                  </a:lnTo>
                  <a:lnTo>
                    <a:pt x="176" y="18"/>
                  </a:lnTo>
                  <a:lnTo>
                    <a:pt x="147" y="12"/>
                  </a:lnTo>
                  <a:lnTo>
                    <a:pt x="118" y="7"/>
                  </a:lnTo>
                  <a:lnTo>
                    <a:pt x="88" y="4"/>
                  </a:lnTo>
                  <a:lnTo>
                    <a:pt x="58" y="2"/>
                  </a:lnTo>
                  <a:lnTo>
                    <a:pt x="30" y="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09" name="Freeform 73"/>
            <p:cNvSpPr>
              <a:spLocks/>
            </p:cNvSpPr>
            <p:nvPr/>
          </p:nvSpPr>
          <p:spPr bwMode="auto">
            <a:xfrm>
              <a:off x="3369" y="2995"/>
              <a:ext cx="204" cy="202"/>
            </a:xfrm>
            <a:custGeom>
              <a:avLst/>
              <a:gdLst>
                <a:gd name="T0" fmla="*/ 0 w 866"/>
                <a:gd name="T1" fmla="*/ 867 h 867"/>
                <a:gd name="T2" fmla="*/ 30 w 866"/>
                <a:gd name="T3" fmla="*/ 866 h 867"/>
                <a:gd name="T4" fmla="*/ 58 w 866"/>
                <a:gd name="T5" fmla="*/ 865 h 867"/>
                <a:gd name="T6" fmla="*/ 88 w 866"/>
                <a:gd name="T7" fmla="*/ 862 h 867"/>
                <a:gd name="T8" fmla="*/ 118 w 866"/>
                <a:gd name="T9" fmla="*/ 858 h 867"/>
                <a:gd name="T10" fmla="*/ 147 w 866"/>
                <a:gd name="T11" fmla="*/ 854 h 867"/>
                <a:gd name="T12" fmla="*/ 176 w 866"/>
                <a:gd name="T13" fmla="*/ 849 h 867"/>
                <a:gd name="T14" fmla="*/ 204 w 866"/>
                <a:gd name="T15" fmla="*/ 841 h 867"/>
                <a:gd name="T16" fmla="*/ 233 w 866"/>
                <a:gd name="T17" fmla="*/ 834 h 867"/>
                <a:gd name="T18" fmla="*/ 262 w 866"/>
                <a:gd name="T19" fmla="*/ 825 h 867"/>
                <a:gd name="T20" fmla="*/ 289 w 866"/>
                <a:gd name="T21" fmla="*/ 817 h 867"/>
                <a:gd name="T22" fmla="*/ 317 w 866"/>
                <a:gd name="T23" fmla="*/ 806 h 867"/>
                <a:gd name="T24" fmla="*/ 345 w 866"/>
                <a:gd name="T25" fmla="*/ 795 h 867"/>
                <a:gd name="T26" fmla="*/ 371 w 866"/>
                <a:gd name="T27" fmla="*/ 783 h 867"/>
                <a:gd name="T28" fmla="*/ 398 w 866"/>
                <a:gd name="T29" fmla="*/ 769 h 867"/>
                <a:gd name="T30" fmla="*/ 424 w 866"/>
                <a:gd name="T31" fmla="*/ 755 h 867"/>
                <a:gd name="T32" fmla="*/ 449 w 866"/>
                <a:gd name="T33" fmla="*/ 740 h 867"/>
                <a:gd name="T34" fmla="*/ 475 w 866"/>
                <a:gd name="T35" fmla="*/ 724 h 867"/>
                <a:gd name="T36" fmla="*/ 499 w 866"/>
                <a:gd name="T37" fmla="*/ 708 h 867"/>
                <a:gd name="T38" fmla="*/ 523 w 866"/>
                <a:gd name="T39" fmla="*/ 690 h 867"/>
                <a:gd name="T40" fmla="*/ 546 w 866"/>
                <a:gd name="T41" fmla="*/ 672 h 867"/>
                <a:gd name="T42" fmla="*/ 568 w 866"/>
                <a:gd name="T43" fmla="*/ 653 h 867"/>
                <a:gd name="T44" fmla="*/ 591 w 866"/>
                <a:gd name="T45" fmla="*/ 634 h 867"/>
                <a:gd name="T46" fmla="*/ 612 w 866"/>
                <a:gd name="T47" fmla="*/ 612 h 867"/>
                <a:gd name="T48" fmla="*/ 632 w 866"/>
                <a:gd name="T49" fmla="*/ 591 h 867"/>
                <a:gd name="T50" fmla="*/ 652 w 866"/>
                <a:gd name="T51" fmla="*/ 570 h 867"/>
                <a:gd name="T52" fmla="*/ 671 w 866"/>
                <a:gd name="T53" fmla="*/ 548 h 867"/>
                <a:gd name="T54" fmla="*/ 689 w 866"/>
                <a:gd name="T55" fmla="*/ 524 h 867"/>
                <a:gd name="T56" fmla="*/ 707 w 866"/>
                <a:gd name="T57" fmla="*/ 500 h 867"/>
                <a:gd name="T58" fmla="*/ 723 w 866"/>
                <a:gd name="T59" fmla="*/ 475 h 867"/>
                <a:gd name="T60" fmla="*/ 739 w 866"/>
                <a:gd name="T61" fmla="*/ 451 h 867"/>
                <a:gd name="T62" fmla="*/ 754 w 866"/>
                <a:gd name="T63" fmla="*/ 425 h 867"/>
                <a:gd name="T64" fmla="*/ 768 w 866"/>
                <a:gd name="T65" fmla="*/ 398 h 867"/>
                <a:gd name="T66" fmla="*/ 781 w 866"/>
                <a:gd name="T67" fmla="*/ 373 h 867"/>
                <a:gd name="T68" fmla="*/ 793 w 866"/>
                <a:gd name="T69" fmla="*/ 345 h 867"/>
                <a:gd name="T70" fmla="*/ 805 w 866"/>
                <a:gd name="T71" fmla="*/ 319 h 867"/>
                <a:gd name="T72" fmla="*/ 815 w 866"/>
                <a:gd name="T73" fmla="*/ 291 h 867"/>
                <a:gd name="T74" fmla="*/ 825 w 866"/>
                <a:gd name="T75" fmla="*/ 262 h 867"/>
                <a:gd name="T76" fmla="*/ 833 w 866"/>
                <a:gd name="T77" fmla="*/ 235 h 867"/>
                <a:gd name="T78" fmla="*/ 840 w 866"/>
                <a:gd name="T79" fmla="*/ 206 h 867"/>
                <a:gd name="T80" fmla="*/ 847 w 866"/>
                <a:gd name="T81" fmla="*/ 177 h 867"/>
                <a:gd name="T82" fmla="*/ 853 w 866"/>
                <a:gd name="T83" fmla="*/ 148 h 867"/>
                <a:gd name="T84" fmla="*/ 857 w 866"/>
                <a:gd name="T85" fmla="*/ 118 h 867"/>
                <a:gd name="T86" fmla="*/ 860 w 866"/>
                <a:gd name="T87" fmla="*/ 90 h 867"/>
                <a:gd name="T88" fmla="*/ 863 w 866"/>
                <a:gd name="T89" fmla="*/ 60 h 867"/>
                <a:gd name="T90" fmla="*/ 864 w 866"/>
                <a:gd name="T91" fmla="*/ 30 h 867"/>
                <a:gd name="T92" fmla="*/ 866 w 866"/>
                <a:gd name="T93" fmla="*/ 0 h 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66" h="867">
                  <a:moveTo>
                    <a:pt x="0" y="867"/>
                  </a:moveTo>
                  <a:lnTo>
                    <a:pt x="30" y="866"/>
                  </a:lnTo>
                  <a:lnTo>
                    <a:pt x="58" y="865"/>
                  </a:lnTo>
                  <a:lnTo>
                    <a:pt x="88" y="862"/>
                  </a:lnTo>
                  <a:lnTo>
                    <a:pt x="118" y="858"/>
                  </a:lnTo>
                  <a:lnTo>
                    <a:pt x="147" y="854"/>
                  </a:lnTo>
                  <a:lnTo>
                    <a:pt x="176" y="849"/>
                  </a:lnTo>
                  <a:lnTo>
                    <a:pt x="204" y="841"/>
                  </a:lnTo>
                  <a:lnTo>
                    <a:pt x="233" y="834"/>
                  </a:lnTo>
                  <a:lnTo>
                    <a:pt x="262" y="825"/>
                  </a:lnTo>
                  <a:lnTo>
                    <a:pt x="289" y="817"/>
                  </a:lnTo>
                  <a:lnTo>
                    <a:pt x="317" y="806"/>
                  </a:lnTo>
                  <a:lnTo>
                    <a:pt x="345" y="795"/>
                  </a:lnTo>
                  <a:lnTo>
                    <a:pt x="371" y="783"/>
                  </a:lnTo>
                  <a:lnTo>
                    <a:pt x="398" y="769"/>
                  </a:lnTo>
                  <a:lnTo>
                    <a:pt x="424" y="755"/>
                  </a:lnTo>
                  <a:lnTo>
                    <a:pt x="449" y="740"/>
                  </a:lnTo>
                  <a:lnTo>
                    <a:pt x="475" y="724"/>
                  </a:lnTo>
                  <a:lnTo>
                    <a:pt x="499" y="708"/>
                  </a:lnTo>
                  <a:lnTo>
                    <a:pt x="523" y="690"/>
                  </a:lnTo>
                  <a:lnTo>
                    <a:pt x="546" y="672"/>
                  </a:lnTo>
                  <a:lnTo>
                    <a:pt x="568" y="653"/>
                  </a:lnTo>
                  <a:lnTo>
                    <a:pt x="591" y="634"/>
                  </a:lnTo>
                  <a:lnTo>
                    <a:pt x="612" y="612"/>
                  </a:lnTo>
                  <a:lnTo>
                    <a:pt x="632" y="591"/>
                  </a:lnTo>
                  <a:lnTo>
                    <a:pt x="652" y="570"/>
                  </a:lnTo>
                  <a:lnTo>
                    <a:pt x="671" y="548"/>
                  </a:lnTo>
                  <a:lnTo>
                    <a:pt x="689" y="524"/>
                  </a:lnTo>
                  <a:lnTo>
                    <a:pt x="707" y="500"/>
                  </a:lnTo>
                  <a:lnTo>
                    <a:pt x="723" y="475"/>
                  </a:lnTo>
                  <a:lnTo>
                    <a:pt x="739" y="451"/>
                  </a:lnTo>
                  <a:lnTo>
                    <a:pt x="754" y="425"/>
                  </a:lnTo>
                  <a:lnTo>
                    <a:pt x="768" y="398"/>
                  </a:lnTo>
                  <a:lnTo>
                    <a:pt x="781" y="373"/>
                  </a:lnTo>
                  <a:lnTo>
                    <a:pt x="793" y="345"/>
                  </a:lnTo>
                  <a:lnTo>
                    <a:pt x="805" y="319"/>
                  </a:lnTo>
                  <a:lnTo>
                    <a:pt x="815" y="291"/>
                  </a:lnTo>
                  <a:lnTo>
                    <a:pt x="825" y="262"/>
                  </a:lnTo>
                  <a:lnTo>
                    <a:pt x="833" y="235"/>
                  </a:lnTo>
                  <a:lnTo>
                    <a:pt x="840" y="206"/>
                  </a:lnTo>
                  <a:lnTo>
                    <a:pt x="847" y="177"/>
                  </a:lnTo>
                  <a:lnTo>
                    <a:pt x="853" y="148"/>
                  </a:lnTo>
                  <a:lnTo>
                    <a:pt x="857" y="118"/>
                  </a:lnTo>
                  <a:lnTo>
                    <a:pt x="860" y="90"/>
                  </a:lnTo>
                  <a:lnTo>
                    <a:pt x="863" y="60"/>
                  </a:lnTo>
                  <a:lnTo>
                    <a:pt x="864" y="30"/>
                  </a:lnTo>
                  <a:lnTo>
                    <a:pt x="866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10" name="Freeform 74"/>
            <p:cNvSpPr>
              <a:spLocks/>
            </p:cNvSpPr>
            <p:nvPr/>
          </p:nvSpPr>
          <p:spPr bwMode="auto">
            <a:xfrm>
              <a:off x="119" y="2385"/>
              <a:ext cx="204" cy="202"/>
            </a:xfrm>
            <a:custGeom>
              <a:avLst/>
              <a:gdLst>
                <a:gd name="T0" fmla="*/ 865 w 865"/>
                <a:gd name="T1" fmla="*/ 0 h 865"/>
                <a:gd name="T2" fmla="*/ 836 w 865"/>
                <a:gd name="T3" fmla="*/ 0 h 865"/>
                <a:gd name="T4" fmla="*/ 806 w 865"/>
                <a:gd name="T5" fmla="*/ 2 h 865"/>
                <a:gd name="T6" fmla="*/ 776 w 865"/>
                <a:gd name="T7" fmla="*/ 4 h 865"/>
                <a:gd name="T8" fmla="*/ 748 w 865"/>
                <a:gd name="T9" fmla="*/ 7 h 865"/>
                <a:gd name="T10" fmla="*/ 718 w 865"/>
                <a:gd name="T11" fmla="*/ 12 h 865"/>
                <a:gd name="T12" fmla="*/ 689 w 865"/>
                <a:gd name="T13" fmla="*/ 18 h 865"/>
                <a:gd name="T14" fmla="*/ 660 w 865"/>
                <a:gd name="T15" fmla="*/ 24 h 865"/>
                <a:gd name="T16" fmla="*/ 632 w 865"/>
                <a:gd name="T17" fmla="*/ 32 h 865"/>
                <a:gd name="T18" fmla="*/ 604 w 865"/>
                <a:gd name="T19" fmla="*/ 40 h 865"/>
                <a:gd name="T20" fmla="*/ 575 w 865"/>
                <a:gd name="T21" fmla="*/ 50 h 865"/>
                <a:gd name="T22" fmla="*/ 548 w 865"/>
                <a:gd name="T23" fmla="*/ 60 h 865"/>
                <a:gd name="T24" fmla="*/ 521 w 865"/>
                <a:gd name="T25" fmla="*/ 71 h 865"/>
                <a:gd name="T26" fmla="*/ 494 w 865"/>
                <a:gd name="T27" fmla="*/ 84 h 865"/>
                <a:gd name="T28" fmla="*/ 468 w 865"/>
                <a:gd name="T29" fmla="*/ 96 h 865"/>
                <a:gd name="T30" fmla="*/ 441 w 865"/>
                <a:gd name="T31" fmla="*/ 110 h 865"/>
                <a:gd name="T32" fmla="*/ 416 w 865"/>
                <a:gd name="T33" fmla="*/ 125 h 865"/>
                <a:gd name="T34" fmla="*/ 391 w 865"/>
                <a:gd name="T35" fmla="*/ 141 h 865"/>
                <a:gd name="T36" fmla="*/ 367 w 865"/>
                <a:gd name="T37" fmla="*/ 158 h 865"/>
                <a:gd name="T38" fmla="*/ 343 w 865"/>
                <a:gd name="T39" fmla="*/ 175 h 865"/>
                <a:gd name="T40" fmla="*/ 320 w 865"/>
                <a:gd name="T41" fmla="*/ 193 h 865"/>
                <a:gd name="T42" fmla="*/ 296 w 865"/>
                <a:gd name="T43" fmla="*/ 213 h 865"/>
                <a:gd name="T44" fmla="*/ 275 w 865"/>
                <a:gd name="T45" fmla="*/ 233 h 865"/>
                <a:gd name="T46" fmla="*/ 254 w 865"/>
                <a:gd name="T47" fmla="*/ 253 h 865"/>
                <a:gd name="T48" fmla="*/ 233 w 865"/>
                <a:gd name="T49" fmla="*/ 274 h 865"/>
                <a:gd name="T50" fmla="*/ 213 w 865"/>
                <a:gd name="T51" fmla="*/ 297 h 865"/>
                <a:gd name="T52" fmla="*/ 194 w 865"/>
                <a:gd name="T53" fmla="*/ 319 h 865"/>
                <a:gd name="T54" fmla="*/ 176 w 865"/>
                <a:gd name="T55" fmla="*/ 342 h 865"/>
                <a:gd name="T56" fmla="*/ 159 w 865"/>
                <a:gd name="T57" fmla="*/ 366 h 865"/>
                <a:gd name="T58" fmla="*/ 142 w 865"/>
                <a:gd name="T59" fmla="*/ 390 h 865"/>
                <a:gd name="T60" fmla="*/ 126 w 865"/>
                <a:gd name="T61" fmla="*/ 416 h 865"/>
                <a:gd name="T62" fmla="*/ 111 w 865"/>
                <a:gd name="T63" fmla="*/ 440 h 865"/>
                <a:gd name="T64" fmla="*/ 97 w 865"/>
                <a:gd name="T65" fmla="*/ 467 h 865"/>
                <a:gd name="T66" fmla="*/ 84 w 865"/>
                <a:gd name="T67" fmla="*/ 494 h 865"/>
                <a:gd name="T68" fmla="*/ 72 w 865"/>
                <a:gd name="T69" fmla="*/ 520 h 865"/>
                <a:gd name="T70" fmla="*/ 61 w 865"/>
                <a:gd name="T71" fmla="*/ 548 h 865"/>
                <a:gd name="T72" fmla="*/ 50 w 865"/>
                <a:gd name="T73" fmla="*/ 576 h 865"/>
                <a:gd name="T74" fmla="*/ 41 w 865"/>
                <a:gd name="T75" fmla="*/ 603 h 865"/>
                <a:gd name="T76" fmla="*/ 32 w 865"/>
                <a:gd name="T77" fmla="*/ 632 h 865"/>
                <a:gd name="T78" fmla="*/ 25 w 865"/>
                <a:gd name="T79" fmla="*/ 661 h 865"/>
                <a:gd name="T80" fmla="*/ 18 w 865"/>
                <a:gd name="T81" fmla="*/ 690 h 865"/>
                <a:gd name="T82" fmla="*/ 13 w 865"/>
                <a:gd name="T83" fmla="*/ 718 h 865"/>
                <a:gd name="T84" fmla="*/ 8 w 865"/>
                <a:gd name="T85" fmla="*/ 747 h 865"/>
                <a:gd name="T86" fmla="*/ 4 w 865"/>
                <a:gd name="T87" fmla="*/ 777 h 865"/>
                <a:gd name="T88" fmla="*/ 2 w 865"/>
                <a:gd name="T89" fmla="*/ 807 h 865"/>
                <a:gd name="T90" fmla="*/ 0 w 865"/>
                <a:gd name="T91" fmla="*/ 835 h 865"/>
                <a:gd name="T92" fmla="*/ 0 w 865"/>
                <a:gd name="T93" fmla="*/ 865 h 8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65" h="865">
                  <a:moveTo>
                    <a:pt x="865" y="0"/>
                  </a:moveTo>
                  <a:lnTo>
                    <a:pt x="836" y="0"/>
                  </a:lnTo>
                  <a:lnTo>
                    <a:pt x="806" y="2"/>
                  </a:lnTo>
                  <a:lnTo>
                    <a:pt x="776" y="4"/>
                  </a:lnTo>
                  <a:lnTo>
                    <a:pt x="748" y="7"/>
                  </a:lnTo>
                  <a:lnTo>
                    <a:pt x="718" y="12"/>
                  </a:lnTo>
                  <a:lnTo>
                    <a:pt x="689" y="18"/>
                  </a:lnTo>
                  <a:lnTo>
                    <a:pt x="660" y="24"/>
                  </a:lnTo>
                  <a:lnTo>
                    <a:pt x="632" y="32"/>
                  </a:lnTo>
                  <a:lnTo>
                    <a:pt x="604" y="40"/>
                  </a:lnTo>
                  <a:lnTo>
                    <a:pt x="575" y="50"/>
                  </a:lnTo>
                  <a:lnTo>
                    <a:pt x="548" y="60"/>
                  </a:lnTo>
                  <a:lnTo>
                    <a:pt x="521" y="71"/>
                  </a:lnTo>
                  <a:lnTo>
                    <a:pt x="494" y="84"/>
                  </a:lnTo>
                  <a:lnTo>
                    <a:pt x="468" y="96"/>
                  </a:lnTo>
                  <a:lnTo>
                    <a:pt x="441" y="110"/>
                  </a:lnTo>
                  <a:lnTo>
                    <a:pt x="416" y="125"/>
                  </a:lnTo>
                  <a:lnTo>
                    <a:pt x="391" y="141"/>
                  </a:lnTo>
                  <a:lnTo>
                    <a:pt x="367" y="158"/>
                  </a:lnTo>
                  <a:lnTo>
                    <a:pt x="343" y="175"/>
                  </a:lnTo>
                  <a:lnTo>
                    <a:pt x="320" y="193"/>
                  </a:lnTo>
                  <a:lnTo>
                    <a:pt x="296" y="213"/>
                  </a:lnTo>
                  <a:lnTo>
                    <a:pt x="275" y="233"/>
                  </a:lnTo>
                  <a:lnTo>
                    <a:pt x="254" y="253"/>
                  </a:lnTo>
                  <a:lnTo>
                    <a:pt x="233" y="274"/>
                  </a:lnTo>
                  <a:lnTo>
                    <a:pt x="213" y="297"/>
                  </a:lnTo>
                  <a:lnTo>
                    <a:pt x="194" y="319"/>
                  </a:lnTo>
                  <a:lnTo>
                    <a:pt x="176" y="342"/>
                  </a:lnTo>
                  <a:lnTo>
                    <a:pt x="159" y="366"/>
                  </a:lnTo>
                  <a:lnTo>
                    <a:pt x="142" y="390"/>
                  </a:lnTo>
                  <a:lnTo>
                    <a:pt x="126" y="416"/>
                  </a:lnTo>
                  <a:lnTo>
                    <a:pt x="111" y="440"/>
                  </a:lnTo>
                  <a:lnTo>
                    <a:pt x="97" y="467"/>
                  </a:lnTo>
                  <a:lnTo>
                    <a:pt x="84" y="494"/>
                  </a:lnTo>
                  <a:lnTo>
                    <a:pt x="72" y="520"/>
                  </a:lnTo>
                  <a:lnTo>
                    <a:pt x="61" y="548"/>
                  </a:lnTo>
                  <a:lnTo>
                    <a:pt x="50" y="576"/>
                  </a:lnTo>
                  <a:lnTo>
                    <a:pt x="41" y="603"/>
                  </a:lnTo>
                  <a:lnTo>
                    <a:pt x="32" y="632"/>
                  </a:lnTo>
                  <a:lnTo>
                    <a:pt x="25" y="661"/>
                  </a:lnTo>
                  <a:lnTo>
                    <a:pt x="18" y="690"/>
                  </a:lnTo>
                  <a:lnTo>
                    <a:pt x="13" y="718"/>
                  </a:lnTo>
                  <a:lnTo>
                    <a:pt x="8" y="747"/>
                  </a:lnTo>
                  <a:lnTo>
                    <a:pt x="4" y="777"/>
                  </a:lnTo>
                  <a:lnTo>
                    <a:pt x="2" y="807"/>
                  </a:lnTo>
                  <a:lnTo>
                    <a:pt x="0" y="835"/>
                  </a:lnTo>
                  <a:lnTo>
                    <a:pt x="0" y="86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11" name="Freeform 75"/>
            <p:cNvSpPr>
              <a:spLocks/>
            </p:cNvSpPr>
            <p:nvPr/>
          </p:nvSpPr>
          <p:spPr bwMode="auto">
            <a:xfrm>
              <a:off x="119" y="2995"/>
              <a:ext cx="204" cy="202"/>
            </a:xfrm>
            <a:custGeom>
              <a:avLst/>
              <a:gdLst>
                <a:gd name="T0" fmla="*/ 0 w 865"/>
                <a:gd name="T1" fmla="*/ 0 h 867"/>
                <a:gd name="T2" fmla="*/ 0 w 865"/>
                <a:gd name="T3" fmla="*/ 30 h 867"/>
                <a:gd name="T4" fmla="*/ 2 w 865"/>
                <a:gd name="T5" fmla="*/ 60 h 867"/>
                <a:gd name="T6" fmla="*/ 4 w 865"/>
                <a:gd name="T7" fmla="*/ 90 h 867"/>
                <a:gd name="T8" fmla="*/ 8 w 865"/>
                <a:gd name="T9" fmla="*/ 118 h 867"/>
                <a:gd name="T10" fmla="*/ 13 w 865"/>
                <a:gd name="T11" fmla="*/ 148 h 867"/>
                <a:gd name="T12" fmla="*/ 18 w 865"/>
                <a:gd name="T13" fmla="*/ 177 h 867"/>
                <a:gd name="T14" fmla="*/ 25 w 865"/>
                <a:gd name="T15" fmla="*/ 206 h 867"/>
                <a:gd name="T16" fmla="*/ 32 w 865"/>
                <a:gd name="T17" fmla="*/ 235 h 867"/>
                <a:gd name="T18" fmla="*/ 41 w 865"/>
                <a:gd name="T19" fmla="*/ 262 h 867"/>
                <a:gd name="T20" fmla="*/ 50 w 865"/>
                <a:gd name="T21" fmla="*/ 291 h 867"/>
                <a:gd name="T22" fmla="*/ 61 w 865"/>
                <a:gd name="T23" fmla="*/ 319 h 867"/>
                <a:gd name="T24" fmla="*/ 72 w 865"/>
                <a:gd name="T25" fmla="*/ 345 h 867"/>
                <a:gd name="T26" fmla="*/ 84 w 865"/>
                <a:gd name="T27" fmla="*/ 373 h 867"/>
                <a:gd name="T28" fmla="*/ 97 w 865"/>
                <a:gd name="T29" fmla="*/ 398 h 867"/>
                <a:gd name="T30" fmla="*/ 111 w 865"/>
                <a:gd name="T31" fmla="*/ 425 h 867"/>
                <a:gd name="T32" fmla="*/ 126 w 865"/>
                <a:gd name="T33" fmla="*/ 451 h 867"/>
                <a:gd name="T34" fmla="*/ 142 w 865"/>
                <a:gd name="T35" fmla="*/ 475 h 867"/>
                <a:gd name="T36" fmla="*/ 159 w 865"/>
                <a:gd name="T37" fmla="*/ 500 h 867"/>
                <a:gd name="T38" fmla="*/ 176 w 865"/>
                <a:gd name="T39" fmla="*/ 524 h 867"/>
                <a:gd name="T40" fmla="*/ 194 w 865"/>
                <a:gd name="T41" fmla="*/ 548 h 867"/>
                <a:gd name="T42" fmla="*/ 213 w 865"/>
                <a:gd name="T43" fmla="*/ 570 h 867"/>
                <a:gd name="T44" fmla="*/ 233 w 865"/>
                <a:gd name="T45" fmla="*/ 591 h 867"/>
                <a:gd name="T46" fmla="*/ 254 w 865"/>
                <a:gd name="T47" fmla="*/ 612 h 867"/>
                <a:gd name="T48" fmla="*/ 275 w 865"/>
                <a:gd name="T49" fmla="*/ 634 h 867"/>
                <a:gd name="T50" fmla="*/ 296 w 865"/>
                <a:gd name="T51" fmla="*/ 653 h 867"/>
                <a:gd name="T52" fmla="*/ 320 w 865"/>
                <a:gd name="T53" fmla="*/ 672 h 867"/>
                <a:gd name="T54" fmla="*/ 343 w 865"/>
                <a:gd name="T55" fmla="*/ 690 h 867"/>
                <a:gd name="T56" fmla="*/ 367 w 865"/>
                <a:gd name="T57" fmla="*/ 708 h 867"/>
                <a:gd name="T58" fmla="*/ 391 w 865"/>
                <a:gd name="T59" fmla="*/ 724 h 867"/>
                <a:gd name="T60" fmla="*/ 416 w 865"/>
                <a:gd name="T61" fmla="*/ 740 h 867"/>
                <a:gd name="T62" fmla="*/ 441 w 865"/>
                <a:gd name="T63" fmla="*/ 755 h 867"/>
                <a:gd name="T64" fmla="*/ 468 w 865"/>
                <a:gd name="T65" fmla="*/ 769 h 867"/>
                <a:gd name="T66" fmla="*/ 494 w 865"/>
                <a:gd name="T67" fmla="*/ 783 h 867"/>
                <a:gd name="T68" fmla="*/ 521 w 865"/>
                <a:gd name="T69" fmla="*/ 795 h 867"/>
                <a:gd name="T70" fmla="*/ 548 w 865"/>
                <a:gd name="T71" fmla="*/ 806 h 867"/>
                <a:gd name="T72" fmla="*/ 575 w 865"/>
                <a:gd name="T73" fmla="*/ 817 h 867"/>
                <a:gd name="T74" fmla="*/ 604 w 865"/>
                <a:gd name="T75" fmla="*/ 825 h 867"/>
                <a:gd name="T76" fmla="*/ 632 w 865"/>
                <a:gd name="T77" fmla="*/ 834 h 867"/>
                <a:gd name="T78" fmla="*/ 660 w 865"/>
                <a:gd name="T79" fmla="*/ 841 h 867"/>
                <a:gd name="T80" fmla="*/ 689 w 865"/>
                <a:gd name="T81" fmla="*/ 849 h 867"/>
                <a:gd name="T82" fmla="*/ 718 w 865"/>
                <a:gd name="T83" fmla="*/ 854 h 867"/>
                <a:gd name="T84" fmla="*/ 748 w 865"/>
                <a:gd name="T85" fmla="*/ 858 h 867"/>
                <a:gd name="T86" fmla="*/ 776 w 865"/>
                <a:gd name="T87" fmla="*/ 862 h 867"/>
                <a:gd name="T88" fmla="*/ 806 w 865"/>
                <a:gd name="T89" fmla="*/ 865 h 867"/>
                <a:gd name="T90" fmla="*/ 836 w 865"/>
                <a:gd name="T91" fmla="*/ 866 h 867"/>
                <a:gd name="T92" fmla="*/ 865 w 865"/>
                <a:gd name="T93" fmla="*/ 867 h 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65" h="867">
                  <a:moveTo>
                    <a:pt x="0" y="0"/>
                  </a:moveTo>
                  <a:lnTo>
                    <a:pt x="0" y="30"/>
                  </a:lnTo>
                  <a:lnTo>
                    <a:pt x="2" y="60"/>
                  </a:lnTo>
                  <a:lnTo>
                    <a:pt x="4" y="90"/>
                  </a:lnTo>
                  <a:lnTo>
                    <a:pt x="8" y="118"/>
                  </a:lnTo>
                  <a:lnTo>
                    <a:pt x="13" y="148"/>
                  </a:lnTo>
                  <a:lnTo>
                    <a:pt x="18" y="177"/>
                  </a:lnTo>
                  <a:lnTo>
                    <a:pt x="25" y="206"/>
                  </a:lnTo>
                  <a:lnTo>
                    <a:pt x="32" y="235"/>
                  </a:lnTo>
                  <a:lnTo>
                    <a:pt x="41" y="262"/>
                  </a:lnTo>
                  <a:lnTo>
                    <a:pt x="50" y="291"/>
                  </a:lnTo>
                  <a:lnTo>
                    <a:pt x="61" y="319"/>
                  </a:lnTo>
                  <a:lnTo>
                    <a:pt x="72" y="345"/>
                  </a:lnTo>
                  <a:lnTo>
                    <a:pt x="84" y="373"/>
                  </a:lnTo>
                  <a:lnTo>
                    <a:pt x="97" y="398"/>
                  </a:lnTo>
                  <a:lnTo>
                    <a:pt x="111" y="425"/>
                  </a:lnTo>
                  <a:lnTo>
                    <a:pt x="126" y="451"/>
                  </a:lnTo>
                  <a:lnTo>
                    <a:pt x="142" y="475"/>
                  </a:lnTo>
                  <a:lnTo>
                    <a:pt x="159" y="500"/>
                  </a:lnTo>
                  <a:lnTo>
                    <a:pt x="176" y="524"/>
                  </a:lnTo>
                  <a:lnTo>
                    <a:pt x="194" y="548"/>
                  </a:lnTo>
                  <a:lnTo>
                    <a:pt x="213" y="570"/>
                  </a:lnTo>
                  <a:lnTo>
                    <a:pt x="233" y="591"/>
                  </a:lnTo>
                  <a:lnTo>
                    <a:pt x="254" y="612"/>
                  </a:lnTo>
                  <a:lnTo>
                    <a:pt x="275" y="634"/>
                  </a:lnTo>
                  <a:lnTo>
                    <a:pt x="296" y="653"/>
                  </a:lnTo>
                  <a:lnTo>
                    <a:pt x="320" y="672"/>
                  </a:lnTo>
                  <a:lnTo>
                    <a:pt x="343" y="690"/>
                  </a:lnTo>
                  <a:lnTo>
                    <a:pt x="367" y="708"/>
                  </a:lnTo>
                  <a:lnTo>
                    <a:pt x="391" y="724"/>
                  </a:lnTo>
                  <a:lnTo>
                    <a:pt x="416" y="740"/>
                  </a:lnTo>
                  <a:lnTo>
                    <a:pt x="441" y="755"/>
                  </a:lnTo>
                  <a:lnTo>
                    <a:pt x="468" y="769"/>
                  </a:lnTo>
                  <a:lnTo>
                    <a:pt x="494" y="783"/>
                  </a:lnTo>
                  <a:lnTo>
                    <a:pt x="521" y="795"/>
                  </a:lnTo>
                  <a:lnTo>
                    <a:pt x="548" y="806"/>
                  </a:lnTo>
                  <a:lnTo>
                    <a:pt x="575" y="817"/>
                  </a:lnTo>
                  <a:lnTo>
                    <a:pt x="604" y="825"/>
                  </a:lnTo>
                  <a:lnTo>
                    <a:pt x="632" y="834"/>
                  </a:lnTo>
                  <a:lnTo>
                    <a:pt x="660" y="841"/>
                  </a:lnTo>
                  <a:lnTo>
                    <a:pt x="689" y="849"/>
                  </a:lnTo>
                  <a:lnTo>
                    <a:pt x="718" y="854"/>
                  </a:lnTo>
                  <a:lnTo>
                    <a:pt x="748" y="858"/>
                  </a:lnTo>
                  <a:lnTo>
                    <a:pt x="776" y="862"/>
                  </a:lnTo>
                  <a:lnTo>
                    <a:pt x="806" y="865"/>
                  </a:lnTo>
                  <a:lnTo>
                    <a:pt x="836" y="866"/>
                  </a:lnTo>
                  <a:lnTo>
                    <a:pt x="865" y="86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12" name="Freeform 76"/>
            <p:cNvSpPr>
              <a:spLocks/>
            </p:cNvSpPr>
            <p:nvPr/>
          </p:nvSpPr>
          <p:spPr bwMode="auto">
            <a:xfrm>
              <a:off x="860" y="780"/>
              <a:ext cx="580" cy="580"/>
            </a:xfrm>
            <a:custGeom>
              <a:avLst/>
              <a:gdLst>
                <a:gd name="T0" fmla="*/ 2417 w 2471"/>
                <a:gd name="T1" fmla="*/ 22 h 2471"/>
                <a:gd name="T2" fmla="*/ 2314 w 2471"/>
                <a:gd name="T3" fmla="*/ 68 h 2471"/>
                <a:gd name="T4" fmla="*/ 2211 w 2471"/>
                <a:gd name="T5" fmla="*/ 117 h 2471"/>
                <a:gd name="T6" fmla="*/ 2109 w 2471"/>
                <a:gd name="T7" fmla="*/ 168 h 2471"/>
                <a:gd name="T8" fmla="*/ 2008 w 2471"/>
                <a:gd name="T9" fmla="*/ 221 h 2471"/>
                <a:gd name="T10" fmla="*/ 1909 w 2471"/>
                <a:gd name="T11" fmla="*/ 278 h 2471"/>
                <a:gd name="T12" fmla="*/ 1813 w 2471"/>
                <a:gd name="T13" fmla="*/ 336 h 2471"/>
                <a:gd name="T14" fmla="*/ 1716 w 2471"/>
                <a:gd name="T15" fmla="*/ 397 h 2471"/>
                <a:gd name="T16" fmla="*/ 1622 w 2471"/>
                <a:gd name="T17" fmla="*/ 461 h 2471"/>
                <a:gd name="T18" fmla="*/ 1529 w 2471"/>
                <a:gd name="T19" fmla="*/ 527 h 2471"/>
                <a:gd name="T20" fmla="*/ 1438 w 2471"/>
                <a:gd name="T21" fmla="*/ 595 h 2471"/>
                <a:gd name="T22" fmla="*/ 1348 w 2471"/>
                <a:gd name="T23" fmla="*/ 665 h 2471"/>
                <a:gd name="T24" fmla="*/ 1261 w 2471"/>
                <a:gd name="T25" fmla="*/ 737 h 2471"/>
                <a:gd name="T26" fmla="*/ 1175 w 2471"/>
                <a:gd name="T27" fmla="*/ 812 h 2471"/>
                <a:gd name="T28" fmla="*/ 1091 w 2471"/>
                <a:gd name="T29" fmla="*/ 890 h 2471"/>
                <a:gd name="T30" fmla="*/ 1009 w 2471"/>
                <a:gd name="T31" fmla="*/ 968 h 2471"/>
                <a:gd name="T32" fmla="*/ 929 w 2471"/>
                <a:gd name="T33" fmla="*/ 1049 h 2471"/>
                <a:gd name="T34" fmla="*/ 851 w 2471"/>
                <a:gd name="T35" fmla="*/ 1132 h 2471"/>
                <a:gd name="T36" fmla="*/ 775 w 2471"/>
                <a:gd name="T37" fmla="*/ 1218 h 2471"/>
                <a:gd name="T38" fmla="*/ 702 w 2471"/>
                <a:gd name="T39" fmla="*/ 1304 h 2471"/>
                <a:gd name="T40" fmla="*/ 630 w 2471"/>
                <a:gd name="T41" fmla="*/ 1392 h 2471"/>
                <a:gd name="T42" fmla="*/ 560 w 2471"/>
                <a:gd name="T43" fmla="*/ 1483 h 2471"/>
                <a:gd name="T44" fmla="*/ 494 w 2471"/>
                <a:gd name="T45" fmla="*/ 1575 h 2471"/>
                <a:gd name="T46" fmla="*/ 429 w 2471"/>
                <a:gd name="T47" fmla="*/ 1669 h 2471"/>
                <a:gd name="T48" fmla="*/ 367 w 2471"/>
                <a:gd name="T49" fmla="*/ 1764 h 2471"/>
                <a:gd name="T50" fmla="*/ 307 w 2471"/>
                <a:gd name="T51" fmla="*/ 1861 h 2471"/>
                <a:gd name="T52" fmla="*/ 249 w 2471"/>
                <a:gd name="T53" fmla="*/ 1960 h 2471"/>
                <a:gd name="T54" fmla="*/ 195 w 2471"/>
                <a:gd name="T55" fmla="*/ 2059 h 2471"/>
                <a:gd name="T56" fmla="*/ 143 w 2471"/>
                <a:gd name="T57" fmla="*/ 2160 h 2471"/>
                <a:gd name="T58" fmla="*/ 93 w 2471"/>
                <a:gd name="T59" fmla="*/ 2262 h 2471"/>
                <a:gd name="T60" fmla="*/ 45 w 2471"/>
                <a:gd name="T61" fmla="*/ 2366 h 2471"/>
                <a:gd name="T62" fmla="*/ 0 w 2471"/>
                <a:gd name="T63" fmla="*/ 2471 h 2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471" h="2471">
                  <a:moveTo>
                    <a:pt x="2471" y="0"/>
                  </a:moveTo>
                  <a:lnTo>
                    <a:pt x="2417" y="22"/>
                  </a:lnTo>
                  <a:lnTo>
                    <a:pt x="2365" y="44"/>
                  </a:lnTo>
                  <a:lnTo>
                    <a:pt x="2314" y="68"/>
                  </a:lnTo>
                  <a:lnTo>
                    <a:pt x="2262" y="92"/>
                  </a:lnTo>
                  <a:lnTo>
                    <a:pt x="2211" y="117"/>
                  </a:lnTo>
                  <a:lnTo>
                    <a:pt x="2160" y="141"/>
                  </a:lnTo>
                  <a:lnTo>
                    <a:pt x="2109" y="168"/>
                  </a:lnTo>
                  <a:lnTo>
                    <a:pt x="2058" y="194"/>
                  </a:lnTo>
                  <a:lnTo>
                    <a:pt x="2008" y="221"/>
                  </a:lnTo>
                  <a:lnTo>
                    <a:pt x="1959" y="249"/>
                  </a:lnTo>
                  <a:lnTo>
                    <a:pt x="1909" y="278"/>
                  </a:lnTo>
                  <a:lnTo>
                    <a:pt x="1860" y="306"/>
                  </a:lnTo>
                  <a:lnTo>
                    <a:pt x="1813" y="336"/>
                  </a:lnTo>
                  <a:lnTo>
                    <a:pt x="1764" y="367"/>
                  </a:lnTo>
                  <a:lnTo>
                    <a:pt x="1716" y="397"/>
                  </a:lnTo>
                  <a:lnTo>
                    <a:pt x="1669" y="429"/>
                  </a:lnTo>
                  <a:lnTo>
                    <a:pt x="1622" y="461"/>
                  </a:lnTo>
                  <a:lnTo>
                    <a:pt x="1575" y="494"/>
                  </a:lnTo>
                  <a:lnTo>
                    <a:pt x="1529" y="527"/>
                  </a:lnTo>
                  <a:lnTo>
                    <a:pt x="1483" y="561"/>
                  </a:lnTo>
                  <a:lnTo>
                    <a:pt x="1438" y="595"/>
                  </a:lnTo>
                  <a:lnTo>
                    <a:pt x="1393" y="630"/>
                  </a:lnTo>
                  <a:lnTo>
                    <a:pt x="1348" y="665"/>
                  </a:lnTo>
                  <a:lnTo>
                    <a:pt x="1305" y="701"/>
                  </a:lnTo>
                  <a:lnTo>
                    <a:pt x="1261" y="737"/>
                  </a:lnTo>
                  <a:lnTo>
                    <a:pt x="1217" y="775"/>
                  </a:lnTo>
                  <a:lnTo>
                    <a:pt x="1175" y="812"/>
                  </a:lnTo>
                  <a:lnTo>
                    <a:pt x="1132" y="850"/>
                  </a:lnTo>
                  <a:lnTo>
                    <a:pt x="1091" y="890"/>
                  </a:lnTo>
                  <a:lnTo>
                    <a:pt x="1049" y="929"/>
                  </a:lnTo>
                  <a:lnTo>
                    <a:pt x="1009" y="968"/>
                  </a:lnTo>
                  <a:lnTo>
                    <a:pt x="968" y="1009"/>
                  </a:lnTo>
                  <a:lnTo>
                    <a:pt x="929" y="1049"/>
                  </a:lnTo>
                  <a:lnTo>
                    <a:pt x="889" y="1091"/>
                  </a:lnTo>
                  <a:lnTo>
                    <a:pt x="851" y="1132"/>
                  </a:lnTo>
                  <a:lnTo>
                    <a:pt x="813" y="1175"/>
                  </a:lnTo>
                  <a:lnTo>
                    <a:pt x="775" y="1218"/>
                  </a:lnTo>
                  <a:lnTo>
                    <a:pt x="738" y="1260"/>
                  </a:lnTo>
                  <a:lnTo>
                    <a:pt x="702" y="1304"/>
                  </a:lnTo>
                  <a:lnTo>
                    <a:pt x="666" y="1349"/>
                  </a:lnTo>
                  <a:lnTo>
                    <a:pt x="630" y="1392"/>
                  </a:lnTo>
                  <a:lnTo>
                    <a:pt x="595" y="1438"/>
                  </a:lnTo>
                  <a:lnTo>
                    <a:pt x="560" y="1483"/>
                  </a:lnTo>
                  <a:lnTo>
                    <a:pt x="527" y="1528"/>
                  </a:lnTo>
                  <a:lnTo>
                    <a:pt x="494" y="1575"/>
                  </a:lnTo>
                  <a:lnTo>
                    <a:pt x="461" y="1622"/>
                  </a:lnTo>
                  <a:lnTo>
                    <a:pt x="429" y="1669"/>
                  </a:lnTo>
                  <a:lnTo>
                    <a:pt x="397" y="1716"/>
                  </a:lnTo>
                  <a:lnTo>
                    <a:pt x="367" y="1764"/>
                  </a:lnTo>
                  <a:lnTo>
                    <a:pt x="337" y="1813"/>
                  </a:lnTo>
                  <a:lnTo>
                    <a:pt x="307" y="1861"/>
                  </a:lnTo>
                  <a:lnTo>
                    <a:pt x="278" y="1910"/>
                  </a:lnTo>
                  <a:lnTo>
                    <a:pt x="249" y="1960"/>
                  </a:lnTo>
                  <a:lnTo>
                    <a:pt x="222" y="2009"/>
                  </a:lnTo>
                  <a:lnTo>
                    <a:pt x="195" y="2059"/>
                  </a:lnTo>
                  <a:lnTo>
                    <a:pt x="168" y="2110"/>
                  </a:lnTo>
                  <a:lnTo>
                    <a:pt x="143" y="2160"/>
                  </a:lnTo>
                  <a:lnTo>
                    <a:pt x="117" y="2211"/>
                  </a:lnTo>
                  <a:lnTo>
                    <a:pt x="93" y="2262"/>
                  </a:lnTo>
                  <a:lnTo>
                    <a:pt x="68" y="2314"/>
                  </a:lnTo>
                  <a:lnTo>
                    <a:pt x="45" y="2366"/>
                  </a:lnTo>
                  <a:lnTo>
                    <a:pt x="23" y="2419"/>
                  </a:lnTo>
                  <a:lnTo>
                    <a:pt x="0" y="247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17" name="Line 81"/>
            <p:cNvSpPr>
              <a:spLocks noChangeShapeType="1"/>
            </p:cNvSpPr>
            <p:nvPr/>
          </p:nvSpPr>
          <p:spPr bwMode="auto">
            <a:xfrm>
              <a:off x="2745" y="2385"/>
              <a:ext cx="62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18" name="Line 82"/>
            <p:cNvSpPr>
              <a:spLocks noChangeShapeType="1"/>
            </p:cNvSpPr>
            <p:nvPr/>
          </p:nvSpPr>
          <p:spPr bwMode="auto">
            <a:xfrm flipH="1">
              <a:off x="323" y="3197"/>
              <a:ext cx="62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19" name="Freeform 83"/>
            <p:cNvSpPr>
              <a:spLocks/>
            </p:cNvSpPr>
            <p:nvPr/>
          </p:nvSpPr>
          <p:spPr bwMode="auto">
            <a:xfrm>
              <a:off x="860" y="3197"/>
              <a:ext cx="191" cy="306"/>
            </a:xfrm>
            <a:custGeom>
              <a:avLst/>
              <a:gdLst>
                <a:gd name="T0" fmla="*/ 0 w 815"/>
                <a:gd name="T1" fmla="*/ 0 h 1298"/>
                <a:gd name="T2" fmla="*/ 28 w 815"/>
                <a:gd name="T3" fmla="*/ 64 h 1298"/>
                <a:gd name="T4" fmla="*/ 56 w 815"/>
                <a:gd name="T5" fmla="*/ 128 h 1298"/>
                <a:gd name="T6" fmla="*/ 85 w 815"/>
                <a:gd name="T7" fmla="*/ 192 h 1298"/>
                <a:gd name="T8" fmla="*/ 115 w 815"/>
                <a:gd name="T9" fmla="*/ 255 h 1298"/>
                <a:gd name="T10" fmla="*/ 146 w 815"/>
                <a:gd name="T11" fmla="*/ 317 h 1298"/>
                <a:gd name="T12" fmla="*/ 178 w 815"/>
                <a:gd name="T13" fmla="*/ 380 h 1298"/>
                <a:gd name="T14" fmla="*/ 211 w 815"/>
                <a:gd name="T15" fmla="*/ 442 h 1298"/>
                <a:gd name="T16" fmla="*/ 245 w 815"/>
                <a:gd name="T17" fmla="*/ 502 h 1298"/>
                <a:gd name="T18" fmla="*/ 280 w 815"/>
                <a:gd name="T19" fmla="*/ 563 h 1298"/>
                <a:gd name="T20" fmla="*/ 316 w 815"/>
                <a:gd name="T21" fmla="*/ 624 h 1298"/>
                <a:gd name="T22" fmla="*/ 353 w 815"/>
                <a:gd name="T23" fmla="*/ 683 h 1298"/>
                <a:gd name="T24" fmla="*/ 390 w 815"/>
                <a:gd name="T25" fmla="*/ 742 h 1298"/>
                <a:gd name="T26" fmla="*/ 429 w 815"/>
                <a:gd name="T27" fmla="*/ 801 h 1298"/>
                <a:gd name="T28" fmla="*/ 469 w 815"/>
                <a:gd name="T29" fmla="*/ 859 h 1298"/>
                <a:gd name="T30" fmla="*/ 508 w 815"/>
                <a:gd name="T31" fmla="*/ 915 h 1298"/>
                <a:gd name="T32" fmla="*/ 550 w 815"/>
                <a:gd name="T33" fmla="*/ 972 h 1298"/>
                <a:gd name="T34" fmla="*/ 592 w 815"/>
                <a:gd name="T35" fmla="*/ 1028 h 1298"/>
                <a:gd name="T36" fmla="*/ 635 w 815"/>
                <a:gd name="T37" fmla="*/ 1084 h 1298"/>
                <a:gd name="T38" fmla="*/ 678 w 815"/>
                <a:gd name="T39" fmla="*/ 1138 h 1298"/>
                <a:gd name="T40" fmla="*/ 723 w 815"/>
                <a:gd name="T41" fmla="*/ 1192 h 1298"/>
                <a:gd name="T42" fmla="*/ 769 w 815"/>
                <a:gd name="T43" fmla="*/ 1246 h 1298"/>
                <a:gd name="T44" fmla="*/ 815 w 815"/>
                <a:gd name="T45" fmla="*/ 1298 h 1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15" h="1298">
                  <a:moveTo>
                    <a:pt x="0" y="0"/>
                  </a:moveTo>
                  <a:lnTo>
                    <a:pt x="28" y="64"/>
                  </a:lnTo>
                  <a:lnTo>
                    <a:pt x="56" y="128"/>
                  </a:lnTo>
                  <a:lnTo>
                    <a:pt x="85" y="192"/>
                  </a:lnTo>
                  <a:lnTo>
                    <a:pt x="115" y="255"/>
                  </a:lnTo>
                  <a:lnTo>
                    <a:pt x="146" y="317"/>
                  </a:lnTo>
                  <a:lnTo>
                    <a:pt x="178" y="380"/>
                  </a:lnTo>
                  <a:lnTo>
                    <a:pt x="211" y="442"/>
                  </a:lnTo>
                  <a:lnTo>
                    <a:pt x="245" y="502"/>
                  </a:lnTo>
                  <a:lnTo>
                    <a:pt x="280" y="563"/>
                  </a:lnTo>
                  <a:lnTo>
                    <a:pt x="316" y="624"/>
                  </a:lnTo>
                  <a:lnTo>
                    <a:pt x="353" y="683"/>
                  </a:lnTo>
                  <a:lnTo>
                    <a:pt x="390" y="742"/>
                  </a:lnTo>
                  <a:lnTo>
                    <a:pt x="429" y="801"/>
                  </a:lnTo>
                  <a:lnTo>
                    <a:pt x="469" y="859"/>
                  </a:lnTo>
                  <a:lnTo>
                    <a:pt x="508" y="915"/>
                  </a:lnTo>
                  <a:lnTo>
                    <a:pt x="550" y="972"/>
                  </a:lnTo>
                  <a:lnTo>
                    <a:pt x="592" y="1028"/>
                  </a:lnTo>
                  <a:lnTo>
                    <a:pt x="635" y="1084"/>
                  </a:lnTo>
                  <a:lnTo>
                    <a:pt x="678" y="1138"/>
                  </a:lnTo>
                  <a:lnTo>
                    <a:pt x="723" y="1192"/>
                  </a:lnTo>
                  <a:lnTo>
                    <a:pt x="769" y="1246"/>
                  </a:lnTo>
                  <a:lnTo>
                    <a:pt x="815" y="129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20" name="Freeform 84"/>
            <p:cNvSpPr>
              <a:spLocks/>
            </p:cNvSpPr>
            <p:nvPr/>
          </p:nvSpPr>
          <p:spPr bwMode="auto">
            <a:xfrm>
              <a:off x="2641" y="2080"/>
              <a:ext cx="191" cy="305"/>
            </a:xfrm>
            <a:custGeom>
              <a:avLst/>
              <a:gdLst>
                <a:gd name="T0" fmla="*/ 815 w 815"/>
                <a:gd name="T1" fmla="*/ 1299 h 1299"/>
                <a:gd name="T2" fmla="*/ 788 w 815"/>
                <a:gd name="T3" fmla="*/ 1234 h 1299"/>
                <a:gd name="T4" fmla="*/ 759 w 815"/>
                <a:gd name="T5" fmla="*/ 1170 h 1299"/>
                <a:gd name="T6" fmla="*/ 730 w 815"/>
                <a:gd name="T7" fmla="*/ 1106 h 1299"/>
                <a:gd name="T8" fmla="*/ 701 w 815"/>
                <a:gd name="T9" fmla="*/ 1043 h 1299"/>
                <a:gd name="T10" fmla="*/ 669 w 815"/>
                <a:gd name="T11" fmla="*/ 980 h 1299"/>
                <a:gd name="T12" fmla="*/ 637 w 815"/>
                <a:gd name="T13" fmla="*/ 919 h 1299"/>
                <a:gd name="T14" fmla="*/ 604 w 815"/>
                <a:gd name="T15" fmla="*/ 857 h 1299"/>
                <a:gd name="T16" fmla="*/ 570 w 815"/>
                <a:gd name="T17" fmla="*/ 795 h 1299"/>
                <a:gd name="T18" fmla="*/ 536 w 815"/>
                <a:gd name="T19" fmla="*/ 734 h 1299"/>
                <a:gd name="T20" fmla="*/ 499 w 815"/>
                <a:gd name="T21" fmla="*/ 674 h 1299"/>
                <a:gd name="T22" fmla="*/ 463 w 815"/>
                <a:gd name="T23" fmla="*/ 615 h 1299"/>
                <a:gd name="T24" fmla="*/ 425 w 815"/>
                <a:gd name="T25" fmla="*/ 555 h 1299"/>
                <a:gd name="T26" fmla="*/ 386 w 815"/>
                <a:gd name="T27" fmla="*/ 497 h 1299"/>
                <a:gd name="T28" fmla="*/ 347 w 815"/>
                <a:gd name="T29" fmla="*/ 439 h 1299"/>
                <a:gd name="T30" fmla="*/ 307 w 815"/>
                <a:gd name="T31" fmla="*/ 382 h 1299"/>
                <a:gd name="T32" fmla="*/ 265 w 815"/>
                <a:gd name="T33" fmla="*/ 326 h 1299"/>
                <a:gd name="T34" fmla="*/ 224 w 815"/>
                <a:gd name="T35" fmla="*/ 269 h 1299"/>
                <a:gd name="T36" fmla="*/ 181 w 815"/>
                <a:gd name="T37" fmla="*/ 214 h 1299"/>
                <a:gd name="T38" fmla="*/ 136 w 815"/>
                <a:gd name="T39" fmla="*/ 159 h 1299"/>
                <a:gd name="T40" fmla="*/ 93 w 815"/>
                <a:gd name="T41" fmla="*/ 105 h 1299"/>
                <a:gd name="T42" fmla="*/ 47 w 815"/>
                <a:gd name="T43" fmla="*/ 52 h 1299"/>
                <a:gd name="T44" fmla="*/ 0 w 815"/>
                <a:gd name="T45" fmla="*/ 0 h 1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15" h="1299">
                  <a:moveTo>
                    <a:pt x="815" y="1299"/>
                  </a:moveTo>
                  <a:lnTo>
                    <a:pt x="788" y="1234"/>
                  </a:lnTo>
                  <a:lnTo>
                    <a:pt x="759" y="1170"/>
                  </a:lnTo>
                  <a:lnTo>
                    <a:pt x="730" y="1106"/>
                  </a:lnTo>
                  <a:lnTo>
                    <a:pt x="701" y="1043"/>
                  </a:lnTo>
                  <a:lnTo>
                    <a:pt x="669" y="980"/>
                  </a:lnTo>
                  <a:lnTo>
                    <a:pt x="637" y="919"/>
                  </a:lnTo>
                  <a:lnTo>
                    <a:pt x="604" y="857"/>
                  </a:lnTo>
                  <a:lnTo>
                    <a:pt x="570" y="795"/>
                  </a:lnTo>
                  <a:lnTo>
                    <a:pt x="536" y="734"/>
                  </a:lnTo>
                  <a:lnTo>
                    <a:pt x="499" y="674"/>
                  </a:lnTo>
                  <a:lnTo>
                    <a:pt x="463" y="615"/>
                  </a:lnTo>
                  <a:lnTo>
                    <a:pt x="425" y="555"/>
                  </a:lnTo>
                  <a:lnTo>
                    <a:pt x="386" y="497"/>
                  </a:lnTo>
                  <a:lnTo>
                    <a:pt x="347" y="439"/>
                  </a:lnTo>
                  <a:lnTo>
                    <a:pt x="307" y="382"/>
                  </a:lnTo>
                  <a:lnTo>
                    <a:pt x="265" y="326"/>
                  </a:lnTo>
                  <a:lnTo>
                    <a:pt x="224" y="269"/>
                  </a:lnTo>
                  <a:lnTo>
                    <a:pt x="181" y="214"/>
                  </a:lnTo>
                  <a:lnTo>
                    <a:pt x="136" y="159"/>
                  </a:lnTo>
                  <a:lnTo>
                    <a:pt x="93" y="105"/>
                  </a:lnTo>
                  <a:lnTo>
                    <a:pt x="47" y="52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28" name="Freeform 92"/>
            <p:cNvSpPr>
              <a:spLocks/>
            </p:cNvSpPr>
            <p:nvPr/>
          </p:nvSpPr>
          <p:spPr bwMode="auto">
            <a:xfrm>
              <a:off x="5025" y="780"/>
              <a:ext cx="304" cy="192"/>
            </a:xfrm>
            <a:custGeom>
              <a:avLst/>
              <a:gdLst>
                <a:gd name="T0" fmla="*/ 1298 w 1298"/>
                <a:gd name="T1" fmla="*/ 814 h 814"/>
                <a:gd name="T2" fmla="*/ 1220 w 1298"/>
                <a:gd name="T3" fmla="*/ 747 h 814"/>
                <a:gd name="T4" fmla="*/ 1142 w 1298"/>
                <a:gd name="T5" fmla="*/ 681 h 814"/>
                <a:gd name="T6" fmla="*/ 1062 w 1298"/>
                <a:gd name="T7" fmla="*/ 617 h 814"/>
                <a:gd name="T8" fmla="*/ 980 w 1298"/>
                <a:gd name="T9" fmla="*/ 555 h 814"/>
                <a:gd name="T10" fmla="*/ 897 w 1298"/>
                <a:gd name="T11" fmla="*/ 495 h 814"/>
                <a:gd name="T12" fmla="*/ 813 w 1298"/>
                <a:gd name="T13" fmla="*/ 436 h 814"/>
                <a:gd name="T14" fmla="*/ 726 w 1298"/>
                <a:gd name="T15" fmla="*/ 380 h 814"/>
                <a:gd name="T16" fmla="*/ 640 w 1298"/>
                <a:gd name="T17" fmla="*/ 325 h 814"/>
                <a:gd name="T18" fmla="*/ 552 w 1298"/>
                <a:gd name="T19" fmla="*/ 272 h 814"/>
                <a:gd name="T20" fmla="*/ 462 w 1298"/>
                <a:gd name="T21" fmla="*/ 222 h 814"/>
                <a:gd name="T22" fmla="*/ 372 w 1298"/>
                <a:gd name="T23" fmla="*/ 173 h 814"/>
                <a:gd name="T24" fmla="*/ 280 w 1298"/>
                <a:gd name="T25" fmla="*/ 126 h 814"/>
                <a:gd name="T26" fmla="*/ 188 w 1298"/>
                <a:gd name="T27" fmla="*/ 83 h 814"/>
                <a:gd name="T28" fmla="*/ 94 w 1298"/>
                <a:gd name="T29" fmla="*/ 40 h 814"/>
                <a:gd name="T30" fmla="*/ 0 w 1298"/>
                <a:gd name="T31" fmla="*/ 0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98" h="814">
                  <a:moveTo>
                    <a:pt x="1298" y="814"/>
                  </a:moveTo>
                  <a:lnTo>
                    <a:pt x="1220" y="747"/>
                  </a:lnTo>
                  <a:lnTo>
                    <a:pt x="1142" y="681"/>
                  </a:lnTo>
                  <a:lnTo>
                    <a:pt x="1062" y="617"/>
                  </a:lnTo>
                  <a:lnTo>
                    <a:pt x="980" y="555"/>
                  </a:lnTo>
                  <a:lnTo>
                    <a:pt x="897" y="495"/>
                  </a:lnTo>
                  <a:lnTo>
                    <a:pt x="813" y="436"/>
                  </a:lnTo>
                  <a:lnTo>
                    <a:pt x="726" y="380"/>
                  </a:lnTo>
                  <a:lnTo>
                    <a:pt x="640" y="325"/>
                  </a:lnTo>
                  <a:lnTo>
                    <a:pt x="552" y="272"/>
                  </a:lnTo>
                  <a:lnTo>
                    <a:pt x="462" y="222"/>
                  </a:lnTo>
                  <a:lnTo>
                    <a:pt x="372" y="173"/>
                  </a:lnTo>
                  <a:lnTo>
                    <a:pt x="280" y="126"/>
                  </a:lnTo>
                  <a:lnTo>
                    <a:pt x="188" y="83"/>
                  </a:lnTo>
                  <a:lnTo>
                    <a:pt x="94" y="4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29" name="Freeform 93"/>
            <p:cNvSpPr>
              <a:spLocks/>
            </p:cNvSpPr>
            <p:nvPr/>
          </p:nvSpPr>
          <p:spPr bwMode="auto">
            <a:xfrm>
              <a:off x="3908" y="780"/>
              <a:ext cx="304" cy="192"/>
            </a:xfrm>
            <a:custGeom>
              <a:avLst/>
              <a:gdLst>
                <a:gd name="T0" fmla="*/ 1297 w 1297"/>
                <a:gd name="T1" fmla="*/ 0 h 814"/>
                <a:gd name="T2" fmla="*/ 1203 w 1297"/>
                <a:gd name="T3" fmla="*/ 40 h 814"/>
                <a:gd name="T4" fmla="*/ 1109 w 1297"/>
                <a:gd name="T5" fmla="*/ 83 h 814"/>
                <a:gd name="T6" fmla="*/ 1016 w 1297"/>
                <a:gd name="T7" fmla="*/ 126 h 814"/>
                <a:gd name="T8" fmla="*/ 925 w 1297"/>
                <a:gd name="T9" fmla="*/ 173 h 814"/>
                <a:gd name="T10" fmla="*/ 834 w 1297"/>
                <a:gd name="T11" fmla="*/ 222 h 814"/>
                <a:gd name="T12" fmla="*/ 745 w 1297"/>
                <a:gd name="T13" fmla="*/ 272 h 814"/>
                <a:gd name="T14" fmla="*/ 657 w 1297"/>
                <a:gd name="T15" fmla="*/ 325 h 814"/>
                <a:gd name="T16" fmla="*/ 570 w 1297"/>
                <a:gd name="T17" fmla="*/ 380 h 814"/>
                <a:gd name="T18" fmla="*/ 484 w 1297"/>
                <a:gd name="T19" fmla="*/ 436 h 814"/>
                <a:gd name="T20" fmla="*/ 400 w 1297"/>
                <a:gd name="T21" fmla="*/ 495 h 814"/>
                <a:gd name="T22" fmla="*/ 317 w 1297"/>
                <a:gd name="T23" fmla="*/ 555 h 814"/>
                <a:gd name="T24" fmla="*/ 235 w 1297"/>
                <a:gd name="T25" fmla="*/ 617 h 814"/>
                <a:gd name="T26" fmla="*/ 155 w 1297"/>
                <a:gd name="T27" fmla="*/ 681 h 814"/>
                <a:gd name="T28" fmla="*/ 76 w 1297"/>
                <a:gd name="T29" fmla="*/ 747 h 814"/>
                <a:gd name="T30" fmla="*/ 0 w 1297"/>
                <a:gd name="T31" fmla="*/ 814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97" h="814">
                  <a:moveTo>
                    <a:pt x="1297" y="0"/>
                  </a:moveTo>
                  <a:lnTo>
                    <a:pt x="1203" y="40"/>
                  </a:lnTo>
                  <a:lnTo>
                    <a:pt x="1109" y="83"/>
                  </a:lnTo>
                  <a:lnTo>
                    <a:pt x="1016" y="126"/>
                  </a:lnTo>
                  <a:lnTo>
                    <a:pt x="925" y="173"/>
                  </a:lnTo>
                  <a:lnTo>
                    <a:pt x="834" y="222"/>
                  </a:lnTo>
                  <a:lnTo>
                    <a:pt x="745" y="272"/>
                  </a:lnTo>
                  <a:lnTo>
                    <a:pt x="657" y="325"/>
                  </a:lnTo>
                  <a:lnTo>
                    <a:pt x="570" y="380"/>
                  </a:lnTo>
                  <a:lnTo>
                    <a:pt x="484" y="436"/>
                  </a:lnTo>
                  <a:lnTo>
                    <a:pt x="400" y="495"/>
                  </a:lnTo>
                  <a:lnTo>
                    <a:pt x="317" y="555"/>
                  </a:lnTo>
                  <a:lnTo>
                    <a:pt x="235" y="617"/>
                  </a:lnTo>
                  <a:lnTo>
                    <a:pt x="155" y="681"/>
                  </a:lnTo>
                  <a:lnTo>
                    <a:pt x="76" y="747"/>
                  </a:lnTo>
                  <a:lnTo>
                    <a:pt x="0" y="81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30" name="Line 94"/>
            <p:cNvSpPr>
              <a:spLocks noChangeShapeType="1"/>
            </p:cNvSpPr>
            <p:nvPr/>
          </p:nvSpPr>
          <p:spPr bwMode="auto">
            <a:xfrm flipV="1">
              <a:off x="4212" y="548"/>
              <a:ext cx="0" cy="23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31" name="Line 95"/>
            <p:cNvSpPr>
              <a:spLocks noChangeShapeType="1"/>
            </p:cNvSpPr>
            <p:nvPr/>
          </p:nvSpPr>
          <p:spPr bwMode="auto">
            <a:xfrm flipV="1">
              <a:off x="5025" y="548"/>
              <a:ext cx="0" cy="23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32" name="Line 96"/>
            <p:cNvSpPr>
              <a:spLocks noChangeShapeType="1"/>
            </p:cNvSpPr>
            <p:nvPr/>
          </p:nvSpPr>
          <p:spPr bwMode="auto">
            <a:xfrm>
              <a:off x="4212" y="548"/>
              <a:ext cx="81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33" name="Line 97"/>
            <p:cNvSpPr>
              <a:spLocks noChangeShapeType="1"/>
            </p:cNvSpPr>
            <p:nvPr/>
          </p:nvSpPr>
          <p:spPr bwMode="auto">
            <a:xfrm flipV="1">
              <a:off x="4415" y="1288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34" name="Line 98"/>
            <p:cNvSpPr>
              <a:spLocks noChangeShapeType="1"/>
            </p:cNvSpPr>
            <p:nvPr/>
          </p:nvSpPr>
          <p:spPr bwMode="auto">
            <a:xfrm flipV="1">
              <a:off x="4415" y="1128"/>
              <a:ext cx="0" cy="1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35" name="Line 99"/>
            <p:cNvSpPr>
              <a:spLocks noChangeShapeType="1"/>
            </p:cNvSpPr>
            <p:nvPr/>
          </p:nvSpPr>
          <p:spPr bwMode="auto">
            <a:xfrm flipV="1">
              <a:off x="4415" y="970"/>
              <a:ext cx="0" cy="1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36" name="Line 100"/>
            <p:cNvSpPr>
              <a:spLocks noChangeShapeType="1"/>
            </p:cNvSpPr>
            <p:nvPr/>
          </p:nvSpPr>
          <p:spPr bwMode="auto">
            <a:xfrm flipV="1">
              <a:off x="4415" y="811"/>
              <a:ext cx="0" cy="1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37" name="Line 101"/>
            <p:cNvSpPr>
              <a:spLocks noChangeShapeType="1"/>
            </p:cNvSpPr>
            <p:nvPr/>
          </p:nvSpPr>
          <p:spPr bwMode="auto">
            <a:xfrm flipV="1">
              <a:off x="4415" y="653"/>
              <a:ext cx="0" cy="1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38" name="Line 102"/>
            <p:cNvSpPr>
              <a:spLocks noChangeShapeType="1"/>
            </p:cNvSpPr>
            <p:nvPr/>
          </p:nvSpPr>
          <p:spPr bwMode="auto">
            <a:xfrm flipV="1">
              <a:off x="4415" y="548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39" name="Line 103"/>
            <p:cNvSpPr>
              <a:spLocks noChangeShapeType="1"/>
            </p:cNvSpPr>
            <p:nvPr/>
          </p:nvSpPr>
          <p:spPr bwMode="auto">
            <a:xfrm flipV="1">
              <a:off x="4821" y="1288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40" name="Line 104"/>
            <p:cNvSpPr>
              <a:spLocks noChangeShapeType="1"/>
            </p:cNvSpPr>
            <p:nvPr/>
          </p:nvSpPr>
          <p:spPr bwMode="auto">
            <a:xfrm flipV="1">
              <a:off x="4821" y="1128"/>
              <a:ext cx="0" cy="1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41" name="Line 105"/>
            <p:cNvSpPr>
              <a:spLocks noChangeShapeType="1"/>
            </p:cNvSpPr>
            <p:nvPr/>
          </p:nvSpPr>
          <p:spPr bwMode="auto">
            <a:xfrm flipV="1">
              <a:off x="4821" y="970"/>
              <a:ext cx="0" cy="1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42" name="Line 106"/>
            <p:cNvSpPr>
              <a:spLocks noChangeShapeType="1"/>
            </p:cNvSpPr>
            <p:nvPr/>
          </p:nvSpPr>
          <p:spPr bwMode="auto">
            <a:xfrm flipV="1">
              <a:off x="4821" y="811"/>
              <a:ext cx="0" cy="1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43" name="Line 107"/>
            <p:cNvSpPr>
              <a:spLocks noChangeShapeType="1"/>
            </p:cNvSpPr>
            <p:nvPr/>
          </p:nvSpPr>
          <p:spPr bwMode="auto">
            <a:xfrm flipV="1">
              <a:off x="4821" y="653"/>
              <a:ext cx="0" cy="1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44" name="Line 108"/>
            <p:cNvSpPr>
              <a:spLocks noChangeShapeType="1"/>
            </p:cNvSpPr>
            <p:nvPr/>
          </p:nvSpPr>
          <p:spPr bwMode="auto">
            <a:xfrm flipV="1">
              <a:off x="4821" y="548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46" name="Line 110"/>
            <p:cNvSpPr>
              <a:spLocks noChangeShapeType="1"/>
            </p:cNvSpPr>
            <p:nvPr/>
          </p:nvSpPr>
          <p:spPr bwMode="auto">
            <a:xfrm flipV="1">
              <a:off x="3908" y="972"/>
              <a:ext cx="0" cy="79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47" name="Line 111"/>
            <p:cNvSpPr>
              <a:spLocks noChangeShapeType="1"/>
            </p:cNvSpPr>
            <p:nvPr/>
          </p:nvSpPr>
          <p:spPr bwMode="auto">
            <a:xfrm flipV="1">
              <a:off x="5329" y="972"/>
              <a:ext cx="0" cy="79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48" name="Line 112"/>
            <p:cNvSpPr>
              <a:spLocks noChangeShapeType="1"/>
            </p:cNvSpPr>
            <p:nvPr/>
          </p:nvSpPr>
          <p:spPr bwMode="auto">
            <a:xfrm>
              <a:off x="4212" y="1360"/>
              <a:ext cx="81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53" name="Line 117"/>
            <p:cNvSpPr>
              <a:spLocks noChangeShapeType="1"/>
            </p:cNvSpPr>
            <p:nvPr/>
          </p:nvSpPr>
          <p:spPr bwMode="auto">
            <a:xfrm flipV="1">
              <a:off x="5025" y="1360"/>
              <a:ext cx="0" cy="4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54" name="Line 118"/>
            <p:cNvSpPr>
              <a:spLocks noChangeShapeType="1"/>
            </p:cNvSpPr>
            <p:nvPr/>
          </p:nvSpPr>
          <p:spPr bwMode="auto">
            <a:xfrm flipV="1">
              <a:off x="4212" y="1360"/>
              <a:ext cx="0" cy="4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55" name="Line 119"/>
            <p:cNvSpPr>
              <a:spLocks noChangeShapeType="1"/>
            </p:cNvSpPr>
            <p:nvPr/>
          </p:nvSpPr>
          <p:spPr bwMode="auto">
            <a:xfrm>
              <a:off x="3908" y="1360"/>
              <a:ext cx="1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56" name="Line 120"/>
            <p:cNvSpPr>
              <a:spLocks noChangeShapeType="1"/>
            </p:cNvSpPr>
            <p:nvPr/>
          </p:nvSpPr>
          <p:spPr bwMode="auto">
            <a:xfrm>
              <a:off x="4069" y="1360"/>
              <a:ext cx="1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57" name="Line 121"/>
            <p:cNvSpPr>
              <a:spLocks noChangeShapeType="1"/>
            </p:cNvSpPr>
            <p:nvPr/>
          </p:nvSpPr>
          <p:spPr bwMode="auto">
            <a:xfrm>
              <a:off x="5050" y="1360"/>
              <a:ext cx="1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58" name="Line 122"/>
            <p:cNvSpPr>
              <a:spLocks noChangeShapeType="1"/>
            </p:cNvSpPr>
            <p:nvPr/>
          </p:nvSpPr>
          <p:spPr bwMode="auto">
            <a:xfrm>
              <a:off x="5204" y="1360"/>
              <a:ext cx="1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59" name="Line 123"/>
            <p:cNvSpPr>
              <a:spLocks noChangeShapeType="1"/>
            </p:cNvSpPr>
            <p:nvPr/>
          </p:nvSpPr>
          <p:spPr bwMode="auto">
            <a:xfrm>
              <a:off x="1846" y="1968"/>
              <a:ext cx="0" cy="1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60" name="Line 124"/>
            <p:cNvSpPr>
              <a:spLocks noChangeShapeType="1"/>
            </p:cNvSpPr>
            <p:nvPr/>
          </p:nvSpPr>
          <p:spPr bwMode="auto">
            <a:xfrm>
              <a:off x="1846" y="2180"/>
              <a:ext cx="0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61" name="Line 125"/>
            <p:cNvSpPr>
              <a:spLocks noChangeShapeType="1"/>
            </p:cNvSpPr>
            <p:nvPr/>
          </p:nvSpPr>
          <p:spPr bwMode="auto">
            <a:xfrm>
              <a:off x="1846" y="2247"/>
              <a:ext cx="0" cy="30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62" name="Line 126"/>
            <p:cNvSpPr>
              <a:spLocks noChangeShapeType="1"/>
            </p:cNvSpPr>
            <p:nvPr/>
          </p:nvSpPr>
          <p:spPr bwMode="auto">
            <a:xfrm>
              <a:off x="1846" y="2591"/>
              <a:ext cx="0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63" name="Line 127"/>
            <p:cNvSpPr>
              <a:spLocks noChangeShapeType="1"/>
            </p:cNvSpPr>
            <p:nvPr/>
          </p:nvSpPr>
          <p:spPr bwMode="auto">
            <a:xfrm>
              <a:off x="1846" y="2660"/>
              <a:ext cx="0" cy="3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64" name="Line 128"/>
            <p:cNvSpPr>
              <a:spLocks noChangeShapeType="1"/>
            </p:cNvSpPr>
            <p:nvPr/>
          </p:nvSpPr>
          <p:spPr bwMode="auto">
            <a:xfrm>
              <a:off x="1846" y="3003"/>
              <a:ext cx="0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65" name="Line 129"/>
            <p:cNvSpPr>
              <a:spLocks noChangeShapeType="1"/>
            </p:cNvSpPr>
            <p:nvPr/>
          </p:nvSpPr>
          <p:spPr bwMode="auto">
            <a:xfrm>
              <a:off x="1846" y="3070"/>
              <a:ext cx="0" cy="30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66" name="Line 130"/>
            <p:cNvSpPr>
              <a:spLocks noChangeShapeType="1"/>
            </p:cNvSpPr>
            <p:nvPr/>
          </p:nvSpPr>
          <p:spPr bwMode="auto">
            <a:xfrm>
              <a:off x="1846" y="3414"/>
              <a:ext cx="0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67" name="Line 131"/>
            <p:cNvSpPr>
              <a:spLocks noChangeShapeType="1"/>
            </p:cNvSpPr>
            <p:nvPr/>
          </p:nvSpPr>
          <p:spPr bwMode="auto">
            <a:xfrm>
              <a:off x="1846" y="3483"/>
              <a:ext cx="0" cy="1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68" name="Line 132"/>
            <p:cNvSpPr>
              <a:spLocks noChangeShapeType="1"/>
            </p:cNvSpPr>
            <p:nvPr/>
          </p:nvSpPr>
          <p:spPr bwMode="auto">
            <a:xfrm>
              <a:off x="3908" y="1767"/>
              <a:ext cx="142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69" name="Line 133"/>
            <p:cNvSpPr>
              <a:spLocks noChangeShapeType="1"/>
            </p:cNvSpPr>
            <p:nvPr/>
          </p:nvSpPr>
          <p:spPr bwMode="auto">
            <a:xfrm>
              <a:off x="1440" y="2080"/>
              <a:ext cx="0" cy="1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70" name="Line 134"/>
            <p:cNvSpPr>
              <a:spLocks noChangeShapeType="1"/>
            </p:cNvSpPr>
            <p:nvPr/>
          </p:nvSpPr>
          <p:spPr bwMode="auto">
            <a:xfrm>
              <a:off x="1440" y="2250"/>
              <a:ext cx="0" cy="1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71" name="Line 135"/>
            <p:cNvSpPr>
              <a:spLocks noChangeShapeType="1"/>
            </p:cNvSpPr>
            <p:nvPr/>
          </p:nvSpPr>
          <p:spPr bwMode="auto">
            <a:xfrm>
              <a:off x="1440" y="2410"/>
              <a:ext cx="0" cy="1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72" name="Line 136"/>
            <p:cNvSpPr>
              <a:spLocks noChangeShapeType="1"/>
            </p:cNvSpPr>
            <p:nvPr/>
          </p:nvSpPr>
          <p:spPr bwMode="auto">
            <a:xfrm>
              <a:off x="1440" y="2569"/>
              <a:ext cx="0" cy="1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73" name="Line 137"/>
            <p:cNvSpPr>
              <a:spLocks noChangeShapeType="1"/>
            </p:cNvSpPr>
            <p:nvPr/>
          </p:nvSpPr>
          <p:spPr bwMode="auto">
            <a:xfrm>
              <a:off x="1440" y="2727"/>
              <a:ext cx="0" cy="1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74" name="Line 138"/>
            <p:cNvSpPr>
              <a:spLocks noChangeShapeType="1"/>
            </p:cNvSpPr>
            <p:nvPr/>
          </p:nvSpPr>
          <p:spPr bwMode="auto">
            <a:xfrm>
              <a:off x="1440" y="2886"/>
              <a:ext cx="0" cy="1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75" name="Line 139"/>
            <p:cNvSpPr>
              <a:spLocks noChangeShapeType="1"/>
            </p:cNvSpPr>
            <p:nvPr/>
          </p:nvSpPr>
          <p:spPr bwMode="auto">
            <a:xfrm>
              <a:off x="1440" y="3046"/>
              <a:ext cx="0" cy="1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76" name="Line 140"/>
            <p:cNvSpPr>
              <a:spLocks noChangeShapeType="1"/>
            </p:cNvSpPr>
            <p:nvPr/>
          </p:nvSpPr>
          <p:spPr bwMode="auto">
            <a:xfrm>
              <a:off x="1440" y="3203"/>
              <a:ext cx="0" cy="1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77" name="Line 141"/>
            <p:cNvSpPr>
              <a:spLocks noChangeShapeType="1"/>
            </p:cNvSpPr>
            <p:nvPr/>
          </p:nvSpPr>
          <p:spPr bwMode="auto">
            <a:xfrm>
              <a:off x="1440" y="3363"/>
              <a:ext cx="0" cy="1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78" name="Line 142"/>
            <p:cNvSpPr>
              <a:spLocks noChangeShapeType="1"/>
            </p:cNvSpPr>
            <p:nvPr/>
          </p:nvSpPr>
          <p:spPr bwMode="auto">
            <a:xfrm>
              <a:off x="2252" y="2080"/>
              <a:ext cx="0" cy="1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79" name="Line 143"/>
            <p:cNvSpPr>
              <a:spLocks noChangeShapeType="1"/>
            </p:cNvSpPr>
            <p:nvPr/>
          </p:nvSpPr>
          <p:spPr bwMode="auto">
            <a:xfrm>
              <a:off x="2252" y="2250"/>
              <a:ext cx="0" cy="1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80" name="Line 144"/>
            <p:cNvSpPr>
              <a:spLocks noChangeShapeType="1"/>
            </p:cNvSpPr>
            <p:nvPr/>
          </p:nvSpPr>
          <p:spPr bwMode="auto">
            <a:xfrm>
              <a:off x="2252" y="2410"/>
              <a:ext cx="0" cy="1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81" name="Line 145"/>
            <p:cNvSpPr>
              <a:spLocks noChangeShapeType="1"/>
            </p:cNvSpPr>
            <p:nvPr/>
          </p:nvSpPr>
          <p:spPr bwMode="auto">
            <a:xfrm>
              <a:off x="2252" y="2569"/>
              <a:ext cx="0" cy="1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82" name="Line 146"/>
            <p:cNvSpPr>
              <a:spLocks noChangeShapeType="1"/>
            </p:cNvSpPr>
            <p:nvPr/>
          </p:nvSpPr>
          <p:spPr bwMode="auto">
            <a:xfrm>
              <a:off x="2252" y="2727"/>
              <a:ext cx="0" cy="1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83" name="Line 147"/>
            <p:cNvSpPr>
              <a:spLocks noChangeShapeType="1"/>
            </p:cNvSpPr>
            <p:nvPr/>
          </p:nvSpPr>
          <p:spPr bwMode="auto">
            <a:xfrm>
              <a:off x="2252" y="2886"/>
              <a:ext cx="0" cy="1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84" name="Line 148"/>
            <p:cNvSpPr>
              <a:spLocks noChangeShapeType="1"/>
            </p:cNvSpPr>
            <p:nvPr/>
          </p:nvSpPr>
          <p:spPr bwMode="auto">
            <a:xfrm>
              <a:off x="2252" y="3046"/>
              <a:ext cx="0" cy="1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85" name="Line 149"/>
            <p:cNvSpPr>
              <a:spLocks noChangeShapeType="1"/>
            </p:cNvSpPr>
            <p:nvPr/>
          </p:nvSpPr>
          <p:spPr bwMode="auto">
            <a:xfrm>
              <a:off x="2252" y="3203"/>
              <a:ext cx="0" cy="1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486" name="Line 150"/>
            <p:cNvSpPr>
              <a:spLocks noChangeShapeType="1"/>
            </p:cNvSpPr>
            <p:nvPr/>
          </p:nvSpPr>
          <p:spPr bwMode="auto">
            <a:xfrm>
              <a:off x="2252" y="3363"/>
              <a:ext cx="0" cy="1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527" name="Line 191"/>
            <p:cNvSpPr>
              <a:spLocks noChangeShapeType="1"/>
            </p:cNvSpPr>
            <p:nvPr/>
          </p:nvSpPr>
          <p:spPr bwMode="auto">
            <a:xfrm>
              <a:off x="1323" y="1764"/>
              <a:ext cx="30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528" name="Line 192"/>
            <p:cNvSpPr>
              <a:spLocks noChangeShapeType="1"/>
            </p:cNvSpPr>
            <p:nvPr/>
          </p:nvSpPr>
          <p:spPr bwMode="auto">
            <a:xfrm>
              <a:off x="1664" y="1764"/>
              <a:ext cx="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529" name="Line 193"/>
            <p:cNvSpPr>
              <a:spLocks noChangeShapeType="1"/>
            </p:cNvSpPr>
            <p:nvPr/>
          </p:nvSpPr>
          <p:spPr bwMode="auto">
            <a:xfrm>
              <a:off x="1733" y="1764"/>
              <a:ext cx="30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530" name="Line 194"/>
            <p:cNvSpPr>
              <a:spLocks noChangeShapeType="1"/>
            </p:cNvSpPr>
            <p:nvPr/>
          </p:nvSpPr>
          <p:spPr bwMode="auto">
            <a:xfrm>
              <a:off x="2077" y="1764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531" name="Line 195"/>
            <p:cNvSpPr>
              <a:spLocks noChangeShapeType="1"/>
            </p:cNvSpPr>
            <p:nvPr/>
          </p:nvSpPr>
          <p:spPr bwMode="auto">
            <a:xfrm>
              <a:off x="2144" y="1764"/>
              <a:ext cx="30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98535" name="Line 199"/>
          <p:cNvSpPr>
            <a:spLocks noChangeShapeType="1"/>
          </p:cNvSpPr>
          <p:nvPr/>
        </p:nvSpPr>
        <p:spPr bwMode="auto">
          <a:xfrm>
            <a:off x="2286000" y="1238250"/>
            <a:ext cx="1289050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8536" name="Line 200"/>
          <p:cNvSpPr>
            <a:spLocks noChangeShapeType="1"/>
          </p:cNvSpPr>
          <p:nvPr/>
        </p:nvSpPr>
        <p:spPr bwMode="auto">
          <a:xfrm>
            <a:off x="6686550" y="1238250"/>
            <a:ext cx="1290638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8537" name="Freeform 201"/>
          <p:cNvSpPr>
            <a:spLocks/>
          </p:cNvSpPr>
          <p:nvPr/>
        </p:nvSpPr>
        <p:spPr bwMode="auto">
          <a:xfrm>
            <a:off x="1668463" y="1543050"/>
            <a:ext cx="2524125" cy="1262063"/>
          </a:xfrm>
          <a:custGeom>
            <a:avLst/>
            <a:gdLst>
              <a:gd name="T0" fmla="*/ 6770 w 6771"/>
              <a:gd name="T1" fmla="*/ 3272 h 3388"/>
              <a:gd name="T2" fmla="*/ 6759 w 6771"/>
              <a:gd name="T3" fmla="*/ 3096 h 3388"/>
              <a:gd name="T4" fmla="*/ 6739 w 6771"/>
              <a:gd name="T5" fmla="*/ 2921 h 3388"/>
              <a:gd name="T6" fmla="*/ 6710 w 6771"/>
              <a:gd name="T7" fmla="*/ 2749 h 3388"/>
              <a:gd name="T8" fmla="*/ 6673 w 6771"/>
              <a:gd name="T9" fmla="*/ 2578 h 3388"/>
              <a:gd name="T10" fmla="*/ 6627 w 6771"/>
              <a:gd name="T11" fmla="*/ 2408 h 3388"/>
              <a:gd name="T12" fmla="*/ 6572 w 6771"/>
              <a:gd name="T13" fmla="*/ 2242 h 3388"/>
              <a:gd name="T14" fmla="*/ 6508 w 6771"/>
              <a:gd name="T15" fmla="*/ 2078 h 3388"/>
              <a:gd name="T16" fmla="*/ 6437 w 6771"/>
              <a:gd name="T17" fmla="*/ 1919 h 3388"/>
              <a:gd name="T18" fmla="*/ 6356 w 6771"/>
              <a:gd name="T19" fmla="*/ 1762 h 3388"/>
              <a:gd name="T20" fmla="*/ 6268 w 6771"/>
              <a:gd name="T21" fmla="*/ 1611 h 3388"/>
              <a:gd name="T22" fmla="*/ 6172 w 6771"/>
              <a:gd name="T23" fmla="*/ 1464 h 3388"/>
              <a:gd name="T24" fmla="*/ 6069 w 6771"/>
              <a:gd name="T25" fmla="*/ 1322 h 3388"/>
              <a:gd name="T26" fmla="*/ 5958 w 6771"/>
              <a:gd name="T27" fmla="*/ 1186 h 3388"/>
              <a:gd name="T28" fmla="*/ 5841 w 6771"/>
              <a:gd name="T29" fmla="*/ 1055 h 3388"/>
              <a:gd name="T30" fmla="*/ 5717 w 6771"/>
              <a:gd name="T31" fmla="*/ 932 h 3388"/>
              <a:gd name="T32" fmla="*/ 5587 w 6771"/>
              <a:gd name="T33" fmla="*/ 815 h 3388"/>
              <a:gd name="T34" fmla="*/ 5451 w 6771"/>
              <a:gd name="T35" fmla="*/ 704 h 3388"/>
              <a:gd name="T36" fmla="*/ 5309 w 6771"/>
              <a:gd name="T37" fmla="*/ 601 h 3388"/>
              <a:gd name="T38" fmla="*/ 5162 w 6771"/>
              <a:gd name="T39" fmla="*/ 505 h 3388"/>
              <a:gd name="T40" fmla="*/ 5011 w 6771"/>
              <a:gd name="T41" fmla="*/ 416 h 3388"/>
              <a:gd name="T42" fmla="*/ 4854 w 6771"/>
              <a:gd name="T43" fmla="*/ 337 h 3388"/>
              <a:gd name="T44" fmla="*/ 4695 w 6771"/>
              <a:gd name="T45" fmla="*/ 264 h 3388"/>
              <a:gd name="T46" fmla="*/ 4532 w 6771"/>
              <a:gd name="T47" fmla="*/ 200 h 3388"/>
              <a:gd name="T48" fmla="*/ 4364 w 6771"/>
              <a:gd name="T49" fmla="*/ 145 h 3388"/>
              <a:gd name="T50" fmla="*/ 4196 w 6771"/>
              <a:gd name="T51" fmla="*/ 99 h 3388"/>
              <a:gd name="T52" fmla="*/ 4025 w 6771"/>
              <a:gd name="T53" fmla="*/ 62 h 3388"/>
              <a:gd name="T54" fmla="*/ 3851 w 6771"/>
              <a:gd name="T55" fmla="*/ 33 h 3388"/>
              <a:gd name="T56" fmla="*/ 3678 w 6771"/>
              <a:gd name="T57" fmla="*/ 13 h 3388"/>
              <a:gd name="T58" fmla="*/ 3503 w 6771"/>
              <a:gd name="T59" fmla="*/ 2 h 3388"/>
              <a:gd name="T60" fmla="*/ 3327 w 6771"/>
              <a:gd name="T61" fmla="*/ 1 h 3388"/>
              <a:gd name="T62" fmla="*/ 3152 w 6771"/>
              <a:gd name="T63" fmla="*/ 9 h 3388"/>
              <a:gd name="T64" fmla="*/ 2977 w 6771"/>
              <a:gd name="T65" fmla="*/ 26 h 3388"/>
              <a:gd name="T66" fmla="*/ 2805 w 6771"/>
              <a:gd name="T67" fmla="*/ 51 h 3388"/>
              <a:gd name="T68" fmla="*/ 2632 w 6771"/>
              <a:gd name="T69" fmla="*/ 85 h 3388"/>
              <a:gd name="T70" fmla="*/ 2463 w 6771"/>
              <a:gd name="T71" fmla="*/ 129 h 3388"/>
              <a:gd name="T72" fmla="*/ 2296 w 6771"/>
              <a:gd name="T73" fmla="*/ 181 h 3388"/>
              <a:gd name="T74" fmla="*/ 2130 w 6771"/>
              <a:gd name="T75" fmla="*/ 242 h 3388"/>
              <a:gd name="T76" fmla="*/ 1970 w 6771"/>
              <a:gd name="T77" fmla="*/ 311 h 3388"/>
              <a:gd name="T78" fmla="*/ 1812 w 6771"/>
              <a:gd name="T79" fmla="*/ 389 h 3388"/>
              <a:gd name="T80" fmla="*/ 1659 w 6771"/>
              <a:gd name="T81" fmla="*/ 474 h 3388"/>
              <a:gd name="T82" fmla="*/ 1511 w 6771"/>
              <a:gd name="T83" fmla="*/ 568 h 3388"/>
              <a:gd name="T84" fmla="*/ 1367 w 6771"/>
              <a:gd name="T85" fmla="*/ 669 h 3388"/>
              <a:gd name="T86" fmla="*/ 1230 w 6771"/>
              <a:gd name="T87" fmla="*/ 776 h 3388"/>
              <a:gd name="T88" fmla="*/ 1097 w 6771"/>
              <a:gd name="T89" fmla="*/ 891 h 3388"/>
              <a:gd name="T90" fmla="*/ 971 w 6771"/>
              <a:gd name="T91" fmla="*/ 1014 h 3388"/>
              <a:gd name="T92" fmla="*/ 852 w 6771"/>
              <a:gd name="T93" fmla="*/ 1141 h 3388"/>
              <a:gd name="T94" fmla="*/ 739 w 6771"/>
              <a:gd name="T95" fmla="*/ 1276 h 3388"/>
              <a:gd name="T96" fmla="*/ 633 w 6771"/>
              <a:gd name="T97" fmla="*/ 1416 h 3388"/>
              <a:gd name="T98" fmla="*/ 534 w 6771"/>
              <a:gd name="T99" fmla="*/ 1561 h 3388"/>
              <a:gd name="T100" fmla="*/ 444 w 6771"/>
              <a:gd name="T101" fmla="*/ 1711 h 3388"/>
              <a:gd name="T102" fmla="*/ 361 w 6771"/>
              <a:gd name="T103" fmla="*/ 1866 h 3388"/>
              <a:gd name="T104" fmla="*/ 286 w 6771"/>
              <a:gd name="T105" fmla="*/ 2025 h 3388"/>
              <a:gd name="T106" fmla="*/ 220 w 6771"/>
              <a:gd name="T107" fmla="*/ 2187 h 3388"/>
              <a:gd name="T108" fmla="*/ 162 w 6771"/>
              <a:gd name="T109" fmla="*/ 2353 h 3388"/>
              <a:gd name="T110" fmla="*/ 113 w 6771"/>
              <a:gd name="T111" fmla="*/ 2521 h 3388"/>
              <a:gd name="T112" fmla="*/ 72 w 6771"/>
              <a:gd name="T113" fmla="*/ 2692 h 3388"/>
              <a:gd name="T114" fmla="*/ 40 w 6771"/>
              <a:gd name="T115" fmla="*/ 2864 h 3388"/>
              <a:gd name="T116" fmla="*/ 18 w 6771"/>
              <a:gd name="T117" fmla="*/ 3038 h 3388"/>
              <a:gd name="T118" fmla="*/ 4 w 6771"/>
              <a:gd name="T119" fmla="*/ 3213 h 3388"/>
              <a:gd name="T120" fmla="*/ 0 w 6771"/>
              <a:gd name="T121" fmla="*/ 3388 h 33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6771" h="3388">
                <a:moveTo>
                  <a:pt x="6771" y="3388"/>
                </a:moveTo>
                <a:lnTo>
                  <a:pt x="6771" y="3330"/>
                </a:lnTo>
                <a:lnTo>
                  <a:pt x="6770" y="3272"/>
                </a:lnTo>
                <a:lnTo>
                  <a:pt x="6767" y="3213"/>
                </a:lnTo>
                <a:lnTo>
                  <a:pt x="6763" y="3155"/>
                </a:lnTo>
                <a:lnTo>
                  <a:pt x="6759" y="3096"/>
                </a:lnTo>
                <a:lnTo>
                  <a:pt x="6753" y="3038"/>
                </a:lnTo>
                <a:lnTo>
                  <a:pt x="6746" y="2980"/>
                </a:lnTo>
                <a:lnTo>
                  <a:pt x="6739" y="2921"/>
                </a:lnTo>
                <a:lnTo>
                  <a:pt x="6730" y="2864"/>
                </a:lnTo>
                <a:lnTo>
                  <a:pt x="6721" y="2807"/>
                </a:lnTo>
                <a:lnTo>
                  <a:pt x="6710" y="2749"/>
                </a:lnTo>
                <a:lnTo>
                  <a:pt x="6699" y="2692"/>
                </a:lnTo>
                <a:lnTo>
                  <a:pt x="6687" y="2634"/>
                </a:lnTo>
                <a:lnTo>
                  <a:pt x="6673" y="2578"/>
                </a:lnTo>
                <a:lnTo>
                  <a:pt x="6658" y="2521"/>
                </a:lnTo>
                <a:lnTo>
                  <a:pt x="6643" y="2465"/>
                </a:lnTo>
                <a:lnTo>
                  <a:pt x="6627" y="2408"/>
                </a:lnTo>
                <a:lnTo>
                  <a:pt x="6609" y="2353"/>
                </a:lnTo>
                <a:lnTo>
                  <a:pt x="6591" y="2297"/>
                </a:lnTo>
                <a:lnTo>
                  <a:pt x="6572" y="2242"/>
                </a:lnTo>
                <a:lnTo>
                  <a:pt x="6552" y="2187"/>
                </a:lnTo>
                <a:lnTo>
                  <a:pt x="6530" y="2133"/>
                </a:lnTo>
                <a:lnTo>
                  <a:pt x="6508" y="2078"/>
                </a:lnTo>
                <a:lnTo>
                  <a:pt x="6484" y="2025"/>
                </a:lnTo>
                <a:lnTo>
                  <a:pt x="6461" y="1971"/>
                </a:lnTo>
                <a:lnTo>
                  <a:pt x="6437" y="1919"/>
                </a:lnTo>
                <a:lnTo>
                  <a:pt x="6410" y="1866"/>
                </a:lnTo>
                <a:lnTo>
                  <a:pt x="6383" y="1814"/>
                </a:lnTo>
                <a:lnTo>
                  <a:pt x="6356" y="1762"/>
                </a:lnTo>
                <a:lnTo>
                  <a:pt x="6328" y="1711"/>
                </a:lnTo>
                <a:lnTo>
                  <a:pt x="6298" y="1661"/>
                </a:lnTo>
                <a:lnTo>
                  <a:pt x="6268" y="1611"/>
                </a:lnTo>
                <a:lnTo>
                  <a:pt x="6236" y="1561"/>
                </a:lnTo>
                <a:lnTo>
                  <a:pt x="6204" y="1512"/>
                </a:lnTo>
                <a:lnTo>
                  <a:pt x="6172" y="1464"/>
                </a:lnTo>
                <a:lnTo>
                  <a:pt x="6138" y="1416"/>
                </a:lnTo>
                <a:lnTo>
                  <a:pt x="6104" y="1369"/>
                </a:lnTo>
                <a:lnTo>
                  <a:pt x="6069" y="1322"/>
                </a:lnTo>
                <a:lnTo>
                  <a:pt x="6033" y="1276"/>
                </a:lnTo>
                <a:lnTo>
                  <a:pt x="5996" y="1231"/>
                </a:lnTo>
                <a:lnTo>
                  <a:pt x="5958" y="1186"/>
                </a:lnTo>
                <a:lnTo>
                  <a:pt x="5920" y="1141"/>
                </a:lnTo>
                <a:lnTo>
                  <a:pt x="5881" y="1099"/>
                </a:lnTo>
                <a:lnTo>
                  <a:pt x="5841" y="1055"/>
                </a:lnTo>
                <a:lnTo>
                  <a:pt x="5800" y="1014"/>
                </a:lnTo>
                <a:lnTo>
                  <a:pt x="5759" y="972"/>
                </a:lnTo>
                <a:lnTo>
                  <a:pt x="5717" y="932"/>
                </a:lnTo>
                <a:lnTo>
                  <a:pt x="5674" y="891"/>
                </a:lnTo>
                <a:lnTo>
                  <a:pt x="5631" y="853"/>
                </a:lnTo>
                <a:lnTo>
                  <a:pt x="5587" y="815"/>
                </a:lnTo>
                <a:lnTo>
                  <a:pt x="5542" y="776"/>
                </a:lnTo>
                <a:lnTo>
                  <a:pt x="5496" y="740"/>
                </a:lnTo>
                <a:lnTo>
                  <a:pt x="5451" y="704"/>
                </a:lnTo>
                <a:lnTo>
                  <a:pt x="5404" y="669"/>
                </a:lnTo>
                <a:lnTo>
                  <a:pt x="5357" y="634"/>
                </a:lnTo>
                <a:lnTo>
                  <a:pt x="5309" y="601"/>
                </a:lnTo>
                <a:lnTo>
                  <a:pt x="5261" y="568"/>
                </a:lnTo>
                <a:lnTo>
                  <a:pt x="5212" y="536"/>
                </a:lnTo>
                <a:lnTo>
                  <a:pt x="5162" y="505"/>
                </a:lnTo>
                <a:lnTo>
                  <a:pt x="5112" y="474"/>
                </a:lnTo>
                <a:lnTo>
                  <a:pt x="5062" y="445"/>
                </a:lnTo>
                <a:lnTo>
                  <a:pt x="5011" y="416"/>
                </a:lnTo>
                <a:lnTo>
                  <a:pt x="4959" y="389"/>
                </a:lnTo>
                <a:lnTo>
                  <a:pt x="4908" y="362"/>
                </a:lnTo>
                <a:lnTo>
                  <a:pt x="4854" y="337"/>
                </a:lnTo>
                <a:lnTo>
                  <a:pt x="4802" y="311"/>
                </a:lnTo>
                <a:lnTo>
                  <a:pt x="4749" y="288"/>
                </a:lnTo>
                <a:lnTo>
                  <a:pt x="4695" y="264"/>
                </a:lnTo>
                <a:lnTo>
                  <a:pt x="4640" y="242"/>
                </a:lnTo>
                <a:lnTo>
                  <a:pt x="4586" y="220"/>
                </a:lnTo>
                <a:lnTo>
                  <a:pt x="4532" y="200"/>
                </a:lnTo>
                <a:lnTo>
                  <a:pt x="4476" y="181"/>
                </a:lnTo>
                <a:lnTo>
                  <a:pt x="4421" y="163"/>
                </a:lnTo>
                <a:lnTo>
                  <a:pt x="4364" y="145"/>
                </a:lnTo>
                <a:lnTo>
                  <a:pt x="4309" y="129"/>
                </a:lnTo>
                <a:lnTo>
                  <a:pt x="4253" y="113"/>
                </a:lnTo>
                <a:lnTo>
                  <a:pt x="4196" y="99"/>
                </a:lnTo>
                <a:lnTo>
                  <a:pt x="4139" y="85"/>
                </a:lnTo>
                <a:lnTo>
                  <a:pt x="4082" y="73"/>
                </a:lnTo>
                <a:lnTo>
                  <a:pt x="4025" y="62"/>
                </a:lnTo>
                <a:lnTo>
                  <a:pt x="3967" y="51"/>
                </a:lnTo>
                <a:lnTo>
                  <a:pt x="3910" y="42"/>
                </a:lnTo>
                <a:lnTo>
                  <a:pt x="3851" y="33"/>
                </a:lnTo>
                <a:lnTo>
                  <a:pt x="3794" y="26"/>
                </a:lnTo>
                <a:lnTo>
                  <a:pt x="3735" y="18"/>
                </a:lnTo>
                <a:lnTo>
                  <a:pt x="3678" y="13"/>
                </a:lnTo>
                <a:lnTo>
                  <a:pt x="3619" y="9"/>
                </a:lnTo>
                <a:lnTo>
                  <a:pt x="3561" y="5"/>
                </a:lnTo>
                <a:lnTo>
                  <a:pt x="3503" y="2"/>
                </a:lnTo>
                <a:lnTo>
                  <a:pt x="3444" y="1"/>
                </a:lnTo>
                <a:lnTo>
                  <a:pt x="3386" y="0"/>
                </a:lnTo>
                <a:lnTo>
                  <a:pt x="3327" y="1"/>
                </a:lnTo>
                <a:lnTo>
                  <a:pt x="3269" y="2"/>
                </a:lnTo>
                <a:lnTo>
                  <a:pt x="3210" y="5"/>
                </a:lnTo>
                <a:lnTo>
                  <a:pt x="3152" y="9"/>
                </a:lnTo>
                <a:lnTo>
                  <a:pt x="3094" y="13"/>
                </a:lnTo>
                <a:lnTo>
                  <a:pt x="3036" y="18"/>
                </a:lnTo>
                <a:lnTo>
                  <a:pt x="2977" y="26"/>
                </a:lnTo>
                <a:lnTo>
                  <a:pt x="2920" y="33"/>
                </a:lnTo>
                <a:lnTo>
                  <a:pt x="2862" y="42"/>
                </a:lnTo>
                <a:lnTo>
                  <a:pt x="2805" y="51"/>
                </a:lnTo>
                <a:lnTo>
                  <a:pt x="2747" y="62"/>
                </a:lnTo>
                <a:lnTo>
                  <a:pt x="2690" y="73"/>
                </a:lnTo>
                <a:lnTo>
                  <a:pt x="2632" y="85"/>
                </a:lnTo>
                <a:lnTo>
                  <a:pt x="2576" y="99"/>
                </a:lnTo>
                <a:lnTo>
                  <a:pt x="2519" y="113"/>
                </a:lnTo>
                <a:lnTo>
                  <a:pt x="2463" y="129"/>
                </a:lnTo>
                <a:lnTo>
                  <a:pt x="2406" y="145"/>
                </a:lnTo>
                <a:lnTo>
                  <a:pt x="2351" y="163"/>
                </a:lnTo>
                <a:lnTo>
                  <a:pt x="2296" y="181"/>
                </a:lnTo>
                <a:lnTo>
                  <a:pt x="2240" y="200"/>
                </a:lnTo>
                <a:lnTo>
                  <a:pt x="2185" y="220"/>
                </a:lnTo>
                <a:lnTo>
                  <a:pt x="2130" y="242"/>
                </a:lnTo>
                <a:lnTo>
                  <a:pt x="2076" y="264"/>
                </a:lnTo>
                <a:lnTo>
                  <a:pt x="2023" y="288"/>
                </a:lnTo>
                <a:lnTo>
                  <a:pt x="1970" y="311"/>
                </a:lnTo>
                <a:lnTo>
                  <a:pt x="1916" y="337"/>
                </a:lnTo>
                <a:lnTo>
                  <a:pt x="1864" y="362"/>
                </a:lnTo>
                <a:lnTo>
                  <a:pt x="1812" y="389"/>
                </a:lnTo>
                <a:lnTo>
                  <a:pt x="1761" y="416"/>
                </a:lnTo>
                <a:lnTo>
                  <a:pt x="1710" y="445"/>
                </a:lnTo>
                <a:lnTo>
                  <a:pt x="1659" y="474"/>
                </a:lnTo>
                <a:lnTo>
                  <a:pt x="1609" y="505"/>
                </a:lnTo>
                <a:lnTo>
                  <a:pt x="1560" y="536"/>
                </a:lnTo>
                <a:lnTo>
                  <a:pt x="1511" y="568"/>
                </a:lnTo>
                <a:lnTo>
                  <a:pt x="1462" y="601"/>
                </a:lnTo>
                <a:lnTo>
                  <a:pt x="1415" y="634"/>
                </a:lnTo>
                <a:lnTo>
                  <a:pt x="1367" y="669"/>
                </a:lnTo>
                <a:lnTo>
                  <a:pt x="1320" y="704"/>
                </a:lnTo>
                <a:lnTo>
                  <a:pt x="1274" y="740"/>
                </a:lnTo>
                <a:lnTo>
                  <a:pt x="1230" y="776"/>
                </a:lnTo>
                <a:lnTo>
                  <a:pt x="1185" y="815"/>
                </a:lnTo>
                <a:lnTo>
                  <a:pt x="1140" y="853"/>
                </a:lnTo>
                <a:lnTo>
                  <a:pt x="1097" y="891"/>
                </a:lnTo>
                <a:lnTo>
                  <a:pt x="1054" y="932"/>
                </a:lnTo>
                <a:lnTo>
                  <a:pt x="1012" y="972"/>
                </a:lnTo>
                <a:lnTo>
                  <a:pt x="971" y="1014"/>
                </a:lnTo>
                <a:lnTo>
                  <a:pt x="930" y="1055"/>
                </a:lnTo>
                <a:lnTo>
                  <a:pt x="890" y="1099"/>
                </a:lnTo>
                <a:lnTo>
                  <a:pt x="852" y="1141"/>
                </a:lnTo>
                <a:lnTo>
                  <a:pt x="813" y="1186"/>
                </a:lnTo>
                <a:lnTo>
                  <a:pt x="775" y="1231"/>
                </a:lnTo>
                <a:lnTo>
                  <a:pt x="739" y="1276"/>
                </a:lnTo>
                <a:lnTo>
                  <a:pt x="703" y="1322"/>
                </a:lnTo>
                <a:lnTo>
                  <a:pt x="667" y="1369"/>
                </a:lnTo>
                <a:lnTo>
                  <a:pt x="633" y="1416"/>
                </a:lnTo>
                <a:lnTo>
                  <a:pt x="599" y="1464"/>
                </a:lnTo>
                <a:lnTo>
                  <a:pt x="566" y="1512"/>
                </a:lnTo>
                <a:lnTo>
                  <a:pt x="534" y="1561"/>
                </a:lnTo>
                <a:lnTo>
                  <a:pt x="503" y="1611"/>
                </a:lnTo>
                <a:lnTo>
                  <a:pt x="474" y="1661"/>
                </a:lnTo>
                <a:lnTo>
                  <a:pt x="444" y="1711"/>
                </a:lnTo>
                <a:lnTo>
                  <a:pt x="415" y="1762"/>
                </a:lnTo>
                <a:lnTo>
                  <a:pt x="387" y="1814"/>
                </a:lnTo>
                <a:lnTo>
                  <a:pt x="361" y="1866"/>
                </a:lnTo>
                <a:lnTo>
                  <a:pt x="335" y="1919"/>
                </a:lnTo>
                <a:lnTo>
                  <a:pt x="311" y="1971"/>
                </a:lnTo>
                <a:lnTo>
                  <a:pt x="286" y="2025"/>
                </a:lnTo>
                <a:lnTo>
                  <a:pt x="263" y="2078"/>
                </a:lnTo>
                <a:lnTo>
                  <a:pt x="242" y="2133"/>
                </a:lnTo>
                <a:lnTo>
                  <a:pt x="220" y="2187"/>
                </a:lnTo>
                <a:lnTo>
                  <a:pt x="200" y="2242"/>
                </a:lnTo>
                <a:lnTo>
                  <a:pt x="181" y="2297"/>
                </a:lnTo>
                <a:lnTo>
                  <a:pt x="162" y="2353"/>
                </a:lnTo>
                <a:lnTo>
                  <a:pt x="145" y="2408"/>
                </a:lnTo>
                <a:lnTo>
                  <a:pt x="129" y="2465"/>
                </a:lnTo>
                <a:lnTo>
                  <a:pt x="113" y="2521"/>
                </a:lnTo>
                <a:lnTo>
                  <a:pt x="98" y="2578"/>
                </a:lnTo>
                <a:lnTo>
                  <a:pt x="85" y="2634"/>
                </a:lnTo>
                <a:lnTo>
                  <a:pt x="72" y="2692"/>
                </a:lnTo>
                <a:lnTo>
                  <a:pt x="60" y="2749"/>
                </a:lnTo>
                <a:lnTo>
                  <a:pt x="50" y="2807"/>
                </a:lnTo>
                <a:lnTo>
                  <a:pt x="40" y="2864"/>
                </a:lnTo>
                <a:lnTo>
                  <a:pt x="32" y="2921"/>
                </a:lnTo>
                <a:lnTo>
                  <a:pt x="24" y="2980"/>
                </a:lnTo>
                <a:lnTo>
                  <a:pt x="18" y="3038"/>
                </a:lnTo>
                <a:lnTo>
                  <a:pt x="13" y="3096"/>
                </a:lnTo>
                <a:lnTo>
                  <a:pt x="8" y="3155"/>
                </a:lnTo>
                <a:lnTo>
                  <a:pt x="4" y="3213"/>
                </a:lnTo>
                <a:lnTo>
                  <a:pt x="2" y="3272"/>
                </a:lnTo>
                <a:lnTo>
                  <a:pt x="1" y="3330"/>
                </a:lnTo>
                <a:lnTo>
                  <a:pt x="0" y="3388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8538" name="Line 202"/>
          <p:cNvSpPr>
            <a:spLocks noChangeShapeType="1"/>
          </p:cNvSpPr>
          <p:nvPr/>
        </p:nvSpPr>
        <p:spPr bwMode="auto">
          <a:xfrm flipV="1">
            <a:off x="1668463" y="2805113"/>
            <a:ext cx="0" cy="275590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398539" name="Group 203"/>
          <p:cNvGrpSpPr>
            <a:grpSpLocks/>
          </p:cNvGrpSpPr>
          <p:nvPr/>
        </p:nvGrpSpPr>
        <p:grpSpPr bwMode="auto">
          <a:xfrm>
            <a:off x="1365250" y="2805113"/>
            <a:ext cx="3130550" cy="981075"/>
            <a:chOff x="860" y="1767"/>
            <a:chExt cx="1972" cy="618"/>
          </a:xfrm>
        </p:grpSpPr>
        <p:sp>
          <p:nvSpPr>
            <p:cNvPr id="398540" name="Line 204"/>
            <p:cNvSpPr>
              <a:spLocks noChangeShapeType="1"/>
            </p:cNvSpPr>
            <p:nvPr/>
          </p:nvSpPr>
          <p:spPr bwMode="auto">
            <a:xfrm flipV="1">
              <a:off x="860" y="1767"/>
              <a:ext cx="0" cy="6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541" name="Line 205"/>
            <p:cNvSpPr>
              <a:spLocks noChangeShapeType="1"/>
            </p:cNvSpPr>
            <p:nvPr/>
          </p:nvSpPr>
          <p:spPr bwMode="auto">
            <a:xfrm flipV="1">
              <a:off x="2832" y="1767"/>
              <a:ext cx="0" cy="6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98542" name="Group 206"/>
          <p:cNvGrpSpPr>
            <a:grpSpLocks/>
          </p:cNvGrpSpPr>
          <p:nvPr/>
        </p:nvGrpSpPr>
        <p:grpSpPr bwMode="auto">
          <a:xfrm>
            <a:off x="1365250" y="2159000"/>
            <a:ext cx="3130550" cy="646113"/>
            <a:chOff x="860" y="1360"/>
            <a:chExt cx="1972" cy="407"/>
          </a:xfrm>
        </p:grpSpPr>
        <p:sp>
          <p:nvSpPr>
            <p:cNvPr id="398543" name="Freeform 207"/>
            <p:cNvSpPr>
              <a:spLocks/>
            </p:cNvSpPr>
            <p:nvPr/>
          </p:nvSpPr>
          <p:spPr bwMode="auto">
            <a:xfrm>
              <a:off x="860" y="1360"/>
              <a:ext cx="87" cy="407"/>
            </a:xfrm>
            <a:custGeom>
              <a:avLst/>
              <a:gdLst>
                <a:gd name="T0" fmla="*/ 374 w 374"/>
                <a:gd name="T1" fmla="*/ 0 h 1731"/>
                <a:gd name="T2" fmla="*/ 346 w 374"/>
                <a:gd name="T3" fmla="*/ 63 h 1731"/>
                <a:gd name="T4" fmla="*/ 320 w 374"/>
                <a:gd name="T5" fmla="*/ 125 h 1731"/>
                <a:gd name="T6" fmla="*/ 294 w 374"/>
                <a:gd name="T7" fmla="*/ 189 h 1731"/>
                <a:gd name="T8" fmla="*/ 269 w 374"/>
                <a:gd name="T9" fmla="*/ 253 h 1731"/>
                <a:gd name="T10" fmla="*/ 245 w 374"/>
                <a:gd name="T11" fmla="*/ 318 h 1731"/>
                <a:gd name="T12" fmla="*/ 223 w 374"/>
                <a:gd name="T13" fmla="*/ 383 h 1731"/>
                <a:gd name="T14" fmla="*/ 201 w 374"/>
                <a:gd name="T15" fmla="*/ 448 h 1731"/>
                <a:gd name="T16" fmla="*/ 181 w 374"/>
                <a:gd name="T17" fmla="*/ 514 h 1731"/>
                <a:gd name="T18" fmla="*/ 162 w 374"/>
                <a:gd name="T19" fmla="*/ 579 h 1731"/>
                <a:gd name="T20" fmla="*/ 143 w 374"/>
                <a:gd name="T21" fmla="*/ 646 h 1731"/>
                <a:gd name="T22" fmla="*/ 126 w 374"/>
                <a:gd name="T23" fmla="*/ 712 h 1731"/>
                <a:gd name="T24" fmla="*/ 110 w 374"/>
                <a:gd name="T25" fmla="*/ 779 h 1731"/>
                <a:gd name="T26" fmla="*/ 95 w 374"/>
                <a:gd name="T27" fmla="*/ 846 h 1731"/>
                <a:gd name="T28" fmla="*/ 81 w 374"/>
                <a:gd name="T29" fmla="*/ 913 h 1731"/>
                <a:gd name="T30" fmla="*/ 68 w 374"/>
                <a:gd name="T31" fmla="*/ 980 h 1731"/>
                <a:gd name="T32" fmla="*/ 57 w 374"/>
                <a:gd name="T33" fmla="*/ 1048 h 1731"/>
                <a:gd name="T34" fmla="*/ 46 w 374"/>
                <a:gd name="T35" fmla="*/ 1115 h 1731"/>
                <a:gd name="T36" fmla="*/ 36 w 374"/>
                <a:gd name="T37" fmla="*/ 1184 h 1731"/>
                <a:gd name="T38" fmla="*/ 28 w 374"/>
                <a:gd name="T39" fmla="*/ 1252 h 1731"/>
                <a:gd name="T40" fmla="*/ 20 w 374"/>
                <a:gd name="T41" fmla="*/ 1320 h 1731"/>
                <a:gd name="T42" fmla="*/ 15 w 374"/>
                <a:gd name="T43" fmla="*/ 1388 h 1731"/>
                <a:gd name="T44" fmla="*/ 10 w 374"/>
                <a:gd name="T45" fmla="*/ 1457 h 1731"/>
                <a:gd name="T46" fmla="*/ 6 w 374"/>
                <a:gd name="T47" fmla="*/ 1525 h 1731"/>
                <a:gd name="T48" fmla="*/ 3 w 374"/>
                <a:gd name="T49" fmla="*/ 1595 h 1731"/>
                <a:gd name="T50" fmla="*/ 1 w 374"/>
                <a:gd name="T51" fmla="*/ 1663 h 1731"/>
                <a:gd name="T52" fmla="*/ 0 w 374"/>
                <a:gd name="T53" fmla="*/ 1731 h 17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4" h="1731">
                  <a:moveTo>
                    <a:pt x="374" y="0"/>
                  </a:moveTo>
                  <a:lnTo>
                    <a:pt x="346" y="63"/>
                  </a:lnTo>
                  <a:lnTo>
                    <a:pt x="320" y="125"/>
                  </a:lnTo>
                  <a:lnTo>
                    <a:pt x="294" y="189"/>
                  </a:lnTo>
                  <a:lnTo>
                    <a:pt x="269" y="253"/>
                  </a:lnTo>
                  <a:lnTo>
                    <a:pt x="245" y="318"/>
                  </a:lnTo>
                  <a:lnTo>
                    <a:pt x="223" y="383"/>
                  </a:lnTo>
                  <a:lnTo>
                    <a:pt x="201" y="448"/>
                  </a:lnTo>
                  <a:lnTo>
                    <a:pt x="181" y="514"/>
                  </a:lnTo>
                  <a:lnTo>
                    <a:pt x="162" y="579"/>
                  </a:lnTo>
                  <a:lnTo>
                    <a:pt x="143" y="646"/>
                  </a:lnTo>
                  <a:lnTo>
                    <a:pt x="126" y="712"/>
                  </a:lnTo>
                  <a:lnTo>
                    <a:pt x="110" y="779"/>
                  </a:lnTo>
                  <a:lnTo>
                    <a:pt x="95" y="846"/>
                  </a:lnTo>
                  <a:lnTo>
                    <a:pt x="81" y="913"/>
                  </a:lnTo>
                  <a:lnTo>
                    <a:pt x="68" y="980"/>
                  </a:lnTo>
                  <a:lnTo>
                    <a:pt x="57" y="1048"/>
                  </a:lnTo>
                  <a:lnTo>
                    <a:pt x="46" y="1115"/>
                  </a:lnTo>
                  <a:lnTo>
                    <a:pt x="36" y="1184"/>
                  </a:lnTo>
                  <a:lnTo>
                    <a:pt x="28" y="1252"/>
                  </a:lnTo>
                  <a:lnTo>
                    <a:pt x="20" y="1320"/>
                  </a:lnTo>
                  <a:lnTo>
                    <a:pt x="15" y="1388"/>
                  </a:lnTo>
                  <a:lnTo>
                    <a:pt x="10" y="1457"/>
                  </a:lnTo>
                  <a:lnTo>
                    <a:pt x="6" y="1525"/>
                  </a:lnTo>
                  <a:lnTo>
                    <a:pt x="3" y="1595"/>
                  </a:lnTo>
                  <a:lnTo>
                    <a:pt x="1" y="1663"/>
                  </a:lnTo>
                  <a:lnTo>
                    <a:pt x="0" y="1731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544" name="Freeform 208"/>
            <p:cNvSpPr>
              <a:spLocks/>
            </p:cNvSpPr>
            <p:nvPr/>
          </p:nvSpPr>
          <p:spPr bwMode="auto">
            <a:xfrm>
              <a:off x="2745" y="1360"/>
              <a:ext cx="87" cy="407"/>
            </a:xfrm>
            <a:custGeom>
              <a:avLst/>
              <a:gdLst>
                <a:gd name="T0" fmla="*/ 373 w 373"/>
                <a:gd name="T1" fmla="*/ 1731 h 1731"/>
                <a:gd name="T2" fmla="*/ 373 w 373"/>
                <a:gd name="T3" fmla="*/ 1663 h 1731"/>
                <a:gd name="T4" fmla="*/ 370 w 373"/>
                <a:gd name="T5" fmla="*/ 1595 h 1731"/>
                <a:gd name="T6" fmla="*/ 367 w 373"/>
                <a:gd name="T7" fmla="*/ 1525 h 1731"/>
                <a:gd name="T8" fmla="*/ 364 w 373"/>
                <a:gd name="T9" fmla="*/ 1457 h 1731"/>
                <a:gd name="T10" fmla="*/ 359 w 373"/>
                <a:gd name="T11" fmla="*/ 1388 h 1731"/>
                <a:gd name="T12" fmla="*/ 352 w 373"/>
                <a:gd name="T13" fmla="*/ 1320 h 1731"/>
                <a:gd name="T14" fmla="*/ 345 w 373"/>
                <a:gd name="T15" fmla="*/ 1252 h 1731"/>
                <a:gd name="T16" fmla="*/ 336 w 373"/>
                <a:gd name="T17" fmla="*/ 1184 h 1731"/>
                <a:gd name="T18" fmla="*/ 328 w 373"/>
                <a:gd name="T19" fmla="*/ 1115 h 1731"/>
                <a:gd name="T20" fmla="*/ 317 w 373"/>
                <a:gd name="T21" fmla="*/ 1048 h 1731"/>
                <a:gd name="T22" fmla="*/ 305 w 373"/>
                <a:gd name="T23" fmla="*/ 980 h 1731"/>
                <a:gd name="T24" fmla="*/ 293 w 373"/>
                <a:gd name="T25" fmla="*/ 913 h 1731"/>
                <a:gd name="T26" fmla="*/ 278 w 373"/>
                <a:gd name="T27" fmla="*/ 846 h 1731"/>
                <a:gd name="T28" fmla="*/ 263 w 373"/>
                <a:gd name="T29" fmla="*/ 779 h 1731"/>
                <a:gd name="T30" fmla="*/ 247 w 373"/>
                <a:gd name="T31" fmla="*/ 712 h 1731"/>
                <a:gd name="T32" fmla="*/ 230 w 373"/>
                <a:gd name="T33" fmla="*/ 646 h 1731"/>
                <a:gd name="T34" fmla="*/ 212 w 373"/>
                <a:gd name="T35" fmla="*/ 579 h 1731"/>
                <a:gd name="T36" fmla="*/ 193 w 373"/>
                <a:gd name="T37" fmla="*/ 514 h 1731"/>
                <a:gd name="T38" fmla="*/ 172 w 373"/>
                <a:gd name="T39" fmla="*/ 448 h 1731"/>
                <a:gd name="T40" fmla="*/ 150 w 373"/>
                <a:gd name="T41" fmla="*/ 383 h 1731"/>
                <a:gd name="T42" fmla="*/ 128 w 373"/>
                <a:gd name="T43" fmla="*/ 318 h 1731"/>
                <a:gd name="T44" fmla="*/ 104 w 373"/>
                <a:gd name="T45" fmla="*/ 253 h 1731"/>
                <a:gd name="T46" fmla="*/ 80 w 373"/>
                <a:gd name="T47" fmla="*/ 189 h 1731"/>
                <a:gd name="T48" fmla="*/ 54 w 373"/>
                <a:gd name="T49" fmla="*/ 125 h 1731"/>
                <a:gd name="T50" fmla="*/ 28 w 373"/>
                <a:gd name="T51" fmla="*/ 63 h 1731"/>
                <a:gd name="T52" fmla="*/ 0 w 373"/>
                <a:gd name="T53" fmla="*/ 0 h 17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3" h="1731">
                  <a:moveTo>
                    <a:pt x="373" y="1731"/>
                  </a:moveTo>
                  <a:lnTo>
                    <a:pt x="373" y="1663"/>
                  </a:lnTo>
                  <a:lnTo>
                    <a:pt x="370" y="1595"/>
                  </a:lnTo>
                  <a:lnTo>
                    <a:pt x="367" y="1525"/>
                  </a:lnTo>
                  <a:lnTo>
                    <a:pt x="364" y="1457"/>
                  </a:lnTo>
                  <a:lnTo>
                    <a:pt x="359" y="1388"/>
                  </a:lnTo>
                  <a:lnTo>
                    <a:pt x="352" y="1320"/>
                  </a:lnTo>
                  <a:lnTo>
                    <a:pt x="345" y="1252"/>
                  </a:lnTo>
                  <a:lnTo>
                    <a:pt x="336" y="1184"/>
                  </a:lnTo>
                  <a:lnTo>
                    <a:pt x="328" y="1115"/>
                  </a:lnTo>
                  <a:lnTo>
                    <a:pt x="317" y="1048"/>
                  </a:lnTo>
                  <a:lnTo>
                    <a:pt x="305" y="980"/>
                  </a:lnTo>
                  <a:lnTo>
                    <a:pt x="293" y="913"/>
                  </a:lnTo>
                  <a:lnTo>
                    <a:pt x="278" y="846"/>
                  </a:lnTo>
                  <a:lnTo>
                    <a:pt x="263" y="779"/>
                  </a:lnTo>
                  <a:lnTo>
                    <a:pt x="247" y="712"/>
                  </a:lnTo>
                  <a:lnTo>
                    <a:pt x="230" y="646"/>
                  </a:lnTo>
                  <a:lnTo>
                    <a:pt x="212" y="579"/>
                  </a:lnTo>
                  <a:lnTo>
                    <a:pt x="193" y="514"/>
                  </a:lnTo>
                  <a:lnTo>
                    <a:pt x="172" y="448"/>
                  </a:lnTo>
                  <a:lnTo>
                    <a:pt x="150" y="383"/>
                  </a:lnTo>
                  <a:lnTo>
                    <a:pt x="128" y="318"/>
                  </a:lnTo>
                  <a:lnTo>
                    <a:pt x="104" y="253"/>
                  </a:lnTo>
                  <a:lnTo>
                    <a:pt x="80" y="189"/>
                  </a:lnTo>
                  <a:lnTo>
                    <a:pt x="54" y="125"/>
                  </a:lnTo>
                  <a:lnTo>
                    <a:pt x="28" y="63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98545" name="Group 209"/>
          <p:cNvGrpSpPr>
            <a:grpSpLocks/>
          </p:cNvGrpSpPr>
          <p:nvPr/>
        </p:nvGrpSpPr>
        <p:grpSpPr bwMode="auto">
          <a:xfrm>
            <a:off x="1365250" y="2159000"/>
            <a:ext cx="3130550" cy="2271713"/>
            <a:chOff x="860" y="1360"/>
            <a:chExt cx="1972" cy="1431"/>
          </a:xfrm>
        </p:grpSpPr>
        <p:sp>
          <p:nvSpPr>
            <p:cNvPr id="398546" name="Line 210"/>
            <p:cNvSpPr>
              <a:spLocks noChangeShapeType="1"/>
            </p:cNvSpPr>
            <p:nvPr/>
          </p:nvSpPr>
          <p:spPr bwMode="auto">
            <a:xfrm>
              <a:off x="860" y="1360"/>
              <a:ext cx="0" cy="143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547" name="Line 211"/>
            <p:cNvSpPr>
              <a:spLocks noChangeShapeType="1"/>
            </p:cNvSpPr>
            <p:nvPr/>
          </p:nvSpPr>
          <p:spPr bwMode="auto">
            <a:xfrm>
              <a:off x="2832" y="1360"/>
              <a:ext cx="0" cy="143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98548" name="Group 212"/>
          <p:cNvGrpSpPr>
            <a:grpSpLocks/>
          </p:cNvGrpSpPr>
          <p:nvPr/>
        </p:nvGrpSpPr>
        <p:grpSpPr bwMode="auto">
          <a:xfrm>
            <a:off x="1365250" y="3786188"/>
            <a:ext cx="3130550" cy="1289050"/>
            <a:chOff x="860" y="2385"/>
            <a:chExt cx="1972" cy="812"/>
          </a:xfrm>
        </p:grpSpPr>
        <p:sp>
          <p:nvSpPr>
            <p:cNvPr id="398549" name="Freeform 213"/>
            <p:cNvSpPr>
              <a:spLocks/>
            </p:cNvSpPr>
            <p:nvPr/>
          </p:nvSpPr>
          <p:spPr bwMode="auto">
            <a:xfrm>
              <a:off x="860" y="2385"/>
              <a:ext cx="87" cy="812"/>
            </a:xfrm>
            <a:custGeom>
              <a:avLst/>
              <a:gdLst>
                <a:gd name="T0" fmla="*/ 374 w 374"/>
                <a:gd name="T1" fmla="*/ 0 h 3463"/>
                <a:gd name="T2" fmla="*/ 347 w 374"/>
                <a:gd name="T3" fmla="*/ 60 h 3463"/>
                <a:gd name="T4" fmla="*/ 321 w 374"/>
                <a:gd name="T5" fmla="*/ 121 h 3463"/>
                <a:gd name="T6" fmla="*/ 296 w 374"/>
                <a:gd name="T7" fmla="*/ 182 h 3463"/>
                <a:gd name="T8" fmla="*/ 273 w 374"/>
                <a:gd name="T9" fmla="*/ 243 h 3463"/>
                <a:gd name="T10" fmla="*/ 249 w 374"/>
                <a:gd name="T11" fmla="*/ 305 h 3463"/>
                <a:gd name="T12" fmla="*/ 228 w 374"/>
                <a:gd name="T13" fmla="*/ 368 h 3463"/>
                <a:gd name="T14" fmla="*/ 207 w 374"/>
                <a:gd name="T15" fmla="*/ 431 h 3463"/>
                <a:gd name="T16" fmla="*/ 187 w 374"/>
                <a:gd name="T17" fmla="*/ 494 h 3463"/>
                <a:gd name="T18" fmla="*/ 167 w 374"/>
                <a:gd name="T19" fmla="*/ 557 h 3463"/>
                <a:gd name="T20" fmla="*/ 150 w 374"/>
                <a:gd name="T21" fmla="*/ 620 h 3463"/>
                <a:gd name="T22" fmla="*/ 133 w 374"/>
                <a:gd name="T23" fmla="*/ 684 h 3463"/>
                <a:gd name="T24" fmla="*/ 117 w 374"/>
                <a:gd name="T25" fmla="*/ 749 h 3463"/>
                <a:gd name="T26" fmla="*/ 102 w 374"/>
                <a:gd name="T27" fmla="*/ 813 h 3463"/>
                <a:gd name="T28" fmla="*/ 89 w 374"/>
                <a:gd name="T29" fmla="*/ 878 h 3463"/>
                <a:gd name="T30" fmla="*/ 75 w 374"/>
                <a:gd name="T31" fmla="*/ 943 h 3463"/>
                <a:gd name="T32" fmla="*/ 63 w 374"/>
                <a:gd name="T33" fmla="*/ 1008 h 3463"/>
                <a:gd name="T34" fmla="*/ 52 w 374"/>
                <a:gd name="T35" fmla="*/ 1073 h 3463"/>
                <a:gd name="T36" fmla="*/ 43 w 374"/>
                <a:gd name="T37" fmla="*/ 1138 h 3463"/>
                <a:gd name="T38" fmla="*/ 34 w 374"/>
                <a:gd name="T39" fmla="*/ 1204 h 3463"/>
                <a:gd name="T40" fmla="*/ 26 w 374"/>
                <a:gd name="T41" fmla="*/ 1269 h 3463"/>
                <a:gd name="T42" fmla="*/ 19 w 374"/>
                <a:gd name="T43" fmla="*/ 1335 h 3463"/>
                <a:gd name="T44" fmla="*/ 14 w 374"/>
                <a:gd name="T45" fmla="*/ 1401 h 3463"/>
                <a:gd name="T46" fmla="*/ 9 w 374"/>
                <a:gd name="T47" fmla="*/ 1467 h 3463"/>
                <a:gd name="T48" fmla="*/ 6 w 374"/>
                <a:gd name="T49" fmla="*/ 1533 h 3463"/>
                <a:gd name="T50" fmla="*/ 2 w 374"/>
                <a:gd name="T51" fmla="*/ 1599 h 3463"/>
                <a:gd name="T52" fmla="*/ 1 w 374"/>
                <a:gd name="T53" fmla="*/ 1665 h 3463"/>
                <a:gd name="T54" fmla="*/ 0 w 374"/>
                <a:gd name="T55" fmla="*/ 1731 h 3463"/>
                <a:gd name="T56" fmla="*/ 1 w 374"/>
                <a:gd name="T57" fmla="*/ 1797 h 3463"/>
                <a:gd name="T58" fmla="*/ 2 w 374"/>
                <a:gd name="T59" fmla="*/ 1863 h 3463"/>
                <a:gd name="T60" fmla="*/ 6 w 374"/>
                <a:gd name="T61" fmla="*/ 1929 h 3463"/>
                <a:gd name="T62" fmla="*/ 9 w 374"/>
                <a:gd name="T63" fmla="*/ 1995 h 3463"/>
                <a:gd name="T64" fmla="*/ 14 w 374"/>
                <a:gd name="T65" fmla="*/ 2061 h 3463"/>
                <a:gd name="T66" fmla="*/ 19 w 374"/>
                <a:gd name="T67" fmla="*/ 2127 h 3463"/>
                <a:gd name="T68" fmla="*/ 26 w 374"/>
                <a:gd name="T69" fmla="*/ 2193 h 3463"/>
                <a:gd name="T70" fmla="*/ 34 w 374"/>
                <a:gd name="T71" fmla="*/ 2259 h 3463"/>
                <a:gd name="T72" fmla="*/ 43 w 374"/>
                <a:gd name="T73" fmla="*/ 2324 h 3463"/>
                <a:gd name="T74" fmla="*/ 52 w 374"/>
                <a:gd name="T75" fmla="*/ 2389 h 3463"/>
                <a:gd name="T76" fmla="*/ 63 w 374"/>
                <a:gd name="T77" fmla="*/ 2455 h 3463"/>
                <a:gd name="T78" fmla="*/ 75 w 374"/>
                <a:gd name="T79" fmla="*/ 2520 h 3463"/>
                <a:gd name="T80" fmla="*/ 89 w 374"/>
                <a:gd name="T81" fmla="*/ 2585 h 3463"/>
                <a:gd name="T82" fmla="*/ 102 w 374"/>
                <a:gd name="T83" fmla="*/ 2648 h 3463"/>
                <a:gd name="T84" fmla="*/ 117 w 374"/>
                <a:gd name="T85" fmla="*/ 2713 h 3463"/>
                <a:gd name="T86" fmla="*/ 133 w 374"/>
                <a:gd name="T87" fmla="*/ 2777 h 3463"/>
                <a:gd name="T88" fmla="*/ 150 w 374"/>
                <a:gd name="T89" fmla="*/ 2841 h 3463"/>
                <a:gd name="T90" fmla="*/ 167 w 374"/>
                <a:gd name="T91" fmla="*/ 2905 h 3463"/>
                <a:gd name="T92" fmla="*/ 187 w 374"/>
                <a:gd name="T93" fmla="*/ 2968 h 3463"/>
                <a:gd name="T94" fmla="*/ 207 w 374"/>
                <a:gd name="T95" fmla="*/ 3032 h 3463"/>
                <a:gd name="T96" fmla="*/ 228 w 374"/>
                <a:gd name="T97" fmla="*/ 3093 h 3463"/>
                <a:gd name="T98" fmla="*/ 249 w 374"/>
                <a:gd name="T99" fmla="*/ 3156 h 3463"/>
                <a:gd name="T100" fmla="*/ 273 w 374"/>
                <a:gd name="T101" fmla="*/ 3218 h 3463"/>
                <a:gd name="T102" fmla="*/ 296 w 374"/>
                <a:gd name="T103" fmla="*/ 3280 h 3463"/>
                <a:gd name="T104" fmla="*/ 321 w 374"/>
                <a:gd name="T105" fmla="*/ 3342 h 3463"/>
                <a:gd name="T106" fmla="*/ 347 w 374"/>
                <a:gd name="T107" fmla="*/ 3402 h 3463"/>
                <a:gd name="T108" fmla="*/ 374 w 374"/>
                <a:gd name="T109" fmla="*/ 3463 h 3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74" h="3463">
                  <a:moveTo>
                    <a:pt x="374" y="0"/>
                  </a:moveTo>
                  <a:lnTo>
                    <a:pt x="347" y="60"/>
                  </a:lnTo>
                  <a:lnTo>
                    <a:pt x="321" y="121"/>
                  </a:lnTo>
                  <a:lnTo>
                    <a:pt x="296" y="182"/>
                  </a:lnTo>
                  <a:lnTo>
                    <a:pt x="273" y="243"/>
                  </a:lnTo>
                  <a:lnTo>
                    <a:pt x="249" y="305"/>
                  </a:lnTo>
                  <a:lnTo>
                    <a:pt x="228" y="368"/>
                  </a:lnTo>
                  <a:lnTo>
                    <a:pt x="207" y="431"/>
                  </a:lnTo>
                  <a:lnTo>
                    <a:pt x="187" y="494"/>
                  </a:lnTo>
                  <a:lnTo>
                    <a:pt x="167" y="557"/>
                  </a:lnTo>
                  <a:lnTo>
                    <a:pt x="150" y="620"/>
                  </a:lnTo>
                  <a:lnTo>
                    <a:pt x="133" y="684"/>
                  </a:lnTo>
                  <a:lnTo>
                    <a:pt x="117" y="749"/>
                  </a:lnTo>
                  <a:lnTo>
                    <a:pt x="102" y="813"/>
                  </a:lnTo>
                  <a:lnTo>
                    <a:pt x="89" y="878"/>
                  </a:lnTo>
                  <a:lnTo>
                    <a:pt x="75" y="943"/>
                  </a:lnTo>
                  <a:lnTo>
                    <a:pt x="63" y="1008"/>
                  </a:lnTo>
                  <a:lnTo>
                    <a:pt x="52" y="1073"/>
                  </a:lnTo>
                  <a:lnTo>
                    <a:pt x="43" y="1138"/>
                  </a:lnTo>
                  <a:lnTo>
                    <a:pt x="34" y="1204"/>
                  </a:lnTo>
                  <a:lnTo>
                    <a:pt x="26" y="1269"/>
                  </a:lnTo>
                  <a:lnTo>
                    <a:pt x="19" y="1335"/>
                  </a:lnTo>
                  <a:lnTo>
                    <a:pt x="14" y="1401"/>
                  </a:lnTo>
                  <a:lnTo>
                    <a:pt x="9" y="1467"/>
                  </a:lnTo>
                  <a:lnTo>
                    <a:pt x="6" y="1533"/>
                  </a:lnTo>
                  <a:lnTo>
                    <a:pt x="2" y="1599"/>
                  </a:lnTo>
                  <a:lnTo>
                    <a:pt x="1" y="1665"/>
                  </a:lnTo>
                  <a:lnTo>
                    <a:pt x="0" y="1731"/>
                  </a:lnTo>
                  <a:lnTo>
                    <a:pt x="1" y="1797"/>
                  </a:lnTo>
                  <a:lnTo>
                    <a:pt x="2" y="1863"/>
                  </a:lnTo>
                  <a:lnTo>
                    <a:pt x="6" y="1929"/>
                  </a:lnTo>
                  <a:lnTo>
                    <a:pt x="9" y="1995"/>
                  </a:lnTo>
                  <a:lnTo>
                    <a:pt x="14" y="2061"/>
                  </a:lnTo>
                  <a:lnTo>
                    <a:pt x="19" y="2127"/>
                  </a:lnTo>
                  <a:lnTo>
                    <a:pt x="26" y="2193"/>
                  </a:lnTo>
                  <a:lnTo>
                    <a:pt x="34" y="2259"/>
                  </a:lnTo>
                  <a:lnTo>
                    <a:pt x="43" y="2324"/>
                  </a:lnTo>
                  <a:lnTo>
                    <a:pt x="52" y="2389"/>
                  </a:lnTo>
                  <a:lnTo>
                    <a:pt x="63" y="2455"/>
                  </a:lnTo>
                  <a:lnTo>
                    <a:pt x="75" y="2520"/>
                  </a:lnTo>
                  <a:lnTo>
                    <a:pt x="89" y="2585"/>
                  </a:lnTo>
                  <a:lnTo>
                    <a:pt x="102" y="2648"/>
                  </a:lnTo>
                  <a:lnTo>
                    <a:pt x="117" y="2713"/>
                  </a:lnTo>
                  <a:lnTo>
                    <a:pt x="133" y="2777"/>
                  </a:lnTo>
                  <a:lnTo>
                    <a:pt x="150" y="2841"/>
                  </a:lnTo>
                  <a:lnTo>
                    <a:pt x="167" y="2905"/>
                  </a:lnTo>
                  <a:lnTo>
                    <a:pt x="187" y="2968"/>
                  </a:lnTo>
                  <a:lnTo>
                    <a:pt x="207" y="3032"/>
                  </a:lnTo>
                  <a:lnTo>
                    <a:pt x="228" y="3093"/>
                  </a:lnTo>
                  <a:lnTo>
                    <a:pt x="249" y="3156"/>
                  </a:lnTo>
                  <a:lnTo>
                    <a:pt x="273" y="3218"/>
                  </a:lnTo>
                  <a:lnTo>
                    <a:pt x="296" y="3280"/>
                  </a:lnTo>
                  <a:lnTo>
                    <a:pt x="321" y="3342"/>
                  </a:lnTo>
                  <a:lnTo>
                    <a:pt x="347" y="3402"/>
                  </a:lnTo>
                  <a:lnTo>
                    <a:pt x="374" y="3463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550" name="Freeform 214"/>
            <p:cNvSpPr>
              <a:spLocks/>
            </p:cNvSpPr>
            <p:nvPr/>
          </p:nvSpPr>
          <p:spPr bwMode="auto">
            <a:xfrm>
              <a:off x="2745" y="2385"/>
              <a:ext cx="87" cy="812"/>
            </a:xfrm>
            <a:custGeom>
              <a:avLst/>
              <a:gdLst>
                <a:gd name="T0" fmla="*/ 0 w 373"/>
                <a:gd name="T1" fmla="*/ 3463 h 3463"/>
                <a:gd name="T2" fmla="*/ 26 w 373"/>
                <a:gd name="T3" fmla="*/ 3402 h 3463"/>
                <a:gd name="T4" fmla="*/ 52 w 373"/>
                <a:gd name="T5" fmla="*/ 3342 h 3463"/>
                <a:gd name="T6" fmla="*/ 76 w 373"/>
                <a:gd name="T7" fmla="*/ 3280 h 3463"/>
                <a:gd name="T8" fmla="*/ 101 w 373"/>
                <a:gd name="T9" fmla="*/ 3218 h 3463"/>
                <a:gd name="T10" fmla="*/ 123 w 373"/>
                <a:gd name="T11" fmla="*/ 3156 h 3463"/>
                <a:gd name="T12" fmla="*/ 146 w 373"/>
                <a:gd name="T13" fmla="*/ 3093 h 3463"/>
                <a:gd name="T14" fmla="*/ 167 w 373"/>
                <a:gd name="T15" fmla="*/ 3032 h 3463"/>
                <a:gd name="T16" fmla="*/ 186 w 373"/>
                <a:gd name="T17" fmla="*/ 2968 h 3463"/>
                <a:gd name="T18" fmla="*/ 205 w 373"/>
                <a:gd name="T19" fmla="*/ 2905 h 3463"/>
                <a:gd name="T20" fmla="*/ 223 w 373"/>
                <a:gd name="T21" fmla="*/ 2841 h 3463"/>
                <a:gd name="T22" fmla="*/ 240 w 373"/>
                <a:gd name="T23" fmla="*/ 2777 h 3463"/>
                <a:gd name="T24" fmla="*/ 256 w 373"/>
                <a:gd name="T25" fmla="*/ 2713 h 3463"/>
                <a:gd name="T26" fmla="*/ 271 w 373"/>
                <a:gd name="T27" fmla="*/ 2648 h 3463"/>
                <a:gd name="T28" fmla="*/ 285 w 373"/>
                <a:gd name="T29" fmla="*/ 2585 h 3463"/>
                <a:gd name="T30" fmla="*/ 298 w 373"/>
                <a:gd name="T31" fmla="*/ 2520 h 3463"/>
                <a:gd name="T32" fmla="*/ 310 w 373"/>
                <a:gd name="T33" fmla="*/ 2455 h 3463"/>
                <a:gd name="T34" fmla="*/ 320 w 373"/>
                <a:gd name="T35" fmla="*/ 2389 h 3463"/>
                <a:gd name="T36" fmla="*/ 331 w 373"/>
                <a:gd name="T37" fmla="*/ 2324 h 3463"/>
                <a:gd name="T38" fmla="*/ 339 w 373"/>
                <a:gd name="T39" fmla="*/ 2259 h 3463"/>
                <a:gd name="T40" fmla="*/ 347 w 373"/>
                <a:gd name="T41" fmla="*/ 2193 h 3463"/>
                <a:gd name="T42" fmla="*/ 354 w 373"/>
                <a:gd name="T43" fmla="*/ 2127 h 3463"/>
                <a:gd name="T44" fmla="*/ 360 w 373"/>
                <a:gd name="T45" fmla="*/ 2061 h 3463"/>
                <a:gd name="T46" fmla="*/ 364 w 373"/>
                <a:gd name="T47" fmla="*/ 1995 h 3463"/>
                <a:gd name="T48" fmla="*/ 368 w 373"/>
                <a:gd name="T49" fmla="*/ 1929 h 3463"/>
                <a:gd name="T50" fmla="*/ 370 w 373"/>
                <a:gd name="T51" fmla="*/ 1863 h 3463"/>
                <a:gd name="T52" fmla="*/ 373 w 373"/>
                <a:gd name="T53" fmla="*/ 1797 h 3463"/>
                <a:gd name="T54" fmla="*/ 373 w 373"/>
                <a:gd name="T55" fmla="*/ 1731 h 3463"/>
                <a:gd name="T56" fmla="*/ 373 w 373"/>
                <a:gd name="T57" fmla="*/ 1665 h 3463"/>
                <a:gd name="T58" fmla="*/ 370 w 373"/>
                <a:gd name="T59" fmla="*/ 1599 h 3463"/>
                <a:gd name="T60" fmla="*/ 368 w 373"/>
                <a:gd name="T61" fmla="*/ 1533 h 3463"/>
                <a:gd name="T62" fmla="*/ 364 w 373"/>
                <a:gd name="T63" fmla="*/ 1467 h 3463"/>
                <a:gd name="T64" fmla="*/ 360 w 373"/>
                <a:gd name="T65" fmla="*/ 1401 h 3463"/>
                <a:gd name="T66" fmla="*/ 354 w 373"/>
                <a:gd name="T67" fmla="*/ 1335 h 3463"/>
                <a:gd name="T68" fmla="*/ 347 w 373"/>
                <a:gd name="T69" fmla="*/ 1269 h 3463"/>
                <a:gd name="T70" fmla="*/ 339 w 373"/>
                <a:gd name="T71" fmla="*/ 1204 h 3463"/>
                <a:gd name="T72" fmla="*/ 331 w 373"/>
                <a:gd name="T73" fmla="*/ 1138 h 3463"/>
                <a:gd name="T74" fmla="*/ 320 w 373"/>
                <a:gd name="T75" fmla="*/ 1073 h 3463"/>
                <a:gd name="T76" fmla="*/ 310 w 373"/>
                <a:gd name="T77" fmla="*/ 1008 h 3463"/>
                <a:gd name="T78" fmla="*/ 298 w 373"/>
                <a:gd name="T79" fmla="*/ 943 h 3463"/>
                <a:gd name="T80" fmla="*/ 285 w 373"/>
                <a:gd name="T81" fmla="*/ 878 h 3463"/>
                <a:gd name="T82" fmla="*/ 271 w 373"/>
                <a:gd name="T83" fmla="*/ 813 h 3463"/>
                <a:gd name="T84" fmla="*/ 256 w 373"/>
                <a:gd name="T85" fmla="*/ 749 h 3463"/>
                <a:gd name="T86" fmla="*/ 240 w 373"/>
                <a:gd name="T87" fmla="*/ 684 h 3463"/>
                <a:gd name="T88" fmla="*/ 223 w 373"/>
                <a:gd name="T89" fmla="*/ 620 h 3463"/>
                <a:gd name="T90" fmla="*/ 205 w 373"/>
                <a:gd name="T91" fmla="*/ 557 h 3463"/>
                <a:gd name="T92" fmla="*/ 186 w 373"/>
                <a:gd name="T93" fmla="*/ 494 h 3463"/>
                <a:gd name="T94" fmla="*/ 167 w 373"/>
                <a:gd name="T95" fmla="*/ 431 h 3463"/>
                <a:gd name="T96" fmla="*/ 146 w 373"/>
                <a:gd name="T97" fmla="*/ 368 h 3463"/>
                <a:gd name="T98" fmla="*/ 123 w 373"/>
                <a:gd name="T99" fmla="*/ 305 h 3463"/>
                <a:gd name="T100" fmla="*/ 101 w 373"/>
                <a:gd name="T101" fmla="*/ 243 h 3463"/>
                <a:gd name="T102" fmla="*/ 76 w 373"/>
                <a:gd name="T103" fmla="*/ 182 h 3463"/>
                <a:gd name="T104" fmla="*/ 52 w 373"/>
                <a:gd name="T105" fmla="*/ 121 h 3463"/>
                <a:gd name="T106" fmla="*/ 26 w 373"/>
                <a:gd name="T107" fmla="*/ 60 h 3463"/>
                <a:gd name="T108" fmla="*/ 0 w 373"/>
                <a:gd name="T109" fmla="*/ 0 h 3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73" h="3463">
                  <a:moveTo>
                    <a:pt x="0" y="3463"/>
                  </a:moveTo>
                  <a:lnTo>
                    <a:pt x="26" y="3402"/>
                  </a:lnTo>
                  <a:lnTo>
                    <a:pt x="52" y="3342"/>
                  </a:lnTo>
                  <a:lnTo>
                    <a:pt x="76" y="3280"/>
                  </a:lnTo>
                  <a:lnTo>
                    <a:pt x="101" y="3218"/>
                  </a:lnTo>
                  <a:lnTo>
                    <a:pt x="123" y="3156"/>
                  </a:lnTo>
                  <a:lnTo>
                    <a:pt x="146" y="3093"/>
                  </a:lnTo>
                  <a:lnTo>
                    <a:pt x="167" y="3032"/>
                  </a:lnTo>
                  <a:lnTo>
                    <a:pt x="186" y="2968"/>
                  </a:lnTo>
                  <a:lnTo>
                    <a:pt x="205" y="2905"/>
                  </a:lnTo>
                  <a:lnTo>
                    <a:pt x="223" y="2841"/>
                  </a:lnTo>
                  <a:lnTo>
                    <a:pt x="240" y="2777"/>
                  </a:lnTo>
                  <a:lnTo>
                    <a:pt x="256" y="2713"/>
                  </a:lnTo>
                  <a:lnTo>
                    <a:pt x="271" y="2648"/>
                  </a:lnTo>
                  <a:lnTo>
                    <a:pt x="285" y="2585"/>
                  </a:lnTo>
                  <a:lnTo>
                    <a:pt x="298" y="2520"/>
                  </a:lnTo>
                  <a:lnTo>
                    <a:pt x="310" y="2455"/>
                  </a:lnTo>
                  <a:lnTo>
                    <a:pt x="320" y="2389"/>
                  </a:lnTo>
                  <a:lnTo>
                    <a:pt x="331" y="2324"/>
                  </a:lnTo>
                  <a:lnTo>
                    <a:pt x="339" y="2259"/>
                  </a:lnTo>
                  <a:lnTo>
                    <a:pt x="347" y="2193"/>
                  </a:lnTo>
                  <a:lnTo>
                    <a:pt x="354" y="2127"/>
                  </a:lnTo>
                  <a:lnTo>
                    <a:pt x="360" y="2061"/>
                  </a:lnTo>
                  <a:lnTo>
                    <a:pt x="364" y="1995"/>
                  </a:lnTo>
                  <a:lnTo>
                    <a:pt x="368" y="1929"/>
                  </a:lnTo>
                  <a:lnTo>
                    <a:pt x="370" y="1863"/>
                  </a:lnTo>
                  <a:lnTo>
                    <a:pt x="373" y="1797"/>
                  </a:lnTo>
                  <a:lnTo>
                    <a:pt x="373" y="1731"/>
                  </a:lnTo>
                  <a:lnTo>
                    <a:pt x="373" y="1665"/>
                  </a:lnTo>
                  <a:lnTo>
                    <a:pt x="370" y="1599"/>
                  </a:lnTo>
                  <a:lnTo>
                    <a:pt x="368" y="1533"/>
                  </a:lnTo>
                  <a:lnTo>
                    <a:pt x="364" y="1467"/>
                  </a:lnTo>
                  <a:lnTo>
                    <a:pt x="360" y="1401"/>
                  </a:lnTo>
                  <a:lnTo>
                    <a:pt x="354" y="1335"/>
                  </a:lnTo>
                  <a:lnTo>
                    <a:pt x="347" y="1269"/>
                  </a:lnTo>
                  <a:lnTo>
                    <a:pt x="339" y="1204"/>
                  </a:lnTo>
                  <a:lnTo>
                    <a:pt x="331" y="1138"/>
                  </a:lnTo>
                  <a:lnTo>
                    <a:pt x="320" y="1073"/>
                  </a:lnTo>
                  <a:lnTo>
                    <a:pt x="310" y="1008"/>
                  </a:lnTo>
                  <a:lnTo>
                    <a:pt x="298" y="943"/>
                  </a:lnTo>
                  <a:lnTo>
                    <a:pt x="285" y="878"/>
                  </a:lnTo>
                  <a:lnTo>
                    <a:pt x="271" y="813"/>
                  </a:lnTo>
                  <a:lnTo>
                    <a:pt x="256" y="749"/>
                  </a:lnTo>
                  <a:lnTo>
                    <a:pt x="240" y="684"/>
                  </a:lnTo>
                  <a:lnTo>
                    <a:pt x="223" y="620"/>
                  </a:lnTo>
                  <a:lnTo>
                    <a:pt x="205" y="557"/>
                  </a:lnTo>
                  <a:lnTo>
                    <a:pt x="186" y="494"/>
                  </a:lnTo>
                  <a:lnTo>
                    <a:pt x="167" y="431"/>
                  </a:lnTo>
                  <a:lnTo>
                    <a:pt x="146" y="368"/>
                  </a:lnTo>
                  <a:lnTo>
                    <a:pt x="123" y="305"/>
                  </a:lnTo>
                  <a:lnTo>
                    <a:pt x="101" y="243"/>
                  </a:lnTo>
                  <a:lnTo>
                    <a:pt x="76" y="182"/>
                  </a:lnTo>
                  <a:lnTo>
                    <a:pt x="52" y="121"/>
                  </a:lnTo>
                  <a:lnTo>
                    <a:pt x="26" y="6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98551" name="Line 215"/>
          <p:cNvSpPr>
            <a:spLocks noChangeShapeType="1"/>
          </p:cNvSpPr>
          <p:nvPr/>
        </p:nvSpPr>
        <p:spPr bwMode="auto">
          <a:xfrm>
            <a:off x="3254375" y="2247900"/>
            <a:ext cx="4078288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398552" name="Group 216"/>
          <p:cNvGrpSpPr>
            <a:grpSpLocks/>
          </p:cNvGrpSpPr>
          <p:nvPr/>
        </p:nvGrpSpPr>
        <p:grpSpPr bwMode="auto">
          <a:xfrm>
            <a:off x="7008813" y="2159000"/>
            <a:ext cx="644525" cy="88900"/>
            <a:chOff x="4415" y="1360"/>
            <a:chExt cx="406" cy="56"/>
          </a:xfrm>
        </p:grpSpPr>
        <p:sp>
          <p:nvSpPr>
            <p:cNvPr id="398553" name="Freeform 217"/>
            <p:cNvSpPr>
              <a:spLocks/>
            </p:cNvSpPr>
            <p:nvPr/>
          </p:nvSpPr>
          <p:spPr bwMode="auto">
            <a:xfrm>
              <a:off x="4415" y="1360"/>
              <a:ext cx="109" cy="44"/>
            </a:xfrm>
            <a:custGeom>
              <a:avLst/>
              <a:gdLst>
                <a:gd name="T0" fmla="*/ 0 w 463"/>
                <a:gd name="T1" fmla="*/ 0 h 184"/>
                <a:gd name="T2" fmla="*/ 29 w 463"/>
                <a:gd name="T3" fmla="*/ 16 h 184"/>
                <a:gd name="T4" fmla="*/ 58 w 463"/>
                <a:gd name="T5" fmla="*/ 32 h 184"/>
                <a:gd name="T6" fmla="*/ 88 w 463"/>
                <a:gd name="T7" fmla="*/ 47 h 184"/>
                <a:gd name="T8" fmla="*/ 116 w 463"/>
                <a:gd name="T9" fmla="*/ 61 h 184"/>
                <a:gd name="T10" fmla="*/ 146 w 463"/>
                <a:gd name="T11" fmla="*/ 75 h 184"/>
                <a:gd name="T12" fmla="*/ 177 w 463"/>
                <a:gd name="T13" fmla="*/ 89 h 184"/>
                <a:gd name="T14" fmla="*/ 207 w 463"/>
                <a:gd name="T15" fmla="*/ 102 h 184"/>
                <a:gd name="T16" fmla="*/ 238 w 463"/>
                <a:gd name="T17" fmla="*/ 114 h 184"/>
                <a:gd name="T18" fmla="*/ 269 w 463"/>
                <a:gd name="T19" fmla="*/ 125 h 184"/>
                <a:gd name="T20" fmla="*/ 299 w 463"/>
                <a:gd name="T21" fmla="*/ 137 h 184"/>
                <a:gd name="T22" fmla="*/ 330 w 463"/>
                <a:gd name="T23" fmla="*/ 147 h 184"/>
                <a:gd name="T24" fmla="*/ 362 w 463"/>
                <a:gd name="T25" fmla="*/ 157 h 184"/>
                <a:gd name="T26" fmla="*/ 394 w 463"/>
                <a:gd name="T27" fmla="*/ 166 h 184"/>
                <a:gd name="T28" fmla="*/ 425 w 463"/>
                <a:gd name="T29" fmla="*/ 175 h 184"/>
                <a:gd name="T30" fmla="*/ 457 w 463"/>
                <a:gd name="T31" fmla="*/ 183 h 184"/>
                <a:gd name="T32" fmla="*/ 463 w 463"/>
                <a:gd name="T33" fmla="*/ 184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63" h="184">
                  <a:moveTo>
                    <a:pt x="0" y="0"/>
                  </a:moveTo>
                  <a:lnTo>
                    <a:pt x="29" y="16"/>
                  </a:lnTo>
                  <a:lnTo>
                    <a:pt x="58" y="32"/>
                  </a:lnTo>
                  <a:lnTo>
                    <a:pt x="88" y="47"/>
                  </a:lnTo>
                  <a:lnTo>
                    <a:pt x="116" y="61"/>
                  </a:lnTo>
                  <a:lnTo>
                    <a:pt x="146" y="75"/>
                  </a:lnTo>
                  <a:lnTo>
                    <a:pt x="177" y="89"/>
                  </a:lnTo>
                  <a:lnTo>
                    <a:pt x="207" y="102"/>
                  </a:lnTo>
                  <a:lnTo>
                    <a:pt x="238" y="114"/>
                  </a:lnTo>
                  <a:lnTo>
                    <a:pt x="269" y="125"/>
                  </a:lnTo>
                  <a:lnTo>
                    <a:pt x="299" y="137"/>
                  </a:lnTo>
                  <a:lnTo>
                    <a:pt x="330" y="147"/>
                  </a:lnTo>
                  <a:lnTo>
                    <a:pt x="362" y="157"/>
                  </a:lnTo>
                  <a:lnTo>
                    <a:pt x="394" y="166"/>
                  </a:lnTo>
                  <a:lnTo>
                    <a:pt x="425" y="175"/>
                  </a:lnTo>
                  <a:lnTo>
                    <a:pt x="457" y="183"/>
                  </a:lnTo>
                  <a:lnTo>
                    <a:pt x="463" y="18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554" name="Freeform 218"/>
            <p:cNvSpPr>
              <a:spLocks/>
            </p:cNvSpPr>
            <p:nvPr/>
          </p:nvSpPr>
          <p:spPr bwMode="auto">
            <a:xfrm>
              <a:off x="4555" y="1411"/>
              <a:ext cx="127" cy="5"/>
            </a:xfrm>
            <a:custGeom>
              <a:avLst/>
              <a:gdLst>
                <a:gd name="T0" fmla="*/ 0 w 537"/>
                <a:gd name="T1" fmla="*/ 0 h 21"/>
                <a:gd name="T2" fmla="*/ 22 w 537"/>
                <a:gd name="T3" fmla="*/ 3 h 21"/>
                <a:gd name="T4" fmla="*/ 55 w 537"/>
                <a:gd name="T5" fmla="*/ 8 h 21"/>
                <a:gd name="T6" fmla="*/ 88 w 537"/>
                <a:gd name="T7" fmla="*/ 11 h 21"/>
                <a:gd name="T8" fmla="*/ 120 w 537"/>
                <a:gd name="T9" fmla="*/ 14 h 21"/>
                <a:gd name="T10" fmla="*/ 153 w 537"/>
                <a:gd name="T11" fmla="*/ 17 h 21"/>
                <a:gd name="T12" fmla="*/ 186 w 537"/>
                <a:gd name="T13" fmla="*/ 19 h 21"/>
                <a:gd name="T14" fmla="*/ 219 w 537"/>
                <a:gd name="T15" fmla="*/ 20 h 21"/>
                <a:gd name="T16" fmla="*/ 252 w 537"/>
                <a:gd name="T17" fmla="*/ 21 h 21"/>
                <a:gd name="T18" fmla="*/ 285 w 537"/>
                <a:gd name="T19" fmla="*/ 21 h 21"/>
                <a:gd name="T20" fmla="*/ 318 w 537"/>
                <a:gd name="T21" fmla="*/ 20 h 21"/>
                <a:gd name="T22" fmla="*/ 351 w 537"/>
                <a:gd name="T23" fmla="*/ 19 h 21"/>
                <a:gd name="T24" fmla="*/ 384 w 537"/>
                <a:gd name="T25" fmla="*/ 17 h 21"/>
                <a:gd name="T26" fmla="*/ 417 w 537"/>
                <a:gd name="T27" fmla="*/ 14 h 21"/>
                <a:gd name="T28" fmla="*/ 449 w 537"/>
                <a:gd name="T29" fmla="*/ 11 h 21"/>
                <a:gd name="T30" fmla="*/ 482 w 537"/>
                <a:gd name="T31" fmla="*/ 8 h 21"/>
                <a:gd name="T32" fmla="*/ 515 w 537"/>
                <a:gd name="T33" fmla="*/ 3 h 21"/>
                <a:gd name="T34" fmla="*/ 537 w 537"/>
                <a:gd name="T35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37" h="21">
                  <a:moveTo>
                    <a:pt x="0" y="0"/>
                  </a:moveTo>
                  <a:lnTo>
                    <a:pt x="22" y="3"/>
                  </a:lnTo>
                  <a:lnTo>
                    <a:pt x="55" y="8"/>
                  </a:lnTo>
                  <a:lnTo>
                    <a:pt x="88" y="11"/>
                  </a:lnTo>
                  <a:lnTo>
                    <a:pt x="120" y="14"/>
                  </a:lnTo>
                  <a:lnTo>
                    <a:pt x="153" y="17"/>
                  </a:lnTo>
                  <a:lnTo>
                    <a:pt x="186" y="19"/>
                  </a:lnTo>
                  <a:lnTo>
                    <a:pt x="219" y="20"/>
                  </a:lnTo>
                  <a:lnTo>
                    <a:pt x="252" y="21"/>
                  </a:lnTo>
                  <a:lnTo>
                    <a:pt x="285" y="21"/>
                  </a:lnTo>
                  <a:lnTo>
                    <a:pt x="318" y="20"/>
                  </a:lnTo>
                  <a:lnTo>
                    <a:pt x="351" y="19"/>
                  </a:lnTo>
                  <a:lnTo>
                    <a:pt x="384" y="17"/>
                  </a:lnTo>
                  <a:lnTo>
                    <a:pt x="417" y="14"/>
                  </a:lnTo>
                  <a:lnTo>
                    <a:pt x="449" y="11"/>
                  </a:lnTo>
                  <a:lnTo>
                    <a:pt x="482" y="8"/>
                  </a:lnTo>
                  <a:lnTo>
                    <a:pt x="515" y="3"/>
                  </a:lnTo>
                  <a:lnTo>
                    <a:pt x="537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555" name="Freeform 219"/>
            <p:cNvSpPr>
              <a:spLocks/>
            </p:cNvSpPr>
            <p:nvPr/>
          </p:nvSpPr>
          <p:spPr bwMode="auto">
            <a:xfrm>
              <a:off x="4713" y="1360"/>
              <a:ext cx="108" cy="44"/>
            </a:xfrm>
            <a:custGeom>
              <a:avLst/>
              <a:gdLst>
                <a:gd name="T0" fmla="*/ 0 w 464"/>
                <a:gd name="T1" fmla="*/ 184 h 184"/>
                <a:gd name="T2" fmla="*/ 7 w 464"/>
                <a:gd name="T3" fmla="*/ 183 h 184"/>
                <a:gd name="T4" fmla="*/ 39 w 464"/>
                <a:gd name="T5" fmla="*/ 175 h 184"/>
                <a:gd name="T6" fmla="*/ 71 w 464"/>
                <a:gd name="T7" fmla="*/ 166 h 184"/>
                <a:gd name="T8" fmla="*/ 101 w 464"/>
                <a:gd name="T9" fmla="*/ 157 h 184"/>
                <a:gd name="T10" fmla="*/ 133 w 464"/>
                <a:gd name="T11" fmla="*/ 147 h 184"/>
                <a:gd name="T12" fmla="*/ 164 w 464"/>
                <a:gd name="T13" fmla="*/ 137 h 184"/>
                <a:gd name="T14" fmla="*/ 195 w 464"/>
                <a:gd name="T15" fmla="*/ 125 h 184"/>
                <a:gd name="T16" fmla="*/ 226 w 464"/>
                <a:gd name="T17" fmla="*/ 114 h 184"/>
                <a:gd name="T18" fmla="*/ 257 w 464"/>
                <a:gd name="T19" fmla="*/ 102 h 184"/>
                <a:gd name="T20" fmla="*/ 287 w 464"/>
                <a:gd name="T21" fmla="*/ 89 h 184"/>
                <a:gd name="T22" fmla="*/ 318 w 464"/>
                <a:gd name="T23" fmla="*/ 75 h 184"/>
                <a:gd name="T24" fmla="*/ 347 w 464"/>
                <a:gd name="T25" fmla="*/ 61 h 184"/>
                <a:gd name="T26" fmla="*/ 376 w 464"/>
                <a:gd name="T27" fmla="*/ 47 h 184"/>
                <a:gd name="T28" fmla="*/ 406 w 464"/>
                <a:gd name="T29" fmla="*/ 32 h 184"/>
                <a:gd name="T30" fmla="*/ 435 w 464"/>
                <a:gd name="T31" fmla="*/ 16 h 184"/>
                <a:gd name="T32" fmla="*/ 464 w 464"/>
                <a:gd name="T33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64" h="184">
                  <a:moveTo>
                    <a:pt x="0" y="184"/>
                  </a:moveTo>
                  <a:lnTo>
                    <a:pt x="7" y="183"/>
                  </a:lnTo>
                  <a:lnTo>
                    <a:pt x="39" y="175"/>
                  </a:lnTo>
                  <a:lnTo>
                    <a:pt x="71" y="166"/>
                  </a:lnTo>
                  <a:lnTo>
                    <a:pt x="101" y="157"/>
                  </a:lnTo>
                  <a:lnTo>
                    <a:pt x="133" y="147"/>
                  </a:lnTo>
                  <a:lnTo>
                    <a:pt x="164" y="137"/>
                  </a:lnTo>
                  <a:lnTo>
                    <a:pt x="195" y="125"/>
                  </a:lnTo>
                  <a:lnTo>
                    <a:pt x="226" y="114"/>
                  </a:lnTo>
                  <a:lnTo>
                    <a:pt x="257" y="102"/>
                  </a:lnTo>
                  <a:lnTo>
                    <a:pt x="287" y="89"/>
                  </a:lnTo>
                  <a:lnTo>
                    <a:pt x="318" y="75"/>
                  </a:lnTo>
                  <a:lnTo>
                    <a:pt x="347" y="61"/>
                  </a:lnTo>
                  <a:lnTo>
                    <a:pt x="376" y="47"/>
                  </a:lnTo>
                  <a:lnTo>
                    <a:pt x="406" y="32"/>
                  </a:lnTo>
                  <a:lnTo>
                    <a:pt x="435" y="16"/>
                  </a:lnTo>
                  <a:lnTo>
                    <a:pt x="464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98556" name="Group 220"/>
          <p:cNvGrpSpPr>
            <a:grpSpLocks/>
          </p:cNvGrpSpPr>
          <p:nvPr/>
        </p:nvGrpSpPr>
        <p:grpSpPr bwMode="auto">
          <a:xfrm>
            <a:off x="5219700" y="3933825"/>
            <a:ext cx="3713163" cy="2678113"/>
            <a:chOff x="3535" y="1580"/>
            <a:chExt cx="1058" cy="763"/>
          </a:xfrm>
        </p:grpSpPr>
        <p:sp>
          <p:nvSpPr>
            <p:cNvPr id="398557" name="Freeform 221"/>
            <p:cNvSpPr>
              <a:spLocks/>
            </p:cNvSpPr>
            <p:nvPr/>
          </p:nvSpPr>
          <p:spPr bwMode="auto">
            <a:xfrm>
              <a:off x="3913" y="1580"/>
              <a:ext cx="302" cy="174"/>
            </a:xfrm>
            <a:custGeom>
              <a:avLst/>
              <a:gdLst>
                <a:gd name="T0" fmla="*/ 2112 w 2113"/>
                <a:gd name="T1" fmla="*/ 577 h 1221"/>
                <a:gd name="T2" fmla="*/ 2098 w 2113"/>
                <a:gd name="T3" fmla="*/ 510 h 1221"/>
                <a:gd name="T4" fmla="*/ 2072 w 2113"/>
                <a:gd name="T5" fmla="*/ 443 h 1221"/>
                <a:gd name="T6" fmla="*/ 2034 w 2113"/>
                <a:gd name="T7" fmla="*/ 379 h 1221"/>
                <a:gd name="T8" fmla="*/ 1983 w 2113"/>
                <a:gd name="T9" fmla="*/ 318 h 1221"/>
                <a:gd name="T10" fmla="*/ 1921 w 2113"/>
                <a:gd name="T11" fmla="*/ 261 h 1221"/>
                <a:gd name="T12" fmla="*/ 1849 w 2113"/>
                <a:gd name="T13" fmla="*/ 207 h 1221"/>
                <a:gd name="T14" fmla="*/ 1767 w 2113"/>
                <a:gd name="T15" fmla="*/ 158 h 1221"/>
                <a:gd name="T16" fmla="*/ 1675 w 2113"/>
                <a:gd name="T17" fmla="*/ 116 h 1221"/>
                <a:gd name="T18" fmla="*/ 1576 w 2113"/>
                <a:gd name="T19" fmla="*/ 80 h 1221"/>
                <a:gd name="T20" fmla="*/ 1471 w 2113"/>
                <a:gd name="T21" fmla="*/ 49 h 1221"/>
                <a:gd name="T22" fmla="*/ 1360 w 2113"/>
                <a:gd name="T23" fmla="*/ 26 h 1221"/>
                <a:gd name="T24" fmla="*/ 1246 w 2113"/>
                <a:gd name="T25" fmla="*/ 10 h 1221"/>
                <a:gd name="T26" fmla="*/ 1130 w 2113"/>
                <a:gd name="T27" fmla="*/ 2 h 1221"/>
                <a:gd name="T28" fmla="*/ 1012 w 2113"/>
                <a:gd name="T29" fmla="*/ 1 h 1221"/>
                <a:gd name="T30" fmla="*/ 896 w 2113"/>
                <a:gd name="T31" fmla="*/ 7 h 1221"/>
                <a:gd name="T32" fmla="*/ 781 w 2113"/>
                <a:gd name="T33" fmla="*/ 21 h 1221"/>
                <a:gd name="T34" fmla="*/ 669 w 2113"/>
                <a:gd name="T35" fmla="*/ 42 h 1221"/>
                <a:gd name="T36" fmla="*/ 562 w 2113"/>
                <a:gd name="T37" fmla="*/ 71 h 1221"/>
                <a:gd name="T38" fmla="*/ 461 w 2113"/>
                <a:gd name="T39" fmla="*/ 106 h 1221"/>
                <a:gd name="T40" fmla="*/ 368 w 2113"/>
                <a:gd name="T41" fmla="*/ 148 h 1221"/>
                <a:gd name="T42" fmla="*/ 283 w 2113"/>
                <a:gd name="T43" fmla="*/ 195 h 1221"/>
                <a:gd name="T44" fmla="*/ 208 w 2113"/>
                <a:gd name="T45" fmla="*/ 247 h 1221"/>
                <a:gd name="T46" fmla="*/ 143 w 2113"/>
                <a:gd name="T47" fmla="*/ 303 h 1221"/>
                <a:gd name="T48" fmla="*/ 90 w 2113"/>
                <a:gd name="T49" fmla="*/ 364 h 1221"/>
                <a:gd name="T50" fmla="*/ 48 w 2113"/>
                <a:gd name="T51" fmla="*/ 427 h 1221"/>
                <a:gd name="T52" fmla="*/ 19 w 2113"/>
                <a:gd name="T53" fmla="*/ 493 h 1221"/>
                <a:gd name="T54" fmla="*/ 3 w 2113"/>
                <a:gd name="T55" fmla="*/ 560 h 1221"/>
                <a:gd name="T56" fmla="*/ 0 w 2113"/>
                <a:gd name="T57" fmla="*/ 628 h 1221"/>
                <a:gd name="T58" fmla="*/ 10 w 2113"/>
                <a:gd name="T59" fmla="*/ 695 h 1221"/>
                <a:gd name="T60" fmla="*/ 32 w 2113"/>
                <a:gd name="T61" fmla="*/ 762 h 1221"/>
                <a:gd name="T62" fmla="*/ 67 w 2113"/>
                <a:gd name="T63" fmla="*/ 827 h 1221"/>
                <a:gd name="T64" fmla="*/ 115 w 2113"/>
                <a:gd name="T65" fmla="*/ 889 h 1221"/>
                <a:gd name="T66" fmla="*/ 175 w 2113"/>
                <a:gd name="T67" fmla="*/ 947 h 1221"/>
                <a:gd name="T68" fmla="*/ 244 w 2113"/>
                <a:gd name="T69" fmla="*/ 1002 h 1221"/>
                <a:gd name="T70" fmla="*/ 325 w 2113"/>
                <a:gd name="T71" fmla="*/ 1052 h 1221"/>
                <a:gd name="T72" fmla="*/ 413 w 2113"/>
                <a:gd name="T73" fmla="*/ 1095 h 1221"/>
                <a:gd name="T74" fmla="*/ 511 w 2113"/>
                <a:gd name="T75" fmla="*/ 1134 h 1221"/>
                <a:gd name="T76" fmla="*/ 614 w 2113"/>
                <a:gd name="T77" fmla="*/ 1166 h 1221"/>
                <a:gd name="T78" fmla="*/ 724 w 2113"/>
                <a:gd name="T79" fmla="*/ 1190 h 1221"/>
                <a:gd name="T80" fmla="*/ 837 w 2113"/>
                <a:gd name="T81" fmla="*/ 1208 h 1221"/>
                <a:gd name="T82" fmla="*/ 953 w 2113"/>
                <a:gd name="T83" fmla="*/ 1219 h 1221"/>
                <a:gd name="T84" fmla="*/ 1070 w 2113"/>
                <a:gd name="T85" fmla="*/ 1221 h 1221"/>
                <a:gd name="T86" fmla="*/ 1188 w 2113"/>
                <a:gd name="T87" fmla="*/ 1217 h 1221"/>
                <a:gd name="T88" fmla="*/ 1303 w 2113"/>
                <a:gd name="T89" fmla="*/ 1204 h 1221"/>
                <a:gd name="T90" fmla="*/ 1416 w 2113"/>
                <a:gd name="T91" fmla="*/ 1185 h 1221"/>
                <a:gd name="T92" fmla="*/ 1524 w 2113"/>
                <a:gd name="T93" fmla="*/ 1158 h 1221"/>
                <a:gd name="T94" fmla="*/ 1626 w 2113"/>
                <a:gd name="T95" fmla="*/ 1125 h 1221"/>
                <a:gd name="T96" fmla="*/ 1722 w 2113"/>
                <a:gd name="T97" fmla="*/ 1085 h 1221"/>
                <a:gd name="T98" fmla="*/ 1808 w 2113"/>
                <a:gd name="T99" fmla="*/ 1040 h 1221"/>
                <a:gd name="T100" fmla="*/ 1886 w 2113"/>
                <a:gd name="T101" fmla="*/ 989 h 1221"/>
                <a:gd name="T102" fmla="*/ 1954 w 2113"/>
                <a:gd name="T103" fmla="*/ 934 h 1221"/>
                <a:gd name="T104" fmla="*/ 2010 w 2113"/>
                <a:gd name="T105" fmla="*/ 874 h 1221"/>
                <a:gd name="T106" fmla="*/ 2054 w 2113"/>
                <a:gd name="T107" fmla="*/ 811 h 1221"/>
                <a:gd name="T108" fmla="*/ 2087 w 2113"/>
                <a:gd name="T109" fmla="*/ 745 h 1221"/>
                <a:gd name="T110" fmla="*/ 2106 w 2113"/>
                <a:gd name="T111" fmla="*/ 679 h 1221"/>
                <a:gd name="T112" fmla="*/ 2113 w 2113"/>
                <a:gd name="T113" fmla="*/ 611 h 1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13" h="1221">
                  <a:moveTo>
                    <a:pt x="2113" y="611"/>
                  </a:moveTo>
                  <a:lnTo>
                    <a:pt x="2112" y="577"/>
                  </a:lnTo>
                  <a:lnTo>
                    <a:pt x="2106" y="543"/>
                  </a:lnTo>
                  <a:lnTo>
                    <a:pt x="2098" y="510"/>
                  </a:lnTo>
                  <a:lnTo>
                    <a:pt x="2087" y="476"/>
                  </a:lnTo>
                  <a:lnTo>
                    <a:pt x="2072" y="443"/>
                  </a:lnTo>
                  <a:lnTo>
                    <a:pt x="2054" y="411"/>
                  </a:lnTo>
                  <a:lnTo>
                    <a:pt x="2034" y="379"/>
                  </a:lnTo>
                  <a:lnTo>
                    <a:pt x="2010" y="348"/>
                  </a:lnTo>
                  <a:lnTo>
                    <a:pt x="1983" y="318"/>
                  </a:lnTo>
                  <a:lnTo>
                    <a:pt x="1954" y="288"/>
                  </a:lnTo>
                  <a:lnTo>
                    <a:pt x="1921" y="261"/>
                  </a:lnTo>
                  <a:lnTo>
                    <a:pt x="1886" y="233"/>
                  </a:lnTo>
                  <a:lnTo>
                    <a:pt x="1849" y="207"/>
                  </a:lnTo>
                  <a:lnTo>
                    <a:pt x="1808" y="182"/>
                  </a:lnTo>
                  <a:lnTo>
                    <a:pt x="1767" y="158"/>
                  </a:lnTo>
                  <a:lnTo>
                    <a:pt x="1722" y="136"/>
                  </a:lnTo>
                  <a:lnTo>
                    <a:pt x="1675" y="116"/>
                  </a:lnTo>
                  <a:lnTo>
                    <a:pt x="1626" y="97"/>
                  </a:lnTo>
                  <a:lnTo>
                    <a:pt x="1576" y="80"/>
                  </a:lnTo>
                  <a:lnTo>
                    <a:pt x="1524" y="64"/>
                  </a:lnTo>
                  <a:lnTo>
                    <a:pt x="1471" y="49"/>
                  </a:lnTo>
                  <a:lnTo>
                    <a:pt x="1416" y="37"/>
                  </a:lnTo>
                  <a:lnTo>
                    <a:pt x="1360" y="26"/>
                  </a:lnTo>
                  <a:lnTo>
                    <a:pt x="1303" y="17"/>
                  </a:lnTo>
                  <a:lnTo>
                    <a:pt x="1246" y="10"/>
                  </a:lnTo>
                  <a:lnTo>
                    <a:pt x="1188" y="5"/>
                  </a:lnTo>
                  <a:lnTo>
                    <a:pt x="1130" y="2"/>
                  </a:lnTo>
                  <a:lnTo>
                    <a:pt x="1070" y="0"/>
                  </a:lnTo>
                  <a:lnTo>
                    <a:pt x="1012" y="1"/>
                  </a:lnTo>
                  <a:lnTo>
                    <a:pt x="953" y="3"/>
                  </a:lnTo>
                  <a:lnTo>
                    <a:pt x="896" y="7"/>
                  </a:lnTo>
                  <a:lnTo>
                    <a:pt x="837" y="14"/>
                  </a:lnTo>
                  <a:lnTo>
                    <a:pt x="781" y="21"/>
                  </a:lnTo>
                  <a:lnTo>
                    <a:pt x="724" y="31"/>
                  </a:lnTo>
                  <a:lnTo>
                    <a:pt x="669" y="42"/>
                  </a:lnTo>
                  <a:lnTo>
                    <a:pt x="614" y="56"/>
                  </a:lnTo>
                  <a:lnTo>
                    <a:pt x="562" y="71"/>
                  </a:lnTo>
                  <a:lnTo>
                    <a:pt x="511" y="88"/>
                  </a:lnTo>
                  <a:lnTo>
                    <a:pt x="461" y="106"/>
                  </a:lnTo>
                  <a:lnTo>
                    <a:pt x="413" y="127"/>
                  </a:lnTo>
                  <a:lnTo>
                    <a:pt x="368" y="148"/>
                  </a:lnTo>
                  <a:lnTo>
                    <a:pt x="325" y="170"/>
                  </a:lnTo>
                  <a:lnTo>
                    <a:pt x="283" y="195"/>
                  </a:lnTo>
                  <a:lnTo>
                    <a:pt x="244" y="220"/>
                  </a:lnTo>
                  <a:lnTo>
                    <a:pt x="208" y="247"/>
                  </a:lnTo>
                  <a:lnTo>
                    <a:pt x="175" y="274"/>
                  </a:lnTo>
                  <a:lnTo>
                    <a:pt x="143" y="303"/>
                  </a:lnTo>
                  <a:lnTo>
                    <a:pt x="115" y="333"/>
                  </a:lnTo>
                  <a:lnTo>
                    <a:pt x="90" y="364"/>
                  </a:lnTo>
                  <a:lnTo>
                    <a:pt x="67" y="395"/>
                  </a:lnTo>
                  <a:lnTo>
                    <a:pt x="48" y="427"/>
                  </a:lnTo>
                  <a:lnTo>
                    <a:pt x="32" y="460"/>
                  </a:lnTo>
                  <a:lnTo>
                    <a:pt x="19" y="493"/>
                  </a:lnTo>
                  <a:lnTo>
                    <a:pt x="10" y="526"/>
                  </a:lnTo>
                  <a:lnTo>
                    <a:pt x="3" y="560"/>
                  </a:lnTo>
                  <a:lnTo>
                    <a:pt x="0" y="594"/>
                  </a:lnTo>
                  <a:lnTo>
                    <a:pt x="0" y="628"/>
                  </a:lnTo>
                  <a:lnTo>
                    <a:pt x="3" y="662"/>
                  </a:lnTo>
                  <a:lnTo>
                    <a:pt x="10" y="695"/>
                  </a:lnTo>
                  <a:lnTo>
                    <a:pt x="19" y="729"/>
                  </a:lnTo>
                  <a:lnTo>
                    <a:pt x="32" y="762"/>
                  </a:lnTo>
                  <a:lnTo>
                    <a:pt x="48" y="795"/>
                  </a:lnTo>
                  <a:lnTo>
                    <a:pt x="67" y="827"/>
                  </a:lnTo>
                  <a:lnTo>
                    <a:pt x="90" y="858"/>
                  </a:lnTo>
                  <a:lnTo>
                    <a:pt x="115" y="889"/>
                  </a:lnTo>
                  <a:lnTo>
                    <a:pt x="143" y="919"/>
                  </a:lnTo>
                  <a:lnTo>
                    <a:pt x="175" y="947"/>
                  </a:lnTo>
                  <a:lnTo>
                    <a:pt x="208" y="975"/>
                  </a:lnTo>
                  <a:lnTo>
                    <a:pt x="244" y="1002"/>
                  </a:lnTo>
                  <a:lnTo>
                    <a:pt x="283" y="1027"/>
                  </a:lnTo>
                  <a:lnTo>
                    <a:pt x="325" y="1052"/>
                  </a:lnTo>
                  <a:lnTo>
                    <a:pt x="368" y="1074"/>
                  </a:lnTo>
                  <a:lnTo>
                    <a:pt x="413" y="1095"/>
                  </a:lnTo>
                  <a:lnTo>
                    <a:pt x="461" y="1116"/>
                  </a:lnTo>
                  <a:lnTo>
                    <a:pt x="511" y="1134"/>
                  </a:lnTo>
                  <a:lnTo>
                    <a:pt x="562" y="1151"/>
                  </a:lnTo>
                  <a:lnTo>
                    <a:pt x="614" y="1166"/>
                  </a:lnTo>
                  <a:lnTo>
                    <a:pt x="669" y="1178"/>
                  </a:lnTo>
                  <a:lnTo>
                    <a:pt x="724" y="1190"/>
                  </a:lnTo>
                  <a:lnTo>
                    <a:pt x="781" y="1200"/>
                  </a:lnTo>
                  <a:lnTo>
                    <a:pt x="837" y="1208"/>
                  </a:lnTo>
                  <a:lnTo>
                    <a:pt x="896" y="1215"/>
                  </a:lnTo>
                  <a:lnTo>
                    <a:pt x="953" y="1219"/>
                  </a:lnTo>
                  <a:lnTo>
                    <a:pt x="1012" y="1221"/>
                  </a:lnTo>
                  <a:lnTo>
                    <a:pt x="1070" y="1221"/>
                  </a:lnTo>
                  <a:lnTo>
                    <a:pt x="1130" y="1220"/>
                  </a:lnTo>
                  <a:lnTo>
                    <a:pt x="1188" y="1217"/>
                  </a:lnTo>
                  <a:lnTo>
                    <a:pt x="1246" y="1211"/>
                  </a:lnTo>
                  <a:lnTo>
                    <a:pt x="1303" y="1204"/>
                  </a:lnTo>
                  <a:lnTo>
                    <a:pt x="1360" y="1195"/>
                  </a:lnTo>
                  <a:lnTo>
                    <a:pt x="1416" y="1185"/>
                  </a:lnTo>
                  <a:lnTo>
                    <a:pt x="1471" y="1172"/>
                  </a:lnTo>
                  <a:lnTo>
                    <a:pt x="1524" y="1158"/>
                  </a:lnTo>
                  <a:lnTo>
                    <a:pt x="1576" y="1142"/>
                  </a:lnTo>
                  <a:lnTo>
                    <a:pt x="1626" y="1125"/>
                  </a:lnTo>
                  <a:lnTo>
                    <a:pt x="1675" y="1106"/>
                  </a:lnTo>
                  <a:lnTo>
                    <a:pt x="1722" y="1085"/>
                  </a:lnTo>
                  <a:lnTo>
                    <a:pt x="1767" y="1063"/>
                  </a:lnTo>
                  <a:lnTo>
                    <a:pt x="1808" y="1040"/>
                  </a:lnTo>
                  <a:lnTo>
                    <a:pt x="1849" y="1014"/>
                  </a:lnTo>
                  <a:lnTo>
                    <a:pt x="1886" y="989"/>
                  </a:lnTo>
                  <a:lnTo>
                    <a:pt x="1921" y="961"/>
                  </a:lnTo>
                  <a:lnTo>
                    <a:pt x="1954" y="934"/>
                  </a:lnTo>
                  <a:lnTo>
                    <a:pt x="1983" y="904"/>
                  </a:lnTo>
                  <a:lnTo>
                    <a:pt x="2010" y="874"/>
                  </a:lnTo>
                  <a:lnTo>
                    <a:pt x="2034" y="842"/>
                  </a:lnTo>
                  <a:lnTo>
                    <a:pt x="2054" y="811"/>
                  </a:lnTo>
                  <a:lnTo>
                    <a:pt x="2072" y="778"/>
                  </a:lnTo>
                  <a:lnTo>
                    <a:pt x="2087" y="745"/>
                  </a:lnTo>
                  <a:lnTo>
                    <a:pt x="2098" y="712"/>
                  </a:lnTo>
                  <a:lnTo>
                    <a:pt x="2106" y="679"/>
                  </a:lnTo>
                  <a:lnTo>
                    <a:pt x="2112" y="645"/>
                  </a:lnTo>
                  <a:lnTo>
                    <a:pt x="2113" y="611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558" name="Line 222"/>
            <p:cNvSpPr>
              <a:spLocks noChangeShapeType="1"/>
            </p:cNvSpPr>
            <p:nvPr/>
          </p:nvSpPr>
          <p:spPr bwMode="auto">
            <a:xfrm>
              <a:off x="3557" y="2145"/>
              <a:ext cx="106" cy="6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559" name="Freeform 223"/>
            <p:cNvSpPr>
              <a:spLocks/>
            </p:cNvSpPr>
            <p:nvPr/>
          </p:nvSpPr>
          <p:spPr bwMode="auto">
            <a:xfrm>
              <a:off x="3957" y="1738"/>
              <a:ext cx="258" cy="87"/>
            </a:xfrm>
            <a:custGeom>
              <a:avLst/>
              <a:gdLst>
                <a:gd name="T0" fmla="*/ 0 w 1804"/>
                <a:gd name="T1" fmla="*/ 431 h 610"/>
                <a:gd name="T2" fmla="*/ 41 w 1804"/>
                <a:gd name="T3" fmla="*/ 455 h 610"/>
                <a:gd name="T4" fmla="*/ 86 w 1804"/>
                <a:gd name="T5" fmla="*/ 476 h 610"/>
                <a:gd name="T6" fmla="*/ 132 w 1804"/>
                <a:gd name="T7" fmla="*/ 496 h 610"/>
                <a:gd name="T8" fmla="*/ 180 w 1804"/>
                <a:gd name="T9" fmla="*/ 514 h 610"/>
                <a:gd name="T10" fmla="*/ 230 w 1804"/>
                <a:gd name="T11" fmla="*/ 532 h 610"/>
                <a:gd name="T12" fmla="*/ 281 w 1804"/>
                <a:gd name="T13" fmla="*/ 547 h 610"/>
                <a:gd name="T14" fmla="*/ 334 w 1804"/>
                <a:gd name="T15" fmla="*/ 561 h 610"/>
                <a:gd name="T16" fmla="*/ 387 w 1804"/>
                <a:gd name="T17" fmla="*/ 574 h 610"/>
                <a:gd name="T18" fmla="*/ 443 w 1804"/>
                <a:gd name="T19" fmla="*/ 584 h 610"/>
                <a:gd name="T20" fmla="*/ 498 w 1804"/>
                <a:gd name="T21" fmla="*/ 593 h 610"/>
                <a:gd name="T22" fmla="*/ 555 w 1804"/>
                <a:gd name="T23" fmla="*/ 599 h 610"/>
                <a:gd name="T24" fmla="*/ 612 w 1804"/>
                <a:gd name="T25" fmla="*/ 605 h 610"/>
                <a:gd name="T26" fmla="*/ 670 w 1804"/>
                <a:gd name="T27" fmla="*/ 608 h 610"/>
                <a:gd name="T28" fmla="*/ 728 w 1804"/>
                <a:gd name="T29" fmla="*/ 610 h 610"/>
                <a:gd name="T30" fmla="*/ 786 w 1804"/>
                <a:gd name="T31" fmla="*/ 610 h 610"/>
                <a:gd name="T32" fmla="*/ 843 w 1804"/>
                <a:gd name="T33" fmla="*/ 608 h 610"/>
                <a:gd name="T34" fmla="*/ 901 w 1804"/>
                <a:gd name="T35" fmla="*/ 604 h 610"/>
                <a:gd name="T36" fmla="*/ 958 w 1804"/>
                <a:gd name="T37" fmla="*/ 597 h 610"/>
                <a:gd name="T38" fmla="*/ 1015 w 1804"/>
                <a:gd name="T39" fmla="*/ 590 h 610"/>
                <a:gd name="T40" fmla="*/ 1070 w 1804"/>
                <a:gd name="T41" fmla="*/ 581 h 610"/>
                <a:gd name="T42" fmla="*/ 1124 w 1804"/>
                <a:gd name="T43" fmla="*/ 570 h 610"/>
                <a:gd name="T44" fmla="*/ 1178 w 1804"/>
                <a:gd name="T45" fmla="*/ 557 h 610"/>
                <a:gd name="T46" fmla="*/ 1230 w 1804"/>
                <a:gd name="T47" fmla="*/ 542 h 610"/>
                <a:gd name="T48" fmla="*/ 1281 w 1804"/>
                <a:gd name="T49" fmla="*/ 526 h 610"/>
                <a:gd name="T50" fmla="*/ 1330 w 1804"/>
                <a:gd name="T51" fmla="*/ 509 h 610"/>
                <a:gd name="T52" fmla="*/ 1378 w 1804"/>
                <a:gd name="T53" fmla="*/ 490 h 610"/>
                <a:gd name="T54" fmla="*/ 1424 w 1804"/>
                <a:gd name="T55" fmla="*/ 468 h 610"/>
                <a:gd name="T56" fmla="*/ 1466 w 1804"/>
                <a:gd name="T57" fmla="*/ 447 h 610"/>
                <a:gd name="T58" fmla="*/ 1508 w 1804"/>
                <a:gd name="T59" fmla="*/ 424 h 610"/>
                <a:gd name="T60" fmla="*/ 1547 w 1804"/>
                <a:gd name="T61" fmla="*/ 398 h 610"/>
                <a:gd name="T62" fmla="*/ 1583 w 1804"/>
                <a:gd name="T63" fmla="*/ 373 h 610"/>
                <a:gd name="T64" fmla="*/ 1617 w 1804"/>
                <a:gd name="T65" fmla="*/ 346 h 610"/>
                <a:gd name="T66" fmla="*/ 1649 w 1804"/>
                <a:gd name="T67" fmla="*/ 317 h 610"/>
                <a:gd name="T68" fmla="*/ 1678 w 1804"/>
                <a:gd name="T69" fmla="*/ 288 h 610"/>
                <a:gd name="T70" fmla="*/ 1704 w 1804"/>
                <a:gd name="T71" fmla="*/ 259 h 610"/>
                <a:gd name="T72" fmla="*/ 1727 w 1804"/>
                <a:gd name="T73" fmla="*/ 228 h 610"/>
                <a:gd name="T74" fmla="*/ 1747 w 1804"/>
                <a:gd name="T75" fmla="*/ 197 h 610"/>
                <a:gd name="T76" fmla="*/ 1764 w 1804"/>
                <a:gd name="T77" fmla="*/ 165 h 610"/>
                <a:gd name="T78" fmla="*/ 1778 w 1804"/>
                <a:gd name="T79" fmla="*/ 132 h 610"/>
                <a:gd name="T80" fmla="*/ 1790 w 1804"/>
                <a:gd name="T81" fmla="*/ 99 h 610"/>
                <a:gd name="T82" fmla="*/ 1797 w 1804"/>
                <a:gd name="T83" fmla="*/ 66 h 610"/>
                <a:gd name="T84" fmla="*/ 1803 w 1804"/>
                <a:gd name="T85" fmla="*/ 33 h 610"/>
                <a:gd name="T86" fmla="*/ 1804 w 1804"/>
                <a:gd name="T87" fmla="*/ 0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04" h="610">
                  <a:moveTo>
                    <a:pt x="0" y="431"/>
                  </a:moveTo>
                  <a:lnTo>
                    <a:pt x="41" y="455"/>
                  </a:lnTo>
                  <a:lnTo>
                    <a:pt x="86" y="476"/>
                  </a:lnTo>
                  <a:lnTo>
                    <a:pt x="132" y="496"/>
                  </a:lnTo>
                  <a:lnTo>
                    <a:pt x="180" y="514"/>
                  </a:lnTo>
                  <a:lnTo>
                    <a:pt x="230" y="532"/>
                  </a:lnTo>
                  <a:lnTo>
                    <a:pt x="281" y="547"/>
                  </a:lnTo>
                  <a:lnTo>
                    <a:pt x="334" y="561"/>
                  </a:lnTo>
                  <a:lnTo>
                    <a:pt x="387" y="574"/>
                  </a:lnTo>
                  <a:lnTo>
                    <a:pt x="443" y="584"/>
                  </a:lnTo>
                  <a:lnTo>
                    <a:pt x="498" y="593"/>
                  </a:lnTo>
                  <a:lnTo>
                    <a:pt x="555" y="599"/>
                  </a:lnTo>
                  <a:lnTo>
                    <a:pt x="612" y="605"/>
                  </a:lnTo>
                  <a:lnTo>
                    <a:pt x="670" y="608"/>
                  </a:lnTo>
                  <a:lnTo>
                    <a:pt x="728" y="610"/>
                  </a:lnTo>
                  <a:lnTo>
                    <a:pt x="786" y="610"/>
                  </a:lnTo>
                  <a:lnTo>
                    <a:pt x="843" y="608"/>
                  </a:lnTo>
                  <a:lnTo>
                    <a:pt x="901" y="604"/>
                  </a:lnTo>
                  <a:lnTo>
                    <a:pt x="958" y="597"/>
                  </a:lnTo>
                  <a:lnTo>
                    <a:pt x="1015" y="590"/>
                  </a:lnTo>
                  <a:lnTo>
                    <a:pt x="1070" y="581"/>
                  </a:lnTo>
                  <a:lnTo>
                    <a:pt x="1124" y="570"/>
                  </a:lnTo>
                  <a:lnTo>
                    <a:pt x="1178" y="557"/>
                  </a:lnTo>
                  <a:lnTo>
                    <a:pt x="1230" y="542"/>
                  </a:lnTo>
                  <a:lnTo>
                    <a:pt x="1281" y="526"/>
                  </a:lnTo>
                  <a:lnTo>
                    <a:pt x="1330" y="509"/>
                  </a:lnTo>
                  <a:lnTo>
                    <a:pt x="1378" y="490"/>
                  </a:lnTo>
                  <a:lnTo>
                    <a:pt x="1424" y="468"/>
                  </a:lnTo>
                  <a:lnTo>
                    <a:pt x="1466" y="447"/>
                  </a:lnTo>
                  <a:lnTo>
                    <a:pt x="1508" y="424"/>
                  </a:lnTo>
                  <a:lnTo>
                    <a:pt x="1547" y="398"/>
                  </a:lnTo>
                  <a:lnTo>
                    <a:pt x="1583" y="373"/>
                  </a:lnTo>
                  <a:lnTo>
                    <a:pt x="1617" y="346"/>
                  </a:lnTo>
                  <a:lnTo>
                    <a:pt x="1649" y="317"/>
                  </a:lnTo>
                  <a:lnTo>
                    <a:pt x="1678" y="288"/>
                  </a:lnTo>
                  <a:lnTo>
                    <a:pt x="1704" y="259"/>
                  </a:lnTo>
                  <a:lnTo>
                    <a:pt x="1727" y="228"/>
                  </a:lnTo>
                  <a:lnTo>
                    <a:pt x="1747" y="197"/>
                  </a:lnTo>
                  <a:lnTo>
                    <a:pt x="1764" y="165"/>
                  </a:lnTo>
                  <a:lnTo>
                    <a:pt x="1778" y="132"/>
                  </a:lnTo>
                  <a:lnTo>
                    <a:pt x="1790" y="99"/>
                  </a:lnTo>
                  <a:lnTo>
                    <a:pt x="1797" y="66"/>
                  </a:lnTo>
                  <a:lnTo>
                    <a:pt x="1803" y="33"/>
                  </a:lnTo>
                  <a:lnTo>
                    <a:pt x="1804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560" name="Freeform 224"/>
            <p:cNvSpPr>
              <a:spLocks/>
            </p:cNvSpPr>
            <p:nvPr/>
          </p:nvSpPr>
          <p:spPr bwMode="auto">
            <a:xfrm>
              <a:off x="3913" y="1738"/>
              <a:ext cx="44" cy="61"/>
            </a:xfrm>
            <a:custGeom>
              <a:avLst/>
              <a:gdLst>
                <a:gd name="T0" fmla="*/ 0 w 310"/>
                <a:gd name="T1" fmla="*/ 0 h 431"/>
                <a:gd name="T2" fmla="*/ 2 w 310"/>
                <a:gd name="T3" fmla="*/ 32 h 431"/>
                <a:gd name="T4" fmla="*/ 6 w 310"/>
                <a:gd name="T5" fmla="*/ 63 h 431"/>
                <a:gd name="T6" fmla="*/ 13 w 310"/>
                <a:gd name="T7" fmla="*/ 95 h 431"/>
                <a:gd name="T8" fmla="*/ 23 w 310"/>
                <a:gd name="T9" fmla="*/ 127 h 431"/>
                <a:gd name="T10" fmla="*/ 36 w 310"/>
                <a:gd name="T11" fmla="*/ 158 h 431"/>
                <a:gd name="T12" fmla="*/ 52 w 310"/>
                <a:gd name="T13" fmla="*/ 188 h 431"/>
                <a:gd name="T14" fmla="*/ 70 w 310"/>
                <a:gd name="T15" fmla="*/ 218 h 431"/>
                <a:gd name="T16" fmla="*/ 92 w 310"/>
                <a:gd name="T17" fmla="*/ 248 h 431"/>
                <a:gd name="T18" fmla="*/ 115 w 310"/>
                <a:gd name="T19" fmla="*/ 277 h 431"/>
                <a:gd name="T20" fmla="*/ 142 w 310"/>
                <a:gd name="T21" fmla="*/ 304 h 431"/>
                <a:gd name="T22" fmla="*/ 170 w 310"/>
                <a:gd name="T23" fmla="*/ 332 h 431"/>
                <a:gd name="T24" fmla="*/ 202 w 310"/>
                <a:gd name="T25" fmla="*/ 359 h 431"/>
                <a:gd name="T26" fmla="*/ 235 w 310"/>
                <a:gd name="T27" fmla="*/ 383 h 431"/>
                <a:gd name="T28" fmla="*/ 272 w 310"/>
                <a:gd name="T29" fmla="*/ 408 h 431"/>
                <a:gd name="T30" fmla="*/ 310 w 310"/>
                <a:gd name="T31" fmla="*/ 431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10" h="431">
                  <a:moveTo>
                    <a:pt x="0" y="0"/>
                  </a:moveTo>
                  <a:lnTo>
                    <a:pt x="2" y="32"/>
                  </a:lnTo>
                  <a:lnTo>
                    <a:pt x="6" y="63"/>
                  </a:lnTo>
                  <a:lnTo>
                    <a:pt x="13" y="95"/>
                  </a:lnTo>
                  <a:lnTo>
                    <a:pt x="23" y="127"/>
                  </a:lnTo>
                  <a:lnTo>
                    <a:pt x="36" y="158"/>
                  </a:lnTo>
                  <a:lnTo>
                    <a:pt x="52" y="188"/>
                  </a:lnTo>
                  <a:lnTo>
                    <a:pt x="70" y="218"/>
                  </a:lnTo>
                  <a:lnTo>
                    <a:pt x="92" y="248"/>
                  </a:lnTo>
                  <a:lnTo>
                    <a:pt x="115" y="277"/>
                  </a:lnTo>
                  <a:lnTo>
                    <a:pt x="142" y="304"/>
                  </a:lnTo>
                  <a:lnTo>
                    <a:pt x="170" y="332"/>
                  </a:lnTo>
                  <a:lnTo>
                    <a:pt x="202" y="359"/>
                  </a:lnTo>
                  <a:lnTo>
                    <a:pt x="235" y="383"/>
                  </a:lnTo>
                  <a:lnTo>
                    <a:pt x="272" y="408"/>
                  </a:lnTo>
                  <a:lnTo>
                    <a:pt x="310" y="431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561" name="Freeform 225"/>
            <p:cNvSpPr>
              <a:spLocks/>
            </p:cNvSpPr>
            <p:nvPr/>
          </p:nvSpPr>
          <p:spPr bwMode="auto">
            <a:xfrm>
              <a:off x="3721" y="1989"/>
              <a:ext cx="213" cy="123"/>
            </a:xfrm>
            <a:custGeom>
              <a:avLst/>
              <a:gdLst>
                <a:gd name="T0" fmla="*/ 0 w 1494"/>
                <a:gd name="T1" fmla="*/ 0 h 863"/>
                <a:gd name="T2" fmla="*/ 33 w 1494"/>
                <a:gd name="T3" fmla="*/ 48 h 863"/>
                <a:gd name="T4" fmla="*/ 71 w 1494"/>
                <a:gd name="T5" fmla="*/ 96 h 863"/>
                <a:gd name="T6" fmla="*/ 110 w 1494"/>
                <a:gd name="T7" fmla="*/ 143 h 863"/>
                <a:gd name="T8" fmla="*/ 151 w 1494"/>
                <a:gd name="T9" fmla="*/ 190 h 863"/>
                <a:gd name="T10" fmla="*/ 197 w 1494"/>
                <a:gd name="T11" fmla="*/ 236 h 863"/>
                <a:gd name="T12" fmla="*/ 245 w 1494"/>
                <a:gd name="T13" fmla="*/ 280 h 863"/>
                <a:gd name="T14" fmla="*/ 295 w 1494"/>
                <a:gd name="T15" fmla="*/ 323 h 863"/>
                <a:gd name="T16" fmla="*/ 348 w 1494"/>
                <a:gd name="T17" fmla="*/ 366 h 863"/>
                <a:gd name="T18" fmla="*/ 404 w 1494"/>
                <a:gd name="T19" fmla="*/ 407 h 863"/>
                <a:gd name="T20" fmla="*/ 462 w 1494"/>
                <a:gd name="T21" fmla="*/ 448 h 863"/>
                <a:gd name="T22" fmla="*/ 523 w 1494"/>
                <a:gd name="T23" fmla="*/ 487 h 863"/>
                <a:gd name="T24" fmla="*/ 586 w 1494"/>
                <a:gd name="T25" fmla="*/ 524 h 863"/>
                <a:gd name="T26" fmla="*/ 652 w 1494"/>
                <a:gd name="T27" fmla="*/ 561 h 863"/>
                <a:gd name="T28" fmla="*/ 719 w 1494"/>
                <a:gd name="T29" fmla="*/ 596 h 863"/>
                <a:gd name="T30" fmla="*/ 788 w 1494"/>
                <a:gd name="T31" fmla="*/ 630 h 863"/>
                <a:gd name="T32" fmla="*/ 861 w 1494"/>
                <a:gd name="T33" fmla="*/ 662 h 863"/>
                <a:gd name="T34" fmla="*/ 934 w 1494"/>
                <a:gd name="T35" fmla="*/ 693 h 863"/>
                <a:gd name="T36" fmla="*/ 1010 w 1494"/>
                <a:gd name="T37" fmla="*/ 721 h 863"/>
                <a:gd name="T38" fmla="*/ 1086 w 1494"/>
                <a:gd name="T39" fmla="*/ 749 h 863"/>
                <a:gd name="T40" fmla="*/ 1165 w 1494"/>
                <a:gd name="T41" fmla="*/ 776 h 863"/>
                <a:gd name="T42" fmla="*/ 1245 w 1494"/>
                <a:gd name="T43" fmla="*/ 800 h 863"/>
                <a:gd name="T44" fmla="*/ 1327 w 1494"/>
                <a:gd name="T45" fmla="*/ 822 h 863"/>
                <a:gd name="T46" fmla="*/ 1410 w 1494"/>
                <a:gd name="T47" fmla="*/ 844 h 863"/>
                <a:gd name="T48" fmla="*/ 1494 w 1494"/>
                <a:gd name="T49" fmla="*/ 863 h 8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94" h="863">
                  <a:moveTo>
                    <a:pt x="0" y="0"/>
                  </a:moveTo>
                  <a:lnTo>
                    <a:pt x="33" y="48"/>
                  </a:lnTo>
                  <a:lnTo>
                    <a:pt x="71" y="96"/>
                  </a:lnTo>
                  <a:lnTo>
                    <a:pt x="110" y="143"/>
                  </a:lnTo>
                  <a:lnTo>
                    <a:pt x="151" y="190"/>
                  </a:lnTo>
                  <a:lnTo>
                    <a:pt x="197" y="236"/>
                  </a:lnTo>
                  <a:lnTo>
                    <a:pt x="245" y="280"/>
                  </a:lnTo>
                  <a:lnTo>
                    <a:pt x="295" y="323"/>
                  </a:lnTo>
                  <a:lnTo>
                    <a:pt x="348" y="366"/>
                  </a:lnTo>
                  <a:lnTo>
                    <a:pt x="404" y="407"/>
                  </a:lnTo>
                  <a:lnTo>
                    <a:pt x="462" y="448"/>
                  </a:lnTo>
                  <a:lnTo>
                    <a:pt x="523" y="487"/>
                  </a:lnTo>
                  <a:lnTo>
                    <a:pt x="586" y="524"/>
                  </a:lnTo>
                  <a:lnTo>
                    <a:pt x="652" y="561"/>
                  </a:lnTo>
                  <a:lnTo>
                    <a:pt x="719" y="596"/>
                  </a:lnTo>
                  <a:lnTo>
                    <a:pt x="788" y="630"/>
                  </a:lnTo>
                  <a:lnTo>
                    <a:pt x="861" y="662"/>
                  </a:lnTo>
                  <a:lnTo>
                    <a:pt x="934" y="693"/>
                  </a:lnTo>
                  <a:lnTo>
                    <a:pt x="1010" y="721"/>
                  </a:lnTo>
                  <a:lnTo>
                    <a:pt x="1086" y="749"/>
                  </a:lnTo>
                  <a:lnTo>
                    <a:pt x="1165" y="776"/>
                  </a:lnTo>
                  <a:lnTo>
                    <a:pt x="1245" y="800"/>
                  </a:lnTo>
                  <a:lnTo>
                    <a:pt x="1327" y="822"/>
                  </a:lnTo>
                  <a:lnTo>
                    <a:pt x="1410" y="844"/>
                  </a:lnTo>
                  <a:lnTo>
                    <a:pt x="1494" y="863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562" name="Freeform 226"/>
            <p:cNvSpPr>
              <a:spLocks/>
            </p:cNvSpPr>
            <p:nvPr/>
          </p:nvSpPr>
          <p:spPr bwMode="auto">
            <a:xfrm>
              <a:off x="3670" y="1677"/>
              <a:ext cx="228" cy="341"/>
            </a:xfrm>
            <a:custGeom>
              <a:avLst/>
              <a:gdLst>
                <a:gd name="T0" fmla="*/ 1598 w 1598"/>
                <a:gd name="T1" fmla="*/ 0 h 2387"/>
                <a:gd name="T2" fmla="*/ 1539 w 1598"/>
                <a:gd name="T3" fmla="*/ 28 h 2387"/>
                <a:gd name="T4" fmla="*/ 1482 w 1598"/>
                <a:gd name="T5" fmla="*/ 59 h 2387"/>
                <a:gd name="T6" fmla="*/ 1424 w 1598"/>
                <a:gd name="T7" fmla="*/ 92 h 2387"/>
                <a:gd name="T8" fmla="*/ 1366 w 1598"/>
                <a:gd name="T9" fmla="*/ 128 h 2387"/>
                <a:gd name="T10" fmla="*/ 1308 w 1598"/>
                <a:gd name="T11" fmla="*/ 166 h 2387"/>
                <a:gd name="T12" fmla="*/ 1251 w 1598"/>
                <a:gd name="T13" fmla="*/ 207 h 2387"/>
                <a:gd name="T14" fmla="*/ 1194 w 1598"/>
                <a:gd name="T15" fmla="*/ 250 h 2387"/>
                <a:gd name="T16" fmla="*/ 1137 w 1598"/>
                <a:gd name="T17" fmla="*/ 296 h 2387"/>
                <a:gd name="T18" fmla="*/ 1081 w 1598"/>
                <a:gd name="T19" fmla="*/ 344 h 2387"/>
                <a:gd name="T20" fmla="*/ 1025 w 1598"/>
                <a:gd name="T21" fmla="*/ 395 h 2387"/>
                <a:gd name="T22" fmla="*/ 971 w 1598"/>
                <a:gd name="T23" fmla="*/ 447 h 2387"/>
                <a:gd name="T24" fmla="*/ 916 w 1598"/>
                <a:gd name="T25" fmla="*/ 502 h 2387"/>
                <a:gd name="T26" fmla="*/ 862 w 1598"/>
                <a:gd name="T27" fmla="*/ 558 h 2387"/>
                <a:gd name="T28" fmla="*/ 810 w 1598"/>
                <a:gd name="T29" fmla="*/ 617 h 2387"/>
                <a:gd name="T30" fmla="*/ 759 w 1598"/>
                <a:gd name="T31" fmla="*/ 677 h 2387"/>
                <a:gd name="T32" fmla="*/ 708 w 1598"/>
                <a:gd name="T33" fmla="*/ 739 h 2387"/>
                <a:gd name="T34" fmla="*/ 659 w 1598"/>
                <a:gd name="T35" fmla="*/ 803 h 2387"/>
                <a:gd name="T36" fmla="*/ 611 w 1598"/>
                <a:gd name="T37" fmla="*/ 868 h 2387"/>
                <a:gd name="T38" fmla="*/ 564 w 1598"/>
                <a:gd name="T39" fmla="*/ 934 h 2387"/>
                <a:gd name="T40" fmla="*/ 519 w 1598"/>
                <a:gd name="T41" fmla="*/ 1002 h 2387"/>
                <a:gd name="T42" fmla="*/ 474 w 1598"/>
                <a:gd name="T43" fmla="*/ 1070 h 2387"/>
                <a:gd name="T44" fmla="*/ 433 w 1598"/>
                <a:gd name="T45" fmla="*/ 1140 h 2387"/>
                <a:gd name="T46" fmla="*/ 391 w 1598"/>
                <a:gd name="T47" fmla="*/ 1212 h 2387"/>
                <a:gd name="T48" fmla="*/ 353 w 1598"/>
                <a:gd name="T49" fmla="*/ 1283 h 2387"/>
                <a:gd name="T50" fmla="*/ 316 w 1598"/>
                <a:gd name="T51" fmla="*/ 1356 h 2387"/>
                <a:gd name="T52" fmla="*/ 279 w 1598"/>
                <a:gd name="T53" fmla="*/ 1429 h 2387"/>
                <a:gd name="T54" fmla="*/ 246 w 1598"/>
                <a:gd name="T55" fmla="*/ 1503 h 2387"/>
                <a:gd name="T56" fmla="*/ 215 w 1598"/>
                <a:gd name="T57" fmla="*/ 1577 h 2387"/>
                <a:gd name="T58" fmla="*/ 185 w 1598"/>
                <a:gd name="T59" fmla="*/ 1651 h 2387"/>
                <a:gd name="T60" fmla="*/ 156 w 1598"/>
                <a:gd name="T61" fmla="*/ 1727 h 2387"/>
                <a:gd name="T62" fmla="*/ 130 w 1598"/>
                <a:gd name="T63" fmla="*/ 1801 h 2387"/>
                <a:gd name="T64" fmla="*/ 107 w 1598"/>
                <a:gd name="T65" fmla="*/ 1876 h 2387"/>
                <a:gd name="T66" fmla="*/ 85 w 1598"/>
                <a:gd name="T67" fmla="*/ 1951 h 2387"/>
                <a:gd name="T68" fmla="*/ 65 w 1598"/>
                <a:gd name="T69" fmla="*/ 2025 h 2387"/>
                <a:gd name="T70" fmla="*/ 47 w 1598"/>
                <a:gd name="T71" fmla="*/ 2099 h 2387"/>
                <a:gd name="T72" fmla="*/ 32 w 1598"/>
                <a:gd name="T73" fmla="*/ 2172 h 2387"/>
                <a:gd name="T74" fmla="*/ 20 w 1598"/>
                <a:gd name="T75" fmla="*/ 2244 h 2387"/>
                <a:gd name="T76" fmla="*/ 9 w 1598"/>
                <a:gd name="T77" fmla="*/ 2317 h 2387"/>
                <a:gd name="T78" fmla="*/ 0 w 1598"/>
                <a:gd name="T79" fmla="*/ 2387 h 2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98" h="2387">
                  <a:moveTo>
                    <a:pt x="1598" y="0"/>
                  </a:moveTo>
                  <a:lnTo>
                    <a:pt x="1539" y="28"/>
                  </a:lnTo>
                  <a:lnTo>
                    <a:pt x="1482" y="59"/>
                  </a:lnTo>
                  <a:lnTo>
                    <a:pt x="1424" y="92"/>
                  </a:lnTo>
                  <a:lnTo>
                    <a:pt x="1366" y="128"/>
                  </a:lnTo>
                  <a:lnTo>
                    <a:pt x="1308" y="166"/>
                  </a:lnTo>
                  <a:lnTo>
                    <a:pt x="1251" y="207"/>
                  </a:lnTo>
                  <a:lnTo>
                    <a:pt x="1194" y="250"/>
                  </a:lnTo>
                  <a:lnTo>
                    <a:pt x="1137" y="296"/>
                  </a:lnTo>
                  <a:lnTo>
                    <a:pt x="1081" y="344"/>
                  </a:lnTo>
                  <a:lnTo>
                    <a:pt x="1025" y="395"/>
                  </a:lnTo>
                  <a:lnTo>
                    <a:pt x="971" y="447"/>
                  </a:lnTo>
                  <a:lnTo>
                    <a:pt x="916" y="502"/>
                  </a:lnTo>
                  <a:lnTo>
                    <a:pt x="862" y="558"/>
                  </a:lnTo>
                  <a:lnTo>
                    <a:pt x="810" y="617"/>
                  </a:lnTo>
                  <a:lnTo>
                    <a:pt x="759" y="677"/>
                  </a:lnTo>
                  <a:lnTo>
                    <a:pt x="708" y="739"/>
                  </a:lnTo>
                  <a:lnTo>
                    <a:pt x="659" y="803"/>
                  </a:lnTo>
                  <a:lnTo>
                    <a:pt x="611" y="868"/>
                  </a:lnTo>
                  <a:lnTo>
                    <a:pt x="564" y="934"/>
                  </a:lnTo>
                  <a:lnTo>
                    <a:pt x="519" y="1002"/>
                  </a:lnTo>
                  <a:lnTo>
                    <a:pt x="474" y="1070"/>
                  </a:lnTo>
                  <a:lnTo>
                    <a:pt x="433" y="1140"/>
                  </a:lnTo>
                  <a:lnTo>
                    <a:pt x="391" y="1212"/>
                  </a:lnTo>
                  <a:lnTo>
                    <a:pt x="353" y="1283"/>
                  </a:lnTo>
                  <a:lnTo>
                    <a:pt x="316" y="1356"/>
                  </a:lnTo>
                  <a:lnTo>
                    <a:pt x="279" y="1429"/>
                  </a:lnTo>
                  <a:lnTo>
                    <a:pt x="246" y="1503"/>
                  </a:lnTo>
                  <a:lnTo>
                    <a:pt x="215" y="1577"/>
                  </a:lnTo>
                  <a:lnTo>
                    <a:pt x="185" y="1651"/>
                  </a:lnTo>
                  <a:lnTo>
                    <a:pt x="156" y="1727"/>
                  </a:lnTo>
                  <a:lnTo>
                    <a:pt x="130" y="1801"/>
                  </a:lnTo>
                  <a:lnTo>
                    <a:pt x="107" y="1876"/>
                  </a:lnTo>
                  <a:lnTo>
                    <a:pt x="85" y="1951"/>
                  </a:lnTo>
                  <a:lnTo>
                    <a:pt x="65" y="2025"/>
                  </a:lnTo>
                  <a:lnTo>
                    <a:pt x="47" y="2099"/>
                  </a:lnTo>
                  <a:lnTo>
                    <a:pt x="32" y="2172"/>
                  </a:lnTo>
                  <a:lnTo>
                    <a:pt x="20" y="2244"/>
                  </a:lnTo>
                  <a:lnTo>
                    <a:pt x="9" y="2317"/>
                  </a:lnTo>
                  <a:lnTo>
                    <a:pt x="0" y="238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563" name="Freeform 227"/>
            <p:cNvSpPr>
              <a:spLocks/>
            </p:cNvSpPr>
            <p:nvPr/>
          </p:nvSpPr>
          <p:spPr bwMode="auto">
            <a:xfrm>
              <a:off x="4042" y="1875"/>
              <a:ext cx="417" cy="391"/>
            </a:xfrm>
            <a:custGeom>
              <a:avLst/>
              <a:gdLst>
                <a:gd name="T0" fmla="*/ 2923 w 2924"/>
                <a:gd name="T1" fmla="*/ 979 h 2734"/>
                <a:gd name="T2" fmla="*/ 2913 w 2924"/>
                <a:gd name="T3" fmla="*/ 850 h 2734"/>
                <a:gd name="T4" fmla="*/ 2895 w 2924"/>
                <a:gd name="T5" fmla="*/ 728 h 2734"/>
                <a:gd name="T6" fmla="*/ 2867 w 2924"/>
                <a:gd name="T7" fmla="*/ 614 h 2734"/>
                <a:gd name="T8" fmla="*/ 2831 w 2924"/>
                <a:gd name="T9" fmla="*/ 506 h 2734"/>
                <a:gd name="T10" fmla="*/ 2787 w 2924"/>
                <a:gd name="T11" fmla="*/ 409 h 2734"/>
                <a:gd name="T12" fmla="*/ 2733 w 2924"/>
                <a:gd name="T13" fmla="*/ 320 h 2734"/>
                <a:gd name="T14" fmla="*/ 2672 w 2924"/>
                <a:gd name="T15" fmla="*/ 242 h 2734"/>
                <a:gd name="T16" fmla="*/ 2602 w 2924"/>
                <a:gd name="T17" fmla="*/ 174 h 2734"/>
                <a:gd name="T18" fmla="*/ 2526 w 2924"/>
                <a:gd name="T19" fmla="*/ 116 h 2734"/>
                <a:gd name="T20" fmla="*/ 2443 w 2924"/>
                <a:gd name="T21" fmla="*/ 71 h 2734"/>
                <a:gd name="T22" fmla="*/ 2354 w 2924"/>
                <a:gd name="T23" fmla="*/ 35 h 2734"/>
                <a:gd name="T24" fmla="*/ 2258 w 2924"/>
                <a:gd name="T25" fmla="*/ 13 h 2734"/>
                <a:gd name="T26" fmla="*/ 2159 w 2924"/>
                <a:gd name="T27" fmla="*/ 1 h 2734"/>
                <a:gd name="T28" fmla="*/ 2055 w 2924"/>
                <a:gd name="T29" fmla="*/ 2 h 2734"/>
                <a:gd name="T30" fmla="*/ 1946 w 2924"/>
                <a:gd name="T31" fmla="*/ 15 h 2734"/>
                <a:gd name="T32" fmla="*/ 1836 w 2924"/>
                <a:gd name="T33" fmla="*/ 41 h 2734"/>
                <a:gd name="T34" fmla="*/ 1722 w 2924"/>
                <a:gd name="T35" fmla="*/ 77 h 2734"/>
                <a:gd name="T36" fmla="*/ 1607 w 2924"/>
                <a:gd name="T37" fmla="*/ 125 h 2734"/>
                <a:gd name="T38" fmla="*/ 1491 w 2924"/>
                <a:gd name="T39" fmla="*/ 183 h 2734"/>
                <a:gd name="T40" fmla="*/ 1375 w 2924"/>
                <a:gd name="T41" fmla="*/ 254 h 2734"/>
                <a:gd name="T42" fmla="*/ 1259 w 2924"/>
                <a:gd name="T43" fmla="*/ 334 h 2734"/>
                <a:gd name="T44" fmla="*/ 1145 w 2924"/>
                <a:gd name="T45" fmla="*/ 424 h 2734"/>
                <a:gd name="T46" fmla="*/ 1032 w 2924"/>
                <a:gd name="T47" fmla="*/ 523 h 2734"/>
                <a:gd name="T48" fmla="*/ 922 w 2924"/>
                <a:gd name="T49" fmla="*/ 631 h 2734"/>
                <a:gd name="T50" fmla="*/ 817 w 2924"/>
                <a:gd name="T51" fmla="*/ 747 h 2734"/>
                <a:gd name="T52" fmla="*/ 714 w 2924"/>
                <a:gd name="T53" fmla="*/ 870 h 2734"/>
                <a:gd name="T54" fmla="*/ 616 w 2924"/>
                <a:gd name="T55" fmla="*/ 999 h 2734"/>
                <a:gd name="T56" fmla="*/ 525 w 2924"/>
                <a:gd name="T57" fmla="*/ 1134 h 2734"/>
                <a:gd name="T58" fmla="*/ 439 w 2924"/>
                <a:gd name="T59" fmla="*/ 1275 h 2734"/>
                <a:gd name="T60" fmla="*/ 359 w 2924"/>
                <a:gd name="T61" fmla="*/ 1418 h 2734"/>
                <a:gd name="T62" fmla="*/ 285 w 2924"/>
                <a:gd name="T63" fmla="*/ 1565 h 2734"/>
                <a:gd name="T64" fmla="*/ 220 w 2924"/>
                <a:gd name="T65" fmla="*/ 1713 h 2734"/>
                <a:gd name="T66" fmla="*/ 163 w 2924"/>
                <a:gd name="T67" fmla="*/ 1863 h 2734"/>
                <a:gd name="T68" fmla="*/ 114 w 2924"/>
                <a:gd name="T69" fmla="*/ 2014 h 2734"/>
                <a:gd name="T70" fmla="*/ 73 w 2924"/>
                <a:gd name="T71" fmla="*/ 2164 h 2734"/>
                <a:gd name="T72" fmla="*/ 41 w 2924"/>
                <a:gd name="T73" fmla="*/ 2311 h 2734"/>
                <a:gd name="T74" fmla="*/ 18 w 2924"/>
                <a:gd name="T75" fmla="*/ 2455 h 2734"/>
                <a:gd name="T76" fmla="*/ 4 w 2924"/>
                <a:gd name="T77" fmla="*/ 2597 h 2734"/>
                <a:gd name="T78" fmla="*/ 0 w 2924"/>
                <a:gd name="T79" fmla="*/ 2734 h 2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924" h="2734">
                  <a:moveTo>
                    <a:pt x="2924" y="1045"/>
                  </a:moveTo>
                  <a:lnTo>
                    <a:pt x="2923" y="979"/>
                  </a:lnTo>
                  <a:lnTo>
                    <a:pt x="2920" y="913"/>
                  </a:lnTo>
                  <a:lnTo>
                    <a:pt x="2913" y="850"/>
                  </a:lnTo>
                  <a:lnTo>
                    <a:pt x="2906" y="788"/>
                  </a:lnTo>
                  <a:lnTo>
                    <a:pt x="2895" y="728"/>
                  </a:lnTo>
                  <a:lnTo>
                    <a:pt x="2882" y="669"/>
                  </a:lnTo>
                  <a:lnTo>
                    <a:pt x="2867" y="614"/>
                  </a:lnTo>
                  <a:lnTo>
                    <a:pt x="2850" y="559"/>
                  </a:lnTo>
                  <a:lnTo>
                    <a:pt x="2831" y="506"/>
                  </a:lnTo>
                  <a:lnTo>
                    <a:pt x="2810" y="456"/>
                  </a:lnTo>
                  <a:lnTo>
                    <a:pt x="2787" y="409"/>
                  </a:lnTo>
                  <a:lnTo>
                    <a:pt x="2761" y="363"/>
                  </a:lnTo>
                  <a:lnTo>
                    <a:pt x="2733" y="320"/>
                  </a:lnTo>
                  <a:lnTo>
                    <a:pt x="2704" y="279"/>
                  </a:lnTo>
                  <a:lnTo>
                    <a:pt x="2672" y="242"/>
                  </a:lnTo>
                  <a:lnTo>
                    <a:pt x="2637" y="206"/>
                  </a:lnTo>
                  <a:lnTo>
                    <a:pt x="2602" y="174"/>
                  </a:lnTo>
                  <a:lnTo>
                    <a:pt x="2565" y="144"/>
                  </a:lnTo>
                  <a:lnTo>
                    <a:pt x="2526" y="116"/>
                  </a:lnTo>
                  <a:lnTo>
                    <a:pt x="2485" y="92"/>
                  </a:lnTo>
                  <a:lnTo>
                    <a:pt x="2443" y="71"/>
                  </a:lnTo>
                  <a:lnTo>
                    <a:pt x="2399" y="51"/>
                  </a:lnTo>
                  <a:lnTo>
                    <a:pt x="2354" y="35"/>
                  </a:lnTo>
                  <a:lnTo>
                    <a:pt x="2307" y="23"/>
                  </a:lnTo>
                  <a:lnTo>
                    <a:pt x="2258" y="13"/>
                  </a:lnTo>
                  <a:lnTo>
                    <a:pt x="2209" y="6"/>
                  </a:lnTo>
                  <a:lnTo>
                    <a:pt x="2159" y="1"/>
                  </a:lnTo>
                  <a:lnTo>
                    <a:pt x="2107" y="0"/>
                  </a:lnTo>
                  <a:lnTo>
                    <a:pt x="2055" y="2"/>
                  </a:lnTo>
                  <a:lnTo>
                    <a:pt x="2001" y="8"/>
                  </a:lnTo>
                  <a:lnTo>
                    <a:pt x="1946" y="15"/>
                  </a:lnTo>
                  <a:lnTo>
                    <a:pt x="1891" y="27"/>
                  </a:lnTo>
                  <a:lnTo>
                    <a:pt x="1836" y="41"/>
                  </a:lnTo>
                  <a:lnTo>
                    <a:pt x="1779" y="57"/>
                  </a:lnTo>
                  <a:lnTo>
                    <a:pt x="1722" y="77"/>
                  </a:lnTo>
                  <a:lnTo>
                    <a:pt x="1664" y="99"/>
                  </a:lnTo>
                  <a:lnTo>
                    <a:pt x="1607" y="125"/>
                  </a:lnTo>
                  <a:lnTo>
                    <a:pt x="1549" y="153"/>
                  </a:lnTo>
                  <a:lnTo>
                    <a:pt x="1491" y="183"/>
                  </a:lnTo>
                  <a:lnTo>
                    <a:pt x="1433" y="218"/>
                  </a:lnTo>
                  <a:lnTo>
                    <a:pt x="1375" y="254"/>
                  </a:lnTo>
                  <a:lnTo>
                    <a:pt x="1317" y="292"/>
                  </a:lnTo>
                  <a:lnTo>
                    <a:pt x="1259" y="334"/>
                  </a:lnTo>
                  <a:lnTo>
                    <a:pt x="1201" y="377"/>
                  </a:lnTo>
                  <a:lnTo>
                    <a:pt x="1145" y="424"/>
                  </a:lnTo>
                  <a:lnTo>
                    <a:pt x="1088" y="472"/>
                  </a:lnTo>
                  <a:lnTo>
                    <a:pt x="1032" y="523"/>
                  </a:lnTo>
                  <a:lnTo>
                    <a:pt x="976" y="576"/>
                  </a:lnTo>
                  <a:lnTo>
                    <a:pt x="922" y="631"/>
                  </a:lnTo>
                  <a:lnTo>
                    <a:pt x="869" y="688"/>
                  </a:lnTo>
                  <a:lnTo>
                    <a:pt x="817" y="747"/>
                  </a:lnTo>
                  <a:lnTo>
                    <a:pt x="764" y="807"/>
                  </a:lnTo>
                  <a:lnTo>
                    <a:pt x="714" y="870"/>
                  </a:lnTo>
                  <a:lnTo>
                    <a:pt x="664" y="934"/>
                  </a:lnTo>
                  <a:lnTo>
                    <a:pt x="616" y="999"/>
                  </a:lnTo>
                  <a:lnTo>
                    <a:pt x="570" y="1066"/>
                  </a:lnTo>
                  <a:lnTo>
                    <a:pt x="525" y="1134"/>
                  </a:lnTo>
                  <a:lnTo>
                    <a:pt x="480" y="1203"/>
                  </a:lnTo>
                  <a:lnTo>
                    <a:pt x="439" y="1275"/>
                  </a:lnTo>
                  <a:lnTo>
                    <a:pt x="397" y="1346"/>
                  </a:lnTo>
                  <a:lnTo>
                    <a:pt x="359" y="1418"/>
                  </a:lnTo>
                  <a:lnTo>
                    <a:pt x="322" y="1491"/>
                  </a:lnTo>
                  <a:lnTo>
                    <a:pt x="285" y="1565"/>
                  </a:lnTo>
                  <a:lnTo>
                    <a:pt x="252" y="1639"/>
                  </a:lnTo>
                  <a:lnTo>
                    <a:pt x="220" y="1713"/>
                  </a:lnTo>
                  <a:lnTo>
                    <a:pt x="191" y="1789"/>
                  </a:lnTo>
                  <a:lnTo>
                    <a:pt x="163" y="1863"/>
                  </a:lnTo>
                  <a:lnTo>
                    <a:pt x="137" y="1939"/>
                  </a:lnTo>
                  <a:lnTo>
                    <a:pt x="114" y="2014"/>
                  </a:lnTo>
                  <a:lnTo>
                    <a:pt x="93" y="2089"/>
                  </a:lnTo>
                  <a:lnTo>
                    <a:pt x="73" y="2164"/>
                  </a:lnTo>
                  <a:lnTo>
                    <a:pt x="56" y="2237"/>
                  </a:lnTo>
                  <a:lnTo>
                    <a:pt x="41" y="2311"/>
                  </a:lnTo>
                  <a:lnTo>
                    <a:pt x="29" y="2384"/>
                  </a:lnTo>
                  <a:lnTo>
                    <a:pt x="18" y="2455"/>
                  </a:lnTo>
                  <a:lnTo>
                    <a:pt x="10" y="2527"/>
                  </a:lnTo>
                  <a:lnTo>
                    <a:pt x="4" y="2597"/>
                  </a:lnTo>
                  <a:lnTo>
                    <a:pt x="1" y="2666"/>
                  </a:lnTo>
                  <a:lnTo>
                    <a:pt x="0" y="2734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564" name="Freeform 228"/>
            <p:cNvSpPr>
              <a:spLocks/>
            </p:cNvSpPr>
            <p:nvPr/>
          </p:nvSpPr>
          <p:spPr bwMode="auto">
            <a:xfrm>
              <a:off x="3988" y="1623"/>
              <a:ext cx="151" cy="88"/>
            </a:xfrm>
            <a:custGeom>
              <a:avLst/>
              <a:gdLst>
                <a:gd name="T0" fmla="*/ 1055 w 1058"/>
                <a:gd name="T1" fmla="*/ 281 h 611"/>
                <a:gd name="T2" fmla="*/ 1043 w 1058"/>
                <a:gd name="T3" fmla="*/ 235 h 611"/>
                <a:gd name="T4" fmla="*/ 1017 w 1058"/>
                <a:gd name="T5" fmla="*/ 189 h 611"/>
                <a:gd name="T6" fmla="*/ 980 w 1058"/>
                <a:gd name="T7" fmla="*/ 146 h 611"/>
                <a:gd name="T8" fmla="*/ 931 w 1058"/>
                <a:gd name="T9" fmla="*/ 108 h 611"/>
                <a:gd name="T10" fmla="*/ 872 w 1058"/>
                <a:gd name="T11" fmla="*/ 74 h 611"/>
                <a:gd name="T12" fmla="*/ 805 w 1058"/>
                <a:gd name="T13" fmla="*/ 45 h 611"/>
                <a:gd name="T14" fmla="*/ 732 w 1058"/>
                <a:gd name="T15" fmla="*/ 24 h 611"/>
                <a:gd name="T16" fmla="*/ 653 w 1058"/>
                <a:gd name="T17" fmla="*/ 9 h 611"/>
                <a:gd name="T18" fmla="*/ 571 w 1058"/>
                <a:gd name="T19" fmla="*/ 1 h 611"/>
                <a:gd name="T20" fmla="*/ 488 w 1058"/>
                <a:gd name="T21" fmla="*/ 1 h 611"/>
                <a:gd name="T22" fmla="*/ 406 w 1058"/>
                <a:gd name="T23" fmla="*/ 9 h 611"/>
                <a:gd name="T24" fmla="*/ 327 w 1058"/>
                <a:gd name="T25" fmla="*/ 24 h 611"/>
                <a:gd name="T26" fmla="*/ 253 w 1058"/>
                <a:gd name="T27" fmla="*/ 45 h 611"/>
                <a:gd name="T28" fmla="*/ 185 w 1058"/>
                <a:gd name="T29" fmla="*/ 74 h 611"/>
                <a:gd name="T30" fmla="*/ 127 w 1058"/>
                <a:gd name="T31" fmla="*/ 108 h 611"/>
                <a:gd name="T32" fmla="*/ 79 w 1058"/>
                <a:gd name="T33" fmla="*/ 146 h 611"/>
                <a:gd name="T34" fmla="*/ 41 w 1058"/>
                <a:gd name="T35" fmla="*/ 189 h 611"/>
                <a:gd name="T36" fmla="*/ 15 w 1058"/>
                <a:gd name="T37" fmla="*/ 235 h 611"/>
                <a:gd name="T38" fmla="*/ 2 w 1058"/>
                <a:gd name="T39" fmla="*/ 281 h 611"/>
                <a:gd name="T40" fmla="*/ 2 w 1058"/>
                <a:gd name="T41" fmla="*/ 329 h 611"/>
                <a:gd name="T42" fmla="*/ 15 w 1058"/>
                <a:gd name="T43" fmla="*/ 377 h 611"/>
                <a:gd name="T44" fmla="*/ 41 w 1058"/>
                <a:gd name="T45" fmla="*/ 423 h 611"/>
                <a:gd name="T46" fmla="*/ 79 w 1058"/>
                <a:gd name="T47" fmla="*/ 466 h 611"/>
                <a:gd name="T48" fmla="*/ 127 w 1058"/>
                <a:gd name="T49" fmla="*/ 504 h 611"/>
                <a:gd name="T50" fmla="*/ 185 w 1058"/>
                <a:gd name="T51" fmla="*/ 538 h 611"/>
                <a:gd name="T52" fmla="*/ 253 w 1058"/>
                <a:gd name="T53" fmla="*/ 566 h 611"/>
                <a:gd name="T54" fmla="*/ 327 w 1058"/>
                <a:gd name="T55" fmla="*/ 588 h 611"/>
                <a:gd name="T56" fmla="*/ 406 w 1058"/>
                <a:gd name="T57" fmla="*/ 603 h 611"/>
                <a:gd name="T58" fmla="*/ 488 w 1058"/>
                <a:gd name="T59" fmla="*/ 610 h 611"/>
                <a:gd name="T60" fmla="*/ 571 w 1058"/>
                <a:gd name="T61" fmla="*/ 610 h 611"/>
                <a:gd name="T62" fmla="*/ 653 w 1058"/>
                <a:gd name="T63" fmla="*/ 603 h 611"/>
                <a:gd name="T64" fmla="*/ 732 w 1058"/>
                <a:gd name="T65" fmla="*/ 588 h 611"/>
                <a:gd name="T66" fmla="*/ 805 w 1058"/>
                <a:gd name="T67" fmla="*/ 566 h 611"/>
                <a:gd name="T68" fmla="*/ 872 w 1058"/>
                <a:gd name="T69" fmla="*/ 538 h 611"/>
                <a:gd name="T70" fmla="*/ 931 w 1058"/>
                <a:gd name="T71" fmla="*/ 504 h 611"/>
                <a:gd name="T72" fmla="*/ 980 w 1058"/>
                <a:gd name="T73" fmla="*/ 466 h 611"/>
                <a:gd name="T74" fmla="*/ 1017 w 1058"/>
                <a:gd name="T75" fmla="*/ 423 h 611"/>
                <a:gd name="T76" fmla="*/ 1043 w 1058"/>
                <a:gd name="T77" fmla="*/ 377 h 611"/>
                <a:gd name="T78" fmla="*/ 1055 w 1058"/>
                <a:gd name="T79" fmla="*/ 329 h 6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058" h="611">
                  <a:moveTo>
                    <a:pt x="1058" y="306"/>
                  </a:moveTo>
                  <a:lnTo>
                    <a:pt x="1055" y="281"/>
                  </a:lnTo>
                  <a:lnTo>
                    <a:pt x="1051" y="258"/>
                  </a:lnTo>
                  <a:lnTo>
                    <a:pt x="1043" y="235"/>
                  </a:lnTo>
                  <a:lnTo>
                    <a:pt x="1032" y="211"/>
                  </a:lnTo>
                  <a:lnTo>
                    <a:pt x="1017" y="189"/>
                  </a:lnTo>
                  <a:lnTo>
                    <a:pt x="1000" y="168"/>
                  </a:lnTo>
                  <a:lnTo>
                    <a:pt x="980" y="146"/>
                  </a:lnTo>
                  <a:lnTo>
                    <a:pt x="956" y="126"/>
                  </a:lnTo>
                  <a:lnTo>
                    <a:pt x="931" y="108"/>
                  </a:lnTo>
                  <a:lnTo>
                    <a:pt x="903" y="90"/>
                  </a:lnTo>
                  <a:lnTo>
                    <a:pt x="872" y="74"/>
                  </a:lnTo>
                  <a:lnTo>
                    <a:pt x="839" y="59"/>
                  </a:lnTo>
                  <a:lnTo>
                    <a:pt x="805" y="45"/>
                  </a:lnTo>
                  <a:lnTo>
                    <a:pt x="769" y="33"/>
                  </a:lnTo>
                  <a:lnTo>
                    <a:pt x="732" y="24"/>
                  </a:lnTo>
                  <a:lnTo>
                    <a:pt x="692" y="15"/>
                  </a:lnTo>
                  <a:lnTo>
                    <a:pt x="653" y="9"/>
                  </a:lnTo>
                  <a:lnTo>
                    <a:pt x="611" y="5"/>
                  </a:lnTo>
                  <a:lnTo>
                    <a:pt x="571" y="1"/>
                  </a:lnTo>
                  <a:lnTo>
                    <a:pt x="529" y="0"/>
                  </a:lnTo>
                  <a:lnTo>
                    <a:pt x="488" y="1"/>
                  </a:lnTo>
                  <a:lnTo>
                    <a:pt x="446" y="5"/>
                  </a:lnTo>
                  <a:lnTo>
                    <a:pt x="406" y="9"/>
                  </a:lnTo>
                  <a:lnTo>
                    <a:pt x="365" y="15"/>
                  </a:lnTo>
                  <a:lnTo>
                    <a:pt x="327" y="24"/>
                  </a:lnTo>
                  <a:lnTo>
                    <a:pt x="289" y="33"/>
                  </a:lnTo>
                  <a:lnTo>
                    <a:pt x="253" y="45"/>
                  </a:lnTo>
                  <a:lnTo>
                    <a:pt x="218" y="59"/>
                  </a:lnTo>
                  <a:lnTo>
                    <a:pt x="185" y="74"/>
                  </a:lnTo>
                  <a:lnTo>
                    <a:pt x="156" y="90"/>
                  </a:lnTo>
                  <a:lnTo>
                    <a:pt x="127" y="108"/>
                  </a:lnTo>
                  <a:lnTo>
                    <a:pt x="101" y="126"/>
                  </a:lnTo>
                  <a:lnTo>
                    <a:pt x="79" y="146"/>
                  </a:lnTo>
                  <a:lnTo>
                    <a:pt x="59" y="168"/>
                  </a:lnTo>
                  <a:lnTo>
                    <a:pt x="41" y="189"/>
                  </a:lnTo>
                  <a:lnTo>
                    <a:pt x="27" y="211"/>
                  </a:lnTo>
                  <a:lnTo>
                    <a:pt x="15" y="235"/>
                  </a:lnTo>
                  <a:lnTo>
                    <a:pt x="8" y="258"/>
                  </a:lnTo>
                  <a:lnTo>
                    <a:pt x="2" y="281"/>
                  </a:lnTo>
                  <a:lnTo>
                    <a:pt x="0" y="306"/>
                  </a:lnTo>
                  <a:lnTo>
                    <a:pt x="2" y="329"/>
                  </a:lnTo>
                  <a:lnTo>
                    <a:pt x="8" y="354"/>
                  </a:lnTo>
                  <a:lnTo>
                    <a:pt x="15" y="377"/>
                  </a:lnTo>
                  <a:lnTo>
                    <a:pt x="27" y="400"/>
                  </a:lnTo>
                  <a:lnTo>
                    <a:pt x="41" y="423"/>
                  </a:lnTo>
                  <a:lnTo>
                    <a:pt x="59" y="444"/>
                  </a:lnTo>
                  <a:lnTo>
                    <a:pt x="79" y="466"/>
                  </a:lnTo>
                  <a:lnTo>
                    <a:pt x="101" y="485"/>
                  </a:lnTo>
                  <a:lnTo>
                    <a:pt x="127" y="504"/>
                  </a:lnTo>
                  <a:lnTo>
                    <a:pt x="156" y="522"/>
                  </a:lnTo>
                  <a:lnTo>
                    <a:pt x="185" y="538"/>
                  </a:lnTo>
                  <a:lnTo>
                    <a:pt x="218" y="553"/>
                  </a:lnTo>
                  <a:lnTo>
                    <a:pt x="253" y="566"/>
                  </a:lnTo>
                  <a:lnTo>
                    <a:pt x="289" y="577"/>
                  </a:lnTo>
                  <a:lnTo>
                    <a:pt x="327" y="588"/>
                  </a:lnTo>
                  <a:lnTo>
                    <a:pt x="365" y="597"/>
                  </a:lnTo>
                  <a:lnTo>
                    <a:pt x="406" y="603"/>
                  </a:lnTo>
                  <a:lnTo>
                    <a:pt x="446" y="607"/>
                  </a:lnTo>
                  <a:lnTo>
                    <a:pt x="488" y="610"/>
                  </a:lnTo>
                  <a:lnTo>
                    <a:pt x="529" y="611"/>
                  </a:lnTo>
                  <a:lnTo>
                    <a:pt x="571" y="610"/>
                  </a:lnTo>
                  <a:lnTo>
                    <a:pt x="611" y="607"/>
                  </a:lnTo>
                  <a:lnTo>
                    <a:pt x="653" y="603"/>
                  </a:lnTo>
                  <a:lnTo>
                    <a:pt x="692" y="597"/>
                  </a:lnTo>
                  <a:lnTo>
                    <a:pt x="732" y="588"/>
                  </a:lnTo>
                  <a:lnTo>
                    <a:pt x="769" y="577"/>
                  </a:lnTo>
                  <a:lnTo>
                    <a:pt x="805" y="566"/>
                  </a:lnTo>
                  <a:lnTo>
                    <a:pt x="839" y="553"/>
                  </a:lnTo>
                  <a:lnTo>
                    <a:pt x="872" y="538"/>
                  </a:lnTo>
                  <a:lnTo>
                    <a:pt x="903" y="522"/>
                  </a:lnTo>
                  <a:lnTo>
                    <a:pt x="931" y="504"/>
                  </a:lnTo>
                  <a:lnTo>
                    <a:pt x="956" y="485"/>
                  </a:lnTo>
                  <a:lnTo>
                    <a:pt x="980" y="466"/>
                  </a:lnTo>
                  <a:lnTo>
                    <a:pt x="1000" y="444"/>
                  </a:lnTo>
                  <a:lnTo>
                    <a:pt x="1017" y="423"/>
                  </a:lnTo>
                  <a:lnTo>
                    <a:pt x="1032" y="400"/>
                  </a:lnTo>
                  <a:lnTo>
                    <a:pt x="1043" y="377"/>
                  </a:lnTo>
                  <a:lnTo>
                    <a:pt x="1051" y="354"/>
                  </a:lnTo>
                  <a:lnTo>
                    <a:pt x="1055" y="329"/>
                  </a:lnTo>
                  <a:lnTo>
                    <a:pt x="1058" y="306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565" name="Freeform 229"/>
            <p:cNvSpPr>
              <a:spLocks/>
            </p:cNvSpPr>
            <p:nvPr/>
          </p:nvSpPr>
          <p:spPr bwMode="auto">
            <a:xfrm>
              <a:off x="4144" y="2007"/>
              <a:ext cx="213" cy="200"/>
            </a:xfrm>
            <a:custGeom>
              <a:avLst/>
              <a:gdLst>
                <a:gd name="T0" fmla="*/ 1495 w 1495"/>
                <a:gd name="T1" fmla="*/ 534 h 1397"/>
                <a:gd name="T2" fmla="*/ 1494 w 1495"/>
                <a:gd name="T3" fmla="*/ 487 h 1397"/>
                <a:gd name="T4" fmla="*/ 1490 w 1495"/>
                <a:gd name="T5" fmla="*/ 441 h 1397"/>
                <a:gd name="T6" fmla="*/ 1485 w 1495"/>
                <a:gd name="T7" fmla="*/ 398 h 1397"/>
                <a:gd name="T8" fmla="*/ 1477 w 1495"/>
                <a:gd name="T9" fmla="*/ 355 h 1397"/>
                <a:gd name="T10" fmla="*/ 1467 w 1495"/>
                <a:gd name="T11" fmla="*/ 316 h 1397"/>
                <a:gd name="T12" fmla="*/ 1455 w 1495"/>
                <a:gd name="T13" fmla="*/ 277 h 1397"/>
                <a:gd name="T14" fmla="*/ 1440 w 1495"/>
                <a:gd name="T15" fmla="*/ 241 h 1397"/>
                <a:gd name="T16" fmla="*/ 1424 w 1495"/>
                <a:gd name="T17" fmla="*/ 207 h 1397"/>
                <a:gd name="T18" fmla="*/ 1405 w 1495"/>
                <a:gd name="T19" fmla="*/ 175 h 1397"/>
                <a:gd name="T20" fmla="*/ 1385 w 1495"/>
                <a:gd name="T21" fmla="*/ 145 h 1397"/>
                <a:gd name="T22" fmla="*/ 1362 w 1495"/>
                <a:gd name="T23" fmla="*/ 119 h 1397"/>
                <a:gd name="T24" fmla="*/ 1338 w 1495"/>
                <a:gd name="T25" fmla="*/ 94 h 1397"/>
                <a:gd name="T26" fmla="*/ 1311 w 1495"/>
                <a:gd name="T27" fmla="*/ 73 h 1397"/>
                <a:gd name="T28" fmla="*/ 1284 w 1495"/>
                <a:gd name="T29" fmla="*/ 54 h 1397"/>
                <a:gd name="T30" fmla="*/ 1254 w 1495"/>
                <a:gd name="T31" fmla="*/ 38 h 1397"/>
                <a:gd name="T32" fmla="*/ 1223 w 1495"/>
                <a:gd name="T33" fmla="*/ 25 h 1397"/>
                <a:gd name="T34" fmla="*/ 1190 w 1495"/>
                <a:gd name="T35" fmla="*/ 14 h 1397"/>
                <a:gd name="T36" fmla="*/ 1157 w 1495"/>
                <a:gd name="T37" fmla="*/ 7 h 1397"/>
                <a:gd name="T38" fmla="*/ 1122 w 1495"/>
                <a:gd name="T39" fmla="*/ 2 h 1397"/>
                <a:gd name="T40" fmla="*/ 1085 w 1495"/>
                <a:gd name="T41" fmla="*/ 0 h 1397"/>
                <a:gd name="T42" fmla="*/ 1048 w 1495"/>
                <a:gd name="T43" fmla="*/ 2 h 1397"/>
                <a:gd name="T44" fmla="*/ 1010 w 1495"/>
                <a:gd name="T45" fmla="*/ 6 h 1397"/>
                <a:gd name="T46" fmla="*/ 970 w 1495"/>
                <a:gd name="T47" fmla="*/ 12 h 1397"/>
                <a:gd name="T48" fmla="*/ 931 w 1495"/>
                <a:gd name="T49" fmla="*/ 23 h 1397"/>
                <a:gd name="T50" fmla="*/ 891 w 1495"/>
                <a:gd name="T51" fmla="*/ 36 h 1397"/>
                <a:gd name="T52" fmla="*/ 850 w 1495"/>
                <a:gd name="T53" fmla="*/ 50 h 1397"/>
                <a:gd name="T54" fmla="*/ 810 w 1495"/>
                <a:gd name="T55" fmla="*/ 70 h 1397"/>
                <a:gd name="T56" fmla="*/ 768 w 1495"/>
                <a:gd name="T57" fmla="*/ 91 h 1397"/>
                <a:gd name="T58" fmla="*/ 728 w 1495"/>
                <a:gd name="T59" fmla="*/ 114 h 1397"/>
                <a:gd name="T60" fmla="*/ 686 w 1495"/>
                <a:gd name="T61" fmla="*/ 141 h 1397"/>
                <a:gd name="T62" fmla="*/ 645 w 1495"/>
                <a:gd name="T63" fmla="*/ 170 h 1397"/>
                <a:gd name="T64" fmla="*/ 604 w 1495"/>
                <a:gd name="T65" fmla="*/ 201 h 1397"/>
                <a:gd name="T66" fmla="*/ 565 w 1495"/>
                <a:gd name="T67" fmla="*/ 235 h 1397"/>
                <a:gd name="T68" fmla="*/ 524 w 1495"/>
                <a:gd name="T69" fmla="*/ 270 h 1397"/>
                <a:gd name="T70" fmla="*/ 486 w 1495"/>
                <a:gd name="T71" fmla="*/ 308 h 1397"/>
                <a:gd name="T72" fmla="*/ 448 w 1495"/>
                <a:gd name="T73" fmla="*/ 349 h 1397"/>
                <a:gd name="T74" fmla="*/ 410 w 1495"/>
                <a:gd name="T75" fmla="*/ 390 h 1397"/>
                <a:gd name="T76" fmla="*/ 374 w 1495"/>
                <a:gd name="T77" fmla="*/ 434 h 1397"/>
                <a:gd name="T78" fmla="*/ 339 w 1495"/>
                <a:gd name="T79" fmla="*/ 478 h 1397"/>
                <a:gd name="T80" fmla="*/ 305 w 1495"/>
                <a:gd name="T81" fmla="*/ 525 h 1397"/>
                <a:gd name="T82" fmla="*/ 273 w 1495"/>
                <a:gd name="T83" fmla="*/ 573 h 1397"/>
                <a:gd name="T84" fmla="*/ 242 w 1495"/>
                <a:gd name="T85" fmla="*/ 622 h 1397"/>
                <a:gd name="T86" fmla="*/ 212 w 1495"/>
                <a:gd name="T87" fmla="*/ 673 h 1397"/>
                <a:gd name="T88" fmla="*/ 185 w 1495"/>
                <a:gd name="T89" fmla="*/ 724 h 1397"/>
                <a:gd name="T90" fmla="*/ 158 w 1495"/>
                <a:gd name="T91" fmla="*/ 776 h 1397"/>
                <a:gd name="T92" fmla="*/ 134 w 1495"/>
                <a:gd name="T93" fmla="*/ 829 h 1397"/>
                <a:gd name="T94" fmla="*/ 111 w 1495"/>
                <a:gd name="T95" fmla="*/ 881 h 1397"/>
                <a:gd name="T96" fmla="*/ 91 w 1495"/>
                <a:gd name="T97" fmla="*/ 934 h 1397"/>
                <a:gd name="T98" fmla="*/ 72 w 1495"/>
                <a:gd name="T99" fmla="*/ 987 h 1397"/>
                <a:gd name="T100" fmla="*/ 56 w 1495"/>
                <a:gd name="T101" fmla="*/ 1041 h 1397"/>
                <a:gd name="T102" fmla="*/ 41 w 1495"/>
                <a:gd name="T103" fmla="*/ 1094 h 1397"/>
                <a:gd name="T104" fmla="*/ 29 w 1495"/>
                <a:gd name="T105" fmla="*/ 1146 h 1397"/>
                <a:gd name="T106" fmla="*/ 19 w 1495"/>
                <a:gd name="T107" fmla="*/ 1198 h 1397"/>
                <a:gd name="T108" fmla="*/ 11 w 1495"/>
                <a:gd name="T109" fmla="*/ 1249 h 1397"/>
                <a:gd name="T110" fmla="*/ 5 w 1495"/>
                <a:gd name="T111" fmla="*/ 1299 h 1397"/>
                <a:gd name="T112" fmla="*/ 2 w 1495"/>
                <a:gd name="T113" fmla="*/ 1349 h 1397"/>
                <a:gd name="T114" fmla="*/ 0 w 1495"/>
                <a:gd name="T115" fmla="*/ 1397 h 1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495" h="1397">
                  <a:moveTo>
                    <a:pt x="1495" y="534"/>
                  </a:moveTo>
                  <a:lnTo>
                    <a:pt x="1494" y="487"/>
                  </a:lnTo>
                  <a:lnTo>
                    <a:pt x="1490" y="441"/>
                  </a:lnTo>
                  <a:lnTo>
                    <a:pt x="1485" y="398"/>
                  </a:lnTo>
                  <a:lnTo>
                    <a:pt x="1477" y="355"/>
                  </a:lnTo>
                  <a:lnTo>
                    <a:pt x="1467" y="316"/>
                  </a:lnTo>
                  <a:lnTo>
                    <a:pt x="1455" y="277"/>
                  </a:lnTo>
                  <a:lnTo>
                    <a:pt x="1440" y="241"/>
                  </a:lnTo>
                  <a:lnTo>
                    <a:pt x="1424" y="207"/>
                  </a:lnTo>
                  <a:lnTo>
                    <a:pt x="1405" y="175"/>
                  </a:lnTo>
                  <a:lnTo>
                    <a:pt x="1385" y="145"/>
                  </a:lnTo>
                  <a:lnTo>
                    <a:pt x="1362" y="119"/>
                  </a:lnTo>
                  <a:lnTo>
                    <a:pt x="1338" y="94"/>
                  </a:lnTo>
                  <a:lnTo>
                    <a:pt x="1311" y="73"/>
                  </a:lnTo>
                  <a:lnTo>
                    <a:pt x="1284" y="54"/>
                  </a:lnTo>
                  <a:lnTo>
                    <a:pt x="1254" y="38"/>
                  </a:lnTo>
                  <a:lnTo>
                    <a:pt x="1223" y="25"/>
                  </a:lnTo>
                  <a:lnTo>
                    <a:pt x="1190" y="14"/>
                  </a:lnTo>
                  <a:lnTo>
                    <a:pt x="1157" y="7"/>
                  </a:lnTo>
                  <a:lnTo>
                    <a:pt x="1122" y="2"/>
                  </a:lnTo>
                  <a:lnTo>
                    <a:pt x="1085" y="0"/>
                  </a:lnTo>
                  <a:lnTo>
                    <a:pt x="1048" y="2"/>
                  </a:lnTo>
                  <a:lnTo>
                    <a:pt x="1010" y="6"/>
                  </a:lnTo>
                  <a:lnTo>
                    <a:pt x="970" y="12"/>
                  </a:lnTo>
                  <a:lnTo>
                    <a:pt x="931" y="23"/>
                  </a:lnTo>
                  <a:lnTo>
                    <a:pt x="891" y="36"/>
                  </a:lnTo>
                  <a:lnTo>
                    <a:pt x="850" y="50"/>
                  </a:lnTo>
                  <a:lnTo>
                    <a:pt x="810" y="70"/>
                  </a:lnTo>
                  <a:lnTo>
                    <a:pt x="768" y="91"/>
                  </a:lnTo>
                  <a:lnTo>
                    <a:pt x="728" y="114"/>
                  </a:lnTo>
                  <a:lnTo>
                    <a:pt x="686" y="141"/>
                  </a:lnTo>
                  <a:lnTo>
                    <a:pt x="645" y="170"/>
                  </a:lnTo>
                  <a:lnTo>
                    <a:pt x="604" y="201"/>
                  </a:lnTo>
                  <a:lnTo>
                    <a:pt x="565" y="235"/>
                  </a:lnTo>
                  <a:lnTo>
                    <a:pt x="524" y="270"/>
                  </a:lnTo>
                  <a:lnTo>
                    <a:pt x="486" y="308"/>
                  </a:lnTo>
                  <a:lnTo>
                    <a:pt x="448" y="349"/>
                  </a:lnTo>
                  <a:lnTo>
                    <a:pt x="410" y="390"/>
                  </a:lnTo>
                  <a:lnTo>
                    <a:pt x="374" y="434"/>
                  </a:lnTo>
                  <a:lnTo>
                    <a:pt x="339" y="478"/>
                  </a:lnTo>
                  <a:lnTo>
                    <a:pt x="305" y="525"/>
                  </a:lnTo>
                  <a:lnTo>
                    <a:pt x="273" y="573"/>
                  </a:lnTo>
                  <a:lnTo>
                    <a:pt x="242" y="622"/>
                  </a:lnTo>
                  <a:lnTo>
                    <a:pt x="212" y="673"/>
                  </a:lnTo>
                  <a:lnTo>
                    <a:pt x="185" y="724"/>
                  </a:lnTo>
                  <a:lnTo>
                    <a:pt x="158" y="776"/>
                  </a:lnTo>
                  <a:lnTo>
                    <a:pt x="134" y="829"/>
                  </a:lnTo>
                  <a:lnTo>
                    <a:pt x="111" y="881"/>
                  </a:lnTo>
                  <a:lnTo>
                    <a:pt x="91" y="934"/>
                  </a:lnTo>
                  <a:lnTo>
                    <a:pt x="72" y="987"/>
                  </a:lnTo>
                  <a:lnTo>
                    <a:pt x="56" y="1041"/>
                  </a:lnTo>
                  <a:lnTo>
                    <a:pt x="41" y="1094"/>
                  </a:lnTo>
                  <a:lnTo>
                    <a:pt x="29" y="1146"/>
                  </a:lnTo>
                  <a:lnTo>
                    <a:pt x="19" y="1198"/>
                  </a:lnTo>
                  <a:lnTo>
                    <a:pt x="11" y="1249"/>
                  </a:lnTo>
                  <a:lnTo>
                    <a:pt x="5" y="1299"/>
                  </a:lnTo>
                  <a:lnTo>
                    <a:pt x="2" y="1349"/>
                  </a:lnTo>
                  <a:lnTo>
                    <a:pt x="0" y="139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566" name="Line 230"/>
            <p:cNvSpPr>
              <a:spLocks noChangeShapeType="1"/>
            </p:cNvSpPr>
            <p:nvPr/>
          </p:nvSpPr>
          <p:spPr bwMode="auto">
            <a:xfrm flipH="1">
              <a:off x="3557" y="1989"/>
              <a:ext cx="164" cy="9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567" name="Freeform 231"/>
            <p:cNvSpPr>
              <a:spLocks/>
            </p:cNvSpPr>
            <p:nvPr/>
          </p:nvSpPr>
          <p:spPr bwMode="auto">
            <a:xfrm>
              <a:off x="3535" y="2083"/>
              <a:ext cx="22" cy="62"/>
            </a:xfrm>
            <a:custGeom>
              <a:avLst/>
              <a:gdLst>
                <a:gd name="T0" fmla="*/ 154 w 154"/>
                <a:gd name="T1" fmla="*/ 0 h 431"/>
                <a:gd name="T2" fmla="*/ 127 w 154"/>
                <a:gd name="T3" fmla="*/ 17 h 431"/>
                <a:gd name="T4" fmla="*/ 101 w 154"/>
                <a:gd name="T5" fmla="*/ 36 h 431"/>
                <a:gd name="T6" fmla="*/ 78 w 154"/>
                <a:gd name="T7" fmla="*/ 56 h 431"/>
                <a:gd name="T8" fmla="*/ 57 w 154"/>
                <a:gd name="T9" fmla="*/ 77 h 431"/>
                <a:gd name="T10" fmla="*/ 40 w 154"/>
                <a:gd name="T11" fmla="*/ 99 h 431"/>
                <a:gd name="T12" fmla="*/ 25 w 154"/>
                <a:gd name="T13" fmla="*/ 121 h 431"/>
                <a:gd name="T14" fmla="*/ 14 w 154"/>
                <a:gd name="T15" fmla="*/ 145 h 431"/>
                <a:gd name="T16" fmla="*/ 6 w 154"/>
                <a:gd name="T17" fmla="*/ 168 h 431"/>
                <a:gd name="T18" fmla="*/ 1 w 154"/>
                <a:gd name="T19" fmla="*/ 191 h 431"/>
                <a:gd name="T20" fmla="*/ 0 w 154"/>
                <a:gd name="T21" fmla="*/ 216 h 431"/>
                <a:gd name="T22" fmla="*/ 1 w 154"/>
                <a:gd name="T23" fmla="*/ 239 h 431"/>
                <a:gd name="T24" fmla="*/ 6 w 154"/>
                <a:gd name="T25" fmla="*/ 264 h 431"/>
                <a:gd name="T26" fmla="*/ 14 w 154"/>
                <a:gd name="T27" fmla="*/ 287 h 431"/>
                <a:gd name="T28" fmla="*/ 25 w 154"/>
                <a:gd name="T29" fmla="*/ 310 h 431"/>
                <a:gd name="T30" fmla="*/ 40 w 154"/>
                <a:gd name="T31" fmla="*/ 332 h 431"/>
                <a:gd name="T32" fmla="*/ 57 w 154"/>
                <a:gd name="T33" fmla="*/ 354 h 431"/>
                <a:gd name="T34" fmla="*/ 78 w 154"/>
                <a:gd name="T35" fmla="*/ 375 h 431"/>
                <a:gd name="T36" fmla="*/ 101 w 154"/>
                <a:gd name="T37" fmla="*/ 395 h 431"/>
                <a:gd name="T38" fmla="*/ 127 w 154"/>
                <a:gd name="T39" fmla="*/ 414 h 431"/>
                <a:gd name="T40" fmla="*/ 154 w 154"/>
                <a:gd name="T41" fmla="*/ 431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54" h="431">
                  <a:moveTo>
                    <a:pt x="154" y="0"/>
                  </a:moveTo>
                  <a:lnTo>
                    <a:pt x="127" y="17"/>
                  </a:lnTo>
                  <a:lnTo>
                    <a:pt x="101" y="36"/>
                  </a:lnTo>
                  <a:lnTo>
                    <a:pt x="78" y="56"/>
                  </a:lnTo>
                  <a:lnTo>
                    <a:pt x="57" y="77"/>
                  </a:lnTo>
                  <a:lnTo>
                    <a:pt x="40" y="99"/>
                  </a:lnTo>
                  <a:lnTo>
                    <a:pt x="25" y="121"/>
                  </a:lnTo>
                  <a:lnTo>
                    <a:pt x="14" y="145"/>
                  </a:lnTo>
                  <a:lnTo>
                    <a:pt x="6" y="168"/>
                  </a:lnTo>
                  <a:lnTo>
                    <a:pt x="1" y="191"/>
                  </a:lnTo>
                  <a:lnTo>
                    <a:pt x="0" y="216"/>
                  </a:lnTo>
                  <a:lnTo>
                    <a:pt x="1" y="239"/>
                  </a:lnTo>
                  <a:lnTo>
                    <a:pt x="6" y="264"/>
                  </a:lnTo>
                  <a:lnTo>
                    <a:pt x="14" y="287"/>
                  </a:lnTo>
                  <a:lnTo>
                    <a:pt x="25" y="310"/>
                  </a:lnTo>
                  <a:lnTo>
                    <a:pt x="40" y="332"/>
                  </a:lnTo>
                  <a:lnTo>
                    <a:pt x="57" y="354"/>
                  </a:lnTo>
                  <a:lnTo>
                    <a:pt x="78" y="375"/>
                  </a:lnTo>
                  <a:lnTo>
                    <a:pt x="101" y="395"/>
                  </a:lnTo>
                  <a:lnTo>
                    <a:pt x="127" y="414"/>
                  </a:lnTo>
                  <a:lnTo>
                    <a:pt x="154" y="43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568" name="Freeform 232"/>
            <p:cNvSpPr>
              <a:spLocks/>
            </p:cNvSpPr>
            <p:nvPr/>
          </p:nvSpPr>
          <p:spPr bwMode="auto">
            <a:xfrm>
              <a:off x="3911" y="2248"/>
              <a:ext cx="131" cy="18"/>
            </a:xfrm>
            <a:custGeom>
              <a:avLst/>
              <a:gdLst>
                <a:gd name="T0" fmla="*/ 0 w 913"/>
                <a:gd name="T1" fmla="*/ 0 h 121"/>
                <a:gd name="T2" fmla="*/ 88 w 913"/>
                <a:gd name="T3" fmla="*/ 20 h 121"/>
                <a:gd name="T4" fmla="*/ 176 w 913"/>
                <a:gd name="T5" fmla="*/ 38 h 121"/>
                <a:gd name="T6" fmla="*/ 266 w 913"/>
                <a:gd name="T7" fmla="*/ 55 h 121"/>
                <a:gd name="T8" fmla="*/ 356 w 913"/>
                <a:gd name="T9" fmla="*/ 70 h 121"/>
                <a:gd name="T10" fmla="*/ 448 w 913"/>
                <a:gd name="T11" fmla="*/ 83 h 121"/>
                <a:gd name="T12" fmla="*/ 539 w 913"/>
                <a:gd name="T13" fmla="*/ 95 h 121"/>
                <a:gd name="T14" fmla="*/ 632 w 913"/>
                <a:gd name="T15" fmla="*/ 103 h 121"/>
                <a:gd name="T16" fmla="*/ 726 w 913"/>
                <a:gd name="T17" fmla="*/ 112 h 121"/>
                <a:gd name="T18" fmla="*/ 819 w 913"/>
                <a:gd name="T19" fmla="*/ 117 h 121"/>
                <a:gd name="T20" fmla="*/ 913 w 913"/>
                <a:gd name="T21" fmla="*/ 12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13" h="121">
                  <a:moveTo>
                    <a:pt x="0" y="0"/>
                  </a:moveTo>
                  <a:lnTo>
                    <a:pt x="88" y="20"/>
                  </a:lnTo>
                  <a:lnTo>
                    <a:pt x="176" y="38"/>
                  </a:lnTo>
                  <a:lnTo>
                    <a:pt x="266" y="55"/>
                  </a:lnTo>
                  <a:lnTo>
                    <a:pt x="356" y="70"/>
                  </a:lnTo>
                  <a:lnTo>
                    <a:pt x="448" y="83"/>
                  </a:lnTo>
                  <a:lnTo>
                    <a:pt x="539" y="95"/>
                  </a:lnTo>
                  <a:lnTo>
                    <a:pt x="632" y="103"/>
                  </a:lnTo>
                  <a:lnTo>
                    <a:pt x="726" y="112"/>
                  </a:lnTo>
                  <a:lnTo>
                    <a:pt x="819" y="117"/>
                  </a:lnTo>
                  <a:lnTo>
                    <a:pt x="913" y="12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569" name="Line 233"/>
            <p:cNvSpPr>
              <a:spLocks noChangeShapeType="1"/>
            </p:cNvSpPr>
            <p:nvPr/>
          </p:nvSpPr>
          <p:spPr bwMode="auto">
            <a:xfrm flipH="1">
              <a:off x="4042" y="2207"/>
              <a:ext cx="102" cy="5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570" name="Freeform 234"/>
            <p:cNvSpPr>
              <a:spLocks/>
            </p:cNvSpPr>
            <p:nvPr/>
          </p:nvSpPr>
          <p:spPr bwMode="auto">
            <a:xfrm>
              <a:off x="3535" y="2238"/>
              <a:ext cx="22" cy="30"/>
            </a:xfrm>
            <a:custGeom>
              <a:avLst/>
              <a:gdLst>
                <a:gd name="T0" fmla="*/ 0 w 154"/>
                <a:gd name="T1" fmla="*/ 0 h 215"/>
                <a:gd name="T2" fmla="*/ 1 w 154"/>
                <a:gd name="T3" fmla="*/ 24 h 215"/>
                <a:gd name="T4" fmla="*/ 6 w 154"/>
                <a:gd name="T5" fmla="*/ 47 h 215"/>
                <a:gd name="T6" fmla="*/ 14 w 154"/>
                <a:gd name="T7" fmla="*/ 72 h 215"/>
                <a:gd name="T8" fmla="*/ 25 w 154"/>
                <a:gd name="T9" fmla="*/ 94 h 215"/>
                <a:gd name="T10" fmla="*/ 40 w 154"/>
                <a:gd name="T11" fmla="*/ 116 h 215"/>
                <a:gd name="T12" fmla="*/ 57 w 154"/>
                <a:gd name="T13" fmla="*/ 139 h 215"/>
                <a:gd name="T14" fmla="*/ 78 w 154"/>
                <a:gd name="T15" fmla="*/ 159 h 215"/>
                <a:gd name="T16" fmla="*/ 101 w 154"/>
                <a:gd name="T17" fmla="*/ 179 h 215"/>
                <a:gd name="T18" fmla="*/ 127 w 154"/>
                <a:gd name="T19" fmla="*/ 198 h 215"/>
                <a:gd name="T20" fmla="*/ 154 w 154"/>
                <a:gd name="T21" fmla="*/ 215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4" h="215">
                  <a:moveTo>
                    <a:pt x="0" y="0"/>
                  </a:moveTo>
                  <a:lnTo>
                    <a:pt x="1" y="24"/>
                  </a:lnTo>
                  <a:lnTo>
                    <a:pt x="6" y="47"/>
                  </a:lnTo>
                  <a:lnTo>
                    <a:pt x="14" y="72"/>
                  </a:lnTo>
                  <a:lnTo>
                    <a:pt x="25" y="94"/>
                  </a:lnTo>
                  <a:lnTo>
                    <a:pt x="40" y="116"/>
                  </a:lnTo>
                  <a:lnTo>
                    <a:pt x="57" y="139"/>
                  </a:lnTo>
                  <a:lnTo>
                    <a:pt x="78" y="159"/>
                  </a:lnTo>
                  <a:lnTo>
                    <a:pt x="101" y="179"/>
                  </a:lnTo>
                  <a:lnTo>
                    <a:pt x="127" y="198"/>
                  </a:lnTo>
                  <a:lnTo>
                    <a:pt x="154" y="21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571" name="Line 235"/>
            <p:cNvSpPr>
              <a:spLocks noChangeShapeType="1"/>
            </p:cNvSpPr>
            <p:nvPr/>
          </p:nvSpPr>
          <p:spPr bwMode="auto">
            <a:xfrm flipH="1" flipV="1">
              <a:off x="3557" y="2268"/>
              <a:ext cx="106" cy="6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572" name="Line 236"/>
            <p:cNvSpPr>
              <a:spLocks noChangeShapeType="1"/>
            </p:cNvSpPr>
            <p:nvPr/>
          </p:nvSpPr>
          <p:spPr bwMode="auto">
            <a:xfrm flipV="1">
              <a:off x="3770" y="2112"/>
              <a:ext cx="164" cy="9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573" name="Freeform 237"/>
            <p:cNvSpPr>
              <a:spLocks/>
            </p:cNvSpPr>
            <p:nvPr/>
          </p:nvSpPr>
          <p:spPr bwMode="auto">
            <a:xfrm>
              <a:off x="3911" y="2112"/>
              <a:ext cx="23" cy="136"/>
            </a:xfrm>
            <a:custGeom>
              <a:avLst/>
              <a:gdLst>
                <a:gd name="T0" fmla="*/ 161 w 161"/>
                <a:gd name="T1" fmla="*/ 0 h 956"/>
                <a:gd name="T2" fmla="*/ 137 w 161"/>
                <a:gd name="T3" fmla="*/ 83 h 956"/>
                <a:gd name="T4" fmla="*/ 113 w 161"/>
                <a:gd name="T5" fmla="*/ 165 h 956"/>
                <a:gd name="T6" fmla="*/ 92 w 161"/>
                <a:gd name="T7" fmla="*/ 248 h 956"/>
                <a:gd name="T8" fmla="*/ 73 w 161"/>
                <a:gd name="T9" fmla="*/ 329 h 956"/>
                <a:gd name="T10" fmla="*/ 56 w 161"/>
                <a:gd name="T11" fmla="*/ 411 h 956"/>
                <a:gd name="T12" fmla="*/ 41 w 161"/>
                <a:gd name="T13" fmla="*/ 492 h 956"/>
                <a:gd name="T14" fmla="*/ 29 w 161"/>
                <a:gd name="T15" fmla="*/ 572 h 956"/>
                <a:gd name="T16" fmla="*/ 19 w 161"/>
                <a:gd name="T17" fmla="*/ 650 h 956"/>
                <a:gd name="T18" fmla="*/ 11 w 161"/>
                <a:gd name="T19" fmla="*/ 728 h 956"/>
                <a:gd name="T20" fmla="*/ 5 w 161"/>
                <a:gd name="T21" fmla="*/ 806 h 956"/>
                <a:gd name="T22" fmla="*/ 1 w 161"/>
                <a:gd name="T23" fmla="*/ 881 h 956"/>
                <a:gd name="T24" fmla="*/ 0 w 161"/>
                <a:gd name="T25" fmla="*/ 956 h 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1" h="956">
                  <a:moveTo>
                    <a:pt x="161" y="0"/>
                  </a:moveTo>
                  <a:lnTo>
                    <a:pt x="137" y="83"/>
                  </a:lnTo>
                  <a:lnTo>
                    <a:pt x="113" y="165"/>
                  </a:lnTo>
                  <a:lnTo>
                    <a:pt x="92" y="248"/>
                  </a:lnTo>
                  <a:lnTo>
                    <a:pt x="73" y="329"/>
                  </a:lnTo>
                  <a:lnTo>
                    <a:pt x="56" y="411"/>
                  </a:lnTo>
                  <a:lnTo>
                    <a:pt x="41" y="492"/>
                  </a:lnTo>
                  <a:lnTo>
                    <a:pt x="29" y="572"/>
                  </a:lnTo>
                  <a:lnTo>
                    <a:pt x="19" y="650"/>
                  </a:lnTo>
                  <a:lnTo>
                    <a:pt x="11" y="728"/>
                  </a:lnTo>
                  <a:lnTo>
                    <a:pt x="5" y="806"/>
                  </a:lnTo>
                  <a:lnTo>
                    <a:pt x="1" y="881"/>
                  </a:lnTo>
                  <a:lnTo>
                    <a:pt x="0" y="956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574" name="Line 238"/>
            <p:cNvSpPr>
              <a:spLocks noChangeShapeType="1"/>
            </p:cNvSpPr>
            <p:nvPr/>
          </p:nvSpPr>
          <p:spPr bwMode="auto">
            <a:xfrm flipH="1">
              <a:off x="3770" y="2248"/>
              <a:ext cx="141" cy="8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575" name="Freeform 239"/>
            <p:cNvSpPr>
              <a:spLocks/>
            </p:cNvSpPr>
            <p:nvPr/>
          </p:nvSpPr>
          <p:spPr bwMode="auto">
            <a:xfrm>
              <a:off x="3663" y="2207"/>
              <a:ext cx="107" cy="13"/>
            </a:xfrm>
            <a:custGeom>
              <a:avLst/>
              <a:gdLst>
                <a:gd name="T0" fmla="*/ 0 w 747"/>
                <a:gd name="T1" fmla="*/ 0 h 90"/>
                <a:gd name="T2" fmla="*/ 31 w 747"/>
                <a:gd name="T3" fmla="*/ 16 h 90"/>
                <a:gd name="T4" fmla="*/ 63 w 747"/>
                <a:gd name="T5" fmla="*/ 31 h 90"/>
                <a:gd name="T6" fmla="*/ 98 w 747"/>
                <a:gd name="T7" fmla="*/ 45 h 90"/>
                <a:gd name="T8" fmla="*/ 134 w 747"/>
                <a:gd name="T9" fmla="*/ 57 h 90"/>
                <a:gd name="T10" fmla="*/ 171 w 747"/>
                <a:gd name="T11" fmla="*/ 66 h 90"/>
                <a:gd name="T12" fmla="*/ 210 w 747"/>
                <a:gd name="T13" fmla="*/ 75 h 90"/>
                <a:gd name="T14" fmla="*/ 250 w 747"/>
                <a:gd name="T15" fmla="*/ 81 h 90"/>
                <a:gd name="T16" fmla="*/ 290 w 747"/>
                <a:gd name="T17" fmla="*/ 85 h 90"/>
                <a:gd name="T18" fmla="*/ 332 w 747"/>
                <a:gd name="T19" fmla="*/ 89 h 90"/>
                <a:gd name="T20" fmla="*/ 374 w 747"/>
                <a:gd name="T21" fmla="*/ 90 h 90"/>
                <a:gd name="T22" fmla="*/ 415 w 747"/>
                <a:gd name="T23" fmla="*/ 89 h 90"/>
                <a:gd name="T24" fmla="*/ 456 w 747"/>
                <a:gd name="T25" fmla="*/ 85 h 90"/>
                <a:gd name="T26" fmla="*/ 497 w 747"/>
                <a:gd name="T27" fmla="*/ 81 h 90"/>
                <a:gd name="T28" fmla="*/ 536 w 747"/>
                <a:gd name="T29" fmla="*/ 75 h 90"/>
                <a:gd name="T30" fmla="*/ 576 w 747"/>
                <a:gd name="T31" fmla="*/ 66 h 90"/>
                <a:gd name="T32" fmla="*/ 613 w 747"/>
                <a:gd name="T33" fmla="*/ 57 h 90"/>
                <a:gd name="T34" fmla="*/ 649 w 747"/>
                <a:gd name="T35" fmla="*/ 45 h 90"/>
                <a:gd name="T36" fmla="*/ 683 w 747"/>
                <a:gd name="T37" fmla="*/ 31 h 90"/>
                <a:gd name="T38" fmla="*/ 716 w 747"/>
                <a:gd name="T39" fmla="*/ 16 h 90"/>
                <a:gd name="T40" fmla="*/ 747 w 747"/>
                <a:gd name="T41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47" h="90">
                  <a:moveTo>
                    <a:pt x="0" y="0"/>
                  </a:moveTo>
                  <a:lnTo>
                    <a:pt x="31" y="16"/>
                  </a:lnTo>
                  <a:lnTo>
                    <a:pt x="63" y="31"/>
                  </a:lnTo>
                  <a:lnTo>
                    <a:pt x="98" y="45"/>
                  </a:lnTo>
                  <a:lnTo>
                    <a:pt x="134" y="57"/>
                  </a:lnTo>
                  <a:lnTo>
                    <a:pt x="171" y="66"/>
                  </a:lnTo>
                  <a:lnTo>
                    <a:pt x="210" y="75"/>
                  </a:lnTo>
                  <a:lnTo>
                    <a:pt x="250" y="81"/>
                  </a:lnTo>
                  <a:lnTo>
                    <a:pt x="290" y="85"/>
                  </a:lnTo>
                  <a:lnTo>
                    <a:pt x="332" y="89"/>
                  </a:lnTo>
                  <a:lnTo>
                    <a:pt x="374" y="90"/>
                  </a:lnTo>
                  <a:lnTo>
                    <a:pt x="415" y="89"/>
                  </a:lnTo>
                  <a:lnTo>
                    <a:pt x="456" y="85"/>
                  </a:lnTo>
                  <a:lnTo>
                    <a:pt x="497" y="81"/>
                  </a:lnTo>
                  <a:lnTo>
                    <a:pt x="536" y="75"/>
                  </a:lnTo>
                  <a:lnTo>
                    <a:pt x="576" y="66"/>
                  </a:lnTo>
                  <a:lnTo>
                    <a:pt x="613" y="57"/>
                  </a:lnTo>
                  <a:lnTo>
                    <a:pt x="649" y="45"/>
                  </a:lnTo>
                  <a:lnTo>
                    <a:pt x="683" y="31"/>
                  </a:lnTo>
                  <a:lnTo>
                    <a:pt x="716" y="16"/>
                  </a:lnTo>
                  <a:lnTo>
                    <a:pt x="747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576" name="Freeform 240"/>
            <p:cNvSpPr>
              <a:spLocks/>
            </p:cNvSpPr>
            <p:nvPr/>
          </p:nvSpPr>
          <p:spPr bwMode="auto">
            <a:xfrm>
              <a:off x="3663" y="2330"/>
              <a:ext cx="107" cy="13"/>
            </a:xfrm>
            <a:custGeom>
              <a:avLst/>
              <a:gdLst>
                <a:gd name="T0" fmla="*/ 0 w 747"/>
                <a:gd name="T1" fmla="*/ 0 h 89"/>
                <a:gd name="T2" fmla="*/ 31 w 747"/>
                <a:gd name="T3" fmla="*/ 16 h 89"/>
                <a:gd name="T4" fmla="*/ 63 w 747"/>
                <a:gd name="T5" fmla="*/ 31 h 89"/>
                <a:gd name="T6" fmla="*/ 98 w 747"/>
                <a:gd name="T7" fmla="*/ 44 h 89"/>
                <a:gd name="T8" fmla="*/ 134 w 747"/>
                <a:gd name="T9" fmla="*/ 56 h 89"/>
                <a:gd name="T10" fmla="*/ 171 w 747"/>
                <a:gd name="T11" fmla="*/ 66 h 89"/>
                <a:gd name="T12" fmla="*/ 210 w 747"/>
                <a:gd name="T13" fmla="*/ 74 h 89"/>
                <a:gd name="T14" fmla="*/ 250 w 747"/>
                <a:gd name="T15" fmla="*/ 81 h 89"/>
                <a:gd name="T16" fmla="*/ 290 w 747"/>
                <a:gd name="T17" fmla="*/ 85 h 89"/>
                <a:gd name="T18" fmla="*/ 332 w 747"/>
                <a:gd name="T19" fmla="*/ 88 h 89"/>
                <a:gd name="T20" fmla="*/ 374 w 747"/>
                <a:gd name="T21" fmla="*/ 89 h 89"/>
                <a:gd name="T22" fmla="*/ 415 w 747"/>
                <a:gd name="T23" fmla="*/ 88 h 89"/>
                <a:gd name="T24" fmla="*/ 456 w 747"/>
                <a:gd name="T25" fmla="*/ 85 h 89"/>
                <a:gd name="T26" fmla="*/ 497 w 747"/>
                <a:gd name="T27" fmla="*/ 81 h 89"/>
                <a:gd name="T28" fmla="*/ 536 w 747"/>
                <a:gd name="T29" fmla="*/ 74 h 89"/>
                <a:gd name="T30" fmla="*/ 576 w 747"/>
                <a:gd name="T31" fmla="*/ 66 h 89"/>
                <a:gd name="T32" fmla="*/ 613 w 747"/>
                <a:gd name="T33" fmla="*/ 56 h 89"/>
                <a:gd name="T34" fmla="*/ 649 w 747"/>
                <a:gd name="T35" fmla="*/ 44 h 89"/>
                <a:gd name="T36" fmla="*/ 683 w 747"/>
                <a:gd name="T37" fmla="*/ 31 h 89"/>
                <a:gd name="T38" fmla="*/ 716 w 747"/>
                <a:gd name="T39" fmla="*/ 16 h 89"/>
                <a:gd name="T40" fmla="*/ 747 w 747"/>
                <a:gd name="T41" fmla="*/ 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47" h="89">
                  <a:moveTo>
                    <a:pt x="0" y="0"/>
                  </a:moveTo>
                  <a:lnTo>
                    <a:pt x="31" y="16"/>
                  </a:lnTo>
                  <a:lnTo>
                    <a:pt x="63" y="31"/>
                  </a:lnTo>
                  <a:lnTo>
                    <a:pt x="98" y="44"/>
                  </a:lnTo>
                  <a:lnTo>
                    <a:pt x="134" y="56"/>
                  </a:lnTo>
                  <a:lnTo>
                    <a:pt x="171" y="66"/>
                  </a:lnTo>
                  <a:lnTo>
                    <a:pt x="210" y="74"/>
                  </a:lnTo>
                  <a:lnTo>
                    <a:pt x="250" y="81"/>
                  </a:lnTo>
                  <a:lnTo>
                    <a:pt x="290" y="85"/>
                  </a:lnTo>
                  <a:lnTo>
                    <a:pt x="332" y="88"/>
                  </a:lnTo>
                  <a:lnTo>
                    <a:pt x="374" y="89"/>
                  </a:lnTo>
                  <a:lnTo>
                    <a:pt x="415" y="88"/>
                  </a:lnTo>
                  <a:lnTo>
                    <a:pt x="456" y="85"/>
                  </a:lnTo>
                  <a:lnTo>
                    <a:pt x="497" y="81"/>
                  </a:lnTo>
                  <a:lnTo>
                    <a:pt x="536" y="74"/>
                  </a:lnTo>
                  <a:lnTo>
                    <a:pt x="576" y="66"/>
                  </a:lnTo>
                  <a:lnTo>
                    <a:pt x="613" y="56"/>
                  </a:lnTo>
                  <a:lnTo>
                    <a:pt x="649" y="44"/>
                  </a:lnTo>
                  <a:lnTo>
                    <a:pt x="683" y="31"/>
                  </a:lnTo>
                  <a:lnTo>
                    <a:pt x="716" y="16"/>
                  </a:lnTo>
                  <a:lnTo>
                    <a:pt x="747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577" name="Line 241"/>
            <p:cNvSpPr>
              <a:spLocks noChangeShapeType="1"/>
            </p:cNvSpPr>
            <p:nvPr/>
          </p:nvSpPr>
          <p:spPr bwMode="auto">
            <a:xfrm flipH="1" flipV="1">
              <a:off x="4464" y="1621"/>
              <a:ext cx="107" cy="6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578" name="Line 242"/>
            <p:cNvSpPr>
              <a:spLocks noChangeShapeType="1"/>
            </p:cNvSpPr>
            <p:nvPr/>
          </p:nvSpPr>
          <p:spPr bwMode="auto">
            <a:xfrm flipV="1">
              <a:off x="4407" y="1744"/>
              <a:ext cx="164" cy="9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579" name="Freeform 243"/>
            <p:cNvSpPr>
              <a:spLocks/>
            </p:cNvSpPr>
            <p:nvPr/>
          </p:nvSpPr>
          <p:spPr bwMode="auto">
            <a:xfrm>
              <a:off x="4571" y="1682"/>
              <a:ext cx="22" cy="62"/>
            </a:xfrm>
            <a:custGeom>
              <a:avLst/>
              <a:gdLst>
                <a:gd name="T0" fmla="*/ 0 w 156"/>
                <a:gd name="T1" fmla="*/ 433 h 433"/>
                <a:gd name="T2" fmla="*/ 29 w 156"/>
                <a:gd name="T3" fmla="*/ 415 h 433"/>
                <a:gd name="T4" fmla="*/ 55 w 156"/>
                <a:gd name="T5" fmla="*/ 396 h 433"/>
                <a:gd name="T6" fmla="*/ 77 w 156"/>
                <a:gd name="T7" fmla="*/ 376 h 433"/>
                <a:gd name="T8" fmla="*/ 98 w 156"/>
                <a:gd name="T9" fmla="*/ 355 h 433"/>
                <a:gd name="T10" fmla="*/ 115 w 156"/>
                <a:gd name="T11" fmla="*/ 334 h 433"/>
                <a:gd name="T12" fmla="*/ 129 w 156"/>
                <a:gd name="T13" fmla="*/ 311 h 433"/>
                <a:gd name="T14" fmla="*/ 141 w 156"/>
                <a:gd name="T15" fmla="*/ 288 h 433"/>
                <a:gd name="T16" fmla="*/ 149 w 156"/>
                <a:gd name="T17" fmla="*/ 264 h 433"/>
                <a:gd name="T18" fmla="*/ 154 w 156"/>
                <a:gd name="T19" fmla="*/ 240 h 433"/>
                <a:gd name="T20" fmla="*/ 156 w 156"/>
                <a:gd name="T21" fmla="*/ 217 h 433"/>
                <a:gd name="T22" fmla="*/ 154 w 156"/>
                <a:gd name="T23" fmla="*/ 192 h 433"/>
                <a:gd name="T24" fmla="*/ 149 w 156"/>
                <a:gd name="T25" fmla="*/ 169 h 433"/>
                <a:gd name="T26" fmla="*/ 141 w 156"/>
                <a:gd name="T27" fmla="*/ 145 h 433"/>
                <a:gd name="T28" fmla="*/ 129 w 156"/>
                <a:gd name="T29" fmla="*/ 122 h 433"/>
                <a:gd name="T30" fmla="*/ 115 w 156"/>
                <a:gd name="T31" fmla="*/ 99 h 433"/>
                <a:gd name="T32" fmla="*/ 98 w 156"/>
                <a:gd name="T33" fmla="*/ 78 h 433"/>
                <a:gd name="T34" fmla="*/ 77 w 156"/>
                <a:gd name="T35" fmla="*/ 57 h 433"/>
                <a:gd name="T36" fmla="*/ 55 w 156"/>
                <a:gd name="T37" fmla="*/ 37 h 433"/>
                <a:gd name="T38" fmla="*/ 29 w 156"/>
                <a:gd name="T39" fmla="*/ 19 h 433"/>
                <a:gd name="T40" fmla="*/ 0 w 156"/>
                <a:gd name="T41" fmla="*/ 0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56" h="433">
                  <a:moveTo>
                    <a:pt x="0" y="433"/>
                  </a:moveTo>
                  <a:lnTo>
                    <a:pt x="29" y="415"/>
                  </a:lnTo>
                  <a:lnTo>
                    <a:pt x="55" y="396"/>
                  </a:lnTo>
                  <a:lnTo>
                    <a:pt x="77" y="376"/>
                  </a:lnTo>
                  <a:lnTo>
                    <a:pt x="98" y="355"/>
                  </a:lnTo>
                  <a:lnTo>
                    <a:pt x="115" y="334"/>
                  </a:lnTo>
                  <a:lnTo>
                    <a:pt x="129" y="311"/>
                  </a:lnTo>
                  <a:lnTo>
                    <a:pt x="141" y="288"/>
                  </a:lnTo>
                  <a:lnTo>
                    <a:pt x="149" y="264"/>
                  </a:lnTo>
                  <a:lnTo>
                    <a:pt x="154" y="240"/>
                  </a:lnTo>
                  <a:lnTo>
                    <a:pt x="156" y="217"/>
                  </a:lnTo>
                  <a:lnTo>
                    <a:pt x="154" y="192"/>
                  </a:lnTo>
                  <a:lnTo>
                    <a:pt x="149" y="169"/>
                  </a:lnTo>
                  <a:lnTo>
                    <a:pt x="141" y="145"/>
                  </a:lnTo>
                  <a:lnTo>
                    <a:pt x="129" y="122"/>
                  </a:lnTo>
                  <a:lnTo>
                    <a:pt x="115" y="99"/>
                  </a:lnTo>
                  <a:lnTo>
                    <a:pt x="98" y="78"/>
                  </a:lnTo>
                  <a:lnTo>
                    <a:pt x="77" y="57"/>
                  </a:lnTo>
                  <a:lnTo>
                    <a:pt x="55" y="37"/>
                  </a:lnTo>
                  <a:lnTo>
                    <a:pt x="29" y="19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580" name="Line 244"/>
            <p:cNvSpPr>
              <a:spLocks noChangeShapeType="1"/>
            </p:cNvSpPr>
            <p:nvPr/>
          </p:nvSpPr>
          <p:spPr bwMode="auto">
            <a:xfrm flipH="1" flipV="1">
              <a:off x="4251" y="2022"/>
              <a:ext cx="106" cy="6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581" name="Line 245"/>
            <p:cNvSpPr>
              <a:spLocks noChangeShapeType="1"/>
            </p:cNvSpPr>
            <p:nvPr/>
          </p:nvSpPr>
          <p:spPr bwMode="auto">
            <a:xfrm flipH="1">
              <a:off x="4357" y="2024"/>
              <a:ext cx="102" cy="5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582" name="Line 246"/>
            <p:cNvSpPr>
              <a:spLocks noChangeShapeType="1"/>
            </p:cNvSpPr>
            <p:nvPr/>
          </p:nvSpPr>
          <p:spPr bwMode="auto">
            <a:xfrm flipH="1">
              <a:off x="4448" y="1868"/>
              <a:ext cx="123" cy="7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583" name="Freeform 247"/>
            <p:cNvSpPr>
              <a:spLocks/>
            </p:cNvSpPr>
            <p:nvPr/>
          </p:nvSpPr>
          <p:spPr bwMode="auto">
            <a:xfrm>
              <a:off x="4571" y="1837"/>
              <a:ext cx="22" cy="31"/>
            </a:xfrm>
            <a:custGeom>
              <a:avLst/>
              <a:gdLst>
                <a:gd name="T0" fmla="*/ 0 w 156"/>
                <a:gd name="T1" fmla="*/ 216 h 216"/>
                <a:gd name="T2" fmla="*/ 29 w 156"/>
                <a:gd name="T3" fmla="*/ 198 h 216"/>
                <a:gd name="T4" fmla="*/ 55 w 156"/>
                <a:gd name="T5" fmla="*/ 179 h 216"/>
                <a:gd name="T6" fmla="*/ 77 w 156"/>
                <a:gd name="T7" fmla="*/ 160 h 216"/>
                <a:gd name="T8" fmla="*/ 98 w 156"/>
                <a:gd name="T9" fmla="*/ 138 h 216"/>
                <a:gd name="T10" fmla="*/ 115 w 156"/>
                <a:gd name="T11" fmla="*/ 117 h 216"/>
                <a:gd name="T12" fmla="*/ 129 w 156"/>
                <a:gd name="T13" fmla="*/ 95 h 216"/>
                <a:gd name="T14" fmla="*/ 141 w 156"/>
                <a:gd name="T15" fmla="*/ 71 h 216"/>
                <a:gd name="T16" fmla="*/ 149 w 156"/>
                <a:gd name="T17" fmla="*/ 48 h 216"/>
                <a:gd name="T18" fmla="*/ 154 w 156"/>
                <a:gd name="T19" fmla="*/ 23 h 216"/>
                <a:gd name="T20" fmla="*/ 156 w 156"/>
                <a:gd name="T21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6" h="216">
                  <a:moveTo>
                    <a:pt x="0" y="216"/>
                  </a:moveTo>
                  <a:lnTo>
                    <a:pt x="29" y="198"/>
                  </a:lnTo>
                  <a:lnTo>
                    <a:pt x="55" y="179"/>
                  </a:lnTo>
                  <a:lnTo>
                    <a:pt x="77" y="160"/>
                  </a:lnTo>
                  <a:lnTo>
                    <a:pt x="98" y="138"/>
                  </a:lnTo>
                  <a:lnTo>
                    <a:pt x="115" y="117"/>
                  </a:lnTo>
                  <a:lnTo>
                    <a:pt x="129" y="95"/>
                  </a:lnTo>
                  <a:lnTo>
                    <a:pt x="141" y="71"/>
                  </a:lnTo>
                  <a:lnTo>
                    <a:pt x="149" y="48"/>
                  </a:lnTo>
                  <a:lnTo>
                    <a:pt x="154" y="23"/>
                  </a:lnTo>
                  <a:lnTo>
                    <a:pt x="156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584" name="Line 248"/>
            <p:cNvSpPr>
              <a:spLocks noChangeShapeType="1"/>
            </p:cNvSpPr>
            <p:nvPr/>
          </p:nvSpPr>
          <p:spPr bwMode="auto">
            <a:xfrm flipH="1">
              <a:off x="4246" y="1621"/>
              <a:ext cx="111" cy="6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585" name="Freeform 249"/>
            <p:cNvSpPr>
              <a:spLocks/>
            </p:cNvSpPr>
            <p:nvPr/>
          </p:nvSpPr>
          <p:spPr bwMode="auto">
            <a:xfrm>
              <a:off x="4357" y="1608"/>
              <a:ext cx="107" cy="13"/>
            </a:xfrm>
            <a:custGeom>
              <a:avLst/>
              <a:gdLst>
                <a:gd name="T0" fmla="*/ 747 w 747"/>
                <a:gd name="T1" fmla="*/ 89 h 89"/>
                <a:gd name="T2" fmla="*/ 717 w 747"/>
                <a:gd name="T3" fmla="*/ 72 h 89"/>
                <a:gd name="T4" fmla="*/ 684 w 747"/>
                <a:gd name="T5" fmla="*/ 58 h 89"/>
                <a:gd name="T6" fmla="*/ 650 w 747"/>
                <a:gd name="T7" fmla="*/ 45 h 89"/>
                <a:gd name="T8" fmla="*/ 614 w 747"/>
                <a:gd name="T9" fmla="*/ 33 h 89"/>
                <a:gd name="T10" fmla="*/ 575 w 747"/>
                <a:gd name="T11" fmla="*/ 23 h 89"/>
                <a:gd name="T12" fmla="*/ 537 w 747"/>
                <a:gd name="T13" fmla="*/ 15 h 89"/>
                <a:gd name="T14" fmla="*/ 497 w 747"/>
                <a:gd name="T15" fmla="*/ 8 h 89"/>
                <a:gd name="T16" fmla="*/ 456 w 747"/>
                <a:gd name="T17" fmla="*/ 3 h 89"/>
                <a:gd name="T18" fmla="*/ 415 w 747"/>
                <a:gd name="T19" fmla="*/ 1 h 89"/>
                <a:gd name="T20" fmla="*/ 374 w 747"/>
                <a:gd name="T21" fmla="*/ 0 h 89"/>
                <a:gd name="T22" fmla="*/ 333 w 747"/>
                <a:gd name="T23" fmla="*/ 1 h 89"/>
                <a:gd name="T24" fmla="*/ 291 w 747"/>
                <a:gd name="T25" fmla="*/ 3 h 89"/>
                <a:gd name="T26" fmla="*/ 251 w 747"/>
                <a:gd name="T27" fmla="*/ 8 h 89"/>
                <a:gd name="T28" fmla="*/ 210 w 747"/>
                <a:gd name="T29" fmla="*/ 15 h 89"/>
                <a:gd name="T30" fmla="*/ 172 w 747"/>
                <a:gd name="T31" fmla="*/ 23 h 89"/>
                <a:gd name="T32" fmla="*/ 134 w 747"/>
                <a:gd name="T33" fmla="*/ 33 h 89"/>
                <a:gd name="T34" fmla="*/ 97 w 747"/>
                <a:gd name="T35" fmla="*/ 45 h 89"/>
                <a:gd name="T36" fmla="*/ 63 w 747"/>
                <a:gd name="T37" fmla="*/ 58 h 89"/>
                <a:gd name="T38" fmla="*/ 30 w 747"/>
                <a:gd name="T39" fmla="*/ 72 h 89"/>
                <a:gd name="T40" fmla="*/ 0 w 747"/>
                <a:gd name="T41" fmla="*/ 89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47" h="89">
                  <a:moveTo>
                    <a:pt x="747" y="89"/>
                  </a:moveTo>
                  <a:lnTo>
                    <a:pt x="717" y="72"/>
                  </a:lnTo>
                  <a:lnTo>
                    <a:pt x="684" y="58"/>
                  </a:lnTo>
                  <a:lnTo>
                    <a:pt x="650" y="45"/>
                  </a:lnTo>
                  <a:lnTo>
                    <a:pt x="614" y="33"/>
                  </a:lnTo>
                  <a:lnTo>
                    <a:pt x="575" y="23"/>
                  </a:lnTo>
                  <a:lnTo>
                    <a:pt x="537" y="15"/>
                  </a:lnTo>
                  <a:lnTo>
                    <a:pt x="497" y="8"/>
                  </a:lnTo>
                  <a:lnTo>
                    <a:pt x="456" y="3"/>
                  </a:lnTo>
                  <a:lnTo>
                    <a:pt x="415" y="1"/>
                  </a:lnTo>
                  <a:lnTo>
                    <a:pt x="374" y="0"/>
                  </a:lnTo>
                  <a:lnTo>
                    <a:pt x="333" y="1"/>
                  </a:lnTo>
                  <a:lnTo>
                    <a:pt x="291" y="3"/>
                  </a:lnTo>
                  <a:lnTo>
                    <a:pt x="251" y="8"/>
                  </a:lnTo>
                  <a:lnTo>
                    <a:pt x="210" y="15"/>
                  </a:lnTo>
                  <a:lnTo>
                    <a:pt x="172" y="23"/>
                  </a:lnTo>
                  <a:lnTo>
                    <a:pt x="134" y="33"/>
                  </a:lnTo>
                  <a:lnTo>
                    <a:pt x="97" y="45"/>
                  </a:lnTo>
                  <a:lnTo>
                    <a:pt x="63" y="58"/>
                  </a:lnTo>
                  <a:lnTo>
                    <a:pt x="30" y="72"/>
                  </a:lnTo>
                  <a:lnTo>
                    <a:pt x="0" y="8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586" name="Line 250"/>
            <p:cNvSpPr>
              <a:spLocks noChangeShapeType="1"/>
            </p:cNvSpPr>
            <p:nvPr/>
          </p:nvSpPr>
          <p:spPr bwMode="auto">
            <a:xfrm flipV="1">
              <a:off x="4215" y="1667"/>
              <a:ext cx="0" cy="7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587" name="Line 251"/>
            <p:cNvSpPr>
              <a:spLocks noChangeShapeType="1"/>
            </p:cNvSpPr>
            <p:nvPr/>
          </p:nvSpPr>
          <p:spPr bwMode="auto">
            <a:xfrm flipV="1">
              <a:off x="3913" y="1667"/>
              <a:ext cx="0" cy="7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588" name="Line 252"/>
            <p:cNvSpPr>
              <a:spLocks noChangeShapeType="1"/>
            </p:cNvSpPr>
            <p:nvPr/>
          </p:nvSpPr>
          <p:spPr bwMode="auto">
            <a:xfrm flipH="1">
              <a:off x="3898" y="1670"/>
              <a:ext cx="15" cy="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589" name="Freeform 253"/>
            <p:cNvSpPr>
              <a:spLocks/>
            </p:cNvSpPr>
            <p:nvPr/>
          </p:nvSpPr>
          <p:spPr bwMode="auto">
            <a:xfrm>
              <a:off x="4215" y="1670"/>
              <a:ext cx="243" cy="331"/>
            </a:xfrm>
            <a:custGeom>
              <a:avLst/>
              <a:gdLst>
                <a:gd name="T0" fmla="*/ 1705 w 1705"/>
                <a:gd name="T1" fmla="*/ 2313 h 2313"/>
                <a:gd name="T2" fmla="*/ 1695 w 1705"/>
                <a:gd name="T3" fmla="*/ 2218 h 2313"/>
                <a:gd name="T4" fmla="*/ 1682 w 1705"/>
                <a:gd name="T5" fmla="*/ 2125 h 2313"/>
                <a:gd name="T6" fmla="*/ 1665 w 1705"/>
                <a:gd name="T7" fmla="*/ 2032 h 2313"/>
                <a:gd name="T8" fmla="*/ 1646 w 1705"/>
                <a:gd name="T9" fmla="*/ 1940 h 2313"/>
                <a:gd name="T10" fmla="*/ 1622 w 1705"/>
                <a:gd name="T11" fmla="*/ 1849 h 2313"/>
                <a:gd name="T12" fmla="*/ 1597 w 1705"/>
                <a:gd name="T13" fmla="*/ 1758 h 2313"/>
                <a:gd name="T14" fmla="*/ 1568 w 1705"/>
                <a:gd name="T15" fmla="*/ 1668 h 2313"/>
                <a:gd name="T16" fmla="*/ 1535 w 1705"/>
                <a:gd name="T17" fmla="*/ 1579 h 2313"/>
                <a:gd name="T18" fmla="*/ 1500 w 1705"/>
                <a:gd name="T19" fmla="*/ 1492 h 2313"/>
                <a:gd name="T20" fmla="*/ 1463 w 1705"/>
                <a:gd name="T21" fmla="*/ 1405 h 2313"/>
                <a:gd name="T22" fmla="*/ 1421 w 1705"/>
                <a:gd name="T23" fmla="*/ 1320 h 2313"/>
                <a:gd name="T24" fmla="*/ 1378 w 1705"/>
                <a:gd name="T25" fmla="*/ 1236 h 2313"/>
                <a:gd name="T26" fmla="*/ 1331 w 1705"/>
                <a:gd name="T27" fmla="*/ 1154 h 2313"/>
                <a:gd name="T28" fmla="*/ 1282 w 1705"/>
                <a:gd name="T29" fmla="*/ 1073 h 2313"/>
                <a:gd name="T30" fmla="*/ 1230 w 1705"/>
                <a:gd name="T31" fmla="*/ 995 h 2313"/>
                <a:gd name="T32" fmla="*/ 1175 w 1705"/>
                <a:gd name="T33" fmla="*/ 918 h 2313"/>
                <a:gd name="T34" fmla="*/ 1118 w 1705"/>
                <a:gd name="T35" fmla="*/ 844 h 2313"/>
                <a:gd name="T36" fmla="*/ 1058 w 1705"/>
                <a:gd name="T37" fmla="*/ 770 h 2313"/>
                <a:gd name="T38" fmla="*/ 995 w 1705"/>
                <a:gd name="T39" fmla="*/ 700 h 2313"/>
                <a:gd name="T40" fmla="*/ 931 w 1705"/>
                <a:gd name="T41" fmla="*/ 631 h 2313"/>
                <a:gd name="T42" fmla="*/ 864 w 1705"/>
                <a:gd name="T43" fmla="*/ 565 h 2313"/>
                <a:gd name="T44" fmla="*/ 795 w 1705"/>
                <a:gd name="T45" fmla="*/ 500 h 2313"/>
                <a:gd name="T46" fmla="*/ 724 w 1705"/>
                <a:gd name="T47" fmla="*/ 438 h 2313"/>
                <a:gd name="T48" fmla="*/ 650 w 1705"/>
                <a:gd name="T49" fmla="*/ 379 h 2313"/>
                <a:gd name="T50" fmla="*/ 575 w 1705"/>
                <a:gd name="T51" fmla="*/ 322 h 2313"/>
                <a:gd name="T52" fmla="*/ 498 w 1705"/>
                <a:gd name="T53" fmla="*/ 268 h 2313"/>
                <a:gd name="T54" fmla="*/ 418 w 1705"/>
                <a:gd name="T55" fmla="*/ 216 h 2313"/>
                <a:gd name="T56" fmla="*/ 338 w 1705"/>
                <a:gd name="T57" fmla="*/ 167 h 2313"/>
                <a:gd name="T58" fmla="*/ 255 w 1705"/>
                <a:gd name="T59" fmla="*/ 122 h 2313"/>
                <a:gd name="T60" fmla="*/ 172 w 1705"/>
                <a:gd name="T61" fmla="*/ 78 h 2313"/>
                <a:gd name="T62" fmla="*/ 87 w 1705"/>
                <a:gd name="T63" fmla="*/ 38 h 2313"/>
                <a:gd name="T64" fmla="*/ 0 w 1705"/>
                <a:gd name="T65" fmla="*/ 0 h 2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705" h="2313">
                  <a:moveTo>
                    <a:pt x="1705" y="2313"/>
                  </a:moveTo>
                  <a:lnTo>
                    <a:pt x="1695" y="2218"/>
                  </a:lnTo>
                  <a:lnTo>
                    <a:pt x="1682" y="2125"/>
                  </a:lnTo>
                  <a:lnTo>
                    <a:pt x="1665" y="2032"/>
                  </a:lnTo>
                  <a:lnTo>
                    <a:pt x="1646" y="1940"/>
                  </a:lnTo>
                  <a:lnTo>
                    <a:pt x="1622" y="1849"/>
                  </a:lnTo>
                  <a:lnTo>
                    <a:pt x="1597" y="1758"/>
                  </a:lnTo>
                  <a:lnTo>
                    <a:pt x="1568" y="1668"/>
                  </a:lnTo>
                  <a:lnTo>
                    <a:pt x="1535" y="1579"/>
                  </a:lnTo>
                  <a:lnTo>
                    <a:pt x="1500" y="1492"/>
                  </a:lnTo>
                  <a:lnTo>
                    <a:pt x="1463" y="1405"/>
                  </a:lnTo>
                  <a:lnTo>
                    <a:pt x="1421" y="1320"/>
                  </a:lnTo>
                  <a:lnTo>
                    <a:pt x="1378" y="1236"/>
                  </a:lnTo>
                  <a:lnTo>
                    <a:pt x="1331" y="1154"/>
                  </a:lnTo>
                  <a:lnTo>
                    <a:pt x="1282" y="1073"/>
                  </a:lnTo>
                  <a:lnTo>
                    <a:pt x="1230" y="995"/>
                  </a:lnTo>
                  <a:lnTo>
                    <a:pt x="1175" y="918"/>
                  </a:lnTo>
                  <a:lnTo>
                    <a:pt x="1118" y="844"/>
                  </a:lnTo>
                  <a:lnTo>
                    <a:pt x="1058" y="770"/>
                  </a:lnTo>
                  <a:lnTo>
                    <a:pt x="995" y="700"/>
                  </a:lnTo>
                  <a:lnTo>
                    <a:pt x="931" y="631"/>
                  </a:lnTo>
                  <a:lnTo>
                    <a:pt x="864" y="565"/>
                  </a:lnTo>
                  <a:lnTo>
                    <a:pt x="795" y="500"/>
                  </a:lnTo>
                  <a:lnTo>
                    <a:pt x="724" y="438"/>
                  </a:lnTo>
                  <a:lnTo>
                    <a:pt x="650" y="379"/>
                  </a:lnTo>
                  <a:lnTo>
                    <a:pt x="575" y="322"/>
                  </a:lnTo>
                  <a:lnTo>
                    <a:pt x="498" y="268"/>
                  </a:lnTo>
                  <a:lnTo>
                    <a:pt x="418" y="216"/>
                  </a:lnTo>
                  <a:lnTo>
                    <a:pt x="338" y="167"/>
                  </a:lnTo>
                  <a:lnTo>
                    <a:pt x="255" y="122"/>
                  </a:lnTo>
                  <a:lnTo>
                    <a:pt x="172" y="78"/>
                  </a:lnTo>
                  <a:lnTo>
                    <a:pt x="87" y="38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590" name="Line 254"/>
            <p:cNvSpPr>
              <a:spLocks noChangeShapeType="1"/>
            </p:cNvSpPr>
            <p:nvPr/>
          </p:nvSpPr>
          <p:spPr bwMode="auto">
            <a:xfrm>
              <a:off x="3535" y="2114"/>
              <a:ext cx="0" cy="12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591" name="Line 255"/>
            <p:cNvSpPr>
              <a:spLocks noChangeShapeType="1"/>
            </p:cNvSpPr>
            <p:nvPr/>
          </p:nvSpPr>
          <p:spPr bwMode="auto">
            <a:xfrm>
              <a:off x="4593" y="1713"/>
              <a:ext cx="0" cy="12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98592" name="AutoShape 256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610600" y="6318250"/>
            <a:ext cx="533400" cy="5334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5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985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5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985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5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3985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5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3985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5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3985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9" dur="500"/>
                                        <p:tgtEl>
                                          <p:spTgt spid="3985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85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5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3985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5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0" dur="500"/>
                                        <p:tgtEl>
                                          <p:spTgt spid="3985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42" dur="500"/>
                                        <p:tgtEl>
                                          <p:spTgt spid="3985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85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5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8" dur="500"/>
                                        <p:tgtEl>
                                          <p:spTgt spid="3985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5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3" dur="500"/>
                                        <p:tgtEl>
                                          <p:spTgt spid="3985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2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55" dur="500"/>
                                        <p:tgtEl>
                                          <p:spTgt spid="3985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85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5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3985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5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3985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2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68" dur="500"/>
                                        <p:tgtEl>
                                          <p:spTgt spid="3985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85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 nodeType="clickPar">
                      <p:stCondLst>
                        <p:cond delay="indefinite"/>
                      </p:stCondLst>
                      <p:childTnLst>
                        <p:par>
                          <p:cTn id="7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5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500"/>
                                        <p:tgtEl>
                                          <p:spTgt spid="3985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8535" grpId="0" animBg="1"/>
      <p:bldP spid="398536" grpId="0" animBg="1"/>
      <p:bldP spid="398537" grpId="0" animBg="1"/>
      <p:bldP spid="398538" grpId="0" animBg="1"/>
      <p:bldP spid="398538" grpId="1" animBg="1"/>
      <p:bldP spid="398551" grpId="0" animBg="1"/>
      <p:bldP spid="398551" grpId="1" animBg="1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3283" name="Group 307"/>
          <p:cNvGrpSpPr>
            <a:grpSpLocks/>
          </p:cNvGrpSpPr>
          <p:nvPr/>
        </p:nvGrpSpPr>
        <p:grpSpPr bwMode="auto">
          <a:xfrm>
            <a:off x="179388" y="649288"/>
            <a:ext cx="8424862" cy="6164262"/>
            <a:chOff x="113" y="409"/>
            <a:chExt cx="5307" cy="3883"/>
          </a:xfrm>
        </p:grpSpPr>
        <p:sp>
          <p:nvSpPr>
            <p:cNvPr id="383284" name="Line 308"/>
            <p:cNvSpPr>
              <a:spLocks noChangeShapeType="1"/>
            </p:cNvSpPr>
            <p:nvPr/>
          </p:nvSpPr>
          <p:spPr bwMode="auto">
            <a:xfrm>
              <a:off x="4590" y="1889"/>
              <a:ext cx="0" cy="3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285" name="Line 309"/>
            <p:cNvSpPr>
              <a:spLocks noChangeShapeType="1"/>
            </p:cNvSpPr>
            <p:nvPr/>
          </p:nvSpPr>
          <p:spPr bwMode="auto">
            <a:xfrm>
              <a:off x="4411" y="632"/>
              <a:ext cx="0" cy="51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286" name="Line 310"/>
            <p:cNvSpPr>
              <a:spLocks noChangeShapeType="1"/>
            </p:cNvSpPr>
            <p:nvPr/>
          </p:nvSpPr>
          <p:spPr bwMode="auto">
            <a:xfrm flipV="1">
              <a:off x="4772" y="632"/>
              <a:ext cx="0" cy="51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287" name="Freeform 311"/>
            <p:cNvSpPr>
              <a:spLocks/>
            </p:cNvSpPr>
            <p:nvPr/>
          </p:nvSpPr>
          <p:spPr bwMode="auto">
            <a:xfrm>
              <a:off x="4411" y="632"/>
              <a:ext cx="361" cy="11"/>
            </a:xfrm>
            <a:custGeom>
              <a:avLst/>
              <a:gdLst>
                <a:gd name="T0" fmla="*/ 0 w 1111"/>
                <a:gd name="T1" fmla="*/ 0 h 33"/>
                <a:gd name="T2" fmla="*/ 61 w 1111"/>
                <a:gd name="T3" fmla="*/ 6 h 33"/>
                <a:gd name="T4" fmla="*/ 121 w 1111"/>
                <a:gd name="T5" fmla="*/ 13 h 33"/>
                <a:gd name="T6" fmla="*/ 183 w 1111"/>
                <a:gd name="T7" fmla="*/ 18 h 33"/>
                <a:gd name="T8" fmla="*/ 245 w 1111"/>
                <a:gd name="T9" fmla="*/ 22 h 33"/>
                <a:gd name="T10" fmla="*/ 307 w 1111"/>
                <a:gd name="T11" fmla="*/ 25 h 33"/>
                <a:gd name="T12" fmla="*/ 368 w 1111"/>
                <a:gd name="T13" fmla="*/ 29 h 33"/>
                <a:gd name="T14" fmla="*/ 430 w 1111"/>
                <a:gd name="T15" fmla="*/ 31 h 33"/>
                <a:gd name="T16" fmla="*/ 493 w 1111"/>
                <a:gd name="T17" fmla="*/ 32 h 33"/>
                <a:gd name="T18" fmla="*/ 555 w 1111"/>
                <a:gd name="T19" fmla="*/ 33 h 33"/>
                <a:gd name="T20" fmla="*/ 618 w 1111"/>
                <a:gd name="T21" fmla="*/ 32 h 33"/>
                <a:gd name="T22" fmla="*/ 679 w 1111"/>
                <a:gd name="T23" fmla="*/ 31 h 33"/>
                <a:gd name="T24" fmla="*/ 741 w 1111"/>
                <a:gd name="T25" fmla="*/ 29 h 33"/>
                <a:gd name="T26" fmla="*/ 803 w 1111"/>
                <a:gd name="T27" fmla="*/ 25 h 33"/>
                <a:gd name="T28" fmla="*/ 866 w 1111"/>
                <a:gd name="T29" fmla="*/ 22 h 33"/>
                <a:gd name="T30" fmla="*/ 926 w 1111"/>
                <a:gd name="T31" fmla="*/ 18 h 33"/>
                <a:gd name="T32" fmla="*/ 988 w 1111"/>
                <a:gd name="T33" fmla="*/ 13 h 33"/>
                <a:gd name="T34" fmla="*/ 1050 w 1111"/>
                <a:gd name="T35" fmla="*/ 6 h 33"/>
                <a:gd name="T36" fmla="*/ 1111 w 1111"/>
                <a:gd name="T37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11" h="33">
                  <a:moveTo>
                    <a:pt x="0" y="0"/>
                  </a:moveTo>
                  <a:lnTo>
                    <a:pt x="61" y="6"/>
                  </a:lnTo>
                  <a:lnTo>
                    <a:pt x="121" y="13"/>
                  </a:lnTo>
                  <a:lnTo>
                    <a:pt x="183" y="18"/>
                  </a:lnTo>
                  <a:lnTo>
                    <a:pt x="245" y="22"/>
                  </a:lnTo>
                  <a:lnTo>
                    <a:pt x="307" y="25"/>
                  </a:lnTo>
                  <a:lnTo>
                    <a:pt x="368" y="29"/>
                  </a:lnTo>
                  <a:lnTo>
                    <a:pt x="430" y="31"/>
                  </a:lnTo>
                  <a:lnTo>
                    <a:pt x="493" y="32"/>
                  </a:lnTo>
                  <a:lnTo>
                    <a:pt x="555" y="33"/>
                  </a:lnTo>
                  <a:lnTo>
                    <a:pt x="618" y="32"/>
                  </a:lnTo>
                  <a:lnTo>
                    <a:pt x="679" y="31"/>
                  </a:lnTo>
                  <a:lnTo>
                    <a:pt x="741" y="29"/>
                  </a:lnTo>
                  <a:lnTo>
                    <a:pt x="803" y="25"/>
                  </a:lnTo>
                  <a:lnTo>
                    <a:pt x="866" y="22"/>
                  </a:lnTo>
                  <a:lnTo>
                    <a:pt x="926" y="18"/>
                  </a:lnTo>
                  <a:lnTo>
                    <a:pt x="988" y="13"/>
                  </a:lnTo>
                  <a:lnTo>
                    <a:pt x="1050" y="6"/>
                  </a:lnTo>
                  <a:lnTo>
                    <a:pt x="1111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288" name="Line 312"/>
            <p:cNvSpPr>
              <a:spLocks noChangeShapeType="1"/>
            </p:cNvSpPr>
            <p:nvPr/>
          </p:nvSpPr>
          <p:spPr bwMode="auto">
            <a:xfrm>
              <a:off x="3761" y="529"/>
              <a:ext cx="165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289" name="Line 313"/>
            <p:cNvSpPr>
              <a:spLocks noChangeShapeType="1"/>
            </p:cNvSpPr>
            <p:nvPr/>
          </p:nvSpPr>
          <p:spPr bwMode="auto">
            <a:xfrm>
              <a:off x="4086" y="1143"/>
              <a:ext cx="32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290" name="Line 314"/>
            <p:cNvSpPr>
              <a:spLocks noChangeShapeType="1"/>
            </p:cNvSpPr>
            <p:nvPr/>
          </p:nvSpPr>
          <p:spPr bwMode="auto">
            <a:xfrm>
              <a:off x="4411" y="1143"/>
              <a:ext cx="36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291" name="Line 315"/>
            <p:cNvSpPr>
              <a:spLocks noChangeShapeType="1"/>
            </p:cNvSpPr>
            <p:nvPr/>
          </p:nvSpPr>
          <p:spPr bwMode="auto">
            <a:xfrm>
              <a:off x="4772" y="1143"/>
              <a:ext cx="32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292" name="Line 316"/>
            <p:cNvSpPr>
              <a:spLocks noChangeShapeType="1"/>
            </p:cNvSpPr>
            <p:nvPr/>
          </p:nvSpPr>
          <p:spPr bwMode="auto">
            <a:xfrm>
              <a:off x="5095" y="1143"/>
              <a:ext cx="0" cy="68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293" name="Line 317"/>
            <p:cNvSpPr>
              <a:spLocks noChangeShapeType="1"/>
            </p:cNvSpPr>
            <p:nvPr/>
          </p:nvSpPr>
          <p:spPr bwMode="auto">
            <a:xfrm>
              <a:off x="4086" y="1143"/>
              <a:ext cx="0" cy="68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294" name="Line 318"/>
            <p:cNvSpPr>
              <a:spLocks noChangeShapeType="1"/>
            </p:cNvSpPr>
            <p:nvPr/>
          </p:nvSpPr>
          <p:spPr bwMode="auto">
            <a:xfrm>
              <a:off x="4772" y="2153"/>
              <a:ext cx="64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295" name="Line 319"/>
            <p:cNvSpPr>
              <a:spLocks noChangeShapeType="1"/>
            </p:cNvSpPr>
            <p:nvPr/>
          </p:nvSpPr>
          <p:spPr bwMode="auto">
            <a:xfrm flipH="1">
              <a:off x="4772" y="1830"/>
              <a:ext cx="64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296" name="Line 320"/>
            <p:cNvSpPr>
              <a:spLocks noChangeShapeType="1"/>
            </p:cNvSpPr>
            <p:nvPr/>
          </p:nvSpPr>
          <p:spPr bwMode="auto">
            <a:xfrm flipV="1">
              <a:off x="5420" y="1830"/>
              <a:ext cx="0" cy="3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297" name="Line 321"/>
            <p:cNvSpPr>
              <a:spLocks noChangeShapeType="1"/>
            </p:cNvSpPr>
            <p:nvPr/>
          </p:nvSpPr>
          <p:spPr bwMode="auto">
            <a:xfrm>
              <a:off x="3761" y="2153"/>
              <a:ext cx="65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298" name="Line 322"/>
            <p:cNvSpPr>
              <a:spLocks noChangeShapeType="1"/>
            </p:cNvSpPr>
            <p:nvPr/>
          </p:nvSpPr>
          <p:spPr bwMode="auto">
            <a:xfrm flipV="1">
              <a:off x="3761" y="1830"/>
              <a:ext cx="0" cy="3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299" name="Line 323"/>
            <p:cNvSpPr>
              <a:spLocks noChangeShapeType="1"/>
            </p:cNvSpPr>
            <p:nvPr/>
          </p:nvSpPr>
          <p:spPr bwMode="auto">
            <a:xfrm flipH="1">
              <a:off x="3761" y="1830"/>
              <a:ext cx="65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00" name="Line 324"/>
            <p:cNvSpPr>
              <a:spLocks noChangeShapeType="1"/>
            </p:cNvSpPr>
            <p:nvPr/>
          </p:nvSpPr>
          <p:spPr bwMode="auto">
            <a:xfrm flipV="1">
              <a:off x="4411" y="1830"/>
              <a:ext cx="0" cy="3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01" name="Line 325"/>
            <p:cNvSpPr>
              <a:spLocks noChangeShapeType="1"/>
            </p:cNvSpPr>
            <p:nvPr/>
          </p:nvSpPr>
          <p:spPr bwMode="auto">
            <a:xfrm flipH="1">
              <a:off x="4411" y="2153"/>
              <a:ext cx="36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02" name="Line 326"/>
            <p:cNvSpPr>
              <a:spLocks noChangeShapeType="1"/>
            </p:cNvSpPr>
            <p:nvPr/>
          </p:nvSpPr>
          <p:spPr bwMode="auto">
            <a:xfrm flipH="1">
              <a:off x="4411" y="1830"/>
              <a:ext cx="36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03" name="Line 327"/>
            <p:cNvSpPr>
              <a:spLocks noChangeShapeType="1"/>
            </p:cNvSpPr>
            <p:nvPr/>
          </p:nvSpPr>
          <p:spPr bwMode="auto">
            <a:xfrm flipV="1">
              <a:off x="4772" y="1830"/>
              <a:ext cx="0" cy="3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04" name="Line 328"/>
            <p:cNvSpPr>
              <a:spLocks noChangeShapeType="1"/>
            </p:cNvSpPr>
            <p:nvPr/>
          </p:nvSpPr>
          <p:spPr bwMode="auto">
            <a:xfrm flipV="1">
              <a:off x="5420" y="529"/>
              <a:ext cx="0" cy="130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05" name="Line 329"/>
            <p:cNvSpPr>
              <a:spLocks noChangeShapeType="1"/>
            </p:cNvSpPr>
            <p:nvPr/>
          </p:nvSpPr>
          <p:spPr bwMode="auto">
            <a:xfrm flipV="1">
              <a:off x="3761" y="529"/>
              <a:ext cx="0" cy="130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06" name="Line 330"/>
            <p:cNvSpPr>
              <a:spLocks noChangeShapeType="1"/>
            </p:cNvSpPr>
            <p:nvPr/>
          </p:nvSpPr>
          <p:spPr bwMode="auto">
            <a:xfrm flipH="1">
              <a:off x="4806" y="1684"/>
              <a:ext cx="5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07" name="Line 331"/>
            <p:cNvSpPr>
              <a:spLocks noChangeShapeType="1"/>
            </p:cNvSpPr>
            <p:nvPr/>
          </p:nvSpPr>
          <p:spPr bwMode="auto">
            <a:xfrm flipH="1">
              <a:off x="4672" y="1684"/>
              <a:ext cx="1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08" name="Line 332"/>
            <p:cNvSpPr>
              <a:spLocks noChangeShapeType="1"/>
            </p:cNvSpPr>
            <p:nvPr/>
          </p:nvSpPr>
          <p:spPr bwMode="auto">
            <a:xfrm flipH="1">
              <a:off x="4536" y="1684"/>
              <a:ext cx="10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09" name="Line 333"/>
            <p:cNvSpPr>
              <a:spLocks noChangeShapeType="1"/>
            </p:cNvSpPr>
            <p:nvPr/>
          </p:nvSpPr>
          <p:spPr bwMode="auto">
            <a:xfrm flipH="1">
              <a:off x="4402" y="1684"/>
              <a:ext cx="1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10" name="Line 334"/>
            <p:cNvSpPr>
              <a:spLocks noChangeShapeType="1"/>
            </p:cNvSpPr>
            <p:nvPr/>
          </p:nvSpPr>
          <p:spPr bwMode="auto">
            <a:xfrm flipH="1">
              <a:off x="4320" y="1684"/>
              <a:ext cx="5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11" name="Line 335"/>
            <p:cNvSpPr>
              <a:spLocks noChangeShapeType="1"/>
            </p:cNvSpPr>
            <p:nvPr/>
          </p:nvSpPr>
          <p:spPr bwMode="auto">
            <a:xfrm flipH="1">
              <a:off x="4265" y="1684"/>
              <a:ext cx="5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12" name="Line 336"/>
            <p:cNvSpPr>
              <a:spLocks noChangeShapeType="1"/>
            </p:cNvSpPr>
            <p:nvPr/>
          </p:nvSpPr>
          <p:spPr bwMode="auto">
            <a:xfrm flipH="1">
              <a:off x="4131" y="1684"/>
              <a:ext cx="1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13" name="Line 337"/>
            <p:cNvSpPr>
              <a:spLocks noChangeShapeType="1"/>
            </p:cNvSpPr>
            <p:nvPr/>
          </p:nvSpPr>
          <p:spPr bwMode="auto">
            <a:xfrm flipH="1">
              <a:off x="4049" y="1684"/>
              <a:ext cx="5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14" name="Line 338"/>
            <p:cNvSpPr>
              <a:spLocks noChangeShapeType="1"/>
            </p:cNvSpPr>
            <p:nvPr/>
          </p:nvSpPr>
          <p:spPr bwMode="auto">
            <a:xfrm flipH="1">
              <a:off x="5077" y="1684"/>
              <a:ext cx="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15" name="Line 339"/>
            <p:cNvSpPr>
              <a:spLocks noChangeShapeType="1"/>
            </p:cNvSpPr>
            <p:nvPr/>
          </p:nvSpPr>
          <p:spPr bwMode="auto">
            <a:xfrm flipH="1">
              <a:off x="4943" y="1684"/>
              <a:ext cx="1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16" name="Line 340"/>
            <p:cNvSpPr>
              <a:spLocks noChangeShapeType="1"/>
            </p:cNvSpPr>
            <p:nvPr/>
          </p:nvSpPr>
          <p:spPr bwMode="auto">
            <a:xfrm flipH="1">
              <a:off x="4861" y="1684"/>
              <a:ext cx="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17" name="Line 341"/>
            <p:cNvSpPr>
              <a:spLocks noChangeShapeType="1"/>
            </p:cNvSpPr>
            <p:nvPr/>
          </p:nvSpPr>
          <p:spPr bwMode="auto">
            <a:xfrm>
              <a:off x="4861" y="1505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18" name="Line 342"/>
            <p:cNvSpPr>
              <a:spLocks noChangeShapeType="1"/>
            </p:cNvSpPr>
            <p:nvPr/>
          </p:nvSpPr>
          <p:spPr bwMode="auto">
            <a:xfrm>
              <a:off x="4861" y="1639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19" name="Line 343"/>
            <p:cNvSpPr>
              <a:spLocks noChangeShapeType="1"/>
            </p:cNvSpPr>
            <p:nvPr/>
          </p:nvSpPr>
          <p:spPr bwMode="auto">
            <a:xfrm>
              <a:off x="4861" y="1775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20" name="Line 344"/>
            <p:cNvSpPr>
              <a:spLocks noChangeShapeType="1"/>
            </p:cNvSpPr>
            <p:nvPr/>
          </p:nvSpPr>
          <p:spPr bwMode="auto">
            <a:xfrm>
              <a:off x="4861" y="1909"/>
              <a:ext cx="0" cy="1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21" name="Line 345"/>
            <p:cNvSpPr>
              <a:spLocks noChangeShapeType="1"/>
            </p:cNvSpPr>
            <p:nvPr/>
          </p:nvSpPr>
          <p:spPr bwMode="auto">
            <a:xfrm>
              <a:off x="4861" y="2046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22" name="Line 346"/>
            <p:cNvSpPr>
              <a:spLocks noChangeShapeType="1"/>
            </p:cNvSpPr>
            <p:nvPr/>
          </p:nvSpPr>
          <p:spPr bwMode="auto">
            <a:xfrm>
              <a:off x="4320" y="1505"/>
              <a:ext cx="5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23" name="Line 347"/>
            <p:cNvSpPr>
              <a:spLocks noChangeShapeType="1"/>
            </p:cNvSpPr>
            <p:nvPr/>
          </p:nvSpPr>
          <p:spPr bwMode="auto">
            <a:xfrm>
              <a:off x="4402" y="1505"/>
              <a:ext cx="1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24" name="Line 348"/>
            <p:cNvSpPr>
              <a:spLocks noChangeShapeType="1"/>
            </p:cNvSpPr>
            <p:nvPr/>
          </p:nvSpPr>
          <p:spPr bwMode="auto">
            <a:xfrm>
              <a:off x="4536" y="1505"/>
              <a:ext cx="10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25" name="Line 349"/>
            <p:cNvSpPr>
              <a:spLocks noChangeShapeType="1"/>
            </p:cNvSpPr>
            <p:nvPr/>
          </p:nvSpPr>
          <p:spPr bwMode="auto">
            <a:xfrm>
              <a:off x="4672" y="1505"/>
              <a:ext cx="1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26" name="Line 350"/>
            <p:cNvSpPr>
              <a:spLocks noChangeShapeType="1"/>
            </p:cNvSpPr>
            <p:nvPr/>
          </p:nvSpPr>
          <p:spPr bwMode="auto">
            <a:xfrm>
              <a:off x="4806" y="1505"/>
              <a:ext cx="5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27" name="Line 351"/>
            <p:cNvSpPr>
              <a:spLocks noChangeShapeType="1"/>
            </p:cNvSpPr>
            <p:nvPr/>
          </p:nvSpPr>
          <p:spPr bwMode="auto">
            <a:xfrm>
              <a:off x="4320" y="1505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28" name="Line 352"/>
            <p:cNvSpPr>
              <a:spLocks noChangeShapeType="1"/>
            </p:cNvSpPr>
            <p:nvPr/>
          </p:nvSpPr>
          <p:spPr bwMode="auto">
            <a:xfrm>
              <a:off x="4320" y="1639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29" name="Line 353"/>
            <p:cNvSpPr>
              <a:spLocks noChangeShapeType="1"/>
            </p:cNvSpPr>
            <p:nvPr/>
          </p:nvSpPr>
          <p:spPr bwMode="auto">
            <a:xfrm>
              <a:off x="4320" y="1775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30" name="Line 354"/>
            <p:cNvSpPr>
              <a:spLocks noChangeShapeType="1"/>
            </p:cNvSpPr>
            <p:nvPr/>
          </p:nvSpPr>
          <p:spPr bwMode="auto">
            <a:xfrm>
              <a:off x="4320" y="1909"/>
              <a:ext cx="0" cy="1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31" name="Line 355"/>
            <p:cNvSpPr>
              <a:spLocks noChangeShapeType="1"/>
            </p:cNvSpPr>
            <p:nvPr/>
          </p:nvSpPr>
          <p:spPr bwMode="auto">
            <a:xfrm>
              <a:off x="4320" y="2046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32" name="Line 356"/>
            <p:cNvSpPr>
              <a:spLocks noChangeShapeType="1"/>
            </p:cNvSpPr>
            <p:nvPr/>
          </p:nvSpPr>
          <p:spPr bwMode="auto">
            <a:xfrm flipV="1">
              <a:off x="4915" y="2069"/>
              <a:ext cx="0" cy="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33" name="Line 357"/>
            <p:cNvSpPr>
              <a:spLocks noChangeShapeType="1"/>
            </p:cNvSpPr>
            <p:nvPr/>
          </p:nvSpPr>
          <p:spPr bwMode="auto">
            <a:xfrm flipV="1">
              <a:off x="4915" y="1932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34" name="Line 358"/>
            <p:cNvSpPr>
              <a:spLocks noChangeShapeType="1"/>
            </p:cNvSpPr>
            <p:nvPr/>
          </p:nvSpPr>
          <p:spPr bwMode="auto">
            <a:xfrm flipV="1">
              <a:off x="4915" y="1798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35" name="Line 359"/>
            <p:cNvSpPr>
              <a:spLocks noChangeShapeType="1"/>
            </p:cNvSpPr>
            <p:nvPr/>
          </p:nvSpPr>
          <p:spPr bwMode="auto">
            <a:xfrm flipV="1">
              <a:off x="4915" y="1684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36" name="Line 360"/>
            <p:cNvSpPr>
              <a:spLocks noChangeShapeType="1"/>
            </p:cNvSpPr>
            <p:nvPr/>
          </p:nvSpPr>
          <p:spPr bwMode="auto">
            <a:xfrm flipV="1">
              <a:off x="4265" y="2069"/>
              <a:ext cx="0" cy="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37" name="Line 361"/>
            <p:cNvSpPr>
              <a:spLocks noChangeShapeType="1"/>
            </p:cNvSpPr>
            <p:nvPr/>
          </p:nvSpPr>
          <p:spPr bwMode="auto">
            <a:xfrm flipV="1">
              <a:off x="4265" y="1932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38" name="Line 362"/>
            <p:cNvSpPr>
              <a:spLocks noChangeShapeType="1"/>
            </p:cNvSpPr>
            <p:nvPr/>
          </p:nvSpPr>
          <p:spPr bwMode="auto">
            <a:xfrm flipV="1">
              <a:off x="4265" y="1798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39" name="Line 363"/>
            <p:cNvSpPr>
              <a:spLocks noChangeShapeType="1"/>
            </p:cNvSpPr>
            <p:nvPr/>
          </p:nvSpPr>
          <p:spPr bwMode="auto">
            <a:xfrm flipV="1">
              <a:off x="4265" y="1684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40" name="Line 364"/>
            <p:cNvSpPr>
              <a:spLocks noChangeShapeType="1"/>
            </p:cNvSpPr>
            <p:nvPr/>
          </p:nvSpPr>
          <p:spPr bwMode="auto">
            <a:xfrm flipV="1">
              <a:off x="5131" y="1593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41" name="Line 365"/>
            <p:cNvSpPr>
              <a:spLocks noChangeShapeType="1"/>
            </p:cNvSpPr>
            <p:nvPr/>
          </p:nvSpPr>
          <p:spPr bwMode="auto">
            <a:xfrm flipV="1">
              <a:off x="5131" y="1459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42" name="Line 366"/>
            <p:cNvSpPr>
              <a:spLocks noChangeShapeType="1"/>
            </p:cNvSpPr>
            <p:nvPr/>
          </p:nvSpPr>
          <p:spPr bwMode="auto">
            <a:xfrm flipV="1">
              <a:off x="5131" y="1323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43" name="Line 367"/>
            <p:cNvSpPr>
              <a:spLocks noChangeShapeType="1"/>
            </p:cNvSpPr>
            <p:nvPr/>
          </p:nvSpPr>
          <p:spPr bwMode="auto">
            <a:xfrm flipV="1">
              <a:off x="5131" y="1189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44" name="Line 368"/>
            <p:cNvSpPr>
              <a:spLocks noChangeShapeType="1"/>
            </p:cNvSpPr>
            <p:nvPr/>
          </p:nvSpPr>
          <p:spPr bwMode="auto">
            <a:xfrm flipV="1">
              <a:off x="5131" y="1052"/>
              <a:ext cx="0" cy="1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45" name="Line 369"/>
            <p:cNvSpPr>
              <a:spLocks noChangeShapeType="1"/>
            </p:cNvSpPr>
            <p:nvPr/>
          </p:nvSpPr>
          <p:spPr bwMode="auto">
            <a:xfrm flipV="1">
              <a:off x="5131" y="918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46" name="Line 370"/>
            <p:cNvSpPr>
              <a:spLocks noChangeShapeType="1"/>
            </p:cNvSpPr>
            <p:nvPr/>
          </p:nvSpPr>
          <p:spPr bwMode="auto">
            <a:xfrm flipV="1">
              <a:off x="5131" y="782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47" name="Line 371"/>
            <p:cNvSpPr>
              <a:spLocks noChangeShapeType="1"/>
            </p:cNvSpPr>
            <p:nvPr/>
          </p:nvSpPr>
          <p:spPr bwMode="auto">
            <a:xfrm flipV="1">
              <a:off x="5131" y="648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48" name="Line 372"/>
            <p:cNvSpPr>
              <a:spLocks noChangeShapeType="1"/>
            </p:cNvSpPr>
            <p:nvPr/>
          </p:nvSpPr>
          <p:spPr bwMode="auto">
            <a:xfrm flipV="1">
              <a:off x="5131" y="529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49" name="Line 373"/>
            <p:cNvSpPr>
              <a:spLocks noChangeShapeType="1"/>
            </p:cNvSpPr>
            <p:nvPr/>
          </p:nvSpPr>
          <p:spPr bwMode="auto">
            <a:xfrm flipV="1">
              <a:off x="4049" y="1593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50" name="Line 374"/>
            <p:cNvSpPr>
              <a:spLocks noChangeShapeType="1"/>
            </p:cNvSpPr>
            <p:nvPr/>
          </p:nvSpPr>
          <p:spPr bwMode="auto">
            <a:xfrm flipV="1">
              <a:off x="4049" y="1459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51" name="Line 375"/>
            <p:cNvSpPr>
              <a:spLocks noChangeShapeType="1"/>
            </p:cNvSpPr>
            <p:nvPr/>
          </p:nvSpPr>
          <p:spPr bwMode="auto">
            <a:xfrm flipV="1">
              <a:off x="4049" y="1323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52" name="Line 376"/>
            <p:cNvSpPr>
              <a:spLocks noChangeShapeType="1"/>
            </p:cNvSpPr>
            <p:nvPr/>
          </p:nvSpPr>
          <p:spPr bwMode="auto">
            <a:xfrm flipV="1">
              <a:off x="4049" y="1189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53" name="Line 377"/>
            <p:cNvSpPr>
              <a:spLocks noChangeShapeType="1"/>
            </p:cNvSpPr>
            <p:nvPr/>
          </p:nvSpPr>
          <p:spPr bwMode="auto">
            <a:xfrm flipV="1">
              <a:off x="4049" y="1052"/>
              <a:ext cx="0" cy="1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54" name="Line 378"/>
            <p:cNvSpPr>
              <a:spLocks noChangeShapeType="1"/>
            </p:cNvSpPr>
            <p:nvPr/>
          </p:nvSpPr>
          <p:spPr bwMode="auto">
            <a:xfrm flipV="1">
              <a:off x="4049" y="918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55" name="Line 379"/>
            <p:cNvSpPr>
              <a:spLocks noChangeShapeType="1"/>
            </p:cNvSpPr>
            <p:nvPr/>
          </p:nvSpPr>
          <p:spPr bwMode="auto">
            <a:xfrm flipV="1">
              <a:off x="4049" y="782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56" name="Line 380"/>
            <p:cNvSpPr>
              <a:spLocks noChangeShapeType="1"/>
            </p:cNvSpPr>
            <p:nvPr/>
          </p:nvSpPr>
          <p:spPr bwMode="auto">
            <a:xfrm flipV="1">
              <a:off x="4049" y="648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57" name="Line 381"/>
            <p:cNvSpPr>
              <a:spLocks noChangeShapeType="1"/>
            </p:cNvSpPr>
            <p:nvPr/>
          </p:nvSpPr>
          <p:spPr bwMode="auto">
            <a:xfrm flipV="1">
              <a:off x="4049" y="529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58" name="Line 382"/>
            <p:cNvSpPr>
              <a:spLocks noChangeShapeType="1"/>
            </p:cNvSpPr>
            <p:nvPr/>
          </p:nvSpPr>
          <p:spPr bwMode="auto">
            <a:xfrm flipH="1">
              <a:off x="863" y="3155"/>
              <a:ext cx="95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59" name="Line 383"/>
            <p:cNvSpPr>
              <a:spLocks noChangeShapeType="1"/>
            </p:cNvSpPr>
            <p:nvPr/>
          </p:nvSpPr>
          <p:spPr bwMode="auto">
            <a:xfrm>
              <a:off x="863" y="3517"/>
              <a:ext cx="95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60" name="Line 384"/>
            <p:cNvSpPr>
              <a:spLocks noChangeShapeType="1"/>
            </p:cNvSpPr>
            <p:nvPr/>
          </p:nvSpPr>
          <p:spPr bwMode="auto">
            <a:xfrm>
              <a:off x="863" y="3842"/>
              <a:ext cx="110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61" name="Freeform 385"/>
            <p:cNvSpPr>
              <a:spLocks/>
            </p:cNvSpPr>
            <p:nvPr/>
          </p:nvSpPr>
          <p:spPr bwMode="auto">
            <a:xfrm>
              <a:off x="1802" y="2507"/>
              <a:ext cx="1659" cy="1660"/>
            </a:xfrm>
            <a:custGeom>
              <a:avLst/>
              <a:gdLst>
                <a:gd name="T0" fmla="*/ 5102 w 5109"/>
                <a:gd name="T1" fmla="*/ 2365 h 5113"/>
                <a:gd name="T2" fmla="*/ 5070 w 5109"/>
                <a:gd name="T3" fmla="*/ 2112 h 5113"/>
                <a:gd name="T4" fmla="*/ 5014 w 5109"/>
                <a:gd name="T5" fmla="*/ 1864 h 5113"/>
                <a:gd name="T6" fmla="*/ 4933 w 5109"/>
                <a:gd name="T7" fmla="*/ 1623 h 5113"/>
                <a:gd name="T8" fmla="*/ 4828 w 5109"/>
                <a:gd name="T9" fmla="*/ 1391 h 5113"/>
                <a:gd name="T10" fmla="*/ 4701 w 5109"/>
                <a:gd name="T11" fmla="*/ 1169 h 5113"/>
                <a:gd name="T12" fmla="*/ 4552 w 5109"/>
                <a:gd name="T13" fmla="*/ 963 h 5113"/>
                <a:gd name="T14" fmla="*/ 4384 w 5109"/>
                <a:gd name="T15" fmla="*/ 771 h 5113"/>
                <a:gd name="T16" fmla="*/ 4196 w 5109"/>
                <a:gd name="T17" fmla="*/ 599 h 5113"/>
                <a:gd name="T18" fmla="*/ 3994 w 5109"/>
                <a:gd name="T19" fmla="*/ 444 h 5113"/>
                <a:gd name="T20" fmla="*/ 3777 w 5109"/>
                <a:gd name="T21" fmla="*/ 311 h 5113"/>
                <a:gd name="T22" fmla="*/ 3547 w 5109"/>
                <a:gd name="T23" fmla="*/ 200 h 5113"/>
                <a:gd name="T24" fmla="*/ 3307 w 5109"/>
                <a:gd name="T25" fmla="*/ 114 h 5113"/>
                <a:gd name="T26" fmla="*/ 3061 w 5109"/>
                <a:gd name="T27" fmla="*/ 51 h 5113"/>
                <a:gd name="T28" fmla="*/ 2809 w 5109"/>
                <a:gd name="T29" fmla="*/ 13 h 5113"/>
                <a:gd name="T30" fmla="*/ 2554 w 5109"/>
                <a:gd name="T31" fmla="*/ 0 h 5113"/>
                <a:gd name="T32" fmla="*/ 2300 w 5109"/>
                <a:gd name="T33" fmla="*/ 13 h 5113"/>
                <a:gd name="T34" fmla="*/ 2048 w 5109"/>
                <a:gd name="T35" fmla="*/ 51 h 5113"/>
                <a:gd name="T36" fmla="*/ 1801 w 5109"/>
                <a:gd name="T37" fmla="*/ 114 h 5113"/>
                <a:gd name="T38" fmla="*/ 1562 w 5109"/>
                <a:gd name="T39" fmla="*/ 200 h 5113"/>
                <a:gd name="T40" fmla="*/ 1333 w 5109"/>
                <a:gd name="T41" fmla="*/ 311 h 5113"/>
                <a:gd name="T42" fmla="*/ 1116 w 5109"/>
                <a:gd name="T43" fmla="*/ 444 h 5113"/>
                <a:gd name="T44" fmla="*/ 912 w 5109"/>
                <a:gd name="T45" fmla="*/ 599 h 5113"/>
                <a:gd name="T46" fmla="*/ 726 w 5109"/>
                <a:gd name="T47" fmla="*/ 771 h 5113"/>
                <a:gd name="T48" fmla="*/ 558 w 5109"/>
                <a:gd name="T49" fmla="*/ 963 h 5113"/>
                <a:gd name="T50" fmla="*/ 409 w 5109"/>
                <a:gd name="T51" fmla="*/ 1169 h 5113"/>
                <a:gd name="T52" fmla="*/ 281 w 5109"/>
                <a:gd name="T53" fmla="*/ 1391 h 5113"/>
                <a:gd name="T54" fmla="*/ 177 w 5109"/>
                <a:gd name="T55" fmla="*/ 1623 h 5113"/>
                <a:gd name="T56" fmla="*/ 96 w 5109"/>
                <a:gd name="T57" fmla="*/ 1864 h 5113"/>
                <a:gd name="T58" fmla="*/ 39 w 5109"/>
                <a:gd name="T59" fmla="*/ 2112 h 5113"/>
                <a:gd name="T60" fmla="*/ 7 w 5109"/>
                <a:gd name="T61" fmla="*/ 2365 h 5113"/>
                <a:gd name="T62" fmla="*/ 1 w 5109"/>
                <a:gd name="T63" fmla="*/ 2620 h 5113"/>
                <a:gd name="T64" fmla="*/ 20 w 5109"/>
                <a:gd name="T65" fmla="*/ 2874 h 5113"/>
                <a:gd name="T66" fmla="*/ 64 w 5109"/>
                <a:gd name="T67" fmla="*/ 3125 h 5113"/>
                <a:gd name="T68" fmla="*/ 133 w 5109"/>
                <a:gd name="T69" fmla="*/ 3370 h 5113"/>
                <a:gd name="T70" fmla="*/ 225 w 5109"/>
                <a:gd name="T71" fmla="*/ 3607 h 5113"/>
                <a:gd name="T72" fmla="*/ 343 w 5109"/>
                <a:gd name="T73" fmla="*/ 3834 h 5113"/>
                <a:gd name="T74" fmla="*/ 480 w 5109"/>
                <a:gd name="T75" fmla="*/ 4048 h 5113"/>
                <a:gd name="T76" fmla="*/ 639 w 5109"/>
                <a:gd name="T77" fmla="*/ 4247 h 5113"/>
                <a:gd name="T78" fmla="*/ 816 w 5109"/>
                <a:gd name="T79" fmla="*/ 4430 h 5113"/>
                <a:gd name="T80" fmla="*/ 1012 w 5109"/>
                <a:gd name="T81" fmla="*/ 4594 h 5113"/>
                <a:gd name="T82" fmla="*/ 1222 w 5109"/>
                <a:gd name="T83" fmla="*/ 4738 h 5113"/>
                <a:gd name="T84" fmla="*/ 1446 w 5109"/>
                <a:gd name="T85" fmla="*/ 4859 h 5113"/>
                <a:gd name="T86" fmla="*/ 1681 w 5109"/>
                <a:gd name="T87" fmla="*/ 4958 h 5113"/>
                <a:gd name="T88" fmla="*/ 1924 w 5109"/>
                <a:gd name="T89" fmla="*/ 5034 h 5113"/>
                <a:gd name="T90" fmla="*/ 2174 w 5109"/>
                <a:gd name="T91" fmla="*/ 5084 h 5113"/>
                <a:gd name="T92" fmla="*/ 2428 w 5109"/>
                <a:gd name="T93" fmla="*/ 5109 h 5113"/>
                <a:gd name="T94" fmla="*/ 2682 w 5109"/>
                <a:gd name="T95" fmla="*/ 5109 h 5113"/>
                <a:gd name="T96" fmla="*/ 2935 w 5109"/>
                <a:gd name="T97" fmla="*/ 5084 h 5113"/>
                <a:gd name="T98" fmla="*/ 3185 w 5109"/>
                <a:gd name="T99" fmla="*/ 5034 h 5113"/>
                <a:gd name="T100" fmla="*/ 3428 w 5109"/>
                <a:gd name="T101" fmla="*/ 4958 h 5113"/>
                <a:gd name="T102" fmla="*/ 3663 w 5109"/>
                <a:gd name="T103" fmla="*/ 4859 h 5113"/>
                <a:gd name="T104" fmla="*/ 3886 w 5109"/>
                <a:gd name="T105" fmla="*/ 4738 h 5113"/>
                <a:gd name="T106" fmla="*/ 4097 w 5109"/>
                <a:gd name="T107" fmla="*/ 4594 h 5113"/>
                <a:gd name="T108" fmla="*/ 4292 w 5109"/>
                <a:gd name="T109" fmla="*/ 4430 h 5113"/>
                <a:gd name="T110" fmla="*/ 4470 w 5109"/>
                <a:gd name="T111" fmla="*/ 4247 h 5113"/>
                <a:gd name="T112" fmla="*/ 4628 w 5109"/>
                <a:gd name="T113" fmla="*/ 4048 h 5113"/>
                <a:gd name="T114" fmla="*/ 4767 w 5109"/>
                <a:gd name="T115" fmla="*/ 3834 h 5113"/>
                <a:gd name="T116" fmla="*/ 4883 w 5109"/>
                <a:gd name="T117" fmla="*/ 3607 h 5113"/>
                <a:gd name="T118" fmla="*/ 4977 w 5109"/>
                <a:gd name="T119" fmla="*/ 3370 h 5113"/>
                <a:gd name="T120" fmla="*/ 5045 w 5109"/>
                <a:gd name="T121" fmla="*/ 3125 h 5113"/>
                <a:gd name="T122" fmla="*/ 5090 w 5109"/>
                <a:gd name="T123" fmla="*/ 2874 h 5113"/>
                <a:gd name="T124" fmla="*/ 5109 w 5109"/>
                <a:gd name="T125" fmla="*/ 2620 h 5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109" h="5113">
                  <a:moveTo>
                    <a:pt x="5109" y="2556"/>
                  </a:moveTo>
                  <a:lnTo>
                    <a:pt x="5109" y="2493"/>
                  </a:lnTo>
                  <a:lnTo>
                    <a:pt x="5106" y="2429"/>
                  </a:lnTo>
                  <a:lnTo>
                    <a:pt x="5102" y="2365"/>
                  </a:lnTo>
                  <a:lnTo>
                    <a:pt x="5097" y="2302"/>
                  </a:lnTo>
                  <a:lnTo>
                    <a:pt x="5090" y="2238"/>
                  </a:lnTo>
                  <a:lnTo>
                    <a:pt x="5081" y="2175"/>
                  </a:lnTo>
                  <a:lnTo>
                    <a:pt x="5070" y="2112"/>
                  </a:lnTo>
                  <a:lnTo>
                    <a:pt x="5059" y="2050"/>
                  </a:lnTo>
                  <a:lnTo>
                    <a:pt x="5045" y="1988"/>
                  </a:lnTo>
                  <a:lnTo>
                    <a:pt x="5030" y="1925"/>
                  </a:lnTo>
                  <a:lnTo>
                    <a:pt x="5014" y="1864"/>
                  </a:lnTo>
                  <a:lnTo>
                    <a:pt x="4996" y="1803"/>
                  </a:lnTo>
                  <a:lnTo>
                    <a:pt x="4977" y="1742"/>
                  </a:lnTo>
                  <a:lnTo>
                    <a:pt x="4955" y="1682"/>
                  </a:lnTo>
                  <a:lnTo>
                    <a:pt x="4933" y="1623"/>
                  </a:lnTo>
                  <a:lnTo>
                    <a:pt x="4909" y="1563"/>
                  </a:lnTo>
                  <a:lnTo>
                    <a:pt x="4883" y="1505"/>
                  </a:lnTo>
                  <a:lnTo>
                    <a:pt x="4856" y="1447"/>
                  </a:lnTo>
                  <a:lnTo>
                    <a:pt x="4828" y="1391"/>
                  </a:lnTo>
                  <a:lnTo>
                    <a:pt x="4798" y="1334"/>
                  </a:lnTo>
                  <a:lnTo>
                    <a:pt x="4767" y="1278"/>
                  </a:lnTo>
                  <a:lnTo>
                    <a:pt x="4734" y="1224"/>
                  </a:lnTo>
                  <a:lnTo>
                    <a:pt x="4701" y="1169"/>
                  </a:lnTo>
                  <a:lnTo>
                    <a:pt x="4666" y="1116"/>
                  </a:lnTo>
                  <a:lnTo>
                    <a:pt x="4628" y="1064"/>
                  </a:lnTo>
                  <a:lnTo>
                    <a:pt x="4591" y="1013"/>
                  </a:lnTo>
                  <a:lnTo>
                    <a:pt x="4552" y="963"/>
                  </a:lnTo>
                  <a:lnTo>
                    <a:pt x="4511" y="914"/>
                  </a:lnTo>
                  <a:lnTo>
                    <a:pt x="4470" y="865"/>
                  </a:lnTo>
                  <a:lnTo>
                    <a:pt x="4427" y="818"/>
                  </a:lnTo>
                  <a:lnTo>
                    <a:pt x="4384" y="771"/>
                  </a:lnTo>
                  <a:lnTo>
                    <a:pt x="4338" y="726"/>
                  </a:lnTo>
                  <a:lnTo>
                    <a:pt x="4292" y="683"/>
                  </a:lnTo>
                  <a:lnTo>
                    <a:pt x="4245" y="640"/>
                  </a:lnTo>
                  <a:lnTo>
                    <a:pt x="4196" y="599"/>
                  </a:lnTo>
                  <a:lnTo>
                    <a:pt x="4147" y="558"/>
                  </a:lnTo>
                  <a:lnTo>
                    <a:pt x="4097" y="519"/>
                  </a:lnTo>
                  <a:lnTo>
                    <a:pt x="4046" y="480"/>
                  </a:lnTo>
                  <a:lnTo>
                    <a:pt x="3994" y="444"/>
                  </a:lnTo>
                  <a:lnTo>
                    <a:pt x="3941" y="409"/>
                  </a:lnTo>
                  <a:lnTo>
                    <a:pt x="3886" y="375"/>
                  </a:lnTo>
                  <a:lnTo>
                    <a:pt x="3832" y="343"/>
                  </a:lnTo>
                  <a:lnTo>
                    <a:pt x="3777" y="311"/>
                  </a:lnTo>
                  <a:lnTo>
                    <a:pt x="3720" y="281"/>
                  </a:lnTo>
                  <a:lnTo>
                    <a:pt x="3663" y="254"/>
                  </a:lnTo>
                  <a:lnTo>
                    <a:pt x="3605" y="226"/>
                  </a:lnTo>
                  <a:lnTo>
                    <a:pt x="3547" y="200"/>
                  </a:lnTo>
                  <a:lnTo>
                    <a:pt x="3488" y="177"/>
                  </a:lnTo>
                  <a:lnTo>
                    <a:pt x="3428" y="155"/>
                  </a:lnTo>
                  <a:lnTo>
                    <a:pt x="3368" y="133"/>
                  </a:lnTo>
                  <a:lnTo>
                    <a:pt x="3307" y="114"/>
                  </a:lnTo>
                  <a:lnTo>
                    <a:pt x="3246" y="96"/>
                  </a:lnTo>
                  <a:lnTo>
                    <a:pt x="3185" y="79"/>
                  </a:lnTo>
                  <a:lnTo>
                    <a:pt x="3123" y="64"/>
                  </a:lnTo>
                  <a:lnTo>
                    <a:pt x="3061" y="51"/>
                  </a:lnTo>
                  <a:lnTo>
                    <a:pt x="2998" y="39"/>
                  </a:lnTo>
                  <a:lnTo>
                    <a:pt x="2935" y="29"/>
                  </a:lnTo>
                  <a:lnTo>
                    <a:pt x="2873" y="20"/>
                  </a:lnTo>
                  <a:lnTo>
                    <a:pt x="2809" y="13"/>
                  </a:lnTo>
                  <a:lnTo>
                    <a:pt x="2746" y="8"/>
                  </a:lnTo>
                  <a:lnTo>
                    <a:pt x="2682" y="3"/>
                  </a:lnTo>
                  <a:lnTo>
                    <a:pt x="2618" y="1"/>
                  </a:lnTo>
                  <a:lnTo>
                    <a:pt x="2554" y="0"/>
                  </a:lnTo>
                  <a:lnTo>
                    <a:pt x="2491" y="1"/>
                  </a:lnTo>
                  <a:lnTo>
                    <a:pt x="2428" y="3"/>
                  </a:lnTo>
                  <a:lnTo>
                    <a:pt x="2364" y="8"/>
                  </a:lnTo>
                  <a:lnTo>
                    <a:pt x="2300" y="13"/>
                  </a:lnTo>
                  <a:lnTo>
                    <a:pt x="2237" y="20"/>
                  </a:lnTo>
                  <a:lnTo>
                    <a:pt x="2174" y="29"/>
                  </a:lnTo>
                  <a:lnTo>
                    <a:pt x="2111" y="39"/>
                  </a:lnTo>
                  <a:lnTo>
                    <a:pt x="2048" y="51"/>
                  </a:lnTo>
                  <a:lnTo>
                    <a:pt x="1986" y="64"/>
                  </a:lnTo>
                  <a:lnTo>
                    <a:pt x="1924" y="79"/>
                  </a:lnTo>
                  <a:lnTo>
                    <a:pt x="1863" y="96"/>
                  </a:lnTo>
                  <a:lnTo>
                    <a:pt x="1801" y="114"/>
                  </a:lnTo>
                  <a:lnTo>
                    <a:pt x="1741" y="133"/>
                  </a:lnTo>
                  <a:lnTo>
                    <a:pt x="1681" y="155"/>
                  </a:lnTo>
                  <a:lnTo>
                    <a:pt x="1621" y="177"/>
                  </a:lnTo>
                  <a:lnTo>
                    <a:pt x="1562" y="200"/>
                  </a:lnTo>
                  <a:lnTo>
                    <a:pt x="1504" y="226"/>
                  </a:lnTo>
                  <a:lnTo>
                    <a:pt x="1446" y="254"/>
                  </a:lnTo>
                  <a:lnTo>
                    <a:pt x="1389" y="281"/>
                  </a:lnTo>
                  <a:lnTo>
                    <a:pt x="1333" y="311"/>
                  </a:lnTo>
                  <a:lnTo>
                    <a:pt x="1278" y="343"/>
                  </a:lnTo>
                  <a:lnTo>
                    <a:pt x="1222" y="375"/>
                  </a:lnTo>
                  <a:lnTo>
                    <a:pt x="1169" y="409"/>
                  </a:lnTo>
                  <a:lnTo>
                    <a:pt x="1116" y="444"/>
                  </a:lnTo>
                  <a:lnTo>
                    <a:pt x="1064" y="480"/>
                  </a:lnTo>
                  <a:lnTo>
                    <a:pt x="1012" y="519"/>
                  </a:lnTo>
                  <a:lnTo>
                    <a:pt x="961" y="558"/>
                  </a:lnTo>
                  <a:lnTo>
                    <a:pt x="912" y="599"/>
                  </a:lnTo>
                  <a:lnTo>
                    <a:pt x="864" y="640"/>
                  </a:lnTo>
                  <a:lnTo>
                    <a:pt x="816" y="683"/>
                  </a:lnTo>
                  <a:lnTo>
                    <a:pt x="771" y="726"/>
                  </a:lnTo>
                  <a:lnTo>
                    <a:pt x="726" y="771"/>
                  </a:lnTo>
                  <a:lnTo>
                    <a:pt x="682" y="818"/>
                  </a:lnTo>
                  <a:lnTo>
                    <a:pt x="639" y="865"/>
                  </a:lnTo>
                  <a:lnTo>
                    <a:pt x="597" y="914"/>
                  </a:lnTo>
                  <a:lnTo>
                    <a:pt x="558" y="963"/>
                  </a:lnTo>
                  <a:lnTo>
                    <a:pt x="518" y="1013"/>
                  </a:lnTo>
                  <a:lnTo>
                    <a:pt x="480" y="1064"/>
                  </a:lnTo>
                  <a:lnTo>
                    <a:pt x="444" y="1116"/>
                  </a:lnTo>
                  <a:lnTo>
                    <a:pt x="409" y="1169"/>
                  </a:lnTo>
                  <a:lnTo>
                    <a:pt x="375" y="1224"/>
                  </a:lnTo>
                  <a:lnTo>
                    <a:pt x="343" y="1278"/>
                  </a:lnTo>
                  <a:lnTo>
                    <a:pt x="311" y="1334"/>
                  </a:lnTo>
                  <a:lnTo>
                    <a:pt x="281" y="1391"/>
                  </a:lnTo>
                  <a:lnTo>
                    <a:pt x="253" y="1447"/>
                  </a:lnTo>
                  <a:lnTo>
                    <a:pt x="225" y="1505"/>
                  </a:lnTo>
                  <a:lnTo>
                    <a:pt x="201" y="1563"/>
                  </a:lnTo>
                  <a:lnTo>
                    <a:pt x="177" y="1623"/>
                  </a:lnTo>
                  <a:lnTo>
                    <a:pt x="154" y="1682"/>
                  </a:lnTo>
                  <a:lnTo>
                    <a:pt x="133" y="1742"/>
                  </a:lnTo>
                  <a:lnTo>
                    <a:pt x="114" y="1803"/>
                  </a:lnTo>
                  <a:lnTo>
                    <a:pt x="96" y="1864"/>
                  </a:lnTo>
                  <a:lnTo>
                    <a:pt x="79" y="1925"/>
                  </a:lnTo>
                  <a:lnTo>
                    <a:pt x="64" y="1988"/>
                  </a:lnTo>
                  <a:lnTo>
                    <a:pt x="51" y="2050"/>
                  </a:lnTo>
                  <a:lnTo>
                    <a:pt x="39" y="2112"/>
                  </a:lnTo>
                  <a:lnTo>
                    <a:pt x="29" y="2175"/>
                  </a:lnTo>
                  <a:lnTo>
                    <a:pt x="20" y="2238"/>
                  </a:lnTo>
                  <a:lnTo>
                    <a:pt x="13" y="2302"/>
                  </a:lnTo>
                  <a:lnTo>
                    <a:pt x="7" y="2365"/>
                  </a:lnTo>
                  <a:lnTo>
                    <a:pt x="3" y="2429"/>
                  </a:lnTo>
                  <a:lnTo>
                    <a:pt x="1" y="2493"/>
                  </a:lnTo>
                  <a:lnTo>
                    <a:pt x="0" y="2556"/>
                  </a:lnTo>
                  <a:lnTo>
                    <a:pt x="1" y="2620"/>
                  </a:lnTo>
                  <a:lnTo>
                    <a:pt x="3" y="2684"/>
                  </a:lnTo>
                  <a:lnTo>
                    <a:pt x="7" y="2747"/>
                  </a:lnTo>
                  <a:lnTo>
                    <a:pt x="13" y="2811"/>
                  </a:lnTo>
                  <a:lnTo>
                    <a:pt x="20" y="2874"/>
                  </a:lnTo>
                  <a:lnTo>
                    <a:pt x="29" y="2938"/>
                  </a:lnTo>
                  <a:lnTo>
                    <a:pt x="39" y="3000"/>
                  </a:lnTo>
                  <a:lnTo>
                    <a:pt x="51" y="3063"/>
                  </a:lnTo>
                  <a:lnTo>
                    <a:pt x="64" y="3125"/>
                  </a:lnTo>
                  <a:lnTo>
                    <a:pt x="79" y="3187"/>
                  </a:lnTo>
                  <a:lnTo>
                    <a:pt x="96" y="3248"/>
                  </a:lnTo>
                  <a:lnTo>
                    <a:pt x="114" y="3310"/>
                  </a:lnTo>
                  <a:lnTo>
                    <a:pt x="133" y="3370"/>
                  </a:lnTo>
                  <a:lnTo>
                    <a:pt x="154" y="3431"/>
                  </a:lnTo>
                  <a:lnTo>
                    <a:pt x="177" y="3490"/>
                  </a:lnTo>
                  <a:lnTo>
                    <a:pt x="201" y="3549"/>
                  </a:lnTo>
                  <a:lnTo>
                    <a:pt x="225" y="3607"/>
                  </a:lnTo>
                  <a:lnTo>
                    <a:pt x="253" y="3666"/>
                  </a:lnTo>
                  <a:lnTo>
                    <a:pt x="281" y="3722"/>
                  </a:lnTo>
                  <a:lnTo>
                    <a:pt x="311" y="3779"/>
                  </a:lnTo>
                  <a:lnTo>
                    <a:pt x="343" y="3834"/>
                  </a:lnTo>
                  <a:lnTo>
                    <a:pt x="375" y="3889"/>
                  </a:lnTo>
                  <a:lnTo>
                    <a:pt x="409" y="3943"/>
                  </a:lnTo>
                  <a:lnTo>
                    <a:pt x="444" y="3996"/>
                  </a:lnTo>
                  <a:lnTo>
                    <a:pt x="480" y="4048"/>
                  </a:lnTo>
                  <a:lnTo>
                    <a:pt x="518" y="4100"/>
                  </a:lnTo>
                  <a:lnTo>
                    <a:pt x="558" y="4150"/>
                  </a:lnTo>
                  <a:lnTo>
                    <a:pt x="597" y="4199"/>
                  </a:lnTo>
                  <a:lnTo>
                    <a:pt x="639" y="4247"/>
                  </a:lnTo>
                  <a:lnTo>
                    <a:pt x="682" y="4295"/>
                  </a:lnTo>
                  <a:lnTo>
                    <a:pt x="726" y="4341"/>
                  </a:lnTo>
                  <a:lnTo>
                    <a:pt x="771" y="4387"/>
                  </a:lnTo>
                  <a:lnTo>
                    <a:pt x="816" y="4430"/>
                  </a:lnTo>
                  <a:lnTo>
                    <a:pt x="864" y="4473"/>
                  </a:lnTo>
                  <a:lnTo>
                    <a:pt x="912" y="4514"/>
                  </a:lnTo>
                  <a:lnTo>
                    <a:pt x="961" y="4555"/>
                  </a:lnTo>
                  <a:lnTo>
                    <a:pt x="1012" y="4594"/>
                  </a:lnTo>
                  <a:lnTo>
                    <a:pt x="1064" y="4631"/>
                  </a:lnTo>
                  <a:lnTo>
                    <a:pt x="1116" y="4669"/>
                  </a:lnTo>
                  <a:lnTo>
                    <a:pt x="1169" y="4704"/>
                  </a:lnTo>
                  <a:lnTo>
                    <a:pt x="1222" y="4738"/>
                  </a:lnTo>
                  <a:lnTo>
                    <a:pt x="1278" y="4770"/>
                  </a:lnTo>
                  <a:lnTo>
                    <a:pt x="1333" y="4801"/>
                  </a:lnTo>
                  <a:lnTo>
                    <a:pt x="1389" y="4831"/>
                  </a:lnTo>
                  <a:lnTo>
                    <a:pt x="1446" y="4859"/>
                  </a:lnTo>
                  <a:lnTo>
                    <a:pt x="1504" y="4886"/>
                  </a:lnTo>
                  <a:lnTo>
                    <a:pt x="1562" y="4911"/>
                  </a:lnTo>
                  <a:lnTo>
                    <a:pt x="1621" y="4936"/>
                  </a:lnTo>
                  <a:lnTo>
                    <a:pt x="1681" y="4958"/>
                  </a:lnTo>
                  <a:lnTo>
                    <a:pt x="1741" y="4980"/>
                  </a:lnTo>
                  <a:lnTo>
                    <a:pt x="1801" y="4999"/>
                  </a:lnTo>
                  <a:lnTo>
                    <a:pt x="1863" y="5017"/>
                  </a:lnTo>
                  <a:lnTo>
                    <a:pt x="1924" y="5034"/>
                  </a:lnTo>
                  <a:lnTo>
                    <a:pt x="1986" y="5049"/>
                  </a:lnTo>
                  <a:lnTo>
                    <a:pt x="2048" y="5062"/>
                  </a:lnTo>
                  <a:lnTo>
                    <a:pt x="2111" y="5073"/>
                  </a:lnTo>
                  <a:lnTo>
                    <a:pt x="2174" y="5084"/>
                  </a:lnTo>
                  <a:lnTo>
                    <a:pt x="2237" y="5092"/>
                  </a:lnTo>
                  <a:lnTo>
                    <a:pt x="2300" y="5100"/>
                  </a:lnTo>
                  <a:lnTo>
                    <a:pt x="2364" y="5105"/>
                  </a:lnTo>
                  <a:lnTo>
                    <a:pt x="2428" y="5109"/>
                  </a:lnTo>
                  <a:lnTo>
                    <a:pt x="2491" y="5112"/>
                  </a:lnTo>
                  <a:lnTo>
                    <a:pt x="2554" y="5113"/>
                  </a:lnTo>
                  <a:lnTo>
                    <a:pt x="2618" y="5112"/>
                  </a:lnTo>
                  <a:lnTo>
                    <a:pt x="2682" y="5109"/>
                  </a:lnTo>
                  <a:lnTo>
                    <a:pt x="2746" y="5105"/>
                  </a:lnTo>
                  <a:lnTo>
                    <a:pt x="2809" y="5100"/>
                  </a:lnTo>
                  <a:lnTo>
                    <a:pt x="2873" y="5092"/>
                  </a:lnTo>
                  <a:lnTo>
                    <a:pt x="2935" y="5084"/>
                  </a:lnTo>
                  <a:lnTo>
                    <a:pt x="2998" y="5073"/>
                  </a:lnTo>
                  <a:lnTo>
                    <a:pt x="3061" y="5062"/>
                  </a:lnTo>
                  <a:lnTo>
                    <a:pt x="3123" y="5049"/>
                  </a:lnTo>
                  <a:lnTo>
                    <a:pt x="3185" y="5034"/>
                  </a:lnTo>
                  <a:lnTo>
                    <a:pt x="3246" y="5017"/>
                  </a:lnTo>
                  <a:lnTo>
                    <a:pt x="3307" y="4999"/>
                  </a:lnTo>
                  <a:lnTo>
                    <a:pt x="3368" y="4980"/>
                  </a:lnTo>
                  <a:lnTo>
                    <a:pt x="3428" y="4958"/>
                  </a:lnTo>
                  <a:lnTo>
                    <a:pt x="3488" y="4936"/>
                  </a:lnTo>
                  <a:lnTo>
                    <a:pt x="3547" y="4911"/>
                  </a:lnTo>
                  <a:lnTo>
                    <a:pt x="3605" y="4886"/>
                  </a:lnTo>
                  <a:lnTo>
                    <a:pt x="3663" y="4859"/>
                  </a:lnTo>
                  <a:lnTo>
                    <a:pt x="3720" y="4831"/>
                  </a:lnTo>
                  <a:lnTo>
                    <a:pt x="3777" y="4801"/>
                  </a:lnTo>
                  <a:lnTo>
                    <a:pt x="3832" y="4770"/>
                  </a:lnTo>
                  <a:lnTo>
                    <a:pt x="3886" y="4738"/>
                  </a:lnTo>
                  <a:lnTo>
                    <a:pt x="3941" y="4704"/>
                  </a:lnTo>
                  <a:lnTo>
                    <a:pt x="3994" y="4669"/>
                  </a:lnTo>
                  <a:lnTo>
                    <a:pt x="4046" y="4631"/>
                  </a:lnTo>
                  <a:lnTo>
                    <a:pt x="4097" y="4594"/>
                  </a:lnTo>
                  <a:lnTo>
                    <a:pt x="4147" y="4555"/>
                  </a:lnTo>
                  <a:lnTo>
                    <a:pt x="4196" y="4514"/>
                  </a:lnTo>
                  <a:lnTo>
                    <a:pt x="4245" y="4473"/>
                  </a:lnTo>
                  <a:lnTo>
                    <a:pt x="4292" y="4430"/>
                  </a:lnTo>
                  <a:lnTo>
                    <a:pt x="4338" y="4387"/>
                  </a:lnTo>
                  <a:lnTo>
                    <a:pt x="4384" y="4341"/>
                  </a:lnTo>
                  <a:lnTo>
                    <a:pt x="4427" y="4295"/>
                  </a:lnTo>
                  <a:lnTo>
                    <a:pt x="4470" y="4247"/>
                  </a:lnTo>
                  <a:lnTo>
                    <a:pt x="4511" y="4199"/>
                  </a:lnTo>
                  <a:lnTo>
                    <a:pt x="4552" y="4150"/>
                  </a:lnTo>
                  <a:lnTo>
                    <a:pt x="4591" y="4100"/>
                  </a:lnTo>
                  <a:lnTo>
                    <a:pt x="4628" y="4048"/>
                  </a:lnTo>
                  <a:lnTo>
                    <a:pt x="4666" y="3996"/>
                  </a:lnTo>
                  <a:lnTo>
                    <a:pt x="4701" y="3943"/>
                  </a:lnTo>
                  <a:lnTo>
                    <a:pt x="4734" y="3889"/>
                  </a:lnTo>
                  <a:lnTo>
                    <a:pt x="4767" y="3834"/>
                  </a:lnTo>
                  <a:lnTo>
                    <a:pt x="4798" y="3779"/>
                  </a:lnTo>
                  <a:lnTo>
                    <a:pt x="4828" y="3722"/>
                  </a:lnTo>
                  <a:lnTo>
                    <a:pt x="4856" y="3666"/>
                  </a:lnTo>
                  <a:lnTo>
                    <a:pt x="4883" y="3607"/>
                  </a:lnTo>
                  <a:lnTo>
                    <a:pt x="4909" y="3549"/>
                  </a:lnTo>
                  <a:lnTo>
                    <a:pt x="4933" y="3490"/>
                  </a:lnTo>
                  <a:lnTo>
                    <a:pt x="4955" y="3431"/>
                  </a:lnTo>
                  <a:lnTo>
                    <a:pt x="4977" y="3370"/>
                  </a:lnTo>
                  <a:lnTo>
                    <a:pt x="4996" y="3310"/>
                  </a:lnTo>
                  <a:lnTo>
                    <a:pt x="5014" y="3248"/>
                  </a:lnTo>
                  <a:lnTo>
                    <a:pt x="5030" y="3187"/>
                  </a:lnTo>
                  <a:lnTo>
                    <a:pt x="5045" y="3125"/>
                  </a:lnTo>
                  <a:lnTo>
                    <a:pt x="5059" y="3063"/>
                  </a:lnTo>
                  <a:lnTo>
                    <a:pt x="5070" y="3000"/>
                  </a:lnTo>
                  <a:lnTo>
                    <a:pt x="5081" y="2938"/>
                  </a:lnTo>
                  <a:lnTo>
                    <a:pt x="5090" y="2874"/>
                  </a:lnTo>
                  <a:lnTo>
                    <a:pt x="5097" y="2811"/>
                  </a:lnTo>
                  <a:lnTo>
                    <a:pt x="5102" y="2747"/>
                  </a:lnTo>
                  <a:lnTo>
                    <a:pt x="5106" y="2684"/>
                  </a:lnTo>
                  <a:lnTo>
                    <a:pt x="5109" y="2620"/>
                  </a:lnTo>
                  <a:lnTo>
                    <a:pt x="5109" y="2556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62" name="Line 386"/>
            <p:cNvSpPr>
              <a:spLocks noChangeShapeType="1"/>
            </p:cNvSpPr>
            <p:nvPr/>
          </p:nvSpPr>
          <p:spPr bwMode="auto">
            <a:xfrm>
              <a:off x="863" y="2830"/>
              <a:ext cx="0" cy="32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63" name="Line 387"/>
            <p:cNvSpPr>
              <a:spLocks noChangeShapeType="1"/>
            </p:cNvSpPr>
            <p:nvPr/>
          </p:nvSpPr>
          <p:spPr bwMode="auto">
            <a:xfrm>
              <a:off x="863" y="3155"/>
              <a:ext cx="0" cy="36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64" name="Line 388"/>
            <p:cNvSpPr>
              <a:spLocks noChangeShapeType="1"/>
            </p:cNvSpPr>
            <p:nvPr/>
          </p:nvSpPr>
          <p:spPr bwMode="auto">
            <a:xfrm>
              <a:off x="863" y="3517"/>
              <a:ext cx="0" cy="32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65" name="Line 389"/>
            <p:cNvSpPr>
              <a:spLocks noChangeShapeType="1"/>
            </p:cNvSpPr>
            <p:nvPr/>
          </p:nvSpPr>
          <p:spPr bwMode="auto">
            <a:xfrm flipH="1">
              <a:off x="863" y="2830"/>
              <a:ext cx="110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66" name="Freeform 390"/>
            <p:cNvSpPr>
              <a:spLocks/>
            </p:cNvSpPr>
            <p:nvPr/>
          </p:nvSpPr>
          <p:spPr bwMode="auto">
            <a:xfrm>
              <a:off x="113" y="3517"/>
              <a:ext cx="134" cy="650"/>
            </a:xfrm>
            <a:custGeom>
              <a:avLst/>
              <a:gdLst>
                <a:gd name="T0" fmla="*/ 0 w 412"/>
                <a:gd name="T1" fmla="*/ 0 h 2001"/>
                <a:gd name="T2" fmla="*/ 10 w 412"/>
                <a:gd name="T3" fmla="*/ 113 h 2001"/>
                <a:gd name="T4" fmla="*/ 20 w 412"/>
                <a:gd name="T5" fmla="*/ 227 h 2001"/>
                <a:gd name="T6" fmla="*/ 32 w 412"/>
                <a:gd name="T7" fmla="*/ 340 h 2001"/>
                <a:gd name="T8" fmla="*/ 46 w 412"/>
                <a:gd name="T9" fmla="*/ 453 h 2001"/>
                <a:gd name="T10" fmla="*/ 62 w 412"/>
                <a:gd name="T11" fmla="*/ 566 h 2001"/>
                <a:gd name="T12" fmla="*/ 79 w 412"/>
                <a:gd name="T13" fmla="*/ 678 h 2001"/>
                <a:gd name="T14" fmla="*/ 98 w 412"/>
                <a:gd name="T15" fmla="*/ 790 h 2001"/>
                <a:gd name="T16" fmla="*/ 118 w 412"/>
                <a:gd name="T17" fmla="*/ 902 h 2001"/>
                <a:gd name="T18" fmla="*/ 141 w 412"/>
                <a:gd name="T19" fmla="*/ 1014 h 2001"/>
                <a:gd name="T20" fmla="*/ 164 w 412"/>
                <a:gd name="T21" fmla="*/ 1126 h 2001"/>
                <a:gd name="T22" fmla="*/ 190 w 412"/>
                <a:gd name="T23" fmla="*/ 1236 h 2001"/>
                <a:gd name="T24" fmla="*/ 216 w 412"/>
                <a:gd name="T25" fmla="*/ 1347 h 2001"/>
                <a:gd name="T26" fmla="*/ 245 w 412"/>
                <a:gd name="T27" fmla="*/ 1457 h 2001"/>
                <a:gd name="T28" fmla="*/ 275 w 412"/>
                <a:gd name="T29" fmla="*/ 1566 h 2001"/>
                <a:gd name="T30" fmla="*/ 307 w 412"/>
                <a:gd name="T31" fmla="*/ 1676 h 2001"/>
                <a:gd name="T32" fmla="*/ 341 w 412"/>
                <a:gd name="T33" fmla="*/ 1785 h 2001"/>
                <a:gd name="T34" fmla="*/ 376 w 412"/>
                <a:gd name="T35" fmla="*/ 1893 h 2001"/>
                <a:gd name="T36" fmla="*/ 412 w 412"/>
                <a:gd name="T37" fmla="*/ 2001 h 20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2" h="2001">
                  <a:moveTo>
                    <a:pt x="0" y="0"/>
                  </a:moveTo>
                  <a:lnTo>
                    <a:pt x="10" y="113"/>
                  </a:lnTo>
                  <a:lnTo>
                    <a:pt x="20" y="227"/>
                  </a:lnTo>
                  <a:lnTo>
                    <a:pt x="32" y="340"/>
                  </a:lnTo>
                  <a:lnTo>
                    <a:pt x="46" y="453"/>
                  </a:lnTo>
                  <a:lnTo>
                    <a:pt x="62" y="566"/>
                  </a:lnTo>
                  <a:lnTo>
                    <a:pt x="79" y="678"/>
                  </a:lnTo>
                  <a:lnTo>
                    <a:pt x="98" y="790"/>
                  </a:lnTo>
                  <a:lnTo>
                    <a:pt x="118" y="902"/>
                  </a:lnTo>
                  <a:lnTo>
                    <a:pt x="141" y="1014"/>
                  </a:lnTo>
                  <a:lnTo>
                    <a:pt x="164" y="1126"/>
                  </a:lnTo>
                  <a:lnTo>
                    <a:pt x="190" y="1236"/>
                  </a:lnTo>
                  <a:lnTo>
                    <a:pt x="216" y="1347"/>
                  </a:lnTo>
                  <a:lnTo>
                    <a:pt x="245" y="1457"/>
                  </a:lnTo>
                  <a:lnTo>
                    <a:pt x="275" y="1566"/>
                  </a:lnTo>
                  <a:lnTo>
                    <a:pt x="307" y="1676"/>
                  </a:lnTo>
                  <a:lnTo>
                    <a:pt x="341" y="1785"/>
                  </a:lnTo>
                  <a:lnTo>
                    <a:pt x="376" y="1893"/>
                  </a:lnTo>
                  <a:lnTo>
                    <a:pt x="412" y="200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67" name="Line 391"/>
            <p:cNvSpPr>
              <a:spLocks noChangeShapeType="1"/>
            </p:cNvSpPr>
            <p:nvPr/>
          </p:nvSpPr>
          <p:spPr bwMode="auto">
            <a:xfrm flipH="1">
              <a:off x="247" y="4167"/>
              <a:ext cx="238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68" name="Line 392"/>
            <p:cNvSpPr>
              <a:spLocks noChangeShapeType="1"/>
            </p:cNvSpPr>
            <p:nvPr/>
          </p:nvSpPr>
          <p:spPr bwMode="auto">
            <a:xfrm>
              <a:off x="247" y="2507"/>
              <a:ext cx="238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69" name="Freeform 393"/>
            <p:cNvSpPr>
              <a:spLocks/>
            </p:cNvSpPr>
            <p:nvPr/>
          </p:nvSpPr>
          <p:spPr bwMode="auto">
            <a:xfrm>
              <a:off x="113" y="2507"/>
              <a:ext cx="134" cy="648"/>
            </a:xfrm>
            <a:custGeom>
              <a:avLst/>
              <a:gdLst>
                <a:gd name="T0" fmla="*/ 412 w 412"/>
                <a:gd name="T1" fmla="*/ 0 h 2001"/>
                <a:gd name="T2" fmla="*/ 376 w 412"/>
                <a:gd name="T3" fmla="*/ 108 h 2001"/>
                <a:gd name="T4" fmla="*/ 341 w 412"/>
                <a:gd name="T5" fmla="*/ 216 h 2001"/>
                <a:gd name="T6" fmla="*/ 307 w 412"/>
                <a:gd name="T7" fmla="*/ 325 h 2001"/>
                <a:gd name="T8" fmla="*/ 275 w 412"/>
                <a:gd name="T9" fmla="*/ 435 h 2001"/>
                <a:gd name="T10" fmla="*/ 245 w 412"/>
                <a:gd name="T11" fmla="*/ 544 h 2001"/>
                <a:gd name="T12" fmla="*/ 216 w 412"/>
                <a:gd name="T13" fmla="*/ 654 h 2001"/>
                <a:gd name="T14" fmla="*/ 190 w 412"/>
                <a:gd name="T15" fmla="*/ 765 h 2001"/>
                <a:gd name="T16" fmla="*/ 164 w 412"/>
                <a:gd name="T17" fmla="*/ 875 h 2001"/>
                <a:gd name="T18" fmla="*/ 141 w 412"/>
                <a:gd name="T19" fmla="*/ 987 h 2001"/>
                <a:gd name="T20" fmla="*/ 118 w 412"/>
                <a:gd name="T21" fmla="*/ 1099 h 2001"/>
                <a:gd name="T22" fmla="*/ 98 w 412"/>
                <a:gd name="T23" fmla="*/ 1211 h 2001"/>
                <a:gd name="T24" fmla="*/ 79 w 412"/>
                <a:gd name="T25" fmla="*/ 1323 h 2001"/>
                <a:gd name="T26" fmla="*/ 62 w 412"/>
                <a:gd name="T27" fmla="*/ 1435 h 2001"/>
                <a:gd name="T28" fmla="*/ 46 w 412"/>
                <a:gd name="T29" fmla="*/ 1548 h 2001"/>
                <a:gd name="T30" fmla="*/ 32 w 412"/>
                <a:gd name="T31" fmla="*/ 1661 h 2001"/>
                <a:gd name="T32" fmla="*/ 20 w 412"/>
                <a:gd name="T33" fmla="*/ 1774 h 2001"/>
                <a:gd name="T34" fmla="*/ 10 w 412"/>
                <a:gd name="T35" fmla="*/ 1887 h 2001"/>
                <a:gd name="T36" fmla="*/ 0 w 412"/>
                <a:gd name="T37" fmla="*/ 2001 h 20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2" h="2001">
                  <a:moveTo>
                    <a:pt x="412" y="0"/>
                  </a:moveTo>
                  <a:lnTo>
                    <a:pt x="376" y="108"/>
                  </a:lnTo>
                  <a:lnTo>
                    <a:pt x="341" y="216"/>
                  </a:lnTo>
                  <a:lnTo>
                    <a:pt x="307" y="325"/>
                  </a:lnTo>
                  <a:lnTo>
                    <a:pt x="275" y="435"/>
                  </a:lnTo>
                  <a:lnTo>
                    <a:pt x="245" y="544"/>
                  </a:lnTo>
                  <a:lnTo>
                    <a:pt x="216" y="654"/>
                  </a:lnTo>
                  <a:lnTo>
                    <a:pt x="190" y="765"/>
                  </a:lnTo>
                  <a:lnTo>
                    <a:pt x="164" y="875"/>
                  </a:lnTo>
                  <a:lnTo>
                    <a:pt x="141" y="987"/>
                  </a:lnTo>
                  <a:lnTo>
                    <a:pt x="118" y="1099"/>
                  </a:lnTo>
                  <a:lnTo>
                    <a:pt x="98" y="1211"/>
                  </a:lnTo>
                  <a:lnTo>
                    <a:pt x="79" y="1323"/>
                  </a:lnTo>
                  <a:lnTo>
                    <a:pt x="62" y="1435"/>
                  </a:lnTo>
                  <a:lnTo>
                    <a:pt x="46" y="1548"/>
                  </a:lnTo>
                  <a:lnTo>
                    <a:pt x="32" y="1661"/>
                  </a:lnTo>
                  <a:lnTo>
                    <a:pt x="20" y="1774"/>
                  </a:lnTo>
                  <a:lnTo>
                    <a:pt x="10" y="1887"/>
                  </a:lnTo>
                  <a:lnTo>
                    <a:pt x="0" y="200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70" name="Line 394"/>
            <p:cNvSpPr>
              <a:spLocks noChangeShapeType="1"/>
            </p:cNvSpPr>
            <p:nvPr/>
          </p:nvSpPr>
          <p:spPr bwMode="auto">
            <a:xfrm flipH="1">
              <a:off x="113" y="3155"/>
              <a:ext cx="35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71" name="Freeform 395"/>
            <p:cNvSpPr>
              <a:spLocks/>
            </p:cNvSpPr>
            <p:nvPr/>
          </p:nvSpPr>
          <p:spPr bwMode="auto">
            <a:xfrm>
              <a:off x="468" y="3155"/>
              <a:ext cx="179" cy="362"/>
            </a:xfrm>
            <a:custGeom>
              <a:avLst/>
              <a:gdLst>
                <a:gd name="T0" fmla="*/ 0 w 554"/>
                <a:gd name="T1" fmla="*/ 1111 h 1111"/>
                <a:gd name="T2" fmla="*/ 29 w 554"/>
                <a:gd name="T3" fmla="*/ 1110 h 1111"/>
                <a:gd name="T4" fmla="*/ 59 w 554"/>
                <a:gd name="T5" fmla="*/ 1108 h 1111"/>
                <a:gd name="T6" fmla="*/ 89 w 554"/>
                <a:gd name="T7" fmla="*/ 1104 h 1111"/>
                <a:gd name="T8" fmla="*/ 119 w 554"/>
                <a:gd name="T9" fmla="*/ 1098 h 1111"/>
                <a:gd name="T10" fmla="*/ 148 w 554"/>
                <a:gd name="T11" fmla="*/ 1091 h 1111"/>
                <a:gd name="T12" fmla="*/ 176 w 554"/>
                <a:gd name="T13" fmla="*/ 1081 h 1111"/>
                <a:gd name="T14" fmla="*/ 205 w 554"/>
                <a:gd name="T15" fmla="*/ 1072 h 1111"/>
                <a:gd name="T16" fmla="*/ 233 w 554"/>
                <a:gd name="T17" fmla="*/ 1060 h 1111"/>
                <a:gd name="T18" fmla="*/ 259 w 554"/>
                <a:gd name="T19" fmla="*/ 1046 h 1111"/>
                <a:gd name="T20" fmla="*/ 286 w 554"/>
                <a:gd name="T21" fmla="*/ 1031 h 1111"/>
                <a:gd name="T22" fmla="*/ 311 w 554"/>
                <a:gd name="T23" fmla="*/ 1015 h 1111"/>
                <a:gd name="T24" fmla="*/ 335 w 554"/>
                <a:gd name="T25" fmla="*/ 997 h 1111"/>
                <a:gd name="T26" fmla="*/ 358 w 554"/>
                <a:gd name="T27" fmla="*/ 979 h 1111"/>
                <a:gd name="T28" fmla="*/ 381 w 554"/>
                <a:gd name="T29" fmla="*/ 959 h 1111"/>
                <a:gd name="T30" fmla="*/ 402 w 554"/>
                <a:gd name="T31" fmla="*/ 938 h 1111"/>
                <a:gd name="T32" fmla="*/ 422 w 554"/>
                <a:gd name="T33" fmla="*/ 915 h 1111"/>
                <a:gd name="T34" fmla="*/ 442 w 554"/>
                <a:gd name="T35" fmla="*/ 892 h 1111"/>
                <a:gd name="T36" fmla="*/ 459 w 554"/>
                <a:gd name="T37" fmla="*/ 867 h 1111"/>
                <a:gd name="T38" fmla="*/ 476 w 554"/>
                <a:gd name="T39" fmla="*/ 842 h 1111"/>
                <a:gd name="T40" fmla="*/ 489 w 554"/>
                <a:gd name="T41" fmla="*/ 815 h 1111"/>
                <a:gd name="T42" fmla="*/ 503 w 554"/>
                <a:gd name="T43" fmla="*/ 789 h 1111"/>
                <a:gd name="T44" fmla="*/ 515 w 554"/>
                <a:gd name="T45" fmla="*/ 761 h 1111"/>
                <a:gd name="T46" fmla="*/ 526 w 554"/>
                <a:gd name="T47" fmla="*/ 732 h 1111"/>
                <a:gd name="T48" fmla="*/ 534 w 554"/>
                <a:gd name="T49" fmla="*/ 703 h 1111"/>
                <a:gd name="T50" fmla="*/ 542 w 554"/>
                <a:gd name="T51" fmla="*/ 675 h 1111"/>
                <a:gd name="T52" fmla="*/ 547 w 554"/>
                <a:gd name="T53" fmla="*/ 645 h 1111"/>
                <a:gd name="T54" fmla="*/ 551 w 554"/>
                <a:gd name="T55" fmla="*/ 615 h 1111"/>
                <a:gd name="T56" fmla="*/ 553 w 554"/>
                <a:gd name="T57" fmla="*/ 585 h 1111"/>
                <a:gd name="T58" fmla="*/ 554 w 554"/>
                <a:gd name="T59" fmla="*/ 555 h 1111"/>
                <a:gd name="T60" fmla="*/ 553 w 554"/>
                <a:gd name="T61" fmla="*/ 526 h 1111"/>
                <a:gd name="T62" fmla="*/ 551 w 554"/>
                <a:gd name="T63" fmla="*/ 495 h 1111"/>
                <a:gd name="T64" fmla="*/ 547 w 554"/>
                <a:gd name="T65" fmla="*/ 465 h 1111"/>
                <a:gd name="T66" fmla="*/ 542 w 554"/>
                <a:gd name="T67" fmla="*/ 436 h 1111"/>
                <a:gd name="T68" fmla="*/ 534 w 554"/>
                <a:gd name="T69" fmla="*/ 406 h 1111"/>
                <a:gd name="T70" fmla="*/ 526 w 554"/>
                <a:gd name="T71" fmla="*/ 378 h 1111"/>
                <a:gd name="T72" fmla="*/ 515 w 554"/>
                <a:gd name="T73" fmla="*/ 350 h 1111"/>
                <a:gd name="T74" fmla="*/ 503 w 554"/>
                <a:gd name="T75" fmla="*/ 322 h 1111"/>
                <a:gd name="T76" fmla="*/ 489 w 554"/>
                <a:gd name="T77" fmla="*/ 295 h 1111"/>
                <a:gd name="T78" fmla="*/ 476 w 554"/>
                <a:gd name="T79" fmla="*/ 269 h 1111"/>
                <a:gd name="T80" fmla="*/ 459 w 554"/>
                <a:gd name="T81" fmla="*/ 244 h 1111"/>
                <a:gd name="T82" fmla="*/ 442 w 554"/>
                <a:gd name="T83" fmla="*/ 219 h 1111"/>
                <a:gd name="T84" fmla="*/ 422 w 554"/>
                <a:gd name="T85" fmla="*/ 196 h 1111"/>
                <a:gd name="T86" fmla="*/ 402 w 554"/>
                <a:gd name="T87" fmla="*/ 173 h 1111"/>
                <a:gd name="T88" fmla="*/ 381 w 554"/>
                <a:gd name="T89" fmla="*/ 152 h 1111"/>
                <a:gd name="T90" fmla="*/ 358 w 554"/>
                <a:gd name="T91" fmla="*/ 132 h 1111"/>
                <a:gd name="T92" fmla="*/ 335 w 554"/>
                <a:gd name="T93" fmla="*/ 113 h 1111"/>
                <a:gd name="T94" fmla="*/ 311 w 554"/>
                <a:gd name="T95" fmla="*/ 96 h 1111"/>
                <a:gd name="T96" fmla="*/ 286 w 554"/>
                <a:gd name="T97" fmla="*/ 80 h 1111"/>
                <a:gd name="T98" fmla="*/ 259 w 554"/>
                <a:gd name="T99" fmla="*/ 65 h 1111"/>
                <a:gd name="T100" fmla="*/ 233 w 554"/>
                <a:gd name="T101" fmla="*/ 51 h 1111"/>
                <a:gd name="T102" fmla="*/ 205 w 554"/>
                <a:gd name="T103" fmla="*/ 39 h 1111"/>
                <a:gd name="T104" fmla="*/ 176 w 554"/>
                <a:gd name="T105" fmla="*/ 28 h 1111"/>
                <a:gd name="T106" fmla="*/ 148 w 554"/>
                <a:gd name="T107" fmla="*/ 20 h 1111"/>
                <a:gd name="T108" fmla="*/ 119 w 554"/>
                <a:gd name="T109" fmla="*/ 12 h 1111"/>
                <a:gd name="T110" fmla="*/ 89 w 554"/>
                <a:gd name="T111" fmla="*/ 7 h 1111"/>
                <a:gd name="T112" fmla="*/ 59 w 554"/>
                <a:gd name="T113" fmla="*/ 3 h 1111"/>
                <a:gd name="T114" fmla="*/ 29 w 554"/>
                <a:gd name="T115" fmla="*/ 1 h 1111"/>
                <a:gd name="T116" fmla="*/ 0 w 554"/>
                <a:gd name="T117" fmla="*/ 0 h 1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54" h="1111">
                  <a:moveTo>
                    <a:pt x="0" y="1111"/>
                  </a:moveTo>
                  <a:lnTo>
                    <a:pt x="29" y="1110"/>
                  </a:lnTo>
                  <a:lnTo>
                    <a:pt x="59" y="1108"/>
                  </a:lnTo>
                  <a:lnTo>
                    <a:pt x="89" y="1104"/>
                  </a:lnTo>
                  <a:lnTo>
                    <a:pt x="119" y="1098"/>
                  </a:lnTo>
                  <a:lnTo>
                    <a:pt x="148" y="1091"/>
                  </a:lnTo>
                  <a:lnTo>
                    <a:pt x="176" y="1081"/>
                  </a:lnTo>
                  <a:lnTo>
                    <a:pt x="205" y="1072"/>
                  </a:lnTo>
                  <a:lnTo>
                    <a:pt x="233" y="1060"/>
                  </a:lnTo>
                  <a:lnTo>
                    <a:pt x="259" y="1046"/>
                  </a:lnTo>
                  <a:lnTo>
                    <a:pt x="286" y="1031"/>
                  </a:lnTo>
                  <a:lnTo>
                    <a:pt x="311" y="1015"/>
                  </a:lnTo>
                  <a:lnTo>
                    <a:pt x="335" y="997"/>
                  </a:lnTo>
                  <a:lnTo>
                    <a:pt x="358" y="979"/>
                  </a:lnTo>
                  <a:lnTo>
                    <a:pt x="381" y="959"/>
                  </a:lnTo>
                  <a:lnTo>
                    <a:pt x="402" y="938"/>
                  </a:lnTo>
                  <a:lnTo>
                    <a:pt x="422" y="915"/>
                  </a:lnTo>
                  <a:lnTo>
                    <a:pt x="442" y="892"/>
                  </a:lnTo>
                  <a:lnTo>
                    <a:pt x="459" y="867"/>
                  </a:lnTo>
                  <a:lnTo>
                    <a:pt x="476" y="842"/>
                  </a:lnTo>
                  <a:lnTo>
                    <a:pt x="489" y="815"/>
                  </a:lnTo>
                  <a:lnTo>
                    <a:pt x="503" y="789"/>
                  </a:lnTo>
                  <a:lnTo>
                    <a:pt x="515" y="761"/>
                  </a:lnTo>
                  <a:lnTo>
                    <a:pt x="526" y="732"/>
                  </a:lnTo>
                  <a:lnTo>
                    <a:pt x="534" y="703"/>
                  </a:lnTo>
                  <a:lnTo>
                    <a:pt x="542" y="675"/>
                  </a:lnTo>
                  <a:lnTo>
                    <a:pt x="547" y="645"/>
                  </a:lnTo>
                  <a:lnTo>
                    <a:pt x="551" y="615"/>
                  </a:lnTo>
                  <a:lnTo>
                    <a:pt x="553" y="585"/>
                  </a:lnTo>
                  <a:lnTo>
                    <a:pt x="554" y="555"/>
                  </a:lnTo>
                  <a:lnTo>
                    <a:pt x="553" y="526"/>
                  </a:lnTo>
                  <a:lnTo>
                    <a:pt x="551" y="495"/>
                  </a:lnTo>
                  <a:lnTo>
                    <a:pt x="547" y="465"/>
                  </a:lnTo>
                  <a:lnTo>
                    <a:pt x="542" y="436"/>
                  </a:lnTo>
                  <a:lnTo>
                    <a:pt x="534" y="406"/>
                  </a:lnTo>
                  <a:lnTo>
                    <a:pt x="526" y="378"/>
                  </a:lnTo>
                  <a:lnTo>
                    <a:pt x="515" y="350"/>
                  </a:lnTo>
                  <a:lnTo>
                    <a:pt x="503" y="322"/>
                  </a:lnTo>
                  <a:lnTo>
                    <a:pt x="489" y="295"/>
                  </a:lnTo>
                  <a:lnTo>
                    <a:pt x="476" y="269"/>
                  </a:lnTo>
                  <a:lnTo>
                    <a:pt x="459" y="244"/>
                  </a:lnTo>
                  <a:lnTo>
                    <a:pt x="442" y="219"/>
                  </a:lnTo>
                  <a:lnTo>
                    <a:pt x="422" y="196"/>
                  </a:lnTo>
                  <a:lnTo>
                    <a:pt x="402" y="173"/>
                  </a:lnTo>
                  <a:lnTo>
                    <a:pt x="381" y="152"/>
                  </a:lnTo>
                  <a:lnTo>
                    <a:pt x="358" y="132"/>
                  </a:lnTo>
                  <a:lnTo>
                    <a:pt x="335" y="113"/>
                  </a:lnTo>
                  <a:lnTo>
                    <a:pt x="311" y="96"/>
                  </a:lnTo>
                  <a:lnTo>
                    <a:pt x="286" y="80"/>
                  </a:lnTo>
                  <a:lnTo>
                    <a:pt x="259" y="65"/>
                  </a:lnTo>
                  <a:lnTo>
                    <a:pt x="233" y="51"/>
                  </a:lnTo>
                  <a:lnTo>
                    <a:pt x="205" y="39"/>
                  </a:lnTo>
                  <a:lnTo>
                    <a:pt x="176" y="28"/>
                  </a:lnTo>
                  <a:lnTo>
                    <a:pt x="148" y="20"/>
                  </a:lnTo>
                  <a:lnTo>
                    <a:pt x="119" y="12"/>
                  </a:lnTo>
                  <a:lnTo>
                    <a:pt x="89" y="7"/>
                  </a:lnTo>
                  <a:lnTo>
                    <a:pt x="59" y="3"/>
                  </a:lnTo>
                  <a:lnTo>
                    <a:pt x="29" y="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72" name="Line 396"/>
            <p:cNvSpPr>
              <a:spLocks noChangeShapeType="1"/>
            </p:cNvSpPr>
            <p:nvPr/>
          </p:nvSpPr>
          <p:spPr bwMode="auto">
            <a:xfrm>
              <a:off x="113" y="3517"/>
              <a:ext cx="35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73" name="Freeform 397"/>
            <p:cNvSpPr>
              <a:spLocks/>
            </p:cNvSpPr>
            <p:nvPr/>
          </p:nvSpPr>
          <p:spPr bwMode="auto">
            <a:xfrm>
              <a:off x="2452" y="3012"/>
              <a:ext cx="502" cy="650"/>
            </a:xfrm>
            <a:custGeom>
              <a:avLst/>
              <a:gdLst>
                <a:gd name="T0" fmla="*/ 34 w 1552"/>
                <a:gd name="T1" fmla="*/ 1854 h 1999"/>
                <a:gd name="T2" fmla="*/ 105 w 1552"/>
                <a:gd name="T3" fmla="*/ 1894 h 1999"/>
                <a:gd name="T4" fmla="*/ 177 w 1552"/>
                <a:gd name="T5" fmla="*/ 1927 h 1999"/>
                <a:gd name="T6" fmla="*/ 254 w 1552"/>
                <a:gd name="T7" fmla="*/ 1953 h 1999"/>
                <a:gd name="T8" fmla="*/ 332 w 1552"/>
                <a:gd name="T9" fmla="*/ 1975 h 1999"/>
                <a:gd name="T10" fmla="*/ 411 w 1552"/>
                <a:gd name="T11" fmla="*/ 1990 h 1999"/>
                <a:gd name="T12" fmla="*/ 490 w 1552"/>
                <a:gd name="T13" fmla="*/ 1998 h 1999"/>
                <a:gd name="T14" fmla="*/ 571 w 1552"/>
                <a:gd name="T15" fmla="*/ 1999 h 1999"/>
                <a:gd name="T16" fmla="*/ 652 w 1552"/>
                <a:gd name="T17" fmla="*/ 1995 h 1999"/>
                <a:gd name="T18" fmla="*/ 732 w 1552"/>
                <a:gd name="T19" fmla="*/ 1983 h 1999"/>
                <a:gd name="T20" fmla="*/ 810 w 1552"/>
                <a:gd name="T21" fmla="*/ 1966 h 1999"/>
                <a:gd name="T22" fmla="*/ 888 w 1552"/>
                <a:gd name="T23" fmla="*/ 1942 h 1999"/>
                <a:gd name="T24" fmla="*/ 962 w 1552"/>
                <a:gd name="T25" fmla="*/ 1912 h 1999"/>
                <a:gd name="T26" fmla="*/ 1035 w 1552"/>
                <a:gd name="T27" fmla="*/ 1876 h 1999"/>
                <a:gd name="T28" fmla="*/ 1103 w 1552"/>
                <a:gd name="T29" fmla="*/ 1834 h 1999"/>
                <a:gd name="T30" fmla="*/ 1169 w 1552"/>
                <a:gd name="T31" fmla="*/ 1787 h 1999"/>
                <a:gd name="T32" fmla="*/ 1229 w 1552"/>
                <a:gd name="T33" fmla="*/ 1735 h 1999"/>
                <a:gd name="T34" fmla="*/ 1287 w 1552"/>
                <a:gd name="T35" fmla="*/ 1678 h 1999"/>
                <a:gd name="T36" fmla="*/ 1339 w 1552"/>
                <a:gd name="T37" fmla="*/ 1617 h 1999"/>
                <a:gd name="T38" fmla="*/ 1386 w 1552"/>
                <a:gd name="T39" fmla="*/ 1551 h 1999"/>
                <a:gd name="T40" fmla="*/ 1428 w 1552"/>
                <a:gd name="T41" fmla="*/ 1482 h 1999"/>
                <a:gd name="T42" fmla="*/ 1464 w 1552"/>
                <a:gd name="T43" fmla="*/ 1410 h 1999"/>
                <a:gd name="T44" fmla="*/ 1495 w 1552"/>
                <a:gd name="T45" fmla="*/ 1335 h 1999"/>
                <a:gd name="T46" fmla="*/ 1518 w 1552"/>
                <a:gd name="T47" fmla="*/ 1258 h 1999"/>
                <a:gd name="T48" fmla="*/ 1536 w 1552"/>
                <a:gd name="T49" fmla="*/ 1179 h 1999"/>
                <a:gd name="T50" fmla="*/ 1547 w 1552"/>
                <a:gd name="T51" fmla="*/ 1100 h 1999"/>
                <a:gd name="T52" fmla="*/ 1552 w 1552"/>
                <a:gd name="T53" fmla="*/ 1020 h 1999"/>
                <a:gd name="T54" fmla="*/ 1550 w 1552"/>
                <a:gd name="T55" fmla="*/ 939 h 1999"/>
                <a:gd name="T56" fmla="*/ 1543 w 1552"/>
                <a:gd name="T57" fmla="*/ 859 h 1999"/>
                <a:gd name="T58" fmla="*/ 1528 w 1552"/>
                <a:gd name="T59" fmla="*/ 779 h 1999"/>
                <a:gd name="T60" fmla="*/ 1507 w 1552"/>
                <a:gd name="T61" fmla="*/ 701 h 1999"/>
                <a:gd name="T62" fmla="*/ 1480 w 1552"/>
                <a:gd name="T63" fmla="*/ 626 h 1999"/>
                <a:gd name="T64" fmla="*/ 1447 w 1552"/>
                <a:gd name="T65" fmla="*/ 552 h 1999"/>
                <a:gd name="T66" fmla="*/ 1408 w 1552"/>
                <a:gd name="T67" fmla="*/ 481 h 1999"/>
                <a:gd name="T68" fmla="*/ 1364 w 1552"/>
                <a:gd name="T69" fmla="*/ 414 h 1999"/>
                <a:gd name="T70" fmla="*/ 1314 w 1552"/>
                <a:gd name="T71" fmla="*/ 351 h 1999"/>
                <a:gd name="T72" fmla="*/ 1259 w 1552"/>
                <a:gd name="T73" fmla="*/ 291 h 1999"/>
                <a:gd name="T74" fmla="*/ 1200 w 1552"/>
                <a:gd name="T75" fmla="*/ 237 h 1999"/>
                <a:gd name="T76" fmla="*/ 1137 w 1552"/>
                <a:gd name="T77" fmla="*/ 187 h 1999"/>
                <a:gd name="T78" fmla="*/ 1069 w 1552"/>
                <a:gd name="T79" fmla="*/ 142 h 1999"/>
                <a:gd name="T80" fmla="*/ 998 w 1552"/>
                <a:gd name="T81" fmla="*/ 104 h 1999"/>
                <a:gd name="T82" fmla="*/ 925 w 1552"/>
                <a:gd name="T83" fmla="*/ 71 h 1999"/>
                <a:gd name="T84" fmla="*/ 849 w 1552"/>
                <a:gd name="T85" fmla="*/ 44 h 1999"/>
                <a:gd name="T86" fmla="*/ 772 w 1552"/>
                <a:gd name="T87" fmla="*/ 23 h 1999"/>
                <a:gd name="T88" fmla="*/ 692 w 1552"/>
                <a:gd name="T89" fmla="*/ 9 h 1999"/>
                <a:gd name="T90" fmla="*/ 612 w 1552"/>
                <a:gd name="T91" fmla="*/ 1 h 1999"/>
                <a:gd name="T92" fmla="*/ 531 w 1552"/>
                <a:gd name="T93" fmla="*/ 0 h 1999"/>
                <a:gd name="T94" fmla="*/ 451 w 1552"/>
                <a:gd name="T95" fmla="*/ 4 h 1999"/>
                <a:gd name="T96" fmla="*/ 371 w 1552"/>
                <a:gd name="T97" fmla="*/ 16 h 1999"/>
                <a:gd name="T98" fmla="*/ 292 w 1552"/>
                <a:gd name="T99" fmla="*/ 34 h 1999"/>
                <a:gd name="T100" fmla="*/ 216 w 1552"/>
                <a:gd name="T101" fmla="*/ 57 h 1999"/>
                <a:gd name="T102" fmla="*/ 141 w 1552"/>
                <a:gd name="T103" fmla="*/ 88 h 1999"/>
                <a:gd name="T104" fmla="*/ 69 w 1552"/>
                <a:gd name="T105" fmla="*/ 124 h 1999"/>
                <a:gd name="T106" fmla="*/ 0 w 1552"/>
                <a:gd name="T107" fmla="*/ 166 h 19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52" h="1999">
                  <a:moveTo>
                    <a:pt x="0" y="1833"/>
                  </a:moveTo>
                  <a:lnTo>
                    <a:pt x="34" y="1854"/>
                  </a:lnTo>
                  <a:lnTo>
                    <a:pt x="69" y="1875"/>
                  </a:lnTo>
                  <a:lnTo>
                    <a:pt x="105" y="1894"/>
                  </a:lnTo>
                  <a:lnTo>
                    <a:pt x="141" y="1911"/>
                  </a:lnTo>
                  <a:lnTo>
                    <a:pt x="177" y="1927"/>
                  </a:lnTo>
                  <a:lnTo>
                    <a:pt x="216" y="1941"/>
                  </a:lnTo>
                  <a:lnTo>
                    <a:pt x="254" y="1953"/>
                  </a:lnTo>
                  <a:lnTo>
                    <a:pt x="292" y="1965"/>
                  </a:lnTo>
                  <a:lnTo>
                    <a:pt x="332" y="1975"/>
                  </a:lnTo>
                  <a:lnTo>
                    <a:pt x="371" y="1983"/>
                  </a:lnTo>
                  <a:lnTo>
                    <a:pt x="411" y="1990"/>
                  </a:lnTo>
                  <a:lnTo>
                    <a:pt x="451" y="1994"/>
                  </a:lnTo>
                  <a:lnTo>
                    <a:pt x="490" y="1998"/>
                  </a:lnTo>
                  <a:lnTo>
                    <a:pt x="531" y="1999"/>
                  </a:lnTo>
                  <a:lnTo>
                    <a:pt x="571" y="1999"/>
                  </a:lnTo>
                  <a:lnTo>
                    <a:pt x="612" y="1998"/>
                  </a:lnTo>
                  <a:lnTo>
                    <a:pt x="652" y="1995"/>
                  </a:lnTo>
                  <a:lnTo>
                    <a:pt x="692" y="1990"/>
                  </a:lnTo>
                  <a:lnTo>
                    <a:pt x="732" y="1983"/>
                  </a:lnTo>
                  <a:lnTo>
                    <a:pt x="772" y="1976"/>
                  </a:lnTo>
                  <a:lnTo>
                    <a:pt x="810" y="1966"/>
                  </a:lnTo>
                  <a:lnTo>
                    <a:pt x="849" y="1954"/>
                  </a:lnTo>
                  <a:lnTo>
                    <a:pt x="888" y="1942"/>
                  </a:lnTo>
                  <a:lnTo>
                    <a:pt x="925" y="1928"/>
                  </a:lnTo>
                  <a:lnTo>
                    <a:pt x="962" y="1912"/>
                  </a:lnTo>
                  <a:lnTo>
                    <a:pt x="998" y="1895"/>
                  </a:lnTo>
                  <a:lnTo>
                    <a:pt x="1035" y="1876"/>
                  </a:lnTo>
                  <a:lnTo>
                    <a:pt x="1069" y="1855"/>
                  </a:lnTo>
                  <a:lnTo>
                    <a:pt x="1103" y="1834"/>
                  </a:lnTo>
                  <a:lnTo>
                    <a:pt x="1137" y="1812"/>
                  </a:lnTo>
                  <a:lnTo>
                    <a:pt x="1169" y="1787"/>
                  </a:lnTo>
                  <a:lnTo>
                    <a:pt x="1200" y="1762"/>
                  </a:lnTo>
                  <a:lnTo>
                    <a:pt x="1229" y="1735"/>
                  </a:lnTo>
                  <a:lnTo>
                    <a:pt x="1259" y="1707"/>
                  </a:lnTo>
                  <a:lnTo>
                    <a:pt x="1287" y="1678"/>
                  </a:lnTo>
                  <a:lnTo>
                    <a:pt x="1314" y="1648"/>
                  </a:lnTo>
                  <a:lnTo>
                    <a:pt x="1339" y="1617"/>
                  </a:lnTo>
                  <a:lnTo>
                    <a:pt x="1364" y="1584"/>
                  </a:lnTo>
                  <a:lnTo>
                    <a:pt x="1386" y="1551"/>
                  </a:lnTo>
                  <a:lnTo>
                    <a:pt x="1408" y="1517"/>
                  </a:lnTo>
                  <a:lnTo>
                    <a:pt x="1428" y="1482"/>
                  </a:lnTo>
                  <a:lnTo>
                    <a:pt x="1447" y="1447"/>
                  </a:lnTo>
                  <a:lnTo>
                    <a:pt x="1464" y="1410"/>
                  </a:lnTo>
                  <a:lnTo>
                    <a:pt x="1480" y="1373"/>
                  </a:lnTo>
                  <a:lnTo>
                    <a:pt x="1495" y="1335"/>
                  </a:lnTo>
                  <a:lnTo>
                    <a:pt x="1507" y="1298"/>
                  </a:lnTo>
                  <a:lnTo>
                    <a:pt x="1518" y="1258"/>
                  </a:lnTo>
                  <a:lnTo>
                    <a:pt x="1528" y="1219"/>
                  </a:lnTo>
                  <a:lnTo>
                    <a:pt x="1536" y="1179"/>
                  </a:lnTo>
                  <a:lnTo>
                    <a:pt x="1543" y="1140"/>
                  </a:lnTo>
                  <a:lnTo>
                    <a:pt x="1547" y="1100"/>
                  </a:lnTo>
                  <a:lnTo>
                    <a:pt x="1550" y="1060"/>
                  </a:lnTo>
                  <a:lnTo>
                    <a:pt x="1552" y="1020"/>
                  </a:lnTo>
                  <a:lnTo>
                    <a:pt x="1552" y="979"/>
                  </a:lnTo>
                  <a:lnTo>
                    <a:pt x="1550" y="939"/>
                  </a:lnTo>
                  <a:lnTo>
                    <a:pt x="1547" y="898"/>
                  </a:lnTo>
                  <a:lnTo>
                    <a:pt x="1543" y="859"/>
                  </a:lnTo>
                  <a:lnTo>
                    <a:pt x="1536" y="818"/>
                  </a:lnTo>
                  <a:lnTo>
                    <a:pt x="1528" y="779"/>
                  </a:lnTo>
                  <a:lnTo>
                    <a:pt x="1518" y="740"/>
                  </a:lnTo>
                  <a:lnTo>
                    <a:pt x="1507" y="701"/>
                  </a:lnTo>
                  <a:lnTo>
                    <a:pt x="1495" y="663"/>
                  </a:lnTo>
                  <a:lnTo>
                    <a:pt x="1480" y="626"/>
                  </a:lnTo>
                  <a:lnTo>
                    <a:pt x="1464" y="588"/>
                  </a:lnTo>
                  <a:lnTo>
                    <a:pt x="1447" y="552"/>
                  </a:lnTo>
                  <a:lnTo>
                    <a:pt x="1428" y="516"/>
                  </a:lnTo>
                  <a:lnTo>
                    <a:pt x="1408" y="481"/>
                  </a:lnTo>
                  <a:lnTo>
                    <a:pt x="1386" y="447"/>
                  </a:lnTo>
                  <a:lnTo>
                    <a:pt x="1364" y="414"/>
                  </a:lnTo>
                  <a:lnTo>
                    <a:pt x="1339" y="382"/>
                  </a:lnTo>
                  <a:lnTo>
                    <a:pt x="1314" y="351"/>
                  </a:lnTo>
                  <a:lnTo>
                    <a:pt x="1287" y="320"/>
                  </a:lnTo>
                  <a:lnTo>
                    <a:pt x="1259" y="291"/>
                  </a:lnTo>
                  <a:lnTo>
                    <a:pt x="1229" y="264"/>
                  </a:lnTo>
                  <a:lnTo>
                    <a:pt x="1200" y="237"/>
                  </a:lnTo>
                  <a:lnTo>
                    <a:pt x="1169" y="212"/>
                  </a:lnTo>
                  <a:lnTo>
                    <a:pt x="1137" y="187"/>
                  </a:lnTo>
                  <a:lnTo>
                    <a:pt x="1103" y="165"/>
                  </a:lnTo>
                  <a:lnTo>
                    <a:pt x="1069" y="142"/>
                  </a:lnTo>
                  <a:lnTo>
                    <a:pt x="1035" y="123"/>
                  </a:lnTo>
                  <a:lnTo>
                    <a:pt x="998" y="104"/>
                  </a:lnTo>
                  <a:lnTo>
                    <a:pt x="962" y="87"/>
                  </a:lnTo>
                  <a:lnTo>
                    <a:pt x="925" y="71"/>
                  </a:lnTo>
                  <a:lnTo>
                    <a:pt x="888" y="57"/>
                  </a:lnTo>
                  <a:lnTo>
                    <a:pt x="849" y="44"/>
                  </a:lnTo>
                  <a:lnTo>
                    <a:pt x="810" y="33"/>
                  </a:lnTo>
                  <a:lnTo>
                    <a:pt x="772" y="23"/>
                  </a:lnTo>
                  <a:lnTo>
                    <a:pt x="732" y="16"/>
                  </a:lnTo>
                  <a:lnTo>
                    <a:pt x="692" y="9"/>
                  </a:lnTo>
                  <a:lnTo>
                    <a:pt x="652" y="4"/>
                  </a:lnTo>
                  <a:lnTo>
                    <a:pt x="612" y="1"/>
                  </a:lnTo>
                  <a:lnTo>
                    <a:pt x="571" y="0"/>
                  </a:lnTo>
                  <a:lnTo>
                    <a:pt x="531" y="0"/>
                  </a:lnTo>
                  <a:lnTo>
                    <a:pt x="490" y="1"/>
                  </a:lnTo>
                  <a:lnTo>
                    <a:pt x="451" y="4"/>
                  </a:lnTo>
                  <a:lnTo>
                    <a:pt x="411" y="9"/>
                  </a:lnTo>
                  <a:lnTo>
                    <a:pt x="371" y="16"/>
                  </a:lnTo>
                  <a:lnTo>
                    <a:pt x="332" y="24"/>
                  </a:lnTo>
                  <a:lnTo>
                    <a:pt x="292" y="34"/>
                  </a:lnTo>
                  <a:lnTo>
                    <a:pt x="254" y="44"/>
                  </a:lnTo>
                  <a:lnTo>
                    <a:pt x="216" y="57"/>
                  </a:lnTo>
                  <a:lnTo>
                    <a:pt x="177" y="72"/>
                  </a:lnTo>
                  <a:lnTo>
                    <a:pt x="141" y="88"/>
                  </a:lnTo>
                  <a:lnTo>
                    <a:pt x="105" y="105"/>
                  </a:lnTo>
                  <a:lnTo>
                    <a:pt x="69" y="124"/>
                  </a:lnTo>
                  <a:lnTo>
                    <a:pt x="34" y="145"/>
                  </a:lnTo>
                  <a:lnTo>
                    <a:pt x="0" y="16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74" name="Freeform 398"/>
            <p:cNvSpPr>
              <a:spLocks/>
            </p:cNvSpPr>
            <p:nvPr/>
          </p:nvSpPr>
          <p:spPr bwMode="auto">
            <a:xfrm>
              <a:off x="2090" y="2796"/>
              <a:ext cx="1082" cy="1082"/>
            </a:xfrm>
            <a:custGeom>
              <a:avLst/>
              <a:gdLst>
                <a:gd name="T0" fmla="*/ 3324 w 3332"/>
                <a:gd name="T1" fmla="*/ 1513 h 3335"/>
                <a:gd name="T2" fmla="*/ 3293 w 3332"/>
                <a:gd name="T3" fmla="*/ 1311 h 3335"/>
                <a:gd name="T4" fmla="*/ 3237 w 3332"/>
                <a:gd name="T5" fmla="*/ 1113 h 3335"/>
                <a:gd name="T6" fmla="*/ 3157 w 3332"/>
                <a:gd name="T7" fmla="*/ 924 h 3335"/>
                <a:gd name="T8" fmla="*/ 3055 w 3332"/>
                <a:gd name="T9" fmla="*/ 747 h 3335"/>
                <a:gd name="T10" fmla="*/ 2931 w 3332"/>
                <a:gd name="T11" fmla="*/ 583 h 3335"/>
                <a:gd name="T12" fmla="*/ 2788 w 3332"/>
                <a:gd name="T13" fmla="*/ 436 h 3335"/>
                <a:gd name="T14" fmla="*/ 2628 w 3332"/>
                <a:gd name="T15" fmla="*/ 307 h 3335"/>
                <a:gd name="T16" fmla="*/ 2454 w 3332"/>
                <a:gd name="T17" fmla="*/ 198 h 3335"/>
                <a:gd name="T18" fmla="*/ 2268 w 3332"/>
                <a:gd name="T19" fmla="*/ 113 h 3335"/>
                <a:gd name="T20" fmla="*/ 2072 w 3332"/>
                <a:gd name="T21" fmla="*/ 50 h 3335"/>
                <a:gd name="T22" fmla="*/ 1871 w 3332"/>
                <a:gd name="T23" fmla="*/ 13 h 3335"/>
                <a:gd name="T24" fmla="*/ 1665 w 3332"/>
                <a:gd name="T25" fmla="*/ 0 h 3335"/>
                <a:gd name="T26" fmla="*/ 1461 w 3332"/>
                <a:gd name="T27" fmla="*/ 13 h 3335"/>
                <a:gd name="T28" fmla="*/ 1260 w 3332"/>
                <a:gd name="T29" fmla="*/ 50 h 3335"/>
                <a:gd name="T30" fmla="*/ 1064 w 3332"/>
                <a:gd name="T31" fmla="*/ 113 h 3335"/>
                <a:gd name="T32" fmla="*/ 877 w 3332"/>
                <a:gd name="T33" fmla="*/ 198 h 3335"/>
                <a:gd name="T34" fmla="*/ 703 w 3332"/>
                <a:gd name="T35" fmla="*/ 307 h 3335"/>
                <a:gd name="T36" fmla="*/ 543 w 3332"/>
                <a:gd name="T37" fmla="*/ 436 h 3335"/>
                <a:gd name="T38" fmla="*/ 400 w 3332"/>
                <a:gd name="T39" fmla="*/ 583 h 3335"/>
                <a:gd name="T40" fmla="*/ 277 w 3332"/>
                <a:gd name="T41" fmla="*/ 747 h 3335"/>
                <a:gd name="T42" fmla="*/ 175 w 3332"/>
                <a:gd name="T43" fmla="*/ 924 h 3335"/>
                <a:gd name="T44" fmla="*/ 95 w 3332"/>
                <a:gd name="T45" fmla="*/ 1113 h 3335"/>
                <a:gd name="T46" fmla="*/ 38 w 3332"/>
                <a:gd name="T47" fmla="*/ 1311 h 3335"/>
                <a:gd name="T48" fmla="*/ 6 w 3332"/>
                <a:gd name="T49" fmla="*/ 1513 h 3335"/>
                <a:gd name="T50" fmla="*/ 0 w 3332"/>
                <a:gd name="T51" fmla="*/ 1719 h 3335"/>
                <a:gd name="T52" fmla="*/ 19 w 3332"/>
                <a:gd name="T53" fmla="*/ 1923 h 3335"/>
                <a:gd name="T54" fmla="*/ 63 w 3332"/>
                <a:gd name="T55" fmla="*/ 2123 h 3335"/>
                <a:gd name="T56" fmla="*/ 131 w 3332"/>
                <a:gd name="T57" fmla="*/ 2317 h 3335"/>
                <a:gd name="T58" fmla="*/ 222 w 3332"/>
                <a:gd name="T59" fmla="*/ 2501 h 3335"/>
                <a:gd name="T60" fmla="*/ 336 w 3332"/>
                <a:gd name="T61" fmla="*/ 2671 h 3335"/>
                <a:gd name="T62" fmla="*/ 469 w 3332"/>
                <a:gd name="T63" fmla="*/ 2828 h 3335"/>
                <a:gd name="T64" fmla="*/ 621 w 3332"/>
                <a:gd name="T65" fmla="*/ 2966 h 3335"/>
                <a:gd name="T66" fmla="*/ 789 w 3332"/>
                <a:gd name="T67" fmla="*/ 3084 h 3335"/>
                <a:gd name="T68" fmla="*/ 969 w 3332"/>
                <a:gd name="T69" fmla="*/ 3181 h 3335"/>
                <a:gd name="T70" fmla="*/ 1161 w 3332"/>
                <a:gd name="T71" fmla="*/ 3256 h 3335"/>
                <a:gd name="T72" fmla="*/ 1360 w 3332"/>
                <a:gd name="T73" fmla="*/ 3306 h 3335"/>
                <a:gd name="T74" fmla="*/ 1563 w 3332"/>
                <a:gd name="T75" fmla="*/ 3331 h 3335"/>
                <a:gd name="T76" fmla="*/ 1769 w 3332"/>
                <a:gd name="T77" fmla="*/ 3331 h 3335"/>
                <a:gd name="T78" fmla="*/ 1972 w 3332"/>
                <a:gd name="T79" fmla="*/ 3306 h 3335"/>
                <a:gd name="T80" fmla="*/ 2171 w 3332"/>
                <a:gd name="T81" fmla="*/ 3256 h 3335"/>
                <a:gd name="T82" fmla="*/ 2362 w 3332"/>
                <a:gd name="T83" fmla="*/ 3181 h 3335"/>
                <a:gd name="T84" fmla="*/ 2543 w 3332"/>
                <a:gd name="T85" fmla="*/ 3084 h 3335"/>
                <a:gd name="T86" fmla="*/ 2710 w 3332"/>
                <a:gd name="T87" fmla="*/ 2966 h 3335"/>
                <a:gd name="T88" fmla="*/ 2862 w 3332"/>
                <a:gd name="T89" fmla="*/ 2828 h 3335"/>
                <a:gd name="T90" fmla="*/ 2995 w 3332"/>
                <a:gd name="T91" fmla="*/ 2671 h 3335"/>
                <a:gd name="T92" fmla="*/ 3108 w 3332"/>
                <a:gd name="T93" fmla="*/ 2501 h 3335"/>
                <a:gd name="T94" fmla="*/ 3200 w 3332"/>
                <a:gd name="T95" fmla="*/ 2317 h 3335"/>
                <a:gd name="T96" fmla="*/ 3268 w 3332"/>
                <a:gd name="T97" fmla="*/ 2123 h 3335"/>
                <a:gd name="T98" fmla="*/ 3311 w 3332"/>
                <a:gd name="T99" fmla="*/ 1923 h 3335"/>
                <a:gd name="T100" fmla="*/ 3331 w 3332"/>
                <a:gd name="T101" fmla="*/ 1719 h 3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332" h="3335">
                  <a:moveTo>
                    <a:pt x="3332" y="1667"/>
                  </a:moveTo>
                  <a:lnTo>
                    <a:pt x="3331" y="1616"/>
                  </a:lnTo>
                  <a:lnTo>
                    <a:pt x="3328" y="1564"/>
                  </a:lnTo>
                  <a:lnTo>
                    <a:pt x="3324" y="1513"/>
                  </a:lnTo>
                  <a:lnTo>
                    <a:pt x="3319" y="1462"/>
                  </a:lnTo>
                  <a:lnTo>
                    <a:pt x="3311" y="1412"/>
                  </a:lnTo>
                  <a:lnTo>
                    <a:pt x="3303" y="1361"/>
                  </a:lnTo>
                  <a:lnTo>
                    <a:pt x="3293" y="1311"/>
                  </a:lnTo>
                  <a:lnTo>
                    <a:pt x="3282" y="1261"/>
                  </a:lnTo>
                  <a:lnTo>
                    <a:pt x="3268" y="1211"/>
                  </a:lnTo>
                  <a:lnTo>
                    <a:pt x="3253" y="1162"/>
                  </a:lnTo>
                  <a:lnTo>
                    <a:pt x="3237" y="1113"/>
                  </a:lnTo>
                  <a:lnTo>
                    <a:pt x="3219" y="1065"/>
                  </a:lnTo>
                  <a:lnTo>
                    <a:pt x="3200" y="1018"/>
                  </a:lnTo>
                  <a:lnTo>
                    <a:pt x="3179" y="970"/>
                  </a:lnTo>
                  <a:lnTo>
                    <a:pt x="3157" y="924"/>
                  </a:lnTo>
                  <a:lnTo>
                    <a:pt x="3134" y="879"/>
                  </a:lnTo>
                  <a:lnTo>
                    <a:pt x="3108" y="834"/>
                  </a:lnTo>
                  <a:lnTo>
                    <a:pt x="3083" y="790"/>
                  </a:lnTo>
                  <a:lnTo>
                    <a:pt x="3055" y="747"/>
                  </a:lnTo>
                  <a:lnTo>
                    <a:pt x="3025" y="704"/>
                  </a:lnTo>
                  <a:lnTo>
                    <a:pt x="2995" y="662"/>
                  </a:lnTo>
                  <a:lnTo>
                    <a:pt x="2963" y="622"/>
                  </a:lnTo>
                  <a:lnTo>
                    <a:pt x="2931" y="583"/>
                  </a:lnTo>
                  <a:lnTo>
                    <a:pt x="2897" y="544"/>
                  </a:lnTo>
                  <a:lnTo>
                    <a:pt x="2862" y="507"/>
                  </a:lnTo>
                  <a:lnTo>
                    <a:pt x="2826" y="471"/>
                  </a:lnTo>
                  <a:lnTo>
                    <a:pt x="2788" y="436"/>
                  </a:lnTo>
                  <a:lnTo>
                    <a:pt x="2749" y="402"/>
                  </a:lnTo>
                  <a:lnTo>
                    <a:pt x="2710" y="369"/>
                  </a:lnTo>
                  <a:lnTo>
                    <a:pt x="2669" y="337"/>
                  </a:lnTo>
                  <a:lnTo>
                    <a:pt x="2628" y="307"/>
                  </a:lnTo>
                  <a:lnTo>
                    <a:pt x="2586" y="278"/>
                  </a:lnTo>
                  <a:lnTo>
                    <a:pt x="2543" y="250"/>
                  </a:lnTo>
                  <a:lnTo>
                    <a:pt x="2499" y="224"/>
                  </a:lnTo>
                  <a:lnTo>
                    <a:pt x="2454" y="198"/>
                  </a:lnTo>
                  <a:lnTo>
                    <a:pt x="2408" y="175"/>
                  </a:lnTo>
                  <a:lnTo>
                    <a:pt x="2362" y="152"/>
                  </a:lnTo>
                  <a:lnTo>
                    <a:pt x="2315" y="132"/>
                  </a:lnTo>
                  <a:lnTo>
                    <a:pt x="2268" y="113"/>
                  </a:lnTo>
                  <a:lnTo>
                    <a:pt x="2219" y="95"/>
                  </a:lnTo>
                  <a:lnTo>
                    <a:pt x="2171" y="79"/>
                  </a:lnTo>
                  <a:lnTo>
                    <a:pt x="2122" y="64"/>
                  </a:lnTo>
                  <a:lnTo>
                    <a:pt x="2072" y="50"/>
                  </a:lnTo>
                  <a:lnTo>
                    <a:pt x="2022" y="39"/>
                  </a:lnTo>
                  <a:lnTo>
                    <a:pt x="1972" y="29"/>
                  </a:lnTo>
                  <a:lnTo>
                    <a:pt x="1921" y="20"/>
                  </a:lnTo>
                  <a:lnTo>
                    <a:pt x="1871" y="13"/>
                  </a:lnTo>
                  <a:lnTo>
                    <a:pt x="1820" y="8"/>
                  </a:lnTo>
                  <a:lnTo>
                    <a:pt x="1769" y="3"/>
                  </a:lnTo>
                  <a:lnTo>
                    <a:pt x="1717" y="1"/>
                  </a:lnTo>
                  <a:lnTo>
                    <a:pt x="1665" y="0"/>
                  </a:lnTo>
                  <a:lnTo>
                    <a:pt x="1614" y="1"/>
                  </a:lnTo>
                  <a:lnTo>
                    <a:pt x="1563" y="3"/>
                  </a:lnTo>
                  <a:lnTo>
                    <a:pt x="1512" y="8"/>
                  </a:lnTo>
                  <a:lnTo>
                    <a:pt x="1461" y="13"/>
                  </a:lnTo>
                  <a:lnTo>
                    <a:pt x="1410" y="20"/>
                  </a:lnTo>
                  <a:lnTo>
                    <a:pt x="1360" y="29"/>
                  </a:lnTo>
                  <a:lnTo>
                    <a:pt x="1310" y="39"/>
                  </a:lnTo>
                  <a:lnTo>
                    <a:pt x="1260" y="50"/>
                  </a:lnTo>
                  <a:lnTo>
                    <a:pt x="1209" y="64"/>
                  </a:lnTo>
                  <a:lnTo>
                    <a:pt x="1161" y="79"/>
                  </a:lnTo>
                  <a:lnTo>
                    <a:pt x="1112" y="95"/>
                  </a:lnTo>
                  <a:lnTo>
                    <a:pt x="1064" y="113"/>
                  </a:lnTo>
                  <a:lnTo>
                    <a:pt x="1016" y="132"/>
                  </a:lnTo>
                  <a:lnTo>
                    <a:pt x="969" y="152"/>
                  </a:lnTo>
                  <a:lnTo>
                    <a:pt x="923" y="175"/>
                  </a:lnTo>
                  <a:lnTo>
                    <a:pt x="877" y="198"/>
                  </a:lnTo>
                  <a:lnTo>
                    <a:pt x="833" y="224"/>
                  </a:lnTo>
                  <a:lnTo>
                    <a:pt x="789" y="250"/>
                  </a:lnTo>
                  <a:lnTo>
                    <a:pt x="745" y="278"/>
                  </a:lnTo>
                  <a:lnTo>
                    <a:pt x="703" y="307"/>
                  </a:lnTo>
                  <a:lnTo>
                    <a:pt x="661" y="337"/>
                  </a:lnTo>
                  <a:lnTo>
                    <a:pt x="621" y="369"/>
                  </a:lnTo>
                  <a:lnTo>
                    <a:pt x="581" y="402"/>
                  </a:lnTo>
                  <a:lnTo>
                    <a:pt x="543" y="436"/>
                  </a:lnTo>
                  <a:lnTo>
                    <a:pt x="506" y="471"/>
                  </a:lnTo>
                  <a:lnTo>
                    <a:pt x="469" y="507"/>
                  </a:lnTo>
                  <a:lnTo>
                    <a:pt x="434" y="544"/>
                  </a:lnTo>
                  <a:lnTo>
                    <a:pt x="400" y="583"/>
                  </a:lnTo>
                  <a:lnTo>
                    <a:pt x="367" y="622"/>
                  </a:lnTo>
                  <a:lnTo>
                    <a:pt x="336" y="662"/>
                  </a:lnTo>
                  <a:lnTo>
                    <a:pt x="305" y="704"/>
                  </a:lnTo>
                  <a:lnTo>
                    <a:pt x="277" y="747"/>
                  </a:lnTo>
                  <a:lnTo>
                    <a:pt x="249" y="790"/>
                  </a:lnTo>
                  <a:lnTo>
                    <a:pt x="222" y="834"/>
                  </a:lnTo>
                  <a:lnTo>
                    <a:pt x="198" y="879"/>
                  </a:lnTo>
                  <a:lnTo>
                    <a:pt x="175" y="924"/>
                  </a:lnTo>
                  <a:lnTo>
                    <a:pt x="152" y="970"/>
                  </a:lnTo>
                  <a:lnTo>
                    <a:pt x="131" y="1018"/>
                  </a:lnTo>
                  <a:lnTo>
                    <a:pt x="112" y="1065"/>
                  </a:lnTo>
                  <a:lnTo>
                    <a:pt x="95" y="1113"/>
                  </a:lnTo>
                  <a:lnTo>
                    <a:pt x="78" y="1162"/>
                  </a:lnTo>
                  <a:lnTo>
                    <a:pt x="63" y="1211"/>
                  </a:lnTo>
                  <a:lnTo>
                    <a:pt x="50" y="1261"/>
                  </a:lnTo>
                  <a:lnTo>
                    <a:pt x="38" y="1311"/>
                  </a:lnTo>
                  <a:lnTo>
                    <a:pt x="28" y="1361"/>
                  </a:lnTo>
                  <a:lnTo>
                    <a:pt x="19" y="1412"/>
                  </a:lnTo>
                  <a:lnTo>
                    <a:pt x="13" y="1462"/>
                  </a:lnTo>
                  <a:lnTo>
                    <a:pt x="6" y="1513"/>
                  </a:lnTo>
                  <a:lnTo>
                    <a:pt x="3" y="1564"/>
                  </a:lnTo>
                  <a:lnTo>
                    <a:pt x="0" y="1616"/>
                  </a:lnTo>
                  <a:lnTo>
                    <a:pt x="0" y="1667"/>
                  </a:lnTo>
                  <a:lnTo>
                    <a:pt x="0" y="1719"/>
                  </a:lnTo>
                  <a:lnTo>
                    <a:pt x="3" y="1770"/>
                  </a:lnTo>
                  <a:lnTo>
                    <a:pt x="6" y="1821"/>
                  </a:lnTo>
                  <a:lnTo>
                    <a:pt x="13" y="1872"/>
                  </a:lnTo>
                  <a:lnTo>
                    <a:pt x="19" y="1923"/>
                  </a:lnTo>
                  <a:lnTo>
                    <a:pt x="28" y="1974"/>
                  </a:lnTo>
                  <a:lnTo>
                    <a:pt x="38" y="2024"/>
                  </a:lnTo>
                  <a:lnTo>
                    <a:pt x="50" y="2074"/>
                  </a:lnTo>
                  <a:lnTo>
                    <a:pt x="63" y="2123"/>
                  </a:lnTo>
                  <a:lnTo>
                    <a:pt x="78" y="2173"/>
                  </a:lnTo>
                  <a:lnTo>
                    <a:pt x="95" y="2221"/>
                  </a:lnTo>
                  <a:lnTo>
                    <a:pt x="112" y="2269"/>
                  </a:lnTo>
                  <a:lnTo>
                    <a:pt x="131" y="2317"/>
                  </a:lnTo>
                  <a:lnTo>
                    <a:pt x="152" y="2364"/>
                  </a:lnTo>
                  <a:lnTo>
                    <a:pt x="175" y="2411"/>
                  </a:lnTo>
                  <a:lnTo>
                    <a:pt x="198" y="2456"/>
                  </a:lnTo>
                  <a:lnTo>
                    <a:pt x="222" y="2501"/>
                  </a:lnTo>
                  <a:lnTo>
                    <a:pt x="249" y="2545"/>
                  </a:lnTo>
                  <a:lnTo>
                    <a:pt x="277" y="2588"/>
                  </a:lnTo>
                  <a:lnTo>
                    <a:pt x="305" y="2631"/>
                  </a:lnTo>
                  <a:lnTo>
                    <a:pt x="336" y="2671"/>
                  </a:lnTo>
                  <a:lnTo>
                    <a:pt x="367" y="2712"/>
                  </a:lnTo>
                  <a:lnTo>
                    <a:pt x="400" y="2752"/>
                  </a:lnTo>
                  <a:lnTo>
                    <a:pt x="434" y="2791"/>
                  </a:lnTo>
                  <a:lnTo>
                    <a:pt x="469" y="2828"/>
                  </a:lnTo>
                  <a:lnTo>
                    <a:pt x="506" y="2864"/>
                  </a:lnTo>
                  <a:lnTo>
                    <a:pt x="543" y="2899"/>
                  </a:lnTo>
                  <a:lnTo>
                    <a:pt x="581" y="2933"/>
                  </a:lnTo>
                  <a:lnTo>
                    <a:pt x="621" y="2966"/>
                  </a:lnTo>
                  <a:lnTo>
                    <a:pt x="661" y="2997"/>
                  </a:lnTo>
                  <a:lnTo>
                    <a:pt x="703" y="3028"/>
                  </a:lnTo>
                  <a:lnTo>
                    <a:pt x="745" y="3057"/>
                  </a:lnTo>
                  <a:lnTo>
                    <a:pt x="789" y="3084"/>
                  </a:lnTo>
                  <a:lnTo>
                    <a:pt x="833" y="3111"/>
                  </a:lnTo>
                  <a:lnTo>
                    <a:pt x="877" y="3136"/>
                  </a:lnTo>
                  <a:lnTo>
                    <a:pt x="923" y="3159"/>
                  </a:lnTo>
                  <a:lnTo>
                    <a:pt x="969" y="3181"/>
                  </a:lnTo>
                  <a:lnTo>
                    <a:pt x="1016" y="3203"/>
                  </a:lnTo>
                  <a:lnTo>
                    <a:pt x="1064" y="3222"/>
                  </a:lnTo>
                  <a:lnTo>
                    <a:pt x="1112" y="3240"/>
                  </a:lnTo>
                  <a:lnTo>
                    <a:pt x="1161" y="3256"/>
                  </a:lnTo>
                  <a:lnTo>
                    <a:pt x="1209" y="3271"/>
                  </a:lnTo>
                  <a:lnTo>
                    <a:pt x="1260" y="3284"/>
                  </a:lnTo>
                  <a:lnTo>
                    <a:pt x="1310" y="3295"/>
                  </a:lnTo>
                  <a:lnTo>
                    <a:pt x="1360" y="3306"/>
                  </a:lnTo>
                  <a:lnTo>
                    <a:pt x="1410" y="3314"/>
                  </a:lnTo>
                  <a:lnTo>
                    <a:pt x="1461" y="3322"/>
                  </a:lnTo>
                  <a:lnTo>
                    <a:pt x="1512" y="3327"/>
                  </a:lnTo>
                  <a:lnTo>
                    <a:pt x="1563" y="3331"/>
                  </a:lnTo>
                  <a:lnTo>
                    <a:pt x="1614" y="3334"/>
                  </a:lnTo>
                  <a:lnTo>
                    <a:pt x="1665" y="3335"/>
                  </a:lnTo>
                  <a:lnTo>
                    <a:pt x="1717" y="3334"/>
                  </a:lnTo>
                  <a:lnTo>
                    <a:pt x="1769" y="3331"/>
                  </a:lnTo>
                  <a:lnTo>
                    <a:pt x="1820" y="3327"/>
                  </a:lnTo>
                  <a:lnTo>
                    <a:pt x="1871" y="3322"/>
                  </a:lnTo>
                  <a:lnTo>
                    <a:pt x="1921" y="3314"/>
                  </a:lnTo>
                  <a:lnTo>
                    <a:pt x="1972" y="3306"/>
                  </a:lnTo>
                  <a:lnTo>
                    <a:pt x="2022" y="3295"/>
                  </a:lnTo>
                  <a:lnTo>
                    <a:pt x="2072" y="3284"/>
                  </a:lnTo>
                  <a:lnTo>
                    <a:pt x="2122" y="3271"/>
                  </a:lnTo>
                  <a:lnTo>
                    <a:pt x="2171" y="3256"/>
                  </a:lnTo>
                  <a:lnTo>
                    <a:pt x="2219" y="3240"/>
                  </a:lnTo>
                  <a:lnTo>
                    <a:pt x="2268" y="3222"/>
                  </a:lnTo>
                  <a:lnTo>
                    <a:pt x="2315" y="3203"/>
                  </a:lnTo>
                  <a:lnTo>
                    <a:pt x="2362" y="3181"/>
                  </a:lnTo>
                  <a:lnTo>
                    <a:pt x="2408" y="3159"/>
                  </a:lnTo>
                  <a:lnTo>
                    <a:pt x="2454" y="3136"/>
                  </a:lnTo>
                  <a:lnTo>
                    <a:pt x="2499" y="3111"/>
                  </a:lnTo>
                  <a:lnTo>
                    <a:pt x="2543" y="3084"/>
                  </a:lnTo>
                  <a:lnTo>
                    <a:pt x="2586" y="3057"/>
                  </a:lnTo>
                  <a:lnTo>
                    <a:pt x="2628" y="3028"/>
                  </a:lnTo>
                  <a:lnTo>
                    <a:pt x="2669" y="2997"/>
                  </a:lnTo>
                  <a:lnTo>
                    <a:pt x="2710" y="2966"/>
                  </a:lnTo>
                  <a:lnTo>
                    <a:pt x="2749" y="2933"/>
                  </a:lnTo>
                  <a:lnTo>
                    <a:pt x="2788" y="2899"/>
                  </a:lnTo>
                  <a:lnTo>
                    <a:pt x="2826" y="2864"/>
                  </a:lnTo>
                  <a:lnTo>
                    <a:pt x="2862" y="2828"/>
                  </a:lnTo>
                  <a:lnTo>
                    <a:pt x="2897" y="2791"/>
                  </a:lnTo>
                  <a:lnTo>
                    <a:pt x="2931" y="2752"/>
                  </a:lnTo>
                  <a:lnTo>
                    <a:pt x="2963" y="2712"/>
                  </a:lnTo>
                  <a:lnTo>
                    <a:pt x="2995" y="2671"/>
                  </a:lnTo>
                  <a:lnTo>
                    <a:pt x="3025" y="2631"/>
                  </a:lnTo>
                  <a:lnTo>
                    <a:pt x="3055" y="2588"/>
                  </a:lnTo>
                  <a:lnTo>
                    <a:pt x="3083" y="2545"/>
                  </a:lnTo>
                  <a:lnTo>
                    <a:pt x="3108" y="2501"/>
                  </a:lnTo>
                  <a:lnTo>
                    <a:pt x="3134" y="2456"/>
                  </a:lnTo>
                  <a:lnTo>
                    <a:pt x="3157" y="2411"/>
                  </a:lnTo>
                  <a:lnTo>
                    <a:pt x="3179" y="2364"/>
                  </a:lnTo>
                  <a:lnTo>
                    <a:pt x="3200" y="2317"/>
                  </a:lnTo>
                  <a:lnTo>
                    <a:pt x="3219" y="2269"/>
                  </a:lnTo>
                  <a:lnTo>
                    <a:pt x="3237" y="2221"/>
                  </a:lnTo>
                  <a:lnTo>
                    <a:pt x="3253" y="2173"/>
                  </a:lnTo>
                  <a:lnTo>
                    <a:pt x="3268" y="2123"/>
                  </a:lnTo>
                  <a:lnTo>
                    <a:pt x="3282" y="2074"/>
                  </a:lnTo>
                  <a:lnTo>
                    <a:pt x="3293" y="2024"/>
                  </a:lnTo>
                  <a:lnTo>
                    <a:pt x="3303" y="1974"/>
                  </a:lnTo>
                  <a:lnTo>
                    <a:pt x="3311" y="1923"/>
                  </a:lnTo>
                  <a:lnTo>
                    <a:pt x="3319" y="1872"/>
                  </a:lnTo>
                  <a:lnTo>
                    <a:pt x="3324" y="1821"/>
                  </a:lnTo>
                  <a:lnTo>
                    <a:pt x="3328" y="1770"/>
                  </a:lnTo>
                  <a:lnTo>
                    <a:pt x="3331" y="1719"/>
                  </a:lnTo>
                  <a:lnTo>
                    <a:pt x="3332" y="1667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75" name="Line 399"/>
            <p:cNvSpPr>
              <a:spLocks noChangeShapeType="1"/>
            </p:cNvSpPr>
            <p:nvPr/>
          </p:nvSpPr>
          <p:spPr bwMode="auto">
            <a:xfrm>
              <a:off x="2161" y="3608"/>
              <a:ext cx="29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76" name="Line 400"/>
            <p:cNvSpPr>
              <a:spLocks noChangeShapeType="1"/>
            </p:cNvSpPr>
            <p:nvPr/>
          </p:nvSpPr>
          <p:spPr bwMode="auto">
            <a:xfrm flipH="1">
              <a:off x="2161" y="3067"/>
              <a:ext cx="29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77" name="Line 401"/>
            <p:cNvSpPr>
              <a:spLocks noChangeShapeType="1"/>
            </p:cNvSpPr>
            <p:nvPr/>
          </p:nvSpPr>
          <p:spPr bwMode="auto">
            <a:xfrm>
              <a:off x="1188" y="3067"/>
              <a:ext cx="0" cy="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78" name="Line 402"/>
            <p:cNvSpPr>
              <a:spLocks noChangeShapeType="1"/>
            </p:cNvSpPr>
            <p:nvPr/>
          </p:nvSpPr>
          <p:spPr bwMode="auto">
            <a:xfrm>
              <a:off x="1188" y="3146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79" name="Line 403"/>
            <p:cNvSpPr>
              <a:spLocks noChangeShapeType="1"/>
            </p:cNvSpPr>
            <p:nvPr/>
          </p:nvSpPr>
          <p:spPr bwMode="auto">
            <a:xfrm>
              <a:off x="1188" y="3283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80" name="Line 404"/>
            <p:cNvSpPr>
              <a:spLocks noChangeShapeType="1"/>
            </p:cNvSpPr>
            <p:nvPr/>
          </p:nvSpPr>
          <p:spPr bwMode="auto">
            <a:xfrm>
              <a:off x="1188" y="3419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81" name="Line 405"/>
            <p:cNvSpPr>
              <a:spLocks noChangeShapeType="1"/>
            </p:cNvSpPr>
            <p:nvPr/>
          </p:nvSpPr>
          <p:spPr bwMode="auto">
            <a:xfrm>
              <a:off x="1188" y="3553"/>
              <a:ext cx="0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82" name="Line 406"/>
            <p:cNvSpPr>
              <a:spLocks noChangeShapeType="1"/>
            </p:cNvSpPr>
            <p:nvPr/>
          </p:nvSpPr>
          <p:spPr bwMode="auto">
            <a:xfrm>
              <a:off x="1188" y="3608"/>
              <a:ext cx="6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83" name="Line 407"/>
            <p:cNvSpPr>
              <a:spLocks noChangeShapeType="1"/>
            </p:cNvSpPr>
            <p:nvPr/>
          </p:nvSpPr>
          <p:spPr bwMode="auto">
            <a:xfrm>
              <a:off x="1283" y="3608"/>
              <a:ext cx="1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84" name="Line 408"/>
            <p:cNvSpPr>
              <a:spLocks noChangeShapeType="1"/>
            </p:cNvSpPr>
            <p:nvPr/>
          </p:nvSpPr>
          <p:spPr bwMode="auto">
            <a:xfrm>
              <a:off x="1418" y="3608"/>
              <a:ext cx="10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85" name="Line 409"/>
            <p:cNvSpPr>
              <a:spLocks noChangeShapeType="1"/>
            </p:cNvSpPr>
            <p:nvPr/>
          </p:nvSpPr>
          <p:spPr bwMode="auto">
            <a:xfrm>
              <a:off x="1554" y="3608"/>
              <a:ext cx="1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86" name="Line 410"/>
            <p:cNvSpPr>
              <a:spLocks noChangeShapeType="1"/>
            </p:cNvSpPr>
            <p:nvPr/>
          </p:nvSpPr>
          <p:spPr bwMode="auto">
            <a:xfrm>
              <a:off x="1685" y="3608"/>
              <a:ext cx="10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87" name="Line 411"/>
            <p:cNvSpPr>
              <a:spLocks noChangeShapeType="1"/>
            </p:cNvSpPr>
            <p:nvPr/>
          </p:nvSpPr>
          <p:spPr bwMode="auto">
            <a:xfrm>
              <a:off x="1818" y="3608"/>
              <a:ext cx="1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88" name="Line 412"/>
            <p:cNvSpPr>
              <a:spLocks noChangeShapeType="1"/>
            </p:cNvSpPr>
            <p:nvPr/>
          </p:nvSpPr>
          <p:spPr bwMode="auto">
            <a:xfrm>
              <a:off x="1947" y="3608"/>
              <a:ext cx="10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89" name="Line 413"/>
            <p:cNvSpPr>
              <a:spLocks noChangeShapeType="1"/>
            </p:cNvSpPr>
            <p:nvPr/>
          </p:nvSpPr>
          <p:spPr bwMode="auto">
            <a:xfrm>
              <a:off x="2077" y="3608"/>
              <a:ext cx="5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90" name="Line 414"/>
            <p:cNvSpPr>
              <a:spLocks noChangeShapeType="1"/>
            </p:cNvSpPr>
            <p:nvPr/>
          </p:nvSpPr>
          <p:spPr bwMode="auto">
            <a:xfrm flipH="1">
              <a:off x="1945" y="3067"/>
              <a:ext cx="10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91" name="Line 415"/>
            <p:cNvSpPr>
              <a:spLocks noChangeShapeType="1"/>
            </p:cNvSpPr>
            <p:nvPr/>
          </p:nvSpPr>
          <p:spPr bwMode="auto">
            <a:xfrm flipH="1">
              <a:off x="1812" y="3067"/>
              <a:ext cx="1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92" name="Line 416"/>
            <p:cNvSpPr>
              <a:spLocks noChangeShapeType="1"/>
            </p:cNvSpPr>
            <p:nvPr/>
          </p:nvSpPr>
          <p:spPr bwMode="auto">
            <a:xfrm flipH="1">
              <a:off x="1678" y="3067"/>
              <a:ext cx="10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93" name="Line 417"/>
            <p:cNvSpPr>
              <a:spLocks noChangeShapeType="1"/>
            </p:cNvSpPr>
            <p:nvPr/>
          </p:nvSpPr>
          <p:spPr bwMode="auto">
            <a:xfrm flipH="1">
              <a:off x="1546" y="3067"/>
              <a:ext cx="1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94" name="Line 418"/>
            <p:cNvSpPr>
              <a:spLocks noChangeShapeType="1"/>
            </p:cNvSpPr>
            <p:nvPr/>
          </p:nvSpPr>
          <p:spPr bwMode="auto">
            <a:xfrm flipH="1">
              <a:off x="1412" y="3067"/>
              <a:ext cx="10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95" name="Line 419"/>
            <p:cNvSpPr>
              <a:spLocks noChangeShapeType="1"/>
            </p:cNvSpPr>
            <p:nvPr/>
          </p:nvSpPr>
          <p:spPr bwMode="auto">
            <a:xfrm flipH="1">
              <a:off x="1279" y="3067"/>
              <a:ext cx="1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96" name="Line 420"/>
            <p:cNvSpPr>
              <a:spLocks noChangeShapeType="1"/>
            </p:cNvSpPr>
            <p:nvPr/>
          </p:nvSpPr>
          <p:spPr bwMode="auto">
            <a:xfrm flipH="1">
              <a:off x="1188" y="3067"/>
              <a:ext cx="6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97" name="Line 421"/>
            <p:cNvSpPr>
              <a:spLocks noChangeShapeType="1"/>
            </p:cNvSpPr>
            <p:nvPr/>
          </p:nvSpPr>
          <p:spPr bwMode="auto">
            <a:xfrm>
              <a:off x="122" y="3337"/>
              <a:ext cx="1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98" name="Line 422"/>
            <p:cNvSpPr>
              <a:spLocks noChangeShapeType="1"/>
            </p:cNvSpPr>
            <p:nvPr/>
          </p:nvSpPr>
          <p:spPr bwMode="auto">
            <a:xfrm>
              <a:off x="358" y="3337"/>
              <a:ext cx="3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399" name="Line 423"/>
            <p:cNvSpPr>
              <a:spLocks noChangeShapeType="1"/>
            </p:cNvSpPr>
            <p:nvPr/>
          </p:nvSpPr>
          <p:spPr bwMode="auto">
            <a:xfrm>
              <a:off x="440" y="3337"/>
              <a:ext cx="36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400" name="Line 424"/>
            <p:cNvSpPr>
              <a:spLocks noChangeShapeType="1"/>
            </p:cNvSpPr>
            <p:nvPr/>
          </p:nvSpPr>
          <p:spPr bwMode="auto">
            <a:xfrm>
              <a:off x="845" y="3337"/>
              <a:ext cx="3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401" name="Line 425"/>
            <p:cNvSpPr>
              <a:spLocks noChangeShapeType="1"/>
            </p:cNvSpPr>
            <p:nvPr/>
          </p:nvSpPr>
          <p:spPr bwMode="auto">
            <a:xfrm>
              <a:off x="927" y="3337"/>
              <a:ext cx="36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402" name="Line 426"/>
            <p:cNvSpPr>
              <a:spLocks noChangeShapeType="1"/>
            </p:cNvSpPr>
            <p:nvPr/>
          </p:nvSpPr>
          <p:spPr bwMode="auto">
            <a:xfrm>
              <a:off x="1333" y="3337"/>
              <a:ext cx="3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403" name="Line 427"/>
            <p:cNvSpPr>
              <a:spLocks noChangeShapeType="1"/>
            </p:cNvSpPr>
            <p:nvPr/>
          </p:nvSpPr>
          <p:spPr bwMode="auto">
            <a:xfrm>
              <a:off x="1413" y="3337"/>
              <a:ext cx="36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404" name="Line 428"/>
            <p:cNvSpPr>
              <a:spLocks noChangeShapeType="1"/>
            </p:cNvSpPr>
            <p:nvPr/>
          </p:nvSpPr>
          <p:spPr bwMode="auto">
            <a:xfrm>
              <a:off x="1820" y="3337"/>
              <a:ext cx="3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405" name="Line 429"/>
            <p:cNvSpPr>
              <a:spLocks noChangeShapeType="1"/>
            </p:cNvSpPr>
            <p:nvPr/>
          </p:nvSpPr>
          <p:spPr bwMode="auto">
            <a:xfrm>
              <a:off x="1899" y="3337"/>
              <a:ext cx="36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406" name="Line 430"/>
            <p:cNvSpPr>
              <a:spLocks noChangeShapeType="1"/>
            </p:cNvSpPr>
            <p:nvPr/>
          </p:nvSpPr>
          <p:spPr bwMode="auto">
            <a:xfrm>
              <a:off x="2306" y="3337"/>
              <a:ext cx="3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407" name="Line 431"/>
            <p:cNvSpPr>
              <a:spLocks noChangeShapeType="1"/>
            </p:cNvSpPr>
            <p:nvPr/>
          </p:nvSpPr>
          <p:spPr bwMode="auto">
            <a:xfrm>
              <a:off x="2388" y="3337"/>
              <a:ext cx="35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408" name="Line 432"/>
            <p:cNvSpPr>
              <a:spLocks noChangeShapeType="1"/>
            </p:cNvSpPr>
            <p:nvPr/>
          </p:nvSpPr>
          <p:spPr bwMode="auto">
            <a:xfrm>
              <a:off x="2793" y="3337"/>
              <a:ext cx="3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409" name="Line 433"/>
            <p:cNvSpPr>
              <a:spLocks noChangeShapeType="1"/>
            </p:cNvSpPr>
            <p:nvPr/>
          </p:nvSpPr>
          <p:spPr bwMode="auto">
            <a:xfrm>
              <a:off x="2874" y="3337"/>
              <a:ext cx="36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410" name="Line 434"/>
            <p:cNvSpPr>
              <a:spLocks noChangeShapeType="1"/>
            </p:cNvSpPr>
            <p:nvPr/>
          </p:nvSpPr>
          <p:spPr bwMode="auto">
            <a:xfrm>
              <a:off x="3279" y="3337"/>
              <a:ext cx="3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411" name="Line 435"/>
            <p:cNvSpPr>
              <a:spLocks noChangeShapeType="1"/>
            </p:cNvSpPr>
            <p:nvPr/>
          </p:nvSpPr>
          <p:spPr bwMode="auto">
            <a:xfrm>
              <a:off x="3361" y="3337"/>
              <a:ext cx="19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412" name="Line 436"/>
            <p:cNvSpPr>
              <a:spLocks noChangeShapeType="1"/>
            </p:cNvSpPr>
            <p:nvPr/>
          </p:nvSpPr>
          <p:spPr bwMode="auto">
            <a:xfrm>
              <a:off x="2631" y="2423"/>
              <a:ext cx="0" cy="3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413" name="Line 437"/>
            <p:cNvSpPr>
              <a:spLocks noChangeShapeType="1"/>
            </p:cNvSpPr>
            <p:nvPr/>
          </p:nvSpPr>
          <p:spPr bwMode="auto">
            <a:xfrm>
              <a:off x="2631" y="2853"/>
              <a:ext cx="0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414" name="Line 438"/>
            <p:cNvSpPr>
              <a:spLocks noChangeShapeType="1"/>
            </p:cNvSpPr>
            <p:nvPr/>
          </p:nvSpPr>
          <p:spPr bwMode="auto">
            <a:xfrm>
              <a:off x="2631" y="2932"/>
              <a:ext cx="0" cy="3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415" name="Line 439"/>
            <p:cNvSpPr>
              <a:spLocks noChangeShapeType="1"/>
            </p:cNvSpPr>
            <p:nvPr/>
          </p:nvSpPr>
          <p:spPr bwMode="auto">
            <a:xfrm>
              <a:off x="2631" y="3339"/>
              <a:ext cx="0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416" name="Line 440"/>
            <p:cNvSpPr>
              <a:spLocks noChangeShapeType="1"/>
            </p:cNvSpPr>
            <p:nvPr/>
          </p:nvSpPr>
          <p:spPr bwMode="auto">
            <a:xfrm>
              <a:off x="2631" y="3421"/>
              <a:ext cx="0" cy="3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417" name="Line 441"/>
            <p:cNvSpPr>
              <a:spLocks noChangeShapeType="1"/>
            </p:cNvSpPr>
            <p:nvPr/>
          </p:nvSpPr>
          <p:spPr bwMode="auto">
            <a:xfrm>
              <a:off x="2631" y="3826"/>
              <a:ext cx="0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418" name="Line 442"/>
            <p:cNvSpPr>
              <a:spLocks noChangeShapeType="1"/>
            </p:cNvSpPr>
            <p:nvPr/>
          </p:nvSpPr>
          <p:spPr bwMode="auto">
            <a:xfrm>
              <a:off x="2631" y="3908"/>
              <a:ext cx="0" cy="3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419" name="Line 443"/>
            <p:cNvSpPr>
              <a:spLocks noChangeShapeType="1"/>
            </p:cNvSpPr>
            <p:nvPr/>
          </p:nvSpPr>
          <p:spPr bwMode="auto">
            <a:xfrm>
              <a:off x="4590" y="409"/>
              <a:ext cx="0" cy="3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420" name="Line 444"/>
            <p:cNvSpPr>
              <a:spLocks noChangeShapeType="1"/>
            </p:cNvSpPr>
            <p:nvPr/>
          </p:nvSpPr>
          <p:spPr bwMode="auto">
            <a:xfrm>
              <a:off x="4590" y="832"/>
              <a:ext cx="0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421" name="Line 445"/>
            <p:cNvSpPr>
              <a:spLocks noChangeShapeType="1"/>
            </p:cNvSpPr>
            <p:nvPr/>
          </p:nvSpPr>
          <p:spPr bwMode="auto">
            <a:xfrm>
              <a:off x="4590" y="914"/>
              <a:ext cx="0" cy="3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422" name="Line 446"/>
            <p:cNvSpPr>
              <a:spLocks noChangeShapeType="1"/>
            </p:cNvSpPr>
            <p:nvPr/>
          </p:nvSpPr>
          <p:spPr bwMode="auto">
            <a:xfrm>
              <a:off x="4590" y="1321"/>
              <a:ext cx="0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423" name="Line 447"/>
            <p:cNvSpPr>
              <a:spLocks noChangeShapeType="1"/>
            </p:cNvSpPr>
            <p:nvPr/>
          </p:nvSpPr>
          <p:spPr bwMode="auto">
            <a:xfrm>
              <a:off x="4590" y="1400"/>
              <a:ext cx="0" cy="3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424" name="Line 448"/>
            <p:cNvSpPr>
              <a:spLocks noChangeShapeType="1"/>
            </p:cNvSpPr>
            <p:nvPr/>
          </p:nvSpPr>
          <p:spPr bwMode="auto">
            <a:xfrm>
              <a:off x="4590" y="1807"/>
              <a:ext cx="0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425" name="Line 449"/>
            <p:cNvSpPr>
              <a:spLocks noChangeShapeType="1"/>
            </p:cNvSpPr>
            <p:nvPr/>
          </p:nvSpPr>
          <p:spPr bwMode="auto">
            <a:xfrm>
              <a:off x="468" y="3071"/>
              <a:ext cx="0" cy="2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426" name="Line 450"/>
            <p:cNvSpPr>
              <a:spLocks noChangeShapeType="1"/>
            </p:cNvSpPr>
            <p:nvPr/>
          </p:nvSpPr>
          <p:spPr bwMode="auto">
            <a:xfrm>
              <a:off x="468" y="3339"/>
              <a:ext cx="0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427" name="Line 451"/>
            <p:cNvSpPr>
              <a:spLocks noChangeShapeType="1"/>
            </p:cNvSpPr>
            <p:nvPr/>
          </p:nvSpPr>
          <p:spPr bwMode="auto">
            <a:xfrm>
              <a:off x="468" y="3421"/>
              <a:ext cx="0" cy="2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428" name="Line 452"/>
            <p:cNvSpPr>
              <a:spLocks noChangeShapeType="1"/>
            </p:cNvSpPr>
            <p:nvPr/>
          </p:nvSpPr>
          <p:spPr bwMode="auto">
            <a:xfrm>
              <a:off x="2074" y="3067"/>
              <a:ext cx="5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83532" name="Group 556"/>
          <p:cNvGrpSpPr>
            <a:grpSpLocks/>
          </p:cNvGrpSpPr>
          <p:nvPr/>
        </p:nvGrpSpPr>
        <p:grpSpPr bwMode="auto">
          <a:xfrm>
            <a:off x="179388" y="649288"/>
            <a:ext cx="5314950" cy="2967037"/>
            <a:chOff x="113" y="409"/>
            <a:chExt cx="3348" cy="1869"/>
          </a:xfrm>
        </p:grpSpPr>
        <p:grpSp>
          <p:nvGrpSpPr>
            <p:cNvPr id="383442" name="Group 466"/>
            <p:cNvGrpSpPr>
              <a:grpSpLocks/>
            </p:cNvGrpSpPr>
            <p:nvPr/>
          </p:nvGrpSpPr>
          <p:grpSpPr bwMode="auto">
            <a:xfrm>
              <a:off x="468" y="1689"/>
              <a:ext cx="0" cy="589"/>
              <a:chOff x="468" y="1689"/>
              <a:chExt cx="0" cy="589"/>
            </a:xfrm>
          </p:grpSpPr>
          <p:sp>
            <p:nvSpPr>
              <p:cNvPr id="383443" name="Line 467"/>
              <p:cNvSpPr>
                <a:spLocks noChangeShapeType="1"/>
              </p:cNvSpPr>
              <p:nvPr/>
            </p:nvSpPr>
            <p:spPr bwMode="auto">
              <a:xfrm flipV="1">
                <a:off x="468" y="2046"/>
                <a:ext cx="0" cy="23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444" name="Line 468"/>
              <p:cNvSpPr>
                <a:spLocks noChangeShapeType="1"/>
              </p:cNvSpPr>
              <p:nvPr/>
            </p:nvSpPr>
            <p:spPr bwMode="auto">
              <a:xfrm flipV="1">
                <a:off x="468" y="1966"/>
                <a:ext cx="0" cy="3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445" name="Line 469"/>
              <p:cNvSpPr>
                <a:spLocks noChangeShapeType="1"/>
              </p:cNvSpPr>
              <p:nvPr/>
            </p:nvSpPr>
            <p:spPr bwMode="auto">
              <a:xfrm flipV="1">
                <a:off x="468" y="1689"/>
                <a:ext cx="0" cy="23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83429" name="Group 453"/>
            <p:cNvGrpSpPr>
              <a:grpSpLocks/>
            </p:cNvGrpSpPr>
            <p:nvPr/>
          </p:nvGrpSpPr>
          <p:grpSpPr bwMode="auto">
            <a:xfrm>
              <a:off x="1802" y="409"/>
              <a:ext cx="1659" cy="1848"/>
              <a:chOff x="1802" y="409"/>
              <a:chExt cx="1659" cy="1848"/>
            </a:xfrm>
          </p:grpSpPr>
          <p:sp>
            <p:nvSpPr>
              <p:cNvPr id="383430" name="Line 454"/>
              <p:cNvSpPr>
                <a:spLocks noChangeShapeType="1"/>
              </p:cNvSpPr>
              <p:nvPr/>
            </p:nvSpPr>
            <p:spPr bwMode="auto">
              <a:xfrm flipH="1">
                <a:off x="1802" y="2153"/>
                <a:ext cx="1659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431" name="Line 455"/>
              <p:cNvSpPr>
                <a:spLocks noChangeShapeType="1"/>
              </p:cNvSpPr>
              <p:nvPr/>
            </p:nvSpPr>
            <p:spPr bwMode="auto">
              <a:xfrm>
                <a:off x="1802" y="529"/>
                <a:ext cx="1659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432" name="Line 456"/>
              <p:cNvSpPr>
                <a:spLocks noChangeShapeType="1"/>
              </p:cNvSpPr>
              <p:nvPr/>
            </p:nvSpPr>
            <p:spPr bwMode="auto">
              <a:xfrm flipV="1">
                <a:off x="3461" y="529"/>
                <a:ext cx="0" cy="1624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433" name="Line 457"/>
              <p:cNvSpPr>
                <a:spLocks noChangeShapeType="1"/>
              </p:cNvSpPr>
              <p:nvPr/>
            </p:nvSpPr>
            <p:spPr bwMode="auto">
              <a:xfrm flipV="1">
                <a:off x="1802" y="529"/>
                <a:ext cx="0" cy="1624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434" name="Line 458"/>
              <p:cNvSpPr>
                <a:spLocks noChangeShapeType="1"/>
              </p:cNvSpPr>
              <p:nvPr/>
            </p:nvSpPr>
            <p:spPr bwMode="auto">
              <a:xfrm flipV="1">
                <a:off x="2631" y="1884"/>
                <a:ext cx="0" cy="37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435" name="Line 459"/>
              <p:cNvSpPr>
                <a:spLocks noChangeShapeType="1"/>
              </p:cNvSpPr>
              <p:nvPr/>
            </p:nvSpPr>
            <p:spPr bwMode="auto">
              <a:xfrm flipV="1">
                <a:off x="2631" y="1803"/>
                <a:ext cx="0" cy="3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436" name="Line 460"/>
              <p:cNvSpPr>
                <a:spLocks noChangeShapeType="1"/>
              </p:cNvSpPr>
              <p:nvPr/>
            </p:nvSpPr>
            <p:spPr bwMode="auto">
              <a:xfrm flipV="1">
                <a:off x="2631" y="1396"/>
                <a:ext cx="0" cy="36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437" name="Line 461"/>
              <p:cNvSpPr>
                <a:spLocks noChangeShapeType="1"/>
              </p:cNvSpPr>
              <p:nvPr/>
            </p:nvSpPr>
            <p:spPr bwMode="auto">
              <a:xfrm flipV="1">
                <a:off x="2631" y="1314"/>
                <a:ext cx="0" cy="3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438" name="Line 462"/>
              <p:cNvSpPr>
                <a:spLocks noChangeShapeType="1"/>
              </p:cNvSpPr>
              <p:nvPr/>
            </p:nvSpPr>
            <p:spPr bwMode="auto">
              <a:xfrm flipV="1">
                <a:off x="2631" y="909"/>
                <a:ext cx="0" cy="36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439" name="Line 463"/>
              <p:cNvSpPr>
                <a:spLocks noChangeShapeType="1"/>
              </p:cNvSpPr>
              <p:nvPr/>
            </p:nvSpPr>
            <p:spPr bwMode="auto">
              <a:xfrm flipV="1">
                <a:off x="2631" y="827"/>
                <a:ext cx="0" cy="3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440" name="Line 464"/>
              <p:cNvSpPr>
                <a:spLocks noChangeShapeType="1"/>
              </p:cNvSpPr>
              <p:nvPr/>
            </p:nvSpPr>
            <p:spPr bwMode="auto">
              <a:xfrm flipV="1">
                <a:off x="2631" y="409"/>
                <a:ext cx="0" cy="37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383441" name="Line 465"/>
            <p:cNvSpPr>
              <a:spLocks noChangeShapeType="1"/>
            </p:cNvSpPr>
            <p:nvPr/>
          </p:nvSpPr>
          <p:spPr bwMode="auto">
            <a:xfrm flipV="1">
              <a:off x="247" y="1830"/>
              <a:ext cx="0" cy="32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446" name="Line 470"/>
            <p:cNvSpPr>
              <a:spLocks noChangeShapeType="1"/>
            </p:cNvSpPr>
            <p:nvPr/>
          </p:nvSpPr>
          <p:spPr bwMode="auto">
            <a:xfrm>
              <a:off x="113" y="2153"/>
              <a:ext cx="13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447" name="Line 471"/>
            <p:cNvSpPr>
              <a:spLocks noChangeShapeType="1"/>
            </p:cNvSpPr>
            <p:nvPr/>
          </p:nvSpPr>
          <p:spPr bwMode="auto">
            <a:xfrm flipH="1">
              <a:off x="113" y="1830"/>
              <a:ext cx="13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448" name="Line 472"/>
            <p:cNvSpPr>
              <a:spLocks noChangeShapeType="1"/>
            </p:cNvSpPr>
            <p:nvPr/>
          </p:nvSpPr>
          <p:spPr bwMode="auto">
            <a:xfrm flipV="1">
              <a:off x="113" y="1830"/>
              <a:ext cx="0" cy="32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449" name="Line 473"/>
            <p:cNvSpPr>
              <a:spLocks noChangeShapeType="1"/>
            </p:cNvSpPr>
            <p:nvPr/>
          </p:nvSpPr>
          <p:spPr bwMode="auto">
            <a:xfrm>
              <a:off x="1802" y="1830"/>
              <a:ext cx="0" cy="323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383450" name="Group 474"/>
            <p:cNvGrpSpPr>
              <a:grpSpLocks/>
            </p:cNvGrpSpPr>
            <p:nvPr/>
          </p:nvGrpSpPr>
          <p:grpSpPr bwMode="auto">
            <a:xfrm>
              <a:off x="647" y="1830"/>
              <a:ext cx="0" cy="323"/>
              <a:chOff x="647" y="1830"/>
              <a:chExt cx="0" cy="323"/>
            </a:xfrm>
          </p:grpSpPr>
          <p:sp>
            <p:nvSpPr>
              <p:cNvPr id="383451" name="Line 475"/>
              <p:cNvSpPr>
                <a:spLocks noChangeShapeType="1"/>
              </p:cNvSpPr>
              <p:nvPr/>
            </p:nvSpPr>
            <p:spPr bwMode="auto">
              <a:xfrm flipV="1">
                <a:off x="647" y="2073"/>
                <a:ext cx="0" cy="8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452" name="Line 476"/>
              <p:cNvSpPr>
                <a:spLocks noChangeShapeType="1"/>
              </p:cNvSpPr>
              <p:nvPr/>
            </p:nvSpPr>
            <p:spPr bwMode="auto">
              <a:xfrm flipV="1">
                <a:off x="647" y="1937"/>
                <a:ext cx="0" cy="10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453" name="Line 477"/>
              <p:cNvSpPr>
                <a:spLocks noChangeShapeType="1"/>
              </p:cNvSpPr>
              <p:nvPr/>
            </p:nvSpPr>
            <p:spPr bwMode="auto">
              <a:xfrm flipV="1">
                <a:off x="647" y="1830"/>
                <a:ext cx="0" cy="7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83455" name="Group 479"/>
            <p:cNvGrpSpPr>
              <a:grpSpLocks/>
            </p:cNvGrpSpPr>
            <p:nvPr/>
          </p:nvGrpSpPr>
          <p:grpSpPr bwMode="auto">
            <a:xfrm>
              <a:off x="2306" y="1684"/>
              <a:ext cx="648" cy="469"/>
              <a:chOff x="2306" y="1684"/>
              <a:chExt cx="648" cy="469"/>
            </a:xfrm>
          </p:grpSpPr>
          <p:sp>
            <p:nvSpPr>
              <p:cNvPr id="383456" name="Line 480"/>
              <p:cNvSpPr>
                <a:spLocks noChangeShapeType="1"/>
              </p:cNvSpPr>
              <p:nvPr/>
            </p:nvSpPr>
            <p:spPr bwMode="auto">
              <a:xfrm flipV="1">
                <a:off x="2306" y="2069"/>
                <a:ext cx="0" cy="8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457" name="Line 481"/>
              <p:cNvSpPr>
                <a:spLocks noChangeShapeType="1"/>
              </p:cNvSpPr>
              <p:nvPr/>
            </p:nvSpPr>
            <p:spPr bwMode="auto">
              <a:xfrm flipV="1">
                <a:off x="2306" y="1932"/>
                <a:ext cx="0" cy="10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458" name="Line 482"/>
              <p:cNvSpPr>
                <a:spLocks noChangeShapeType="1"/>
              </p:cNvSpPr>
              <p:nvPr/>
            </p:nvSpPr>
            <p:spPr bwMode="auto">
              <a:xfrm flipV="1">
                <a:off x="2306" y="1798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459" name="Line 483"/>
              <p:cNvSpPr>
                <a:spLocks noChangeShapeType="1"/>
              </p:cNvSpPr>
              <p:nvPr/>
            </p:nvSpPr>
            <p:spPr bwMode="auto">
              <a:xfrm flipV="1">
                <a:off x="2306" y="1684"/>
                <a:ext cx="0" cy="8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460" name="Line 484"/>
              <p:cNvSpPr>
                <a:spLocks noChangeShapeType="1"/>
              </p:cNvSpPr>
              <p:nvPr/>
            </p:nvSpPr>
            <p:spPr bwMode="auto">
              <a:xfrm flipV="1">
                <a:off x="2954" y="2069"/>
                <a:ext cx="0" cy="8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461" name="Line 485"/>
              <p:cNvSpPr>
                <a:spLocks noChangeShapeType="1"/>
              </p:cNvSpPr>
              <p:nvPr/>
            </p:nvSpPr>
            <p:spPr bwMode="auto">
              <a:xfrm flipV="1">
                <a:off x="2954" y="1932"/>
                <a:ext cx="0" cy="10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462" name="Line 486"/>
              <p:cNvSpPr>
                <a:spLocks noChangeShapeType="1"/>
              </p:cNvSpPr>
              <p:nvPr/>
            </p:nvSpPr>
            <p:spPr bwMode="auto">
              <a:xfrm flipV="1">
                <a:off x="2954" y="1798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463" name="Line 487"/>
              <p:cNvSpPr>
                <a:spLocks noChangeShapeType="1"/>
              </p:cNvSpPr>
              <p:nvPr/>
            </p:nvSpPr>
            <p:spPr bwMode="auto">
              <a:xfrm flipV="1">
                <a:off x="2954" y="1684"/>
                <a:ext cx="0" cy="8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383465" name="Line 489"/>
            <p:cNvSpPr>
              <a:spLocks noChangeShapeType="1"/>
            </p:cNvSpPr>
            <p:nvPr/>
          </p:nvSpPr>
          <p:spPr bwMode="auto">
            <a:xfrm>
              <a:off x="2090" y="1518"/>
              <a:ext cx="0" cy="7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466" name="Line 490"/>
            <p:cNvSpPr>
              <a:spLocks noChangeShapeType="1"/>
            </p:cNvSpPr>
            <p:nvPr/>
          </p:nvSpPr>
          <p:spPr bwMode="auto">
            <a:xfrm>
              <a:off x="2090" y="1616"/>
              <a:ext cx="0" cy="6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467" name="Line 491"/>
            <p:cNvSpPr>
              <a:spLocks noChangeShapeType="1"/>
            </p:cNvSpPr>
            <p:nvPr/>
          </p:nvSpPr>
          <p:spPr bwMode="auto">
            <a:xfrm>
              <a:off x="2090" y="1684"/>
              <a:ext cx="5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468" name="Line 492"/>
            <p:cNvSpPr>
              <a:spLocks noChangeShapeType="1"/>
            </p:cNvSpPr>
            <p:nvPr/>
          </p:nvSpPr>
          <p:spPr bwMode="auto">
            <a:xfrm flipH="1">
              <a:off x="3086" y="1684"/>
              <a:ext cx="8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469" name="Line 493"/>
            <p:cNvSpPr>
              <a:spLocks noChangeShapeType="1"/>
            </p:cNvSpPr>
            <p:nvPr/>
          </p:nvSpPr>
          <p:spPr bwMode="auto">
            <a:xfrm flipH="1">
              <a:off x="2952" y="1684"/>
              <a:ext cx="10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470" name="Line 494"/>
            <p:cNvSpPr>
              <a:spLocks noChangeShapeType="1"/>
            </p:cNvSpPr>
            <p:nvPr/>
          </p:nvSpPr>
          <p:spPr bwMode="auto">
            <a:xfrm flipH="1">
              <a:off x="2815" y="1684"/>
              <a:ext cx="10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471" name="Line 495"/>
            <p:cNvSpPr>
              <a:spLocks noChangeShapeType="1"/>
            </p:cNvSpPr>
            <p:nvPr/>
          </p:nvSpPr>
          <p:spPr bwMode="auto">
            <a:xfrm flipH="1">
              <a:off x="2681" y="1684"/>
              <a:ext cx="10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472" name="Line 496"/>
            <p:cNvSpPr>
              <a:spLocks noChangeShapeType="1"/>
            </p:cNvSpPr>
            <p:nvPr/>
          </p:nvSpPr>
          <p:spPr bwMode="auto">
            <a:xfrm flipH="1">
              <a:off x="2545" y="1684"/>
              <a:ext cx="10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473" name="Line 497"/>
            <p:cNvSpPr>
              <a:spLocks noChangeShapeType="1"/>
            </p:cNvSpPr>
            <p:nvPr/>
          </p:nvSpPr>
          <p:spPr bwMode="auto">
            <a:xfrm flipH="1">
              <a:off x="2411" y="1684"/>
              <a:ext cx="10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475" name="Line 499"/>
            <p:cNvSpPr>
              <a:spLocks noChangeShapeType="1"/>
            </p:cNvSpPr>
            <p:nvPr/>
          </p:nvSpPr>
          <p:spPr bwMode="auto">
            <a:xfrm flipH="1">
              <a:off x="2161" y="1684"/>
              <a:ext cx="8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476" name="Line 500"/>
            <p:cNvSpPr>
              <a:spLocks noChangeShapeType="1"/>
            </p:cNvSpPr>
            <p:nvPr/>
          </p:nvSpPr>
          <p:spPr bwMode="auto">
            <a:xfrm flipV="1">
              <a:off x="3172" y="1593"/>
              <a:ext cx="0" cy="9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477" name="Line 501"/>
            <p:cNvSpPr>
              <a:spLocks noChangeShapeType="1"/>
            </p:cNvSpPr>
            <p:nvPr/>
          </p:nvSpPr>
          <p:spPr bwMode="auto">
            <a:xfrm flipV="1">
              <a:off x="3172" y="1459"/>
              <a:ext cx="0" cy="10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478" name="Line 502"/>
            <p:cNvSpPr>
              <a:spLocks noChangeShapeType="1"/>
            </p:cNvSpPr>
            <p:nvPr/>
          </p:nvSpPr>
          <p:spPr bwMode="auto">
            <a:xfrm flipV="1">
              <a:off x="3172" y="1323"/>
              <a:ext cx="0" cy="10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479" name="Line 503"/>
            <p:cNvSpPr>
              <a:spLocks noChangeShapeType="1"/>
            </p:cNvSpPr>
            <p:nvPr/>
          </p:nvSpPr>
          <p:spPr bwMode="auto">
            <a:xfrm flipV="1">
              <a:off x="3172" y="1189"/>
              <a:ext cx="0" cy="10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480" name="Line 504"/>
            <p:cNvSpPr>
              <a:spLocks noChangeShapeType="1"/>
            </p:cNvSpPr>
            <p:nvPr/>
          </p:nvSpPr>
          <p:spPr bwMode="auto">
            <a:xfrm flipV="1">
              <a:off x="3172" y="1052"/>
              <a:ext cx="0" cy="1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481" name="Line 505"/>
            <p:cNvSpPr>
              <a:spLocks noChangeShapeType="1"/>
            </p:cNvSpPr>
            <p:nvPr/>
          </p:nvSpPr>
          <p:spPr bwMode="auto">
            <a:xfrm flipV="1">
              <a:off x="3172" y="918"/>
              <a:ext cx="0" cy="10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482" name="Line 506"/>
            <p:cNvSpPr>
              <a:spLocks noChangeShapeType="1"/>
            </p:cNvSpPr>
            <p:nvPr/>
          </p:nvSpPr>
          <p:spPr bwMode="auto">
            <a:xfrm flipV="1">
              <a:off x="3172" y="782"/>
              <a:ext cx="0" cy="10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483" name="Line 507"/>
            <p:cNvSpPr>
              <a:spLocks noChangeShapeType="1"/>
            </p:cNvSpPr>
            <p:nvPr/>
          </p:nvSpPr>
          <p:spPr bwMode="auto">
            <a:xfrm flipV="1">
              <a:off x="3172" y="648"/>
              <a:ext cx="0" cy="10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484" name="Line 508"/>
            <p:cNvSpPr>
              <a:spLocks noChangeShapeType="1"/>
            </p:cNvSpPr>
            <p:nvPr/>
          </p:nvSpPr>
          <p:spPr bwMode="auto">
            <a:xfrm flipV="1">
              <a:off x="3172" y="529"/>
              <a:ext cx="0" cy="9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485" name="Line 509"/>
            <p:cNvSpPr>
              <a:spLocks noChangeShapeType="1"/>
            </p:cNvSpPr>
            <p:nvPr/>
          </p:nvSpPr>
          <p:spPr bwMode="auto">
            <a:xfrm flipV="1">
              <a:off x="2090" y="1437"/>
              <a:ext cx="0" cy="6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486" name="Line 510"/>
            <p:cNvSpPr>
              <a:spLocks noChangeShapeType="1"/>
            </p:cNvSpPr>
            <p:nvPr/>
          </p:nvSpPr>
          <p:spPr bwMode="auto">
            <a:xfrm flipV="1">
              <a:off x="2090" y="1300"/>
              <a:ext cx="0" cy="10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487" name="Line 511"/>
            <p:cNvSpPr>
              <a:spLocks noChangeShapeType="1"/>
            </p:cNvSpPr>
            <p:nvPr/>
          </p:nvSpPr>
          <p:spPr bwMode="auto">
            <a:xfrm flipV="1">
              <a:off x="2090" y="1166"/>
              <a:ext cx="0" cy="10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488" name="Line 512"/>
            <p:cNvSpPr>
              <a:spLocks noChangeShapeType="1"/>
            </p:cNvSpPr>
            <p:nvPr/>
          </p:nvSpPr>
          <p:spPr bwMode="auto">
            <a:xfrm flipV="1">
              <a:off x="2090" y="1030"/>
              <a:ext cx="0" cy="10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489" name="Line 513"/>
            <p:cNvSpPr>
              <a:spLocks noChangeShapeType="1"/>
            </p:cNvSpPr>
            <p:nvPr/>
          </p:nvSpPr>
          <p:spPr bwMode="auto">
            <a:xfrm flipV="1">
              <a:off x="2090" y="896"/>
              <a:ext cx="0" cy="10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490" name="Line 514"/>
            <p:cNvSpPr>
              <a:spLocks noChangeShapeType="1"/>
            </p:cNvSpPr>
            <p:nvPr/>
          </p:nvSpPr>
          <p:spPr bwMode="auto">
            <a:xfrm flipV="1">
              <a:off x="2090" y="759"/>
              <a:ext cx="0" cy="10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491" name="Line 515"/>
            <p:cNvSpPr>
              <a:spLocks noChangeShapeType="1"/>
            </p:cNvSpPr>
            <p:nvPr/>
          </p:nvSpPr>
          <p:spPr bwMode="auto">
            <a:xfrm flipV="1">
              <a:off x="2090" y="625"/>
              <a:ext cx="0" cy="10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492" name="Line 516"/>
            <p:cNvSpPr>
              <a:spLocks noChangeShapeType="1"/>
            </p:cNvSpPr>
            <p:nvPr/>
          </p:nvSpPr>
          <p:spPr bwMode="auto">
            <a:xfrm flipV="1">
              <a:off x="2090" y="529"/>
              <a:ext cx="0" cy="6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493" name="Line 517"/>
            <p:cNvSpPr>
              <a:spLocks noChangeShapeType="1"/>
            </p:cNvSpPr>
            <p:nvPr/>
          </p:nvSpPr>
          <p:spPr bwMode="auto">
            <a:xfrm>
              <a:off x="1802" y="1143"/>
              <a:ext cx="0" cy="687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383494" name="Group 518"/>
            <p:cNvGrpSpPr>
              <a:grpSpLocks/>
            </p:cNvGrpSpPr>
            <p:nvPr/>
          </p:nvGrpSpPr>
          <p:grpSpPr bwMode="auto">
            <a:xfrm>
              <a:off x="1188" y="1505"/>
              <a:ext cx="0" cy="648"/>
              <a:chOff x="1188" y="1505"/>
              <a:chExt cx="0" cy="648"/>
            </a:xfrm>
          </p:grpSpPr>
          <p:sp>
            <p:nvSpPr>
              <p:cNvPr id="383495" name="Line 519"/>
              <p:cNvSpPr>
                <a:spLocks noChangeShapeType="1"/>
              </p:cNvSpPr>
              <p:nvPr/>
            </p:nvSpPr>
            <p:spPr bwMode="auto">
              <a:xfrm>
                <a:off x="1188" y="1505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496" name="Line 520"/>
              <p:cNvSpPr>
                <a:spLocks noChangeShapeType="1"/>
              </p:cNvSpPr>
              <p:nvPr/>
            </p:nvSpPr>
            <p:spPr bwMode="auto">
              <a:xfrm>
                <a:off x="1188" y="1639"/>
                <a:ext cx="0" cy="10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497" name="Line 521"/>
              <p:cNvSpPr>
                <a:spLocks noChangeShapeType="1"/>
              </p:cNvSpPr>
              <p:nvPr/>
            </p:nvSpPr>
            <p:spPr bwMode="auto">
              <a:xfrm>
                <a:off x="1188" y="1775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498" name="Line 522"/>
              <p:cNvSpPr>
                <a:spLocks noChangeShapeType="1"/>
              </p:cNvSpPr>
              <p:nvPr/>
            </p:nvSpPr>
            <p:spPr bwMode="auto">
              <a:xfrm>
                <a:off x="1188" y="1909"/>
                <a:ext cx="0" cy="11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499" name="Line 523"/>
              <p:cNvSpPr>
                <a:spLocks noChangeShapeType="1"/>
              </p:cNvSpPr>
              <p:nvPr/>
            </p:nvSpPr>
            <p:spPr bwMode="auto">
              <a:xfrm>
                <a:off x="1188" y="2046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83512" name="Group 536"/>
            <p:cNvGrpSpPr>
              <a:grpSpLocks/>
            </p:cNvGrpSpPr>
            <p:nvPr/>
          </p:nvGrpSpPr>
          <p:grpSpPr bwMode="auto">
            <a:xfrm>
              <a:off x="2452" y="1684"/>
              <a:ext cx="0" cy="469"/>
              <a:chOff x="2452" y="1684"/>
              <a:chExt cx="0" cy="469"/>
            </a:xfrm>
          </p:grpSpPr>
          <p:sp>
            <p:nvSpPr>
              <p:cNvPr id="383513" name="Line 537"/>
              <p:cNvSpPr>
                <a:spLocks noChangeShapeType="1"/>
              </p:cNvSpPr>
              <p:nvPr/>
            </p:nvSpPr>
            <p:spPr bwMode="auto">
              <a:xfrm>
                <a:off x="2452" y="1684"/>
                <a:ext cx="0" cy="8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514" name="Line 538"/>
              <p:cNvSpPr>
                <a:spLocks noChangeShapeType="1"/>
              </p:cNvSpPr>
              <p:nvPr/>
            </p:nvSpPr>
            <p:spPr bwMode="auto">
              <a:xfrm>
                <a:off x="2452" y="1798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515" name="Line 539"/>
              <p:cNvSpPr>
                <a:spLocks noChangeShapeType="1"/>
              </p:cNvSpPr>
              <p:nvPr/>
            </p:nvSpPr>
            <p:spPr bwMode="auto">
              <a:xfrm>
                <a:off x="2452" y="1932"/>
                <a:ext cx="0" cy="10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516" name="Line 540"/>
              <p:cNvSpPr>
                <a:spLocks noChangeShapeType="1"/>
              </p:cNvSpPr>
              <p:nvPr/>
            </p:nvSpPr>
            <p:spPr bwMode="auto">
              <a:xfrm>
                <a:off x="2452" y="2069"/>
                <a:ext cx="0" cy="8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383517" name="Line 541"/>
            <p:cNvSpPr>
              <a:spLocks noChangeShapeType="1"/>
            </p:cNvSpPr>
            <p:nvPr/>
          </p:nvSpPr>
          <p:spPr bwMode="auto">
            <a:xfrm>
              <a:off x="2090" y="1505"/>
              <a:ext cx="0" cy="179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518" name="Line 542"/>
            <p:cNvSpPr>
              <a:spLocks noChangeShapeType="1"/>
            </p:cNvSpPr>
            <p:nvPr/>
          </p:nvSpPr>
          <p:spPr bwMode="auto">
            <a:xfrm>
              <a:off x="2090" y="1684"/>
              <a:ext cx="71" cy="0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519" name="Line 543"/>
            <p:cNvSpPr>
              <a:spLocks noChangeShapeType="1"/>
            </p:cNvSpPr>
            <p:nvPr/>
          </p:nvSpPr>
          <p:spPr bwMode="auto">
            <a:xfrm flipV="1">
              <a:off x="2306" y="1683"/>
              <a:ext cx="0" cy="477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520" name="Line 544"/>
            <p:cNvSpPr>
              <a:spLocks noChangeShapeType="1"/>
            </p:cNvSpPr>
            <p:nvPr/>
          </p:nvSpPr>
          <p:spPr bwMode="auto">
            <a:xfrm flipH="1">
              <a:off x="247" y="2153"/>
              <a:ext cx="238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521" name="Line 545"/>
            <p:cNvSpPr>
              <a:spLocks noChangeShapeType="1"/>
            </p:cNvSpPr>
            <p:nvPr/>
          </p:nvSpPr>
          <p:spPr bwMode="auto">
            <a:xfrm flipH="1">
              <a:off x="247" y="1830"/>
              <a:ext cx="238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523" name="Line 547"/>
            <p:cNvSpPr>
              <a:spLocks noChangeShapeType="1"/>
            </p:cNvSpPr>
            <p:nvPr/>
          </p:nvSpPr>
          <p:spPr bwMode="auto">
            <a:xfrm>
              <a:off x="1802" y="643"/>
              <a:ext cx="0" cy="500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524" name="Line 548"/>
            <p:cNvSpPr>
              <a:spLocks noChangeShapeType="1"/>
            </p:cNvSpPr>
            <p:nvPr/>
          </p:nvSpPr>
          <p:spPr bwMode="auto">
            <a:xfrm>
              <a:off x="1822" y="632"/>
              <a:ext cx="0" cy="51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525" name="Line 549"/>
            <p:cNvSpPr>
              <a:spLocks noChangeShapeType="1"/>
            </p:cNvSpPr>
            <p:nvPr/>
          </p:nvSpPr>
          <p:spPr bwMode="auto">
            <a:xfrm flipV="1">
              <a:off x="863" y="632"/>
              <a:ext cx="959" cy="51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383526" name="Group 550"/>
            <p:cNvGrpSpPr>
              <a:grpSpLocks/>
            </p:cNvGrpSpPr>
            <p:nvPr/>
          </p:nvGrpSpPr>
          <p:grpSpPr bwMode="auto">
            <a:xfrm>
              <a:off x="863" y="1143"/>
              <a:ext cx="1109" cy="687"/>
              <a:chOff x="863" y="1143"/>
              <a:chExt cx="1109" cy="687"/>
            </a:xfrm>
          </p:grpSpPr>
          <p:sp>
            <p:nvSpPr>
              <p:cNvPr id="383527" name="Line 551"/>
              <p:cNvSpPr>
                <a:spLocks noChangeShapeType="1"/>
              </p:cNvSpPr>
              <p:nvPr/>
            </p:nvSpPr>
            <p:spPr bwMode="auto">
              <a:xfrm>
                <a:off x="863" y="1143"/>
                <a:ext cx="0" cy="687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528" name="Line 552"/>
              <p:cNvSpPr>
                <a:spLocks noChangeShapeType="1"/>
              </p:cNvSpPr>
              <p:nvPr/>
            </p:nvSpPr>
            <p:spPr bwMode="auto">
              <a:xfrm>
                <a:off x="1972" y="1143"/>
                <a:ext cx="0" cy="687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529" name="Line 553"/>
              <p:cNvSpPr>
                <a:spLocks noChangeShapeType="1"/>
              </p:cNvSpPr>
              <p:nvPr/>
            </p:nvSpPr>
            <p:spPr bwMode="auto">
              <a:xfrm>
                <a:off x="863" y="1143"/>
                <a:ext cx="1109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383474" name="Line 498"/>
            <p:cNvSpPr>
              <a:spLocks noChangeShapeType="1"/>
            </p:cNvSpPr>
            <p:nvPr/>
          </p:nvSpPr>
          <p:spPr bwMode="auto">
            <a:xfrm flipH="1">
              <a:off x="2274" y="1684"/>
              <a:ext cx="11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383500" name="Group 524"/>
            <p:cNvGrpSpPr>
              <a:grpSpLocks/>
            </p:cNvGrpSpPr>
            <p:nvPr/>
          </p:nvGrpSpPr>
          <p:grpSpPr bwMode="auto">
            <a:xfrm>
              <a:off x="1188" y="1505"/>
              <a:ext cx="973" cy="0"/>
              <a:chOff x="1188" y="1505"/>
              <a:chExt cx="973" cy="0"/>
            </a:xfrm>
          </p:grpSpPr>
          <p:sp>
            <p:nvSpPr>
              <p:cNvPr id="383501" name="Line 525"/>
              <p:cNvSpPr>
                <a:spLocks noChangeShapeType="1"/>
              </p:cNvSpPr>
              <p:nvPr/>
            </p:nvSpPr>
            <p:spPr bwMode="auto">
              <a:xfrm>
                <a:off x="1188" y="1505"/>
                <a:ext cx="68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502" name="Line 526"/>
              <p:cNvSpPr>
                <a:spLocks noChangeShapeType="1"/>
              </p:cNvSpPr>
              <p:nvPr/>
            </p:nvSpPr>
            <p:spPr bwMode="auto">
              <a:xfrm>
                <a:off x="1283" y="1505"/>
                <a:ext cx="107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503" name="Line 527"/>
              <p:cNvSpPr>
                <a:spLocks noChangeShapeType="1"/>
              </p:cNvSpPr>
              <p:nvPr/>
            </p:nvSpPr>
            <p:spPr bwMode="auto">
              <a:xfrm>
                <a:off x="1418" y="1505"/>
                <a:ext cx="109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504" name="Line 528"/>
              <p:cNvSpPr>
                <a:spLocks noChangeShapeType="1"/>
              </p:cNvSpPr>
              <p:nvPr/>
            </p:nvSpPr>
            <p:spPr bwMode="auto">
              <a:xfrm>
                <a:off x="1554" y="1505"/>
                <a:ext cx="107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505" name="Line 529"/>
              <p:cNvSpPr>
                <a:spLocks noChangeShapeType="1"/>
              </p:cNvSpPr>
              <p:nvPr/>
            </p:nvSpPr>
            <p:spPr bwMode="auto">
              <a:xfrm>
                <a:off x="1688" y="1505"/>
                <a:ext cx="109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506" name="Line 530"/>
              <p:cNvSpPr>
                <a:spLocks noChangeShapeType="1"/>
              </p:cNvSpPr>
              <p:nvPr/>
            </p:nvSpPr>
            <p:spPr bwMode="auto">
              <a:xfrm>
                <a:off x="1824" y="1505"/>
                <a:ext cx="107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507" name="Line 531"/>
              <p:cNvSpPr>
                <a:spLocks noChangeShapeType="1"/>
              </p:cNvSpPr>
              <p:nvPr/>
            </p:nvSpPr>
            <p:spPr bwMode="auto">
              <a:xfrm>
                <a:off x="1959" y="1505"/>
                <a:ext cx="109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508" name="Line 532"/>
              <p:cNvSpPr>
                <a:spLocks noChangeShapeType="1"/>
              </p:cNvSpPr>
              <p:nvPr/>
            </p:nvSpPr>
            <p:spPr bwMode="auto">
              <a:xfrm>
                <a:off x="2095" y="1505"/>
                <a:ext cx="66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83509" name="Group 533"/>
            <p:cNvGrpSpPr>
              <a:grpSpLocks/>
            </p:cNvGrpSpPr>
            <p:nvPr/>
          </p:nvGrpSpPr>
          <p:grpSpPr bwMode="auto">
            <a:xfrm>
              <a:off x="2161" y="1505"/>
              <a:ext cx="0" cy="179"/>
              <a:chOff x="2161" y="1505"/>
              <a:chExt cx="0" cy="179"/>
            </a:xfrm>
          </p:grpSpPr>
          <p:sp>
            <p:nvSpPr>
              <p:cNvPr id="383510" name="Line 534"/>
              <p:cNvSpPr>
                <a:spLocks noChangeShapeType="1"/>
              </p:cNvSpPr>
              <p:nvPr/>
            </p:nvSpPr>
            <p:spPr bwMode="auto">
              <a:xfrm>
                <a:off x="2161" y="1505"/>
                <a:ext cx="0" cy="7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3511" name="Line 535"/>
              <p:cNvSpPr>
                <a:spLocks noChangeShapeType="1"/>
              </p:cNvSpPr>
              <p:nvPr/>
            </p:nvSpPr>
            <p:spPr bwMode="auto">
              <a:xfrm>
                <a:off x="2161" y="1607"/>
                <a:ext cx="0" cy="7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383533" name="Text Box 557"/>
          <p:cNvSpPr txBox="1">
            <a:spLocks noChangeArrowheads="1"/>
          </p:cNvSpPr>
          <p:nvPr/>
        </p:nvSpPr>
        <p:spPr bwMode="auto">
          <a:xfrm>
            <a:off x="0" y="0"/>
            <a:ext cx="550862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hangingPunct="1">
              <a:spcBef>
                <a:spcPct val="50000"/>
              </a:spcBef>
            </a:pPr>
            <a:r>
              <a:rPr lang="zh-CN" altLang="en-US" sz="4000" b="1">
                <a:solidFill>
                  <a:srgbClr val="FF0000"/>
                </a:solidFill>
                <a:effectLst/>
                <a:ea typeface="黑体" pitchFamily="2" charset="-122"/>
              </a:rPr>
              <a:t>叠加式组合体二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5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3835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6279" name="Text Box 231"/>
          <p:cNvSpPr txBox="1">
            <a:spLocks noChangeArrowheads="1"/>
          </p:cNvSpPr>
          <p:nvPr/>
        </p:nvSpPr>
        <p:spPr bwMode="auto">
          <a:xfrm>
            <a:off x="0" y="0"/>
            <a:ext cx="550862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hangingPunct="1">
              <a:spcBef>
                <a:spcPct val="50000"/>
              </a:spcBef>
            </a:pPr>
            <a:r>
              <a:rPr lang="zh-CN" altLang="en-US" sz="4000" b="1">
                <a:solidFill>
                  <a:srgbClr val="FF0000"/>
                </a:solidFill>
                <a:effectLst/>
                <a:ea typeface="黑体" pitchFamily="2" charset="-122"/>
              </a:rPr>
              <a:t>叠加式组合体二</a:t>
            </a:r>
          </a:p>
        </p:txBody>
      </p:sp>
      <p:grpSp>
        <p:nvGrpSpPr>
          <p:cNvPr id="386354" name="Group 306"/>
          <p:cNvGrpSpPr>
            <a:grpSpLocks/>
          </p:cNvGrpSpPr>
          <p:nvPr/>
        </p:nvGrpSpPr>
        <p:grpSpPr bwMode="auto">
          <a:xfrm>
            <a:off x="179388" y="649288"/>
            <a:ext cx="8424862" cy="6164262"/>
            <a:chOff x="113" y="409"/>
            <a:chExt cx="5307" cy="3883"/>
          </a:xfrm>
        </p:grpSpPr>
        <p:sp>
          <p:nvSpPr>
            <p:cNvPr id="386252" name="Line 204"/>
            <p:cNvSpPr>
              <a:spLocks noChangeShapeType="1"/>
            </p:cNvSpPr>
            <p:nvPr/>
          </p:nvSpPr>
          <p:spPr bwMode="auto">
            <a:xfrm>
              <a:off x="2631" y="2423"/>
              <a:ext cx="0" cy="3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386353" name="Group 305"/>
            <p:cNvGrpSpPr>
              <a:grpSpLocks/>
            </p:cNvGrpSpPr>
            <p:nvPr/>
          </p:nvGrpSpPr>
          <p:grpSpPr bwMode="auto">
            <a:xfrm>
              <a:off x="113" y="409"/>
              <a:ext cx="5307" cy="3883"/>
              <a:chOff x="113" y="409"/>
              <a:chExt cx="5307" cy="3883"/>
            </a:xfrm>
          </p:grpSpPr>
          <p:sp>
            <p:nvSpPr>
              <p:cNvPr id="386272" name="Line 224"/>
              <p:cNvSpPr>
                <a:spLocks noChangeShapeType="1"/>
              </p:cNvSpPr>
              <p:nvPr/>
            </p:nvSpPr>
            <p:spPr bwMode="auto">
              <a:xfrm>
                <a:off x="4590" y="1889"/>
                <a:ext cx="0" cy="37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09" name="Line 61"/>
              <p:cNvSpPr>
                <a:spLocks noChangeShapeType="1"/>
              </p:cNvSpPr>
              <p:nvPr/>
            </p:nvSpPr>
            <p:spPr bwMode="auto">
              <a:xfrm>
                <a:off x="4411" y="632"/>
                <a:ext cx="0" cy="51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10" name="Line 62"/>
              <p:cNvSpPr>
                <a:spLocks noChangeShapeType="1"/>
              </p:cNvSpPr>
              <p:nvPr/>
            </p:nvSpPr>
            <p:spPr bwMode="auto">
              <a:xfrm flipV="1">
                <a:off x="4772" y="632"/>
                <a:ext cx="0" cy="51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11" name="Freeform 63"/>
              <p:cNvSpPr>
                <a:spLocks/>
              </p:cNvSpPr>
              <p:nvPr/>
            </p:nvSpPr>
            <p:spPr bwMode="auto">
              <a:xfrm>
                <a:off x="4411" y="632"/>
                <a:ext cx="361" cy="11"/>
              </a:xfrm>
              <a:custGeom>
                <a:avLst/>
                <a:gdLst>
                  <a:gd name="T0" fmla="*/ 0 w 1111"/>
                  <a:gd name="T1" fmla="*/ 0 h 33"/>
                  <a:gd name="T2" fmla="*/ 61 w 1111"/>
                  <a:gd name="T3" fmla="*/ 6 h 33"/>
                  <a:gd name="T4" fmla="*/ 121 w 1111"/>
                  <a:gd name="T5" fmla="*/ 13 h 33"/>
                  <a:gd name="T6" fmla="*/ 183 w 1111"/>
                  <a:gd name="T7" fmla="*/ 18 h 33"/>
                  <a:gd name="T8" fmla="*/ 245 w 1111"/>
                  <a:gd name="T9" fmla="*/ 22 h 33"/>
                  <a:gd name="T10" fmla="*/ 307 w 1111"/>
                  <a:gd name="T11" fmla="*/ 25 h 33"/>
                  <a:gd name="T12" fmla="*/ 368 w 1111"/>
                  <a:gd name="T13" fmla="*/ 29 h 33"/>
                  <a:gd name="T14" fmla="*/ 430 w 1111"/>
                  <a:gd name="T15" fmla="*/ 31 h 33"/>
                  <a:gd name="T16" fmla="*/ 493 w 1111"/>
                  <a:gd name="T17" fmla="*/ 32 h 33"/>
                  <a:gd name="T18" fmla="*/ 555 w 1111"/>
                  <a:gd name="T19" fmla="*/ 33 h 33"/>
                  <a:gd name="T20" fmla="*/ 618 w 1111"/>
                  <a:gd name="T21" fmla="*/ 32 h 33"/>
                  <a:gd name="T22" fmla="*/ 679 w 1111"/>
                  <a:gd name="T23" fmla="*/ 31 h 33"/>
                  <a:gd name="T24" fmla="*/ 741 w 1111"/>
                  <a:gd name="T25" fmla="*/ 29 h 33"/>
                  <a:gd name="T26" fmla="*/ 803 w 1111"/>
                  <a:gd name="T27" fmla="*/ 25 h 33"/>
                  <a:gd name="T28" fmla="*/ 866 w 1111"/>
                  <a:gd name="T29" fmla="*/ 22 h 33"/>
                  <a:gd name="T30" fmla="*/ 926 w 1111"/>
                  <a:gd name="T31" fmla="*/ 18 h 33"/>
                  <a:gd name="T32" fmla="*/ 988 w 1111"/>
                  <a:gd name="T33" fmla="*/ 13 h 33"/>
                  <a:gd name="T34" fmla="*/ 1050 w 1111"/>
                  <a:gd name="T35" fmla="*/ 6 h 33"/>
                  <a:gd name="T36" fmla="*/ 1111 w 1111"/>
                  <a:gd name="T3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11" h="33">
                    <a:moveTo>
                      <a:pt x="0" y="0"/>
                    </a:moveTo>
                    <a:lnTo>
                      <a:pt x="61" y="6"/>
                    </a:lnTo>
                    <a:lnTo>
                      <a:pt x="121" y="13"/>
                    </a:lnTo>
                    <a:lnTo>
                      <a:pt x="183" y="18"/>
                    </a:lnTo>
                    <a:lnTo>
                      <a:pt x="245" y="22"/>
                    </a:lnTo>
                    <a:lnTo>
                      <a:pt x="307" y="25"/>
                    </a:lnTo>
                    <a:lnTo>
                      <a:pt x="368" y="29"/>
                    </a:lnTo>
                    <a:lnTo>
                      <a:pt x="430" y="31"/>
                    </a:lnTo>
                    <a:lnTo>
                      <a:pt x="493" y="32"/>
                    </a:lnTo>
                    <a:lnTo>
                      <a:pt x="555" y="33"/>
                    </a:lnTo>
                    <a:lnTo>
                      <a:pt x="618" y="32"/>
                    </a:lnTo>
                    <a:lnTo>
                      <a:pt x="679" y="31"/>
                    </a:lnTo>
                    <a:lnTo>
                      <a:pt x="741" y="29"/>
                    </a:lnTo>
                    <a:lnTo>
                      <a:pt x="803" y="25"/>
                    </a:lnTo>
                    <a:lnTo>
                      <a:pt x="866" y="22"/>
                    </a:lnTo>
                    <a:lnTo>
                      <a:pt x="926" y="18"/>
                    </a:lnTo>
                    <a:lnTo>
                      <a:pt x="988" y="13"/>
                    </a:lnTo>
                    <a:lnTo>
                      <a:pt x="1050" y="6"/>
                    </a:lnTo>
                    <a:lnTo>
                      <a:pt x="1111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12" name="Line 64"/>
              <p:cNvSpPr>
                <a:spLocks noChangeShapeType="1"/>
              </p:cNvSpPr>
              <p:nvPr/>
            </p:nvSpPr>
            <p:spPr bwMode="auto">
              <a:xfrm>
                <a:off x="3761" y="529"/>
                <a:ext cx="1659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13" name="Line 65"/>
              <p:cNvSpPr>
                <a:spLocks noChangeShapeType="1"/>
              </p:cNvSpPr>
              <p:nvPr/>
            </p:nvSpPr>
            <p:spPr bwMode="auto">
              <a:xfrm>
                <a:off x="4086" y="1143"/>
                <a:ext cx="325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14" name="Line 66"/>
              <p:cNvSpPr>
                <a:spLocks noChangeShapeType="1"/>
              </p:cNvSpPr>
              <p:nvPr/>
            </p:nvSpPr>
            <p:spPr bwMode="auto">
              <a:xfrm>
                <a:off x="4411" y="1143"/>
                <a:ext cx="36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15" name="Line 67"/>
              <p:cNvSpPr>
                <a:spLocks noChangeShapeType="1"/>
              </p:cNvSpPr>
              <p:nvPr/>
            </p:nvSpPr>
            <p:spPr bwMode="auto">
              <a:xfrm>
                <a:off x="4772" y="1143"/>
                <a:ext cx="323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16" name="Line 68"/>
              <p:cNvSpPr>
                <a:spLocks noChangeShapeType="1"/>
              </p:cNvSpPr>
              <p:nvPr/>
            </p:nvSpPr>
            <p:spPr bwMode="auto">
              <a:xfrm>
                <a:off x="5095" y="1143"/>
                <a:ext cx="0" cy="68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17" name="Line 69"/>
              <p:cNvSpPr>
                <a:spLocks noChangeShapeType="1"/>
              </p:cNvSpPr>
              <p:nvPr/>
            </p:nvSpPr>
            <p:spPr bwMode="auto">
              <a:xfrm>
                <a:off x="4086" y="1143"/>
                <a:ext cx="0" cy="68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18" name="Line 70"/>
              <p:cNvSpPr>
                <a:spLocks noChangeShapeType="1"/>
              </p:cNvSpPr>
              <p:nvPr/>
            </p:nvSpPr>
            <p:spPr bwMode="auto">
              <a:xfrm>
                <a:off x="4772" y="2153"/>
                <a:ext cx="648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19" name="Line 71"/>
              <p:cNvSpPr>
                <a:spLocks noChangeShapeType="1"/>
              </p:cNvSpPr>
              <p:nvPr/>
            </p:nvSpPr>
            <p:spPr bwMode="auto">
              <a:xfrm flipH="1">
                <a:off x="4772" y="1830"/>
                <a:ext cx="648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20" name="Line 72"/>
              <p:cNvSpPr>
                <a:spLocks noChangeShapeType="1"/>
              </p:cNvSpPr>
              <p:nvPr/>
            </p:nvSpPr>
            <p:spPr bwMode="auto">
              <a:xfrm flipV="1">
                <a:off x="5420" y="1830"/>
                <a:ext cx="0" cy="32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21" name="Line 73"/>
              <p:cNvSpPr>
                <a:spLocks noChangeShapeType="1"/>
              </p:cNvSpPr>
              <p:nvPr/>
            </p:nvSpPr>
            <p:spPr bwMode="auto">
              <a:xfrm>
                <a:off x="3761" y="2153"/>
                <a:ext cx="65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22" name="Line 74"/>
              <p:cNvSpPr>
                <a:spLocks noChangeShapeType="1"/>
              </p:cNvSpPr>
              <p:nvPr/>
            </p:nvSpPr>
            <p:spPr bwMode="auto">
              <a:xfrm flipV="1">
                <a:off x="3761" y="1830"/>
                <a:ext cx="0" cy="32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23" name="Line 75"/>
              <p:cNvSpPr>
                <a:spLocks noChangeShapeType="1"/>
              </p:cNvSpPr>
              <p:nvPr/>
            </p:nvSpPr>
            <p:spPr bwMode="auto">
              <a:xfrm flipH="1">
                <a:off x="3761" y="1830"/>
                <a:ext cx="65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24" name="Line 76"/>
              <p:cNvSpPr>
                <a:spLocks noChangeShapeType="1"/>
              </p:cNvSpPr>
              <p:nvPr/>
            </p:nvSpPr>
            <p:spPr bwMode="auto">
              <a:xfrm flipV="1">
                <a:off x="4411" y="1830"/>
                <a:ext cx="0" cy="32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25" name="Line 77"/>
              <p:cNvSpPr>
                <a:spLocks noChangeShapeType="1"/>
              </p:cNvSpPr>
              <p:nvPr/>
            </p:nvSpPr>
            <p:spPr bwMode="auto">
              <a:xfrm flipH="1">
                <a:off x="4411" y="2153"/>
                <a:ext cx="36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26" name="Line 78"/>
              <p:cNvSpPr>
                <a:spLocks noChangeShapeType="1"/>
              </p:cNvSpPr>
              <p:nvPr/>
            </p:nvSpPr>
            <p:spPr bwMode="auto">
              <a:xfrm flipH="1">
                <a:off x="4411" y="1830"/>
                <a:ext cx="36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27" name="Line 79"/>
              <p:cNvSpPr>
                <a:spLocks noChangeShapeType="1"/>
              </p:cNvSpPr>
              <p:nvPr/>
            </p:nvSpPr>
            <p:spPr bwMode="auto">
              <a:xfrm flipV="1">
                <a:off x="4772" y="1830"/>
                <a:ext cx="0" cy="32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28" name="Line 80"/>
              <p:cNvSpPr>
                <a:spLocks noChangeShapeType="1"/>
              </p:cNvSpPr>
              <p:nvPr/>
            </p:nvSpPr>
            <p:spPr bwMode="auto">
              <a:xfrm flipV="1">
                <a:off x="5420" y="529"/>
                <a:ext cx="0" cy="130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29" name="Line 81"/>
              <p:cNvSpPr>
                <a:spLocks noChangeShapeType="1"/>
              </p:cNvSpPr>
              <p:nvPr/>
            </p:nvSpPr>
            <p:spPr bwMode="auto">
              <a:xfrm flipV="1">
                <a:off x="3761" y="529"/>
                <a:ext cx="0" cy="130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30" name="Line 82"/>
              <p:cNvSpPr>
                <a:spLocks noChangeShapeType="1"/>
              </p:cNvSpPr>
              <p:nvPr/>
            </p:nvSpPr>
            <p:spPr bwMode="auto">
              <a:xfrm flipH="1">
                <a:off x="4806" y="1684"/>
                <a:ext cx="5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31" name="Line 83"/>
              <p:cNvSpPr>
                <a:spLocks noChangeShapeType="1"/>
              </p:cNvSpPr>
              <p:nvPr/>
            </p:nvSpPr>
            <p:spPr bwMode="auto">
              <a:xfrm flipH="1">
                <a:off x="4672" y="1684"/>
                <a:ext cx="10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32" name="Line 84"/>
              <p:cNvSpPr>
                <a:spLocks noChangeShapeType="1"/>
              </p:cNvSpPr>
              <p:nvPr/>
            </p:nvSpPr>
            <p:spPr bwMode="auto">
              <a:xfrm flipH="1">
                <a:off x="4536" y="1684"/>
                <a:ext cx="10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33" name="Line 85"/>
              <p:cNvSpPr>
                <a:spLocks noChangeShapeType="1"/>
              </p:cNvSpPr>
              <p:nvPr/>
            </p:nvSpPr>
            <p:spPr bwMode="auto">
              <a:xfrm flipH="1">
                <a:off x="4402" y="1684"/>
                <a:ext cx="10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34" name="Line 86"/>
              <p:cNvSpPr>
                <a:spLocks noChangeShapeType="1"/>
              </p:cNvSpPr>
              <p:nvPr/>
            </p:nvSpPr>
            <p:spPr bwMode="auto">
              <a:xfrm flipH="1">
                <a:off x="4320" y="1684"/>
                <a:ext cx="5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35" name="Line 87"/>
              <p:cNvSpPr>
                <a:spLocks noChangeShapeType="1"/>
              </p:cNvSpPr>
              <p:nvPr/>
            </p:nvSpPr>
            <p:spPr bwMode="auto">
              <a:xfrm flipH="1">
                <a:off x="4265" y="1684"/>
                <a:ext cx="5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36" name="Line 88"/>
              <p:cNvSpPr>
                <a:spLocks noChangeShapeType="1"/>
              </p:cNvSpPr>
              <p:nvPr/>
            </p:nvSpPr>
            <p:spPr bwMode="auto">
              <a:xfrm flipH="1">
                <a:off x="4131" y="1684"/>
                <a:ext cx="10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37" name="Line 89"/>
              <p:cNvSpPr>
                <a:spLocks noChangeShapeType="1"/>
              </p:cNvSpPr>
              <p:nvPr/>
            </p:nvSpPr>
            <p:spPr bwMode="auto">
              <a:xfrm flipH="1">
                <a:off x="4049" y="1684"/>
                <a:ext cx="5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38" name="Line 90"/>
              <p:cNvSpPr>
                <a:spLocks noChangeShapeType="1"/>
              </p:cNvSpPr>
              <p:nvPr/>
            </p:nvSpPr>
            <p:spPr bwMode="auto">
              <a:xfrm flipH="1">
                <a:off x="5077" y="1684"/>
                <a:ext cx="5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39" name="Line 91"/>
              <p:cNvSpPr>
                <a:spLocks noChangeShapeType="1"/>
              </p:cNvSpPr>
              <p:nvPr/>
            </p:nvSpPr>
            <p:spPr bwMode="auto">
              <a:xfrm flipH="1">
                <a:off x="4943" y="1684"/>
                <a:ext cx="10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40" name="Line 92"/>
              <p:cNvSpPr>
                <a:spLocks noChangeShapeType="1"/>
              </p:cNvSpPr>
              <p:nvPr/>
            </p:nvSpPr>
            <p:spPr bwMode="auto">
              <a:xfrm flipH="1">
                <a:off x="4861" y="1684"/>
                <a:ext cx="5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41" name="Line 93"/>
              <p:cNvSpPr>
                <a:spLocks noChangeShapeType="1"/>
              </p:cNvSpPr>
              <p:nvPr/>
            </p:nvSpPr>
            <p:spPr bwMode="auto">
              <a:xfrm>
                <a:off x="4861" y="1505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42" name="Line 94"/>
              <p:cNvSpPr>
                <a:spLocks noChangeShapeType="1"/>
              </p:cNvSpPr>
              <p:nvPr/>
            </p:nvSpPr>
            <p:spPr bwMode="auto">
              <a:xfrm>
                <a:off x="4861" y="1639"/>
                <a:ext cx="0" cy="10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43" name="Line 95"/>
              <p:cNvSpPr>
                <a:spLocks noChangeShapeType="1"/>
              </p:cNvSpPr>
              <p:nvPr/>
            </p:nvSpPr>
            <p:spPr bwMode="auto">
              <a:xfrm>
                <a:off x="4861" y="1775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44" name="Line 96"/>
              <p:cNvSpPr>
                <a:spLocks noChangeShapeType="1"/>
              </p:cNvSpPr>
              <p:nvPr/>
            </p:nvSpPr>
            <p:spPr bwMode="auto">
              <a:xfrm>
                <a:off x="4861" y="1909"/>
                <a:ext cx="0" cy="11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45" name="Line 97"/>
              <p:cNvSpPr>
                <a:spLocks noChangeShapeType="1"/>
              </p:cNvSpPr>
              <p:nvPr/>
            </p:nvSpPr>
            <p:spPr bwMode="auto">
              <a:xfrm>
                <a:off x="4861" y="2046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46" name="Line 98"/>
              <p:cNvSpPr>
                <a:spLocks noChangeShapeType="1"/>
              </p:cNvSpPr>
              <p:nvPr/>
            </p:nvSpPr>
            <p:spPr bwMode="auto">
              <a:xfrm>
                <a:off x="4320" y="1505"/>
                <a:ext cx="5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47" name="Line 99"/>
              <p:cNvSpPr>
                <a:spLocks noChangeShapeType="1"/>
              </p:cNvSpPr>
              <p:nvPr/>
            </p:nvSpPr>
            <p:spPr bwMode="auto">
              <a:xfrm>
                <a:off x="4402" y="1505"/>
                <a:ext cx="10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48" name="Line 100"/>
              <p:cNvSpPr>
                <a:spLocks noChangeShapeType="1"/>
              </p:cNvSpPr>
              <p:nvPr/>
            </p:nvSpPr>
            <p:spPr bwMode="auto">
              <a:xfrm>
                <a:off x="4536" y="1505"/>
                <a:ext cx="10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49" name="Line 101"/>
              <p:cNvSpPr>
                <a:spLocks noChangeShapeType="1"/>
              </p:cNvSpPr>
              <p:nvPr/>
            </p:nvSpPr>
            <p:spPr bwMode="auto">
              <a:xfrm>
                <a:off x="4672" y="1505"/>
                <a:ext cx="10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50" name="Line 102"/>
              <p:cNvSpPr>
                <a:spLocks noChangeShapeType="1"/>
              </p:cNvSpPr>
              <p:nvPr/>
            </p:nvSpPr>
            <p:spPr bwMode="auto">
              <a:xfrm>
                <a:off x="4806" y="1505"/>
                <a:ext cx="5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51" name="Line 103"/>
              <p:cNvSpPr>
                <a:spLocks noChangeShapeType="1"/>
              </p:cNvSpPr>
              <p:nvPr/>
            </p:nvSpPr>
            <p:spPr bwMode="auto">
              <a:xfrm>
                <a:off x="4320" y="1505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52" name="Line 104"/>
              <p:cNvSpPr>
                <a:spLocks noChangeShapeType="1"/>
              </p:cNvSpPr>
              <p:nvPr/>
            </p:nvSpPr>
            <p:spPr bwMode="auto">
              <a:xfrm>
                <a:off x="4320" y="1639"/>
                <a:ext cx="0" cy="10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53" name="Line 105"/>
              <p:cNvSpPr>
                <a:spLocks noChangeShapeType="1"/>
              </p:cNvSpPr>
              <p:nvPr/>
            </p:nvSpPr>
            <p:spPr bwMode="auto">
              <a:xfrm>
                <a:off x="4320" y="1775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54" name="Line 106"/>
              <p:cNvSpPr>
                <a:spLocks noChangeShapeType="1"/>
              </p:cNvSpPr>
              <p:nvPr/>
            </p:nvSpPr>
            <p:spPr bwMode="auto">
              <a:xfrm>
                <a:off x="4320" y="1909"/>
                <a:ext cx="0" cy="11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55" name="Line 107"/>
              <p:cNvSpPr>
                <a:spLocks noChangeShapeType="1"/>
              </p:cNvSpPr>
              <p:nvPr/>
            </p:nvSpPr>
            <p:spPr bwMode="auto">
              <a:xfrm>
                <a:off x="4320" y="2046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56" name="Line 108"/>
              <p:cNvSpPr>
                <a:spLocks noChangeShapeType="1"/>
              </p:cNvSpPr>
              <p:nvPr/>
            </p:nvSpPr>
            <p:spPr bwMode="auto">
              <a:xfrm flipV="1">
                <a:off x="4915" y="2069"/>
                <a:ext cx="0" cy="8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57" name="Line 109"/>
              <p:cNvSpPr>
                <a:spLocks noChangeShapeType="1"/>
              </p:cNvSpPr>
              <p:nvPr/>
            </p:nvSpPr>
            <p:spPr bwMode="auto">
              <a:xfrm flipV="1">
                <a:off x="4915" y="1932"/>
                <a:ext cx="0" cy="10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58" name="Line 110"/>
              <p:cNvSpPr>
                <a:spLocks noChangeShapeType="1"/>
              </p:cNvSpPr>
              <p:nvPr/>
            </p:nvSpPr>
            <p:spPr bwMode="auto">
              <a:xfrm flipV="1">
                <a:off x="4915" y="1798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59" name="Line 111"/>
              <p:cNvSpPr>
                <a:spLocks noChangeShapeType="1"/>
              </p:cNvSpPr>
              <p:nvPr/>
            </p:nvSpPr>
            <p:spPr bwMode="auto">
              <a:xfrm flipV="1">
                <a:off x="4915" y="1684"/>
                <a:ext cx="0" cy="8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60" name="Line 112"/>
              <p:cNvSpPr>
                <a:spLocks noChangeShapeType="1"/>
              </p:cNvSpPr>
              <p:nvPr/>
            </p:nvSpPr>
            <p:spPr bwMode="auto">
              <a:xfrm flipV="1">
                <a:off x="4265" y="2069"/>
                <a:ext cx="0" cy="8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61" name="Line 113"/>
              <p:cNvSpPr>
                <a:spLocks noChangeShapeType="1"/>
              </p:cNvSpPr>
              <p:nvPr/>
            </p:nvSpPr>
            <p:spPr bwMode="auto">
              <a:xfrm flipV="1">
                <a:off x="4265" y="1932"/>
                <a:ext cx="0" cy="10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62" name="Line 114"/>
              <p:cNvSpPr>
                <a:spLocks noChangeShapeType="1"/>
              </p:cNvSpPr>
              <p:nvPr/>
            </p:nvSpPr>
            <p:spPr bwMode="auto">
              <a:xfrm flipV="1">
                <a:off x="4265" y="1798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63" name="Line 115"/>
              <p:cNvSpPr>
                <a:spLocks noChangeShapeType="1"/>
              </p:cNvSpPr>
              <p:nvPr/>
            </p:nvSpPr>
            <p:spPr bwMode="auto">
              <a:xfrm flipV="1">
                <a:off x="4265" y="1684"/>
                <a:ext cx="0" cy="8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64" name="Line 116"/>
              <p:cNvSpPr>
                <a:spLocks noChangeShapeType="1"/>
              </p:cNvSpPr>
              <p:nvPr/>
            </p:nvSpPr>
            <p:spPr bwMode="auto">
              <a:xfrm flipV="1">
                <a:off x="5131" y="1593"/>
                <a:ext cx="0" cy="9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65" name="Line 117"/>
              <p:cNvSpPr>
                <a:spLocks noChangeShapeType="1"/>
              </p:cNvSpPr>
              <p:nvPr/>
            </p:nvSpPr>
            <p:spPr bwMode="auto">
              <a:xfrm flipV="1">
                <a:off x="5131" y="1459"/>
                <a:ext cx="0" cy="10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66" name="Line 118"/>
              <p:cNvSpPr>
                <a:spLocks noChangeShapeType="1"/>
              </p:cNvSpPr>
              <p:nvPr/>
            </p:nvSpPr>
            <p:spPr bwMode="auto">
              <a:xfrm flipV="1">
                <a:off x="5131" y="1323"/>
                <a:ext cx="0" cy="10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67" name="Line 119"/>
              <p:cNvSpPr>
                <a:spLocks noChangeShapeType="1"/>
              </p:cNvSpPr>
              <p:nvPr/>
            </p:nvSpPr>
            <p:spPr bwMode="auto">
              <a:xfrm flipV="1">
                <a:off x="5131" y="1189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68" name="Line 120"/>
              <p:cNvSpPr>
                <a:spLocks noChangeShapeType="1"/>
              </p:cNvSpPr>
              <p:nvPr/>
            </p:nvSpPr>
            <p:spPr bwMode="auto">
              <a:xfrm flipV="1">
                <a:off x="5131" y="1052"/>
                <a:ext cx="0" cy="11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69" name="Line 121"/>
              <p:cNvSpPr>
                <a:spLocks noChangeShapeType="1"/>
              </p:cNvSpPr>
              <p:nvPr/>
            </p:nvSpPr>
            <p:spPr bwMode="auto">
              <a:xfrm flipV="1">
                <a:off x="5131" y="918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70" name="Line 122"/>
              <p:cNvSpPr>
                <a:spLocks noChangeShapeType="1"/>
              </p:cNvSpPr>
              <p:nvPr/>
            </p:nvSpPr>
            <p:spPr bwMode="auto">
              <a:xfrm flipV="1">
                <a:off x="5131" y="782"/>
                <a:ext cx="0" cy="10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71" name="Line 123"/>
              <p:cNvSpPr>
                <a:spLocks noChangeShapeType="1"/>
              </p:cNvSpPr>
              <p:nvPr/>
            </p:nvSpPr>
            <p:spPr bwMode="auto">
              <a:xfrm flipV="1">
                <a:off x="5131" y="648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72" name="Line 124"/>
              <p:cNvSpPr>
                <a:spLocks noChangeShapeType="1"/>
              </p:cNvSpPr>
              <p:nvPr/>
            </p:nvSpPr>
            <p:spPr bwMode="auto">
              <a:xfrm flipV="1">
                <a:off x="5131" y="529"/>
                <a:ext cx="0" cy="9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73" name="Line 125"/>
              <p:cNvSpPr>
                <a:spLocks noChangeShapeType="1"/>
              </p:cNvSpPr>
              <p:nvPr/>
            </p:nvSpPr>
            <p:spPr bwMode="auto">
              <a:xfrm flipV="1">
                <a:off x="4049" y="1593"/>
                <a:ext cx="0" cy="9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74" name="Line 126"/>
              <p:cNvSpPr>
                <a:spLocks noChangeShapeType="1"/>
              </p:cNvSpPr>
              <p:nvPr/>
            </p:nvSpPr>
            <p:spPr bwMode="auto">
              <a:xfrm flipV="1">
                <a:off x="4049" y="1459"/>
                <a:ext cx="0" cy="10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75" name="Line 127"/>
              <p:cNvSpPr>
                <a:spLocks noChangeShapeType="1"/>
              </p:cNvSpPr>
              <p:nvPr/>
            </p:nvSpPr>
            <p:spPr bwMode="auto">
              <a:xfrm flipV="1">
                <a:off x="4049" y="1323"/>
                <a:ext cx="0" cy="10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76" name="Line 128"/>
              <p:cNvSpPr>
                <a:spLocks noChangeShapeType="1"/>
              </p:cNvSpPr>
              <p:nvPr/>
            </p:nvSpPr>
            <p:spPr bwMode="auto">
              <a:xfrm flipV="1">
                <a:off x="4049" y="1189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77" name="Line 129"/>
              <p:cNvSpPr>
                <a:spLocks noChangeShapeType="1"/>
              </p:cNvSpPr>
              <p:nvPr/>
            </p:nvSpPr>
            <p:spPr bwMode="auto">
              <a:xfrm flipV="1">
                <a:off x="4049" y="1052"/>
                <a:ext cx="0" cy="11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78" name="Line 130"/>
              <p:cNvSpPr>
                <a:spLocks noChangeShapeType="1"/>
              </p:cNvSpPr>
              <p:nvPr/>
            </p:nvSpPr>
            <p:spPr bwMode="auto">
              <a:xfrm flipV="1">
                <a:off x="4049" y="918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79" name="Line 131"/>
              <p:cNvSpPr>
                <a:spLocks noChangeShapeType="1"/>
              </p:cNvSpPr>
              <p:nvPr/>
            </p:nvSpPr>
            <p:spPr bwMode="auto">
              <a:xfrm flipV="1">
                <a:off x="4049" y="782"/>
                <a:ext cx="0" cy="10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80" name="Line 132"/>
              <p:cNvSpPr>
                <a:spLocks noChangeShapeType="1"/>
              </p:cNvSpPr>
              <p:nvPr/>
            </p:nvSpPr>
            <p:spPr bwMode="auto">
              <a:xfrm flipV="1">
                <a:off x="4049" y="648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81" name="Line 133"/>
              <p:cNvSpPr>
                <a:spLocks noChangeShapeType="1"/>
              </p:cNvSpPr>
              <p:nvPr/>
            </p:nvSpPr>
            <p:spPr bwMode="auto">
              <a:xfrm flipV="1">
                <a:off x="4049" y="529"/>
                <a:ext cx="0" cy="9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97" name="Line 149"/>
              <p:cNvSpPr>
                <a:spLocks noChangeShapeType="1"/>
              </p:cNvSpPr>
              <p:nvPr/>
            </p:nvSpPr>
            <p:spPr bwMode="auto">
              <a:xfrm flipH="1">
                <a:off x="863" y="3155"/>
                <a:ext cx="959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98" name="Line 150"/>
              <p:cNvSpPr>
                <a:spLocks noChangeShapeType="1"/>
              </p:cNvSpPr>
              <p:nvPr/>
            </p:nvSpPr>
            <p:spPr bwMode="auto">
              <a:xfrm>
                <a:off x="863" y="3517"/>
                <a:ext cx="959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199" name="Line 151"/>
              <p:cNvSpPr>
                <a:spLocks noChangeShapeType="1"/>
              </p:cNvSpPr>
              <p:nvPr/>
            </p:nvSpPr>
            <p:spPr bwMode="auto">
              <a:xfrm>
                <a:off x="863" y="3842"/>
                <a:ext cx="1109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200" name="Freeform 152"/>
              <p:cNvSpPr>
                <a:spLocks/>
              </p:cNvSpPr>
              <p:nvPr/>
            </p:nvSpPr>
            <p:spPr bwMode="auto">
              <a:xfrm>
                <a:off x="1802" y="2507"/>
                <a:ext cx="1659" cy="1660"/>
              </a:xfrm>
              <a:custGeom>
                <a:avLst/>
                <a:gdLst>
                  <a:gd name="T0" fmla="*/ 5102 w 5109"/>
                  <a:gd name="T1" fmla="*/ 2365 h 5113"/>
                  <a:gd name="T2" fmla="*/ 5070 w 5109"/>
                  <a:gd name="T3" fmla="*/ 2112 h 5113"/>
                  <a:gd name="T4" fmla="*/ 5014 w 5109"/>
                  <a:gd name="T5" fmla="*/ 1864 h 5113"/>
                  <a:gd name="T6" fmla="*/ 4933 w 5109"/>
                  <a:gd name="T7" fmla="*/ 1623 h 5113"/>
                  <a:gd name="T8" fmla="*/ 4828 w 5109"/>
                  <a:gd name="T9" fmla="*/ 1391 h 5113"/>
                  <a:gd name="T10" fmla="*/ 4701 w 5109"/>
                  <a:gd name="T11" fmla="*/ 1169 h 5113"/>
                  <a:gd name="T12" fmla="*/ 4552 w 5109"/>
                  <a:gd name="T13" fmla="*/ 963 h 5113"/>
                  <a:gd name="T14" fmla="*/ 4384 w 5109"/>
                  <a:gd name="T15" fmla="*/ 771 h 5113"/>
                  <a:gd name="T16" fmla="*/ 4196 w 5109"/>
                  <a:gd name="T17" fmla="*/ 599 h 5113"/>
                  <a:gd name="T18" fmla="*/ 3994 w 5109"/>
                  <a:gd name="T19" fmla="*/ 444 h 5113"/>
                  <a:gd name="T20" fmla="*/ 3777 w 5109"/>
                  <a:gd name="T21" fmla="*/ 311 h 5113"/>
                  <a:gd name="T22" fmla="*/ 3547 w 5109"/>
                  <a:gd name="T23" fmla="*/ 200 h 5113"/>
                  <a:gd name="T24" fmla="*/ 3307 w 5109"/>
                  <a:gd name="T25" fmla="*/ 114 h 5113"/>
                  <a:gd name="T26" fmla="*/ 3061 w 5109"/>
                  <a:gd name="T27" fmla="*/ 51 h 5113"/>
                  <a:gd name="T28" fmla="*/ 2809 w 5109"/>
                  <a:gd name="T29" fmla="*/ 13 h 5113"/>
                  <a:gd name="T30" fmla="*/ 2554 w 5109"/>
                  <a:gd name="T31" fmla="*/ 0 h 5113"/>
                  <a:gd name="T32" fmla="*/ 2300 w 5109"/>
                  <a:gd name="T33" fmla="*/ 13 h 5113"/>
                  <a:gd name="T34" fmla="*/ 2048 w 5109"/>
                  <a:gd name="T35" fmla="*/ 51 h 5113"/>
                  <a:gd name="T36" fmla="*/ 1801 w 5109"/>
                  <a:gd name="T37" fmla="*/ 114 h 5113"/>
                  <a:gd name="T38" fmla="*/ 1562 w 5109"/>
                  <a:gd name="T39" fmla="*/ 200 h 5113"/>
                  <a:gd name="T40" fmla="*/ 1333 w 5109"/>
                  <a:gd name="T41" fmla="*/ 311 h 5113"/>
                  <a:gd name="T42" fmla="*/ 1116 w 5109"/>
                  <a:gd name="T43" fmla="*/ 444 h 5113"/>
                  <a:gd name="T44" fmla="*/ 912 w 5109"/>
                  <a:gd name="T45" fmla="*/ 599 h 5113"/>
                  <a:gd name="T46" fmla="*/ 726 w 5109"/>
                  <a:gd name="T47" fmla="*/ 771 h 5113"/>
                  <a:gd name="T48" fmla="*/ 558 w 5109"/>
                  <a:gd name="T49" fmla="*/ 963 h 5113"/>
                  <a:gd name="T50" fmla="*/ 409 w 5109"/>
                  <a:gd name="T51" fmla="*/ 1169 h 5113"/>
                  <a:gd name="T52" fmla="*/ 281 w 5109"/>
                  <a:gd name="T53" fmla="*/ 1391 h 5113"/>
                  <a:gd name="T54" fmla="*/ 177 w 5109"/>
                  <a:gd name="T55" fmla="*/ 1623 h 5113"/>
                  <a:gd name="T56" fmla="*/ 96 w 5109"/>
                  <a:gd name="T57" fmla="*/ 1864 h 5113"/>
                  <a:gd name="T58" fmla="*/ 39 w 5109"/>
                  <a:gd name="T59" fmla="*/ 2112 h 5113"/>
                  <a:gd name="T60" fmla="*/ 7 w 5109"/>
                  <a:gd name="T61" fmla="*/ 2365 h 5113"/>
                  <a:gd name="T62" fmla="*/ 1 w 5109"/>
                  <a:gd name="T63" fmla="*/ 2620 h 5113"/>
                  <a:gd name="T64" fmla="*/ 20 w 5109"/>
                  <a:gd name="T65" fmla="*/ 2874 h 5113"/>
                  <a:gd name="T66" fmla="*/ 64 w 5109"/>
                  <a:gd name="T67" fmla="*/ 3125 h 5113"/>
                  <a:gd name="T68" fmla="*/ 133 w 5109"/>
                  <a:gd name="T69" fmla="*/ 3370 h 5113"/>
                  <a:gd name="T70" fmla="*/ 225 w 5109"/>
                  <a:gd name="T71" fmla="*/ 3607 h 5113"/>
                  <a:gd name="T72" fmla="*/ 343 w 5109"/>
                  <a:gd name="T73" fmla="*/ 3834 h 5113"/>
                  <a:gd name="T74" fmla="*/ 480 w 5109"/>
                  <a:gd name="T75" fmla="*/ 4048 h 5113"/>
                  <a:gd name="T76" fmla="*/ 639 w 5109"/>
                  <a:gd name="T77" fmla="*/ 4247 h 5113"/>
                  <a:gd name="T78" fmla="*/ 816 w 5109"/>
                  <a:gd name="T79" fmla="*/ 4430 h 5113"/>
                  <a:gd name="T80" fmla="*/ 1012 w 5109"/>
                  <a:gd name="T81" fmla="*/ 4594 h 5113"/>
                  <a:gd name="T82" fmla="*/ 1222 w 5109"/>
                  <a:gd name="T83" fmla="*/ 4738 h 5113"/>
                  <a:gd name="T84" fmla="*/ 1446 w 5109"/>
                  <a:gd name="T85" fmla="*/ 4859 h 5113"/>
                  <a:gd name="T86" fmla="*/ 1681 w 5109"/>
                  <a:gd name="T87" fmla="*/ 4958 h 5113"/>
                  <a:gd name="T88" fmla="*/ 1924 w 5109"/>
                  <a:gd name="T89" fmla="*/ 5034 h 5113"/>
                  <a:gd name="T90" fmla="*/ 2174 w 5109"/>
                  <a:gd name="T91" fmla="*/ 5084 h 5113"/>
                  <a:gd name="T92" fmla="*/ 2428 w 5109"/>
                  <a:gd name="T93" fmla="*/ 5109 h 5113"/>
                  <a:gd name="T94" fmla="*/ 2682 w 5109"/>
                  <a:gd name="T95" fmla="*/ 5109 h 5113"/>
                  <a:gd name="T96" fmla="*/ 2935 w 5109"/>
                  <a:gd name="T97" fmla="*/ 5084 h 5113"/>
                  <a:gd name="T98" fmla="*/ 3185 w 5109"/>
                  <a:gd name="T99" fmla="*/ 5034 h 5113"/>
                  <a:gd name="T100" fmla="*/ 3428 w 5109"/>
                  <a:gd name="T101" fmla="*/ 4958 h 5113"/>
                  <a:gd name="T102" fmla="*/ 3663 w 5109"/>
                  <a:gd name="T103" fmla="*/ 4859 h 5113"/>
                  <a:gd name="T104" fmla="*/ 3886 w 5109"/>
                  <a:gd name="T105" fmla="*/ 4738 h 5113"/>
                  <a:gd name="T106" fmla="*/ 4097 w 5109"/>
                  <a:gd name="T107" fmla="*/ 4594 h 5113"/>
                  <a:gd name="T108" fmla="*/ 4292 w 5109"/>
                  <a:gd name="T109" fmla="*/ 4430 h 5113"/>
                  <a:gd name="T110" fmla="*/ 4470 w 5109"/>
                  <a:gd name="T111" fmla="*/ 4247 h 5113"/>
                  <a:gd name="T112" fmla="*/ 4628 w 5109"/>
                  <a:gd name="T113" fmla="*/ 4048 h 5113"/>
                  <a:gd name="T114" fmla="*/ 4767 w 5109"/>
                  <a:gd name="T115" fmla="*/ 3834 h 5113"/>
                  <a:gd name="T116" fmla="*/ 4883 w 5109"/>
                  <a:gd name="T117" fmla="*/ 3607 h 5113"/>
                  <a:gd name="T118" fmla="*/ 4977 w 5109"/>
                  <a:gd name="T119" fmla="*/ 3370 h 5113"/>
                  <a:gd name="T120" fmla="*/ 5045 w 5109"/>
                  <a:gd name="T121" fmla="*/ 3125 h 5113"/>
                  <a:gd name="T122" fmla="*/ 5090 w 5109"/>
                  <a:gd name="T123" fmla="*/ 2874 h 5113"/>
                  <a:gd name="T124" fmla="*/ 5109 w 5109"/>
                  <a:gd name="T125" fmla="*/ 2620 h 5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109" h="5113">
                    <a:moveTo>
                      <a:pt x="5109" y="2556"/>
                    </a:moveTo>
                    <a:lnTo>
                      <a:pt x="5109" y="2493"/>
                    </a:lnTo>
                    <a:lnTo>
                      <a:pt x="5106" y="2429"/>
                    </a:lnTo>
                    <a:lnTo>
                      <a:pt x="5102" y="2365"/>
                    </a:lnTo>
                    <a:lnTo>
                      <a:pt x="5097" y="2302"/>
                    </a:lnTo>
                    <a:lnTo>
                      <a:pt x="5090" y="2238"/>
                    </a:lnTo>
                    <a:lnTo>
                      <a:pt x="5081" y="2175"/>
                    </a:lnTo>
                    <a:lnTo>
                      <a:pt x="5070" y="2112"/>
                    </a:lnTo>
                    <a:lnTo>
                      <a:pt x="5059" y="2050"/>
                    </a:lnTo>
                    <a:lnTo>
                      <a:pt x="5045" y="1988"/>
                    </a:lnTo>
                    <a:lnTo>
                      <a:pt x="5030" y="1925"/>
                    </a:lnTo>
                    <a:lnTo>
                      <a:pt x="5014" y="1864"/>
                    </a:lnTo>
                    <a:lnTo>
                      <a:pt x="4996" y="1803"/>
                    </a:lnTo>
                    <a:lnTo>
                      <a:pt x="4977" y="1742"/>
                    </a:lnTo>
                    <a:lnTo>
                      <a:pt x="4955" y="1682"/>
                    </a:lnTo>
                    <a:lnTo>
                      <a:pt x="4933" y="1623"/>
                    </a:lnTo>
                    <a:lnTo>
                      <a:pt x="4909" y="1563"/>
                    </a:lnTo>
                    <a:lnTo>
                      <a:pt x="4883" y="1505"/>
                    </a:lnTo>
                    <a:lnTo>
                      <a:pt x="4856" y="1447"/>
                    </a:lnTo>
                    <a:lnTo>
                      <a:pt x="4828" y="1391"/>
                    </a:lnTo>
                    <a:lnTo>
                      <a:pt x="4798" y="1334"/>
                    </a:lnTo>
                    <a:lnTo>
                      <a:pt x="4767" y="1278"/>
                    </a:lnTo>
                    <a:lnTo>
                      <a:pt x="4734" y="1224"/>
                    </a:lnTo>
                    <a:lnTo>
                      <a:pt x="4701" y="1169"/>
                    </a:lnTo>
                    <a:lnTo>
                      <a:pt x="4666" y="1116"/>
                    </a:lnTo>
                    <a:lnTo>
                      <a:pt x="4628" y="1064"/>
                    </a:lnTo>
                    <a:lnTo>
                      <a:pt x="4591" y="1013"/>
                    </a:lnTo>
                    <a:lnTo>
                      <a:pt x="4552" y="963"/>
                    </a:lnTo>
                    <a:lnTo>
                      <a:pt x="4511" y="914"/>
                    </a:lnTo>
                    <a:lnTo>
                      <a:pt x="4470" y="865"/>
                    </a:lnTo>
                    <a:lnTo>
                      <a:pt x="4427" y="818"/>
                    </a:lnTo>
                    <a:lnTo>
                      <a:pt x="4384" y="771"/>
                    </a:lnTo>
                    <a:lnTo>
                      <a:pt x="4338" y="726"/>
                    </a:lnTo>
                    <a:lnTo>
                      <a:pt x="4292" y="683"/>
                    </a:lnTo>
                    <a:lnTo>
                      <a:pt x="4245" y="640"/>
                    </a:lnTo>
                    <a:lnTo>
                      <a:pt x="4196" y="599"/>
                    </a:lnTo>
                    <a:lnTo>
                      <a:pt x="4147" y="558"/>
                    </a:lnTo>
                    <a:lnTo>
                      <a:pt x="4097" y="519"/>
                    </a:lnTo>
                    <a:lnTo>
                      <a:pt x="4046" y="480"/>
                    </a:lnTo>
                    <a:lnTo>
                      <a:pt x="3994" y="444"/>
                    </a:lnTo>
                    <a:lnTo>
                      <a:pt x="3941" y="409"/>
                    </a:lnTo>
                    <a:lnTo>
                      <a:pt x="3886" y="375"/>
                    </a:lnTo>
                    <a:lnTo>
                      <a:pt x="3832" y="343"/>
                    </a:lnTo>
                    <a:lnTo>
                      <a:pt x="3777" y="311"/>
                    </a:lnTo>
                    <a:lnTo>
                      <a:pt x="3720" y="281"/>
                    </a:lnTo>
                    <a:lnTo>
                      <a:pt x="3663" y="254"/>
                    </a:lnTo>
                    <a:lnTo>
                      <a:pt x="3605" y="226"/>
                    </a:lnTo>
                    <a:lnTo>
                      <a:pt x="3547" y="200"/>
                    </a:lnTo>
                    <a:lnTo>
                      <a:pt x="3488" y="177"/>
                    </a:lnTo>
                    <a:lnTo>
                      <a:pt x="3428" y="155"/>
                    </a:lnTo>
                    <a:lnTo>
                      <a:pt x="3368" y="133"/>
                    </a:lnTo>
                    <a:lnTo>
                      <a:pt x="3307" y="114"/>
                    </a:lnTo>
                    <a:lnTo>
                      <a:pt x="3246" y="96"/>
                    </a:lnTo>
                    <a:lnTo>
                      <a:pt x="3185" y="79"/>
                    </a:lnTo>
                    <a:lnTo>
                      <a:pt x="3123" y="64"/>
                    </a:lnTo>
                    <a:lnTo>
                      <a:pt x="3061" y="51"/>
                    </a:lnTo>
                    <a:lnTo>
                      <a:pt x="2998" y="39"/>
                    </a:lnTo>
                    <a:lnTo>
                      <a:pt x="2935" y="29"/>
                    </a:lnTo>
                    <a:lnTo>
                      <a:pt x="2873" y="20"/>
                    </a:lnTo>
                    <a:lnTo>
                      <a:pt x="2809" y="13"/>
                    </a:lnTo>
                    <a:lnTo>
                      <a:pt x="2746" y="8"/>
                    </a:lnTo>
                    <a:lnTo>
                      <a:pt x="2682" y="3"/>
                    </a:lnTo>
                    <a:lnTo>
                      <a:pt x="2618" y="1"/>
                    </a:lnTo>
                    <a:lnTo>
                      <a:pt x="2554" y="0"/>
                    </a:lnTo>
                    <a:lnTo>
                      <a:pt x="2491" y="1"/>
                    </a:lnTo>
                    <a:lnTo>
                      <a:pt x="2428" y="3"/>
                    </a:lnTo>
                    <a:lnTo>
                      <a:pt x="2364" y="8"/>
                    </a:lnTo>
                    <a:lnTo>
                      <a:pt x="2300" y="13"/>
                    </a:lnTo>
                    <a:lnTo>
                      <a:pt x="2237" y="20"/>
                    </a:lnTo>
                    <a:lnTo>
                      <a:pt x="2174" y="29"/>
                    </a:lnTo>
                    <a:lnTo>
                      <a:pt x="2111" y="39"/>
                    </a:lnTo>
                    <a:lnTo>
                      <a:pt x="2048" y="51"/>
                    </a:lnTo>
                    <a:lnTo>
                      <a:pt x="1986" y="64"/>
                    </a:lnTo>
                    <a:lnTo>
                      <a:pt x="1924" y="79"/>
                    </a:lnTo>
                    <a:lnTo>
                      <a:pt x="1863" y="96"/>
                    </a:lnTo>
                    <a:lnTo>
                      <a:pt x="1801" y="114"/>
                    </a:lnTo>
                    <a:lnTo>
                      <a:pt x="1741" y="133"/>
                    </a:lnTo>
                    <a:lnTo>
                      <a:pt x="1681" y="155"/>
                    </a:lnTo>
                    <a:lnTo>
                      <a:pt x="1621" y="177"/>
                    </a:lnTo>
                    <a:lnTo>
                      <a:pt x="1562" y="200"/>
                    </a:lnTo>
                    <a:lnTo>
                      <a:pt x="1504" y="226"/>
                    </a:lnTo>
                    <a:lnTo>
                      <a:pt x="1446" y="254"/>
                    </a:lnTo>
                    <a:lnTo>
                      <a:pt x="1389" y="281"/>
                    </a:lnTo>
                    <a:lnTo>
                      <a:pt x="1333" y="311"/>
                    </a:lnTo>
                    <a:lnTo>
                      <a:pt x="1278" y="343"/>
                    </a:lnTo>
                    <a:lnTo>
                      <a:pt x="1222" y="375"/>
                    </a:lnTo>
                    <a:lnTo>
                      <a:pt x="1169" y="409"/>
                    </a:lnTo>
                    <a:lnTo>
                      <a:pt x="1116" y="444"/>
                    </a:lnTo>
                    <a:lnTo>
                      <a:pt x="1064" y="480"/>
                    </a:lnTo>
                    <a:lnTo>
                      <a:pt x="1012" y="519"/>
                    </a:lnTo>
                    <a:lnTo>
                      <a:pt x="961" y="558"/>
                    </a:lnTo>
                    <a:lnTo>
                      <a:pt x="912" y="599"/>
                    </a:lnTo>
                    <a:lnTo>
                      <a:pt x="864" y="640"/>
                    </a:lnTo>
                    <a:lnTo>
                      <a:pt x="816" y="683"/>
                    </a:lnTo>
                    <a:lnTo>
                      <a:pt x="771" y="726"/>
                    </a:lnTo>
                    <a:lnTo>
                      <a:pt x="726" y="771"/>
                    </a:lnTo>
                    <a:lnTo>
                      <a:pt x="682" y="818"/>
                    </a:lnTo>
                    <a:lnTo>
                      <a:pt x="639" y="865"/>
                    </a:lnTo>
                    <a:lnTo>
                      <a:pt x="597" y="914"/>
                    </a:lnTo>
                    <a:lnTo>
                      <a:pt x="558" y="963"/>
                    </a:lnTo>
                    <a:lnTo>
                      <a:pt x="518" y="1013"/>
                    </a:lnTo>
                    <a:lnTo>
                      <a:pt x="480" y="1064"/>
                    </a:lnTo>
                    <a:lnTo>
                      <a:pt x="444" y="1116"/>
                    </a:lnTo>
                    <a:lnTo>
                      <a:pt x="409" y="1169"/>
                    </a:lnTo>
                    <a:lnTo>
                      <a:pt x="375" y="1224"/>
                    </a:lnTo>
                    <a:lnTo>
                      <a:pt x="343" y="1278"/>
                    </a:lnTo>
                    <a:lnTo>
                      <a:pt x="311" y="1334"/>
                    </a:lnTo>
                    <a:lnTo>
                      <a:pt x="281" y="1391"/>
                    </a:lnTo>
                    <a:lnTo>
                      <a:pt x="253" y="1447"/>
                    </a:lnTo>
                    <a:lnTo>
                      <a:pt x="225" y="1505"/>
                    </a:lnTo>
                    <a:lnTo>
                      <a:pt x="201" y="1563"/>
                    </a:lnTo>
                    <a:lnTo>
                      <a:pt x="177" y="1623"/>
                    </a:lnTo>
                    <a:lnTo>
                      <a:pt x="154" y="1682"/>
                    </a:lnTo>
                    <a:lnTo>
                      <a:pt x="133" y="1742"/>
                    </a:lnTo>
                    <a:lnTo>
                      <a:pt x="114" y="1803"/>
                    </a:lnTo>
                    <a:lnTo>
                      <a:pt x="96" y="1864"/>
                    </a:lnTo>
                    <a:lnTo>
                      <a:pt x="79" y="1925"/>
                    </a:lnTo>
                    <a:lnTo>
                      <a:pt x="64" y="1988"/>
                    </a:lnTo>
                    <a:lnTo>
                      <a:pt x="51" y="2050"/>
                    </a:lnTo>
                    <a:lnTo>
                      <a:pt x="39" y="2112"/>
                    </a:lnTo>
                    <a:lnTo>
                      <a:pt x="29" y="2175"/>
                    </a:lnTo>
                    <a:lnTo>
                      <a:pt x="20" y="2238"/>
                    </a:lnTo>
                    <a:lnTo>
                      <a:pt x="13" y="2302"/>
                    </a:lnTo>
                    <a:lnTo>
                      <a:pt x="7" y="2365"/>
                    </a:lnTo>
                    <a:lnTo>
                      <a:pt x="3" y="2429"/>
                    </a:lnTo>
                    <a:lnTo>
                      <a:pt x="1" y="2493"/>
                    </a:lnTo>
                    <a:lnTo>
                      <a:pt x="0" y="2556"/>
                    </a:lnTo>
                    <a:lnTo>
                      <a:pt x="1" y="2620"/>
                    </a:lnTo>
                    <a:lnTo>
                      <a:pt x="3" y="2684"/>
                    </a:lnTo>
                    <a:lnTo>
                      <a:pt x="7" y="2747"/>
                    </a:lnTo>
                    <a:lnTo>
                      <a:pt x="13" y="2811"/>
                    </a:lnTo>
                    <a:lnTo>
                      <a:pt x="20" y="2874"/>
                    </a:lnTo>
                    <a:lnTo>
                      <a:pt x="29" y="2938"/>
                    </a:lnTo>
                    <a:lnTo>
                      <a:pt x="39" y="3000"/>
                    </a:lnTo>
                    <a:lnTo>
                      <a:pt x="51" y="3063"/>
                    </a:lnTo>
                    <a:lnTo>
                      <a:pt x="64" y="3125"/>
                    </a:lnTo>
                    <a:lnTo>
                      <a:pt x="79" y="3187"/>
                    </a:lnTo>
                    <a:lnTo>
                      <a:pt x="96" y="3248"/>
                    </a:lnTo>
                    <a:lnTo>
                      <a:pt x="114" y="3310"/>
                    </a:lnTo>
                    <a:lnTo>
                      <a:pt x="133" y="3370"/>
                    </a:lnTo>
                    <a:lnTo>
                      <a:pt x="154" y="3431"/>
                    </a:lnTo>
                    <a:lnTo>
                      <a:pt x="177" y="3490"/>
                    </a:lnTo>
                    <a:lnTo>
                      <a:pt x="201" y="3549"/>
                    </a:lnTo>
                    <a:lnTo>
                      <a:pt x="225" y="3607"/>
                    </a:lnTo>
                    <a:lnTo>
                      <a:pt x="253" y="3666"/>
                    </a:lnTo>
                    <a:lnTo>
                      <a:pt x="281" y="3722"/>
                    </a:lnTo>
                    <a:lnTo>
                      <a:pt x="311" y="3779"/>
                    </a:lnTo>
                    <a:lnTo>
                      <a:pt x="343" y="3834"/>
                    </a:lnTo>
                    <a:lnTo>
                      <a:pt x="375" y="3889"/>
                    </a:lnTo>
                    <a:lnTo>
                      <a:pt x="409" y="3943"/>
                    </a:lnTo>
                    <a:lnTo>
                      <a:pt x="444" y="3996"/>
                    </a:lnTo>
                    <a:lnTo>
                      <a:pt x="480" y="4048"/>
                    </a:lnTo>
                    <a:lnTo>
                      <a:pt x="518" y="4100"/>
                    </a:lnTo>
                    <a:lnTo>
                      <a:pt x="558" y="4150"/>
                    </a:lnTo>
                    <a:lnTo>
                      <a:pt x="597" y="4199"/>
                    </a:lnTo>
                    <a:lnTo>
                      <a:pt x="639" y="4247"/>
                    </a:lnTo>
                    <a:lnTo>
                      <a:pt x="682" y="4295"/>
                    </a:lnTo>
                    <a:lnTo>
                      <a:pt x="726" y="4341"/>
                    </a:lnTo>
                    <a:lnTo>
                      <a:pt x="771" y="4387"/>
                    </a:lnTo>
                    <a:lnTo>
                      <a:pt x="816" y="4430"/>
                    </a:lnTo>
                    <a:lnTo>
                      <a:pt x="864" y="4473"/>
                    </a:lnTo>
                    <a:lnTo>
                      <a:pt x="912" y="4514"/>
                    </a:lnTo>
                    <a:lnTo>
                      <a:pt x="961" y="4555"/>
                    </a:lnTo>
                    <a:lnTo>
                      <a:pt x="1012" y="4594"/>
                    </a:lnTo>
                    <a:lnTo>
                      <a:pt x="1064" y="4631"/>
                    </a:lnTo>
                    <a:lnTo>
                      <a:pt x="1116" y="4669"/>
                    </a:lnTo>
                    <a:lnTo>
                      <a:pt x="1169" y="4704"/>
                    </a:lnTo>
                    <a:lnTo>
                      <a:pt x="1222" y="4738"/>
                    </a:lnTo>
                    <a:lnTo>
                      <a:pt x="1278" y="4770"/>
                    </a:lnTo>
                    <a:lnTo>
                      <a:pt x="1333" y="4801"/>
                    </a:lnTo>
                    <a:lnTo>
                      <a:pt x="1389" y="4831"/>
                    </a:lnTo>
                    <a:lnTo>
                      <a:pt x="1446" y="4859"/>
                    </a:lnTo>
                    <a:lnTo>
                      <a:pt x="1504" y="4886"/>
                    </a:lnTo>
                    <a:lnTo>
                      <a:pt x="1562" y="4911"/>
                    </a:lnTo>
                    <a:lnTo>
                      <a:pt x="1621" y="4936"/>
                    </a:lnTo>
                    <a:lnTo>
                      <a:pt x="1681" y="4958"/>
                    </a:lnTo>
                    <a:lnTo>
                      <a:pt x="1741" y="4980"/>
                    </a:lnTo>
                    <a:lnTo>
                      <a:pt x="1801" y="4999"/>
                    </a:lnTo>
                    <a:lnTo>
                      <a:pt x="1863" y="5017"/>
                    </a:lnTo>
                    <a:lnTo>
                      <a:pt x="1924" y="5034"/>
                    </a:lnTo>
                    <a:lnTo>
                      <a:pt x="1986" y="5049"/>
                    </a:lnTo>
                    <a:lnTo>
                      <a:pt x="2048" y="5062"/>
                    </a:lnTo>
                    <a:lnTo>
                      <a:pt x="2111" y="5073"/>
                    </a:lnTo>
                    <a:lnTo>
                      <a:pt x="2174" y="5084"/>
                    </a:lnTo>
                    <a:lnTo>
                      <a:pt x="2237" y="5092"/>
                    </a:lnTo>
                    <a:lnTo>
                      <a:pt x="2300" y="5100"/>
                    </a:lnTo>
                    <a:lnTo>
                      <a:pt x="2364" y="5105"/>
                    </a:lnTo>
                    <a:lnTo>
                      <a:pt x="2428" y="5109"/>
                    </a:lnTo>
                    <a:lnTo>
                      <a:pt x="2491" y="5112"/>
                    </a:lnTo>
                    <a:lnTo>
                      <a:pt x="2554" y="5113"/>
                    </a:lnTo>
                    <a:lnTo>
                      <a:pt x="2618" y="5112"/>
                    </a:lnTo>
                    <a:lnTo>
                      <a:pt x="2682" y="5109"/>
                    </a:lnTo>
                    <a:lnTo>
                      <a:pt x="2746" y="5105"/>
                    </a:lnTo>
                    <a:lnTo>
                      <a:pt x="2809" y="5100"/>
                    </a:lnTo>
                    <a:lnTo>
                      <a:pt x="2873" y="5092"/>
                    </a:lnTo>
                    <a:lnTo>
                      <a:pt x="2935" y="5084"/>
                    </a:lnTo>
                    <a:lnTo>
                      <a:pt x="2998" y="5073"/>
                    </a:lnTo>
                    <a:lnTo>
                      <a:pt x="3061" y="5062"/>
                    </a:lnTo>
                    <a:lnTo>
                      <a:pt x="3123" y="5049"/>
                    </a:lnTo>
                    <a:lnTo>
                      <a:pt x="3185" y="5034"/>
                    </a:lnTo>
                    <a:lnTo>
                      <a:pt x="3246" y="5017"/>
                    </a:lnTo>
                    <a:lnTo>
                      <a:pt x="3307" y="4999"/>
                    </a:lnTo>
                    <a:lnTo>
                      <a:pt x="3368" y="4980"/>
                    </a:lnTo>
                    <a:lnTo>
                      <a:pt x="3428" y="4958"/>
                    </a:lnTo>
                    <a:lnTo>
                      <a:pt x="3488" y="4936"/>
                    </a:lnTo>
                    <a:lnTo>
                      <a:pt x="3547" y="4911"/>
                    </a:lnTo>
                    <a:lnTo>
                      <a:pt x="3605" y="4886"/>
                    </a:lnTo>
                    <a:lnTo>
                      <a:pt x="3663" y="4859"/>
                    </a:lnTo>
                    <a:lnTo>
                      <a:pt x="3720" y="4831"/>
                    </a:lnTo>
                    <a:lnTo>
                      <a:pt x="3777" y="4801"/>
                    </a:lnTo>
                    <a:lnTo>
                      <a:pt x="3832" y="4770"/>
                    </a:lnTo>
                    <a:lnTo>
                      <a:pt x="3886" y="4738"/>
                    </a:lnTo>
                    <a:lnTo>
                      <a:pt x="3941" y="4704"/>
                    </a:lnTo>
                    <a:lnTo>
                      <a:pt x="3994" y="4669"/>
                    </a:lnTo>
                    <a:lnTo>
                      <a:pt x="4046" y="4631"/>
                    </a:lnTo>
                    <a:lnTo>
                      <a:pt x="4097" y="4594"/>
                    </a:lnTo>
                    <a:lnTo>
                      <a:pt x="4147" y="4555"/>
                    </a:lnTo>
                    <a:lnTo>
                      <a:pt x="4196" y="4514"/>
                    </a:lnTo>
                    <a:lnTo>
                      <a:pt x="4245" y="4473"/>
                    </a:lnTo>
                    <a:lnTo>
                      <a:pt x="4292" y="4430"/>
                    </a:lnTo>
                    <a:lnTo>
                      <a:pt x="4338" y="4387"/>
                    </a:lnTo>
                    <a:lnTo>
                      <a:pt x="4384" y="4341"/>
                    </a:lnTo>
                    <a:lnTo>
                      <a:pt x="4427" y="4295"/>
                    </a:lnTo>
                    <a:lnTo>
                      <a:pt x="4470" y="4247"/>
                    </a:lnTo>
                    <a:lnTo>
                      <a:pt x="4511" y="4199"/>
                    </a:lnTo>
                    <a:lnTo>
                      <a:pt x="4552" y="4150"/>
                    </a:lnTo>
                    <a:lnTo>
                      <a:pt x="4591" y="4100"/>
                    </a:lnTo>
                    <a:lnTo>
                      <a:pt x="4628" y="4048"/>
                    </a:lnTo>
                    <a:lnTo>
                      <a:pt x="4666" y="3996"/>
                    </a:lnTo>
                    <a:lnTo>
                      <a:pt x="4701" y="3943"/>
                    </a:lnTo>
                    <a:lnTo>
                      <a:pt x="4734" y="3889"/>
                    </a:lnTo>
                    <a:lnTo>
                      <a:pt x="4767" y="3834"/>
                    </a:lnTo>
                    <a:lnTo>
                      <a:pt x="4798" y="3779"/>
                    </a:lnTo>
                    <a:lnTo>
                      <a:pt x="4828" y="3722"/>
                    </a:lnTo>
                    <a:lnTo>
                      <a:pt x="4856" y="3666"/>
                    </a:lnTo>
                    <a:lnTo>
                      <a:pt x="4883" y="3607"/>
                    </a:lnTo>
                    <a:lnTo>
                      <a:pt x="4909" y="3549"/>
                    </a:lnTo>
                    <a:lnTo>
                      <a:pt x="4933" y="3490"/>
                    </a:lnTo>
                    <a:lnTo>
                      <a:pt x="4955" y="3431"/>
                    </a:lnTo>
                    <a:lnTo>
                      <a:pt x="4977" y="3370"/>
                    </a:lnTo>
                    <a:lnTo>
                      <a:pt x="4996" y="3310"/>
                    </a:lnTo>
                    <a:lnTo>
                      <a:pt x="5014" y="3248"/>
                    </a:lnTo>
                    <a:lnTo>
                      <a:pt x="5030" y="3187"/>
                    </a:lnTo>
                    <a:lnTo>
                      <a:pt x="5045" y="3125"/>
                    </a:lnTo>
                    <a:lnTo>
                      <a:pt x="5059" y="3063"/>
                    </a:lnTo>
                    <a:lnTo>
                      <a:pt x="5070" y="3000"/>
                    </a:lnTo>
                    <a:lnTo>
                      <a:pt x="5081" y="2938"/>
                    </a:lnTo>
                    <a:lnTo>
                      <a:pt x="5090" y="2874"/>
                    </a:lnTo>
                    <a:lnTo>
                      <a:pt x="5097" y="2811"/>
                    </a:lnTo>
                    <a:lnTo>
                      <a:pt x="5102" y="2747"/>
                    </a:lnTo>
                    <a:lnTo>
                      <a:pt x="5106" y="2684"/>
                    </a:lnTo>
                    <a:lnTo>
                      <a:pt x="5109" y="2620"/>
                    </a:lnTo>
                    <a:lnTo>
                      <a:pt x="5109" y="2556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201" name="Line 153"/>
              <p:cNvSpPr>
                <a:spLocks noChangeShapeType="1"/>
              </p:cNvSpPr>
              <p:nvPr/>
            </p:nvSpPr>
            <p:spPr bwMode="auto">
              <a:xfrm>
                <a:off x="863" y="2830"/>
                <a:ext cx="0" cy="32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202" name="Line 154"/>
              <p:cNvSpPr>
                <a:spLocks noChangeShapeType="1"/>
              </p:cNvSpPr>
              <p:nvPr/>
            </p:nvSpPr>
            <p:spPr bwMode="auto">
              <a:xfrm>
                <a:off x="863" y="3155"/>
                <a:ext cx="0" cy="36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203" name="Line 155"/>
              <p:cNvSpPr>
                <a:spLocks noChangeShapeType="1"/>
              </p:cNvSpPr>
              <p:nvPr/>
            </p:nvSpPr>
            <p:spPr bwMode="auto">
              <a:xfrm>
                <a:off x="863" y="3517"/>
                <a:ext cx="0" cy="32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204" name="Line 156"/>
              <p:cNvSpPr>
                <a:spLocks noChangeShapeType="1"/>
              </p:cNvSpPr>
              <p:nvPr/>
            </p:nvSpPr>
            <p:spPr bwMode="auto">
              <a:xfrm flipH="1">
                <a:off x="863" y="2830"/>
                <a:ext cx="1109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205" name="Freeform 157"/>
              <p:cNvSpPr>
                <a:spLocks/>
              </p:cNvSpPr>
              <p:nvPr/>
            </p:nvSpPr>
            <p:spPr bwMode="auto">
              <a:xfrm>
                <a:off x="113" y="3517"/>
                <a:ext cx="134" cy="650"/>
              </a:xfrm>
              <a:custGeom>
                <a:avLst/>
                <a:gdLst>
                  <a:gd name="T0" fmla="*/ 0 w 412"/>
                  <a:gd name="T1" fmla="*/ 0 h 2001"/>
                  <a:gd name="T2" fmla="*/ 10 w 412"/>
                  <a:gd name="T3" fmla="*/ 113 h 2001"/>
                  <a:gd name="T4" fmla="*/ 20 w 412"/>
                  <a:gd name="T5" fmla="*/ 227 h 2001"/>
                  <a:gd name="T6" fmla="*/ 32 w 412"/>
                  <a:gd name="T7" fmla="*/ 340 h 2001"/>
                  <a:gd name="T8" fmla="*/ 46 w 412"/>
                  <a:gd name="T9" fmla="*/ 453 h 2001"/>
                  <a:gd name="T10" fmla="*/ 62 w 412"/>
                  <a:gd name="T11" fmla="*/ 566 h 2001"/>
                  <a:gd name="T12" fmla="*/ 79 w 412"/>
                  <a:gd name="T13" fmla="*/ 678 h 2001"/>
                  <a:gd name="T14" fmla="*/ 98 w 412"/>
                  <a:gd name="T15" fmla="*/ 790 h 2001"/>
                  <a:gd name="T16" fmla="*/ 118 w 412"/>
                  <a:gd name="T17" fmla="*/ 902 h 2001"/>
                  <a:gd name="T18" fmla="*/ 141 w 412"/>
                  <a:gd name="T19" fmla="*/ 1014 h 2001"/>
                  <a:gd name="T20" fmla="*/ 164 w 412"/>
                  <a:gd name="T21" fmla="*/ 1126 h 2001"/>
                  <a:gd name="T22" fmla="*/ 190 w 412"/>
                  <a:gd name="T23" fmla="*/ 1236 h 2001"/>
                  <a:gd name="T24" fmla="*/ 216 w 412"/>
                  <a:gd name="T25" fmla="*/ 1347 h 2001"/>
                  <a:gd name="T26" fmla="*/ 245 w 412"/>
                  <a:gd name="T27" fmla="*/ 1457 h 2001"/>
                  <a:gd name="T28" fmla="*/ 275 w 412"/>
                  <a:gd name="T29" fmla="*/ 1566 h 2001"/>
                  <a:gd name="T30" fmla="*/ 307 w 412"/>
                  <a:gd name="T31" fmla="*/ 1676 h 2001"/>
                  <a:gd name="T32" fmla="*/ 341 w 412"/>
                  <a:gd name="T33" fmla="*/ 1785 h 2001"/>
                  <a:gd name="T34" fmla="*/ 376 w 412"/>
                  <a:gd name="T35" fmla="*/ 1893 h 2001"/>
                  <a:gd name="T36" fmla="*/ 412 w 412"/>
                  <a:gd name="T37" fmla="*/ 2001 h 20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12" h="2001">
                    <a:moveTo>
                      <a:pt x="0" y="0"/>
                    </a:moveTo>
                    <a:lnTo>
                      <a:pt x="10" y="113"/>
                    </a:lnTo>
                    <a:lnTo>
                      <a:pt x="20" y="227"/>
                    </a:lnTo>
                    <a:lnTo>
                      <a:pt x="32" y="340"/>
                    </a:lnTo>
                    <a:lnTo>
                      <a:pt x="46" y="453"/>
                    </a:lnTo>
                    <a:lnTo>
                      <a:pt x="62" y="566"/>
                    </a:lnTo>
                    <a:lnTo>
                      <a:pt x="79" y="678"/>
                    </a:lnTo>
                    <a:lnTo>
                      <a:pt x="98" y="790"/>
                    </a:lnTo>
                    <a:lnTo>
                      <a:pt x="118" y="902"/>
                    </a:lnTo>
                    <a:lnTo>
                      <a:pt x="141" y="1014"/>
                    </a:lnTo>
                    <a:lnTo>
                      <a:pt x="164" y="1126"/>
                    </a:lnTo>
                    <a:lnTo>
                      <a:pt x="190" y="1236"/>
                    </a:lnTo>
                    <a:lnTo>
                      <a:pt x="216" y="1347"/>
                    </a:lnTo>
                    <a:lnTo>
                      <a:pt x="245" y="1457"/>
                    </a:lnTo>
                    <a:lnTo>
                      <a:pt x="275" y="1566"/>
                    </a:lnTo>
                    <a:lnTo>
                      <a:pt x="307" y="1676"/>
                    </a:lnTo>
                    <a:lnTo>
                      <a:pt x="341" y="1785"/>
                    </a:lnTo>
                    <a:lnTo>
                      <a:pt x="376" y="1893"/>
                    </a:lnTo>
                    <a:lnTo>
                      <a:pt x="412" y="2001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206" name="Line 158"/>
              <p:cNvSpPr>
                <a:spLocks noChangeShapeType="1"/>
              </p:cNvSpPr>
              <p:nvPr/>
            </p:nvSpPr>
            <p:spPr bwMode="auto">
              <a:xfrm flipH="1">
                <a:off x="247" y="4167"/>
                <a:ext cx="238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207" name="Line 159"/>
              <p:cNvSpPr>
                <a:spLocks noChangeShapeType="1"/>
              </p:cNvSpPr>
              <p:nvPr/>
            </p:nvSpPr>
            <p:spPr bwMode="auto">
              <a:xfrm>
                <a:off x="247" y="2507"/>
                <a:ext cx="238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208" name="Freeform 160"/>
              <p:cNvSpPr>
                <a:spLocks/>
              </p:cNvSpPr>
              <p:nvPr/>
            </p:nvSpPr>
            <p:spPr bwMode="auto">
              <a:xfrm>
                <a:off x="113" y="2507"/>
                <a:ext cx="134" cy="648"/>
              </a:xfrm>
              <a:custGeom>
                <a:avLst/>
                <a:gdLst>
                  <a:gd name="T0" fmla="*/ 412 w 412"/>
                  <a:gd name="T1" fmla="*/ 0 h 2001"/>
                  <a:gd name="T2" fmla="*/ 376 w 412"/>
                  <a:gd name="T3" fmla="*/ 108 h 2001"/>
                  <a:gd name="T4" fmla="*/ 341 w 412"/>
                  <a:gd name="T5" fmla="*/ 216 h 2001"/>
                  <a:gd name="T6" fmla="*/ 307 w 412"/>
                  <a:gd name="T7" fmla="*/ 325 h 2001"/>
                  <a:gd name="T8" fmla="*/ 275 w 412"/>
                  <a:gd name="T9" fmla="*/ 435 h 2001"/>
                  <a:gd name="T10" fmla="*/ 245 w 412"/>
                  <a:gd name="T11" fmla="*/ 544 h 2001"/>
                  <a:gd name="T12" fmla="*/ 216 w 412"/>
                  <a:gd name="T13" fmla="*/ 654 h 2001"/>
                  <a:gd name="T14" fmla="*/ 190 w 412"/>
                  <a:gd name="T15" fmla="*/ 765 h 2001"/>
                  <a:gd name="T16" fmla="*/ 164 w 412"/>
                  <a:gd name="T17" fmla="*/ 875 h 2001"/>
                  <a:gd name="T18" fmla="*/ 141 w 412"/>
                  <a:gd name="T19" fmla="*/ 987 h 2001"/>
                  <a:gd name="T20" fmla="*/ 118 w 412"/>
                  <a:gd name="T21" fmla="*/ 1099 h 2001"/>
                  <a:gd name="T22" fmla="*/ 98 w 412"/>
                  <a:gd name="T23" fmla="*/ 1211 h 2001"/>
                  <a:gd name="T24" fmla="*/ 79 w 412"/>
                  <a:gd name="T25" fmla="*/ 1323 h 2001"/>
                  <a:gd name="T26" fmla="*/ 62 w 412"/>
                  <a:gd name="T27" fmla="*/ 1435 h 2001"/>
                  <a:gd name="T28" fmla="*/ 46 w 412"/>
                  <a:gd name="T29" fmla="*/ 1548 h 2001"/>
                  <a:gd name="T30" fmla="*/ 32 w 412"/>
                  <a:gd name="T31" fmla="*/ 1661 h 2001"/>
                  <a:gd name="T32" fmla="*/ 20 w 412"/>
                  <a:gd name="T33" fmla="*/ 1774 h 2001"/>
                  <a:gd name="T34" fmla="*/ 10 w 412"/>
                  <a:gd name="T35" fmla="*/ 1887 h 2001"/>
                  <a:gd name="T36" fmla="*/ 0 w 412"/>
                  <a:gd name="T37" fmla="*/ 2001 h 20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12" h="2001">
                    <a:moveTo>
                      <a:pt x="412" y="0"/>
                    </a:moveTo>
                    <a:lnTo>
                      <a:pt x="376" y="108"/>
                    </a:lnTo>
                    <a:lnTo>
                      <a:pt x="341" y="216"/>
                    </a:lnTo>
                    <a:lnTo>
                      <a:pt x="307" y="325"/>
                    </a:lnTo>
                    <a:lnTo>
                      <a:pt x="275" y="435"/>
                    </a:lnTo>
                    <a:lnTo>
                      <a:pt x="245" y="544"/>
                    </a:lnTo>
                    <a:lnTo>
                      <a:pt x="216" y="654"/>
                    </a:lnTo>
                    <a:lnTo>
                      <a:pt x="190" y="765"/>
                    </a:lnTo>
                    <a:lnTo>
                      <a:pt x="164" y="875"/>
                    </a:lnTo>
                    <a:lnTo>
                      <a:pt x="141" y="987"/>
                    </a:lnTo>
                    <a:lnTo>
                      <a:pt x="118" y="1099"/>
                    </a:lnTo>
                    <a:lnTo>
                      <a:pt x="98" y="1211"/>
                    </a:lnTo>
                    <a:lnTo>
                      <a:pt x="79" y="1323"/>
                    </a:lnTo>
                    <a:lnTo>
                      <a:pt x="62" y="1435"/>
                    </a:lnTo>
                    <a:lnTo>
                      <a:pt x="46" y="1548"/>
                    </a:lnTo>
                    <a:lnTo>
                      <a:pt x="32" y="1661"/>
                    </a:lnTo>
                    <a:lnTo>
                      <a:pt x="20" y="1774"/>
                    </a:lnTo>
                    <a:lnTo>
                      <a:pt x="10" y="1887"/>
                    </a:lnTo>
                    <a:lnTo>
                      <a:pt x="0" y="2001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209" name="Line 161"/>
              <p:cNvSpPr>
                <a:spLocks noChangeShapeType="1"/>
              </p:cNvSpPr>
              <p:nvPr/>
            </p:nvSpPr>
            <p:spPr bwMode="auto">
              <a:xfrm flipH="1">
                <a:off x="113" y="3155"/>
                <a:ext cx="355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210" name="Freeform 162"/>
              <p:cNvSpPr>
                <a:spLocks/>
              </p:cNvSpPr>
              <p:nvPr/>
            </p:nvSpPr>
            <p:spPr bwMode="auto">
              <a:xfrm>
                <a:off x="468" y="3155"/>
                <a:ext cx="179" cy="362"/>
              </a:xfrm>
              <a:custGeom>
                <a:avLst/>
                <a:gdLst>
                  <a:gd name="T0" fmla="*/ 0 w 554"/>
                  <a:gd name="T1" fmla="*/ 1111 h 1111"/>
                  <a:gd name="T2" fmla="*/ 29 w 554"/>
                  <a:gd name="T3" fmla="*/ 1110 h 1111"/>
                  <a:gd name="T4" fmla="*/ 59 w 554"/>
                  <a:gd name="T5" fmla="*/ 1108 h 1111"/>
                  <a:gd name="T6" fmla="*/ 89 w 554"/>
                  <a:gd name="T7" fmla="*/ 1104 h 1111"/>
                  <a:gd name="T8" fmla="*/ 119 w 554"/>
                  <a:gd name="T9" fmla="*/ 1098 h 1111"/>
                  <a:gd name="T10" fmla="*/ 148 w 554"/>
                  <a:gd name="T11" fmla="*/ 1091 h 1111"/>
                  <a:gd name="T12" fmla="*/ 176 w 554"/>
                  <a:gd name="T13" fmla="*/ 1081 h 1111"/>
                  <a:gd name="T14" fmla="*/ 205 w 554"/>
                  <a:gd name="T15" fmla="*/ 1072 h 1111"/>
                  <a:gd name="T16" fmla="*/ 233 w 554"/>
                  <a:gd name="T17" fmla="*/ 1060 h 1111"/>
                  <a:gd name="T18" fmla="*/ 259 w 554"/>
                  <a:gd name="T19" fmla="*/ 1046 h 1111"/>
                  <a:gd name="T20" fmla="*/ 286 w 554"/>
                  <a:gd name="T21" fmla="*/ 1031 h 1111"/>
                  <a:gd name="T22" fmla="*/ 311 w 554"/>
                  <a:gd name="T23" fmla="*/ 1015 h 1111"/>
                  <a:gd name="T24" fmla="*/ 335 w 554"/>
                  <a:gd name="T25" fmla="*/ 997 h 1111"/>
                  <a:gd name="T26" fmla="*/ 358 w 554"/>
                  <a:gd name="T27" fmla="*/ 979 h 1111"/>
                  <a:gd name="T28" fmla="*/ 381 w 554"/>
                  <a:gd name="T29" fmla="*/ 959 h 1111"/>
                  <a:gd name="T30" fmla="*/ 402 w 554"/>
                  <a:gd name="T31" fmla="*/ 938 h 1111"/>
                  <a:gd name="T32" fmla="*/ 422 w 554"/>
                  <a:gd name="T33" fmla="*/ 915 h 1111"/>
                  <a:gd name="T34" fmla="*/ 442 w 554"/>
                  <a:gd name="T35" fmla="*/ 892 h 1111"/>
                  <a:gd name="T36" fmla="*/ 459 w 554"/>
                  <a:gd name="T37" fmla="*/ 867 h 1111"/>
                  <a:gd name="T38" fmla="*/ 476 w 554"/>
                  <a:gd name="T39" fmla="*/ 842 h 1111"/>
                  <a:gd name="T40" fmla="*/ 489 w 554"/>
                  <a:gd name="T41" fmla="*/ 815 h 1111"/>
                  <a:gd name="T42" fmla="*/ 503 w 554"/>
                  <a:gd name="T43" fmla="*/ 789 h 1111"/>
                  <a:gd name="T44" fmla="*/ 515 w 554"/>
                  <a:gd name="T45" fmla="*/ 761 h 1111"/>
                  <a:gd name="T46" fmla="*/ 526 w 554"/>
                  <a:gd name="T47" fmla="*/ 732 h 1111"/>
                  <a:gd name="T48" fmla="*/ 534 w 554"/>
                  <a:gd name="T49" fmla="*/ 703 h 1111"/>
                  <a:gd name="T50" fmla="*/ 542 w 554"/>
                  <a:gd name="T51" fmla="*/ 675 h 1111"/>
                  <a:gd name="T52" fmla="*/ 547 w 554"/>
                  <a:gd name="T53" fmla="*/ 645 h 1111"/>
                  <a:gd name="T54" fmla="*/ 551 w 554"/>
                  <a:gd name="T55" fmla="*/ 615 h 1111"/>
                  <a:gd name="T56" fmla="*/ 553 w 554"/>
                  <a:gd name="T57" fmla="*/ 585 h 1111"/>
                  <a:gd name="T58" fmla="*/ 554 w 554"/>
                  <a:gd name="T59" fmla="*/ 555 h 1111"/>
                  <a:gd name="T60" fmla="*/ 553 w 554"/>
                  <a:gd name="T61" fmla="*/ 526 h 1111"/>
                  <a:gd name="T62" fmla="*/ 551 w 554"/>
                  <a:gd name="T63" fmla="*/ 495 h 1111"/>
                  <a:gd name="T64" fmla="*/ 547 w 554"/>
                  <a:gd name="T65" fmla="*/ 465 h 1111"/>
                  <a:gd name="T66" fmla="*/ 542 w 554"/>
                  <a:gd name="T67" fmla="*/ 436 h 1111"/>
                  <a:gd name="T68" fmla="*/ 534 w 554"/>
                  <a:gd name="T69" fmla="*/ 406 h 1111"/>
                  <a:gd name="T70" fmla="*/ 526 w 554"/>
                  <a:gd name="T71" fmla="*/ 378 h 1111"/>
                  <a:gd name="T72" fmla="*/ 515 w 554"/>
                  <a:gd name="T73" fmla="*/ 350 h 1111"/>
                  <a:gd name="T74" fmla="*/ 503 w 554"/>
                  <a:gd name="T75" fmla="*/ 322 h 1111"/>
                  <a:gd name="T76" fmla="*/ 489 w 554"/>
                  <a:gd name="T77" fmla="*/ 295 h 1111"/>
                  <a:gd name="T78" fmla="*/ 476 w 554"/>
                  <a:gd name="T79" fmla="*/ 269 h 1111"/>
                  <a:gd name="T80" fmla="*/ 459 w 554"/>
                  <a:gd name="T81" fmla="*/ 244 h 1111"/>
                  <a:gd name="T82" fmla="*/ 442 w 554"/>
                  <a:gd name="T83" fmla="*/ 219 h 1111"/>
                  <a:gd name="T84" fmla="*/ 422 w 554"/>
                  <a:gd name="T85" fmla="*/ 196 h 1111"/>
                  <a:gd name="T86" fmla="*/ 402 w 554"/>
                  <a:gd name="T87" fmla="*/ 173 h 1111"/>
                  <a:gd name="T88" fmla="*/ 381 w 554"/>
                  <a:gd name="T89" fmla="*/ 152 h 1111"/>
                  <a:gd name="T90" fmla="*/ 358 w 554"/>
                  <a:gd name="T91" fmla="*/ 132 h 1111"/>
                  <a:gd name="T92" fmla="*/ 335 w 554"/>
                  <a:gd name="T93" fmla="*/ 113 h 1111"/>
                  <a:gd name="T94" fmla="*/ 311 w 554"/>
                  <a:gd name="T95" fmla="*/ 96 h 1111"/>
                  <a:gd name="T96" fmla="*/ 286 w 554"/>
                  <a:gd name="T97" fmla="*/ 80 h 1111"/>
                  <a:gd name="T98" fmla="*/ 259 w 554"/>
                  <a:gd name="T99" fmla="*/ 65 h 1111"/>
                  <a:gd name="T100" fmla="*/ 233 w 554"/>
                  <a:gd name="T101" fmla="*/ 51 h 1111"/>
                  <a:gd name="T102" fmla="*/ 205 w 554"/>
                  <a:gd name="T103" fmla="*/ 39 h 1111"/>
                  <a:gd name="T104" fmla="*/ 176 w 554"/>
                  <a:gd name="T105" fmla="*/ 28 h 1111"/>
                  <a:gd name="T106" fmla="*/ 148 w 554"/>
                  <a:gd name="T107" fmla="*/ 20 h 1111"/>
                  <a:gd name="T108" fmla="*/ 119 w 554"/>
                  <a:gd name="T109" fmla="*/ 12 h 1111"/>
                  <a:gd name="T110" fmla="*/ 89 w 554"/>
                  <a:gd name="T111" fmla="*/ 7 h 1111"/>
                  <a:gd name="T112" fmla="*/ 59 w 554"/>
                  <a:gd name="T113" fmla="*/ 3 h 1111"/>
                  <a:gd name="T114" fmla="*/ 29 w 554"/>
                  <a:gd name="T115" fmla="*/ 1 h 1111"/>
                  <a:gd name="T116" fmla="*/ 0 w 554"/>
                  <a:gd name="T117" fmla="*/ 0 h 1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54" h="1111">
                    <a:moveTo>
                      <a:pt x="0" y="1111"/>
                    </a:moveTo>
                    <a:lnTo>
                      <a:pt x="29" y="1110"/>
                    </a:lnTo>
                    <a:lnTo>
                      <a:pt x="59" y="1108"/>
                    </a:lnTo>
                    <a:lnTo>
                      <a:pt x="89" y="1104"/>
                    </a:lnTo>
                    <a:lnTo>
                      <a:pt x="119" y="1098"/>
                    </a:lnTo>
                    <a:lnTo>
                      <a:pt x="148" y="1091"/>
                    </a:lnTo>
                    <a:lnTo>
                      <a:pt x="176" y="1081"/>
                    </a:lnTo>
                    <a:lnTo>
                      <a:pt x="205" y="1072"/>
                    </a:lnTo>
                    <a:lnTo>
                      <a:pt x="233" y="1060"/>
                    </a:lnTo>
                    <a:lnTo>
                      <a:pt x="259" y="1046"/>
                    </a:lnTo>
                    <a:lnTo>
                      <a:pt x="286" y="1031"/>
                    </a:lnTo>
                    <a:lnTo>
                      <a:pt x="311" y="1015"/>
                    </a:lnTo>
                    <a:lnTo>
                      <a:pt x="335" y="997"/>
                    </a:lnTo>
                    <a:lnTo>
                      <a:pt x="358" y="979"/>
                    </a:lnTo>
                    <a:lnTo>
                      <a:pt x="381" y="959"/>
                    </a:lnTo>
                    <a:lnTo>
                      <a:pt x="402" y="938"/>
                    </a:lnTo>
                    <a:lnTo>
                      <a:pt x="422" y="915"/>
                    </a:lnTo>
                    <a:lnTo>
                      <a:pt x="442" y="892"/>
                    </a:lnTo>
                    <a:lnTo>
                      <a:pt x="459" y="867"/>
                    </a:lnTo>
                    <a:lnTo>
                      <a:pt x="476" y="842"/>
                    </a:lnTo>
                    <a:lnTo>
                      <a:pt x="489" y="815"/>
                    </a:lnTo>
                    <a:lnTo>
                      <a:pt x="503" y="789"/>
                    </a:lnTo>
                    <a:lnTo>
                      <a:pt x="515" y="761"/>
                    </a:lnTo>
                    <a:lnTo>
                      <a:pt x="526" y="732"/>
                    </a:lnTo>
                    <a:lnTo>
                      <a:pt x="534" y="703"/>
                    </a:lnTo>
                    <a:lnTo>
                      <a:pt x="542" y="675"/>
                    </a:lnTo>
                    <a:lnTo>
                      <a:pt x="547" y="645"/>
                    </a:lnTo>
                    <a:lnTo>
                      <a:pt x="551" y="615"/>
                    </a:lnTo>
                    <a:lnTo>
                      <a:pt x="553" y="585"/>
                    </a:lnTo>
                    <a:lnTo>
                      <a:pt x="554" y="555"/>
                    </a:lnTo>
                    <a:lnTo>
                      <a:pt x="553" y="526"/>
                    </a:lnTo>
                    <a:lnTo>
                      <a:pt x="551" y="495"/>
                    </a:lnTo>
                    <a:lnTo>
                      <a:pt x="547" y="465"/>
                    </a:lnTo>
                    <a:lnTo>
                      <a:pt x="542" y="436"/>
                    </a:lnTo>
                    <a:lnTo>
                      <a:pt x="534" y="406"/>
                    </a:lnTo>
                    <a:lnTo>
                      <a:pt x="526" y="378"/>
                    </a:lnTo>
                    <a:lnTo>
                      <a:pt x="515" y="350"/>
                    </a:lnTo>
                    <a:lnTo>
                      <a:pt x="503" y="322"/>
                    </a:lnTo>
                    <a:lnTo>
                      <a:pt x="489" y="295"/>
                    </a:lnTo>
                    <a:lnTo>
                      <a:pt x="476" y="269"/>
                    </a:lnTo>
                    <a:lnTo>
                      <a:pt x="459" y="244"/>
                    </a:lnTo>
                    <a:lnTo>
                      <a:pt x="442" y="219"/>
                    </a:lnTo>
                    <a:lnTo>
                      <a:pt x="422" y="196"/>
                    </a:lnTo>
                    <a:lnTo>
                      <a:pt x="402" y="173"/>
                    </a:lnTo>
                    <a:lnTo>
                      <a:pt x="381" y="152"/>
                    </a:lnTo>
                    <a:lnTo>
                      <a:pt x="358" y="132"/>
                    </a:lnTo>
                    <a:lnTo>
                      <a:pt x="335" y="113"/>
                    </a:lnTo>
                    <a:lnTo>
                      <a:pt x="311" y="96"/>
                    </a:lnTo>
                    <a:lnTo>
                      <a:pt x="286" y="80"/>
                    </a:lnTo>
                    <a:lnTo>
                      <a:pt x="259" y="65"/>
                    </a:lnTo>
                    <a:lnTo>
                      <a:pt x="233" y="51"/>
                    </a:lnTo>
                    <a:lnTo>
                      <a:pt x="205" y="39"/>
                    </a:lnTo>
                    <a:lnTo>
                      <a:pt x="176" y="28"/>
                    </a:lnTo>
                    <a:lnTo>
                      <a:pt x="148" y="20"/>
                    </a:lnTo>
                    <a:lnTo>
                      <a:pt x="119" y="12"/>
                    </a:lnTo>
                    <a:lnTo>
                      <a:pt x="89" y="7"/>
                    </a:lnTo>
                    <a:lnTo>
                      <a:pt x="59" y="3"/>
                    </a:lnTo>
                    <a:lnTo>
                      <a:pt x="29" y="1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211" name="Line 163"/>
              <p:cNvSpPr>
                <a:spLocks noChangeShapeType="1"/>
              </p:cNvSpPr>
              <p:nvPr/>
            </p:nvSpPr>
            <p:spPr bwMode="auto">
              <a:xfrm>
                <a:off x="113" y="3517"/>
                <a:ext cx="355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212" name="Freeform 164"/>
              <p:cNvSpPr>
                <a:spLocks/>
              </p:cNvSpPr>
              <p:nvPr/>
            </p:nvSpPr>
            <p:spPr bwMode="auto">
              <a:xfrm>
                <a:off x="2452" y="3012"/>
                <a:ext cx="502" cy="650"/>
              </a:xfrm>
              <a:custGeom>
                <a:avLst/>
                <a:gdLst>
                  <a:gd name="T0" fmla="*/ 34 w 1552"/>
                  <a:gd name="T1" fmla="*/ 1854 h 1999"/>
                  <a:gd name="T2" fmla="*/ 105 w 1552"/>
                  <a:gd name="T3" fmla="*/ 1894 h 1999"/>
                  <a:gd name="T4" fmla="*/ 177 w 1552"/>
                  <a:gd name="T5" fmla="*/ 1927 h 1999"/>
                  <a:gd name="T6" fmla="*/ 254 w 1552"/>
                  <a:gd name="T7" fmla="*/ 1953 h 1999"/>
                  <a:gd name="T8" fmla="*/ 332 w 1552"/>
                  <a:gd name="T9" fmla="*/ 1975 h 1999"/>
                  <a:gd name="T10" fmla="*/ 411 w 1552"/>
                  <a:gd name="T11" fmla="*/ 1990 h 1999"/>
                  <a:gd name="T12" fmla="*/ 490 w 1552"/>
                  <a:gd name="T13" fmla="*/ 1998 h 1999"/>
                  <a:gd name="T14" fmla="*/ 571 w 1552"/>
                  <a:gd name="T15" fmla="*/ 1999 h 1999"/>
                  <a:gd name="T16" fmla="*/ 652 w 1552"/>
                  <a:gd name="T17" fmla="*/ 1995 h 1999"/>
                  <a:gd name="T18" fmla="*/ 732 w 1552"/>
                  <a:gd name="T19" fmla="*/ 1983 h 1999"/>
                  <a:gd name="T20" fmla="*/ 810 w 1552"/>
                  <a:gd name="T21" fmla="*/ 1966 h 1999"/>
                  <a:gd name="T22" fmla="*/ 888 w 1552"/>
                  <a:gd name="T23" fmla="*/ 1942 h 1999"/>
                  <a:gd name="T24" fmla="*/ 962 w 1552"/>
                  <a:gd name="T25" fmla="*/ 1912 h 1999"/>
                  <a:gd name="T26" fmla="*/ 1035 w 1552"/>
                  <a:gd name="T27" fmla="*/ 1876 h 1999"/>
                  <a:gd name="T28" fmla="*/ 1103 w 1552"/>
                  <a:gd name="T29" fmla="*/ 1834 h 1999"/>
                  <a:gd name="T30" fmla="*/ 1169 w 1552"/>
                  <a:gd name="T31" fmla="*/ 1787 h 1999"/>
                  <a:gd name="T32" fmla="*/ 1229 w 1552"/>
                  <a:gd name="T33" fmla="*/ 1735 h 1999"/>
                  <a:gd name="T34" fmla="*/ 1287 w 1552"/>
                  <a:gd name="T35" fmla="*/ 1678 h 1999"/>
                  <a:gd name="T36" fmla="*/ 1339 w 1552"/>
                  <a:gd name="T37" fmla="*/ 1617 h 1999"/>
                  <a:gd name="T38" fmla="*/ 1386 w 1552"/>
                  <a:gd name="T39" fmla="*/ 1551 h 1999"/>
                  <a:gd name="T40" fmla="*/ 1428 w 1552"/>
                  <a:gd name="T41" fmla="*/ 1482 h 1999"/>
                  <a:gd name="T42" fmla="*/ 1464 w 1552"/>
                  <a:gd name="T43" fmla="*/ 1410 h 1999"/>
                  <a:gd name="T44" fmla="*/ 1495 w 1552"/>
                  <a:gd name="T45" fmla="*/ 1335 h 1999"/>
                  <a:gd name="T46" fmla="*/ 1518 w 1552"/>
                  <a:gd name="T47" fmla="*/ 1258 h 1999"/>
                  <a:gd name="T48" fmla="*/ 1536 w 1552"/>
                  <a:gd name="T49" fmla="*/ 1179 h 1999"/>
                  <a:gd name="T50" fmla="*/ 1547 w 1552"/>
                  <a:gd name="T51" fmla="*/ 1100 h 1999"/>
                  <a:gd name="T52" fmla="*/ 1552 w 1552"/>
                  <a:gd name="T53" fmla="*/ 1020 h 1999"/>
                  <a:gd name="T54" fmla="*/ 1550 w 1552"/>
                  <a:gd name="T55" fmla="*/ 939 h 1999"/>
                  <a:gd name="T56" fmla="*/ 1543 w 1552"/>
                  <a:gd name="T57" fmla="*/ 859 h 1999"/>
                  <a:gd name="T58" fmla="*/ 1528 w 1552"/>
                  <a:gd name="T59" fmla="*/ 779 h 1999"/>
                  <a:gd name="T60" fmla="*/ 1507 w 1552"/>
                  <a:gd name="T61" fmla="*/ 701 h 1999"/>
                  <a:gd name="T62" fmla="*/ 1480 w 1552"/>
                  <a:gd name="T63" fmla="*/ 626 h 1999"/>
                  <a:gd name="T64" fmla="*/ 1447 w 1552"/>
                  <a:gd name="T65" fmla="*/ 552 h 1999"/>
                  <a:gd name="T66" fmla="*/ 1408 w 1552"/>
                  <a:gd name="T67" fmla="*/ 481 h 1999"/>
                  <a:gd name="T68" fmla="*/ 1364 w 1552"/>
                  <a:gd name="T69" fmla="*/ 414 h 1999"/>
                  <a:gd name="T70" fmla="*/ 1314 w 1552"/>
                  <a:gd name="T71" fmla="*/ 351 h 1999"/>
                  <a:gd name="T72" fmla="*/ 1259 w 1552"/>
                  <a:gd name="T73" fmla="*/ 291 h 1999"/>
                  <a:gd name="T74" fmla="*/ 1200 w 1552"/>
                  <a:gd name="T75" fmla="*/ 237 h 1999"/>
                  <a:gd name="T76" fmla="*/ 1137 w 1552"/>
                  <a:gd name="T77" fmla="*/ 187 h 1999"/>
                  <a:gd name="T78" fmla="*/ 1069 w 1552"/>
                  <a:gd name="T79" fmla="*/ 142 h 1999"/>
                  <a:gd name="T80" fmla="*/ 998 w 1552"/>
                  <a:gd name="T81" fmla="*/ 104 h 1999"/>
                  <a:gd name="T82" fmla="*/ 925 w 1552"/>
                  <a:gd name="T83" fmla="*/ 71 h 1999"/>
                  <a:gd name="T84" fmla="*/ 849 w 1552"/>
                  <a:gd name="T85" fmla="*/ 44 h 1999"/>
                  <a:gd name="T86" fmla="*/ 772 w 1552"/>
                  <a:gd name="T87" fmla="*/ 23 h 1999"/>
                  <a:gd name="T88" fmla="*/ 692 w 1552"/>
                  <a:gd name="T89" fmla="*/ 9 h 1999"/>
                  <a:gd name="T90" fmla="*/ 612 w 1552"/>
                  <a:gd name="T91" fmla="*/ 1 h 1999"/>
                  <a:gd name="T92" fmla="*/ 531 w 1552"/>
                  <a:gd name="T93" fmla="*/ 0 h 1999"/>
                  <a:gd name="T94" fmla="*/ 451 w 1552"/>
                  <a:gd name="T95" fmla="*/ 4 h 1999"/>
                  <a:gd name="T96" fmla="*/ 371 w 1552"/>
                  <a:gd name="T97" fmla="*/ 16 h 1999"/>
                  <a:gd name="T98" fmla="*/ 292 w 1552"/>
                  <a:gd name="T99" fmla="*/ 34 h 1999"/>
                  <a:gd name="T100" fmla="*/ 216 w 1552"/>
                  <a:gd name="T101" fmla="*/ 57 h 1999"/>
                  <a:gd name="T102" fmla="*/ 141 w 1552"/>
                  <a:gd name="T103" fmla="*/ 88 h 1999"/>
                  <a:gd name="T104" fmla="*/ 69 w 1552"/>
                  <a:gd name="T105" fmla="*/ 124 h 1999"/>
                  <a:gd name="T106" fmla="*/ 0 w 1552"/>
                  <a:gd name="T107" fmla="*/ 166 h 19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552" h="1999">
                    <a:moveTo>
                      <a:pt x="0" y="1833"/>
                    </a:moveTo>
                    <a:lnTo>
                      <a:pt x="34" y="1854"/>
                    </a:lnTo>
                    <a:lnTo>
                      <a:pt x="69" y="1875"/>
                    </a:lnTo>
                    <a:lnTo>
                      <a:pt x="105" y="1894"/>
                    </a:lnTo>
                    <a:lnTo>
                      <a:pt x="141" y="1911"/>
                    </a:lnTo>
                    <a:lnTo>
                      <a:pt x="177" y="1927"/>
                    </a:lnTo>
                    <a:lnTo>
                      <a:pt x="216" y="1941"/>
                    </a:lnTo>
                    <a:lnTo>
                      <a:pt x="254" y="1953"/>
                    </a:lnTo>
                    <a:lnTo>
                      <a:pt x="292" y="1965"/>
                    </a:lnTo>
                    <a:lnTo>
                      <a:pt x="332" y="1975"/>
                    </a:lnTo>
                    <a:lnTo>
                      <a:pt x="371" y="1983"/>
                    </a:lnTo>
                    <a:lnTo>
                      <a:pt x="411" y="1990"/>
                    </a:lnTo>
                    <a:lnTo>
                      <a:pt x="451" y="1994"/>
                    </a:lnTo>
                    <a:lnTo>
                      <a:pt x="490" y="1998"/>
                    </a:lnTo>
                    <a:lnTo>
                      <a:pt x="531" y="1999"/>
                    </a:lnTo>
                    <a:lnTo>
                      <a:pt x="571" y="1999"/>
                    </a:lnTo>
                    <a:lnTo>
                      <a:pt x="612" y="1998"/>
                    </a:lnTo>
                    <a:lnTo>
                      <a:pt x="652" y="1995"/>
                    </a:lnTo>
                    <a:lnTo>
                      <a:pt x="692" y="1990"/>
                    </a:lnTo>
                    <a:lnTo>
                      <a:pt x="732" y="1983"/>
                    </a:lnTo>
                    <a:lnTo>
                      <a:pt x="772" y="1976"/>
                    </a:lnTo>
                    <a:lnTo>
                      <a:pt x="810" y="1966"/>
                    </a:lnTo>
                    <a:lnTo>
                      <a:pt x="849" y="1954"/>
                    </a:lnTo>
                    <a:lnTo>
                      <a:pt x="888" y="1942"/>
                    </a:lnTo>
                    <a:lnTo>
                      <a:pt x="925" y="1928"/>
                    </a:lnTo>
                    <a:lnTo>
                      <a:pt x="962" y="1912"/>
                    </a:lnTo>
                    <a:lnTo>
                      <a:pt x="998" y="1895"/>
                    </a:lnTo>
                    <a:lnTo>
                      <a:pt x="1035" y="1876"/>
                    </a:lnTo>
                    <a:lnTo>
                      <a:pt x="1069" y="1855"/>
                    </a:lnTo>
                    <a:lnTo>
                      <a:pt x="1103" y="1834"/>
                    </a:lnTo>
                    <a:lnTo>
                      <a:pt x="1137" y="1812"/>
                    </a:lnTo>
                    <a:lnTo>
                      <a:pt x="1169" y="1787"/>
                    </a:lnTo>
                    <a:lnTo>
                      <a:pt x="1200" y="1762"/>
                    </a:lnTo>
                    <a:lnTo>
                      <a:pt x="1229" y="1735"/>
                    </a:lnTo>
                    <a:lnTo>
                      <a:pt x="1259" y="1707"/>
                    </a:lnTo>
                    <a:lnTo>
                      <a:pt x="1287" y="1678"/>
                    </a:lnTo>
                    <a:lnTo>
                      <a:pt x="1314" y="1648"/>
                    </a:lnTo>
                    <a:lnTo>
                      <a:pt x="1339" y="1617"/>
                    </a:lnTo>
                    <a:lnTo>
                      <a:pt x="1364" y="1584"/>
                    </a:lnTo>
                    <a:lnTo>
                      <a:pt x="1386" y="1551"/>
                    </a:lnTo>
                    <a:lnTo>
                      <a:pt x="1408" y="1517"/>
                    </a:lnTo>
                    <a:lnTo>
                      <a:pt x="1428" y="1482"/>
                    </a:lnTo>
                    <a:lnTo>
                      <a:pt x="1447" y="1447"/>
                    </a:lnTo>
                    <a:lnTo>
                      <a:pt x="1464" y="1410"/>
                    </a:lnTo>
                    <a:lnTo>
                      <a:pt x="1480" y="1373"/>
                    </a:lnTo>
                    <a:lnTo>
                      <a:pt x="1495" y="1335"/>
                    </a:lnTo>
                    <a:lnTo>
                      <a:pt x="1507" y="1298"/>
                    </a:lnTo>
                    <a:lnTo>
                      <a:pt x="1518" y="1258"/>
                    </a:lnTo>
                    <a:lnTo>
                      <a:pt x="1528" y="1219"/>
                    </a:lnTo>
                    <a:lnTo>
                      <a:pt x="1536" y="1179"/>
                    </a:lnTo>
                    <a:lnTo>
                      <a:pt x="1543" y="1140"/>
                    </a:lnTo>
                    <a:lnTo>
                      <a:pt x="1547" y="1100"/>
                    </a:lnTo>
                    <a:lnTo>
                      <a:pt x="1550" y="1060"/>
                    </a:lnTo>
                    <a:lnTo>
                      <a:pt x="1552" y="1020"/>
                    </a:lnTo>
                    <a:lnTo>
                      <a:pt x="1552" y="979"/>
                    </a:lnTo>
                    <a:lnTo>
                      <a:pt x="1550" y="939"/>
                    </a:lnTo>
                    <a:lnTo>
                      <a:pt x="1547" y="898"/>
                    </a:lnTo>
                    <a:lnTo>
                      <a:pt x="1543" y="859"/>
                    </a:lnTo>
                    <a:lnTo>
                      <a:pt x="1536" y="818"/>
                    </a:lnTo>
                    <a:lnTo>
                      <a:pt x="1528" y="779"/>
                    </a:lnTo>
                    <a:lnTo>
                      <a:pt x="1518" y="740"/>
                    </a:lnTo>
                    <a:lnTo>
                      <a:pt x="1507" y="701"/>
                    </a:lnTo>
                    <a:lnTo>
                      <a:pt x="1495" y="663"/>
                    </a:lnTo>
                    <a:lnTo>
                      <a:pt x="1480" y="626"/>
                    </a:lnTo>
                    <a:lnTo>
                      <a:pt x="1464" y="588"/>
                    </a:lnTo>
                    <a:lnTo>
                      <a:pt x="1447" y="552"/>
                    </a:lnTo>
                    <a:lnTo>
                      <a:pt x="1428" y="516"/>
                    </a:lnTo>
                    <a:lnTo>
                      <a:pt x="1408" y="481"/>
                    </a:lnTo>
                    <a:lnTo>
                      <a:pt x="1386" y="447"/>
                    </a:lnTo>
                    <a:lnTo>
                      <a:pt x="1364" y="414"/>
                    </a:lnTo>
                    <a:lnTo>
                      <a:pt x="1339" y="382"/>
                    </a:lnTo>
                    <a:lnTo>
                      <a:pt x="1314" y="351"/>
                    </a:lnTo>
                    <a:lnTo>
                      <a:pt x="1287" y="320"/>
                    </a:lnTo>
                    <a:lnTo>
                      <a:pt x="1259" y="291"/>
                    </a:lnTo>
                    <a:lnTo>
                      <a:pt x="1229" y="264"/>
                    </a:lnTo>
                    <a:lnTo>
                      <a:pt x="1200" y="237"/>
                    </a:lnTo>
                    <a:lnTo>
                      <a:pt x="1169" y="212"/>
                    </a:lnTo>
                    <a:lnTo>
                      <a:pt x="1137" y="187"/>
                    </a:lnTo>
                    <a:lnTo>
                      <a:pt x="1103" y="165"/>
                    </a:lnTo>
                    <a:lnTo>
                      <a:pt x="1069" y="142"/>
                    </a:lnTo>
                    <a:lnTo>
                      <a:pt x="1035" y="123"/>
                    </a:lnTo>
                    <a:lnTo>
                      <a:pt x="998" y="104"/>
                    </a:lnTo>
                    <a:lnTo>
                      <a:pt x="962" y="87"/>
                    </a:lnTo>
                    <a:lnTo>
                      <a:pt x="925" y="71"/>
                    </a:lnTo>
                    <a:lnTo>
                      <a:pt x="888" y="57"/>
                    </a:lnTo>
                    <a:lnTo>
                      <a:pt x="849" y="44"/>
                    </a:lnTo>
                    <a:lnTo>
                      <a:pt x="810" y="33"/>
                    </a:lnTo>
                    <a:lnTo>
                      <a:pt x="772" y="23"/>
                    </a:lnTo>
                    <a:lnTo>
                      <a:pt x="732" y="16"/>
                    </a:lnTo>
                    <a:lnTo>
                      <a:pt x="692" y="9"/>
                    </a:lnTo>
                    <a:lnTo>
                      <a:pt x="652" y="4"/>
                    </a:lnTo>
                    <a:lnTo>
                      <a:pt x="612" y="1"/>
                    </a:lnTo>
                    <a:lnTo>
                      <a:pt x="571" y="0"/>
                    </a:lnTo>
                    <a:lnTo>
                      <a:pt x="531" y="0"/>
                    </a:lnTo>
                    <a:lnTo>
                      <a:pt x="490" y="1"/>
                    </a:lnTo>
                    <a:lnTo>
                      <a:pt x="451" y="4"/>
                    </a:lnTo>
                    <a:lnTo>
                      <a:pt x="411" y="9"/>
                    </a:lnTo>
                    <a:lnTo>
                      <a:pt x="371" y="16"/>
                    </a:lnTo>
                    <a:lnTo>
                      <a:pt x="332" y="24"/>
                    </a:lnTo>
                    <a:lnTo>
                      <a:pt x="292" y="34"/>
                    </a:lnTo>
                    <a:lnTo>
                      <a:pt x="254" y="44"/>
                    </a:lnTo>
                    <a:lnTo>
                      <a:pt x="216" y="57"/>
                    </a:lnTo>
                    <a:lnTo>
                      <a:pt x="177" y="72"/>
                    </a:lnTo>
                    <a:lnTo>
                      <a:pt x="141" y="88"/>
                    </a:lnTo>
                    <a:lnTo>
                      <a:pt x="105" y="105"/>
                    </a:lnTo>
                    <a:lnTo>
                      <a:pt x="69" y="124"/>
                    </a:lnTo>
                    <a:lnTo>
                      <a:pt x="34" y="145"/>
                    </a:lnTo>
                    <a:lnTo>
                      <a:pt x="0" y="166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213" name="Freeform 165"/>
              <p:cNvSpPr>
                <a:spLocks/>
              </p:cNvSpPr>
              <p:nvPr/>
            </p:nvSpPr>
            <p:spPr bwMode="auto">
              <a:xfrm>
                <a:off x="2090" y="2796"/>
                <a:ext cx="1082" cy="1082"/>
              </a:xfrm>
              <a:custGeom>
                <a:avLst/>
                <a:gdLst>
                  <a:gd name="T0" fmla="*/ 3324 w 3332"/>
                  <a:gd name="T1" fmla="*/ 1513 h 3335"/>
                  <a:gd name="T2" fmla="*/ 3293 w 3332"/>
                  <a:gd name="T3" fmla="*/ 1311 h 3335"/>
                  <a:gd name="T4" fmla="*/ 3237 w 3332"/>
                  <a:gd name="T5" fmla="*/ 1113 h 3335"/>
                  <a:gd name="T6" fmla="*/ 3157 w 3332"/>
                  <a:gd name="T7" fmla="*/ 924 h 3335"/>
                  <a:gd name="T8" fmla="*/ 3055 w 3332"/>
                  <a:gd name="T9" fmla="*/ 747 h 3335"/>
                  <a:gd name="T10" fmla="*/ 2931 w 3332"/>
                  <a:gd name="T11" fmla="*/ 583 h 3335"/>
                  <a:gd name="T12" fmla="*/ 2788 w 3332"/>
                  <a:gd name="T13" fmla="*/ 436 h 3335"/>
                  <a:gd name="T14" fmla="*/ 2628 w 3332"/>
                  <a:gd name="T15" fmla="*/ 307 h 3335"/>
                  <a:gd name="T16" fmla="*/ 2454 w 3332"/>
                  <a:gd name="T17" fmla="*/ 198 h 3335"/>
                  <a:gd name="T18" fmla="*/ 2268 w 3332"/>
                  <a:gd name="T19" fmla="*/ 113 h 3335"/>
                  <a:gd name="T20" fmla="*/ 2072 w 3332"/>
                  <a:gd name="T21" fmla="*/ 50 h 3335"/>
                  <a:gd name="T22" fmla="*/ 1871 w 3332"/>
                  <a:gd name="T23" fmla="*/ 13 h 3335"/>
                  <a:gd name="T24" fmla="*/ 1665 w 3332"/>
                  <a:gd name="T25" fmla="*/ 0 h 3335"/>
                  <a:gd name="T26" fmla="*/ 1461 w 3332"/>
                  <a:gd name="T27" fmla="*/ 13 h 3335"/>
                  <a:gd name="T28" fmla="*/ 1260 w 3332"/>
                  <a:gd name="T29" fmla="*/ 50 h 3335"/>
                  <a:gd name="T30" fmla="*/ 1064 w 3332"/>
                  <a:gd name="T31" fmla="*/ 113 h 3335"/>
                  <a:gd name="T32" fmla="*/ 877 w 3332"/>
                  <a:gd name="T33" fmla="*/ 198 h 3335"/>
                  <a:gd name="T34" fmla="*/ 703 w 3332"/>
                  <a:gd name="T35" fmla="*/ 307 h 3335"/>
                  <a:gd name="T36" fmla="*/ 543 w 3332"/>
                  <a:gd name="T37" fmla="*/ 436 h 3335"/>
                  <a:gd name="T38" fmla="*/ 400 w 3332"/>
                  <a:gd name="T39" fmla="*/ 583 h 3335"/>
                  <a:gd name="T40" fmla="*/ 277 w 3332"/>
                  <a:gd name="T41" fmla="*/ 747 h 3335"/>
                  <a:gd name="T42" fmla="*/ 175 w 3332"/>
                  <a:gd name="T43" fmla="*/ 924 h 3335"/>
                  <a:gd name="T44" fmla="*/ 95 w 3332"/>
                  <a:gd name="T45" fmla="*/ 1113 h 3335"/>
                  <a:gd name="T46" fmla="*/ 38 w 3332"/>
                  <a:gd name="T47" fmla="*/ 1311 h 3335"/>
                  <a:gd name="T48" fmla="*/ 6 w 3332"/>
                  <a:gd name="T49" fmla="*/ 1513 h 3335"/>
                  <a:gd name="T50" fmla="*/ 0 w 3332"/>
                  <a:gd name="T51" fmla="*/ 1719 h 3335"/>
                  <a:gd name="T52" fmla="*/ 19 w 3332"/>
                  <a:gd name="T53" fmla="*/ 1923 h 3335"/>
                  <a:gd name="T54" fmla="*/ 63 w 3332"/>
                  <a:gd name="T55" fmla="*/ 2123 h 3335"/>
                  <a:gd name="T56" fmla="*/ 131 w 3332"/>
                  <a:gd name="T57" fmla="*/ 2317 h 3335"/>
                  <a:gd name="T58" fmla="*/ 222 w 3332"/>
                  <a:gd name="T59" fmla="*/ 2501 h 3335"/>
                  <a:gd name="T60" fmla="*/ 336 w 3332"/>
                  <a:gd name="T61" fmla="*/ 2671 h 3335"/>
                  <a:gd name="T62" fmla="*/ 469 w 3332"/>
                  <a:gd name="T63" fmla="*/ 2828 h 3335"/>
                  <a:gd name="T64" fmla="*/ 621 w 3332"/>
                  <a:gd name="T65" fmla="*/ 2966 h 3335"/>
                  <a:gd name="T66" fmla="*/ 789 w 3332"/>
                  <a:gd name="T67" fmla="*/ 3084 h 3335"/>
                  <a:gd name="T68" fmla="*/ 969 w 3332"/>
                  <a:gd name="T69" fmla="*/ 3181 h 3335"/>
                  <a:gd name="T70" fmla="*/ 1161 w 3332"/>
                  <a:gd name="T71" fmla="*/ 3256 h 3335"/>
                  <a:gd name="T72" fmla="*/ 1360 w 3332"/>
                  <a:gd name="T73" fmla="*/ 3306 h 3335"/>
                  <a:gd name="T74" fmla="*/ 1563 w 3332"/>
                  <a:gd name="T75" fmla="*/ 3331 h 3335"/>
                  <a:gd name="T76" fmla="*/ 1769 w 3332"/>
                  <a:gd name="T77" fmla="*/ 3331 h 3335"/>
                  <a:gd name="T78" fmla="*/ 1972 w 3332"/>
                  <a:gd name="T79" fmla="*/ 3306 h 3335"/>
                  <a:gd name="T80" fmla="*/ 2171 w 3332"/>
                  <a:gd name="T81" fmla="*/ 3256 h 3335"/>
                  <a:gd name="T82" fmla="*/ 2362 w 3332"/>
                  <a:gd name="T83" fmla="*/ 3181 h 3335"/>
                  <a:gd name="T84" fmla="*/ 2543 w 3332"/>
                  <a:gd name="T85" fmla="*/ 3084 h 3335"/>
                  <a:gd name="T86" fmla="*/ 2710 w 3332"/>
                  <a:gd name="T87" fmla="*/ 2966 h 3335"/>
                  <a:gd name="T88" fmla="*/ 2862 w 3332"/>
                  <a:gd name="T89" fmla="*/ 2828 h 3335"/>
                  <a:gd name="T90" fmla="*/ 2995 w 3332"/>
                  <a:gd name="T91" fmla="*/ 2671 h 3335"/>
                  <a:gd name="T92" fmla="*/ 3108 w 3332"/>
                  <a:gd name="T93" fmla="*/ 2501 h 3335"/>
                  <a:gd name="T94" fmla="*/ 3200 w 3332"/>
                  <a:gd name="T95" fmla="*/ 2317 h 3335"/>
                  <a:gd name="T96" fmla="*/ 3268 w 3332"/>
                  <a:gd name="T97" fmla="*/ 2123 h 3335"/>
                  <a:gd name="T98" fmla="*/ 3311 w 3332"/>
                  <a:gd name="T99" fmla="*/ 1923 h 3335"/>
                  <a:gd name="T100" fmla="*/ 3331 w 3332"/>
                  <a:gd name="T101" fmla="*/ 1719 h 3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332" h="3335">
                    <a:moveTo>
                      <a:pt x="3332" y="1667"/>
                    </a:moveTo>
                    <a:lnTo>
                      <a:pt x="3331" y="1616"/>
                    </a:lnTo>
                    <a:lnTo>
                      <a:pt x="3328" y="1564"/>
                    </a:lnTo>
                    <a:lnTo>
                      <a:pt x="3324" y="1513"/>
                    </a:lnTo>
                    <a:lnTo>
                      <a:pt x="3319" y="1462"/>
                    </a:lnTo>
                    <a:lnTo>
                      <a:pt x="3311" y="1412"/>
                    </a:lnTo>
                    <a:lnTo>
                      <a:pt x="3303" y="1361"/>
                    </a:lnTo>
                    <a:lnTo>
                      <a:pt x="3293" y="1311"/>
                    </a:lnTo>
                    <a:lnTo>
                      <a:pt x="3282" y="1261"/>
                    </a:lnTo>
                    <a:lnTo>
                      <a:pt x="3268" y="1211"/>
                    </a:lnTo>
                    <a:lnTo>
                      <a:pt x="3253" y="1162"/>
                    </a:lnTo>
                    <a:lnTo>
                      <a:pt x="3237" y="1113"/>
                    </a:lnTo>
                    <a:lnTo>
                      <a:pt x="3219" y="1065"/>
                    </a:lnTo>
                    <a:lnTo>
                      <a:pt x="3200" y="1018"/>
                    </a:lnTo>
                    <a:lnTo>
                      <a:pt x="3179" y="970"/>
                    </a:lnTo>
                    <a:lnTo>
                      <a:pt x="3157" y="924"/>
                    </a:lnTo>
                    <a:lnTo>
                      <a:pt x="3134" y="879"/>
                    </a:lnTo>
                    <a:lnTo>
                      <a:pt x="3108" y="834"/>
                    </a:lnTo>
                    <a:lnTo>
                      <a:pt x="3083" y="790"/>
                    </a:lnTo>
                    <a:lnTo>
                      <a:pt x="3055" y="747"/>
                    </a:lnTo>
                    <a:lnTo>
                      <a:pt x="3025" y="704"/>
                    </a:lnTo>
                    <a:lnTo>
                      <a:pt x="2995" y="662"/>
                    </a:lnTo>
                    <a:lnTo>
                      <a:pt x="2963" y="622"/>
                    </a:lnTo>
                    <a:lnTo>
                      <a:pt x="2931" y="583"/>
                    </a:lnTo>
                    <a:lnTo>
                      <a:pt x="2897" y="544"/>
                    </a:lnTo>
                    <a:lnTo>
                      <a:pt x="2862" y="507"/>
                    </a:lnTo>
                    <a:lnTo>
                      <a:pt x="2826" y="471"/>
                    </a:lnTo>
                    <a:lnTo>
                      <a:pt x="2788" y="436"/>
                    </a:lnTo>
                    <a:lnTo>
                      <a:pt x="2749" y="402"/>
                    </a:lnTo>
                    <a:lnTo>
                      <a:pt x="2710" y="369"/>
                    </a:lnTo>
                    <a:lnTo>
                      <a:pt x="2669" y="337"/>
                    </a:lnTo>
                    <a:lnTo>
                      <a:pt x="2628" y="307"/>
                    </a:lnTo>
                    <a:lnTo>
                      <a:pt x="2586" y="278"/>
                    </a:lnTo>
                    <a:lnTo>
                      <a:pt x="2543" y="250"/>
                    </a:lnTo>
                    <a:lnTo>
                      <a:pt x="2499" y="224"/>
                    </a:lnTo>
                    <a:lnTo>
                      <a:pt x="2454" y="198"/>
                    </a:lnTo>
                    <a:lnTo>
                      <a:pt x="2408" y="175"/>
                    </a:lnTo>
                    <a:lnTo>
                      <a:pt x="2362" y="152"/>
                    </a:lnTo>
                    <a:lnTo>
                      <a:pt x="2315" y="132"/>
                    </a:lnTo>
                    <a:lnTo>
                      <a:pt x="2268" y="113"/>
                    </a:lnTo>
                    <a:lnTo>
                      <a:pt x="2219" y="95"/>
                    </a:lnTo>
                    <a:lnTo>
                      <a:pt x="2171" y="79"/>
                    </a:lnTo>
                    <a:lnTo>
                      <a:pt x="2122" y="64"/>
                    </a:lnTo>
                    <a:lnTo>
                      <a:pt x="2072" y="50"/>
                    </a:lnTo>
                    <a:lnTo>
                      <a:pt x="2022" y="39"/>
                    </a:lnTo>
                    <a:lnTo>
                      <a:pt x="1972" y="29"/>
                    </a:lnTo>
                    <a:lnTo>
                      <a:pt x="1921" y="20"/>
                    </a:lnTo>
                    <a:lnTo>
                      <a:pt x="1871" y="13"/>
                    </a:lnTo>
                    <a:lnTo>
                      <a:pt x="1820" y="8"/>
                    </a:lnTo>
                    <a:lnTo>
                      <a:pt x="1769" y="3"/>
                    </a:lnTo>
                    <a:lnTo>
                      <a:pt x="1717" y="1"/>
                    </a:lnTo>
                    <a:lnTo>
                      <a:pt x="1665" y="0"/>
                    </a:lnTo>
                    <a:lnTo>
                      <a:pt x="1614" y="1"/>
                    </a:lnTo>
                    <a:lnTo>
                      <a:pt x="1563" y="3"/>
                    </a:lnTo>
                    <a:lnTo>
                      <a:pt x="1512" y="8"/>
                    </a:lnTo>
                    <a:lnTo>
                      <a:pt x="1461" y="13"/>
                    </a:lnTo>
                    <a:lnTo>
                      <a:pt x="1410" y="20"/>
                    </a:lnTo>
                    <a:lnTo>
                      <a:pt x="1360" y="29"/>
                    </a:lnTo>
                    <a:lnTo>
                      <a:pt x="1310" y="39"/>
                    </a:lnTo>
                    <a:lnTo>
                      <a:pt x="1260" y="50"/>
                    </a:lnTo>
                    <a:lnTo>
                      <a:pt x="1209" y="64"/>
                    </a:lnTo>
                    <a:lnTo>
                      <a:pt x="1161" y="79"/>
                    </a:lnTo>
                    <a:lnTo>
                      <a:pt x="1112" y="95"/>
                    </a:lnTo>
                    <a:lnTo>
                      <a:pt x="1064" y="113"/>
                    </a:lnTo>
                    <a:lnTo>
                      <a:pt x="1016" y="132"/>
                    </a:lnTo>
                    <a:lnTo>
                      <a:pt x="969" y="152"/>
                    </a:lnTo>
                    <a:lnTo>
                      <a:pt x="923" y="175"/>
                    </a:lnTo>
                    <a:lnTo>
                      <a:pt x="877" y="198"/>
                    </a:lnTo>
                    <a:lnTo>
                      <a:pt x="833" y="224"/>
                    </a:lnTo>
                    <a:lnTo>
                      <a:pt x="789" y="250"/>
                    </a:lnTo>
                    <a:lnTo>
                      <a:pt x="745" y="278"/>
                    </a:lnTo>
                    <a:lnTo>
                      <a:pt x="703" y="307"/>
                    </a:lnTo>
                    <a:lnTo>
                      <a:pt x="661" y="337"/>
                    </a:lnTo>
                    <a:lnTo>
                      <a:pt x="621" y="369"/>
                    </a:lnTo>
                    <a:lnTo>
                      <a:pt x="581" y="402"/>
                    </a:lnTo>
                    <a:lnTo>
                      <a:pt x="543" y="436"/>
                    </a:lnTo>
                    <a:lnTo>
                      <a:pt x="506" y="471"/>
                    </a:lnTo>
                    <a:lnTo>
                      <a:pt x="469" y="507"/>
                    </a:lnTo>
                    <a:lnTo>
                      <a:pt x="434" y="544"/>
                    </a:lnTo>
                    <a:lnTo>
                      <a:pt x="400" y="583"/>
                    </a:lnTo>
                    <a:lnTo>
                      <a:pt x="367" y="622"/>
                    </a:lnTo>
                    <a:lnTo>
                      <a:pt x="336" y="662"/>
                    </a:lnTo>
                    <a:lnTo>
                      <a:pt x="305" y="704"/>
                    </a:lnTo>
                    <a:lnTo>
                      <a:pt x="277" y="747"/>
                    </a:lnTo>
                    <a:lnTo>
                      <a:pt x="249" y="790"/>
                    </a:lnTo>
                    <a:lnTo>
                      <a:pt x="222" y="834"/>
                    </a:lnTo>
                    <a:lnTo>
                      <a:pt x="198" y="879"/>
                    </a:lnTo>
                    <a:lnTo>
                      <a:pt x="175" y="924"/>
                    </a:lnTo>
                    <a:lnTo>
                      <a:pt x="152" y="970"/>
                    </a:lnTo>
                    <a:lnTo>
                      <a:pt x="131" y="1018"/>
                    </a:lnTo>
                    <a:lnTo>
                      <a:pt x="112" y="1065"/>
                    </a:lnTo>
                    <a:lnTo>
                      <a:pt x="95" y="1113"/>
                    </a:lnTo>
                    <a:lnTo>
                      <a:pt x="78" y="1162"/>
                    </a:lnTo>
                    <a:lnTo>
                      <a:pt x="63" y="1211"/>
                    </a:lnTo>
                    <a:lnTo>
                      <a:pt x="50" y="1261"/>
                    </a:lnTo>
                    <a:lnTo>
                      <a:pt x="38" y="1311"/>
                    </a:lnTo>
                    <a:lnTo>
                      <a:pt x="28" y="1361"/>
                    </a:lnTo>
                    <a:lnTo>
                      <a:pt x="19" y="1412"/>
                    </a:lnTo>
                    <a:lnTo>
                      <a:pt x="13" y="1462"/>
                    </a:lnTo>
                    <a:lnTo>
                      <a:pt x="6" y="1513"/>
                    </a:lnTo>
                    <a:lnTo>
                      <a:pt x="3" y="1564"/>
                    </a:lnTo>
                    <a:lnTo>
                      <a:pt x="0" y="1616"/>
                    </a:lnTo>
                    <a:lnTo>
                      <a:pt x="0" y="1667"/>
                    </a:lnTo>
                    <a:lnTo>
                      <a:pt x="0" y="1719"/>
                    </a:lnTo>
                    <a:lnTo>
                      <a:pt x="3" y="1770"/>
                    </a:lnTo>
                    <a:lnTo>
                      <a:pt x="6" y="1821"/>
                    </a:lnTo>
                    <a:lnTo>
                      <a:pt x="13" y="1872"/>
                    </a:lnTo>
                    <a:lnTo>
                      <a:pt x="19" y="1923"/>
                    </a:lnTo>
                    <a:lnTo>
                      <a:pt x="28" y="1974"/>
                    </a:lnTo>
                    <a:lnTo>
                      <a:pt x="38" y="2024"/>
                    </a:lnTo>
                    <a:lnTo>
                      <a:pt x="50" y="2074"/>
                    </a:lnTo>
                    <a:lnTo>
                      <a:pt x="63" y="2123"/>
                    </a:lnTo>
                    <a:lnTo>
                      <a:pt x="78" y="2173"/>
                    </a:lnTo>
                    <a:lnTo>
                      <a:pt x="95" y="2221"/>
                    </a:lnTo>
                    <a:lnTo>
                      <a:pt x="112" y="2269"/>
                    </a:lnTo>
                    <a:lnTo>
                      <a:pt x="131" y="2317"/>
                    </a:lnTo>
                    <a:lnTo>
                      <a:pt x="152" y="2364"/>
                    </a:lnTo>
                    <a:lnTo>
                      <a:pt x="175" y="2411"/>
                    </a:lnTo>
                    <a:lnTo>
                      <a:pt x="198" y="2456"/>
                    </a:lnTo>
                    <a:lnTo>
                      <a:pt x="222" y="2501"/>
                    </a:lnTo>
                    <a:lnTo>
                      <a:pt x="249" y="2545"/>
                    </a:lnTo>
                    <a:lnTo>
                      <a:pt x="277" y="2588"/>
                    </a:lnTo>
                    <a:lnTo>
                      <a:pt x="305" y="2631"/>
                    </a:lnTo>
                    <a:lnTo>
                      <a:pt x="336" y="2671"/>
                    </a:lnTo>
                    <a:lnTo>
                      <a:pt x="367" y="2712"/>
                    </a:lnTo>
                    <a:lnTo>
                      <a:pt x="400" y="2752"/>
                    </a:lnTo>
                    <a:lnTo>
                      <a:pt x="434" y="2791"/>
                    </a:lnTo>
                    <a:lnTo>
                      <a:pt x="469" y="2828"/>
                    </a:lnTo>
                    <a:lnTo>
                      <a:pt x="506" y="2864"/>
                    </a:lnTo>
                    <a:lnTo>
                      <a:pt x="543" y="2899"/>
                    </a:lnTo>
                    <a:lnTo>
                      <a:pt x="581" y="2933"/>
                    </a:lnTo>
                    <a:lnTo>
                      <a:pt x="621" y="2966"/>
                    </a:lnTo>
                    <a:lnTo>
                      <a:pt x="661" y="2997"/>
                    </a:lnTo>
                    <a:lnTo>
                      <a:pt x="703" y="3028"/>
                    </a:lnTo>
                    <a:lnTo>
                      <a:pt x="745" y="3057"/>
                    </a:lnTo>
                    <a:lnTo>
                      <a:pt x="789" y="3084"/>
                    </a:lnTo>
                    <a:lnTo>
                      <a:pt x="833" y="3111"/>
                    </a:lnTo>
                    <a:lnTo>
                      <a:pt x="877" y="3136"/>
                    </a:lnTo>
                    <a:lnTo>
                      <a:pt x="923" y="3159"/>
                    </a:lnTo>
                    <a:lnTo>
                      <a:pt x="969" y="3181"/>
                    </a:lnTo>
                    <a:lnTo>
                      <a:pt x="1016" y="3203"/>
                    </a:lnTo>
                    <a:lnTo>
                      <a:pt x="1064" y="3222"/>
                    </a:lnTo>
                    <a:lnTo>
                      <a:pt x="1112" y="3240"/>
                    </a:lnTo>
                    <a:lnTo>
                      <a:pt x="1161" y="3256"/>
                    </a:lnTo>
                    <a:lnTo>
                      <a:pt x="1209" y="3271"/>
                    </a:lnTo>
                    <a:lnTo>
                      <a:pt x="1260" y="3284"/>
                    </a:lnTo>
                    <a:lnTo>
                      <a:pt x="1310" y="3295"/>
                    </a:lnTo>
                    <a:lnTo>
                      <a:pt x="1360" y="3306"/>
                    </a:lnTo>
                    <a:lnTo>
                      <a:pt x="1410" y="3314"/>
                    </a:lnTo>
                    <a:lnTo>
                      <a:pt x="1461" y="3322"/>
                    </a:lnTo>
                    <a:lnTo>
                      <a:pt x="1512" y="3327"/>
                    </a:lnTo>
                    <a:lnTo>
                      <a:pt x="1563" y="3331"/>
                    </a:lnTo>
                    <a:lnTo>
                      <a:pt x="1614" y="3334"/>
                    </a:lnTo>
                    <a:lnTo>
                      <a:pt x="1665" y="3335"/>
                    </a:lnTo>
                    <a:lnTo>
                      <a:pt x="1717" y="3334"/>
                    </a:lnTo>
                    <a:lnTo>
                      <a:pt x="1769" y="3331"/>
                    </a:lnTo>
                    <a:lnTo>
                      <a:pt x="1820" y="3327"/>
                    </a:lnTo>
                    <a:lnTo>
                      <a:pt x="1871" y="3322"/>
                    </a:lnTo>
                    <a:lnTo>
                      <a:pt x="1921" y="3314"/>
                    </a:lnTo>
                    <a:lnTo>
                      <a:pt x="1972" y="3306"/>
                    </a:lnTo>
                    <a:lnTo>
                      <a:pt x="2022" y="3295"/>
                    </a:lnTo>
                    <a:lnTo>
                      <a:pt x="2072" y="3284"/>
                    </a:lnTo>
                    <a:lnTo>
                      <a:pt x="2122" y="3271"/>
                    </a:lnTo>
                    <a:lnTo>
                      <a:pt x="2171" y="3256"/>
                    </a:lnTo>
                    <a:lnTo>
                      <a:pt x="2219" y="3240"/>
                    </a:lnTo>
                    <a:lnTo>
                      <a:pt x="2268" y="3222"/>
                    </a:lnTo>
                    <a:lnTo>
                      <a:pt x="2315" y="3203"/>
                    </a:lnTo>
                    <a:lnTo>
                      <a:pt x="2362" y="3181"/>
                    </a:lnTo>
                    <a:lnTo>
                      <a:pt x="2408" y="3159"/>
                    </a:lnTo>
                    <a:lnTo>
                      <a:pt x="2454" y="3136"/>
                    </a:lnTo>
                    <a:lnTo>
                      <a:pt x="2499" y="3111"/>
                    </a:lnTo>
                    <a:lnTo>
                      <a:pt x="2543" y="3084"/>
                    </a:lnTo>
                    <a:lnTo>
                      <a:pt x="2586" y="3057"/>
                    </a:lnTo>
                    <a:lnTo>
                      <a:pt x="2628" y="3028"/>
                    </a:lnTo>
                    <a:lnTo>
                      <a:pt x="2669" y="2997"/>
                    </a:lnTo>
                    <a:lnTo>
                      <a:pt x="2710" y="2966"/>
                    </a:lnTo>
                    <a:lnTo>
                      <a:pt x="2749" y="2933"/>
                    </a:lnTo>
                    <a:lnTo>
                      <a:pt x="2788" y="2899"/>
                    </a:lnTo>
                    <a:lnTo>
                      <a:pt x="2826" y="2864"/>
                    </a:lnTo>
                    <a:lnTo>
                      <a:pt x="2862" y="2828"/>
                    </a:lnTo>
                    <a:lnTo>
                      <a:pt x="2897" y="2791"/>
                    </a:lnTo>
                    <a:lnTo>
                      <a:pt x="2931" y="2752"/>
                    </a:lnTo>
                    <a:lnTo>
                      <a:pt x="2963" y="2712"/>
                    </a:lnTo>
                    <a:lnTo>
                      <a:pt x="2995" y="2671"/>
                    </a:lnTo>
                    <a:lnTo>
                      <a:pt x="3025" y="2631"/>
                    </a:lnTo>
                    <a:lnTo>
                      <a:pt x="3055" y="2588"/>
                    </a:lnTo>
                    <a:lnTo>
                      <a:pt x="3083" y="2545"/>
                    </a:lnTo>
                    <a:lnTo>
                      <a:pt x="3108" y="2501"/>
                    </a:lnTo>
                    <a:lnTo>
                      <a:pt x="3134" y="2456"/>
                    </a:lnTo>
                    <a:lnTo>
                      <a:pt x="3157" y="2411"/>
                    </a:lnTo>
                    <a:lnTo>
                      <a:pt x="3179" y="2364"/>
                    </a:lnTo>
                    <a:lnTo>
                      <a:pt x="3200" y="2317"/>
                    </a:lnTo>
                    <a:lnTo>
                      <a:pt x="3219" y="2269"/>
                    </a:lnTo>
                    <a:lnTo>
                      <a:pt x="3237" y="2221"/>
                    </a:lnTo>
                    <a:lnTo>
                      <a:pt x="3253" y="2173"/>
                    </a:lnTo>
                    <a:lnTo>
                      <a:pt x="3268" y="2123"/>
                    </a:lnTo>
                    <a:lnTo>
                      <a:pt x="3282" y="2074"/>
                    </a:lnTo>
                    <a:lnTo>
                      <a:pt x="3293" y="2024"/>
                    </a:lnTo>
                    <a:lnTo>
                      <a:pt x="3303" y="1974"/>
                    </a:lnTo>
                    <a:lnTo>
                      <a:pt x="3311" y="1923"/>
                    </a:lnTo>
                    <a:lnTo>
                      <a:pt x="3319" y="1872"/>
                    </a:lnTo>
                    <a:lnTo>
                      <a:pt x="3324" y="1821"/>
                    </a:lnTo>
                    <a:lnTo>
                      <a:pt x="3328" y="1770"/>
                    </a:lnTo>
                    <a:lnTo>
                      <a:pt x="3331" y="1719"/>
                    </a:lnTo>
                    <a:lnTo>
                      <a:pt x="3332" y="1667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214" name="Line 166"/>
              <p:cNvSpPr>
                <a:spLocks noChangeShapeType="1"/>
              </p:cNvSpPr>
              <p:nvPr/>
            </p:nvSpPr>
            <p:spPr bwMode="auto">
              <a:xfrm>
                <a:off x="2161" y="3608"/>
                <a:ext cx="29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215" name="Line 167"/>
              <p:cNvSpPr>
                <a:spLocks noChangeShapeType="1"/>
              </p:cNvSpPr>
              <p:nvPr/>
            </p:nvSpPr>
            <p:spPr bwMode="auto">
              <a:xfrm flipH="1">
                <a:off x="2161" y="3067"/>
                <a:ext cx="29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216" name="Line 168"/>
              <p:cNvSpPr>
                <a:spLocks noChangeShapeType="1"/>
              </p:cNvSpPr>
              <p:nvPr/>
            </p:nvSpPr>
            <p:spPr bwMode="auto">
              <a:xfrm>
                <a:off x="1188" y="3067"/>
                <a:ext cx="0" cy="5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217" name="Line 169"/>
              <p:cNvSpPr>
                <a:spLocks noChangeShapeType="1"/>
              </p:cNvSpPr>
              <p:nvPr/>
            </p:nvSpPr>
            <p:spPr bwMode="auto">
              <a:xfrm>
                <a:off x="1188" y="3146"/>
                <a:ext cx="0" cy="10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218" name="Line 170"/>
              <p:cNvSpPr>
                <a:spLocks noChangeShapeType="1"/>
              </p:cNvSpPr>
              <p:nvPr/>
            </p:nvSpPr>
            <p:spPr bwMode="auto">
              <a:xfrm>
                <a:off x="1188" y="3283"/>
                <a:ext cx="0" cy="10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219" name="Line 171"/>
              <p:cNvSpPr>
                <a:spLocks noChangeShapeType="1"/>
              </p:cNvSpPr>
              <p:nvPr/>
            </p:nvSpPr>
            <p:spPr bwMode="auto">
              <a:xfrm>
                <a:off x="1188" y="3419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220" name="Line 172"/>
              <p:cNvSpPr>
                <a:spLocks noChangeShapeType="1"/>
              </p:cNvSpPr>
              <p:nvPr/>
            </p:nvSpPr>
            <p:spPr bwMode="auto">
              <a:xfrm>
                <a:off x="1188" y="3553"/>
                <a:ext cx="0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221" name="Line 173"/>
              <p:cNvSpPr>
                <a:spLocks noChangeShapeType="1"/>
              </p:cNvSpPr>
              <p:nvPr/>
            </p:nvSpPr>
            <p:spPr bwMode="auto">
              <a:xfrm>
                <a:off x="1188" y="3608"/>
                <a:ext cx="6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222" name="Line 174"/>
              <p:cNvSpPr>
                <a:spLocks noChangeShapeType="1"/>
              </p:cNvSpPr>
              <p:nvPr/>
            </p:nvSpPr>
            <p:spPr bwMode="auto">
              <a:xfrm>
                <a:off x="1283" y="3608"/>
                <a:ext cx="10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223" name="Line 175"/>
              <p:cNvSpPr>
                <a:spLocks noChangeShapeType="1"/>
              </p:cNvSpPr>
              <p:nvPr/>
            </p:nvSpPr>
            <p:spPr bwMode="auto">
              <a:xfrm>
                <a:off x="1418" y="3608"/>
                <a:ext cx="10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224" name="Line 176"/>
              <p:cNvSpPr>
                <a:spLocks noChangeShapeType="1"/>
              </p:cNvSpPr>
              <p:nvPr/>
            </p:nvSpPr>
            <p:spPr bwMode="auto">
              <a:xfrm>
                <a:off x="1554" y="3608"/>
                <a:ext cx="10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225" name="Line 177"/>
              <p:cNvSpPr>
                <a:spLocks noChangeShapeType="1"/>
              </p:cNvSpPr>
              <p:nvPr/>
            </p:nvSpPr>
            <p:spPr bwMode="auto">
              <a:xfrm>
                <a:off x="1685" y="3608"/>
                <a:ext cx="10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226" name="Line 178"/>
              <p:cNvSpPr>
                <a:spLocks noChangeShapeType="1"/>
              </p:cNvSpPr>
              <p:nvPr/>
            </p:nvSpPr>
            <p:spPr bwMode="auto">
              <a:xfrm>
                <a:off x="1818" y="3608"/>
                <a:ext cx="10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227" name="Line 179"/>
              <p:cNvSpPr>
                <a:spLocks noChangeShapeType="1"/>
              </p:cNvSpPr>
              <p:nvPr/>
            </p:nvSpPr>
            <p:spPr bwMode="auto">
              <a:xfrm>
                <a:off x="1947" y="3608"/>
                <a:ext cx="10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228" name="Line 180"/>
              <p:cNvSpPr>
                <a:spLocks noChangeShapeType="1"/>
              </p:cNvSpPr>
              <p:nvPr/>
            </p:nvSpPr>
            <p:spPr bwMode="auto">
              <a:xfrm>
                <a:off x="2077" y="3608"/>
                <a:ext cx="5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230" name="Line 182"/>
              <p:cNvSpPr>
                <a:spLocks noChangeShapeType="1"/>
              </p:cNvSpPr>
              <p:nvPr/>
            </p:nvSpPr>
            <p:spPr bwMode="auto">
              <a:xfrm flipH="1">
                <a:off x="1945" y="3067"/>
                <a:ext cx="10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231" name="Line 183"/>
              <p:cNvSpPr>
                <a:spLocks noChangeShapeType="1"/>
              </p:cNvSpPr>
              <p:nvPr/>
            </p:nvSpPr>
            <p:spPr bwMode="auto">
              <a:xfrm flipH="1">
                <a:off x="1812" y="3067"/>
                <a:ext cx="10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232" name="Line 184"/>
              <p:cNvSpPr>
                <a:spLocks noChangeShapeType="1"/>
              </p:cNvSpPr>
              <p:nvPr/>
            </p:nvSpPr>
            <p:spPr bwMode="auto">
              <a:xfrm flipH="1">
                <a:off x="1678" y="3067"/>
                <a:ext cx="10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233" name="Line 185"/>
              <p:cNvSpPr>
                <a:spLocks noChangeShapeType="1"/>
              </p:cNvSpPr>
              <p:nvPr/>
            </p:nvSpPr>
            <p:spPr bwMode="auto">
              <a:xfrm flipH="1">
                <a:off x="1546" y="3067"/>
                <a:ext cx="10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234" name="Line 186"/>
              <p:cNvSpPr>
                <a:spLocks noChangeShapeType="1"/>
              </p:cNvSpPr>
              <p:nvPr/>
            </p:nvSpPr>
            <p:spPr bwMode="auto">
              <a:xfrm flipH="1">
                <a:off x="1412" y="3067"/>
                <a:ext cx="10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235" name="Line 187"/>
              <p:cNvSpPr>
                <a:spLocks noChangeShapeType="1"/>
              </p:cNvSpPr>
              <p:nvPr/>
            </p:nvSpPr>
            <p:spPr bwMode="auto">
              <a:xfrm flipH="1">
                <a:off x="1279" y="3067"/>
                <a:ext cx="10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236" name="Line 188"/>
              <p:cNvSpPr>
                <a:spLocks noChangeShapeType="1"/>
              </p:cNvSpPr>
              <p:nvPr/>
            </p:nvSpPr>
            <p:spPr bwMode="auto">
              <a:xfrm flipH="1">
                <a:off x="1188" y="3067"/>
                <a:ext cx="6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237" name="Line 189"/>
              <p:cNvSpPr>
                <a:spLocks noChangeShapeType="1"/>
              </p:cNvSpPr>
              <p:nvPr/>
            </p:nvSpPr>
            <p:spPr bwMode="auto">
              <a:xfrm>
                <a:off x="122" y="3337"/>
                <a:ext cx="19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238" name="Line 190"/>
              <p:cNvSpPr>
                <a:spLocks noChangeShapeType="1"/>
              </p:cNvSpPr>
              <p:nvPr/>
            </p:nvSpPr>
            <p:spPr bwMode="auto">
              <a:xfrm>
                <a:off x="358" y="3337"/>
                <a:ext cx="3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239" name="Line 191"/>
              <p:cNvSpPr>
                <a:spLocks noChangeShapeType="1"/>
              </p:cNvSpPr>
              <p:nvPr/>
            </p:nvSpPr>
            <p:spPr bwMode="auto">
              <a:xfrm>
                <a:off x="440" y="3337"/>
                <a:ext cx="36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240" name="Line 192"/>
              <p:cNvSpPr>
                <a:spLocks noChangeShapeType="1"/>
              </p:cNvSpPr>
              <p:nvPr/>
            </p:nvSpPr>
            <p:spPr bwMode="auto">
              <a:xfrm>
                <a:off x="845" y="3337"/>
                <a:ext cx="3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241" name="Line 193"/>
              <p:cNvSpPr>
                <a:spLocks noChangeShapeType="1"/>
              </p:cNvSpPr>
              <p:nvPr/>
            </p:nvSpPr>
            <p:spPr bwMode="auto">
              <a:xfrm>
                <a:off x="927" y="3337"/>
                <a:ext cx="36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242" name="Line 194"/>
              <p:cNvSpPr>
                <a:spLocks noChangeShapeType="1"/>
              </p:cNvSpPr>
              <p:nvPr/>
            </p:nvSpPr>
            <p:spPr bwMode="auto">
              <a:xfrm>
                <a:off x="1333" y="3337"/>
                <a:ext cx="3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243" name="Line 195"/>
              <p:cNvSpPr>
                <a:spLocks noChangeShapeType="1"/>
              </p:cNvSpPr>
              <p:nvPr/>
            </p:nvSpPr>
            <p:spPr bwMode="auto">
              <a:xfrm>
                <a:off x="1413" y="3337"/>
                <a:ext cx="36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244" name="Line 196"/>
              <p:cNvSpPr>
                <a:spLocks noChangeShapeType="1"/>
              </p:cNvSpPr>
              <p:nvPr/>
            </p:nvSpPr>
            <p:spPr bwMode="auto">
              <a:xfrm>
                <a:off x="1820" y="3337"/>
                <a:ext cx="3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245" name="Line 197"/>
              <p:cNvSpPr>
                <a:spLocks noChangeShapeType="1"/>
              </p:cNvSpPr>
              <p:nvPr/>
            </p:nvSpPr>
            <p:spPr bwMode="auto">
              <a:xfrm>
                <a:off x="1899" y="3337"/>
                <a:ext cx="36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246" name="Line 198"/>
              <p:cNvSpPr>
                <a:spLocks noChangeShapeType="1"/>
              </p:cNvSpPr>
              <p:nvPr/>
            </p:nvSpPr>
            <p:spPr bwMode="auto">
              <a:xfrm>
                <a:off x="2306" y="3337"/>
                <a:ext cx="3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247" name="Line 199"/>
              <p:cNvSpPr>
                <a:spLocks noChangeShapeType="1"/>
              </p:cNvSpPr>
              <p:nvPr/>
            </p:nvSpPr>
            <p:spPr bwMode="auto">
              <a:xfrm>
                <a:off x="2388" y="3337"/>
                <a:ext cx="35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248" name="Line 200"/>
              <p:cNvSpPr>
                <a:spLocks noChangeShapeType="1"/>
              </p:cNvSpPr>
              <p:nvPr/>
            </p:nvSpPr>
            <p:spPr bwMode="auto">
              <a:xfrm>
                <a:off x="2793" y="3337"/>
                <a:ext cx="3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249" name="Line 201"/>
              <p:cNvSpPr>
                <a:spLocks noChangeShapeType="1"/>
              </p:cNvSpPr>
              <p:nvPr/>
            </p:nvSpPr>
            <p:spPr bwMode="auto">
              <a:xfrm>
                <a:off x="2874" y="3337"/>
                <a:ext cx="36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250" name="Line 202"/>
              <p:cNvSpPr>
                <a:spLocks noChangeShapeType="1"/>
              </p:cNvSpPr>
              <p:nvPr/>
            </p:nvSpPr>
            <p:spPr bwMode="auto">
              <a:xfrm>
                <a:off x="3279" y="3337"/>
                <a:ext cx="3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251" name="Line 203"/>
              <p:cNvSpPr>
                <a:spLocks noChangeShapeType="1"/>
              </p:cNvSpPr>
              <p:nvPr/>
            </p:nvSpPr>
            <p:spPr bwMode="auto">
              <a:xfrm>
                <a:off x="3361" y="3337"/>
                <a:ext cx="19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253" name="Line 205"/>
              <p:cNvSpPr>
                <a:spLocks noChangeShapeType="1"/>
              </p:cNvSpPr>
              <p:nvPr/>
            </p:nvSpPr>
            <p:spPr bwMode="auto">
              <a:xfrm>
                <a:off x="2631" y="2853"/>
                <a:ext cx="0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254" name="Line 206"/>
              <p:cNvSpPr>
                <a:spLocks noChangeShapeType="1"/>
              </p:cNvSpPr>
              <p:nvPr/>
            </p:nvSpPr>
            <p:spPr bwMode="auto">
              <a:xfrm>
                <a:off x="2631" y="2932"/>
                <a:ext cx="0" cy="36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255" name="Line 207"/>
              <p:cNvSpPr>
                <a:spLocks noChangeShapeType="1"/>
              </p:cNvSpPr>
              <p:nvPr/>
            </p:nvSpPr>
            <p:spPr bwMode="auto">
              <a:xfrm>
                <a:off x="2631" y="3339"/>
                <a:ext cx="0" cy="3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256" name="Line 208"/>
              <p:cNvSpPr>
                <a:spLocks noChangeShapeType="1"/>
              </p:cNvSpPr>
              <p:nvPr/>
            </p:nvSpPr>
            <p:spPr bwMode="auto">
              <a:xfrm>
                <a:off x="2631" y="3421"/>
                <a:ext cx="0" cy="36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257" name="Line 209"/>
              <p:cNvSpPr>
                <a:spLocks noChangeShapeType="1"/>
              </p:cNvSpPr>
              <p:nvPr/>
            </p:nvSpPr>
            <p:spPr bwMode="auto">
              <a:xfrm>
                <a:off x="2631" y="3826"/>
                <a:ext cx="0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258" name="Line 210"/>
              <p:cNvSpPr>
                <a:spLocks noChangeShapeType="1"/>
              </p:cNvSpPr>
              <p:nvPr/>
            </p:nvSpPr>
            <p:spPr bwMode="auto">
              <a:xfrm>
                <a:off x="2631" y="3908"/>
                <a:ext cx="0" cy="38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266" name="Line 218"/>
              <p:cNvSpPr>
                <a:spLocks noChangeShapeType="1"/>
              </p:cNvSpPr>
              <p:nvPr/>
            </p:nvSpPr>
            <p:spPr bwMode="auto">
              <a:xfrm>
                <a:off x="4590" y="409"/>
                <a:ext cx="0" cy="3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267" name="Line 219"/>
              <p:cNvSpPr>
                <a:spLocks noChangeShapeType="1"/>
              </p:cNvSpPr>
              <p:nvPr/>
            </p:nvSpPr>
            <p:spPr bwMode="auto">
              <a:xfrm>
                <a:off x="4590" y="832"/>
                <a:ext cx="0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268" name="Line 220"/>
              <p:cNvSpPr>
                <a:spLocks noChangeShapeType="1"/>
              </p:cNvSpPr>
              <p:nvPr/>
            </p:nvSpPr>
            <p:spPr bwMode="auto">
              <a:xfrm>
                <a:off x="4590" y="914"/>
                <a:ext cx="0" cy="36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269" name="Line 221"/>
              <p:cNvSpPr>
                <a:spLocks noChangeShapeType="1"/>
              </p:cNvSpPr>
              <p:nvPr/>
            </p:nvSpPr>
            <p:spPr bwMode="auto">
              <a:xfrm>
                <a:off x="4590" y="1321"/>
                <a:ext cx="0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270" name="Line 222"/>
              <p:cNvSpPr>
                <a:spLocks noChangeShapeType="1"/>
              </p:cNvSpPr>
              <p:nvPr/>
            </p:nvSpPr>
            <p:spPr bwMode="auto">
              <a:xfrm>
                <a:off x="4590" y="1400"/>
                <a:ext cx="0" cy="36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271" name="Line 223"/>
              <p:cNvSpPr>
                <a:spLocks noChangeShapeType="1"/>
              </p:cNvSpPr>
              <p:nvPr/>
            </p:nvSpPr>
            <p:spPr bwMode="auto">
              <a:xfrm>
                <a:off x="4590" y="1807"/>
                <a:ext cx="0" cy="3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273" name="Line 225"/>
              <p:cNvSpPr>
                <a:spLocks noChangeShapeType="1"/>
              </p:cNvSpPr>
              <p:nvPr/>
            </p:nvSpPr>
            <p:spPr bwMode="auto">
              <a:xfrm>
                <a:off x="468" y="3071"/>
                <a:ext cx="0" cy="2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274" name="Line 226"/>
              <p:cNvSpPr>
                <a:spLocks noChangeShapeType="1"/>
              </p:cNvSpPr>
              <p:nvPr/>
            </p:nvSpPr>
            <p:spPr bwMode="auto">
              <a:xfrm>
                <a:off x="468" y="3339"/>
                <a:ext cx="0" cy="3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275" name="Line 227"/>
              <p:cNvSpPr>
                <a:spLocks noChangeShapeType="1"/>
              </p:cNvSpPr>
              <p:nvPr/>
            </p:nvSpPr>
            <p:spPr bwMode="auto">
              <a:xfrm>
                <a:off x="468" y="3421"/>
                <a:ext cx="0" cy="2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281" name="Line 233"/>
              <p:cNvSpPr>
                <a:spLocks noChangeShapeType="1"/>
              </p:cNvSpPr>
              <p:nvPr/>
            </p:nvSpPr>
            <p:spPr bwMode="auto">
              <a:xfrm>
                <a:off x="2074" y="3067"/>
                <a:ext cx="5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386294" name="Group 246"/>
          <p:cNvGrpSpPr>
            <a:grpSpLocks/>
          </p:cNvGrpSpPr>
          <p:nvPr/>
        </p:nvGrpSpPr>
        <p:grpSpPr bwMode="auto">
          <a:xfrm>
            <a:off x="2860675" y="649288"/>
            <a:ext cx="2633663" cy="2933700"/>
            <a:chOff x="1802" y="409"/>
            <a:chExt cx="1659" cy="1848"/>
          </a:xfrm>
        </p:grpSpPr>
        <p:sp>
          <p:nvSpPr>
            <p:cNvPr id="386283" name="Line 235"/>
            <p:cNvSpPr>
              <a:spLocks noChangeShapeType="1"/>
            </p:cNvSpPr>
            <p:nvPr/>
          </p:nvSpPr>
          <p:spPr bwMode="auto">
            <a:xfrm flipH="1">
              <a:off x="1802" y="2153"/>
              <a:ext cx="1659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6284" name="Line 236"/>
            <p:cNvSpPr>
              <a:spLocks noChangeShapeType="1"/>
            </p:cNvSpPr>
            <p:nvPr/>
          </p:nvSpPr>
          <p:spPr bwMode="auto">
            <a:xfrm>
              <a:off x="1802" y="529"/>
              <a:ext cx="1659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6285" name="Line 237"/>
            <p:cNvSpPr>
              <a:spLocks noChangeShapeType="1"/>
            </p:cNvSpPr>
            <p:nvPr/>
          </p:nvSpPr>
          <p:spPr bwMode="auto">
            <a:xfrm flipV="1">
              <a:off x="3461" y="529"/>
              <a:ext cx="0" cy="162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6286" name="Line 238"/>
            <p:cNvSpPr>
              <a:spLocks noChangeShapeType="1"/>
            </p:cNvSpPr>
            <p:nvPr/>
          </p:nvSpPr>
          <p:spPr bwMode="auto">
            <a:xfrm flipV="1">
              <a:off x="1802" y="529"/>
              <a:ext cx="0" cy="162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6287" name="Line 239"/>
            <p:cNvSpPr>
              <a:spLocks noChangeShapeType="1"/>
            </p:cNvSpPr>
            <p:nvPr/>
          </p:nvSpPr>
          <p:spPr bwMode="auto">
            <a:xfrm flipV="1">
              <a:off x="2631" y="1884"/>
              <a:ext cx="0" cy="37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6288" name="Line 240"/>
            <p:cNvSpPr>
              <a:spLocks noChangeShapeType="1"/>
            </p:cNvSpPr>
            <p:nvPr/>
          </p:nvSpPr>
          <p:spPr bwMode="auto">
            <a:xfrm flipV="1">
              <a:off x="2631" y="1803"/>
              <a:ext cx="0" cy="3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6289" name="Line 241"/>
            <p:cNvSpPr>
              <a:spLocks noChangeShapeType="1"/>
            </p:cNvSpPr>
            <p:nvPr/>
          </p:nvSpPr>
          <p:spPr bwMode="auto">
            <a:xfrm flipV="1">
              <a:off x="2631" y="1396"/>
              <a:ext cx="0" cy="36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6290" name="Line 242"/>
            <p:cNvSpPr>
              <a:spLocks noChangeShapeType="1"/>
            </p:cNvSpPr>
            <p:nvPr/>
          </p:nvSpPr>
          <p:spPr bwMode="auto">
            <a:xfrm flipV="1">
              <a:off x="2631" y="1314"/>
              <a:ext cx="0" cy="3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6291" name="Line 243"/>
            <p:cNvSpPr>
              <a:spLocks noChangeShapeType="1"/>
            </p:cNvSpPr>
            <p:nvPr/>
          </p:nvSpPr>
          <p:spPr bwMode="auto">
            <a:xfrm flipV="1">
              <a:off x="2631" y="909"/>
              <a:ext cx="0" cy="36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6292" name="Line 244"/>
            <p:cNvSpPr>
              <a:spLocks noChangeShapeType="1"/>
            </p:cNvSpPr>
            <p:nvPr/>
          </p:nvSpPr>
          <p:spPr bwMode="auto">
            <a:xfrm flipV="1">
              <a:off x="2631" y="827"/>
              <a:ext cx="0" cy="3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6293" name="Line 245"/>
            <p:cNvSpPr>
              <a:spLocks noChangeShapeType="1"/>
            </p:cNvSpPr>
            <p:nvPr/>
          </p:nvSpPr>
          <p:spPr bwMode="auto">
            <a:xfrm flipV="1">
              <a:off x="2631" y="409"/>
              <a:ext cx="0" cy="37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86295" name="Group 247"/>
          <p:cNvGrpSpPr>
            <a:grpSpLocks/>
          </p:cNvGrpSpPr>
          <p:nvPr/>
        </p:nvGrpSpPr>
        <p:grpSpPr bwMode="auto">
          <a:xfrm>
            <a:off x="5494338" y="839788"/>
            <a:ext cx="476250" cy="2578100"/>
            <a:chOff x="3461" y="529"/>
            <a:chExt cx="300" cy="1624"/>
          </a:xfrm>
        </p:grpSpPr>
        <p:sp>
          <p:nvSpPr>
            <p:cNvPr id="386296" name="Line 248"/>
            <p:cNvSpPr>
              <a:spLocks noChangeShapeType="1"/>
            </p:cNvSpPr>
            <p:nvPr/>
          </p:nvSpPr>
          <p:spPr bwMode="auto">
            <a:xfrm flipH="1">
              <a:off x="3461" y="529"/>
              <a:ext cx="30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6297" name="Line 249"/>
            <p:cNvSpPr>
              <a:spLocks noChangeShapeType="1"/>
            </p:cNvSpPr>
            <p:nvPr/>
          </p:nvSpPr>
          <p:spPr bwMode="auto">
            <a:xfrm flipH="1">
              <a:off x="3461" y="2153"/>
              <a:ext cx="30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86302" name="Group 254"/>
          <p:cNvGrpSpPr>
            <a:grpSpLocks/>
          </p:cNvGrpSpPr>
          <p:nvPr/>
        </p:nvGrpSpPr>
        <p:grpSpPr bwMode="auto">
          <a:xfrm>
            <a:off x="2860675" y="3417888"/>
            <a:ext cx="2633663" cy="1879600"/>
            <a:chOff x="1802" y="2153"/>
            <a:chExt cx="1659" cy="1184"/>
          </a:xfrm>
        </p:grpSpPr>
        <p:grpSp>
          <p:nvGrpSpPr>
            <p:cNvPr id="386298" name="Group 250"/>
            <p:cNvGrpSpPr>
              <a:grpSpLocks/>
            </p:cNvGrpSpPr>
            <p:nvPr/>
          </p:nvGrpSpPr>
          <p:grpSpPr bwMode="auto">
            <a:xfrm>
              <a:off x="1802" y="2153"/>
              <a:ext cx="1659" cy="1184"/>
              <a:chOff x="1802" y="2153"/>
              <a:chExt cx="1659" cy="1184"/>
            </a:xfrm>
          </p:grpSpPr>
          <p:sp>
            <p:nvSpPr>
              <p:cNvPr id="386299" name="Line 251"/>
              <p:cNvSpPr>
                <a:spLocks noChangeShapeType="1"/>
              </p:cNvSpPr>
              <p:nvPr/>
            </p:nvSpPr>
            <p:spPr bwMode="auto">
              <a:xfrm flipV="1">
                <a:off x="3461" y="2153"/>
                <a:ext cx="0" cy="118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6300" name="Line 252"/>
              <p:cNvSpPr>
                <a:spLocks noChangeShapeType="1"/>
              </p:cNvSpPr>
              <p:nvPr/>
            </p:nvSpPr>
            <p:spPr bwMode="auto">
              <a:xfrm flipV="1">
                <a:off x="1802" y="2153"/>
                <a:ext cx="0" cy="118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386301" name="Line 253"/>
            <p:cNvSpPr>
              <a:spLocks noChangeShapeType="1"/>
            </p:cNvSpPr>
            <p:nvPr/>
          </p:nvSpPr>
          <p:spPr bwMode="auto">
            <a:xfrm flipV="1">
              <a:off x="2631" y="2257"/>
              <a:ext cx="0" cy="16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86308" name="Line 260"/>
          <p:cNvSpPr>
            <a:spLocks noChangeShapeType="1"/>
          </p:cNvSpPr>
          <p:nvPr/>
        </p:nvSpPr>
        <p:spPr bwMode="auto">
          <a:xfrm flipV="1">
            <a:off x="392113" y="2905125"/>
            <a:ext cx="0" cy="51276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386324" name="Group 276"/>
          <p:cNvGrpSpPr>
            <a:grpSpLocks/>
          </p:cNvGrpSpPr>
          <p:nvPr/>
        </p:nvGrpSpPr>
        <p:grpSpPr bwMode="auto">
          <a:xfrm>
            <a:off x="742950" y="2681288"/>
            <a:ext cx="0" cy="935037"/>
            <a:chOff x="468" y="1689"/>
            <a:chExt cx="0" cy="589"/>
          </a:xfrm>
        </p:grpSpPr>
        <p:sp>
          <p:nvSpPr>
            <p:cNvPr id="386311" name="Line 263"/>
            <p:cNvSpPr>
              <a:spLocks noChangeShapeType="1"/>
            </p:cNvSpPr>
            <p:nvPr/>
          </p:nvSpPr>
          <p:spPr bwMode="auto">
            <a:xfrm flipV="1">
              <a:off x="468" y="2046"/>
              <a:ext cx="0" cy="23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6312" name="Line 264"/>
            <p:cNvSpPr>
              <a:spLocks noChangeShapeType="1"/>
            </p:cNvSpPr>
            <p:nvPr/>
          </p:nvSpPr>
          <p:spPr bwMode="auto">
            <a:xfrm flipV="1">
              <a:off x="468" y="1966"/>
              <a:ext cx="0" cy="3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6313" name="Line 265"/>
            <p:cNvSpPr>
              <a:spLocks noChangeShapeType="1"/>
            </p:cNvSpPr>
            <p:nvPr/>
          </p:nvSpPr>
          <p:spPr bwMode="auto">
            <a:xfrm flipV="1">
              <a:off x="468" y="1689"/>
              <a:ext cx="0" cy="23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86314" name="Line 266"/>
          <p:cNvSpPr>
            <a:spLocks noChangeShapeType="1"/>
          </p:cNvSpPr>
          <p:nvPr/>
        </p:nvSpPr>
        <p:spPr bwMode="auto">
          <a:xfrm>
            <a:off x="2860675" y="2905125"/>
            <a:ext cx="0" cy="512763"/>
          </a:xfrm>
          <a:prstGeom prst="line">
            <a:avLst/>
          </a:prstGeom>
          <a:noFill/>
          <a:ln w="571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386317" name="Group 269"/>
          <p:cNvGrpSpPr>
            <a:grpSpLocks/>
          </p:cNvGrpSpPr>
          <p:nvPr/>
        </p:nvGrpSpPr>
        <p:grpSpPr bwMode="auto">
          <a:xfrm>
            <a:off x="179388" y="3417888"/>
            <a:ext cx="3997325" cy="1590675"/>
            <a:chOff x="113" y="2153"/>
            <a:chExt cx="2518" cy="1002"/>
          </a:xfrm>
        </p:grpSpPr>
        <p:sp>
          <p:nvSpPr>
            <p:cNvPr id="386315" name="Line 267"/>
            <p:cNvSpPr>
              <a:spLocks noChangeShapeType="1"/>
            </p:cNvSpPr>
            <p:nvPr/>
          </p:nvSpPr>
          <p:spPr bwMode="auto">
            <a:xfrm>
              <a:off x="113" y="2153"/>
              <a:ext cx="0" cy="100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6316" name="Line 268"/>
            <p:cNvSpPr>
              <a:spLocks noChangeShapeType="1"/>
            </p:cNvSpPr>
            <p:nvPr/>
          </p:nvSpPr>
          <p:spPr bwMode="auto">
            <a:xfrm flipV="1">
              <a:off x="2631" y="2257"/>
              <a:ext cx="0" cy="16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86318" name="Group 270"/>
          <p:cNvGrpSpPr>
            <a:grpSpLocks/>
          </p:cNvGrpSpPr>
          <p:nvPr/>
        </p:nvGrpSpPr>
        <p:grpSpPr bwMode="auto">
          <a:xfrm>
            <a:off x="4176713" y="2905125"/>
            <a:ext cx="1793875" cy="512763"/>
            <a:chOff x="2631" y="1830"/>
            <a:chExt cx="1130" cy="323"/>
          </a:xfrm>
        </p:grpSpPr>
        <p:sp>
          <p:nvSpPr>
            <p:cNvPr id="386319" name="Line 271"/>
            <p:cNvSpPr>
              <a:spLocks noChangeShapeType="1"/>
            </p:cNvSpPr>
            <p:nvPr/>
          </p:nvSpPr>
          <p:spPr bwMode="auto">
            <a:xfrm flipH="1">
              <a:off x="2631" y="1830"/>
              <a:ext cx="113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6320" name="Line 272"/>
            <p:cNvSpPr>
              <a:spLocks noChangeShapeType="1"/>
            </p:cNvSpPr>
            <p:nvPr/>
          </p:nvSpPr>
          <p:spPr bwMode="auto">
            <a:xfrm flipH="1">
              <a:off x="2631" y="2153"/>
              <a:ext cx="113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86323" name="Line 275"/>
          <p:cNvSpPr>
            <a:spLocks noChangeShapeType="1"/>
          </p:cNvSpPr>
          <p:nvPr/>
        </p:nvSpPr>
        <p:spPr bwMode="auto">
          <a:xfrm flipV="1">
            <a:off x="742950" y="3616325"/>
            <a:ext cx="0" cy="1258888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86325" name="Line 277"/>
          <p:cNvSpPr>
            <a:spLocks noChangeShapeType="1"/>
          </p:cNvSpPr>
          <p:nvPr/>
        </p:nvSpPr>
        <p:spPr bwMode="auto">
          <a:xfrm flipV="1">
            <a:off x="392113" y="3417888"/>
            <a:ext cx="0" cy="56197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386326" name="Group 278"/>
          <p:cNvGrpSpPr>
            <a:grpSpLocks/>
          </p:cNvGrpSpPr>
          <p:nvPr/>
        </p:nvGrpSpPr>
        <p:grpSpPr bwMode="auto">
          <a:xfrm>
            <a:off x="1027113" y="2905125"/>
            <a:ext cx="0" cy="512763"/>
            <a:chOff x="647" y="1830"/>
            <a:chExt cx="0" cy="323"/>
          </a:xfrm>
        </p:grpSpPr>
        <p:sp>
          <p:nvSpPr>
            <p:cNvPr id="386327" name="Line 279"/>
            <p:cNvSpPr>
              <a:spLocks noChangeShapeType="1"/>
            </p:cNvSpPr>
            <p:nvPr/>
          </p:nvSpPr>
          <p:spPr bwMode="auto">
            <a:xfrm flipV="1">
              <a:off x="647" y="2073"/>
              <a:ext cx="0" cy="8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6328" name="Line 280"/>
            <p:cNvSpPr>
              <a:spLocks noChangeShapeType="1"/>
            </p:cNvSpPr>
            <p:nvPr/>
          </p:nvSpPr>
          <p:spPr bwMode="auto">
            <a:xfrm flipV="1">
              <a:off x="647" y="1937"/>
              <a:ext cx="0" cy="10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6329" name="Line 281"/>
            <p:cNvSpPr>
              <a:spLocks noChangeShapeType="1"/>
            </p:cNvSpPr>
            <p:nvPr/>
          </p:nvSpPr>
          <p:spPr bwMode="auto">
            <a:xfrm flipV="1">
              <a:off x="647" y="1830"/>
              <a:ext cx="0" cy="7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86330" name="Line 282"/>
          <p:cNvSpPr>
            <a:spLocks noChangeShapeType="1"/>
          </p:cNvSpPr>
          <p:nvPr/>
        </p:nvSpPr>
        <p:spPr bwMode="auto">
          <a:xfrm flipV="1">
            <a:off x="1027113" y="3417888"/>
            <a:ext cx="0" cy="187960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386331" name="Group 283"/>
          <p:cNvGrpSpPr>
            <a:grpSpLocks/>
          </p:cNvGrpSpPr>
          <p:nvPr/>
        </p:nvGrpSpPr>
        <p:grpSpPr bwMode="auto">
          <a:xfrm>
            <a:off x="5551488" y="3549650"/>
            <a:ext cx="3197225" cy="3192463"/>
            <a:chOff x="4334" y="3060"/>
            <a:chExt cx="1262" cy="1260"/>
          </a:xfrm>
        </p:grpSpPr>
        <p:sp>
          <p:nvSpPr>
            <p:cNvPr id="386332" name="Freeform 284"/>
            <p:cNvSpPr>
              <a:spLocks/>
            </p:cNvSpPr>
            <p:nvPr/>
          </p:nvSpPr>
          <p:spPr bwMode="auto">
            <a:xfrm>
              <a:off x="4915" y="3060"/>
              <a:ext cx="678" cy="392"/>
            </a:xfrm>
            <a:custGeom>
              <a:avLst/>
              <a:gdLst>
                <a:gd name="T0" fmla="*/ 596 w 4067"/>
                <a:gd name="T1" fmla="*/ 2004 h 2348"/>
                <a:gd name="T2" fmla="*/ 894 w 4067"/>
                <a:gd name="T3" fmla="*/ 2147 h 2348"/>
                <a:gd name="T4" fmla="*/ 1235 w 4067"/>
                <a:gd name="T5" fmla="*/ 2254 h 2348"/>
                <a:gd name="T6" fmla="*/ 1603 w 4067"/>
                <a:gd name="T7" fmla="*/ 2322 h 2348"/>
                <a:gd name="T8" fmla="*/ 1987 w 4067"/>
                <a:gd name="T9" fmla="*/ 2348 h 2348"/>
                <a:gd name="T10" fmla="*/ 2374 w 4067"/>
                <a:gd name="T11" fmla="*/ 2333 h 2348"/>
                <a:gd name="T12" fmla="*/ 2748 w 4067"/>
                <a:gd name="T13" fmla="*/ 2275 h 2348"/>
                <a:gd name="T14" fmla="*/ 3096 w 4067"/>
                <a:gd name="T15" fmla="*/ 2177 h 2348"/>
                <a:gd name="T16" fmla="*/ 3406 w 4067"/>
                <a:gd name="T17" fmla="*/ 2043 h 2348"/>
                <a:gd name="T18" fmla="*/ 3666 w 4067"/>
                <a:gd name="T19" fmla="*/ 1878 h 2348"/>
                <a:gd name="T20" fmla="*/ 3868 w 4067"/>
                <a:gd name="T21" fmla="*/ 1686 h 2348"/>
                <a:gd name="T22" fmla="*/ 4003 w 4067"/>
                <a:gd name="T23" fmla="*/ 1477 h 2348"/>
                <a:gd name="T24" fmla="*/ 4067 w 4067"/>
                <a:gd name="T25" fmla="*/ 1257 h 2348"/>
                <a:gd name="T26" fmla="*/ 4057 w 4067"/>
                <a:gd name="T27" fmla="*/ 1034 h 2348"/>
                <a:gd name="T28" fmla="*/ 3975 w 4067"/>
                <a:gd name="T29" fmla="*/ 815 h 2348"/>
                <a:gd name="T30" fmla="*/ 3824 w 4067"/>
                <a:gd name="T31" fmla="*/ 609 h 2348"/>
                <a:gd name="T32" fmla="*/ 3606 w 4067"/>
                <a:gd name="T33" fmla="*/ 424 h 2348"/>
                <a:gd name="T34" fmla="*/ 3332 w 4067"/>
                <a:gd name="T35" fmla="*/ 266 h 2348"/>
                <a:gd name="T36" fmla="*/ 3012 w 4067"/>
                <a:gd name="T37" fmla="*/ 141 h 2348"/>
                <a:gd name="T38" fmla="*/ 2656 w 4067"/>
                <a:gd name="T39" fmla="*/ 53 h 2348"/>
                <a:gd name="T40" fmla="*/ 2278 w 4067"/>
                <a:gd name="T41" fmla="*/ 5 h 2348"/>
                <a:gd name="T42" fmla="*/ 1890 w 4067"/>
                <a:gd name="T43" fmla="*/ 0 h 2348"/>
                <a:gd name="T44" fmla="*/ 1509 w 4067"/>
                <a:gd name="T45" fmla="*/ 37 h 2348"/>
                <a:gd name="T46" fmla="*/ 1146 w 4067"/>
                <a:gd name="T47" fmla="*/ 115 h 2348"/>
                <a:gd name="T48" fmla="*/ 815 w 4067"/>
                <a:gd name="T49" fmla="*/ 232 h 2348"/>
                <a:gd name="T50" fmla="*/ 529 w 4067"/>
                <a:gd name="T51" fmla="*/ 382 h 2348"/>
                <a:gd name="T52" fmla="*/ 297 w 4067"/>
                <a:gd name="T53" fmla="*/ 561 h 2348"/>
                <a:gd name="T54" fmla="*/ 128 w 4067"/>
                <a:gd name="T55" fmla="*/ 762 h 2348"/>
                <a:gd name="T56" fmla="*/ 28 w 4067"/>
                <a:gd name="T57" fmla="*/ 978 h 2348"/>
                <a:gd name="T58" fmla="*/ 0 w 4067"/>
                <a:gd name="T59" fmla="*/ 1201 h 2348"/>
                <a:gd name="T60" fmla="*/ 46 w 4067"/>
                <a:gd name="T61" fmla="*/ 1423 h 2348"/>
                <a:gd name="T62" fmla="*/ 164 w 4067"/>
                <a:gd name="T63" fmla="*/ 1636 h 2348"/>
                <a:gd name="T64" fmla="*/ 349 w 4067"/>
                <a:gd name="T65" fmla="*/ 1832 h 2348"/>
                <a:gd name="T66" fmla="*/ 596 w 4067"/>
                <a:gd name="T67" fmla="*/ 2004 h 2348"/>
                <a:gd name="T68" fmla="*/ 597 w 4067"/>
                <a:gd name="T69" fmla="*/ 2004 h 2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067" h="2348">
                  <a:moveTo>
                    <a:pt x="596" y="2004"/>
                  </a:moveTo>
                  <a:lnTo>
                    <a:pt x="894" y="2147"/>
                  </a:lnTo>
                  <a:lnTo>
                    <a:pt x="1235" y="2254"/>
                  </a:lnTo>
                  <a:lnTo>
                    <a:pt x="1603" y="2322"/>
                  </a:lnTo>
                  <a:lnTo>
                    <a:pt x="1987" y="2348"/>
                  </a:lnTo>
                  <a:lnTo>
                    <a:pt x="2374" y="2333"/>
                  </a:lnTo>
                  <a:lnTo>
                    <a:pt x="2748" y="2275"/>
                  </a:lnTo>
                  <a:lnTo>
                    <a:pt x="3096" y="2177"/>
                  </a:lnTo>
                  <a:lnTo>
                    <a:pt x="3406" y="2043"/>
                  </a:lnTo>
                  <a:lnTo>
                    <a:pt x="3666" y="1878"/>
                  </a:lnTo>
                  <a:lnTo>
                    <a:pt x="3868" y="1686"/>
                  </a:lnTo>
                  <a:lnTo>
                    <a:pt x="4003" y="1477"/>
                  </a:lnTo>
                  <a:lnTo>
                    <a:pt x="4067" y="1257"/>
                  </a:lnTo>
                  <a:lnTo>
                    <a:pt x="4057" y="1034"/>
                  </a:lnTo>
                  <a:lnTo>
                    <a:pt x="3975" y="815"/>
                  </a:lnTo>
                  <a:lnTo>
                    <a:pt x="3824" y="609"/>
                  </a:lnTo>
                  <a:lnTo>
                    <a:pt x="3606" y="424"/>
                  </a:lnTo>
                  <a:lnTo>
                    <a:pt x="3332" y="266"/>
                  </a:lnTo>
                  <a:lnTo>
                    <a:pt x="3012" y="141"/>
                  </a:lnTo>
                  <a:lnTo>
                    <a:pt x="2656" y="53"/>
                  </a:lnTo>
                  <a:lnTo>
                    <a:pt x="2278" y="5"/>
                  </a:lnTo>
                  <a:lnTo>
                    <a:pt x="1890" y="0"/>
                  </a:lnTo>
                  <a:lnTo>
                    <a:pt x="1509" y="37"/>
                  </a:lnTo>
                  <a:lnTo>
                    <a:pt x="1146" y="115"/>
                  </a:lnTo>
                  <a:lnTo>
                    <a:pt x="815" y="232"/>
                  </a:lnTo>
                  <a:lnTo>
                    <a:pt x="529" y="382"/>
                  </a:lnTo>
                  <a:lnTo>
                    <a:pt x="297" y="561"/>
                  </a:lnTo>
                  <a:lnTo>
                    <a:pt x="128" y="762"/>
                  </a:lnTo>
                  <a:lnTo>
                    <a:pt x="28" y="978"/>
                  </a:lnTo>
                  <a:lnTo>
                    <a:pt x="0" y="1201"/>
                  </a:lnTo>
                  <a:lnTo>
                    <a:pt x="46" y="1423"/>
                  </a:lnTo>
                  <a:lnTo>
                    <a:pt x="164" y="1636"/>
                  </a:lnTo>
                  <a:lnTo>
                    <a:pt x="349" y="1832"/>
                  </a:lnTo>
                  <a:lnTo>
                    <a:pt x="596" y="2004"/>
                  </a:lnTo>
                  <a:lnTo>
                    <a:pt x="597" y="2004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6333" name="Freeform 285"/>
            <p:cNvSpPr>
              <a:spLocks/>
            </p:cNvSpPr>
            <p:nvPr/>
          </p:nvSpPr>
          <p:spPr bwMode="auto">
            <a:xfrm>
              <a:off x="4915" y="3678"/>
              <a:ext cx="579" cy="195"/>
            </a:xfrm>
            <a:custGeom>
              <a:avLst/>
              <a:gdLst>
                <a:gd name="T0" fmla="*/ 0 w 3478"/>
                <a:gd name="T1" fmla="*/ 0 h 1174"/>
                <a:gd name="T2" fmla="*/ 34 w 3478"/>
                <a:gd name="T3" fmla="*/ 212 h 1174"/>
                <a:gd name="T4" fmla="*/ 133 w 3478"/>
                <a:gd name="T5" fmla="*/ 417 h 1174"/>
                <a:gd name="T6" fmla="*/ 294 w 3478"/>
                <a:gd name="T7" fmla="*/ 608 h 1174"/>
                <a:gd name="T8" fmla="*/ 512 w 3478"/>
                <a:gd name="T9" fmla="*/ 780 h 1174"/>
                <a:gd name="T10" fmla="*/ 781 w 3478"/>
                <a:gd name="T11" fmla="*/ 925 h 1174"/>
                <a:gd name="T12" fmla="*/ 1090 w 3478"/>
                <a:gd name="T13" fmla="*/ 1041 h 1174"/>
                <a:gd name="T14" fmla="*/ 1431 w 3478"/>
                <a:gd name="T15" fmla="*/ 1123 h 1174"/>
                <a:gd name="T16" fmla="*/ 1791 w 3478"/>
                <a:gd name="T17" fmla="*/ 1167 h 1174"/>
                <a:gd name="T18" fmla="*/ 2160 w 3478"/>
                <a:gd name="T19" fmla="*/ 1174 h 1174"/>
                <a:gd name="T20" fmla="*/ 2524 w 3478"/>
                <a:gd name="T21" fmla="*/ 1142 h 1174"/>
                <a:gd name="T22" fmla="*/ 2873 w 3478"/>
                <a:gd name="T23" fmla="*/ 1073 h 1174"/>
                <a:gd name="T24" fmla="*/ 3194 w 3478"/>
                <a:gd name="T25" fmla="*/ 967 h 1174"/>
                <a:gd name="T26" fmla="*/ 3477 w 3478"/>
                <a:gd name="T27" fmla="*/ 832 h 1174"/>
                <a:gd name="T28" fmla="*/ 3478 w 3478"/>
                <a:gd name="T29" fmla="*/ 832 h 1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78" h="1174">
                  <a:moveTo>
                    <a:pt x="0" y="0"/>
                  </a:moveTo>
                  <a:lnTo>
                    <a:pt x="34" y="212"/>
                  </a:lnTo>
                  <a:lnTo>
                    <a:pt x="133" y="417"/>
                  </a:lnTo>
                  <a:lnTo>
                    <a:pt x="294" y="608"/>
                  </a:lnTo>
                  <a:lnTo>
                    <a:pt x="512" y="780"/>
                  </a:lnTo>
                  <a:lnTo>
                    <a:pt x="781" y="925"/>
                  </a:lnTo>
                  <a:lnTo>
                    <a:pt x="1090" y="1041"/>
                  </a:lnTo>
                  <a:lnTo>
                    <a:pt x="1431" y="1123"/>
                  </a:lnTo>
                  <a:lnTo>
                    <a:pt x="1791" y="1167"/>
                  </a:lnTo>
                  <a:lnTo>
                    <a:pt x="2160" y="1174"/>
                  </a:lnTo>
                  <a:lnTo>
                    <a:pt x="2524" y="1142"/>
                  </a:lnTo>
                  <a:lnTo>
                    <a:pt x="2873" y="1073"/>
                  </a:lnTo>
                  <a:lnTo>
                    <a:pt x="3194" y="967"/>
                  </a:lnTo>
                  <a:lnTo>
                    <a:pt x="3477" y="832"/>
                  </a:lnTo>
                  <a:lnTo>
                    <a:pt x="3478" y="832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6334" name="Freeform 286"/>
            <p:cNvSpPr>
              <a:spLocks/>
            </p:cNvSpPr>
            <p:nvPr/>
          </p:nvSpPr>
          <p:spPr bwMode="auto">
            <a:xfrm>
              <a:off x="4334" y="3596"/>
              <a:ext cx="581" cy="335"/>
            </a:xfrm>
            <a:custGeom>
              <a:avLst/>
              <a:gdLst>
                <a:gd name="T0" fmla="*/ 0 w 3477"/>
                <a:gd name="T1" fmla="*/ 2007 h 2007"/>
                <a:gd name="T2" fmla="*/ 3476 w 3477"/>
                <a:gd name="T3" fmla="*/ 0 h 2007"/>
                <a:gd name="T4" fmla="*/ 3477 w 3477"/>
                <a:gd name="T5" fmla="*/ 0 h 20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477" h="2007">
                  <a:moveTo>
                    <a:pt x="0" y="2007"/>
                  </a:moveTo>
                  <a:lnTo>
                    <a:pt x="3476" y="0"/>
                  </a:lnTo>
                  <a:lnTo>
                    <a:pt x="3477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6335" name="Freeform 287"/>
            <p:cNvSpPr>
              <a:spLocks/>
            </p:cNvSpPr>
            <p:nvPr/>
          </p:nvSpPr>
          <p:spPr bwMode="auto">
            <a:xfrm>
              <a:off x="4815" y="3816"/>
              <a:ext cx="679" cy="392"/>
            </a:xfrm>
            <a:custGeom>
              <a:avLst/>
              <a:gdLst>
                <a:gd name="T0" fmla="*/ 4073 w 4073"/>
                <a:gd name="T1" fmla="*/ 0 h 2351"/>
                <a:gd name="T2" fmla="*/ 0 w 4073"/>
                <a:gd name="T3" fmla="*/ 2351 h 2351"/>
                <a:gd name="T4" fmla="*/ 1 w 4073"/>
                <a:gd name="T5" fmla="*/ 2351 h 2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073" h="2351">
                  <a:moveTo>
                    <a:pt x="4073" y="0"/>
                  </a:moveTo>
                  <a:lnTo>
                    <a:pt x="0" y="2351"/>
                  </a:lnTo>
                  <a:lnTo>
                    <a:pt x="1" y="2351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6336" name="Freeform 288"/>
            <p:cNvSpPr>
              <a:spLocks/>
            </p:cNvSpPr>
            <p:nvPr/>
          </p:nvSpPr>
          <p:spPr bwMode="auto">
            <a:xfrm>
              <a:off x="4583" y="4121"/>
              <a:ext cx="232" cy="87"/>
            </a:xfrm>
            <a:custGeom>
              <a:avLst/>
              <a:gdLst>
                <a:gd name="T0" fmla="*/ 0 w 1390"/>
                <a:gd name="T1" fmla="*/ 0 h 527"/>
                <a:gd name="T2" fmla="*/ 663 w 1390"/>
                <a:gd name="T3" fmla="*/ 291 h 527"/>
                <a:gd name="T4" fmla="*/ 1389 w 1390"/>
                <a:gd name="T5" fmla="*/ 527 h 527"/>
                <a:gd name="T6" fmla="*/ 1390 w 1390"/>
                <a:gd name="T7" fmla="*/ 527 h 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90" h="527">
                  <a:moveTo>
                    <a:pt x="0" y="0"/>
                  </a:moveTo>
                  <a:lnTo>
                    <a:pt x="663" y="291"/>
                  </a:lnTo>
                  <a:lnTo>
                    <a:pt x="1389" y="527"/>
                  </a:lnTo>
                  <a:lnTo>
                    <a:pt x="1390" y="527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6337" name="Freeform 289"/>
            <p:cNvSpPr>
              <a:spLocks/>
            </p:cNvSpPr>
            <p:nvPr/>
          </p:nvSpPr>
          <p:spPr bwMode="auto">
            <a:xfrm>
              <a:off x="4815" y="4208"/>
              <a:ext cx="1" cy="112"/>
            </a:xfrm>
            <a:custGeom>
              <a:avLst/>
              <a:gdLst>
                <a:gd name="T0" fmla="*/ 0 w 1"/>
                <a:gd name="T1" fmla="*/ 0 h 665"/>
                <a:gd name="T2" fmla="*/ 0 w 1"/>
                <a:gd name="T3" fmla="*/ 665 h 665"/>
                <a:gd name="T4" fmla="*/ 1 w 1"/>
                <a:gd name="T5" fmla="*/ 665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665">
                  <a:moveTo>
                    <a:pt x="0" y="0"/>
                  </a:moveTo>
                  <a:lnTo>
                    <a:pt x="0" y="665"/>
                  </a:lnTo>
                  <a:lnTo>
                    <a:pt x="1" y="665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6338" name="Freeform 290"/>
            <p:cNvSpPr>
              <a:spLocks/>
            </p:cNvSpPr>
            <p:nvPr/>
          </p:nvSpPr>
          <p:spPr bwMode="auto">
            <a:xfrm>
              <a:off x="4334" y="3931"/>
              <a:ext cx="1" cy="112"/>
            </a:xfrm>
            <a:custGeom>
              <a:avLst/>
              <a:gdLst>
                <a:gd name="T0" fmla="*/ 0 w 1"/>
                <a:gd name="T1" fmla="*/ 0 h 665"/>
                <a:gd name="T2" fmla="*/ 0 w 1"/>
                <a:gd name="T3" fmla="*/ 665 h 665"/>
                <a:gd name="T4" fmla="*/ 1 w 1"/>
                <a:gd name="T5" fmla="*/ 665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665">
                  <a:moveTo>
                    <a:pt x="0" y="0"/>
                  </a:moveTo>
                  <a:lnTo>
                    <a:pt x="0" y="665"/>
                  </a:lnTo>
                  <a:lnTo>
                    <a:pt x="1" y="665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6339" name="Freeform 291"/>
            <p:cNvSpPr>
              <a:spLocks/>
            </p:cNvSpPr>
            <p:nvPr/>
          </p:nvSpPr>
          <p:spPr bwMode="auto">
            <a:xfrm>
              <a:off x="4334" y="3931"/>
              <a:ext cx="151" cy="133"/>
            </a:xfrm>
            <a:custGeom>
              <a:avLst/>
              <a:gdLst>
                <a:gd name="T0" fmla="*/ 0 w 916"/>
                <a:gd name="T1" fmla="*/ 0 h 803"/>
                <a:gd name="T2" fmla="*/ 410 w 916"/>
                <a:gd name="T3" fmla="*/ 420 h 803"/>
                <a:gd name="T4" fmla="*/ 915 w 916"/>
                <a:gd name="T5" fmla="*/ 803 h 803"/>
                <a:gd name="T6" fmla="*/ 916 w 916"/>
                <a:gd name="T7" fmla="*/ 803 h 8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16" h="803">
                  <a:moveTo>
                    <a:pt x="0" y="0"/>
                  </a:moveTo>
                  <a:lnTo>
                    <a:pt x="410" y="420"/>
                  </a:lnTo>
                  <a:lnTo>
                    <a:pt x="915" y="803"/>
                  </a:lnTo>
                  <a:lnTo>
                    <a:pt x="916" y="803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6340" name="Freeform 292"/>
            <p:cNvSpPr>
              <a:spLocks/>
            </p:cNvSpPr>
            <p:nvPr/>
          </p:nvSpPr>
          <p:spPr bwMode="auto">
            <a:xfrm>
              <a:off x="4583" y="4232"/>
              <a:ext cx="232" cy="88"/>
            </a:xfrm>
            <a:custGeom>
              <a:avLst/>
              <a:gdLst>
                <a:gd name="T0" fmla="*/ 0 w 1390"/>
                <a:gd name="T1" fmla="*/ 0 h 527"/>
                <a:gd name="T2" fmla="*/ 663 w 1390"/>
                <a:gd name="T3" fmla="*/ 292 h 527"/>
                <a:gd name="T4" fmla="*/ 1389 w 1390"/>
                <a:gd name="T5" fmla="*/ 527 h 527"/>
                <a:gd name="T6" fmla="*/ 1390 w 1390"/>
                <a:gd name="T7" fmla="*/ 527 h 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90" h="527">
                  <a:moveTo>
                    <a:pt x="0" y="0"/>
                  </a:moveTo>
                  <a:lnTo>
                    <a:pt x="663" y="292"/>
                  </a:lnTo>
                  <a:lnTo>
                    <a:pt x="1389" y="527"/>
                  </a:lnTo>
                  <a:lnTo>
                    <a:pt x="1390" y="527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6341" name="Freeform 293"/>
            <p:cNvSpPr>
              <a:spLocks/>
            </p:cNvSpPr>
            <p:nvPr/>
          </p:nvSpPr>
          <p:spPr bwMode="auto">
            <a:xfrm>
              <a:off x="4815" y="3928"/>
              <a:ext cx="679" cy="392"/>
            </a:xfrm>
            <a:custGeom>
              <a:avLst/>
              <a:gdLst>
                <a:gd name="T0" fmla="*/ 0 w 4074"/>
                <a:gd name="T1" fmla="*/ 2351 h 2351"/>
                <a:gd name="T2" fmla="*/ 4073 w 4074"/>
                <a:gd name="T3" fmla="*/ 0 h 2351"/>
                <a:gd name="T4" fmla="*/ 4074 w 4074"/>
                <a:gd name="T5" fmla="*/ 0 h 2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074" h="2351">
                  <a:moveTo>
                    <a:pt x="0" y="2351"/>
                  </a:moveTo>
                  <a:lnTo>
                    <a:pt x="4073" y="0"/>
                  </a:lnTo>
                  <a:lnTo>
                    <a:pt x="4074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6342" name="Freeform 294"/>
            <p:cNvSpPr>
              <a:spLocks/>
            </p:cNvSpPr>
            <p:nvPr/>
          </p:nvSpPr>
          <p:spPr bwMode="auto">
            <a:xfrm>
              <a:off x="5494" y="3789"/>
              <a:ext cx="100" cy="139"/>
            </a:xfrm>
            <a:custGeom>
              <a:avLst/>
              <a:gdLst>
                <a:gd name="T0" fmla="*/ 0 w 597"/>
                <a:gd name="T1" fmla="*/ 832 h 832"/>
                <a:gd name="T2" fmla="*/ 208 w 597"/>
                <a:gd name="T3" fmla="*/ 692 h 832"/>
                <a:gd name="T4" fmla="*/ 374 w 597"/>
                <a:gd name="T5" fmla="*/ 534 h 832"/>
                <a:gd name="T6" fmla="*/ 496 w 597"/>
                <a:gd name="T7" fmla="*/ 363 h 832"/>
                <a:gd name="T8" fmla="*/ 571 w 597"/>
                <a:gd name="T9" fmla="*/ 185 h 832"/>
                <a:gd name="T10" fmla="*/ 596 w 597"/>
                <a:gd name="T11" fmla="*/ 0 h 832"/>
                <a:gd name="T12" fmla="*/ 597 w 597"/>
                <a:gd name="T13" fmla="*/ 0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7" h="832">
                  <a:moveTo>
                    <a:pt x="0" y="832"/>
                  </a:moveTo>
                  <a:lnTo>
                    <a:pt x="208" y="692"/>
                  </a:lnTo>
                  <a:lnTo>
                    <a:pt x="374" y="534"/>
                  </a:lnTo>
                  <a:lnTo>
                    <a:pt x="496" y="363"/>
                  </a:lnTo>
                  <a:lnTo>
                    <a:pt x="571" y="185"/>
                  </a:lnTo>
                  <a:lnTo>
                    <a:pt x="596" y="0"/>
                  </a:lnTo>
                  <a:lnTo>
                    <a:pt x="597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6343" name="Freeform 295"/>
            <p:cNvSpPr>
              <a:spLocks/>
            </p:cNvSpPr>
            <p:nvPr/>
          </p:nvSpPr>
          <p:spPr bwMode="auto">
            <a:xfrm>
              <a:off x="4334" y="4043"/>
              <a:ext cx="151" cy="133"/>
            </a:xfrm>
            <a:custGeom>
              <a:avLst/>
              <a:gdLst>
                <a:gd name="T0" fmla="*/ 0 w 916"/>
                <a:gd name="T1" fmla="*/ 0 h 803"/>
                <a:gd name="T2" fmla="*/ 410 w 916"/>
                <a:gd name="T3" fmla="*/ 420 h 803"/>
                <a:gd name="T4" fmla="*/ 915 w 916"/>
                <a:gd name="T5" fmla="*/ 803 h 803"/>
                <a:gd name="T6" fmla="*/ 916 w 916"/>
                <a:gd name="T7" fmla="*/ 803 h 8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16" h="803">
                  <a:moveTo>
                    <a:pt x="0" y="0"/>
                  </a:moveTo>
                  <a:lnTo>
                    <a:pt x="410" y="420"/>
                  </a:lnTo>
                  <a:lnTo>
                    <a:pt x="915" y="803"/>
                  </a:lnTo>
                  <a:lnTo>
                    <a:pt x="916" y="803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6344" name="Freeform 296"/>
            <p:cNvSpPr>
              <a:spLocks/>
            </p:cNvSpPr>
            <p:nvPr/>
          </p:nvSpPr>
          <p:spPr bwMode="auto">
            <a:xfrm>
              <a:off x="4599" y="3988"/>
              <a:ext cx="117" cy="67"/>
            </a:xfrm>
            <a:custGeom>
              <a:avLst/>
              <a:gdLst>
                <a:gd name="T0" fmla="*/ 576 w 695"/>
                <a:gd name="T1" fmla="*/ 401 h 401"/>
                <a:gd name="T2" fmla="*/ 624 w 695"/>
                <a:gd name="T3" fmla="*/ 369 h 401"/>
                <a:gd name="T4" fmla="*/ 661 w 695"/>
                <a:gd name="T5" fmla="*/ 331 h 401"/>
                <a:gd name="T6" fmla="*/ 684 w 695"/>
                <a:gd name="T7" fmla="*/ 289 h 401"/>
                <a:gd name="T8" fmla="*/ 695 w 695"/>
                <a:gd name="T9" fmla="*/ 246 h 401"/>
                <a:gd name="T10" fmla="*/ 692 w 695"/>
                <a:gd name="T11" fmla="*/ 202 h 401"/>
                <a:gd name="T12" fmla="*/ 675 w 695"/>
                <a:gd name="T13" fmla="*/ 160 h 401"/>
                <a:gd name="T14" fmla="*/ 644 w 695"/>
                <a:gd name="T15" fmla="*/ 121 h 401"/>
                <a:gd name="T16" fmla="*/ 602 w 695"/>
                <a:gd name="T17" fmla="*/ 85 h 401"/>
                <a:gd name="T18" fmla="*/ 548 w 695"/>
                <a:gd name="T19" fmla="*/ 54 h 401"/>
                <a:gd name="T20" fmla="*/ 486 w 695"/>
                <a:gd name="T21" fmla="*/ 30 h 401"/>
                <a:gd name="T22" fmla="*/ 418 w 695"/>
                <a:gd name="T23" fmla="*/ 12 h 401"/>
                <a:gd name="T24" fmla="*/ 344 w 695"/>
                <a:gd name="T25" fmla="*/ 2 h 401"/>
                <a:gd name="T26" fmla="*/ 269 w 695"/>
                <a:gd name="T27" fmla="*/ 0 h 401"/>
                <a:gd name="T28" fmla="*/ 195 w 695"/>
                <a:gd name="T29" fmla="*/ 6 h 401"/>
                <a:gd name="T30" fmla="*/ 124 w 695"/>
                <a:gd name="T31" fmla="*/ 20 h 401"/>
                <a:gd name="T32" fmla="*/ 58 w 695"/>
                <a:gd name="T33" fmla="*/ 41 h 401"/>
                <a:gd name="T34" fmla="*/ 0 w 695"/>
                <a:gd name="T35" fmla="*/ 69 h 401"/>
                <a:gd name="T36" fmla="*/ 1 w 695"/>
                <a:gd name="T37" fmla="*/ 69 h 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95" h="401">
                  <a:moveTo>
                    <a:pt x="576" y="401"/>
                  </a:moveTo>
                  <a:lnTo>
                    <a:pt x="624" y="369"/>
                  </a:lnTo>
                  <a:lnTo>
                    <a:pt x="661" y="331"/>
                  </a:lnTo>
                  <a:lnTo>
                    <a:pt x="684" y="289"/>
                  </a:lnTo>
                  <a:lnTo>
                    <a:pt x="695" y="246"/>
                  </a:lnTo>
                  <a:lnTo>
                    <a:pt x="692" y="202"/>
                  </a:lnTo>
                  <a:lnTo>
                    <a:pt x="675" y="160"/>
                  </a:lnTo>
                  <a:lnTo>
                    <a:pt x="644" y="121"/>
                  </a:lnTo>
                  <a:lnTo>
                    <a:pt x="602" y="85"/>
                  </a:lnTo>
                  <a:lnTo>
                    <a:pt x="548" y="54"/>
                  </a:lnTo>
                  <a:lnTo>
                    <a:pt x="486" y="30"/>
                  </a:lnTo>
                  <a:lnTo>
                    <a:pt x="418" y="12"/>
                  </a:lnTo>
                  <a:lnTo>
                    <a:pt x="344" y="2"/>
                  </a:lnTo>
                  <a:lnTo>
                    <a:pt x="269" y="0"/>
                  </a:lnTo>
                  <a:lnTo>
                    <a:pt x="195" y="6"/>
                  </a:lnTo>
                  <a:lnTo>
                    <a:pt x="124" y="20"/>
                  </a:lnTo>
                  <a:lnTo>
                    <a:pt x="58" y="41"/>
                  </a:lnTo>
                  <a:lnTo>
                    <a:pt x="0" y="69"/>
                  </a:lnTo>
                  <a:lnTo>
                    <a:pt x="1" y="69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6345" name="Freeform 297"/>
            <p:cNvSpPr>
              <a:spLocks/>
            </p:cNvSpPr>
            <p:nvPr/>
          </p:nvSpPr>
          <p:spPr bwMode="auto">
            <a:xfrm>
              <a:off x="4485" y="4121"/>
              <a:ext cx="98" cy="55"/>
            </a:xfrm>
            <a:custGeom>
              <a:avLst/>
              <a:gdLst>
                <a:gd name="T0" fmla="*/ 576 w 576"/>
                <a:gd name="T1" fmla="*/ 0 h 332"/>
                <a:gd name="T2" fmla="*/ 0 w 576"/>
                <a:gd name="T3" fmla="*/ 332 h 332"/>
                <a:gd name="T4" fmla="*/ 1 w 576"/>
                <a:gd name="T5" fmla="*/ 332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76" h="332">
                  <a:moveTo>
                    <a:pt x="576" y="0"/>
                  </a:moveTo>
                  <a:lnTo>
                    <a:pt x="0" y="332"/>
                  </a:lnTo>
                  <a:lnTo>
                    <a:pt x="1" y="332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6346" name="Freeform 298"/>
            <p:cNvSpPr>
              <a:spLocks/>
            </p:cNvSpPr>
            <p:nvPr/>
          </p:nvSpPr>
          <p:spPr bwMode="auto">
            <a:xfrm>
              <a:off x="4485" y="4064"/>
              <a:ext cx="2" cy="112"/>
            </a:xfrm>
            <a:custGeom>
              <a:avLst/>
              <a:gdLst>
                <a:gd name="T0" fmla="*/ 0 w 1"/>
                <a:gd name="T1" fmla="*/ 665 h 665"/>
                <a:gd name="T2" fmla="*/ 0 w 1"/>
                <a:gd name="T3" fmla="*/ 0 h 665"/>
                <a:gd name="T4" fmla="*/ 1 w 1"/>
                <a:gd name="T5" fmla="*/ 0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665">
                  <a:moveTo>
                    <a:pt x="0" y="665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6347" name="Freeform 299"/>
            <p:cNvSpPr>
              <a:spLocks/>
            </p:cNvSpPr>
            <p:nvPr/>
          </p:nvSpPr>
          <p:spPr bwMode="auto">
            <a:xfrm>
              <a:off x="4485" y="4000"/>
              <a:ext cx="114" cy="64"/>
            </a:xfrm>
            <a:custGeom>
              <a:avLst/>
              <a:gdLst>
                <a:gd name="T0" fmla="*/ 0 w 681"/>
                <a:gd name="T1" fmla="*/ 393 h 393"/>
                <a:gd name="T2" fmla="*/ 680 w 681"/>
                <a:gd name="T3" fmla="*/ 0 h 393"/>
                <a:gd name="T4" fmla="*/ 681 w 681"/>
                <a:gd name="T5" fmla="*/ 0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81" h="393">
                  <a:moveTo>
                    <a:pt x="0" y="393"/>
                  </a:moveTo>
                  <a:lnTo>
                    <a:pt x="680" y="0"/>
                  </a:lnTo>
                  <a:lnTo>
                    <a:pt x="68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6348" name="Freeform 300"/>
            <p:cNvSpPr>
              <a:spLocks/>
            </p:cNvSpPr>
            <p:nvPr/>
          </p:nvSpPr>
          <p:spPr bwMode="auto">
            <a:xfrm>
              <a:off x="4583" y="4121"/>
              <a:ext cx="1" cy="111"/>
            </a:xfrm>
            <a:custGeom>
              <a:avLst/>
              <a:gdLst>
                <a:gd name="T0" fmla="*/ 0 w 1"/>
                <a:gd name="T1" fmla="*/ 0 h 665"/>
                <a:gd name="T2" fmla="*/ 0 w 1"/>
                <a:gd name="T3" fmla="*/ 665 h 665"/>
                <a:gd name="T4" fmla="*/ 1 w 1"/>
                <a:gd name="T5" fmla="*/ 665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665">
                  <a:moveTo>
                    <a:pt x="0" y="0"/>
                  </a:moveTo>
                  <a:lnTo>
                    <a:pt x="0" y="665"/>
                  </a:lnTo>
                  <a:lnTo>
                    <a:pt x="1" y="665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6349" name="Freeform 301"/>
            <p:cNvSpPr>
              <a:spLocks/>
            </p:cNvSpPr>
            <p:nvPr/>
          </p:nvSpPr>
          <p:spPr bwMode="auto">
            <a:xfrm>
              <a:off x="4583" y="4055"/>
              <a:ext cx="113" cy="66"/>
            </a:xfrm>
            <a:custGeom>
              <a:avLst/>
              <a:gdLst>
                <a:gd name="T0" fmla="*/ 680 w 680"/>
                <a:gd name="T1" fmla="*/ 0 h 394"/>
                <a:gd name="T2" fmla="*/ 0 w 680"/>
                <a:gd name="T3" fmla="*/ 394 h 394"/>
                <a:gd name="T4" fmla="*/ 1 w 680"/>
                <a:gd name="T5" fmla="*/ 394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80" h="394">
                  <a:moveTo>
                    <a:pt x="680" y="0"/>
                  </a:moveTo>
                  <a:lnTo>
                    <a:pt x="0" y="394"/>
                  </a:lnTo>
                  <a:lnTo>
                    <a:pt x="1" y="394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6350" name="Freeform 302"/>
            <p:cNvSpPr>
              <a:spLocks/>
            </p:cNvSpPr>
            <p:nvPr/>
          </p:nvSpPr>
          <p:spPr bwMode="auto">
            <a:xfrm>
              <a:off x="5594" y="3256"/>
              <a:ext cx="2" cy="533"/>
            </a:xfrm>
            <a:custGeom>
              <a:avLst/>
              <a:gdLst>
                <a:gd name="T0" fmla="*/ 0 w 1"/>
                <a:gd name="T1" fmla="*/ 3193 h 3193"/>
                <a:gd name="T2" fmla="*/ 0 w 1"/>
                <a:gd name="T3" fmla="*/ 0 h 3193"/>
                <a:gd name="T4" fmla="*/ 1 w 1"/>
                <a:gd name="T5" fmla="*/ 0 h 3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193">
                  <a:moveTo>
                    <a:pt x="0" y="3193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6351" name="Freeform 303"/>
            <p:cNvSpPr>
              <a:spLocks/>
            </p:cNvSpPr>
            <p:nvPr/>
          </p:nvSpPr>
          <p:spPr bwMode="auto">
            <a:xfrm>
              <a:off x="4915" y="3256"/>
              <a:ext cx="1" cy="422"/>
            </a:xfrm>
            <a:custGeom>
              <a:avLst/>
              <a:gdLst>
                <a:gd name="T0" fmla="*/ 0 w 1"/>
                <a:gd name="T1" fmla="*/ 0 h 2528"/>
                <a:gd name="T2" fmla="*/ 0 w 1"/>
                <a:gd name="T3" fmla="*/ 2528 h 2528"/>
                <a:gd name="T4" fmla="*/ 1 w 1"/>
                <a:gd name="T5" fmla="*/ 2528 h 2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528">
                  <a:moveTo>
                    <a:pt x="0" y="0"/>
                  </a:moveTo>
                  <a:lnTo>
                    <a:pt x="0" y="2528"/>
                  </a:lnTo>
                  <a:lnTo>
                    <a:pt x="1" y="2528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86352" name="Group 304"/>
          <p:cNvGrpSpPr>
            <a:grpSpLocks/>
          </p:cNvGrpSpPr>
          <p:nvPr/>
        </p:nvGrpSpPr>
        <p:grpSpPr bwMode="auto">
          <a:xfrm>
            <a:off x="179388" y="2905125"/>
            <a:ext cx="3997325" cy="512763"/>
            <a:chOff x="113" y="1830"/>
            <a:chExt cx="2518" cy="323"/>
          </a:xfrm>
        </p:grpSpPr>
        <p:sp>
          <p:nvSpPr>
            <p:cNvPr id="386305" name="Line 257"/>
            <p:cNvSpPr>
              <a:spLocks noChangeShapeType="1"/>
            </p:cNvSpPr>
            <p:nvPr/>
          </p:nvSpPr>
          <p:spPr bwMode="auto">
            <a:xfrm>
              <a:off x="113" y="2153"/>
              <a:ext cx="13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6306" name="Line 258"/>
            <p:cNvSpPr>
              <a:spLocks noChangeShapeType="1"/>
            </p:cNvSpPr>
            <p:nvPr/>
          </p:nvSpPr>
          <p:spPr bwMode="auto">
            <a:xfrm flipH="1">
              <a:off x="113" y="1830"/>
              <a:ext cx="13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6307" name="Line 259"/>
            <p:cNvSpPr>
              <a:spLocks noChangeShapeType="1"/>
            </p:cNvSpPr>
            <p:nvPr/>
          </p:nvSpPr>
          <p:spPr bwMode="auto">
            <a:xfrm flipH="1">
              <a:off x="247" y="2153"/>
              <a:ext cx="238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6309" name="Line 261"/>
            <p:cNvSpPr>
              <a:spLocks noChangeShapeType="1"/>
            </p:cNvSpPr>
            <p:nvPr/>
          </p:nvSpPr>
          <p:spPr bwMode="auto">
            <a:xfrm flipH="1">
              <a:off x="247" y="1830"/>
              <a:ext cx="238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6310" name="Line 262"/>
            <p:cNvSpPr>
              <a:spLocks noChangeShapeType="1"/>
            </p:cNvSpPr>
            <p:nvPr/>
          </p:nvSpPr>
          <p:spPr bwMode="auto">
            <a:xfrm flipV="1">
              <a:off x="113" y="1830"/>
              <a:ext cx="0" cy="32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86355" name="Text Box 307"/>
          <p:cNvSpPr txBox="1">
            <a:spLocks noChangeArrowheads="1"/>
          </p:cNvSpPr>
          <p:nvPr/>
        </p:nvSpPr>
        <p:spPr bwMode="auto">
          <a:xfrm>
            <a:off x="6577013" y="98425"/>
            <a:ext cx="24384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 eaLnBrk="1" hangingPunct="1">
              <a:lnSpc>
                <a:spcPct val="80000"/>
              </a:lnSpc>
              <a:spcBef>
                <a:spcPct val="50000"/>
              </a:spcBef>
            </a:pPr>
            <a:r>
              <a:rPr lang="zh-CN" alt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黑体" pitchFamily="2" charset="-122"/>
              </a:rPr>
              <a:t>步骤一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86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386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7" dur="500"/>
                                        <p:tgtEl>
                                          <p:spTgt spid="386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386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4" presetID="22" presetClass="exit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5" dur="500"/>
                                        <p:tgtEl>
                                          <p:spTgt spid="3863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6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2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28" dur="500"/>
                                        <p:tgtEl>
                                          <p:spTgt spid="3862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6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4" dur="500"/>
                                        <p:tgtEl>
                                          <p:spTgt spid="386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" dur="500"/>
                                        <p:tgtEl>
                                          <p:spTgt spid="3863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4" dur="500"/>
                                        <p:tgtEl>
                                          <p:spTgt spid="386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6" presetID="22" presetClass="exit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47" dur="500"/>
                                        <p:tgtEl>
                                          <p:spTgt spid="3863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6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2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50" dur="500"/>
                                        <p:tgtEl>
                                          <p:spTgt spid="3863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6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6" dur="500"/>
                                        <p:tgtEl>
                                          <p:spTgt spid="386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1" dur="500"/>
                                        <p:tgtEl>
                                          <p:spTgt spid="3863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6" dur="500"/>
                                        <p:tgtEl>
                                          <p:spTgt spid="386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68" dur="500"/>
                                        <p:tgtEl>
                                          <p:spTgt spid="3863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6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 nodeType="clickPar">
                      <p:stCondLst>
                        <p:cond delay="indefinite"/>
                      </p:stCondLst>
                      <p:childTnLst>
                        <p:par>
                          <p:cTn id="7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2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4" dur="500"/>
                                        <p:tgtEl>
                                          <p:spTgt spid="386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9" dur="500"/>
                                        <p:tgtEl>
                                          <p:spTgt spid="3863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81" dur="500"/>
                                        <p:tgtEl>
                                          <p:spTgt spid="3863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6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 nodeType="clickPar">
                      <p:stCondLst>
                        <p:cond delay="indefinite"/>
                      </p:stCondLst>
                      <p:childTnLst>
                        <p:par>
                          <p:cTn id="8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7" dur="500"/>
                                        <p:tgtEl>
                                          <p:spTgt spid="3863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 nodeType="clickPar">
                      <p:stCondLst>
                        <p:cond delay="indefinite"/>
                      </p:stCondLst>
                      <p:childTnLst>
                        <p:par>
                          <p:cTn id="8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2" dur="500"/>
                                        <p:tgtEl>
                                          <p:spTgt spid="3863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94" dur="500"/>
                                        <p:tgtEl>
                                          <p:spTgt spid="3863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6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 nodeType="clickPar">
                      <p:stCondLst>
                        <p:cond delay="indefinite"/>
                      </p:stCondLst>
                      <p:childTnLst>
                        <p:par>
                          <p:cTn id="9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0" dur="500"/>
                                        <p:tgtEl>
                                          <p:spTgt spid="3863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6308" grpId="0" animBg="1"/>
      <p:bldP spid="386314" grpId="0" animBg="1"/>
      <p:bldP spid="386323" grpId="0" animBg="1"/>
      <p:bldP spid="386323" grpId="1" animBg="1"/>
      <p:bldP spid="386325" grpId="0" animBg="1"/>
      <p:bldP spid="386325" grpId="1" animBg="1"/>
      <p:bldP spid="386330" grpId="0" animBg="1"/>
      <p:bldP spid="386330" grpId="1" animBg="1"/>
      <p:bldP spid="386355" grpId="0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8295" name="Group 199"/>
          <p:cNvGrpSpPr>
            <a:grpSpLocks/>
          </p:cNvGrpSpPr>
          <p:nvPr/>
        </p:nvGrpSpPr>
        <p:grpSpPr bwMode="auto">
          <a:xfrm>
            <a:off x="179388" y="649288"/>
            <a:ext cx="8424862" cy="6164262"/>
            <a:chOff x="113" y="409"/>
            <a:chExt cx="5307" cy="3883"/>
          </a:xfrm>
        </p:grpSpPr>
        <p:grpSp>
          <p:nvGrpSpPr>
            <p:cNvPr id="388294" name="Group 198"/>
            <p:cNvGrpSpPr>
              <a:grpSpLocks/>
            </p:cNvGrpSpPr>
            <p:nvPr/>
          </p:nvGrpSpPr>
          <p:grpSpPr bwMode="auto">
            <a:xfrm>
              <a:off x="113" y="409"/>
              <a:ext cx="5307" cy="3883"/>
              <a:chOff x="113" y="409"/>
              <a:chExt cx="5307" cy="3883"/>
            </a:xfrm>
          </p:grpSpPr>
          <p:sp>
            <p:nvSpPr>
              <p:cNvPr id="388100" name="Line 4"/>
              <p:cNvSpPr>
                <a:spLocks noChangeShapeType="1"/>
              </p:cNvSpPr>
              <p:nvPr/>
            </p:nvSpPr>
            <p:spPr bwMode="auto">
              <a:xfrm>
                <a:off x="4590" y="1889"/>
                <a:ext cx="0" cy="37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03" name="Line 7"/>
              <p:cNvSpPr>
                <a:spLocks noChangeShapeType="1"/>
              </p:cNvSpPr>
              <p:nvPr/>
            </p:nvSpPr>
            <p:spPr bwMode="auto">
              <a:xfrm>
                <a:off x="4411" y="632"/>
                <a:ext cx="0" cy="51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04" name="Line 8"/>
              <p:cNvSpPr>
                <a:spLocks noChangeShapeType="1"/>
              </p:cNvSpPr>
              <p:nvPr/>
            </p:nvSpPr>
            <p:spPr bwMode="auto">
              <a:xfrm flipV="1">
                <a:off x="4772" y="632"/>
                <a:ext cx="0" cy="51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05" name="Freeform 9"/>
              <p:cNvSpPr>
                <a:spLocks/>
              </p:cNvSpPr>
              <p:nvPr/>
            </p:nvSpPr>
            <p:spPr bwMode="auto">
              <a:xfrm>
                <a:off x="4411" y="632"/>
                <a:ext cx="361" cy="11"/>
              </a:xfrm>
              <a:custGeom>
                <a:avLst/>
                <a:gdLst>
                  <a:gd name="T0" fmla="*/ 0 w 1111"/>
                  <a:gd name="T1" fmla="*/ 0 h 33"/>
                  <a:gd name="T2" fmla="*/ 61 w 1111"/>
                  <a:gd name="T3" fmla="*/ 6 h 33"/>
                  <a:gd name="T4" fmla="*/ 121 w 1111"/>
                  <a:gd name="T5" fmla="*/ 13 h 33"/>
                  <a:gd name="T6" fmla="*/ 183 w 1111"/>
                  <a:gd name="T7" fmla="*/ 18 h 33"/>
                  <a:gd name="T8" fmla="*/ 245 w 1111"/>
                  <a:gd name="T9" fmla="*/ 22 h 33"/>
                  <a:gd name="T10" fmla="*/ 307 w 1111"/>
                  <a:gd name="T11" fmla="*/ 25 h 33"/>
                  <a:gd name="T12" fmla="*/ 368 w 1111"/>
                  <a:gd name="T13" fmla="*/ 29 h 33"/>
                  <a:gd name="T14" fmla="*/ 430 w 1111"/>
                  <a:gd name="T15" fmla="*/ 31 h 33"/>
                  <a:gd name="T16" fmla="*/ 493 w 1111"/>
                  <a:gd name="T17" fmla="*/ 32 h 33"/>
                  <a:gd name="T18" fmla="*/ 555 w 1111"/>
                  <a:gd name="T19" fmla="*/ 33 h 33"/>
                  <a:gd name="T20" fmla="*/ 618 w 1111"/>
                  <a:gd name="T21" fmla="*/ 32 h 33"/>
                  <a:gd name="T22" fmla="*/ 679 w 1111"/>
                  <a:gd name="T23" fmla="*/ 31 h 33"/>
                  <a:gd name="T24" fmla="*/ 741 w 1111"/>
                  <a:gd name="T25" fmla="*/ 29 h 33"/>
                  <a:gd name="T26" fmla="*/ 803 w 1111"/>
                  <a:gd name="T27" fmla="*/ 25 h 33"/>
                  <a:gd name="T28" fmla="*/ 866 w 1111"/>
                  <a:gd name="T29" fmla="*/ 22 h 33"/>
                  <a:gd name="T30" fmla="*/ 926 w 1111"/>
                  <a:gd name="T31" fmla="*/ 18 h 33"/>
                  <a:gd name="T32" fmla="*/ 988 w 1111"/>
                  <a:gd name="T33" fmla="*/ 13 h 33"/>
                  <a:gd name="T34" fmla="*/ 1050 w 1111"/>
                  <a:gd name="T35" fmla="*/ 6 h 33"/>
                  <a:gd name="T36" fmla="*/ 1111 w 1111"/>
                  <a:gd name="T3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11" h="33">
                    <a:moveTo>
                      <a:pt x="0" y="0"/>
                    </a:moveTo>
                    <a:lnTo>
                      <a:pt x="61" y="6"/>
                    </a:lnTo>
                    <a:lnTo>
                      <a:pt x="121" y="13"/>
                    </a:lnTo>
                    <a:lnTo>
                      <a:pt x="183" y="18"/>
                    </a:lnTo>
                    <a:lnTo>
                      <a:pt x="245" y="22"/>
                    </a:lnTo>
                    <a:lnTo>
                      <a:pt x="307" y="25"/>
                    </a:lnTo>
                    <a:lnTo>
                      <a:pt x="368" y="29"/>
                    </a:lnTo>
                    <a:lnTo>
                      <a:pt x="430" y="31"/>
                    </a:lnTo>
                    <a:lnTo>
                      <a:pt x="493" y="32"/>
                    </a:lnTo>
                    <a:lnTo>
                      <a:pt x="555" y="33"/>
                    </a:lnTo>
                    <a:lnTo>
                      <a:pt x="618" y="32"/>
                    </a:lnTo>
                    <a:lnTo>
                      <a:pt x="679" y="31"/>
                    </a:lnTo>
                    <a:lnTo>
                      <a:pt x="741" y="29"/>
                    </a:lnTo>
                    <a:lnTo>
                      <a:pt x="803" y="25"/>
                    </a:lnTo>
                    <a:lnTo>
                      <a:pt x="866" y="22"/>
                    </a:lnTo>
                    <a:lnTo>
                      <a:pt x="926" y="18"/>
                    </a:lnTo>
                    <a:lnTo>
                      <a:pt x="988" y="13"/>
                    </a:lnTo>
                    <a:lnTo>
                      <a:pt x="1050" y="6"/>
                    </a:lnTo>
                    <a:lnTo>
                      <a:pt x="1111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06" name="Line 10"/>
              <p:cNvSpPr>
                <a:spLocks noChangeShapeType="1"/>
              </p:cNvSpPr>
              <p:nvPr/>
            </p:nvSpPr>
            <p:spPr bwMode="auto">
              <a:xfrm>
                <a:off x="3761" y="529"/>
                <a:ext cx="1659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07" name="Line 11"/>
              <p:cNvSpPr>
                <a:spLocks noChangeShapeType="1"/>
              </p:cNvSpPr>
              <p:nvPr/>
            </p:nvSpPr>
            <p:spPr bwMode="auto">
              <a:xfrm>
                <a:off x="4086" y="1143"/>
                <a:ext cx="325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08" name="Line 12"/>
              <p:cNvSpPr>
                <a:spLocks noChangeShapeType="1"/>
              </p:cNvSpPr>
              <p:nvPr/>
            </p:nvSpPr>
            <p:spPr bwMode="auto">
              <a:xfrm>
                <a:off x="4411" y="1143"/>
                <a:ext cx="36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09" name="Line 13"/>
              <p:cNvSpPr>
                <a:spLocks noChangeShapeType="1"/>
              </p:cNvSpPr>
              <p:nvPr/>
            </p:nvSpPr>
            <p:spPr bwMode="auto">
              <a:xfrm>
                <a:off x="4772" y="1143"/>
                <a:ext cx="323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10" name="Line 14"/>
              <p:cNvSpPr>
                <a:spLocks noChangeShapeType="1"/>
              </p:cNvSpPr>
              <p:nvPr/>
            </p:nvSpPr>
            <p:spPr bwMode="auto">
              <a:xfrm>
                <a:off x="5095" y="1143"/>
                <a:ext cx="0" cy="68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11" name="Line 15"/>
              <p:cNvSpPr>
                <a:spLocks noChangeShapeType="1"/>
              </p:cNvSpPr>
              <p:nvPr/>
            </p:nvSpPr>
            <p:spPr bwMode="auto">
              <a:xfrm>
                <a:off x="4086" y="1143"/>
                <a:ext cx="0" cy="68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12" name="Line 16"/>
              <p:cNvSpPr>
                <a:spLocks noChangeShapeType="1"/>
              </p:cNvSpPr>
              <p:nvPr/>
            </p:nvSpPr>
            <p:spPr bwMode="auto">
              <a:xfrm>
                <a:off x="4772" y="2153"/>
                <a:ext cx="648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13" name="Line 17"/>
              <p:cNvSpPr>
                <a:spLocks noChangeShapeType="1"/>
              </p:cNvSpPr>
              <p:nvPr/>
            </p:nvSpPr>
            <p:spPr bwMode="auto">
              <a:xfrm flipH="1">
                <a:off x="4772" y="1830"/>
                <a:ext cx="648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14" name="Line 18"/>
              <p:cNvSpPr>
                <a:spLocks noChangeShapeType="1"/>
              </p:cNvSpPr>
              <p:nvPr/>
            </p:nvSpPr>
            <p:spPr bwMode="auto">
              <a:xfrm flipV="1">
                <a:off x="5420" y="1830"/>
                <a:ext cx="0" cy="32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15" name="Line 19"/>
              <p:cNvSpPr>
                <a:spLocks noChangeShapeType="1"/>
              </p:cNvSpPr>
              <p:nvPr/>
            </p:nvSpPr>
            <p:spPr bwMode="auto">
              <a:xfrm>
                <a:off x="3761" y="2153"/>
                <a:ext cx="65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16" name="Line 20"/>
              <p:cNvSpPr>
                <a:spLocks noChangeShapeType="1"/>
              </p:cNvSpPr>
              <p:nvPr/>
            </p:nvSpPr>
            <p:spPr bwMode="auto">
              <a:xfrm flipV="1">
                <a:off x="3761" y="1830"/>
                <a:ext cx="0" cy="32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17" name="Line 21"/>
              <p:cNvSpPr>
                <a:spLocks noChangeShapeType="1"/>
              </p:cNvSpPr>
              <p:nvPr/>
            </p:nvSpPr>
            <p:spPr bwMode="auto">
              <a:xfrm flipH="1">
                <a:off x="3761" y="1830"/>
                <a:ext cx="65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18" name="Line 22"/>
              <p:cNvSpPr>
                <a:spLocks noChangeShapeType="1"/>
              </p:cNvSpPr>
              <p:nvPr/>
            </p:nvSpPr>
            <p:spPr bwMode="auto">
              <a:xfrm flipV="1">
                <a:off x="4411" y="1830"/>
                <a:ext cx="0" cy="32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19" name="Line 23"/>
              <p:cNvSpPr>
                <a:spLocks noChangeShapeType="1"/>
              </p:cNvSpPr>
              <p:nvPr/>
            </p:nvSpPr>
            <p:spPr bwMode="auto">
              <a:xfrm flipH="1">
                <a:off x="4411" y="2153"/>
                <a:ext cx="36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20" name="Line 24"/>
              <p:cNvSpPr>
                <a:spLocks noChangeShapeType="1"/>
              </p:cNvSpPr>
              <p:nvPr/>
            </p:nvSpPr>
            <p:spPr bwMode="auto">
              <a:xfrm flipH="1">
                <a:off x="4411" y="1830"/>
                <a:ext cx="36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21" name="Line 25"/>
              <p:cNvSpPr>
                <a:spLocks noChangeShapeType="1"/>
              </p:cNvSpPr>
              <p:nvPr/>
            </p:nvSpPr>
            <p:spPr bwMode="auto">
              <a:xfrm flipV="1">
                <a:off x="4772" y="1830"/>
                <a:ext cx="0" cy="32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22" name="Line 26"/>
              <p:cNvSpPr>
                <a:spLocks noChangeShapeType="1"/>
              </p:cNvSpPr>
              <p:nvPr/>
            </p:nvSpPr>
            <p:spPr bwMode="auto">
              <a:xfrm flipV="1">
                <a:off x="5420" y="529"/>
                <a:ext cx="0" cy="130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23" name="Line 27"/>
              <p:cNvSpPr>
                <a:spLocks noChangeShapeType="1"/>
              </p:cNvSpPr>
              <p:nvPr/>
            </p:nvSpPr>
            <p:spPr bwMode="auto">
              <a:xfrm flipV="1">
                <a:off x="3761" y="529"/>
                <a:ext cx="0" cy="130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24" name="Line 28"/>
              <p:cNvSpPr>
                <a:spLocks noChangeShapeType="1"/>
              </p:cNvSpPr>
              <p:nvPr/>
            </p:nvSpPr>
            <p:spPr bwMode="auto">
              <a:xfrm flipH="1">
                <a:off x="4806" y="1684"/>
                <a:ext cx="5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25" name="Line 29"/>
              <p:cNvSpPr>
                <a:spLocks noChangeShapeType="1"/>
              </p:cNvSpPr>
              <p:nvPr/>
            </p:nvSpPr>
            <p:spPr bwMode="auto">
              <a:xfrm flipH="1">
                <a:off x="4672" y="1684"/>
                <a:ext cx="10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26" name="Line 30"/>
              <p:cNvSpPr>
                <a:spLocks noChangeShapeType="1"/>
              </p:cNvSpPr>
              <p:nvPr/>
            </p:nvSpPr>
            <p:spPr bwMode="auto">
              <a:xfrm flipH="1">
                <a:off x="4536" y="1684"/>
                <a:ext cx="10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27" name="Line 31"/>
              <p:cNvSpPr>
                <a:spLocks noChangeShapeType="1"/>
              </p:cNvSpPr>
              <p:nvPr/>
            </p:nvSpPr>
            <p:spPr bwMode="auto">
              <a:xfrm flipH="1">
                <a:off x="4402" y="1684"/>
                <a:ext cx="10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28" name="Line 32"/>
              <p:cNvSpPr>
                <a:spLocks noChangeShapeType="1"/>
              </p:cNvSpPr>
              <p:nvPr/>
            </p:nvSpPr>
            <p:spPr bwMode="auto">
              <a:xfrm flipH="1">
                <a:off x="4320" y="1684"/>
                <a:ext cx="5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29" name="Line 33"/>
              <p:cNvSpPr>
                <a:spLocks noChangeShapeType="1"/>
              </p:cNvSpPr>
              <p:nvPr/>
            </p:nvSpPr>
            <p:spPr bwMode="auto">
              <a:xfrm flipH="1">
                <a:off x="4265" y="1684"/>
                <a:ext cx="5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30" name="Line 34"/>
              <p:cNvSpPr>
                <a:spLocks noChangeShapeType="1"/>
              </p:cNvSpPr>
              <p:nvPr/>
            </p:nvSpPr>
            <p:spPr bwMode="auto">
              <a:xfrm flipH="1">
                <a:off x="4131" y="1684"/>
                <a:ext cx="10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31" name="Line 35"/>
              <p:cNvSpPr>
                <a:spLocks noChangeShapeType="1"/>
              </p:cNvSpPr>
              <p:nvPr/>
            </p:nvSpPr>
            <p:spPr bwMode="auto">
              <a:xfrm flipH="1">
                <a:off x="4049" y="1684"/>
                <a:ext cx="5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32" name="Line 36"/>
              <p:cNvSpPr>
                <a:spLocks noChangeShapeType="1"/>
              </p:cNvSpPr>
              <p:nvPr/>
            </p:nvSpPr>
            <p:spPr bwMode="auto">
              <a:xfrm flipH="1">
                <a:off x="5077" y="1684"/>
                <a:ext cx="5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33" name="Line 37"/>
              <p:cNvSpPr>
                <a:spLocks noChangeShapeType="1"/>
              </p:cNvSpPr>
              <p:nvPr/>
            </p:nvSpPr>
            <p:spPr bwMode="auto">
              <a:xfrm flipH="1">
                <a:off x="4943" y="1684"/>
                <a:ext cx="10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34" name="Line 38"/>
              <p:cNvSpPr>
                <a:spLocks noChangeShapeType="1"/>
              </p:cNvSpPr>
              <p:nvPr/>
            </p:nvSpPr>
            <p:spPr bwMode="auto">
              <a:xfrm flipH="1">
                <a:off x="4861" y="1684"/>
                <a:ext cx="5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35" name="Line 39"/>
              <p:cNvSpPr>
                <a:spLocks noChangeShapeType="1"/>
              </p:cNvSpPr>
              <p:nvPr/>
            </p:nvSpPr>
            <p:spPr bwMode="auto">
              <a:xfrm>
                <a:off x="4861" y="1505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36" name="Line 40"/>
              <p:cNvSpPr>
                <a:spLocks noChangeShapeType="1"/>
              </p:cNvSpPr>
              <p:nvPr/>
            </p:nvSpPr>
            <p:spPr bwMode="auto">
              <a:xfrm>
                <a:off x="4861" y="1639"/>
                <a:ext cx="0" cy="10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37" name="Line 41"/>
              <p:cNvSpPr>
                <a:spLocks noChangeShapeType="1"/>
              </p:cNvSpPr>
              <p:nvPr/>
            </p:nvSpPr>
            <p:spPr bwMode="auto">
              <a:xfrm>
                <a:off x="4861" y="1775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38" name="Line 42"/>
              <p:cNvSpPr>
                <a:spLocks noChangeShapeType="1"/>
              </p:cNvSpPr>
              <p:nvPr/>
            </p:nvSpPr>
            <p:spPr bwMode="auto">
              <a:xfrm>
                <a:off x="4861" y="1909"/>
                <a:ext cx="0" cy="11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39" name="Line 43"/>
              <p:cNvSpPr>
                <a:spLocks noChangeShapeType="1"/>
              </p:cNvSpPr>
              <p:nvPr/>
            </p:nvSpPr>
            <p:spPr bwMode="auto">
              <a:xfrm>
                <a:off x="4861" y="2046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40" name="Line 44"/>
              <p:cNvSpPr>
                <a:spLocks noChangeShapeType="1"/>
              </p:cNvSpPr>
              <p:nvPr/>
            </p:nvSpPr>
            <p:spPr bwMode="auto">
              <a:xfrm>
                <a:off x="4320" y="1505"/>
                <a:ext cx="5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41" name="Line 45"/>
              <p:cNvSpPr>
                <a:spLocks noChangeShapeType="1"/>
              </p:cNvSpPr>
              <p:nvPr/>
            </p:nvSpPr>
            <p:spPr bwMode="auto">
              <a:xfrm>
                <a:off x="4402" y="1505"/>
                <a:ext cx="10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42" name="Line 46"/>
              <p:cNvSpPr>
                <a:spLocks noChangeShapeType="1"/>
              </p:cNvSpPr>
              <p:nvPr/>
            </p:nvSpPr>
            <p:spPr bwMode="auto">
              <a:xfrm>
                <a:off x="4536" y="1505"/>
                <a:ext cx="10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43" name="Line 47"/>
              <p:cNvSpPr>
                <a:spLocks noChangeShapeType="1"/>
              </p:cNvSpPr>
              <p:nvPr/>
            </p:nvSpPr>
            <p:spPr bwMode="auto">
              <a:xfrm>
                <a:off x="4672" y="1505"/>
                <a:ext cx="10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44" name="Line 48"/>
              <p:cNvSpPr>
                <a:spLocks noChangeShapeType="1"/>
              </p:cNvSpPr>
              <p:nvPr/>
            </p:nvSpPr>
            <p:spPr bwMode="auto">
              <a:xfrm>
                <a:off x="4806" y="1505"/>
                <a:ext cx="5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45" name="Line 49"/>
              <p:cNvSpPr>
                <a:spLocks noChangeShapeType="1"/>
              </p:cNvSpPr>
              <p:nvPr/>
            </p:nvSpPr>
            <p:spPr bwMode="auto">
              <a:xfrm>
                <a:off x="4320" y="1505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46" name="Line 50"/>
              <p:cNvSpPr>
                <a:spLocks noChangeShapeType="1"/>
              </p:cNvSpPr>
              <p:nvPr/>
            </p:nvSpPr>
            <p:spPr bwMode="auto">
              <a:xfrm>
                <a:off x="4320" y="1639"/>
                <a:ext cx="0" cy="10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47" name="Line 51"/>
              <p:cNvSpPr>
                <a:spLocks noChangeShapeType="1"/>
              </p:cNvSpPr>
              <p:nvPr/>
            </p:nvSpPr>
            <p:spPr bwMode="auto">
              <a:xfrm>
                <a:off x="4320" y="1775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48" name="Line 52"/>
              <p:cNvSpPr>
                <a:spLocks noChangeShapeType="1"/>
              </p:cNvSpPr>
              <p:nvPr/>
            </p:nvSpPr>
            <p:spPr bwMode="auto">
              <a:xfrm>
                <a:off x="4320" y="1909"/>
                <a:ext cx="0" cy="11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49" name="Line 53"/>
              <p:cNvSpPr>
                <a:spLocks noChangeShapeType="1"/>
              </p:cNvSpPr>
              <p:nvPr/>
            </p:nvSpPr>
            <p:spPr bwMode="auto">
              <a:xfrm>
                <a:off x="4320" y="2046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50" name="Line 54"/>
              <p:cNvSpPr>
                <a:spLocks noChangeShapeType="1"/>
              </p:cNvSpPr>
              <p:nvPr/>
            </p:nvSpPr>
            <p:spPr bwMode="auto">
              <a:xfrm flipV="1">
                <a:off x="4915" y="2069"/>
                <a:ext cx="0" cy="8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51" name="Line 55"/>
              <p:cNvSpPr>
                <a:spLocks noChangeShapeType="1"/>
              </p:cNvSpPr>
              <p:nvPr/>
            </p:nvSpPr>
            <p:spPr bwMode="auto">
              <a:xfrm flipV="1">
                <a:off x="4915" y="1932"/>
                <a:ext cx="0" cy="10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52" name="Line 56"/>
              <p:cNvSpPr>
                <a:spLocks noChangeShapeType="1"/>
              </p:cNvSpPr>
              <p:nvPr/>
            </p:nvSpPr>
            <p:spPr bwMode="auto">
              <a:xfrm flipV="1">
                <a:off x="4915" y="1798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53" name="Line 57"/>
              <p:cNvSpPr>
                <a:spLocks noChangeShapeType="1"/>
              </p:cNvSpPr>
              <p:nvPr/>
            </p:nvSpPr>
            <p:spPr bwMode="auto">
              <a:xfrm flipV="1">
                <a:off x="4915" y="1684"/>
                <a:ext cx="0" cy="8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54" name="Line 58"/>
              <p:cNvSpPr>
                <a:spLocks noChangeShapeType="1"/>
              </p:cNvSpPr>
              <p:nvPr/>
            </p:nvSpPr>
            <p:spPr bwMode="auto">
              <a:xfrm flipV="1">
                <a:off x="4265" y="2069"/>
                <a:ext cx="0" cy="8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55" name="Line 59"/>
              <p:cNvSpPr>
                <a:spLocks noChangeShapeType="1"/>
              </p:cNvSpPr>
              <p:nvPr/>
            </p:nvSpPr>
            <p:spPr bwMode="auto">
              <a:xfrm flipV="1">
                <a:off x="4265" y="1932"/>
                <a:ext cx="0" cy="10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56" name="Line 60"/>
              <p:cNvSpPr>
                <a:spLocks noChangeShapeType="1"/>
              </p:cNvSpPr>
              <p:nvPr/>
            </p:nvSpPr>
            <p:spPr bwMode="auto">
              <a:xfrm flipV="1">
                <a:off x="4265" y="1798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57" name="Line 61"/>
              <p:cNvSpPr>
                <a:spLocks noChangeShapeType="1"/>
              </p:cNvSpPr>
              <p:nvPr/>
            </p:nvSpPr>
            <p:spPr bwMode="auto">
              <a:xfrm flipV="1">
                <a:off x="4265" y="1684"/>
                <a:ext cx="0" cy="8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58" name="Line 62"/>
              <p:cNvSpPr>
                <a:spLocks noChangeShapeType="1"/>
              </p:cNvSpPr>
              <p:nvPr/>
            </p:nvSpPr>
            <p:spPr bwMode="auto">
              <a:xfrm flipV="1">
                <a:off x="5131" y="1593"/>
                <a:ext cx="0" cy="9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59" name="Line 63"/>
              <p:cNvSpPr>
                <a:spLocks noChangeShapeType="1"/>
              </p:cNvSpPr>
              <p:nvPr/>
            </p:nvSpPr>
            <p:spPr bwMode="auto">
              <a:xfrm flipV="1">
                <a:off x="5131" y="1459"/>
                <a:ext cx="0" cy="10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60" name="Line 64"/>
              <p:cNvSpPr>
                <a:spLocks noChangeShapeType="1"/>
              </p:cNvSpPr>
              <p:nvPr/>
            </p:nvSpPr>
            <p:spPr bwMode="auto">
              <a:xfrm flipV="1">
                <a:off x="5131" y="1323"/>
                <a:ext cx="0" cy="10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61" name="Line 65"/>
              <p:cNvSpPr>
                <a:spLocks noChangeShapeType="1"/>
              </p:cNvSpPr>
              <p:nvPr/>
            </p:nvSpPr>
            <p:spPr bwMode="auto">
              <a:xfrm flipV="1">
                <a:off x="5131" y="1189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62" name="Line 66"/>
              <p:cNvSpPr>
                <a:spLocks noChangeShapeType="1"/>
              </p:cNvSpPr>
              <p:nvPr/>
            </p:nvSpPr>
            <p:spPr bwMode="auto">
              <a:xfrm flipV="1">
                <a:off x="5131" y="1052"/>
                <a:ext cx="0" cy="11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63" name="Line 67"/>
              <p:cNvSpPr>
                <a:spLocks noChangeShapeType="1"/>
              </p:cNvSpPr>
              <p:nvPr/>
            </p:nvSpPr>
            <p:spPr bwMode="auto">
              <a:xfrm flipV="1">
                <a:off x="5131" y="918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64" name="Line 68"/>
              <p:cNvSpPr>
                <a:spLocks noChangeShapeType="1"/>
              </p:cNvSpPr>
              <p:nvPr/>
            </p:nvSpPr>
            <p:spPr bwMode="auto">
              <a:xfrm flipV="1">
                <a:off x="5131" y="782"/>
                <a:ext cx="0" cy="10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65" name="Line 69"/>
              <p:cNvSpPr>
                <a:spLocks noChangeShapeType="1"/>
              </p:cNvSpPr>
              <p:nvPr/>
            </p:nvSpPr>
            <p:spPr bwMode="auto">
              <a:xfrm flipV="1">
                <a:off x="5131" y="648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66" name="Line 70"/>
              <p:cNvSpPr>
                <a:spLocks noChangeShapeType="1"/>
              </p:cNvSpPr>
              <p:nvPr/>
            </p:nvSpPr>
            <p:spPr bwMode="auto">
              <a:xfrm flipV="1">
                <a:off x="5131" y="529"/>
                <a:ext cx="0" cy="9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67" name="Line 71"/>
              <p:cNvSpPr>
                <a:spLocks noChangeShapeType="1"/>
              </p:cNvSpPr>
              <p:nvPr/>
            </p:nvSpPr>
            <p:spPr bwMode="auto">
              <a:xfrm flipV="1">
                <a:off x="4049" y="1593"/>
                <a:ext cx="0" cy="9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68" name="Line 72"/>
              <p:cNvSpPr>
                <a:spLocks noChangeShapeType="1"/>
              </p:cNvSpPr>
              <p:nvPr/>
            </p:nvSpPr>
            <p:spPr bwMode="auto">
              <a:xfrm flipV="1">
                <a:off x="4049" y="1459"/>
                <a:ext cx="0" cy="10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69" name="Line 73"/>
              <p:cNvSpPr>
                <a:spLocks noChangeShapeType="1"/>
              </p:cNvSpPr>
              <p:nvPr/>
            </p:nvSpPr>
            <p:spPr bwMode="auto">
              <a:xfrm flipV="1">
                <a:off x="4049" y="1323"/>
                <a:ext cx="0" cy="10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70" name="Line 74"/>
              <p:cNvSpPr>
                <a:spLocks noChangeShapeType="1"/>
              </p:cNvSpPr>
              <p:nvPr/>
            </p:nvSpPr>
            <p:spPr bwMode="auto">
              <a:xfrm flipV="1">
                <a:off x="4049" y="1189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71" name="Line 75"/>
              <p:cNvSpPr>
                <a:spLocks noChangeShapeType="1"/>
              </p:cNvSpPr>
              <p:nvPr/>
            </p:nvSpPr>
            <p:spPr bwMode="auto">
              <a:xfrm flipV="1">
                <a:off x="4049" y="1052"/>
                <a:ext cx="0" cy="11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72" name="Line 76"/>
              <p:cNvSpPr>
                <a:spLocks noChangeShapeType="1"/>
              </p:cNvSpPr>
              <p:nvPr/>
            </p:nvSpPr>
            <p:spPr bwMode="auto">
              <a:xfrm flipV="1">
                <a:off x="4049" y="918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73" name="Line 77"/>
              <p:cNvSpPr>
                <a:spLocks noChangeShapeType="1"/>
              </p:cNvSpPr>
              <p:nvPr/>
            </p:nvSpPr>
            <p:spPr bwMode="auto">
              <a:xfrm flipV="1">
                <a:off x="4049" y="782"/>
                <a:ext cx="0" cy="10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74" name="Line 78"/>
              <p:cNvSpPr>
                <a:spLocks noChangeShapeType="1"/>
              </p:cNvSpPr>
              <p:nvPr/>
            </p:nvSpPr>
            <p:spPr bwMode="auto">
              <a:xfrm flipV="1">
                <a:off x="4049" y="648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75" name="Line 79"/>
              <p:cNvSpPr>
                <a:spLocks noChangeShapeType="1"/>
              </p:cNvSpPr>
              <p:nvPr/>
            </p:nvSpPr>
            <p:spPr bwMode="auto">
              <a:xfrm flipV="1">
                <a:off x="4049" y="529"/>
                <a:ext cx="0" cy="9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76" name="Line 80"/>
              <p:cNvSpPr>
                <a:spLocks noChangeShapeType="1"/>
              </p:cNvSpPr>
              <p:nvPr/>
            </p:nvSpPr>
            <p:spPr bwMode="auto">
              <a:xfrm flipH="1">
                <a:off x="863" y="3155"/>
                <a:ext cx="959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77" name="Line 81"/>
              <p:cNvSpPr>
                <a:spLocks noChangeShapeType="1"/>
              </p:cNvSpPr>
              <p:nvPr/>
            </p:nvSpPr>
            <p:spPr bwMode="auto">
              <a:xfrm>
                <a:off x="863" y="3517"/>
                <a:ext cx="959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78" name="Line 82"/>
              <p:cNvSpPr>
                <a:spLocks noChangeShapeType="1"/>
              </p:cNvSpPr>
              <p:nvPr/>
            </p:nvSpPr>
            <p:spPr bwMode="auto">
              <a:xfrm>
                <a:off x="863" y="3842"/>
                <a:ext cx="1109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79" name="Freeform 83"/>
              <p:cNvSpPr>
                <a:spLocks/>
              </p:cNvSpPr>
              <p:nvPr/>
            </p:nvSpPr>
            <p:spPr bwMode="auto">
              <a:xfrm>
                <a:off x="1802" y="2507"/>
                <a:ext cx="1659" cy="1660"/>
              </a:xfrm>
              <a:custGeom>
                <a:avLst/>
                <a:gdLst>
                  <a:gd name="T0" fmla="*/ 5102 w 5109"/>
                  <a:gd name="T1" fmla="*/ 2365 h 5113"/>
                  <a:gd name="T2" fmla="*/ 5070 w 5109"/>
                  <a:gd name="T3" fmla="*/ 2112 h 5113"/>
                  <a:gd name="T4" fmla="*/ 5014 w 5109"/>
                  <a:gd name="T5" fmla="*/ 1864 h 5113"/>
                  <a:gd name="T6" fmla="*/ 4933 w 5109"/>
                  <a:gd name="T7" fmla="*/ 1623 h 5113"/>
                  <a:gd name="T8" fmla="*/ 4828 w 5109"/>
                  <a:gd name="T9" fmla="*/ 1391 h 5113"/>
                  <a:gd name="T10" fmla="*/ 4701 w 5109"/>
                  <a:gd name="T11" fmla="*/ 1169 h 5113"/>
                  <a:gd name="T12" fmla="*/ 4552 w 5109"/>
                  <a:gd name="T13" fmla="*/ 963 h 5113"/>
                  <a:gd name="T14" fmla="*/ 4384 w 5109"/>
                  <a:gd name="T15" fmla="*/ 771 h 5113"/>
                  <a:gd name="T16" fmla="*/ 4196 w 5109"/>
                  <a:gd name="T17" fmla="*/ 599 h 5113"/>
                  <a:gd name="T18" fmla="*/ 3994 w 5109"/>
                  <a:gd name="T19" fmla="*/ 444 h 5113"/>
                  <a:gd name="T20" fmla="*/ 3777 w 5109"/>
                  <a:gd name="T21" fmla="*/ 311 h 5113"/>
                  <a:gd name="T22" fmla="*/ 3547 w 5109"/>
                  <a:gd name="T23" fmla="*/ 200 h 5113"/>
                  <a:gd name="T24" fmla="*/ 3307 w 5109"/>
                  <a:gd name="T25" fmla="*/ 114 h 5113"/>
                  <a:gd name="T26" fmla="*/ 3061 w 5109"/>
                  <a:gd name="T27" fmla="*/ 51 h 5113"/>
                  <a:gd name="T28" fmla="*/ 2809 w 5109"/>
                  <a:gd name="T29" fmla="*/ 13 h 5113"/>
                  <a:gd name="T30" fmla="*/ 2554 w 5109"/>
                  <a:gd name="T31" fmla="*/ 0 h 5113"/>
                  <a:gd name="T32" fmla="*/ 2300 w 5109"/>
                  <a:gd name="T33" fmla="*/ 13 h 5113"/>
                  <a:gd name="T34" fmla="*/ 2048 w 5109"/>
                  <a:gd name="T35" fmla="*/ 51 h 5113"/>
                  <a:gd name="T36" fmla="*/ 1801 w 5109"/>
                  <a:gd name="T37" fmla="*/ 114 h 5113"/>
                  <a:gd name="T38" fmla="*/ 1562 w 5109"/>
                  <a:gd name="T39" fmla="*/ 200 h 5113"/>
                  <a:gd name="T40" fmla="*/ 1333 w 5109"/>
                  <a:gd name="T41" fmla="*/ 311 h 5113"/>
                  <a:gd name="T42" fmla="*/ 1116 w 5109"/>
                  <a:gd name="T43" fmla="*/ 444 h 5113"/>
                  <a:gd name="T44" fmla="*/ 912 w 5109"/>
                  <a:gd name="T45" fmla="*/ 599 h 5113"/>
                  <a:gd name="T46" fmla="*/ 726 w 5109"/>
                  <a:gd name="T47" fmla="*/ 771 h 5113"/>
                  <a:gd name="T48" fmla="*/ 558 w 5109"/>
                  <a:gd name="T49" fmla="*/ 963 h 5113"/>
                  <a:gd name="T50" fmla="*/ 409 w 5109"/>
                  <a:gd name="T51" fmla="*/ 1169 h 5113"/>
                  <a:gd name="T52" fmla="*/ 281 w 5109"/>
                  <a:gd name="T53" fmla="*/ 1391 h 5113"/>
                  <a:gd name="T54" fmla="*/ 177 w 5109"/>
                  <a:gd name="T55" fmla="*/ 1623 h 5113"/>
                  <a:gd name="T56" fmla="*/ 96 w 5109"/>
                  <a:gd name="T57" fmla="*/ 1864 h 5113"/>
                  <a:gd name="T58" fmla="*/ 39 w 5109"/>
                  <a:gd name="T59" fmla="*/ 2112 h 5113"/>
                  <a:gd name="T60" fmla="*/ 7 w 5109"/>
                  <a:gd name="T61" fmla="*/ 2365 h 5113"/>
                  <a:gd name="T62" fmla="*/ 1 w 5109"/>
                  <a:gd name="T63" fmla="*/ 2620 h 5113"/>
                  <a:gd name="T64" fmla="*/ 20 w 5109"/>
                  <a:gd name="T65" fmla="*/ 2874 h 5113"/>
                  <a:gd name="T66" fmla="*/ 64 w 5109"/>
                  <a:gd name="T67" fmla="*/ 3125 h 5113"/>
                  <a:gd name="T68" fmla="*/ 133 w 5109"/>
                  <a:gd name="T69" fmla="*/ 3370 h 5113"/>
                  <a:gd name="T70" fmla="*/ 225 w 5109"/>
                  <a:gd name="T71" fmla="*/ 3607 h 5113"/>
                  <a:gd name="T72" fmla="*/ 343 w 5109"/>
                  <a:gd name="T73" fmla="*/ 3834 h 5113"/>
                  <a:gd name="T74" fmla="*/ 480 w 5109"/>
                  <a:gd name="T75" fmla="*/ 4048 h 5113"/>
                  <a:gd name="T76" fmla="*/ 639 w 5109"/>
                  <a:gd name="T77" fmla="*/ 4247 h 5113"/>
                  <a:gd name="T78" fmla="*/ 816 w 5109"/>
                  <a:gd name="T79" fmla="*/ 4430 h 5113"/>
                  <a:gd name="T80" fmla="*/ 1012 w 5109"/>
                  <a:gd name="T81" fmla="*/ 4594 h 5113"/>
                  <a:gd name="T82" fmla="*/ 1222 w 5109"/>
                  <a:gd name="T83" fmla="*/ 4738 h 5113"/>
                  <a:gd name="T84" fmla="*/ 1446 w 5109"/>
                  <a:gd name="T85" fmla="*/ 4859 h 5113"/>
                  <a:gd name="T86" fmla="*/ 1681 w 5109"/>
                  <a:gd name="T87" fmla="*/ 4958 h 5113"/>
                  <a:gd name="T88" fmla="*/ 1924 w 5109"/>
                  <a:gd name="T89" fmla="*/ 5034 h 5113"/>
                  <a:gd name="T90" fmla="*/ 2174 w 5109"/>
                  <a:gd name="T91" fmla="*/ 5084 h 5113"/>
                  <a:gd name="T92" fmla="*/ 2428 w 5109"/>
                  <a:gd name="T93" fmla="*/ 5109 h 5113"/>
                  <a:gd name="T94" fmla="*/ 2682 w 5109"/>
                  <a:gd name="T95" fmla="*/ 5109 h 5113"/>
                  <a:gd name="T96" fmla="*/ 2935 w 5109"/>
                  <a:gd name="T97" fmla="*/ 5084 h 5113"/>
                  <a:gd name="T98" fmla="*/ 3185 w 5109"/>
                  <a:gd name="T99" fmla="*/ 5034 h 5113"/>
                  <a:gd name="T100" fmla="*/ 3428 w 5109"/>
                  <a:gd name="T101" fmla="*/ 4958 h 5113"/>
                  <a:gd name="T102" fmla="*/ 3663 w 5109"/>
                  <a:gd name="T103" fmla="*/ 4859 h 5113"/>
                  <a:gd name="T104" fmla="*/ 3886 w 5109"/>
                  <a:gd name="T105" fmla="*/ 4738 h 5113"/>
                  <a:gd name="T106" fmla="*/ 4097 w 5109"/>
                  <a:gd name="T107" fmla="*/ 4594 h 5113"/>
                  <a:gd name="T108" fmla="*/ 4292 w 5109"/>
                  <a:gd name="T109" fmla="*/ 4430 h 5113"/>
                  <a:gd name="T110" fmla="*/ 4470 w 5109"/>
                  <a:gd name="T111" fmla="*/ 4247 h 5113"/>
                  <a:gd name="T112" fmla="*/ 4628 w 5109"/>
                  <a:gd name="T113" fmla="*/ 4048 h 5113"/>
                  <a:gd name="T114" fmla="*/ 4767 w 5109"/>
                  <a:gd name="T115" fmla="*/ 3834 h 5113"/>
                  <a:gd name="T116" fmla="*/ 4883 w 5109"/>
                  <a:gd name="T117" fmla="*/ 3607 h 5113"/>
                  <a:gd name="T118" fmla="*/ 4977 w 5109"/>
                  <a:gd name="T119" fmla="*/ 3370 h 5113"/>
                  <a:gd name="T120" fmla="*/ 5045 w 5109"/>
                  <a:gd name="T121" fmla="*/ 3125 h 5113"/>
                  <a:gd name="T122" fmla="*/ 5090 w 5109"/>
                  <a:gd name="T123" fmla="*/ 2874 h 5113"/>
                  <a:gd name="T124" fmla="*/ 5109 w 5109"/>
                  <a:gd name="T125" fmla="*/ 2620 h 5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109" h="5113">
                    <a:moveTo>
                      <a:pt x="5109" y="2556"/>
                    </a:moveTo>
                    <a:lnTo>
                      <a:pt x="5109" y="2493"/>
                    </a:lnTo>
                    <a:lnTo>
                      <a:pt x="5106" y="2429"/>
                    </a:lnTo>
                    <a:lnTo>
                      <a:pt x="5102" y="2365"/>
                    </a:lnTo>
                    <a:lnTo>
                      <a:pt x="5097" y="2302"/>
                    </a:lnTo>
                    <a:lnTo>
                      <a:pt x="5090" y="2238"/>
                    </a:lnTo>
                    <a:lnTo>
                      <a:pt x="5081" y="2175"/>
                    </a:lnTo>
                    <a:lnTo>
                      <a:pt x="5070" y="2112"/>
                    </a:lnTo>
                    <a:lnTo>
                      <a:pt x="5059" y="2050"/>
                    </a:lnTo>
                    <a:lnTo>
                      <a:pt x="5045" y="1988"/>
                    </a:lnTo>
                    <a:lnTo>
                      <a:pt x="5030" y="1925"/>
                    </a:lnTo>
                    <a:lnTo>
                      <a:pt x="5014" y="1864"/>
                    </a:lnTo>
                    <a:lnTo>
                      <a:pt x="4996" y="1803"/>
                    </a:lnTo>
                    <a:lnTo>
                      <a:pt x="4977" y="1742"/>
                    </a:lnTo>
                    <a:lnTo>
                      <a:pt x="4955" y="1682"/>
                    </a:lnTo>
                    <a:lnTo>
                      <a:pt x="4933" y="1623"/>
                    </a:lnTo>
                    <a:lnTo>
                      <a:pt x="4909" y="1563"/>
                    </a:lnTo>
                    <a:lnTo>
                      <a:pt x="4883" y="1505"/>
                    </a:lnTo>
                    <a:lnTo>
                      <a:pt x="4856" y="1447"/>
                    </a:lnTo>
                    <a:lnTo>
                      <a:pt x="4828" y="1391"/>
                    </a:lnTo>
                    <a:lnTo>
                      <a:pt x="4798" y="1334"/>
                    </a:lnTo>
                    <a:lnTo>
                      <a:pt x="4767" y="1278"/>
                    </a:lnTo>
                    <a:lnTo>
                      <a:pt x="4734" y="1224"/>
                    </a:lnTo>
                    <a:lnTo>
                      <a:pt x="4701" y="1169"/>
                    </a:lnTo>
                    <a:lnTo>
                      <a:pt x="4666" y="1116"/>
                    </a:lnTo>
                    <a:lnTo>
                      <a:pt x="4628" y="1064"/>
                    </a:lnTo>
                    <a:lnTo>
                      <a:pt x="4591" y="1013"/>
                    </a:lnTo>
                    <a:lnTo>
                      <a:pt x="4552" y="963"/>
                    </a:lnTo>
                    <a:lnTo>
                      <a:pt x="4511" y="914"/>
                    </a:lnTo>
                    <a:lnTo>
                      <a:pt x="4470" y="865"/>
                    </a:lnTo>
                    <a:lnTo>
                      <a:pt x="4427" y="818"/>
                    </a:lnTo>
                    <a:lnTo>
                      <a:pt x="4384" y="771"/>
                    </a:lnTo>
                    <a:lnTo>
                      <a:pt x="4338" y="726"/>
                    </a:lnTo>
                    <a:lnTo>
                      <a:pt x="4292" y="683"/>
                    </a:lnTo>
                    <a:lnTo>
                      <a:pt x="4245" y="640"/>
                    </a:lnTo>
                    <a:lnTo>
                      <a:pt x="4196" y="599"/>
                    </a:lnTo>
                    <a:lnTo>
                      <a:pt x="4147" y="558"/>
                    </a:lnTo>
                    <a:lnTo>
                      <a:pt x="4097" y="519"/>
                    </a:lnTo>
                    <a:lnTo>
                      <a:pt x="4046" y="480"/>
                    </a:lnTo>
                    <a:lnTo>
                      <a:pt x="3994" y="444"/>
                    </a:lnTo>
                    <a:lnTo>
                      <a:pt x="3941" y="409"/>
                    </a:lnTo>
                    <a:lnTo>
                      <a:pt x="3886" y="375"/>
                    </a:lnTo>
                    <a:lnTo>
                      <a:pt x="3832" y="343"/>
                    </a:lnTo>
                    <a:lnTo>
                      <a:pt x="3777" y="311"/>
                    </a:lnTo>
                    <a:lnTo>
                      <a:pt x="3720" y="281"/>
                    </a:lnTo>
                    <a:lnTo>
                      <a:pt x="3663" y="254"/>
                    </a:lnTo>
                    <a:lnTo>
                      <a:pt x="3605" y="226"/>
                    </a:lnTo>
                    <a:lnTo>
                      <a:pt x="3547" y="200"/>
                    </a:lnTo>
                    <a:lnTo>
                      <a:pt x="3488" y="177"/>
                    </a:lnTo>
                    <a:lnTo>
                      <a:pt x="3428" y="155"/>
                    </a:lnTo>
                    <a:lnTo>
                      <a:pt x="3368" y="133"/>
                    </a:lnTo>
                    <a:lnTo>
                      <a:pt x="3307" y="114"/>
                    </a:lnTo>
                    <a:lnTo>
                      <a:pt x="3246" y="96"/>
                    </a:lnTo>
                    <a:lnTo>
                      <a:pt x="3185" y="79"/>
                    </a:lnTo>
                    <a:lnTo>
                      <a:pt x="3123" y="64"/>
                    </a:lnTo>
                    <a:lnTo>
                      <a:pt x="3061" y="51"/>
                    </a:lnTo>
                    <a:lnTo>
                      <a:pt x="2998" y="39"/>
                    </a:lnTo>
                    <a:lnTo>
                      <a:pt x="2935" y="29"/>
                    </a:lnTo>
                    <a:lnTo>
                      <a:pt x="2873" y="20"/>
                    </a:lnTo>
                    <a:lnTo>
                      <a:pt x="2809" y="13"/>
                    </a:lnTo>
                    <a:lnTo>
                      <a:pt x="2746" y="8"/>
                    </a:lnTo>
                    <a:lnTo>
                      <a:pt x="2682" y="3"/>
                    </a:lnTo>
                    <a:lnTo>
                      <a:pt x="2618" y="1"/>
                    </a:lnTo>
                    <a:lnTo>
                      <a:pt x="2554" y="0"/>
                    </a:lnTo>
                    <a:lnTo>
                      <a:pt x="2491" y="1"/>
                    </a:lnTo>
                    <a:lnTo>
                      <a:pt x="2428" y="3"/>
                    </a:lnTo>
                    <a:lnTo>
                      <a:pt x="2364" y="8"/>
                    </a:lnTo>
                    <a:lnTo>
                      <a:pt x="2300" y="13"/>
                    </a:lnTo>
                    <a:lnTo>
                      <a:pt x="2237" y="20"/>
                    </a:lnTo>
                    <a:lnTo>
                      <a:pt x="2174" y="29"/>
                    </a:lnTo>
                    <a:lnTo>
                      <a:pt x="2111" y="39"/>
                    </a:lnTo>
                    <a:lnTo>
                      <a:pt x="2048" y="51"/>
                    </a:lnTo>
                    <a:lnTo>
                      <a:pt x="1986" y="64"/>
                    </a:lnTo>
                    <a:lnTo>
                      <a:pt x="1924" y="79"/>
                    </a:lnTo>
                    <a:lnTo>
                      <a:pt x="1863" y="96"/>
                    </a:lnTo>
                    <a:lnTo>
                      <a:pt x="1801" y="114"/>
                    </a:lnTo>
                    <a:lnTo>
                      <a:pt x="1741" y="133"/>
                    </a:lnTo>
                    <a:lnTo>
                      <a:pt x="1681" y="155"/>
                    </a:lnTo>
                    <a:lnTo>
                      <a:pt x="1621" y="177"/>
                    </a:lnTo>
                    <a:lnTo>
                      <a:pt x="1562" y="200"/>
                    </a:lnTo>
                    <a:lnTo>
                      <a:pt x="1504" y="226"/>
                    </a:lnTo>
                    <a:lnTo>
                      <a:pt x="1446" y="254"/>
                    </a:lnTo>
                    <a:lnTo>
                      <a:pt x="1389" y="281"/>
                    </a:lnTo>
                    <a:lnTo>
                      <a:pt x="1333" y="311"/>
                    </a:lnTo>
                    <a:lnTo>
                      <a:pt x="1278" y="343"/>
                    </a:lnTo>
                    <a:lnTo>
                      <a:pt x="1222" y="375"/>
                    </a:lnTo>
                    <a:lnTo>
                      <a:pt x="1169" y="409"/>
                    </a:lnTo>
                    <a:lnTo>
                      <a:pt x="1116" y="444"/>
                    </a:lnTo>
                    <a:lnTo>
                      <a:pt x="1064" y="480"/>
                    </a:lnTo>
                    <a:lnTo>
                      <a:pt x="1012" y="519"/>
                    </a:lnTo>
                    <a:lnTo>
                      <a:pt x="961" y="558"/>
                    </a:lnTo>
                    <a:lnTo>
                      <a:pt x="912" y="599"/>
                    </a:lnTo>
                    <a:lnTo>
                      <a:pt x="864" y="640"/>
                    </a:lnTo>
                    <a:lnTo>
                      <a:pt x="816" y="683"/>
                    </a:lnTo>
                    <a:lnTo>
                      <a:pt x="771" y="726"/>
                    </a:lnTo>
                    <a:lnTo>
                      <a:pt x="726" y="771"/>
                    </a:lnTo>
                    <a:lnTo>
                      <a:pt x="682" y="818"/>
                    </a:lnTo>
                    <a:lnTo>
                      <a:pt x="639" y="865"/>
                    </a:lnTo>
                    <a:lnTo>
                      <a:pt x="597" y="914"/>
                    </a:lnTo>
                    <a:lnTo>
                      <a:pt x="558" y="963"/>
                    </a:lnTo>
                    <a:lnTo>
                      <a:pt x="518" y="1013"/>
                    </a:lnTo>
                    <a:lnTo>
                      <a:pt x="480" y="1064"/>
                    </a:lnTo>
                    <a:lnTo>
                      <a:pt x="444" y="1116"/>
                    </a:lnTo>
                    <a:lnTo>
                      <a:pt x="409" y="1169"/>
                    </a:lnTo>
                    <a:lnTo>
                      <a:pt x="375" y="1224"/>
                    </a:lnTo>
                    <a:lnTo>
                      <a:pt x="343" y="1278"/>
                    </a:lnTo>
                    <a:lnTo>
                      <a:pt x="311" y="1334"/>
                    </a:lnTo>
                    <a:lnTo>
                      <a:pt x="281" y="1391"/>
                    </a:lnTo>
                    <a:lnTo>
                      <a:pt x="253" y="1447"/>
                    </a:lnTo>
                    <a:lnTo>
                      <a:pt x="225" y="1505"/>
                    </a:lnTo>
                    <a:lnTo>
                      <a:pt x="201" y="1563"/>
                    </a:lnTo>
                    <a:lnTo>
                      <a:pt x="177" y="1623"/>
                    </a:lnTo>
                    <a:lnTo>
                      <a:pt x="154" y="1682"/>
                    </a:lnTo>
                    <a:lnTo>
                      <a:pt x="133" y="1742"/>
                    </a:lnTo>
                    <a:lnTo>
                      <a:pt x="114" y="1803"/>
                    </a:lnTo>
                    <a:lnTo>
                      <a:pt x="96" y="1864"/>
                    </a:lnTo>
                    <a:lnTo>
                      <a:pt x="79" y="1925"/>
                    </a:lnTo>
                    <a:lnTo>
                      <a:pt x="64" y="1988"/>
                    </a:lnTo>
                    <a:lnTo>
                      <a:pt x="51" y="2050"/>
                    </a:lnTo>
                    <a:lnTo>
                      <a:pt x="39" y="2112"/>
                    </a:lnTo>
                    <a:lnTo>
                      <a:pt x="29" y="2175"/>
                    </a:lnTo>
                    <a:lnTo>
                      <a:pt x="20" y="2238"/>
                    </a:lnTo>
                    <a:lnTo>
                      <a:pt x="13" y="2302"/>
                    </a:lnTo>
                    <a:lnTo>
                      <a:pt x="7" y="2365"/>
                    </a:lnTo>
                    <a:lnTo>
                      <a:pt x="3" y="2429"/>
                    </a:lnTo>
                    <a:lnTo>
                      <a:pt x="1" y="2493"/>
                    </a:lnTo>
                    <a:lnTo>
                      <a:pt x="0" y="2556"/>
                    </a:lnTo>
                    <a:lnTo>
                      <a:pt x="1" y="2620"/>
                    </a:lnTo>
                    <a:lnTo>
                      <a:pt x="3" y="2684"/>
                    </a:lnTo>
                    <a:lnTo>
                      <a:pt x="7" y="2747"/>
                    </a:lnTo>
                    <a:lnTo>
                      <a:pt x="13" y="2811"/>
                    </a:lnTo>
                    <a:lnTo>
                      <a:pt x="20" y="2874"/>
                    </a:lnTo>
                    <a:lnTo>
                      <a:pt x="29" y="2938"/>
                    </a:lnTo>
                    <a:lnTo>
                      <a:pt x="39" y="3000"/>
                    </a:lnTo>
                    <a:lnTo>
                      <a:pt x="51" y="3063"/>
                    </a:lnTo>
                    <a:lnTo>
                      <a:pt x="64" y="3125"/>
                    </a:lnTo>
                    <a:lnTo>
                      <a:pt x="79" y="3187"/>
                    </a:lnTo>
                    <a:lnTo>
                      <a:pt x="96" y="3248"/>
                    </a:lnTo>
                    <a:lnTo>
                      <a:pt x="114" y="3310"/>
                    </a:lnTo>
                    <a:lnTo>
                      <a:pt x="133" y="3370"/>
                    </a:lnTo>
                    <a:lnTo>
                      <a:pt x="154" y="3431"/>
                    </a:lnTo>
                    <a:lnTo>
                      <a:pt x="177" y="3490"/>
                    </a:lnTo>
                    <a:lnTo>
                      <a:pt x="201" y="3549"/>
                    </a:lnTo>
                    <a:lnTo>
                      <a:pt x="225" y="3607"/>
                    </a:lnTo>
                    <a:lnTo>
                      <a:pt x="253" y="3666"/>
                    </a:lnTo>
                    <a:lnTo>
                      <a:pt x="281" y="3722"/>
                    </a:lnTo>
                    <a:lnTo>
                      <a:pt x="311" y="3779"/>
                    </a:lnTo>
                    <a:lnTo>
                      <a:pt x="343" y="3834"/>
                    </a:lnTo>
                    <a:lnTo>
                      <a:pt x="375" y="3889"/>
                    </a:lnTo>
                    <a:lnTo>
                      <a:pt x="409" y="3943"/>
                    </a:lnTo>
                    <a:lnTo>
                      <a:pt x="444" y="3996"/>
                    </a:lnTo>
                    <a:lnTo>
                      <a:pt x="480" y="4048"/>
                    </a:lnTo>
                    <a:lnTo>
                      <a:pt x="518" y="4100"/>
                    </a:lnTo>
                    <a:lnTo>
                      <a:pt x="558" y="4150"/>
                    </a:lnTo>
                    <a:lnTo>
                      <a:pt x="597" y="4199"/>
                    </a:lnTo>
                    <a:lnTo>
                      <a:pt x="639" y="4247"/>
                    </a:lnTo>
                    <a:lnTo>
                      <a:pt x="682" y="4295"/>
                    </a:lnTo>
                    <a:lnTo>
                      <a:pt x="726" y="4341"/>
                    </a:lnTo>
                    <a:lnTo>
                      <a:pt x="771" y="4387"/>
                    </a:lnTo>
                    <a:lnTo>
                      <a:pt x="816" y="4430"/>
                    </a:lnTo>
                    <a:lnTo>
                      <a:pt x="864" y="4473"/>
                    </a:lnTo>
                    <a:lnTo>
                      <a:pt x="912" y="4514"/>
                    </a:lnTo>
                    <a:lnTo>
                      <a:pt x="961" y="4555"/>
                    </a:lnTo>
                    <a:lnTo>
                      <a:pt x="1012" y="4594"/>
                    </a:lnTo>
                    <a:lnTo>
                      <a:pt x="1064" y="4631"/>
                    </a:lnTo>
                    <a:lnTo>
                      <a:pt x="1116" y="4669"/>
                    </a:lnTo>
                    <a:lnTo>
                      <a:pt x="1169" y="4704"/>
                    </a:lnTo>
                    <a:lnTo>
                      <a:pt x="1222" y="4738"/>
                    </a:lnTo>
                    <a:lnTo>
                      <a:pt x="1278" y="4770"/>
                    </a:lnTo>
                    <a:lnTo>
                      <a:pt x="1333" y="4801"/>
                    </a:lnTo>
                    <a:lnTo>
                      <a:pt x="1389" y="4831"/>
                    </a:lnTo>
                    <a:lnTo>
                      <a:pt x="1446" y="4859"/>
                    </a:lnTo>
                    <a:lnTo>
                      <a:pt x="1504" y="4886"/>
                    </a:lnTo>
                    <a:lnTo>
                      <a:pt x="1562" y="4911"/>
                    </a:lnTo>
                    <a:lnTo>
                      <a:pt x="1621" y="4936"/>
                    </a:lnTo>
                    <a:lnTo>
                      <a:pt x="1681" y="4958"/>
                    </a:lnTo>
                    <a:lnTo>
                      <a:pt x="1741" y="4980"/>
                    </a:lnTo>
                    <a:lnTo>
                      <a:pt x="1801" y="4999"/>
                    </a:lnTo>
                    <a:lnTo>
                      <a:pt x="1863" y="5017"/>
                    </a:lnTo>
                    <a:lnTo>
                      <a:pt x="1924" y="5034"/>
                    </a:lnTo>
                    <a:lnTo>
                      <a:pt x="1986" y="5049"/>
                    </a:lnTo>
                    <a:lnTo>
                      <a:pt x="2048" y="5062"/>
                    </a:lnTo>
                    <a:lnTo>
                      <a:pt x="2111" y="5073"/>
                    </a:lnTo>
                    <a:lnTo>
                      <a:pt x="2174" y="5084"/>
                    </a:lnTo>
                    <a:lnTo>
                      <a:pt x="2237" y="5092"/>
                    </a:lnTo>
                    <a:lnTo>
                      <a:pt x="2300" y="5100"/>
                    </a:lnTo>
                    <a:lnTo>
                      <a:pt x="2364" y="5105"/>
                    </a:lnTo>
                    <a:lnTo>
                      <a:pt x="2428" y="5109"/>
                    </a:lnTo>
                    <a:lnTo>
                      <a:pt x="2491" y="5112"/>
                    </a:lnTo>
                    <a:lnTo>
                      <a:pt x="2554" y="5113"/>
                    </a:lnTo>
                    <a:lnTo>
                      <a:pt x="2618" y="5112"/>
                    </a:lnTo>
                    <a:lnTo>
                      <a:pt x="2682" y="5109"/>
                    </a:lnTo>
                    <a:lnTo>
                      <a:pt x="2746" y="5105"/>
                    </a:lnTo>
                    <a:lnTo>
                      <a:pt x="2809" y="5100"/>
                    </a:lnTo>
                    <a:lnTo>
                      <a:pt x="2873" y="5092"/>
                    </a:lnTo>
                    <a:lnTo>
                      <a:pt x="2935" y="5084"/>
                    </a:lnTo>
                    <a:lnTo>
                      <a:pt x="2998" y="5073"/>
                    </a:lnTo>
                    <a:lnTo>
                      <a:pt x="3061" y="5062"/>
                    </a:lnTo>
                    <a:lnTo>
                      <a:pt x="3123" y="5049"/>
                    </a:lnTo>
                    <a:lnTo>
                      <a:pt x="3185" y="5034"/>
                    </a:lnTo>
                    <a:lnTo>
                      <a:pt x="3246" y="5017"/>
                    </a:lnTo>
                    <a:lnTo>
                      <a:pt x="3307" y="4999"/>
                    </a:lnTo>
                    <a:lnTo>
                      <a:pt x="3368" y="4980"/>
                    </a:lnTo>
                    <a:lnTo>
                      <a:pt x="3428" y="4958"/>
                    </a:lnTo>
                    <a:lnTo>
                      <a:pt x="3488" y="4936"/>
                    </a:lnTo>
                    <a:lnTo>
                      <a:pt x="3547" y="4911"/>
                    </a:lnTo>
                    <a:lnTo>
                      <a:pt x="3605" y="4886"/>
                    </a:lnTo>
                    <a:lnTo>
                      <a:pt x="3663" y="4859"/>
                    </a:lnTo>
                    <a:lnTo>
                      <a:pt x="3720" y="4831"/>
                    </a:lnTo>
                    <a:lnTo>
                      <a:pt x="3777" y="4801"/>
                    </a:lnTo>
                    <a:lnTo>
                      <a:pt x="3832" y="4770"/>
                    </a:lnTo>
                    <a:lnTo>
                      <a:pt x="3886" y="4738"/>
                    </a:lnTo>
                    <a:lnTo>
                      <a:pt x="3941" y="4704"/>
                    </a:lnTo>
                    <a:lnTo>
                      <a:pt x="3994" y="4669"/>
                    </a:lnTo>
                    <a:lnTo>
                      <a:pt x="4046" y="4631"/>
                    </a:lnTo>
                    <a:lnTo>
                      <a:pt x="4097" y="4594"/>
                    </a:lnTo>
                    <a:lnTo>
                      <a:pt x="4147" y="4555"/>
                    </a:lnTo>
                    <a:lnTo>
                      <a:pt x="4196" y="4514"/>
                    </a:lnTo>
                    <a:lnTo>
                      <a:pt x="4245" y="4473"/>
                    </a:lnTo>
                    <a:lnTo>
                      <a:pt x="4292" y="4430"/>
                    </a:lnTo>
                    <a:lnTo>
                      <a:pt x="4338" y="4387"/>
                    </a:lnTo>
                    <a:lnTo>
                      <a:pt x="4384" y="4341"/>
                    </a:lnTo>
                    <a:lnTo>
                      <a:pt x="4427" y="4295"/>
                    </a:lnTo>
                    <a:lnTo>
                      <a:pt x="4470" y="4247"/>
                    </a:lnTo>
                    <a:lnTo>
                      <a:pt x="4511" y="4199"/>
                    </a:lnTo>
                    <a:lnTo>
                      <a:pt x="4552" y="4150"/>
                    </a:lnTo>
                    <a:lnTo>
                      <a:pt x="4591" y="4100"/>
                    </a:lnTo>
                    <a:lnTo>
                      <a:pt x="4628" y="4048"/>
                    </a:lnTo>
                    <a:lnTo>
                      <a:pt x="4666" y="3996"/>
                    </a:lnTo>
                    <a:lnTo>
                      <a:pt x="4701" y="3943"/>
                    </a:lnTo>
                    <a:lnTo>
                      <a:pt x="4734" y="3889"/>
                    </a:lnTo>
                    <a:lnTo>
                      <a:pt x="4767" y="3834"/>
                    </a:lnTo>
                    <a:lnTo>
                      <a:pt x="4798" y="3779"/>
                    </a:lnTo>
                    <a:lnTo>
                      <a:pt x="4828" y="3722"/>
                    </a:lnTo>
                    <a:lnTo>
                      <a:pt x="4856" y="3666"/>
                    </a:lnTo>
                    <a:lnTo>
                      <a:pt x="4883" y="3607"/>
                    </a:lnTo>
                    <a:lnTo>
                      <a:pt x="4909" y="3549"/>
                    </a:lnTo>
                    <a:lnTo>
                      <a:pt x="4933" y="3490"/>
                    </a:lnTo>
                    <a:lnTo>
                      <a:pt x="4955" y="3431"/>
                    </a:lnTo>
                    <a:lnTo>
                      <a:pt x="4977" y="3370"/>
                    </a:lnTo>
                    <a:lnTo>
                      <a:pt x="4996" y="3310"/>
                    </a:lnTo>
                    <a:lnTo>
                      <a:pt x="5014" y="3248"/>
                    </a:lnTo>
                    <a:lnTo>
                      <a:pt x="5030" y="3187"/>
                    </a:lnTo>
                    <a:lnTo>
                      <a:pt x="5045" y="3125"/>
                    </a:lnTo>
                    <a:lnTo>
                      <a:pt x="5059" y="3063"/>
                    </a:lnTo>
                    <a:lnTo>
                      <a:pt x="5070" y="3000"/>
                    </a:lnTo>
                    <a:lnTo>
                      <a:pt x="5081" y="2938"/>
                    </a:lnTo>
                    <a:lnTo>
                      <a:pt x="5090" y="2874"/>
                    </a:lnTo>
                    <a:lnTo>
                      <a:pt x="5097" y="2811"/>
                    </a:lnTo>
                    <a:lnTo>
                      <a:pt x="5102" y="2747"/>
                    </a:lnTo>
                    <a:lnTo>
                      <a:pt x="5106" y="2684"/>
                    </a:lnTo>
                    <a:lnTo>
                      <a:pt x="5109" y="2620"/>
                    </a:lnTo>
                    <a:lnTo>
                      <a:pt x="5109" y="2556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80" name="Line 84"/>
              <p:cNvSpPr>
                <a:spLocks noChangeShapeType="1"/>
              </p:cNvSpPr>
              <p:nvPr/>
            </p:nvSpPr>
            <p:spPr bwMode="auto">
              <a:xfrm>
                <a:off x="863" y="2830"/>
                <a:ext cx="0" cy="32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81" name="Line 85"/>
              <p:cNvSpPr>
                <a:spLocks noChangeShapeType="1"/>
              </p:cNvSpPr>
              <p:nvPr/>
            </p:nvSpPr>
            <p:spPr bwMode="auto">
              <a:xfrm>
                <a:off x="863" y="3155"/>
                <a:ext cx="0" cy="36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82" name="Line 86"/>
              <p:cNvSpPr>
                <a:spLocks noChangeShapeType="1"/>
              </p:cNvSpPr>
              <p:nvPr/>
            </p:nvSpPr>
            <p:spPr bwMode="auto">
              <a:xfrm>
                <a:off x="863" y="3517"/>
                <a:ext cx="0" cy="32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83" name="Line 87"/>
              <p:cNvSpPr>
                <a:spLocks noChangeShapeType="1"/>
              </p:cNvSpPr>
              <p:nvPr/>
            </p:nvSpPr>
            <p:spPr bwMode="auto">
              <a:xfrm flipH="1">
                <a:off x="863" y="2830"/>
                <a:ext cx="1109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84" name="Freeform 88"/>
              <p:cNvSpPr>
                <a:spLocks/>
              </p:cNvSpPr>
              <p:nvPr/>
            </p:nvSpPr>
            <p:spPr bwMode="auto">
              <a:xfrm>
                <a:off x="113" y="3517"/>
                <a:ext cx="134" cy="650"/>
              </a:xfrm>
              <a:custGeom>
                <a:avLst/>
                <a:gdLst>
                  <a:gd name="T0" fmla="*/ 0 w 412"/>
                  <a:gd name="T1" fmla="*/ 0 h 2001"/>
                  <a:gd name="T2" fmla="*/ 10 w 412"/>
                  <a:gd name="T3" fmla="*/ 113 h 2001"/>
                  <a:gd name="T4" fmla="*/ 20 w 412"/>
                  <a:gd name="T5" fmla="*/ 227 h 2001"/>
                  <a:gd name="T6" fmla="*/ 32 w 412"/>
                  <a:gd name="T7" fmla="*/ 340 h 2001"/>
                  <a:gd name="T8" fmla="*/ 46 w 412"/>
                  <a:gd name="T9" fmla="*/ 453 h 2001"/>
                  <a:gd name="T10" fmla="*/ 62 w 412"/>
                  <a:gd name="T11" fmla="*/ 566 h 2001"/>
                  <a:gd name="T12" fmla="*/ 79 w 412"/>
                  <a:gd name="T13" fmla="*/ 678 h 2001"/>
                  <a:gd name="T14" fmla="*/ 98 w 412"/>
                  <a:gd name="T15" fmla="*/ 790 h 2001"/>
                  <a:gd name="T16" fmla="*/ 118 w 412"/>
                  <a:gd name="T17" fmla="*/ 902 h 2001"/>
                  <a:gd name="T18" fmla="*/ 141 w 412"/>
                  <a:gd name="T19" fmla="*/ 1014 h 2001"/>
                  <a:gd name="T20" fmla="*/ 164 w 412"/>
                  <a:gd name="T21" fmla="*/ 1126 h 2001"/>
                  <a:gd name="T22" fmla="*/ 190 w 412"/>
                  <a:gd name="T23" fmla="*/ 1236 h 2001"/>
                  <a:gd name="T24" fmla="*/ 216 w 412"/>
                  <a:gd name="T25" fmla="*/ 1347 h 2001"/>
                  <a:gd name="T26" fmla="*/ 245 w 412"/>
                  <a:gd name="T27" fmla="*/ 1457 h 2001"/>
                  <a:gd name="T28" fmla="*/ 275 w 412"/>
                  <a:gd name="T29" fmla="*/ 1566 h 2001"/>
                  <a:gd name="T30" fmla="*/ 307 w 412"/>
                  <a:gd name="T31" fmla="*/ 1676 h 2001"/>
                  <a:gd name="T32" fmla="*/ 341 w 412"/>
                  <a:gd name="T33" fmla="*/ 1785 h 2001"/>
                  <a:gd name="T34" fmla="*/ 376 w 412"/>
                  <a:gd name="T35" fmla="*/ 1893 h 2001"/>
                  <a:gd name="T36" fmla="*/ 412 w 412"/>
                  <a:gd name="T37" fmla="*/ 2001 h 20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12" h="2001">
                    <a:moveTo>
                      <a:pt x="0" y="0"/>
                    </a:moveTo>
                    <a:lnTo>
                      <a:pt x="10" y="113"/>
                    </a:lnTo>
                    <a:lnTo>
                      <a:pt x="20" y="227"/>
                    </a:lnTo>
                    <a:lnTo>
                      <a:pt x="32" y="340"/>
                    </a:lnTo>
                    <a:lnTo>
                      <a:pt x="46" y="453"/>
                    </a:lnTo>
                    <a:lnTo>
                      <a:pt x="62" y="566"/>
                    </a:lnTo>
                    <a:lnTo>
                      <a:pt x="79" y="678"/>
                    </a:lnTo>
                    <a:lnTo>
                      <a:pt x="98" y="790"/>
                    </a:lnTo>
                    <a:lnTo>
                      <a:pt x="118" y="902"/>
                    </a:lnTo>
                    <a:lnTo>
                      <a:pt x="141" y="1014"/>
                    </a:lnTo>
                    <a:lnTo>
                      <a:pt x="164" y="1126"/>
                    </a:lnTo>
                    <a:lnTo>
                      <a:pt x="190" y="1236"/>
                    </a:lnTo>
                    <a:lnTo>
                      <a:pt x="216" y="1347"/>
                    </a:lnTo>
                    <a:lnTo>
                      <a:pt x="245" y="1457"/>
                    </a:lnTo>
                    <a:lnTo>
                      <a:pt x="275" y="1566"/>
                    </a:lnTo>
                    <a:lnTo>
                      <a:pt x="307" y="1676"/>
                    </a:lnTo>
                    <a:lnTo>
                      <a:pt x="341" y="1785"/>
                    </a:lnTo>
                    <a:lnTo>
                      <a:pt x="376" y="1893"/>
                    </a:lnTo>
                    <a:lnTo>
                      <a:pt x="412" y="2001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85" name="Line 89"/>
              <p:cNvSpPr>
                <a:spLocks noChangeShapeType="1"/>
              </p:cNvSpPr>
              <p:nvPr/>
            </p:nvSpPr>
            <p:spPr bwMode="auto">
              <a:xfrm flipH="1">
                <a:off x="247" y="4167"/>
                <a:ext cx="238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86" name="Line 90"/>
              <p:cNvSpPr>
                <a:spLocks noChangeShapeType="1"/>
              </p:cNvSpPr>
              <p:nvPr/>
            </p:nvSpPr>
            <p:spPr bwMode="auto">
              <a:xfrm>
                <a:off x="247" y="2507"/>
                <a:ext cx="238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87" name="Freeform 91"/>
              <p:cNvSpPr>
                <a:spLocks/>
              </p:cNvSpPr>
              <p:nvPr/>
            </p:nvSpPr>
            <p:spPr bwMode="auto">
              <a:xfrm>
                <a:off x="113" y="2507"/>
                <a:ext cx="134" cy="648"/>
              </a:xfrm>
              <a:custGeom>
                <a:avLst/>
                <a:gdLst>
                  <a:gd name="T0" fmla="*/ 412 w 412"/>
                  <a:gd name="T1" fmla="*/ 0 h 2001"/>
                  <a:gd name="T2" fmla="*/ 376 w 412"/>
                  <a:gd name="T3" fmla="*/ 108 h 2001"/>
                  <a:gd name="T4" fmla="*/ 341 w 412"/>
                  <a:gd name="T5" fmla="*/ 216 h 2001"/>
                  <a:gd name="T6" fmla="*/ 307 w 412"/>
                  <a:gd name="T7" fmla="*/ 325 h 2001"/>
                  <a:gd name="T8" fmla="*/ 275 w 412"/>
                  <a:gd name="T9" fmla="*/ 435 h 2001"/>
                  <a:gd name="T10" fmla="*/ 245 w 412"/>
                  <a:gd name="T11" fmla="*/ 544 h 2001"/>
                  <a:gd name="T12" fmla="*/ 216 w 412"/>
                  <a:gd name="T13" fmla="*/ 654 h 2001"/>
                  <a:gd name="T14" fmla="*/ 190 w 412"/>
                  <a:gd name="T15" fmla="*/ 765 h 2001"/>
                  <a:gd name="T16" fmla="*/ 164 w 412"/>
                  <a:gd name="T17" fmla="*/ 875 h 2001"/>
                  <a:gd name="T18" fmla="*/ 141 w 412"/>
                  <a:gd name="T19" fmla="*/ 987 h 2001"/>
                  <a:gd name="T20" fmla="*/ 118 w 412"/>
                  <a:gd name="T21" fmla="*/ 1099 h 2001"/>
                  <a:gd name="T22" fmla="*/ 98 w 412"/>
                  <a:gd name="T23" fmla="*/ 1211 h 2001"/>
                  <a:gd name="T24" fmla="*/ 79 w 412"/>
                  <a:gd name="T25" fmla="*/ 1323 h 2001"/>
                  <a:gd name="T26" fmla="*/ 62 w 412"/>
                  <a:gd name="T27" fmla="*/ 1435 h 2001"/>
                  <a:gd name="T28" fmla="*/ 46 w 412"/>
                  <a:gd name="T29" fmla="*/ 1548 h 2001"/>
                  <a:gd name="T30" fmla="*/ 32 w 412"/>
                  <a:gd name="T31" fmla="*/ 1661 h 2001"/>
                  <a:gd name="T32" fmla="*/ 20 w 412"/>
                  <a:gd name="T33" fmla="*/ 1774 h 2001"/>
                  <a:gd name="T34" fmla="*/ 10 w 412"/>
                  <a:gd name="T35" fmla="*/ 1887 h 2001"/>
                  <a:gd name="T36" fmla="*/ 0 w 412"/>
                  <a:gd name="T37" fmla="*/ 2001 h 20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12" h="2001">
                    <a:moveTo>
                      <a:pt x="412" y="0"/>
                    </a:moveTo>
                    <a:lnTo>
                      <a:pt x="376" y="108"/>
                    </a:lnTo>
                    <a:lnTo>
                      <a:pt x="341" y="216"/>
                    </a:lnTo>
                    <a:lnTo>
                      <a:pt x="307" y="325"/>
                    </a:lnTo>
                    <a:lnTo>
                      <a:pt x="275" y="435"/>
                    </a:lnTo>
                    <a:lnTo>
                      <a:pt x="245" y="544"/>
                    </a:lnTo>
                    <a:lnTo>
                      <a:pt x="216" y="654"/>
                    </a:lnTo>
                    <a:lnTo>
                      <a:pt x="190" y="765"/>
                    </a:lnTo>
                    <a:lnTo>
                      <a:pt x="164" y="875"/>
                    </a:lnTo>
                    <a:lnTo>
                      <a:pt x="141" y="987"/>
                    </a:lnTo>
                    <a:lnTo>
                      <a:pt x="118" y="1099"/>
                    </a:lnTo>
                    <a:lnTo>
                      <a:pt x="98" y="1211"/>
                    </a:lnTo>
                    <a:lnTo>
                      <a:pt x="79" y="1323"/>
                    </a:lnTo>
                    <a:lnTo>
                      <a:pt x="62" y="1435"/>
                    </a:lnTo>
                    <a:lnTo>
                      <a:pt x="46" y="1548"/>
                    </a:lnTo>
                    <a:lnTo>
                      <a:pt x="32" y="1661"/>
                    </a:lnTo>
                    <a:lnTo>
                      <a:pt x="20" y="1774"/>
                    </a:lnTo>
                    <a:lnTo>
                      <a:pt x="10" y="1887"/>
                    </a:lnTo>
                    <a:lnTo>
                      <a:pt x="0" y="2001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88" name="Line 92"/>
              <p:cNvSpPr>
                <a:spLocks noChangeShapeType="1"/>
              </p:cNvSpPr>
              <p:nvPr/>
            </p:nvSpPr>
            <p:spPr bwMode="auto">
              <a:xfrm flipH="1">
                <a:off x="113" y="3155"/>
                <a:ext cx="355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89" name="Freeform 93"/>
              <p:cNvSpPr>
                <a:spLocks/>
              </p:cNvSpPr>
              <p:nvPr/>
            </p:nvSpPr>
            <p:spPr bwMode="auto">
              <a:xfrm>
                <a:off x="468" y="3155"/>
                <a:ext cx="179" cy="362"/>
              </a:xfrm>
              <a:custGeom>
                <a:avLst/>
                <a:gdLst>
                  <a:gd name="T0" fmla="*/ 0 w 554"/>
                  <a:gd name="T1" fmla="*/ 1111 h 1111"/>
                  <a:gd name="T2" fmla="*/ 29 w 554"/>
                  <a:gd name="T3" fmla="*/ 1110 h 1111"/>
                  <a:gd name="T4" fmla="*/ 59 w 554"/>
                  <a:gd name="T5" fmla="*/ 1108 h 1111"/>
                  <a:gd name="T6" fmla="*/ 89 w 554"/>
                  <a:gd name="T7" fmla="*/ 1104 h 1111"/>
                  <a:gd name="T8" fmla="*/ 119 w 554"/>
                  <a:gd name="T9" fmla="*/ 1098 h 1111"/>
                  <a:gd name="T10" fmla="*/ 148 w 554"/>
                  <a:gd name="T11" fmla="*/ 1091 h 1111"/>
                  <a:gd name="T12" fmla="*/ 176 w 554"/>
                  <a:gd name="T13" fmla="*/ 1081 h 1111"/>
                  <a:gd name="T14" fmla="*/ 205 w 554"/>
                  <a:gd name="T15" fmla="*/ 1072 h 1111"/>
                  <a:gd name="T16" fmla="*/ 233 w 554"/>
                  <a:gd name="T17" fmla="*/ 1060 h 1111"/>
                  <a:gd name="T18" fmla="*/ 259 w 554"/>
                  <a:gd name="T19" fmla="*/ 1046 h 1111"/>
                  <a:gd name="T20" fmla="*/ 286 w 554"/>
                  <a:gd name="T21" fmla="*/ 1031 h 1111"/>
                  <a:gd name="T22" fmla="*/ 311 w 554"/>
                  <a:gd name="T23" fmla="*/ 1015 h 1111"/>
                  <a:gd name="T24" fmla="*/ 335 w 554"/>
                  <a:gd name="T25" fmla="*/ 997 h 1111"/>
                  <a:gd name="T26" fmla="*/ 358 w 554"/>
                  <a:gd name="T27" fmla="*/ 979 h 1111"/>
                  <a:gd name="T28" fmla="*/ 381 w 554"/>
                  <a:gd name="T29" fmla="*/ 959 h 1111"/>
                  <a:gd name="T30" fmla="*/ 402 w 554"/>
                  <a:gd name="T31" fmla="*/ 938 h 1111"/>
                  <a:gd name="T32" fmla="*/ 422 w 554"/>
                  <a:gd name="T33" fmla="*/ 915 h 1111"/>
                  <a:gd name="T34" fmla="*/ 442 w 554"/>
                  <a:gd name="T35" fmla="*/ 892 h 1111"/>
                  <a:gd name="T36" fmla="*/ 459 w 554"/>
                  <a:gd name="T37" fmla="*/ 867 h 1111"/>
                  <a:gd name="T38" fmla="*/ 476 w 554"/>
                  <a:gd name="T39" fmla="*/ 842 h 1111"/>
                  <a:gd name="T40" fmla="*/ 489 w 554"/>
                  <a:gd name="T41" fmla="*/ 815 h 1111"/>
                  <a:gd name="T42" fmla="*/ 503 w 554"/>
                  <a:gd name="T43" fmla="*/ 789 h 1111"/>
                  <a:gd name="T44" fmla="*/ 515 w 554"/>
                  <a:gd name="T45" fmla="*/ 761 h 1111"/>
                  <a:gd name="T46" fmla="*/ 526 w 554"/>
                  <a:gd name="T47" fmla="*/ 732 h 1111"/>
                  <a:gd name="T48" fmla="*/ 534 w 554"/>
                  <a:gd name="T49" fmla="*/ 703 h 1111"/>
                  <a:gd name="T50" fmla="*/ 542 w 554"/>
                  <a:gd name="T51" fmla="*/ 675 h 1111"/>
                  <a:gd name="T52" fmla="*/ 547 w 554"/>
                  <a:gd name="T53" fmla="*/ 645 h 1111"/>
                  <a:gd name="T54" fmla="*/ 551 w 554"/>
                  <a:gd name="T55" fmla="*/ 615 h 1111"/>
                  <a:gd name="T56" fmla="*/ 553 w 554"/>
                  <a:gd name="T57" fmla="*/ 585 h 1111"/>
                  <a:gd name="T58" fmla="*/ 554 w 554"/>
                  <a:gd name="T59" fmla="*/ 555 h 1111"/>
                  <a:gd name="T60" fmla="*/ 553 w 554"/>
                  <a:gd name="T61" fmla="*/ 526 h 1111"/>
                  <a:gd name="T62" fmla="*/ 551 w 554"/>
                  <a:gd name="T63" fmla="*/ 495 h 1111"/>
                  <a:gd name="T64" fmla="*/ 547 w 554"/>
                  <a:gd name="T65" fmla="*/ 465 h 1111"/>
                  <a:gd name="T66" fmla="*/ 542 w 554"/>
                  <a:gd name="T67" fmla="*/ 436 h 1111"/>
                  <a:gd name="T68" fmla="*/ 534 w 554"/>
                  <a:gd name="T69" fmla="*/ 406 h 1111"/>
                  <a:gd name="T70" fmla="*/ 526 w 554"/>
                  <a:gd name="T71" fmla="*/ 378 h 1111"/>
                  <a:gd name="T72" fmla="*/ 515 w 554"/>
                  <a:gd name="T73" fmla="*/ 350 h 1111"/>
                  <a:gd name="T74" fmla="*/ 503 w 554"/>
                  <a:gd name="T75" fmla="*/ 322 h 1111"/>
                  <a:gd name="T76" fmla="*/ 489 w 554"/>
                  <a:gd name="T77" fmla="*/ 295 h 1111"/>
                  <a:gd name="T78" fmla="*/ 476 w 554"/>
                  <a:gd name="T79" fmla="*/ 269 h 1111"/>
                  <a:gd name="T80" fmla="*/ 459 w 554"/>
                  <a:gd name="T81" fmla="*/ 244 h 1111"/>
                  <a:gd name="T82" fmla="*/ 442 w 554"/>
                  <a:gd name="T83" fmla="*/ 219 h 1111"/>
                  <a:gd name="T84" fmla="*/ 422 w 554"/>
                  <a:gd name="T85" fmla="*/ 196 h 1111"/>
                  <a:gd name="T86" fmla="*/ 402 w 554"/>
                  <a:gd name="T87" fmla="*/ 173 h 1111"/>
                  <a:gd name="T88" fmla="*/ 381 w 554"/>
                  <a:gd name="T89" fmla="*/ 152 h 1111"/>
                  <a:gd name="T90" fmla="*/ 358 w 554"/>
                  <a:gd name="T91" fmla="*/ 132 h 1111"/>
                  <a:gd name="T92" fmla="*/ 335 w 554"/>
                  <a:gd name="T93" fmla="*/ 113 h 1111"/>
                  <a:gd name="T94" fmla="*/ 311 w 554"/>
                  <a:gd name="T95" fmla="*/ 96 h 1111"/>
                  <a:gd name="T96" fmla="*/ 286 w 554"/>
                  <a:gd name="T97" fmla="*/ 80 h 1111"/>
                  <a:gd name="T98" fmla="*/ 259 w 554"/>
                  <a:gd name="T99" fmla="*/ 65 h 1111"/>
                  <a:gd name="T100" fmla="*/ 233 w 554"/>
                  <a:gd name="T101" fmla="*/ 51 h 1111"/>
                  <a:gd name="T102" fmla="*/ 205 w 554"/>
                  <a:gd name="T103" fmla="*/ 39 h 1111"/>
                  <a:gd name="T104" fmla="*/ 176 w 554"/>
                  <a:gd name="T105" fmla="*/ 28 h 1111"/>
                  <a:gd name="T106" fmla="*/ 148 w 554"/>
                  <a:gd name="T107" fmla="*/ 20 h 1111"/>
                  <a:gd name="T108" fmla="*/ 119 w 554"/>
                  <a:gd name="T109" fmla="*/ 12 h 1111"/>
                  <a:gd name="T110" fmla="*/ 89 w 554"/>
                  <a:gd name="T111" fmla="*/ 7 h 1111"/>
                  <a:gd name="T112" fmla="*/ 59 w 554"/>
                  <a:gd name="T113" fmla="*/ 3 h 1111"/>
                  <a:gd name="T114" fmla="*/ 29 w 554"/>
                  <a:gd name="T115" fmla="*/ 1 h 1111"/>
                  <a:gd name="T116" fmla="*/ 0 w 554"/>
                  <a:gd name="T117" fmla="*/ 0 h 1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54" h="1111">
                    <a:moveTo>
                      <a:pt x="0" y="1111"/>
                    </a:moveTo>
                    <a:lnTo>
                      <a:pt x="29" y="1110"/>
                    </a:lnTo>
                    <a:lnTo>
                      <a:pt x="59" y="1108"/>
                    </a:lnTo>
                    <a:lnTo>
                      <a:pt x="89" y="1104"/>
                    </a:lnTo>
                    <a:lnTo>
                      <a:pt x="119" y="1098"/>
                    </a:lnTo>
                    <a:lnTo>
                      <a:pt x="148" y="1091"/>
                    </a:lnTo>
                    <a:lnTo>
                      <a:pt x="176" y="1081"/>
                    </a:lnTo>
                    <a:lnTo>
                      <a:pt x="205" y="1072"/>
                    </a:lnTo>
                    <a:lnTo>
                      <a:pt x="233" y="1060"/>
                    </a:lnTo>
                    <a:lnTo>
                      <a:pt x="259" y="1046"/>
                    </a:lnTo>
                    <a:lnTo>
                      <a:pt x="286" y="1031"/>
                    </a:lnTo>
                    <a:lnTo>
                      <a:pt x="311" y="1015"/>
                    </a:lnTo>
                    <a:lnTo>
                      <a:pt x="335" y="997"/>
                    </a:lnTo>
                    <a:lnTo>
                      <a:pt x="358" y="979"/>
                    </a:lnTo>
                    <a:lnTo>
                      <a:pt x="381" y="959"/>
                    </a:lnTo>
                    <a:lnTo>
                      <a:pt x="402" y="938"/>
                    </a:lnTo>
                    <a:lnTo>
                      <a:pt x="422" y="915"/>
                    </a:lnTo>
                    <a:lnTo>
                      <a:pt x="442" y="892"/>
                    </a:lnTo>
                    <a:lnTo>
                      <a:pt x="459" y="867"/>
                    </a:lnTo>
                    <a:lnTo>
                      <a:pt x="476" y="842"/>
                    </a:lnTo>
                    <a:lnTo>
                      <a:pt x="489" y="815"/>
                    </a:lnTo>
                    <a:lnTo>
                      <a:pt x="503" y="789"/>
                    </a:lnTo>
                    <a:lnTo>
                      <a:pt x="515" y="761"/>
                    </a:lnTo>
                    <a:lnTo>
                      <a:pt x="526" y="732"/>
                    </a:lnTo>
                    <a:lnTo>
                      <a:pt x="534" y="703"/>
                    </a:lnTo>
                    <a:lnTo>
                      <a:pt x="542" y="675"/>
                    </a:lnTo>
                    <a:lnTo>
                      <a:pt x="547" y="645"/>
                    </a:lnTo>
                    <a:lnTo>
                      <a:pt x="551" y="615"/>
                    </a:lnTo>
                    <a:lnTo>
                      <a:pt x="553" y="585"/>
                    </a:lnTo>
                    <a:lnTo>
                      <a:pt x="554" y="555"/>
                    </a:lnTo>
                    <a:lnTo>
                      <a:pt x="553" y="526"/>
                    </a:lnTo>
                    <a:lnTo>
                      <a:pt x="551" y="495"/>
                    </a:lnTo>
                    <a:lnTo>
                      <a:pt x="547" y="465"/>
                    </a:lnTo>
                    <a:lnTo>
                      <a:pt x="542" y="436"/>
                    </a:lnTo>
                    <a:lnTo>
                      <a:pt x="534" y="406"/>
                    </a:lnTo>
                    <a:lnTo>
                      <a:pt x="526" y="378"/>
                    </a:lnTo>
                    <a:lnTo>
                      <a:pt x="515" y="350"/>
                    </a:lnTo>
                    <a:lnTo>
                      <a:pt x="503" y="322"/>
                    </a:lnTo>
                    <a:lnTo>
                      <a:pt x="489" y="295"/>
                    </a:lnTo>
                    <a:lnTo>
                      <a:pt x="476" y="269"/>
                    </a:lnTo>
                    <a:lnTo>
                      <a:pt x="459" y="244"/>
                    </a:lnTo>
                    <a:lnTo>
                      <a:pt x="442" y="219"/>
                    </a:lnTo>
                    <a:lnTo>
                      <a:pt x="422" y="196"/>
                    </a:lnTo>
                    <a:lnTo>
                      <a:pt x="402" y="173"/>
                    </a:lnTo>
                    <a:lnTo>
                      <a:pt x="381" y="152"/>
                    </a:lnTo>
                    <a:lnTo>
                      <a:pt x="358" y="132"/>
                    </a:lnTo>
                    <a:lnTo>
                      <a:pt x="335" y="113"/>
                    </a:lnTo>
                    <a:lnTo>
                      <a:pt x="311" y="96"/>
                    </a:lnTo>
                    <a:lnTo>
                      <a:pt x="286" y="80"/>
                    </a:lnTo>
                    <a:lnTo>
                      <a:pt x="259" y="65"/>
                    </a:lnTo>
                    <a:lnTo>
                      <a:pt x="233" y="51"/>
                    </a:lnTo>
                    <a:lnTo>
                      <a:pt x="205" y="39"/>
                    </a:lnTo>
                    <a:lnTo>
                      <a:pt x="176" y="28"/>
                    </a:lnTo>
                    <a:lnTo>
                      <a:pt x="148" y="20"/>
                    </a:lnTo>
                    <a:lnTo>
                      <a:pt x="119" y="12"/>
                    </a:lnTo>
                    <a:lnTo>
                      <a:pt x="89" y="7"/>
                    </a:lnTo>
                    <a:lnTo>
                      <a:pt x="59" y="3"/>
                    </a:lnTo>
                    <a:lnTo>
                      <a:pt x="29" y="1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90" name="Line 94"/>
              <p:cNvSpPr>
                <a:spLocks noChangeShapeType="1"/>
              </p:cNvSpPr>
              <p:nvPr/>
            </p:nvSpPr>
            <p:spPr bwMode="auto">
              <a:xfrm>
                <a:off x="113" y="3517"/>
                <a:ext cx="355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91" name="Freeform 95"/>
              <p:cNvSpPr>
                <a:spLocks/>
              </p:cNvSpPr>
              <p:nvPr/>
            </p:nvSpPr>
            <p:spPr bwMode="auto">
              <a:xfrm>
                <a:off x="2452" y="3012"/>
                <a:ext cx="502" cy="650"/>
              </a:xfrm>
              <a:custGeom>
                <a:avLst/>
                <a:gdLst>
                  <a:gd name="T0" fmla="*/ 34 w 1552"/>
                  <a:gd name="T1" fmla="*/ 1854 h 1999"/>
                  <a:gd name="T2" fmla="*/ 105 w 1552"/>
                  <a:gd name="T3" fmla="*/ 1894 h 1999"/>
                  <a:gd name="T4" fmla="*/ 177 w 1552"/>
                  <a:gd name="T5" fmla="*/ 1927 h 1999"/>
                  <a:gd name="T6" fmla="*/ 254 w 1552"/>
                  <a:gd name="T7" fmla="*/ 1953 h 1999"/>
                  <a:gd name="T8" fmla="*/ 332 w 1552"/>
                  <a:gd name="T9" fmla="*/ 1975 h 1999"/>
                  <a:gd name="T10" fmla="*/ 411 w 1552"/>
                  <a:gd name="T11" fmla="*/ 1990 h 1999"/>
                  <a:gd name="T12" fmla="*/ 490 w 1552"/>
                  <a:gd name="T13" fmla="*/ 1998 h 1999"/>
                  <a:gd name="T14" fmla="*/ 571 w 1552"/>
                  <a:gd name="T15" fmla="*/ 1999 h 1999"/>
                  <a:gd name="T16" fmla="*/ 652 w 1552"/>
                  <a:gd name="T17" fmla="*/ 1995 h 1999"/>
                  <a:gd name="T18" fmla="*/ 732 w 1552"/>
                  <a:gd name="T19" fmla="*/ 1983 h 1999"/>
                  <a:gd name="T20" fmla="*/ 810 w 1552"/>
                  <a:gd name="T21" fmla="*/ 1966 h 1999"/>
                  <a:gd name="T22" fmla="*/ 888 w 1552"/>
                  <a:gd name="T23" fmla="*/ 1942 h 1999"/>
                  <a:gd name="T24" fmla="*/ 962 w 1552"/>
                  <a:gd name="T25" fmla="*/ 1912 h 1999"/>
                  <a:gd name="T26" fmla="*/ 1035 w 1552"/>
                  <a:gd name="T27" fmla="*/ 1876 h 1999"/>
                  <a:gd name="T28" fmla="*/ 1103 w 1552"/>
                  <a:gd name="T29" fmla="*/ 1834 h 1999"/>
                  <a:gd name="T30" fmla="*/ 1169 w 1552"/>
                  <a:gd name="T31" fmla="*/ 1787 h 1999"/>
                  <a:gd name="T32" fmla="*/ 1229 w 1552"/>
                  <a:gd name="T33" fmla="*/ 1735 h 1999"/>
                  <a:gd name="T34" fmla="*/ 1287 w 1552"/>
                  <a:gd name="T35" fmla="*/ 1678 h 1999"/>
                  <a:gd name="T36" fmla="*/ 1339 w 1552"/>
                  <a:gd name="T37" fmla="*/ 1617 h 1999"/>
                  <a:gd name="T38" fmla="*/ 1386 w 1552"/>
                  <a:gd name="T39" fmla="*/ 1551 h 1999"/>
                  <a:gd name="T40" fmla="*/ 1428 w 1552"/>
                  <a:gd name="T41" fmla="*/ 1482 h 1999"/>
                  <a:gd name="T42" fmla="*/ 1464 w 1552"/>
                  <a:gd name="T43" fmla="*/ 1410 h 1999"/>
                  <a:gd name="T44" fmla="*/ 1495 w 1552"/>
                  <a:gd name="T45" fmla="*/ 1335 h 1999"/>
                  <a:gd name="T46" fmla="*/ 1518 w 1552"/>
                  <a:gd name="T47" fmla="*/ 1258 h 1999"/>
                  <a:gd name="T48" fmla="*/ 1536 w 1552"/>
                  <a:gd name="T49" fmla="*/ 1179 h 1999"/>
                  <a:gd name="T50" fmla="*/ 1547 w 1552"/>
                  <a:gd name="T51" fmla="*/ 1100 h 1999"/>
                  <a:gd name="T52" fmla="*/ 1552 w 1552"/>
                  <a:gd name="T53" fmla="*/ 1020 h 1999"/>
                  <a:gd name="T54" fmla="*/ 1550 w 1552"/>
                  <a:gd name="T55" fmla="*/ 939 h 1999"/>
                  <a:gd name="T56" fmla="*/ 1543 w 1552"/>
                  <a:gd name="T57" fmla="*/ 859 h 1999"/>
                  <a:gd name="T58" fmla="*/ 1528 w 1552"/>
                  <a:gd name="T59" fmla="*/ 779 h 1999"/>
                  <a:gd name="T60" fmla="*/ 1507 w 1552"/>
                  <a:gd name="T61" fmla="*/ 701 h 1999"/>
                  <a:gd name="T62" fmla="*/ 1480 w 1552"/>
                  <a:gd name="T63" fmla="*/ 626 h 1999"/>
                  <a:gd name="T64" fmla="*/ 1447 w 1552"/>
                  <a:gd name="T65" fmla="*/ 552 h 1999"/>
                  <a:gd name="T66" fmla="*/ 1408 w 1552"/>
                  <a:gd name="T67" fmla="*/ 481 h 1999"/>
                  <a:gd name="T68" fmla="*/ 1364 w 1552"/>
                  <a:gd name="T69" fmla="*/ 414 h 1999"/>
                  <a:gd name="T70" fmla="*/ 1314 w 1552"/>
                  <a:gd name="T71" fmla="*/ 351 h 1999"/>
                  <a:gd name="T72" fmla="*/ 1259 w 1552"/>
                  <a:gd name="T73" fmla="*/ 291 h 1999"/>
                  <a:gd name="T74" fmla="*/ 1200 w 1552"/>
                  <a:gd name="T75" fmla="*/ 237 h 1999"/>
                  <a:gd name="T76" fmla="*/ 1137 w 1552"/>
                  <a:gd name="T77" fmla="*/ 187 h 1999"/>
                  <a:gd name="T78" fmla="*/ 1069 w 1552"/>
                  <a:gd name="T79" fmla="*/ 142 h 1999"/>
                  <a:gd name="T80" fmla="*/ 998 w 1552"/>
                  <a:gd name="T81" fmla="*/ 104 h 1999"/>
                  <a:gd name="T82" fmla="*/ 925 w 1552"/>
                  <a:gd name="T83" fmla="*/ 71 h 1999"/>
                  <a:gd name="T84" fmla="*/ 849 w 1552"/>
                  <a:gd name="T85" fmla="*/ 44 h 1999"/>
                  <a:gd name="T86" fmla="*/ 772 w 1552"/>
                  <a:gd name="T87" fmla="*/ 23 h 1999"/>
                  <a:gd name="T88" fmla="*/ 692 w 1552"/>
                  <a:gd name="T89" fmla="*/ 9 h 1999"/>
                  <a:gd name="T90" fmla="*/ 612 w 1552"/>
                  <a:gd name="T91" fmla="*/ 1 h 1999"/>
                  <a:gd name="T92" fmla="*/ 531 w 1552"/>
                  <a:gd name="T93" fmla="*/ 0 h 1999"/>
                  <a:gd name="T94" fmla="*/ 451 w 1552"/>
                  <a:gd name="T95" fmla="*/ 4 h 1999"/>
                  <a:gd name="T96" fmla="*/ 371 w 1552"/>
                  <a:gd name="T97" fmla="*/ 16 h 1999"/>
                  <a:gd name="T98" fmla="*/ 292 w 1552"/>
                  <a:gd name="T99" fmla="*/ 34 h 1999"/>
                  <a:gd name="T100" fmla="*/ 216 w 1552"/>
                  <a:gd name="T101" fmla="*/ 57 h 1999"/>
                  <a:gd name="T102" fmla="*/ 141 w 1552"/>
                  <a:gd name="T103" fmla="*/ 88 h 1999"/>
                  <a:gd name="T104" fmla="*/ 69 w 1552"/>
                  <a:gd name="T105" fmla="*/ 124 h 1999"/>
                  <a:gd name="T106" fmla="*/ 0 w 1552"/>
                  <a:gd name="T107" fmla="*/ 166 h 19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552" h="1999">
                    <a:moveTo>
                      <a:pt x="0" y="1833"/>
                    </a:moveTo>
                    <a:lnTo>
                      <a:pt x="34" y="1854"/>
                    </a:lnTo>
                    <a:lnTo>
                      <a:pt x="69" y="1875"/>
                    </a:lnTo>
                    <a:lnTo>
                      <a:pt x="105" y="1894"/>
                    </a:lnTo>
                    <a:lnTo>
                      <a:pt x="141" y="1911"/>
                    </a:lnTo>
                    <a:lnTo>
                      <a:pt x="177" y="1927"/>
                    </a:lnTo>
                    <a:lnTo>
                      <a:pt x="216" y="1941"/>
                    </a:lnTo>
                    <a:lnTo>
                      <a:pt x="254" y="1953"/>
                    </a:lnTo>
                    <a:lnTo>
                      <a:pt x="292" y="1965"/>
                    </a:lnTo>
                    <a:lnTo>
                      <a:pt x="332" y="1975"/>
                    </a:lnTo>
                    <a:lnTo>
                      <a:pt x="371" y="1983"/>
                    </a:lnTo>
                    <a:lnTo>
                      <a:pt x="411" y="1990"/>
                    </a:lnTo>
                    <a:lnTo>
                      <a:pt x="451" y="1994"/>
                    </a:lnTo>
                    <a:lnTo>
                      <a:pt x="490" y="1998"/>
                    </a:lnTo>
                    <a:lnTo>
                      <a:pt x="531" y="1999"/>
                    </a:lnTo>
                    <a:lnTo>
                      <a:pt x="571" y="1999"/>
                    </a:lnTo>
                    <a:lnTo>
                      <a:pt x="612" y="1998"/>
                    </a:lnTo>
                    <a:lnTo>
                      <a:pt x="652" y="1995"/>
                    </a:lnTo>
                    <a:lnTo>
                      <a:pt x="692" y="1990"/>
                    </a:lnTo>
                    <a:lnTo>
                      <a:pt x="732" y="1983"/>
                    </a:lnTo>
                    <a:lnTo>
                      <a:pt x="772" y="1976"/>
                    </a:lnTo>
                    <a:lnTo>
                      <a:pt x="810" y="1966"/>
                    </a:lnTo>
                    <a:lnTo>
                      <a:pt x="849" y="1954"/>
                    </a:lnTo>
                    <a:lnTo>
                      <a:pt x="888" y="1942"/>
                    </a:lnTo>
                    <a:lnTo>
                      <a:pt x="925" y="1928"/>
                    </a:lnTo>
                    <a:lnTo>
                      <a:pt x="962" y="1912"/>
                    </a:lnTo>
                    <a:lnTo>
                      <a:pt x="998" y="1895"/>
                    </a:lnTo>
                    <a:lnTo>
                      <a:pt x="1035" y="1876"/>
                    </a:lnTo>
                    <a:lnTo>
                      <a:pt x="1069" y="1855"/>
                    </a:lnTo>
                    <a:lnTo>
                      <a:pt x="1103" y="1834"/>
                    </a:lnTo>
                    <a:lnTo>
                      <a:pt x="1137" y="1812"/>
                    </a:lnTo>
                    <a:lnTo>
                      <a:pt x="1169" y="1787"/>
                    </a:lnTo>
                    <a:lnTo>
                      <a:pt x="1200" y="1762"/>
                    </a:lnTo>
                    <a:lnTo>
                      <a:pt x="1229" y="1735"/>
                    </a:lnTo>
                    <a:lnTo>
                      <a:pt x="1259" y="1707"/>
                    </a:lnTo>
                    <a:lnTo>
                      <a:pt x="1287" y="1678"/>
                    </a:lnTo>
                    <a:lnTo>
                      <a:pt x="1314" y="1648"/>
                    </a:lnTo>
                    <a:lnTo>
                      <a:pt x="1339" y="1617"/>
                    </a:lnTo>
                    <a:lnTo>
                      <a:pt x="1364" y="1584"/>
                    </a:lnTo>
                    <a:lnTo>
                      <a:pt x="1386" y="1551"/>
                    </a:lnTo>
                    <a:lnTo>
                      <a:pt x="1408" y="1517"/>
                    </a:lnTo>
                    <a:lnTo>
                      <a:pt x="1428" y="1482"/>
                    </a:lnTo>
                    <a:lnTo>
                      <a:pt x="1447" y="1447"/>
                    </a:lnTo>
                    <a:lnTo>
                      <a:pt x="1464" y="1410"/>
                    </a:lnTo>
                    <a:lnTo>
                      <a:pt x="1480" y="1373"/>
                    </a:lnTo>
                    <a:lnTo>
                      <a:pt x="1495" y="1335"/>
                    </a:lnTo>
                    <a:lnTo>
                      <a:pt x="1507" y="1298"/>
                    </a:lnTo>
                    <a:lnTo>
                      <a:pt x="1518" y="1258"/>
                    </a:lnTo>
                    <a:lnTo>
                      <a:pt x="1528" y="1219"/>
                    </a:lnTo>
                    <a:lnTo>
                      <a:pt x="1536" y="1179"/>
                    </a:lnTo>
                    <a:lnTo>
                      <a:pt x="1543" y="1140"/>
                    </a:lnTo>
                    <a:lnTo>
                      <a:pt x="1547" y="1100"/>
                    </a:lnTo>
                    <a:lnTo>
                      <a:pt x="1550" y="1060"/>
                    </a:lnTo>
                    <a:lnTo>
                      <a:pt x="1552" y="1020"/>
                    </a:lnTo>
                    <a:lnTo>
                      <a:pt x="1552" y="979"/>
                    </a:lnTo>
                    <a:lnTo>
                      <a:pt x="1550" y="939"/>
                    </a:lnTo>
                    <a:lnTo>
                      <a:pt x="1547" y="898"/>
                    </a:lnTo>
                    <a:lnTo>
                      <a:pt x="1543" y="859"/>
                    </a:lnTo>
                    <a:lnTo>
                      <a:pt x="1536" y="818"/>
                    </a:lnTo>
                    <a:lnTo>
                      <a:pt x="1528" y="779"/>
                    </a:lnTo>
                    <a:lnTo>
                      <a:pt x="1518" y="740"/>
                    </a:lnTo>
                    <a:lnTo>
                      <a:pt x="1507" y="701"/>
                    </a:lnTo>
                    <a:lnTo>
                      <a:pt x="1495" y="663"/>
                    </a:lnTo>
                    <a:lnTo>
                      <a:pt x="1480" y="626"/>
                    </a:lnTo>
                    <a:lnTo>
                      <a:pt x="1464" y="588"/>
                    </a:lnTo>
                    <a:lnTo>
                      <a:pt x="1447" y="552"/>
                    </a:lnTo>
                    <a:lnTo>
                      <a:pt x="1428" y="516"/>
                    </a:lnTo>
                    <a:lnTo>
                      <a:pt x="1408" y="481"/>
                    </a:lnTo>
                    <a:lnTo>
                      <a:pt x="1386" y="447"/>
                    </a:lnTo>
                    <a:lnTo>
                      <a:pt x="1364" y="414"/>
                    </a:lnTo>
                    <a:lnTo>
                      <a:pt x="1339" y="382"/>
                    </a:lnTo>
                    <a:lnTo>
                      <a:pt x="1314" y="351"/>
                    </a:lnTo>
                    <a:lnTo>
                      <a:pt x="1287" y="320"/>
                    </a:lnTo>
                    <a:lnTo>
                      <a:pt x="1259" y="291"/>
                    </a:lnTo>
                    <a:lnTo>
                      <a:pt x="1229" y="264"/>
                    </a:lnTo>
                    <a:lnTo>
                      <a:pt x="1200" y="237"/>
                    </a:lnTo>
                    <a:lnTo>
                      <a:pt x="1169" y="212"/>
                    </a:lnTo>
                    <a:lnTo>
                      <a:pt x="1137" y="187"/>
                    </a:lnTo>
                    <a:lnTo>
                      <a:pt x="1103" y="165"/>
                    </a:lnTo>
                    <a:lnTo>
                      <a:pt x="1069" y="142"/>
                    </a:lnTo>
                    <a:lnTo>
                      <a:pt x="1035" y="123"/>
                    </a:lnTo>
                    <a:lnTo>
                      <a:pt x="998" y="104"/>
                    </a:lnTo>
                    <a:lnTo>
                      <a:pt x="962" y="87"/>
                    </a:lnTo>
                    <a:lnTo>
                      <a:pt x="925" y="71"/>
                    </a:lnTo>
                    <a:lnTo>
                      <a:pt x="888" y="57"/>
                    </a:lnTo>
                    <a:lnTo>
                      <a:pt x="849" y="44"/>
                    </a:lnTo>
                    <a:lnTo>
                      <a:pt x="810" y="33"/>
                    </a:lnTo>
                    <a:lnTo>
                      <a:pt x="772" y="23"/>
                    </a:lnTo>
                    <a:lnTo>
                      <a:pt x="732" y="16"/>
                    </a:lnTo>
                    <a:lnTo>
                      <a:pt x="692" y="9"/>
                    </a:lnTo>
                    <a:lnTo>
                      <a:pt x="652" y="4"/>
                    </a:lnTo>
                    <a:lnTo>
                      <a:pt x="612" y="1"/>
                    </a:lnTo>
                    <a:lnTo>
                      <a:pt x="571" y="0"/>
                    </a:lnTo>
                    <a:lnTo>
                      <a:pt x="531" y="0"/>
                    </a:lnTo>
                    <a:lnTo>
                      <a:pt x="490" y="1"/>
                    </a:lnTo>
                    <a:lnTo>
                      <a:pt x="451" y="4"/>
                    </a:lnTo>
                    <a:lnTo>
                      <a:pt x="411" y="9"/>
                    </a:lnTo>
                    <a:lnTo>
                      <a:pt x="371" y="16"/>
                    </a:lnTo>
                    <a:lnTo>
                      <a:pt x="332" y="24"/>
                    </a:lnTo>
                    <a:lnTo>
                      <a:pt x="292" y="34"/>
                    </a:lnTo>
                    <a:lnTo>
                      <a:pt x="254" y="44"/>
                    </a:lnTo>
                    <a:lnTo>
                      <a:pt x="216" y="57"/>
                    </a:lnTo>
                    <a:lnTo>
                      <a:pt x="177" y="72"/>
                    </a:lnTo>
                    <a:lnTo>
                      <a:pt x="141" y="88"/>
                    </a:lnTo>
                    <a:lnTo>
                      <a:pt x="105" y="105"/>
                    </a:lnTo>
                    <a:lnTo>
                      <a:pt x="69" y="124"/>
                    </a:lnTo>
                    <a:lnTo>
                      <a:pt x="34" y="145"/>
                    </a:lnTo>
                    <a:lnTo>
                      <a:pt x="0" y="166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92" name="Freeform 96"/>
              <p:cNvSpPr>
                <a:spLocks/>
              </p:cNvSpPr>
              <p:nvPr/>
            </p:nvSpPr>
            <p:spPr bwMode="auto">
              <a:xfrm>
                <a:off x="2090" y="2796"/>
                <a:ext cx="1082" cy="1082"/>
              </a:xfrm>
              <a:custGeom>
                <a:avLst/>
                <a:gdLst>
                  <a:gd name="T0" fmla="*/ 3324 w 3332"/>
                  <a:gd name="T1" fmla="*/ 1513 h 3335"/>
                  <a:gd name="T2" fmla="*/ 3293 w 3332"/>
                  <a:gd name="T3" fmla="*/ 1311 h 3335"/>
                  <a:gd name="T4" fmla="*/ 3237 w 3332"/>
                  <a:gd name="T5" fmla="*/ 1113 h 3335"/>
                  <a:gd name="T6" fmla="*/ 3157 w 3332"/>
                  <a:gd name="T7" fmla="*/ 924 h 3335"/>
                  <a:gd name="T8" fmla="*/ 3055 w 3332"/>
                  <a:gd name="T9" fmla="*/ 747 h 3335"/>
                  <a:gd name="T10" fmla="*/ 2931 w 3332"/>
                  <a:gd name="T11" fmla="*/ 583 h 3335"/>
                  <a:gd name="T12" fmla="*/ 2788 w 3332"/>
                  <a:gd name="T13" fmla="*/ 436 h 3335"/>
                  <a:gd name="T14" fmla="*/ 2628 w 3332"/>
                  <a:gd name="T15" fmla="*/ 307 h 3335"/>
                  <a:gd name="T16" fmla="*/ 2454 w 3332"/>
                  <a:gd name="T17" fmla="*/ 198 h 3335"/>
                  <a:gd name="T18" fmla="*/ 2268 w 3332"/>
                  <a:gd name="T19" fmla="*/ 113 h 3335"/>
                  <a:gd name="T20" fmla="*/ 2072 w 3332"/>
                  <a:gd name="T21" fmla="*/ 50 h 3335"/>
                  <a:gd name="T22" fmla="*/ 1871 w 3332"/>
                  <a:gd name="T23" fmla="*/ 13 h 3335"/>
                  <a:gd name="T24" fmla="*/ 1665 w 3332"/>
                  <a:gd name="T25" fmla="*/ 0 h 3335"/>
                  <a:gd name="T26" fmla="*/ 1461 w 3332"/>
                  <a:gd name="T27" fmla="*/ 13 h 3335"/>
                  <a:gd name="T28" fmla="*/ 1260 w 3332"/>
                  <a:gd name="T29" fmla="*/ 50 h 3335"/>
                  <a:gd name="T30" fmla="*/ 1064 w 3332"/>
                  <a:gd name="T31" fmla="*/ 113 h 3335"/>
                  <a:gd name="T32" fmla="*/ 877 w 3332"/>
                  <a:gd name="T33" fmla="*/ 198 h 3335"/>
                  <a:gd name="T34" fmla="*/ 703 w 3332"/>
                  <a:gd name="T35" fmla="*/ 307 h 3335"/>
                  <a:gd name="T36" fmla="*/ 543 w 3332"/>
                  <a:gd name="T37" fmla="*/ 436 h 3335"/>
                  <a:gd name="T38" fmla="*/ 400 w 3332"/>
                  <a:gd name="T39" fmla="*/ 583 h 3335"/>
                  <a:gd name="T40" fmla="*/ 277 w 3332"/>
                  <a:gd name="T41" fmla="*/ 747 h 3335"/>
                  <a:gd name="T42" fmla="*/ 175 w 3332"/>
                  <a:gd name="T43" fmla="*/ 924 h 3335"/>
                  <a:gd name="T44" fmla="*/ 95 w 3332"/>
                  <a:gd name="T45" fmla="*/ 1113 h 3335"/>
                  <a:gd name="T46" fmla="*/ 38 w 3332"/>
                  <a:gd name="T47" fmla="*/ 1311 h 3335"/>
                  <a:gd name="T48" fmla="*/ 6 w 3332"/>
                  <a:gd name="T49" fmla="*/ 1513 h 3335"/>
                  <a:gd name="T50" fmla="*/ 0 w 3332"/>
                  <a:gd name="T51" fmla="*/ 1719 h 3335"/>
                  <a:gd name="T52" fmla="*/ 19 w 3332"/>
                  <a:gd name="T53" fmla="*/ 1923 h 3335"/>
                  <a:gd name="T54" fmla="*/ 63 w 3332"/>
                  <a:gd name="T55" fmla="*/ 2123 h 3335"/>
                  <a:gd name="T56" fmla="*/ 131 w 3332"/>
                  <a:gd name="T57" fmla="*/ 2317 h 3335"/>
                  <a:gd name="T58" fmla="*/ 222 w 3332"/>
                  <a:gd name="T59" fmla="*/ 2501 h 3335"/>
                  <a:gd name="T60" fmla="*/ 336 w 3332"/>
                  <a:gd name="T61" fmla="*/ 2671 h 3335"/>
                  <a:gd name="T62" fmla="*/ 469 w 3332"/>
                  <a:gd name="T63" fmla="*/ 2828 h 3335"/>
                  <a:gd name="T64" fmla="*/ 621 w 3332"/>
                  <a:gd name="T65" fmla="*/ 2966 h 3335"/>
                  <a:gd name="T66" fmla="*/ 789 w 3332"/>
                  <a:gd name="T67" fmla="*/ 3084 h 3335"/>
                  <a:gd name="T68" fmla="*/ 969 w 3332"/>
                  <a:gd name="T69" fmla="*/ 3181 h 3335"/>
                  <a:gd name="T70" fmla="*/ 1161 w 3332"/>
                  <a:gd name="T71" fmla="*/ 3256 h 3335"/>
                  <a:gd name="T72" fmla="*/ 1360 w 3332"/>
                  <a:gd name="T73" fmla="*/ 3306 h 3335"/>
                  <a:gd name="T74" fmla="*/ 1563 w 3332"/>
                  <a:gd name="T75" fmla="*/ 3331 h 3335"/>
                  <a:gd name="T76" fmla="*/ 1769 w 3332"/>
                  <a:gd name="T77" fmla="*/ 3331 h 3335"/>
                  <a:gd name="T78" fmla="*/ 1972 w 3332"/>
                  <a:gd name="T79" fmla="*/ 3306 h 3335"/>
                  <a:gd name="T80" fmla="*/ 2171 w 3332"/>
                  <a:gd name="T81" fmla="*/ 3256 h 3335"/>
                  <a:gd name="T82" fmla="*/ 2362 w 3332"/>
                  <a:gd name="T83" fmla="*/ 3181 h 3335"/>
                  <a:gd name="T84" fmla="*/ 2543 w 3332"/>
                  <a:gd name="T85" fmla="*/ 3084 h 3335"/>
                  <a:gd name="T86" fmla="*/ 2710 w 3332"/>
                  <a:gd name="T87" fmla="*/ 2966 h 3335"/>
                  <a:gd name="T88" fmla="*/ 2862 w 3332"/>
                  <a:gd name="T89" fmla="*/ 2828 h 3335"/>
                  <a:gd name="T90" fmla="*/ 2995 w 3332"/>
                  <a:gd name="T91" fmla="*/ 2671 h 3335"/>
                  <a:gd name="T92" fmla="*/ 3108 w 3332"/>
                  <a:gd name="T93" fmla="*/ 2501 h 3335"/>
                  <a:gd name="T94" fmla="*/ 3200 w 3332"/>
                  <a:gd name="T95" fmla="*/ 2317 h 3335"/>
                  <a:gd name="T96" fmla="*/ 3268 w 3332"/>
                  <a:gd name="T97" fmla="*/ 2123 h 3335"/>
                  <a:gd name="T98" fmla="*/ 3311 w 3332"/>
                  <a:gd name="T99" fmla="*/ 1923 h 3335"/>
                  <a:gd name="T100" fmla="*/ 3331 w 3332"/>
                  <a:gd name="T101" fmla="*/ 1719 h 3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332" h="3335">
                    <a:moveTo>
                      <a:pt x="3332" y="1667"/>
                    </a:moveTo>
                    <a:lnTo>
                      <a:pt x="3331" y="1616"/>
                    </a:lnTo>
                    <a:lnTo>
                      <a:pt x="3328" y="1564"/>
                    </a:lnTo>
                    <a:lnTo>
                      <a:pt x="3324" y="1513"/>
                    </a:lnTo>
                    <a:lnTo>
                      <a:pt x="3319" y="1462"/>
                    </a:lnTo>
                    <a:lnTo>
                      <a:pt x="3311" y="1412"/>
                    </a:lnTo>
                    <a:lnTo>
                      <a:pt x="3303" y="1361"/>
                    </a:lnTo>
                    <a:lnTo>
                      <a:pt x="3293" y="1311"/>
                    </a:lnTo>
                    <a:lnTo>
                      <a:pt x="3282" y="1261"/>
                    </a:lnTo>
                    <a:lnTo>
                      <a:pt x="3268" y="1211"/>
                    </a:lnTo>
                    <a:lnTo>
                      <a:pt x="3253" y="1162"/>
                    </a:lnTo>
                    <a:lnTo>
                      <a:pt x="3237" y="1113"/>
                    </a:lnTo>
                    <a:lnTo>
                      <a:pt x="3219" y="1065"/>
                    </a:lnTo>
                    <a:lnTo>
                      <a:pt x="3200" y="1018"/>
                    </a:lnTo>
                    <a:lnTo>
                      <a:pt x="3179" y="970"/>
                    </a:lnTo>
                    <a:lnTo>
                      <a:pt x="3157" y="924"/>
                    </a:lnTo>
                    <a:lnTo>
                      <a:pt x="3134" y="879"/>
                    </a:lnTo>
                    <a:lnTo>
                      <a:pt x="3108" y="834"/>
                    </a:lnTo>
                    <a:lnTo>
                      <a:pt x="3083" y="790"/>
                    </a:lnTo>
                    <a:lnTo>
                      <a:pt x="3055" y="747"/>
                    </a:lnTo>
                    <a:lnTo>
                      <a:pt x="3025" y="704"/>
                    </a:lnTo>
                    <a:lnTo>
                      <a:pt x="2995" y="662"/>
                    </a:lnTo>
                    <a:lnTo>
                      <a:pt x="2963" y="622"/>
                    </a:lnTo>
                    <a:lnTo>
                      <a:pt x="2931" y="583"/>
                    </a:lnTo>
                    <a:lnTo>
                      <a:pt x="2897" y="544"/>
                    </a:lnTo>
                    <a:lnTo>
                      <a:pt x="2862" y="507"/>
                    </a:lnTo>
                    <a:lnTo>
                      <a:pt x="2826" y="471"/>
                    </a:lnTo>
                    <a:lnTo>
                      <a:pt x="2788" y="436"/>
                    </a:lnTo>
                    <a:lnTo>
                      <a:pt x="2749" y="402"/>
                    </a:lnTo>
                    <a:lnTo>
                      <a:pt x="2710" y="369"/>
                    </a:lnTo>
                    <a:lnTo>
                      <a:pt x="2669" y="337"/>
                    </a:lnTo>
                    <a:lnTo>
                      <a:pt x="2628" y="307"/>
                    </a:lnTo>
                    <a:lnTo>
                      <a:pt x="2586" y="278"/>
                    </a:lnTo>
                    <a:lnTo>
                      <a:pt x="2543" y="250"/>
                    </a:lnTo>
                    <a:lnTo>
                      <a:pt x="2499" y="224"/>
                    </a:lnTo>
                    <a:lnTo>
                      <a:pt x="2454" y="198"/>
                    </a:lnTo>
                    <a:lnTo>
                      <a:pt x="2408" y="175"/>
                    </a:lnTo>
                    <a:lnTo>
                      <a:pt x="2362" y="152"/>
                    </a:lnTo>
                    <a:lnTo>
                      <a:pt x="2315" y="132"/>
                    </a:lnTo>
                    <a:lnTo>
                      <a:pt x="2268" y="113"/>
                    </a:lnTo>
                    <a:lnTo>
                      <a:pt x="2219" y="95"/>
                    </a:lnTo>
                    <a:lnTo>
                      <a:pt x="2171" y="79"/>
                    </a:lnTo>
                    <a:lnTo>
                      <a:pt x="2122" y="64"/>
                    </a:lnTo>
                    <a:lnTo>
                      <a:pt x="2072" y="50"/>
                    </a:lnTo>
                    <a:lnTo>
                      <a:pt x="2022" y="39"/>
                    </a:lnTo>
                    <a:lnTo>
                      <a:pt x="1972" y="29"/>
                    </a:lnTo>
                    <a:lnTo>
                      <a:pt x="1921" y="20"/>
                    </a:lnTo>
                    <a:lnTo>
                      <a:pt x="1871" y="13"/>
                    </a:lnTo>
                    <a:lnTo>
                      <a:pt x="1820" y="8"/>
                    </a:lnTo>
                    <a:lnTo>
                      <a:pt x="1769" y="3"/>
                    </a:lnTo>
                    <a:lnTo>
                      <a:pt x="1717" y="1"/>
                    </a:lnTo>
                    <a:lnTo>
                      <a:pt x="1665" y="0"/>
                    </a:lnTo>
                    <a:lnTo>
                      <a:pt x="1614" y="1"/>
                    </a:lnTo>
                    <a:lnTo>
                      <a:pt x="1563" y="3"/>
                    </a:lnTo>
                    <a:lnTo>
                      <a:pt x="1512" y="8"/>
                    </a:lnTo>
                    <a:lnTo>
                      <a:pt x="1461" y="13"/>
                    </a:lnTo>
                    <a:lnTo>
                      <a:pt x="1410" y="20"/>
                    </a:lnTo>
                    <a:lnTo>
                      <a:pt x="1360" y="29"/>
                    </a:lnTo>
                    <a:lnTo>
                      <a:pt x="1310" y="39"/>
                    </a:lnTo>
                    <a:lnTo>
                      <a:pt x="1260" y="50"/>
                    </a:lnTo>
                    <a:lnTo>
                      <a:pt x="1209" y="64"/>
                    </a:lnTo>
                    <a:lnTo>
                      <a:pt x="1161" y="79"/>
                    </a:lnTo>
                    <a:lnTo>
                      <a:pt x="1112" y="95"/>
                    </a:lnTo>
                    <a:lnTo>
                      <a:pt x="1064" y="113"/>
                    </a:lnTo>
                    <a:lnTo>
                      <a:pt x="1016" y="132"/>
                    </a:lnTo>
                    <a:lnTo>
                      <a:pt x="969" y="152"/>
                    </a:lnTo>
                    <a:lnTo>
                      <a:pt x="923" y="175"/>
                    </a:lnTo>
                    <a:lnTo>
                      <a:pt x="877" y="198"/>
                    </a:lnTo>
                    <a:lnTo>
                      <a:pt x="833" y="224"/>
                    </a:lnTo>
                    <a:lnTo>
                      <a:pt x="789" y="250"/>
                    </a:lnTo>
                    <a:lnTo>
                      <a:pt x="745" y="278"/>
                    </a:lnTo>
                    <a:lnTo>
                      <a:pt x="703" y="307"/>
                    </a:lnTo>
                    <a:lnTo>
                      <a:pt x="661" y="337"/>
                    </a:lnTo>
                    <a:lnTo>
                      <a:pt x="621" y="369"/>
                    </a:lnTo>
                    <a:lnTo>
                      <a:pt x="581" y="402"/>
                    </a:lnTo>
                    <a:lnTo>
                      <a:pt x="543" y="436"/>
                    </a:lnTo>
                    <a:lnTo>
                      <a:pt x="506" y="471"/>
                    </a:lnTo>
                    <a:lnTo>
                      <a:pt x="469" y="507"/>
                    </a:lnTo>
                    <a:lnTo>
                      <a:pt x="434" y="544"/>
                    </a:lnTo>
                    <a:lnTo>
                      <a:pt x="400" y="583"/>
                    </a:lnTo>
                    <a:lnTo>
                      <a:pt x="367" y="622"/>
                    </a:lnTo>
                    <a:lnTo>
                      <a:pt x="336" y="662"/>
                    </a:lnTo>
                    <a:lnTo>
                      <a:pt x="305" y="704"/>
                    </a:lnTo>
                    <a:lnTo>
                      <a:pt x="277" y="747"/>
                    </a:lnTo>
                    <a:lnTo>
                      <a:pt x="249" y="790"/>
                    </a:lnTo>
                    <a:lnTo>
                      <a:pt x="222" y="834"/>
                    </a:lnTo>
                    <a:lnTo>
                      <a:pt x="198" y="879"/>
                    </a:lnTo>
                    <a:lnTo>
                      <a:pt x="175" y="924"/>
                    </a:lnTo>
                    <a:lnTo>
                      <a:pt x="152" y="970"/>
                    </a:lnTo>
                    <a:lnTo>
                      <a:pt x="131" y="1018"/>
                    </a:lnTo>
                    <a:lnTo>
                      <a:pt x="112" y="1065"/>
                    </a:lnTo>
                    <a:lnTo>
                      <a:pt x="95" y="1113"/>
                    </a:lnTo>
                    <a:lnTo>
                      <a:pt x="78" y="1162"/>
                    </a:lnTo>
                    <a:lnTo>
                      <a:pt x="63" y="1211"/>
                    </a:lnTo>
                    <a:lnTo>
                      <a:pt x="50" y="1261"/>
                    </a:lnTo>
                    <a:lnTo>
                      <a:pt x="38" y="1311"/>
                    </a:lnTo>
                    <a:lnTo>
                      <a:pt x="28" y="1361"/>
                    </a:lnTo>
                    <a:lnTo>
                      <a:pt x="19" y="1412"/>
                    </a:lnTo>
                    <a:lnTo>
                      <a:pt x="13" y="1462"/>
                    </a:lnTo>
                    <a:lnTo>
                      <a:pt x="6" y="1513"/>
                    </a:lnTo>
                    <a:lnTo>
                      <a:pt x="3" y="1564"/>
                    </a:lnTo>
                    <a:lnTo>
                      <a:pt x="0" y="1616"/>
                    </a:lnTo>
                    <a:lnTo>
                      <a:pt x="0" y="1667"/>
                    </a:lnTo>
                    <a:lnTo>
                      <a:pt x="0" y="1719"/>
                    </a:lnTo>
                    <a:lnTo>
                      <a:pt x="3" y="1770"/>
                    </a:lnTo>
                    <a:lnTo>
                      <a:pt x="6" y="1821"/>
                    </a:lnTo>
                    <a:lnTo>
                      <a:pt x="13" y="1872"/>
                    </a:lnTo>
                    <a:lnTo>
                      <a:pt x="19" y="1923"/>
                    </a:lnTo>
                    <a:lnTo>
                      <a:pt x="28" y="1974"/>
                    </a:lnTo>
                    <a:lnTo>
                      <a:pt x="38" y="2024"/>
                    </a:lnTo>
                    <a:lnTo>
                      <a:pt x="50" y="2074"/>
                    </a:lnTo>
                    <a:lnTo>
                      <a:pt x="63" y="2123"/>
                    </a:lnTo>
                    <a:lnTo>
                      <a:pt x="78" y="2173"/>
                    </a:lnTo>
                    <a:lnTo>
                      <a:pt x="95" y="2221"/>
                    </a:lnTo>
                    <a:lnTo>
                      <a:pt x="112" y="2269"/>
                    </a:lnTo>
                    <a:lnTo>
                      <a:pt x="131" y="2317"/>
                    </a:lnTo>
                    <a:lnTo>
                      <a:pt x="152" y="2364"/>
                    </a:lnTo>
                    <a:lnTo>
                      <a:pt x="175" y="2411"/>
                    </a:lnTo>
                    <a:lnTo>
                      <a:pt x="198" y="2456"/>
                    </a:lnTo>
                    <a:lnTo>
                      <a:pt x="222" y="2501"/>
                    </a:lnTo>
                    <a:lnTo>
                      <a:pt x="249" y="2545"/>
                    </a:lnTo>
                    <a:lnTo>
                      <a:pt x="277" y="2588"/>
                    </a:lnTo>
                    <a:lnTo>
                      <a:pt x="305" y="2631"/>
                    </a:lnTo>
                    <a:lnTo>
                      <a:pt x="336" y="2671"/>
                    </a:lnTo>
                    <a:lnTo>
                      <a:pt x="367" y="2712"/>
                    </a:lnTo>
                    <a:lnTo>
                      <a:pt x="400" y="2752"/>
                    </a:lnTo>
                    <a:lnTo>
                      <a:pt x="434" y="2791"/>
                    </a:lnTo>
                    <a:lnTo>
                      <a:pt x="469" y="2828"/>
                    </a:lnTo>
                    <a:lnTo>
                      <a:pt x="506" y="2864"/>
                    </a:lnTo>
                    <a:lnTo>
                      <a:pt x="543" y="2899"/>
                    </a:lnTo>
                    <a:lnTo>
                      <a:pt x="581" y="2933"/>
                    </a:lnTo>
                    <a:lnTo>
                      <a:pt x="621" y="2966"/>
                    </a:lnTo>
                    <a:lnTo>
                      <a:pt x="661" y="2997"/>
                    </a:lnTo>
                    <a:lnTo>
                      <a:pt x="703" y="3028"/>
                    </a:lnTo>
                    <a:lnTo>
                      <a:pt x="745" y="3057"/>
                    </a:lnTo>
                    <a:lnTo>
                      <a:pt x="789" y="3084"/>
                    </a:lnTo>
                    <a:lnTo>
                      <a:pt x="833" y="3111"/>
                    </a:lnTo>
                    <a:lnTo>
                      <a:pt x="877" y="3136"/>
                    </a:lnTo>
                    <a:lnTo>
                      <a:pt x="923" y="3159"/>
                    </a:lnTo>
                    <a:lnTo>
                      <a:pt x="969" y="3181"/>
                    </a:lnTo>
                    <a:lnTo>
                      <a:pt x="1016" y="3203"/>
                    </a:lnTo>
                    <a:lnTo>
                      <a:pt x="1064" y="3222"/>
                    </a:lnTo>
                    <a:lnTo>
                      <a:pt x="1112" y="3240"/>
                    </a:lnTo>
                    <a:lnTo>
                      <a:pt x="1161" y="3256"/>
                    </a:lnTo>
                    <a:lnTo>
                      <a:pt x="1209" y="3271"/>
                    </a:lnTo>
                    <a:lnTo>
                      <a:pt x="1260" y="3284"/>
                    </a:lnTo>
                    <a:lnTo>
                      <a:pt x="1310" y="3295"/>
                    </a:lnTo>
                    <a:lnTo>
                      <a:pt x="1360" y="3306"/>
                    </a:lnTo>
                    <a:lnTo>
                      <a:pt x="1410" y="3314"/>
                    </a:lnTo>
                    <a:lnTo>
                      <a:pt x="1461" y="3322"/>
                    </a:lnTo>
                    <a:lnTo>
                      <a:pt x="1512" y="3327"/>
                    </a:lnTo>
                    <a:lnTo>
                      <a:pt x="1563" y="3331"/>
                    </a:lnTo>
                    <a:lnTo>
                      <a:pt x="1614" y="3334"/>
                    </a:lnTo>
                    <a:lnTo>
                      <a:pt x="1665" y="3335"/>
                    </a:lnTo>
                    <a:lnTo>
                      <a:pt x="1717" y="3334"/>
                    </a:lnTo>
                    <a:lnTo>
                      <a:pt x="1769" y="3331"/>
                    </a:lnTo>
                    <a:lnTo>
                      <a:pt x="1820" y="3327"/>
                    </a:lnTo>
                    <a:lnTo>
                      <a:pt x="1871" y="3322"/>
                    </a:lnTo>
                    <a:lnTo>
                      <a:pt x="1921" y="3314"/>
                    </a:lnTo>
                    <a:lnTo>
                      <a:pt x="1972" y="3306"/>
                    </a:lnTo>
                    <a:lnTo>
                      <a:pt x="2022" y="3295"/>
                    </a:lnTo>
                    <a:lnTo>
                      <a:pt x="2072" y="3284"/>
                    </a:lnTo>
                    <a:lnTo>
                      <a:pt x="2122" y="3271"/>
                    </a:lnTo>
                    <a:lnTo>
                      <a:pt x="2171" y="3256"/>
                    </a:lnTo>
                    <a:lnTo>
                      <a:pt x="2219" y="3240"/>
                    </a:lnTo>
                    <a:lnTo>
                      <a:pt x="2268" y="3222"/>
                    </a:lnTo>
                    <a:lnTo>
                      <a:pt x="2315" y="3203"/>
                    </a:lnTo>
                    <a:lnTo>
                      <a:pt x="2362" y="3181"/>
                    </a:lnTo>
                    <a:lnTo>
                      <a:pt x="2408" y="3159"/>
                    </a:lnTo>
                    <a:lnTo>
                      <a:pt x="2454" y="3136"/>
                    </a:lnTo>
                    <a:lnTo>
                      <a:pt x="2499" y="3111"/>
                    </a:lnTo>
                    <a:lnTo>
                      <a:pt x="2543" y="3084"/>
                    </a:lnTo>
                    <a:lnTo>
                      <a:pt x="2586" y="3057"/>
                    </a:lnTo>
                    <a:lnTo>
                      <a:pt x="2628" y="3028"/>
                    </a:lnTo>
                    <a:lnTo>
                      <a:pt x="2669" y="2997"/>
                    </a:lnTo>
                    <a:lnTo>
                      <a:pt x="2710" y="2966"/>
                    </a:lnTo>
                    <a:lnTo>
                      <a:pt x="2749" y="2933"/>
                    </a:lnTo>
                    <a:lnTo>
                      <a:pt x="2788" y="2899"/>
                    </a:lnTo>
                    <a:lnTo>
                      <a:pt x="2826" y="2864"/>
                    </a:lnTo>
                    <a:lnTo>
                      <a:pt x="2862" y="2828"/>
                    </a:lnTo>
                    <a:lnTo>
                      <a:pt x="2897" y="2791"/>
                    </a:lnTo>
                    <a:lnTo>
                      <a:pt x="2931" y="2752"/>
                    </a:lnTo>
                    <a:lnTo>
                      <a:pt x="2963" y="2712"/>
                    </a:lnTo>
                    <a:lnTo>
                      <a:pt x="2995" y="2671"/>
                    </a:lnTo>
                    <a:lnTo>
                      <a:pt x="3025" y="2631"/>
                    </a:lnTo>
                    <a:lnTo>
                      <a:pt x="3055" y="2588"/>
                    </a:lnTo>
                    <a:lnTo>
                      <a:pt x="3083" y="2545"/>
                    </a:lnTo>
                    <a:lnTo>
                      <a:pt x="3108" y="2501"/>
                    </a:lnTo>
                    <a:lnTo>
                      <a:pt x="3134" y="2456"/>
                    </a:lnTo>
                    <a:lnTo>
                      <a:pt x="3157" y="2411"/>
                    </a:lnTo>
                    <a:lnTo>
                      <a:pt x="3179" y="2364"/>
                    </a:lnTo>
                    <a:lnTo>
                      <a:pt x="3200" y="2317"/>
                    </a:lnTo>
                    <a:lnTo>
                      <a:pt x="3219" y="2269"/>
                    </a:lnTo>
                    <a:lnTo>
                      <a:pt x="3237" y="2221"/>
                    </a:lnTo>
                    <a:lnTo>
                      <a:pt x="3253" y="2173"/>
                    </a:lnTo>
                    <a:lnTo>
                      <a:pt x="3268" y="2123"/>
                    </a:lnTo>
                    <a:lnTo>
                      <a:pt x="3282" y="2074"/>
                    </a:lnTo>
                    <a:lnTo>
                      <a:pt x="3293" y="2024"/>
                    </a:lnTo>
                    <a:lnTo>
                      <a:pt x="3303" y="1974"/>
                    </a:lnTo>
                    <a:lnTo>
                      <a:pt x="3311" y="1923"/>
                    </a:lnTo>
                    <a:lnTo>
                      <a:pt x="3319" y="1872"/>
                    </a:lnTo>
                    <a:lnTo>
                      <a:pt x="3324" y="1821"/>
                    </a:lnTo>
                    <a:lnTo>
                      <a:pt x="3328" y="1770"/>
                    </a:lnTo>
                    <a:lnTo>
                      <a:pt x="3331" y="1719"/>
                    </a:lnTo>
                    <a:lnTo>
                      <a:pt x="3332" y="1667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93" name="Line 97"/>
              <p:cNvSpPr>
                <a:spLocks noChangeShapeType="1"/>
              </p:cNvSpPr>
              <p:nvPr/>
            </p:nvSpPr>
            <p:spPr bwMode="auto">
              <a:xfrm>
                <a:off x="2161" y="3608"/>
                <a:ext cx="29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94" name="Line 98"/>
              <p:cNvSpPr>
                <a:spLocks noChangeShapeType="1"/>
              </p:cNvSpPr>
              <p:nvPr/>
            </p:nvSpPr>
            <p:spPr bwMode="auto">
              <a:xfrm flipH="1">
                <a:off x="2161" y="3067"/>
                <a:ext cx="29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95" name="Line 99"/>
              <p:cNvSpPr>
                <a:spLocks noChangeShapeType="1"/>
              </p:cNvSpPr>
              <p:nvPr/>
            </p:nvSpPr>
            <p:spPr bwMode="auto">
              <a:xfrm>
                <a:off x="1188" y="3067"/>
                <a:ext cx="0" cy="5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96" name="Line 100"/>
              <p:cNvSpPr>
                <a:spLocks noChangeShapeType="1"/>
              </p:cNvSpPr>
              <p:nvPr/>
            </p:nvSpPr>
            <p:spPr bwMode="auto">
              <a:xfrm>
                <a:off x="1188" y="3146"/>
                <a:ext cx="0" cy="10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97" name="Line 101"/>
              <p:cNvSpPr>
                <a:spLocks noChangeShapeType="1"/>
              </p:cNvSpPr>
              <p:nvPr/>
            </p:nvSpPr>
            <p:spPr bwMode="auto">
              <a:xfrm>
                <a:off x="1188" y="3283"/>
                <a:ext cx="0" cy="10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98" name="Line 102"/>
              <p:cNvSpPr>
                <a:spLocks noChangeShapeType="1"/>
              </p:cNvSpPr>
              <p:nvPr/>
            </p:nvSpPr>
            <p:spPr bwMode="auto">
              <a:xfrm>
                <a:off x="1188" y="3419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199" name="Line 103"/>
              <p:cNvSpPr>
                <a:spLocks noChangeShapeType="1"/>
              </p:cNvSpPr>
              <p:nvPr/>
            </p:nvSpPr>
            <p:spPr bwMode="auto">
              <a:xfrm>
                <a:off x="1188" y="3553"/>
                <a:ext cx="0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200" name="Line 104"/>
              <p:cNvSpPr>
                <a:spLocks noChangeShapeType="1"/>
              </p:cNvSpPr>
              <p:nvPr/>
            </p:nvSpPr>
            <p:spPr bwMode="auto">
              <a:xfrm>
                <a:off x="1188" y="3608"/>
                <a:ext cx="6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201" name="Line 105"/>
              <p:cNvSpPr>
                <a:spLocks noChangeShapeType="1"/>
              </p:cNvSpPr>
              <p:nvPr/>
            </p:nvSpPr>
            <p:spPr bwMode="auto">
              <a:xfrm>
                <a:off x="1283" y="3608"/>
                <a:ext cx="10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202" name="Line 106"/>
              <p:cNvSpPr>
                <a:spLocks noChangeShapeType="1"/>
              </p:cNvSpPr>
              <p:nvPr/>
            </p:nvSpPr>
            <p:spPr bwMode="auto">
              <a:xfrm>
                <a:off x="1418" y="3608"/>
                <a:ext cx="10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203" name="Line 107"/>
              <p:cNvSpPr>
                <a:spLocks noChangeShapeType="1"/>
              </p:cNvSpPr>
              <p:nvPr/>
            </p:nvSpPr>
            <p:spPr bwMode="auto">
              <a:xfrm>
                <a:off x="1554" y="3608"/>
                <a:ext cx="10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204" name="Line 108"/>
              <p:cNvSpPr>
                <a:spLocks noChangeShapeType="1"/>
              </p:cNvSpPr>
              <p:nvPr/>
            </p:nvSpPr>
            <p:spPr bwMode="auto">
              <a:xfrm>
                <a:off x="1685" y="3608"/>
                <a:ext cx="10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205" name="Line 109"/>
              <p:cNvSpPr>
                <a:spLocks noChangeShapeType="1"/>
              </p:cNvSpPr>
              <p:nvPr/>
            </p:nvSpPr>
            <p:spPr bwMode="auto">
              <a:xfrm>
                <a:off x="1818" y="3608"/>
                <a:ext cx="10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206" name="Line 110"/>
              <p:cNvSpPr>
                <a:spLocks noChangeShapeType="1"/>
              </p:cNvSpPr>
              <p:nvPr/>
            </p:nvSpPr>
            <p:spPr bwMode="auto">
              <a:xfrm>
                <a:off x="1947" y="3608"/>
                <a:ext cx="10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207" name="Line 111"/>
              <p:cNvSpPr>
                <a:spLocks noChangeShapeType="1"/>
              </p:cNvSpPr>
              <p:nvPr/>
            </p:nvSpPr>
            <p:spPr bwMode="auto">
              <a:xfrm>
                <a:off x="2077" y="3608"/>
                <a:ext cx="5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208" name="Line 112"/>
              <p:cNvSpPr>
                <a:spLocks noChangeShapeType="1"/>
              </p:cNvSpPr>
              <p:nvPr/>
            </p:nvSpPr>
            <p:spPr bwMode="auto">
              <a:xfrm flipH="1">
                <a:off x="1945" y="3067"/>
                <a:ext cx="10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209" name="Line 113"/>
              <p:cNvSpPr>
                <a:spLocks noChangeShapeType="1"/>
              </p:cNvSpPr>
              <p:nvPr/>
            </p:nvSpPr>
            <p:spPr bwMode="auto">
              <a:xfrm flipH="1">
                <a:off x="1812" y="3067"/>
                <a:ext cx="10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210" name="Line 114"/>
              <p:cNvSpPr>
                <a:spLocks noChangeShapeType="1"/>
              </p:cNvSpPr>
              <p:nvPr/>
            </p:nvSpPr>
            <p:spPr bwMode="auto">
              <a:xfrm flipH="1">
                <a:off x="1678" y="3067"/>
                <a:ext cx="10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211" name="Line 115"/>
              <p:cNvSpPr>
                <a:spLocks noChangeShapeType="1"/>
              </p:cNvSpPr>
              <p:nvPr/>
            </p:nvSpPr>
            <p:spPr bwMode="auto">
              <a:xfrm flipH="1">
                <a:off x="1546" y="3067"/>
                <a:ext cx="10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212" name="Line 116"/>
              <p:cNvSpPr>
                <a:spLocks noChangeShapeType="1"/>
              </p:cNvSpPr>
              <p:nvPr/>
            </p:nvSpPr>
            <p:spPr bwMode="auto">
              <a:xfrm flipH="1">
                <a:off x="1412" y="3067"/>
                <a:ext cx="10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213" name="Line 117"/>
              <p:cNvSpPr>
                <a:spLocks noChangeShapeType="1"/>
              </p:cNvSpPr>
              <p:nvPr/>
            </p:nvSpPr>
            <p:spPr bwMode="auto">
              <a:xfrm flipH="1">
                <a:off x="1279" y="3067"/>
                <a:ext cx="10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214" name="Line 118"/>
              <p:cNvSpPr>
                <a:spLocks noChangeShapeType="1"/>
              </p:cNvSpPr>
              <p:nvPr/>
            </p:nvSpPr>
            <p:spPr bwMode="auto">
              <a:xfrm flipH="1">
                <a:off x="1188" y="3067"/>
                <a:ext cx="6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215" name="Line 119"/>
              <p:cNvSpPr>
                <a:spLocks noChangeShapeType="1"/>
              </p:cNvSpPr>
              <p:nvPr/>
            </p:nvSpPr>
            <p:spPr bwMode="auto">
              <a:xfrm>
                <a:off x="122" y="3337"/>
                <a:ext cx="19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216" name="Line 120"/>
              <p:cNvSpPr>
                <a:spLocks noChangeShapeType="1"/>
              </p:cNvSpPr>
              <p:nvPr/>
            </p:nvSpPr>
            <p:spPr bwMode="auto">
              <a:xfrm>
                <a:off x="358" y="3337"/>
                <a:ext cx="3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217" name="Line 121"/>
              <p:cNvSpPr>
                <a:spLocks noChangeShapeType="1"/>
              </p:cNvSpPr>
              <p:nvPr/>
            </p:nvSpPr>
            <p:spPr bwMode="auto">
              <a:xfrm>
                <a:off x="440" y="3337"/>
                <a:ext cx="36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218" name="Line 122"/>
              <p:cNvSpPr>
                <a:spLocks noChangeShapeType="1"/>
              </p:cNvSpPr>
              <p:nvPr/>
            </p:nvSpPr>
            <p:spPr bwMode="auto">
              <a:xfrm>
                <a:off x="845" y="3337"/>
                <a:ext cx="3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219" name="Line 123"/>
              <p:cNvSpPr>
                <a:spLocks noChangeShapeType="1"/>
              </p:cNvSpPr>
              <p:nvPr/>
            </p:nvSpPr>
            <p:spPr bwMode="auto">
              <a:xfrm>
                <a:off x="927" y="3337"/>
                <a:ext cx="36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220" name="Line 124"/>
              <p:cNvSpPr>
                <a:spLocks noChangeShapeType="1"/>
              </p:cNvSpPr>
              <p:nvPr/>
            </p:nvSpPr>
            <p:spPr bwMode="auto">
              <a:xfrm>
                <a:off x="1333" y="3337"/>
                <a:ext cx="3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221" name="Line 125"/>
              <p:cNvSpPr>
                <a:spLocks noChangeShapeType="1"/>
              </p:cNvSpPr>
              <p:nvPr/>
            </p:nvSpPr>
            <p:spPr bwMode="auto">
              <a:xfrm>
                <a:off x="1413" y="3337"/>
                <a:ext cx="36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222" name="Line 126"/>
              <p:cNvSpPr>
                <a:spLocks noChangeShapeType="1"/>
              </p:cNvSpPr>
              <p:nvPr/>
            </p:nvSpPr>
            <p:spPr bwMode="auto">
              <a:xfrm>
                <a:off x="1820" y="3337"/>
                <a:ext cx="3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223" name="Line 127"/>
              <p:cNvSpPr>
                <a:spLocks noChangeShapeType="1"/>
              </p:cNvSpPr>
              <p:nvPr/>
            </p:nvSpPr>
            <p:spPr bwMode="auto">
              <a:xfrm>
                <a:off x="1899" y="3337"/>
                <a:ext cx="36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224" name="Line 128"/>
              <p:cNvSpPr>
                <a:spLocks noChangeShapeType="1"/>
              </p:cNvSpPr>
              <p:nvPr/>
            </p:nvSpPr>
            <p:spPr bwMode="auto">
              <a:xfrm>
                <a:off x="2306" y="3337"/>
                <a:ext cx="3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225" name="Line 129"/>
              <p:cNvSpPr>
                <a:spLocks noChangeShapeType="1"/>
              </p:cNvSpPr>
              <p:nvPr/>
            </p:nvSpPr>
            <p:spPr bwMode="auto">
              <a:xfrm>
                <a:off x="2388" y="3337"/>
                <a:ext cx="35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226" name="Line 130"/>
              <p:cNvSpPr>
                <a:spLocks noChangeShapeType="1"/>
              </p:cNvSpPr>
              <p:nvPr/>
            </p:nvSpPr>
            <p:spPr bwMode="auto">
              <a:xfrm>
                <a:off x="2793" y="3337"/>
                <a:ext cx="3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227" name="Line 131"/>
              <p:cNvSpPr>
                <a:spLocks noChangeShapeType="1"/>
              </p:cNvSpPr>
              <p:nvPr/>
            </p:nvSpPr>
            <p:spPr bwMode="auto">
              <a:xfrm>
                <a:off x="2874" y="3337"/>
                <a:ext cx="36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228" name="Line 132"/>
              <p:cNvSpPr>
                <a:spLocks noChangeShapeType="1"/>
              </p:cNvSpPr>
              <p:nvPr/>
            </p:nvSpPr>
            <p:spPr bwMode="auto">
              <a:xfrm>
                <a:off x="3279" y="3337"/>
                <a:ext cx="3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229" name="Line 133"/>
              <p:cNvSpPr>
                <a:spLocks noChangeShapeType="1"/>
              </p:cNvSpPr>
              <p:nvPr/>
            </p:nvSpPr>
            <p:spPr bwMode="auto">
              <a:xfrm>
                <a:off x="3361" y="3337"/>
                <a:ext cx="19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230" name="Line 134"/>
              <p:cNvSpPr>
                <a:spLocks noChangeShapeType="1"/>
              </p:cNvSpPr>
              <p:nvPr/>
            </p:nvSpPr>
            <p:spPr bwMode="auto">
              <a:xfrm>
                <a:off x="2631" y="2423"/>
                <a:ext cx="0" cy="38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231" name="Line 135"/>
              <p:cNvSpPr>
                <a:spLocks noChangeShapeType="1"/>
              </p:cNvSpPr>
              <p:nvPr/>
            </p:nvSpPr>
            <p:spPr bwMode="auto">
              <a:xfrm>
                <a:off x="2631" y="2853"/>
                <a:ext cx="0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232" name="Line 136"/>
              <p:cNvSpPr>
                <a:spLocks noChangeShapeType="1"/>
              </p:cNvSpPr>
              <p:nvPr/>
            </p:nvSpPr>
            <p:spPr bwMode="auto">
              <a:xfrm>
                <a:off x="2631" y="2932"/>
                <a:ext cx="0" cy="36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233" name="Line 137"/>
              <p:cNvSpPr>
                <a:spLocks noChangeShapeType="1"/>
              </p:cNvSpPr>
              <p:nvPr/>
            </p:nvSpPr>
            <p:spPr bwMode="auto">
              <a:xfrm>
                <a:off x="2631" y="3339"/>
                <a:ext cx="0" cy="3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234" name="Line 138"/>
              <p:cNvSpPr>
                <a:spLocks noChangeShapeType="1"/>
              </p:cNvSpPr>
              <p:nvPr/>
            </p:nvSpPr>
            <p:spPr bwMode="auto">
              <a:xfrm>
                <a:off x="2631" y="3421"/>
                <a:ext cx="0" cy="36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235" name="Line 139"/>
              <p:cNvSpPr>
                <a:spLocks noChangeShapeType="1"/>
              </p:cNvSpPr>
              <p:nvPr/>
            </p:nvSpPr>
            <p:spPr bwMode="auto">
              <a:xfrm>
                <a:off x="2631" y="3826"/>
                <a:ext cx="0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236" name="Line 140"/>
              <p:cNvSpPr>
                <a:spLocks noChangeShapeType="1"/>
              </p:cNvSpPr>
              <p:nvPr/>
            </p:nvSpPr>
            <p:spPr bwMode="auto">
              <a:xfrm>
                <a:off x="2631" y="3908"/>
                <a:ext cx="0" cy="38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237" name="Line 141"/>
              <p:cNvSpPr>
                <a:spLocks noChangeShapeType="1"/>
              </p:cNvSpPr>
              <p:nvPr/>
            </p:nvSpPr>
            <p:spPr bwMode="auto">
              <a:xfrm>
                <a:off x="4590" y="409"/>
                <a:ext cx="0" cy="3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238" name="Line 142"/>
              <p:cNvSpPr>
                <a:spLocks noChangeShapeType="1"/>
              </p:cNvSpPr>
              <p:nvPr/>
            </p:nvSpPr>
            <p:spPr bwMode="auto">
              <a:xfrm>
                <a:off x="4590" y="832"/>
                <a:ext cx="0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239" name="Line 143"/>
              <p:cNvSpPr>
                <a:spLocks noChangeShapeType="1"/>
              </p:cNvSpPr>
              <p:nvPr/>
            </p:nvSpPr>
            <p:spPr bwMode="auto">
              <a:xfrm>
                <a:off x="4590" y="914"/>
                <a:ext cx="0" cy="36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240" name="Line 144"/>
              <p:cNvSpPr>
                <a:spLocks noChangeShapeType="1"/>
              </p:cNvSpPr>
              <p:nvPr/>
            </p:nvSpPr>
            <p:spPr bwMode="auto">
              <a:xfrm>
                <a:off x="4590" y="1321"/>
                <a:ext cx="0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241" name="Line 145"/>
              <p:cNvSpPr>
                <a:spLocks noChangeShapeType="1"/>
              </p:cNvSpPr>
              <p:nvPr/>
            </p:nvSpPr>
            <p:spPr bwMode="auto">
              <a:xfrm>
                <a:off x="4590" y="1400"/>
                <a:ext cx="0" cy="36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242" name="Line 146"/>
              <p:cNvSpPr>
                <a:spLocks noChangeShapeType="1"/>
              </p:cNvSpPr>
              <p:nvPr/>
            </p:nvSpPr>
            <p:spPr bwMode="auto">
              <a:xfrm>
                <a:off x="4590" y="1807"/>
                <a:ext cx="0" cy="3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243" name="Line 147"/>
              <p:cNvSpPr>
                <a:spLocks noChangeShapeType="1"/>
              </p:cNvSpPr>
              <p:nvPr/>
            </p:nvSpPr>
            <p:spPr bwMode="auto">
              <a:xfrm>
                <a:off x="468" y="3071"/>
                <a:ext cx="0" cy="2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244" name="Line 148"/>
              <p:cNvSpPr>
                <a:spLocks noChangeShapeType="1"/>
              </p:cNvSpPr>
              <p:nvPr/>
            </p:nvSpPr>
            <p:spPr bwMode="auto">
              <a:xfrm>
                <a:off x="468" y="3339"/>
                <a:ext cx="0" cy="3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245" name="Line 149"/>
              <p:cNvSpPr>
                <a:spLocks noChangeShapeType="1"/>
              </p:cNvSpPr>
              <p:nvPr/>
            </p:nvSpPr>
            <p:spPr bwMode="auto">
              <a:xfrm>
                <a:off x="468" y="3421"/>
                <a:ext cx="0" cy="2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246" name="Line 150"/>
              <p:cNvSpPr>
                <a:spLocks noChangeShapeType="1"/>
              </p:cNvSpPr>
              <p:nvPr/>
            </p:nvSpPr>
            <p:spPr bwMode="auto">
              <a:xfrm>
                <a:off x="2074" y="3067"/>
                <a:ext cx="5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88292" name="Group 196"/>
            <p:cNvGrpSpPr>
              <a:grpSpLocks/>
            </p:cNvGrpSpPr>
            <p:nvPr/>
          </p:nvGrpSpPr>
          <p:grpSpPr bwMode="auto">
            <a:xfrm>
              <a:off x="113" y="409"/>
              <a:ext cx="3348" cy="1869"/>
              <a:chOff x="113" y="409"/>
              <a:chExt cx="3348" cy="1869"/>
            </a:xfrm>
          </p:grpSpPr>
          <p:grpSp>
            <p:nvGrpSpPr>
              <p:cNvPr id="388247" name="Group 151"/>
              <p:cNvGrpSpPr>
                <a:grpSpLocks/>
              </p:cNvGrpSpPr>
              <p:nvPr/>
            </p:nvGrpSpPr>
            <p:grpSpPr bwMode="auto">
              <a:xfrm>
                <a:off x="1802" y="409"/>
                <a:ext cx="1659" cy="1848"/>
                <a:chOff x="1802" y="409"/>
                <a:chExt cx="1659" cy="1848"/>
              </a:xfrm>
            </p:grpSpPr>
            <p:sp>
              <p:nvSpPr>
                <p:cNvPr id="388248" name="Line 152"/>
                <p:cNvSpPr>
                  <a:spLocks noChangeShapeType="1"/>
                </p:cNvSpPr>
                <p:nvPr/>
              </p:nvSpPr>
              <p:spPr bwMode="auto">
                <a:xfrm flipH="1">
                  <a:off x="1802" y="2153"/>
                  <a:ext cx="1659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8249" name="Line 153"/>
                <p:cNvSpPr>
                  <a:spLocks noChangeShapeType="1"/>
                </p:cNvSpPr>
                <p:nvPr/>
              </p:nvSpPr>
              <p:spPr bwMode="auto">
                <a:xfrm>
                  <a:off x="1802" y="529"/>
                  <a:ext cx="1659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8250" name="Line 154"/>
                <p:cNvSpPr>
                  <a:spLocks noChangeShapeType="1"/>
                </p:cNvSpPr>
                <p:nvPr/>
              </p:nvSpPr>
              <p:spPr bwMode="auto">
                <a:xfrm flipV="1">
                  <a:off x="3461" y="529"/>
                  <a:ext cx="0" cy="162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8251" name="Line 155"/>
                <p:cNvSpPr>
                  <a:spLocks noChangeShapeType="1"/>
                </p:cNvSpPr>
                <p:nvPr/>
              </p:nvSpPr>
              <p:spPr bwMode="auto">
                <a:xfrm flipV="1">
                  <a:off x="1802" y="529"/>
                  <a:ext cx="0" cy="162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8252" name="Line 156"/>
                <p:cNvSpPr>
                  <a:spLocks noChangeShapeType="1"/>
                </p:cNvSpPr>
                <p:nvPr/>
              </p:nvSpPr>
              <p:spPr bwMode="auto">
                <a:xfrm flipV="1">
                  <a:off x="2631" y="1884"/>
                  <a:ext cx="0" cy="3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8253" name="Line 157"/>
                <p:cNvSpPr>
                  <a:spLocks noChangeShapeType="1"/>
                </p:cNvSpPr>
                <p:nvPr/>
              </p:nvSpPr>
              <p:spPr bwMode="auto">
                <a:xfrm flipV="1">
                  <a:off x="2631" y="1803"/>
                  <a:ext cx="0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8254" name="Line 158"/>
                <p:cNvSpPr>
                  <a:spLocks noChangeShapeType="1"/>
                </p:cNvSpPr>
                <p:nvPr/>
              </p:nvSpPr>
              <p:spPr bwMode="auto">
                <a:xfrm flipV="1">
                  <a:off x="2631" y="1396"/>
                  <a:ext cx="0" cy="36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8255" name="Line 159"/>
                <p:cNvSpPr>
                  <a:spLocks noChangeShapeType="1"/>
                </p:cNvSpPr>
                <p:nvPr/>
              </p:nvSpPr>
              <p:spPr bwMode="auto">
                <a:xfrm flipV="1">
                  <a:off x="2631" y="1314"/>
                  <a:ext cx="0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8256" name="Line 160"/>
                <p:cNvSpPr>
                  <a:spLocks noChangeShapeType="1"/>
                </p:cNvSpPr>
                <p:nvPr/>
              </p:nvSpPr>
              <p:spPr bwMode="auto">
                <a:xfrm flipV="1">
                  <a:off x="2631" y="909"/>
                  <a:ext cx="0" cy="36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8257" name="Line 161"/>
                <p:cNvSpPr>
                  <a:spLocks noChangeShapeType="1"/>
                </p:cNvSpPr>
                <p:nvPr/>
              </p:nvSpPr>
              <p:spPr bwMode="auto">
                <a:xfrm flipV="1">
                  <a:off x="2631" y="827"/>
                  <a:ext cx="0" cy="3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8258" name="Line 162"/>
                <p:cNvSpPr>
                  <a:spLocks noChangeShapeType="1"/>
                </p:cNvSpPr>
                <p:nvPr/>
              </p:nvSpPr>
              <p:spPr bwMode="auto">
                <a:xfrm flipV="1">
                  <a:off x="2631" y="409"/>
                  <a:ext cx="0" cy="3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388267" name="Line 171"/>
              <p:cNvSpPr>
                <a:spLocks noChangeShapeType="1"/>
              </p:cNvSpPr>
              <p:nvPr/>
            </p:nvSpPr>
            <p:spPr bwMode="auto">
              <a:xfrm flipV="1">
                <a:off x="247" y="1830"/>
                <a:ext cx="0" cy="323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388268" name="Group 172"/>
              <p:cNvGrpSpPr>
                <a:grpSpLocks/>
              </p:cNvGrpSpPr>
              <p:nvPr/>
            </p:nvGrpSpPr>
            <p:grpSpPr bwMode="auto">
              <a:xfrm>
                <a:off x="468" y="1689"/>
                <a:ext cx="0" cy="589"/>
                <a:chOff x="468" y="1689"/>
                <a:chExt cx="0" cy="589"/>
              </a:xfrm>
            </p:grpSpPr>
            <p:sp>
              <p:nvSpPr>
                <p:cNvPr id="388269" name="Line 173"/>
                <p:cNvSpPr>
                  <a:spLocks noChangeShapeType="1"/>
                </p:cNvSpPr>
                <p:nvPr/>
              </p:nvSpPr>
              <p:spPr bwMode="auto">
                <a:xfrm flipV="1">
                  <a:off x="468" y="2046"/>
                  <a:ext cx="0" cy="23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8270" name="Line 174"/>
                <p:cNvSpPr>
                  <a:spLocks noChangeShapeType="1"/>
                </p:cNvSpPr>
                <p:nvPr/>
              </p:nvSpPr>
              <p:spPr bwMode="auto">
                <a:xfrm flipV="1">
                  <a:off x="468" y="1966"/>
                  <a:ext cx="0" cy="3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8271" name="Line 175"/>
                <p:cNvSpPr>
                  <a:spLocks noChangeShapeType="1"/>
                </p:cNvSpPr>
                <p:nvPr/>
              </p:nvSpPr>
              <p:spPr bwMode="auto">
                <a:xfrm flipV="1">
                  <a:off x="468" y="1689"/>
                  <a:ext cx="0" cy="23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388273" name="Line 177"/>
              <p:cNvSpPr>
                <a:spLocks noChangeShapeType="1"/>
              </p:cNvSpPr>
              <p:nvPr/>
            </p:nvSpPr>
            <p:spPr bwMode="auto">
              <a:xfrm>
                <a:off x="113" y="2153"/>
                <a:ext cx="13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274" name="Line 178"/>
              <p:cNvSpPr>
                <a:spLocks noChangeShapeType="1"/>
              </p:cNvSpPr>
              <p:nvPr/>
            </p:nvSpPr>
            <p:spPr bwMode="auto">
              <a:xfrm flipH="1">
                <a:off x="113" y="1830"/>
                <a:ext cx="13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277" name="Line 181"/>
              <p:cNvSpPr>
                <a:spLocks noChangeShapeType="1"/>
              </p:cNvSpPr>
              <p:nvPr/>
            </p:nvSpPr>
            <p:spPr bwMode="auto">
              <a:xfrm flipV="1">
                <a:off x="113" y="1830"/>
                <a:ext cx="0" cy="323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278" name="Line 182"/>
              <p:cNvSpPr>
                <a:spLocks noChangeShapeType="1"/>
              </p:cNvSpPr>
              <p:nvPr/>
            </p:nvSpPr>
            <p:spPr bwMode="auto">
              <a:xfrm>
                <a:off x="1802" y="1830"/>
                <a:ext cx="0" cy="323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388287" name="Group 191"/>
              <p:cNvGrpSpPr>
                <a:grpSpLocks/>
              </p:cNvGrpSpPr>
              <p:nvPr/>
            </p:nvGrpSpPr>
            <p:grpSpPr bwMode="auto">
              <a:xfrm>
                <a:off x="647" y="1830"/>
                <a:ext cx="0" cy="323"/>
                <a:chOff x="647" y="1830"/>
                <a:chExt cx="0" cy="323"/>
              </a:xfrm>
            </p:grpSpPr>
            <p:sp>
              <p:nvSpPr>
                <p:cNvPr id="388288" name="Line 192"/>
                <p:cNvSpPr>
                  <a:spLocks noChangeShapeType="1"/>
                </p:cNvSpPr>
                <p:nvPr/>
              </p:nvSpPr>
              <p:spPr bwMode="auto">
                <a:xfrm flipV="1">
                  <a:off x="647" y="2073"/>
                  <a:ext cx="0" cy="8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8289" name="Line 193"/>
                <p:cNvSpPr>
                  <a:spLocks noChangeShapeType="1"/>
                </p:cNvSpPr>
                <p:nvPr/>
              </p:nvSpPr>
              <p:spPr bwMode="auto">
                <a:xfrm flipV="1">
                  <a:off x="647" y="1937"/>
                  <a:ext cx="0" cy="10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8290" name="Line 194"/>
                <p:cNvSpPr>
                  <a:spLocks noChangeShapeType="1"/>
                </p:cNvSpPr>
                <p:nvPr/>
              </p:nvSpPr>
              <p:spPr bwMode="auto">
                <a:xfrm flipV="1">
                  <a:off x="647" y="1830"/>
                  <a:ext cx="0" cy="7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388275" name="Line 179"/>
              <p:cNvSpPr>
                <a:spLocks noChangeShapeType="1"/>
              </p:cNvSpPr>
              <p:nvPr/>
            </p:nvSpPr>
            <p:spPr bwMode="auto">
              <a:xfrm flipH="1">
                <a:off x="247" y="2153"/>
                <a:ext cx="238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276" name="Line 180"/>
              <p:cNvSpPr>
                <a:spLocks noChangeShapeType="1"/>
              </p:cNvSpPr>
              <p:nvPr/>
            </p:nvSpPr>
            <p:spPr bwMode="auto">
              <a:xfrm flipH="1">
                <a:off x="247" y="1830"/>
                <a:ext cx="238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388296" name="Freeform 200"/>
          <p:cNvSpPr>
            <a:spLocks/>
          </p:cNvSpPr>
          <p:nvPr/>
        </p:nvSpPr>
        <p:spPr bwMode="auto">
          <a:xfrm>
            <a:off x="3660775" y="4868863"/>
            <a:ext cx="231775" cy="858837"/>
          </a:xfrm>
          <a:custGeom>
            <a:avLst/>
            <a:gdLst>
              <a:gd name="T0" fmla="*/ 447 w 447"/>
              <a:gd name="T1" fmla="*/ 0 h 1667"/>
              <a:gd name="T2" fmla="*/ 414 w 447"/>
              <a:gd name="T3" fmla="*/ 22 h 1667"/>
              <a:gd name="T4" fmla="*/ 382 w 447"/>
              <a:gd name="T5" fmla="*/ 47 h 1667"/>
              <a:gd name="T6" fmla="*/ 351 w 447"/>
              <a:gd name="T7" fmla="*/ 72 h 1667"/>
              <a:gd name="T8" fmla="*/ 321 w 447"/>
              <a:gd name="T9" fmla="*/ 99 h 1667"/>
              <a:gd name="T10" fmla="*/ 292 w 447"/>
              <a:gd name="T11" fmla="*/ 127 h 1667"/>
              <a:gd name="T12" fmla="*/ 263 w 447"/>
              <a:gd name="T13" fmla="*/ 156 h 1667"/>
              <a:gd name="T14" fmla="*/ 238 w 447"/>
              <a:gd name="T15" fmla="*/ 186 h 1667"/>
              <a:gd name="T16" fmla="*/ 212 w 447"/>
              <a:gd name="T17" fmla="*/ 217 h 1667"/>
              <a:gd name="T18" fmla="*/ 188 w 447"/>
              <a:gd name="T19" fmla="*/ 249 h 1667"/>
              <a:gd name="T20" fmla="*/ 165 w 447"/>
              <a:gd name="T21" fmla="*/ 283 h 1667"/>
              <a:gd name="T22" fmla="*/ 143 w 447"/>
              <a:gd name="T23" fmla="*/ 317 h 1667"/>
              <a:gd name="T24" fmla="*/ 124 w 447"/>
              <a:gd name="T25" fmla="*/ 351 h 1667"/>
              <a:gd name="T26" fmla="*/ 105 w 447"/>
              <a:gd name="T27" fmla="*/ 387 h 1667"/>
              <a:gd name="T28" fmla="*/ 88 w 447"/>
              <a:gd name="T29" fmla="*/ 424 h 1667"/>
              <a:gd name="T30" fmla="*/ 72 w 447"/>
              <a:gd name="T31" fmla="*/ 461 h 1667"/>
              <a:gd name="T32" fmla="*/ 58 w 447"/>
              <a:gd name="T33" fmla="*/ 498 h 1667"/>
              <a:gd name="T34" fmla="*/ 45 w 447"/>
              <a:gd name="T35" fmla="*/ 536 h 1667"/>
              <a:gd name="T36" fmla="*/ 33 w 447"/>
              <a:gd name="T37" fmla="*/ 575 h 1667"/>
              <a:gd name="T38" fmla="*/ 24 w 447"/>
              <a:gd name="T39" fmla="*/ 614 h 1667"/>
              <a:gd name="T40" fmla="*/ 16 w 447"/>
              <a:gd name="T41" fmla="*/ 654 h 1667"/>
              <a:gd name="T42" fmla="*/ 10 w 447"/>
              <a:gd name="T43" fmla="*/ 693 h 1667"/>
              <a:gd name="T44" fmla="*/ 5 w 447"/>
              <a:gd name="T45" fmla="*/ 733 h 1667"/>
              <a:gd name="T46" fmla="*/ 2 w 447"/>
              <a:gd name="T47" fmla="*/ 773 h 1667"/>
              <a:gd name="T48" fmla="*/ 0 w 447"/>
              <a:gd name="T49" fmla="*/ 813 h 1667"/>
              <a:gd name="T50" fmla="*/ 0 w 447"/>
              <a:gd name="T51" fmla="*/ 854 h 1667"/>
              <a:gd name="T52" fmla="*/ 2 w 447"/>
              <a:gd name="T53" fmla="*/ 893 h 1667"/>
              <a:gd name="T54" fmla="*/ 5 w 447"/>
              <a:gd name="T55" fmla="*/ 934 h 1667"/>
              <a:gd name="T56" fmla="*/ 10 w 447"/>
              <a:gd name="T57" fmla="*/ 974 h 1667"/>
              <a:gd name="T58" fmla="*/ 16 w 447"/>
              <a:gd name="T59" fmla="*/ 1013 h 1667"/>
              <a:gd name="T60" fmla="*/ 24 w 447"/>
              <a:gd name="T61" fmla="*/ 1053 h 1667"/>
              <a:gd name="T62" fmla="*/ 33 w 447"/>
              <a:gd name="T63" fmla="*/ 1092 h 1667"/>
              <a:gd name="T64" fmla="*/ 45 w 447"/>
              <a:gd name="T65" fmla="*/ 1130 h 1667"/>
              <a:gd name="T66" fmla="*/ 58 w 447"/>
              <a:gd name="T67" fmla="*/ 1169 h 1667"/>
              <a:gd name="T68" fmla="*/ 72 w 447"/>
              <a:gd name="T69" fmla="*/ 1206 h 1667"/>
              <a:gd name="T70" fmla="*/ 88 w 447"/>
              <a:gd name="T71" fmla="*/ 1243 h 1667"/>
              <a:gd name="T72" fmla="*/ 105 w 447"/>
              <a:gd name="T73" fmla="*/ 1280 h 1667"/>
              <a:gd name="T74" fmla="*/ 124 w 447"/>
              <a:gd name="T75" fmla="*/ 1315 h 1667"/>
              <a:gd name="T76" fmla="*/ 143 w 447"/>
              <a:gd name="T77" fmla="*/ 1350 h 1667"/>
              <a:gd name="T78" fmla="*/ 165 w 447"/>
              <a:gd name="T79" fmla="*/ 1384 h 1667"/>
              <a:gd name="T80" fmla="*/ 188 w 447"/>
              <a:gd name="T81" fmla="*/ 1417 h 1667"/>
              <a:gd name="T82" fmla="*/ 212 w 447"/>
              <a:gd name="T83" fmla="*/ 1449 h 1667"/>
              <a:gd name="T84" fmla="*/ 238 w 447"/>
              <a:gd name="T85" fmla="*/ 1481 h 1667"/>
              <a:gd name="T86" fmla="*/ 263 w 447"/>
              <a:gd name="T87" fmla="*/ 1511 h 1667"/>
              <a:gd name="T88" fmla="*/ 292 w 447"/>
              <a:gd name="T89" fmla="*/ 1539 h 1667"/>
              <a:gd name="T90" fmla="*/ 321 w 447"/>
              <a:gd name="T91" fmla="*/ 1567 h 1667"/>
              <a:gd name="T92" fmla="*/ 351 w 447"/>
              <a:gd name="T93" fmla="*/ 1595 h 1667"/>
              <a:gd name="T94" fmla="*/ 382 w 447"/>
              <a:gd name="T95" fmla="*/ 1619 h 1667"/>
              <a:gd name="T96" fmla="*/ 414 w 447"/>
              <a:gd name="T97" fmla="*/ 1644 h 1667"/>
              <a:gd name="T98" fmla="*/ 447 w 447"/>
              <a:gd name="T99" fmla="*/ 1667 h 1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447" h="1667">
                <a:moveTo>
                  <a:pt x="447" y="0"/>
                </a:moveTo>
                <a:lnTo>
                  <a:pt x="414" y="22"/>
                </a:lnTo>
                <a:lnTo>
                  <a:pt x="382" y="47"/>
                </a:lnTo>
                <a:lnTo>
                  <a:pt x="351" y="72"/>
                </a:lnTo>
                <a:lnTo>
                  <a:pt x="321" y="99"/>
                </a:lnTo>
                <a:lnTo>
                  <a:pt x="292" y="127"/>
                </a:lnTo>
                <a:lnTo>
                  <a:pt x="263" y="156"/>
                </a:lnTo>
                <a:lnTo>
                  <a:pt x="238" y="186"/>
                </a:lnTo>
                <a:lnTo>
                  <a:pt x="212" y="217"/>
                </a:lnTo>
                <a:lnTo>
                  <a:pt x="188" y="249"/>
                </a:lnTo>
                <a:lnTo>
                  <a:pt x="165" y="283"/>
                </a:lnTo>
                <a:lnTo>
                  <a:pt x="143" y="317"/>
                </a:lnTo>
                <a:lnTo>
                  <a:pt x="124" y="351"/>
                </a:lnTo>
                <a:lnTo>
                  <a:pt x="105" y="387"/>
                </a:lnTo>
                <a:lnTo>
                  <a:pt x="88" y="424"/>
                </a:lnTo>
                <a:lnTo>
                  <a:pt x="72" y="461"/>
                </a:lnTo>
                <a:lnTo>
                  <a:pt x="58" y="498"/>
                </a:lnTo>
                <a:lnTo>
                  <a:pt x="45" y="536"/>
                </a:lnTo>
                <a:lnTo>
                  <a:pt x="33" y="575"/>
                </a:lnTo>
                <a:lnTo>
                  <a:pt x="24" y="614"/>
                </a:lnTo>
                <a:lnTo>
                  <a:pt x="16" y="654"/>
                </a:lnTo>
                <a:lnTo>
                  <a:pt x="10" y="693"/>
                </a:lnTo>
                <a:lnTo>
                  <a:pt x="5" y="733"/>
                </a:lnTo>
                <a:lnTo>
                  <a:pt x="2" y="773"/>
                </a:lnTo>
                <a:lnTo>
                  <a:pt x="0" y="813"/>
                </a:lnTo>
                <a:lnTo>
                  <a:pt x="0" y="854"/>
                </a:lnTo>
                <a:lnTo>
                  <a:pt x="2" y="893"/>
                </a:lnTo>
                <a:lnTo>
                  <a:pt x="5" y="934"/>
                </a:lnTo>
                <a:lnTo>
                  <a:pt x="10" y="974"/>
                </a:lnTo>
                <a:lnTo>
                  <a:pt x="16" y="1013"/>
                </a:lnTo>
                <a:lnTo>
                  <a:pt x="24" y="1053"/>
                </a:lnTo>
                <a:lnTo>
                  <a:pt x="33" y="1092"/>
                </a:lnTo>
                <a:lnTo>
                  <a:pt x="45" y="1130"/>
                </a:lnTo>
                <a:lnTo>
                  <a:pt x="58" y="1169"/>
                </a:lnTo>
                <a:lnTo>
                  <a:pt x="72" y="1206"/>
                </a:lnTo>
                <a:lnTo>
                  <a:pt x="88" y="1243"/>
                </a:lnTo>
                <a:lnTo>
                  <a:pt x="105" y="1280"/>
                </a:lnTo>
                <a:lnTo>
                  <a:pt x="124" y="1315"/>
                </a:lnTo>
                <a:lnTo>
                  <a:pt x="143" y="1350"/>
                </a:lnTo>
                <a:lnTo>
                  <a:pt x="165" y="1384"/>
                </a:lnTo>
                <a:lnTo>
                  <a:pt x="188" y="1417"/>
                </a:lnTo>
                <a:lnTo>
                  <a:pt x="212" y="1449"/>
                </a:lnTo>
                <a:lnTo>
                  <a:pt x="238" y="1481"/>
                </a:lnTo>
                <a:lnTo>
                  <a:pt x="263" y="1511"/>
                </a:lnTo>
                <a:lnTo>
                  <a:pt x="292" y="1539"/>
                </a:lnTo>
                <a:lnTo>
                  <a:pt x="321" y="1567"/>
                </a:lnTo>
                <a:lnTo>
                  <a:pt x="351" y="1595"/>
                </a:lnTo>
                <a:lnTo>
                  <a:pt x="382" y="1619"/>
                </a:lnTo>
                <a:lnTo>
                  <a:pt x="414" y="1644"/>
                </a:lnTo>
                <a:lnTo>
                  <a:pt x="447" y="1667"/>
                </a:lnTo>
              </a:path>
            </a:pathLst>
          </a:custGeom>
          <a:noFill/>
          <a:ln w="1905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388297" name="Group 201"/>
          <p:cNvGrpSpPr>
            <a:grpSpLocks/>
          </p:cNvGrpSpPr>
          <p:nvPr/>
        </p:nvGrpSpPr>
        <p:grpSpPr bwMode="auto">
          <a:xfrm>
            <a:off x="3660775" y="3417888"/>
            <a:ext cx="1028700" cy="1879600"/>
            <a:chOff x="2306" y="2153"/>
            <a:chExt cx="648" cy="1184"/>
          </a:xfrm>
        </p:grpSpPr>
        <p:sp>
          <p:nvSpPr>
            <p:cNvPr id="388298" name="Line 202"/>
            <p:cNvSpPr>
              <a:spLocks noChangeShapeType="1"/>
            </p:cNvSpPr>
            <p:nvPr/>
          </p:nvSpPr>
          <p:spPr bwMode="auto">
            <a:xfrm flipV="1">
              <a:off x="2954" y="2153"/>
              <a:ext cx="0" cy="118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8299" name="Line 203"/>
            <p:cNvSpPr>
              <a:spLocks noChangeShapeType="1"/>
            </p:cNvSpPr>
            <p:nvPr/>
          </p:nvSpPr>
          <p:spPr bwMode="auto">
            <a:xfrm>
              <a:off x="2306" y="2153"/>
              <a:ext cx="0" cy="118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88300" name="Line 204"/>
          <p:cNvSpPr>
            <a:spLocks noChangeShapeType="1"/>
          </p:cNvSpPr>
          <p:nvPr/>
        </p:nvSpPr>
        <p:spPr bwMode="auto">
          <a:xfrm flipH="1">
            <a:off x="3635375" y="2673350"/>
            <a:ext cx="2792413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388301" name="Group 205"/>
          <p:cNvGrpSpPr>
            <a:grpSpLocks/>
          </p:cNvGrpSpPr>
          <p:nvPr/>
        </p:nvGrpSpPr>
        <p:grpSpPr bwMode="auto">
          <a:xfrm>
            <a:off x="3660775" y="2673350"/>
            <a:ext cx="1028700" cy="744538"/>
            <a:chOff x="2306" y="1684"/>
            <a:chExt cx="648" cy="469"/>
          </a:xfrm>
        </p:grpSpPr>
        <p:sp>
          <p:nvSpPr>
            <p:cNvPr id="388302" name="Line 206"/>
            <p:cNvSpPr>
              <a:spLocks noChangeShapeType="1"/>
            </p:cNvSpPr>
            <p:nvPr/>
          </p:nvSpPr>
          <p:spPr bwMode="auto">
            <a:xfrm flipV="1">
              <a:off x="2306" y="2069"/>
              <a:ext cx="0" cy="8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8303" name="Line 207"/>
            <p:cNvSpPr>
              <a:spLocks noChangeShapeType="1"/>
            </p:cNvSpPr>
            <p:nvPr/>
          </p:nvSpPr>
          <p:spPr bwMode="auto">
            <a:xfrm flipV="1">
              <a:off x="2306" y="1932"/>
              <a:ext cx="0" cy="10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8304" name="Line 208"/>
            <p:cNvSpPr>
              <a:spLocks noChangeShapeType="1"/>
            </p:cNvSpPr>
            <p:nvPr/>
          </p:nvSpPr>
          <p:spPr bwMode="auto">
            <a:xfrm flipV="1">
              <a:off x="2306" y="1798"/>
              <a:ext cx="0" cy="10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8305" name="Line 209"/>
            <p:cNvSpPr>
              <a:spLocks noChangeShapeType="1"/>
            </p:cNvSpPr>
            <p:nvPr/>
          </p:nvSpPr>
          <p:spPr bwMode="auto">
            <a:xfrm flipV="1">
              <a:off x="2306" y="1684"/>
              <a:ext cx="0" cy="8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8306" name="Line 210"/>
            <p:cNvSpPr>
              <a:spLocks noChangeShapeType="1"/>
            </p:cNvSpPr>
            <p:nvPr/>
          </p:nvSpPr>
          <p:spPr bwMode="auto">
            <a:xfrm flipV="1">
              <a:off x="2954" y="2069"/>
              <a:ext cx="0" cy="8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8307" name="Line 211"/>
            <p:cNvSpPr>
              <a:spLocks noChangeShapeType="1"/>
            </p:cNvSpPr>
            <p:nvPr/>
          </p:nvSpPr>
          <p:spPr bwMode="auto">
            <a:xfrm flipV="1">
              <a:off x="2954" y="1932"/>
              <a:ext cx="0" cy="10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8308" name="Line 212"/>
            <p:cNvSpPr>
              <a:spLocks noChangeShapeType="1"/>
            </p:cNvSpPr>
            <p:nvPr/>
          </p:nvSpPr>
          <p:spPr bwMode="auto">
            <a:xfrm flipV="1">
              <a:off x="2954" y="1798"/>
              <a:ext cx="0" cy="10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8309" name="Line 213"/>
            <p:cNvSpPr>
              <a:spLocks noChangeShapeType="1"/>
            </p:cNvSpPr>
            <p:nvPr/>
          </p:nvSpPr>
          <p:spPr bwMode="auto">
            <a:xfrm flipV="1">
              <a:off x="2954" y="1684"/>
              <a:ext cx="0" cy="8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88310" name="Group 214"/>
          <p:cNvGrpSpPr>
            <a:grpSpLocks/>
          </p:cNvGrpSpPr>
          <p:nvPr/>
        </p:nvGrpSpPr>
        <p:grpSpPr bwMode="auto">
          <a:xfrm>
            <a:off x="3317875" y="2673350"/>
            <a:ext cx="1717675" cy="2624138"/>
            <a:chOff x="2090" y="1684"/>
            <a:chExt cx="1082" cy="1653"/>
          </a:xfrm>
        </p:grpSpPr>
        <p:sp>
          <p:nvSpPr>
            <p:cNvPr id="388311" name="Line 215"/>
            <p:cNvSpPr>
              <a:spLocks noChangeShapeType="1"/>
            </p:cNvSpPr>
            <p:nvPr/>
          </p:nvSpPr>
          <p:spPr bwMode="auto">
            <a:xfrm flipV="1">
              <a:off x="3172" y="1684"/>
              <a:ext cx="0" cy="165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8312" name="Line 216"/>
            <p:cNvSpPr>
              <a:spLocks noChangeShapeType="1"/>
            </p:cNvSpPr>
            <p:nvPr/>
          </p:nvSpPr>
          <p:spPr bwMode="auto">
            <a:xfrm flipV="1">
              <a:off x="2090" y="1684"/>
              <a:ext cx="0" cy="165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88313" name="Group 217"/>
          <p:cNvGrpSpPr>
            <a:grpSpLocks/>
          </p:cNvGrpSpPr>
          <p:nvPr/>
        </p:nvGrpSpPr>
        <p:grpSpPr bwMode="auto">
          <a:xfrm>
            <a:off x="3317875" y="839788"/>
            <a:ext cx="1717675" cy="1833562"/>
            <a:chOff x="2090" y="529"/>
            <a:chExt cx="1082" cy="1155"/>
          </a:xfrm>
        </p:grpSpPr>
        <p:sp>
          <p:nvSpPr>
            <p:cNvPr id="388314" name="Line 218"/>
            <p:cNvSpPr>
              <a:spLocks noChangeShapeType="1"/>
            </p:cNvSpPr>
            <p:nvPr/>
          </p:nvSpPr>
          <p:spPr bwMode="auto">
            <a:xfrm>
              <a:off x="2090" y="1518"/>
              <a:ext cx="0" cy="7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8315" name="Line 219"/>
            <p:cNvSpPr>
              <a:spLocks noChangeShapeType="1"/>
            </p:cNvSpPr>
            <p:nvPr/>
          </p:nvSpPr>
          <p:spPr bwMode="auto">
            <a:xfrm>
              <a:off x="2090" y="1616"/>
              <a:ext cx="0" cy="6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8316" name="Line 220"/>
            <p:cNvSpPr>
              <a:spLocks noChangeShapeType="1"/>
            </p:cNvSpPr>
            <p:nvPr/>
          </p:nvSpPr>
          <p:spPr bwMode="auto">
            <a:xfrm>
              <a:off x="2090" y="1684"/>
              <a:ext cx="5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8317" name="Line 221"/>
            <p:cNvSpPr>
              <a:spLocks noChangeShapeType="1"/>
            </p:cNvSpPr>
            <p:nvPr/>
          </p:nvSpPr>
          <p:spPr bwMode="auto">
            <a:xfrm flipH="1">
              <a:off x="3086" y="1684"/>
              <a:ext cx="8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8318" name="Line 222"/>
            <p:cNvSpPr>
              <a:spLocks noChangeShapeType="1"/>
            </p:cNvSpPr>
            <p:nvPr/>
          </p:nvSpPr>
          <p:spPr bwMode="auto">
            <a:xfrm flipH="1">
              <a:off x="2952" y="1684"/>
              <a:ext cx="10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8319" name="Line 223"/>
            <p:cNvSpPr>
              <a:spLocks noChangeShapeType="1"/>
            </p:cNvSpPr>
            <p:nvPr/>
          </p:nvSpPr>
          <p:spPr bwMode="auto">
            <a:xfrm flipH="1">
              <a:off x="2815" y="1684"/>
              <a:ext cx="10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8320" name="Line 224"/>
            <p:cNvSpPr>
              <a:spLocks noChangeShapeType="1"/>
            </p:cNvSpPr>
            <p:nvPr/>
          </p:nvSpPr>
          <p:spPr bwMode="auto">
            <a:xfrm flipH="1">
              <a:off x="2681" y="1684"/>
              <a:ext cx="10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8321" name="Line 225"/>
            <p:cNvSpPr>
              <a:spLocks noChangeShapeType="1"/>
            </p:cNvSpPr>
            <p:nvPr/>
          </p:nvSpPr>
          <p:spPr bwMode="auto">
            <a:xfrm flipH="1">
              <a:off x="2545" y="1684"/>
              <a:ext cx="10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8322" name="Line 226"/>
            <p:cNvSpPr>
              <a:spLocks noChangeShapeType="1"/>
            </p:cNvSpPr>
            <p:nvPr/>
          </p:nvSpPr>
          <p:spPr bwMode="auto">
            <a:xfrm flipH="1">
              <a:off x="2411" y="1684"/>
              <a:ext cx="10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8323" name="Line 227"/>
            <p:cNvSpPr>
              <a:spLocks noChangeShapeType="1"/>
            </p:cNvSpPr>
            <p:nvPr/>
          </p:nvSpPr>
          <p:spPr bwMode="auto">
            <a:xfrm flipH="1">
              <a:off x="2274" y="1684"/>
              <a:ext cx="11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8324" name="Line 228"/>
            <p:cNvSpPr>
              <a:spLocks noChangeShapeType="1"/>
            </p:cNvSpPr>
            <p:nvPr/>
          </p:nvSpPr>
          <p:spPr bwMode="auto">
            <a:xfrm flipH="1">
              <a:off x="2161" y="1684"/>
              <a:ext cx="8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8325" name="Line 229"/>
            <p:cNvSpPr>
              <a:spLocks noChangeShapeType="1"/>
            </p:cNvSpPr>
            <p:nvPr/>
          </p:nvSpPr>
          <p:spPr bwMode="auto">
            <a:xfrm flipV="1">
              <a:off x="3172" y="1593"/>
              <a:ext cx="0" cy="9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8326" name="Line 230"/>
            <p:cNvSpPr>
              <a:spLocks noChangeShapeType="1"/>
            </p:cNvSpPr>
            <p:nvPr/>
          </p:nvSpPr>
          <p:spPr bwMode="auto">
            <a:xfrm flipV="1">
              <a:off x="3172" y="1459"/>
              <a:ext cx="0" cy="10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8327" name="Line 231"/>
            <p:cNvSpPr>
              <a:spLocks noChangeShapeType="1"/>
            </p:cNvSpPr>
            <p:nvPr/>
          </p:nvSpPr>
          <p:spPr bwMode="auto">
            <a:xfrm flipV="1">
              <a:off x="3172" y="1323"/>
              <a:ext cx="0" cy="10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8328" name="Line 232"/>
            <p:cNvSpPr>
              <a:spLocks noChangeShapeType="1"/>
            </p:cNvSpPr>
            <p:nvPr/>
          </p:nvSpPr>
          <p:spPr bwMode="auto">
            <a:xfrm flipV="1">
              <a:off x="3172" y="1189"/>
              <a:ext cx="0" cy="10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8329" name="Line 233"/>
            <p:cNvSpPr>
              <a:spLocks noChangeShapeType="1"/>
            </p:cNvSpPr>
            <p:nvPr/>
          </p:nvSpPr>
          <p:spPr bwMode="auto">
            <a:xfrm flipV="1">
              <a:off x="3172" y="1052"/>
              <a:ext cx="0" cy="1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8330" name="Line 234"/>
            <p:cNvSpPr>
              <a:spLocks noChangeShapeType="1"/>
            </p:cNvSpPr>
            <p:nvPr/>
          </p:nvSpPr>
          <p:spPr bwMode="auto">
            <a:xfrm flipV="1">
              <a:off x="3172" y="918"/>
              <a:ext cx="0" cy="10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8331" name="Line 235"/>
            <p:cNvSpPr>
              <a:spLocks noChangeShapeType="1"/>
            </p:cNvSpPr>
            <p:nvPr/>
          </p:nvSpPr>
          <p:spPr bwMode="auto">
            <a:xfrm flipV="1">
              <a:off x="3172" y="782"/>
              <a:ext cx="0" cy="10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8332" name="Line 236"/>
            <p:cNvSpPr>
              <a:spLocks noChangeShapeType="1"/>
            </p:cNvSpPr>
            <p:nvPr/>
          </p:nvSpPr>
          <p:spPr bwMode="auto">
            <a:xfrm flipV="1">
              <a:off x="3172" y="648"/>
              <a:ext cx="0" cy="10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8333" name="Line 237"/>
            <p:cNvSpPr>
              <a:spLocks noChangeShapeType="1"/>
            </p:cNvSpPr>
            <p:nvPr/>
          </p:nvSpPr>
          <p:spPr bwMode="auto">
            <a:xfrm flipV="1">
              <a:off x="3172" y="529"/>
              <a:ext cx="0" cy="9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8334" name="Line 238"/>
            <p:cNvSpPr>
              <a:spLocks noChangeShapeType="1"/>
            </p:cNvSpPr>
            <p:nvPr/>
          </p:nvSpPr>
          <p:spPr bwMode="auto">
            <a:xfrm flipV="1">
              <a:off x="2090" y="1437"/>
              <a:ext cx="0" cy="6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8335" name="Line 239"/>
            <p:cNvSpPr>
              <a:spLocks noChangeShapeType="1"/>
            </p:cNvSpPr>
            <p:nvPr/>
          </p:nvSpPr>
          <p:spPr bwMode="auto">
            <a:xfrm flipV="1">
              <a:off x="2090" y="1300"/>
              <a:ext cx="0" cy="10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8336" name="Line 240"/>
            <p:cNvSpPr>
              <a:spLocks noChangeShapeType="1"/>
            </p:cNvSpPr>
            <p:nvPr/>
          </p:nvSpPr>
          <p:spPr bwMode="auto">
            <a:xfrm flipV="1">
              <a:off x="2090" y="1166"/>
              <a:ext cx="0" cy="10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8337" name="Line 241"/>
            <p:cNvSpPr>
              <a:spLocks noChangeShapeType="1"/>
            </p:cNvSpPr>
            <p:nvPr/>
          </p:nvSpPr>
          <p:spPr bwMode="auto">
            <a:xfrm flipV="1">
              <a:off x="2090" y="1030"/>
              <a:ext cx="0" cy="10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8338" name="Line 242"/>
            <p:cNvSpPr>
              <a:spLocks noChangeShapeType="1"/>
            </p:cNvSpPr>
            <p:nvPr/>
          </p:nvSpPr>
          <p:spPr bwMode="auto">
            <a:xfrm flipV="1">
              <a:off x="2090" y="896"/>
              <a:ext cx="0" cy="10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8339" name="Line 243"/>
            <p:cNvSpPr>
              <a:spLocks noChangeShapeType="1"/>
            </p:cNvSpPr>
            <p:nvPr/>
          </p:nvSpPr>
          <p:spPr bwMode="auto">
            <a:xfrm flipV="1">
              <a:off x="2090" y="759"/>
              <a:ext cx="0" cy="10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8340" name="Line 244"/>
            <p:cNvSpPr>
              <a:spLocks noChangeShapeType="1"/>
            </p:cNvSpPr>
            <p:nvPr/>
          </p:nvSpPr>
          <p:spPr bwMode="auto">
            <a:xfrm flipV="1">
              <a:off x="2090" y="625"/>
              <a:ext cx="0" cy="10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8341" name="Line 245"/>
            <p:cNvSpPr>
              <a:spLocks noChangeShapeType="1"/>
            </p:cNvSpPr>
            <p:nvPr/>
          </p:nvSpPr>
          <p:spPr bwMode="auto">
            <a:xfrm flipV="1">
              <a:off x="2090" y="529"/>
              <a:ext cx="0" cy="6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88342" name="Group 246"/>
          <p:cNvGrpSpPr>
            <a:grpSpLocks/>
          </p:cNvGrpSpPr>
          <p:nvPr/>
        </p:nvGrpSpPr>
        <p:grpSpPr bwMode="auto">
          <a:xfrm>
            <a:off x="5565775" y="3549650"/>
            <a:ext cx="3197225" cy="3192463"/>
            <a:chOff x="3264" y="2018"/>
            <a:chExt cx="2014" cy="2011"/>
          </a:xfrm>
        </p:grpSpPr>
        <p:sp>
          <p:nvSpPr>
            <p:cNvPr id="388343" name="Freeform 247"/>
            <p:cNvSpPr>
              <a:spLocks/>
            </p:cNvSpPr>
            <p:nvPr/>
          </p:nvSpPr>
          <p:spPr bwMode="auto">
            <a:xfrm>
              <a:off x="4387" y="2129"/>
              <a:ext cx="695" cy="402"/>
            </a:xfrm>
            <a:custGeom>
              <a:avLst/>
              <a:gdLst>
                <a:gd name="T0" fmla="*/ 291 w 1987"/>
                <a:gd name="T1" fmla="*/ 979 h 1147"/>
                <a:gd name="T2" fmla="*/ 437 w 1987"/>
                <a:gd name="T3" fmla="*/ 1048 h 1147"/>
                <a:gd name="T4" fmla="*/ 604 w 1987"/>
                <a:gd name="T5" fmla="*/ 1101 h 1147"/>
                <a:gd name="T6" fmla="*/ 784 w 1987"/>
                <a:gd name="T7" fmla="*/ 1135 h 1147"/>
                <a:gd name="T8" fmla="*/ 971 w 1987"/>
                <a:gd name="T9" fmla="*/ 1147 h 1147"/>
                <a:gd name="T10" fmla="*/ 1159 w 1987"/>
                <a:gd name="T11" fmla="*/ 1139 h 1147"/>
                <a:gd name="T12" fmla="*/ 1343 w 1987"/>
                <a:gd name="T13" fmla="*/ 1111 h 1147"/>
                <a:gd name="T14" fmla="*/ 1512 w 1987"/>
                <a:gd name="T15" fmla="*/ 1063 h 1147"/>
                <a:gd name="T16" fmla="*/ 1664 w 1987"/>
                <a:gd name="T17" fmla="*/ 998 h 1147"/>
                <a:gd name="T18" fmla="*/ 1791 w 1987"/>
                <a:gd name="T19" fmla="*/ 917 h 1147"/>
                <a:gd name="T20" fmla="*/ 1890 w 1987"/>
                <a:gd name="T21" fmla="*/ 824 h 1147"/>
                <a:gd name="T22" fmla="*/ 1955 w 1987"/>
                <a:gd name="T23" fmla="*/ 721 h 1147"/>
                <a:gd name="T24" fmla="*/ 1987 w 1987"/>
                <a:gd name="T25" fmla="*/ 614 h 1147"/>
                <a:gd name="T26" fmla="*/ 1983 w 1987"/>
                <a:gd name="T27" fmla="*/ 504 h 1147"/>
                <a:gd name="T28" fmla="*/ 1943 w 1987"/>
                <a:gd name="T29" fmla="*/ 398 h 1147"/>
                <a:gd name="T30" fmla="*/ 1868 w 1987"/>
                <a:gd name="T31" fmla="*/ 298 h 1147"/>
                <a:gd name="T32" fmla="*/ 1762 w 1987"/>
                <a:gd name="T33" fmla="*/ 207 h 1147"/>
                <a:gd name="T34" fmla="*/ 1628 w 1987"/>
                <a:gd name="T35" fmla="*/ 129 h 1147"/>
                <a:gd name="T36" fmla="*/ 1471 w 1987"/>
                <a:gd name="T37" fmla="*/ 68 h 1147"/>
                <a:gd name="T38" fmla="*/ 1297 w 1987"/>
                <a:gd name="T39" fmla="*/ 25 h 1147"/>
                <a:gd name="T40" fmla="*/ 1113 w 1987"/>
                <a:gd name="T41" fmla="*/ 2 h 1147"/>
                <a:gd name="T42" fmla="*/ 924 w 1987"/>
                <a:gd name="T43" fmla="*/ 0 h 1147"/>
                <a:gd name="T44" fmla="*/ 737 w 1987"/>
                <a:gd name="T45" fmla="*/ 18 h 1147"/>
                <a:gd name="T46" fmla="*/ 560 w 1987"/>
                <a:gd name="T47" fmla="*/ 56 h 1147"/>
                <a:gd name="T48" fmla="*/ 398 w 1987"/>
                <a:gd name="T49" fmla="*/ 113 h 1147"/>
                <a:gd name="T50" fmla="*/ 258 w 1987"/>
                <a:gd name="T51" fmla="*/ 186 h 1147"/>
                <a:gd name="T52" fmla="*/ 145 w 1987"/>
                <a:gd name="T53" fmla="*/ 274 h 1147"/>
                <a:gd name="T54" fmla="*/ 62 w 1987"/>
                <a:gd name="T55" fmla="*/ 371 h 1147"/>
                <a:gd name="T56" fmla="*/ 14 w 1987"/>
                <a:gd name="T57" fmla="*/ 478 h 1147"/>
                <a:gd name="T58" fmla="*/ 0 w 1987"/>
                <a:gd name="T59" fmla="*/ 586 h 1147"/>
                <a:gd name="T60" fmla="*/ 22 w 1987"/>
                <a:gd name="T61" fmla="*/ 695 h 1147"/>
                <a:gd name="T62" fmla="*/ 80 w 1987"/>
                <a:gd name="T63" fmla="*/ 799 h 1147"/>
                <a:gd name="T64" fmla="*/ 171 w 1987"/>
                <a:gd name="T65" fmla="*/ 895 h 1147"/>
                <a:gd name="T66" fmla="*/ 291 w 1987"/>
                <a:gd name="T67" fmla="*/ 979 h 1147"/>
                <a:gd name="T68" fmla="*/ 292 w 1987"/>
                <a:gd name="T69" fmla="*/ 979 h 1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987" h="1147">
                  <a:moveTo>
                    <a:pt x="291" y="979"/>
                  </a:moveTo>
                  <a:lnTo>
                    <a:pt x="437" y="1048"/>
                  </a:lnTo>
                  <a:lnTo>
                    <a:pt x="604" y="1101"/>
                  </a:lnTo>
                  <a:lnTo>
                    <a:pt x="784" y="1135"/>
                  </a:lnTo>
                  <a:lnTo>
                    <a:pt x="971" y="1147"/>
                  </a:lnTo>
                  <a:lnTo>
                    <a:pt x="1159" y="1139"/>
                  </a:lnTo>
                  <a:lnTo>
                    <a:pt x="1343" y="1111"/>
                  </a:lnTo>
                  <a:lnTo>
                    <a:pt x="1512" y="1063"/>
                  </a:lnTo>
                  <a:lnTo>
                    <a:pt x="1664" y="998"/>
                  </a:lnTo>
                  <a:lnTo>
                    <a:pt x="1791" y="917"/>
                  </a:lnTo>
                  <a:lnTo>
                    <a:pt x="1890" y="824"/>
                  </a:lnTo>
                  <a:lnTo>
                    <a:pt x="1955" y="721"/>
                  </a:lnTo>
                  <a:lnTo>
                    <a:pt x="1987" y="614"/>
                  </a:lnTo>
                  <a:lnTo>
                    <a:pt x="1983" y="504"/>
                  </a:lnTo>
                  <a:lnTo>
                    <a:pt x="1943" y="398"/>
                  </a:lnTo>
                  <a:lnTo>
                    <a:pt x="1868" y="298"/>
                  </a:lnTo>
                  <a:lnTo>
                    <a:pt x="1762" y="207"/>
                  </a:lnTo>
                  <a:lnTo>
                    <a:pt x="1628" y="129"/>
                  </a:lnTo>
                  <a:lnTo>
                    <a:pt x="1471" y="68"/>
                  </a:lnTo>
                  <a:lnTo>
                    <a:pt x="1297" y="25"/>
                  </a:lnTo>
                  <a:lnTo>
                    <a:pt x="1113" y="2"/>
                  </a:lnTo>
                  <a:lnTo>
                    <a:pt x="924" y="0"/>
                  </a:lnTo>
                  <a:lnTo>
                    <a:pt x="737" y="18"/>
                  </a:lnTo>
                  <a:lnTo>
                    <a:pt x="560" y="56"/>
                  </a:lnTo>
                  <a:lnTo>
                    <a:pt x="398" y="113"/>
                  </a:lnTo>
                  <a:lnTo>
                    <a:pt x="258" y="186"/>
                  </a:lnTo>
                  <a:lnTo>
                    <a:pt x="145" y="274"/>
                  </a:lnTo>
                  <a:lnTo>
                    <a:pt x="62" y="371"/>
                  </a:lnTo>
                  <a:lnTo>
                    <a:pt x="14" y="478"/>
                  </a:lnTo>
                  <a:lnTo>
                    <a:pt x="0" y="586"/>
                  </a:lnTo>
                  <a:lnTo>
                    <a:pt x="22" y="695"/>
                  </a:lnTo>
                  <a:lnTo>
                    <a:pt x="80" y="799"/>
                  </a:lnTo>
                  <a:lnTo>
                    <a:pt x="171" y="895"/>
                  </a:lnTo>
                  <a:lnTo>
                    <a:pt x="291" y="979"/>
                  </a:lnTo>
                  <a:lnTo>
                    <a:pt x="292" y="979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388344" name="Group 248"/>
            <p:cNvGrpSpPr>
              <a:grpSpLocks/>
            </p:cNvGrpSpPr>
            <p:nvPr/>
          </p:nvGrpSpPr>
          <p:grpSpPr bwMode="auto">
            <a:xfrm>
              <a:off x="3264" y="2018"/>
              <a:ext cx="2014" cy="2011"/>
              <a:chOff x="4334" y="3060"/>
              <a:chExt cx="1262" cy="1260"/>
            </a:xfrm>
          </p:grpSpPr>
          <p:sp>
            <p:nvSpPr>
              <p:cNvPr id="388345" name="Freeform 249"/>
              <p:cNvSpPr>
                <a:spLocks/>
              </p:cNvSpPr>
              <p:nvPr/>
            </p:nvSpPr>
            <p:spPr bwMode="auto">
              <a:xfrm>
                <a:off x="4915" y="3060"/>
                <a:ext cx="678" cy="392"/>
              </a:xfrm>
              <a:custGeom>
                <a:avLst/>
                <a:gdLst>
                  <a:gd name="T0" fmla="*/ 596 w 4067"/>
                  <a:gd name="T1" fmla="*/ 2004 h 2348"/>
                  <a:gd name="T2" fmla="*/ 894 w 4067"/>
                  <a:gd name="T3" fmla="*/ 2147 h 2348"/>
                  <a:gd name="T4" fmla="*/ 1235 w 4067"/>
                  <a:gd name="T5" fmla="*/ 2254 h 2348"/>
                  <a:gd name="T6" fmla="*/ 1603 w 4067"/>
                  <a:gd name="T7" fmla="*/ 2322 h 2348"/>
                  <a:gd name="T8" fmla="*/ 1987 w 4067"/>
                  <a:gd name="T9" fmla="*/ 2348 h 2348"/>
                  <a:gd name="T10" fmla="*/ 2374 w 4067"/>
                  <a:gd name="T11" fmla="*/ 2333 h 2348"/>
                  <a:gd name="T12" fmla="*/ 2748 w 4067"/>
                  <a:gd name="T13" fmla="*/ 2275 h 2348"/>
                  <a:gd name="T14" fmla="*/ 3096 w 4067"/>
                  <a:gd name="T15" fmla="*/ 2177 h 2348"/>
                  <a:gd name="T16" fmla="*/ 3406 w 4067"/>
                  <a:gd name="T17" fmla="*/ 2043 h 2348"/>
                  <a:gd name="T18" fmla="*/ 3666 w 4067"/>
                  <a:gd name="T19" fmla="*/ 1878 h 2348"/>
                  <a:gd name="T20" fmla="*/ 3868 w 4067"/>
                  <a:gd name="T21" fmla="*/ 1686 h 2348"/>
                  <a:gd name="T22" fmla="*/ 4003 w 4067"/>
                  <a:gd name="T23" fmla="*/ 1477 h 2348"/>
                  <a:gd name="T24" fmla="*/ 4067 w 4067"/>
                  <a:gd name="T25" fmla="*/ 1257 h 2348"/>
                  <a:gd name="T26" fmla="*/ 4057 w 4067"/>
                  <a:gd name="T27" fmla="*/ 1034 h 2348"/>
                  <a:gd name="T28" fmla="*/ 3975 w 4067"/>
                  <a:gd name="T29" fmla="*/ 815 h 2348"/>
                  <a:gd name="T30" fmla="*/ 3824 w 4067"/>
                  <a:gd name="T31" fmla="*/ 609 h 2348"/>
                  <a:gd name="T32" fmla="*/ 3606 w 4067"/>
                  <a:gd name="T33" fmla="*/ 424 h 2348"/>
                  <a:gd name="T34" fmla="*/ 3332 w 4067"/>
                  <a:gd name="T35" fmla="*/ 266 h 2348"/>
                  <a:gd name="T36" fmla="*/ 3012 w 4067"/>
                  <a:gd name="T37" fmla="*/ 141 h 2348"/>
                  <a:gd name="T38" fmla="*/ 2656 w 4067"/>
                  <a:gd name="T39" fmla="*/ 53 h 2348"/>
                  <a:gd name="T40" fmla="*/ 2278 w 4067"/>
                  <a:gd name="T41" fmla="*/ 5 h 2348"/>
                  <a:gd name="T42" fmla="*/ 1890 w 4067"/>
                  <a:gd name="T43" fmla="*/ 0 h 2348"/>
                  <a:gd name="T44" fmla="*/ 1509 w 4067"/>
                  <a:gd name="T45" fmla="*/ 37 h 2348"/>
                  <a:gd name="T46" fmla="*/ 1146 w 4067"/>
                  <a:gd name="T47" fmla="*/ 115 h 2348"/>
                  <a:gd name="T48" fmla="*/ 815 w 4067"/>
                  <a:gd name="T49" fmla="*/ 232 h 2348"/>
                  <a:gd name="T50" fmla="*/ 529 w 4067"/>
                  <a:gd name="T51" fmla="*/ 382 h 2348"/>
                  <a:gd name="T52" fmla="*/ 297 w 4067"/>
                  <a:gd name="T53" fmla="*/ 561 h 2348"/>
                  <a:gd name="T54" fmla="*/ 128 w 4067"/>
                  <a:gd name="T55" fmla="*/ 762 h 2348"/>
                  <a:gd name="T56" fmla="*/ 28 w 4067"/>
                  <a:gd name="T57" fmla="*/ 978 h 2348"/>
                  <a:gd name="T58" fmla="*/ 0 w 4067"/>
                  <a:gd name="T59" fmla="*/ 1201 h 2348"/>
                  <a:gd name="T60" fmla="*/ 46 w 4067"/>
                  <a:gd name="T61" fmla="*/ 1423 h 2348"/>
                  <a:gd name="T62" fmla="*/ 164 w 4067"/>
                  <a:gd name="T63" fmla="*/ 1636 h 2348"/>
                  <a:gd name="T64" fmla="*/ 349 w 4067"/>
                  <a:gd name="T65" fmla="*/ 1832 h 2348"/>
                  <a:gd name="T66" fmla="*/ 596 w 4067"/>
                  <a:gd name="T67" fmla="*/ 2004 h 2348"/>
                  <a:gd name="T68" fmla="*/ 597 w 4067"/>
                  <a:gd name="T69" fmla="*/ 2004 h 2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067" h="2348">
                    <a:moveTo>
                      <a:pt x="596" y="2004"/>
                    </a:moveTo>
                    <a:lnTo>
                      <a:pt x="894" y="2147"/>
                    </a:lnTo>
                    <a:lnTo>
                      <a:pt x="1235" y="2254"/>
                    </a:lnTo>
                    <a:lnTo>
                      <a:pt x="1603" y="2322"/>
                    </a:lnTo>
                    <a:lnTo>
                      <a:pt x="1987" y="2348"/>
                    </a:lnTo>
                    <a:lnTo>
                      <a:pt x="2374" y="2333"/>
                    </a:lnTo>
                    <a:lnTo>
                      <a:pt x="2748" y="2275"/>
                    </a:lnTo>
                    <a:lnTo>
                      <a:pt x="3096" y="2177"/>
                    </a:lnTo>
                    <a:lnTo>
                      <a:pt x="3406" y="2043"/>
                    </a:lnTo>
                    <a:lnTo>
                      <a:pt x="3666" y="1878"/>
                    </a:lnTo>
                    <a:lnTo>
                      <a:pt x="3868" y="1686"/>
                    </a:lnTo>
                    <a:lnTo>
                      <a:pt x="4003" y="1477"/>
                    </a:lnTo>
                    <a:lnTo>
                      <a:pt x="4067" y="1257"/>
                    </a:lnTo>
                    <a:lnTo>
                      <a:pt x="4057" y="1034"/>
                    </a:lnTo>
                    <a:lnTo>
                      <a:pt x="3975" y="815"/>
                    </a:lnTo>
                    <a:lnTo>
                      <a:pt x="3824" y="609"/>
                    </a:lnTo>
                    <a:lnTo>
                      <a:pt x="3606" y="424"/>
                    </a:lnTo>
                    <a:lnTo>
                      <a:pt x="3332" y="266"/>
                    </a:lnTo>
                    <a:lnTo>
                      <a:pt x="3012" y="141"/>
                    </a:lnTo>
                    <a:lnTo>
                      <a:pt x="2656" y="53"/>
                    </a:lnTo>
                    <a:lnTo>
                      <a:pt x="2278" y="5"/>
                    </a:lnTo>
                    <a:lnTo>
                      <a:pt x="1890" y="0"/>
                    </a:lnTo>
                    <a:lnTo>
                      <a:pt x="1509" y="37"/>
                    </a:lnTo>
                    <a:lnTo>
                      <a:pt x="1146" y="115"/>
                    </a:lnTo>
                    <a:lnTo>
                      <a:pt x="815" y="232"/>
                    </a:lnTo>
                    <a:lnTo>
                      <a:pt x="529" y="382"/>
                    </a:lnTo>
                    <a:lnTo>
                      <a:pt x="297" y="561"/>
                    </a:lnTo>
                    <a:lnTo>
                      <a:pt x="128" y="762"/>
                    </a:lnTo>
                    <a:lnTo>
                      <a:pt x="28" y="978"/>
                    </a:lnTo>
                    <a:lnTo>
                      <a:pt x="0" y="1201"/>
                    </a:lnTo>
                    <a:lnTo>
                      <a:pt x="46" y="1423"/>
                    </a:lnTo>
                    <a:lnTo>
                      <a:pt x="164" y="1636"/>
                    </a:lnTo>
                    <a:lnTo>
                      <a:pt x="349" y="1832"/>
                    </a:lnTo>
                    <a:lnTo>
                      <a:pt x="596" y="2004"/>
                    </a:lnTo>
                    <a:lnTo>
                      <a:pt x="597" y="2004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346" name="Freeform 250"/>
              <p:cNvSpPr>
                <a:spLocks/>
              </p:cNvSpPr>
              <p:nvPr/>
            </p:nvSpPr>
            <p:spPr bwMode="auto">
              <a:xfrm>
                <a:off x="4915" y="3678"/>
                <a:ext cx="579" cy="195"/>
              </a:xfrm>
              <a:custGeom>
                <a:avLst/>
                <a:gdLst>
                  <a:gd name="T0" fmla="*/ 0 w 3478"/>
                  <a:gd name="T1" fmla="*/ 0 h 1174"/>
                  <a:gd name="T2" fmla="*/ 34 w 3478"/>
                  <a:gd name="T3" fmla="*/ 212 h 1174"/>
                  <a:gd name="T4" fmla="*/ 133 w 3478"/>
                  <a:gd name="T5" fmla="*/ 417 h 1174"/>
                  <a:gd name="T6" fmla="*/ 294 w 3478"/>
                  <a:gd name="T7" fmla="*/ 608 h 1174"/>
                  <a:gd name="T8" fmla="*/ 512 w 3478"/>
                  <a:gd name="T9" fmla="*/ 780 h 1174"/>
                  <a:gd name="T10" fmla="*/ 781 w 3478"/>
                  <a:gd name="T11" fmla="*/ 925 h 1174"/>
                  <a:gd name="T12" fmla="*/ 1090 w 3478"/>
                  <a:gd name="T13" fmla="*/ 1041 h 1174"/>
                  <a:gd name="T14" fmla="*/ 1431 w 3478"/>
                  <a:gd name="T15" fmla="*/ 1123 h 1174"/>
                  <a:gd name="T16" fmla="*/ 1791 w 3478"/>
                  <a:gd name="T17" fmla="*/ 1167 h 1174"/>
                  <a:gd name="T18" fmla="*/ 2160 w 3478"/>
                  <a:gd name="T19" fmla="*/ 1174 h 1174"/>
                  <a:gd name="T20" fmla="*/ 2524 w 3478"/>
                  <a:gd name="T21" fmla="*/ 1142 h 1174"/>
                  <a:gd name="T22" fmla="*/ 2873 w 3478"/>
                  <a:gd name="T23" fmla="*/ 1073 h 1174"/>
                  <a:gd name="T24" fmla="*/ 3194 w 3478"/>
                  <a:gd name="T25" fmla="*/ 967 h 1174"/>
                  <a:gd name="T26" fmla="*/ 3477 w 3478"/>
                  <a:gd name="T27" fmla="*/ 832 h 1174"/>
                  <a:gd name="T28" fmla="*/ 3478 w 3478"/>
                  <a:gd name="T29" fmla="*/ 832 h 1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478" h="1174">
                    <a:moveTo>
                      <a:pt x="0" y="0"/>
                    </a:moveTo>
                    <a:lnTo>
                      <a:pt x="34" y="212"/>
                    </a:lnTo>
                    <a:lnTo>
                      <a:pt x="133" y="417"/>
                    </a:lnTo>
                    <a:lnTo>
                      <a:pt x="294" y="608"/>
                    </a:lnTo>
                    <a:lnTo>
                      <a:pt x="512" y="780"/>
                    </a:lnTo>
                    <a:lnTo>
                      <a:pt x="781" y="925"/>
                    </a:lnTo>
                    <a:lnTo>
                      <a:pt x="1090" y="1041"/>
                    </a:lnTo>
                    <a:lnTo>
                      <a:pt x="1431" y="1123"/>
                    </a:lnTo>
                    <a:lnTo>
                      <a:pt x="1791" y="1167"/>
                    </a:lnTo>
                    <a:lnTo>
                      <a:pt x="2160" y="1174"/>
                    </a:lnTo>
                    <a:lnTo>
                      <a:pt x="2524" y="1142"/>
                    </a:lnTo>
                    <a:lnTo>
                      <a:pt x="2873" y="1073"/>
                    </a:lnTo>
                    <a:lnTo>
                      <a:pt x="3194" y="967"/>
                    </a:lnTo>
                    <a:lnTo>
                      <a:pt x="3477" y="832"/>
                    </a:lnTo>
                    <a:lnTo>
                      <a:pt x="3478" y="832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347" name="Freeform 251"/>
              <p:cNvSpPr>
                <a:spLocks/>
              </p:cNvSpPr>
              <p:nvPr/>
            </p:nvSpPr>
            <p:spPr bwMode="auto">
              <a:xfrm>
                <a:off x="4334" y="3596"/>
                <a:ext cx="581" cy="335"/>
              </a:xfrm>
              <a:custGeom>
                <a:avLst/>
                <a:gdLst>
                  <a:gd name="T0" fmla="*/ 0 w 3477"/>
                  <a:gd name="T1" fmla="*/ 2007 h 2007"/>
                  <a:gd name="T2" fmla="*/ 3476 w 3477"/>
                  <a:gd name="T3" fmla="*/ 0 h 2007"/>
                  <a:gd name="T4" fmla="*/ 3477 w 3477"/>
                  <a:gd name="T5" fmla="*/ 0 h 20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77" h="2007">
                    <a:moveTo>
                      <a:pt x="0" y="2007"/>
                    </a:moveTo>
                    <a:lnTo>
                      <a:pt x="3476" y="0"/>
                    </a:lnTo>
                    <a:lnTo>
                      <a:pt x="3477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348" name="Freeform 252"/>
              <p:cNvSpPr>
                <a:spLocks/>
              </p:cNvSpPr>
              <p:nvPr/>
            </p:nvSpPr>
            <p:spPr bwMode="auto">
              <a:xfrm>
                <a:off x="4815" y="3816"/>
                <a:ext cx="679" cy="392"/>
              </a:xfrm>
              <a:custGeom>
                <a:avLst/>
                <a:gdLst>
                  <a:gd name="T0" fmla="*/ 4073 w 4073"/>
                  <a:gd name="T1" fmla="*/ 0 h 2351"/>
                  <a:gd name="T2" fmla="*/ 0 w 4073"/>
                  <a:gd name="T3" fmla="*/ 2351 h 2351"/>
                  <a:gd name="T4" fmla="*/ 1 w 4073"/>
                  <a:gd name="T5" fmla="*/ 2351 h 23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73" h="2351">
                    <a:moveTo>
                      <a:pt x="4073" y="0"/>
                    </a:moveTo>
                    <a:lnTo>
                      <a:pt x="0" y="2351"/>
                    </a:lnTo>
                    <a:lnTo>
                      <a:pt x="1" y="235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349" name="Freeform 253"/>
              <p:cNvSpPr>
                <a:spLocks/>
              </p:cNvSpPr>
              <p:nvPr/>
            </p:nvSpPr>
            <p:spPr bwMode="auto">
              <a:xfrm>
                <a:off x="4583" y="4121"/>
                <a:ext cx="232" cy="87"/>
              </a:xfrm>
              <a:custGeom>
                <a:avLst/>
                <a:gdLst>
                  <a:gd name="T0" fmla="*/ 0 w 1390"/>
                  <a:gd name="T1" fmla="*/ 0 h 527"/>
                  <a:gd name="T2" fmla="*/ 663 w 1390"/>
                  <a:gd name="T3" fmla="*/ 291 h 527"/>
                  <a:gd name="T4" fmla="*/ 1389 w 1390"/>
                  <a:gd name="T5" fmla="*/ 527 h 527"/>
                  <a:gd name="T6" fmla="*/ 1390 w 1390"/>
                  <a:gd name="T7" fmla="*/ 527 h 5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90" h="527">
                    <a:moveTo>
                      <a:pt x="0" y="0"/>
                    </a:moveTo>
                    <a:lnTo>
                      <a:pt x="663" y="291"/>
                    </a:lnTo>
                    <a:lnTo>
                      <a:pt x="1389" y="527"/>
                    </a:lnTo>
                    <a:lnTo>
                      <a:pt x="1390" y="527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350" name="Freeform 254"/>
              <p:cNvSpPr>
                <a:spLocks/>
              </p:cNvSpPr>
              <p:nvPr/>
            </p:nvSpPr>
            <p:spPr bwMode="auto">
              <a:xfrm>
                <a:off x="4815" y="4208"/>
                <a:ext cx="1" cy="112"/>
              </a:xfrm>
              <a:custGeom>
                <a:avLst/>
                <a:gdLst>
                  <a:gd name="T0" fmla="*/ 0 w 1"/>
                  <a:gd name="T1" fmla="*/ 0 h 665"/>
                  <a:gd name="T2" fmla="*/ 0 w 1"/>
                  <a:gd name="T3" fmla="*/ 665 h 665"/>
                  <a:gd name="T4" fmla="*/ 1 w 1"/>
                  <a:gd name="T5" fmla="*/ 665 h 6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665">
                    <a:moveTo>
                      <a:pt x="0" y="0"/>
                    </a:moveTo>
                    <a:lnTo>
                      <a:pt x="0" y="665"/>
                    </a:lnTo>
                    <a:lnTo>
                      <a:pt x="1" y="665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351" name="Freeform 255"/>
              <p:cNvSpPr>
                <a:spLocks/>
              </p:cNvSpPr>
              <p:nvPr/>
            </p:nvSpPr>
            <p:spPr bwMode="auto">
              <a:xfrm>
                <a:off x="4334" y="3931"/>
                <a:ext cx="1" cy="112"/>
              </a:xfrm>
              <a:custGeom>
                <a:avLst/>
                <a:gdLst>
                  <a:gd name="T0" fmla="*/ 0 w 1"/>
                  <a:gd name="T1" fmla="*/ 0 h 665"/>
                  <a:gd name="T2" fmla="*/ 0 w 1"/>
                  <a:gd name="T3" fmla="*/ 665 h 665"/>
                  <a:gd name="T4" fmla="*/ 1 w 1"/>
                  <a:gd name="T5" fmla="*/ 665 h 6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665">
                    <a:moveTo>
                      <a:pt x="0" y="0"/>
                    </a:moveTo>
                    <a:lnTo>
                      <a:pt x="0" y="665"/>
                    </a:lnTo>
                    <a:lnTo>
                      <a:pt x="1" y="665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352" name="Freeform 256"/>
              <p:cNvSpPr>
                <a:spLocks/>
              </p:cNvSpPr>
              <p:nvPr/>
            </p:nvSpPr>
            <p:spPr bwMode="auto">
              <a:xfrm>
                <a:off x="4334" y="3931"/>
                <a:ext cx="151" cy="133"/>
              </a:xfrm>
              <a:custGeom>
                <a:avLst/>
                <a:gdLst>
                  <a:gd name="T0" fmla="*/ 0 w 916"/>
                  <a:gd name="T1" fmla="*/ 0 h 803"/>
                  <a:gd name="T2" fmla="*/ 410 w 916"/>
                  <a:gd name="T3" fmla="*/ 420 h 803"/>
                  <a:gd name="T4" fmla="*/ 915 w 916"/>
                  <a:gd name="T5" fmla="*/ 803 h 803"/>
                  <a:gd name="T6" fmla="*/ 916 w 916"/>
                  <a:gd name="T7" fmla="*/ 803 h 8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16" h="803">
                    <a:moveTo>
                      <a:pt x="0" y="0"/>
                    </a:moveTo>
                    <a:lnTo>
                      <a:pt x="410" y="420"/>
                    </a:lnTo>
                    <a:lnTo>
                      <a:pt x="915" y="803"/>
                    </a:lnTo>
                    <a:lnTo>
                      <a:pt x="916" y="803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353" name="Freeform 257"/>
              <p:cNvSpPr>
                <a:spLocks/>
              </p:cNvSpPr>
              <p:nvPr/>
            </p:nvSpPr>
            <p:spPr bwMode="auto">
              <a:xfrm>
                <a:off x="4583" y="4232"/>
                <a:ext cx="232" cy="88"/>
              </a:xfrm>
              <a:custGeom>
                <a:avLst/>
                <a:gdLst>
                  <a:gd name="T0" fmla="*/ 0 w 1390"/>
                  <a:gd name="T1" fmla="*/ 0 h 527"/>
                  <a:gd name="T2" fmla="*/ 663 w 1390"/>
                  <a:gd name="T3" fmla="*/ 292 h 527"/>
                  <a:gd name="T4" fmla="*/ 1389 w 1390"/>
                  <a:gd name="T5" fmla="*/ 527 h 527"/>
                  <a:gd name="T6" fmla="*/ 1390 w 1390"/>
                  <a:gd name="T7" fmla="*/ 527 h 5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90" h="527">
                    <a:moveTo>
                      <a:pt x="0" y="0"/>
                    </a:moveTo>
                    <a:lnTo>
                      <a:pt x="663" y="292"/>
                    </a:lnTo>
                    <a:lnTo>
                      <a:pt x="1389" y="527"/>
                    </a:lnTo>
                    <a:lnTo>
                      <a:pt x="1390" y="527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354" name="Freeform 258"/>
              <p:cNvSpPr>
                <a:spLocks/>
              </p:cNvSpPr>
              <p:nvPr/>
            </p:nvSpPr>
            <p:spPr bwMode="auto">
              <a:xfrm>
                <a:off x="4815" y="3928"/>
                <a:ext cx="679" cy="392"/>
              </a:xfrm>
              <a:custGeom>
                <a:avLst/>
                <a:gdLst>
                  <a:gd name="T0" fmla="*/ 0 w 4074"/>
                  <a:gd name="T1" fmla="*/ 2351 h 2351"/>
                  <a:gd name="T2" fmla="*/ 4073 w 4074"/>
                  <a:gd name="T3" fmla="*/ 0 h 2351"/>
                  <a:gd name="T4" fmla="*/ 4074 w 4074"/>
                  <a:gd name="T5" fmla="*/ 0 h 23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74" h="2351">
                    <a:moveTo>
                      <a:pt x="0" y="2351"/>
                    </a:moveTo>
                    <a:lnTo>
                      <a:pt x="4073" y="0"/>
                    </a:lnTo>
                    <a:lnTo>
                      <a:pt x="4074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355" name="Freeform 259"/>
              <p:cNvSpPr>
                <a:spLocks/>
              </p:cNvSpPr>
              <p:nvPr/>
            </p:nvSpPr>
            <p:spPr bwMode="auto">
              <a:xfrm>
                <a:off x="5494" y="3789"/>
                <a:ext cx="100" cy="139"/>
              </a:xfrm>
              <a:custGeom>
                <a:avLst/>
                <a:gdLst>
                  <a:gd name="T0" fmla="*/ 0 w 597"/>
                  <a:gd name="T1" fmla="*/ 832 h 832"/>
                  <a:gd name="T2" fmla="*/ 208 w 597"/>
                  <a:gd name="T3" fmla="*/ 692 h 832"/>
                  <a:gd name="T4" fmla="*/ 374 w 597"/>
                  <a:gd name="T5" fmla="*/ 534 h 832"/>
                  <a:gd name="T6" fmla="*/ 496 w 597"/>
                  <a:gd name="T7" fmla="*/ 363 h 832"/>
                  <a:gd name="T8" fmla="*/ 571 w 597"/>
                  <a:gd name="T9" fmla="*/ 185 h 832"/>
                  <a:gd name="T10" fmla="*/ 596 w 597"/>
                  <a:gd name="T11" fmla="*/ 0 h 832"/>
                  <a:gd name="T12" fmla="*/ 597 w 597"/>
                  <a:gd name="T13" fmla="*/ 0 h 8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97" h="832">
                    <a:moveTo>
                      <a:pt x="0" y="832"/>
                    </a:moveTo>
                    <a:lnTo>
                      <a:pt x="208" y="692"/>
                    </a:lnTo>
                    <a:lnTo>
                      <a:pt x="374" y="534"/>
                    </a:lnTo>
                    <a:lnTo>
                      <a:pt x="496" y="363"/>
                    </a:lnTo>
                    <a:lnTo>
                      <a:pt x="571" y="185"/>
                    </a:lnTo>
                    <a:lnTo>
                      <a:pt x="596" y="0"/>
                    </a:lnTo>
                    <a:lnTo>
                      <a:pt x="597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356" name="Freeform 260"/>
              <p:cNvSpPr>
                <a:spLocks/>
              </p:cNvSpPr>
              <p:nvPr/>
            </p:nvSpPr>
            <p:spPr bwMode="auto">
              <a:xfrm>
                <a:off x="4334" y="4043"/>
                <a:ext cx="151" cy="133"/>
              </a:xfrm>
              <a:custGeom>
                <a:avLst/>
                <a:gdLst>
                  <a:gd name="T0" fmla="*/ 0 w 916"/>
                  <a:gd name="T1" fmla="*/ 0 h 803"/>
                  <a:gd name="T2" fmla="*/ 410 w 916"/>
                  <a:gd name="T3" fmla="*/ 420 h 803"/>
                  <a:gd name="T4" fmla="*/ 915 w 916"/>
                  <a:gd name="T5" fmla="*/ 803 h 803"/>
                  <a:gd name="T6" fmla="*/ 916 w 916"/>
                  <a:gd name="T7" fmla="*/ 803 h 8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16" h="803">
                    <a:moveTo>
                      <a:pt x="0" y="0"/>
                    </a:moveTo>
                    <a:lnTo>
                      <a:pt x="410" y="420"/>
                    </a:lnTo>
                    <a:lnTo>
                      <a:pt x="915" y="803"/>
                    </a:lnTo>
                    <a:lnTo>
                      <a:pt x="916" y="803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357" name="Freeform 261"/>
              <p:cNvSpPr>
                <a:spLocks/>
              </p:cNvSpPr>
              <p:nvPr/>
            </p:nvSpPr>
            <p:spPr bwMode="auto">
              <a:xfrm>
                <a:off x="4599" y="3988"/>
                <a:ext cx="117" cy="67"/>
              </a:xfrm>
              <a:custGeom>
                <a:avLst/>
                <a:gdLst>
                  <a:gd name="T0" fmla="*/ 576 w 695"/>
                  <a:gd name="T1" fmla="*/ 401 h 401"/>
                  <a:gd name="T2" fmla="*/ 624 w 695"/>
                  <a:gd name="T3" fmla="*/ 369 h 401"/>
                  <a:gd name="T4" fmla="*/ 661 w 695"/>
                  <a:gd name="T5" fmla="*/ 331 h 401"/>
                  <a:gd name="T6" fmla="*/ 684 w 695"/>
                  <a:gd name="T7" fmla="*/ 289 h 401"/>
                  <a:gd name="T8" fmla="*/ 695 w 695"/>
                  <a:gd name="T9" fmla="*/ 246 h 401"/>
                  <a:gd name="T10" fmla="*/ 692 w 695"/>
                  <a:gd name="T11" fmla="*/ 202 h 401"/>
                  <a:gd name="T12" fmla="*/ 675 w 695"/>
                  <a:gd name="T13" fmla="*/ 160 h 401"/>
                  <a:gd name="T14" fmla="*/ 644 w 695"/>
                  <a:gd name="T15" fmla="*/ 121 h 401"/>
                  <a:gd name="T16" fmla="*/ 602 w 695"/>
                  <a:gd name="T17" fmla="*/ 85 h 401"/>
                  <a:gd name="T18" fmla="*/ 548 w 695"/>
                  <a:gd name="T19" fmla="*/ 54 h 401"/>
                  <a:gd name="T20" fmla="*/ 486 w 695"/>
                  <a:gd name="T21" fmla="*/ 30 h 401"/>
                  <a:gd name="T22" fmla="*/ 418 w 695"/>
                  <a:gd name="T23" fmla="*/ 12 h 401"/>
                  <a:gd name="T24" fmla="*/ 344 w 695"/>
                  <a:gd name="T25" fmla="*/ 2 h 401"/>
                  <a:gd name="T26" fmla="*/ 269 w 695"/>
                  <a:gd name="T27" fmla="*/ 0 h 401"/>
                  <a:gd name="T28" fmla="*/ 195 w 695"/>
                  <a:gd name="T29" fmla="*/ 6 h 401"/>
                  <a:gd name="T30" fmla="*/ 124 w 695"/>
                  <a:gd name="T31" fmla="*/ 20 h 401"/>
                  <a:gd name="T32" fmla="*/ 58 w 695"/>
                  <a:gd name="T33" fmla="*/ 41 h 401"/>
                  <a:gd name="T34" fmla="*/ 0 w 695"/>
                  <a:gd name="T35" fmla="*/ 69 h 401"/>
                  <a:gd name="T36" fmla="*/ 1 w 695"/>
                  <a:gd name="T37" fmla="*/ 69 h 4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95" h="401">
                    <a:moveTo>
                      <a:pt x="576" y="401"/>
                    </a:moveTo>
                    <a:lnTo>
                      <a:pt x="624" y="369"/>
                    </a:lnTo>
                    <a:lnTo>
                      <a:pt x="661" y="331"/>
                    </a:lnTo>
                    <a:lnTo>
                      <a:pt x="684" y="289"/>
                    </a:lnTo>
                    <a:lnTo>
                      <a:pt x="695" y="246"/>
                    </a:lnTo>
                    <a:lnTo>
                      <a:pt x="692" y="202"/>
                    </a:lnTo>
                    <a:lnTo>
                      <a:pt x="675" y="160"/>
                    </a:lnTo>
                    <a:lnTo>
                      <a:pt x="644" y="121"/>
                    </a:lnTo>
                    <a:lnTo>
                      <a:pt x="602" y="85"/>
                    </a:lnTo>
                    <a:lnTo>
                      <a:pt x="548" y="54"/>
                    </a:lnTo>
                    <a:lnTo>
                      <a:pt x="486" y="30"/>
                    </a:lnTo>
                    <a:lnTo>
                      <a:pt x="418" y="12"/>
                    </a:lnTo>
                    <a:lnTo>
                      <a:pt x="344" y="2"/>
                    </a:lnTo>
                    <a:lnTo>
                      <a:pt x="269" y="0"/>
                    </a:lnTo>
                    <a:lnTo>
                      <a:pt x="195" y="6"/>
                    </a:lnTo>
                    <a:lnTo>
                      <a:pt x="124" y="20"/>
                    </a:lnTo>
                    <a:lnTo>
                      <a:pt x="58" y="41"/>
                    </a:lnTo>
                    <a:lnTo>
                      <a:pt x="0" y="69"/>
                    </a:lnTo>
                    <a:lnTo>
                      <a:pt x="1" y="69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358" name="Freeform 262"/>
              <p:cNvSpPr>
                <a:spLocks/>
              </p:cNvSpPr>
              <p:nvPr/>
            </p:nvSpPr>
            <p:spPr bwMode="auto">
              <a:xfrm>
                <a:off x="4485" y="4121"/>
                <a:ext cx="98" cy="55"/>
              </a:xfrm>
              <a:custGeom>
                <a:avLst/>
                <a:gdLst>
                  <a:gd name="T0" fmla="*/ 576 w 576"/>
                  <a:gd name="T1" fmla="*/ 0 h 332"/>
                  <a:gd name="T2" fmla="*/ 0 w 576"/>
                  <a:gd name="T3" fmla="*/ 332 h 332"/>
                  <a:gd name="T4" fmla="*/ 1 w 576"/>
                  <a:gd name="T5" fmla="*/ 332 h 3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76" h="332">
                    <a:moveTo>
                      <a:pt x="576" y="0"/>
                    </a:moveTo>
                    <a:lnTo>
                      <a:pt x="0" y="332"/>
                    </a:lnTo>
                    <a:lnTo>
                      <a:pt x="1" y="332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359" name="Freeform 263"/>
              <p:cNvSpPr>
                <a:spLocks/>
              </p:cNvSpPr>
              <p:nvPr/>
            </p:nvSpPr>
            <p:spPr bwMode="auto">
              <a:xfrm>
                <a:off x="4485" y="4064"/>
                <a:ext cx="2" cy="112"/>
              </a:xfrm>
              <a:custGeom>
                <a:avLst/>
                <a:gdLst>
                  <a:gd name="T0" fmla="*/ 0 w 1"/>
                  <a:gd name="T1" fmla="*/ 665 h 665"/>
                  <a:gd name="T2" fmla="*/ 0 w 1"/>
                  <a:gd name="T3" fmla="*/ 0 h 665"/>
                  <a:gd name="T4" fmla="*/ 1 w 1"/>
                  <a:gd name="T5" fmla="*/ 0 h 6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665">
                    <a:moveTo>
                      <a:pt x="0" y="665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360" name="Freeform 264"/>
              <p:cNvSpPr>
                <a:spLocks/>
              </p:cNvSpPr>
              <p:nvPr/>
            </p:nvSpPr>
            <p:spPr bwMode="auto">
              <a:xfrm>
                <a:off x="4485" y="4000"/>
                <a:ext cx="114" cy="64"/>
              </a:xfrm>
              <a:custGeom>
                <a:avLst/>
                <a:gdLst>
                  <a:gd name="T0" fmla="*/ 0 w 681"/>
                  <a:gd name="T1" fmla="*/ 393 h 393"/>
                  <a:gd name="T2" fmla="*/ 680 w 681"/>
                  <a:gd name="T3" fmla="*/ 0 h 393"/>
                  <a:gd name="T4" fmla="*/ 681 w 681"/>
                  <a:gd name="T5" fmla="*/ 0 h 3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81" h="393">
                    <a:moveTo>
                      <a:pt x="0" y="393"/>
                    </a:moveTo>
                    <a:lnTo>
                      <a:pt x="680" y="0"/>
                    </a:lnTo>
                    <a:lnTo>
                      <a:pt x="681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361" name="Freeform 265"/>
              <p:cNvSpPr>
                <a:spLocks/>
              </p:cNvSpPr>
              <p:nvPr/>
            </p:nvSpPr>
            <p:spPr bwMode="auto">
              <a:xfrm>
                <a:off x="4583" y="4121"/>
                <a:ext cx="1" cy="111"/>
              </a:xfrm>
              <a:custGeom>
                <a:avLst/>
                <a:gdLst>
                  <a:gd name="T0" fmla="*/ 0 w 1"/>
                  <a:gd name="T1" fmla="*/ 0 h 665"/>
                  <a:gd name="T2" fmla="*/ 0 w 1"/>
                  <a:gd name="T3" fmla="*/ 665 h 665"/>
                  <a:gd name="T4" fmla="*/ 1 w 1"/>
                  <a:gd name="T5" fmla="*/ 665 h 6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665">
                    <a:moveTo>
                      <a:pt x="0" y="0"/>
                    </a:moveTo>
                    <a:lnTo>
                      <a:pt x="0" y="665"/>
                    </a:lnTo>
                    <a:lnTo>
                      <a:pt x="1" y="665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362" name="Freeform 266"/>
              <p:cNvSpPr>
                <a:spLocks/>
              </p:cNvSpPr>
              <p:nvPr/>
            </p:nvSpPr>
            <p:spPr bwMode="auto">
              <a:xfrm>
                <a:off x="4583" y="4055"/>
                <a:ext cx="113" cy="66"/>
              </a:xfrm>
              <a:custGeom>
                <a:avLst/>
                <a:gdLst>
                  <a:gd name="T0" fmla="*/ 680 w 680"/>
                  <a:gd name="T1" fmla="*/ 0 h 394"/>
                  <a:gd name="T2" fmla="*/ 0 w 680"/>
                  <a:gd name="T3" fmla="*/ 394 h 394"/>
                  <a:gd name="T4" fmla="*/ 1 w 680"/>
                  <a:gd name="T5" fmla="*/ 394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80" h="394">
                    <a:moveTo>
                      <a:pt x="680" y="0"/>
                    </a:moveTo>
                    <a:lnTo>
                      <a:pt x="0" y="394"/>
                    </a:lnTo>
                    <a:lnTo>
                      <a:pt x="1" y="394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363" name="Freeform 267"/>
              <p:cNvSpPr>
                <a:spLocks/>
              </p:cNvSpPr>
              <p:nvPr/>
            </p:nvSpPr>
            <p:spPr bwMode="auto">
              <a:xfrm>
                <a:off x="5594" y="3256"/>
                <a:ext cx="2" cy="533"/>
              </a:xfrm>
              <a:custGeom>
                <a:avLst/>
                <a:gdLst>
                  <a:gd name="T0" fmla="*/ 0 w 1"/>
                  <a:gd name="T1" fmla="*/ 3193 h 3193"/>
                  <a:gd name="T2" fmla="*/ 0 w 1"/>
                  <a:gd name="T3" fmla="*/ 0 h 3193"/>
                  <a:gd name="T4" fmla="*/ 1 w 1"/>
                  <a:gd name="T5" fmla="*/ 0 h 3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193">
                    <a:moveTo>
                      <a:pt x="0" y="3193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8364" name="Freeform 268"/>
              <p:cNvSpPr>
                <a:spLocks/>
              </p:cNvSpPr>
              <p:nvPr/>
            </p:nvSpPr>
            <p:spPr bwMode="auto">
              <a:xfrm>
                <a:off x="4915" y="3256"/>
                <a:ext cx="1" cy="422"/>
              </a:xfrm>
              <a:custGeom>
                <a:avLst/>
                <a:gdLst>
                  <a:gd name="T0" fmla="*/ 0 w 1"/>
                  <a:gd name="T1" fmla="*/ 0 h 2528"/>
                  <a:gd name="T2" fmla="*/ 0 w 1"/>
                  <a:gd name="T3" fmla="*/ 2528 h 2528"/>
                  <a:gd name="T4" fmla="*/ 1 w 1"/>
                  <a:gd name="T5" fmla="*/ 2528 h 25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528">
                    <a:moveTo>
                      <a:pt x="0" y="0"/>
                    </a:moveTo>
                    <a:lnTo>
                      <a:pt x="0" y="2528"/>
                    </a:lnTo>
                    <a:lnTo>
                      <a:pt x="1" y="2528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388365" name="Text Box 269"/>
          <p:cNvSpPr txBox="1">
            <a:spLocks noChangeArrowheads="1"/>
          </p:cNvSpPr>
          <p:nvPr/>
        </p:nvSpPr>
        <p:spPr bwMode="auto">
          <a:xfrm>
            <a:off x="0" y="0"/>
            <a:ext cx="550862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hangingPunct="1">
              <a:spcBef>
                <a:spcPct val="50000"/>
              </a:spcBef>
            </a:pPr>
            <a:r>
              <a:rPr lang="zh-CN" altLang="en-US" sz="4000" b="1">
                <a:solidFill>
                  <a:srgbClr val="FF0000"/>
                </a:solidFill>
                <a:effectLst/>
                <a:ea typeface="黑体" pitchFamily="2" charset="-122"/>
              </a:rPr>
              <a:t>叠加式组合体二</a:t>
            </a:r>
          </a:p>
        </p:txBody>
      </p:sp>
      <p:sp>
        <p:nvSpPr>
          <p:cNvPr id="388366" name="Text Box 270"/>
          <p:cNvSpPr txBox="1">
            <a:spLocks noChangeArrowheads="1"/>
          </p:cNvSpPr>
          <p:nvPr/>
        </p:nvSpPr>
        <p:spPr bwMode="auto">
          <a:xfrm>
            <a:off x="6196013" y="98425"/>
            <a:ext cx="28194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 eaLnBrk="1" hangingPunct="1">
              <a:lnSpc>
                <a:spcPct val="80000"/>
              </a:lnSpc>
              <a:spcBef>
                <a:spcPct val="50000"/>
              </a:spcBef>
            </a:pPr>
            <a:r>
              <a:rPr lang="zh-CN" alt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黑体" pitchFamily="2" charset="-122"/>
              </a:rPr>
              <a:t>步骤二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3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883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388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388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388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388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9" dur="500"/>
                                        <p:tgtEl>
                                          <p:spTgt spid="3882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8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2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32" dur="500"/>
                                        <p:tgtEl>
                                          <p:spTgt spid="3883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8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35" dur="500"/>
                                        <p:tgtEl>
                                          <p:spTgt spid="3882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8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1" dur="500"/>
                                        <p:tgtEl>
                                          <p:spTgt spid="388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6" dur="500"/>
                                        <p:tgtEl>
                                          <p:spTgt spid="388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48" dur="500"/>
                                        <p:tgtEl>
                                          <p:spTgt spid="3883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8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 nodeType="clickPar">
                      <p:stCondLst>
                        <p:cond delay="indefinite"/>
                      </p:stCondLst>
                      <p:childTnLst>
                        <p:par>
                          <p:cTn id="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4" dur="500"/>
                                        <p:tgtEl>
                                          <p:spTgt spid="3883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8296" grpId="0" animBg="1"/>
      <p:bldP spid="388296" grpId="1" animBg="1"/>
      <p:bldP spid="388300" grpId="0" animBg="1"/>
      <p:bldP spid="388300" grpId="1" animBg="1"/>
      <p:bldP spid="388366" grpId="0" build="allAtOnce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9123" name="Group 3"/>
          <p:cNvGrpSpPr>
            <a:grpSpLocks/>
          </p:cNvGrpSpPr>
          <p:nvPr/>
        </p:nvGrpSpPr>
        <p:grpSpPr bwMode="auto">
          <a:xfrm>
            <a:off x="179388" y="649288"/>
            <a:ext cx="8424862" cy="6164262"/>
            <a:chOff x="113" y="409"/>
            <a:chExt cx="5307" cy="3883"/>
          </a:xfrm>
        </p:grpSpPr>
        <p:grpSp>
          <p:nvGrpSpPr>
            <p:cNvPr id="389124" name="Group 4"/>
            <p:cNvGrpSpPr>
              <a:grpSpLocks/>
            </p:cNvGrpSpPr>
            <p:nvPr/>
          </p:nvGrpSpPr>
          <p:grpSpPr bwMode="auto">
            <a:xfrm>
              <a:off x="113" y="409"/>
              <a:ext cx="5307" cy="3883"/>
              <a:chOff x="113" y="409"/>
              <a:chExt cx="5307" cy="3883"/>
            </a:xfrm>
          </p:grpSpPr>
          <p:sp>
            <p:nvSpPr>
              <p:cNvPr id="389125" name="Line 5"/>
              <p:cNvSpPr>
                <a:spLocks noChangeShapeType="1"/>
              </p:cNvSpPr>
              <p:nvPr/>
            </p:nvSpPr>
            <p:spPr bwMode="auto">
              <a:xfrm>
                <a:off x="4590" y="1889"/>
                <a:ext cx="0" cy="37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26" name="Line 6"/>
              <p:cNvSpPr>
                <a:spLocks noChangeShapeType="1"/>
              </p:cNvSpPr>
              <p:nvPr/>
            </p:nvSpPr>
            <p:spPr bwMode="auto">
              <a:xfrm>
                <a:off x="4411" y="632"/>
                <a:ext cx="0" cy="51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27" name="Line 7"/>
              <p:cNvSpPr>
                <a:spLocks noChangeShapeType="1"/>
              </p:cNvSpPr>
              <p:nvPr/>
            </p:nvSpPr>
            <p:spPr bwMode="auto">
              <a:xfrm flipV="1">
                <a:off x="4772" y="632"/>
                <a:ext cx="0" cy="51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28" name="Freeform 8"/>
              <p:cNvSpPr>
                <a:spLocks/>
              </p:cNvSpPr>
              <p:nvPr/>
            </p:nvSpPr>
            <p:spPr bwMode="auto">
              <a:xfrm>
                <a:off x="4411" y="632"/>
                <a:ext cx="361" cy="11"/>
              </a:xfrm>
              <a:custGeom>
                <a:avLst/>
                <a:gdLst>
                  <a:gd name="T0" fmla="*/ 0 w 1111"/>
                  <a:gd name="T1" fmla="*/ 0 h 33"/>
                  <a:gd name="T2" fmla="*/ 61 w 1111"/>
                  <a:gd name="T3" fmla="*/ 6 h 33"/>
                  <a:gd name="T4" fmla="*/ 121 w 1111"/>
                  <a:gd name="T5" fmla="*/ 13 h 33"/>
                  <a:gd name="T6" fmla="*/ 183 w 1111"/>
                  <a:gd name="T7" fmla="*/ 18 h 33"/>
                  <a:gd name="T8" fmla="*/ 245 w 1111"/>
                  <a:gd name="T9" fmla="*/ 22 h 33"/>
                  <a:gd name="T10" fmla="*/ 307 w 1111"/>
                  <a:gd name="T11" fmla="*/ 25 h 33"/>
                  <a:gd name="T12" fmla="*/ 368 w 1111"/>
                  <a:gd name="T13" fmla="*/ 29 h 33"/>
                  <a:gd name="T14" fmla="*/ 430 w 1111"/>
                  <a:gd name="T15" fmla="*/ 31 h 33"/>
                  <a:gd name="T16" fmla="*/ 493 w 1111"/>
                  <a:gd name="T17" fmla="*/ 32 h 33"/>
                  <a:gd name="T18" fmla="*/ 555 w 1111"/>
                  <a:gd name="T19" fmla="*/ 33 h 33"/>
                  <a:gd name="T20" fmla="*/ 618 w 1111"/>
                  <a:gd name="T21" fmla="*/ 32 h 33"/>
                  <a:gd name="T22" fmla="*/ 679 w 1111"/>
                  <a:gd name="T23" fmla="*/ 31 h 33"/>
                  <a:gd name="T24" fmla="*/ 741 w 1111"/>
                  <a:gd name="T25" fmla="*/ 29 h 33"/>
                  <a:gd name="T26" fmla="*/ 803 w 1111"/>
                  <a:gd name="T27" fmla="*/ 25 h 33"/>
                  <a:gd name="T28" fmla="*/ 866 w 1111"/>
                  <a:gd name="T29" fmla="*/ 22 h 33"/>
                  <a:gd name="T30" fmla="*/ 926 w 1111"/>
                  <a:gd name="T31" fmla="*/ 18 h 33"/>
                  <a:gd name="T32" fmla="*/ 988 w 1111"/>
                  <a:gd name="T33" fmla="*/ 13 h 33"/>
                  <a:gd name="T34" fmla="*/ 1050 w 1111"/>
                  <a:gd name="T35" fmla="*/ 6 h 33"/>
                  <a:gd name="T36" fmla="*/ 1111 w 1111"/>
                  <a:gd name="T3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11" h="33">
                    <a:moveTo>
                      <a:pt x="0" y="0"/>
                    </a:moveTo>
                    <a:lnTo>
                      <a:pt x="61" y="6"/>
                    </a:lnTo>
                    <a:lnTo>
                      <a:pt x="121" y="13"/>
                    </a:lnTo>
                    <a:lnTo>
                      <a:pt x="183" y="18"/>
                    </a:lnTo>
                    <a:lnTo>
                      <a:pt x="245" y="22"/>
                    </a:lnTo>
                    <a:lnTo>
                      <a:pt x="307" y="25"/>
                    </a:lnTo>
                    <a:lnTo>
                      <a:pt x="368" y="29"/>
                    </a:lnTo>
                    <a:lnTo>
                      <a:pt x="430" y="31"/>
                    </a:lnTo>
                    <a:lnTo>
                      <a:pt x="493" y="32"/>
                    </a:lnTo>
                    <a:lnTo>
                      <a:pt x="555" y="33"/>
                    </a:lnTo>
                    <a:lnTo>
                      <a:pt x="618" y="32"/>
                    </a:lnTo>
                    <a:lnTo>
                      <a:pt x="679" y="31"/>
                    </a:lnTo>
                    <a:lnTo>
                      <a:pt x="741" y="29"/>
                    </a:lnTo>
                    <a:lnTo>
                      <a:pt x="803" y="25"/>
                    </a:lnTo>
                    <a:lnTo>
                      <a:pt x="866" y="22"/>
                    </a:lnTo>
                    <a:lnTo>
                      <a:pt x="926" y="18"/>
                    </a:lnTo>
                    <a:lnTo>
                      <a:pt x="988" y="13"/>
                    </a:lnTo>
                    <a:lnTo>
                      <a:pt x="1050" y="6"/>
                    </a:lnTo>
                    <a:lnTo>
                      <a:pt x="1111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29" name="Line 9"/>
              <p:cNvSpPr>
                <a:spLocks noChangeShapeType="1"/>
              </p:cNvSpPr>
              <p:nvPr/>
            </p:nvSpPr>
            <p:spPr bwMode="auto">
              <a:xfrm>
                <a:off x="3761" y="529"/>
                <a:ext cx="1659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30" name="Line 10"/>
              <p:cNvSpPr>
                <a:spLocks noChangeShapeType="1"/>
              </p:cNvSpPr>
              <p:nvPr/>
            </p:nvSpPr>
            <p:spPr bwMode="auto">
              <a:xfrm>
                <a:off x="4086" y="1143"/>
                <a:ext cx="325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31" name="Line 11"/>
              <p:cNvSpPr>
                <a:spLocks noChangeShapeType="1"/>
              </p:cNvSpPr>
              <p:nvPr/>
            </p:nvSpPr>
            <p:spPr bwMode="auto">
              <a:xfrm>
                <a:off x="4411" y="1143"/>
                <a:ext cx="36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32" name="Line 12"/>
              <p:cNvSpPr>
                <a:spLocks noChangeShapeType="1"/>
              </p:cNvSpPr>
              <p:nvPr/>
            </p:nvSpPr>
            <p:spPr bwMode="auto">
              <a:xfrm>
                <a:off x="4772" y="1143"/>
                <a:ext cx="323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33" name="Line 13"/>
              <p:cNvSpPr>
                <a:spLocks noChangeShapeType="1"/>
              </p:cNvSpPr>
              <p:nvPr/>
            </p:nvSpPr>
            <p:spPr bwMode="auto">
              <a:xfrm>
                <a:off x="5095" y="1143"/>
                <a:ext cx="0" cy="68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34" name="Line 14"/>
              <p:cNvSpPr>
                <a:spLocks noChangeShapeType="1"/>
              </p:cNvSpPr>
              <p:nvPr/>
            </p:nvSpPr>
            <p:spPr bwMode="auto">
              <a:xfrm>
                <a:off x="4086" y="1143"/>
                <a:ext cx="0" cy="68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35" name="Line 15"/>
              <p:cNvSpPr>
                <a:spLocks noChangeShapeType="1"/>
              </p:cNvSpPr>
              <p:nvPr/>
            </p:nvSpPr>
            <p:spPr bwMode="auto">
              <a:xfrm>
                <a:off x="4772" y="2153"/>
                <a:ext cx="648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36" name="Line 16"/>
              <p:cNvSpPr>
                <a:spLocks noChangeShapeType="1"/>
              </p:cNvSpPr>
              <p:nvPr/>
            </p:nvSpPr>
            <p:spPr bwMode="auto">
              <a:xfrm flipH="1">
                <a:off x="4772" y="1830"/>
                <a:ext cx="648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37" name="Line 17"/>
              <p:cNvSpPr>
                <a:spLocks noChangeShapeType="1"/>
              </p:cNvSpPr>
              <p:nvPr/>
            </p:nvSpPr>
            <p:spPr bwMode="auto">
              <a:xfrm flipV="1">
                <a:off x="5420" y="1830"/>
                <a:ext cx="0" cy="32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38" name="Line 18"/>
              <p:cNvSpPr>
                <a:spLocks noChangeShapeType="1"/>
              </p:cNvSpPr>
              <p:nvPr/>
            </p:nvSpPr>
            <p:spPr bwMode="auto">
              <a:xfrm>
                <a:off x="3761" y="2153"/>
                <a:ext cx="65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39" name="Line 19"/>
              <p:cNvSpPr>
                <a:spLocks noChangeShapeType="1"/>
              </p:cNvSpPr>
              <p:nvPr/>
            </p:nvSpPr>
            <p:spPr bwMode="auto">
              <a:xfrm flipV="1">
                <a:off x="3761" y="1830"/>
                <a:ext cx="0" cy="32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40" name="Line 20"/>
              <p:cNvSpPr>
                <a:spLocks noChangeShapeType="1"/>
              </p:cNvSpPr>
              <p:nvPr/>
            </p:nvSpPr>
            <p:spPr bwMode="auto">
              <a:xfrm flipH="1">
                <a:off x="3761" y="1830"/>
                <a:ext cx="65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41" name="Line 21"/>
              <p:cNvSpPr>
                <a:spLocks noChangeShapeType="1"/>
              </p:cNvSpPr>
              <p:nvPr/>
            </p:nvSpPr>
            <p:spPr bwMode="auto">
              <a:xfrm flipV="1">
                <a:off x="4411" y="1830"/>
                <a:ext cx="0" cy="32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42" name="Line 22"/>
              <p:cNvSpPr>
                <a:spLocks noChangeShapeType="1"/>
              </p:cNvSpPr>
              <p:nvPr/>
            </p:nvSpPr>
            <p:spPr bwMode="auto">
              <a:xfrm flipH="1">
                <a:off x="4411" y="2153"/>
                <a:ext cx="36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43" name="Line 23"/>
              <p:cNvSpPr>
                <a:spLocks noChangeShapeType="1"/>
              </p:cNvSpPr>
              <p:nvPr/>
            </p:nvSpPr>
            <p:spPr bwMode="auto">
              <a:xfrm flipH="1">
                <a:off x="4411" y="1830"/>
                <a:ext cx="36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44" name="Line 24"/>
              <p:cNvSpPr>
                <a:spLocks noChangeShapeType="1"/>
              </p:cNvSpPr>
              <p:nvPr/>
            </p:nvSpPr>
            <p:spPr bwMode="auto">
              <a:xfrm flipV="1">
                <a:off x="4772" y="1830"/>
                <a:ext cx="0" cy="32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45" name="Line 25"/>
              <p:cNvSpPr>
                <a:spLocks noChangeShapeType="1"/>
              </p:cNvSpPr>
              <p:nvPr/>
            </p:nvSpPr>
            <p:spPr bwMode="auto">
              <a:xfrm flipV="1">
                <a:off x="5420" y="529"/>
                <a:ext cx="0" cy="130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46" name="Line 26"/>
              <p:cNvSpPr>
                <a:spLocks noChangeShapeType="1"/>
              </p:cNvSpPr>
              <p:nvPr/>
            </p:nvSpPr>
            <p:spPr bwMode="auto">
              <a:xfrm flipV="1">
                <a:off x="3761" y="529"/>
                <a:ext cx="0" cy="130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47" name="Line 27"/>
              <p:cNvSpPr>
                <a:spLocks noChangeShapeType="1"/>
              </p:cNvSpPr>
              <p:nvPr/>
            </p:nvSpPr>
            <p:spPr bwMode="auto">
              <a:xfrm flipH="1">
                <a:off x="4806" y="1684"/>
                <a:ext cx="5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48" name="Line 28"/>
              <p:cNvSpPr>
                <a:spLocks noChangeShapeType="1"/>
              </p:cNvSpPr>
              <p:nvPr/>
            </p:nvSpPr>
            <p:spPr bwMode="auto">
              <a:xfrm flipH="1">
                <a:off x="4672" y="1684"/>
                <a:ext cx="10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49" name="Line 29"/>
              <p:cNvSpPr>
                <a:spLocks noChangeShapeType="1"/>
              </p:cNvSpPr>
              <p:nvPr/>
            </p:nvSpPr>
            <p:spPr bwMode="auto">
              <a:xfrm flipH="1">
                <a:off x="4536" y="1684"/>
                <a:ext cx="10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50" name="Line 30"/>
              <p:cNvSpPr>
                <a:spLocks noChangeShapeType="1"/>
              </p:cNvSpPr>
              <p:nvPr/>
            </p:nvSpPr>
            <p:spPr bwMode="auto">
              <a:xfrm flipH="1">
                <a:off x="4402" y="1684"/>
                <a:ext cx="10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51" name="Line 31"/>
              <p:cNvSpPr>
                <a:spLocks noChangeShapeType="1"/>
              </p:cNvSpPr>
              <p:nvPr/>
            </p:nvSpPr>
            <p:spPr bwMode="auto">
              <a:xfrm flipH="1">
                <a:off x="4320" y="1684"/>
                <a:ext cx="5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52" name="Line 32"/>
              <p:cNvSpPr>
                <a:spLocks noChangeShapeType="1"/>
              </p:cNvSpPr>
              <p:nvPr/>
            </p:nvSpPr>
            <p:spPr bwMode="auto">
              <a:xfrm flipH="1">
                <a:off x="4265" y="1684"/>
                <a:ext cx="5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53" name="Line 33"/>
              <p:cNvSpPr>
                <a:spLocks noChangeShapeType="1"/>
              </p:cNvSpPr>
              <p:nvPr/>
            </p:nvSpPr>
            <p:spPr bwMode="auto">
              <a:xfrm flipH="1">
                <a:off x="4131" y="1684"/>
                <a:ext cx="10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54" name="Line 34"/>
              <p:cNvSpPr>
                <a:spLocks noChangeShapeType="1"/>
              </p:cNvSpPr>
              <p:nvPr/>
            </p:nvSpPr>
            <p:spPr bwMode="auto">
              <a:xfrm flipH="1">
                <a:off x="4049" y="1684"/>
                <a:ext cx="5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55" name="Line 35"/>
              <p:cNvSpPr>
                <a:spLocks noChangeShapeType="1"/>
              </p:cNvSpPr>
              <p:nvPr/>
            </p:nvSpPr>
            <p:spPr bwMode="auto">
              <a:xfrm flipH="1">
                <a:off x="5077" y="1684"/>
                <a:ext cx="5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56" name="Line 36"/>
              <p:cNvSpPr>
                <a:spLocks noChangeShapeType="1"/>
              </p:cNvSpPr>
              <p:nvPr/>
            </p:nvSpPr>
            <p:spPr bwMode="auto">
              <a:xfrm flipH="1">
                <a:off x="4943" y="1684"/>
                <a:ext cx="10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57" name="Line 37"/>
              <p:cNvSpPr>
                <a:spLocks noChangeShapeType="1"/>
              </p:cNvSpPr>
              <p:nvPr/>
            </p:nvSpPr>
            <p:spPr bwMode="auto">
              <a:xfrm flipH="1">
                <a:off x="4861" y="1684"/>
                <a:ext cx="5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58" name="Line 38"/>
              <p:cNvSpPr>
                <a:spLocks noChangeShapeType="1"/>
              </p:cNvSpPr>
              <p:nvPr/>
            </p:nvSpPr>
            <p:spPr bwMode="auto">
              <a:xfrm>
                <a:off x="4861" y="1505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59" name="Line 39"/>
              <p:cNvSpPr>
                <a:spLocks noChangeShapeType="1"/>
              </p:cNvSpPr>
              <p:nvPr/>
            </p:nvSpPr>
            <p:spPr bwMode="auto">
              <a:xfrm>
                <a:off x="4861" y="1639"/>
                <a:ext cx="0" cy="10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60" name="Line 40"/>
              <p:cNvSpPr>
                <a:spLocks noChangeShapeType="1"/>
              </p:cNvSpPr>
              <p:nvPr/>
            </p:nvSpPr>
            <p:spPr bwMode="auto">
              <a:xfrm>
                <a:off x="4861" y="1775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61" name="Line 41"/>
              <p:cNvSpPr>
                <a:spLocks noChangeShapeType="1"/>
              </p:cNvSpPr>
              <p:nvPr/>
            </p:nvSpPr>
            <p:spPr bwMode="auto">
              <a:xfrm>
                <a:off x="4861" y="1909"/>
                <a:ext cx="0" cy="11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62" name="Line 42"/>
              <p:cNvSpPr>
                <a:spLocks noChangeShapeType="1"/>
              </p:cNvSpPr>
              <p:nvPr/>
            </p:nvSpPr>
            <p:spPr bwMode="auto">
              <a:xfrm>
                <a:off x="4861" y="2046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63" name="Line 43"/>
              <p:cNvSpPr>
                <a:spLocks noChangeShapeType="1"/>
              </p:cNvSpPr>
              <p:nvPr/>
            </p:nvSpPr>
            <p:spPr bwMode="auto">
              <a:xfrm>
                <a:off x="4320" y="1505"/>
                <a:ext cx="5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64" name="Line 44"/>
              <p:cNvSpPr>
                <a:spLocks noChangeShapeType="1"/>
              </p:cNvSpPr>
              <p:nvPr/>
            </p:nvSpPr>
            <p:spPr bwMode="auto">
              <a:xfrm>
                <a:off x="4402" y="1505"/>
                <a:ext cx="10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65" name="Line 45"/>
              <p:cNvSpPr>
                <a:spLocks noChangeShapeType="1"/>
              </p:cNvSpPr>
              <p:nvPr/>
            </p:nvSpPr>
            <p:spPr bwMode="auto">
              <a:xfrm>
                <a:off x="4536" y="1505"/>
                <a:ext cx="10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66" name="Line 46"/>
              <p:cNvSpPr>
                <a:spLocks noChangeShapeType="1"/>
              </p:cNvSpPr>
              <p:nvPr/>
            </p:nvSpPr>
            <p:spPr bwMode="auto">
              <a:xfrm>
                <a:off x="4672" y="1505"/>
                <a:ext cx="10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67" name="Line 47"/>
              <p:cNvSpPr>
                <a:spLocks noChangeShapeType="1"/>
              </p:cNvSpPr>
              <p:nvPr/>
            </p:nvSpPr>
            <p:spPr bwMode="auto">
              <a:xfrm>
                <a:off x="4806" y="1505"/>
                <a:ext cx="5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68" name="Line 48"/>
              <p:cNvSpPr>
                <a:spLocks noChangeShapeType="1"/>
              </p:cNvSpPr>
              <p:nvPr/>
            </p:nvSpPr>
            <p:spPr bwMode="auto">
              <a:xfrm>
                <a:off x="4320" y="1505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69" name="Line 49"/>
              <p:cNvSpPr>
                <a:spLocks noChangeShapeType="1"/>
              </p:cNvSpPr>
              <p:nvPr/>
            </p:nvSpPr>
            <p:spPr bwMode="auto">
              <a:xfrm>
                <a:off x="4320" y="1639"/>
                <a:ext cx="0" cy="10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70" name="Line 50"/>
              <p:cNvSpPr>
                <a:spLocks noChangeShapeType="1"/>
              </p:cNvSpPr>
              <p:nvPr/>
            </p:nvSpPr>
            <p:spPr bwMode="auto">
              <a:xfrm>
                <a:off x="4320" y="1775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71" name="Line 51"/>
              <p:cNvSpPr>
                <a:spLocks noChangeShapeType="1"/>
              </p:cNvSpPr>
              <p:nvPr/>
            </p:nvSpPr>
            <p:spPr bwMode="auto">
              <a:xfrm>
                <a:off x="4320" y="1909"/>
                <a:ext cx="0" cy="11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72" name="Line 52"/>
              <p:cNvSpPr>
                <a:spLocks noChangeShapeType="1"/>
              </p:cNvSpPr>
              <p:nvPr/>
            </p:nvSpPr>
            <p:spPr bwMode="auto">
              <a:xfrm>
                <a:off x="4320" y="2046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73" name="Line 53"/>
              <p:cNvSpPr>
                <a:spLocks noChangeShapeType="1"/>
              </p:cNvSpPr>
              <p:nvPr/>
            </p:nvSpPr>
            <p:spPr bwMode="auto">
              <a:xfrm flipV="1">
                <a:off x="4915" y="2069"/>
                <a:ext cx="0" cy="8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74" name="Line 54"/>
              <p:cNvSpPr>
                <a:spLocks noChangeShapeType="1"/>
              </p:cNvSpPr>
              <p:nvPr/>
            </p:nvSpPr>
            <p:spPr bwMode="auto">
              <a:xfrm flipV="1">
                <a:off x="4915" y="1932"/>
                <a:ext cx="0" cy="10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75" name="Line 55"/>
              <p:cNvSpPr>
                <a:spLocks noChangeShapeType="1"/>
              </p:cNvSpPr>
              <p:nvPr/>
            </p:nvSpPr>
            <p:spPr bwMode="auto">
              <a:xfrm flipV="1">
                <a:off x="4915" y="1798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76" name="Line 56"/>
              <p:cNvSpPr>
                <a:spLocks noChangeShapeType="1"/>
              </p:cNvSpPr>
              <p:nvPr/>
            </p:nvSpPr>
            <p:spPr bwMode="auto">
              <a:xfrm flipV="1">
                <a:off x="4915" y="1684"/>
                <a:ext cx="0" cy="8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77" name="Line 57"/>
              <p:cNvSpPr>
                <a:spLocks noChangeShapeType="1"/>
              </p:cNvSpPr>
              <p:nvPr/>
            </p:nvSpPr>
            <p:spPr bwMode="auto">
              <a:xfrm flipV="1">
                <a:off x="4265" y="2069"/>
                <a:ext cx="0" cy="8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78" name="Line 58"/>
              <p:cNvSpPr>
                <a:spLocks noChangeShapeType="1"/>
              </p:cNvSpPr>
              <p:nvPr/>
            </p:nvSpPr>
            <p:spPr bwMode="auto">
              <a:xfrm flipV="1">
                <a:off x="4265" y="1932"/>
                <a:ext cx="0" cy="10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79" name="Line 59"/>
              <p:cNvSpPr>
                <a:spLocks noChangeShapeType="1"/>
              </p:cNvSpPr>
              <p:nvPr/>
            </p:nvSpPr>
            <p:spPr bwMode="auto">
              <a:xfrm flipV="1">
                <a:off x="4265" y="1798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80" name="Line 60"/>
              <p:cNvSpPr>
                <a:spLocks noChangeShapeType="1"/>
              </p:cNvSpPr>
              <p:nvPr/>
            </p:nvSpPr>
            <p:spPr bwMode="auto">
              <a:xfrm flipV="1">
                <a:off x="4265" y="1684"/>
                <a:ext cx="0" cy="8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81" name="Line 61"/>
              <p:cNvSpPr>
                <a:spLocks noChangeShapeType="1"/>
              </p:cNvSpPr>
              <p:nvPr/>
            </p:nvSpPr>
            <p:spPr bwMode="auto">
              <a:xfrm flipV="1">
                <a:off x="5131" y="1593"/>
                <a:ext cx="0" cy="9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82" name="Line 62"/>
              <p:cNvSpPr>
                <a:spLocks noChangeShapeType="1"/>
              </p:cNvSpPr>
              <p:nvPr/>
            </p:nvSpPr>
            <p:spPr bwMode="auto">
              <a:xfrm flipV="1">
                <a:off x="5131" y="1459"/>
                <a:ext cx="0" cy="10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83" name="Line 63"/>
              <p:cNvSpPr>
                <a:spLocks noChangeShapeType="1"/>
              </p:cNvSpPr>
              <p:nvPr/>
            </p:nvSpPr>
            <p:spPr bwMode="auto">
              <a:xfrm flipV="1">
                <a:off x="5131" y="1323"/>
                <a:ext cx="0" cy="10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84" name="Line 64"/>
              <p:cNvSpPr>
                <a:spLocks noChangeShapeType="1"/>
              </p:cNvSpPr>
              <p:nvPr/>
            </p:nvSpPr>
            <p:spPr bwMode="auto">
              <a:xfrm flipV="1">
                <a:off x="5131" y="1189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85" name="Line 65"/>
              <p:cNvSpPr>
                <a:spLocks noChangeShapeType="1"/>
              </p:cNvSpPr>
              <p:nvPr/>
            </p:nvSpPr>
            <p:spPr bwMode="auto">
              <a:xfrm flipV="1">
                <a:off x="5131" y="1052"/>
                <a:ext cx="0" cy="11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86" name="Line 66"/>
              <p:cNvSpPr>
                <a:spLocks noChangeShapeType="1"/>
              </p:cNvSpPr>
              <p:nvPr/>
            </p:nvSpPr>
            <p:spPr bwMode="auto">
              <a:xfrm flipV="1">
                <a:off x="5131" y="918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87" name="Line 67"/>
              <p:cNvSpPr>
                <a:spLocks noChangeShapeType="1"/>
              </p:cNvSpPr>
              <p:nvPr/>
            </p:nvSpPr>
            <p:spPr bwMode="auto">
              <a:xfrm flipV="1">
                <a:off x="5131" y="782"/>
                <a:ext cx="0" cy="10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88" name="Line 68"/>
              <p:cNvSpPr>
                <a:spLocks noChangeShapeType="1"/>
              </p:cNvSpPr>
              <p:nvPr/>
            </p:nvSpPr>
            <p:spPr bwMode="auto">
              <a:xfrm flipV="1">
                <a:off x="5131" y="648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89" name="Line 69"/>
              <p:cNvSpPr>
                <a:spLocks noChangeShapeType="1"/>
              </p:cNvSpPr>
              <p:nvPr/>
            </p:nvSpPr>
            <p:spPr bwMode="auto">
              <a:xfrm flipV="1">
                <a:off x="5131" y="529"/>
                <a:ext cx="0" cy="9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90" name="Line 70"/>
              <p:cNvSpPr>
                <a:spLocks noChangeShapeType="1"/>
              </p:cNvSpPr>
              <p:nvPr/>
            </p:nvSpPr>
            <p:spPr bwMode="auto">
              <a:xfrm flipV="1">
                <a:off x="4049" y="1593"/>
                <a:ext cx="0" cy="9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91" name="Line 71"/>
              <p:cNvSpPr>
                <a:spLocks noChangeShapeType="1"/>
              </p:cNvSpPr>
              <p:nvPr/>
            </p:nvSpPr>
            <p:spPr bwMode="auto">
              <a:xfrm flipV="1">
                <a:off x="4049" y="1459"/>
                <a:ext cx="0" cy="10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92" name="Line 72"/>
              <p:cNvSpPr>
                <a:spLocks noChangeShapeType="1"/>
              </p:cNvSpPr>
              <p:nvPr/>
            </p:nvSpPr>
            <p:spPr bwMode="auto">
              <a:xfrm flipV="1">
                <a:off x="4049" y="1323"/>
                <a:ext cx="0" cy="10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93" name="Line 73"/>
              <p:cNvSpPr>
                <a:spLocks noChangeShapeType="1"/>
              </p:cNvSpPr>
              <p:nvPr/>
            </p:nvSpPr>
            <p:spPr bwMode="auto">
              <a:xfrm flipV="1">
                <a:off x="4049" y="1189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94" name="Line 74"/>
              <p:cNvSpPr>
                <a:spLocks noChangeShapeType="1"/>
              </p:cNvSpPr>
              <p:nvPr/>
            </p:nvSpPr>
            <p:spPr bwMode="auto">
              <a:xfrm flipV="1">
                <a:off x="4049" y="1052"/>
                <a:ext cx="0" cy="11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95" name="Line 75"/>
              <p:cNvSpPr>
                <a:spLocks noChangeShapeType="1"/>
              </p:cNvSpPr>
              <p:nvPr/>
            </p:nvSpPr>
            <p:spPr bwMode="auto">
              <a:xfrm flipV="1">
                <a:off x="4049" y="918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96" name="Line 76"/>
              <p:cNvSpPr>
                <a:spLocks noChangeShapeType="1"/>
              </p:cNvSpPr>
              <p:nvPr/>
            </p:nvSpPr>
            <p:spPr bwMode="auto">
              <a:xfrm flipV="1">
                <a:off x="4049" y="782"/>
                <a:ext cx="0" cy="10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97" name="Line 77"/>
              <p:cNvSpPr>
                <a:spLocks noChangeShapeType="1"/>
              </p:cNvSpPr>
              <p:nvPr/>
            </p:nvSpPr>
            <p:spPr bwMode="auto">
              <a:xfrm flipV="1">
                <a:off x="4049" y="648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98" name="Line 78"/>
              <p:cNvSpPr>
                <a:spLocks noChangeShapeType="1"/>
              </p:cNvSpPr>
              <p:nvPr/>
            </p:nvSpPr>
            <p:spPr bwMode="auto">
              <a:xfrm flipV="1">
                <a:off x="4049" y="529"/>
                <a:ext cx="0" cy="9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199" name="Line 79"/>
              <p:cNvSpPr>
                <a:spLocks noChangeShapeType="1"/>
              </p:cNvSpPr>
              <p:nvPr/>
            </p:nvSpPr>
            <p:spPr bwMode="auto">
              <a:xfrm flipH="1">
                <a:off x="863" y="3155"/>
                <a:ext cx="959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00" name="Line 80"/>
              <p:cNvSpPr>
                <a:spLocks noChangeShapeType="1"/>
              </p:cNvSpPr>
              <p:nvPr/>
            </p:nvSpPr>
            <p:spPr bwMode="auto">
              <a:xfrm>
                <a:off x="863" y="3517"/>
                <a:ext cx="959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01" name="Line 81"/>
              <p:cNvSpPr>
                <a:spLocks noChangeShapeType="1"/>
              </p:cNvSpPr>
              <p:nvPr/>
            </p:nvSpPr>
            <p:spPr bwMode="auto">
              <a:xfrm>
                <a:off x="863" y="3842"/>
                <a:ext cx="1109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02" name="Freeform 82"/>
              <p:cNvSpPr>
                <a:spLocks/>
              </p:cNvSpPr>
              <p:nvPr/>
            </p:nvSpPr>
            <p:spPr bwMode="auto">
              <a:xfrm>
                <a:off x="1802" y="2507"/>
                <a:ext cx="1659" cy="1660"/>
              </a:xfrm>
              <a:custGeom>
                <a:avLst/>
                <a:gdLst>
                  <a:gd name="T0" fmla="*/ 5102 w 5109"/>
                  <a:gd name="T1" fmla="*/ 2365 h 5113"/>
                  <a:gd name="T2" fmla="*/ 5070 w 5109"/>
                  <a:gd name="T3" fmla="*/ 2112 h 5113"/>
                  <a:gd name="T4" fmla="*/ 5014 w 5109"/>
                  <a:gd name="T5" fmla="*/ 1864 h 5113"/>
                  <a:gd name="T6" fmla="*/ 4933 w 5109"/>
                  <a:gd name="T7" fmla="*/ 1623 h 5113"/>
                  <a:gd name="T8" fmla="*/ 4828 w 5109"/>
                  <a:gd name="T9" fmla="*/ 1391 h 5113"/>
                  <a:gd name="T10" fmla="*/ 4701 w 5109"/>
                  <a:gd name="T11" fmla="*/ 1169 h 5113"/>
                  <a:gd name="T12" fmla="*/ 4552 w 5109"/>
                  <a:gd name="T13" fmla="*/ 963 h 5113"/>
                  <a:gd name="T14" fmla="*/ 4384 w 5109"/>
                  <a:gd name="T15" fmla="*/ 771 h 5113"/>
                  <a:gd name="T16" fmla="*/ 4196 w 5109"/>
                  <a:gd name="T17" fmla="*/ 599 h 5113"/>
                  <a:gd name="T18" fmla="*/ 3994 w 5109"/>
                  <a:gd name="T19" fmla="*/ 444 h 5113"/>
                  <a:gd name="T20" fmla="*/ 3777 w 5109"/>
                  <a:gd name="T21" fmla="*/ 311 h 5113"/>
                  <a:gd name="T22" fmla="*/ 3547 w 5109"/>
                  <a:gd name="T23" fmla="*/ 200 h 5113"/>
                  <a:gd name="T24" fmla="*/ 3307 w 5109"/>
                  <a:gd name="T25" fmla="*/ 114 h 5113"/>
                  <a:gd name="T26" fmla="*/ 3061 w 5109"/>
                  <a:gd name="T27" fmla="*/ 51 h 5113"/>
                  <a:gd name="T28" fmla="*/ 2809 w 5109"/>
                  <a:gd name="T29" fmla="*/ 13 h 5113"/>
                  <a:gd name="T30" fmla="*/ 2554 w 5109"/>
                  <a:gd name="T31" fmla="*/ 0 h 5113"/>
                  <a:gd name="T32" fmla="*/ 2300 w 5109"/>
                  <a:gd name="T33" fmla="*/ 13 h 5113"/>
                  <a:gd name="T34" fmla="*/ 2048 w 5109"/>
                  <a:gd name="T35" fmla="*/ 51 h 5113"/>
                  <a:gd name="T36" fmla="*/ 1801 w 5109"/>
                  <a:gd name="T37" fmla="*/ 114 h 5113"/>
                  <a:gd name="T38" fmla="*/ 1562 w 5109"/>
                  <a:gd name="T39" fmla="*/ 200 h 5113"/>
                  <a:gd name="T40" fmla="*/ 1333 w 5109"/>
                  <a:gd name="T41" fmla="*/ 311 h 5113"/>
                  <a:gd name="T42" fmla="*/ 1116 w 5109"/>
                  <a:gd name="T43" fmla="*/ 444 h 5113"/>
                  <a:gd name="T44" fmla="*/ 912 w 5109"/>
                  <a:gd name="T45" fmla="*/ 599 h 5113"/>
                  <a:gd name="T46" fmla="*/ 726 w 5109"/>
                  <a:gd name="T47" fmla="*/ 771 h 5113"/>
                  <a:gd name="T48" fmla="*/ 558 w 5109"/>
                  <a:gd name="T49" fmla="*/ 963 h 5113"/>
                  <a:gd name="T50" fmla="*/ 409 w 5109"/>
                  <a:gd name="T51" fmla="*/ 1169 h 5113"/>
                  <a:gd name="T52" fmla="*/ 281 w 5109"/>
                  <a:gd name="T53" fmla="*/ 1391 h 5113"/>
                  <a:gd name="T54" fmla="*/ 177 w 5109"/>
                  <a:gd name="T55" fmla="*/ 1623 h 5113"/>
                  <a:gd name="T56" fmla="*/ 96 w 5109"/>
                  <a:gd name="T57" fmla="*/ 1864 h 5113"/>
                  <a:gd name="T58" fmla="*/ 39 w 5109"/>
                  <a:gd name="T59" fmla="*/ 2112 h 5113"/>
                  <a:gd name="T60" fmla="*/ 7 w 5109"/>
                  <a:gd name="T61" fmla="*/ 2365 h 5113"/>
                  <a:gd name="T62" fmla="*/ 1 w 5109"/>
                  <a:gd name="T63" fmla="*/ 2620 h 5113"/>
                  <a:gd name="T64" fmla="*/ 20 w 5109"/>
                  <a:gd name="T65" fmla="*/ 2874 h 5113"/>
                  <a:gd name="T66" fmla="*/ 64 w 5109"/>
                  <a:gd name="T67" fmla="*/ 3125 h 5113"/>
                  <a:gd name="T68" fmla="*/ 133 w 5109"/>
                  <a:gd name="T69" fmla="*/ 3370 h 5113"/>
                  <a:gd name="T70" fmla="*/ 225 w 5109"/>
                  <a:gd name="T71" fmla="*/ 3607 h 5113"/>
                  <a:gd name="T72" fmla="*/ 343 w 5109"/>
                  <a:gd name="T73" fmla="*/ 3834 h 5113"/>
                  <a:gd name="T74" fmla="*/ 480 w 5109"/>
                  <a:gd name="T75" fmla="*/ 4048 h 5113"/>
                  <a:gd name="T76" fmla="*/ 639 w 5109"/>
                  <a:gd name="T77" fmla="*/ 4247 h 5113"/>
                  <a:gd name="T78" fmla="*/ 816 w 5109"/>
                  <a:gd name="T79" fmla="*/ 4430 h 5113"/>
                  <a:gd name="T80" fmla="*/ 1012 w 5109"/>
                  <a:gd name="T81" fmla="*/ 4594 h 5113"/>
                  <a:gd name="T82" fmla="*/ 1222 w 5109"/>
                  <a:gd name="T83" fmla="*/ 4738 h 5113"/>
                  <a:gd name="T84" fmla="*/ 1446 w 5109"/>
                  <a:gd name="T85" fmla="*/ 4859 h 5113"/>
                  <a:gd name="T86" fmla="*/ 1681 w 5109"/>
                  <a:gd name="T87" fmla="*/ 4958 h 5113"/>
                  <a:gd name="T88" fmla="*/ 1924 w 5109"/>
                  <a:gd name="T89" fmla="*/ 5034 h 5113"/>
                  <a:gd name="T90" fmla="*/ 2174 w 5109"/>
                  <a:gd name="T91" fmla="*/ 5084 h 5113"/>
                  <a:gd name="T92" fmla="*/ 2428 w 5109"/>
                  <a:gd name="T93" fmla="*/ 5109 h 5113"/>
                  <a:gd name="T94" fmla="*/ 2682 w 5109"/>
                  <a:gd name="T95" fmla="*/ 5109 h 5113"/>
                  <a:gd name="T96" fmla="*/ 2935 w 5109"/>
                  <a:gd name="T97" fmla="*/ 5084 h 5113"/>
                  <a:gd name="T98" fmla="*/ 3185 w 5109"/>
                  <a:gd name="T99" fmla="*/ 5034 h 5113"/>
                  <a:gd name="T100" fmla="*/ 3428 w 5109"/>
                  <a:gd name="T101" fmla="*/ 4958 h 5113"/>
                  <a:gd name="T102" fmla="*/ 3663 w 5109"/>
                  <a:gd name="T103" fmla="*/ 4859 h 5113"/>
                  <a:gd name="T104" fmla="*/ 3886 w 5109"/>
                  <a:gd name="T105" fmla="*/ 4738 h 5113"/>
                  <a:gd name="T106" fmla="*/ 4097 w 5109"/>
                  <a:gd name="T107" fmla="*/ 4594 h 5113"/>
                  <a:gd name="T108" fmla="*/ 4292 w 5109"/>
                  <a:gd name="T109" fmla="*/ 4430 h 5113"/>
                  <a:gd name="T110" fmla="*/ 4470 w 5109"/>
                  <a:gd name="T111" fmla="*/ 4247 h 5113"/>
                  <a:gd name="T112" fmla="*/ 4628 w 5109"/>
                  <a:gd name="T113" fmla="*/ 4048 h 5113"/>
                  <a:gd name="T114" fmla="*/ 4767 w 5109"/>
                  <a:gd name="T115" fmla="*/ 3834 h 5113"/>
                  <a:gd name="T116" fmla="*/ 4883 w 5109"/>
                  <a:gd name="T117" fmla="*/ 3607 h 5113"/>
                  <a:gd name="T118" fmla="*/ 4977 w 5109"/>
                  <a:gd name="T119" fmla="*/ 3370 h 5113"/>
                  <a:gd name="T120" fmla="*/ 5045 w 5109"/>
                  <a:gd name="T121" fmla="*/ 3125 h 5113"/>
                  <a:gd name="T122" fmla="*/ 5090 w 5109"/>
                  <a:gd name="T123" fmla="*/ 2874 h 5113"/>
                  <a:gd name="T124" fmla="*/ 5109 w 5109"/>
                  <a:gd name="T125" fmla="*/ 2620 h 5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109" h="5113">
                    <a:moveTo>
                      <a:pt x="5109" y="2556"/>
                    </a:moveTo>
                    <a:lnTo>
                      <a:pt x="5109" y="2493"/>
                    </a:lnTo>
                    <a:lnTo>
                      <a:pt x="5106" y="2429"/>
                    </a:lnTo>
                    <a:lnTo>
                      <a:pt x="5102" y="2365"/>
                    </a:lnTo>
                    <a:lnTo>
                      <a:pt x="5097" y="2302"/>
                    </a:lnTo>
                    <a:lnTo>
                      <a:pt x="5090" y="2238"/>
                    </a:lnTo>
                    <a:lnTo>
                      <a:pt x="5081" y="2175"/>
                    </a:lnTo>
                    <a:lnTo>
                      <a:pt x="5070" y="2112"/>
                    </a:lnTo>
                    <a:lnTo>
                      <a:pt x="5059" y="2050"/>
                    </a:lnTo>
                    <a:lnTo>
                      <a:pt x="5045" y="1988"/>
                    </a:lnTo>
                    <a:lnTo>
                      <a:pt x="5030" y="1925"/>
                    </a:lnTo>
                    <a:lnTo>
                      <a:pt x="5014" y="1864"/>
                    </a:lnTo>
                    <a:lnTo>
                      <a:pt x="4996" y="1803"/>
                    </a:lnTo>
                    <a:lnTo>
                      <a:pt x="4977" y="1742"/>
                    </a:lnTo>
                    <a:lnTo>
                      <a:pt x="4955" y="1682"/>
                    </a:lnTo>
                    <a:lnTo>
                      <a:pt x="4933" y="1623"/>
                    </a:lnTo>
                    <a:lnTo>
                      <a:pt x="4909" y="1563"/>
                    </a:lnTo>
                    <a:lnTo>
                      <a:pt x="4883" y="1505"/>
                    </a:lnTo>
                    <a:lnTo>
                      <a:pt x="4856" y="1447"/>
                    </a:lnTo>
                    <a:lnTo>
                      <a:pt x="4828" y="1391"/>
                    </a:lnTo>
                    <a:lnTo>
                      <a:pt x="4798" y="1334"/>
                    </a:lnTo>
                    <a:lnTo>
                      <a:pt x="4767" y="1278"/>
                    </a:lnTo>
                    <a:lnTo>
                      <a:pt x="4734" y="1224"/>
                    </a:lnTo>
                    <a:lnTo>
                      <a:pt x="4701" y="1169"/>
                    </a:lnTo>
                    <a:lnTo>
                      <a:pt x="4666" y="1116"/>
                    </a:lnTo>
                    <a:lnTo>
                      <a:pt x="4628" y="1064"/>
                    </a:lnTo>
                    <a:lnTo>
                      <a:pt x="4591" y="1013"/>
                    </a:lnTo>
                    <a:lnTo>
                      <a:pt x="4552" y="963"/>
                    </a:lnTo>
                    <a:lnTo>
                      <a:pt x="4511" y="914"/>
                    </a:lnTo>
                    <a:lnTo>
                      <a:pt x="4470" y="865"/>
                    </a:lnTo>
                    <a:lnTo>
                      <a:pt x="4427" y="818"/>
                    </a:lnTo>
                    <a:lnTo>
                      <a:pt x="4384" y="771"/>
                    </a:lnTo>
                    <a:lnTo>
                      <a:pt x="4338" y="726"/>
                    </a:lnTo>
                    <a:lnTo>
                      <a:pt x="4292" y="683"/>
                    </a:lnTo>
                    <a:lnTo>
                      <a:pt x="4245" y="640"/>
                    </a:lnTo>
                    <a:lnTo>
                      <a:pt x="4196" y="599"/>
                    </a:lnTo>
                    <a:lnTo>
                      <a:pt x="4147" y="558"/>
                    </a:lnTo>
                    <a:lnTo>
                      <a:pt x="4097" y="519"/>
                    </a:lnTo>
                    <a:lnTo>
                      <a:pt x="4046" y="480"/>
                    </a:lnTo>
                    <a:lnTo>
                      <a:pt x="3994" y="444"/>
                    </a:lnTo>
                    <a:lnTo>
                      <a:pt x="3941" y="409"/>
                    </a:lnTo>
                    <a:lnTo>
                      <a:pt x="3886" y="375"/>
                    </a:lnTo>
                    <a:lnTo>
                      <a:pt x="3832" y="343"/>
                    </a:lnTo>
                    <a:lnTo>
                      <a:pt x="3777" y="311"/>
                    </a:lnTo>
                    <a:lnTo>
                      <a:pt x="3720" y="281"/>
                    </a:lnTo>
                    <a:lnTo>
                      <a:pt x="3663" y="254"/>
                    </a:lnTo>
                    <a:lnTo>
                      <a:pt x="3605" y="226"/>
                    </a:lnTo>
                    <a:lnTo>
                      <a:pt x="3547" y="200"/>
                    </a:lnTo>
                    <a:lnTo>
                      <a:pt x="3488" y="177"/>
                    </a:lnTo>
                    <a:lnTo>
                      <a:pt x="3428" y="155"/>
                    </a:lnTo>
                    <a:lnTo>
                      <a:pt x="3368" y="133"/>
                    </a:lnTo>
                    <a:lnTo>
                      <a:pt x="3307" y="114"/>
                    </a:lnTo>
                    <a:lnTo>
                      <a:pt x="3246" y="96"/>
                    </a:lnTo>
                    <a:lnTo>
                      <a:pt x="3185" y="79"/>
                    </a:lnTo>
                    <a:lnTo>
                      <a:pt x="3123" y="64"/>
                    </a:lnTo>
                    <a:lnTo>
                      <a:pt x="3061" y="51"/>
                    </a:lnTo>
                    <a:lnTo>
                      <a:pt x="2998" y="39"/>
                    </a:lnTo>
                    <a:lnTo>
                      <a:pt x="2935" y="29"/>
                    </a:lnTo>
                    <a:lnTo>
                      <a:pt x="2873" y="20"/>
                    </a:lnTo>
                    <a:lnTo>
                      <a:pt x="2809" y="13"/>
                    </a:lnTo>
                    <a:lnTo>
                      <a:pt x="2746" y="8"/>
                    </a:lnTo>
                    <a:lnTo>
                      <a:pt x="2682" y="3"/>
                    </a:lnTo>
                    <a:lnTo>
                      <a:pt x="2618" y="1"/>
                    </a:lnTo>
                    <a:lnTo>
                      <a:pt x="2554" y="0"/>
                    </a:lnTo>
                    <a:lnTo>
                      <a:pt x="2491" y="1"/>
                    </a:lnTo>
                    <a:lnTo>
                      <a:pt x="2428" y="3"/>
                    </a:lnTo>
                    <a:lnTo>
                      <a:pt x="2364" y="8"/>
                    </a:lnTo>
                    <a:lnTo>
                      <a:pt x="2300" y="13"/>
                    </a:lnTo>
                    <a:lnTo>
                      <a:pt x="2237" y="20"/>
                    </a:lnTo>
                    <a:lnTo>
                      <a:pt x="2174" y="29"/>
                    </a:lnTo>
                    <a:lnTo>
                      <a:pt x="2111" y="39"/>
                    </a:lnTo>
                    <a:lnTo>
                      <a:pt x="2048" y="51"/>
                    </a:lnTo>
                    <a:lnTo>
                      <a:pt x="1986" y="64"/>
                    </a:lnTo>
                    <a:lnTo>
                      <a:pt x="1924" y="79"/>
                    </a:lnTo>
                    <a:lnTo>
                      <a:pt x="1863" y="96"/>
                    </a:lnTo>
                    <a:lnTo>
                      <a:pt x="1801" y="114"/>
                    </a:lnTo>
                    <a:lnTo>
                      <a:pt x="1741" y="133"/>
                    </a:lnTo>
                    <a:lnTo>
                      <a:pt x="1681" y="155"/>
                    </a:lnTo>
                    <a:lnTo>
                      <a:pt x="1621" y="177"/>
                    </a:lnTo>
                    <a:lnTo>
                      <a:pt x="1562" y="200"/>
                    </a:lnTo>
                    <a:lnTo>
                      <a:pt x="1504" y="226"/>
                    </a:lnTo>
                    <a:lnTo>
                      <a:pt x="1446" y="254"/>
                    </a:lnTo>
                    <a:lnTo>
                      <a:pt x="1389" y="281"/>
                    </a:lnTo>
                    <a:lnTo>
                      <a:pt x="1333" y="311"/>
                    </a:lnTo>
                    <a:lnTo>
                      <a:pt x="1278" y="343"/>
                    </a:lnTo>
                    <a:lnTo>
                      <a:pt x="1222" y="375"/>
                    </a:lnTo>
                    <a:lnTo>
                      <a:pt x="1169" y="409"/>
                    </a:lnTo>
                    <a:lnTo>
                      <a:pt x="1116" y="444"/>
                    </a:lnTo>
                    <a:lnTo>
                      <a:pt x="1064" y="480"/>
                    </a:lnTo>
                    <a:lnTo>
                      <a:pt x="1012" y="519"/>
                    </a:lnTo>
                    <a:lnTo>
                      <a:pt x="961" y="558"/>
                    </a:lnTo>
                    <a:lnTo>
                      <a:pt x="912" y="599"/>
                    </a:lnTo>
                    <a:lnTo>
                      <a:pt x="864" y="640"/>
                    </a:lnTo>
                    <a:lnTo>
                      <a:pt x="816" y="683"/>
                    </a:lnTo>
                    <a:lnTo>
                      <a:pt x="771" y="726"/>
                    </a:lnTo>
                    <a:lnTo>
                      <a:pt x="726" y="771"/>
                    </a:lnTo>
                    <a:lnTo>
                      <a:pt x="682" y="818"/>
                    </a:lnTo>
                    <a:lnTo>
                      <a:pt x="639" y="865"/>
                    </a:lnTo>
                    <a:lnTo>
                      <a:pt x="597" y="914"/>
                    </a:lnTo>
                    <a:lnTo>
                      <a:pt x="558" y="963"/>
                    </a:lnTo>
                    <a:lnTo>
                      <a:pt x="518" y="1013"/>
                    </a:lnTo>
                    <a:lnTo>
                      <a:pt x="480" y="1064"/>
                    </a:lnTo>
                    <a:lnTo>
                      <a:pt x="444" y="1116"/>
                    </a:lnTo>
                    <a:lnTo>
                      <a:pt x="409" y="1169"/>
                    </a:lnTo>
                    <a:lnTo>
                      <a:pt x="375" y="1224"/>
                    </a:lnTo>
                    <a:lnTo>
                      <a:pt x="343" y="1278"/>
                    </a:lnTo>
                    <a:lnTo>
                      <a:pt x="311" y="1334"/>
                    </a:lnTo>
                    <a:lnTo>
                      <a:pt x="281" y="1391"/>
                    </a:lnTo>
                    <a:lnTo>
                      <a:pt x="253" y="1447"/>
                    </a:lnTo>
                    <a:lnTo>
                      <a:pt x="225" y="1505"/>
                    </a:lnTo>
                    <a:lnTo>
                      <a:pt x="201" y="1563"/>
                    </a:lnTo>
                    <a:lnTo>
                      <a:pt x="177" y="1623"/>
                    </a:lnTo>
                    <a:lnTo>
                      <a:pt x="154" y="1682"/>
                    </a:lnTo>
                    <a:lnTo>
                      <a:pt x="133" y="1742"/>
                    </a:lnTo>
                    <a:lnTo>
                      <a:pt x="114" y="1803"/>
                    </a:lnTo>
                    <a:lnTo>
                      <a:pt x="96" y="1864"/>
                    </a:lnTo>
                    <a:lnTo>
                      <a:pt x="79" y="1925"/>
                    </a:lnTo>
                    <a:lnTo>
                      <a:pt x="64" y="1988"/>
                    </a:lnTo>
                    <a:lnTo>
                      <a:pt x="51" y="2050"/>
                    </a:lnTo>
                    <a:lnTo>
                      <a:pt x="39" y="2112"/>
                    </a:lnTo>
                    <a:lnTo>
                      <a:pt x="29" y="2175"/>
                    </a:lnTo>
                    <a:lnTo>
                      <a:pt x="20" y="2238"/>
                    </a:lnTo>
                    <a:lnTo>
                      <a:pt x="13" y="2302"/>
                    </a:lnTo>
                    <a:lnTo>
                      <a:pt x="7" y="2365"/>
                    </a:lnTo>
                    <a:lnTo>
                      <a:pt x="3" y="2429"/>
                    </a:lnTo>
                    <a:lnTo>
                      <a:pt x="1" y="2493"/>
                    </a:lnTo>
                    <a:lnTo>
                      <a:pt x="0" y="2556"/>
                    </a:lnTo>
                    <a:lnTo>
                      <a:pt x="1" y="2620"/>
                    </a:lnTo>
                    <a:lnTo>
                      <a:pt x="3" y="2684"/>
                    </a:lnTo>
                    <a:lnTo>
                      <a:pt x="7" y="2747"/>
                    </a:lnTo>
                    <a:lnTo>
                      <a:pt x="13" y="2811"/>
                    </a:lnTo>
                    <a:lnTo>
                      <a:pt x="20" y="2874"/>
                    </a:lnTo>
                    <a:lnTo>
                      <a:pt x="29" y="2938"/>
                    </a:lnTo>
                    <a:lnTo>
                      <a:pt x="39" y="3000"/>
                    </a:lnTo>
                    <a:lnTo>
                      <a:pt x="51" y="3063"/>
                    </a:lnTo>
                    <a:lnTo>
                      <a:pt x="64" y="3125"/>
                    </a:lnTo>
                    <a:lnTo>
                      <a:pt x="79" y="3187"/>
                    </a:lnTo>
                    <a:lnTo>
                      <a:pt x="96" y="3248"/>
                    </a:lnTo>
                    <a:lnTo>
                      <a:pt x="114" y="3310"/>
                    </a:lnTo>
                    <a:lnTo>
                      <a:pt x="133" y="3370"/>
                    </a:lnTo>
                    <a:lnTo>
                      <a:pt x="154" y="3431"/>
                    </a:lnTo>
                    <a:lnTo>
                      <a:pt x="177" y="3490"/>
                    </a:lnTo>
                    <a:lnTo>
                      <a:pt x="201" y="3549"/>
                    </a:lnTo>
                    <a:lnTo>
                      <a:pt x="225" y="3607"/>
                    </a:lnTo>
                    <a:lnTo>
                      <a:pt x="253" y="3666"/>
                    </a:lnTo>
                    <a:lnTo>
                      <a:pt x="281" y="3722"/>
                    </a:lnTo>
                    <a:lnTo>
                      <a:pt x="311" y="3779"/>
                    </a:lnTo>
                    <a:lnTo>
                      <a:pt x="343" y="3834"/>
                    </a:lnTo>
                    <a:lnTo>
                      <a:pt x="375" y="3889"/>
                    </a:lnTo>
                    <a:lnTo>
                      <a:pt x="409" y="3943"/>
                    </a:lnTo>
                    <a:lnTo>
                      <a:pt x="444" y="3996"/>
                    </a:lnTo>
                    <a:lnTo>
                      <a:pt x="480" y="4048"/>
                    </a:lnTo>
                    <a:lnTo>
                      <a:pt x="518" y="4100"/>
                    </a:lnTo>
                    <a:lnTo>
                      <a:pt x="558" y="4150"/>
                    </a:lnTo>
                    <a:lnTo>
                      <a:pt x="597" y="4199"/>
                    </a:lnTo>
                    <a:lnTo>
                      <a:pt x="639" y="4247"/>
                    </a:lnTo>
                    <a:lnTo>
                      <a:pt x="682" y="4295"/>
                    </a:lnTo>
                    <a:lnTo>
                      <a:pt x="726" y="4341"/>
                    </a:lnTo>
                    <a:lnTo>
                      <a:pt x="771" y="4387"/>
                    </a:lnTo>
                    <a:lnTo>
                      <a:pt x="816" y="4430"/>
                    </a:lnTo>
                    <a:lnTo>
                      <a:pt x="864" y="4473"/>
                    </a:lnTo>
                    <a:lnTo>
                      <a:pt x="912" y="4514"/>
                    </a:lnTo>
                    <a:lnTo>
                      <a:pt x="961" y="4555"/>
                    </a:lnTo>
                    <a:lnTo>
                      <a:pt x="1012" y="4594"/>
                    </a:lnTo>
                    <a:lnTo>
                      <a:pt x="1064" y="4631"/>
                    </a:lnTo>
                    <a:lnTo>
                      <a:pt x="1116" y="4669"/>
                    </a:lnTo>
                    <a:lnTo>
                      <a:pt x="1169" y="4704"/>
                    </a:lnTo>
                    <a:lnTo>
                      <a:pt x="1222" y="4738"/>
                    </a:lnTo>
                    <a:lnTo>
                      <a:pt x="1278" y="4770"/>
                    </a:lnTo>
                    <a:lnTo>
                      <a:pt x="1333" y="4801"/>
                    </a:lnTo>
                    <a:lnTo>
                      <a:pt x="1389" y="4831"/>
                    </a:lnTo>
                    <a:lnTo>
                      <a:pt x="1446" y="4859"/>
                    </a:lnTo>
                    <a:lnTo>
                      <a:pt x="1504" y="4886"/>
                    </a:lnTo>
                    <a:lnTo>
                      <a:pt x="1562" y="4911"/>
                    </a:lnTo>
                    <a:lnTo>
                      <a:pt x="1621" y="4936"/>
                    </a:lnTo>
                    <a:lnTo>
                      <a:pt x="1681" y="4958"/>
                    </a:lnTo>
                    <a:lnTo>
                      <a:pt x="1741" y="4980"/>
                    </a:lnTo>
                    <a:lnTo>
                      <a:pt x="1801" y="4999"/>
                    </a:lnTo>
                    <a:lnTo>
                      <a:pt x="1863" y="5017"/>
                    </a:lnTo>
                    <a:lnTo>
                      <a:pt x="1924" y="5034"/>
                    </a:lnTo>
                    <a:lnTo>
                      <a:pt x="1986" y="5049"/>
                    </a:lnTo>
                    <a:lnTo>
                      <a:pt x="2048" y="5062"/>
                    </a:lnTo>
                    <a:lnTo>
                      <a:pt x="2111" y="5073"/>
                    </a:lnTo>
                    <a:lnTo>
                      <a:pt x="2174" y="5084"/>
                    </a:lnTo>
                    <a:lnTo>
                      <a:pt x="2237" y="5092"/>
                    </a:lnTo>
                    <a:lnTo>
                      <a:pt x="2300" y="5100"/>
                    </a:lnTo>
                    <a:lnTo>
                      <a:pt x="2364" y="5105"/>
                    </a:lnTo>
                    <a:lnTo>
                      <a:pt x="2428" y="5109"/>
                    </a:lnTo>
                    <a:lnTo>
                      <a:pt x="2491" y="5112"/>
                    </a:lnTo>
                    <a:lnTo>
                      <a:pt x="2554" y="5113"/>
                    </a:lnTo>
                    <a:lnTo>
                      <a:pt x="2618" y="5112"/>
                    </a:lnTo>
                    <a:lnTo>
                      <a:pt x="2682" y="5109"/>
                    </a:lnTo>
                    <a:lnTo>
                      <a:pt x="2746" y="5105"/>
                    </a:lnTo>
                    <a:lnTo>
                      <a:pt x="2809" y="5100"/>
                    </a:lnTo>
                    <a:lnTo>
                      <a:pt x="2873" y="5092"/>
                    </a:lnTo>
                    <a:lnTo>
                      <a:pt x="2935" y="5084"/>
                    </a:lnTo>
                    <a:lnTo>
                      <a:pt x="2998" y="5073"/>
                    </a:lnTo>
                    <a:lnTo>
                      <a:pt x="3061" y="5062"/>
                    </a:lnTo>
                    <a:lnTo>
                      <a:pt x="3123" y="5049"/>
                    </a:lnTo>
                    <a:lnTo>
                      <a:pt x="3185" y="5034"/>
                    </a:lnTo>
                    <a:lnTo>
                      <a:pt x="3246" y="5017"/>
                    </a:lnTo>
                    <a:lnTo>
                      <a:pt x="3307" y="4999"/>
                    </a:lnTo>
                    <a:lnTo>
                      <a:pt x="3368" y="4980"/>
                    </a:lnTo>
                    <a:lnTo>
                      <a:pt x="3428" y="4958"/>
                    </a:lnTo>
                    <a:lnTo>
                      <a:pt x="3488" y="4936"/>
                    </a:lnTo>
                    <a:lnTo>
                      <a:pt x="3547" y="4911"/>
                    </a:lnTo>
                    <a:lnTo>
                      <a:pt x="3605" y="4886"/>
                    </a:lnTo>
                    <a:lnTo>
                      <a:pt x="3663" y="4859"/>
                    </a:lnTo>
                    <a:lnTo>
                      <a:pt x="3720" y="4831"/>
                    </a:lnTo>
                    <a:lnTo>
                      <a:pt x="3777" y="4801"/>
                    </a:lnTo>
                    <a:lnTo>
                      <a:pt x="3832" y="4770"/>
                    </a:lnTo>
                    <a:lnTo>
                      <a:pt x="3886" y="4738"/>
                    </a:lnTo>
                    <a:lnTo>
                      <a:pt x="3941" y="4704"/>
                    </a:lnTo>
                    <a:lnTo>
                      <a:pt x="3994" y="4669"/>
                    </a:lnTo>
                    <a:lnTo>
                      <a:pt x="4046" y="4631"/>
                    </a:lnTo>
                    <a:lnTo>
                      <a:pt x="4097" y="4594"/>
                    </a:lnTo>
                    <a:lnTo>
                      <a:pt x="4147" y="4555"/>
                    </a:lnTo>
                    <a:lnTo>
                      <a:pt x="4196" y="4514"/>
                    </a:lnTo>
                    <a:lnTo>
                      <a:pt x="4245" y="4473"/>
                    </a:lnTo>
                    <a:lnTo>
                      <a:pt x="4292" y="4430"/>
                    </a:lnTo>
                    <a:lnTo>
                      <a:pt x="4338" y="4387"/>
                    </a:lnTo>
                    <a:lnTo>
                      <a:pt x="4384" y="4341"/>
                    </a:lnTo>
                    <a:lnTo>
                      <a:pt x="4427" y="4295"/>
                    </a:lnTo>
                    <a:lnTo>
                      <a:pt x="4470" y="4247"/>
                    </a:lnTo>
                    <a:lnTo>
                      <a:pt x="4511" y="4199"/>
                    </a:lnTo>
                    <a:lnTo>
                      <a:pt x="4552" y="4150"/>
                    </a:lnTo>
                    <a:lnTo>
                      <a:pt x="4591" y="4100"/>
                    </a:lnTo>
                    <a:lnTo>
                      <a:pt x="4628" y="4048"/>
                    </a:lnTo>
                    <a:lnTo>
                      <a:pt x="4666" y="3996"/>
                    </a:lnTo>
                    <a:lnTo>
                      <a:pt x="4701" y="3943"/>
                    </a:lnTo>
                    <a:lnTo>
                      <a:pt x="4734" y="3889"/>
                    </a:lnTo>
                    <a:lnTo>
                      <a:pt x="4767" y="3834"/>
                    </a:lnTo>
                    <a:lnTo>
                      <a:pt x="4798" y="3779"/>
                    </a:lnTo>
                    <a:lnTo>
                      <a:pt x="4828" y="3722"/>
                    </a:lnTo>
                    <a:lnTo>
                      <a:pt x="4856" y="3666"/>
                    </a:lnTo>
                    <a:lnTo>
                      <a:pt x="4883" y="3607"/>
                    </a:lnTo>
                    <a:lnTo>
                      <a:pt x="4909" y="3549"/>
                    </a:lnTo>
                    <a:lnTo>
                      <a:pt x="4933" y="3490"/>
                    </a:lnTo>
                    <a:lnTo>
                      <a:pt x="4955" y="3431"/>
                    </a:lnTo>
                    <a:lnTo>
                      <a:pt x="4977" y="3370"/>
                    </a:lnTo>
                    <a:lnTo>
                      <a:pt x="4996" y="3310"/>
                    </a:lnTo>
                    <a:lnTo>
                      <a:pt x="5014" y="3248"/>
                    </a:lnTo>
                    <a:lnTo>
                      <a:pt x="5030" y="3187"/>
                    </a:lnTo>
                    <a:lnTo>
                      <a:pt x="5045" y="3125"/>
                    </a:lnTo>
                    <a:lnTo>
                      <a:pt x="5059" y="3063"/>
                    </a:lnTo>
                    <a:lnTo>
                      <a:pt x="5070" y="3000"/>
                    </a:lnTo>
                    <a:lnTo>
                      <a:pt x="5081" y="2938"/>
                    </a:lnTo>
                    <a:lnTo>
                      <a:pt x="5090" y="2874"/>
                    </a:lnTo>
                    <a:lnTo>
                      <a:pt x="5097" y="2811"/>
                    </a:lnTo>
                    <a:lnTo>
                      <a:pt x="5102" y="2747"/>
                    </a:lnTo>
                    <a:lnTo>
                      <a:pt x="5106" y="2684"/>
                    </a:lnTo>
                    <a:lnTo>
                      <a:pt x="5109" y="2620"/>
                    </a:lnTo>
                    <a:lnTo>
                      <a:pt x="5109" y="2556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03" name="Line 83"/>
              <p:cNvSpPr>
                <a:spLocks noChangeShapeType="1"/>
              </p:cNvSpPr>
              <p:nvPr/>
            </p:nvSpPr>
            <p:spPr bwMode="auto">
              <a:xfrm>
                <a:off x="863" y="2830"/>
                <a:ext cx="0" cy="32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04" name="Line 84"/>
              <p:cNvSpPr>
                <a:spLocks noChangeShapeType="1"/>
              </p:cNvSpPr>
              <p:nvPr/>
            </p:nvSpPr>
            <p:spPr bwMode="auto">
              <a:xfrm>
                <a:off x="863" y="3155"/>
                <a:ext cx="0" cy="36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05" name="Line 85"/>
              <p:cNvSpPr>
                <a:spLocks noChangeShapeType="1"/>
              </p:cNvSpPr>
              <p:nvPr/>
            </p:nvSpPr>
            <p:spPr bwMode="auto">
              <a:xfrm>
                <a:off x="863" y="3517"/>
                <a:ext cx="0" cy="32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06" name="Line 86"/>
              <p:cNvSpPr>
                <a:spLocks noChangeShapeType="1"/>
              </p:cNvSpPr>
              <p:nvPr/>
            </p:nvSpPr>
            <p:spPr bwMode="auto">
              <a:xfrm flipH="1">
                <a:off x="863" y="2830"/>
                <a:ext cx="1109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07" name="Freeform 87"/>
              <p:cNvSpPr>
                <a:spLocks/>
              </p:cNvSpPr>
              <p:nvPr/>
            </p:nvSpPr>
            <p:spPr bwMode="auto">
              <a:xfrm>
                <a:off x="113" y="3517"/>
                <a:ext cx="134" cy="650"/>
              </a:xfrm>
              <a:custGeom>
                <a:avLst/>
                <a:gdLst>
                  <a:gd name="T0" fmla="*/ 0 w 412"/>
                  <a:gd name="T1" fmla="*/ 0 h 2001"/>
                  <a:gd name="T2" fmla="*/ 10 w 412"/>
                  <a:gd name="T3" fmla="*/ 113 h 2001"/>
                  <a:gd name="T4" fmla="*/ 20 w 412"/>
                  <a:gd name="T5" fmla="*/ 227 h 2001"/>
                  <a:gd name="T6" fmla="*/ 32 w 412"/>
                  <a:gd name="T7" fmla="*/ 340 h 2001"/>
                  <a:gd name="T8" fmla="*/ 46 w 412"/>
                  <a:gd name="T9" fmla="*/ 453 h 2001"/>
                  <a:gd name="T10" fmla="*/ 62 w 412"/>
                  <a:gd name="T11" fmla="*/ 566 h 2001"/>
                  <a:gd name="T12" fmla="*/ 79 w 412"/>
                  <a:gd name="T13" fmla="*/ 678 h 2001"/>
                  <a:gd name="T14" fmla="*/ 98 w 412"/>
                  <a:gd name="T15" fmla="*/ 790 h 2001"/>
                  <a:gd name="T16" fmla="*/ 118 w 412"/>
                  <a:gd name="T17" fmla="*/ 902 h 2001"/>
                  <a:gd name="T18" fmla="*/ 141 w 412"/>
                  <a:gd name="T19" fmla="*/ 1014 h 2001"/>
                  <a:gd name="T20" fmla="*/ 164 w 412"/>
                  <a:gd name="T21" fmla="*/ 1126 h 2001"/>
                  <a:gd name="T22" fmla="*/ 190 w 412"/>
                  <a:gd name="T23" fmla="*/ 1236 h 2001"/>
                  <a:gd name="T24" fmla="*/ 216 w 412"/>
                  <a:gd name="T25" fmla="*/ 1347 h 2001"/>
                  <a:gd name="T26" fmla="*/ 245 w 412"/>
                  <a:gd name="T27" fmla="*/ 1457 h 2001"/>
                  <a:gd name="T28" fmla="*/ 275 w 412"/>
                  <a:gd name="T29" fmla="*/ 1566 h 2001"/>
                  <a:gd name="T30" fmla="*/ 307 w 412"/>
                  <a:gd name="T31" fmla="*/ 1676 h 2001"/>
                  <a:gd name="T32" fmla="*/ 341 w 412"/>
                  <a:gd name="T33" fmla="*/ 1785 h 2001"/>
                  <a:gd name="T34" fmla="*/ 376 w 412"/>
                  <a:gd name="T35" fmla="*/ 1893 h 2001"/>
                  <a:gd name="T36" fmla="*/ 412 w 412"/>
                  <a:gd name="T37" fmla="*/ 2001 h 20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12" h="2001">
                    <a:moveTo>
                      <a:pt x="0" y="0"/>
                    </a:moveTo>
                    <a:lnTo>
                      <a:pt x="10" y="113"/>
                    </a:lnTo>
                    <a:lnTo>
                      <a:pt x="20" y="227"/>
                    </a:lnTo>
                    <a:lnTo>
                      <a:pt x="32" y="340"/>
                    </a:lnTo>
                    <a:lnTo>
                      <a:pt x="46" y="453"/>
                    </a:lnTo>
                    <a:lnTo>
                      <a:pt x="62" y="566"/>
                    </a:lnTo>
                    <a:lnTo>
                      <a:pt x="79" y="678"/>
                    </a:lnTo>
                    <a:lnTo>
                      <a:pt x="98" y="790"/>
                    </a:lnTo>
                    <a:lnTo>
                      <a:pt x="118" y="902"/>
                    </a:lnTo>
                    <a:lnTo>
                      <a:pt x="141" y="1014"/>
                    </a:lnTo>
                    <a:lnTo>
                      <a:pt x="164" y="1126"/>
                    </a:lnTo>
                    <a:lnTo>
                      <a:pt x="190" y="1236"/>
                    </a:lnTo>
                    <a:lnTo>
                      <a:pt x="216" y="1347"/>
                    </a:lnTo>
                    <a:lnTo>
                      <a:pt x="245" y="1457"/>
                    </a:lnTo>
                    <a:lnTo>
                      <a:pt x="275" y="1566"/>
                    </a:lnTo>
                    <a:lnTo>
                      <a:pt x="307" y="1676"/>
                    </a:lnTo>
                    <a:lnTo>
                      <a:pt x="341" y="1785"/>
                    </a:lnTo>
                    <a:lnTo>
                      <a:pt x="376" y="1893"/>
                    </a:lnTo>
                    <a:lnTo>
                      <a:pt x="412" y="2001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08" name="Line 88"/>
              <p:cNvSpPr>
                <a:spLocks noChangeShapeType="1"/>
              </p:cNvSpPr>
              <p:nvPr/>
            </p:nvSpPr>
            <p:spPr bwMode="auto">
              <a:xfrm flipH="1">
                <a:off x="247" y="4167"/>
                <a:ext cx="238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09" name="Line 89"/>
              <p:cNvSpPr>
                <a:spLocks noChangeShapeType="1"/>
              </p:cNvSpPr>
              <p:nvPr/>
            </p:nvSpPr>
            <p:spPr bwMode="auto">
              <a:xfrm>
                <a:off x="247" y="2507"/>
                <a:ext cx="238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10" name="Freeform 90"/>
              <p:cNvSpPr>
                <a:spLocks/>
              </p:cNvSpPr>
              <p:nvPr/>
            </p:nvSpPr>
            <p:spPr bwMode="auto">
              <a:xfrm>
                <a:off x="113" y="2507"/>
                <a:ext cx="134" cy="648"/>
              </a:xfrm>
              <a:custGeom>
                <a:avLst/>
                <a:gdLst>
                  <a:gd name="T0" fmla="*/ 412 w 412"/>
                  <a:gd name="T1" fmla="*/ 0 h 2001"/>
                  <a:gd name="T2" fmla="*/ 376 w 412"/>
                  <a:gd name="T3" fmla="*/ 108 h 2001"/>
                  <a:gd name="T4" fmla="*/ 341 w 412"/>
                  <a:gd name="T5" fmla="*/ 216 h 2001"/>
                  <a:gd name="T6" fmla="*/ 307 w 412"/>
                  <a:gd name="T7" fmla="*/ 325 h 2001"/>
                  <a:gd name="T8" fmla="*/ 275 w 412"/>
                  <a:gd name="T9" fmla="*/ 435 h 2001"/>
                  <a:gd name="T10" fmla="*/ 245 w 412"/>
                  <a:gd name="T11" fmla="*/ 544 h 2001"/>
                  <a:gd name="T12" fmla="*/ 216 w 412"/>
                  <a:gd name="T13" fmla="*/ 654 h 2001"/>
                  <a:gd name="T14" fmla="*/ 190 w 412"/>
                  <a:gd name="T15" fmla="*/ 765 h 2001"/>
                  <a:gd name="T16" fmla="*/ 164 w 412"/>
                  <a:gd name="T17" fmla="*/ 875 h 2001"/>
                  <a:gd name="T18" fmla="*/ 141 w 412"/>
                  <a:gd name="T19" fmla="*/ 987 h 2001"/>
                  <a:gd name="T20" fmla="*/ 118 w 412"/>
                  <a:gd name="T21" fmla="*/ 1099 h 2001"/>
                  <a:gd name="T22" fmla="*/ 98 w 412"/>
                  <a:gd name="T23" fmla="*/ 1211 h 2001"/>
                  <a:gd name="T24" fmla="*/ 79 w 412"/>
                  <a:gd name="T25" fmla="*/ 1323 h 2001"/>
                  <a:gd name="T26" fmla="*/ 62 w 412"/>
                  <a:gd name="T27" fmla="*/ 1435 h 2001"/>
                  <a:gd name="T28" fmla="*/ 46 w 412"/>
                  <a:gd name="T29" fmla="*/ 1548 h 2001"/>
                  <a:gd name="T30" fmla="*/ 32 w 412"/>
                  <a:gd name="T31" fmla="*/ 1661 h 2001"/>
                  <a:gd name="T32" fmla="*/ 20 w 412"/>
                  <a:gd name="T33" fmla="*/ 1774 h 2001"/>
                  <a:gd name="T34" fmla="*/ 10 w 412"/>
                  <a:gd name="T35" fmla="*/ 1887 h 2001"/>
                  <a:gd name="T36" fmla="*/ 0 w 412"/>
                  <a:gd name="T37" fmla="*/ 2001 h 20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12" h="2001">
                    <a:moveTo>
                      <a:pt x="412" y="0"/>
                    </a:moveTo>
                    <a:lnTo>
                      <a:pt x="376" y="108"/>
                    </a:lnTo>
                    <a:lnTo>
                      <a:pt x="341" y="216"/>
                    </a:lnTo>
                    <a:lnTo>
                      <a:pt x="307" y="325"/>
                    </a:lnTo>
                    <a:lnTo>
                      <a:pt x="275" y="435"/>
                    </a:lnTo>
                    <a:lnTo>
                      <a:pt x="245" y="544"/>
                    </a:lnTo>
                    <a:lnTo>
                      <a:pt x="216" y="654"/>
                    </a:lnTo>
                    <a:lnTo>
                      <a:pt x="190" y="765"/>
                    </a:lnTo>
                    <a:lnTo>
                      <a:pt x="164" y="875"/>
                    </a:lnTo>
                    <a:lnTo>
                      <a:pt x="141" y="987"/>
                    </a:lnTo>
                    <a:lnTo>
                      <a:pt x="118" y="1099"/>
                    </a:lnTo>
                    <a:lnTo>
                      <a:pt x="98" y="1211"/>
                    </a:lnTo>
                    <a:lnTo>
                      <a:pt x="79" y="1323"/>
                    </a:lnTo>
                    <a:lnTo>
                      <a:pt x="62" y="1435"/>
                    </a:lnTo>
                    <a:lnTo>
                      <a:pt x="46" y="1548"/>
                    </a:lnTo>
                    <a:lnTo>
                      <a:pt x="32" y="1661"/>
                    </a:lnTo>
                    <a:lnTo>
                      <a:pt x="20" y="1774"/>
                    </a:lnTo>
                    <a:lnTo>
                      <a:pt x="10" y="1887"/>
                    </a:lnTo>
                    <a:lnTo>
                      <a:pt x="0" y="2001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11" name="Line 91"/>
              <p:cNvSpPr>
                <a:spLocks noChangeShapeType="1"/>
              </p:cNvSpPr>
              <p:nvPr/>
            </p:nvSpPr>
            <p:spPr bwMode="auto">
              <a:xfrm flipH="1">
                <a:off x="113" y="3155"/>
                <a:ext cx="355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12" name="Freeform 92"/>
              <p:cNvSpPr>
                <a:spLocks/>
              </p:cNvSpPr>
              <p:nvPr/>
            </p:nvSpPr>
            <p:spPr bwMode="auto">
              <a:xfrm>
                <a:off x="468" y="3155"/>
                <a:ext cx="179" cy="362"/>
              </a:xfrm>
              <a:custGeom>
                <a:avLst/>
                <a:gdLst>
                  <a:gd name="T0" fmla="*/ 0 w 554"/>
                  <a:gd name="T1" fmla="*/ 1111 h 1111"/>
                  <a:gd name="T2" fmla="*/ 29 w 554"/>
                  <a:gd name="T3" fmla="*/ 1110 h 1111"/>
                  <a:gd name="T4" fmla="*/ 59 w 554"/>
                  <a:gd name="T5" fmla="*/ 1108 h 1111"/>
                  <a:gd name="T6" fmla="*/ 89 w 554"/>
                  <a:gd name="T7" fmla="*/ 1104 h 1111"/>
                  <a:gd name="T8" fmla="*/ 119 w 554"/>
                  <a:gd name="T9" fmla="*/ 1098 h 1111"/>
                  <a:gd name="T10" fmla="*/ 148 w 554"/>
                  <a:gd name="T11" fmla="*/ 1091 h 1111"/>
                  <a:gd name="T12" fmla="*/ 176 w 554"/>
                  <a:gd name="T13" fmla="*/ 1081 h 1111"/>
                  <a:gd name="T14" fmla="*/ 205 w 554"/>
                  <a:gd name="T15" fmla="*/ 1072 h 1111"/>
                  <a:gd name="T16" fmla="*/ 233 w 554"/>
                  <a:gd name="T17" fmla="*/ 1060 h 1111"/>
                  <a:gd name="T18" fmla="*/ 259 w 554"/>
                  <a:gd name="T19" fmla="*/ 1046 h 1111"/>
                  <a:gd name="T20" fmla="*/ 286 w 554"/>
                  <a:gd name="T21" fmla="*/ 1031 h 1111"/>
                  <a:gd name="T22" fmla="*/ 311 w 554"/>
                  <a:gd name="T23" fmla="*/ 1015 h 1111"/>
                  <a:gd name="T24" fmla="*/ 335 w 554"/>
                  <a:gd name="T25" fmla="*/ 997 h 1111"/>
                  <a:gd name="T26" fmla="*/ 358 w 554"/>
                  <a:gd name="T27" fmla="*/ 979 h 1111"/>
                  <a:gd name="T28" fmla="*/ 381 w 554"/>
                  <a:gd name="T29" fmla="*/ 959 h 1111"/>
                  <a:gd name="T30" fmla="*/ 402 w 554"/>
                  <a:gd name="T31" fmla="*/ 938 h 1111"/>
                  <a:gd name="T32" fmla="*/ 422 w 554"/>
                  <a:gd name="T33" fmla="*/ 915 h 1111"/>
                  <a:gd name="T34" fmla="*/ 442 w 554"/>
                  <a:gd name="T35" fmla="*/ 892 h 1111"/>
                  <a:gd name="T36" fmla="*/ 459 w 554"/>
                  <a:gd name="T37" fmla="*/ 867 h 1111"/>
                  <a:gd name="T38" fmla="*/ 476 w 554"/>
                  <a:gd name="T39" fmla="*/ 842 h 1111"/>
                  <a:gd name="T40" fmla="*/ 489 w 554"/>
                  <a:gd name="T41" fmla="*/ 815 h 1111"/>
                  <a:gd name="T42" fmla="*/ 503 w 554"/>
                  <a:gd name="T43" fmla="*/ 789 h 1111"/>
                  <a:gd name="T44" fmla="*/ 515 w 554"/>
                  <a:gd name="T45" fmla="*/ 761 h 1111"/>
                  <a:gd name="T46" fmla="*/ 526 w 554"/>
                  <a:gd name="T47" fmla="*/ 732 h 1111"/>
                  <a:gd name="T48" fmla="*/ 534 w 554"/>
                  <a:gd name="T49" fmla="*/ 703 h 1111"/>
                  <a:gd name="T50" fmla="*/ 542 w 554"/>
                  <a:gd name="T51" fmla="*/ 675 h 1111"/>
                  <a:gd name="T52" fmla="*/ 547 w 554"/>
                  <a:gd name="T53" fmla="*/ 645 h 1111"/>
                  <a:gd name="T54" fmla="*/ 551 w 554"/>
                  <a:gd name="T55" fmla="*/ 615 h 1111"/>
                  <a:gd name="T56" fmla="*/ 553 w 554"/>
                  <a:gd name="T57" fmla="*/ 585 h 1111"/>
                  <a:gd name="T58" fmla="*/ 554 w 554"/>
                  <a:gd name="T59" fmla="*/ 555 h 1111"/>
                  <a:gd name="T60" fmla="*/ 553 w 554"/>
                  <a:gd name="T61" fmla="*/ 526 h 1111"/>
                  <a:gd name="T62" fmla="*/ 551 w 554"/>
                  <a:gd name="T63" fmla="*/ 495 h 1111"/>
                  <a:gd name="T64" fmla="*/ 547 w 554"/>
                  <a:gd name="T65" fmla="*/ 465 h 1111"/>
                  <a:gd name="T66" fmla="*/ 542 w 554"/>
                  <a:gd name="T67" fmla="*/ 436 h 1111"/>
                  <a:gd name="T68" fmla="*/ 534 w 554"/>
                  <a:gd name="T69" fmla="*/ 406 h 1111"/>
                  <a:gd name="T70" fmla="*/ 526 w 554"/>
                  <a:gd name="T71" fmla="*/ 378 h 1111"/>
                  <a:gd name="T72" fmla="*/ 515 w 554"/>
                  <a:gd name="T73" fmla="*/ 350 h 1111"/>
                  <a:gd name="T74" fmla="*/ 503 w 554"/>
                  <a:gd name="T75" fmla="*/ 322 h 1111"/>
                  <a:gd name="T76" fmla="*/ 489 w 554"/>
                  <a:gd name="T77" fmla="*/ 295 h 1111"/>
                  <a:gd name="T78" fmla="*/ 476 w 554"/>
                  <a:gd name="T79" fmla="*/ 269 h 1111"/>
                  <a:gd name="T80" fmla="*/ 459 w 554"/>
                  <a:gd name="T81" fmla="*/ 244 h 1111"/>
                  <a:gd name="T82" fmla="*/ 442 w 554"/>
                  <a:gd name="T83" fmla="*/ 219 h 1111"/>
                  <a:gd name="T84" fmla="*/ 422 w 554"/>
                  <a:gd name="T85" fmla="*/ 196 h 1111"/>
                  <a:gd name="T86" fmla="*/ 402 w 554"/>
                  <a:gd name="T87" fmla="*/ 173 h 1111"/>
                  <a:gd name="T88" fmla="*/ 381 w 554"/>
                  <a:gd name="T89" fmla="*/ 152 h 1111"/>
                  <a:gd name="T90" fmla="*/ 358 w 554"/>
                  <a:gd name="T91" fmla="*/ 132 h 1111"/>
                  <a:gd name="T92" fmla="*/ 335 w 554"/>
                  <a:gd name="T93" fmla="*/ 113 h 1111"/>
                  <a:gd name="T94" fmla="*/ 311 w 554"/>
                  <a:gd name="T95" fmla="*/ 96 h 1111"/>
                  <a:gd name="T96" fmla="*/ 286 w 554"/>
                  <a:gd name="T97" fmla="*/ 80 h 1111"/>
                  <a:gd name="T98" fmla="*/ 259 w 554"/>
                  <a:gd name="T99" fmla="*/ 65 h 1111"/>
                  <a:gd name="T100" fmla="*/ 233 w 554"/>
                  <a:gd name="T101" fmla="*/ 51 h 1111"/>
                  <a:gd name="T102" fmla="*/ 205 w 554"/>
                  <a:gd name="T103" fmla="*/ 39 h 1111"/>
                  <a:gd name="T104" fmla="*/ 176 w 554"/>
                  <a:gd name="T105" fmla="*/ 28 h 1111"/>
                  <a:gd name="T106" fmla="*/ 148 w 554"/>
                  <a:gd name="T107" fmla="*/ 20 h 1111"/>
                  <a:gd name="T108" fmla="*/ 119 w 554"/>
                  <a:gd name="T109" fmla="*/ 12 h 1111"/>
                  <a:gd name="T110" fmla="*/ 89 w 554"/>
                  <a:gd name="T111" fmla="*/ 7 h 1111"/>
                  <a:gd name="T112" fmla="*/ 59 w 554"/>
                  <a:gd name="T113" fmla="*/ 3 h 1111"/>
                  <a:gd name="T114" fmla="*/ 29 w 554"/>
                  <a:gd name="T115" fmla="*/ 1 h 1111"/>
                  <a:gd name="T116" fmla="*/ 0 w 554"/>
                  <a:gd name="T117" fmla="*/ 0 h 1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54" h="1111">
                    <a:moveTo>
                      <a:pt x="0" y="1111"/>
                    </a:moveTo>
                    <a:lnTo>
                      <a:pt x="29" y="1110"/>
                    </a:lnTo>
                    <a:lnTo>
                      <a:pt x="59" y="1108"/>
                    </a:lnTo>
                    <a:lnTo>
                      <a:pt x="89" y="1104"/>
                    </a:lnTo>
                    <a:lnTo>
                      <a:pt x="119" y="1098"/>
                    </a:lnTo>
                    <a:lnTo>
                      <a:pt x="148" y="1091"/>
                    </a:lnTo>
                    <a:lnTo>
                      <a:pt x="176" y="1081"/>
                    </a:lnTo>
                    <a:lnTo>
                      <a:pt x="205" y="1072"/>
                    </a:lnTo>
                    <a:lnTo>
                      <a:pt x="233" y="1060"/>
                    </a:lnTo>
                    <a:lnTo>
                      <a:pt x="259" y="1046"/>
                    </a:lnTo>
                    <a:lnTo>
                      <a:pt x="286" y="1031"/>
                    </a:lnTo>
                    <a:lnTo>
                      <a:pt x="311" y="1015"/>
                    </a:lnTo>
                    <a:lnTo>
                      <a:pt x="335" y="997"/>
                    </a:lnTo>
                    <a:lnTo>
                      <a:pt x="358" y="979"/>
                    </a:lnTo>
                    <a:lnTo>
                      <a:pt x="381" y="959"/>
                    </a:lnTo>
                    <a:lnTo>
                      <a:pt x="402" y="938"/>
                    </a:lnTo>
                    <a:lnTo>
                      <a:pt x="422" y="915"/>
                    </a:lnTo>
                    <a:lnTo>
                      <a:pt x="442" y="892"/>
                    </a:lnTo>
                    <a:lnTo>
                      <a:pt x="459" y="867"/>
                    </a:lnTo>
                    <a:lnTo>
                      <a:pt x="476" y="842"/>
                    </a:lnTo>
                    <a:lnTo>
                      <a:pt x="489" y="815"/>
                    </a:lnTo>
                    <a:lnTo>
                      <a:pt x="503" y="789"/>
                    </a:lnTo>
                    <a:lnTo>
                      <a:pt x="515" y="761"/>
                    </a:lnTo>
                    <a:lnTo>
                      <a:pt x="526" y="732"/>
                    </a:lnTo>
                    <a:lnTo>
                      <a:pt x="534" y="703"/>
                    </a:lnTo>
                    <a:lnTo>
                      <a:pt x="542" y="675"/>
                    </a:lnTo>
                    <a:lnTo>
                      <a:pt x="547" y="645"/>
                    </a:lnTo>
                    <a:lnTo>
                      <a:pt x="551" y="615"/>
                    </a:lnTo>
                    <a:lnTo>
                      <a:pt x="553" y="585"/>
                    </a:lnTo>
                    <a:lnTo>
                      <a:pt x="554" y="555"/>
                    </a:lnTo>
                    <a:lnTo>
                      <a:pt x="553" y="526"/>
                    </a:lnTo>
                    <a:lnTo>
                      <a:pt x="551" y="495"/>
                    </a:lnTo>
                    <a:lnTo>
                      <a:pt x="547" y="465"/>
                    </a:lnTo>
                    <a:lnTo>
                      <a:pt x="542" y="436"/>
                    </a:lnTo>
                    <a:lnTo>
                      <a:pt x="534" y="406"/>
                    </a:lnTo>
                    <a:lnTo>
                      <a:pt x="526" y="378"/>
                    </a:lnTo>
                    <a:lnTo>
                      <a:pt x="515" y="350"/>
                    </a:lnTo>
                    <a:lnTo>
                      <a:pt x="503" y="322"/>
                    </a:lnTo>
                    <a:lnTo>
                      <a:pt x="489" y="295"/>
                    </a:lnTo>
                    <a:lnTo>
                      <a:pt x="476" y="269"/>
                    </a:lnTo>
                    <a:lnTo>
                      <a:pt x="459" y="244"/>
                    </a:lnTo>
                    <a:lnTo>
                      <a:pt x="442" y="219"/>
                    </a:lnTo>
                    <a:lnTo>
                      <a:pt x="422" y="196"/>
                    </a:lnTo>
                    <a:lnTo>
                      <a:pt x="402" y="173"/>
                    </a:lnTo>
                    <a:lnTo>
                      <a:pt x="381" y="152"/>
                    </a:lnTo>
                    <a:lnTo>
                      <a:pt x="358" y="132"/>
                    </a:lnTo>
                    <a:lnTo>
                      <a:pt x="335" y="113"/>
                    </a:lnTo>
                    <a:lnTo>
                      <a:pt x="311" y="96"/>
                    </a:lnTo>
                    <a:lnTo>
                      <a:pt x="286" y="80"/>
                    </a:lnTo>
                    <a:lnTo>
                      <a:pt x="259" y="65"/>
                    </a:lnTo>
                    <a:lnTo>
                      <a:pt x="233" y="51"/>
                    </a:lnTo>
                    <a:lnTo>
                      <a:pt x="205" y="39"/>
                    </a:lnTo>
                    <a:lnTo>
                      <a:pt x="176" y="28"/>
                    </a:lnTo>
                    <a:lnTo>
                      <a:pt x="148" y="20"/>
                    </a:lnTo>
                    <a:lnTo>
                      <a:pt x="119" y="12"/>
                    </a:lnTo>
                    <a:lnTo>
                      <a:pt x="89" y="7"/>
                    </a:lnTo>
                    <a:lnTo>
                      <a:pt x="59" y="3"/>
                    </a:lnTo>
                    <a:lnTo>
                      <a:pt x="29" y="1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13" name="Line 93"/>
              <p:cNvSpPr>
                <a:spLocks noChangeShapeType="1"/>
              </p:cNvSpPr>
              <p:nvPr/>
            </p:nvSpPr>
            <p:spPr bwMode="auto">
              <a:xfrm>
                <a:off x="113" y="3517"/>
                <a:ext cx="355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14" name="Freeform 94"/>
              <p:cNvSpPr>
                <a:spLocks/>
              </p:cNvSpPr>
              <p:nvPr/>
            </p:nvSpPr>
            <p:spPr bwMode="auto">
              <a:xfrm>
                <a:off x="2452" y="3012"/>
                <a:ext cx="502" cy="650"/>
              </a:xfrm>
              <a:custGeom>
                <a:avLst/>
                <a:gdLst>
                  <a:gd name="T0" fmla="*/ 34 w 1552"/>
                  <a:gd name="T1" fmla="*/ 1854 h 1999"/>
                  <a:gd name="T2" fmla="*/ 105 w 1552"/>
                  <a:gd name="T3" fmla="*/ 1894 h 1999"/>
                  <a:gd name="T4" fmla="*/ 177 w 1552"/>
                  <a:gd name="T5" fmla="*/ 1927 h 1999"/>
                  <a:gd name="T6" fmla="*/ 254 w 1552"/>
                  <a:gd name="T7" fmla="*/ 1953 h 1999"/>
                  <a:gd name="T8" fmla="*/ 332 w 1552"/>
                  <a:gd name="T9" fmla="*/ 1975 h 1999"/>
                  <a:gd name="T10" fmla="*/ 411 w 1552"/>
                  <a:gd name="T11" fmla="*/ 1990 h 1999"/>
                  <a:gd name="T12" fmla="*/ 490 w 1552"/>
                  <a:gd name="T13" fmla="*/ 1998 h 1999"/>
                  <a:gd name="T14" fmla="*/ 571 w 1552"/>
                  <a:gd name="T15" fmla="*/ 1999 h 1999"/>
                  <a:gd name="T16" fmla="*/ 652 w 1552"/>
                  <a:gd name="T17" fmla="*/ 1995 h 1999"/>
                  <a:gd name="T18" fmla="*/ 732 w 1552"/>
                  <a:gd name="T19" fmla="*/ 1983 h 1999"/>
                  <a:gd name="T20" fmla="*/ 810 w 1552"/>
                  <a:gd name="T21" fmla="*/ 1966 h 1999"/>
                  <a:gd name="T22" fmla="*/ 888 w 1552"/>
                  <a:gd name="T23" fmla="*/ 1942 h 1999"/>
                  <a:gd name="T24" fmla="*/ 962 w 1552"/>
                  <a:gd name="T25" fmla="*/ 1912 h 1999"/>
                  <a:gd name="T26" fmla="*/ 1035 w 1552"/>
                  <a:gd name="T27" fmla="*/ 1876 h 1999"/>
                  <a:gd name="T28" fmla="*/ 1103 w 1552"/>
                  <a:gd name="T29" fmla="*/ 1834 h 1999"/>
                  <a:gd name="T30" fmla="*/ 1169 w 1552"/>
                  <a:gd name="T31" fmla="*/ 1787 h 1999"/>
                  <a:gd name="T32" fmla="*/ 1229 w 1552"/>
                  <a:gd name="T33" fmla="*/ 1735 h 1999"/>
                  <a:gd name="T34" fmla="*/ 1287 w 1552"/>
                  <a:gd name="T35" fmla="*/ 1678 h 1999"/>
                  <a:gd name="T36" fmla="*/ 1339 w 1552"/>
                  <a:gd name="T37" fmla="*/ 1617 h 1999"/>
                  <a:gd name="T38" fmla="*/ 1386 w 1552"/>
                  <a:gd name="T39" fmla="*/ 1551 h 1999"/>
                  <a:gd name="T40" fmla="*/ 1428 w 1552"/>
                  <a:gd name="T41" fmla="*/ 1482 h 1999"/>
                  <a:gd name="T42" fmla="*/ 1464 w 1552"/>
                  <a:gd name="T43" fmla="*/ 1410 h 1999"/>
                  <a:gd name="T44" fmla="*/ 1495 w 1552"/>
                  <a:gd name="T45" fmla="*/ 1335 h 1999"/>
                  <a:gd name="T46" fmla="*/ 1518 w 1552"/>
                  <a:gd name="T47" fmla="*/ 1258 h 1999"/>
                  <a:gd name="T48" fmla="*/ 1536 w 1552"/>
                  <a:gd name="T49" fmla="*/ 1179 h 1999"/>
                  <a:gd name="T50" fmla="*/ 1547 w 1552"/>
                  <a:gd name="T51" fmla="*/ 1100 h 1999"/>
                  <a:gd name="T52" fmla="*/ 1552 w 1552"/>
                  <a:gd name="T53" fmla="*/ 1020 h 1999"/>
                  <a:gd name="T54" fmla="*/ 1550 w 1552"/>
                  <a:gd name="T55" fmla="*/ 939 h 1999"/>
                  <a:gd name="T56" fmla="*/ 1543 w 1552"/>
                  <a:gd name="T57" fmla="*/ 859 h 1999"/>
                  <a:gd name="T58" fmla="*/ 1528 w 1552"/>
                  <a:gd name="T59" fmla="*/ 779 h 1999"/>
                  <a:gd name="T60" fmla="*/ 1507 w 1552"/>
                  <a:gd name="T61" fmla="*/ 701 h 1999"/>
                  <a:gd name="T62" fmla="*/ 1480 w 1552"/>
                  <a:gd name="T63" fmla="*/ 626 h 1999"/>
                  <a:gd name="T64" fmla="*/ 1447 w 1552"/>
                  <a:gd name="T65" fmla="*/ 552 h 1999"/>
                  <a:gd name="T66" fmla="*/ 1408 w 1552"/>
                  <a:gd name="T67" fmla="*/ 481 h 1999"/>
                  <a:gd name="T68" fmla="*/ 1364 w 1552"/>
                  <a:gd name="T69" fmla="*/ 414 h 1999"/>
                  <a:gd name="T70" fmla="*/ 1314 w 1552"/>
                  <a:gd name="T71" fmla="*/ 351 h 1999"/>
                  <a:gd name="T72" fmla="*/ 1259 w 1552"/>
                  <a:gd name="T73" fmla="*/ 291 h 1999"/>
                  <a:gd name="T74" fmla="*/ 1200 w 1552"/>
                  <a:gd name="T75" fmla="*/ 237 h 1999"/>
                  <a:gd name="T76" fmla="*/ 1137 w 1552"/>
                  <a:gd name="T77" fmla="*/ 187 h 1999"/>
                  <a:gd name="T78" fmla="*/ 1069 w 1552"/>
                  <a:gd name="T79" fmla="*/ 142 h 1999"/>
                  <a:gd name="T80" fmla="*/ 998 w 1552"/>
                  <a:gd name="T81" fmla="*/ 104 h 1999"/>
                  <a:gd name="T82" fmla="*/ 925 w 1552"/>
                  <a:gd name="T83" fmla="*/ 71 h 1999"/>
                  <a:gd name="T84" fmla="*/ 849 w 1552"/>
                  <a:gd name="T85" fmla="*/ 44 h 1999"/>
                  <a:gd name="T86" fmla="*/ 772 w 1552"/>
                  <a:gd name="T87" fmla="*/ 23 h 1999"/>
                  <a:gd name="T88" fmla="*/ 692 w 1552"/>
                  <a:gd name="T89" fmla="*/ 9 h 1999"/>
                  <a:gd name="T90" fmla="*/ 612 w 1552"/>
                  <a:gd name="T91" fmla="*/ 1 h 1999"/>
                  <a:gd name="T92" fmla="*/ 531 w 1552"/>
                  <a:gd name="T93" fmla="*/ 0 h 1999"/>
                  <a:gd name="T94" fmla="*/ 451 w 1552"/>
                  <a:gd name="T95" fmla="*/ 4 h 1999"/>
                  <a:gd name="T96" fmla="*/ 371 w 1552"/>
                  <a:gd name="T97" fmla="*/ 16 h 1999"/>
                  <a:gd name="T98" fmla="*/ 292 w 1552"/>
                  <a:gd name="T99" fmla="*/ 34 h 1999"/>
                  <a:gd name="T100" fmla="*/ 216 w 1552"/>
                  <a:gd name="T101" fmla="*/ 57 h 1999"/>
                  <a:gd name="T102" fmla="*/ 141 w 1552"/>
                  <a:gd name="T103" fmla="*/ 88 h 1999"/>
                  <a:gd name="T104" fmla="*/ 69 w 1552"/>
                  <a:gd name="T105" fmla="*/ 124 h 1999"/>
                  <a:gd name="T106" fmla="*/ 0 w 1552"/>
                  <a:gd name="T107" fmla="*/ 166 h 19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552" h="1999">
                    <a:moveTo>
                      <a:pt x="0" y="1833"/>
                    </a:moveTo>
                    <a:lnTo>
                      <a:pt x="34" y="1854"/>
                    </a:lnTo>
                    <a:lnTo>
                      <a:pt x="69" y="1875"/>
                    </a:lnTo>
                    <a:lnTo>
                      <a:pt x="105" y="1894"/>
                    </a:lnTo>
                    <a:lnTo>
                      <a:pt x="141" y="1911"/>
                    </a:lnTo>
                    <a:lnTo>
                      <a:pt x="177" y="1927"/>
                    </a:lnTo>
                    <a:lnTo>
                      <a:pt x="216" y="1941"/>
                    </a:lnTo>
                    <a:lnTo>
                      <a:pt x="254" y="1953"/>
                    </a:lnTo>
                    <a:lnTo>
                      <a:pt x="292" y="1965"/>
                    </a:lnTo>
                    <a:lnTo>
                      <a:pt x="332" y="1975"/>
                    </a:lnTo>
                    <a:lnTo>
                      <a:pt x="371" y="1983"/>
                    </a:lnTo>
                    <a:lnTo>
                      <a:pt x="411" y="1990"/>
                    </a:lnTo>
                    <a:lnTo>
                      <a:pt x="451" y="1994"/>
                    </a:lnTo>
                    <a:lnTo>
                      <a:pt x="490" y="1998"/>
                    </a:lnTo>
                    <a:lnTo>
                      <a:pt x="531" y="1999"/>
                    </a:lnTo>
                    <a:lnTo>
                      <a:pt x="571" y="1999"/>
                    </a:lnTo>
                    <a:lnTo>
                      <a:pt x="612" y="1998"/>
                    </a:lnTo>
                    <a:lnTo>
                      <a:pt x="652" y="1995"/>
                    </a:lnTo>
                    <a:lnTo>
                      <a:pt x="692" y="1990"/>
                    </a:lnTo>
                    <a:lnTo>
                      <a:pt x="732" y="1983"/>
                    </a:lnTo>
                    <a:lnTo>
                      <a:pt x="772" y="1976"/>
                    </a:lnTo>
                    <a:lnTo>
                      <a:pt x="810" y="1966"/>
                    </a:lnTo>
                    <a:lnTo>
                      <a:pt x="849" y="1954"/>
                    </a:lnTo>
                    <a:lnTo>
                      <a:pt x="888" y="1942"/>
                    </a:lnTo>
                    <a:lnTo>
                      <a:pt x="925" y="1928"/>
                    </a:lnTo>
                    <a:lnTo>
                      <a:pt x="962" y="1912"/>
                    </a:lnTo>
                    <a:lnTo>
                      <a:pt x="998" y="1895"/>
                    </a:lnTo>
                    <a:lnTo>
                      <a:pt x="1035" y="1876"/>
                    </a:lnTo>
                    <a:lnTo>
                      <a:pt x="1069" y="1855"/>
                    </a:lnTo>
                    <a:lnTo>
                      <a:pt x="1103" y="1834"/>
                    </a:lnTo>
                    <a:lnTo>
                      <a:pt x="1137" y="1812"/>
                    </a:lnTo>
                    <a:lnTo>
                      <a:pt x="1169" y="1787"/>
                    </a:lnTo>
                    <a:lnTo>
                      <a:pt x="1200" y="1762"/>
                    </a:lnTo>
                    <a:lnTo>
                      <a:pt x="1229" y="1735"/>
                    </a:lnTo>
                    <a:lnTo>
                      <a:pt x="1259" y="1707"/>
                    </a:lnTo>
                    <a:lnTo>
                      <a:pt x="1287" y="1678"/>
                    </a:lnTo>
                    <a:lnTo>
                      <a:pt x="1314" y="1648"/>
                    </a:lnTo>
                    <a:lnTo>
                      <a:pt x="1339" y="1617"/>
                    </a:lnTo>
                    <a:lnTo>
                      <a:pt x="1364" y="1584"/>
                    </a:lnTo>
                    <a:lnTo>
                      <a:pt x="1386" y="1551"/>
                    </a:lnTo>
                    <a:lnTo>
                      <a:pt x="1408" y="1517"/>
                    </a:lnTo>
                    <a:lnTo>
                      <a:pt x="1428" y="1482"/>
                    </a:lnTo>
                    <a:lnTo>
                      <a:pt x="1447" y="1447"/>
                    </a:lnTo>
                    <a:lnTo>
                      <a:pt x="1464" y="1410"/>
                    </a:lnTo>
                    <a:lnTo>
                      <a:pt x="1480" y="1373"/>
                    </a:lnTo>
                    <a:lnTo>
                      <a:pt x="1495" y="1335"/>
                    </a:lnTo>
                    <a:lnTo>
                      <a:pt x="1507" y="1298"/>
                    </a:lnTo>
                    <a:lnTo>
                      <a:pt x="1518" y="1258"/>
                    </a:lnTo>
                    <a:lnTo>
                      <a:pt x="1528" y="1219"/>
                    </a:lnTo>
                    <a:lnTo>
                      <a:pt x="1536" y="1179"/>
                    </a:lnTo>
                    <a:lnTo>
                      <a:pt x="1543" y="1140"/>
                    </a:lnTo>
                    <a:lnTo>
                      <a:pt x="1547" y="1100"/>
                    </a:lnTo>
                    <a:lnTo>
                      <a:pt x="1550" y="1060"/>
                    </a:lnTo>
                    <a:lnTo>
                      <a:pt x="1552" y="1020"/>
                    </a:lnTo>
                    <a:lnTo>
                      <a:pt x="1552" y="979"/>
                    </a:lnTo>
                    <a:lnTo>
                      <a:pt x="1550" y="939"/>
                    </a:lnTo>
                    <a:lnTo>
                      <a:pt x="1547" y="898"/>
                    </a:lnTo>
                    <a:lnTo>
                      <a:pt x="1543" y="859"/>
                    </a:lnTo>
                    <a:lnTo>
                      <a:pt x="1536" y="818"/>
                    </a:lnTo>
                    <a:lnTo>
                      <a:pt x="1528" y="779"/>
                    </a:lnTo>
                    <a:lnTo>
                      <a:pt x="1518" y="740"/>
                    </a:lnTo>
                    <a:lnTo>
                      <a:pt x="1507" y="701"/>
                    </a:lnTo>
                    <a:lnTo>
                      <a:pt x="1495" y="663"/>
                    </a:lnTo>
                    <a:lnTo>
                      <a:pt x="1480" y="626"/>
                    </a:lnTo>
                    <a:lnTo>
                      <a:pt x="1464" y="588"/>
                    </a:lnTo>
                    <a:lnTo>
                      <a:pt x="1447" y="552"/>
                    </a:lnTo>
                    <a:lnTo>
                      <a:pt x="1428" y="516"/>
                    </a:lnTo>
                    <a:lnTo>
                      <a:pt x="1408" y="481"/>
                    </a:lnTo>
                    <a:lnTo>
                      <a:pt x="1386" y="447"/>
                    </a:lnTo>
                    <a:lnTo>
                      <a:pt x="1364" y="414"/>
                    </a:lnTo>
                    <a:lnTo>
                      <a:pt x="1339" y="382"/>
                    </a:lnTo>
                    <a:lnTo>
                      <a:pt x="1314" y="351"/>
                    </a:lnTo>
                    <a:lnTo>
                      <a:pt x="1287" y="320"/>
                    </a:lnTo>
                    <a:lnTo>
                      <a:pt x="1259" y="291"/>
                    </a:lnTo>
                    <a:lnTo>
                      <a:pt x="1229" y="264"/>
                    </a:lnTo>
                    <a:lnTo>
                      <a:pt x="1200" y="237"/>
                    </a:lnTo>
                    <a:lnTo>
                      <a:pt x="1169" y="212"/>
                    </a:lnTo>
                    <a:lnTo>
                      <a:pt x="1137" y="187"/>
                    </a:lnTo>
                    <a:lnTo>
                      <a:pt x="1103" y="165"/>
                    </a:lnTo>
                    <a:lnTo>
                      <a:pt x="1069" y="142"/>
                    </a:lnTo>
                    <a:lnTo>
                      <a:pt x="1035" y="123"/>
                    </a:lnTo>
                    <a:lnTo>
                      <a:pt x="998" y="104"/>
                    </a:lnTo>
                    <a:lnTo>
                      <a:pt x="962" y="87"/>
                    </a:lnTo>
                    <a:lnTo>
                      <a:pt x="925" y="71"/>
                    </a:lnTo>
                    <a:lnTo>
                      <a:pt x="888" y="57"/>
                    </a:lnTo>
                    <a:lnTo>
                      <a:pt x="849" y="44"/>
                    </a:lnTo>
                    <a:lnTo>
                      <a:pt x="810" y="33"/>
                    </a:lnTo>
                    <a:lnTo>
                      <a:pt x="772" y="23"/>
                    </a:lnTo>
                    <a:lnTo>
                      <a:pt x="732" y="16"/>
                    </a:lnTo>
                    <a:lnTo>
                      <a:pt x="692" y="9"/>
                    </a:lnTo>
                    <a:lnTo>
                      <a:pt x="652" y="4"/>
                    </a:lnTo>
                    <a:lnTo>
                      <a:pt x="612" y="1"/>
                    </a:lnTo>
                    <a:lnTo>
                      <a:pt x="571" y="0"/>
                    </a:lnTo>
                    <a:lnTo>
                      <a:pt x="531" y="0"/>
                    </a:lnTo>
                    <a:lnTo>
                      <a:pt x="490" y="1"/>
                    </a:lnTo>
                    <a:lnTo>
                      <a:pt x="451" y="4"/>
                    </a:lnTo>
                    <a:lnTo>
                      <a:pt x="411" y="9"/>
                    </a:lnTo>
                    <a:lnTo>
                      <a:pt x="371" y="16"/>
                    </a:lnTo>
                    <a:lnTo>
                      <a:pt x="332" y="24"/>
                    </a:lnTo>
                    <a:lnTo>
                      <a:pt x="292" y="34"/>
                    </a:lnTo>
                    <a:lnTo>
                      <a:pt x="254" y="44"/>
                    </a:lnTo>
                    <a:lnTo>
                      <a:pt x="216" y="57"/>
                    </a:lnTo>
                    <a:lnTo>
                      <a:pt x="177" y="72"/>
                    </a:lnTo>
                    <a:lnTo>
                      <a:pt x="141" y="88"/>
                    </a:lnTo>
                    <a:lnTo>
                      <a:pt x="105" y="105"/>
                    </a:lnTo>
                    <a:lnTo>
                      <a:pt x="69" y="124"/>
                    </a:lnTo>
                    <a:lnTo>
                      <a:pt x="34" y="145"/>
                    </a:lnTo>
                    <a:lnTo>
                      <a:pt x="0" y="166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15" name="Freeform 95"/>
              <p:cNvSpPr>
                <a:spLocks/>
              </p:cNvSpPr>
              <p:nvPr/>
            </p:nvSpPr>
            <p:spPr bwMode="auto">
              <a:xfrm>
                <a:off x="2090" y="2796"/>
                <a:ext cx="1082" cy="1082"/>
              </a:xfrm>
              <a:custGeom>
                <a:avLst/>
                <a:gdLst>
                  <a:gd name="T0" fmla="*/ 3324 w 3332"/>
                  <a:gd name="T1" fmla="*/ 1513 h 3335"/>
                  <a:gd name="T2" fmla="*/ 3293 w 3332"/>
                  <a:gd name="T3" fmla="*/ 1311 h 3335"/>
                  <a:gd name="T4" fmla="*/ 3237 w 3332"/>
                  <a:gd name="T5" fmla="*/ 1113 h 3335"/>
                  <a:gd name="T6" fmla="*/ 3157 w 3332"/>
                  <a:gd name="T7" fmla="*/ 924 h 3335"/>
                  <a:gd name="T8" fmla="*/ 3055 w 3332"/>
                  <a:gd name="T9" fmla="*/ 747 h 3335"/>
                  <a:gd name="T10" fmla="*/ 2931 w 3332"/>
                  <a:gd name="T11" fmla="*/ 583 h 3335"/>
                  <a:gd name="T12" fmla="*/ 2788 w 3332"/>
                  <a:gd name="T13" fmla="*/ 436 h 3335"/>
                  <a:gd name="T14" fmla="*/ 2628 w 3332"/>
                  <a:gd name="T15" fmla="*/ 307 h 3335"/>
                  <a:gd name="T16" fmla="*/ 2454 w 3332"/>
                  <a:gd name="T17" fmla="*/ 198 h 3335"/>
                  <a:gd name="T18" fmla="*/ 2268 w 3332"/>
                  <a:gd name="T19" fmla="*/ 113 h 3335"/>
                  <a:gd name="T20" fmla="*/ 2072 w 3332"/>
                  <a:gd name="T21" fmla="*/ 50 h 3335"/>
                  <a:gd name="T22" fmla="*/ 1871 w 3332"/>
                  <a:gd name="T23" fmla="*/ 13 h 3335"/>
                  <a:gd name="T24" fmla="*/ 1665 w 3332"/>
                  <a:gd name="T25" fmla="*/ 0 h 3335"/>
                  <a:gd name="T26" fmla="*/ 1461 w 3332"/>
                  <a:gd name="T27" fmla="*/ 13 h 3335"/>
                  <a:gd name="T28" fmla="*/ 1260 w 3332"/>
                  <a:gd name="T29" fmla="*/ 50 h 3335"/>
                  <a:gd name="T30" fmla="*/ 1064 w 3332"/>
                  <a:gd name="T31" fmla="*/ 113 h 3335"/>
                  <a:gd name="T32" fmla="*/ 877 w 3332"/>
                  <a:gd name="T33" fmla="*/ 198 h 3335"/>
                  <a:gd name="T34" fmla="*/ 703 w 3332"/>
                  <a:gd name="T35" fmla="*/ 307 h 3335"/>
                  <a:gd name="T36" fmla="*/ 543 w 3332"/>
                  <a:gd name="T37" fmla="*/ 436 h 3335"/>
                  <a:gd name="T38" fmla="*/ 400 w 3332"/>
                  <a:gd name="T39" fmla="*/ 583 h 3335"/>
                  <a:gd name="T40" fmla="*/ 277 w 3332"/>
                  <a:gd name="T41" fmla="*/ 747 h 3335"/>
                  <a:gd name="T42" fmla="*/ 175 w 3332"/>
                  <a:gd name="T43" fmla="*/ 924 h 3335"/>
                  <a:gd name="T44" fmla="*/ 95 w 3332"/>
                  <a:gd name="T45" fmla="*/ 1113 h 3335"/>
                  <a:gd name="T46" fmla="*/ 38 w 3332"/>
                  <a:gd name="T47" fmla="*/ 1311 h 3335"/>
                  <a:gd name="T48" fmla="*/ 6 w 3332"/>
                  <a:gd name="T49" fmla="*/ 1513 h 3335"/>
                  <a:gd name="T50" fmla="*/ 0 w 3332"/>
                  <a:gd name="T51" fmla="*/ 1719 h 3335"/>
                  <a:gd name="T52" fmla="*/ 19 w 3332"/>
                  <a:gd name="T53" fmla="*/ 1923 h 3335"/>
                  <a:gd name="T54" fmla="*/ 63 w 3332"/>
                  <a:gd name="T55" fmla="*/ 2123 h 3335"/>
                  <a:gd name="T56" fmla="*/ 131 w 3332"/>
                  <a:gd name="T57" fmla="*/ 2317 h 3335"/>
                  <a:gd name="T58" fmla="*/ 222 w 3332"/>
                  <a:gd name="T59" fmla="*/ 2501 h 3335"/>
                  <a:gd name="T60" fmla="*/ 336 w 3332"/>
                  <a:gd name="T61" fmla="*/ 2671 h 3335"/>
                  <a:gd name="T62" fmla="*/ 469 w 3332"/>
                  <a:gd name="T63" fmla="*/ 2828 h 3335"/>
                  <a:gd name="T64" fmla="*/ 621 w 3332"/>
                  <a:gd name="T65" fmla="*/ 2966 h 3335"/>
                  <a:gd name="T66" fmla="*/ 789 w 3332"/>
                  <a:gd name="T67" fmla="*/ 3084 h 3335"/>
                  <a:gd name="T68" fmla="*/ 969 w 3332"/>
                  <a:gd name="T69" fmla="*/ 3181 h 3335"/>
                  <a:gd name="T70" fmla="*/ 1161 w 3332"/>
                  <a:gd name="T71" fmla="*/ 3256 h 3335"/>
                  <a:gd name="T72" fmla="*/ 1360 w 3332"/>
                  <a:gd name="T73" fmla="*/ 3306 h 3335"/>
                  <a:gd name="T74" fmla="*/ 1563 w 3332"/>
                  <a:gd name="T75" fmla="*/ 3331 h 3335"/>
                  <a:gd name="T76" fmla="*/ 1769 w 3332"/>
                  <a:gd name="T77" fmla="*/ 3331 h 3335"/>
                  <a:gd name="T78" fmla="*/ 1972 w 3332"/>
                  <a:gd name="T79" fmla="*/ 3306 h 3335"/>
                  <a:gd name="T80" fmla="*/ 2171 w 3332"/>
                  <a:gd name="T81" fmla="*/ 3256 h 3335"/>
                  <a:gd name="T82" fmla="*/ 2362 w 3332"/>
                  <a:gd name="T83" fmla="*/ 3181 h 3335"/>
                  <a:gd name="T84" fmla="*/ 2543 w 3332"/>
                  <a:gd name="T85" fmla="*/ 3084 h 3335"/>
                  <a:gd name="T86" fmla="*/ 2710 w 3332"/>
                  <a:gd name="T87" fmla="*/ 2966 h 3335"/>
                  <a:gd name="T88" fmla="*/ 2862 w 3332"/>
                  <a:gd name="T89" fmla="*/ 2828 h 3335"/>
                  <a:gd name="T90" fmla="*/ 2995 w 3332"/>
                  <a:gd name="T91" fmla="*/ 2671 h 3335"/>
                  <a:gd name="T92" fmla="*/ 3108 w 3332"/>
                  <a:gd name="T93" fmla="*/ 2501 h 3335"/>
                  <a:gd name="T94" fmla="*/ 3200 w 3332"/>
                  <a:gd name="T95" fmla="*/ 2317 h 3335"/>
                  <a:gd name="T96" fmla="*/ 3268 w 3332"/>
                  <a:gd name="T97" fmla="*/ 2123 h 3335"/>
                  <a:gd name="T98" fmla="*/ 3311 w 3332"/>
                  <a:gd name="T99" fmla="*/ 1923 h 3335"/>
                  <a:gd name="T100" fmla="*/ 3331 w 3332"/>
                  <a:gd name="T101" fmla="*/ 1719 h 3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332" h="3335">
                    <a:moveTo>
                      <a:pt x="3332" y="1667"/>
                    </a:moveTo>
                    <a:lnTo>
                      <a:pt x="3331" y="1616"/>
                    </a:lnTo>
                    <a:lnTo>
                      <a:pt x="3328" y="1564"/>
                    </a:lnTo>
                    <a:lnTo>
                      <a:pt x="3324" y="1513"/>
                    </a:lnTo>
                    <a:lnTo>
                      <a:pt x="3319" y="1462"/>
                    </a:lnTo>
                    <a:lnTo>
                      <a:pt x="3311" y="1412"/>
                    </a:lnTo>
                    <a:lnTo>
                      <a:pt x="3303" y="1361"/>
                    </a:lnTo>
                    <a:lnTo>
                      <a:pt x="3293" y="1311"/>
                    </a:lnTo>
                    <a:lnTo>
                      <a:pt x="3282" y="1261"/>
                    </a:lnTo>
                    <a:lnTo>
                      <a:pt x="3268" y="1211"/>
                    </a:lnTo>
                    <a:lnTo>
                      <a:pt x="3253" y="1162"/>
                    </a:lnTo>
                    <a:lnTo>
                      <a:pt x="3237" y="1113"/>
                    </a:lnTo>
                    <a:lnTo>
                      <a:pt x="3219" y="1065"/>
                    </a:lnTo>
                    <a:lnTo>
                      <a:pt x="3200" y="1018"/>
                    </a:lnTo>
                    <a:lnTo>
                      <a:pt x="3179" y="970"/>
                    </a:lnTo>
                    <a:lnTo>
                      <a:pt x="3157" y="924"/>
                    </a:lnTo>
                    <a:lnTo>
                      <a:pt x="3134" y="879"/>
                    </a:lnTo>
                    <a:lnTo>
                      <a:pt x="3108" y="834"/>
                    </a:lnTo>
                    <a:lnTo>
                      <a:pt x="3083" y="790"/>
                    </a:lnTo>
                    <a:lnTo>
                      <a:pt x="3055" y="747"/>
                    </a:lnTo>
                    <a:lnTo>
                      <a:pt x="3025" y="704"/>
                    </a:lnTo>
                    <a:lnTo>
                      <a:pt x="2995" y="662"/>
                    </a:lnTo>
                    <a:lnTo>
                      <a:pt x="2963" y="622"/>
                    </a:lnTo>
                    <a:lnTo>
                      <a:pt x="2931" y="583"/>
                    </a:lnTo>
                    <a:lnTo>
                      <a:pt x="2897" y="544"/>
                    </a:lnTo>
                    <a:lnTo>
                      <a:pt x="2862" y="507"/>
                    </a:lnTo>
                    <a:lnTo>
                      <a:pt x="2826" y="471"/>
                    </a:lnTo>
                    <a:lnTo>
                      <a:pt x="2788" y="436"/>
                    </a:lnTo>
                    <a:lnTo>
                      <a:pt x="2749" y="402"/>
                    </a:lnTo>
                    <a:lnTo>
                      <a:pt x="2710" y="369"/>
                    </a:lnTo>
                    <a:lnTo>
                      <a:pt x="2669" y="337"/>
                    </a:lnTo>
                    <a:lnTo>
                      <a:pt x="2628" y="307"/>
                    </a:lnTo>
                    <a:lnTo>
                      <a:pt x="2586" y="278"/>
                    </a:lnTo>
                    <a:lnTo>
                      <a:pt x="2543" y="250"/>
                    </a:lnTo>
                    <a:lnTo>
                      <a:pt x="2499" y="224"/>
                    </a:lnTo>
                    <a:lnTo>
                      <a:pt x="2454" y="198"/>
                    </a:lnTo>
                    <a:lnTo>
                      <a:pt x="2408" y="175"/>
                    </a:lnTo>
                    <a:lnTo>
                      <a:pt x="2362" y="152"/>
                    </a:lnTo>
                    <a:lnTo>
                      <a:pt x="2315" y="132"/>
                    </a:lnTo>
                    <a:lnTo>
                      <a:pt x="2268" y="113"/>
                    </a:lnTo>
                    <a:lnTo>
                      <a:pt x="2219" y="95"/>
                    </a:lnTo>
                    <a:lnTo>
                      <a:pt x="2171" y="79"/>
                    </a:lnTo>
                    <a:lnTo>
                      <a:pt x="2122" y="64"/>
                    </a:lnTo>
                    <a:lnTo>
                      <a:pt x="2072" y="50"/>
                    </a:lnTo>
                    <a:lnTo>
                      <a:pt x="2022" y="39"/>
                    </a:lnTo>
                    <a:lnTo>
                      <a:pt x="1972" y="29"/>
                    </a:lnTo>
                    <a:lnTo>
                      <a:pt x="1921" y="20"/>
                    </a:lnTo>
                    <a:lnTo>
                      <a:pt x="1871" y="13"/>
                    </a:lnTo>
                    <a:lnTo>
                      <a:pt x="1820" y="8"/>
                    </a:lnTo>
                    <a:lnTo>
                      <a:pt x="1769" y="3"/>
                    </a:lnTo>
                    <a:lnTo>
                      <a:pt x="1717" y="1"/>
                    </a:lnTo>
                    <a:lnTo>
                      <a:pt x="1665" y="0"/>
                    </a:lnTo>
                    <a:lnTo>
                      <a:pt x="1614" y="1"/>
                    </a:lnTo>
                    <a:lnTo>
                      <a:pt x="1563" y="3"/>
                    </a:lnTo>
                    <a:lnTo>
                      <a:pt x="1512" y="8"/>
                    </a:lnTo>
                    <a:lnTo>
                      <a:pt x="1461" y="13"/>
                    </a:lnTo>
                    <a:lnTo>
                      <a:pt x="1410" y="20"/>
                    </a:lnTo>
                    <a:lnTo>
                      <a:pt x="1360" y="29"/>
                    </a:lnTo>
                    <a:lnTo>
                      <a:pt x="1310" y="39"/>
                    </a:lnTo>
                    <a:lnTo>
                      <a:pt x="1260" y="50"/>
                    </a:lnTo>
                    <a:lnTo>
                      <a:pt x="1209" y="64"/>
                    </a:lnTo>
                    <a:lnTo>
                      <a:pt x="1161" y="79"/>
                    </a:lnTo>
                    <a:lnTo>
                      <a:pt x="1112" y="95"/>
                    </a:lnTo>
                    <a:lnTo>
                      <a:pt x="1064" y="113"/>
                    </a:lnTo>
                    <a:lnTo>
                      <a:pt x="1016" y="132"/>
                    </a:lnTo>
                    <a:lnTo>
                      <a:pt x="969" y="152"/>
                    </a:lnTo>
                    <a:lnTo>
                      <a:pt x="923" y="175"/>
                    </a:lnTo>
                    <a:lnTo>
                      <a:pt x="877" y="198"/>
                    </a:lnTo>
                    <a:lnTo>
                      <a:pt x="833" y="224"/>
                    </a:lnTo>
                    <a:lnTo>
                      <a:pt x="789" y="250"/>
                    </a:lnTo>
                    <a:lnTo>
                      <a:pt x="745" y="278"/>
                    </a:lnTo>
                    <a:lnTo>
                      <a:pt x="703" y="307"/>
                    </a:lnTo>
                    <a:lnTo>
                      <a:pt x="661" y="337"/>
                    </a:lnTo>
                    <a:lnTo>
                      <a:pt x="621" y="369"/>
                    </a:lnTo>
                    <a:lnTo>
                      <a:pt x="581" y="402"/>
                    </a:lnTo>
                    <a:lnTo>
                      <a:pt x="543" y="436"/>
                    </a:lnTo>
                    <a:lnTo>
                      <a:pt x="506" y="471"/>
                    </a:lnTo>
                    <a:lnTo>
                      <a:pt x="469" y="507"/>
                    </a:lnTo>
                    <a:lnTo>
                      <a:pt x="434" y="544"/>
                    </a:lnTo>
                    <a:lnTo>
                      <a:pt x="400" y="583"/>
                    </a:lnTo>
                    <a:lnTo>
                      <a:pt x="367" y="622"/>
                    </a:lnTo>
                    <a:lnTo>
                      <a:pt x="336" y="662"/>
                    </a:lnTo>
                    <a:lnTo>
                      <a:pt x="305" y="704"/>
                    </a:lnTo>
                    <a:lnTo>
                      <a:pt x="277" y="747"/>
                    </a:lnTo>
                    <a:lnTo>
                      <a:pt x="249" y="790"/>
                    </a:lnTo>
                    <a:lnTo>
                      <a:pt x="222" y="834"/>
                    </a:lnTo>
                    <a:lnTo>
                      <a:pt x="198" y="879"/>
                    </a:lnTo>
                    <a:lnTo>
                      <a:pt x="175" y="924"/>
                    </a:lnTo>
                    <a:lnTo>
                      <a:pt x="152" y="970"/>
                    </a:lnTo>
                    <a:lnTo>
                      <a:pt x="131" y="1018"/>
                    </a:lnTo>
                    <a:lnTo>
                      <a:pt x="112" y="1065"/>
                    </a:lnTo>
                    <a:lnTo>
                      <a:pt x="95" y="1113"/>
                    </a:lnTo>
                    <a:lnTo>
                      <a:pt x="78" y="1162"/>
                    </a:lnTo>
                    <a:lnTo>
                      <a:pt x="63" y="1211"/>
                    </a:lnTo>
                    <a:lnTo>
                      <a:pt x="50" y="1261"/>
                    </a:lnTo>
                    <a:lnTo>
                      <a:pt x="38" y="1311"/>
                    </a:lnTo>
                    <a:lnTo>
                      <a:pt x="28" y="1361"/>
                    </a:lnTo>
                    <a:lnTo>
                      <a:pt x="19" y="1412"/>
                    </a:lnTo>
                    <a:lnTo>
                      <a:pt x="13" y="1462"/>
                    </a:lnTo>
                    <a:lnTo>
                      <a:pt x="6" y="1513"/>
                    </a:lnTo>
                    <a:lnTo>
                      <a:pt x="3" y="1564"/>
                    </a:lnTo>
                    <a:lnTo>
                      <a:pt x="0" y="1616"/>
                    </a:lnTo>
                    <a:lnTo>
                      <a:pt x="0" y="1667"/>
                    </a:lnTo>
                    <a:lnTo>
                      <a:pt x="0" y="1719"/>
                    </a:lnTo>
                    <a:lnTo>
                      <a:pt x="3" y="1770"/>
                    </a:lnTo>
                    <a:lnTo>
                      <a:pt x="6" y="1821"/>
                    </a:lnTo>
                    <a:lnTo>
                      <a:pt x="13" y="1872"/>
                    </a:lnTo>
                    <a:lnTo>
                      <a:pt x="19" y="1923"/>
                    </a:lnTo>
                    <a:lnTo>
                      <a:pt x="28" y="1974"/>
                    </a:lnTo>
                    <a:lnTo>
                      <a:pt x="38" y="2024"/>
                    </a:lnTo>
                    <a:lnTo>
                      <a:pt x="50" y="2074"/>
                    </a:lnTo>
                    <a:lnTo>
                      <a:pt x="63" y="2123"/>
                    </a:lnTo>
                    <a:lnTo>
                      <a:pt x="78" y="2173"/>
                    </a:lnTo>
                    <a:lnTo>
                      <a:pt x="95" y="2221"/>
                    </a:lnTo>
                    <a:lnTo>
                      <a:pt x="112" y="2269"/>
                    </a:lnTo>
                    <a:lnTo>
                      <a:pt x="131" y="2317"/>
                    </a:lnTo>
                    <a:lnTo>
                      <a:pt x="152" y="2364"/>
                    </a:lnTo>
                    <a:lnTo>
                      <a:pt x="175" y="2411"/>
                    </a:lnTo>
                    <a:lnTo>
                      <a:pt x="198" y="2456"/>
                    </a:lnTo>
                    <a:lnTo>
                      <a:pt x="222" y="2501"/>
                    </a:lnTo>
                    <a:lnTo>
                      <a:pt x="249" y="2545"/>
                    </a:lnTo>
                    <a:lnTo>
                      <a:pt x="277" y="2588"/>
                    </a:lnTo>
                    <a:lnTo>
                      <a:pt x="305" y="2631"/>
                    </a:lnTo>
                    <a:lnTo>
                      <a:pt x="336" y="2671"/>
                    </a:lnTo>
                    <a:lnTo>
                      <a:pt x="367" y="2712"/>
                    </a:lnTo>
                    <a:lnTo>
                      <a:pt x="400" y="2752"/>
                    </a:lnTo>
                    <a:lnTo>
                      <a:pt x="434" y="2791"/>
                    </a:lnTo>
                    <a:lnTo>
                      <a:pt x="469" y="2828"/>
                    </a:lnTo>
                    <a:lnTo>
                      <a:pt x="506" y="2864"/>
                    </a:lnTo>
                    <a:lnTo>
                      <a:pt x="543" y="2899"/>
                    </a:lnTo>
                    <a:lnTo>
                      <a:pt x="581" y="2933"/>
                    </a:lnTo>
                    <a:lnTo>
                      <a:pt x="621" y="2966"/>
                    </a:lnTo>
                    <a:lnTo>
                      <a:pt x="661" y="2997"/>
                    </a:lnTo>
                    <a:lnTo>
                      <a:pt x="703" y="3028"/>
                    </a:lnTo>
                    <a:lnTo>
                      <a:pt x="745" y="3057"/>
                    </a:lnTo>
                    <a:lnTo>
                      <a:pt x="789" y="3084"/>
                    </a:lnTo>
                    <a:lnTo>
                      <a:pt x="833" y="3111"/>
                    </a:lnTo>
                    <a:lnTo>
                      <a:pt x="877" y="3136"/>
                    </a:lnTo>
                    <a:lnTo>
                      <a:pt x="923" y="3159"/>
                    </a:lnTo>
                    <a:lnTo>
                      <a:pt x="969" y="3181"/>
                    </a:lnTo>
                    <a:lnTo>
                      <a:pt x="1016" y="3203"/>
                    </a:lnTo>
                    <a:lnTo>
                      <a:pt x="1064" y="3222"/>
                    </a:lnTo>
                    <a:lnTo>
                      <a:pt x="1112" y="3240"/>
                    </a:lnTo>
                    <a:lnTo>
                      <a:pt x="1161" y="3256"/>
                    </a:lnTo>
                    <a:lnTo>
                      <a:pt x="1209" y="3271"/>
                    </a:lnTo>
                    <a:lnTo>
                      <a:pt x="1260" y="3284"/>
                    </a:lnTo>
                    <a:lnTo>
                      <a:pt x="1310" y="3295"/>
                    </a:lnTo>
                    <a:lnTo>
                      <a:pt x="1360" y="3306"/>
                    </a:lnTo>
                    <a:lnTo>
                      <a:pt x="1410" y="3314"/>
                    </a:lnTo>
                    <a:lnTo>
                      <a:pt x="1461" y="3322"/>
                    </a:lnTo>
                    <a:lnTo>
                      <a:pt x="1512" y="3327"/>
                    </a:lnTo>
                    <a:lnTo>
                      <a:pt x="1563" y="3331"/>
                    </a:lnTo>
                    <a:lnTo>
                      <a:pt x="1614" y="3334"/>
                    </a:lnTo>
                    <a:lnTo>
                      <a:pt x="1665" y="3335"/>
                    </a:lnTo>
                    <a:lnTo>
                      <a:pt x="1717" y="3334"/>
                    </a:lnTo>
                    <a:lnTo>
                      <a:pt x="1769" y="3331"/>
                    </a:lnTo>
                    <a:lnTo>
                      <a:pt x="1820" y="3327"/>
                    </a:lnTo>
                    <a:lnTo>
                      <a:pt x="1871" y="3322"/>
                    </a:lnTo>
                    <a:lnTo>
                      <a:pt x="1921" y="3314"/>
                    </a:lnTo>
                    <a:lnTo>
                      <a:pt x="1972" y="3306"/>
                    </a:lnTo>
                    <a:lnTo>
                      <a:pt x="2022" y="3295"/>
                    </a:lnTo>
                    <a:lnTo>
                      <a:pt x="2072" y="3284"/>
                    </a:lnTo>
                    <a:lnTo>
                      <a:pt x="2122" y="3271"/>
                    </a:lnTo>
                    <a:lnTo>
                      <a:pt x="2171" y="3256"/>
                    </a:lnTo>
                    <a:lnTo>
                      <a:pt x="2219" y="3240"/>
                    </a:lnTo>
                    <a:lnTo>
                      <a:pt x="2268" y="3222"/>
                    </a:lnTo>
                    <a:lnTo>
                      <a:pt x="2315" y="3203"/>
                    </a:lnTo>
                    <a:lnTo>
                      <a:pt x="2362" y="3181"/>
                    </a:lnTo>
                    <a:lnTo>
                      <a:pt x="2408" y="3159"/>
                    </a:lnTo>
                    <a:lnTo>
                      <a:pt x="2454" y="3136"/>
                    </a:lnTo>
                    <a:lnTo>
                      <a:pt x="2499" y="3111"/>
                    </a:lnTo>
                    <a:lnTo>
                      <a:pt x="2543" y="3084"/>
                    </a:lnTo>
                    <a:lnTo>
                      <a:pt x="2586" y="3057"/>
                    </a:lnTo>
                    <a:lnTo>
                      <a:pt x="2628" y="3028"/>
                    </a:lnTo>
                    <a:lnTo>
                      <a:pt x="2669" y="2997"/>
                    </a:lnTo>
                    <a:lnTo>
                      <a:pt x="2710" y="2966"/>
                    </a:lnTo>
                    <a:lnTo>
                      <a:pt x="2749" y="2933"/>
                    </a:lnTo>
                    <a:lnTo>
                      <a:pt x="2788" y="2899"/>
                    </a:lnTo>
                    <a:lnTo>
                      <a:pt x="2826" y="2864"/>
                    </a:lnTo>
                    <a:lnTo>
                      <a:pt x="2862" y="2828"/>
                    </a:lnTo>
                    <a:lnTo>
                      <a:pt x="2897" y="2791"/>
                    </a:lnTo>
                    <a:lnTo>
                      <a:pt x="2931" y="2752"/>
                    </a:lnTo>
                    <a:lnTo>
                      <a:pt x="2963" y="2712"/>
                    </a:lnTo>
                    <a:lnTo>
                      <a:pt x="2995" y="2671"/>
                    </a:lnTo>
                    <a:lnTo>
                      <a:pt x="3025" y="2631"/>
                    </a:lnTo>
                    <a:lnTo>
                      <a:pt x="3055" y="2588"/>
                    </a:lnTo>
                    <a:lnTo>
                      <a:pt x="3083" y="2545"/>
                    </a:lnTo>
                    <a:lnTo>
                      <a:pt x="3108" y="2501"/>
                    </a:lnTo>
                    <a:lnTo>
                      <a:pt x="3134" y="2456"/>
                    </a:lnTo>
                    <a:lnTo>
                      <a:pt x="3157" y="2411"/>
                    </a:lnTo>
                    <a:lnTo>
                      <a:pt x="3179" y="2364"/>
                    </a:lnTo>
                    <a:lnTo>
                      <a:pt x="3200" y="2317"/>
                    </a:lnTo>
                    <a:lnTo>
                      <a:pt x="3219" y="2269"/>
                    </a:lnTo>
                    <a:lnTo>
                      <a:pt x="3237" y="2221"/>
                    </a:lnTo>
                    <a:lnTo>
                      <a:pt x="3253" y="2173"/>
                    </a:lnTo>
                    <a:lnTo>
                      <a:pt x="3268" y="2123"/>
                    </a:lnTo>
                    <a:lnTo>
                      <a:pt x="3282" y="2074"/>
                    </a:lnTo>
                    <a:lnTo>
                      <a:pt x="3293" y="2024"/>
                    </a:lnTo>
                    <a:lnTo>
                      <a:pt x="3303" y="1974"/>
                    </a:lnTo>
                    <a:lnTo>
                      <a:pt x="3311" y="1923"/>
                    </a:lnTo>
                    <a:lnTo>
                      <a:pt x="3319" y="1872"/>
                    </a:lnTo>
                    <a:lnTo>
                      <a:pt x="3324" y="1821"/>
                    </a:lnTo>
                    <a:lnTo>
                      <a:pt x="3328" y="1770"/>
                    </a:lnTo>
                    <a:lnTo>
                      <a:pt x="3331" y="1719"/>
                    </a:lnTo>
                    <a:lnTo>
                      <a:pt x="3332" y="1667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16" name="Line 96"/>
              <p:cNvSpPr>
                <a:spLocks noChangeShapeType="1"/>
              </p:cNvSpPr>
              <p:nvPr/>
            </p:nvSpPr>
            <p:spPr bwMode="auto">
              <a:xfrm>
                <a:off x="2161" y="3608"/>
                <a:ext cx="29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17" name="Line 97"/>
              <p:cNvSpPr>
                <a:spLocks noChangeShapeType="1"/>
              </p:cNvSpPr>
              <p:nvPr/>
            </p:nvSpPr>
            <p:spPr bwMode="auto">
              <a:xfrm flipH="1">
                <a:off x="2161" y="3067"/>
                <a:ext cx="29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18" name="Line 98"/>
              <p:cNvSpPr>
                <a:spLocks noChangeShapeType="1"/>
              </p:cNvSpPr>
              <p:nvPr/>
            </p:nvSpPr>
            <p:spPr bwMode="auto">
              <a:xfrm>
                <a:off x="1188" y="3067"/>
                <a:ext cx="0" cy="5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19" name="Line 99"/>
              <p:cNvSpPr>
                <a:spLocks noChangeShapeType="1"/>
              </p:cNvSpPr>
              <p:nvPr/>
            </p:nvSpPr>
            <p:spPr bwMode="auto">
              <a:xfrm>
                <a:off x="1188" y="3146"/>
                <a:ext cx="0" cy="10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20" name="Line 100"/>
              <p:cNvSpPr>
                <a:spLocks noChangeShapeType="1"/>
              </p:cNvSpPr>
              <p:nvPr/>
            </p:nvSpPr>
            <p:spPr bwMode="auto">
              <a:xfrm>
                <a:off x="1188" y="3283"/>
                <a:ext cx="0" cy="10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21" name="Line 101"/>
              <p:cNvSpPr>
                <a:spLocks noChangeShapeType="1"/>
              </p:cNvSpPr>
              <p:nvPr/>
            </p:nvSpPr>
            <p:spPr bwMode="auto">
              <a:xfrm>
                <a:off x="1188" y="3419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22" name="Line 102"/>
              <p:cNvSpPr>
                <a:spLocks noChangeShapeType="1"/>
              </p:cNvSpPr>
              <p:nvPr/>
            </p:nvSpPr>
            <p:spPr bwMode="auto">
              <a:xfrm>
                <a:off x="1188" y="3553"/>
                <a:ext cx="0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23" name="Line 103"/>
              <p:cNvSpPr>
                <a:spLocks noChangeShapeType="1"/>
              </p:cNvSpPr>
              <p:nvPr/>
            </p:nvSpPr>
            <p:spPr bwMode="auto">
              <a:xfrm>
                <a:off x="1188" y="3608"/>
                <a:ext cx="6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24" name="Line 104"/>
              <p:cNvSpPr>
                <a:spLocks noChangeShapeType="1"/>
              </p:cNvSpPr>
              <p:nvPr/>
            </p:nvSpPr>
            <p:spPr bwMode="auto">
              <a:xfrm>
                <a:off x="1283" y="3608"/>
                <a:ext cx="10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25" name="Line 105"/>
              <p:cNvSpPr>
                <a:spLocks noChangeShapeType="1"/>
              </p:cNvSpPr>
              <p:nvPr/>
            </p:nvSpPr>
            <p:spPr bwMode="auto">
              <a:xfrm>
                <a:off x="1418" y="3608"/>
                <a:ext cx="10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26" name="Line 106"/>
              <p:cNvSpPr>
                <a:spLocks noChangeShapeType="1"/>
              </p:cNvSpPr>
              <p:nvPr/>
            </p:nvSpPr>
            <p:spPr bwMode="auto">
              <a:xfrm>
                <a:off x="1554" y="3608"/>
                <a:ext cx="10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27" name="Line 107"/>
              <p:cNvSpPr>
                <a:spLocks noChangeShapeType="1"/>
              </p:cNvSpPr>
              <p:nvPr/>
            </p:nvSpPr>
            <p:spPr bwMode="auto">
              <a:xfrm>
                <a:off x="1685" y="3608"/>
                <a:ext cx="10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28" name="Line 108"/>
              <p:cNvSpPr>
                <a:spLocks noChangeShapeType="1"/>
              </p:cNvSpPr>
              <p:nvPr/>
            </p:nvSpPr>
            <p:spPr bwMode="auto">
              <a:xfrm>
                <a:off x="1818" y="3608"/>
                <a:ext cx="10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29" name="Line 109"/>
              <p:cNvSpPr>
                <a:spLocks noChangeShapeType="1"/>
              </p:cNvSpPr>
              <p:nvPr/>
            </p:nvSpPr>
            <p:spPr bwMode="auto">
              <a:xfrm>
                <a:off x="1947" y="3608"/>
                <a:ext cx="10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30" name="Line 110"/>
              <p:cNvSpPr>
                <a:spLocks noChangeShapeType="1"/>
              </p:cNvSpPr>
              <p:nvPr/>
            </p:nvSpPr>
            <p:spPr bwMode="auto">
              <a:xfrm>
                <a:off x="2077" y="3608"/>
                <a:ext cx="5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31" name="Line 111"/>
              <p:cNvSpPr>
                <a:spLocks noChangeShapeType="1"/>
              </p:cNvSpPr>
              <p:nvPr/>
            </p:nvSpPr>
            <p:spPr bwMode="auto">
              <a:xfrm flipH="1">
                <a:off x="1945" y="3067"/>
                <a:ext cx="10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32" name="Line 112"/>
              <p:cNvSpPr>
                <a:spLocks noChangeShapeType="1"/>
              </p:cNvSpPr>
              <p:nvPr/>
            </p:nvSpPr>
            <p:spPr bwMode="auto">
              <a:xfrm flipH="1">
                <a:off x="1812" y="3067"/>
                <a:ext cx="10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33" name="Line 113"/>
              <p:cNvSpPr>
                <a:spLocks noChangeShapeType="1"/>
              </p:cNvSpPr>
              <p:nvPr/>
            </p:nvSpPr>
            <p:spPr bwMode="auto">
              <a:xfrm flipH="1">
                <a:off x="1678" y="3067"/>
                <a:ext cx="10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34" name="Line 114"/>
              <p:cNvSpPr>
                <a:spLocks noChangeShapeType="1"/>
              </p:cNvSpPr>
              <p:nvPr/>
            </p:nvSpPr>
            <p:spPr bwMode="auto">
              <a:xfrm flipH="1">
                <a:off x="1546" y="3067"/>
                <a:ext cx="10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35" name="Line 115"/>
              <p:cNvSpPr>
                <a:spLocks noChangeShapeType="1"/>
              </p:cNvSpPr>
              <p:nvPr/>
            </p:nvSpPr>
            <p:spPr bwMode="auto">
              <a:xfrm flipH="1">
                <a:off x="1412" y="3067"/>
                <a:ext cx="10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36" name="Line 116"/>
              <p:cNvSpPr>
                <a:spLocks noChangeShapeType="1"/>
              </p:cNvSpPr>
              <p:nvPr/>
            </p:nvSpPr>
            <p:spPr bwMode="auto">
              <a:xfrm flipH="1">
                <a:off x="1279" y="3067"/>
                <a:ext cx="10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37" name="Line 117"/>
              <p:cNvSpPr>
                <a:spLocks noChangeShapeType="1"/>
              </p:cNvSpPr>
              <p:nvPr/>
            </p:nvSpPr>
            <p:spPr bwMode="auto">
              <a:xfrm flipH="1">
                <a:off x="1188" y="3067"/>
                <a:ext cx="6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38" name="Line 118"/>
              <p:cNvSpPr>
                <a:spLocks noChangeShapeType="1"/>
              </p:cNvSpPr>
              <p:nvPr/>
            </p:nvSpPr>
            <p:spPr bwMode="auto">
              <a:xfrm>
                <a:off x="122" y="3337"/>
                <a:ext cx="19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39" name="Line 119"/>
              <p:cNvSpPr>
                <a:spLocks noChangeShapeType="1"/>
              </p:cNvSpPr>
              <p:nvPr/>
            </p:nvSpPr>
            <p:spPr bwMode="auto">
              <a:xfrm>
                <a:off x="358" y="3337"/>
                <a:ext cx="3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40" name="Line 120"/>
              <p:cNvSpPr>
                <a:spLocks noChangeShapeType="1"/>
              </p:cNvSpPr>
              <p:nvPr/>
            </p:nvSpPr>
            <p:spPr bwMode="auto">
              <a:xfrm>
                <a:off x="440" y="3337"/>
                <a:ext cx="36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41" name="Line 121"/>
              <p:cNvSpPr>
                <a:spLocks noChangeShapeType="1"/>
              </p:cNvSpPr>
              <p:nvPr/>
            </p:nvSpPr>
            <p:spPr bwMode="auto">
              <a:xfrm>
                <a:off x="845" y="3337"/>
                <a:ext cx="3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42" name="Line 122"/>
              <p:cNvSpPr>
                <a:spLocks noChangeShapeType="1"/>
              </p:cNvSpPr>
              <p:nvPr/>
            </p:nvSpPr>
            <p:spPr bwMode="auto">
              <a:xfrm>
                <a:off x="927" y="3337"/>
                <a:ext cx="36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43" name="Line 123"/>
              <p:cNvSpPr>
                <a:spLocks noChangeShapeType="1"/>
              </p:cNvSpPr>
              <p:nvPr/>
            </p:nvSpPr>
            <p:spPr bwMode="auto">
              <a:xfrm>
                <a:off x="1333" y="3337"/>
                <a:ext cx="3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44" name="Line 124"/>
              <p:cNvSpPr>
                <a:spLocks noChangeShapeType="1"/>
              </p:cNvSpPr>
              <p:nvPr/>
            </p:nvSpPr>
            <p:spPr bwMode="auto">
              <a:xfrm>
                <a:off x="1413" y="3337"/>
                <a:ext cx="36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45" name="Line 125"/>
              <p:cNvSpPr>
                <a:spLocks noChangeShapeType="1"/>
              </p:cNvSpPr>
              <p:nvPr/>
            </p:nvSpPr>
            <p:spPr bwMode="auto">
              <a:xfrm>
                <a:off x="1820" y="3337"/>
                <a:ext cx="3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46" name="Line 126"/>
              <p:cNvSpPr>
                <a:spLocks noChangeShapeType="1"/>
              </p:cNvSpPr>
              <p:nvPr/>
            </p:nvSpPr>
            <p:spPr bwMode="auto">
              <a:xfrm>
                <a:off x="1899" y="3337"/>
                <a:ext cx="36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47" name="Line 127"/>
              <p:cNvSpPr>
                <a:spLocks noChangeShapeType="1"/>
              </p:cNvSpPr>
              <p:nvPr/>
            </p:nvSpPr>
            <p:spPr bwMode="auto">
              <a:xfrm>
                <a:off x="2306" y="3337"/>
                <a:ext cx="3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48" name="Line 128"/>
              <p:cNvSpPr>
                <a:spLocks noChangeShapeType="1"/>
              </p:cNvSpPr>
              <p:nvPr/>
            </p:nvSpPr>
            <p:spPr bwMode="auto">
              <a:xfrm>
                <a:off x="2388" y="3337"/>
                <a:ext cx="35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49" name="Line 129"/>
              <p:cNvSpPr>
                <a:spLocks noChangeShapeType="1"/>
              </p:cNvSpPr>
              <p:nvPr/>
            </p:nvSpPr>
            <p:spPr bwMode="auto">
              <a:xfrm>
                <a:off x="2793" y="3337"/>
                <a:ext cx="3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50" name="Line 130"/>
              <p:cNvSpPr>
                <a:spLocks noChangeShapeType="1"/>
              </p:cNvSpPr>
              <p:nvPr/>
            </p:nvSpPr>
            <p:spPr bwMode="auto">
              <a:xfrm>
                <a:off x="2874" y="3337"/>
                <a:ext cx="36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51" name="Line 131"/>
              <p:cNvSpPr>
                <a:spLocks noChangeShapeType="1"/>
              </p:cNvSpPr>
              <p:nvPr/>
            </p:nvSpPr>
            <p:spPr bwMode="auto">
              <a:xfrm>
                <a:off x="3279" y="3337"/>
                <a:ext cx="3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52" name="Line 132"/>
              <p:cNvSpPr>
                <a:spLocks noChangeShapeType="1"/>
              </p:cNvSpPr>
              <p:nvPr/>
            </p:nvSpPr>
            <p:spPr bwMode="auto">
              <a:xfrm>
                <a:off x="3361" y="3337"/>
                <a:ext cx="19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53" name="Line 133"/>
              <p:cNvSpPr>
                <a:spLocks noChangeShapeType="1"/>
              </p:cNvSpPr>
              <p:nvPr/>
            </p:nvSpPr>
            <p:spPr bwMode="auto">
              <a:xfrm>
                <a:off x="2631" y="2423"/>
                <a:ext cx="0" cy="38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54" name="Line 134"/>
              <p:cNvSpPr>
                <a:spLocks noChangeShapeType="1"/>
              </p:cNvSpPr>
              <p:nvPr/>
            </p:nvSpPr>
            <p:spPr bwMode="auto">
              <a:xfrm>
                <a:off x="2631" y="2853"/>
                <a:ext cx="0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55" name="Line 135"/>
              <p:cNvSpPr>
                <a:spLocks noChangeShapeType="1"/>
              </p:cNvSpPr>
              <p:nvPr/>
            </p:nvSpPr>
            <p:spPr bwMode="auto">
              <a:xfrm>
                <a:off x="2631" y="2932"/>
                <a:ext cx="0" cy="36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56" name="Line 136"/>
              <p:cNvSpPr>
                <a:spLocks noChangeShapeType="1"/>
              </p:cNvSpPr>
              <p:nvPr/>
            </p:nvSpPr>
            <p:spPr bwMode="auto">
              <a:xfrm>
                <a:off x="2631" y="3339"/>
                <a:ext cx="0" cy="3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57" name="Line 137"/>
              <p:cNvSpPr>
                <a:spLocks noChangeShapeType="1"/>
              </p:cNvSpPr>
              <p:nvPr/>
            </p:nvSpPr>
            <p:spPr bwMode="auto">
              <a:xfrm>
                <a:off x="2631" y="3421"/>
                <a:ext cx="0" cy="36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58" name="Line 138"/>
              <p:cNvSpPr>
                <a:spLocks noChangeShapeType="1"/>
              </p:cNvSpPr>
              <p:nvPr/>
            </p:nvSpPr>
            <p:spPr bwMode="auto">
              <a:xfrm>
                <a:off x="2631" y="3826"/>
                <a:ext cx="0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59" name="Line 139"/>
              <p:cNvSpPr>
                <a:spLocks noChangeShapeType="1"/>
              </p:cNvSpPr>
              <p:nvPr/>
            </p:nvSpPr>
            <p:spPr bwMode="auto">
              <a:xfrm>
                <a:off x="2631" y="3908"/>
                <a:ext cx="0" cy="38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60" name="Line 140"/>
              <p:cNvSpPr>
                <a:spLocks noChangeShapeType="1"/>
              </p:cNvSpPr>
              <p:nvPr/>
            </p:nvSpPr>
            <p:spPr bwMode="auto">
              <a:xfrm>
                <a:off x="4590" y="409"/>
                <a:ext cx="0" cy="3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61" name="Line 141"/>
              <p:cNvSpPr>
                <a:spLocks noChangeShapeType="1"/>
              </p:cNvSpPr>
              <p:nvPr/>
            </p:nvSpPr>
            <p:spPr bwMode="auto">
              <a:xfrm>
                <a:off x="4590" y="832"/>
                <a:ext cx="0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62" name="Line 142"/>
              <p:cNvSpPr>
                <a:spLocks noChangeShapeType="1"/>
              </p:cNvSpPr>
              <p:nvPr/>
            </p:nvSpPr>
            <p:spPr bwMode="auto">
              <a:xfrm>
                <a:off x="4590" y="914"/>
                <a:ext cx="0" cy="36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63" name="Line 143"/>
              <p:cNvSpPr>
                <a:spLocks noChangeShapeType="1"/>
              </p:cNvSpPr>
              <p:nvPr/>
            </p:nvSpPr>
            <p:spPr bwMode="auto">
              <a:xfrm>
                <a:off x="4590" y="1321"/>
                <a:ext cx="0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64" name="Line 144"/>
              <p:cNvSpPr>
                <a:spLocks noChangeShapeType="1"/>
              </p:cNvSpPr>
              <p:nvPr/>
            </p:nvSpPr>
            <p:spPr bwMode="auto">
              <a:xfrm>
                <a:off x="4590" y="1400"/>
                <a:ext cx="0" cy="36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65" name="Line 145"/>
              <p:cNvSpPr>
                <a:spLocks noChangeShapeType="1"/>
              </p:cNvSpPr>
              <p:nvPr/>
            </p:nvSpPr>
            <p:spPr bwMode="auto">
              <a:xfrm>
                <a:off x="4590" y="1807"/>
                <a:ext cx="0" cy="3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66" name="Line 146"/>
              <p:cNvSpPr>
                <a:spLocks noChangeShapeType="1"/>
              </p:cNvSpPr>
              <p:nvPr/>
            </p:nvSpPr>
            <p:spPr bwMode="auto">
              <a:xfrm>
                <a:off x="468" y="3071"/>
                <a:ext cx="0" cy="2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67" name="Line 147"/>
              <p:cNvSpPr>
                <a:spLocks noChangeShapeType="1"/>
              </p:cNvSpPr>
              <p:nvPr/>
            </p:nvSpPr>
            <p:spPr bwMode="auto">
              <a:xfrm>
                <a:off x="468" y="3339"/>
                <a:ext cx="0" cy="3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68" name="Line 148"/>
              <p:cNvSpPr>
                <a:spLocks noChangeShapeType="1"/>
              </p:cNvSpPr>
              <p:nvPr/>
            </p:nvSpPr>
            <p:spPr bwMode="auto">
              <a:xfrm>
                <a:off x="468" y="3421"/>
                <a:ext cx="0" cy="2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69" name="Line 149"/>
              <p:cNvSpPr>
                <a:spLocks noChangeShapeType="1"/>
              </p:cNvSpPr>
              <p:nvPr/>
            </p:nvSpPr>
            <p:spPr bwMode="auto">
              <a:xfrm>
                <a:off x="2074" y="3067"/>
                <a:ext cx="5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89270" name="Group 150"/>
            <p:cNvGrpSpPr>
              <a:grpSpLocks/>
            </p:cNvGrpSpPr>
            <p:nvPr/>
          </p:nvGrpSpPr>
          <p:grpSpPr bwMode="auto">
            <a:xfrm>
              <a:off x="113" y="409"/>
              <a:ext cx="3348" cy="1869"/>
              <a:chOff x="113" y="409"/>
              <a:chExt cx="3348" cy="1869"/>
            </a:xfrm>
          </p:grpSpPr>
          <p:grpSp>
            <p:nvGrpSpPr>
              <p:cNvPr id="389271" name="Group 151"/>
              <p:cNvGrpSpPr>
                <a:grpSpLocks/>
              </p:cNvGrpSpPr>
              <p:nvPr/>
            </p:nvGrpSpPr>
            <p:grpSpPr bwMode="auto">
              <a:xfrm>
                <a:off x="1802" y="409"/>
                <a:ext cx="1659" cy="1848"/>
                <a:chOff x="1802" y="409"/>
                <a:chExt cx="1659" cy="1848"/>
              </a:xfrm>
            </p:grpSpPr>
            <p:sp>
              <p:nvSpPr>
                <p:cNvPr id="389272" name="Line 152"/>
                <p:cNvSpPr>
                  <a:spLocks noChangeShapeType="1"/>
                </p:cNvSpPr>
                <p:nvPr/>
              </p:nvSpPr>
              <p:spPr bwMode="auto">
                <a:xfrm flipH="1">
                  <a:off x="1802" y="2153"/>
                  <a:ext cx="1659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9273" name="Line 153"/>
                <p:cNvSpPr>
                  <a:spLocks noChangeShapeType="1"/>
                </p:cNvSpPr>
                <p:nvPr/>
              </p:nvSpPr>
              <p:spPr bwMode="auto">
                <a:xfrm>
                  <a:off x="1802" y="529"/>
                  <a:ext cx="1659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9274" name="Line 154"/>
                <p:cNvSpPr>
                  <a:spLocks noChangeShapeType="1"/>
                </p:cNvSpPr>
                <p:nvPr/>
              </p:nvSpPr>
              <p:spPr bwMode="auto">
                <a:xfrm flipV="1">
                  <a:off x="3461" y="529"/>
                  <a:ext cx="0" cy="162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9275" name="Line 155"/>
                <p:cNvSpPr>
                  <a:spLocks noChangeShapeType="1"/>
                </p:cNvSpPr>
                <p:nvPr/>
              </p:nvSpPr>
              <p:spPr bwMode="auto">
                <a:xfrm flipV="1">
                  <a:off x="1802" y="529"/>
                  <a:ext cx="0" cy="162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9276" name="Line 156"/>
                <p:cNvSpPr>
                  <a:spLocks noChangeShapeType="1"/>
                </p:cNvSpPr>
                <p:nvPr/>
              </p:nvSpPr>
              <p:spPr bwMode="auto">
                <a:xfrm flipV="1">
                  <a:off x="2631" y="1884"/>
                  <a:ext cx="0" cy="3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9277" name="Line 157"/>
                <p:cNvSpPr>
                  <a:spLocks noChangeShapeType="1"/>
                </p:cNvSpPr>
                <p:nvPr/>
              </p:nvSpPr>
              <p:spPr bwMode="auto">
                <a:xfrm flipV="1">
                  <a:off x="2631" y="1803"/>
                  <a:ext cx="0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9278" name="Line 158"/>
                <p:cNvSpPr>
                  <a:spLocks noChangeShapeType="1"/>
                </p:cNvSpPr>
                <p:nvPr/>
              </p:nvSpPr>
              <p:spPr bwMode="auto">
                <a:xfrm flipV="1">
                  <a:off x="2631" y="1396"/>
                  <a:ext cx="0" cy="36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9279" name="Line 159"/>
                <p:cNvSpPr>
                  <a:spLocks noChangeShapeType="1"/>
                </p:cNvSpPr>
                <p:nvPr/>
              </p:nvSpPr>
              <p:spPr bwMode="auto">
                <a:xfrm flipV="1">
                  <a:off x="2631" y="1314"/>
                  <a:ext cx="0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9280" name="Line 160"/>
                <p:cNvSpPr>
                  <a:spLocks noChangeShapeType="1"/>
                </p:cNvSpPr>
                <p:nvPr/>
              </p:nvSpPr>
              <p:spPr bwMode="auto">
                <a:xfrm flipV="1">
                  <a:off x="2631" y="909"/>
                  <a:ext cx="0" cy="36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9281" name="Line 161"/>
                <p:cNvSpPr>
                  <a:spLocks noChangeShapeType="1"/>
                </p:cNvSpPr>
                <p:nvPr/>
              </p:nvSpPr>
              <p:spPr bwMode="auto">
                <a:xfrm flipV="1">
                  <a:off x="2631" y="827"/>
                  <a:ext cx="0" cy="3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9282" name="Line 162"/>
                <p:cNvSpPr>
                  <a:spLocks noChangeShapeType="1"/>
                </p:cNvSpPr>
                <p:nvPr/>
              </p:nvSpPr>
              <p:spPr bwMode="auto">
                <a:xfrm flipV="1">
                  <a:off x="2631" y="409"/>
                  <a:ext cx="0" cy="3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389283" name="Line 163"/>
              <p:cNvSpPr>
                <a:spLocks noChangeShapeType="1"/>
              </p:cNvSpPr>
              <p:nvPr/>
            </p:nvSpPr>
            <p:spPr bwMode="auto">
              <a:xfrm flipV="1">
                <a:off x="247" y="1830"/>
                <a:ext cx="0" cy="323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389284" name="Group 164"/>
              <p:cNvGrpSpPr>
                <a:grpSpLocks/>
              </p:cNvGrpSpPr>
              <p:nvPr/>
            </p:nvGrpSpPr>
            <p:grpSpPr bwMode="auto">
              <a:xfrm>
                <a:off x="468" y="1689"/>
                <a:ext cx="0" cy="589"/>
                <a:chOff x="468" y="1689"/>
                <a:chExt cx="0" cy="589"/>
              </a:xfrm>
            </p:grpSpPr>
            <p:sp>
              <p:nvSpPr>
                <p:cNvPr id="389285" name="Line 165"/>
                <p:cNvSpPr>
                  <a:spLocks noChangeShapeType="1"/>
                </p:cNvSpPr>
                <p:nvPr/>
              </p:nvSpPr>
              <p:spPr bwMode="auto">
                <a:xfrm flipV="1">
                  <a:off x="468" y="2046"/>
                  <a:ext cx="0" cy="23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9286" name="Line 166"/>
                <p:cNvSpPr>
                  <a:spLocks noChangeShapeType="1"/>
                </p:cNvSpPr>
                <p:nvPr/>
              </p:nvSpPr>
              <p:spPr bwMode="auto">
                <a:xfrm flipV="1">
                  <a:off x="468" y="1966"/>
                  <a:ext cx="0" cy="3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9287" name="Line 167"/>
                <p:cNvSpPr>
                  <a:spLocks noChangeShapeType="1"/>
                </p:cNvSpPr>
                <p:nvPr/>
              </p:nvSpPr>
              <p:spPr bwMode="auto">
                <a:xfrm flipV="1">
                  <a:off x="468" y="1689"/>
                  <a:ext cx="0" cy="23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389288" name="Line 168"/>
              <p:cNvSpPr>
                <a:spLocks noChangeShapeType="1"/>
              </p:cNvSpPr>
              <p:nvPr/>
            </p:nvSpPr>
            <p:spPr bwMode="auto">
              <a:xfrm>
                <a:off x="113" y="2153"/>
                <a:ext cx="13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89" name="Line 169"/>
              <p:cNvSpPr>
                <a:spLocks noChangeShapeType="1"/>
              </p:cNvSpPr>
              <p:nvPr/>
            </p:nvSpPr>
            <p:spPr bwMode="auto">
              <a:xfrm flipH="1">
                <a:off x="113" y="1830"/>
                <a:ext cx="13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90" name="Line 170"/>
              <p:cNvSpPr>
                <a:spLocks noChangeShapeType="1"/>
              </p:cNvSpPr>
              <p:nvPr/>
            </p:nvSpPr>
            <p:spPr bwMode="auto">
              <a:xfrm flipV="1">
                <a:off x="113" y="1830"/>
                <a:ext cx="0" cy="323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91" name="Line 171"/>
              <p:cNvSpPr>
                <a:spLocks noChangeShapeType="1"/>
              </p:cNvSpPr>
              <p:nvPr/>
            </p:nvSpPr>
            <p:spPr bwMode="auto">
              <a:xfrm>
                <a:off x="1802" y="1830"/>
                <a:ext cx="0" cy="323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389292" name="Group 172"/>
              <p:cNvGrpSpPr>
                <a:grpSpLocks/>
              </p:cNvGrpSpPr>
              <p:nvPr/>
            </p:nvGrpSpPr>
            <p:grpSpPr bwMode="auto">
              <a:xfrm>
                <a:off x="647" y="1830"/>
                <a:ext cx="0" cy="323"/>
                <a:chOff x="647" y="1830"/>
                <a:chExt cx="0" cy="323"/>
              </a:xfrm>
            </p:grpSpPr>
            <p:sp>
              <p:nvSpPr>
                <p:cNvPr id="389293" name="Line 173"/>
                <p:cNvSpPr>
                  <a:spLocks noChangeShapeType="1"/>
                </p:cNvSpPr>
                <p:nvPr/>
              </p:nvSpPr>
              <p:spPr bwMode="auto">
                <a:xfrm flipV="1">
                  <a:off x="647" y="2073"/>
                  <a:ext cx="0" cy="8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9294" name="Line 174"/>
                <p:cNvSpPr>
                  <a:spLocks noChangeShapeType="1"/>
                </p:cNvSpPr>
                <p:nvPr/>
              </p:nvSpPr>
              <p:spPr bwMode="auto">
                <a:xfrm flipV="1">
                  <a:off x="647" y="1937"/>
                  <a:ext cx="0" cy="10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9295" name="Line 175"/>
                <p:cNvSpPr>
                  <a:spLocks noChangeShapeType="1"/>
                </p:cNvSpPr>
                <p:nvPr/>
              </p:nvSpPr>
              <p:spPr bwMode="auto">
                <a:xfrm flipV="1">
                  <a:off x="647" y="1830"/>
                  <a:ext cx="0" cy="7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389296" name="Line 176"/>
              <p:cNvSpPr>
                <a:spLocks noChangeShapeType="1"/>
              </p:cNvSpPr>
              <p:nvPr/>
            </p:nvSpPr>
            <p:spPr bwMode="auto">
              <a:xfrm flipH="1">
                <a:off x="247" y="2153"/>
                <a:ext cx="238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297" name="Line 177"/>
              <p:cNvSpPr>
                <a:spLocks noChangeShapeType="1"/>
              </p:cNvSpPr>
              <p:nvPr/>
            </p:nvSpPr>
            <p:spPr bwMode="auto">
              <a:xfrm flipH="1">
                <a:off x="247" y="1830"/>
                <a:ext cx="238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389367" name="Group 247"/>
          <p:cNvGrpSpPr>
            <a:grpSpLocks/>
          </p:cNvGrpSpPr>
          <p:nvPr/>
        </p:nvGrpSpPr>
        <p:grpSpPr bwMode="auto">
          <a:xfrm>
            <a:off x="3317875" y="839788"/>
            <a:ext cx="1717675" cy="2578100"/>
            <a:chOff x="2090" y="529"/>
            <a:chExt cx="1082" cy="1624"/>
          </a:xfrm>
        </p:grpSpPr>
        <p:grpSp>
          <p:nvGrpSpPr>
            <p:cNvPr id="389303" name="Group 183"/>
            <p:cNvGrpSpPr>
              <a:grpSpLocks/>
            </p:cNvGrpSpPr>
            <p:nvPr/>
          </p:nvGrpSpPr>
          <p:grpSpPr bwMode="auto">
            <a:xfrm>
              <a:off x="2306" y="1684"/>
              <a:ext cx="648" cy="469"/>
              <a:chOff x="2306" y="1684"/>
              <a:chExt cx="648" cy="469"/>
            </a:xfrm>
          </p:grpSpPr>
          <p:sp>
            <p:nvSpPr>
              <p:cNvPr id="389304" name="Line 184"/>
              <p:cNvSpPr>
                <a:spLocks noChangeShapeType="1"/>
              </p:cNvSpPr>
              <p:nvPr/>
            </p:nvSpPr>
            <p:spPr bwMode="auto">
              <a:xfrm flipV="1">
                <a:off x="2306" y="2069"/>
                <a:ext cx="0" cy="8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305" name="Line 185"/>
              <p:cNvSpPr>
                <a:spLocks noChangeShapeType="1"/>
              </p:cNvSpPr>
              <p:nvPr/>
            </p:nvSpPr>
            <p:spPr bwMode="auto">
              <a:xfrm flipV="1">
                <a:off x="2306" y="1932"/>
                <a:ext cx="0" cy="10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306" name="Line 186"/>
              <p:cNvSpPr>
                <a:spLocks noChangeShapeType="1"/>
              </p:cNvSpPr>
              <p:nvPr/>
            </p:nvSpPr>
            <p:spPr bwMode="auto">
              <a:xfrm flipV="1">
                <a:off x="2306" y="1798"/>
                <a:ext cx="0" cy="10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307" name="Line 187"/>
              <p:cNvSpPr>
                <a:spLocks noChangeShapeType="1"/>
              </p:cNvSpPr>
              <p:nvPr/>
            </p:nvSpPr>
            <p:spPr bwMode="auto">
              <a:xfrm flipV="1">
                <a:off x="2306" y="1684"/>
                <a:ext cx="0" cy="8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308" name="Line 188"/>
              <p:cNvSpPr>
                <a:spLocks noChangeShapeType="1"/>
              </p:cNvSpPr>
              <p:nvPr/>
            </p:nvSpPr>
            <p:spPr bwMode="auto">
              <a:xfrm flipV="1">
                <a:off x="2954" y="2069"/>
                <a:ext cx="0" cy="8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309" name="Line 189"/>
              <p:cNvSpPr>
                <a:spLocks noChangeShapeType="1"/>
              </p:cNvSpPr>
              <p:nvPr/>
            </p:nvSpPr>
            <p:spPr bwMode="auto">
              <a:xfrm flipV="1">
                <a:off x="2954" y="1932"/>
                <a:ext cx="0" cy="10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310" name="Line 190"/>
              <p:cNvSpPr>
                <a:spLocks noChangeShapeType="1"/>
              </p:cNvSpPr>
              <p:nvPr/>
            </p:nvSpPr>
            <p:spPr bwMode="auto">
              <a:xfrm flipV="1">
                <a:off x="2954" y="1798"/>
                <a:ext cx="0" cy="10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311" name="Line 191"/>
              <p:cNvSpPr>
                <a:spLocks noChangeShapeType="1"/>
              </p:cNvSpPr>
              <p:nvPr/>
            </p:nvSpPr>
            <p:spPr bwMode="auto">
              <a:xfrm flipV="1">
                <a:off x="2954" y="1684"/>
                <a:ext cx="0" cy="8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89315" name="Group 195"/>
            <p:cNvGrpSpPr>
              <a:grpSpLocks/>
            </p:cNvGrpSpPr>
            <p:nvPr/>
          </p:nvGrpSpPr>
          <p:grpSpPr bwMode="auto">
            <a:xfrm>
              <a:off x="2090" y="529"/>
              <a:ext cx="1082" cy="1155"/>
              <a:chOff x="2090" y="529"/>
              <a:chExt cx="1082" cy="1155"/>
            </a:xfrm>
          </p:grpSpPr>
          <p:sp>
            <p:nvSpPr>
              <p:cNvPr id="389316" name="Line 196"/>
              <p:cNvSpPr>
                <a:spLocks noChangeShapeType="1"/>
              </p:cNvSpPr>
              <p:nvPr/>
            </p:nvSpPr>
            <p:spPr bwMode="auto">
              <a:xfrm>
                <a:off x="2090" y="1518"/>
                <a:ext cx="0" cy="7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317" name="Line 197"/>
              <p:cNvSpPr>
                <a:spLocks noChangeShapeType="1"/>
              </p:cNvSpPr>
              <p:nvPr/>
            </p:nvSpPr>
            <p:spPr bwMode="auto">
              <a:xfrm>
                <a:off x="2090" y="1616"/>
                <a:ext cx="0" cy="6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318" name="Line 198"/>
              <p:cNvSpPr>
                <a:spLocks noChangeShapeType="1"/>
              </p:cNvSpPr>
              <p:nvPr/>
            </p:nvSpPr>
            <p:spPr bwMode="auto">
              <a:xfrm>
                <a:off x="2090" y="1684"/>
                <a:ext cx="59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319" name="Line 199"/>
              <p:cNvSpPr>
                <a:spLocks noChangeShapeType="1"/>
              </p:cNvSpPr>
              <p:nvPr/>
            </p:nvSpPr>
            <p:spPr bwMode="auto">
              <a:xfrm flipH="1">
                <a:off x="3086" y="1684"/>
                <a:ext cx="8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320" name="Line 200"/>
              <p:cNvSpPr>
                <a:spLocks noChangeShapeType="1"/>
              </p:cNvSpPr>
              <p:nvPr/>
            </p:nvSpPr>
            <p:spPr bwMode="auto">
              <a:xfrm flipH="1">
                <a:off x="2952" y="1684"/>
                <a:ext cx="107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321" name="Line 201"/>
              <p:cNvSpPr>
                <a:spLocks noChangeShapeType="1"/>
              </p:cNvSpPr>
              <p:nvPr/>
            </p:nvSpPr>
            <p:spPr bwMode="auto">
              <a:xfrm flipH="1">
                <a:off x="2815" y="1684"/>
                <a:ext cx="109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322" name="Line 202"/>
              <p:cNvSpPr>
                <a:spLocks noChangeShapeType="1"/>
              </p:cNvSpPr>
              <p:nvPr/>
            </p:nvSpPr>
            <p:spPr bwMode="auto">
              <a:xfrm flipH="1">
                <a:off x="2681" y="1684"/>
                <a:ext cx="107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323" name="Line 203"/>
              <p:cNvSpPr>
                <a:spLocks noChangeShapeType="1"/>
              </p:cNvSpPr>
              <p:nvPr/>
            </p:nvSpPr>
            <p:spPr bwMode="auto">
              <a:xfrm flipH="1">
                <a:off x="2545" y="1684"/>
                <a:ext cx="109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324" name="Line 204"/>
              <p:cNvSpPr>
                <a:spLocks noChangeShapeType="1"/>
              </p:cNvSpPr>
              <p:nvPr/>
            </p:nvSpPr>
            <p:spPr bwMode="auto">
              <a:xfrm flipH="1">
                <a:off x="2411" y="1684"/>
                <a:ext cx="107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325" name="Line 205"/>
              <p:cNvSpPr>
                <a:spLocks noChangeShapeType="1"/>
              </p:cNvSpPr>
              <p:nvPr/>
            </p:nvSpPr>
            <p:spPr bwMode="auto">
              <a:xfrm flipH="1">
                <a:off x="2274" y="1684"/>
                <a:ext cx="11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326" name="Line 206"/>
              <p:cNvSpPr>
                <a:spLocks noChangeShapeType="1"/>
              </p:cNvSpPr>
              <p:nvPr/>
            </p:nvSpPr>
            <p:spPr bwMode="auto">
              <a:xfrm flipH="1">
                <a:off x="2161" y="1684"/>
                <a:ext cx="8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327" name="Line 207"/>
              <p:cNvSpPr>
                <a:spLocks noChangeShapeType="1"/>
              </p:cNvSpPr>
              <p:nvPr/>
            </p:nvSpPr>
            <p:spPr bwMode="auto">
              <a:xfrm flipV="1">
                <a:off x="3172" y="1593"/>
                <a:ext cx="0" cy="9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328" name="Line 208"/>
              <p:cNvSpPr>
                <a:spLocks noChangeShapeType="1"/>
              </p:cNvSpPr>
              <p:nvPr/>
            </p:nvSpPr>
            <p:spPr bwMode="auto">
              <a:xfrm flipV="1">
                <a:off x="3172" y="1459"/>
                <a:ext cx="0" cy="10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329" name="Line 209"/>
              <p:cNvSpPr>
                <a:spLocks noChangeShapeType="1"/>
              </p:cNvSpPr>
              <p:nvPr/>
            </p:nvSpPr>
            <p:spPr bwMode="auto">
              <a:xfrm flipV="1">
                <a:off x="3172" y="1323"/>
                <a:ext cx="0" cy="10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330" name="Line 210"/>
              <p:cNvSpPr>
                <a:spLocks noChangeShapeType="1"/>
              </p:cNvSpPr>
              <p:nvPr/>
            </p:nvSpPr>
            <p:spPr bwMode="auto">
              <a:xfrm flipV="1">
                <a:off x="3172" y="1189"/>
                <a:ext cx="0" cy="10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331" name="Line 211"/>
              <p:cNvSpPr>
                <a:spLocks noChangeShapeType="1"/>
              </p:cNvSpPr>
              <p:nvPr/>
            </p:nvSpPr>
            <p:spPr bwMode="auto">
              <a:xfrm flipV="1">
                <a:off x="3172" y="1052"/>
                <a:ext cx="0" cy="11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332" name="Line 212"/>
              <p:cNvSpPr>
                <a:spLocks noChangeShapeType="1"/>
              </p:cNvSpPr>
              <p:nvPr/>
            </p:nvSpPr>
            <p:spPr bwMode="auto">
              <a:xfrm flipV="1">
                <a:off x="3172" y="918"/>
                <a:ext cx="0" cy="10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333" name="Line 213"/>
              <p:cNvSpPr>
                <a:spLocks noChangeShapeType="1"/>
              </p:cNvSpPr>
              <p:nvPr/>
            </p:nvSpPr>
            <p:spPr bwMode="auto">
              <a:xfrm flipV="1">
                <a:off x="3172" y="782"/>
                <a:ext cx="0" cy="10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334" name="Line 214"/>
              <p:cNvSpPr>
                <a:spLocks noChangeShapeType="1"/>
              </p:cNvSpPr>
              <p:nvPr/>
            </p:nvSpPr>
            <p:spPr bwMode="auto">
              <a:xfrm flipV="1">
                <a:off x="3172" y="648"/>
                <a:ext cx="0" cy="10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335" name="Line 215"/>
              <p:cNvSpPr>
                <a:spLocks noChangeShapeType="1"/>
              </p:cNvSpPr>
              <p:nvPr/>
            </p:nvSpPr>
            <p:spPr bwMode="auto">
              <a:xfrm flipV="1">
                <a:off x="3172" y="529"/>
                <a:ext cx="0" cy="9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336" name="Line 216"/>
              <p:cNvSpPr>
                <a:spLocks noChangeShapeType="1"/>
              </p:cNvSpPr>
              <p:nvPr/>
            </p:nvSpPr>
            <p:spPr bwMode="auto">
              <a:xfrm flipV="1">
                <a:off x="2090" y="1437"/>
                <a:ext cx="0" cy="6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337" name="Line 217"/>
              <p:cNvSpPr>
                <a:spLocks noChangeShapeType="1"/>
              </p:cNvSpPr>
              <p:nvPr/>
            </p:nvSpPr>
            <p:spPr bwMode="auto">
              <a:xfrm flipV="1">
                <a:off x="2090" y="1300"/>
                <a:ext cx="0" cy="10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338" name="Line 218"/>
              <p:cNvSpPr>
                <a:spLocks noChangeShapeType="1"/>
              </p:cNvSpPr>
              <p:nvPr/>
            </p:nvSpPr>
            <p:spPr bwMode="auto">
              <a:xfrm flipV="1">
                <a:off x="2090" y="1166"/>
                <a:ext cx="0" cy="10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339" name="Line 219"/>
              <p:cNvSpPr>
                <a:spLocks noChangeShapeType="1"/>
              </p:cNvSpPr>
              <p:nvPr/>
            </p:nvSpPr>
            <p:spPr bwMode="auto">
              <a:xfrm flipV="1">
                <a:off x="2090" y="1030"/>
                <a:ext cx="0" cy="10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340" name="Line 220"/>
              <p:cNvSpPr>
                <a:spLocks noChangeShapeType="1"/>
              </p:cNvSpPr>
              <p:nvPr/>
            </p:nvSpPr>
            <p:spPr bwMode="auto">
              <a:xfrm flipV="1">
                <a:off x="2090" y="896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341" name="Line 221"/>
              <p:cNvSpPr>
                <a:spLocks noChangeShapeType="1"/>
              </p:cNvSpPr>
              <p:nvPr/>
            </p:nvSpPr>
            <p:spPr bwMode="auto">
              <a:xfrm flipV="1">
                <a:off x="2090" y="759"/>
                <a:ext cx="0" cy="10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342" name="Line 222"/>
              <p:cNvSpPr>
                <a:spLocks noChangeShapeType="1"/>
              </p:cNvSpPr>
              <p:nvPr/>
            </p:nvSpPr>
            <p:spPr bwMode="auto">
              <a:xfrm flipV="1">
                <a:off x="2090" y="625"/>
                <a:ext cx="0" cy="10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9343" name="Line 223"/>
              <p:cNvSpPr>
                <a:spLocks noChangeShapeType="1"/>
              </p:cNvSpPr>
              <p:nvPr/>
            </p:nvSpPr>
            <p:spPr bwMode="auto">
              <a:xfrm flipV="1">
                <a:off x="2090" y="529"/>
                <a:ext cx="0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389368" name="Line 248"/>
          <p:cNvSpPr>
            <a:spLocks noChangeShapeType="1"/>
          </p:cNvSpPr>
          <p:nvPr/>
        </p:nvSpPr>
        <p:spPr bwMode="auto">
          <a:xfrm flipV="1">
            <a:off x="1370013" y="1812925"/>
            <a:ext cx="6350" cy="267970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89369" name="Line 249"/>
          <p:cNvSpPr>
            <a:spLocks noChangeShapeType="1"/>
          </p:cNvSpPr>
          <p:nvPr/>
        </p:nvSpPr>
        <p:spPr bwMode="auto">
          <a:xfrm>
            <a:off x="1370013" y="1814513"/>
            <a:ext cx="0" cy="109061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89371" name="Line 251"/>
          <p:cNvSpPr>
            <a:spLocks noChangeShapeType="1"/>
          </p:cNvSpPr>
          <p:nvPr/>
        </p:nvSpPr>
        <p:spPr bwMode="auto">
          <a:xfrm flipV="1">
            <a:off x="3130550" y="1831975"/>
            <a:ext cx="0" cy="264795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89373" name="Line 253"/>
          <p:cNvSpPr>
            <a:spLocks noChangeShapeType="1"/>
          </p:cNvSpPr>
          <p:nvPr/>
        </p:nvSpPr>
        <p:spPr bwMode="auto">
          <a:xfrm>
            <a:off x="3130550" y="1814513"/>
            <a:ext cx="0" cy="109061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89375" name="Line 255"/>
          <p:cNvSpPr>
            <a:spLocks noChangeShapeType="1"/>
          </p:cNvSpPr>
          <p:nvPr/>
        </p:nvSpPr>
        <p:spPr bwMode="auto">
          <a:xfrm>
            <a:off x="2860675" y="1814513"/>
            <a:ext cx="0" cy="1090612"/>
          </a:xfrm>
          <a:prstGeom prst="line">
            <a:avLst/>
          </a:prstGeom>
          <a:noFill/>
          <a:ln w="571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89372" name="Line 252"/>
          <p:cNvSpPr>
            <a:spLocks noChangeShapeType="1"/>
          </p:cNvSpPr>
          <p:nvPr/>
        </p:nvSpPr>
        <p:spPr bwMode="auto">
          <a:xfrm>
            <a:off x="1370013" y="1814513"/>
            <a:ext cx="1760537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389376" name="Group 256"/>
          <p:cNvGrpSpPr>
            <a:grpSpLocks/>
          </p:cNvGrpSpPr>
          <p:nvPr/>
        </p:nvGrpSpPr>
        <p:grpSpPr bwMode="auto">
          <a:xfrm>
            <a:off x="5548313" y="3541713"/>
            <a:ext cx="3200400" cy="3200400"/>
            <a:chOff x="4684" y="4114"/>
            <a:chExt cx="2254" cy="2254"/>
          </a:xfrm>
        </p:grpSpPr>
        <p:sp>
          <p:nvSpPr>
            <p:cNvPr id="389377" name="Freeform 257"/>
            <p:cNvSpPr>
              <a:spLocks/>
            </p:cNvSpPr>
            <p:nvPr/>
          </p:nvSpPr>
          <p:spPr bwMode="auto">
            <a:xfrm>
              <a:off x="4684" y="5387"/>
              <a:ext cx="492" cy="286"/>
            </a:xfrm>
            <a:custGeom>
              <a:avLst/>
              <a:gdLst>
                <a:gd name="T0" fmla="*/ 0 w 1263"/>
                <a:gd name="T1" fmla="*/ 728 h 728"/>
                <a:gd name="T2" fmla="*/ 1262 w 1263"/>
                <a:gd name="T3" fmla="*/ 0 h 728"/>
                <a:gd name="T4" fmla="*/ 1263 w 1263"/>
                <a:gd name="T5" fmla="*/ 0 h 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63" h="728">
                  <a:moveTo>
                    <a:pt x="0" y="728"/>
                  </a:moveTo>
                  <a:lnTo>
                    <a:pt x="1262" y="0"/>
                  </a:lnTo>
                  <a:lnTo>
                    <a:pt x="1263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378" name="Freeform 258"/>
            <p:cNvSpPr>
              <a:spLocks/>
            </p:cNvSpPr>
            <p:nvPr/>
          </p:nvSpPr>
          <p:spPr bwMode="auto">
            <a:xfrm>
              <a:off x="5543" y="5470"/>
              <a:ext cx="1215" cy="699"/>
            </a:xfrm>
            <a:custGeom>
              <a:avLst/>
              <a:gdLst>
                <a:gd name="T0" fmla="*/ 3109 w 3109"/>
                <a:gd name="T1" fmla="*/ 0 h 1795"/>
                <a:gd name="T2" fmla="*/ 0 w 3109"/>
                <a:gd name="T3" fmla="*/ 1795 h 1795"/>
                <a:gd name="T4" fmla="*/ 1 w 3109"/>
                <a:gd name="T5" fmla="*/ 1795 h 1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09" h="1795">
                  <a:moveTo>
                    <a:pt x="3109" y="0"/>
                  </a:moveTo>
                  <a:lnTo>
                    <a:pt x="0" y="1795"/>
                  </a:lnTo>
                  <a:lnTo>
                    <a:pt x="1" y="1795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379" name="Freeform 259"/>
            <p:cNvSpPr>
              <a:spLocks/>
            </p:cNvSpPr>
            <p:nvPr/>
          </p:nvSpPr>
          <p:spPr bwMode="auto">
            <a:xfrm>
              <a:off x="5719" y="4114"/>
              <a:ext cx="1215" cy="703"/>
            </a:xfrm>
            <a:custGeom>
              <a:avLst/>
              <a:gdLst>
                <a:gd name="T0" fmla="*/ 455 w 3104"/>
                <a:gd name="T1" fmla="*/ 1530 h 1793"/>
                <a:gd name="T2" fmla="*/ 682 w 3104"/>
                <a:gd name="T3" fmla="*/ 1639 h 1793"/>
                <a:gd name="T4" fmla="*/ 941 w 3104"/>
                <a:gd name="T5" fmla="*/ 1721 h 1793"/>
                <a:gd name="T6" fmla="*/ 1224 w 3104"/>
                <a:gd name="T7" fmla="*/ 1773 h 1793"/>
                <a:gd name="T8" fmla="*/ 1516 w 3104"/>
                <a:gd name="T9" fmla="*/ 1793 h 1793"/>
                <a:gd name="T10" fmla="*/ 1811 w 3104"/>
                <a:gd name="T11" fmla="*/ 1781 h 1793"/>
                <a:gd name="T12" fmla="*/ 2098 w 3104"/>
                <a:gd name="T13" fmla="*/ 1737 h 1793"/>
                <a:gd name="T14" fmla="*/ 2363 w 3104"/>
                <a:gd name="T15" fmla="*/ 1662 h 1793"/>
                <a:gd name="T16" fmla="*/ 2600 w 3104"/>
                <a:gd name="T17" fmla="*/ 1560 h 1793"/>
                <a:gd name="T18" fmla="*/ 2799 w 3104"/>
                <a:gd name="T19" fmla="*/ 1433 h 1793"/>
                <a:gd name="T20" fmla="*/ 2953 w 3104"/>
                <a:gd name="T21" fmla="*/ 1288 h 1793"/>
                <a:gd name="T22" fmla="*/ 3056 w 3104"/>
                <a:gd name="T23" fmla="*/ 1128 h 1793"/>
                <a:gd name="T24" fmla="*/ 3104 w 3104"/>
                <a:gd name="T25" fmla="*/ 960 h 1793"/>
                <a:gd name="T26" fmla="*/ 3098 w 3104"/>
                <a:gd name="T27" fmla="*/ 789 h 1793"/>
                <a:gd name="T28" fmla="*/ 3035 w 3104"/>
                <a:gd name="T29" fmla="*/ 622 h 1793"/>
                <a:gd name="T30" fmla="*/ 2918 w 3104"/>
                <a:gd name="T31" fmla="*/ 465 h 1793"/>
                <a:gd name="T32" fmla="*/ 2752 w 3104"/>
                <a:gd name="T33" fmla="*/ 324 h 1793"/>
                <a:gd name="T34" fmla="*/ 2544 w 3104"/>
                <a:gd name="T35" fmla="*/ 203 h 1793"/>
                <a:gd name="T36" fmla="*/ 2299 w 3104"/>
                <a:gd name="T37" fmla="*/ 108 h 1793"/>
                <a:gd name="T38" fmla="*/ 2027 w 3104"/>
                <a:gd name="T39" fmla="*/ 41 h 1793"/>
                <a:gd name="T40" fmla="*/ 1738 w 3104"/>
                <a:gd name="T41" fmla="*/ 4 h 1793"/>
                <a:gd name="T42" fmla="*/ 1443 w 3104"/>
                <a:gd name="T43" fmla="*/ 0 h 1793"/>
                <a:gd name="T44" fmla="*/ 1152 w 3104"/>
                <a:gd name="T45" fmla="*/ 28 h 1793"/>
                <a:gd name="T46" fmla="*/ 875 w 3104"/>
                <a:gd name="T47" fmla="*/ 88 h 1793"/>
                <a:gd name="T48" fmla="*/ 622 w 3104"/>
                <a:gd name="T49" fmla="*/ 177 h 1793"/>
                <a:gd name="T50" fmla="*/ 403 w 3104"/>
                <a:gd name="T51" fmla="*/ 291 h 1793"/>
                <a:gd name="T52" fmla="*/ 226 w 3104"/>
                <a:gd name="T53" fmla="*/ 428 h 1793"/>
                <a:gd name="T54" fmla="*/ 97 w 3104"/>
                <a:gd name="T55" fmla="*/ 582 h 1793"/>
                <a:gd name="T56" fmla="*/ 21 w 3104"/>
                <a:gd name="T57" fmla="*/ 747 h 1793"/>
                <a:gd name="T58" fmla="*/ 0 w 3104"/>
                <a:gd name="T59" fmla="*/ 917 h 1793"/>
                <a:gd name="T60" fmla="*/ 35 w 3104"/>
                <a:gd name="T61" fmla="*/ 1086 h 1793"/>
                <a:gd name="T62" fmla="*/ 124 w 3104"/>
                <a:gd name="T63" fmla="*/ 1249 h 1793"/>
                <a:gd name="T64" fmla="*/ 266 w 3104"/>
                <a:gd name="T65" fmla="*/ 1399 h 1793"/>
                <a:gd name="T66" fmla="*/ 455 w 3104"/>
                <a:gd name="T67" fmla="*/ 1530 h 1793"/>
                <a:gd name="T68" fmla="*/ 456 w 3104"/>
                <a:gd name="T69" fmla="*/ 1530 h 17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04" h="1793">
                  <a:moveTo>
                    <a:pt x="455" y="1530"/>
                  </a:moveTo>
                  <a:lnTo>
                    <a:pt x="682" y="1639"/>
                  </a:lnTo>
                  <a:lnTo>
                    <a:pt x="941" y="1721"/>
                  </a:lnTo>
                  <a:lnTo>
                    <a:pt x="1224" y="1773"/>
                  </a:lnTo>
                  <a:lnTo>
                    <a:pt x="1516" y="1793"/>
                  </a:lnTo>
                  <a:lnTo>
                    <a:pt x="1811" y="1781"/>
                  </a:lnTo>
                  <a:lnTo>
                    <a:pt x="2098" y="1737"/>
                  </a:lnTo>
                  <a:lnTo>
                    <a:pt x="2363" y="1662"/>
                  </a:lnTo>
                  <a:lnTo>
                    <a:pt x="2600" y="1560"/>
                  </a:lnTo>
                  <a:lnTo>
                    <a:pt x="2799" y="1433"/>
                  </a:lnTo>
                  <a:lnTo>
                    <a:pt x="2953" y="1288"/>
                  </a:lnTo>
                  <a:lnTo>
                    <a:pt x="3056" y="1128"/>
                  </a:lnTo>
                  <a:lnTo>
                    <a:pt x="3104" y="960"/>
                  </a:lnTo>
                  <a:lnTo>
                    <a:pt x="3098" y="789"/>
                  </a:lnTo>
                  <a:lnTo>
                    <a:pt x="3035" y="622"/>
                  </a:lnTo>
                  <a:lnTo>
                    <a:pt x="2918" y="465"/>
                  </a:lnTo>
                  <a:lnTo>
                    <a:pt x="2752" y="324"/>
                  </a:lnTo>
                  <a:lnTo>
                    <a:pt x="2544" y="203"/>
                  </a:lnTo>
                  <a:lnTo>
                    <a:pt x="2299" y="108"/>
                  </a:lnTo>
                  <a:lnTo>
                    <a:pt x="2027" y="41"/>
                  </a:lnTo>
                  <a:lnTo>
                    <a:pt x="1738" y="4"/>
                  </a:lnTo>
                  <a:lnTo>
                    <a:pt x="1443" y="0"/>
                  </a:lnTo>
                  <a:lnTo>
                    <a:pt x="1152" y="28"/>
                  </a:lnTo>
                  <a:lnTo>
                    <a:pt x="875" y="88"/>
                  </a:lnTo>
                  <a:lnTo>
                    <a:pt x="622" y="177"/>
                  </a:lnTo>
                  <a:lnTo>
                    <a:pt x="403" y="291"/>
                  </a:lnTo>
                  <a:lnTo>
                    <a:pt x="226" y="428"/>
                  </a:lnTo>
                  <a:lnTo>
                    <a:pt x="97" y="582"/>
                  </a:lnTo>
                  <a:lnTo>
                    <a:pt x="21" y="747"/>
                  </a:lnTo>
                  <a:lnTo>
                    <a:pt x="0" y="917"/>
                  </a:lnTo>
                  <a:lnTo>
                    <a:pt x="35" y="1086"/>
                  </a:lnTo>
                  <a:lnTo>
                    <a:pt x="124" y="1249"/>
                  </a:lnTo>
                  <a:lnTo>
                    <a:pt x="266" y="1399"/>
                  </a:lnTo>
                  <a:lnTo>
                    <a:pt x="455" y="1530"/>
                  </a:lnTo>
                  <a:lnTo>
                    <a:pt x="456" y="153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380" name="Freeform 260"/>
            <p:cNvSpPr>
              <a:spLocks/>
            </p:cNvSpPr>
            <p:nvPr/>
          </p:nvSpPr>
          <p:spPr bwMode="auto">
            <a:xfrm>
              <a:off x="6243" y="5470"/>
              <a:ext cx="515" cy="101"/>
            </a:xfrm>
            <a:custGeom>
              <a:avLst/>
              <a:gdLst>
                <a:gd name="T0" fmla="*/ 0 w 1321"/>
                <a:gd name="T1" fmla="*/ 253 h 262"/>
                <a:gd name="T2" fmla="*/ 288 w 1321"/>
                <a:gd name="T3" fmla="*/ 262 h 262"/>
                <a:gd name="T4" fmla="*/ 573 w 1321"/>
                <a:gd name="T5" fmla="*/ 239 h 262"/>
                <a:gd name="T6" fmla="*/ 846 w 1321"/>
                <a:gd name="T7" fmla="*/ 186 h 262"/>
                <a:gd name="T8" fmla="*/ 1097 w 1321"/>
                <a:gd name="T9" fmla="*/ 105 h 262"/>
                <a:gd name="T10" fmla="*/ 1319 w 1321"/>
                <a:gd name="T11" fmla="*/ 0 h 262"/>
                <a:gd name="T12" fmla="*/ 1321 w 1321"/>
                <a:gd name="T13" fmla="*/ 0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21" h="262">
                  <a:moveTo>
                    <a:pt x="0" y="253"/>
                  </a:moveTo>
                  <a:lnTo>
                    <a:pt x="288" y="262"/>
                  </a:lnTo>
                  <a:lnTo>
                    <a:pt x="573" y="239"/>
                  </a:lnTo>
                  <a:lnTo>
                    <a:pt x="846" y="186"/>
                  </a:lnTo>
                  <a:lnTo>
                    <a:pt x="1097" y="105"/>
                  </a:lnTo>
                  <a:lnTo>
                    <a:pt x="1319" y="0"/>
                  </a:lnTo>
                  <a:lnTo>
                    <a:pt x="132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381" name="Freeform 261"/>
            <p:cNvSpPr>
              <a:spLocks/>
            </p:cNvSpPr>
            <p:nvPr/>
          </p:nvSpPr>
          <p:spPr bwMode="auto">
            <a:xfrm>
              <a:off x="5727" y="4872"/>
              <a:ext cx="516" cy="297"/>
            </a:xfrm>
            <a:custGeom>
              <a:avLst/>
              <a:gdLst>
                <a:gd name="T0" fmla="*/ 0 w 1320"/>
                <a:gd name="T1" fmla="*/ 0 h 762"/>
                <a:gd name="T2" fmla="*/ 66 w 1320"/>
                <a:gd name="T3" fmla="*/ 161 h 762"/>
                <a:gd name="T4" fmla="*/ 182 w 1320"/>
                <a:gd name="T5" fmla="*/ 311 h 762"/>
                <a:gd name="T6" fmla="*/ 343 w 1320"/>
                <a:gd name="T7" fmla="*/ 447 h 762"/>
                <a:gd name="T8" fmla="*/ 545 w 1320"/>
                <a:gd name="T9" fmla="*/ 563 h 762"/>
                <a:gd name="T10" fmla="*/ 780 w 1320"/>
                <a:gd name="T11" fmla="*/ 656 h 762"/>
                <a:gd name="T12" fmla="*/ 1041 w 1320"/>
                <a:gd name="T13" fmla="*/ 724 h 762"/>
                <a:gd name="T14" fmla="*/ 1319 w 1320"/>
                <a:gd name="T15" fmla="*/ 762 h 762"/>
                <a:gd name="T16" fmla="*/ 1320 w 1320"/>
                <a:gd name="T17" fmla="*/ 762 h 7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20" h="762">
                  <a:moveTo>
                    <a:pt x="0" y="0"/>
                  </a:moveTo>
                  <a:lnTo>
                    <a:pt x="66" y="161"/>
                  </a:lnTo>
                  <a:lnTo>
                    <a:pt x="182" y="311"/>
                  </a:lnTo>
                  <a:lnTo>
                    <a:pt x="343" y="447"/>
                  </a:lnTo>
                  <a:lnTo>
                    <a:pt x="545" y="563"/>
                  </a:lnTo>
                  <a:lnTo>
                    <a:pt x="780" y="656"/>
                  </a:lnTo>
                  <a:lnTo>
                    <a:pt x="1041" y="724"/>
                  </a:lnTo>
                  <a:lnTo>
                    <a:pt x="1319" y="762"/>
                  </a:lnTo>
                  <a:lnTo>
                    <a:pt x="1320" y="762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382" name="Freeform 262"/>
            <p:cNvSpPr>
              <a:spLocks/>
            </p:cNvSpPr>
            <p:nvPr/>
          </p:nvSpPr>
          <p:spPr bwMode="auto">
            <a:xfrm>
              <a:off x="5176" y="5587"/>
              <a:ext cx="516" cy="297"/>
            </a:xfrm>
            <a:custGeom>
              <a:avLst/>
              <a:gdLst>
                <a:gd name="T0" fmla="*/ 1319 w 1319"/>
                <a:gd name="T1" fmla="*/ 762 h 762"/>
                <a:gd name="T2" fmla="*/ 0 w 1319"/>
                <a:gd name="T3" fmla="*/ 0 h 762"/>
                <a:gd name="T4" fmla="*/ 1 w 1319"/>
                <a:gd name="T5" fmla="*/ 0 h 7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19" h="762">
                  <a:moveTo>
                    <a:pt x="1319" y="762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383" name="Freeform 263"/>
            <p:cNvSpPr>
              <a:spLocks/>
            </p:cNvSpPr>
            <p:nvPr/>
          </p:nvSpPr>
          <p:spPr bwMode="auto">
            <a:xfrm>
              <a:off x="5176" y="5188"/>
              <a:ext cx="516" cy="301"/>
            </a:xfrm>
            <a:custGeom>
              <a:avLst/>
              <a:gdLst>
                <a:gd name="T0" fmla="*/ 1319 w 1319"/>
                <a:gd name="T1" fmla="*/ 762 h 762"/>
                <a:gd name="T2" fmla="*/ 0 w 1319"/>
                <a:gd name="T3" fmla="*/ 0 h 762"/>
                <a:gd name="T4" fmla="*/ 1 w 1319"/>
                <a:gd name="T5" fmla="*/ 0 h 7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19" h="762">
                  <a:moveTo>
                    <a:pt x="1319" y="762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384" name="Freeform 264"/>
            <p:cNvSpPr>
              <a:spLocks/>
            </p:cNvSpPr>
            <p:nvPr/>
          </p:nvSpPr>
          <p:spPr bwMode="auto">
            <a:xfrm>
              <a:off x="5692" y="5567"/>
              <a:ext cx="551" cy="317"/>
            </a:xfrm>
            <a:custGeom>
              <a:avLst/>
              <a:gdLst>
                <a:gd name="T0" fmla="*/ 1407 w 1407"/>
                <a:gd name="T1" fmla="*/ 0 h 813"/>
                <a:gd name="T2" fmla="*/ 0 w 1407"/>
                <a:gd name="T3" fmla="*/ 813 h 813"/>
                <a:gd name="T4" fmla="*/ 1 w 1407"/>
                <a:gd name="T5" fmla="*/ 813 h 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07" h="813">
                  <a:moveTo>
                    <a:pt x="1407" y="0"/>
                  </a:moveTo>
                  <a:lnTo>
                    <a:pt x="0" y="813"/>
                  </a:lnTo>
                  <a:lnTo>
                    <a:pt x="1" y="813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385" name="Freeform 265"/>
            <p:cNvSpPr>
              <a:spLocks/>
            </p:cNvSpPr>
            <p:nvPr/>
          </p:nvSpPr>
          <p:spPr bwMode="auto">
            <a:xfrm>
              <a:off x="5692" y="5489"/>
              <a:ext cx="4" cy="395"/>
            </a:xfrm>
            <a:custGeom>
              <a:avLst/>
              <a:gdLst>
                <a:gd name="T0" fmla="*/ 0 w 1"/>
                <a:gd name="T1" fmla="*/ 1016 h 1016"/>
                <a:gd name="T2" fmla="*/ 0 w 1"/>
                <a:gd name="T3" fmla="*/ 0 h 1016"/>
                <a:gd name="T4" fmla="*/ 1 w 1"/>
                <a:gd name="T5" fmla="*/ 0 h 10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016">
                  <a:moveTo>
                    <a:pt x="0" y="1016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386" name="Freeform 266"/>
            <p:cNvSpPr>
              <a:spLocks/>
            </p:cNvSpPr>
            <p:nvPr/>
          </p:nvSpPr>
          <p:spPr bwMode="auto">
            <a:xfrm>
              <a:off x="5692" y="5169"/>
              <a:ext cx="551" cy="320"/>
            </a:xfrm>
            <a:custGeom>
              <a:avLst/>
              <a:gdLst>
                <a:gd name="T0" fmla="*/ 1407 w 1407"/>
                <a:gd name="T1" fmla="*/ 0 h 812"/>
                <a:gd name="T2" fmla="*/ 0 w 1407"/>
                <a:gd name="T3" fmla="*/ 812 h 812"/>
                <a:gd name="T4" fmla="*/ 1 w 1407"/>
                <a:gd name="T5" fmla="*/ 812 h 8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07" h="812">
                  <a:moveTo>
                    <a:pt x="1407" y="0"/>
                  </a:moveTo>
                  <a:lnTo>
                    <a:pt x="0" y="812"/>
                  </a:lnTo>
                  <a:lnTo>
                    <a:pt x="1" y="812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387" name="Freeform 267"/>
            <p:cNvSpPr>
              <a:spLocks/>
            </p:cNvSpPr>
            <p:nvPr/>
          </p:nvSpPr>
          <p:spPr bwMode="auto">
            <a:xfrm>
              <a:off x="6243" y="5169"/>
              <a:ext cx="4" cy="398"/>
            </a:xfrm>
            <a:custGeom>
              <a:avLst/>
              <a:gdLst>
                <a:gd name="T0" fmla="*/ 0 w 1"/>
                <a:gd name="T1" fmla="*/ 0 h 1015"/>
                <a:gd name="T2" fmla="*/ 0 w 1"/>
                <a:gd name="T3" fmla="*/ 1015 h 1015"/>
                <a:gd name="T4" fmla="*/ 1 w 1"/>
                <a:gd name="T5" fmla="*/ 1015 h 10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015">
                  <a:moveTo>
                    <a:pt x="0" y="0"/>
                  </a:moveTo>
                  <a:lnTo>
                    <a:pt x="0" y="1015"/>
                  </a:lnTo>
                  <a:lnTo>
                    <a:pt x="1" y="1015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388" name="Freeform 268"/>
            <p:cNvSpPr>
              <a:spLocks/>
            </p:cNvSpPr>
            <p:nvPr/>
          </p:nvSpPr>
          <p:spPr bwMode="auto">
            <a:xfrm>
              <a:off x="5176" y="4872"/>
              <a:ext cx="551" cy="316"/>
            </a:xfrm>
            <a:custGeom>
              <a:avLst/>
              <a:gdLst>
                <a:gd name="T0" fmla="*/ 0 w 1408"/>
                <a:gd name="T1" fmla="*/ 812 h 812"/>
                <a:gd name="T2" fmla="*/ 1407 w 1408"/>
                <a:gd name="T3" fmla="*/ 0 h 812"/>
                <a:gd name="T4" fmla="*/ 1408 w 1408"/>
                <a:gd name="T5" fmla="*/ 0 h 8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08" h="812">
                  <a:moveTo>
                    <a:pt x="0" y="812"/>
                  </a:moveTo>
                  <a:lnTo>
                    <a:pt x="1407" y="0"/>
                  </a:lnTo>
                  <a:lnTo>
                    <a:pt x="1408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389" name="Freeform 269"/>
            <p:cNvSpPr>
              <a:spLocks/>
            </p:cNvSpPr>
            <p:nvPr/>
          </p:nvSpPr>
          <p:spPr bwMode="auto">
            <a:xfrm>
              <a:off x="5176" y="5188"/>
              <a:ext cx="4" cy="399"/>
            </a:xfrm>
            <a:custGeom>
              <a:avLst/>
              <a:gdLst>
                <a:gd name="T0" fmla="*/ 0 w 1"/>
                <a:gd name="T1" fmla="*/ 1016 h 1016"/>
                <a:gd name="T2" fmla="*/ 0 w 1"/>
                <a:gd name="T3" fmla="*/ 0 h 1016"/>
                <a:gd name="T4" fmla="*/ 1 w 1"/>
                <a:gd name="T5" fmla="*/ 0 h 10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016">
                  <a:moveTo>
                    <a:pt x="0" y="1016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390" name="Freeform 270"/>
            <p:cNvSpPr>
              <a:spLocks/>
            </p:cNvSpPr>
            <p:nvPr/>
          </p:nvSpPr>
          <p:spPr bwMode="auto">
            <a:xfrm>
              <a:off x="5129" y="6013"/>
              <a:ext cx="414" cy="156"/>
            </a:xfrm>
            <a:custGeom>
              <a:avLst/>
              <a:gdLst>
                <a:gd name="T0" fmla="*/ 0 w 1061"/>
                <a:gd name="T1" fmla="*/ 0 h 404"/>
                <a:gd name="T2" fmla="*/ 506 w 1061"/>
                <a:gd name="T3" fmla="*/ 224 h 404"/>
                <a:gd name="T4" fmla="*/ 1060 w 1061"/>
                <a:gd name="T5" fmla="*/ 404 h 404"/>
                <a:gd name="T6" fmla="*/ 1061 w 1061"/>
                <a:gd name="T7" fmla="*/ 404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61" h="404">
                  <a:moveTo>
                    <a:pt x="0" y="0"/>
                  </a:moveTo>
                  <a:lnTo>
                    <a:pt x="506" y="224"/>
                  </a:lnTo>
                  <a:lnTo>
                    <a:pt x="1060" y="404"/>
                  </a:lnTo>
                  <a:lnTo>
                    <a:pt x="1061" y="404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391" name="Freeform 271"/>
            <p:cNvSpPr>
              <a:spLocks/>
            </p:cNvSpPr>
            <p:nvPr/>
          </p:nvSpPr>
          <p:spPr bwMode="auto">
            <a:xfrm>
              <a:off x="5543" y="6169"/>
              <a:ext cx="4" cy="199"/>
            </a:xfrm>
            <a:custGeom>
              <a:avLst/>
              <a:gdLst>
                <a:gd name="T0" fmla="*/ 0 w 1"/>
                <a:gd name="T1" fmla="*/ 0 h 508"/>
                <a:gd name="T2" fmla="*/ 0 w 1"/>
                <a:gd name="T3" fmla="*/ 508 h 508"/>
                <a:gd name="T4" fmla="*/ 1 w 1"/>
                <a:gd name="T5" fmla="*/ 508 h 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508">
                  <a:moveTo>
                    <a:pt x="0" y="0"/>
                  </a:moveTo>
                  <a:lnTo>
                    <a:pt x="0" y="508"/>
                  </a:lnTo>
                  <a:lnTo>
                    <a:pt x="1" y="508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392" name="Freeform 272"/>
            <p:cNvSpPr>
              <a:spLocks/>
            </p:cNvSpPr>
            <p:nvPr/>
          </p:nvSpPr>
          <p:spPr bwMode="auto">
            <a:xfrm>
              <a:off x="4684" y="5673"/>
              <a:ext cx="4" cy="199"/>
            </a:xfrm>
            <a:custGeom>
              <a:avLst/>
              <a:gdLst>
                <a:gd name="T0" fmla="*/ 0 w 1"/>
                <a:gd name="T1" fmla="*/ 0 h 508"/>
                <a:gd name="T2" fmla="*/ 0 w 1"/>
                <a:gd name="T3" fmla="*/ 508 h 508"/>
                <a:gd name="T4" fmla="*/ 1 w 1"/>
                <a:gd name="T5" fmla="*/ 508 h 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508">
                  <a:moveTo>
                    <a:pt x="0" y="0"/>
                  </a:moveTo>
                  <a:lnTo>
                    <a:pt x="0" y="508"/>
                  </a:lnTo>
                  <a:lnTo>
                    <a:pt x="1" y="508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393" name="Freeform 273"/>
            <p:cNvSpPr>
              <a:spLocks/>
            </p:cNvSpPr>
            <p:nvPr/>
          </p:nvSpPr>
          <p:spPr bwMode="auto">
            <a:xfrm>
              <a:off x="4684" y="5673"/>
              <a:ext cx="273" cy="238"/>
            </a:xfrm>
            <a:custGeom>
              <a:avLst/>
              <a:gdLst>
                <a:gd name="T0" fmla="*/ 0 w 699"/>
                <a:gd name="T1" fmla="*/ 0 h 613"/>
                <a:gd name="T2" fmla="*/ 312 w 699"/>
                <a:gd name="T3" fmla="*/ 320 h 613"/>
                <a:gd name="T4" fmla="*/ 698 w 699"/>
                <a:gd name="T5" fmla="*/ 613 h 613"/>
                <a:gd name="T6" fmla="*/ 699 w 699"/>
                <a:gd name="T7" fmla="*/ 613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99" h="613">
                  <a:moveTo>
                    <a:pt x="0" y="0"/>
                  </a:moveTo>
                  <a:lnTo>
                    <a:pt x="312" y="320"/>
                  </a:lnTo>
                  <a:lnTo>
                    <a:pt x="698" y="613"/>
                  </a:lnTo>
                  <a:lnTo>
                    <a:pt x="699" y="613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394" name="Freeform 274"/>
            <p:cNvSpPr>
              <a:spLocks/>
            </p:cNvSpPr>
            <p:nvPr/>
          </p:nvSpPr>
          <p:spPr bwMode="auto">
            <a:xfrm>
              <a:off x="5129" y="6212"/>
              <a:ext cx="414" cy="156"/>
            </a:xfrm>
            <a:custGeom>
              <a:avLst/>
              <a:gdLst>
                <a:gd name="T0" fmla="*/ 0 w 1061"/>
                <a:gd name="T1" fmla="*/ 0 h 403"/>
                <a:gd name="T2" fmla="*/ 506 w 1061"/>
                <a:gd name="T3" fmla="*/ 222 h 403"/>
                <a:gd name="T4" fmla="*/ 1060 w 1061"/>
                <a:gd name="T5" fmla="*/ 403 h 403"/>
                <a:gd name="T6" fmla="*/ 1061 w 1061"/>
                <a:gd name="T7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61" h="403">
                  <a:moveTo>
                    <a:pt x="0" y="0"/>
                  </a:moveTo>
                  <a:lnTo>
                    <a:pt x="506" y="222"/>
                  </a:lnTo>
                  <a:lnTo>
                    <a:pt x="1060" y="403"/>
                  </a:lnTo>
                  <a:lnTo>
                    <a:pt x="1061" y="403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395" name="Freeform 275"/>
            <p:cNvSpPr>
              <a:spLocks/>
            </p:cNvSpPr>
            <p:nvPr/>
          </p:nvSpPr>
          <p:spPr bwMode="auto">
            <a:xfrm>
              <a:off x="5543" y="5665"/>
              <a:ext cx="1215" cy="703"/>
            </a:xfrm>
            <a:custGeom>
              <a:avLst/>
              <a:gdLst>
                <a:gd name="T0" fmla="*/ 0 w 3111"/>
                <a:gd name="T1" fmla="*/ 1796 h 1796"/>
                <a:gd name="T2" fmla="*/ 3109 w 3111"/>
                <a:gd name="T3" fmla="*/ 0 h 1796"/>
                <a:gd name="T4" fmla="*/ 3111 w 3111"/>
                <a:gd name="T5" fmla="*/ 0 h 17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11" h="1796">
                  <a:moveTo>
                    <a:pt x="0" y="1796"/>
                  </a:moveTo>
                  <a:lnTo>
                    <a:pt x="3109" y="0"/>
                  </a:lnTo>
                  <a:lnTo>
                    <a:pt x="311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396" name="Freeform 276"/>
            <p:cNvSpPr>
              <a:spLocks/>
            </p:cNvSpPr>
            <p:nvPr/>
          </p:nvSpPr>
          <p:spPr bwMode="auto">
            <a:xfrm>
              <a:off x="6758" y="5419"/>
              <a:ext cx="176" cy="246"/>
            </a:xfrm>
            <a:custGeom>
              <a:avLst/>
              <a:gdLst>
                <a:gd name="T0" fmla="*/ 0 w 456"/>
                <a:gd name="T1" fmla="*/ 635 h 635"/>
                <a:gd name="T2" fmla="*/ 158 w 456"/>
                <a:gd name="T3" fmla="*/ 528 h 635"/>
                <a:gd name="T4" fmla="*/ 286 w 456"/>
                <a:gd name="T5" fmla="*/ 408 h 635"/>
                <a:gd name="T6" fmla="*/ 380 w 456"/>
                <a:gd name="T7" fmla="*/ 278 h 635"/>
                <a:gd name="T8" fmla="*/ 436 w 456"/>
                <a:gd name="T9" fmla="*/ 140 h 635"/>
                <a:gd name="T10" fmla="*/ 455 w 456"/>
                <a:gd name="T11" fmla="*/ 0 h 635"/>
                <a:gd name="T12" fmla="*/ 456 w 456"/>
                <a:gd name="T13" fmla="*/ 0 h 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6" h="635">
                  <a:moveTo>
                    <a:pt x="0" y="635"/>
                  </a:moveTo>
                  <a:lnTo>
                    <a:pt x="158" y="528"/>
                  </a:lnTo>
                  <a:lnTo>
                    <a:pt x="286" y="408"/>
                  </a:lnTo>
                  <a:lnTo>
                    <a:pt x="380" y="278"/>
                  </a:lnTo>
                  <a:lnTo>
                    <a:pt x="436" y="140"/>
                  </a:lnTo>
                  <a:lnTo>
                    <a:pt x="455" y="0"/>
                  </a:lnTo>
                  <a:lnTo>
                    <a:pt x="45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397" name="Freeform 277"/>
            <p:cNvSpPr>
              <a:spLocks/>
            </p:cNvSpPr>
            <p:nvPr/>
          </p:nvSpPr>
          <p:spPr bwMode="auto">
            <a:xfrm>
              <a:off x="4684" y="5872"/>
              <a:ext cx="273" cy="238"/>
            </a:xfrm>
            <a:custGeom>
              <a:avLst/>
              <a:gdLst>
                <a:gd name="T0" fmla="*/ 0 w 699"/>
                <a:gd name="T1" fmla="*/ 0 h 613"/>
                <a:gd name="T2" fmla="*/ 312 w 699"/>
                <a:gd name="T3" fmla="*/ 320 h 613"/>
                <a:gd name="T4" fmla="*/ 698 w 699"/>
                <a:gd name="T5" fmla="*/ 613 h 613"/>
                <a:gd name="T6" fmla="*/ 699 w 699"/>
                <a:gd name="T7" fmla="*/ 613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99" h="613">
                  <a:moveTo>
                    <a:pt x="0" y="0"/>
                  </a:moveTo>
                  <a:lnTo>
                    <a:pt x="312" y="320"/>
                  </a:lnTo>
                  <a:lnTo>
                    <a:pt x="698" y="613"/>
                  </a:lnTo>
                  <a:lnTo>
                    <a:pt x="699" y="613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398" name="Freeform 278"/>
            <p:cNvSpPr>
              <a:spLocks/>
            </p:cNvSpPr>
            <p:nvPr/>
          </p:nvSpPr>
          <p:spPr bwMode="auto">
            <a:xfrm>
              <a:off x="5157" y="5774"/>
              <a:ext cx="211" cy="121"/>
            </a:xfrm>
            <a:custGeom>
              <a:avLst/>
              <a:gdLst>
                <a:gd name="T0" fmla="*/ 440 w 530"/>
                <a:gd name="T1" fmla="*/ 306 h 306"/>
                <a:gd name="T2" fmla="*/ 477 w 530"/>
                <a:gd name="T3" fmla="*/ 281 h 306"/>
                <a:gd name="T4" fmla="*/ 504 w 530"/>
                <a:gd name="T5" fmla="*/ 253 h 306"/>
                <a:gd name="T6" fmla="*/ 523 w 530"/>
                <a:gd name="T7" fmla="*/ 221 h 306"/>
                <a:gd name="T8" fmla="*/ 530 w 530"/>
                <a:gd name="T9" fmla="*/ 187 h 306"/>
                <a:gd name="T10" fmla="*/ 528 w 530"/>
                <a:gd name="T11" fmla="*/ 155 h 306"/>
                <a:gd name="T12" fmla="*/ 515 w 530"/>
                <a:gd name="T13" fmla="*/ 122 h 306"/>
                <a:gd name="T14" fmla="*/ 492 w 530"/>
                <a:gd name="T15" fmla="*/ 93 h 306"/>
                <a:gd name="T16" fmla="*/ 459 w 530"/>
                <a:gd name="T17" fmla="*/ 65 h 306"/>
                <a:gd name="T18" fmla="*/ 419 w 530"/>
                <a:gd name="T19" fmla="*/ 41 h 306"/>
                <a:gd name="T20" fmla="*/ 371 w 530"/>
                <a:gd name="T21" fmla="*/ 23 h 306"/>
                <a:gd name="T22" fmla="*/ 319 w 530"/>
                <a:gd name="T23" fmla="*/ 10 h 306"/>
                <a:gd name="T24" fmla="*/ 263 w 530"/>
                <a:gd name="T25" fmla="*/ 2 h 306"/>
                <a:gd name="T26" fmla="*/ 206 w 530"/>
                <a:gd name="T27" fmla="*/ 0 h 306"/>
                <a:gd name="T28" fmla="*/ 149 w 530"/>
                <a:gd name="T29" fmla="*/ 5 h 306"/>
                <a:gd name="T30" fmla="*/ 95 w 530"/>
                <a:gd name="T31" fmla="*/ 16 h 306"/>
                <a:gd name="T32" fmla="*/ 44 w 530"/>
                <a:gd name="T33" fmla="*/ 32 h 306"/>
                <a:gd name="T34" fmla="*/ 0 w 530"/>
                <a:gd name="T35" fmla="*/ 53 h 306"/>
                <a:gd name="T36" fmla="*/ 1 w 530"/>
                <a:gd name="T37" fmla="*/ 53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30" h="306">
                  <a:moveTo>
                    <a:pt x="440" y="306"/>
                  </a:moveTo>
                  <a:lnTo>
                    <a:pt x="477" y="281"/>
                  </a:lnTo>
                  <a:lnTo>
                    <a:pt x="504" y="253"/>
                  </a:lnTo>
                  <a:lnTo>
                    <a:pt x="523" y="221"/>
                  </a:lnTo>
                  <a:lnTo>
                    <a:pt x="530" y="187"/>
                  </a:lnTo>
                  <a:lnTo>
                    <a:pt x="528" y="155"/>
                  </a:lnTo>
                  <a:lnTo>
                    <a:pt x="515" y="122"/>
                  </a:lnTo>
                  <a:lnTo>
                    <a:pt x="492" y="93"/>
                  </a:lnTo>
                  <a:lnTo>
                    <a:pt x="459" y="65"/>
                  </a:lnTo>
                  <a:lnTo>
                    <a:pt x="419" y="41"/>
                  </a:lnTo>
                  <a:lnTo>
                    <a:pt x="371" y="23"/>
                  </a:lnTo>
                  <a:lnTo>
                    <a:pt x="319" y="10"/>
                  </a:lnTo>
                  <a:lnTo>
                    <a:pt x="263" y="2"/>
                  </a:lnTo>
                  <a:lnTo>
                    <a:pt x="206" y="0"/>
                  </a:lnTo>
                  <a:lnTo>
                    <a:pt x="149" y="5"/>
                  </a:lnTo>
                  <a:lnTo>
                    <a:pt x="95" y="16"/>
                  </a:lnTo>
                  <a:lnTo>
                    <a:pt x="44" y="32"/>
                  </a:lnTo>
                  <a:lnTo>
                    <a:pt x="0" y="53"/>
                  </a:lnTo>
                  <a:lnTo>
                    <a:pt x="1" y="53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399" name="Freeform 279"/>
            <p:cNvSpPr>
              <a:spLocks/>
            </p:cNvSpPr>
            <p:nvPr/>
          </p:nvSpPr>
          <p:spPr bwMode="auto">
            <a:xfrm>
              <a:off x="4957" y="6013"/>
              <a:ext cx="172" cy="97"/>
            </a:xfrm>
            <a:custGeom>
              <a:avLst/>
              <a:gdLst>
                <a:gd name="T0" fmla="*/ 440 w 440"/>
                <a:gd name="T1" fmla="*/ 0 h 255"/>
                <a:gd name="T2" fmla="*/ 0 w 440"/>
                <a:gd name="T3" fmla="*/ 255 h 255"/>
                <a:gd name="T4" fmla="*/ 1 w 440"/>
                <a:gd name="T5" fmla="*/ 255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0" h="255">
                  <a:moveTo>
                    <a:pt x="440" y="0"/>
                  </a:moveTo>
                  <a:lnTo>
                    <a:pt x="0" y="255"/>
                  </a:lnTo>
                  <a:lnTo>
                    <a:pt x="1" y="255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400" name="Freeform 280"/>
            <p:cNvSpPr>
              <a:spLocks/>
            </p:cNvSpPr>
            <p:nvPr/>
          </p:nvSpPr>
          <p:spPr bwMode="auto">
            <a:xfrm>
              <a:off x="4957" y="5911"/>
              <a:ext cx="4" cy="199"/>
            </a:xfrm>
            <a:custGeom>
              <a:avLst/>
              <a:gdLst>
                <a:gd name="T0" fmla="*/ 0 w 1"/>
                <a:gd name="T1" fmla="*/ 508 h 508"/>
                <a:gd name="T2" fmla="*/ 0 w 1"/>
                <a:gd name="T3" fmla="*/ 0 h 508"/>
                <a:gd name="T4" fmla="*/ 1 w 1"/>
                <a:gd name="T5" fmla="*/ 0 h 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508">
                  <a:moveTo>
                    <a:pt x="0" y="508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401" name="Freeform 281"/>
            <p:cNvSpPr>
              <a:spLocks/>
            </p:cNvSpPr>
            <p:nvPr/>
          </p:nvSpPr>
          <p:spPr bwMode="auto">
            <a:xfrm>
              <a:off x="4957" y="5794"/>
              <a:ext cx="204" cy="117"/>
            </a:xfrm>
            <a:custGeom>
              <a:avLst/>
              <a:gdLst>
                <a:gd name="T0" fmla="*/ 0 w 520"/>
                <a:gd name="T1" fmla="*/ 300 h 300"/>
                <a:gd name="T2" fmla="*/ 519 w 520"/>
                <a:gd name="T3" fmla="*/ 0 h 300"/>
                <a:gd name="T4" fmla="*/ 520 w 520"/>
                <a:gd name="T5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20" h="300">
                  <a:moveTo>
                    <a:pt x="0" y="300"/>
                  </a:moveTo>
                  <a:lnTo>
                    <a:pt x="519" y="0"/>
                  </a:lnTo>
                  <a:lnTo>
                    <a:pt x="520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402" name="Freeform 282"/>
            <p:cNvSpPr>
              <a:spLocks/>
            </p:cNvSpPr>
            <p:nvPr/>
          </p:nvSpPr>
          <p:spPr bwMode="auto">
            <a:xfrm>
              <a:off x="5129" y="6013"/>
              <a:ext cx="4" cy="199"/>
            </a:xfrm>
            <a:custGeom>
              <a:avLst/>
              <a:gdLst>
                <a:gd name="T0" fmla="*/ 0 w 1"/>
                <a:gd name="T1" fmla="*/ 0 h 509"/>
                <a:gd name="T2" fmla="*/ 0 w 1"/>
                <a:gd name="T3" fmla="*/ 509 h 509"/>
                <a:gd name="T4" fmla="*/ 1 w 1"/>
                <a:gd name="T5" fmla="*/ 509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509">
                  <a:moveTo>
                    <a:pt x="0" y="0"/>
                  </a:moveTo>
                  <a:lnTo>
                    <a:pt x="0" y="509"/>
                  </a:lnTo>
                  <a:lnTo>
                    <a:pt x="1" y="509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403" name="Freeform 283"/>
            <p:cNvSpPr>
              <a:spLocks/>
            </p:cNvSpPr>
            <p:nvPr/>
          </p:nvSpPr>
          <p:spPr bwMode="auto">
            <a:xfrm>
              <a:off x="5129" y="5895"/>
              <a:ext cx="200" cy="118"/>
            </a:xfrm>
            <a:custGeom>
              <a:avLst/>
              <a:gdLst>
                <a:gd name="T0" fmla="*/ 519 w 519"/>
                <a:gd name="T1" fmla="*/ 0 h 300"/>
                <a:gd name="T2" fmla="*/ 0 w 519"/>
                <a:gd name="T3" fmla="*/ 300 h 300"/>
                <a:gd name="T4" fmla="*/ 1 w 519"/>
                <a:gd name="T5" fmla="*/ 30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19" h="300">
                  <a:moveTo>
                    <a:pt x="519" y="0"/>
                  </a:moveTo>
                  <a:lnTo>
                    <a:pt x="0" y="300"/>
                  </a:lnTo>
                  <a:lnTo>
                    <a:pt x="1" y="30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404" name="Freeform 284"/>
            <p:cNvSpPr>
              <a:spLocks/>
            </p:cNvSpPr>
            <p:nvPr/>
          </p:nvSpPr>
          <p:spPr bwMode="auto">
            <a:xfrm>
              <a:off x="5938" y="4243"/>
              <a:ext cx="777" cy="449"/>
            </a:xfrm>
            <a:custGeom>
              <a:avLst/>
              <a:gdLst>
                <a:gd name="T0" fmla="*/ 291 w 1987"/>
                <a:gd name="T1" fmla="*/ 979 h 1147"/>
                <a:gd name="T2" fmla="*/ 437 w 1987"/>
                <a:gd name="T3" fmla="*/ 1048 h 1147"/>
                <a:gd name="T4" fmla="*/ 604 w 1987"/>
                <a:gd name="T5" fmla="*/ 1101 h 1147"/>
                <a:gd name="T6" fmla="*/ 784 w 1987"/>
                <a:gd name="T7" fmla="*/ 1135 h 1147"/>
                <a:gd name="T8" fmla="*/ 971 w 1987"/>
                <a:gd name="T9" fmla="*/ 1147 h 1147"/>
                <a:gd name="T10" fmla="*/ 1159 w 1987"/>
                <a:gd name="T11" fmla="*/ 1139 h 1147"/>
                <a:gd name="T12" fmla="*/ 1343 w 1987"/>
                <a:gd name="T13" fmla="*/ 1111 h 1147"/>
                <a:gd name="T14" fmla="*/ 1512 w 1987"/>
                <a:gd name="T15" fmla="*/ 1063 h 1147"/>
                <a:gd name="T16" fmla="*/ 1664 w 1987"/>
                <a:gd name="T17" fmla="*/ 998 h 1147"/>
                <a:gd name="T18" fmla="*/ 1791 w 1987"/>
                <a:gd name="T19" fmla="*/ 917 h 1147"/>
                <a:gd name="T20" fmla="*/ 1890 w 1987"/>
                <a:gd name="T21" fmla="*/ 824 h 1147"/>
                <a:gd name="T22" fmla="*/ 1955 w 1987"/>
                <a:gd name="T23" fmla="*/ 721 h 1147"/>
                <a:gd name="T24" fmla="*/ 1987 w 1987"/>
                <a:gd name="T25" fmla="*/ 614 h 1147"/>
                <a:gd name="T26" fmla="*/ 1983 w 1987"/>
                <a:gd name="T27" fmla="*/ 504 h 1147"/>
                <a:gd name="T28" fmla="*/ 1943 w 1987"/>
                <a:gd name="T29" fmla="*/ 398 h 1147"/>
                <a:gd name="T30" fmla="*/ 1868 w 1987"/>
                <a:gd name="T31" fmla="*/ 298 h 1147"/>
                <a:gd name="T32" fmla="*/ 1762 w 1987"/>
                <a:gd name="T33" fmla="*/ 207 h 1147"/>
                <a:gd name="T34" fmla="*/ 1628 w 1987"/>
                <a:gd name="T35" fmla="*/ 129 h 1147"/>
                <a:gd name="T36" fmla="*/ 1471 w 1987"/>
                <a:gd name="T37" fmla="*/ 68 h 1147"/>
                <a:gd name="T38" fmla="*/ 1297 w 1987"/>
                <a:gd name="T39" fmla="*/ 25 h 1147"/>
                <a:gd name="T40" fmla="*/ 1113 w 1987"/>
                <a:gd name="T41" fmla="*/ 2 h 1147"/>
                <a:gd name="T42" fmla="*/ 924 w 1987"/>
                <a:gd name="T43" fmla="*/ 0 h 1147"/>
                <a:gd name="T44" fmla="*/ 737 w 1987"/>
                <a:gd name="T45" fmla="*/ 18 h 1147"/>
                <a:gd name="T46" fmla="*/ 560 w 1987"/>
                <a:gd name="T47" fmla="*/ 56 h 1147"/>
                <a:gd name="T48" fmla="*/ 398 w 1987"/>
                <a:gd name="T49" fmla="*/ 113 h 1147"/>
                <a:gd name="T50" fmla="*/ 258 w 1987"/>
                <a:gd name="T51" fmla="*/ 186 h 1147"/>
                <a:gd name="T52" fmla="*/ 145 w 1987"/>
                <a:gd name="T53" fmla="*/ 274 h 1147"/>
                <a:gd name="T54" fmla="*/ 62 w 1987"/>
                <a:gd name="T55" fmla="*/ 371 h 1147"/>
                <a:gd name="T56" fmla="*/ 14 w 1987"/>
                <a:gd name="T57" fmla="*/ 478 h 1147"/>
                <a:gd name="T58" fmla="*/ 0 w 1987"/>
                <a:gd name="T59" fmla="*/ 586 h 1147"/>
                <a:gd name="T60" fmla="*/ 22 w 1987"/>
                <a:gd name="T61" fmla="*/ 695 h 1147"/>
                <a:gd name="T62" fmla="*/ 80 w 1987"/>
                <a:gd name="T63" fmla="*/ 799 h 1147"/>
                <a:gd name="T64" fmla="*/ 171 w 1987"/>
                <a:gd name="T65" fmla="*/ 895 h 1147"/>
                <a:gd name="T66" fmla="*/ 291 w 1987"/>
                <a:gd name="T67" fmla="*/ 979 h 1147"/>
                <a:gd name="T68" fmla="*/ 292 w 1987"/>
                <a:gd name="T69" fmla="*/ 979 h 1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987" h="1147">
                  <a:moveTo>
                    <a:pt x="291" y="979"/>
                  </a:moveTo>
                  <a:lnTo>
                    <a:pt x="437" y="1048"/>
                  </a:lnTo>
                  <a:lnTo>
                    <a:pt x="604" y="1101"/>
                  </a:lnTo>
                  <a:lnTo>
                    <a:pt x="784" y="1135"/>
                  </a:lnTo>
                  <a:lnTo>
                    <a:pt x="971" y="1147"/>
                  </a:lnTo>
                  <a:lnTo>
                    <a:pt x="1159" y="1139"/>
                  </a:lnTo>
                  <a:lnTo>
                    <a:pt x="1343" y="1111"/>
                  </a:lnTo>
                  <a:lnTo>
                    <a:pt x="1512" y="1063"/>
                  </a:lnTo>
                  <a:lnTo>
                    <a:pt x="1664" y="998"/>
                  </a:lnTo>
                  <a:lnTo>
                    <a:pt x="1791" y="917"/>
                  </a:lnTo>
                  <a:lnTo>
                    <a:pt x="1890" y="824"/>
                  </a:lnTo>
                  <a:lnTo>
                    <a:pt x="1955" y="721"/>
                  </a:lnTo>
                  <a:lnTo>
                    <a:pt x="1987" y="614"/>
                  </a:lnTo>
                  <a:lnTo>
                    <a:pt x="1983" y="504"/>
                  </a:lnTo>
                  <a:lnTo>
                    <a:pt x="1943" y="398"/>
                  </a:lnTo>
                  <a:lnTo>
                    <a:pt x="1868" y="298"/>
                  </a:lnTo>
                  <a:lnTo>
                    <a:pt x="1762" y="207"/>
                  </a:lnTo>
                  <a:lnTo>
                    <a:pt x="1628" y="129"/>
                  </a:lnTo>
                  <a:lnTo>
                    <a:pt x="1471" y="68"/>
                  </a:lnTo>
                  <a:lnTo>
                    <a:pt x="1297" y="25"/>
                  </a:lnTo>
                  <a:lnTo>
                    <a:pt x="1113" y="2"/>
                  </a:lnTo>
                  <a:lnTo>
                    <a:pt x="924" y="0"/>
                  </a:lnTo>
                  <a:lnTo>
                    <a:pt x="737" y="18"/>
                  </a:lnTo>
                  <a:lnTo>
                    <a:pt x="560" y="56"/>
                  </a:lnTo>
                  <a:lnTo>
                    <a:pt x="398" y="113"/>
                  </a:lnTo>
                  <a:lnTo>
                    <a:pt x="258" y="186"/>
                  </a:lnTo>
                  <a:lnTo>
                    <a:pt x="145" y="274"/>
                  </a:lnTo>
                  <a:lnTo>
                    <a:pt x="62" y="371"/>
                  </a:lnTo>
                  <a:lnTo>
                    <a:pt x="14" y="478"/>
                  </a:lnTo>
                  <a:lnTo>
                    <a:pt x="0" y="586"/>
                  </a:lnTo>
                  <a:lnTo>
                    <a:pt x="22" y="695"/>
                  </a:lnTo>
                  <a:lnTo>
                    <a:pt x="80" y="799"/>
                  </a:lnTo>
                  <a:lnTo>
                    <a:pt x="171" y="895"/>
                  </a:lnTo>
                  <a:lnTo>
                    <a:pt x="291" y="979"/>
                  </a:lnTo>
                  <a:lnTo>
                    <a:pt x="292" y="979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405" name="Freeform 285"/>
            <p:cNvSpPr>
              <a:spLocks/>
            </p:cNvSpPr>
            <p:nvPr/>
          </p:nvSpPr>
          <p:spPr bwMode="auto">
            <a:xfrm>
              <a:off x="6934" y="4466"/>
              <a:ext cx="4" cy="953"/>
            </a:xfrm>
            <a:custGeom>
              <a:avLst/>
              <a:gdLst>
                <a:gd name="T0" fmla="*/ 0 w 1"/>
                <a:gd name="T1" fmla="*/ 2437 h 2437"/>
                <a:gd name="T2" fmla="*/ 0 w 1"/>
                <a:gd name="T3" fmla="*/ 0 h 2437"/>
                <a:gd name="T4" fmla="*/ 1 w 1"/>
                <a:gd name="T5" fmla="*/ 0 h 24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437">
                  <a:moveTo>
                    <a:pt x="0" y="2437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406" name="Freeform 286"/>
            <p:cNvSpPr>
              <a:spLocks/>
            </p:cNvSpPr>
            <p:nvPr/>
          </p:nvSpPr>
          <p:spPr bwMode="auto">
            <a:xfrm>
              <a:off x="5719" y="4466"/>
              <a:ext cx="4" cy="410"/>
            </a:xfrm>
            <a:custGeom>
              <a:avLst/>
              <a:gdLst>
                <a:gd name="T0" fmla="*/ 0 w 1"/>
                <a:gd name="T1" fmla="*/ 0 h 1050"/>
                <a:gd name="T2" fmla="*/ 0 w 1"/>
                <a:gd name="T3" fmla="*/ 1050 h 1050"/>
                <a:gd name="T4" fmla="*/ 1 w 1"/>
                <a:gd name="T5" fmla="*/ 1050 h 1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050">
                  <a:moveTo>
                    <a:pt x="0" y="0"/>
                  </a:moveTo>
                  <a:lnTo>
                    <a:pt x="0" y="1050"/>
                  </a:lnTo>
                  <a:lnTo>
                    <a:pt x="1" y="105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89407" name="Text Box 287"/>
          <p:cNvSpPr txBox="1">
            <a:spLocks noChangeArrowheads="1"/>
          </p:cNvSpPr>
          <p:nvPr/>
        </p:nvSpPr>
        <p:spPr bwMode="auto">
          <a:xfrm>
            <a:off x="0" y="0"/>
            <a:ext cx="550862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hangingPunct="1">
              <a:spcBef>
                <a:spcPct val="50000"/>
              </a:spcBef>
            </a:pPr>
            <a:r>
              <a:rPr lang="zh-CN" altLang="en-US" sz="4000" b="1">
                <a:solidFill>
                  <a:srgbClr val="FF0000"/>
                </a:solidFill>
                <a:effectLst/>
                <a:ea typeface="黑体" pitchFamily="2" charset="-122"/>
              </a:rPr>
              <a:t>叠加式组合体二</a:t>
            </a:r>
          </a:p>
        </p:txBody>
      </p:sp>
      <p:sp>
        <p:nvSpPr>
          <p:cNvPr id="389408" name="Text Box 288"/>
          <p:cNvSpPr txBox="1">
            <a:spLocks noChangeArrowheads="1"/>
          </p:cNvSpPr>
          <p:nvPr/>
        </p:nvSpPr>
        <p:spPr bwMode="auto">
          <a:xfrm>
            <a:off x="6196013" y="98425"/>
            <a:ext cx="28194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 eaLnBrk="1" hangingPunct="1">
              <a:lnSpc>
                <a:spcPct val="80000"/>
              </a:lnSpc>
              <a:spcBef>
                <a:spcPct val="50000"/>
              </a:spcBef>
            </a:pPr>
            <a:r>
              <a:rPr lang="zh-CN" alt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黑体" pitchFamily="2" charset="-122"/>
              </a:rPr>
              <a:t>步骤三</a:t>
            </a:r>
          </a:p>
        </p:txBody>
      </p:sp>
      <p:sp>
        <p:nvSpPr>
          <p:cNvPr id="389409" name="Line 289"/>
          <p:cNvSpPr>
            <a:spLocks noChangeShapeType="1"/>
          </p:cNvSpPr>
          <p:nvPr/>
        </p:nvSpPr>
        <p:spPr bwMode="auto">
          <a:xfrm flipH="1">
            <a:off x="1366838" y="1812925"/>
            <a:ext cx="5111750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4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894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389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7" dur="500"/>
                                        <p:tgtEl>
                                          <p:spTgt spid="3894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3893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4" dur="500"/>
                                        <p:tgtEl>
                                          <p:spTgt spid="3893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9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0" dur="500"/>
                                        <p:tgtEl>
                                          <p:spTgt spid="3893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389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xit" presetSubtype="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39" dur="500"/>
                                        <p:tgtEl>
                                          <p:spTgt spid="3894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9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500"/>
                                        <p:tgtEl>
                                          <p:spTgt spid="389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2" presetClass="exit" presetSubtype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47" dur="500"/>
                                        <p:tgtEl>
                                          <p:spTgt spid="3893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9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3" dur="500"/>
                                        <p:tgtEl>
                                          <p:spTgt spid="3893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8" dur="500"/>
                                        <p:tgtEl>
                                          <p:spTgt spid="389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9368" grpId="0" animBg="1"/>
      <p:bldP spid="389368" grpId="1" animBg="1"/>
      <p:bldP spid="389369" grpId="0" animBg="1"/>
      <p:bldP spid="389371" grpId="0" animBg="1"/>
      <p:bldP spid="389371" grpId="1" animBg="1"/>
      <p:bldP spid="389373" grpId="0" animBg="1"/>
      <p:bldP spid="389375" grpId="0" animBg="1"/>
      <p:bldP spid="389372" grpId="0" animBg="1"/>
      <p:bldP spid="389408" grpId="0" build="allAtOnce"/>
      <p:bldP spid="389409" grpId="0" animBg="1"/>
      <p:bldP spid="389409" grpId="1" animBg="1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0148" name="Group 4"/>
          <p:cNvGrpSpPr>
            <a:grpSpLocks/>
          </p:cNvGrpSpPr>
          <p:nvPr/>
        </p:nvGrpSpPr>
        <p:grpSpPr bwMode="auto">
          <a:xfrm>
            <a:off x="179388" y="649288"/>
            <a:ext cx="8424862" cy="6164262"/>
            <a:chOff x="113" y="409"/>
            <a:chExt cx="5307" cy="3883"/>
          </a:xfrm>
        </p:grpSpPr>
        <p:sp>
          <p:nvSpPr>
            <p:cNvPr id="390149" name="Line 5"/>
            <p:cNvSpPr>
              <a:spLocks noChangeShapeType="1"/>
            </p:cNvSpPr>
            <p:nvPr/>
          </p:nvSpPr>
          <p:spPr bwMode="auto">
            <a:xfrm>
              <a:off x="4590" y="1889"/>
              <a:ext cx="0" cy="3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150" name="Line 6"/>
            <p:cNvSpPr>
              <a:spLocks noChangeShapeType="1"/>
            </p:cNvSpPr>
            <p:nvPr/>
          </p:nvSpPr>
          <p:spPr bwMode="auto">
            <a:xfrm>
              <a:off x="4411" y="632"/>
              <a:ext cx="0" cy="51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151" name="Line 7"/>
            <p:cNvSpPr>
              <a:spLocks noChangeShapeType="1"/>
            </p:cNvSpPr>
            <p:nvPr/>
          </p:nvSpPr>
          <p:spPr bwMode="auto">
            <a:xfrm flipV="1">
              <a:off x="4772" y="632"/>
              <a:ext cx="0" cy="51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152" name="Freeform 8"/>
            <p:cNvSpPr>
              <a:spLocks/>
            </p:cNvSpPr>
            <p:nvPr/>
          </p:nvSpPr>
          <p:spPr bwMode="auto">
            <a:xfrm>
              <a:off x="4411" y="632"/>
              <a:ext cx="361" cy="11"/>
            </a:xfrm>
            <a:custGeom>
              <a:avLst/>
              <a:gdLst>
                <a:gd name="T0" fmla="*/ 0 w 1111"/>
                <a:gd name="T1" fmla="*/ 0 h 33"/>
                <a:gd name="T2" fmla="*/ 61 w 1111"/>
                <a:gd name="T3" fmla="*/ 6 h 33"/>
                <a:gd name="T4" fmla="*/ 121 w 1111"/>
                <a:gd name="T5" fmla="*/ 13 h 33"/>
                <a:gd name="T6" fmla="*/ 183 w 1111"/>
                <a:gd name="T7" fmla="*/ 18 h 33"/>
                <a:gd name="T8" fmla="*/ 245 w 1111"/>
                <a:gd name="T9" fmla="*/ 22 h 33"/>
                <a:gd name="T10" fmla="*/ 307 w 1111"/>
                <a:gd name="T11" fmla="*/ 25 h 33"/>
                <a:gd name="T12" fmla="*/ 368 w 1111"/>
                <a:gd name="T13" fmla="*/ 29 h 33"/>
                <a:gd name="T14" fmla="*/ 430 w 1111"/>
                <a:gd name="T15" fmla="*/ 31 h 33"/>
                <a:gd name="T16" fmla="*/ 493 w 1111"/>
                <a:gd name="T17" fmla="*/ 32 h 33"/>
                <a:gd name="T18" fmla="*/ 555 w 1111"/>
                <a:gd name="T19" fmla="*/ 33 h 33"/>
                <a:gd name="T20" fmla="*/ 618 w 1111"/>
                <a:gd name="T21" fmla="*/ 32 h 33"/>
                <a:gd name="T22" fmla="*/ 679 w 1111"/>
                <a:gd name="T23" fmla="*/ 31 h 33"/>
                <a:gd name="T24" fmla="*/ 741 w 1111"/>
                <a:gd name="T25" fmla="*/ 29 h 33"/>
                <a:gd name="T26" fmla="*/ 803 w 1111"/>
                <a:gd name="T27" fmla="*/ 25 h 33"/>
                <a:gd name="T28" fmla="*/ 866 w 1111"/>
                <a:gd name="T29" fmla="*/ 22 h 33"/>
                <a:gd name="T30" fmla="*/ 926 w 1111"/>
                <a:gd name="T31" fmla="*/ 18 h 33"/>
                <a:gd name="T32" fmla="*/ 988 w 1111"/>
                <a:gd name="T33" fmla="*/ 13 h 33"/>
                <a:gd name="T34" fmla="*/ 1050 w 1111"/>
                <a:gd name="T35" fmla="*/ 6 h 33"/>
                <a:gd name="T36" fmla="*/ 1111 w 1111"/>
                <a:gd name="T37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11" h="33">
                  <a:moveTo>
                    <a:pt x="0" y="0"/>
                  </a:moveTo>
                  <a:lnTo>
                    <a:pt x="61" y="6"/>
                  </a:lnTo>
                  <a:lnTo>
                    <a:pt x="121" y="13"/>
                  </a:lnTo>
                  <a:lnTo>
                    <a:pt x="183" y="18"/>
                  </a:lnTo>
                  <a:lnTo>
                    <a:pt x="245" y="22"/>
                  </a:lnTo>
                  <a:lnTo>
                    <a:pt x="307" y="25"/>
                  </a:lnTo>
                  <a:lnTo>
                    <a:pt x="368" y="29"/>
                  </a:lnTo>
                  <a:lnTo>
                    <a:pt x="430" y="31"/>
                  </a:lnTo>
                  <a:lnTo>
                    <a:pt x="493" y="32"/>
                  </a:lnTo>
                  <a:lnTo>
                    <a:pt x="555" y="33"/>
                  </a:lnTo>
                  <a:lnTo>
                    <a:pt x="618" y="32"/>
                  </a:lnTo>
                  <a:lnTo>
                    <a:pt x="679" y="31"/>
                  </a:lnTo>
                  <a:lnTo>
                    <a:pt x="741" y="29"/>
                  </a:lnTo>
                  <a:lnTo>
                    <a:pt x="803" y="25"/>
                  </a:lnTo>
                  <a:lnTo>
                    <a:pt x="866" y="22"/>
                  </a:lnTo>
                  <a:lnTo>
                    <a:pt x="926" y="18"/>
                  </a:lnTo>
                  <a:lnTo>
                    <a:pt x="988" y="13"/>
                  </a:lnTo>
                  <a:lnTo>
                    <a:pt x="1050" y="6"/>
                  </a:lnTo>
                  <a:lnTo>
                    <a:pt x="1111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153" name="Line 9"/>
            <p:cNvSpPr>
              <a:spLocks noChangeShapeType="1"/>
            </p:cNvSpPr>
            <p:nvPr/>
          </p:nvSpPr>
          <p:spPr bwMode="auto">
            <a:xfrm>
              <a:off x="3761" y="529"/>
              <a:ext cx="165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154" name="Line 10"/>
            <p:cNvSpPr>
              <a:spLocks noChangeShapeType="1"/>
            </p:cNvSpPr>
            <p:nvPr/>
          </p:nvSpPr>
          <p:spPr bwMode="auto">
            <a:xfrm>
              <a:off x="4086" y="1143"/>
              <a:ext cx="32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155" name="Line 11"/>
            <p:cNvSpPr>
              <a:spLocks noChangeShapeType="1"/>
            </p:cNvSpPr>
            <p:nvPr/>
          </p:nvSpPr>
          <p:spPr bwMode="auto">
            <a:xfrm>
              <a:off x="4411" y="1143"/>
              <a:ext cx="36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156" name="Line 12"/>
            <p:cNvSpPr>
              <a:spLocks noChangeShapeType="1"/>
            </p:cNvSpPr>
            <p:nvPr/>
          </p:nvSpPr>
          <p:spPr bwMode="auto">
            <a:xfrm>
              <a:off x="4772" y="1143"/>
              <a:ext cx="32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157" name="Line 13"/>
            <p:cNvSpPr>
              <a:spLocks noChangeShapeType="1"/>
            </p:cNvSpPr>
            <p:nvPr/>
          </p:nvSpPr>
          <p:spPr bwMode="auto">
            <a:xfrm>
              <a:off x="5095" y="1143"/>
              <a:ext cx="0" cy="68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158" name="Line 14"/>
            <p:cNvSpPr>
              <a:spLocks noChangeShapeType="1"/>
            </p:cNvSpPr>
            <p:nvPr/>
          </p:nvSpPr>
          <p:spPr bwMode="auto">
            <a:xfrm>
              <a:off x="4086" y="1143"/>
              <a:ext cx="0" cy="68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159" name="Line 15"/>
            <p:cNvSpPr>
              <a:spLocks noChangeShapeType="1"/>
            </p:cNvSpPr>
            <p:nvPr/>
          </p:nvSpPr>
          <p:spPr bwMode="auto">
            <a:xfrm>
              <a:off x="4772" y="2153"/>
              <a:ext cx="64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160" name="Line 16"/>
            <p:cNvSpPr>
              <a:spLocks noChangeShapeType="1"/>
            </p:cNvSpPr>
            <p:nvPr/>
          </p:nvSpPr>
          <p:spPr bwMode="auto">
            <a:xfrm flipH="1">
              <a:off x="4772" y="1830"/>
              <a:ext cx="64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161" name="Line 17"/>
            <p:cNvSpPr>
              <a:spLocks noChangeShapeType="1"/>
            </p:cNvSpPr>
            <p:nvPr/>
          </p:nvSpPr>
          <p:spPr bwMode="auto">
            <a:xfrm flipV="1">
              <a:off x="5420" y="1830"/>
              <a:ext cx="0" cy="3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162" name="Line 18"/>
            <p:cNvSpPr>
              <a:spLocks noChangeShapeType="1"/>
            </p:cNvSpPr>
            <p:nvPr/>
          </p:nvSpPr>
          <p:spPr bwMode="auto">
            <a:xfrm>
              <a:off x="3761" y="2153"/>
              <a:ext cx="65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163" name="Line 19"/>
            <p:cNvSpPr>
              <a:spLocks noChangeShapeType="1"/>
            </p:cNvSpPr>
            <p:nvPr/>
          </p:nvSpPr>
          <p:spPr bwMode="auto">
            <a:xfrm flipV="1">
              <a:off x="3761" y="1830"/>
              <a:ext cx="0" cy="3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164" name="Line 20"/>
            <p:cNvSpPr>
              <a:spLocks noChangeShapeType="1"/>
            </p:cNvSpPr>
            <p:nvPr/>
          </p:nvSpPr>
          <p:spPr bwMode="auto">
            <a:xfrm flipH="1">
              <a:off x="3761" y="1830"/>
              <a:ext cx="65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165" name="Line 21"/>
            <p:cNvSpPr>
              <a:spLocks noChangeShapeType="1"/>
            </p:cNvSpPr>
            <p:nvPr/>
          </p:nvSpPr>
          <p:spPr bwMode="auto">
            <a:xfrm flipV="1">
              <a:off x="4411" y="1830"/>
              <a:ext cx="0" cy="3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166" name="Line 22"/>
            <p:cNvSpPr>
              <a:spLocks noChangeShapeType="1"/>
            </p:cNvSpPr>
            <p:nvPr/>
          </p:nvSpPr>
          <p:spPr bwMode="auto">
            <a:xfrm flipH="1">
              <a:off x="4411" y="2153"/>
              <a:ext cx="36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167" name="Line 23"/>
            <p:cNvSpPr>
              <a:spLocks noChangeShapeType="1"/>
            </p:cNvSpPr>
            <p:nvPr/>
          </p:nvSpPr>
          <p:spPr bwMode="auto">
            <a:xfrm flipH="1">
              <a:off x="4411" y="1830"/>
              <a:ext cx="36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168" name="Line 24"/>
            <p:cNvSpPr>
              <a:spLocks noChangeShapeType="1"/>
            </p:cNvSpPr>
            <p:nvPr/>
          </p:nvSpPr>
          <p:spPr bwMode="auto">
            <a:xfrm flipV="1">
              <a:off x="4772" y="1830"/>
              <a:ext cx="0" cy="3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169" name="Line 25"/>
            <p:cNvSpPr>
              <a:spLocks noChangeShapeType="1"/>
            </p:cNvSpPr>
            <p:nvPr/>
          </p:nvSpPr>
          <p:spPr bwMode="auto">
            <a:xfrm flipV="1">
              <a:off x="5420" y="529"/>
              <a:ext cx="0" cy="130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170" name="Line 26"/>
            <p:cNvSpPr>
              <a:spLocks noChangeShapeType="1"/>
            </p:cNvSpPr>
            <p:nvPr/>
          </p:nvSpPr>
          <p:spPr bwMode="auto">
            <a:xfrm flipV="1">
              <a:off x="3761" y="529"/>
              <a:ext cx="0" cy="130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171" name="Line 27"/>
            <p:cNvSpPr>
              <a:spLocks noChangeShapeType="1"/>
            </p:cNvSpPr>
            <p:nvPr/>
          </p:nvSpPr>
          <p:spPr bwMode="auto">
            <a:xfrm flipH="1">
              <a:off x="4806" y="1684"/>
              <a:ext cx="5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172" name="Line 28"/>
            <p:cNvSpPr>
              <a:spLocks noChangeShapeType="1"/>
            </p:cNvSpPr>
            <p:nvPr/>
          </p:nvSpPr>
          <p:spPr bwMode="auto">
            <a:xfrm flipH="1">
              <a:off x="4672" y="1684"/>
              <a:ext cx="1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173" name="Line 29"/>
            <p:cNvSpPr>
              <a:spLocks noChangeShapeType="1"/>
            </p:cNvSpPr>
            <p:nvPr/>
          </p:nvSpPr>
          <p:spPr bwMode="auto">
            <a:xfrm flipH="1">
              <a:off x="4536" y="1684"/>
              <a:ext cx="10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174" name="Line 30"/>
            <p:cNvSpPr>
              <a:spLocks noChangeShapeType="1"/>
            </p:cNvSpPr>
            <p:nvPr/>
          </p:nvSpPr>
          <p:spPr bwMode="auto">
            <a:xfrm flipH="1">
              <a:off x="4402" y="1684"/>
              <a:ext cx="1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175" name="Line 31"/>
            <p:cNvSpPr>
              <a:spLocks noChangeShapeType="1"/>
            </p:cNvSpPr>
            <p:nvPr/>
          </p:nvSpPr>
          <p:spPr bwMode="auto">
            <a:xfrm flipH="1">
              <a:off x="4320" y="1684"/>
              <a:ext cx="5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176" name="Line 32"/>
            <p:cNvSpPr>
              <a:spLocks noChangeShapeType="1"/>
            </p:cNvSpPr>
            <p:nvPr/>
          </p:nvSpPr>
          <p:spPr bwMode="auto">
            <a:xfrm flipH="1">
              <a:off x="4265" y="1684"/>
              <a:ext cx="5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177" name="Line 33"/>
            <p:cNvSpPr>
              <a:spLocks noChangeShapeType="1"/>
            </p:cNvSpPr>
            <p:nvPr/>
          </p:nvSpPr>
          <p:spPr bwMode="auto">
            <a:xfrm flipH="1">
              <a:off x="4131" y="1684"/>
              <a:ext cx="1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178" name="Line 34"/>
            <p:cNvSpPr>
              <a:spLocks noChangeShapeType="1"/>
            </p:cNvSpPr>
            <p:nvPr/>
          </p:nvSpPr>
          <p:spPr bwMode="auto">
            <a:xfrm flipH="1">
              <a:off x="4049" y="1684"/>
              <a:ext cx="5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179" name="Line 35"/>
            <p:cNvSpPr>
              <a:spLocks noChangeShapeType="1"/>
            </p:cNvSpPr>
            <p:nvPr/>
          </p:nvSpPr>
          <p:spPr bwMode="auto">
            <a:xfrm flipH="1">
              <a:off x="5077" y="1684"/>
              <a:ext cx="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180" name="Line 36"/>
            <p:cNvSpPr>
              <a:spLocks noChangeShapeType="1"/>
            </p:cNvSpPr>
            <p:nvPr/>
          </p:nvSpPr>
          <p:spPr bwMode="auto">
            <a:xfrm flipH="1">
              <a:off x="4943" y="1684"/>
              <a:ext cx="1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181" name="Line 37"/>
            <p:cNvSpPr>
              <a:spLocks noChangeShapeType="1"/>
            </p:cNvSpPr>
            <p:nvPr/>
          </p:nvSpPr>
          <p:spPr bwMode="auto">
            <a:xfrm flipH="1">
              <a:off x="4861" y="1684"/>
              <a:ext cx="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182" name="Line 38"/>
            <p:cNvSpPr>
              <a:spLocks noChangeShapeType="1"/>
            </p:cNvSpPr>
            <p:nvPr/>
          </p:nvSpPr>
          <p:spPr bwMode="auto">
            <a:xfrm>
              <a:off x="4861" y="1505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183" name="Line 39"/>
            <p:cNvSpPr>
              <a:spLocks noChangeShapeType="1"/>
            </p:cNvSpPr>
            <p:nvPr/>
          </p:nvSpPr>
          <p:spPr bwMode="auto">
            <a:xfrm>
              <a:off x="4861" y="1639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184" name="Line 40"/>
            <p:cNvSpPr>
              <a:spLocks noChangeShapeType="1"/>
            </p:cNvSpPr>
            <p:nvPr/>
          </p:nvSpPr>
          <p:spPr bwMode="auto">
            <a:xfrm>
              <a:off x="4861" y="1775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185" name="Line 41"/>
            <p:cNvSpPr>
              <a:spLocks noChangeShapeType="1"/>
            </p:cNvSpPr>
            <p:nvPr/>
          </p:nvSpPr>
          <p:spPr bwMode="auto">
            <a:xfrm>
              <a:off x="4861" y="1909"/>
              <a:ext cx="0" cy="1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186" name="Line 42"/>
            <p:cNvSpPr>
              <a:spLocks noChangeShapeType="1"/>
            </p:cNvSpPr>
            <p:nvPr/>
          </p:nvSpPr>
          <p:spPr bwMode="auto">
            <a:xfrm>
              <a:off x="4861" y="2046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187" name="Line 43"/>
            <p:cNvSpPr>
              <a:spLocks noChangeShapeType="1"/>
            </p:cNvSpPr>
            <p:nvPr/>
          </p:nvSpPr>
          <p:spPr bwMode="auto">
            <a:xfrm>
              <a:off x="4320" y="1505"/>
              <a:ext cx="5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188" name="Line 44"/>
            <p:cNvSpPr>
              <a:spLocks noChangeShapeType="1"/>
            </p:cNvSpPr>
            <p:nvPr/>
          </p:nvSpPr>
          <p:spPr bwMode="auto">
            <a:xfrm>
              <a:off x="4402" y="1505"/>
              <a:ext cx="1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189" name="Line 45"/>
            <p:cNvSpPr>
              <a:spLocks noChangeShapeType="1"/>
            </p:cNvSpPr>
            <p:nvPr/>
          </p:nvSpPr>
          <p:spPr bwMode="auto">
            <a:xfrm>
              <a:off x="4536" y="1505"/>
              <a:ext cx="10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190" name="Line 46"/>
            <p:cNvSpPr>
              <a:spLocks noChangeShapeType="1"/>
            </p:cNvSpPr>
            <p:nvPr/>
          </p:nvSpPr>
          <p:spPr bwMode="auto">
            <a:xfrm>
              <a:off x="4672" y="1505"/>
              <a:ext cx="1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191" name="Line 47"/>
            <p:cNvSpPr>
              <a:spLocks noChangeShapeType="1"/>
            </p:cNvSpPr>
            <p:nvPr/>
          </p:nvSpPr>
          <p:spPr bwMode="auto">
            <a:xfrm>
              <a:off x="4806" y="1505"/>
              <a:ext cx="5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192" name="Line 48"/>
            <p:cNvSpPr>
              <a:spLocks noChangeShapeType="1"/>
            </p:cNvSpPr>
            <p:nvPr/>
          </p:nvSpPr>
          <p:spPr bwMode="auto">
            <a:xfrm>
              <a:off x="4320" y="1505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193" name="Line 49"/>
            <p:cNvSpPr>
              <a:spLocks noChangeShapeType="1"/>
            </p:cNvSpPr>
            <p:nvPr/>
          </p:nvSpPr>
          <p:spPr bwMode="auto">
            <a:xfrm>
              <a:off x="4320" y="1639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194" name="Line 50"/>
            <p:cNvSpPr>
              <a:spLocks noChangeShapeType="1"/>
            </p:cNvSpPr>
            <p:nvPr/>
          </p:nvSpPr>
          <p:spPr bwMode="auto">
            <a:xfrm>
              <a:off x="4320" y="1775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195" name="Line 51"/>
            <p:cNvSpPr>
              <a:spLocks noChangeShapeType="1"/>
            </p:cNvSpPr>
            <p:nvPr/>
          </p:nvSpPr>
          <p:spPr bwMode="auto">
            <a:xfrm>
              <a:off x="4320" y="1909"/>
              <a:ext cx="0" cy="1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196" name="Line 52"/>
            <p:cNvSpPr>
              <a:spLocks noChangeShapeType="1"/>
            </p:cNvSpPr>
            <p:nvPr/>
          </p:nvSpPr>
          <p:spPr bwMode="auto">
            <a:xfrm>
              <a:off x="4320" y="2046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197" name="Line 53"/>
            <p:cNvSpPr>
              <a:spLocks noChangeShapeType="1"/>
            </p:cNvSpPr>
            <p:nvPr/>
          </p:nvSpPr>
          <p:spPr bwMode="auto">
            <a:xfrm flipV="1">
              <a:off x="4915" y="2069"/>
              <a:ext cx="0" cy="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198" name="Line 54"/>
            <p:cNvSpPr>
              <a:spLocks noChangeShapeType="1"/>
            </p:cNvSpPr>
            <p:nvPr/>
          </p:nvSpPr>
          <p:spPr bwMode="auto">
            <a:xfrm flipV="1">
              <a:off x="4915" y="1932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199" name="Line 55"/>
            <p:cNvSpPr>
              <a:spLocks noChangeShapeType="1"/>
            </p:cNvSpPr>
            <p:nvPr/>
          </p:nvSpPr>
          <p:spPr bwMode="auto">
            <a:xfrm flipV="1">
              <a:off x="4915" y="1798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00" name="Line 56"/>
            <p:cNvSpPr>
              <a:spLocks noChangeShapeType="1"/>
            </p:cNvSpPr>
            <p:nvPr/>
          </p:nvSpPr>
          <p:spPr bwMode="auto">
            <a:xfrm flipV="1">
              <a:off x="4915" y="1684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01" name="Line 57"/>
            <p:cNvSpPr>
              <a:spLocks noChangeShapeType="1"/>
            </p:cNvSpPr>
            <p:nvPr/>
          </p:nvSpPr>
          <p:spPr bwMode="auto">
            <a:xfrm flipV="1">
              <a:off x="4265" y="2069"/>
              <a:ext cx="0" cy="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02" name="Line 58"/>
            <p:cNvSpPr>
              <a:spLocks noChangeShapeType="1"/>
            </p:cNvSpPr>
            <p:nvPr/>
          </p:nvSpPr>
          <p:spPr bwMode="auto">
            <a:xfrm flipV="1">
              <a:off x="4265" y="1932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03" name="Line 59"/>
            <p:cNvSpPr>
              <a:spLocks noChangeShapeType="1"/>
            </p:cNvSpPr>
            <p:nvPr/>
          </p:nvSpPr>
          <p:spPr bwMode="auto">
            <a:xfrm flipV="1">
              <a:off x="4265" y="1798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04" name="Line 60"/>
            <p:cNvSpPr>
              <a:spLocks noChangeShapeType="1"/>
            </p:cNvSpPr>
            <p:nvPr/>
          </p:nvSpPr>
          <p:spPr bwMode="auto">
            <a:xfrm flipV="1">
              <a:off x="4265" y="1684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05" name="Line 61"/>
            <p:cNvSpPr>
              <a:spLocks noChangeShapeType="1"/>
            </p:cNvSpPr>
            <p:nvPr/>
          </p:nvSpPr>
          <p:spPr bwMode="auto">
            <a:xfrm flipV="1">
              <a:off x="5131" y="1593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06" name="Line 62"/>
            <p:cNvSpPr>
              <a:spLocks noChangeShapeType="1"/>
            </p:cNvSpPr>
            <p:nvPr/>
          </p:nvSpPr>
          <p:spPr bwMode="auto">
            <a:xfrm flipV="1">
              <a:off x="5131" y="1459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07" name="Line 63"/>
            <p:cNvSpPr>
              <a:spLocks noChangeShapeType="1"/>
            </p:cNvSpPr>
            <p:nvPr/>
          </p:nvSpPr>
          <p:spPr bwMode="auto">
            <a:xfrm flipV="1">
              <a:off x="5131" y="1323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08" name="Line 64"/>
            <p:cNvSpPr>
              <a:spLocks noChangeShapeType="1"/>
            </p:cNvSpPr>
            <p:nvPr/>
          </p:nvSpPr>
          <p:spPr bwMode="auto">
            <a:xfrm flipV="1">
              <a:off x="5131" y="1189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09" name="Line 65"/>
            <p:cNvSpPr>
              <a:spLocks noChangeShapeType="1"/>
            </p:cNvSpPr>
            <p:nvPr/>
          </p:nvSpPr>
          <p:spPr bwMode="auto">
            <a:xfrm flipV="1">
              <a:off x="5131" y="1052"/>
              <a:ext cx="0" cy="1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10" name="Line 66"/>
            <p:cNvSpPr>
              <a:spLocks noChangeShapeType="1"/>
            </p:cNvSpPr>
            <p:nvPr/>
          </p:nvSpPr>
          <p:spPr bwMode="auto">
            <a:xfrm flipV="1">
              <a:off x="5131" y="918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11" name="Line 67"/>
            <p:cNvSpPr>
              <a:spLocks noChangeShapeType="1"/>
            </p:cNvSpPr>
            <p:nvPr/>
          </p:nvSpPr>
          <p:spPr bwMode="auto">
            <a:xfrm flipV="1">
              <a:off x="5131" y="782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12" name="Line 68"/>
            <p:cNvSpPr>
              <a:spLocks noChangeShapeType="1"/>
            </p:cNvSpPr>
            <p:nvPr/>
          </p:nvSpPr>
          <p:spPr bwMode="auto">
            <a:xfrm flipV="1">
              <a:off x="5131" y="648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13" name="Line 69"/>
            <p:cNvSpPr>
              <a:spLocks noChangeShapeType="1"/>
            </p:cNvSpPr>
            <p:nvPr/>
          </p:nvSpPr>
          <p:spPr bwMode="auto">
            <a:xfrm flipV="1">
              <a:off x="5131" y="529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14" name="Line 70"/>
            <p:cNvSpPr>
              <a:spLocks noChangeShapeType="1"/>
            </p:cNvSpPr>
            <p:nvPr/>
          </p:nvSpPr>
          <p:spPr bwMode="auto">
            <a:xfrm flipV="1">
              <a:off x="4049" y="1593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15" name="Line 71"/>
            <p:cNvSpPr>
              <a:spLocks noChangeShapeType="1"/>
            </p:cNvSpPr>
            <p:nvPr/>
          </p:nvSpPr>
          <p:spPr bwMode="auto">
            <a:xfrm flipV="1">
              <a:off x="4049" y="1459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16" name="Line 72"/>
            <p:cNvSpPr>
              <a:spLocks noChangeShapeType="1"/>
            </p:cNvSpPr>
            <p:nvPr/>
          </p:nvSpPr>
          <p:spPr bwMode="auto">
            <a:xfrm flipV="1">
              <a:off x="4049" y="1323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17" name="Line 73"/>
            <p:cNvSpPr>
              <a:spLocks noChangeShapeType="1"/>
            </p:cNvSpPr>
            <p:nvPr/>
          </p:nvSpPr>
          <p:spPr bwMode="auto">
            <a:xfrm flipV="1">
              <a:off x="4049" y="1189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18" name="Line 74"/>
            <p:cNvSpPr>
              <a:spLocks noChangeShapeType="1"/>
            </p:cNvSpPr>
            <p:nvPr/>
          </p:nvSpPr>
          <p:spPr bwMode="auto">
            <a:xfrm flipV="1">
              <a:off x="4049" y="1052"/>
              <a:ext cx="0" cy="1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19" name="Line 75"/>
            <p:cNvSpPr>
              <a:spLocks noChangeShapeType="1"/>
            </p:cNvSpPr>
            <p:nvPr/>
          </p:nvSpPr>
          <p:spPr bwMode="auto">
            <a:xfrm flipV="1">
              <a:off x="4049" y="918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20" name="Line 76"/>
            <p:cNvSpPr>
              <a:spLocks noChangeShapeType="1"/>
            </p:cNvSpPr>
            <p:nvPr/>
          </p:nvSpPr>
          <p:spPr bwMode="auto">
            <a:xfrm flipV="1">
              <a:off x="4049" y="782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21" name="Line 77"/>
            <p:cNvSpPr>
              <a:spLocks noChangeShapeType="1"/>
            </p:cNvSpPr>
            <p:nvPr/>
          </p:nvSpPr>
          <p:spPr bwMode="auto">
            <a:xfrm flipV="1">
              <a:off x="4049" y="648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22" name="Line 78"/>
            <p:cNvSpPr>
              <a:spLocks noChangeShapeType="1"/>
            </p:cNvSpPr>
            <p:nvPr/>
          </p:nvSpPr>
          <p:spPr bwMode="auto">
            <a:xfrm flipV="1">
              <a:off x="4049" y="529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23" name="Line 79"/>
            <p:cNvSpPr>
              <a:spLocks noChangeShapeType="1"/>
            </p:cNvSpPr>
            <p:nvPr/>
          </p:nvSpPr>
          <p:spPr bwMode="auto">
            <a:xfrm flipH="1">
              <a:off x="863" y="3155"/>
              <a:ext cx="95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24" name="Line 80"/>
            <p:cNvSpPr>
              <a:spLocks noChangeShapeType="1"/>
            </p:cNvSpPr>
            <p:nvPr/>
          </p:nvSpPr>
          <p:spPr bwMode="auto">
            <a:xfrm>
              <a:off x="863" y="3517"/>
              <a:ext cx="95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25" name="Line 81"/>
            <p:cNvSpPr>
              <a:spLocks noChangeShapeType="1"/>
            </p:cNvSpPr>
            <p:nvPr/>
          </p:nvSpPr>
          <p:spPr bwMode="auto">
            <a:xfrm>
              <a:off x="863" y="3842"/>
              <a:ext cx="110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26" name="Freeform 82"/>
            <p:cNvSpPr>
              <a:spLocks/>
            </p:cNvSpPr>
            <p:nvPr/>
          </p:nvSpPr>
          <p:spPr bwMode="auto">
            <a:xfrm>
              <a:off x="1802" y="2507"/>
              <a:ext cx="1659" cy="1660"/>
            </a:xfrm>
            <a:custGeom>
              <a:avLst/>
              <a:gdLst>
                <a:gd name="T0" fmla="*/ 5102 w 5109"/>
                <a:gd name="T1" fmla="*/ 2365 h 5113"/>
                <a:gd name="T2" fmla="*/ 5070 w 5109"/>
                <a:gd name="T3" fmla="*/ 2112 h 5113"/>
                <a:gd name="T4" fmla="*/ 5014 w 5109"/>
                <a:gd name="T5" fmla="*/ 1864 h 5113"/>
                <a:gd name="T6" fmla="*/ 4933 w 5109"/>
                <a:gd name="T7" fmla="*/ 1623 h 5113"/>
                <a:gd name="T8" fmla="*/ 4828 w 5109"/>
                <a:gd name="T9" fmla="*/ 1391 h 5113"/>
                <a:gd name="T10" fmla="*/ 4701 w 5109"/>
                <a:gd name="T11" fmla="*/ 1169 h 5113"/>
                <a:gd name="T12" fmla="*/ 4552 w 5109"/>
                <a:gd name="T13" fmla="*/ 963 h 5113"/>
                <a:gd name="T14" fmla="*/ 4384 w 5109"/>
                <a:gd name="T15" fmla="*/ 771 h 5113"/>
                <a:gd name="T16" fmla="*/ 4196 w 5109"/>
                <a:gd name="T17" fmla="*/ 599 h 5113"/>
                <a:gd name="T18" fmla="*/ 3994 w 5109"/>
                <a:gd name="T19" fmla="*/ 444 h 5113"/>
                <a:gd name="T20" fmla="*/ 3777 w 5109"/>
                <a:gd name="T21" fmla="*/ 311 h 5113"/>
                <a:gd name="T22" fmla="*/ 3547 w 5109"/>
                <a:gd name="T23" fmla="*/ 200 h 5113"/>
                <a:gd name="T24" fmla="*/ 3307 w 5109"/>
                <a:gd name="T25" fmla="*/ 114 h 5113"/>
                <a:gd name="T26" fmla="*/ 3061 w 5109"/>
                <a:gd name="T27" fmla="*/ 51 h 5113"/>
                <a:gd name="T28" fmla="*/ 2809 w 5109"/>
                <a:gd name="T29" fmla="*/ 13 h 5113"/>
                <a:gd name="T30" fmla="*/ 2554 w 5109"/>
                <a:gd name="T31" fmla="*/ 0 h 5113"/>
                <a:gd name="T32" fmla="*/ 2300 w 5109"/>
                <a:gd name="T33" fmla="*/ 13 h 5113"/>
                <a:gd name="T34" fmla="*/ 2048 w 5109"/>
                <a:gd name="T35" fmla="*/ 51 h 5113"/>
                <a:gd name="T36" fmla="*/ 1801 w 5109"/>
                <a:gd name="T37" fmla="*/ 114 h 5113"/>
                <a:gd name="T38" fmla="*/ 1562 w 5109"/>
                <a:gd name="T39" fmla="*/ 200 h 5113"/>
                <a:gd name="T40" fmla="*/ 1333 w 5109"/>
                <a:gd name="T41" fmla="*/ 311 h 5113"/>
                <a:gd name="T42" fmla="*/ 1116 w 5109"/>
                <a:gd name="T43" fmla="*/ 444 h 5113"/>
                <a:gd name="T44" fmla="*/ 912 w 5109"/>
                <a:gd name="T45" fmla="*/ 599 h 5113"/>
                <a:gd name="T46" fmla="*/ 726 w 5109"/>
                <a:gd name="T47" fmla="*/ 771 h 5113"/>
                <a:gd name="T48" fmla="*/ 558 w 5109"/>
                <a:gd name="T49" fmla="*/ 963 h 5113"/>
                <a:gd name="T50" fmla="*/ 409 w 5109"/>
                <a:gd name="T51" fmla="*/ 1169 h 5113"/>
                <a:gd name="T52" fmla="*/ 281 w 5109"/>
                <a:gd name="T53" fmla="*/ 1391 h 5113"/>
                <a:gd name="T54" fmla="*/ 177 w 5109"/>
                <a:gd name="T55" fmla="*/ 1623 h 5113"/>
                <a:gd name="T56" fmla="*/ 96 w 5109"/>
                <a:gd name="T57" fmla="*/ 1864 h 5113"/>
                <a:gd name="T58" fmla="*/ 39 w 5109"/>
                <a:gd name="T59" fmla="*/ 2112 h 5113"/>
                <a:gd name="T60" fmla="*/ 7 w 5109"/>
                <a:gd name="T61" fmla="*/ 2365 h 5113"/>
                <a:gd name="T62" fmla="*/ 1 w 5109"/>
                <a:gd name="T63" fmla="*/ 2620 h 5113"/>
                <a:gd name="T64" fmla="*/ 20 w 5109"/>
                <a:gd name="T65" fmla="*/ 2874 h 5113"/>
                <a:gd name="T66" fmla="*/ 64 w 5109"/>
                <a:gd name="T67" fmla="*/ 3125 h 5113"/>
                <a:gd name="T68" fmla="*/ 133 w 5109"/>
                <a:gd name="T69" fmla="*/ 3370 h 5113"/>
                <a:gd name="T70" fmla="*/ 225 w 5109"/>
                <a:gd name="T71" fmla="*/ 3607 h 5113"/>
                <a:gd name="T72" fmla="*/ 343 w 5109"/>
                <a:gd name="T73" fmla="*/ 3834 h 5113"/>
                <a:gd name="T74" fmla="*/ 480 w 5109"/>
                <a:gd name="T75" fmla="*/ 4048 h 5113"/>
                <a:gd name="T76" fmla="*/ 639 w 5109"/>
                <a:gd name="T77" fmla="*/ 4247 h 5113"/>
                <a:gd name="T78" fmla="*/ 816 w 5109"/>
                <a:gd name="T79" fmla="*/ 4430 h 5113"/>
                <a:gd name="T80" fmla="*/ 1012 w 5109"/>
                <a:gd name="T81" fmla="*/ 4594 h 5113"/>
                <a:gd name="T82" fmla="*/ 1222 w 5109"/>
                <a:gd name="T83" fmla="*/ 4738 h 5113"/>
                <a:gd name="T84" fmla="*/ 1446 w 5109"/>
                <a:gd name="T85" fmla="*/ 4859 h 5113"/>
                <a:gd name="T86" fmla="*/ 1681 w 5109"/>
                <a:gd name="T87" fmla="*/ 4958 h 5113"/>
                <a:gd name="T88" fmla="*/ 1924 w 5109"/>
                <a:gd name="T89" fmla="*/ 5034 h 5113"/>
                <a:gd name="T90" fmla="*/ 2174 w 5109"/>
                <a:gd name="T91" fmla="*/ 5084 h 5113"/>
                <a:gd name="T92" fmla="*/ 2428 w 5109"/>
                <a:gd name="T93" fmla="*/ 5109 h 5113"/>
                <a:gd name="T94" fmla="*/ 2682 w 5109"/>
                <a:gd name="T95" fmla="*/ 5109 h 5113"/>
                <a:gd name="T96" fmla="*/ 2935 w 5109"/>
                <a:gd name="T97" fmla="*/ 5084 h 5113"/>
                <a:gd name="T98" fmla="*/ 3185 w 5109"/>
                <a:gd name="T99" fmla="*/ 5034 h 5113"/>
                <a:gd name="T100" fmla="*/ 3428 w 5109"/>
                <a:gd name="T101" fmla="*/ 4958 h 5113"/>
                <a:gd name="T102" fmla="*/ 3663 w 5109"/>
                <a:gd name="T103" fmla="*/ 4859 h 5113"/>
                <a:gd name="T104" fmla="*/ 3886 w 5109"/>
                <a:gd name="T105" fmla="*/ 4738 h 5113"/>
                <a:gd name="T106" fmla="*/ 4097 w 5109"/>
                <a:gd name="T107" fmla="*/ 4594 h 5113"/>
                <a:gd name="T108" fmla="*/ 4292 w 5109"/>
                <a:gd name="T109" fmla="*/ 4430 h 5113"/>
                <a:gd name="T110" fmla="*/ 4470 w 5109"/>
                <a:gd name="T111" fmla="*/ 4247 h 5113"/>
                <a:gd name="T112" fmla="*/ 4628 w 5109"/>
                <a:gd name="T113" fmla="*/ 4048 h 5113"/>
                <a:gd name="T114" fmla="*/ 4767 w 5109"/>
                <a:gd name="T115" fmla="*/ 3834 h 5113"/>
                <a:gd name="T116" fmla="*/ 4883 w 5109"/>
                <a:gd name="T117" fmla="*/ 3607 h 5113"/>
                <a:gd name="T118" fmla="*/ 4977 w 5109"/>
                <a:gd name="T119" fmla="*/ 3370 h 5113"/>
                <a:gd name="T120" fmla="*/ 5045 w 5109"/>
                <a:gd name="T121" fmla="*/ 3125 h 5113"/>
                <a:gd name="T122" fmla="*/ 5090 w 5109"/>
                <a:gd name="T123" fmla="*/ 2874 h 5113"/>
                <a:gd name="T124" fmla="*/ 5109 w 5109"/>
                <a:gd name="T125" fmla="*/ 2620 h 5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109" h="5113">
                  <a:moveTo>
                    <a:pt x="5109" y="2556"/>
                  </a:moveTo>
                  <a:lnTo>
                    <a:pt x="5109" y="2493"/>
                  </a:lnTo>
                  <a:lnTo>
                    <a:pt x="5106" y="2429"/>
                  </a:lnTo>
                  <a:lnTo>
                    <a:pt x="5102" y="2365"/>
                  </a:lnTo>
                  <a:lnTo>
                    <a:pt x="5097" y="2302"/>
                  </a:lnTo>
                  <a:lnTo>
                    <a:pt x="5090" y="2238"/>
                  </a:lnTo>
                  <a:lnTo>
                    <a:pt x="5081" y="2175"/>
                  </a:lnTo>
                  <a:lnTo>
                    <a:pt x="5070" y="2112"/>
                  </a:lnTo>
                  <a:lnTo>
                    <a:pt x="5059" y="2050"/>
                  </a:lnTo>
                  <a:lnTo>
                    <a:pt x="5045" y="1988"/>
                  </a:lnTo>
                  <a:lnTo>
                    <a:pt x="5030" y="1925"/>
                  </a:lnTo>
                  <a:lnTo>
                    <a:pt x="5014" y="1864"/>
                  </a:lnTo>
                  <a:lnTo>
                    <a:pt x="4996" y="1803"/>
                  </a:lnTo>
                  <a:lnTo>
                    <a:pt x="4977" y="1742"/>
                  </a:lnTo>
                  <a:lnTo>
                    <a:pt x="4955" y="1682"/>
                  </a:lnTo>
                  <a:lnTo>
                    <a:pt x="4933" y="1623"/>
                  </a:lnTo>
                  <a:lnTo>
                    <a:pt x="4909" y="1563"/>
                  </a:lnTo>
                  <a:lnTo>
                    <a:pt x="4883" y="1505"/>
                  </a:lnTo>
                  <a:lnTo>
                    <a:pt x="4856" y="1447"/>
                  </a:lnTo>
                  <a:lnTo>
                    <a:pt x="4828" y="1391"/>
                  </a:lnTo>
                  <a:lnTo>
                    <a:pt x="4798" y="1334"/>
                  </a:lnTo>
                  <a:lnTo>
                    <a:pt x="4767" y="1278"/>
                  </a:lnTo>
                  <a:lnTo>
                    <a:pt x="4734" y="1224"/>
                  </a:lnTo>
                  <a:lnTo>
                    <a:pt x="4701" y="1169"/>
                  </a:lnTo>
                  <a:lnTo>
                    <a:pt x="4666" y="1116"/>
                  </a:lnTo>
                  <a:lnTo>
                    <a:pt x="4628" y="1064"/>
                  </a:lnTo>
                  <a:lnTo>
                    <a:pt x="4591" y="1013"/>
                  </a:lnTo>
                  <a:lnTo>
                    <a:pt x="4552" y="963"/>
                  </a:lnTo>
                  <a:lnTo>
                    <a:pt x="4511" y="914"/>
                  </a:lnTo>
                  <a:lnTo>
                    <a:pt x="4470" y="865"/>
                  </a:lnTo>
                  <a:lnTo>
                    <a:pt x="4427" y="818"/>
                  </a:lnTo>
                  <a:lnTo>
                    <a:pt x="4384" y="771"/>
                  </a:lnTo>
                  <a:lnTo>
                    <a:pt x="4338" y="726"/>
                  </a:lnTo>
                  <a:lnTo>
                    <a:pt x="4292" y="683"/>
                  </a:lnTo>
                  <a:lnTo>
                    <a:pt x="4245" y="640"/>
                  </a:lnTo>
                  <a:lnTo>
                    <a:pt x="4196" y="599"/>
                  </a:lnTo>
                  <a:lnTo>
                    <a:pt x="4147" y="558"/>
                  </a:lnTo>
                  <a:lnTo>
                    <a:pt x="4097" y="519"/>
                  </a:lnTo>
                  <a:lnTo>
                    <a:pt x="4046" y="480"/>
                  </a:lnTo>
                  <a:lnTo>
                    <a:pt x="3994" y="444"/>
                  </a:lnTo>
                  <a:lnTo>
                    <a:pt x="3941" y="409"/>
                  </a:lnTo>
                  <a:lnTo>
                    <a:pt x="3886" y="375"/>
                  </a:lnTo>
                  <a:lnTo>
                    <a:pt x="3832" y="343"/>
                  </a:lnTo>
                  <a:lnTo>
                    <a:pt x="3777" y="311"/>
                  </a:lnTo>
                  <a:lnTo>
                    <a:pt x="3720" y="281"/>
                  </a:lnTo>
                  <a:lnTo>
                    <a:pt x="3663" y="254"/>
                  </a:lnTo>
                  <a:lnTo>
                    <a:pt x="3605" y="226"/>
                  </a:lnTo>
                  <a:lnTo>
                    <a:pt x="3547" y="200"/>
                  </a:lnTo>
                  <a:lnTo>
                    <a:pt x="3488" y="177"/>
                  </a:lnTo>
                  <a:lnTo>
                    <a:pt x="3428" y="155"/>
                  </a:lnTo>
                  <a:lnTo>
                    <a:pt x="3368" y="133"/>
                  </a:lnTo>
                  <a:lnTo>
                    <a:pt x="3307" y="114"/>
                  </a:lnTo>
                  <a:lnTo>
                    <a:pt x="3246" y="96"/>
                  </a:lnTo>
                  <a:lnTo>
                    <a:pt x="3185" y="79"/>
                  </a:lnTo>
                  <a:lnTo>
                    <a:pt x="3123" y="64"/>
                  </a:lnTo>
                  <a:lnTo>
                    <a:pt x="3061" y="51"/>
                  </a:lnTo>
                  <a:lnTo>
                    <a:pt x="2998" y="39"/>
                  </a:lnTo>
                  <a:lnTo>
                    <a:pt x="2935" y="29"/>
                  </a:lnTo>
                  <a:lnTo>
                    <a:pt x="2873" y="20"/>
                  </a:lnTo>
                  <a:lnTo>
                    <a:pt x="2809" y="13"/>
                  </a:lnTo>
                  <a:lnTo>
                    <a:pt x="2746" y="8"/>
                  </a:lnTo>
                  <a:lnTo>
                    <a:pt x="2682" y="3"/>
                  </a:lnTo>
                  <a:lnTo>
                    <a:pt x="2618" y="1"/>
                  </a:lnTo>
                  <a:lnTo>
                    <a:pt x="2554" y="0"/>
                  </a:lnTo>
                  <a:lnTo>
                    <a:pt x="2491" y="1"/>
                  </a:lnTo>
                  <a:lnTo>
                    <a:pt x="2428" y="3"/>
                  </a:lnTo>
                  <a:lnTo>
                    <a:pt x="2364" y="8"/>
                  </a:lnTo>
                  <a:lnTo>
                    <a:pt x="2300" y="13"/>
                  </a:lnTo>
                  <a:lnTo>
                    <a:pt x="2237" y="20"/>
                  </a:lnTo>
                  <a:lnTo>
                    <a:pt x="2174" y="29"/>
                  </a:lnTo>
                  <a:lnTo>
                    <a:pt x="2111" y="39"/>
                  </a:lnTo>
                  <a:lnTo>
                    <a:pt x="2048" y="51"/>
                  </a:lnTo>
                  <a:lnTo>
                    <a:pt x="1986" y="64"/>
                  </a:lnTo>
                  <a:lnTo>
                    <a:pt x="1924" y="79"/>
                  </a:lnTo>
                  <a:lnTo>
                    <a:pt x="1863" y="96"/>
                  </a:lnTo>
                  <a:lnTo>
                    <a:pt x="1801" y="114"/>
                  </a:lnTo>
                  <a:lnTo>
                    <a:pt x="1741" y="133"/>
                  </a:lnTo>
                  <a:lnTo>
                    <a:pt x="1681" y="155"/>
                  </a:lnTo>
                  <a:lnTo>
                    <a:pt x="1621" y="177"/>
                  </a:lnTo>
                  <a:lnTo>
                    <a:pt x="1562" y="200"/>
                  </a:lnTo>
                  <a:lnTo>
                    <a:pt x="1504" y="226"/>
                  </a:lnTo>
                  <a:lnTo>
                    <a:pt x="1446" y="254"/>
                  </a:lnTo>
                  <a:lnTo>
                    <a:pt x="1389" y="281"/>
                  </a:lnTo>
                  <a:lnTo>
                    <a:pt x="1333" y="311"/>
                  </a:lnTo>
                  <a:lnTo>
                    <a:pt x="1278" y="343"/>
                  </a:lnTo>
                  <a:lnTo>
                    <a:pt x="1222" y="375"/>
                  </a:lnTo>
                  <a:lnTo>
                    <a:pt x="1169" y="409"/>
                  </a:lnTo>
                  <a:lnTo>
                    <a:pt x="1116" y="444"/>
                  </a:lnTo>
                  <a:lnTo>
                    <a:pt x="1064" y="480"/>
                  </a:lnTo>
                  <a:lnTo>
                    <a:pt x="1012" y="519"/>
                  </a:lnTo>
                  <a:lnTo>
                    <a:pt x="961" y="558"/>
                  </a:lnTo>
                  <a:lnTo>
                    <a:pt x="912" y="599"/>
                  </a:lnTo>
                  <a:lnTo>
                    <a:pt x="864" y="640"/>
                  </a:lnTo>
                  <a:lnTo>
                    <a:pt x="816" y="683"/>
                  </a:lnTo>
                  <a:lnTo>
                    <a:pt x="771" y="726"/>
                  </a:lnTo>
                  <a:lnTo>
                    <a:pt x="726" y="771"/>
                  </a:lnTo>
                  <a:lnTo>
                    <a:pt x="682" y="818"/>
                  </a:lnTo>
                  <a:lnTo>
                    <a:pt x="639" y="865"/>
                  </a:lnTo>
                  <a:lnTo>
                    <a:pt x="597" y="914"/>
                  </a:lnTo>
                  <a:lnTo>
                    <a:pt x="558" y="963"/>
                  </a:lnTo>
                  <a:lnTo>
                    <a:pt x="518" y="1013"/>
                  </a:lnTo>
                  <a:lnTo>
                    <a:pt x="480" y="1064"/>
                  </a:lnTo>
                  <a:lnTo>
                    <a:pt x="444" y="1116"/>
                  </a:lnTo>
                  <a:lnTo>
                    <a:pt x="409" y="1169"/>
                  </a:lnTo>
                  <a:lnTo>
                    <a:pt x="375" y="1224"/>
                  </a:lnTo>
                  <a:lnTo>
                    <a:pt x="343" y="1278"/>
                  </a:lnTo>
                  <a:lnTo>
                    <a:pt x="311" y="1334"/>
                  </a:lnTo>
                  <a:lnTo>
                    <a:pt x="281" y="1391"/>
                  </a:lnTo>
                  <a:lnTo>
                    <a:pt x="253" y="1447"/>
                  </a:lnTo>
                  <a:lnTo>
                    <a:pt x="225" y="1505"/>
                  </a:lnTo>
                  <a:lnTo>
                    <a:pt x="201" y="1563"/>
                  </a:lnTo>
                  <a:lnTo>
                    <a:pt x="177" y="1623"/>
                  </a:lnTo>
                  <a:lnTo>
                    <a:pt x="154" y="1682"/>
                  </a:lnTo>
                  <a:lnTo>
                    <a:pt x="133" y="1742"/>
                  </a:lnTo>
                  <a:lnTo>
                    <a:pt x="114" y="1803"/>
                  </a:lnTo>
                  <a:lnTo>
                    <a:pt x="96" y="1864"/>
                  </a:lnTo>
                  <a:lnTo>
                    <a:pt x="79" y="1925"/>
                  </a:lnTo>
                  <a:lnTo>
                    <a:pt x="64" y="1988"/>
                  </a:lnTo>
                  <a:lnTo>
                    <a:pt x="51" y="2050"/>
                  </a:lnTo>
                  <a:lnTo>
                    <a:pt x="39" y="2112"/>
                  </a:lnTo>
                  <a:lnTo>
                    <a:pt x="29" y="2175"/>
                  </a:lnTo>
                  <a:lnTo>
                    <a:pt x="20" y="2238"/>
                  </a:lnTo>
                  <a:lnTo>
                    <a:pt x="13" y="2302"/>
                  </a:lnTo>
                  <a:lnTo>
                    <a:pt x="7" y="2365"/>
                  </a:lnTo>
                  <a:lnTo>
                    <a:pt x="3" y="2429"/>
                  </a:lnTo>
                  <a:lnTo>
                    <a:pt x="1" y="2493"/>
                  </a:lnTo>
                  <a:lnTo>
                    <a:pt x="0" y="2556"/>
                  </a:lnTo>
                  <a:lnTo>
                    <a:pt x="1" y="2620"/>
                  </a:lnTo>
                  <a:lnTo>
                    <a:pt x="3" y="2684"/>
                  </a:lnTo>
                  <a:lnTo>
                    <a:pt x="7" y="2747"/>
                  </a:lnTo>
                  <a:lnTo>
                    <a:pt x="13" y="2811"/>
                  </a:lnTo>
                  <a:lnTo>
                    <a:pt x="20" y="2874"/>
                  </a:lnTo>
                  <a:lnTo>
                    <a:pt x="29" y="2938"/>
                  </a:lnTo>
                  <a:lnTo>
                    <a:pt x="39" y="3000"/>
                  </a:lnTo>
                  <a:lnTo>
                    <a:pt x="51" y="3063"/>
                  </a:lnTo>
                  <a:lnTo>
                    <a:pt x="64" y="3125"/>
                  </a:lnTo>
                  <a:lnTo>
                    <a:pt x="79" y="3187"/>
                  </a:lnTo>
                  <a:lnTo>
                    <a:pt x="96" y="3248"/>
                  </a:lnTo>
                  <a:lnTo>
                    <a:pt x="114" y="3310"/>
                  </a:lnTo>
                  <a:lnTo>
                    <a:pt x="133" y="3370"/>
                  </a:lnTo>
                  <a:lnTo>
                    <a:pt x="154" y="3431"/>
                  </a:lnTo>
                  <a:lnTo>
                    <a:pt x="177" y="3490"/>
                  </a:lnTo>
                  <a:lnTo>
                    <a:pt x="201" y="3549"/>
                  </a:lnTo>
                  <a:lnTo>
                    <a:pt x="225" y="3607"/>
                  </a:lnTo>
                  <a:lnTo>
                    <a:pt x="253" y="3666"/>
                  </a:lnTo>
                  <a:lnTo>
                    <a:pt x="281" y="3722"/>
                  </a:lnTo>
                  <a:lnTo>
                    <a:pt x="311" y="3779"/>
                  </a:lnTo>
                  <a:lnTo>
                    <a:pt x="343" y="3834"/>
                  </a:lnTo>
                  <a:lnTo>
                    <a:pt x="375" y="3889"/>
                  </a:lnTo>
                  <a:lnTo>
                    <a:pt x="409" y="3943"/>
                  </a:lnTo>
                  <a:lnTo>
                    <a:pt x="444" y="3996"/>
                  </a:lnTo>
                  <a:lnTo>
                    <a:pt x="480" y="4048"/>
                  </a:lnTo>
                  <a:lnTo>
                    <a:pt x="518" y="4100"/>
                  </a:lnTo>
                  <a:lnTo>
                    <a:pt x="558" y="4150"/>
                  </a:lnTo>
                  <a:lnTo>
                    <a:pt x="597" y="4199"/>
                  </a:lnTo>
                  <a:lnTo>
                    <a:pt x="639" y="4247"/>
                  </a:lnTo>
                  <a:lnTo>
                    <a:pt x="682" y="4295"/>
                  </a:lnTo>
                  <a:lnTo>
                    <a:pt x="726" y="4341"/>
                  </a:lnTo>
                  <a:lnTo>
                    <a:pt x="771" y="4387"/>
                  </a:lnTo>
                  <a:lnTo>
                    <a:pt x="816" y="4430"/>
                  </a:lnTo>
                  <a:lnTo>
                    <a:pt x="864" y="4473"/>
                  </a:lnTo>
                  <a:lnTo>
                    <a:pt x="912" y="4514"/>
                  </a:lnTo>
                  <a:lnTo>
                    <a:pt x="961" y="4555"/>
                  </a:lnTo>
                  <a:lnTo>
                    <a:pt x="1012" y="4594"/>
                  </a:lnTo>
                  <a:lnTo>
                    <a:pt x="1064" y="4631"/>
                  </a:lnTo>
                  <a:lnTo>
                    <a:pt x="1116" y="4669"/>
                  </a:lnTo>
                  <a:lnTo>
                    <a:pt x="1169" y="4704"/>
                  </a:lnTo>
                  <a:lnTo>
                    <a:pt x="1222" y="4738"/>
                  </a:lnTo>
                  <a:lnTo>
                    <a:pt x="1278" y="4770"/>
                  </a:lnTo>
                  <a:lnTo>
                    <a:pt x="1333" y="4801"/>
                  </a:lnTo>
                  <a:lnTo>
                    <a:pt x="1389" y="4831"/>
                  </a:lnTo>
                  <a:lnTo>
                    <a:pt x="1446" y="4859"/>
                  </a:lnTo>
                  <a:lnTo>
                    <a:pt x="1504" y="4886"/>
                  </a:lnTo>
                  <a:lnTo>
                    <a:pt x="1562" y="4911"/>
                  </a:lnTo>
                  <a:lnTo>
                    <a:pt x="1621" y="4936"/>
                  </a:lnTo>
                  <a:lnTo>
                    <a:pt x="1681" y="4958"/>
                  </a:lnTo>
                  <a:lnTo>
                    <a:pt x="1741" y="4980"/>
                  </a:lnTo>
                  <a:lnTo>
                    <a:pt x="1801" y="4999"/>
                  </a:lnTo>
                  <a:lnTo>
                    <a:pt x="1863" y="5017"/>
                  </a:lnTo>
                  <a:lnTo>
                    <a:pt x="1924" y="5034"/>
                  </a:lnTo>
                  <a:lnTo>
                    <a:pt x="1986" y="5049"/>
                  </a:lnTo>
                  <a:lnTo>
                    <a:pt x="2048" y="5062"/>
                  </a:lnTo>
                  <a:lnTo>
                    <a:pt x="2111" y="5073"/>
                  </a:lnTo>
                  <a:lnTo>
                    <a:pt x="2174" y="5084"/>
                  </a:lnTo>
                  <a:lnTo>
                    <a:pt x="2237" y="5092"/>
                  </a:lnTo>
                  <a:lnTo>
                    <a:pt x="2300" y="5100"/>
                  </a:lnTo>
                  <a:lnTo>
                    <a:pt x="2364" y="5105"/>
                  </a:lnTo>
                  <a:lnTo>
                    <a:pt x="2428" y="5109"/>
                  </a:lnTo>
                  <a:lnTo>
                    <a:pt x="2491" y="5112"/>
                  </a:lnTo>
                  <a:lnTo>
                    <a:pt x="2554" y="5113"/>
                  </a:lnTo>
                  <a:lnTo>
                    <a:pt x="2618" y="5112"/>
                  </a:lnTo>
                  <a:lnTo>
                    <a:pt x="2682" y="5109"/>
                  </a:lnTo>
                  <a:lnTo>
                    <a:pt x="2746" y="5105"/>
                  </a:lnTo>
                  <a:lnTo>
                    <a:pt x="2809" y="5100"/>
                  </a:lnTo>
                  <a:lnTo>
                    <a:pt x="2873" y="5092"/>
                  </a:lnTo>
                  <a:lnTo>
                    <a:pt x="2935" y="5084"/>
                  </a:lnTo>
                  <a:lnTo>
                    <a:pt x="2998" y="5073"/>
                  </a:lnTo>
                  <a:lnTo>
                    <a:pt x="3061" y="5062"/>
                  </a:lnTo>
                  <a:lnTo>
                    <a:pt x="3123" y="5049"/>
                  </a:lnTo>
                  <a:lnTo>
                    <a:pt x="3185" y="5034"/>
                  </a:lnTo>
                  <a:lnTo>
                    <a:pt x="3246" y="5017"/>
                  </a:lnTo>
                  <a:lnTo>
                    <a:pt x="3307" y="4999"/>
                  </a:lnTo>
                  <a:lnTo>
                    <a:pt x="3368" y="4980"/>
                  </a:lnTo>
                  <a:lnTo>
                    <a:pt x="3428" y="4958"/>
                  </a:lnTo>
                  <a:lnTo>
                    <a:pt x="3488" y="4936"/>
                  </a:lnTo>
                  <a:lnTo>
                    <a:pt x="3547" y="4911"/>
                  </a:lnTo>
                  <a:lnTo>
                    <a:pt x="3605" y="4886"/>
                  </a:lnTo>
                  <a:lnTo>
                    <a:pt x="3663" y="4859"/>
                  </a:lnTo>
                  <a:lnTo>
                    <a:pt x="3720" y="4831"/>
                  </a:lnTo>
                  <a:lnTo>
                    <a:pt x="3777" y="4801"/>
                  </a:lnTo>
                  <a:lnTo>
                    <a:pt x="3832" y="4770"/>
                  </a:lnTo>
                  <a:lnTo>
                    <a:pt x="3886" y="4738"/>
                  </a:lnTo>
                  <a:lnTo>
                    <a:pt x="3941" y="4704"/>
                  </a:lnTo>
                  <a:lnTo>
                    <a:pt x="3994" y="4669"/>
                  </a:lnTo>
                  <a:lnTo>
                    <a:pt x="4046" y="4631"/>
                  </a:lnTo>
                  <a:lnTo>
                    <a:pt x="4097" y="4594"/>
                  </a:lnTo>
                  <a:lnTo>
                    <a:pt x="4147" y="4555"/>
                  </a:lnTo>
                  <a:lnTo>
                    <a:pt x="4196" y="4514"/>
                  </a:lnTo>
                  <a:lnTo>
                    <a:pt x="4245" y="4473"/>
                  </a:lnTo>
                  <a:lnTo>
                    <a:pt x="4292" y="4430"/>
                  </a:lnTo>
                  <a:lnTo>
                    <a:pt x="4338" y="4387"/>
                  </a:lnTo>
                  <a:lnTo>
                    <a:pt x="4384" y="4341"/>
                  </a:lnTo>
                  <a:lnTo>
                    <a:pt x="4427" y="4295"/>
                  </a:lnTo>
                  <a:lnTo>
                    <a:pt x="4470" y="4247"/>
                  </a:lnTo>
                  <a:lnTo>
                    <a:pt x="4511" y="4199"/>
                  </a:lnTo>
                  <a:lnTo>
                    <a:pt x="4552" y="4150"/>
                  </a:lnTo>
                  <a:lnTo>
                    <a:pt x="4591" y="4100"/>
                  </a:lnTo>
                  <a:lnTo>
                    <a:pt x="4628" y="4048"/>
                  </a:lnTo>
                  <a:lnTo>
                    <a:pt x="4666" y="3996"/>
                  </a:lnTo>
                  <a:lnTo>
                    <a:pt x="4701" y="3943"/>
                  </a:lnTo>
                  <a:lnTo>
                    <a:pt x="4734" y="3889"/>
                  </a:lnTo>
                  <a:lnTo>
                    <a:pt x="4767" y="3834"/>
                  </a:lnTo>
                  <a:lnTo>
                    <a:pt x="4798" y="3779"/>
                  </a:lnTo>
                  <a:lnTo>
                    <a:pt x="4828" y="3722"/>
                  </a:lnTo>
                  <a:lnTo>
                    <a:pt x="4856" y="3666"/>
                  </a:lnTo>
                  <a:lnTo>
                    <a:pt x="4883" y="3607"/>
                  </a:lnTo>
                  <a:lnTo>
                    <a:pt x="4909" y="3549"/>
                  </a:lnTo>
                  <a:lnTo>
                    <a:pt x="4933" y="3490"/>
                  </a:lnTo>
                  <a:lnTo>
                    <a:pt x="4955" y="3431"/>
                  </a:lnTo>
                  <a:lnTo>
                    <a:pt x="4977" y="3370"/>
                  </a:lnTo>
                  <a:lnTo>
                    <a:pt x="4996" y="3310"/>
                  </a:lnTo>
                  <a:lnTo>
                    <a:pt x="5014" y="3248"/>
                  </a:lnTo>
                  <a:lnTo>
                    <a:pt x="5030" y="3187"/>
                  </a:lnTo>
                  <a:lnTo>
                    <a:pt x="5045" y="3125"/>
                  </a:lnTo>
                  <a:lnTo>
                    <a:pt x="5059" y="3063"/>
                  </a:lnTo>
                  <a:lnTo>
                    <a:pt x="5070" y="3000"/>
                  </a:lnTo>
                  <a:lnTo>
                    <a:pt x="5081" y="2938"/>
                  </a:lnTo>
                  <a:lnTo>
                    <a:pt x="5090" y="2874"/>
                  </a:lnTo>
                  <a:lnTo>
                    <a:pt x="5097" y="2811"/>
                  </a:lnTo>
                  <a:lnTo>
                    <a:pt x="5102" y="2747"/>
                  </a:lnTo>
                  <a:lnTo>
                    <a:pt x="5106" y="2684"/>
                  </a:lnTo>
                  <a:lnTo>
                    <a:pt x="5109" y="2620"/>
                  </a:lnTo>
                  <a:lnTo>
                    <a:pt x="5109" y="2556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27" name="Line 83"/>
            <p:cNvSpPr>
              <a:spLocks noChangeShapeType="1"/>
            </p:cNvSpPr>
            <p:nvPr/>
          </p:nvSpPr>
          <p:spPr bwMode="auto">
            <a:xfrm>
              <a:off x="863" y="2830"/>
              <a:ext cx="0" cy="32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28" name="Line 84"/>
            <p:cNvSpPr>
              <a:spLocks noChangeShapeType="1"/>
            </p:cNvSpPr>
            <p:nvPr/>
          </p:nvSpPr>
          <p:spPr bwMode="auto">
            <a:xfrm>
              <a:off x="863" y="3155"/>
              <a:ext cx="0" cy="36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29" name="Line 85"/>
            <p:cNvSpPr>
              <a:spLocks noChangeShapeType="1"/>
            </p:cNvSpPr>
            <p:nvPr/>
          </p:nvSpPr>
          <p:spPr bwMode="auto">
            <a:xfrm>
              <a:off x="863" y="3517"/>
              <a:ext cx="0" cy="32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30" name="Line 86"/>
            <p:cNvSpPr>
              <a:spLocks noChangeShapeType="1"/>
            </p:cNvSpPr>
            <p:nvPr/>
          </p:nvSpPr>
          <p:spPr bwMode="auto">
            <a:xfrm flipH="1">
              <a:off x="863" y="2830"/>
              <a:ext cx="110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31" name="Freeform 87"/>
            <p:cNvSpPr>
              <a:spLocks/>
            </p:cNvSpPr>
            <p:nvPr/>
          </p:nvSpPr>
          <p:spPr bwMode="auto">
            <a:xfrm>
              <a:off x="113" y="3517"/>
              <a:ext cx="134" cy="650"/>
            </a:xfrm>
            <a:custGeom>
              <a:avLst/>
              <a:gdLst>
                <a:gd name="T0" fmla="*/ 0 w 412"/>
                <a:gd name="T1" fmla="*/ 0 h 2001"/>
                <a:gd name="T2" fmla="*/ 10 w 412"/>
                <a:gd name="T3" fmla="*/ 113 h 2001"/>
                <a:gd name="T4" fmla="*/ 20 w 412"/>
                <a:gd name="T5" fmla="*/ 227 h 2001"/>
                <a:gd name="T6" fmla="*/ 32 w 412"/>
                <a:gd name="T7" fmla="*/ 340 h 2001"/>
                <a:gd name="T8" fmla="*/ 46 w 412"/>
                <a:gd name="T9" fmla="*/ 453 h 2001"/>
                <a:gd name="T10" fmla="*/ 62 w 412"/>
                <a:gd name="T11" fmla="*/ 566 h 2001"/>
                <a:gd name="T12" fmla="*/ 79 w 412"/>
                <a:gd name="T13" fmla="*/ 678 h 2001"/>
                <a:gd name="T14" fmla="*/ 98 w 412"/>
                <a:gd name="T15" fmla="*/ 790 h 2001"/>
                <a:gd name="T16" fmla="*/ 118 w 412"/>
                <a:gd name="T17" fmla="*/ 902 h 2001"/>
                <a:gd name="T18" fmla="*/ 141 w 412"/>
                <a:gd name="T19" fmla="*/ 1014 h 2001"/>
                <a:gd name="T20" fmla="*/ 164 w 412"/>
                <a:gd name="T21" fmla="*/ 1126 h 2001"/>
                <a:gd name="T22" fmla="*/ 190 w 412"/>
                <a:gd name="T23" fmla="*/ 1236 h 2001"/>
                <a:gd name="T24" fmla="*/ 216 w 412"/>
                <a:gd name="T25" fmla="*/ 1347 h 2001"/>
                <a:gd name="T26" fmla="*/ 245 w 412"/>
                <a:gd name="T27" fmla="*/ 1457 h 2001"/>
                <a:gd name="T28" fmla="*/ 275 w 412"/>
                <a:gd name="T29" fmla="*/ 1566 h 2001"/>
                <a:gd name="T30" fmla="*/ 307 w 412"/>
                <a:gd name="T31" fmla="*/ 1676 h 2001"/>
                <a:gd name="T32" fmla="*/ 341 w 412"/>
                <a:gd name="T33" fmla="*/ 1785 h 2001"/>
                <a:gd name="T34" fmla="*/ 376 w 412"/>
                <a:gd name="T35" fmla="*/ 1893 h 2001"/>
                <a:gd name="T36" fmla="*/ 412 w 412"/>
                <a:gd name="T37" fmla="*/ 2001 h 20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2" h="2001">
                  <a:moveTo>
                    <a:pt x="0" y="0"/>
                  </a:moveTo>
                  <a:lnTo>
                    <a:pt x="10" y="113"/>
                  </a:lnTo>
                  <a:lnTo>
                    <a:pt x="20" y="227"/>
                  </a:lnTo>
                  <a:lnTo>
                    <a:pt x="32" y="340"/>
                  </a:lnTo>
                  <a:lnTo>
                    <a:pt x="46" y="453"/>
                  </a:lnTo>
                  <a:lnTo>
                    <a:pt x="62" y="566"/>
                  </a:lnTo>
                  <a:lnTo>
                    <a:pt x="79" y="678"/>
                  </a:lnTo>
                  <a:lnTo>
                    <a:pt x="98" y="790"/>
                  </a:lnTo>
                  <a:lnTo>
                    <a:pt x="118" y="902"/>
                  </a:lnTo>
                  <a:lnTo>
                    <a:pt x="141" y="1014"/>
                  </a:lnTo>
                  <a:lnTo>
                    <a:pt x="164" y="1126"/>
                  </a:lnTo>
                  <a:lnTo>
                    <a:pt x="190" y="1236"/>
                  </a:lnTo>
                  <a:lnTo>
                    <a:pt x="216" y="1347"/>
                  </a:lnTo>
                  <a:lnTo>
                    <a:pt x="245" y="1457"/>
                  </a:lnTo>
                  <a:lnTo>
                    <a:pt x="275" y="1566"/>
                  </a:lnTo>
                  <a:lnTo>
                    <a:pt x="307" y="1676"/>
                  </a:lnTo>
                  <a:lnTo>
                    <a:pt x="341" y="1785"/>
                  </a:lnTo>
                  <a:lnTo>
                    <a:pt x="376" y="1893"/>
                  </a:lnTo>
                  <a:lnTo>
                    <a:pt x="412" y="200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32" name="Line 88"/>
            <p:cNvSpPr>
              <a:spLocks noChangeShapeType="1"/>
            </p:cNvSpPr>
            <p:nvPr/>
          </p:nvSpPr>
          <p:spPr bwMode="auto">
            <a:xfrm flipH="1">
              <a:off x="247" y="4167"/>
              <a:ext cx="238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33" name="Line 89"/>
            <p:cNvSpPr>
              <a:spLocks noChangeShapeType="1"/>
            </p:cNvSpPr>
            <p:nvPr/>
          </p:nvSpPr>
          <p:spPr bwMode="auto">
            <a:xfrm>
              <a:off x="247" y="2507"/>
              <a:ext cx="238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34" name="Freeform 90"/>
            <p:cNvSpPr>
              <a:spLocks/>
            </p:cNvSpPr>
            <p:nvPr/>
          </p:nvSpPr>
          <p:spPr bwMode="auto">
            <a:xfrm>
              <a:off x="113" y="2507"/>
              <a:ext cx="134" cy="648"/>
            </a:xfrm>
            <a:custGeom>
              <a:avLst/>
              <a:gdLst>
                <a:gd name="T0" fmla="*/ 412 w 412"/>
                <a:gd name="T1" fmla="*/ 0 h 2001"/>
                <a:gd name="T2" fmla="*/ 376 w 412"/>
                <a:gd name="T3" fmla="*/ 108 h 2001"/>
                <a:gd name="T4" fmla="*/ 341 w 412"/>
                <a:gd name="T5" fmla="*/ 216 h 2001"/>
                <a:gd name="T6" fmla="*/ 307 w 412"/>
                <a:gd name="T7" fmla="*/ 325 h 2001"/>
                <a:gd name="T8" fmla="*/ 275 w 412"/>
                <a:gd name="T9" fmla="*/ 435 h 2001"/>
                <a:gd name="T10" fmla="*/ 245 w 412"/>
                <a:gd name="T11" fmla="*/ 544 h 2001"/>
                <a:gd name="T12" fmla="*/ 216 w 412"/>
                <a:gd name="T13" fmla="*/ 654 h 2001"/>
                <a:gd name="T14" fmla="*/ 190 w 412"/>
                <a:gd name="T15" fmla="*/ 765 h 2001"/>
                <a:gd name="T16" fmla="*/ 164 w 412"/>
                <a:gd name="T17" fmla="*/ 875 h 2001"/>
                <a:gd name="T18" fmla="*/ 141 w 412"/>
                <a:gd name="T19" fmla="*/ 987 h 2001"/>
                <a:gd name="T20" fmla="*/ 118 w 412"/>
                <a:gd name="T21" fmla="*/ 1099 h 2001"/>
                <a:gd name="T22" fmla="*/ 98 w 412"/>
                <a:gd name="T23" fmla="*/ 1211 h 2001"/>
                <a:gd name="T24" fmla="*/ 79 w 412"/>
                <a:gd name="T25" fmla="*/ 1323 h 2001"/>
                <a:gd name="T26" fmla="*/ 62 w 412"/>
                <a:gd name="T27" fmla="*/ 1435 h 2001"/>
                <a:gd name="T28" fmla="*/ 46 w 412"/>
                <a:gd name="T29" fmla="*/ 1548 h 2001"/>
                <a:gd name="T30" fmla="*/ 32 w 412"/>
                <a:gd name="T31" fmla="*/ 1661 h 2001"/>
                <a:gd name="T32" fmla="*/ 20 w 412"/>
                <a:gd name="T33" fmla="*/ 1774 h 2001"/>
                <a:gd name="T34" fmla="*/ 10 w 412"/>
                <a:gd name="T35" fmla="*/ 1887 h 2001"/>
                <a:gd name="T36" fmla="*/ 0 w 412"/>
                <a:gd name="T37" fmla="*/ 2001 h 20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2" h="2001">
                  <a:moveTo>
                    <a:pt x="412" y="0"/>
                  </a:moveTo>
                  <a:lnTo>
                    <a:pt x="376" y="108"/>
                  </a:lnTo>
                  <a:lnTo>
                    <a:pt x="341" y="216"/>
                  </a:lnTo>
                  <a:lnTo>
                    <a:pt x="307" y="325"/>
                  </a:lnTo>
                  <a:lnTo>
                    <a:pt x="275" y="435"/>
                  </a:lnTo>
                  <a:lnTo>
                    <a:pt x="245" y="544"/>
                  </a:lnTo>
                  <a:lnTo>
                    <a:pt x="216" y="654"/>
                  </a:lnTo>
                  <a:lnTo>
                    <a:pt x="190" y="765"/>
                  </a:lnTo>
                  <a:lnTo>
                    <a:pt x="164" y="875"/>
                  </a:lnTo>
                  <a:lnTo>
                    <a:pt x="141" y="987"/>
                  </a:lnTo>
                  <a:lnTo>
                    <a:pt x="118" y="1099"/>
                  </a:lnTo>
                  <a:lnTo>
                    <a:pt x="98" y="1211"/>
                  </a:lnTo>
                  <a:lnTo>
                    <a:pt x="79" y="1323"/>
                  </a:lnTo>
                  <a:lnTo>
                    <a:pt x="62" y="1435"/>
                  </a:lnTo>
                  <a:lnTo>
                    <a:pt x="46" y="1548"/>
                  </a:lnTo>
                  <a:lnTo>
                    <a:pt x="32" y="1661"/>
                  </a:lnTo>
                  <a:lnTo>
                    <a:pt x="20" y="1774"/>
                  </a:lnTo>
                  <a:lnTo>
                    <a:pt x="10" y="1887"/>
                  </a:lnTo>
                  <a:lnTo>
                    <a:pt x="0" y="200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35" name="Line 91"/>
            <p:cNvSpPr>
              <a:spLocks noChangeShapeType="1"/>
            </p:cNvSpPr>
            <p:nvPr/>
          </p:nvSpPr>
          <p:spPr bwMode="auto">
            <a:xfrm flipH="1">
              <a:off x="113" y="3155"/>
              <a:ext cx="35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36" name="Freeform 92"/>
            <p:cNvSpPr>
              <a:spLocks/>
            </p:cNvSpPr>
            <p:nvPr/>
          </p:nvSpPr>
          <p:spPr bwMode="auto">
            <a:xfrm>
              <a:off x="468" y="3155"/>
              <a:ext cx="179" cy="362"/>
            </a:xfrm>
            <a:custGeom>
              <a:avLst/>
              <a:gdLst>
                <a:gd name="T0" fmla="*/ 0 w 554"/>
                <a:gd name="T1" fmla="*/ 1111 h 1111"/>
                <a:gd name="T2" fmla="*/ 29 w 554"/>
                <a:gd name="T3" fmla="*/ 1110 h 1111"/>
                <a:gd name="T4" fmla="*/ 59 w 554"/>
                <a:gd name="T5" fmla="*/ 1108 h 1111"/>
                <a:gd name="T6" fmla="*/ 89 w 554"/>
                <a:gd name="T7" fmla="*/ 1104 h 1111"/>
                <a:gd name="T8" fmla="*/ 119 w 554"/>
                <a:gd name="T9" fmla="*/ 1098 h 1111"/>
                <a:gd name="T10" fmla="*/ 148 w 554"/>
                <a:gd name="T11" fmla="*/ 1091 h 1111"/>
                <a:gd name="T12" fmla="*/ 176 w 554"/>
                <a:gd name="T13" fmla="*/ 1081 h 1111"/>
                <a:gd name="T14" fmla="*/ 205 w 554"/>
                <a:gd name="T15" fmla="*/ 1072 h 1111"/>
                <a:gd name="T16" fmla="*/ 233 w 554"/>
                <a:gd name="T17" fmla="*/ 1060 h 1111"/>
                <a:gd name="T18" fmla="*/ 259 w 554"/>
                <a:gd name="T19" fmla="*/ 1046 h 1111"/>
                <a:gd name="T20" fmla="*/ 286 w 554"/>
                <a:gd name="T21" fmla="*/ 1031 h 1111"/>
                <a:gd name="T22" fmla="*/ 311 w 554"/>
                <a:gd name="T23" fmla="*/ 1015 h 1111"/>
                <a:gd name="T24" fmla="*/ 335 w 554"/>
                <a:gd name="T25" fmla="*/ 997 h 1111"/>
                <a:gd name="T26" fmla="*/ 358 w 554"/>
                <a:gd name="T27" fmla="*/ 979 h 1111"/>
                <a:gd name="T28" fmla="*/ 381 w 554"/>
                <a:gd name="T29" fmla="*/ 959 h 1111"/>
                <a:gd name="T30" fmla="*/ 402 w 554"/>
                <a:gd name="T31" fmla="*/ 938 h 1111"/>
                <a:gd name="T32" fmla="*/ 422 w 554"/>
                <a:gd name="T33" fmla="*/ 915 h 1111"/>
                <a:gd name="T34" fmla="*/ 442 w 554"/>
                <a:gd name="T35" fmla="*/ 892 h 1111"/>
                <a:gd name="T36" fmla="*/ 459 w 554"/>
                <a:gd name="T37" fmla="*/ 867 h 1111"/>
                <a:gd name="T38" fmla="*/ 476 w 554"/>
                <a:gd name="T39" fmla="*/ 842 h 1111"/>
                <a:gd name="T40" fmla="*/ 489 w 554"/>
                <a:gd name="T41" fmla="*/ 815 h 1111"/>
                <a:gd name="T42" fmla="*/ 503 w 554"/>
                <a:gd name="T43" fmla="*/ 789 h 1111"/>
                <a:gd name="T44" fmla="*/ 515 w 554"/>
                <a:gd name="T45" fmla="*/ 761 h 1111"/>
                <a:gd name="T46" fmla="*/ 526 w 554"/>
                <a:gd name="T47" fmla="*/ 732 h 1111"/>
                <a:gd name="T48" fmla="*/ 534 w 554"/>
                <a:gd name="T49" fmla="*/ 703 h 1111"/>
                <a:gd name="T50" fmla="*/ 542 w 554"/>
                <a:gd name="T51" fmla="*/ 675 h 1111"/>
                <a:gd name="T52" fmla="*/ 547 w 554"/>
                <a:gd name="T53" fmla="*/ 645 h 1111"/>
                <a:gd name="T54" fmla="*/ 551 w 554"/>
                <a:gd name="T55" fmla="*/ 615 h 1111"/>
                <a:gd name="T56" fmla="*/ 553 w 554"/>
                <a:gd name="T57" fmla="*/ 585 h 1111"/>
                <a:gd name="T58" fmla="*/ 554 w 554"/>
                <a:gd name="T59" fmla="*/ 555 h 1111"/>
                <a:gd name="T60" fmla="*/ 553 w 554"/>
                <a:gd name="T61" fmla="*/ 526 h 1111"/>
                <a:gd name="T62" fmla="*/ 551 w 554"/>
                <a:gd name="T63" fmla="*/ 495 h 1111"/>
                <a:gd name="T64" fmla="*/ 547 w 554"/>
                <a:gd name="T65" fmla="*/ 465 h 1111"/>
                <a:gd name="T66" fmla="*/ 542 w 554"/>
                <a:gd name="T67" fmla="*/ 436 h 1111"/>
                <a:gd name="T68" fmla="*/ 534 w 554"/>
                <a:gd name="T69" fmla="*/ 406 h 1111"/>
                <a:gd name="T70" fmla="*/ 526 w 554"/>
                <a:gd name="T71" fmla="*/ 378 h 1111"/>
                <a:gd name="T72" fmla="*/ 515 w 554"/>
                <a:gd name="T73" fmla="*/ 350 h 1111"/>
                <a:gd name="T74" fmla="*/ 503 w 554"/>
                <a:gd name="T75" fmla="*/ 322 h 1111"/>
                <a:gd name="T76" fmla="*/ 489 w 554"/>
                <a:gd name="T77" fmla="*/ 295 h 1111"/>
                <a:gd name="T78" fmla="*/ 476 w 554"/>
                <a:gd name="T79" fmla="*/ 269 h 1111"/>
                <a:gd name="T80" fmla="*/ 459 w 554"/>
                <a:gd name="T81" fmla="*/ 244 h 1111"/>
                <a:gd name="T82" fmla="*/ 442 w 554"/>
                <a:gd name="T83" fmla="*/ 219 h 1111"/>
                <a:gd name="T84" fmla="*/ 422 w 554"/>
                <a:gd name="T85" fmla="*/ 196 h 1111"/>
                <a:gd name="T86" fmla="*/ 402 w 554"/>
                <a:gd name="T87" fmla="*/ 173 h 1111"/>
                <a:gd name="T88" fmla="*/ 381 w 554"/>
                <a:gd name="T89" fmla="*/ 152 h 1111"/>
                <a:gd name="T90" fmla="*/ 358 w 554"/>
                <a:gd name="T91" fmla="*/ 132 h 1111"/>
                <a:gd name="T92" fmla="*/ 335 w 554"/>
                <a:gd name="T93" fmla="*/ 113 h 1111"/>
                <a:gd name="T94" fmla="*/ 311 w 554"/>
                <a:gd name="T95" fmla="*/ 96 h 1111"/>
                <a:gd name="T96" fmla="*/ 286 w 554"/>
                <a:gd name="T97" fmla="*/ 80 h 1111"/>
                <a:gd name="T98" fmla="*/ 259 w 554"/>
                <a:gd name="T99" fmla="*/ 65 h 1111"/>
                <a:gd name="T100" fmla="*/ 233 w 554"/>
                <a:gd name="T101" fmla="*/ 51 h 1111"/>
                <a:gd name="T102" fmla="*/ 205 w 554"/>
                <a:gd name="T103" fmla="*/ 39 h 1111"/>
                <a:gd name="T104" fmla="*/ 176 w 554"/>
                <a:gd name="T105" fmla="*/ 28 h 1111"/>
                <a:gd name="T106" fmla="*/ 148 w 554"/>
                <a:gd name="T107" fmla="*/ 20 h 1111"/>
                <a:gd name="T108" fmla="*/ 119 w 554"/>
                <a:gd name="T109" fmla="*/ 12 h 1111"/>
                <a:gd name="T110" fmla="*/ 89 w 554"/>
                <a:gd name="T111" fmla="*/ 7 h 1111"/>
                <a:gd name="T112" fmla="*/ 59 w 554"/>
                <a:gd name="T113" fmla="*/ 3 h 1111"/>
                <a:gd name="T114" fmla="*/ 29 w 554"/>
                <a:gd name="T115" fmla="*/ 1 h 1111"/>
                <a:gd name="T116" fmla="*/ 0 w 554"/>
                <a:gd name="T117" fmla="*/ 0 h 1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54" h="1111">
                  <a:moveTo>
                    <a:pt x="0" y="1111"/>
                  </a:moveTo>
                  <a:lnTo>
                    <a:pt x="29" y="1110"/>
                  </a:lnTo>
                  <a:lnTo>
                    <a:pt x="59" y="1108"/>
                  </a:lnTo>
                  <a:lnTo>
                    <a:pt x="89" y="1104"/>
                  </a:lnTo>
                  <a:lnTo>
                    <a:pt x="119" y="1098"/>
                  </a:lnTo>
                  <a:lnTo>
                    <a:pt x="148" y="1091"/>
                  </a:lnTo>
                  <a:lnTo>
                    <a:pt x="176" y="1081"/>
                  </a:lnTo>
                  <a:lnTo>
                    <a:pt x="205" y="1072"/>
                  </a:lnTo>
                  <a:lnTo>
                    <a:pt x="233" y="1060"/>
                  </a:lnTo>
                  <a:lnTo>
                    <a:pt x="259" y="1046"/>
                  </a:lnTo>
                  <a:lnTo>
                    <a:pt x="286" y="1031"/>
                  </a:lnTo>
                  <a:lnTo>
                    <a:pt x="311" y="1015"/>
                  </a:lnTo>
                  <a:lnTo>
                    <a:pt x="335" y="997"/>
                  </a:lnTo>
                  <a:lnTo>
                    <a:pt x="358" y="979"/>
                  </a:lnTo>
                  <a:lnTo>
                    <a:pt x="381" y="959"/>
                  </a:lnTo>
                  <a:lnTo>
                    <a:pt x="402" y="938"/>
                  </a:lnTo>
                  <a:lnTo>
                    <a:pt x="422" y="915"/>
                  </a:lnTo>
                  <a:lnTo>
                    <a:pt x="442" y="892"/>
                  </a:lnTo>
                  <a:lnTo>
                    <a:pt x="459" y="867"/>
                  </a:lnTo>
                  <a:lnTo>
                    <a:pt x="476" y="842"/>
                  </a:lnTo>
                  <a:lnTo>
                    <a:pt x="489" y="815"/>
                  </a:lnTo>
                  <a:lnTo>
                    <a:pt x="503" y="789"/>
                  </a:lnTo>
                  <a:lnTo>
                    <a:pt x="515" y="761"/>
                  </a:lnTo>
                  <a:lnTo>
                    <a:pt x="526" y="732"/>
                  </a:lnTo>
                  <a:lnTo>
                    <a:pt x="534" y="703"/>
                  </a:lnTo>
                  <a:lnTo>
                    <a:pt x="542" y="675"/>
                  </a:lnTo>
                  <a:lnTo>
                    <a:pt x="547" y="645"/>
                  </a:lnTo>
                  <a:lnTo>
                    <a:pt x="551" y="615"/>
                  </a:lnTo>
                  <a:lnTo>
                    <a:pt x="553" y="585"/>
                  </a:lnTo>
                  <a:lnTo>
                    <a:pt x="554" y="555"/>
                  </a:lnTo>
                  <a:lnTo>
                    <a:pt x="553" y="526"/>
                  </a:lnTo>
                  <a:lnTo>
                    <a:pt x="551" y="495"/>
                  </a:lnTo>
                  <a:lnTo>
                    <a:pt x="547" y="465"/>
                  </a:lnTo>
                  <a:lnTo>
                    <a:pt x="542" y="436"/>
                  </a:lnTo>
                  <a:lnTo>
                    <a:pt x="534" y="406"/>
                  </a:lnTo>
                  <a:lnTo>
                    <a:pt x="526" y="378"/>
                  </a:lnTo>
                  <a:lnTo>
                    <a:pt x="515" y="350"/>
                  </a:lnTo>
                  <a:lnTo>
                    <a:pt x="503" y="322"/>
                  </a:lnTo>
                  <a:lnTo>
                    <a:pt x="489" y="295"/>
                  </a:lnTo>
                  <a:lnTo>
                    <a:pt x="476" y="269"/>
                  </a:lnTo>
                  <a:lnTo>
                    <a:pt x="459" y="244"/>
                  </a:lnTo>
                  <a:lnTo>
                    <a:pt x="442" y="219"/>
                  </a:lnTo>
                  <a:lnTo>
                    <a:pt x="422" y="196"/>
                  </a:lnTo>
                  <a:lnTo>
                    <a:pt x="402" y="173"/>
                  </a:lnTo>
                  <a:lnTo>
                    <a:pt x="381" y="152"/>
                  </a:lnTo>
                  <a:lnTo>
                    <a:pt x="358" y="132"/>
                  </a:lnTo>
                  <a:lnTo>
                    <a:pt x="335" y="113"/>
                  </a:lnTo>
                  <a:lnTo>
                    <a:pt x="311" y="96"/>
                  </a:lnTo>
                  <a:lnTo>
                    <a:pt x="286" y="80"/>
                  </a:lnTo>
                  <a:lnTo>
                    <a:pt x="259" y="65"/>
                  </a:lnTo>
                  <a:lnTo>
                    <a:pt x="233" y="51"/>
                  </a:lnTo>
                  <a:lnTo>
                    <a:pt x="205" y="39"/>
                  </a:lnTo>
                  <a:lnTo>
                    <a:pt x="176" y="28"/>
                  </a:lnTo>
                  <a:lnTo>
                    <a:pt x="148" y="20"/>
                  </a:lnTo>
                  <a:lnTo>
                    <a:pt x="119" y="12"/>
                  </a:lnTo>
                  <a:lnTo>
                    <a:pt x="89" y="7"/>
                  </a:lnTo>
                  <a:lnTo>
                    <a:pt x="59" y="3"/>
                  </a:lnTo>
                  <a:lnTo>
                    <a:pt x="29" y="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37" name="Line 93"/>
            <p:cNvSpPr>
              <a:spLocks noChangeShapeType="1"/>
            </p:cNvSpPr>
            <p:nvPr/>
          </p:nvSpPr>
          <p:spPr bwMode="auto">
            <a:xfrm>
              <a:off x="113" y="3517"/>
              <a:ext cx="35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38" name="Freeform 94"/>
            <p:cNvSpPr>
              <a:spLocks/>
            </p:cNvSpPr>
            <p:nvPr/>
          </p:nvSpPr>
          <p:spPr bwMode="auto">
            <a:xfrm>
              <a:off x="2452" y="3012"/>
              <a:ext cx="502" cy="650"/>
            </a:xfrm>
            <a:custGeom>
              <a:avLst/>
              <a:gdLst>
                <a:gd name="T0" fmla="*/ 34 w 1552"/>
                <a:gd name="T1" fmla="*/ 1854 h 1999"/>
                <a:gd name="T2" fmla="*/ 105 w 1552"/>
                <a:gd name="T3" fmla="*/ 1894 h 1999"/>
                <a:gd name="T4" fmla="*/ 177 w 1552"/>
                <a:gd name="T5" fmla="*/ 1927 h 1999"/>
                <a:gd name="T6" fmla="*/ 254 w 1552"/>
                <a:gd name="T7" fmla="*/ 1953 h 1999"/>
                <a:gd name="T8" fmla="*/ 332 w 1552"/>
                <a:gd name="T9" fmla="*/ 1975 h 1999"/>
                <a:gd name="T10" fmla="*/ 411 w 1552"/>
                <a:gd name="T11" fmla="*/ 1990 h 1999"/>
                <a:gd name="T12" fmla="*/ 490 w 1552"/>
                <a:gd name="T13" fmla="*/ 1998 h 1999"/>
                <a:gd name="T14" fmla="*/ 571 w 1552"/>
                <a:gd name="T15" fmla="*/ 1999 h 1999"/>
                <a:gd name="T16" fmla="*/ 652 w 1552"/>
                <a:gd name="T17" fmla="*/ 1995 h 1999"/>
                <a:gd name="T18" fmla="*/ 732 w 1552"/>
                <a:gd name="T19" fmla="*/ 1983 h 1999"/>
                <a:gd name="T20" fmla="*/ 810 w 1552"/>
                <a:gd name="T21" fmla="*/ 1966 h 1999"/>
                <a:gd name="T22" fmla="*/ 888 w 1552"/>
                <a:gd name="T23" fmla="*/ 1942 h 1999"/>
                <a:gd name="T24" fmla="*/ 962 w 1552"/>
                <a:gd name="T25" fmla="*/ 1912 h 1999"/>
                <a:gd name="T26" fmla="*/ 1035 w 1552"/>
                <a:gd name="T27" fmla="*/ 1876 h 1999"/>
                <a:gd name="T28" fmla="*/ 1103 w 1552"/>
                <a:gd name="T29" fmla="*/ 1834 h 1999"/>
                <a:gd name="T30" fmla="*/ 1169 w 1552"/>
                <a:gd name="T31" fmla="*/ 1787 h 1999"/>
                <a:gd name="T32" fmla="*/ 1229 w 1552"/>
                <a:gd name="T33" fmla="*/ 1735 h 1999"/>
                <a:gd name="T34" fmla="*/ 1287 w 1552"/>
                <a:gd name="T35" fmla="*/ 1678 h 1999"/>
                <a:gd name="T36" fmla="*/ 1339 w 1552"/>
                <a:gd name="T37" fmla="*/ 1617 h 1999"/>
                <a:gd name="T38" fmla="*/ 1386 w 1552"/>
                <a:gd name="T39" fmla="*/ 1551 h 1999"/>
                <a:gd name="T40" fmla="*/ 1428 w 1552"/>
                <a:gd name="T41" fmla="*/ 1482 h 1999"/>
                <a:gd name="T42" fmla="*/ 1464 w 1552"/>
                <a:gd name="T43" fmla="*/ 1410 h 1999"/>
                <a:gd name="T44" fmla="*/ 1495 w 1552"/>
                <a:gd name="T45" fmla="*/ 1335 h 1999"/>
                <a:gd name="T46" fmla="*/ 1518 w 1552"/>
                <a:gd name="T47" fmla="*/ 1258 h 1999"/>
                <a:gd name="T48" fmla="*/ 1536 w 1552"/>
                <a:gd name="T49" fmla="*/ 1179 h 1999"/>
                <a:gd name="T50" fmla="*/ 1547 w 1552"/>
                <a:gd name="T51" fmla="*/ 1100 h 1999"/>
                <a:gd name="T52" fmla="*/ 1552 w 1552"/>
                <a:gd name="T53" fmla="*/ 1020 h 1999"/>
                <a:gd name="T54" fmla="*/ 1550 w 1552"/>
                <a:gd name="T55" fmla="*/ 939 h 1999"/>
                <a:gd name="T56" fmla="*/ 1543 w 1552"/>
                <a:gd name="T57" fmla="*/ 859 h 1999"/>
                <a:gd name="T58" fmla="*/ 1528 w 1552"/>
                <a:gd name="T59" fmla="*/ 779 h 1999"/>
                <a:gd name="T60" fmla="*/ 1507 w 1552"/>
                <a:gd name="T61" fmla="*/ 701 h 1999"/>
                <a:gd name="T62" fmla="*/ 1480 w 1552"/>
                <a:gd name="T63" fmla="*/ 626 h 1999"/>
                <a:gd name="T64" fmla="*/ 1447 w 1552"/>
                <a:gd name="T65" fmla="*/ 552 h 1999"/>
                <a:gd name="T66" fmla="*/ 1408 w 1552"/>
                <a:gd name="T67" fmla="*/ 481 h 1999"/>
                <a:gd name="T68" fmla="*/ 1364 w 1552"/>
                <a:gd name="T69" fmla="*/ 414 h 1999"/>
                <a:gd name="T70" fmla="*/ 1314 w 1552"/>
                <a:gd name="T71" fmla="*/ 351 h 1999"/>
                <a:gd name="T72" fmla="*/ 1259 w 1552"/>
                <a:gd name="T73" fmla="*/ 291 h 1999"/>
                <a:gd name="T74" fmla="*/ 1200 w 1552"/>
                <a:gd name="T75" fmla="*/ 237 h 1999"/>
                <a:gd name="T76" fmla="*/ 1137 w 1552"/>
                <a:gd name="T77" fmla="*/ 187 h 1999"/>
                <a:gd name="T78" fmla="*/ 1069 w 1552"/>
                <a:gd name="T79" fmla="*/ 142 h 1999"/>
                <a:gd name="T80" fmla="*/ 998 w 1552"/>
                <a:gd name="T81" fmla="*/ 104 h 1999"/>
                <a:gd name="T82" fmla="*/ 925 w 1552"/>
                <a:gd name="T83" fmla="*/ 71 h 1999"/>
                <a:gd name="T84" fmla="*/ 849 w 1552"/>
                <a:gd name="T85" fmla="*/ 44 h 1999"/>
                <a:gd name="T86" fmla="*/ 772 w 1552"/>
                <a:gd name="T87" fmla="*/ 23 h 1999"/>
                <a:gd name="T88" fmla="*/ 692 w 1552"/>
                <a:gd name="T89" fmla="*/ 9 h 1999"/>
                <a:gd name="T90" fmla="*/ 612 w 1552"/>
                <a:gd name="T91" fmla="*/ 1 h 1999"/>
                <a:gd name="T92" fmla="*/ 531 w 1552"/>
                <a:gd name="T93" fmla="*/ 0 h 1999"/>
                <a:gd name="T94" fmla="*/ 451 w 1552"/>
                <a:gd name="T95" fmla="*/ 4 h 1999"/>
                <a:gd name="T96" fmla="*/ 371 w 1552"/>
                <a:gd name="T97" fmla="*/ 16 h 1999"/>
                <a:gd name="T98" fmla="*/ 292 w 1552"/>
                <a:gd name="T99" fmla="*/ 34 h 1999"/>
                <a:gd name="T100" fmla="*/ 216 w 1552"/>
                <a:gd name="T101" fmla="*/ 57 h 1999"/>
                <a:gd name="T102" fmla="*/ 141 w 1552"/>
                <a:gd name="T103" fmla="*/ 88 h 1999"/>
                <a:gd name="T104" fmla="*/ 69 w 1552"/>
                <a:gd name="T105" fmla="*/ 124 h 1999"/>
                <a:gd name="T106" fmla="*/ 0 w 1552"/>
                <a:gd name="T107" fmla="*/ 166 h 19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52" h="1999">
                  <a:moveTo>
                    <a:pt x="0" y="1833"/>
                  </a:moveTo>
                  <a:lnTo>
                    <a:pt x="34" y="1854"/>
                  </a:lnTo>
                  <a:lnTo>
                    <a:pt x="69" y="1875"/>
                  </a:lnTo>
                  <a:lnTo>
                    <a:pt x="105" y="1894"/>
                  </a:lnTo>
                  <a:lnTo>
                    <a:pt x="141" y="1911"/>
                  </a:lnTo>
                  <a:lnTo>
                    <a:pt x="177" y="1927"/>
                  </a:lnTo>
                  <a:lnTo>
                    <a:pt x="216" y="1941"/>
                  </a:lnTo>
                  <a:lnTo>
                    <a:pt x="254" y="1953"/>
                  </a:lnTo>
                  <a:lnTo>
                    <a:pt x="292" y="1965"/>
                  </a:lnTo>
                  <a:lnTo>
                    <a:pt x="332" y="1975"/>
                  </a:lnTo>
                  <a:lnTo>
                    <a:pt x="371" y="1983"/>
                  </a:lnTo>
                  <a:lnTo>
                    <a:pt x="411" y="1990"/>
                  </a:lnTo>
                  <a:lnTo>
                    <a:pt x="451" y="1994"/>
                  </a:lnTo>
                  <a:lnTo>
                    <a:pt x="490" y="1998"/>
                  </a:lnTo>
                  <a:lnTo>
                    <a:pt x="531" y="1999"/>
                  </a:lnTo>
                  <a:lnTo>
                    <a:pt x="571" y="1999"/>
                  </a:lnTo>
                  <a:lnTo>
                    <a:pt x="612" y="1998"/>
                  </a:lnTo>
                  <a:lnTo>
                    <a:pt x="652" y="1995"/>
                  </a:lnTo>
                  <a:lnTo>
                    <a:pt x="692" y="1990"/>
                  </a:lnTo>
                  <a:lnTo>
                    <a:pt x="732" y="1983"/>
                  </a:lnTo>
                  <a:lnTo>
                    <a:pt x="772" y="1976"/>
                  </a:lnTo>
                  <a:lnTo>
                    <a:pt x="810" y="1966"/>
                  </a:lnTo>
                  <a:lnTo>
                    <a:pt x="849" y="1954"/>
                  </a:lnTo>
                  <a:lnTo>
                    <a:pt x="888" y="1942"/>
                  </a:lnTo>
                  <a:lnTo>
                    <a:pt x="925" y="1928"/>
                  </a:lnTo>
                  <a:lnTo>
                    <a:pt x="962" y="1912"/>
                  </a:lnTo>
                  <a:lnTo>
                    <a:pt x="998" y="1895"/>
                  </a:lnTo>
                  <a:lnTo>
                    <a:pt x="1035" y="1876"/>
                  </a:lnTo>
                  <a:lnTo>
                    <a:pt x="1069" y="1855"/>
                  </a:lnTo>
                  <a:lnTo>
                    <a:pt x="1103" y="1834"/>
                  </a:lnTo>
                  <a:lnTo>
                    <a:pt x="1137" y="1812"/>
                  </a:lnTo>
                  <a:lnTo>
                    <a:pt x="1169" y="1787"/>
                  </a:lnTo>
                  <a:lnTo>
                    <a:pt x="1200" y="1762"/>
                  </a:lnTo>
                  <a:lnTo>
                    <a:pt x="1229" y="1735"/>
                  </a:lnTo>
                  <a:lnTo>
                    <a:pt x="1259" y="1707"/>
                  </a:lnTo>
                  <a:lnTo>
                    <a:pt x="1287" y="1678"/>
                  </a:lnTo>
                  <a:lnTo>
                    <a:pt x="1314" y="1648"/>
                  </a:lnTo>
                  <a:lnTo>
                    <a:pt x="1339" y="1617"/>
                  </a:lnTo>
                  <a:lnTo>
                    <a:pt x="1364" y="1584"/>
                  </a:lnTo>
                  <a:lnTo>
                    <a:pt x="1386" y="1551"/>
                  </a:lnTo>
                  <a:lnTo>
                    <a:pt x="1408" y="1517"/>
                  </a:lnTo>
                  <a:lnTo>
                    <a:pt x="1428" y="1482"/>
                  </a:lnTo>
                  <a:lnTo>
                    <a:pt x="1447" y="1447"/>
                  </a:lnTo>
                  <a:lnTo>
                    <a:pt x="1464" y="1410"/>
                  </a:lnTo>
                  <a:lnTo>
                    <a:pt x="1480" y="1373"/>
                  </a:lnTo>
                  <a:lnTo>
                    <a:pt x="1495" y="1335"/>
                  </a:lnTo>
                  <a:lnTo>
                    <a:pt x="1507" y="1298"/>
                  </a:lnTo>
                  <a:lnTo>
                    <a:pt x="1518" y="1258"/>
                  </a:lnTo>
                  <a:lnTo>
                    <a:pt x="1528" y="1219"/>
                  </a:lnTo>
                  <a:lnTo>
                    <a:pt x="1536" y="1179"/>
                  </a:lnTo>
                  <a:lnTo>
                    <a:pt x="1543" y="1140"/>
                  </a:lnTo>
                  <a:lnTo>
                    <a:pt x="1547" y="1100"/>
                  </a:lnTo>
                  <a:lnTo>
                    <a:pt x="1550" y="1060"/>
                  </a:lnTo>
                  <a:lnTo>
                    <a:pt x="1552" y="1020"/>
                  </a:lnTo>
                  <a:lnTo>
                    <a:pt x="1552" y="979"/>
                  </a:lnTo>
                  <a:lnTo>
                    <a:pt x="1550" y="939"/>
                  </a:lnTo>
                  <a:lnTo>
                    <a:pt x="1547" y="898"/>
                  </a:lnTo>
                  <a:lnTo>
                    <a:pt x="1543" y="859"/>
                  </a:lnTo>
                  <a:lnTo>
                    <a:pt x="1536" y="818"/>
                  </a:lnTo>
                  <a:lnTo>
                    <a:pt x="1528" y="779"/>
                  </a:lnTo>
                  <a:lnTo>
                    <a:pt x="1518" y="740"/>
                  </a:lnTo>
                  <a:lnTo>
                    <a:pt x="1507" y="701"/>
                  </a:lnTo>
                  <a:lnTo>
                    <a:pt x="1495" y="663"/>
                  </a:lnTo>
                  <a:lnTo>
                    <a:pt x="1480" y="626"/>
                  </a:lnTo>
                  <a:lnTo>
                    <a:pt x="1464" y="588"/>
                  </a:lnTo>
                  <a:lnTo>
                    <a:pt x="1447" y="552"/>
                  </a:lnTo>
                  <a:lnTo>
                    <a:pt x="1428" y="516"/>
                  </a:lnTo>
                  <a:lnTo>
                    <a:pt x="1408" y="481"/>
                  </a:lnTo>
                  <a:lnTo>
                    <a:pt x="1386" y="447"/>
                  </a:lnTo>
                  <a:lnTo>
                    <a:pt x="1364" y="414"/>
                  </a:lnTo>
                  <a:lnTo>
                    <a:pt x="1339" y="382"/>
                  </a:lnTo>
                  <a:lnTo>
                    <a:pt x="1314" y="351"/>
                  </a:lnTo>
                  <a:lnTo>
                    <a:pt x="1287" y="320"/>
                  </a:lnTo>
                  <a:lnTo>
                    <a:pt x="1259" y="291"/>
                  </a:lnTo>
                  <a:lnTo>
                    <a:pt x="1229" y="264"/>
                  </a:lnTo>
                  <a:lnTo>
                    <a:pt x="1200" y="237"/>
                  </a:lnTo>
                  <a:lnTo>
                    <a:pt x="1169" y="212"/>
                  </a:lnTo>
                  <a:lnTo>
                    <a:pt x="1137" y="187"/>
                  </a:lnTo>
                  <a:lnTo>
                    <a:pt x="1103" y="165"/>
                  </a:lnTo>
                  <a:lnTo>
                    <a:pt x="1069" y="142"/>
                  </a:lnTo>
                  <a:lnTo>
                    <a:pt x="1035" y="123"/>
                  </a:lnTo>
                  <a:lnTo>
                    <a:pt x="998" y="104"/>
                  </a:lnTo>
                  <a:lnTo>
                    <a:pt x="962" y="87"/>
                  </a:lnTo>
                  <a:lnTo>
                    <a:pt x="925" y="71"/>
                  </a:lnTo>
                  <a:lnTo>
                    <a:pt x="888" y="57"/>
                  </a:lnTo>
                  <a:lnTo>
                    <a:pt x="849" y="44"/>
                  </a:lnTo>
                  <a:lnTo>
                    <a:pt x="810" y="33"/>
                  </a:lnTo>
                  <a:lnTo>
                    <a:pt x="772" y="23"/>
                  </a:lnTo>
                  <a:lnTo>
                    <a:pt x="732" y="16"/>
                  </a:lnTo>
                  <a:lnTo>
                    <a:pt x="692" y="9"/>
                  </a:lnTo>
                  <a:lnTo>
                    <a:pt x="652" y="4"/>
                  </a:lnTo>
                  <a:lnTo>
                    <a:pt x="612" y="1"/>
                  </a:lnTo>
                  <a:lnTo>
                    <a:pt x="571" y="0"/>
                  </a:lnTo>
                  <a:lnTo>
                    <a:pt x="531" y="0"/>
                  </a:lnTo>
                  <a:lnTo>
                    <a:pt x="490" y="1"/>
                  </a:lnTo>
                  <a:lnTo>
                    <a:pt x="451" y="4"/>
                  </a:lnTo>
                  <a:lnTo>
                    <a:pt x="411" y="9"/>
                  </a:lnTo>
                  <a:lnTo>
                    <a:pt x="371" y="16"/>
                  </a:lnTo>
                  <a:lnTo>
                    <a:pt x="332" y="24"/>
                  </a:lnTo>
                  <a:lnTo>
                    <a:pt x="292" y="34"/>
                  </a:lnTo>
                  <a:lnTo>
                    <a:pt x="254" y="44"/>
                  </a:lnTo>
                  <a:lnTo>
                    <a:pt x="216" y="57"/>
                  </a:lnTo>
                  <a:lnTo>
                    <a:pt x="177" y="72"/>
                  </a:lnTo>
                  <a:lnTo>
                    <a:pt x="141" y="88"/>
                  </a:lnTo>
                  <a:lnTo>
                    <a:pt x="105" y="105"/>
                  </a:lnTo>
                  <a:lnTo>
                    <a:pt x="69" y="124"/>
                  </a:lnTo>
                  <a:lnTo>
                    <a:pt x="34" y="145"/>
                  </a:lnTo>
                  <a:lnTo>
                    <a:pt x="0" y="16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39" name="Freeform 95"/>
            <p:cNvSpPr>
              <a:spLocks/>
            </p:cNvSpPr>
            <p:nvPr/>
          </p:nvSpPr>
          <p:spPr bwMode="auto">
            <a:xfrm>
              <a:off x="2090" y="2796"/>
              <a:ext cx="1082" cy="1082"/>
            </a:xfrm>
            <a:custGeom>
              <a:avLst/>
              <a:gdLst>
                <a:gd name="T0" fmla="*/ 3324 w 3332"/>
                <a:gd name="T1" fmla="*/ 1513 h 3335"/>
                <a:gd name="T2" fmla="*/ 3293 w 3332"/>
                <a:gd name="T3" fmla="*/ 1311 h 3335"/>
                <a:gd name="T4" fmla="*/ 3237 w 3332"/>
                <a:gd name="T5" fmla="*/ 1113 h 3335"/>
                <a:gd name="T6" fmla="*/ 3157 w 3332"/>
                <a:gd name="T7" fmla="*/ 924 h 3335"/>
                <a:gd name="T8" fmla="*/ 3055 w 3332"/>
                <a:gd name="T9" fmla="*/ 747 h 3335"/>
                <a:gd name="T10" fmla="*/ 2931 w 3332"/>
                <a:gd name="T11" fmla="*/ 583 h 3335"/>
                <a:gd name="T12" fmla="*/ 2788 w 3332"/>
                <a:gd name="T13" fmla="*/ 436 h 3335"/>
                <a:gd name="T14" fmla="*/ 2628 w 3332"/>
                <a:gd name="T15" fmla="*/ 307 h 3335"/>
                <a:gd name="T16" fmla="*/ 2454 w 3332"/>
                <a:gd name="T17" fmla="*/ 198 h 3335"/>
                <a:gd name="T18" fmla="*/ 2268 w 3332"/>
                <a:gd name="T19" fmla="*/ 113 h 3335"/>
                <a:gd name="T20" fmla="*/ 2072 w 3332"/>
                <a:gd name="T21" fmla="*/ 50 h 3335"/>
                <a:gd name="T22" fmla="*/ 1871 w 3332"/>
                <a:gd name="T23" fmla="*/ 13 h 3335"/>
                <a:gd name="T24" fmla="*/ 1665 w 3332"/>
                <a:gd name="T25" fmla="*/ 0 h 3335"/>
                <a:gd name="T26" fmla="*/ 1461 w 3332"/>
                <a:gd name="T27" fmla="*/ 13 h 3335"/>
                <a:gd name="T28" fmla="*/ 1260 w 3332"/>
                <a:gd name="T29" fmla="*/ 50 h 3335"/>
                <a:gd name="T30" fmla="*/ 1064 w 3332"/>
                <a:gd name="T31" fmla="*/ 113 h 3335"/>
                <a:gd name="T32" fmla="*/ 877 w 3332"/>
                <a:gd name="T33" fmla="*/ 198 h 3335"/>
                <a:gd name="T34" fmla="*/ 703 w 3332"/>
                <a:gd name="T35" fmla="*/ 307 h 3335"/>
                <a:gd name="T36" fmla="*/ 543 w 3332"/>
                <a:gd name="T37" fmla="*/ 436 h 3335"/>
                <a:gd name="T38" fmla="*/ 400 w 3332"/>
                <a:gd name="T39" fmla="*/ 583 h 3335"/>
                <a:gd name="T40" fmla="*/ 277 w 3332"/>
                <a:gd name="T41" fmla="*/ 747 h 3335"/>
                <a:gd name="T42" fmla="*/ 175 w 3332"/>
                <a:gd name="T43" fmla="*/ 924 h 3335"/>
                <a:gd name="T44" fmla="*/ 95 w 3332"/>
                <a:gd name="T45" fmla="*/ 1113 h 3335"/>
                <a:gd name="T46" fmla="*/ 38 w 3332"/>
                <a:gd name="T47" fmla="*/ 1311 h 3335"/>
                <a:gd name="T48" fmla="*/ 6 w 3332"/>
                <a:gd name="T49" fmla="*/ 1513 h 3335"/>
                <a:gd name="T50" fmla="*/ 0 w 3332"/>
                <a:gd name="T51" fmla="*/ 1719 h 3335"/>
                <a:gd name="T52" fmla="*/ 19 w 3332"/>
                <a:gd name="T53" fmla="*/ 1923 h 3335"/>
                <a:gd name="T54" fmla="*/ 63 w 3332"/>
                <a:gd name="T55" fmla="*/ 2123 h 3335"/>
                <a:gd name="T56" fmla="*/ 131 w 3332"/>
                <a:gd name="T57" fmla="*/ 2317 h 3335"/>
                <a:gd name="T58" fmla="*/ 222 w 3332"/>
                <a:gd name="T59" fmla="*/ 2501 h 3335"/>
                <a:gd name="T60" fmla="*/ 336 w 3332"/>
                <a:gd name="T61" fmla="*/ 2671 h 3335"/>
                <a:gd name="T62" fmla="*/ 469 w 3332"/>
                <a:gd name="T63" fmla="*/ 2828 h 3335"/>
                <a:gd name="T64" fmla="*/ 621 w 3332"/>
                <a:gd name="T65" fmla="*/ 2966 h 3335"/>
                <a:gd name="T66" fmla="*/ 789 w 3332"/>
                <a:gd name="T67" fmla="*/ 3084 h 3335"/>
                <a:gd name="T68" fmla="*/ 969 w 3332"/>
                <a:gd name="T69" fmla="*/ 3181 h 3335"/>
                <a:gd name="T70" fmla="*/ 1161 w 3332"/>
                <a:gd name="T71" fmla="*/ 3256 h 3335"/>
                <a:gd name="T72" fmla="*/ 1360 w 3332"/>
                <a:gd name="T73" fmla="*/ 3306 h 3335"/>
                <a:gd name="T74" fmla="*/ 1563 w 3332"/>
                <a:gd name="T75" fmla="*/ 3331 h 3335"/>
                <a:gd name="T76" fmla="*/ 1769 w 3332"/>
                <a:gd name="T77" fmla="*/ 3331 h 3335"/>
                <a:gd name="T78" fmla="*/ 1972 w 3332"/>
                <a:gd name="T79" fmla="*/ 3306 h 3335"/>
                <a:gd name="T80" fmla="*/ 2171 w 3332"/>
                <a:gd name="T81" fmla="*/ 3256 h 3335"/>
                <a:gd name="T82" fmla="*/ 2362 w 3332"/>
                <a:gd name="T83" fmla="*/ 3181 h 3335"/>
                <a:gd name="T84" fmla="*/ 2543 w 3332"/>
                <a:gd name="T85" fmla="*/ 3084 h 3335"/>
                <a:gd name="T86" fmla="*/ 2710 w 3332"/>
                <a:gd name="T87" fmla="*/ 2966 h 3335"/>
                <a:gd name="T88" fmla="*/ 2862 w 3332"/>
                <a:gd name="T89" fmla="*/ 2828 h 3335"/>
                <a:gd name="T90" fmla="*/ 2995 w 3332"/>
                <a:gd name="T91" fmla="*/ 2671 h 3335"/>
                <a:gd name="T92" fmla="*/ 3108 w 3332"/>
                <a:gd name="T93" fmla="*/ 2501 h 3335"/>
                <a:gd name="T94" fmla="*/ 3200 w 3332"/>
                <a:gd name="T95" fmla="*/ 2317 h 3335"/>
                <a:gd name="T96" fmla="*/ 3268 w 3332"/>
                <a:gd name="T97" fmla="*/ 2123 h 3335"/>
                <a:gd name="T98" fmla="*/ 3311 w 3332"/>
                <a:gd name="T99" fmla="*/ 1923 h 3335"/>
                <a:gd name="T100" fmla="*/ 3331 w 3332"/>
                <a:gd name="T101" fmla="*/ 1719 h 3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332" h="3335">
                  <a:moveTo>
                    <a:pt x="3332" y="1667"/>
                  </a:moveTo>
                  <a:lnTo>
                    <a:pt x="3331" y="1616"/>
                  </a:lnTo>
                  <a:lnTo>
                    <a:pt x="3328" y="1564"/>
                  </a:lnTo>
                  <a:lnTo>
                    <a:pt x="3324" y="1513"/>
                  </a:lnTo>
                  <a:lnTo>
                    <a:pt x="3319" y="1462"/>
                  </a:lnTo>
                  <a:lnTo>
                    <a:pt x="3311" y="1412"/>
                  </a:lnTo>
                  <a:lnTo>
                    <a:pt x="3303" y="1361"/>
                  </a:lnTo>
                  <a:lnTo>
                    <a:pt x="3293" y="1311"/>
                  </a:lnTo>
                  <a:lnTo>
                    <a:pt x="3282" y="1261"/>
                  </a:lnTo>
                  <a:lnTo>
                    <a:pt x="3268" y="1211"/>
                  </a:lnTo>
                  <a:lnTo>
                    <a:pt x="3253" y="1162"/>
                  </a:lnTo>
                  <a:lnTo>
                    <a:pt x="3237" y="1113"/>
                  </a:lnTo>
                  <a:lnTo>
                    <a:pt x="3219" y="1065"/>
                  </a:lnTo>
                  <a:lnTo>
                    <a:pt x="3200" y="1018"/>
                  </a:lnTo>
                  <a:lnTo>
                    <a:pt x="3179" y="970"/>
                  </a:lnTo>
                  <a:lnTo>
                    <a:pt x="3157" y="924"/>
                  </a:lnTo>
                  <a:lnTo>
                    <a:pt x="3134" y="879"/>
                  </a:lnTo>
                  <a:lnTo>
                    <a:pt x="3108" y="834"/>
                  </a:lnTo>
                  <a:lnTo>
                    <a:pt x="3083" y="790"/>
                  </a:lnTo>
                  <a:lnTo>
                    <a:pt x="3055" y="747"/>
                  </a:lnTo>
                  <a:lnTo>
                    <a:pt x="3025" y="704"/>
                  </a:lnTo>
                  <a:lnTo>
                    <a:pt x="2995" y="662"/>
                  </a:lnTo>
                  <a:lnTo>
                    <a:pt x="2963" y="622"/>
                  </a:lnTo>
                  <a:lnTo>
                    <a:pt x="2931" y="583"/>
                  </a:lnTo>
                  <a:lnTo>
                    <a:pt x="2897" y="544"/>
                  </a:lnTo>
                  <a:lnTo>
                    <a:pt x="2862" y="507"/>
                  </a:lnTo>
                  <a:lnTo>
                    <a:pt x="2826" y="471"/>
                  </a:lnTo>
                  <a:lnTo>
                    <a:pt x="2788" y="436"/>
                  </a:lnTo>
                  <a:lnTo>
                    <a:pt x="2749" y="402"/>
                  </a:lnTo>
                  <a:lnTo>
                    <a:pt x="2710" y="369"/>
                  </a:lnTo>
                  <a:lnTo>
                    <a:pt x="2669" y="337"/>
                  </a:lnTo>
                  <a:lnTo>
                    <a:pt x="2628" y="307"/>
                  </a:lnTo>
                  <a:lnTo>
                    <a:pt x="2586" y="278"/>
                  </a:lnTo>
                  <a:lnTo>
                    <a:pt x="2543" y="250"/>
                  </a:lnTo>
                  <a:lnTo>
                    <a:pt x="2499" y="224"/>
                  </a:lnTo>
                  <a:lnTo>
                    <a:pt x="2454" y="198"/>
                  </a:lnTo>
                  <a:lnTo>
                    <a:pt x="2408" y="175"/>
                  </a:lnTo>
                  <a:lnTo>
                    <a:pt x="2362" y="152"/>
                  </a:lnTo>
                  <a:lnTo>
                    <a:pt x="2315" y="132"/>
                  </a:lnTo>
                  <a:lnTo>
                    <a:pt x="2268" y="113"/>
                  </a:lnTo>
                  <a:lnTo>
                    <a:pt x="2219" y="95"/>
                  </a:lnTo>
                  <a:lnTo>
                    <a:pt x="2171" y="79"/>
                  </a:lnTo>
                  <a:lnTo>
                    <a:pt x="2122" y="64"/>
                  </a:lnTo>
                  <a:lnTo>
                    <a:pt x="2072" y="50"/>
                  </a:lnTo>
                  <a:lnTo>
                    <a:pt x="2022" y="39"/>
                  </a:lnTo>
                  <a:lnTo>
                    <a:pt x="1972" y="29"/>
                  </a:lnTo>
                  <a:lnTo>
                    <a:pt x="1921" y="20"/>
                  </a:lnTo>
                  <a:lnTo>
                    <a:pt x="1871" y="13"/>
                  </a:lnTo>
                  <a:lnTo>
                    <a:pt x="1820" y="8"/>
                  </a:lnTo>
                  <a:lnTo>
                    <a:pt x="1769" y="3"/>
                  </a:lnTo>
                  <a:lnTo>
                    <a:pt x="1717" y="1"/>
                  </a:lnTo>
                  <a:lnTo>
                    <a:pt x="1665" y="0"/>
                  </a:lnTo>
                  <a:lnTo>
                    <a:pt x="1614" y="1"/>
                  </a:lnTo>
                  <a:lnTo>
                    <a:pt x="1563" y="3"/>
                  </a:lnTo>
                  <a:lnTo>
                    <a:pt x="1512" y="8"/>
                  </a:lnTo>
                  <a:lnTo>
                    <a:pt x="1461" y="13"/>
                  </a:lnTo>
                  <a:lnTo>
                    <a:pt x="1410" y="20"/>
                  </a:lnTo>
                  <a:lnTo>
                    <a:pt x="1360" y="29"/>
                  </a:lnTo>
                  <a:lnTo>
                    <a:pt x="1310" y="39"/>
                  </a:lnTo>
                  <a:lnTo>
                    <a:pt x="1260" y="50"/>
                  </a:lnTo>
                  <a:lnTo>
                    <a:pt x="1209" y="64"/>
                  </a:lnTo>
                  <a:lnTo>
                    <a:pt x="1161" y="79"/>
                  </a:lnTo>
                  <a:lnTo>
                    <a:pt x="1112" y="95"/>
                  </a:lnTo>
                  <a:lnTo>
                    <a:pt x="1064" y="113"/>
                  </a:lnTo>
                  <a:lnTo>
                    <a:pt x="1016" y="132"/>
                  </a:lnTo>
                  <a:lnTo>
                    <a:pt x="969" y="152"/>
                  </a:lnTo>
                  <a:lnTo>
                    <a:pt x="923" y="175"/>
                  </a:lnTo>
                  <a:lnTo>
                    <a:pt x="877" y="198"/>
                  </a:lnTo>
                  <a:lnTo>
                    <a:pt x="833" y="224"/>
                  </a:lnTo>
                  <a:lnTo>
                    <a:pt x="789" y="250"/>
                  </a:lnTo>
                  <a:lnTo>
                    <a:pt x="745" y="278"/>
                  </a:lnTo>
                  <a:lnTo>
                    <a:pt x="703" y="307"/>
                  </a:lnTo>
                  <a:lnTo>
                    <a:pt x="661" y="337"/>
                  </a:lnTo>
                  <a:lnTo>
                    <a:pt x="621" y="369"/>
                  </a:lnTo>
                  <a:lnTo>
                    <a:pt x="581" y="402"/>
                  </a:lnTo>
                  <a:lnTo>
                    <a:pt x="543" y="436"/>
                  </a:lnTo>
                  <a:lnTo>
                    <a:pt x="506" y="471"/>
                  </a:lnTo>
                  <a:lnTo>
                    <a:pt x="469" y="507"/>
                  </a:lnTo>
                  <a:lnTo>
                    <a:pt x="434" y="544"/>
                  </a:lnTo>
                  <a:lnTo>
                    <a:pt x="400" y="583"/>
                  </a:lnTo>
                  <a:lnTo>
                    <a:pt x="367" y="622"/>
                  </a:lnTo>
                  <a:lnTo>
                    <a:pt x="336" y="662"/>
                  </a:lnTo>
                  <a:lnTo>
                    <a:pt x="305" y="704"/>
                  </a:lnTo>
                  <a:lnTo>
                    <a:pt x="277" y="747"/>
                  </a:lnTo>
                  <a:lnTo>
                    <a:pt x="249" y="790"/>
                  </a:lnTo>
                  <a:lnTo>
                    <a:pt x="222" y="834"/>
                  </a:lnTo>
                  <a:lnTo>
                    <a:pt x="198" y="879"/>
                  </a:lnTo>
                  <a:lnTo>
                    <a:pt x="175" y="924"/>
                  </a:lnTo>
                  <a:lnTo>
                    <a:pt x="152" y="970"/>
                  </a:lnTo>
                  <a:lnTo>
                    <a:pt x="131" y="1018"/>
                  </a:lnTo>
                  <a:lnTo>
                    <a:pt x="112" y="1065"/>
                  </a:lnTo>
                  <a:lnTo>
                    <a:pt x="95" y="1113"/>
                  </a:lnTo>
                  <a:lnTo>
                    <a:pt x="78" y="1162"/>
                  </a:lnTo>
                  <a:lnTo>
                    <a:pt x="63" y="1211"/>
                  </a:lnTo>
                  <a:lnTo>
                    <a:pt x="50" y="1261"/>
                  </a:lnTo>
                  <a:lnTo>
                    <a:pt x="38" y="1311"/>
                  </a:lnTo>
                  <a:lnTo>
                    <a:pt x="28" y="1361"/>
                  </a:lnTo>
                  <a:lnTo>
                    <a:pt x="19" y="1412"/>
                  </a:lnTo>
                  <a:lnTo>
                    <a:pt x="13" y="1462"/>
                  </a:lnTo>
                  <a:lnTo>
                    <a:pt x="6" y="1513"/>
                  </a:lnTo>
                  <a:lnTo>
                    <a:pt x="3" y="1564"/>
                  </a:lnTo>
                  <a:lnTo>
                    <a:pt x="0" y="1616"/>
                  </a:lnTo>
                  <a:lnTo>
                    <a:pt x="0" y="1667"/>
                  </a:lnTo>
                  <a:lnTo>
                    <a:pt x="0" y="1719"/>
                  </a:lnTo>
                  <a:lnTo>
                    <a:pt x="3" y="1770"/>
                  </a:lnTo>
                  <a:lnTo>
                    <a:pt x="6" y="1821"/>
                  </a:lnTo>
                  <a:lnTo>
                    <a:pt x="13" y="1872"/>
                  </a:lnTo>
                  <a:lnTo>
                    <a:pt x="19" y="1923"/>
                  </a:lnTo>
                  <a:lnTo>
                    <a:pt x="28" y="1974"/>
                  </a:lnTo>
                  <a:lnTo>
                    <a:pt x="38" y="2024"/>
                  </a:lnTo>
                  <a:lnTo>
                    <a:pt x="50" y="2074"/>
                  </a:lnTo>
                  <a:lnTo>
                    <a:pt x="63" y="2123"/>
                  </a:lnTo>
                  <a:lnTo>
                    <a:pt x="78" y="2173"/>
                  </a:lnTo>
                  <a:lnTo>
                    <a:pt x="95" y="2221"/>
                  </a:lnTo>
                  <a:lnTo>
                    <a:pt x="112" y="2269"/>
                  </a:lnTo>
                  <a:lnTo>
                    <a:pt x="131" y="2317"/>
                  </a:lnTo>
                  <a:lnTo>
                    <a:pt x="152" y="2364"/>
                  </a:lnTo>
                  <a:lnTo>
                    <a:pt x="175" y="2411"/>
                  </a:lnTo>
                  <a:lnTo>
                    <a:pt x="198" y="2456"/>
                  </a:lnTo>
                  <a:lnTo>
                    <a:pt x="222" y="2501"/>
                  </a:lnTo>
                  <a:lnTo>
                    <a:pt x="249" y="2545"/>
                  </a:lnTo>
                  <a:lnTo>
                    <a:pt x="277" y="2588"/>
                  </a:lnTo>
                  <a:lnTo>
                    <a:pt x="305" y="2631"/>
                  </a:lnTo>
                  <a:lnTo>
                    <a:pt x="336" y="2671"/>
                  </a:lnTo>
                  <a:lnTo>
                    <a:pt x="367" y="2712"/>
                  </a:lnTo>
                  <a:lnTo>
                    <a:pt x="400" y="2752"/>
                  </a:lnTo>
                  <a:lnTo>
                    <a:pt x="434" y="2791"/>
                  </a:lnTo>
                  <a:lnTo>
                    <a:pt x="469" y="2828"/>
                  </a:lnTo>
                  <a:lnTo>
                    <a:pt x="506" y="2864"/>
                  </a:lnTo>
                  <a:lnTo>
                    <a:pt x="543" y="2899"/>
                  </a:lnTo>
                  <a:lnTo>
                    <a:pt x="581" y="2933"/>
                  </a:lnTo>
                  <a:lnTo>
                    <a:pt x="621" y="2966"/>
                  </a:lnTo>
                  <a:lnTo>
                    <a:pt x="661" y="2997"/>
                  </a:lnTo>
                  <a:lnTo>
                    <a:pt x="703" y="3028"/>
                  </a:lnTo>
                  <a:lnTo>
                    <a:pt x="745" y="3057"/>
                  </a:lnTo>
                  <a:lnTo>
                    <a:pt x="789" y="3084"/>
                  </a:lnTo>
                  <a:lnTo>
                    <a:pt x="833" y="3111"/>
                  </a:lnTo>
                  <a:lnTo>
                    <a:pt x="877" y="3136"/>
                  </a:lnTo>
                  <a:lnTo>
                    <a:pt x="923" y="3159"/>
                  </a:lnTo>
                  <a:lnTo>
                    <a:pt x="969" y="3181"/>
                  </a:lnTo>
                  <a:lnTo>
                    <a:pt x="1016" y="3203"/>
                  </a:lnTo>
                  <a:lnTo>
                    <a:pt x="1064" y="3222"/>
                  </a:lnTo>
                  <a:lnTo>
                    <a:pt x="1112" y="3240"/>
                  </a:lnTo>
                  <a:lnTo>
                    <a:pt x="1161" y="3256"/>
                  </a:lnTo>
                  <a:lnTo>
                    <a:pt x="1209" y="3271"/>
                  </a:lnTo>
                  <a:lnTo>
                    <a:pt x="1260" y="3284"/>
                  </a:lnTo>
                  <a:lnTo>
                    <a:pt x="1310" y="3295"/>
                  </a:lnTo>
                  <a:lnTo>
                    <a:pt x="1360" y="3306"/>
                  </a:lnTo>
                  <a:lnTo>
                    <a:pt x="1410" y="3314"/>
                  </a:lnTo>
                  <a:lnTo>
                    <a:pt x="1461" y="3322"/>
                  </a:lnTo>
                  <a:lnTo>
                    <a:pt x="1512" y="3327"/>
                  </a:lnTo>
                  <a:lnTo>
                    <a:pt x="1563" y="3331"/>
                  </a:lnTo>
                  <a:lnTo>
                    <a:pt x="1614" y="3334"/>
                  </a:lnTo>
                  <a:lnTo>
                    <a:pt x="1665" y="3335"/>
                  </a:lnTo>
                  <a:lnTo>
                    <a:pt x="1717" y="3334"/>
                  </a:lnTo>
                  <a:lnTo>
                    <a:pt x="1769" y="3331"/>
                  </a:lnTo>
                  <a:lnTo>
                    <a:pt x="1820" y="3327"/>
                  </a:lnTo>
                  <a:lnTo>
                    <a:pt x="1871" y="3322"/>
                  </a:lnTo>
                  <a:lnTo>
                    <a:pt x="1921" y="3314"/>
                  </a:lnTo>
                  <a:lnTo>
                    <a:pt x="1972" y="3306"/>
                  </a:lnTo>
                  <a:lnTo>
                    <a:pt x="2022" y="3295"/>
                  </a:lnTo>
                  <a:lnTo>
                    <a:pt x="2072" y="3284"/>
                  </a:lnTo>
                  <a:lnTo>
                    <a:pt x="2122" y="3271"/>
                  </a:lnTo>
                  <a:lnTo>
                    <a:pt x="2171" y="3256"/>
                  </a:lnTo>
                  <a:lnTo>
                    <a:pt x="2219" y="3240"/>
                  </a:lnTo>
                  <a:lnTo>
                    <a:pt x="2268" y="3222"/>
                  </a:lnTo>
                  <a:lnTo>
                    <a:pt x="2315" y="3203"/>
                  </a:lnTo>
                  <a:lnTo>
                    <a:pt x="2362" y="3181"/>
                  </a:lnTo>
                  <a:lnTo>
                    <a:pt x="2408" y="3159"/>
                  </a:lnTo>
                  <a:lnTo>
                    <a:pt x="2454" y="3136"/>
                  </a:lnTo>
                  <a:lnTo>
                    <a:pt x="2499" y="3111"/>
                  </a:lnTo>
                  <a:lnTo>
                    <a:pt x="2543" y="3084"/>
                  </a:lnTo>
                  <a:lnTo>
                    <a:pt x="2586" y="3057"/>
                  </a:lnTo>
                  <a:lnTo>
                    <a:pt x="2628" y="3028"/>
                  </a:lnTo>
                  <a:lnTo>
                    <a:pt x="2669" y="2997"/>
                  </a:lnTo>
                  <a:lnTo>
                    <a:pt x="2710" y="2966"/>
                  </a:lnTo>
                  <a:lnTo>
                    <a:pt x="2749" y="2933"/>
                  </a:lnTo>
                  <a:lnTo>
                    <a:pt x="2788" y="2899"/>
                  </a:lnTo>
                  <a:lnTo>
                    <a:pt x="2826" y="2864"/>
                  </a:lnTo>
                  <a:lnTo>
                    <a:pt x="2862" y="2828"/>
                  </a:lnTo>
                  <a:lnTo>
                    <a:pt x="2897" y="2791"/>
                  </a:lnTo>
                  <a:lnTo>
                    <a:pt x="2931" y="2752"/>
                  </a:lnTo>
                  <a:lnTo>
                    <a:pt x="2963" y="2712"/>
                  </a:lnTo>
                  <a:lnTo>
                    <a:pt x="2995" y="2671"/>
                  </a:lnTo>
                  <a:lnTo>
                    <a:pt x="3025" y="2631"/>
                  </a:lnTo>
                  <a:lnTo>
                    <a:pt x="3055" y="2588"/>
                  </a:lnTo>
                  <a:lnTo>
                    <a:pt x="3083" y="2545"/>
                  </a:lnTo>
                  <a:lnTo>
                    <a:pt x="3108" y="2501"/>
                  </a:lnTo>
                  <a:lnTo>
                    <a:pt x="3134" y="2456"/>
                  </a:lnTo>
                  <a:lnTo>
                    <a:pt x="3157" y="2411"/>
                  </a:lnTo>
                  <a:lnTo>
                    <a:pt x="3179" y="2364"/>
                  </a:lnTo>
                  <a:lnTo>
                    <a:pt x="3200" y="2317"/>
                  </a:lnTo>
                  <a:lnTo>
                    <a:pt x="3219" y="2269"/>
                  </a:lnTo>
                  <a:lnTo>
                    <a:pt x="3237" y="2221"/>
                  </a:lnTo>
                  <a:lnTo>
                    <a:pt x="3253" y="2173"/>
                  </a:lnTo>
                  <a:lnTo>
                    <a:pt x="3268" y="2123"/>
                  </a:lnTo>
                  <a:lnTo>
                    <a:pt x="3282" y="2074"/>
                  </a:lnTo>
                  <a:lnTo>
                    <a:pt x="3293" y="2024"/>
                  </a:lnTo>
                  <a:lnTo>
                    <a:pt x="3303" y="1974"/>
                  </a:lnTo>
                  <a:lnTo>
                    <a:pt x="3311" y="1923"/>
                  </a:lnTo>
                  <a:lnTo>
                    <a:pt x="3319" y="1872"/>
                  </a:lnTo>
                  <a:lnTo>
                    <a:pt x="3324" y="1821"/>
                  </a:lnTo>
                  <a:lnTo>
                    <a:pt x="3328" y="1770"/>
                  </a:lnTo>
                  <a:lnTo>
                    <a:pt x="3331" y="1719"/>
                  </a:lnTo>
                  <a:lnTo>
                    <a:pt x="3332" y="1667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40" name="Line 96"/>
            <p:cNvSpPr>
              <a:spLocks noChangeShapeType="1"/>
            </p:cNvSpPr>
            <p:nvPr/>
          </p:nvSpPr>
          <p:spPr bwMode="auto">
            <a:xfrm>
              <a:off x="2161" y="3608"/>
              <a:ext cx="29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41" name="Line 97"/>
            <p:cNvSpPr>
              <a:spLocks noChangeShapeType="1"/>
            </p:cNvSpPr>
            <p:nvPr/>
          </p:nvSpPr>
          <p:spPr bwMode="auto">
            <a:xfrm flipH="1">
              <a:off x="2161" y="3067"/>
              <a:ext cx="29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42" name="Line 98"/>
            <p:cNvSpPr>
              <a:spLocks noChangeShapeType="1"/>
            </p:cNvSpPr>
            <p:nvPr/>
          </p:nvSpPr>
          <p:spPr bwMode="auto">
            <a:xfrm>
              <a:off x="1188" y="3067"/>
              <a:ext cx="0" cy="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43" name="Line 99"/>
            <p:cNvSpPr>
              <a:spLocks noChangeShapeType="1"/>
            </p:cNvSpPr>
            <p:nvPr/>
          </p:nvSpPr>
          <p:spPr bwMode="auto">
            <a:xfrm>
              <a:off x="1188" y="3146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44" name="Line 100"/>
            <p:cNvSpPr>
              <a:spLocks noChangeShapeType="1"/>
            </p:cNvSpPr>
            <p:nvPr/>
          </p:nvSpPr>
          <p:spPr bwMode="auto">
            <a:xfrm>
              <a:off x="1188" y="3283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45" name="Line 101"/>
            <p:cNvSpPr>
              <a:spLocks noChangeShapeType="1"/>
            </p:cNvSpPr>
            <p:nvPr/>
          </p:nvSpPr>
          <p:spPr bwMode="auto">
            <a:xfrm>
              <a:off x="1188" y="3419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46" name="Line 102"/>
            <p:cNvSpPr>
              <a:spLocks noChangeShapeType="1"/>
            </p:cNvSpPr>
            <p:nvPr/>
          </p:nvSpPr>
          <p:spPr bwMode="auto">
            <a:xfrm>
              <a:off x="1188" y="3553"/>
              <a:ext cx="0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47" name="Line 103"/>
            <p:cNvSpPr>
              <a:spLocks noChangeShapeType="1"/>
            </p:cNvSpPr>
            <p:nvPr/>
          </p:nvSpPr>
          <p:spPr bwMode="auto">
            <a:xfrm>
              <a:off x="1188" y="3608"/>
              <a:ext cx="6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48" name="Line 104"/>
            <p:cNvSpPr>
              <a:spLocks noChangeShapeType="1"/>
            </p:cNvSpPr>
            <p:nvPr/>
          </p:nvSpPr>
          <p:spPr bwMode="auto">
            <a:xfrm>
              <a:off x="1283" y="3608"/>
              <a:ext cx="1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49" name="Line 105"/>
            <p:cNvSpPr>
              <a:spLocks noChangeShapeType="1"/>
            </p:cNvSpPr>
            <p:nvPr/>
          </p:nvSpPr>
          <p:spPr bwMode="auto">
            <a:xfrm>
              <a:off x="1418" y="3608"/>
              <a:ext cx="10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50" name="Line 106"/>
            <p:cNvSpPr>
              <a:spLocks noChangeShapeType="1"/>
            </p:cNvSpPr>
            <p:nvPr/>
          </p:nvSpPr>
          <p:spPr bwMode="auto">
            <a:xfrm>
              <a:off x="1554" y="3608"/>
              <a:ext cx="1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51" name="Line 107"/>
            <p:cNvSpPr>
              <a:spLocks noChangeShapeType="1"/>
            </p:cNvSpPr>
            <p:nvPr/>
          </p:nvSpPr>
          <p:spPr bwMode="auto">
            <a:xfrm>
              <a:off x="1685" y="3608"/>
              <a:ext cx="10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52" name="Line 108"/>
            <p:cNvSpPr>
              <a:spLocks noChangeShapeType="1"/>
            </p:cNvSpPr>
            <p:nvPr/>
          </p:nvSpPr>
          <p:spPr bwMode="auto">
            <a:xfrm>
              <a:off x="1818" y="3608"/>
              <a:ext cx="1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53" name="Line 109"/>
            <p:cNvSpPr>
              <a:spLocks noChangeShapeType="1"/>
            </p:cNvSpPr>
            <p:nvPr/>
          </p:nvSpPr>
          <p:spPr bwMode="auto">
            <a:xfrm>
              <a:off x="1947" y="3608"/>
              <a:ext cx="10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54" name="Line 110"/>
            <p:cNvSpPr>
              <a:spLocks noChangeShapeType="1"/>
            </p:cNvSpPr>
            <p:nvPr/>
          </p:nvSpPr>
          <p:spPr bwMode="auto">
            <a:xfrm>
              <a:off x="2077" y="3608"/>
              <a:ext cx="5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55" name="Line 111"/>
            <p:cNvSpPr>
              <a:spLocks noChangeShapeType="1"/>
            </p:cNvSpPr>
            <p:nvPr/>
          </p:nvSpPr>
          <p:spPr bwMode="auto">
            <a:xfrm flipH="1">
              <a:off x="1945" y="3067"/>
              <a:ext cx="10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56" name="Line 112"/>
            <p:cNvSpPr>
              <a:spLocks noChangeShapeType="1"/>
            </p:cNvSpPr>
            <p:nvPr/>
          </p:nvSpPr>
          <p:spPr bwMode="auto">
            <a:xfrm flipH="1">
              <a:off x="1812" y="3067"/>
              <a:ext cx="1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57" name="Line 113"/>
            <p:cNvSpPr>
              <a:spLocks noChangeShapeType="1"/>
            </p:cNvSpPr>
            <p:nvPr/>
          </p:nvSpPr>
          <p:spPr bwMode="auto">
            <a:xfrm flipH="1">
              <a:off x="1678" y="3067"/>
              <a:ext cx="10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58" name="Line 114"/>
            <p:cNvSpPr>
              <a:spLocks noChangeShapeType="1"/>
            </p:cNvSpPr>
            <p:nvPr/>
          </p:nvSpPr>
          <p:spPr bwMode="auto">
            <a:xfrm flipH="1">
              <a:off x="1546" y="3067"/>
              <a:ext cx="1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59" name="Line 115"/>
            <p:cNvSpPr>
              <a:spLocks noChangeShapeType="1"/>
            </p:cNvSpPr>
            <p:nvPr/>
          </p:nvSpPr>
          <p:spPr bwMode="auto">
            <a:xfrm flipH="1">
              <a:off x="1412" y="3067"/>
              <a:ext cx="10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60" name="Line 116"/>
            <p:cNvSpPr>
              <a:spLocks noChangeShapeType="1"/>
            </p:cNvSpPr>
            <p:nvPr/>
          </p:nvSpPr>
          <p:spPr bwMode="auto">
            <a:xfrm flipH="1">
              <a:off x="1279" y="3067"/>
              <a:ext cx="1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61" name="Line 117"/>
            <p:cNvSpPr>
              <a:spLocks noChangeShapeType="1"/>
            </p:cNvSpPr>
            <p:nvPr/>
          </p:nvSpPr>
          <p:spPr bwMode="auto">
            <a:xfrm flipH="1">
              <a:off x="1188" y="3067"/>
              <a:ext cx="6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62" name="Line 118"/>
            <p:cNvSpPr>
              <a:spLocks noChangeShapeType="1"/>
            </p:cNvSpPr>
            <p:nvPr/>
          </p:nvSpPr>
          <p:spPr bwMode="auto">
            <a:xfrm>
              <a:off x="122" y="3337"/>
              <a:ext cx="1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63" name="Line 119"/>
            <p:cNvSpPr>
              <a:spLocks noChangeShapeType="1"/>
            </p:cNvSpPr>
            <p:nvPr/>
          </p:nvSpPr>
          <p:spPr bwMode="auto">
            <a:xfrm>
              <a:off x="358" y="3337"/>
              <a:ext cx="3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64" name="Line 120"/>
            <p:cNvSpPr>
              <a:spLocks noChangeShapeType="1"/>
            </p:cNvSpPr>
            <p:nvPr/>
          </p:nvSpPr>
          <p:spPr bwMode="auto">
            <a:xfrm>
              <a:off x="440" y="3337"/>
              <a:ext cx="36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65" name="Line 121"/>
            <p:cNvSpPr>
              <a:spLocks noChangeShapeType="1"/>
            </p:cNvSpPr>
            <p:nvPr/>
          </p:nvSpPr>
          <p:spPr bwMode="auto">
            <a:xfrm>
              <a:off x="845" y="3337"/>
              <a:ext cx="3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66" name="Line 122"/>
            <p:cNvSpPr>
              <a:spLocks noChangeShapeType="1"/>
            </p:cNvSpPr>
            <p:nvPr/>
          </p:nvSpPr>
          <p:spPr bwMode="auto">
            <a:xfrm>
              <a:off x="927" y="3337"/>
              <a:ext cx="36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67" name="Line 123"/>
            <p:cNvSpPr>
              <a:spLocks noChangeShapeType="1"/>
            </p:cNvSpPr>
            <p:nvPr/>
          </p:nvSpPr>
          <p:spPr bwMode="auto">
            <a:xfrm>
              <a:off x="1333" y="3337"/>
              <a:ext cx="3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68" name="Line 124"/>
            <p:cNvSpPr>
              <a:spLocks noChangeShapeType="1"/>
            </p:cNvSpPr>
            <p:nvPr/>
          </p:nvSpPr>
          <p:spPr bwMode="auto">
            <a:xfrm>
              <a:off x="1413" y="3337"/>
              <a:ext cx="36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69" name="Line 125"/>
            <p:cNvSpPr>
              <a:spLocks noChangeShapeType="1"/>
            </p:cNvSpPr>
            <p:nvPr/>
          </p:nvSpPr>
          <p:spPr bwMode="auto">
            <a:xfrm>
              <a:off x="1820" y="3337"/>
              <a:ext cx="3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70" name="Line 126"/>
            <p:cNvSpPr>
              <a:spLocks noChangeShapeType="1"/>
            </p:cNvSpPr>
            <p:nvPr/>
          </p:nvSpPr>
          <p:spPr bwMode="auto">
            <a:xfrm>
              <a:off x="1899" y="3337"/>
              <a:ext cx="36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71" name="Line 127"/>
            <p:cNvSpPr>
              <a:spLocks noChangeShapeType="1"/>
            </p:cNvSpPr>
            <p:nvPr/>
          </p:nvSpPr>
          <p:spPr bwMode="auto">
            <a:xfrm>
              <a:off x="2306" y="3337"/>
              <a:ext cx="3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72" name="Line 128"/>
            <p:cNvSpPr>
              <a:spLocks noChangeShapeType="1"/>
            </p:cNvSpPr>
            <p:nvPr/>
          </p:nvSpPr>
          <p:spPr bwMode="auto">
            <a:xfrm>
              <a:off x="2388" y="3337"/>
              <a:ext cx="35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73" name="Line 129"/>
            <p:cNvSpPr>
              <a:spLocks noChangeShapeType="1"/>
            </p:cNvSpPr>
            <p:nvPr/>
          </p:nvSpPr>
          <p:spPr bwMode="auto">
            <a:xfrm>
              <a:off x="2793" y="3337"/>
              <a:ext cx="3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74" name="Line 130"/>
            <p:cNvSpPr>
              <a:spLocks noChangeShapeType="1"/>
            </p:cNvSpPr>
            <p:nvPr/>
          </p:nvSpPr>
          <p:spPr bwMode="auto">
            <a:xfrm>
              <a:off x="2874" y="3337"/>
              <a:ext cx="36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75" name="Line 131"/>
            <p:cNvSpPr>
              <a:spLocks noChangeShapeType="1"/>
            </p:cNvSpPr>
            <p:nvPr/>
          </p:nvSpPr>
          <p:spPr bwMode="auto">
            <a:xfrm>
              <a:off x="3279" y="3337"/>
              <a:ext cx="3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76" name="Line 132"/>
            <p:cNvSpPr>
              <a:spLocks noChangeShapeType="1"/>
            </p:cNvSpPr>
            <p:nvPr/>
          </p:nvSpPr>
          <p:spPr bwMode="auto">
            <a:xfrm>
              <a:off x="3361" y="3337"/>
              <a:ext cx="19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77" name="Line 133"/>
            <p:cNvSpPr>
              <a:spLocks noChangeShapeType="1"/>
            </p:cNvSpPr>
            <p:nvPr/>
          </p:nvSpPr>
          <p:spPr bwMode="auto">
            <a:xfrm>
              <a:off x="2631" y="2423"/>
              <a:ext cx="0" cy="3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78" name="Line 134"/>
            <p:cNvSpPr>
              <a:spLocks noChangeShapeType="1"/>
            </p:cNvSpPr>
            <p:nvPr/>
          </p:nvSpPr>
          <p:spPr bwMode="auto">
            <a:xfrm>
              <a:off x="2631" y="2853"/>
              <a:ext cx="0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79" name="Line 135"/>
            <p:cNvSpPr>
              <a:spLocks noChangeShapeType="1"/>
            </p:cNvSpPr>
            <p:nvPr/>
          </p:nvSpPr>
          <p:spPr bwMode="auto">
            <a:xfrm>
              <a:off x="2631" y="2932"/>
              <a:ext cx="0" cy="3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80" name="Line 136"/>
            <p:cNvSpPr>
              <a:spLocks noChangeShapeType="1"/>
            </p:cNvSpPr>
            <p:nvPr/>
          </p:nvSpPr>
          <p:spPr bwMode="auto">
            <a:xfrm>
              <a:off x="2631" y="3339"/>
              <a:ext cx="0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81" name="Line 137"/>
            <p:cNvSpPr>
              <a:spLocks noChangeShapeType="1"/>
            </p:cNvSpPr>
            <p:nvPr/>
          </p:nvSpPr>
          <p:spPr bwMode="auto">
            <a:xfrm>
              <a:off x="2631" y="3421"/>
              <a:ext cx="0" cy="3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82" name="Line 138"/>
            <p:cNvSpPr>
              <a:spLocks noChangeShapeType="1"/>
            </p:cNvSpPr>
            <p:nvPr/>
          </p:nvSpPr>
          <p:spPr bwMode="auto">
            <a:xfrm>
              <a:off x="2631" y="3826"/>
              <a:ext cx="0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83" name="Line 139"/>
            <p:cNvSpPr>
              <a:spLocks noChangeShapeType="1"/>
            </p:cNvSpPr>
            <p:nvPr/>
          </p:nvSpPr>
          <p:spPr bwMode="auto">
            <a:xfrm>
              <a:off x="2631" y="3908"/>
              <a:ext cx="0" cy="3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84" name="Line 140"/>
            <p:cNvSpPr>
              <a:spLocks noChangeShapeType="1"/>
            </p:cNvSpPr>
            <p:nvPr/>
          </p:nvSpPr>
          <p:spPr bwMode="auto">
            <a:xfrm>
              <a:off x="4590" y="409"/>
              <a:ext cx="0" cy="3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85" name="Line 141"/>
            <p:cNvSpPr>
              <a:spLocks noChangeShapeType="1"/>
            </p:cNvSpPr>
            <p:nvPr/>
          </p:nvSpPr>
          <p:spPr bwMode="auto">
            <a:xfrm>
              <a:off x="4590" y="832"/>
              <a:ext cx="0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86" name="Line 142"/>
            <p:cNvSpPr>
              <a:spLocks noChangeShapeType="1"/>
            </p:cNvSpPr>
            <p:nvPr/>
          </p:nvSpPr>
          <p:spPr bwMode="auto">
            <a:xfrm>
              <a:off x="4590" y="914"/>
              <a:ext cx="0" cy="3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87" name="Line 143"/>
            <p:cNvSpPr>
              <a:spLocks noChangeShapeType="1"/>
            </p:cNvSpPr>
            <p:nvPr/>
          </p:nvSpPr>
          <p:spPr bwMode="auto">
            <a:xfrm>
              <a:off x="4590" y="1321"/>
              <a:ext cx="0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88" name="Line 144"/>
            <p:cNvSpPr>
              <a:spLocks noChangeShapeType="1"/>
            </p:cNvSpPr>
            <p:nvPr/>
          </p:nvSpPr>
          <p:spPr bwMode="auto">
            <a:xfrm>
              <a:off x="4590" y="1400"/>
              <a:ext cx="0" cy="3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89" name="Line 145"/>
            <p:cNvSpPr>
              <a:spLocks noChangeShapeType="1"/>
            </p:cNvSpPr>
            <p:nvPr/>
          </p:nvSpPr>
          <p:spPr bwMode="auto">
            <a:xfrm>
              <a:off x="4590" y="1807"/>
              <a:ext cx="0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90" name="Line 146"/>
            <p:cNvSpPr>
              <a:spLocks noChangeShapeType="1"/>
            </p:cNvSpPr>
            <p:nvPr/>
          </p:nvSpPr>
          <p:spPr bwMode="auto">
            <a:xfrm>
              <a:off x="468" y="3071"/>
              <a:ext cx="0" cy="2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91" name="Line 147"/>
            <p:cNvSpPr>
              <a:spLocks noChangeShapeType="1"/>
            </p:cNvSpPr>
            <p:nvPr/>
          </p:nvSpPr>
          <p:spPr bwMode="auto">
            <a:xfrm>
              <a:off x="468" y="3339"/>
              <a:ext cx="0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92" name="Line 148"/>
            <p:cNvSpPr>
              <a:spLocks noChangeShapeType="1"/>
            </p:cNvSpPr>
            <p:nvPr/>
          </p:nvSpPr>
          <p:spPr bwMode="auto">
            <a:xfrm>
              <a:off x="468" y="3421"/>
              <a:ext cx="0" cy="2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293" name="Line 149"/>
            <p:cNvSpPr>
              <a:spLocks noChangeShapeType="1"/>
            </p:cNvSpPr>
            <p:nvPr/>
          </p:nvSpPr>
          <p:spPr bwMode="auto">
            <a:xfrm>
              <a:off x="2074" y="3067"/>
              <a:ext cx="5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90399" name="Group 255"/>
          <p:cNvGrpSpPr>
            <a:grpSpLocks/>
          </p:cNvGrpSpPr>
          <p:nvPr/>
        </p:nvGrpSpPr>
        <p:grpSpPr bwMode="auto">
          <a:xfrm>
            <a:off x="179388" y="649288"/>
            <a:ext cx="5314950" cy="2967037"/>
            <a:chOff x="113" y="409"/>
            <a:chExt cx="3348" cy="1869"/>
          </a:xfrm>
        </p:grpSpPr>
        <p:grpSp>
          <p:nvGrpSpPr>
            <p:cNvPr id="390295" name="Group 151"/>
            <p:cNvGrpSpPr>
              <a:grpSpLocks/>
            </p:cNvGrpSpPr>
            <p:nvPr/>
          </p:nvGrpSpPr>
          <p:grpSpPr bwMode="auto">
            <a:xfrm>
              <a:off x="1802" y="409"/>
              <a:ext cx="1659" cy="1848"/>
              <a:chOff x="1802" y="409"/>
              <a:chExt cx="1659" cy="1848"/>
            </a:xfrm>
          </p:grpSpPr>
          <p:sp>
            <p:nvSpPr>
              <p:cNvPr id="390296" name="Line 152"/>
              <p:cNvSpPr>
                <a:spLocks noChangeShapeType="1"/>
              </p:cNvSpPr>
              <p:nvPr/>
            </p:nvSpPr>
            <p:spPr bwMode="auto">
              <a:xfrm flipH="1">
                <a:off x="1802" y="2153"/>
                <a:ext cx="1659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297" name="Line 153"/>
              <p:cNvSpPr>
                <a:spLocks noChangeShapeType="1"/>
              </p:cNvSpPr>
              <p:nvPr/>
            </p:nvSpPr>
            <p:spPr bwMode="auto">
              <a:xfrm>
                <a:off x="1802" y="529"/>
                <a:ext cx="1659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298" name="Line 154"/>
              <p:cNvSpPr>
                <a:spLocks noChangeShapeType="1"/>
              </p:cNvSpPr>
              <p:nvPr/>
            </p:nvSpPr>
            <p:spPr bwMode="auto">
              <a:xfrm flipV="1">
                <a:off x="3461" y="529"/>
                <a:ext cx="0" cy="162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299" name="Line 155"/>
              <p:cNvSpPr>
                <a:spLocks noChangeShapeType="1"/>
              </p:cNvSpPr>
              <p:nvPr/>
            </p:nvSpPr>
            <p:spPr bwMode="auto">
              <a:xfrm flipV="1">
                <a:off x="1802" y="529"/>
                <a:ext cx="0" cy="162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300" name="Line 156"/>
              <p:cNvSpPr>
                <a:spLocks noChangeShapeType="1"/>
              </p:cNvSpPr>
              <p:nvPr/>
            </p:nvSpPr>
            <p:spPr bwMode="auto">
              <a:xfrm flipV="1">
                <a:off x="2631" y="1884"/>
                <a:ext cx="0" cy="3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301" name="Line 157"/>
              <p:cNvSpPr>
                <a:spLocks noChangeShapeType="1"/>
              </p:cNvSpPr>
              <p:nvPr/>
            </p:nvSpPr>
            <p:spPr bwMode="auto">
              <a:xfrm flipV="1">
                <a:off x="2631" y="1803"/>
                <a:ext cx="0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302" name="Line 158"/>
              <p:cNvSpPr>
                <a:spLocks noChangeShapeType="1"/>
              </p:cNvSpPr>
              <p:nvPr/>
            </p:nvSpPr>
            <p:spPr bwMode="auto">
              <a:xfrm flipV="1">
                <a:off x="2631" y="1396"/>
                <a:ext cx="0" cy="36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303" name="Line 159"/>
              <p:cNvSpPr>
                <a:spLocks noChangeShapeType="1"/>
              </p:cNvSpPr>
              <p:nvPr/>
            </p:nvSpPr>
            <p:spPr bwMode="auto">
              <a:xfrm flipV="1">
                <a:off x="2631" y="1314"/>
                <a:ext cx="0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304" name="Line 160"/>
              <p:cNvSpPr>
                <a:spLocks noChangeShapeType="1"/>
              </p:cNvSpPr>
              <p:nvPr/>
            </p:nvSpPr>
            <p:spPr bwMode="auto">
              <a:xfrm flipV="1">
                <a:off x="2631" y="909"/>
                <a:ext cx="0" cy="36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305" name="Line 161"/>
              <p:cNvSpPr>
                <a:spLocks noChangeShapeType="1"/>
              </p:cNvSpPr>
              <p:nvPr/>
            </p:nvSpPr>
            <p:spPr bwMode="auto">
              <a:xfrm flipV="1">
                <a:off x="2631" y="827"/>
                <a:ext cx="0" cy="3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306" name="Line 162"/>
              <p:cNvSpPr>
                <a:spLocks noChangeShapeType="1"/>
              </p:cNvSpPr>
              <p:nvPr/>
            </p:nvSpPr>
            <p:spPr bwMode="auto">
              <a:xfrm flipV="1">
                <a:off x="2631" y="409"/>
                <a:ext cx="0" cy="3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390307" name="Line 163"/>
            <p:cNvSpPr>
              <a:spLocks noChangeShapeType="1"/>
            </p:cNvSpPr>
            <p:nvPr/>
          </p:nvSpPr>
          <p:spPr bwMode="auto">
            <a:xfrm flipV="1">
              <a:off x="247" y="1830"/>
              <a:ext cx="0" cy="32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390308" name="Group 164"/>
            <p:cNvGrpSpPr>
              <a:grpSpLocks/>
            </p:cNvGrpSpPr>
            <p:nvPr/>
          </p:nvGrpSpPr>
          <p:grpSpPr bwMode="auto">
            <a:xfrm>
              <a:off x="468" y="1689"/>
              <a:ext cx="0" cy="589"/>
              <a:chOff x="468" y="1689"/>
              <a:chExt cx="0" cy="589"/>
            </a:xfrm>
          </p:grpSpPr>
          <p:sp>
            <p:nvSpPr>
              <p:cNvPr id="390309" name="Line 165"/>
              <p:cNvSpPr>
                <a:spLocks noChangeShapeType="1"/>
              </p:cNvSpPr>
              <p:nvPr/>
            </p:nvSpPr>
            <p:spPr bwMode="auto">
              <a:xfrm flipV="1">
                <a:off x="468" y="2046"/>
                <a:ext cx="0" cy="23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310" name="Line 166"/>
              <p:cNvSpPr>
                <a:spLocks noChangeShapeType="1"/>
              </p:cNvSpPr>
              <p:nvPr/>
            </p:nvSpPr>
            <p:spPr bwMode="auto">
              <a:xfrm flipV="1">
                <a:off x="468" y="1966"/>
                <a:ext cx="0" cy="3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311" name="Line 167"/>
              <p:cNvSpPr>
                <a:spLocks noChangeShapeType="1"/>
              </p:cNvSpPr>
              <p:nvPr/>
            </p:nvSpPr>
            <p:spPr bwMode="auto">
              <a:xfrm flipV="1">
                <a:off x="468" y="1689"/>
                <a:ext cx="0" cy="23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390312" name="Line 168"/>
            <p:cNvSpPr>
              <a:spLocks noChangeShapeType="1"/>
            </p:cNvSpPr>
            <p:nvPr/>
          </p:nvSpPr>
          <p:spPr bwMode="auto">
            <a:xfrm>
              <a:off x="113" y="2153"/>
              <a:ext cx="13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313" name="Line 169"/>
            <p:cNvSpPr>
              <a:spLocks noChangeShapeType="1"/>
            </p:cNvSpPr>
            <p:nvPr/>
          </p:nvSpPr>
          <p:spPr bwMode="auto">
            <a:xfrm flipH="1">
              <a:off x="113" y="1830"/>
              <a:ext cx="13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314" name="Line 170"/>
            <p:cNvSpPr>
              <a:spLocks noChangeShapeType="1"/>
            </p:cNvSpPr>
            <p:nvPr/>
          </p:nvSpPr>
          <p:spPr bwMode="auto">
            <a:xfrm flipV="1">
              <a:off x="113" y="1830"/>
              <a:ext cx="0" cy="32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315" name="Line 171"/>
            <p:cNvSpPr>
              <a:spLocks noChangeShapeType="1"/>
            </p:cNvSpPr>
            <p:nvPr/>
          </p:nvSpPr>
          <p:spPr bwMode="auto">
            <a:xfrm>
              <a:off x="1802" y="1830"/>
              <a:ext cx="0" cy="323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390316" name="Group 172"/>
            <p:cNvGrpSpPr>
              <a:grpSpLocks/>
            </p:cNvGrpSpPr>
            <p:nvPr/>
          </p:nvGrpSpPr>
          <p:grpSpPr bwMode="auto">
            <a:xfrm>
              <a:off x="647" y="1830"/>
              <a:ext cx="0" cy="323"/>
              <a:chOff x="647" y="1830"/>
              <a:chExt cx="0" cy="323"/>
            </a:xfrm>
          </p:grpSpPr>
          <p:sp>
            <p:nvSpPr>
              <p:cNvPr id="390317" name="Line 173"/>
              <p:cNvSpPr>
                <a:spLocks noChangeShapeType="1"/>
              </p:cNvSpPr>
              <p:nvPr/>
            </p:nvSpPr>
            <p:spPr bwMode="auto">
              <a:xfrm flipV="1">
                <a:off x="647" y="2073"/>
                <a:ext cx="0" cy="8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318" name="Line 174"/>
              <p:cNvSpPr>
                <a:spLocks noChangeShapeType="1"/>
              </p:cNvSpPr>
              <p:nvPr/>
            </p:nvSpPr>
            <p:spPr bwMode="auto">
              <a:xfrm flipV="1">
                <a:off x="647" y="1937"/>
                <a:ext cx="0" cy="10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319" name="Line 175"/>
              <p:cNvSpPr>
                <a:spLocks noChangeShapeType="1"/>
              </p:cNvSpPr>
              <p:nvPr/>
            </p:nvSpPr>
            <p:spPr bwMode="auto">
              <a:xfrm flipV="1">
                <a:off x="647" y="1830"/>
                <a:ext cx="0" cy="7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390320" name="Line 176"/>
            <p:cNvSpPr>
              <a:spLocks noChangeShapeType="1"/>
            </p:cNvSpPr>
            <p:nvPr/>
          </p:nvSpPr>
          <p:spPr bwMode="auto">
            <a:xfrm flipH="1">
              <a:off x="247" y="2153"/>
              <a:ext cx="238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390322" name="Group 178"/>
            <p:cNvGrpSpPr>
              <a:grpSpLocks/>
            </p:cNvGrpSpPr>
            <p:nvPr/>
          </p:nvGrpSpPr>
          <p:grpSpPr bwMode="auto">
            <a:xfrm>
              <a:off x="2090" y="529"/>
              <a:ext cx="1082" cy="1624"/>
              <a:chOff x="2090" y="529"/>
              <a:chExt cx="1082" cy="1624"/>
            </a:xfrm>
          </p:grpSpPr>
          <p:grpSp>
            <p:nvGrpSpPr>
              <p:cNvPr id="390323" name="Group 179"/>
              <p:cNvGrpSpPr>
                <a:grpSpLocks/>
              </p:cNvGrpSpPr>
              <p:nvPr/>
            </p:nvGrpSpPr>
            <p:grpSpPr bwMode="auto">
              <a:xfrm>
                <a:off x="2306" y="1684"/>
                <a:ext cx="648" cy="469"/>
                <a:chOff x="2306" y="1684"/>
                <a:chExt cx="648" cy="469"/>
              </a:xfrm>
            </p:grpSpPr>
            <p:sp>
              <p:nvSpPr>
                <p:cNvPr id="390324" name="Line 180"/>
                <p:cNvSpPr>
                  <a:spLocks noChangeShapeType="1"/>
                </p:cNvSpPr>
                <p:nvPr/>
              </p:nvSpPr>
              <p:spPr bwMode="auto">
                <a:xfrm flipV="1">
                  <a:off x="2306" y="2069"/>
                  <a:ext cx="0" cy="8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0325" name="Line 181"/>
                <p:cNvSpPr>
                  <a:spLocks noChangeShapeType="1"/>
                </p:cNvSpPr>
                <p:nvPr/>
              </p:nvSpPr>
              <p:spPr bwMode="auto">
                <a:xfrm flipV="1">
                  <a:off x="2306" y="1932"/>
                  <a:ext cx="0" cy="10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0326" name="Line 182"/>
                <p:cNvSpPr>
                  <a:spLocks noChangeShapeType="1"/>
                </p:cNvSpPr>
                <p:nvPr/>
              </p:nvSpPr>
              <p:spPr bwMode="auto">
                <a:xfrm flipV="1">
                  <a:off x="2306" y="1798"/>
                  <a:ext cx="0" cy="10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0327" name="Line 183"/>
                <p:cNvSpPr>
                  <a:spLocks noChangeShapeType="1"/>
                </p:cNvSpPr>
                <p:nvPr/>
              </p:nvSpPr>
              <p:spPr bwMode="auto">
                <a:xfrm flipV="1">
                  <a:off x="2306" y="1684"/>
                  <a:ext cx="0" cy="8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0328" name="Line 184"/>
                <p:cNvSpPr>
                  <a:spLocks noChangeShapeType="1"/>
                </p:cNvSpPr>
                <p:nvPr/>
              </p:nvSpPr>
              <p:spPr bwMode="auto">
                <a:xfrm flipV="1">
                  <a:off x="2954" y="2069"/>
                  <a:ext cx="0" cy="8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0329" name="Line 185"/>
                <p:cNvSpPr>
                  <a:spLocks noChangeShapeType="1"/>
                </p:cNvSpPr>
                <p:nvPr/>
              </p:nvSpPr>
              <p:spPr bwMode="auto">
                <a:xfrm flipV="1">
                  <a:off x="2954" y="1932"/>
                  <a:ext cx="0" cy="10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0330" name="Line 186"/>
                <p:cNvSpPr>
                  <a:spLocks noChangeShapeType="1"/>
                </p:cNvSpPr>
                <p:nvPr/>
              </p:nvSpPr>
              <p:spPr bwMode="auto">
                <a:xfrm flipV="1">
                  <a:off x="2954" y="1798"/>
                  <a:ext cx="0" cy="10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0331" name="Line 187"/>
                <p:cNvSpPr>
                  <a:spLocks noChangeShapeType="1"/>
                </p:cNvSpPr>
                <p:nvPr/>
              </p:nvSpPr>
              <p:spPr bwMode="auto">
                <a:xfrm flipV="1">
                  <a:off x="2954" y="1684"/>
                  <a:ext cx="0" cy="8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390332" name="Group 188"/>
              <p:cNvGrpSpPr>
                <a:grpSpLocks/>
              </p:cNvGrpSpPr>
              <p:nvPr/>
            </p:nvGrpSpPr>
            <p:grpSpPr bwMode="auto">
              <a:xfrm>
                <a:off x="2090" y="529"/>
                <a:ext cx="1082" cy="1155"/>
                <a:chOff x="2090" y="529"/>
                <a:chExt cx="1082" cy="1155"/>
              </a:xfrm>
            </p:grpSpPr>
            <p:sp>
              <p:nvSpPr>
                <p:cNvPr id="390333" name="Line 189"/>
                <p:cNvSpPr>
                  <a:spLocks noChangeShapeType="1"/>
                </p:cNvSpPr>
                <p:nvPr/>
              </p:nvSpPr>
              <p:spPr bwMode="auto">
                <a:xfrm>
                  <a:off x="2090" y="1518"/>
                  <a:ext cx="0" cy="7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0334" name="Line 190"/>
                <p:cNvSpPr>
                  <a:spLocks noChangeShapeType="1"/>
                </p:cNvSpPr>
                <p:nvPr/>
              </p:nvSpPr>
              <p:spPr bwMode="auto">
                <a:xfrm>
                  <a:off x="2090" y="1616"/>
                  <a:ext cx="0" cy="68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0335" name="Line 191"/>
                <p:cNvSpPr>
                  <a:spLocks noChangeShapeType="1"/>
                </p:cNvSpPr>
                <p:nvPr/>
              </p:nvSpPr>
              <p:spPr bwMode="auto">
                <a:xfrm>
                  <a:off x="2090" y="1684"/>
                  <a:ext cx="59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0336" name="Line 192"/>
                <p:cNvSpPr>
                  <a:spLocks noChangeShapeType="1"/>
                </p:cNvSpPr>
                <p:nvPr/>
              </p:nvSpPr>
              <p:spPr bwMode="auto">
                <a:xfrm flipH="1">
                  <a:off x="3086" y="1684"/>
                  <a:ext cx="86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0337" name="Line 193"/>
                <p:cNvSpPr>
                  <a:spLocks noChangeShapeType="1"/>
                </p:cNvSpPr>
                <p:nvPr/>
              </p:nvSpPr>
              <p:spPr bwMode="auto">
                <a:xfrm flipH="1">
                  <a:off x="2952" y="1684"/>
                  <a:ext cx="107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0338" name="Line 194"/>
                <p:cNvSpPr>
                  <a:spLocks noChangeShapeType="1"/>
                </p:cNvSpPr>
                <p:nvPr/>
              </p:nvSpPr>
              <p:spPr bwMode="auto">
                <a:xfrm flipH="1">
                  <a:off x="2815" y="1684"/>
                  <a:ext cx="109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0339" name="Line 195"/>
                <p:cNvSpPr>
                  <a:spLocks noChangeShapeType="1"/>
                </p:cNvSpPr>
                <p:nvPr/>
              </p:nvSpPr>
              <p:spPr bwMode="auto">
                <a:xfrm flipH="1">
                  <a:off x="2681" y="1684"/>
                  <a:ext cx="107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0340" name="Line 196"/>
                <p:cNvSpPr>
                  <a:spLocks noChangeShapeType="1"/>
                </p:cNvSpPr>
                <p:nvPr/>
              </p:nvSpPr>
              <p:spPr bwMode="auto">
                <a:xfrm flipH="1">
                  <a:off x="2545" y="1684"/>
                  <a:ext cx="109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0341" name="Line 197"/>
                <p:cNvSpPr>
                  <a:spLocks noChangeShapeType="1"/>
                </p:cNvSpPr>
                <p:nvPr/>
              </p:nvSpPr>
              <p:spPr bwMode="auto">
                <a:xfrm flipH="1">
                  <a:off x="2411" y="1684"/>
                  <a:ext cx="107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0342" name="Line 198"/>
                <p:cNvSpPr>
                  <a:spLocks noChangeShapeType="1"/>
                </p:cNvSpPr>
                <p:nvPr/>
              </p:nvSpPr>
              <p:spPr bwMode="auto">
                <a:xfrm flipH="1">
                  <a:off x="2274" y="1684"/>
                  <a:ext cx="110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0343" name="Line 199"/>
                <p:cNvSpPr>
                  <a:spLocks noChangeShapeType="1"/>
                </p:cNvSpPr>
                <p:nvPr/>
              </p:nvSpPr>
              <p:spPr bwMode="auto">
                <a:xfrm flipH="1">
                  <a:off x="2161" y="1684"/>
                  <a:ext cx="86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0344" name="Line 200"/>
                <p:cNvSpPr>
                  <a:spLocks noChangeShapeType="1"/>
                </p:cNvSpPr>
                <p:nvPr/>
              </p:nvSpPr>
              <p:spPr bwMode="auto">
                <a:xfrm flipV="1">
                  <a:off x="3172" y="1593"/>
                  <a:ext cx="0" cy="9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0345" name="Line 201"/>
                <p:cNvSpPr>
                  <a:spLocks noChangeShapeType="1"/>
                </p:cNvSpPr>
                <p:nvPr/>
              </p:nvSpPr>
              <p:spPr bwMode="auto">
                <a:xfrm flipV="1">
                  <a:off x="3172" y="1459"/>
                  <a:ext cx="0" cy="10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0346" name="Line 202"/>
                <p:cNvSpPr>
                  <a:spLocks noChangeShapeType="1"/>
                </p:cNvSpPr>
                <p:nvPr/>
              </p:nvSpPr>
              <p:spPr bwMode="auto">
                <a:xfrm flipV="1">
                  <a:off x="3172" y="1323"/>
                  <a:ext cx="0" cy="10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0347" name="Line 203"/>
                <p:cNvSpPr>
                  <a:spLocks noChangeShapeType="1"/>
                </p:cNvSpPr>
                <p:nvPr/>
              </p:nvSpPr>
              <p:spPr bwMode="auto">
                <a:xfrm flipV="1">
                  <a:off x="3172" y="1189"/>
                  <a:ext cx="0" cy="10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0348" name="Line 204"/>
                <p:cNvSpPr>
                  <a:spLocks noChangeShapeType="1"/>
                </p:cNvSpPr>
                <p:nvPr/>
              </p:nvSpPr>
              <p:spPr bwMode="auto">
                <a:xfrm flipV="1">
                  <a:off x="3172" y="1052"/>
                  <a:ext cx="0" cy="11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0349" name="Line 205"/>
                <p:cNvSpPr>
                  <a:spLocks noChangeShapeType="1"/>
                </p:cNvSpPr>
                <p:nvPr/>
              </p:nvSpPr>
              <p:spPr bwMode="auto">
                <a:xfrm flipV="1">
                  <a:off x="3172" y="918"/>
                  <a:ext cx="0" cy="10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0350" name="Line 206"/>
                <p:cNvSpPr>
                  <a:spLocks noChangeShapeType="1"/>
                </p:cNvSpPr>
                <p:nvPr/>
              </p:nvSpPr>
              <p:spPr bwMode="auto">
                <a:xfrm flipV="1">
                  <a:off x="3172" y="782"/>
                  <a:ext cx="0" cy="10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0351" name="Line 207"/>
                <p:cNvSpPr>
                  <a:spLocks noChangeShapeType="1"/>
                </p:cNvSpPr>
                <p:nvPr/>
              </p:nvSpPr>
              <p:spPr bwMode="auto">
                <a:xfrm flipV="1">
                  <a:off x="3172" y="648"/>
                  <a:ext cx="0" cy="10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0352" name="Line 208"/>
                <p:cNvSpPr>
                  <a:spLocks noChangeShapeType="1"/>
                </p:cNvSpPr>
                <p:nvPr/>
              </p:nvSpPr>
              <p:spPr bwMode="auto">
                <a:xfrm flipV="1">
                  <a:off x="3172" y="529"/>
                  <a:ext cx="0" cy="9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0353" name="Line 209"/>
                <p:cNvSpPr>
                  <a:spLocks noChangeShapeType="1"/>
                </p:cNvSpPr>
                <p:nvPr/>
              </p:nvSpPr>
              <p:spPr bwMode="auto">
                <a:xfrm flipV="1">
                  <a:off x="2090" y="1437"/>
                  <a:ext cx="0" cy="68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0354" name="Line 210"/>
                <p:cNvSpPr>
                  <a:spLocks noChangeShapeType="1"/>
                </p:cNvSpPr>
                <p:nvPr/>
              </p:nvSpPr>
              <p:spPr bwMode="auto">
                <a:xfrm flipV="1">
                  <a:off x="2090" y="1300"/>
                  <a:ext cx="0" cy="10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0355" name="Line 211"/>
                <p:cNvSpPr>
                  <a:spLocks noChangeShapeType="1"/>
                </p:cNvSpPr>
                <p:nvPr/>
              </p:nvSpPr>
              <p:spPr bwMode="auto">
                <a:xfrm flipV="1">
                  <a:off x="2090" y="1166"/>
                  <a:ext cx="0" cy="10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0356" name="Line 212"/>
                <p:cNvSpPr>
                  <a:spLocks noChangeShapeType="1"/>
                </p:cNvSpPr>
                <p:nvPr/>
              </p:nvSpPr>
              <p:spPr bwMode="auto">
                <a:xfrm flipV="1">
                  <a:off x="2090" y="1030"/>
                  <a:ext cx="0" cy="10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0357" name="Line 213"/>
                <p:cNvSpPr>
                  <a:spLocks noChangeShapeType="1"/>
                </p:cNvSpPr>
                <p:nvPr/>
              </p:nvSpPr>
              <p:spPr bwMode="auto">
                <a:xfrm flipV="1">
                  <a:off x="2090" y="896"/>
                  <a:ext cx="0" cy="10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0358" name="Line 214"/>
                <p:cNvSpPr>
                  <a:spLocks noChangeShapeType="1"/>
                </p:cNvSpPr>
                <p:nvPr/>
              </p:nvSpPr>
              <p:spPr bwMode="auto">
                <a:xfrm flipV="1">
                  <a:off x="2090" y="759"/>
                  <a:ext cx="0" cy="10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0359" name="Line 215"/>
                <p:cNvSpPr>
                  <a:spLocks noChangeShapeType="1"/>
                </p:cNvSpPr>
                <p:nvPr/>
              </p:nvSpPr>
              <p:spPr bwMode="auto">
                <a:xfrm flipV="1">
                  <a:off x="2090" y="625"/>
                  <a:ext cx="0" cy="10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0360" name="Line 216"/>
                <p:cNvSpPr>
                  <a:spLocks noChangeShapeType="1"/>
                </p:cNvSpPr>
                <p:nvPr/>
              </p:nvSpPr>
              <p:spPr bwMode="auto">
                <a:xfrm flipV="1">
                  <a:off x="2090" y="529"/>
                  <a:ext cx="0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390365" name="Line 221"/>
            <p:cNvSpPr>
              <a:spLocks noChangeShapeType="1"/>
            </p:cNvSpPr>
            <p:nvPr/>
          </p:nvSpPr>
          <p:spPr bwMode="auto">
            <a:xfrm>
              <a:off x="1802" y="1143"/>
              <a:ext cx="0" cy="687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390398" name="Group 254"/>
            <p:cNvGrpSpPr>
              <a:grpSpLocks/>
            </p:cNvGrpSpPr>
            <p:nvPr/>
          </p:nvGrpSpPr>
          <p:grpSpPr bwMode="auto">
            <a:xfrm>
              <a:off x="863" y="1143"/>
              <a:ext cx="1109" cy="687"/>
              <a:chOff x="863" y="1143"/>
              <a:chExt cx="1109" cy="687"/>
            </a:xfrm>
          </p:grpSpPr>
          <p:sp>
            <p:nvSpPr>
              <p:cNvPr id="390362" name="Line 218"/>
              <p:cNvSpPr>
                <a:spLocks noChangeShapeType="1"/>
              </p:cNvSpPr>
              <p:nvPr/>
            </p:nvSpPr>
            <p:spPr bwMode="auto">
              <a:xfrm>
                <a:off x="863" y="1143"/>
                <a:ext cx="0" cy="687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364" name="Line 220"/>
              <p:cNvSpPr>
                <a:spLocks noChangeShapeType="1"/>
              </p:cNvSpPr>
              <p:nvPr/>
            </p:nvSpPr>
            <p:spPr bwMode="auto">
              <a:xfrm>
                <a:off x="1972" y="1143"/>
                <a:ext cx="0" cy="687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366" name="Line 222"/>
              <p:cNvSpPr>
                <a:spLocks noChangeShapeType="1"/>
              </p:cNvSpPr>
              <p:nvPr/>
            </p:nvSpPr>
            <p:spPr bwMode="auto">
              <a:xfrm>
                <a:off x="863" y="1143"/>
                <a:ext cx="1109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390321" name="Line 177"/>
            <p:cNvSpPr>
              <a:spLocks noChangeShapeType="1"/>
            </p:cNvSpPr>
            <p:nvPr/>
          </p:nvSpPr>
          <p:spPr bwMode="auto">
            <a:xfrm flipH="1">
              <a:off x="247" y="1830"/>
              <a:ext cx="238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90400" name="Line 256"/>
          <p:cNvSpPr>
            <a:spLocks noChangeShapeType="1"/>
          </p:cNvSpPr>
          <p:nvPr/>
        </p:nvSpPr>
        <p:spPr bwMode="auto">
          <a:xfrm flipV="1">
            <a:off x="1885950" y="2376488"/>
            <a:ext cx="0" cy="249237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0402" name="Line 258"/>
          <p:cNvSpPr>
            <a:spLocks noChangeShapeType="1"/>
          </p:cNvSpPr>
          <p:nvPr/>
        </p:nvSpPr>
        <p:spPr bwMode="auto">
          <a:xfrm flipH="1">
            <a:off x="1876425" y="2389188"/>
            <a:ext cx="4981575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390403" name="Group 259"/>
          <p:cNvGrpSpPr>
            <a:grpSpLocks/>
          </p:cNvGrpSpPr>
          <p:nvPr/>
        </p:nvGrpSpPr>
        <p:grpSpPr bwMode="auto">
          <a:xfrm>
            <a:off x="1885950" y="2389188"/>
            <a:ext cx="0" cy="1028700"/>
            <a:chOff x="1188" y="1505"/>
            <a:chExt cx="0" cy="648"/>
          </a:xfrm>
        </p:grpSpPr>
        <p:sp>
          <p:nvSpPr>
            <p:cNvPr id="390404" name="Line 260"/>
            <p:cNvSpPr>
              <a:spLocks noChangeShapeType="1"/>
            </p:cNvSpPr>
            <p:nvPr/>
          </p:nvSpPr>
          <p:spPr bwMode="auto">
            <a:xfrm>
              <a:off x="1188" y="1505"/>
              <a:ext cx="0" cy="10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405" name="Line 261"/>
            <p:cNvSpPr>
              <a:spLocks noChangeShapeType="1"/>
            </p:cNvSpPr>
            <p:nvPr/>
          </p:nvSpPr>
          <p:spPr bwMode="auto">
            <a:xfrm>
              <a:off x="1188" y="1639"/>
              <a:ext cx="0" cy="10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406" name="Line 262"/>
            <p:cNvSpPr>
              <a:spLocks noChangeShapeType="1"/>
            </p:cNvSpPr>
            <p:nvPr/>
          </p:nvSpPr>
          <p:spPr bwMode="auto">
            <a:xfrm>
              <a:off x="1188" y="1775"/>
              <a:ext cx="0" cy="10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407" name="Line 263"/>
            <p:cNvSpPr>
              <a:spLocks noChangeShapeType="1"/>
            </p:cNvSpPr>
            <p:nvPr/>
          </p:nvSpPr>
          <p:spPr bwMode="auto">
            <a:xfrm>
              <a:off x="1188" y="1909"/>
              <a:ext cx="0" cy="1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408" name="Line 264"/>
            <p:cNvSpPr>
              <a:spLocks noChangeShapeType="1"/>
            </p:cNvSpPr>
            <p:nvPr/>
          </p:nvSpPr>
          <p:spPr bwMode="auto">
            <a:xfrm>
              <a:off x="1188" y="2046"/>
              <a:ext cx="0" cy="10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90409" name="Group 265"/>
          <p:cNvGrpSpPr>
            <a:grpSpLocks/>
          </p:cNvGrpSpPr>
          <p:nvPr/>
        </p:nvGrpSpPr>
        <p:grpSpPr bwMode="auto">
          <a:xfrm>
            <a:off x="1885950" y="2389188"/>
            <a:ext cx="1544638" cy="0"/>
            <a:chOff x="1188" y="1505"/>
            <a:chExt cx="973" cy="0"/>
          </a:xfrm>
        </p:grpSpPr>
        <p:sp>
          <p:nvSpPr>
            <p:cNvPr id="390410" name="Line 266"/>
            <p:cNvSpPr>
              <a:spLocks noChangeShapeType="1"/>
            </p:cNvSpPr>
            <p:nvPr/>
          </p:nvSpPr>
          <p:spPr bwMode="auto">
            <a:xfrm>
              <a:off x="1188" y="1505"/>
              <a:ext cx="6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411" name="Line 267"/>
            <p:cNvSpPr>
              <a:spLocks noChangeShapeType="1"/>
            </p:cNvSpPr>
            <p:nvPr/>
          </p:nvSpPr>
          <p:spPr bwMode="auto">
            <a:xfrm>
              <a:off x="1283" y="1505"/>
              <a:ext cx="10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412" name="Line 268"/>
            <p:cNvSpPr>
              <a:spLocks noChangeShapeType="1"/>
            </p:cNvSpPr>
            <p:nvPr/>
          </p:nvSpPr>
          <p:spPr bwMode="auto">
            <a:xfrm>
              <a:off x="1418" y="1505"/>
              <a:ext cx="10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413" name="Line 269"/>
            <p:cNvSpPr>
              <a:spLocks noChangeShapeType="1"/>
            </p:cNvSpPr>
            <p:nvPr/>
          </p:nvSpPr>
          <p:spPr bwMode="auto">
            <a:xfrm>
              <a:off x="1554" y="1505"/>
              <a:ext cx="10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414" name="Line 270"/>
            <p:cNvSpPr>
              <a:spLocks noChangeShapeType="1"/>
            </p:cNvSpPr>
            <p:nvPr/>
          </p:nvSpPr>
          <p:spPr bwMode="auto">
            <a:xfrm>
              <a:off x="1688" y="1505"/>
              <a:ext cx="10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415" name="Line 271"/>
            <p:cNvSpPr>
              <a:spLocks noChangeShapeType="1"/>
            </p:cNvSpPr>
            <p:nvPr/>
          </p:nvSpPr>
          <p:spPr bwMode="auto">
            <a:xfrm>
              <a:off x="1824" y="1505"/>
              <a:ext cx="10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416" name="Line 272"/>
            <p:cNvSpPr>
              <a:spLocks noChangeShapeType="1"/>
            </p:cNvSpPr>
            <p:nvPr/>
          </p:nvSpPr>
          <p:spPr bwMode="auto">
            <a:xfrm>
              <a:off x="1959" y="1505"/>
              <a:ext cx="10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417" name="Line 273"/>
            <p:cNvSpPr>
              <a:spLocks noChangeShapeType="1"/>
            </p:cNvSpPr>
            <p:nvPr/>
          </p:nvSpPr>
          <p:spPr bwMode="auto">
            <a:xfrm>
              <a:off x="2095" y="1505"/>
              <a:ext cx="6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90418" name="Group 274"/>
          <p:cNvGrpSpPr>
            <a:grpSpLocks/>
          </p:cNvGrpSpPr>
          <p:nvPr/>
        </p:nvGrpSpPr>
        <p:grpSpPr bwMode="auto">
          <a:xfrm>
            <a:off x="3430588" y="2389188"/>
            <a:ext cx="0" cy="284162"/>
            <a:chOff x="2161" y="1505"/>
            <a:chExt cx="0" cy="179"/>
          </a:xfrm>
        </p:grpSpPr>
        <p:sp>
          <p:nvSpPr>
            <p:cNvPr id="390419" name="Line 275"/>
            <p:cNvSpPr>
              <a:spLocks noChangeShapeType="1"/>
            </p:cNvSpPr>
            <p:nvPr/>
          </p:nvSpPr>
          <p:spPr bwMode="auto">
            <a:xfrm>
              <a:off x="2161" y="1505"/>
              <a:ext cx="0" cy="7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420" name="Line 276"/>
            <p:cNvSpPr>
              <a:spLocks noChangeShapeType="1"/>
            </p:cNvSpPr>
            <p:nvPr/>
          </p:nvSpPr>
          <p:spPr bwMode="auto">
            <a:xfrm>
              <a:off x="2161" y="1607"/>
              <a:ext cx="0" cy="7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90421" name="Line 277"/>
          <p:cNvSpPr>
            <a:spLocks noChangeShapeType="1"/>
          </p:cNvSpPr>
          <p:nvPr/>
        </p:nvSpPr>
        <p:spPr bwMode="auto">
          <a:xfrm flipV="1">
            <a:off x="3432175" y="2387600"/>
            <a:ext cx="0" cy="2481263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0422" name="Line 278"/>
          <p:cNvSpPr>
            <a:spLocks noChangeShapeType="1"/>
          </p:cNvSpPr>
          <p:nvPr/>
        </p:nvSpPr>
        <p:spPr bwMode="auto">
          <a:xfrm flipV="1">
            <a:off x="3892550" y="3429000"/>
            <a:ext cx="0" cy="1411288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390423" name="Group 279"/>
          <p:cNvGrpSpPr>
            <a:grpSpLocks/>
          </p:cNvGrpSpPr>
          <p:nvPr/>
        </p:nvGrpSpPr>
        <p:grpSpPr bwMode="auto">
          <a:xfrm>
            <a:off x="3892550" y="2673350"/>
            <a:ext cx="0" cy="744538"/>
            <a:chOff x="2452" y="1684"/>
            <a:chExt cx="0" cy="469"/>
          </a:xfrm>
        </p:grpSpPr>
        <p:sp>
          <p:nvSpPr>
            <p:cNvPr id="390424" name="Line 280"/>
            <p:cNvSpPr>
              <a:spLocks noChangeShapeType="1"/>
            </p:cNvSpPr>
            <p:nvPr/>
          </p:nvSpPr>
          <p:spPr bwMode="auto">
            <a:xfrm>
              <a:off x="2452" y="1684"/>
              <a:ext cx="0" cy="8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425" name="Line 281"/>
            <p:cNvSpPr>
              <a:spLocks noChangeShapeType="1"/>
            </p:cNvSpPr>
            <p:nvPr/>
          </p:nvSpPr>
          <p:spPr bwMode="auto">
            <a:xfrm>
              <a:off x="2452" y="1798"/>
              <a:ext cx="0" cy="10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426" name="Line 282"/>
            <p:cNvSpPr>
              <a:spLocks noChangeShapeType="1"/>
            </p:cNvSpPr>
            <p:nvPr/>
          </p:nvSpPr>
          <p:spPr bwMode="auto">
            <a:xfrm>
              <a:off x="2452" y="1932"/>
              <a:ext cx="0" cy="10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427" name="Line 283"/>
            <p:cNvSpPr>
              <a:spLocks noChangeShapeType="1"/>
            </p:cNvSpPr>
            <p:nvPr/>
          </p:nvSpPr>
          <p:spPr bwMode="auto">
            <a:xfrm>
              <a:off x="2452" y="2069"/>
              <a:ext cx="0" cy="8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90428" name="Line 284"/>
          <p:cNvSpPr>
            <a:spLocks noChangeShapeType="1"/>
          </p:cNvSpPr>
          <p:nvPr/>
        </p:nvSpPr>
        <p:spPr bwMode="auto">
          <a:xfrm>
            <a:off x="3317875" y="2389188"/>
            <a:ext cx="0" cy="284162"/>
          </a:xfrm>
          <a:prstGeom prst="line">
            <a:avLst/>
          </a:prstGeom>
          <a:noFill/>
          <a:ln w="28575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0429" name="Line 285"/>
          <p:cNvSpPr>
            <a:spLocks noChangeShapeType="1"/>
          </p:cNvSpPr>
          <p:nvPr/>
        </p:nvSpPr>
        <p:spPr bwMode="auto">
          <a:xfrm>
            <a:off x="3317875" y="2673350"/>
            <a:ext cx="112713" cy="0"/>
          </a:xfrm>
          <a:prstGeom prst="line">
            <a:avLst/>
          </a:prstGeom>
          <a:noFill/>
          <a:ln w="28575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0430" name="Line 286"/>
          <p:cNvSpPr>
            <a:spLocks noChangeShapeType="1"/>
          </p:cNvSpPr>
          <p:nvPr/>
        </p:nvSpPr>
        <p:spPr bwMode="auto">
          <a:xfrm flipV="1">
            <a:off x="3660775" y="2671763"/>
            <a:ext cx="0" cy="757237"/>
          </a:xfrm>
          <a:prstGeom prst="line">
            <a:avLst/>
          </a:prstGeom>
          <a:noFill/>
          <a:ln w="28575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391153" name="Group 1009"/>
          <p:cNvGrpSpPr>
            <a:grpSpLocks/>
          </p:cNvGrpSpPr>
          <p:nvPr/>
        </p:nvGrpSpPr>
        <p:grpSpPr bwMode="auto">
          <a:xfrm>
            <a:off x="5838825" y="3500438"/>
            <a:ext cx="2620963" cy="3141662"/>
            <a:chOff x="1984" y="1027"/>
            <a:chExt cx="1766" cy="2117"/>
          </a:xfrm>
        </p:grpSpPr>
        <p:sp>
          <p:nvSpPr>
            <p:cNvPr id="391154" name="Line 1010"/>
            <p:cNvSpPr>
              <a:spLocks noChangeShapeType="1"/>
            </p:cNvSpPr>
            <p:nvPr/>
          </p:nvSpPr>
          <p:spPr bwMode="auto">
            <a:xfrm flipV="1">
              <a:off x="1984" y="2806"/>
              <a:ext cx="0" cy="18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155" name="Freeform 1011"/>
            <p:cNvSpPr>
              <a:spLocks/>
            </p:cNvSpPr>
            <p:nvPr/>
          </p:nvSpPr>
          <p:spPr bwMode="auto">
            <a:xfrm>
              <a:off x="3206" y="2032"/>
              <a:ext cx="117" cy="37"/>
            </a:xfrm>
            <a:custGeom>
              <a:avLst/>
              <a:gdLst>
                <a:gd name="T0" fmla="*/ 0 w 822"/>
                <a:gd name="T1" fmla="*/ 255 h 255"/>
                <a:gd name="T2" fmla="*/ 58 w 822"/>
                <a:gd name="T3" fmla="*/ 247 h 255"/>
                <a:gd name="T4" fmla="*/ 115 w 822"/>
                <a:gd name="T5" fmla="*/ 239 h 255"/>
                <a:gd name="T6" fmla="*/ 172 w 822"/>
                <a:gd name="T7" fmla="*/ 229 h 255"/>
                <a:gd name="T8" fmla="*/ 228 w 822"/>
                <a:gd name="T9" fmla="*/ 218 h 255"/>
                <a:gd name="T10" fmla="*/ 283 w 822"/>
                <a:gd name="T11" fmla="*/ 206 h 255"/>
                <a:gd name="T12" fmla="*/ 337 w 822"/>
                <a:gd name="T13" fmla="*/ 193 h 255"/>
                <a:gd name="T14" fmla="*/ 392 w 822"/>
                <a:gd name="T15" fmla="*/ 178 h 255"/>
                <a:gd name="T16" fmla="*/ 444 w 822"/>
                <a:gd name="T17" fmla="*/ 162 h 255"/>
                <a:gd name="T18" fmla="*/ 495 w 822"/>
                <a:gd name="T19" fmla="*/ 146 h 255"/>
                <a:gd name="T20" fmla="*/ 546 w 822"/>
                <a:gd name="T21" fmla="*/ 128 h 255"/>
                <a:gd name="T22" fmla="*/ 595 w 822"/>
                <a:gd name="T23" fmla="*/ 109 h 255"/>
                <a:gd name="T24" fmla="*/ 643 w 822"/>
                <a:gd name="T25" fmla="*/ 90 h 255"/>
                <a:gd name="T26" fmla="*/ 690 w 822"/>
                <a:gd name="T27" fmla="*/ 68 h 255"/>
                <a:gd name="T28" fmla="*/ 735 w 822"/>
                <a:gd name="T29" fmla="*/ 47 h 255"/>
                <a:gd name="T30" fmla="*/ 779 w 822"/>
                <a:gd name="T31" fmla="*/ 24 h 255"/>
                <a:gd name="T32" fmla="*/ 822 w 822"/>
                <a:gd name="T33" fmla="*/ 0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2" h="255">
                  <a:moveTo>
                    <a:pt x="0" y="255"/>
                  </a:moveTo>
                  <a:lnTo>
                    <a:pt x="58" y="247"/>
                  </a:lnTo>
                  <a:lnTo>
                    <a:pt x="115" y="239"/>
                  </a:lnTo>
                  <a:lnTo>
                    <a:pt x="172" y="229"/>
                  </a:lnTo>
                  <a:lnTo>
                    <a:pt x="228" y="218"/>
                  </a:lnTo>
                  <a:lnTo>
                    <a:pt x="283" y="206"/>
                  </a:lnTo>
                  <a:lnTo>
                    <a:pt x="337" y="193"/>
                  </a:lnTo>
                  <a:lnTo>
                    <a:pt x="392" y="178"/>
                  </a:lnTo>
                  <a:lnTo>
                    <a:pt x="444" y="162"/>
                  </a:lnTo>
                  <a:lnTo>
                    <a:pt x="495" y="146"/>
                  </a:lnTo>
                  <a:lnTo>
                    <a:pt x="546" y="128"/>
                  </a:lnTo>
                  <a:lnTo>
                    <a:pt x="595" y="109"/>
                  </a:lnTo>
                  <a:lnTo>
                    <a:pt x="643" y="90"/>
                  </a:lnTo>
                  <a:lnTo>
                    <a:pt x="690" y="68"/>
                  </a:lnTo>
                  <a:lnTo>
                    <a:pt x="735" y="47"/>
                  </a:lnTo>
                  <a:lnTo>
                    <a:pt x="779" y="24"/>
                  </a:lnTo>
                  <a:lnTo>
                    <a:pt x="822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156" name="Freeform 1012"/>
            <p:cNvSpPr>
              <a:spLocks/>
            </p:cNvSpPr>
            <p:nvPr/>
          </p:nvSpPr>
          <p:spPr bwMode="auto">
            <a:xfrm>
              <a:off x="2888" y="1990"/>
              <a:ext cx="172" cy="58"/>
            </a:xfrm>
            <a:custGeom>
              <a:avLst/>
              <a:gdLst>
                <a:gd name="T0" fmla="*/ 0 w 1208"/>
                <a:gd name="T1" fmla="*/ 0 h 403"/>
                <a:gd name="T2" fmla="*/ 57 w 1208"/>
                <a:gd name="T3" fmla="*/ 32 h 403"/>
                <a:gd name="T4" fmla="*/ 114 w 1208"/>
                <a:gd name="T5" fmla="*/ 63 h 403"/>
                <a:gd name="T6" fmla="*/ 174 w 1208"/>
                <a:gd name="T7" fmla="*/ 92 h 403"/>
                <a:gd name="T8" fmla="*/ 235 w 1208"/>
                <a:gd name="T9" fmla="*/ 121 h 403"/>
                <a:gd name="T10" fmla="*/ 296 w 1208"/>
                <a:gd name="T11" fmla="*/ 148 h 403"/>
                <a:gd name="T12" fmla="*/ 360 w 1208"/>
                <a:gd name="T13" fmla="*/ 175 h 403"/>
                <a:gd name="T14" fmla="*/ 425 w 1208"/>
                <a:gd name="T15" fmla="*/ 201 h 403"/>
                <a:gd name="T16" fmla="*/ 491 w 1208"/>
                <a:gd name="T17" fmla="*/ 225 h 403"/>
                <a:gd name="T18" fmla="*/ 558 w 1208"/>
                <a:gd name="T19" fmla="*/ 248 h 403"/>
                <a:gd name="T20" fmla="*/ 626 w 1208"/>
                <a:gd name="T21" fmla="*/ 270 h 403"/>
                <a:gd name="T22" fmla="*/ 696 w 1208"/>
                <a:gd name="T23" fmla="*/ 291 h 403"/>
                <a:gd name="T24" fmla="*/ 767 w 1208"/>
                <a:gd name="T25" fmla="*/ 310 h 403"/>
                <a:gd name="T26" fmla="*/ 838 w 1208"/>
                <a:gd name="T27" fmla="*/ 329 h 403"/>
                <a:gd name="T28" fmla="*/ 911 w 1208"/>
                <a:gd name="T29" fmla="*/ 346 h 403"/>
                <a:gd name="T30" fmla="*/ 983 w 1208"/>
                <a:gd name="T31" fmla="*/ 362 h 403"/>
                <a:gd name="T32" fmla="*/ 1058 w 1208"/>
                <a:gd name="T33" fmla="*/ 377 h 403"/>
                <a:gd name="T34" fmla="*/ 1132 w 1208"/>
                <a:gd name="T35" fmla="*/ 391 h 403"/>
                <a:gd name="T36" fmla="*/ 1208 w 1208"/>
                <a:gd name="T37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08" h="403">
                  <a:moveTo>
                    <a:pt x="0" y="0"/>
                  </a:moveTo>
                  <a:lnTo>
                    <a:pt x="57" y="32"/>
                  </a:lnTo>
                  <a:lnTo>
                    <a:pt x="114" y="63"/>
                  </a:lnTo>
                  <a:lnTo>
                    <a:pt x="174" y="92"/>
                  </a:lnTo>
                  <a:lnTo>
                    <a:pt x="235" y="121"/>
                  </a:lnTo>
                  <a:lnTo>
                    <a:pt x="296" y="148"/>
                  </a:lnTo>
                  <a:lnTo>
                    <a:pt x="360" y="175"/>
                  </a:lnTo>
                  <a:lnTo>
                    <a:pt x="425" y="201"/>
                  </a:lnTo>
                  <a:lnTo>
                    <a:pt x="491" y="225"/>
                  </a:lnTo>
                  <a:lnTo>
                    <a:pt x="558" y="248"/>
                  </a:lnTo>
                  <a:lnTo>
                    <a:pt x="626" y="270"/>
                  </a:lnTo>
                  <a:lnTo>
                    <a:pt x="696" y="291"/>
                  </a:lnTo>
                  <a:lnTo>
                    <a:pt x="767" y="310"/>
                  </a:lnTo>
                  <a:lnTo>
                    <a:pt x="838" y="329"/>
                  </a:lnTo>
                  <a:lnTo>
                    <a:pt x="911" y="346"/>
                  </a:lnTo>
                  <a:lnTo>
                    <a:pt x="983" y="362"/>
                  </a:lnTo>
                  <a:lnTo>
                    <a:pt x="1058" y="377"/>
                  </a:lnTo>
                  <a:lnTo>
                    <a:pt x="1132" y="391"/>
                  </a:lnTo>
                  <a:lnTo>
                    <a:pt x="1208" y="403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157" name="Line 1013"/>
            <p:cNvSpPr>
              <a:spLocks noChangeShapeType="1"/>
            </p:cNvSpPr>
            <p:nvPr/>
          </p:nvSpPr>
          <p:spPr bwMode="auto">
            <a:xfrm flipH="1" flipV="1">
              <a:off x="2434" y="2252"/>
              <a:ext cx="136" cy="7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158" name="Line 1014"/>
            <p:cNvSpPr>
              <a:spLocks noChangeShapeType="1"/>
            </p:cNvSpPr>
            <p:nvPr/>
          </p:nvSpPr>
          <p:spPr bwMode="auto">
            <a:xfrm flipH="1">
              <a:off x="3060" y="2069"/>
              <a:ext cx="146" cy="8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159" name="Line 1015"/>
            <p:cNvSpPr>
              <a:spLocks noChangeShapeType="1"/>
            </p:cNvSpPr>
            <p:nvPr/>
          </p:nvSpPr>
          <p:spPr bwMode="auto">
            <a:xfrm flipV="1">
              <a:off x="3206" y="2069"/>
              <a:ext cx="0" cy="27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160" name="Line 1016"/>
            <p:cNvSpPr>
              <a:spLocks noChangeShapeType="1"/>
            </p:cNvSpPr>
            <p:nvPr/>
          </p:nvSpPr>
          <p:spPr bwMode="auto">
            <a:xfrm>
              <a:off x="2570" y="2331"/>
              <a:ext cx="0" cy="37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161" name="Line 1017"/>
            <p:cNvSpPr>
              <a:spLocks noChangeShapeType="1"/>
            </p:cNvSpPr>
            <p:nvPr/>
          </p:nvSpPr>
          <p:spPr bwMode="auto">
            <a:xfrm flipH="1">
              <a:off x="2570" y="2048"/>
              <a:ext cx="490" cy="28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162" name="Line 1018"/>
            <p:cNvSpPr>
              <a:spLocks noChangeShapeType="1"/>
            </p:cNvSpPr>
            <p:nvPr/>
          </p:nvSpPr>
          <p:spPr bwMode="auto">
            <a:xfrm flipV="1">
              <a:off x="3060" y="2048"/>
              <a:ext cx="0" cy="10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163" name="Freeform 1019"/>
            <p:cNvSpPr>
              <a:spLocks/>
            </p:cNvSpPr>
            <p:nvPr/>
          </p:nvSpPr>
          <p:spPr bwMode="auto">
            <a:xfrm>
              <a:off x="2888" y="1425"/>
              <a:ext cx="544" cy="65"/>
            </a:xfrm>
            <a:custGeom>
              <a:avLst/>
              <a:gdLst>
                <a:gd name="T0" fmla="*/ 0 w 3809"/>
                <a:gd name="T1" fmla="*/ 0 h 456"/>
                <a:gd name="T2" fmla="*/ 57 w 3809"/>
                <a:gd name="T3" fmla="*/ 31 h 456"/>
                <a:gd name="T4" fmla="*/ 114 w 3809"/>
                <a:gd name="T5" fmla="*/ 62 h 456"/>
                <a:gd name="T6" fmla="*/ 174 w 3809"/>
                <a:gd name="T7" fmla="*/ 91 h 456"/>
                <a:gd name="T8" fmla="*/ 235 w 3809"/>
                <a:gd name="T9" fmla="*/ 120 h 456"/>
                <a:gd name="T10" fmla="*/ 296 w 3809"/>
                <a:gd name="T11" fmla="*/ 147 h 456"/>
                <a:gd name="T12" fmla="*/ 360 w 3809"/>
                <a:gd name="T13" fmla="*/ 173 h 456"/>
                <a:gd name="T14" fmla="*/ 425 w 3809"/>
                <a:gd name="T15" fmla="*/ 199 h 456"/>
                <a:gd name="T16" fmla="*/ 491 w 3809"/>
                <a:gd name="T17" fmla="*/ 224 h 456"/>
                <a:gd name="T18" fmla="*/ 558 w 3809"/>
                <a:gd name="T19" fmla="*/ 247 h 456"/>
                <a:gd name="T20" fmla="*/ 626 w 3809"/>
                <a:gd name="T21" fmla="*/ 268 h 456"/>
                <a:gd name="T22" fmla="*/ 696 w 3809"/>
                <a:gd name="T23" fmla="*/ 290 h 456"/>
                <a:gd name="T24" fmla="*/ 767 w 3809"/>
                <a:gd name="T25" fmla="*/ 310 h 456"/>
                <a:gd name="T26" fmla="*/ 838 w 3809"/>
                <a:gd name="T27" fmla="*/ 328 h 456"/>
                <a:gd name="T28" fmla="*/ 911 w 3809"/>
                <a:gd name="T29" fmla="*/ 345 h 456"/>
                <a:gd name="T30" fmla="*/ 983 w 3809"/>
                <a:gd name="T31" fmla="*/ 361 h 456"/>
                <a:gd name="T32" fmla="*/ 1058 w 3809"/>
                <a:gd name="T33" fmla="*/ 376 h 456"/>
                <a:gd name="T34" fmla="*/ 1132 w 3809"/>
                <a:gd name="T35" fmla="*/ 390 h 456"/>
                <a:gd name="T36" fmla="*/ 1208 w 3809"/>
                <a:gd name="T37" fmla="*/ 402 h 456"/>
                <a:gd name="T38" fmla="*/ 1283 w 3809"/>
                <a:gd name="T39" fmla="*/ 413 h 456"/>
                <a:gd name="T40" fmla="*/ 1360 w 3809"/>
                <a:gd name="T41" fmla="*/ 423 h 456"/>
                <a:gd name="T42" fmla="*/ 1437 w 3809"/>
                <a:gd name="T43" fmla="*/ 431 h 456"/>
                <a:gd name="T44" fmla="*/ 1514 w 3809"/>
                <a:gd name="T45" fmla="*/ 439 h 456"/>
                <a:gd name="T46" fmla="*/ 1592 w 3809"/>
                <a:gd name="T47" fmla="*/ 445 h 456"/>
                <a:gd name="T48" fmla="*/ 1670 w 3809"/>
                <a:gd name="T49" fmla="*/ 449 h 456"/>
                <a:gd name="T50" fmla="*/ 1748 w 3809"/>
                <a:gd name="T51" fmla="*/ 452 h 456"/>
                <a:gd name="T52" fmla="*/ 1826 w 3809"/>
                <a:gd name="T53" fmla="*/ 455 h 456"/>
                <a:gd name="T54" fmla="*/ 1904 w 3809"/>
                <a:gd name="T55" fmla="*/ 456 h 456"/>
                <a:gd name="T56" fmla="*/ 1983 w 3809"/>
                <a:gd name="T57" fmla="*/ 455 h 456"/>
                <a:gd name="T58" fmla="*/ 2061 w 3809"/>
                <a:gd name="T59" fmla="*/ 452 h 456"/>
                <a:gd name="T60" fmla="*/ 2140 w 3809"/>
                <a:gd name="T61" fmla="*/ 449 h 456"/>
                <a:gd name="T62" fmla="*/ 2217 w 3809"/>
                <a:gd name="T63" fmla="*/ 445 h 456"/>
                <a:gd name="T64" fmla="*/ 2295 w 3809"/>
                <a:gd name="T65" fmla="*/ 439 h 456"/>
                <a:gd name="T66" fmla="*/ 2373 w 3809"/>
                <a:gd name="T67" fmla="*/ 431 h 456"/>
                <a:gd name="T68" fmla="*/ 2449 w 3809"/>
                <a:gd name="T69" fmla="*/ 423 h 456"/>
                <a:gd name="T70" fmla="*/ 2526 w 3809"/>
                <a:gd name="T71" fmla="*/ 413 h 456"/>
                <a:gd name="T72" fmla="*/ 2602 w 3809"/>
                <a:gd name="T73" fmla="*/ 402 h 456"/>
                <a:gd name="T74" fmla="*/ 2677 w 3809"/>
                <a:gd name="T75" fmla="*/ 390 h 456"/>
                <a:gd name="T76" fmla="*/ 2752 w 3809"/>
                <a:gd name="T77" fmla="*/ 376 h 456"/>
                <a:gd name="T78" fmla="*/ 2825 w 3809"/>
                <a:gd name="T79" fmla="*/ 361 h 456"/>
                <a:gd name="T80" fmla="*/ 2899 w 3809"/>
                <a:gd name="T81" fmla="*/ 345 h 456"/>
                <a:gd name="T82" fmla="*/ 2971 w 3809"/>
                <a:gd name="T83" fmla="*/ 328 h 456"/>
                <a:gd name="T84" fmla="*/ 3042 w 3809"/>
                <a:gd name="T85" fmla="*/ 310 h 456"/>
                <a:gd name="T86" fmla="*/ 3113 w 3809"/>
                <a:gd name="T87" fmla="*/ 290 h 456"/>
                <a:gd name="T88" fmla="*/ 3183 w 3809"/>
                <a:gd name="T89" fmla="*/ 268 h 456"/>
                <a:gd name="T90" fmla="*/ 3251 w 3809"/>
                <a:gd name="T91" fmla="*/ 247 h 456"/>
                <a:gd name="T92" fmla="*/ 3318 w 3809"/>
                <a:gd name="T93" fmla="*/ 224 h 456"/>
                <a:gd name="T94" fmla="*/ 3384 w 3809"/>
                <a:gd name="T95" fmla="*/ 199 h 456"/>
                <a:gd name="T96" fmla="*/ 3449 w 3809"/>
                <a:gd name="T97" fmla="*/ 173 h 456"/>
                <a:gd name="T98" fmla="*/ 3513 w 3809"/>
                <a:gd name="T99" fmla="*/ 147 h 456"/>
                <a:gd name="T100" fmla="*/ 3575 w 3809"/>
                <a:gd name="T101" fmla="*/ 120 h 456"/>
                <a:gd name="T102" fmla="*/ 3636 w 3809"/>
                <a:gd name="T103" fmla="*/ 91 h 456"/>
                <a:gd name="T104" fmla="*/ 3695 w 3809"/>
                <a:gd name="T105" fmla="*/ 62 h 456"/>
                <a:gd name="T106" fmla="*/ 3753 w 3809"/>
                <a:gd name="T107" fmla="*/ 31 h 456"/>
                <a:gd name="T108" fmla="*/ 3809 w 3809"/>
                <a:gd name="T109" fmla="*/ 0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809" h="456">
                  <a:moveTo>
                    <a:pt x="0" y="0"/>
                  </a:moveTo>
                  <a:lnTo>
                    <a:pt x="57" y="31"/>
                  </a:lnTo>
                  <a:lnTo>
                    <a:pt x="114" y="62"/>
                  </a:lnTo>
                  <a:lnTo>
                    <a:pt x="174" y="91"/>
                  </a:lnTo>
                  <a:lnTo>
                    <a:pt x="235" y="120"/>
                  </a:lnTo>
                  <a:lnTo>
                    <a:pt x="296" y="147"/>
                  </a:lnTo>
                  <a:lnTo>
                    <a:pt x="360" y="173"/>
                  </a:lnTo>
                  <a:lnTo>
                    <a:pt x="425" y="199"/>
                  </a:lnTo>
                  <a:lnTo>
                    <a:pt x="491" y="224"/>
                  </a:lnTo>
                  <a:lnTo>
                    <a:pt x="558" y="247"/>
                  </a:lnTo>
                  <a:lnTo>
                    <a:pt x="626" y="268"/>
                  </a:lnTo>
                  <a:lnTo>
                    <a:pt x="696" y="290"/>
                  </a:lnTo>
                  <a:lnTo>
                    <a:pt x="767" y="310"/>
                  </a:lnTo>
                  <a:lnTo>
                    <a:pt x="838" y="328"/>
                  </a:lnTo>
                  <a:lnTo>
                    <a:pt x="911" y="345"/>
                  </a:lnTo>
                  <a:lnTo>
                    <a:pt x="983" y="361"/>
                  </a:lnTo>
                  <a:lnTo>
                    <a:pt x="1058" y="376"/>
                  </a:lnTo>
                  <a:lnTo>
                    <a:pt x="1132" y="390"/>
                  </a:lnTo>
                  <a:lnTo>
                    <a:pt x="1208" y="402"/>
                  </a:lnTo>
                  <a:lnTo>
                    <a:pt x="1283" y="413"/>
                  </a:lnTo>
                  <a:lnTo>
                    <a:pt x="1360" y="423"/>
                  </a:lnTo>
                  <a:lnTo>
                    <a:pt x="1437" y="431"/>
                  </a:lnTo>
                  <a:lnTo>
                    <a:pt x="1514" y="439"/>
                  </a:lnTo>
                  <a:lnTo>
                    <a:pt x="1592" y="445"/>
                  </a:lnTo>
                  <a:lnTo>
                    <a:pt x="1670" y="449"/>
                  </a:lnTo>
                  <a:lnTo>
                    <a:pt x="1748" y="452"/>
                  </a:lnTo>
                  <a:lnTo>
                    <a:pt x="1826" y="455"/>
                  </a:lnTo>
                  <a:lnTo>
                    <a:pt x="1904" y="456"/>
                  </a:lnTo>
                  <a:lnTo>
                    <a:pt x="1983" y="455"/>
                  </a:lnTo>
                  <a:lnTo>
                    <a:pt x="2061" y="452"/>
                  </a:lnTo>
                  <a:lnTo>
                    <a:pt x="2140" y="449"/>
                  </a:lnTo>
                  <a:lnTo>
                    <a:pt x="2217" y="445"/>
                  </a:lnTo>
                  <a:lnTo>
                    <a:pt x="2295" y="439"/>
                  </a:lnTo>
                  <a:lnTo>
                    <a:pt x="2373" y="431"/>
                  </a:lnTo>
                  <a:lnTo>
                    <a:pt x="2449" y="423"/>
                  </a:lnTo>
                  <a:lnTo>
                    <a:pt x="2526" y="413"/>
                  </a:lnTo>
                  <a:lnTo>
                    <a:pt x="2602" y="402"/>
                  </a:lnTo>
                  <a:lnTo>
                    <a:pt x="2677" y="390"/>
                  </a:lnTo>
                  <a:lnTo>
                    <a:pt x="2752" y="376"/>
                  </a:lnTo>
                  <a:lnTo>
                    <a:pt x="2825" y="361"/>
                  </a:lnTo>
                  <a:lnTo>
                    <a:pt x="2899" y="345"/>
                  </a:lnTo>
                  <a:lnTo>
                    <a:pt x="2971" y="328"/>
                  </a:lnTo>
                  <a:lnTo>
                    <a:pt x="3042" y="310"/>
                  </a:lnTo>
                  <a:lnTo>
                    <a:pt x="3113" y="290"/>
                  </a:lnTo>
                  <a:lnTo>
                    <a:pt x="3183" y="268"/>
                  </a:lnTo>
                  <a:lnTo>
                    <a:pt x="3251" y="247"/>
                  </a:lnTo>
                  <a:lnTo>
                    <a:pt x="3318" y="224"/>
                  </a:lnTo>
                  <a:lnTo>
                    <a:pt x="3384" y="199"/>
                  </a:lnTo>
                  <a:lnTo>
                    <a:pt x="3449" y="173"/>
                  </a:lnTo>
                  <a:lnTo>
                    <a:pt x="3513" y="147"/>
                  </a:lnTo>
                  <a:lnTo>
                    <a:pt x="3575" y="120"/>
                  </a:lnTo>
                  <a:lnTo>
                    <a:pt x="3636" y="91"/>
                  </a:lnTo>
                  <a:lnTo>
                    <a:pt x="3695" y="62"/>
                  </a:lnTo>
                  <a:lnTo>
                    <a:pt x="3753" y="31"/>
                  </a:lnTo>
                  <a:lnTo>
                    <a:pt x="3809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164" name="Freeform 1020"/>
            <p:cNvSpPr>
              <a:spLocks/>
            </p:cNvSpPr>
            <p:nvPr/>
          </p:nvSpPr>
          <p:spPr bwMode="auto">
            <a:xfrm>
              <a:off x="3577" y="1027"/>
              <a:ext cx="173" cy="241"/>
            </a:xfrm>
            <a:custGeom>
              <a:avLst/>
              <a:gdLst>
                <a:gd name="T0" fmla="*/ 1209 w 1209"/>
                <a:gd name="T1" fmla="*/ 1686 h 1686"/>
                <a:gd name="T2" fmla="*/ 1207 w 1209"/>
                <a:gd name="T3" fmla="*/ 1632 h 1686"/>
                <a:gd name="T4" fmla="*/ 1204 w 1209"/>
                <a:gd name="T5" fmla="*/ 1576 h 1686"/>
                <a:gd name="T6" fmla="*/ 1199 w 1209"/>
                <a:gd name="T7" fmla="*/ 1521 h 1686"/>
                <a:gd name="T8" fmla="*/ 1191 w 1209"/>
                <a:gd name="T9" fmla="*/ 1467 h 1686"/>
                <a:gd name="T10" fmla="*/ 1181 w 1209"/>
                <a:gd name="T11" fmla="*/ 1411 h 1686"/>
                <a:gd name="T12" fmla="*/ 1169 w 1209"/>
                <a:gd name="T13" fmla="*/ 1357 h 1686"/>
                <a:gd name="T14" fmla="*/ 1155 w 1209"/>
                <a:gd name="T15" fmla="*/ 1303 h 1686"/>
                <a:gd name="T16" fmla="*/ 1138 w 1209"/>
                <a:gd name="T17" fmla="*/ 1249 h 1686"/>
                <a:gd name="T18" fmla="*/ 1120 w 1209"/>
                <a:gd name="T19" fmla="*/ 1194 h 1686"/>
                <a:gd name="T20" fmla="*/ 1099 w 1209"/>
                <a:gd name="T21" fmla="*/ 1140 h 1686"/>
                <a:gd name="T22" fmla="*/ 1076 w 1209"/>
                <a:gd name="T23" fmla="*/ 1087 h 1686"/>
                <a:gd name="T24" fmla="*/ 1051 w 1209"/>
                <a:gd name="T25" fmla="*/ 1033 h 1686"/>
                <a:gd name="T26" fmla="*/ 1024 w 1209"/>
                <a:gd name="T27" fmla="*/ 981 h 1686"/>
                <a:gd name="T28" fmla="*/ 994 w 1209"/>
                <a:gd name="T29" fmla="*/ 928 h 1686"/>
                <a:gd name="T30" fmla="*/ 964 w 1209"/>
                <a:gd name="T31" fmla="*/ 876 h 1686"/>
                <a:gd name="T32" fmla="*/ 930 w 1209"/>
                <a:gd name="T33" fmla="*/ 825 h 1686"/>
                <a:gd name="T34" fmla="*/ 894 w 1209"/>
                <a:gd name="T35" fmla="*/ 774 h 1686"/>
                <a:gd name="T36" fmla="*/ 857 w 1209"/>
                <a:gd name="T37" fmla="*/ 723 h 1686"/>
                <a:gd name="T38" fmla="*/ 818 w 1209"/>
                <a:gd name="T39" fmla="*/ 673 h 1686"/>
                <a:gd name="T40" fmla="*/ 776 w 1209"/>
                <a:gd name="T41" fmla="*/ 624 h 1686"/>
                <a:gd name="T42" fmla="*/ 733 w 1209"/>
                <a:gd name="T43" fmla="*/ 575 h 1686"/>
                <a:gd name="T44" fmla="*/ 687 w 1209"/>
                <a:gd name="T45" fmla="*/ 526 h 1686"/>
                <a:gd name="T46" fmla="*/ 640 w 1209"/>
                <a:gd name="T47" fmla="*/ 478 h 1686"/>
                <a:gd name="T48" fmla="*/ 590 w 1209"/>
                <a:gd name="T49" fmla="*/ 431 h 1686"/>
                <a:gd name="T50" fmla="*/ 539 w 1209"/>
                <a:gd name="T51" fmla="*/ 384 h 1686"/>
                <a:gd name="T52" fmla="*/ 487 w 1209"/>
                <a:gd name="T53" fmla="*/ 338 h 1686"/>
                <a:gd name="T54" fmla="*/ 431 w 1209"/>
                <a:gd name="T55" fmla="*/ 294 h 1686"/>
                <a:gd name="T56" fmla="*/ 375 w 1209"/>
                <a:gd name="T57" fmla="*/ 249 h 1686"/>
                <a:gd name="T58" fmla="*/ 316 w 1209"/>
                <a:gd name="T59" fmla="*/ 205 h 1686"/>
                <a:gd name="T60" fmla="*/ 257 w 1209"/>
                <a:gd name="T61" fmla="*/ 163 h 1686"/>
                <a:gd name="T62" fmla="*/ 195 w 1209"/>
                <a:gd name="T63" fmla="*/ 120 h 1686"/>
                <a:gd name="T64" fmla="*/ 131 w 1209"/>
                <a:gd name="T65" fmla="*/ 80 h 1686"/>
                <a:gd name="T66" fmla="*/ 66 w 1209"/>
                <a:gd name="T67" fmla="*/ 39 h 1686"/>
                <a:gd name="T68" fmla="*/ 0 w 1209"/>
                <a:gd name="T69" fmla="*/ 0 h 1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09" h="1686">
                  <a:moveTo>
                    <a:pt x="1209" y="1686"/>
                  </a:moveTo>
                  <a:lnTo>
                    <a:pt x="1207" y="1632"/>
                  </a:lnTo>
                  <a:lnTo>
                    <a:pt x="1204" y="1576"/>
                  </a:lnTo>
                  <a:lnTo>
                    <a:pt x="1199" y="1521"/>
                  </a:lnTo>
                  <a:lnTo>
                    <a:pt x="1191" y="1467"/>
                  </a:lnTo>
                  <a:lnTo>
                    <a:pt x="1181" y="1411"/>
                  </a:lnTo>
                  <a:lnTo>
                    <a:pt x="1169" y="1357"/>
                  </a:lnTo>
                  <a:lnTo>
                    <a:pt x="1155" y="1303"/>
                  </a:lnTo>
                  <a:lnTo>
                    <a:pt x="1138" y="1249"/>
                  </a:lnTo>
                  <a:lnTo>
                    <a:pt x="1120" y="1194"/>
                  </a:lnTo>
                  <a:lnTo>
                    <a:pt x="1099" y="1140"/>
                  </a:lnTo>
                  <a:lnTo>
                    <a:pt x="1076" y="1087"/>
                  </a:lnTo>
                  <a:lnTo>
                    <a:pt x="1051" y="1033"/>
                  </a:lnTo>
                  <a:lnTo>
                    <a:pt x="1024" y="981"/>
                  </a:lnTo>
                  <a:lnTo>
                    <a:pt x="994" y="928"/>
                  </a:lnTo>
                  <a:lnTo>
                    <a:pt x="964" y="876"/>
                  </a:lnTo>
                  <a:lnTo>
                    <a:pt x="930" y="825"/>
                  </a:lnTo>
                  <a:lnTo>
                    <a:pt x="894" y="774"/>
                  </a:lnTo>
                  <a:lnTo>
                    <a:pt x="857" y="723"/>
                  </a:lnTo>
                  <a:lnTo>
                    <a:pt x="818" y="673"/>
                  </a:lnTo>
                  <a:lnTo>
                    <a:pt x="776" y="624"/>
                  </a:lnTo>
                  <a:lnTo>
                    <a:pt x="733" y="575"/>
                  </a:lnTo>
                  <a:lnTo>
                    <a:pt x="687" y="526"/>
                  </a:lnTo>
                  <a:lnTo>
                    <a:pt x="640" y="478"/>
                  </a:lnTo>
                  <a:lnTo>
                    <a:pt x="590" y="431"/>
                  </a:lnTo>
                  <a:lnTo>
                    <a:pt x="539" y="384"/>
                  </a:lnTo>
                  <a:lnTo>
                    <a:pt x="487" y="338"/>
                  </a:lnTo>
                  <a:lnTo>
                    <a:pt x="431" y="294"/>
                  </a:lnTo>
                  <a:lnTo>
                    <a:pt x="375" y="249"/>
                  </a:lnTo>
                  <a:lnTo>
                    <a:pt x="316" y="205"/>
                  </a:lnTo>
                  <a:lnTo>
                    <a:pt x="257" y="163"/>
                  </a:lnTo>
                  <a:lnTo>
                    <a:pt x="195" y="120"/>
                  </a:lnTo>
                  <a:lnTo>
                    <a:pt x="131" y="80"/>
                  </a:lnTo>
                  <a:lnTo>
                    <a:pt x="66" y="39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165" name="Line 1021"/>
            <p:cNvSpPr>
              <a:spLocks noChangeShapeType="1"/>
            </p:cNvSpPr>
            <p:nvPr/>
          </p:nvSpPr>
          <p:spPr bwMode="auto">
            <a:xfrm flipH="1">
              <a:off x="1984" y="2703"/>
              <a:ext cx="178" cy="10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166" name="Freeform 1022"/>
            <p:cNvSpPr>
              <a:spLocks/>
            </p:cNvSpPr>
            <p:nvPr/>
          </p:nvSpPr>
          <p:spPr bwMode="auto">
            <a:xfrm>
              <a:off x="3577" y="1970"/>
              <a:ext cx="173" cy="481"/>
            </a:xfrm>
            <a:custGeom>
              <a:avLst/>
              <a:gdLst>
                <a:gd name="T0" fmla="*/ 67 w 1209"/>
                <a:gd name="T1" fmla="*/ 3334 h 3373"/>
                <a:gd name="T2" fmla="*/ 197 w 1209"/>
                <a:gd name="T3" fmla="*/ 3251 h 3373"/>
                <a:gd name="T4" fmla="*/ 320 w 1209"/>
                <a:gd name="T5" fmla="*/ 3165 h 3373"/>
                <a:gd name="T6" fmla="*/ 438 w 1209"/>
                <a:gd name="T7" fmla="*/ 3075 h 3373"/>
                <a:gd name="T8" fmla="*/ 546 w 1209"/>
                <a:gd name="T9" fmla="*/ 2983 h 3373"/>
                <a:gd name="T10" fmla="*/ 647 w 1209"/>
                <a:gd name="T11" fmla="*/ 2888 h 3373"/>
                <a:gd name="T12" fmla="*/ 741 w 1209"/>
                <a:gd name="T13" fmla="*/ 2790 h 3373"/>
                <a:gd name="T14" fmla="*/ 826 w 1209"/>
                <a:gd name="T15" fmla="*/ 2689 h 3373"/>
                <a:gd name="T16" fmla="*/ 904 w 1209"/>
                <a:gd name="T17" fmla="*/ 2587 h 3373"/>
                <a:gd name="T18" fmla="*/ 972 w 1209"/>
                <a:gd name="T19" fmla="*/ 2482 h 3373"/>
                <a:gd name="T20" fmla="*/ 1033 w 1209"/>
                <a:gd name="T21" fmla="*/ 2376 h 3373"/>
                <a:gd name="T22" fmla="*/ 1084 w 1209"/>
                <a:gd name="T23" fmla="*/ 2268 h 3373"/>
                <a:gd name="T24" fmla="*/ 1128 w 1209"/>
                <a:gd name="T25" fmla="*/ 2159 h 3373"/>
                <a:gd name="T26" fmla="*/ 1161 w 1209"/>
                <a:gd name="T27" fmla="*/ 2049 h 3373"/>
                <a:gd name="T28" fmla="*/ 1186 w 1209"/>
                <a:gd name="T29" fmla="*/ 1938 h 3373"/>
                <a:gd name="T30" fmla="*/ 1202 w 1209"/>
                <a:gd name="T31" fmla="*/ 1826 h 3373"/>
                <a:gd name="T32" fmla="*/ 1209 w 1209"/>
                <a:gd name="T33" fmla="*/ 1715 h 3373"/>
                <a:gd name="T34" fmla="*/ 1206 w 1209"/>
                <a:gd name="T35" fmla="*/ 1603 h 3373"/>
                <a:gd name="T36" fmla="*/ 1195 w 1209"/>
                <a:gd name="T37" fmla="*/ 1491 h 3373"/>
                <a:gd name="T38" fmla="*/ 1174 w 1209"/>
                <a:gd name="T39" fmla="*/ 1380 h 3373"/>
                <a:gd name="T40" fmla="*/ 1146 w 1209"/>
                <a:gd name="T41" fmla="*/ 1270 h 3373"/>
                <a:gd name="T42" fmla="*/ 1107 w 1209"/>
                <a:gd name="T43" fmla="*/ 1160 h 3373"/>
                <a:gd name="T44" fmla="*/ 1059 w 1209"/>
                <a:gd name="T45" fmla="*/ 1051 h 3373"/>
                <a:gd name="T46" fmla="*/ 1004 w 1209"/>
                <a:gd name="T47" fmla="*/ 944 h 3373"/>
                <a:gd name="T48" fmla="*/ 939 w 1209"/>
                <a:gd name="T49" fmla="*/ 838 h 3373"/>
                <a:gd name="T50" fmla="*/ 866 w 1209"/>
                <a:gd name="T51" fmla="*/ 735 h 3373"/>
                <a:gd name="T52" fmla="*/ 785 w 1209"/>
                <a:gd name="T53" fmla="*/ 634 h 3373"/>
                <a:gd name="T54" fmla="*/ 695 w 1209"/>
                <a:gd name="T55" fmla="*/ 535 h 3373"/>
                <a:gd name="T56" fmla="*/ 598 w 1209"/>
                <a:gd name="T57" fmla="*/ 438 h 3373"/>
                <a:gd name="T58" fmla="*/ 493 w 1209"/>
                <a:gd name="T59" fmla="*/ 344 h 3373"/>
                <a:gd name="T60" fmla="*/ 380 w 1209"/>
                <a:gd name="T61" fmla="*/ 253 h 3373"/>
                <a:gd name="T62" fmla="*/ 260 w 1209"/>
                <a:gd name="T63" fmla="*/ 166 h 3373"/>
                <a:gd name="T64" fmla="*/ 133 w 1209"/>
                <a:gd name="T65" fmla="*/ 81 h 3373"/>
                <a:gd name="T66" fmla="*/ 0 w 1209"/>
                <a:gd name="T67" fmla="*/ 0 h 3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209" h="3373">
                  <a:moveTo>
                    <a:pt x="0" y="3373"/>
                  </a:moveTo>
                  <a:lnTo>
                    <a:pt x="67" y="3334"/>
                  </a:lnTo>
                  <a:lnTo>
                    <a:pt x="133" y="3292"/>
                  </a:lnTo>
                  <a:lnTo>
                    <a:pt x="197" y="3251"/>
                  </a:lnTo>
                  <a:lnTo>
                    <a:pt x="260" y="3208"/>
                  </a:lnTo>
                  <a:lnTo>
                    <a:pt x="320" y="3165"/>
                  </a:lnTo>
                  <a:lnTo>
                    <a:pt x="380" y="3120"/>
                  </a:lnTo>
                  <a:lnTo>
                    <a:pt x="438" y="3075"/>
                  </a:lnTo>
                  <a:lnTo>
                    <a:pt x="493" y="3029"/>
                  </a:lnTo>
                  <a:lnTo>
                    <a:pt x="546" y="2983"/>
                  </a:lnTo>
                  <a:lnTo>
                    <a:pt x="598" y="2936"/>
                  </a:lnTo>
                  <a:lnTo>
                    <a:pt x="647" y="2888"/>
                  </a:lnTo>
                  <a:lnTo>
                    <a:pt x="695" y="2839"/>
                  </a:lnTo>
                  <a:lnTo>
                    <a:pt x="741" y="2790"/>
                  </a:lnTo>
                  <a:lnTo>
                    <a:pt x="785" y="2740"/>
                  </a:lnTo>
                  <a:lnTo>
                    <a:pt x="826" y="2689"/>
                  </a:lnTo>
                  <a:lnTo>
                    <a:pt x="866" y="2639"/>
                  </a:lnTo>
                  <a:lnTo>
                    <a:pt x="904" y="2587"/>
                  </a:lnTo>
                  <a:lnTo>
                    <a:pt x="939" y="2534"/>
                  </a:lnTo>
                  <a:lnTo>
                    <a:pt x="972" y="2482"/>
                  </a:lnTo>
                  <a:lnTo>
                    <a:pt x="1004" y="2429"/>
                  </a:lnTo>
                  <a:lnTo>
                    <a:pt x="1033" y="2376"/>
                  </a:lnTo>
                  <a:lnTo>
                    <a:pt x="1059" y="2322"/>
                  </a:lnTo>
                  <a:lnTo>
                    <a:pt x="1084" y="2268"/>
                  </a:lnTo>
                  <a:lnTo>
                    <a:pt x="1107" y="2214"/>
                  </a:lnTo>
                  <a:lnTo>
                    <a:pt x="1128" y="2159"/>
                  </a:lnTo>
                  <a:lnTo>
                    <a:pt x="1146" y="2104"/>
                  </a:lnTo>
                  <a:lnTo>
                    <a:pt x="1161" y="2049"/>
                  </a:lnTo>
                  <a:lnTo>
                    <a:pt x="1174" y="1994"/>
                  </a:lnTo>
                  <a:lnTo>
                    <a:pt x="1186" y="1938"/>
                  </a:lnTo>
                  <a:lnTo>
                    <a:pt x="1195" y="1883"/>
                  </a:lnTo>
                  <a:lnTo>
                    <a:pt x="1202" y="1826"/>
                  </a:lnTo>
                  <a:lnTo>
                    <a:pt x="1206" y="1771"/>
                  </a:lnTo>
                  <a:lnTo>
                    <a:pt x="1209" y="1715"/>
                  </a:lnTo>
                  <a:lnTo>
                    <a:pt x="1209" y="1659"/>
                  </a:lnTo>
                  <a:lnTo>
                    <a:pt x="1206" y="1603"/>
                  </a:lnTo>
                  <a:lnTo>
                    <a:pt x="1202" y="1547"/>
                  </a:lnTo>
                  <a:lnTo>
                    <a:pt x="1195" y="1491"/>
                  </a:lnTo>
                  <a:lnTo>
                    <a:pt x="1186" y="1436"/>
                  </a:lnTo>
                  <a:lnTo>
                    <a:pt x="1174" y="1380"/>
                  </a:lnTo>
                  <a:lnTo>
                    <a:pt x="1161" y="1325"/>
                  </a:lnTo>
                  <a:lnTo>
                    <a:pt x="1146" y="1270"/>
                  </a:lnTo>
                  <a:lnTo>
                    <a:pt x="1128" y="1214"/>
                  </a:lnTo>
                  <a:lnTo>
                    <a:pt x="1107" y="1160"/>
                  </a:lnTo>
                  <a:lnTo>
                    <a:pt x="1084" y="1106"/>
                  </a:lnTo>
                  <a:lnTo>
                    <a:pt x="1059" y="1051"/>
                  </a:lnTo>
                  <a:lnTo>
                    <a:pt x="1033" y="998"/>
                  </a:lnTo>
                  <a:lnTo>
                    <a:pt x="1004" y="944"/>
                  </a:lnTo>
                  <a:lnTo>
                    <a:pt x="972" y="892"/>
                  </a:lnTo>
                  <a:lnTo>
                    <a:pt x="939" y="838"/>
                  </a:lnTo>
                  <a:lnTo>
                    <a:pt x="904" y="787"/>
                  </a:lnTo>
                  <a:lnTo>
                    <a:pt x="866" y="735"/>
                  </a:lnTo>
                  <a:lnTo>
                    <a:pt x="826" y="684"/>
                  </a:lnTo>
                  <a:lnTo>
                    <a:pt x="785" y="634"/>
                  </a:lnTo>
                  <a:lnTo>
                    <a:pt x="741" y="584"/>
                  </a:lnTo>
                  <a:lnTo>
                    <a:pt x="695" y="535"/>
                  </a:lnTo>
                  <a:lnTo>
                    <a:pt x="647" y="486"/>
                  </a:lnTo>
                  <a:lnTo>
                    <a:pt x="598" y="438"/>
                  </a:lnTo>
                  <a:lnTo>
                    <a:pt x="546" y="390"/>
                  </a:lnTo>
                  <a:lnTo>
                    <a:pt x="493" y="344"/>
                  </a:lnTo>
                  <a:lnTo>
                    <a:pt x="438" y="299"/>
                  </a:lnTo>
                  <a:lnTo>
                    <a:pt x="380" y="253"/>
                  </a:lnTo>
                  <a:lnTo>
                    <a:pt x="320" y="209"/>
                  </a:lnTo>
                  <a:lnTo>
                    <a:pt x="260" y="166"/>
                  </a:lnTo>
                  <a:lnTo>
                    <a:pt x="197" y="123"/>
                  </a:lnTo>
                  <a:lnTo>
                    <a:pt x="133" y="81"/>
                  </a:lnTo>
                  <a:lnTo>
                    <a:pt x="67" y="4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167" name="Line 1023"/>
            <p:cNvSpPr>
              <a:spLocks noChangeShapeType="1"/>
            </p:cNvSpPr>
            <p:nvPr/>
          </p:nvSpPr>
          <p:spPr bwMode="auto">
            <a:xfrm flipH="1">
              <a:off x="2378" y="2451"/>
              <a:ext cx="1199" cy="69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4240" name="Freeform 1024"/>
            <p:cNvSpPr>
              <a:spLocks/>
            </p:cNvSpPr>
            <p:nvPr/>
          </p:nvSpPr>
          <p:spPr bwMode="auto">
            <a:xfrm>
              <a:off x="1984" y="2994"/>
              <a:ext cx="394" cy="150"/>
            </a:xfrm>
            <a:custGeom>
              <a:avLst/>
              <a:gdLst>
                <a:gd name="T0" fmla="*/ 0 w 2756"/>
                <a:gd name="T1" fmla="*/ 0 h 1048"/>
                <a:gd name="T2" fmla="*/ 126 w 2756"/>
                <a:gd name="T3" fmla="*/ 62 h 1048"/>
                <a:gd name="T4" fmla="*/ 254 w 2756"/>
                <a:gd name="T5" fmla="*/ 124 h 1048"/>
                <a:gd name="T6" fmla="*/ 382 w 2756"/>
                <a:gd name="T7" fmla="*/ 183 h 1048"/>
                <a:gd name="T8" fmla="*/ 511 w 2756"/>
                <a:gd name="T9" fmla="*/ 243 h 1048"/>
                <a:gd name="T10" fmla="*/ 643 w 2756"/>
                <a:gd name="T11" fmla="*/ 300 h 1048"/>
                <a:gd name="T12" fmla="*/ 776 w 2756"/>
                <a:gd name="T13" fmla="*/ 358 h 1048"/>
                <a:gd name="T14" fmla="*/ 910 w 2756"/>
                <a:gd name="T15" fmla="*/ 414 h 1048"/>
                <a:gd name="T16" fmla="*/ 1045 w 2756"/>
                <a:gd name="T17" fmla="*/ 470 h 1048"/>
                <a:gd name="T18" fmla="*/ 1181 w 2756"/>
                <a:gd name="T19" fmla="*/ 524 h 1048"/>
                <a:gd name="T20" fmla="*/ 1319 w 2756"/>
                <a:gd name="T21" fmla="*/ 576 h 1048"/>
                <a:gd name="T22" fmla="*/ 1457 w 2756"/>
                <a:gd name="T23" fmla="*/ 628 h 1048"/>
                <a:gd name="T24" fmla="*/ 1598 w 2756"/>
                <a:gd name="T25" fmla="*/ 679 h 1048"/>
                <a:gd name="T26" fmla="*/ 1738 w 2756"/>
                <a:gd name="T27" fmla="*/ 729 h 1048"/>
                <a:gd name="T28" fmla="*/ 1881 w 2756"/>
                <a:gd name="T29" fmla="*/ 778 h 1048"/>
                <a:gd name="T30" fmla="*/ 2025 w 2756"/>
                <a:gd name="T31" fmla="*/ 826 h 1048"/>
                <a:gd name="T32" fmla="*/ 2168 w 2756"/>
                <a:gd name="T33" fmla="*/ 873 h 1048"/>
                <a:gd name="T34" fmla="*/ 2314 w 2756"/>
                <a:gd name="T35" fmla="*/ 918 h 1048"/>
                <a:gd name="T36" fmla="*/ 2460 w 2756"/>
                <a:gd name="T37" fmla="*/ 963 h 1048"/>
                <a:gd name="T38" fmla="*/ 2608 w 2756"/>
                <a:gd name="T39" fmla="*/ 1006 h 1048"/>
                <a:gd name="T40" fmla="*/ 2756 w 2756"/>
                <a:gd name="T41" fmla="*/ 1048 h 1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56" h="1048">
                  <a:moveTo>
                    <a:pt x="0" y="0"/>
                  </a:moveTo>
                  <a:lnTo>
                    <a:pt x="126" y="62"/>
                  </a:lnTo>
                  <a:lnTo>
                    <a:pt x="254" y="124"/>
                  </a:lnTo>
                  <a:lnTo>
                    <a:pt x="382" y="183"/>
                  </a:lnTo>
                  <a:lnTo>
                    <a:pt x="511" y="243"/>
                  </a:lnTo>
                  <a:lnTo>
                    <a:pt x="643" y="300"/>
                  </a:lnTo>
                  <a:lnTo>
                    <a:pt x="776" y="358"/>
                  </a:lnTo>
                  <a:lnTo>
                    <a:pt x="910" y="414"/>
                  </a:lnTo>
                  <a:lnTo>
                    <a:pt x="1045" y="470"/>
                  </a:lnTo>
                  <a:lnTo>
                    <a:pt x="1181" y="524"/>
                  </a:lnTo>
                  <a:lnTo>
                    <a:pt x="1319" y="576"/>
                  </a:lnTo>
                  <a:lnTo>
                    <a:pt x="1457" y="628"/>
                  </a:lnTo>
                  <a:lnTo>
                    <a:pt x="1598" y="679"/>
                  </a:lnTo>
                  <a:lnTo>
                    <a:pt x="1738" y="729"/>
                  </a:lnTo>
                  <a:lnTo>
                    <a:pt x="1881" y="778"/>
                  </a:lnTo>
                  <a:lnTo>
                    <a:pt x="2025" y="826"/>
                  </a:lnTo>
                  <a:lnTo>
                    <a:pt x="2168" y="873"/>
                  </a:lnTo>
                  <a:lnTo>
                    <a:pt x="2314" y="918"/>
                  </a:lnTo>
                  <a:lnTo>
                    <a:pt x="2460" y="963"/>
                  </a:lnTo>
                  <a:lnTo>
                    <a:pt x="2608" y="1006"/>
                  </a:lnTo>
                  <a:lnTo>
                    <a:pt x="2756" y="1048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4241" name="Line 1025"/>
            <p:cNvSpPr>
              <a:spLocks noChangeShapeType="1"/>
            </p:cNvSpPr>
            <p:nvPr/>
          </p:nvSpPr>
          <p:spPr bwMode="auto">
            <a:xfrm flipH="1">
              <a:off x="1984" y="2891"/>
              <a:ext cx="178" cy="10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4242" name="Freeform 1026"/>
            <p:cNvSpPr>
              <a:spLocks/>
            </p:cNvSpPr>
            <p:nvPr/>
          </p:nvSpPr>
          <p:spPr bwMode="auto">
            <a:xfrm>
              <a:off x="2162" y="2787"/>
              <a:ext cx="38" cy="104"/>
            </a:xfrm>
            <a:custGeom>
              <a:avLst/>
              <a:gdLst>
                <a:gd name="T0" fmla="*/ 0 w 263"/>
                <a:gd name="T1" fmla="*/ 733 h 733"/>
                <a:gd name="T2" fmla="*/ 32 w 263"/>
                <a:gd name="T3" fmla="*/ 714 h 733"/>
                <a:gd name="T4" fmla="*/ 61 w 263"/>
                <a:gd name="T5" fmla="*/ 695 h 733"/>
                <a:gd name="T6" fmla="*/ 90 w 263"/>
                <a:gd name="T7" fmla="*/ 674 h 733"/>
                <a:gd name="T8" fmla="*/ 115 w 263"/>
                <a:gd name="T9" fmla="*/ 652 h 733"/>
                <a:gd name="T10" fmla="*/ 140 w 263"/>
                <a:gd name="T11" fmla="*/ 630 h 733"/>
                <a:gd name="T12" fmla="*/ 161 w 263"/>
                <a:gd name="T13" fmla="*/ 607 h 733"/>
                <a:gd name="T14" fmla="*/ 181 w 263"/>
                <a:gd name="T15" fmla="*/ 583 h 733"/>
                <a:gd name="T16" fmla="*/ 199 w 263"/>
                <a:gd name="T17" fmla="*/ 560 h 733"/>
                <a:gd name="T18" fmla="*/ 215 w 263"/>
                <a:gd name="T19" fmla="*/ 534 h 733"/>
                <a:gd name="T20" fmla="*/ 229 w 263"/>
                <a:gd name="T21" fmla="*/ 510 h 733"/>
                <a:gd name="T22" fmla="*/ 240 w 263"/>
                <a:gd name="T23" fmla="*/ 484 h 733"/>
                <a:gd name="T24" fmla="*/ 249 w 263"/>
                <a:gd name="T25" fmla="*/ 459 h 733"/>
                <a:gd name="T26" fmla="*/ 256 w 263"/>
                <a:gd name="T27" fmla="*/ 432 h 733"/>
                <a:gd name="T28" fmla="*/ 261 w 263"/>
                <a:gd name="T29" fmla="*/ 406 h 733"/>
                <a:gd name="T30" fmla="*/ 263 w 263"/>
                <a:gd name="T31" fmla="*/ 380 h 733"/>
                <a:gd name="T32" fmla="*/ 263 w 263"/>
                <a:gd name="T33" fmla="*/ 354 h 733"/>
                <a:gd name="T34" fmla="*/ 261 w 263"/>
                <a:gd name="T35" fmla="*/ 328 h 733"/>
                <a:gd name="T36" fmla="*/ 256 w 263"/>
                <a:gd name="T37" fmla="*/ 301 h 733"/>
                <a:gd name="T38" fmla="*/ 249 w 263"/>
                <a:gd name="T39" fmla="*/ 276 h 733"/>
                <a:gd name="T40" fmla="*/ 240 w 263"/>
                <a:gd name="T41" fmla="*/ 250 h 733"/>
                <a:gd name="T42" fmla="*/ 229 w 263"/>
                <a:gd name="T43" fmla="*/ 224 h 733"/>
                <a:gd name="T44" fmla="*/ 215 w 263"/>
                <a:gd name="T45" fmla="*/ 199 h 733"/>
                <a:gd name="T46" fmla="*/ 199 w 263"/>
                <a:gd name="T47" fmla="*/ 174 h 733"/>
                <a:gd name="T48" fmla="*/ 181 w 263"/>
                <a:gd name="T49" fmla="*/ 151 h 733"/>
                <a:gd name="T50" fmla="*/ 161 w 263"/>
                <a:gd name="T51" fmla="*/ 126 h 733"/>
                <a:gd name="T52" fmla="*/ 140 w 263"/>
                <a:gd name="T53" fmla="*/ 104 h 733"/>
                <a:gd name="T54" fmla="*/ 115 w 263"/>
                <a:gd name="T55" fmla="*/ 82 h 733"/>
                <a:gd name="T56" fmla="*/ 90 w 263"/>
                <a:gd name="T57" fmla="*/ 60 h 733"/>
                <a:gd name="T58" fmla="*/ 61 w 263"/>
                <a:gd name="T59" fmla="*/ 39 h 733"/>
                <a:gd name="T60" fmla="*/ 32 w 263"/>
                <a:gd name="T61" fmla="*/ 19 h 733"/>
                <a:gd name="T62" fmla="*/ 0 w 263"/>
                <a:gd name="T63" fmla="*/ 0 h 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63" h="733">
                  <a:moveTo>
                    <a:pt x="0" y="733"/>
                  </a:moveTo>
                  <a:lnTo>
                    <a:pt x="32" y="714"/>
                  </a:lnTo>
                  <a:lnTo>
                    <a:pt x="61" y="695"/>
                  </a:lnTo>
                  <a:lnTo>
                    <a:pt x="90" y="674"/>
                  </a:lnTo>
                  <a:lnTo>
                    <a:pt x="115" y="652"/>
                  </a:lnTo>
                  <a:lnTo>
                    <a:pt x="140" y="630"/>
                  </a:lnTo>
                  <a:lnTo>
                    <a:pt x="161" y="607"/>
                  </a:lnTo>
                  <a:lnTo>
                    <a:pt x="181" y="583"/>
                  </a:lnTo>
                  <a:lnTo>
                    <a:pt x="199" y="560"/>
                  </a:lnTo>
                  <a:lnTo>
                    <a:pt x="215" y="534"/>
                  </a:lnTo>
                  <a:lnTo>
                    <a:pt x="229" y="510"/>
                  </a:lnTo>
                  <a:lnTo>
                    <a:pt x="240" y="484"/>
                  </a:lnTo>
                  <a:lnTo>
                    <a:pt x="249" y="459"/>
                  </a:lnTo>
                  <a:lnTo>
                    <a:pt x="256" y="432"/>
                  </a:lnTo>
                  <a:lnTo>
                    <a:pt x="261" y="406"/>
                  </a:lnTo>
                  <a:lnTo>
                    <a:pt x="263" y="380"/>
                  </a:lnTo>
                  <a:lnTo>
                    <a:pt x="263" y="354"/>
                  </a:lnTo>
                  <a:lnTo>
                    <a:pt x="261" y="328"/>
                  </a:lnTo>
                  <a:lnTo>
                    <a:pt x="256" y="301"/>
                  </a:lnTo>
                  <a:lnTo>
                    <a:pt x="249" y="276"/>
                  </a:lnTo>
                  <a:lnTo>
                    <a:pt x="240" y="250"/>
                  </a:lnTo>
                  <a:lnTo>
                    <a:pt x="229" y="224"/>
                  </a:lnTo>
                  <a:lnTo>
                    <a:pt x="215" y="199"/>
                  </a:lnTo>
                  <a:lnTo>
                    <a:pt x="199" y="174"/>
                  </a:lnTo>
                  <a:lnTo>
                    <a:pt x="181" y="151"/>
                  </a:lnTo>
                  <a:lnTo>
                    <a:pt x="161" y="126"/>
                  </a:lnTo>
                  <a:lnTo>
                    <a:pt x="140" y="104"/>
                  </a:lnTo>
                  <a:lnTo>
                    <a:pt x="115" y="82"/>
                  </a:lnTo>
                  <a:lnTo>
                    <a:pt x="90" y="60"/>
                  </a:lnTo>
                  <a:lnTo>
                    <a:pt x="61" y="39"/>
                  </a:lnTo>
                  <a:lnTo>
                    <a:pt x="32" y="19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4243" name="Line 1027"/>
            <p:cNvSpPr>
              <a:spLocks noChangeShapeType="1"/>
            </p:cNvSpPr>
            <p:nvPr/>
          </p:nvSpPr>
          <p:spPr bwMode="auto">
            <a:xfrm flipH="1" flipV="1">
              <a:off x="2434" y="2630"/>
              <a:ext cx="136" cy="7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4244" name="Line 1028"/>
            <p:cNvSpPr>
              <a:spLocks noChangeShapeType="1"/>
            </p:cNvSpPr>
            <p:nvPr/>
          </p:nvSpPr>
          <p:spPr bwMode="auto">
            <a:xfrm flipH="1">
              <a:off x="2570" y="2341"/>
              <a:ext cx="636" cy="36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4245" name="Freeform 1029"/>
            <p:cNvSpPr>
              <a:spLocks/>
            </p:cNvSpPr>
            <p:nvPr/>
          </p:nvSpPr>
          <p:spPr bwMode="auto">
            <a:xfrm>
              <a:off x="3206" y="2116"/>
              <a:ext cx="185" cy="225"/>
            </a:xfrm>
            <a:custGeom>
              <a:avLst/>
              <a:gdLst>
                <a:gd name="T0" fmla="*/ 0 w 1296"/>
                <a:gd name="T1" fmla="*/ 1574 h 1574"/>
                <a:gd name="T2" fmla="*/ 59 w 1296"/>
                <a:gd name="T3" fmla="*/ 1567 h 1574"/>
                <a:gd name="T4" fmla="*/ 119 w 1296"/>
                <a:gd name="T5" fmla="*/ 1558 h 1574"/>
                <a:gd name="T6" fmla="*/ 178 w 1296"/>
                <a:gd name="T7" fmla="*/ 1548 h 1574"/>
                <a:gd name="T8" fmla="*/ 235 w 1296"/>
                <a:gd name="T9" fmla="*/ 1536 h 1574"/>
                <a:gd name="T10" fmla="*/ 293 w 1296"/>
                <a:gd name="T11" fmla="*/ 1523 h 1574"/>
                <a:gd name="T12" fmla="*/ 348 w 1296"/>
                <a:gd name="T13" fmla="*/ 1509 h 1574"/>
                <a:gd name="T14" fmla="*/ 403 w 1296"/>
                <a:gd name="T15" fmla="*/ 1495 h 1574"/>
                <a:gd name="T16" fmla="*/ 458 w 1296"/>
                <a:gd name="T17" fmla="*/ 1478 h 1574"/>
                <a:gd name="T18" fmla="*/ 511 w 1296"/>
                <a:gd name="T19" fmla="*/ 1461 h 1574"/>
                <a:gd name="T20" fmla="*/ 563 w 1296"/>
                <a:gd name="T21" fmla="*/ 1441 h 1574"/>
                <a:gd name="T22" fmla="*/ 613 w 1296"/>
                <a:gd name="T23" fmla="*/ 1422 h 1574"/>
                <a:gd name="T24" fmla="*/ 662 w 1296"/>
                <a:gd name="T25" fmla="*/ 1401 h 1574"/>
                <a:gd name="T26" fmla="*/ 710 w 1296"/>
                <a:gd name="T27" fmla="*/ 1379 h 1574"/>
                <a:gd name="T28" fmla="*/ 757 w 1296"/>
                <a:gd name="T29" fmla="*/ 1356 h 1574"/>
                <a:gd name="T30" fmla="*/ 801 w 1296"/>
                <a:gd name="T31" fmla="*/ 1332 h 1574"/>
                <a:gd name="T32" fmla="*/ 844 w 1296"/>
                <a:gd name="T33" fmla="*/ 1307 h 1574"/>
                <a:gd name="T34" fmla="*/ 886 w 1296"/>
                <a:gd name="T35" fmla="*/ 1281 h 1574"/>
                <a:gd name="T36" fmla="*/ 926 w 1296"/>
                <a:gd name="T37" fmla="*/ 1254 h 1574"/>
                <a:gd name="T38" fmla="*/ 963 w 1296"/>
                <a:gd name="T39" fmla="*/ 1226 h 1574"/>
                <a:gd name="T40" fmla="*/ 1000 w 1296"/>
                <a:gd name="T41" fmla="*/ 1198 h 1574"/>
                <a:gd name="T42" fmla="*/ 1035 w 1296"/>
                <a:gd name="T43" fmla="*/ 1169 h 1574"/>
                <a:gd name="T44" fmla="*/ 1067 w 1296"/>
                <a:gd name="T45" fmla="*/ 1139 h 1574"/>
                <a:gd name="T46" fmla="*/ 1096 w 1296"/>
                <a:gd name="T47" fmla="*/ 1108 h 1574"/>
                <a:gd name="T48" fmla="*/ 1125 w 1296"/>
                <a:gd name="T49" fmla="*/ 1077 h 1574"/>
                <a:gd name="T50" fmla="*/ 1152 w 1296"/>
                <a:gd name="T51" fmla="*/ 1045 h 1574"/>
                <a:gd name="T52" fmla="*/ 1175 w 1296"/>
                <a:gd name="T53" fmla="*/ 1012 h 1574"/>
                <a:gd name="T54" fmla="*/ 1198 w 1296"/>
                <a:gd name="T55" fmla="*/ 979 h 1574"/>
                <a:gd name="T56" fmla="*/ 1218 w 1296"/>
                <a:gd name="T57" fmla="*/ 946 h 1574"/>
                <a:gd name="T58" fmla="*/ 1235 w 1296"/>
                <a:gd name="T59" fmla="*/ 912 h 1574"/>
                <a:gd name="T60" fmla="*/ 1251 w 1296"/>
                <a:gd name="T61" fmla="*/ 878 h 1574"/>
                <a:gd name="T62" fmla="*/ 1264 w 1296"/>
                <a:gd name="T63" fmla="*/ 844 h 1574"/>
                <a:gd name="T64" fmla="*/ 1274 w 1296"/>
                <a:gd name="T65" fmla="*/ 809 h 1574"/>
                <a:gd name="T66" fmla="*/ 1283 w 1296"/>
                <a:gd name="T67" fmla="*/ 774 h 1574"/>
                <a:gd name="T68" fmla="*/ 1289 w 1296"/>
                <a:gd name="T69" fmla="*/ 739 h 1574"/>
                <a:gd name="T70" fmla="*/ 1293 w 1296"/>
                <a:gd name="T71" fmla="*/ 704 h 1574"/>
                <a:gd name="T72" fmla="*/ 1296 w 1296"/>
                <a:gd name="T73" fmla="*/ 668 h 1574"/>
                <a:gd name="T74" fmla="*/ 1295 w 1296"/>
                <a:gd name="T75" fmla="*/ 633 h 1574"/>
                <a:gd name="T76" fmla="*/ 1291 w 1296"/>
                <a:gd name="T77" fmla="*/ 598 h 1574"/>
                <a:gd name="T78" fmla="*/ 1287 w 1296"/>
                <a:gd name="T79" fmla="*/ 562 h 1574"/>
                <a:gd name="T80" fmla="*/ 1280 w 1296"/>
                <a:gd name="T81" fmla="*/ 528 h 1574"/>
                <a:gd name="T82" fmla="*/ 1269 w 1296"/>
                <a:gd name="T83" fmla="*/ 493 h 1574"/>
                <a:gd name="T84" fmla="*/ 1257 w 1296"/>
                <a:gd name="T85" fmla="*/ 458 h 1574"/>
                <a:gd name="T86" fmla="*/ 1242 w 1296"/>
                <a:gd name="T87" fmla="*/ 424 h 1574"/>
                <a:gd name="T88" fmla="*/ 1226 w 1296"/>
                <a:gd name="T89" fmla="*/ 389 h 1574"/>
                <a:gd name="T90" fmla="*/ 1207 w 1296"/>
                <a:gd name="T91" fmla="*/ 356 h 1574"/>
                <a:gd name="T92" fmla="*/ 1187 w 1296"/>
                <a:gd name="T93" fmla="*/ 322 h 1574"/>
                <a:gd name="T94" fmla="*/ 1164 w 1296"/>
                <a:gd name="T95" fmla="*/ 290 h 1574"/>
                <a:gd name="T96" fmla="*/ 1138 w 1296"/>
                <a:gd name="T97" fmla="*/ 259 h 1574"/>
                <a:gd name="T98" fmla="*/ 1110 w 1296"/>
                <a:gd name="T99" fmla="*/ 227 h 1574"/>
                <a:gd name="T100" fmla="*/ 1082 w 1296"/>
                <a:gd name="T101" fmla="*/ 196 h 1574"/>
                <a:gd name="T102" fmla="*/ 1050 w 1296"/>
                <a:gd name="T103" fmla="*/ 165 h 1574"/>
                <a:gd name="T104" fmla="*/ 1017 w 1296"/>
                <a:gd name="T105" fmla="*/ 136 h 1574"/>
                <a:gd name="T106" fmla="*/ 981 w 1296"/>
                <a:gd name="T107" fmla="*/ 106 h 1574"/>
                <a:gd name="T108" fmla="*/ 944 w 1296"/>
                <a:gd name="T109" fmla="*/ 79 h 1574"/>
                <a:gd name="T110" fmla="*/ 905 w 1296"/>
                <a:gd name="T111" fmla="*/ 52 h 1574"/>
                <a:gd name="T112" fmla="*/ 864 w 1296"/>
                <a:gd name="T113" fmla="*/ 25 h 1574"/>
                <a:gd name="T114" fmla="*/ 822 w 1296"/>
                <a:gd name="T115" fmla="*/ 0 h 1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296" h="1574">
                  <a:moveTo>
                    <a:pt x="0" y="1574"/>
                  </a:moveTo>
                  <a:lnTo>
                    <a:pt x="59" y="1567"/>
                  </a:lnTo>
                  <a:lnTo>
                    <a:pt x="119" y="1558"/>
                  </a:lnTo>
                  <a:lnTo>
                    <a:pt x="178" y="1548"/>
                  </a:lnTo>
                  <a:lnTo>
                    <a:pt x="235" y="1536"/>
                  </a:lnTo>
                  <a:lnTo>
                    <a:pt x="293" y="1523"/>
                  </a:lnTo>
                  <a:lnTo>
                    <a:pt x="348" y="1509"/>
                  </a:lnTo>
                  <a:lnTo>
                    <a:pt x="403" y="1495"/>
                  </a:lnTo>
                  <a:lnTo>
                    <a:pt x="458" y="1478"/>
                  </a:lnTo>
                  <a:lnTo>
                    <a:pt x="511" y="1461"/>
                  </a:lnTo>
                  <a:lnTo>
                    <a:pt x="563" y="1441"/>
                  </a:lnTo>
                  <a:lnTo>
                    <a:pt x="613" y="1422"/>
                  </a:lnTo>
                  <a:lnTo>
                    <a:pt x="662" y="1401"/>
                  </a:lnTo>
                  <a:lnTo>
                    <a:pt x="710" y="1379"/>
                  </a:lnTo>
                  <a:lnTo>
                    <a:pt x="757" y="1356"/>
                  </a:lnTo>
                  <a:lnTo>
                    <a:pt x="801" y="1332"/>
                  </a:lnTo>
                  <a:lnTo>
                    <a:pt x="844" y="1307"/>
                  </a:lnTo>
                  <a:lnTo>
                    <a:pt x="886" y="1281"/>
                  </a:lnTo>
                  <a:lnTo>
                    <a:pt x="926" y="1254"/>
                  </a:lnTo>
                  <a:lnTo>
                    <a:pt x="963" y="1226"/>
                  </a:lnTo>
                  <a:lnTo>
                    <a:pt x="1000" y="1198"/>
                  </a:lnTo>
                  <a:lnTo>
                    <a:pt x="1035" y="1169"/>
                  </a:lnTo>
                  <a:lnTo>
                    <a:pt x="1067" y="1139"/>
                  </a:lnTo>
                  <a:lnTo>
                    <a:pt x="1096" y="1108"/>
                  </a:lnTo>
                  <a:lnTo>
                    <a:pt x="1125" y="1077"/>
                  </a:lnTo>
                  <a:lnTo>
                    <a:pt x="1152" y="1045"/>
                  </a:lnTo>
                  <a:lnTo>
                    <a:pt x="1175" y="1012"/>
                  </a:lnTo>
                  <a:lnTo>
                    <a:pt x="1198" y="979"/>
                  </a:lnTo>
                  <a:lnTo>
                    <a:pt x="1218" y="946"/>
                  </a:lnTo>
                  <a:lnTo>
                    <a:pt x="1235" y="912"/>
                  </a:lnTo>
                  <a:lnTo>
                    <a:pt x="1251" y="878"/>
                  </a:lnTo>
                  <a:lnTo>
                    <a:pt x="1264" y="844"/>
                  </a:lnTo>
                  <a:lnTo>
                    <a:pt x="1274" y="809"/>
                  </a:lnTo>
                  <a:lnTo>
                    <a:pt x="1283" y="774"/>
                  </a:lnTo>
                  <a:lnTo>
                    <a:pt x="1289" y="739"/>
                  </a:lnTo>
                  <a:lnTo>
                    <a:pt x="1293" y="704"/>
                  </a:lnTo>
                  <a:lnTo>
                    <a:pt x="1296" y="668"/>
                  </a:lnTo>
                  <a:lnTo>
                    <a:pt x="1295" y="633"/>
                  </a:lnTo>
                  <a:lnTo>
                    <a:pt x="1291" y="598"/>
                  </a:lnTo>
                  <a:lnTo>
                    <a:pt x="1287" y="562"/>
                  </a:lnTo>
                  <a:lnTo>
                    <a:pt x="1280" y="528"/>
                  </a:lnTo>
                  <a:lnTo>
                    <a:pt x="1269" y="493"/>
                  </a:lnTo>
                  <a:lnTo>
                    <a:pt x="1257" y="458"/>
                  </a:lnTo>
                  <a:lnTo>
                    <a:pt x="1242" y="424"/>
                  </a:lnTo>
                  <a:lnTo>
                    <a:pt x="1226" y="389"/>
                  </a:lnTo>
                  <a:lnTo>
                    <a:pt x="1207" y="356"/>
                  </a:lnTo>
                  <a:lnTo>
                    <a:pt x="1187" y="322"/>
                  </a:lnTo>
                  <a:lnTo>
                    <a:pt x="1164" y="290"/>
                  </a:lnTo>
                  <a:lnTo>
                    <a:pt x="1138" y="259"/>
                  </a:lnTo>
                  <a:lnTo>
                    <a:pt x="1110" y="227"/>
                  </a:lnTo>
                  <a:lnTo>
                    <a:pt x="1082" y="196"/>
                  </a:lnTo>
                  <a:lnTo>
                    <a:pt x="1050" y="165"/>
                  </a:lnTo>
                  <a:lnTo>
                    <a:pt x="1017" y="136"/>
                  </a:lnTo>
                  <a:lnTo>
                    <a:pt x="981" y="106"/>
                  </a:lnTo>
                  <a:lnTo>
                    <a:pt x="944" y="79"/>
                  </a:lnTo>
                  <a:lnTo>
                    <a:pt x="905" y="52"/>
                  </a:lnTo>
                  <a:lnTo>
                    <a:pt x="864" y="25"/>
                  </a:lnTo>
                  <a:lnTo>
                    <a:pt x="822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4246" name="Line 1030"/>
            <p:cNvSpPr>
              <a:spLocks noChangeShapeType="1"/>
            </p:cNvSpPr>
            <p:nvPr/>
          </p:nvSpPr>
          <p:spPr bwMode="auto">
            <a:xfrm>
              <a:off x="3577" y="1027"/>
              <a:ext cx="0" cy="94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4247" name="Line 1031"/>
            <p:cNvSpPr>
              <a:spLocks noChangeShapeType="1"/>
            </p:cNvSpPr>
            <p:nvPr/>
          </p:nvSpPr>
          <p:spPr bwMode="auto">
            <a:xfrm flipH="1">
              <a:off x="3323" y="1970"/>
              <a:ext cx="254" cy="14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4248" name="Line 1032"/>
            <p:cNvSpPr>
              <a:spLocks noChangeShapeType="1"/>
            </p:cNvSpPr>
            <p:nvPr/>
          </p:nvSpPr>
          <p:spPr bwMode="auto">
            <a:xfrm flipV="1">
              <a:off x="3323" y="1844"/>
              <a:ext cx="0" cy="27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4249" name="Line 1033"/>
            <p:cNvSpPr>
              <a:spLocks noChangeShapeType="1"/>
            </p:cNvSpPr>
            <p:nvPr/>
          </p:nvSpPr>
          <p:spPr bwMode="auto">
            <a:xfrm flipV="1">
              <a:off x="3323" y="1781"/>
              <a:ext cx="109" cy="6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4250" name="Line 1034"/>
            <p:cNvSpPr>
              <a:spLocks noChangeShapeType="1"/>
            </p:cNvSpPr>
            <p:nvPr/>
          </p:nvSpPr>
          <p:spPr bwMode="auto">
            <a:xfrm flipV="1">
              <a:off x="3432" y="1110"/>
              <a:ext cx="0" cy="67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4251" name="Line 1035"/>
            <p:cNvSpPr>
              <a:spLocks noChangeShapeType="1"/>
            </p:cNvSpPr>
            <p:nvPr/>
          </p:nvSpPr>
          <p:spPr bwMode="auto">
            <a:xfrm flipV="1">
              <a:off x="3432" y="1027"/>
              <a:ext cx="145" cy="8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4252" name="Line 1036"/>
            <p:cNvSpPr>
              <a:spLocks noChangeShapeType="1"/>
            </p:cNvSpPr>
            <p:nvPr/>
          </p:nvSpPr>
          <p:spPr bwMode="auto">
            <a:xfrm flipH="1">
              <a:off x="2162" y="2630"/>
              <a:ext cx="272" cy="15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4253" name="Line 1037"/>
            <p:cNvSpPr>
              <a:spLocks noChangeShapeType="1"/>
            </p:cNvSpPr>
            <p:nvPr/>
          </p:nvSpPr>
          <p:spPr bwMode="auto">
            <a:xfrm flipV="1">
              <a:off x="2162" y="2598"/>
              <a:ext cx="0" cy="18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4254" name="Line 1038"/>
            <p:cNvSpPr>
              <a:spLocks noChangeShapeType="1"/>
            </p:cNvSpPr>
            <p:nvPr/>
          </p:nvSpPr>
          <p:spPr bwMode="auto">
            <a:xfrm flipV="1">
              <a:off x="2162" y="2535"/>
              <a:ext cx="109" cy="6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4255" name="Line 1039"/>
            <p:cNvSpPr>
              <a:spLocks noChangeShapeType="1"/>
            </p:cNvSpPr>
            <p:nvPr/>
          </p:nvSpPr>
          <p:spPr bwMode="auto">
            <a:xfrm flipV="1">
              <a:off x="2271" y="2137"/>
              <a:ext cx="0" cy="39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4256" name="Line 1040"/>
            <p:cNvSpPr>
              <a:spLocks noChangeShapeType="1"/>
            </p:cNvSpPr>
            <p:nvPr/>
          </p:nvSpPr>
          <p:spPr bwMode="auto">
            <a:xfrm flipV="1">
              <a:off x="2743" y="1509"/>
              <a:ext cx="0" cy="35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4257" name="Line 1041"/>
            <p:cNvSpPr>
              <a:spLocks noChangeShapeType="1"/>
            </p:cNvSpPr>
            <p:nvPr/>
          </p:nvSpPr>
          <p:spPr bwMode="auto">
            <a:xfrm flipV="1">
              <a:off x="2743" y="1425"/>
              <a:ext cx="145" cy="8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4258" name="Line 1042"/>
            <p:cNvSpPr>
              <a:spLocks noChangeShapeType="1"/>
            </p:cNvSpPr>
            <p:nvPr/>
          </p:nvSpPr>
          <p:spPr bwMode="auto">
            <a:xfrm>
              <a:off x="2888" y="1425"/>
              <a:ext cx="0" cy="56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4259" name="Line 1043"/>
            <p:cNvSpPr>
              <a:spLocks noChangeShapeType="1"/>
            </p:cNvSpPr>
            <p:nvPr/>
          </p:nvSpPr>
          <p:spPr bwMode="auto">
            <a:xfrm flipH="1">
              <a:off x="2434" y="1990"/>
              <a:ext cx="454" cy="26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4260" name="Line 1044"/>
            <p:cNvSpPr>
              <a:spLocks noChangeShapeType="1"/>
            </p:cNvSpPr>
            <p:nvPr/>
          </p:nvSpPr>
          <p:spPr bwMode="auto">
            <a:xfrm>
              <a:off x="2434" y="2252"/>
              <a:ext cx="0" cy="37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4261" name="Line 1045"/>
            <p:cNvSpPr>
              <a:spLocks noChangeShapeType="1"/>
            </p:cNvSpPr>
            <p:nvPr/>
          </p:nvSpPr>
          <p:spPr bwMode="auto">
            <a:xfrm flipV="1">
              <a:off x="3750" y="1268"/>
              <a:ext cx="0" cy="94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4262" name="Line 1046"/>
            <p:cNvSpPr>
              <a:spLocks noChangeShapeType="1"/>
            </p:cNvSpPr>
            <p:nvPr/>
          </p:nvSpPr>
          <p:spPr bwMode="auto">
            <a:xfrm flipH="1">
              <a:off x="2271" y="1865"/>
              <a:ext cx="472" cy="27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94263" name="Text Box 1047"/>
          <p:cNvSpPr txBox="1">
            <a:spLocks noChangeArrowheads="1"/>
          </p:cNvSpPr>
          <p:nvPr/>
        </p:nvSpPr>
        <p:spPr bwMode="auto">
          <a:xfrm>
            <a:off x="0" y="0"/>
            <a:ext cx="550862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hangingPunct="1">
              <a:spcBef>
                <a:spcPct val="50000"/>
              </a:spcBef>
            </a:pPr>
            <a:r>
              <a:rPr lang="zh-CN" altLang="en-US" sz="4000" b="1">
                <a:solidFill>
                  <a:srgbClr val="FF0000"/>
                </a:solidFill>
                <a:effectLst/>
                <a:ea typeface="黑体" pitchFamily="2" charset="-122"/>
              </a:rPr>
              <a:t>叠加式组合体二</a:t>
            </a:r>
          </a:p>
        </p:txBody>
      </p:sp>
      <p:sp>
        <p:nvSpPr>
          <p:cNvPr id="394264" name="Text Box 1048"/>
          <p:cNvSpPr txBox="1">
            <a:spLocks noChangeArrowheads="1"/>
          </p:cNvSpPr>
          <p:nvPr/>
        </p:nvSpPr>
        <p:spPr bwMode="auto">
          <a:xfrm>
            <a:off x="6196013" y="98425"/>
            <a:ext cx="28194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 eaLnBrk="1" hangingPunct="1">
              <a:lnSpc>
                <a:spcPct val="80000"/>
              </a:lnSpc>
              <a:spcBef>
                <a:spcPct val="50000"/>
              </a:spcBef>
            </a:pPr>
            <a:r>
              <a:rPr lang="zh-CN" alt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黑体" pitchFamily="2" charset="-122"/>
              </a:rPr>
              <a:t>步骤四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426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9426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0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390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0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7" dur="500"/>
                                        <p:tgtEl>
                                          <p:spTgt spid="390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0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3904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4" dur="500"/>
                                        <p:tgtEl>
                                          <p:spTgt spid="3904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0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0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0" dur="500"/>
                                        <p:tgtEl>
                                          <p:spTgt spid="3904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0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3904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0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0" dur="500"/>
                                        <p:tgtEl>
                                          <p:spTgt spid="3904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xit" presetSubtype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42" dur="500"/>
                                        <p:tgtEl>
                                          <p:spTgt spid="3904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0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2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45" dur="500"/>
                                        <p:tgtEl>
                                          <p:spTgt spid="3904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0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0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1" dur="500"/>
                                        <p:tgtEl>
                                          <p:spTgt spid="3904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04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6" dur="500"/>
                                        <p:tgtEl>
                                          <p:spTgt spid="3904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58" dur="500"/>
                                        <p:tgtEl>
                                          <p:spTgt spid="3904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0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 nodeType="clickPar">
                      <p:stCondLst>
                        <p:cond delay="indefinite"/>
                      </p:stCondLst>
                      <p:childTnLst>
                        <p:par>
                          <p:cTn id="6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2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0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4" dur="500"/>
                                        <p:tgtEl>
                                          <p:spTgt spid="390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Par">
                      <p:stCondLst>
                        <p:cond delay="indefinite"/>
                      </p:stCondLst>
                      <p:childTnLst>
                        <p:par>
                          <p:cTn id="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0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3904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 nodeType="clickPar">
                      <p:stCondLst>
                        <p:cond delay="indefinite"/>
                      </p:stCondLst>
                      <p:childTnLst>
                        <p:par>
                          <p:cTn id="7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2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04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4" dur="500"/>
                                        <p:tgtEl>
                                          <p:spTgt spid="3904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1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9" dur="500"/>
                                        <p:tgtEl>
                                          <p:spTgt spid="391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0400" grpId="0" animBg="1"/>
      <p:bldP spid="390400" grpId="1" animBg="1"/>
      <p:bldP spid="390402" grpId="0" animBg="1"/>
      <p:bldP spid="390402" grpId="1" animBg="1"/>
      <p:bldP spid="390421" grpId="0" animBg="1"/>
      <p:bldP spid="390421" grpId="1" animBg="1"/>
      <p:bldP spid="390422" grpId="0" animBg="1"/>
      <p:bldP spid="390422" grpId="1" animBg="1"/>
      <p:bldP spid="390428" grpId="0" animBg="1"/>
      <p:bldP spid="390429" grpId="0" animBg="1"/>
      <p:bldP spid="390430" grpId="0" animBg="1"/>
      <p:bldP spid="394264" grpId="0" build="allAtOnce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1171" name="Group 3"/>
          <p:cNvGrpSpPr>
            <a:grpSpLocks/>
          </p:cNvGrpSpPr>
          <p:nvPr/>
        </p:nvGrpSpPr>
        <p:grpSpPr bwMode="auto">
          <a:xfrm>
            <a:off x="179388" y="649288"/>
            <a:ext cx="8424862" cy="6164262"/>
            <a:chOff x="113" y="409"/>
            <a:chExt cx="5307" cy="3883"/>
          </a:xfrm>
        </p:grpSpPr>
        <p:sp>
          <p:nvSpPr>
            <p:cNvPr id="391172" name="Line 4"/>
            <p:cNvSpPr>
              <a:spLocks noChangeShapeType="1"/>
            </p:cNvSpPr>
            <p:nvPr/>
          </p:nvSpPr>
          <p:spPr bwMode="auto">
            <a:xfrm>
              <a:off x="4590" y="1889"/>
              <a:ext cx="0" cy="3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173" name="Line 5"/>
            <p:cNvSpPr>
              <a:spLocks noChangeShapeType="1"/>
            </p:cNvSpPr>
            <p:nvPr/>
          </p:nvSpPr>
          <p:spPr bwMode="auto">
            <a:xfrm>
              <a:off x="4411" y="632"/>
              <a:ext cx="0" cy="51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174" name="Line 6"/>
            <p:cNvSpPr>
              <a:spLocks noChangeShapeType="1"/>
            </p:cNvSpPr>
            <p:nvPr/>
          </p:nvSpPr>
          <p:spPr bwMode="auto">
            <a:xfrm flipV="1">
              <a:off x="4772" y="632"/>
              <a:ext cx="0" cy="51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175" name="Freeform 7"/>
            <p:cNvSpPr>
              <a:spLocks/>
            </p:cNvSpPr>
            <p:nvPr/>
          </p:nvSpPr>
          <p:spPr bwMode="auto">
            <a:xfrm>
              <a:off x="4411" y="632"/>
              <a:ext cx="361" cy="11"/>
            </a:xfrm>
            <a:custGeom>
              <a:avLst/>
              <a:gdLst>
                <a:gd name="T0" fmla="*/ 0 w 1111"/>
                <a:gd name="T1" fmla="*/ 0 h 33"/>
                <a:gd name="T2" fmla="*/ 61 w 1111"/>
                <a:gd name="T3" fmla="*/ 6 h 33"/>
                <a:gd name="T4" fmla="*/ 121 w 1111"/>
                <a:gd name="T5" fmla="*/ 13 h 33"/>
                <a:gd name="T6" fmla="*/ 183 w 1111"/>
                <a:gd name="T7" fmla="*/ 18 h 33"/>
                <a:gd name="T8" fmla="*/ 245 w 1111"/>
                <a:gd name="T9" fmla="*/ 22 h 33"/>
                <a:gd name="T10" fmla="*/ 307 w 1111"/>
                <a:gd name="T11" fmla="*/ 25 h 33"/>
                <a:gd name="T12" fmla="*/ 368 w 1111"/>
                <a:gd name="T13" fmla="*/ 29 h 33"/>
                <a:gd name="T14" fmla="*/ 430 w 1111"/>
                <a:gd name="T15" fmla="*/ 31 h 33"/>
                <a:gd name="T16" fmla="*/ 493 w 1111"/>
                <a:gd name="T17" fmla="*/ 32 h 33"/>
                <a:gd name="T18" fmla="*/ 555 w 1111"/>
                <a:gd name="T19" fmla="*/ 33 h 33"/>
                <a:gd name="T20" fmla="*/ 618 w 1111"/>
                <a:gd name="T21" fmla="*/ 32 h 33"/>
                <a:gd name="T22" fmla="*/ 679 w 1111"/>
                <a:gd name="T23" fmla="*/ 31 h 33"/>
                <a:gd name="T24" fmla="*/ 741 w 1111"/>
                <a:gd name="T25" fmla="*/ 29 h 33"/>
                <a:gd name="T26" fmla="*/ 803 w 1111"/>
                <a:gd name="T27" fmla="*/ 25 h 33"/>
                <a:gd name="T28" fmla="*/ 866 w 1111"/>
                <a:gd name="T29" fmla="*/ 22 h 33"/>
                <a:gd name="T30" fmla="*/ 926 w 1111"/>
                <a:gd name="T31" fmla="*/ 18 h 33"/>
                <a:gd name="T32" fmla="*/ 988 w 1111"/>
                <a:gd name="T33" fmla="*/ 13 h 33"/>
                <a:gd name="T34" fmla="*/ 1050 w 1111"/>
                <a:gd name="T35" fmla="*/ 6 h 33"/>
                <a:gd name="T36" fmla="*/ 1111 w 1111"/>
                <a:gd name="T37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11" h="33">
                  <a:moveTo>
                    <a:pt x="0" y="0"/>
                  </a:moveTo>
                  <a:lnTo>
                    <a:pt x="61" y="6"/>
                  </a:lnTo>
                  <a:lnTo>
                    <a:pt x="121" y="13"/>
                  </a:lnTo>
                  <a:lnTo>
                    <a:pt x="183" y="18"/>
                  </a:lnTo>
                  <a:lnTo>
                    <a:pt x="245" y="22"/>
                  </a:lnTo>
                  <a:lnTo>
                    <a:pt x="307" y="25"/>
                  </a:lnTo>
                  <a:lnTo>
                    <a:pt x="368" y="29"/>
                  </a:lnTo>
                  <a:lnTo>
                    <a:pt x="430" y="31"/>
                  </a:lnTo>
                  <a:lnTo>
                    <a:pt x="493" y="32"/>
                  </a:lnTo>
                  <a:lnTo>
                    <a:pt x="555" y="33"/>
                  </a:lnTo>
                  <a:lnTo>
                    <a:pt x="618" y="32"/>
                  </a:lnTo>
                  <a:lnTo>
                    <a:pt x="679" y="31"/>
                  </a:lnTo>
                  <a:lnTo>
                    <a:pt x="741" y="29"/>
                  </a:lnTo>
                  <a:lnTo>
                    <a:pt x="803" y="25"/>
                  </a:lnTo>
                  <a:lnTo>
                    <a:pt x="866" y="22"/>
                  </a:lnTo>
                  <a:lnTo>
                    <a:pt x="926" y="18"/>
                  </a:lnTo>
                  <a:lnTo>
                    <a:pt x="988" y="13"/>
                  </a:lnTo>
                  <a:lnTo>
                    <a:pt x="1050" y="6"/>
                  </a:lnTo>
                  <a:lnTo>
                    <a:pt x="1111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176" name="Line 8"/>
            <p:cNvSpPr>
              <a:spLocks noChangeShapeType="1"/>
            </p:cNvSpPr>
            <p:nvPr/>
          </p:nvSpPr>
          <p:spPr bwMode="auto">
            <a:xfrm>
              <a:off x="3761" y="529"/>
              <a:ext cx="165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177" name="Line 9"/>
            <p:cNvSpPr>
              <a:spLocks noChangeShapeType="1"/>
            </p:cNvSpPr>
            <p:nvPr/>
          </p:nvSpPr>
          <p:spPr bwMode="auto">
            <a:xfrm>
              <a:off x="4086" y="1143"/>
              <a:ext cx="32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178" name="Line 10"/>
            <p:cNvSpPr>
              <a:spLocks noChangeShapeType="1"/>
            </p:cNvSpPr>
            <p:nvPr/>
          </p:nvSpPr>
          <p:spPr bwMode="auto">
            <a:xfrm>
              <a:off x="4411" y="1143"/>
              <a:ext cx="36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179" name="Line 11"/>
            <p:cNvSpPr>
              <a:spLocks noChangeShapeType="1"/>
            </p:cNvSpPr>
            <p:nvPr/>
          </p:nvSpPr>
          <p:spPr bwMode="auto">
            <a:xfrm>
              <a:off x="4772" y="1143"/>
              <a:ext cx="32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180" name="Line 12"/>
            <p:cNvSpPr>
              <a:spLocks noChangeShapeType="1"/>
            </p:cNvSpPr>
            <p:nvPr/>
          </p:nvSpPr>
          <p:spPr bwMode="auto">
            <a:xfrm>
              <a:off x="5095" y="1143"/>
              <a:ext cx="0" cy="68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181" name="Line 13"/>
            <p:cNvSpPr>
              <a:spLocks noChangeShapeType="1"/>
            </p:cNvSpPr>
            <p:nvPr/>
          </p:nvSpPr>
          <p:spPr bwMode="auto">
            <a:xfrm>
              <a:off x="4086" y="1143"/>
              <a:ext cx="0" cy="68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182" name="Line 14"/>
            <p:cNvSpPr>
              <a:spLocks noChangeShapeType="1"/>
            </p:cNvSpPr>
            <p:nvPr/>
          </p:nvSpPr>
          <p:spPr bwMode="auto">
            <a:xfrm>
              <a:off x="4772" y="2153"/>
              <a:ext cx="64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183" name="Line 15"/>
            <p:cNvSpPr>
              <a:spLocks noChangeShapeType="1"/>
            </p:cNvSpPr>
            <p:nvPr/>
          </p:nvSpPr>
          <p:spPr bwMode="auto">
            <a:xfrm flipH="1">
              <a:off x="4772" y="1830"/>
              <a:ext cx="64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184" name="Line 16"/>
            <p:cNvSpPr>
              <a:spLocks noChangeShapeType="1"/>
            </p:cNvSpPr>
            <p:nvPr/>
          </p:nvSpPr>
          <p:spPr bwMode="auto">
            <a:xfrm flipV="1">
              <a:off x="5420" y="1830"/>
              <a:ext cx="0" cy="3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185" name="Line 17"/>
            <p:cNvSpPr>
              <a:spLocks noChangeShapeType="1"/>
            </p:cNvSpPr>
            <p:nvPr/>
          </p:nvSpPr>
          <p:spPr bwMode="auto">
            <a:xfrm>
              <a:off x="3761" y="2153"/>
              <a:ext cx="65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186" name="Line 18"/>
            <p:cNvSpPr>
              <a:spLocks noChangeShapeType="1"/>
            </p:cNvSpPr>
            <p:nvPr/>
          </p:nvSpPr>
          <p:spPr bwMode="auto">
            <a:xfrm flipV="1">
              <a:off x="3761" y="1830"/>
              <a:ext cx="0" cy="3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187" name="Line 19"/>
            <p:cNvSpPr>
              <a:spLocks noChangeShapeType="1"/>
            </p:cNvSpPr>
            <p:nvPr/>
          </p:nvSpPr>
          <p:spPr bwMode="auto">
            <a:xfrm flipH="1">
              <a:off x="3761" y="1830"/>
              <a:ext cx="65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188" name="Line 20"/>
            <p:cNvSpPr>
              <a:spLocks noChangeShapeType="1"/>
            </p:cNvSpPr>
            <p:nvPr/>
          </p:nvSpPr>
          <p:spPr bwMode="auto">
            <a:xfrm flipV="1">
              <a:off x="4411" y="1830"/>
              <a:ext cx="0" cy="3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189" name="Line 21"/>
            <p:cNvSpPr>
              <a:spLocks noChangeShapeType="1"/>
            </p:cNvSpPr>
            <p:nvPr/>
          </p:nvSpPr>
          <p:spPr bwMode="auto">
            <a:xfrm flipH="1">
              <a:off x="4411" y="2153"/>
              <a:ext cx="36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190" name="Line 22"/>
            <p:cNvSpPr>
              <a:spLocks noChangeShapeType="1"/>
            </p:cNvSpPr>
            <p:nvPr/>
          </p:nvSpPr>
          <p:spPr bwMode="auto">
            <a:xfrm flipH="1">
              <a:off x="4411" y="1830"/>
              <a:ext cx="36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191" name="Line 23"/>
            <p:cNvSpPr>
              <a:spLocks noChangeShapeType="1"/>
            </p:cNvSpPr>
            <p:nvPr/>
          </p:nvSpPr>
          <p:spPr bwMode="auto">
            <a:xfrm flipV="1">
              <a:off x="4772" y="1830"/>
              <a:ext cx="0" cy="3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192" name="Line 24"/>
            <p:cNvSpPr>
              <a:spLocks noChangeShapeType="1"/>
            </p:cNvSpPr>
            <p:nvPr/>
          </p:nvSpPr>
          <p:spPr bwMode="auto">
            <a:xfrm flipV="1">
              <a:off x="5420" y="529"/>
              <a:ext cx="0" cy="130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193" name="Line 25"/>
            <p:cNvSpPr>
              <a:spLocks noChangeShapeType="1"/>
            </p:cNvSpPr>
            <p:nvPr/>
          </p:nvSpPr>
          <p:spPr bwMode="auto">
            <a:xfrm flipV="1">
              <a:off x="3761" y="529"/>
              <a:ext cx="0" cy="130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194" name="Line 26"/>
            <p:cNvSpPr>
              <a:spLocks noChangeShapeType="1"/>
            </p:cNvSpPr>
            <p:nvPr/>
          </p:nvSpPr>
          <p:spPr bwMode="auto">
            <a:xfrm flipH="1">
              <a:off x="4806" y="1684"/>
              <a:ext cx="5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195" name="Line 27"/>
            <p:cNvSpPr>
              <a:spLocks noChangeShapeType="1"/>
            </p:cNvSpPr>
            <p:nvPr/>
          </p:nvSpPr>
          <p:spPr bwMode="auto">
            <a:xfrm flipH="1">
              <a:off x="4672" y="1684"/>
              <a:ext cx="1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196" name="Line 28"/>
            <p:cNvSpPr>
              <a:spLocks noChangeShapeType="1"/>
            </p:cNvSpPr>
            <p:nvPr/>
          </p:nvSpPr>
          <p:spPr bwMode="auto">
            <a:xfrm flipH="1">
              <a:off x="4536" y="1684"/>
              <a:ext cx="10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197" name="Line 29"/>
            <p:cNvSpPr>
              <a:spLocks noChangeShapeType="1"/>
            </p:cNvSpPr>
            <p:nvPr/>
          </p:nvSpPr>
          <p:spPr bwMode="auto">
            <a:xfrm flipH="1">
              <a:off x="4402" y="1684"/>
              <a:ext cx="1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198" name="Line 30"/>
            <p:cNvSpPr>
              <a:spLocks noChangeShapeType="1"/>
            </p:cNvSpPr>
            <p:nvPr/>
          </p:nvSpPr>
          <p:spPr bwMode="auto">
            <a:xfrm flipH="1">
              <a:off x="4320" y="1684"/>
              <a:ext cx="5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199" name="Line 31"/>
            <p:cNvSpPr>
              <a:spLocks noChangeShapeType="1"/>
            </p:cNvSpPr>
            <p:nvPr/>
          </p:nvSpPr>
          <p:spPr bwMode="auto">
            <a:xfrm flipH="1">
              <a:off x="4265" y="1684"/>
              <a:ext cx="5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00" name="Line 32"/>
            <p:cNvSpPr>
              <a:spLocks noChangeShapeType="1"/>
            </p:cNvSpPr>
            <p:nvPr/>
          </p:nvSpPr>
          <p:spPr bwMode="auto">
            <a:xfrm flipH="1">
              <a:off x="4131" y="1684"/>
              <a:ext cx="1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01" name="Line 33"/>
            <p:cNvSpPr>
              <a:spLocks noChangeShapeType="1"/>
            </p:cNvSpPr>
            <p:nvPr/>
          </p:nvSpPr>
          <p:spPr bwMode="auto">
            <a:xfrm flipH="1">
              <a:off x="4049" y="1684"/>
              <a:ext cx="5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02" name="Line 34"/>
            <p:cNvSpPr>
              <a:spLocks noChangeShapeType="1"/>
            </p:cNvSpPr>
            <p:nvPr/>
          </p:nvSpPr>
          <p:spPr bwMode="auto">
            <a:xfrm flipH="1">
              <a:off x="5077" y="1684"/>
              <a:ext cx="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03" name="Line 35"/>
            <p:cNvSpPr>
              <a:spLocks noChangeShapeType="1"/>
            </p:cNvSpPr>
            <p:nvPr/>
          </p:nvSpPr>
          <p:spPr bwMode="auto">
            <a:xfrm flipH="1">
              <a:off x="4943" y="1684"/>
              <a:ext cx="1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04" name="Line 36"/>
            <p:cNvSpPr>
              <a:spLocks noChangeShapeType="1"/>
            </p:cNvSpPr>
            <p:nvPr/>
          </p:nvSpPr>
          <p:spPr bwMode="auto">
            <a:xfrm flipH="1">
              <a:off x="4861" y="1684"/>
              <a:ext cx="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05" name="Line 37"/>
            <p:cNvSpPr>
              <a:spLocks noChangeShapeType="1"/>
            </p:cNvSpPr>
            <p:nvPr/>
          </p:nvSpPr>
          <p:spPr bwMode="auto">
            <a:xfrm>
              <a:off x="4861" y="1505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06" name="Line 38"/>
            <p:cNvSpPr>
              <a:spLocks noChangeShapeType="1"/>
            </p:cNvSpPr>
            <p:nvPr/>
          </p:nvSpPr>
          <p:spPr bwMode="auto">
            <a:xfrm>
              <a:off x="4861" y="1639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07" name="Line 39"/>
            <p:cNvSpPr>
              <a:spLocks noChangeShapeType="1"/>
            </p:cNvSpPr>
            <p:nvPr/>
          </p:nvSpPr>
          <p:spPr bwMode="auto">
            <a:xfrm>
              <a:off x="4861" y="1775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08" name="Line 40"/>
            <p:cNvSpPr>
              <a:spLocks noChangeShapeType="1"/>
            </p:cNvSpPr>
            <p:nvPr/>
          </p:nvSpPr>
          <p:spPr bwMode="auto">
            <a:xfrm>
              <a:off x="4861" y="1909"/>
              <a:ext cx="0" cy="1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09" name="Line 41"/>
            <p:cNvSpPr>
              <a:spLocks noChangeShapeType="1"/>
            </p:cNvSpPr>
            <p:nvPr/>
          </p:nvSpPr>
          <p:spPr bwMode="auto">
            <a:xfrm>
              <a:off x="4861" y="2046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10" name="Line 42"/>
            <p:cNvSpPr>
              <a:spLocks noChangeShapeType="1"/>
            </p:cNvSpPr>
            <p:nvPr/>
          </p:nvSpPr>
          <p:spPr bwMode="auto">
            <a:xfrm>
              <a:off x="4320" y="1505"/>
              <a:ext cx="5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11" name="Line 43"/>
            <p:cNvSpPr>
              <a:spLocks noChangeShapeType="1"/>
            </p:cNvSpPr>
            <p:nvPr/>
          </p:nvSpPr>
          <p:spPr bwMode="auto">
            <a:xfrm>
              <a:off x="4402" y="1505"/>
              <a:ext cx="1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12" name="Line 44"/>
            <p:cNvSpPr>
              <a:spLocks noChangeShapeType="1"/>
            </p:cNvSpPr>
            <p:nvPr/>
          </p:nvSpPr>
          <p:spPr bwMode="auto">
            <a:xfrm>
              <a:off x="4536" y="1505"/>
              <a:ext cx="10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13" name="Line 45"/>
            <p:cNvSpPr>
              <a:spLocks noChangeShapeType="1"/>
            </p:cNvSpPr>
            <p:nvPr/>
          </p:nvSpPr>
          <p:spPr bwMode="auto">
            <a:xfrm>
              <a:off x="4672" y="1505"/>
              <a:ext cx="1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14" name="Line 46"/>
            <p:cNvSpPr>
              <a:spLocks noChangeShapeType="1"/>
            </p:cNvSpPr>
            <p:nvPr/>
          </p:nvSpPr>
          <p:spPr bwMode="auto">
            <a:xfrm>
              <a:off x="4806" y="1505"/>
              <a:ext cx="5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15" name="Line 47"/>
            <p:cNvSpPr>
              <a:spLocks noChangeShapeType="1"/>
            </p:cNvSpPr>
            <p:nvPr/>
          </p:nvSpPr>
          <p:spPr bwMode="auto">
            <a:xfrm>
              <a:off x="4320" y="1505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16" name="Line 48"/>
            <p:cNvSpPr>
              <a:spLocks noChangeShapeType="1"/>
            </p:cNvSpPr>
            <p:nvPr/>
          </p:nvSpPr>
          <p:spPr bwMode="auto">
            <a:xfrm>
              <a:off x="4320" y="1639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17" name="Line 49"/>
            <p:cNvSpPr>
              <a:spLocks noChangeShapeType="1"/>
            </p:cNvSpPr>
            <p:nvPr/>
          </p:nvSpPr>
          <p:spPr bwMode="auto">
            <a:xfrm>
              <a:off x="4320" y="1775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18" name="Line 50"/>
            <p:cNvSpPr>
              <a:spLocks noChangeShapeType="1"/>
            </p:cNvSpPr>
            <p:nvPr/>
          </p:nvSpPr>
          <p:spPr bwMode="auto">
            <a:xfrm>
              <a:off x="4320" y="1909"/>
              <a:ext cx="0" cy="1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19" name="Line 51"/>
            <p:cNvSpPr>
              <a:spLocks noChangeShapeType="1"/>
            </p:cNvSpPr>
            <p:nvPr/>
          </p:nvSpPr>
          <p:spPr bwMode="auto">
            <a:xfrm>
              <a:off x="4320" y="2046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20" name="Line 52"/>
            <p:cNvSpPr>
              <a:spLocks noChangeShapeType="1"/>
            </p:cNvSpPr>
            <p:nvPr/>
          </p:nvSpPr>
          <p:spPr bwMode="auto">
            <a:xfrm flipV="1">
              <a:off x="4915" y="2069"/>
              <a:ext cx="0" cy="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21" name="Line 53"/>
            <p:cNvSpPr>
              <a:spLocks noChangeShapeType="1"/>
            </p:cNvSpPr>
            <p:nvPr/>
          </p:nvSpPr>
          <p:spPr bwMode="auto">
            <a:xfrm flipV="1">
              <a:off x="4915" y="1932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22" name="Line 54"/>
            <p:cNvSpPr>
              <a:spLocks noChangeShapeType="1"/>
            </p:cNvSpPr>
            <p:nvPr/>
          </p:nvSpPr>
          <p:spPr bwMode="auto">
            <a:xfrm flipV="1">
              <a:off x="4915" y="1798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23" name="Line 55"/>
            <p:cNvSpPr>
              <a:spLocks noChangeShapeType="1"/>
            </p:cNvSpPr>
            <p:nvPr/>
          </p:nvSpPr>
          <p:spPr bwMode="auto">
            <a:xfrm flipV="1">
              <a:off x="4915" y="1684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24" name="Line 56"/>
            <p:cNvSpPr>
              <a:spLocks noChangeShapeType="1"/>
            </p:cNvSpPr>
            <p:nvPr/>
          </p:nvSpPr>
          <p:spPr bwMode="auto">
            <a:xfrm flipV="1">
              <a:off x="4265" y="2069"/>
              <a:ext cx="0" cy="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25" name="Line 57"/>
            <p:cNvSpPr>
              <a:spLocks noChangeShapeType="1"/>
            </p:cNvSpPr>
            <p:nvPr/>
          </p:nvSpPr>
          <p:spPr bwMode="auto">
            <a:xfrm flipV="1">
              <a:off x="4265" y="1932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26" name="Line 58"/>
            <p:cNvSpPr>
              <a:spLocks noChangeShapeType="1"/>
            </p:cNvSpPr>
            <p:nvPr/>
          </p:nvSpPr>
          <p:spPr bwMode="auto">
            <a:xfrm flipV="1">
              <a:off x="4265" y="1798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27" name="Line 59"/>
            <p:cNvSpPr>
              <a:spLocks noChangeShapeType="1"/>
            </p:cNvSpPr>
            <p:nvPr/>
          </p:nvSpPr>
          <p:spPr bwMode="auto">
            <a:xfrm flipV="1">
              <a:off x="4265" y="1684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28" name="Line 60"/>
            <p:cNvSpPr>
              <a:spLocks noChangeShapeType="1"/>
            </p:cNvSpPr>
            <p:nvPr/>
          </p:nvSpPr>
          <p:spPr bwMode="auto">
            <a:xfrm flipV="1">
              <a:off x="5131" y="1593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29" name="Line 61"/>
            <p:cNvSpPr>
              <a:spLocks noChangeShapeType="1"/>
            </p:cNvSpPr>
            <p:nvPr/>
          </p:nvSpPr>
          <p:spPr bwMode="auto">
            <a:xfrm flipV="1">
              <a:off x="5131" y="1459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30" name="Line 62"/>
            <p:cNvSpPr>
              <a:spLocks noChangeShapeType="1"/>
            </p:cNvSpPr>
            <p:nvPr/>
          </p:nvSpPr>
          <p:spPr bwMode="auto">
            <a:xfrm flipV="1">
              <a:off x="5131" y="1323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31" name="Line 63"/>
            <p:cNvSpPr>
              <a:spLocks noChangeShapeType="1"/>
            </p:cNvSpPr>
            <p:nvPr/>
          </p:nvSpPr>
          <p:spPr bwMode="auto">
            <a:xfrm flipV="1">
              <a:off x="5131" y="1189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32" name="Line 64"/>
            <p:cNvSpPr>
              <a:spLocks noChangeShapeType="1"/>
            </p:cNvSpPr>
            <p:nvPr/>
          </p:nvSpPr>
          <p:spPr bwMode="auto">
            <a:xfrm flipV="1">
              <a:off x="5131" y="1052"/>
              <a:ext cx="0" cy="1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33" name="Line 65"/>
            <p:cNvSpPr>
              <a:spLocks noChangeShapeType="1"/>
            </p:cNvSpPr>
            <p:nvPr/>
          </p:nvSpPr>
          <p:spPr bwMode="auto">
            <a:xfrm flipV="1">
              <a:off x="5131" y="918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34" name="Line 66"/>
            <p:cNvSpPr>
              <a:spLocks noChangeShapeType="1"/>
            </p:cNvSpPr>
            <p:nvPr/>
          </p:nvSpPr>
          <p:spPr bwMode="auto">
            <a:xfrm flipV="1">
              <a:off x="5131" y="782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35" name="Line 67"/>
            <p:cNvSpPr>
              <a:spLocks noChangeShapeType="1"/>
            </p:cNvSpPr>
            <p:nvPr/>
          </p:nvSpPr>
          <p:spPr bwMode="auto">
            <a:xfrm flipV="1">
              <a:off x="5131" y="648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36" name="Line 68"/>
            <p:cNvSpPr>
              <a:spLocks noChangeShapeType="1"/>
            </p:cNvSpPr>
            <p:nvPr/>
          </p:nvSpPr>
          <p:spPr bwMode="auto">
            <a:xfrm flipV="1">
              <a:off x="5131" y="529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37" name="Line 69"/>
            <p:cNvSpPr>
              <a:spLocks noChangeShapeType="1"/>
            </p:cNvSpPr>
            <p:nvPr/>
          </p:nvSpPr>
          <p:spPr bwMode="auto">
            <a:xfrm flipV="1">
              <a:off x="4049" y="1593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38" name="Line 70"/>
            <p:cNvSpPr>
              <a:spLocks noChangeShapeType="1"/>
            </p:cNvSpPr>
            <p:nvPr/>
          </p:nvSpPr>
          <p:spPr bwMode="auto">
            <a:xfrm flipV="1">
              <a:off x="4049" y="1459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39" name="Line 71"/>
            <p:cNvSpPr>
              <a:spLocks noChangeShapeType="1"/>
            </p:cNvSpPr>
            <p:nvPr/>
          </p:nvSpPr>
          <p:spPr bwMode="auto">
            <a:xfrm flipV="1">
              <a:off x="4049" y="1323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40" name="Line 72"/>
            <p:cNvSpPr>
              <a:spLocks noChangeShapeType="1"/>
            </p:cNvSpPr>
            <p:nvPr/>
          </p:nvSpPr>
          <p:spPr bwMode="auto">
            <a:xfrm flipV="1">
              <a:off x="4049" y="1189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41" name="Line 73"/>
            <p:cNvSpPr>
              <a:spLocks noChangeShapeType="1"/>
            </p:cNvSpPr>
            <p:nvPr/>
          </p:nvSpPr>
          <p:spPr bwMode="auto">
            <a:xfrm flipV="1">
              <a:off x="4049" y="1052"/>
              <a:ext cx="0" cy="1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42" name="Line 74"/>
            <p:cNvSpPr>
              <a:spLocks noChangeShapeType="1"/>
            </p:cNvSpPr>
            <p:nvPr/>
          </p:nvSpPr>
          <p:spPr bwMode="auto">
            <a:xfrm flipV="1">
              <a:off x="4049" y="918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43" name="Line 75"/>
            <p:cNvSpPr>
              <a:spLocks noChangeShapeType="1"/>
            </p:cNvSpPr>
            <p:nvPr/>
          </p:nvSpPr>
          <p:spPr bwMode="auto">
            <a:xfrm flipV="1">
              <a:off x="4049" y="782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44" name="Line 76"/>
            <p:cNvSpPr>
              <a:spLocks noChangeShapeType="1"/>
            </p:cNvSpPr>
            <p:nvPr/>
          </p:nvSpPr>
          <p:spPr bwMode="auto">
            <a:xfrm flipV="1">
              <a:off x="4049" y="648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45" name="Line 77"/>
            <p:cNvSpPr>
              <a:spLocks noChangeShapeType="1"/>
            </p:cNvSpPr>
            <p:nvPr/>
          </p:nvSpPr>
          <p:spPr bwMode="auto">
            <a:xfrm flipV="1">
              <a:off x="4049" y="529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46" name="Line 78"/>
            <p:cNvSpPr>
              <a:spLocks noChangeShapeType="1"/>
            </p:cNvSpPr>
            <p:nvPr/>
          </p:nvSpPr>
          <p:spPr bwMode="auto">
            <a:xfrm flipH="1">
              <a:off x="863" y="3155"/>
              <a:ext cx="95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47" name="Line 79"/>
            <p:cNvSpPr>
              <a:spLocks noChangeShapeType="1"/>
            </p:cNvSpPr>
            <p:nvPr/>
          </p:nvSpPr>
          <p:spPr bwMode="auto">
            <a:xfrm>
              <a:off x="863" y="3517"/>
              <a:ext cx="95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48" name="Line 80"/>
            <p:cNvSpPr>
              <a:spLocks noChangeShapeType="1"/>
            </p:cNvSpPr>
            <p:nvPr/>
          </p:nvSpPr>
          <p:spPr bwMode="auto">
            <a:xfrm>
              <a:off x="863" y="3842"/>
              <a:ext cx="110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49" name="Freeform 81"/>
            <p:cNvSpPr>
              <a:spLocks/>
            </p:cNvSpPr>
            <p:nvPr/>
          </p:nvSpPr>
          <p:spPr bwMode="auto">
            <a:xfrm>
              <a:off x="1802" y="2507"/>
              <a:ext cx="1659" cy="1660"/>
            </a:xfrm>
            <a:custGeom>
              <a:avLst/>
              <a:gdLst>
                <a:gd name="T0" fmla="*/ 5102 w 5109"/>
                <a:gd name="T1" fmla="*/ 2365 h 5113"/>
                <a:gd name="T2" fmla="*/ 5070 w 5109"/>
                <a:gd name="T3" fmla="*/ 2112 h 5113"/>
                <a:gd name="T4" fmla="*/ 5014 w 5109"/>
                <a:gd name="T5" fmla="*/ 1864 h 5113"/>
                <a:gd name="T6" fmla="*/ 4933 w 5109"/>
                <a:gd name="T7" fmla="*/ 1623 h 5113"/>
                <a:gd name="T8" fmla="*/ 4828 w 5109"/>
                <a:gd name="T9" fmla="*/ 1391 h 5113"/>
                <a:gd name="T10" fmla="*/ 4701 w 5109"/>
                <a:gd name="T11" fmla="*/ 1169 h 5113"/>
                <a:gd name="T12" fmla="*/ 4552 w 5109"/>
                <a:gd name="T13" fmla="*/ 963 h 5113"/>
                <a:gd name="T14" fmla="*/ 4384 w 5109"/>
                <a:gd name="T15" fmla="*/ 771 h 5113"/>
                <a:gd name="T16" fmla="*/ 4196 w 5109"/>
                <a:gd name="T17" fmla="*/ 599 h 5113"/>
                <a:gd name="T18" fmla="*/ 3994 w 5109"/>
                <a:gd name="T19" fmla="*/ 444 h 5113"/>
                <a:gd name="T20" fmla="*/ 3777 w 5109"/>
                <a:gd name="T21" fmla="*/ 311 h 5113"/>
                <a:gd name="T22" fmla="*/ 3547 w 5109"/>
                <a:gd name="T23" fmla="*/ 200 h 5113"/>
                <a:gd name="T24" fmla="*/ 3307 w 5109"/>
                <a:gd name="T25" fmla="*/ 114 h 5113"/>
                <a:gd name="T26" fmla="*/ 3061 w 5109"/>
                <a:gd name="T27" fmla="*/ 51 h 5113"/>
                <a:gd name="T28" fmla="*/ 2809 w 5109"/>
                <a:gd name="T29" fmla="*/ 13 h 5113"/>
                <a:gd name="T30" fmla="*/ 2554 w 5109"/>
                <a:gd name="T31" fmla="*/ 0 h 5113"/>
                <a:gd name="T32" fmla="*/ 2300 w 5109"/>
                <a:gd name="T33" fmla="*/ 13 h 5113"/>
                <a:gd name="T34" fmla="*/ 2048 w 5109"/>
                <a:gd name="T35" fmla="*/ 51 h 5113"/>
                <a:gd name="T36" fmla="*/ 1801 w 5109"/>
                <a:gd name="T37" fmla="*/ 114 h 5113"/>
                <a:gd name="T38" fmla="*/ 1562 w 5109"/>
                <a:gd name="T39" fmla="*/ 200 h 5113"/>
                <a:gd name="T40" fmla="*/ 1333 w 5109"/>
                <a:gd name="T41" fmla="*/ 311 h 5113"/>
                <a:gd name="T42" fmla="*/ 1116 w 5109"/>
                <a:gd name="T43" fmla="*/ 444 h 5113"/>
                <a:gd name="T44" fmla="*/ 912 w 5109"/>
                <a:gd name="T45" fmla="*/ 599 h 5113"/>
                <a:gd name="T46" fmla="*/ 726 w 5109"/>
                <a:gd name="T47" fmla="*/ 771 h 5113"/>
                <a:gd name="T48" fmla="*/ 558 w 5109"/>
                <a:gd name="T49" fmla="*/ 963 h 5113"/>
                <a:gd name="T50" fmla="*/ 409 w 5109"/>
                <a:gd name="T51" fmla="*/ 1169 h 5113"/>
                <a:gd name="T52" fmla="*/ 281 w 5109"/>
                <a:gd name="T53" fmla="*/ 1391 h 5113"/>
                <a:gd name="T54" fmla="*/ 177 w 5109"/>
                <a:gd name="T55" fmla="*/ 1623 h 5113"/>
                <a:gd name="T56" fmla="*/ 96 w 5109"/>
                <a:gd name="T57" fmla="*/ 1864 h 5113"/>
                <a:gd name="T58" fmla="*/ 39 w 5109"/>
                <a:gd name="T59" fmla="*/ 2112 h 5113"/>
                <a:gd name="T60" fmla="*/ 7 w 5109"/>
                <a:gd name="T61" fmla="*/ 2365 h 5113"/>
                <a:gd name="T62" fmla="*/ 1 w 5109"/>
                <a:gd name="T63" fmla="*/ 2620 h 5113"/>
                <a:gd name="T64" fmla="*/ 20 w 5109"/>
                <a:gd name="T65" fmla="*/ 2874 h 5113"/>
                <a:gd name="T66" fmla="*/ 64 w 5109"/>
                <a:gd name="T67" fmla="*/ 3125 h 5113"/>
                <a:gd name="T68" fmla="*/ 133 w 5109"/>
                <a:gd name="T69" fmla="*/ 3370 h 5113"/>
                <a:gd name="T70" fmla="*/ 225 w 5109"/>
                <a:gd name="T71" fmla="*/ 3607 h 5113"/>
                <a:gd name="T72" fmla="*/ 343 w 5109"/>
                <a:gd name="T73" fmla="*/ 3834 h 5113"/>
                <a:gd name="T74" fmla="*/ 480 w 5109"/>
                <a:gd name="T75" fmla="*/ 4048 h 5113"/>
                <a:gd name="T76" fmla="*/ 639 w 5109"/>
                <a:gd name="T77" fmla="*/ 4247 h 5113"/>
                <a:gd name="T78" fmla="*/ 816 w 5109"/>
                <a:gd name="T79" fmla="*/ 4430 h 5113"/>
                <a:gd name="T80" fmla="*/ 1012 w 5109"/>
                <a:gd name="T81" fmla="*/ 4594 h 5113"/>
                <a:gd name="T82" fmla="*/ 1222 w 5109"/>
                <a:gd name="T83" fmla="*/ 4738 h 5113"/>
                <a:gd name="T84" fmla="*/ 1446 w 5109"/>
                <a:gd name="T85" fmla="*/ 4859 h 5113"/>
                <a:gd name="T86" fmla="*/ 1681 w 5109"/>
                <a:gd name="T87" fmla="*/ 4958 h 5113"/>
                <a:gd name="T88" fmla="*/ 1924 w 5109"/>
                <a:gd name="T89" fmla="*/ 5034 h 5113"/>
                <a:gd name="T90" fmla="*/ 2174 w 5109"/>
                <a:gd name="T91" fmla="*/ 5084 h 5113"/>
                <a:gd name="T92" fmla="*/ 2428 w 5109"/>
                <a:gd name="T93" fmla="*/ 5109 h 5113"/>
                <a:gd name="T94" fmla="*/ 2682 w 5109"/>
                <a:gd name="T95" fmla="*/ 5109 h 5113"/>
                <a:gd name="T96" fmla="*/ 2935 w 5109"/>
                <a:gd name="T97" fmla="*/ 5084 h 5113"/>
                <a:gd name="T98" fmla="*/ 3185 w 5109"/>
                <a:gd name="T99" fmla="*/ 5034 h 5113"/>
                <a:gd name="T100" fmla="*/ 3428 w 5109"/>
                <a:gd name="T101" fmla="*/ 4958 h 5113"/>
                <a:gd name="T102" fmla="*/ 3663 w 5109"/>
                <a:gd name="T103" fmla="*/ 4859 h 5113"/>
                <a:gd name="T104" fmla="*/ 3886 w 5109"/>
                <a:gd name="T105" fmla="*/ 4738 h 5113"/>
                <a:gd name="T106" fmla="*/ 4097 w 5109"/>
                <a:gd name="T107" fmla="*/ 4594 h 5113"/>
                <a:gd name="T108" fmla="*/ 4292 w 5109"/>
                <a:gd name="T109" fmla="*/ 4430 h 5113"/>
                <a:gd name="T110" fmla="*/ 4470 w 5109"/>
                <a:gd name="T111" fmla="*/ 4247 h 5113"/>
                <a:gd name="T112" fmla="*/ 4628 w 5109"/>
                <a:gd name="T113" fmla="*/ 4048 h 5113"/>
                <a:gd name="T114" fmla="*/ 4767 w 5109"/>
                <a:gd name="T115" fmla="*/ 3834 h 5113"/>
                <a:gd name="T116" fmla="*/ 4883 w 5109"/>
                <a:gd name="T117" fmla="*/ 3607 h 5113"/>
                <a:gd name="T118" fmla="*/ 4977 w 5109"/>
                <a:gd name="T119" fmla="*/ 3370 h 5113"/>
                <a:gd name="T120" fmla="*/ 5045 w 5109"/>
                <a:gd name="T121" fmla="*/ 3125 h 5113"/>
                <a:gd name="T122" fmla="*/ 5090 w 5109"/>
                <a:gd name="T123" fmla="*/ 2874 h 5113"/>
                <a:gd name="T124" fmla="*/ 5109 w 5109"/>
                <a:gd name="T125" fmla="*/ 2620 h 5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109" h="5113">
                  <a:moveTo>
                    <a:pt x="5109" y="2556"/>
                  </a:moveTo>
                  <a:lnTo>
                    <a:pt x="5109" y="2493"/>
                  </a:lnTo>
                  <a:lnTo>
                    <a:pt x="5106" y="2429"/>
                  </a:lnTo>
                  <a:lnTo>
                    <a:pt x="5102" y="2365"/>
                  </a:lnTo>
                  <a:lnTo>
                    <a:pt x="5097" y="2302"/>
                  </a:lnTo>
                  <a:lnTo>
                    <a:pt x="5090" y="2238"/>
                  </a:lnTo>
                  <a:lnTo>
                    <a:pt x="5081" y="2175"/>
                  </a:lnTo>
                  <a:lnTo>
                    <a:pt x="5070" y="2112"/>
                  </a:lnTo>
                  <a:lnTo>
                    <a:pt x="5059" y="2050"/>
                  </a:lnTo>
                  <a:lnTo>
                    <a:pt x="5045" y="1988"/>
                  </a:lnTo>
                  <a:lnTo>
                    <a:pt x="5030" y="1925"/>
                  </a:lnTo>
                  <a:lnTo>
                    <a:pt x="5014" y="1864"/>
                  </a:lnTo>
                  <a:lnTo>
                    <a:pt x="4996" y="1803"/>
                  </a:lnTo>
                  <a:lnTo>
                    <a:pt x="4977" y="1742"/>
                  </a:lnTo>
                  <a:lnTo>
                    <a:pt x="4955" y="1682"/>
                  </a:lnTo>
                  <a:lnTo>
                    <a:pt x="4933" y="1623"/>
                  </a:lnTo>
                  <a:lnTo>
                    <a:pt x="4909" y="1563"/>
                  </a:lnTo>
                  <a:lnTo>
                    <a:pt x="4883" y="1505"/>
                  </a:lnTo>
                  <a:lnTo>
                    <a:pt x="4856" y="1447"/>
                  </a:lnTo>
                  <a:lnTo>
                    <a:pt x="4828" y="1391"/>
                  </a:lnTo>
                  <a:lnTo>
                    <a:pt x="4798" y="1334"/>
                  </a:lnTo>
                  <a:lnTo>
                    <a:pt x="4767" y="1278"/>
                  </a:lnTo>
                  <a:lnTo>
                    <a:pt x="4734" y="1224"/>
                  </a:lnTo>
                  <a:lnTo>
                    <a:pt x="4701" y="1169"/>
                  </a:lnTo>
                  <a:lnTo>
                    <a:pt x="4666" y="1116"/>
                  </a:lnTo>
                  <a:lnTo>
                    <a:pt x="4628" y="1064"/>
                  </a:lnTo>
                  <a:lnTo>
                    <a:pt x="4591" y="1013"/>
                  </a:lnTo>
                  <a:lnTo>
                    <a:pt x="4552" y="963"/>
                  </a:lnTo>
                  <a:lnTo>
                    <a:pt x="4511" y="914"/>
                  </a:lnTo>
                  <a:lnTo>
                    <a:pt x="4470" y="865"/>
                  </a:lnTo>
                  <a:lnTo>
                    <a:pt x="4427" y="818"/>
                  </a:lnTo>
                  <a:lnTo>
                    <a:pt x="4384" y="771"/>
                  </a:lnTo>
                  <a:lnTo>
                    <a:pt x="4338" y="726"/>
                  </a:lnTo>
                  <a:lnTo>
                    <a:pt x="4292" y="683"/>
                  </a:lnTo>
                  <a:lnTo>
                    <a:pt x="4245" y="640"/>
                  </a:lnTo>
                  <a:lnTo>
                    <a:pt x="4196" y="599"/>
                  </a:lnTo>
                  <a:lnTo>
                    <a:pt x="4147" y="558"/>
                  </a:lnTo>
                  <a:lnTo>
                    <a:pt x="4097" y="519"/>
                  </a:lnTo>
                  <a:lnTo>
                    <a:pt x="4046" y="480"/>
                  </a:lnTo>
                  <a:lnTo>
                    <a:pt x="3994" y="444"/>
                  </a:lnTo>
                  <a:lnTo>
                    <a:pt x="3941" y="409"/>
                  </a:lnTo>
                  <a:lnTo>
                    <a:pt x="3886" y="375"/>
                  </a:lnTo>
                  <a:lnTo>
                    <a:pt x="3832" y="343"/>
                  </a:lnTo>
                  <a:lnTo>
                    <a:pt x="3777" y="311"/>
                  </a:lnTo>
                  <a:lnTo>
                    <a:pt x="3720" y="281"/>
                  </a:lnTo>
                  <a:lnTo>
                    <a:pt x="3663" y="254"/>
                  </a:lnTo>
                  <a:lnTo>
                    <a:pt x="3605" y="226"/>
                  </a:lnTo>
                  <a:lnTo>
                    <a:pt x="3547" y="200"/>
                  </a:lnTo>
                  <a:lnTo>
                    <a:pt x="3488" y="177"/>
                  </a:lnTo>
                  <a:lnTo>
                    <a:pt x="3428" y="155"/>
                  </a:lnTo>
                  <a:lnTo>
                    <a:pt x="3368" y="133"/>
                  </a:lnTo>
                  <a:lnTo>
                    <a:pt x="3307" y="114"/>
                  </a:lnTo>
                  <a:lnTo>
                    <a:pt x="3246" y="96"/>
                  </a:lnTo>
                  <a:lnTo>
                    <a:pt x="3185" y="79"/>
                  </a:lnTo>
                  <a:lnTo>
                    <a:pt x="3123" y="64"/>
                  </a:lnTo>
                  <a:lnTo>
                    <a:pt x="3061" y="51"/>
                  </a:lnTo>
                  <a:lnTo>
                    <a:pt x="2998" y="39"/>
                  </a:lnTo>
                  <a:lnTo>
                    <a:pt x="2935" y="29"/>
                  </a:lnTo>
                  <a:lnTo>
                    <a:pt x="2873" y="20"/>
                  </a:lnTo>
                  <a:lnTo>
                    <a:pt x="2809" y="13"/>
                  </a:lnTo>
                  <a:lnTo>
                    <a:pt x="2746" y="8"/>
                  </a:lnTo>
                  <a:lnTo>
                    <a:pt x="2682" y="3"/>
                  </a:lnTo>
                  <a:lnTo>
                    <a:pt x="2618" y="1"/>
                  </a:lnTo>
                  <a:lnTo>
                    <a:pt x="2554" y="0"/>
                  </a:lnTo>
                  <a:lnTo>
                    <a:pt x="2491" y="1"/>
                  </a:lnTo>
                  <a:lnTo>
                    <a:pt x="2428" y="3"/>
                  </a:lnTo>
                  <a:lnTo>
                    <a:pt x="2364" y="8"/>
                  </a:lnTo>
                  <a:lnTo>
                    <a:pt x="2300" y="13"/>
                  </a:lnTo>
                  <a:lnTo>
                    <a:pt x="2237" y="20"/>
                  </a:lnTo>
                  <a:lnTo>
                    <a:pt x="2174" y="29"/>
                  </a:lnTo>
                  <a:lnTo>
                    <a:pt x="2111" y="39"/>
                  </a:lnTo>
                  <a:lnTo>
                    <a:pt x="2048" y="51"/>
                  </a:lnTo>
                  <a:lnTo>
                    <a:pt x="1986" y="64"/>
                  </a:lnTo>
                  <a:lnTo>
                    <a:pt x="1924" y="79"/>
                  </a:lnTo>
                  <a:lnTo>
                    <a:pt x="1863" y="96"/>
                  </a:lnTo>
                  <a:lnTo>
                    <a:pt x="1801" y="114"/>
                  </a:lnTo>
                  <a:lnTo>
                    <a:pt x="1741" y="133"/>
                  </a:lnTo>
                  <a:lnTo>
                    <a:pt x="1681" y="155"/>
                  </a:lnTo>
                  <a:lnTo>
                    <a:pt x="1621" y="177"/>
                  </a:lnTo>
                  <a:lnTo>
                    <a:pt x="1562" y="200"/>
                  </a:lnTo>
                  <a:lnTo>
                    <a:pt x="1504" y="226"/>
                  </a:lnTo>
                  <a:lnTo>
                    <a:pt x="1446" y="254"/>
                  </a:lnTo>
                  <a:lnTo>
                    <a:pt x="1389" y="281"/>
                  </a:lnTo>
                  <a:lnTo>
                    <a:pt x="1333" y="311"/>
                  </a:lnTo>
                  <a:lnTo>
                    <a:pt x="1278" y="343"/>
                  </a:lnTo>
                  <a:lnTo>
                    <a:pt x="1222" y="375"/>
                  </a:lnTo>
                  <a:lnTo>
                    <a:pt x="1169" y="409"/>
                  </a:lnTo>
                  <a:lnTo>
                    <a:pt x="1116" y="444"/>
                  </a:lnTo>
                  <a:lnTo>
                    <a:pt x="1064" y="480"/>
                  </a:lnTo>
                  <a:lnTo>
                    <a:pt x="1012" y="519"/>
                  </a:lnTo>
                  <a:lnTo>
                    <a:pt x="961" y="558"/>
                  </a:lnTo>
                  <a:lnTo>
                    <a:pt x="912" y="599"/>
                  </a:lnTo>
                  <a:lnTo>
                    <a:pt x="864" y="640"/>
                  </a:lnTo>
                  <a:lnTo>
                    <a:pt x="816" y="683"/>
                  </a:lnTo>
                  <a:lnTo>
                    <a:pt x="771" y="726"/>
                  </a:lnTo>
                  <a:lnTo>
                    <a:pt x="726" y="771"/>
                  </a:lnTo>
                  <a:lnTo>
                    <a:pt x="682" y="818"/>
                  </a:lnTo>
                  <a:lnTo>
                    <a:pt x="639" y="865"/>
                  </a:lnTo>
                  <a:lnTo>
                    <a:pt x="597" y="914"/>
                  </a:lnTo>
                  <a:lnTo>
                    <a:pt x="558" y="963"/>
                  </a:lnTo>
                  <a:lnTo>
                    <a:pt x="518" y="1013"/>
                  </a:lnTo>
                  <a:lnTo>
                    <a:pt x="480" y="1064"/>
                  </a:lnTo>
                  <a:lnTo>
                    <a:pt x="444" y="1116"/>
                  </a:lnTo>
                  <a:lnTo>
                    <a:pt x="409" y="1169"/>
                  </a:lnTo>
                  <a:lnTo>
                    <a:pt x="375" y="1224"/>
                  </a:lnTo>
                  <a:lnTo>
                    <a:pt x="343" y="1278"/>
                  </a:lnTo>
                  <a:lnTo>
                    <a:pt x="311" y="1334"/>
                  </a:lnTo>
                  <a:lnTo>
                    <a:pt x="281" y="1391"/>
                  </a:lnTo>
                  <a:lnTo>
                    <a:pt x="253" y="1447"/>
                  </a:lnTo>
                  <a:lnTo>
                    <a:pt x="225" y="1505"/>
                  </a:lnTo>
                  <a:lnTo>
                    <a:pt x="201" y="1563"/>
                  </a:lnTo>
                  <a:lnTo>
                    <a:pt x="177" y="1623"/>
                  </a:lnTo>
                  <a:lnTo>
                    <a:pt x="154" y="1682"/>
                  </a:lnTo>
                  <a:lnTo>
                    <a:pt x="133" y="1742"/>
                  </a:lnTo>
                  <a:lnTo>
                    <a:pt x="114" y="1803"/>
                  </a:lnTo>
                  <a:lnTo>
                    <a:pt x="96" y="1864"/>
                  </a:lnTo>
                  <a:lnTo>
                    <a:pt x="79" y="1925"/>
                  </a:lnTo>
                  <a:lnTo>
                    <a:pt x="64" y="1988"/>
                  </a:lnTo>
                  <a:lnTo>
                    <a:pt x="51" y="2050"/>
                  </a:lnTo>
                  <a:lnTo>
                    <a:pt x="39" y="2112"/>
                  </a:lnTo>
                  <a:lnTo>
                    <a:pt x="29" y="2175"/>
                  </a:lnTo>
                  <a:lnTo>
                    <a:pt x="20" y="2238"/>
                  </a:lnTo>
                  <a:lnTo>
                    <a:pt x="13" y="2302"/>
                  </a:lnTo>
                  <a:lnTo>
                    <a:pt x="7" y="2365"/>
                  </a:lnTo>
                  <a:lnTo>
                    <a:pt x="3" y="2429"/>
                  </a:lnTo>
                  <a:lnTo>
                    <a:pt x="1" y="2493"/>
                  </a:lnTo>
                  <a:lnTo>
                    <a:pt x="0" y="2556"/>
                  </a:lnTo>
                  <a:lnTo>
                    <a:pt x="1" y="2620"/>
                  </a:lnTo>
                  <a:lnTo>
                    <a:pt x="3" y="2684"/>
                  </a:lnTo>
                  <a:lnTo>
                    <a:pt x="7" y="2747"/>
                  </a:lnTo>
                  <a:lnTo>
                    <a:pt x="13" y="2811"/>
                  </a:lnTo>
                  <a:lnTo>
                    <a:pt x="20" y="2874"/>
                  </a:lnTo>
                  <a:lnTo>
                    <a:pt x="29" y="2938"/>
                  </a:lnTo>
                  <a:lnTo>
                    <a:pt x="39" y="3000"/>
                  </a:lnTo>
                  <a:lnTo>
                    <a:pt x="51" y="3063"/>
                  </a:lnTo>
                  <a:lnTo>
                    <a:pt x="64" y="3125"/>
                  </a:lnTo>
                  <a:lnTo>
                    <a:pt x="79" y="3187"/>
                  </a:lnTo>
                  <a:lnTo>
                    <a:pt x="96" y="3248"/>
                  </a:lnTo>
                  <a:lnTo>
                    <a:pt x="114" y="3310"/>
                  </a:lnTo>
                  <a:lnTo>
                    <a:pt x="133" y="3370"/>
                  </a:lnTo>
                  <a:lnTo>
                    <a:pt x="154" y="3431"/>
                  </a:lnTo>
                  <a:lnTo>
                    <a:pt x="177" y="3490"/>
                  </a:lnTo>
                  <a:lnTo>
                    <a:pt x="201" y="3549"/>
                  </a:lnTo>
                  <a:lnTo>
                    <a:pt x="225" y="3607"/>
                  </a:lnTo>
                  <a:lnTo>
                    <a:pt x="253" y="3666"/>
                  </a:lnTo>
                  <a:lnTo>
                    <a:pt x="281" y="3722"/>
                  </a:lnTo>
                  <a:lnTo>
                    <a:pt x="311" y="3779"/>
                  </a:lnTo>
                  <a:lnTo>
                    <a:pt x="343" y="3834"/>
                  </a:lnTo>
                  <a:lnTo>
                    <a:pt x="375" y="3889"/>
                  </a:lnTo>
                  <a:lnTo>
                    <a:pt x="409" y="3943"/>
                  </a:lnTo>
                  <a:lnTo>
                    <a:pt x="444" y="3996"/>
                  </a:lnTo>
                  <a:lnTo>
                    <a:pt x="480" y="4048"/>
                  </a:lnTo>
                  <a:lnTo>
                    <a:pt x="518" y="4100"/>
                  </a:lnTo>
                  <a:lnTo>
                    <a:pt x="558" y="4150"/>
                  </a:lnTo>
                  <a:lnTo>
                    <a:pt x="597" y="4199"/>
                  </a:lnTo>
                  <a:lnTo>
                    <a:pt x="639" y="4247"/>
                  </a:lnTo>
                  <a:lnTo>
                    <a:pt x="682" y="4295"/>
                  </a:lnTo>
                  <a:lnTo>
                    <a:pt x="726" y="4341"/>
                  </a:lnTo>
                  <a:lnTo>
                    <a:pt x="771" y="4387"/>
                  </a:lnTo>
                  <a:lnTo>
                    <a:pt x="816" y="4430"/>
                  </a:lnTo>
                  <a:lnTo>
                    <a:pt x="864" y="4473"/>
                  </a:lnTo>
                  <a:lnTo>
                    <a:pt x="912" y="4514"/>
                  </a:lnTo>
                  <a:lnTo>
                    <a:pt x="961" y="4555"/>
                  </a:lnTo>
                  <a:lnTo>
                    <a:pt x="1012" y="4594"/>
                  </a:lnTo>
                  <a:lnTo>
                    <a:pt x="1064" y="4631"/>
                  </a:lnTo>
                  <a:lnTo>
                    <a:pt x="1116" y="4669"/>
                  </a:lnTo>
                  <a:lnTo>
                    <a:pt x="1169" y="4704"/>
                  </a:lnTo>
                  <a:lnTo>
                    <a:pt x="1222" y="4738"/>
                  </a:lnTo>
                  <a:lnTo>
                    <a:pt x="1278" y="4770"/>
                  </a:lnTo>
                  <a:lnTo>
                    <a:pt x="1333" y="4801"/>
                  </a:lnTo>
                  <a:lnTo>
                    <a:pt x="1389" y="4831"/>
                  </a:lnTo>
                  <a:lnTo>
                    <a:pt x="1446" y="4859"/>
                  </a:lnTo>
                  <a:lnTo>
                    <a:pt x="1504" y="4886"/>
                  </a:lnTo>
                  <a:lnTo>
                    <a:pt x="1562" y="4911"/>
                  </a:lnTo>
                  <a:lnTo>
                    <a:pt x="1621" y="4936"/>
                  </a:lnTo>
                  <a:lnTo>
                    <a:pt x="1681" y="4958"/>
                  </a:lnTo>
                  <a:lnTo>
                    <a:pt x="1741" y="4980"/>
                  </a:lnTo>
                  <a:lnTo>
                    <a:pt x="1801" y="4999"/>
                  </a:lnTo>
                  <a:lnTo>
                    <a:pt x="1863" y="5017"/>
                  </a:lnTo>
                  <a:lnTo>
                    <a:pt x="1924" y="5034"/>
                  </a:lnTo>
                  <a:lnTo>
                    <a:pt x="1986" y="5049"/>
                  </a:lnTo>
                  <a:lnTo>
                    <a:pt x="2048" y="5062"/>
                  </a:lnTo>
                  <a:lnTo>
                    <a:pt x="2111" y="5073"/>
                  </a:lnTo>
                  <a:lnTo>
                    <a:pt x="2174" y="5084"/>
                  </a:lnTo>
                  <a:lnTo>
                    <a:pt x="2237" y="5092"/>
                  </a:lnTo>
                  <a:lnTo>
                    <a:pt x="2300" y="5100"/>
                  </a:lnTo>
                  <a:lnTo>
                    <a:pt x="2364" y="5105"/>
                  </a:lnTo>
                  <a:lnTo>
                    <a:pt x="2428" y="5109"/>
                  </a:lnTo>
                  <a:lnTo>
                    <a:pt x="2491" y="5112"/>
                  </a:lnTo>
                  <a:lnTo>
                    <a:pt x="2554" y="5113"/>
                  </a:lnTo>
                  <a:lnTo>
                    <a:pt x="2618" y="5112"/>
                  </a:lnTo>
                  <a:lnTo>
                    <a:pt x="2682" y="5109"/>
                  </a:lnTo>
                  <a:lnTo>
                    <a:pt x="2746" y="5105"/>
                  </a:lnTo>
                  <a:lnTo>
                    <a:pt x="2809" y="5100"/>
                  </a:lnTo>
                  <a:lnTo>
                    <a:pt x="2873" y="5092"/>
                  </a:lnTo>
                  <a:lnTo>
                    <a:pt x="2935" y="5084"/>
                  </a:lnTo>
                  <a:lnTo>
                    <a:pt x="2998" y="5073"/>
                  </a:lnTo>
                  <a:lnTo>
                    <a:pt x="3061" y="5062"/>
                  </a:lnTo>
                  <a:lnTo>
                    <a:pt x="3123" y="5049"/>
                  </a:lnTo>
                  <a:lnTo>
                    <a:pt x="3185" y="5034"/>
                  </a:lnTo>
                  <a:lnTo>
                    <a:pt x="3246" y="5017"/>
                  </a:lnTo>
                  <a:lnTo>
                    <a:pt x="3307" y="4999"/>
                  </a:lnTo>
                  <a:lnTo>
                    <a:pt x="3368" y="4980"/>
                  </a:lnTo>
                  <a:lnTo>
                    <a:pt x="3428" y="4958"/>
                  </a:lnTo>
                  <a:lnTo>
                    <a:pt x="3488" y="4936"/>
                  </a:lnTo>
                  <a:lnTo>
                    <a:pt x="3547" y="4911"/>
                  </a:lnTo>
                  <a:lnTo>
                    <a:pt x="3605" y="4886"/>
                  </a:lnTo>
                  <a:lnTo>
                    <a:pt x="3663" y="4859"/>
                  </a:lnTo>
                  <a:lnTo>
                    <a:pt x="3720" y="4831"/>
                  </a:lnTo>
                  <a:lnTo>
                    <a:pt x="3777" y="4801"/>
                  </a:lnTo>
                  <a:lnTo>
                    <a:pt x="3832" y="4770"/>
                  </a:lnTo>
                  <a:lnTo>
                    <a:pt x="3886" y="4738"/>
                  </a:lnTo>
                  <a:lnTo>
                    <a:pt x="3941" y="4704"/>
                  </a:lnTo>
                  <a:lnTo>
                    <a:pt x="3994" y="4669"/>
                  </a:lnTo>
                  <a:lnTo>
                    <a:pt x="4046" y="4631"/>
                  </a:lnTo>
                  <a:lnTo>
                    <a:pt x="4097" y="4594"/>
                  </a:lnTo>
                  <a:lnTo>
                    <a:pt x="4147" y="4555"/>
                  </a:lnTo>
                  <a:lnTo>
                    <a:pt x="4196" y="4514"/>
                  </a:lnTo>
                  <a:lnTo>
                    <a:pt x="4245" y="4473"/>
                  </a:lnTo>
                  <a:lnTo>
                    <a:pt x="4292" y="4430"/>
                  </a:lnTo>
                  <a:lnTo>
                    <a:pt x="4338" y="4387"/>
                  </a:lnTo>
                  <a:lnTo>
                    <a:pt x="4384" y="4341"/>
                  </a:lnTo>
                  <a:lnTo>
                    <a:pt x="4427" y="4295"/>
                  </a:lnTo>
                  <a:lnTo>
                    <a:pt x="4470" y="4247"/>
                  </a:lnTo>
                  <a:lnTo>
                    <a:pt x="4511" y="4199"/>
                  </a:lnTo>
                  <a:lnTo>
                    <a:pt x="4552" y="4150"/>
                  </a:lnTo>
                  <a:lnTo>
                    <a:pt x="4591" y="4100"/>
                  </a:lnTo>
                  <a:lnTo>
                    <a:pt x="4628" y="4048"/>
                  </a:lnTo>
                  <a:lnTo>
                    <a:pt x="4666" y="3996"/>
                  </a:lnTo>
                  <a:lnTo>
                    <a:pt x="4701" y="3943"/>
                  </a:lnTo>
                  <a:lnTo>
                    <a:pt x="4734" y="3889"/>
                  </a:lnTo>
                  <a:lnTo>
                    <a:pt x="4767" y="3834"/>
                  </a:lnTo>
                  <a:lnTo>
                    <a:pt x="4798" y="3779"/>
                  </a:lnTo>
                  <a:lnTo>
                    <a:pt x="4828" y="3722"/>
                  </a:lnTo>
                  <a:lnTo>
                    <a:pt x="4856" y="3666"/>
                  </a:lnTo>
                  <a:lnTo>
                    <a:pt x="4883" y="3607"/>
                  </a:lnTo>
                  <a:lnTo>
                    <a:pt x="4909" y="3549"/>
                  </a:lnTo>
                  <a:lnTo>
                    <a:pt x="4933" y="3490"/>
                  </a:lnTo>
                  <a:lnTo>
                    <a:pt x="4955" y="3431"/>
                  </a:lnTo>
                  <a:lnTo>
                    <a:pt x="4977" y="3370"/>
                  </a:lnTo>
                  <a:lnTo>
                    <a:pt x="4996" y="3310"/>
                  </a:lnTo>
                  <a:lnTo>
                    <a:pt x="5014" y="3248"/>
                  </a:lnTo>
                  <a:lnTo>
                    <a:pt x="5030" y="3187"/>
                  </a:lnTo>
                  <a:lnTo>
                    <a:pt x="5045" y="3125"/>
                  </a:lnTo>
                  <a:lnTo>
                    <a:pt x="5059" y="3063"/>
                  </a:lnTo>
                  <a:lnTo>
                    <a:pt x="5070" y="3000"/>
                  </a:lnTo>
                  <a:lnTo>
                    <a:pt x="5081" y="2938"/>
                  </a:lnTo>
                  <a:lnTo>
                    <a:pt x="5090" y="2874"/>
                  </a:lnTo>
                  <a:lnTo>
                    <a:pt x="5097" y="2811"/>
                  </a:lnTo>
                  <a:lnTo>
                    <a:pt x="5102" y="2747"/>
                  </a:lnTo>
                  <a:lnTo>
                    <a:pt x="5106" y="2684"/>
                  </a:lnTo>
                  <a:lnTo>
                    <a:pt x="5109" y="2620"/>
                  </a:lnTo>
                  <a:lnTo>
                    <a:pt x="5109" y="2556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50" name="Line 82"/>
            <p:cNvSpPr>
              <a:spLocks noChangeShapeType="1"/>
            </p:cNvSpPr>
            <p:nvPr/>
          </p:nvSpPr>
          <p:spPr bwMode="auto">
            <a:xfrm>
              <a:off x="863" y="2830"/>
              <a:ext cx="0" cy="32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51" name="Line 83"/>
            <p:cNvSpPr>
              <a:spLocks noChangeShapeType="1"/>
            </p:cNvSpPr>
            <p:nvPr/>
          </p:nvSpPr>
          <p:spPr bwMode="auto">
            <a:xfrm>
              <a:off x="863" y="3155"/>
              <a:ext cx="0" cy="36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52" name="Line 84"/>
            <p:cNvSpPr>
              <a:spLocks noChangeShapeType="1"/>
            </p:cNvSpPr>
            <p:nvPr/>
          </p:nvSpPr>
          <p:spPr bwMode="auto">
            <a:xfrm>
              <a:off x="863" y="3517"/>
              <a:ext cx="0" cy="32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53" name="Line 85"/>
            <p:cNvSpPr>
              <a:spLocks noChangeShapeType="1"/>
            </p:cNvSpPr>
            <p:nvPr/>
          </p:nvSpPr>
          <p:spPr bwMode="auto">
            <a:xfrm flipH="1">
              <a:off x="863" y="2830"/>
              <a:ext cx="110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54" name="Freeform 86"/>
            <p:cNvSpPr>
              <a:spLocks/>
            </p:cNvSpPr>
            <p:nvPr/>
          </p:nvSpPr>
          <p:spPr bwMode="auto">
            <a:xfrm>
              <a:off x="113" y="3517"/>
              <a:ext cx="134" cy="650"/>
            </a:xfrm>
            <a:custGeom>
              <a:avLst/>
              <a:gdLst>
                <a:gd name="T0" fmla="*/ 0 w 412"/>
                <a:gd name="T1" fmla="*/ 0 h 2001"/>
                <a:gd name="T2" fmla="*/ 10 w 412"/>
                <a:gd name="T3" fmla="*/ 113 h 2001"/>
                <a:gd name="T4" fmla="*/ 20 w 412"/>
                <a:gd name="T5" fmla="*/ 227 h 2001"/>
                <a:gd name="T6" fmla="*/ 32 w 412"/>
                <a:gd name="T7" fmla="*/ 340 h 2001"/>
                <a:gd name="T8" fmla="*/ 46 w 412"/>
                <a:gd name="T9" fmla="*/ 453 h 2001"/>
                <a:gd name="T10" fmla="*/ 62 w 412"/>
                <a:gd name="T11" fmla="*/ 566 h 2001"/>
                <a:gd name="T12" fmla="*/ 79 w 412"/>
                <a:gd name="T13" fmla="*/ 678 h 2001"/>
                <a:gd name="T14" fmla="*/ 98 w 412"/>
                <a:gd name="T15" fmla="*/ 790 h 2001"/>
                <a:gd name="T16" fmla="*/ 118 w 412"/>
                <a:gd name="T17" fmla="*/ 902 h 2001"/>
                <a:gd name="T18" fmla="*/ 141 w 412"/>
                <a:gd name="T19" fmla="*/ 1014 h 2001"/>
                <a:gd name="T20" fmla="*/ 164 w 412"/>
                <a:gd name="T21" fmla="*/ 1126 h 2001"/>
                <a:gd name="T22" fmla="*/ 190 w 412"/>
                <a:gd name="T23" fmla="*/ 1236 h 2001"/>
                <a:gd name="T24" fmla="*/ 216 w 412"/>
                <a:gd name="T25" fmla="*/ 1347 h 2001"/>
                <a:gd name="T26" fmla="*/ 245 w 412"/>
                <a:gd name="T27" fmla="*/ 1457 h 2001"/>
                <a:gd name="T28" fmla="*/ 275 w 412"/>
                <a:gd name="T29" fmla="*/ 1566 h 2001"/>
                <a:gd name="T30" fmla="*/ 307 w 412"/>
                <a:gd name="T31" fmla="*/ 1676 h 2001"/>
                <a:gd name="T32" fmla="*/ 341 w 412"/>
                <a:gd name="T33" fmla="*/ 1785 h 2001"/>
                <a:gd name="T34" fmla="*/ 376 w 412"/>
                <a:gd name="T35" fmla="*/ 1893 h 2001"/>
                <a:gd name="T36" fmla="*/ 412 w 412"/>
                <a:gd name="T37" fmla="*/ 2001 h 20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2" h="2001">
                  <a:moveTo>
                    <a:pt x="0" y="0"/>
                  </a:moveTo>
                  <a:lnTo>
                    <a:pt x="10" y="113"/>
                  </a:lnTo>
                  <a:lnTo>
                    <a:pt x="20" y="227"/>
                  </a:lnTo>
                  <a:lnTo>
                    <a:pt x="32" y="340"/>
                  </a:lnTo>
                  <a:lnTo>
                    <a:pt x="46" y="453"/>
                  </a:lnTo>
                  <a:lnTo>
                    <a:pt x="62" y="566"/>
                  </a:lnTo>
                  <a:lnTo>
                    <a:pt x="79" y="678"/>
                  </a:lnTo>
                  <a:lnTo>
                    <a:pt x="98" y="790"/>
                  </a:lnTo>
                  <a:lnTo>
                    <a:pt x="118" y="902"/>
                  </a:lnTo>
                  <a:lnTo>
                    <a:pt x="141" y="1014"/>
                  </a:lnTo>
                  <a:lnTo>
                    <a:pt x="164" y="1126"/>
                  </a:lnTo>
                  <a:lnTo>
                    <a:pt x="190" y="1236"/>
                  </a:lnTo>
                  <a:lnTo>
                    <a:pt x="216" y="1347"/>
                  </a:lnTo>
                  <a:lnTo>
                    <a:pt x="245" y="1457"/>
                  </a:lnTo>
                  <a:lnTo>
                    <a:pt x="275" y="1566"/>
                  </a:lnTo>
                  <a:lnTo>
                    <a:pt x="307" y="1676"/>
                  </a:lnTo>
                  <a:lnTo>
                    <a:pt x="341" y="1785"/>
                  </a:lnTo>
                  <a:lnTo>
                    <a:pt x="376" y="1893"/>
                  </a:lnTo>
                  <a:lnTo>
                    <a:pt x="412" y="200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55" name="Line 87"/>
            <p:cNvSpPr>
              <a:spLocks noChangeShapeType="1"/>
            </p:cNvSpPr>
            <p:nvPr/>
          </p:nvSpPr>
          <p:spPr bwMode="auto">
            <a:xfrm flipH="1">
              <a:off x="247" y="4167"/>
              <a:ext cx="238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56" name="Line 88"/>
            <p:cNvSpPr>
              <a:spLocks noChangeShapeType="1"/>
            </p:cNvSpPr>
            <p:nvPr/>
          </p:nvSpPr>
          <p:spPr bwMode="auto">
            <a:xfrm>
              <a:off x="247" y="2507"/>
              <a:ext cx="238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57" name="Freeform 89"/>
            <p:cNvSpPr>
              <a:spLocks/>
            </p:cNvSpPr>
            <p:nvPr/>
          </p:nvSpPr>
          <p:spPr bwMode="auto">
            <a:xfrm>
              <a:off x="113" y="2507"/>
              <a:ext cx="134" cy="648"/>
            </a:xfrm>
            <a:custGeom>
              <a:avLst/>
              <a:gdLst>
                <a:gd name="T0" fmla="*/ 412 w 412"/>
                <a:gd name="T1" fmla="*/ 0 h 2001"/>
                <a:gd name="T2" fmla="*/ 376 w 412"/>
                <a:gd name="T3" fmla="*/ 108 h 2001"/>
                <a:gd name="T4" fmla="*/ 341 w 412"/>
                <a:gd name="T5" fmla="*/ 216 h 2001"/>
                <a:gd name="T6" fmla="*/ 307 w 412"/>
                <a:gd name="T7" fmla="*/ 325 h 2001"/>
                <a:gd name="T8" fmla="*/ 275 w 412"/>
                <a:gd name="T9" fmla="*/ 435 h 2001"/>
                <a:gd name="T10" fmla="*/ 245 w 412"/>
                <a:gd name="T11" fmla="*/ 544 h 2001"/>
                <a:gd name="T12" fmla="*/ 216 w 412"/>
                <a:gd name="T13" fmla="*/ 654 h 2001"/>
                <a:gd name="T14" fmla="*/ 190 w 412"/>
                <a:gd name="T15" fmla="*/ 765 h 2001"/>
                <a:gd name="T16" fmla="*/ 164 w 412"/>
                <a:gd name="T17" fmla="*/ 875 h 2001"/>
                <a:gd name="T18" fmla="*/ 141 w 412"/>
                <a:gd name="T19" fmla="*/ 987 h 2001"/>
                <a:gd name="T20" fmla="*/ 118 w 412"/>
                <a:gd name="T21" fmla="*/ 1099 h 2001"/>
                <a:gd name="T22" fmla="*/ 98 w 412"/>
                <a:gd name="T23" fmla="*/ 1211 h 2001"/>
                <a:gd name="T24" fmla="*/ 79 w 412"/>
                <a:gd name="T25" fmla="*/ 1323 h 2001"/>
                <a:gd name="T26" fmla="*/ 62 w 412"/>
                <a:gd name="T27" fmla="*/ 1435 h 2001"/>
                <a:gd name="T28" fmla="*/ 46 w 412"/>
                <a:gd name="T29" fmla="*/ 1548 h 2001"/>
                <a:gd name="T30" fmla="*/ 32 w 412"/>
                <a:gd name="T31" fmla="*/ 1661 h 2001"/>
                <a:gd name="T32" fmla="*/ 20 w 412"/>
                <a:gd name="T33" fmla="*/ 1774 h 2001"/>
                <a:gd name="T34" fmla="*/ 10 w 412"/>
                <a:gd name="T35" fmla="*/ 1887 h 2001"/>
                <a:gd name="T36" fmla="*/ 0 w 412"/>
                <a:gd name="T37" fmla="*/ 2001 h 20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2" h="2001">
                  <a:moveTo>
                    <a:pt x="412" y="0"/>
                  </a:moveTo>
                  <a:lnTo>
                    <a:pt x="376" y="108"/>
                  </a:lnTo>
                  <a:lnTo>
                    <a:pt x="341" y="216"/>
                  </a:lnTo>
                  <a:lnTo>
                    <a:pt x="307" y="325"/>
                  </a:lnTo>
                  <a:lnTo>
                    <a:pt x="275" y="435"/>
                  </a:lnTo>
                  <a:lnTo>
                    <a:pt x="245" y="544"/>
                  </a:lnTo>
                  <a:lnTo>
                    <a:pt x="216" y="654"/>
                  </a:lnTo>
                  <a:lnTo>
                    <a:pt x="190" y="765"/>
                  </a:lnTo>
                  <a:lnTo>
                    <a:pt x="164" y="875"/>
                  </a:lnTo>
                  <a:lnTo>
                    <a:pt x="141" y="987"/>
                  </a:lnTo>
                  <a:lnTo>
                    <a:pt x="118" y="1099"/>
                  </a:lnTo>
                  <a:lnTo>
                    <a:pt x="98" y="1211"/>
                  </a:lnTo>
                  <a:lnTo>
                    <a:pt x="79" y="1323"/>
                  </a:lnTo>
                  <a:lnTo>
                    <a:pt x="62" y="1435"/>
                  </a:lnTo>
                  <a:lnTo>
                    <a:pt x="46" y="1548"/>
                  </a:lnTo>
                  <a:lnTo>
                    <a:pt x="32" y="1661"/>
                  </a:lnTo>
                  <a:lnTo>
                    <a:pt x="20" y="1774"/>
                  </a:lnTo>
                  <a:lnTo>
                    <a:pt x="10" y="1887"/>
                  </a:lnTo>
                  <a:lnTo>
                    <a:pt x="0" y="200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58" name="Line 90"/>
            <p:cNvSpPr>
              <a:spLocks noChangeShapeType="1"/>
            </p:cNvSpPr>
            <p:nvPr/>
          </p:nvSpPr>
          <p:spPr bwMode="auto">
            <a:xfrm flipH="1">
              <a:off x="113" y="3155"/>
              <a:ext cx="35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59" name="Freeform 91"/>
            <p:cNvSpPr>
              <a:spLocks/>
            </p:cNvSpPr>
            <p:nvPr/>
          </p:nvSpPr>
          <p:spPr bwMode="auto">
            <a:xfrm>
              <a:off x="468" y="3155"/>
              <a:ext cx="179" cy="362"/>
            </a:xfrm>
            <a:custGeom>
              <a:avLst/>
              <a:gdLst>
                <a:gd name="T0" fmla="*/ 0 w 554"/>
                <a:gd name="T1" fmla="*/ 1111 h 1111"/>
                <a:gd name="T2" fmla="*/ 29 w 554"/>
                <a:gd name="T3" fmla="*/ 1110 h 1111"/>
                <a:gd name="T4" fmla="*/ 59 w 554"/>
                <a:gd name="T5" fmla="*/ 1108 h 1111"/>
                <a:gd name="T6" fmla="*/ 89 w 554"/>
                <a:gd name="T7" fmla="*/ 1104 h 1111"/>
                <a:gd name="T8" fmla="*/ 119 w 554"/>
                <a:gd name="T9" fmla="*/ 1098 h 1111"/>
                <a:gd name="T10" fmla="*/ 148 w 554"/>
                <a:gd name="T11" fmla="*/ 1091 h 1111"/>
                <a:gd name="T12" fmla="*/ 176 w 554"/>
                <a:gd name="T13" fmla="*/ 1081 h 1111"/>
                <a:gd name="T14" fmla="*/ 205 w 554"/>
                <a:gd name="T15" fmla="*/ 1072 h 1111"/>
                <a:gd name="T16" fmla="*/ 233 w 554"/>
                <a:gd name="T17" fmla="*/ 1060 h 1111"/>
                <a:gd name="T18" fmla="*/ 259 w 554"/>
                <a:gd name="T19" fmla="*/ 1046 h 1111"/>
                <a:gd name="T20" fmla="*/ 286 w 554"/>
                <a:gd name="T21" fmla="*/ 1031 h 1111"/>
                <a:gd name="T22" fmla="*/ 311 w 554"/>
                <a:gd name="T23" fmla="*/ 1015 h 1111"/>
                <a:gd name="T24" fmla="*/ 335 w 554"/>
                <a:gd name="T25" fmla="*/ 997 h 1111"/>
                <a:gd name="T26" fmla="*/ 358 w 554"/>
                <a:gd name="T27" fmla="*/ 979 h 1111"/>
                <a:gd name="T28" fmla="*/ 381 w 554"/>
                <a:gd name="T29" fmla="*/ 959 h 1111"/>
                <a:gd name="T30" fmla="*/ 402 w 554"/>
                <a:gd name="T31" fmla="*/ 938 h 1111"/>
                <a:gd name="T32" fmla="*/ 422 w 554"/>
                <a:gd name="T33" fmla="*/ 915 h 1111"/>
                <a:gd name="T34" fmla="*/ 442 w 554"/>
                <a:gd name="T35" fmla="*/ 892 h 1111"/>
                <a:gd name="T36" fmla="*/ 459 w 554"/>
                <a:gd name="T37" fmla="*/ 867 h 1111"/>
                <a:gd name="T38" fmla="*/ 476 w 554"/>
                <a:gd name="T39" fmla="*/ 842 h 1111"/>
                <a:gd name="T40" fmla="*/ 489 w 554"/>
                <a:gd name="T41" fmla="*/ 815 h 1111"/>
                <a:gd name="T42" fmla="*/ 503 w 554"/>
                <a:gd name="T43" fmla="*/ 789 h 1111"/>
                <a:gd name="T44" fmla="*/ 515 w 554"/>
                <a:gd name="T45" fmla="*/ 761 h 1111"/>
                <a:gd name="T46" fmla="*/ 526 w 554"/>
                <a:gd name="T47" fmla="*/ 732 h 1111"/>
                <a:gd name="T48" fmla="*/ 534 w 554"/>
                <a:gd name="T49" fmla="*/ 703 h 1111"/>
                <a:gd name="T50" fmla="*/ 542 w 554"/>
                <a:gd name="T51" fmla="*/ 675 h 1111"/>
                <a:gd name="T52" fmla="*/ 547 w 554"/>
                <a:gd name="T53" fmla="*/ 645 h 1111"/>
                <a:gd name="T54" fmla="*/ 551 w 554"/>
                <a:gd name="T55" fmla="*/ 615 h 1111"/>
                <a:gd name="T56" fmla="*/ 553 w 554"/>
                <a:gd name="T57" fmla="*/ 585 h 1111"/>
                <a:gd name="T58" fmla="*/ 554 w 554"/>
                <a:gd name="T59" fmla="*/ 555 h 1111"/>
                <a:gd name="T60" fmla="*/ 553 w 554"/>
                <a:gd name="T61" fmla="*/ 526 h 1111"/>
                <a:gd name="T62" fmla="*/ 551 w 554"/>
                <a:gd name="T63" fmla="*/ 495 h 1111"/>
                <a:gd name="T64" fmla="*/ 547 w 554"/>
                <a:gd name="T65" fmla="*/ 465 h 1111"/>
                <a:gd name="T66" fmla="*/ 542 w 554"/>
                <a:gd name="T67" fmla="*/ 436 h 1111"/>
                <a:gd name="T68" fmla="*/ 534 w 554"/>
                <a:gd name="T69" fmla="*/ 406 h 1111"/>
                <a:gd name="T70" fmla="*/ 526 w 554"/>
                <a:gd name="T71" fmla="*/ 378 h 1111"/>
                <a:gd name="T72" fmla="*/ 515 w 554"/>
                <a:gd name="T73" fmla="*/ 350 h 1111"/>
                <a:gd name="T74" fmla="*/ 503 w 554"/>
                <a:gd name="T75" fmla="*/ 322 h 1111"/>
                <a:gd name="T76" fmla="*/ 489 w 554"/>
                <a:gd name="T77" fmla="*/ 295 h 1111"/>
                <a:gd name="T78" fmla="*/ 476 w 554"/>
                <a:gd name="T79" fmla="*/ 269 h 1111"/>
                <a:gd name="T80" fmla="*/ 459 w 554"/>
                <a:gd name="T81" fmla="*/ 244 h 1111"/>
                <a:gd name="T82" fmla="*/ 442 w 554"/>
                <a:gd name="T83" fmla="*/ 219 h 1111"/>
                <a:gd name="T84" fmla="*/ 422 w 554"/>
                <a:gd name="T85" fmla="*/ 196 h 1111"/>
                <a:gd name="T86" fmla="*/ 402 w 554"/>
                <a:gd name="T87" fmla="*/ 173 h 1111"/>
                <a:gd name="T88" fmla="*/ 381 w 554"/>
                <a:gd name="T89" fmla="*/ 152 h 1111"/>
                <a:gd name="T90" fmla="*/ 358 w 554"/>
                <a:gd name="T91" fmla="*/ 132 h 1111"/>
                <a:gd name="T92" fmla="*/ 335 w 554"/>
                <a:gd name="T93" fmla="*/ 113 h 1111"/>
                <a:gd name="T94" fmla="*/ 311 w 554"/>
                <a:gd name="T95" fmla="*/ 96 h 1111"/>
                <a:gd name="T96" fmla="*/ 286 w 554"/>
                <a:gd name="T97" fmla="*/ 80 h 1111"/>
                <a:gd name="T98" fmla="*/ 259 w 554"/>
                <a:gd name="T99" fmla="*/ 65 h 1111"/>
                <a:gd name="T100" fmla="*/ 233 w 554"/>
                <a:gd name="T101" fmla="*/ 51 h 1111"/>
                <a:gd name="T102" fmla="*/ 205 w 554"/>
                <a:gd name="T103" fmla="*/ 39 h 1111"/>
                <a:gd name="T104" fmla="*/ 176 w 554"/>
                <a:gd name="T105" fmla="*/ 28 h 1111"/>
                <a:gd name="T106" fmla="*/ 148 w 554"/>
                <a:gd name="T107" fmla="*/ 20 h 1111"/>
                <a:gd name="T108" fmla="*/ 119 w 554"/>
                <a:gd name="T109" fmla="*/ 12 h 1111"/>
                <a:gd name="T110" fmla="*/ 89 w 554"/>
                <a:gd name="T111" fmla="*/ 7 h 1111"/>
                <a:gd name="T112" fmla="*/ 59 w 554"/>
                <a:gd name="T113" fmla="*/ 3 h 1111"/>
                <a:gd name="T114" fmla="*/ 29 w 554"/>
                <a:gd name="T115" fmla="*/ 1 h 1111"/>
                <a:gd name="T116" fmla="*/ 0 w 554"/>
                <a:gd name="T117" fmla="*/ 0 h 1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54" h="1111">
                  <a:moveTo>
                    <a:pt x="0" y="1111"/>
                  </a:moveTo>
                  <a:lnTo>
                    <a:pt x="29" y="1110"/>
                  </a:lnTo>
                  <a:lnTo>
                    <a:pt x="59" y="1108"/>
                  </a:lnTo>
                  <a:lnTo>
                    <a:pt x="89" y="1104"/>
                  </a:lnTo>
                  <a:lnTo>
                    <a:pt x="119" y="1098"/>
                  </a:lnTo>
                  <a:lnTo>
                    <a:pt x="148" y="1091"/>
                  </a:lnTo>
                  <a:lnTo>
                    <a:pt x="176" y="1081"/>
                  </a:lnTo>
                  <a:lnTo>
                    <a:pt x="205" y="1072"/>
                  </a:lnTo>
                  <a:lnTo>
                    <a:pt x="233" y="1060"/>
                  </a:lnTo>
                  <a:lnTo>
                    <a:pt x="259" y="1046"/>
                  </a:lnTo>
                  <a:lnTo>
                    <a:pt x="286" y="1031"/>
                  </a:lnTo>
                  <a:lnTo>
                    <a:pt x="311" y="1015"/>
                  </a:lnTo>
                  <a:lnTo>
                    <a:pt x="335" y="997"/>
                  </a:lnTo>
                  <a:lnTo>
                    <a:pt x="358" y="979"/>
                  </a:lnTo>
                  <a:lnTo>
                    <a:pt x="381" y="959"/>
                  </a:lnTo>
                  <a:lnTo>
                    <a:pt x="402" y="938"/>
                  </a:lnTo>
                  <a:lnTo>
                    <a:pt x="422" y="915"/>
                  </a:lnTo>
                  <a:lnTo>
                    <a:pt x="442" y="892"/>
                  </a:lnTo>
                  <a:lnTo>
                    <a:pt x="459" y="867"/>
                  </a:lnTo>
                  <a:lnTo>
                    <a:pt x="476" y="842"/>
                  </a:lnTo>
                  <a:lnTo>
                    <a:pt x="489" y="815"/>
                  </a:lnTo>
                  <a:lnTo>
                    <a:pt x="503" y="789"/>
                  </a:lnTo>
                  <a:lnTo>
                    <a:pt x="515" y="761"/>
                  </a:lnTo>
                  <a:lnTo>
                    <a:pt x="526" y="732"/>
                  </a:lnTo>
                  <a:lnTo>
                    <a:pt x="534" y="703"/>
                  </a:lnTo>
                  <a:lnTo>
                    <a:pt x="542" y="675"/>
                  </a:lnTo>
                  <a:lnTo>
                    <a:pt x="547" y="645"/>
                  </a:lnTo>
                  <a:lnTo>
                    <a:pt x="551" y="615"/>
                  </a:lnTo>
                  <a:lnTo>
                    <a:pt x="553" y="585"/>
                  </a:lnTo>
                  <a:lnTo>
                    <a:pt x="554" y="555"/>
                  </a:lnTo>
                  <a:lnTo>
                    <a:pt x="553" y="526"/>
                  </a:lnTo>
                  <a:lnTo>
                    <a:pt x="551" y="495"/>
                  </a:lnTo>
                  <a:lnTo>
                    <a:pt x="547" y="465"/>
                  </a:lnTo>
                  <a:lnTo>
                    <a:pt x="542" y="436"/>
                  </a:lnTo>
                  <a:lnTo>
                    <a:pt x="534" y="406"/>
                  </a:lnTo>
                  <a:lnTo>
                    <a:pt x="526" y="378"/>
                  </a:lnTo>
                  <a:lnTo>
                    <a:pt x="515" y="350"/>
                  </a:lnTo>
                  <a:lnTo>
                    <a:pt x="503" y="322"/>
                  </a:lnTo>
                  <a:lnTo>
                    <a:pt x="489" y="295"/>
                  </a:lnTo>
                  <a:lnTo>
                    <a:pt x="476" y="269"/>
                  </a:lnTo>
                  <a:lnTo>
                    <a:pt x="459" y="244"/>
                  </a:lnTo>
                  <a:lnTo>
                    <a:pt x="442" y="219"/>
                  </a:lnTo>
                  <a:lnTo>
                    <a:pt x="422" y="196"/>
                  </a:lnTo>
                  <a:lnTo>
                    <a:pt x="402" y="173"/>
                  </a:lnTo>
                  <a:lnTo>
                    <a:pt x="381" y="152"/>
                  </a:lnTo>
                  <a:lnTo>
                    <a:pt x="358" y="132"/>
                  </a:lnTo>
                  <a:lnTo>
                    <a:pt x="335" y="113"/>
                  </a:lnTo>
                  <a:lnTo>
                    <a:pt x="311" y="96"/>
                  </a:lnTo>
                  <a:lnTo>
                    <a:pt x="286" y="80"/>
                  </a:lnTo>
                  <a:lnTo>
                    <a:pt x="259" y="65"/>
                  </a:lnTo>
                  <a:lnTo>
                    <a:pt x="233" y="51"/>
                  </a:lnTo>
                  <a:lnTo>
                    <a:pt x="205" y="39"/>
                  </a:lnTo>
                  <a:lnTo>
                    <a:pt x="176" y="28"/>
                  </a:lnTo>
                  <a:lnTo>
                    <a:pt x="148" y="20"/>
                  </a:lnTo>
                  <a:lnTo>
                    <a:pt x="119" y="12"/>
                  </a:lnTo>
                  <a:lnTo>
                    <a:pt x="89" y="7"/>
                  </a:lnTo>
                  <a:lnTo>
                    <a:pt x="59" y="3"/>
                  </a:lnTo>
                  <a:lnTo>
                    <a:pt x="29" y="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60" name="Line 92"/>
            <p:cNvSpPr>
              <a:spLocks noChangeShapeType="1"/>
            </p:cNvSpPr>
            <p:nvPr/>
          </p:nvSpPr>
          <p:spPr bwMode="auto">
            <a:xfrm>
              <a:off x="113" y="3517"/>
              <a:ext cx="35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61" name="Freeform 93"/>
            <p:cNvSpPr>
              <a:spLocks/>
            </p:cNvSpPr>
            <p:nvPr/>
          </p:nvSpPr>
          <p:spPr bwMode="auto">
            <a:xfrm>
              <a:off x="2452" y="3012"/>
              <a:ext cx="502" cy="650"/>
            </a:xfrm>
            <a:custGeom>
              <a:avLst/>
              <a:gdLst>
                <a:gd name="T0" fmla="*/ 34 w 1552"/>
                <a:gd name="T1" fmla="*/ 1854 h 1999"/>
                <a:gd name="T2" fmla="*/ 105 w 1552"/>
                <a:gd name="T3" fmla="*/ 1894 h 1999"/>
                <a:gd name="T4" fmla="*/ 177 w 1552"/>
                <a:gd name="T5" fmla="*/ 1927 h 1999"/>
                <a:gd name="T6" fmla="*/ 254 w 1552"/>
                <a:gd name="T7" fmla="*/ 1953 h 1999"/>
                <a:gd name="T8" fmla="*/ 332 w 1552"/>
                <a:gd name="T9" fmla="*/ 1975 h 1999"/>
                <a:gd name="T10" fmla="*/ 411 w 1552"/>
                <a:gd name="T11" fmla="*/ 1990 h 1999"/>
                <a:gd name="T12" fmla="*/ 490 w 1552"/>
                <a:gd name="T13" fmla="*/ 1998 h 1999"/>
                <a:gd name="T14" fmla="*/ 571 w 1552"/>
                <a:gd name="T15" fmla="*/ 1999 h 1999"/>
                <a:gd name="T16" fmla="*/ 652 w 1552"/>
                <a:gd name="T17" fmla="*/ 1995 h 1999"/>
                <a:gd name="T18" fmla="*/ 732 w 1552"/>
                <a:gd name="T19" fmla="*/ 1983 h 1999"/>
                <a:gd name="T20" fmla="*/ 810 w 1552"/>
                <a:gd name="T21" fmla="*/ 1966 h 1999"/>
                <a:gd name="T22" fmla="*/ 888 w 1552"/>
                <a:gd name="T23" fmla="*/ 1942 h 1999"/>
                <a:gd name="T24" fmla="*/ 962 w 1552"/>
                <a:gd name="T25" fmla="*/ 1912 h 1999"/>
                <a:gd name="T26" fmla="*/ 1035 w 1552"/>
                <a:gd name="T27" fmla="*/ 1876 h 1999"/>
                <a:gd name="T28" fmla="*/ 1103 w 1552"/>
                <a:gd name="T29" fmla="*/ 1834 h 1999"/>
                <a:gd name="T30" fmla="*/ 1169 w 1552"/>
                <a:gd name="T31" fmla="*/ 1787 h 1999"/>
                <a:gd name="T32" fmla="*/ 1229 w 1552"/>
                <a:gd name="T33" fmla="*/ 1735 h 1999"/>
                <a:gd name="T34" fmla="*/ 1287 w 1552"/>
                <a:gd name="T35" fmla="*/ 1678 h 1999"/>
                <a:gd name="T36" fmla="*/ 1339 w 1552"/>
                <a:gd name="T37" fmla="*/ 1617 h 1999"/>
                <a:gd name="T38" fmla="*/ 1386 w 1552"/>
                <a:gd name="T39" fmla="*/ 1551 h 1999"/>
                <a:gd name="T40" fmla="*/ 1428 w 1552"/>
                <a:gd name="T41" fmla="*/ 1482 h 1999"/>
                <a:gd name="T42" fmla="*/ 1464 w 1552"/>
                <a:gd name="T43" fmla="*/ 1410 h 1999"/>
                <a:gd name="T44" fmla="*/ 1495 w 1552"/>
                <a:gd name="T45" fmla="*/ 1335 h 1999"/>
                <a:gd name="T46" fmla="*/ 1518 w 1552"/>
                <a:gd name="T47" fmla="*/ 1258 h 1999"/>
                <a:gd name="T48" fmla="*/ 1536 w 1552"/>
                <a:gd name="T49" fmla="*/ 1179 h 1999"/>
                <a:gd name="T50" fmla="*/ 1547 w 1552"/>
                <a:gd name="T51" fmla="*/ 1100 h 1999"/>
                <a:gd name="T52" fmla="*/ 1552 w 1552"/>
                <a:gd name="T53" fmla="*/ 1020 h 1999"/>
                <a:gd name="T54" fmla="*/ 1550 w 1552"/>
                <a:gd name="T55" fmla="*/ 939 h 1999"/>
                <a:gd name="T56" fmla="*/ 1543 w 1552"/>
                <a:gd name="T57" fmla="*/ 859 h 1999"/>
                <a:gd name="T58" fmla="*/ 1528 w 1552"/>
                <a:gd name="T59" fmla="*/ 779 h 1999"/>
                <a:gd name="T60" fmla="*/ 1507 w 1552"/>
                <a:gd name="T61" fmla="*/ 701 h 1999"/>
                <a:gd name="T62" fmla="*/ 1480 w 1552"/>
                <a:gd name="T63" fmla="*/ 626 h 1999"/>
                <a:gd name="T64" fmla="*/ 1447 w 1552"/>
                <a:gd name="T65" fmla="*/ 552 h 1999"/>
                <a:gd name="T66" fmla="*/ 1408 w 1552"/>
                <a:gd name="T67" fmla="*/ 481 h 1999"/>
                <a:gd name="T68" fmla="*/ 1364 w 1552"/>
                <a:gd name="T69" fmla="*/ 414 h 1999"/>
                <a:gd name="T70" fmla="*/ 1314 w 1552"/>
                <a:gd name="T71" fmla="*/ 351 h 1999"/>
                <a:gd name="T72" fmla="*/ 1259 w 1552"/>
                <a:gd name="T73" fmla="*/ 291 h 1999"/>
                <a:gd name="T74" fmla="*/ 1200 w 1552"/>
                <a:gd name="T75" fmla="*/ 237 h 1999"/>
                <a:gd name="T76" fmla="*/ 1137 w 1552"/>
                <a:gd name="T77" fmla="*/ 187 h 1999"/>
                <a:gd name="T78" fmla="*/ 1069 w 1552"/>
                <a:gd name="T79" fmla="*/ 142 h 1999"/>
                <a:gd name="T80" fmla="*/ 998 w 1552"/>
                <a:gd name="T81" fmla="*/ 104 h 1999"/>
                <a:gd name="T82" fmla="*/ 925 w 1552"/>
                <a:gd name="T83" fmla="*/ 71 h 1999"/>
                <a:gd name="T84" fmla="*/ 849 w 1552"/>
                <a:gd name="T85" fmla="*/ 44 h 1999"/>
                <a:gd name="T86" fmla="*/ 772 w 1552"/>
                <a:gd name="T87" fmla="*/ 23 h 1999"/>
                <a:gd name="T88" fmla="*/ 692 w 1552"/>
                <a:gd name="T89" fmla="*/ 9 h 1999"/>
                <a:gd name="T90" fmla="*/ 612 w 1552"/>
                <a:gd name="T91" fmla="*/ 1 h 1999"/>
                <a:gd name="T92" fmla="*/ 531 w 1552"/>
                <a:gd name="T93" fmla="*/ 0 h 1999"/>
                <a:gd name="T94" fmla="*/ 451 w 1552"/>
                <a:gd name="T95" fmla="*/ 4 h 1999"/>
                <a:gd name="T96" fmla="*/ 371 w 1552"/>
                <a:gd name="T97" fmla="*/ 16 h 1999"/>
                <a:gd name="T98" fmla="*/ 292 w 1552"/>
                <a:gd name="T99" fmla="*/ 34 h 1999"/>
                <a:gd name="T100" fmla="*/ 216 w 1552"/>
                <a:gd name="T101" fmla="*/ 57 h 1999"/>
                <a:gd name="T102" fmla="*/ 141 w 1552"/>
                <a:gd name="T103" fmla="*/ 88 h 1999"/>
                <a:gd name="T104" fmla="*/ 69 w 1552"/>
                <a:gd name="T105" fmla="*/ 124 h 1999"/>
                <a:gd name="T106" fmla="*/ 0 w 1552"/>
                <a:gd name="T107" fmla="*/ 166 h 19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52" h="1999">
                  <a:moveTo>
                    <a:pt x="0" y="1833"/>
                  </a:moveTo>
                  <a:lnTo>
                    <a:pt x="34" y="1854"/>
                  </a:lnTo>
                  <a:lnTo>
                    <a:pt x="69" y="1875"/>
                  </a:lnTo>
                  <a:lnTo>
                    <a:pt x="105" y="1894"/>
                  </a:lnTo>
                  <a:lnTo>
                    <a:pt x="141" y="1911"/>
                  </a:lnTo>
                  <a:lnTo>
                    <a:pt x="177" y="1927"/>
                  </a:lnTo>
                  <a:lnTo>
                    <a:pt x="216" y="1941"/>
                  </a:lnTo>
                  <a:lnTo>
                    <a:pt x="254" y="1953"/>
                  </a:lnTo>
                  <a:lnTo>
                    <a:pt x="292" y="1965"/>
                  </a:lnTo>
                  <a:lnTo>
                    <a:pt x="332" y="1975"/>
                  </a:lnTo>
                  <a:lnTo>
                    <a:pt x="371" y="1983"/>
                  </a:lnTo>
                  <a:lnTo>
                    <a:pt x="411" y="1990"/>
                  </a:lnTo>
                  <a:lnTo>
                    <a:pt x="451" y="1994"/>
                  </a:lnTo>
                  <a:lnTo>
                    <a:pt x="490" y="1998"/>
                  </a:lnTo>
                  <a:lnTo>
                    <a:pt x="531" y="1999"/>
                  </a:lnTo>
                  <a:lnTo>
                    <a:pt x="571" y="1999"/>
                  </a:lnTo>
                  <a:lnTo>
                    <a:pt x="612" y="1998"/>
                  </a:lnTo>
                  <a:lnTo>
                    <a:pt x="652" y="1995"/>
                  </a:lnTo>
                  <a:lnTo>
                    <a:pt x="692" y="1990"/>
                  </a:lnTo>
                  <a:lnTo>
                    <a:pt x="732" y="1983"/>
                  </a:lnTo>
                  <a:lnTo>
                    <a:pt x="772" y="1976"/>
                  </a:lnTo>
                  <a:lnTo>
                    <a:pt x="810" y="1966"/>
                  </a:lnTo>
                  <a:lnTo>
                    <a:pt x="849" y="1954"/>
                  </a:lnTo>
                  <a:lnTo>
                    <a:pt x="888" y="1942"/>
                  </a:lnTo>
                  <a:lnTo>
                    <a:pt x="925" y="1928"/>
                  </a:lnTo>
                  <a:lnTo>
                    <a:pt x="962" y="1912"/>
                  </a:lnTo>
                  <a:lnTo>
                    <a:pt x="998" y="1895"/>
                  </a:lnTo>
                  <a:lnTo>
                    <a:pt x="1035" y="1876"/>
                  </a:lnTo>
                  <a:lnTo>
                    <a:pt x="1069" y="1855"/>
                  </a:lnTo>
                  <a:lnTo>
                    <a:pt x="1103" y="1834"/>
                  </a:lnTo>
                  <a:lnTo>
                    <a:pt x="1137" y="1812"/>
                  </a:lnTo>
                  <a:lnTo>
                    <a:pt x="1169" y="1787"/>
                  </a:lnTo>
                  <a:lnTo>
                    <a:pt x="1200" y="1762"/>
                  </a:lnTo>
                  <a:lnTo>
                    <a:pt x="1229" y="1735"/>
                  </a:lnTo>
                  <a:lnTo>
                    <a:pt x="1259" y="1707"/>
                  </a:lnTo>
                  <a:lnTo>
                    <a:pt x="1287" y="1678"/>
                  </a:lnTo>
                  <a:lnTo>
                    <a:pt x="1314" y="1648"/>
                  </a:lnTo>
                  <a:lnTo>
                    <a:pt x="1339" y="1617"/>
                  </a:lnTo>
                  <a:lnTo>
                    <a:pt x="1364" y="1584"/>
                  </a:lnTo>
                  <a:lnTo>
                    <a:pt x="1386" y="1551"/>
                  </a:lnTo>
                  <a:lnTo>
                    <a:pt x="1408" y="1517"/>
                  </a:lnTo>
                  <a:lnTo>
                    <a:pt x="1428" y="1482"/>
                  </a:lnTo>
                  <a:lnTo>
                    <a:pt x="1447" y="1447"/>
                  </a:lnTo>
                  <a:lnTo>
                    <a:pt x="1464" y="1410"/>
                  </a:lnTo>
                  <a:lnTo>
                    <a:pt x="1480" y="1373"/>
                  </a:lnTo>
                  <a:lnTo>
                    <a:pt x="1495" y="1335"/>
                  </a:lnTo>
                  <a:lnTo>
                    <a:pt x="1507" y="1298"/>
                  </a:lnTo>
                  <a:lnTo>
                    <a:pt x="1518" y="1258"/>
                  </a:lnTo>
                  <a:lnTo>
                    <a:pt x="1528" y="1219"/>
                  </a:lnTo>
                  <a:lnTo>
                    <a:pt x="1536" y="1179"/>
                  </a:lnTo>
                  <a:lnTo>
                    <a:pt x="1543" y="1140"/>
                  </a:lnTo>
                  <a:lnTo>
                    <a:pt x="1547" y="1100"/>
                  </a:lnTo>
                  <a:lnTo>
                    <a:pt x="1550" y="1060"/>
                  </a:lnTo>
                  <a:lnTo>
                    <a:pt x="1552" y="1020"/>
                  </a:lnTo>
                  <a:lnTo>
                    <a:pt x="1552" y="979"/>
                  </a:lnTo>
                  <a:lnTo>
                    <a:pt x="1550" y="939"/>
                  </a:lnTo>
                  <a:lnTo>
                    <a:pt x="1547" y="898"/>
                  </a:lnTo>
                  <a:lnTo>
                    <a:pt x="1543" y="859"/>
                  </a:lnTo>
                  <a:lnTo>
                    <a:pt x="1536" y="818"/>
                  </a:lnTo>
                  <a:lnTo>
                    <a:pt x="1528" y="779"/>
                  </a:lnTo>
                  <a:lnTo>
                    <a:pt x="1518" y="740"/>
                  </a:lnTo>
                  <a:lnTo>
                    <a:pt x="1507" y="701"/>
                  </a:lnTo>
                  <a:lnTo>
                    <a:pt x="1495" y="663"/>
                  </a:lnTo>
                  <a:lnTo>
                    <a:pt x="1480" y="626"/>
                  </a:lnTo>
                  <a:lnTo>
                    <a:pt x="1464" y="588"/>
                  </a:lnTo>
                  <a:lnTo>
                    <a:pt x="1447" y="552"/>
                  </a:lnTo>
                  <a:lnTo>
                    <a:pt x="1428" y="516"/>
                  </a:lnTo>
                  <a:lnTo>
                    <a:pt x="1408" y="481"/>
                  </a:lnTo>
                  <a:lnTo>
                    <a:pt x="1386" y="447"/>
                  </a:lnTo>
                  <a:lnTo>
                    <a:pt x="1364" y="414"/>
                  </a:lnTo>
                  <a:lnTo>
                    <a:pt x="1339" y="382"/>
                  </a:lnTo>
                  <a:lnTo>
                    <a:pt x="1314" y="351"/>
                  </a:lnTo>
                  <a:lnTo>
                    <a:pt x="1287" y="320"/>
                  </a:lnTo>
                  <a:lnTo>
                    <a:pt x="1259" y="291"/>
                  </a:lnTo>
                  <a:lnTo>
                    <a:pt x="1229" y="264"/>
                  </a:lnTo>
                  <a:lnTo>
                    <a:pt x="1200" y="237"/>
                  </a:lnTo>
                  <a:lnTo>
                    <a:pt x="1169" y="212"/>
                  </a:lnTo>
                  <a:lnTo>
                    <a:pt x="1137" y="187"/>
                  </a:lnTo>
                  <a:lnTo>
                    <a:pt x="1103" y="165"/>
                  </a:lnTo>
                  <a:lnTo>
                    <a:pt x="1069" y="142"/>
                  </a:lnTo>
                  <a:lnTo>
                    <a:pt x="1035" y="123"/>
                  </a:lnTo>
                  <a:lnTo>
                    <a:pt x="998" y="104"/>
                  </a:lnTo>
                  <a:lnTo>
                    <a:pt x="962" y="87"/>
                  </a:lnTo>
                  <a:lnTo>
                    <a:pt x="925" y="71"/>
                  </a:lnTo>
                  <a:lnTo>
                    <a:pt x="888" y="57"/>
                  </a:lnTo>
                  <a:lnTo>
                    <a:pt x="849" y="44"/>
                  </a:lnTo>
                  <a:lnTo>
                    <a:pt x="810" y="33"/>
                  </a:lnTo>
                  <a:lnTo>
                    <a:pt x="772" y="23"/>
                  </a:lnTo>
                  <a:lnTo>
                    <a:pt x="732" y="16"/>
                  </a:lnTo>
                  <a:lnTo>
                    <a:pt x="692" y="9"/>
                  </a:lnTo>
                  <a:lnTo>
                    <a:pt x="652" y="4"/>
                  </a:lnTo>
                  <a:lnTo>
                    <a:pt x="612" y="1"/>
                  </a:lnTo>
                  <a:lnTo>
                    <a:pt x="571" y="0"/>
                  </a:lnTo>
                  <a:lnTo>
                    <a:pt x="531" y="0"/>
                  </a:lnTo>
                  <a:lnTo>
                    <a:pt x="490" y="1"/>
                  </a:lnTo>
                  <a:lnTo>
                    <a:pt x="451" y="4"/>
                  </a:lnTo>
                  <a:lnTo>
                    <a:pt x="411" y="9"/>
                  </a:lnTo>
                  <a:lnTo>
                    <a:pt x="371" y="16"/>
                  </a:lnTo>
                  <a:lnTo>
                    <a:pt x="332" y="24"/>
                  </a:lnTo>
                  <a:lnTo>
                    <a:pt x="292" y="34"/>
                  </a:lnTo>
                  <a:lnTo>
                    <a:pt x="254" y="44"/>
                  </a:lnTo>
                  <a:lnTo>
                    <a:pt x="216" y="57"/>
                  </a:lnTo>
                  <a:lnTo>
                    <a:pt x="177" y="72"/>
                  </a:lnTo>
                  <a:lnTo>
                    <a:pt x="141" y="88"/>
                  </a:lnTo>
                  <a:lnTo>
                    <a:pt x="105" y="105"/>
                  </a:lnTo>
                  <a:lnTo>
                    <a:pt x="69" y="124"/>
                  </a:lnTo>
                  <a:lnTo>
                    <a:pt x="34" y="145"/>
                  </a:lnTo>
                  <a:lnTo>
                    <a:pt x="0" y="16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62" name="Freeform 94"/>
            <p:cNvSpPr>
              <a:spLocks/>
            </p:cNvSpPr>
            <p:nvPr/>
          </p:nvSpPr>
          <p:spPr bwMode="auto">
            <a:xfrm>
              <a:off x="2090" y="2796"/>
              <a:ext cx="1082" cy="1082"/>
            </a:xfrm>
            <a:custGeom>
              <a:avLst/>
              <a:gdLst>
                <a:gd name="T0" fmla="*/ 3324 w 3332"/>
                <a:gd name="T1" fmla="*/ 1513 h 3335"/>
                <a:gd name="T2" fmla="*/ 3293 w 3332"/>
                <a:gd name="T3" fmla="*/ 1311 h 3335"/>
                <a:gd name="T4" fmla="*/ 3237 w 3332"/>
                <a:gd name="T5" fmla="*/ 1113 h 3335"/>
                <a:gd name="T6" fmla="*/ 3157 w 3332"/>
                <a:gd name="T7" fmla="*/ 924 h 3335"/>
                <a:gd name="T8" fmla="*/ 3055 w 3332"/>
                <a:gd name="T9" fmla="*/ 747 h 3335"/>
                <a:gd name="T10" fmla="*/ 2931 w 3332"/>
                <a:gd name="T11" fmla="*/ 583 h 3335"/>
                <a:gd name="T12" fmla="*/ 2788 w 3332"/>
                <a:gd name="T13" fmla="*/ 436 h 3335"/>
                <a:gd name="T14" fmla="*/ 2628 w 3332"/>
                <a:gd name="T15" fmla="*/ 307 h 3335"/>
                <a:gd name="T16" fmla="*/ 2454 w 3332"/>
                <a:gd name="T17" fmla="*/ 198 h 3335"/>
                <a:gd name="T18" fmla="*/ 2268 w 3332"/>
                <a:gd name="T19" fmla="*/ 113 h 3335"/>
                <a:gd name="T20" fmla="*/ 2072 w 3332"/>
                <a:gd name="T21" fmla="*/ 50 h 3335"/>
                <a:gd name="T22" fmla="*/ 1871 w 3332"/>
                <a:gd name="T23" fmla="*/ 13 h 3335"/>
                <a:gd name="T24" fmla="*/ 1665 w 3332"/>
                <a:gd name="T25" fmla="*/ 0 h 3335"/>
                <a:gd name="T26" fmla="*/ 1461 w 3332"/>
                <a:gd name="T27" fmla="*/ 13 h 3335"/>
                <a:gd name="T28" fmla="*/ 1260 w 3332"/>
                <a:gd name="T29" fmla="*/ 50 h 3335"/>
                <a:gd name="T30" fmla="*/ 1064 w 3332"/>
                <a:gd name="T31" fmla="*/ 113 h 3335"/>
                <a:gd name="T32" fmla="*/ 877 w 3332"/>
                <a:gd name="T33" fmla="*/ 198 h 3335"/>
                <a:gd name="T34" fmla="*/ 703 w 3332"/>
                <a:gd name="T35" fmla="*/ 307 h 3335"/>
                <a:gd name="T36" fmla="*/ 543 w 3332"/>
                <a:gd name="T37" fmla="*/ 436 h 3335"/>
                <a:gd name="T38" fmla="*/ 400 w 3332"/>
                <a:gd name="T39" fmla="*/ 583 h 3335"/>
                <a:gd name="T40" fmla="*/ 277 w 3332"/>
                <a:gd name="T41" fmla="*/ 747 h 3335"/>
                <a:gd name="T42" fmla="*/ 175 w 3332"/>
                <a:gd name="T43" fmla="*/ 924 h 3335"/>
                <a:gd name="T44" fmla="*/ 95 w 3332"/>
                <a:gd name="T45" fmla="*/ 1113 h 3335"/>
                <a:gd name="T46" fmla="*/ 38 w 3332"/>
                <a:gd name="T47" fmla="*/ 1311 h 3335"/>
                <a:gd name="T48" fmla="*/ 6 w 3332"/>
                <a:gd name="T49" fmla="*/ 1513 h 3335"/>
                <a:gd name="T50" fmla="*/ 0 w 3332"/>
                <a:gd name="T51" fmla="*/ 1719 h 3335"/>
                <a:gd name="T52" fmla="*/ 19 w 3332"/>
                <a:gd name="T53" fmla="*/ 1923 h 3335"/>
                <a:gd name="T54" fmla="*/ 63 w 3332"/>
                <a:gd name="T55" fmla="*/ 2123 h 3335"/>
                <a:gd name="T56" fmla="*/ 131 w 3332"/>
                <a:gd name="T57" fmla="*/ 2317 h 3335"/>
                <a:gd name="T58" fmla="*/ 222 w 3332"/>
                <a:gd name="T59" fmla="*/ 2501 h 3335"/>
                <a:gd name="T60" fmla="*/ 336 w 3332"/>
                <a:gd name="T61" fmla="*/ 2671 h 3335"/>
                <a:gd name="T62" fmla="*/ 469 w 3332"/>
                <a:gd name="T63" fmla="*/ 2828 h 3335"/>
                <a:gd name="T64" fmla="*/ 621 w 3332"/>
                <a:gd name="T65" fmla="*/ 2966 h 3335"/>
                <a:gd name="T66" fmla="*/ 789 w 3332"/>
                <a:gd name="T67" fmla="*/ 3084 h 3335"/>
                <a:gd name="T68" fmla="*/ 969 w 3332"/>
                <a:gd name="T69" fmla="*/ 3181 h 3335"/>
                <a:gd name="T70" fmla="*/ 1161 w 3332"/>
                <a:gd name="T71" fmla="*/ 3256 h 3335"/>
                <a:gd name="T72" fmla="*/ 1360 w 3332"/>
                <a:gd name="T73" fmla="*/ 3306 h 3335"/>
                <a:gd name="T74" fmla="*/ 1563 w 3332"/>
                <a:gd name="T75" fmla="*/ 3331 h 3335"/>
                <a:gd name="T76" fmla="*/ 1769 w 3332"/>
                <a:gd name="T77" fmla="*/ 3331 h 3335"/>
                <a:gd name="T78" fmla="*/ 1972 w 3332"/>
                <a:gd name="T79" fmla="*/ 3306 h 3335"/>
                <a:gd name="T80" fmla="*/ 2171 w 3332"/>
                <a:gd name="T81" fmla="*/ 3256 h 3335"/>
                <a:gd name="T82" fmla="*/ 2362 w 3332"/>
                <a:gd name="T83" fmla="*/ 3181 h 3335"/>
                <a:gd name="T84" fmla="*/ 2543 w 3332"/>
                <a:gd name="T85" fmla="*/ 3084 h 3335"/>
                <a:gd name="T86" fmla="*/ 2710 w 3332"/>
                <a:gd name="T87" fmla="*/ 2966 h 3335"/>
                <a:gd name="T88" fmla="*/ 2862 w 3332"/>
                <a:gd name="T89" fmla="*/ 2828 h 3335"/>
                <a:gd name="T90" fmla="*/ 2995 w 3332"/>
                <a:gd name="T91" fmla="*/ 2671 h 3335"/>
                <a:gd name="T92" fmla="*/ 3108 w 3332"/>
                <a:gd name="T93" fmla="*/ 2501 h 3335"/>
                <a:gd name="T94" fmla="*/ 3200 w 3332"/>
                <a:gd name="T95" fmla="*/ 2317 h 3335"/>
                <a:gd name="T96" fmla="*/ 3268 w 3332"/>
                <a:gd name="T97" fmla="*/ 2123 h 3335"/>
                <a:gd name="T98" fmla="*/ 3311 w 3332"/>
                <a:gd name="T99" fmla="*/ 1923 h 3335"/>
                <a:gd name="T100" fmla="*/ 3331 w 3332"/>
                <a:gd name="T101" fmla="*/ 1719 h 3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332" h="3335">
                  <a:moveTo>
                    <a:pt x="3332" y="1667"/>
                  </a:moveTo>
                  <a:lnTo>
                    <a:pt x="3331" y="1616"/>
                  </a:lnTo>
                  <a:lnTo>
                    <a:pt x="3328" y="1564"/>
                  </a:lnTo>
                  <a:lnTo>
                    <a:pt x="3324" y="1513"/>
                  </a:lnTo>
                  <a:lnTo>
                    <a:pt x="3319" y="1462"/>
                  </a:lnTo>
                  <a:lnTo>
                    <a:pt x="3311" y="1412"/>
                  </a:lnTo>
                  <a:lnTo>
                    <a:pt x="3303" y="1361"/>
                  </a:lnTo>
                  <a:lnTo>
                    <a:pt x="3293" y="1311"/>
                  </a:lnTo>
                  <a:lnTo>
                    <a:pt x="3282" y="1261"/>
                  </a:lnTo>
                  <a:lnTo>
                    <a:pt x="3268" y="1211"/>
                  </a:lnTo>
                  <a:lnTo>
                    <a:pt x="3253" y="1162"/>
                  </a:lnTo>
                  <a:lnTo>
                    <a:pt x="3237" y="1113"/>
                  </a:lnTo>
                  <a:lnTo>
                    <a:pt x="3219" y="1065"/>
                  </a:lnTo>
                  <a:lnTo>
                    <a:pt x="3200" y="1018"/>
                  </a:lnTo>
                  <a:lnTo>
                    <a:pt x="3179" y="970"/>
                  </a:lnTo>
                  <a:lnTo>
                    <a:pt x="3157" y="924"/>
                  </a:lnTo>
                  <a:lnTo>
                    <a:pt x="3134" y="879"/>
                  </a:lnTo>
                  <a:lnTo>
                    <a:pt x="3108" y="834"/>
                  </a:lnTo>
                  <a:lnTo>
                    <a:pt x="3083" y="790"/>
                  </a:lnTo>
                  <a:lnTo>
                    <a:pt x="3055" y="747"/>
                  </a:lnTo>
                  <a:lnTo>
                    <a:pt x="3025" y="704"/>
                  </a:lnTo>
                  <a:lnTo>
                    <a:pt x="2995" y="662"/>
                  </a:lnTo>
                  <a:lnTo>
                    <a:pt x="2963" y="622"/>
                  </a:lnTo>
                  <a:lnTo>
                    <a:pt x="2931" y="583"/>
                  </a:lnTo>
                  <a:lnTo>
                    <a:pt x="2897" y="544"/>
                  </a:lnTo>
                  <a:lnTo>
                    <a:pt x="2862" y="507"/>
                  </a:lnTo>
                  <a:lnTo>
                    <a:pt x="2826" y="471"/>
                  </a:lnTo>
                  <a:lnTo>
                    <a:pt x="2788" y="436"/>
                  </a:lnTo>
                  <a:lnTo>
                    <a:pt x="2749" y="402"/>
                  </a:lnTo>
                  <a:lnTo>
                    <a:pt x="2710" y="369"/>
                  </a:lnTo>
                  <a:lnTo>
                    <a:pt x="2669" y="337"/>
                  </a:lnTo>
                  <a:lnTo>
                    <a:pt x="2628" y="307"/>
                  </a:lnTo>
                  <a:lnTo>
                    <a:pt x="2586" y="278"/>
                  </a:lnTo>
                  <a:lnTo>
                    <a:pt x="2543" y="250"/>
                  </a:lnTo>
                  <a:lnTo>
                    <a:pt x="2499" y="224"/>
                  </a:lnTo>
                  <a:lnTo>
                    <a:pt x="2454" y="198"/>
                  </a:lnTo>
                  <a:lnTo>
                    <a:pt x="2408" y="175"/>
                  </a:lnTo>
                  <a:lnTo>
                    <a:pt x="2362" y="152"/>
                  </a:lnTo>
                  <a:lnTo>
                    <a:pt x="2315" y="132"/>
                  </a:lnTo>
                  <a:lnTo>
                    <a:pt x="2268" y="113"/>
                  </a:lnTo>
                  <a:lnTo>
                    <a:pt x="2219" y="95"/>
                  </a:lnTo>
                  <a:lnTo>
                    <a:pt x="2171" y="79"/>
                  </a:lnTo>
                  <a:lnTo>
                    <a:pt x="2122" y="64"/>
                  </a:lnTo>
                  <a:lnTo>
                    <a:pt x="2072" y="50"/>
                  </a:lnTo>
                  <a:lnTo>
                    <a:pt x="2022" y="39"/>
                  </a:lnTo>
                  <a:lnTo>
                    <a:pt x="1972" y="29"/>
                  </a:lnTo>
                  <a:lnTo>
                    <a:pt x="1921" y="20"/>
                  </a:lnTo>
                  <a:lnTo>
                    <a:pt x="1871" y="13"/>
                  </a:lnTo>
                  <a:lnTo>
                    <a:pt x="1820" y="8"/>
                  </a:lnTo>
                  <a:lnTo>
                    <a:pt x="1769" y="3"/>
                  </a:lnTo>
                  <a:lnTo>
                    <a:pt x="1717" y="1"/>
                  </a:lnTo>
                  <a:lnTo>
                    <a:pt x="1665" y="0"/>
                  </a:lnTo>
                  <a:lnTo>
                    <a:pt x="1614" y="1"/>
                  </a:lnTo>
                  <a:lnTo>
                    <a:pt x="1563" y="3"/>
                  </a:lnTo>
                  <a:lnTo>
                    <a:pt x="1512" y="8"/>
                  </a:lnTo>
                  <a:lnTo>
                    <a:pt x="1461" y="13"/>
                  </a:lnTo>
                  <a:lnTo>
                    <a:pt x="1410" y="20"/>
                  </a:lnTo>
                  <a:lnTo>
                    <a:pt x="1360" y="29"/>
                  </a:lnTo>
                  <a:lnTo>
                    <a:pt x="1310" y="39"/>
                  </a:lnTo>
                  <a:lnTo>
                    <a:pt x="1260" y="50"/>
                  </a:lnTo>
                  <a:lnTo>
                    <a:pt x="1209" y="64"/>
                  </a:lnTo>
                  <a:lnTo>
                    <a:pt x="1161" y="79"/>
                  </a:lnTo>
                  <a:lnTo>
                    <a:pt x="1112" y="95"/>
                  </a:lnTo>
                  <a:lnTo>
                    <a:pt x="1064" y="113"/>
                  </a:lnTo>
                  <a:lnTo>
                    <a:pt x="1016" y="132"/>
                  </a:lnTo>
                  <a:lnTo>
                    <a:pt x="969" y="152"/>
                  </a:lnTo>
                  <a:lnTo>
                    <a:pt x="923" y="175"/>
                  </a:lnTo>
                  <a:lnTo>
                    <a:pt x="877" y="198"/>
                  </a:lnTo>
                  <a:lnTo>
                    <a:pt x="833" y="224"/>
                  </a:lnTo>
                  <a:lnTo>
                    <a:pt x="789" y="250"/>
                  </a:lnTo>
                  <a:lnTo>
                    <a:pt x="745" y="278"/>
                  </a:lnTo>
                  <a:lnTo>
                    <a:pt x="703" y="307"/>
                  </a:lnTo>
                  <a:lnTo>
                    <a:pt x="661" y="337"/>
                  </a:lnTo>
                  <a:lnTo>
                    <a:pt x="621" y="369"/>
                  </a:lnTo>
                  <a:lnTo>
                    <a:pt x="581" y="402"/>
                  </a:lnTo>
                  <a:lnTo>
                    <a:pt x="543" y="436"/>
                  </a:lnTo>
                  <a:lnTo>
                    <a:pt x="506" y="471"/>
                  </a:lnTo>
                  <a:lnTo>
                    <a:pt x="469" y="507"/>
                  </a:lnTo>
                  <a:lnTo>
                    <a:pt x="434" y="544"/>
                  </a:lnTo>
                  <a:lnTo>
                    <a:pt x="400" y="583"/>
                  </a:lnTo>
                  <a:lnTo>
                    <a:pt x="367" y="622"/>
                  </a:lnTo>
                  <a:lnTo>
                    <a:pt x="336" y="662"/>
                  </a:lnTo>
                  <a:lnTo>
                    <a:pt x="305" y="704"/>
                  </a:lnTo>
                  <a:lnTo>
                    <a:pt x="277" y="747"/>
                  </a:lnTo>
                  <a:lnTo>
                    <a:pt x="249" y="790"/>
                  </a:lnTo>
                  <a:lnTo>
                    <a:pt x="222" y="834"/>
                  </a:lnTo>
                  <a:lnTo>
                    <a:pt x="198" y="879"/>
                  </a:lnTo>
                  <a:lnTo>
                    <a:pt x="175" y="924"/>
                  </a:lnTo>
                  <a:lnTo>
                    <a:pt x="152" y="970"/>
                  </a:lnTo>
                  <a:lnTo>
                    <a:pt x="131" y="1018"/>
                  </a:lnTo>
                  <a:lnTo>
                    <a:pt x="112" y="1065"/>
                  </a:lnTo>
                  <a:lnTo>
                    <a:pt x="95" y="1113"/>
                  </a:lnTo>
                  <a:lnTo>
                    <a:pt x="78" y="1162"/>
                  </a:lnTo>
                  <a:lnTo>
                    <a:pt x="63" y="1211"/>
                  </a:lnTo>
                  <a:lnTo>
                    <a:pt x="50" y="1261"/>
                  </a:lnTo>
                  <a:lnTo>
                    <a:pt x="38" y="1311"/>
                  </a:lnTo>
                  <a:lnTo>
                    <a:pt x="28" y="1361"/>
                  </a:lnTo>
                  <a:lnTo>
                    <a:pt x="19" y="1412"/>
                  </a:lnTo>
                  <a:lnTo>
                    <a:pt x="13" y="1462"/>
                  </a:lnTo>
                  <a:lnTo>
                    <a:pt x="6" y="1513"/>
                  </a:lnTo>
                  <a:lnTo>
                    <a:pt x="3" y="1564"/>
                  </a:lnTo>
                  <a:lnTo>
                    <a:pt x="0" y="1616"/>
                  </a:lnTo>
                  <a:lnTo>
                    <a:pt x="0" y="1667"/>
                  </a:lnTo>
                  <a:lnTo>
                    <a:pt x="0" y="1719"/>
                  </a:lnTo>
                  <a:lnTo>
                    <a:pt x="3" y="1770"/>
                  </a:lnTo>
                  <a:lnTo>
                    <a:pt x="6" y="1821"/>
                  </a:lnTo>
                  <a:lnTo>
                    <a:pt x="13" y="1872"/>
                  </a:lnTo>
                  <a:lnTo>
                    <a:pt x="19" y="1923"/>
                  </a:lnTo>
                  <a:lnTo>
                    <a:pt x="28" y="1974"/>
                  </a:lnTo>
                  <a:lnTo>
                    <a:pt x="38" y="2024"/>
                  </a:lnTo>
                  <a:lnTo>
                    <a:pt x="50" y="2074"/>
                  </a:lnTo>
                  <a:lnTo>
                    <a:pt x="63" y="2123"/>
                  </a:lnTo>
                  <a:lnTo>
                    <a:pt x="78" y="2173"/>
                  </a:lnTo>
                  <a:lnTo>
                    <a:pt x="95" y="2221"/>
                  </a:lnTo>
                  <a:lnTo>
                    <a:pt x="112" y="2269"/>
                  </a:lnTo>
                  <a:lnTo>
                    <a:pt x="131" y="2317"/>
                  </a:lnTo>
                  <a:lnTo>
                    <a:pt x="152" y="2364"/>
                  </a:lnTo>
                  <a:lnTo>
                    <a:pt x="175" y="2411"/>
                  </a:lnTo>
                  <a:lnTo>
                    <a:pt x="198" y="2456"/>
                  </a:lnTo>
                  <a:lnTo>
                    <a:pt x="222" y="2501"/>
                  </a:lnTo>
                  <a:lnTo>
                    <a:pt x="249" y="2545"/>
                  </a:lnTo>
                  <a:lnTo>
                    <a:pt x="277" y="2588"/>
                  </a:lnTo>
                  <a:lnTo>
                    <a:pt x="305" y="2631"/>
                  </a:lnTo>
                  <a:lnTo>
                    <a:pt x="336" y="2671"/>
                  </a:lnTo>
                  <a:lnTo>
                    <a:pt x="367" y="2712"/>
                  </a:lnTo>
                  <a:lnTo>
                    <a:pt x="400" y="2752"/>
                  </a:lnTo>
                  <a:lnTo>
                    <a:pt x="434" y="2791"/>
                  </a:lnTo>
                  <a:lnTo>
                    <a:pt x="469" y="2828"/>
                  </a:lnTo>
                  <a:lnTo>
                    <a:pt x="506" y="2864"/>
                  </a:lnTo>
                  <a:lnTo>
                    <a:pt x="543" y="2899"/>
                  </a:lnTo>
                  <a:lnTo>
                    <a:pt x="581" y="2933"/>
                  </a:lnTo>
                  <a:lnTo>
                    <a:pt x="621" y="2966"/>
                  </a:lnTo>
                  <a:lnTo>
                    <a:pt x="661" y="2997"/>
                  </a:lnTo>
                  <a:lnTo>
                    <a:pt x="703" y="3028"/>
                  </a:lnTo>
                  <a:lnTo>
                    <a:pt x="745" y="3057"/>
                  </a:lnTo>
                  <a:lnTo>
                    <a:pt x="789" y="3084"/>
                  </a:lnTo>
                  <a:lnTo>
                    <a:pt x="833" y="3111"/>
                  </a:lnTo>
                  <a:lnTo>
                    <a:pt x="877" y="3136"/>
                  </a:lnTo>
                  <a:lnTo>
                    <a:pt x="923" y="3159"/>
                  </a:lnTo>
                  <a:lnTo>
                    <a:pt x="969" y="3181"/>
                  </a:lnTo>
                  <a:lnTo>
                    <a:pt x="1016" y="3203"/>
                  </a:lnTo>
                  <a:lnTo>
                    <a:pt x="1064" y="3222"/>
                  </a:lnTo>
                  <a:lnTo>
                    <a:pt x="1112" y="3240"/>
                  </a:lnTo>
                  <a:lnTo>
                    <a:pt x="1161" y="3256"/>
                  </a:lnTo>
                  <a:lnTo>
                    <a:pt x="1209" y="3271"/>
                  </a:lnTo>
                  <a:lnTo>
                    <a:pt x="1260" y="3284"/>
                  </a:lnTo>
                  <a:lnTo>
                    <a:pt x="1310" y="3295"/>
                  </a:lnTo>
                  <a:lnTo>
                    <a:pt x="1360" y="3306"/>
                  </a:lnTo>
                  <a:lnTo>
                    <a:pt x="1410" y="3314"/>
                  </a:lnTo>
                  <a:lnTo>
                    <a:pt x="1461" y="3322"/>
                  </a:lnTo>
                  <a:lnTo>
                    <a:pt x="1512" y="3327"/>
                  </a:lnTo>
                  <a:lnTo>
                    <a:pt x="1563" y="3331"/>
                  </a:lnTo>
                  <a:lnTo>
                    <a:pt x="1614" y="3334"/>
                  </a:lnTo>
                  <a:lnTo>
                    <a:pt x="1665" y="3335"/>
                  </a:lnTo>
                  <a:lnTo>
                    <a:pt x="1717" y="3334"/>
                  </a:lnTo>
                  <a:lnTo>
                    <a:pt x="1769" y="3331"/>
                  </a:lnTo>
                  <a:lnTo>
                    <a:pt x="1820" y="3327"/>
                  </a:lnTo>
                  <a:lnTo>
                    <a:pt x="1871" y="3322"/>
                  </a:lnTo>
                  <a:lnTo>
                    <a:pt x="1921" y="3314"/>
                  </a:lnTo>
                  <a:lnTo>
                    <a:pt x="1972" y="3306"/>
                  </a:lnTo>
                  <a:lnTo>
                    <a:pt x="2022" y="3295"/>
                  </a:lnTo>
                  <a:lnTo>
                    <a:pt x="2072" y="3284"/>
                  </a:lnTo>
                  <a:lnTo>
                    <a:pt x="2122" y="3271"/>
                  </a:lnTo>
                  <a:lnTo>
                    <a:pt x="2171" y="3256"/>
                  </a:lnTo>
                  <a:lnTo>
                    <a:pt x="2219" y="3240"/>
                  </a:lnTo>
                  <a:lnTo>
                    <a:pt x="2268" y="3222"/>
                  </a:lnTo>
                  <a:lnTo>
                    <a:pt x="2315" y="3203"/>
                  </a:lnTo>
                  <a:lnTo>
                    <a:pt x="2362" y="3181"/>
                  </a:lnTo>
                  <a:lnTo>
                    <a:pt x="2408" y="3159"/>
                  </a:lnTo>
                  <a:lnTo>
                    <a:pt x="2454" y="3136"/>
                  </a:lnTo>
                  <a:lnTo>
                    <a:pt x="2499" y="3111"/>
                  </a:lnTo>
                  <a:lnTo>
                    <a:pt x="2543" y="3084"/>
                  </a:lnTo>
                  <a:lnTo>
                    <a:pt x="2586" y="3057"/>
                  </a:lnTo>
                  <a:lnTo>
                    <a:pt x="2628" y="3028"/>
                  </a:lnTo>
                  <a:lnTo>
                    <a:pt x="2669" y="2997"/>
                  </a:lnTo>
                  <a:lnTo>
                    <a:pt x="2710" y="2966"/>
                  </a:lnTo>
                  <a:lnTo>
                    <a:pt x="2749" y="2933"/>
                  </a:lnTo>
                  <a:lnTo>
                    <a:pt x="2788" y="2899"/>
                  </a:lnTo>
                  <a:lnTo>
                    <a:pt x="2826" y="2864"/>
                  </a:lnTo>
                  <a:lnTo>
                    <a:pt x="2862" y="2828"/>
                  </a:lnTo>
                  <a:lnTo>
                    <a:pt x="2897" y="2791"/>
                  </a:lnTo>
                  <a:lnTo>
                    <a:pt x="2931" y="2752"/>
                  </a:lnTo>
                  <a:lnTo>
                    <a:pt x="2963" y="2712"/>
                  </a:lnTo>
                  <a:lnTo>
                    <a:pt x="2995" y="2671"/>
                  </a:lnTo>
                  <a:lnTo>
                    <a:pt x="3025" y="2631"/>
                  </a:lnTo>
                  <a:lnTo>
                    <a:pt x="3055" y="2588"/>
                  </a:lnTo>
                  <a:lnTo>
                    <a:pt x="3083" y="2545"/>
                  </a:lnTo>
                  <a:lnTo>
                    <a:pt x="3108" y="2501"/>
                  </a:lnTo>
                  <a:lnTo>
                    <a:pt x="3134" y="2456"/>
                  </a:lnTo>
                  <a:lnTo>
                    <a:pt x="3157" y="2411"/>
                  </a:lnTo>
                  <a:lnTo>
                    <a:pt x="3179" y="2364"/>
                  </a:lnTo>
                  <a:lnTo>
                    <a:pt x="3200" y="2317"/>
                  </a:lnTo>
                  <a:lnTo>
                    <a:pt x="3219" y="2269"/>
                  </a:lnTo>
                  <a:lnTo>
                    <a:pt x="3237" y="2221"/>
                  </a:lnTo>
                  <a:lnTo>
                    <a:pt x="3253" y="2173"/>
                  </a:lnTo>
                  <a:lnTo>
                    <a:pt x="3268" y="2123"/>
                  </a:lnTo>
                  <a:lnTo>
                    <a:pt x="3282" y="2074"/>
                  </a:lnTo>
                  <a:lnTo>
                    <a:pt x="3293" y="2024"/>
                  </a:lnTo>
                  <a:lnTo>
                    <a:pt x="3303" y="1974"/>
                  </a:lnTo>
                  <a:lnTo>
                    <a:pt x="3311" y="1923"/>
                  </a:lnTo>
                  <a:lnTo>
                    <a:pt x="3319" y="1872"/>
                  </a:lnTo>
                  <a:lnTo>
                    <a:pt x="3324" y="1821"/>
                  </a:lnTo>
                  <a:lnTo>
                    <a:pt x="3328" y="1770"/>
                  </a:lnTo>
                  <a:lnTo>
                    <a:pt x="3331" y="1719"/>
                  </a:lnTo>
                  <a:lnTo>
                    <a:pt x="3332" y="1667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63" name="Line 95"/>
            <p:cNvSpPr>
              <a:spLocks noChangeShapeType="1"/>
            </p:cNvSpPr>
            <p:nvPr/>
          </p:nvSpPr>
          <p:spPr bwMode="auto">
            <a:xfrm>
              <a:off x="2161" y="3608"/>
              <a:ext cx="29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64" name="Line 96"/>
            <p:cNvSpPr>
              <a:spLocks noChangeShapeType="1"/>
            </p:cNvSpPr>
            <p:nvPr/>
          </p:nvSpPr>
          <p:spPr bwMode="auto">
            <a:xfrm flipH="1">
              <a:off x="2161" y="3067"/>
              <a:ext cx="29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65" name="Line 97"/>
            <p:cNvSpPr>
              <a:spLocks noChangeShapeType="1"/>
            </p:cNvSpPr>
            <p:nvPr/>
          </p:nvSpPr>
          <p:spPr bwMode="auto">
            <a:xfrm>
              <a:off x="1188" y="3067"/>
              <a:ext cx="0" cy="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66" name="Line 98"/>
            <p:cNvSpPr>
              <a:spLocks noChangeShapeType="1"/>
            </p:cNvSpPr>
            <p:nvPr/>
          </p:nvSpPr>
          <p:spPr bwMode="auto">
            <a:xfrm>
              <a:off x="1188" y="3146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67" name="Line 99"/>
            <p:cNvSpPr>
              <a:spLocks noChangeShapeType="1"/>
            </p:cNvSpPr>
            <p:nvPr/>
          </p:nvSpPr>
          <p:spPr bwMode="auto">
            <a:xfrm>
              <a:off x="1188" y="3283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68" name="Line 100"/>
            <p:cNvSpPr>
              <a:spLocks noChangeShapeType="1"/>
            </p:cNvSpPr>
            <p:nvPr/>
          </p:nvSpPr>
          <p:spPr bwMode="auto">
            <a:xfrm>
              <a:off x="1188" y="3419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69" name="Line 101"/>
            <p:cNvSpPr>
              <a:spLocks noChangeShapeType="1"/>
            </p:cNvSpPr>
            <p:nvPr/>
          </p:nvSpPr>
          <p:spPr bwMode="auto">
            <a:xfrm>
              <a:off x="1188" y="3553"/>
              <a:ext cx="0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70" name="Line 102"/>
            <p:cNvSpPr>
              <a:spLocks noChangeShapeType="1"/>
            </p:cNvSpPr>
            <p:nvPr/>
          </p:nvSpPr>
          <p:spPr bwMode="auto">
            <a:xfrm>
              <a:off x="1188" y="3608"/>
              <a:ext cx="6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71" name="Line 103"/>
            <p:cNvSpPr>
              <a:spLocks noChangeShapeType="1"/>
            </p:cNvSpPr>
            <p:nvPr/>
          </p:nvSpPr>
          <p:spPr bwMode="auto">
            <a:xfrm>
              <a:off x="1283" y="3608"/>
              <a:ext cx="1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72" name="Line 104"/>
            <p:cNvSpPr>
              <a:spLocks noChangeShapeType="1"/>
            </p:cNvSpPr>
            <p:nvPr/>
          </p:nvSpPr>
          <p:spPr bwMode="auto">
            <a:xfrm>
              <a:off x="1418" y="3608"/>
              <a:ext cx="10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73" name="Line 105"/>
            <p:cNvSpPr>
              <a:spLocks noChangeShapeType="1"/>
            </p:cNvSpPr>
            <p:nvPr/>
          </p:nvSpPr>
          <p:spPr bwMode="auto">
            <a:xfrm>
              <a:off x="1554" y="3608"/>
              <a:ext cx="1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74" name="Line 106"/>
            <p:cNvSpPr>
              <a:spLocks noChangeShapeType="1"/>
            </p:cNvSpPr>
            <p:nvPr/>
          </p:nvSpPr>
          <p:spPr bwMode="auto">
            <a:xfrm>
              <a:off x="1685" y="3608"/>
              <a:ext cx="10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75" name="Line 107"/>
            <p:cNvSpPr>
              <a:spLocks noChangeShapeType="1"/>
            </p:cNvSpPr>
            <p:nvPr/>
          </p:nvSpPr>
          <p:spPr bwMode="auto">
            <a:xfrm>
              <a:off x="1818" y="3608"/>
              <a:ext cx="1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76" name="Line 108"/>
            <p:cNvSpPr>
              <a:spLocks noChangeShapeType="1"/>
            </p:cNvSpPr>
            <p:nvPr/>
          </p:nvSpPr>
          <p:spPr bwMode="auto">
            <a:xfrm>
              <a:off x="1947" y="3608"/>
              <a:ext cx="10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77" name="Line 109"/>
            <p:cNvSpPr>
              <a:spLocks noChangeShapeType="1"/>
            </p:cNvSpPr>
            <p:nvPr/>
          </p:nvSpPr>
          <p:spPr bwMode="auto">
            <a:xfrm>
              <a:off x="2077" y="3608"/>
              <a:ext cx="5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78" name="Line 110"/>
            <p:cNvSpPr>
              <a:spLocks noChangeShapeType="1"/>
            </p:cNvSpPr>
            <p:nvPr/>
          </p:nvSpPr>
          <p:spPr bwMode="auto">
            <a:xfrm flipH="1">
              <a:off x="1945" y="3067"/>
              <a:ext cx="10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79" name="Line 111"/>
            <p:cNvSpPr>
              <a:spLocks noChangeShapeType="1"/>
            </p:cNvSpPr>
            <p:nvPr/>
          </p:nvSpPr>
          <p:spPr bwMode="auto">
            <a:xfrm flipH="1">
              <a:off x="1812" y="3067"/>
              <a:ext cx="1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80" name="Line 112"/>
            <p:cNvSpPr>
              <a:spLocks noChangeShapeType="1"/>
            </p:cNvSpPr>
            <p:nvPr/>
          </p:nvSpPr>
          <p:spPr bwMode="auto">
            <a:xfrm flipH="1">
              <a:off x="1678" y="3067"/>
              <a:ext cx="10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81" name="Line 113"/>
            <p:cNvSpPr>
              <a:spLocks noChangeShapeType="1"/>
            </p:cNvSpPr>
            <p:nvPr/>
          </p:nvSpPr>
          <p:spPr bwMode="auto">
            <a:xfrm flipH="1">
              <a:off x="1546" y="3067"/>
              <a:ext cx="1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82" name="Line 114"/>
            <p:cNvSpPr>
              <a:spLocks noChangeShapeType="1"/>
            </p:cNvSpPr>
            <p:nvPr/>
          </p:nvSpPr>
          <p:spPr bwMode="auto">
            <a:xfrm flipH="1">
              <a:off x="1412" y="3067"/>
              <a:ext cx="10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83" name="Line 115"/>
            <p:cNvSpPr>
              <a:spLocks noChangeShapeType="1"/>
            </p:cNvSpPr>
            <p:nvPr/>
          </p:nvSpPr>
          <p:spPr bwMode="auto">
            <a:xfrm flipH="1">
              <a:off x="1279" y="3067"/>
              <a:ext cx="1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84" name="Line 116"/>
            <p:cNvSpPr>
              <a:spLocks noChangeShapeType="1"/>
            </p:cNvSpPr>
            <p:nvPr/>
          </p:nvSpPr>
          <p:spPr bwMode="auto">
            <a:xfrm flipH="1">
              <a:off x="1188" y="3067"/>
              <a:ext cx="6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85" name="Line 117"/>
            <p:cNvSpPr>
              <a:spLocks noChangeShapeType="1"/>
            </p:cNvSpPr>
            <p:nvPr/>
          </p:nvSpPr>
          <p:spPr bwMode="auto">
            <a:xfrm>
              <a:off x="122" y="3337"/>
              <a:ext cx="1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86" name="Line 118"/>
            <p:cNvSpPr>
              <a:spLocks noChangeShapeType="1"/>
            </p:cNvSpPr>
            <p:nvPr/>
          </p:nvSpPr>
          <p:spPr bwMode="auto">
            <a:xfrm>
              <a:off x="358" y="3337"/>
              <a:ext cx="3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87" name="Line 119"/>
            <p:cNvSpPr>
              <a:spLocks noChangeShapeType="1"/>
            </p:cNvSpPr>
            <p:nvPr/>
          </p:nvSpPr>
          <p:spPr bwMode="auto">
            <a:xfrm>
              <a:off x="440" y="3337"/>
              <a:ext cx="36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88" name="Line 120"/>
            <p:cNvSpPr>
              <a:spLocks noChangeShapeType="1"/>
            </p:cNvSpPr>
            <p:nvPr/>
          </p:nvSpPr>
          <p:spPr bwMode="auto">
            <a:xfrm>
              <a:off x="845" y="3337"/>
              <a:ext cx="3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89" name="Line 121"/>
            <p:cNvSpPr>
              <a:spLocks noChangeShapeType="1"/>
            </p:cNvSpPr>
            <p:nvPr/>
          </p:nvSpPr>
          <p:spPr bwMode="auto">
            <a:xfrm>
              <a:off x="927" y="3337"/>
              <a:ext cx="36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90" name="Line 122"/>
            <p:cNvSpPr>
              <a:spLocks noChangeShapeType="1"/>
            </p:cNvSpPr>
            <p:nvPr/>
          </p:nvSpPr>
          <p:spPr bwMode="auto">
            <a:xfrm>
              <a:off x="1333" y="3337"/>
              <a:ext cx="3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91" name="Line 123"/>
            <p:cNvSpPr>
              <a:spLocks noChangeShapeType="1"/>
            </p:cNvSpPr>
            <p:nvPr/>
          </p:nvSpPr>
          <p:spPr bwMode="auto">
            <a:xfrm>
              <a:off x="1413" y="3337"/>
              <a:ext cx="36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92" name="Line 124"/>
            <p:cNvSpPr>
              <a:spLocks noChangeShapeType="1"/>
            </p:cNvSpPr>
            <p:nvPr/>
          </p:nvSpPr>
          <p:spPr bwMode="auto">
            <a:xfrm>
              <a:off x="1820" y="3337"/>
              <a:ext cx="3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93" name="Line 125"/>
            <p:cNvSpPr>
              <a:spLocks noChangeShapeType="1"/>
            </p:cNvSpPr>
            <p:nvPr/>
          </p:nvSpPr>
          <p:spPr bwMode="auto">
            <a:xfrm>
              <a:off x="1899" y="3337"/>
              <a:ext cx="36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94" name="Line 126"/>
            <p:cNvSpPr>
              <a:spLocks noChangeShapeType="1"/>
            </p:cNvSpPr>
            <p:nvPr/>
          </p:nvSpPr>
          <p:spPr bwMode="auto">
            <a:xfrm>
              <a:off x="2306" y="3337"/>
              <a:ext cx="3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95" name="Line 127"/>
            <p:cNvSpPr>
              <a:spLocks noChangeShapeType="1"/>
            </p:cNvSpPr>
            <p:nvPr/>
          </p:nvSpPr>
          <p:spPr bwMode="auto">
            <a:xfrm>
              <a:off x="2388" y="3337"/>
              <a:ext cx="35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96" name="Line 128"/>
            <p:cNvSpPr>
              <a:spLocks noChangeShapeType="1"/>
            </p:cNvSpPr>
            <p:nvPr/>
          </p:nvSpPr>
          <p:spPr bwMode="auto">
            <a:xfrm>
              <a:off x="2793" y="3337"/>
              <a:ext cx="3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97" name="Line 129"/>
            <p:cNvSpPr>
              <a:spLocks noChangeShapeType="1"/>
            </p:cNvSpPr>
            <p:nvPr/>
          </p:nvSpPr>
          <p:spPr bwMode="auto">
            <a:xfrm>
              <a:off x="2874" y="3337"/>
              <a:ext cx="36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98" name="Line 130"/>
            <p:cNvSpPr>
              <a:spLocks noChangeShapeType="1"/>
            </p:cNvSpPr>
            <p:nvPr/>
          </p:nvSpPr>
          <p:spPr bwMode="auto">
            <a:xfrm>
              <a:off x="3279" y="3337"/>
              <a:ext cx="3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299" name="Line 131"/>
            <p:cNvSpPr>
              <a:spLocks noChangeShapeType="1"/>
            </p:cNvSpPr>
            <p:nvPr/>
          </p:nvSpPr>
          <p:spPr bwMode="auto">
            <a:xfrm>
              <a:off x="3361" y="3337"/>
              <a:ext cx="19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300" name="Line 132"/>
            <p:cNvSpPr>
              <a:spLocks noChangeShapeType="1"/>
            </p:cNvSpPr>
            <p:nvPr/>
          </p:nvSpPr>
          <p:spPr bwMode="auto">
            <a:xfrm>
              <a:off x="2631" y="2423"/>
              <a:ext cx="0" cy="3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301" name="Line 133"/>
            <p:cNvSpPr>
              <a:spLocks noChangeShapeType="1"/>
            </p:cNvSpPr>
            <p:nvPr/>
          </p:nvSpPr>
          <p:spPr bwMode="auto">
            <a:xfrm>
              <a:off x="2631" y="2853"/>
              <a:ext cx="0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302" name="Line 134"/>
            <p:cNvSpPr>
              <a:spLocks noChangeShapeType="1"/>
            </p:cNvSpPr>
            <p:nvPr/>
          </p:nvSpPr>
          <p:spPr bwMode="auto">
            <a:xfrm>
              <a:off x="2631" y="2932"/>
              <a:ext cx="0" cy="3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303" name="Line 135"/>
            <p:cNvSpPr>
              <a:spLocks noChangeShapeType="1"/>
            </p:cNvSpPr>
            <p:nvPr/>
          </p:nvSpPr>
          <p:spPr bwMode="auto">
            <a:xfrm>
              <a:off x="2631" y="3339"/>
              <a:ext cx="0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304" name="Line 136"/>
            <p:cNvSpPr>
              <a:spLocks noChangeShapeType="1"/>
            </p:cNvSpPr>
            <p:nvPr/>
          </p:nvSpPr>
          <p:spPr bwMode="auto">
            <a:xfrm>
              <a:off x="2631" y="3421"/>
              <a:ext cx="0" cy="3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305" name="Line 137"/>
            <p:cNvSpPr>
              <a:spLocks noChangeShapeType="1"/>
            </p:cNvSpPr>
            <p:nvPr/>
          </p:nvSpPr>
          <p:spPr bwMode="auto">
            <a:xfrm>
              <a:off x="2631" y="3826"/>
              <a:ext cx="0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306" name="Line 138"/>
            <p:cNvSpPr>
              <a:spLocks noChangeShapeType="1"/>
            </p:cNvSpPr>
            <p:nvPr/>
          </p:nvSpPr>
          <p:spPr bwMode="auto">
            <a:xfrm>
              <a:off x="2631" y="3908"/>
              <a:ext cx="0" cy="3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307" name="Line 139"/>
            <p:cNvSpPr>
              <a:spLocks noChangeShapeType="1"/>
            </p:cNvSpPr>
            <p:nvPr/>
          </p:nvSpPr>
          <p:spPr bwMode="auto">
            <a:xfrm>
              <a:off x="4590" y="409"/>
              <a:ext cx="0" cy="3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308" name="Line 140"/>
            <p:cNvSpPr>
              <a:spLocks noChangeShapeType="1"/>
            </p:cNvSpPr>
            <p:nvPr/>
          </p:nvSpPr>
          <p:spPr bwMode="auto">
            <a:xfrm>
              <a:off x="4590" y="832"/>
              <a:ext cx="0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309" name="Line 141"/>
            <p:cNvSpPr>
              <a:spLocks noChangeShapeType="1"/>
            </p:cNvSpPr>
            <p:nvPr/>
          </p:nvSpPr>
          <p:spPr bwMode="auto">
            <a:xfrm>
              <a:off x="4590" y="914"/>
              <a:ext cx="0" cy="3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310" name="Line 142"/>
            <p:cNvSpPr>
              <a:spLocks noChangeShapeType="1"/>
            </p:cNvSpPr>
            <p:nvPr/>
          </p:nvSpPr>
          <p:spPr bwMode="auto">
            <a:xfrm>
              <a:off x="4590" y="1321"/>
              <a:ext cx="0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311" name="Line 143"/>
            <p:cNvSpPr>
              <a:spLocks noChangeShapeType="1"/>
            </p:cNvSpPr>
            <p:nvPr/>
          </p:nvSpPr>
          <p:spPr bwMode="auto">
            <a:xfrm>
              <a:off x="4590" y="1400"/>
              <a:ext cx="0" cy="3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312" name="Line 144"/>
            <p:cNvSpPr>
              <a:spLocks noChangeShapeType="1"/>
            </p:cNvSpPr>
            <p:nvPr/>
          </p:nvSpPr>
          <p:spPr bwMode="auto">
            <a:xfrm>
              <a:off x="4590" y="1807"/>
              <a:ext cx="0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313" name="Line 145"/>
            <p:cNvSpPr>
              <a:spLocks noChangeShapeType="1"/>
            </p:cNvSpPr>
            <p:nvPr/>
          </p:nvSpPr>
          <p:spPr bwMode="auto">
            <a:xfrm>
              <a:off x="468" y="3071"/>
              <a:ext cx="0" cy="2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314" name="Line 146"/>
            <p:cNvSpPr>
              <a:spLocks noChangeShapeType="1"/>
            </p:cNvSpPr>
            <p:nvPr/>
          </p:nvSpPr>
          <p:spPr bwMode="auto">
            <a:xfrm>
              <a:off x="468" y="3339"/>
              <a:ext cx="0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315" name="Line 147"/>
            <p:cNvSpPr>
              <a:spLocks noChangeShapeType="1"/>
            </p:cNvSpPr>
            <p:nvPr/>
          </p:nvSpPr>
          <p:spPr bwMode="auto">
            <a:xfrm>
              <a:off x="468" y="3421"/>
              <a:ext cx="0" cy="2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316" name="Line 148"/>
            <p:cNvSpPr>
              <a:spLocks noChangeShapeType="1"/>
            </p:cNvSpPr>
            <p:nvPr/>
          </p:nvSpPr>
          <p:spPr bwMode="auto">
            <a:xfrm>
              <a:off x="2074" y="3067"/>
              <a:ext cx="5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92142" name="Group 974"/>
          <p:cNvGrpSpPr>
            <a:grpSpLocks/>
          </p:cNvGrpSpPr>
          <p:nvPr/>
        </p:nvGrpSpPr>
        <p:grpSpPr bwMode="auto">
          <a:xfrm>
            <a:off x="179388" y="649288"/>
            <a:ext cx="5314950" cy="2967037"/>
            <a:chOff x="113" y="409"/>
            <a:chExt cx="3348" cy="1869"/>
          </a:xfrm>
        </p:grpSpPr>
        <p:grpSp>
          <p:nvGrpSpPr>
            <p:cNvPr id="391318" name="Group 150"/>
            <p:cNvGrpSpPr>
              <a:grpSpLocks/>
            </p:cNvGrpSpPr>
            <p:nvPr/>
          </p:nvGrpSpPr>
          <p:grpSpPr bwMode="auto">
            <a:xfrm>
              <a:off x="1802" y="409"/>
              <a:ext cx="1659" cy="1848"/>
              <a:chOff x="1802" y="409"/>
              <a:chExt cx="1659" cy="1848"/>
            </a:xfrm>
          </p:grpSpPr>
          <p:sp>
            <p:nvSpPr>
              <p:cNvPr id="391319" name="Line 151"/>
              <p:cNvSpPr>
                <a:spLocks noChangeShapeType="1"/>
              </p:cNvSpPr>
              <p:nvPr/>
            </p:nvSpPr>
            <p:spPr bwMode="auto">
              <a:xfrm flipH="1">
                <a:off x="1802" y="2153"/>
                <a:ext cx="1659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1320" name="Line 152"/>
              <p:cNvSpPr>
                <a:spLocks noChangeShapeType="1"/>
              </p:cNvSpPr>
              <p:nvPr/>
            </p:nvSpPr>
            <p:spPr bwMode="auto">
              <a:xfrm>
                <a:off x="1802" y="529"/>
                <a:ext cx="1659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1321" name="Line 153"/>
              <p:cNvSpPr>
                <a:spLocks noChangeShapeType="1"/>
              </p:cNvSpPr>
              <p:nvPr/>
            </p:nvSpPr>
            <p:spPr bwMode="auto">
              <a:xfrm flipV="1">
                <a:off x="3461" y="529"/>
                <a:ext cx="0" cy="162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1322" name="Line 154"/>
              <p:cNvSpPr>
                <a:spLocks noChangeShapeType="1"/>
              </p:cNvSpPr>
              <p:nvPr/>
            </p:nvSpPr>
            <p:spPr bwMode="auto">
              <a:xfrm flipV="1">
                <a:off x="1802" y="529"/>
                <a:ext cx="0" cy="162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1323" name="Line 155"/>
              <p:cNvSpPr>
                <a:spLocks noChangeShapeType="1"/>
              </p:cNvSpPr>
              <p:nvPr/>
            </p:nvSpPr>
            <p:spPr bwMode="auto">
              <a:xfrm flipV="1">
                <a:off x="2631" y="1884"/>
                <a:ext cx="0" cy="3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1324" name="Line 156"/>
              <p:cNvSpPr>
                <a:spLocks noChangeShapeType="1"/>
              </p:cNvSpPr>
              <p:nvPr/>
            </p:nvSpPr>
            <p:spPr bwMode="auto">
              <a:xfrm flipV="1">
                <a:off x="2631" y="1803"/>
                <a:ext cx="0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1325" name="Line 157"/>
              <p:cNvSpPr>
                <a:spLocks noChangeShapeType="1"/>
              </p:cNvSpPr>
              <p:nvPr/>
            </p:nvSpPr>
            <p:spPr bwMode="auto">
              <a:xfrm flipV="1">
                <a:off x="2631" y="1396"/>
                <a:ext cx="0" cy="36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1326" name="Line 158"/>
              <p:cNvSpPr>
                <a:spLocks noChangeShapeType="1"/>
              </p:cNvSpPr>
              <p:nvPr/>
            </p:nvSpPr>
            <p:spPr bwMode="auto">
              <a:xfrm flipV="1">
                <a:off x="2631" y="1314"/>
                <a:ext cx="0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1327" name="Line 159"/>
              <p:cNvSpPr>
                <a:spLocks noChangeShapeType="1"/>
              </p:cNvSpPr>
              <p:nvPr/>
            </p:nvSpPr>
            <p:spPr bwMode="auto">
              <a:xfrm flipV="1">
                <a:off x="2631" y="909"/>
                <a:ext cx="0" cy="36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1328" name="Line 160"/>
              <p:cNvSpPr>
                <a:spLocks noChangeShapeType="1"/>
              </p:cNvSpPr>
              <p:nvPr/>
            </p:nvSpPr>
            <p:spPr bwMode="auto">
              <a:xfrm flipV="1">
                <a:off x="2631" y="827"/>
                <a:ext cx="0" cy="3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1329" name="Line 161"/>
              <p:cNvSpPr>
                <a:spLocks noChangeShapeType="1"/>
              </p:cNvSpPr>
              <p:nvPr/>
            </p:nvSpPr>
            <p:spPr bwMode="auto">
              <a:xfrm flipV="1">
                <a:off x="2631" y="409"/>
                <a:ext cx="0" cy="3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391330" name="Line 162"/>
            <p:cNvSpPr>
              <a:spLocks noChangeShapeType="1"/>
            </p:cNvSpPr>
            <p:nvPr/>
          </p:nvSpPr>
          <p:spPr bwMode="auto">
            <a:xfrm flipV="1">
              <a:off x="247" y="1830"/>
              <a:ext cx="0" cy="32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391331" name="Group 163"/>
            <p:cNvGrpSpPr>
              <a:grpSpLocks/>
            </p:cNvGrpSpPr>
            <p:nvPr/>
          </p:nvGrpSpPr>
          <p:grpSpPr bwMode="auto">
            <a:xfrm>
              <a:off x="468" y="1689"/>
              <a:ext cx="0" cy="589"/>
              <a:chOff x="468" y="1689"/>
              <a:chExt cx="0" cy="589"/>
            </a:xfrm>
          </p:grpSpPr>
          <p:sp>
            <p:nvSpPr>
              <p:cNvPr id="391332" name="Line 164"/>
              <p:cNvSpPr>
                <a:spLocks noChangeShapeType="1"/>
              </p:cNvSpPr>
              <p:nvPr/>
            </p:nvSpPr>
            <p:spPr bwMode="auto">
              <a:xfrm flipV="1">
                <a:off x="468" y="2046"/>
                <a:ext cx="0" cy="23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1333" name="Line 165"/>
              <p:cNvSpPr>
                <a:spLocks noChangeShapeType="1"/>
              </p:cNvSpPr>
              <p:nvPr/>
            </p:nvSpPr>
            <p:spPr bwMode="auto">
              <a:xfrm flipV="1">
                <a:off x="468" y="1966"/>
                <a:ext cx="0" cy="3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1334" name="Line 166"/>
              <p:cNvSpPr>
                <a:spLocks noChangeShapeType="1"/>
              </p:cNvSpPr>
              <p:nvPr/>
            </p:nvSpPr>
            <p:spPr bwMode="auto">
              <a:xfrm flipV="1">
                <a:off x="468" y="1689"/>
                <a:ext cx="0" cy="23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391335" name="Line 167"/>
            <p:cNvSpPr>
              <a:spLocks noChangeShapeType="1"/>
            </p:cNvSpPr>
            <p:nvPr/>
          </p:nvSpPr>
          <p:spPr bwMode="auto">
            <a:xfrm>
              <a:off x="113" y="2153"/>
              <a:ext cx="13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336" name="Line 168"/>
            <p:cNvSpPr>
              <a:spLocks noChangeShapeType="1"/>
            </p:cNvSpPr>
            <p:nvPr/>
          </p:nvSpPr>
          <p:spPr bwMode="auto">
            <a:xfrm flipH="1">
              <a:off x="113" y="1830"/>
              <a:ext cx="13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337" name="Line 169"/>
            <p:cNvSpPr>
              <a:spLocks noChangeShapeType="1"/>
            </p:cNvSpPr>
            <p:nvPr/>
          </p:nvSpPr>
          <p:spPr bwMode="auto">
            <a:xfrm flipV="1">
              <a:off x="113" y="1830"/>
              <a:ext cx="0" cy="32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338" name="Line 170"/>
            <p:cNvSpPr>
              <a:spLocks noChangeShapeType="1"/>
            </p:cNvSpPr>
            <p:nvPr/>
          </p:nvSpPr>
          <p:spPr bwMode="auto">
            <a:xfrm>
              <a:off x="1802" y="1830"/>
              <a:ext cx="0" cy="323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391339" name="Group 171"/>
            <p:cNvGrpSpPr>
              <a:grpSpLocks/>
            </p:cNvGrpSpPr>
            <p:nvPr/>
          </p:nvGrpSpPr>
          <p:grpSpPr bwMode="auto">
            <a:xfrm>
              <a:off x="647" y="1830"/>
              <a:ext cx="0" cy="323"/>
              <a:chOff x="647" y="1830"/>
              <a:chExt cx="0" cy="323"/>
            </a:xfrm>
          </p:grpSpPr>
          <p:sp>
            <p:nvSpPr>
              <p:cNvPr id="391340" name="Line 172"/>
              <p:cNvSpPr>
                <a:spLocks noChangeShapeType="1"/>
              </p:cNvSpPr>
              <p:nvPr/>
            </p:nvSpPr>
            <p:spPr bwMode="auto">
              <a:xfrm flipV="1">
                <a:off x="647" y="2073"/>
                <a:ext cx="0" cy="8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1341" name="Line 173"/>
              <p:cNvSpPr>
                <a:spLocks noChangeShapeType="1"/>
              </p:cNvSpPr>
              <p:nvPr/>
            </p:nvSpPr>
            <p:spPr bwMode="auto">
              <a:xfrm flipV="1">
                <a:off x="647" y="1937"/>
                <a:ext cx="0" cy="10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1342" name="Line 174"/>
              <p:cNvSpPr>
                <a:spLocks noChangeShapeType="1"/>
              </p:cNvSpPr>
              <p:nvPr/>
            </p:nvSpPr>
            <p:spPr bwMode="auto">
              <a:xfrm flipV="1">
                <a:off x="647" y="1830"/>
                <a:ext cx="0" cy="7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91344" name="Group 176"/>
            <p:cNvGrpSpPr>
              <a:grpSpLocks/>
            </p:cNvGrpSpPr>
            <p:nvPr/>
          </p:nvGrpSpPr>
          <p:grpSpPr bwMode="auto">
            <a:xfrm>
              <a:off x="2090" y="529"/>
              <a:ext cx="1082" cy="1624"/>
              <a:chOff x="2090" y="529"/>
              <a:chExt cx="1082" cy="1624"/>
            </a:xfrm>
          </p:grpSpPr>
          <p:grpSp>
            <p:nvGrpSpPr>
              <p:cNvPr id="391345" name="Group 177"/>
              <p:cNvGrpSpPr>
                <a:grpSpLocks/>
              </p:cNvGrpSpPr>
              <p:nvPr/>
            </p:nvGrpSpPr>
            <p:grpSpPr bwMode="auto">
              <a:xfrm>
                <a:off x="2306" y="1684"/>
                <a:ext cx="648" cy="469"/>
                <a:chOff x="2306" y="1684"/>
                <a:chExt cx="648" cy="469"/>
              </a:xfrm>
            </p:grpSpPr>
            <p:sp>
              <p:nvSpPr>
                <p:cNvPr id="391346" name="Line 178"/>
                <p:cNvSpPr>
                  <a:spLocks noChangeShapeType="1"/>
                </p:cNvSpPr>
                <p:nvPr/>
              </p:nvSpPr>
              <p:spPr bwMode="auto">
                <a:xfrm flipV="1">
                  <a:off x="2306" y="2069"/>
                  <a:ext cx="0" cy="8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1347" name="Line 179"/>
                <p:cNvSpPr>
                  <a:spLocks noChangeShapeType="1"/>
                </p:cNvSpPr>
                <p:nvPr/>
              </p:nvSpPr>
              <p:spPr bwMode="auto">
                <a:xfrm flipV="1">
                  <a:off x="2306" y="1932"/>
                  <a:ext cx="0" cy="10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1348" name="Line 180"/>
                <p:cNvSpPr>
                  <a:spLocks noChangeShapeType="1"/>
                </p:cNvSpPr>
                <p:nvPr/>
              </p:nvSpPr>
              <p:spPr bwMode="auto">
                <a:xfrm flipV="1">
                  <a:off x="2306" y="1798"/>
                  <a:ext cx="0" cy="10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1349" name="Line 181"/>
                <p:cNvSpPr>
                  <a:spLocks noChangeShapeType="1"/>
                </p:cNvSpPr>
                <p:nvPr/>
              </p:nvSpPr>
              <p:spPr bwMode="auto">
                <a:xfrm flipV="1">
                  <a:off x="2306" y="1684"/>
                  <a:ext cx="0" cy="8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1350" name="Line 182"/>
                <p:cNvSpPr>
                  <a:spLocks noChangeShapeType="1"/>
                </p:cNvSpPr>
                <p:nvPr/>
              </p:nvSpPr>
              <p:spPr bwMode="auto">
                <a:xfrm flipV="1">
                  <a:off x="2954" y="2069"/>
                  <a:ext cx="0" cy="8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1351" name="Line 183"/>
                <p:cNvSpPr>
                  <a:spLocks noChangeShapeType="1"/>
                </p:cNvSpPr>
                <p:nvPr/>
              </p:nvSpPr>
              <p:spPr bwMode="auto">
                <a:xfrm flipV="1">
                  <a:off x="2954" y="1932"/>
                  <a:ext cx="0" cy="10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1352" name="Line 184"/>
                <p:cNvSpPr>
                  <a:spLocks noChangeShapeType="1"/>
                </p:cNvSpPr>
                <p:nvPr/>
              </p:nvSpPr>
              <p:spPr bwMode="auto">
                <a:xfrm flipV="1">
                  <a:off x="2954" y="1798"/>
                  <a:ext cx="0" cy="10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1353" name="Line 185"/>
                <p:cNvSpPr>
                  <a:spLocks noChangeShapeType="1"/>
                </p:cNvSpPr>
                <p:nvPr/>
              </p:nvSpPr>
              <p:spPr bwMode="auto">
                <a:xfrm flipV="1">
                  <a:off x="2954" y="1684"/>
                  <a:ext cx="0" cy="8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391354" name="Group 186"/>
              <p:cNvGrpSpPr>
                <a:grpSpLocks/>
              </p:cNvGrpSpPr>
              <p:nvPr/>
            </p:nvGrpSpPr>
            <p:grpSpPr bwMode="auto">
              <a:xfrm>
                <a:off x="2090" y="529"/>
                <a:ext cx="1082" cy="1155"/>
                <a:chOff x="2090" y="529"/>
                <a:chExt cx="1082" cy="1155"/>
              </a:xfrm>
            </p:grpSpPr>
            <p:sp>
              <p:nvSpPr>
                <p:cNvPr id="391355" name="Line 187"/>
                <p:cNvSpPr>
                  <a:spLocks noChangeShapeType="1"/>
                </p:cNvSpPr>
                <p:nvPr/>
              </p:nvSpPr>
              <p:spPr bwMode="auto">
                <a:xfrm>
                  <a:off x="2090" y="1518"/>
                  <a:ext cx="0" cy="7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1356" name="Line 188"/>
                <p:cNvSpPr>
                  <a:spLocks noChangeShapeType="1"/>
                </p:cNvSpPr>
                <p:nvPr/>
              </p:nvSpPr>
              <p:spPr bwMode="auto">
                <a:xfrm>
                  <a:off x="2090" y="1616"/>
                  <a:ext cx="0" cy="68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1357" name="Line 189"/>
                <p:cNvSpPr>
                  <a:spLocks noChangeShapeType="1"/>
                </p:cNvSpPr>
                <p:nvPr/>
              </p:nvSpPr>
              <p:spPr bwMode="auto">
                <a:xfrm>
                  <a:off x="2090" y="1684"/>
                  <a:ext cx="59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1358" name="Line 190"/>
                <p:cNvSpPr>
                  <a:spLocks noChangeShapeType="1"/>
                </p:cNvSpPr>
                <p:nvPr/>
              </p:nvSpPr>
              <p:spPr bwMode="auto">
                <a:xfrm flipH="1">
                  <a:off x="3086" y="1684"/>
                  <a:ext cx="86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1359" name="Line 191"/>
                <p:cNvSpPr>
                  <a:spLocks noChangeShapeType="1"/>
                </p:cNvSpPr>
                <p:nvPr/>
              </p:nvSpPr>
              <p:spPr bwMode="auto">
                <a:xfrm flipH="1">
                  <a:off x="2952" y="1684"/>
                  <a:ext cx="107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1360" name="Line 192"/>
                <p:cNvSpPr>
                  <a:spLocks noChangeShapeType="1"/>
                </p:cNvSpPr>
                <p:nvPr/>
              </p:nvSpPr>
              <p:spPr bwMode="auto">
                <a:xfrm flipH="1">
                  <a:off x="2815" y="1684"/>
                  <a:ext cx="109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1361" name="Line 193"/>
                <p:cNvSpPr>
                  <a:spLocks noChangeShapeType="1"/>
                </p:cNvSpPr>
                <p:nvPr/>
              </p:nvSpPr>
              <p:spPr bwMode="auto">
                <a:xfrm flipH="1">
                  <a:off x="2681" y="1684"/>
                  <a:ext cx="107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1362" name="Line 194"/>
                <p:cNvSpPr>
                  <a:spLocks noChangeShapeType="1"/>
                </p:cNvSpPr>
                <p:nvPr/>
              </p:nvSpPr>
              <p:spPr bwMode="auto">
                <a:xfrm flipH="1">
                  <a:off x="2545" y="1684"/>
                  <a:ext cx="109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1363" name="Line 195"/>
                <p:cNvSpPr>
                  <a:spLocks noChangeShapeType="1"/>
                </p:cNvSpPr>
                <p:nvPr/>
              </p:nvSpPr>
              <p:spPr bwMode="auto">
                <a:xfrm flipH="1">
                  <a:off x="2411" y="1684"/>
                  <a:ext cx="107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1364" name="Line 196"/>
                <p:cNvSpPr>
                  <a:spLocks noChangeShapeType="1"/>
                </p:cNvSpPr>
                <p:nvPr/>
              </p:nvSpPr>
              <p:spPr bwMode="auto">
                <a:xfrm flipH="1">
                  <a:off x="2274" y="1684"/>
                  <a:ext cx="110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1365" name="Line 197"/>
                <p:cNvSpPr>
                  <a:spLocks noChangeShapeType="1"/>
                </p:cNvSpPr>
                <p:nvPr/>
              </p:nvSpPr>
              <p:spPr bwMode="auto">
                <a:xfrm flipH="1">
                  <a:off x="2161" y="1684"/>
                  <a:ext cx="86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1366" name="Line 198"/>
                <p:cNvSpPr>
                  <a:spLocks noChangeShapeType="1"/>
                </p:cNvSpPr>
                <p:nvPr/>
              </p:nvSpPr>
              <p:spPr bwMode="auto">
                <a:xfrm flipV="1">
                  <a:off x="3172" y="1593"/>
                  <a:ext cx="0" cy="9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1367" name="Line 199"/>
                <p:cNvSpPr>
                  <a:spLocks noChangeShapeType="1"/>
                </p:cNvSpPr>
                <p:nvPr/>
              </p:nvSpPr>
              <p:spPr bwMode="auto">
                <a:xfrm flipV="1">
                  <a:off x="3172" y="1459"/>
                  <a:ext cx="0" cy="10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1368" name="Line 200"/>
                <p:cNvSpPr>
                  <a:spLocks noChangeShapeType="1"/>
                </p:cNvSpPr>
                <p:nvPr/>
              </p:nvSpPr>
              <p:spPr bwMode="auto">
                <a:xfrm flipV="1">
                  <a:off x="3172" y="1323"/>
                  <a:ext cx="0" cy="10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1369" name="Line 201"/>
                <p:cNvSpPr>
                  <a:spLocks noChangeShapeType="1"/>
                </p:cNvSpPr>
                <p:nvPr/>
              </p:nvSpPr>
              <p:spPr bwMode="auto">
                <a:xfrm flipV="1">
                  <a:off x="3172" y="1189"/>
                  <a:ext cx="0" cy="10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1370" name="Line 202"/>
                <p:cNvSpPr>
                  <a:spLocks noChangeShapeType="1"/>
                </p:cNvSpPr>
                <p:nvPr/>
              </p:nvSpPr>
              <p:spPr bwMode="auto">
                <a:xfrm flipV="1">
                  <a:off x="3172" y="1052"/>
                  <a:ext cx="0" cy="11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1371" name="Line 203"/>
                <p:cNvSpPr>
                  <a:spLocks noChangeShapeType="1"/>
                </p:cNvSpPr>
                <p:nvPr/>
              </p:nvSpPr>
              <p:spPr bwMode="auto">
                <a:xfrm flipV="1">
                  <a:off x="3172" y="918"/>
                  <a:ext cx="0" cy="10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1372" name="Line 204"/>
                <p:cNvSpPr>
                  <a:spLocks noChangeShapeType="1"/>
                </p:cNvSpPr>
                <p:nvPr/>
              </p:nvSpPr>
              <p:spPr bwMode="auto">
                <a:xfrm flipV="1">
                  <a:off x="3172" y="782"/>
                  <a:ext cx="0" cy="10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1373" name="Line 205"/>
                <p:cNvSpPr>
                  <a:spLocks noChangeShapeType="1"/>
                </p:cNvSpPr>
                <p:nvPr/>
              </p:nvSpPr>
              <p:spPr bwMode="auto">
                <a:xfrm flipV="1">
                  <a:off x="3172" y="648"/>
                  <a:ext cx="0" cy="10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1374" name="Line 206"/>
                <p:cNvSpPr>
                  <a:spLocks noChangeShapeType="1"/>
                </p:cNvSpPr>
                <p:nvPr/>
              </p:nvSpPr>
              <p:spPr bwMode="auto">
                <a:xfrm flipV="1">
                  <a:off x="3172" y="529"/>
                  <a:ext cx="0" cy="9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1375" name="Line 207"/>
                <p:cNvSpPr>
                  <a:spLocks noChangeShapeType="1"/>
                </p:cNvSpPr>
                <p:nvPr/>
              </p:nvSpPr>
              <p:spPr bwMode="auto">
                <a:xfrm flipV="1">
                  <a:off x="2090" y="1437"/>
                  <a:ext cx="0" cy="68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1376" name="Line 208"/>
                <p:cNvSpPr>
                  <a:spLocks noChangeShapeType="1"/>
                </p:cNvSpPr>
                <p:nvPr/>
              </p:nvSpPr>
              <p:spPr bwMode="auto">
                <a:xfrm flipV="1">
                  <a:off x="2090" y="1300"/>
                  <a:ext cx="0" cy="10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1377" name="Line 209"/>
                <p:cNvSpPr>
                  <a:spLocks noChangeShapeType="1"/>
                </p:cNvSpPr>
                <p:nvPr/>
              </p:nvSpPr>
              <p:spPr bwMode="auto">
                <a:xfrm flipV="1">
                  <a:off x="2090" y="1166"/>
                  <a:ext cx="0" cy="10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1378" name="Line 210"/>
                <p:cNvSpPr>
                  <a:spLocks noChangeShapeType="1"/>
                </p:cNvSpPr>
                <p:nvPr/>
              </p:nvSpPr>
              <p:spPr bwMode="auto">
                <a:xfrm flipV="1">
                  <a:off x="2090" y="1030"/>
                  <a:ext cx="0" cy="10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1379" name="Line 211"/>
                <p:cNvSpPr>
                  <a:spLocks noChangeShapeType="1"/>
                </p:cNvSpPr>
                <p:nvPr/>
              </p:nvSpPr>
              <p:spPr bwMode="auto">
                <a:xfrm flipV="1">
                  <a:off x="2090" y="896"/>
                  <a:ext cx="0" cy="10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1380" name="Line 212"/>
                <p:cNvSpPr>
                  <a:spLocks noChangeShapeType="1"/>
                </p:cNvSpPr>
                <p:nvPr/>
              </p:nvSpPr>
              <p:spPr bwMode="auto">
                <a:xfrm flipV="1">
                  <a:off x="2090" y="759"/>
                  <a:ext cx="0" cy="10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1381" name="Line 213"/>
                <p:cNvSpPr>
                  <a:spLocks noChangeShapeType="1"/>
                </p:cNvSpPr>
                <p:nvPr/>
              </p:nvSpPr>
              <p:spPr bwMode="auto">
                <a:xfrm flipV="1">
                  <a:off x="2090" y="625"/>
                  <a:ext cx="0" cy="10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1382" name="Line 214"/>
                <p:cNvSpPr>
                  <a:spLocks noChangeShapeType="1"/>
                </p:cNvSpPr>
                <p:nvPr/>
              </p:nvSpPr>
              <p:spPr bwMode="auto">
                <a:xfrm flipV="1">
                  <a:off x="2090" y="529"/>
                  <a:ext cx="0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391383" name="Line 215"/>
            <p:cNvSpPr>
              <a:spLocks noChangeShapeType="1"/>
            </p:cNvSpPr>
            <p:nvPr/>
          </p:nvSpPr>
          <p:spPr bwMode="auto">
            <a:xfrm>
              <a:off x="1802" y="1143"/>
              <a:ext cx="0" cy="687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391384" name="Group 216"/>
            <p:cNvGrpSpPr>
              <a:grpSpLocks/>
            </p:cNvGrpSpPr>
            <p:nvPr/>
          </p:nvGrpSpPr>
          <p:grpSpPr bwMode="auto">
            <a:xfrm>
              <a:off x="863" y="1143"/>
              <a:ext cx="1109" cy="687"/>
              <a:chOff x="863" y="1143"/>
              <a:chExt cx="1109" cy="687"/>
            </a:xfrm>
          </p:grpSpPr>
          <p:sp>
            <p:nvSpPr>
              <p:cNvPr id="391385" name="Line 217"/>
              <p:cNvSpPr>
                <a:spLocks noChangeShapeType="1"/>
              </p:cNvSpPr>
              <p:nvPr/>
            </p:nvSpPr>
            <p:spPr bwMode="auto">
              <a:xfrm>
                <a:off x="863" y="1143"/>
                <a:ext cx="0" cy="687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1386" name="Line 218"/>
              <p:cNvSpPr>
                <a:spLocks noChangeShapeType="1"/>
              </p:cNvSpPr>
              <p:nvPr/>
            </p:nvSpPr>
            <p:spPr bwMode="auto">
              <a:xfrm>
                <a:off x="1972" y="1143"/>
                <a:ext cx="0" cy="687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1387" name="Line 219"/>
              <p:cNvSpPr>
                <a:spLocks noChangeShapeType="1"/>
              </p:cNvSpPr>
              <p:nvPr/>
            </p:nvSpPr>
            <p:spPr bwMode="auto">
              <a:xfrm>
                <a:off x="863" y="1143"/>
                <a:ext cx="1109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91391" name="Group 223"/>
            <p:cNvGrpSpPr>
              <a:grpSpLocks/>
            </p:cNvGrpSpPr>
            <p:nvPr/>
          </p:nvGrpSpPr>
          <p:grpSpPr bwMode="auto">
            <a:xfrm>
              <a:off x="1188" y="1505"/>
              <a:ext cx="0" cy="648"/>
              <a:chOff x="1188" y="1505"/>
              <a:chExt cx="0" cy="648"/>
            </a:xfrm>
          </p:grpSpPr>
          <p:sp>
            <p:nvSpPr>
              <p:cNvPr id="391392" name="Line 224"/>
              <p:cNvSpPr>
                <a:spLocks noChangeShapeType="1"/>
              </p:cNvSpPr>
              <p:nvPr/>
            </p:nvSpPr>
            <p:spPr bwMode="auto">
              <a:xfrm>
                <a:off x="1188" y="1505"/>
                <a:ext cx="0" cy="10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1393" name="Line 225"/>
              <p:cNvSpPr>
                <a:spLocks noChangeShapeType="1"/>
              </p:cNvSpPr>
              <p:nvPr/>
            </p:nvSpPr>
            <p:spPr bwMode="auto">
              <a:xfrm>
                <a:off x="1188" y="1639"/>
                <a:ext cx="0" cy="10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1394" name="Line 226"/>
              <p:cNvSpPr>
                <a:spLocks noChangeShapeType="1"/>
              </p:cNvSpPr>
              <p:nvPr/>
            </p:nvSpPr>
            <p:spPr bwMode="auto">
              <a:xfrm>
                <a:off x="1188" y="1775"/>
                <a:ext cx="0" cy="10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1395" name="Line 227"/>
              <p:cNvSpPr>
                <a:spLocks noChangeShapeType="1"/>
              </p:cNvSpPr>
              <p:nvPr/>
            </p:nvSpPr>
            <p:spPr bwMode="auto">
              <a:xfrm>
                <a:off x="1188" y="1909"/>
                <a:ext cx="0" cy="11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1396" name="Line 228"/>
              <p:cNvSpPr>
                <a:spLocks noChangeShapeType="1"/>
              </p:cNvSpPr>
              <p:nvPr/>
            </p:nvSpPr>
            <p:spPr bwMode="auto">
              <a:xfrm>
                <a:off x="1188" y="2046"/>
                <a:ext cx="0" cy="10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91397" name="Group 229"/>
            <p:cNvGrpSpPr>
              <a:grpSpLocks/>
            </p:cNvGrpSpPr>
            <p:nvPr/>
          </p:nvGrpSpPr>
          <p:grpSpPr bwMode="auto">
            <a:xfrm>
              <a:off x="1188" y="1505"/>
              <a:ext cx="973" cy="0"/>
              <a:chOff x="1188" y="1505"/>
              <a:chExt cx="973" cy="0"/>
            </a:xfrm>
          </p:grpSpPr>
          <p:sp>
            <p:nvSpPr>
              <p:cNvPr id="391398" name="Line 230"/>
              <p:cNvSpPr>
                <a:spLocks noChangeShapeType="1"/>
              </p:cNvSpPr>
              <p:nvPr/>
            </p:nvSpPr>
            <p:spPr bwMode="auto">
              <a:xfrm>
                <a:off x="1188" y="1505"/>
                <a:ext cx="68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1399" name="Line 231"/>
              <p:cNvSpPr>
                <a:spLocks noChangeShapeType="1"/>
              </p:cNvSpPr>
              <p:nvPr/>
            </p:nvSpPr>
            <p:spPr bwMode="auto">
              <a:xfrm>
                <a:off x="1283" y="1505"/>
                <a:ext cx="107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1400" name="Line 232"/>
              <p:cNvSpPr>
                <a:spLocks noChangeShapeType="1"/>
              </p:cNvSpPr>
              <p:nvPr/>
            </p:nvSpPr>
            <p:spPr bwMode="auto">
              <a:xfrm>
                <a:off x="1418" y="1505"/>
                <a:ext cx="109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1401" name="Line 233"/>
              <p:cNvSpPr>
                <a:spLocks noChangeShapeType="1"/>
              </p:cNvSpPr>
              <p:nvPr/>
            </p:nvSpPr>
            <p:spPr bwMode="auto">
              <a:xfrm>
                <a:off x="1554" y="1505"/>
                <a:ext cx="107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1402" name="Line 234"/>
              <p:cNvSpPr>
                <a:spLocks noChangeShapeType="1"/>
              </p:cNvSpPr>
              <p:nvPr/>
            </p:nvSpPr>
            <p:spPr bwMode="auto">
              <a:xfrm>
                <a:off x="1688" y="1505"/>
                <a:ext cx="109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1403" name="Line 235"/>
              <p:cNvSpPr>
                <a:spLocks noChangeShapeType="1"/>
              </p:cNvSpPr>
              <p:nvPr/>
            </p:nvSpPr>
            <p:spPr bwMode="auto">
              <a:xfrm>
                <a:off x="1824" y="1505"/>
                <a:ext cx="107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1404" name="Line 236"/>
              <p:cNvSpPr>
                <a:spLocks noChangeShapeType="1"/>
              </p:cNvSpPr>
              <p:nvPr/>
            </p:nvSpPr>
            <p:spPr bwMode="auto">
              <a:xfrm>
                <a:off x="1959" y="1505"/>
                <a:ext cx="109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1405" name="Line 237"/>
              <p:cNvSpPr>
                <a:spLocks noChangeShapeType="1"/>
              </p:cNvSpPr>
              <p:nvPr/>
            </p:nvSpPr>
            <p:spPr bwMode="auto">
              <a:xfrm>
                <a:off x="2095" y="1505"/>
                <a:ext cx="6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91406" name="Group 238"/>
            <p:cNvGrpSpPr>
              <a:grpSpLocks/>
            </p:cNvGrpSpPr>
            <p:nvPr/>
          </p:nvGrpSpPr>
          <p:grpSpPr bwMode="auto">
            <a:xfrm>
              <a:off x="2161" y="1505"/>
              <a:ext cx="0" cy="179"/>
              <a:chOff x="2161" y="1505"/>
              <a:chExt cx="0" cy="179"/>
            </a:xfrm>
          </p:grpSpPr>
          <p:sp>
            <p:nvSpPr>
              <p:cNvPr id="391407" name="Line 239"/>
              <p:cNvSpPr>
                <a:spLocks noChangeShapeType="1"/>
              </p:cNvSpPr>
              <p:nvPr/>
            </p:nvSpPr>
            <p:spPr bwMode="auto">
              <a:xfrm>
                <a:off x="2161" y="1505"/>
                <a:ext cx="0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1408" name="Line 240"/>
              <p:cNvSpPr>
                <a:spLocks noChangeShapeType="1"/>
              </p:cNvSpPr>
              <p:nvPr/>
            </p:nvSpPr>
            <p:spPr bwMode="auto">
              <a:xfrm>
                <a:off x="2161" y="1607"/>
                <a:ext cx="0" cy="7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91411" name="Group 243"/>
            <p:cNvGrpSpPr>
              <a:grpSpLocks/>
            </p:cNvGrpSpPr>
            <p:nvPr/>
          </p:nvGrpSpPr>
          <p:grpSpPr bwMode="auto">
            <a:xfrm>
              <a:off x="2452" y="1684"/>
              <a:ext cx="0" cy="469"/>
              <a:chOff x="2452" y="1684"/>
              <a:chExt cx="0" cy="469"/>
            </a:xfrm>
          </p:grpSpPr>
          <p:sp>
            <p:nvSpPr>
              <p:cNvPr id="391412" name="Line 244"/>
              <p:cNvSpPr>
                <a:spLocks noChangeShapeType="1"/>
              </p:cNvSpPr>
              <p:nvPr/>
            </p:nvSpPr>
            <p:spPr bwMode="auto">
              <a:xfrm>
                <a:off x="2452" y="1684"/>
                <a:ext cx="0" cy="8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1413" name="Line 245"/>
              <p:cNvSpPr>
                <a:spLocks noChangeShapeType="1"/>
              </p:cNvSpPr>
              <p:nvPr/>
            </p:nvSpPr>
            <p:spPr bwMode="auto">
              <a:xfrm>
                <a:off x="2452" y="1798"/>
                <a:ext cx="0" cy="10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1414" name="Line 246"/>
              <p:cNvSpPr>
                <a:spLocks noChangeShapeType="1"/>
              </p:cNvSpPr>
              <p:nvPr/>
            </p:nvSpPr>
            <p:spPr bwMode="auto">
              <a:xfrm>
                <a:off x="2452" y="1932"/>
                <a:ext cx="0" cy="10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1415" name="Line 247"/>
              <p:cNvSpPr>
                <a:spLocks noChangeShapeType="1"/>
              </p:cNvSpPr>
              <p:nvPr/>
            </p:nvSpPr>
            <p:spPr bwMode="auto">
              <a:xfrm>
                <a:off x="2452" y="2069"/>
                <a:ext cx="0" cy="8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391416" name="Line 248"/>
            <p:cNvSpPr>
              <a:spLocks noChangeShapeType="1"/>
            </p:cNvSpPr>
            <p:nvPr/>
          </p:nvSpPr>
          <p:spPr bwMode="auto">
            <a:xfrm>
              <a:off x="2090" y="1505"/>
              <a:ext cx="0" cy="179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417" name="Line 249"/>
            <p:cNvSpPr>
              <a:spLocks noChangeShapeType="1"/>
            </p:cNvSpPr>
            <p:nvPr/>
          </p:nvSpPr>
          <p:spPr bwMode="auto">
            <a:xfrm>
              <a:off x="2090" y="1684"/>
              <a:ext cx="71" cy="0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418" name="Line 250"/>
            <p:cNvSpPr>
              <a:spLocks noChangeShapeType="1"/>
            </p:cNvSpPr>
            <p:nvPr/>
          </p:nvSpPr>
          <p:spPr bwMode="auto">
            <a:xfrm flipV="1">
              <a:off x="2306" y="1683"/>
              <a:ext cx="0" cy="477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343" name="Line 175"/>
            <p:cNvSpPr>
              <a:spLocks noChangeShapeType="1"/>
            </p:cNvSpPr>
            <p:nvPr/>
          </p:nvSpPr>
          <p:spPr bwMode="auto">
            <a:xfrm flipH="1">
              <a:off x="247" y="2153"/>
              <a:ext cx="238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388" name="Line 220"/>
            <p:cNvSpPr>
              <a:spLocks noChangeShapeType="1"/>
            </p:cNvSpPr>
            <p:nvPr/>
          </p:nvSpPr>
          <p:spPr bwMode="auto">
            <a:xfrm flipH="1">
              <a:off x="247" y="1830"/>
              <a:ext cx="238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92143" name="Line 975"/>
          <p:cNvSpPr>
            <a:spLocks noChangeShapeType="1"/>
          </p:cNvSpPr>
          <p:nvPr/>
        </p:nvSpPr>
        <p:spPr bwMode="auto">
          <a:xfrm flipV="1">
            <a:off x="2894013" y="1774825"/>
            <a:ext cx="0" cy="3252788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2145" name="Line 977"/>
          <p:cNvSpPr>
            <a:spLocks noChangeShapeType="1"/>
          </p:cNvSpPr>
          <p:nvPr/>
        </p:nvSpPr>
        <p:spPr bwMode="auto">
          <a:xfrm flipH="1">
            <a:off x="2892425" y="1003300"/>
            <a:ext cx="4110038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2147" name="Line 979"/>
          <p:cNvSpPr>
            <a:spLocks noChangeShapeType="1"/>
          </p:cNvSpPr>
          <p:nvPr/>
        </p:nvSpPr>
        <p:spPr bwMode="auto">
          <a:xfrm>
            <a:off x="2860675" y="1020763"/>
            <a:ext cx="0" cy="793750"/>
          </a:xfrm>
          <a:prstGeom prst="line">
            <a:avLst/>
          </a:prstGeom>
          <a:noFill/>
          <a:ln w="571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2144" name="Line 976"/>
          <p:cNvSpPr>
            <a:spLocks noChangeShapeType="1"/>
          </p:cNvSpPr>
          <p:nvPr/>
        </p:nvSpPr>
        <p:spPr bwMode="auto">
          <a:xfrm>
            <a:off x="2892425" y="1003300"/>
            <a:ext cx="0" cy="81121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2146" name="Line 978"/>
          <p:cNvSpPr>
            <a:spLocks noChangeShapeType="1"/>
          </p:cNvSpPr>
          <p:nvPr/>
        </p:nvSpPr>
        <p:spPr bwMode="auto">
          <a:xfrm flipV="1">
            <a:off x="1370013" y="1003300"/>
            <a:ext cx="1522412" cy="81121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392148" name="Group 980"/>
          <p:cNvGrpSpPr>
            <a:grpSpLocks/>
          </p:cNvGrpSpPr>
          <p:nvPr/>
        </p:nvGrpSpPr>
        <p:grpSpPr bwMode="auto">
          <a:xfrm>
            <a:off x="5548313" y="3541713"/>
            <a:ext cx="3200400" cy="3200400"/>
            <a:chOff x="2863" y="1690"/>
            <a:chExt cx="2465" cy="2465"/>
          </a:xfrm>
        </p:grpSpPr>
        <p:sp>
          <p:nvSpPr>
            <p:cNvPr id="392149" name="Freeform 981"/>
            <p:cNvSpPr>
              <a:spLocks/>
            </p:cNvSpPr>
            <p:nvPr/>
          </p:nvSpPr>
          <p:spPr bwMode="auto">
            <a:xfrm>
              <a:off x="2863" y="3084"/>
              <a:ext cx="540" cy="311"/>
            </a:xfrm>
            <a:custGeom>
              <a:avLst/>
              <a:gdLst>
                <a:gd name="T0" fmla="*/ 0 w 3169"/>
                <a:gd name="T1" fmla="*/ 1829 h 1829"/>
                <a:gd name="T2" fmla="*/ 3168 w 3169"/>
                <a:gd name="T3" fmla="*/ 0 h 1829"/>
                <a:gd name="T4" fmla="*/ 3169 w 3169"/>
                <a:gd name="T5" fmla="*/ 0 h 18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69" h="1829">
                  <a:moveTo>
                    <a:pt x="0" y="1829"/>
                  </a:moveTo>
                  <a:lnTo>
                    <a:pt x="3168" y="0"/>
                  </a:lnTo>
                  <a:lnTo>
                    <a:pt x="3169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2150" name="Freeform 982"/>
            <p:cNvSpPr>
              <a:spLocks/>
            </p:cNvSpPr>
            <p:nvPr/>
          </p:nvSpPr>
          <p:spPr bwMode="auto">
            <a:xfrm>
              <a:off x="3801" y="3171"/>
              <a:ext cx="1331" cy="768"/>
            </a:xfrm>
            <a:custGeom>
              <a:avLst/>
              <a:gdLst>
                <a:gd name="T0" fmla="*/ 7803 w 7803"/>
                <a:gd name="T1" fmla="*/ 0 h 4506"/>
                <a:gd name="T2" fmla="*/ 0 w 7803"/>
                <a:gd name="T3" fmla="*/ 4506 h 4506"/>
                <a:gd name="T4" fmla="*/ 1 w 7803"/>
                <a:gd name="T5" fmla="*/ 4506 h 4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803" h="4506">
                  <a:moveTo>
                    <a:pt x="7803" y="0"/>
                  </a:moveTo>
                  <a:lnTo>
                    <a:pt x="0" y="4506"/>
                  </a:lnTo>
                  <a:lnTo>
                    <a:pt x="1" y="4506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2151" name="Freeform 983"/>
            <p:cNvSpPr>
              <a:spLocks/>
            </p:cNvSpPr>
            <p:nvPr/>
          </p:nvSpPr>
          <p:spPr bwMode="auto">
            <a:xfrm>
              <a:off x="3401" y="3302"/>
              <a:ext cx="564" cy="325"/>
            </a:xfrm>
            <a:custGeom>
              <a:avLst/>
              <a:gdLst>
                <a:gd name="T0" fmla="*/ 3311 w 3311"/>
                <a:gd name="T1" fmla="*/ 1912 h 1912"/>
                <a:gd name="T2" fmla="*/ 0 w 3311"/>
                <a:gd name="T3" fmla="*/ 0 h 1912"/>
                <a:gd name="T4" fmla="*/ 1 w 3311"/>
                <a:gd name="T5" fmla="*/ 0 h 19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11" h="1912">
                  <a:moveTo>
                    <a:pt x="3311" y="1912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2152" name="Freeform 984"/>
            <p:cNvSpPr>
              <a:spLocks/>
            </p:cNvSpPr>
            <p:nvPr/>
          </p:nvSpPr>
          <p:spPr bwMode="auto">
            <a:xfrm>
              <a:off x="3778" y="3084"/>
              <a:ext cx="187" cy="109"/>
            </a:xfrm>
            <a:custGeom>
              <a:avLst/>
              <a:gdLst>
                <a:gd name="T0" fmla="*/ 1104 w 1104"/>
                <a:gd name="T1" fmla="*/ 636 h 636"/>
                <a:gd name="T2" fmla="*/ 0 w 1104"/>
                <a:gd name="T3" fmla="*/ 0 h 636"/>
                <a:gd name="T4" fmla="*/ 1 w 1104"/>
                <a:gd name="T5" fmla="*/ 0 h 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04" h="636">
                  <a:moveTo>
                    <a:pt x="1104" y="636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2153" name="Freeform 985"/>
            <p:cNvSpPr>
              <a:spLocks/>
            </p:cNvSpPr>
            <p:nvPr/>
          </p:nvSpPr>
          <p:spPr bwMode="auto">
            <a:xfrm>
              <a:off x="3965" y="3280"/>
              <a:ext cx="603" cy="347"/>
            </a:xfrm>
            <a:custGeom>
              <a:avLst/>
              <a:gdLst>
                <a:gd name="T0" fmla="*/ 3531 w 3531"/>
                <a:gd name="T1" fmla="*/ 0 h 2039"/>
                <a:gd name="T2" fmla="*/ 0 w 3531"/>
                <a:gd name="T3" fmla="*/ 2039 h 2039"/>
                <a:gd name="T4" fmla="*/ 1 w 3531"/>
                <a:gd name="T5" fmla="*/ 2039 h 20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31" h="2039">
                  <a:moveTo>
                    <a:pt x="3531" y="0"/>
                  </a:moveTo>
                  <a:lnTo>
                    <a:pt x="0" y="2039"/>
                  </a:lnTo>
                  <a:lnTo>
                    <a:pt x="1" y="2039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2154" name="Freeform 986"/>
            <p:cNvSpPr>
              <a:spLocks/>
            </p:cNvSpPr>
            <p:nvPr/>
          </p:nvSpPr>
          <p:spPr bwMode="auto">
            <a:xfrm>
              <a:off x="3965" y="3193"/>
              <a:ext cx="2" cy="434"/>
            </a:xfrm>
            <a:custGeom>
              <a:avLst/>
              <a:gdLst>
                <a:gd name="T0" fmla="*/ 0 w 1"/>
                <a:gd name="T1" fmla="*/ 2550 h 2550"/>
                <a:gd name="T2" fmla="*/ 0 w 1"/>
                <a:gd name="T3" fmla="*/ 0 h 2550"/>
                <a:gd name="T4" fmla="*/ 1 w 1"/>
                <a:gd name="T5" fmla="*/ 0 h 2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550">
                  <a:moveTo>
                    <a:pt x="0" y="255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2155" name="Freeform 987"/>
            <p:cNvSpPr>
              <a:spLocks/>
            </p:cNvSpPr>
            <p:nvPr/>
          </p:nvSpPr>
          <p:spPr bwMode="auto">
            <a:xfrm>
              <a:off x="3965" y="2845"/>
              <a:ext cx="603" cy="348"/>
            </a:xfrm>
            <a:custGeom>
              <a:avLst/>
              <a:gdLst>
                <a:gd name="T0" fmla="*/ 3531 w 3531"/>
                <a:gd name="T1" fmla="*/ 0 h 2039"/>
                <a:gd name="T2" fmla="*/ 0 w 3531"/>
                <a:gd name="T3" fmla="*/ 2039 h 2039"/>
                <a:gd name="T4" fmla="*/ 1 w 3531"/>
                <a:gd name="T5" fmla="*/ 2039 h 20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31" h="2039">
                  <a:moveTo>
                    <a:pt x="3531" y="0"/>
                  </a:moveTo>
                  <a:lnTo>
                    <a:pt x="0" y="2039"/>
                  </a:lnTo>
                  <a:lnTo>
                    <a:pt x="1" y="2039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2156" name="Freeform 988"/>
            <p:cNvSpPr>
              <a:spLocks/>
            </p:cNvSpPr>
            <p:nvPr/>
          </p:nvSpPr>
          <p:spPr bwMode="auto">
            <a:xfrm>
              <a:off x="3401" y="2867"/>
              <a:ext cx="2" cy="435"/>
            </a:xfrm>
            <a:custGeom>
              <a:avLst/>
              <a:gdLst>
                <a:gd name="T0" fmla="*/ 0 w 1"/>
                <a:gd name="T1" fmla="*/ 2549 h 2549"/>
                <a:gd name="T2" fmla="*/ 0 w 1"/>
                <a:gd name="T3" fmla="*/ 0 h 2549"/>
                <a:gd name="T4" fmla="*/ 1 w 1"/>
                <a:gd name="T5" fmla="*/ 0 h 2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549">
                  <a:moveTo>
                    <a:pt x="0" y="2549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2157" name="Freeform 989"/>
            <p:cNvSpPr>
              <a:spLocks/>
            </p:cNvSpPr>
            <p:nvPr/>
          </p:nvSpPr>
          <p:spPr bwMode="auto">
            <a:xfrm>
              <a:off x="3348" y="3765"/>
              <a:ext cx="453" cy="174"/>
            </a:xfrm>
            <a:custGeom>
              <a:avLst/>
              <a:gdLst>
                <a:gd name="T0" fmla="*/ 0 w 2663"/>
                <a:gd name="T1" fmla="*/ 0 h 1011"/>
                <a:gd name="T2" fmla="*/ 833 w 2663"/>
                <a:gd name="T3" fmla="*/ 383 h 1011"/>
                <a:gd name="T4" fmla="*/ 1723 w 2663"/>
                <a:gd name="T5" fmla="*/ 722 h 1011"/>
                <a:gd name="T6" fmla="*/ 2662 w 2663"/>
                <a:gd name="T7" fmla="*/ 1011 h 1011"/>
                <a:gd name="T8" fmla="*/ 2663 w 2663"/>
                <a:gd name="T9" fmla="*/ 1011 h 10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63" h="1011">
                  <a:moveTo>
                    <a:pt x="0" y="0"/>
                  </a:moveTo>
                  <a:lnTo>
                    <a:pt x="833" y="383"/>
                  </a:lnTo>
                  <a:lnTo>
                    <a:pt x="1723" y="722"/>
                  </a:lnTo>
                  <a:lnTo>
                    <a:pt x="2662" y="1011"/>
                  </a:lnTo>
                  <a:lnTo>
                    <a:pt x="2663" y="1011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2158" name="Freeform 990"/>
            <p:cNvSpPr>
              <a:spLocks/>
            </p:cNvSpPr>
            <p:nvPr/>
          </p:nvSpPr>
          <p:spPr bwMode="auto">
            <a:xfrm>
              <a:off x="3801" y="3939"/>
              <a:ext cx="2" cy="216"/>
            </a:xfrm>
            <a:custGeom>
              <a:avLst/>
              <a:gdLst>
                <a:gd name="T0" fmla="*/ 0 w 1"/>
                <a:gd name="T1" fmla="*/ 0 h 1275"/>
                <a:gd name="T2" fmla="*/ 0 w 1"/>
                <a:gd name="T3" fmla="*/ 1275 h 1275"/>
                <a:gd name="T4" fmla="*/ 1 w 1"/>
                <a:gd name="T5" fmla="*/ 1275 h 1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275">
                  <a:moveTo>
                    <a:pt x="0" y="0"/>
                  </a:moveTo>
                  <a:lnTo>
                    <a:pt x="0" y="1275"/>
                  </a:lnTo>
                  <a:lnTo>
                    <a:pt x="1" y="1275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2159" name="Freeform 991"/>
            <p:cNvSpPr>
              <a:spLocks/>
            </p:cNvSpPr>
            <p:nvPr/>
          </p:nvSpPr>
          <p:spPr bwMode="auto">
            <a:xfrm>
              <a:off x="2863" y="3395"/>
              <a:ext cx="1" cy="217"/>
            </a:xfrm>
            <a:custGeom>
              <a:avLst/>
              <a:gdLst>
                <a:gd name="T0" fmla="*/ 0 w 1"/>
                <a:gd name="T1" fmla="*/ 0 h 1275"/>
                <a:gd name="T2" fmla="*/ 0 w 1"/>
                <a:gd name="T3" fmla="*/ 1275 h 1275"/>
                <a:gd name="T4" fmla="*/ 1 w 1"/>
                <a:gd name="T5" fmla="*/ 1275 h 1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275">
                  <a:moveTo>
                    <a:pt x="0" y="0"/>
                  </a:moveTo>
                  <a:lnTo>
                    <a:pt x="0" y="1275"/>
                  </a:lnTo>
                  <a:lnTo>
                    <a:pt x="1" y="1275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2160" name="Freeform 992"/>
            <p:cNvSpPr>
              <a:spLocks/>
            </p:cNvSpPr>
            <p:nvPr/>
          </p:nvSpPr>
          <p:spPr bwMode="auto">
            <a:xfrm>
              <a:off x="2863" y="3395"/>
              <a:ext cx="298" cy="263"/>
            </a:xfrm>
            <a:custGeom>
              <a:avLst/>
              <a:gdLst>
                <a:gd name="T0" fmla="*/ 0 w 1753"/>
                <a:gd name="T1" fmla="*/ 0 h 1537"/>
                <a:gd name="T2" fmla="*/ 502 w 1753"/>
                <a:gd name="T3" fmla="*/ 542 h 1537"/>
                <a:gd name="T4" fmla="*/ 1088 w 1753"/>
                <a:gd name="T5" fmla="*/ 1057 h 1537"/>
                <a:gd name="T6" fmla="*/ 1752 w 1753"/>
                <a:gd name="T7" fmla="*/ 1537 h 1537"/>
                <a:gd name="T8" fmla="*/ 1753 w 1753"/>
                <a:gd name="T9" fmla="*/ 1537 h 1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53" h="1537">
                  <a:moveTo>
                    <a:pt x="0" y="0"/>
                  </a:moveTo>
                  <a:lnTo>
                    <a:pt x="502" y="542"/>
                  </a:lnTo>
                  <a:lnTo>
                    <a:pt x="1088" y="1057"/>
                  </a:lnTo>
                  <a:lnTo>
                    <a:pt x="1752" y="1537"/>
                  </a:lnTo>
                  <a:lnTo>
                    <a:pt x="1753" y="1537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2161" name="Freeform 993"/>
            <p:cNvSpPr>
              <a:spLocks/>
            </p:cNvSpPr>
            <p:nvPr/>
          </p:nvSpPr>
          <p:spPr bwMode="auto">
            <a:xfrm>
              <a:off x="3348" y="3983"/>
              <a:ext cx="453" cy="172"/>
            </a:xfrm>
            <a:custGeom>
              <a:avLst/>
              <a:gdLst>
                <a:gd name="T0" fmla="*/ 0 w 2663"/>
                <a:gd name="T1" fmla="*/ 0 h 1012"/>
                <a:gd name="T2" fmla="*/ 833 w 2663"/>
                <a:gd name="T3" fmla="*/ 384 h 1012"/>
                <a:gd name="T4" fmla="*/ 1723 w 2663"/>
                <a:gd name="T5" fmla="*/ 722 h 1012"/>
                <a:gd name="T6" fmla="*/ 2662 w 2663"/>
                <a:gd name="T7" fmla="*/ 1012 h 1012"/>
                <a:gd name="T8" fmla="*/ 2663 w 2663"/>
                <a:gd name="T9" fmla="*/ 1012 h 10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63" h="1012">
                  <a:moveTo>
                    <a:pt x="0" y="0"/>
                  </a:moveTo>
                  <a:lnTo>
                    <a:pt x="833" y="384"/>
                  </a:lnTo>
                  <a:lnTo>
                    <a:pt x="1723" y="722"/>
                  </a:lnTo>
                  <a:lnTo>
                    <a:pt x="2662" y="1012"/>
                  </a:lnTo>
                  <a:lnTo>
                    <a:pt x="2663" y="1012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2162" name="Freeform 994"/>
            <p:cNvSpPr>
              <a:spLocks/>
            </p:cNvSpPr>
            <p:nvPr/>
          </p:nvSpPr>
          <p:spPr bwMode="auto">
            <a:xfrm>
              <a:off x="3801" y="3387"/>
              <a:ext cx="1331" cy="768"/>
            </a:xfrm>
            <a:custGeom>
              <a:avLst/>
              <a:gdLst>
                <a:gd name="T0" fmla="*/ 0 w 7804"/>
                <a:gd name="T1" fmla="*/ 4506 h 4506"/>
                <a:gd name="T2" fmla="*/ 7803 w 7804"/>
                <a:gd name="T3" fmla="*/ 0 h 4506"/>
                <a:gd name="T4" fmla="*/ 7804 w 7804"/>
                <a:gd name="T5" fmla="*/ 0 h 4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804" h="4506">
                  <a:moveTo>
                    <a:pt x="0" y="4506"/>
                  </a:moveTo>
                  <a:lnTo>
                    <a:pt x="7803" y="0"/>
                  </a:lnTo>
                  <a:lnTo>
                    <a:pt x="7804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2163" name="Freeform 995"/>
            <p:cNvSpPr>
              <a:spLocks/>
            </p:cNvSpPr>
            <p:nvPr/>
          </p:nvSpPr>
          <p:spPr bwMode="auto">
            <a:xfrm>
              <a:off x="2863" y="3612"/>
              <a:ext cx="298" cy="262"/>
            </a:xfrm>
            <a:custGeom>
              <a:avLst/>
              <a:gdLst>
                <a:gd name="T0" fmla="*/ 0 w 1753"/>
                <a:gd name="T1" fmla="*/ 0 h 1537"/>
                <a:gd name="T2" fmla="*/ 502 w 1753"/>
                <a:gd name="T3" fmla="*/ 542 h 1537"/>
                <a:gd name="T4" fmla="*/ 1088 w 1753"/>
                <a:gd name="T5" fmla="*/ 1056 h 1537"/>
                <a:gd name="T6" fmla="*/ 1752 w 1753"/>
                <a:gd name="T7" fmla="*/ 1537 h 1537"/>
                <a:gd name="T8" fmla="*/ 1753 w 1753"/>
                <a:gd name="T9" fmla="*/ 1537 h 1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53" h="1537">
                  <a:moveTo>
                    <a:pt x="0" y="0"/>
                  </a:moveTo>
                  <a:lnTo>
                    <a:pt x="502" y="542"/>
                  </a:lnTo>
                  <a:lnTo>
                    <a:pt x="1088" y="1056"/>
                  </a:lnTo>
                  <a:lnTo>
                    <a:pt x="1752" y="1537"/>
                  </a:lnTo>
                  <a:lnTo>
                    <a:pt x="1753" y="1537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2164" name="Freeform 996"/>
            <p:cNvSpPr>
              <a:spLocks/>
            </p:cNvSpPr>
            <p:nvPr/>
          </p:nvSpPr>
          <p:spPr bwMode="auto">
            <a:xfrm>
              <a:off x="3382" y="3506"/>
              <a:ext cx="227" cy="131"/>
            </a:xfrm>
            <a:custGeom>
              <a:avLst/>
              <a:gdLst>
                <a:gd name="T0" fmla="*/ 1103 w 1330"/>
                <a:gd name="T1" fmla="*/ 768 h 768"/>
                <a:gd name="T2" fmla="*/ 1195 w 1330"/>
                <a:gd name="T3" fmla="*/ 705 h 768"/>
                <a:gd name="T4" fmla="*/ 1264 w 1330"/>
                <a:gd name="T5" fmla="*/ 632 h 768"/>
                <a:gd name="T6" fmla="*/ 1310 w 1330"/>
                <a:gd name="T7" fmla="*/ 553 h 768"/>
                <a:gd name="T8" fmla="*/ 1330 w 1330"/>
                <a:gd name="T9" fmla="*/ 470 h 768"/>
                <a:gd name="T10" fmla="*/ 1323 w 1330"/>
                <a:gd name="T11" fmla="*/ 388 h 768"/>
                <a:gd name="T12" fmla="*/ 1290 w 1330"/>
                <a:gd name="T13" fmla="*/ 307 h 768"/>
                <a:gd name="T14" fmla="*/ 1233 w 1330"/>
                <a:gd name="T15" fmla="*/ 230 h 768"/>
                <a:gd name="T16" fmla="*/ 1151 w 1330"/>
                <a:gd name="T17" fmla="*/ 162 h 768"/>
                <a:gd name="T18" fmla="*/ 1049 w 1330"/>
                <a:gd name="T19" fmla="*/ 103 h 768"/>
                <a:gd name="T20" fmla="*/ 930 w 1330"/>
                <a:gd name="T21" fmla="*/ 56 h 768"/>
                <a:gd name="T22" fmla="*/ 799 w 1330"/>
                <a:gd name="T23" fmla="*/ 23 h 768"/>
                <a:gd name="T24" fmla="*/ 659 w 1330"/>
                <a:gd name="T25" fmla="*/ 4 h 768"/>
                <a:gd name="T26" fmla="*/ 514 w 1330"/>
                <a:gd name="T27" fmla="*/ 0 h 768"/>
                <a:gd name="T28" fmla="*/ 372 w 1330"/>
                <a:gd name="T29" fmla="*/ 11 h 768"/>
                <a:gd name="T30" fmla="*/ 235 w 1330"/>
                <a:gd name="T31" fmla="*/ 38 h 768"/>
                <a:gd name="T32" fmla="*/ 110 w 1330"/>
                <a:gd name="T33" fmla="*/ 79 h 768"/>
                <a:gd name="T34" fmla="*/ 0 w 1330"/>
                <a:gd name="T35" fmla="*/ 131 h 768"/>
                <a:gd name="T36" fmla="*/ 1 w 1330"/>
                <a:gd name="T37" fmla="*/ 131 h 7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30" h="768">
                  <a:moveTo>
                    <a:pt x="1103" y="768"/>
                  </a:moveTo>
                  <a:lnTo>
                    <a:pt x="1195" y="705"/>
                  </a:lnTo>
                  <a:lnTo>
                    <a:pt x="1264" y="632"/>
                  </a:lnTo>
                  <a:lnTo>
                    <a:pt x="1310" y="553"/>
                  </a:lnTo>
                  <a:lnTo>
                    <a:pt x="1330" y="470"/>
                  </a:lnTo>
                  <a:lnTo>
                    <a:pt x="1323" y="388"/>
                  </a:lnTo>
                  <a:lnTo>
                    <a:pt x="1290" y="307"/>
                  </a:lnTo>
                  <a:lnTo>
                    <a:pt x="1233" y="230"/>
                  </a:lnTo>
                  <a:lnTo>
                    <a:pt x="1151" y="162"/>
                  </a:lnTo>
                  <a:lnTo>
                    <a:pt x="1049" y="103"/>
                  </a:lnTo>
                  <a:lnTo>
                    <a:pt x="930" y="56"/>
                  </a:lnTo>
                  <a:lnTo>
                    <a:pt x="799" y="23"/>
                  </a:lnTo>
                  <a:lnTo>
                    <a:pt x="659" y="4"/>
                  </a:lnTo>
                  <a:lnTo>
                    <a:pt x="514" y="0"/>
                  </a:lnTo>
                  <a:lnTo>
                    <a:pt x="372" y="11"/>
                  </a:lnTo>
                  <a:lnTo>
                    <a:pt x="235" y="38"/>
                  </a:lnTo>
                  <a:lnTo>
                    <a:pt x="110" y="79"/>
                  </a:lnTo>
                  <a:lnTo>
                    <a:pt x="0" y="131"/>
                  </a:lnTo>
                  <a:lnTo>
                    <a:pt x="1" y="131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2165" name="Freeform 997"/>
            <p:cNvSpPr>
              <a:spLocks/>
            </p:cNvSpPr>
            <p:nvPr/>
          </p:nvSpPr>
          <p:spPr bwMode="auto">
            <a:xfrm>
              <a:off x="3161" y="3765"/>
              <a:ext cx="187" cy="109"/>
            </a:xfrm>
            <a:custGeom>
              <a:avLst/>
              <a:gdLst>
                <a:gd name="T0" fmla="*/ 1103 w 1103"/>
                <a:gd name="T1" fmla="*/ 0 h 637"/>
                <a:gd name="T2" fmla="*/ 0 w 1103"/>
                <a:gd name="T3" fmla="*/ 637 h 637"/>
                <a:gd name="T4" fmla="*/ 1 w 1103"/>
                <a:gd name="T5" fmla="*/ 637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03" h="637">
                  <a:moveTo>
                    <a:pt x="1103" y="0"/>
                  </a:moveTo>
                  <a:lnTo>
                    <a:pt x="0" y="637"/>
                  </a:lnTo>
                  <a:lnTo>
                    <a:pt x="1" y="637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2166" name="Freeform 998"/>
            <p:cNvSpPr>
              <a:spLocks/>
            </p:cNvSpPr>
            <p:nvPr/>
          </p:nvSpPr>
          <p:spPr bwMode="auto">
            <a:xfrm>
              <a:off x="3161" y="3658"/>
              <a:ext cx="2" cy="216"/>
            </a:xfrm>
            <a:custGeom>
              <a:avLst/>
              <a:gdLst>
                <a:gd name="T0" fmla="*/ 0 w 1"/>
                <a:gd name="T1" fmla="*/ 1275 h 1275"/>
                <a:gd name="T2" fmla="*/ 0 w 1"/>
                <a:gd name="T3" fmla="*/ 0 h 1275"/>
                <a:gd name="T4" fmla="*/ 1 w 1"/>
                <a:gd name="T5" fmla="*/ 0 h 1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275">
                  <a:moveTo>
                    <a:pt x="0" y="1275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2167" name="Freeform 999"/>
            <p:cNvSpPr>
              <a:spLocks/>
            </p:cNvSpPr>
            <p:nvPr/>
          </p:nvSpPr>
          <p:spPr bwMode="auto">
            <a:xfrm>
              <a:off x="3161" y="3528"/>
              <a:ext cx="221" cy="130"/>
            </a:xfrm>
            <a:custGeom>
              <a:avLst/>
              <a:gdLst>
                <a:gd name="T0" fmla="*/ 0 w 1306"/>
                <a:gd name="T1" fmla="*/ 753 h 753"/>
                <a:gd name="T2" fmla="*/ 1305 w 1306"/>
                <a:gd name="T3" fmla="*/ 0 h 753"/>
                <a:gd name="T4" fmla="*/ 1306 w 1306"/>
                <a:gd name="T5" fmla="*/ 0 h 7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06" h="753">
                  <a:moveTo>
                    <a:pt x="0" y="753"/>
                  </a:moveTo>
                  <a:lnTo>
                    <a:pt x="1305" y="0"/>
                  </a:lnTo>
                  <a:lnTo>
                    <a:pt x="130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2168" name="Freeform 1000"/>
            <p:cNvSpPr>
              <a:spLocks/>
            </p:cNvSpPr>
            <p:nvPr/>
          </p:nvSpPr>
          <p:spPr bwMode="auto">
            <a:xfrm>
              <a:off x="3348" y="3765"/>
              <a:ext cx="2" cy="218"/>
            </a:xfrm>
            <a:custGeom>
              <a:avLst/>
              <a:gdLst>
                <a:gd name="T0" fmla="*/ 0 w 2"/>
                <a:gd name="T1" fmla="*/ 0 h 1274"/>
                <a:gd name="T2" fmla="*/ 0 w 2"/>
                <a:gd name="T3" fmla="*/ 1274 h 1274"/>
                <a:gd name="T4" fmla="*/ 2 w 2"/>
                <a:gd name="T5" fmla="*/ 1274 h 1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274">
                  <a:moveTo>
                    <a:pt x="0" y="0"/>
                  </a:moveTo>
                  <a:lnTo>
                    <a:pt x="0" y="1274"/>
                  </a:lnTo>
                  <a:lnTo>
                    <a:pt x="2" y="1274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2169" name="Freeform 1001"/>
            <p:cNvSpPr>
              <a:spLocks/>
            </p:cNvSpPr>
            <p:nvPr/>
          </p:nvSpPr>
          <p:spPr bwMode="auto">
            <a:xfrm>
              <a:off x="3348" y="3637"/>
              <a:ext cx="223" cy="128"/>
            </a:xfrm>
            <a:custGeom>
              <a:avLst/>
              <a:gdLst>
                <a:gd name="T0" fmla="*/ 1305 w 1305"/>
                <a:gd name="T1" fmla="*/ 0 h 754"/>
                <a:gd name="T2" fmla="*/ 0 w 1305"/>
                <a:gd name="T3" fmla="*/ 754 h 754"/>
                <a:gd name="T4" fmla="*/ 2 w 1305"/>
                <a:gd name="T5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05" h="754">
                  <a:moveTo>
                    <a:pt x="1305" y="0"/>
                  </a:moveTo>
                  <a:lnTo>
                    <a:pt x="0" y="754"/>
                  </a:lnTo>
                  <a:lnTo>
                    <a:pt x="2" y="754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2170" name="Freeform 1002"/>
            <p:cNvSpPr>
              <a:spLocks/>
            </p:cNvSpPr>
            <p:nvPr/>
          </p:nvSpPr>
          <p:spPr bwMode="auto">
            <a:xfrm>
              <a:off x="5132" y="3116"/>
              <a:ext cx="194" cy="271"/>
            </a:xfrm>
            <a:custGeom>
              <a:avLst/>
              <a:gdLst>
                <a:gd name="T0" fmla="*/ 0 w 1144"/>
                <a:gd name="T1" fmla="*/ 1593 h 1593"/>
                <a:gd name="T2" fmla="*/ 398 w 1144"/>
                <a:gd name="T3" fmla="*/ 1324 h 1593"/>
                <a:gd name="T4" fmla="*/ 718 w 1144"/>
                <a:gd name="T5" fmla="*/ 1022 h 1593"/>
                <a:gd name="T6" fmla="*/ 951 w 1144"/>
                <a:gd name="T7" fmla="*/ 696 h 1593"/>
                <a:gd name="T8" fmla="*/ 1095 w 1144"/>
                <a:gd name="T9" fmla="*/ 352 h 1593"/>
                <a:gd name="T10" fmla="*/ 1143 w 1144"/>
                <a:gd name="T11" fmla="*/ 0 h 1593"/>
                <a:gd name="T12" fmla="*/ 1144 w 1144"/>
                <a:gd name="T13" fmla="*/ 0 h 15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44" h="1593">
                  <a:moveTo>
                    <a:pt x="0" y="1593"/>
                  </a:moveTo>
                  <a:lnTo>
                    <a:pt x="398" y="1324"/>
                  </a:lnTo>
                  <a:lnTo>
                    <a:pt x="718" y="1022"/>
                  </a:lnTo>
                  <a:lnTo>
                    <a:pt x="951" y="696"/>
                  </a:lnTo>
                  <a:lnTo>
                    <a:pt x="1095" y="352"/>
                  </a:lnTo>
                  <a:lnTo>
                    <a:pt x="1143" y="0"/>
                  </a:lnTo>
                  <a:lnTo>
                    <a:pt x="1144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2171" name="Freeform 1003"/>
            <p:cNvSpPr>
              <a:spLocks/>
            </p:cNvSpPr>
            <p:nvPr/>
          </p:nvSpPr>
          <p:spPr bwMode="auto">
            <a:xfrm>
              <a:off x="4568" y="3171"/>
              <a:ext cx="564" cy="112"/>
            </a:xfrm>
            <a:custGeom>
              <a:avLst/>
              <a:gdLst>
                <a:gd name="T0" fmla="*/ 0 w 3311"/>
                <a:gd name="T1" fmla="*/ 638 h 660"/>
                <a:gd name="T2" fmla="*/ 600 w 3311"/>
                <a:gd name="T3" fmla="*/ 660 h 660"/>
                <a:gd name="T4" fmla="*/ 1201 w 3311"/>
                <a:gd name="T5" fmla="*/ 628 h 660"/>
                <a:gd name="T6" fmla="*/ 1785 w 3311"/>
                <a:gd name="T7" fmla="*/ 544 h 660"/>
                <a:gd name="T8" fmla="*/ 2340 w 3311"/>
                <a:gd name="T9" fmla="*/ 409 h 660"/>
                <a:gd name="T10" fmla="*/ 2853 w 3311"/>
                <a:gd name="T11" fmla="*/ 226 h 660"/>
                <a:gd name="T12" fmla="*/ 3310 w 3311"/>
                <a:gd name="T13" fmla="*/ 0 h 660"/>
                <a:gd name="T14" fmla="*/ 3311 w 3311"/>
                <a:gd name="T15" fmla="*/ 0 h 6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11" h="660">
                  <a:moveTo>
                    <a:pt x="0" y="638"/>
                  </a:moveTo>
                  <a:lnTo>
                    <a:pt x="600" y="660"/>
                  </a:lnTo>
                  <a:lnTo>
                    <a:pt x="1201" y="628"/>
                  </a:lnTo>
                  <a:lnTo>
                    <a:pt x="1785" y="544"/>
                  </a:lnTo>
                  <a:lnTo>
                    <a:pt x="2340" y="409"/>
                  </a:lnTo>
                  <a:lnTo>
                    <a:pt x="2853" y="226"/>
                  </a:lnTo>
                  <a:lnTo>
                    <a:pt x="3310" y="0"/>
                  </a:lnTo>
                  <a:lnTo>
                    <a:pt x="331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2172" name="Freeform 1004"/>
            <p:cNvSpPr>
              <a:spLocks/>
            </p:cNvSpPr>
            <p:nvPr/>
          </p:nvSpPr>
          <p:spPr bwMode="auto">
            <a:xfrm>
              <a:off x="4568" y="2845"/>
              <a:ext cx="2" cy="435"/>
            </a:xfrm>
            <a:custGeom>
              <a:avLst/>
              <a:gdLst>
                <a:gd name="T0" fmla="*/ 0 w 1"/>
                <a:gd name="T1" fmla="*/ 0 h 2550"/>
                <a:gd name="T2" fmla="*/ 0 w 1"/>
                <a:gd name="T3" fmla="*/ 2550 h 2550"/>
                <a:gd name="T4" fmla="*/ 1 w 1"/>
                <a:gd name="T5" fmla="*/ 2550 h 2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550">
                  <a:moveTo>
                    <a:pt x="0" y="0"/>
                  </a:moveTo>
                  <a:lnTo>
                    <a:pt x="0" y="2550"/>
                  </a:lnTo>
                  <a:lnTo>
                    <a:pt x="1" y="255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2173" name="Freeform 1005"/>
            <p:cNvSpPr>
              <a:spLocks/>
            </p:cNvSpPr>
            <p:nvPr/>
          </p:nvSpPr>
          <p:spPr bwMode="auto">
            <a:xfrm>
              <a:off x="4296" y="2786"/>
              <a:ext cx="272" cy="59"/>
            </a:xfrm>
            <a:custGeom>
              <a:avLst/>
              <a:gdLst>
                <a:gd name="T0" fmla="*/ 0 w 1601"/>
                <a:gd name="T1" fmla="*/ 0 h 350"/>
                <a:gd name="T2" fmla="*/ 502 w 1601"/>
                <a:gd name="T3" fmla="*/ 162 h 350"/>
                <a:gd name="T4" fmla="*/ 1039 w 1601"/>
                <a:gd name="T5" fmla="*/ 280 h 350"/>
                <a:gd name="T6" fmla="*/ 1600 w 1601"/>
                <a:gd name="T7" fmla="*/ 350 h 350"/>
                <a:gd name="T8" fmla="*/ 1601 w 1601"/>
                <a:gd name="T9" fmla="*/ 35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01" h="350">
                  <a:moveTo>
                    <a:pt x="0" y="0"/>
                  </a:moveTo>
                  <a:lnTo>
                    <a:pt x="502" y="162"/>
                  </a:lnTo>
                  <a:lnTo>
                    <a:pt x="1039" y="280"/>
                  </a:lnTo>
                  <a:lnTo>
                    <a:pt x="1600" y="350"/>
                  </a:lnTo>
                  <a:lnTo>
                    <a:pt x="1601" y="35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2174" name="Freeform 1006"/>
            <p:cNvSpPr>
              <a:spLocks/>
            </p:cNvSpPr>
            <p:nvPr/>
          </p:nvSpPr>
          <p:spPr bwMode="auto">
            <a:xfrm>
              <a:off x="3997" y="1690"/>
              <a:ext cx="1329" cy="767"/>
            </a:xfrm>
            <a:custGeom>
              <a:avLst/>
              <a:gdLst>
                <a:gd name="T0" fmla="*/ 1135 w 7794"/>
                <a:gd name="T1" fmla="*/ 3845 h 4501"/>
                <a:gd name="T2" fmla="*/ 1641 w 7794"/>
                <a:gd name="T3" fmla="*/ 4091 h 4501"/>
                <a:gd name="T4" fmla="*/ 2211 w 7794"/>
                <a:gd name="T5" fmla="*/ 4285 h 4501"/>
                <a:gd name="T6" fmla="*/ 2830 w 7794"/>
                <a:gd name="T7" fmla="*/ 4420 h 4501"/>
                <a:gd name="T8" fmla="*/ 3480 w 7794"/>
                <a:gd name="T9" fmla="*/ 4492 h 4501"/>
                <a:gd name="T10" fmla="*/ 4141 w 7794"/>
                <a:gd name="T11" fmla="*/ 4501 h 4501"/>
                <a:gd name="T12" fmla="*/ 4796 w 7794"/>
                <a:gd name="T13" fmla="*/ 4444 h 4501"/>
                <a:gd name="T14" fmla="*/ 5425 w 7794"/>
                <a:gd name="T15" fmla="*/ 4324 h 4501"/>
                <a:gd name="T16" fmla="*/ 6009 w 7794"/>
                <a:gd name="T17" fmla="*/ 4145 h 4501"/>
                <a:gd name="T18" fmla="*/ 6533 w 7794"/>
                <a:gd name="T19" fmla="*/ 3911 h 4501"/>
                <a:gd name="T20" fmla="*/ 6980 w 7794"/>
                <a:gd name="T21" fmla="*/ 3630 h 4501"/>
                <a:gd name="T22" fmla="*/ 7339 w 7794"/>
                <a:gd name="T23" fmla="*/ 3309 h 4501"/>
                <a:gd name="T24" fmla="*/ 7598 w 7794"/>
                <a:gd name="T25" fmla="*/ 2957 h 4501"/>
                <a:gd name="T26" fmla="*/ 7752 w 7794"/>
                <a:gd name="T27" fmla="*/ 2585 h 4501"/>
                <a:gd name="T28" fmla="*/ 7794 w 7794"/>
                <a:gd name="T29" fmla="*/ 2204 h 4501"/>
                <a:gd name="T30" fmla="*/ 7723 w 7794"/>
                <a:gd name="T31" fmla="*/ 1824 h 4501"/>
                <a:gd name="T32" fmla="*/ 7543 w 7794"/>
                <a:gd name="T33" fmla="*/ 1456 h 4501"/>
                <a:gd name="T34" fmla="*/ 7258 w 7794"/>
                <a:gd name="T35" fmla="*/ 1111 h 4501"/>
                <a:gd name="T36" fmla="*/ 6876 w 7794"/>
                <a:gd name="T37" fmla="*/ 800 h 4501"/>
                <a:gd name="T38" fmla="*/ 6408 w 7794"/>
                <a:gd name="T39" fmla="*/ 529 h 4501"/>
                <a:gd name="T40" fmla="*/ 5868 w 7794"/>
                <a:gd name="T41" fmla="*/ 309 h 4501"/>
                <a:gd name="T42" fmla="*/ 5271 w 7794"/>
                <a:gd name="T43" fmla="*/ 144 h 4501"/>
                <a:gd name="T44" fmla="*/ 4634 w 7794"/>
                <a:gd name="T45" fmla="*/ 40 h 4501"/>
                <a:gd name="T46" fmla="*/ 3976 w 7794"/>
                <a:gd name="T47" fmla="*/ 0 h 4501"/>
                <a:gd name="T48" fmla="*/ 3316 w 7794"/>
                <a:gd name="T49" fmla="*/ 24 h 4501"/>
                <a:gd name="T50" fmla="*/ 2673 w 7794"/>
                <a:gd name="T51" fmla="*/ 112 h 4501"/>
                <a:gd name="T52" fmla="*/ 2064 w 7794"/>
                <a:gd name="T53" fmla="*/ 262 h 4501"/>
                <a:gd name="T54" fmla="*/ 1508 w 7794"/>
                <a:gd name="T55" fmla="*/ 469 h 4501"/>
                <a:gd name="T56" fmla="*/ 1020 w 7794"/>
                <a:gd name="T57" fmla="*/ 728 h 4501"/>
                <a:gd name="T58" fmla="*/ 615 w 7794"/>
                <a:gd name="T59" fmla="*/ 1030 h 4501"/>
                <a:gd name="T60" fmla="*/ 306 w 7794"/>
                <a:gd name="T61" fmla="*/ 1368 h 4501"/>
                <a:gd name="T62" fmla="*/ 98 w 7794"/>
                <a:gd name="T63" fmla="*/ 1730 h 4501"/>
                <a:gd name="T64" fmla="*/ 0 w 7794"/>
                <a:gd name="T65" fmla="*/ 2108 h 4501"/>
                <a:gd name="T66" fmla="*/ 14 w 7794"/>
                <a:gd name="T67" fmla="*/ 2490 h 4501"/>
                <a:gd name="T68" fmla="*/ 139 w 7794"/>
                <a:gd name="T69" fmla="*/ 2866 h 4501"/>
                <a:gd name="T70" fmla="*/ 373 w 7794"/>
                <a:gd name="T71" fmla="*/ 3223 h 4501"/>
                <a:gd name="T72" fmla="*/ 708 w 7794"/>
                <a:gd name="T73" fmla="*/ 3553 h 4501"/>
                <a:gd name="T74" fmla="*/ 1135 w 7794"/>
                <a:gd name="T75" fmla="*/ 3845 h 4501"/>
                <a:gd name="T76" fmla="*/ 1136 w 7794"/>
                <a:gd name="T77" fmla="*/ 3845 h 45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794" h="4501">
                  <a:moveTo>
                    <a:pt x="1135" y="3845"/>
                  </a:moveTo>
                  <a:lnTo>
                    <a:pt x="1641" y="4091"/>
                  </a:lnTo>
                  <a:lnTo>
                    <a:pt x="2211" y="4285"/>
                  </a:lnTo>
                  <a:lnTo>
                    <a:pt x="2830" y="4420"/>
                  </a:lnTo>
                  <a:lnTo>
                    <a:pt x="3480" y="4492"/>
                  </a:lnTo>
                  <a:lnTo>
                    <a:pt x="4141" y="4501"/>
                  </a:lnTo>
                  <a:lnTo>
                    <a:pt x="4796" y="4444"/>
                  </a:lnTo>
                  <a:lnTo>
                    <a:pt x="5425" y="4324"/>
                  </a:lnTo>
                  <a:lnTo>
                    <a:pt x="6009" y="4145"/>
                  </a:lnTo>
                  <a:lnTo>
                    <a:pt x="6533" y="3911"/>
                  </a:lnTo>
                  <a:lnTo>
                    <a:pt x="6980" y="3630"/>
                  </a:lnTo>
                  <a:lnTo>
                    <a:pt x="7339" y="3309"/>
                  </a:lnTo>
                  <a:lnTo>
                    <a:pt x="7598" y="2957"/>
                  </a:lnTo>
                  <a:lnTo>
                    <a:pt x="7752" y="2585"/>
                  </a:lnTo>
                  <a:lnTo>
                    <a:pt x="7794" y="2204"/>
                  </a:lnTo>
                  <a:lnTo>
                    <a:pt x="7723" y="1824"/>
                  </a:lnTo>
                  <a:lnTo>
                    <a:pt x="7543" y="1456"/>
                  </a:lnTo>
                  <a:lnTo>
                    <a:pt x="7258" y="1111"/>
                  </a:lnTo>
                  <a:lnTo>
                    <a:pt x="6876" y="800"/>
                  </a:lnTo>
                  <a:lnTo>
                    <a:pt x="6408" y="529"/>
                  </a:lnTo>
                  <a:lnTo>
                    <a:pt x="5868" y="309"/>
                  </a:lnTo>
                  <a:lnTo>
                    <a:pt x="5271" y="144"/>
                  </a:lnTo>
                  <a:lnTo>
                    <a:pt x="4634" y="40"/>
                  </a:lnTo>
                  <a:lnTo>
                    <a:pt x="3976" y="0"/>
                  </a:lnTo>
                  <a:lnTo>
                    <a:pt x="3316" y="24"/>
                  </a:lnTo>
                  <a:lnTo>
                    <a:pt x="2673" y="112"/>
                  </a:lnTo>
                  <a:lnTo>
                    <a:pt x="2064" y="262"/>
                  </a:lnTo>
                  <a:lnTo>
                    <a:pt x="1508" y="469"/>
                  </a:lnTo>
                  <a:lnTo>
                    <a:pt x="1020" y="728"/>
                  </a:lnTo>
                  <a:lnTo>
                    <a:pt x="615" y="1030"/>
                  </a:lnTo>
                  <a:lnTo>
                    <a:pt x="306" y="1368"/>
                  </a:lnTo>
                  <a:lnTo>
                    <a:pt x="98" y="1730"/>
                  </a:lnTo>
                  <a:lnTo>
                    <a:pt x="0" y="2108"/>
                  </a:lnTo>
                  <a:lnTo>
                    <a:pt x="14" y="2490"/>
                  </a:lnTo>
                  <a:lnTo>
                    <a:pt x="139" y="2866"/>
                  </a:lnTo>
                  <a:lnTo>
                    <a:pt x="373" y="3223"/>
                  </a:lnTo>
                  <a:lnTo>
                    <a:pt x="708" y="3553"/>
                  </a:lnTo>
                  <a:lnTo>
                    <a:pt x="1135" y="3845"/>
                  </a:lnTo>
                  <a:lnTo>
                    <a:pt x="1136" y="3845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2175" name="Freeform 1007"/>
            <p:cNvSpPr>
              <a:spLocks/>
            </p:cNvSpPr>
            <p:nvPr/>
          </p:nvSpPr>
          <p:spPr bwMode="auto">
            <a:xfrm>
              <a:off x="3401" y="2867"/>
              <a:ext cx="189" cy="108"/>
            </a:xfrm>
            <a:custGeom>
              <a:avLst/>
              <a:gdLst>
                <a:gd name="T0" fmla="*/ 1104 w 1104"/>
                <a:gd name="T1" fmla="*/ 637 h 637"/>
                <a:gd name="T2" fmla="*/ 0 w 1104"/>
                <a:gd name="T3" fmla="*/ 0 h 637"/>
                <a:gd name="T4" fmla="*/ 1 w 1104"/>
                <a:gd name="T5" fmla="*/ 0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04" h="637">
                  <a:moveTo>
                    <a:pt x="1104" y="637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2176" name="Freeform 1008"/>
            <p:cNvSpPr>
              <a:spLocks/>
            </p:cNvSpPr>
            <p:nvPr/>
          </p:nvSpPr>
          <p:spPr bwMode="auto">
            <a:xfrm>
              <a:off x="3401" y="2569"/>
              <a:ext cx="515" cy="298"/>
            </a:xfrm>
            <a:custGeom>
              <a:avLst/>
              <a:gdLst>
                <a:gd name="T0" fmla="*/ 0 w 3016"/>
                <a:gd name="T1" fmla="*/ 1741 h 1741"/>
                <a:gd name="T2" fmla="*/ 3015 w 3016"/>
                <a:gd name="T3" fmla="*/ 0 h 1741"/>
                <a:gd name="T4" fmla="*/ 3016 w 3016"/>
                <a:gd name="T5" fmla="*/ 0 h 1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16" h="1741">
                  <a:moveTo>
                    <a:pt x="0" y="1741"/>
                  </a:moveTo>
                  <a:lnTo>
                    <a:pt x="3015" y="0"/>
                  </a:lnTo>
                  <a:lnTo>
                    <a:pt x="301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2177" name="Freeform 1009"/>
            <p:cNvSpPr>
              <a:spLocks/>
            </p:cNvSpPr>
            <p:nvPr/>
          </p:nvSpPr>
          <p:spPr bwMode="auto">
            <a:xfrm>
              <a:off x="3778" y="2786"/>
              <a:ext cx="518" cy="298"/>
            </a:xfrm>
            <a:custGeom>
              <a:avLst/>
              <a:gdLst>
                <a:gd name="T0" fmla="*/ 3035 w 3035"/>
                <a:gd name="T1" fmla="*/ 0 h 1753"/>
                <a:gd name="T2" fmla="*/ 0 w 3035"/>
                <a:gd name="T3" fmla="*/ 1753 h 1753"/>
                <a:gd name="T4" fmla="*/ 1 w 3035"/>
                <a:gd name="T5" fmla="*/ 1753 h 17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35" h="1753">
                  <a:moveTo>
                    <a:pt x="3035" y="0"/>
                  </a:moveTo>
                  <a:lnTo>
                    <a:pt x="0" y="1753"/>
                  </a:lnTo>
                  <a:lnTo>
                    <a:pt x="1" y="1753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2178" name="Freeform 1010"/>
            <p:cNvSpPr>
              <a:spLocks/>
            </p:cNvSpPr>
            <p:nvPr/>
          </p:nvSpPr>
          <p:spPr bwMode="auto">
            <a:xfrm>
              <a:off x="4296" y="2440"/>
              <a:ext cx="1" cy="346"/>
            </a:xfrm>
            <a:custGeom>
              <a:avLst/>
              <a:gdLst>
                <a:gd name="T0" fmla="*/ 0 w 1"/>
                <a:gd name="T1" fmla="*/ 0 h 2024"/>
                <a:gd name="T2" fmla="*/ 0 w 1"/>
                <a:gd name="T3" fmla="*/ 2024 h 2024"/>
                <a:gd name="T4" fmla="*/ 1 w 1"/>
                <a:gd name="T5" fmla="*/ 2024 h 20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024">
                  <a:moveTo>
                    <a:pt x="0" y="0"/>
                  </a:moveTo>
                  <a:lnTo>
                    <a:pt x="0" y="2024"/>
                  </a:lnTo>
                  <a:lnTo>
                    <a:pt x="1" y="2024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2179" name="Freeform 1011"/>
            <p:cNvSpPr>
              <a:spLocks/>
            </p:cNvSpPr>
            <p:nvPr/>
          </p:nvSpPr>
          <p:spPr bwMode="auto">
            <a:xfrm>
              <a:off x="3778" y="2440"/>
              <a:ext cx="518" cy="644"/>
            </a:xfrm>
            <a:custGeom>
              <a:avLst/>
              <a:gdLst>
                <a:gd name="T0" fmla="*/ 0 w 3036"/>
                <a:gd name="T1" fmla="*/ 3777 h 3777"/>
                <a:gd name="T2" fmla="*/ 3035 w 3036"/>
                <a:gd name="T3" fmla="*/ 0 h 3777"/>
                <a:gd name="T4" fmla="*/ 3036 w 3036"/>
                <a:gd name="T5" fmla="*/ 0 h 37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36" h="3777">
                  <a:moveTo>
                    <a:pt x="0" y="3777"/>
                  </a:moveTo>
                  <a:lnTo>
                    <a:pt x="3035" y="0"/>
                  </a:lnTo>
                  <a:lnTo>
                    <a:pt x="3036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2180" name="Freeform 1012"/>
            <p:cNvSpPr>
              <a:spLocks/>
            </p:cNvSpPr>
            <p:nvPr/>
          </p:nvSpPr>
          <p:spPr bwMode="auto">
            <a:xfrm>
              <a:off x="3590" y="2975"/>
              <a:ext cx="188" cy="109"/>
            </a:xfrm>
            <a:custGeom>
              <a:avLst/>
              <a:gdLst>
                <a:gd name="T0" fmla="*/ 1103 w 1103"/>
                <a:gd name="T1" fmla="*/ 638 h 638"/>
                <a:gd name="T2" fmla="*/ 0 w 1103"/>
                <a:gd name="T3" fmla="*/ 0 h 638"/>
                <a:gd name="T4" fmla="*/ 1 w 1103"/>
                <a:gd name="T5" fmla="*/ 0 h 6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03" h="638">
                  <a:moveTo>
                    <a:pt x="1103" y="638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2181" name="Freeform 1013"/>
            <p:cNvSpPr>
              <a:spLocks/>
            </p:cNvSpPr>
            <p:nvPr/>
          </p:nvSpPr>
          <p:spPr bwMode="auto">
            <a:xfrm>
              <a:off x="4106" y="2333"/>
              <a:ext cx="190" cy="107"/>
            </a:xfrm>
            <a:custGeom>
              <a:avLst/>
              <a:gdLst>
                <a:gd name="T0" fmla="*/ 0 w 1105"/>
                <a:gd name="T1" fmla="*/ 0 h 637"/>
                <a:gd name="T2" fmla="*/ 497 w 1105"/>
                <a:gd name="T3" fmla="*/ 387 h 637"/>
                <a:gd name="T4" fmla="*/ 1104 w 1105"/>
                <a:gd name="T5" fmla="*/ 637 h 637"/>
                <a:gd name="T6" fmla="*/ 1105 w 1105"/>
                <a:gd name="T7" fmla="*/ 637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05" h="637">
                  <a:moveTo>
                    <a:pt x="0" y="0"/>
                  </a:moveTo>
                  <a:lnTo>
                    <a:pt x="497" y="387"/>
                  </a:lnTo>
                  <a:lnTo>
                    <a:pt x="1104" y="637"/>
                  </a:lnTo>
                  <a:lnTo>
                    <a:pt x="1105" y="637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2182" name="Freeform 1014"/>
            <p:cNvSpPr>
              <a:spLocks/>
            </p:cNvSpPr>
            <p:nvPr/>
          </p:nvSpPr>
          <p:spPr bwMode="auto">
            <a:xfrm>
              <a:off x="3590" y="2333"/>
              <a:ext cx="516" cy="642"/>
            </a:xfrm>
            <a:custGeom>
              <a:avLst/>
              <a:gdLst>
                <a:gd name="T0" fmla="*/ 3034 w 3034"/>
                <a:gd name="T1" fmla="*/ 0 h 3776"/>
                <a:gd name="T2" fmla="*/ 0 w 3034"/>
                <a:gd name="T3" fmla="*/ 3776 h 3776"/>
                <a:gd name="T4" fmla="*/ 1 w 3034"/>
                <a:gd name="T5" fmla="*/ 3776 h 37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34" h="3776">
                  <a:moveTo>
                    <a:pt x="3034" y="0"/>
                  </a:moveTo>
                  <a:lnTo>
                    <a:pt x="0" y="3776"/>
                  </a:lnTo>
                  <a:lnTo>
                    <a:pt x="1" y="3776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2183" name="Freeform 1015"/>
            <p:cNvSpPr>
              <a:spLocks/>
            </p:cNvSpPr>
            <p:nvPr/>
          </p:nvSpPr>
          <p:spPr bwMode="auto">
            <a:xfrm>
              <a:off x="4236" y="1830"/>
              <a:ext cx="850" cy="491"/>
            </a:xfrm>
            <a:custGeom>
              <a:avLst/>
              <a:gdLst>
                <a:gd name="T0" fmla="*/ 731 w 4987"/>
                <a:gd name="T1" fmla="*/ 2458 h 2880"/>
                <a:gd name="T2" fmla="*/ 1097 w 4987"/>
                <a:gd name="T3" fmla="*/ 2633 h 2880"/>
                <a:gd name="T4" fmla="*/ 1513 w 4987"/>
                <a:gd name="T5" fmla="*/ 2764 h 2880"/>
                <a:gd name="T6" fmla="*/ 1965 w 4987"/>
                <a:gd name="T7" fmla="*/ 2848 h 2880"/>
                <a:gd name="T8" fmla="*/ 2437 w 4987"/>
                <a:gd name="T9" fmla="*/ 2880 h 2880"/>
                <a:gd name="T10" fmla="*/ 2911 w 4987"/>
                <a:gd name="T11" fmla="*/ 2861 h 2880"/>
                <a:gd name="T12" fmla="*/ 3369 w 4987"/>
                <a:gd name="T13" fmla="*/ 2790 h 2880"/>
                <a:gd name="T14" fmla="*/ 3796 w 4987"/>
                <a:gd name="T15" fmla="*/ 2670 h 2880"/>
                <a:gd name="T16" fmla="*/ 4176 w 4987"/>
                <a:gd name="T17" fmla="*/ 2506 h 2880"/>
                <a:gd name="T18" fmla="*/ 4495 w 4987"/>
                <a:gd name="T19" fmla="*/ 2303 h 2880"/>
                <a:gd name="T20" fmla="*/ 4742 w 4987"/>
                <a:gd name="T21" fmla="*/ 2069 h 2880"/>
                <a:gd name="T22" fmla="*/ 4908 w 4987"/>
                <a:gd name="T23" fmla="*/ 1812 h 2880"/>
                <a:gd name="T24" fmla="*/ 4987 w 4987"/>
                <a:gd name="T25" fmla="*/ 1541 h 2880"/>
                <a:gd name="T26" fmla="*/ 4976 w 4987"/>
                <a:gd name="T27" fmla="*/ 1268 h 2880"/>
                <a:gd name="T28" fmla="*/ 4874 w 4987"/>
                <a:gd name="T29" fmla="*/ 999 h 2880"/>
                <a:gd name="T30" fmla="*/ 4688 w 4987"/>
                <a:gd name="T31" fmla="*/ 748 h 2880"/>
                <a:gd name="T32" fmla="*/ 4422 w 4987"/>
                <a:gd name="T33" fmla="*/ 520 h 2880"/>
                <a:gd name="T34" fmla="*/ 4086 w 4987"/>
                <a:gd name="T35" fmla="*/ 327 h 2880"/>
                <a:gd name="T36" fmla="*/ 3693 w 4987"/>
                <a:gd name="T37" fmla="*/ 173 h 2880"/>
                <a:gd name="T38" fmla="*/ 3257 w 4987"/>
                <a:gd name="T39" fmla="*/ 66 h 2880"/>
                <a:gd name="T40" fmla="*/ 2793 w 4987"/>
                <a:gd name="T41" fmla="*/ 7 h 2880"/>
                <a:gd name="T42" fmla="*/ 2318 w 4987"/>
                <a:gd name="T43" fmla="*/ 0 h 2880"/>
                <a:gd name="T44" fmla="*/ 1850 w 4987"/>
                <a:gd name="T45" fmla="*/ 46 h 2880"/>
                <a:gd name="T46" fmla="*/ 1405 w 4987"/>
                <a:gd name="T47" fmla="*/ 141 h 2880"/>
                <a:gd name="T48" fmla="*/ 1000 w 4987"/>
                <a:gd name="T49" fmla="*/ 284 h 2880"/>
                <a:gd name="T50" fmla="*/ 649 w 4987"/>
                <a:gd name="T51" fmla="*/ 469 h 2880"/>
                <a:gd name="T52" fmla="*/ 365 w 4987"/>
                <a:gd name="T53" fmla="*/ 689 h 2880"/>
                <a:gd name="T54" fmla="*/ 157 w 4987"/>
                <a:gd name="T55" fmla="*/ 935 h 2880"/>
                <a:gd name="T56" fmla="*/ 34 w 4987"/>
                <a:gd name="T57" fmla="*/ 1199 h 2880"/>
                <a:gd name="T58" fmla="*/ 0 w 4987"/>
                <a:gd name="T59" fmla="*/ 1473 h 2880"/>
                <a:gd name="T60" fmla="*/ 56 w 4987"/>
                <a:gd name="T61" fmla="*/ 1746 h 2880"/>
                <a:gd name="T62" fmla="*/ 202 w 4987"/>
                <a:gd name="T63" fmla="*/ 2007 h 2880"/>
                <a:gd name="T64" fmla="*/ 429 w 4987"/>
                <a:gd name="T65" fmla="*/ 2247 h 2880"/>
                <a:gd name="T66" fmla="*/ 731 w 4987"/>
                <a:gd name="T67" fmla="*/ 2458 h 2880"/>
                <a:gd name="T68" fmla="*/ 732 w 4987"/>
                <a:gd name="T69" fmla="*/ 2458 h 2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987" h="2880">
                  <a:moveTo>
                    <a:pt x="731" y="2458"/>
                  </a:moveTo>
                  <a:lnTo>
                    <a:pt x="1097" y="2633"/>
                  </a:lnTo>
                  <a:lnTo>
                    <a:pt x="1513" y="2764"/>
                  </a:lnTo>
                  <a:lnTo>
                    <a:pt x="1965" y="2848"/>
                  </a:lnTo>
                  <a:lnTo>
                    <a:pt x="2437" y="2880"/>
                  </a:lnTo>
                  <a:lnTo>
                    <a:pt x="2911" y="2861"/>
                  </a:lnTo>
                  <a:lnTo>
                    <a:pt x="3369" y="2790"/>
                  </a:lnTo>
                  <a:lnTo>
                    <a:pt x="3796" y="2670"/>
                  </a:lnTo>
                  <a:lnTo>
                    <a:pt x="4176" y="2506"/>
                  </a:lnTo>
                  <a:lnTo>
                    <a:pt x="4495" y="2303"/>
                  </a:lnTo>
                  <a:lnTo>
                    <a:pt x="4742" y="2069"/>
                  </a:lnTo>
                  <a:lnTo>
                    <a:pt x="4908" y="1812"/>
                  </a:lnTo>
                  <a:lnTo>
                    <a:pt x="4987" y="1541"/>
                  </a:lnTo>
                  <a:lnTo>
                    <a:pt x="4976" y="1268"/>
                  </a:lnTo>
                  <a:lnTo>
                    <a:pt x="4874" y="999"/>
                  </a:lnTo>
                  <a:lnTo>
                    <a:pt x="4688" y="748"/>
                  </a:lnTo>
                  <a:lnTo>
                    <a:pt x="4422" y="520"/>
                  </a:lnTo>
                  <a:lnTo>
                    <a:pt x="4086" y="327"/>
                  </a:lnTo>
                  <a:lnTo>
                    <a:pt x="3693" y="173"/>
                  </a:lnTo>
                  <a:lnTo>
                    <a:pt x="3257" y="66"/>
                  </a:lnTo>
                  <a:lnTo>
                    <a:pt x="2793" y="7"/>
                  </a:lnTo>
                  <a:lnTo>
                    <a:pt x="2318" y="0"/>
                  </a:lnTo>
                  <a:lnTo>
                    <a:pt x="1850" y="46"/>
                  </a:lnTo>
                  <a:lnTo>
                    <a:pt x="1405" y="141"/>
                  </a:lnTo>
                  <a:lnTo>
                    <a:pt x="1000" y="284"/>
                  </a:lnTo>
                  <a:lnTo>
                    <a:pt x="649" y="469"/>
                  </a:lnTo>
                  <a:lnTo>
                    <a:pt x="365" y="689"/>
                  </a:lnTo>
                  <a:lnTo>
                    <a:pt x="157" y="935"/>
                  </a:lnTo>
                  <a:lnTo>
                    <a:pt x="34" y="1199"/>
                  </a:lnTo>
                  <a:lnTo>
                    <a:pt x="0" y="1473"/>
                  </a:lnTo>
                  <a:lnTo>
                    <a:pt x="56" y="1746"/>
                  </a:lnTo>
                  <a:lnTo>
                    <a:pt x="202" y="2007"/>
                  </a:lnTo>
                  <a:lnTo>
                    <a:pt x="429" y="2247"/>
                  </a:lnTo>
                  <a:lnTo>
                    <a:pt x="731" y="2458"/>
                  </a:lnTo>
                  <a:lnTo>
                    <a:pt x="732" y="2458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2184" name="Freeform 1016"/>
            <p:cNvSpPr>
              <a:spLocks/>
            </p:cNvSpPr>
            <p:nvPr/>
          </p:nvSpPr>
          <p:spPr bwMode="auto">
            <a:xfrm>
              <a:off x="5326" y="2074"/>
              <a:ext cx="2" cy="1042"/>
            </a:xfrm>
            <a:custGeom>
              <a:avLst/>
              <a:gdLst>
                <a:gd name="T0" fmla="*/ 0 w 1"/>
                <a:gd name="T1" fmla="*/ 6118 h 6118"/>
                <a:gd name="T2" fmla="*/ 0 w 1"/>
                <a:gd name="T3" fmla="*/ 0 h 6118"/>
                <a:gd name="T4" fmla="*/ 1 w 1"/>
                <a:gd name="T5" fmla="*/ 0 h 6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6118">
                  <a:moveTo>
                    <a:pt x="0" y="6118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2185" name="Freeform 1017"/>
            <p:cNvSpPr>
              <a:spLocks/>
            </p:cNvSpPr>
            <p:nvPr/>
          </p:nvSpPr>
          <p:spPr bwMode="auto">
            <a:xfrm>
              <a:off x="3997" y="2074"/>
              <a:ext cx="2" cy="395"/>
            </a:xfrm>
            <a:custGeom>
              <a:avLst/>
              <a:gdLst>
                <a:gd name="T0" fmla="*/ 0 w 1"/>
                <a:gd name="T1" fmla="*/ 0 h 2317"/>
                <a:gd name="T2" fmla="*/ 0 w 1"/>
                <a:gd name="T3" fmla="*/ 2317 h 2317"/>
                <a:gd name="T4" fmla="*/ 1 w 1"/>
                <a:gd name="T5" fmla="*/ 2317 h 2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317">
                  <a:moveTo>
                    <a:pt x="0" y="0"/>
                  </a:moveTo>
                  <a:lnTo>
                    <a:pt x="0" y="2317"/>
                  </a:lnTo>
                  <a:lnTo>
                    <a:pt x="1" y="2317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92186" name="Text Box 1018"/>
          <p:cNvSpPr txBox="1">
            <a:spLocks noChangeArrowheads="1"/>
          </p:cNvSpPr>
          <p:nvPr/>
        </p:nvSpPr>
        <p:spPr bwMode="auto">
          <a:xfrm>
            <a:off x="0" y="0"/>
            <a:ext cx="550862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hangingPunct="1">
              <a:spcBef>
                <a:spcPct val="50000"/>
              </a:spcBef>
            </a:pPr>
            <a:r>
              <a:rPr lang="zh-CN" altLang="en-US" sz="4000" b="1">
                <a:solidFill>
                  <a:srgbClr val="FF0000"/>
                </a:solidFill>
                <a:effectLst/>
                <a:ea typeface="黑体" pitchFamily="2" charset="-122"/>
              </a:rPr>
              <a:t>叠加式组合体二</a:t>
            </a:r>
          </a:p>
        </p:txBody>
      </p:sp>
      <p:sp>
        <p:nvSpPr>
          <p:cNvPr id="392187" name="Text Box 1019"/>
          <p:cNvSpPr txBox="1">
            <a:spLocks noChangeArrowheads="1"/>
          </p:cNvSpPr>
          <p:nvPr/>
        </p:nvSpPr>
        <p:spPr bwMode="auto">
          <a:xfrm>
            <a:off x="6196013" y="98425"/>
            <a:ext cx="28194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 eaLnBrk="1" hangingPunct="1">
              <a:lnSpc>
                <a:spcPct val="80000"/>
              </a:lnSpc>
              <a:spcBef>
                <a:spcPct val="50000"/>
              </a:spcBef>
            </a:pPr>
            <a:r>
              <a:rPr lang="zh-CN" alt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黑体" pitchFamily="2" charset="-122"/>
              </a:rPr>
              <a:t>步骤五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21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921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2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392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2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7" dur="500"/>
                                        <p:tgtEl>
                                          <p:spTgt spid="392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2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392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xit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6" dur="500"/>
                                        <p:tgtEl>
                                          <p:spTgt spid="3921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2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2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29" dur="500"/>
                                        <p:tgtEl>
                                          <p:spTgt spid="3921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2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2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392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2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0" dur="500"/>
                                        <p:tgtEl>
                                          <p:spTgt spid="392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2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5" dur="500"/>
                                        <p:tgtEl>
                                          <p:spTgt spid="392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2143" grpId="0" animBg="1"/>
      <p:bldP spid="392143" grpId="1" animBg="1"/>
      <p:bldP spid="392145" grpId="0" animBg="1"/>
      <p:bldP spid="392145" grpId="1" animBg="1"/>
      <p:bldP spid="392147" grpId="0" animBg="1"/>
      <p:bldP spid="392144" grpId="0" animBg="1"/>
      <p:bldP spid="392146" grpId="0" animBg="1"/>
      <p:bldP spid="392187" grpId="0" build="allAtOnce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5267" name="Group 3"/>
          <p:cNvGrpSpPr>
            <a:grpSpLocks/>
          </p:cNvGrpSpPr>
          <p:nvPr/>
        </p:nvGrpSpPr>
        <p:grpSpPr bwMode="auto">
          <a:xfrm>
            <a:off x="179388" y="649288"/>
            <a:ext cx="8424862" cy="6164262"/>
            <a:chOff x="113" y="409"/>
            <a:chExt cx="5307" cy="3883"/>
          </a:xfrm>
        </p:grpSpPr>
        <p:sp>
          <p:nvSpPr>
            <p:cNvPr id="395268" name="Line 4"/>
            <p:cNvSpPr>
              <a:spLocks noChangeShapeType="1"/>
            </p:cNvSpPr>
            <p:nvPr/>
          </p:nvSpPr>
          <p:spPr bwMode="auto">
            <a:xfrm>
              <a:off x="4590" y="1889"/>
              <a:ext cx="0" cy="3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269" name="Line 5"/>
            <p:cNvSpPr>
              <a:spLocks noChangeShapeType="1"/>
            </p:cNvSpPr>
            <p:nvPr/>
          </p:nvSpPr>
          <p:spPr bwMode="auto">
            <a:xfrm>
              <a:off x="4411" y="632"/>
              <a:ext cx="0" cy="51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270" name="Line 6"/>
            <p:cNvSpPr>
              <a:spLocks noChangeShapeType="1"/>
            </p:cNvSpPr>
            <p:nvPr/>
          </p:nvSpPr>
          <p:spPr bwMode="auto">
            <a:xfrm flipV="1">
              <a:off x="4772" y="632"/>
              <a:ext cx="0" cy="51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271" name="Freeform 7"/>
            <p:cNvSpPr>
              <a:spLocks/>
            </p:cNvSpPr>
            <p:nvPr/>
          </p:nvSpPr>
          <p:spPr bwMode="auto">
            <a:xfrm>
              <a:off x="4411" y="632"/>
              <a:ext cx="361" cy="11"/>
            </a:xfrm>
            <a:custGeom>
              <a:avLst/>
              <a:gdLst>
                <a:gd name="T0" fmla="*/ 0 w 1111"/>
                <a:gd name="T1" fmla="*/ 0 h 33"/>
                <a:gd name="T2" fmla="*/ 61 w 1111"/>
                <a:gd name="T3" fmla="*/ 6 h 33"/>
                <a:gd name="T4" fmla="*/ 121 w 1111"/>
                <a:gd name="T5" fmla="*/ 13 h 33"/>
                <a:gd name="T6" fmla="*/ 183 w 1111"/>
                <a:gd name="T7" fmla="*/ 18 h 33"/>
                <a:gd name="T8" fmla="*/ 245 w 1111"/>
                <a:gd name="T9" fmla="*/ 22 h 33"/>
                <a:gd name="T10" fmla="*/ 307 w 1111"/>
                <a:gd name="T11" fmla="*/ 25 h 33"/>
                <a:gd name="T12" fmla="*/ 368 w 1111"/>
                <a:gd name="T13" fmla="*/ 29 h 33"/>
                <a:gd name="T14" fmla="*/ 430 w 1111"/>
                <a:gd name="T15" fmla="*/ 31 h 33"/>
                <a:gd name="T16" fmla="*/ 493 w 1111"/>
                <a:gd name="T17" fmla="*/ 32 h 33"/>
                <a:gd name="T18" fmla="*/ 555 w 1111"/>
                <a:gd name="T19" fmla="*/ 33 h 33"/>
                <a:gd name="T20" fmla="*/ 618 w 1111"/>
                <a:gd name="T21" fmla="*/ 32 h 33"/>
                <a:gd name="T22" fmla="*/ 679 w 1111"/>
                <a:gd name="T23" fmla="*/ 31 h 33"/>
                <a:gd name="T24" fmla="*/ 741 w 1111"/>
                <a:gd name="T25" fmla="*/ 29 h 33"/>
                <a:gd name="T26" fmla="*/ 803 w 1111"/>
                <a:gd name="T27" fmla="*/ 25 h 33"/>
                <a:gd name="T28" fmla="*/ 866 w 1111"/>
                <a:gd name="T29" fmla="*/ 22 h 33"/>
                <a:gd name="T30" fmla="*/ 926 w 1111"/>
                <a:gd name="T31" fmla="*/ 18 h 33"/>
                <a:gd name="T32" fmla="*/ 988 w 1111"/>
                <a:gd name="T33" fmla="*/ 13 h 33"/>
                <a:gd name="T34" fmla="*/ 1050 w 1111"/>
                <a:gd name="T35" fmla="*/ 6 h 33"/>
                <a:gd name="T36" fmla="*/ 1111 w 1111"/>
                <a:gd name="T37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11" h="33">
                  <a:moveTo>
                    <a:pt x="0" y="0"/>
                  </a:moveTo>
                  <a:lnTo>
                    <a:pt x="61" y="6"/>
                  </a:lnTo>
                  <a:lnTo>
                    <a:pt x="121" y="13"/>
                  </a:lnTo>
                  <a:lnTo>
                    <a:pt x="183" y="18"/>
                  </a:lnTo>
                  <a:lnTo>
                    <a:pt x="245" y="22"/>
                  </a:lnTo>
                  <a:lnTo>
                    <a:pt x="307" y="25"/>
                  </a:lnTo>
                  <a:lnTo>
                    <a:pt x="368" y="29"/>
                  </a:lnTo>
                  <a:lnTo>
                    <a:pt x="430" y="31"/>
                  </a:lnTo>
                  <a:lnTo>
                    <a:pt x="493" y="32"/>
                  </a:lnTo>
                  <a:lnTo>
                    <a:pt x="555" y="33"/>
                  </a:lnTo>
                  <a:lnTo>
                    <a:pt x="618" y="32"/>
                  </a:lnTo>
                  <a:lnTo>
                    <a:pt x="679" y="31"/>
                  </a:lnTo>
                  <a:lnTo>
                    <a:pt x="741" y="29"/>
                  </a:lnTo>
                  <a:lnTo>
                    <a:pt x="803" y="25"/>
                  </a:lnTo>
                  <a:lnTo>
                    <a:pt x="866" y="22"/>
                  </a:lnTo>
                  <a:lnTo>
                    <a:pt x="926" y="18"/>
                  </a:lnTo>
                  <a:lnTo>
                    <a:pt x="988" y="13"/>
                  </a:lnTo>
                  <a:lnTo>
                    <a:pt x="1050" y="6"/>
                  </a:lnTo>
                  <a:lnTo>
                    <a:pt x="1111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272" name="Line 8"/>
            <p:cNvSpPr>
              <a:spLocks noChangeShapeType="1"/>
            </p:cNvSpPr>
            <p:nvPr/>
          </p:nvSpPr>
          <p:spPr bwMode="auto">
            <a:xfrm>
              <a:off x="3761" y="529"/>
              <a:ext cx="165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273" name="Line 9"/>
            <p:cNvSpPr>
              <a:spLocks noChangeShapeType="1"/>
            </p:cNvSpPr>
            <p:nvPr/>
          </p:nvSpPr>
          <p:spPr bwMode="auto">
            <a:xfrm>
              <a:off x="4086" y="1143"/>
              <a:ext cx="32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274" name="Line 10"/>
            <p:cNvSpPr>
              <a:spLocks noChangeShapeType="1"/>
            </p:cNvSpPr>
            <p:nvPr/>
          </p:nvSpPr>
          <p:spPr bwMode="auto">
            <a:xfrm>
              <a:off x="4411" y="1143"/>
              <a:ext cx="36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275" name="Line 11"/>
            <p:cNvSpPr>
              <a:spLocks noChangeShapeType="1"/>
            </p:cNvSpPr>
            <p:nvPr/>
          </p:nvSpPr>
          <p:spPr bwMode="auto">
            <a:xfrm>
              <a:off x="4772" y="1143"/>
              <a:ext cx="32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276" name="Line 12"/>
            <p:cNvSpPr>
              <a:spLocks noChangeShapeType="1"/>
            </p:cNvSpPr>
            <p:nvPr/>
          </p:nvSpPr>
          <p:spPr bwMode="auto">
            <a:xfrm>
              <a:off x="5095" y="1143"/>
              <a:ext cx="0" cy="68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277" name="Line 13"/>
            <p:cNvSpPr>
              <a:spLocks noChangeShapeType="1"/>
            </p:cNvSpPr>
            <p:nvPr/>
          </p:nvSpPr>
          <p:spPr bwMode="auto">
            <a:xfrm>
              <a:off x="4086" y="1143"/>
              <a:ext cx="0" cy="68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278" name="Line 14"/>
            <p:cNvSpPr>
              <a:spLocks noChangeShapeType="1"/>
            </p:cNvSpPr>
            <p:nvPr/>
          </p:nvSpPr>
          <p:spPr bwMode="auto">
            <a:xfrm>
              <a:off x="4772" y="2153"/>
              <a:ext cx="64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279" name="Line 15"/>
            <p:cNvSpPr>
              <a:spLocks noChangeShapeType="1"/>
            </p:cNvSpPr>
            <p:nvPr/>
          </p:nvSpPr>
          <p:spPr bwMode="auto">
            <a:xfrm flipH="1">
              <a:off x="4772" y="1830"/>
              <a:ext cx="64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280" name="Line 16"/>
            <p:cNvSpPr>
              <a:spLocks noChangeShapeType="1"/>
            </p:cNvSpPr>
            <p:nvPr/>
          </p:nvSpPr>
          <p:spPr bwMode="auto">
            <a:xfrm flipV="1">
              <a:off x="5420" y="1830"/>
              <a:ext cx="0" cy="3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281" name="Line 17"/>
            <p:cNvSpPr>
              <a:spLocks noChangeShapeType="1"/>
            </p:cNvSpPr>
            <p:nvPr/>
          </p:nvSpPr>
          <p:spPr bwMode="auto">
            <a:xfrm>
              <a:off x="3761" y="2153"/>
              <a:ext cx="65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282" name="Line 18"/>
            <p:cNvSpPr>
              <a:spLocks noChangeShapeType="1"/>
            </p:cNvSpPr>
            <p:nvPr/>
          </p:nvSpPr>
          <p:spPr bwMode="auto">
            <a:xfrm flipV="1">
              <a:off x="3761" y="1830"/>
              <a:ext cx="0" cy="3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283" name="Line 19"/>
            <p:cNvSpPr>
              <a:spLocks noChangeShapeType="1"/>
            </p:cNvSpPr>
            <p:nvPr/>
          </p:nvSpPr>
          <p:spPr bwMode="auto">
            <a:xfrm flipH="1">
              <a:off x="3761" y="1830"/>
              <a:ext cx="65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284" name="Line 20"/>
            <p:cNvSpPr>
              <a:spLocks noChangeShapeType="1"/>
            </p:cNvSpPr>
            <p:nvPr/>
          </p:nvSpPr>
          <p:spPr bwMode="auto">
            <a:xfrm flipV="1">
              <a:off x="4411" y="1830"/>
              <a:ext cx="0" cy="3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285" name="Line 21"/>
            <p:cNvSpPr>
              <a:spLocks noChangeShapeType="1"/>
            </p:cNvSpPr>
            <p:nvPr/>
          </p:nvSpPr>
          <p:spPr bwMode="auto">
            <a:xfrm flipH="1">
              <a:off x="4411" y="2153"/>
              <a:ext cx="36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286" name="Line 22"/>
            <p:cNvSpPr>
              <a:spLocks noChangeShapeType="1"/>
            </p:cNvSpPr>
            <p:nvPr/>
          </p:nvSpPr>
          <p:spPr bwMode="auto">
            <a:xfrm flipH="1">
              <a:off x="4411" y="1830"/>
              <a:ext cx="36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287" name="Line 23"/>
            <p:cNvSpPr>
              <a:spLocks noChangeShapeType="1"/>
            </p:cNvSpPr>
            <p:nvPr/>
          </p:nvSpPr>
          <p:spPr bwMode="auto">
            <a:xfrm flipV="1">
              <a:off x="4772" y="1830"/>
              <a:ext cx="0" cy="3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288" name="Line 24"/>
            <p:cNvSpPr>
              <a:spLocks noChangeShapeType="1"/>
            </p:cNvSpPr>
            <p:nvPr/>
          </p:nvSpPr>
          <p:spPr bwMode="auto">
            <a:xfrm flipV="1">
              <a:off x="5420" y="529"/>
              <a:ext cx="0" cy="130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289" name="Line 25"/>
            <p:cNvSpPr>
              <a:spLocks noChangeShapeType="1"/>
            </p:cNvSpPr>
            <p:nvPr/>
          </p:nvSpPr>
          <p:spPr bwMode="auto">
            <a:xfrm flipV="1">
              <a:off x="3761" y="529"/>
              <a:ext cx="0" cy="130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290" name="Line 26"/>
            <p:cNvSpPr>
              <a:spLocks noChangeShapeType="1"/>
            </p:cNvSpPr>
            <p:nvPr/>
          </p:nvSpPr>
          <p:spPr bwMode="auto">
            <a:xfrm flipH="1">
              <a:off x="4806" y="1684"/>
              <a:ext cx="5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291" name="Line 27"/>
            <p:cNvSpPr>
              <a:spLocks noChangeShapeType="1"/>
            </p:cNvSpPr>
            <p:nvPr/>
          </p:nvSpPr>
          <p:spPr bwMode="auto">
            <a:xfrm flipH="1">
              <a:off x="4672" y="1684"/>
              <a:ext cx="1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292" name="Line 28"/>
            <p:cNvSpPr>
              <a:spLocks noChangeShapeType="1"/>
            </p:cNvSpPr>
            <p:nvPr/>
          </p:nvSpPr>
          <p:spPr bwMode="auto">
            <a:xfrm flipH="1">
              <a:off x="4536" y="1684"/>
              <a:ext cx="10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293" name="Line 29"/>
            <p:cNvSpPr>
              <a:spLocks noChangeShapeType="1"/>
            </p:cNvSpPr>
            <p:nvPr/>
          </p:nvSpPr>
          <p:spPr bwMode="auto">
            <a:xfrm flipH="1">
              <a:off x="4402" y="1684"/>
              <a:ext cx="1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294" name="Line 30"/>
            <p:cNvSpPr>
              <a:spLocks noChangeShapeType="1"/>
            </p:cNvSpPr>
            <p:nvPr/>
          </p:nvSpPr>
          <p:spPr bwMode="auto">
            <a:xfrm flipH="1">
              <a:off x="4320" y="1684"/>
              <a:ext cx="5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295" name="Line 31"/>
            <p:cNvSpPr>
              <a:spLocks noChangeShapeType="1"/>
            </p:cNvSpPr>
            <p:nvPr/>
          </p:nvSpPr>
          <p:spPr bwMode="auto">
            <a:xfrm flipH="1">
              <a:off x="4265" y="1684"/>
              <a:ext cx="5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296" name="Line 32"/>
            <p:cNvSpPr>
              <a:spLocks noChangeShapeType="1"/>
            </p:cNvSpPr>
            <p:nvPr/>
          </p:nvSpPr>
          <p:spPr bwMode="auto">
            <a:xfrm flipH="1">
              <a:off x="4131" y="1684"/>
              <a:ext cx="1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297" name="Line 33"/>
            <p:cNvSpPr>
              <a:spLocks noChangeShapeType="1"/>
            </p:cNvSpPr>
            <p:nvPr/>
          </p:nvSpPr>
          <p:spPr bwMode="auto">
            <a:xfrm flipH="1">
              <a:off x="4049" y="1684"/>
              <a:ext cx="5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298" name="Line 34"/>
            <p:cNvSpPr>
              <a:spLocks noChangeShapeType="1"/>
            </p:cNvSpPr>
            <p:nvPr/>
          </p:nvSpPr>
          <p:spPr bwMode="auto">
            <a:xfrm flipH="1">
              <a:off x="5077" y="1684"/>
              <a:ext cx="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299" name="Line 35"/>
            <p:cNvSpPr>
              <a:spLocks noChangeShapeType="1"/>
            </p:cNvSpPr>
            <p:nvPr/>
          </p:nvSpPr>
          <p:spPr bwMode="auto">
            <a:xfrm flipH="1">
              <a:off x="4943" y="1684"/>
              <a:ext cx="1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00" name="Line 36"/>
            <p:cNvSpPr>
              <a:spLocks noChangeShapeType="1"/>
            </p:cNvSpPr>
            <p:nvPr/>
          </p:nvSpPr>
          <p:spPr bwMode="auto">
            <a:xfrm flipH="1">
              <a:off x="4861" y="1684"/>
              <a:ext cx="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01" name="Line 37"/>
            <p:cNvSpPr>
              <a:spLocks noChangeShapeType="1"/>
            </p:cNvSpPr>
            <p:nvPr/>
          </p:nvSpPr>
          <p:spPr bwMode="auto">
            <a:xfrm>
              <a:off x="4861" y="1505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02" name="Line 38"/>
            <p:cNvSpPr>
              <a:spLocks noChangeShapeType="1"/>
            </p:cNvSpPr>
            <p:nvPr/>
          </p:nvSpPr>
          <p:spPr bwMode="auto">
            <a:xfrm>
              <a:off x="4861" y="1639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03" name="Line 39"/>
            <p:cNvSpPr>
              <a:spLocks noChangeShapeType="1"/>
            </p:cNvSpPr>
            <p:nvPr/>
          </p:nvSpPr>
          <p:spPr bwMode="auto">
            <a:xfrm>
              <a:off x="4861" y="1775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04" name="Line 40"/>
            <p:cNvSpPr>
              <a:spLocks noChangeShapeType="1"/>
            </p:cNvSpPr>
            <p:nvPr/>
          </p:nvSpPr>
          <p:spPr bwMode="auto">
            <a:xfrm>
              <a:off x="4861" y="1909"/>
              <a:ext cx="0" cy="1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05" name="Line 41"/>
            <p:cNvSpPr>
              <a:spLocks noChangeShapeType="1"/>
            </p:cNvSpPr>
            <p:nvPr/>
          </p:nvSpPr>
          <p:spPr bwMode="auto">
            <a:xfrm>
              <a:off x="4861" y="2046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06" name="Line 42"/>
            <p:cNvSpPr>
              <a:spLocks noChangeShapeType="1"/>
            </p:cNvSpPr>
            <p:nvPr/>
          </p:nvSpPr>
          <p:spPr bwMode="auto">
            <a:xfrm>
              <a:off x="4320" y="1505"/>
              <a:ext cx="5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07" name="Line 43"/>
            <p:cNvSpPr>
              <a:spLocks noChangeShapeType="1"/>
            </p:cNvSpPr>
            <p:nvPr/>
          </p:nvSpPr>
          <p:spPr bwMode="auto">
            <a:xfrm>
              <a:off x="4402" y="1505"/>
              <a:ext cx="1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08" name="Line 44"/>
            <p:cNvSpPr>
              <a:spLocks noChangeShapeType="1"/>
            </p:cNvSpPr>
            <p:nvPr/>
          </p:nvSpPr>
          <p:spPr bwMode="auto">
            <a:xfrm>
              <a:off x="4536" y="1505"/>
              <a:ext cx="10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09" name="Line 45"/>
            <p:cNvSpPr>
              <a:spLocks noChangeShapeType="1"/>
            </p:cNvSpPr>
            <p:nvPr/>
          </p:nvSpPr>
          <p:spPr bwMode="auto">
            <a:xfrm>
              <a:off x="4672" y="1505"/>
              <a:ext cx="1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10" name="Line 46"/>
            <p:cNvSpPr>
              <a:spLocks noChangeShapeType="1"/>
            </p:cNvSpPr>
            <p:nvPr/>
          </p:nvSpPr>
          <p:spPr bwMode="auto">
            <a:xfrm>
              <a:off x="4806" y="1505"/>
              <a:ext cx="5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11" name="Line 47"/>
            <p:cNvSpPr>
              <a:spLocks noChangeShapeType="1"/>
            </p:cNvSpPr>
            <p:nvPr/>
          </p:nvSpPr>
          <p:spPr bwMode="auto">
            <a:xfrm>
              <a:off x="4320" y="1505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12" name="Line 48"/>
            <p:cNvSpPr>
              <a:spLocks noChangeShapeType="1"/>
            </p:cNvSpPr>
            <p:nvPr/>
          </p:nvSpPr>
          <p:spPr bwMode="auto">
            <a:xfrm>
              <a:off x="4320" y="1639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13" name="Line 49"/>
            <p:cNvSpPr>
              <a:spLocks noChangeShapeType="1"/>
            </p:cNvSpPr>
            <p:nvPr/>
          </p:nvSpPr>
          <p:spPr bwMode="auto">
            <a:xfrm>
              <a:off x="4320" y="1775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14" name="Line 50"/>
            <p:cNvSpPr>
              <a:spLocks noChangeShapeType="1"/>
            </p:cNvSpPr>
            <p:nvPr/>
          </p:nvSpPr>
          <p:spPr bwMode="auto">
            <a:xfrm>
              <a:off x="4320" y="1909"/>
              <a:ext cx="0" cy="1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15" name="Line 51"/>
            <p:cNvSpPr>
              <a:spLocks noChangeShapeType="1"/>
            </p:cNvSpPr>
            <p:nvPr/>
          </p:nvSpPr>
          <p:spPr bwMode="auto">
            <a:xfrm>
              <a:off x="4320" y="2046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16" name="Line 52"/>
            <p:cNvSpPr>
              <a:spLocks noChangeShapeType="1"/>
            </p:cNvSpPr>
            <p:nvPr/>
          </p:nvSpPr>
          <p:spPr bwMode="auto">
            <a:xfrm flipV="1">
              <a:off x="4915" y="2069"/>
              <a:ext cx="0" cy="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17" name="Line 53"/>
            <p:cNvSpPr>
              <a:spLocks noChangeShapeType="1"/>
            </p:cNvSpPr>
            <p:nvPr/>
          </p:nvSpPr>
          <p:spPr bwMode="auto">
            <a:xfrm flipV="1">
              <a:off x="4915" y="1932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18" name="Line 54"/>
            <p:cNvSpPr>
              <a:spLocks noChangeShapeType="1"/>
            </p:cNvSpPr>
            <p:nvPr/>
          </p:nvSpPr>
          <p:spPr bwMode="auto">
            <a:xfrm flipV="1">
              <a:off x="4915" y="1798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19" name="Line 55"/>
            <p:cNvSpPr>
              <a:spLocks noChangeShapeType="1"/>
            </p:cNvSpPr>
            <p:nvPr/>
          </p:nvSpPr>
          <p:spPr bwMode="auto">
            <a:xfrm flipV="1">
              <a:off x="4915" y="1684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20" name="Line 56"/>
            <p:cNvSpPr>
              <a:spLocks noChangeShapeType="1"/>
            </p:cNvSpPr>
            <p:nvPr/>
          </p:nvSpPr>
          <p:spPr bwMode="auto">
            <a:xfrm flipV="1">
              <a:off x="4265" y="2069"/>
              <a:ext cx="0" cy="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21" name="Line 57"/>
            <p:cNvSpPr>
              <a:spLocks noChangeShapeType="1"/>
            </p:cNvSpPr>
            <p:nvPr/>
          </p:nvSpPr>
          <p:spPr bwMode="auto">
            <a:xfrm flipV="1">
              <a:off x="4265" y="1932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22" name="Line 58"/>
            <p:cNvSpPr>
              <a:spLocks noChangeShapeType="1"/>
            </p:cNvSpPr>
            <p:nvPr/>
          </p:nvSpPr>
          <p:spPr bwMode="auto">
            <a:xfrm flipV="1">
              <a:off x="4265" y="1798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23" name="Line 59"/>
            <p:cNvSpPr>
              <a:spLocks noChangeShapeType="1"/>
            </p:cNvSpPr>
            <p:nvPr/>
          </p:nvSpPr>
          <p:spPr bwMode="auto">
            <a:xfrm flipV="1">
              <a:off x="4265" y="1684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24" name="Line 60"/>
            <p:cNvSpPr>
              <a:spLocks noChangeShapeType="1"/>
            </p:cNvSpPr>
            <p:nvPr/>
          </p:nvSpPr>
          <p:spPr bwMode="auto">
            <a:xfrm flipV="1">
              <a:off x="5131" y="1593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25" name="Line 61"/>
            <p:cNvSpPr>
              <a:spLocks noChangeShapeType="1"/>
            </p:cNvSpPr>
            <p:nvPr/>
          </p:nvSpPr>
          <p:spPr bwMode="auto">
            <a:xfrm flipV="1">
              <a:off x="5131" y="1459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26" name="Line 62"/>
            <p:cNvSpPr>
              <a:spLocks noChangeShapeType="1"/>
            </p:cNvSpPr>
            <p:nvPr/>
          </p:nvSpPr>
          <p:spPr bwMode="auto">
            <a:xfrm flipV="1">
              <a:off x="5131" y="1323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27" name="Line 63"/>
            <p:cNvSpPr>
              <a:spLocks noChangeShapeType="1"/>
            </p:cNvSpPr>
            <p:nvPr/>
          </p:nvSpPr>
          <p:spPr bwMode="auto">
            <a:xfrm flipV="1">
              <a:off x="5131" y="1189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28" name="Line 64"/>
            <p:cNvSpPr>
              <a:spLocks noChangeShapeType="1"/>
            </p:cNvSpPr>
            <p:nvPr/>
          </p:nvSpPr>
          <p:spPr bwMode="auto">
            <a:xfrm flipV="1">
              <a:off x="5131" y="1052"/>
              <a:ext cx="0" cy="1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29" name="Line 65"/>
            <p:cNvSpPr>
              <a:spLocks noChangeShapeType="1"/>
            </p:cNvSpPr>
            <p:nvPr/>
          </p:nvSpPr>
          <p:spPr bwMode="auto">
            <a:xfrm flipV="1">
              <a:off x="5131" y="918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30" name="Line 66"/>
            <p:cNvSpPr>
              <a:spLocks noChangeShapeType="1"/>
            </p:cNvSpPr>
            <p:nvPr/>
          </p:nvSpPr>
          <p:spPr bwMode="auto">
            <a:xfrm flipV="1">
              <a:off x="5131" y="782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31" name="Line 67"/>
            <p:cNvSpPr>
              <a:spLocks noChangeShapeType="1"/>
            </p:cNvSpPr>
            <p:nvPr/>
          </p:nvSpPr>
          <p:spPr bwMode="auto">
            <a:xfrm flipV="1">
              <a:off x="5131" y="648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32" name="Line 68"/>
            <p:cNvSpPr>
              <a:spLocks noChangeShapeType="1"/>
            </p:cNvSpPr>
            <p:nvPr/>
          </p:nvSpPr>
          <p:spPr bwMode="auto">
            <a:xfrm flipV="1">
              <a:off x="5131" y="529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33" name="Line 69"/>
            <p:cNvSpPr>
              <a:spLocks noChangeShapeType="1"/>
            </p:cNvSpPr>
            <p:nvPr/>
          </p:nvSpPr>
          <p:spPr bwMode="auto">
            <a:xfrm flipV="1">
              <a:off x="4049" y="1593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34" name="Line 70"/>
            <p:cNvSpPr>
              <a:spLocks noChangeShapeType="1"/>
            </p:cNvSpPr>
            <p:nvPr/>
          </p:nvSpPr>
          <p:spPr bwMode="auto">
            <a:xfrm flipV="1">
              <a:off x="4049" y="1459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35" name="Line 71"/>
            <p:cNvSpPr>
              <a:spLocks noChangeShapeType="1"/>
            </p:cNvSpPr>
            <p:nvPr/>
          </p:nvSpPr>
          <p:spPr bwMode="auto">
            <a:xfrm flipV="1">
              <a:off x="4049" y="1323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36" name="Line 72"/>
            <p:cNvSpPr>
              <a:spLocks noChangeShapeType="1"/>
            </p:cNvSpPr>
            <p:nvPr/>
          </p:nvSpPr>
          <p:spPr bwMode="auto">
            <a:xfrm flipV="1">
              <a:off x="4049" y="1189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37" name="Line 73"/>
            <p:cNvSpPr>
              <a:spLocks noChangeShapeType="1"/>
            </p:cNvSpPr>
            <p:nvPr/>
          </p:nvSpPr>
          <p:spPr bwMode="auto">
            <a:xfrm flipV="1">
              <a:off x="4049" y="1052"/>
              <a:ext cx="0" cy="1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38" name="Line 74"/>
            <p:cNvSpPr>
              <a:spLocks noChangeShapeType="1"/>
            </p:cNvSpPr>
            <p:nvPr/>
          </p:nvSpPr>
          <p:spPr bwMode="auto">
            <a:xfrm flipV="1">
              <a:off x="4049" y="918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39" name="Line 75"/>
            <p:cNvSpPr>
              <a:spLocks noChangeShapeType="1"/>
            </p:cNvSpPr>
            <p:nvPr/>
          </p:nvSpPr>
          <p:spPr bwMode="auto">
            <a:xfrm flipV="1">
              <a:off x="4049" y="782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40" name="Line 76"/>
            <p:cNvSpPr>
              <a:spLocks noChangeShapeType="1"/>
            </p:cNvSpPr>
            <p:nvPr/>
          </p:nvSpPr>
          <p:spPr bwMode="auto">
            <a:xfrm flipV="1">
              <a:off x="4049" y="648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41" name="Line 77"/>
            <p:cNvSpPr>
              <a:spLocks noChangeShapeType="1"/>
            </p:cNvSpPr>
            <p:nvPr/>
          </p:nvSpPr>
          <p:spPr bwMode="auto">
            <a:xfrm flipV="1">
              <a:off x="4049" y="529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42" name="Line 78"/>
            <p:cNvSpPr>
              <a:spLocks noChangeShapeType="1"/>
            </p:cNvSpPr>
            <p:nvPr/>
          </p:nvSpPr>
          <p:spPr bwMode="auto">
            <a:xfrm flipH="1">
              <a:off x="863" y="3155"/>
              <a:ext cx="95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43" name="Line 79"/>
            <p:cNvSpPr>
              <a:spLocks noChangeShapeType="1"/>
            </p:cNvSpPr>
            <p:nvPr/>
          </p:nvSpPr>
          <p:spPr bwMode="auto">
            <a:xfrm>
              <a:off x="863" y="3517"/>
              <a:ext cx="95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44" name="Line 80"/>
            <p:cNvSpPr>
              <a:spLocks noChangeShapeType="1"/>
            </p:cNvSpPr>
            <p:nvPr/>
          </p:nvSpPr>
          <p:spPr bwMode="auto">
            <a:xfrm>
              <a:off x="863" y="3842"/>
              <a:ext cx="110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45" name="Freeform 81"/>
            <p:cNvSpPr>
              <a:spLocks/>
            </p:cNvSpPr>
            <p:nvPr/>
          </p:nvSpPr>
          <p:spPr bwMode="auto">
            <a:xfrm>
              <a:off x="1802" y="2507"/>
              <a:ext cx="1659" cy="1660"/>
            </a:xfrm>
            <a:custGeom>
              <a:avLst/>
              <a:gdLst>
                <a:gd name="T0" fmla="*/ 5102 w 5109"/>
                <a:gd name="T1" fmla="*/ 2365 h 5113"/>
                <a:gd name="T2" fmla="*/ 5070 w 5109"/>
                <a:gd name="T3" fmla="*/ 2112 h 5113"/>
                <a:gd name="T4" fmla="*/ 5014 w 5109"/>
                <a:gd name="T5" fmla="*/ 1864 h 5113"/>
                <a:gd name="T6" fmla="*/ 4933 w 5109"/>
                <a:gd name="T7" fmla="*/ 1623 h 5113"/>
                <a:gd name="T8" fmla="*/ 4828 w 5109"/>
                <a:gd name="T9" fmla="*/ 1391 h 5113"/>
                <a:gd name="T10" fmla="*/ 4701 w 5109"/>
                <a:gd name="T11" fmla="*/ 1169 h 5113"/>
                <a:gd name="T12" fmla="*/ 4552 w 5109"/>
                <a:gd name="T13" fmla="*/ 963 h 5113"/>
                <a:gd name="T14" fmla="*/ 4384 w 5109"/>
                <a:gd name="T15" fmla="*/ 771 h 5113"/>
                <a:gd name="T16" fmla="*/ 4196 w 5109"/>
                <a:gd name="T17" fmla="*/ 599 h 5113"/>
                <a:gd name="T18" fmla="*/ 3994 w 5109"/>
                <a:gd name="T19" fmla="*/ 444 h 5113"/>
                <a:gd name="T20" fmla="*/ 3777 w 5109"/>
                <a:gd name="T21" fmla="*/ 311 h 5113"/>
                <a:gd name="T22" fmla="*/ 3547 w 5109"/>
                <a:gd name="T23" fmla="*/ 200 h 5113"/>
                <a:gd name="T24" fmla="*/ 3307 w 5109"/>
                <a:gd name="T25" fmla="*/ 114 h 5113"/>
                <a:gd name="T26" fmla="*/ 3061 w 5109"/>
                <a:gd name="T27" fmla="*/ 51 h 5113"/>
                <a:gd name="T28" fmla="*/ 2809 w 5109"/>
                <a:gd name="T29" fmla="*/ 13 h 5113"/>
                <a:gd name="T30" fmla="*/ 2554 w 5109"/>
                <a:gd name="T31" fmla="*/ 0 h 5113"/>
                <a:gd name="T32" fmla="*/ 2300 w 5109"/>
                <a:gd name="T33" fmla="*/ 13 h 5113"/>
                <a:gd name="T34" fmla="*/ 2048 w 5109"/>
                <a:gd name="T35" fmla="*/ 51 h 5113"/>
                <a:gd name="T36" fmla="*/ 1801 w 5109"/>
                <a:gd name="T37" fmla="*/ 114 h 5113"/>
                <a:gd name="T38" fmla="*/ 1562 w 5109"/>
                <a:gd name="T39" fmla="*/ 200 h 5113"/>
                <a:gd name="T40" fmla="*/ 1333 w 5109"/>
                <a:gd name="T41" fmla="*/ 311 h 5113"/>
                <a:gd name="T42" fmla="*/ 1116 w 5109"/>
                <a:gd name="T43" fmla="*/ 444 h 5113"/>
                <a:gd name="T44" fmla="*/ 912 w 5109"/>
                <a:gd name="T45" fmla="*/ 599 h 5113"/>
                <a:gd name="T46" fmla="*/ 726 w 5109"/>
                <a:gd name="T47" fmla="*/ 771 h 5113"/>
                <a:gd name="T48" fmla="*/ 558 w 5109"/>
                <a:gd name="T49" fmla="*/ 963 h 5113"/>
                <a:gd name="T50" fmla="*/ 409 w 5109"/>
                <a:gd name="T51" fmla="*/ 1169 h 5113"/>
                <a:gd name="T52" fmla="*/ 281 w 5109"/>
                <a:gd name="T53" fmla="*/ 1391 h 5113"/>
                <a:gd name="T54" fmla="*/ 177 w 5109"/>
                <a:gd name="T55" fmla="*/ 1623 h 5113"/>
                <a:gd name="T56" fmla="*/ 96 w 5109"/>
                <a:gd name="T57" fmla="*/ 1864 h 5113"/>
                <a:gd name="T58" fmla="*/ 39 w 5109"/>
                <a:gd name="T59" fmla="*/ 2112 h 5113"/>
                <a:gd name="T60" fmla="*/ 7 w 5109"/>
                <a:gd name="T61" fmla="*/ 2365 h 5113"/>
                <a:gd name="T62" fmla="*/ 1 w 5109"/>
                <a:gd name="T63" fmla="*/ 2620 h 5113"/>
                <a:gd name="T64" fmla="*/ 20 w 5109"/>
                <a:gd name="T65" fmla="*/ 2874 h 5113"/>
                <a:gd name="T66" fmla="*/ 64 w 5109"/>
                <a:gd name="T67" fmla="*/ 3125 h 5113"/>
                <a:gd name="T68" fmla="*/ 133 w 5109"/>
                <a:gd name="T69" fmla="*/ 3370 h 5113"/>
                <a:gd name="T70" fmla="*/ 225 w 5109"/>
                <a:gd name="T71" fmla="*/ 3607 h 5113"/>
                <a:gd name="T72" fmla="*/ 343 w 5109"/>
                <a:gd name="T73" fmla="*/ 3834 h 5113"/>
                <a:gd name="T74" fmla="*/ 480 w 5109"/>
                <a:gd name="T75" fmla="*/ 4048 h 5113"/>
                <a:gd name="T76" fmla="*/ 639 w 5109"/>
                <a:gd name="T77" fmla="*/ 4247 h 5113"/>
                <a:gd name="T78" fmla="*/ 816 w 5109"/>
                <a:gd name="T79" fmla="*/ 4430 h 5113"/>
                <a:gd name="T80" fmla="*/ 1012 w 5109"/>
                <a:gd name="T81" fmla="*/ 4594 h 5113"/>
                <a:gd name="T82" fmla="*/ 1222 w 5109"/>
                <a:gd name="T83" fmla="*/ 4738 h 5113"/>
                <a:gd name="T84" fmla="*/ 1446 w 5109"/>
                <a:gd name="T85" fmla="*/ 4859 h 5113"/>
                <a:gd name="T86" fmla="*/ 1681 w 5109"/>
                <a:gd name="T87" fmla="*/ 4958 h 5113"/>
                <a:gd name="T88" fmla="*/ 1924 w 5109"/>
                <a:gd name="T89" fmla="*/ 5034 h 5113"/>
                <a:gd name="T90" fmla="*/ 2174 w 5109"/>
                <a:gd name="T91" fmla="*/ 5084 h 5113"/>
                <a:gd name="T92" fmla="*/ 2428 w 5109"/>
                <a:gd name="T93" fmla="*/ 5109 h 5113"/>
                <a:gd name="T94" fmla="*/ 2682 w 5109"/>
                <a:gd name="T95" fmla="*/ 5109 h 5113"/>
                <a:gd name="T96" fmla="*/ 2935 w 5109"/>
                <a:gd name="T97" fmla="*/ 5084 h 5113"/>
                <a:gd name="T98" fmla="*/ 3185 w 5109"/>
                <a:gd name="T99" fmla="*/ 5034 h 5113"/>
                <a:gd name="T100" fmla="*/ 3428 w 5109"/>
                <a:gd name="T101" fmla="*/ 4958 h 5113"/>
                <a:gd name="T102" fmla="*/ 3663 w 5109"/>
                <a:gd name="T103" fmla="*/ 4859 h 5113"/>
                <a:gd name="T104" fmla="*/ 3886 w 5109"/>
                <a:gd name="T105" fmla="*/ 4738 h 5113"/>
                <a:gd name="T106" fmla="*/ 4097 w 5109"/>
                <a:gd name="T107" fmla="*/ 4594 h 5113"/>
                <a:gd name="T108" fmla="*/ 4292 w 5109"/>
                <a:gd name="T109" fmla="*/ 4430 h 5113"/>
                <a:gd name="T110" fmla="*/ 4470 w 5109"/>
                <a:gd name="T111" fmla="*/ 4247 h 5113"/>
                <a:gd name="T112" fmla="*/ 4628 w 5109"/>
                <a:gd name="T113" fmla="*/ 4048 h 5113"/>
                <a:gd name="T114" fmla="*/ 4767 w 5109"/>
                <a:gd name="T115" fmla="*/ 3834 h 5113"/>
                <a:gd name="T116" fmla="*/ 4883 w 5109"/>
                <a:gd name="T117" fmla="*/ 3607 h 5113"/>
                <a:gd name="T118" fmla="*/ 4977 w 5109"/>
                <a:gd name="T119" fmla="*/ 3370 h 5113"/>
                <a:gd name="T120" fmla="*/ 5045 w 5109"/>
                <a:gd name="T121" fmla="*/ 3125 h 5113"/>
                <a:gd name="T122" fmla="*/ 5090 w 5109"/>
                <a:gd name="T123" fmla="*/ 2874 h 5113"/>
                <a:gd name="T124" fmla="*/ 5109 w 5109"/>
                <a:gd name="T125" fmla="*/ 2620 h 5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109" h="5113">
                  <a:moveTo>
                    <a:pt x="5109" y="2556"/>
                  </a:moveTo>
                  <a:lnTo>
                    <a:pt x="5109" y="2493"/>
                  </a:lnTo>
                  <a:lnTo>
                    <a:pt x="5106" y="2429"/>
                  </a:lnTo>
                  <a:lnTo>
                    <a:pt x="5102" y="2365"/>
                  </a:lnTo>
                  <a:lnTo>
                    <a:pt x="5097" y="2302"/>
                  </a:lnTo>
                  <a:lnTo>
                    <a:pt x="5090" y="2238"/>
                  </a:lnTo>
                  <a:lnTo>
                    <a:pt x="5081" y="2175"/>
                  </a:lnTo>
                  <a:lnTo>
                    <a:pt x="5070" y="2112"/>
                  </a:lnTo>
                  <a:lnTo>
                    <a:pt x="5059" y="2050"/>
                  </a:lnTo>
                  <a:lnTo>
                    <a:pt x="5045" y="1988"/>
                  </a:lnTo>
                  <a:lnTo>
                    <a:pt x="5030" y="1925"/>
                  </a:lnTo>
                  <a:lnTo>
                    <a:pt x="5014" y="1864"/>
                  </a:lnTo>
                  <a:lnTo>
                    <a:pt x="4996" y="1803"/>
                  </a:lnTo>
                  <a:lnTo>
                    <a:pt x="4977" y="1742"/>
                  </a:lnTo>
                  <a:lnTo>
                    <a:pt x="4955" y="1682"/>
                  </a:lnTo>
                  <a:lnTo>
                    <a:pt x="4933" y="1623"/>
                  </a:lnTo>
                  <a:lnTo>
                    <a:pt x="4909" y="1563"/>
                  </a:lnTo>
                  <a:lnTo>
                    <a:pt x="4883" y="1505"/>
                  </a:lnTo>
                  <a:lnTo>
                    <a:pt x="4856" y="1447"/>
                  </a:lnTo>
                  <a:lnTo>
                    <a:pt x="4828" y="1391"/>
                  </a:lnTo>
                  <a:lnTo>
                    <a:pt x="4798" y="1334"/>
                  </a:lnTo>
                  <a:lnTo>
                    <a:pt x="4767" y="1278"/>
                  </a:lnTo>
                  <a:lnTo>
                    <a:pt x="4734" y="1224"/>
                  </a:lnTo>
                  <a:lnTo>
                    <a:pt x="4701" y="1169"/>
                  </a:lnTo>
                  <a:lnTo>
                    <a:pt x="4666" y="1116"/>
                  </a:lnTo>
                  <a:lnTo>
                    <a:pt x="4628" y="1064"/>
                  </a:lnTo>
                  <a:lnTo>
                    <a:pt x="4591" y="1013"/>
                  </a:lnTo>
                  <a:lnTo>
                    <a:pt x="4552" y="963"/>
                  </a:lnTo>
                  <a:lnTo>
                    <a:pt x="4511" y="914"/>
                  </a:lnTo>
                  <a:lnTo>
                    <a:pt x="4470" y="865"/>
                  </a:lnTo>
                  <a:lnTo>
                    <a:pt x="4427" y="818"/>
                  </a:lnTo>
                  <a:lnTo>
                    <a:pt x="4384" y="771"/>
                  </a:lnTo>
                  <a:lnTo>
                    <a:pt x="4338" y="726"/>
                  </a:lnTo>
                  <a:lnTo>
                    <a:pt x="4292" y="683"/>
                  </a:lnTo>
                  <a:lnTo>
                    <a:pt x="4245" y="640"/>
                  </a:lnTo>
                  <a:lnTo>
                    <a:pt x="4196" y="599"/>
                  </a:lnTo>
                  <a:lnTo>
                    <a:pt x="4147" y="558"/>
                  </a:lnTo>
                  <a:lnTo>
                    <a:pt x="4097" y="519"/>
                  </a:lnTo>
                  <a:lnTo>
                    <a:pt x="4046" y="480"/>
                  </a:lnTo>
                  <a:lnTo>
                    <a:pt x="3994" y="444"/>
                  </a:lnTo>
                  <a:lnTo>
                    <a:pt x="3941" y="409"/>
                  </a:lnTo>
                  <a:lnTo>
                    <a:pt x="3886" y="375"/>
                  </a:lnTo>
                  <a:lnTo>
                    <a:pt x="3832" y="343"/>
                  </a:lnTo>
                  <a:lnTo>
                    <a:pt x="3777" y="311"/>
                  </a:lnTo>
                  <a:lnTo>
                    <a:pt x="3720" y="281"/>
                  </a:lnTo>
                  <a:lnTo>
                    <a:pt x="3663" y="254"/>
                  </a:lnTo>
                  <a:lnTo>
                    <a:pt x="3605" y="226"/>
                  </a:lnTo>
                  <a:lnTo>
                    <a:pt x="3547" y="200"/>
                  </a:lnTo>
                  <a:lnTo>
                    <a:pt x="3488" y="177"/>
                  </a:lnTo>
                  <a:lnTo>
                    <a:pt x="3428" y="155"/>
                  </a:lnTo>
                  <a:lnTo>
                    <a:pt x="3368" y="133"/>
                  </a:lnTo>
                  <a:lnTo>
                    <a:pt x="3307" y="114"/>
                  </a:lnTo>
                  <a:lnTo>
                    <a:pt x="3246" y="96"/>
                  </a:lnTo>
                  <a:lnTo>
                    <a:pt x="3185" y="79"/>
                  </a:lnTo>
                  <a:lnTo>
                    <a:pt x="3123" y="64"/>
                  </a:lnTo>
                  <a:lnTo>
                    <a:pt x="3061" y="51"/>
                  </a:lnTo>
                  <a:lnTo>
                    <a:pt x="2998" y="39"/>
                  </a:lnTo>
                  <a:lnTo>
                    <a:pt x="2935" y="29"/>
                  </a:lnTo>
                  <a:lnTo>
                    <a:pt x="2873" y="20"/>
                  </a:lnTo>
                  <a:lnTo>
                    <a:pt x="2809" y="13"/>
                  </a:lnTo>
                  <a:lnTo>
                    <a:pt x="2746" y="8"/>
                  </a:lnTo>
                  <a:lnTo>
                    <a:pt x="2682" y="3"/>
                  </a:lnTo>
                  <a:lnTo>
                    <a:pt x="2618" y="1"/>
                  </a:lnTo>
                  <a:lnTo>
                    <a:pt x="2554" y="0"/>
                  </a:lnTo>
                  <a:lnTo>
                    <a:pt x="2491" y="1"/>
                  </a:lnTo>
                  <a:lnTo>
                    <a:pt x="2428" y="3"/>
                  </a:lnTo>
                  <a:lnTo>
                    <a:pt x="2364" y="8"/>
                  </a:lnTo>
                  <a:lnTo>
                    <a:pt x="2300" y="13"/>
                  </a:lnTo>
                  <a:lnTo>
                    <a:pt x="2237" y="20"/>
                  </a:lnTo>
                  <a:lnTo>
                    <a:pt x="2174" y="29"/>
                  </a:lnTo>
                  <a:lnTo>
                    <a:pt x="2111" y="39"/>
                  </a:lnTo>
                  <a:lnTo>
                    <a:pt x="2048" y="51"/>
                  </a:lnTo>
                  <a:lnTo>
                    <a:pt x="1986" y="64"/>
                  </a:lnTo>
                  <a:lnTo>
                    <a:pt x="1924" y="79"/>
                  </a:lnTo>
                  <a:lnTo>
                    <a:pt x="1863" y="96"/>
                  </a:lnTo>
                  <a:lnTo>
                    <a:pt x="1801" y="114"/>
                  </a:lnTo>
                  <a:lnTo>
                    <a:pt x="1741" y="133"/>
                  </a:lnTo>
                  <a:lnTo>
                    <a:pt x="1681" y="155"/>
                  </a:lnTo>
                  <a:lnTo>
                    <a:pt x="1621" y="177"/>
                  </a:lnTo>
                  <a:lnTo>
                    <a:pt x="1562" y="200"/>
                  </a:lnTo>
                  <a:lnTo>
                    <a:pt x="1504" y="226"/>
                  </a:lnTo>
                  <a:lnTo>
                    <a:pt x="1446" y="254"/>
                  </a:lnTo>
                  <a:lnTo>
                    <a:pt x="1389" y="281"/>
                  </a:lnTo>
                  <a:lnTo>
                    <a:pt x="1333" y="311"/>
                  </a:lnTo>
                  <a:lnTo>
                    <a:pt x="1278" y="343"/>
                  </a:lnTo>
                  <a:lnTo>
                    <a:pt x="1222" y="375"/>
                  </a:lnTo>
                  <a:lnTo>
                    <a:pt x="1169" y="409"/>
                  </a:lnTo>
                  <a:lnTo>
                    <a:pt x="1116" y="444"/>
                  </a:lnTo>
                  <a:lnTo>
                    <a:pt x="1064" y="480"/>
                  </a:lnTo>
                  <a:lnTo>
                    <a:pt x="1012" y="519"/>
                  </a:lnTo>
                  <a:lnTo>
                    <a:pt x="961" y="558"/>
                  </a:lnTo>
                  <a:lnTo>
                    <a:pt x="912" y="599"/>
                  </a:lnTo>
                  <a:lnTo>
                    <a:pt x="864" y="640"/>
                  </a:lnTo>
                  <a:lnTo>
                    <a:pt x="816" y="683"/>
                  </a:lnTo>
                  <a:lnTo>
                    <a:pt x="771" y="726"/>
                  </a:lnTo>
                  <a:lnTo>
                    <a:pt x="726" y="771"/>
                  </a:lnTo>
                  <a:lnTo>
                    <a:pt x="682" y="818"/>
                  </a:lnTo>
                  <a:lnTo>
                    <a:pt x="639" y="865"/>
                  </a:lnTo>
                  <a:lnTo>
                    <a:pt x="597" y="914"/>
                  </a:lnTo>
                  <a:lnTo>
                    <a:pt x="558" y="963"/>
                  </a:lnTo>
                  <a:lnTo>
                    <a:pt x="518" y="1013"/>
                  </a:lnTo>
                  <a:lnTo>
                    <a:pt x="480" y="1064"/>
                  </a:lnTo>
                  <a:lnTo>
                    <a:pt x="444" y="1116"/>
                  </a:lnTo>
                  <a:lnTo>
                    <a:pt x="409" y="1169"/>
                  </a:lnTo>
                  <a:lnTo>
                    <a:pt x="375" y="1224"/>
                  </a:lnTo>
                  <a:lnTo>
                    <a:pt x="343" y="1278"/>
                  </a:lnTo>
                  <a:lnTo>
                    <a:pt x="311" y="1334"/>
                  </a:lnTo>
                  <a:lnTo>
                    <a:pt x="281" y="1391"/>
                  </a:lnTo>
                  <a:lnTo>
                    <a:pt x="253" y="1447"/>
                  </a:lnTo>
                  <a:lnTo>
                    <a:pt x="225" y="1505"/>
                  </a:lnTo>
                  <a:lnTo>
                    <a:pt x="201" y="1563"/>
                  </a:lnTo>
                  <a:lnTo>
                    <a:pt x="177" y="1623"/>
                  </a:lnTo>
                  <a:lnTo>
                    <a:pt x="154" y="1682"/>
                  </a:lnTo>
                  <a:lnTo>
                    <a:pt x="133" y="1742"/>
                  </a:lnTo>
                  <a:lnTo>
                    <a:pt x="114" y="1803"/>
                  </a:lnTo>
                  <a:lnTo>
                    <a:pt x="96" y="1864"/>
                  </a:lnTo>
                  <a:lnTo>
                    <a:pt x="79" y="1925"/>
                  </a:lnTo>
                  <a:lnTo>
                    <a:pt x="64" y="1988"/>
                  </a:lnTo>
                  <a:lnTo>
                    <a:pt x="51" y="2050"/>
                  </a:lnTo>
                  <a:lnTo>
                    <a:pt x="39" y="2112"/>
                  </a:lnTo>
                  <a:lnTo>
                    <a:pt x="29" y="2175"/>
                  </a:lnTo>
                  <a:lnTo>
                    <a:pt x="20" y="2238"/>
                  </a:lnTo>
                  <a:lnTo>
                    <a:pt x="13" y="2302"/>
                  </a:lnTo>
                  <a:lnTo>
                    <a:pt x="7" y="2365"/>
                  </a:lnTo>
                  <a:lnTo>
                    <a:pt x="3" y="2429"/>
                  </a:lnTo>
                  <a:lnTo>
                    <a:pt x="1" y="2493"/>
                  </a:lnTo>
                  <a:lnTo>
                    <a:pt x="0" y="2556"/>
                  </a:lnTo>
                  <a:lnTo>
                    <a:pt x="1" y="2620"/>
                  </a:lnTo>
                  <a:lnTo>
                    <a:pt x="3" y="2684"/>
                  </a:lnTo>
                  <a:lnTo>
                    <a:pt x="7" y="2747"/>
                  </a:lnTo>
                  <a:lnTo>
                    <a:pt x="13" y="2811"/>
                  </a:lnTo>
                  <a:lnTo>
                    <a:pt x="20" y="2874"/>
                  </a:lnTo>
                  <a:lnTo>
                    <a:pt x="29" y="2938"/>
                  </a:lnTo>
                  <a:lnTo>
                    <a:pt x="39" y="3000"/>
                  </a:lnTo>
                  <a:lnTo>
                    <a:pt x="51" y="3063"/>
                  </a:lnTo>
                  <a:lnTo>
                    <a:pt x="64" y="3125"/>
                  </a:lnTo>
                  <a:lnTo>
                    <a:pt x="79" y="3187"/>
                  </a:lnTo>
                  <a:lnTo>
                    <a:pt x="96" y="3248"/>
                  </a:lnTo>
                  <a:lnTo>
                    <a:pt x="114" y="3310"/>
                  </a:lnTo>
                  <a:lnTo>
                    <a:pt x="133" y="3370"/>
                  </a:lnTo>
                  <a:lnTo>
                    <a:pt x="154" y="3431"/>
                  </a:lnTo>
                  <a:lnTo>
                    <a:pt x="177" y="3490"/>
                  </a:lnTo>
                  <a:lnTo>
                    <a:pt x="201" y="3549"/>
                  </a:lnTo>
                  <a:lnTo>
                    <a:pt x="225" y="3607"/>
                  </a:lnTo>
                  <a:lnTo>
                    <a:pt x="253" y="3666"/>
                  </a:lnTo>
                  <a:lnTo>
                    <a:pt x="281" y="3722"/>
                  </a:lnTo>
                  <a:lnTo>
                    <a:pt x="311" y="3779"/>
                  </a:lnTo>
                  <a:lnTo>
                    <a:pt x="343" y="3834"/>
                  </a:lnTo>
                  <a:lnTo>
                    <a:pt x="375" y="3889"/>
                  </a:lnTo>
                  <a:lnTo>
                    <a:pt x="409" y="3943"/>
                  </a:lnTo>
                  <a:lnTo>
                    <a:pt x="444" y="3996"/>
                  </a:lnTo>
                  <a:lnTo>
                    <a:pt x="480" y="4048"/>
                  </a:lnTo>
                  <a:lnTo>
                    <a:pt x="518" y="4100"/>
                  </a:lnTo>
                  <a:lnTo>
                    <a:pt x="558" y="4150"/>
                  </a:lnTo>
                  <a:lnTo>
                    <a:pt x="597" y="4199"/>
                  </a:lnTo>
                  <a:lnTo>
                    <a:pt x="639" y="4247"/>
                  </a:lnTo>
                  <a:lnTo>
                    <a:pt x="682" y="4295"/>
                  </a:lnTo>
                  <a:lnTo>
                    <a:pt x="726" y="4341"/>
                  </a:lnTo>
                  <a:lnTo>
                    <a:pt x="771" y="4387"/>
                  </a:lnTo>
                  <a:lnTo>
                    <a:pt x="816" y="4430"/>
                  </a:lnTo>
                  <a:lnTo>
                    <a:pt x="864" y="4473"/>
                  </a:lnTo>
                  <a:lnTo>
                    <a:pt x="912" y="4514"/>
                  </a:lnTo>
                  <a:lnTo>
                    <a:pt x="961" y="4555"/>
                  </a:lnTo>
                  <a:lnTo>
                    <a:pt x="1012" y="4594"/>
                  </a:lnTo>
                  <a:lnTo>
                    <a:pt x="1064" y="4631"/>
                  </a:lnTo>
                  <a:lnTo>
                    <a:pt x="1116" y="4669"/>
                  </a:lnTo>
                  <a:lnTo>
                    <a:pt x="1169" y="4704"/>
                  </a:lnTo>
                  <a:lnTo>
                    <a:pt x="1222" y="4738"/>
                  </a:lnTo>
                  <a:lnTo>
                    <a:pt x="1278" y="4770"/>
                  </a:lnTo>
                  <a:lnTo>
                    <a:pt x="1333" y="4801"/>
                  </a:lnTo>
                  <a:lnTo>
                    <a:pt x="1389" y="4831"/>
                  </a:lnTo>
                  <a:lnTo>
                    <a:pt x="1446" y="4859"/>
                  </a:lnTo>
                  <a:lnTo>
                    <a:pt x="1504" y="4886"/>
                  </a:lnTo>
                  <a:lnTo>
                    <a:pt x="1562" y="4911"/>
                  </a:lnTo>
                  <a:lnTo>
                    <a:pt x="1621" y="4936"/>
                  </a:lnTo>
                  <a:lnTo>
                    <a:pt x="1681" y="4958"/>
                  </a:lnTo>
                  <a:lnTo>
                    <a:pt x="1741" y="4980"/>
                  </a:lnTo>
                  <a:lnTo>
                    <a:pt x="1801" y="4999"/>
                  </a:lnTo>
                  <a:lnTo>
                    <a:pt x="1863" y="5017"/>
                  </a:lnTo>
                  <a:lnTo>
                    <a:pt x="1924" y="5034"/>
                  </a:lnTo>
                  <a:lnTo>
                    <a:pt x="1986" y="5049"/>
                  </a:lnTo>
                  <a:lnTo>
                    <a:pt x="2048" y="5062"/>
                  </a:lnTo>
                  <a:lnTo>
                    <a:pt x="2111" y="5073"/>
                  </a:lnTo>
                  <a:lnTo>
                    <a:pt x="2174" y="5084"/>
                  </a:lnTo>
                  <a:lnTo>
                    <a:pt x="2237" y="5092"/>
                  </a:lnTo>
                  <a:lnTo>
                    <a:pt x="2300" y="5100"/>
                  </a:lnTo>
                  <a:lnTo>
                    <a:pt x="2364" y="5105"/>
                  </a:lnTo>
                  <a:lnTo>
                    <a:pt x="2428" y="5109"/>
                  </a:lnTo>
                  <a:lnTo>
                    <a:pt x="2491" y="5112"/>
                  </a:lnTo>
                  <a:lnTo>
                    <a:pt x="2554" y="5113"/>
                  </a:lnTo>
                  <a:lnTo>
                    <a:pt x="2618" y="5112"/>
                  </a:lnTo>
                  <a:lnTo>
                    <a:pt x="2682" y="5109"/>
                  </a:lnTo>
                  <a:lnTo>
                    <a:pt x="2746" y="5105"/>
                  </a:lnTo>
                  <a:lnTo>
                    <a:pt x="2809" y="5100"/>
                  </a:lnTo>
                  <a:lnTo>
                    <a:pt x="2873" y="5092"/>
                  </a:lnTo>
                  <a:lnTo>
                    <a:pt x="2935" y="5084"/>
                  </a:lnTo>
                  <a:lnTo>
                    <a:pt x="2998" y="5073"/>
                  </a:lnTo>
                  <a:lnTo>
                    <a:pt x="3061" y="5062"/>
                  </a:lnTo>
                  <a:lnTo>
                    <a:pt x="3123" y="5049"/>
                  </a:lnTo>
                  <a:lnTo>
                    <a:pt x="3185" y="5034"/>
                  </a:lnTo>
                  <a:lnTo>
                    <a:pt x="3246" y="5017"/>
                  </a:lnTo>
                  <a:lnTo>
                    <a:pt x="3307" y="4999"/>
                  </a:lnTo>
                  <a:lnTo>
                    <a:pt x="3368" y="4980"/>
                  </a:lnTo>
                  <a:lnTo>
                    <a:pt x="3428" y="4958"/>
                  </a:lnTo>
                  <a:lnTo>
                    <a:pt x="3488" y="4936"/>
                  </a:lnTo>
                  <a:lnTo>
                    <a:pt x="3547" y="4911"/>
                  </a:lnTo>
                  <a:lnTo>
                    <a:pt x="3605" y="4886"/>
                  </a:lnTo>
                  <a:lnTo>
                    <a:pt x="3663" y="4859"/>
                  </a:lnTo>
                  <a:lnTo>
                    <a:pt x="3720" y="4831"/>
                  </a:lnTo>
                  <a:lnTo>
                    <a:pt x="3777" y="4801"/>
                  </a:lnTo>
                  <a:lnTo>
                    <a:pt x="3832" y="4770"/>
                  </a:lnTo>
                  <a:lnTo>
                    <a:pt x="3886" y="4738"/>
                  </a:lnTo>
                  <a:lnTo>
                    <a:pt x="3941" y="4704"/>
                  </a:lnTo>
                  <a:lnTo>
                    <a:pt x="3994" y="4669"/>
                  </a:lnTo>
                  <a:lnTo>
                    <a:pt x="4046" y="4631"/>
                  </a:lnTo>
                  <a:lnTo>
                    <a:pt x="4097" y="4594"/>
                  </a:lnTo>
                  <a:lnTo>
                    <a:pt x="4147" y="4555"/>
                  </a:lnTo>
                  <a:lnTo>
                    <a:pt x="4196" y="4514"/>
                  </a:lnTo>
                  <a:lnTo>
                    <a:pt x="4245" y="4473"/>
                  </a:lnTo>
                  <a:lnTo>
                    <a:pt x="4292" y="4430"/>
                  </a:lnTo>
                  <a:lnTo>
                    <a:pt x="4338" y="4387"/>
                  </a:lnTo>
                  <a:lnTo>
                    <a:pt x="4384" y="4341"/>
                  </a:lnTo>
                  <a:lnTo>
                    <a:pt x="4427" y="4295"/>
                  </a:lnTo>
                  <a:lnTo>
                    <a:pt x="4470" y="4247"/>
                  </a:lnTo>
                  <a:lnTo>
                    <a:pt x="4511" y="4199"/>
                  </a:lnTo>
                  <a:lnTo>
                    <a:pt x="4552" y="4150"/>
                  </a:lnTo>
                  <a:lnTo>
                    <a:pt x="4591" y="4100"/>
                  </a:lnTo>
                  <a:lnTo>
                    <a:pt x="4628" y="4048"/>
                  </a:lnTo>
                  <a:lnTo>
                    <a:pt x="4666" y="3996"/>
                  </a:lnTo>
                  <a:lnTo>
                    <a:pt x="4701" y="3943"/>
                  </a:lnTo>
                  <a:lnTo>
                    <a:pt x="4734" y="3889"/>
                  </a:lnTo>
                  <a:lnTo>
                    <a:pt x="4767" y="3834"/>
                  </a:lnTo>
                  <a:lnTo>
                    <a:pt x="4798" y="3779"/>
                  </a:lnTo>
                  <a:lnTo>
                    <a:pt x="4828" y="3722"/>
                  </a:lnTo>
                  <a:lnTo>
                    <a:pt x="4856" y="3666"/>
                  </a:lnTo>
                  <a:lnTo>
                    <a:pt x="4883" y="3607"/>
                  </a:lnTo>
                  <a:lnTo>
                    <a:pt x="4909" y="3549"/>
                  </a:lnTo>
                  <a:lnTo>
                    <a:pt x="4933" y="3490"/>
                  </a:lnTo>
                  <a:lnTo>
                    <a:pt x="4955" y="3431"/>
                  </a:lnTo>
                  <a:lnTo>
                    <a:pt x="4977" y="3370"/>
                  </a:lnTo>
                  <a:lnTo>
                    <a:pt x="4996" y="3310"/>
                  </a:lnTo>
                  <a:lnTo>
                    <a:pt x="5014" y="3248"/>
                  </a:lnTo>
                  <a:lnTo>
                    <a:pt x="5030" y="3187"/>
                  </a:lnTo>
                  <a:lnTo>
                    <a:pt x="5045" y="3125"/>
                  </a:lnTo>
                  <a:lnTo>
                    <a:pt x="5059" y="3063"/>
                  </a:lnTo>
                  <a:lnTo>
                    <a:pt x="5070" y="3000"/>
                  </a:lnTo>
                  <a:lnTo>
                    <a:pt x="5081" y="2938"/>
                  </a:lnTo>
                  <a:lnTo>
                    <a:pt x="5090" y="2874"/>
                  </a:lnTo>
                  <a:lnTo>
                    <a:pt x="5097" y="2811"/>
                  </a:lnTo>
                  <a:lnTo>
                    <a:pt x="5102" y="2747"/>
                  </a:lnTo>
                  <a:lnTo>
                    <a:pt x="5106" y="2684"/>
                  </a:lnTo>
                  <a:lnTo>
                    <a:pt x="5109" y="2620"/>
                  </a:lnTo>
                  <a:lnTo>
                    <a:pt x="5109" y="2556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46" name="Line 82"/>
            <p:cNvSpPr>
              <a:spLocks noChangeShapeType="1"/>
            </p:cNvSpPr>
            <p:nvPr/>
          </p:nvSpPr>
          <p:spPr bwMode="auto">
            <a:xfrm>
              <a:off x="863" y="2830"/>
              <a:ext cx="0" cy="32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47" name="Line 83"/>
            <p:cNvSpPr>
              <a:spLocks noChangeShapeType="1"/>
            </p:cNvSpPr>
            <p:nvPr/>
          </p:nvSpPr>
          <p:spPr bwMode="auto">
            <a:xfrm>
              <a:off x="863" y="3155"/>
              <a:ext cx="0" cy="36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48" name="Line 84"/>
            <p:cNvSpPr>
              <a:spLocks noChangeShapeType="1"/>
            </p:cNvSpPr>
            <p:nvPr/>
          </p:nvSpPr>
          <p:spPr bwMode="auto">
            <a:xfrm>
              <a:off x="863" y="3517"/>
              <a:ext cx="0" cy="32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49" name="Line 85"/>
            <p:cNvSpPr>
              <a:spLocks noChangeShapeType="1"/>
            </p:cNvSpPr>
            <p:nvPr/>
          </p:nvSpPr>
          <p:spPr bwMode="auto">
            <a:xfrm flipH="1">
              <a:off x="863" y="2830"/>
              <a:ext cx="110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50" name="Freeform 86"/>
            <p:cNvSpPr>
              <a:spLocks/>
            </p:cNvSpPr>
            <p:nvPr/>
          </p:nvSpPr>
          <p:spPr bwMode="auto">
            <a:xfrm>
              <a:off x="113" y="3517"/>
              <a:ext cx="134" cy="650"/>
            </a:xfrm>
            <a:custGeom>
              <a:avLst/>
              <a:gdLst>
                <a:gd name="T0" fmla="*/ 0 w 412"/>
                <a:gd name="T1" fmla="*/ 0 h 2001"/>
                <a:gd name="T2" fmla="*/ 10 w 412"/>
                <a:gd name="T3" fmla="*/ 113 h 2001"/>
                <a:gd name="T4" fmla="*/ 20 w 412"/>
                <a:gd name="T5" fmla="*/ 227 h 2001"/>
                <a:gd name="T6" fmla="*/ 32 w 412"/>
                <a:gd name="T7" fmla="*/ 340 h 2001"/>
                <a:gd name="T8" fmla="*/ 46 w 412"/>
                <a:gd name="T9" fmla="*/ 453 h 2001"/>
                <a:gd name="T10" fmla="*/ 62 w 412"/>
                <a:gd name="T11" fmla="*/ 566 h 2001"/>
                <a:gd name="T12" fmla="*/ 79 w 412"/>
                <a:gd name="T13" fmla="*/ 678 h 2001"/>
                <a:gd name="T14" fmla="*/ 98 w 412"/>
                <a:gd name="T15" fmla="*/ 790 h 2001"/>
                <a:gd name="T16" fmla="*/ 118 w 412"/>
                <a:gd name="T17" fmla="*/ 902 h 2001"/>
                <a:gd name="T18" fmla="*/ 141 w 412"/>
                <a:gd name="T19" fmla="*/ 1014 h 2001"/>
                <a:gd name="T20" fmla="*/ 164 w 412"/>
                <a:gd name="T21" fmla="*/ 1126 h 2001"/>
                <a:gd name="T22" fmla="*/ 190 w 412"/>
                <a:gd name="T23" fmla="*/ 1236 h 2001"/>
                <a:gd name="T24" fmla="*/ 216 w 412"/>
                <a:gd name="T25" fmla="*/ 1347 h 2001"/>
                <a:gd name="T26" fmla="*/ 245 w 412"/>
                <a:gd name="T27" fmla="*/ 1457 h 2001"/>
                <a:gd name="T28" fmla="*/ 275 w 412"/>
                <a:gd name="T29" fmla="*/ 1566 h 2001"/>
                <a:gd name="T30" fmla="*/ 307 w 412"/>
                <a:gd name="T31" fmla="*/ 1676 h 2001"/>
                <a:gd name="T32" fmla="*/ 341 w 412"/>
                <a:gd name="T33" fmla="*/ 1785 h 2001"/>
                <a:gd name="T34" fmla="*/ 376 w 412"/>
                <a:gd name="T35" fmla="*/ 1893 h 2001"/>
                <a:gd name="T36" fmla="*/ 412 w 412"/>
                <a:gd name="T37" fmla="*/ 2001 h 20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2" h="2001">
                  <a:moveTo>
                    <a:pt x="0" y="0"/>
                  </a:moveTo>
                  <a:lnTo>
                    <a:pt x="10" y="113"/>
                  </a:lnTo>
                  <a:lnTo>
                    <a:pt x="20" y="227"/>
                  </a:lnTo>
                  <a:lnTo>
                    <a:pt x="32" y="340"/>
                  </a:lnTo>
                  <a:lnTo>
                    <a:pt x="46" y="453"/>
                  </a:lnTo>
                  <a:lnTo>
                    <a:pt x="62" y="566"/>
                  </a:lnTo>
                  <a:lnTo>
                    <a:pt x="79" y="678"/>
                  </a:lnTo>
                  <a:lnTo>
                    <a:pt x="98" y="790"/>
                  </a:lnTo>
                  <a:lnTo>
                    <a:pt x="118" y="902"/>
                  </a:lnTo>
                  <a:lnTo>
                    <a:pt x="141" y="1014"/>
                  </a:lnTo>
                  <a:lnTo>
                    <a:pt x="164" y="1126"/>
                  </a:lnTo>
                  <a:lnTo>
                    <a:pt x="190" y="1236"/>
                  </a:lnTo>
                  <a:lnTo>
                    <a:pt x="216" y="1347"/>
                  </a:lnTo>
                  <a:lnTo>
                    <a:pt x="245" y="1457"/>
                  </a:lnTo>
                  <a:lnTo>
                    <a:pt x="275" y="1566"/>
                  </a:lnTo>
                  <a:lnTo>
                    <a:pt x="307" y="1676"/>
                  </a:lnTo>
                  <a:lnTo>
                    <a:pt x="341" y="1785"/>
                  </a:lnTo>
                  <a:lnTo>
                    <a:pt x="376" y="1893"/>
                  </a:lnTo>
                  <a:lnTo>
                    <a:pt x="412" y="200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51" name="Line 87"/>
            <p:cNvSpPr>
              <a:spLocks noChangeShapeType="1"/>
            </p:cNvSpPr>
            <p:nvPr/>
          </p:nvSpPr>
          <p:spPr bwMode="auto">
            <a:xfrm flipH="1">
              <a:off x="247" y="4167"/>
              <a:ext cx="238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52" name="Line 88"/>
            <p:cNvSpPr>
              <a:spLocks noChangeShapeType="1"/>
            </p:cNvSpPr>
            <p:nvPr/>
          </p:nvSpPr>
          <p:spPr bwMode="auto">
            <a:xfrm>
              <a:off x="247" y="2507"/>
              <a:ext cx="238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53" name="Freeform 89"/>
            <p:cNvSpPr>
              <a:spLocks/>
            </p:cNvSpPr>
            <p:nvPr/>
          </p:nvSpPr>
          <p:spPr bwMode="auto">
            <a:xfrm>
              <a:off x="113" y="2507"/>
              <a:ext cx="134" cy="648"/>
            </a:xfrm>
            <a:custGeom>
              <a:avLst/>
              <a:gdLst>
                <a:gd name="T0" fmla="*/ 412 w 412"/>
                <a:gd name="T1" fmla="*/ 0 h 2001"/>
                <a:gd name="T2" fmla="*/ 376 w 412"/>
                <a:gd name="T3" fmla="*/ 108 h 2001"/>
                <a:gd name="T4" fmla="*/ 341 w 412"/>
                <a:gd name="T5" fmla="*/ 216 h 2001"/>
                <a:gd name="T6" fmla="*/ 307 w 412"/>
                <a:gd name="T7" fmla="*/ 325 h 2001"/>
                <a:gd name="T8" fmla="*/ 275 w 412"/>
                <a:gd name="T9" fmla="*/ 435 h 2001"/>
                <a:gd name="T10" fmla="*/ 245 w 412"/>
                <a:gd name="T11" fmla="*/ 544 h 2001"/>
                <a:gd name="T12" fmla="*/ 216 w 412"/>
                <a:gd name="T13" fmla="*/ 654 h 2001"/>
                <a:gd name="T14" fmla="*/ 190 w 412"/>
                <a:gd name="T15" fmla="*/ 765 h 2001"/>
                <a:gd name="T16" fmla="*/ 164 w 412"/>
                <a:gd name="T17" fmla="*/ 875 h 2001"/>
                <a:gd name="T18" fmla="*/ 141 w 412"/>
                <a:gd name="T19" fmla="*/ 987 h 2001"/>
                <a:gd name="T20" fmla="*/ 118 w 412"/>
                <a:gd name="T21" fmla="*/ 1099 h 2001"/>
                <a:gd name="T22" fmla="*/ 98 w 412"/>
                <a:gd name="T23" fmla="*/ 1211 h 2001"/>
                <a:gd name="T24" fmla="*/ 79 w 412"/>
                <a:gd name="T25" fmla="*/ 1323 h 2001"/>
                <a:gd name="T26" fmla="*/ 62 w 412"/>
                <a:gd name="T27" fmla="*/ 1435 h 2001"/>
                <a:gd name="T28" fmla="*/ 46 w 412"/>
                <a:gd name="T29" fmla="*/ 1548 h 2001"/>
                <a:gd name="T30" fmla="*/ 32 w 412"/>
                <a:gd name="T31" fmla="*/ 1661 h 2001"/>
                <a:gd name="T32" fmla="*/ 20 w 412"/>
                <a:gd name="T33" fmla="*/ 1774 h 2001"/>
                <a:gd name="T34" fmla="*/ 10 w 412"/>
                <a:gd name="T35" fmla="*/ 1887 h 2001"/>
                <a:gd name="T36" fmla="*/ 0 w 412"/>
                <a:gd name="T37" fmla="*/ 2001 h 20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2" h="2001">
                  <a:moveTo>
                    <a:pt x="412" y="0"/>
                  </a:moveTo>
                  <a:lnTo>
                    <a:pt x="376" y="108"/>
                  </a:lnTo>
                  <a:lnTo>
                    <a:pt x="341" y="216"/>
                  </a:lnTo>
                  <a:lnTo>
                    <a:pt x="307" y="325"/>
                  </a:lnTo>
                  <a:lnTo>
                    <a:pt x="275" y="435"/>
                  </a:lnTo>
                  <a:lnTo>
                    <a:pt x="245" y="544"/>
                  </a:lnTo>
                  <a:lnTo>
                    <a:pt x="216" y="654"/>
                  </a:lnTo>
                  <a:lnTo>
                    <a:pt x="190" y="765"/>
                  </a:lnTo>
                  <a:lnTo>
                    <a:pt x="164" y="875"/>
                  </a:lnTo>
                  <a:lnTo>
                    <a:pt x="141" y="987"/>
                  </a:lnTo>
                  <a:lnTo>
                    <a:pt x="118" y="1099"/>
                  </a:lnTo>
                  <a:lnTo>
                    <a:pt x="98" y="1211"/>
                  </a:lnTo>
                  <a:lnTo>
                    <a:pt x="79" y="1323"/>
                  </a:lnTo>
                  <a:lnTo>
                    <a:pt x="62" y="1435"/>
                  </a:lnTo>
                  <a:lnTo>
                    <a:pt x="46" y="1548"/>
                  </a:lnTo>
                  <a:lnTo>
                    <a:pt x="32" y="1661"/>
                  </a:lnTo>
                  <a:lnTo>
                    <a:pt x="20" y="1774"/>
                  </a:lnTo>
                  <a:lnTo>
                    <a:pt x="10" y="1887"/>
                  </a:lnTo>
                  <a:lnTo>
                    <a:pt x="0" y="200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54" name="Line 90"/>
            <p:cNvSpPr>
              <a:spLocks noChangeShapeType="1"/>
            </p:cNvSpPr>
            <p:nvPr/>
          </p:nvSpPr>
          <p:spPr bwMode="auto">
            <a:xfrm flipH="1">
              <a:off x="113" y="3155"/>
              <a:ext cx="35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55" name="Freeform 91"/>
            <p:cNvSpPr>
              <a:spLocks/>
            </p:cNvSpPr>
            <p:nvPr/>
          </p:nvSpPr>
          <p:spPr bwMode="auto">
            <a:xfrm>
              <a:off x="468" y="3155"/>
              <a:ext cx="179" cy="362"/>
            </a:xfrm>
            <a:custGeom>
              <a:avLst/>
              <a:gdLst>
                <a:gd name="T0" fmla="*/ 0 w 554"/>
                <a:gd name="T1" fmla="*/ 1111 h 1111"/>
                <a:gd name="T2" fmla="*/ 29 w 554"/>
                <a:gd name="T3" fmla="*/ 1110 h 1111"/>
                <a:gd name="T4" fmla="*/ 59 w 554"/>
                <a:gd name="T5" fmla="*/ 1108 h 1111"/>
                <a:gd name="T6" fmla="*/ 89 w 554"/>
                <a:gd name="T7" fmla="*/ 1104 h 1111"/>
                <a:gd name="T8" fmla="*/ 119 w 554"/>
                <a:gd name="T9" fmla="*/ 1098 h 1111"/>
                <a:gd name="T10" fmla="*/ 148 w 554"/>
                <a:gd name="T11" fmla="*/ 1091 h 1111"/>
                <a:gd name="T12" fmla="*/ 176 w 554"/>
                <a:gd name="T13" fmla="*/ 1081 h 1111"/>
                <a:gd name="T14" fmla="*/ 205 w 554"/>
                <a:gd name="T15" fmla="*/ 1072 h 1111"/>
                <a:gd name="T16" fmla="*/ 233 w 554"/>
                <a:gd name="T17" fmla="*/ 1060 h 1111"/>
                <a:gd name="T18" fmla="*/ 259 w 554"/>
                <a:gd name="T19" fmla="*/ 1046 h 1111"/>
                <a:gd name="T20" fmla="*/ 286 w 554"/>
                <a:gd name="T21" fmla="*/ 1031 h 1111"/>
                <a:gd name="T22" fmla="*/ 311 w 554"/>
                <a:gd name="T23" fmla="*/ 1015 h 1111"/>
                <a:gd name="T24" fmla="*/ 335 w 554"/>
                <a:gd name="T25" fmla="*/ 997 h 1111"/>
                <a:gd name="T26" fmla="*/ 358 w 554"/>
                <a:gd name="T27" fmla="*/ 979 h 1111"/>
                <a:gd name="T28" fmla="*/ 381 w 554"/>
                <a:gd name="T29" fmla="*/ 959 h 1111"/>
                <a:gd name="T30" fmla="*/ 402 w 554"/>
                <a:gd name="T31" fmla="*/ 938 h 1111"/>
                <a:gd name="T32" fmla="*/ 422 w 554"/>
                <a:gd name="T33" fmla="*/ 915 h 1111"/>
                <a:gd name="T34" fmla="*/ 442 w 554"/>
                <a:gd name="T35" fmla="*/ 892 h 1111"/>
                <a:gd name="T36" fmla="*/ 459 w 554"/>
                <a:gd name="T37" fmla="*/ 867 h 1111"/>
                <a:gd name="T38" fmla="*/ 476 w 554"/>
                <a:gd name="T39" fmla="*/ 842 h 1111"/>
                <a:gd name="T40" fmla="*/ 489 w 554"/>
                <a:gd name="T41" fmla="*/ 815 h 1111"/>
                <a:gd name="T42" fmla="*/ 503 w 554"/>
                <a:gd name="T43" fmla="*/ 789 h 1111"/>
                <a:gd name="T44" fmla="*/ 515 w 554"/>
                <a:gd name="T45" fmla="*/ 761 h 1111"/>
                <a:gd name="T46" fmla="*/ 526 w 554"/>
                <a:gd name="T47" fmla="*/ 732 h 1111"/>
                <a:gd name="T48" fmla="*/ 534 w 554"/>
                <a:gd name="T49" fmla="*/ 703 h 1111"/>
                <a:gd name="T50" fmla="*/ 542 w 554"/>
                <a:gd name="T51" fmla="*/ 675 h 1111"/>
                <a:gd name="T52" fmla="*/ 547 w 554"/>
                <a:gd name="T53" fmla="*/ 645 h 1111"/>
                <a:gd name="T54" fmla="*/ 551 w 554"/>
                <a:gd name="T55" fmla="*/ 615 h 1111"/>
                <a:gd name="T56" fmla="*/ 553 w 554"/>
                <a:gd name="T57" fmla="*/ 585 h 1111"/>
                <a:gd name="T58" fmla="*/ 554 w 554"/>
                <a:gd name="T59" fmla="*/ 555 h 1111"/>
                <a:gd name="T60" fmla="*/ 553 w 554"/>
                <a:gd name="T61" fmla="*/ 526 h 1111"/>
                <a:gd name="T62" fmla="*/ 551 w 554"/>
                <a:gd name="T63" fmla="*/ 495 h 1111"/>
                <a:gd name="T64" fmla="*/ 547 w 554"/>
                <a:gd name="T65" fmla="*/ 465 h 1111"/>
                <a:gd name="T66" fmla="*/ 542 w 554"/>
                <a:gd name="T67" fmla="*/ 436 h 1111"/>
                <a:gd name="T68" fmla="*/ 534 w 554"/>
                <a:gd name="T69" fmla="*/ 406 h 1111"/>
                <a:gd name="T70" fmla="*/ 526 w 554"/>
                <a:gd name="T71" fmla="*/ 378 h 1111"/>
                <a:gd name="T72" fmla="*/ 515 w 554"/>
                <a:gd name="T73" fmla="*/ 350 h 1111"/>
                <a:gd name="T74" fmla="*/ 503 w 554"/>
                <a:gd name="T75" fmla="*/ 322 h 1111"/>
                <a:gd name="T76" fmla="*/ 489 w 554"/>
                <a:gd name="T77" fmla="*/ 295 h 1111"/>
                <a:gd name="T78" fmla="*/ 476 w 554"/>
                <a:gd name="T79" fmla="*/ 269 h 1111"/>
                <a:gd name="T80" fmla="*/ 459 w 554"/>
                <a:gd name="T81" fmla="*/ 244 h 1111"/>
                <a:gd name="T82" fmla="*/ 442 w 554"/>
                <a:gd name="T83" fmla="*/ 219 h 1111"/>
                <a:gd name="T84" fmla="*/ 422 w 554"/>
                <a:gd name="T85" fmla="*/ 196 h 1111"/>
                <a:gd name="T86" fmla="*/ 402 w 554"/>
                <a:gd name="T87" fmla="*/ 173 h 1111"/>
                <a:gd name="T88" fmla="*/ 381 w 554"/>
                <a:gd name="T89" fmla="*/ 152 h 1111"/>
                <a:gd name="T90" fmla="*/ 358 w 554"/>
                <a:gd name="T91" fmla="*/ 132 h 1111"/>
                <a:gd name="T92" fmla="*/ 335 w 554"/>
                <a:gd name="T93" fmla="*/ 113 h 1111"/>
                <a:gd name="T94" fmla="*/ 311 w 554"/>
                <a:gd name="T95" fmla="*/ 96 h 1111"/>
                <a:gd name="T96" fmla="*/ 286 w 554"/>
                <a:gd name="T97" fmla="*/ 80 h 1111"/>
                <a:gd name="T98" fmla="*/ 259 w 554"/>
                <a:gd name="T99" fmla="*/ 65 h 1111"/>
                <a:gd name="T100" fmla="*/ 233 w 554"/>
                <a:gd name="T101" fmla="*/ 51 h 1111"/>
                <a:gd name="T102" fmla="*/ 205 w 554"/>
                <a:gd name="T103" fmla="*/ 39 h 1111"/>
                <a:gd name="T104" fmla="*/ 176 w 554"/>
                <a:gd name="T105" fmla="*/ 28 h 1111"/>
                <a:gd name="T106" fmla="*/ 148 w 554"/>
                <a:gd name="T107" fmla="*/ 20 h 1111"/>
                <a:gd name="T108" fmla="*/ 119 w 554"/>
                <a:gd name="T109" fmla="*/ 12 h 1111"/>
                <a:gd name="T110" fmla="*/ 89 w 554"/>
                <a:gd name="T111" fmla="*/ 7 h 1111"/>
                <a:gd name="T112" fmla="*/ 59 w 554"/>
                <a:gd name="T113" fmla="*/ 3 h 1111"/>
                <a:gd name="T114" fmla="*/ 29 w 554"/>
                <a:gd name="T115" fmla="*/ 1 h 1111"/>
                <a:gd name="T116" fmla="*/ 0 w 554"/>
                <a:gd name="T117" fmla="*/ 0 h 1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54" h="1111">
                  <a:moveTo>
                    <a:pt x="0" y="1111"/>
                  </a:moveTo>
                  <a:lnTo>
                    <a:pt x="29" y="1110"/>
                  </a:lnTo>
                  <a:lnTo>
                    <a:pt x="59" y="1108"/>
                  </a:lnTo>
                  <a:lnTo>
                    <a:pt x="89" y="1104"/>
                  </a:lnTo>
                  <a:lnTo>
                    <a:pt x="119" y="1098"/>
                  </a:lnTo>
                  <a:lnTo>
                    <a:pt x="148" y="1091"/>
                  </a:lnTo>
                  <a:lnTo>
                    <a:pt x="176" y="1081"/>
                  </a:lnTo>
                  <a:lnTo>
                    <a:pt x="205" y="1072"/>
                  </a:lnTo>
                  <a:lnTo>
                    <a:pt x="233" y="1060"/>
                  </a:lnTo>
                  <a:lnTo>
                    <a:pt x="259" y="1046"/>
                  </a:lnTo>
                  <a:lnTo>
                    <a:pt x="286" y="1031"/>
                  </a:lnTo>
                  <a:lnTo>
                    <a:pt x="311" y="1015"/>
                  </a:lnTo>
                  <a:lnTo>
                    <a:pt x="335" y="997"/>
                  </a:lnTo>
                  <a:lnTo>
                    <a:pt x="358" y="979"/>
                  </a:lnTo>
                  <a:lnTo>
                    <a:pt x="381" y="959"/>
                  </a:lnTo>
                  <a:lnTo>
                    <a:pt x="402" y="938"/>
                  </a:lnTo>
                  <a:lnTo>
                    <a:pt x="422" y="915"/>
                  </a:lnTo>
                  <a:lnTo>
                    <a:pt x="442" y="892"/>
                  </a:lnTo>
                  <a:lnTo>
                    <a:pt x="459" y="867"/>
                  </a:lnTo>
                  <a:lnTo>
                    <a:pt x="476" y="842"/>
                  </a:lnTo>
                  <a:lnTo>
                    <a:pt x="489" y="815"/>
                  </a:lnTo>
                  <a:lnTo>
                    <a:pt x="503" y="789"/>
                  </a:lnTo>
                  <a:lnTo>
                    <a:pt x="515" y="761"/>
                  </a:lnTo>
                  <a:lnTo>
                    <a:pt x="526" y="732"/>
                  </a:lnTo>
                  <a:lnTo>
                    <a:pt x="534" y="703"/>
                  </a:lnTo>
                  <a:lnTo>
                    <a:pt x="542" y="675"/>
                  </a:lnTo>
                  <a:lnTo>
                    <a:pt x="547" y="645"/>
                  </a:lnTo>
                  <a:lnTo>
                    <a:pt x="551" y="615"/>
                  </a:lnTo>
                  <a:lnTo>
                    <a:pt x="553" y="585"/>
                  </a:lnTo>
                  <a:lnTo>
                    <a:pt x="554" y="555"/>
                  </a:lnTo>
                  <a:lnTo>
                    <a:pt x="553" y="526"/>
                  </a:lnTo>
                  <a:lnTo>
                    <a:pt x="551" y="495"/>
                  </a:lnTo>
                  <a:lnTo>
                    <a:pt x="547" y="465"/>
                  </a:lnTo>
                  <a:lnTo>
                    <a:pt x="542" y="436"/>
                  </a:lnTo>
                  <a:lnTo>
                    <a:pt x="534" y="406"/>
                  </a:lnTo>
                  <a:lnTo>
                    <a:pt x="526" y="378"/>
                  </a:lnTo>
                  <a:lnTo>
                    <a:pt x="515" y="350"/>
                  </a:lnTo>
                  <a:lnTo>
                    <a:pt x="503" y="322"/>
                  </a:lnTo>
                  <a:lnTo>
                    <a:pt x="489" y="295"/>
                  </a:lnTo>
                  <a:lnTo>
                    <a:pt x="476" y="269"/>
                  </a:lnTo>
                  <a:lnTo>
                    <a:pt x="459" y="244"/>
                  </a:lnTo>
                  <a:lnTo>
                    <a:pt x="442" y="219"/>
                  </a:lnTo>
                  <a:lnTo>
                    <a:pt x="422" y="196"/>
                  </a:lnTo>
                  <a:lnTo>
                    <a:pt x="402" y="173"/>
                  </a:lnTo>
                  <a:lnTo>
                    <a:pt x="381" y="152"/>
                  </a:lnTo>
                  <a:lnTo>
                    <a:pt x="358" y="132"/>
                  </a:lnTo>
                  <a:lnTo>
                    <a:pt x="335" y="113"/>
                  </a:lnTo>
                  <a:lnTo>
                    <a:pt x="311" y="96"/>
                  </a:lnTo>
                  <a:lnTo>
                    <a:pt x="286" y="80"/>
                  </a:lnTo>
                  <a:lnTo>
                    <a:pt x="259" y="65"/>
                  </a:lnTo>
                  <a:lnTo>
                    <a:pt x="233" y="51"/>
                  </a:lnTo>
                  <a:lnTo>
                    <a:pt x="205" y="39"/>
                  </a:lnTo>
                  <a:lnTo>
                    <a:pt x="176" y="28"/>
                  </a:lnTo>
                  <a:lnTo>
                    <a:pt x="148" y="20"/>
                  </a:lnTo>
                  <a:lnTo>
                    <a:pt x="119" y="12"/>
                  </a:lnTo>
                  <a:lnTo>
                    <a:pt x="89" y="7"/>
                  </a:lnTo>
                  <a:lnTo>
                    <a:pt x="59" y="3"/>
                  </a:lnTo>
                  <a:lnTo>
                    <a:pt x="29" y="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56" name="Line 92"/>
            <p:cNvSpPr>
              <a:spLocks noChangeShapeType="1"/>
            </p:cNvSpPr>
            <p:nvPr/>
          </p:nvSpPr>
          <p:spPr bwMode="auto">
            <a:xfrm>
              <a:off x="113" y="3517"/>
              <a:ext cx="35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57" name="Freeform 93"/>
            <p:cNvSpPr>
              <a:spLocks/>
            </p:cNvSpPr>
            <p:nvPr/>
          </p:nvSpPr>
          <p:spPr bwMode="auto">
            <a:xfrm>
              <a:off x="2452" y="3012"/>
              <a:ext cx="502" cy="650"/>
            </a:xfrm>
            <a:custGeom>
              <a:avLst/>
              <a:gdLst>
                <a:gd name="T0" fmla="*/ 34 w 1552"/>
                <a:gd name="T1" fmla="*/ 1854 h 1999"/>
                <a:gd name="T2" fmla="*/ 105 w 1552"/>
                <a:gd name="T3" fmla="*/ 1894 h 1999"/>
                <a:gd name="T4" fmla="*/ 177 w 1552"/>
                <a:gd name="T5" fmla="*/ 1927 h 1999"/>
                <a:gd name="T6" fmla="*/ 254 w 1552"/>
                <a:gd name="T7" fmla="*/ 1953 h 1999"/>
                <a:gd name="T8" fmla="*/ 332 w 1552"/>
                <a:gd name="T9" fmla="*/ 1975 h 1999"/>
                <a:gd name="T10" fmla="*/ 411 w 1552"/>
                <a:gd name="T11" fmla="*/ 1990 h 1999"/>
                <a:gd name="T12" fmla="*/ 490 w 1552"/>
                <a:gd name="T13" fmla="*/ 1998 h 1999"/>
                <a:gd name="T14" fmla="*/ 571 w 1552"/>
                <a:gd name="T15" fmla="*/ 1999 h 1999"/>
                <a:gd name="T16" fmla="*/ 652 w 1552"/>
                <a:gd name="T17" fmla="*/ 1995 h 1999"/>
                <a:gd name="T18" fmla="*/ 732 w 1552"/>
                <a:gd name="T19" fmla="*/ 1983 h 1999"/>
                <a:gd name="T20" fmla="*/ 810 w 1552"/>
                <a:gd name="T21" fmla="*/ 1966 h 1999"/>
                <a:gd name="T22" fmla="*/ 888 w 1552"/>
                <a:gd name="T23" fmla="*/ 1942 h 1999"/>
                <a:gd name="T24" fmla="*/ 962 w 1552"/>
                <a:gd name="T25" fmla="*/ 1912 h 1999"/>
                <a:gd name="T26" fmla="*/ 1035 w 1552"/>
                <a:gd name="T27" fmla="*/ 1876 h 1999"/>
                <a:gd name="T28" fmla="*/ 1103 w 1552"/>
                <a:gd name="T29" fmla="*/ 1834 h 1999"/>
                <a:gd name="T30" fmla="*/ 1169 w 1552"/>
                <a:gd name="T31" fmla="*/ 1787 h 1999"/>
                <a:gd name="T32" fmla="*/ 1229 w 1552"/>
                <a:gd name="T33" fmla="*/ 1735 h 1999"/>
                <a:gd name="T34" fmla="*/ 1287 w 1552"/>
                <a:gd name="T35" fmla="*/ 1678 h 1999"/>
                <a:gd name="T36" fmla="*/ 1339 w 1552"/>
                <a:gd name="T37" fmla="*/ 1617 h 1999"/>
                <a:gd name="T38" fmla="*/ 1386 w 1552"/>
                <a:gd name="T39" fmla="*/ 1551 h 1999"/>
                <a:gd name="T40" fmla="*/ 1428 w 1552"/>
                <a:gd name="T41" fmla="*/ 1482 h 1999"/>
                <a:gd name="T42" fmla="*/ 1464 w 1552"/>
                <a:gd name="T43" fmla="*/ 1410 h 1999"/>
                <a:gd name="T44" fmla="*/ 1495 w 1552"/>
                <a:gd name="T45" fmla="*/ 1335 h 1999"/>
                <a:gd name="T46" fmla="*/ 1518 w 1552"/>
                <a:gd name="T47" fmla="*/ 1258 h 1999"/>
                <a:gd name="T48" fmla="*/ 1536 w 1552"/>
                <a:gd name="T49" fmla="*/ 1179 h 1999"/>
                <a:gd name="T50" fmla="*/ 1547 w 1552"/>
                <a:gd name="T51" fmla="*/ 1100 h 1999"/>
                <a:gd name="T52" fmla="*/ 1552 w 1552"/>
                <a:gd name="T53" fmla="*/ 1020 h 1999"/>
                <a:gd name="T54" fmla="*/ 1550 w 1552"/>
                <a:gd name="T55" fmla="*/ 939 h 1999"/>
                <a:gd name="T56" fmla="*/ 1543 w 1552"/>
                <a:gd name="T57" fmla="*/ 859 h 1999"/>
                <a:gd name="T58" fmla="*/ 1528 w 1552"/>
                <a:gd name="T59" fmla="*/ 779 h 1999"/>
                <a:gd name="T60" fmla="*/ 1507 w 1552"/>
                <a:gd name="T61" fmla="*/ 701 h 1999"/>
                <a:gd name="T62" fmla="*/ 1480 w 1552"/>
                <a:gd name="T63" fmla="*/ 626 h 1999"/>
                <a:gd name="T64" fmla="*/ 1447 w 1552"/>
                <a:gd name="T65" fmla="*/ 552 h 1999"/>
                <a:gd name="T66" fmla="*/ 1408 w 1552"/>
                <a:gd name="T67" fmla="*/ 481 h 1999"/>
                <a:gd name="T68" fmla="*/ 1364 w 1552"/>
                <a:gd name="T69" fmla="*/ 414 h 1999"/>
                <a:gd name="T70" fmla="*/ 1314 w 1552"/>
                <a:gd name="T71" fmla="*/ 351 h 1999"/>
                <a:gd name="T72" fmla="*/ 1259 w 1552"/>
                <a:gd name="T73" fmla="*/ 291 h 1999"/>
                <a:gd name="T74" fmla="*/ 1200 w 1552"/>
                <a:gd name="T75" fmla="*/ 237 h 1999"/>
                <a:gd name="T76" fmla="*/ 1137 w 1552"/>
                <a:gd name="T77" fmla="*/ 187 h 1999"/>
                <a:gd name="T78" fmla="*/ 1069 w 1552"/>
                <a:gd name="T79" fmla="*/ 142 h 1999"/>
                <a:gd name="T80" fmla="*/ 998 w 1552"/>
                <a:gd name="T81" fmla="*/ 104 h 1999"/>
                <a:gd name="T82" fmla="*/ 925 w 1552"/>
                <a:gd name="T83" fmla="*/ 71 h 1999"/>
                <a:gd name="T84" fmla="*/ 849 w 1552"/>
                <a:gd name="T85" fmla="*/ 44 h 1999"/>
                <a:gd name="T86" fmla="*/ 772 w 1552"/>
                <a:gd name="T87" fmla="*/ 23 h 1999"/>
                <a:gd name="T88" fmla="*/ 692 w 1552"/>
                <a:gd name="T89" fmla="*/ 9 h 1999"/>
                <a:gd name="T90" fmla="*/ 612 w 1552"/>
                <a:gd name="T91" fmla="*/ 1 h 1999"/>
                <a:gd name="T92" fmla="*/ 531 w 1552"/>
                <a:gd name="T93" fmla="*/ 0 h 1999"/>
                <a:gd name="T94" fmla="*/ 451 w 1552"/>
                <a:gd name="T95" fmla="*/ 4 h 1999"/>
                <a:gd name="T96" fmla="*/ 371 w 1552"/>
                <a:gd name="T97" fmla="*/ 16 h 1999"/>
                <a:gd name="T98" fmla="*/ 292 w 1552"/>
                <a:gd name="T99" fmla="*/ 34 h 1999"/>
                <a:gd name="T100" fmla="*/ 216 w 1552"/>
                <a:gd name="T101" fmla="*/ 57 h 1999"/>
                <a:gd name="T102" fmla="*/ 141 w 1552"/>
                <a:gd name="T103" fmla="*/ 88 h 1999"/>
                <a:gd name="T104" fmla="*/ 69 w 1552"/>
                <a:gd name="T105" fmla="*/ 124 h 1999"/>
                <a:gd name="T106" fmla="*/ 0 w 1552"/>
                <a:gd name="T107" fmla="*/ 166 h 19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52" h="1999">
                  <a:moveTo>
                    <a:pt x="0" y="1833"/>
                  </a:moveTo>
                  <a:lnTo>
                    <a:pt x="34" y="1854"/>
                  </a:lnTo>
                  <a:lnTo>
                    <a:pt x="69" y="1875"/>
                  </a:lnTo>
                  <a:lnTo>
                    <a:pt x="105" y="1894"/>
                  </a:lnTo>
                  <a:lnTo>
                    <a:pt x="141" y="1911"/>
                  </a:lnTo>
                  <a:lnTo>
                    <a:pt x="177" y="1927"/>
                  </a:lnTo>
                  <a:lnTo>
                    <a:pt x="216" y="1941"/>
                  </a:lnTo>
                  <a:lnTo>
                    <a:pt x="254" y="1953"/>
                  </a:lnTo>
                  <a:lnTo>
                    <a:pt x="292" y="1965"/>
                  </a:lnTo>
                  <a:lnTo>
                    <a:pt x="332" y="1975"/>
                  </a:lnTo>
                  <a:lnTo>
                    <a:pt x="371" y="1983"/>
                  </a:lnTo>
                  <a:lnTo>
                    <a:pt x="411" y="1990"/>
                  </a:lnTo>
                  <a:lnTo>
                    <a:pt x="451" y="1994"/>
                  </a:lnTo>
                  <a:lnTo>
                    <a:pt x="490" y="1998"/>
                  </a:lnTo>
                  <a:lnTo>
                    <a:pt x="531" y="1999"/>
                  </a:lnTo>
                  <a:lnTo>
                    <a:pt x="571" y="1999"/>
                  </a:lnTo>
                  <a:lnTo>
                    <a:pt x="612" y="1998"/>
                  </a:lnTo>
                  <a:lnTo>
                    <a:pt x="652" y="1995"/>
                  </a:lnTo>
                  <a:lnTo>
                    <a:pt x="692" y="1990"/>
                  </a:lnTo>
                  <a:lnTo>
                    <a:pt x="732" y="1983"/>
                  </a:lnTo>
                  <a:lnTo>
                    <a:pt x="772" y="1976"/>
                  </a:lnTo>
                  <a:lnTo>
                    <a:pt x="810" y="1966"/>
                  </a:lnTo>
                  <a:lnTo>
                    <a:pt x="849" y="1954"/>
                  </a:lnTo>
                  <a:lnTo>
                    <a:pt x="888" y="1942"/>
                  </a:lnTo>
                  <a:lnTo>
                    <a:pt x="925" y="1928"/>
                  </a:lnTo>
                  <a:lnTo>
                    <a:pt x="962" y="1912"/>
                  </a:lnTo>
                  <a:lnTo>
                    <a:pt x="998" y="1895"/>
                  </a:lnTo>
                  <a:lnTo>
                    <a:pt x="1035" y="1876"/>
                  </a:lnTo>
                  <a:lnTo>
                    <a:pt x="1069" y="1855"/>
                  </a:lnTo>
                  <a:lnTo>
                    <a:pt x="1103" y="1834"/>
                  </a:lnTo>
                  <a:lnTo>
                    <a:pt x="1137" y="1812"/>
                  </a:lnTo>
                  <a:lnTo>
                    <a:pt x="1169" y="1787"/>
                  </a:lnTo>
                  <a:lnTo>
                    <a:pt x="1200" y="1762"/>
                  </a:lnTo>
                  <a:lnTo>
                    <a:pt x="1229" y="1735"/>
                  </a:lnTo>
                  <a:lnTo>
                    <a:pt x="1259" y="1707"/>
                  </a:lnTo>
                  <a:lnTo>
                    <a:pt x="1287" y="1678"/>
                  </a:lnTo>
                  <a:lnTo>
                    <a:pt x="1314" y="1648"/>
                  </a:lnTo>
                  <a:lnTo>
                    <a:pt x="1339" y="1617"/>
                  </a:lnTo>
                  <a:lnTo>
                    <a:pt x="1364" y="1584"/>
                  </a:lnTo>
                  <a:lnTo>
                    <a:pt x="1386" y="1551"/>
                  </a:lnTo>
                  <a:lnTo>
                    <a:pt x="1408" y="1517"/>
                  </a:lnTo>
                  <a:lnTo>
                    <a:pt x="1428" y="1482"/>
                  </a:lnTo>
                  <a:lnTo>
                    <a:pt x="1447" y="1447"/>
                  </a:lnTo>
                  <a:lnTo>
                    <a:pt x="1464" y="1410"/>
                  </a:lnTo>
                  <a:lnTo>
                    <a:pt x="1480" y="1373"/>
                  </a:lnTo>
                  <a:lnTo>
                    <a:pt x="1495" y="1335"/>
                  </a:lnTo>
                  <a:lnTo>
                    <a:pt x="1507" y="1298"/>
                  </a:lnTo>
                  <a:lnTo>
                    <a:pt x="1518" y="1258"/>
                  </a:lnTo>
                  <a:lnTo>
                    <a:pt x="1528" y="1219"/>
                  </a:lnTo>
                  <a:lnTo>
                    <a:pt x="1536" y="1179"/>
                  </a:lnTo>
                  <a:lnTo>
                    <a:pt x="1543" y="1140"/>
                  </a:lnTo>
                  <a:lnTo>
                    <a:pt x="1547" y="1100"/>
                  </a:lnTo>
                  <a:lnTo>
                    <a:pt x="1550" y="1060"/>
                  </a:lnTo>
                  <a:lnTo>
                    <a:pt x="1552" y="1020"/>
                  </a:lnTo>
                  <a:lnTo>
                    <a:pt x="1552" y="979"/>
                  </a:lnTo>
                  <a:lnTo>
                    <a:pt x="1550" y="939"/>
                  </a:lnTo>
                  <a:lnTo>
                    <a:pt x="1547" y="898"/>
                  </a:lnTo>
                  <a:lnTo>
                    <a:pt x="1543" y="859"/>
                  </a:lnTo>
                  <a:lnTo>
                    <a:pt x="1536" y="818"/>
                  </a:lnTo>
                  <a:lnTo>
                    <a:pt x="1528" y="779"/>
                  </a:lnTo>
                  <a:lnTo>
                    <a:pt x="1518" y="740"/>
                  </a:lnTo>
                  <a:lnTo>
                    <a:pt x="1507" y="701"/>
                  </a:lnTo>
                  <a:lnTo>
                    <a:pt x="1495" y="663"/>
                  </a:lnTo>
                  <a:lnTo>
                    <a:pt x="1480" y="626"/>
                  </a:lnTo>
                  <a:lnTo>
                    <a:pt x="1464" y="588"/>
                  </a:lnTo>
                  <a:lnTo>
                    <a:pt x="1447" y="552"/>
                  </a:lnTo>
                  <a:lnTo>
                    <a:pt x="1428" y="516"/>
                  </a:lnTo>
                  <a:lnTo>
                    <a:pt x="1408" y="481"/>
                  </a:lnTo>
                  <a:lnTo>
                    <a:pt x="1386" y="447"/>
                  </a:lnTo>
                  <a:lnTo>
                    <a:pt x="1364" y="414"/>
                  </a:lnTo>
                  <a:lnTo>
                    <a:pt x="1339" y="382"/>
                  </a:lnTo>
                  <a:lnTo>
                    <a:pt x="1314" y="351"/>
                  </a:lnTo>
                  <a:lnTo>
                    <a:pt x="1287" y="320"/>
                  </a:lnTo>
                  <a:lnTo>
                    <a:pt x="1259" y="291"/>
                  </a:lnTo>
                  <a:lnTo>
                    <a:pt x="1229" y="264"/>
                  </a:lnTo>
                  <a:lnTo>
                    <a:pt x="1200" y="237"/>
                  </a:lnTo>
                  <a:lnTo>
                    <a:pt x="1169" y="212"/>
                  </a:lnTo>
                  <a:lnTo>
                    <a:pt x="1137" y="187"/>
                  </a:lnTo>
                  <a:lnTo>
                    <a:pt x="1103" y="165"/>
                  </a:lnTo>
                  <a:lnTo>
                    <a:pt x="1069" y="142"/>
                  </a:lnTo>
                  <a:lnTo>
                    <a:pt x="1035" y="123"/>
                  </a:lnTo>
                  <a:lnTo>
                    <a:pt x="998" y="104"/>
                  </a:lnTo>
                  <a:lnTo>
                    <a:pt x="962" y="87"/>
                  </a:lnTo>
                  <a:lnTo>
                    <a:pt x="925" y="71"/>
                  </a:lnTo>
                  <a:lnTo>
                    <a:pt x="888" y="57"/>
                  </a:lnTo>
                  <a:lnTo>
                    <a:pt x="849" y="44"/>
                  </a:lnTo>
                  <a:lnTo>
                    <a:pt x="810" y="33"/>
                  </a:lnTo>
                  <a:lnTo>
                    <a:pt x="772" y="23"/>
                  </a:lnTo>
                  <a:lnTo>
                    <a:pt x="732" y="16"/>
                  </a:lnTo>
                  <a:lnTo>
                    <a:pt x="692" y="9"/>
                  </a:lnTo>
                  <a:lnTo>
                    <a:pt x="652" y="4"/>
                  </a:lnTo>
                  <a:lnTo>
                    <a:pt x="612" y="1"/>
                  </a:lnTo>
                  <a:lnTo>
                    <a:pt x="571" y="0"/>
                  </a:lnTo>
                  <a:lnTo>
                    <a:pt x="531" y="0"/>
                  </a:lnTo>
                  <a:lnTo>
                    <a:pt x="490" y="1"/>
                  </a:lnTo>
                  <a:lnTo>
                    <a:pt x="451" y="4"/>
                  </a:lnTo>
                  <a:lnTo>
                    <a:pt x="411" y="9"/>
                  </a:lnTo>
                  <a:lnTo>
                    <a:pt x="371" y="16"/>
                  </a:lnTo>
                  <a:lnTo>
                    <a:pt x="332" y="24"/>
                  </a:lnTo>
                  <a:lnTo>
                    <a:pt x="292" y="34"/>
                  </a:lnTo>
                  <a:lnTo>
                    <a:pt x="254" y="44"/>
                  </a:lnTo>
                  <a:lnTo>
                    <a:pt x="216" y="57"/>
                  </a:lnTo>
                  <a:lnTo>
                    <a:pt x="177" y="72"/>
                  </a:lnTo>
                  <a:lnTo>
                    <a:pt x="141" y="88"/>
                  </a:lnTo>
                  <a:lnTo>
                    <a:pt x="105" y="105"/>
                  </a:lnTo>
                  <a:lnTo>
                    <a:pt x="69" y="124"/>
                  </a:lnTo>
                  <a:lnTo>
                    <a:pt x="34" y="145"/>
                  </a:lnTo>
                  <a:lnTo>
                    <a:pt x="0" y="16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58" name="Freeform 94"/>
            <p:cNvSpPr>
              <a:spLocks/>
            </p:cNvSpPr>
            <p:nvPr/>
          </p:nvSpPr>
          <p:spPr bwMode="auto">
            <a:xfrm>
              <a:off x="2090" y="2796"/>
              <a:ext cx="1082" cy="1082"/>
            </a:xfrm>
            <a:custGeom>
              <a:avLst/>
              <a:gdLst>
                <a:gd name="T0" fmla="*/ 3324 w 3332"/>
                <a:gd name="T1" fmla="*/ 1513 h 3335"/>
                <a:gd name="T2" fmla="*/ 3293 w 3332"/>
                <a:gd name="T3" fmla="*/ 1311 h 3335"/>
                <a:gd name="T4" fmla="*/ 3237 w 3332"/>
                <a:gd name="T5" fmla="*/ 1113 h 3335"/>
                <a:gd name="T6" fmla="*/ 3157 w 3332"/>
                <a:gd name="T7" fmla="*/ 924 h 3335"/>
                <a:gd name="T8" fmla="*/ 3055 w 3332"/>
                <a:gd name="T9" fmla="*/ 747 h 3335"/>
                <a:gd name="T10" fmla="*/ 2931 w 3332"/>
                <a:gd name="T11" fmla="*/ 583 h 3335"/>
                <a:gd name="T12" fmla="*/ 2788 w 3332"/>
                <a:gd name="T13" fmla="*/ 436 h 3335"/>
                <a:gd name="T14" fmla="*/ 2628 w 3332"/>
                <a:gd name="T15" fmla="*/ 307 h 3335"/>
                <a:gd name="T16" fmla="*/ 2454 w 3332"/>
                <a:gd name="T17" fmla="*/ 198 h 3335"/>
                <a:gd name="T18" fmla="*/ 2268 w 3332"/>
                <a:gd name="T19" fmla="*/ 113 h 3335"/>
                <a:gd name="T20" fmla="*/ 2072 w 3332"/>
                <a:gd name="T21" fmla="*/ 50 h 3335"/>
                <a:gd name="T22" fmla="*/ 1871 w 3332"/>
                <a:gd name="T23" fmla="*/ 13 h 3335"/>
                <a:gd name="T24" fmla="*/ 1665 w 3332"/>
                <a:gd name="T25" fmla="*/ 0 h 3335"/>
                <a:gd name="T26" fmla="*/ 1461 w 3332"/>
                <a:gd name="T27" fmla="*/ 13 h 3335"/>
                <a:gd name="T28" fmla="*/ 1260 w 3332"/>
                <a:gd name="T29" fmla="*/ 50 h 3335"/>
                <a:gd name="T30" fmla="*/ 1064 w 3332"/>
                <a:gd name="T31" fmla="*/ 113 h 3335"/>
                <a:gd name="T32" fmla="*/ 877 w 3332"/>
                <a:gd name="T33" fmla="*/ 198 h 3335"/>
                <a:gd name="T34" fmla="*/ 703 w 3332"/>
                <a:gd name="T35" fmla="*/ 307 h 3335"/>
                <a:gd name="T36" fmla="*/ 543 w 3332"/>
                <a:gd name="T37" fmla="*/ 436 h 3335"/>
                <a:gd name="T38" fmla="*/ 400 w 3332"/>
                <a:gd name="T39" fmla="*/ 583 h 3335"/>
                <a:gd name="T40" fmla="*/ 277 w 3332"/>
                <a:gd name="T41" fmla="*/ 747 h 3335"/>
                <a:gd name="T42" fmla="*/ 175 w 3332"/>
                <a:gd name="T43" fmla="*/ 924 h 3335"/>
                <a:gd name="T44" fmla="*/ 95 w 3332"/>
                <a:gd name="T45" fmla="*/ 1113 h 3335"/>
                <a:gd name="T46" fmla="*/ 38 w 3332"/>
                <a:gd name="T47" fmla="*/ 1311 h 3335"/>
                <a:gd name="T48" fmla="*/ 6 w 3332"/>
                <a:gd name="T49" fmla="*/ 1513 h 3335"/>
                <a:gd name="T50" fmla="*/ 0 w 3332"/>
                <a:gd name="T51" fmla="*/ 1719 h 3335"/>
                <a:gd name="T52" fmla="*/ 19 w 3332"/>
                <a:gd name="T53" fmla="*/ 1923 h 3335"/>
                <a:gd name="T54" fmla="*/ 63 w 3332"/>
                <a:gd name="T55" fmla="*/ 2123 h 3335"/>
                <a:gd name="T56" fmla="*/ 131 w 3332"/>
                <a:gd name="T57" fmla="*/ 2317 h 3335"/>
                <a:gd name="T58" fmla="*/ 222 w 3332"/>
                <a:gd name="T59" fmla="*/ 2501 h 3335"/>
                <a:gd name="T60" fmla="*/ 336 w 3332"/>
                <a:gd name="T61" fmla="*/ 2671 h 3335"/>
                <a:gd name="T62" fmla="*/ 469 w 3332"/>
                <a:gd name="T63" fmla="*/ 2828 h 3335"/>
                <a:gd name="T64" fmla="*/ 621 w 3332"/>
                <a:gd name="T65" fmla="*/ 2966 h 3335"/>
                <a:gd name="T66" fmla="*/ 789 w 3332"/>
                <a:gd name="T67" fmla="*/ 3084 h 3335"/>
                <a:gd name="T68" fmla="*/ 969 w 3332"/>
                <a:gd name="T69" fmla="*/ 3181 h 3335"/>
                <a:gd name="T70" fmla="*/ 1161 w 3332"/>
                <a:gd name="T71" fmla="*/ 3256 h 3335"/>
                <a:gd name="T72" fmla="*/ 1360 w 3332"/>
                <a:gd name="T73" fmla="*/ 3306 h 3335"/>
                <a:gd name="T74" fmla="*/ 1563 w 3332"/>
                <a:gd name="T75" fmla="*/ 3331 h 3335"/>
                <a:gd name="T76" fmla="*/ 1769 w 3332"/>
                <a:gd name="T77" fmla="*/ 3331 h 3335"/>
                <a:gd name="T78" fmla="*/ 1972 w 3332"/>
                <a:gd name="T79" fmla="*/ 3306 h 3335"/>
                <a:gd name="T80" fmla="*/ 2171 w 3332"/>
                <a:gd name="T81" fmla="*/ 3256 h 3335"/>
                <a:gd name="T82" fmla="*/ 2362 w 3332"/>
                <a:gd name="T83" fmla="*/ 3181 h 3335"/>
                <a:gd name="T84" fmla="*/ 2543 w 3332"/>
                <a:gd name="T85" fmla="*/ 3084 h 3335"/>
                <a:gd name="T86" fmla="*/ 2710 w 3332"/>
                <a:gd name="T87" fmla="*/ 2966 h 3335"/>
                <a:gd name="T88" fmla="*/ 2862 w 3332"/>
                <a:gd name="T89" fmla="*/ 2828 h 3335"/>
                <a:gd name="T90" fmla="*/ 2995 w 3332"/>
                <a:gd name="T91" fmla="*/ 2671 h 3335"/>
                <a:gd name="T92" fmla="*/ 3108 w 3332"/>
                <a:gd name="T93" fmla="*/ 2501 h 3335"/>
                <a:gd name="T94" fmla="*/ 3200 w 3332"/>
                <a:gd name="T95" fmla="*/ 2317 h 3335"/>
                <a:gd name="T96" fmla="*/ 3268 w 3332"/>
                <a:gd name="T97" fmla="*/ 2123 h 3335"/>
                <a:gd name="T98" fmla="*/ 3311 w 3332"/>
                <a:gd name="T99" fmla="*/ 1923 h 3335"/>
                <a:gd name="T100" fmla="*/ 3331 w 3332"/>
                <a:gd name="T101" fmla="*/ 1719 h 3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332" h="3335">
                  <a:moveTo>
                    <a:pt x="3332" y="1667"/>
                  </a:moveTo>
                  <a:lnTo>
                    <a:pt x="3331" y="1616"/>
                  </a:lnTo>
                  <a:lnTo>
                    <a:pt x="3328" y="1564"/>
                  </a:lnTo>
                  <a:lnTo>
                    <a:pt x="3324" y="1513"/>
                  </a:lnTo>
                  <a:lnTo>
                    <a:pt x="3319" y="1462"/>
                  </a:lnTo>
                  <a:lnTo>
                    <a:pt x="3311" y="1412"/>
                  </a:lnTo>
                  <a:lnTo>
                    <a:pt x="3303" y="1361"/>
                  </a:lnTo>
                  <a:lnTo>
                    <a:pt x="3293" y="1311"/>
                  </a:lnTo>
                  <a:lnTo>
                    <a:pt x="3282" y="1261"/>
                  </a:lnTo>
                  <a:lnTo>
                    <a:pt x="3268" y="1211"/>
                  </a:lnTo>
                  <a:lnTo>
                    <a:pt x="3253" y="1162"/>
                  </a:lnTo>
                  <a:lnTo>
                    <a:pt x="3237" y="1113"/>
                  </a:lnTo>
                  <a:lnTo>
                    <a:pt x="3219" y="1065"/>
                  </a:lnTo>
                  <a:lnTo>
                    <a:pt x="3200" y="1018"/>
                  </a:lnTo>
                  <a:lnTo>
                    <a:pt x="3179" y="970"/>
                  </a:lnTo>
                  <a:lnTo>
                    <a:pt x="3157" y="924"/>
                  </a:lnTo>
                  <a:lnTo>
                    <a:pt x="3134" y="879"/>
                  </a:lnTo>
                  <a:lnTo>
                    <a:pt x="3108" y="834"/>
                  </a:lnTo>
                  <a:lnTo>
                    <a:pt x="3083" y="790"/>
                  </a:lnTo>
                  <a:lnTo>
                    <a:pt x="3055" y="747"/>
                  </a:lnTo>
                  <a:lnTo>
                    <a:pt x="3025" y="704"/>
                  </a:lnTo>
                  <a:lnTo>
                    <a:pt x="2995" y="662"/>
                  </a:lnTo>
                  <a:lnTo>
                    <a:pt x="2963" y="622"/>
                  </a:lnTo>
                  <a:lnTo>
                    <a:pt x="2931" y="583"/>
                  </a:lnTo>
                  <a:lnTo>
                    <a:pt x="2897" y="544"/>
                  </a:lnTo>
                  <a:lnTo>
                    <a:pt x="2862" y="507"/>
                  </a:lnTo>
                  <a:lnTo>
                    <a:pt x="2826" y="471"/>
                  </a:lnTo>
                  <a:lnTo>
                    <a:pt x="2788" y="436"/>
                  </a:lnTo>
                  <a:lnTo>
                    <a:pt x="2749" y="402"/>
                  </a:lnTo>
                  <a:lnTo>
                    <a:pt x="2710" y="369"/>
                  </a:lnTo>
                  <a:lnTo>
                    <a:pt x="2669" y="337"/>
                  </a:lnTo>
                  <a:lnTo>
                    <a:pt x="2628" y="307"/>
                  </a:lnTo>
                  <a:lnTo>
                    <a:pt x="2586" y="278"/>
                  </a:lnTo>
                  <a:lnTo>
                    <a:pt x="2543" y="250"/>
                  </a:lnTo>
                  <a:lnTo>
                    <a:pt x="2499" y="224"/>
                  </a:lnTo>
                  <a:lnTo>
                    <a:pt x="2454" y="198"/>
                  </a:lnTo>
                  <a:lnTo>
                    <a:pt x="2408" y="175"/>
                  </a:lnTo>
                  <a:lnTo>
                    <a:pt x="2362" y="152"/>
                  </a:lnTo>
                  <a:lnTo>
                    <a:pt x="2315" y="132"/>
                  </a:lnTo>
                  <a:lnTo>
                    <a:pt x="2268" y="113"/>
                  </a:lnTo>
                  <a:lnTo>
                    <a:pt x="2219" y="95"/>
                  </a:lnTo>
                  <a:lnTo>
                    <a:pt x="2171" y="79"/>
                  </a:lnTo>
                  <a:lnTo>
                    <a:pt x="2122" y="64"/>
                  </a:lnTo>
                  <a:lnTo>
                    <a:pt x="2072" y="50"/>
                  </a:lnTo>
                  <a:lnTo>
                    <a:pt x="2022" y="39"/>
                  </a:lnTo>
                  <a:lnTo>
                    <a:pt x="1972" y="29"/>
                  </a:lnTo>
                  <a:lnTo>
                    <a:pt x="1921" y="20"/>
                  </a:lnTo>
                  <a:lnTo>
                    <a:pt x="1871" y="13"/>
                  </a:lnTo>
                  <a:lnTo>
                    <a:pt x="1820" y="8"/>
                  </a:lnTo>
                  <a:lnTo>
                    <a:pt x="1769" y="3"/>
                  </a:lnTo>
                  <a:lnTo>
                    <a:pt x="1717" y="1"/>
                  </a:lnTo>
                  <a:lnTo>
                    <a:pt x="1665" y="0"/>
                  </a:lnTo>
                  <a:lnTo>
                    <a:pt x="1614" y="1"/>
                  </a:lnTo>
                  <a:lnTo>
                    <a:pt x="1563" y="3"/>
                  </a:lnTo>
                  <a:lnTo>
                    <a:pt x="1512" y="8"/>
                  </a:lnTo>
                  <a:lnTo>
                    <a:pt x="1461" y="13"/>
                  </a:lnTo>
                  <a:lnTo>
                    <a:pt x="1410" y="20"/>
                  </a:lnTo>
                  <a:lnTo>
                    <a:pt x="1360" y="29"/>
                  </a:lnTo>
                  <a:lnTo>
                    <a:pt x="1310" y="39"/>
                  </a:lnTo>
                  <a:lnTo>
                    <a:pt x="1260" y="50"/>
                  </a:lnTo>
                  <a:lnTo>
                    <a:pt x="1209" y="64"/>
                  </a:lnTo>
                  <a:lnTo>
                    <a:pt x="1161" y="79"/>
                  </a:lnTo>
                  <a:lnTo>
                    <a:pt x="1112" y="95"/>
                  </a:lnTo>
                  <a:lnTo>
                    <a:pt x="1064" y="113"/>
                  </a:lnTo>
                  <a:lnTo>
                    <a:pt x="1016" y="132"/>
                  </a:lnTo>
                  <a:lnTo>
                    <a:pt x="969" y="152"/>
                  </a:lnTo>
                  <a:lnTo>
                    <a:pt x="923" y="175"/>
                  </a:lnTo>
                  <a:lnTo>
                    <a:pt x="877" y="198"/>
                  </a:lnTo>
                  <a:lnTo>
                    <a:pt x="833" y="224"/>
                  </a:lnTo>
                  <a:lnTo>
                    <a:pt x="789" y="250"/>
                  </a:lnTo>
                  <a:lnTo>
                    <a:pt x="745" y="278"/>
                  </a:lnTo>
                  <a:lnTo>
                    <a:pt x="703" y="307"/>
                  </a:lnTo>
                  <a:lnTo>
                    <a:pt x="661" y="337"/>
                  </a:lnTo>
                  <a:lnTo>
                    <a:pt x="621" y="369"/>
                  </a:lnTo>
                  <a:lnTo>
                    <a:pt x="581" y="402"/>
                  </a:lnTo>
                  <a:lnTo>
                    <a:pt x="543" y="436"/>
                  </a:lnTo>
                  <a:lnTo>
                    <a:pt x="506" y="471"/>
                  </a:lnTo>
                  <a:lnTo>
                    <a:pt x="469" y="507"/>
                  </a:lnTo>
                  <a:lnTo>
                    <a:pt x="434" y="544"/>
                  </a:lnTo>
                  <a:lnTo>
                    <a:pt x="400" y="583"/>
                  </a:lnTo>
                  <a:lnTo>
                    <a:pt x="367" y="622"/>
                  </a:lnTo>
                  <a:lnTo>
                    <a:pt x="336" y="662"/>
                  </a:lnTo>
                  <a:lnTo>
                    <a:pt x="305" y="704"/>
                  </a:lnTo>
                  <a:lnTo>
                    <a:pt x="277" y="747"/>
                  </a:lnTo>
                  <a:lnTo>
                    <a:pt x="249" y="790"/>
                  </a:lnTo>
                  <a:lnTo>
                    <a:pt x="222" y="834"/>
                  </a:lnTo>
                  <a:lnTo>
                    <a:pt x="198" y="879"/>
                  </a:lnTo>
                  <a:lnTo>
                    <a:pt x="175" y="924"/>
                  </a:lnTo>
                  <a:lnTo>
                    <a:pt x="152" y="970"/>
                  </a:lnTo>
                  <a:lnTo>
                    <a:pt x="131" y="1018"/>
                  </a:lnTo>
                  <a:lnTo>
                    <a:pt x="112" y="1065"/>
                  </a:lnTo>
                  <a:lnTo>
                    <a:pt x="95" y="1113"/>
                  </a:lnTo>
                  <a:lnTo>
                    <a:pt x="78" y="1162"/>
                  </a:lnTo>
                  <a:lnTo>
                    <a:pt x="63" y="1211"/>
                  </a:lnTo>
                  <a:lnTo>
                    <a:pt x="50" y="1261"/>
                  </a:lnTo>
                  <a:lnTo>
                    <a:pt x="38" y="1311"/>
                  </a:lnTo>
                  <a:lnTo>
                    <a:pt x="28" y="1361"/>
                  </a:lnTo>
                  <a:lnTo>
                    <a:pt x="19" y="1412"/>
                  </a:lnTo>
                  <a:lnTo>
                    <a:pt x="13" y="1462"/>
                  </a:lnTo>
                  <a:lnTo>
                    <a:pt x="6" y="1513"/>
                  </a:lnTo>
                  <a:lnTo>
                    <a:pt x="3" y="1564"/>
                  </a:lnTo>
                  <a:lnTo>
                    <a:pt x="0" y="1616"/>
                  </a:lnTo>
                  <a:lnTo>
                    <a:pt x="0" y="1667"/>
                  </a:lnTo>
                  <a:lnTo>
                    <a:pt x="0" y="1719"/>
                  </a:lnTo>
                  <a:lnTo>
                    <a:pt x="3" y="1770"/>
                  </a:lnTo>
                  <a:lnTo>
                    <a:pt x="6" y="1821"/>
                  </a:lnTo>
                  <a:lnTo>
                    <a:pt x="13" y="1872"/>
                  </a:lnTo>
                  <a:lnTo>
                    <a:pt x="19" y="1923"/>
                  </a:lnTo>
                  <a:lnTo>
                    <a:pt x="28" y="1974"/>
                  </a:lnTo>
                  <a:lnTo>
                    <a:pt x="38" y="2024"/>
                  </a:lnTo>
                  <a:lnTo>
                    <a:pt x="50" y="2074"/>
                  </a:lnTo>
                  <a:lnTo>
                    <a:pt x="63" y="2123"/>
                  </a:lnTo>
                  <a:lnTo>
                    <a:pt x="78" y="2173"/>
                  </a:lnTo>
                  <a:lnTo>
                    <a:pt x="95" y="2221"/>
                  </a:lnTo>
                  <a:lnTo>
                    <a:pt x="112" y="2269"/>
                  </a:lnTo>
                  <a:lnTo>
                    <a:pt x="131" y="2317"/>
                  </a:lnTo>
                  <a:lnTo>
                    <a:pt x="152" y="2364"/>
                  </a:lnTo>
                  <a:lnTo>
                    <a:pt x="175" y="2411"/>
                  </a:lnTo>
                  <a:lnTo>
                    <a:pt x="198" y="2456"/>
                  </a:lnTo>
                  <a:lnTo>
                    <a:pt x="222" y="2501"/>
                  </a:lnTo>
                  <a:lnTo>
                    <a:pt x="249" y="2545"/>
                  </a:lnTo>
                  <a:lnTo>
                    <a:pt x="277" y="2588"/>
                  </a:lnTo>
                  <a:lnTo>
                    <a:pt x="305" y="2631"/>
                  </a:lnTo>
                  <a:lnTo>
                    <a:pt x="336" y="2671"/>
                  </a:lnTo>
                  <a:lnTo>
                    <a:pt x="367" y="2712"/>
                  </a:lnTo>
                  <a:lnTo>
                    <a:pt x="400" y="2752"/>
                  </a:lnTo>
                  <a:lnTo>
                    <a:pt x="434" y="2791"/>
                  </a:lnTo>
                  <a:lnTo>
                    <a:pt x="469" y="2828"/>
                  </a:lnTo>
                  <a:lnTo>
                    <a:pt x="506" y="2864"/>
                  </a:lnTo>
                  <a:lnTo>
                    <a:pt x="543" y="2899"/>
                  </a:lnTo>
                  <a:lnTo>
                    <a:pt x="581" y="2933"/>
                  </a:lnTo>
                  <a:lnTo>
                    <a:pt x="621" y="2966"/>
                  </a:lnTo>
                  <a:lnTo>
                    <a:pt x="661" y="2997"/>
                  </a:lnTo>
                  <a:lnTo>
                    <a:pt x="703" y="3028"/>
                  </a:lnTo>
                  <a:lnTo>
                    <a:pt x="745" y="3057"/>
                  </a:lnTo>
                  <a:lnTo>
                    <a:pt x="789" y="3084"/>
                  </a:lnTo>
                  <a:lnTo>
                    <a:pt x="833" y="3111"/>
                  </a:lnTo>
                  <a:lnTo>
                    <a:pt x="877" y="3136"/>
                  </a:lnTo>
                  <a:lnTo>
                    <a:pt x="923" y="3159"/>
                  </a:lnTo>
                  <a:lnTo>
                    <a:pt x="969" y="3181"/>
                  </a:lnTo>
                  <a:lnTo>
                    <a:pt x="1016" y="3203"/>
                  </a:lnTo>
                  <a:lnTo>
                    <a:pt x="1064" y="3222"/>
                  </a:lnTo>
                  <a:lnTo>
                    <a:pt x="1112" y="3240"/>
                  </a:lnTo>
                  <a:lnTo>
                    <a:pt x="1161" y="3256"/>
                  </a:lnTo>
                  <a:lnTo>
                    <a:pt x="1209" y="3271"/>
                  </a:lnTo>
                  <a:lnTo>
                    <a:pt x="1260" y="3284"/>
                  </a:lnTo>
                  <a:lnTo>
                    <a:pt x="1310" y="3295"/>
                  </a:lnTo>
                  <a:lnTo>
                    <a:pt x="1360" y="3306"/>
                  </a:lnTo>
                  <a:lnTo>
                    <a:pt x="1410" y="3314"/>
                  </a:lnTo>
                  <a:lnTo>
                    <a:pt x="1461" y="3322"/>
                  </a:lnTo>
                  <a:lnTo>
                    <a:pt x="1512" y="3327"/>
                  </a:lnTo>
                  <a:lnTo>
                    <a:pt x="1563" y="3331"/>
                  </a:lnTo>
                  <a:lnTo>
                    <a:pt x="1614" y="3334"/>
                  </a:lnTo>
                  <a:lnTo>
                    <a:pt x="1665" y="3335"/>
                  </a:lnTo>
                  <a:lnTo>
                    <a:pt x="1717" y="3334"/>
                  </a:lnTo>
                  <a:lnTo>
                    <a:pt x="1769" y="3331"/>
                  </a:lnTo>
                  <a:lnTo>
                    <a:pt x="1820" y="3327"/>
                  </a:lnTo>
                  <a:lnTo>
                    <a:pt x="1871" y="3322"/>
                  </a:lnTo>
                  <a:lnTo>
                    <a:pt x="1921" y="3314"/>
                  </a:lnTo>
                  <a:lnTo>
                    <a:pt x="1972" y="3306"/>
                  </a:lnTo>
                  <a:lnTo>
                    <a:pt x="2022" y="3295"/>
                  </a:lnTo>
                  <a:lnTo>
                    <a:pt x="2072" y="3284"/>
                  </a:lnTo>
                  <a:lnTo>
                    <a:pt x="2122" y="3271"/>
                  </a:lnTo>
                  <a:lnTo>
                    <a:pt x="2171" y="3256"/>
                  </a:lnTo>
                  <a:lnTo>
                    <a:pt x="2219" y="3240"/>
                  </a:lnTo>
                  <a:lnTo>
                    <a:pt x="2268" y="3222"/>
                  </a:lnTo>
                  <a:lnTo>
                    <a:pt x="2315" y="3203"/>
                  </a:lnTo>
                  <a:lnTo>
                    <a:pt x="2362" y="3181"/>
                  </a:lnTo>
                  <a:lnTo>
                    <a:pt x="2408" y="3159"/>
                  </a:lnTo>
                  <a:lnTo>
                    <a:pt x="2454" y="3136"/>
                  </a:lnTo>
                  <a:lnTo>
                    <a:pt x="2499" y="3111"/>
                  </a:lnTo>
                  <a:lnTo>
                    <a:pt x="2543" y="3084"/>
                  </a:lnTo>
                  <a:lnTo>
                    <a:pt x="2586" y="3057"/>
                  </a:lnTo>
                  <a:lnTo>
                    <a:pt x="2628" y="3028"/>
                  </a:lnTo>
                  <a:lnTo>
                    <a:pt x="2669" y="2997"/>
                  </a:lnTo>
                  <a:lnTo>
                    <a:pt x="2710" y="2966"/>
                  </a:lnTo>
                  <a:lnTo>
                    <a:pt x="2749" y="2933"/>
                  </a:lnTo>
                  <a:lnTo>
                    <a:pt x="2788" y="2899"/>
                  </a:lnTo>
                  <a:lnTo>
                    <a:pt x="2826" y="2864"/>
                  </a:lnTo>
                  <a:lnTo>
                    <a:pt x="2862" y="2828"/>
                  </a:lnTo>
                  <a:lnTo>
                    <a:pt x="2897" y="2791"/>
                  </a:lnTo>
                  <a:lnTo>
                    <a:pt x="2931" y="2752"/>
                  </a:lnTo>
                  <a:lnTo>
                    <a:pt x="2963" y="2712"/>
                  </a:lnTo>
                  <a:lnTo>
                    <a:pt x="2995" y="2671"/>
                  </a:lnTo>
                  <a:lnTo>
                    <a:pt x="3025" y="2631"/>
                  </a:lnTo>
                  <a:lnTo>
                    <a:pt x="3055" y="2588"/>
                  </a:lnTo>
                  <a:lnTo>
                    <a:pt x="3083" y="2545"/>
                  </a:lnTo>
                  <a:lnTo>
                    <a:pt x="3108" y="2501"/>
                  </a:lnTo>
                  <a:lnTo>
                    <a:pt x="3134" y="2456"/>
                  </a:lnTo>
                  <a:lnTo>
                    <a:pt x="3157" y="2411"/>
                  </a:lnTo>
                  <a:lnTo>
                    <a:pt x="3179" y="2364"/>
                  </a:lnTo>
                  <a:lnTo>
                    <a:pt x="3200" y="2317"/>
                  </a:lnTo>
                  <a:lnTo>
                    <a:pt x="3219" y="2269"/>
                  </a:lnTo>
                  <a:lnTo>
                    <a:pt x="3237" y="2221"/>
                  </a:lnTo>
                  <a:lnTo>
                    <a:pt x="3253" y="2173"/>
                  </a:lnTo>
                  <a:lnTo>
                    <a:pt x="3268" y="2123"/>
                  </a:lnTo>
                  <a:lnTo>
                    <a:pt x="3282" y="2074"/>
                  </a:lnTo>
                  <a:lnTo>
                    <a:pt x="3293" y="2024"/>
                  </a:lnTo>
                  <a:lnTo>
                    <a:pt x="3303" y="1974"/>
                  </a:lnTo>
                  <a:lnTo>
                    <a:pt x="3311" y="1923"/>
                  </a:lnTo>
                  <a:lnTo>
                    <a:pt x="3319" y="1872"/>
                  </a:lnTo>
                  <a:lnTo>
                    <a:pt x="3324" y="1821"/>
                  </a:lnTo>
                  <a:lnTo>
                    <a:pt x="3328" y="1770"/>
                  </a:lnTo>
                  <a:lnTo>
                    <a:pt x="3331" y="1719"/>
                  </a:lnTo>
                  <a:lnTo>
                    <a:pt x="3332" y="1667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59" name="Line 95"/>
            <p:cNvSpPr>
              <a:spLocks noChangeShapeType="1"/>
            </p:cNvSpPr>
            <p:nvPr/>
          </p:nvSpPr>
          <p:spPr bwMode="auto">
            <a:xfrm>
              <a:off x="2161" y="3608"/>
              <a:ext cx="29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60" name="Line 96"/>
            <p:cNvSpPr>
              <a:spLocks noChangeShapeType="1"/>
            </p:cNvSpPr>
            <p:nvPr/>
          </p:nvSpPr>
          <p:spPr bwMode="auto">
            <a:xfrm flipH="1">
              <a:off x="2161" y="3067"/>
              <a:ext cx="29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61" name="Line 97"/>
            <p:cNvSpPr>
              <a:spLocks noChangeShapeType="1"/>
            </p:cNvSpPr>
            <p:nvPr/>
          </p:nvSpPr>
          <p:spPr bwMode="auto">
            <a:xfrm>
              <a:off x="1188" y="3067"/>
              <a:ext cx="0" cy="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62" name="Line 98"/>
            <p:cNvSpPr>
              <a:spLocks noChangeShapeType="1"/>
            </p:cNvSpPr>
            <p:nvPr/>
          </p:nvSpPr>
          <p:spPr bwMode="auto">
            <a:xfrm>
              <a:off x="1188" y="3146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63" name="Line 99"/>
            <p:cNvSpPr>
              <a:spLocks noChangeShapeType="1"/>
            </p:cNvSpPr>
            <p:nvPr/>
          </p:nvSpPr>
          <p:spPr bwMode="auto">
            <a:xfrm>
              <a:off x="1188" y="3283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64" name="Line 100"/>
            <p:cNvSpPr>
              <a:spLocks noChangeShapeType="1"/>
            </p:cNvSpPr>
            <p:nvPr/>
          </p:nvSpPr>
          <p:spPr bwMode="auto">
            <a:xfrm>
              <a:off x="1188" y="3419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65" name="Line 101"/>
            <p:cNvSpPr>
              <a:spLocks noChangeShapeType="1"/>
            </p:cNvSpPr>
            <p:nvPr/>
          </p:nvSpPr>
          <p:spPr bwMode="auto">
            <a:xfrm>
              <a:off x="1188" y="3553"/>
              <a:ext cx="0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66" name="Line 102"/>
            <p:cNvSpPr>
              <a:spLocks noChangeShapeType="1"/>
            </p:cNvSpPr>
            <p:nvPr/>
          </p:nvSpPr>
          <p:spPr bwMode="auto">
            <a:xfrm>
              <a:off x="1188" y="3608"/>
              <a:ext cx="6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67" name="Line 103"/>
            <p:cNvSpPr>
              <a:spLocks noChangeShapeType="1"/>
            </p:cNvSpPr>
            <p:nvPr/>
          </p:nvSpPr>
          <p:spPr bwMode="auto">
            <a:xfrm>
              <a:off x="1283" y="3608"/>
              <a:ext cx="1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68" name="Line 104"/>
            <p:cNvSpPr>
              <a:spLocks noChangeShapeType="1"/>
            </p:cNvSpPr>
            <p:nvPr/>
          </p:nvSpPr>
          <p:spPr bwMode="auto">
            <a:xfrm>
              <a:off x="1418" y="3608"/>
              <a:ext cx="10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69" name="Line 105"/>
            <p:cNvSpPr>
              <a:spLocks noChangeShapeType="1"/>
            </p:cNvSpPr>
            <p:nvPr/>
          </p:nvSpPr>
          <p:spPr bwMode="auto">
            <a:xfrm>
              <a:off x="1554" y="3608"/>
              <a:ext cx="1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70" name="Line 106"/>
            <p:cNvSpPr>
              <a:spLocks noChangeShapeType="1"/>
            </p:cNvSpPr>
            <p:nvPr/>
          </p:nvSpPr>
          <p:spPr bwMode="auto">
            <a:xfrm>
              <a:off x="1685" y="3608"/>
              <a:ext cx="10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71" name="Line 107"/>
            <p:cNvSpPr>
              <a:spLocks noChangeShapeType="1"/>
            </p:cNvSpPr>
            <p:nvPr/>
          </p:nvSpPr>
          <p:spPr bwMode="auto">
            <a:xfrm>
              <a:off x="1818" y="3608"/>
              <a:ext cx="1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72" name="Line 108"/>
            <p:cNvSpPr>
              <a:spLocks noChangeShapeType="1"/>
            </p:cNvSpPr>
            <p:nvPr/>
          </p:nvSpPr>
          <p:spPr bwMode="auto">
            <a:xfrm>
              <a:off x="1947" y="3608"/>
              <a:ext cx="10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73" name="Line 109"/>
            <p:cNvSpPr>
              <a:spLocks noChangeShapeType="1"/>
            </p:cNvSpPr>
            <p:nvPr/>
          </p:nvSpPr>
          <p:spPr bwMode="auto">
            <a:xfrm>
              <a:off x="2077" y="3608"/>
              <a:ext cx="5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74" name="Line 110"/>
            <p:cNvSpPr>
              <a:spLocks noChangeShapeType="1"/>
            </p:cNvSpPr>
            <p:nvPr/>
          </p:nvSpPr>
          <p:spPr bwMode="auto">
            <a:xfrm flipH="1">
              <a:off x="1945" y="3067"/>
              <a:ext cx="10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75" name="Line 111"/>
            <p:cNvSpPr>
              <a:spLocks noChangeShapeType="1"/>
            </p:cNvSpPr>
            <p:nvPr/>
          </p:nvSpPr>
          <p:spPr bwMode="auto">
            <a:xfrm flipH="1">
              <a:off x="1812" y="3067"/>
              <a:ext cx="1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76" name="Line 112"/>
            <p:cNvSpPr>
              <a:spLocks noChangeShapeType="1"/>
            </p:cNvSpPr>
            <p:nvPr/>
          </p:nvSpPr>
          <p:spPr bwMode="auto">
            <a:xfrm flipH="1">
              <a:off x="1678" y="3067"/>
              <a:ext cx="10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77" name="Line 113"/>
            <p:cNvSpPr>
              <a:spLocks noChangeShapeType="1"/>
            </p:cNvSpPr>
            <p:nvPr/>
          </p:nvSpPr>
          <p:spPr bwMode="auto">
            <a:xfrm flipH="1">
              <a:off x="1546" y="3067"/>
              <a:ext cx="1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78" name="Line 114"/>
            <p:cNvSpPr>
              <a:spLocks noChangeShapeType="1"/>
            </p:cNvSpPr>
            <p:nvPr/>
          </p:nvSpPr>
          <p:spPr bwMode="auto">
            <a:xfrm flipH="1">
              <a:off x="1412" y="3067"/>
              <a:ext cx="10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79" name="Line 115"/>
            <p:cNvSpPr>
              <a:spLocks noChangeShapeType="1"/>
            </p:cNvSpPr>
            <p:nvPr/>
          </p:nvSpPr>
          <p:spPr bwMode="auto">
            <a:xfrm flipH="1">
              <a:off x="1279" y="3067"/>
              <a:ext cx="1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80" name="Line 116"/>
            <p:cNvSpPr>
              <a:spLocks noChangeShapeType="1"/>
            </p:cNvSpPr>
            <p:nvPr/>
          </p:nvSpPr>
          <p:spPr bwMode="auto">
            <a:xfrm flipH="1">
              <a:off x="1188" y="3067"/>
              <a:ext cx="6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81" name="Line 117"/>
            <p:cNvSpPr>
              <a:spLocks noChangeShapeType="1"/>
            </p:cNvSpPr>
            <p:nvPr/>
          </p:nvSpPr>
          <p:spPr bwMode="auto">
            <a:xfrm>
              <a:off x="122" y="3337"/>
              <a:ext cx="1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82" name="Line 118"/>
            <p:cNvSpPr>
              <a:spLocks noChangeShapeType="1"/>
            </p:cNvSpPr>
            <p:nvPr/>
          </p:nvSpPr>
          <p:spPr bwMode="auto">
            <a:xfrm>
              <a:off x="358" y="3337"/>
              <a:ext cx="3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83" name="Line 119"/>
            <p:cNvSpPr>
              <a:spLocks noChangeShapeType="1"/>
            </p:cNvSpPr>
            <p:nvPr/>
          </p:nvSpPr>
          <p:spPr bwMode="auto">
            <a:xfrm>
              <a:off x="440" y="3337"/>
              <a:ext cx="36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84" name="Line 120"/>
            <p:cNvSpPr>
              <a:spLocks noChangeShapeType="1"/>
            </p:cNvSpPr>
            <p:nvPr/>
          </p:nvSpPr>
          <p:spPr bwMode="auto">
            <a:xfrm>
              <a:off x="845" y="3337"/>
              <a:ext cx="3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85" name="Line 121"/>
            <p:cNvSpPr>
              <a:spLocks noChangeShapeType="1"/>
            </p:cNvSpPr>
            <p:nvPr/>
          </p:nvSpPr>
          <p:spPr bwMode="auto">
            <a:xfrm>
              <a:off x="927" y="3337"/>
              <a:ext cx="36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86" name="Line 122"/>
            <p:cNvSpPr>
              <a:spLocks noChangeShapeType="1"/>
            </p:cNvSpPr>
            <p:nvPr/>
          </p:nvSpPr>
          <p:spPr bwMode="auto">
            <a:xfrm>
              <a:off x="1333" y="3337"/>
              <a:ext cx="3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87" name="Line 123"/>
            <p:cNvSpPr>
              <a:spLocks noChangeShapeType="1"/>
            </p:cNvSpPr>
            <p:nvPr/>
          </p:nvSpPr>
          <p:spPr bwMode="auto">
            <a:xfrm>
              <a:off x="1413" y="3337"/>
              <a:ext cx="36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88" name="Line 124"/>
            <p:cNvSpPr>
              <a:spLocks noChangeShapeType="1"/>
            </p:cNvSpPr>
            <p:nvPr/>
          </p:nvSpPr>
          <p:spPr bwMode="auto">
            <a:xfrm>
              <a:off x="1820" y="3337"/>
              <a:ext cx="3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89" name="Line 125"/>
            <p:cNvSpPr>
              <a:spLocks noChangeShapeType="1"/>
            </p:cNvSpPr>
            <p:nvPr/>
          </p:nvSpPr>
          <p:spPr bwMode="auto">
            <a:xfrm>
              <a:off x="1899" y="3337"/>
              <a:ext cx="36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90" name="Line 126"/>
            <p:cNvSpPr>
              <a:spLocks noChangeShapeType="1"/>
            </p:cNvSpPr>
            <p:nvPr/>
          </p:nvSpPr>
          <p:spPr bwMode="auto">
            <a:xfrm>
              <a:off x="2306" y="3337"/>
              <a:ext cx="3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91" name="Line 127"/>
            <p:cNvSpPr>
              <a:spLocks noChangeShapeType="1"/>
            </p:cNvSpPr>
            <p:nvPr/>
          </p:nvSpPr>
          <p:spPr bwMode="auto">
            <a:xfrm>
              <a:off x="2388" y="3337"/>
              <a:ext cx="35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92" name="Line 128"/>
            <p:cNvSpPr>
              <a:spLocks noChangeShapeType="1"/>
            </p:cNvSpPr>
            <p:nvPr/>
          </p:nvSpPr>
          <p:spPr bwMode="auto">
            <a:xfrm>
              <a:off x="2793" y="3337"/>
              <a:ext cx="3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93" name="Line 129"/>
            <p:cNvSpPr>
              <a:spLocks noChangeShapeType="1"/>
            </p:cNvSpPr>
            <p:nvPr/>
          </p:nvSpPr>
          <p:spPr bwMode="auto">
            <a:xfrm>
              <a:off x="2874" y="3337"/>
              <a:ext cx="36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94" name="Line 130"/>
            <p:cNvSpPr>
              <a:spLocks noChangeShapeType="1"/>
            </p:cNvSpPr>
            <p:nvPr/>
          </p:nvSpPr>
          <p:spPr bwMode="auto">
            <a:xfrm>
              <a:off x="3279" y="3337"/>
              <a:ext cx="3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95" name="Line 131"/>
            <p:cNvSpPr>
              <a:spLocks noChangeShapeType="1"/>
            </p:cNvSpPr>
            <p:nvPr/>
          </p:nvSpPr>
          <p:spPr bwMode="auto">
            <a:xfrm>
              <a:off x="3361" y="3337"/>
              <a:ext cx="19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96" name="Line 132"/>
            <p:cNvSpPr>
              <a:spLocks noChangeShapeType="1"/>
            </p:cNvSpPr>
            <p:nvPr/>
          </p:nvSpPr>
          <p:spPr bwMode="auto">
            <a:xfrm>
              <a:off x="2631" y="2423"/>
              <a:ext cx="0" cy="3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97" name="Line 133"/>
            <p:cNvSpPr>
              <a:spLocks noChangeShapeType="1"/>
            </p:cNvSpPr>
            <p:nvPr/>
          </p:nvSpPr>
          <p:spPr bwMode="auto">
            <a:xfrm>
              <a:off x="2631" y="2853"/>
              <a:ext cx="0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98" name="Line 134"/>
            <p:cNvSpPr>
              <a:spLocks noChangeShapeType="1"/>
            </p:cNvSpPr>
            <p:nvPr/>
          </p:nvSpPr>
          <p:spPr bwMode="auto">
            <a:xfrm>
              <a:off x="2631" y="2932"/>
              <a:ext cx="0" cy="3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399" name="Line 135"/>
            <p:cNvSpPr>
              <a:spLocks noChangeShapeType="1"/>
            </p:cNvSpPr>
            <p:nvPr/>
          </p:nvSpPr>
          <p:spPr bwMode="auto">
            <a:xfrm>
              <a:off x="2631" y="3339"/>
              <a:ext cx="0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400" name="Line 136"/>
            <p:cNvSpPr>
              <a:spLocks noChangeShapeType="1"/>
            </p:cNvSpPr>
            <p:nvPr/>
          </p:nvSpPr>
          <p:spPr bwMode="auto">
            <a:xfrm>
              <a:off x="2631" y="3421"/>
              <a:ext cx="0" cy="3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401" name="Line 137"/>
            <p:cNvSpPr>
              <a:spLocks noChangeShapeType="1"/>
            </p:cNvSpPr>
            <p:nvPr/>
          </p:nvSpPr>
          <p:spPr bwMode="auto">
            <a:xfrm>
              <a:off x="2631" y="3826"/>
              <a:ext cx="0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402" name="Line 138"/>
            <p:cNvSpPr>
              <a:spLocks noChangeShapeType="1"/>
            </p:cNvSpPr>
            <p:nvPr/>
          </p:nvSpPr>
          <p:spPr bwMode="auto">
            <a:xfrm>
              <a:off x="2631" y="3908"/>
              <a:ext cx="0" cy="3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403" name="Line 139"/>
            <p:cNvSpPr>
              <a:spLocks noChangeShapeType="1"/>
            </p:cNvSpPr>
            <p:nvPr/>
          </p:nvSpPr>
          <p:spPr bwMode="auto">
            <a:xfrm>
              <a:off x="4590" y="409"/>
              <a:ext cx="0" cy="3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404" name="Line 140"/>
            <p:cNvSpPr>
              <a:spLocks noChangeShapeType="1"/>
            </p:cNvSpPr>
            <p:nvPr/>
          </p:nvSpPr>
          <p:spPr bwMode="auto">
            <a:xfrm>
              <a:off x="4590" y="832"/>
              <a:ext cx="0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405" name="Line 141"/>
            <p:cNvSpPr>
              <a:spLocks noChangeShapeType="1"/>
            </p:cNvSpPr>
            <p:nvPr/>
          </p:nvSpPr>
          <p:spPr bwMode="auto">
            <a:xfrm>
              <a:off x="4590" y="914"/>
              <a:ext cx="0" cy="3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406" name="Line 142"/>
            <p:cNvSpPr>
              <a:spLocks noChangeShapeType="1"/>
            </p:cNvSpPr>
            <p:nvPr/>
          </p:nvSpPr>
          <p:spPr bwMode="auto">
            <a:xfrm>
              <a:off x="4590" y="1321"/>
              <a:ext cx="0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407" name="Line 143"/>
            <p:cNvSpPr>
              <a:spLocks noChangeShapeType="1"/>
            </p:cNvSpPr>
            <p:nvPr/>
          </p:nvSpPr>
          <p:spPr bwMode="auto">
            <a:xfrm>
              <a:off x="4590" y="1400"/>
              <a:ext cx="0" cy="3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408" name="Line 144"/>
            <p:cNvSpPr>
              <a:spLocks noChangeShapeType="1"/>
            </p:cNvSpPr>
            <p:nvPr/>
          </p:nvSpPr>
          <p:spPr bwMode="auto">
            <a:xfrm>
              <a:off x="4590" y="1807"/>
              <a:ext cx="0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409" name="Line 145"/>
            <p:cNvSpPr>
              <a:spLocks noChangeShapeType="1"/>
            </p:cNvSpPr>
            <p:nvPr/>
          </p:nvSpPr>
          <p:spPr bwMode="auto">
            <a:xfrm>
              <a:off x="468" y="3071"/>
              <a:ext cx="0" cy="2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410" name="Line 146"/>
            <p:cNvSpPr>
              <a:spLocks noChangeShapeType="1"/>
            </p:cNvSpPr>
            <p:nvPr/>
          </p:nvSpPr>
          <p:spPr bwMode="auto">
            <a:xfrm>
              <a:off x="468" y="3339"/>
              <a:ext cx="0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411" name="Line 147"/>
            <p:cNvSpPr>
              <a:spLocks noChangeShapeType="1"/>
            </p:cNvSpPr>
            <p:nvPr/>
          </p:nvSpPr>
          <p:spPr bwMode="auto">
            <a:xfrm>
              <a:off x="468" y="3421"/>
              <a:ext cx="0" cy="2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412" name="Line 148"/>
            <p:cNvSpPr>
              <a:spLocks noChangeShapeType="1"/>
            </p:cNvSpPr>
            <p:nvPr/>
          </p:nvSpPr>
          <p:spPr bwMode="auto">
            <a:xfrm>
              <a:off x="2074" y="3067"/>
              <a:ext cx="5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95414" name="Group 150"/>
          <p:cNvGrpSpPr>
            <a:grpSpLocks/>
          </p:cNvGrpSpPr>
          <p:nvPr/>
        </p:nvGrpSpPr>
        <p:grpSpPr bwMode="auto">
          <a:xfrm>
            <a:off x="2860675" y="649288"/>
            <a:ext cx="2633663" cy="2933700"/>
            <a:chOff x="1802" y="409"/>
            <a:chExt cx="1659" cy="1848"/>
          </a:xfrm>
        </p:grpSpPr>
        <p:sp>
          <p:nvSpPr>
            <p:cNvPr id="395415" name="Line 151"/>
            <p:cNvSpPr>
              <a:spLocks noChangeShapeType="1"/>
            </p:cNvSpPr>
            <p:nvPr/>
          </p:nvSpPr>
          <p:spPr bwMode="auto">
            <a:xfrm flipH="1">
              <a:off x="1802" y="2153"/>
              <a:ext cx="1659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416" name="Line 152"/>
            <p:cNvSpPr>
              <a:spLocks noChangeShapeType="1"/>
            </p:cNvSpPr>
            <p:nvPr/>
          </p:nvSpPr>
          <p:spPr bwMode="auto">
            <a:xfrm>
              <a:off x="1802" y="529"/>
              <a:ext cx="1659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417" name="Line 153"/>
            <p:cNvSpPr>
              <a:spLocks noChangeShapeType="1"/>
            </p:cNvSpPr>
            <p:nvPr/>
          </p:nvSpPr>
          <p:spPr bwMode="auto">
            <a:xfrm flipV="1">
              <a:off x="3461" y="529"/>
              <a:ext cx="0" cy="162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418" name="Line 154"/>
            <p:cNvSpPr>
              <a:spLocks noChangeShapeType="1"/>
            </p:cNvSpPr>
            <p:nvPr/>
          </p:nvSpPr>
          <p:spPr bwMode="auto">
            <a:xfrm flipV="1">
              <a:off x="1802" y="529"/>
              <a:ext cx="0" cy="162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419" name="Line 155"/>
            <p:cNvSpPr>
              <a:spLocks noChangeShapeType="1"/>
            </p:cNvSpPr>
            <p:nvPr/>
          </p:nvSpPr>
          <p:spPr bwMode="auto">
            <a:xfrm flipV="1">
              <a:off x="2631" y="1884"/>
              <a:ext cx="0" cy="3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420" name="Line 156"/>
            <p:cNvSpPr>
              <a:spLocks noChangeShapeType="1"/>
            </p:cNvSpPr>
            <p:nvPr/>
          </p:nvSpPr>
          <p:spPr bwMode="auto">
            <a:xfrm flipV="1">
              <a:off x="2631" y="1803"/>
              <a:ext cx="0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421" name="Line 157"/>
            <p:cNvSpPr>
              <a:spLocks noChangeShapeType="1"/>
            </p:cNvSpPr>
            <p:nvPr/>
          </p:nvSpPr>
          <p:spPr bwMode="auto">
            <a:xfrm flipV="1">
              <a:off x="2631" y="1396"/>
              <a:ext cx="0" cy="36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422" name="Line 158"/>
            <p:cNvSpPr>
              <a:spLocks noChangeShapeType="1"/>
            </p:cNvSpPr>
            <p:nvPr/>
          </p:nvSpPr>
          <p:spPr bwMode="auto">
            <a:xfrm flipV="1">
              <a:off x="2631" y="1314"/>
              <a:ext cx="0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423" name="Line 159"/>
            <p:cNvSpPr>
              <a:spLocks noChangeShapeType="1"/>
            </p:cNvSpPr>
            <p:nvPr/>
          </p:nvSpPr>
          <p:spPr bwMode="auto">
            <a:xfrm flipV="1">
              <a:off x="2631" y="909"/>
              <a:ext cx="0" cy="36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424" name="Line 160"/>
            <p:cNvSpPr>
              <a:spLocks noChangeShapeType="1"/>
            </p:cNvSpPr>
            <p:nvPr/>
          </p:nvSpPr>
          <p:spPr bwMode="auto">
            <a:xfrm flipV="1">
              <a:off x="2631" y="827"/>
              <a:ext cx="0" cy="3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425" name="Line 161"/>
            <p:cNvSpPr>
              <a:spLocks noChangeShapeType="1"/>
            </p:cNvSpPr>
            <p:nvPr/>
          </p:nvSpPr>
          <p:spPr bwMode="auto">
            <a:xfrm flipV="1">
              <a:off x="2631" y="409"/>
              <a:ext cx="0" cy="3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95426" name="Line 162"/>
          <p:cNvSpPr>
            <a:spLocks noChangeShapeType="1"/>
          </p:cNvSpPr>
          <p:nvPr/>
        </p:nvSpPr>
        <p:spPr bwMode="auto">
          <a:xfrm flipV="1">
            <a:off x="392113" y="2905125"/>
            <a:ext cx="0" cy="512763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395427" name="Group 163"/>
          <p:cNvGrpSpPr>
            <a:grpSpLocks/>
          </p:cNvGrpSpPr>
          <p:nvPr/>
        </p:nvGrpSpPr>
        <p:grpSpPr bwMode="auto">
          <a:xfrm>
            <a:off x="742950" y="2681288"/>
            <a:ext cx="0" cy="935037"/>
            <a:chOff x="468" y="1689"/>
            <a:chExt cx="0" cy="589"/>
          </a:xfrm>
        </p:grpSpPr>
        <p:sp>
          <p:nvSpPr>
            <p:cNvPr id="395428" name="Line 164"/>
            <p:cNvSpPr>
              <a:spLocks noChangeShapeType="1"/>
            </p:cNvSpPr>
            <p:nvPr/>
          </p:nvSpPr>
          <p:spPr bwMode="auto">
            <a:xfrm flipV="1">
              <a:off x="468" y="2046"/>
              <a:ext cx="0" cy="23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429" name="Line 165"/>
            <p:cNvSpPr>
              <a:spLocks noChangeShapeType="1"/>
            </p:cNvSpPr>
            <p:nvPr/>
          </p:nvSpPr>
          <p:spPr bwMode="auto">
            <a:xfrm flipV="1">
              <a:off x="468" y="1966"/>
              <a:ext cx="0" cy="3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430" name="Line 166"/>
            <p:cNvSpPr>
              <a:spLocks noChangeShapeType="1"/>
            </p:cNvSpPr>
            <p:nvPr/>
          </p:nvSpPr>
          <p:spPr bwMode="auto">
            <a:xfrm flipV="1">
              <a:off x="468" y="1689"/>
              <a:ext cx="0" cy="23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95431" name="Line 167"/>
          <p:cNvSpPr>
            <a:spLocks noChangeShapeType="1"/>
          </p:cNvSpPr>
          <p:nvPr/>
        </p:nvSpPr>
        <p:spPr bwMode="auto">
          <a:xfrm>
            <a:off x="179388" y="3417888"/>
            <a:ext cx="212725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5432" name="Line 168"/>
          <p:cNvSpPr>
            <a:spLocks noChangeShapeType="1"/>
          </p:cNvSpPr>
          <p:nvPr/>
        </p:nvSpPr>
        <p:spPr bwMode="auto">
          <a:xfrm flipH="1">
            <a:off x="179388" y="2905125"/>
            <a:ext cx="212725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5433" name="Line 169"/>
          <p:cNvSpPr>
            <a:spLocks noChangeShapeType="1"/>
          </p:cNvSpPr>
          <p:nvPr/>
        </p:nvSpPr>
        <p:spPr bwMode="auto">
          <a:xfrm flipV="1">
            <a:off x="179388" y="2905125"/>
            <a:ext cx="0" cy="512763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5434" name="Line 170"/>
          <p:cNvSpPr>
            <a:spLocks noChangeShapeType="1"/>
          </p:cNvSpPr>
          <p:nvPr/>
        </p:nvSpPr>
        <p:spPr bwMode="auto">
          <a:xfrm>
            <a:off x="2860675" y="2905125"/>
            <a:ext cx="0" cy="512763"/>
          </a:xfrm>
          <a:prstGeom prst="line">
            <a:avLst/>
          </a:prstGeom>
          <a:noFill/>
          <a:ln w="571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395435" name="Group 171"/>
          <p:cNvGrpSpPr>
            <a:grpSpLocks/>
          </p:cNvGrpSpPr>
          <p:nvPr/>
        </p:nvGrpSpPr>
        <p:grpSpPr bwMode="auto">
          <a:xfrm>
            <a:off x="1027113" y="2905125"/>
            <a:ext cx="0" cy="512763"/>
            <a:chOff x="647" y="1830"/>
            <a:chExt cx="0" cy="323"/>
          </a:xfrm>
        </p:grpSpPr>
        <p:sp>
          <p:nvSpPr>
            <p:cNvPr id="395436" name="Line 172"/>
            <p:cNvSpPr>
              <a:spLocks noChangeShapeType="1"/>
            </p:cNvSpPr>
            <p:nvPr/>
          </p:nvSpPr>
          <p:spPr bwMode="auto">
            <a:xfrm flipV="1">
              <a:off x="647" y="2073"/>
              <a:ext cx="0" cy="8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437" name="Line 173"/>
            <p:cNvSpPr>
              <a:spLocks noChangeShapeType="1"/>
            </p:cNvSpPr>
            <p:nvPr/>
          </p:nvSpPr>
          <p:spPr bwMode="auto">
            <a:xfrm flipV="1">
              <a:off x="647" y="1937"/>
              <a:ext cx="0" cy="10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438" name="Line 174"/>
            <p:cNvSpPr>
              <a:spLocks noChangeShapeType="1"/>
            </p:cNvSpPr>
            <p:nvPr/>
          </p:nvSpPr>
          <p:spPr bwMode="auto">
            <a:xfrm flipV="1">
              <a:off x="647" y="1830"/>
              <a:ext cx="0" cy="7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95439" name="Group 175"/>
          <p:cNvGrpSpPr>
            <a:grpSpLocks/>
          </p:cNvGrpSpPr>
          <p:nvPr/>
        </p:nvGrpSpPr>
        <p:grpSpPr bwMode="auto">
          <a:xfrm>
            <a:off x="3317875" y="839788"/>
            <a:ext cx="1717675" cy="2578100"/>
            <a:chOff x="2090" y="529"/>
            <a:chExt cx="1082" cy="1624"/>
          </a:xfrm>
        </p:grpSpPr>
        <p:grpSp>
          <p:nvGrpSpPr>
            <p:cNvPr id="395440" name="Group 176"/>
            <p:cNvGrpSpPr>
              <a:grpSpLocks/>
            </p:cNvGrpSpPr>
            <p:nvPr/>
          </p:nvGrpSpPr>
          <p:grpSpPr bwMode="auto">
            <a:xfrm>
              <a:off x="2306" y="1684"/>
              <a:ext cx="648" cy="469"/>
              <a:chOff x="2306" y="1684"/>
              <a:chExt cx="648" cy="469"/>
            </a:xfrm>
          </p:grpSpPr>
          <p:sp>
            <p:nvSpPr>
              <p:cNvPr id="395441" name="Line 177"/>
              <p:cNvSpPr>
                <a:spLocks noChangeShapeType="1"/>
              </p:cNvSpPr>
              <p:nvPr/>
            </p:nvSpPr>
            <p:spPr bwMode="auto">
              <a:xfrm flipV="1">
                <a:off x="2306" y="2069"/>
                <a:ext cx="0" cy="8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5442" name="Line 178"/>
              <p:cNvSpPr>
                <a:spLocks noChangeShapeType="1"/>
              </p:cNvSpPr>
              <p:nvPr/>
            </p:nvSpPr>
            <p:spPr bwMode="auto">
              <a:xfrm flipV="1">
                <a:off x="2306" y="1932"/>
                <a:ext cx="0" cy="10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5443" name="Line 179"/>
              <p:cNvSpPr>
                <a:spLocks noChangeShapeType="1"/>
              </p:cNvSpPr>
              <p:nvPr/>
            </p:nvSpPr>
            <p:spPr bwMode="auto">
              <a:xfrm flipV="1">
                <a:off x="2306" y="1798"/>
                <a:ext cx="0" cy="10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5444" name="Line 180"/>
              <p:cNvSpPr>
                <a:spLocks noChangeShapeType="1"/>
              </p:cNvSpPr>
              <p:nvPr/>
            </p:nvSpPr>
            <p:spPr bwMode="auto">
              <a:xfrm flipV="1">
                <a:off x="2306" y="1684"/>
                <a:ext cx="0" cy="8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5445" name="Line 181"/>
              <p:cNvSpPr>
                <a:spLocks noChangeShapeType="1"/>
              </p:cNvSpPr>
              <p:nvPr/>
            </p:nvSpPr>
            <p:spPr bwMode="auto">
              <a:xfrm flipV="1">
                <a:off x="2954" y="2069"/>
                <a:ext cx="0" cy="8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5446" name="Line 182"/>
              <p:cNvSpPr>
                <a:spLocks noChangeShapeType="1"/>
              </p:cNvSpPr>
              <p:nvPr/>
            </p:nvSpPr>
            <p:spPr bwMode="auto">
              <a:xfrm flipV="1">
                <a:off x="2954" y="1932"/>
                <a:ext cx="0" cy="10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5447" name="Line 183"/>
              <p:cNvSpPr>
                <a:spLocks noChangeShapeType="1"/>
              </p:cNvSpPr>
              <p:nvPr/>
            </p:nvSpPr>
            <p:spPr bwMode="auto">
              <a:xfrm flipV="1">
                <a:off x="2954" y="1798"/>
                <a:ext cx="0" cy="10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5448" name="Line 184"/>
              <p:cNvSpPr>
                <a:spLocks noChangeShapeType="1"/>
              </p:cNvSpPr>
              <p:nvPr/>
            </p:nvSpPr>
            <p:spPr bwMode="auto">
              <a:xfrm flipV="1">
                <a:off x="2954" y="1684"/>
                <a:ext cx="0" cy="8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395449" name="Group 185"/>
            <p:cNvGrpSpPr>
              <a:grpSpLocks/>
            </p:cNvGrpSpPr>
            <p:nvPr/>
          </p:nvGrpSpPr>
          <p:grpSpPr bwMode="auto">
            <a:xfrm>
              <a:off x="2090" y="529"/>
              <a:ext cx="1082" cy="1155"/>
              <a:chOff x="2090" y="529"/>
              <a:chExt cx="1082" cy="1155"/>
            </a:xfrm>
          </p:grpSpPr>
          <p:sp>
            <p:nvSpPr>
              <p:cNvPr id="395450" name="Line 186"/>
              <p:cNvSpPr>
                <a:spLocks noChangeShapeType="1"/>
              </p:cNvSpPr>
              <p:nvPr/>
            </p:nvSpPr>
            <p:spPr bwMode="auto">
              <a:xfrm>
                <a:off x="2090" y="1518"/>
                <a:ext cx="0" cy="7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5451" name="Line 187"/>
              <p:cNvSpPr>
                <a:spLocks noChangeShapeType="1"/>
              </p:cNvSpPr>
              <p:nvPr/>
            </p:nvSpPr>
            <p:spPr bwMode="auto">
              <a:xfrm>
                <a:off x="2090" y="1616"/>
                <a:ext cx="0" cy="6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5452" name="Line 188"/>
              <p:cNvSpPr>
                <a:spLocks noChangeShapeType="1"/>
              </p:cNvSpPr>
              <p:nvPr/>
            </p:nvSpPr>
            <p:spPr bwMode="auto">
              <a:xfrm>
                <a:off x="2090" y="1684"/>
                <a:ext cx="59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5453" name="Line 189"/>
              <p:cNvSpPr>
                <a:spLocks noChangeShapeType="1"/>
              </p:cNvSpPr>
              <p:nvPr/>
            </p:nvSpPr>
            <p:spPr bwMode="auto">
              <a:xfrm flipH="1">
                <a:off x="3086" y="1684"/>
                <a:ext cx="8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5454" name="Line 190"/>
              <p:cNvSpPr>
                <a:spLocks noChangeShapeType="1"/>
              </p:cNvSpPr>
              <p:nvPr/>
            </p:nvSpPr>
            <p:spPr bwMode="auto">
              <a:xfrm flipH="1">
                <a:off x="2952" y="1684"/>
                <a:ext cx="107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5455" name="Line 191"/>
              <p:cNvSpPr>
                <a:spLocks noChangeShapeType="1"/>
              </p:cNvSpPr>
              <p:nvPr/>
            </p:nvSpPr>
            <p:spPr bwMode="auto">
              <a:xfrm flipH="1">
                <a:off x="2815" y="1684"/>
                <a:ext cx="109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5456" name="Line 192"/>
              <p:cNvSpPr>
                <a:spLocks noChangeShapeType="1"/>
              </p:cNvSpPr>
              <p:nvPr/>
            </p:nvSpPr>
            <p:spPr bwMode="auto">
              <a:xfrm flipH="1">
                <a:off x="2681" y="1684"/>
                <a:ext cx="107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5457" name="Line 193"/>
              <p:cNvSpPr>
                <a:spLocks noChangeShapeType="1"/>
              </p:cNvSpPr>
              <p:nvPr/>
            </p:nvSpPr>
            <p:spPr bwMode="auto">
              <a:xfrm flipH="1">
                <a:off x="2545" y="1684"/>
                <a:ext cx="109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5458" name="Line 194"/>
              <p:cNvSpPr>
                <a:spLocks noChangeShapeType="1"/>
              </p:cNvSpPr>
              <p:nvPr/>
            </p:nvSpPr>
            <p:spPr bwMode="auto">
              <a:xfrm flipH="1">
                <a:off x="2411" y="1684"/>
                <a:ext cx="107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5459" name="Line 195"/>
              <p:cNvSpPr>
                <a:spLocks noChangeShapeType="1"/>
              </p:cNvSpPr>
              <p:nvPr/>
            </p:nvSpPr>
            <p:spPr bwMode="auto">
              <a:xfrm flipH="1">
                <a:off x="2274" y="1684"/>
                <a:ext cx="11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5460" name="Line 196"/>
              <p:cNvSpPr>
                <a:spLocks noChangeShapeType="1"/>
              </p:cNvSpPr>
              <p:nvPr/>
            </p:nvSpPr>
            <p:spPr bwMode="auto">
              <a:xfrm flipH="1">
                <a:off x="2161" y="1684"/>
                <a:ext cx="8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5461" name="Line 197"/>
              <p:cNvSpPr>
                <a:spLocks noChangeShapeType="1"/>
              </p:cNvSpPr>
              <p:nvPr/>
            </p:nvSpPr>
            <p:spPr bwMode="auto">
              <a:xfrm flipV="1">
                <a:off x="3172" y="1593"/>
                <a:ext cx="0" cy="9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5462" name="Line 198"/>
              <p:cNvSpPr>
                <a:spLocks noChangeShapeType="1"/>
              </p:cNvSpPr>
              <p:nvPr/>
            </p:nvSpPr>
            <p:spPr bwMode="auto">
              <a:xfrm flipV="1">
                <a:off x="3172" y="1459"/>
                <a:ext cx="0" cy="10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5463" name="Line 199"/>
              <p:cNvSpPr>
                <a:spLocks noChangeShapeType="1"/>
              </p:cNvSpPr>
              <p:nvPr/>
            </p:nvSpPr>
            <p:spPr bwMode="auto">
              <a:xfrm flipV="1">
                <a:off x="3172" y="1323"/>
                <a:ext cx="0" cy="10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5464" name="Line 200"/>
              <p:cNvSpPr>
                <a:spLocks noChangeShapeType="1"/>
              </p:cNvSpPr>
              <p:nvPr/>
            </p:nvSpPr>
            <p:spPr bwMode="auto">
              <a:xfrm flipV="1">
                <a:off x="3172" y="1189"/>
                <a:ext cx="0" cy="10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5465" name="Line 201"/>
              <p:cNvSpPr>
                <a:spLocks noChangeShapeType="1"/>
              </p:cNvSpPr>
              <p:nvPr/>
            </p:nvSpPr>
            <p:spPr bwMode="auto">
              <a:xfrm flipV="1">
                <a:off x="3172" y="1052"/>
                <a:ext cx="0" cy="11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5466" name="Line 202"/>
              <p:cNvSpPr>
                <a:spLocks noChangeShapeType="1"/>
              </p:cNvSpPr>
              <p:nvPr/>
            </p:nvSpPr>
            <p:spPr bwMode="auto">
              <a:xfrm flipV="1">
                <a:off x="3172" y="918"/>
                <a:ext cx="0" cy="10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5467" name="Line 203"/>
              <p:cNvSpPr>
                <a:spLocks noChangeShapeType="1"/>
              </p:cNvSpPr>
              <p:nvPr/>
            </p:nvSpPr>
            <p:spPr bwMode="auto">
              <a:xfrm flipV="1">
                <a:off x="3172" y="782"/>
                <a:ext cx="0" cy="10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5468" name="Line 204"/>
              <p:cNvSpPr>
                <a:spLocks noChangeShapeType="1"/>
              </p:cNvSpPr>
              <p:nvPr/>
            </p:nvSpPr>
            <p:spPr bwMode="auto">
              <a:xfrm flipV="1">
                <a:off x="3172" y="648"/>
                <a:ext cx="0" cy="10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5469" name="Line 205"/>
              <p:cNvSpPr>
                <a:spLocks noChangeShapeType="1"/>
              </p:cNvSpPr>
              <p:nvPr/>
            </p:nvSpPr>
            <p:spPr bwMode="auto">
              <a:xfrm flipV="1">
                <a:off x="3172" y="529"/>
                <a:ext cx="0" cy="9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5470" name="Line 206"/>
              <p:cNvSpPr>
                <a:spLocks noChangeShapeType="1"/>
              </p:cNvSpPr>
              <p:nvPr/>
            </p:nvSpPr>
            <p:spPr bwMode="auto">
              <a:xfrm flipV="1">
                <a:off x="2090" y="1437"/>
                <a:ext cx="0" cy="6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5471" name="Line 207"/>
              <p:cNvSpPr>
                <a:spLocks noChangeShapeType="1"/>
              </p:cNvSpPr>
              <p:nvPr/>
            </p:nvSpPr>
            <p:spPr bwMode="auto">
              <a:xfrm flipV="1">
                <a:off x="2090" y="1300"/>
                <a:ext cx="0" cy="10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5472" name="Line 208"/>
              <p:cNvSpPr>
                <a:spLocks noChangeShapeType="1"/>
              </p:cNvSpPr>
              <p:nvPr/>
            </p:nvSpPr>
            <p:spPr bwMode="auto">
              <a:xfrm flipV="1">
                <a:off x="2090" y="1166"/>
                <a:ext cx="0" cy="10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5473" name="Line 209"/>
              <p:cNvSpPr>
                <a:spLocks noChangeShapeType="1"/>
              </p:cNvSpPr>
              <p:nvPr/>
            </p:nvSpPr>
            <p:spPr bwMode="auto">
              <a:xfrm flipV="1">
                <a:off x="2090" y="1030"/>
                <a:ext cx="0" cy="10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5474" name="Line 210"/>
              <p:cNvSpPr>
                <a:spLocks noChangeShapeType="1"/>
              </p:cNvSpPr>
              <p:nvPr/>
            </p:nvSpPr>
            <p:spPr bwMode="auto">
              <a:xfrm flipV="1">
                <a:off x="2090" y="896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5475" name="Line 211"/>
              <p:cNvSpPr>
                <a:spLocks noChangeShapeType="1"/>
              </p:cNvSpPr>
              <p:nvPr/>
            </p:nvSpPr>
            <p:spPr bwMode="auto">
              <a:xfrm flipV="1">
                <a:off x="2090" y="759"/>
                <a:ext cx="0" cy="10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5476" name="Line 212"/>
              <p:cNvSpPr>
                <a:spLocks noChangeShapeType="1"/>
              </p:cNvSpPr>
              <p:nvPr/>
            </p:nvSpPr>
            <p:spPr bwMode="auto">
              <a:xfrm flipV="1">
                <a:off x="2090" y="625"/>
                <a:ext cx="0" cy="10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5477" name="Line 213"/>
              <p:cNvSpPr>
                <a:spLocks noChangeShapeType="1"/>
              </p:cNvSpPr>
              <p:nvPr/>
            </p:nvSpPr>
            <p:spPr bwMode="auto">
              <a:xfrm flipV="1">
                <a:off x="2090" y="529"/>
                <a:ext cx="0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395478" name="Line 214"/>
          <p:cNvSpPr>
            <a:spLocks noChangeShapeType="1"/>
          </p:cNvSpPr>
          <p:nvPr/>
        </p:nvSpPr>
        <p:spPr bwMode="auto">
          <a:xfrm>
            <a:off x="2860675" y="1814513"/>
            <a:ext cx="0" cy="1090612"/>
          </a:xfrm>
          <a:prstGeom prst="line">
            <a:avLst/>
          </a:prstGeom>
          <a:noFill/>
          <a:ln w="571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395483" name="Group 219"/>
          <p:cNvGrpSpPr>
            <a:grpSpLocks/>
          </p:cNvGrpSpPr>
          <p:nvPr/>
        </p:nvGrpSpPr>
        <p:grpSpPr bwMode="auto">
          <a:xfrm>
            <a:off x="1885950" y="2389188"/>
            <a:ext cx="0" cy="1028700"/>
            <a:chOff x="1188" y="1505"/>
            <a:chExt cx="0" cy="648"/>
          </a:xfrm>
        </p:grpSpPr>
        <p:sp>
          <p:nvSpPr>
            <p:cNvPr id="395484" name="Line 220"/>
            <p:cNvSpPr>
              <a:spLocks noChangeShapeType="1"/>
            </p:cNvSpPr>
            <p:nvPr/>
          </p:nvSpPr>
          <p:spPr bwMode="auto">
            <a:xfrm>
              <a:off x="1188" y="1505"/>
              <a:ext cx="0" cy="10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485" name="Line 221"/>
            <p:cNvSpPr>
              <a:spLocks noChangeShapeType="1"/>
            </p:cNvSpPr>
            <p:nvPr/>
          </p:nvSpPr>
          <p:spPr bwMode="auto">
            <a:xfrm>
              <a:off x="1188" y="1639"/>
              <a:ext cx="0" cy="10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486" name="Line 222"/>
            <p:cNvSpPr>
              <a:spLocks noChangeShapeType="1"/>
            </p:cNvSpPr>
            <p:nvPr/>
          </p:nvSpPr>
          <p:spPr bwMode="auto">
            <a:xfrm>
              <a:off x="1188" y="1775"/>
              <a:ext cx="0" cy="10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487" name="Line 223"/>
            <p:cNvSpPr>
              <a:spLocks noChangeShapeType="1"/>
            </p:cNvSpPr>
            <p:nvPr/>
          </p:nvSpPr>
          <p:spPr bwMode="auto">
            <a:xfrm>
              <a:off x="1188" y="1909"/>
              <a:ext cx="0" cy="11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488" name="Line 224"/>
            <p:cNvSpPr>
              <a:spLocks noChangeShapeType="1"/>
            </p:cNvSpPr>
            <p:nvPr/>
          </p:nvSpPr>
          <p:spPr bwMode="auto">
            <a:xfrm>
              <a:off x="1188" y="2046"/>
              <a:ext cx="0" cy="10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95489" name="Group 225"/>
          <p:cNvGrpSpPr>
            <a:grpSpLocks/>
          </p:cNvGrpSpPr>
          <p:nvPr/>
        </p:nvGrpSpPr>
        <p:grpSpPr bwMode="auto">
          <a:xfrm>
            <a:off x="1885950" y="2389188"/>
            <a:ext cx="1544638" cy="0"/>
            <a:chOff x="1188" y="1505"/>
            <a:chExt cx="973" cy="0"/>
          </a:xfrm>
        </p:grpSpPr>
        <p:sp>
          <p:nvSpPr>
            <p:cNvPr id="395490" name="Line 226"/>
            <p:cNvSpPr>
              <a:spLocks noChangeShapeType="1"/>
            </p:cNvSpPr>
            <p:nvPr/>
          </p:nvSpPr>
          <p:spPr bwMode="auto">
            <a:xfrm>
              <a:off x="1188" y="1505"/>
              <a:ext cx="6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491" name="Line 227"/>
            <p:cNvSpPr>
              <a:spLocks noChangeShapeType="1"/>
            </p:cNvSpPr>
            <p:nvPr/>
          </p:nvSpPr>
          <p:spPr bwMode="auto">
            <a:xfrm>
              <a:off x="1283" y="1505"/>
              <a:ext cx="10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492" name="Line 228"/>
            <p:cNvSpPr>
              <a:spLocks noChangeShapeType="1"/>
            </p:cNvSpPr>
            <p:nvPr/>
          </p:nvSpPr>
          <p:spPr bwMode="auto">
            <a:xfrm>
              <a:off x="1418" y="1505"/>
              <a:ext cx="109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493" name="Line 229"/>
            <p:cNvSpPr>
              <a:spLocks noChangeShapeType="1"/>
            </p:cNvSpPr>
            <p:nvPr/>
          </p:nvSpPr>
          <p:spPr bwMode="auto">
            <a:xfrm>
              <a:off x="1554" y="1505"/>
              <a:ext cx="10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494" name="Line 230"/>
            <p:cNvSpPr>
              <a:spLocks noChangeShapeType="1"/>
            </p:cNvSpPr>
            <p:nvPr/>
          </p:nvSpPr>
          <p:spPr bwMode="auto">
            <a:xfrm>
              <a:off x="1688" y="1505"/>
              <a:ext cx="109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495" name="Line 231"/>
            <p:cNvSpPr>
              <a:spLocks noChangeShapeType="1"/>
            </p:cNvSpPr>
            <p:nvPr/>
          </p:nvSpPr>
          <p:spPr bwMode="auto">
            <a:xfrm>
              <a:off x="1824" y="1505"/>
              <a:ext cx="10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496" name="Line 232"/>
            <p:cNvSpPr>
              <a:spLocks noChangeShapeType="1"/>
            </p:cNvSpPr>
            <p:nvPr/>
          </p:nvSpPr>
          <p:spPr bwMode="auto">
            <a:xfrm>
              <a:off x="1959" y="1505"/>
              <a:ext cx="109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497" name="Line 233"/>
            <p:cNvSpPr>
              <a:spLocks noChangeShapeType="1"/>
            </p:cNvSpPr>
            <p:nvPr/>
          </p:nvSpPr>
          <p:spPr bwMode="auto">
            <a:xfrm>
              <a:off x="2095" y="1505"/>
              <a:ext cx="6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95498" name="Group 234"/>
          <p:cNvGrpSpPr>
            <a:grpSpLocks/>
          </p:cNvGrpSpPr>
          <p:nvPr/>
        </p:nvGrpSpPr>
        <p:grpSpPr bwMode="auto">
          <a:xfrm>
            <a:off x="3430588" y="2389188"/>
            <a:ext cx="0" cy="284162"/>
            <a:chOff x="2161" y="1505"/>
            <a:chExt cx="0" cy="179"/>
          </a:xfrm>
        </p:grpSpPr>
        <p:sp>
          <p:nvSpPr>
            <p:cNvPr id="395499" name="Line 235"/>
            <p:cNvSpPr>
              <a:spLocks noChangeShapeType="1"/>
            </p:cNvSpPr>
            <p:nvPr/>
          </p:nvSpPr>
          <p:spPr bwMode="auto">
            <a:xfrm>
              <a:off x="2161" y="1505"/>
              <a:ext cx="0" cy="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500" name="Line 236"/>
            <p:cNvSpPr>
              <a:spLocks noChangeShapeType="1"/>
            </p:cNvSpPr>
            <p:nvPr/>
          </p:nvSpPr>
          <p:spPr bwMode="auto">
            <a:xfrm>
              <a:off x="2161" y="1607"/>
              <a:ext cx="0" cy="7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95501" name="Group 237"/>
          <p:cNvGrpSpPr>
            <a:grpSpLocks/>
          </p:cNvGrpSpPr>
          <p:nvPr/>
        </p:nvGrpSpPr>
        <p:grpSpPr bwMode="auto">
          <a:xfrm>
            <a:off x="3892550" y="2673350"/>
            <a:ext cx="0" cy="744538"/>
            <a:chOff x="2452" y="1684"/>
            <a:chExt cx="0" cy="469"/>
          </a:xfrm>
        </p:grpSpPr>
        <p:sp>
          <p:nvSpPr>
            <p:cNvPr id="395502" name="Line 238"/>
            <p:cNvSpPr>
              <a:spLocks noChangeShapeType="1"/>
            </p:cNvSpPr>
            <p:nvPr/>
          </p:nvSpPr>
          <p:spPr bwMode="auto">
            <a:xfrm>
              <a:off x="2452" y="1684"/>
              <a:ext cx="0" cy="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503" name="Line 239"/>
            <p:cNvSpPr>
              <a:spLocks noChangeShapeType="1"/>
            </p:cNvSpPr>
            <p:nvPr/>
          </p:nvSpPr>
          <p:spPr bwMode="auto">
            <a:xfrm>
              <a:off x="2452" y="1798"/>
              <a:ext cx="0" cy="10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504" name="Line 240"/>
            <p:cNvSpPr>
              <a:spLocks noChangeShapeType="1"/>
            </p:cNvSpPr>
            <p:nvPr/>
          </p:nvSpPr>
          <p:spPr bwMode="auto">
            <a:xfrm>
              <a:off x="2452" y="1932"/>
              <a:ext cx="0" cy="10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505" name="Line 241"/>
            <p:cNvSpPr>
              <a:spLocks noChangeShapeType="1"/>
            </p:cNvSpPr>
            <p:nvPr/>
          </p:nvSpPr>
          <p:spPr bwMode="auto">
            <a:xfrm>
              <a:off x="2452" y="2069"/>
              <a:ext cx="0" cy="8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95506" name="Line 242"/>
          <p:cNvSpPr>
            <a:spLocks noChangeShapeType="1"/>
          </p:cNvSpPr>
          <p:nvPr/>
        </p:nvSpPr>
        <p:spPr bwMode="auto">
          <a:xfrm>
            <a:off x="3317875" y="2389188"/>
            <a:ext cx="0" cy="284162"/>
          </a:xfrm>
          <a:prstGeom prst="line">
            <a:avLst/>
          </a:prstGeom>
          <a:noFill/>
          <a:ln w="28575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5507" name="Line 243"/>
          <p:cNvSpPr>
            <a:spLocks noChangeShapeType="1"/>
          </p:cNvSpPr>
          <p:nvPr/>
        </p:nvSpPr>
        <p:spPr bwMode="auto">
          <a:xfrm>
            <a:off x="3317875" y="2673350"/>
            <a:ext cx="112713" cy="0"/>
          </a:xfrm>
          <a:prstGeom prst="line">
            <a:avLst/>
          </a:prstGeom>
          <a:noFill/>
          <a:ln w="28575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5508" name="Line 244"/>
          <p:cNvSpPr>
            <a:spLocks noChangeShapeType="1"/>
          </p:cNvSpPr>
          <p:nvPr/>
        </p:nvSpPr>
        <p:spPr bwMode="auto">
          <a:xfrm flipV="1">
            <a:off x="3660775" y="2671763"/>
            <a:ext cx="0" cy="757237"/>
          </a:xfrm>
          <a:prstGeom prst="line">
            <a:avLst/>
          </a:prstGeom>
          <a:noFill/>
          <a:ln w="28575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5509" name="Line 245"/>
          <p:cNvSpPr>
            <a:spLocks noChangeShapeType="1"/>
          </p:cNvSpPr>
          <p:nvPr/>
        </p:nvSpPr>
        <p:spPr bwMode="auto">
          <a:xfrm flipH="1">
            <a:off x="392113" y="3417888"/>
            <a:ext cx="37846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5510" name="Line 246"/>
          <p:cNvSpPr>
            <a:spLocks noChangeShapeType="1"/>
          </p:cNvSpPr>
          <p:nvPr/>
        </p:nvSpPr>
        <p:spPr bwMode="auto">
          <a:xfrm flipH="1">
            <a:off x="392113" y="2905125"/>
            <a:ext cx="37846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395554" name="Group 290"/>
          <p:cNvGrpSpPr>
            <a:grpSpLocks/>
          </p:cNvGrpSpPr>
          <p:nvPr/>
        </p:nvGrpSpPr>
        <p:grpSpPr bwMode="auto">
          <a:xfrm>
            <a:off x="1370013" y="1003300"/>
            <a:ext cx="1522412" cy="811213"/>
            <a:chOff x="863" y="632"/>
            <a:chExt cx="959" cy="511"/>
          </a:xfrm>
        </p:grpSpPr>
        <p:sp>
          <p:nvSpPr>
            <p:cNvPr id="395513" name="Line 249"/>
            <p:cNvSpPr>
              <a:spLocks noChangeShapeType="1"/>
            </p:cNvSpPr>
            <p:nvPr/>
          </p:nvSpPr>
          <p:spPr bwMode="auto">
            <a:xfrm>
              <a:off x="1802" y="643"/>
              <a:ext cx="0" cy="500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514" name="Line 250"/>
            <p:cNvSpPr>
              <a:spLocks noChangeShapeType="1"/>
            </p:cNvSpPr>
            <p:nvPr/>
          </p:nvSpPr>
          <p:spPr bwMode="auto">
            <a:xfrm>
              <a:off x="1822" y="632"/>
              <a:ext cx="0" cy="51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515" name="Line 251"/>
            <p:cNvSpPr>
              <a:spLocks noChangeShapeType="1"/>
            </p:cNvSpPr>
            <p:nvPr/>
          </p:nvSpPr>
          <p:spPr bwMode="auto">
            <a:xfrm flipV="1">
              <a:off x="863" y="632"/>
              <a:ext cx="959" cy="51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95479" name="Group 215"/>
          <p:cNvGrpSpPr>
            <a:grpSpLocks/>
          </p:cNvGrpSpPr>
          <p:nvPr/>
        </p:nvGrpSpPr>
        <p:grpSpPr bwMode="auto">
          <a:xfrm>
            <a:off x="1370013" y="1814513"/>
            <a:ext cx="1760537" cy="1090612"/>
            <a:chOff x="863" y="1143"/>
            <a:chExt cx="1109" cy="687"/>
          </a:xfrm>
        </p:grpSpPr>
        <p:sp>
          <p:nvSpPr>
            <p:cNvPr id="395480" name="Line 216"/>
            <p:cNvSpPr>
              <a:spLocks noChangeShapeType="1"/>
            </p:cNvSpPr>
            <p:nvPr/>
          </p:nvSpPr>
          <p:spPr bwMode="auto">
            <a:xfrm>
              <a:off x="863" y="1143"/>
              <a:ext cx="0" cy="68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481" name="Line 217"/>
            <p:cNvSpPr>
              <a:spLocks noChangeShapeType="1"/>
            </p:cNvSpPr>
            <p:nvPr/>
          </p:nvSpPr>
          <p:spPr bwMode="auto">
            <a:xfrm>
              <a:off x="1972" y="1143"/>
              <a:ext cx="0" cy="68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482" name="Line 218"/>
            <p:cNvSpPr>
              <a:spLocks noChangeShapeType="1"/>
            </p:cNvSpPr>
            <p:nvPr/>
          </p:nvSpPr>
          <p:spPr bwMode="auto">
            <a:xfrm>
              <a:off x="863" y="1143"/>
              <a:ext cx="1109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95555" name="Group 291"/>
          <p:cNvGrpSpPr>
            <a:grpSpLocks/>
          </p:cNvGrpSpPr>
          <p:nvPr/>
        </p:nvGrpSpPr>
        <p:grpSpPr bwMode="auto">
          <a:xfrm>
            <a:off x="5548313" y="3541713"/>
            <a:ext cx="3200400" cy="3200400"/>
            <a:chOff x="2863" y="1690"/>
            <a:chExt cx="2465" cy="2465"/>
          </a:xfrm>
        </p:grpSpPr>
        <p:sp>
          <p:nvSpPr>
            <p:cNvPr id="395556" name="Freeform 292"/>
            <p:cNvSpPr>
              <a:spLocks/>
            </p:cNvSpPr>
            <p:nvPr/>
          </p:nvSpPr>
          <p:spPr bwMode="auto">
            <a:xfrm>
              <a:off x="2863" y="3084"/>
              <a:ext cx="540" cy="311"/>
            </a:xfrm>
            <a:custGeom>
              <a:avLst/>
              <a:gdLst>
                <a:gd name="T0" fmla="*/ 0 w 3169"/>
                <a:gd name="T1" fmla="*/ 1829 h 1829"/>
                <a:gd name="T2" fmla="*/ 3168 w 3169"/>
                <a:gd name="T3" fmla="*/ 0 h 1829"/>
                <a:gd name="T4" fmla="*/ 3169 w 3169"/>
                <a:gd name="T5" fmla="*/ 0 h 18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69" h="1829">
                  <a:moveTo>
                    <a:pt x="0" y="1829"/>
                  </a:moveTo>
                  <a:lnTo>
                    <a:pt x="3168" y="0"/>
                  </a:lnTo>
                  <a:lnTo>
                    <a:pt x="3169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557" name="Freeform 293"/>
            <p:cNvSpPr>
              <a:spLocks/>
            </p:cNvSpPr>
            <p:nvPr/>
          </p:nvSpPr>
          <p:spPr bwMode="auto">
            <a:xfrm>
              <a:off x="3801" y="3171"/>
              <a:ext cx="1331" cy="768"/>
            </a:xfrm>
            <a:custGeom>
              <a:avLst/>
              <a:gdLst>
                <a:gd name="T0" fmla="*/ 7803 w 7803"/>
                <a:gd name="T1" fmla="*/ 0 h 4506"/>
                <a:gd name="T2" fmla="*/ 0 w 7803"/>
                <a:gd name="T3" fmla="*/ 4506 h 4506"/>
                <a:gd name="T4" fmla="*/ 1 w 7803"/>
                <a:gd name="T5" fmla="*/ 4506 h 4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803" h="4506">
                  <a:moveTo>
                    <a:pt x="7803" y="0"/>
                  </a:moveTo>
                  <a:lnTo>
                    <a:pt x="0" y="4506"/>
                  </a:lnTo>
                  <a:lnTo>
                    <a:pt x="1" y="4506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558" name="Freeform 294"/>
            <p:cNvSpPr>
              <a:spLocks/>
            </p:cNvSpPr>
            <p:nvPr/>
          </p:nvSpPr>
          <p:spPr bwMode="auto">
            <a:xfrm>
              <a:off x="3401" y="3302"/>
              <a:ext cx="564" cy="325"/>
            </a:xfrm>
            <a:custGeom>
              <a:avLst/>
              <a:gdLst>
                <a:gd name="T0" fmla="*/ 3311 w 3311"/>
                <a:gd name="T1" fmla="*/ 1912 h 1912"/>
                <a:gd name="T2" fmla="*/ 0 w 3311"/>
                <a:gd name="T3" fmla="*/ 0 h 1912"/>
                <a:gd name="T4" fmla="*/ 1 w 3311"/>
                <a:gd name="T5" fmla="*/ 0 h 19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11" h="1912">
                  <a:moveTo>
                    <a:pt x="3311" y="1912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559" name="Freeform 295"/>
            <p:cNvSpPr>
              <a:spLocks/>
            </p:cNvSpPr>
            <p:nvPr/>
          </p:nvSpPr>
          <p:spPr bwMode="auto">
            <a:xfrm>
              <a:off x="3778" y="3084"/>
              <a:ext cx="187" cy="109"/>
            </a:xfrm>
            <a:custGeom>
              <a:avLst/>
              <a:gdLst>
                <a:gd name="T0" fmla="*/ 1104 w 1104"/>
                <a:gd name="T1" fmla="*/ 636 h 636"/>
                <a:gd name="T2" fmla="*/ 0 w 1104"/>
                <a:gd name="T3" fmla="*/ 0 h 636"/>
                <a:gd name="T4" fmla="*/ 1 w 1104"/>
                <a:gd name="T5" fmla="*/ 0 h 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04" h="636">
                  <a:moveTo>
                    <a:pt x="1104" y="636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560" name="Freeform 296"/>
            <p:cNvSpPr>
              <a:spLocks/>
            </p:cNvSpPr>
            <p:nvPr/>
          </p:nvSpPr>
          <p:spPr bwMode="auto">
            <a:xfrm>
              <a:off x="3965" y="3280"/>
              <a:ext cx="603" cy="347"/>
            </a:xfrm>
            <a:custGeom>
              <a:avLst/>
              <a:gdLst>
                <a:gd name="T0" fmla="*/ 3531 w 3531"/>
                <a:gd name="T1" fmla="*/ 0 h 2039"/>
                <a:gd name="T2" fmla="*/ 0 w 3531"/>
                <a:gd name="T3" fmla="*/ 2039 h 2039"/>
                <a:gd name="T4" fmla="*/ 1 w 3531"/>
                <a:gd name="T5" fmla="*/ 2039 h 20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31" h="2039">
                  <a:moveTo>
                    <a:pt x="3531" y="0"/>
                  </a:moveTo>
                  <a:lnTo>
                    <a:pt x="0" y="2039"/>
                  </a:lnTo>
                  <a:lnTo>
                    <a:pt x="1" y="2039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561" name="Freeform 297"/>
            <p:cNvSpPr>
              <a:spLocks/>
            </p:cNvSpPr>
            <p:nvPr/>
          </p:nvSpPr>
          <p:spPr bwMode="auto">
            <a:xfrm>
              <a:off x="3965" y="3193"/>
              <a:ext cx="2" cy="434"/>
            </a:xfrm>
            <a:custGeom>
              <a:avLst/>
              <a:gdLst>
                <a:gd name="T0" fmla="*/ 0 w 1"/>
                <a:gd name="T1" fmla="*/ 2550 h 2550"/>
                <a:gd name="T2" fmla="*/ 0 w 1"/>
                <a:gd name="T3" fmla="*/ 0 h 2550"/>
                <a:gd name="T4" fmla="*/ 1 w 1"/>
                <a:gd name="T5" fmla="*/ 0 h 2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550">
                  <a:moveTo>
                    <a:pt x="0" y="255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562" name="Freeform 298"/>
            <p:cNvSpPr>
              <a:spLocks/>
            </p:cNvSpPr>
            <p:nvPr/>
          </p:nvSpPr>
          <p:spPr bwMode="auto">
            <a:xfrm>
              <a:off x="3965" y="2845"/>
              <a:ext cx="603" cy="348"/>
            </a:xfrm>
            <a:custGeom>
              <a:avLst/>
              <a:gdLst>
                <a:gd name="T0" fmla="*/ 3531 w 3531"/>
                <a:gd name="T1" fmla="*/ 0 h 2039"/>
                <a:gd name="T2" fmla="*/ 0 w 3531"/>
                <a:gd name="T3" fmla="*/ 2039 h 2039"/>
                <a:gd name="T4" fmla="*/ 1 w 3531"/>
                <a:gd name="T5" fmla="*/ 2039 h 20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31" h="2039">
                  <a:moveTo>
                    <a:pt x="3531" y="0"/>
                  </a:moveTo>
                  <a:lnTo>
                    <a:pt x="0" y="2039"/>
                  </a:lnTo>
                  <a:lnTo>
                    <a:pt x="1" y="2039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563" name="Freeform 299"/>
            <p:cNvSpPr>
              <a:spLocks/>
            </p:cNvSpPr>
            <p:nvPr/>
          </p:nvSpPr>
          <p:spPr bwMode="auto">
            <a:xfrm>
              <a:off x="3401" y="2867"/>
              <a:ext cx="2" cy="435"/>
            </a:xfrm>
            <a:custGeom>
              <a:avLst/>
              <a:gdLst>
                <a:gd name="T0" fmla="*/ 0 w 1"/>
                <a:gd name="T1" fmla="*/ 2549 h 2549"/>
                <a:gd name="T2" fmla="*/ 0 w 1"/>
                <a:gd name="T3" fmla="*/ 0 h 2549"/>
                <a:gd name="T4" fmla="*/ 1 w 1"/>
                <a:gd name="T5" fmla="*/ 0 h 2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549">
                  <a:moveTo>
                    <a:pt x="0" y="2549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564" name="Freeform 300"/>
            <p:cNvSpPr>
              <a:spLocks/>
            </p:cNvSpPr>
            <p:nvPr/>
          </p:nvSpPr>
          <p:spPr bwMode="auto">
            <a:xfrm>
              <a:off x="3348" y="3765"/>
              <a:ext cx="453" cy="174"/>
            </a:xfrm>
            <a:custGeom>
              <a:avLst/>
              <a:gdLst>
                <a:gd name="T0" fmla="*/ 0 w 2663"/>
                <a:gd name="T1" fmla="*/ 0 h 1011"/>
                <a:gd name="T2" fmla="*/ 833 w 2663"/>
                <a:gd name="T3" fmla="*/ 383 h 1011"/>
                <a:gd name="T4" fmla="*/ 1723 w 2663"/>
                <a:gd name="T5" fmla="*/ 722 h 1011"/>
                <a:gd name="T6" fmla="*/ 2662 w 2663"/>
                <a:gd name="T7" fmla="*/ 1011 h 1011"/>
                <a:gd name="T8" fmla="*/ 2663 w 2663"/>
                <a:gd name="T9" fmla="*/ 1011 h 10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63" h="1011">
                  <a:moveTo>
                    <a:pt x="0" y="0"/>
                  </a:moveTo>
                  <a:lnTo>
                    <a:pt x="833" y="383"/>
                  </a:lnTo>
                  <a:lnTo>
                    <a:pt x="1723" y="722"/>
                  </a:lnTo>
                  <a:lnTo>
                    <a:pt x="2662" y="1011"/>
                  </a:lnTo>
                  <a:lnTo>
                    <a:pt x="2663" y="1011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565" name="Freeform 301"/>
            <p:cNvSpPr>
              <a:spLocks/>
            </p:cNvSpPr>
            <p:nvPr/>
          </p:nvSpPr>
          <p:spPr bwMode="auto">
            <a:xfrm>
              <a:off x="3801" y="3939"/>
              <a:ext cx="2" cy="216"/>
            </a:xfrm>
            <a:custGeom>
              <a:avLst/>
              <a:gdLst>
                <a:gd name="T0" fmla="*/ 0 w 1"/>
                <a:gd name="T1" fmla="*/ 0 h 1275"/>
                <a:gd name="T2" fmla="*/ 0 w 1"/>
                <a:gd name="T3" fmla="*/ 1275 h 1275"/>
                <a:gd name="T4" fmla="*/ 1 w 1"/>
                <a:gd name="T5" fmla="*/ 1275 h 1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275">
                  <a:moveTo>
                    <a:pt x="0" y="0"/>
                  </a:moveTo>
                  <a:lnTo>
                    <a:pt x="0" y="1275"/>
                  </a:lnTo>
                  <a:lnTo>
                    <a:pt x="1" y="1275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566" name="Freeform 302"/>
            <p:cNvSpPr>
              <a:spLocks/>
            </p:cNvSpPr>
            <p:nvPr/>
          </p:nvSpPr>
          <p:spPr bwMode="auto">
            <a:xfrm>
              <a:off x="2863" y="3395"/>
              <a:ext cx="1" cy="217"/>
            </a:xfrm>
            <a:custGeom>
              <a:avLst/>
              <a:gdLst>
                <a:gd name="T0" fmla="*/ 0 w 1"/>
                <a:gd name="T1" fmla="*/ 0 h 1275"/>
                <a:gd name="T2" fmla="*/ 0 w 1"/>
                <a:gd name="T3" fmla="*/ 1275 h 1275"/>
                <a:gd name="T4" fmla="*/ 1 w 1"/>
                <a:gd name="T5" fmla="*/ 1275 h 1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275">
                  <a:moveTo>
                    <a:pt x="0" y="0"/>
                  </a:moveTo>
                  <a:lnTo>
                    <a:pt x="0" y="1275"/>
                  </a:lnTo>
                  <a:lnTo>
                    <a:pt x="1" y="1275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567" name="Freeform 303"/>
            <p:cNvSpPr>
              <a:spLocks/>
            </p:cNvSpPr>
            <p:nvPr/>
          </p:nvSpPr>
          <p:spPr bwMode="auto">
            <a:xfrm>
              <a:off x="2863" y="3395"/>
              <a:ext cx="298" cy="263"/>
            </a:xfrm>
            <a:custGeom>
              <a:avLst/>
              <a:gdLst>
                <a:gd name="T0" fmla="*/ 0 w 1753"/>
                <a:gd name="T1" fmla="*/ 0 h 1537"/>
                <a:gd name="T2" fmla="*/ 502 w 1753"/>
                <a:gd name="T3" fmla="*/ 542 h 1537"/>
                <a:gd name="T4" fmla="*/ 1088 w 1753"/>
                <a:gd name="T5" fmla="*/ 1057 h 1537"/>
                <a:gd name="T6" fmla="*/ 1752 w 1753"/>
                <a:gd name="T7" fmla="*/ 1537 h 1537"/>
                <a:gd name="T8" fmla="*/ 1753 w 1753"/>
                <a:gd name="T9" fmla="*/ 1537 h 1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53" h="1537">
                  <a:moveTo>
                    <a:pt x="0" y="0"/>
                  </a:moveTo>
                  <a:lnTo>
                    <a:pt x="502" y="542"/>
                  </a:lnTo>
                  <a:lnTo>
                    <a:pt x="1088" y="1057"/>
                  </a:lnTo>
                  <a:lnTo>
                    <a:pt x="1752" y="1537"/>
                  </a:lnTo>
                  <a:lnTo>
                    <a:pt x="1753" y="1537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568" name="Freeform 304"/>
            <p:cNvSpPr>
              <a:spLocks/>
            </p:cNvSpPr>
            <p:nvPr/>
          </p:nvSpPr>
          <p:spPr bwMode="auto">
            <a:xfrm>
              <a:off x="3348" y="3983"/>
              <a:ext cx="453" cy="172"/>
            </a:xfrm>
            <a:custGeom>
              <a:avLst/>
              <a:gdLst>
                <a:gd name="T0" fmla="*/ 0 w 2663"/>
                <a:gd name="T1" fmla="*/ 0 h 1012"/>
                <a:gd name="T2" fmla="*/ 833 w 2663"/>
                <a:gd name="T3" fmla="*/ 384 h 1012"/>
                <a:gd name="T4" fmla="*/ 1723 w 2663"/>
                <a:gd name="T5" fmla="*/ 722 h 1012"/>
                <a:gd name="T6" fmla="*/ 2662 w 2663"/>
                <a:gd name="T7" fmla="*/ 1012 h 1012"/>
                <a:gd name="T8" fmla="*/ 2663 w 2663"/>
                <a:gd name="T9" fmla="*/ 1012 h 10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63" h="1012">
                  <a:moveTo>
                    <a:pt x="0" y="0"/>
                  </a:moveTo>
                  <a:lnTo>
                    <a:pt x="833" y="384"/>
                  </a:lnTo>
                  <a:lnTo>
                    <a:pt x="1723" y="722"/>
                  </a:lnTo>
                  <a:lnTo>
                    <a:pt x="2662" y="1012"/>
                  </a:lnTo>
                  <a:lnTo>
                    <a:pt x="2663" y="1012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569" name="Freeform 305"/>
            <p:cNvSpPr>
              <a:spLocks/>
            </p:cNvSpPr>
            <p:nvPr/>
          </p:nvSpPr>
          <p:spPr bwMode="auto">
            <a:xfrm>
              <a:off x="3801" y="3387"/>
              <a:ext cx="1331" cy="768"/>
            </a:xfrm>
            <a:custGeom>
              <a:avLst/>
              <a:gdLst>
                <a:gd name="T0" fmla="*/ 0 w 7804"/>
                <a:gd name="T1" fmla="*/ 4506 h 4506"/>
                <a:gd name="T2" fmla="*/ 7803 w 7804"/>
                <a:gd name="T3" fmla="*/ 0 h 4506"/>
                <a:gd name="T4" fmla="*/ 7804 w 7804"/>
                <a:gd name="T5" fmla="*/ 0 h 4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804" h="4506">
                  <a:moveTo>
                    <a:pt x="0" y="4506"/>
                  </a:moveTo>
                  <a:lnTo>
                    <a:pt x="7803" y="0"/>
                  </a:lnTo>
                  <a:lnTo>
                    <a:pt x="7804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570" name="Freeform 306"/>
            <p:cNvSpPr>
              <a:spLocks/>
            </p:cNvSpPr>
            <p:nvPr/>
          </p:nvSpPr>
          <p:spPr bwMode="auto">
            <a:xfrm>
              <a:off x="2863" y="3612"/>
              <a:ext cx="298" cy="262"/>
            </a:xfrm>
            <a:custGeom>
              <a:avLst/>
              <a:gdLst>
                <a:gd name="T0" fmla="*/ 0 w 1753"/>
                <a:gd name="T1" fmla="*/ 0 h 1537"/>
                <a:gd name="T2" fmla="*/ 502 w 1753"/>
                <a:gd name="T3" fmla="*/ 542 h 1537"/>
                <a:gd name="T4" fmla="*/ 1088 w 1753"/>
                <a:gd name="T5" fmla="*/ 1056 h 1537"/>
                <a:gd name="T6" fmla="*/ 1752 w 1753"/>
                <a:gd name="T7" fmla="*/ 1537 h 1537"/>
                <a:gd name="T8" fmla="*/ 1753 w 1753"/>
                <a:gd name="T9" fmla="*/ 1537 h 1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53" h="1537">
                  <a:moveTo>
                    <a:pt x="0" y="0"/>
                  </a:moveTo>
                  <a:lnTo>
                    <a:pt x="502" y="542"/>
                  </a:lnTo>
                  <a:lnTo>
                    <a:pt x="1088" y="1056"/>
                  </a:lnTo>
                  <a:lnTo>
                    <a:pt x="1752" y="1537"/>
                  </a:lnTo>
                  <a:lnTo>
                    <a:pt x="1753" y="1537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571" name="Freeform 307"/>
            <p:cNvSpPr>
              <a:spLocks/>
            </p:cNvSpPr>
            <p:nvPr/>
          </p:nvSpPr>
          <p:spPr bwMode="auto">
            <a:xfrm>
              <a:off x="3382" y="3506"/>
              <a:ext cx="227" cy="131"/>
            </a:xfrm>
            <a:custGeom>
              <a:avLst/>
              <a:gdLst>
                <a:gd name="T0" fmla="*/ 1103 w 1330"/>
                <a:gd name="T1" fmla="*/ 768 h 768"/>
                <a:gd name="T2" fmla="*/ 1195 w 1330"/>
                <a:gd name="T3" fmla="*/ 705 h 768"/>
                <a:gd name="T4" fmla="*/ 1264 w 1330"/>
                <a:gd name="T5" fmla="*/ 632 h 768"/>
                <a:gd name="T6" fmla="*/ 1310 w 1330"/>
                <a:gd name="T7" fmla="*/ 553 h 768"/>
                <a:gd name="T8" fmla="*/ 1330 w 1330"/>
                <a:gd name="T9" fmla="*/ 470 h 768"/>
                <a:gd name="T10" fmla="*/ 1323 w 1330"/>
                <a:gd name="T11" fmla="*/ 388 h 768"/>
                <a:gd name="T12" fmla="*/ 1290 w 1330"/>
                <a:gd name="T13" fmla="*/ 307 h 768"/>
                <a:gd name="T14" fmla="*/ 1233 w 1330"/>
                <a:gd name="T15" fmla="*/ 230 h 768"/>
                <a:gd name="T16" fmla="*/ 1151 w 1330"/>
                <a:gd name="T17" fmla="*/ 162 h 768"/>
                <a:gd name="T18" fmla="*/ 1049 w 1330"/>
                <a:gd name="T19" fmla="*/ 103 h 768"/>
                <a:gd name="T20" fmla="*/ 930 w 1330"/>
                <a:gd name="T21" fmla="*/ 56 h 768"/>
                <a:gd name="T22" fmla="*/ 799 w 1330"/>
                <a:gd name="T23" fmla="*/ 23 h 768"/>
                <a:gd name="T24" fmla="*/ 659 w 1330"/>
                <a:gd name="T25" fmla="*/ 4 h 768"/>
                <a:gd name="T26" fmla="*/ 514 w 1330"/>
                <a:gd name="T27" fmla="*/ 0 h 768"/>
                <a:gd name="T28" fmla="*/ 372 w 1330"/>
                <a:gd name="T29" fmla="*/ 11 h 768"/>
                <a:gd name="T30" fmla="*/ 235 w 1330"/>
                <a:gd name="T31" fmla="*/ 38 h 768"/>
                <a:gd name="T32" fmla="*/ 110 w 1330"/>
                <a:gd name="T33" fmla="*/ 79 h 768"/>
                <a:gd name="T34" fmla="*/ 0 w 1330"/>
                <a:gd name="T35" fmla="*/ 131 h 768"/>
                <a:gd name="T36" fmla="*/ 1 w 1330"/>
                <a:gd name="T37" fmla="*/ 131 h 7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30" h="768">
                  <a:moveTo>
                    <a:pt x="1103" y="768"/>
                  </a:moveTo>
                  <a:lnTo>
                    <a:pt x="1195" y="705"/>
                  </a:lnTo>
                  <a:lnTo>
                    <a:pt x="1264" y="632"/>
                  </a:lnTo>
                  <a:lnTo>
                    <a:pt x="1310" y="553"/>
                  </a:lnTo>
                  <a:lnTo>
                    <a:pt x="1330" y="470"/>
                  </a:lnTo>
                  <a:lnTo>
                    <a:pt x="1323" y="388"/>
                  </a:lnTo>
                  <a:lnTo>
                    <a:pt x="1290" y="307"/>
                  </a:lnTo>
                  <a:lnTo>
                    <a:pt x="1233" y="230"/>
                  </a:lnTo>
                  <a:lnTo>
                    <a:pt x="1151" y="162"/>
                  </a:lnTo>
                  <a:lnTo>
                    <a:pt x="1049" y="103"/>
                  </a:lnTo>
                  <a:lnTo>
                    <a:pt x="930" y="56"/>
                  </a:lnTo>
                  <a:lnTo>
                    <a:pt x="799" y="23"/>
                  </a:lnTo>
                  <a:lnTo>
                    <a:pt x="659" y="4"/>
                  </a:lnTo>
                  <a:lnTo>
                    <a:pt x="514" y="0"/>
                  </a:lnTo>
                  <a:lnTo>
                    <a:pt x="372" y="11"/>
                  </a:lnTo>
                  <a:lnTo>
                    <a:pt x="235" y="38"/>
                  </a:lnTo>
                  <a:lnTo>
                    <a:pt x="110" y="79"/>
                  </a:lnTo>
                  <a:lnTo>
                    <a:pt x="0" y="131"/>
                  </a:lnTo>
                  <a:lnTo>
                    <a:pt x="1" y="131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572" name="Freeform 308"/>
            <p:cNvSpPr>
              <a:spLocks/>
            </p:cNvSpPr>
            <p:nvPr/>
          </p:nvSpPr>
          <p:spPr bwMode="auto">
            <a:xfrm>
              <a:off x="3161" y="3765"/>
              <a:ext cx="187" cy="109"/>
            </a:xfrm>
            <a:custGeom>
              <a:avLst/>
              <a:gdLst>
                <a:gd name="T0" fmla="*/ 1103 w 1103"/>
                <a:gd name="T1" fmla="*/ 0 h 637"/>
                <a:gd name="T2" fmla="*/ 0 w 1103"/>
                <a:gd name="T3" fmla="*/ 637 h 637"/>
                <a:gd name="T4" fmla="*/ 1 w 1103"/>
                <a:gd name="T5" fmla="*/ 637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03" h="637">
                  <a:moveTo>
                    <a:pt x="1103" y="0"/>
                  </a:moveTo>
                  <a:lnTo>
                    <a:pt x="0" y="637"/>
                  </a:lnTo>
                  <a:lnTo>
                    <a:pt x="1" y="637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573" name="Freeform 309"/>
            <p:cNvSpPr>
              <a:spLocks/>
            </p:cNvSpPr>
            <p:nvPr/>
          </p:nvSpPr>
          <p:spPr bwMode="auto">
            <a:xfrm>
              <a:off x="3161" y="3658"/>
              <a:ext cx="2" cy="216"/>
            </a:xfrm>
            <a:custGeom>
              <a:avLst/>
              <a:gdLst>
                <a:gd name="T0" fmla="*/ 0 w 1"/>
                <a:gd name="T1" fmla="*/ 1275 h 1275"/>
                <a:gd name="T2" fmla="*/ 0 w 1"/>
                <a:gd name="T3" fmla="*/ 0 h 1275"/>
                <a:gd name="T4" fmla="*/ 1 w 1"/>
                <a:gd name="T5" fmla="*/ 0 h 1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275">
                  <a:moveTo>
                    <a:pt x="0" y="1275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574" name="Freeform 310"/>
            <p:cNvSpPr>
              <a:spLocks/>
            </p:cNvSpPr>
            <p:nvPr/>
          </p:nvSpPr>
          <p:spPr bwMode="auto">
            <a:xfrm>
              <a:off x="3161" y="3528"/>
              <a:ext cx="221" cy="130"/>
            </a:xfrm>
            <a:custGeom>
              <a:avLst/>
              <a:gdLst>
                <a:gd name="T0" fmla="*/ 0 w 1306"/>
                <a:gd name="T1" fmla="*/ 753 h 753"/>
                <a:gd name="T2" fmla="*/ 1305 w 1306"/>
                <a:gd name="T3" fmla="*/ 0 h 753"/>
                <a:gd name="T4" fmla="*/ 1306 w 1306"/>
                <a:gd name="T5" fmla="*/ 0 h 7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06" h="753">
                  <a:moveTo>
                    <a:pt x="0" y="753"/>
                  </a:moveTo>
                  <a:lnTo>
                    <a:pt x="1305" y="0"/>
                  </a:lnTo>
                  <a:lnTo>
                    <a:pt x="130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575" name="Freeform 311"/>
            <p:cNvSpPr>
              <a:spLocks/>
            </p:cNvSpPr>
            <p:nvPr/>
          </p:nvSpPr>
          <p:spPr bwMode="auto">
            <a:xfrm>
              <a:off x="3348" y="3765"/>
              <a:ext cx="2" cy="218"/>
            </a:xfrm>
            <a:custGeom>
              <a:avLst/>
              <a:gdLst>
                <a:gd name="T0" fmla="*/ 0 w 2"/>
                <a:gd name="T1" fmla="*/ 0 h 1274"/>
                <a:gd name="T2" fmla="*/ 0 w 2"/>
                <a:gd name="T3" fmla="*/ 1274 h 1274"/>
                <a:gd name="T4" fmla="*/ 2 w 2"/>
                <a:gd name="T5" fmla="*/ 1274 h 1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274">
                  <a:moveTo>
                    <a:pt x="0" y="0"/>
                  </a:moveTo>
                  <a:lnTo>
                    <a:pt x="0" y="1274"/>
                  </a:lnTo>
                  <a:lnTo>
                    <a:pt x="2" y="1274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576" name="Freeform 312"/>
            <p:cNvSpPr>
              <a:spLocks/>
            </p:cNvSpPr>
            <p:nvPr/>
          </p:nvSpPr>
          <p:spPr bwMode="auto">
            <a:xfrm>
              <a:off x="3348" y="3637"/>
              <a:ext cx="223" cy="128"/>
            </a:xfrm>
            <a:custGeom>
              <a:avLst/>
              <a:gdLst>
                <a:gd name="T0" fmla="*/ 1305 w 1305"/>
                <a:gd name="T1" fmla="*/ 0 h 754"/>
                <a:gd name="T2" fmla="*/ 0 w 1305"/>
                <a:gd name="T3" fmla="*/ 754 h 754"/>
                <a:gd name="T4" fmla="*/ 2 w 1305"/>
                <a:gd name="T5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05" h="754">
                  <a:moveTo>
                    <a:pt x="1305" y="0"/>
                  </a:moveTo>
                  <a:lnTo>
                    <a:pt x="0" y="754"/>
                  </a:lnTo>
                  <a:lnTo>
                    <a:pt x="2" y="754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577" name="Freeform 313"/>
            <p:cNvSpPr>
              <a:spLocks/>
            </p:cNvSpPr>
            <p:nvPr/>
          </p:nvSpPr>
          <p:spPr bwMode="auto">
            <a:xfrm>
              <a:off x="5132" y="3116"/>
              <a:ext cx="194" cy="271"/>
            </a:xfrm>
            <a:custGeom>
              <a:avLst/>
              <a:gdLst>
                <a:gd name="T0" fmla="*/ 0 w 1144"/>
                <a:gd name="T1" fmla="*/ 1593 h 1593"/>
                <a:gd name="T2" fmla="*/ 398 w 1144"/>
                <a:gd name="T3" fmla="*/ 1324 h 1593"/>
                <a:gd name="T4" fmla="*/ 718 w 1144"/>
                <a:gd name="T5" fmla="*/ 1022 h 1593"/>
                <a:gd name="T6" fmla="*/ 951 w 1144"/>
                <a:gd name="T7" fmla="*/ 696 h 1593"/>
                <a:gd name="T8" fmla="*/ 1095 w 1144"/>
                <a:gd name="T9" fmla="*/ 352 h 1593"/>
                <a:gd name="T10" fmla="*/ 1143 w 1144"/>
                <a:gd name="T11" fmla="*/ 0 h 1593"/>
                <a:gd name="T12" fmla="*/ 1144 w 1144"/>
                <a:gd name="T13" fmla="*/ 0 h 15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44" h="1593">
                  <a:moveTo>
                    <a:pt x="0" y="1593"/>
                  </a:moveTo>
                  <a:lnTo>
                    <a:pt x="398" y="1324"/>
                  </a:lnTo>
                  <a:lnTo>
                    <a:pt x="718" y="1022"/>
                  </a:lnTo>
                  <a:lnTo>
                    <a:pt x="951" y="696"/>
                  </a:lnTo>
                  <a:lnTo>
                    <a:pt x="1095" y="352"/>
                  </a:lnTo>
                  <a:lnTo>
                    <a:pt x="1143" y="0"/>
                  </a:lnTo>
                  <a:lnTo>
                    <a:pt x="1144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578" name="Freeform 314"/>
            <p:cNvSpPr>
              <a:spLocks/>
            </p:cNvSpPr>
            <p:nvPr/>
          </p:nvSpPr>
          <p:spPr bwMode="auto">
            <a:xfrm>
              <a:off x="4568" y="3171"/>
              <a:ext cx="564" cy="112"/>
            </a:xfrm>
            <a:custGeom>
              <a:avLst/>
              <a:gdLst>
                <a:gd name="T0" fmla="*/ 0 w 3311"/>
                <a:gd name="T1" fmla="*/ 638 h 660"/>
                <a:gd name="T2" fmla="*/ 600 w 3311"/>
                <a:gd name="T3" fmla="*/ 660 h 660"/>
                <a:gd name="T4" fmla="*/ 1201 w 3311"/>
                <a:gd name="T5" fmla="*/ 628 h 660"/>
                <a:gd name="T6" fmla="*/ 1785 w 3311"/>
                <a:gd name="T7" fmla="*/ 544 h 660"/>
                <a:gd name="T8" fmla="*/ 2340 w 3311"/>
                <a:gd name="T9" fmla="*/ 409 h 660"/>
                <a:gd name="T10" fmla="*/ 2853 w 3311"/>
                <a:gd name="T11" fmla="*/ 226 h 660"/>
                <a:gd name="T12" fmla="*/ 3310 w 3311"/>
                <a:gd name="T13" fmla="*/ 0 h 660"/>
                <a:gd name="T14" fmla="*/ 3311 w 3311"/>
                <a:gd name="T15" fmla="*/ 0 h 6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11" h="660">
                  <a:moveTo>
                    <a:pt x="0" y="638"/>
                  </a:moveTo>
                  <a:lnTo>
                    <a:pt x="600" y="660"/>
                  </a:lnTo>
                  <a:lnTo>
                    <a:pt x="1201" y="628"/>
                  </a:lnTo>
                  <a:lnTo>
                    <a:pt x="1785" y="544"/>
                  </a:lnTo>
                  <a:lnTo>
                    <a:pt x="2340" y="409"/>
                  </a:lnTo>
                  <a:lnTo>
                    <a:pt x="2853" y="226"/>
                  </a:lnTo>
                  <a:lnTo>
                    <a:pt x="3310" y="0"/>
                  </a:lnTo>
                  <a:lnTo>
                    <a:pt x="331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579" name="Freeform 315"/>
            <p:cNvSpPr>
              <a:spLocks/>
            </p:cNvSpPr>
            <p:nvPr/>
          </p:nvSpPr>
          <p:spPr bwMode="auto">
            <a:xfrm>
              <a:off x="4568" y="2845"/>
              <a:ext cx="2" cy="435"/>
            </a:xfrm>
            <a:custGeom>
              <a:avLst/>
              <a:gdLst>
                <a:gd name="T0" fmla="*/ 0 w 1"/>
                <a:gd name="T1" fmla="*/ 0 h 2550"/>
                <a:gd name="T2" fmla="*/ 0 w 1"/>
                <a:gd name="T3" fmla="*/ 2550 h 2550"/>
                <a:gd name="T4" fmla="*/ 1 w 1"/>
                <a:gd name="T5" fmla="*/ 2550 h 2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550">
                  <a:moveTo>
                    <a:pt x="0" y="0"/>
                  </a:moveTo>
                  <a:lnTo>
                    <a:pt x="0" y="2550"/>
                  </a:lnTo>
                  <a:lnTo>
                    <a:pt x="1" y="255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580" name="Freeform 316"/>
            <p:cNvSpPr>
              <a:spLocks/>
            </p:cNvSpPr>
            <p:nvPr/>
          </p:nvSpPr>
          <p:spPr bwMode="auto">
            <a:xfrm>
              <a:off x="4296" y="2786"/>
              <a:ext cx="272" cy="59"/>
            </a:xfrm>
            <a:custGeom>
              <a:avLst/>
              <a:gdLst>
                <a:gd name="T0" fmla="*/ 0 w 1601"/>
                <a:gd name="T1" fmla="*/ 0 h 350"/>
                <a:gd name="T2" fmla="*/ 502 w 1601"/>
                <a:gd name="T3" fmla="*/ 162 h 350"/>
                <a:gd name="T4" fmla="*/ 1039 w 1601"/>
                <a:gd name="T5" fmla="*/ 280 h 350"/>
                <a:gd name="T6" fmla="*/ 1600 w 1601"/>
                <a:gd name="T7" fmla="*/ 350 h 350"/>
                <a:gd name="T8" fmla="*/ 1601 w 1601"/>
                <a:gd name="T9" fmla="*/ 35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01" h="350">
                  <a:moveTo>
                    <a:pt x="0" y="0"/>
                  </a:moveTo>
                  <a:lnTo>
                    <a:pt x="502" y="162"/>
                  </a:lnTo>
                  <a:lnTo>
                    <a:pt x="1039" y="280"/>
                  </a:lnTo>
                  <a:lnTo>
                    <a:pt x="1600" y="350"/>
                  </a:lnTo>
                  <a:lnTo>
                    <a:pt x="1601" y="35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581" name="Freeform 317"/>
            <p:cNvSpPr>
              <a:spLocks/>
            </p:cNvSpPr>
            <p:nvPr/>
          </p:nvSpPr>
          <p:spPr bwMode="auto">
            <a:xfrm>
              <a:off x="3997" y="1690"/>
              <a:ext cx="1329" cy="767"/>
            </a:xfrm>
            <a:custGeom>
              <a:avLst/>
              <a:gdLst>
                <a:gd name="T0" fmla="*/ 1135 w 7794"/>
                <a:gd name="T1" fmla="*/ 3845 h 4501"/>
                <a:gd name="T2" fmla="*/ 1641 w 7794"/>
                <a:gd name="T3" fmla="*/ 4091 h 4501"/>
                <a:gd name="T4" fmla="*/ 2211 w 7794"/>
                <a:gd name="T5" fmla="*/ 4285 h 4501"/>
                <a:gd name="T6" fmla="*/ 2830 w 7794"/>
                <a:gd name="T7" fmla="*/ 4420 h 4501"/>
                <a:gd name="T8" fmla="*/ 3480 w 7794"/>
                <a:gd name="T9" fmla="*/ 4492 h 4501"/>
                <a:gd name="T10" fmla="*/ 4141 w 7794"/>
                <a:gd name="T11" fmla="*/ 4501 h 4501"/>
                <a:gd name="T12" fmla="*/ 4796 w 7794"/>
                <a:gd name="T13" fmla="*/ 4444 h 4501"/>
                <a:gd name="T14" fmla="*/ 5425 w 7794"/>
                <a:gd name="T15" fmla="*/ 4324 h 4501"/>
                <a:gd name="T16" fmla="*/ 6009 w 7794"/>
                <a:gd name="T17" fmla="*/ 4145 h 4501"/>
                <a:gd name="T18" fmla="*/ 6533 w 7794"/>
                <a:gd name="T19" fmla="*/ 3911 h 4501"/>
                <a:gd name="T20" fmla="*/ 6980 w 7794"/>
                <a:gd name="T21" fmla="*/ 3630 h 4501"/>
                <a:gd name="T22" fmla="*/ 7339 w 7794"/>
                <a:gd name="T23" fmla="*/ 3309 h 4501"/>
                <a:gd name="T24" fmla="*/ 7598 w 7794"/>
                <a:gd name="T25" fmla="*/ 2957 h 4501"/>
                <a:gd name="T26" fmla="*/ 7752 w 7794"/>
                <a:gd name="T27" fmla="*/ 2585 h 4501"/>
                <a:gd name="T28" fmla="*/ 7794 w 7794"/>
                <a:gd name="T29" fmla="*/ 2204 h 4501"/>
                <a:gd name="T30" fmla="*/ 7723 w 7794"/>
                <a:gd name="T31" fmla="*/ 1824 h 4501"/>
                <a:gd name="T32" fmla="*/ 7543 w 7794"/>
                <a:gd name="T33" fmla="*/ 1456 h 4501"/>
                <a:gd name="T34" fmla="*/ 7258 w 7794"/>
                <a:gd name="T35" fmla="*/ 1111 h 4501"/>
                <a:gd name="T36" fmla="*/ 6876 w 7794"/>
                <a:gd name="T37" fmla="*/ 800 h 4501"/>
                <a:gd name="T38" fmla="*/ 6408 w 7794"/>
                <a:gd name="T39" fmla="*/ 529 h 4501"/>
                <a:gd name="T40" fmla="*/ 5868 w 7794"/>
                <a:gd name="T41" fmla="*/ 309 h 4501"/>
                <a:gd name="T42" fmla="*/ 5271 w 7794"/>
                <a:gd name="T43" fmla="*/ 144 h 4501"/>
                <a:gd name="T44" fmla="*/ 4634 w 7794"/>
                <a:gd name="T45" fmla="*/ 40 h 4501"/>
                <a:gd name="T46" fmla="*/ 3976 w 7794"/>
                <a:gd name="T47" fmla="*/ 0 h 4501"/>
                <a:gd name="T48" fmla="*/ 3316 w 7794"/>
                <a:gd name="T49" fmla="*/ 24 h 4501"/>
                <a:gd name="T50" fmla="*/ 2673 w 7794"/>
                <a:gd name="T51" fmla="*/ 112 h 4501"/>
                <a:gd name="T52" fmla="*/ 2064 w 7794"/>
                <a:gd name="T53" fmla="*/ 262 h 4501"/>
                <a:gd name="T54" fmla="*/ 1508 w 7794"/>
                <a:gd name="T55" fmla="*/ 469 h 4501"/>
                <a:gd name="T56" fmla="*/ 1020 w 7794"/>
                <a:gd name="T57" fmla="*/ 728 h 4501"/>
                <a:gd name="T58" fmla="*/ 615 w 7794"/>
                <a:gd name="T59" fmla="*/ 1030 h 4501"/>
                <a:gd name="T60" fmla="*/ 306 w 7794"/>
                <a:gd name="T61" fmla="*/ 1368 h 4501"/>
                <a:gd name="T62" fmla="*/ 98 w 7794"/>
                <a:gd name="T63" fmla="*/ 1730 h 4501"/>
                <a:gd name="T64" fmla="*/ 0 w 7794"/>
                <a:gd name="T65" fmla="*/ 2108 h 4501"/>
                <a:gd name="T66" fmla="*/ 14 w 7794"/>
                <a:gd name="T67" fmla="*/ 2490 h 4501"/>
                <a:gd name="T68" fmla="*/ 139 w 7794"/>
                <a:gd name="T69" fmla="*/ 2866 h 4501"/>
                <a:gd name="T70" fmla="*/ 373 w 7794"/>
                <a:gd name="T71" fmla="*/ 3223 h 4501"/>
                <a:gd name="T72" fmla="*/ 708 w 7794"/>
                <a:gd name="T73" fmla="*/ 3553 h 4501"/>
                <a:gd name="T74" fmla="*/ 1135 w 7794"/>
                <a:gd name="T75" fmla="*/ 3845 h 4501"/>
                <a:gd name="T76" fmla="*/ 1136 w 7794"/>
                <a:gd name="T77" fmla="*/ 3845 h 45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794" h="4501">
                  <a:moveTo>
                    <a:pt x="1135" y="3845"/>
                  </a:moveTo>
                  <a:lnTo>
                    <a:pt x="1641" y="4091"/>
                  </a:lnTo>
                  <a:lnTo>
                    <a:pt x="2211" y="4285"/>
                  </a:lnTo>
                  <a:lnTo>
                    <a:pt x="2830" y="4420"/>
                  </a:lnTo>
                  <a:lnTo>
                    <a:pt x="3480" y="4492"/>
                  </a:lnTo>
                  <a:lnTo>
                    <a:pt x="4141" y="4501"/>
                  </a:lnTo>
                  <a:lnTo>
                    <a:pt x="4796" y="4444"/>
                  </a:lnTo>
                  <a:lnTo>
                    <a:pt x="5425" y="4324"/>
                  </a:lnTo>
                  <a:lnTo>
                    <a:pt x="6009" y="4145"/>
                  </a:lnTo>
                  <a:lnTo>
                    <a:pt x="6533" y="3911"/>
                  </a:lnTo>
                  <a:lnTo>
                    <a:pt x="6980" y="3630"/>
                  </a:lnTo>
                  <a:lnTo>
                    <a:pt x="7339" y="3309"/>
                  </a:lnTo>
                  <a:lnTo>
                    <a:pt x="7598" y="2957"/>
                  </a:lnTo>
                  <a:lnTo>
                    <a:pt x="7752" y="2585"/>
                  </a:lnTo>
                  <a:lnTo>
                    <a:pt x="7794" y="2204"/>
                  </a:lnTo>
                  <a:lnTo>
                    <a:pt x="7723" y="1824"/>
                  </a:lnTo>
                  <a:lnTo>
                    <a:pt x="7543" y="1456"/>
                  </a:lnTo>
                  <a:lnTo>
                    <a:pt x="7258" y="1111"/>
                  </a:lnTo>
                  <a:lnTo>
                    <a:pt x="6876" y="800"/>
                  </a:lnTo>
                  <a:lnTo>
                    <a:pt x="6408" y="529"/>
                  </a:lnTo>
                  <a:lnTo>
                    <a:pt x="5868" y="309"/>
                  </a:lnTo>
                  <a:lnTo>
                    <a:pt x="5271" y="144"/>
                  </a:lnTo>
                  <a:lnTo>
                    <a:pt x="4634" y="40"/>
                  </a:lnTo>
                  <a:lnTo>
                    <a:pt x="3976" y="0"/>
                  </a:lnTo>
                  <a:lnTo>
                    <a:pt x="3316" y="24"/>
                  </a:lnTo>
                  <a:lnTo>
                    <a:pt x="2673" y="112"/>
                  </a:lnTo>
                  <a:lnTo>
                    <a:pt x="2064" y="262"/>
                  </a:lnTo>
                  <a:lnTo>
                    <a:pt x="1508" y="469"/>
                  </a:lnTo>
                  <a:lnTo>
                    <a:pt x="1020" y="728"/>
                  </a:lnTo>
                  <a:lnTo>
                    <a:pt x="615" y="1030"/>
                  </a:lnTo>
                  <a:lnTo>
                    <a:pt x="306" y="1368"/>
                  </a:lnTo>
                  <a:lnTo>
                    <a:pt x="98" y="1730"/>
                  </a:lnTo>
                  <a:lnTo>
                    <a:pt x="0" y="2108"/>
                  </a:lnTo>
                  <a:lnTo>
                    <a:pt x="14" y="2490"/>
                  </a:lnTo>
                  <a:lnTo>
                    <a:pt x="139" y="2866"/>
                  </a:lnTo>
                  <a:lnTo>
                    <a:pt x="373" y="3223"/>
                  </a:lnTo>
                  <a:lnTo>
                    <a:pt x="708" y="3553"/>
                  </a:lnTo>
                  <a:lnTo>
                    <a:pt x="1135" y="3845"/>
                  </a:lnTo>
                  <a:lnTo>
                    <a:pt x="1136" y="3845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582" name="Freeform 318"/>
            <p:cNvSpPr>
              <a:spLocks/>
            </p:cNvSpPr>
            <p:nvPr/>
          </p:nvSpPr>
          <p:spPr bwMode="auto">
            <a:xfrm>
              <a:off x="3401" y="2867"/>
              <a:ext cx="189" cy="108"/>
            </a:xfrm>
            <a:custGeom>
              <a:avLst/>
              <a:gdLst>
                <a:gd name="T0" fmla="*/ 1104 w 1104"/>
                <a:gd name="T1" fmla="*/ 637 h 637"/>
                <a:gd name="T2" fmla="*/ 0 w 1104"/>
                <a:gd name="T3" fmla="*/ 0 h 637"/>
                <a:gd name="T4" fmla="*/ 1 w 1104"/>
                <a:gd name="T5" fmla="*/ 0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04" h="637">
                  <a:moveTo>
                    <a:pt x="1104" y="637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583" name="Freeform 319"/>
            <p:cNvSpPr>
              <a:spLocks/>
            </p:cNvSpPr>
            <p:nvPr/>
          </p:nvSpPr>
          <p:spPr bwMode="auto">
            <a:xfrm>
              <a:off x="3401" y="2569"/>
              <a:ext cx="515" cy="298"/>
            </a:xfrm>
            <a:custGeom>
              <a:avLst/>
              <a:gdLst>
                <a:gd name="T0" fmla="*/ 0 w 3016"/>
                <a:gd name="T1" fmla="*/ 1741 h 1741"/>
                <a:gd name="T2" fmla="*/ 3015 w 3016"/>
                <a:gd name="T3" fmla="*/ 0 h 1741"/>
                <a:gd name="T4" fmla="*/ 3016 w 3016"/>
                <a:gd name="T5" fmla="*/ 0 h 1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16" h="1741">
                  <a:moveTo>
                    <a:pt x="0" y="1741"/>
                  </a:moveTo>
                  <a:lnTo>
                    <a:pt x="3015" y="0"/>
                  </a:lnTo>
                  <a:lnTo>
                    <a:pt x="301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584" name="Freeform 320"/>
            <p:cNvSpPr>
              <a:spLocks/>
            </p:cNvSpPr>
            <p:nvPr/>
          </p:nvSpPr>
          <p:spPr bwMode="auto">
            <a:xfrm>
              <a:off x="3778" y="2786"/>
              <a:ext cx="518" cy="298"/>
            </a:xfrm>
            <a:custGeom>
              <a:avLst/>
              <a:gdLst>
                <a:gd name="T0" fmla="*/ 3035 w 3035"/>
                <a:gd name="T1" fmla="*/ 0 h 1753"/>
                <a:gd name="T2" fmla="*/ 0 w 3035"/>
                <a:gd name="T3" fmla="*/ 1753 h 1753"/>
                <a:gd name="T4" fmla="*/ 1 w 3035"/>
                <a:gd name="T5" fmla="*/ 1753 h 17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35" h="1753">
                  <a:moveTo>
                    <a:pt x="3035" y="0"/>
                  </a:moveTo>
                  <a:lnTo>
                    <a:pt x="0" y="1753"/>
                  </a:lnTo>
                  <a:lnTo>
                    <a:pt x="1" y="1753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585" name="Freeform 321"/>
            <p:cNvSpPr>
              <a:spLocks/>
            </p:cNvSpPr>
            <p:nvPr/>
          </p:nvSpPr>
          <p:spPr bwMode="auto">
            <a:xfrm>
              <a:off x="4296" y="2440"/>
              <a:ext cx="1" cy="346"/>
            </a:xfrm>
            <a:custGeom>
              <a:avLst/>
              <a:gdLst>
                <a:gd name="T0" fmla="*/ 0 w 1"/>
                <a:gd name="T1" fmla="*/ 0 h 2024"/>
                <a:gd name="T2" fmla="*/ 0 w 1"/>
                <a:gd name="T3" fmla="*/ 2024 h 2024"/>
                <a:gd name="T4" fmla="*/ 1 w 1"/>
                <a:gd name="T5" fmla="*/ 2024 h 20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024">
                  <a:moveTo>
                    <a:pt x="0" y="0"/>
                  </a:moveTo>
                  <a:lnTo>
                    <a:pt x="0" y="2024"/>
                  </a:lnTo>
                  <a:lnTo>
                    <a:pt x="1" y="2024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586" name="Freeform 322"/>
            <p:cNvSpPr>
              <a:spLocks/>
            </p:cNvSpPr>
            <p:nvPr/>
          </p:nvSpPr>
          <p:spPr bwMode="auto">
            <a:xfrm>
              <a:off x="3778" y="2440"/>
              <a:ext cx="518" cy="644"/>
            </a:xfrm>
            <a:custGeom>
              <a:avLst/>
              <a:gdLst>
                <a:gd name="T0" fmla="*/ 0 w 3036"/>
                <a:gd name="T1" fmla="*/ 3777 h 3777"/>
                <a:gd name="T2" fmla="*/ 3035 w 3036"/>
                <a:gd name="T3" fmla="*/ 0 h 3777"/>
                <a:gd name="T4" fmla="*/ 3036 w 3036"/>
                <a:gd name="T5" fmla="*/ 0 h 37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36" h="3777">
                  <a:moveTo>
                    <a:pt x="0" y="3777"/>
                  </a:moveTo>
                  <a:lnTo>
                    <a:pt x="3035" y="0"/>
                  </a:lnTo>
                  <a:lnTo>
                    <a:pt x="303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587" name="Freeform 323"/>
            <p:cNvSpPr>
              <a:spLocks/>
            </p:cNvSpPr>
            <p:nvPr/>
          </p:nvSpPr>
          <p:spPr bwMode="auto">
            <a:xfrm>
              <a:off x="3590" y="2975"/>
              <a:ext cx="188" cy="109"/>
            </a:xfrm>
            <a:custGeom>
              <a:avLst/>
              <a:gdLst>
                <a:gd name="T0" fmla="*/ 1103 w 1103"/>
                <a:gd name="T1" fmla="*/ 638 h 638"/>
                <a:gd name="T2" fmla="*/ 0 w 1103"/>
                <a:gd name="T3" fmla="*/ 0 h 638"/>
                <a:gd name="T4" fmla="*/ 1 w 1103"/>
                <a:gd name="T5" fmla="*/ 0 h 6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03" h="638">
                  <a:moveTo>
                    <a:pt x="1103" y="638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588" name="Freeform 324"/>
            <p:cNvSpPr>
              <a:spLocks/>
            </p:cNvSpPr>
            <p:nvPr/>
          </p:nvSpPr>
          <p:spPr bwMode="auto">
            <a:xfrm>
              <a:off x="4106" y="2333"/>
              <a:ext cx="190" cy="107"/>
            </a:xfrm>
            <a:custGeom>
              <a:avLst/>
              <a:gdLst>
                <a:gd name="T0" fmla="*/ 0 w 1105"/>
                <a:gd name="T1" fmla="*/ 0 h 637"/>
                <a:gd name="T2" fmla="*/ 497 w 1105"/>
                <a:gd name="T3" fmla="*/ 387 h 637"/>
                <a:gd name="T4" fmla="*/ 1104 w 1105"/>
                <a:gd name="T5" fmla="*/ 637 h 637"/>
                <a:gd name="T6" fmla="*/ 1105 w 1105"/>
                <a:gd name="T7" fmla="*/ 637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05" h="637">
                  <a:moveTo>
                    <a:pt x="0" y="0"/>
                  </a:moveTo>
                  <a:lnTo>
                    <a:pt x="497" y="387"/>
                  </a:lnTo>
                  <a:lnTo>
                    <a:pt x="1104" y="637"/>
                  </a:lnTo>
                  <a:lnTo>
                    <a:pt x="1105" y="637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589" name="Freeform 325"/>
            <p:cNvSpPr>
              <a:spLocks/>
            </p:cNvSpPr>
            <p:nvPr/>
          </p:nvSpPr>
          <p:spPr bwMode="auto">
            <a:xfrm>
              <a:off x="3590" y="2333"/>
              <a:ext cx="516" cy="642"/>
            </a:xfrm>
            <a:custGeom>
              <a:avLst/>
              <a:gdLst>
                <a:gd name="T0" fmla="*/ 3034 w 3034"/>
                <a:gd name="T1" fmla="*/ 0 h 3776"/>
                <a:gd name="T2" fmla="*/ 0 w 3034"/>
                <a:gd name="T3" fmla="*/ 3776 h 3776"/>
                <a:gd name="T4" fmla="*/ 1 w 3034"/>
                <a:gd name="T5" fmla="*/ 3776 h 37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34" h="3776">
                  <a:moveTo>
                    <a:pt x="3034" y="0"/>
                  </a:moveTo>
                  <a:lnTo>
                    <a:pt x="0" y="3776"/>
                  </a:lnTo>
                  <a:lnTo>
                    <a:pt x="1" y="3776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590" name="Freeform 326"/>
            <p:cNvSpPr>
              <a:spLocks/>
            </p:cNvSpPr>
            <p:nvPr/>
          </p:nvSpPr>
          <p:spPr bwMode="auto">
            <a:xfrm>
              <a:off x="4236" y="1830"/>
              <a:ext cx="850" cy="491"/>
            </a:xfrm>
            <a:custGeom>
              <a:avLst/>
              <a:gdLst>
                <a:gd name="T0" fmla="*/ 731 w 4987"/>
                <a:gd name="T1" fmla="*/ 2458 h 2880"/>
                <a:gd name="T2" fmla="*/ 1097 w 4987"/>
                <a:gd name="T3" fmla="*/ 2633 h 2880"/>
                <a:gd name="T4" fmla="*/ 1513 w 4987"/>
                <a:gd name="T5" fmla="*/ 2764 h 2880"/>
                <a:gd name="T6" fmla="*/ 1965 w 4987"/>
                <a:gd name="T7" fmla="*/ 2848 h 2880"/>
                <a:gd name="T8" fmla="*/ 2437 w 4987"/>
                <a:gd name="T9" fmla="*/ 2880 h 2880"/>
                <a:gd name="T10" fmla="*/ 2911 w 4987"/>
                <a:gd name="T11" fmla="*/ 2861 h 2880"/>
                <a:gd name="T12" fmla="*/ 3369 w 4987"/>
                <a:gd name="T13" fmla="*/ 2790 h 2880"/>
                <a:gd name="T14" fmla="*/ 3796 w 4987"/>
                <a:gd name="T15" fmla="*/ 2670 h 2880"/>
                <a:gd name="T16" fmla="*/ 4176 w 4987"/>
                <a:gd name="T17" fmla="*/ 2506 h 2880"/>
                <a:gd name="T18" fmla="*/ 4495 w 4987"/>
                <a:gd name="T19" fmla="*/ 2303 h 2880"/>
                <a:gd name="T20" fmla="*/ 4742 w 4987"/>
                <a:gd name="T21" fmla="*/ 2069 h 2880"/>
                <a:gd name="T22" fmla="*/ 4908 w 4987"/>
                <a:gd name="T23" fmla="*/ 1812 h 2880"/>
                <a:gd name="T24" fmla="*/ 4987 w 4987"/>
                <a:gd name="T25" fmla="*/ 1541 h 2880"/>
                <a:gd name="T26" fmla="*/ 4976 w 4987"/>
                <a:gd name="T27" fmla="*/ 1268 h 2880"/>
                <a:gd name="T28" fmla="*/ 4874 w 4987"/>
                <a:gd name="T29" fmla="*/ 999 h 2880"/>
                <a:gd name="T30" fmla="*/ 4688 w 4987"/>
                <a:gd name="T31" fmla="*/ 748 h 2880"/>
                <a:gd name="T32" fmla="*/ 4422 w 4987"/>
                <a:gd name="T33" fmla="*/ 520 h 2880"/>
                <a:gd name="T34" fmla="*/ 4086 w 4987"/>
                <a:gd name="T35" fmla="*/ 327 h 2880"/>
                <a:gd name="T36" fmla="*/ 3693 w 4987"/>
                <a:gd name="T37" fmla="*/ 173 h 2880"/>
                <a:gd name="T38" fmla="*/ 3257 w 4987"/>
                <a:gd name="T39" fmla="*/ 66 h 2880"/>
                <a:gd name="T40" fmla="*/ 2793 w 4987"/>
                <a:gd name="T41" fmla="*/ 7 h 2880"/>
                <a:gd name="T42" fmla="*/ 2318 w 4987"/>
                <a:gd name="T43" fmla="*/ 0 h 2880"/>
                <a:gd name="T44" fmla="*/ 1850 w 4987"/>
                <a:gd name="T45" fmla="*/ 46 h 2880"/>
                <a:gd name="T46" fmla="*/ 1405 w 4987"/>
                <a:gd name="T47" fmla="*/ 141 h 2880"/>
                <a:gd name="T48" fmla="*/ 1000 w 4987"/>
                <a:gd name="T49" fmla="*/ 284 h 2880"/>
                <a:gd name="T50" fmla="*/ 649 w 4987"/>
                <a:gd name="T51" fmla="*/ 469 h 2880"/>
                <a:gd name="T52" fmla="*/ 365 w 4987"/>
                <a:gd name="T53" fmla="*/ 689 h 2880"/>
                <a:gd name="T54" fmla="*/ 157 w 4987"/>
                <a:gd name="T55" fmla="*/ 935 h 2880"/>
                <a:gd name="T56" fmla="*/ 34 w 4987"/>
                <a:gd name="T57" fmla="*/ 1199 h 2880"/>
                <a:gd name="T58" fmla="*/ 0 w 4987"/>
                <a:gd name="T59" fmla="*/ 1473 h 2880"/>
                <a:gd name="T60" fmla="*/ 56 w 4987"/>
                <a:gd name="T61" fmla="*/ 1746 h 2880"/>
                <a:gd name="T62" fmla="*/ 202 w 4987"/>
                <a:gd name="T63" fmla="*/ 2007 h 2880"/>
                <a:gd name="T64" fmla="*/ 429 w 4987"/>
                <a:gd name="T65" fmla="*/ 2247 h 2880"/>
                <a:gd name="T66" fmla="*/ 731 w 4987"/>
                <a:gd name="T67" fmla="*/ 2458 h 2880"/>
                <a:gd name="T68" fmla="*/ 732 w 4987"/>
                <a:gd name="T69" fmla="*/ 2458 h 2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987" h="2880">
                  <a:moveTo>
                    <a:pt x="731" y="2458"/>
                  </a:moveTo>
                  <a:lnTo>
                    <a:pt x="1097" y="2633"/>
                  </a:lnTo>
                  <a:lnTo>
                    <a:pt x="1513" y="2764"/>
                  </a:lnTo>
                  <a:lnTo>
                    <a:pt x="1965" y="2848"/>
                  </a:lnTo>
                  <a:lnTo>
                    <a:pt x="2437" y="2880"/>
                  </a:lnTo>
                  <a:lnTo>
                    <a:pt x="2911" y="2861"/>
                  </a:lnTo>
                  <a:lnTo>
                    <a:pt x="3369" y="2790"/>
                  </a:lnTo>
                  <a:lnTo>
                    <a:pt x="3796" y="2670"/>
                  </a:lnTo>
                  <a:lnTo>
                    <a:pt x="4176" y="2506"/>
                  </a:lnTo>
                  <a:lnTo>
                    <a:pt x="4495" y="2303"/>
                  </a:lnTo>
                  <a:lnTo>
                    <a:pt x="4742" y="2069"/>
                  </a:lnTo>
                  <a:lnTo>
                    <a:pt x="4908" y="1812"/>
                  </a:lnTo>
                  <a:lnTo>
                    <a:pt x="4987" y="1541"/>
                  </a:lnTo>
                  <a:lnTo>
                    <a:pt x="4976" y="1268"/>
                  </a:lnTo>
                  <a:lnTo>
                    <a:pt x="4874" y="999"/>
                  </a:lnTo>
                  <a:lnTo>
                    <a:pt x="4688" y="748"/>
                  </a:lnTo>
                  <a:lnTo>
                    <a:pt x="4422" y="520"/>
                  </a:lnTo>
                  <a:lnTo>
                    <a:pt x="4086" y="327"/>
                  </a:lnTo>
                  <a:lnTo>
                    <a:pt x="3693" y="173"/>
                  </a:lnTo>
                  <a:lnTo>
                    <a:pt x="3257" y="66"/>
                  </a:lnTo>
                  <a:lnTo>
                    <a:pt x="2793" y="7"/>
                  </a:lnTo>
                  <a:lnTo>
                    <a:pt x="2318" y="0"/>
                  </a:lnTo>
                  <a:lnTo>
                    <a:pt x="1850" y="46"/>
                  </a:lnTo>
                  <a:lnTo>
                    <a:pt x="1405" y="141"/>
                  </a:lnTo>
                  <a:lnTo>
                    <a:pt x="1000" y="284"/>
                  </a:lnTo>
                  <a:lnTo>
                    <a:pt x="649" y="469"/>
                  </a:lnTo>
                  <a:lnTo>
                    <a:pt x="365" y="689"/>
                  </a:lnTo>
                  <a:lnTo>
                    <a:pt x="157" y="935"/>
                  </a:lnTo>
                  <a:lnTo>
                    <a:pt x="34" y="1199"/>
                  </a:lnTo>
                  <a:lnTo>
                    <a:pt x="0" y="1473"/>
                  </a:lnTo>
                  <a:lnTo>
                    <a:pt x="56" y="1746"/>
                  </a:lnTo>
                  <a:lnTo>
                    <a:pt x="202" y="2007"/>
                  </a:lnTo>
                  <a:lnTo>
                    <a:pt x="429" y="2247"/>
                  </a:lnTo>
                  <a:lnTo>
                    <a:pt x="731" y="2458"/>
                  </a:lnTo>
                  <a:lnTo>
                    <a:pt x="732" y="2458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591" name="Freeform 327"/>
            <p:cNvSpPr>
              <a:spLocks/>
            </p:cNvSpPr>
            <p:nvPr/>
          </p:nvSpPr>
          <p:spPr bwMode="auto">
            <a:xfrm>
              <a:off x="5326" y="2074"/>
              <a:ext cx="2" cy="1042"/>
            </a:xfrm>
            <a:custGeom>
              <a:avLst/>
              <a:gdLst>
                <a:gd name="T0" fmla="*/ 0 w 1"/>
                <a:gd name="T1" fmla="*/ 6118 h 6118"/>
                <a:gd name="T2" fmla="*/ 0 w 1"/>
                <a:gd name="T3" fmla="*/ 0 h 6118"/>
                <a:gd name="T4" fmla="*/ 1 w 1"/>
                <a:gd name="T5" fmla="*/ 0 h 6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6118">
                  <a:moveTo>
                    <a:pt x="0" y="6118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592" name="Freeform 328"/>
            <p:cNvSpPr>
              <a:spLocks/>
            </p:cNvSpPr>
            <p:nvPr/>
          </p:nvSpPr>
          <p:spPr bwMode="auto">
            <a:xfrm>
              <a:off x="3997" y="2074"/>
              <a:ext cx="2" cy="395"/>
            </a:xfrm>
            <a:custGeom>
              <a:avLst/>
              <a:gdLst>
                <a:gd name="T0" fmla="*/ 0 w 1"/>
                <a:gd name="T1" fmla="*/ 0 h 2317"/>
                <a:gd name="T2" fmla="*/ 0 w 1"/>
                <a:gd name="T3" fmla="*/ 2317 h 2317"/>
                <a:gd name="T4" fmla="*/ 1 w 1"/>
                <a:gd name="T5" fmla="*/ 2317 h 2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317">
                  <a:moveTo>
                    <a:pt x="0" y="0"/>
                  </a:moveTo>
                  <a:lnTo>
                    <a:pt x="0" y="2317"/>
                  </a:lnTo>
                  <a:lnTo>
                    <a:pt x="1" y="2317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95593" name="AutoShape 329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610600" y="6318250"/>
            <a:ext cx="533400" cy="5334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95594" name="Text Box 330"/>
          <p:cNvSpPr txBox="1">
            <a:spLocks noChangeArrowheads="1"/>
          </p:cNvSpPr>
          <p:nvPr/>
        </p:nvSpPr>
        <p:spPr bwMode="auto">
          <a:xfrm>
            <a:off x="0" y="0"/>
            <a:ext cx="550862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hangingPunct="1">
              <a:spcBef>
                <a:spcPct val="50000"/>
              </a:spcBef>
            </a:pPr>
            <a:r>
              <a:rPr lang="zh-CN" altLang="en-US" sz="4000" b="1">
                <a:solidFill>
                  <a:srgbClr val="FF0000"/>
                </a:solidFill>
                <a:effectLst/>
                <a:ea typeface="黑体" pitchFamily="2" charset="-122"/>
              </a:rPr>
              <a:t>叠加式组合体二</a:t>
            </a:r>
          </a:p>
        </p:txBody>
      </p:sp>
      <p:sp>
        <p:nvSpPr>
          <p:cNvPr id="395595" name="Text Box 331"/>
          <p:cNvSpPr txBox="1">
            <a:spLocks noChangeArrowheads="1"/>
          </p:cNvSpPr>
          <p:nvPr/>
        </p:nvSpPr>
        <p:spPr bwMode="auto">
          <a:xfrm>
            <a:off x="6196013" y="98425"/>
            <a:ext cx="28194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 eaLnBrk="1" hangingPunct="1">
              <a:lnSpc>
                <a:spcPct val="80000"/>
              </a:lnSpc>
              <a:spcBef>
                <a:spcPct val="50000"/>
              </a:spcBef>
            </a:pPr>
            <a:r>
              <a:rPr lang="zh-CN" alt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黑体" pitchFamily="2" charset="-122"/>
              </a:rPr>
              <a:t>完   成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5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955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3955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5595" grpId="0" build="allAtOnce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7881" name="Group 329"/>
          <p:cNvGrpSpPr>
            <a:grpSpLocks/>
          </p:cNvGrpSpPr>
          <p:nvPr/>
        </p:nvGrpSpPr>
        <p:grpSpPr bwMode="auto">
          <a:xfrm>
            <a:off x="1957388" y="692150"/>
            <a:ext cx="1900237" cy="3090863"/>
            <a:chOff x="1233" y="436"/>
            <a:chExt cx="1197" cy="1947"/>
          </a:xfrm>
        </p:grpSpPr>
        <p:sp>
          <p:nvSpPr>
            <p:cNvPr id="407882" name="Line 330"/>
            <p:cNvSpPr>
              <a:spLocks noChangeShapeType="1"/>
            </p:cNvSpPr>
            <p:nvPr/>
          </p:nvSpPr>
          <p:spPr bwMode="auto">
            <a:xfrm>
              <a:off x="1964" y="621"/>
              <a:ext cx="0" cy="33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7883" name="Line 331"/>
            <p:cNvSpPr>
              <a:spLocks noChangeShapeType="1"/>
            </p:cNvSpPr>
            <p:nvPr/>
          </p:nvSpPr>
          <p:spPr bwMode="auto">
            <a:xfrm flipH="1">
              <a:off x="1698" y="953"/>
              <a:ext cx="26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7884" name="Line 332"/>
            <p:cNvSpPr>
              <a:spLocks noChangeShapeType="1"/>
            </p:cNvSpPr>
            <p:nvPr/>
          </p:nvSpPr>
          <p:spPr bwMode="auto">
            <a:xfrm flipV="1">
              <a:off x="1698" y="621"/>
              <a:ext cx="0" cy="33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407885" name="Group 333"/>
            <p:cNvGrpSpPr>
              <a:grpSpLocks/>
            </p:cNvGrpSpPr>
            <p:nvPr/>
          </p:nvGrpSpPr>
          <p:grpSpPr bwMode="auto">
            <a:xfrm>
              <a:off x="1233" y="436"/>
              <a:ext cx="1197" cy="1947"/>
              <a:chOff x="1233" y="436"/>
              <a:chExt cx="1197" cy="1947"/>
            </a:xfrm>
          </p:grpSpPr>
          <p:sp>
            <p:nvSpPr>
              <p:cNvPr id="407886" name="Line 334"/>
              <p:cNvSpPr>
                <a:spLocks noChangeShapeType="1"/>
              </p:cNvSpPr>
              <p:nvPr/>
            </p:nvSpPr>
            <p:spPr bwMode="auto">
              <a:xfrm>
                <a:off x="1831" y="436"/>
                <a:ext cx="0" cy="20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887" name="Line 335"/>
              <p:cNvSpPr>
                <a:spLocks noChangeShapeType="1"/>
              </p:cNvSpPr>
              <p:nvPr/>
            </p:nvSpPr>
            <p:spPr bwMode="auto">
              <a:xfrm>
                <a:off x="1831" y="676"/>
                <a:ext cx="0" cy="2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888" name="Line 336"/>
              <p:cNvSpPr>
                <a:spLocks noChangeShapeType="1"/>
              </p:cNvSpPr>
              <p:nvPr/>
            </p:nvSpPr>
            <p:spPr bwMode="auto">
              <a:xfrm>
                <a:off x="1831" y="735"/>
                <a:ext cx="0" cy="26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889" name="Line 337"/>
              <p:cNvSpPr>
                <a:spLocks noChangeShapeType="1"/>
              </p:cNvSpPr>
              <p:nvPr/>
            </p:nvSpPr>
            <p:spPr bwMode="auto">
              <a:xfrm>
                <a:off x="1831" y="1035"/>
                <a:ext cx="0" cy="2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890" name="Line 338"/>
              <p:cNvSpPr>
                <a:spLocks noChangeShapeType="1"/>
              </p:cNvSpPr>
              <p:nvPr/>
            </p:nvSpPr>
            <p:spPr bwMode="auto">
              <a:xfrm>
                <a:off x="1831" y="1097"/>
                <a:ext cx="0" cy="26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891" name="Line 339"/>
              <p:cNvSpPr>
                <a:spLocks noChangeShapeType="1"/>
              </p:cNvSpPr>
              <p:nvPr/>
            </p:nvSpPr>
            <p:spPr bwMode="auto">
              <a:xfrm>
                <a:off x="1831" y="1397"/>
                <a:ext cx="0" cy="2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892" name="Line 340"/>
              <p:cNvSpPr>
                <a:spLocks noChangeShapeType="1"/>
              </p:cNvSpPr>
              <p:nvPr/>
            </p:nvSpPr>
            <p:spPr bwMode="auto">
              <a:xfrm>
                <a:off x="1831" y="1456"/>
                <a:ext cx="0" cy="26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893" name="Line 341"/>
              <p:cNvSpPr>
                <a:spLocks noChangeShapeType="1"/>
              </p:cNvSpPr>
              <p:nvPr/>
            </p:nvSpPr>
            <p:spPr bwMode="auto">
              <a:xfrm>
                <a:off x="1831" y="1755"/>
                <a:ext cx="0" cy="2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894" name="Line 342"/>
              <p:cNvSpPr>
                <a:spLocks noChangeShapeType="1"/>
              </p:cNvSpPr>
              <p:nvPr/>
            </p:nvSpPr>
            <p:spPr bwMode="auto">
              <a:xfrm>
                <a:off x="1831" y="1814"/>
                <a:ext cx="0" cy="26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895" name="Line 343"/>
              <p:cNvSpPr>
                <a:spLocks noChangeShapeType="1"/>
              </p:cNvSpPr>
              <p:nvPr/>
            </p:nvSpPr>
            <p:spPr bwMode="auto">
              <a:xfrm>
                <a:off x="1831" y="2114"/>
                <a:ext cx="0" cy="2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896" name="Line 344"/>
              <p:cNvSpPr>
                <a:spLocks noChangeShapeType="1"/>
              </p:cNvSpPr>
              <p:nvPr/>
            </p:nvSpPr>
            <p:spPr bwMode="auto">
              <a:xfrm>
                <a:off x="1831" y="2173"/>
                <a:ext cx="0" cy="21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897" name="Line 345"/>
              <p:cNvSpPr>
                <a:spLocks noChangeShapeType="1"/>
              </p:cNvSpPr>
              <p:nvPr/>
            </p:nvSpPr>
            <p:spPr bwMode="auto">
              <a:xfrm flipV="1">
                <a:off x="2430" y="621"/>
                <a:ext cx="0" cy="1334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898" name="Line 346"/>
              <p:cNvSpPr>
                <a:spLocks noChangeShapeType="1"/>
              </p:cNvSpPr>
              <p:nvPr/>
            </p:nvSpPr>
            <p:spPr bwMode="auto">
              <a:xfrm flipV="1">
                <a:off x="1233" y="621"/>
                <a:ext cx="0" cy="1334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899" name="Line 347"/>
              <p:cNvSpPr>
                <a:spLocks noChangeShapeType="1"/>
              </p:cNvSpPr>
              <p:nvPr/>
            </p:nvSpPr>
            <p:spPr bwMode="auto">
              <a:xfrm>
                <a:off x="1233" y="621"/>
                <a:ext cx="465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900" name="Line 348"/>
              <p:cNvSpPr>
                <a:spLocks noChangeShapeType="1"/>
              </p:cNvSpPr>
              <p:nvPr/>
            </p:nvSpPr>
            <p:spPr bwMode="auto">
              <a:xfrm flipV="1">
                <a:off x="2231" y="2217"/>
                <a:ext cx="0" cy="7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901" name="Line 349"/>
              <p:cNvSpPr>
                <a:spLocks noChangeShapeType="1"/>
              </p:cNvSpPr>
              <p:nvPr/>
            </p:nvSpPr>
            <p:spPr bwMode="auto">
              <a:xfrm flipV="1">
                <a:off x="2231" y="2091"/>
                <a:ext cx="0" cy="10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902" name="Line 350"/>
              <p:cNvSpPr>
                <a:spLocks noChangeShapeType="1"/>
              </p:cNvSpPr>
              <p:nvPr/>
            </p:nvSpPr>
            <p:spPr bwMode="auto">
              <a:xfrm flipV="1">
                <a:off x="2231" y="1966"/>
                <a:ext cx="0" cy="10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903" name="Line 351"/>
              <p:cNvSpPr>
                <a:spLocks noChangeShapeType="1"/>
              </p:cNvSpPr>
              <p:nvPr/>
            </p:nvSpPr>
            <p:spPr bwMode="auto">
              <a:xfrm flipV="1">
                <a:off x="2231" y="1840"/>
                <a:ext cx="0" cy="10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904" name="Line 352"/>
              <p:cNvSpPr>
                <a:spLocks noChangeShapeType="1"/>
              </p:cNvSpPr>
              <p:nvPr/>
            </p:nvSpPr>
            <p:spPr bwMode="auto">
              <a:xfrm flipV="1">
                <a:off x="2231" y="1714"/>
                <a:ext cx="0" cy="10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905" name="Line 353"/>
              <p:cNvSpPr>
                <a:spLocks noChangeShapeType="1"/>
              </p:cNvSpPr>
              <p:nvPr/>
            </p:nvSpPr>
            <p:spPr bwMode="auto">
              <a:xfrm flipV="1">
                <a:off x="2231" y="1593"/>
                <a:ext cx="0" cy="9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906" name="Line 354"/>
              <p:cNvSpPr>
                <a:spLocks noChangeShapeType="1"/>
              </p:cNvSpPr>
              <p:nvPr/>
            </p:nvSpPr>
            <p:spPr bwMode="auto">
              <a:xfrm flipV="1">
                <a:off x="2231" y="1467"/>
                <a:ext cx="0" cy="10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907" name="Line 355"/>
              <p:cNvSpPr>
                <a:spLocks noChangeShapeType="1"/>
              </p:cNvSpPr>
              <p:nvPr/>
            </p:nvSpPr>
            <p:spPr bwMode="auto">
              <a:xfrm flipV="1">
                <a:off x="2231" y="1341"/>
                <a:ext cx="0" cy="10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908" name="Line 356"/>
              <p:cNvSpPr>
                <a:spLocks noChangeShapeType="1"/>
              </p:cNvSpPr>
              <p:nvPr/>
            </p:nvSpPr>
            <p:spPr bwMode="auto">
              <a:xfrm flipV="1">
                <a:off x="2231" y="1216"/>
                <a:ext cx="0" cy="9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909" name="Line 357"/>
              <p:cNvSpPr>
                <a:spLocks noChangeShapeType="1"/>
              </p:cNvSpPr>
              <p:nvPr/>
            </p:nvSpPr>
            <p:spPr bwMode="auto">
              <a:xfrm flipV="1">
                <a:off x="2231" y="1090"/>
                <a:ext cx="0" cy="10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910" name="Line 358"/>
              <p:cNvSpPr>
                <a:spLocks noChangeShapeType="1"/>
              </p:cNvSpPr>
              <p:nvPr/>
            </p:nvSpPr>
            <p:spPr bwMode="auto">
              <a:xfrm flipV="1">
                <a:off x="2231" y="968"/>
                <a:ext cx="0" cy="10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911" name="Line 359"/>
              <p:cNvSpPr>
                <a:spLocks noChangeShapeType="1"/>
              </p:cNvSpPr>
              <p:nvPr/>
            </p:nvSpPr>
            <p:spPr bwMode="auto">
              <a:xfrm flipV="1">
                <a:off x="2231" y="842"/>
                <a:ext cx="0" cy="10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912" name="Line 360"/>
              <p:cNvSpPr>
                <a:spLocks noChangeShapeType="1"/>
              </p:cNvSpPr>
              <p:nvPr/>
            </p:nvSpPr>
            <p:spPr bwMode="auto">
              <a:xfrm flipV="1">
                <a:off x="2231" y="717"/>
                <a:ext cx="0" cy="10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913" name="Line 361"/>
              <p:cNvSpPr>
                <a:spLocks noChangeShapeType="1"/>
              </p:cNvSpPr>
              <p:nvPr/>
            </p:nvSpPr>
            <p:spPr bwMode="auto">
              <a:xfrm flipV="1">
                <a:off x="2231" y="621"/>
                <a:ext cx="0" cy="7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914" name="Line 362"/>
              <p:cNvSpPr>
                <a:spLocks noChangeShapeType="1"/>
              </p:cNvSpPr>
              <p:nvPr/>
            </p:nvSpPr>
            <p:spPr bwMode="auto">
              <a:xfrm flipV="1">
                <a:off x="1432" y="2217"/>
                <a:ext cx="0" cy="7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915" name="Line 363"/>
              <p:cNvSpPr>
                <a:spLocks noChangeShapeType="1"/>
              </p:cNvSpPr>
              <p:nvPr/>
            </p:nvSpPr>
            <p:spPr bwMode="auto">
              <a:xfrm flipV="1">
                <a:off x="1432" y="2091"/>
                <a:ext cx="0" cy="10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916" name="Line 364"/>
              <p:cNvSpPr>
                <a:spLocks noChangeShapeType="1"/>
              </p:cNvSpPr>
              <p:nvPr/>
            </p:nvSpPr>
            <p:spPr bwMode="auto">
              <a:xfrm flipV="1">
                <a:off x="1432" y="1966"/>
                <a:ext cx="0" cy="10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917" name="Line 365"/>
              <p:cNvSpPr>
                <a:spLocks noChangeShapeType="1"/>
              </p:cNvSpPr>
              <p:nvPr/>
            </p:nvSpPr>
            <p:spPr bwMode="auto">
              <a:xfrm flipV="1">
                <a:off x="1432" y="1840"/>
                <a:ext cx="0" cy="10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918" name="Line 366"/>
              <p:cNvSpPr>
                <a:spLocks noChangeShapeType="1"/>
              </p:cNvSpPr>
              <p:nvPr/>
            </p:nvSpPr>
            <p:spPr bwMode="auto">
              <a:xfrm flipV="1">
                <a:off x="1432" y="1714"/>
                <a:ext cx="0" cy="10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919" name="Line 367"/>
              <p:cNvSpPr>
                <a:spLocks noChangeShapeType="1"/>
              </p:cNvSpPr>
              <p:nvPr/>
            </p:nvSpPr>
            <p:spPr bwMode="auto">
              <a:xfrm flipV="1">
                <a:off x="1432" y="1593"/>
                <a:ext cx="0" cy="9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920" name="Line 368"/>
              <p:cNvSpPr>
                <a:spLocks noChangeShapeType="1"/>
              </p:cNvSpPr>
              <p:nvPr/>
            </p:nvSpPr>
            <p:spPr bwMode="auto">
              <a:xfrm flipV="1">
                <a:off x="1432" y="1467"/>
                <a:ext cx="0" cy="10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921" name="Line 369"/>
              <p:cNvSpPr>
                <a:spLocks noChangeShapeType="1"/>
              </p:cNvSpPr>
              <p:nvPr/>
            </p:nvSpPr>
            <p:spPr bwMode="auto">
              <a:xfrm flipV="1">
                <a:off x="1432" y="1341"/>
                <a:ext cx="0" cy="10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922" name="Line 370"/>
              <p:cNvSpPr>
                <a:spLocks noChangeShapeType="1"/>
              </p:cNvSpPr>
              <p:nvPr/>
            </p:nvSpPr>
            <p:spPr bwMode="auto">
              <a:xfrm flipV="1">
                <a:off x="1432" y="1216"/>
                <a:ext cx="0" cy="9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923" name="Line 371"/>
              <p:cNvSpPr>
                <a:spLocks noChangeShapeType="1"/>
              </p:cNvSpPr>
              <p:nvPr/>
            </p:nvSpPr>
            <p:spPr bwMode="auto">
              <a:xfrm flipV="1">
                <a:off x="1432" y="1090"/>
                <a:ext cx="0" cy="10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924" name="Line 372"/>
              <p:cNvSpPr>
                <a:spLocks noChangeShapeType="1"/>
              </p:cNvSpPr>
              <p:nvPr/>
            </p:nvSpPr>
            <p:spPr bwMode="auto">
              <a:xfrm flipV="1">
                <a:off x="1432" y="968"/>
                <a:ext cx="0" cy="10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925" name="Line 373"/>
              <p:cNvSpPr>
                <a:spLocks noChangeShapeType="1"/>
              </p:cNvSpPr>
              <p:nvPr/>
            </p:nvSpPr>
            <p:spPr bwMode="auto">
              <a:xfrm flipV="1">
                <a:off x="1432" y="842"/>
                <a:ext cx="0" cy="10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926" name="Line 374"/>
              <p:cNvSpPr>
                <a:spLocks noChangeShapeType="1"/>
              </p:cNvSpPr>
              <p:nvPr/>
            </p:nvSpPr>
            <p:spPr bwMode="auto">
              <a:xfrm flipV="1">
                <a:off x="1432" y="717"/>
                <a:ext cx="0" cy="10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927" name="Line 375"/>
              <p:cNvSpPr>
                <a:spLocks noChangeShapeType="1"/>
              </p:cNvSpPr>
              <p:nvPr/>
            </p:nvSpPr>
            <p:spPr bwMode="auto">
              <a:xfrm flipV="1">
                <a:off x="1432" y="621"/>
                <a:ext cx="0" cy="7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928" name="Line 376"/>
              <p:cNvSpPr>
                <a:spLocks noChangeShapeType="1"/>
              </p:cNvSpPr>
              <p:nvPr/>
            </p:nvSpPr>
            <p:spPr bwMode="auto">
              <a:xfrm>
                <a:off x="1964" y="621"/>
                <a:ext cx="466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407852" name="Group 300"/>
          <p:cNvGrpSpPr>
            <a:grpSpLocks/>
          </p:cNvGrpSpPr>
          <p:nvPr/>
        </p:nvGrpSpPr>
        <p:grpSpPr bwMode="auto">
          <a:xfrm>
            <a:off x="179388" y="855663"/>
            <a:ext cx="7127875" cy="5895975"/>
            <a:chOff x="113" y="539"/>
            <a:chExt cx="4490" cy="3714"/>
          </a:xfrm>
        </p:grpSpPr>
        <p:grpSp>
          <p:nvGrpSpPr>
            <p:cNvPr id="407849" name="Group 297"/>
            <p:cNvGrpSpPr>
              <a:grpSpLocks/>
            </p:cNvGrpSpPr>
            <p:nvPr/>
          </p:nvGrpSpPr>
          <p:grpSpPr bwMode="auto">
            <a:xfrm>
              <a:off x="3136" y="539"/>
              <a:ext cx="1467" cy="1900"/>
              <a:chOff x="3136" y="539"/>
              <a:chExt cx="1467" cy="1900"/>
            </a:xfrm>
          </p:grpSpPr>
          <p:sp>
            <p:nvSpPr>
              <p:cNvPr id="407595" name="Line 43"/>
              <p:cNvSpPr>
                <a:spLocks noChangeShapeType="1"/>
              </p:cNvSpPr>
              <p:nvPr/>
            </p:nvSpPr>
            <p:spPr bwMode="auto">
              <a:xfrm>
                <a:off x="3871" y="539"/>
                <a:ext cx="0" cy="18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596" name="Line 44"/>
              <p:cNvSpPr>
                <a:spLocks noChangeShapeType="1"/>
              </p:cNvSpPr>
              <p:nvPr/>
            </p:nvSpPr>
            <p:spPr bwMode="auto">
              <a:xfrm>
                <a:off x="3871" y="757"/>
                <a:ext cx="0" cy="2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597" name="Line 45"/>
              <p:cNvSpPr>
                <a:spLocks noChangeShapeType="1"/>
              </p:cNvSpPr>
              <p:nvPr/>
            </p:nvSpPr>
            <p:spPr bwMode="auto">
              <a:xfrm>
                <a:off x="3871" y="817"/>
                <a:ext cx="0" cy="2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598" name="Line 46"/>
              <p:cNvSpPr>
                <a:spLocks noChangeShapeType="1"/>
              </p:cNvSpPr>
              <p:nvPr/>
            </p:nvSpPr>
            <p:spPr bwMode="auto">
              <a:xfrm>
                <a:off x="3871" y="1116"/>
                <a:ext cx="0" cy="2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599" name="Line 47"/>
              <p:cNvSpPr>
                <a:spLocks noChangeShapeType="1"/>
              </p:cNvSpPr>
              <p:nvPr/>
            </p:nvSpPr>
            <p:spPr bwMode="auto">
              <a:xfrm>
                <a:off x="3871" y="1175"/>
                <a:ext cx="0" cy="2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600" name="Line 48"/>
              <p:cNvSpPr>
                <a:spLocks noChangeShapeType="1"/>
              </p:cNvSpPr>
              <p:nvPr/>
            </p:nvSpPr>
            <p:spPr bwMode="auto">
              <a:xfrm>
                <a:off x="3871" y="1474"/>
                <a:ext cx="0" cy="3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601" name="Line 49"/>
              <p:cNvSpPr>
                <a:spLocks noChangeShapeType="1"/>
              </p:cNvSpPr>
              <p:nvPr/>
            </p:nvSpPr>
            <p:spPr bwMode="auto">
              <a:xfrm>
                <a:off x="3871" y="1533"/>
                <a:ext cx="0" cy="27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602" name="Line 50"/>
              <p:cNvSpPr>
                <a:spLocks noChangeShapeType="1"/>
              </p:cNvSpPr>
              <p:nvPr/>
            </p:nvSpPr>
            <p:spPr bwMode="auto">
              <a:xfrm>
                <a:off x="3871" y="1836"/>
                <a:ext cx="0" cy="2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603" name="Line 51"/>
              <p:cNvSpPr>
                <a:spLocks noChangeShapeType="1"/>
              </p:cNvSpPr>
              <p:nvPr/>
            </p:nvSpPr>
            <p:spPr bwMode="auto">
              <a:xfrm>
                <a:off x="3871" y="1896"/>
                <a:ext cx="0" cy="2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604" name="Line 52"/>
              <p:cNvSpPr>
                <a:spLocks noChangeShapeType="1"/>
              </p:cNvSpPr>
              <p:nvPr/>
            </p:nvSpPr>
            <p:spPr bwMode="auto">
              <a:xfrm>
                <a:off x="3871" y="2195"/>
                <a:ext cx="0" cy="2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605" name="Line 53"/>
              <p:cNvSpPr>
                <a:spLocks noChangeShapeType="1"/>
              </p:cNvSpPr>
              <p:nvPr/>
            </p:nvSpPr>
            <p:spPr bwMode="auto">
              <a:xfrm>
                <a:off x="3871" y="2254"/>
                <a:ext cx="0" cy="18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29" name="Line 177"/>
              <p:cNvSpPr>
                <a:spLocks noChangeShapeType="1"/>
              </p:cNvSpPr>
              <p:nvPr/>
            </p:nvSpPr>
            <p:spPr bwMode="auto">
              <a:xfrm flipH="1">
                <a:off x="3136" y="2287"/>
                <a:ext cx="1467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30" name="Line 178"/>
              <p:cNvSpPr>
                <a:spLocks noChangeShapeType="1"/>
              </p:cNvSpPr>
              <p:nvPr/>
            </p:nvSpPr>
            <p:spPr bwMode="auto">
              <a:xfrm flipV="1">
                <a:off x="3136" y="1955"/>
                <a:ext cx="0" cy="33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31" name="Line 179"/>
              <p:cNvSpPr>
                <a:spLocks noChangeShapeType="1"/>
              </p:cNvSpPr>
              <p:nvPr/>
            </p:nvSpPr>
            <p:spPr bwMode="auto">
              <a:xfrm>
                <a:off x="3136" y="1955"/>
                <a:ext cx="1467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32" name="Line 180"/>
              <p:cNvSpPr>
                <a:spLocks noChangeShapeType="1"/>
              </p:cNvSpPr>
              <p:nvPr/>
            </p:nvSpPr>
            <p:spPr bwMode="auto">
              <a:xfrm>
                <a:off x="4603" y="1955"/>
                <a:ext cx="0" cy="33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33" name="Line 181"/>
              <p:cNvSpPr>
                <a:spLocks noChangeShapeType="1"/>
              </p:cNvSpPr>
              <p:nvPr/>
            </p:nvSpPr>
            <p:spPr bwMode="auto">
              <a:xfrm flipV="1">
                <a:off x="3738" y="1955"/>
                <a:ext cx="0" cy="33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34" name="Line 182"/>
              <p:cNvSpPr>
                <a:spLocks noChangeShapeType="1"/>
              </p:cNvSpPr>
              <p:nvPr/>
            </p:nvSpPr>
            <p:spPr bwMode="auto">
              <a:xfrm flipV="1">
                <a:off x="4004" y="1955"/>
                <a:ext cx="0" cy="33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35" name="Line 183"/>
              <p:cNvSpPr>
                <a:spLocks noChangeShapeType="1"/>
              </p:cNvSpPr>
              <p:nvPr/>
            </p:nvSpPr>
            <p:spPr bwMode="auto">
              <a:xfrm flipV="1">
                <a:off x="3672" y="2195"/>
                <a:ext cx="0" cy="9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36" name="Line 184"/>
              <p:cNvSpPr>
                <a:spLocks noChangeShapeType="1"/>
              </p:cNvSpPr>
              <p:nvPr/>
            </p:nvSpPr>
            <p:spPr bwMode="auto">
              <a:xfrm flipV="1">
                <a:off x="3672" y="2069"/>
                <a:ext cx="0" cy="10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37" name="Line 185"/>
              <p:cNvSpPr>
                <a:spLocks noChangeShapeType="1"/>
              </p:cNvSpPr>
              <p:nvPr/>
            </p:nvSpPr>
            <p:spPr bwMode="auto">
              <a:xfrm flipV="1">
                <a:off x="3672" y="1955"/>
                <a:ext cx="0" cy="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38" name="Line 186"/>
              <p:cNvSpPr>
                <a:spLocks noChangeShapeType="1"/>
              </p:cNvSpPr>
              <p:nvPr/>
            </p:nvSpPr>
            <p:spPr bwMode="auto">
              <a:xfrm flipV="1">
                <a:off x="4071" y="2195"/>
                <a:ext cx="0" cy="9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39" name="Line 187"/>
              <p:cNvSpPr>
                <a:spLocks noChangeShapeType="1"/>
              </p:cNvSpPr>
              <p:nvPr/>
            </p:nvSpPr>
            <p:spPr bwMode="auto">
              <a:xfrm flipV="1">
                <a:off x="4071" y="2069"/>
                <a:ext cx="0" cy="10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40" name="Line 188"/>
              <p:cNvSpPr>
                <a:spLocks noChangeShapeType="1"/>
              </p:cNvSpPr>
              <p:nvPr/>
            </p:nvSpPr>
            <p:spPr bwMode="auto">
              <a:xfrm flipV="1">
                <a:off x="4071" y="1955"/>
                <a:ext cx="0" cy="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41" name="Line 189"/>
              <p:cNvSpPr>
                <a:spLocks noChangeShapeType="1"/>
              </p:cNvSpPr>
              <p:nvPr/>
            </p:nvSpPr>
            <p:spPr bwMode="auto">
              <a:xfrm flipV="1">
                <a:off x="3273" y="953"/>
                <a:ext cx="0" cy="100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42" name="Line 190"/>
              <p:cNvSpPr>
                <a:spLocks noChangeShapeType="1"/>
              </p:cNvSpPr>
              <p:nvPr/>
            </p:nvSpPr>
            <p:spPr bwMode="auto">
              <a:xfrm>
                <a:off x="3287" y="621"/>
                <a:ext cx="1168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43" name="Line 191"/>
              <p:cNvSpPr>
                <a:spLocks noChangeShapeType="1"/>
              </p:cNvSpPr>
              <p:nvPr/>
            </p:nvSpPr>
            <p:spPr bwMode="auto">
              <a:xfrm flipV="1">
                <a:off x="3472" y="2206"/>
                <a:ext cx="0" cy="8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44" name="Line 192"/>
              <p:cNvSpPr>
                <a:spLocks noChangeShapeType="1"/>
              </p:cNvSpPr>
              <p:nvPr/>
            </p:nvSpPr>
            <p:spPr bwMode="auto">
              <a:xfrm flipV="1">
                <a:off x="3472" y="2080"/>
                <a:ext cx="0" cy="10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45" name="Line 193"/>
              <p:cNvSpPr>
                <a:spLocks noChangeShapeType="1"/>
              </p:cNvSpPr>
              <p:nvPr/>
            </p:nvSpPr>
            <p:spPr bwMode="auto">
              <a:xfrm flipV="1">
                <a:off x="3472" y="1977"/>
                <a:ext cx="0" cy="8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46" name="Line 194"/>
              <p:cNvSpPr>
                <a:spLocks noChangeShapeType="1"/>
              </p:cNvSpPr>
              <p:nvPr/>
            </p:nvSpPr>
            <p:spPr bwMode="auto">
              <a:xfrm>
                <a:off x="3287" y="621"/>
                <a:ext cx="0" cy="33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47" name="Line 195"/>
              <p:cNvSpPr>
                <a:spLocks noChangeShapeType="1"/>
              </p:cNvSpPr>
              <p:nvPr/>
            </p:nvSpPr>
            <p:spPr bwMode="auto">
              <a:xfrm>
                <a:off x="3494" y="621"/>
                <a:ext cx="0" cy="9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48" name="Line 196"/>
              <p:cNvSpPr>
                <a:spLocks noChangeShapeType="1"/>
              </p:cNvSpPr>
              <p:nvPr/>
            </p:nvSpPr>
            <p:spPr bwMode="auto">
              <a:xfrm>
                <a:off x="3494" y="739"/>
                <a:ext cx="0" cy="10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49" name="Line 197"/>
              <p:cNvSpPr>
                <a:spLocks noChangeShapeType="1"/>
              </p:cNvSpPr>
              <p:nvPr/>
            </p:nvSpPr>
            <p:spPr bwMode="auto">
              <a:xfrm>
                <a:off x="3494" y="865"/>
                <a:ext cx="0" cy="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50" name="Line 198"/>
              <p:cNvSpPr>
                <a:spLocks noChangeShapeType="1"/>
              </p:cNvSpPr>
              <p:nvPr/>
            </p:nvSpPr>
            <p:spPr bwMode="auto">
              <a:xfrm flipH="1">
                <a:off x="3417" y="953"/>
                <a:ext cx="7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51" name="Line 199"/>
              <p:cNvSpPr>
                <a:spLocks noChangeShapeType="1"/>
              </p:cNvSpPr>
              <p:nvPr/>
            </p:nvSpPr>
            <p:spPr bwMode="auto">
              <a:xfrm flipH="1">
                <a:off x="3313" y="953"/>
                <a:ext cx="7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52" name="Line 200"/>
              <p:cNvSpPr>
                <a:spLocks noChangeShapeType="1"/>
              </p:cNvSpPr>
              <p:nvPr/>
            </p:nvSpPr>
            <p:spPr bwMode="auto">
              <a:xfrm flipH="1">
                <a:off x="3273" y="953"/>
                <a:ext cx="1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53" name="Line 201"/>
              <p:cNvSpPr>
                <a:spLocks noChangeShapeType="1"/>
              </p:cNvSpPr>
              <p:nvPr/>
            </p:nvSpPr>
            <p:spPr bwMode="auto">
              <a:xfrm flipV="1">
                <a:off x="4470" y="953"/>
                <a:ext cx="0" cy="100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54" name="Line 202"/>
              <p:cNvSpPr>
                <a:spLocks noChangeShapeType="1"/>
              </p:cNvSpPr>
              <p:nvPr/>
            </p:nvSpPr>
            <p:spPr bwMode="auto">
              <a:xfrm flipV="1">
                <a:off x="4270" y="2210"/>
                <a:ext cx="0" cy="7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55" name="Line 203"/>
              <p:cNvSpPr>
                <a:spLocks noChangeShapeType="1"/>
              </p:cNvSpPr>
              <p:nvPr/>
            </p:nvSpPr>
            <p:spPr bwMode="auto">
              <a:xfrm flipV="1">
                <a:off x="4270" y="2084"/>
                <a:ext cx="0" cy="10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56" name="Line 204"/>
              <p:cNvSpPr>
                <a:spLocks noChangeShapeType="1"/>
              </p:cNvSpPr>
              <p:nvPr/>
            </p:nvSpPr>
            <p:spPr bwMode="auto">
              <a:xfrm flipV="1">
                <a:off x="4270" y="1981"/>
                <a:ext cx="0" cy="7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57" name="Line 205"/>
              <p:cNvSpPr>
                <a:spLocks noChangeShapeType="1"/>
              </p:cNvSpPr>
              <p:nvPr/>
            </p:nvSpPr>
            <p:spPr bwMode="auto">
              <a:xfrm>
                <a:off x="4455" y="621"/>
                <a:ext cx="0" cy="33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58" name="Line 206"/>
              <p:cNvSpPr>
                <a:spLocks noChangeShapeType="1"/>
              </p:cNvSpPr>
              <p:nvPr/>
            </p:nvSpPr>
            <p:spPr bwMode="auto">
              <a:xfrm>
                <a:off x="4248" y="621"/>
                <a:ext cx="0" cy="9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59" name="Line 207"/>
              <p:cNvSpPr>
                <a:spLocks noChangeShapeType="1"/>
              </p:cNvSpPr>
              <p:nvPr/>
            </p:nvSpPr>
            <p:spPr bwMode="auto">
              <a:xfrm>
                <a:off x="4248" y="739"/>
                <a:ext cx="0" cy="10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61" name="Line 209"/>
              <p:cNvSpPr>
                <a:spLocks noChangeShapeType="1"/>
              </p:cNvSpPr>
              <p:nvPr/>
            </p:nvSpPr>
            <p:spPr bwMode="auto">
              <a:xfrm>
                <a:off x="4248" y="865"/>
                <a:ext cx="0" cy="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62" name="Line 210"/>
              <p:cNvSpPr>
                <a:spLocks noChangeShapeType="1"/>
              </p:cNvSpPr>
              <p:nvPr/>
            </p:nvSpPr>
            <p:spPr bwMode="auto">
              <a:xfrm>
                <a:off x="4248" y="953"/>
                <a:ext cx="8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63" name="Line 211"/>
              <p:cNvSpPr>
                <a:spLocks noChangeShapeType="1"/>
              </p:cNvSpPr>
              <p:nvPr/>
            </p:nvSpPr>
            <p:spPr bwMode="auto">
              <a:xfrm>
                <a:off x="4355" y="953"/>
                <a:ext cx="8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64" name="Line 212"/>
              <p:cNvSpPr>
                <a:spLocks noChangeShapeType="1"/>
              </p:cNvSpPr>
              <p:nvPr/>
            </p:nvSpPr>
            <p:spPr bwMode="auto">
              <a:xfrm>
                <a:off x="4455" y="953"/>
                <a:ext cx="15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65" name="Line 213"/>
              <p:cNvSpPr>
                <a:spLocks noChangeShapeType="1"/>
              </p:cNvSpPr>
              <p:nvPr/>
            </p:nvSpPr>
            <p:spPr bwMode="auto">
              <a:xfrm flipV="1">
                <a:off x="3472" y="1286"/>
                <a:ext cx="0" cy="66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66" name="Line 214"/>
              <p:cNvSpPr>
                <a:spLocks noChangeShapeType="1"/>
              </p:cNvSpPr>
              <p:nvPr/>
            </p:nvSpPr>
            <p:spPr bwMode="auto">
              <a:xfrm>
                <a:off x="3472" y="1286"/>
                <a:ext cx="798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67" name="Line 215"/>
              <p:cNvSpPr>
                <a:spLocks noChangeShapeType="1"/>
              </p:cNvSpPr>
              <p:nvPr/>
            </p:nvSpPr>
            <p:spPr bwMode="auto">
              <a:xfrm>
                <a:off x="4270" y="1286"/>
                <a:ext cx="0" cy="66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68" name="Line 216"/>
              <p:cNvSpPr>
                <a:spLocks noChangeShapeType="1"/>
              </p:cNvSpPr>
              <p:nvPr/>
            </p:nvSpPr>
            <p:spPr bwMode="auto">
              <a:xfrm flipV="1">
                <a:off x="3605" y="2184"/>
                <a:ext cx="0" cy="10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69" name="Line 217"/>
              <p:cNvSpPr>
                <a:spLocks noChangeShapeType="1"/>
              </p:cNvSpPr>
              <p:nvPr/>
            </p:nvSpPr>
            <p:spPr bwMode="auto">
              <a:xfrm flipV="1">
                <a:off x="3605" y="2062"/>
                <a:ext cx="0" cy="10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70" name="Line 218"/>
              <p:cNvSpPr>
                <a:spLocks noChangeShapeType="1"/>
              </p:cNvSpPr>
              <p:nvPr/>
            </p:nvSpPr>
            <p:spPr bwMode="auto">
              <a:xfrm flipV="1">
                <a:off x="3605" y="1936"/>
                <a:ext cx="0" cy="10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71" name="Line 219"/>
              <p:cNvSpPr>
                <a:spLocks noChangeShapeType="1"/>
              </p:cNvSpPr>
              <p:nvPr/>
            </p:nvSpPr>
            <p:spPr bwMode="auto">
              <a:xfrm flipV="1">
                <a:off x="3605" y="1811"/>
                <a:ext cx="0" cy="9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72" name="Line 220"/>
              <p:cNvSpPr>
                <a:spLocks noChangeShapeType="1"/>
              </p:cNvSpPr>
              <p:nvPr/>
            </p:nvSpPr>
            <p:spPr bwMode="auto">
              <a:xfrm flipV="1">
                <a:off x="3605" y="1685"/>
                <a:ext cx="0" cy="10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73" name="Line 221"/>
              <p:cNvSpPr>
                <a:spLocks noChangeShapeType="1"/>
              </p:cNvSpPr>
              <p:nvPr/>
            </p:nvSpPr>
            <p:spPr bwMode="auto">
              <a:xfrm flipV="1">
                <a:off x="3605" y="1563"/>
                <a:ext cx="0" cy="10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74" name="Line 222"/>
              <p:cNvSpPr>
                <a:spLocks noChangeShapeType="1"/>
              </p:cNvSpPr>
              <p:nvPr/>
            </p:nvSpPr>
            <p:spPr bwMode="auto">
              <a:xfrm flipV="1">
                <a:off x="3605" y="1437"/>
                <a:ext cx="0" cy="10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75" name="Line 223"/>
              <p:cNvSpPr>
                <a:spLocks noChangeShapeType="1"/>
              </p:cNvSpPr>
              <p:nvPr/>
            </p:nvSpPr>
            <p:spPr bwMode="auto">
              <a:xfrm flipV="1">
                <a:off x="3605" y="1312"/>
                <a:ext cx="0" cy="9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76" name="Line 224"/>
              <p:cNvSpPr>
                <a:spLocks noChangeShapeType="1"/>
              </p:cNvSpPr>
              <p:nvPr/>
            </p:nvSpPr>
            <p:spPr bwMode="auto">
              <a:xfrm flipV="1">
                <a:off x="4137" y="2184"/>
                <a:ext cx="0" cy="10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77" name="Line 225"/>
              <p:cNvSpPr>
                <a:spLocks noChangeShapeType="1"/>
              </p:cNvSpPr>
              <p:nvPr/>
            </p:nvSpPr>
            <p:spPr bwMode="auto">
              <a:xfrm flipV="1">
                <a:off x="4137" y="2058"/>
                <a:ext cx="0" cy="10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78" name="Line 226"/>
              <p:cNvSpPr>
                <a:spLocks noChangeShapeType="1"/>
              </p:cNvSpPr>
              <p:nvPr/>
            </p:nvSpPr>
            <p:spPr bwMode="auto">
              <a:xfrm flipV="1">
                <a:off x="4137" y="1933"/>
                <a:ext cx="0" cy="10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79" name="Line 227"/>
              <p:cNvSpPr>
                <a:spLocks noChangeShapeType="1"/>
              </p:cNvSpPr>
              <p:nvPr/>
            </p:nvSpPr>
            <p:spPr bwMode="auto">
              <a:xfrm flipV="1">
                <a:off x="4137" y="1811"/>
                <a:ext cx="0" cy="9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80" name="Line 228"/>
              <p:cNvSpPr>
                <a:spLocks noChangeShapeType="1"/>
              </p:cNvSpPr>
              <p:nvPr/>
            </p:nvSpPr>
            <p:spPr bwMode="auto">
              <a:xfrm flipV="1">
                <a:off x="4137" y="1685"/>
                <a:ext cx="0" cy="10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81" name="Line 229"/>
              <p:cNvSpPr>
                <a:spLocks noChangeShapeType="1"/>
              </p:cNvSpPr>
              <p:nvPr/>
            </p:nvSpPr>
            <p:spPr bwMode="auto">
              <a:xfrm flipV="1">
                <a:off x="4137" y="1559"/>
                <a:ext cx="0" cy="10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82" name="Line 230"/>
              <p:cNvSpPr>
                <a:spLocks noChangeShapeType="1"/>
              </p:cNvSpPr>
              <p:nvPr/>
            </p:nvSpPr>
            <p:spPr bwMode="auto">
              <a:xfrm flipV="1">
                <a:off x="4137" y="1434"/>
                <a:ext cx="0" cy="9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83" name="Line 231"/>
              <p:cNvSpPr>
                <a:spLocks noChangeShapeType="1"/>
              </p:cNvSpPr>
              <p:nvPr/>
            </p:nvSpPr>
            <p:spPr bwMode="auto">
              <a:xfrm flipV="1">
                <a:off x="4137" y="1308"/>
                <a:ext cx="0" cy="10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84" name="Line 232"/>
              <p:cNvSpPr>
                <a:spLocks noChangeShapeType="1"/>
              </p:cNvSpPr>
              <p:nvPr/>
            </p:nvSpPr>
            <p:spPr bwMode="auto">
              <a:xfrm>
                <a:off x="3605" y="1618"/>
                <a:ext cx="6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85" name="Line 233"/>
              <p:cNvSpPr>
                <a:spLocks noChangeShapeType="1"/>
              </p:cNvSpPr>
              <p:nvPr/>
            </p:nvSpPr>
            <p:spPr bwMode="auto">
              <a:xfrm>
                <a:off x="3698" y="1618"/>
                <a:ext cx="9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86" name="Line 234"/>
              <p:cNvSpPr>
                <a:spLocks noChangeShapeType="1"/>
              </p:cNvSpPr>
              <p:nvPr/>
            </p:nvSpPr>
            <p:spPr bwMode="auto">
              <a:xfrm>
                <a:off x="3820" y="1618"/>
                <a:ext cx="9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87" name="Line 235"/>
              <p:cNvSpPr>
                <a:spLocks noChangeShapeType="1"/>
              </p:cNvSpPr>
              <p:nvPr/>
            </p:nvSpPr>
            <p:spPr bwMode="auto">
              <a:xfrm>
                <a:off x="3945" y="1618"/>
                <a:ext cx="10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88" name="Line 236"/>
              <p:cNvSpPr>
                <a:spLocks noChangeShapeType="1"/>
              </p:cNvSpPr>
              <p:nvPr/>
            </p:nvSpPr>
            <p:spPr bwMode="auto">
              <a:xfrm>
                <a:off x="4071" y="1618"/>
                <a:ext cx="6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89" name="Line 237"/>
              <p:cNvSpPr>
                <a:spLocks noChangeShapeType="1"/>
              </p:cNvSpPr>
              <p:nvPr/>
            </p:nvSpPr>
            <p:spPr bwMode="auto">
              <a:xfrm flipV="1">
                <a:off x="3605" y="621"/>
                <a:ext cx="0" cy="66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90" name="Line 238"/>
              <p:cNvSpPr>
                <a:spLocks noChangeShapeType="1"/>
              </p:cNvSpPr>
              <p:nvPr/>
            </p:nvSpPr>
            <p:spPr bwMode="auto">
              <a:xfrm flipV="1">
                <a:off x="4137" y="621"/>
                <a:ext cx="0" cy="66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813" name="Line 261"/>
              <p:cNvSpPr>
                <a:spLocks noChangeShapeType="1"/>
              </p:cNvSpPr>
              <p:nvPr/>
            </p:nvSpPr>
            <p:spPr bwMode="auto">
              <a:xfrm flipV="1">
                <a:off x="3472" y="1304"/>
                <a:ext cx="0" cy="10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814" name="Line 262"/>
              <p:cNvSpPr>
                <a:spLocks noChangeShapeType="1"/>
              </p:cNvSpPr>
              <p:nvPr/>
            </p:nvSpPr>
            <p:spPr bwMode="auto">
              <a:xfrm flipV="1">
                <a:off x="3472" y="1179"/>
                <a:ext cx="0" cy="7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815" name="Line 263"/>
              <p:cNvSpPr>
                <a:spLocks noChangeShapeType="1"/>
              </p:cNvSpPr>
              <p:nvPr/>
            </p:nvSpPr>
            <p:spPr bwMode="auto">
              <a:xfrm flipV="1">
                <a:off x="3472" y="1057"/>
                <a:ext cx="0" cy="10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816" name="Line 264"/>
              <p:cNvSpPr>
                <a:spLocks noChangeShapeType="1"/>
              </p:cNvSpPr>
              <p:nvPr/>
            </p:nvSpPr>
            <p:spPr bwMode="auto">
              <a:xfrm flipV="1">
                <a:off x="3472" y="953"/>
                <a:ext cx="0" cy="7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821" name="Line 269"/>
              <p:cNvSpPr>
                <a:spLocks noChangeShapeType="1"/>
              </p:cNvSpPr>
              <p:nvPr/>
            </p:nvSpPr>
            <p:spPr bwMode="auto">
              <a:xfrm flipV="1">
                <a:off x="4270" y="1208"/>
                <a:ext cx="0" cy="4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822" name="Line 270"/>
              <p:cNvSpPr>
                <a:spLocks noChangeShapeType="1"/>
              </p:cNvSpPr>
              <p:nvPr/>
            </p:nvSpPr>
            <p:spPr bwMode="auto">
              <a:xfrm flipV="1">
                <a:off x="4270" y="1086"/>
                <a:ext cx="0" cy="10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823" name="Line 271"/>
              <p:cNvSpPr>
                <a:spLocks noChangeShapeType="1"/>
              </p:cNvSpPr>
              <p:nvPr/>
            </p:nvSpPr>
            <p:spPr bwMode="auto">
              <a:xfrm flipV="1">
                <a:off x="4270" y="953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07851" name="Group 299"/>
            <p:cNvGrpSpPr>
              <a:grpSpLocks/>
            </p:cNvGrpSpPr>
            <p:nvPr/>
          </p:nvGrpSpPr>
          <p:grpSpPr bwMode="auto">
            <a:xfrm>
              <a:off x="113" y="2561"/>
              <a:ext cx="2908" cy="1692"/>
              <a:chOff x="113" y="2561"/>
              <a:chExt cx="2908" cy="1692"/>
            </a:xfrm>
          </p:grpSpPr>
          <p:sp>
            <p:nvSpPr>
              <p:cNvPr id="407560" name="Line 8"/>
              <p:cNvSpPr>
                <a:spLocks noChangeShapeType="1"/>
              </p:cNvSpPr>
              <p:nvPr/>
            </p:nvSpPr>
            <p:spPr bwMode="auto">
              <a:xfrm>
                <a:off x="135" y="3399"/>
                <a:ext cx="13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561" name="Line 9"/>
              <p:cNvSpPr>
                <a:spLocks noChangeShapeType="1"/>
              </p:cNvSpPr>
              <p:nvPr/>
            </p:nvSpPr>
            <p:spPr bwMode="auto">
              <a:xfrm>
                <a:off x="305" y="3399"/>
                <a:ext cx="2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562" name="Line 10"/>
              <p:cNvSpPr>
                <a:spLocks noChangeShapeType="1"/>
              </p:cNvSpPr>
              <p:nvPr/>
            </p:nvSpPr>
            <p:spPr bwMode="auto">
              <a:xfrm>
                <a:off x="364" y="3399"/>
                <a:ext cx="26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563" name="Line 11"/>
              <p:cNvSpPr>
                <a:spLocks noChangeShapeType="1"/>
              </p:cNvSpPr>
              <p:nvPr/>
            </p:nvSpPr>
            <p:spPr bwMode="auto">
              <a:xfrm>
                <a:off x="664" y="3399"/>
                <a:ext cx="2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564" name="Line 12"/>
              <p:cNvSpPr>
                <a:spLocks noChangeShapeType="1"/>
              </p:cNvSpPr>
              <p:nvPr/>
            </p:nvSpPr>
            <p:spPr bwMode="auto">
              <a:xfrm>
                <a:off x="726" y="3399"/>
                <a:ext cx="26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565" name="Line 13"/>
              <p:cNvSpPr>
                <a:spLocks noChangeShapeType="1"/>
              </p:cNvSpPr>
              <p:nvPr/>
            </p:nvSpPr>
            <p:spPr bwMode="auto">
              <a:xfrm>
                <a:off x="1026" y="3399"/>
                <a:ext cx="2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566" name="Line 14"/>
              <p:cNvSpPr>
                <a:spLocks noChangeShapeType="1"/>
              </p:cNvSpPr>
              <p:nvPr/>
            </p:nvSpPr>
            <p:spPr bwMode="auto">
              <a:xfrm>
                <a:off x="1085" y="3399"/>
                <a:ext cx="26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567" name="Line 15"/>
              <p:cNvSpPr>
                <a:spLocks noChangeShapeType="1"/>
              </p:cNvSpPr>
              <p:nvPr/>
            </p:nvSpPr>
            <p:spPr bwMode="auto">
              <a:xfrm>
                <a:off x="1384" y="3399"/>
                <a:ext cx="2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568" name="Line 16"/>
              <p:cNvSpPr>
                <a:spLocks noChangeShapeType="1"/>
              </p:cNvSpPr>
              <p:nvPr/>
            </p:nvSpPr>
            <p:spPr bwMode="auto">
              <a:xfrm>
                <a:off x="1443" y="3399"/>
                <a:ext cx="26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569" name="Line 17"/>
              <p:cNvSpPr>
                <a:spLocks noChangeShapeType="1"/>
              </p:cNvSpPr>
              <p:nvPr/>
            </p:nvSpPr>
            <p:spPr bwMode="auto">
              <a:xfrm>
                <a:off x="1743" y="3399"/>
                <a:ext cx="2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570" name="Line 18"/>
              <p:cNvSpPr>
                <a:spLocks noChangeShapeType="1"/>
              </p:cNvSpPr>
              <p:nvPr/>
            </p:nvSpPr>
            <p:spPr bwMode="auto">
              <a:xfrm>
                <a:off x="1802" y="3399"/>
                <a:ext cx="26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571" name="Line 19"/>
              <p:cNvSpPr>
                <a:spLocks noChangeShapeType="1"/>
              </p:cNvSpPr>
              <p:nvPr/>
            </p:nvSpPr>
            <p:spPr bwMode="auto">
              <a:xfrm>
                <a:off x="2101" y="3399"/>
                <a:ext cx="3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572" name="Line 20"/>
              <p:cNvSpPr>
                <a:spLocks noChangeShapeType="1"/>
              </p:cNvSpPr>
              <p:nvPr/>
            </p:nvSpPr>
            <p:spPr bwMode="auto">
              <a:xfrm>
                <a:off x="2164" y="3399"/>
                <a:ext cx="26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573" name="Line 21"/>
              <p:cNvSpPr>
                <a:spLocks noChangeShapeType="1"/>
              </p:cNvSpPr>
              <p:nvPr/>
            </p:nvSpPr>
            <p:spPr bwMode="auto">
              <a:xfrm>
                <a:off x="2463" y="3399"/>
                <a:ext cx="2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574" name="Line 22"/>
              <p:cNvSpPr>
                <a:spLocks noChangeShapeType="1"/>
              </p:cNvSpPr>
              <p:nvPr/>
            </p:nvSpPr>
            <p:spPr bwMode="auto">
              <a:xfrm>
                <a:off x="2522" y="3399"/>
                <a:ext cx="26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575" name="Line 23"/>
              <p:cNvSpPr>
                <a:spLocks noChangeShapeType="1"/>
              </p:cNvSpPr>
              <p:nvPr/>
            </p:nvSpPr>
            <p:spPr bwMode="auto">
              <a:xfrm>
                <a:off x="2822" y="3399"/>
                <a:ext cx="2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576" name="Line 24"/>
              <p:cNvSpPr>
                <a:spLocks noChangeShapeType="1"/>
              </p:cNvSpPr>
              <p:nvPr/>
            </p:nvSpPr>
            <p:spPr bwMode="auto">
              <a:xfrm>
                <a:off x="2881" y="3399"/>
                <a:ext cx="14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606" name="Freeform 54"/>
              <p:cNvSpPr>
                <a:spLocks/>
              </p:cNvSpPr>
              <p:nvPr/>
            </p:nvSpPr>
            <p:spPr bwMode="auto">
              <a:xfrm>
                <a:off x="568" y="3133"/>
                <a:ext cx="532" cy="532"/>
              </a:xfrm>
              <a:custGeom>
                <a:avLst/>
                <a:gdLst>
                  <a:gd name="T0" fmla="*/ 1007 w 1008"/>
                  <a:gd name="T1" fmla="*/ 469 h 1009"/>
                  <a:gd name="T2" fmla="*/ 996 w 1008"/>
                  <a:gd name="T3" fmla="*/ 397 h 1009"/>
                  <a:gd name="T4" fmla="*/ 976 w 1008"/>
                  <a:gd name="T5" fmla="*/ 329 h 1009"/>
                  <a:gd name="T6" fmla="*/ 946 w 1008"/>
                  <a:gd name="T7" fmla="*/ 263 h 1009"/>
                  <a:gd name="T8" fmla="*/ 908 w 1008"/>
                  <a:gd name="T9" fmla="*/ 202 h 1009"/>
                  <a:gd name="T10" fmla="*/ 860 w 1008"/>
                  <a:gd name="T11" fmla="*/ 148 h 1009"/>
                  <a:gd name="T12" fmla="*/ 806 w 1008"/>
                  <a:gd name="T13" fmla="*/ 101 h 1009"/>
                  <a:gd name="T14" fmla="*/ 745 w 1008"/>
                  <a:gd name="T15" fmla="*/ 62 h 1009"/>
                  <a:gd name="T16" fmla="*/ 680 w 1008"/>
                  <a:gd name="T17" fmla="*/ 32 h 1009"/>
                  <a:gd name="T18" fmla="*/ 611 w 1008"/>
                  <a:gd name="T19" fmla="*/ 12 h 1009"/>
                  <a:gd name="T20" fmla="*/ 540 w 1008"/>
                  <a:gd name="T21" fmla="*/ 1 h 1009"/>
                  <a:gd name="T22" fmla="*/ 468 w 1008"/>
                  <a:gd name="T23" fmla="*/ 1 h 1009"/>
                  <a:gd name="T24" fmla="*/ 397 w 1008"/>
                  <a:gd name="T25" fmla="*/ 12 h 1009"/>
                  <a:gd name="T26" fmla="*/ 328 w 1008"/>
                  <a:gd name="T27" fmla="*/ 32 h 1009"/>
                  <a:gd name="T28" fmla="*/ 263 w 1008"/>
                  <a:gd name="T29" fmla="*/ 62 h 1009"/>
                  <a:gd name="T30" fmla="*/ 202 w 1008"/>
                  <a:gd name="T31" fmla="*/ 101 h 1009"/>
                  <a:gd name="T32" fmla="*/ 148 w 1008"/>
                  <a:gd name="T33" fmla="*/ 148 h 1009"/>
                  <a:gd name="T34" fmla="*/ 100 w 1008"/>
                  <a:gd name="T35" fmla="*/ 202 h 1009"/>
                  <a:gd name="T36" fmla="*/ 61 w 1008"/>
                  <a:gd name="T37" fmla="*/ 263 h 1009"/>
                  <a:gd name="T38" fmla="*/ 32 w 1008"/>
                  <a:gd name="T39" fmla="*/ 329 h 1009"/>
                  <a:gd name="T40" fmla="*/ 11 w 1008"/>
                  <a:gd name="T41" fmla="*/ 397 h 1009"/>
                  <a:gd name="T42" fmla="*/ 1 w 1008"/>
                  <a:gd name="T43" fmla="*/ 469 h 1009"/>
                  <a:gd name="T44" fmla="*/ 1 w 1008"/>
                  <a:gd name="T45" fmla="*/ 541 h 1009"/>
                  <a:gd name="T46" fmla="*/ 11 w 1008"/>
                  <a:gd name="T47" fmla="*/ 612 h 1009"/>
                  <a:gd name="T48" fmla="*/ 32 w 1008"/>
                  <a:gd name="T49" fmla="*/ 681 h 1009"/>
                  <a:gd name="T50" fmla="*/ 61 w 1008"/>
                  <a:gd name="T51" fmla="*/ 746 h 1009"/>
                  <a:gd name="T52" fmla="*/ 100 w 1008"/>
                  <a:gd name="T53" fmla="*/ 807 h 1009"/>
                  <a:gd name="T54" fmla="*/ 148 w 1008"/>
                  <a:gd name="T55" fmla="*/ 861 h 1009"/>
                  <a:gd name="T56" fmla="*/ 202 w 1008"/>
                  <a:gd name="T57" fmla="*/ 909 h 1009"/>
                  <a:gd name="T58" fmla="*/ 263 w 1008"/>
                  <a:gd name="T59" fmla="*/ 948 h 1009"/>
                  <a:gd name="T60" fmla="*/ 328 w 1008"/>
                  <a:gd name="T61" fmla="*/ 977 h 1009"/>
                  <a:gd name="T62" fmla="*/ 397 w 1008"/>
                  <a:gd name="T63" fmla="*/ 998 h 1009"/>
                  <a:gd name="T64" fmla="*/ 468 w 1008"/>
                  <a:gd name="T65" fmla="*/ 1008 h 1009"/>
                  <a:gd name="T66" fmla="*/ 540 w 1008"/>
                  <a:gd name="T67" fmla="*/ 1008 h 1009"/>
                  <a:gd name="T68" fmla="*/ 611 w 1008"/>
                  <a:gd name="T69" fmla="*/ 998 h 1009"/>
                  <a:gd name="T70" fmla="*/ 680 w 1008"/>
                  <a:gd name="T71" fmla="*/ 977 h 1009"/>
                  <a:gd name="T72" fmla="*/ 745 w 1008"/>
                  <a:gd name="T73" fmla="*/ 948 h 1009"/>
                  <a:gd name="T74" fmla="*/ 806 w 1008"/>
                  <a:gd name="T75" fmla="*/ 909 h 1009"/>
                  <a:gd name="T76" fmla="*/ 860 w 1008"/>
                  <a:gd name="T77" fmla="*/ 861 h 1009"/>
                  <a:gd name="T78" fmla="*/ 908 w 1008"/>
                  <a:gd name="T79" fmla="*/ 807 h 1009"/>
                  <a:gd name="T80" fmla="*/ 946 w 1008"/>
                  <a:gd name="T81" fmla="*/ 746 h 1009"/>
                  <a:gd name="T82" fmla="*/ 976 w 1008"/>
                  <a:gd name="T83" fmla="*/ 681 h 1009"/>
                  <a:gd name="T84" fmla="*/ 996 w 1008"/>
                  <a:gd name="T85" fmla="*/ 612 h 1009"/>
                  <a:gd name="T86" fmla="*/ 1007 w 1008"/>
                  <a:gd name="T87" fmla="*/ 541 h 10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008" h="1009">
                    <a:moveTo>
                      <a:pt x="1008" y="505"/>
                    </a:moveTo>
                    <a:lnTo>
                      <a:pt x="1007" y="469"/>
                    </a:lnTo>
                    <a:lnTo>
                      <a:pt x="1003" y="433"/>
                    </a:lnTo>
                    <a:lnTo>
                      <a:pt x="996" y="397"/>
                    </a:lnTo>
                    <a:lnTo>
                      <a:pt x="988" y="363"/>
                    </a:lnTo>
                    <a:lnTo>
                      <a:pt x="976" y="329"/>
                    </a:lnTo>
                    <a:lnTo>
                      <a:pt x="962" y="295"/>
                    </a:lnTo>
                    <a:lnTo>
                      <a:pt x="946" y="263"/>
                    </a:lnTo>
                    <a:lnTo>
                      <a:pt x="928" y="232"/>
                    </a:lnTo>
                    <a:lnTo>
                      <a:pt x="908" y="202"/>
                    </a:lnTo>
                    <a:lnTo>
                      <a:pt x="885" y="175"/>
                    </a:lnTo>
                    <a:lnTo>
                      <a:pt x="860" y="148"/>
                    </a:lnTo>
                    <a:lnTo>
                      <a:pt x="834" y="124"/>
                    </a:lnTo>
                    <a:lnTo>
                      <a:pt x="806" y="101"/>
                    </a:lnTo>
                    <a:lnTo>
                      <a:pt x="777" y="80"/>
                    </a:lnTo>
                    <a:lnTo>
                      <a:pt x="745" y="62"/>
                    </a:lnTo>
                    <a:lnTo>
                      <a:pt x="713" y="46"/>
                    </a:lnTo>
                    <a:lnTo>
                      <a:pt x="680" y="32"/>
                    </a:lnTo>
                    <a:lnTo>
                      <a:pt x="646" y="20"/>
                    </a:lnTo>
                    <a:lnTo>
                      <a:pt x="611" y="12"/>
                    </a:lnTo>
                    <a:lnTo>
                      <a:pt x="576" y="5"/>
                    </a:lnTo>
                    <a:lnTo>
                      <a:pt x="540" y="1"/>
                    </a:lnTo>
                    <a:lnTo>
                      <a:pt x="504" y="0"/>
                    </a:lnTo>
                    <a:lnTo>
                      <a:pt x="468" y="1"/>
                    </a:lnTo>
                    <a:lnTo>
                      <a:pt x="432" y="5"/>
                    </a:lnTo>
                    <a:lnTo>
                      <a:pt x="397" y="12"/>
                    </a:lnTo>
                    <a:lnTo>
                      <a:pt x="362" y="20"/>
                    </a:lnTo>
                    <a:lnTo>
                      <a:pt x="328" y="32"/>
                    </a:lnTo>
                    <a:lnTo>
                      <a:pt x="295" y="46"/>
                    </a:lnTo>
                    <a:lnTo>
                      <a:pt x="263" y="62"/>
                    </a:lnTo>
                    <a:lnTo>
                      <a:pt x="232" y="80"/>
                    </a:lnTo>
                    <a:lnTo>
                      <a:pt x="202" y="101"/>
                    </a:lnTo>
                    <a:lnTo>
                      <a:pt x="173" y="124"/>
                    </a:lnTo>
                    <a:lnTo>
                      <a:pt x="148" y="148"/>
                    </a:lnTo>
                    <a:lnTo>
                      <a:pt x="123" y="175"/>
                    </a:lnTo>
                    <a:lnTo>
                      <a:pt x="100" y="202"/>
                    </a:lnTo>
                    <a:lnTo>
                      <a:pt x="80" y="232"/>
                    </a:lnTo>
                    <a:lnTo>
                      <a:pt x="61" y="263"/>
                    </a:lnTo>
                    <a:lnTo>
                      <a:pt x="45" y="295"/>
                    </a:lnTo>
                    <a:lnTo>
                      <a:pt x="32" y="329"/>
                    </a:lnTo>
                    <a:lnTo>
                      <a:pt x="20" y="363"/>
                    </a:lnTo>
                    <a:lnTo>
                      <a:pt x="11" y="397"/>
                    </a:lnTo>
                    <a:lnTo>
                      <a:pt x="5" y="433"/>
                    </a:lnTo>
                    <a:lnTo>
                      <a:pt x="1" y="469"/>
                    </a:lnTo>
                    <a:lnTo>
                      <a:pt x="0" y="505"/>
                    </a:lnTo>
                    <a:lnTo>
                      <a:pt x="1" y="541"/>
                    </a:lnTo>
                    <a:lnTo>
                      <a:pt x="5" y="577"/>
                    </a:lnTo>
                    <a:lnTo>
                      <a:pt x="11" y="612"/>
                    </a:lnTo>
                    <a:lnTo>
                      <a:pt x="20" y="647"/>
                    </a:lnTo>
                    <a:lnTo>
                      <a:pt x="32" y="681"/>
                    </a:lnTo>
                    <a:lnTo>
                      <a:pt x="45" y="714"/>
                    </a:lnTo>
                    <a:lnTo>
                      <a:pt x="61" y="746"/>
                    </a:lnTo>
                    <a:lnTo>
                      <a:pt x="80" y="777"/>
                    </a:lnTo>
                    <a:lnTo>
                      <a:pt x="100" y="807"/>
                    </a:lnTo>
                    <a:lnTo>
                      <a:pt x="123" y="835"/>
                    </a:lnTo>
                    <a:lnTo>
                      <a:pt x="148" y="861"/>
                    </a:lnTo>
                    <a:lnTo>
                      <a:pt x="173" y="886"/>
                    </a:lnTo>
                    <a:lnTo>
                      <a:pt x="202" y="909"/>
                    </a:lnTo>
                    <a:lnTo>
                      <a:pt x="232" y="930"/>
                    </a:lnTo>
                    <a:lnTo>
                      <a:pt x="263" y="948"/>
                    </a:lnTo>
                    <a:lnTo>
                      <a:pt x="295" y="964"/>
                    </a:lnTo>
                    <a:lnTo>
                      <a:pt x="328" y="977"/>
                    </a:lnTo>
                    <a:lnTo>
                      <a:pt x="362" y="989"/>
                    </a:lnTo>
                    <a:lnTo>
                      <a:pt x="397" y="998"/>
                    </a:lnTo>
                    <a:lnTo>
                      <a:pt x="432" y="1004"/>
                    </a:lnTo>
                    <a:lnTo>
                      <a:pt x="468" y="1008"/>
                    </a:lnTo>
                    <a:lnTo>
                      <a:pt x="504" y="1009"/>
                    </a:lnTo>
                    <a:lnTo>
                      <a:pt x="540" y="1008"/>
                    </a:lnTo>
                    <a:lnTo>
                      <a:pt x="576" y="1004"/>
                    </a:lnTo>
                    <a:lnTo>
                      <a:pt x="611" y="998"/>
                    </a:lnTo>
                    <a:lnTo>
                      <a:pt x="646" y="989"/>
                    </a:lnTo>
                    <a:lnTo>
                      <a:pt x="680" y="977"/>
                    </a:lnTo>
                    <a:lnTo>
                      <a:pt x="713" y="964"/>
                    </a:lnTo>
                    <a:lnTo>
                      <a:pt x="745" y="948"/>
                    </a:lnTo>
                    <a:lnTo>
                      <a:pt x="777" y="930"/>
                    </a:lnTo>
                    <a:lnTo>
                      <a:pt x="806" y="909"/>
                    </a:lnTo>
                    <a:lnTo>
                      <a:pt x="834" y="886"/>
                    </a:lnTo>
                    <a:lnTo>
                      <a:pt x="860" y="861"/>
                    </a:lnTo>
                    <a:lnTo>
                      <a:pt x="885" y="835"/>
                    </a:lnTo>
                    <a:lnTo>
                      <a:pt x="908" y="807"/>
                    </a:lnTo>
                    <a:lnTo>
                      <a:pt x="928" y="777"/>
                    </a:lnTo>
                    <a:lnTo>
                      <a:pt x="946" y="746"/>
                    </a:lnTo>
                    <a:lnTo>
                      <a:pt x="962" y="714"/>
                    </a:lnTo>
                    <a:lnTo>
                      <a:pt x="976" y="681"/>
                    </a:lnTo>
                    <a:lnTo>
                      <a:pt x="988" y="647"/>
                    </a:lnTo>
                    <a:lnTo>
                      <a:pt x="996" y="612"/>
                    </a:lnTo>
                    <a:lnTo>
                      <a:pt x="1003" y="577"/>
                    </a:lnTo>
                    <a:lnTo>
                      <a:pt x="1007" y="541"/>
                    </a:lnTo>
                    <a:lnTo>
                      <a:pt x="1008" y="505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607" name="Freeform 55"/>
              <p:cNvSpPr>
                <a:spLocks/>
              </p:cNvSpPr>
              <p:nvPr/>
            </p:nvSpPr>
            <p:spPr bwMode="auto">
              <a:xfrm>
                <a:off x="435" y="3000"/>
                <a:ext cx="399" cy="799"/>
              </a:xfrm>
              <a:custGeom>
                <a:avLst/>
                <a:gdLst>
                  <a:gd name="T0" fmla="*/ 757 w 757"/>
                  <a:gd name="T1" fmla="*/ 0 h 1514"/>
                  <a:gd name="T2" fmla="*/ 713 w 757"/>
                  <a:gd name="T3" fmla="*/ 2 h 1514"/>
                  <a:gd name="T4" fmla="*/ 669 w 757"/>
                  <a:gd name="T5" fmla="*/ 5 h 1514"/>
                  <a:gd name="T6" fmla="*/ 625 w 757"/>
                  <a:gd name="T7" fmla="*/ 11 h 1514"/>
                  <a:gd name="T8" fmla="*/ 583 w 757"/>
                  <a:gd name="T9" fmla="*/ 20 h 1514"/>
                  <a:gd name="T10" fmla="*/ 540 w 757"/>
                  <a:gd name="T11" fmla="*/ 32 h 1514"/>
                  <a:gd name="T12" fmla="*/ 499 w 757"/>
                  <a:gd name="T13" fmla="*/ 46 h 1514"/>
                  <a:gd name="T14" fmla="*/ 457 w 757"/>
                  <a:gd name="T15" fmla="*/ 62 h 1514"/>
                  <a:gd name="T16" fmla="*/ 418 w 757"/>
                  <a:gd name="T17" fmla="*/ 81 h 1514"/>
                  <a:gd name="T18" fmla="*/ 378 w 757"/>
                  <a:gd name="T19" fmla="*/ 102 h 1514"/>
                  <a:gd name="T20" fmla="*/ 341 w 757"/>
                  <a:gd name="T21" fmla="*/ 124 h 1514"/>
                  <a:gd name="T22" fmla="*/ 305 w 757"/>
                  <a:gd name="T23" fmla="*/ 150 h 1514"/>
                  <a:gd name="T24" fmla="*/ 271 w 757"/>
                  <a:gd name="T25" fmla="*/ 178 h 1514"/>
                  <a:gd name="T26" fmla="*/ 238 w 757"/>
                  <a:gd name="T27" fmla="*/ 206 h 1514"/>
                  <a:gd name="T28" fmla="*/ 207 w 757"/>
                  <a:gd name="T29" fmla="*/ 237 h 1514"/>
                  <a:gd name="T30" fmla="*/ 177 w 757"/>
                  <a:gd name="T31" fmla="*/ 270 h 1514"/>
                  <a:gd name="T32" fmla="*/ 150 w 757"/>
                  <a:gd name="T33" fmla="*/ 305 h 1514"/>
                  <a:gd name="T34" fmla="*/ 125 w 757"/>
                  <a:gd name="T35" fmla="*/ 342 h 1514"/>
                  <a:gd name="T36" fmla="*/ 101 w 757"/>
                  <a:gd name="T37" fmla="*/ 379 h 1514"/>
                  <a:gd name="T38" fmla="*/ 81 w 757"/>
                  <a:gd name="T39" fmla="*/ 417 h 1514"/>
                  <a:gd name="T40" fmla="*/ 62 w 757"/>
                  <a:gd name="T41" fmla="*/ 458 h 1514"/>
                  <a:gd name="T42" fmla="*/ 46 w 757"/>
                  <a:gd name="T43" fmla="*/ 498 h 1514"/>
                  <a:gd name="T44" fmla="*/ 32 w 757"/>
                  <a:gd name="T45" fmla="*/ 540 h 1514"/>
                  <a:gd name="T46" fmla="*/ 21 w 757"/>
                  <a:gd name="T47" fmla="*/ 582 h 1514"/>
                  <a:gd name="T48" fmla="*/ 12 w 757"/>
                  <a:gd name="T49" fmla="*/ 626 h 1514"/>
                  <a:gd name="T50" fmla="*/ 6 w 757"/>
                  <a:gd name="T51" fmla="*/ 669 h 1514"/>
                  <a:gd name="T52" fmla="*/ 1 w 757"/>
                  <a:gd name="T53" fmla="*/ 713 h 1514"/>
                  <a:gd name="T54" fmla="*/ 0 w 757"/>
                  <a:gd name="T55" fmla="*/ 757 h 1514"/>
                  <a:gd name="T56" fmla="*/ 1 w 757"/>
                  <a:gd name="T57" fmla="*/ 800 h 1514"/>
                  <a:gd name="T58" fmla="*/ 6 w 757"/>
                  <a:gd name="T59" fmla="*/ 845 h 1514"/>
                  <a:gd name="T60" fmla="*/ 12 w 757"/>
                  <a:gd name="T61" fmla="*/ 889 h 1514"/>
                  <a:gd name="T62" fmla="*/ 21 w 757"/>
                  <a:gd name="T63" fmla="*/ 931 h 1514"/>
                  <a:gd name="T64" fmla="*/ 32 w 757"/>
                  <a:gd name="T65" fmla="*/ 974 h 1514"/>
                  <a:gd name="T66" fmla="*/ 46 w 757"/>
                  <a:gd name="T67" fmla="*/ 1015 h 1514"/>
                  <a:gd name="T68" fmla="*/ 62 w 757"/>
                  <a:gd name="T69" fmla="*/ 1057 h 1514"/>
                  <a:gd name="T70" fmla="*/ 81 w 757"/>
                  <a:gd name="T71" fmla="*/ 1096 h 1514"/>
                  <a:gd name="T72" fmla="*/ 101 w 757"/>
                  <a:gd name="T73" fmla="*/ 1136 h 1514"/>
                  <a:gd name="T74" fmla="*/ 125 w 757"/>
                  <a:gd name="T75" fmla="*/ 1173 h 1514"/>
                  <a:gd name="T76" fmla="*/ 150 w 757"/>
                  <a:gd name="T77" fmla="*/ 1209 h 1514"/>
                  <a:gd name="T78" fmla="*/ 177 w 757"/>
                  <a:gd name="T79" fmla="*/ 1243 h 1514"/>
                  <a:gd name="T80" fmla="*/ 207 w 757"/>
                  <a:gd name="T81" fmla="*/ 1276 h 1514"/>
                  <a:gd name="T82" fmla="*/ 238 w 757"/>
                  <a:gd name="T83" fmla="*/ 1307 h 1514"/>
                  <a:gd name="T84" fmla="*/ 271 w 757"/>
                  <a:gd name="T85" fmla="*/ 1337 h 1514"/>
                  <a:gd name="T86" fmla="*/ 305 w 757"/>
                  <a:gd name="T87" fmla="*/ 1364 h 1514"/>
                  <a:gd name="T88" fmla="*/ 341 w 757"/>
                  <a:gd name="T89" fmla="*/ 1389 h 1514"/>
                  <a:gd name="T90" fmla="*/ 378 w 757"/>
                  <a:gd name="T91" fmla="*/ 1413 h 1514"/>
                  <a:gd name="T92" fmla="*/ 418 w 757"/>
                  <a:gd name="T93" fmla="*/ 1433 h 1514"/>
                  <a:gd name="T94" fmla="*/ 457 w 757"/>
                  <a:gd name="T95" fmla="*/ 1452 h 1514"/>
                  <a:gd name="T96" fmla="*/ 499 w 757"/>
                  <a:gd name="T97" fmla="*/ 1468 h 1514"/>
                  <a:gd name="T98" fmla="*/ 540 w 757"/>
                  <a:gd name="T99" fmla="*/ 1482 h 1514"/>
                  <a:gd name="T100" fmla="*/ 583 w 757"/>
                  <a:gd name="T101" fmla="*/ 1493 h 1514"/>
                  <a:gd name="T102" fmla="*/ 625 w 757"/>
                  <a:gd name="T103" fmla="*/ 1502 h 1514"/>
                  <a:gd name="T104" fmla="*/ 669 w 757"/>
                  <a:gd name="T105" fmla="*/ 1508 h 1514"/>
                  <a:gd name="T106" fmla="*/ 713 w 757"/>
                  <a:gd name="T107" fmla="*/ 1513 h 1514"/>
                  <a:gd name="T108" fmla="*/ 757 w 757"/>
                  <a:gd name="T109" fmla="*/ 1514 h 15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57" h="1514">
                    <a:moveTo>
                      <a:pt x="757" y="0"/>
                    </a:moveTo>
                    <a:lnTo>
                      <a:pt x="713" y="2"/>
                    </a:lnTo>
                    <a:lnTo>
                      <a:pt x="669" y="5"/>
                    </a:lnTo>
                    <a:lnTo>
                      <a:pt x="625" y="11"/>
                    </a:lnTo>
                    <a:lnTo>
                      <a:pt x="583" y="20"/>
                    </a:lnTo>
                    <a:lnTo>
                      <a:pt x="540" y="32"/>
                    </a:lnTo>
                    <a:lnTo>
                      <a:pt x="499" y="46"/>
                    </a:lnTo>
                    <a:lnTo>
                      <a:pt x="457" y="62"/>
                    </a:lnTo>
                    <a:lnTo>
                      <a:pt x="418" y="81"/>
                    </a:lnTo>
                    <a:lnTo>
                      <a:pt x="378" y="102"/>
                    </a:lnTo>
                    <a:lnTo>
                      <a:pt x="341" y="124"/>
                    </a:lnTo>
                    <a:lnTo>
                      <a:pt x="305" y="150"/>
                    </a:lnTo>
                    <a:lnTo>
                      <a:pt x="271" y="178"/>
                    </a:lnTo>
                    <a:lnTo>
                      <a:pt x="238" y="206"/>
                    </a:lnTo>
                    <a:lnTo>
                      <a:pt x="207" y="237"/>
                    </a:lnTo>
                    <a:lnTo>
                      <a:pt x="177" y="270"/>
                    </a:lnTo>
                    <a:lnTo>
                      <a:pt x="150" y="305"/>
                    </a:lnTo>
                    <a:lnTo>
                      <a:pt x="125" y="342"/>
                    </a:lnTo>
                    <a:lnTo>
                      <a:pt x="101" y="379"/>
                    </a:lnTo>
                    <a:lnTo>
                      <a:pt x="81" y="417"/>
                    </a:lnTo>
                    <a:lnTo>
                      <a:pt x="62" y="458"/>
                    </a:lnTo>
                    <a:lnTo>
                      <a:pt x="46" y="498"/>
                    </a:lnTo>
                    <a:lnTo>
                      <a:pt x="32" y="540"/>
                    </a:lnTo>
                    <a:lnTo>
                      <a:pt x="21" y="582"/>
                    </a:lnTo>
                    <a:lnTo>
                      <a:pt x="12" y="626"/>
                    </a:lnTo>
                    <a:lnTo>
                      <a:pt x="6" y="669"/>
                    </a:lnTo>
                    <a:lnTo>
                      <a:pt x="1" y="713"/>
                    </a:lnTo>
                    <a:lnTo>
                      <a:pt x="0" y="757"/>
                    </a:lnTo>
                    <a:lnTo>
                      <a:pt x="1" y="800"/>
                    </a:lnTo>
                    <a:lnTo>
                      <a:pt x="6" y="845"/>
                    </a:lnTo>
                    <a:lnTo>
                      <a:pt x="12" y="889"/>
                    </a:lnTo>
                    <a:lnTo>
                      <a:pt x="21" y="931"/>
                    </a:lnTo>
                    <a:lnTo>
                      <a:pt x="32" y="974"/>
                    </a:lnTo>
                    <a:lnTo>
                      <a:pt x="46" y="1015"/>
                    </a:lnTo>
                    <a:lnTo>
                      <a:pt x="62" y="1057"/>
                    </a:lnTo>
                    <a:lnTo>
                      <a:pt x="81" y="1096"/>
                    </a:lnTo>
                    <a:lnTo>
                      <a:pt x="101" y="1136"/>
                    </a:lnTo>
                    <a:lnTo>
                      <a:pt x="125" y="1173"/>
                    </a:lnTo>
                    <a:lnTo>
                      <a:pt x="150" y="1209"/>
                    </a:lnTo>
                    <a:lnTo>
                      <a:pt x="177" y="1243"/>
                    </a:lnTo>
                    <a:lnTo>
                      <a:pt x="207" y="1276"/>
                    </a:lnTo>
                    <a:lnTo>
                      <a:pt x="238" y="1307"/>
                    </a:lnTo>
                    <a:lnTo>
                      <a:pt x="271" y="1337"/>
                    </a:lnTo>
                    <a:lnTo>
                      <a:pt x="305" y="1364"/>
                    </a:lnTo>
                    <a:lnTo>
                      <a:pt x="341" y="1389"/>
                    </a:lnTo>
                    <a:lnTo>
                      <a:pt x="378" y="1413"/>
                    </a:lnTo>
                    <a:lnTo>
                      <a:pt x="418" y="1433"/>
                    </a:lnTo>
                    <a:lnTo>
                      <a:pt x="457" y="1452"/>
                    </a:lnTo>
                    <a:lnTo>
                      <a:pt x="499" y="1468"/>
                    </a:lnTo>
                    <a:lnTo>
                      <a:pt x="540" y="1482"/>
                    </a:lnTo>
                    <a:lnTo>
                      <a:pt x="583" y="1493"/>
                    </a:lnTo>
                    <a:lnTo>
                      <a:pt x="625" y="1502"/>
                    </a:lnTo>
                    <a:lnTo>
                      <a:pt x="669" y="1508"/>
                    </a:lnTo>
                    <a:lnTo>
                      <a:pt x="713" y="1513"/>
                    </a:lnTo>
                    <a:lnTo>
                      <a:pt x="757" y="1514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608" name="Freeform 56"/>
              <p:cNvSpPr>
                <a:spLocks/>
              </p:cNvSpPr>
              <p:nvPr/>
            </p:nvSpPr>
            <p:spPr bwMode="auto">
              <a:xfrm>
                <a:off x="113" y="3532"/>
                <a:ext cx="721" cy="599"/>
              </a:xfrm>
              <a:custGeom>
                <a:avLst/>
                <a:gdLst>
                  <a:gd name="T0" fmla="*/ 0 w 1364"/>
                  <a:gd name="T1" fmla="*/ 0 h 1135"/>
                  <a:gd name="T2" fmla="*/ 12 w 1364"/>
                  <a:gd name="T3" fmla="*/ 59 h 1135"/>
                  <a:gd name="T4" fmla="*/ 27 w 1364"/>
                  <a:gd name="T5" fmla="*/ 117 h 1135"/>
                  <a:gd name="T6" fmla="*/ 45 w 1364"/>
                  <a:gd name="T7" fmla="*/ 175 h 1135"/>
                  <a:gd name="T8" fmla="*/ 64 w 1364"/>
                  <a:gd name="T9" fmla="*/ 232 h 1135"/>
                  <a:gd name="T10" fmla="*/ 87 w 1364"/>
                  <a:gd name="T11" fmla="*/ 288 h 1135"/>
                  <a:gd name="T12" fmla="*/ 111 w 1364"/>
                  <a:gd name="T13" fmla="*/ 343 h 1135"/>
                  <a:gd name="T14" fmla="*/ 138 w 1364"/>
                  <a:gd name="T15" fmla="*/ 396 h 1135"/>
                  <a:gd name="T16" fmla="*/ 168 w 1364"/>
                  <a:gd name="T17" fmla="*/ 449 h 1135"/>
                  <a:gd name="T18" fmla="*/ 198 w 1364"/>
                  <a:gd name="T19" fmla="*/ 500 h 1135"/>
                  <a:gd name="T20" fmla="*/ 233 w 1364"/>
                  <a:gd name="T21" fmla="*/ 550 h 1135"/>
                  <a:gd name="T22" fmla="*/ 269 w 1364"/>
                  <a:gd name="T23" fmla="*/ 598 h 1135"/>
                  <a:gd name="T24" fmla="*/ 306 w 1364"/>
                  <a:gd name="T25" fmla="*/ 645 h 1135"/>
                  <a:gd name="T26" fmla="*/ 346 w 1364"/>
                  <a:gd name="T27" fmla="*/ 690 h 1135"/>
                  <a:gd name="T28" fmla="*/ 388 w 1364"/>
                  <a:gd name="T29" fmla="*/ 734 h 1135"/>
                  <a:gd name="T30" fmla="*/ 432 w 1364"/>
                  <a:gd name="T31" fmla="*/ 775 h 1135"/>
                  <a:gd name="T32" fmla="*/ 477 w 1364"/>
                  <a:gd name="T33" fmla="*/ 815 h 1135"/>
                  <a:gd name="T34" fmla="*/ 524 w 1364"/>
                  <a:gd name="T35" fmla="*/ 852 h 1135"/>
                  <a:gd name="T36" fmla="*/ 572 w 1364"/>
                  <a:gd name="T37" fmla="*/ 887 h 1135"/>
                  <a:gd name="T38" fmla="*/ 623 w 1364"/>
                  <a:gd name="T39" fmla="*/ 921 h 1135"/>
                  <a:gd name="T40" fmla="*/ 674 w 1364"/>
                  <a:gd name="T41" fmla="*/ 952 h 1135"/>
                  <a:gd name="T42" fmla="*/ 728 w 1364"/>
                  <a:gd name="T43" fmla="*/ 981 h 1135"/>
                  <a:gd name="T44" fmla="*/ 781 w 1364"/>
                  <a:gd name="T45" fmla="*/ 1007 h 1135"/>
                  <a:gd name="T46" fmla="*/ 836 w 1364"/>
                  <a:gd name="T47" fmla="*/ 1031 h 1135"/>
                  <a:gd name="T48" fmla="*/ 893 w 1364"/>
                  <a:gd name="T49" fmla="*/ 1053 h 1135"/>
                  <a:gd name="T50" fmla="*/ 949 w 1364"/>
                  <a:gd name="T51" fmla="*/ 1072 h 1135"/>
                  <a:gd name="T52" fmla="*/ 1007 w 1364"/>
                  <a:gd name="T53" fmla="*/ 1089 h 1135"/>
                  <a:gd name="T54" fmla="*/ 1065 w 1364"/>
                  <a:gd name="T55" fmla="*/ 1103 h 1135"/>
                  <a:gd name="T56" fmla="*/ 1125 w 1364"/>
                  <a:gd name="T57" fmla="*/ 1115 h 1135"/>
                  <a:gd name="T58" fmla="*/ 1184 w 1364"/>
                  <a:gd name="T59" fmla="*/ 1123 h 1135"/>
                  <a:gd name="T60" fmla="*/ 1244 w 1364"/>
                  <a:gd name="T61" fmla="*/ 1130 h 1135"/>
                  <a:gd name="T62" fmla="*/ 1304 w 1364"/>
                  <a:gd name="T63" fmla="*/ 1134 h 1135"/>
                  <a:gd name="T64" fmla="*/ 1364 w 1364"/>
                  <a:gd name="T65" fmla="*/ 1135 h 1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364" h="1135">
                    <a:moveTo>
                      <a:pt x="0" y="0"/>
                    </a:moveTo>
                    <a:lnTo>
                      <a:pt x="12" y="59"/>
                    </a:lnTo>
                    <a:lnTo>
                      <a:pt x="27" y="117"/>
                    </a:lnTo>
                    <a:lnTo>
                      <a:pt x="45" y="175"/>
                    </a:lnTo>
                    <a:lnTo>
                      <a:pt x="64" y="232"/>
                    </a:lnTo>
                    <a:lnTo>
                      <a:pt x="87" y="288"/>
                    </a:lnTo>
                    <a:lnTo>
                      <a:pt x="111" y="343"/>
                    </a:lnTo>
                    <a:lnTo>
                      <a:pt x="138" y="396"/>
                    </a:lnTo>
                    <a:lnTo>
                      <a:pt x="168" y="449"/>
                    </a:lnTo>
                    <a:lnTo>
                      <a:pt x="198" y="500"/>
                    </a:lnTo>
                    <a:lnTo>
                      <a:pt x="233" y="550"/>
                    </a:lnTo>
                    <a:lnTo>
                      <a:pt x="269" y="598"/>
                    </a:lnTo>
                    <a:lnTo>
                      <a:pt x="306" y="645"/>
                    </a:lnTo>
                    <a:lnTo>
                      <a:pt x="346" y="690"/>
                    </a:lnTo>
                    <a:lnTo>
                      <a:pt x="388" y="734"/>
                    </a:lnTo>
                    <a:lnTo>
                      <a:pt x="432" y="775"/>
                    </a:lnTo>
                    <a:lnTo>
                      <a:pt x="477" y="815"/>
                    </a:lnTo>
                    <a:lnTo>
                      <a:pt x="524" y="852"/>
                    </a:lnTo>
                    <a:lnTo>
                      <a:pt x="572" y="887"/>
                    </a:lnTo>
                    <a:lnTo>
                      <a:pt x="623" y="921"/>
                    </a:lnTo>
                    <a:lnTo>
                      <a:pt x="674" y="952"/>
                    </a:lnTo>
                    <a:lnTo>
                      <a:pt x="728" y="981"/>
                    </a:lnTo>
                    <a:lnTo>
                      <a:pt x="781" y="1007"/>
                    </a:lnTo>
                    <a:lnTo>
                      <a:pt x="836" y="1031"/>
                    </a:lnTo>
                    <a:lnTo>
                      <a:pt x="893" y="1053"/>
                    </a:lnTo>
                    <a:lnTo>
                      <a:pt x="949" y="1072"/>
                    </a:lnTo>
                    <a:lnTo>
                      <a:pt x="1007" y="1089"/>
                    </a:lnTo>
                    <a:lnTo>
                      <a:pt x="1065" y="1103"/>
                    </a:lnTo>
                    <a:lnTo>
                      <a:pt x="1125" y="1115"/>
                    </a:lnTo>
                    <a:lnTo>
                      <a:pt x="1184" y="1123"/>
                    </a:lnTo>
                    <a:lnTo>
                      <a:pt x="1244" y="1130"/>
                    </a:lnTo>
                    <a:lnTo>
                      <a:pt x="1304" y="1134"/>
                    </a:lnTo>
                    <a:lnTo>
                      <a:pt x="1364" y="1135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609" name="Freeform 57"/>
              <p:cNvSpPr>
                <a:spLocks/>
              </p:cNvSpPr>
              <p:nvPr/>
            </p:nvSpPr>
            <p:spPr bwMode="auto">
              <a:xfrm>
                <a:off x="1432" y="3000"/>
                <a:ext cx="799" cy="799"/>
              </a:xfrm>
              <a:custGeom>
                <a:avLst/>
                <a:gdLst>
                  <a:gd name="T0" fmla="*/ 1512 w 1514"/>
                  <a:gd name="T1" fmla="*/ 713 h 1514"/>
                  <a:gd name="T2" fmla="*/ 1502 w 1514"/>
                  <a:gd name="T3" fmla="*/ 626 h 1514"/>
                  <a:gd name="T4" fmla="*/ 1482 w 1514"/>
                  <a:gd name="T5" fmla="*/ 540 h 1514"/>
                  <a:gd name="T6" fmla="*/ 1452 w 1514"/>
                  <a:gd name="T7" fmla="*/ 458 h 1514"/>
                  <a:gd name="T8" fmla="*/ 1412 w 1514"/>
                  <a:gd name="T9" fmla="*/ 379 h 1514"/>
                  <a:gd name="T10" fmla="*/ 1363 w 1514"/>
                  <a:gd name="T11" fmla="*/ 305 h 1514"/>
                  <a:gd name="T12" fmla="*/ 1307 w 1514"/>
                  <a:gd name="T13" fmla="*/ 237 h 1514"/>
                  <a:gd name="T14" fmla="*/ 1243 w 1514"/>
                  <a:gd name="T15" fmla="*/ 178 h 1514"/>
                  <a:gd name="T16" fmla="*/ 1173 w 1514"/>
                  <a:gd name="T17" fmla="*/ 124 h 1514"/>
                  <a:gd name="T18" fmla="*/ 1096 w 1514"/>
                  <a:gd name="T19" fmla="*/ 81 h 1514"/>
                  <a:gd name="T20" fmla="*/ 1015 w 1514"/>
                  <a:gd name="T21" fmla="*/ 46 h 1514"/>
                  <a:gd name="T22" fmla="*/ 931 w 1514"/>
                  <a:gd name="T23" fmla="*/ 20 h 1514"/>
                  <a:gd name="T24" fmla="*/ 845 w 1514"/>
                  <a:gd name="T25" fmla="*/ 5 h 1514"/>
                  <a:gd name="T26" fmla="*/ 756 w 1514"/>
                  <a:gd name="T27" fmla="*/ 0 h 1514"/>
                  <a:gd name="T28" fmla="*/ 669 w 1514"/>
                  <a:gd name="T29" fmla="*/ 5 h 1514"/>
                  <a:gd name="T30" fmla="*/ 583 w 1514"/>
                  <a:gd name="T31" fmla="*/ 20 h 1514"/>
                  <a:gd name="T32" fmla="*/ 498 w 1514"/>
                  <a:gd name="T33" fmla="*/ 46 h 1514"/>
                  <a:gd name="T34" fmla="*/ 418 w 1514"/>
                  <a:gd name="T35" fmla="*/ 81 h 1514"/>
                  <a:gd name="T36" fmla="*/ 341 w 1514"/>
                  <a:gd name="T37" fmla="*/ 124 h 1514"/>
                  <a:gd name="T38" fmla="*/ 271 w 1514"/>
                  <a:gd name="T39" fmla="*/ 178 h 1514"/>
                  <a:gd name="T40" fmla="*/ 207 w 1514"/>
                  <a:gd name="T41" fmla="*/ 237 h 1514"/>
                  <a:gd name="T42" fmla="*/ 151 w 1514"/>
                  <a:gd name="T43" fmla="*/ 305 h 1514"/>
                  <a:gd name="T44" fmla="*/ 102 w 1514"/>
                  <a:gd name="T45" fmla="*/ 379 h 1514"/>
                  <a:gd name="T46" fmla="*/ 62 w 1514"/>
                  <a:gd name="T47" fmla="*/ 458 h 1514"/>
                  <a:gd name="T48" fmla="*/ 32 w 1514"/>
                  <a:gd name="T49" fmla="*/ 540 h 1514"/>
                  <a:gd name="T50" fmla="*/ 12 w 1514"/>
                  <a:gd name="T51" fmla="*/ 626 h 1514"/>
                  <a:gd name="T52" fmla="*/ 1 w 1514"/>
                  <a:gd name="T53" fmla="*/ 713 h 1514"/>
                  <a:gd name="T54" fmla="*/ 1 w 1514"/>
                  <a:gd name="T55" fmla="*/ 800 h 1514"/>
                  <a:gd name="T56" fmla="*/ 12 w 1514"/>
                  <a:gd name="T57" fmla="*/ 889 h 1514"/>
                  <a:gd name="T58" fmla="*/ 32 w 1514"/>
                  <a:gd name="T59" fmla="*/ 974 h 1514"/>
                  <a:gd name="T60" fmla="*/ 62 w 1514"/>
                  <a:gd name="T61" fmla="*/ 1057 h 1514"/>
                  <a:gd name="T62" fmla="*/ 102 w 1514"/>
                  <a:gd name="T63" fmla="*/ 1136 h 1514"/>
                  <a:gd name="T64" fmla="*/ 151 w 1514"/>
                  <a:gd name="T65" fmla="*/ 1209 h 1514"/>
                  <a:gd name="T66" fmla="*/ 207 w 1514"/>
                  <a:gd name="T67" fmla="*/ 1276 h 1514"/>
                  <a:gd name="T68" fmla="*/ 271 w 1514"/>
                  <a:gd name="T69" fmla="*/ 1337 h 1514"/>
                  <a:gd name="T70" fmla="*/ 341 w 1514"/>
                  <a:gd name="T71" fmla="*/ 1389 h 1514"/>
                  <a:gd name="T72" fmla="*/ 418 w 1514"/>
                  <a:gd name="T73" fmla="*/ 1433 h 1514"/>
                  <a:gd name="T74" fmla="*/ 498 w 1514"/>
                  <a:gd name="T75" fmla="*/ 1468 h 1514"/>
                  <a:gd name="T76" fmla="*/ 583 w 1514"/>
                  <a:gd name="T77" fmla="*/ 1493 h 1514"/>
                  <a:gd name="T78" fmla="*/ 669 w 1514"/>
                  <a:gd name="T79" fmla="*/ 1508 h 1514"/>
                  <a:gd name="T80" fmla="*/ 756 w 1514"/>
                  <a:gd name="T81" fmla="*/ 1514 h 1514"/>
                  <a:gd name="T82" fmla="*/ 845 w 1514"/>
                  <a:gd name="T83" fmla="*/ 1508 h 1514"/>
                  <a:gd name="T84" fmla="*/ 931 w 1514"/>
                  <a:gd name="T85" fmla="*/ 1493 h 1514"/>
                  <a:gd name="T86" fmla="*/ 1015 w 1514"/>
                  <a:gd name="T87" fmla="*/ 1468 h 1514"/>
                  <a:gd name="T88" fmla="*/ 1096 w 1514"/>
                  <a:gd name="T89" fmla="*/ 1433 h 1514"/>
                  <a:gd name="T90" fmla="*/ 1173 w 1514"/>
                  <a:gd name="T91" fmla="*/ 1389 h 1514"/>
                  <a:gd name="T92" fmla="*/ 1243 w 1514"/>
                  <a:gd name="T93" fmla="*/ 1337 h 1514"/>
                  <a:gd name="T94" fmla="*/ 1307 w 1514"/>
                  <a:gd name="T95" fmla="*/ 1276 h 1514"/>
                  <a:gd name="T96" fmla="*/ 1363 w 1514"/>
                  <a:gd name="T97" fmla="*/ 1209 h 1514"/>
                  <a:gd name="T98" fmla="*/ 1412 w 1514"/>
                  <a:gd name="T99" fmla="*/ 1136 h 1514"/>
                  <a:gd name="T100" fmla="*/ 1452 w 1514"/>
                  <a:gd name="T101" fmla="*/ 1057 h 1514"/>
                  <a:gd name="T102" fmla="*/ 1482 w 1514"/>
                  <a:gd name="T103" fmla="*/ 974 h 1514"/>
                  <a:gd name="T104" fmla="*/ 1502 w 1514"/>
                  <a:gd name="T105" fmla="*/ 889 h 1514"/>
                  <a:gd name="T106" fmla="*/ 1512 w 1514"/>
                  <a:gd name="T107" fmla="*/ 800 h 15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514" h="1514">
                    <a:moveTo>
                      <a:pt x="1514" y="757"/>
                    </a:moveTo>
                    <a:lnTo>
                      <a:pt x="1512" y="713"/>
                    </a:lnTo>
                    <a:lnTo>
                      <a:pt x="1508" y="669"/>
                    </a:lnTo>
                    <a:lnTo>
                      <a:pt x="1502" y="626"/>
                    </a:lnTo>
                    <a:lnTo>
                      <a:pt x="1493" y="582"/>
                    </a:lnTo>
                    <a:lnTo>
                      <a:pt x="1482" y="540"/>
                    </a:lnTo>
                    <a:lnTo>
                      <a:pt x="1468" y="498"/>
                    </a:lnTo>
                    <a:lnTo>
                      <a:pt x="1452" y="458"/>
                    </a:lnTo>
                    <a:lnTo>
                      <a:pt x="1433" y="417"/>
                    </a:lnTo>
                    <a:lnTo>
                      <a:pt x="1412" y="379"/>
                    </a:lnTo>
                    <a:lnTo>
                      <a:pt x="1389" y="342"/>
                    </a:lnTo>
                    <a:lnTo>
                      <a:pt x="1363" y="305"/>
                    </a:lnTo>
                    <a:lnTo>
                      <a:pt x="1337" y="270"/>
                    </a:lnTo>
                    <a:lnTo>
                      <a:pt x="1307" y="237"/>
                    </a:lnTo>
                    <a:lnTo>
                      <a:pt x="1276" y="206"/>
                    </a:lnTo>
                    <a:lnTo>
                      <a:pt x="1243" y="178"/>
                    </a:lnTo>
                    <a:lnTo>
                      <a:pt x="1209" y="150"/>
                    </a:lnTo>
                    <a:lnTo>
                      <a:pt x="1173" y="124"/>
                    </a:lnTo>
                    <a:lnTo>
                      <a:pt x="1136" y="102"/>
                    </a:lnTo>
                    <a:lnTo>
                      <a:pt x="1096" y="81"/>
                    </a:lnTo>
                    <a:lnTo>
                      <a:pt x="1057" y="62"/>
                    </a:lnTo>
                    <a:lnTo>
                      <a:pt x="1015" y="46"/>
                    </a:lnTo>
                    <a:lnTo>
                      <a:pt x="974" y="32"/>
                    </a:lnTo>
                    <a:lnTo>
                      <a:pt x="931" y="20"/>
                    </a:lnTo>
                    <a:lnTo>
                      <a:pt x="888" y="11"/>
                    </a:lnTo>
                    <a:lnTo>
                      <a:pt x="845" y="5"/>
                    </a:lnTo>
                    <a:lnTo>
                      <a:pt x="801" y="2"/>
                    </a:lnTo>
                    <a:lnTo>
                      <a:pt x="756" y="0"/>
                    </a:lnTo>
                    <a:lnTo>
                      <a:pt x="713" y="2"/>
                    </a:lnTo>
                    <a:lnTo>
                      <a:pt x="669" y="5"/>
                    </a:lnTo>
                    <a:lnTo>
                      <a:pt x="625" y="11"/>
                    </a:lnTo>
                    <a:lnTo>
                      <a:pt x="583" y="20"/>
                    </a:lnTo>
                    <a:lnTo>
                      <a:pt x="540" y="32"/>
                    </a:lnTo>
                    <a:lnTo>
                      <a:pt x="498" y="46"/>
                    </a:lnTo>
                    <a:lnTo>
                      <a:pt x="457" y="62"/>
                    </a:lnTo>
                    <a:lnTo>
                      <a:pt x="418" y="81"/>
                    </a:lnTo>
                    <a:lnTo>
                      <a:pt x="378" y="102"/>
                    </a:lnTo>
                    <a:lnTo>
                      <a:pt x="341" y="124"/>
                    </a:lnTo>
                    <a:lnTo>
                      <a:pt x="305" y="150"/>
                    </a:lnTo>
                    <a:lnTo>
                      <a:pt x="271" y="178"/>
                    </a:lnTo>
                    <a:lnTo>
                      <a:pt x="238" y="206"/>
                    </a:lnTo>
                    <a:lnTo>
                      <a:pt x="207" y="237"/>
                    </a:lnTo>
                    <a:lnTo>
                      <a:pt x="177" y="270"/>
                    </a:lnTo>
                    <a:lnTo>
                      <a:pt x="151" y="305"/>
                    </a:lnTo>
                    <a:lnTo>
                      <a:pt x="125" y="342"/>
                    </a:lnTo>
                    <a:lnTo>
                      <a:pt x="102" y="379"/>
                    </a:lnTo>
                    <a:lnTo>
                      <a:pt x="81" y="417"/>
                    </a:lnTo>
                    <a:lnTo>
                      <a:pt x="62" y="458"/>
                    </a:lnTo>
                    <a:lnTo>
                      <a:pt x="46" y="498"/>
                    </a:lnTo>
                    <a:lnTo>
                      <a:pt x="32" y="540"/>
                    </a:lnTo>
                    <a:lnTo>
                      <a:pt x="21" y="582"/>
                    </a:lnTo>
                    <a:lnTo>
                      <a:pt x="12" y="626"/>
                    </a:lnTo>
                    <a:lnTo>
                      <a:pt x="6" y="669"/>
                    </a:lnTo>
                    <a:lnTo>
                      <a:pt x="1" y="713"/>
                    </a:lnTo>
                    <a:lnTo>
                      <a:pt x="0" y="757"/>
                    </a:lnTo>
                    <a:lnTo>
                      <a:pt x="1" y="800"/>
                    </a:lnTo>
                    <a:lnTo>
                      <a:pt x="6" y="845"/>
                    </a:lnTo>
                    <a:lnTo>
                      <a:pt x="12" y="889"/>
                    </a:lnTo>
                    <a:lnTo>
                      <a:pt x="21" y="931"/>
                    </a:lnTo>
                    <a:lnTo>
                      <a:pt x="32" y="974"/>
                    </a:lnTo>
                    <a:lnTo>
                      <a:pt x="46" y="1015"/>
                    </a:lnTo>
                    <a:lnTo>
                      <a:pt x="62" y="1057"/>
                    </a:lnTo>
                    <a:lnTo>
                      <a:pt x="81" y="1096"/>
                    </a:lnTo>
                    <a:lnTo>
                      <a:pt x="102" y="1136"/>
                    </a:lnTo>
                    <a:lnTo>
                      <a:pt x="125" y="1173"/>
                    </a:lnTo>
                    <a:lnTo>
                      <a:pt x="151" y="1209"/>
                    </a:lnTo>
                    <a:lnTo>
                      <a:pt x="177" y="1243"/>
                    </a:lnTo>
                    <a:lnTo>
                      <a:pt x="207" y="1276"/>
                    </a:lnTo>
                    <a:lnTo>
                      <a:pt x="238" y="1307"/>
                    </a:lnTo>
                    <a:lnTo>
                      <a:pt x="271" y="1337"/>
                    </a:lnTo>
                    <a:lnTo>
                      <a:pt x="305" y="1364"/>
                    </a:lnTo>
                    <a:lnTo>
                      <a:pt x="341" y="1389"/>
                    </a:lnTo>
                    <a:lnTo>
                      <a:pt x="378" y="1413"/>
                    </a:lnTo>
                    <a:lnTo>
                      <a:pt x="418" y="1433"/>
                    </a:lnTo>
                    <a:lnTo>
                      <a:pt x="457" y="1452"/>
                    </a:lnTo>
                    <a:lnTo>
                      <a:pt x="498" y="1468"/>
                    </a:lnTo>
                    <a:lnTo>
                      <a:pt x="540" y="1482"/>
                    </a:lnTo>
                    <a:lnTo>
                      <a:pt x="583" y="1493"/>
                    </a:lnTo>
                    <a:lnTo>
                      <a:pt x="625" y="1502"/>
                    </a:lnTo>
                    <a:lnTo>
                      <a:pt x="669" y="1508"/>
                    </a:lnTo>
                    <a:lnTo>
                      <a:pt x="713" y="1513"/>
                    </a:lnTo>
                    <a:lnTo>
                      <a:pt x="756" y="1514"/>
                    </a:lnTo>
                    <a:lnTo>
                      <a:pt x="801" y="1513"/>
                    </a:lnTo>
                    <a:lnTo>
                      <a:pt x="845" y="1508"/>
                    </a:lnTo>
                    <a:lnTo>
                      <a:pt x="888" y="1502"/>
                    </a:lnTo>
                    <a:lnTo>
                      <a:pt x="931" y="1493"/>
                    </a:lnTo>
                    <a:lnTo>
                      <a:pt x="974" y="1482"/>
                    </a:lnTo>
                    <a:lnTo>
                      <a:pt x="1015" y="1468"/>
                    </a:lnTo>
                    <a:lnTo>
                      <a:pt x="1057" y="1452"/>
                    </a:lnTo>
                    <a:lnTo>
                      <a:pt x="1096" y="1433"/>
                    </a:lnTo>
                    <a:lnTo>
                      <a:pt x="1136" y="1413"/>
                    </a:lnTo>
                    <a:lnTo>
                      <a:pt x="1173" y="1389"/>
                    </a:lnTo>
                    <a:lnTo>
                      <a:pt x="1209" y="1364"/>
                    </a:lnTo>
                    <a:lnTo>
                      <a:pt x="1243" y="1337"/>
                    </a:lnTo>
                    <a:lnTo>
                      <a:pt x="1276" y="1307"/>
                    </a:lnTo>
                    <a:lnTo>
                      <a:pt x="1307" y="1276"/>
                    </a:lnTo>
                    <a:lnTo>
                      <a:pt x="1337" y="1243"/>
                    </a:lnTo>
                    <a:lnTo>
                      <a:pt x="1363" y="1209"/>
                    </a:lnTo>
                    <a:lnTo>
                      <a:pt x="1389" y="1173"/>
                    </a:lnTo>
                    <a:lnTo>
                      <a:pt x="1412" y="1136"/>
                    </a:lnTo>
                    <a:lnTo>
                      <a:pt x="1433" y="1096"/>
                    </a:lnTo>
                    <a:lnTo>
                      <a:pt x="1452" y="1057"/>
                    </a:lnTo>
                    <a:lnTo>
                      <a:pt x="1468" y="1015"/>
                    </a:lnTo>
                    <a:lnTo>
                      <a:pt x="1482" y="974"/>
                    </a:lnTo>
                    <a:lnTo>
                      <a:pt x="1493" y="931"/>
                    </a:lnTo>
                    <a:lnTo>
                      <a:pt x="1502" y="889"/>
                    </a:lnTo>
                    <a:lnTo>
                      <a:pt x="1508" y="845"/>
                    </a:lnTo>
                    <a:lnTo>
                      <a:pt x="1512" y="800"/>
                    </a:lnTo>
                    <a:lnTo>
                      <a:pt x="1514" y="757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610" name="Freeform 58"/>
              <p:cNvSpPr>
                <a:spLocks/>
              </p:cNvSpPr>
              <p:nvPr/>
            </p:nvSpPr>
            <p:spPr bwMode="auto">
              <a:xfrm>
                <a:off x="1296" y="2801"/>
                <a:ext cx="1134" cy="1197"/>
              </a:xfrm>
              <a:custGeom>
                <a:avLst/>
                <a:gdLst>
                  <a:gd name="T0" fmla="*/ 24 w 2151"/>
                  <a:gd name="T1" fmla="*/ 1687 h 2270"/>
                  <a:gd name="T2" fmla="*/ 82 w 2151"/>
                  <a:gd name="T3" fmla="*/ 1779 h 2270"/>
                  <a:gd name="T4" fmla="*/ 147 w 2151"/>
                  <a:gd name="T5" fmla="*/ 1864 h 2270"/>
                  <a:gd name="T6" fmla="*/ 219 w 2151"/>
                  <a:gd name="T7" fmla="*/ 1944 h 2270"/>
                  <a:gd name="T8" fmla="*/ 300 w 2151"/>
                  <a:gd name="T9" fmla="*/ 2015 h 2270"/>
                  <a:gd name="T10" fmla="*/ 386 w 2151"/>
                  <a:gd name="T11" fmla="*/ 2079 h 2270"/>
                  <a:gd name="T12" fmla="*/ 479 w 2151"/>
                  <a:gd name="T13" fmla="*/ 2134 h 2270"/>
                  <a:gd name="T14" fmla="*/ 576 w 2151"/>
                  <a:gd name="T15" fmla="*/ 2181 h 2270"/>
                  <a:gd name="T16" fmla="*/ 677 w 2151"/>
                  <a:gd name="T17" fmla="*/ 2219 h 2270"/>
                  <a:gd name="T18" fmla="*/ 781 w 2151"/>
                  <a:gd name="T19" fmla="*/ 2245 h 2270"/>
                  <a:gd name="T20" fmla="*/ 887 w 2151"/>
                  <a:gd name="T21" fmla="*/ 2263 h 2270"/>
                  <a:gd name="T22" fmla="*/ 994 w 2151"/>
                  <a:gd name="T23" fmla="*/ 2270 h 2270"/>
                  <a:gd name="T24" fmla="*/ 1102 w 2151"/>
                  <a:gd name="T25" fmla="*/ 2266 h 2270"/>
                  <a:gd name="T26" fmla="*/ 1209 w 2151"/>
                  <a:gd name="T27" fmla="*/ 2254 h 2270"/>
                  <a:gd name="T28" fmla="*/ 1314 w 2151"/>
                  <a:gd name="T29" fmla="*/ 2230 h 2270"/>
                  <a:gd name="T30" fmla="*/ 1416 w 2151"/>
                  <a:gd name="T31" fmla="*/ 2197 h 2270"/>
                  <a:gd name="T32" fmla="*/ 1515 w 2151"/>
                  <a:gd name="T33" fmla="*/ 2155 h 2270"/>
                  <a:gd name="T34" fmla="*/ 1610 w 2151"/>
                  <a:gd name="T35" fmla="*/ 2102 h 2270"/>
                  <a:gd name="T36" fmla="*/ 1698 w 2151"/>
                  <a:gd name="T37" fmla="*/ 2042 h 2270"/>
                  <a:gd name="T38" fmla="*/ 1781 w 2151"/>
                  <a:gd name="T39" fmla="*/ 1973 h 2270"/>
                  <a:gd name="T40" fmla="*/ 1857 w 2151"/>
                  <a:gd name="T41" fmla="*/ 1897 h 2270"/>
                  <a:gd name="T42" fmla="*/ 1926 w 2151"/>
                  <a:gd name="T43" fmla="*/ 1813 h 2270"/>
                  <a:gd name="T44" fmla="*/ 1985 w 2151"/>
                  <a:gd name="T45" fmla="*/ 1725 h 2270"/>
                  <a:gd name="T46" fmla="*/ 2037 w 2151"/>
                  <a:gd name="T47" fmla="*/ 1630 h 2270"/>
                  <a:gd name="T48" fmla="*/ 2079 w 2151"/>
                  <a:gd name="T49" fmla="*/ 1531 h 2270"/>
                  <a:gd name="T50" fmla="*/ 2112 w 2151"/>
                  <a:gd name="T51" fmla="*/ 1428 h 2270"/>
                  <a:gd name="T52" fmla="*/ 2135 w 2151"/>
                  <a:gd name="T53" fmla="*/ 1322 h 2270"/>
                  <a:gd name="T54" fmla="*/ 2147 w 2151"/>
                  <a:gd name="T55" fmla="*/ 1216 h 2270"/>
                  <a:gd name="T56" fmla="*/ 2151 w 2151"/>
                  <a:gd name="T57" fmla="*/ 1108 h 2270"/>
                  <a:gd name="T58" fmla="*/ 2142 w 2151"/>
                  <a:gd name="T59" fmla="*/ 1001 h 2270"/>
                  <a:gd name="T60" fmla="*/ 2125 w 2151"/>
                  <a:gd name="T61" fmla="*/ 894 h 2270"/>
                  <a:gd name="T62" fmla="*/ 2097 w 2151"/>
                  <a:gd name="T63" fmla="*/ 790 h 2270"/>
                  <a:gd name="T64" fmla="*/ 2059 w 2151"/>
                  <a:gd name="T65" fmla="*/ 690 h 2270"/>
                  <a:gd name="T66" fmla="*/ 2012 w 2151"/>
                  <a:gd name="T67" fmla="*/ 593 h 2270"/>
                  <a:gd name="T68" fmla="*/ 1957 w 2151"/>
                  <a:gd name="T69" fmla="*/ 500 h 2270"/>
                  <a:gd name="T70" fmla="*/ 1892 w 2151"/>
                  <a:gd name="T71" fmla="*/ 414 h 2270"/>
                  <a:gd name="T72" fmla="*/ 1820 w 2151"/>
                  <a:gd name="T73" fmla="*/ 334 h 2270"/>
                  <a:gd name="T74" fmla="*/ 1741 w 2151"/>
                  <a:gd name="T75" fmla="*/ 262 h 2270"/>
                  <a:gd name="T76" fmla="*/ 1654 w 2151"/>
                  <a:gd name="T77" fmla="*/ 197 h 2270"/>
                  <a:gd name="T78" fmla="*/ 1563 w 2151"/>
                  <a:gd name="T79" fmla="*/ 140 h 2270"/>
                  <a:gd name="T80" fmla="*/ 1466 w 2151"/>
                  <a:gd name="T81" fmla="*/ 92 h 2270"/>
                  <a:gd name="T82" fmla="*/ 1366 w 2151"/>
                  <a:gd name="T83" fmla="*/ 55 h 2270"/>
                  <a:gd name="T84" fmla="*/ 1261 w 2151"/>
                  <a:gd name="T85" fmla="*/ 26 h 2270"/>
                  <a:gd name="T86" fmla="*/ 1156 w 2151"/>
                  <a:gd name="T87" fmla="*/ 8 h 2270"/>
                  <a:gd name="T88" fmla="*/ 1048 w 2151"/>
                  <a:gd name="T89" fmla="*/ 0 h 2270"/>
                  <a:gd name="T90" fmla="*/ 941 w 2151"/>
                  <a:gd name="T91" fmla="*/ 2 h 2270"/>
                  <a:gd name="T92" fmla="*/ 833 w 2151"/>
                  <a:gd name="T93" fmla="*/ 15 h 2270"/>
                  <a:gd name="T94" fmla="*/ 728 w 2151"/>
                  <a:gd name="T95" fmla="*/ 37 h 2270"/>
                  <a:gd name="T96" fmla="*/ 626 w 2151"/>
                  <a:gd name="T97" fmla="*/ 69 h 2270"/>
                  <a:gd name="T98" fmla="*/ 527 w 2151"/>
                  <a:gd name="T99" fmla="*/ 111 h 2270"/>
                  <a:gd name="T100" fmla="*/ 432 w 2151"/>
                  <a:gd name="T101" fmla="*/ 162 h 2270"/>
                  <a:gd name="T102" fmla="*/ 342 w 2151"/>
                  <a:gd name="T103" fmla="*/ 221 h 2270"/>
                  <a:gd name="T104" fmla="*/ 258 w 2151"/>
                  <a:gd name="T105" fmla="*/ 289 h 2270"/>
                  <a:gd name="T106" fmla="*/ 182 w 2151"/>
                  <a:gd name="T107" fmla="*/ 365 h 2270"/>
                  <a:gd name="T108" fmla="*/ 112 w 2151"/>
                  <a:gd name="T109" fmla="*/ 448 h 2270"/>
                  <a:gd name="T110" fmla="*/ 52 w 2151"/>
                  <a:gd name="T111" fmla="*/ 536 h 2270"/>
                  <a:gd name="T112" fmla="*/ 0 w 2151"/>
                  <a:gd name="T113" fmla="*/ 630 h 2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151" h="2270">
                    <a:moveTo>
                      <a:pt x="0" y="1639"/>
                    </a:moveTo>
                    <a:lnTo>
                      <a:pt x="24" y="1687"/>
                    </a:lnTo>
                    <a:lnTo>
                      <a:pt x="52" y="1733"/>
                    </a:lnTo>
                    <a:lnTo>
                      <a:pt x="82" y="1779"/>
                    </a:lnTo>
                    <a:lnTo>
                      <a:pt x="112" y="1822"/>
                    </a:lnTo>
                    <a:lnTo>
                      <a:pt x="147" y="1864"/>
                    </a:lnTo>
                    <a:lnTo>
                      <a:pt x="182" y="1904"/>
                    </a:lnTo>
                    <a:lnTo>
                      <a:pt x="219" y="1944"/>
                    </a:lnTo>
                    <a:lnTo>
                      <a:pt x="258" y="1980"/>
                    </a:lnTo>
                    <a:lnTo>
                      <a:pt x="300" y="2015"/>
                    </a:lnTo>
                    <a:lnTo>
                      <a:pt x="342" y="2048"/>
                    </a:lnTo>
                    <a:lnTo>
                      <a:pt x="386" y="2079"/>
                    </a:lnTo>
                    <a:lnTo>
                      <a:pt x="432" y="2108"/>
                    </a:lnTo>
                    <a:lnTo>
                      <a:pt x="479" y="2134"/>
                    </a:lnTo>
                    <a:lnTo>
                      <a:pt x="527" y="2159"/>
                    </a:lnTo>
                    <a:lnTo>
                      <a:pt x="576" y="2181"/>
                    </a:lnTo>
                    <a:lnTo>
                      <a:pt x="626" y="2200"/>
                    </a:lnTo>
                    <a:lnTo>
                      <a:pt x="677" y="2219"/>
                    </a:lnTo>
                    <a:lnTo>
                      <a:pt x="728" y="2233"/>
                    </a:lnTo>
                    <a:lnTo>
                      <a:pt x="781" y="2245"/>
                    </a:lnTo>
                    <a:lnTo>
                      <a:pt x="833" y="2256"/>
                    </a:lnTo>
                    <a:lnTo>
                      <a:pt x="887" y="2263"/>
                    </a:lnTo>
                    <a:lnTo>
                      <a:pt x="941" y="2268"/>
                    </a:lnTo>
                    <a:lnTo>
                      <a:pt x="994" y="2270"/>
                    </a:lnTo>
                    <a:lnTo>
                      <a:pt x="1048" y="2270"/>
                    </a:lnTo>
                    <a:lnTo>
                      <a:pt x="1102" y="2266"/>
                    </a:lnTo>
                    <a:lnTo>
                      <a:pt x="1156" y="2261"/>
                    </a:lnTo>
                    <a:lnTo>
                      <a:pt x="1209" y="2254"/>
                    </a:lnTo>
                    <a:lnTo>
                      <a:pt x="1261" y="2243"/>
                    </a:lnTo>
                    <a:lnTo>
                      <a:pt x="1314" y="2230"/>
                    </a:lnTo>
                    <a:lnTo>
                      <a:pt x="1366" y="2215"/>
                    </a:lnTo>
                    <a:lnTo>
                      <a:pt x="1416" y="2197"/>
                    </a:lnTo>
                    <a:lnTo>
                      <a:pt x="1466" y="2177"/>
                    </a:lnTo>
                    <a:lnTo>
                      <a:pt x="1515" y="2155"/>
                    </a:lnTo>
                    <a:lnTo>
                      <a:pt x="1563" y="2129"/>
                    </a:lnTo>
                    <a:lnTo>
                      <a:pt x="1610" y="2102"/>
                    </a:lnTo>
                    <a:lnTo>
                      <a:pt x="1654" y="2073"/>
                    </a:lnTo>
                    <a:lnTo>
                      <a:pt x="1698" y="2042"/>
                    </a:lnTo>
                    <a:lnTo>
                      <a:pt x="1741" y="2009"/>
                    </a:lnTo>
                    <a:lnTo>
                      <a:pt x="1781" y="1973"/>
                    </a:lnTo>
                    <a:lnTo>
                      <a:pt x="1820" y="1935"/>
                    </a:lnTo>
                    <a:lnTo>
                      <a:pt x="1857" y="1897"/>
                    </a:lnTo>
                    <a:lnTo>
                      <a:pt x="1892" y="1855"/>
                    </a:lnTo>
                    <a:lnTo>
                      <a:pt x="1926" y="1813"/>
                    </a:lnTo>
                    <a:lnTo>
                      <a:pt x="1957" y="1769"/>
                    </a:lnTo>
                    <a:lnTo>
                      <a:pt x="1985" y="1725"/>
                    </a:lnTo>
                    <a:lnTo>
                      <a:pt x="2012" y="1678"/>
                    </a:lnTo>
                    <a:lnTo>
                      <a:pt x="2037" y="1630"/>
                    </a:lnTo>
                    <a:lnTo>
                      <a:pt x="2059" y="1581"/>
                    </a:lnTo>
                    <a:lnTo>
                      <a:pt x="2079" y="1531"/>
                    </a:lnTo>
                    <a:lnTo>
                      <a:pt x="2097" y="1480"/>
                    </a:lnTo>
                    <a:lnTo>
                      <a:pt x="2112" y="1428"/>
                    </a:lnTo>
                    <a:lnTo>
                      <a:pt x="2125" y="1375"/>
                    </a:lnTo>
                    <a:lnTo>
                      <a:pt x="2135" y="1322"/>
                    </a:lnTo>
                    <a:lnTo>
                      <a:pt x="2142" y="1269"/>
                    </a:lnTo>
                    <a:lnTo>
                      <a:pt x="2147" y="1216"/>
                    </a:lnTo>
                    <a:lnTo>
                      <a:pt x="2151" y="1161"/>
                    </a:lnTo>
                    <a:lnTo>
                      <a:pt x="2151" y="1108"/>
                    </a:lnTo>
                    <a:lnTo>
                      <a:pt x="2147" y="1054"/>
                    </a:lnTo>
                    <a:lnTo>
                      <a:pt x="2142" y="1001"/>
                    </a:lnTo>
                    <a:lnTo>
                      <a:pt x="2135" y="947"/>
                    </a:lnTo>
                    <a:lnTo>
                      <a:pt x="2125" y="894"/>
                    </a:lnTo>
                    <a:lnTo>
                      <a:pt x="2112" y="842"/>
                    </a:lnTo>
                    <a:lnTo>
                      <a:pt x="2097" y="790"/>
                    </a:lnTo>
                    <a:lnTo>
                      <a:pt x="2079" y="740"/>
                    </a:lnTo>
                    <a:lnTo>
                      <a:pt x="2059" y="690"/>
                    </a:lnTo>
                    <a:lnTo>
                      <a:pt x="2037" y="641"/>
                    </a:lnTo>
                    <a:lnTo>
                      <a:pt x="2012" y="593"/>
                    </a:lnTo>
                    <a:lnTo>
                      <a:pt x="1985" y="546"/>
                    </a:lnTo>
                    <a:lnTo>
                      <a:pt x="1957" y="500"/>
                    </a:lnTo>
                    <a:lnTo>
                      <a:pt x="1926" y="457"/>
                    </a:lnTo>
                    <a:lnTo>
                      <a:pt x="1892" y="414"/>
                    </a:lnTo>
                    <a:lnTo>
                      <a:pt x="1857" y="374"/>
                    </a:lnTo>
                    <a:lnTo>
                      <a:pt x="1820" y="334"/>
                    </a:lnTo>
                    <a:lnTo>
                      <a:pt x="1781" y="297"/>
                    </a:lnTo>
                    <a:lnTo>
                      <a:pt x="1741" y="262"/>
                    </a:lnTo>
                    <a:lnTo>
                      <a:pt x="1698" y="228"/>
                    </a:lnTo>
                    <a:lnTo>
                      <a:pt x="1654" y="197"/>
                    </a:lnTo>
                    <a:lnTo>
                      <a:pt x="1610" y="167"/>
                    </a:lnTo>
                    <a:lnTo>
                      <a:pt x="1563" y="140"/>
                    </a:lnTo>
                    <a:lnTo>
                      <a:pt x="1515" y="116"/>
                    </a:lnTo>
                    <a:lnTo>
                      <a:pt x="1466" y="92"/>
                    </a:lnTo>
                    <a:lnTo>
                      <a:pt x="1416" y="73"/>
                    </a:lnTo>
                    <a:lnTo>
                      <a:pt x="1366" y="55"/>
                    </a:lnTo>
                    <a:lnTo>
                      <a:pt x="1314" y="39"/>
                    </a:lnTo>
                    <a:lnTo>
                      <a:pt x="1261" y="26"/>
                    </a:lnTo>
                    <a:lnTo>
                      <a:pt x="1209" y="16"/>
                    </a:lnTo>
                    <a:lnTo>
                      <a:pt x="1156" y="8"/>
                    </a:lnTo>
                    <a:lnTo>
                      <a:pt x="1102" y="3"/>
                    </a:lnTo>
                    <a:lnTo>
                      <a:pt x="1048" y="0"/>
                    </a:lnTo>
                    <a:lnTo>
                      <a:pt x="994" y="0"/>
                    </a:lnTo>
                    <a:lnTo>
                      <a:pt x="941" y="2"/>
                    </a:lnTo>
                    <a:lnTo>
                      <a:pt x="887" y="7"/>
                    </a:lnTo>
                    <a:lnTo>
                      <a:pt x="833" y="15"/>
                    </a:lnTo>
                    <a:lnTo>
                      <a:pt x="781" y="24"/>
                    </a:lnTo>
                    <a:lnTo>
                      <a:pt x="728" y="37"/>
                    </a:lnTo>
                    <a:lnTo>
                      <a:pt x="677" y="52"/>
                    </a:lnTo>
                    <a:lnTo>
                      <a:pt x="626" y="69"/>
                    </a:lnTo>
                    <a:lnTo>
                      <a:pt x="576" y="88"/>
                    </a:lnTo>
                    <a:lnTo>
                      <a:pt x="527" y="111"/>
                    </a:lnTo>
                    <a:lnTo>
                      <a:pt x="479" y="135"/>
                    </a:lnTo>
                    <a:lnTo>
                      <a:pt x="432" y="162"/>
                    </a:lnTo>
                    <a:lnTo>
                      <a:pt x="386" y="190"/>
                    </a:lnTo>
                    <a:lnTo>
                      <a:pt x="342" y="221"/>
                    </a:lnTo>
                    <a:lnTo>
                      <a:pt x="300" y="254"/>
                    </a:lnTo>
                    <a:lnTo>
                      <a:pt x="258" y="289"/>
                    </a:lnTo>
                    <a:lnTo>
                      <a:pt x="219" y="327"/>
                    </a:lnTo>
                    <a:lnTo>
                      <a:pt x="182" y="365"/>
                    </a:lnTo>
                    <a:lnTo>
                      <a:pt x="147" y="405"/>
                    </a:lnTo>
                    <a:lnTo>
                      <a:pt x="112" y="448"/>
                    </a:lnTo>
                    <a:lnTo>
                      <a:pt x="82" y="492"/>
                    </a:lnTo>
                    <a:lnTo>
                      <a:pt x="52" y="536"/>
                    </a:lnTo>
                    <a:lnTo>
                      <a:pt x="24" y="582"/>
                    </a:lnTo>
                    <a:lnTo>
                      <a:pt x="0" y="63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611" name="Line 59"/>
              <p:cNvSpPr>
                <a:spLocks noChangeShapeType="1"/>
              </p:cNvSpPr>
              <p:nvPr/>
            </p:nvSpPr>
            <p:spPr bwMode="auto">
              <a:xfrm flipV="1">
                <a:off x="2929" y="3599"/>
                <a:ext cx="0" cy="53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612" name="Line 60"/>
              <p:cNvSpPr>
                <a:spLocks noChangeShapeType="1"/>
              </p:cNvSpPr>
              <p:nvPr/>
            </p:nvSpPr>
            <p:spPr bwMode="auto">
              <a:xfrm flipH="1">
                <a:off x="834" y="2668"/>
                <a:ext cx="2095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613" name="Line 61"/>
              <p:cNvSpPr>
                <a:spLocks noChangeShapeType="1"/>
              </p:cNvSpPr>
              <p:nvPr/>
            </p:nvSpPr>
            <p:spPr bwMode="auto">
              <a:xfrm>
                <a:off x="834" y="4131"/>
                <a:ext cx="2095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614" name="Freeform 62"/>
              <p:cNvSpPr>
                <a:spLocks/>
              </p:cNvSpPr>
              <p:nvPr/>
            </p:nvSpPr>
            <p:spPr bwMode="auto">
              <a:xfrm>
                <a:off x="2530" y="3200"/>
                <a:ext cx="199" cy="399"/>
              </a:xfrm>
              <a:custGeom>
                <a:avLst/>
                <a:gdLst>
                  <a:gd name="T0" fmla="*/ 379 w 379"/>
                  <a:gd name="T1" fmla="*/ 0 h 757"/>
                  <a:gd name="T2" fmla="*/ 347 w 379"/>
                  <a:gd name="T3" fmla="*/ 1 h 757"/>
                  <a:gd name="T4" fmla="*/ 316 w 379"/>
                  <a:gd name="T5" fmla="*/ 5 h 757"/>
                  <a:gd name="T6" fmla="*/ 285 w 379"/>
                  <a:gd name="T7" fmla="*/ 11 h 757"/>
                  <a:gd name="T8" fmla="*/ 256 w 379"/>
                  <a:gd name="T9" fmla="*/ 20 h 757"/>
                  <a:gd name="T10" fmla="*/ 227 w 379"/>
                  <a:gd name="T11" fmla="*/ 32 h 757"/>
                  <a:gd name="T12" fmla="*/ 199 w 379"/>
                  <a:gd name="T13" fmla="*/ 46 h 757"/>
                  <a:gd name="T14" fmla="*/ 171 w 379"/>
                  <a:gd name="T15" fmla="*/ 62 h 757"/>
                  <a:gd name="T16" fmla="*/ 146 w 379"/>
                  <a:gd name="T17" fmla="*/ 80 h 757"/>
                  <a:gd name="T18" fmla="*/ 122 w 379"/>
                  <a:gd name="T19" fmla="*/ 100 h 757"/>
                  <a:gd name="T20" fmla="*/ 100 w 379"/>
                  <a:gd name="T21" fmla="*/ 121 h 757"/>
                  <a:gd name="T22" fmla="*/ 80 w 379"/>
                  <a:gd name="T23" fmla="*/ 146 h 757"/>
                  <a:gd name="T24" fmla="*/ 62 w 379"/>
                  <a:gd name="T25" fmla="*/ 171 h 757"/>
                  <a:gd name="T26" fmla="*/ 46 w 379"/>
                  <a:gd name="T27" fmla="*/ 198 h 757"/>
                  <a:gd name="T28" fmla="*/ 32 w 379"/>
                  <a:gd name="T29" fmla="*/ 225 h 757"/>
                  <a:gd name="T30" fmla="*/ 21 w 379"/>
                  <a:gd name="T31" fmla="*/ 255 h 757"/>
                  <a:gd name="T32" fmla="*/ 12 w 379"/>
                  <a:gd name="T33" fmla="*/ 285 h 757"/>
                  <a:gd name="T34" fmla="*/ 5 w 379"/>
                  <a:gd name="T35" fmla="*/ 316 h 757"/>
                  <a:gd name="T36" fmla="*/ 2 w 379"/>
                  <a:gd name="T37" fmla="*/ 347 h 757"/>
                  <a:gd name="T38" fmla="*/ 0 w 379"/>
                  <a:gd name="T39" fmla="*/ 378 h 757"/>
                  <a:gd name="T40" fmla="*/ 2 w 379"/>
                  <a:gd name="T41" fmla="*/ 410 h 757"/>
                  <a:gd name="T42" fmla="*/ 5 w 379"/>
                  <a:gd name="T43" fmla="*/ 441 h 757"/>
                  <a:gd name="T44" fmla="*/ 12 w 379"/>
                  <a:gd name="T45" fmla="*/ 470 h 757"/>
                  <a:gd name="T46" fmla="*/ 21 w 379"/>
                  <a:gd name="T47" fmla="*/ 501 h 757"/>
                  <a:gd name="T48" fmla="*/ 32 w 379"/>
                  <a:gd name="T49" fmla="*/ 530 h 757"/>
                  <a:gd name="T50" fmla="*/ 46 w 379"/>
                  <a:gd name="T51" fmla="*/ 558 h 757"/>
                  <a:gd name="T52" fmla="*/ 62 w 379"/>
                  <a:gd name="T53" fmla="*/ 585 h 757"/>
                  <a:gd name="T54" fmla="*/ 80 w 379"/>
                  <a:gd name="T55" fmla="*/ 610 h 757"/>
                  <a:gd name="T56" fmla="*/ 100 w 379"/>
                  <a:gd name="T57" fmla="*/ 634 h 757"/>
                  <a:gd name="T58" fmla="*/ 122 w 379"/>
                  <a:gd name="T59" fmla="*/ 657 h 757"/>
                  <a:gd name="T60" fmla="*/ 146 w 379"/>
                  <a:gd name="T61" fmla="*/ 677 h 757"/>
                  <a:gd name="T62" fmla="*/ 171 w 379"/>
                  <a:gd name="T63" fmla="*/ 695 h 757"/>
                  <a:gd name="T64" fmla="*/ 199 w 379"/>
                  <a:gd name="T65" fmla="*/ 711 h 757"/>
                  <a:gd name="T66" fmla="*/ 227 w 379"/>
                  <a:gd name="T67" fmla="*/ 725 h 757"/>
                  <a:gd name="T68" fmla="*/ 256 w 379"/>
                  <a:gd name="T69" fmla="*/ 735 h 757"/>
                  <a:gd name="T70" fmla="*/ 285 w 379"/>
                  <a:gd name="T71" fmla="*/ 745 h 757"/>
                  <a:gd name="T72" fmla="*/ 316 w 379"/>
                  <a:gd name="T73" fmla="*/ 751 h 757"/>
                  <a:gd name="T74" fmla="*/ 347 w 379"/>
                  <a:gd name="T75" fmla="*/ 755 h 757"/>
                  <a:gd name="T76" fmla="*/ 379 w 379"/>
                  <a:gd name="T77" fmla="*/ 757 h 7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79" h="757">
                    <a:moveTo>
                      <a:pt x="379" y="0"/>
                    </a:moveTo>
                    <a:lnTo>
                      <a:pt x="347" y="1"/>
                    </a:lnTo>
                    <a:lnTo>
                      <a:pt x="316" y="5"/>
                    </a:lnTo>
                    <a:lnTo>
                      <a:pt x="285" y="11"/>
                    </a:lnTo>
                    <a:lnTo>
                      <a:pt x="256" y="20"/>
                    </a:lnTo>
                    <a:lnTo>
                      <a:pt x="227" y="32"/>
                    </a:lnTo>
                    <a:lnTo>
                      <a:pt x="199" y="46"/>
                    </a:lnTo>
                    <a:lnTo>
                      <a:pt x="171" y="62"/>
                    </a:lnTo>
                    <a:lnTo>
                      <a:pt x="146" y="80"/>
                    </a:lnTo>
                    <a:lnTo>
                      <a:pt x="122" y="100"/>
                    </a:lnTo>
                    <a:lnTo>
                      <a:pt x="100" y="121"/>
                    </a:lnTo>
                    <a:lnTo>
                      <a:pt x="80" y="146"/>
                    </a:lnTo>
                    <a:lnTo>
                      <a:pt x="62" y="171"/>
                    </a:lnTo>
                    <a:lnTo>
                      <a:pt x="46" y="198"/>
                    </a:lnTo>
                    <a:lnTo>
                      <a:pt x="32" y="225"/>
                    </a:lnTo>
                    <a:lnTo>
                      <a:pt x="21" y="255"/>
                    </a:lnTo>
                    <a:lnTo>
                      <a:pt x="12" y="285"/>
                    </a:lnTo>
                    <a:lnTo>
                      <a:pt x="5" y="316"/>
                    </a:lnTo>
                    <a:lnTo>
                      <a:pt x="2" y="347"/>
                    </a:lnTo>
                    <a:lnTo>
                      <a:pt x="0" y="378"/>
                    </a:lnTo>
                    <a:lnTo>
                      <a:pt x="2" y="410"/>
                    </a:lnTo>
                    <a:lnTo>
                      <a:pt x="5" y="441"/>
                    </a:lnTo>
                    <a:lnTo>
                      <a:pt x="12" y="470"/>
                    </a:lnTo>
                    <a:lnTo>
                      <a:pt x="21" y="501"/>
                    </a:lnTo>
                    <a:lnTo>
                      <a:pt x="32" y="530"/>
                    </a:lnTo>
                    <a:lnTo>
                      <a:pt x="46" y="558"/>
                    </a:lnTo>
                    <a:lnTo>
                      <a:pt x="62" y="585"/>
                    </a:lnTo>
                    <a:lnTo>
                      <a:pt x="80" y="610"/>
                    </a:lnTo>
                    <a:lnTo>
                      <a:pt x="100" y="634"/>
                    </a:lnTo>
                    <a:lnTo>
                      <a:pt x="122" y="657"/>
                    </a:lnTo>
                    <a:lnTo>
                      <a:pt x="146" y="677"/>
                    </a:lnTo>
                    <a:lnTo>
                      <a:pt x="171" y="695"/>
                    </a:lnTo>
                    <a:lnTo>
                      <a:pt x="199" y="711"/>
                    </a:lnTo>
                    <a:lnTo>
                      <a:pt x="227" y="725"/>
                    </a:lnTo>
                    <a:lnTo>
                      <a:pt x="256" y="735"/>
                    </a:lnTo>
                    <a:lnTo>
                      <a:pt x="285" y="745"/>
                    </a:lnTo>
                    <a:lnTo>
                      <a:pt x="316" y="751"/>
                    </a:lnTo>
                    <a:lnTo>
                      <a:pt x="347" y="755"/>
                    </a:lnTo>
                    <a:lnTo>
                      <a:pt x="379" y="757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615" name="Freeform 63"/>
              <p:cNvSpPr>
                <a:spLocks/>
              </p:cNvSpPr>
              <p:nvPr/>
            </p:nvSpPr>
            <p:spPr bwMode="auto">
              <a:xfrm>
                <a:off x="235" y="3266"/>
                <a:ext cx="133" cy="266"/>
              </a:xfrm>
              <a:custGeom>
                <a:avLst/>
                <a:gdLst>
                  <a:gd name="T0" fmla="*/ 0 w 253"/>
                  <a:gd name="T1" fmla="*/ 505 h 505"/>
                  <a:gd name="T2" fmla="*/ 25 w 253"/>
                  <a:gd name="T3" fmla="*/ 504 h 505"/>
                  <a:gd name="T4" fmla="*/ 49 w 253"/>
                  <a:gd name="T5" fmla="*/ 501 h 505"/>
                  <a:gd name="T6" fmla="*/ 74 w 253"/>
                  <a:gd name="T7" fmla="*/ 494 h 505"/>
                  <a:gd name="T8" fmla="*/ 97 w 253"/>
                  <a:gd name="T9" fmla="*/ 486 h 505"/>
                  <a:gd name="T10" fmla="*/ 120 w 253"/>
                  <a:gd name="T11" fmla="*/ 475 h 505"/>
                  <a:gd name="T12" fmla="*/ 141 w 253"/>
                  <a:gd name="T13" fmla="*/ 462 h 505"/>
                  <a:gd name="T14" fmla="*/ 160 w 253"/>
                  <a:gd name="T15" fmla="*/ 448 h 505"/>
                  <a:gd name="T16" fmla="*/ 178 w 253"/>
                  <a:gd name="T17" fmla="*/ 432 h 505"/>
                  <a:gd name="T18" fmla="*/ 195 w 253"/>
                  <a:gd name="T19" fmla="*/ 412 h 505"/>
                  <a:gd name="T20" fmla="*/ 210 w 253"/>
                  <a:gd name="T21" fmla="*/ 393 h 505"/>
                  <a:gd name="T22" fmla="*/ 223 w 253"/>
                  <a:gd name="T23" fmla="*/ 372 h 505"/>
                  <a:gd name="T24" fmla="*/ 234 w 253"/>
                  <a:gd name="T25" fmla="*/ 350 h 505"/>
                  <a:gd name="T26" fmla="*/ 242 w 253"/>
                  <a:gd name="T27" fmla="*/ 326 h 505"/>
                  <a:gd name="T28" fmla="*/ 247 w 253"/>
                  <a:gd name="T29" fmla="*/ 302 h 505"/>
                  <a:gd name="T30" fmla="*/ 252 w 253"/>
                  <a:gd name="T31" fmla="*/ 277 h 505"/>
                  <a:gd name="T32" fmla="*/ 253 w 253"/>
                  <a:gd name="T33" fmla="*/ 253 h 505"/>
                  <a:gd name="T34" fmla="*/ 252 w 253"/>
                  <a:gd name="T35" fmla="*/ 228 h 505"/>
                  <a:gd name="T36" fmla="*/ 247 w 253"/>
                  <a:gd name="T37" fmla="*/ 204 h 505"/>
                  <a:gd name="T38" fmla="*/ 242 w 253"/>
                  <a:gd name="T39" fmla="*/ 179 h 505"/>
                  <a:gd name="T40" fmla="*/ 234 w 253"/>
                  <a:gd name="T41" fmla="*/ 156 h 505"/>
                  <a:gd name="T42" fmla="*/ 223 w 253"/>
                  <a:gd name="T43" fmla="*/ 133 h 505"/>
                  <a:gd name="T44" fmla="*/ 210 w 253"/>
                  <a:gd name="T45" fmla="*/ 113 h 505"/>
                  <a:gd name="T46" fmla="*/ 195 w 253"/>
                  <a:gd name="T47" fmla="*/ 93 h 505"/>
                  <a:gd name="T48" fmla="*/ 178 w 253"/>
                  <a:gd name="T49" fmla="*/ 75 h 505"/>
                  <a:gd name="T50" fmla="*/ 160 w 253"/>
                  <a:gd name="T51" fmla="*/ 58 h 505"/>
                  <a:gd name="T52" fmla="*/ 141 w 253"/>
                  <a:gd name="T53" fmla="*/ 43 h 505"/>
                  <a:gd name="T54" fmla="*/ 120 w 253"/>
                  <a:gd name="T55" fmla="*/ 30 h 505"/>
                  <a:gd name="T56" fmla="*/ 97 w 253"/>
                  <a:gd name="T57" fmla="*/ 20 h 505"/>
                  <a:gd name="T58" fmla="*/ 74 w 253"/>
                  <a:gd name="T59" fmla="*/ 11 h 505"/>
                  <a:gd name="T60" fmla="*/ 49 w 253"/>
                  <a:gd name="T61" fmla="*/ 6 h 505"/>
                  <a:gd name="T62" fmla="*/ 25 w 253"/>
                  <a:gd name="T63" fmla="*/ 1 h 505"/>
                  <a:gd name="T64" fmla="*/ 0 w 253"/>
                  <a:gd name="T65" fmla="*/ 0 h 5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53" h="505">
                    <a:moveTo>
                      <a:pt x="0" y="505"/>
                    </a:moveTo>
                    <a:lnTo>
                      <a:pt x="25" y="504"/>
                    </a:lnTo>
                    <a:lnTo>
                      <a:pt x="49" y="501"/>
                    </a:lnTo>
                    <a:lnTo>
                      <a:pt x="74" y="494"/>
                    </a:lnTo>
                    <a:lnTo>
                      <a:pt x="97" y="486"/>
                    </a:lnTo>
                    <a:lnTo>
                      <a:pt x="120" y="475"/>
                    </a:lnTo>
                    <a:lnTo>
                      <a:pt x="141" y="462"/>
                    </a:lnTo>
                    <a:lnTo>
                      <a:pt x="160" y="448"/>
                    </a:lnTo>
                    <a:lnTo>
                      <a:pt x="178" y="432"/>
                    </a:lnTo>
                    <a:lnTo>
                      <a:pt x="195" y="412"/>
                    </a:lnTo>
                    <a:lnTo>
                      <a:pt x="210" y="393"/>
                    </a:lnTo>
                    <a:lnTo>
                      <a:pt x="223" y="372"/>
                    </a:lnTo>
                    <a:lnTo>
                      <a:pt x="234" y="350"/>
                    </a:lnTo>
                    <a:lnTo>
                      <a:pt x="242" y="326"/>
                    </a:lnTo>
                    <a:lnTo>
                      <a:pt x="247" y="302"/>
                    </a:lnTo>
                    <a:lnTo>
                      <a:pt x="252" y="277"/>
                    </a:lnTo>
                    <a:lnTo>
                      <a:pt x="253" y="253"/>
                    </a:lnTo>
                    <a:lnTo>
                      <a:pt x="252" y="228"/>
                    </a:lnTo>
                    <a:lnTo>
                      <a:pt x="247" y="204"/>
                    </a:lnTo>
                    <a:lnTo>
                      <a:pt x="242" y="179"/>
                    </a:lnTo>
                    <a:lnTo>
                      <a:pt x="234" y="156"/>
                    </a:lnTo>
                    <a:lnTo>
                      <a:pt x="223" y="133"/>
                    </a:lnTo>
                    <a:lnTo>
                      <a:pt x="210" y="113"/>
                    </a:lnTo>
                    <a:lnTo>
                      <a:pt x="195" y="93"/>
                    </a:lnTo>
                    <a:lnTo>
                      <a:pt x="178" y="75"/>
                    </a:lnTo>
                    <a:lnTo>
                      <a:pt x="160" y="58"/>
                    </a:lnTo>
                    <a:lnTo>
                      <a:pt x="141" y="43"/>
                    </a:lnTo>
                    <a:lnTo>
                      <a:pt x="120" y="30"/>
                    </a:lnTo>
                    <a:lnTo>
                      <a:pt x="97" y="20"/>
                    </a:lnTo>
                    <a:lnTo>
                      <a:pt x="74" y="11"/>
                    </a:lnTo>
                    <a:lnTo>
                      <a:pt x="49" y="6"/>
                    </a:lnTo>
                    <a:lnTo>
                      <a:pt x="25" y="1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616" name="Line 64"/>
              <p:cNvSpPr>
                <a:spLocks noChangeShapeType="1"/>
              </p:cNvSpPr>
              <p:nvPr/>
            </p:nvSpPr>
            <p:spPr bwMode="auto">
              <a:xfrm flipH="1">
                <a:off x="113" y="3266"/>
                <a:ext cx="122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617" name="Line 65"/>
              <p:cNvSpPr>
                <a:spLocks noChangeShapeType="1"/>
              </p:cNvSpPr>
              <p:nvPr/>
            </p:nvSpPr>
            <p:spPr bwMode="auto">
              <a:xfrm flipH="1">
                <a:off x="113" y="3532"/>
                <a:ext cx="122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618" name="Line 66"/>
              <p:cNvSpPr>
                <a:spLocks noChangeShapeType="1"/>
              </p:cNvSpPr>
              <p:nvPr/>
            </p:nvSpPr>
            <p:spPr bwMode="auto">
              <a:xfrm>
                <a:off x="2729" y="3200"/>
                <a:ext cx="20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619" name="Line 67"/>
              <p:cNvSpPr>
                <a:spLocks noChangeShapeType="1"/>
              </p:cNvSpPr>
              <p:nvPr/>
            </p:nvSpPr>
            <p:spPr bwMode="auto">
              <a:xfrm>
                <a:off x="2729" y="3599"/>
                <a:ext cx="20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620" name="Line 68"/>
              <p:cNvSpPr>
                <a:spLocks noChangeShapeType="1"/>
              </p:cNvSpPr>
              <p:nvPr/>
            </p:nvSpPr>
            <p:spPr bwMode="auto">
              <a:xfrm flipV="1">
                <a:off x="2929" y="2668"/>
                <a:ext cx="0" cy="53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621" name="Freeform 69"/>
              <p:cNvSpPr>
                <a:spLocks/>
              </p:cNvSpPr>
              <p:nvPr/>
            </p:nvSpPr>
            <p:spPr bwMode="auto">
              <a:xfrm>
                <a:off x="113" y="2668"/>
                <a:ext cx="721" cy="598"/>
              </a:xfrm>
              <a:custGeom>
                <a:avLst/>
                <a:gdLst>
                  <a:gd name="T0" fmla="*/ 1364 w 1364"/>
                  <a:gd name="T1" fmla="*/ 0 h 1135"/>
                  <a:gd name="T2" fmla="*/ 1304 w 1364"/>
                  <a:gd name="T3" fmla="*/ 2 h 1135"/>
                  <a:gd name="T4" fmla="*/ 1244 w 1364"/>
                  <a:gd name="T5" fmla="*/ 6 h 1135"/>
                  <a:gd name="T6" fmla="*/ 1184 w 1364"/>
                  <a:gd name="T7" fmla="*/ 12 h 1135"/>
                  <a:gd name="T8" fmla="*/ 1125 w 1364"/>
                  <a:gd name="T9" fmla="*/ 21 h 1135"/>
                  <a:gd name="T10" fmla="*/ 1065 w 1364"/>
                  <a:gd name="T11" fmla="*/ 32 h 1135"/>
                  <a:gd name="T12" fmla="*/ 1007 w 1364"/>
                  <a:gd name="T13" fmla="*/ 47 h 1135"/>
                  <a:gd name="T14" fmla="*/ 949 w 1364"/>
                  <a:gd name="T15" fmla="*/ 64 h 1135"/>
                  <a:gd name="T16" fmla="*/ 893 w 1364"/>
                  <a:gd name="T17" fmla="*/ 84 h 1135"/>
                  <a:gd name="T18" fmla="*/ 836 w 1364"/>
                  <a:gd name="T19" fmla="*/ 105 h 1135"/>
                  <a:gd name="T20" fmla="*/ 781 w 1364"/>
                  <a:gd name="T21" fmla="*/ 129 h 1135"/>
                  <a:gd name="T22" fmla="*/ 728 w 1364"/>
                  <a:gd name="T23" fmla="*/ 155 h 1135"/>
                  <a:gd name="T24" fmla="*/ 674 w 1364"/>
                  <a:gd name="T25" fmla="*/ 184 h 1135"/>
                  <a:gd name="T26" fmla="*/ 623 w 1364"/>
                  <a:gd name="T27" fmla="*/ 216 h 1135"/>
                  <a:gd name="T28" fmla="*/ 572 w 1364"/>
                  <a:gd name="T29" fmla="*/ 249 h 1135"/>
                  <a:gd name="T30" fmla="*/ 524 w 1364"/>
                  <a:gd name="T31" fmla="*/ 284 h 1135"/>
                  <a:gd name="T32" fmla="*/ 477 w 1364"/>
                  <a:gd name="T33" fmla="*/ 321 h 1135"/>
                  <a:gd name="T34" fmla="*/ 432 w 1364"/>
                  <a:gd name="T35" fmla="*/ 360 h 1135"/>
                  <a:gd name="T36" fmla="*/ 388 w 1364"/>
                  <a:gd name="T37" fmla="*/ 402 h 1135"/>
                  <a:gd name="T38" fmla="*/ 346 w 1364"/>
                  <a:gd name="T39" fmla="*/ 446 h 1135"/>
                  <a:gd name="T40" fmla="*/ 306 w 1364"/>
                  <a:gd name="T41" fmla="*/ 490 h 1135"/>
                  <a:gd name="T42" fmla="*/ 269 w 1364"/>
                  <a:gd name="T43" fmla="*/ 537 h 1135"/>
                  <a:gd name="T44" fmla="*/ 233 w 1364"/>
                  <a:gd name="T45" fmla="*/ 586 h 1135"/>
                  <a:gd name="T46" fmla="*/ 198 w 1364"/>
                  <a:gd name="T47" fmla="*/ 635 h 1135"/>
                  <a:gd name="T48" fmla="*/ 168 w 1364"/>
                  <a:gd name="T49" fmla="*/ 687 h 1135"/>
                  <a:gd name="T50" fmla="*/ 138 w 1364"/>
                  <a:gd name="T51" fmla="*/ 739 h 1135"/>
                  <a:gd name="T52" fmla="*/ 111 w 1364"/>
                  <a:gd name="T53" fmla="*/ 793 h 1135"/>
                  <a:gd name="T54" fmla="*/ 87 w 1364"/>
                  <a:gd name="T55" fmla="*/ 848 h 1135"/>
                  <a:gd name="T56" fmla="*/ 64 w 1364"/>
                  <a:gd name="T57" fmla="*/ 904 h 1135"/>
                  <a:gd name="T58" fmla="*/ 45 w 1364"/>
                  <a:gd name="T59" fmla="*/ 961 h 1135"/>
                  <a:gd name="T60" fmla="*/ 27 w 1364"/>
                  <a:gd name="T61" fmla="*/ 1018 h 1135"/>
                  <a:gd name="T62" fmla="*/ 12 w 1364"/>
                  <a:gd name="T63" fmla="*/ 1077 h 1135"/>
                  <a:gd name="T64" fmla="*/ 0 w 1364"/>
                  <a:gd name="T65" fmla="*/ 1135 h 1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364" h="1135">
                    <a:moveTo>
                      <a:pt x="1364" y="0"/>
                    </a:moveTo>
                    <a:lnTo>
                      <a:pt x="1304" y="2"/>
                    </a:lnTo>
                    <a:lnTo>
                      <a:pt x="1244" y="6"/>
                    </a:lnTo>
                    <a:lnTo>
                      <a:pt x="1184" y="12"/>
                    </a:lnTo>
                    <a:lnTo>
                      <a:pt x="1125" y="21"/>
                    </a:lnTo>
                    <a:lnTo>
                      <a:pt x="1065" y="32"/>
                    </a:lnTo>
                    <a:lnTo>
                      <a:pt x="1007" y="47"/>
                    </a:lnTo>
                    <a:lnTo>
                      <a:pt x="949" y="64"/>
                    </a:lnTo>
                    <a:lnTo>
                      <a:pt x="893" y="84"/>
                    </a:lnTo>
                    <a:lnTo>
                      <a:pt x="836" y="105"/>
                    </a:lnTo>
                    <a:lnTo>
                      <a:pt x="781" y="129"/>
                    </a:lnTo>
                    <a:lnTo>
                      <a:pt x="728" y="155"/>
                    </a:lnTo>
                    <a:lnTo>
                      <a:pt x="674" y="184"/>
                    </a:lnTo>
                    <a:lnTo>
                      <a:pt x="623" y="216"/>
                    </a:lnTo>
                    <a:lnTo>
                      <a:pt x="572" y="249"/>
                    </a:lnTo>
                    <a:lnTo>
                      <a:pt x="524" y="284"/>
                    </a:lnTo>
                    <a:lnTo>
                      <a:pt x="477" y="321"/>
                    </a:lnTo>
                    <a:lnTo>
                      <a:pt x="432" y="360"/>
                    </a:lnTo>
                    <a:lnTo>
                      <a:pt x="388" y="402"/>
                    </a:lnTo>
                    <a:lnTo>
                      <a:pt x="346" y="446"/>
                    </a:lnTo>
                    <a:lnTo>
                      <a:pt x="306" y="490"/>
                    </a:lnTo>
                    <a:lnTo>
                      <a:pt x="269" y="537"/>
                    </a:lnTo>
                    <a:lnTo>
                      <a:pt x="233" y="586"/>
                    </a:lnTo>
                    <a:lnTo>
                      <a:pt x="198" y="635"/>
                    </a:lnTo>
                    <a:lnTo>
                      <a:pt x="168" y="687"/>
                    </a:lnTo>
                    <a:lnTo>
                      <a:pt x="138" y="739"/>
                    </a:lnTo>
                    <a:lnTo>
                      <a:pt x="111" y="793"/>
                    </a:lnTo>
                    <a:lnTo>
                      <a:pt x="87" y="848"/>
                    </a:lnTo>
                    <a:lnTo>
                      <a:pt x="64" y="904"/>
                    </a:lnTo>
                    <a:lnTo>
                      <a:pt x="45" y="961"/>
                    </a:lnTo>
                    <a:lnTo>
                      <a:pt x="27" y="1018"/>
                    </a:lnTo>
                    <a:lnTo>
                      <a:pt x="12" y="1077"/>
                    </a:lnTo>
                    <a:lnTo>
                      <a:pt x="0" y="1135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622" name="Line 70"/>
              <p:cNvSpPr>
                <a:spLocks noChangeShapeType="1"/>
              </p:cNvSpPr>
              <p:nvPr/>
            </p:nvSpPr>
            <p:spPr bwMode="auto">
              <a:xfrm>
                <a:off x="834" y="3000"/>
                <a:ext cx="55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623" name="Line 71"/>
              <p:cNvSpPr>
                <a:spLocks noChangeShapeType="1"/>
              </p:cNvSpPr>
              <p:nvPr/>
            </p:nvSpPr>
            <p:spPr bwMode="auto">
              <a:xfrm>
                <a:off x="834" y="3799"/>
                <a:ext cx="55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624" name="Line 72"/>
              <p:cNvSpPr>
                <a:spLocks noChangeShapeType="1"/>
              </p:cNvSpPr>
              <p:nvPr/>
            </p:nvSpPr>
            <p:spPr bwMode="auto">
              <a:xfrm>
                <a:off x="834" y="3133"/>
                <a:ext cx="702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625" name="Line 73"/>
              <p:cNvSpPr>
                <a:spLocks noChangeShapeType="1"/>
              </p:cNvSpPr>
              <p:nvPr/>
            </p:nvSpPr>
            <p:spPr bwMode="auto">
              <a:xfrm>
                <a:off x="834" y="3665"/>
                <a:ext cx="702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636" name="Line 84"/>
              <p:cNvSpPr>
                <a:spLocks noChangeShapeType="1"/>
              </p:cNvSpPr>
              <p:nvPr/>
            </p:nvSpPr>
            <p:spPr bwMode="auto">
              <a:xfrm>
                <a:off x="1964" y="2816"/>
                <a:ext cx="0" cy="20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637" name="Line 85"/>
              <p:cNvSpPr>
                <a:spLocks noChangeShapeType="1"/>
              </p:cNvSpPr>
              <p:nvPr/>
            </p:nvSpPr>
            <p:spPr bwMode="auto">
              <a:xfrm>
                <a:off x="1964" y="3776"/>
                <a:ext cx="0" cy="20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638" name="Line 86"/>
              <p:cNvSpPr>
                <a:spLocks noChangeShapeType="1"/>
              </p:cNvSpPr>
              <p:nvPr/>
            </p:nvSpPr>
            <p:spPr bwMode="auto">
              <a:xfrm>
                <a:off x="1698" y="2816"/>
                <a:ext cx="0" cy="20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639" name="Line 87"/>
              <p:cNvSpPr>
                <a:spLocks noChangeShapeType="1"/>
              </p:cNvSpPr>
              <p:nvPr/>
            </p:nvSpPr>
            <p:spPr bwMode="auto">
              <a:xfrm>
                <a:off x="1698" y="3776"/>
                <a:ext cx="0" cy="20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17" name="Line 165"/>
              <p:cNvSpPr>
                <a:spLocks noChangeShapeType="1"/>
              </p:cNvSpPr>
              <p:nvPr/>
            </p:nvSpPr>
            <p:spPr bwMode="auto">
              <a:xfrm>
                <a:off x="235" y="3181"/>
                <a:ext cx="0" cy="17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18" name="Line 166"/>
              <p:cNvSpPr>
                <a:spLocks noChangeShapeType="1"/>
              </p:cNvSpPr>
              <p:nvPr/>
            </p:nvSpPr>
            <p:spPr bwMode="auto">
              <a:xfrm>
                <a:off x="235" y="3385"/>
                <a:ext cx="0" cy="2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19" name="Line 167"/>
              <p:cNvSpPr>
                <a:spLocks noChangeShapeType="1"/>
              </p:cNvSpPr>
              <p:nvPr/>
            </p:nvSpPr>
            <p:spPr bwMode="auto">
              <a:xfrm>
                <a:off x="235" y="3444"/>
                <a:ext cx="0" cy="1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20" name="Line 168"/>
              <p:cNvSpPr>
                <a:spLocks noChangeShapeType="1"/>
              </p:cNvSpPr>
              <p:nvPr/>
            </p:nvSpPr>
            <p:spPr bwMode="auto">
              <a:xfrm>
                <a:off x="2729" y="3115"/>
                <a:ext cx="0" cy="2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21" name="Line 169"/>
              <p:cNvSpPr>
                <a:spLocks noChangeShapeType="1"/>
              </p:cNvSpPr>
              <p:nvPr/>
            </p:nvSpPr>
            <p:spPr bwMode="auto">
              <a:xfrm>
                <a:off x="2729" y="3385"/>
                <a:ext cx="0" cy="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22" name="Line 170"/>
              <p:cNvSpPr>
                <a:spLocks noChangeShapeType="1"/>
              </p:cNvSpPr>
              <p:nvPr/>
            </p:nvSpPr>
            <p:spPr bwMode="auto">
              <a:xfrm>
                <a:off x="2729" y="3447"/>
                <a:ext cx="0" cy="23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91" name="Line 239"/>
              <p:cNvSpPr>
                <a:spLocks noChangeShapeType="1"/>
              </p:cNvSpPr>
              <p:nvPr/>
            </p:nvSpPr>
            <p:spPr bwMode="auto">
              <a:xfrm>
                <a:off x="834" y="2590"/>
                <a:ext cx="0" cy="23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92" name="Line 240"/>
              <p:cNvSpPr>
                <a:spLocks noChangeShapeType="1"/>
              </p:cNvSpPr>
              <p:nvPr/>
            </p:nvSpPr>
            <p:spPr bwMode="auto">
              <a:xfrm>
                <a:off x="834" y="2860"/>
                <a:ext cx="0" cy="3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93" name="Line 241"/>
              <p:cNvSpPr>
                <a:spLocks noChangeShapeType="1"/>
              </p:cNvSpPr>
              <p:nvPr/>
            </p:nvSpPr>
            <p:spPr bwMode="auto">
              <a:xfrm>
                <a:off x="834" y="2923"/>
                <a:ext cx="0" cy="2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94" name="Line 242"/>
              <p:cNvSpPr>
                <a:spLocks noChangeShapeType="1"/>
              </p:cNvSpPr>
              <p:nvPr/>
            </p:nvSpPr>
            <p:spPr bwMode="auto">
              <a:xfrm>
                <a:off x="834" y="3222"/>
                <a:ext cx="0" cy="2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95" name="Line 243"/>
              <p:cNvSpPr>
                <a:spLocks noChangeShapeType="1"/>
              </p:cNvSpPr>
              <p:nvPr/>
            </p:nvSpPr>
            <p:spPr bwMode="auto">
              <a:xfrm>
                <a:off x="834" y="3281"/>
                <a:ext cx="0" cy="2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96" name="Line 244"/>
              <p:cNvSpPr>
                <a:spLocks noChangeShapeType="1"/>
              </p:cNvSpPr>
              <p:nvPr/>
            </p:nvSpPr>
            <p:spPr bwMode="auto">
              <a:xfrm>
                <a:off x="834" y="3580"/>
                <a:ext cx="0" cy="2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97" name="Line 245"/>
              <p:cNvSpPr>
                <a:spLocks noChangeShapeType="1"/>
              </p:cNvSpPr>
              <p:nvPr/>
            </p:nvSpPr>
            <p:spPr bwMode="auto">
              <a:xfrm>
                <a:off x="834" y="3640"/>
                <a:ext cx="0" cy="2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98" name="Line 246"/>
              <p:cNvSpPr>
                <a:spLocks noChangeShapeType="1"/>
              </p:cNvSpPr>
              <p:nvPr/>
            </p:nvSpPr>
            <p:spPr bwMode="auto">
              <a:xfrm>
                <a:off x="834" y="3939"/>
                <a:ext cx="0" cy="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799" name="Line 247"/>
              <p:cNvSpPr>
                <a:spLocks noChangeShapeType="1"/>
              </p:cNvSpPr>
              <p:nvPr/>
            </p:nvSpPr>
            <p:spPr bwMode="auto">
              <a:xfrm>
                <a:off x="834" y="4002"/>
                <a:ext cx="0" cy="2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800" name="Line 248"/>
              <p:cNvSpPr>
                <a:spLocks noChangeShapeType="1"/>
              </p:cNvSpPr>
              <p:nvPr/>
            </p:nvSpPr>
            <p:spPr bwMode="auto">
              <a:xfrm>
                <a:off x="1831" y="2561"/>
                <a:ext cx="0" cy="26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801" name="Line 249"/>
              <p:cNvSpPr>
                <a:spLocks noChangeShapeType="1"/>
              </p:cNvSpPr>
              <p:nvPr/>
            </p:nvSpPr>
            <p:spPr bwMode="auto">
              <a:xfrm>
                <a:off x="1831" y="2856"/>
                <a:ext cx="0" cy="2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802" name="Line 250"/>
              <p:cNvSpPr>
                <a:spLocks noChangeShapeType="1"/>
              </p:cNvSpPr>
              <p:nvPr/>
            </p:nvSpPr>
            <p:spPr bwMode="auto">
              <a:xfrm>
                <a:off x="1831" y="2915"/>
                <a:ext cx="0" cy="2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803" name="Line 251"/>
              <p:cNvSpPr>
                <a:spLocks noChangeShapeType="1"/>
              </p:cNvSpPr>
              <p:nvPr/>
            </p:nvSpPr>
            <p:spPr bwMode="auto">
              <a:xfrm>
                <a:off x="1831" y="3215"/>
                <a:ext cx="0" cy="2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804" name="Line 252"/>
              <p:cNvSpPr>
                <a:spLocks noChangeShapeType="1"/>
              </p:cNvSpPr>
              <p:nvPr/>
            </p:nvSpPr>
            <p:spPr bwMode="auto">
              <a:xfrm>
                <a:off x="1831" y="3274"/>
                <a:ext cx="0" cy="2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805" name="Line 253"/>
              <p:cNvSpPr>
                <a:spLocks noChangeShapeType="1"/>
              </p:cNvSpPr>
              <p:nvPr/>
            </p:nvSpPr>
            <p:spPr bwMode="auto">
              <a:xfrm>
                <a:off x="1831" y="3573"/>
                <a:ext cx="0" cy="2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806" name="Line 254"/>
              <p:cNvSpPr>
                <a:spLocks noChangeShapeType="1"/>
              </p:cNvSpPr>
              <p:nvPr/>
            </p:nvSpPr>
            <p:spPr bwMode="auto">
              <a:xfrm>
                <a:off x="1831" y="3632"/>
                <a:ext cx="0" cy="2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807" name="Line 255"/>
              <p:cNvSpPr>
                <a:spLocks noChangeShapeType="1"/>
              </p:cNvSpPr>
              <p:nvPr/>
            </p:nvSpPr>
            <p:spPr bwMode="auto">
              <a:xfrm>
                <a:off x="1831" y="3932"/>
                <a:ext cx="0" cy="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808" name="Line 256"/>
              <p:cNvSpPr>
                <a:spLocks noChangeShapeType="1"/>
              </p:cNvSpPr>
              <p:nvPr/>
            </p:nvSpPr>
            <p:spPr bwMode="auto">
              <a:xfrm>
                <a:off x="1831" y="3994"/>
                <a:ext cx="0" cy="25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407840" name="Text Box 288"/>
          <p:cNvSpPr txBox="1">
            <a:spLocks noChangeArrowheads="1"/>
          </p:cNvSpPr>
          <p:nvPr/>
        </p:nvSpPr>
        <p:spPr bwMode="auto">
          <a:xfrm>
            <a:off x="0" y="0"/>
            <a:ext cx="91440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hangingPunct="1">
              <a:spcBef>
                <a:spcPct val="50000"/>
              </a:spcBef>
            </a:pPr>
            <a:r>
              <a:rPr lang="zh-CN" altLang="en-US" sz="4000" b="1">
                <a:solidFill>
                  <a:srgbClr val="FF0000"/>
                </a:solidFill>
                <a:effectLst/>
                <a:ea typeface="黑体" pitchFamily="2" charset="-122"/>
              </a:rPr>
              <a:t>叠加式组合体三</a:t>
            </a:r>
          </a:p>
        </p:txBody>
      </p:sp>
      <p:grpSp>
        <p:nvGrpSpPr>
          <p:cNvPr id="407853" name="Group 301"/>
          <p:cNvGrpSpPr>
            <a:grpSpLocks/>
          </p:cNvGrpSpPr>
          <p:nvPr/>
        </p:nvGrpSpPr>
        <p:grpSpPr bwMode="auto">
          <a:xfrm>
            <a:off x="179388" y="3630613"/>
            <a:ext cx="4470400" cy="1554162"/>
            <a:chOff x="113" y="2287"/>
            <a:chExt cx="2816" cy="979"/>
          </a:xfrm>
        </p:grpSpPr>
        <p:sp>
          <p:nvSpPr>
            <p:cNvPr id="407854" name="Line 302"/>
            <p:cNvSpPr>
              <a:spLocks noChangeShapeType="1"/>
            </p:cNvSpPr>
            <p:nvPr/>
          </p:nvSpPr>
          <p:spPr bwMode="auto">
            <a:xfrm flipV="1">
              <a:off x="113" y="2287"/>
              <a:ext cx="0" cy="97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7855" name="Line 303"/>
            <p:cNvSpPr>
              <a:spLocks noChangeShapeType="1"/>
            </p:cNvSpPr>
            <p:nvPr/>
          </p:nvSpPr>
          <p:spPr bwMode="auto">
            <a:xfrm flipV="1">
              <a:off x="2929" y="2287"/>
              <a:ext cx="0" cy="38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07856" name="Group 304"/>
          <p:cNvGrpSpPr>
            <a:grpSpLocks/>
          </p:cNvGrpSpPr>
          <p:nvPr/>
        </p:nvGrpSpPr>
        <p:grpSpPr bwMode="auto">
          <a:xfrm>
            <a:off x="179388" y="3103563"/>
            <a:ext cx="4799012" cy="527050"/>
            <a:chOff x="113" y="1955"/>
            <a:chExt cx="3023" cy="332"/>
          </a:xfrm>
        </p:grpSpPr>
        <p:sp>
          <p:nvSpPr>
            <p:cNvPr id="407857" name="Line 305"/>
            <p:cNvSpPr>
              <a:spLocks noChangeShapeType="1"/>
            </p:cNvSpPr>
            <p:nvPr/>
          </p:nvSpPr>
          <p:spPr bwMode="auto">
            <a:xfrm flipH="1">
              <a:off x="113" y="1955"/>
              <a:ext cx="302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7858" name="Line 306"/>
            <p:cNvSpPr>
              <a:spLocks noChangeShapeType="1"/>
            </p:cNvSpPr>
            <p:nvPr/>
          </p:nvSpPr>
          <p:spPr bwMode="auto">
            <a:xfrm flipH="1">
              <a:off x="113" y="2287"/>
              <a:ext cx="302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07876" name="Freeform 324"/>
          <p:cNvSpPr>
            <a:spLocks/>
          </p:cNvSpPr>
          <p:nvPr/>
        </p:nvSpPr>
        <p:spPr bwMode="auto">
          <a:xfrm>
            <a:off x="1957388" y="4973638"/>
            <a:ext cx="100012" cy="844550"/>
          </a:xfrm>
          <a:custGeom>
            <a:avLst/>
            <a:gdLst>
              <a:gd name="T0" fmla="*/ 119 w 119"/>
              <a:gd name="T1" fmla="*/ 0 h 1009"/>
              <a:gd name="T2" fmla="*/ 95 w 119"/>
              <a:gd name="T3" fmla="*/ 50 h 1009"/>
              <a:gd name="T4" fmla="*/ 75 w 119"/>
              <a:gd name="T5" fmla="*/ 101 h 1009"/>
              <a:gd name="T6" fmla="*/ 56 w 119"/>
              <a:gd name="T7" fmla="*/ 153 h 1009"/>
              <a:gd name="T8" fmla="*/ 41 w 119"/>
              <a:gd name="T9" fmla="*/ 206 h 1009"/>
              <a:gd name="T10" fmla="*/ 27 w 119"/>
              <a:gd name="T11" fmla="*/ 259 h 1009"/>
              <a:gd name="T12" fmla="*/ 16 w 119"/>
              <a:gd name="T13" fmla="*/ 313 h 1009"/>
              <a:gd name="T14" fmla="*/ 9 w 119"/>
              <a:gd name="T15" fmla="*/ 367 h 1009"/>
              <a:gd name="T16" fmla="*/ 4 w 119"/>
              <a:gd name="T17" fmla="*/ 423 h 1009"/>
              <a:gd name="T18" fmla="*/ 0 w 119"/>
              <a:gd name="T19" fmla="*/ 477 h 1009"/>
              <a:gd name="T20" fmla="*/ 0 w 119"/>
              <a:gd name="T21" fmla="*/ 532 h 1009"/>
              <a:gd name="T22" fmla="*/ 4 w 119"/>
              <a:gd name="T23" fmla="*/ 588 h 1009"/>
              <a:gd name="T24" fmla="*/ 9 w 119"/>
              <a:gd name="T25" fmla="*/ 642 h 1009"/>
              <a:gd name="T26" fmla="*/ 16 w 119"/>
              <a:gd name="T27" fmla="*/ 696 h 1009"/>
              <a:gd name="T28" fmla="*/ 27 w 119"/>
              <a:gd name="T29" fmla="*/ 751 h 1009"/>
              <a:gd name="T30" fmla="*/ 41 w 119"/>
              <a:gd name="T31" fmla="*/ 804 h 1009"/>
              <a:gd name="T32" fmla="*/ 56 w 119"/>
              <a:gd name="T33" fmla="*/ 857 h 1009"/>
              <a:gd name="T34" fmla="*/ 75 w 119"/>
              <a:gd name="T35" fmla="*/ 908 h 1009"/>
              <a:gd name="T36" fmla="*/ 95 w 119"/>
              <a:gd name="T37" fmla="*/ 959 h 1009"/>
              <a:gd name="T38" fmla="*/ 119 w 119"/>
              <a:gd name="T39" fmla="*/ 1009 h 10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19" h="1009">
                <a:moveTo>
                  <a:pt x="119" y="0"/>
                </a:moveTo>
                <a:lnTo>
                  <a:pt x="95" y="50"/>
                </a:lnTo>
                <a:lnTo>
                  <a:pt x="75" y="101"/>
                </a:lnTo>
                <a:lnTo>
                  <a:pt x="56" y="153"/>
                </a:lnTo>
                <a:lnTo>
                  <a:pt x="41" y="206"/>
                </a:lnTo>
                <a:lnTo>
                  <a:pt x="27" y="259"/>
                </a:lnTo>
                <a:lnTo>
                  <a:pt x="16" y="313"/>
                </a:lnTo>
                <a:lnTo>
                  <a:pt x="9" y="367"/>
                </a:lnTo>
                <a:lnTo>
                  <a:pt x="4" y="423"/>
                </a:lnTo>
                <a:lnTo>
                  <a:pt x="0" y="477"/>
                </a:lnTo>
                <a:lnTo>
                  <a:pt x="0" y="532"/>
                </a:lnTo>
                <a:lnTo>
                  <a:pt x="4" y="588"/>
                </a:lnTo>
                <a:lnTo>
                  <a:pt x="9" y="642"/>
                </a:lnTo>
                <a:lnTo>
                  <a:pt x="16" y="696"/>
                </a:lnTo>
                <a:lnTo>
                  <a:pt x="27" y="751"/>
                </a:lnTo>
                <a:lnTo>
                  <a:pt x="41" y="804"/>
                </a:lnTo>
                <a:lnTo>
                  <a:pt x="56" y="857"/>
                </a:lnTo>
                <a:lnTo>
                  <a:pt x="75" y="908"/>
                </a:lnTo>
                <a:lnTo>
                  <a:pt x="95" y="959"/>
                </a:lnTo>
                <a:lnTo>
                  <a:pt x="119" y="1009"/>
                </a:lnTo>
              </a:path>
            </a:pathLst>
          </a:custGeom>
          <a:noFill/>
          <a:ln w="1905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407877" name="Group 325"/>
          <p:cNvGrpSpPr>
            <a:grpSpLocks/>
          </p:cNvGrpSpPr>
          <p:nvPr/>
        </p:nvGrpSpPr>
        <p:grpSpPr bwMode="auto">
          <a:xfrm>
            <a:off x="1957388" y="3103563"/>
            <a:ext cx="1900237" cy="2292350"/>
            <a:chOff x="1233" y="1955"/>
            <a:chExt cx="1197" cy="1444"/>
          </a:xfrm>
        </p:grpSpPr>
        <p:sp>
          <p:nvSpPr>
            <p:cNvPr id="407878" name="Line 326"/>
            <p:cNvSpPr>
              <a:spLocks noChangeShapeType="1"/>
            </p:cNvSpPr>
            <p:nvPr/>
          </p:nvSpPr>
          <p:spPr bwMode="auto">
            <a:xfrm flipV="1">
              <a:off x="2430" y="1955"/>
              <a:ext cx="0" cy="144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7879" name="Line 327"/>
            <p:cNvSpPr>
              <a:spLocks noChangeShapeType="1"/>
            </p:cNvSpPr>
            <p:nvPr/>
          </p:nvSpPr>
          <p:spPr bwMode="auto">
            <a:xfrm>
              <a:off x="1233" y="1955"/>
              <a:ext cx="0" cy="144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07880" name="Line 328"/>
          <p:cNvSpPr>
            <a:spLocks noChangeShapeType="1"/>
          </p:cNvSpPr>
          <p:nvPr/>
        </p:nvSpPr>
        <p:spPr bwMode="auto">
          <a:xfrm flipH="1">
            <a:off x="1957388" y="985838"/>
            <a:ext cx="3260725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7929" name="Line 377"/>
          <p:cNvSpPr>
            <a:spLocks noChangeShapeType="1"/>
          </p:cNvSpPr>
          <p:nvPr/>
        </p:nvSpPr>
        <p:spPr bwMode="auto">
          <a:xfrm flipH="1">
            <a:off x="690563" y="2041525"/>
            <a:ext cx="4821237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7930" name="Line 378"/>
          <p:cNvSpPr>
            <a:spLocks noChangeShapeType="1"/>
          </p:cNvSpPr>
          <p:nvPr/>
        </p:nvSpPr>
        <p:spPr bwMode="auto">
          <a:xfrm flipV="1">
            <a:off x="690563" y="3103563"/>
            <a:ext cx="0" cy="229235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7931" name="Line 379"/>
          <p:cNvSpPr>
            <a:spLocks noChangeShapeType="1"/>
          </p:cNvSpPr>
          <p:nvPr/>
        </p:nvSpPr>
        <p:spPr bwMode="auto">
          <a:xfrm flipV="1">
            <a:off x="690563" y="2041525"/>
            <a:ext cx="0" cy="1062038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7932" name="Line 380"/>
          <p:cNvSpPr>
            <a:spLocks noChangeShapeType="1"/>
          </p:cNvSpPr>
          <p:nvPr/>
        </p:nvSpPr>
        <p:spPr bwMode="auto">
          <a:xfrm flipV="1">
            <a:off x="2197100" y="3103563"/>
            <a:ext cx="0" cy="1658937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7933" name="Line 381"/>
          <p:cNvSpPr>
            <a:spLocks noChangeShapeType="1"/>
          </p:cNvSpPr>
          <p:nvPr/>
        </p:nvSpPr>
        <p:spPr bwMode="auto">
          <a:xfrm>
            <a:off x="2197100" y="2041525"/>
            <a:ext cx="0" cy="1062038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7935" name="Line 383"/>
          <p:cNvSpPr>
            <a:spLocks noChangeShapeType="1"/>
          </p:cNvSpPr>
          <p:nvPr/>
        </p:nvSpPr>
        <p:spPr bwMode="auto">
          <a:xfrm>
            <a:off x="1957388" y="2041525"/>
            <a:ext cx="0" cy="1062038"/>
          </a:xfrm>
          <a:prstGeom prst="line">
            <a:avLst/>
          </a:prstGeom>
          <a:noFill/>
          <a:ln w="571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407859" name="Group 307"/>
          <p:cNvGrpSpPr>
            <a:grpSpLocks/>
          </p:cNvGrpSpPr>
          <p:nvPr/>
        </p:nvGrpSpPr>
        <p:grpSpPr bwMode="auto">
          <a:xfrm>
            <a:off x="179388" y="2968625"/>
            <a:ext cx="4470400" cy="896938"/>
            <a:chOff x="113" y="1870"/>
            <a:chExt cx="2816" cy="565"/>
          </a:xfrm>
        </p:grpSpPr>
        <p:sp>
          <p:nvSpPr>
            <p:cNvPr id="407860" name="Line 308"/>
            <p:cNvSpPr>
              <a:spLocks noChangeShapeType="1"/>
            </p:cNvSpPr>
            <p:nvPr/>
          </p:nvSpPr>
          <p:spPr bwMode="auto">
            <a:xfrm flipH="1">
              <a:off x="113" y="2287"/>
              <a:ext cx="281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7861" name="Line 309"/>
            <p:cNvSpPr>
              <a:spLocks noChangeShapeType="1"/>
            </p:cNvSpPr>
            <p:nvPr/>
          </p:nvSpPr>
          <p:spPr bwMode="auto">
            <a:xfrm flipV="1">
              <a:off x="113" y="1955"/>
              <a:ext cx="0" cy="33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7862" name="Line 310"/>
            <p:cNvSpPr>
              <a:spLocks noChangeShapeType="1"/>
            </p:cNvSpPr>
            <p:nvPr/>
          </p:nvSpPr>
          <p:spPr bwMode="auto">
            <a:xfrm>
              <a:off x="113" y="1955"/>
              <a:ext cx="281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7863" name="Line 311"/>
            <p:cNvSpPr>
              <a:spLocks noChangeShapeType="1"/>
            </p:cNvSpPr>
            <p:nvPr/>
          </p:nvSpPr>
          <p:spPr bwMode="auto">
            <a:xfrm>
              <a:off x="2929" y="1955"/>
              <a:ext cx="0" cy="33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7864" name="Line 312"/>
            <p:cNvSpPr>
              <a:spLocks noChangeShapeType="1"/>
            </p:cNvSpPr>
            <p:nvPr/>
          </p:nvSpPr>
          <p:spPr bwMode="auto">
            <a:xfrm flipV="1">
              <a:off x="368" y="2195"/>
              <a:ext cx="0" cy="9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7865" name="Line 313"/>
            <p:cNvSpPr>
              <a:spLocks noChangeShapeType="1"/>
            </p:cNvSpPr>
            <p:nvPr/>
          </p:nvSpPr>
          <p:spPr bwMode="auto">
            <a:xfrm flipV="1">
              <a:off x="368" y="2069"/>
              <a:ext cx="0" cy="10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7866" name="Line 314"/>
            <p:cNvSpPr>
              <a:spLocks noChangeShapeType="1"/>
            </p:cNvSpPr>
            <p:nvPr/>
          </p:nvSpPr>
          <p:spPr bwMode="auto">
            <a:xfrm flipV="1">
              <a:off x="368" y="1955"/>
              <a:ext cx="0" cy="8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7867" name="Line 315"/>
            <p:cNvSpPr>
              <a:spLocks noChangeShapeType="1"/>
            </p:cNvSpPr>
            <p:nvPr/>
          </p:nvSpPr>
          <p:spPr bwMode="auto">
            <a:xfrm flipV="1">
              <a:off x="2530" y="2195"/>
              <a:ext cx="0" cy="9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7868" name="Line 316"/>
            <p:cNvSpPr>
              <a:spLocks noChangeShapeType="1"/>
            </p:cNvSpPr>
            <p:nvPr/>
          </p:nvSpPr>
          <p:spPr bwMode="auto">
            <a:xfrm flipV="1">
              <a:off x="2530" y="2069"/>
              <a:ext cx="0" cy="10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7869" name="Line 317"/>
            <p:cNvSpPr>
              <a:spLocks noChangeShapeType="1"/>
            </p:cNvSpPr>
            <p:nvPr/>
          </p:nvSpPr>
          <p:spPr bwMode="auto">
            <a:xfrm flipV="1">
              <a:off x="2530" y="1955"/>
              <a:ext cx="0" cy="8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7870" name="Line 318"/>
            <p:cNvSpPr>
              <a:spLocks noChangeShapeType="1"/>
            </p:cNvSpPr>
            <p:nvPr/>
          </p:nvSpPr>
          <p:spPr bwMode="auto">
            <a:xfrm>
              <a:off x="2729" y="1870"/>
              <a:ext cx="0" cy="2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7871" name="Line 319"/>
            <p:cNvSpPr>
              <a:spLocks noChangeShapeType="1"/>
            </p:cNvSpPr>
            <p:nvPr/>
          </p:nvSpPr>
          <p:spPr bwMode="auto">
            <a:xfrm>
              <a:off x="2729" y="2114"/>
              <a:ext cx="0" cy="2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7872" name="Line 320"/>
            <p:cNvSpPr>
              <a:spLocks noChangeShapeType="1"/>
            </p:cNvSpPr>
            <p:nvPr/>
          </p:nvSpPr>
          <p:spPr bwMode="auto">
            <a:xfrm>
              <a:off x="2729" y="2173"/>
              <a:ext cx="0" cy="2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7873" name="Line 321"/>
            <p:cNvSpPr>
              <a:spLocks noChangeShapeType="1"/>
            </p:cNvSpPr>
            <p:nvPr/>
          </p:nvSpPr>
          <p:spPr bwMode="auto">
            <a:xfrm>
              <a:off x="235" y="1870"/>
              <a:ext cx="0" cy="23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7874" name="Line 322"/>
            <p:cNvSpPr>
              <a:spLocks noChangeShapeType="1"/>
            </p:cNvSpPr>
            <p:nvPr/>
          </p:nvSpPr>
          <p:spPr bwMode="auto">
            <a:xfrm>
              <a:off x="235" y="2139"/>
              <a:ext cx="0" cy="2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7875" name="Line 323"/>
            <p:cNvSpPr>
              <a:spLocks noChangeShapeType="1"/>
            </p:cNvSpPr>
            <p:nvPr/>
          </p:nvSpPr>
          <p:spPr bwMode="auto">
            <a:xfrm>
              <a:off x="235" y="2199"/>
              <a:ext cx="0" cy="23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07934" name="Line 382"/>
          <p:cNvSpPr>
            <a:spLocks noChangeShapeType="1"/>
          </p:cNvSpPr>
          <p:nvPr/>
        </p:nvSpPr>
        <p:spPr bwMode="auto">
          <a:xfrm>
            <a:off x="690563" y="2041525"/>
            <a:ext cx="1506537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407936" name="Group 384"/>
          <p:cNvGrpSpPr>
            <a:grpSpLocks/>
          </p:cNvGrpSpPr>
          <p:nvPr/>
        </p:nvGrpSpPr>
        <p:grpSpPr bwMode="auto">
          <a:xfrm>
            <a:off x="901700" y="3630613"/>
            <a:ext cx="844550" cy="1765300"/>
            <a:chOff x="568" y="2287"/>
            <a:chExt cx="532" cy="1112"/>
          </a:xfrm>
        </p:grpSpPr>
        <p:sp>
          <p:nvSpPr>
            <p:cNvPr id="407937" name="Line 385"/>
            <p:cNvSpPr>
              <a:spLocks noChangeShapeType="1"/>
            </p:cNvSpPr>
            <p:nvPr/>
          </p:nvSpPr>
          <p:spPr bwMode="auto">
            <a:xfrm flipV="1">
              <a:off x="568" y="2287"/>
              <a:ext cx="0" cy="11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7938" name="Line 386"/>
            <p:cNvSpPr>
              <a:spLocks noChangeShapeType="1"/>
            </p:cNvSpPr>
            <p:nvPr/>
          </p:nvSpPr>
          <p:spPr bwMode="auto">
            <a:xfrm flipV="1">
              <a:off x="1100" y="2287"/>
              <a:ext cx="0" cy="11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07939" name="Group 387"/>
          <p:cNvGrpSpPr>
            <a:grpSpLocks/>
          </p:cNvGrpSpPr>
          <p:nvPr/>
        </p:nvGrpSpPr>
        <p:grpSpPr bwMode="auto">
          <a:xfrm>
            <a:off x="901700" y="1882775"/>
            <a:ext cx="844550" cy="1924050"/>
            <a:chOff x="568" y="1186"/>
            <a:chExt cx="532" cy="1212"/>
          </a:xfrm>
        </p:grpSpPr>
        <p:grpSp>
          <p:nvGrpSpPr>
            <p:cNvPr id="407940" name="Group 388"/>
            <p:cNvGrpSpPr>
              <a:grpSpLocks/>
            </p:cNvGrpSpPr>
            <p:nvPr/>
          </p:nvGrpSpPr>
          <p:grpSpPr bwMode="auto">
            <a:xfrm>
              <a:off x="568" y="1286"/>
              <a:ext cx="532" cy="1001"/>
              <a:chOff x="568" y="1286"/>
              <a:chExt cx="532" cy="1001"/>
            </a:xfrm>
          </p:grpSpPr>
          <p:sp>
            <p:nvSpPr>
              <p:cNvPr id="407941" name="Line 389"/>
              <p:cNvSpPr>
                <a:spLocks noChangeShapeType="1"/>
              </p:cNvSpPr>
              <p:nvPr/>
            </p:nvSpPr>
            <p:spPr bwMode="auto">
              <a:xfrm flipV="1">
                <a:off x="568" y="2235"/>
                <a:ext cx="0" cy="5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942" name="Line 390"/>
              <p:cNvSpPr>
                <a:spLocks noChangeShapeType="1"/>
              </p:cNvSpPr>
              <p:nvPr/>
            </p:nvSpPr>
            <p:spPr bwMode="auto">
              <a:xfrm flipV="1">
                <a:off x="568" y="2110"/>
                <a:ext cx="0" cy="10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943" name="Line 391"/>
              <p:cNvSpPr>
                <a:spLocks noChangeShapeType="1"/>
              </p:cNvSpPr>
              <p:nvPr/>
            </p:nvSpPr>
            <p:spPr bwMode="auto">
              <a:xfrm flipV="1">
                <a:off x="568" y="1988"/>
                <a:ext cx="0" cy="10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944" name="Line 392"/>
              <p:cNvSpPr>
                <a:spLocks noChangeShapeType="1"/>
              </p:cNvSpPr>
              <p:nvPr/>
            </p:nvSpPr>
            <p:spPr bwMode="auto">
              <a:xfrm flipV="1">
                <a:off x="568" y="1862"/>
                <a:ext cx="0" cy="10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945" name="Line 393"/>
              <p:cNvSpPr>
                <a:spLocks noChangeShapeType="1"/>
              </p:cNvSpPr>
              <p:nvPr/>
            </p:nvSpPr>
            <p:spPr bwMode="auto">
              <a:xfrm flipV="1">
                <a:off x="568" y="1737"/>
                <a:ext cx="0" cy="9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946" name="Line 394"/>
              <p:cNvSpPr>
                <a:spLocks noChangeShapeType="1"/>
              </p:cNvSpPr>
              <p:nvPr/>
            </p:nvSpPr>
            <p:spPr bwMode="auto">
              <a:xfrm flipV="1">
                <a:off x="568" y="1611"/>
                <a:ext cx="0" cy="10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947" name="Line 395"/>
              <p:cNvSpPr>
                <a:spLocks noChangeShapeType="1"/>
              </p:cNvSpPr>
              <p:nvPr/>
            </p:nvSpPr>
            <p:spPr bwMode="auto">
              <a:xfrm flipV="1">
                <a:off x="568" y="1485"/>
                <a:ext cx="0" cy="10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948" name="Line 396"/>
              <p:cNvSpPr>
                <a:spLocks noChangeShapeType="1"/>
              </p:cNvSpPr>
              <p:nvPr/>
            </p:nvSpPr>
            <p:spPr bwMode="auto">
              <a:xfrm flipV="1">
                <a:off x="568" y="1363"/>
                <a:ext cx="0" cy="10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949" name="Line 397"/>
              <p:cNvSpPr>
                <a:spLocks noChangeShapeType="1"/>
              </p:cNvSpPr>
              <p:nvPr/>
            </p:nvSpPr>
            <p:spPr bwMode="auto">
              <a:xfrm flipV="1">
                <a:off x="568" y="1286"/>
                <a:ext cx="0" cy="5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950" name="Line 398"/>
              <p:cNvSpPr>
                <a:spLocks noChangeShapeType="1"/>
              </p:cNvSpPr>
              <p:nvPr/>
            </p:nvSpPr>
            <p:spPr bwMode="auto">
              <a:xfrm flipV="1">
                <a:off x="1100" y="2235"/>
                <a:ext cx="0" cy="5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951" name="Line 399"/>
              <p:cNvSpPr>
                <a:spLocks noChangeShapeType="1"/>
              </p:cNvSpPr>
              <p:nvPr/>
            </p:nvSpPr>
            <p:spPr bwMode="auto">
              <a:xfrm flipV="1">
                <a:off x="1100" y="2110"/>
                <a:ext cx="0" cy="10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952" name="Line 400"/>
              <p:cNvSpPr>
                <a:spLocks noChangeShapeType="1"/>
              </p:cNvSpPr>
              <p:nvPr/>
            </p:nvSpPr>
            <p:spPr bwMode="auto">
              <a:xfrm flipV="1">
                <a:off x="1100" y="1988"/>
                <a:ext cx="0" cy="10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953" name="Line 401"/>
              <p:cNvSpPr>
                <a:spLocks noChangeShapeType="1"/>
              </p:cNvSpPr>
              <p:nvPr/>
            </p:nvSpPr>
            <p:spPr bwMode="auto">
              <a:xfrm flipV="1">
                <a:off x="1100" y="1862"/>
                <a:ext cx="0" cy="10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954" name="Line 402"/>
              <p:cNvSpPr>
                <a:spLocks noChangeShapeType="1"/>
              </p:cNvSpPr>
              <p:nvPr/>
            </p:nvSpPr>
            <p:spPr bwMode="auto">
              <a:xfrm flipV="1">
                <a:off x="1100" y="1737"/>
                <a:ext cx="0" cy="9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955" name="Line 403"/>
              <p:cNvSpPr>
                <a:spLocks noChangeShapeType="1"/>
              </p:cNvSpPr>
              <p:nvPr/>
            </p:nvSpPr>
            <p:spPr bwMode="auto">
              <a:xfrm flipV="1">
                <a:off x="1100" y="1611"/>
                <a:ext cx="0" cy="10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956" name="Line 404"/>
              <p:cNvSpPr>
                <a:spLocks noChangeShapeType="1"/>
              </p:cNvSpPr>
              <p:nvPr/>
            </p:nvSpPr>
            <p:spPr bwMode="auto">
              <a:xfrm flipV="1">
                <a:off x="1100" y="1485"/>
                <a:ext cx="0" cy="10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957" name="Line 405"/>
              <p:cNvSpPr>
                <a:spLocks noChangeShapeType="1"/>
              </p:cNvSpPr>
              <p:nvPr/>
            </p:nvSpPr>
            <p:spPr bwMode="auto">
              <a:xfrm flipV="1">
                <a:off x="1100" y="1363"/>
                <a:ext cx="0" cy="10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958" name="Line 406"/>
              <p:cNvSpPr>
                <a:spLocks noChangeShapeType="1"/>
              </p:cNvSpPr>
              <p:nvPr/>
            </p:nvSpPr>
            <p:spPr bwMode="auto">
              <a:xfrm flipV="1">
                <a:off x="1100" y="1286"/>
                <a:ext cx="0" cy="5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07959" name="Group 407"/>
            <p:cNvGrpSpPr>
              <a:grpSpLocks/>
            </p:cNvGrpSpPr>
            <p:nvPr/>
          </p:nvGrpSpPr>
          <p:grpSpPr bwMode="auto">
            <a:xfrm>
              <a:off x="834" y="1186"/>
              <a:ext cx="0" cy="1212"/>
              <a:chOff x="834" y="1186"/>
              <a:chExt cx="0" cy="1212"/>
            </a:xfrm>
          </p:grpSpPr>
          <p:sp>
            <p:nvSpPr>
              <p:cNvPr id="407960" name="Line 408"/>
              <p:cNvSpPr>
                <a:spLocks noChangeShapeType="1"/>
              </p:cNvSpPr>
              <p:nvPr/>
            </p:nvSpPr>
            <p:spPr bwMode="auto">
              <a:xfrm>
                <a:off x="834" y="1186"/>
                <a:ext cx="0" cy="20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961" name="Line 409"/>
              <p:cNvSpPr>
                <a:spLocks noChangeShapeType="1"/>
              </p:cNvSpPr>
              <p:nvPr/>
            </p:nvSpPr>
            <p:spPr bwMode="auto">
              <a:xfrm>
                <a:off x="834" y="1419"/>
                <a:ext cx="0" cy="2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962" name="Line 410"/>
              <p:cNvSpPr>
                <a:spLocks noChangeShapeType="1"/>
              </p:cNvSpPr>
              <p:nvPr/>
            </p:nvSpPr>
            <p:spPr bwMode="auto">
              <a:xfrm>
                <a:off x="834" y="1478"/>
                <a:ext cx="0" cy="26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963" name="Line 411"/>
              <p:cNvSpPr>
                <a:spLocks noChangeShapeType="1"/>
              </p:cNvSpPr>
              <p:nvPr/>
            </p:nvSpPr>
            <p:spPr bwMode="auto">
              <a:xfrm>
                <a:off x="834" y="1777"/>
                <a:ext cx="0" cy="2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964" name="Line 412"/>
              <p:cNvSpPr>
                <a:spLocks noChangeShapeType="1"/>
              </p:cNvSpPr>
              <p:nvPr/>
            </p:nvSpPr>
            <p:spPr bwMode="auto">
              <a:xfrm>
                <a:off x="834" y="1836"/>
                <a:ext cx="0" cy="27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965" name="Line 413"/>
              <p:cNvSpPr>
                <a:spLocks noChangeShapeType="1"/>
              </p:cNvSpPr>
              <p:nvPr/>
            </p:nvSpPr>
            <p:spPr bwMode="auto">
              <a:xfrm>
                <a:off x="834" y="2139"/>
                <a:ext cx="0" cy="2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7966" name="Line 414"/>
              <p:cNvSpPr>
                <a:spLocks noChangeShapeType="1"/>
              </p:cNvSpPr>
              <p:nvPr/>
            </p:nvSpPr>
            <p:spPr bwMode="auto">
              <a:xfrm>
                <a:off x="834" y="2199"/>
                <a:ext cx="0" cy="19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407967" name="Line 415"/>
          <p:cNvSpPr>
            <a:spLocks noChangeShapeType="1"/>
          </p:cNvSpPr>
          <p:nvPr/>
        </p:nvSpPr>
        <p:spPr bwMode="auto">
          <a:xfrm flipH="1">
            <a:off x="2438400" y="2568575"/>
            <a:ext cx="3284538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7968" name="Line 416"/>
          <p:cNvSpPr>
            <a:spLocks noChangeShapeType="1"/>
          </p:cNvSpPr>
          <p:nvPr/>
        </p:nvSpPr>
        <p:spPr bwMode="auto">
          <a:xfrm flipV="1">
            <a:off x="2438400" y="2568575"/>
            <a:ext cx="0" cy="2405063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407969" name="Group 417"/>
          <p:cNvGrpSpPr>
            <a:grpSpLocks/>
          </p:cNvGrpSpPr>
          <p:nvPr/>
        </p:nvGrpSpPr>
        <p:grpSpPr bwMode="auto">
          <a:xfrm>
            <a:off x="2438400" y="985838"/>
            <a:ext cx="0" cy="1582737"/>
            <a:chOff x="1536" y="621"/>
            <a:chExt cx="0" cy="997"/>
          </a:xfrm>
        </p:grpSpPr>
        <p:sp>
          <p:nvSpPr>
            <p:cNvPr id="407970" name="Line 418"/>
            <p:cNvSpPr>
              <a:spLocks noChangeShapeType="1"/>
            </p:cNvSpPr>
            <p:nvPr/>
          </p:nvSpPr>
          <p:spPr bwMode="auto">
            <a:xfrm>
              <a:off x="1536" y="621"/>
              <a:ext cx="0" cy="5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7971" name="Line 419"/>
            <p:cNvSpPr>
              <a:spLocks noChangeShapeType="1"/>
            </p:cNvSpPr>
            <p:nvPr/>
          </p:nvSpPr>
          <p:spPr bwMode="auto">
            <a:xfrm>
              <a:off x="1536" y="695"/>
              <a:ext cx="0" cy="9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7972" name="Line 420"/>
            <p:cNvSpPr>
              <a:spLocks noChangeShapeType="1"/>
            </p:cNvSpPr>
            <p:nvPr/>
          </p:nvSpPr>
          <p:spPr bwMode="auto">
            <a:xfrm>
              <a:off x="1536" y="820"/>
              <a:ext cx="0" cy="10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7973" name="Line 421"/>
            <p:cNvSpPr>
              <a:spLocks noChangeShapeType="1"/>
            </p:cNvSpPr>
            <p:nvPr/>
          </p:nvSpPr>
          <p:spPr bwMode="auto">
            <a:xfrm>
              <a:off x="1536" y="946"/>
              <a:ext cx="0" cy="10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7974" name="Line 422"/>
            <p:cNvSpPr>
              <a:spLocks noChangeShapeType="1"/>
            </p:cNvSpPr>
            <p:nvPr/>
          </p:nvSpPr>
          <p:spPr bwMode="auto">
            <a:xfrm>
              <a:off x="1536" y="1072"/>
              <a:ext cx="0" cy="9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7975" name="Line 423"/>
            <p:cNvSpPr>
              <a:spLocks noChangeShapeType="1"/>
            </p:cNvSpPr>
            <p:nvPr/>
          </p:nvSpPr>
          <p:spPr bwMode="auto">
            <a:xfrm>
              <a:off x="1536" y="1197"/>
              <a:ext cx="0" cy="10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7976" name="Line 424"/>
            <p:cNvSpPr>
              <a:spLocks noChangeShapeType="1"/>
            </p:cNvSpPr>
            <p:nvPr/>
          </p:nvSpPr>
          <p:spPr bwMode="auto">
            <a:xfrm>
              <a:off x="1536" y="1319"/>
              <a:ext cx="0" cy="10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7977" name="Line 425"/>
            <p:cNvSpPr>
              <a:spLocks noChangeShapeType="1"/>
            </p:cNvSpPr>
            <p:nvPr/>
          </p:nvSpPr>
          <p:spPr bwMode="auto">
            <a:xfrm>
              <a:off x="1536" y="1445"/>
              <a:ext cx="0" cy="10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7978" name="Line 426"/>
            <p:cNvSpPr>
              <a:spLocks noChangeShapeType="1"/>
            </p:cNvSpPr>
            <p:nvPr/>
          </p:nvSpPr>
          <p:spPr bwMode="auto">
            <a:xfrm>
              <a:off x="1536" y="1570"/>
              <a:ext cx="0" cy="4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07979" name="Group 427"/>
          <p:cNvGrpSpPr>
            <a:grpSpLocks/>
          </p:cNvGrpSpPr>
          <p:nvPr/>
        </p:nvGrpSpPr>
        <p:grpSpPr bwMode="auto">
          <a:xfrm>
            <a:off x="1323975" y="2568575"/>
            <a:ext cx="1114425" cy="0"/>
            <a:chOff x="834" y="1618"/>
            <a:chExt cx="702" cy="0"/>
          </a:xfrm>
        </p:grpSpPr>
        <p:sp>
          <p:nvSpPr>
            <p:cNvPr id="407980" name="Line 428"/>
            <p:cNvSpPr>
              <a:spLocks noChangeShapeType="1"/>
            </p:cNvSpPr>
            <p:nvPr/>
          </p:nvSpPr>
          <p:spPr bwMode="auto">
            <a:xfrm flipH="1">
              <a:off x="1447" y="1618"/>
              <a:ext cx="8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7981" name="Line 429"/>
            <p:cNvSpPr>
              <a:spLocks noChangeShapeType="1"/>
            </p:cNvSpPr>
            <p:nvPr/>
          </p:nvSpPr>
          <p:spPr bwMode="auto">
            <a:xfrm flipH="1">
              <a:off x="1321" y="1618"/>
              <a:ext cx="10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7982" name="Line 430"/>
            <p:cNvSpPr>
              <a:spLocks noChangeShapeType="1"/>
            </p:cNvSpPr>
            <p:nvPr/>
          </p:nvSpPr>
          <p:spPr bwMode="auto">
            <a:xfrm flipH="1">
              <a:off x="1196" y="1618"/>
              <a:ext cx="10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7983" name="Line 431"/>
            <p:cNvSpPr>
              <a:spLocks noChangeShapeType="1"/>
            </p:cNvSpPr>
            <p:nvPr/>
          </p:nvSpPr>
          <p:spPr bwMode="auto">
            <a:xfrm flipH="1">
              <a:off x="1074" y="1618"/>
              <a:ext cx="10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7984" name="Line 432"/>
            <p:cNvSpPr>
              <a:spLocks noChangeShapeType="1"/>
            </p:cNvSpPr>
            <p:nvPr/>
          </p:nvSpPr>
          <p:spPr bwMode="auto">
            <a:xfrm flipH="1">
              <a:off x="948" y="1618"/>
              <a:ext cx="10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7985" name="Line 433"/>
            <p:cNvSpPr>
              <a:spLocks noChangeShapeType="1"/>
            </p:cNvSpPr>
            <p:nvPr/>
          </p:nvSpPr>
          <p:spPr bwMode="auto">
            <a:xfrm flipH="1">
              <a:off x="834" y="1618"/>
              <a:ext cx="8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07986" name="Line 434"/>
          <p:cNvSpPr>
            <a:spLocks noChangeShapeType="1"/>
          </p:cNvSpPr>
          <p:nvPr/>
        </p:nvSpPr>
        <p:spPr bwMode="auto">
          <a:xfrm flipV="1">
            <a:off x="2057400" y="2014538"/>
            <a:ext cx="0" cy="295275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7987" name="Line 435"/>
          <p:cNvSpPr>
            <a:spLocks noChangeShapeType="1"/>
          </p:cNvSpPr>
          <p:nvPr/>
        </p:nvSpPr>
        <p:spPr bwMode="auto">
          <a:xfrm flipV="1">
            <a:off x="2057400" y="985838"/>
            <a:ext cx="0" cy="1055687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7988" name="Line 436"/>
          <p:cNvSpPr>
            <a:spLocks noChangeShapeType="1"/>
          </p:cNvSpPr>
          <p:nvPr/>
        </p:nvSpPr>
        <p:spPr bwMode="auto">
          <a:xfrm flipV="1">
            <a:off x="2273300" y="985838"/>
            <a:ext cx="0" cy="1582737"/>
          </a:xfrm>
          <a:prstGeom prst="line">
            <a:avLst/>
          </a:prstGeom>
          <a:noFill/>
          <a:ln w="28575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7989" name="Line 437"/>
          <p:cNvSpPr>
            <a:spLocks noChangeShapeType="1"/>
          </p:cNvSpPr>
          <p:nvPr/>
        </p:nvSpPr>
        <p:spPr bwMode="auto">
          <a:xfrm flipV="1">
            <a:off x="1746250" y="2041525"/>
            <a:ext cx="0" cy="527050"/>
          </a:xfrm>
          <a:prstGeom prst="line">
            <a:avLst/>
          </a:prstGeom>
          <a:noFill/>
          <a:ln w="28575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7990" name="Line 438"/>
          <p:cNvSpPr>
            <a:spLocks noChangeShapeType="1"/>
          </p:cNvSpPr>
          <p:nvPr/>
        </p:nvSpPr>
        <p:spPr bwMode="auto">
          <a:xfrm>
            <a:off x="1957388" y="985838"/>
            <a:ext cx="0" cy="1055687"/>
          </a:xfrm>
          <a:prstGeom prst="line">
            <a:avLst/>
          </a:prstGeom>
          <a:noFill/>
          <a:ln w="571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7991" name="Line 439"/>
          <p:cNvSpPr>
            <a:spLocks noChangeShapeType="1"/>
          </p:cNvSpPr>
          <p:nvPr/>
        </p:nvSpPr>
        <p:spPr bwMode="auto">
          <a:xfrm flipH="1">
            <a:off x="1957388" y="985838"/>
            <a:ext cx="100012" cy="0"/>
          </a:xfrm>
          <a:prstGeom prst="line">
            <a:avLst/>
          </a:prstGeom>
          <a:noFill/>
          <a:ln w="571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407992" name="Group 440"/>
          <p:cNvGrpSpPr>
            <a:grpSpLocks/>
          </p:cNvGrpSpPr>
          <p:nvPr/>
        </p:nvGrpSpPr>
        <p:grpSpPr bwMode="auto">
          <a:xfrm>
            <a:off x="5638800" y="3789363"/>
            <a:ext cx="3109913" cy="2881312"/>
            <a:chOff x="2169" y="2144"/>
            <a:chExt cx="665" cy="616"/>
          </a:xfrm>
        </p:grpSpPr>
        <p:sp>
          <p:nvSpPr>
            <p:cNvPr id="407993" name="Line 441"/>
            <p:cNvSpPr>
              <a:spLocks noChangeShapeType="1"/>
            </p:cNvSpPr>
            <p:nvPr/>
          </p:nvSpPr>
          <p:spPr bwMode="auto">
            <a:xfrm flipV="1">
              <a:off x="2473" y="2522"/>
              <a:ext cx="361" cy="20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7994" name="Line 442"/>
            <p:cNvSpPr>
              <a:spLocks noChangeShapeType="1"/>
            </p:cNvSpPr>
            <p:nvPr/>
          </p:nvSpPr>
          <p:spPr bwMode="auto">
            <a:xfrm flipV="1">
              <a:off x="2221" y="2502"/>
              <a:ext cx="29" cy="1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7995" name="Line 443"/>
            <p:cNvSpPr>
              <a:spLocks noChangeShapeType="1"/>
            </p:cNvSpPr>
            <p:nvPr/>
          </p:nvSpPr>
          <p:spPr bwMode="auto">
            <a:xfrm flipH="1">
              <a:off x="2473" y="2456"/>
              <a:ext cx="361" cy="20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7996" name="Line 444"/>
            <p:cNvSpPr>
              <a:spLocks noChangeShapeType="1"/>
            </p:cNvSpPr>
            <p:nvPr/>
          </p:nvSpPr>
          <p:spPr bwMode="auto">
            <a:xfrm flipH="1">
              <a:off x="2416" y="2576"/>
              <a:ext cx="95" cy="5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7997" name="Line 445"/>
            <p:cNvSpPr>
              <a:spLocks noChangeShapeType="1"/>
            </p:cNvSpPr>
            <p:nvPr/>
          </p:nvSpPr>
          <p:spPr bwMode="auto">
            <a:xfrm flipV="1">
              <a:off x="2279" y="2365"/>
              <a:ext cx="95" cy="5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7998" name="Line 446"/>
            <p:cNvSpPr>
              <a:spLocks noChangeShapeType="1"/>
            </p:cNvSpPr>
            <p:nvPr/>
          </p:nvSpPr>
          <p:spPr bwMode="auto">
            <a:xfrm flipH="1">
              <a:off x="2416" y="2444"/>
              <a:ext cx="95" cy="5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7999" name="Line 447"/>
            <p:cNvSpPr>
              <a:spLocks noChangeShapeType="1"/>
            </p:cNvSpPr>
            <p:nvPr/>
          </p:nvSpPr>
          <p:spPr bwMode="auto">
            <a:xfrm flipH="1">
              <a:off x="2393" y="2440"/>
              <a:ext cx="79" cy="4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8000" name="Line 448"/>
            <p:cNvSpPr>
              <a:spLocks noChangeShapeType="1"/>
            </p:cNvSpPr>
            <p:nvPr/>
          </p:nvSpPr>
          <p:spPr bwMode="auto">
            <a:xfrm flipV="1">
              <a:off x="2302" y="2387"/>
              <a:ext cx="79" cy="4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8001" name="Line 449"/>
            <p:cNvSpPr>
              <a:spLocks noChangeShapeType="1"/>
            </p:cNvSpPr>
            <p:nvPr/>
          </p:nvSpPr>
          <p:spPr bwMode="auto">
            <a:xfrm flipV="1">
              <a:off x="2314" y="2429"/>
              <a:ext cx="108" cy="6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8002" name="Line 450"/>
            <p:cNvSpPr>
              <a:spLocks noChangeShapeType="1"/>
            </p:cNvSpPr>
            <p:nvPr/>
          </p:nvSpPr>
          <p:spPr bwMode="auto">
            <a:xfrm flipV="1">
              <a:off x="2381" y="2255"/>
              <a:ext cx="0" cy="13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8003" name="Freeform 451"/>
            <p:cNvSpPr>
              <a:spLocks/>
            </p:cNvSpPr>
            <p:nvPr/>
          </p:nvSpPr>
          <p:spPr bwMode="auto">
            <a:xfrm>
              <a:off x="2374" y="2365"/>
              <a:ext cx="7" cy="22"/>
            </a:xfrm>
            <a:custGeom>
              <a:avLst/>
              <a:gdLst>
                <a:gd name="T0" fmla="*/ 0 w 51"/>
                <a:gd name="T1" fmla="*/ 0 h 156"/>
                <a:gd name="T2" fmla="*/ 3 w 51"/>
                <a:gd name="T3" fmla="*/ 27 h 156"/>
                <a:gd name="T4" fmla="*/ 9 w 51"/>
                <a:gd name="T5" fmla="*/ 53 h 156"/>
                <a:gd name="T6" fmla="*/ 16 w 51"/>
                <a:gd name="T7" fmla="*/ 79 h 156"/>
                <a:gd name="T8" fmla="*/ 26 w 51"/>
                <a:gd name="T9" fmla="*/ 105 h 156"/>
                <a:gd name="T10" fmla="*/ 38 w 51"/>
                <a:gd name="T11" fmla="*/ 130 h 156"/>
                <a:gd name="T12" fmla="*/ 51 w 51"/>
                <a:gd name="T13" fmla="*/ 156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156">
                  <a:moveTo>
                    <a:pt x="0" y="0"/>
                  </a:moveTo>
                  <a:lnTo>
                    <a:pt x="3" y="27"/>
                  </a:lnTo>
                  <a:lnTo>
                    <a:pt x="9" y="53"/>
                  </a:lnTo>
                  <a:lnTo>
                    <a:pt x="16" y="79"/>
                  </a:lnTo>
                  <a:lnTo>
                    <a:pt x="26" y="105"/>
                  </a:lnTo>
                  <a:lnTo>
                    <a:pt x="38" y="130"/>
                  </a:lnTo>
                  <a:lnTo>
                    <a:pt x="51" y="15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8004" name="Freeform 452"/>
            <p:cNvSpPr>
              <a:spLocks/>
            </p:cNvSpPr>
            <p:nvPr/>
          </p:nvSpPr>
          <p:spPr bwMode="auto">
            <a:xfrm>
              <a:off x="2511" y="2492"/>
              <a:ext cx="154" cy="84"/>
            </a:xfrm>
            <a:custGeom>
              <a:avLst/>
              <a:gdLst>
                <a:gd name="T0" fmla="*/ 0 w 1076"/>
                <a:gd name="T1" fmla="*/ 587 h 588"/>
                <a:gd name="T2" fmla="*/ 49 w 1076"/>
                <a:gd name="T3" fmla="*/ 588 h 588"/>
                <a:gd name="T4" fmla="*/ 98 w 1076"/>
                <a:gd name="T5" fmla="*/ 588 h 588"/>
                <a:gd name="T6" fmla="*/ 146 w 1076"/>
                <a:gd name="T7" fmla="*/ 586 h 588"/>
                <a:gd name="T8" fmla="*/ 195 w 1076"/>
                <a:gd name="T9" fmla="*/ 583 h 588"/>
                <a:gd name="T10" fmla="*/ 242 w 1076"/>
                <a:gd name="T11" fmla="*/ 579 h 588"/>
                <a:gd name="T12" fmla="*/ 290 w 1076"/>
                <a:gd name="T13" fmla="*/ 573 h 588"/>
                <a:gd name="T14" fmla="*/ 337 w 1076"/>
                <a:gd name="T15" fmla="*/ 566 h 588"/>
                <a:gd name="T16" fmla="*/ 384 w 1076"/>
                <a:gd name="T17" fmla="*/ 557 h 588"/>
                <a:gd name="T18" fmla="*/ 430 w 1076"/>
                <a:gd name="T19" fmla="*/ 548 h 588"/>
                <a:gd name="T20" fmla="*/ 475 w 1076"/>
                <a:gd name="T21" fmla="*/ 537 h 588"/>
                <a:gd name="T22" fmla="*/ 518 w 1076"/>
                <a:gd name="T23" fmla="*/ 524 h 588"/>
                <a:gd name="T24" fmla="*/ 562 w 1076"/>
                <a:gd name="T25" fmla="*/ 512 h 588"/>
                <a:gd name="T26" fmla="*/ 603 w 1076"/>
                <a:gd name="T27" fmla="*/ 497 h 588"/>
                <a:gd name="T28" fmla="*/ 644 w 1076"/>
                <a:gd name="T29" fmla="*/ 481 h 588"/>
                <a:gd name="T30" fmla="*/ 683 w 1076"/>
                <a:gd name="T31" fmla="*/ 465 h 588"/>
                <a:gd name="T32" fmla="*/ 721 w 1076"/>
                <a:gd name="T33" fmla="*/ 447 h 588"/>
                <a:gd name="T34" fmla="*/ 757 w 1076"/>
                <a:gd name="T35" fmla="*/ 428 h 588"/>
                <a:gd name="T36" fmla="*/ 792 w 1076"/>
                <a:gd name="T37" fmla="*/ 407 h 588"/>
                <a:gd name="T38" fmla="*/ 825 w 1076"/>
                <a:gd name="T39" fmla="*/ 387 h 588"/>
                <a:gd name="T40" fmla="*/ 856 w 1076"/>
                <a:gd name="T41" fmla="*/ 366 h 588"/>
                <a:gd name="T42" fmla="*/ 886 w 1076"/>
                <a:gd name="T43" fmla="*/ 342 h 588"/>
                <a:gd name="T44" fmla="*/ 912 w 1076"/>
                <a:gd name="T45" fmla="*/ 320 h 588"/>
                <a:gd name="T46" fmla="*/ 938 w 1076"/>
                <a:gd name="T47" fmla="*/ 296 h 588"/>
                <a:gd name="T48" fmla="*/ 961 w 1076"/>
                <a:gd name="T49" fmla="*/ 271 h 588"/>
                <a:gd name="T50" fmla="*/ 983 w 1076"/>
                <a:gd name="T51" fmla="*/ 246 h 588"/>
                <a:gd name="T52" fmla="*/ 1002 w 1076"/>
                <a:gd name="T53" fmla="*/ 220 h 588"/>
                <a:gd name="T54" fmla="*/ 1020 w 1076"/>
                <a:gd name="T55" fmla="*/ 193 h 588"/>
                <a:gd name="T56" fmla="*/ 1035 w 1076"/>
                <a:gd name="T57" fmla="*/ 167 h 588"/>
                <a:gd name="T58" fmla="*/ 1046 w 1076"/>
                <a:gd name="T59" fmla="*/ 139 h 588"/>
                <a:gd name="T60" fmla="*/ 1057 w 1076"/>
                <a:gd name="T61" fmla="*/ 111 h 588"/>
                <a:gd name="T62" fmla="*/ 1066 w 1076"/>
                <a:gd name="T63" fmla="*/ 84 h 588"/>
                <a:gd name="T64" fmla="*/ 1071 w 1076"/>
                <a:gd name="T65" fmla="*/ 56 h 588"/>
                <a:gd name="T66" fmla="*/ 1075 w 1076"/>
                <a:gd name="T67" fmla="*/ 28 h 588"/>
                <a:gd name="T68" fmla="*/ 1076 w 1076"/>
                <a:gd name="T69" fmla="*/ 0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076" h="588">
                  <a:moveTo>
                    <a:pt x="0" y="587"/>
                  </a:moveTo>
                  <a:lnTo>
                    <a:pt x="49" y="588"/>
                  </a:lnTo>
                  <a:lnTo>
                    <a:pt x="98" y="588"/>
                  </a:lnTo>
                  <a:lnTo>
                    <a:pt x="146" y="586"/>
                  </a:lnTo>
                  <a:lnTo>
                    <a:pt x="195" y="583"/>
                  </a:lnTo>
                  <a:lnTo>
                    <a:pt x="242" y="579"/>
                  </a:lnTo>
                  <a:lnTo>
                    <a:pt x="290" y="573"/>
                  </a:lnTo>
                  <a:lnTo>
                    <a:pt x="337" y="566"/>
                  </a:lnTo>
                  <a:lnTo>
                    <a:pt x="384" y="557"/>
                  </a:lnTo>
                  <a:lnTo>
                    <a:pt x="430" y="548"/>
                  </a:lnTo>
                  <a:lnTo>
                    <a:pt x="475" y="537"/>
                  </a:lnTo>
                  <a:lnTo>
                    <a:pt x="518" y="524"/>
                  </a:lnTo>
                  <a:lnTo>
                    <a:pt x="562" y="512"/>
                  </a:lnTo>
                  <a:lnTo>
                    <a:pt x="603" y="497"/>
                  </a:lnTo>
                  <a:lnTo>
                    <a:pt x="644" y="481"/>
                  </a:lnTo>
                  <a:lnTo>
                    <a:pt x="683" y="465"/>
                  </a:lnTo>
                  <a:lnTo>
                    <a:pt x="721" y="447"/>
                  </a:lnTo>
                  <a:lnTo>
                    <a:pt x="757" y="428"/>
                  </a:lnTo>
                  <a:lnTo>
                    <a:pt x="792" y="407"/>
                  </a:lnTo>
                  <a:lnTo>
                    <a:pt x="825" y="387"/>
                  </a:lnTo>
                  <a:lnTo>
                    <a:pt x="856" y="366"/>
                  </a:lnTo>
                  <a:lnTo>
                    <a:pt x="886" y="342"/>
                  </a:lnTo>
                  <a:lnTo>
                    <a:pt x="912" y="320"/>
                  </a:lnTo>
                  <a:lnTo>
                    <a:pt x="938" y="296"/>
                  </a:lnTo>
                  <a:lnTo>
                    <a:pt x="961" y="271"/>
                  </a:lnTo>
                  <a:lnTo>
                    <a:pt x="983" y="246"/>
                  </a:lnTo>
                  <a:lnTo>
                    <a:pt x="1002" y="220"/>
                  </a:lnTo>
                  <a:lnTo>
                    <a:pt x="1020" y="193"/>
                  </a:lnTo>
                  <a:lnTo>
                    <a:pt x="1035" y="167"/>
                  </a:lnTo>
                  <a:lnTo>
                    <a:pt x="1046" y="139"/>
                  </a:lnTo>
                  <a:lnTo>
                    <a:pt x="1057" y="111"/>
                  </a:lnTo>
                  <a:lnTo>
                    <a:pt x="1066" y="84"/>
                  </a:lnTo>
                  <a:lnTo>
                    <a:pt x="1071" y="56"/>
                  </a:lnTo>
                  <a:lnTo>
                    <a:pt x="1075" y="28"/>
                  </a:lnTo>
                  <a:lnTo>
                    <a:pt x="1076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8005" name="Line 453"/>
            <p:cNvSpPr>
              <a:spLocks noChangeShapeType="1"/>
            </p:cNvSpPr>
            <p:nvPr/>
          </p:nvSpPr>
          <p:spPr bwMode="auto">
            <a:xfrm>
              <a:off x="2511" y="2444"/>
              <a:ext cx="0" cy="13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8006" name="Freeform 454"/>
            <p:cNvSpPr>
              <a:spLocks/>
            </p:cNvSpPr>
            <p:nvPr/>
          </p:nvSpPr>
          <p:spPr bwMode="auto">
            <a:xfrm>
              <a:off x="2472" y="2440"/>
              <a:ext cx="39" cy="4"/>
            </a:xfrm>
            <a:custGeom>
              <a:avLst/>
              <a:gdLst>
                <a:gd name="T0" fmla="*/ 0 w 269"/>
                <a:gd name="T1" fmla="*/ 0 h 30"/>
                <a:gd name="T2" fmla="*/ 44 w 269"/>
                <a:gd name="T3" fmla="*/ 9 h 30"/>
                <a:gd name="T4" fmla="*/ 88 w 269"/>
                <a:gd name="T5" fmla="*/ 15 h 30"/>
                <a:gd name="T6" fmla="*/ 132 w 269"/>
                <a:gd name="T7" fmla="*/ 21 h 30"/>
                <a:gd name="T8" fmla="*/ 178 w 269"/>
                <a:gd name="T9" fmla="*/ 25 h 30"/>
                <a:gd name="T10" fmla="*/ 223 w 269"/>
                <a:gd name="T11" fmla="*/ 28 h 30"/>
                <a:gd name="T12" fmla="*/ 269 w 269"/>
                <a:gd name="T13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9" h="30">
                  <a:moveTo>
                    <a:pt x="0" y="0"/>
                  </a:moveTo>
                  <a:lnTo>
                    <a:pt x="44" y="9"/>
                  </a:lnTo>
                  <a:lnTo>
                    <a:pt x="88" y="15"/>
                  </a:lnTo>
                  <a:lnTo>
                    <a:pt x="132" y="21"/>
                  </a:lnTo>
                  <a:lnTo>
                    <a:pt x="178" y="25"/>
                  </a:lnTo>
                  <a:lnTo>
                    <a:pt x="223" y="28"/>
                  </a:lnTo>
                  <a:lnTo>
                    <a:pt x="269" y="3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8007" name="Line 455"/>
            <p:cNvSpPr>
              <a:spLocks noChangeShapeType="1"/>
            </p:cNvSpPr>
            <p:nvPr/>
          </p:nvSpPr>
          <p:spPr bwMode="auto">
            <a:xfrm>
              <a:off x="2472" y="2308"/>
              <a:ext cx="0" cy="13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8008" name="Freeform 456"/>
            <p:cNvSpPr>
              <a:spLocks/>
            </p:cNvSpPr>
            <p:nvPr/>
          </p:nvSpPr>
          <p:spPr bwMode="auto">
            <a:xfrm>
              <a:off x="2373" y="2183"/>
              <a:ext cx="23" cy="72"/>
            </a:xfrm>
            <a:custGeom>
              <a:avLst/>
              <a:gdLst>
                <a:gd name="T0" fmla="*/ 157 w 157"/>
                <a:gd name="T1" fmla="*/ 0 h 501"/>
                <a:gd name="T2" fmla="*/ 132 w 157"/>
                <a:gd name="T3" fmla="*/ 24 h 501"/>
                <a:gd name="T4" fmla="*/ 110 w 157"/>
                <a:gd name="T5" fmla="*/ 47 h 501"/>
                <a:gd name="T6" fmla="*/ 90 w 157"/>
                <a:gd name="T7" fmla="*/ 73 h 501"/>
                <a:gd name="T8" fmla="*/ 71 w 157"/>
                <a:gd name="T9" fmla="*/ 98 h 501"/>
                <a:gd name="T10" fmla="*/ 54 w 157"/>
                <a:gd name="T11" fmla="*/ 124 h 501"/>
                <a:gd name="T12" fmla="*/ 41 w 157"/>
                <a:gd name="T13" fmla="*/ 149 h 501"/>
                <a:gd name="T14" fmla="*/ 28 w 157"/>
                <a:gd name="T15" fmla="*/ 176 h 501"/>
                <a:gd name="T16" fmla="*/ 18 w 157"/>
                <a:gd name="T17" fmla="*/ 203 h 501"/>
                <a:gd name="T18" fmla="*/ 11 w 157"/>
                <a:gd name="T19" fmla="*/ 230 h 501"/>
                <a:gd name="T20" fmla="*/ 4 w 157"/>
                <a:gd name="T21" fmla="*/ 258 h 501"/>
                <a:gd name="T22" fmla="*/ 1 w 157"/>
                <a:gd name="T23" fmla="*/ 285 h 501"/>
                <a:gd name="T24" fmla="*/ 0 w 157"/>
                <a:gd name="T25" fmla="*/ 312 h 501"/>
                <a:gd name="T26" fmla="*/ 1 w 157"/>
                <a:gd name="T27" fmla="*/ 340 h 501"/>
                <a:gd name="T28" fmla="*/ 4 w 157"/>
                <a:gd name="T29" fmla="*/ 368 h 501"/>
                <a:gd name="T30" fmla="*/ 10 w 157"/>
                <a:gd name="T31" fmla="*/ 394 h 501"/>
                <a:gd name="T32" fmla="*/ 17 w 157"/>
                <a:gd name="T33" fmla="*/ 422 h 501"/>
                <a:gd name="T34" fmla="*/ 28 w 157"/>
                <a:gd name="T35" fmla="*/ 448 h 501"/>
                <a:gd name="T36" fmla="*/ 40 w 157"/>
                <a:gd name="T37" fmla="*/ 475 h 501"/>
                <a:gd name="T38" fmla="*/ 53 w 157"/>
                <a:gd name="T39" fmla="*/ 501 h 5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7" h="501">
                  <a:moveTo>
                    <a:pt x="157" y="0"/>
                  </a:moveTo>
                  <a:lnTo>
                    <a:pt x="132" y="24"/>
                  </a:lnTo>
                  <a:lnTo>
                    <a:pt x="110" y="47"/>
                  </a:lnTo>
                  <a:lnTo>
                    <a:pt x="90" y="73"/>
                  </a:lnTo>
                  <a:lnTo>
                    <a:pt x="71" y="98"/>
                  </a:lnTo>
                  <a:lnTo>
                    <a:pt x="54" y="124"/>
                  </a:lnTo>
                  <a:lnTo>
                    <a:pt x="41" y="149"/>
                  </a:lnTo>
                  <a:lnTo>
                    <a:pt x="28" y="176"/>
                  </a:lnTo>
                  <a:lnTo>
                    <a:pt x="18" y="203"/>
                  </a:lnTo>
                  <a:lnTo>
                    <a:pt x="11" y="230"/>
                  </a:lnTo>
                  <a:lnTo>
                    <a:pt x="4" y="258"/>
                  </a:lnTo>
                  <a:lnTo>
                    <a:pt x="1" y="285"/>
                  </a:lnTo>
                  <a:lnTo>
                    <a:pt x="0" y="312"/>
                  </a:lnTo>
                  <a:lnTo>
                    <a:pt x="1" y="340"/>
                  </a:lnTo>
                  <a:lnTo>
                    <a:pt x="4" y="368"/>
                  </a:lnTo>
                  <a:lnTo>
                    <a:pt x="10" y="394"/>
                  </a:lnTo>
                  <a:lnTo>
                    <a:pt x="17" y="422"/>
                  </a:lnTo>
                  <a:lnTo>
                    <a:pt x="28" y="448"/>
                  </a:lnTo>
                  <a:lnTo>
                    <a:pt x="40" y="475"/>
                  </a:lnTo>
                  <a:lnTo>
                    <a:pt x="53" y="50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8009" name="Line 457"/>
            <p:cNvSpPr>
              <a:spLocks noChangeShapeType="1"/>
            </p:cNvSpPr>
            <p:nvPr/>
          </p:nvSpPr>
          <p:spPr bwMode="auto">
            <a:xfrm flipV="1">
              <a:off x="2381" y="2231"/>
              <a:ext cx="41" cy="2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8010" name="Line 458"/>
            <p:cNvSpPr>
              <a:spLocks noChangeShapeType="1"/>
            </p:cNvSpPr>
            <p:nvPr/>
          </p:nvSpPr>
          <p:spPr bwMode="auto">
            <a:xfrm flipV="1">
              <a:off x="2441" y="2157"/>
              <a:ext cx="0" cy="6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8011" name="Freeform 459"/>
            <p:cNvSpPr>
              <a:spLocks/>
            </p:cNvSpPr>
            <p:nvPr/>
          </p:nvSpPr>
          <p:spPr bwMode="auto">
            <a:xfrm>
              <a:off x="2596" y="2339"/>
              <a:ext cx="46" cy="26"/>
            </a:xfrm>
            <a:custGeom>
              <a:avLst/>
              <a:gdLst>
                <a:gd name="T0" fmla="*/ 0 w 321"/>
                <a:gd name="T1" fmla="*/ 186 h 186"/>
                <a:gd name="T2" fmla="*/ 39 w 321"/>
                <a:gd name="T3" fmla="*/ 171 h 186"/>
                <a:gd name="T4" fmla="*/ 75 w 321"/>
                <a:gd name="T5" fmla="*/ 156 h 186"/>
                <a:gd name="T6" fmla="*/ 111 w 321"/>
                <a:gd name="T7" fmla="*/ 139 h 186"/>
                <a:gd name="T8" fmla="*/ 145 w 321"/>
                <a:gd name="T9" fmla="*/ 122 h 186"/>
                <a:gd name="T10" fmla="*/ 178 w 321"/>
                <a:gd name="T11" fmla="*/ 104 h 186"/>
                <a:gd name="T12" fmla="*/ 210 w 321"/>
                <a:gd name="T13" fmla="*/ 84 h 186"/>
                <a:gd name="T14" fmla="*/ 240 w 321"/>
                <a:gd name="T15" fmla="*/ 64 h 186"/>
                <a:gd name="T16" fmla="*/ 269 w 321"/>
                <a:gd name="T17" fmla="*/ 44 h 186"/>
                <a:gd name="T18" fmla="*/ 295 w 321"/>
                <a:gd name="T19" fmla="*/ 23 h 186"/>
                <a:gd name="T20" fmla="*/ 321 w 321"/>
                <a:gd name="T21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21" h="186">
                  <a:moveTo>
                    <a:pt x="0" y="186"/>
                  </a:moveTo>
                  <a:lnTo>
                    <a:pt x="39" y="171"/>
                  </a:lnTo>
                  <a:lnTo>
                    <a:pt x="75" y="156"/>
                  </a:lnTo>
                  <a:lnTo>
                    <a:pt x="111" y="139"/>
                  </a:lnTo>
                  <a:lnTo>
                    <a:pt x="145" y="122"/>
                  </a:lnTo>
                  <a:lnTo>
                    <a:pt x="178" y="104"/>
                  </a:lnTo>
                  <a:lnTo>
                    <a:pt x="210" y="84"/>
                  </a:lnTo>
                  <a:lnTo>
                    <a:pt x="240" y="64"/>
                  </a:lnTo>
                  <a:lnTo>
                    <a:pt x="269" y="44"/>
                  </a:lnTo>
                  <a:lnTo>
                    <a:pt x="295" y="23"/>
                  </a:lnTo>
                  <a:lnTo>
                    <a:pt x="321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8012" name="Line 460"/>
            <p:cNvSpPr>
              <a:spLocks noChangeShapeType="1"/>
            </p:cNvSpPr>
            <p:nvPr/>
          </p:nvSpPr>
          <p:spPr bwMode="auto">
            <a:xfrm flipV="1">
              <a:off x="2596" y="2299"/>
              <a:ext cx="0" cy="6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8013" name="Freeform 461"/>
            <p:cNvSpPr>
              <a:spLocks/>
            </p:cNvSpPr>
            <p:nvPr/>
          </p:nvSpPr>
          <p:spPr bwMode="auto">
            <a:xfrm>
              <a:off x="2422" y="2429"/>
              <a:ext cx="18" cy="30"/>
            </a:xfrm>
            <a:custGeom>
              <a:avLst/>
              <a:gdLst>
                <a:gd name="T0" fmla="*/ 0 w 124"/>
                <a:gd name="T1" fmla="*/ 0 h 205"/>
                <a:gd name="T2" fmla="*/ 3 w 124"/>
                <a:gd name="T3" fmla="*/ 22 h 205"/>
                <a:gd name="T4" fmla="*/ 8 w 124"/>
                <a:gd name="T5" fmla="*/ 43 h 205"/>
                <a:gd name="T6" fmla="*/ 16 w 124"/>
                <a:gd name="T7" fmla="*/ 66 h 205"/>
                <a:gd name="T8" fmla="*/ 25 w 124"/>
                <a:gd name="T9" fmla="*/ 87 h 205"/>
                <a:gd name="T10" fmla="*/ 37 w 124"/>
                <a:gd name="T11" fmla="*/ 107 h 205"/>
                <a:gd name="T12" fmla="*/ 51 w 124"/>
                <a:gd name="T13" fmla="*/ 129 h 205"/>
                <a:gd name="T14" fmla="*/ 67 w 124"/>
                <a:gd name="T15" fmla="*/ 149 h 205"/>
                <a:gd name="T16" fmla="*/ 84 w 124"/>
                <a:gd name="T17" fmla="*/ 168 h 205"/>
                <a:gd name="T18" fmla="*/ 103 w 124"/>
                <a:gd name="T19" fmla="*/ 187 h 205"/>
                <a:gd name="T20" fmla="*/ 124 w 124"/>
                <a:gd name="T2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4" h="205">
                  <a:moveTo>
                    <a:pt x="0" y="0"/>
                  </a:moveTo>
                  <a:lnTo>
                    <a:pt x="3" y="22"/>
                  </a:lnTo>
                  <a:lnTo>
                    <a:pt x="8" y="43"/>
                  </a:lnTo>
                  <a:lnTo>
                    <a:pt x="16" y="66"/>
                  </a:lnTo>
                  <a:lnTo>
                    <a:pt x="25" y="87"/>
                  </a:lnTo>
                  <a:lnTo>
                    <a:pt x="37" y="107"/>
                  </a:lnTo>
                  <a:lnTo>
                    <a:pt x="51" y="129"/>
                  </a:lnTo>
                  <a:lnTo>
                    <a:pt x="67" y="149"/>
                  </a:lnTo>
                  <a:lnTo>
                    <a:pt x="84" y="168"/>
                  </a:lnTo>
                  <a:lnTo>
                    <a:pt x="103" y="187"/>
                  </a:lnTo>
                  <a:lnTo>
                    <a:pt x="124" y="20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8014" name="Line 462"/>
            <p:cNvSpPr>
              <a:spLocks noChangeShapeType="1"/>
            </p:cNvSpPr>
            <p:nvPr/>
          </p:nvSpPr>
          <p:spPr bwMode="auto">
            <a:xfrm>
              <a:off x="2422" y="2231"/>
              <a:ext cx="0" cy="19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8015" name="Freeform 463"/>
            <p:cNvSpPr>
              <a:spLocks/>
            </p:cNvSpPr>
            <p:nvPr/>
          </p:nvSpPr>
          <p:spPr bwMode="auto">
            <a:xfrm>
              <a:off x="2422" y="2204"/>
              <a:ext cx="9" cy="27"/>
            </a:xfrm>
            <a:custGeom>
              <a:avLst/>
              <a:gdLst>
                <a:gd name="T0" fmla="*/ 67 w 67"/>
                <a:gd name="T1" fmla="*/ 0 h 191"/>
                <a:gd name="T2" fmla="*/ 51 w 67"/>
                <a:gd name="T3" fmla="*/ 20 h 191"/>
                <a:gd name="T4" fmla="*/ 38 w 67"/>
                <a:gd name="T5" fmla="*/ 40 h 191"/>
                <a:gd name="T6" fmla="*/ 26 w 67"/>
                <a:gd name="T7" fmla="*/ 62 h 191"/>
                <a:gd name="T8" fmla="*/ 17 w 67"/>
                <a:gd name="T9" fmla="*/ 82 h 191"/>
                <a:gd name="T10" fmla="*/ 9 w 67"/>
                <a:gd name="T11" fmla="*/ 104 h 191"/>
                <a:gd name="T12" fmla="*/ 4 w 67"/>
                <a:gd name="T13" fmla="*/ 126 h 191"/>
                <a:gd name="T14" fmla="*/ 1 w 67"/>
                <a:gd name="T15" fmla="*/ 147 h 191"/>
                <a:gd name="T16" fmla="*/ 0 w 67"/>
                <a:gd name="T17" fmla="*/ 169 h 191"/>
                <a:gd name="T18" fmla="*/ 1 w 67"/>
                <a:gd name="T19" fmla="*/ 19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7" h="191">
                  <a:moveTo>
                    <a:pt x="67" y="0"/>
                  </a:moveTo>
                  <a:lnTo>
                    <a:pt x="51" y="20"/>
                  </a:lnTo>
                  <a:lnTo>
                    <a:pt x="38" y="40"/>
                  </a:lnTo>
                  <a:lnTo>
                    <a:pt x="26" y="62"/>
                  </a:lnTo>
                  <a:lnTo>
                    <a:pt x="17" y="82"/>
                  </a:lnTo>
                  <a:lnTo>
                    <a:pt x="9" y="104"/>
                  </a:lnTo>
                  <a:lnTo>
                    <a:pt x="4" y="126"/>
                  </a:lnTo>
                  <a:lnTo>
                    <a:pt x="1" y="147"/>
                  </a:lnTo>
                  <a:lnTo>
                    <a:pt x="0" y="169"/>
                  </a:lnTo>
                  <a:lnTo>
                    <a:pt x="1" y="19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8016" name="Line 464"/>
            <p:cNvSpPr>
              <a:spLocks noChangeShapeType="1"/>
            </p:cNvSpPr>
            <p:nvPr/>
          </p:nvSpPr>
          <p:spPr bwMode="auto">
            <a:xfrm>
              <a:off x="2477" y="2177"/>
              <a:ext cx="0" cy="6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8017" name="Freeform 465"/>
            <p:cNvSpPr>
              <a:spLocks/>
            </p:cNvSpPr>
            <p:nvPr/>
          </p:nvSpPr>
          <p:spPr bwMode="auto">
            <a:xfrm>
              <a:off x="2596" y="2318"/>
              <a:ext cx="10" cy="10"/>
            </a:xfrm>
            <a:custGeom>
              <a:avLst/>
              <a:gdLst>
                <a:gd name="T0" fmla="*/ 0 w 70"/>
                <a:gd name="T1" fmla="*/ 68 h 68"/>
                <a:gd name="T2" fmla="*/ 20 w 70"/>
                <a:gd name="T3" fmla="*/ 51 h 68"/>
                <a:gd name="T4" fmla="*/ 39 w 70"/>
                <a:gd name="T5" fmla="*/ 35 h 68"/>
                <a:gd name="T6" fmla="*/ 56 w 70"/>
                <a:gd name="T7" fmla="*/ 18 h 68"/>
                <a:gd name="T8" fmla="*/ 70 w 70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68">
                  <a:moveTo>
                    <a:pt x="0" y="68"/>
                  </a:moveTo>
                  <a:lnTo>
                    <a:pt x="20" y="51"/>
                  </a:lnTo>
                  <a:lnTo>
                    <a:pt x="39" y="35"/>
                  </a:lnTo>
                  <a:lnTo>
                    <a:pt x="56" y="18"/>
                  </a:lnTo>
                  <a:lnTo>
                    <a:pt x="7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8018" name="Freeform 466"/>
            <p:cNvSpPr>
              <a:spLocks/>
            </p:cNvSpPr>
            <p:nvPr/>
          </p:nvSpPr>
          <p:spPr bwMode="auto">
            <a:xfrm>
              <a:off x="2396" y="2183"/>
              <a:ext cx="35" cy="87"/>
            </a:xfrm>
            <a:custGeom>
              <a:avLst/>
              <a:gdLst>
                <a:gd name="T0" fmla="*/ 250 w 250"/>
                <a:gd name="T1" fmla="*/ 607 h 607"/>
                <a:gd name="T2" fmla="*/ 250 w 250"/>
                <a:gd name="T3" fmla="*/ 144 h 607"/>
                <a:gd name="T4" fmla="*/ 0 w 250"/>
                <a:gd name="T5" fmla="*/ 0 h 6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0" h="607">
                  <a:moveTo>
                    <a:pt x="250" y="607"/>
                  </a:moveTo>
                  <a:lnTo>
                    <a:pt x="250" y="144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8019" name="Line 467"/>
            <p:cNvSpPr>
              <a:spLocks noChangeShapeType="1"/>
            </p:cNvSpPr>
            <p:nvPr/>
          </p:nvSpPr>
          <p:spPr bwMode="auto">
            <a:xfrm>
              <a:off x="2606" y="2318"/>
              <a:ext cx="36" cy="2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8020" name="Line 468"/>
            <p:cNvSpPr>
              <a:spLocks noChangeShapeType="1"/>
            </p:cNvSpPr>
            <p:nvPr/>
          </p:nvSpPr>
          <p:spPr bwMode="auto">
            <a:xfrm flipV="1">
              <a:off x="2606" y="2252"/>
              <a:ext cx="0" cy="6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8021" name="Line 469"/>
            <p:cNvSpPr>
              <a:spLocks noChangeShapeType="1"/>
            </p:cNvSpPr>
            <p:nvPr/>
          </p:nvSpPr>
          <p:spPr bwMode="auto">
            <a:xfrm>
              <a:off x="2642" y="2273"/>
              <a:ext cx="0" cy="6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8022" name="Line 470"/>
            <p:cNvSpPr>
              <a:spLocks noChangeShapeType="1"/>
            </p:cNvSpPr>
            <p:nvPr/>
          </p:nvSpPr>
          <p:spPr bwMode="auto">
            <a:xfrm>
              <a:off x="2441" y="2223"/>
              <a:ext cx="36" cy="2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8023" name="Freeform 471"/>
            <p:cNvSpPr>
              <a:spLocks/>
            </p:cNvSpPr>
            <p:nvPr/>
          </p:nvSpPr>
          <p:spPr bwMode="auto">
            <a:xfrm>
              <a:off x="2431" y="2243"/>
              <a:ext cx="46" cy="27"/>
            </a:xfrm>
            <a:custGeom>
              <a:avLst/>
              <a:gdLst>
                <a:gd name="T0" fmla="*/ 319 w 319"/>
                <a:gd name="T1" fmla="*/ 0 h 185"/>
                <a:gd name="T2" fmla="*/ 285 w 319"/>
                <a:gd name="T3" fmla="*/ 9 h 185"/>
                <a:gd name="T4" fmla="*/ 252 w 319"/>
                <a:gd name="T5" fmla="*/ 21 h 185"/>
                <a:gd name="T6" fmla="*/ 220 w 319"/>
                <a:gd name="T7" fmla="*/ 33 h 185"/>
                <a:gd name="T8" fmla="*/ 189 w 319"/>
                <a:gd name="T9" fmla="*/ 47 h 185"/>
                <a:gd name="T10" fmla="*/ 160 w 319"/>
                <a:gd name="T11" fmla="*/ 61 h 185"/>
                <a:gd name="T12" fmla="*/ 132 w 319"/>
                <a:gd name="T13" fmla="*/ 77 h 185"/>
                <a:gd name="T14" fmla="*/ 105 w 319"/>
                <a:gd name="T15" fmla="*/ 92 h 185"/>
                <a:gd name="T16" fmla="*/ 81 w 319"/>
                <a:gd name="T17" fmla="*/ 110 h 185"/>
                <a:gd name="T18" fmla="*/ 57 w 319"/>
                <a:gd name="T19" fmla="*/ 128 h 185"/>
                <a:gd name="T20" fmla="*/ 36 w 319"/>
                <a:gd name="T21" fmla="*/ 146 h 185"/>
                <a:gd name="T22" fmla="*/ 17 w 319"/>
                <a:gd name="T23" fmla="*/ 165 h 185"/>
                <a:gd name="T24" fmla="*/ 0 w 319"/>
                <a:gd name="T25" fmla="*/ 185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19" h="185">
                  <a:moveTo>
                    <a:pt x="319" y="0"/>
                  </a:moveTo>
                  <a:lnTo>
                    <a:pt x="285" y="9"/>
                  </a:lnTo>
                  <a:lnTo>
                    <a:pt x="252" y="21"/>
                  </a:lnTo>
                  <a:lnTo>
                    <a:pt x="220" y="33"/>
                  </a:lnTo>
                  <a:lnTo>
                    <a:pt x="189" y="47"/>
                  </a:lnTo>
                  <a:lnTo>
                    <a:pt x="160" y="61"/>
                  </a:lnTo>
                  <a:lnTo>
                    <a:pt x="132" y="77"/>
                  </a:lnTo>
                  <a:lnTo>
                    <a:pt x="105" y="92"/>
                  </a:lnTo>
                  <a:lnTo>
                    <a:pt x="81" y="110"/>
                  </a:lnTo>
                  <a:lnTo>
                    <a:pt x="57" y="128"/>
                  </a:lnTo>
                  <a:lnTo>
                    <a:pt x="36" y="146"/>
                  </a:lnTo>
                  <a:lnTo>
                    <a:pt x="17" y="165"/>
                  </a:lnTo>
                  <a:lnTo>
                    <a:pt x="0" y="18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8024" name="Freeform 472"/>
            <p:cNvSpPr>
              <a:spLocks/>
            </p:cNvSpPr>
            <p:nvPr/>
          </p:nvSpPr>
          <p:spPr bwMode="auto">
            <a:xfrm>
              <a:off x="2431" y="2223"/>
              <a:ext cx="10" cy="4"/>
            </a:xfrm>
            <a:custGeom>
              <a:avLst/>
              <a:gdLst>
                <a:gd name="T0" fmla="*/ 70 w 70"/>
                <a:gd name="T1" fmla="*/ 0 h 29"/>
                <a:gd name="T2" fmla="*/ 34 w 70"/>
                <a:gd name="T3" fmla="*/ 14 h 29"/>
                <a:gd name="T4" fmla="*/ 0 w 70"/>
                <a:gd name="T5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0" h="29">
                  <a:moveTo>
                    <a:pt x="70" y="0"/>
                  </a:moveTo>
                  <a:lnTo>
                    <a:pt x="34" y="14"/>
                  </a:lnTo>
                  <a:lnTo>
                    <a:pt x="0" y="2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8025" name="Freeform 473"/>
            <p:cNvSpPr>
              <a:spLocks/>
            </p:cNvSpPr>
            <p:nvPr/>
          </p:nvSpPr>
          <p:spPr bwMode="auto">
            <a:xfrm>
              <a:off x="2514" y="2279"/>
              <a:ext cx="47" cy="5"/>
            </a:xfrm>
            <a:custGeom>
              <a:avLst/>
              <a:gdLst>
                <a:gd name="T0" fmla="*/ 0 w 330"/>
                <a:gd name="T1" fmla="*/ 37 h 38"/>
                <a:gd name="T2" fmla="*/ 37 w 330"/>
                <a:gd name="T3" fmla="*/ 38 h 38"/>
                <a:gd name="T4" fmla="*/ 75 w 330"/>
                <a:gd name="T5" fmla="*/ 37 h 38"/>
                <a:gd name="T6" fmla="*/ 113 w 330"/>
                <a:gd name="T7" fmla="*/ 35 h 38"/>
                <a:gd name="T8" fmla="*/ 151 w 330"/>
                <a:gd name="T9" fmla="*/ 33 h 38"/>
                <a:gd name="T10" fmla="*/ 187 w 330"/>
                <a:gd name="T11" fmla="*/ 29 h 38"/>
                <a:gd name="T12" fmla="*/ 225 w 330"/>
                <a:gd name="T13" fmla="*/ 22 h 38"/>
                <a:gd name="T14" fmla="*/ 261 w 330"/>
                <a:gd name="T15" fmla="*/ 16 h 38"/>
                <a:gd name="T16" fmla="*/ 296 w 330"/>
                <a:gd name="T17" fmla="*/ 8 h 38"/>
                <a:gd name="T18" fmla="*/ 330 w 330"/>
                <a:gd name="T19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0" h="38">
                  <a:moveTo>
                    <a:pt x="0" y="37"/>
                  </a:moveTo>
                  <a:lnTo>
                    <a:pt x="37" y="38"/>
                  </a:lnTo>
                  <a:lnTo>
                    <a:pt x="75" y="37"/>
                  </a:lnTo>
                  <a:lnTo>
                    <a:pt x="113" y="35"/>
                  </a:lnTo>
                  <a:lnTo>
                    <a:pt x="151" y="33"/>
                  </a:lnTo>
                  <a:lnTo>
                    <a:pt x="187" y="29"/>
                  </a:lnTo>
                  <a:lnTo>
                    <a:pt x="225" y="22"/>
                  </a:lnTo>
                  <a:lnTo>
                    <a:pt x="261" y="16"/>
                  </a:lnTo>
                  <a:lnTo>
                    <a:pt x="296" y="8"/>
                  </a:lnTo>
                  <a:lnTo>
                    <a:pt x="33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8026" name="Line 474"/>
            <p:cNvSpPr>
              <a:spLocks noChangeShapeType="1"/>
            </p:cNvSpPr>
            <p:nvPr/>
          </p:nvSpPr>
          <p:spPr bwMode="auto">
            <a:xfrm flipH="1" flipV="1">
              <a:off x="2561" y="2279"/>
              <a:ext cx="35" cy="2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8027" name="Freeform 475"/>
            <p:cNvSpPr>
              <a:spLocks/>
            </p:cNvSpPr>
            <p:nvPr/>
          </p:nvSpPr>
          <p:spPr bwMode="auto">
            <a:xfrm>
              <a:off x="2472" y="2299"/>
              <a:ext cx="124" cy="13"/>
            </a:xfrm>
            <a:custGeom>
              <a:avLst/>
              <a:gdLst>
                <a:gd name="T0" fmla="*/ 0 w 868"/>
                <a:gd name="T1" fmla="*/ 59 h 90"/>
                <a:gd name="T2" fmla="*/ 46 w 868"/>
                <a:gd name="T3" fmla="*/ 68 h 90"/>
                <a:gd name="T4" fmla="*/ 92 w 868"/>
                <a:gd name="T5" fmla="*/ 74 h 90"/>
                <a:gd name="T6" fmla="*/ 138 w 868"/>
                <a:gd name="T7" fmla="*/ 80 h 90"/>
                <a:gd name="T8" fmla="*/ 185 w 868"/>
                <a:gd name="T9" fmla="*/ 85 h 90"/>
                <a:gd name="T10" fmla="*/ 233 w 868"/>
                <a:gd name="T11" fmla="*/ 88 h 90"/>
                <a:gd name="T12" fmla="*/ 279 w 868"/>
                <a:gd name="T13" fmla="*/ 90 h 90"/>
                <a:gd name="T14" fmla="*/ 327 w 868"/>
                <a:gd name="T15" fmla="*/ 90 h 90"/>
                <a:gd name="T16" fmla="*/ 375 w 868"/>
                <a:gd name="T17" fmla="*/ 89 h 90"/>
                <a:gd name="T18" fmla="*/ 422 w 868"/>
                <a:gd name="T19" fmla="*/ 88 h 90"/>
                <a:gd name="T20" fmla="*/ 469 w 868"/>
                <a:gd name="T21" fmla="*/ 85 h 90"/>
                <a:gd name="T22" fmla="*/ 517 w 868"/>
                <a:gd name="T23" fmla="*/ 79 h 90"/>
                <a:gd name="T24" fmla="*/ 563 w 868"/>
                <a:gd name="T25" fmla="*/ 74 h 90"/>
                <a:gd name="T26" fmla="*/ 608 w 868"/>
                <a:gd name="T27" fmla="*/ 67 h 90"/>
                <a:gd name="T28" fmla="*/ 654 w 868"/>
                <a:gd name="T29" fmla="*/ 59 h 90"/>
                <a:gd name="T30" fmla="*/ 699 w 868"/>
                <a:gd name="T31" fmla="*/ 50 h 90"/>
                <a:gd name="T32" fmla="*/ 743 w 868"/>
                <a:gd name="T33" fmla="*/ 39 h 90"/>
                <a:gd name="T34" fmla="*/ 785 w 868"/>
                <a:gd name="T35" fmla="*/ 27 h 90"/>
                <a:gd name="T36" fmla="*/ 828 w 868"/>
                <a:gd name="T37" fmla="*/ 13 h 90"/>
                <a:gd name="T38" fmla="*/ 868 w 868"/>
                <a:gd name="T39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68" h="90">
                  <a:moveTo>
                    <a:pt x="0" y="59"/>
                  </a:moveTo>
                  <a:lnTo>
                    <a:pt x="46" y="68"/>
                  </a:lnTo>
                  <a:lnTo>
                    <a:pt x="92" y="74"/>
                  </a:lnTo>
                  <a:lnTo>
                    <a:pt x="138" y="80"/>
                  </a:lnTo>
                  <a:lnTo>
                    <a:pt x="185" y="85"/>
                  </a:lnTo>
                  <a:lnTo>
                    <a:pt x="233" y="88"/>
                  </a:lnTo>
                  <a:lnTo>
                    <a:pt x="279" y="90"/>
                  </a:lnTo>
                  <a:lnTo>
                    <a:pt x="327" y="90"/>
                  </a:lnTo>
                  <a:lnTo>
                    <a:pt x="375" y="89"/>
                  </a:lnTo>
                  <a:lnTo>
                    <a:pt x="422" y="88"/>
                  </a:lnTo>
                  <a:lnTo>
                    <a:pt x="469" y="85"/>
                  </a:lnTo>
                  <a:lnTo>
                    <a:pt x="517" y="79"/>
                  </a:lnTo>
                  <a:lnTo>
                    <a:pt x="563" y="74"/>
                  </a:lnTo>
                  <a:lnTo>
                    <a:pt x="608" y="67"/>
                  </a:lnTo>
                  <a:lnTo>
                    <a:pt x="654" y="59"/>
                  </a:lnTo>
                  <a:lnTo>
                    <a:pt x="699" y="50"/>
                  </a:lnTo>
                  <a:lnTo>
                    <a:pt x="743" y="39"/>
                  </a:lnTo>
                  <a:lnTo>
                    <a:pt x="785" y="27"/>
                  </a:lnTo>
                  <a:lnTo>
                    <a:pt x="828" y="13"/>
                  </a:lnTo>
                  <a:lnTo>
                    <a:pt x="868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8028" name="Line 476"/>
            <p:cNvSpPr>
              <a:spLocks noChangeShapeType="1"/>
            </p:cNvSpPr>
            <p:nvPr/>
          </p:nvSpPr>
          <p:spPr bwMode="auto">
            <a:xfrm flipH="1">
              <a:off x="2472" y="2284"/>
              <a:ext cx="42" cy="2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8029" name="Freeform 477"/>
            <p:cNvSpPr>
              <a:spLocks/>
            </p:cNvSpPr>
            <p:nvPr/>
          </p:nvSpPr>
          <p:spPr bwMode="auto">
            <a:xfrm>
              <a:off x="2441" y="2144"/>
              <a:ext cx="224" cy="129"/>
            </a:xfrm>
            <a:custGeom>
              <a:avLst/>
              <a:gdLst>
                <a:gd name="T0" fmla="*/ 1406 w 1562"/>
                <a:gd name="T1" fmla="*/ 901 h 901"/>
                <a:gd name="T2" fmla="*/ 1430 w 1562"/>
                <a:gd name="T3" fmla="*/ 878 h 901"/>
                <a:gd name="T4" fmla="*/ 1453 w 1562"/>
                <a:gd name="T5" fmla="*/ 853 h 901"/>
                <a:gd name="T6" fmla="*/ 1474 w 1562"/>
                <a:gd name="T7" fmla="*/ 828 h 901"/>
                <a:gd name="T8" fmla="*/ 1492 w 1562"/>
                <a:gd name="T9" fmla="*/ 802 h 901"/>
                <a:gd name="T10" fmla="*/ 1509 w 1562"/>
                <a:gd name="T11" fmla="*/ 777 h 901"/>
                <a:gd name="T12" fmla="*/ 1523 w 1562"/>
                <a:gd name="T13" fmla="*/ 750 h 901"/>
                <a:gd name="T14" fmla="*/ 1535 w 1562"/>
                <a:gd name="T15" fmla="*/ 722 h 901"/>
                <a:gd name="T16" fmla="*/ 1545 w 1562"/>
                <a:gd name="T17" fmla="*/ 696 h 901"/>
                <a:gd name="T18" fmla="*/ 1553 w 1562"/>
                <a:gd name="T19" fmla="*/ 668 h 901"/>
                <a:gd name="T20" fmla="*/ 1558 w 1562"/>
                <a:gd name="T21" fmla="*/ 640 h 901"/>
                <a:gd name="T22" fmla="*/ 1561 w 1562"/>
                <a:gd name="T23" fmla="*/ 613 h 901"/>
                <a:gd name="T24" fmla="*/ 1562 w 1562"/>
                <a:gd name="T25" fmla="*/ 585 h 901"/>
                <a:gd name="T26" fmla="*/ 1560 w 1562"/>
                <a:gd name="T27" fmla="*/ 557 h 901"/>
                <a:gd name="T28" fmla="*/ 1557 w 1562"/>
                <a:gd name="T29" fmla="*/ 530 h 901"/>
                <a:gd name="T30" fmla="*/ 1551 w 1562"/>
                <a:gd name="T31" fmla="*/ 502 h 901"/>
                <a:gd name="T32" fmla="*/ 1543 w 1562"/>
                <a:gd name="T33" fmla="*/ 474 h 901"/>
                <a:gd name="T34" fmla="*/ 1532 w 1562"/>
                <a:gd name="T35" fmla="*/ 447 h 901"/>
                <a:gd name="T36" fmla="*/ 1520 w 1562"/>
                <a:gd name="T37" fmla="*/ 420 h 901"/>
                <a:gd name="T38" fmla="*/ 1505 w 1562"/>
                <a:gd name="T39" fmla="*/ 393 h 901"/>
                <a:gd name="T40" fmla="*/ 1488 w 1562"/>
                <a:gd name="T41" fmla="*/ 368 h 901"/>
                <a:gd name="T42" fmla="*/ 1469 w 1562"/>
                <a:gd name="T43" fmla="*/ 342 h 901"/>
                <a:gd name="T44" fmla="*/ 1447 w 1562"/>
                <a:gd name="T45" fmla="*/ 317 h 901"/>
                <a:gd name="T46" fmla="*/ 1425 w 1562"/>
                <a:gd name="T47" fmla="*/ 292 h 901"/>
                <a:gd name="T48" fmla="*/ 1399 w 1562"/>
                <a:gd name="T49" fmla="*/ 269 h 901"/>
                <a:gd name="T50" fmla="*/ 1373 w 1562"/>
                <a:gd name="T51" fmla="*/ 247 h 901"/>
                <a:gd name="T52" fmla="*/ 1343 w 1562"/>
                <a:gd name="T53" fmla="*/ 224 h 901"/>
                <a:gd name="T54" fmla="*/ 1313 w 1562"/>
                <a:gd name="T55" fmla="*/ 203 h 901"/>
                <a:gd name="T56" fmla="*/ 1280 w 1562"/>
                <a:gd name="T57" fmla="*/ 182 h 901"/>
                <a:gd name="T58" fmla="*/ 1246 w 1562"/>
                <a:gd name="T59" fmla="*/ 162 h 901"/>
                <a:gd name="T60" fmla="*/ 1211 w 1562"/>
                <a:gd name="T61" fmla="*/ 143 h 901"/>
                <a:gd name="T62" fmla="*/ 1174 w 1562"/>
                <a:gd name="T63" fmla="*/ 125 h 901"/>
                <a:gd name="T64" fmla="*/ 1135 w 1562"/>
                <a:gd name="T65" fmla="*/ 109 h 901"/>
                <a:gd name="T66" fmla="*/ 1095 w 1562"/>
                <a:gd name="T67" fmla="*/ 93 h 901"/>
                <a:gd name="T68" fmla="*/ 1054 w 1562"/>
                <a:gd name="T69" fmla="*/ 78 h 901"/>
                <a:gd name="T70" fmla="*/ 1012 w 1562"/>
                <a:gd name="T71" fmla="*/ 66 h 901"/>
                <a:gd name="T72" fmla="*/ 968 w 1562"/>
                <a:gd name="T73" fmla="*/ 53 h 901"/>
                <a:gd name="T74" fmla="*/ 924 w 1562"/>
                <a:gd name="T75" fmla="*/ 42 h 901"/>
                <a:gd name="T76" fmla="*/ 880 w 1562"/>
                <a:gd name="T77" fmla="*/ 33 h 901"/>
                <a:gd name="T78" fmla="*/ 833 w 1562"/>
                <a:gd name="T79" fmla="*/ 24 h 901"/>
                <a:gd name="T80" fmla="*/ 787 w 1562"/>
                <a:gd name="T81" fmla="*/ 17 h 901"/>
                <a:gd name="T82" fmla="*/ 740 w 1562"/>
                <a:gd name="T83" fmla="*/ 10 h 901"/>
                <a:gd name="T84" fmla="*/ 692 w 1562"/>
                <a:gd name="T85" fmla="*/ 6 h 901"/>
                <a:gd name="T86" fmla="*/ 644 w 1562"/>
                <a:gd name="T87" fmla="*/ 3 h 901"/>
                <a:gd name="T88" fmla="*/ 596 w 1562"/>
                <a:gd name="T89" fmla="*/ 1 h 901"/>
                <a:gd name="T90" fmla="*/ 549 w 1562"/>
                <a:gd name="T91" fmla="*/ 0 h 901"/>
                <a:gd name="T92" fmla="*/ 501 w 1562"/>
                <a:gd name="T93" fmla="*/ 0 h 901"/>
                <a:gd name="T94" fmla="*/ 453 w 1562"/>
                <a:gd name="T95" fmla="*/ 2 h 901"/>
                <a:gd name="T96" fmla="*/ 405 w 1562"/>
                <a:gd name="T97" fmla="*/ 5 h 901"/>
                <a:gd name="T98" fmla="*/ 357 w 1562"/>
                <a:gd name="T99" fmla="*/ 9 h 901"/>
                <a:gd name="T100" fmla="*/ 310 w 1562"/>
                <a:gd name="T101" fmla="*/ 14 h 901"/>
                <a:gd name="T102" fmla="*/ 263 w 1562"/>
                <a:gd name="T103" fmla="*/ 22 h 901"/>
                <a:gd name="T104" fmla="*/ 217 w 1562"/>
                <a:gd name="T105" fmla="*/ 30 h 901"/>
                <a:gd name="T106" fmla="*/ 172 w 1562"/>
                <a:gd name="T107" fmla="*/ 40 h 901"/>
                <a:gd name="T108" fmla="*/ 127 w 1562"/>
                <a:gd name="T109" fmla="*/ 51 h 901"/>
                <a:gd name="T110" fmla="*/ 84 w 1562"/>
                <a:gd name="T111" fmla="*/ 62 h 901"/>
                <a:gd name="T112" fmla="*/ 42 w 1562"/>
                <a:gd name="T113" fmla="*/ 75 h 901"/>
                <a:gd name="T114" fmla="*/ 0 w 1562"/>
                <a:gd name="T115" fmla="*/ 90 h 9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62" h="901">
                  <a:moveTo>
                    <a:pt x="1406" y="901"/>
                  </a:moveTo>
                  <a:lnTo>
                    <a:pt x="1430" y="878"/>
                  </a:lnTo>
                  <a:lnTo>
                    <a:pt x="1453" y="853"/>
                  </a:lnTo>
                  <a:lnTo>
                    <a:pt x="1474" y="828"/>
                  </a:lnTo>
                  <a:lnTo>
                    <a:pt x="1492" y="802"/>
                  </a:lnTo>
                  <a:lnTo>
                    <a:pt x="1509" y="777"/>
                  </a:lnTo>
                  <a:lnTo>
                    <a:pt x="1523" y="750"/>
                  </a:lnTo>
                  <a:lnTo>
                    <a:pt x="1535" y="722"/>
                  </a:lnTo>
                  <a:lnTo>
                    <a:pt x="1545" y="696"/>
                  </a:lnTo>
                  <a:lnTo>
                    <a:pt x="1553" y="668"/>
                  </a:lnTo>
                  <a:lnTo>
                    <a:pt x="1558" y="640"/>
                  </a:lnTo>
                  <a:lnTo>
                    <a:pt x="1561" y="613"/>
                  </a:lnTo>
                  <a:lnTo>
                    <a:pt x="1562" y="585"/>
                  </a:lnTo>
                  <a:lnTo>
                    <a:pt x="1560" y="557"/>
                  </a:lnTo>
                  <a:lnTo>
                    <a:pt x="1557" y="530"/>
                  </a:lnTo>
                  <a:lnTo>
                    <a:pt x="1551" y="502"/>
                  </a:lnTo>
                  <a:lnTo>
                    <a:pt x="1543" y="474"/>
                  </a:lnTo>
                  <a:lnTo>
                    <a:pt x="1532" y="447"/>
                  </a:lnTo>
                  <a:lnTo>
                    <a:pt x="1520" y="420"/>
                  </a:lnTo>
                  <a:lnTo>
                    <a:pt x="1505" y="393"/>
                  </a:lnTo>
                  <a:lnTo>
                    <a:pt x="1488" y="368"/>
                  </a:lnTo>
                  <a:lnTo>
                    <a:pt x="1469" y="342"/>
                  </a:lnTo>
                  <a:lnTo>
                    <a:pt x="1447" y="317"/>
                  </a:lnTo>
                  <a:lnTo>
                    <a:pt x="1425" y="292"/>
                  </a:lnTo>
                  <a:lnTo>
                    <a:pt x="1399" y="269"/>
                  </a:lnTo>
                  <a:lnTo>
                    <a:pt x="1373" y="247"/>
                  </a:lnTo>
                  <a:lnTo>
                    <a:pt x="1343" y="224"/>
                  </a:lnTo>
                  <a:lnTo>
                    <a:pt x="1313" y="203"/>
                  </a:lnTo>
                  <a:lnTo>
                    <a:pt x="1280" y="182"/>
                  </a:lnTo>
                  <a:lnTo>
                    <a:pt x="1246" y="162"/>
                  </a:lnTo>
                  <a:lnTo>
                    <a:pt x="1211" y="143"/>
                  </a:lnTo>
                  <a:lnTo>
                    <a:pt x="1174" y="125"/>
                  </a:lnTo>
                  <a:lnTo>
                    <a:pt x="1135" y="109"/>
                  </a:lnTo>
                  <a:lnTo>
                    <a:pt x="1095" y="93"/>
                  </a:lnTo>
                  <a:lnTo>
                    <a:pt x="1054" y="78"/>
                  </a:lnTo>
                  <a:lnTo>
                    <a:pt x="1012" y="66"/>
                  </a:lnTo>
                  <a:lnTo>
                    <a:pt x="968" y="53"/>
                  </a:lnTo>
                  <a:lnTo>
                    <a:pt x="924" y="42"/>
                  </a:lnTo>
                  <a:lnTo>
                    <a:pt x="880" y="33"/>
                  </a:lnTo>
                  <a:lnTo>
                    <a:pt x="833" y="24"/>
                  </a:lnTo>
                  <a:lnTo>
                    <a:pt x="787" y="17"/>
                  </a:lnTo>
                  <a:lnTo>
                    <a:pt x="740" y="10"/>
                  </a:lnTo>
                  <a:lnTo>
                    <a:pt x="692" y="6"/>
                  </a:lnTo>
                  <a:lnTo>
                    <a:pt x="644" y="3"/>
                  </a:lnTo>
                  <a:lnTo>
                    <a:pt x="596" y="1"/>
                  </a:lnTo>
                  <a:lnTo>
                    <a:pt x="549" y="0"/>
                  </a:lnTo>
                  <a:lnTo>
                    <a:pt x="501" y="0"/>
                  </a:lnTo>
                  <a:lnTo>
                    <a:pt x="453" y="2"/>
                  </a:lnTo>
                  <a:lnTo>
                    <a:pt x="405" y="5"/>
                  </a:lnTo>
                  <a:lnTo>
                    <a:pt x="357" y="9"/>
                  </a:lnTo>
                  <a:lnTo>
                    <a:pt x="310" y="14"/>
                  </a:lnTo>
                  <a:lnTo>
                    <a:pt x="263" y="22"/>
                  </a:lnTo>
                  <a:lnTo>
                    <a:pt x="217" y="30"/>
                  </a:lnTo>
                  <a:lnTo>
                    <a:pt x="172" y="40"/>
                  </a:lnTo>
                  <a:lnTo>
                    <a:pt x="127" y="51"/>
                  </a:lnTo>
                  <a:lnTo>
                    <a:pt x="84" y="62"/>
                  </a:lnTo>
                  <a:lnTo>
                    <a:pt x="42" y="75"/>
                  </a:lnTo>
                  <a:lnTo>
                    <a:pt x="0" y="9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8030" name="Line 478"/>
            <p:cNvSpPr>
              <a:spLocks noChangeShapeType="1"/>
            </p:cNvSpPr>
            <p:nvPr/>
          </p:nvSpPr>
          <p:spPr bwMode="auto">
            <a:xfrm>
              <a:off x="2606" y="2252"/>
              <a:ext cx="36" cy="2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8031" name="Freeform 479"/>
            <p:cNvSpPr>
              <a:spLocks/>
            </p:cNvSpPr>
            <p:nvPr/>
          </p:nvSpPr>
          <p:spPr bwMode="auto">
            <a:xfrm>
              <a:off x="2477" y="2172"/>
              <a:ext cx="139" cy="80"/>
            </a:xfrm>
            <a:custGeom>
              <a:avLst/>
              <a:gdLst>
                <a:gd name="T0" fmla="*/ 906 w 972"/>
                <a:gd name="T1" fmla="*/ 563 h 563"/>
                <a:gd name="T2" fmla="*/ 922 w 972"/>
                <a:gd name="T3" fmla="*/ 541 h 563"/>
                <a:gd name="T4" fmla="*/ 937 w 972"/>
                <a:gd name="T5" fmla="*/ 520 h 563"/>
                <a:gd name="T6" fmla="*/ 949 w 972"/>
                <a:gd name="T7" fmla="*/ 498 h 563"/>
                <a:gd name="T8" fmla="*/ 958 w 972"/>
                <a:gd name="T9" fmla="*/ 475 h 563"/>
                <a:gd name="T10" fmla="*/ 965 w 972"/>
                <a:gd name="T11" fmla="*/ 453 h 563"/>
                <a:gd name="T12" fmla="*/ 970 w 972"/>
                <a:gd name="T13" fmla="*/ 431 h 563"/>
                <a:gd name="T14" fmla="*/ 972 w 972"/>
                <a:gd name="T15" fmla="*/ 407 h 563"/>
                <a:gd name="T16" fmla="*/ 972 w 972"/>
                <a:gd name="T17" fmla="*/ 384 h 563"/>
                <a:gd name="T18" fmla="*/ 970 w 972"/>
                <a:gd name="T19" fmla="*/ 361 h 563"/>
                <a:gd name="T20" fmla="*/ 966 w 972"/>
                <a:gd name="T21" fmla="*/ 338 h 563"/>
                <a:gd name="T22" fmla="*/ 960 w 972"/>
                <a:gd name="T23" fmla="*/ 316 h 563"/>
                <a:gd name="T24" fmla="*/ 951 w 972"/>
                <a:gd name="T25" fmla="*/ 293 h 563"/>
                <a:gd name="T26" fmla="*/ 939 w 972"/>
                <a:gd name="T27" fmla="*/ 271 h 563"/>
                <a:gd name="T28" fmla="*/ 926 w 972"/>
                <a:gd name="T29" fmla="*/ 250 h 563"/>
                <a:gd name="T30" fmla="*/ 911 w 972"/>
                <a:gd name="T31" fmla="*/ 228 h 563"/>
                <a:gd name="T32" fmla="*/ 893 w 972"/>
                <a:gd name="T33" fmla="*/ 208 h 563"/>
                <a:gd name="T34" fmla="*/ 872 w 972"/>
                <a:gd name="T35" fmla="*/ 188 h 563"/>
                <a:gd name="T36" fmla="*/ 851 w 972"/>
                <a:gd name="T37" fmla="*/ 169 h 563"/>
                <a:gd name="T38" fmla="*/ 827 w 972"/>
                <a:gd name="T39" fmla="*/ 151 h 563"/>
                <a:gd name="T40" fmla="*/ 801 w 972"/>
                <a:gd name="T41" fmla="*/ 132 h 563"/>
                <a:gd name="T42" fmla="*/ 774 w 972"/>
                <a:gd name="T43" fmla="*/ 115 h 563"/>
                <a:gd name="T44" fmla="*/ 745 w 972"/>
                <a:gd name="T45" fmla="*/ 99 h 563"/>
                <a:gd name="T46" fmla="*/ 715 w 972"/>
                <a:gd name="T47" fmla="*/ 86 h 563"/>
                <a:gd name="T48" fmla="*/ 683 w 972"/>
                <a:gd name="T49" fmla="*/ 72 h 563"/>
                <a:gd name="T50" fmla="*/ 650 w 972"/>
                <a:gd name="T51" fmla="*/ 59 h 563"/>
                <a:gd name="T52" fmla="*/ 615 w 972"/>
                <a:gd name="T53" fmla="*/ 47 h 563"/>
                <a:gd name="T54" fmla="*/ 580 w 972"/>
                <a:gd name="T55" fmla="*/ 37 h 563"/>
                <a:gd name="T56" fmla="*/ 542 w 972"/>
                <a:gd name="T57" fmla="*/ 28 h 563"/>
                <a:gd name="T58" fmla="*/ 505 w 972"/>
                <a:gd name="T59" fmla="*/ 21 h 563"/>
                <a:gd name="T60" fmla="*/ 467 w 972"/>
                <a:gd name="T61" fmla="*/ 13 h 563"/>
                <a:gd name="T62" fmla="*/ 428 w 972"/>
                <a:gd name="T63" fmla="*/ 9 h 563"/>
                <a:gd name="T64" fmla="*/ 389 w 972"/>
                <a:gd name="T65" fmla="*/ 5 h 563"/>
                <a:gd name="T66" fmla="*/ 350 w 972"/>
                <a:gd name="T67" fmla="*/ 1 h 563"/>
                <a:gd name="T68" fmla="*/ 309 w 972"/>
                <a:gd name="T69" fmla="*/ 0 h 563"/>
                <a:gd name="T70" fmla="*/ 270 w 972"/>
                <a:gd name="T71" fmla="*/ 0 h 563"/>
                <a:gd name="T72" fmla="*/ 230 w 972"/>
                <a:gd name="T73" fmla="*/ 3 h 563"/>
                <a:gd name="T74" fmla="*/ 190 w 972"/>
                <a:gd name="T75" fmla="*/ 6 h 563"/>
                <a:gd name="T76" fmla="*/ 152 w 972"/>
                <a:gd name="T77" fmla="*/ 9 h 563"/>
                <a:gd name="T78" fmla="*/ 112 w 972"/>
                <a:gd name="T79" fmla="*/ 15 h 563"/>
                <a:gd name="T80" fmla="*/ 75 w 972"/>
                <a:gd name="T81" fmla="*/ 22 h 563"/>
                <a:gd name="T82" fmla="*/ 38 w 972"/>
                <a:gd name="T83" fmla="*/ 29 h 563"/>
                <a:gd name="T84" fmla="*/ 0 w 972"/>
                <a:gd name="T85" fmla="*/ 39 h 5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972" h="563">
                  <a:moveTo>
                    <a:pt x="906" y="563"/>
                  </a:moveTo>
                  <a:lnTo>
                    <a:pt x="922" y="541"/>
                  </a:lnTo>
                  <a:lnTo>
                    <a:pt x="937" y="520"/>
                  </a:lnTo>
                  <a:lnTo>
                    <a:pt x="949" y="498"/>
                  </a:lnTo>
                  <a:lnTo>
                    <a:pt x="958" y="475"/>
                  </a:lnTo>
                  <a:lnTo>
                    <a:pt x="965" y="453"/>
                  </a:lnTo>
                  <a:lnTo>
                    <a:pt x="970" y="431"/>
                  </a:lnTo>
                  <a:lnTo>
                    <a:pt x="972" y="407"/>
                  </a:lnTo>
                  <a:lnTo>
                    <a:pt x="972" y="384"/>
                  </a:lnTo>
                  <a:lnTo>
                    <a:pt x="970" y="361"/>
                  </a:lnTo>
                  <a:lnTo>
                    <a:pt x="966" y="338"/>
                  </a:lnTo>
                  <a:lnTo>
                    <a:pt x="960" y="316"/>
                  </a:lnTo>
                  <a:lnTo>
                    <a:pt x="951" y="293"/>
                  </a:lnTo>
                  <a:lnTo>
                    <a:pt x="939" y="271"/>
                  </a:lnTo>
                  <a:lnTo>
                    <a:pt x="926" y="250"/>
                  </a:lnTo>
                  <a:lnTo>
                    <a:pt x="911" y="228"/>
                  </a:lnTo>
                  <a:lnTo>
                    <a:pt x="893" y="208"/>
                  </a:lnTo>
                  <a:lnTo>
                    <a:pt x="872" y="188"/>
                  </a:lnTo>
                  <a:lnTo>
                    <a:pt x="851" y="169"/>
                  </a:lnTo>
                  <a:lnTo>
                    <a:pt x="827" y="151"/>
                  </a:lnTo>
                  <a:lnTo>
                    <a:pt x="801" y="132"/>
                  </a:lnTo>
                  <a:lnTo>
                    <a:pt x="774" y="115"/>
                  </a:lnTo>
                  <a:lnTo>
                    <a:pt x="745" y="99"/>
                  </a:lnTo>
                  <a:lnTo>
                    <a:pt x="715" y="86"/>
                  </a:lnTo>
                  <a:lnTo>
                    <a:pt x="683" y="72"/>
                  </a:lnTo>
                  <a:lnTo>
                    <a:pt x="650" y="59"/>
                  </a:lnTo>
                  <a:lnTo>
                    <a:pt x="615" y="47"/>
                  </a:lnTo>
                  <a:lnTo>
                    <a:pt x="580" y="37"/>
                  </a:lnTo>
                  <a:lnTo>
                    <a:pt x="542" y="28"/>
                  </a:lnTo>
                  <a:lnTo>
                    <a:pt x="505" y="21"/>
                  </a:lnTo>
                  <a:lnTo>
                    <a:pt x="467" y="13"/>
                  </a:lnTo>
                  <a:lnTo>
                    <a:pt x="428" y="9"/>
                  </a:lnTo>
                  <a:lnTo>
                    <a:pt x="389" y="5"/>
                  </a:lnTo>
                  <a:lnTo>
                    <a:pt x="350" y="1"/>
                  </a:lnTo>
                  <a:lnTo>
                    <a:pt x="309" y="0"/>
                  </a:lnTo>
                  <a:lnTo>
                    <a:pt x="270" y="0"/>
                  </a:lnTo>
                  <a:lnTo>
                    <a:pt x="230" y="3"/>
                  </a:lnTo>
                  <a:lnTo>
                    <a:pt x="190" y="6"/>
                  </a:lnTo>
                  <a:lnTo>
                    <a:pt x="152" y="9"/>
                  </a:lnTo>
                  <a:lnTo>
                    <a:pt x="112" y="15"/>
                  </a:lnTo>
                  <a:lnTo>
                    <a:pt x="75" y="22"/>
                  </a:lnTo>
                  <a:lnTo>
                    <a:pt x="38" y="29"/>
                  </a:lnTo>
                  <a:lnTo>
                    <a:pt x="0" y="3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8032" name="Line 480"/>
            <p:cNvSpPr>
              <a:spLocks noChangeShapeType="1"/>
            </p:cNvSpPr>
            <p:nvPr/>
          </p:nvSpPr>
          <p:spPr bwMode="auto">
            <a:xfrm>
              <a:off x="2441" y="2157"/>
              <a:ext cx="36" cy="2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8033" name="Freeform 481"/>
            <p:cNvSpPr>
              <a:spLocks/>
            </p:cNvSpPr>
            <p:nvPr/>
          </p:nvSpPr>
          <p:spPr bwMode="auto">
            <a:xfrm>
              <a:off x="2665" y="2358"/>
              <a:ext cx="8" cy="73"/>
            </a:xfrm>
            <a:custGeom>
              <a:avLst/>
              <a:gdLst>
                <a:gd name="T0" fmla="*/ 0 w 62"/>
                <a:gd name="T1" fmla="*/ 0 h 510"/>
                <a:gd name="T2" fmla="*/ 62 w 62"/>
                <a:gd name="T3" fmla="*/ 36 h 510"/>
                <a:gd name="T4" fmla="*/ 62 w 62"/>
                <a:gd name="T5" fmla="*/ 498 h 510"/>
                <a:gd name="T6" fmla="*/ 43 w 62"/>
                <a:gd name="T7" fmla="*/ 510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2" h="510">
                  <a:moveTo>
                    <a:pt x="0" y="0"/>
                  </a:moveTo>
                  <a:lnTo>
                    <a:pt x="62" y="36"/>
                  </a:lnTo>
                  <a:lnTo>
                    <a:pt x="62" y="498"/>
                  </a:lnTo>
                  <a:lnTo>
                    <a:pt x="43" y="51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8034" name="Line 482"/>
            <p:cNvSpPr>
              <a:spLocks noChangeShapeType="1"/>
            </p:cNvSpPr>
            <p:nvPr/>
          </p:nvSpPr>
          <p:spPr bwMode="auto">
            <a:xfrm flipH="1">
              <a:off x="2665" y="2363"/>
              <a:ext cx="8" cy="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8035" name="Freeform 483"/>
            <p:cNvSpPr>
              <a:spLocks/>
            </p:cNvSpPr>
            <p:nvPr/>
          </p:nvSpPr>
          <p:spPr bwMode="auto">
            <a:xfrm>
              <a:off x="2665" y="2423"/>
              <a:ext cx="43" cy="8"/>
            </a:xfrm>
            <a:custGeom>
              <a:avLst/>
              <a:gdLst>
                <a:gd name="T0" fmla="*/ 0 w 302"/>
                <a:gd name="T1" fmla="*/ 54 h 58"/>
                <a:gd name="T2" fmla="*/ 27 w 302"/>
                <a:gd name="T3" fmla="*/ 57 h 58"/>
                <a:gd name="T4" fmla="*/ 55 w 302"/>
                <a:gd name="T5" fmla="*/ 58 h 58"/>
                <a:gd name="T6" fmla="*/ 82 w 302"/>
                <a:gd name="T7" fmla="*/ 58 h 58"/>
                <a:gd name="T8" fmla="*/ 109 w 302"/>
                <a:gd name="T9" fmla="*/ 55 h 58"/>
                <a:gd name="T10" fmla="*/ 137 w 302"/>
                <a:gd name="T11" fmla="*/ 52 h 58"/>
                <a:gd name="T12" fmla="*/ 162 w 302"/>
                <a:gd name="T13" fmla="*/ 49 h 58"/>
                <a:gd name="T14" fmla="*/ 189 w 302"/>
                <a:gd name="T15" fmla="*/ 44 h 58"/>
                <a:gd name="T16" fmla="*/ 213 w 302"/>
                <a:gd name="T17" fmla="*/ 37 h 58"/>
                <a:gd name="T18" fmla="*/ 238 w 302"/>
                <a:gd name="T19" fmla="*/ 29 h 58"/>
                <a:gd name="T20" fmla="*/ 260 w 302"/>
                <a:gd name="T21" fmla="*/ 20 h 58"/>
                <a:gd name="T22" fmla="*/ 282 w 302"/>
                <a:gd name="T23" fmla="*/ 11 h 58"/>
                <a:gd name="T24" fmla="*/ 302 w 302"/>
                <a:gd name="T25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2" h="58">
                  <a:moveTo>
                    <a:pt x="0" y="54"/>
                  </a:moveTo>
                  <a:lnTo>
                    <a:pt x="27" y="57"/>
                  </a:lnTo>
                  <a:lnTo>
                    <a:pt x="55" y="58"/>
                  </a:lnTo>
                  <a:lnTo>
                    <a:pt x="82" y="58"/>
                  </a:lnTo>
                  <a:lnTo>
                    <a:pt x="109" y="55"/>
                  </a:lnTo>
                  <a:lnTo>
                    <a:pt x="137" y="52"/>
                  </a:lnTo>
                  <a:lnTo>
                    <a:pt x="162" y="49"/>
                  </a:lnTo>
                  <a:lnTo>
                    <a:pt x="189" y="44"/>
                  </a:lnTo>
                  <a:lnTo>
                    <a:pt x="213" y="37"/>
                  </a:lnTo>
                  <a:lnTo>
                    <a:pt x="238" y="29"/>
                  </a:lnTo>
                  <a:lnTo>
                    <a:pt x="260" y="20"/>
                  </a:lnTo>
                  <a:lnTo>
                    <a:pt x="282" y="11"/>
                  </a:lnTo>
                  <a:lnTo>
                    <a:pt x="302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8036" name="Line 484"/>
            <p:cNvSpPr>
              <a:spLocks noChangeShapeType="1"/>
            </p:cNvSpPr>
            <p:nvPr/>
          </p:nvSpPr>
          <p:spPr bwMode="auto">
            <a:xfrm flipV="1">
              <a:off x="2708" y="2403"/>
              <a:ext cx="34" cy="2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8037" name="Freeform 485"/>
            <p:cNvSpPr>
              <a:spLocks/>
            </p:cNvSpPr>
            <p:nvPr/>
          </p:nvSpPr>
          <p:spPr bwMode="auto">
            <a:xfrm>
              <a:off x="2742" y="2403"/>
              <a:ext cx="92" cy="119"/>
            </a:xfrm>
            <a:custGeom>
              <a:avLst/>
              <a:gdLst>
                <a:gd name="T0" fmla="*/ 641 w 641"/>
                <a:gd name="T1" fmla="*/ 832 h 832"/>
                <a:gd name="T2" fmla="*/ 641 w 641"/>
                <a:gd name="T3" fmla="*/ 369 h 832"/>
                <a:gd name="T4" fmla="*/ 0 w 641"/>
                <a:gd name="T5" fmla="*/ 0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41" h="832">
                  <a:moveTo>
                    <a:pt x="641" y="832"/>
                  </a:moveTo>
                  <a:lnTo>
                    <a:pt x="641" y="369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8038" name="Freeform 486"/>
            <p:cNvSpPr>
              <a:spLocks/>
            </p:cNvSpPr>
            <p:nvPr/>
          </p:nvSpPr>
          <p:spPr bwMode="auto">
            <a:xfrm>
              <a:off x="2246" y="2730"/>
              <a:ext cx="227" cy="30"/>
            </a:xfrm>
            <a:custGeom>
              <a:avLst/>
              <a:gdLst>
                <a:gd name="T0" fmla="*/ 0 w 1588"/>
                <a:gd name="T1" fmla="*/ 84 h 211"/>
                <a:gd name="T2" fmla="*/ 44 w 1588"/>
                <a:gd name="T3" fmla="*/ 100 h 211"/>
                <a:gd name="T4" fmla="*/ 88 w 1588"/>
                <a:gd name="T5" fmla="*/ 116 h 211"/>
                <a:gd name="T6" fmla="*/ 135 w 1588"/>
                <a:gd name="T7" fmla="*/ 130 h 211"/>
                <a:gd name="T8" fmla="*/ 182 w 1588"/>
                <a:gd name="T9" fmla="*/ 144 h 211"/>
                <a:gd name="T10" fmla="*/ 230 w 1588"/>
                <a:gd name="T11" fmla="*/ 155 h 211"/>
                <a:gd name="T12" fmla="*/ 279 w 1588"/>
                <a:gd name="T13" fmla="*/ 167 h 211"/>
                <a:gd name="T14" fmla="*/ 328 w 1588"/>
                <a:gd name="T15" fmla="*/ 177 h 211"/>
                <a:gd name="T16" fmla="*/ 379 w 1588"/>
                <a:gd name="T17" fmla="*/ 185 h 211"/>
                <a:gd name="T18" fmla="*/ 429 w 1588"/>
                <a:gd name="T19" fmla="*/ 192 h 211"/>
                <a:gd name="T20" fmla="*/ 481 w 1588"/>
                <a:gd name="T21" fmla="*/ 198 h 211"/>
                <a:gd name="T22" fmla="*/ 532 w 1588"/>
                <a:gd name="T23" fmla="*/ 203 h 211"/>
                <a:gd name="T24" fmla="*/ 585 w 1588"/>
                <a:gd name="T25" fmla="*/ 206 h 211"/>
                <a:gd name="T26" fmla="*/ 637 w 1588"/>
                <a:gd name="T27" fmla="*/ 210 h 211"/>
                <a:gd name="T28" fmla="*/ 689 w 1588"/>
                <a:gd name="T29" fmla="*/ 211 h 211"/>
                <a:gd name="T30" fmla="*/ 741 w 1588"/>
                <a:gd name="T31" fmla="*/ 210 h 211"/>
                <a:gd name="T32" fmla="*/ 794 w 1588"/>
                <a:gd name="T33" fmla="*/ 208 h 211"/>
                <a:gd name="T34" fmla="*/ 847 w 1588"/>
                <a:gd name="T35" fmla="*/ 205 h 211"/>
                <a:gd name="T36" fmla="*/ 898 w 1588"/>
                <a:gd name="T37" fmla="*/ 202 h 211"/>
                <a:gd name="T38" fmla="*/ 950 w 1588"/>
                <a:gd name="T39" fmla="*/ 197 h 211"/>
                <a:gd name="T40" fmla="*/ 1001 w 1588"/>
                <a:gd name="T41" fmla="*/ 189 h 211"/>
                <a:gd name="T42" fmla="*/ 1051 w 1588"/>
                <a:gd name="T43" fmla="*/ 182 h 211"/>
                <a:gd name="T44" fmla="*/ 1101 w 1588"/>
                <a:gd name="T45" fmla="*/ 173 h 211"/>
                <a:gd name="T46" fmla="*/ 1151 w 1588"/>
                <a:gd name="T47" fmla="*/ 163 h 211"/>
                <a:gd name="T48" fmla="*/ 1199 w 1588"/>
                <a:gd name="T49" fmla="*/ 151 h 211"/>
                <a:gd name="T50" fmla="*/ 1247 w 1588"/>
                <a:gd name="T51" fmla="*/ 139 h 211"/>
                <a:gd name="T52" fmla="*/ 1294 w 1588"/>
                <a:gd name="T53" fmla="*/ 125 h 211"/>
                <a:gd name="T54" fmla="*/ 1340 w 1588"/>
                <a:gd name="T55" fmla="*/ 111 h 211"/>
                <a:gd name="T56" fmla="*/ 1384 w 1588"/>
                <a:gd name="T57" fmla="*/ 95 h 211"/>
                <a:gd name="T58" fmla="*/ 1427 w 1588"/>
                <a:gd name="T59" fmla="*/ 77 h 211"/>
                <a:gd name="T60" fmla="*/ 1470 w 1588"/>
                <a:gd name="T61" fmla="*/ 59 h 211"/>
                <a:gd name="T62" fmla="*/ 1510 w 1588"/>
                <a:gd name="T63" fmla="*/ 40 h 211"/>
                <a:gd name="T64" fmla="*/ 1549 w 1588"/>
                <a:gd name="T65" fmla="*/ 20 h 211"/>
                <a:gd name="T66" fmla="*/ 1588 w 1588"/>
                <a:gd name="T67" fmla="*/ 0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88" h="211">
                  <a:moveTo>
                    <a:pt x="0" y="84"/>
                  </a:moveTo>
                  <a:lnTo>
                    <a:pt x="44" y="100"/>
                  </a:lnTo>
                  <a:lnTo>
                    <a:pt x="88" y="116"/>
                  </a:lnTo>
                  <a:lnTo>
                    <a:pt x="135" y="130"/>
                  </a:lnTo>
                  <a:lnTo>
                    <a:pt x="182" y="144"/>
                  </a:lnTo>
                  <a:lnTo>
                    <a:pt x="230" y="155"/>
                  </a:lnTo>
                  <a:lnTo>
                    <a:pt x="279" y="167"/>
                  </a:lnTo>
                  <a:lnTo>
                    <a:pt x="328" y="177"/>
                  </a:lnTo>
                  <a:lnTo>
                    <a:pt x="379" y="185"/>
                  </a:lnTo>
                  <a:lnTo>
                    <a:pt x="429" y="192"/>
                  </a:lnTo>
                  <a:lnTo>
                    <a:pt x="481" y="198"/>
                  </a:lnTo>
                  <a:lnTo>
                    <a:pt x="532" y="203"/>
                  </a:lnTo>
                  <a:lnTo>
                    <a:pt x="585" y="206"/>
                  </a:lnTo>
                  <a:lnTo>
                    <a:pt x="637" y="210"/>
                  </a:lnTo>
                  <a:lnTo>
                    <a:pt x="689" y="211"/>
                  </a:lnTo>
                  <a:lnTo>
                    <a:pt x="741" y="210"/>
                  </a:lnTo>
                  <a:lnTo>
                    <a:pt x="794" y="208"/>
                  </a:lnTo>
                  <a:lnTo>
                    <a:pt x="847" y="205"/>
                  </a:lnTo>
                  <a:lnTo>
                    <a:pt x="898" y="202"/>
                  </a:lnTo>
                  <a:lnTo>
                    <a:pt x="950" y="197"/>
                  </a:lnTo>
                  <a:lnTo>
                    <a:pt x="1001" y="189"/>
                  </a:lnTo>
                  <a:lnTo>
                    <a:pt x="1051" y="182"/>
                  </a:lnTo>
                  <a:lnTo>
                    <a:pt x="1101" y="173"/>
                  </a:lnTo>
                  <a:lnTo>
                    <a:pt x="1151" y="163"/>
                  </a:lnTo>
                  <a:lnTo>
                    <a:pt x="1199" y="151"/>
                  </a:lnTo>
                  <a:lnTo>
                    <a:pt x="1247" y="139"/>
                  </a:lnTo>
                  <a:lnTo>
                    <a:pt x="1294" y="125"/>
                  </a:lnTo>
                  <a:lnTo>
                    <a:pt x="1340" y="111"/>
                  </a:lnTo>
                  <a:lnTo>
                    <a:pt x="1384" y="95"/>
                  </a:lnTo>
                  <a:lnTo>
                    <a:pt x="1427" y="77"/>
                  </a:lnTo>
                  <a:lnTo>
                    <a:pt x="1470" y="59"/>
                  </a:lnTo>
                  <a:lnTo>
                    <a:pt x="1510" y="40"/>
                  </a:lnTo>
                  <a:lnTo>
                    <a:pt x="1549" y="20"/>
                  </a:lnTo>
                  <a:lnTo>
                    <a:pt x="1588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8039" name="Freeform 487"/>
            <p:cNvSpPr>
              <a:spLocks/>
            </p:cNvSpPr>
            <p:nvPr/>
          </p:nvSpPr>
          <p:spPr bwMode="auto">
            <a:xfrm>
              <a:off x="2246" y="2664"/>
              <a:ext cx="227" cy="30"/>
            </a:xfrm>
            <a:custGeom>
              <a:avLst/>
              <a:gdLst>
                <a:gd name="T0" fmla="*/ 0 w 1588"/>
                <a:gd name="T1" fmla="*/ 84 h 210"/>
                <a:gd name="T2" fmla="*/ 44 w 1588"/>
                <a:gd name="T3" fmla="*/ 101 h 210"/>
                <a:gd name="T4" fmla="*/ 88 w 1588"/>
                <a:gd name="T5" fmla="*/ 116 h 210"/>
                <a:gd name="T6" fmla="*/ 135 w 1588"/>
                <a:gd name="T7" fmla="*/ 131 h 210"/>
                <a:gd name="T8" fmla="*/ 182 w 1588"/>
                <a:gd name="T9" fmla="*/ 143 h 210"/>
                <a:gd name="T10" fmla="*/ 230 w 1588"/>
                <a:gd name="T11" fmla="*/ 156 h 210"/>
                <a:gd name="T12" fmla="*/ 279 w 1588"/>
                <a:gd name="T13" fmla="*/ 167 h 210"/>
                <a:gd name="T14" fmla="*/ 328 w 1588"/>
                <a:gd name="T15" fmla="*/ 176 h 210"/>
                <a:gd name="T16" fmla="*/ 379 w 1588"/>
                <a:gd name="T17" fmla="*/ 185 h 210"/>
                <a:gd name="T18" fmla="*/ 429 w 1588"/>
                <a:gd name="T19" fmla="*/ 192 h 210"/>
                <a:gd name="T20" fmla="*/ 481 w 1588"/>
                <a:gd name="T21" fmla="*/ 199 h 210"/>
                <a:gd name="T22" fmla="*/ 532 w 1588"/>
                <a:gd name="T23" fmla="*/ 203 h 210"/>
                <a:gd name="T24" fmla="*/ 585 w 1588"/>
                <a:gd name="T25" fmla="*/ 207 h 210"/>
                <a:gd name="T26" fmla="*/ 637 w 1588"/>
                <a:gd name="T27" fmla="*/ 209 h 210"/>
                <a:gd name="T28" fmla="*/ 689 w 1588"/>
                <a:gd name="T29" fmla="*/ 210 h 210"/>
                <a:gd name="T30" fmla="*/ 741 w 1588"/>
                <a:gd name="T31" fmla="*/ 210 h 210"/>
                <a:gd name="T32" fmla="*/ 794 w 1588"/>
                <a:gd name="T33" fmla="*/ 208 h 210"/>
                <a:gd name="T34" fmla="*/ 847 w 1588"/>
                <a:gd name="T35" fmla="*/ 206 h 210"/>
                <a:gd name="T36" fmla="*/ 898 w 1588"/>
                <a:gd name="T37" fmla="*/ 202 h 210"/>
                <a:gd name="T38" fmla="*/ 950 w 1588"/>
                <a:gd name="T39" fmla="*/ 197 h 210"/>
                <a:gd name="T40" fmla="*/ 1001 w 1588"/>
                <a:gd name="T41" fmla="*/ 190 h 210"/>
                <a:gd name="T42" fmla="*/ 1051 w 1588"/>
                <a:gd name="T43" fmla="*/ 183 h 210"/>
                <a:gd name="T44" fmla="*/ 1101 w 1588"/>
                <a:gd name="T45" fmla="*/ 173 h 210"/>
                <a:gd name="T46" fmla="*/ 1151 w 1588"/>
                <a:gd name="T47" fmla="*/ 164 h 210"/>
                <a:gd name="T48" fmla="*/ 1199 w 1588"/>
                <a:gd name="T49" fmla="*/ 152 h 210"/>
                <a:gd name="T50" fmla="*/ 1247 w 1588"/>
                <a:gd name="T51" fmla="*/ 139 h 210"/>
                <a:gd name="T52" fmla="*/ 1294 w 1588"/>
                <a:gd name="T53" fmla="*/ 125 h 210"/>
                <a:gd name="T54" fmla="*/ 1340 w 1588"/>
                <a:gd name="T55" fmla="*/ 110 h 210"/>
                <a:gd name="T56" fmla="*/ 1384 w 1588"/>
                <a:gd name="T57" fmla="*/ 94 h 210"/>
                <a:gd name="T58" fmla="*/ 1427 w 1588"/>
                <a:gd name="T59" fmla="*/ 77 h 210"/>
                <a:gd name="T60" fmla="*/ 1470 w 1588"/>
                <a:gd name="T61" fmla="*/ 59 h 210"/>
                <a:gd name="T62" fmla="*/ 1510 w 1588"/>
                <a:gd name="T63" fmla="*/ 41 h 210"/>
                <a:gd name="T64" fmla="*/ 1549 w 1588"/>
                <a:gd name="T65" fmla="*/ 21 h 210"/>
                <a:gd name="T66" fmla="*/ 1588 w 1588"/>
                <a:gd name="T67" fmla="*/ 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88" h="210">
                  <a:moveTo>
                    <a:pt x="0" y="84"/>
                  </a:moveTo>
                  <a:lnTo>
                    <a:pt x="44" y="101"/>
                  </a:lnTo>
                  <a:lnTo>
                    <a:pt x="88" y="116"/>
                  </a:lnTo>
                  <a:lnTo>
                    <a:pt x="135" y="131"/>
                  </a:lnTo>
                  <a:lnTo>
                    <a:pt x="182" y="143"/>
                  </a:lnTo>
                  <a:lnTo>
                    <a:pt x="230" y="156"/>
                  </a:lnTo>
                  <a:lnTo>
                    <a:pt x="279" y="167"/>
                  </a:lnTo>
                  <a:lnTo>
                    <a:pt x="328" y="176"/>
                  </a:lnTo>
                  <a:lnTo>
                    <a:pt x="379" y="185"/>
                  </a:lnTo>
                  <a:lnTo>
                    <a:pt x="429" y="192"/>
                  </a:lnTo>
                  <a:lnTo>
                    <a:pt x="481" y="199"/>
                  </a:lnTo>
                  <a:lnTo>
                    <a:pt x="532" y="203"/>
                  </a:lnTo>
                  <a:lnTo>
                    <a:pt x="585" y="207"/>
                  </a:lnTo>
                  <a:lnTo>
                    <a:pt x="637" y="209"/>
                  </a:lnTo>
                  <a:lnTo>
                    <a:pt x="689" y="210"/>
                  </a:lnTo>
                  <a:lnTo>
                    <a:pt x="741" y="210"/>
                  </a:lnTo>
                  <a:lnTo>
                    <a:pt x="794" y="208"/>
                  </a:lnTo>
                  <a:lnTo>
                    <a:pt x="847" y="206"/>
                  </a:lnTo>
                  <a:lnTo>
                    <a:pt x="898" y="202"/>
                  </a:lnTo>
                  <a:lnTo>
                    <a:pt x="950" y="197"/>
                  </a:lnTo>
                  <a:lnTo>
                    <a:pt x="1001" y="190"/>
                  </a:lnTo>
                  <a:lnTo>
                    <a:pt x="1051" y="183"/>
                  </a:lnTo>
                  <a:lnTo>
                    <a:pt x="1101" y="173"/>
                  </a:lnTo>
                  <a:lnTo>
                    <a:pt x="1151" y="164"/>
                  </a:lnTo>
                  <a:lnTo>
                    <a:pt x="1199" y="152"/>
                  </a:lnTo>
                  <a:lnTo>
                    <a:pt x="1247" y="139"/>
                  </a:lnTo>
                  <a:lnTo>
                    <a:pt x="1294" y="125"/>
                  </a:lnTo>
                  <a:lnTo>
                    <a:pt x="1340" y="110"/>
                  </a:lnTo>
                  <a:lnTo>
                    <a:pt x="1384" y="94"/>
                  </a:lnTo>
                  <a:lnTo>
                    <a:pt x="1427" y="77"/>
                  </a:lnTo>
                  <a:lnTo>
                    <a:pt x="1470" y="59"/>
                  </a:lnTo>
                  <a:lnTo>
                    <a:pt x="1510" y="41"/>
                  </a:lnTo>
                  <a:lnTo>
                    <a:pt x="1549" y="21"/>
                  </a:lnTo>
                  <a:lnTo>
                    <a:pt x="1588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8040" name="Freeform 488"/>
            <p:cNvSpPr>
              <a:spLocks/>
            </p:cNvSpPr>
            <p:nvPr/>
          </p:nvSpPr>
          <p:spPr bwMode="auto">
            <a:xfrm>
              <a:off x="2169" y="2658"/>
              <a:ext cx="32" cy="58"/>
            </a:xfrm>
            <a:custGeom>
              <a:avLst/>
              <a:gdLst>
                <a:gd name="T0" fmla="*/ 0 w 220"/>
                <a:gd name="T1" fmla="*/ 0 h 408"/>
                <a:gd name="T2" fmla="*/ 1 w 220"/>
                <a:gd name="T3" fmla="*/ 31 h 408"/>
                <a:gd name="T4" fmla="*/ 6 w 220"/>
                <a:gd name="T5" fmla="*/ 62 h 408"/>
                <a:gd name="T6" fmla="*/ 11 w 220"/>
                <a:gd name="T7" fmla="*/ 93 h 408"/>
                <a:gd name="T8" fmla="*/ 19 w 220"/>
                <a:gd name="T9" fmla="*/ 122 h 408"/>
                <a:gd name="T10" fmla="*/ 29 w 220"/>
                <a:gd name="T11" fmla="*/ 153 h 408"/>
                <a:gd name="T12" fmla="*/ 42 w 220"/>
                <a:gd name="T13" fmla="*/ 183 h 408"/>
                <a:gd name="T14" fmla="*/ 57 w 220"/>
                <a:gd name="T15" fmla="*/ 213 h 408"/>
                <a:gd name="T16" fmla="*/ 74 w 220"/>
                <a:gd name="T17" fmla="*/ 243 h 408"/>
                <a:gd name="T18" fmla="*/ 93 w 220"/>
                <a:gd name="T19" fmla="*/ 271 h 408"/>
                <a:gd name="T20" fmla="*/ 114 w 220"/>
                <a:gd name="T21" fmla="*/ 300 h 408"/>
                <a:gd name="T22" fmla="*/ 138 w 220"/>
                <a:gd name="T23" fmla="*/ 328 h 408"/>
                <a:gd name="T24" fmla="*/ 163 w 220"/>
                <a:gd name="T25" fmla="*/ 354 h 408"/>
                <a:gd name="T26" fmla="*/ 191 w 220"/>
                <a:gd name="T27" fmla="*/ 381 h 408"/>
                <a:gd name="T28" fmla="*/ 220 w 220"/>
                <a:gd name="T29" fmla="*/ 408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20" h="408">
                  <a:moveTo>
                    <a:pt x="0" y="0"/>
                  </a:moveTo>
                  <a:lnTo>
                    <a:pt x="1" y="31"/>
                  </a:lnTo>
                  <a:lnTo>
                    <a:pt x="6" y="62"/>
                  </a:lnTo>
                  <a:lnTo>
                    <a:pt x="11" y="93"/>
                  </a:lnTo>
                  <a:lnTo>
                    <a:pt x="19" y="122"/>
                  </a:lnTo>
                  <a:lnTo>
                    <a:pt x="29" y="153"/>
                  </a:lnTo>
                  <a:lnTo>
                    <a:pt x="42" y="183"/>
                  </a:lnTo>
                  <a:lnTo>
                    <a:pt x="57" y="213"/>
                  </a:lnTo>
                  <a:lnTo>
                    <a:pt x="74" y="243"/>
                  </a:lnTo>
                  <a:lnTo>
                    <a:pt x="93" y="271"/>
                  </a:lnTo>
                  <a:lnTo>
                    <a:pt x="114" y="300"/>
                  </a:lnTo>
                  <a:lnTo>
                    <a:pt x="138" y="328"/>
                  </a:lnTo>
                  <a:lnTo>
                    <a:pt x="163" y="354"/>
                  </a:lnTo>
                  <a:lnTo>
                    <a:pt x="191" y="381"/>
                  </a:lnTo>
                  <a:lnTo>
                    <a:pt x="220" y="40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8041" name="Freeform 489"/>
            <p:cNvSpPr>
              <a:spLocks/>
            </p:cNvSpPr>
            <p:nvPr/>
          </p:nvSpPr>
          <p:spPr bwMode="auto">
            <a:xfrm>
              <a:off x="2169" y="2519"/>
              <a:ext cx="52" cy="131"/>
            </a:xfrm>
            <a:custGeom>
              <a:avLst/>
              <a:gdLst>
                <a:gd name="T0" fmla="*/ 365 w 365"/>
                <a:gd name="T1" fmla="*/ 0 h 917"/>
                <a:gd name="T2" fmla="*/ 329 w 365"/>
                <a:gd name="T3" fmla="*/ 22 h 917"/>
                <a:gd name="T4" fmla="*/ 294 w 365"/>
                <a:gd name="T5" fmla="*/ 45 h 917"/>
                <a:gd name="T6" fmla="*/ 261 w 365"/>
                <a:gd name="T7" fmla="*/ 68 h 917"/>
                <a:gd name="T8" fmla="*/ 230 w 365"/>
                <a:gd name="T9" fmla="*/ 92 h 917"/>
                <a:gd name="T10" fmla="*/ 200 w 365"/>
                <a:gd name="T11" fmla="*/ 117 h 917"/>
                <a:gd name="T12" fmla="*/ 174 w 365"/>
                <a:gd name="T13" fmla="*/ 144 h 917"/>
                <a:gd name="T14" fmla="*/ 147 w 365"/>
                <a:gd name="T15" fmla="*/ 169 h 917"/>
                <a:gd name="T16" fmla="*/ 124 w 365"/>
                <a:gd name="T17" fmla="*/ 197 h 917"/>
                <a:gd name="T18" fmla="*/ 102 w 365"/>
                <a:gd name="T19" fmla="*/ 224 h 917"/>
                <a:gd name="T20" fmla="*/ 82 w 365"/>
                <a:gd name="T21" fmla="*/ 252 h 917"/>
                <a:gd name="T22" fmla="*/ 65 w 365"/>
                <a:gd name="T23" fmla="*/ 281 h 917"/>
                <a:gd name="T24" fmla="*/ 49 w 365"/>
                <a:gd name="T25" fmla="*/ 310 h 917"/>
                <a:gd name="T26" fmla="*/ 35 w 365"/>
                <a:gd name="T27" fmla="*/ 338 h 917"/>
                <a:gd name="T28" fmla="*/ 25 w 365"/>
                <a:gd name="T29" fmla="*/ 368 h 917"/>
                <a:gd name="T30" fmla="*/ 15 w 365"/>
                <a:gd name="T31" fmla="*/ 398 h 917"/>
                <a:gd name="T32" fmla="*/ 9 w 365"/>
                <a:gd name="T33" fmla="*/ 428 h 917"/>
                <a:gd name="T34" fmla="*/ 3 w 365"/>
                <a:gd name="T35" fmla="*/ 458 h 917"/>
                <a:gd name="T36" fmla="*/ 1 w 365"/>
                <a:gd name="T37" fmla="*/ 489 h 917"/>
                <a:gd name="T38" fmla="*/ 0 w 365"/>
                <a:gd name="T39" fmla="*/ 518 h 917"/>
                <a:gd name="T40" fmla="*/ 2 w 365"/>
                <a:gd name="T41" fmla="*/ 549 h 917"/>
                <a:gd name="T42" fmla="*/ 7 w 365"/>
                <a:gd name="T43" fmla="*/ 579 h 917"/>
                <a:gd name="T44" fmla="*/ 13 w 365"/>
                <a:gd name="T45" fmla="*/ 609 h 917"/>
                <a:gd name="T46" fmla="*/ 22 w 365"/>
                <a:gd name="T47" fmla="*/ 639 h 917"/>
                <a:gd name="T48" fmla="*/ 31 w 365"/>
                <a:gd name="T49" fmla="*/ 668 h 917"/>
                <a:gd name="T50" fmla="*/ 44 w 365"/>
                <a:gd name="T51" fmla="*/ 698 h 917"/>
                <a:gd name="T52" fmla="*/ 59 w 365"/>
                <a:gd name="T53" fmla="*/ 727 h 917"/>
                <a:gd name="T54" fmla="*/ 76 w 365"/>
                <a:gd name="T55" fmla="*/ 756 h 917"/>
                <a:gd name="T56" fmla="*/ 95 w 365"/>
                <a:gd name="T57" fmla="*/ 783 h 917"/>
                <a:gd name="T58" fmla="*/ 116 w 365"/>
                <a:gd name="T59" fmla="*/ 812 h 917"/>
                <a:gd name="T60" fmla="*/ 139 w 365"/>
                <a:gd name="T61" fmla="*/ 839 h 917"/>
                <a:gd name="T62" fmla="*/ 164 w 365"/>
                <a:gd name="T63" fmla="*/ 865 h 917"/>
                <a:gd name="T64" fmla="*/ 191 w 365"/>
                <a:gd name="T65" fmla="*/ 891 h 917"/>
                <a:gd name="T66" fmla="*/ 220 w 365"/>
                <a:gd name="T67" fmla="*/ 917 h 9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65" h="917">
                  <a:moveTo>
                    <a:pt x="365" y="0"/>
                  </a:moveTo>
                  <a:lnTo>
                    <a:pt x="329" y="22"/>
                  </a:lnTo>
                  <a:lnTo>
                    <a:pt x="294" y="45"/>
                  </a:lnTo>
                  <a:lnTo>
                    <a:pt x="261" y="68"/>
                  </a:lnTo>
                  <a:lnTo>
                    <a:pt x="230" y="92"/>
                  </a:lnTo>
                  <a:lnTo>
                    <a:pt x="200" y="117"/>
                  </a:lnTo>
                  <a:lnTo>
                    <a:pt x="174" y="144"/>
                  </a:lnTo>
                  <a:lnTo>
                    <a:pt x="147" y="169"/>
                  </a:lnTo>
                  <a:lnTo>
                    <a:pt x="124" y="197"/>
                  </a:lnTo>
                  <a:lnTo>
                    <a:pt x="102" y="224"/>
                  </a:lnTo>
                  <a:lnTo>
                    <a:pt x="82" y="252"/>
                  </a:lnTo>
                  <a:lnTo>
                    <a:pt x="65" y="281"/>
                  </a:lnTo>
                  <a:lnTo>
                    <a:pt x="49" y="310"/>
                  </a:lnTo>
                  <a:lnTo>
                    <a:pt x="35" y="338"/>
                  </a:lnTo>
                  <a:lnTo>
                    <a:pt x="25" y="368"/>
                  </a:lnTo>
                  <a:lnTo>
                    <a:pt x="15" y="398"/>
                  </a:lnTo>
                  <a:lnTo>
                    <a:pt x="9" y="428"/>
                  </a:lnTo>
                  <a:lnTo>
                    <a:pt x="3" y="458"/>
                  </a:lnTo>
                  <a:lnTo>
                    <a:pt x="1" y="489"/>
                  </a:lnTo>
                  <a:lnTo>
                    <a:pt x="0" y="518"/>
                  </a:lnTo>
                  <a:lnTo>
                    <a:pt x="2" y="549"/>
                  </a:lnTo>
                  <a:lnTo>
                    <a:pt x="7" y="579"/>
                  </a:lnTo>
                  <a:lnTo>
                    <a:pt x="13" y="609"/>
                  </a:lnTo>
                  <a:lnTo>
                    <a:pt x="22" y="639"/>
                  </a:lnTo>
                  <a:lnTo>
                    <a:pt x="31" y="668"/>
                  </a:lnTo>
                  <a:lnTo>
                    <a:pt x="44" y="698"/>
                  </a:lnTo>
                  <a:lnTo>
                    <a:pt x="59" y="727"/>
                  </a:lnTo>
                  <a:lnTo>
                    <a:pt x="76" y="756"/>
                  </a:lnTo>
                  <a:lnTo>
                    <a:pt x="95" y="783"/>
                  </a:lnTo>
                  <a:lnTo>
                    <a:pt x="116" y="812"/>
                  </a:lnTo>
                  <a:lnTo>
                    <a:pt x="139" y="839"/>
                  </a:lnTo>
                  <a:lnTo>
                    <a:pt x="164" y="865"/>
                  </a:lnTo>
                  <a:lnTo>
                    <a:pt x="191" y="891"/>
                  </a:lnTo>
                  <a:lnTo>
                    <a:pt x="220" y="91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8042" name="Freeform 490"/>
            <p:cNvSpPr>
              <a:spLocks/>
            </p:cNvSpPr>
            <p:nvPr/>
          </p:nvSpPr>
          <p:spPr bwMode="auto">
            <a:xfrm>
              <a:off x="2201" y="2638"/>
              <a:ext cx="20" cy="78"/>
            </a:xfrm>
            <a:custGeom>
              <a:avLst/>
              <a:gdLst>
                <a:gd name="T0" fmla="*/ 145 w 145"/>
                <a:gd name="T1" fmla="*/ 464 h 548"/>
                <a:gd name="T2" fmla="*/ 0 w 145"/>
                <a:gd name="T3" fmla="*/ 548 h 548"/>
                <a:gd name="T4" fmla="*/ 0 w 145"/>
                <a:gd name="T5" fmla="*/ 85 h 548"/>
                <a:gd name="T6" fmla="*/ 145 w 145"/>
                <a:gd name="T7" fmla="*/ 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5" h="548">
                  <a:moveTo>
                    <a:pt x="145" y="464"/>
                  </a:moveTo>
                  <a:lnTo>
                    <a:pt x="0" y="548"/>
                  </a:lnTo>
                  <a:lnTo>
                    <a:pt x="0" y="85"/>
                  </a:lnTo>
                  <a:lnTo>
                    <a:pt x="145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8043" name="Freeform 491"/>
            <p:cNvSpPr>
              <a:spLocks/>
            </p:cNvSpPr>
            <p:nvPr/>
          </p:nvSpPr>
          <p:spPr bwMode="auto">
            <a:xfrm>
              <a:off x="2221" y="2698"/>
              <a:ext cx="25" cy="6"/>
            </a:xfrm>
            <a:custGeom>
              <a:avLst/>
              <a:gdLst>
                <a:gd name="T0" fmla="*/ 175 w 175"/>
                <a:gd name="T1" fmla="*/ 0 h 39"/>
                <a:gd name="T2" fmla="*/ 154 w 175"/>
                <a:gd name="T3" fmla="*/ 0 h 39"/>
                <a:gd name="T4" fmla="*/ 132 w 175"/>
                <a:gd name="T5" fmla="*/ 1 h 39"/>
                <a:gd name="T6" fmla="*/ 111 w 175"/>
                <a:gd name="T7" fmla="*/ 3 h 39"/>
                <a:gd name="T8" fmla="*/ 91 w 175"/>
                <a:gd name="T9" fmla="*/ 7 h 39"/>
                <a:gd name="T10" fmla="*/ 71 w 175"/>
                <a:gd name="T11" fmla="*/ 11 h 39"/>
                <a:gd name="T12" fmla="*/ 52 w 175"/>
                <a:gd name="T13" fmla="*/ 16 h 39"/>
                <a:gd name="T14" fmla="*/ 33 w 175"/>
                <a:gd name="T15" fmla="*/ 23 h 39"/>
                <a:gd name="T16" fmla="*/ 16 w 175"/>
                <a:gd name="T17" fmla="*/ 30 h 39"/>
                <a:gd name="T18" fmla="*/ 0 w 175"/>
                <a:gd name="T19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5" h="39">
                  <a:moveTo>
                    <a:pt x="175" y="0"/>
                  </a:moveTo>
                  <a:lnTo>
                    <a:pt x="154" y="0"/>
                  </a:lnTo>
                  <a:lnTo>
                    <a:pt x="132" y="1"/>
                  </a:lnTo>
                  <a:lnTo>
                    <a:pt x="111" y="3"/>
                  </a:lnTo>
                  <a:lnTo>
                    <a:pt x="91" y="7"/>
                  </a:lnTo>
                  <a:lnTo>
                    <a:pt x="71" y="11"/>
                  </a:lnTo>
                  <a:lnTo>
                    <a:pt x="52" y="16"/>
                  </a:lnTo>
                  <a:lnTo>
                    <a:pt x="33" y="23"/>
                  </a:lnTo>
                  <a:lnTo>
                    <a:pt x="16" y="30"/>
                  </a:lnTo>
                  <a:lnTo>
                    <a:pt x="0" y="3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8044" name="Freeform 492"/>
            <p:cNvSpPr>
              <a:spLocks/>
            </p:cNvSpPr>
            <p:nvPr/>
          </p:nvSpPr>
          <p:spPr bwMode="auto">
            <a:xfrm>
              <a:off x="2221" y="2632"/>
              <a:ext cx="56" cy="32"/>
            </a:xfrm>
            <a:custGeom>
              <a:avLst/>
              <a:gdLst>
                <a:gd name="T0" fmla="*/ 321 w 387"/>
                <a:gd name="T1" fmla="*/ 224 h 224"/>
                <a:gd name="T2" fmla="*/ 336 w 387"/>
                <a:gd name="T3" fmla="*/ 214 h 224"/>
                <a:gd name="T4" fmla="*/ 350 w 387"/>
                <a:gd name="T5" fmla="*/ 203 h 224"/>
                <a:gd name="T6" fmla="*/ 361 w 387"/>
                <a:gd name="T7" fmla="*/ 192 h 224"/>
                <a:gd name="T8" fmla="*/ 371 w 387"/>
                <a:gd name="T9" fmla="*/ 180 h 224"/>
                <a:gd name="T10" fmla="*/ 378 w 387"/>
                <a:gd name="T11" fmla="*/ 167 h 224"/>
                <a:gd name="T12" fmla="*/ 384 w 387"/>
                <a:gd name="T13" fmla="*/ 154 h 224"/>
                <a:gd name="T14" fmla="*/ 386 w 387"/>
                <a:gd name="T15" fmla="*/ 141 h 224"/>
                <a:gd name="T16" fmla="*/ 387 w 387"/>
                <a:gd name="T17" fmla="*/ 128 h 224"/>
                <a:gd name="T18" fmla="*/ 385 w 387"/>
                <a:gd name="T19" fmla="*/ 115 h 224"/>
                <a:gd name="T20" fmla="*/ 382 w 387"/>
                <a:gd name="T21" fmla="*/ 101 h 224"/>
                <a:gd name="T22" fmla="*/ 375 w 387"/>
                <a:gd name="T23" fmla="*/ 88 h 224"/>
                <a:gd name="T24" fmla="*/ 367 w 387"/>
                <a:gd name="T25" fmla="*/ 77 h 224"/>
                <a:gd name="T26" fmla="*/ 356 w 387"/>
                <a:gd name="T27" fmla="*/ 65 h 224"/>
                <a:gd name="T28" fmla="*/ 343 w 387"/>
                <a:gd name="T29" fmla="*/ 53 h 224"/>
                <a:gd name="T30" fmla="*/ 328 w 387"/>
                <a:gd name="T31" fmla="*/ 44 h 224"/>
                <a:gd name="T32" fmla="*/ 312 w 387"/>
                <a:gd name="T33" fmla="*/ 34 h 224"/>
                <a:gd name="T34" fmla="*/ 294 w 387"/>
                <a:gd name="T35" fmla="*/ 26 h 224"/>
                <a:gd name="T36" fmla="*/ 275 w 387"/>
                <a:gd name="T37" fmla="*/ 18 h 224"/>
                <a:gd name="T38" fmla="*/ 255 w 387"/>
                <a:gd name="T39" fmla="*/ 12 h 224"/>
                <a:gd name="T40" fmla="*/ 234 w 387"/>
                <a:gd name="T41" fmla="*/ 8 h 224"/>
                <a:gd name="T42" fmla="*/ 211 w 387"/>
                <a:gd name="T43" fmla="*/ 3 h 224"/>
                <a:gd name="T44" fmla="*/ 189 w 387"/>
                <a:gd name="T45" fmla="*/ 1 h 224"/>
                <a:gd name="T46" fmla="*/ 167 w 387"/>
                <a:gd name="T47" fmla="*/ 0 h 224"/>
                <a:gd name="T48" fmla="*/ 143 w 387"/>
                <a:gd name="T49" fmla="*/ 1 h 224"/>
                <a:gd name="T50" fmla="*/ 121 w 387"/>
                <a:gd name="T51" fmla="*/ 2 h 224"/>
                <a:gd name="T52" fmla="*/ 98 w 387"/>
                <a:gd name="T53" fmla="*/ 5 h 224"/>
                <a:gd name="T54" fmla="*/ 76 w 387"/>
                <a:gd name="T55" fmla="*/ 10 h 224"/>
                <a:gd name="T56" fmla="*/ 56 w 387"/>
                <a:gd name="T57" fmla="*/ 15 h 224"/>
                <a:gd name="T58" fmla="*/ 36 w 387"/>
                <a:gd name="T59" fmla="*/ 22 h 224"/>
                <a:gd name="T60" fmla="*/ 17 w 387"/>
                <a:gd name="T61" fmla="*/ 30 h 224"/>
                <a:gd name="T62" fmla="*/ 0 w 387"/>
                <a:gd name="T63" fmla="*/ 38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87" h="224">
                  <a:moveTo>
                    <a:pt x="321" y="224"/>
                  </a:moveTo>
                  <a:lnTo>
                    <a:pt x="336" y="214"/>
                  </a:lnTo>
                  <a:lnTo>
                    <a:pt x="350" y="203"/>
                  </a:lnTo>
                  <a:lnTo>
                    <a:pt x="361" y="192"/>
                  </a:lnTo>
                  <a:lnTo>
                    <a:pt x="371" y="180"/>
                  </a:lnTo>
                  <a:lnTo>
                    <a:pt x="378" y="167"/>
                  </a:lnTo>
                  <a:lnTo>
                    <a:pt x="384" y="154"/>
                  </a:lnTo>
                  <a:lnTo>
                    <a:pt x="386" y="141"/>
                  </a:lnTo>
                  <a:lnTo>
                    <a:pt x="387" y="128"/>
                  </a:lnTo>
                  <a:lnTo>
                    <a:pt x="385" y="115"/>
                  </a:lnTo>
                  <a:lnTo>
                    <a:pt x="382" y="101"/>
                  </a:lnTo>
                  <a:lnTo>
                    <a:pt x="375" y="88"/>
                  </a:lnTo>
                  <a:lnTo>
                    <a:pt x="367" y="77"/>
                  </a:lnTo>
                  <a:lnTo>
                    <a:pt x="356" y="65"/>
                  </a:lnTo>
                  <a:lnTo>
                    <a:pt x="343" y="53"/>
                  </a:lnTo>
                  <a:lnTo>
                    <a:pt x="328" y="44"/>
                  </a:lnTo>
                  <a:lnTo>
                    <a:pt x="312" y="34"/>
                  </a:lnTo>
                  <a:lnTo>
                    <a:pt x="294" y="26"/>
                  </a:lnTo>
                  <a:lnTo>
                    <a:pt x="275" y="18"/>
                  </a:lnTo>
                  <a:lnTo>
                    <a:pt x="255" y="12"/>
                  </a:lnTo>
                  <a:lnTo>
                    <a:pt x="234" y="8"/>
                  </a:lnTo>
                  <a:lnTo>
                    <a:pt x="211" y="3"/>
                  </a:lnTo>
                  <a:lnTo>
                    <a:pt x="189" y="1"/>
                  </a:lnTo>
                  <a:lnTo>
                    <a:pt x="167" y="0"/>
                  </a:lnTo>
                  <a:lnTo>
                    <a:pt x="143" y="1"/>
                  </a:lnTo>
                  <a:lnTo>
                    <a:pt x="121" y="2"/>
                  </a:lnTo>
                  <a:lnTo>
                    <a:pt x="98" y="5"/>
                  </a:lnTo>
                  <a:lnTo>
                    <a:pt x="76" y="10"/>
                  </a:lnTo>
                  <a:lnTo>
                    <a:pt x="56" y="15"/>
                  </a:lnTo>
                  <a:lnTo>
                    <a:pt x="36" y="22"/>
                  </a:lnTo>
                  <a:lnTo>
                    <a:pt x="17" y="30"/>
                  </a:lnTo>
                  <a:lnTo>
                    <a:pt x="0" y="3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8045" name="Freeform 493"/>
            <p:cNvSpPr>
              <a:spLocks/>
            </p:cNvSpPr>
            <p:nvPr/>
          </p:nvSpPr>
          <p:spPr bwMode="auto">
            <a:xfrm>
              <a:off x="2246" y="2664"/>
              <a:ext cx="21" cy="78"/>
            </a:xfrm>
            <a:custGeom>
              <a:avLst/>
              <a:gdLst>
                <a:gd name="T0" fmla="*/ 0 w 146"/>
                <a:gd name="T1" fmla="*/ 547 h 547"/>
                <a:gd name="T2" fmla="*/ 0 w 146"/>
                <a:gd name="T3" fmla="*/ 84 h 547"/>
                <a:gd name="T4" fmla="*/ 146 w 146"/>
                <a:gd name="T5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6" h="547">
                  <a:moveTo>
                    <a:pt x="0" y="547"/>
                  </a:moveTo>
                  <a:lnTo>
                    <a:pt x="0" y="84"/>
                  </a:lnTo>
                  <a:lnTo>
                    <a:pt x="146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8046" name="Freeform 494"/>
            <p:cNvSpPr>
              <a:spLocks/>
            </p:cNvSpPr>
            <p:nvPr/>
          </p:nvSpPr>
          <p:spPr bwMode="auto">
            <a:xfrm>
              <a:off x="2250" y="2420"/>
              <a:ext cx="166" cy="95"/>
            </a:xfrm>
            <a:custGeom>
              <a:avLst/>
              <a:gdLst>
                <a:gd name="T0" fmla="*/ 199 w 1160"/>
                <a:gd name="T1" fmla="*/ 0 h 669"/>
                <a:gd name="T2" fmla="*/ 171 w 1160"/>
                <a:gd name="T3" fmla="*/ 17 h 669"/>
                <a:gd name="T4" fmla="*/ 147 w 1160"/>
                <a:gd name="T5" fmla="*/ 34 h 669"/>
                <a:gd name="T6" fmla="*/ 122 w 1160"/>
                <a:gd name="T7" fmla="*/ 52 h 669"/>
                <a:gd name="T8" fmla="*/ 101 w 1160"/>
                <a:gd name="T9" fmla="*/ 71 h 669"/>
                <a:gd name="T10" fmla="*/ 81 w 1160"/>
                <a:gd name="T11" fmla="*/ 91 h 669"/>
                <a:gd name="T12" fmla="*/ 64 w 1160"/>
                <a:gd name="T13" fmla="*/ 111 h 669"/>
                <a:gd name="T14" fmla="*/ 48 w 1160"/>
                <a:gd name="T15" fmla="*/ 133 h 669"/>
                <a:gd name="T16" fmla="*/ 34 w 1160"/>
                <a:gd name="T17" fmla="*/ 154 h 669"/>
                <a:gd name="T18" fmla="*/ 23 w 1160"/>
                <a:gd name="T19" fmla="*/ 175 h 669"/>
                <a:gd name="T20" fmla="*/ 14 w 1160"/>
                <a:gd name="T21" fmla="*/ 198 h 669"/>
                <a:gd name="T22" fmla="*/ 7 w 1160"/>
                <a:gd name="T23" fmla="*/ 220 h 669"/>
                <a:gd name="T24" fmla="*/ 2 w 1160"/>
                <a:gd name="T25" fmla="*/ 244 h 669"/>
                <a:gd name="T26" fmla="*/ 0 w 1160"/>
                <a:gd name="T27" fmla="*/ 266 h 669"/>
                <a:gd name="T28" fmla="*/ 0 w 1160"/>
                <a:gd name="T29" fmla="*/ 289 h 669"/>
                <a:gd name="T30" fmla="*/ 2 w 1160"/>
                <a:gd name="T31" fmla="*/ 312 h 669"/>
                <a:gd name="T32" fmla="*/ 7 w 1160"/>
                <a:gd name="T33" fmla="*/ 334 h 669"/>
                <a:gd name="T34" fmla="*/ 14 w 1160"/>
                <a:gd name="T35" fmla="*/ 356 h 669"/>
                <a:gd name="T36" fmla="*/ 23 w 1160"/>
                <a:gd name="T37" fmla="*/ 379 h 669"/>
                <a:gd name="T38" fmla="*/ 34 w 1160"/>
                <a:gd name="T39" fmla="*/ 401 h 669"/>
                <a:gd name="T40" fmla="*/ 48 w 1160"/>
                <a:gd name="T41" fmla="*/ 422 h 669"/>
                <a:gd name="T42" fmla="*/ 64 w 1160"/>
                <a:gd name="T43" fmla="*/ 444 h 669"/>
                <a:gd name="T44" fmla="*/ 81 w 1160"/>
                <a:gd name="T45" fmla="*/ 464 h 669"/>
                <a:gd name="T46" fmla="*/ 101 w 1160"/>
                <a:gd name="T47" fmla="*/ 483 h 669"/>
                <a:gd name="T48" fmla="*/ 122 w 1160"/>
                <a:gd name="T49" fmla="*/ 502 h 669"/>
                <a:gd name="T50" fmla="*/ 147 w 1160"/>
                <a:gd name="T51" fmla="*/ 521 h 669"/>
                <a:gd name="T52" fmla="*/ 171 w 1160"/>
                <a:gd name="T53" fmla="*/ 538 h 669"/>
                <a:gd name="T54" fmla="*/ 199 w 1160"/>
                <a:gd name="T55" fmla="*/ 555 h 669"/>
                <a:gd name="T56" fmla="*/ 228 w 1160"/>
                <a:gd name="T57" fmla="*/ 570 h 669"/>
                <a:gd name="T58" fmla="*/ 257 w 1160"/>
                <a:gd name="T59" fmla="*/ 585 h 669"/>
                <a:gd name="T60" fmla="*/ 289 w 1160"/>
                <a:gd name="T61" fmla="*/ 599 h 669"/>
                <a:gd name="T62" fmla="*/ 322 w 1160"/>
                <a:gd name="T63" fmla="*/ 612 h 669"/>
                <a:gd name="T64" fmla="*/ 356 w 1160"/>
                <a:gd name="T65" fmla="*/ 623 h 669"/>
                <a:gd name="T66" fmla="*/ 393 w 1160"/>
                <a:gd name="T67" fmla="*/ 633 h 669"/>
                <a:gd name="T68" fmla="*/ 429 w 1160"/>
                <a:gd name="T69" fmla="*/ 643 h 669"/>
                <a:gd name="T70" fmla="*/ 465 w 1160"/>
                <a:gd name="T71" fmla="*/ 650 h 669"/>
                <a:gd name="T72" fmla="*/ 503 w 1160"/>
                <a:gd name="T73" fmla="*/ 657 h 669"/>
                <a:gd name="T74" fmla="*/ 542 w 1160"/>
                <a:gd name="T75" fmla="*/ 662 h 669"/>
                <a:gd name="T76" fmla="*/ 581 w 1160"/>
                <a:gd name="T77" fmla="*/ 666 h 669"/>
                <a:gd name="T78" fmla="*/ 620 w 1160"/>
                <a:gd name="T79" fmla="*/ 668 h 669"/>
                <a:gd name="T80" fmla="*/ 660 w 1160"/>
                <a:gd name="T81" fmla="*/ 669 h 669"/>
                <a:gd name="T82" fmla="*/ 699 w 1160"/>
                <a:gd name="T83" fmla="*/ 669 h 669"/>
                <a:gd name="T84" fmla="*/ 739 w 1160"/>
                <a:gd name="T85" fmla="*/ 668 h 669"/>
                <a:gd name="T86" fmla="*/ 778 w 1160"/>
                <a:gd name="T87" fmla="*/ 666 h 669"/>
                <a:gd name="T88" fmla="*/ 816 w 1160"/>
                <a:gd name="T89" fmla="*/ 662 h 669"/>
                <a:gd name="T90" fmla="*/ 855 w 1160"/>
                <a:gd name="T91" fmla="*/ 657 h 669"/>
                <a:gd name="T92" fmla="*/ 893 w 1160"/>
                <a:gd name="T93" fmla="*/ 650 h 669"/>
                <a:gd name="T94" fmla="*/ 930 w 1160"/>
                <a:gd name="T95" fmla="*/ 643 h 669"/>
                <a:gd name="T96" fmla="*/ 967 w 1160"/>
                <a:gd name="T97" fmla="*/ 633 h 669"/>
                <a:gd name="T98" fmla="*/ 1002 w 1160"/>
                <a:gd name="T99" fmla="*/ 623 h 669"/>
                <a:gd name="T100" fmla="*/ 1036 w 1160"/>
                <a:gd name="T101" fmla="*/ 612 h 669"/>
                <a:gd name="T102" fmla="*/ 1069 w 1160"/>
                <a:gd name="T103" fmla="*/ 599 h 669"/>
                <a:gd name="T104" fmla="*/ 1101 w 1160"/>
                <a:gd name="T105" fmla="*/ 585 h 669"/>
                <a:gd name="T106" fmla="*/ 1132 w 1160"/>
                <a:gd name="T107" fmla="*/ 570 h 669"/>
                <a:gd name="T108" fmla="*/ 1160 w 1160"/>
                <a:gd name="T109" fmla="*/ 555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160" h="669">
                  <a:moveTo>
                    <a:pt x="199" y="0"/>
                  </a:moveTo>
                  <a:lnTo>
                    <a:pt x="171" y="17"/>
                  </a:lnTo>
                  <a:lnTo>
                    <a:pt x="147" y="34"/>
                  </a:lnTo>
                  <a:lnTo>
                    <a:pt x="122" y="52"/>
                  </a:lnTo>
                  <a:lnTo>
                    <a:pt x="101" y="71"/>
                  </a:lnTo>
                  <a:lnTo>
                    <a:pt x="81" y="91"/>
                  </a:lnTo>
                  <a:lnTo>
                    <a:pt x="64" y="111"/>
                  </a:lnTo>
                  <a:lnTo>
                    <a:pt x="48" y="133"/>
                  </a:lnTo>
                  <a:lnTo>
                    <a:pt x="34" y="154"/>
                  </a:lnTo>
                  <a:lnTo>
                    <a:pt x="23" y="175"/>
                  </a:lnTo>
                  <a:lnTo>
                    <a:pt x="14" y="198"/>
                  </a:lnTo>
                  <a:lnTo>
                    <a:pt x="7" y="220"/>
                  </a:lnTo>
                  <a:lnTo>
                    <a:pt x="2" y="244"/>
                  </a:lnTo>
                  <a:lnTo>
                    <a:pt x="0" y="266"/>
                  </a:lnTo>
                  <a:lnTo>
                    <a:pt x="0" y="289"/>
                  </a:lnTo>
                  <a:lnTo>
                    <a:pt x="2" y="312"/>
                  </a:lnTo>
                  <a:lnTo>
                    <a:pt x="7" y="334"/>
                  </a:lnTo>
                  <a:lnTo>
                    <a:pt x="14" y="356"/>
                  </a:lnTo>
                  <a:lnTo>
                    <a:pt x="23" y="379"/>
                  </a:lnTo>
                  <a:lnTo>
                    <a:pt x="34" y="401"/>
                  </a:lnTo>
                  <a:lnTo>
                    <a:pt x="48" y="422"/>
                  </a:lnTo>
                  <a:lnTo>
                    <a:pt x="64" y="444"/>
                  </a:lnTo>
                  <a:lnTo>
                    <a:pt x="81" y="464"/>
                  </a:lnTo>
                  <a:lnTo>
                    <a:pt x="101" y="483"/>
                  </a:lnTo>
                  <a:lnTo>
                    <a:pt x="122" y="502"/>
                  </a:lnTo>
                  <a:lnTo>
                    <a:pt x="147" y="521"/>
                  </a:lnTo>
                  <a:lnTo>
                    <a:pt x="171" y="538"/>
                  </a:lnTo>
                  <a:lnTo>
                    <a:pt x="199" y="555"/>
                  </a:lnTo>
                  <a:lnTo>
                    <a:pt x="228" y="570"/>
                  </a:lnTo>
                  <a:lnTo>
                    <a:pt x="257" y="585"/>
                  </a:lnTo>
                  <a:lnTo>
                    <a:pt x="289" y="599"/>
                  </a:lnTo>
                  <a:lnTo>
                    <a:pt x="322" y="612"/>
                  </a:lnTo>
                  <a:lnTo>
                    <a:pt x="356" y="623"/>
                  </a:lnTo>
                  <a:lnTo>
                    <a:pt x="393" y="633"/>
                  </a:lnTo>
                  <a:lnTo>
                    <a:pt x="429" y="643"/>
                  </a:lnTo>
                  <a:lnTo>
                    <a:pt x="465" y="650"/>
                  </a:lnTo>
                  <a:lnTo>
                    <a:pt x="503" y="657"/>
                  </a:lnTo>
                  <a:lnTo>
                    <a:pt x="542" y="662"/>
                  </a:lnTo>
                  <a:lnTo>
                    <a:pt x="581" y="666"/>
                  </a:lnTo>
                  <a:lnTo>
                    <a:pt x="620" y="668"/>
                  </a:lnTo>
                  <a:lnTo>
                    <a:pt x="660" y="669"/>
                  </a:lnTo>
                  <a:lnTo>
                    <a:pt x="699" y="669"/>
                  </a:lnTo>
                  <a:lnTo>
                    <a:pt x="739" y="668"/>
                  </a:lnTo>
                  <a:lnTo>
                    <a:pt x="778" y="666"/>
                  </a:lnTo>
                  <a:lnTo>
                    <a:pt x="816" y="662"/>
                  </a:lnTo>
                  <a:lnTo>
                    <a:pt x="855" y="657"/>
                  </a:lnTo>
                  <a:lnTo>
                    <a:pt x="893" y="650"/>
                  </a:lnTo>
                  <a:lnTo>
                    <a:pt x="930" y="643"/>
                  </a:lnTo>
                  <a:lnTo>
                    <a:pt x="967" y="633"/>
                  </a:lnTo>
                  <a:lnTo>
                    <a:pt x="1002" y="623"/>
                  </a:lnTo>
                  <a:lnTo>
                    <a:pt x="1036" y="612"/>
                  </a:lnTo>
                  <a:lnTo>
                    <a:pt x="1069" y="599"/>
                  </a:lnTo>
                  <a:lnTo>
                    <a:pt x="1101" y="585"/>
                  </a:lnTo>
                  <a:lnTo>
                    <a:pt x="1132" y="570"/>
                  </a:lnTo>
                  <a:lnTo>
                    <a:pt x="1160" y="55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8047" name="Freeform 495"/>
            <p:cNvSpPr>
              <a:spLocks/>
            </p:cNvSpPr>
            <p:nvPr/>
          </p:nvSpPr>
          <p:spPr bwMode="auto">
            <a:xfrm>
              <a:off x="2250" y="2591"/>
              <a:ext cx="166" cy="57"/>
            </a:xfrm>
            <a:custGeom>
              <a:avLst/>
              <a:gdLst>
                <a:gd name="T0" fmla="*/ 0 w 1160"/>
                <a:gd name="T1" fmla="*/ 0 h 393"/>
                <a:gd name="T2" fmla="*/ 1 w 1160"/>
                <a:gd name="T3" fmla="*/ 22 h 393"/>
                <a:gd name="T4" fmla="*/ 4 w 1160"/>
                <a:gd name="T5" fmla="*/ 44 h 393"/>
                <a:gd name="T6" fmla="*/ 10 w 1160"/>
                <a:gd name="T7" fmla="*/ 67 h 393"/>
                <a:gd name="T8" fmla="*/ 18 w 1160"/>
                <a:gd name="T9" fmla="*/ 89 h 393"/>
                <a:gd name="T10" fmla="*/ 27 w 1160"/>
                <a:gd name="T11" fmla="*/ 112 h 393"/>
                <a:gd name="T12" fmla="*/ 40 w 1160"/>
                <a:gd name="T13" fmla="*/ 133 h 393"/>
                <a:gd name="T14" fmla="*/ 54 w 1160"/>
                <a:gd name="T15" fmla="*/ 153 h 393"/>
                <a:gd name="T16" fmla="*/ 70 w 1160"/>
                <a:gd name="T17" fmla="*/ 174 h 393"/>
                <a:gd name="T18" fmla="*/ 89 w 1160"/>
                <a:gd name="T19" fmla="*/ 194 h 393"/>
                <a:gd name="T20" fmla="*/ 109 w 1160"/>
                <a:gd name="T21" fmla="*/ 213 h 393"/>
                <a:gd name="T22" fmla="*/ 131 w 1160"/>
                <a:gd name="T23" fmla="*/ 232 h 393"/>
                <a:gd name="T24" fmla="*/ 155 w 1160"/>
                <a:gd name="T25" fmla="*/ 250 h 393"/>
                <a:gd name="T26" fmla="*/ 181 w 1160"/>
                <a:gd name="T27" fmla="*/ 267 h 393"/>
                <a:gd name="T28" fmla="*/ 208 w 1160"/>
                <a:gd name="T29" fmla="*/ 283 h 393"/>
                <a:gd name="T30" fmla="*/ 237 w 1160"/>
                <a:gd name="T31" fmla="*/ 298 h 393"/>
                <a:gd name="T32" fmla="*/ 267 w 1160"/>
                <a:gd name="T33" fmla="*/ 312 h 393"/>
                <a:gd name="T34" fmla="*/ 299 w 1160"/>
                <a:gd name="T35" fmla="*/ 326 h 393"/>
                <a:gd name="T36" fmla="*/ 332 w 1160"/>
                <a:gd name="T37" fmla="*/ 337 h 393"/>
                <a:gd name="T38" fmla="*/ 366 w 1160"/>
                <a:gd name="T39" fmla="*/ 348 h 393"/>
                <a:gd name="T40" fmla="*/ 401 w 1160"/>
                <a:gd name="T41" fmla="*/ 359 h 393"/>
                <a:gd name="T42" fmla="*/ 437 w 1160"/>
                <a:gd name="T43" fmla="*/ 367 h 393"/>
                <a:gd name="T44" fmla="*/ 475 w 1160"/>
                <a:gd name="T45" fmla="*/ 375 h 393"/>
                <a:gd name="T46" fmla="*/ 512 w 1160"/>
                <a:gd name="T47" fmla="*/ 380 h 393"/>
                <a:gd name="T48" fmla="*/ 550 w 1160"/>
                <a:gd name="T49" fmla="*/ 385 h 393"/>
                <a:gd name="T50" fmla="*/ 589 w 1160"/>
                <a:gd name="T51" fmla="*/ 388 h 393"/>
                <a:gd name="T52" fmla="*/ 627 w 1160"/>
                <a:gd name="T53" fmla="*/ 392 h 393"/>
                <a:gd name="T54" fmla="*/ 666 w 1160"/>
                <a:gd name="T55" fmla="*/ 393 h 393"/>
                <a:gd name="T56" fmla="*/ 706 w 1160"/>
                <a:gd name="T57" fmla="*/ 393 h 393"/>
                <a:gd name="T58" fmla="*/ 744 w 1160"/>
                <a:gd name="T59" fmla="*/ 390 h 393"/>
                <a:gd name="T60" fmla="*/ 783 w 1160"/>
                <a:gd name="T61" fmla="*/ 387 h 393"/>
                <a:gd name="T62" fmla="*/ 822 w 1160"/>
                <a:gd name="T63" fmla="*/ 384 h 393"/>
                <a:gd name="T64" fmla="*/ 859 w 1160"/>
                <a:gd name="T65" fmla="*/ 379 h 393"/>
                <a:gd name="T66" fmla="*/ 896 w 1160"/>
                <a:gd name="T67" fmla="*/ 371 h 393"/>
                <a:gd name="T68" fmla="*/ 934 w 1160"/>
                <a:gd name="T69" fmla="*/ 364 h 393"/>
                <a:gd name="T70" fmla="*/ 969 w 1160"/>
                <a:gd name="T71" fmla="*/ 355 h 393"/>
                <a:gd name="T72" fmla="*/ 1004 w 1160"/>
                <a:gd name="T73" fmla="*/ 345 h 393"/>
                <a:gd name="T74" fmla="*/ 1038 w 1160"/>
                <a:gd name="T75" fmla="*/ 333 h 393"/>
                <a:gd name="T76" fmla="*/ 1070 w 1160"/>
                <a:gd name="T77" fmla="*/ 321 h 393"/>
                <a:gd name="T78" fmla="*/ 1102 w 1160"/>
                <a:gd name="T79" fmla="*/ 307 h 393"/>
                <a:gd name="T80" fmla="*/ 1132 w 1160"/>
                <a:gd name="T81" fmla="*/ 293 h 393"/>
                <a:gd name="T82" fmla="*/ 1160 w 1160"/>
                <a:gd name="T83" fmla="*/ 278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60" h="393">
                  <a:moveTo>
                    <a:pt x="0" y="0"/>
                  </a:moveTo>
                  <a:lnTo>
                    <a:pt x="1" y="22"/>
                  </a:lnTo>
                  <a:lnTo>
                    <a:pt x="4" y="44"/>
                  </a:lnTo>
                  <a:lnTo>
                    <a:pt x="10" y="67"/>
                  </a:lnTo>
                  <a:lnTo>
                    <a:pt x="18" y="89"/>
                  </a:lnTo>
                  <a:lnTo>
                    <a:pt x="27" y="112"/>
                  </a:lnTo>
                  <a:lnTo>
                    <a:pt x="40" y="133"/>
                  </a:lnTo>
                  <a:lnTo>
                    <a:pt x="54" y="153"/>
                  </a:lnTo>
                  <a:lnTo>
                    <a:pt x="70" y="174"/>
                  </a:lnTo>
                  <a:lnTo>
                    <a:pt x="89" y="194"/>
                  </a:lnTo>
                  <a:lnTo>
                    <a:pt x="109" y="213"/>
                  </a:lnTo>
                  <a:lnTo>
                    <a:pt x="131" y="232"/>
                  </a:lnTo>
                  <a:lnTo>
                    <a:pt x="155" y="250"/>
                  </a:lnTo>
                  <a:lnTo>
                    <a:pt x="181" y="267"/>
                  </a:lnTo>
                  <a:lnTo>
                    <a:pt x="208" y="283"/>
                  </a:lnTo>
                  <a:lnTo>
                    <a:pt x="237" y="298"/>
                  </a:lnTo>
                  <a:lnTo>
                    <a:pt x="267" y="312"/>
                  </a:lnTo>
                  <a:lnTo>
                    <a:pt x="299" y="326"/>
                  </a:lnTo>
                  <a:lnTo>
                    <a:pt x="332" y="337"/>
                  </a:lnTo>
                  <a:lnTo>
                    <a:pt x="366" y="348"/>
                  </a:lnTo>
                  <a:lnTo>
                    <a:pt x="401" y="359"/>
                  </a:lnTo>
                  <a:lnTo>
                    <a:pt x="437" y="367"/>
                  </a:lnTo>
                  <a:lnTo>
                    <a:pt x="475" y="375"/>
                  </a:lnTo>
                  <a:lnTo>
                    <a:pt x="512" y="380"/>
                  </a:lnTo>
                  <a:lnTo>
                    <a:pt x="550" y="385"/>
                  </a:lnTo>
                  <a:lnTo>
                    <a:pt x="589" y="388"/>
                  </a:lnTo>
                  <a:lnTo>
                    <a:pt x="627" y="392"/>
                  </a:lnTo>
                  <a:lnTo>
                    <a:pt x="666" y="393"/>
                  </a:lnTo>
                  <a:lnTo>
                    <a:pt x="706" y="393"/>
                  </a:lnTo>
                  <a:lnTo>
                    <a:pt x="744" y="390"/>
                  </a:lnTo>
                  <a:lnTo>
                    <a:pt x="783" y="387"/>
                  </a:lnTo>
                  <a:lnTo>
                    <a:pt x="822" y="384"/>
                  </a:lnTo>
                  <a:lnTo>
                    <a:pt x="859" y="379"/>
                  </a:lnTo>
                  <a:lnTo>
                    <a:pt x="896" y="371"/>
                  </a:lnTo>
                  <a:lnTo>
                    <a:pt x="934" y="364"/>
                  </a:lnTo>
                  <a:lnTo>
                    <a:pt x="969" y="355"/>
                  </a:lnTo>
                  <a:lnTo>
                    <a:pt x="1004" y="345"/>
                  </a:lnTo>
                  <a:lnTo>
                    <a:pt x="1038" y="333"/>
                  </a:lnTo>
                  <a:lnTo>
                    <a:pt x="1070" y="321"/>
                  </a:lnTo>
                  <a:lnTo>
                    <a:pt x="1102" y="307"/>
                  </a:lnTo>
                  <a:lnTo>
                    <a:pt x="1132" y="293"/>
                  </a:lnTo>
                  <a:lnTo>
                    <a:pt x="1160" y="27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8048" name="Freeform 496"/>
            <p:cNvSpPr>
              <a:spLocks/>
            </p:cNvSpPr>
            <p:nvPr/>
          </p:nvSpPr>
          <p:spPr bwMode="auto">
            <a:xfrm>
              <a:off x="2283" y="2433"/>
              <a:ext cx="110" cy="64"/>
            </a:xfrm>
            <a:custGeom>
              <a:avLst/>
              <a:gdLst>
                <a:gd name="T0" fmla="*/ 133 w 774"/>
                <a:gd name="T1" fmla="*/ 0 h 447"/>
                <a:gd name="T2" fmla="*/ 111 w 774"/>
                <a:gd name="T3" fmla="*/ 14 h 447"/>
                <a:gd name="T4" fmla="*/ 91 w 774"/>
                <a:gd name="T5" fmla="*/ 29 h 447"/>
                <a:gd name="T6" fmla="*/ 72 w 774"/>
                <a:gd name="T7" fmla="*/ 44 h 447"/>
                <a:gd name="T8" fmla="*/ 56 w 774"/>
                <a:gd name="T9" fmla="*/ 60 h 447"/>
                <a:gd name="T10" fmla="*/ 41 w 774"/>
                <a:gd name="T11" fmla="*/ 77 h 447"/>
                <a:gd name="T12" fmla="*/ 29 w 774"/>
                <a:gd name="T13" fmla="*/ 94 h 447"/>
                <a:gd name="T14" fmla="*/ 19 w 774"/>
                <a:gd name="T15" fmla="*/ 112 h 447"/>
                <a:gd name="T16" fmla="*/ 10 w 774"/>
                <a:gd name="T17" fmla="*/ 130 h 447"/>
                <a:gd name="T18" fmla="*/ 5 w 774"/>
                <a:gd name="T19" fmla="*/ 148 h 447"/>
                <a:gd name="T20" fmla="*/ 2 w 774"/>
                <a:gd name="T21" fmla="*/ 166 h 447"/>
                <a:gd name="T22" fmla="*/ 0 w 774"/>
                <a:gd name="T23" fmla="*/ 186 h 447"/>
                <a:gd name="T24" fmla="*/ 2 w 774"/>
                <a:gd name="T25" fmla="*/ 204 h 447"/>
                <a:gd name="T26" fmla="*/ 5 w 774"/>
                <a:gd name="T27" fmla="*/ 223 h 447"/>
                <a:gd name="T28" fmla="*/ 10 w 774"/>
                <a:gd name="T29" fmla="*/ 241 h 447"/>
                <a:gd name="T30" fmla="*/ 19 w 774"/>
                <a:gd name="T31" fmla="*/ 259 h 447"/>
                <a:gd name="T32" fmla="*/ 29 w 774"/>
                <a:gd name="T33" fmla="*/ 277 h 447"/>
                <a:gd name="T34" fmla="*/ 41 w 774"/>
                <a:gd name="T35" fmla="*/ 294 h 447"/>
                <a:gd name="T36" fmla="*/ 56 w 774"/>
                <a:gd name="T37" fmla="*/ 311 h 447"/>
                <a:gd name="T38" fmla="*/ 72 w 774"/>
                <a:gd name="T39" fmla="*/ 327 h 447"/>
                <a:gd name="T40" fmla="*/ 91 w 774"/>
                <a:gd name="T41" fmla="*/ 342 h 447"/>
                <a:gd name="T42" fmla="*/ 111 w 774"/>
                <a:gd name="T43" fmla="*/ 357 h 447"/>
                <a:gd name="T44" fmla="*/ 133 w 774"/>
                <a:gd name="T45" fmla="*/ 371 h 447"/>
                <a:gd name="T46" fmla="*/ 157 w 774"/>
                <a:gd name="T47" fmla="*/ 384 h 447"/>
                <a:gd name="T48" fmla="*/ 182 w 774"/>
                <a:gd name="T49" fmla="*/ 395 h 447"/>
                <a:gd name="T50" fmla="*/ 208 w 774"/>
                <a:gd name="T51" fmla="*/ 406 h 447"/>
                <a:gd name="T52" fmla="*/ 236 w 774"/>
                <a:gd name="T53" fmla="*/ 416 h 447"/>
                <a:gd name="T54" fmla="*/ 265 w 774"/>
                <a:gd name="T55" fmla="*/ 424 h 447"/>
                <a:gd name="T56" fmla="*/ 295 w 774"/>
                <a:gd name="T57" fmla="*/ 430 h 447"/>
                <a:gd name="T58" fmla="*/ 325 w 774"/>
                <a:gd name="T59" fmla="*/ 437 h 447"/>
                <a:gd name="T60" fmla="*/ 357 w 774"/>
                <a:gd name="T61" fmla="*/ 441 h 447"/>
                <a:gd name="T62" fmla="*/ 389 w 774"/>
                <a:gd name="T63" fmla="*/ 444 h 447"/>
                <a:gd name="T64" fmla="*/ 421 w 774"/>
                <a:gd name="T65" fmla="*/ 446 h 447"/>
                <a:gd name="T66" fmla="*/ 453 w 774"/>
                <a:gd name="T67" fmla="*/ 447 h 447"/>
                <a:gd name="T68" fmla="*/ 486 w 774"/>
                <a:gd name="T69" fmla="*/ 446 h 447"/>
                <a:gd name="T70" fmla="*/ 518 w 774"/>
                <a:gd name="T71" fmla="*/ 444 h 447"/>
                <a:gd name="T72" fmla="*/ 550 w 774"/>
                <a:gd name="T73" fmla="*/ 441 h 447"/>
                <a:gd name="T74" fmla="*/ 581 w 774"/>
                <a:gd name="T75" fmla="*/ 437 h 447"/>
                <a:gd name="T76" fmla="*/ 612 w 774"/>
                <a:gd name="T77" fmla="*/ 430 h 447"/>
                <a:gd name="T78" fmla="*/ 642 w 774"/>
                <a:gd name="T79" fmla="*/ 424 h 447"/>
                <a:gd name="T80" fmla="*/ 670 w 774"/>
                <a:gd name="T81" fmla="*/ 416 h 447"/>
                <a:gd name="T82" fmla="*/ 698 w 774"/>
                <a:gd name="T83" fmla="*/ 406 h 447"/>
                <a:gd name="T84" fmla="*/ 725 w 774"/>
                <a:gd name="T85" fmla="*/ 395 h 447"/>
                <a:gd name="T86" fmla="*/ 750 w 774"/>
                <a:gd name="T87" fmla="*/ 384 h 447"/>
                <a:gd name="T88" fmla="*/ 774 w 774"/>
                <a:gd name="T89" fmla="*/ 371 h 4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74" h="447">
                  <a:moveTo>
                    <a:pt x="133" y="0"/>
                  </a:moveTo>
                  <a:lnTo>
                    <a:pt x="111" y="14"/>
                  </a:lnTo>
                  <a:lnTo>
                    <a:pt x="91" y="29"/>
                  </a:lnTo>
                  <a:lnTo>
                    <a:pt x="72" y="44"/>
                  </a:lnTo>
                  <a:lnTo>
                    <a:pt x="56" y="60"/>
                  </a:lnTo>
                  <a:lnTo>
                    <a:pt x="41" y="77"/>
                  </a:lnTo>
                  <a:lnTo>
                    <a:pt x="29" y="94"/>
                  </a:lnTo>
                  <a:lnTo>
                    <a:pt x="19" y="112"/>
                  </a:lnTo>
                  <a:lnTo>
                    <a:pt x="10" y="130"/>
                  </a:lnTo>
                  <a:lnTo>
                    <a:pt x="5" y="148"/>
                  </a:lnTo>
                  <a:lnTo>
                    <a:pt x="2" y="166"/>
                  </a:lnTo>
                  <a:lnTo>
                    <a:pt x="0" y="186"/>
                  </a:lnTo>
                  <a:lnTo>
                    <a:pt x="2" y="204"/>
                  </a:lnTo>
                  <a:lnTo>
                    <a:pt x="5" y="223"/>
                  </a:lnTo>
                  <a:lnTo>
                    <a:pt x="10" y="241"/>
                  </a:lnTo>
                  <a:lnTo>
                    <a:pt x="19" y="259"/>
                  </a:lnTo>
                  <a:lnTo>
                    <a:pt x="29" y="277"/>
                  </a:lnTo>
                  <a:lnTo>
                    <a:pt x="41" y="294"/>
                  </a:lnTo>
                  <a:lnTo>
                    <a:pt x="56" y="311"/>
                  </a:lnTo>
                  <a:lnTo>
                    <a:pt x="72" y="327"/>
                  </a:lnTo>
                  <a:lnTo>
                    <a:pt x="91" y="342"/>
                  </a:lnTo>
                  <a:lnTo>
                    <a:pt x="111" y="357"/>
                  </a:lnTo>
                  <a:lnTo>
                    <a:pt x="133" y="371"/>
                  </a:lnTo>
                  <a:lnTo>
                    <a:pt x="157" y="384"/>
                  </a:lnTo>
                  <a:lnTo>
                    <a:pt x="182" y="395"/>
                  </a:lnTo>
                  <a:lnTo>
                    <a:pt x="208" y="406"/>
                  </a:lnTo>
                  <a:lnTo>
                    <a:pt x="236" y="416"/>
                  </a:lnTo>
                  <a:lnTo>
                    <a:pt x="265" y="424"/>
                  </a:lnTo>
                  <a:lnTo>
                    <a:pt x="295" y="430"/>
                  </a:lnTo>
                  <a:lnTo>
                    <a:pt x="325" y="437"/>
                  </a:lnTo>
                  <a:lnTo>
                    <a:pt x="357" y="441"/>
                  </a:lnTo>
                  <a:lnTo>
                    <a:pt x="389" y="444"/>
                  </a:lnTo>
                  <a:lnTo>
                    <a:pt x="421" y="446"/>
                  </a:lnTo>
                  <a:lnTo>
                    <a:pt x="453" y="447"/>
                  </a:lnTo>
                  <a:lnTo>
                    <a:pt x="486" y="446"/>
                  </a:lnTo>
                  <a:lnTo>
                    <a:pt x="518" y="444"/>
                  </a:lnTo>
                  <a:lnTo>
                    <a:pt x="550" y="441"/>
                  </a:lnTo>
                  <a:lnTo>
                    <a:pt x="581" y="437"/>
                  </a:lnTo>
                  <a:lnTo>
                    <a:pt x="612" y="430"/>
                  </a:lnTo>
                  <a:lnTo>
                    <a:pt x="642" y="424"/>
                  </a:lnTo>
                  <a:lnTo>
                    <a:pt x="670" y="416"/>
                  </a:lnTo>
                  <a:lnTo>
                    <a:pt x="698" y="406"/>
                  </a:lnTo>
                  <a:lnTo>
                    <a:pt x="725" y="395"/>
                  </a:lnTo>
                  <a:lnTo>
                    <a:pt x="750" y="384"/>
                  </a:lnTo>
                  <a:lnTo>
                    <a:pt x="774" y="37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8049" name="Freeform 497"/>
            <p:cNvSpPr>
              <a:spLocks/>
            </p:cNvSpPr>
            <p:nvPr/>
          </p:nvSpPr>
          <p:spPr bwMode="auto">
            <a:xfrm>
              <a:off x="2317" y="2488"/>
              <a:ext cx="61" cy="4"/>
            </a:xfrm>
            <a:custGeom>
              <a:avLst/>
              <a:gdLst>
                <a:gd name="T0" fmla="*/ 424 w 424"/>
                <a:gd name="T1" fmla="*/ 30 h 30"/>
                <a:gd name="T2" fmla="*/ 396 w 424"/>
                <a:gd name="T3" fmla="*/ 22 h 30"/>
                <a:gd name="T4" fmla="*/ 366 w 424"/>
                <a:gd name="T5" fmla="*/ 15 h 30"/>
                <a:gd name="T6" fmla="*/ 337 w 424"/>
                <a:gd name="T7" fmla="*/ 9 h 30"/>
                <a:gd name="T8" fmla="*/ 306 w 424"/>
                <a:gd name="T9" fmla="*/ 5 h 30"/>
                <a:gd name="T10" fmla="*/ 275 w 424"/>
                <a:gd name="T11" fmla="*/ 2 h 30"/>
                <a:gd name="T12" fmla="*/ 244 w 424"/>
                <a:gd name="T13" fmla="*/ 0 h 30"/>
                <a:gd name="T14" fmla="*/ 212 w 424"/>
                <a:gd name="T15" fmla="*/ 0 h 30"/>
                <a:gd name="T16" fmla="*/ 181 w 424"/>
                <a:gd name="T17" fmla="*/ 0 h 30"/>
                <a:gd name="T18" fmla="*/ 149 w 424"/>
                <a:gd name="T19" fmla="*/ 2 h 30"/>
                <a:gd name="T20" fmla="*/ 118 w 424"/>
                <a:gd name="T21" fmla="*/ 5 h 30"/>
                <a:gd name="T22" fmla="*/ 87 w 424"/>
                <a:gd name="T23" fmla="*/ 9 h 30"/>
                <a:gd name="T24" fmla="*/ 58 w 424"/>
                <a:gd name="T25" fmla="*/ 15 h 30"/>
                <a:gd name="T26" fmla="*/ 29 w 424"/>
                <a:gd name="T27" fmla="*/ 22 h 30"/>
                <a:gd name="T28" fmla="*/ 0 w 424"/>
                <a:gd name="T2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4" h="30">
                  <a:moveTo>
                    <a:pt x="424" y="30"/>
                  </a:moveTo>
                  <a:lnTo>
                    <a:pt x="396" y="22"/>
                  </a:lnTo>
                  <a:lnTo>
                    <a:pt x="366" y="15"/>
                  </a:lnTo>
                  <a:lnTo>
                    <a:pt x="337" y="9"/>
                  </a:lnTo>
                  <a:lnTo>
                    <a:pt x="306" y="5"/>
                  </a:lnTo>
                  <a:lnTo>
                    <a:pt x="275" y="2"/>
                  </a:lnTo>
                  <a:lnTo>
                    <a:pt x="244" y="0"/>
                  </a:lnTo>
                  <a:lnTo>
                    <a:pt x="212" y="0"/>
                  </a:lnTo>
                  <a:lnTo>
                    <a:pt x="181" y="0"/>
                  </a:lnTo>
                  <a:lnTo>
                    <a:pt x="149" y="2"/>
                  </a:lnTo>
                  <a:lnTo>
                    <a:pt x="118" y="5"/>
                  </a:lnTo>
                  <a:lnTo>
                    <a:pt x="87" y="9"/>
                  </a:lnTo>
                  <a:lnTo>
                    <a:pt x="58" y="15"/>
                  </a:lnTo>
                  <a:lnTo>
                    <a:pt x="29" y="22"/>
                  </a:lnTo>
                  <a:lnTo>
                    <a:pt x="0" y="3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8050" name="Line 498"/>
            <p:cNvSpPr>
              <a:spLocks noChangeShapeType="1"/>
            </p:cNvSpPr>
            <p:nvPr/>
          </p:nvSpPr>
          <p:spPr bwMode="auto">
            <a:xfrm flipV="1">
              <a:off x="2665" y="2228"/>
              <a:ext cx="0" cy="26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8051" name="Line 499"/>
            <p:cNvSpPr>
              <a:spLocks noChangeShapeType="1"/>
            </p:cNvSpPr>
            <p:nvPr/>
          </p:nvSpPr>
          <p:spPr bwMode="auto">
            <a:xfrm flipV="1">
              <a:off x="2373" y="2228"/>
              <a:ext cx="0" cy="13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8052" name="Line 500"/>
            <p:cNvSpPr>
              <a:spLocks noChangeShapeType="1"/>
            </p:cNvSpPr>
            <p:nvPr/>
          </p:nvSpPr>
          <p:spPr bwMode="auto">
            <a:xfrm flipV="1">
              <a:off x="2169" y="2591"/>
              <a:ext cx="0" cy="6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8053" name="Line 501"/>
            <p:cNvSpPr>
              <a:spLocks noChangeShapeType="1"/>
            </p:cNvSpPr>
            <p:nvPr/>
          </p:nvSpPr>
          <p:spPr bwMode="auto">
            <a:xfrm flipV="1">
              <a:off x="2250" y="2459"/>
              <a:ext cx="0" cy="13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78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4078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78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4078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78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4078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78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4078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3" presetID="22" presetClass="exit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24" dur="500"/>
                                        <p:tgtEl>
                                          <p:spTgt spid="4078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78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2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7" dur="500"/>
                                        <p:tgtEl>
                                          <p:spTgt spid="4078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78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78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4078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78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8" dur="500"/>
                                        <p:tgtEl>
                                          <p:spTgt spid="4078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78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500"/>
                                        <p:tgtEl>
                                          <p:spTgt spid="4078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78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4078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49" dur="500"/>
                                        <p:tgtEl>
                                          <p:spTgt spid="4078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78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52" dur="500"/>
                                        <p:tgtEl>
                                          <p:spTgt spid="4078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78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2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55" dur="500"/>
                                        <p:tgtEl>
                                          <p:spTgt spid="4078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78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79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1" dur="500"/>
                                        <p:tgtEl>
                                          <p:spTgt spid="4079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79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6" dur="500"/>
                                        <p:tgtEl>
                                          <p:spTgt spid="4079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79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1" dur="500"/>
                                        <p:tgtEl>
                                          <p:spTgt spid="4079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73" dur="500"/>
                                        <p:tgtEl>
                                          <p:spTgt spid="4079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79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79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9" dur="500"/>
                                        <p:tgtEl>
                                          <p:spTgt spid="4079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 nodeType="clickPar">
                      <p:stCondLst>
                        <p:cond delay="indefinite"/>
                      </p:stCondLst>
                      <p:childTnLst>
                        <p:par>
                          <p:cTn id="8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2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79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4" dur="500"/>
                                        <p:tgtEl>
                                          <p:spTgt spid="4079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86" dur="500"/>
                                        <p:tgtEl>
                                          <p:spTgt spid="4079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79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 nodeType="clickPar">
                      <p:stCondLst>
                        <p:cond delay="indefinite"/>
                      </p:stCondLst>
                      <p:childTnLst>
                        <p:par>
                          <p:cTn id="8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79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2" dur="500"/>
                                        <p:tgtEl>
                                          <p:spTgt spid="4079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2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94" dur="500"/>
                                        <p:tgtEl>
                                          <p:spTgt spid="4079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79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 nodeType="clickPar">
                      <p:stCondLst>
                        <p:cond delay="indefinite"/>
                      </p:stCondLst>
                      <p:childTnLst>
                        <p:par>
                          <p:cTn id="9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8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79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0" dur="500"/>
                                        <p:tgtEl>
                                          <p:spTgt spid="4079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 nodeType="clickPar">
                      <p:stCondLst>
                        <p:cond delay="indefinite"/>
                      </p:stCondLst>
                      <p:childTnLst>
                        <p:par>
                          <p:cTn id="10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79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5" dur="500"/>
                                        <p:tgtEl>
                                          <p:spTgt spid="4079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 nodeType="clickPar">
                      <p:stCondLst>
                        <p:cond delay="indefinite"/>
                      </p:stCondLst>
                      <p:childTnLst>
                        <p:par>
                          <p:cTn id="10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79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0" dur="500"/>
                                        <p:tgtEl>
                                          <p:spTgt spid="4079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2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12" dur="500"/>
                                        <p:tgtEl>
                                          <p:spTgt spid="4079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79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 nodeType="clickPar">
                      <p:stCondLst>
                        <p:cond delay="indefinite"/>
                      </p:stCondLst>
                      <p:childTnLst>
                        <p:par>
                          <p:cTn id="1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6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79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8" dur="500"/>
                                        <p:tgtEl>
                                          <p:spTgt spid="4079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 nodeType="clickPar">
                      <p:stCondLst>
                        <p:cond delay="indefinite"/>
                      </p:stCondLst>
                      <p:childTnLst>
                        <p:par>
                          <p:cTn id="1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1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79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3" dur="500"/>
                                        <p:tgtEl>
                                          <p:spTgt spid="4079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 nodeType="clickPar">
                      <p:stCondLst>
                        <p:cond delay="indefinite"/>
                      </p:stCondLst>
                      <p:childTnLst>
                        <p:par>
                          <p:cTn id="1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6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79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8" dur="500"/>
                                        <p:tgtEl>
                                          <p:spTgt spid="4079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9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30" dur="500"/>
                                        <p:tgtEl>
                                          <p:spTgt spid="4079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79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2" fill="hold" nodeType="clickPar">
                      <p:stCondLst>
                        <p:cond delay="indefinite"/>
                      </p:stCondLst>
                      <p:childTnLst>
                        <p:par>
                          <p:cTn id="1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4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79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6" dur="500"/>
                                        <p:tgtEl>
                                          <p:spTgt spid="4079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2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138" dur="500"/>
                                        <p:tgtEl>
                                          <p:spTgt spid="4079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79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 nodeType="clickPar">
                      <p:stCondLst>
                        <p:cond delay="indefinite"/>
                      </p:stCondLst>
                      <p:childTnLst>
                        <p:par>
                          <p:cTn id="1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2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79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4" dur="500"/>
                                        <p:tgtEl>
                                          <p:spTgt spid="4079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 nodeType="clickPar">
                      <p:stCondLst>
                        <p:cond delay="indefinite"/>
                      </p:stCondLst>
                      <p:childTnLst>
                        <p:par>
                          <p:cTn id="1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7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79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9" dur="500"/>
                                        <p:tgtEl>
                                          <p:spTgt spid="4079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51" dur="500"/>
                                        <p:tgtEl>
                                          <p:spTgt spid="4079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79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3" fill="hold" nodeType="clickPar">
                      <p:stCondLst>
                        <p:cond delay="indefinite"/>
                      </p:stCondLst>
                      <p:childTnLst>
                        <p:par>
                          <p:cTn id="1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79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7" dur="500"/>
                                        <p:tgtEl>
                                          <p:spTgt spid="4079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8" fill="hold" nodeType="clickPar">
                      <p:stCondLst>
                        <p:cond delay="indefinite"/>
                      </p:stCondLst>
                      <p:childTnLst>
                        <p:par>
                          <p:cTn id="1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79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2" dur="500"/>
                                        <p:tgtEl>
                                          <p:spTgt spid="4079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 nodeType="clickPar">
                      <p:stCondLst>
                        <p:cond delay="indefinite"/>
                      </p:stCondLst>
                      <p:childTnLst>
                        <p:par>
                          <p:cTn id="1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79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7" dur="500"/>
                                        <p:tgtEl>
                                          <p:spTgt spid="4079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8" fill="hold" nodeType="clickPar">
                      <p:stCondLst>
                        <p:cond delay="indefinite"/>
                      </p:stCondLst>
                      <p:childTnLst>
                        <p:par>
                          <p:cTn id="1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79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2" dur="500"/>
                                        <p:tgtEl>
                                          <p:spTgt spid="4079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3" fill="hold" nodeType="clickPar">
                      <p:stCondLst>
                        <p:cond delay="indefinite"/>
                      </p:stCondLst>
                      <p:childTnLst>
                        <p:par>
                          <p:cTn id="1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79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7" dur="500"/>
                                        <p:tgtEl>
                                          <p:spTgt spid="4079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7876" grpId="0" animBg="1"/>
      <p:bldP spid="407876" grpId="1" animBg="1"/>
      <p:bldP spid="407880" grpId="0" animBg="1"/>
      <p:bldP spid="407880" grpId="1" animBg="1"/>
      <p:bldP spid="407929" grpId="0" animBg="1"/>
      <p:bldP spid="407929" grpId="1" animBg="1"/>
      <p:bldP spid="407930" grpId="0" animBg="1"/>
      <p:bldP spid="407930" grpId="1" animBg="1"/>
      <p:bldP spid="407931" grpId="0" animBg="1"/>
      <p:bldP spid="407932" grpId="0" animBg="1"/>
      <p:bldP spid="407932" grpId="1" animBg="1"/>
      <p:bldP spid="407933" grpId="0" animBg="1"/>
      <p:bldP spid="407935" grpId="0" animBg="1"/>
      <p:bldP spid="407934" grpId="0" animBg="1"/>
      <p:bldP spid="407967" grpId="0" animBg="1"/>
      <p:bldP spid="407967" grpId="1" animBg="1"/>
      <p:bldP spid="407968" grpId="0" animBg="1"/>
      <p:bldP spid="407968" grpId="1" animBg="1"/>
      <p:bldP spid="407986" grpId="0" animBg="1"/>
      <p:bldP spid="407986" grpId="1" animBg="1"/>
      <p:bldP spid="407987" grpId="0" animBg="1"/>
      <p:bldP spid="407988" grpId="0" animBg="1"/>
      <p:bldP spid="407989" grpId="0" animBg="1"/>
      <p:bldP spid="407990" grpId="0" animBg="1"/>
      <p:bldP spid="407991" grpId="0" animBg="1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1845" name="Text Box 197"/>
          <p:cNvSpPr txBox="1">
            <a:spLocks noChangeArrowheads="1"/>
          </p:cNvSpPr>
          <p:nvPr/>
        </p:nvSpPr>
        <p:spPr bwMode="auto">
          <a:xfrm>
            <a:off x="0" y="0"/>
            <a:ext cx="91440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hangingPunct="1">
              <a:spcBef>
                <a:spcPct val="50000"/>
              </a:spcBef>
            </a:pPr>
            <a:r>
              <a:rPr lang="zh-CN" altLang="en-US" sz="4000" b="1">
                <a:solidFill>
                  <a:srgbClr val="FF0000"/>
                </a:solidFill>
                <a:effectLst/>
                <a:ea typeface="黑体" pitchFamily="2" charset="-122"/>
              </a:rPr>
              <a:t>叠加式组合体三</a:t>
            </a:r>
          </a:p>
        </p:txBody>
      </p:sp>
      <p:grpSp>
        <p:nvGrpSpPr>
          <p:cNvPr id="411939" name="Group 291"/>
          <p:cNvGrpSpPr>
            <a:grpSpLocks/>
          </p:cNvGrpSpPr>
          <p:nvPr/>
        </p:nvGrpSpPr>
        <p:grpSpPr bwMode="auto">
          <a:xfrm>
            <a:off x="179388" y="692150"/>
            <a:ext cx="7127875" cy="6059488"/>
            <a:chOff x="113" y="436"/>
            <a:chExt cx="4490" cy="3817"/>
          </a:xfrm>
        </p:grpSpPr>
        <p:grpSp>
          <p:nvGrpSpPr>
            <p:cNvPr id="411698" name="Group 50"/>
            <p:cNvGrpSpPr>
              <a:grpSpLocks/>
            </p:cNvGrpSpPr>
            <p:nvPr/>
          </p:nvGrpSpPr>
          <p:grpSpPr bwMode="auto">
            <a:xfrm>
              <a:off x="113" y="539"/>
              <a:ext cx="4490" cy="3714"/>
              <a:chOff x="113" y="539"/>
              <a:chExt cx="4490" cy="3714"/>
            </a:xfrm>
          </p:grpSpPr>
          <p:grpSp>
            <p:nvGrpSpPr>
              <p:cNvPr id="411699" name="Group 51"/>
              <p:cNvGrpSpPr>
                <a:grpSpLocks/>
              </p:cNvGrpSpPr>
              <p:nvPr/>
            </p:nvGrpSpPr>
            <p:grpSpPr bwMode="auto">
              <a:xfrm>
                <a:off x="3136" y="539"/>
                <a:ext cx="1467" cy="1900"/>
                <a:chOff x="3136" y="539"/>
                <a:chExt cx="1467" cy="1900"/>
              </a:xfrm>
            </p:grpSpPr>
            <p:sp>
              <p:nvSpPr>
                <p:cNvPr id="411700" name="Line 52"/>
                <p:cNvSpPr>
                  <a:spLocks noChangeShapeType="1"/>
                </p:cNvSpPr>
                <p:nvPr/>
              </p:nvSpPr>
              <p:spPr bwMode="auto">
                <a:xfrm>
                  <a:off x="3871" y="539"/>
                  <a:ext cx="0" cy="18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01" name="Line 53"/>
                <p:cNvSpPr>
                  <a:spLocks noChangeShapeType="1"/>
                </p:cNvSpPr>
                <p:nvPr/>
              </p:nvSpPr>
              <p:spPr bwMode="auto">
                <a:xfrm>
                  <a:off x="3871" y="757"/>
                  <a:ext cx="0" cy="2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02" name="Line 54"/>
                <p:cNvSpPr>
                  <a:spLocks noChangeShapeType="1"/>
                </p:cNvSpPr>
                <p:nvPr/>
              </p:nvSpPr>
              <p:spPr bwMode="auto">
                <a:xfrm>
                  <a:off x="3871" y="817"/>
                  <a:ext cx="0" cy="26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03" name="Line 55"/>
                <p:cNvSpPr>
                  <a:spLocks noChangeShapeType="1"/>
                </p:cNvSpPr>
                <p:nvPr/>
              </p:nvSpPr>
              <p:spPr bwMode="auto">
                <a:xfrm>
                  <a:off x="3871" y="1116"/>
                  <a:ext cx="0" cy="2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04" name="Line 56"/>
                <p:cNvSpPr>
                  <a:spLocks noChangeShapeType="1"/>
                </p:cNvSpPr>
                <p:nvPr/>
              </p:nvSpPr>
              <p:spPr bwMode="auto">
                <a:xfrm>
                  <a:off x="3871" y="1175"/>
                  <a:ext cx="0" cy="26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05" name="Line 57"/>
                <p:cNvSpPr>
                  <a:spLocks noChangeShapeType="1"/>
                </p:cNvSpPr>
                <p:nvPr/>
              </p:nvSpPr>
              <p:spPr bwMode="auto">
                <a:xfrm>
                  <a:off x="3871" y="1474"/>
                  <a:ext cx="0" cy="3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06" name="Line 58"/>
                <p:cNvSpPr>
                  <a:spLocks noChangeShapeType="1"/>
                </p:cNvSpPr>
                <p:nvPr/>
              </p:nvSpPr>
              <p:spPr bwMode="auto">
                <a:xfrm>
                  <a:off x="3871" y="1533"/>
                  <a:ext cx="0" cy="27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07" name="Line 59"/>
                <p:cNvSpPr>
                  <a:spLocks noChangeShapeType="1"/>
                </p:cNvSpPr>
                <p:nvPr/>
              </p:nvSpPr>
              <p:spPr bwMode="auto">
                <a:xfrm>
                  <a:off x="3871" y="1836"/>
                  <a:ext cx="0" cy="2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08" name="Line 60"/>
                <p:cNvSpPr>
                  <a:spLocks noChangeShapeType="1"/>
                </p:cNvSpPr>
                <p:nvPr/>
              </p:nvSpPr>
              <p:spPr bwMode="auto">
                <a:xfrm>
                  <a:off x="3871" y="1896"/>
                  <a:ext cx="0" cy="26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09" name="Line 61"/>
                <p:cNvSpPr>
                  <a:spLocks noChangeShapeType="1"/>
                </p:cNvSpPr>
                <p:nvPr/>
              </p:nvSpPr>
              <p:spPr bwMode="auto">
                <a:xfrm>
                  <a:off x="3871" y="2195"/>
                  <a:ext cx="0" cy="2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10" name="Line 62"/>
                <p:cNvSpPr>
                  <a:spLocks noChangeShapeType="1"/>
                </p:cNvSpPr>
                <p:nvPr/>
              </p:nvSpPr>
              <p:spPr bwMode="auto">
                <a:xfrm>
                  <a:off x="3871" y="2254"/>
                  <a:ext cx="0" cy="18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11" name="Line 63"/>
                <p:cNvSpPr>
                  <a:spLocks noChangeShapeType="1"/>
                </p:cNvSpPr>
                <p:nvPr/>
              </p:nvSpPr>
              <p:spPr bwMode="auto">
                <a:xfrm flipH="1">
                  <a:off x="3136" y="2287"/>
                  <a:ext cx="1467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12" name="Line 64"/>
                <p:cNvSpPr>
                  <a:spLocks noChangeShapeType="1"/>
                </p:cNvSpPr>
                <p:nvPr/>
              </p:nvSpPr>
              <p:spPr bwMode="auto">
                <a:xfrm flipV="1">
                  <a:off x="3136" y="1955"/>
                  <a:ext cx="0" cy="332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13" name="Line 65"/>
                <p:cNvSpPr>
                  <a:spLocks noChangeShapeType="1"/>
                </p:cNvSpPr>
                <p:nvPr/>
              </p:nvSpPr>
              <p:spPr bwMode="auto">
                <a:xfrm>
                  <a:off x="3136" y="1955"/>
                  <a:ext cx="1467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14" name="Line 66"/>
                <p:cNvSpPr>
                  <a:spLocks noChangeShapeType="1"/>
                </p:cNvSpPr>
                <p:nvPr/>
              </p:nvSpPr>
              <p:spPr bwMode="auto">
                <a:xfrm>
                  <a:off x="4603" y="1955"/>
                  <a:ext cx="0" cy="332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15" name="Line 67"/>
                <p:cNvSpPr>
                  <a:spLocks noChangeShapeType="1"/>
                </p:cNvSpPr>
                <p:nvPr/>
              </p:nvSpPr>
              <p:spPr bwMode="auto">
                <a:xfrm flipV="1">
                  <a:off x="3738" y="1955"/>
                  <a:ext cx="0" cy="332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16" name="Line 68"/>
                <p:cNvSpPr>
                  <a:spLocks noChangeShapeType="1"/>
                </p:cNvSpPr>
                <p:nvPr/>
              </p:nvSpPr>
              <p:spPr bwMode="auto">
                <a:xfrm flipV="1">
                  <a:off x="4004" y="1955"/>
                  <a:ext cx="0" cy="332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17" name="Line 69"/>
                <p:cNvSpPr>
                  <a:spLocks noChangeShapeType="1"/>
                </p:cNvSpPr>
                <p:nvPr/>
              </p:nvSpPr>
              <p:spPr bwMode="auto">
                <a:xfrm flipV="1">
                  <a:off x="3672" y="2195"/>
                  <a:ext cx="0" cy="9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18" name="Line 70"/>
                <p:cNvSpPr>
                  <a:spLocks noChangeShapeType="1"/>
                </p:cNvSpPr>
                <p:nvPr/>
              </p:nvSpPr>
              <p:spPr bwMode="auto">
                <a:xfrm flipV="1">
                  <a:off x="3672" y="2069"/>
                  <a:ext cx="0" cy="10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19" name="Line 71"/>
                <p:cNvSpPr>
                  <a:spLocks noChangeShapeType="1"/>
                </p:cNvSpPr>
                <p:nvPr/>
              </p:nvSpPr>
              <p:spPr bwMode="auto">
                <a:xfrm flipV="1">
                  <a:off x="3672" y="1955"/>
                  <a:ext cx="0" cy="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20" name="Line 72"/>
                <p:cNvSpPr>
                  <a:spLocks noChangeShapeType="1"/>
                </p:cNvSpPr>
                <p:nvPr/>
              </p:nvSpPr>
              <p:spPr bwMode="auto">
                <a:xfrm flipV="1">
                  <a:off x="4071" y="2195"/>
                  <a:ext cx="0" cy="9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21" name="Line 73"/>
                <p:cNvSpPr>
                  <a:spLocks noChangeShapeType="1"/>
                </p:cNvSpPr>
                <p:nvPr/>
              </p:nvSpPr>
              <p:spPr bwMode="auto">
                <a:xfrm flipV="1">
                  <a:off x="4071" y="2069"/>
                  <a:ext cx="0" cy="10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22" name="Line 74"/>
                <p:cNvSpPr>
                  <a:spLocks noChangeShapeType="1"/>
                </p:cNvSpPr>
                <p:nvPr/>
              </p:nvSpPr>
              <p:spPr bwMode="auto">
                <a:xfrm flipV="1">
                  <a:off x="4071" y="1955"/>
                  <a:ext cx="0" cy="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23" name="Line 75"/>
                <p:cNvSpPr>
                  <a:spLocks noChangeShapeType="1"/>
                </p:cNvSpPr>
                <p:nvPr/>
              </p:nvSpPr>
              <p:spPr bwMode="auto">
                <a:xfrm flipV="1">
                  <a:off x="3273" y="953"/>
                  <a:ext cx="0" cy="1002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24" name="Line 76"/>
                <p:cNvSpPr>
                  <a:spLocks noChangeShapeType="1"/>
                </p:cNvSpPr>
                <p:nvPr/>
              </p:nvSpPr>
              <p:spPr bwMode="auto">
                <a:xfrm>
                  <a:off x="3287" y="621"/>
                  <a:ext cx="1168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25" name="Line 77"/>
                <p:cNvSpPr>
                  <a:spLocks noChangeShapeType="1"/>
                </p:cNvSpPr>
                <p:nvPr/>
              </p:nvSpPr>
              <p:spPr bwMode="auto">
                <a:xfrm flipV="1">
                  <a:off x="3472" y="2206"/>
                  <a:ext cx="0" cy="8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26" name="Line 78"/>
                <p:cNvSpPr>
                  <a:spLocks noChangeShapeType="1"/>
                </p:cNvSpPr>
                <p:nvPr/>
              </p:nvSpPr>
              <p:spPr bwMode="auto">
                <a:xfrm flipV="1">
                  <a:off x="3472" y="2080"/>
                  <a:ext cx="0" cy="10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27" name="Line 79"/>
                <p:cNvSpPr>
                  <a:spLocks noChangeShapeType="1"/>
                </p:cNvSpPr>
                <p:nvPr/>
              </p:nvSpPr>
              <p:spPr bwMode="auto">
                <a:xfrm flipV="1">
                  <a:off x="3472" y="1977"/>
                  <a:ext cx="0" cy="8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28" name="Line 80"/>
                <p:cNvSpPr>
                  <a:spLocks noChangeShapeType="1"/>
                </p:cNvSpPr>
                <p:nvPr/>
              </p:nvSpPr>
              <p:spPr bwMode="auto">
                <a:xfrm>
                  <a:off x="3287" y="621"/>
                  <a:ext cx="0" cy="332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29" name="Line 81"/>
                <p:cNvSpPr>
                  <a:spLocks noChangeShapeType="1"/>
                </p:cNvSpPr>
                <p:nvPr/>
              </p:nvSpPr>
              <p:spPr bwMode="auto">
                <a:xfrm>
                  <a:off x="3494" y="621"/>
                  <a:ext cx="0" cy="9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30" name="Line 82"/>
                <p:cNvSpPr>
                  <a:spLocks noChangeShapeType="1"/>
                </p:cNvSpPr>
                <p:nvPr/>
              </p:nvSpPr>
              <p:spPr bwMode="auto">
                <a:xfrm>
                  <a:off x="3494" y="739"/>
                  <a:ext cx="0" cy="10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31" name="Line 83"/>
                <p:cNvSpPr>
                  <a:spLocks noChangeShapeType="1"/>
                </p:cNvSpPr>
                <p:nvPr/>
              </p:nvSpPr>
              <p:spPr bwMode="auto">
                <a:xfrm>
                  <a:off x="3494" y="865"/>
                  <a:ext cx="0" cy="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32" name="Line 84"/>
                <p:cNvSpPr>
                  <a:spLocks noChangeShapeType="1"/>
                </p:cNvSpPr>
                <p:nvPr/>
              </p:nvSpPr>
              <p:spPr bwMode="auto">
                <a:xfrm flipH="1">
                  <a:off x="3417" y="953"/>
                  <a:ext cx="77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33" name="Line 85"/>
                <p:cNvSpPr>
                  <a:spLocks noChangeShapeType="1"/>
                </p:cNvSpPr>
                <p:nvPr/>
              </p:nvSpPr>
              <p:spPr bwMode="auto">
                <a:xfrm flipH="1">
                  <a:off x="3313" y="953"/>
                  <a:ext cx="78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34" name="Line 86"/>
                <p:cNvSpPr>
                  <a:spLocks noChangeShapeType="1"/>
                </p:cNvSpPr>
                <p:nvPr/>
              </p:nvSpPr>
              <p:spPr bwMode="auto">
                <a:xfrm flipH="1">
                  <a:off x="3273" y="953"/>
                  <a:ext cx="14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35" name="Line 87"/>
                <p:cNvSpPr>
                  <a:spLocks noChangeShapeType="1"/>
                </p:cNvSpPr>
                <p:nvPr/>
              </p:nvSpPr>
              <p:spPr bwMode="auto">
                <a:xfrm flipV="1">
                  <a:off x="4470" y="953"/>
                  <a:ext cx="0" cy="1002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36" name="Line 88"/>
                <p:cNvSpPr>
                  <a:spLocks noChangeShapeType="1"/>
                </p:cNvSpPr>
                <p:nvPr/>
              </p:nvSpPr>
              <p:spPr bwMode="auto">
                <a:xfrm flipV="1">
                  <a:off x="4270" y="2210"/>
                  <a:ext cx="0" cy="7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37" name="Line 89"/>
                <p:cNvSpPr>
                  <a:spLocks noChangeShapeType="1"/>
                </p:cNvSpPr>
                <p:nvPr/>
              </p:nvSpPr>
              <p:spPr bwMode="auto">
                <a:xfrm flipV="1">
                  <a:off x="4270" y="2084"/>
                  <a:ext cx="0" cy="10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38" name="Line 90"/>
                <p:cNvSpPr>
                  <a:spLocks noChangeShapeType="1"/>
                </p:cNvSpPr>
                <p:nvPr/>
              </p:nvSpPr>
              <p:spPr bwMode="auto">
                <a:xfrm flipV="1">
                  <a:off x="4270" y="1981"/>
                  <a:ext cx="0" cy="7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39" name="Line 91"/>
                <p:cNvSpPr>
                  <a:spLocks noChangeShapeType="1"/>
                </p:cNvSpPr>
                <p:nvPr/>
              </p:nvSpPr>
              <p:spPr bwMode="auto">
                <a:xfrm>
                  <a:off x="4455" y="621"/>
                  <a:ext cx="0" cy="332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40" name="Line 92"/>
                <p:cNvSpPr>
                  <a:spLocks noChangeShapeType="1"/>
                </p:cNvSpPr>
                <p:nvPr/>
              </p:nvSpPr>
              <p:spPr bwMode="auto">
                <a:xfrm>
                  <a:off x="4248" y="621"/>
                  <a:ext cx="0" cy="9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41" name="Line 93"/>
                <p:cNvSpPr>
                  <a:spLocks noChangeShapeType="1"/>
                </p:cNvSpPr>
                <p:nvPr/>
              </p:nvSpPr>
              <p:spPr bwMode="auto">
                <a:xfrm>
                  <a:off x="4248" y="739"/>
                  <a:ext cx="0" cy="10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42" name="Line 94"/>
                <p:cNvSpPr>
                  <a:spLocks noChangeShapeType="1"/>
                </p:cNvSpPr>
                <p:nvPr/>
              </p:nvSpPr>
              <p:spPr bwMode="auto">
                <a:xfrm>
                  <a:off x="4248" y="865"/>
                  <a:ext cx="0" cy="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43" name="Line 95"/>
                <p:cNvSpPr>
                  <a:spLocks noChangeShapeType="1"/>
                </p:cNvSpPr>
                <p:nvPr/>
              </p:nvSpPr>
              <p:spPr bwMode="auto">
                <a:xfrm>
                  <a:off x="4248" y="953"/>
                  <a:ext cx="82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44" name="Line 96"/>
                <p:cNvSpPr>
                  <a:spLocks noChangeShapeType="1"/>
                </p:cNvSpPr>
                <p:nvPr/>
              </p:nvSpPr>
              <p:spPr bwMode="auto">
                <a:xfrm>
                  <a:off x="4355" y="953"/>
                  <a:ext cx="85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45" name="Line 97"/>
                <p:cNvSpPr>
                  <a:spLocks noChangeShapeType="1"/>
                </p:cNvSpPr>
                <p:nvPr/>
              </p:nvSpPr>
              <p:spPr bwMode="auto">
                <a:xfrm>
                  <a:off x="4455" y="953"/>
                  <a:ext cx="15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46" name="Line 98"/>
                <p:cNvSpPr>
                  <a:spLocks noChangeShapeType="1"/>
                </p:cNvSpPr>
                <p:nvPr/>
              </p:nvSpPr>
              <p:spPr bwMode="auto">
                <a:xfrm flipV="1">
                  <a:off x="3472" y="1286"/>
                  <a:ext cx="0" cy="669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47" name="Line 99"/>
                <p:cNvSpPr>
                  <a:spLocks noChangeShapeType="1"/>
                </p:cNvSpPr>
                <p:nvPr/>
              </p:nvSpPr>
              <p:spPr bwMode="auto">
                <a:xfrm>
                  <a:off x="3472" y="1286"/>
                  <a:ext cx="798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48" name="Line 100"/>
                <p:cNvSpPr>
                  <a:spLocks noChangeShapeType="1"/>
                </p:cNvSpPr>
                <p:nvPr/>
              </p:nvSpPr>
              <p:spPr bwMode="auto">
                <a:xfrm>
                  <a:off x="4270" y="1286"/>
                  <a:ext cx="0" cy="669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49" name="Line 101"/>
                <p:cNvSpPr>
                  <a:spLocks noChangeShapeType="1"/>
                </p:cNvSpPr>
                <p:nvPr/>
              </p:nvSpPr>
              <p:spPr bwMode="auto">
                <a:xfrm flipV="1">
                  <a:off x="3605" y="2184"/>
                  <a:ext cx="0" cy="10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50" name="Line 102"/>
                <p:cNvSpPr>
                  <a:spLocks noChangeShapeType="1"/>
                </p:cNvSpPr>
                <p:nvPr/>
              </p:nvSpPr>
              <p:spPr bwMode="auto">
                <a:xfrm flipV="1">
                  <a:off x="3605" y="2062"/>
                  <a:ext cx="0" cy="10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51" name="Line 103"/>
                <p:cNvSpPr>
                  <a:spLocks noChangeShapeType="1"/>
                </p:cNvSpPr>
                <p:nvPr/>
              </p:nvSpPr>
              <p:spPr bwMode="auto">
                <a:xfrm flipV="1">
                  <a:off x="3605" y="1936"/>
                  <a:ext cx="0" cy="10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52" name="Line 104"/>
                <p:cNvSpPr>
                  <a:spLocks noChangeShapeType="1"/>
                </p:cNvSpPr>
                <p:nvPr/>
              </p:nvSpPr>
              <p:spPr bwMode="auto">
                <a:xfrm flipV="1">
                  <a:off x="3605" y="1811"/>
                  <a:ext cx="0" cy="9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53" name="Line 105"/>
                <p:cNvSpPr>
                  <a:spLocks noChangeShapeType="1"/>
                </p:cNvSpPr>
                <p:nvPr/>
              </p:nvSpPr>
              <p:spPr bwMode="auto">
                <a:xfrm flipV="1">
                  <a:off x="3605" y="1685"/>
                  <a:ext cx="0" cy="10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54" name="Line 106"/>
                <p:cNvSpPr>
                  <a:spLocks noChangeShapeType="1"/>
                </p:cNvSpPr>
                <p:nvPr/>
              </p:nvSpPr>
              <p:spPr bwMode="auto">
                <a:xfrm flipV="1">
                  <a:off x="3605" y="1563"/>
                  <a:ext cx="0" cy="10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55" name="Line 107"/>
                <p:cNvSpPr>
                  <a:spLocks noChangeShapeType="1"/>
                </p:cNvSpPr>
                <p:nvPr/>
              </p:nvSpPr>
              <p:spPr bwMode="auto">
                <a:xfrm flipV="1">
                  <a:off x="3605" y="1437"/>
                  <a:ext cx="0" cy="10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56" name="Line 108"/>
                <p:cNvSpPr>
                  <a:spLocks noChangeShapeType="1"/>
                </p:cNvSpPr>
                <p:nvPr/>
              </p:nvSpPr>
              <p:spPr bwMode="auto">
                <a:xfrm flipV="1">
                  <a:off x="3605" y="1312"/>
                  <a:ext cx="0" cy="9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57" name="Line 109"/>
                <p:cNvSpPr>
                  <a:spLocks noChangeShapeType="1"/>
                </p:cNvSpPr>
                <p:nvPr/>
              </p:nvSpPr>
              <p:spPr bwMode="auto">
                <a:xfrm flipV="1">
                  <a:off x="4137" y="2184"/>
                  <a:ext cx="0" cy="10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58" name="Line 110"/>
                <p:cNvSpPr>
                  <a:spLocks noChangeShapeType="1"/>
                </p:cNvSpPr>
                <p:nvPr/>
              </p:nvSpPr>
              <p:spPr bwMode="auto">
                <a:xfrm flipV="1">
                  <a:off x="4137" y="2058"/>
                  <a:ext cx="0" cy="10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59" name="Line 111"/>
                <p:cNvSpPr>
                  <a:spLocks noChangeShapeType="1"/>
                </p:cNvSpPr>
                <p:nvPr/>
              </p:nvSpPr>
              <p:spPr bwMode="auto">
                <a:xfrm flipV="1">
                  <a:off x="4137" y="1933"/>
                  <a:ext cx="0" cy="10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60" name="Line 112"/>
                <p:cNvSpPr>
                  <a:spLocks noChangeShapeType="1"/>
                </p:cNvSpPr>
                <p:nvPr/>
              </p:nvSpPr>
              <p:spPr bwMode="auto">
                <a:xfrm flipV="1">
                  <a:off x="4137" y="1811"/>
                  <a:ext cx="0" cy="9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61" name="Line 113"/>
                <p:cNvSpPr>
                  <a:spLocks noChangeShapeType="1"/>
                </p:cNvSpPr>
                <p:nvPr/>
              </p:nvSpPr>
              <p:spPr bwMode="auto">
                <a:xfrm flipV="1">
                  <a:off x="4137" y="1685"/>
                  <a:ext cx="0" cy="10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62" name="Line 114"/>
                <p:cNvSpPr>
                  <a:spLocks noChangeShapeType="1"/>
                </p:cNvSpPr>
                <p:nvPr/>
              </p:nvSpPr>
              <p:spPr bwMode="auto">
                <a:xfrm flipV="1">
                  <a:off x="4137" y="1559"/>
                  <a:ext cx="0" cy="10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63" name="Line 115"/>
                <p:cNvSpPr>
                  <a:spLocks noChangeShapeType="1"/>
                </p:cNvSpPr>
                <p:nvPr/>
              </p:nvSpPr>
              <p:spPr bwMode="auto">
                <a:xfrm flipV="1">
                  <a:off x="4137" y="1434"/>
                  <a:ext cx="0" cy="9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64" name="Line 116"/>
                <p:cNvSpPr>
                  <a:spLocks noChangeShapeType="1"/>
                </p:cNvSpPr>
                <p:nvPr/>
              </p:nvSpPr>
              <p:spPr bwMode="auto">
                <a:xfrm flipV="1">
                  <a:off x="4137" y="1308"/>
                  <a:ext cx="0" cy="10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65" name="Line 117"/>
                <p:cNvSpPr>
                  <a:spLocks noChangeShapeType="1"/>
                </p:cNvSpPr>
                <p:nvPr/>
              </p:nvSpPr>
              <p:spPr bwMode="auto">
                <a:xfrm>
                  <a:off x="3605" y="1618"/>
                  <a:ext cx="67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66" name="Line 118"/>
                <p:cNvSpPr>
                  <a:spLocks noChangeShapeType="1"/>
                </p:cNvSpPr>
                <p:nvPr/>
              </p:nvSpPr>
              <p:spPr bwMode="auto">
                <a:xfrm>
                  <a:off x="3698" y="1618"/>
                  <a:ext cx="99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67" name="Line 119"/>
                <p:cNvSpPr>
                  <a:spLocks noChangeShapeType="1"/>
                </p:cNvSpPr>
                <p:nvPr/>
              </p:nvSpPr>
              <p:spPr bwMode="auto">
                <a:xfrm>
                  <a:off x="3820" y="1618"/>
                  <a:ext cx="99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68" name="Line 120"/>
                <p:cNvSpPr>
                  <a:spLocks noChangeShapeType="1"/>
                </p:cNvSpPr>
                <p:nvPr/>
              </p:nvSpPr>
              <p:spPr bwMode="auto">
                <a:xfrm>
                  <a:off x="3945" y="1618"/>
                  <a:ext cx="100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69" name="Line 121"/>
                <p:cNvSpPr>
                  <a:spLocks noChangeShapeType="1"/>
                </p:cNvSpPr>
                <p:nvPr/>
              </p:nvSpPr>
              <p:spPr bwMode="auto">
                <a:xfrm>
                  <a:off x="4071" y="1618"/>
                  <a:ext cx="66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70" name="Line 122"/>
                <p:cNvSpPr>
                  <a:spLocks noChangeShapeType="1"/>
                </p:cNvSpPr>
                <p:nvPr/>
              </p:nvSpPr>
              <p:spPr bwMode="auto">
                <a:xfrm flipV="1">
                  <a:off x="3605" y="621"/>
                  <a:ext cx="0" cy="665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71" name="Line 123"/>
                <p:cNvSpPr>
                  <a:spLocks noChangeShapeType="1"/>
                </p:cNvSpPr>
                <p:nvPr/>
              </p:nvSpPr>
              <p:spPr bwMode="auto">
                <a:xfrm flipV="1">
                  <a:off x="4137" y="621"/>
                  <a:ext cx="0" cy="665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72" name="Line 124"/>
                <p:cNvSpPr>
                  <a:spLocks noChangeShapeType="1"/>
                </p:cNvSpPr>
                <p:nvPr/>
              </p:nvSpPr>
              <p:spPr bwMode="auto">
                <a:xfrm flipV="1">
                  <a:off x="3472" y="1304"/>
                  <a:ext cx="0" cy="10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73" name="Line 125"/>
                <p:cNvSpPr>
                  <a:spLocks noChangeShapeType="1"/>
                </p:cNvSpPr>
                <p:nvPr/>
              </p:nvSpPr>
              <p:spPr bwMode="auto">
                <a:xfrm flipV="1">
                  <a:off x="3472" y="1179"/>
                  <a:ext cx="0" cy="7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74" name="Line 126"/>
                <p:cNvSpPr>
                  <a:spLocks noChangeShapeType="1"/>
                </p:cNvSpPr>
                <p:nvPr/>
              </p:nvSpPr>
              <p:spPr bwMode="auto">
                <a:xfrm flipV="1">
                  <a:off x="3472" y="1057"/>
                  <a:ext cx="0" cy="10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75" name="Line 127"/>
                <p:cNvSpPr>
                  <a:spLocks noChangeShapeType="1"/>
                </p:cNvSpPr>
                <p:nvPr/>
              </p:nvSpPr>
              <p:spPr bwMode="auto">
                <a:xfrm flipV="1">
                  <a:off x="3472" y="953"/>
                  <a:ext cx="0" cy="7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76" name="Line 128"/>
                <p:cNvSpPr>
                  <a:spLocks noChangeShapeType="1"/>
                </p:cNvSpPr>
                <p:nvPr/>
              </p:nvSpPr>
              <p:spPr bwMode="auto">
                <a:xfrm flipV="1">
                  <a:off x="4270" y="1208"/>
                  <a:ext cx="0" cy="4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77" name="Line 129"/>
                <p:cNvSpPr>
                  <a:spLocks noChangeShapeType="1"/>
                </p:cNvSpPr>
                <p:nvPr/>
              </p:nvSpPr>
              <p:spPr bwMode="auto">
                <a:xfrm flipV="1">
                  <a:off x="4270" y="1086"/>
                  <a:ext cx="0" cy="10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78" name="Line 130"/>
                <p:cNvSpPr>
                  <a:spLocks noChangeShapeType="1"/>
                </p:cNvSpPr>
                <p:nvPr/>
              </p:nvSpPr>
              <p:spPr bwMode="auto">
                <a:xfrm flipV="1">
                  <a:off x="4270" y="953"/>
                  <a:ext cx="0" cy="10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411779" name="Group 131"/>
              <p:cNvGrpSpPr>
                <a:grpSpLocks/>
              </p:cNvGrpSpPr>
              <p:nvPr/>
            </p:nvGrpSpPr>
            <p:grpSpPr bwMode="auto">
              <a:xfrm>
                <a:off x="113" y="2561"/>
                <a:ext cx="2908" cy="1692"/>
                <a:chOff x="113" y="2561"/>
                <a:chExt cx="2908" cy="1692"/>
              </a:xfrm>
            </p:grpSpPr>
            <p:sp>
              <p:nvSpPr>
                <p:cNvPr id="411780" name="Line 132"/>
                <p:cNvSpPr>
                  <a:spLocks noChangeShapeType="1"/>
                </p:cNvSpPr>
                <p:nvPr/>
              </p:nvSpPr>
              <p:spPr bwMode="auto">
                <a:xfrm>
                  <a:off x="135" y="3399"/>
                  <a:ext cx="137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81" name="Line 133"/>
                <p:cNvSpPr>
                  <a:spLocks noChangeShapeType="1"/>
                </p:cNvSpPr>
                <p:nvPr/>
              </p:nvSpPr>
              <p:spPr bwMode="auto">
                <a:xfrm>
                  <a:off x="305" y="3399"/>
                  <a:ext cx="26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82" name="Line 134"/>
                <p:cNvSpPr>
                  <a:spLocks noChangeShapeType="1"/>
                </p:cNvSpPr>
                <p:nvPr/>
              </p:nvSpPr>
              <p:spPr bwMode="auto">
                <a:xfrm>
                  <a:off x="364" y="3399"/>
                  <a:ext cx="266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83" name="Line 135"/>
                <p:cNvSpPr>
                  <a:spLocks noChangeShapeType="1"/>
                </p:cNvSpPr>
                <p:nvPr/>
              </p:nvSpPr>
              <p:spPr bwMode="auto">
                <a:xfrm>
                  <a:off x="664" y="3399"/>
                  <a:ext cx="29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84" name="Line 136"/>
                <p:cNvSpPr>
                  <a:spLocks noChangeShapeType="1"/>
                </p:cNvSpPr>
                <p:nvPr/>
              </p:nvSpPr>
              <p:spPr bwMode="auto">
                <a:xfrm>
                  <a:off x="726" y="3399"/>
                  <a:ext cx="267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85" name="Line 137"/>
                <p:cNvSpPr>
                  <a:spLocks noChangeShapeType="1"/>
                </p:cNvSpPr>
                <p:nvPr/>
              </p:nvSpPr>
              <p:spPr bwMode="auto">
                <a:xfrm>
                  <a:off x="1026" y="3399"/>
                  <a:ext cx="26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86" name="Line 138"/>
                <p:cNvSpPr>
                  <a:spLocks noChangeShapeType="1"/>
                </p:cNvSpPr>
                <p:nvPr/>
              </p:nvSpPr>
              <p:spPr bwMode="auto">
                <a:xfrm>
                  <a:off x="1085" y="3399"/>
                  <a:ext cx="266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87" name="Line 139"/>
                <p:cNvSpPr>
                  <a:spLocks noChangeShapeType="1"/>
                </p:cNvSpPr>
                <p:nvPr/>
              </p:nvSpPr>
              <p:spPr bwMode="auto">
                <a:xfrm>
                  <a:off x="1384" y="3399"/>
                  <a:ext cx="26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88" name="Line 140"/>
                <p:cNvSpPr>
                  <a:spLocks noChangeShapeType="1"/>
                </p:cNvSpPr>
                <p:nvPr/>
              </p:nvSpPr>
              <p:spPr bwMode="auto">
                <a:xfrm>
                  <a:off x="1443" y="3399"/>
                  <a:ext cx="266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89" name="Line 141"/>
                <p:cNvSpPr>
                  <a:spLocks noChangeShapeType="1"/>
                </p:cNvSpPr>
                <p:nvPr/>
              </p:nvSpPr>
              <p:spPr bwMode="auto">
                <a:xfrm>
                  <a:off x="1743" y="3399"/>
                  <a:ext cx="26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90" name="Line 142"/>
                <p:cNvSpPr>
                  <a:spLocks noChangeShapeType="1"/>
                </p:cNvSpPr>
                <p:nvPr/>
              </p:nvSpPr>
              <p:spPr bwMode="auto">
                <a:xfrm>
                  <a:off x="1802" y="3399"/>
                  <a:ext cx="266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91" name="Line 143"/>
                <p:cNvSpPr>
                  <a:spLocks noChangeShapeType="1"/>
                </p:cNvSpPr>
                <p:nvPr/>
              </p:nvSpPr>
              <p:spPr bwMode="auto">
                <a:xfrm>
                  <a:off x="2101" y="3399"/>
                  <a:ext cx="30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92" name="Line 144"/>
                <p:cNvSpPr>
                  <a:spLocks noChangeShapeType="1"/>
                </p:cNvSpPr>
                <p:nvPr/>
              </p:nvSpPr>
              <p:spPr bwMode="auto">
                <a:xfrm>
                  <a:off x="2164" y="3399"/>
                  <a:ext cx="266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93" name="Line 145"/>
                <p:cNvSpPr>
                  <a:spLocks noChangeShapeType="1"/>
                </p:cNvSpPr>
                <p:nvPr/>
              </p:nvSpPr>
              <p:spPr bwMode="auto">
                <a:xfrm>
                  <a:off x="2463" y="3399"/>
                  <a:ext cx="26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94" name="Line 146"/>
                <p:cNvSpPr>
                  <a:spLocks noChangeShapeType="1"/>
                </p:cNvSpPr>
                <p:nvPr/>
              </p:nvSpPr>
              <p:spPr bwMode="auto">
                <a:xfrm>
                  <a:off x="2522" y="3399"/>
                  <a:ext cx="267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95" name="Line 147"/>
                <p:cNvSpPr>
                  <a:spLocks noChangeShapeType="1"/>
                </p:cNvSpPr>
                <p:nvPr/>
              </p:nvSpPr>
              <p:spPr bwMode="auto">
                <a:xfrm>
                  <a:off x="2822" y="3399"/>
                  <a:ext cx="26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96" name="Line 148"/>
                <p:cNvSpPr>
                  <a:spLocks noChangeShapeType="1"/>
                </p:cNvSpPr>
                <p:nvPr/>
              </p:nvSpPr>
              <p:spPr bwMode="auto">
                <a:xfrm>
                  <a:off x="2881" y="3399"/>
                  <a:ext cx="140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97" name="Freeform 149"/>
                <p:cNvSpPr>
                  <a:spLocks/>
                </p:cNvSpPr>
                <p:nvPr/>
              </p:nvSpPr>
              <p:spPr bwMode="auto">
                <a:xfrm>
                  <a:off x="568" y="3133"/>
                  <a:ext cx="532" cy="532"/>
                </a:xfrm>
                <a:custGeom>
                  <a:avLst/>
                  <a:gdLst>
                    <a:gd name="T0" fmla="*/ 1007 w 1008"/>
                    <a:gd name="T1" fmla="*/ 469 h 1009"/>
                    <a:gd name="T2" fmla="*/ 996 w 1008"/>
                    <a:gd name="T3" fmla="*/ 397 h 1009"/>
                    <a:gd name="T4" fmla="*/ 976 w 1008"/>
                    <a:gd name="T5" fmla="*/ 329 h 1009"/>
                    <a:gd name="T6" fmla="*/ 946 w 1008"/>
                    <a:gd name="T7" fmla="*/ 263 h 1009"/>
                    <a:gd name="T8" fmla="*/ 908 w 1008"/>
                    <a:gd name="T9" fmla="*/ 202 h 1009"/>
                    <a:gd name="T10" fmla="*/ 860 w 1008"/>
                    <a:gd name="T11" fmla="*/ 148 h 1009"/>
                    <a:gd name="T12" fmla="*/ 806 w 1008"/>
                    <a:gd name="T13" fmla="*/ 101 h 1009"/>
                    <a:gd name="T14" fmla="*/ 745 w 1008"/>
                    <a:gd name="T15" fmla="*/ 62 h 1009"/>
                    <a:gd name="T16" fmla="*/ 680 w 1008"/>
                    <a:gd name="T17" fmla="*/ 32 h 1009"/>
                    <a:gd name="T18" fmla="*/ 611 w 1008"/>
                    <a:gd name="T19" fmla="*/ 12 h 1009"/>
                    <a:gd name="T20" fmla="*/ 540 w 1008"/>
                    <a:gd name="T21" fmla="*/ 1 h 1009"/>
                    <a:gd name="T22" fmla="*/ 468 w 1008"/>
                    <a:gd name="T23" fmla="*/ 1 h 1009"/>
                    <a:gd name="T24" fmla="*/ 397 w 1008"/>
                    <a:gd name="T25" fmla="*/ 12 h 1009"/>
                    <a:gd name="T26" fmla="*/ 328 w 1008"/>
                    <a:gd name="T27" fmla="*/ 32 h 1009"/>
                    <a:gd name="T28" fmla="*/ 263 w 1008"/>
                    <a:gd name="T29" fmla="*/ 62 h 1009"/>
                    <a:gd name="T30" fmla="*/ 202 w 1008"/>
                    <a:gd name="T31" fmla="*/ 101 h 1009"/>
                    <a:gd name="T32" fmla="*/ 148 w 1008"/>
                    <a:gd name="T33" fmla="*/ 148 h 1009"/>
                    <a:gd name="T34" fmla="*/ 100 w 1008"/>
                    <a:gd name="T35" fmla="*/ 202 h 1009"/>
                    <a:gd name="T36" fmla="*/ 61 w 1008"/>
                    <a:gd name="T37" fmla="*/ 263 h 1009"/>
                    <a:gd name="T38" fmla="*/ 32 w 1008"/>
                    <a:gd name="T39" fmla="*/ 329 h 1009"/>
                    <a:gd name="T40" fmla="*/ 11 w 1008"/>
                    <a:gd name="T41" fmla="*/ 397 h 1009"/>
                    <a:gd name="T42" fmla="*/ 1 w 1008"/>
                    <a:gd name="T43" fmla="*/ 469 h 1009"/>
                    <a:gd name="T44" fmla="*/ 1 w 1008"/>
                    <a:gd name="T45" fmla="*/ 541 h 1009"/>
                    <a:gd name="T46" fmla="*/ 11 w 1008"/>
                    <a:gd name="T47" fmla="*/ 612 h 1009"/>
                    <a:gd name="T48" fmla="*/ 32 w 1008"/>
                    <a:gd name="T49" fmla="*/ 681 h 1009"/>
                    <a:gd name="T50" fmla="*/ 61 w 1008"/>
                    <a:gd name="T51" fmla="*/ 746 h 1009"/>
                    <a:gd name="T52" fmla="*/ 100 w 1008"/>
                    <a:gd name="T53" fmla="*/ 807 h 1009"/>
                    <a:gd name="T54" fmla="*/ 148 w 1008"/>
                    <a:gd name="T55" fmla="*/ 861 h 1009"/>
                    <a:gd name="T56" fmla="*/ 202 w 1008"/>
                    <a:gd name="T57" fmla="*/ 909 h 1009"/>
                    <a:gd name="T58" fmla="*/ 263 w 1008"/>
                    <a:gd name="T59" fmla="*/ 948 h 1009"/>
                    <a:gd name="T60" fmla="*/ 328 w 1008"/>
                    <a:gd name="T61" fmla="*/ 977 h 1009"/>
                    <a:gd name="T62" fmla="*/ 397 w 1008"/>
                    <a:gd name="T63" fmla="*/ 998 h 1009"/>
                    <a:gd name="T64" fmla="*/ 468 w 1008"/>
                    <a:gd name="T65" fmla="*/ 1008 h 1009"/>
                    <a:gd name="T66" fmla="*/ 540 w 1008"/>
                    <a:gd name="T67" fmla="*/ 1008 h 1009"/>
                    <a:gd name="T68" fmla="*/ 611 w 1008"/>
                    <a:gd name="T69" fmla="*/ 998 h 1009"/>
                    <a:gd name="T70" fmla="*/ 680 w 1008"/>
                    <a:gd name="T71" fmla="*/ 977 h 1009"/>
                    <a:gd name="T72" fmla="*/ 745 w 1008"/>
                    <a:gd name="T73" fmla="*/ 948 h 1009"/>
                    <a:gd name="T74" fmla="*/ 806 w 1008"/>
                    <a:gd name="T75" fmla="*/ 909 h 1009"/>
                    <a:gd name="T76" fmla="*/ 860 w 1008"/>
                    <a:gd name="T77" fmla="*/ 861 h 1009"/>
                    <a:gd name="T78" fmla="*/ 908 w 1008"/>
                    <a:gd name="T79" fmla="*/ 807 h 1009"/>
                    <a:gd name="T80" fmla="*/ 946 w 1008"/>
                    <a:gd name="T81" fmla="*/ 746 h 1009"/>
                    <a:gd name="T82" fmla="*/ 976 w 1008"/>
                    <a:gd name="T83" fmla="*/ 681 h 1009"/>
                    <a:gd name="T84" fmla="*/ 996 w 1008"/>
                    <a:gd name="T85" fmla="*/ 612 h 1009"/>
                    <a:gd name="T86" fmla="*/ 1007 w 1008"/>
                    <a:gd name="T87" fmla="*/ 541 h 10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1008" h="1009">
                      <a:moveTo>
                        <a:pt x="1008" y="505"/>
                      </a:moveTo>
                      <a:lnTo>
                        <a:pt x="1007" y="469"/>
                      </a:lnTo>
                      <a:lnTo>
                        <a:pt x="1003" y="433"/>
                      </a:lnTo>
                      <a:lnTo>
                        <a:pt x="996" y="397"/>
                      </a:lnTo>
                      <a:lnTo>
                        <a:pt x="988" y="363"/>
                      </a:lnTo>
                      <a:lnTo>
                        <a:pt x="976" y="329"/>
                      </a:lnTo>
                      <a:lnTo>
                        <a:pt x="962" y="295"/>
                      </a:lnTo>
                      <a:lnTo>
                        <a:pt x="946" y="263"/>
                      </a:lnTo>
                      <a:lnTo>
                        <a:pt x="928" y="232"/>
                      </a:lnTo>
                      <a:lnTo>
                        <a:pt x="908" y="202"/>
                      </a:lnTo>
                      <a:lnTo>
                        <a:pt x="885" y="175"/>
                      </a:lnTo>
                      <a:lnTo>
                        <a:pt x="860" y="148"/>
                      </a:lnTo>
                      <a:lnTo>
                        <a:pt x="834" y="124"/>
                      </a:lnTo>
                      <a:lnTo>
                        <a:pt x="806" y="101"/>
                      </a:lnTo>
                      <a:lnTo>
                        <a:pt x="777" y="80"/>
                      </a:lnTo>
                      <a:lnTo>
                        <a:pt x="745" y="62"/>
                      </a:lnTo>
                      <a:lnTo>
                        <a:pt x="713" y="46"/>
                      </a:lnTo>
                      <a:lnTo>
                        <a:pt x="680" y="32"/>
                      </a:lnTo>
                      <a:lnTo>
                        <a:pt x="646" y="20"/>
                      </a:lnTo>
                      <a:lnTo>
                        <a:pt x="611" y="12"/>
                      </a:lnTo>
                      <a:lnTo>
                        <a:pt x="576" y="5"/>
                      </a:lnTo>
                      <a:lnTo>
                        <a:pt x="540" y="1"/>
                      </a:lnTo>
                      <a:lnTo>
                        <a:pt x="504" y="0"/>
                      </a:lnTo>
                      <a:lnTo>
                        <a:pt x="468" y="1"/>
                      </a:lnTo>
                      <a:lnTo>
                        <a:pt x="432" y="5"/>
                      </a:lnTo>
                      <a:lnTo>
                        <a:pt x="397" y="12"/>
                      </a:lnTo>
                      <a:lnTo>
                        <a:pt x="362" y="20"/>
                      </a:lnTo>
                      <a:lnTo>
                        <a:pt x="328" y="32"/>
                      </a:lnTo>
                      <a:lnTo>
                        <a:pt x="295" y="46"/>
                      </a:lnTo>
                      <a:lnTo>
                        <a:pt x="263" y="62"/>
                      </a:lnTo>
                      <a:lnTo>
                        <a:pt x="232" y="80"/>
                      </a:lnTo>
                      <a:lnTo>
                        <a:pt x="202" y="101"/>
                      </a:lnTo>
                      <a:lnTo>
                        <a:pt x="173" y="124"/>
                      </a:lnTo>
                      <a:lnTo>
                        <a:pt x="148" y="148"/>
                      </a:lnTo>
                      <a:lnTo>
                        <a:pt x="123" y="175"/>
                      </a:lnTo>
                      <a:lnTo>
                        <a:pt x="100" y="202"/>
                      </a:lnTo>
                      <a:lnTo>
                        <a:pt x="80" y="232"/>
                      </a:lnTo>
                      <a:lnTo>
                        <a:pt x="61" y="263"/>
                      </a:lnTo>
                      <a:lnTo>
                        <a:pt x="45" y="295"/>
                      </a:lnTo>
                      <a:lnTo>
                        <a:pt x="32" y="329"/>
                      </a:lnTo>
                      <a:lnTo>
                        <a:pt x="20" y="363"/>
                      </a:lnTo>
                      <a:lnTo>
                        <a:pt x="11" y="397"/>
                      </a:lnTo>
                      <a:lnTo>
                        <a:pt x="5" y="433"/>
                      </a:lnTo>
                      <a:lnTo>
                        <a:pt x="1" y="469"/>
                      </a:lnTo>
                      <a:lnTo>
                        <a:pt x="0" y="505"/>
                      </a:lnTo>
                      <a:lnTo>
                        <a:pt x="1" y="541"/>
                      </a:lnTo>
                      <a:lnTo>
                        <a:pt x="5" y="577"/>
                      </a:lnTo>
                      <a:lnTo>
                        <a:pt x="11" y="612"/>
                      </a:lnTo>
                      <a:lnTo>
                        <a:pt x="20" y="647"/>
                      </a:lnTo>
                      <a:lnTo>
                        <a:pt x="32" y="681"/>
                      </a:lnTo>
                      <a:lnTo>
                        <a:pt x="45" y="714"/>
                      </a:lnTo>
                      <a:lnTo>
                        <a:pt x="61" y="746"/>
                      </a:lnTo>
                      <a:lnTo>
                        <a:pt x="80" y="777"/>
                      </a:lnTo>
                      <a:lnTo>
                        <a:pt x="100" y="807"/>
                      </a:lnTo>
                      <a:lnTo>
                        <a:pt x="123" y="835"/>
                      </a:lnTo>
                      <a:lnTo>
                        <a:pt x="148" y="861"/>
                      </a:lnTo>
                      <a:lnTo>
                        <a:pt x="173" y="886"/>
                      </a:lnTo>
                      <a:lnTo>
                        <a:pt x="202" y="909"/>
                      </a:lnTo>
                      <a:lnTo>
                        <a:pt x="232" y="930"/>
                      </a:lnTo>
                      <a:lnTo>
                        <a:pt x="263" y="948"/>
                      </a:lnTo>
                      <a:lnTo>
                        <a:pt x="295" y="964"/>
                      </a:lnTo>
                      <a:lnTo>
                        <a:pt x="328" y="977"/>
                      </a:lnTo>
                      <a:lnTo>
                        <a:pt x="362" y="989"/>
                      </a:lnTo>
                      <a:lnTo>
                        <a:pt x="397" y="998"/>
                      </a:lnTo>
                      <a:lnTo>
                        <a:pt x="432" y="1004"/>
                      </a:lnTo>
                      <a:lnTo>
                        <a:pt x="468" y="1008"/>
                      </a:lnTo>
                      <a:lnTo>
                        <a:pt x="504" y="1009"/>
                      </a:lnTo>
                      <a:lnTo>
                        <a:pt x="540" y="1008"/>
                      </a:lnTo>
                      <a:lnTo>
                        <a:pt x="576" y="1004"/>
                      </a:lnTo>
                      <a:lnTo>
                        <a:pt x="611" y="998"/>
                      </a:lnTo>
                      <a:lnTo>
                        <a:pt x="646" y="989"/>
                      </a:lnTo>
                      <a:lnTo>
                        <a:pt x="680" y="977"/>
                      </a:lnTo>
                      <a:lnTo>
                        <a:pt x="713" y="964"/>
                      </a:lnTo>
                      <a:lnTo>
                        <a:pt x="745" y="948"/>
                      </a:lnTo>
                      <a:lnTo>
                        <a:pt x="777" y="930"/>
                      </a:lnTo>
                      <a:lnTo>
                        <a:pt x="806" y="909"/>
                      </a:lnTo>
                      <a:lnTo>
                        <a:pt x="834" y="886"/>
                      </a:lnTo>
                      <a:lnTo>
                        <a:pt x="860" y="861"/>
                      </a:lnTo>
                      <a:lnTo>
                        <a:pt x="885" y="835"/>
                      </a:lnTo>
                      <a:lnTo>
                        <a:pt x="908" y="807"/>
                      </a:lnTo>
                      <a:lnTo>
                        <a:pt x="928" y="777"/>
                      </a:lnTo>
                      <a:lnTo>
                        <a:pt x="946" y="746"/>
                      </a:lnTo>
                      <a:lnTo>
                        <a:pt x="962" y="714"/>
                      </a:lnTo>
                      <a:lnTo>
                        <a:pt x="976" y="681"/>
                      </a:lnTo>
                      <a:lnTo>
                        <a:pt x="988" y="647"/>
                      </a:lnTo>
                      <a:lnTo>
                        <a:pt x="996" y="612"/>
                      </a:lnTo>
                      <a:lnTo>
                        <a:pt x="1003" y="577"/>
                      </a:lnTo>
                      <a:lnTo>
                        <a:pt x="1007" y="541"/>
                      </a:lnTo>
                      <a:lnTo>
                        <a:pt x="1008" y="505"/>
                      </a:lnTo>
                      <a:close/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98" name="Freeform 150"/>
                <p:cNvSpPr>
                  <a:spLocks/>
                </p:cNvSpPr>
                <p:nvPr/>
              </p:nvSpPr>
              <p:spPr bwMode="auto">
                <a:xfrm>
                  <a:off x="435" y="3000"/>
                  <a:ext cx="399" cy="799"/>
                </a:xfrm>
                <a:custGeom>
                  <a:avLst/>
                  <a:gdLst>
                    <a:gd name="T0" fmla="*/ 757 w 757"/>
                    <a:gd name="T1" fmla="*/ 0 h 1514"/>
                    <a:gd name="T2" fmla="*/ 713 w 757"/>
                    <a:gd name="T3" fmla="*/ 2 h 1514"/>
                    <a:gd name="T4" fmla="*/ 669 w 757"/>
                    <a:gd name="T5" fmla="*/ 5 h 1514"/>
                    <a:gd name="T6" fmla="*/ 625 w 757"/>
                    <a:gd name="T7" fmla="*/ 11 h 1514"/>
                    <a:gd name="T8" fmla="*/ 583 w 757"/>
                    <a:gd name="T9" fmla="*/ 20 h 1514"/>
                    <a:gd name="T10" fmla="*/ 540 w 757"/>
                    <a:gd name="T11" fmla="*/ 32 h 1514"/>
                    <a:gd name="T12" fmla="*/ 499 w 757"/>
                    <a:gd name="T13" fmla="*/ 46 h 1514"/>
                    <a:gd name="T14" fmla="*/ 457 w 757"/>
                    <a:gd name="T15" fmla="*/ 62 h 1514"/>
                    <a:gd name="T16" fmla="*/ 418 w 757"/>
                    <a:gd name="T17" fmla="*/ 81 h 1514"/>
                    <a:gd name="T18" fmla="*/ 378 w 757"/>
                    <a:gd name="T19" fmla="*/ 102 h 1514"/>
                    <a:gd name="T20" fmla="*/ 341 w 757"/>
                    <a:gd name="T21" fmla="*/ 124 h 1514"/>
                    <a:gd name="T22" fmla="*/ 305 w 757"/>
                    <a:gd name="T23" fmla="*/ 150 h 1514"/>
                    <a:gd name="T24" fmla="*/ 271 w 757"/>
                    <a:gd name="T25" fmla="*/ 178 h 1514"/>
                    <a:gd name="T26" fmla="*/ 238 w 757"/>
                    <a:gd name="T27" fmla="*/ 206 h 1514"/>
                    <a:gd name="T28" fmla="*/ 207 w 757"/>
                    <a:gd name="T29" fmla="*/ 237 h 1514"/>
                    <a:gd name="T30" fmla="*/ 177 w 757"/>
                    <a:gd name="T31" fmla="*/ 270 h 1514"/>
                    <a:gd name="T32" fmla="*/ 150 w 757"/>
                    <a:gd name="T33" fmla="*/ 305 h 1514"/>
                    <a:gd name="T34" fmla="*/ 125 w 757"/>
                    <a:gd name="T35" fmla="*/ 342 h 1514"/>
                    <a:gd name="T36" fmla="*/ 101 w 757"/>
                    <a:gd name="T37" fmla="*/ 379 h 1514"/>
                    <a:gd name="T38" fmla="*/ 81 w 757"/>
                    <a:gd name="T39" fmla="*/ 417 h 1514"/>
                    <a:gd name="T40" fmla="*/ 62 w 757"/>
                    <a:gd name="T41" fmla="*/ 458 h 1514"/>
                    <a:gd name="T42" fmla="*/ 46 w 757"/>
                    <a:gd name="T43" fmla="*/ 498 h 1514"/>
                    <a:gd name="T44" fmla="*/ 32 w 757"/>
                    <a:gd name="T45" fmla="*/ 540 h 1514"/>
                    <a:gd name="T46" fmla="*/ 21 w 757"/>
                    <a:gd name="T47" fmla="*/ 582 h 1514"/>
                    <a:gd name="T48" fmla="*/ 12 w 757"/>
                    <a:gd name="T49" fmla="*/ 626 h 1514"/>
                    <a:gd name="T50" fmla="*/ 6 w 757"/>
                    <a:gd name="T51" fmla="*/ 669 h 1514"/>
                    <a:gd name="T52" fmla="*/ 1 w 757"/>
                    <a:gd name="T53" fmla="*/ 713 h 1514"/>
                    <a:gd name="T54" fmla="*/ 0 w 757"/>
                    <a:gd name="T55" fmla="*/ 757 h 1514"/>
                    <a:gd name="T56" fmla="*/ 1 w 757"/>
                    <a:gd name="T57" fmla="*/ 800 h 1514"/>
                    <a:gd name="T58" fmla="*/ 6 w 757"/>
                    <a:gd name="T59" fmla="*/ 845 h 1514"/>
                    <a:gd name="T60" fmla="*/ 12 w 757"/>
                    <a:gd name="T61" fmla="*/ 889 h 1514"/>
                    <a:gd name="T62" fmla="*/ 21 w 757"/>
                    <a:gd name="T63" fmla="*/ 931 h 1514"/>
                    <a:gd name="T64" fmla="*/ 32 w 757"/>
                    <a:gd name="T65" fmla="*/ 974 h 1514"/>
                    <a:gd name="T66" fmla="*/ 46 w 757"/>
                    <a:gd name="T67" fmla="*/ 1015 h 1514"/>
                    <a:gd name="T68" fmla="*/ 62 w 757"/>
                    <a:gd name="T69" fmla="*/ 1057 h 1514"/>
                    <a:gd name="T70" fmla="*/ 81 w 757"/>
                    <a:gd name="T71" fmla="*/ 1096 h 1514"/>
                    <a:gd name="T72" fmla="*/ 101 w 757"/>
                    <a:gd name="T73" fmla="*/ 1136 h 1514"/>
                    <a:gd name="T74" fmla="*/ 125 w 757"/>
                    <a:gd name="T75" fmla="*/ 1173 h 1514"/>
                    <a:gd name="T76" fmla="*/ 150 w 757"/>
                    <a:gd name="T77" fmla="*/ 1209 h 1514"/>
                    <a:gd name="T78" fmla="*/ 177 w 757"/>
                    <a:gd name="T79" fmla="*/ 1243 h 1514"/>
                    <a:gd name="T80" fmla="*/ 207 w 757"/>
                    <a:gd name="T81" fmla="*/ 1276 h 1514"/>
                    <a:gd name="T82" fmla="*/ 238 w 757"/>
                    <a:gd name="T83" fmla="*/ 1307 h 1514"/>
                    <a:gd name="T84" fmla="*/ 271 w 757"/>
                    <a:gd name="T85" fmla="*/ 1337 h 1514"/>
                    <a:gd name="T86" fmla="*/ 305 w 757"/>
                    <a:gd name="T87" fmla="*/ 1364 h 1514"/>
                    <a:gd name="T88" fmla="*/ 341 w 757"/>
                    <a:gd name="T89" fmla="*/ 1389 h 1514"/>
                    <a:gd name="T90" fmla="*/ 378 w 757"/>
                    <a:gd name="T91" fmla="*/ 1413 h 1514"/>
                    <a:gd name="T92" fmla="*/ 418 w 757"/>
                    <a:gd name="T93" fmla="*/ 1433 h 1514"/>
                    <a:gd name="T94" fmla="*/ 457 w 757"/>
                    <a:gd name="T95" fmla="*/ 1452 h 1514"/>
                    <a:gd name="T96" fmla="*/ 499 w 757"/>
                    <a:gd name="T97" fmla="*/ 1468 h 1514"/>
                    <a:gd name="T98" fmla="*/ 540 w 757"/>
                    <a:gd name="T99" fmla="*/ 1482 h 1514"/>
                    <a:gd name="T100" fmla="*/ 583 w 757"/>
                    <a:gd name="T101" fmla="*/ 1493 h 1514"/>
                    <a:gd name="T102" fmla="*/ 625 w 757"/>
                    <a:gd name="T103" fmla="*/ 1502 h 1514"/>
                    <a:gd name="T104" fmla="*/ 669 w 757"/>
                    <a:gd name="T105" fmla="*/ 1508 h 1514"/>
                    <a:gd name="T106" fmla="*/ 713 w 757"/>
                    <a:gd name="T107" fmla="*/ 1513 h 1514"/>
                    <a:gd name="T108" fmla="*/ 757 w 757"/>
                    <a:gd name="T109" fmla="*/ 1514 h 15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57" h="1514">
                      <a:moveTo>
                        <a:pt x="757" y="0"/>
                      </a:moveTo>
                      <a:lnTo>
                        <a:pt x="713" y="2"/>
                      </a:lnTo>
                      <a:lnTo>
                        <a:pt x="669" y="5"/>
                      </a:lnTo>
                      <a:lnTo>
                        <a:pt x="625" y="11"/>
                      </a:lnTo>
                      <a:lnTo>
                        <a:pt x="583" y="20"/>
                      </a:lnTo>
                      <a:lnTo>
                        <a:pt x="540" y="32"/>
                      </a:lnTo>
                      <a:lnTo>
                        <a:pt x="499" y="46"/>
                      </a:lnTo>
                      <a:lnTo>
                        <a:pt x="457" y="62"/>
                      </a:lnTo>
                      <a:lnTo>
                        <a:pt x="418" y="81"/>
                      </a:lnTo>
                      <a:lnTo>
                        <a:pt x="378" y="102"/>
                      </a:lnTo>
                      <a:lnTo>
                        <a:pt x="341" y="124"/>
                      </a:lnTo>
                      <a:lnTo>
                        <a:pt x="305" y="150"/>
                      </a:lnTo>
                      <a:lnTo>
                        <a:pt x="271" y="178"/>
                      </a:lnTo>
                      <a:lnTo>
                        <a:pt x="238" y="206"/>
                      </a:lnTo>
                      <a:lnTo>
                        <a:pt x="207" y="237"/>
                      </a:lnTo>
                      <a:lnTo>
                        <a:pt x="177" y="270"/>
                      </a:lnTo>
                      <a:lnTo>
                        <a:pt x="150" y="305"/>
                      </a:lnTo>
                      <a:lnTo>
                        <a:pt x="125" y="342"/>
                      </a:lnTo>
                      <a:lnTo>
                        <a:pt x="101" y="379"/>
                      </a:lnTo>
                      <a:lnTo>
                        <a:pt x="81" y="417"/>
                      </a:lnTo>
                      <a:lnTo>
                        <a:pt x="62" y="458"/>
                      </a:lnTo>
                      <a:lnTo>
                        <a:pt x="46" y="498"/>
                      </a:lnTo>
                      <a:lnTo>
                        <a:pt x="32" y="540"/>
                      </a:lnTo>
                      <a:lnTo>
                        <a:pt x="21" y="582"/>
                      </a:lnTo>
                      <a:lnTo>
                        <a:pt x="12" y="626"/>
                      </a:lnTo>
                      <a:lnTo>
                        <a:pt x="6" y="669"/>
                      </a:lnTo>
                      <a:lnTo>
                        <a:pt x="1" y="713"/>
                      </a:lnTo>
                      <a:lnTo>
                        <a:pt x="0" y="757"/>
                      </a:lnTo>
                      <a:lnTo>
                        <a:pt x="1" y="800"/>
                      </a:lnTo>
                      <a:lnTo>
                        <a:pt x="6" y="845"/>
                      </a:lnTo>
                      <a:lnTo>
                        <a:pt x="12" y="889"/>
                      </a:lnTo>
                      <a:lnTo>
                        <a:pt x="21" y="931"/>
                      </a:lnTo>
                      <a:lnTo>
                        <a:pt x="32" y="974"/>
                      </a:lnTo>
                      <a:lnTo>
                        <a:pt x="46" y="1015"/>
                      </a:lnTo>
                      <a:lnTo>
                        <a:pt x="62" y="1057"/>
                      </a:lnTo>
                      <a:lnTo>
                        <a:pt x="81" y="1096"/>
                      </a:lnTo>
                      <a:lnTo>
                        <a:pt x="101" y="1136"/>
                      </a:lnTo>
                      <a:lnTo>
                        <a:pt x="125" y="1173"/>
                      </a:lnTo>
                      <a:lnTo>
                        <a:pt x="150" y="1209"/>
                      </a:lnTo>
                      <a:lnTo>
                        <a:pt x="177" y="1243"/>
                      </a:lnTo>
                      <a:lnTo>
                        <a:pt x="207" y="1276"/>
                      </a:lnTo>
                      <a:lnTo>
                        <a:pt x="238" y="1307"/>
                      </a:lnTo>
                      <a:lnTo>
                        <a:pt x="271" y="1337"/>
                      </a:lnTo>
                      <a:lnTo>
                        <a:pt x="305" y="1364"/>
                      </a:lnTo>
                      <a:lnTo>
                        <a:pt x="341" y="1389"/>
                      </a:lnTo>
                      <a:lnTo>
                        <a:pt x="378" y="1413"/>
                      </a:lnTo>
                      <a:lnTo>
                        <a:pt x="418" y="1433"/>
                      </a:lnTo>
                      <a:lnTo>
                        <a:pt x="457" y="1452"/>
                      </a:lnTo>
                      <a:lnTo>
                        <a:pt x="499" y="1468"/>
                      </a:lnTo>
                      <a:lnTo>
                        <a:pt x="540" y="1482"/>
                      </a:lnTo>
                      <a:lnTo>
                        <a:pt x="583" y="1493"/>
                      </a:lnTo>
                      <a:lnTo>
                        <a:pt x="625" y="1502"/>
                      </a:lnTo>
                      <a:lnTo>
                        <a:pt x="669" y="1508"/>
                      </a:lnTo>
                      <a:lnTo>
                        <a:pt x="713" y="1513"/>
                      </a:lnTo>
                      <a:lnTo>
                        <a:pt x="757" y="1514"/>
                      </a:lnTo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799" name="Freeform 151"/>
                <p:cNvSpPr>
                  <a:spLocks/>
                </p:cNvSpPr>
                <p:nvPr/>
              </p:nvSpPr>
              <p:spPr bwMode="auto">
                <a:xfrm>
                  <a:off x="113" y="3532"/>
                  <a:ext cx="721" cy="599"/>
                </a:xfrm>
                <a:custGeom>
                  <a:avLst/>
                  <a:gdLst>
                    <a:gd name="T0" fmla="*/ 0 w 1364"/>
                    <a:gd name="T1" fmla="*/ 0 h 1135"/>
                    <a:gd name="T2" fmla="*/ 12 w 1364"/>
                    <a:gd name="T3" fmla="*/ 59 h 1135"/>
                    <a:gd name="T4" fmla="*/ 27 w 1364"/>
                    <a:gd name="T5" fmla="*/ 117 h 1135"/>
                    <a:gd name="T6" fmla="*/ 45 w 1364"/>
                    <a:gd name="T7" fmla="*/ 175 h 1135"/>
                    <a:gd name="T8" fmla="*/ 64 w 1364"/>
                    <a:gd name="T9" fmla="*/ 232 h 1135"/>
                    <a:gd name="T10" fmla="*/ 87 w 1364"/>
                    <a:gd name="T11" fmla="*/ 288 h 1135"/>
                    <a:gd name="T12" fmla="*/ 111 w 1364"/>
                    <a:gd name="T13" fmla="*/ 343 h 1135"/>
                    <a:gd name="T14" fmla="*/ 138 w 1364"/>
                    <a:gd name="T15" fmla="*/ 396 h 1135"/>
                    <a:gd name="T16" fmla="*/ 168 w 1364"/>
                    <a:gd name="T17" fmla="*/ 449 h 1135"/>
                    <a:gd name="T18" fmla="*/ 198 w 1364"/>
                    <a:gd name="T19" fmla="*/ 500 h 1135"/>
                    <a:gd name="T20" fmla="*/ 233 w 1364"/>
                    <a:gd name="T21" fmla="*/ 550 h 1135"/>
                    <a:gd name="T22" fmla="*/ 269 w 1364"/>
                    <a:gd name="T23" fmla="*/ 598 h 1135"/>
                    <a:gd name="T24" fmla="*/ 306 w 1364"/>
                    <a:gd name="T25" fmla="*/ 645 h 1135"/>
                    <a:gd name="T26" fmla="*/ 346 w 1364"/>
                    <a:gd name="T27" fmla="*/ 690 h 1135"/>
                    <a:gd name="T28" fmla="*/ 388 w 1364"/>
                    <a:gd name="T29" fmla="*/ 734 h 1135"/>
                    <a:gd name="T30" fmla="*/ 432 w 1364"/>
                    <a:gd name="T31" fmla="*/ 775 h 1135"/>
                    <a:gd name="T32" fmla="*/ 477 w 1364"/>
                    <a:gd name="T33" fmla="*/ 815 h 1135"/>
                    <a:gd name="T34" fmla="*/ 524 w 1364"/>
                    <a:gd name="T35" fmla="*/ 852 h 1135"/>
                    <a:gd name="T36" fmla="*/ 572 w 1364"/>
                    <a:gd name="T37" fmla="*/ 887 h 1135"/>
                    <a:gd name="T38" fmla="*/ 623 w 1364"/>
                    <a:gd name="T39" fmla="*/ 921 h 1135"/>
                    <a:gd name="T40" fmla="*/ 674 w 1364"/>
                    <a:gd name="T41" fmla="*/ 952 h 1135"/>
                    <a:gd name="T42" fmla="*/ 728 w 1364"/>
                    <a:gd name="T43" fmla="*/ 981 h 1135"/>
                    <a:gd name="T44" fmla="*/ 781 w 1364"/>
                    <a:gd name="T45" fmla="*/ 1007 h 1135"/>
                    <a:gd name="T46" fmla="*/ 836 w 1364"/>
                    <a:gd name="T47" fmla="*/ 1031 h 1135"/>
                    <a:gd name="T48" fmla="*/ 893 w 1364"/>
                    <a:gd name="T49" fmla="*/ 1053 h 1135"/>
                    <a:gd name="T50" fmla="*/ 949 w 1364"/>
                    <a:gd name="T51" fmla="*/ 1072 h 1135"/>
                    <a:gd name="T52" fmla="*/ 1007 w 1364"/>
                    <a:gd name="T53" fmla="*/ 1089 h 1135"/>
                    <a:gd name="T54" fmla="*/ 1065 w 1364"/>
                    <a:gd name="T55" fmla="*/ 1103 h 1135"/>
                    <a:gd name="T56" fmla="*/ 1125 w 1364"/>
                    <a:gd name="T57" fmla="*/ 1115 h 1135"/>
                    <a:gd name="T58" fmla="*/ 1184 w 1364"/>
                    <a:gd name="T59" fmla="*/ 1123 h 1135"/>
                    <a:gd name="T60" fmla="*/ 1244 w 1364"/>
                    <a:gd name="T61" fmla="*/ 1130 h 1135"/>
                    <a:gd name="T62" fmla="*/ 1304 w 1364"/>
                    <a:gd name="T63" fmla="*/ 1134 h 1135"/>
                    <a:gd name="T64" fmla="*/ 1364 w 1364"/>
                    <a:gd name="T65" fmla="*/ 1135 h 11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364" h="1135">
                      <a:moveTo>
                        <a:pt x="0" y="0"/>
                      </a:moveTo>
                      <a:lnTo>
                        <a:pt x="12" y="59"/>
                      </a:lnTo>
                      <a:lnTo>
                        <a:pt x="27" y="117"/>
                      </a:lnTo>
                      <a:lnTo>
                        <a:pt x="45" y="175"/>
                      </a:lnTo>
                      <a:lnTo>
                        <a:pt x="64" y="232"/>
                      </a:lnTo>
                      <a:lnTo>
                        <a:pt x="87" y="288"/>
                      </a:lnTo>
                      <a:lnTo>
                        <a:pt x="111" y="343"/>
                      </a:lnTo>
                      <a:lnTo>
                        <a:pt x="138" y="396"/>
                      </a:lnTo>
                      <a:lnTo>
                        <a:pt x="168" y="449"/>
                      </a:lnTo>
                      <a:lnTo>
                        <a:pt x="198" y="500"/>
                      </a:lnTo>
                      <a:lnTo>
                        <a:pt x="233" y="550"/>
                      </a:lnTo>
                      <a:lnTo>
                        <a:pt x="269" y="598"/>
                      </a:lnTo>
                      <a:lnTo>
                        <a:pt x="306" y="645"/>
                      </a:lnTo>
                      <a:lnTo>
                        <a:pt x="346" y="690"/>
                      </a:lnTo>
                      <a:lnTo>
                        <a:pt x="388" y="734"/>
                      </a:lnTo>
                      <a:lnTo>
                        <a:pt x="432" y="775"/>
                      </a:lnTo>
                      <a:lnTo>
                        <a:pt x="477" y="815"/>
                      </a:lnTo>
                      <a:lnTo>
                        <a:pt x="524" y="852"/>
                      </a:lnTo>
                      <a:lnTo>
                        <a:pt x="572" y="887"/>
                      </a:lnTo>
                      <a:lnTo>
                        <a:pt x="623" y="921"/>
                      </a:lnTo>
                      <a:lnTo>
                        <a:pt x="674" y="952"/>
                      </a:lnTo>
                      <a:lnTo>
                        <a:pt x="728" y="981"/>
                      </a:lnTo>
                      <a:lnTo>
                        <a:pt x="781" y="1007"/>
                      </a:lnTo>
                      <a:lnTo>
                        <a:pt x="836" y="1031"/>
                      </a:lnTo>
                      <a:lnTo>
                        <a:pt x="893" y="1053"/>
                      </a:lnTo>
                      <a:lnTo>
                        <a:pt x="949" y="1072"/>
                      </a:lnTo>
                      <a:lnTo>
                        <a:pt x="1007" y="1089"/>
                      </a:lnTo>
                      <a:lnTo>
                        <a:pt x="1065" y="1103"/>
                      </a:lnTo>
                      <a:lnTo>
                        <a:pt x="1125" y="1115"/>
                      </a:lnTo>
                      <a:lnTo>
                        <a:pt x="1184" y="1123"/>
                      </a:lnTo>
                      <a:lnTo>
                        <a:pt x="1244" y="1130"/>
                      </a:lnTo>
                      <a:lnTo>
                        <a:pt x="1304" y="1134"/>
                      </a:lnTo>
                      <a:lnTo>
                        <a:pt x="1364" y="1135"/>
                      </a:lnTo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800" name="Freeform 152"/>
                <p:cNvSpPr>
                  <a:spLocks/>
                </p:cNvSpPr>
                <p:nvPr/>
              </p:nvSpPr>
              <p:spPr bwMode="auto">
                <a:xfrm>
                  <a:off x="1432" y="3000"/>
                  <a:ext cx="799" cy="799"/>
                </a:xfrm>
                <a:custGeom>
                  <a:avLst/>
                  <a:gdLst>
                    <a:gd name="T0" fmla="*/ 1512 w 1514"/>
                    <a:gd name="T1" fmla="*/ 713 h 1514"/>
                    <a:gd name="T2" fmla="*/ 1502 w 1514"/>
                    <a:gd name="T3" fmla="*/ 626 h 1514"/>
                    <a:gd name="T4" fmla="*/ 1482 w 1514"/>
                    <a:gd name="T5" fmla="*/ 540 h 1514"/>
                    <a:gd name="T6" fmla="*/ 1452 w 1514"/>
                    <a:gd name="T7" fmla="*/ 458 h 1514"/>
                    <a:gd name="T8" fmla="*/ 1412 w 1514"/>
                    <a:gd name="T9" fmla="*/ 379 h 1514"/>
                    <a:gd name="T10" fmla="*/ 1363 w 1514"/>
                    <a:gd name="T11" fmla="*/ 305 h 1514"/>
                    <a:gd name="T12" fmla="*/ 1307 w 1514"/>
                    <a:gd name="T13" fmla="*/ 237 h 1514"/>
                    <a:gd name="T14" fmla="*/ 1243 w 1514"/>
                    <a:gd name="T15" fmla="*/ 178 h 1514"/>
                    <a:gd name="T16" fmla="*/ 1173 w 1514"/>
                    <a:gd name="T17" fmla="*/ 124 h 1514"/>
                    <a:gd name="T18" fmla="*/ 1096 w 1514"/>
                    <a:gd name="T19" fmla="*/ 81 h 1514"/>
                    <a:gd name="T20" fmla="*/ 1015 w 1514"/>
                    <a:gd name="T21" fmla="*/ 46 h 1514"/>
                    <a:gd name="T22" fmla="*/ 931 w 1514"/>
                    <a:gd name="T23" fmla="*/ 20 h 1514"/>
                    <a:gd name="T24" fmla="*/ 845 w 1514"/>
                    <a:gd name="T25" fmla="*/ 5 h 1514"/>
                    <a:gd name="T26" fmla="*/ 756 w 1514"/>
                    <a:gd name="T27" fmla="*/ 0 h 1514"/>
                    <a:gd name="T28" fmla="*/ 669 w 1514"/>
                    <a:gd name="T29" fmla="*/ 5 h 1514"/>
                    <a:gd name="T30" fmla="*/ 583 w 1514"/>
                    <a:gd name="T31" fmla="*/ 20 h 1514"/>
                    <a:gd name="T32" fmla="*/ 498 w 1514"/>
                    <a:gd name="T33" fmla="*/ 46 h 1514"/>
                    <a:gd name="T34" fmla="*/ 418 w 1514"/>
                    <a:gd name="T35" fmla="*/ 81 h 1514"/>
                    <a:gd name="T36" fmla="*/ 341 w 1514"/>
                    <a:gd name="T37" fmla="*/ 124 h 1514"/>
                    <a:gd name="T38" fmla="*/ 271 w 1514"/>
                    <a:gd name="T39" fmla="*/ 178 h 1514"/>
                    <a:gd name="T40" fmla="*/ 207 w 1514"/>
                    <a:gd name="T41" fmla="*/ 237 h 1514"/>
                    <a:gd name="T42" fmla="*/ 151 w 1514"/>
                    <a:gd name="T43" fmla="*/ 305 h 1514"/>
                    <a:gd name="T44" fmla="*/ 102 w 1514"/>
                    <a:gd name="T45" fmla="*/ 379 h 1514"/>
                    <a:gd name="T46" fmla="*/ 62 w 1514"/>
                    <a:gd name="T47" fmla="*/ 458 h 1514"/>
                    <a:gd name="T48" fmla="*/ 32 w 1514"/>
                    <a:gd name="T49" fmla="*/ 540 h 1514"/>
                    <a:gd name="T50" fmla="*/ 12 w 1514"/>
                    <a:gd name="T51" fmla="*/ 626 h 1514"/>
                    <a:gd name="T52" fmla="*/ 1 w 1514"/>
                    <a:gd name="T53" fmla="*/ 713 h 1514"/>
                    <a:gd name="T54" fmla="*/ 1 w 1514"/>
                    <a:gd name="T55" fmla="*/ 800 h 1514"/>
                    <a:gd name="T56" fmla="*/ 12 w 1514"/>
                    <a:gd name="T57" fmla="*/ 889 h 1514"/>
                    <a:gd name="T58" fmla="*/ 32 w 1514"/>
                    <a:gd name="T59" fmla="*/ 974 h 1514"/>
                    <a:gd name="T60" fmla="*/ 62 w 1514"/>
                    <a:gd name="T61" fmla="*/ 1057 h 1514"/>
                    <a:gd name="T62" fmla="*/ 102 w 1514"/>
                    <a:gd name="T63" fmla="*/ 1136 h 1514"/>
                    <a:gd name="T64" fmla="*/ 151 w 1514"/>
                    <a:gd name="T65" fmla="*/ 1209 h 1514"/>
                    <a:gd name="T66" fmla="*/ 207 w 1514"/>
                    <a:gd name="T67" fmla="*/ 1276 h 1514"/>
                    <a:gd name="T68" fmla="*/ 271 w 1514"/>
                    <a:gd name="T69" fmla="*/ 1337 h 1514"/>
                    <a:gd name="T70" fmla="*/ 341 w 1514"/>
                    <a:gd name="T71" fmla="*/ 1389 h 1514"/>
                    <a:gd name="T72" fmla="*/ 418 w 1514"/>
                    <a:gd name="T73" fmla="*/ 1433 h 1514"/>
                    <a:gd name="T74" fmla="*/ 498 w 1514"/>
                    <a:gd name="T75" fmla="*/ 1468 h 1514"/>
                    <a:gd name="T76" fmla="*/ 583 w 1514"/>
                    <a:gd name="T77" fmla="*/ 1493 h 1514"/>
                    <a:gd name="T78" fmla="*/ 669 w 1514"/>
                    <a:gd name="T79" fmla="*/ 1508 h 1514"/>
                    <a:gd name="T80" fmla="*/ 756 w 1514"/>
                    <a:gd name="T81" fmla="*/ 1514 h 1514"/>
                    <a:gd name="T82" fmla="*/ 845 w 1514"/>
                    <a:gd name="T83" fmla="*/ 1508 h 1514"/>
                    <a:gd name="T84" fmla="*/ 931 w 1514"/>
                    <a:gd name="T85" fmla="*/ 1493 h 1514"/>
                    <a:gd name="T86" fmla="*/ 1015 w 1514"/>
                    <a:gd name="T87" fmla="*/ 1468 h 1514"/>
                    <a:gd name="T88" fmla="*/ 1096 w 1514"/>
                    <a:gd name="T89" fmla="*/ 1433 h 1514"/>
                    <a:gd name="T90" fmla="*/ 1173 w 1514"/>
                    <a:gd name="T91" fmla="*/ 1389 h 1514"/>
                    <a:gd name="T92" fmla="*/ 1243 w 1514"/>
                    <a:gd name="T93" fmla="*/ 1337 h 1514"/>
                    <a:gd name="T94" fmla="*/ 1307 w 1514"/>
                    <a:gd name="T95" fmla="*/ 1276 h 1514"/>
                    <a:gd name="T96" fmla="*/ 1363 w 1514"/>
                    <a:gd name="T97" fmla="*/ 1209 h 1514"/>
                    <a:gd name="T98" fmla="*/ 1412 w 1514"/>
                    <a:gd name="T99" fmla="*/ 1136 h 1514"/>
                    <a:gd name="T100" fmla="*/ 1452 w 1514"/>
                    <a:gd name="T101" fmla="*/ 1057 h 1514"/>
                    <a:gd name="T102" fmla="*/ 1482 w 1514"/>
                    <a:gd name="T103" fmla="*/ 974 h 1514"/>
                    <a:gd name="T104" fmla="*/ 1502 w 1514"/>
                    <a:gd name="T105" fmla="*/ 889 h 1514"/>
                    <a:gd name="T106" fmla="*/ 1512 w 1514"/>
                    <a:gd name="T107" fmla="*/ 800 h 15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514" h="1514">
                      <a:moveTo>
                        <a:pt x="1514" y="757"/>
                      </a:moveTo>
                      <a:lnTo>
                        <a:pt x="1512" y="713"/>
                      </a:lnTo>
                      <a:lnTo>
                        <a:pt x="1508" y="669"/>
                      </a:lnTo>
                      <a:lnTo>
                        <a:pt x="1502" y="626"/>
                      </a:lnTo>
                      <a:lnTo>
                        <a:pt x="1493" y="582"/>
                      </a:lnTo>
                      <a:lnTo>
                        <a:pt x="1482" y="540"/>
                      </a:lnTo>
                      <a:lnTo>
                        <a:pt x="1468" y="498"/>
                      </a:lnTo>
                      <a:lnTo>
                        <a:pt x="1452" y="458"/>
                      </a:lnTo>
                      <a:lnTo>
                        <a:pt x="1433" y="417"/>
                      </a:lnTo>
                      <a:lnTo>
                        <a:pt x="1412" y="379"/>
                      </a:lnTo>
                      <a:lnTo>
                        <a:pt x="1389" y="342"/>
                      </a:lnTo>
                      <a:lnTo>
                        <a:pt x="1363" y="305"/>
                      </a:lnTo>
                      <a:lnTo>
                        <a:pt x="1337" y="270"/>
                      </a:lnTo>
                      <a:lnTo>
                        <a:pt x="1307" y="237"/>
                      </a:lnTo>
                      <a:lnTo>
                        <a:pt x="1276" y="206"/>
                      </a:lnTo>
                      <a:lnTo>
                        <a:pt x="1243" y="178"/>
                      </a:lnTo>
                      <a:lnTo>
                        <a:pt x="1209" y="150"/>
                      </a:lnTo>
                      <a:lnTo>
                        <a:pt x="1173" y="124"/>
                      </a:lnTo>
                      <a:lnTo>
                        <a:pt x="1136" y="102"/>
                      </a:lnTo>
                      <a:lnTo>
                        <a:pt x="1096" y="81"/>
                      </a:lnTo>
                      <a:lnTo>
                        <a:pt x="1057" y="62"/>
                      </a:lnTo>
                      <a:lnTo>
                        <a:pt x="1015" y="46"/>
                      </a:lnTo>
                      <a:lnTo>
                        <a:pt x="974" y="32"/>
                      </a:lnTo>
                      <a:lnTo>
                        <a:pt x="931" y="20"/>
                      </a:lnTo>
                      <a:lnTo>
                        <a:pt x="888" y="11"/>
                      </a:lnTo>
                      <a:lnTo>
                        <a:pt x="845" y="5"/>
                      </a:lnTo>
                      <a:lnTo>
                        <a:pt x="801" y="2"/>
                      </a:lnTo>
                      <a:lnTo>
                        <a:pt x="756" y="0"/>
                      </a:lnTo>
                      <a:lnTo>
                        <a:pt x="713" y="2"/>
                      </a:lnTo>
                      <a:lnTo>
                        <a:pt x="669" y="5"/>
                      </a:lnTo>
                      <a:lnTo>
                        <a:pt x="625" y="11"/>
                      </a:lnTo>
                      <a:lnTo>
                        <a:pt x="583" y="20"/>
                      </a:lnTo>
                      <a:lnTo>
                        <a:pt x="540" y="32"/>
                      </a:lnTo>
                      <a:lnTo>
                        <a:pt x="498" y="46"/>
                      </a:lnTo>
                      <a:lnTo>
                        <a:pt x="457" y="62"/>
                      </a:lnTo>
                      <a:lnTo>
                        <a:pt x="418" y="81"/>
                      </a:lnTo>
                      <a:lnTo>
                        <a:pt x="378" y="102"/>
                      </a:lnTo>
                      <a:lnTo>
                        <a:pt x="341" y="124"/>
                      </a:lnTo>
                      <a:lnTo>
                        <a:pt x="305" y="150"/>
                      </a:lnTo>
                      <a:lnTo>
                        <a:pt x="271" y="178"/>
                      </a:lnTo>
                      <a:lnTo>
                        <a:pt x="238" y="206"/>
                      </a:lnTo>
                      <a:lnTo>
                        <a:pt x="207" y="237"/>
                      </a:lnTo>
                      <a:lnTo>
                        <a:pt x="177" y="270"/>
                      </a:lnTo>
                      <a:lnTo>
                        <a:pt x="151" y="305"/>
                      </a:lnTo>
                      <a:lnTo>
                        <a:pt x="125" y="342"/>
                      </a:lnTo>
                      <a:lnTo>
                        <a:pt x="102" y="379"/>
                      </a:lnTo>
                      <a:lnTo>
                        <a:pt x="81" y="417"/>
                      </a:lnTo>
                      <a:lnTo>
                        <a:pt x="62" y="458"/>
                      </a:lnTo>
                      <a:lnTo>
                        <a:pt x="46" y="498"/>
                      </a:lnTo>
                      <a:lnTo>
                        <a:pt x="32" y="540"/>
                      </a:lnTo>
                      <a:lnTo>
                        <a:pt x="21" y="582"/>
                      </a:lnTo>
                      <a:lnTo>
                        <a:pt x="12" y="626"/>
                      </a:lnTo>
                      <a:lnTo>
                        <a:pt x="6" y="669"/>
                      </a:lnTo>
                      <a:lnTo>
                        <a:pt x="1" y="713"/>
                      </a:lnTo>
                      <a:lnTo>
                        <a:pt x="0" y="757"/>
                      </a:lnTo>
                      <a:lnTo>
                        <a:pt x="1" y="800"/>
                      </a:lnTo>
                      <a:lnTo>
                        <a:pt x="6" y="845"/>
                      </a:lnTo>
                      <a:lnTo>
                        <a:pt x="12" y="889"/>
                      </a:lnTo>
                      <a:lnTo>
                        <a:pt x="21" y="931"/>
                      </a:lnTo>
                      <a:lnTo>
                        <a:pt x="32" y="974"/>
                      </a:lnTo>
                      <a:lnTo>
                        <a:pt x="46" y="1015"/>
                      </a:lnTo>
                      <a:lnTo>
                        <a:pt x="62" y="1057"/>
                      </a:lnTo>
                      <a:lnTo>
                        <a:pt x="81" y="1096"/>
                      </a:lnTo>
                      <a:lnTo>
                        <a:pt x="102" y="1136"/>
                      </a:lnTo>
                      <a:lnTo>
                        <a:pt x="125" y="1173"/>
                      </a:lnTo>
                      <a:lnTo>
                        <a:pt x="151" y="1209"/>
                      </a:lnTo>
                      <a:lnTo>
                        <a:pt x="177" y="1243"/>
                      </a:lnTo>
                      <a:lnTo>
                        <a:pt x="207" y="1276"/>
                      </a:lnTo>
                      <a:lnTo>
                        <a:pt x="238" y="1307"/>
                      </a:lnTo>
                      <a:lnTo>
                        <a:pt x="271" y="1337"/>
                      </a:lnTo>
                      <a:lnTo>
                        <a:pt x="305" y="1364"/>
                      </a:lnTo>
                      <a:lnTo>
                        <a:pt x="341" y="1389"/>
                      </a:lnTo>
                      <a:lnTo>
                        <a:pt x="378" y="1413"/>
                      </a:lnTo>
                      <a:lnTo>
                        <a:pt x="418" y="1433"/>
                      </a:lnTo>
                      <a:lnTo>
                        <a:pt x="457" y="1452"/>
                      </a:lnTo>
                      <a:lnTo>
                        <a:pt x="498" y="1468"/>
                      </a:lnTo>
                      <a:lnTo>
                        <a:pt x="540" y="1482"/>
                      </a:lnTo>
                      <a:lnTo>
                        <a:pt x="583" y="1493"/>
                      </a:lnTo>
                      <a:lnTo>
                        <a:pt x="625" y="1502"/>
                      </a:lnTo>
                      <a:lnTo>
                        <a:pt x="669" y="1508"/>
                      </a:lnTo>
                      <a:lnTo>
                        <a:pt x="713" y="1513"/>
                      </a:lnTo>
                      <a:lnTo>
                        <a:pt x="756" y="1514"/>
                      </a:lnTo>
                      <a:lnTo>
                        <a:pt x="801" y="1513"/>
                      </a:lnTo>
                      <a:lnTo>
                        <a:pt x="845" y="1508"/>
                      </a:lnTo>
                      <a:lnTo>
                        <a:pt x="888" y="1502"/>
                      </a:lnTo>
                      <a:lnTo>
                        <a:pt x="931" y="1493"/>
                      </a:lnTo>
                      <a:lnTo>
                        <a:pt x="974" y="1482"/>
                      </a:lnTo>
                      <a:lnTo>
                        <a:pt x="1015" y="1468"/>
                      </a:lnTo>
                      <a:lnTo>
                        <a:pt x="1057" y="1452"/>
                      </a:lnTo>
                      <a:lnTo>
                        <a:pt x="1096" y="1433"/>
                      </a:lnTo>
                      <a:lnTo>
                        <a:pt x="1136" y="1413"/>
                      </a:lnTo>
                      <a:lnTo>
                        <a:pt x="1173" y="1389"/>
                      </a:lnTo>
                      <a:lnTo>
                        <a:pt x="1209" y="1364"/>
                      </a:lnTo>
                      <a:lnTo>
                        <a:pt x="1243" y="1337"/>
                      </a:lnTo>
                      <a:lnTo>
                        <a:pt x="1276" y="1307"/>
                      </a:lnTo>
                      <a:lnTo>
                        <a:pt x="1307" y="1276"/>
                      </a:lnTo>
                      <a:lnTo>
                        <a:pt x="1337" y="1243"/>
                      </a:lnTo>
                      <a:lnTo>
                        <a:pt x="1363" y="1209"/>
                      </a:lnTo>
                      <a:lnTo>
                        <a:pt x="1389" y="1173"/>
                      </a:lnTo>
                      <a:lnTo>
                        <a:pt x="1412" y="1136"/>
                      </a:lnTo>
                      <a:lnTo>
                        <a:pt x="1433" y="1096"/>
                      </a:lnTo>
                      <a:lnTo>
                        <a:pt x="1452" y="1057"/>
                      </a:lnTo>
                      <a:lnTo>
                        <a:pt x="1468" y="1015"/>
                      </a:lnTo>
                      <a:lnTo>
                        <a:pt x="1482" y="974"/>
                      </a:lnTo>
                      <a:lnTo>
                        <a:pt x="1493" y="931"/>
                      </a:lnTo>
                      <a:lnTo>
                        <a:pt x="1502" y="889"/>
                      </a:lnTo>
                      <a:lnTo>
                        <a:pt x="1508" y="845"/>
                      </a:lnTo>
                      <a:lnTo>
                        <a:pt x="1512" y="800"/>
                      </a:lnTo>
                      <a:lnTo>
                        <a:pt x="1514" y="757"/>
                      </a:lnTo>
                      <a:close/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801" name="Freeform 153"/>
                <p:cNvSpPr>
                  <a:spLocks/>
                </p:cNvSpPr>
                <p:nvPr/>
              </p:nvSpPr>
              <p:spPr bwMode="auto">
                <a:xfrm>
                  <a:off x="1296" y="2801"/>
                  <a:ext cx="1134" cy="1197"/>
                </a:xfrm>
                <a:custGeom>
                  <a:avLst/>
                  <a:gdLst>
                    <a:gd name="T0" fmla="*/ 24 w 2151"/>
                    <a:gd name="T1" fmla="*/ 1687 h 2270"/>
                    <a:gd name="T2" fmla="*/ 82 w 2151"/>
                    <a:gd name="T3" fmla="*/ 1779 h 2270"/>
                    <a:gd name="T4" fmla="*/ 147 w 2151"/>
                    <a:gd name="T5" fmla="*/ 1864 h 2270"/>
                    <a:gd name="T6" fmla="*/ 219 w 2151"/>
                    <a:gd name="T7" fmla="*/ 1944 h 2270"/>
                    <a:gd name="T8" fmla="*/ 300 w 2151"/>
                    <a:gd name="T9" fmla="*/ 2015 h 2270"/>
                    <a:gd name="T10" fmla="*/ 386 w 2151"/>
                    <a:gd name="T11" fmla="*/ 2079 h 2270"/>
                    <a:gd name="T12" fmla="*/ 479 w 2151"/>
                    <a:gd name="T13" fmla="*/ 2134 h 2270"/>
                    <a:gd name="T14" fmla="*/ 576 w 2151"/>
                    <a:gd name="T15" fmla="*/ 2181 h 2270"/>
                    <a:gd name="T16" fmla="*/ 677 w 2151"/>
                    <a:gd name="T17" fmla="*/ 2219 h 2270"/>
                    <a:gd name="T18" fmla="*/ 781 w 2151"/>
                    <a:gd name="T19" fmla="*/ 2245 h 2270"/>
                    <a:gd name="T20" fmla="*/ 887 w 2151"/>
                    <a:gd name="T21" fmla="*/ 2263 h 2270"/>
                    <a:gd name="T22" fmla="*/ 994 w 2151"/>
                    <a:gd name="T23" fmla="*/ 2270 h 2270"/>
                    <a:gd name="T24" fmla="*/ 1102 w 2151"/>
                    <a:gd name="T25" fmla="*/ 2266 h 2270"/>
                    <a:gd name="T26" fmla="*/ 1209 w 2151"/>
                    <a:gd name="T27" fmla="*/ 2254 h 2270"/>
                    <a:gd name="T28" fmla="*/ 1314 w 2151"/>
                    <a:gd name="T29" fmla="*/ 2230 h 2270"/>
                    <a:gd name="T30" fmla="*/ 1416 w 2151"/>
                    <a:gd name="T31" fmla="*/ 2197 h 2270"/>
                    <a:gd name="T32" fmla="*/ 1515 w 2151"/>
                    <a:gd name="T33" fmla="*/ 2155 h 2270"/>
                    <a:gd name="T34" fmla="*/ 1610 w 2151"/>
                    <a:gd name="T35" fmla="*/ 2102 h 2270"/>
                    <a:gd name="T36" fmla="*/ 1698 w 2151"/>
                    <a:gd name="T37" fmla="*/ 2042 h 2270"/>
                    <a:gd name="T38" fmla="*/ 1781 w 2151"/>
                    <a:gd name="T39" fmla="*/ 1973 h 2270"/>
                    <a:gd name="T40" fmla="*/ 1857 w 2151"/>
                    <a:gd name="T41" fmla="*/ 1897 h 2270"/>
                    <a:gd name="T42" fmla="*/ 1926 w 2151"/>
                    <a:gd name="T43" fmla="*/ 1813 h 2270"/>
                    <a:gd name="T44" fmla="*/ 1985 w 2151"/>
                    <a:gd name="T45" fmla="*/ 1725 h 2270"/>
                    <a:gd name="T46" fmla="*/ 2037 w 2151"/>
                    <a:gd name="T47" fmla="*/ 1630 h 2270"/>
                    <a:gd name="T48" fmla="*/ 2079 w 2151"/>
                    <a:gd name="T49" fmla="*/ 1531 h 2270"/>
                    <a:gd name="T50" fmla="*/ 2112 w 2151"/>
                    <a:gd name="T51" fmla="*/ 1428 h 2270"/>
                    <a:gd name="T52" fmla="*/ 2135 w 2151"/>
                    <a:gd name="T53" fmla="*/ 1322 h 2270"/>
                    <a:gd name="T54" fmla="*/ 2147 w 2151"/>
                    <a:gd name="T55" fmla="*/ 1216 h 2270"/>
                    <a:gd name="T56" fmla="*/ 2151 w 2151"/>
                    <a:gd name="T57" fmla="*/ 1108 h 2270"/>
                    <a:gd name="T58" fmla="*/ 2142 w 2151"/>
                    <a:gd name="T59" fmla="*/ 1001 h 2270"/>
                    <a:gd name="T60" fmla="*/ 2125 w 2151"/>
                    <a:gd name="T61" fmla="*/ 894 h 2270"/>
                    <a:gd name="T62" fmla="*/ 2097 w 2151"/>
                    <a:gd name="T63" fmla="*/ 790 h 2270"/>
                    <a:gd name="T64" fmla="*/ 2059 w 2151"/>
                    <a:gd name="T65" fmla="*/ 690 h 2270"/>
                    <a:gd name="T66" fmla="*/ 2012 w 2151"/>
                    <a:gd name="T67" fmla="*/ 593 h 2270"/>
                    <a:gd name="T68" fmla="*/ 1957 w 2151"/>
                    <a:gd name="T69" fmla="*/ 500 h 2270"/>
                    <a:gd name="T70" fmla="*/ 1892 w 2151"/>
                    <a:gd name="T71" fmla="*/ 414 h 2270"/>
                    <a:gd name="T72" fmla="*/ 1820 w 2151"/>
                    <a:gd name="T73" fmla="*/ 334 h 2270"/>
                    <a:gd name="T74" fmla="*/ 1741 w 2151"/>
                    <a:gd name="T75" fmla="*/ 262 h 2270"/>
                    <a:gd name="T76" fmla="*/ 1654 w 2151"/>
                    <a:gd name="T77" fmla="*/ 197 h 2270"/>
                    <a:gd name="T78" fmla="*/ 1563 w 2151"/>
                    <a:gd name="T79" fmla="*/ 140 h 2270"/>
                    <a:gd name="T80" fmla="*/ 1466 w 2151"/>
                    <a:gd name="T81" fmla="*/ 92 h 2270"/>
                    <a:gd name="T82" fmla="*/ 1366 w 2151"/>
                    <a:gd name="T83" fmla="*/ 55 h 2270"/>
                    <a:gd name="T84" fmla="*/ 1261 w 2151"/>
                    <a:gd name="T85" fmla="*/ 26 h 2270"/>
                    <a:gd name="T86" fmla="*/ 1156 w 2151"/>
                    <a:gd name="T87" fmla="*/ 8 h 2270"/>
                    <a:gd name="T88" fmla="*/ 1048 w 2151"/>
                    <a:gd name="T89" fmla="*/ 0 h 2270"/>
                    <a:gd name="T90" fmla="*/ 941 w 2151"/>
                    <a:gd name="T91" fmla="*/ 2 h 2270"/>
                    <a:gd name="T92" fmla="*/ 833 w 2151"/>
                    <a:gd name="T93" fmla="*/ 15 h 2270"/>
                    <a:gd name="T94" fmla="*/ 728 w 2151"/>
                    <a:gd name="T95" fmla="*/ 37 h 2270"/>
                    <a:gd name="T96" fmla="*/ 626 w 2151"/>
                    <a:gd name="T97" fmla="*/ 69 h 2270"/>
                    <a:gd name="T98" fmla="*/ 527 w 2151"/>
                    <a:gd name="T99" fmla="*/ 111 h 2270"/>
                    <a:gd name="T100" fmla="*/ 432 w 2151"/>
                    <a:gd name="T101" fmla="*/ 162 h 2270"/>
                    <a:gd name="T102" fmla="*/ 342 w 2151"/>
                    <a:gd name="T103" fmla="*/ 221 h 2270"/>
                    <a:gd name="T104" fmla="*/ 258 w 2151"/>
                    <a:gd name="T105" fmla="*/ 289 h 2270"/>
                    <a:gd name="T106" fmla="*/ 182 w 2151"/>
                    <a:gd name="T107" fmla="*/ 365 h 2270"/>
                    <a:gd name="T108" fmla="*/ 112 w 2151"/>
                    <a:gd name="T109" fmla="*/ 448 h 2270"/>
                    <a:gd name="T110" fmla="*/ 52 w 2151"/>
                    <a:gd name="T111" fmla="*/ 536 h 2270"/>
                    <a:gd name="T112" fmla="*/ 0 w 2151"/>
                    <a:gd name="T113" fmla="*/ 630 h 22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151" h="2270">
                      <a:moveTo>
                        <a:pt x="0" y="1639"/>
                      </a:moveTo>
                      <a:lnTo>
                        <a:pt x="24" y="1687"/>
                      </a:lnTo>
                      <a:lnTo>
                        <a:pt x="52" y="1733"/>
                      </a:lnTo>
                      <a:lnTo>
                        <a:pt x="82" y="1779"/>
                      </a:lnTo>
                      <a:lnTo>
                        <a:pt x="112" y="1822"/>
                      </a:lnTo>
                      <a:lnTo>
                        <a:pt x="147" y="1864"/>
                      </a:lnTo>
                      <a:lnTo>
                        <a:pt x="182" y="1904"/>
                      </a:lnTo>
                      <a:lnTo>
                        <a:pt x="219" y="1944"/>
                      </a:lnTo>
                      <a:lnTo>
                        <a:pt x="258" y="1980"/>
                      </a:lnTo>
                      <a:lnTo>
                        <a:pt x="300" y="2015"/>
                      </a:lnTo>
                      <a:lnTo>
                        <a:pt x="342" y="2048"/>
                      </a:lnTo>
                      <a:lnTo>
                        <a:pt x="386" y="2079"/>
                      </a:lnTo>
                      <a:lnTo>
                        <a:pt x="432" y="2108"/>
                      </a:lnTo>
                      <a:lnTo>
                        <a:pt x="479" y="2134"/>
                      </a:lnTo>
                      <a:lnTo>
                        <a:pt x="527" y="2159"/>
                      </a:lnTo>
                      <a:lnTo>
                        <a:pt x="576" y="2181"/>
                      </a:lnTo>
                      <a:lnTo>
                        <a:pt x="626" y="2200"/>
                      </a:lnTo>
                      <a:lnTo>
                        <a:pt x="677" y="2219"/>
                      </a:lnTo>
                      <a:lnTo>
                        <a:pt x="728" y="2233"/>
                      </a:lnTo>
                      <a:lnTo>
                        <a:pt x="781" y="2245"/>
                      </a:lnTo>
                      <a:lnTo>
                        <a:pt x="833" y="2256"/>
                      </a:lnTo>
                      <a:lnTo>
                        <a:pt x="887" y="2263"/>
                      </a:lnTo>
                      <a:lnTo>
                        <a:pt x="941" y="2268"/>
                      </a:lnTo>
                      <a:lnTo>
                        <a:pt x="994" y="2270"/>
                      </a:lnTo>
                      <a:lnTo>
                        <a:pt x="1048" y="2270"/>
                      </a:lnTo>
                      <a:lnTo>
                        <a:pt x="1102" y="2266"/>
                      </a:lnTo>
                      <a:lnTo>
                        <a:pt x="1156" y="2261"/>
                      </a:lnTo>
                      <a:lnTo>
                        <a:pt x="1209" y="2254"/>
                      </a:lnTo>
                      <a:lnTo>
                        <a:pt x="1261" y="2243"/>
                      </a:lnTo>
                      <a:lnTo>
                        <a:pt x="1314" y="2230"/>
                      </a:lnTo>
                      <a:lnTo>
                        <a:pt x="1366" y="2215"/>
                      </a:lnTo>
                      <a:lnTo>
                        <a:pt x="1416" y="2197"/>
                      </a:lnTo>
                      <a:lnTo>
                        <a:pt x="1466" y="2177"/>
                      </a:lnTo>
                      <a:lnTo>
                        <a:pt x="1515" y="2155"/>
                      </a:lnTo>
                      <a:lnTo>
                        <a:pt x="1563" y="2129"/>
                      </a:lnTo>
                      <a:lnTo>
                        <a:pt x="1610" y="2102"/>
                      </a:lnTo>
                      <a:lnTo>
                        <a:pt x="1654" y="2073"/>
                      </a:lnTo>
                      <a:lnTo>
                        <a:pt x="1698" y="2042"/>
                      </a:lnTo>
                      <a:lnTo>
                        <a:pt x="1741" y="2009"/>
                      </a:lnTo>
                      <a:lnTo>
                        <a:pt x="1781" y="1973"/>
                      </a:lnTo>
                      <a:lnTo>
                        <a:pt x="1820" y="1935"/>
                      </a:lnTo>
                      <a:lnTo>
                        <a:pt x="1857" y="1897"/>
                      </a:lnTo>
                      <a:lnTo>
                        <a:pt x="1892" y="1855"/>
                      </a:lnTo>
                      <a:lnTo>
                        <a:pt x="1926" y="1813"/>
                      </a:lnTo>
                      <a:lnTo>
                        <a:pt x="1957" y="1769"/>
                      </a:lnTo>
                      <a:lnTo>
                        <a:pt x="1985" y="1725"/>
                      </a:lnTo>
                      <a:lnTo>
                        <a:pt x="2012" y="1678"/>
                      </a:lnTo>
                      <a:lnTo>
                        <a:pt x="2037" y="1630"/>
                      </a:lnTo>
                      <a:lnTo>
                        <a:pt x="2059" y="1581"/>
                      </a:lnTo>
                      <a:lnTo>
                        <a:pt x="2079" y="1531"/>
                      </a:lnTo>
                      <a:lnTo>
                        <a:pt x="2097" y="1480"/>
                      </a:lnTo>
                      <a:lnTo>
                        <a:pt x="2112" y="1428"/>
                      </a:lnTo>
                      <a:lnTo>
                        <a:pt x="2125" y="1375"/>
                      </a:lnTo>
                      <a:lnTo>
                        <a:pt x="2135" y="1322"/>
                      </a:lnTo>
                      <a:lnTo>
                        <a:pt x="2142" y="1269"/>
                      </a:lnTo>
                      <a:lnTo>
                        <a:pt x="2147" y="1216"/>
                      </a:lnTo>
                      <a:lnTo>
                        <a:pt x="2151" y="1161"/>
                      </a:lnTo>
                      <a:lnTo>
                        <a:pt x="2151" y="1108"/>
                      </a:lnTo>
                      <a:lnTo>
                        <a:pt x="2147" y="1054"/>
                      </a:lnTo>
                      <a:lnTo>
                        <a:pt x="2142" y="1001"/>
                      </a:lnTo>
                      <a:lnTo>
                        <a:pt x="2135" y="947"/>
                      </a:lnTo>
                      <a:lnTo>
                        <a:pt x="2125" y="894"/>
                      </a:lnTo>
                      <a:lnTo>
                        <a:pt x="2112" y="842"/>
                      </a:lnTo>
                      <a:lnTo>
                        <a:pt x="2097" y="790"/>
                      </a:lnTo>
                      <a:lnTo>
                        <a:pt x="2079" y="740"/>
                      </a:lnTo>
                      <a:lnTo>
                        <a:pt x="2059" y="690"/>
                      </a:lnTo>
                      <a:lnTo>
                        <a:pt x="2037" y="641"/>
                      </a:lnTo>
                      <a:lnTo>
                        <a:pt x="2012" y="593"/>
                      </a:lnTo>
                      <a:lnTo>
                        <a:pt x="1985" y="546"/>
                      </a:lnTo>
                      <a:lnTo>
                        <a:pt x="1957" y="500"/>
                      </a:lnTo>
                      <a:lnTo>
                        <a:pt x="1926" y="457"/>
                      </a:lnTo>
                      <a:lnTo>
                        <a:pt x="1892" y="414"/>
                      </a:lnTo>
                      <a:lnTo>
                        <a:pt x="1857" y="374"/>
                      </a:lnTo>
                      <a:lnTo>
                        <a:pt x="1820" y="334"/>
                      </a:lnTo>
                      <a:lnTo>
                        <a:pt x="1781" y="297"/>
                      </a:lnTo>
                      <a:lnTo>
                        <a:pt x="1741" y="262"/>
                      </a:lnTo>
                      <a:lnTo>
                        <a:pt x="1698" y="228"/>
                      </a:lnTo>
                      <a:lnTo>
                        <a:pt x="1654" y="197"/>
                      </a:lnTo>
                      <a:lnTo>
                        <a:pt x="1610" y="167"/>
                      </a:lnTo>
                      <a:lnTo>
                        <a:pt x="1563" y="140"/>
                      </a:lnTo>
                      <a:lnTo>
                        <a:pt x="1515" y="116"/>
                      </a:lnTo>
                      <a:lnTo>
                        <a:pt x="1466" y="92"/>
                      </a:lnTo>
                      <a:lnTo>
                        <a:pt x="1416" y="73"/>
                      </a:lnTo>
                      <a:lnTo>
                        <a:pt x="1366" y="55"/>
                      </a:lnTo>
                      <a:lnTo>
                        <a:pt x="1314" y="39"/>
                      </a:lnTo>
                      <a:lnTo>
                        <a:pt x="1261" y="26"/>
                      </a:lnTo>
                      <a:lnTo>
                        <a:pt x="1209" y="16"/>
                      </a:lnTo>
                      <a:lnTo>
                        <a:pt x="1156" y="8"/>
                      </a:lnTo>
                      <a:lnTo>
                        <a:pt x="1102" y="3"/>
                      </a:lnTo>
                      <a:lnTo>
                        <a:pt x="1048" y="0"/>
                      </a:lnTo>
                      <a:lnTo>
                        <a:pt x="994" y="0"/>
                      </a:lnTo>
                      <a:lnTo>
                        <a:pt x="941" y="2"/>
                      </a:lnTo>
                      <a:lnTo>
                        <a:pt x="887" y="7"/>
                      </a:lnTo>
                      <a:lnTo>
                        <a:pt x="833" y="15"/>
                      </a:lnTo>
                      <a:lnTo>
                        <a:pt x="781" y="24"/>
                      </a:lnTo>
                      <a:lnTo>
                        <a:pt x="728" y="37"/>
                      </a:lnTo>
                      <a:lnTo>
                        <a:pt x="677" y="52"/>
                      </a:lnTo>
                      <a:lnTo>
                        <a:pt x="626" y="69"/>
                      </a:lnTo>
                      <a:lnTo>
                        <a:pt x="576" y="88"/>
                      </a:lnTo>
                      <a:lnTo>
                        <a:pt x="527" y="111"/>
                      </a:lnTo>
                      <a:lnTo>
                        <a:pt x="479" y="135"/>
                      </a:lnTo>
                      <a:lnTo>
                        <a:pt x="432" y="162"/>
                      </a:lnTo>
                      <a:lnTo>
                        <a:pt x="386" y="190"/>
                      </a:lnTo>
                      <a:lnTo>
                        <a:pt x="342" y="221"/>
                      </a:lnTo>
                      <a:lnTo>
                        <a:pt x="300" y="254"/>
                      </a:lnTo>
                      <a:lnTo>
                        <a:pt x="258" y="289"/>
                      </a:lnTo>
                      <a:lnTo>
                        <a:pt x="219" y="327"/>
                      </a:lnTo>
                      <a:lnTo>
                        <a:pt x="182" y="365"/>
                      </a:lnTo>
                      <a:lnTo>
                        <a:pt x="147" y="405"/>
                      </a:lnTo>
                      <a:lnTo>
                        <a:pt x="112" y="448"/>
                      </a:lnTo>
                      <a:lnTo>
                        <a:pt x="82" y="492"/>
                      </a:lnTo>
                      <a:lnTo>
                        <a:pt x="52" y="536"/>
                      </a:lnTo>
                      <a:lnTo>
                        <a:pt x="24" y="582"/>
                      </a:lnTo>
                      <a:lnTo>
                        <a:pt x="0" y="630"/>
                      </a:lnTo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802" name="Line 154"/>
                <p:cNvSpPr>
                  <a:spLocks noChangeShapeType="1"/>
                </p:cNvSpPr>
                <p:nvPr/>
              </p:nvSpPr>
              <p:spPr bwMode="auto">
                <a:xfrm flipV="1">
                  <a:off x="2929" y="3599"/>
                  <a:ext cx="0" cy="532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803" name="Line 155"/>
                <p:cNvSpPr>
                  <a:spLocks noChangeShapeType="1"/>
                </p:cNvSpPr>
                <p:nvPr/>
              </p:nvSpPr>
              <p:spPr bwMode="auto">
                <a:xfrm flipH="1">
                  <a:off x="834" y="2668"/>
                  <a:ext cx="2095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804" name="Line 156"/>
                <p:cNvSpPr>
                  <a:spLocks noChangeShapeType="1"/>
                </p:cNvSpPr>
                <p:nvPr/>
              </p:nvSpPr>
              <p:spPr bwMode="auto">
                <a:xfrm>
                  <a:off x="834" y="4131"/>
                  <a:ext cx="2095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805" name="Freeform 157"/>
                <p:cNvSpPr>
                  <a:spLocks/>
                </p:cNvSpPr>
                <p:nvPr/>
              </p:nvSpPr>
              <p:spPr bwMode="auto">
                <a:xfrm>
                  <a:off x="2530" y="3200"/>
                  <a:ext cx="199" cy="399"/>
                </a:xfrm>
                <a:custGeom>
                  <a:avLst/>
                  <a:gdLst>
                    <a:gd name="T0" fmla="*/ 379 w 379"/>
                    <a:gd name="T1" fmla="*/ 0 h 757"/>
                    <a:gd name="T2" fmla="*/ 347 w 379"/>
                    <a:gd name="T3" fmla="*/ 1 h 757"/>
                    <a:gd name="T4" fmla="*/ 316 w 379"/>
                    <a:gd name="T5" fmla="*/ 5 h 757"/>
                    <a:gd name="T6" fmla="*/ 285 w 379"/>
                    <a:gd name="T7" fmla="*/ 11 h 757"/>
                    <a:gd name="T8" fmla="*/ 256 w 379"/>
                    <a:gd name="T9" fmla="*/ 20 h 757"/>
                    <a:gd name="T10" fmla="*/ 227 w 379"/>
                    <a:gd name="T11" fmla="*/ 32 h 757"/>
                    <a:gd name="T12" fmla="*/ 199 w 379"/>
                    <a:gd name="T13" fmla="*/ 46 h 757"/>
                    <a:gd name="T14" fmla="*/ 171 w 379"/>
                    <a:gd name="T15" fmla="*/ 62 h 757"/>
                    <a:gd name="T16" fmla="*/ 146 w 379"/>
                    <a:gd name="T17" fmla="*/ 80 h 757"/>
                    <a:gd name="T18" fmla="*/ 122 w 379"/>
                    <a:gd name="T19" fmla="*/ 100 h 757"/>
                    <a:gd name="T20" fmla="*/ 100 w 379"/>
                    <a:gd name="T21" fmla="*/ 121 h 757"/>
                    <a:gd name="T22" fmla="*/ 80 w 379"/>
                    <a:gd name="T23" fmla="*/ 146 h 757"/>
                    <a:gd name="T24" fmla="*/ 62 w 379"/>
                    <a:gd name="T25" fmla="*/ 171 h 757"/>
                    <a:gd name="T26" fmla="*/ 46 w 379"/>
                    <a:gd name="T27" fmla="*/ 198 h 757"/>
                    <a:gd name="T28" fmla="*/ 32 w 379"/>
                    <a:gd name="T29" fmla="*/ 225 h 757"/>
                    <a:gd name="T30" fmla="*/ 21 w 379"/>
                    <a:gd name="T31" fmla="*/ 255 h 757"/>
                    <a:gd name="T32" fmla="*/ 12 w 379"/>
                    <a:gd name="T33" fmla="*/ 285 h 757"/>
                    <a:gd name="T34" fmla="*/ 5 w 379"/>
                    <a:gd name="T35" fmla="*/ 316 h 757"/>
                    <a:gd name="T36" fmla="*/ 2 w 379"/>
                    <a:gd name="T37" fmla="*/ 347 h 757"/>
                    <a:gd name="T38" fmla="*/ 0 w 379"/>
                    <a:gd name="T39" fmla="*/ 378 h 757"/>
                    <a:gd name="T40" fmla="*/ 2 w 379"/>
                    <a:gd name="T41" fmla="*/ 410 h 757"/>
                    <a:gd name="T42" fmla="*/ 5 w 379"/>
                    <a:gd name="T43" fmla="*/ 441 h 757"/>
                    <a:gd name="T44" fmla="*/ 12 w 379"/>
                    <a:gd name="T45" fmla="*/ 470 h 757"/>
                    <a:gd name="T46" fmla="*/ 21 w 379"/>
                    <a:gd name="T47" fmla="*/ 501 h 757"/>
                    <a:gd name="T48" fmla="*/ 32 w 379"/>
                    <a:gd name="T49" fmla="*/ 530 h 757"/>
                    <a:gd name="T50" fmla="*/ 46 w 379"/>
                    <a:gd name="T51" fmla="*/ 558 h 757"/>
                    <a:gd name="T52" fmla="*/ 62 w 379"/>
                    <a:gd name="T53" fmla="*/ 585 h 757"/>
                    <a:gd name="T54" fmla="*/ 80 w 379"/>
                    <a:gd name="T55" fmla="*/ 610 h 757"/>
                    <a:gd name="T56" fmla="*/ 100 w 379"/>
                    <a:gd name="T57" fmla="*/ 634 h 757"/>
                    <a:gd name="T58" fmla="*/ 122 w 379"/>
                    <a:gd name="T59" fmla="*/ 657 h 757"/>
                    <a:gd name="T60" fmla="*/ 146 w 379"/>
                    <a:gd name="T61" fmla="*/ 677 h 757"/>
                    <a:gd name="T62" fmla="*/ 171 w 379"/>
                    <a:gd name="T63" fmla="*/ 695 h 757"/>
                    <a:gd name="T64" fmla="*/ 199 w 379"/>
                    <a:gd name="T65" fmla="*/ 711 h 757"/>
                    <a:gd name="T66" fmla="*/ 227 w 379"/>
                    <a:gd name="T67" fmla="*/ 725 h 757"/>
                    <a:gd name="T68" fmla="*/ 256 w 379"/>
                    <a:gd name="T69" fmla="*/ 735 h 757"/>
                    <a:gd name="T70" fmla="*/ 285 w 379"/>
                    <a:gd name="T71" fmla="*/ 745 h 757"/>
                    <a:gd name="T72" fmla="*/ 316 w 379"/>
                    <a:gd name="T73" fmla="*/ 751 h 757"/>
                    <a:gd name="T74" fmla="*/ 347 w 379"/>
                    <a:gd name="T75" fmla="*/ 755 h 757"/>
                    <a:gd name="T76" fmla="*/ 379 w 379"/>
                    <a:gd name="T77" fmla="*/ 757 h 7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379" h="757">
                      <a:moveTo>
                        <a:pt x="379" y="0"/>
                      </a:moveTo>
                      <a:lnTo>
                        <a:pt x="347" y="1"/>
                      </a:lnTo>
                      <a:lnTo>
                        <a:pt x="316" y="5"/>
                      </a:lnTo>
                      <a:lnTo>
                        <a:pt x="285" y="11"/>
                      </a:lnTo>
                      <a:lnTo>
                        <a:pt x="256" y="20"/>
                      </a:lnTo>
                      <a:lnTo>
                        <a:pt x="227" y="32"/>
                      </a:lnTo>
                      <a:lnTo>
                        <a:pt x="199" y="46"/>
                      </a:lnTo>
                      <a:lnTo>
                        <a:pt x="171" y="62"/>
                      </a:lnTo>
                      <a:lnTo>
                        <a:pt x="146" y="80"/>
                      </a:lnTo>
                      <a:lnTo>
                        <a:pt x="122" y="100"/>
                      </a:lnTo>
                      <a:lnTo>
                        <a:pt x="100" y="121"/>
                      </a:lnTo>
                      <a:lnTo>
                        <a:pt x="80" y="146"/>
                      </a:lnTo>
                      <a:lnTo>
                        <a:pt x="62" y="171"/>
                      </a:lnTo>
                      <a:lnTo>
                        <a:pt x="46" y="198"/>
                      </a:lnTo>
                      <a:lnTo>
                        <a:pt x="32" y="225"/>
                      </a:lnTo>
                      <a:lnTo>
                        <a:pt x="21" y="255"/>
                      </a:lnTo>
                      <a:lnTo>
                        <a:pt x="12" y="285"/>
                      </a:lnTo>
                      <a:lnTo>
                        <a:pt x="5" y="316"/>
                      </a:lnTo>
                      <a:lnTo>
                        <a:pt x="2" y="347"/>
                      </a:lnTo>
                      <a:lnTo>
                        <a:pt x="0" y="378"/>
                      </a:lnTo>
                      <a:lnTo>
                        <a:pt x="2" y="410"/>
                      </a:lnTo>
                      <a:lnTo>
                        <a:pt x="5" y="441"/>
                      </a:lnTo>
                      <a:lnTo>
                        <a:pt x="12" y="470"/>
                      </a:lnTo>
                      <a:lnTo>
                        <a:pt x="21" y="501"/>
                      </a:lnTo>
                      <a:lnTo>
                        <a:pt x="32" y="530"/>
                      </a:lnTo>
                      <a:lnTo>
                        <a:pt x="46" y="558"/>
                      </a:lnTo>
                      <a:lnTo>
                        <a:pt x="62" y="585"/>
                      </a:lnTo>
                      <a:lnTo>
                        <a:pt x="80" y="610"/>
                      </a:lnTo>
                      <a:lnTo>
                        <a:pt x="100" y="634"/>
                      </a:lnTo>
                      <a:lnTo>
                        <a:pt x="122" y="657"/>
                      </a:lnTo>
                      <a:lnTo>
                        <a:pt x="146" y="677"/>
                      </a:lnTo>
                      <a:lnTo>
                        <a:pt x="171" y="695"/>
                      </a:lnTo>
                      <a:lnTo>
                        <a:pt x="199" y="711"/>
                      </a:lnTo>
                      <a:lnTo>
                        <a:pt x="227" y="725"/>
                      </a:lnTo>
                      <a:lnTo>
                        <a:pt x="256" y="735"/>
                      </a:lnTo>
                      <a:lnTo>
                        <a:pt x="285" y="745"/>
                      </a:lnTo>
                      <a:lnTo>
                        <a:pt x="316" y="751"/>
                      </a:lnTo>
                      <a:lnTo>
                        <a:pt x="347" y="755"/>
                      </a:lnTo>
                      <a:lnTo>
                        <a:pt x="379" y="757"/>
                      </a:lnTo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806" name="Freeform 158"/>
                <p:cNvSpPr>
                  <a:spLocks/>
                </p:cNvSpPr>
                <p:nvPr/>
              </p:nvSpPr>
              <p:spPr bwMode="auto">
                <a:xfrm>
                  <a:off x="235" y="3266"/>
                  <a:ext cx="133" cy="266"/>
                </a:xfrm>
                <a:custGeom>
                  <a:avLst/>
                  <a:gdLst>
                    <a:gd name="T0" fmla="*/ 0 w 253"/>
                    <a:gd name="T1" fmla="*/ 505 h 505"/>
                    <a:gd name="T2" fmla="*/ 25 w 253"/>
                    <a:gd name="T3" fmla="*/ 504 h 505"/>
                    <a:gd name="T4" fmla="*/ 49 w 253"/>
                    <a:gd name="T5" fmla="*/ 501 h 505"/>
                    <a:gd name="T6" fmla="*/ 74 w 253"/>
                    <a:gd name="T7" fmla="*/ 494 h 505"/>
                    <a:gd name="T8" fmla="*/ 97 w 253"/>
                    <a:gd name="T9" fmla="*/ 486 h 505"/>
                    <a:gd name="T10" fmla="*/ 120 w 253"/>
                    <a:gd name="T11" fmla="*/ 475 h 505"/>
                    <a:gd name="T12" fmla="*/ 141 w 253"/>
                    <a:gd name="T13" fmla="*/ 462 h 505"/>
                    <a:gd name="T14" fmla="*/ 160 w 253"/>
                    <a:gd name="T15" fmla="*/ 448 h 505"/>
                    <a:gd name="T16" fmla="*/ 178 w 253"/>
                    <a:gd name="T17" fmla="*/ 432 h 505"/>
                    <a:gd name="T18" fmla="*/ 195 w 253"/>
                    <a:gd name="T19" fmla="*/ 412 h 505"/>
                    <a:gd name="T20" fmla="*/ 210 w 253"/>
                    <a:gd name="T21" fmla="*/ 393 h 505"/>
                    <a:gd name="T22" fmla="*/ 223 w 253"/>
                    <a:gd name="T23" fmla="*/ 372 h 505"/>
                    <a:gd name="T24" fmla="*/ 234 w 253"/>
                    <a:gd name="T25" fmla="*/ 350 h 505"/>
                    <a:gd name="T26" fmla="*/ 242 w 253"/>
                    <a:gd name="T27" fmla="*/ 326 h 505"/>
                    <a:gd name="T28" fmla="*/ 247 w 253"/>
                    <a:gd name="T29" fmla="*/ 302 h 505"/>
                    <a:gd name="T30" fmla="*/ 252 w 253"/>
                    <a:gd name="T31" fmla="*/ 277 h 505"/>
                    <a:gd name="T32" fmla="*/ 253 w 253"/>
                    <a:gd name="T33" fmla="*/ 253 h 505"/>
                    <a:gd name="T34" fmla="*/ 252 w 253"/>
                    <a:gd name="T35" fmla="*/ 228 h 505"/>
                    <a:gd name="T36" fmla="*/ 247 w 253"/>
                    <a:gd name="T37" fmla="*/ 204 h 505"/>
                    <a:gd name="T38" fmla="*/ 242 w 253"/>
                    <a:gd name="T39" fmla="*/ 179 h 505"/>
                    <a:gd name="T40" fmla="*/ 234 w 253"/>
                    <a:gd name="T41" fmla="*/ 156 h 505"/>
                    <a:gd name="T42" fmla="*/ 223 w 253"/>
                    <a:gd name="T43" fmla="*/ 133 h 505"/>
                    <a:gd name="T44" fmla="*/ 210 w 253"/>
                    <a:gd name="T45" fmla="*/ 113 h 505"/>
                    <a:gd name="T46" fmla="*/ 195 w 253"/>
                    <a:gd name="T47" fmla="*/ 93 h 505"/>
                    <a:gd name="T48" fmla="*/ 178 w 253"/>
                    <a:gd name="T49" fmla="*/ 75 h 505"/>
                    <a:gd name="T50" fmla="*/ 160 w 253"/>
                    <a:gd name="T51" fmla="*/ 58 h 505"/>
                    <a:gd name="T52" fmla="*/ 141 w 253"/>
                    <a:gd name="T53" fmla="*/ 43 h 505"/>
                    <a:gd name="T54" fmla="*/ 120 w 253"/>
                    <a:gd name="T55" fmla="*/ 30 h 505"/>
                    <a:gd name="T56" fmla="*/ 97 w 253"/>
                    <a:gd name="T57" fmla="*/ 20 h 505"/>
                    <a:gd name="T58" fmla="*/ 74 w 253"/>
                    <a:gd name="T59" fmla="*/ 11 h 505"/>
                    <a:gd name="T60" fmla="*/ 49 w 253"/>
                    <a:gd name="T61" fmla="*/ 6 h 505"/>
                    <a:gd name="T62" fmla="*/ 25 w 253"/>
                    <a:gd name="T63" fmla="*/ 1 h 505"/>
                    <a:gd name="T64" fmla="*/ 0 w 253"/>
                    <a:gd name="T65" fmla="*/ 0 h 5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253" h="505">
                      <a:moveTo>
                        <a:pt x="0" y="505"/>
                      </a:moveTo>
                      <a:lnTo>
                        <a:pt x="25" y="504"/>
                      </a:lnTo>
                      <a:lnTo>
                        <a:pt x="49" y="501"/>
                      </a:lnTo>
                      <a:lnTo>
                        <a:pt x="74" y="494"/>
                      </a:lnTo>
                      <a:lnTo>
                        <a:pt x="97" y="486"/>
                      </a:lnTo>
                      <a:lnTo>
                        <a:pt x="120" y="475"/>
                      </a:lnTo>
                      <a:lnTo>
                        <a:pt x="141" y="462"/>
                      </a:lnTo>
                      <a:lnTo>
                        <a:pt x="160" y="448"/>
                      </a:lnTo>
                      <a:lnTo>
                        <a:pt x="178" y="432"/>
                      </a:lnTo>
                      <a:lnTo>
                        <a:pt x="195" y="412"/>
                      </a:lnTo>
                      <a:lnTo>
                        <a:pt x="210" y="393"/>
                      </a:lnTo>
                      <a:lnTo>
                        <a:pt x="223" y="372"/>
                      </a:lnTo>
                      <a:lnTo>
                        <a:pt x="234" y="350"/>
                      </a:lnTo>
                      <a:lnTo>
                        <a:pt x="242" y="326"/>
                      </a:lnTo>
                      <a:lnTo>
                        <a:pt x="247" y="302"/>
                      </a:lnTo>
                      <a:lnTo>
                        <a:pt x="252" y="277"/>
                      </a:lnTo>
                      <a:lnTo>
                        <a:pt x="253" y="253"/>
                      </a:lnTo>
                      <a:lnTo>
                        <a:pt x="252" y="228"/>
                      </a:lnTo>
                      <a:lnTo>
                        <a:pt x="247" y="204"/>
                      </a:lnTo>
                      <a:lnTo>
                        <a:pt x="242" y="179"/>
                      </a:lnTo>
                      <a:lnTo>
                        <a:pt x="234" y="156"/>
                      </a:lnTo>
                      <a:lnTo>
                        <a:pt x="223" y="133"/>
                      </a:lnTo>
                      <a:lnTo>
                        <a:pt x="210" y="113"/>
                      </a:lnTo>
                      <a:lnTo>
                        <a:pt x="195" y="93"/>
                      </a:lnTo>
                      <a:lnTo>
                        <a:pt x="178" y="75"/>
                      </a:lnTo>
                      <a:lnTo>
                        <a:pt x="160" y="58"/>
                      </a:lnTo>
                      <a:lnTo>
                        <a:pt x="141" y="43"/>
                      </a:lnTo>
                      <a:lnTo>
                        <a:pt x="120" y="30"/>
                      </a:lnTo>
                      <a:lnTo>
                        <a:pt x="97" y="20"/>
                      </a:lnTo>
                      <a:lnTo>
                        <a:pt x="74" y="11"/>
                      </a:lnTo>
                      <a:lnTo>
                        <a:pt x="49" y="6"/>
                      </a:lnTo>
                      <a:lnTo>
                        <a:pt x="25" y="1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807" name="Line 159"/>
                <p:cNvSpPr>
                  <a:spLocks noChangeShapeType="1"/>
                </p:cNvSpPr>
                <p:nvPr/>
              </p:nvSpPr>
              <p:spPr bwMode="auto">
                <a:xfrm flipH="1">
                  <a:off x="113" y="3266"/>
                  <a:ext cx="122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808" name="Line 160"/>
                <p:cNvSpPr>
                  <a:spLocks noChangeShapeType="1"/>
                </p:cNvSpPr>
                <p:nvPr/>
              </p:nvSpPr>
              <p:spPr bwMode="auto">
                <a:xfrm flipH="1">
                  <a:off x="113" y="3532"/>
                  <a:ext cx="122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809" name="Line 161"/>
                <p:cNvSpPr>
                  <a:spLocks noChangeShapeType="1"/>
                </p:cNvSpPr>
                <p:nvPr/>
              </p:nvSpPr>
              <p:spPr bwMode="auto">
                <a:xfrm>
                  <a:off x="2729" y="3200"/>
                  <a:ext cx="200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810" name="Line 162"/>
                <p:cNvSpPr>
                  <a:spLocks noChangeShapeType="1"/>
                </p:cNvSpPr>
                <p:nvPr/>
              </p:nvSpPr>
              <p:spPr bwMode="auto">
                <a:xfrm>
                  <a:off x="2729" y="3599"/>
                  <a:ext cx="200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811" name="Line 163"/>
                <p:cNvSpPr>
                  <a:spLocks noChangeShapeType="1"/>
                </p:cNvSpPr>
                <p:nvPr/>
              </p:nvSpPr>
              <p:spPr bwMode="auto">
                <a:xfrm flipV="1">
                  <a:off x="2929" y="2668"/>
                  <a:ext cx="0" cy="532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812" name="Freeform 164"/>
                <p:cNvSpPr>
                  <a:spLocks/>
                </p:cNvSpPr>
                <p:nvPr/>
              </p:nvSpPr>
              <p:spPr bwMode="auto">
                <a:xfrm>
                  <a:off x="113" y="2668"/>
                  <a:ext cx="721" cy="598"/>
                </a:xfrm>
                <a:custGeom>
                  <a:avLst/>
                  <a:gdLst>
                    <a:gd name="T0" fmla="*/ 1364 w 1364"/>
                    <a:gd name="T1" fmla="*/ 0 h 1135"/>
                    <a:gd name="T2" fmla="*/ 1304 w 1364"/>
                    <a:gd name="T3" fmla="*/ 2 h 1135"/>
                    <a:gd name="T4" fmla="*/ 1244 w 1364"/>
                    <a:gd name="T5" fmla="*/ 6 h 1135"/>
                    <a:gd name="T6" fmla="*/ 1184 w 1364"/>
                    <a:gd name="T7" fmla="*/ 12 h 1135"/>
                    <a:gd name="T8" fmla="*/ 1125 w 1364"/>
                    <a:gd name="T9" fmla="*/ 21 h 1135"/>
                    <a:gd name="T10" fmla="*/ 1065 w 1364"/>
                    <a:gd name="T11" fmla="*/ 32 h 1135"/>
                    <a:gd name="T12" fmla="*/ 1007 w 1364"/>
                    <a:gd name="T13" fmla="*/ 47 h 1135"/>
                    <a:gd name="T14" fmla="*/ 949 w 1364"/>
                    <a:gd name="T15" fmla="*/ 64 h 1135"/>
                    <a:gd name="T16" fmla="*/ 893 w 1364"/>
                    <a:gd name="T17" fmla="*/ 84 h 1135"/>
                    <a:gd name="T18" fmla="*/ 836 w 1364"/>
                    <a:gd name="T19" fmla="*/ 105 h 1135"/>
                    <a:gd name="T20" fmla="*/ 781 w 1364"/>
                    <a:gd name="T21" fmla="*/ 129 h 1135"/>
                    <a:gd name="T22" fmla="*/ 728 w 1364"/>
                    <a:gd name="T23" fmla="*/ 155 h 1135"/>
                    <a:gd name="T24" fmla="*/ 674 w 1364"/>
                    <a:gd name="T25" fmla="*/ 184 h 1135"/>
                    <a:gd name="T26" fmla="*/ 623 w 1364"/>
                    <a:gd name="T27" fmla="*/ 216 h 1135"/>
                    <a:gd name="T28" fmla="*/ 572 w 1364"/>
                    <a:gd name="T29" fmla="*/ 249 h 1135"/>
                    <a:gd name="T30" fmla="*/ 524 w 1364"/>
                    <a:gd name="T31" fmla="*/ 284 h 1135"/>
                    <a:gd name="T32" fmla="*/ 477 w 1364"/>
                    <a:gd name="T33" fmla="*/ 321 h 1135"/>
                    <a:gd name="T34" fmla="*/ 432 w 1364"/>
                    <a:gd name="T35" fmla="*/ 360 h 1135"/>
                    <a:gd name="T36" fmla="*/ 388 w 1364"/>
                    <a:gd name="T37" fmla="*/ 402 h 1135"/>
                    <a:gd name="T38" fmla="*/ 346 w 1364"/>
                    <a:gd name="T39" fmla="*/ 446 h 1135"/>
                    <a:gd name="T40" fmla="*/ 306 w 1364"/>
                    <a:gd name="T41" fmla="*/ 490 h 1135"/>
                    <a:gd name="T42" fmla="*/ 269 w 1364"/>
                    <a:gd name="T43" fmla="*/ 537 h 1135"/>
                    <a:gd name="T44" fmla="*/ 233 w 1364"/>
                    <a:gd name="T45" fmla="*/ 586 h 1135"/>
                    <a:gd name="T46" fmla="*/ 198 w 1364"/>
                    <a:gd name="T47" fmla="*/ 635 h 1135"/>
                    <a:gd name="T48" fmla="*/ 168 w 1364"/>
                    <a:gd name="T49" fmla="*/ 687 h 1135"/>
                    <a:gd name="T50" fmla="*/ 138 w 1364"/>
                    <a:gd name="T51" fmla="*/ 739 h 1135"/>
                    <a:gd name="T52" fmla="*/ 111 w 1364"/>
                    <a:gd name="T53" fmla="*/ 793 h 1135"/>
                    <a:gd name="T54" fmla="*/ 87 w 1364"/>
                    <a:gd name="T55" fmla="*/ 848 h 1135"/>
                    <a:gd name="T56" fmla="*/ 64 w 1364"/>
                    <a:gd name="T57" fmla="*/ 904 h 1135"/>
                    <a:gd name="T58" fmla="*/ 45 w 1364"/>
                    <a:gd name="T59" fmla="*/ 961 h 1135"/>
                    <a:gd name="T60" fmla="*/ 27 w 1364"/>
                    <a:gd name="T61" fmla="*/ 1018 h 1135"/>
                    <a:gd name="T62" fmla="*/ 12 w 1364"/>
                    <a:gd name="T63" fmla="*/ 1077 h 1135"/>
                    <a:gd name="T64" fmla="*/ 0 w 1364"/>
                    <a:gd name="T65" fmla="*/ 1135 h 11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364" h="1135">
                      <a:moveTo>
                        <a:pt x="1364" y="0"/>
                      </a:moveTo>
                      <a:lnTo>
                        <a:pt x="1304" y="2"/>
                      </a:lnTo>
                      <a:lnTo>
                        <a:pt x="1244" y="6"/>
                      </a:lnTo>
                      <a:lnTo>
                        <a:pt x="1184" y="12"/>
                      </a:lnTo>
                      <a:lnTo>
                        <a:pt x="1125" y="21"/>
                      </a:lnTo>
                      <a:lnTo>
                        <a:pt x="1065" y="32"/>
                      </a:lnTo>
                      <a:lnTo>
                        <a:pt x="1007" y="47"/>
                      </a:lnTo>
                      <a:lnTo>
                        <a:pt x="949" y="64"/>
                      </a:lnTo>
                      <a:lnTo>
                        <a:pt x="893" y="84"/>
                      </a:lnTo>
                      <a:lnTo>
                        <a:pt x="836" y="105"/>
                      </a:lnTo>
                      <a:lnTo>
                        <a:pt x="781" y="129"/>
                      </a:lnTo>
                      <a:lnTo>
                        <a:pt x="728" y="155"/>
                      </a:lnTo>
                      <a:lnTo>
                        <a:pt x="674" y="184"/>
                      </a:lnTo>
                      <a:lnTo>
                        <a:pt x="623" y="216"/>
                      </a:lnTo>
                      <a:lnTo>
                        <a:pt x="572" y="249"/>
                      </a:lnTo>
                      <a:lnTo>
                        <a:pt x="524" y="284"/>
                      </a:lnTo>
                      <a:lnTo>
                        <a:pt x="477" y="321"/>
                      </a:lnTo>
                      <a:lnTo>
                        <a:pt x="432" y="360"/>
                      </a:lnTo>
                      <a:lnTo>
                        <a:pt x="388" y="402"/>
                      </a:lnTo>
                      <a:lnTo>
                        <a:pt x="346" y="446"/>
                      </a:lnTo>
                      <a:lnTo>
                        <a:pt x="306" y="490"/>
                      </a:lnTo>
                      <a:lnTo>
                        <a:pt x="269" y="537"/>
                      </a:lnTo>
                      <a:lnTo>
                        <a:pt x="233" y="586"/>
                      </a:lnTo>
                      <a:lnTo>
                        <a:pt x="198" y="635"/>
                      </a:lnTo>
                      <a:lnTo>
                        <a:pt x="168" y="687"/>
                      </a:lnTo>
                      <a:lnTo>
                        <a:pt x="138" y="739"/>
                      </a:lnTo>
                      <a:lnTo>
                        <a:pt x="111" y="793"/>
                      </a:lnTo>
                      <a:lnTo>
                        <a:pt x="87" y="848"/>
                      </a:lnTo>
                      <a:lnTo>
                        <a:pt x="64" y="904"/>
                      </a:lnTo>
                      <a:lnTo>
                        <a:pt x="45" y="961"/>
                      </a:lnTo>
                      <a:lnTo>
                        <a:pt x="27" y="1018"/>
                      </a:lnTo>
                      <a:lnTo>
                        <a:pt x="12" y="1077"/>
                      </a:lnTo>
                      <a:lnTo>
                        <a:pt x="0" y="1135"/>
                      </a:lnTo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813" name="Line 165"/>
                <p:cNvSpPr>
                  <a:spLocks noChangeShapeType="1"/>
                </p:cNvSpPr>
                <p:nvPr/>
              </p:nvSpPr>
              <p:spPr bwMode="auto">
                <a:xfrm>
                  <a:off x="834" y="3000"/>
                  <a:ext cx="550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814" name="Line 166"/>
                <p:cNvSpPr>
                  <a:spLocks noChangeShapeType="1"/>
                </p:cNvSpPr>
                <p:nvPr/>
              </p:nvSpPr>
              <p:spPr bwMode="auto">
                <a:xfrm>
                  <a:off x="834" y="3799"/>
                  <a:ext cx="550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815" name="Line 167"/>
                <p:cNvSpPr>
                  <a:spLocks noChangeShapeType="1"/>
                </p:cNvSpPr>
                <p:nvPr/>
              </p:nvSpPr>
              <p:spPr bwMode="auto">
                <a:xfrm>
                  <a:off x="834" y="3133"/>
                  <a:ext cx="702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816" name="Line 168"/>
                <p:cNvSpPr>
                  <a:spLocks noChangeShapeType="1"/>
                </p:cNvSpPr>
                <p:nvPr/>
              </p:nvSpPr>
              <p:spPr bwMode="auto">
                <a:xfrm>
                  <a:off x="834" y="3665"/>
                  <a:ext cx="702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817" name="Line 169"/>
                <p:cNvSpPr>
                  <a:spLocks noChangeShapeType="1"/>
                </p:cNvSpPr>
                <p:nvPr/>
              </p:nvSpPr>
              <p:spPr bwMode="auto">
                <a:xfrm>
                  <a:off x="1964" y="2816"/>
                  <a:ext cx="0" cy="207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818" name="Line 170"/>
                <p:cNvSpPr>
                  <a:spLocks noChangeShapeType="1"/>
                </p:cNvSpPr>
                <p:nvPr/>
              </p:nvSpPr>
              <p:spPr bwMode="auto">
                <a:xfrm>
                  <a:off x="1964" y="3776"/>
                  <a:ext cx="0" cy="207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819" name="Line 171"/>
                <p:cNvSpPr>
                  <a:spLocks noChangeShapeType="1"/>
                </p:cNvSpPr>
                <p:nvPr/>
              </p:nvSpPr>
              <p:spPr bwMode="auto">
                <a:xfrm>
                  <a:off x="1698" y="2816"/>
                  <a:ext cx="0" cy="207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820" name="Line 172"/>
                <p:cNvSpPr>
                  <a:spLocks noChangeShapeType="1"/>
                </p:cNvSpPr>
                <p:nvPr/>
              </p:nvSpPr>
              <p:spPr bwMode="auto">
                <a:xfrm>
                  <a:off x="1698" y="3776"/>
                  <a:ext cx="0" cy="207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821" name="Line 173"/>
                <p:cNvSpPr>
                  <a:spLocks noChangeShapeType="1"/>
                </p:cNvSpPr>
                <p:nvPr/>
              </p:nvSpPr>
              <p:spPr bwMode="auto">
                <a:xfrm>
                  <a:off x="235" y="3181"/>
                  <a:ext cx="0" cy="17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822" name="Line 174"/>
                <p:cNvSpPr>
                  <a:spLocks noChangeShapeType="1"/>
                </p:cNvSpPr>
                <p:nvPr/>
              </p:nvSpPr>
              <p:spPr bwMode="auto">
                <a:xfrm>
                  <a:off x="235" y="3385"/>
                  <a:ext cx="0" cy="2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823" name="Line 175"/>
                <p:cNvSpPr>
                  <a:spLocks noChangeShapeType="1"/>
                </p:cNvSpPr>
                <p:nvPr/>
              </p:nvSpPr>
              <p:spPr bwMode="auto">
                <a:xfrm>
                  <a:off x="235" y="3444"/>
                  <a:ext cx="0" cy="1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824" name="Line 176"/>
                <p:cNvSpPr>
                  <a:spLocks noChangeShapeType="1"/>
                </p:cNvSpPr>
                <p:nvPr/>
              </p:nvSpPr>
              <p:spPr bwMode="auto">
                <a:xfrm>
                  <a:off x="2729" y="3115"/>
                  <a:ext cx="0" cy="2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825" name="Line 177"/>
                <p:cNvSpPr>
                  <a:spLocks noChangeShapeType="1"/>
                </p:cNvSpPr>
                <p:nvPr/>
              </p:nvSpPr>
              <p:spPr bwMode="auto">
                <a:xfrm>
                  <a:off x="2729" y="3385"/>
                  <a:ext cx="0" cy="2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826" name="Line 178"/>
                <p:cNvSpPr>
                  <a:spLocks noChangeShapeType="1"/>
                </p:cNvSpPr>
                <p:nvPr/>
              </p:nvSpPr>
              <p:spPr bwMode="auto">
                <a:xfrm>
                  <a:off x="2729" y="3447"/>
                  <a:ext cx="0" cy="23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827" name="Line 179"/>
                <p:cNvSpPr>
                  <a:spLocks noChangeShapeType="1"/>
                </p:cNvSpPr>
                <p:nvPr/>
              </p:nvSpPr>
              <p:spPr bwMode="auto">
                <a:xfrm>
                  <a:off x="834" y="2590"/>
                  <a:ext cx="0" cy="23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828" name="Line 180"/>
                <p:cNvSpPr>
                  <a:spLocks noChangeShapeType="1"/>
                </p:cNvSpPr>
                <p:nvPr/>
              </p:nvSpPr>
              <p:spPr bwMode="auto">
                <a:xfrm>
                  <a:off x="834" y="2860"/>
                  <a:ext cx="0" cy="3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829" name="Line 181"/>
                <p:cNvSpPr>
                  <a:spLocks noChangeShapeType="1"/>
                </p:cNvSpPr>
                <p:nvPr/>
              </p:nvSpPr>
              <p:spPr bwMode="auto">
                <a:xfrm>
                  <a:off x="834" y="2923"/>
                  <a:ext cx="0" cy="26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830" name="Line 182"/>
                <p:cNvSpPr>
                  <a:spLocks noChangeShapeType="1"/>
                </p:cNvSpPr>
                <p:nvPr/>
              </p:nvSpPr>
              <p:spPr bwMode="auto">
                <a:xfrm>
                  <a:off x="834" y="3222"/>
                  <a:ext cx="0" cy="2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831" name="Line 183"/>
                <p:cNvSpPr>
                  <a:spLocks noChangeShapeType="1"/>
                </p:cNvSpPr>
                <p:nvPr/>
              </p:nvSpPr>
              <p:spPr bwMode="auto">
                <a:xfrm>
                  <a:off x="834" y="3281"/>
                  <a:ext cx="0" cy="26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832" name="Line 184"/>
                <p:cNvSpPr>
                  <a:spLocks noChangeShapeType="1"/>
                </p:cNvSpPr>
                <p:nvPr/>
              </p:nvSpPr>
              <p:spPr bwMode="auto">
                <a:xfrm>
                  <a:off x="834" y="3580"/>
                  <a:ext cx="0" cy="2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833" name="Line 185"/>
                <p:cNvSpPr>
                  <a:spLocks noChangeShapeType="1"/>
                </p:cNvSpPr>
                <p:nvPr/>
              </p:nvSpPr>
              <p:spPr bwMode="auto">
                <a:xfrm>
                  <a:off x="834" y="3640"/>
                  <a:ext cx="0" cy="26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834" name="Line 186"/>
                <p:cNvSpPr>
                  <a:spLocks noChangeShapeType="1"/>
                </p:cNvSpPr>
                <p:nvPr/>
              </p:nvSpPr>
              <p:spPr bwMode="auto">
                <a:xfrm>
                  <a:off x="834" y="3939"/>
                  <a:ext cx="0" cy="2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835" name="Line 187"/>
                <p:cNvSpPr>
                  <a:spLocks noChangeShapeType="1"/>
                </p:cNvSpPr>
                <p:nvPr/>
              </p:nvSpPr>
              <p:spPr bwMode="auto">
                <a:xfrm>
                  <a:off x="834" y="4002"/>
                  <a:ext cx="0" cy="2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836" name="Line 188"/>
                <p:cNvSpPr>
                  <a:spLocks noChangeShapeType="1"/>
                </p:cNvSpPr>
                <p:nvPr/>
              </p:nvSpPr>
              <p:spPr bwMode="auto">
                <a:xfrm>
                  <a:off x="1831" y="2561"/>
                  <a:ext cx="0" cy="26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837" name="Line 189"/>
                <p:cNvSpPr>
                  <a:spLocks noChangeShapeType="1"/>
                </p:cNvSpPr>
                <p:nvPr/>
              </p:nvSpPr>
              <p:spPr bwMode="auto">
                <a:xfrm>
                  <a:off x="1831" y="2856"/>
                  <a:ext cx="0" cy="2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838" name="Line 190"/>
                <p:cNvSpPr>
                  <a:spLocks noChangeShapeType="1"/>
                </p:cNvSpPr>
                <p:nvPr/>
              </p:nvSpPr>
              <p:spPr bwMode="auto">
                <a:xfrm>
                  <a:off x="1831" y="2915"/>
                  <a:ext cx="0" cy="26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839" name="Line 191"/>
                <p:cNvSpPr>
                  <a:spLocks noChangeShapeType="1"/>
                </p:cNvSpPr>
                <p:nvPr/>
              </p:nvSpPr>
              <p:spPr bwMode="auto">
                <a:xfrm>
                  <a:off x="1831" y="3215"/>
                  <a:ext cx="0" cy="2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840" name="Line 192"/>
                <p:cNvSpPr>
                  <a:spLocks noChangeShapeType="1"/>
                </p:cNvSpPr>
                <p:nvPr/>
              </p:nvSpPr>
              <p:spPr bwMode="auto">
                <a:xfrm>
                  <a:off x="1831" y="3274"/>
                  <a:ext cx="0" cy="26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841" name="Line 193"/>
                <p:cNvSpPr>
                  <a:spLocks noChangeShapeType="1"/>
                </p:cNvSpPr>
                <p:nvPr/>
              </p:nvSpPr>
              <p:spPr bwMode="auto">
                <a:xfrm>
                  <a:off x="1831" y="3573"/>
                  <a:ext cx="0" cy="2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842" name="Line 194"/>
                <p:cNvSpPr>
                  <a:spLocks noChangeShapeType="1"/>
                </p:cNvSpPr>
                <p:nvPr/>
              </p:nvSpPr>
              <p:spPr bwMode="auto">
                <a:xfrm>
                  <a:off x="1831" y="3632"/>
                  <a:ext cx="0" cy="26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843" name="Line 195"/>
                <p:cNvSpPr>
                  <a:spLocks noChangeShapeType="1"/>
                </p:cNvSpPr>
                <p:nvPr/>
              </p:nvSpPr>
              <p:spPr bwMode="auto">
                <a:xfrm>
                  <a:off x="1831" y="3932"/>
                  <a:ext cx="0" cy="2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844" name="Line 196"/>
                <p:cNvSpPr>
                  <a:spLocks noChangeShapeType="1"/>
                </p:cNvSpPr>
                <p:nvPr/>
              </p:nvSpPr>
              <p:spPr bwMode="auto">
                <a:xfrm>
                  <a:off x="1831" y="3994"/>
                  <a:ext cx="0" cy="25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411938" name="Group 290"/>
            <p:cNvGrpSpPr>
              <a:grpSpLocks/>
            </p:cNvGrpSpPr>
            <p:nvPr/>
          </p:nvGrpSpPr>
          <p:grpSpPr bwMode="auto">
            <a:xfrm>
              <a:off x="113" y="436"/>
              <a:ext cx="2816" cy="1999"/>
              <a:chOff x="113" y="436"/>
              <a:chExt cx="2816" cy="1999"/>
            </a:xfrm>
          </p:grpSpPr>
          <p:grpSp>
            <p:nvGrpSpPr>
              <p:cNvPr id="411650" name="Group 2"/>
              <p:cNvGrpSpPr>
                <a:grpSpLocks/>
              </p:cNvGrpSpPr>
              <p:nvPr/>
            </p:nvGrpSpPr>
            <p:grpSpPr bwMode="auto">
              <a:xfrm>
                <a:off x="1233" y="436"/>
                <a:ext cx="1197" cy="1947"/>
                <a:chOff x="1233" y="436"/>
                <a:chExt cx="1197" cy="1947"/>
              </a:xfrm>
            </p:grpSpPr>
            <p:sp>
              <p:nvSpPr>
                <p:cNvPr id="411651" name="Line 3"/>
                <p:cNvSpPr>
                  <a:spLocks noChangeShapeType="1"/>
                </p:cNvSpPr>
                <p:nvPr/>
              </p:nvSpPr>
              <p:spPr bwMode="auto">
                <a:xfrm>
                  <a:off x="1964" y="621"/>
                  <a:ext cx="0" cy="332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652" name="Line 4"/>
                <p:cNvSpPr>
                  <a:spLocks noChangeShapeType="1"/>
                </p:cNvSpPr>
                <p:nvPr/>
              </p:nvSpPr>
              <p:spPr bwMode="auto">
                <a:xfrm flipH="1">
                  <a:off x="1698" y="953"/>
                  <a:ext cx="26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653" name="Line 5"/>
                <p:cNvSpPr>
                  <a:spLocks noChangeShapeType="1"/>
                </p:cNvSpPr>
                <p:nvPr/>
              </p:nvSpPr>
              <p:spPr bwMode="auto">
                <a:xfrm flipV="1">
                  <a:off x="1698" y="621"/>
                  <a:ext cx="0" cy="332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grpSp>
              <p:nvGrpSpPr>
                <p:cNvPr id="411654" name="Group 6"/>
                <p:cNvGrpSpPr>
                  <a:grpSpLocks/>
                </p:cNvGrpSpPr>
                <p:nvPr/>
              </p:nvGrpSpPr>
              <p:grpSpPr bwMode="auto">
                <a:xfrm>
                  <a:off x="1233" y="436"/>
                  <a:ext cx="1197" cy="1947"/>
                  <a:chOff x="1233" y="436"/>
                  <a:chExt cx="1197" cy="1947"/>
                </a:xfrm>
              </p:grpSpPr>
              <p:sp>
                <p:nvSpPr>
                  <p:cNvPr id="411655" name="Line 7"/>
                  <p:cNvSpPr>
                    <a:spLocks noChangeShapeType="1"/>
                  </p:cNvSpPr>
                  <p:nvPr/>
                </p:nvSpPr>
                <p:spPr bwMode="auto">
                  <a:xfrm>
                    <a:off x="1831" y="436"/>
                    <a:ext cx="0" cy="20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11656" name="Line 8"/>
                  <p:cNvSpPr>
                    <a:spLocks noChangeShapeType="1"/>
                  </p:cNvSpPr>
                  <p:nvPr/>
                </p:nvSpPr>
                <p:spPr bwMode="auto">
                  <a:xfrm>
                    <a:off x="1831" y="676"/>
                    <a:ext cx="0" cy="2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11657" name="Line 9"/>
                  <p:cNvSpPr>
                    <a:spLocks noChangeShapeType="1"/>
                  </p:cNvSpPr>
                  <p:nvPr/>
                </p:nvSpPr>
                <p:spPr bwMode="auto">
                  <a:xfrm>
                    <a:off x="1831" y="735"/>
                    <a:ext cx="0" cy="26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11658" name="Line 10"/>
                  <p:cNvSpPr>
                    <a:spLocks noChangeShapeType="1"/>
                  </p:cNvSpPr>
                  <p:nvPr/>
                </p:nvSpPr>
                <p:spPr bwMode="auto">
                  <a:xfrm>
                    <a:off x="1831" y="1035"/>
                    <a:ext cx="0" cy="2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11659" name="Line 11"/>
                  <p:cNvSpPr>
                    <a:spLocks noChangeShapeType="1"/>
                  </p:cNvSpPr>
                  <p:nvPr/>
                </p:nvSpPr>
                <p:spPr bwMode="auto">
                  <a:xfrm>
                    <a:off x="1831" y="1097"/>
                    <a:ext cx="0" cy="26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11660" name="Line 12"/>
                  <p:cNvSpPr>
                    <a:spLocks noChangeShapeType="1"/>
                  </p:cNvSpPr>
                  <p:nvPr/>
                </p:nvSpPr>
                <p:spPr bwMode="auto">
                  <a:xfrm>
                    <a:off x="1831" y="1397"/>
                    <a:ext cx="0" cy="2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11661" name="Line 13"/>
                  <p:cNvSpPr>
                    <a:spLocks noChangeShapeType="1"/>
                  </p:cNvSpPr>
                  <p:nvPr/>
                </p:nvSpPr>
                <p:spPr bwMode="auto">
                  <a:xfrm>
                    <a:off x="1831" y="1456"/>
                    <a:ext cx="0" cy="26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11662" name="Line 14"/>
                  <p:cNvSpPr>
                    <a:spLocks noChangeShapeType="1"/>
                  </p:cNvSpPr>
                  <p:nvPr/>
                </p:nvSpPr>
                <p:spPr bwMode="auto">
                  <a:xfrm>
                    <a:off x="1831" y="1755"/>
                    <a:ext cx="0" cy="2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11663" name="Line 15"/>
                  <p:cNvSpPr>
                    <a:spLocks noChangeShapeType="1"/>
                  </p:cNvSpPr>
                  <p:nvPr/>
                </p:nvSpPr>
                <p:spPr bwMode="auto">
                  <a:xfrm>
                    <a:off x="1831" y="1814"/>
                    <a:ext cx="0" cy="26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11664" name="Line 16"/>
                  <p:cNvSpPr>
                    <a:spLocks noChangeShapeType="1"/>
                  </p:cNvSpPr>
                  <p:nvPr/>
                </p:nvSpPr>
                <p:spPr bwMode="auto">
                  <a:xfrm>
                    <a:off x="1831" y="2114"/>
                    <a:ext cx="0" cy="2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11665" name="Line 17"/>
                  <p:cNvSpPr>
                    <a:spLocks noChangeShapeType="1"/>
                  </p:cNvSpPr>
                  <p:nvPr/>
                </p:nvSpPr>
                <p:spPr bwMode="auto">
                  <a:xfrm>
                    <a:off x="1831" y="2173"/>
                    <a:ext cx="0" cy="21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11666" name="Line 18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430" y="621"/>
                    <a:ext cx="0" cy="133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11667" name="Line 1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33" y="621"/>
                    <a:ext cx="0" cy="133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11668" name="Line 20"/>
                  <p:cNvSpPr>
                    <a:spLocks noChangeShapeType="1"/>
                  </p:cNvSpPr>
                  <p:nvPr/>
                </p:nvSpPr>
                <p:spPr bwMode="auto">
                  <a:xfrm>
                    <a:off x="1233" y="621"/>
                    <a:ext cx="465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11669" name="Line 21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31" y="2217"/>
                    <a:ext cx="0" cy="7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11670" name="Line 22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31" y="2091"/>
                    <a:ext cx="0" cy="10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11671" name="Line 23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31" y="1966"/>
                    <a:ext cx="0" cy="10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11672" name="Line 2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31" y="1840"/>
                    <a:ext cx="0" cy="10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11673" name="Line 25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31" y="1714"/>
                    <a:ext cx="0" cy="10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11674" name="Line 26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31" y="1593"/>
                    <a:ext cx="0" cy="9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11675" name="Line 27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31" y="1467"/>
                    <a:ext cx="0" cy="10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11676" name="Line 28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31" y="1341"/>
                    <a:ext cx="0" cy="10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11677" name="Line 2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31" y="1216"/>
                    <a:ext cx="0" cy="9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11678" name="Line 3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31" y="1090"/>
                    <a:ext cx="0" cy="10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11679" name="Line 31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31" y="968"/>
                    <a:ext cx="0" cy="10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11680" name="Line 32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31" y="842"/>
                    <a:ext cx="0" cy="10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11681" name="Line 33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31" y="717"/>
                    <a:ext cx="0" cy="10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11682" name="Line 3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31" y="621"/>
                    <a:ext cx="0" cy="7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11683" name="Line 35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32" y="2217"/>
                    <a:ext cx="0" cy="7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11684" name="Line 36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32" y="2091"/>
                    <a:ext cx="0" cy="10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11685" name="Line 37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32" y="1966"/>
                    <a:ext cx="0" cy="10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11686" name="Line 38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32" y="1840"/>
                    <a:ext cx="0" cy="10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11687" name="Line 3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32" y="1714"/>
                    <a:ext cx="0" cy="10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11688" name="Line 4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32" y="1593"/>
                    <a:ext cx="0" cy="9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11689" name="Line 41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32" y="1467"/>
                    <a:ext cx="0" cy="10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11690" name="Line 42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32" y="1341"/>
                    <a:ext cx="0" cy="10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11691" name="Line 43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32" y="1216"/>
                    <a:ext cx="0" cy="9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11692" name="Line 4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32" y="1090"/>
                    <a:ext cx="0" cy="10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11693" name="Line 45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32" y="968"/>
                    <a:ext cx="0" cy="10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11694" name="Line 46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32" y="842"/>
                    <a:ext cx="0" cy="10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11695" name="Line 47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32" y="717"/>
                    <a:ext cx="0" cy="10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11696" name="Line 48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32" y="621"/>
                    <a:ext cx="0" cy="7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11697" name="Line 49"/>
                  <p:cNvSpPr>
                    <a:spLocks noChangeShapeType="1"/>
                  </p:cNvSpPr>
                  <p:nvPr/>
                </p:nvSpPr>
                <p:spPr bwMode="auto">
                  <a:xfrm>
                    <a:off x="1964" y="621"/>
                    <a:ext cx="46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411859" name="Line 211"/>
              <p:cNvSpPr>
                <a:spLocks noChangeShapeType="1"/>
              </p:cNvSpPr>
              <p:nvPr/>
            </p:nvSpPr>
            <p:spPr bwMode="auto">
              <a:xfrm flipV="1">
                <a:off x="435" y="1286"/>
                <a:ext cx="0" cy="66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1861" name="Line 213"/>
              <p:cNvSpPr>
                <a:spLocks noChangeShapeType="1"/>
              </p:cNvSpPr>
              <p:nvPr/>
            </p:nvSpPr>
            <p:spPr bwMode="auto">
              <a:xfrm>
                <a:off x="1384" y="1286"/>
                <a:ext cx="0" cy="66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1862" name="Line 214"/>
              <p:cNvSpPr>
                <a:spLocks noChangeShapeType="1"/>
              </p:cNvSpPr>
              <p:nvPr/>
            </p:nvSpPr>
            <p:spPr bwMode="auto">
              <a:xfrm>
                <a:off x="1233" y="1286"/>
                <a:ext cx="0" cy="669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411863" name="Group 215"/>
              <p:cNvGrpSpPr>
                <a:grpSpLocks/>
              </p:cNvGrpSpPr>
              <p:nvPr/>
            </p:nvGrpSpPr>
            <p:grpSpPr bwMode="auto">
              <a:xfrm>
                <a:off x="113" y="1870"/>
                <a:ext cx="2816" cy="565"/>
                <a:chOff x="113" y="1870"/>
                <a:chExt cx="2816" cy="565"/>
              </a:xfrm>
            </p:grpSpPr>
            <p:sp>
              <p:nvSpPr>
                <p:cNvPr id="411864" name="Line 216"/>
                <p:cNvSpPr>
                  <a:spLocks noChangeShapeType="1"/>
                </p:cNvSpPr>
                <p:nvPr/>
              </p:nvSpPr>
              <p:spPr bwMode="auto">
                <a:xfrm flipH="1">
                  <a:off x="113" y="2287"/>
                  <a:ext cx="281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865" name="Line 217"/>
                <p:cNvSpPr>
                  <a:spLocks noChangeShapeType="1"/>
                </p:cNvSpPr>
                <p:nvPr/>
              </p:nvSpPr>
              <p:spPr bwMode="auto">
                <a:xfrm flipV="1">
                  <a:off x="113" y="1955"/>
                  <a:ext cx="0" cy="332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866" name="Line 218"/>
                <p:cNvSpPr>
                  <a:spLocks noChangeShapeType="1"/>
                </p:cNvSpPr>
                <p:nvPr/>
              </p:nvSpPr>
              <p:spPr bwMode="auto">
                <a:xfrm>
                  <a:off x="113" y="1955"/>
                  <a:ext cx="2816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867" name="Line 219"/>
                <p:cNvSpPr>
                  <a:spLocks noChangeShapeType="1"/>
                </p:cNvSpPr>
                <p:nvPr/>
              </p:nvSpPr>
              <p:spPr bwMode="auto">
                <a:xfrm>
                  <a:off x="2929" y="1955"/>
                  <a:ext cx="0" cy="332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868" name="Line 220"/>
                <p:cNvSpPr>
                  <a:spLocks noChangeShapeType="1"/>
                </p:cNvSpPr>
                <p:nvPr/>
              </p:nvSpPr>
              <p:spPr bwMode="auto">
                <a:xfrm flipV="1">
                  <a:off x="368" y="2195"/>
                  <a:ext cx="0" cy="9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869" name="Line 221"/>
                <p:cNvSpPr>
                  <a:spLocks noChangeShapeType="1"/>
                </p:cNvSpPr>
                <p:nvPr/>
              </p:nvSpPr>
              <p:spPr bwMode="auto">
                <a:xfrm flipV="1">
                  <a:off x="368" y="2069"/>
                  <a:ext cx="0" cy="10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870" name="Line 222"/>
                <p:cNvSpPr>
                  <a:spLocks noChangeShapeType="1"/>
                </p:cNvSpPr>
                <p:nvPr/>
              </p:nvSpPr>
              <p:spPr bwMode="auto">
                <a:xfrm flipV="1">
                  <a:off x="368" y="1955"/>
                  <a:ext cx="0" cy="88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871" name="Line 223"/>
                <p:cNvSpPr>
                  <a:spLocks noChangeShapeType="1"/>
                </p:cNvSpPr>
                <p:nvPr/>
              </p:nvSpPr>
              <p:spPr bwMode="auto">
                <a:xfrm flipV="1">
                  <a:off x="2530" y="2195"/>
                  <a:ext cx="0" cy="9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872" name="Line 224"/>
                <p:cNvSpPr>
                  <a:spLocks noChangeShapeType="1"/>
                </p:cNvSpPr>
                <p:nvPr/>
              </p:nvSpPr>
              <p:spPr bwMode="auto">
                <a:xfrm flipV="1">
                  <a:off x="2530" y="2069"/>
                  <a:ext cx="0" cy="10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873" name="Line 225"/>
                <p:cNvSpPr>
                  <a:spLocks noChangeShapeType="1"/>
                </p:cNvSpPr>
                <p:nvPr/>
              </p:nvSpPr>
              <p:spPr bwMode="auto">
                <a:xfrm flipV="1">
                  <a:off x="2530" y="1955"/>
                  <a:ext cx="0" cy="88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874" name="Line 226"/>
                <p:cNvSpPr>
                  <a:spLocks noChangeShapeType="1"/>
                </p:cNvSpPr>
                <p:nvPr/>
              </p:nvSpPr>
              <p:spPr bwMode="auto">
                <a:xfrm>
                  <a:off x="2729" y="1870"/>
                  <a:ext cx="0" cy="21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875" name="Line 227"/>
                <p:cNvSpPr>
                  <a:spLocks noChangeShapeType="1"/>
                </p:cNvSpPr>
                <p:nvPr/>
              </p:nvSpPr>
              <p:spPr bwMode="auto">
                <a:xfrm>
                  <a:off x="2729" y="2114"/>
                  <a:ext cx="0" cy="2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876" name="Line 228"/>
                <p:cNvSpPr>
                  <a:spLocks noChangeShapeType="1"/>
                </p:cNvSpPr>
                <p:nvPr/>
              </p:nvSpPr>
              <p:spPr bwMode="auto">
                <a:xfrm>
                  <a:off x="2729" y="2173"/>
                  <a:ext cx="0" cy="21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877" name="Line 229"/>
                <p:cNvSpPr>
                  <a:spLocks noChangeShapeType="1"/>
                </p:cNvSpPr>
                <p:nvPr/>
              </p:nvSpPr>
              <p:spPr bwMode="auto">
                <a:xfrm>
                  <a:off x="235" y="1870"/>
                  <a:ext cx="0" cy="2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878" name="Line 230"/>
                <p:cNvSpPr>
                  <a:spLocks noChangeShapeType="1"/>
                </p:cNvSpPr>
                <p:nvPr/>
              </p:nvSpPr>
              <p:spPr bwMode="auto">
                <a:xfrm>
                  <a:off x="235" y="2139"/>
                  <a:ext cx="0" cy="2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879" name="Line 231"/>
                <p:cNvSpPr>
                  <a:spLocks noChangeShapeType="1"/>
                </p:cNvSpPr>
                <p:nvPr/>
              </p:nvSpPr>
              <p:spPr bwMode="auto">
                <a:xfrm>
                  <a:off x="235" y="2199"/>
                  <a:ext cx="0" cy="2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411884" name="Group 236"/>
              <p:cNvGrpSpPr>
                <a:grpSpLocks/>
              </p:cNvGrpSpPr>
              <p:nvPr/>
            </p:nvGrpSpPr>
            <p:grpSpPr bwMode="auto">
              <a:xfrm>
                <a:off x="568" y="1186"/>
                <a:ext cx="532" cy="1212"/>
                <a:chOff x="568" y="1186"/>
                <a:chExt cx="532" cy="1212"/>
              </a:xfrm>
            </p:grpSpPr>
            <p:grpSp>
              <p:nvGrpSpPr>
                <p:cNvPr id="411885" name="Group 237"/>
                <p:cNvGrpSpPr>
                  <a:grpSpLocks/>
                </p:cNvGrpSpPr>
                <p:nvPr/>
              </p:nvGrpSpPr>
              <p:grpSpPr bwMode="auto">
                <a:xfrm>
                  <a:off x="568" y="1286"/>
                  <a:ext cx="532" cy="1001"/>
                  <a:chOff x="568" y="1286"/>
                  <a:chExt cx="532" cy="1001"/>
                </a:xfrm>
              </p:grpSpPr>
              <p:sp>
                <p:nvSpPr>
                  <p:cNvPr id="411886" name="Line 238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68" y="2235"/>
                    <a:ext cx="0" cy="5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11887" name="Line 23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68" y="2110"/>
                    <a:ext cx="0" cy="10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11888" name="Line 24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68" y="1988"/>
                    <a:ext cx="0" cy="10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11889" name="Line 241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68" y="1862"/>
                    <a:ext cx="0" cy="10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11890" name="Line 242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68" y="1737"/>
                    <a:ext cx="0" cy="9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11891" name="Line 243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68" y="1611"/>
                    <a:ext cx="0" cy="10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11892" name="Line 24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68" y="1485"/>
                    <a:ext cx="0" cy="10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11893" name="Line 245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68" y="1363"/>
                    <a:ext cx="0" cy="10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11894" name="Line 246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68" y="1286"/>
                    <a:ext cx="0" cy="5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11895" name="Line 247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00" y="2235"/>
                    <a:ext cx="0" cy="5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11896" name="Line 248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00" y="2110"/>
                    <a:ext cx="0" cy="10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11897" name="Line 24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00" y="1988"/>
                    <a:ext cx="0" cy="10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11898" name="Line 25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00" y="1862"/>
                    <a:ext cx="0" cy="10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11899" name="Line 251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00" y="1737"/>
                    <a:ext cx="0" cy="9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11900" name="Line 252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00" y="1611"/>
                    <a:ext cx="0" cy="10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11901" name="Line 253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00" y="1485"/>
                    <a:ext cx="0" cy="10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11902" name="Line 25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00" y="1363"/>
                    <a:ext cx="0" cy="10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11903" name="Line 255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00" y="1286"/>
                    <a:ext cx="0" cy="5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11904" name="Group 256"/>
                <p:cNvGrpSpPr>
                  <a:grpSpLocks/>
                </p:cNvGrpSpPr>
                <p:nvPr/>
              </p:nvGrpSpPr>
              <p:grpSpPr bwMode="auto">
                <a:xfrm>
                  <a:off x="834" y="1186"/>
                  <a:ext cx="0" cy="1212"/>
                  <a:chOff x="834" y="1186"/>
                  <a:chExt cx="0" cy="1212"/>
                </a:xfrm>
              </p:grpSpPr>
              <p:sp>
                <p:nvSpPr>
                  <p:cNvPr id="411905" name="Line 257"/>
                  <p:cNvSpPr>
                    <a:spLocks noChangeShapeType="1"/>
                  </p:cNvSpPr>
                  <p:nvPr/>
                </p:nvSpPr>
                <p:spPr bwMode="auto">
                  <a:xfrm>
                    <a:off x="834" y="1186"/>
                    <a:ext cx="0" cy="20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11906" name="Line 258"/>
                  <p:cNvSpPr>
                    <a:spLocks noChangeShapeType="1"/>
                  </p:cNvSpPr>
                  <p:nvPr/>
                </p:nvSpPr>
                <p:spPr bwMode="auto">
                  <a:xfrm>
                    <a:off x="834" y="1419"/>
                    <a:ext cx="0" cy="2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11907" name="Line 259"/>
                  <p:cNvSpPr>
                    <a:spLocks noChangeShapeType="1"/>
                  </p:cNvSpPr>
                  <p:nvPr/>
                </p:nvSpPr>
                <p:spPr bwMode="auto">
                  <a:xfrm>
                    <a:off x="834" y="1478"/>
                    <a:ext cx="0" cy="26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11908" name="Line 260"/>
                  <p:cNvSpPr>
                    <a:spLocks noChangeShapeType="1"/>
                  </p:cNvSpPr>
                  <p:nvPr/>
                </p:nvSpPr>
                <p:spPr bwMode="auto">
                  <a:xfrm>
                    <a:off x="834" y="1777"/>
                    <a:ext cx="0" cy="2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11909" name="Line 261"/>
                  <p:cNvSpPr>
                    <a:spLocks noChangeShapeType="1"/>
                  </p:cNvSpPr>
                  <p:nvPr/>
                </p:nvSpPr>
                <p:spPr bwMode="auto">
                  <a:xfrm>
                    <a:off x="834" y="1836"/>
                    <a:ext cx="0" cy="27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11910" name="Line 262"/>
                  <p:cNvSpPr>
                    <a:spLocks noChangeShapeType="1"/>
                  </p:cNvSpPr>
                  <p:nvPr/>
                </p:nvSpPr>
                <p:spPr bwMode="auto">
                  <a:xfrm>
                    <a:off x="834" y="2139"/>
                    <a:ext cx="0" cy="2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11911" name="Line 263"/>
                  <p:cNvSpPr>
                    <a:spLocks noChangeShapeType="1"/>
                  </p:cNvSpPr>
                  <p:nvPr/>
                </p:nvSpPr>
                <p:spPr bwMode="auto">
                  <a:xfrm>
                    <a:off x="834" y="2199"/>
                    <a:ext cx="0" cy="19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411914" name="Group 266"/>
              <p:cNvGrpSpPr>
                <a:grpSpLocks/>
              </p:cNvGrpSpPr>
              <p:nvPr/>
            </p:nvGrpSpPr>
            <p:grpSpPr bwMode="auto">
              <a:xfrm>
                <a:off x="1536" y="621"/>
                <a:ext cx="0" cy="997"/>
                <a:chOff x="1536" y="621"/>
                <a:chExt cx="0" cy="997"/>
              </a:xfrm>
            </p:grpSpPr>
            <p:sp>
              <p:nvSpPr>
                <p:cNvPr id="411915" name="Line 267"/>
                <p:cNvSpPr>
                  <a:spLocks noChangeShapeType="1"/>
                </p:cNvSpPr>
                <p:nvPr/>
              </p:nvSpPr>
              <p:spPr bwMode="auto">
                <a:xfrm>
                  <a:off x="1536" y="621"/>
                  <a:ext cx="0" cy="5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916" name="Line 268"/>
                <p:cNvSpPr>
                  <a:spLocks noChangeShapeType="1"/>
                </p:cNvSpPr>
                <p:nvPr/>
              </p:nvSpPr>
              <p:spPr bwMode="auto">
                <a:xfrm>
                  <a:off x="1536" y="695"/>
                  <a:ext cx="0" cy="9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917" name="Line 269"/>
                <p:cNvSpPr>
                  <a:spLocks noChangeShapeType="1"/>
                </p:cNvSpPr>
                <p:nvPr/>
              </p:nvSpPr>
              <p:spPr bwMode="auto">
                <a:xfrm>
                  <a:off x="1536" y="820"/>
                  <a:ext cx="0" cy="10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918" name="Line 270"/>
                <p:cNvSpPr>
                  <a:spLocks noChangeShapeType="1"/>
                </p:cNvSpPr>
                <p:nvPr/>
              </p:nvSpPr>
              <p:spPr bwMode="auto">
                <a:xfrm>
                  <a:off x="1536" y="946"/>
                  <a:ext cx="0" cy="10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919" name="Line 271"/>
                <p:cNvSpPr>
                  <a:spLocks noChangeShapeType="1"/>
                </p:cNvSpPr>
                <p:nvPr/>
              </p:nvSpPr>
              <p:spPr bwMode="auto">
                <a:xfrm>
                  <a:off x="1536" y="1072"/>
                  <a:ext cx="0" cy="9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920" name="Line 272"/>
                <p:cNvSpPr>
                  <a:spLocks noChangeShapeType="1"/>
                </p:cNvSpPr>
                <p:nvPr/>
              </p:nvSpPr>
              <p:spPr bwMode="auto">
                <a:xfrm>
                  <a:off x="1536" y="1197"/>
                  <a:ext cx="0" cy="10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921" name="Line 273"/>
                <p:cNvSpPr>
                  <a:spLocks noChangeShapeType="1"/>
                </p:cNvSpPr>
                <p:nvPr/>
              </p:nvSpPr>
              <p:spPr bwMode="auto">
                <a:xfrm>
                  <a:off x="1536" y="1319"/>
                  <a:ext cx="0" cy="10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922" name="Line 274"/>
                <p:cNvSpPr>
                  <a:spLocks noChangeShapeType="1"/>
                </p:cNvSpPr>
                <p:nvPr/>
              </p:nvSpPr>
              <p:spPr bwMode="auto">
                <a:xfrm>
                  <a:off x="1536" y="1445"/>
                  <a:ext cx="0" cy="10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923" name="Line 275"/>
                <p:cNvSpPr>
                  <a:spLocks noChangeShapeType="1"/>
                </p:cNvSpPr>
                <p:nvPr/>
              </p:nvSpPr>
              <p:spPr bwMode="auto">
                <a:xfrm>
                  <a:off x="1536" y="1570"/>
                  <a:ext cx="0" cy="48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411933" name="Line 285"/>
              <p:cNvSpPr>
                <a:spLocks noChangeShapeType="1"/>
              </p:cNvSpPr>
              <p:nvPr/>
            </p:nvSpPr>
            <p:spPr bwMode="auto">
              <a:xfrm flipV="1">
                <a:off x="1432" y="621"/>
                <a:ext cx="0" cy="997"/>
              </a:xfrm>
              <a:prstGeom prst="line">
                <a:avLst/>
              </a:prstGeom>
              <a:noFill/>
              <a:ln w="28575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1934" name="Line 286"/>
              <p:cNvSpPr>
                <a:spLocks noChangeShapeType="1"/>
              </p:cNvSpPr>
              <p:nvPr/>
            </p:nvSpPr>
            <p:spPr bwMode="auto">
              <a:xfrm flipV="1">
                <a:off x="1100" y="1286"/>
                <a:ext cx="0" cy="332"/>
              </a:xfrm>
              <a:prstGeom prst="line">
                <a:avLst/>
              </a:prstGeom>
              <a:noFill/>
              <a:ln w="28575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1935" name="Line 287"/>
              <p:cNvSpPr>
                <a:spLocks noChangeShapeType="1"/>
              </p:cNvSpPr>
              <p:nvPr/>
            </p:nvSpPr>
            <p:spPr bwMode="auto">
              <a:xfrm>
                <a:off x="1233" y="621"/>
                <a:ext cx="0" cy="665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1936" name="Line 288"/>
              <p:cNvSpPr>
                <a:spLocks noChangeShapeType="1"/>
              </p:cNvSpPr>
              <p:nvPr/>
            </p:nvSpPr>
            <p:spPr bwMode="auto">
              <a:xfrm flipH="1">
                <a:off x="1233" y="621"/>
                <a:ext cx="63" cy="0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1880" name="Line 232"/>
              <p:cNvSpPr>
                <a:spLocks noChangeShapeType="1"/>
              </p:cNvSpPr>
              <p:nvPr/>
            </p:nvSpPr>
            <p:spPr bwMode="auto">
              <a:xfrm>
                <a:off x="435" y="1286"/>
                <a:ext cx="949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1932" name="Line 284"/>
              <p:cNvSpPr>
                <a:spLocks noChangeShapeType="1"/>
              </p:cNvSpPr>
              <p:nvPr/>
            </p:nvSpPr>
            <p:spPr bwMode="auto">
              <a:xfrm flipV="1">
                <a:off x="1296" y="621"/>
                <a:ext cx="0" cy="66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1937" name="Line 289"/>
              <p:cNvSpPr>
                <a:spLocks noChangeShapeType="1"/>
              </p:cNvSpPr>
              <p:nvPr/>
            </p:nvSpPr>
            <p:spPr bwMode="auto">
              <a:xfrm>
                <a:off x="1292" y="621"/>
                <a:ext cx="40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411924" name="Group 276"/>
              <p:cNvGrpSpPr>
                <a:grpSpLocks/>
              </p:cNvGrpSpPr>
              <p:nvPr/>
            </p:nvGrpSpPr>
            <p:grpSpPr bwMode="auto">
              <a:xfrm>
                <a:off x="834" y="1618"/>
                <a:ext cx="702" cy="0"/>
                <a:chOff x="834" y="1618"/>
                <a:chExt cx="702" cy="0"/>
              </a:xfrm>
            </p:grpSpPr>
            <p:sp>
              <p:nvSpPr>
                <p:cNvPr id="411925" name="Line 277"/>
                <p:cNvSpPr>
                  <a:spLocks noChangeShapeType="1"/>
                </p:cNvSpPr>
                <p:nvPr/>
              </p:nvSpPr>
              <p:spPr bwMode="auto">
                <a:xfrm flipH="1">
                  <a:off x="1447" y="1618"/>
                  <a:ext cx="89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926" name="Line 278"/>
                <p:cNvSpPr>
                  <a:spLocks noChangeShapeType="1"/>
                </p:cNvSpPr>
                <p:nvPr/>
              </p:nvSpPr>
              <p:spPr bwMode="auto">
                <a:xfrm flipH="1">
                  <a:off x="1321" y="1618"/>
                  <a:ext cx="100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927" name="Line 279"/>
                <p:cNvSpPr>
                  <a:spLocks noChangeShapeType="1"/>
                </p:cNvSpPr>
                <p:nvPr/>
              </p:nvSpPr>
              <p:spPr bwMode="auto">
                <a:xfrm flipH="1">
                  <a:off x="1196" y="1618"/>
                  <a:ext cx="100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928" name="Line 280"/>
                <p:cNvSpPr>
                  <a:spLocks noChangeShapeType="1"/>
                </p:cNvSpPr>
                <p:nvPr/>
              </p:nvSpPr>
              <p:spPr bwMode="auto">
                <a:xfrm flipH="1">
                  <a:off x="1074" y="1618"/>
                  <a:ext cx="100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929" name="Line 281"/>
                <p:cNvSpPr>
                  <a:spLocks noChangeShapeType="1"/>
                </p:cNvSpPr>
                <p:nvPr/>
              </p:nvSpPr>
              <p:spPr bwMode="auto">
                <a:xfrm flipH="1">
                  <a:off x="948" y="1618"/>
                  <a:ext cx="100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11930" name="Line 282"/>
                <p:cNvSpPr>
                  <a:spLocks noChangeShapeType="1"/>
                </p:cNvSpPr>
                <p:nvPr/>
              </p:nvSpPr>
              <p:spPr bwMode="auto">
                <a:xfrm flipH="1">
                  <a:off x="834" y="1618"/>
                  <a:ext cx="88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</p:grpSp>
      <p:sp>
        <p:nvSpPr>
          <p:cNvPr id="412002" name="AutoShape 354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610600" y="6318250"/>
            <a:ext cx="533400" cy="5334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412003" name="Group 355"/>
          <p:cNvGrpSpPr>
            <a:grpSpLocks/>
          </p:cNvGrpSpPr>
          <p:nvPr/>
        </p:nvGrpSpPr>
        <p:grpSpPr bwMode="auto">
          <a:xfrm>
            <a:off x="5651500" y="3789363"/>
            <a:ext cx="3094038" cy="2667000"/>
            <a:chOff x="3154" y="1250"/>
            <a:chExt cx="862" cy="743"/>
          </a:xfrm>
        </p:grpSpPr>
        <p:sp>
          <p:nvSpPr>
            <p:cNvPr id="412004" name="Line 356"/>
            <p:cNvSpPr>
              <a:spLocks noChangeShapeType="1"/>
            </p:cNvSpPr>
            <p:nvPr/>
          </p:nvSpPr>
          <p:spPr bwMode="auto">
            <a:xfrm flipV="1">
              <a:off x="3281" y="1952"/>
              <a:ext cx="45" cy="2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05" name="Line 357"/>
            <p:cNvSpPr>
              <a:spLocks noChangeShapeType="1"/>
            </p:cNvSpPr>
            <p:nvPr/>
          </p:nvSpPr>
          <p:spPr bwMode="auto">
            <a:xfrm>
              <a:off x="3281" y="1892"/>
              <a:ext cx="0" cy="8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06" name="Line 358"/>
            <p:cNvSpPr>
              <a:spLocks noChangeShapeType="1"/>
            </p:cNvSpPr>
            <p:nvPr/>
          </p:nvSpPr>
          <p:spPr bwMode="auto">
            <a:xfrm flipH="1">
              <a:off x="3281" y="1883"/>
              <a:ext cx="15" cy="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07" name="Line 359"/>
            <p:cNvSpPr>
              <a:spLocks noChangeShapeType="1"/>
            </p:cNvSpPr>
            <p:nvPr/>
          </p:nvSpPr>
          <p:spPr bwMode="auto">
            <a:xfrm>
              <a:off x="3296" y="1711"/>
              <a:ext cx="0" cy="17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08" name="Line 360"/>
            <p:cNvSpPr>
              <a:spLocks noChangeShapeType="1"/>
            </p:cNvSpPr>
            <p:nvPr/>
          </p:nvSpPr>
          <p:spPr bwMode="auto">
            <a:xfrm>
              <a:off x="3554" y="1294"/>
              <a:ext cx="0" cy="8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09" name="Line 361"/>
            <p:cNvSpPr>
              <a:spLocks noChangeShapeType="1"/>
            </p:cNvSpPr>
            <p:nvPr/>
          </p:nvSpPr>
          <p:spPr bwMode="auto">
            <a:xfrm>
              <a:off x="3508" y="1353"/>
              <a:ext cx="46" cy="2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10" name="Line 362"/>
            <p:cNvSpPr>
              <a:spLocks noChangeShapeType="1"/>
            </p:cNvSpPr>
            <p:nvPr/>
          </p:nvSpPr>
          <p:spPr bwMode="auto">
            <a:xfrm flipV="1">
              <a:off x="3508" y="1267"/>
              <a:ext cx="0" cy="8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11" name="Freeform 363"/>
            <p:cNvSpPr>
              <a:spLocks/>
            </p:cNvSpPr>
            <p:nvPr/>
          </p:nvSpPr>
          <p:spPr bwMode="auto">
            <a:xfrm>
              <a:off x="3697" y="1477"/>
              <a:ext cx="25" cy="20"/>
            </a:xfrm>
            <a:custGeom>
              <a:avLst/>
              <a:gdLst>
                <a:gd name="T0" fmla="*/ 0 w 172"/>
                <a:gd name="T1" fmla="*/ 140 h 140"/>
                <a:gd name="T2" fmla="*/ 26 w 172"/>
                <a:gd name="T3" fmla="*/ 124 h 140"/>
                <a:gd name="T4" fmla="*/ 50 w 172"/>
                <a:gd name="T5" fmla="*/ 108 h 140"/>
                <a:gd name="T6" fmla="*/ 74 w 172"/>
                <a:gd name="T7" fmla="*/ 91 h 140"/>
                <a:gd name="T8" fmla="*/ 96 w 172"/>
                <a:gd name="T9" fmla="*/ 74 h 140"/>
                <a:gd name="T10" fmla="*/ 117 w 172"/>
                <a:gd name="T11" fmla="*/ 56 h 140"/>
                <a:gd name="T12" fmla="*/ 137 w 172"/>
                <a:gd name="T13" fmla="*/ 38 h 140"/>
                <a:gd name="T14" fmla="*/ 155 w 172"/>
                <a:gd name="T15" fmla="*/ 19 h 140"/>
                <a:gd name="T16" fmla="*/ 172 w 172"/>
                <a:gd name="T17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140">
                  <a:moveTo>
                    <a:pt x="0" y="140"/>
                  </a:moveTo>
                  <a:lnTo>
                    <a:pt x="26" y="124"/>
                  </a:lnTo>
                  <a:lnTo>
                    <a:pt x="50" y="108"/>
                  </a:lnTo>
                  <a:lnTo>
                    <a:pt x="74" y="91"/>
                  </a:lnTo>
                  <a:lnTo>
                    <a:pt x="96" y="74"/>
                  </a:lnTo>
                  <a:lnTo>
                    <a:pt x="117" y="56"/>
                  </a:lnTo>
                  <a:lnTo>
                    <a:pt x="137" y="38"/>
                  </a:lnTo>
                  <a:lnTo>
                    <a:pt x="155" y="19"/>
                  </a:lnTo>
                  <a:lnTo>
                    <a:pt x="172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12" name="Freeform 364"/>
            <p:cNvSpPr>
              <a:spLocks/>
            </p:cNvSpPr>
            <p:nvPr/>
          </p:nvSpPr>
          <p:spPr bwMode="auto">
            <a:xfrm>
              <a:off x="3742" y="1504"/>
              <a:ext cx="26" cy="19"/>
            </a:xfrm>
            <a:custGeom>
              <a:avLst/>
              <a:gdLst>
                <a:gd name="T0" fmla="*/ 0 w 185"/>
                <a:gd name="T1" fmla="*/ 133 h 133"/>
                <a:gd name="T2" fmla="*/ 30 w 185"/>
                <a:gd name="T3" fmla="*/ 116 h 133"/>
                <a:gd name="T4" fmla="*/ 59 w 185"/>
                <a:gd name="T5" fmla="*/ 98 h 133"/>
                <a:gd name="T6" fmla="*/ 86 w 185"/>
                <a:gd name="T7" fmla="*/ 79 h 133"/>
                <a:gd name="T8" fmla="*/ 112 w 185"/>
                <a:gd name="T9" fmla="*/ 60 h 133"/>
                <a:gd name="T10" fmla="*/ 138 w 185"/>
                <a:gd name="T11" fmla="*/ 41 h 133"/>
                <a:gd name="T12" fmla="*/ 162 w 185"/>
                <a:gd name="T13" fmla="*/ 20 h 133"/>
                <a:gd name="T14" fmla="*/ 185 w 185"/>
                <a:gd name="T15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5" h="133">
                  <a:moveTo>
                    <a:pt x="0" y="133"/>
                  </a:moveTo>
                  <a:lnTo>
                    <a:pt x="30" y="116"/>
                  </a:lnTo>
                  <a:lnTo>
                    <a:pt x="59" y="98"/>
                  </a:lnTo>
                  <a:lnTo>
                    <a:pt x="86" y="79"/>
                  </a:lnTo>
                  <a:lnTo>
                    <a:pt x="112" y="60"/>
                  </a:lnTo>
                  <a:lnTo>
                    <a:pt x="138" y="41"/>
                  </a:lnTo>
                  <a:lnTo>
                    <a:pt x="162" y="20"/>
                  </a:lnTo>
                  <a:lnTo>
                    <a:pt x="185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13" name="Line 365"/>
            <p:cNvSpPr>
              <a:spLocks noChangeShapeType="1"/>
            </p:cNvSpPr>
            <p:nvPr/>
          </p:nvSpPr>
          <p:spPr bwMode="auto">
            <a:xfrm>
              <a:off x="3722" y="1477"/>
              <a:ext cx="46" cy="2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14" name="Line 366"/>
            <p:cNvSpPr>
              <a:spLocks noChangeShapeType="1"/>
            </p:cNvSpPr>
            <p:nvPr/>
          </p:nvSpPr>
          <p:spPr bwMode="auto">
            <a:xfrm flipV="1">
              <a:off x="3722" y="1391"/>
              <a:ext cx="0" cy="8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15" name="Line 367"/>
            <p:cNvSpPr>
              <a:spLocks noChangeShapeType="1"/>
            </p:cNvSpPr>
            <p:nvPr/>
          </p:nvSpPr>
          <p:spPr bwMode="auto">
            <a:xfrm>
              <a:off x="3768" y="1418"/>
              <a:ext cx="0" cy="8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16" name="Freeform 368"/>
            <p:cNvSpPr>
              <a:spLocks/>
            </p:cNvSpPr>
            <p:nvPr/>
          </p:nvSpPr>
          <p:spPr bwMode="auto">
            <a:xfrm>
              <a:off x="3508" y="1250"/>
              <a:ext cx="289" cy="168"/>
            </a:xfrm>
            <a:custGeom>
              <a:avLst/>
              <a:gdLst>
                <a:gd name="T0" fmla="*/ 1848 w 2027"/>
                <a:gd name="T1" fmla="*/ 1149 h 1172"/>
                <a:gd name="T2" fmla="*/ 1890 w 2027"/>
                <a:gd name="T3" fmla="*/ 1102 h 1172"/>
                <a:gd name="T4" fmla="*/ 1929 w 2027"/>
                <a:gd name="T5" fmla="*/ 1054 h 1172"/>
                <a:gd name="T6" fmla="*/ 1960 w 2027"/>
                <a:gd name="T7" fmla="*/ 1004 h 1172"/>
                <a:gd name="T8" fmla="*/ 1985 w 2027"/>
                <a:gd name="T9" fmla="*/ 954 h 1172"/>
                <a:gd name="T10" fmla="*/ 2005 w 2027"/>
                <a:gd name="T11" fmla="*/ 902 h 1172"/>
                <a:gd name="T12" fmla="*/ 2018 w 2027"/>
                <a:gd name="T13" fmla="*/ 850 h 1172"/>
                <a:gd name="T14" fmla="*/ 2026 w 2027"/>
                <a:gd name="T15" fmla="*/ 798 h 1172"/>
                <a:gd name="T16" fmla="*/ 2027 w 2027"/>
                <a:gd name="T17" fmla="*/ 745 h 1172"/>
                <a:gd name="T18" fmla="*/ 2021 w 2027"/>
                <a:gd name="T19" fmla="*/ 692 h 1172"/>
                <a:gd name="T20" fmla="*/ 2010 w 2027"/>
                <a:gd name="T21" fmla="*/ 640 h 1172"/>
                <a:gd name="T22" fmla="*/ 1992 w 2027"/>
                <a:gd name="T23" fmla="*/ 588 h 1172"/>
                <a:gd name="T24" fmla="*/ 1967 w 2027"/>
                <a:gd name="T25" fmla="*/ 537 h 1172"/>
                <a:gd name="T26" fmla="*/ 1937 w 2027"/>
                <a:gd name="T27" fmla="*/ 487 h 1172"/>
                <a:gd name="T28" fmla="*/ 1901 w 2027"/>
                <a:gd name="T29" fmla="*/ 439 h 1172"/>
                <a:gd name="T30" fmla="*/ 1860 w 2027"/>
                <a:gd name="T31" fmla="*/ 392 h 1172"/>
                <a:gd name="T32" fmla="*/ 1812 w 2027"/>
                <a:gd name="T33" fmla="*/ 346 h 1172"/>
                <a:gd name="T34" fmla="*/ 1759 w 2027"/>
                <a:gd name="T35" fmla="*/ 304 h 1172"/>
                <a:gd name="T36" fmla="*/ 1702 w 2027"/>
                <a:gd name="T37" fmla="*/ 262 h 1172"/>
                <a:gd name="T38" fmla="*/ 1639 w 2027"/>
                <a:gd name="T39" fmla="*/ 224 h 1172"/>
                <a:gd name="T40" fmla="*/ 1573 w 2027"/>
                <a:gd name="T41" fmla="*/ 188 h 1172"/>
                <a:gd name="T42" fmla="*/ 1502 w 2027"/>
                <a:gd name="T43" fmla="*/ 155 h 1172"/>
                <a:gd name="T44" fmla="*/ 1427 w 2027"/>
                <a:gd name="T45" fmla="*/ 125 h 1172"/>
                <a:gd name="T46" fmla="*/ 1348 w 2027"/>
                <a:gd name="T47" fmla="*/ 97 h 1172"/>
                <a:gd name="T48" fmla="*/ 1268 w 2027"/>
                <a:gd name="T49" fmla="*/ 73 h 1172"/>
                <a:gd name="T50" fmla="*/ 1183 w 2027"/>
                <a:gd name="T51" fmla="*/ 53 h 1172"/>
                <a:gd name="T52" fmla="*/ 1097 w 2027"/>
                <a:gd name="T53" fmla="*/ 34 h 1172"/>
                <a:gd name="T54" fmla="*/ 1010 w 2027"/>
                <a:gd name="T55" fmla="*/ 21 h 1172"/>
                <a:gd name="T56" fmla="*/ 920 w 2027"/>
                <a:gd name="T57" fmla="*/ 10 h 1172"/>
                <a:gd name="T58" fmla="*/ 829 w 2027"/>
                <a:gd name="T59" fmla="*/ 4 h 1172"/>
                <a:gd name="T60" fmla="*/ 738 w 2027"/>
                <a:gd name="T61" fmla="*/ 0 h 1172"/>
                <a:gd name="T62" fmla="*/ 647 w 2027"/>
                <a:gd name="T63" fmla="*/ 0 h 1172"/>
                <a:gd name="T64" fmla="*/ 556 w 2027"/>
                <a:gd name="T65" fmla="*/ 5 h 1172"/>
                <a:gd name="T66" fmla="*/ 466 w 2027"/>
                <a:gd name="T67" fmla="*/ 13 h 1172"/>
                <a:gd name="T68" fmla="*/ 376 w 2027"/>
                <a:gd name="T69" fmla="*/ 24 h 1172"/>
                <a:gd name="T70" fmla="*/ 289 w 2027"/>
                <a:gd name="T71" fmla="*/ 39 h 1172"/>
                <a:gd name="T72" fmla="*/ 203 w 2027"/>
                <a:gd name="T73" fmla="*/ 57 h 1172"/>
                <a:gd name="T74" fmla="*/ 120 w 2027"/>
                <a:gd name="T75" fmla="*/ 79 h 1172"/>
                <a:gd name="T76" fmla="*/ 39 w 2027"/>
                <a:gd name="T77" fmla="*/ 104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027" h="1172">
                  <a:moveTo>
                    <a:pt x="1824" y="1172"/>
                  </a:moveTo>
                  <a:lnTo>
                    <a:pt x="1848" y="1149"/>
                  </a:lnTo>
                  <a:lnTo>
                    <a:pt x="1870" y="1126"/>
                  </a:lnTo>
                  <a:lnTo>
                    <a:pt x="1890" y="1102"/>
                  </a:lnTo>
                  <a:lnTo>
                    <a:pt x="1911" y="1078"/>
                  </a:lnTo>
                  <a:lnTo>
                    <a:pt x="1929" y="1054"/>
                  </a:lnTo>
                  <a:lnTo>
                    <a:pt x="1945" y="1030"/>
                  </a:lnTo>
                  <a:lnTo>
                    <a:pt x="1960" y="1004"/>
                  </a:lnTo>
                  <a:lnTo>
                    <a:pt x="1974" y="980"/>
                  </a:lnTo>
                  <a:lnTo>
                    <a:pt x="1985" y="954"/>
                  </a:lnTo>
                  <a:lnTo>
                    <a:pt x="1996" y="929"/>
                  </a:lnTo>
                  <a:lnTo>
                    <a:pt x="2005" y="902"/>
                  </a:lnTo>
                  <a:lnTo>
                    <a:pt x="2013" y="877"/>
                  </a:lnTo>
                  <a:lnTo>
                    <a:pt x="2018" y="850"/>
                  </a:lnTo>
                  <a:lnTo>
                    <a:pt x="2024" y="824"/>
                  </a:lnTo>
                  <a:lnTo>
                    <a:pt x="2026" y="798"/>
                  </a:lnTo>
                  <a:lnTo>
                    <a:pt x="2027" y="771"/>
                  </a:lnTo>
                  <a:lnTo>
                    <a:pt x="2027" y="745"/>
                  </a:lnTo>
                  <a:lnTo>
                    <a:pt x="2025" y="718"/>
                  </a:lnTo>
                  <a:lnTo>
                    <a:pt x="2021" y="692"/>
                  </a:lnTo>
                  <a:lnTo>
                    <a:pt x="2016" y="666"/>
                  </a:lnTo>
                  <a:lnTo>
                    <a:pt x="2010" y="640"/>
                  </a:lnTo>
                  <a:lnTo>
                    <a:pt x="2001" y="614"/>
                  </a:lnTo>
                  <a:lnTo>
                    <a:pt x="1992" y="588"/>
                  </a:lnTo>
                  <a:lnTo>
                    <a:pt x="1980" y="563"/>
                  </a:lnTo>
                  <a:lnTo>
                    <a:pt x="1967" y="537"/>
                  </a:lnTo>
                  <a:lnTo>
                    <a:pt x="1953" y="512"/>
                  </a:lnTo>
                  <a:lnTo>
                    <a:pt x="1937" y="487"/>
                  </a:lnTo>
                  <a:lnTo>
                    <a:pt x="1919" y="462"/>
                  </a:lnTo>
                  <a:lnTo>
                    <a:pt x="1901" y="439"/>
                  </a:lnTo>
                  <a:lnTo>
                    <a:pt x="1881" y="416"/>
                  </a:lnTo>
                  <a:lnTo>
                    <a:pt x="1860" y="392"/>
                  </a:lnTo>
                  <a:lnTo>
                    <a:pt x="1836" y="369"/>
                  </a:lnTo>
                  <a:lnTo>
                    <a:pt x="1812" y="346"/>
                  </a:lnTo>
                  <a:lnTo>
                    <a:pt x="1786" y="325"/>
                  </a:lnTo>
                  <a:lnTo>
                    <a:pt x="1759" y="304"/>
                  </a:lnTo>
                  <a:lnTo>
                    <a:pt x="1732" y="282"/>
                  </a:lnTo>
                  <a:lnTo>
                    <a:pt x="1702" y="262"/>
                  </a:lnTo>
                  <a:lnTo>
                    <a:pt x="1671" y="243"/>
                  </a:lnTo>
                  <a:lnTo>
                    <a:pt x="1639" y="224"/>
                  </a:lnTo>
                  <a:lnTo>
                    <a:pt x="1607" y="206"/>
                  </a:lnTo>
                  <a:lnTo>
                    <a:pt x="1573" y="188"/>
                  </a:lnTo>
                  <a:lnTo>
                    <a:pt x="1538" y="171"/>
                  </a:lnTo>
                  <a:lnTo>
                    <a:pt x="1502" y="155"/>
                  </a:lnTo>
                  <a:lnTo>
                    <a:pt x="1465" y="139"/>
                  </a:lnTo>
                  <a:lnTo>
                    <a:pt x="1427" y="125"/>
                  </a:lnTo>
                  <a:lnTo>
                    <a:pt x="1389" y="110"/>
                  </a:lnTo>
                  <a:lnTo>
                    <a:pt x="1348" y="97"/>
                  </a:lnTo>
                  <a:lnTo>
                    <a:pt x="1309" y="84"/>
                  </a:lnTo>
                  <a:lnTo>
                    <a:pt x="1268" y="73"/>
                  </a:lnTo>
                  <a:lnTo>
                    <a:pt x="1226" y="62"/>
                  </a:lnTo>
                  <a:lnTo>
                    <a:pt x="1183" y="53"/>
                  </a:lnTo>
                  <a:lnTo>
                    <a:pt x="1141" y="43"/>
                  </a:lnTo>
                  <a:lnTo>
                    <a:pt x="1097" y="34"/>
                  </a:lnTo>
                  <a:lnTo>
                    <a:pt x="1054" y="27"/>
                  </a:lnTo>
                  <a:lnTo>
                    <a:pt x="1010" y="21"/>
                  </a:lnTo>
                  <a:lnTo>
                    <a:pt x="965" y="15"/>
                  </a:lnTo>
                  <a:lnTo>
                    <a:pt x="920" y="10"/>
                  </a:lnTo>
                  <a:lnTo>
                    <a:pt x="875" y="7"/>
                  </a:lnTo>
                  <a:lnTo>
                    <a:pt x="829" y="4"/>
                  </a:lnTo>
                  <a:lnTo>
                    <a:pt x="784" y="1"/>
                  </a:lnTo>
                  <a:lnTo>
                    <a:pt x="738" y="0"/>
                  </a:lnTo>
                  <a:lnTo>
                    <a:pt x="693" y="0"/>
                  </a:lnTo>
                  <a:lnTo>
                    <a:pt x="647" y="0"/>
                  </a:lnTo>
                  <a:lnTo>
                    <a:pt x="601" y="2"/>
                  </a:lnTo>
                  <a:lnTo>
                    <a:pt x="556" y="5"/>
                  </a:lnTo>
                  <a:lnTo>
                    <a:pt x="510" y="9"/>
                  </a:lnTo>
                  <a:lnTo>
                    <a:pt x="466" y="13"/>
                  </a:lnTo>
                  <a:lnTo>
                    <a:pt x="421" y="17"/>
                  </a:lnTo>
                  <a:lnTo>
                    <a:pt x="376" y="24"/>
                  </a:lnTo>
                  <a:lnTo>
                    <a:pt x="333" y="31"/>
                  </a:lnTo>
                  <a:lnTo>
                    <a:pt x="289" y="39"/>
                  </a:lnTo>
                  <a:lnTo>
                    <a:pt x="245" y="47"/>
                  </a:lnTo>
                  <a:lnTo>
                    <a:pt x="203" y="57"/>
                  </a:lnTo>
                  <a:lnTo>
                    <a:pt x="161" y="67"/>
                  </a:lnTo>
                  <a:lnTo>
                    <a:pt x="120" y="79"/>
                  </a:lnTo>
                  <a:lnTo>
                    <a:pt x="79" y="91"/>
                  </a:lnTo>
                  <a:lnTo>
                    <a:pt x="39" y="104"/>
                  </a:lnTo>
                  <a:lnTo>
                    <a:pt x="0" y="11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17" name="Line 369"/>
            <p:cNvSpPr>
              <a:spLocks noChangeShapeType="1"/>
            </p:cNvSpPr>
            <p:nvPr/>
          </p:nvSpPr>
          <p:spPr bwMode="auto">
            <a:xfrm>
              <a:off x="3722" y="1391"/>
              <a:ext cx="46" cy="2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18" name="Freeform 370"/>
            <p:cNvSpPr>
              <a:spLocks/>
            </p:cNvSpPr>
            <p:nvPr/>
          </p:nvSpPr>
          <p:spPr bwMode="auto">
            <a:xfrm>
              <a:off x="3554" y="1287"/>
              <a:ext cx="180" cy="104"/>
            </a:xfrm>
            <a:custGeom>
              <a:avLst/>
              <a:gdLst>
                <a:gd name="T0" fmla="*/ 1176 w 1262"/>
                <a:gd name="T1" fmla="*/ 729 h 729"/>
                <a:gd name="T2" fmla="*/ 1192 w 1262"/>
                <a:gd name="T3" fmla="*/ 709 h 729"/>
                <a:gd name="T4" fmla="*/ 1205 w 1262"/>
                <a:gd name="T5" fmla="*/ 690 h 729"/>
                <a:gd name="T6" fmla="*/ 1218 w 1262"/>
                <a:gd name="T7" fmla="*/ 668 h 729"/>
                <a:gd name="T8" fmla="*/ 1229 w 1262"/>
                <a:gd name="T9" fmla="*/ 648 h 729"/>
                <a:gd name="T10" fmla="*/ 1238 w 1262"/>
                <a:gd name="T11" fmla="*/ 627 h 729"/>
                <a:gd name="T12" fmla="*/ 1246 w 1262"/>
                <a:gd name="T13" fmla="*/ 606 h 729"/>
                <a:gd name="T14" fmla="*/ 1252 w 1262"/>
                <a:gd name="T15" fmla="*/ 584 h 729"/>
                <a:gd name="T16" fmla="*/ 1257 w 1262"/>
                <a:gd name="T17" fmla="*/ 563 h 729"/>
                <a:gd name="T18" fmla="*/ 1260 w 1262"/>
                <a:gd name="T19" fmla="*/ 542 h 729"/>
                <a:gd name="T20" fmla="*/ 1262 w 1262"/>
                <a:gd name="T21" fmla="*/ 520 h 729"/>
                <a:gd name="T22" fmla="*/ 1262 w 1262"/>
                <a:gd name="T23" fmla="*/ 498 h 729"/>
                <a:gd name="T24" fmla="*/ 1260 w 1262"/>
                <a:gd name="T25" fmla="*/ 477 h 729"/>
                <a:gd name="T26" fmla="*/ 1257 w 1262"/>
                <a:gd name="T27" fmla="*/ 456 h 729"/>
                <a:gd name="T28" fmla="*/ 1252 w 1262"/>
                <a:gd name="T29" fmla="*/ 434 h 729"/>
                <a:gd name="T30" fmla="*/ 1246 w 1262"/>
                <a:gd name="T31" fmla="*/ 413 h 729"/>
                <a:gd name="T32" fmla="*/ 1238 w 1262"/>
                <a:gd name="T33" fmla="*/ 392 h 729"/>
                <a:gd name="T34" fmla="*/ 1229 w 1262"/>
                <a:gd name="T35" fmla="*/ 370 h 729"/>
                <a:gd name="T36" fmla="*/ 1217 w 1262"/>
                <a:gd name="T37" fmla="*/ 350 h 729"/>
                <a:gd name="T38" fmla="*/ 1205 w 1262"/>
                <a:gd name="T39" fmla="*/ 330 h 729"/>
                <a:gd name="T40" fmla="*/ 1192 w 1262"/>
                <a:gd name="T41" fmla="*/ 310 h 729"/>
                <a:gd name="T42" fmla="*/ 1176 w 1262"/>
                <a:gd name="T43" fmla="*/ 289 h 729"/>
                <a:gd name="T44" fmla="*/ 1159 w 1262"/>
                <a:gd name="T45" fmla="*/ 270 h 729"/>
                <a:gd name="T46" fmla="*/ 1141 w 1262"/>
                <a:gd name="T47" fmla="*/ 251 h 729"/>
                <a:gd name="T48" fmla="*/ 1121 w 1262"/>
                <a:gd name="T49" fmla="*/ 233 h 729"/>
                <a:gd name="T50" fmla="*/ 1100 w 1262"/>
                <a:gd name="T51" fmla="*/ 215 h 729"/>
                <a:gd name="T52" fmla="*/ 1078 w 1262"/>
                <a:gd name="T53" fmla="*/ 198 h 729"/>
                <a:gd name="T54" fmla="*/ 1054 w 1262"/>
                <a:gd name="T55" fmla="*/ 181 h 729"/>
                <a:gd name="T56" fmla="*/ 1030 w 1262"/>
                <a:gd name="T57" fmla="*/ 165 h 729"/>
                <a:gd name="T58" fmla="*/ 1004 w 1262"/>
                <a:gd name="T59" fmla="*/ 149 h 729"/>
                <a:gd name="T60" fmla="*/ 977 w 1262"/>
                <a:gd name="T61" fmla="*/ 134 h 729"/>
                <a:gd name="T62" fmla="*/ 949 w 1262"/>
                <a:gd name="T63" fmla="*/ 120 h 729"/>
                <a:gd name="T64" fmla="*/ 919 w 1262"/>
                <a:gd name="T65" fmla="*/ 106 h 729"/>
                <a:gd name="T66" fmla="*/ 889 w 1262"/>
                <a:gd name="T67" fmla="*/ 93 h 729"/>
                <a:gd name="T68" fmla="*/ 858 w 1262"/>
                <a:gd name="T69" fmla="*/ 82 h 729"/>
                <a:gd name="T70" fmla="*/ 826 w 1262"/>
                <a:gd name="T71" fmla="*/ 70 h 729"/>
                <a:gd name="T72" fmla="*/ 793 w 1262"/>
                <a:gd name="T73" fmla="*/ 59 h 729"/>
                <a:gd name="T74" fmla="*/ 760 w 1262"/>
                <a:gd name="T75" fmla="*/ 50 h 729"/>
                <a:gd name="T76" fmla="*/ 726 w 1262"/>
                <a:gd name="T77" fmla="*/ 41 h 729"/>
                <a:gd name="T78" fmla="*/ 691 w 1262"/>
                <a:gd name="T79" fmla="*/ 33 h 729"/>
                <a:gd name="T80" fmla="*/ 656 w 1262"/>
                <a:gd name="T81" fmla="*/ 25 h 729"/>
                <a:gd name="T82" fmla="*/ 621 w 1262"/>
                <a:gd name="T83" fmla="*/ 19 h 729"/>
                <a:gd name="T84" fmla="*/ 585 w 1262"/>
                <a:gd name="T85" fmla="*/ 14 h 729"/>
                <a:gd name="T86" fmla="*/ 547 w 1262"/>
                <a:gd name="T87" fmla="*/ 9 h 729"/>
                <a:gd name="T88" fmla="*/ 511 w 1262"/>
                <a:gd name="T89" fmla="*/ 5 h 729"/>
                <a:gd name="T90" fmla="*/ 474 w 1262"/>
                <a:gd name="T91" fmla="*/ 3 h 729"/>
                <a:gd name="T92" fmla="*/ 437 w 1262"/>
                <a:gd name="T93" fmla="*/ 1 h 729"/>
                <a:gd name="T94" fmla="*/ 399 w 1262"/>
                <a:gd name="T95" fmla="*/ 0 h 729"/>
                <a:gd name="T96" fmla="*/ 361 w 1262"/>
                <a:gd name="T97" fmla="*/ 0 h 729"/>
                <a:gd name="T98" fmla="*/ 324 w 1262"/>
                <a:gd name="T99" fmla="*/ 1 h 729"/>
                <a:gd name="T100" fmla="*/ 287 w 1262"/>
                <a:gd name="T101" fmla="*/ 3 h 729"/>
                <a:gd name="T102" fmla="*/ 249 w 1262"/>
                <a:gd name="T103" fmla="*/ 5 h 729"/>
                <a:gd name="T104" fmla="*/ 213 w 1262"/>
                <a:gd name="T105" fmla="*/ 9 h 729"/>
                <a:gd name="T106" fmla="*/ 176 w 1262"/>
                <a:gd name="T107" fmla="*/ 14 h 729"/>
                <a:gd name="T108" fmla="*/ 140 w 1262"/>
                <a:gd name="T109" fmla="*/ 19 h 729"/>
                <a:gd name="T110" fmla="*/ 104 w 1262"/>
                <a:gd name="T111" fmla="*/ 25 h 729"/>
                <a:gd name="T112" fmla="*/ 69 w 1262"/>
                <a:gd name="T113" fmla="*/ 33 h 729"/>
                <a:gd name="T114" fmla="*/ 34 w 1262"/>
                <a:gd name="T115" fmla="*/ 40 h 729"/>
                <a:gd name="T116" fmla="*/ 0 w 1262"/>
                <a:gd name="T117" fmla="*/ 50 h 7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62" h="729">
                  <a:moveTo>
                    <a:pt x="1176" y="729"/>
                  </a:moveTo>
                  <a:lnTo>
                    <a:pt x="1192" y="709"/>
                  </a:lnTo>
                  <a:lnTo>
                    <a:pt x="1205" y="690"/>
                  </a:lnTo>
                  <a:lnTo>
                    <a:pt x="1218" y="668"/>
                  </a:lnTo>
                  <a:lnTo>
                    <a:pt x="1229" y="648"/>
                  </a:lnTo>
                  <a:lnTo>
                    <a:pt x="1238" y="627"/>
                  </a:lnTo>
                  <a:lnTo>
                    <a:pt x="1246" y="606"/>
                  </a:lnTo>
                  <a:lnTo>
                    <a:pt x="1252" y="584"/>
                  </a:lnTo>
                  <a:lnTo>
                    <a:pt x="1257" y="563"/>
                  </a:lnTo>
                  <a:lnTo>
                    <a:pt x="1260" y="542"/>
                  </a:lnTo>
                  <a:lnTo>
                    <a:pt x="1262" y="520"/>
                  </a:lnTo>
                  <a:lnTo>
                    <a:pt x="1262" y="498"/>
                  </a:lnTo>
                  <a:lnTo>
                    <a:pt x="1260" y="477"/>
                  </a:lnTo>
                  <a:lnTo>
                    <a:pt x="1257" y="456"/>
                  </a:lnTo>
                  <a:lnTo>
                    <a:pt x="1252" y="434"/>
                  </a:lnTo>
                  <a:lnTo>
                    <a:pt x="1246" y="413"/>
                  </a:lnTo>
                  <a:lnTo>
                    <a:pt x="1238" y="392"/>
                  </a:lnTo>
                  <a:lnTo>
                    <a:pt x="1229" y="370"/>
                  </a:lnTo>
                  <a:lnTo>
                    <a:pt x="1217" y="350"/>
                  </a:lnTo>
                  <a:lnTo>
                    <a:pt x="1205" y="330"/>
                  </a:lnTo>
                  <a:lnTo>
                    <a:pt x="1192" y="310"/>
                  </a:lnTo>
                  <a:lnTo>
                    <a:pt x="1176" y="289"/>
                  </a:lnTo>
                  <a:lnTo>
                    <a:pt x="1159" y="270"/>
                  </a:lnTo>
                  <a:lnTo>
                    <a:pt x="1141" y="251"/>
                  </a:lnTo>
                  <a:lnTo>
                    <a:pt x="1121" y="233"/>
                  </a:lnTo>
                  <a:lnTo>
                    <a:pt x="1100" y="215"/>
                  </a:lnTo>
                  <a:lnTo>
                    <a:pt x="1078" y="198"/>
                  </a:lnTo>
                  <a:lnTo>
                    <a:pt x="1054" y="181"/>
                  </a:lnTo>
                  <a:lnTo>
                    <a:pt x="1030" y="165"/>
                  </a:lnTo>
                  <a:lnTo>
                    <a:pt x="1004" y="149"/>
                  </a:lnTo>
                  <a:lnTo>
                    <a:pt x="977" y="134"/>
                  </a:lnTo>
                  <a:lnTo>
                    <a:pt x="949" y="120"/>
                  </a:lnTo>
                  <a:lnTo>
                    <a:pt x="919" y="106"/>
                  </a:lnTo>
                  <a:lnTo>
                    <a:pt x="889" y="93"/>
                  </a:lnTo>
                  <a:lnTo>
                    <a:pt x="858" y="82"/>
                  </a:lnTo>
                  <a:lnTo>
                    <a:pt x="826" y="70"/>
                  </a:lnTo>
                  <a:lnTo>
                    <a:pt x="793" y="59"/>
                  </a:lnTo>
                  <a:lnTo>
                    <a:pt x="760" y="50"/>
                  </a:lnTo>
                  <a:lnTo>
                    <a:pt x="726" y="41"/>
                  </a:lnTo>
                  <a:lnTo>
                    <a:pt x="691" y="33"/>
                  </a:lnTo>
                  <a:lnTo>
                    <a:pt x="656" y="25"/>
                  </a:lnTo>
                  <a:lnTo>
                    <a:pt x="621" y="19"/>
                  </a:lnTo>
                  <a:lnTo>
                    <a:pt x="585" y="14"/>
                  </a:lnTo>
                  <a:lnTo>
                    <a:pt x="547" y="9"/>
                  </a:lnTo>
                  <a:lnTo>
                    <a:pt x="511" y="5"/>
                  </a:lnTo>
                  <a:lnTo>
                    <a:pt x="474" y="3"/>
                  </a:lnTo>
                  <a:lnTo>
                    <a:pt x="437" y="1"/>
                  </a:lnTo>
                  <a:lnTo>
                    <a:pt x="399" y="0"/>
                  </a:lnTo>
                  <a:lnTo>
                    <a:pt x="361" y="0"/>
                  </a:lnTo>
                  <a:lnTo>
                    <a:pt x="324" y="1"/>
                  </a:lnTo>
                  <a:lnTo>
                    <a:pt x="287" y="3"/>
                  </a:lnTo>
                  <a:lnTo>
                    <a:pt x="249" y="5"/>
                  </a:lnTo>
                  <a:lnTo>
                    <a:pt x="213" y="9"/>
                  </a:lnTo>
                  <a:lnTo>
                    <a:pt x="176" y="14"/>
                  </a:lnTo>
                  <a:lnTo>
                    <a:pt x="140" y="19"/>
                  </a:lnTo>
                  <a:lnTo>
                    <a:pt x="104" y="25"/>
                  </a:lnTo>
                  <a:lnTo>
                    <a:pt x="69" y="33"/>
                  </a:lnTo>
                  <a:lnTo>
                    <a:pt x="34" y="40"/>
                  </a:lnTo>
                  <a:lnTo>
                    <a:pt x="0" y="5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19" name="Line 371"/>
            <p:cNvSpPr>
              <a:spLocks noChangeShapeType="1"/>
            </p:cNvSpPr>
            <p:nvPr/>
          </p:nvSpPr>
          <p:spPr bwMode="auto">
            <a:xfrm>
              <a:off x="3508" y="1267"/>
              <a:ext cx="46" cy="2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20" name="Line 372"/>
            <p:cNvSpPr>
              <a:spLocks noChangeShapeType="1"/>
            </p:cNvSpPr>
            <p:nvPr/>
          </p:nvSpPr>
          <p:spPr bwMode="auto">
            <a:xfrm>
              <a:off x="3797" y="1529"/>
              <a:ext cx="12" cy="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21" name="Line 373"/>
            <p:cNvSpPr>
              <a:spLocks noChangeShapeType="1"/>
            </p:cNvSpPr>
            <p:nvPr/>
          </p:nvSpPr>
          <p:spPr bwMode="auto">
            <a:xfrm flipV="1">
              <a:off x="3809" y="1536"/>
              <a:ext cx="0" cy="8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22" name="Line 374"/>
            <p:cNvSpPr>
              <a:spLocks noChangeShapeType="1"/>
            </p:cNvSpPr>
            <p:nvPr/>
          </p:nvSpPr>
          <p:spPr bwMode="auto">
            <a:xfrm flipV="1">
              <a:off x="3805" y="1621"/>
              <a:ext cx="4" cy="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23" name="Line 375"/>
            <p:cNvSpPr>
              <a:spLocks noChangeShapeType="1"/>
            </p:cNvSpPr>
            <p:nvPr/>
          </p:nvSpPr>
          <p:spPr bwMode="auto">
            <a:xfrm flipH="1">
              <a:off x="3797" y="1536"/>
              <a:ext cx="12" cy="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24" name="Freeform 376"/>
            <p:cNvSpPr>
              <a:spLocks/>
            </p:cNvSpPr>
            <p:nvPr/>
          </p:nvSpPr>
          <p:spPr bwMode="auto">
            <a:xfrm>
              <a:off x="3797" y="1613"/>
              <a:ext cx="56" cy="10"/>
            </a:xfrm>
            <a:custGeom>
              <a:avLst/>
              <a:gdLst>
                <a:gd name="T0" fmla="*/ 0 w 392"/>
                <a:gd name="T1" fmla="*/ 72 h 76"/>
                <a:gd name="T2" fmla="*/ 26 w 392"/>
                <a:gd name="T3" fmla="*/ 74 h 76"/>
                <a:gd name="T4" fmla="*/ 53 w 392"/>
                <a:gd name="T5" fmla="*/ 75 h 76"/>
                <a:gd name="T6" fmla="*/ 80 w 392"/>
                <a:gd name="T7" fmla="*/ 76 h 76"/>
                <a:gd name="T8" fmla="*/ 106 w 392"/>
                <a:gd name="T9" fmla="*/ 75 h 76"/>
                <a:gd name="T10" fmla="*/ 133 w 392"/>
                <a:gd name="T11" fmla="*/ 74 h 76"/>
                <a:gd name="T12" fmla="*/ 159 w 392"/>
                <a:gd name="T13" fmla="*/ 72 h 76"/>
                <a:gd name="T14" fmla="*/ 185 w 392"/>
                <a:gd name="T15" fmla="*/ 69 h 76"/>
                <a:gd name="T16" fmla="*/ 211 w 392"/>
                <a:gd name="T17" fmla="*/ 64 h 76"/>
                <a:gd name="T18" fmla="*/ 236 w 392"/>
                <a:gd name="T19" fmla="*/ 59 h 76"/>
                <a:gd name="T20" fmla="*/ 261 w 392"/>
                <a:gd name="T21" fmla="*/ 54 h 76"/>
                <a:gd name="T22" fmla="*/ 285 w 392"/>
                <a:gd name="T23" fmla="*/ 46 h 76"/>
                <a:gd name="T24" fmla="*/ 309 w 392"/>
                <a:gd name="T25" fmla="*/ 39 h 76"/>
                <a:gd name="T26" fmla="*/ 331 w 392"/>
                <a:gd name="T27" fmla="*/ 30 h 76"/>
                <a:gd name="T28" fmla="*/ 352 w 392"/>
                <a:gd name="T29" fmla="*/ 22 h 76"/>
                <a:gd name="T30" fmla="*/ 372 w 392"/>
                <a:gd name="T31" fmla="*/ 11 h 76"/>
                <a:gd name="T32" fmla="*/ 392 w 392"/>
                <a:gd name="T33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92" h="76">
                  <a:moveTo>
                    <a:pt x="0" y="72"/>
                  </a:moveTo>
                  <a:lnTo>
                    <a:pt x="26" y="74"/>
                  </a:lnTo>
                  <a:lnTo>
                    <a:pt x="53" y="75"/>
                  </a:lnTo>
                  <a:lnTo>
                    <a:pt x="80" y="76"/>
                  </a:lnTo>
                  <a:lnTo>
                    <a:pt x="106" y="75"/>
                  </a:lnTo>
                  <a:lnTo>
                    <a:pt x="133" y="74"/>
                  </a:lnTo>
                  <a:lnTo>
                    <a:pt x="159" y="72"/>
                  </a:lnTo>
                  <a:lnTo>
                    <a:pt x="185" y="69"/>
                  </a:lnTo>
                  <a:lnTo>
                    <a:pt x="211" y="64"/>
                  </a:lnTo>
                  <a:lnTo>
                    <a:pt x="236" y="59"/>
                  </a:lnTo>
                  <a:lnTo>
                    <a:pt x="261" y="54"/>
                  </a:lnTo>
                  <a:lnTo>
                    <a:pt x="285" y="46"/>
                  </a:lnTo>
                  <a:lnTo>
                    <a:pt x="309" y="39"/>
                  </a:lnTo>
                  <a:lnTo>
                    <a:pt x="331" y="30"/>
                  </a:lnTo>
                  <a:lnTo>
                    <a:pt x="352" y="22"/>
                  </a:lnTo>
                  <a:lnTo>
                    <a:pt x="372" y="11"/>
                  </a:lnTo>
                  <a:lnTo>
                    <a:pt x="392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25" name="Line 377"/>
            <p:cNvSpPr>
              <a:spLocks noChangeShapeType="1"/>
            </p:cNvSpPr>
            <p:nvPr/>
          </p:nvSpPr>
          <p:spPr bwMode="auto">
            <a:xfrm flipV="1">
              <a:off x="3853" y="1587"/>
              <a:ext cx="45" cy="2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26" name="Line 378"/>
            <p:cNvSpPr>
              <a:spLocks noChangeShapeType="1"/>
            </p:cNvSpPr>
            <p:nvPr/>
          </p:nvSpPr>
          <p:spPr bwMode="auto">
            <a:xfrm>
              <a:off x="3898" y="1587"/>
              <a:ext cx="118" cy="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27" name="Line 379"/>
            <p:cNvSpPr>
              <a:spLocks noChangeShapeType="1"/>
            </p:cNvSpPr>
            <p:nvPr/>
          </p:nvSpPr>
          <p:spPr bwMode="auto">
            <a:xfrm flipH="1">
              <a:off x="3772" y="1656"/>
              <a:ext cx="244" cy="14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28" name="Line 380"/>
            <p:cNvSpPr>
              <a:spLocks noChangeShapeType="1"/>
            </p:cNvSpPr>
            <p:nvPr/>
          </p:nvSpPr>
          <p:spPr bwMode="auto">
            <a:xfrm flipV="1">
              <a:off x="4016" y="1656"/>
              <a:ext cx="0" cy="8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29" name="Line 381"/>
            <p:cNvSpPr>
              <a:spLocks noChangeShapeType="1"/>
            </p:cNvSpPr>
            <p:nvPr/>
          </p:nvSpPr>
          <p:spPr bwMode="auto">
            <a:xfrm flipV="1">
              <a:off x="3772" y="1741"/>
              <a:ext cx="244" cy="14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30" name="Line 382"/>
            <p:cNvSpPr>
              <a:spLocks noChangeShapeType="1"/>
            </p:cNvSpPr>
            <p:nvPr/>
          </p:nvSpPr>
          <p:spPr bwMode="auto">
            <a:xfrm flipH="1" flipV="1">
              <a:off x="3697" y="1497"/>
              <a:ext cx="45" cy="2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31" name="Line 383"/>
            <p:cNvSpPr>
              <a:spLocks noChangeShapeType="1"/>
            </p:cNvSpPr>
            <p:nvPr/>
          </p:nvSpPr>
          <p:spPr bwMode="auto">
            <a:xfrm flipV="1">
              <a:off x="3742" y="1523"/>
              <a:ext cx="0" cy="25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32" name="Line 384"/>
            <p:cNvSpPr>
              <a:spLocks noChangeShapeType="1"/>
            </p:cNvSpPr>
            <p:nvPr/>
          </p:nvSpPr>
          <p:spPr bwMode="auto">
            <a:xfrm flipH="1" flipV="1">
              <a:off x="3742" y="1780"/>
              <a:ext cx="30" cy="1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33" name="Line 385"/>
            <p:cNvSpPr>
              <a:spLocks noChangeShapeType="1"/>
            </p:cNvSpPr>
            <p:nvPr/>
          </p:nvSpPr>
          <p:spPr bwMode="auto">
            <a:xfrm flipV="1">
              <a:off x="3772" y="1797"/>
              <a:ext cx="0" cy="8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34" name="Line 386"/>
            <p:cNvSpPr>
              <a:spLocks noChangeShapeType="1"/>
            </p:cNvSpPr>
            <p:nvPr/>
          </p:nvSpPr>
          <p:spPr bwMode="auto">
            <a:xfrm>
              <a:off x="3697" y="1840"/>
              <a:ext cx="75" cy="4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35" name="Line 387"/>
            <p:cNvSpPr>
              <a:spLocks noChangeShapeType="1"/>
            </p:cNvSpPr>
            <p:nvPr/>
          </p:nvSpPr>
          <p:spPr bwMode="auto">
            <a:xfrm>
              <a:off x="3697" y="1497"/>
              <a:ext cx="0" cy="34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36" name="Line 388"/>
            <p:cNvSpPr>
              <a:spLocks noChangeShapeType="1"/>
            </p:cNvSpPr>
            <p:nvPr/>
          </p:nvSpPr>
          <p:spPr bwMode="auto">
            <a:xfrm flipV="1">
              <a:off x="3797" y="1360"/>
              <a:ext cx="0" cy="3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37" name="Line 389"/>
            <p:cNvSpPr>
              <a:spLocks noChangeShapeType="1"/>
            </p:cNvSpPr>
            <p:nvPr/>
          </p:nvSpPr>
          <p:spPr bwMode="auto">
            <a:xfrm flipV="1">
              <a:off x="3419" y="1360"/>
              <a:ext cx="0" cy="17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38" name="Line 390"/>
            <p:cNvSpPr>
              <a:spLocks noChangeShapeType="1"/>
            </p:cNvSpPr>
            <p:nvPr/>
          </p:nvSpPr>
          <p:spPr bwMode="auto">
            <a:xfrm flipV="1">
              <a:off x="3154" y="1832"/>
              <a:ext cx="0" cy="8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39" name="Line 391"/>
            <p:cNvSpPr>
              <a:spLocks noChangeShapeType="1"/>
            </p:cNvSpPr>
            <p:nvPr/>
          </p:nvSpPr>
          <p:spPr bwMode="auto">
            <a:xfrm flipV="1">
              <a:off x="3259" y="1660"/>
              <a:ext cx="0" cy="17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40" name="Line 392"/>
            <p:cNvSpPr>
              <a:spLocks noChangeShapeType="1"/>
            </p:cNvSpPr>
            <p:nvPr/>
          </p:nvSpPr>
          <p:spPr bwMode="auto">
            <a:xfrm flipV="1">
              <a:off x="3296" y="1537"/>
              <a:ext cx="123" cy="7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41" name="Line 393"/>
            <p:cNvSpPr>
              <a:spLocks noChangeShapeType="1"/>
            </p:cNvSpPr>
            <p:nvPr/>
          </p:nvSpPr>
          <p:spPr bwMode="auto">
            <a:xfrm flipV="1">
              <a:off x="3326" y="1566"/>
              <a:ext cx="103" cy="6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42" name="Line 394"/>
            <p:cNvSpPr>
              <a:spLocks noChangeShapeType="1"/>
            </p:cNvSpPr>
            <p:nvPr/>
          </p:nvSpPr>
          <p:spPr bwMode="auto">
            <a:xfrm flipV="1">
              <a:off x="3326" y="1621"/>
              <a:ext cx="156" cy="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43" name="Line 395"/>
            <p:cNvSpPr>
              <a:spLocks noChangeShapeType="1"/>
            </p:cNvSpPr>
            <p:nvPr/>
          </p:nvSpPr>
          <p:spPr bwMode="auto">
            <a:xfrm flipV="1">
              <a:off x="3429" y="1395"/>
              <a:ext cx="0" cy="17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44" name="Freeform 396"/>
            <p:cNvSpPr>
              <a:spLocks/>
            </p:cNvSpPr>
            <p:nvPr/>
          </p:nvSpPr>
          <p:spPr bwMode="auto">
            <a:xfrm>
              <a:off x="3419" y="1537"/>
              <a:ext cx="10" cy="29"/>
            </a:xfrm>
            <a:custGeom>
              <a:avLst/>
              <a:gdLst>
                <a:gd name="T0" fmla="*/ 0 w 67"/>
                <a:gd name="T1" fmla="*/ 0 h 202"/>
                <a:gd name="T2" fmla="*/ 3 w 67"/>
                <a:gd name="T3" fmla="*/ 26 h 202"/>
                <a:gd name="T4" fmla="*/ 8 w 67"/>
                <a:gd name="T5" fmla="*/ 52 h 202"/>
                <a:gd name="T6" fmla="*/ 15 w 67"/>
                <a:gd name="T7" fmla="*/ 77 h 202"/>
                <a:gd name="T8" fmla="*/ 22 w 67"/>
                <a:gd name="T9" fmla="*/ 102 h 202"/>
                <a:gd name="T10" fmla="*/ 32 w 67"/>
                <a:gd name="T11" fmla="*/ 127 h 202"/>
                <a:gd name="T12" fmla="*/ 41 w 67"/>
                <a:gd name="T13" fmla="*/ 153 h 202"/>
                <a:gd name="T14" fmla="*/ 54 w 67"/>
                <a:gd name="T15" fmla="*/ 177 h 202"/>
                <a:gd name="T16" fmla="*/ 67 w 67"/>
                <a:gd name="T17" fmla="*/ 202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7" h="202">
                  <a:moveTo>
                    <a:pt x="0" y="0"/>
                  </a:moveTo>
                  <a:lnTo>
                    <a:pt x="3" y="26"/>
                  </a:lnTo>
                  <a:lnTo>
                    <a:pt x="8" y="52"/>
                  </a:lnTo>
                  <a:lnTo>
                    <a:pt x="15" y="77"/>
                  </a:lnTo>
                  <a:lnTo>
                    <a:pt x="22" y="102"/>
                  </a:lnTo>
                  <a:lnTo>
                    <a:pt x="32" y="127"/>
                  </a:lnTo>
                  <a:lnTo>
                    <a:pt x="41" y="153"/>
                  </a:lnTo>
                  <a:lnTo>
                    <a:pt x="54" y="177"/>
                  </a:lnTo>
                  <a:lnTo>
                    <a:pt x="67" y="20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45" name="Freeform 397"/>
            <p:cNvSpPr>
              <a:spLocks/>
            </p:cNvSpPr>
            <p:nvPr/>
          </p:nvSpPr>
          <p:spPr bwMode="auto">
            <a:xfrm>
              <a:off x="3419" y="1302"/>
              <a:ext cx="29" cy="93"/>
            </a:xfrm>
            <a:custGeom>
              <a:avLst/>
              <a:gdLst>
                <a:gd name="T0" fmla="*/ 202 w 202"/>
                <a:gd name="T1" fmla="*/ 0 h 651"/>
                <a:gd name="T2" fmla="*/ 179 w 202"/>
                <a:gd name="T3" fmla="*/ 21 h 651"/>
                <a:gd name="T4" fmla="*/ 157 w 202"/>
                <a:gd name="T5" fmla="*/ 45 h 651"/>
                <a:gd name="T6" fmla="*/ 136 w 202"/>
                <a:gd name="T7" fmla="*/ 68 h 651"/>
                <a:gd name="T8" fmla="*/ 117 w 202"/>
                <a:gd name="T9" fmla="*/ 92 h 651"/>
                <a:gd name="T10" fmla="*/ 99 w 202"/>
                <a:gd name="T11" fmla="*/ 115 h 651"/>
                <a:gd name="T12" fmla="*/ 83 w 202"/>
                <a:gd name="T13" fmla="*/ 140 h 651"/>
                <a:gd name="T14" fmla="*/ 68 w 202"/>
                <a:gd name="T15" fmla="*/ 164 h 651"/>
                <a:gd name="T16" fmla="*/ 54 w 202"/>
                <a:gd name="T17" fmla="*/ 189 h 651"/>
                <a:gd name="T18" fmla="*/ 42 w 202"/>
                <a:gd name="T19" fmla="*/ 214 h 651"/>
                <a:gd name="T20" fmla="*/ 32 w 202"/>
                <a:gd name="T21" fmla="*/ 240 h 651"/>
                <a:gd name="T22" fmla="*/ 22 w 202"/>
                <a:gd name="T23" fmla="*/ 265 h 651"/>
                <a:gd name="T24" fmla="*/ 15 w 202"/>
                <a:gd name="T25" fmla="*/ 291 h 651"/>
                <a:gd name="T26" fmla="*/ 8 w 202"/>
                <a:gd name="T27" fmla="*/ 316 h 651"/>
                <a:gd name="T28" fmla="*/ 4 w 202"/>
                <a:gd name="T29" fmla="*/ 342 h 651"/>
                <a:gd name="T30" fmla="*/ 1 w 202"/>
                <a:gd name="T31" fmla="*/ 368 h 651"/>
                <a:gd name="T32" fmla="*/ 0 w 202"/>
                <a:gd name="T33" fmla="*/ 394 h 651"/>
                <a:gd name="T34" fmla="*/ 0 w 202"/>
                <a:gd name="T35" fmla="*/ 421 h 651"/>
                <a:gd name="T36" fmla="*/ 1 w 202"/>
                <a:gd name="T37" fmla="*/ 446 h 651"/>
                <a:gd name="T38" fmla="*/ 4 w 202"/>
                <a:gd name="T39" fmla="*/ 473 h 651"/>
                <a:gd name="T40" fmla="*/ 9 w 202"/>
                <a:gd name="T41" fmla="*/ 498 h 651"/>
                <a:gd name="T42" fmla="*/ 15 w 202"/>
                <a:gd name="T43" fmla="*/ 524 h 651"/>
                <a:gd name="T44" fmla="*/ 23 w 202"/>
                <a:gd name="T45" fmla="*/ 549 h 651"/>
                <a:gd name="T46" fmla="*/ 32 w 202"/>
                <a:gd name="T47" fmla="*/ 575 h 651"/>
                <a:gd name="T48" fmla="*/ 42 w 202"/>
                <a:gd name="T49" fmla="*/ 601 h 651"/>
                <a:gd name="T50" fmla="*/ 55 w 202"/>
                <a:gd name="T51" fmla="*/ 625 h 651"/>
                <a:gd name="T52" fmla="*/ 68 w 202"/>
                <a:gd name="T53" fmla="*/ 651 h 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2" h="651">
                  <a:moveTo>
                    <a:pt x="202" y="0"/>
                  </a:moveTo>
                  <a:lnTo>
                    <a:pt x="179" y="21"/>
                  </a:lnTo>
                  <a:lnTo>
                    <a:pt x="157" y="45"/>
                  </a:lnTo>
                  <a:lnTo>
                    <a:pt x="136" y="68"/>
                  </a:lnTo>
                  <a:lnTo>
                    <a:pt x="117" y="92"/>
                  </a:lnTo>
                  <a:lnTo>
                    <a:pt x="99" y="115"/>
                  </a:lnTo>
                  <a:lnTo>
                    <a:pt x="83" y="140"/>
                  </a:lnTo>
                  <a:lnTo>
                    <a:pt x="68" y="164"/>
                  </a:lnTo>
                  <a:lnTo>
                    <a:pt x="54" y="189"/>
                  </a:lnTo>
                  <a:lnTo>
                    <a:pt x="42" y="214"/>
                  </a:lnTo>
                  <a:lnTo>
                    <a:pt x="32" y="240"/>
                  </a:lnTo>
                  <a:lnTo>
                    <a:pt x="22" y="265"/>
                  </a:lnTo>
                  <a:lnTo>
                    <a:pt x="15" y="291"/>
                  </a:lnTo>
                  <a:lnTo>
                    <a:pt x="8" y="316"/>
                  </a:lnTo>
                  <a:lnTo>
                    <a:pt x="4" y="342"/>
                  </a:lnTo>
                  <a:lnTo>
                    <a:pt x="1" y="368"/>
                  </a:lnTo>
                  <a:lnTo>
                    <a:pt x="0" y="394"/>
                  </a:lnTo>
                  <a:lnTo>
                    <a:pt x="0" y="421"/>
                  </a:lnTo>
                  <a:lnTo>
                    <a:pt x="1" y="446"/>
                  </a:lnTo>
                  <a:lnTo>
                    <a:pt x="4" y="473"/>
                  </a:lnTo>
                  <a:lnTo>
                    <a:pt x="9" y="498"/>
                  </a:lnTo>
                  <a:lnTo>
                    <a:pt x="15" y="524"/>
                  </a:lnTo>
                  <a:lnTo>
                    <a:pt x="23" y="549"/>
                  </a:lnTo>
                  <a:lnTo>
                    <a:pt x="32" y="575"/>
                  </a:lnTo>
                  <a:lnTo>
                    <a:pt x="42" y="601"/>
                  </a:lnTo>
                  <a:lnTo>
                    <a:pt x="55" y="625"/>
                  </a:lnTo>
                  <a:lnTo>
                    <a:pt x="68" y="65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46" name="Line 398"/>
            <p:cNvSpPr>
              <a:spLocks noChangeShapeType="1"/>
            </p:cNvSpPr>
            <p:nvPr/>
          </p:nvSpPr>
          <p:spPr bwMode="auto">
            <a:xfrm flipV="1">
              <a:off x="3429" y="1364"/>
              <a:ext cx="53" cy="3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47" name="Line 399"/>
            <p:cNvSpPr>
              <a:spLocks noChangeShapeType="1"/>
            </p:cNvSpPr>
            <p:nvPr/>
          </p:nvSpPr>
          <p:spPr bwMode="auto">
            <a:xfrm flipH="1" flipV="1">
              <a:off x="3448" y="1302"/>
              <a:ext cx="47" cy="2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48" name="Line 400"/>
            <p:cNvSpPr>
              <a:spLocks noChangeShapeType="1"/>
            </p:cNvSpPr>
            <p:nvPr/>
          </p:nvSpPr>
          <p:spPr bwMode="auto">
            <a:xfrm flipV="1">
              <a:off x="3195" y="1907"/>
              <a:ext cx="0" cy="8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49" name="Freeform 401"/>
            <p:cNvSpPr>
              <a:spLocks/>
            </p:cNvSpPr>
            <p:nvPr/>
          </p:nvSpPr>
          <p:spPr bwMode="auto">
            <a:xfrm>
              <a:off x="3302" y="1626"/>
              <a:ext cx="24" cy="68"/>
            </a:xfrm>
            <a:custGeom>
              <a:avLst/>
              <a:gdLst>
                <a:gd name="T0" fmla="*/ 171 w 171"/>
                <a:gd name="T1" fmla="*/ 0 h 480"/>
                <a:gd name="T2" fmla="*/ 150 w 171"/>
                <a:gd name="T3" fmla="*/ 13 h 480"/>
                <a:gd name="T4" fmla="*/ 131 w 171"/>
                <a:gd name="T5" fmla="*/ 27 h 480"/>
                <a:gd name="T6" fmla="*/ 111 w 171"/>
                <a:gd name="T7" fmla="*/ 40 h 480"/>
                <a:gd name="T8" fmla="*/ 94 w 171"/>
                <a:gd name="T9" fmla="*/ 55 h 480"/>
                <a:gd name="T10" fmla="*/ 78 w 171"/>
                <a:gd name="T11" fmla="*/ 70 h 480"/>
                <a:gd name="T12" fmla="*/ 63 w 171"/>
                <a:gd name="T13" fmla="*/ 86 h 480"/>
                <a:gd name="T14" fmla="*/ 50 w 171"/>
                <a:gd name="T15" fmla="*/ 102 h 480"/>
                <a:gd name="T16" fmla="*/ 38 w 171"/>
                <a:gd name="T17" fmla="*/ 118 h 480"/>
                <a:gd name="T18" fmla="*/ 28 w 171"/>
                <a:gd name="T19" fmla="*/ 135 h 480"/>
                <a:gd name="T20" fmla="*/ 19 w 171"/>
                <a:gd name="T21" fmla="*/ 152 h 480"/>
                <a:gd name="T22" fmla="*/ 12 w 171"/>
                <a:gd name="T23" fmla="*/ 169 h 480"/>
                <a:gd name="T24" fmla="*/ 6 w 171"/>
                <a:gd name="T25" fmla="*/ 187 h 480"/>
                <a:gd name="T26" fmla="*/ 3 w 171"/>
                <a:gd name="T27" fmla="*/ 204 h 480"/>
                <a:gd name="T28" fmla="*/ 0 w 171"/>
                <a:gd name="T29" fmla="*/ 223 h 480"/>
                <a:gd name="T30" fmla="*/ 0 w 171"/>
                <a:gd name="T31" fmla="*/ 241 h 480"/>
                <a:gd name="T32" fmla="*/ 0 w 171"/>
                <a:gd name="T33" fmla="*/ 258 h 480"/>
                <a:gd name="T34" fmla="*/ 3 w 171"/>
                <a:gd name="T35" fmla="*/ 276 h 480"/>
                <a:gd name="T36" fmla="*/ 6 w 171"/>
                <a:gd name="T37" fmla="*/ 294 h 480"/>
                <a:gd name="T38" fmla="*/ 12 w 171"/>
                <a:gd name="T39" fmla="*/ 311 h 480"/>
                <a:gd name="T40" fmla="*/ 19 w 171"/>
                <a:gd name="T41" fmla="*/ 328 h 480"/>
                <a:gd name="T42" fmla="*/ 28 w 171"/>
                <a:gd name="T43" fmla="*/ 345 h 480"/>
                <a:gd name="T44" fmla="*/ 38 w 171"/>
                <a:gd name="T45" fmla="*/ 362 h 480"/>
                <a:gd name="T46" fmla="*/ 50 w 171"/>
                <a:gd name="T47" fmla="*/ 378 h 480"/>
                <a:gd name="T48" fmla="*/ 63 w 171"/>
                <a:gd name="T49" fmla="*/ 395 h 480"/>
                <a:gd name="T50" fmla="*/ 78 w 171"/>
                <a:gd name="T51" fmla="*/ 410 h 480"/>
                <a:gd name="T52" fmla="*/ 94 w 171"/>
                <a:gd name="T53" fmla="*/ 425 h 480"/>
                <a:gd name="T54" fmla="*/ 111 w 171"/>
                <a:gd name="T55" fmla="*/ 440 h 480"/>
                <a:gd name="T56" fmla="*/ 131 w 171"/>
                <a:gd name="T57" fmla="*/ 454 h 480"/>
                <a:gd name="T58" fmla="*/ 150 w 171"/>
                <a:gd name="T59" fmla="*/ 467 h 480"/>
                <a:gd name="T60" fmla="*/ 171 w 171"/>
                <a:gd name="T61" fmla="*/ 480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71" h="480">
                  <a:moveTo>
                    <a:pt x="171" y="0"/>
                  </a:moveTo>
                  <a:lnTo>
                    <a:pt x="150" y="13"/>
                  </a:lnTo>
                  <a:lnTo>
                    <a:pt x="131" y="27"/>
                  </a:lnTo>
                  <a:lnTo>
                    <a:pt x="111" y="40"/>
                  </a:lnTo>
                  <a:lnTo>
                    <a:pt x="94" y="55"/>
                  </a:lnTo>
                  <a:lnTo>
                    <a:pt x="78" y="70"/>
                  </a:lnTo>
                  <a:lnTo>
                    <a:pt x="63" y="86"/>
                  </a:lnTo>
                  <a:lnTo>
                    <a:pt x="50" y="102"/>
                  </a:lnTo>
                  <a:lnTo>
                    <a:pt x="38" y="118"/>
                  </a:lnTo>
                  <a:lnTo>
                    <a:pt x="28" y="135"/>
                  </a:lnTo>
                  <a:lnTo>
                    <a:pt x="19" y="152"/>
                  </a:lnTo>
                  <a:lnTo>
                    <a:pt x="12" y="169"/>
                  </a:lnTo>
                  <a:lnTo>
                    <a:pt x="6" y="187"/>
                  </a:lnTo>
                  <a:lnTo>
                    <a:pt x="3" y="204"/>
                  </a:lnTo>
                  <a:lnTo>
                    <a:pt x="0" y="223"/>
                  </a:lnTo>
                  <a:lnTo>
                    <a:pt x="0" y="241"/>
                  </a:lnTo>
                  <a:lnTo>
                    <a:pt x="0" y="258"/>
                  </a:lnTo>
                  <a:lnTo>
                    <a:pt x="3" y="276"/>
                  </a:lnTo>
                  <a:lnTo>
                    <a:pt x="6" y="294"/>
                  </a:lnTo>
                  <a:lnTo>
                    <a:pt x="12" y="311"/>
                  </a:lnTo>
                  <a:lnTo>
                    <a:pt x="19" y="328"/>
                  </a:lnTo>
                  <a:lnTo>
                    <a:pt x="28" y="345"/>
                  </a:lnTo>
                  <a:lnTo>
                    <a:pt x="38" y="362"/>
                  </a:lnTo>
                  <a:lnTo>
                    <a:pt x="50" y="378"/>
                  </a:lnTo>
                  <a:lnTo>
                    <a:pt x="63" y="395"/>
                  </a:lnTo>
                  <a:lnTo>
                    <a:pt x="78" y="410"/>
                  </a:lnTo>
                  <a:lnTo>
                    <a:pt x="94" y="425"/>
                  </a:lnTo>
                  <a:lnTo>
                    <a:pt x="111" y="440"/>
                  </a:lnTo>
                  <a:lnTo>
                    <a:pt x="131" y="454"/>
                  </a:lnTo>
                  <a:lnTo>
                    <a:pt x="150" y="467"/>
                  </a:lnTo>
                  <a:lnTo>
                    <a:pt x="171" y="48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50" name="Freeform 402"/>
            <p:cNvSpPr>
              <a:spLocks/>
            </p:cNvSpPr>
            <p:nvPr/>
          </p:nvSpPr>
          <p:spPr bwMode="auto">
            <a:xfrm>
              <a:off x="3326" y="1697"/>
              <a:ext cx="119" cy="14"/>
            </a:xfrm>
            <a:custGeom>
              <a:avLst/>
              <a:gdLst>
                <a:gd name="T0" fmla="*/ 832 w 832"/>
                <a:gd name="T1" fmla="*/ 99 h 99"/>
                <a:gd name="T2" fmla="*/ 809 w 832"/>
                <a:gd name="T3" fmla="*/ 88 h 99"/>
                <a:gd name="T4" fmla="*/ 786 w 832"/>
                <a:gd name="T5" fmla="*/ 76 h 99"/>
                <a:gd name="T6" fmla="*/ 761 w 832"/>
                <a:gd name="T7" fmla="*/ 65 h 99"/>
                <a:gd name="T8" fmla="*/ 736 w 832"/>
                <a:gd name="T9" fmla="*/ 55 h 99"/>
                <a:gd name="T10" fmla="*/ 710 w 832"/>
                <a:gd name="T11" fmla="*/ 45 h 99"/>
                <a:gd name="T12" fmla="*/ 683 w 832"/>
                <a:gd name="T13" fmla="*/ 37 h 99"/>
                <a:gd name="T14" fmla="*/ 655 w 832"/>
                <a:gd name="T15" fmla="*/ 29 h 99"/>
                <a:gd name="T16" fmla="*/ 627 w 832"/>
                <a:gd name="T17" fmla="*/ 23 h 99"/>
                <a:gd name="T18" fmla="*/ 597 w 832"/>
                <a:gd name="T19" fmla="*/ 16 h 99"/>
                <a:gd name="T20" fmla="*/ 569 w 832"/>
                <a:gd name="T21" fmla="*/ 12 h 99"/>
                <a:gd name="T22" fmla="*/ 539 w 832"/>
                <a:gd name="T23" fmla="*/ 8 h 99"/>
                <a:gd name="T24" fmla="*/ 508 w 832"/>
                <a:gd name="T25" fmla="*/ 5 h 99"/>
                <a:gd name="T26" fmla="*/ 477 w 832"/>
                <a:gd name="T27" fmla="*/ 2 h 99"/>
                <a:gd name="T28" fmla="*/ 447 w 832"/>
                <a:gd name="T29" fmla="*/ 0 h 99"/>
                <a:gd name="T30" fmla="*/ 416 w 832"/>
                <a:gd name="T31" fmla="*/ 0 h 99"/>
                <a:gd name="T32" fmla="*/ 385 w 832"/>
                <a:gd name="T33" fmla="*/ 0 h 99"/>
                <a:gd name="T34" fmla="*/ 355 w 832"/>
                <a:gd name="T35" fmla="*/ 2 h 99"/>
                <a:gd name="T36" fmla="*/ 324 w 832"/>
                <a:gd name="T37" fmla="*/ 5 h 99"/>
                <a:gd name="T38" fmla="*/ 294 w 832"/>
                <a:gd name="T39" fmla="*/ 8 h 99"/>
                <a:gd name="T40" fmla="*/ 264 w 832"/>
                <a:gd name="T41" fmla="*/ 12 h 99"/>
                <a:gd name="T42" fmla="*/ 234 w 832"/>
                <a:gd name="T43" fmla="*/ 16 h 99"/>
                <a:gd name="T44" fmla="*/ 206 w 832"/>
                <a:gd name="T45" fmla="*/ 23 h 99"/>
                <a:gd name="T46" fmla="*/ 177 w 832"/>
                <a:gd name="T47" fmla="*/ 29 h 99"/>
                <a:gd name="T48" fmla="*/ 149 w 832"/>
                <a:gd name="T49" fmla="*/ 37 h 99"/>
                <a:gd name="T50" fmla="*/ 122 w 832"/>
                <a:gd name="T51" fmla="*/ 45 h 99"/>
                <a:gd name="T52" fmla="*/ 96 w 832"/>
                <a:gd name="T53" fmla="*/ 55 h 99"/>
                <a:gd name="T54" fmla="*/ 70 w 832"/>
                <a:gd name="T55" fmla="*/ 65 h 99"/>
                <a:gd name="T56" fmla="*/ 46 w 832"/>
                <a:gd name="T57" fmla="*/ 76 h 99"/>
                <a:gd name="T58" fmla="*/ 22 w 832"/>
                <a:gd name="T59" fmla="*/ 88 h 99"/>
                <a:gd name="T60" fmla="*/ 0 w 832"/>
                <a:gd name="T61" fmla="*/ 99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32" h="99">
                  <a:moveTo>
                    <a:pt x="832" y="99"/>
                  </a:moveTo>
                  <a:lnTo>
                    <a:pt x="809" y="88"/>
                  </a:lnTo>
                  <a:lnTo>
                    <a:pt x="786" y="76"/>
                  </a:lnTo>
                  <a:lnTo>
                    <a:pt x="761" y="65"/>
                  </a:lnTo>
                  <a:lnTo>
                    <a:pt x="736" y="55"/>
                  </a:lnTo>
                  <a:lnTo>
                    <a:pt x="710" y="45"/>
                  </a:lnTo>
                  <a:lnTo>
                    <a:pt x="683" y="37"/>
                  </a:lnTo>
                  <a:lnTo>
                    <a:pt x="655" y="29"/>
                  </a:lnTo>
                  <a:lnTo>
                    <a:pt x="627" y="23"/>
                  </a:lnTo>
                  <a:lnTo>
                    <a:pt x="597" y="16"/>
                  </a:lnTo>
                  <a:lnTo>
                    <a:pt x="569" y="12"/>
                  </a:lnTo>
                  <a:lnTo>
                    <a:pt x="539" y="8"/>
                  </a:lnTo>
                  <a:lnTo>
                    <a:pt x="508" y="5"/>
                  </a:lnTo>
                  <a:lnTo>
                    <a:pt x="477" y="2"/>
                  </a:lnTo>
                  <a:lnTo>
                    <a:pt x="447" y="0"/>
                  </a:lnTo>
                  <a:lnTo>
                    <a:pt x="416" y="0"/>
                  </a:lnTo>
                  <a:lnTo>
                    <a:pt x="385" y="0"/>
                  </a:lnTo>
                  <a:lnTo>
                    <a:pt x="355" y="2"/>
                  </a:lnTo>
                  <a:lnTo>
                    <a:pt x="324" y="5"/>
                  </a:lnTo>
                  <a:lnTo>
                    <a:pt x="294" y="8"/>
                  </a:lnTo>
                  <a:lnTo>
                    <a:pt x="264" y="12"/>
                  </a:lnTo>
                  <a:lnTo>
                    <a:pt x="234" y="16"/>
                  </a:lnTo>
                  <a:lnTo>
                    <a:pt x="206" y="23"/>
                  </a:lnTo>
                  <a:lnTo>
                    <a:pt x="177" y="29"/>
                  </a:lnTo>
                  <a:lnTo>
                    <a:pt x="149" y="37"/>
                  </a:lnTo>
                  <a:lnTo>
                    <a:pt x="122" y="45"/>
                  </a:lnTo>
                  <a:lnTo>
                    <a:pt x="96" y="55"/>
                  </a:lnTo>
                  <a:lnTo>
                    <a:pt x="70" y="65"/>
                  </a:lnTo>
                  <a:lnTo>
                    <a:pt x="46" y="76"/>
                  </a:lnTo>
                  <a:lnTo>
                    <a:pt x="22" y="88"/>
                  </a:lnTo>
                  <a:lnTo>
                    <a:pt x="0" y="9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51" name="Freeform 403"/>
            <p:cNvSpPr>
              <a:spLocks/>
            </p:cNvSpPr>
            <p:nvPr/>
          </p:nvSpPr>
          <p:spPr bwMode="auto">
            <a:xfrm>
              <a:off x="3495" y="1353"/>
              <a:ext cx="13" cy="5"/>
            </a:xfrm>
            <a:custGeom>
              <a:avLst/>
              <a:gdLst>
                <a:gd name="T0" fmla="*/ 91 w 91"/>
                <a:gd name="T1" fmla="*/ 0 h 36"/>
                <a:gd name="T2" fmla="*/ 59 w 91"/>
                <a:gd name="T3" fmla="*/ 12 h 36"/>
                <a:gd name="T4" fmla="*/ 30 w 91"/>
                <a:gd name="T5" fmla="*/ 23 h 36"/>
                <a:gd name="T6" fmla="*/ 0 w 91"/>
                <a:gd name="T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1" h="36">
                  <a:moveTo>
                    <a:pt x="91" y="0"/>
                  </a:moveTo>
                  <a:lnTo>
                    <a:pt x="59" y="12"/>
                  </a:lnTo>
                  <a:lnTo>
                    <a:pt x="30" y="23"/>
                  </a:lnTo>
                  <a:lnTo>
                    <a:pt x="0" y="3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52" name="Freeform 404"/>
            <p:cNvSpPr>
              <a:spLocks/>
            </p:cNvSpPr>
            <p:nvPr/>
          </p:nvSpPr>
          <p:spPr bwMode="auto">
            <a:xfrm>
              <a:off x="3260" y="1608"/>
              <a:ext cx="36" cy="103"/>
            </a:xfrm>
            <a:custGeom>
              <a:avLst/>
              <a:gdLst>
                <a:gd name="T0" fmla="*/ 257 w 257"/>
                <a:gd name="T1" fmla="*/ 0 h 720"/>
                <a:gd name="T2" fmla="*/ 232 w 257"/>
                <a:gd name="T3" fmla="*/ 16 h 720"/>
                <a:gd name="T4" fmla="*/ 207 w 257"/>
                <a:gd name="T5" fmla="*/ 32 h 720"/>
                <a:gd name="T6" fmla="*/ 183 w 257"/>
                <a:gd name="T7" fmla="*/ 49 h 720"/>
                <a:gd name="T8" fmla="*/ 162 w 257"/>
                <a:gd name="T9" fmla="*/ 66 h 720"/>
                <a:gd name="T10" fmla="*/ 140 w 257"/>
                <a:gd name="T11" fmla="*/ 84 h 720"/>
                <a:gd name="T12" fmla="*/ 120 w 257"/>
                <a:gd name="T13" fmla="*/ 102 h 720"/>
                <a:gd name="T14" fmla="*/ 102 w 257"/>
                <a:gd name="T15" fmla="*/ 121 h 720"/>
                <a:gd name="T16" fmla="*/ 85 w 257"/>
                <a:gd name="T17" fmla="*/ 140 h 720"/>
                <a:gd name="T18" fmla="*/ 70 w 257"/>
                <a:gd name="T19" fmla="*/ 160 h 720"/>
                <a:gd name="T20" fmla="*/ 56 w 257"/>
                <a:gd name="T21" fmla="*/ 181 h 720"/>
                <a:gd name="T22" fmla="*/ 43 w 257"/>
                <a:gd name="T23" fmla="*/ 201 h 720"/>
                <a:gd name="T24" fmla="*/ 33 w 257"/>
                <a:gd name="T25" fmla="*/ 221 h 720"/>
                <a:gd name="T26" fmla="*/ 23 w 257"/>
                <a:gd name="T27" fmla="*/ 242 h 720"/>
                <a:gd name="T28" fmla="*/ 16 w 257"/>
                <a:gd name="T29" fmla="*/ 264 h 720"/>
                <a:gd name="T30" fmla="*/ 9 w 257"/>
                <a:gd name="T31" fmla="*/ 285 h 720"/>
                <a:gd name="T32" fmla="*/ 4 w 257"/>
                <a:gd name="T33" fmla="*/ 306 h 720"/>
                <a:gd name="T34" fmla="*/ 1 w 257"/>
                <a:gd name="T35" fmla="*/ 328 h 720"/>
                <a:gd name="T36" fmla="*/ 0 w 257"/>
                <a:gd name="T37" fmla="*/ 350 h 720"/>
                <a:gd name="T38" fmla="*/ 0 w 257"/>
                <a:gd name="T39" fmla="*/ 371 h 720"/>
                <a:gd name="T40" fmla="*/ 1 w 257"/>
                <a:gd name="T41" fmla="*/ 393 h 720"/>
                <a:gd name="T42" fmla="*/ 4 w 257"/>
                <a:gd name="T43" fmla="*/ 414 h 720"/>
                <a:gd name="T44" fmla="*/ 9 w 257"/>
                <a:gd name="T45" fmla="*/ 436 h 720"/>
                <a:gd name="T46" fmla="*/ 16 w 257"/>
                <a:gd name="T47" fmla="*/ 457 h 720"/>
                <a:gd name="T48" fmla="*/ 23 w 257"/>
                <a:gd name="T49" fmla="*/ 478 h 720"/>
                <a:gd name="T50" fmla="*/ 33 w 257"/>
                <a:gd name="T51" fmla="*/ 499 h 720"/>
                <a:gd name="T52" fmla="*/ 43 w 257"/>
                <a:gd name="T53" fmla="*/ 520 h 720"/>
                <a:gd name="T54" fmla="*/ 56 w 257"/>
                <a:gd name="T55" fmla="*/ 541 h 720"/>
                <a:gd name="T56" fmla="*/ 70 w 257"/>
                <a:gd name="T57" fmla="*/ 561 h 720"/>
                <a:gd name="T58" fmla="*/ 85 w 257"/>
                <a:gd name="T59" fmla="*/ 580 h 720"/>
                <a:gd name="T60" fmla="*/ 102 w 257"/>
                <a:gd name="T61" fmla="*/ 599 h 720"/>
                <a:gd name="T62" fmla="*/ 120 w 257"/>
                <a:gd name="T63" fmla="*/ 618 h 720"/>
                <a:gd name="T64" fmla="*/ 140 w 257"/>
                <a:gd name="T65" fmla="*/ 636 h 720"/>
                <a:gd name="T66" fmla="*/ 162 w 257"/>
                <a:gd name="T67" fmla="*/ 654 h 720"/>
                <a:gd name="T68" fmla="*/ 183 w 257"/>
                <a:gd name="T69" fmla="*/ 672 h 720"/>
                <a:gd name="T70" fmla="*/ 207 w 257"/>
                <a:gd name="T71" fmla="*/ 689 h 720"/>
                <a:gd name="T72" fmla="*/ 232 w 257"/>
                <a:gd name="T73" fmla="*/ 705 h 720"/>
                <a:gd name="T74" fmla="*/ 257 w 257"/>
                <a:gd name="T75" fmla="*/ 720 h 7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7" h="720">
                  <a:moveTo>
                    <a:pt x="257" y="0"/>
                  </a:moveTo>
                  <a:lnTo>
                    <a:pt x="232" y="16"/>
                  </a:lnTo>
                  <a:lnTo>
                    <a:pt x="207" y="32"/>
                  </a:lnTo>
                  <a:lnTo>
                    <a:pt x="183" y="49"/>
                  </a:lnTo>
                  <a:lnTo>
                    <a:pt x="162" y="66"/>
                  </a:lnTo>
                  <a:lnTo>
                    <a:pt x="140" y="84"/>
                  </a:lnTo>
                  <a:lnTo>
                    <a:pt x="120" y="102"/>
                  </a:lnTo>
                  <a:lnTo>
                    <a:pt x="102" y="121"/>
                  </a:lnTo>
                  <a:lnTo>
                    <a:pt x="85" y="140"/>
                  </a:lnTo>
                  <a:lnTo>
                    <a:pt x="70" y="160"/>
                  </a:lnTo>
                  <a:lnTo>
                    <a:pt x="56" y="181"/>
                  </a:lnTo>
                  <a:lnTo>
                    <a:pt x="43" y="201"/>
                  </a:lnTo>
                  <a:lnTo>
                    <a:pt x="33" y="221"/>
                  </a:lnTo>
                  <a:lnTo>
                    <a:pt x="23" y="242"/>
                  </a:lnTo>
                  <a:lnTo>
                    <a:pt x="16" y="264"/>
                  </a:lnTo>
                  <a:lnTo>
                    <a:pt x="9" y="285"/>
                  </a:lnTo>
                  <a:lnTo>
                    <a:pt x="4" y="306"/>
                  </a:lnTo>
                  <a:lnTo>
                    <a:pt x="1" y="328"/>
                  </a:lnTo>
                  <a:lnTo>
                    <a:pt x="0" y="350"/>
                  </a:lnTo>
                  <a:lnTo>
                    <a:pt x="0" y="371"/>
                  </a:lnTo>
                  <a:lnTo>
                    <a:pt x="1" y="393"/>
                  </a:lnTo>
                  <a:lnTo>
                    <a:pt x="4" y="414"/>
                  </a:lnTo>
                  <a:lnTo>
                    <a:pt x="9" y="436"/>
                  </a:lnTo>
                  <a:lnTo>
                    <a:pt x="16" y="457"/>
                  </a:lnTo>
                  <a:lnTo>
                    <a:pt x="23" y="478"/>
                  </a:lnTo>
                  <a:lnTo>
                    <a:pt x="33" y="499"/>
                  </a:lnTo>
                  <a:lnTo>
                    <a:pt x="43" y="520"/>
                  </a:lnTo>
                  <a:lnTo>
                    <a:pt x="56" y="541"/>
                  </a:lnTo>
                  <a:lnTo>
                    <a:pt x="70" y="561"/>
                  </a:lnTo>
                  <a:lnTo>
                    <a:pt x="85" y="580"/>
                  </a:lnTo>
                  <a:lnTo>
                    <a:pt x="102" y="599"/>
                  </a:lnTo>
                  <a:lnTo>
                    <a:pt x="120" y="618"/>
                  </a:lnTo>
                  <a:lnTo>
                    <a:pt x="140" y="636"/>
                  </a:lnTo>
                  <a:lnTo>
                    <a:pt x="162" y="654"/>
                  </a:lnTo>
                  <a:lnTo>
                    <a:pt x="183" y="672"/>
                  </a:lnTo>
                  <a:lnTo>
                    <a:pt x="207" y="689"/>
                  </a:lnTo>
                  <a:lnTo>
                    <a:pt x="232" y="705"/>
                  </a:lnTo>
                  <a:lnTo>
                    <a:pt x="257" y="72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53" name="Line 405"/>
            <p:cNvSpPr>
              <a:spLocks noChangeShapeType="1"/>
            </p:cNvSpPr>
            <p:nvPr/>
          </p:nvSpPr>
          <p:spPr bwMode="auto">
            <a:xfrm flipH="1">
              <a:off x="3195" y="1892"/>
              <a:ext cx="27" cy="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54" name="Freeform 406"/>
            <p:cNvSpPr>
              <a:spLocks/>
            </p:cNvSpPr>
            <p:nvPr/>
          </p:nvSpPr>
          <p:spPr bwMode="auto">
            <a:xfrm>
              <a:off x="3154" y="1737"/>
              <a:ext cx="68" cy="170"/>
            </a:xfrm>
            <a:custGeom>
              <a:avLst/>
              <a:gdLst>
                <a:gd name="T0" fmla="*/ 474 w 474"/>
                <a:gd name="T1" fmla="*/ 0 h 1191"/>
                <a:gd name="T2" fmla="*/ 439 w 474"/>
                <a:gd name="T3" fmla="*/ 22 h 1191"/>
                <a:gd name="T4" fmla="*/ 403 w 474"/>
                <a:gd name="T5" fmla="*/ 44 h 1191"/>
                <a:gd name="T6" fmla="*/ 370 w 474"/>
                <a:gd name="T7" fmla="*/ 66 h 1191"/>
                <a:gd name="T8" fmla="*/ 339 w 474"/>
                <a:gd name="T9" fmla="*/ 89 h 1191"/>
                <a:gd name="T10" fmla="*/ 309 w 474"/>
                <a:gd name="T11" fmla="*/ 112 h 1191"/>
                <a:gd name="T12" fmla="*/ 279 w 474"/>
                <a:gd name="T13" fmla="*/ 137 h 1191"/>
                <a:gd name="T14" fmla="*/ 251 w 474"/>
                <a:gd name="T15" fmla="*/ 161 h 1191"/>
                <a:gd name="T16" fmla="*/ 225 w 474"/>
                <a:gd name="T17" fmla="*/ 187 h 1191"/>
                <a:gd name="T18" fmla="*/ 199 w 474"/>
                <a:gd name="T19" fmla="*/ 212 h 1191"/>
                <a:gd name="T20" fmla="*/ 176 w 474"/>
                <a:gd name="T21" fmla="*/ 238 h 1191"/>
                <a:gd name="T22" fmla="*/ 153 w 474"/>
                <a:gd name="T23" fmla="*/ 264 h 1191"/>
                <a:gd name="T24" fmla="*/ 132 w 474"/>
                <a:gd name="T25" fmla="*/ 291 h 1191"/>
                <a:gd name="T26" fmla="*/ 113 w 474"/>
                <a:gd name="T27" fmla="*/ 319 h 1191"/>
                <a:gd name="T28" fmla="*/ 95 w 474"/>
                <a:gd name="T29" fmla="*/ 346 h 1191"/>
                <a:gd name="T30" fmla="*/ 79 w 474"/>
                <a:gd name="T31" fmla="*/ 374 h 1191"/>
                <a:gd name="T32" fmla="*/ 64 w 474"/>
                <a:gd name="T33" fmla="*/ 403 h 1191"/>
                <a:gd name="T34" fmla="*/ 50 w 474"/>
                <a:gd name="T35" fmla="*/ 431 h 1191"/>
                <a:gd name="T36" fmla="*/ 38 w 474"/>
                <a:gd name="T37" fmla="*/ 459 h 1191"/>
                <a:gd name="T38" fmla="*/ 28 w 474"/>
                <a:gd name="T39" fmla="*/ 488 h 1191"/>
                <a:gd name="T40" fmla="*/ 19 w 474"/>
                <a:gd name="T41" fmla="*/ 518 h 1191"/>
                <a:gd name="T42" fmla="*/ 13 w 474"/>
                <a:gd name="T43" fmla="*/ 547 h 1191"/>
                <a:gd name="T44" fmla="*/ 7 w 474"/>
                <a:gd name="T45" fmla="*/ 576 h 1191"/>
                <a:gd name="T46" fmla="*/ 3 w 474"/>
                <a:gd name="T47" fmla="*/ 605 h 1191"/>
                <a:gd name="T48" fmla="*/ 1 w 474"/>
                <a:gd name="T49" fmla="*/ 635 h 1191"/>
                <a:gd name="T50" fmla="*/ 0 w 474"/>
                <a:gd name="T51" fmla="*/ 665 h 1191"/>
                <a:gd name="T52" fmla="*/ 1 w 474"/>
                <a:gd name="T53" fmla="*/ 694 h 1191"/>
                <a:gd name="T54" fmla="*/ 4 w 474"/>
                <a:gd name="T55" fmla="*/ 723 h 1191"/>
                <a:gd name="T56" fmla="*/ 8 w 474"/>
                <a:gd name="T57" fmla="*/ 752 h 1191"/>
                <a:gd name="T58" fmla="*/ 14 w 474"/>
                <a:gd name="T59" fmla="*/ 782 h 1191"/>
                <a:gd name="T60" fmla="*/ 21 w 474"/>
                <a:gd name="T61" fmla="*/ 811 h 1191"/>
                <a:gd name="T62" fmla="*/ 30 w 474"/>
                <a:gd name="T63" fmla="*/ 841 h 1191"/>
                <a:gd name="T64" fmla="*/ 40 w 474"/>
                <a:gd name="T65" fmla="*/ 869 h 1191"/>
                <a:gd name="T66" fmla="*/ 53 w 474"/>
                <a:gd name="T67" fmla="*/ 898 h 1191"/>
                <a:gd name="T68" fmla="*/ 66 w 474"/>
                <a:gd name="T69" fmla="*/ 926 h 1191"/>
                <a:gd name="T70" fmla="*/ 82 w 474"/>
                <a:gd name="T71" fmla="*/ 954 h 1191"/>
                <a:gd name="T72" fmla="*/ 98 w 474"/>
                <a:gd name="T73" fmla="*/ 982 h 1191"/>
                <a:gd name="T74" fmla="*/ 117 w 474"/>
                <a:gd name="T75" fmla="*/ 1010 h 1191"/>
                <a:gd name="T76" fmla="*/ 136 w 474"/>
                <a:gd name="T77" fmla="*/ 1036 h 1191"/>
                <a:gd name="T78" fmla="*/ 158 w 474"/>
                <a:gd name="T79" fmla="*/ 1063 h 1191"/>
                <a:gd name="T80" fmla="*/ 180 w 474"/>
                <a:gd name="T81" fmla="*/ 1090 h 1191"/>
                <a:gd name="T82" fmla="*/ 204 w 474"/>
                <a:gd name="T83" fmla="*/ 1115 h 1191"/>
                <a:gd name="T84" fmla="*/ 230 w 474"/>
                <a:gd name="T85" fmla="*/ 1141 h 1191"/>
                <a:gd name="T86" fmla="*/ 257 w 474"/>
                <a:gd name="T87" fmla="*/ 1166 h 1191"/>
                <a:gd name="T88" fmla="*/ 285 w 474"/>
                <a:gd name="T89" fmla="*/ 1191 h 1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74" h="1191">
                  <a:moveTo>
                    <a:pt x="474" y="0"/>
                  </a:moveTo>
                  <a:lnTo>
                    <a:pt x="439" y="22"/>
                  </a:lnTo>
                  <a:lnTo>
                    <a:pt x="403" y="44"/>
                  </a:lnTo>
                  <a:lnTo>
                    <a:pt x="370" y="66"/>
                  </a:lnTo>
                  <a:lnTo>
                    <a:pt x="339" y="89"/>
                  </a:lnTo>
                  <a:lnTo>
                    <a:pt x="309" y="112"/>
                  </a:lnTo>
                  <a:lnTo>
                    <a:pt x="279" y="137"/>
                  </a:lnTo>
                  <a:lnTo>
                    <a:pt x="251" y="161"/>
                  </a:lnTo>
                  <a:lnTo>
                    <a:pt x="225" y="187"/>
                  </a:lnTo>
                  <a:lnTo>
                    <a:pt x="199" y="212"/>
                  </a:lnTo>
                  <a:lnTo>
                    <a:pt x="176" y="238"/>
                  </a:lnTo>
                  <a:lnTo>
                    <a:pt x="153" y="264"/>
                  </a:lnTo>
                  <a:lnTo>
                    <a:pt x="132" y="291"/>
                  </a:lnTo>
                  <a:lnTo>
                    <a:pt x="113" y="319"/>
                  </a:lnTo>
                  <a:lnTo>
                    <a:pt x="95" y="346"/>
                  </a:lnTo>
                  <a:lnTo>
                    <a:pt x="79" y="374"/>
                  </a:lnTo>
                  <a:lnTo>
                    <a:pt x="64" y="403"/>
                  </a:lnTo>
                  <a:lnTo>
                    <a:pt x="50" y="431"/>
                  </a:lnTo>
                  <a:lnTo>
                    <a:pt x="38" y="459"/>
                  </a:lnTo>
                  <a:lnTo>
                    <a:pt x="28" y="488"/>
                  </a:lnTo>
                  <a:lnTo>
                    <a:pt x="19" y="518"/>
                  </a:lnTo>
                  <a:lnTo>
                    <a:pt x="13" y="547"/>
                  </a:lnTo>
                  <a:lnTo>
                    <a:pt x="7" y="576"/>
                  </a:lnTo>
                  <a:lnTo>
                    <a:pt x="3" y="605"/>
                  </a:lnTo>
                  <a:lnTo>
                    <a:pt x="1" y="635"/>
                  </a:lnTo>
                  <a:lnTo>
                    <a:pt x="0" y="665"/>
                  </a:lnTo>
                  <a:lnTo>
                    <a:pt x="1" y="694"/>
                  </a:lnTo>
                  <a:lnTo>
                    <a:pt x="4" y="723"/>
                  </a:lnTo>
                  <a:lnTo>
                    <a:pt x="8" y="752"/>
                  </a:lnTo>
                  <a:lnTo>
                    <a:pt x="14" y="782"/>
                  </a:lnTo>
                  <a:lnTo>
                    <a:pt x="21" y="811"/>
                  </a:lnTo>
                  <a:lnTo>
                    <a:pt x="30" y="841"/>
                  </a:lnTo>
                  <a:lnTo>
                    <a:pt x="40" y="869"/>
                  </a:lnTo>
                  <a:lnTo>
                    <a:pt x="53" y="898"/>
                  </a:lnTo>
                  <a:lnTo>
                    <a:pt x="66" y="926"/>
                  </a:lnTo>
                  <a:lnTo>
                    <a:pt x="82" y="954"/>
                  </a:lnTo>
                  <a:lnTo>
                    <a:pt x="98" y="982"/>
                  </a:lnTo>
                  <a:lnTo>
                    <a:pt x="117" y="1010"/>
                  </a:lnTo>
                  <a:lnTo>
                    <a:pt x="136" y="1036"/>
                  </a:lnTo>
                  <a:lnTo>
                    <a:pt x="158" y="1063"/>
                  </a:lnTo>
                  <a:lnTo>
                    <a:pt x="180" y="1090"/>
                  </a:lnTo>
                  <a:lnTo>
                    <a:pt x="204" y="1115"/>
                  </a:lnTo>
                  <a:lnTo>
                    <a:pt x="230" y="1141"/>
                  </a:lnTo>
                  <a:lnTo>
                    <a:pt x="257" y="1166"/>
                  </a:lnTo>
                  <a:lnTo>
                    <a:pt x="285" y="119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55" name="Line 407"/>
            <p:cNvSpPr>
              <a:spLocks noChangeShapeType="1"/>
            </p:cNvSpPr>
            <p:nvPr/>
          </p:nvSpPr>
          <p:spPr bwMode="auto">
            <a:xfrm flipV="1">
              <a:off x="3222" y="1715"/>
              <a:ext cx="37" cy="2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56" name="Freeform 408"/>
            <p:cNvSpPr>
              <a:spLocks/>
            </p:cNvSpPr>
            <p:nvPr/>
          </p:nvSpPr>
          <p:spPr bwMode="auto">
            <a:xfrm>
              <a:off x="3742" y="1703"/>
              <a:ext cx="55" cy="77"/>
            </a:xfrm>
            <a:custGeom>
              <a:avLst/>
              <a:gdLst>
                <a:gd name="T0" fmla="*/ 0 w 388"/>
                <a:gd name="T1" fmla="*/ 540 h 540"/>
                <a:gd name="T2" fmla="*/ 32 w 388"/>
                <a:gd name="T3" fmla="*/ 522 h 540"/>
                <a:gd name="T4" fmla="*/ 62 w 388"/>
                <a:gd name="T5" fmla="*/ 501 h 540"/>
                <a:gd name="T6" fmla="*/ 92 w 388"/>
                <a:gd name="T7" fmla="*/ 482 h 540"/>
                <a:gd name="T8" fmla="*/ 119 w 388"/>
                <a:gd name="T9" fmla="*/ 461 h 540"/>
                <a:gd name="T10" fmla="*/ 146 w 388"/>
                <a:gd name="T11" fmla="*/ 441 h 540"/>
                <a:gd name="T12" fmla="*/ 172 w 388"/>
                <a:gd name="T13" fmla="*/ 418 h 540"/>
                <a:gd name="T14" fmla="*/ 195 w 388"/>
                <a:gd name="T15" fmla="*/ 397 h 540"/>
                <a:gd name="T16" fmla="*/ 218 w 388"/>
                <a:gd name="T17" fmla="*/ 375 h 540"/>
                <a:gd name="T18" fmla="*/ 240 w 388"/>
                <a:gd name="T19" fmla="*/ 351 h 540"/>
                <a:gd name="T20" fmla="*/ 260 w 388"/>
                <a:gd name="T21" fmla="*/ 328 h 540"/>
                <a:gd name="T22" fmla="*/ 278 w 388"/>
                <a:gd name="T23" fmla="*/ 304 h 540"/>
                <a:gd name="T24" fmla="*/ 296 w 388"/>
                <a:gd name="T25" fmla="*/ 280 h 540"/>
                <a:gd name="T26" fmla="*/ 312 w 388"/>
                <a:gd name="T27" fmla="*/ 255 h 540"/>
                <a:gd name="T28" fmla="*/ 326 w 388"/>
                <a:gd name="T29" fmla="*/ 231 h 540"/>
                <a:gd name="T30" fmla="*/ 339 w 388"/>
                <a:gd name="T31" fmla="*/ 205 h 540"/>
                <a:gd name="T32" fmla="*/ 350 w 388"/>
                <a:gd name="T33" fmla="*/ 181 h 540"/>
                <a:gd name="T34" fmla="*/ 360 w 388"/>
                <a:gd name="T35" fmla="*/ 155 h 540"/>
                <a:gd name="T36" fmla="*/ 369 w 388"/>
                <a:gd name="T37" fmla="*/ 130 h 540"/>
                <a:gd name="T38" fmla="*/ 376 w 388"/>
                <a:gd name="T39" fmla="*/ 103 h 540"/>
                <a:gd name="T40" fmla="*/ 381 w 388"/>
                <a:gd name="T41" fmla="*/ 78 h 540"/>
                <a:gd name="T42" fmla="*/ 385 w 388"/>
                <a:gd name="T43" fmla="*/ 52 h 540"/>
                <a:gd name="T44" fmla="*/ 388 w 388"/>
                <a:gd name="T45" fmla="*/ 25 h 540"/>
                <a:gd name="T46" fmla="*/ 388 w 388"/>
                <a:gd name="T47" fmla="*/ 0 h 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88" h="540">
                  <a:moveTo>
                    <a:pt x="0" y="540"/>
                  </a:moveTo>
                  <a:lnTo>
                    <a:pt x="32" y="522"/>
                  </a:lnTo>
                  <a:lnTo>
                    <a:pt x="62" y="501"/>
                  </a:lnTo>
                  <a:lnTo>
                    <a:pt x="92" y="482"/>
                  </a:lnTo>
                  <a:lnTo>
                    <a:pt x="119" y="461"/>
                  </a:lnTo>
                  <a:lnTo>
                    <a:pt x="146" y="441"/>
                  </a:lnTo>
                  <a:lnTo>
                    <a:pt x="172" y="418"/>
                  </a:lnTo>
                  <a:lnTo>
                    <a:pt x="195" y="397"/>
                  </a:lnTo>
                  <a:lnTo>
                    <a:pt x="218" y="375"/>
                  </a:lnTo>
                  <a:lnTo>
                    <a:pt x="240" y="351"/>
                  </a:lnTo>
                  <a:lnTo>
                    <a:pt x="260" y="328"/>
                  </a:lnTo>
                  <a:lnTo>
                    <a:pt x="278" y="304"/>
                  </a:lnTo>
                  <a:lnTo>
                    <a:pt x="296" y="280"/>
                  </a:lnTo>
                  <a:lnTo>
                    <a:pt x="312" y="255"/>
                  </a:lnTo>
                  <a:lnTo>
                    <a:pt x="326" y="231"/>
                  </a:lnTo>
                  <a:lnTo>
                    <a:pt x="339" y="205"/>
                  </a:lnTo>
                  <a:lnTo>
                    <a:pt x="350" y="181"/>
                  </a:lnTo>
                  <a:lnTo>
                    <a:pt x="360" y="155"/>
                  </a:lnTo>
                  <a:lnTo>
                    <a:pt x="369" y="130"/>
                  </a:lnTo>
                  <a:lnTo>
                    <a:pt x="376" y="103"/>
                  </a:lnTo>
                  <a:lnTo>
                    <a:pt x="381" y="78"/>
                  </a:lnTo>
                  <a:lnTo>
                    <a:pt x="385" y="52"/>
                  </a:lnTo>
                  <a:lnTo>
                    <a:pt x="388" y="25"/>
                  </a:lnTo>
                  <a:lnTo>
                    <a:pt x="388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57" name="Freeform 409"/>
            <p:cNvSpPr>
              <a:spLocks/>
            </p:cNvSpPr>
            <p:nvPr/>
          </p:nvSpPr>
          <p:spPr bwMode="auto">
            <a:xfrm>
              <a:off x="3259" y="1832"/>
              <a:ext cx="37" cy="51"/>
            </a:xfrm>
            <a:custGeom>
              <a:avLst/>
              <a:gdLst>
                <a:gd name="T0" fmla="*/ 0 w 258"/>
                <a:gd name="T1" fmla="*/ 0 h 360"/>
                <a:gd name="T2" fmla="*/ 1 w 258"/>
                <a:gd name="T3" fmla="*/ 20 h 360"/>
                <a:gd name="T4" fmla="*/ 3 w 258"/>
                <a:gd name="T5" fmla="*/ 41 h 360"/>
                <a:gd name="T6" fmla="*/ 7 w 258"/>
                <a:gd name="T7" fmla="*/ 62 h 360"/>
                <a:gd name="T8" fmla="*/ 12 w 258"/>
                <a:gd name="T9" fmla="*/ 83 h 360"/>
                <a:gd name="T10" fmla="*/ 19 w 258"/>
                <a:gd name="T11" fmla="*/ 104 h 360"/>
                <a:gd name="T12" fmla="*/ 27 w 258"/>
                <a:gd name="T13" fmla="*/ 124 h 360"/>
                <a:gd name="T14" fmla="*/ 37 w 258"/>
                <a:gd name="T15" fmla="*/ 144 h 360"/>
                <a:gd name="T16" fmla="*/ 48 w 258"/>
                <a:gd name="T17" fmla="*/ 165 h 360"/>
                <a:gd name="T18" fmla="*/ 60 w 258"/>
                <a:gd name="T19" fmla="*/ 185 h 360"/>
                <a:gd name="T20" fmla="*/ 74 w 258"/>
                <a:gd name="T21" fmla="*/ 204 h 360"/>
                <a:gd name="T22" fmla="*/ 90 w 258"/>
                <a:gd name="T23" fmla="*/ 223 h 360"/>
                <a:gd name="T24" fmla="*/ 106 w 258"/>
                <a:gd name="T25" fmla="*/ 241 h 360"/>
                <a:gd name="T26" fmla="*/ 124 w 258"/>
                <a:gd name="T27" fmla="*/ 260 h 360"/>
                <a:gd name="T28" fmla="*/ 143 w 258"/>
                <a:gd name="T29" fmla="*/ 278 h 360"/>
                <a:gd name="T30" fmla="*/ 165 w 258"/>
                <a:gd name="T31" fmla="*/ 296 h 360"/>
                <a:gd name="T32" fmla="*/ 186 w 258"/>
                <a:gd name="T33" fmla="*/ 313 h 360"/>
                <a:gd name="T34" fmla="*/ 209 w 258"/>
                <a:gd name="T35" fmla="*/ 329 h 360"/>
                <a:gd name="T36" fmla="*/ 233 w 258"/>
                <a:gd name="T37" fmla="*/ 345 h 360"/>
                <a:gd name="T38" fmla="*/ 258 w 258"/>
                <a:gd name="T39" fmla="*/ 36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8" h="360">
                  <a:moveTo>
                    <a:pt x="0" y="0"/>
                  </a:moveTo>
                  <a:lnTo>
                    <a:pt x="1" y="20"/>
                  </a:lnTo>
                  <a:lnTo>
                    <a:pt x="3" y="41"/>
                  </a:lnTo>
                  <a:lnTo>
                    <a:pt x="7" y="62"/>
                  </a:lnTo>
                  <a:lnTo>
                    <a:pt x="12" y="83"/>
                  </a:lnTo>
                  <a:lnTo>
                    <a:pt x="19" y="104"/>
                  </a:lnTo>
                  <a:lnTo>
                    <a:pt x="27" y="124"/>
                  </a:lnTo>
                  <a:lnTo>
                    <a:pt x="37" y="144"/>
                  </a:lnTo>
                  <a:lnTo>
                    <a:pt x="48" y="165"/>
                  </a:lnTo>
                  <a:lnTo>
                    <a:pt x="60" y="185"/>
                  </a:lnTo>
                  <a:lnTo>
                    <a:pt x="74" y="204"/>
                  </a:lnTo>
                  <a:lnTo>
                    <a:pt x="90" y="223"/>
                  </a:lnTo>
                  <a:lnTo>
                    <a:pt x="106" y="241"/>
                  </a:lnTo>
                  <a:lnTo>
                    <a:pt x="124" y="260"/>
                  </a:lnTo>
                  <a:lnTo>
                    <a:pt x="143" y="278"/>
                  </a:lnTo>
                  <a:lnTo>
                    <a:pt x="165" y="296"/>
                  </a:lnTo>
                  <a:lnTo>
                    <a:pt x="186" y="313"/>
                  </a:lnTo>
                  <a:lnTo>
                    <a:pt x="209" y="329"/>
                  </a:lnTo>
                  <a:lnTo>
                    <a:pt x="233" y="345"/>
                  </a:lnTo>
                  <a:lnTo>
                    <a:pt x="258" y="36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58" name="Freeform 410"/>
            <p:cNvSpPr>
              <a:spLocks/>
            </p:cNvSpPr>
            <p:nvPr/>
          </p:nvSpPr>
          <p:spPr bwMode="auto">
            <a:xfrm>
              <a:off x="3154" y="1917"/>
              <a:ext cx="41" cy="76"/>
            </a:xfrm>
            <a:custGeom>
              <a:avLst/>
              <a:gdLst>
                <a:gd name="T0" fmla="*/ 0 w 285"/>
                <a:gd name="T1" fmla="*/ 0 h 529"/>
                <a:gd name="T2" fmla="*/ 1 w 285"/>
                <a:gd name="T3" fmla="*/ 28 h 529"/>
                <a:gd name="T4" fmla="*/ 3 w 285"/>
                <a:gd name="T5" fmla="*/ 57 h 529"/>
                <a:gd name="T6" fmla="*/ 6 w 285"/>
                <a:gd name="T7" fmla="*/ 84 h 529"/>
                <a:gd name="T8" fmla="*/ 12 w 285"/>
                <a:gd name="T9" fmla="*/ 112 h 529"/>
                <a:gd name="T10" fmla="*/ 18 w 285"/>
                <a:gd name="T11" fmla="*/ 140 h 529"/>
                <a:gd name="T12" fmla="*/ 27 w 285"/>
                <a:gd name="T13" fmla="*/ 167 h 529"/>
                <a:gd name="T14" fmla="*/ 36 w 285"/>
                <a:gd name="T15" fmla="*/ 195 h 529"/>
                <a:gd name="T16" fmla="*/ 47 w 285"/>
                <a:gd name="T17" fmla="*/ 223 h 529"/>
                <a:gd name="T18" fmla="*/ 60 w 285"/>
                <a:gd name="T19" fmla="*/ 250 h 529"/>
                <a:gd name="T20" fmla="*/ 73 w 285"/>
                <a:gd name="T21" fmla="*/ 277 h 529"/>
                <a:gd name="T22" fmla="*/ 88 w 285"/>
                <a:gd name="T23" fmla="*/ 304 h 529"/>
                <a:gd name="T24" fmla="*/ 104 w 285"/>
                <a:gd name="T25" fmla="*/ 330 h 529"/>
                <a:gd name="T26" fmla="*/ 122 w 285"/>
                <a:gd name="T27" fmla="*/ 357 h 529"/>
                <a:gd name="T28" fmla="*/ 142 w 285"/>
                <a:gd name="T29" fmla="*/ 382 h 529"/>
                <a:gd name="T30" fmla="*/ 163 w 285"/>
                <a:gd name="T31" fmla="*/ 408 h 529"/>
                <a:gd name="T32" fmla="*/ 184 w 285"/>
                <a:gd name="T33" fmla="*/ 432 h 529"/>
                <a:gd name="T34" fmla="*/ 208 w 285"/>
                <a:gd name="T35" fmla="*/ 458 h 529"/>
                <a:gd name="T36" fmla="*/ 232 w 285"/>
                <a:gd name="T37" fmla="*/ 482 h 529"/>
                <a:gd name="T38" fmla="*/ 258 w 285"/>
                <a:gd name="T39" fmla="*/ 506 h 529"/>
                <a:gd name="T40" fmla="*/ 285 w 285"/>
                <a:gd name="T41" fmla="*/ 529 h 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85" h="529">
                  <a:moveTo>
                    <a:pt x="0" y="0"/>
                  </a:moveTo>
                  <a:lnTo>
                    <a:pt x="1" y="28"/>
                  </a:lnTo>
                  <a:lnTo>
                    <a:pt x="3" y="57"/>
                  </a:lnTo>
                  <a:lnTo>
                    <a:pt x="6" y="84"/>
                  </a:lnTo>
                  <a:lnTo>
                    <a:pt x="12" y="112"/>
                  </a:lnTo>
                  <a:lnTo>
                    <a:pt x="18" y="140"/>
                  </a:lnTo>
                  <a:lnTo>
                    <a:pt x="27" y="167"/>
                  </a:lnTo>
                  <a:lnTo>
                    <a:pt x="36" y="195"/>
                  </a:lnTo>
                  <a:lnTo>
                    <a:pt x="47" y="223"/>
                  </a:lnTo>
                  <a:lnTo>
                    <a:pt x="60" y="250"/>
                  </a:lnTo>
                  <a:lnTo>
                    <a:pt x="73" y="277"/>
                  </a:lnTo>
                  <a:lnTo>
                    <a:pt x="88" y="304"/>
                  </a:lnTo>
                  <a:lnTo>
                    <a:pt x="104" y="330"/>
                  </a:lnTo>
                  <a:lnTo>
                    <a:pt x="122" y="357"/>
                  </a:lnTo>
                  <a:lnTo>
                    <a:pt x="142" y="382"/>
                  </a:lnTo>
                  <a:lnTo>
                    <a:pt x="163" y="408"/>
                  </a:lnTo>
                  <a:lnTo>
                    <a:pt x="184" y="432"/>
                  </a:lnTo>
                  <a:lnTo>
                    <a:pt x="208" y="458"/>
                  </a:lnTo>
                  <a:lnTo>
                    <a:pt x="232" y="482"/>
                  </a:lnTo>
                  <a:lnTo>
                    <a:pt x="258" y="506"/>
                  </a:lnTo>
                  <a:lnTo>
                    <a:pt x="285" y="52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59" name="Line 411"/>
            <p:cNvSpPr>
              <a:spLocks noChangeShapeType="1"/>
            </p:cNvSpPr>
            <p:nvPr/>
          </p:nvSpPr>
          <p:spPr bwMode="auto">
            <a:xfrm flipH="1">
              <a:off x="3195" y="1977"/>
              <a:ext cx="27" cy="1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60" name="Freeform 412"/>
            <p:cNvSpPr>
              <a:spLocks/>
            </p:cNvSpPr>
            <p:nvPr/>
          </p:nvSpPr>
          <p:spPr bwMode="auto">
            <a:xfrm>
              <a:off x="3326" y="1869"/>
              <a:ext cx="119" cy="14"/>
            </a:xfrm>
            <a:custGeom>
              <a:avLst/>
              <a:gdLst>
                <a:gd name="T0" fmla="*/ 832 w 832"/>
                <a:gd name="T1" fmla="*/ 100 h 100"/>
                <a:gd name="T2" fmla="*/ 809 w 832"/>
                <a:gd name="T3" fmla="*/ 88 h 100"/>
                <a:gd name="T4" fmla="*/ 786 w 832"/>
                <a:gd name="T5" fmla="*/ 76 h 100"/>
                <a:gd name="T6" fmla="*/ 761 w 832"/>
                <a:gd name="T7" fmla="*/ 65 h 100"/>
                <a:gd name="T8" fmla="*/ 736 w 832"/>
                <a:gd name="T9" fmla="*/ 55 h 100"/>
                <a:gd name="T10" fmla="*/ 710 w 832"/>
                <a:gd name="T11" fmla="*/ 45 h 100"/>
                <a:gd name="T12" fmla="*/ 683 w 832"/>
                <a:gd name="T13" fmla="*/ 37 h 100"/>
                <a:gd name="T14" fmla="*/ 655 w 832"/>
                <a:gd name="T15" fmla="*/ 29 h 100"/>
                <a:gd name="T16" fmla="*/ 627 w 832"/>
                <a:gd name="T17" fmla="*/ 23 h 100"/>
                <a:gd name="T18" fmla="*/ 597 w 832"/>
                <a:gd name="T19" fmla="*/ 16 h 100"/>
                <a:gd name="T20" fmla="*/ 569 w 832"/>
                <a:gd name="T21" fmla="*/ 12 h 100"/>
                <a:gd name="T22" fmla="*/ 539 w 832"/>
                <a:gd name="T23" fmla="*/ 8 h 100"/>
                <a:gd name="T24" fmla="*/ 508 w 832"/>
                <a:gd name="T25" fmla="*/ 5 h 100"/>
                <a:gd name="T26" fmla="*/ 477 w 832"/>
                <a:gd name="T27" fmla="*/ 2 h 100"/>
                <a:gd name="T28" fmla="*/ 447 w 832"/>
                <a:gd name="T29" fmla="*/ 0 h 100"/>
                <a:gd name="T30" fmla="*/ 416 w 832"/>
                <a:gd name="T31" fmla="*/ 0 h 100"/>
                <a:gd name="T32" fmla="*/ 385 w 832"/>
                <a:gd name="T33" fmla="*/ 0 h 100"/>
                <a:gd name="T34" fmla="*/ 355 w 832"/>
                <a:gd name="T35" fmla="*/ 2 h 100"/>
                <a:gd name="T36" fmla="*/ 324 w 832"/>
                <a:gd name="T37" fmla="*/ 5 h 100"/>
                <a:gd name="T38" fmla="*/ 294 w 832"/>
                <a:gd name="T39" fmla="*/ 8 h 100"/>
                <a:gd name="T40" fmla="*/ 264 w 832"/>
                <a:gd name="T41" fmla="*/ 12 h 100"/>
                <a:gd name="T42" fmla="*/ 234 w 832"/>
                <a:gd name="T43" fmla="*/ 16 h 100"/>
                <a:gd name="T44" fmla="*/ 206 w 832"/>
                <a:gd name="T45" fmla="*/ 23 h 100"/>
                <a:gd name="T46" fmla="*/ 177 w 832"/>
                <a:gd name="T47" fmla="*/ 29 h 100"/>
                <a:gd name="T48" fmla="*/ 149 w 832"/>
                <a:gd name="T49" fmla="*/ 37 h 100"/>
                <a:gd name="T50" fmla="*/ 122 w 832"/>
                <a:gd name="T51" fmla="*/ 45 h 100"/>
                <a:gd name="T52" fmla="*/ 96 w 832"/>
                <a:gd name="T53" fmla="*/ 55 h 100"/>
                <a:gd name="T54" fmla="*/ 70 w 832"/>
                <a:gd name="T55" fmla="*/ 65 h 100"/>
                <a:gd name="T56" fmla="*/ 46 w 832"/>
                <a:gd name="T57" fmla="*/ 76 h 100"/>
                <a:gd name="T58" fmla="*/ 22 w 832"/>
                <a:gd name="T59" fmla="*/ 88 h 100"/>
                <a:gd name="T60" fmla="*/ 0 w 832"/>
                <a:gd name="T61" fmla="*/ 10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32" h="100">
                  <a:moveTo>
                    <a:pt x="832" y="100"/>
                  </a:moveTo>
                  <a:lnTo>
                    <a:pt x="809" y="88"/>
                  </a:lnTo>
                  <a:lnTo>
                    <a:pt x="786" y="76"/>
                  </a:lnTo>
                  <a:lnTo>
                    <a:pt x="761" y="65"/>
                  </a:lnTo>
                  <a:lnTo>
                    <a:pt x="736" y="55"/>
                  </a:lnTo>
                  <a:lnTo>
                    <a:pt x="710" y="45"/>
                  </a:lnTo>
                  <a:lnTo>
                    <a:pt x="683" y="37"/>
                  </a:lnTo>
                  <a:lnTo>
                    <a:pt x="655" y="29"/>
                  </a:lnTo>
                  <a:lnTo>
                    <a:pt x="627" y="23"/>
                  </a:lnTo>
                  <a:lnTo>
                    <a:pt x="597" y="16"/>
                  </a:lnTo>
                  <a:lnTo>
                    <a:pt x="569" y="12"/>
                  </a:lnTo>
                  <a:lnTo>
                    <a:pt x="539" y="8"/>
                  </a:lnTo>
                  <a:lnTo>
                    <a:pt x="508" y="5"/>
                  </a:lnTo>
                  <a:lnTo>
                    <a:pt x="477" y="2"/>
                  </a:lnTo>
                  <a:lnTo>
                    <a:pt x="447" y="0"/>
                  </a:lnTo>
                  <a:lnTo>
                    <a:pt x="416" y="0"/>
                  </a:lnTo>
                  <a:lnTo>
                    <a:pt x="385" y="0"/>
                  </a:lnTo>
                  <a:lnTo>
                    <a:pt x="355" y="2"/>
                  </a:lnTo>
                  <a:lnTo>
                    <a:pt x="324" y="5"/>
                  </a:lnTo>
                  <a:lnTo>
                    <a:pt x="294" y="8"/>
                  </a:lnTo>
                  <a:lnTo>
                    <a:pt x="264" y="12"/>
                  </a:lnTo>
                  <a:lnTo>
                    <a:pt x="234" y="16"/>
                  </a:lnTo>
                  <a:lnTo>
                    <a:pt x="206" y="23"/>
                  </a:lnTo>
                  <a:lnTo>
                    <a:pt x="177" y="29"/>
                  </a:lnTo>
                  <a:lnTo>
                    <a:pt x="149" y="37"/>
                  </a:lnTo>
                  <a:lnTo>
                    <a:pt x="122" y="45"/>
                  </a:lnTo>
                  <a:lnTo>
                    <a:pt x="96" y="55"/>
                  </a:lnTo>
                  <a:lnTo>
                    <a:pt x="70" y="65"/>
                  </a:lnTo>
                  <a:lnTo>
                    <a:pt x="46" y="76"/>
                  </a:lnTo>
                  <a:lnTo>
                    <a:pt x="22" y="88"/>
                  </a:lnTo>
                  <a:lnTo>
                    <a:pt x="0" y="10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61" name="Freeform 413"/>
            <p:cNvSpPr>
              <a:spLocks/>
            </p:cNvSpPr>
            <p:nvPr/>
          </p:nvSpPr>
          <p:spPr bwMode="auto">
            <a:xfrm>
              <a:off x="3222" y="1970"/>
              <a:ext cx="59" cy="7"/>
            </a:xfrm>
            <a:custGeom>
              <a:avLst/>
              <a:gdLst>
                <a:gd name="T0" fmla="*/ 415 w 415"/>
                <a:gd name="T1" fmla="*/ 50 h 50"/>
                <a:gd name="T2" fmla="*/ 400 w 415"/>
                <a:gd name="T3" fmla="*/ 41 h 50"/>
                <a:gd name="T4" fmla="*/ 384 w 415"/>
                <a:gd name="T5" fmla="*/ 34 h 50"/>
                <a:gd name="T6" fmla="*/ 367 w 415"/>
                <a:gd name="T7" fmla="*/ 26 h 50"/>
                <a:gd name="T8" fmla="*/ 349 w 415"/>
                <a:gd name="T9" fmla="*/ 20 h 50"/>
                <a:gd name="T10" fmla="*/ 330 w 415"/>
                <a:gd name="T11" fmla="*/ 15 h 50"/>
                <a:gd name="T12" fmla="*/ 311 w 415"/>
                <a:gd name="T13" fmla="*/ 10 h 50"/>
                <a:gd name="T14" fmla="*/ 290 w 415"/>
                <a:gd name="T15" fmla="*/ 6 h 50"/>
                <a:gd name="T16" fmla="*/ 270 w 415"/>
                <a:gd name="T17" fmla="*/ 3 h 50"/>
                <a:gd name="T18" fmla="*/ 250 w 415"/>
                <a:gd name="T19" fmla="*/ 1 h 50"/>
                <a:gd name="T20" fmla="*/ 229 w 415"/>
                <a:gd name="T21" fmla="*/ 0 h 50"/>
                <a:gd name="T22" fmla="*/ 207 w 415"/>
                <a:gd name="T23" fmla="*/ 0 h 50"/>
                <a:gd name="T24" fmla="*/ 187 w 415"/>
                <a:gd name="T25" fmla="*/ 0 h 50"/>
                <a:gd name="T26" fmla="*/ 166 w 415"/>
                <a:gd name="T27" fmla="*/ 1 h 50"/>
                <a:gd name="T28" fmla="*/ 146 w 415"/>
                <a:gd name="T29" fmla="*/ 3 h 50"/>
                <a:gd name="T30" fmla="*/ 124 w 415"/>
                <a:gd name="T31" fmla="*/ 6 h 50"/>
                <a:gd name="T32" fmla="*/ 105 w 415"/>
                <a:gd name="T33" fmla="*/ 10 h 50"/>
                <a:gd name="T34" fmla="*/ 86 w 415"/>
                <a:gd name="T35" fmla="*/ 15 h 50"/>
                <a:gd name="T36" fmla="*/ 67 w 415"/>
                <a:gd name="T37" fmla="*/ 20 h 50"/>
                <a:gd name="T38" fmla="*/ 49 w 415"/>
                <a:gd name="T39" fmla="*/ 26 h 50"/>
                <a:gd name="T40" fmla="*/ 32 w 415"/>
                <a:gd name="T41" fmla="*/ 34 h 50"/>
                <a:gd name="T42" fmla="*/ 15 w 415"/>
                <a:gd name="T43" fmla="*/ 41 h 50"/>
                <a:gd name="T44" fmla="*/ 0 w 415"/>
                <a:gd name="T45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15" h="50">
                  <a:moveTo>
                    <a:pt x="415" y="50"/>
                  </a:moveTo>
                  <a:lnTo>
                    <a:pt x="400" y="41"/>
                  </a:lnTo>
                  <a:lnTo>
                    <a:pt x="384" y="34"/>
                  </a:lnTo>
                  <a:lnTo>
                    <a:pt x="367" y="26"/>
                  </a:lnTo>
                  <a:lnTo>
                    <a:pt x="349" y="20"/>
                  </a:lnTo>
                  <a:lnTo>
                    <a:pt x="330" y="15"/>
                  </a:lnTo>
                  <a:lnTo>
                    <a:pt x="311" y="10"/>
                  </a:lnTo>
                  <a:lnTo>
                    <a:pt x="290" y="6"/>
                  </a:lnTo>
                  <a:lnTo>
                    <a:pt x="270" y="3"/>
                  </a:lnTo>
                  <a:lnTo>
                    <a:pt x="250" y="1"/>
                  </a:lnTo>
                  <a:lnTo>
                    <a:pt x="229" y="0"/>
                  </a:lnTo>
                  <a:lnTo>
                    <a:pt x="207" y="0"/>
                  </a:lnTo>
                  <a:lnTo>
                    <a:pt x="187" y="0"/>
                  </a:lnTo>
                  <a:lnTo>
                    <a:pt x="166" y="1"/>
                  </a:lnTo>
                  <a:lnTo>
                    <a:pt x="146" y="3"/>
                  </a:lnTo>
                  <a:lnTo>
                    <a:pt x="124" y="6"/>
                  </a:lnTo>
                  <a:lnTo>
                    <a:pt x="105" y="10"/>
                  </a:lnTo>
                  <a:lnTo>
                    <a:pt x="86" y="15"/>
                  </a:lnTo>
                  <a:lnTo>
                    <a:pt x="67" y="20"/>
                  </a:lnTo>
                  <a:lnTo>
                    <a:pt x="49" y="26"/>
                  </a:lnTo>
                  <a:lnTo>
                    <a:pt x="32" y="34"/>
                  </a:lnTo>
                  <a:lnTo>
                    <a:pt x="15" y="41"/>
                  </a:lnTo>
                  <a:lnTo>
                    <a:pt x="0" y="5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62" name="Freeform 414"/>
            <p:cNvSpPr>
              <a:spLocks/>
            </p:cNvSpPr>
            <p:nvPr/>
          </p:nvSpPr>
          <p:spPr bwMode="auto">
            <a:xfrm>
              <a:off x="3222" y="1884"/>
              <a:ext cx="59" cy="8"/>
            </a:xfrm>
            <a:custGeom>
              <a:avLst/>
              <a:gdLst>
                <a:gd name="T0" fmla="*/ 415 w 415"/>
                <a:gd name="T1" fmla="*/ 50 h 50"/>
                <a:gd name="T2" fmla="*/ 400 w 415"/>
                <a:gd name="T3" fmla="*/ 42 h 50"/>
                <a:gd name="T4" fmla="*/ 384 w 415"/>
                <a:gd name="T5" fmla="*/ 34 h 50"/>
                <a:gd name="T6" fmla="*/ 367 w 415"/>
                <a:gd name="T7" fmla="*/ 27 h 50"/>
                <a:gd name="T8" fmla="*/ 349 w 415"/>
                <a:gd name="T9" fmla="*/ 20 h 50"/>
                <a:gd name="T10" fmla="*/ 330 w 415"/>
                <a:gd name="T11" fmla="*/ 15 h 50"/>
                <a:gd name="T12" fmla="*/ 311 w 415"/>
                <a:gd name="T13" fmla="*/ 11 h 50"/>
                <a:gd name="T14" fmla="*/ 290 w 415"/>
                <a:gd name="T15" fmla="*/ 7 h 50"/>
                <a:gd name="T16" fmla="*/ 270 w 415"/>
                <a:gd name="T17" fmla="*/ 3 h 50"/>
                <a:gd name="T18" fmla="*/ 250 w 415"/>
                <a:gd name="T19" fmla="*/ 1 h 50"/>
                <a:gd name="T20" fmla="*/ 229 w 415"/>
                <a:gd name="T21" fmla="*/ 0 h 50"/>
                <a:gd name="T22" fmla="*/ 207 w 415"/>
                <a:gd name="T23" fmla="*/ 0 h 50"/>
                <a:gd name="T24" fmla="*/ 187 w 415"/>
                <a:gd name="T25" fmla="*/ 0 h 50"/>
                <a:gd name="T26" fmla="*/ 166 w 415"/>
                <a:gd name="T27" fmla="*/ 1 h 50"/>
                <a:gd name="T28" fmla="*/ 146 w 415"/>
                <a:gd name="T29" fmla="*/ 3 h 50"/>
                <a:gd name="T30" fmla="*/ 124 w 415"/>
                <a:gd name="T31" fmla="*/ 7 h 50"/>
                <a:gd name="T32" fmla="*/ 105 w 415"/>
                <a:gd name="T33" fmla="*/ 11 h 50"/>
                <a:gd name="T34" fmla="*/ 86 w 415"/>
                <a:gd name="T35" fmla="*/ 15 h 50"/>
                <a:gd name="T36" fmla="*/ 67 w 415"/>
                <a:gd name="T37" fmla="*/ 20 h 50"/>
                <a:gd name="T38" fmla="*/ 49 w 415"/>
                <a:gd name="T39" fmla="*/ 27 h 50"/>
                <a:gd name="T40" fmla="*/ 32 w 415"/>
                <a:gd name="T41" fmla="*/ 34 h 50"/>
                <a:gd name="T42" fmla="*/ 15 w 415"/>
                <a:gd name="T43" fmla="*/ 42 h 50"/>
                <a:gd name="T44" fmla="*/ 0 w 415"/>
                <a:gd name="T45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15" h="50">
                  <a:moveTo>
                    <a:pt x="415" y="50"/>
                  </a:moveTo>
                  <a:lnTo>
                    <a:pt x="400" y="42"/>
                  </a:lnTo>
                  <a:lnTo>
                    <a:pt x="384" y="34"/>
                  </a:lnTo>
                  <a:lnTo>
                    <a:pt x="367" y="27"/>
                  </a:lnTo>
                  <a:lnTo>
                    <a:pt x="349" y="20"/>
                  </a:lnTo>
                  <a:lnTo>
                    <a:pt x="330" y="15"/>
                  </a:lnTo>
                  <a:lnTo>
                    <a:pt x="311" y="11"/>
                  </a:lnTo>
                  <a:lnTo>
                    <a:pt x="290" y="7"/>
                  </a:lnTo>
                  <a:lnTo>
                    <a:pt x="270" y="3"/>
                  </a:lnTo>
                  <a:lnTo>
                    <a:pt x="250" y="1"/>
                  </a:lnTo>
                  <a:lnTo>
                    <a:pt x="229" y="0"/>
                  </a:lnTo>
                  <a:lnTo>
                    <a:pt x="207" y="0"/>
                  </a:lnTo>
                  <a:lnTo>
                    <a:pt x="187" y="0"/>
                  </a:lnTo>
                  <a:lnTo>
                    <a:pt x="166" y="1"/>
                  </a:lnTo>
                  <a:lnTo>
                    <a:pt x="146" y="3"/>
                  </a:lnTo>
                  <a:lnTo>
                    <a:pt x="124" y="7"/>
                  </a:lnTo>
                  <a:lnTo>
                    <a:pt x="105" y="11"/>
                  </a:lnTo>
                  <a:lnTo>
                    <a:pt x="86" y="15"/>
                  </a:lnTo>
                  <a:lnTo>
                    <a:pt x="67" y="20"/>
                  </a:lnTo>
                  <a:lnTo>
                    <a:pt x="49" y="27"/>
                  </a:lnTo>
                  <a:lnTo>
                    <a:pt x="32" y="34"/>
                  </a:lnTo>
                  <a:lnTo>
                    <a:pt x="15" y="42"/>
                  </a:lnTo>
                  <a:lnTo>
                    <a:pt x="0" y="5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63" name="Freeform 415"/>
            <p:cNvSpPr>
              <a:spLocks/>
            </p:cNvSpPr>
            <p:nvPr/>
          </p:nvSpPr>
          <p:spPr bwMode="auto">
            <a:xfrm>
              <a:off x="3482" y="1621"/>
              <a:ext cx="37" cy="47"/>
            </a:xfrm>
            <a:custGeom>
              <a:avLst/>
              <a:gdLst>
                <a:gd name="T0" fmla="*/ 0 w 256"/>
                <a:gd name="T1" fmla="*/ 0 h 332"/>
                <a:gd name="T2" fmla="*/ 2 w 256"/>
                <a:gd name="T3" fmla="*/ 21 h 332"/>
                <a:gd name="T4" fmla="*/ 6 w 256"/>
                <a:gd name="T5" fmla="*/ 42 h 332"/>
                <a:gd name="T6" fmla="*/ 12 w 256"/>
                <a:gd name="T7" fmla="*/ 62 h 332"/>
                <a:gd name="T8" fmla="*/ 19 w 256"/>
                <a:gd name="T9" fmla="*/ 82 h 332"/>
                <a:gd name="T10" fmla="*/ 27 w 256"/>
                <a:gd name="T11" fmla="*/ 102 h 332"/>
                <a:gd name="T12" fmla="*/ 37 w 256"/>
                <a:gd name="T13" fmla="*/ 122 h 332"/>
                <a:gd name="T14" fmla="*/ 49 w 256"/>
                <a:gd name="T15" fmla="*/ 142 h 332"/>
                <a:gd name="T16" fmla="*/ 61 w 256"/>
                <a:gd name="T17" fmla="*/ 161 h 332"/>
                <a:gd name="T18" fmla="*/ 75 w 256"/>
                <a:gd name="T19" fmla="*/ 180 h 332"/>
                <a:gd name="T20" fmla="*/ 90 w 256"/>
                <a:gd name="T21" fmla="*/ 199 h 332"/>
                <a:gd name="T22" fmla="*/ 107 w 256"/>
                <a:gd name="T23" fmla="*/ 217 h 332"/>
                <a:gd name="T24" fmla="*/ 124 w 256"/>
                <a:gd name="T25" fmla="*/ 235 h 332"/>
                <a:gd name="T26" fmla="*/ 143 w 256"/>
                <a:gd name="T27" fmla="*/ 252 h 332"/>
                <a:gd name="T28" fmla="*/ 164 w 256"/>
                <a:gd name="T29" fmla="*/ 269 h 332"/>
                <a:gd name="T30" fmla="*/ 186 w 256"/>
                <a:gd name="T31" fmla="*/ 286 h 332"/>
                <a:gd name="T32" fmla="*/ 208 w 256"/>
                <a:gd name="T33" fmla="*/ 302 h 332"/>
                <a:gd name="T34" fmla="*/ 232 w 256"/>
                <a:gd name="T35" fmla="*/ 317 h 332"/>
                <a:gd name="T36" fmla="*/ 256 w 256"/>
                <a:gd name="T37" fmla="*/ 332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56" h="332">
                  <a:moveTo>
                    <a:pt x="0" y="0"/>
                  </a:moveTo>
                  <a:lnTo>
                    <a:pt x="2" y="21"/>
                  </a:lnTo>
                  <a:lnTo>
                    <a:pt x="6" y="42"/>
                  </a:lnTo>
                  <a:lnTo>
                    <a:pt x="12" y="62"/>
                  </a:lnTo>
                  <a:lnTo>
                    <a:pt x="19" y="82"/>
                  </a:lnTo>
                  <a:lnTo>
                    <a:pt x="27" y="102"/>
                  </a:lnTo>
                  <a:lnTo>
                    <a:pt x="37" y="122"/>
                  </a:lnTo>
                  <a:lnTo>
                    <a:pt x="49" y="142"/>
                  </a:lnTo>
                  <a:lnTo>
                    <a:pt x="61" y="161"/>
                  </a:lnTo>
                  <a:lnTo>
                    <a:pt x="75" y="180"/>
                  </a:lnTo>
                  <a:lnTo>
                    <a:pt x="90" y="199"/>
                  </a:lnTo>
                  <a:lnTo>
                    <a:pt x="107" y="217"/>
                  </a:lnTo>
                  <a:lnTo>
                    <a:pt x="124" y="235"/>
                  </a:lnTo>
                  <a:lnTo>
                    <a:pt x="143" y="252"/>
                  </a:lnTo>
                  <a:lnTo>
                    <a:pt x="164" y="269"/>
                  </a:lnTo>
                  <a:lnTo>
                    <a:pt x="186" y="286"/>
                  </a:lnTo>
                  <a:lnTo>
                    <a:pt x="208" y="302"/>
                  </a:lnTo>
                  <a:lnTo>
                    <a:pt x="232" y="317"/>
                  </a:lnTo>
                  <a:lnTo>
                    <a:pt x="256" y="33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64" name="Line 416"/>
            <p:cNvSpPr>
              <a:spLocks noChangeShapeType="1"/>
            </p:cNvSpPr>
            <p:nvPr/>
          </p:nvSpPr>
          <p:spPr bwMode="auto">
            <a:xfrm>
              <a:off x="3482" y="1364"/>
              <a:ext cx="0" cy="25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65" name="Freeform 417"/>
            <p:cNvSpPr>
              <a:spLocks/>
            </p:cNvSpPr>
            <p:nvPr/>
          </p:nvSpPr>
          <p:spPr bwMode="auto">
            <a:xfrm>
              <a:off x="3482" y="1328"/>
              <a:ext cx="13" cy="36"/>
            </a:xfrm>
            <a:custGeom>
              <a:avLst/>
              <a:gdLst>
                <a:gd name="T0" fmla="*/ 86 w 86"/>
                <a:gd name="T1" fmla="*/ 0 h 248"/>
                <a:gd name="T2" fmla="*/ 70 w 86"/>
                <a:gd name="T3" fmla="*/ 21 h 248"/>
                <a:gd name="T4" fmla="*/ 56 w 86"/>
                <a:gd name="T5" fmla="*/ 40 h 248"/>
                <a:gd name="T6" fmla="*/ 44 w 86"/>
                <a:gd name="T7" fmla="*/ 60 h 248"/>
                <a:gd name="T8" fmla="*/ 34 w 86"/>
                <a:gd name="T9" fmla="*/ 80 h 248"/>
                <a:gd name="T10" fmla="*/ 24 w 86"/>
                <a:gd name="T11" fmla="*/ 100 h 248"/>
                <a:gd name="T12" fmla="*/ 16 w 86"/>
                <a:gd name="T13" fmla="*/ 122 h 248"/>
                <a:gd name="T14" fmla="*/ 9 w 86"/>
                <a:gd name="T15" fmla="*/ 143 h 248"/>
                <a:gd name="T16" fmla="*/ 5 w 86"/>
                <a:gd name="T17" fmla="*/ 163 h 248"/>
                <a:gd name="T18" fmla="*/ 2 w 86"/>
                <a:gd name="T19" fmla="*/ 185 h 248"/>
                <a:gd name="T20" fmla="*/ 0 w 86"/>
                <a:gd name="T21" fmla="*/ 206 h 248"/>
                <a:gd name="T22" fmla="*/ 0 w 86"/>
                <a:gd name="T23" fmla="*/ 227 h 248"/>
                <a:gd name="T24" fmla="*/ 1 w 86"/>
                <a:gd name="T25" fmla="*/ 248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6" h="248">
                  <a:moveTo>
                    <a:pt x="86" y="0"/>
                  </a:moveTo>
                  <a:lnTo>
                    <a:pt x="70" y="21"/>
                  </a:lnTo>
                  <a:lnTo>
                    <a:pt x="56" y="40"/>
                  </a:lnTo>
                  <a:lnTo>
                    <a:pt x="44" y="60"/>
                  </a:lnTo>
                  <a:lnTo>
                    <a:pt x="34" y="80"/>
                  </a:lnTo>
                  <a:lnTo>
                    <a:pt x="24" y="100"/>
                  </a:lnTo>
                  <a:lnTo>
                    <a:pt x="16" y="122"/>
                  </a:lnTo>
                  <a:lnTo>
                    <a:pt x="9" y="143"/>
                  </a:lnTo>
                  <a:lnTo>
                    <a:pt x="5" y="163"/>
                  </a:lnTo>
                  <a:lnTo>
                    <a:pt x="2" y="185"/>
                  </a:lnTo>
                  <a:lnTo>
                    <a:pt x="0" y="206"/>
                  </a:lnTo>
                  <a:lnTo>
                    <a:pt x="0" y="227"/>
                  </a:lnTo>
                  <a:lnTo>
                    <a:pt x="1" y="24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66" name="Line 418"/>
            <p:cNvSpPr>
              <a:spLocks noChangeShapeType="1"/>
            </p:cNvSpPr>
            <p:nvPr/>
          </p:nvSpPr>
          <p:spPr bwMode="auto">
            <a:xfrm flipV="1">
              <a:off x="3495" y="1328"/>
              <a:ext cx="0" cy="8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67" name="Freeform 419"/>
            <p:cNvSpPr>
              <a:spLocks/>
            </p:cNvSpPr>
            <p:nvPr/>
          </p:nvSpPr>
          <p:spPr bwMode="auto">
            <a:xfrm>
              <a:off x="3495" y="1380"/>
              <a:ext cx="59" cy="34"/>
            </a:xfrm>
            <a:custGeom>
              <a:avLst/>
              <a:gdLst>
                <a:gd name="T0" fmla="*/ 415 w 415"/>
                <a:gd name="T1" fmla="*/ 0 h 240"/>
                <a:gd name="T2" fmla="*/ 382 w 415"/>
                <a:gd name="T3" fmla="*/ 10 h 240"/>
                <a:gd name="T4" fmla="*/ 349 w 415"/>
                <a:gd name="T5" fmla="*/ 21 h 240"/>
                <a:gd name="T6" fmla="*/ 317 w 415"/>
                <a:gd name="T7" fmla="*/ 32 h 240"/>
                <a:gd name="T8" fmla="*/ 286 w 415"/>
                <a:gd name="T9" fmla="*/ 44 h 240"/>
                <a:gd name="T10" fmla="*/ 255 w 415"/>
                <a:gd name="T11" fmla="*/ 57 h 240"/>
                <a:gd name="T12" fmla="*/ 227 w 415"/>
                <a:gd name="T13" fmla="*/ 71 h 240"/>
                <a:gd name="T14" fmla="*/ 199 w 415"/>
                <a:gd name="T15" fmla="*/ 84 h 240"/>
                <a:gd name="T16" fmla="*/ 171 w 415"/>
                <a:gd name="T17" fmla="*/ 99 h 240"/>
                <a:gd name="T18" fmla="*/ 146 w 415"/>
                <a:gd name="T19" fmla="*/ 115 h 240"/>
                <a:gd name="T20" fmla="*/ 121 w 415"/>
                <a:gd name="T21" fmla="*/ 131 h 240"/>
                <a:gd name="T22" fmla="*/ 98 w 415"/>
                <a:gd name="T23" fmla="*/ 148 h 240"/>
                <a:gd name="T24" fmla="*/ 75 w 415"/>
                <a:gd name="T25" fmla="*/ 165 h 240"/>
                <a:gd name="T26" fmla="*/ 54 w 415"/>
                <a:gd name="T27" fmla="*/ 183 h 240"/>
                <a:gd name="T28" fmla="*/ 34 w 415"/>
                <a:gd name="T29" fmla="*/ 203 h 240"/>
                <a:gd name="T30" fmla="*/ 16 w 415"/>
                <a:gd name="T31" fmla="*/ 221 h 240"/>
                <a:gd name="T32" fmla="*/ 0 w 415"/>
                <a:gd name="T33" fmla="*/ 24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5" h="240">
                  <a:moveTo>
                    <a:pt x="415" y="0"/>
                  </a:moveTo>
                  <a:lnTo>
                    <a:pt x="382" y="10"/>
                  </a:lnTo>
                  <a:lnTo>
                    <a:pt x="349" y="21"/>
                  </a:lnTo>
                  <a:lnTo>
                    <a:pt x="317" y="32"/>
                  </a:lnTo>
                  <a:lnTo>
                    <a:pt x="286" y="44"/>
                  </a:lnTo>
                  <a:lnTo>
                    <a:pt x="255" y="57"/>
                  </a:lnTo>
                  <a:lnTo>
                    <a:pt x="227" y="71"/>
                  </a:lnTo>
                  <a:lnTo>
                    <a:pt x="199" y="84"/>
                  </a:lnTo>
                  <a:lnTo>
                    <a:pt x="171" y="99"/>
                  </a:lnTo>
                  <a:lnTo>
                    <a:pt x="146" y="115"/>
                  </a:lnTo>
                  <a:lnTo>
                    <a:pt x="121" y="131"/>
                  </a:lnTo>
                  <a:lnTo>
                    <a:pt x="98" y="148"/>
                  </a:lnTo>
                  <a:lnTo>
                    <a:pt x="75" y="165"/>
                  </a:lnTo>
                  <a:lnTo>
                    <a:pt x="54" y="183"/>
                  </a:lnTo>
                  <a:lnTo>
                    <a:pt x="34" y="203"/>
                  </a:lnTo>
                  <a:lnTo>
                    <a:pt x="16" y="221"/>
                  </a:lnTo>
                  <a:lnTo>
                    <a:pt x="0" y="24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68" name="Freeform 420"/>
            <p:cNvSpPr>
              <a:spLocks/>
            </p:cNvSpPr>
            <p:nvPr/>
          </p:nvSpPr>
          <p:spPr bwMode="auto">
            <a:xfrm>
              <a:off x="3519" y="1716"/>
              <a:ext cx="178" cy="21"/>
            </a:xfrm>
            <a:custGeom>
              <a:avLst/>
              <a:gdLst>
                <a:gd name="T0" fmla="*/ 1248 w 1248"/>
                <a:gd name="T1" fmla="*/ 149 h 149"/>
                <a:gd name="T2" fmla="*/ 1221 w 1248"/>
                <a:gd name="T3" fmla="*/ 135 h 149"/>
                <a:gd name="T4" fmla="*/ 1193 w 1248"/>
                <a:gd name="T5" fmla="*/ 121 h 149"/>
                <a:gd name="T6" fmla="*/ 1163 w 1248"/>
                <a:gd name="T7" fmla="*/ 107 h 149"/>
                <a:gd name="T8" fmla="*/ 1133 w 1248"/>
                <a:gd name="T9" fmla="*/ 94 h 149"/>
                <a:gd name="T10" fmla="*/ 1102 w 1248"/>
                <a:gd name="T11" fmla="*/ 82 h 149"/>
                <a:gd name="T12" fmla="*/ 1070 w 1248"/>
                <a:gd name="T13" fmla="*/ 71 h 149"/>
                <a:gd name="T14" fmla="*/ 1037 w 1248"/>
                <a:gd name="T15" fmla="*/ 60 h 149"/>
                <a:gd name="T16" fmla="*/ 1004 w 1248"/>
                <a:gd name="T17" fmla="*/ 50 h 149"/>
                <a:gd name="T18" fmla="*/ 970 w 1248"/>
                <a:gd name="T19" fmla="*/ 42 h 149"/>
                <a:gd name="T20" fmla="*/ 935 w 1248"/>
                <a:gd name="T21" fmla="*/ 33 h 149"/>
                <a:gd name="T22" fmla="*/ 900 w 1248"/>
                <a:gd name="T23" fmla="*/ 26 h 149"/>
                <a:gd name="T24" fmla="*/ 865 w 1248"/>
                <a:gd name="T25" fmla="*/ 20 h 149"/>
                <a:gd name="T26" fmla="*/ 829 w 1248"/>
                <a:gd name="T27" fmla="*/ 14 h 149"/>
                <a:gd name="T28" fmla="*/ 791 w 1248"/>
                <a:gd name="T29" fmla="*/ 10 h 149"/>
                <a:gd name="T30" fmla="*/ 755 w 1248"/>
                <a:gd name="T31" fmla="*/ 6 h 149"/>
                <a:gd name="T32" fmla="*/ 718 w 1248"/>
                <a:gd name="T33" fmla="*/ 4 h 149"/>
                <a:gd name="T34" fmla="*/ 681 w 1248"/>
                <a:gd name="T35" fmla="*/ 1 h 149"/>
                <a:gd name="T36" fmla="*/ 642 w 1248"/>
                <a:gd name="T37" fmla="*/ 0 h 149"/>
                <a:gd name="T38" fmla="*/ 605 w 1248"/>
                <a:gd name="T39" fmla="*/ 0 h 149"/>
                <a:gd name="T40" fmla="*/ 568 w 1248"/>
                <a:gd name="T41" fmla="*/ 1 h 149"/>
                <a:gd name="T42" fmla="*/ 531 w 1248"/>
                <a:gd name="T43" fmla="*/ 4 h 149"/>
                <a:gd name="T44" fmla="*/ 493 w 1248"/>
                <a:gd name="T45" fmla="*/ 6 h 149"/>
                <a:gd name="T46" fmla="*/ 457 w 1248"/>
                <a:gd name="T47" fmla="*/ 10 h 149"/>
                <a:gd name="T48" fmla="*/ 420 w 1248"/>
                <a:gd name="T49" fmla="*/ 14 h 149"/>
                <a:gd name="T50" fmla="*/ 384 w 1248"/>
                <a:gd name="T51" fmla="*/ 20 h 149"/>
                <a:gd name="T52" fmla="*/ 348 w 1248"/>
                <a:gd name="T53" fmla="*/ 26 h 149"/>
                <a:gd name="T54" fmla="*/ 312 w 1248"/>
                <a:gd name="T55" fmla="*/ 33 h 149"/>
                <a:gd name="T56" fmla="*/ 278 w 1248"/>
                <a:gd name="T57" fmla="*/ 42 h 149"/>
                <a:gd name="T58" fmla="*/ 244 w 1248"/>
                <a:gd name="T59" fmla="*/ 50 h 149"/>
                <a:gd name="T60" fmla="*/ 210 w 1248"/>
                <a:gd name="T61" fmla="*/ 60 h 149"/>
                <a:gd name="T62" fmla="*/ 178 w 1248"/>
                <a:gd name="T63" fmla="*/ 71 h 149"/>
                <a:gd name="T64" fmla="*/ 146 w 1248"/>
                <a:gd name="T65" fmla="*/ 82 h 149"/>
                <a:gd name="T66" fmla="*/ 115 w 1248"/>
                <a:gd name="T67" fmla="*/ 94 h 149"/>
                <a:gd name="T68" fmla="*/ 84 w 1248"/>
                <a:gd name="T69" fmla="*/ 107 h 149"/>
                <a:gd name="T70" fmla="*/ 56 w 1248"/>
                <a:gd name="T71" fmla="*/ 121 h 149"/>
                <a:gd name="T72" fmla="*/ 28 w 1248"/>
                <a:gd name="T73" fmla="*/ 135 h 149"/>
                <a:gd name="T74" fmla="*/ 0 w 1248"/>
                <a:gd name="T7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48" h="149">
                  <a:moveTo>
                    <a:pt x="1248" y="149"/>
                  </a:moveTo>
                  <a:lnTo>
                    <a:pt x="1221" y="135"/>
                  </a:lnTo>
                  <a:lnTo>
                    <a:pt x="1193" y="121"/>
                  </a:lnTo>
                  <a:lnTo>
                    <a:pt x="1163" y="107"/>
                  </a:lnTo>
                  <a:lnTo>
                    <a:pt x="1133" y="94"/>
                  </a:lnTo>
                  <a:lnTo>
                    <a:pt x="1102" y="82"/>
                  </a:lnTo>
                  <a:lnTo>
                    <a:pt x="1070" y="71"/>
                  </a:lnTo>
                  <a:lnTo>
                    <a:pt x="1037" y="60"/>
                  </a:lnTo>
                  <a:lnTo>
                    <a:pt x="1004" y="50"/>
                  </a:lnTo>
                  <a:lnTo>
                    <a:pt x="970" y="42"/>
                  </a:lnTo>
                  <a:lnTo>
                    <a:pt x="935" y="33"/>
                  </a:lnTo>
                  <a:lnTo>
                    <a:pt x="900" y="26"/>
                  </a:lnTo>
                  <a:lnTo>
                    <a:pt x="865" y="20"/>
                  </a:lnTo>
                  <a:lnTo>
                    <a:pt x="829" y="14"/>
                  </a:lnTo>
                  <a:lnTo>
                    <a:pt x="791" y="10"/>
                  </a:lnTo>
                  <a:lnTo>
                    <a:pt x="755" y="6"/>
                  </a:lnTo>
                  <a:lnTo>
                    <a:pt x="718" y="4"/>
                  </a:lnTo>
                  <a:lnTo>
                    <a:pt x="681" y="1"/>
                  </a:lnTo>
                  <a:lnTo>
                    <a:pt x="642" y="0"/>
                  </a:lnTo>
                  <a:lnTo>
                    <a:pt x="605" y="0"/>
                  </a:lnTo>
                  <a:lnTo>
                    <a:pt x="568" y="1"/>
                  </a:lnTo>
                  <a:lnTo>
                    <a:pt x="531" y="4"/>
                  </a:lnTo>
                  <a:lnTo>
                    <a:pt x="493" y="6"/>
                  </a:lnTo>
                  <a:lnTo>
                    <a:pt x="457" y="10"/>
                  </a:lnTo>
                  <a:lnTo>
                    <a:pt x="420" y="14"/>
                  </a:lnTo>
                  <a:lnTo>
                    <a:pt x="384" y="20"/>
                  </a:lnTo>
                  <a:lnTo>
                    <a:pt x="348" y="26"/>
                  </a:lnTo>
                  <a:lnTo>
                    <a:pt x="312" y="33"/>
                  </a:lnTo>
                  <a:lnTo>
                    <a:pt x="278" y="42"/>
                  </a:lnTo>
                  <a:lnTo>
                    <a:pt x="244" y="50"/>
                  </a:lnTo>
                  <a:lnTo>
                    <a:pt x="210" y="60"/>
                  </a:lnTo>
                  <a:lnTo>
                    <a:pt x="178" y="71"/>
                  </a:lnTo>
                  <a:lnTo>
                    <a:pt x="146" y="82"/>
                  </a:lnTo>
                  <a:lnTo>
                    <a:pt x="115" y="94"/>
                  </a:lnTo>
                  <a:lnTo>
                    <a:pt x="84" y="107"/>
                  </a:lnTo>
                  <a:lnTo>
                    <a:pt x="56" y="121"/>
                  </a:lnTo>
                  <a:lnTo>
                    <a:pt x="28" y="135"/>
                  </a:lnTo>
                  <a:lnTo>
                    <a:pt x="0" y="14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69" name="Line 421"/>
            <p:cNvSpPr>
              <a:spLocks noChangeShapeType="1"/>
            </p:cNvSpPr>
            <p:nvPr/>
          </p:nvSpPr>
          <p:spPr bwMode="auto">
            <a:xfrm>
              <a:off x="3445" y="1711"/>
              <a:ext cx="0" cy="17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70" name="Line 422"/>
            <p:cNvSpPr>
              <a:spLocks noChangeShapeType="1"/>
            </p:cNvSpPr>
            <p:nvPr/>
          </p:nvSpPr>
          <p:spPr bwMode="auto">
            <a:xfrm flipH="1">
              <a:off x="3445" y="1668"/>
              <a:ext cx="74" cy="4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71" name="Line 423"/>
            <p:cNvSpPr>
              <a:spLocks noChangeShapeType="1"/>
            </p:cNvSpPr>
            <p:nvPr/>
          </p:nvSpPr>
          <p:spPr bwMode="auto">
            <a:xfrm flipV="1">
              <a:off x="3519" y="1668"/>
              <a:ext cx="0" cy="17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72" name="Line 424"/>
            <p:cNvSpPr>
              <a:spLocks noChangeShapeType="1"/>
            </p:cNvSpPr>
            <p:nvPr/>
          </p:nvSpPr>
          <p:spPr bwMode="auto">
            <a:xfrm flipV="1">
              <a:off x="3445" y="1840"/>
              <a:ext cx="74" cy="4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73" name="Line 425"/>
            <p:cNvSpPr>
              <a:spLocks noChangeShapeType="1"/>
            </p:cNvSpPr>
            <p:nvPr/>
          </p:nvSpPr>
          <p:spPr bwMode="auto">
            <a:xfrm flipH="1">
              <a:off x="3296" y="1694"/>
              <a:ext cx="30" cy="1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74" name="Line 426"/>
            <p:cNvSpPr>
              <a:spLocks noChangeShapeType="1"/>
            </p:cNvSpPr>
            <p:nvPr/>
          </p:nvSpPr>
          <p:spPr bwMode="auto">
            <a:xfrm flipV="1">
              <a:off x="3326" y="1694"/>
              <a:ext cx="0" cy="25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20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120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1693" name="Group 285"/>
          <p:cNvGrpSpPr>
            <a:grpSpLocks/>
          </p:cNvGrpSpPr>
          <p:nvPr/>
        </p:nvGrpSpPr>
        <p:grpSpPr bwMode="auto">
          <a:xfrm>
            <a:off x="250825" y="739775"/>
            <a:ext cx="7272338" cy="5857875"/>
            <a:chOff x="158" y="466"/>
            <a:chExt cx="4581" cy="3690"/>
          </a:xfrm>
        </p:grpSpPr>
        <p:sp>
          <p:nvSpPr>
            <p:cNvPr id="401416" name="Line 8"/>
            <p:cNvSpPr>
              <a:spLocks noChangeShapeType="1"/>
            </p:cNvSpPr>
            <p:nvPr/>
          </p:nvSpPr>
          <p:spPr bwMode="auto">
            <a:xfrm flipH="1">
              <a:off x="1834" y="1292"/>
              <a:ext cx="7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17" name="Line 9"/>
            <p:cNvSpPr>
              <a:spLocks noChangeShapeType="1"/>
            </p:cNvSpPr>
            <p:nvPr/>
          </p:nvSpPr>
          <p:spPr bwMode="auto">
            <a:xfrm flipH="1">
              <a:off x="1693" y="1292"/>
              <a:ext cx="10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18" name="Line 10"/>
            <p:cNvSpPr>
              <a:spLocks noChangeShapeType="1"/>
            </p:cNvSpPr>
            <p:nvPr/>
          </p:nvSpPr>
          <p:spPr bwMode="auto">
            <a:xfrm flipH="1">
              <a:off x="1561" y="1292"/>
              <a:ext cx="1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19" name="Line 11"/>
            <p:cNvSpPr>
              <a:spLocks noChangeShapeType="1"/>
            </p:cNvSpPr>
            <p:nvPr/>
          </p:nvSpPr>
          <p:spPr bwMode="auto">
            <a:xfrm flipH="1">
              <a:off x="1421" y="1292"/>
              <a:ext cx="1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20" name="Line 12"/>
            <p:cNvSpPr>
              <a:spLocks noChangeShapeType="1"/>
            </p:cNvSpPr>
            <p:nvPr/>
          </p:nvSpPr>
          <p:spPr bwMode="auto">
            <a:xfrm flipH="1">
              <a:off x="1281" y="1292"/>
              <a:ext cx="1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21" name="Line 13"/>
            <p:cNvSpPr>
              <a:spLocks noChangeShapeType="1"/>
            </p:cNvSpPr>
            <p:nvPr/>
          </p:nvSpPr>
          <p:spPr bwMode="auto">
            <a:xfrm flipH="1">
              <a:off x="1182" y="1292"/>
              <a:ext cx="7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22" name="Line 14"/>
            <p:cNvSpPr>
              <a:spLocks noChangeShapeType="1"/>
            </p:cNvSpPr>
            <p:nvPr/>
          </p:nvSpPr>
          <p:spPr bwMode="auto">
            <a:xfrm>
              <a:off x="1363" y="1110"/>
              <a:ext cx="9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23" name="Line 15"/>
            <p:cNvSpPr>
              <a:spLocks noChangeShapeType="1"/>
            </p:cNvSpPr>
            <p:nvPr/>
          </p:nvSpPr>
          <p:spPr bwMode="auto">
            <a:xfrm>
              <a:off x="1487" y="1110"/>
              <a:ext cx="1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24" name="Line 16"/>
            <p:cNvSpPr>
              <a:spLocks noChangeShapeType="1"/>
            </p:cNvSpPr>
            <p:nvPr/>
          </p:nvSpPr>
          <p:spPr bwMode="auto">
            <a:xfrm>
              <a:off x="1627" y="1110"/>
              <a:ext cx="9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25" name="Line 17"/>
            <p:cNvSpPr>
              <a:spLocks noChangeShapeType="1"/>
            </p:cNvSpPr>
            <p:nvPr/>
          </p:nvSpPr>
          <p:spPr bwMode="auto">
            <a:xfrm>
              <a:off x="1363" y="747"/>
              <a:ext cx="0" cy="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26" name="Line 18"/>
            <p:cNvSpPr>
              <a:spLocks noChangeShapeType="1"/>
            </p:cNvSpPr>
            <p:nvPr/>
          </p:nvSpPr>
          <p:spPr bwMode="auto">
            <a:xfrm>
              <a:off x="1363" y="870"/>
              <a:ext cx="0" cy="1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27" name="Line 19"/>
            <p:cNvSpPr>
              <a:spLocks noChangeShapeType="1"/>
            </p:cNvSpPr>
            <p:nvPr/>
          </p:nvSpPr>
          <p:spPr bwMode="auto">
            <a:xfrm>
              <a:off x="1363" y="1011"/>
              <a:ext cx="0" cy="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28" name="Line 20"/>
            <p:cNvSpPr>
              <a:spLocks noChangeShapeType="1"/>
            </p:cNvSpPr>
            <p:nvPr/>
          </p:nvSpPr>
          <p:spPr bwMode="auto">
            <a:xfrm flipH="1">
              <a:off x="1627" y="747"/>
              <a:ext cx="9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29" name="Line 21"/>
            <p:cNvSpPr>
              <a:spLocks noChangeShapeType="1"/>
            </p:cNvSpPr>
            <p:nvPr/>
          </p:nvSpPr>
          <p:spPr bwMode="auto">
            <a:xfrm flipH="1">
              <a:off x="1487" y="747"/>
              <a:ext cx="1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30" name="Line 22"/>
            <p:cNvSpPr>
              <a:spLocks noChangeShapeType="1"/>
            </p:cNvSpPr>
            <p:nvPr/>
          </p:nvSpPr>
          <p:spPr bwMode="auto">
            <a:xfrm flipH="1">
              <a:off x="1363" y="747"/>
              <a:ext cx="9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31" name="Line 23"/>
            <p:cNvSpPr>
              <a:spLocks noChangeShapeType="1"/>
            </p:cNvSpPr>
            <p:nvPr/>
          </p:nvSpPr>
          <p:spPr bwMode="auto">
            <a:xfrm flipV="1">
              <a:off x="1726" y="1011"/>
              <a:ext cx="0" cy="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32" name="Line 24"/>
            <p:cNvSpPr>
              <a:spLocks noChangeShapeType="1"/>
            </p:cNvSpPr>
            <p:nvPr/>
          </p:nvSpPr>
          <p:spPr bwMode="auto">
            <a:xfrm flipV="1">
              <a:off x="1726" y="870"/>
              <a:ext cx="0" cy="1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33" name="Line 25"/>
            <p:cNvSpPr>
              <a:spLocks noChangeShapeType="1"/>
            </p:cNvSpPr>
            <p:nvPr/>
          </p:nvSpPr>
          <p:spPr bwMode="auto">
            <a:xfrm flipV="1">
              <a:off x="1726" y="747"/>
              <a:ext cx="0" cy="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34" name="Line 26"/>
            <p:cNvSpPr>
              <a:spLocks noChangeShapeType="1"/>
            </p:cNvSpPr>
            <p:nvPr/>
          </p:nvSpPr>
          <p:spPr bwMode="auto">
            <a:xfrm flipV="1">
              <a:off x="1908" y="1217"/>
              <a:ext cx="0" cy="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35" name="Line 27"/>
            <p:cNvSpPr>
              <a:spLocks noChangeShapeType="1"/>
            </p:cNvSpPr>
            <p:nvPr/>
          </p:nvSpPr>
          <p:spPr bwMode="auto">
            <a:xfrm flipV="1">
              <a:off x="1908" y="1077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36" name="Line 28"/>
            <p:cNvSpPr>
              <a:spLocks noChangeShapeType="1"/>
            </p:cNvSpPr>
            <p:nvPr/>
          </p:nvSpPr>
          <p:spPr bwMode="auto">
            <a:xfrm flipV="1">
              <a:off x="1908" y="937"/>
              <a:ext cx="0" cy="1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37" name="Line 29"/>
            <p:cNvSpPr>
              <a:spLocks noChangeShapeType="1"/>
            </p:cNvSpPr>
            <p:nvPr/>
          </p:nvSpPr>
          <p:spPr bwMode="auto">
            <a:xfrm flipV="1">
              <a:off x="1908" y="804"/>
              <a:ext cx="0" cy="1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38" name="Line 30"/>
            <p:cNvSpPr>
              <a:spLocks noChangeShapeType="1"/>
            </p:cNvSpPr>
            <p:nvPr/>
          </p:nvSpPr>
          <p:spPr bwMode="auto">
            <a:xfrm flipV="1">
              <a:off x="1908" y="664"/>
              <a:ext cx="0" cy="1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39" name="Line 31"/>
            <p:cNvSpPr>
              <a:spLocks noChangeShapeType="1"/>
            </p:cNvSpPr>
            <p:nvPr/>
          </p:nvSpPr>
          <p:spPr bwMode="auto">
            <a:xfrm flipV="1">
              <a:off x="1908" y="565"/>
              <a:ext cx="0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40" name="Line 32"/>
            <p:cNvSpPr>
              <a:spLocks noChangeShapeType="1"/>
            </p:cNvSpPr>
            <p:nvPr/>
          </p:nvSpPr>
          <p:spPr bwMode="auto">
            <a:xfrm flipV="1">
              <a:off x="1182" y="1217"/>
              <a:ext cx="0" cy="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41" name="Line 33"/>
            <p:cNvSpPr>
              <a:spLocks noChangeShapeType="1"/>
            </p:cNvSpPr>
            <p:nvPr/>
          </p:nvSpPr>
          <p:spPr bwMode="auto">
            <a:xfrm flipV="1">
              <a:off x="1182" y="1077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42" name="Line 34"/>
            <p:cNvSpPr>
              <a:spLocks noChangeShapeType="1"/>
            </p:cNvSpPr>
            <p:nvPr/>
          </p:nvSpPr>
          <p:spPr bwMode="auto">
            <a:xfrm flipV="1">
              <a:off x="1182" y="937"/>
              <a:ext cx="0" cy="1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43" name="Line 35"/>
            <p:cNvSpPr>
              <a:spLocks noChangeShapeType="1"/>
            </p:cNvSpPr>
            <p:nvPr/>
          </p:nvSpPr>
          <p:spPr bwMode="auto">
            <a:xfrm flipV="1">
              <a:off x="1182" y="804"/>
              <a:ext cx="0" cy="1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44" name="Line 36"/>
            <p:cNvSpPr>
              <a:spLocks noChangeShapeType="1"/>
            </p:cNvSpPr>
            <p:nvPr/>
          </p:nvSpPr>
          <p:spPr bwMode="auto">
            <a:xfrm flipV="1">
              <a:off x="1182" y="664"/>
              <a:ext cx="0" cy="1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45" name="Line 37"/>
            <p:cNvSpPr>
              <a:spLocks noChangeShapeType="1"/>
            </p:cNvSpPr>
            <p:nvPr/>
          </p:nvSpPr>
          <p:spPr bwMode="auto">
            <a:xfrm flipV="1">
              <a:off x="1182" y="565"/>
              <a:ext cx="0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46" name="Line 38"/>
            <p:cNvSpPr>
              <a:spLocks noChangeShapeType="1"/>
            </p:cNvSpPr>
            <p:nvPr/>
          </p:nvSpPr>
          <p:spPr bwMode="auto">
            <a:xfrm flipV="1">
              <a:off x="1726" y="1696"/>
              <a:ext cx="0" cy="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47" name="Line 39"/>
            <p:cNvSpPr>
              <a:spLocks noChangeShapeType="1"/>
            </p:cNvSpPr>
            <p:nvPr/>
          </p:nvSpPr>
          <p:spPr bwMode="auto">
            <a:xfrm flipV="1">
              <a:off x="1726" y="1556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48" name="Line 40"/>
            <p:cNvSpPr>
              <a:spLocks noChangeShapeType="1"/>
            </p:cNvSpPr>
            <p:nvPr/>
          </p:nvSpPr>
          <p:spPr bwMode="auto">
            <a:xfrm flipV="1">
              <a:off x="1726" y="1415"/>
              <a:ext cx="0" cy="1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49" name="Line 41"/>
            <p:cNvSpPr>
              <a:spLocks noChangeShapeType="1"/>
            </p:cNvSpPr>
            <p:nvPr/>
          </p:nvSpPr>
          <p:spPr bwMode="auto">
            <a:xfrm flipV="1">
              <a:off x="1726" y="1292"/>
              <a:ext cx="0" cy="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50" name="Line 42"/>
            <p:cNvSpPr>
              <a:spLocks noChangeShapeType="1"/>
            </p:cNvSpPr>
            <p:nvPr/>
          </p:nvSpPr>
          <p:spPr bwMode="auto">
            <a:xfrm flipV="1">
              <a:off x="1363" y="1696"/>
              <a:ext cx="0" cy="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51" name="Line 43"/>
            <p:cNvSpPr>
              <a:spLocks noChangeShapeType="1"/>
            </p:cNvSpPr>
            <p:nvPr/>
          </p:nvSpPr>
          <p:spPr bwMode="auto">
            <a:xfrm flipV="1">
              <a:off x="1363" y="1556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52" name="Line 44"/>
            <p:cNvSpPr>
              <a:spLocks noChangeShapeType="1"/>
            </p:cNvSpPr>
            <p:nvPr/>
          </p:nvSpPr>
          <p:spPr bwMode="auto">
            <a:xfrm flipV="1">
              <a:off x="1363" y="1415"/>
              <a:ext cx="0" cy="1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53" name="Line 45"/>
            <p:cNvSpPr>
              <a:spLocks noChangeShapeType="1"/>
            </p:cNvSpPr>
            <p:nvPr/>
          </p:nvSpPr>
          <p:spPr bwMode="auto">
            <a:xfrm flipV="1">
              <a:off x="1363" y="1292"/>
              <a:ext cx="0" cy="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54" name="Line 46"/>
            <p:cNvSpPr>
              <a:spLocks noChangeShapeType="1"/>
            </p:cNvSpPr>
            <p:nvPr/>
          </p:nvSpPr>
          <p:spPr bwMode="auto">
            <a:xfrm>
              <a:off x="521" y="2018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55" name="Line 47"/>
            <p:cNvSpPr>
              <a:spLocks noChangeShapeType="1"/>
            </p:cNvSpPr>
            <p:nvPr/>
          </p:nvSpPr>
          <p:spPr bwMode="auto">
            <a:xfrm>
              <a:off x="521" y="2150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56" name="Line 48"/>
            <p:cNvSpPr>
              <a:spLocks noChangeShapeType="1"/>
            </p:cNvSpPr>
            <p:nvPr/>
          </p:nvSpPr>
          <p:spPr bwMode="auto">
            <a:xfrm>
              <a:off x="521" y="2290"/>
              <a:ext cx="0" cy="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57" name="Line 49"/>
            <p:cNvSpPr>
              <a:spLocks noChangeShapeType="1"/>
            </p:cNvSpPr>
            <p:nvPr/>
          </p:nvSpPr>
          <p:spPr bwMode="auto">
            <a:xfrm flipV="1">
              <a:off x="2568" y="2290"/>
              <a:ext cx="0" cy="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58" name="Line 50"/>
            <p:cNvSpPr>
              <a:spLocks noChangeShapeType="1"/>
            </p:cNvSpPr>
            <p:nvPr/>
          </p:nvSpPr>
          <p:spPr bwMode="auto">
            <a:xfrm flipV="1">
              <a:off x="2568" y="2150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59" name="Line 51"/>
            <p:cNvSpPr>
              <a:spLocks noChangeShapeType="1"/>
            </p:cNvSpPr>
            <p:nvPr/>
          </p:nvSpPr>
          <p:spPr bwMode="auto">
            <a:xfrm flipV="1">
              <a:off x="2568" y="2018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60" name="Line 52"/>
            <p:cNvSpPr>
              <a:spLocks noChangeShapeType="1"/>
            </p:cNvSpPr>
            <p:nvPr/>
          </p:nvSpPr>
          <p:spPr bwMode="auto">
            <a:xfrm flipV="1">
              <a:off x="926" y="3974"/>
              <a:ext cx="0" cy="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61" name="Line 53"/>
            <p:cNvSpPr>
              <a:spLocks noChangeShapeType="1"/>
            </p:cNvSpPr>
            <p:nvPr/>
          </p:nvSpPr>
          <p:spPr bwMode="auto">
            <a:xfrm flipV="1">
              <a:off x="926" y="3834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62" name="Line 54"/>
            <p:cNvSpPr>
              <a:spLocks noChangeShapeType="1"/>
            </p:cNvSpPr>
            <p:nvPr/>
          </p:nvSpPr>
          <p:spPr bwMode="auto">
            <a:xfrm flipV="1">
              <a:off x="926" y="3694"/>
              <a:ext cx="0" cy="1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63" name="Line 55"/>
            <p:cNvSpPr>
              <a:spLocks noChangeShapeType="1"/>
            </p:cNvSpPr>
            <p:nvPr/>
          </p:nvSpPr>
          <p:spPr bwMode="auto">
            <a:xfrm flipV="1">
              <a:off x="926" y="3562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64" name="Line 56"/>
            <p:cNvSpPr>
              <a:spLocks noChangeShapeType="1"/>
            </p:cNvSpPr>
            <p:nvPr/>
          </p:nvSpPr>
          <p:spPr bwMode="auto">
            <a:xfrm flipV="1">
              <a:off x="926" y="3421"/>
              <a:ext cx="0" cy="1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65" name="Line 57"/>
            <p:cNvSpPr>
              <a:spLocks noChangeShapeType="1"/>
            </p:cNvSpPr>
            <p:nvPr/>
          </p:nvSpPr>
          <p:spPr bwMode="auto">
            <a:xfrm flipV="1">
              <a:off x="926" y="3289"/>
              <a:ext cx="0" cy="1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66" name="Line 58"/>
            <p:cNvSpPr>
              <a:spLocks noChangeShapeType="1"/>
            </p:cNvSpPr>
            <p:nvPr/>
          </p:nvSpPr>
          <p:spPr bwMode="auto">
            <a:xfrm flipV="1">
              <a:off x="926" y="3149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67" name="Line 59"/>
            <p:cNvSpPr>
              <a:spLocks noChangeShapeType="1"/>
            </p:cNvSpPr>
            <p:nvPr/>
          </p:nvSpPr>
          <p:spPr bwMode="auto">
            <a:xfrm flipV="1">
              <a:off x="926" y="3017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68" name="Line 60"/>
            <p:cNvSpPr>
              <a:spLocks noChangeShapeType="1"/>
            </p:cNvSpPr>
            <p:nvPr/>
          </p:nvSpPr>
          <p:spPr bwMode="auto">
            <a:xfrm flipV="1">
              <a:off x="926" y="2876"/>
              <a:ext cx="0" cy="1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69" name="Line 61"/>
            <p:cNvSpPr>
              <a:spLocks noChangeShapeType="1"/>
            </p:cNvSpPr>
            <p:nvPr/>
          </p:nvSpPr>
          <p:spPr bwMode="auto">
            <a:xfrm flipV="1">
              <a:off x="926" y="2736"/>
              <a:ext cx="0" cy="1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70" name="Line 62"/>
            <p:cNvSpPr>
              <a:spLocks noChangeShapeType="1"/>
            </p:cNvSpPr>
            <p:nvPr/>
          </p:nvSpPr>
          <p:spPr bwMode="auto">
            <a:xfrm flipV="1">
              <a:off x="926" y="2612"/>
              <a:ext cx="0" cy="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71" name="Line 63"/>
            <p:cNvSpPr>
              <a:spLocks noChangeShapeType="1"/>
            </p:cNvSpPr>
            <p:nvPr/>
          </p:nvSpPr>
          <p:spPr bwMode="auto">
            <a:xfrm>
              <a:off x="2164" y="2612"/>
              <a:ext cx="0" cy="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72" name="Line 64"/>
            <p:cNvSpPr>
              <a:spLocks noChangeShapeType="1"/>
            </p:cNvSpPr>
            <p:nvPr/>
          </p:nvSpPr>
          <p:spPr bwMode="auto">
            <a:xfrm>
              <a:off x="2164" y="2736"/>
              <a:ext cx="0" cy="1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73" name="Line 65"/>
            <p:cNvSpPr>
              <a:spLocks noChangeShapeType="1"/>
            </p:cNvSpPr>
            <p:nvPr/>
          </p:nvSpPr>
          <p:spPr bwMode="auto">
            <a:xfrm>
              <a:off x="2164" y="2876"/>
              <a:ext cx="0" cy="1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74" name="Line 66"/>
            <p:cNvSpPr>
              <a:spLocks noChangeShapeType="1"/>
            </p:cNvSpPr>
            <p:nvPr/>
          </p:nvSpPr>
          <p:spPr bwMode="auto">
            <a:xfrm>
              <a:off x="2164" y="3017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75" name="Line 67"/>
            <p:cNvSpPr>
              <a:spLocks noChangeShapeType="1"/>
            </p:cNvSpPr>
            <p:nvPr/>
          </p:nvSpPr>
          <p:spPr bwMode="auto">
            <a:xfrm>
              <a:off x="2164" y="3149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76" name="Line 68"/>
            <p:cNvSpPr>
              <a:spLocks noChangeShapeType="1"/>
            </p:cNvSpPr>
            <p:nvPr/>
          </p:nvSpPr>
          <p:spPr bwMode="auto">
            <a:xfrm>
              <a:off x="2164" y="3289"/>
              <a:ext cx="0" cy="1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77" name="Line 69"/>
            <p:cNvSpPr>
              <a:spLocks noChangeShapeType="1"/>
            </p:cNvSpPr>
            <p:nvPr/>
          </p:nvSpPr>
          <p:spPr bwMode="auto">
            <a:xfrm>
              <a:off x="2164" y="3421"/>
              <a:ext cx="0" cy="1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78" name="Line 70"/>
            <p:cNvSpPr>
              <a:spLocks noChangeShapeType="1"/>
            </p:cNvSpPr>
            <p:nvPr/>
          </p:nvSpPr>
          <p:spPr bwMode="auto">
            <a:xfrm>
              <a:off x="2164" y="3562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79" name="Line 71"/>
            <p:cNvSpPr>
              <a:spLocks noChangeShapeType="1"/>
            </p:cNvSpPr>
            <p:nvPr/>
          </p:nvSpPr>
          <p:spPr bwMode="auto">
            <a:xfrm>
              <a:off x="2164" y="3694"/>
              <a:ext cx="0" cy="1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80" name="Line 72"/>
            <p:cNvSpPr>
              <a:spLocks noChangeShapeType="1"/>
            </p:cNvSpPr>
            <p:nvPr/>
          </p:nvSpPr>
          <p:spPr bwMode="auto">
            <a:xfrm>
              <a:off x="2164" y="3834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81" name="Line 73"/>
            <p:cNvSpPr>
              <a:spLocks noChangeShapeType="1"/>
            </p:cNvSpPr>
            <p:nvPr/>
          </p:nvSpPr>
          <p:spPr bwMode="auto">
            <a:xfrm>
              <a:off x="2164" y="3974"/>
              <a:ext cx="0" cy="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82" name="Line 74"/>
            <p:cNvSpPr>
              <a:spLocks noChangeShapeType="1"/>
            </p:cNvSpPr>
            <p:nvPr/>
          </p:nvSpPr>
          <p:spPr bwMode="auto">
            <a:xfrm flipV="1">
              <a:off x="1363" y="2943"/>
              <a:ext cx="0" cy="8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83" name="Line 75"/>
            <p:cNvSpPr>
              <a:spLocks noChangeShapeType="1"/>
            </p:cNvSpPr>
            <p:nvPr/>
          </p:nvSpPr>
          <p:spPr bwMode="auto">
            <a:xfrm flipV="1">
              <a:off x="1363" y="2827"/>
              <a:ext cx="0" cy="8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84" name="Line 76"/>
            <p:cNvSpPr>
              <a:spLocks noChangeShapeType="1"/>
            </p:cNvSpPr>
            <p:nvPr/>
          </p:nvSpPr>
          <p:spPr bwMode="auto">
            <a:xfrm flipV="1">
              <a:off x="1726" y="2943"/>
              <a:ext cx="0" cy="8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85" name="Line 77"/>
            <p:cNvSpPr>
              <a:spLocks noChangeShapeType="1"/>
            </p:cNvSpPr>
            <p:nvPr/>
          </p:nvSpPr>
          <p:spPr bwMode="auto">
            <a:xfrm flipV="1">
              <a:off x="1726" y="2827"/>
              <a:ext cx="0" cy="8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86" name="Line 78"/>
            <p:cNvSpPr>
              <a:spLocks noChangeShapeType="1"/>
            </p:cNvSpPr>
            <p:nvPr/>
          </p:nvSpPr>
          <p:spPr bwMode="auto">
            <a:xfrm>
              <a:off x="1363" y="3661"/>
              <a:ext cx="0" cy="8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87" name="Line 79"/>
            <p:cNvSpPr>
              <a:spLocks noChangeShapeType="1"/>
            </p:cNvSpPr>
            <p:nvPr/>
          </p:nvSpPr>
          <p:spPr bwMode="auto">
            <a:xfrm>
              <a:off x="1363" y="3768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88" name="Line 80"/>
            <p:cNvSpPr>
              <a:spLocks noChangeShapeType="1"/>
            </p:cNvSpPr>
            <p:nvPr/>
          </p:nvSpPr>
          <p:spPr bwMode="auto">
            <a:xfrm>
              <a:off x="1726" y="3661"/>
              <a:ext cx="0" cy="8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89" name="Line 81"/>
            <p:cNvSpPr>
              <a:spLocks noChangeShapeType="1"/>
            </p:cNvSpPr>
            <p:nvPr/>
          </p:nvSpPr>
          <p:spPr bwMode="auto">
            <a:xfrm>
              <a:off x="1726" y="3768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90" name="Line 82"/>
            <p:cNvSpPr>
              <a:spLocks noChangeShapeType="1"/>
            </p:cNvSpPr>
            <p:nvPr/>
          </p:nvSpPr>
          <p:spPr bwMode="auto">
            <a:xfrm flipH="1">
              <a:off x="4302" y="1292"/>
              <a:ext cx="7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91" name="Line 83"/>
            <p:cNvSpPr>
              <a:spLocks noChangeShapeType="1"/>
            </p:cNvSpPr>
            <p:nvPr/>
          </p:nvSpPr>
          <p:spPr bwMode="auto">
            <a:xfrm flipH="1">
              <a:off x="4161" y="1292"/>
              <a:ext cx="10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92" name="Line 84"/>
            <p:cNvSpPr>
              <a:spLocks noChangeShapeType="1"/>
            </p:cNvSpPr>
            <p:nvPr/>
          </p:nvSpPr>
          <p:spPr bwMode="auto">
            <a:xfrm flipH="1">
              <a:off x="4021" y="1292"/>
              <a:ext cx="1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93" name="Line 85"/>
            <p:cNvSpPr>
              <a:spLocks noChangeShapeType="1"/>
            </p:cNvSpPr>
            <p:nvPr/>
          </p:nvSpPr>
          <p:spPr bwMode="auto">
            <a:xfrm flipH="1">
              <a:off x="3889" y="1292"/>
              <a:ext cx="1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94" name="Line 86"/>
            <p:cNvSpPr>
              <a:spLocks noChangeShapeType="1"/>
            </p:cNvSpPr>
            <p:nvPr/>
          </p:nvSpPr>
          <p:spPr bwMode="auto">
            <a:xfrm flipH="1">
              <a:off x="3749" y="1292"/>
              <a:ext cx="1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495" name="Line 87"/>
            <p:cNvSpPr>
              <a:spLocks noChangeShapeType="1"/>
            </p:cNvSpPr>
            <p:nvPr/>
          </p:nvSpPr>
          <p:spPr bwMode="auto">
            <a:xfrm flipH="1">
              <a:off x="3649" y="1292"/>
              <a:ext cx="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10" name="Line 102"/>
            <p:cNvSpPr>
              <a:spLocks noChangeShapeType="1"/>
            </p:cNvSpPr>
            <p:nvPr/>
          </p:nvSpPr>
          <p:spPr bwMode="auto">
            <a:xfrm flipV="1">
              <a:off x="4376" y="664"/>
              <a:ext cx="0" cy="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11" name="Line 103"/>
            <p:cNvSpPr>
              <a:spLocks noChangeShapeType="1"/>
            </p:cNvSpPr>
            <p:nvPr/>
          </p:nvSpPr>
          <p:spPr bwMode="auto">
            <a:xfrm flipV="1">
              <a:off x="4376" y="565"/>
              <a:ext cx="0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12" name="Line 104"/>
            <p:cNvSpPr>
              <a:spLocks noChangeShapeType="1"/>
            </p:cNvSpPr>
            <p:nvPr/>
          </p:nvSpPr>
          <p:spPr bwMode="auto">
            <a:xfrm flipV="1">
              <a:off x="4376" y="1217"/>
              <a:ext cx="0" cy="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13" name="Line 105"/>
            <p:cNvSpPr>
              <a:spLocks noChangeShapeType="1"/>
            </p:cNvSpPr>
            <p:nvPr/>
          </p:nvSpPr>
          <p:spPr bwMode="auto">
            <a:xfrm flipV="1">
              <a:off x="4376" y="1110"/>
              <a:ext cx="0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14" name="Line 106"/>
            <p:cNvSpPr>
              <a:spLocks noChangeShapeType="1"/>
            </p:cNvSpPr>
            <p:nvPr/>
          </p:nvSpPr>
          <p:spPr bwMode="auto">
            <a:xfrm flipV="1">
              <a:off x="3649" y="664"/>
              <a:ext cx="0" cy="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15" name="Line 107"/>
            <p:cNvSpPr>
              <a:spLocks noChangeShapeType="1"/>
            </p:cNvSpPr>
            <p:nvPr/>
          </p:nvSpPr>
          <p:spPr bwMode="auto">
            <a:xfrm flipV="1">
              <a:off x="3649" y="565"/>
              <a:ext cx="0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16" name="Line 108"/>
            <p:cNvSpPr>
              <a:spLocks noChangeShapeType="1"/>
            </p:cNvSpPr>
            <p:nvPr/>
          </p:nvSpPr>
          <p:spPr bwMode="auto">
            <a:xfrm flipV="1">
              <a:off x="3649" y="1217"/>
              <a:ext cx="0" cy="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17" name="Line 109"/>
            <p:cNvSpPr>
              <a:spLocks noChangeShapeType="1"/>
            </p:cNvSpPr>
            <p:nvPr/>
          </p:nvSpPr>
          <p:spPr bwMode="auto">
            <a:xfrm flipV="1">
              <a:off x="3649" y="1110"/>
              <a:ext cx="0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18" name="Line 110"/>
            <p:cNvSpPr>
              <a:spLocks noChangeShapeType="1"/>
            </p:cNvSpPr>
            <p:nvPr/>
          </p:nvSpPr>
          <p:spPr bwMode="auto">
            <a:xfrm flipV="1">
              <a:off x="4194" y="1679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19" name="Line 111"/>
            <p:cNvSpPr>
              <a:spLocks noChangeShapeType="1"/>
            </p:cNvSpPr>
            <p:nvPr/>
          </p:nvSpPr>
          <p:spPr bwMode="auto">
            <a:xfrm flipV="1">
              <a:off x="4194" y="1539"/>
              <a:ext cx="0" cy="1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20" name="Line 112"/>
            <p:cNvSpPr>
              <a:spLocks noChangeShapeType="1"/>
            </p:cNvSpPr>
            <p:nvPr/>
          </p:nvSpPr>
          <p:spPr bwMode="auto">
            <a:xfrm flipV="1">
              <a:off x="4194" y="1407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21" name="Line 113"/>
            <p:cNvSpPr>
              <a:spLocks noChangeShapeType="1"/>
            </p:cNvSpPr>
            <p:nvPr/>
          </p:nvSpPr>
          <p:spPr bwMode="auto">
            <a:xfrm flipV="1">
              <a:off x="4194" y="1292"/>
              <a:ext cx="0" cy="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22" name="Line 114"/>
            <p:cNvSpPr>
              <a:spLocks noChangeShapeType="1"/>
            </p:cNvSpPr>
            <p:nvPr/>
          </p:nvSpPr>
          <p:spPr bwMode="auto">
            <a:xfrm flipV="1">
              <a:off x="3831" y="1679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23" name="Line 115"/>
            <p:cNvSpPr>
              <a:spLocks noChangeShapeType="1"/>
            </p:cNvSpPr>
            <p:nvPr/>
          </p:nvSpPr>
          <p:spPr bwMode="auto">
            <a:xfrm flipV="1">
              <a:off x="3831" y="1539"/>
              <a:ext cx="0" cy="1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24" name="Line 116"/>
            <p:cNvSpPr>
              <a:spLocks noChangeShapeType="1"/>
            </p:cNvSpPr>
            <p:nvPr/>
          </p:nvSpPr>
          <p:spPr bwMode="auto">
            <a:xfrm flipV="1">
              <a:off x="3831" y="1407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25" name="Line 117"/>
            <p:cNvSpPr>
              <a:spLocks noChangeShapeType="1"/>
            </p:cNvSpPr>
            <p:nvPr/>
          </p:nvSpPr>
          <p:spPr bwMode="auto">
            <a:xfrm flipV="1">
              <a:off x="3831" y="1292"/>
              <a:ext cx="0" cy="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26" name="Line 118"/>
            <p:cNvSpPr>
              <a:spLocks noChangeShapeType="1"/>
            </p:cNvSpPr>
            <p:nvPr/>
          </p:nvSpPr>
          <p:spPr bwMode="auto">
            <a:xfrm>
              <a:off x="4194" y="1770"/>
              <a:ext cx="5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27" name="Line 119"/>
            <p:cNvSpPr>
              <a:spLocks noChangeShapeType="1"/>
            </p:cNvSpPr>
            <p:nvPr/>
          </p:nvSpPr>
          <p:spPr bwMode="auto">
            <a:xfrm>
              <a:off x="4277" y="1770"/>
              <a:ext cx="1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28" name="Line 120"/>
            <p:cNvSpPr>
              <a:spLocks noChangeShapeType="1"/>
            </p:cNvSpPr>
            <p:nvPr/>
          </p:nvSpPr>
          <p:spPr bwMode="auto">
            <a:xfrm>
              <a:off x="4409" y="1770"/>
              <a:ext cx="1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29" name="Line 121"/>
            <p:cNvSpPr>
              <a:spLocks noChangeShapeType="1"/>
            </p:cNvSpPr>
            <p:nvPr/>
          </p:nvSpPr>
          <p:spPr bwMode="auto">
            <a:xfrm>
              <a:off x="4549" y="1770"/>
              <a:ext cx="1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30" name="Line 122"/>
            <p:cNvSpPr>
              <a:spLocks noChangeShapeType="1"/>
            </p:cNvSpPr>
            <p:nvPr/>
          </p:nvSpPr>
          <p:spPr bwMode="auto">
            <a:xfrm>
              <a:off x="4689" y="1770"/>
              <a:ext cx="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31" name="Line 123"/>
            <p:cNvSpPr>
              <a:spLocks noChangeShapeType="1"/>
            </p:cNvSpPr>
            <p:nvPr/>
          </p:nvSpPr>
          <p:spPr bwMode="auto">
            <a:xfrm>
              <a:off x="3278" y="1770"/>
              <a:ext cx="5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32" name="Line 124"/>
            <p:cNvSpPr>
              <a:spLocks noChangeShapeType="1"/>
            </p:cNvSpPr>
            <p:nvPr/>
          </p:nvSpPr>
          <p:spPr bwMode="auto">
            <a:xfrm>
              <a:off x="3361" y="1770"/>
              <a:ext cx="1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33" name="Line 125"/>
            <p:cNvSpPr>
              <a:spLocks noChangeShapeType="1"/>
            </p:cNvSpPr>
            <p:nvPr/>
          </p:nvSpPr>
          <p:spPr bwMode="auto">
            <a:xfrm>
              <a:off x="3501" y="1770"/>
              <a:ext cx="1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34" name="Line 126"/>
            <p:cNvSpPr>
              <a:spLocks noChangeShapeType="1"/>
            </p:cNvSpPr>
            <p:nvPr/>
          </p:nvSpPr>
          <p:spPr bwMode="auto">
            <a:xfrm>
              <a:off x="3633" y="1770"/>
              <a:ext cx="1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35" name="Line 127"/>
            <p:cNvSpPr>
              <a:spLocks noChangeShapeType="1"/>
            </p:cNvSpPr>
            <p:nvPr/>
          </p:nvSpPr>
          <p:spPr bwMode="auto">
            <a:xfrm>
              <a:off x="3773" y="1770"/>
              <a:ext cx="5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40" name="Line 132"/>
            <p:cNvSpPr>
              <a:spLocks noChangeShapeType="1"/>
            </p:cNvSpPr>
            <p:nvPr/>
          </p:nvSpPr>
          <p:spPr bwMode="auto">
            <a:xfrm flipH="1">
              <a:off x="3460" y="565"/>
              <a:ext cx="109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43" name="Line 135"/>
            <p:cNvSpPr>
              <a:spLocks noChangeShapeType="1"/>
            </p:cNvSpPr>
            <p:nvPr/>
          </p:nvSpPr>
          <p:spPr bwMode="auto">
            <a:xfrm>
              <a:off x="4739" y="1514"/>
              <a:ext cx="0" cy="87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44" name="Line 136"/>
            <p:cNvSpPr>
              <a:spLocks noChangeShapeType="1"/>
            </p:cNvSpPr>
            <p:nvPr/>
          </p:nvSpPr>
          <p:spPr bwMode="auto">
            <a:xfrm>
              <a:off x="4376" y="2389"/>
              <a:ext cx="36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45" name="Line 137"/>
            <p:cNvSpPr>
              <a:spLocks noChangeShapeType="1"/>
            </p:cNvSpPr>
            <p:nvPr/>
          </p:nvSpPr>
          <p:spPr bwMode="auto">
            <a:xfrm>
              <a:off x="3278" y="2389"/>
              <a:ext cx="37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46" name="Line 138"/>
            <p:cNvSpPr>
              <a:spLocks noChangeShapeType="1"/>
            </p:cNvSpPr>
            <p:nvPr/>
          </p:nvSpPr>
          <p:spPr bwMode="auto">
            <a:xfrm>
              <a:off x="4194" y="2018"/>
              <a:ext cx="18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47" name="Line 139"/>
            <p:cNvSpPr>
              <a:spLocks noChangeShapeType="1"/>
            </p:cNvSpPr>
            <p:nvPr/>
          </p:nvSpPr>
          <p:spPr bwMode="auto">
            <a:xfrm>
              <a:off x="4376" y="2018"/>
              <a:ext cx="0" cy="37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48" name="Line 140"/>
            <p:cNvSpPr>
              <a:spLocks noChangeShapeType="1"/>
            </p:cNvSpPr>
            <p:nvPr/>
          </p:nvSpPr>
          <p:spPr bwMode="auto">
            <a:xfrm flipH="1">
              <a:off x="4194" y="2389"/>
              <a:ext cx="18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49" name="Line 141"/>
            <p:cNvSpPr>
              <a:spLocks noChangeShapeType="1"/>
            </p:cNvSpPr>
            <p:nvPr/>
          </p:nvSpPr>
          <p:spPr bwMode="auto">
            <a:xfrm flipH="1">
              <a:off x="3649" y="2389"/>
              <a:ext cx="18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50" name="Line 142"/>
            <p:cNvSpPr>
              <a:spLocks noChangeShapeType="1"/>
            </p:cNvSpPr>
            <p:nvPr/>
          </p:nvSpPr>
          <p:spPr bwMode="auto">
            <a:xfrm>
              <a:off x="3649" y="2018"/>
              <a:ext cx="0" cy="37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51" name="Line 143"/>
            <p:cNvSpPr>
              <a:spLocks noChangeShapeType="1"/>
            </p:cNvSpPr>
            <p:nvPr/>
          </p:nvSpPr>
          <p:spPr bwMode="auto">
            <a:xfrm>
              <a:off x="3649" y="2018"/>
              <a:ext cx="18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56" name="Line 148"/>
            <p:cNvSpPr>
              <a:spLocks noChangeShapeType="1"/>
            </p:cNvSpPr>
            <p:nvPr/>
          </p:nvSpPr>
          <p:spPr bwMode="auto">
            <a:xfrm flipH="1">
              <a:off x="3831" y="2389"/>
              <a:ext cx="36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57" name="Line 149"/>
            <p:cNvSpPr>
              <a:spLocks noChangeShapeType="1"/>
            </p:cNvSpPr>
            <p:nvPr/>
          </p:nvSpPr>
          <p:spPr bwMode="auto">
            <a:xfrm>
              <a:off x="3831" y="2018"/>
              <a:ext cx="36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58" name="Line 150"/>
            <p:cNvSpPr>
              <a:spLocks noChangeShapeType="1"/>
            </p:cNvSpPr>
            <p:nvPr/>
          </p:nvSpPr>
          <p:spPr bwMode="auto">
            <a:xfrm flipV="1">
              <a:off x="3831" y="2018"/>
              <a:ext cx="0" cy="37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59" name="Line 151"/>
            <p:cNvSpPr>
              <a:spLocks noChangeShapeType="1"/>
            </p:cNvSpPr>
            <p:nvPr/>
          </p:nvSpPr>
          <p:spPr bwMode="auto">
            <a:xfrm>
              <a:off x="4194" y="2018"/>
              <a:ext cx="0" cy="37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60" name="Line 152"/>
            <p:cNvSpPr>
              <a:spLocks noChangeShapeType="1"/>
            </p:cNvSpPr>
            <p:nvPr/>
          </p:nvSpPr>
          <p:spPr bwMode="auto">
            <a:xfrm flipV="1">
              <a:off x="3278" y="1514"/>
              <a:ext cx="0" cy="87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61" name="Line 153"/>
            <p:cNvSpPr>
              <a:spLocks noChangeShapeType="1"/>
            </p:cNvSpPr>
            <p:nvPr/>
          </p:nvSpPr>
          <p:spPr bwMode="auto">
            <a:xfrm flipV="1">
              <a:off x="4557" y="565"/>
              <a:ext cx="0" cy="18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62" name="Line 154"/>
            <p:cNvSpPr>
              <a:spLocks noChangeShapeType="1"/>
            </p:cNvSpPr>
            <p:nvPr/>
          </p:nvSpPr>
          <p:spPr bwMode="auto">
            <a:xfrm flipV="1">
              <a:off x="4557" y="1110"/>
              <a:ext cx="0" cy="40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63" name="Line 155"/>
            <p:cNvSpPr>
              <a:spLocks noChangeShapeType="1"/>
            </p:cNvSpPr>
            <p:nvPr/>
          </p:nvSpPr>
          <p:spPr bwMode="auto">
            <a:xfrm flipV="1">
              <a:off x="3460" y="565"/>
              <a:ext cx="0" cy="18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64" name="Line 156"/>
            <p:cNvSpPr>
              <a:spLocks noChangeShapeType="1"/>
            </p:cNvSpPr>
            <p:nvPr/>
          </p:nvSpPr>
          <p:spPr bwMode="auto">
            <a:xfrm flipV="1">
              <a:off x="3460" y="1110"/>
              <a:ext cx="0" cy="40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65" name="Line 157"/>
            <p:cNvSpPr>
              <a:spLocks noChangeShapeType="1"/>
            </p:cNvSpPr>
            <p:nvPr/>
          </p:nvSpPr>
          <p:spPr bwMode="auto">
            <a:xfrm>
              <a:off x="4557" y="1514"/>
              <a:ext cx="18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66" name="Line 158"/>
            <p:cNvSpPr>
              <a:spLocks noChangeShapeType="1"/>
            </p:cNvSpPr>
            <p:nvPr/>
          </p:nvSpPr>
          <p:spPr bwMode="auto">
            <a:xfrm>
              <a:off x="3278" y="1514"/>
              <a:ext cx="18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67" name="Line 159"/>
            <p:cNvSpPr>
              <a:spLocks noChangeShapeType="1"/>
            </p:cNvSpPr>
            <p:nvPr/>
          </p:nvSpPr>
          <p:spPr bwMode="auto">
            <a:xfrm flipH="1">
              <a:off x="1000" y="565"/>
              <a:ext cx="108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68" name="Freeform 160"/>
            <p:cNvSpPr>
              <a:spLocks/>
            </p:cNvSpPr>
            <p:nvPr/>
          </p:nvSpPr>
          <p:spPr bwMode="auto">
            <a:xfrm>
              <a:off x="670" y="1514"/>
              <a:ext cx="1750" cy="875"/>
            </a:xfrm>
            <a:custGeom>
              <a:avLst/>
              <a:gdLst>
                <a:gd name="T0" fmla="*/ 1484 w 1484"/>
                <a:gd name="T1" fmla="*/ 716 h 743"/>
                <a:gd name="T2" fmla="*/ 1481 w 1484"/>
                <a:gd name="T3" fmla="*/ 677 h 743"/>
                <a:gd name="T4" fmla="*/ 1477 w 1484"/>
                <a:gd name="T5" fmla="*/ 638 h 743"/>
                <a:gd name="T6" fmla="*/ 1471 w 1484"/>
                <a:gd name="T7" fmla="*/ 599 h 743"/>
                <a:gd name="T8" fmla="*/ 1462 w 1484"/>
                <a:gd name="T9" fmla="*/ 561 h 743"/>
                <a:gd name="T10" fmla="*/ 1451 w 1484"/>
                <a:gd name="T11" fmla="*/ 523 h 743"/>
                <a:gd name="T12" fmla="*/ 1439 w 1484"/>
                <a:gd name="T13" fmla="*/ 486 h 743"/>
                <a:gd name="T14" fmla="*/ 1425 w 1484"/>
                <a:gd name="T15" fmla="*/ 449 h 743"/>
                <a:gd name="T16" fmla="*/ 1408 w 1484"/>
                <a:gd name="T17" fmla="*/ 414 h 743"/>
                <a:gd name="T18" fmla="*/ 1390 w 1484"/>
                <a:gd name="T19" fmla="*/ 379 h 743"/>
                <a:gd name="T20" fmla="*/ 1369 w 1484"/>
                <a:gd name="T21" fmla="*/ 344 h 743"/>
                <a:gd name="T22" fmla="*/ 1347 w 1484"/>
                <a:gd name="T23" fmla="*/ 313 h 743"/>
                <a:gd name="T24" fmla="*/ 1324 w 1484"/>
                <a:gd name="T25" fmla="*/ 281 h 743"/>
                <a:gd name="T26" fmla="*/ 1298 w 1484"/>
                <a:gd name="T27" fmla="*/ 251 h 743"/>
                <a:gd name="T28" fmla="*/ 1272 w 1484"/>
                <a:gd name="T29" fmla="*/ 222 h 743"/>
                <a:gd name="T30" fmla="*/ 1244 w 1484"/>
                <a:gd name="T31" fmla="*/ 194 h 743"/>
                <a:gd name="T32" fmla="*/ 1214 w 1484"/>
                <a:gd name="T33" fmla="*/ 169 h 743"/>
                <a:gd name="T34" fmla="*/ 1183 w 1484"/>
                <a:gd name="T35" fmla="*/ 144 h 743"/>
                <a:gd name="T36" fmla="*/ 1150 w 1484"/>
                <a:gd name="T37" fmla="*/ 122 h 743"/>
                <a:gd name="T38" fmla="*/ 1117 w 1484"/>
                <a:gd name="T39" fmla="*/ 102 h 743"/>
                <a:gd name="T40" fmla="*/ 1083 w 1484"/>
                <a:gd name="T41" fmla="*/ 83 h 743"/>
                <a:gd name="T42" fmla="*/ 1048 w 1484"/>
                <a:gd name="T43" fmla="*/ 66 h 743"/>
                <a:gd name="T44" fmla="*/ 1011 w 1484"/>
                <a:gd name="T45" fmla="*/ 50 h 743"/>
                <a:gd name="T46" fmla="*/ 974 w 1484"/>
                <a:gd name="T47" fmla="*/ 37 h 743"/>
                <a:gd name="T48" fmla="*/ 936 w 1484"/>
                <a:gd name="T49" fmla="*/ 25 h 743"/>
                <a:gd name="T50" fmla="*/ 898 w 1484"/>
                <a:gd name="T51" fmla="*/ 17 h 743"/>
                <a:gd name="T52" fmla="*/ 859 w 1484"/>
                <a:gd name="T53" fmla="*/ 9 h 743"/>
                <a:gd name="T54" fmla="*/ 821 w 1484"/>
                <a:gd name="T55" fmla="*/ 4 h 743"/>
                <a:gd name="T56" fmla="*/ 782 w 1484"/>
                <a:gd name="T57" fmla="*/ 1 h 743"/>
                <a:gd name="T58" fmla="*/ 742 w 1484"/>
                <a:gd name="T59" fmla="*/ 0 h 743"/>
                <a:gd name="T60" fmla="*/ 703 w 1484"/>
                <a:gd name="T61" fmla="*/ 1 h 743"/>
                <a:gd name="T62" fmla="*/ 663 w 1484"/>
                <a:gd name="T63" fmla="*/ 4 h 743"/>
                <a:gd name="T64" fmla="*/ 625 w 1484"/>
                <a:gd name="T65" fmla="*/ 9 h 743"/>
                <a:gd name="T66" fmla="*/ 586 w 1484"/>
                <a:gd name="T67" fmla="*/ 17 h 743"/>
                <a:gd name="T68" fmla="*/ 547 w 1484"/>
                <a:gd name="T69" fmla="*/ 25 h 743"/>
                <a:gd name="T70" fmla="*/ 510 w 1484"/>
                <a:gd name="T71" fmla="*/ 37 h 743"/>
                <a:gd name="T72" fmla="*/ 473 w 1484"/>
                <a:gd name="T73" fmla="*/ 50 h 743"/>
                <a:gd name="T74" fmla="*/ 437 w 1484"/>
                <a:gd name="T75" fmla="*/ 66 h 743"/>
                <a:gd name="T76" fmla="*/ 402 w 1484"/>
                <a:gd name="T77" fmla="*/ 83 h 743"/>
                <a:gd name="T78" fmla="*/ 367 w 1484"/>
                <a:gd name="T79" fmla="*/ 102 h 743"/>
                <a:gd name="T80" fmla="*/ 333 w 1484"/>
                <a:gd name="T81" fmla="*/ 122 h 743"/>
                <a:gd name="T82" fmla="*/ 301 w 1484"/>
                <a:gd name="T83" fmla="*/ 144 h 743"/>
                <a:gd name="T84" fmla="*/ 271 w 1484"/>
                <a:gd name="T85" fmla="*/ 169 h 743"/>
                <a:gd name="T86" fmla="*/ 241 w 1484"/>
                <a:gd name="T87" fmla="*/ 194 h 743"/>
                <a:gd name="T88" fmla="*/ 213 w 1484"/>
                <a:gd name="T89" fmla="*/ 222 h 743"/>
                <a:gd name="T90" fmla="*/ 185 w 1484"/>
                <a:gd name="T91" fmla="*/ 251 h 743"/>
                <a:gd name="T92" fmla="*/ 161 w 1484"/>
                <a:gd name="T93" fmla="*/ 281 h 743"/>
                <a:gd name="T94" fmla="*/ 137 w 1484"/>
                <a:gd name="T95" fmla="*/ 313 h 743"/>
                <a:gd name="T96" fmla="*/ 115 w 1484"/>
                <a:gd name="T97" fmla="*/ 344 h 743"/>
                <a:gd name="T98" fmla="*/ 95 w 1484"/>
                <a:gd name="T99" fmla="*/ 379 h 743"/>
                <a:gd name="T100" fmla="*/ 77 w 1484"/>
                <a:gd name="T101" fmla="*/ 414 h 743"/>
                <a:gd name="T102" fmla="*/ 60 w 1484"/>
                <a:gd name="T103" fmla="*/ 449 h 743"/>
                <a:gd name="T104" fmla="*/ 46 w 1484"/>
                <a:gd name="T105" fmla="*/ 486 h 743"/>
                <a:gd name="T106" fmla="*/ 33 w 1484"/>
                <a:gd name="T107" fmla="*/ 523 h 743"/>
                <a:gd name="T108" fmla="*/ 22 w 1484"/>
                <a:gd name="T109" fmla="*/ 561 h 743"/>
                <a:gd name="T110" fmla="*/ 14 w 1484"/>
                <a:gd name="T111" fmla="*/ 599 h 743"/>
                <a:gd name="T112" fmla="*/ 8 w 1484"/>
                <a:gd name="T113" fmla="*/ 638 h 743"/>
                <a:gd name="T114" fmla="*/ 2 w 1484"/>
                <a:gd name="T115" fmla="*/ 677 h 743"/>
                <a:gd name="T116" fmla="*/ 0 w 1484"/>
                <a:gd name="T117" fmla="*/ 716 h 7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484" h="743">
                  <a:moveTo>
                    <a:pt x="1484" y="743"/>
                  </a:moveTo>
                  <a:lnTo>
                    <a:pt x="1484" y="730"/>
                  </a:lnTo>
                  <a:lnTo>
                    <a:pt x="1484" y="716"/>
                  </a:lnTo>
                  <a:lnTo>
                    <a:pt x="1483" y="703"/>
                  </a:lnTo>
                  <a:lnTo>
                    <a:pt x="1482" y="691"/>
                  </a:lnTo>
                  <a:lnTo>
                    <a:pt x="1481" y="677"/>
                  </a:lnTo>
                  <a:lnTo>
                    <a:pt x="1480" y="664"/>
                  </a:lnTo>
                  <a:lnTo>
                    <a:pt x="1479" y="651"/>
                  </a:lnTo>
                  <a:lnTo>
                    <a:pt x="1477" y="638"/>
                  </a:lnTo>
                  <a:lnTo>
                    <a:pt x="1475" y="625"/>
                  </a:lnTo>
                  <a:lnTo>
                    <a:pt x="1473" y="612"/>
                  </a:lnTo>
                  <a:lnTo>
                    <a:pt x="1471" y="599"/>
                  </a:lnTo>
                  <a:lnTo>
                    <a:pt x="1468" y="586"/>
                  </a:lnTo>
                  <a:lnTo>
                    <a:pt x="1465" y="573"/>
                  </a:lnTo>
                  <a:lnTo>
                    <a:pt x="1462" y="561"/>
                  </a:lnTo>
                  <a:lnTo>
                    <a:pt x="1459" y="548"/>
                  </a:lnTo>
                  <a:lnTo>
                    <a:pt x="1456" y="535"/>
                  </a:lnTo>
                  <a:lnTo>
                    <a:pt x="1451" y="523"/>
                  </a:lnTo>
                  <a:lnTo>
                    <a:pt x="1447" y="511"/>
                  </a:lnTo>
                  <a:lnTo>
                    <a:pt x="1443" y="498"/>
                  </a:lnTo>
                  <a:lnTo>
                    <a:pt x="1439" y="486"/>
                  </a:lnTo>
                  <a:lnTo>
                    <a:pt x="1434" y="473"/>
                  </a:lnTo>
                  <a:lnTo>
                    <a:pt x="1429" y="462"/>
                  </a:lnTo>
                  <a:lnTo>
                    <a:pt x="1425" y="449"/>
                  </a:lnTo>
                  <a:lnTo>
                    <a:pt x="1420" y="437"/>
                  </a:lnTo>
                  <a:lnTo>
                    <a:pt x="1413" y="425"/>
                  </a:lnTo>
                  <a:lnTo>
                    <a:pt x="1408" y="414"/>
                  </a:lnTo>
                  <a:lnTo>
                    <a:pt x="1401" y="402"/>
                  </a:lnTo>
                  <a:lnTo>
                    <a:pt x="1396" y="390"/>
                  </a:lnTo>
                  <a:lnTo>
                    <a:pt x="1390" y="379"/>
                  </a:lnTo>
                  <a:lnTo>
                    <a:pt x="1383" y="367"/>
                  </a:lnTo>
                  <a:lnTo>
                    <a:pt x="1376" y="356"/>
                  </a:lnTo>
                  <a:lnTo>
                    <a:pt x="1369" y="344"/>
                  </a:lnTo>
                  <a:lnTo>
                    <a:pt x="1362" y="334"/>
                  </a:lnTo>
                  <a:lnTo>
                    <a:pt x="1355" y="323"/>
                  </a:lnTo>
                  <a:lnTo>
                    <a:pt x="1347" y="313"/>
                  </a:lnTo>
                  <a:lnTo>
                    <a:pt x="1340" y="302"/>
                  </a:lnTo>
                  <a:lnTo>
                    <a:pt x="1332" y="291"/>
                  </a:lnTo>
                  <a:lnTo>
                    <a:pt x="1324" y="281"/>
                  </a:lnTo>
                  <a:lnTo>
                    <a:pt x="1315" y="271"/>
                  </a:lnTo>
                  <a:lnTo>
                    <a:pt x="1308" y="260"/>
                  </a:lnTo>
                  <a:lnTo>
                    <a:pt x="1298" y="251"/>
                  </a:lnTo>
                  <a:lnTo>
                    <a:pt x="1290" y="241"/>
                  </a:lnTo>
                  <a:lnTo>
                    <a:pt x="1281" y="232"/>
                  </a:lnTo>
                  <a:lnTo>
                    <a:pt x="1272" y="222"/>
                  </a:lnTo>
                  <a:lnTo>
                    <a:pt x="1263" y="212"/>
                  </a:lnTo>
                  <a:lnTo>
                    <a:pt x="1253" y="204"/>
                  </a:lnTo>
                  <a:lnTo>
                    <a:pt x="1244" y="194"/>
                  </a:lnTo>
                  <a:lnTo>
                    <a:pt x="1234" y="186"/>
                  </a:lnTo>
                  <a:lnTo>
                    <a:pt x="1224" y="177"/>
                  </a:lnTo>
                  <a:lnTo>
                    <a:pt x="1214" y="169"/>
                  </a:lnTo>
                  <a:lnTo>
                    <a:pt x="1203" y="160"/>
                  </a:lnTo>
                  <a:lnTo>
                    <a:pt x="1194" y="153"/>
                  </a:lnTo>
                  <a:lnTo>
                    <a:pt x="1183" y="144"/>
                  </a:lnTo>
                  <a:lnTo>
                    <a:pt x="1172" y="137"/>
                  </a:lnTo>
                  <a:lnTo>
                    <a:pt x="1162" y="129"/>
                  </a:lnTo>
                  <a:lnTo>
                    <a:pt x="1150" y="122"/>
                  </a:lnTo>
                  <a:lnTo>
                    <a:pt x="1139" y="114"/>
                  </a:lnTo>
                  <a:lnTo>
                    <a:pt x="1129" y="108"/>
                  </a:lnTo>
                  <a:lnTo>
                    <a:pt x="1117" y="102"/>
                  </a:lnTo>
                  <a:lnTo>
                    <a:pt x="1105" y="94"/>
                  </a:lnTo>
                  <a:lnTo>
                    <a:pt x="1095" y="89"/>
                  </a:lnTo>
                  <a:lnTo>
                    <a:pt x="1083" y="83"/>
                  </a:lnTo>
                  <a:lnTo>
                    <a:pt x="1071" y="76"/>
                  </a:lnTo>
                  <a:lnTo>
                    <a:pt x="1060" y="71"/>
                  </a:lnTo>
                  <a:lnTo>
                    <a:pt x="1048" y="66"/>
                  </a:lnTo>
                  <a:lnTo>
                    <a:pt x="1035" y="60"/>
                  </a:lnTo>
                  <a:lnTo>
                    <a:pt x="1023" y="55"/>
                  </a:lnTo>
                  <a:lnTo>
                    <a:pt x="1011" y="50"/>
                  </a:lnTo>
                  <a:lnTo>
                    <a:pt x="999" y="45"/>
                  </a:lnTo>
                  <a:lnTo>
                    <a:pt x="986" y="41"/>
                  </a:lnTo>
                  <a:lnTo>
                    <a:pt x="974" y="37"/>
                  </a:lnTo>
                  <a:lnTo>
                    <a:pt x="962" y="33"/>
                  </a:lnTo>
                  <a:lnTo>
                    <a:pt x="949" y="29"/>
                  </a:lnTo>
                  <a:lnTo>
                    <a:pt x="936" y="25"/>
                  </a:lnTo>
                  <a:lnTo>
                    <a:pt x="923" y="22"/>
                  </a:lnTo>
                  <a:lnTo>
                    <a:pt x="912" y="19"/>
                  </a:lnTo>
                  <a:lnTo>
                    <a:pt x="898" y="17"/>
                  </a:lnTo>
                  <a:lnTo>
                    <a:pt x="885" y="13"/>
                  </a:lnTo>
                  <a:lnTo>
                    <a:pt x="872" y="11"/>
                  </a:lnTo>
                  <a:lnTo>
                    <a:pt x="859" y="9"/>
                  </a:lnTo>
                  <a:lnTo>
                    <a:pt x="847" y="7"/>
                  </a:lnTo>
                  <a:lnTo>
                    <a:pt x="834" y="5"/>
                  </a:lnTo>
                  <a:lnTo>
                    <a:pt x="821" y="4"/>
                  </a:lnTo>
                  <a:lnTo>
                    <a:pt x="807" y="3"/>
                  </a:lnTo>
                  <a:lnTo>
                    <a:pt x="794" y="2"/>
                  </a:lnTo>
                  <a:lnTo>
                    <a:pt x="782" y="1"/>
                  </a:lnTo>
                  <a:lnTo>
                    <a:pt x="769" y="0"/>
                  </a:lnTo>
                  <a:lnTo>
                    <a:pt x="755" y="0"/>
                  </a:lnTo>
                  <a:lnTo>
                    <a:pt x="742" y="0"/>
                  </a:lnTo>
                  <a:lnTo>
                    <a:pt x="730" y="0"/>
                  </a:lnTo>
                  <a:lnTo>
                    <a:pt x="716" y="0"/>
                  </a:lnTo>
                  <a:lnTo>
                    <a:pt x="703" y="1"/>
                  </a:lnTo>
                  <a:lnTo>
                    <a:pt x="690" y="2"/>
                  </a:lnTo>
                  <a:lnTo>
                    <a:pt x="676" y="3"/>
                  </a:lnTo>
                  <a:lnTo>
                    <a:pt x="663" y="4"/>
                  </a:lnTo>
                  <a:lnTo>
                    <a:pt x="651" y="5"/>
                  </a:lnTo>
                  <a:lnTo>
                    <a:pt x="638" y="7"/>
                  </a:lnTo>
                  <a:lnTo>
                    <a:pt x="625" y="9"/>
                  </a:lnTo>
                  <a:lnTo>
                    <a:pt x="612" y="11"/>
                  </a:lnTo>
                  <a:lnTo>
                    <a:pt x="599" y="13"/>
                  </a:lnTo>
                  <a:lnTo>
                    <a:pt x="586" y="17"/>
                  </a:lnTo>
                  <a:lnTo>
                    <a:pt x="573" y="19"/>
                  </a:lnTo>
                  <a:lnTo>
                    <a:pt x="560" y="22"/>
                  </a:lnTo>
                  <a:lnTo>
                    <a:pt x="547" y="25"/>
                  </a:lnTo>
                  <a:lnTo>
                    <a:pt x="536" y="29"/>
                  </a:lnTo>
                  <a:lnTo>
                    <a:pt x="523" y="33"/>
                  </a:lnTo>
                  <a:lnTo>
                    <a:pt x="510" y="37"/>
                  </a:lnTo>
                  <a:lnTo>
                    <a:pt x="497" y="41"/>
                  </a:lnTo>
                  <a:lnTo>
                    <a:pt x="486" y="45"/>
                  </a:lnTo>
                  <a:lnTo>
                    <a:pt x="473" y="50"/>
                  </a:lnTo>
                  <a:lnTo>
                    <a:pt x="461" y="55"/>
                  </a:lnTo>
                  <a:lnTo>
                    <a:pt x="449" y="60"/>
                  </a:lnTo>
                  <a:lnTo>
                    <a:pt x="437" y="66"/>
                  </a:lnTo>
                  <a:lnTo>
                    <a:pt x="425" y="71"/>
                  </a:lnTo>
                  <a:lnTo>
                    <a:pt x="413" y="76"/>
                  </a:lnTo>
                  <a:lnTo>
                    <a:pt x="402" y="83"/>
                  </a:lnTo>
                  <a:lnTo>
                    <a:pt x="390" y="89"/>
                  </a:lnTo>
                  <a:lnTo>
                    <a:pt x="378" y="94"/>
                  </a:lnTo>
                  <a:lnTo>
                    <a:pt x="367" y="102"/>
                  </a:lnTo>
                  <a:lnTo>
                    <a:pt x="356" y="108"/>
                  </a:lnTo>
                  <a:lnTo>
                    <a:pt x="345" y="114"/>
                  </a:lnTo>
                  <a:lnTo>
                    <a:pt x="333" y="122"/>
                  </a:lnTo>
                  <a:lnTo>
                    <a:pt x="323" y="129"/>
                  </a:lnTo>
                  <a:lnTo>
                    <a:pt x="312" y="137"/>
                  </a:lnTo>
                  <a:lnTo>
                    <a:pt x="301" y="144"/>
                  </a:lnTo>
                  <a:lnTo>
                    <a:pt x="291" y="153"/>
                  </a:lnTo>
                  <a:lnTo>
                    <a:pt x="281" y="160"/>
                  </a:lnTo>
                  <a:lnTo>
                    <a:pt x="271" y="169"/>
                  </a:lnTo>
                  <a:lnTo>
                    <a:pt x="261" y="177"/>
                  </a:lnTo>
                  <a:lnTo>
                    <a:pt x="250" y="186"/>
                  </a:lnTo>
                  <a:lnTo>
                    <a:pt x="241" y="194"/>
                  </a:lnTo>
                  <a:lnTo>
                    <a:pt x="231" y="204"/>
                  </a:lnTo>
                  <a:lnTo>
                    <a:pt x="222" y="212"/>
                  </a:lnTo>
                  <a:lnTo>
                    <a:pt x="213" y="222"/>
                  </a:lnTo>
                  <a:lnTo>
                    <a:pt x="203" y="232"/>
                  </a:lnTo>
                  <a:lnTo>
                    <a:pt x="195" y="241"/>
                  </a:lnTo>
                  <a:lnTo>
                    <a:pt x="185" y="251"/>
                  </a:lnTo>
                  <a:lnTo>
                    <a:pt x="177" y="260"/>
                  </a:lnTo>
                  <a:lnTo>
                    <a:pt x="168" y="271"/>
                  </a:lnTo>
                  <a:lnTo>
                    <a:pt x="161" y="281"/>
                  </a:lnTo>
                  <a:lnTo>
                    <a:pt x="152" y="291"/>
                  </a:lnTo>
                  <a:lnTo>
                    <a:pt x="145" y="302"/>
                  </a:lnTo>
                  <a:lnTo>
                    <a:pt x="137" y="313"/>
                  </a:lnTo>
                  <a:lnTo>
                    <a:pt x="129" y="323"/>
                  </a:lnTo>
                  <a:lnTo>
                    <a:pt x="123" y="334"/>
                  </a:lnTo>
                  <a:lnTo>
                    <a:pt x="115" y="344"/>
                  </a:lnTo>
                  <a:lnTo>
                    <a:pt x="108" y="356"/>
                  </a:lnTo>
                  <a:lnTo>
                    <a:pt x="101" y="367"/>
                  </a:lnTo>
                  <a:lnTo>
                    <a:pt x="95" y="379"/>
                  </a:lnTo>
                  <a:lnTo>
                    <a:pt x="88" y="390"/>
                  </a:lnTo>
                  <a:lnTo>
                    <a:pt x="82" y="402"/>
                  </a:lnTo>
                  <a:lnTo>
                    <a:pt x="77" y="414"/>
                  </a:lnTo>
                  <a:lnTo>
                    <a:pt x="70" y="425"/>
                  </a:lnTo>
                  <a:lnTo>
                    <a:pt x="65" y="437"/>
                  </a:lnTo>
                  <a:lnTo>
                    <a:pt x="60" y="449"/>
                  </a:lnTo>
                  <a:lnTo>
                    <a:pt x="55" y="462"/>
                  </a:lnTo>
                  <a:lnTo>
                    <a:pt x="50" y="473"/>
                  </a:lnTo>
                  <a:lnTo>
                    <a:pt x="46" y="486"/>
                  </a:lnTo>
                  <a:lnTo>
                    <a:pt x="42" y="498"/>
                  </a:lnTo>
                  <a:lnTo>
                    <a:pt x="37" y="511"/>
                  </a:lnTo>
                  <a:lnTo>
                    <a:pt x="33" y="523"/>
                  </a:lnTo>
                  <a:lnTo>
                    <a:pt x="29" y="535"/>
                  </a:lnTo>
                  <a:lnTo>
                    <a:pt x="26" y="548"/>
                  </a:lnTo>
                  <a:lnTo>
                    <a:pt x="22" y="561"/>
                  </a:lnTo>
                  <a:lnTo>
                    <a:pt x="19" y="573"/>
                  </a:lnTo>
                  <a:lnTo>
                    <a:pt x="16" y="586"/>
                  </a:lnTo>
                  <a:lnTo>
                    <a:pt x="14" y="599"/>
                  </a:lnTo>
                  <a:lnTo>
                    <a:pt x="12" y="612"/>
                  </a:lnTo>
                  <a:lnTo>
                    <a:pt x="9" y="625"/>
                  </a:lnTo>
                  <a:lnTo>
                    <a:pt x="8" y="638"/>
                  </a:lnTo>
                  <a:lnTo>
                    <a:pt x="5" y="651"/>
                  </a:lnTo>
                  <a:lnTo>
                    <a:pt x="4" y="664"/>
                  </a:lnTo>
                  <a:lnTo>
                    <a:pt x="2" y="677"/>
                  </a:lnTo>
                  <a:lnTo>
                    <a:pt x="1" y="691"/>
                  </a:lnTo>
                  <a:lnTo>
                    <a:pt x="1" y="703"/>
                  </a:lnTo>
                  <a:lnTo>
                    <a:pt x="0" y="716"/>
                  </a:lnTo>
                  <a:lnTo>
                    <a:pt x="0" y="730"/>
                  </a:lnTo>
                  <a:lnTo>
                    <a:pt x="0" y="74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69" name="Line 161"/>
            <p:cNvSpPr>
              <a:spLocks noChangeShapeType="1"/>
            </p:cNvSpPr>
            <p:nvPr/>
          </p:nvSpPr>
          <p:spPr bwMode="auto">
            <a:xfrm>
              <a:off x="2164" y="2389"/>
              <a:ext cx="25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70" name="Line 162"/>
            <p:cNvSpPr>
              <a:spLocks noChangeShapeType="1"/>
            </p:cNvSpPr>
            <p:nvPr/>
          </p:nvSpPr>
          <p:spPr bwMode="auto">
            <a:xfrm flipH="1">
              <a:off x="2420" y="2389"/>
              <a:ext cx="51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71" name="Line 163"/>
            <p:cNvSpPr>
              <a:spLocks noChangeShapeType="1"/>
            </p:cNvSpPr>
            <p:nvPr/>
          </p:nvSpPr>
          <p:spPr bwMode="auto">
            <a:xfrm>
              <a:off x="158" y="2018"/>
              <a:ext cx="58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72" name="Line 164"/>
            <p:cNvSpPr>
              <a:spLocks noChangeShapeType="1"/>
            </p:cNvSpPr>
            <p:nvPr/>
          </p:nvSpPr>
          <p:spPr bwMode="auto">
            <a:xfrm flipH="1">
              <a:off x="158" y="2389"/>
              <a:ext cx="51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73" name="Line 165"/>
            <p:cNvSpPr>
              <a:spLocks noChangeShapeType="1"/>
            </p:cNvSpPr>
            <p:nvPr/>
          </p:nvSpPr>
          <p:spPr bwMode="auto">
            <a:xfrm>
              <a:off x="670" y="2389"/>
              <a:ext cx="25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74" name="Line 166"/>
            <p:cNvSpPr>
              <a:spLocks noChangeShapeType="1"/>
            </p:cNvSpPr>
            <p:nvPr/>
          </p:nvSpPr>
          <p:spPr bwMode="auto">
            <a:xfrm>
              <a:off x="158" y="2018"/>
              <a:ext cx="0" cy="37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75" name="Line 167"/>
            <p:cNvSpPr>
              <a:spLocks noChangeShapeType="1"/>
            </p:cNvSpPr>
            <p:nvPr/>
          </p:nvSpPr>
          <p:spPr bwMode="auto">
            <a:xfrm>
              <a:off x="2337" y="2018"/>
              <a:ext cx="59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76" name="Line 168"/>
            <p:cNvSpPr>
              <a:spLocks noChangeShapeType="1"/>
            </p:cNvSpPr>
            <p:nvPr/>
          </p:nvSpPr>
          <p:spPr bwMode="auto">
            <a:xfrm>
              <a:off x="2931" y="2018"/>
              <a:ext cx="0" cy="37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77" name="Freeform 169"/>
            <p:cNvSpPr>
              <a:spLocks/>
            </p:cNvSpPr>
            <p:nvPr/>
          </p:nvSpPr>
          <p:spPr bwMode="auto">
            <a:xfrm>
              <a:off x="926" y="1770"/>
              <a:ext cx="1238" cy="619"/>
            </a:xfrm>
            <a:custGeom>
              <a:avLst/>
              <a:gdLst>
                <a:gd name="T0" fmla="*/ 1051 w 1052"/>
                <a:gd name="T1" fmla="*/ 503 h 526"/>
                <a:gd name="T2" fmla="*/ 1049 w 1052"/>
                <a:gd name="T3" fmla="*/ 470 h 526"/>
                <a:gd name="T4" fmla="*/ 1045 w 1052"/>
                <a:gd name="T5" fmla="*/ 437 h 526"/>
                <a:gd name="T6" fmla="*/ 1038 w 1052"/>
                <a:gd name="T7" fmla="*/ 405 h 526"/>
                <a:gd name="T8" fmla="*/ 1030 w 1052"/>
                <a:gd name="T9" fmla="*/ 373 h 526"/>
                <a:gd name="T10" fmla="*/ 1019 w 1052"/>
                <a:gd name="T11" fmla="*/ 343 h 526"/>
                <a:gd name="T12" fmla="*/ 1007 w 1052"/>
                <a:gd name="T13" fmla="*/ 312 h 526"/>
                <a:gd name="T14" fmla="*/ 993 w 1052"/>
                <a:gd name="T15" fmla="*/ 282 h 526"/>
                <a:gd name="T16" fmla="*/ 976 w 1052"/>
                <a:gd name="T17" fmla="*/ 253 h 526"/>
                <a:gd name="T18" fmla="*/ 958 w 1052"/>
                <a:gd name="T19" fmla="*/ 225 h 526"/>
                <a:gd name="T20" fmla="*/ 938 w 1052"/>
                <a:gd name="T21" fmla="*/ 199 h 526"/>
                <a:gd name="T22" fmla="*/ 917 w 1052"/>
                <a:gd name="T23" fmla="*/ 173 h 526"/>
                <a:gd name="T24" fmla="*/ 894 w 1052"/>
                <a:gd name="T25" fmla="*/ 150 h 526"/>
                <a:gd name="T26" fmla="*/ 870 w 1052"/>
                <a:gd name="T27" fmla="*/ 127 h 526"/>
                <a:gd name="T28" fmla="*/ 845 w 1052"/>
                <a:gd name="T29" fmla="*/ 106 h 526"/>
                <a:gd name="T30" fmla="*/ 817 w 1052"/>
                <a:gd name="T31" fmla="*/ 87 h 526"/>
                <a:gd name="T32" fmla="*/ 789 w 1052"/>
                <a:gd name="T33" fmla="*/ 70 h 526"/>
                <a:gd name="T34" fmla="*/ 761 w 1052"/>
                <a:gd name="T35" fmla="*/ 54 h 526"/>
                <a:gd name="T36" fmla="*/ 730 w 1052"/>
                <a:gd name="T37" fmla="*/ 40 h 526"/>
                <a:gd name="T38" fmla="*/ 699 w 1052"/>
                <a:gd name="T39" fmla="*/ 28 h 526"/>
                <a:gd name="T40" fmla="*/ 668 w 1052"/>
                <a:gd name="T41" fmla="*/ 19 h 526"/>
                <a:gd name="T42" fmla="*/ 636 w 1052"/>
                <a:gd name="T43" fmla="*/ 10 h 526"/>
                <a:gd name="T44" fmla="*/ 603 w 1052"/>
                <a:gd name="T45" fmla="*/ 5 h 526"/>
                <a:gd name="T46" fmla="*/ 570 w 1052"/>
                <a:gd name="T47" fmla="*/ 1 h 526"/>
                <a:gd name="T48" fmla="*/ 537 w 1052"/>
                <a:gd name="T49" fmla="*/ 0 h 526"/>
                <a:gd name="T50" fmla="*/ 504 w 1052"/>
                <a:gd name="T51" fmla="*/ 0 h 526"/>
                <a:gd name="T52" fmla="*/ 471 w 1052"/>
                <a:gd name="T53" fmla="*/ 2 h 526"/>
                <a:gd name="T54" fmla="*/ 439 w 1052"/>
                <a:gd name="T55" fmla="*/ 6 h 526"/>
                <a:gd name="T56" fmla="*/ 406 w 1052"/>
                <a:gd name="T57" fmla="*/ 14 h 526"/>
                <a:gd name="T58" fmla="*/ 374 w 1052"/>
                <a:gd name="T59" fmla="*/ 22 h 526"/>
                <a:gd name="T60" fmla="*/ 343 w 1052"/>
                <a:gd name="T61" fmla="*/ 33 h 526"/>
                <a:gd name="T62" fmla="*/ 312 w 1052"/>
                <a:gd name="T63" fmla="*/ 44 h 526"/>
                <a:gd name="T64" fmla="*/ 282 w 1052"/>
                <a:gd name="T65" fmla="*/ 59 h 526"/>
                <a:gd name="T66" fmla="*/ 254 w 1052"/>
                <a:gd name="T67" fmla="*/ 75 h 526"/>
                <a:gd name="T68" fmla="*/ 226 w 1052"/>
                <a:gd name="T69" fmla="*/ 93 h 526"/>
                <a:gd name="T70" fmla="*/ 199 w 1052"/>
                <a:gd name="T71" fmla="*/ 113 h 526"/>
                <a:gd name="T72" fmla="*/ 174 w 1052"/>
                <a:gd name="T73" fmla="*/ 135 h 526"/>
                <a:gd name="T74" fmla="*/ 150 w 1052"/>
                <a:gd name="T75" fmla="*/ 157 h 526"/>
                <a:gd name="T76" fmla="*/ 128 w 1052"/>
                <a:gd name="T77" fmla="*/ 182 h 526"/>
                <a:gd name="T78" fmla="*/ 108 w 1052"/>
                <a:gd name="T79" fmla="*/ 207 h 526"/>
                <a:gd name="T80" fmla="*/ 89 w 1052"/>
                <a:gd name="T81" fmla="*/ 234 h 526"/>
                <a:gd name="T82" fmla="*/ 71 w 1052"/>
                <a:gd name="T83" fmla="*/ 263 h 526"/>
                <a:gd name="T84" fmla="*/ 56 w 1052"/>
                <a:gd name="T85" fmla="*/ 291 h 526"/>
                <a:gd name="T86" fmla="*/ 42 w 1052"/>
                <a:gd name="T87" fmla="*/ 321 h 526"/>
                <a:gd name="T88" fmla="*/ 30 w 1052"/>
                <a:gd name="T89" fmla="*/ 352 h 526"/>
                <a:gd name="T90" fmla="*/ 19 w 1052"/>
                <a:gd name="T91" fmla="*/ 384 h 526"/>
                <a:gd name="T92" fmla="*/ 12 w 1052"/>
                <a:gd name="T93" fmla="*/ 416 h 526"/>
                <a:gd name="T94" fmla="*/ 6 w 1052"/>
                <a:gd name="T95" fmla="*/ 449 h 526"/>
                <a:gd name="T96" fmla="*/ 2 w 1052"/>
                <a:gd name="T97" fmla="*/ 481 h 526"/>
                <a:gd name="T98" fmla="*/ 0 w 1052"/>
                <a:gd name="T99" fmla="*/ 514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052" h="526">
                  <a:moveTo>
                    <a:pt x="1052" y="526"/>
                  </a:moveTo>
                  <a:lnTo>
                    <a:pt x="1052" y="514"/>
                  </a:lnTo>
                  <a:lnTo>
                    <a:pt x="1051" y="503"/>
                  </a:lnTo>
                  <a:lnTo>
                    <a:pt x="1051" y="493"/>
                  </a:lnTo>
                  <a:lnTo>
                    <a:pt x="1050" y="481"/>
                  </a:lnTo>
                  <a:lnTo>
                    <a:pt x="1049" y="470"/>
                  </a:lnTo>
                  <a:lnTo>
                    <a:pt x="1048" y="460"/>
                  </a:lnTo>
                  <a:lnTo>
                    <a:pt x="1047" y="449"/>
                  </a:lnTo>
                  <a:lnTo>
                    <a:pt x="1045" y="437"/>
                  </a:lnTo>
                  <a:lnTo>
                    <a:pt x="1043" y="427"/>
                  </a:lnTo>
                  <a:lnTo>
                    <a:pt x="1041" y="416"/>
                  </a:lnTo>
                  <a:lnTo>
                    <a:pt x="1038" y="405"/>
                  </a:lnTo>
                  <a:lnTo>
                    <a:pt x="1035" y="395"/>
                  </a:lnTo>
                  <a:lnTo>
                    <a:pt x="1033" y="384"/>
                  </a:lnTo>
                  <a:lnTo>
                    <a:pt x="1030" y="373"/>
                  </a:lnTo>
                  <a:lnTo>
                    <a:pt x="1027" y="363"/>
                  </a:lnTo>
                  <a:lnTo>
                    <a:pt x="1022" y="352"/>
                  </a:lnTo>
                  <a:lnTo>
                    <a:pt x="1019" y="343"/>
                  </a:lnTo>
                  <a:lnTo>
                    <a:pt x="1015" y="332"/>
                  </a:lnTo>
                  <a:lnTo>
                    <a:pt x="1011" y="321"/>
                  </a:lnTo>
                  <a:lnTo>
                    <a:pt x="1007" y="312"/>
                  </a:lnTo>
                  <a:lnTo>
                    <a:pt x="1002" y="301"/>
                  </a:lnTo>
                  <a:lnTo>
                    <a:pt x="997" y="291"/>
                  </a:lnTo>
                  <a:lnTo>
                    <a:pt x="993" y="282"/>
                  </a:lnTo>
                  <a:lnTo>
                    <a:pt x="987" y="272"/>
                  </a:lnTo>
                  <a:lnTo>
                    <a:pt x="982" y="263"/>
                  </a:lnTo>
                  <a:lnTo>
                    <a:pt x="976" y="253"/>
                  </a:lnTo>
                  <a:lnTo>
                    <a:pt x="970" y="244"/>
                  </a:lnTo>
                  <a:lnTo>
                    <a:pt x="964" y="234"/>
                  </a:lnTo>
                  <a:lnTo>
                    <a:pt x="958" y="225"/>
                  </a:lnTo>
                  <a:lnTo>
                    <a:pt x="951" y="216"/>
                  </a:lnTo>
                  <a:lnTo>
                    <a:pt x="945" y="207"/>
                  </a:lnTo>
                  <a:lnTo>
                    <a:pt x="938" y="199"/>
                  </a:lnTo>
                  <a:lnTo>
                    <a:pt x="931" y="190"/>
                  </a:lnTo>
                  <a:lnTo>
                    <a:pt x="925" y="182"/>
                  </a:lnTo>
                  <a:lnTo>
                    <a:pt x="917" y="173"/>
                  </a:lnTo>
                  <a:lnTo>
                    <a:pt x="910" y="165"/>
                  </a:lnTo>
                  <a:lnTo>
                    <a:pt x="902" y="157"/>
                  </a:lnTo>
                  <a:lnTo>
                    <a:pt x="894" y="150"/>
                  </a:lnTo>
                  <a:lnTo>
                    <a:pt x="886" y="142"/>
                  </a:lnTo>
                  <a:lnTo>
                    <a:pt x="878" y="135"/>
                  </a:lnTo>
                  <a:lnTo>
                    <a:pt x="870" y="127"/>
                  </a:lnTo>
                  <a:lnTo>
                    <a:pt x="862" y="120"/>
                  </a:lnTo>
                  <a:lnTo>
                    <a:pt x="853" y="113"/>
                  </a:lnTo>
                  <a:lnTo>
                    <a:pt x="845" y="106"/>
                  </a:lnTo>
                  <a:lnTo>
                    <a:pt x="835" y="100"/>
                  </a:lnTo>
                  <a:lnTo>
                    <a:pt x="827" y="93"/>
                  </a:lnTo>
                  <a:lnTo>
                    <a:pt x="817" y="87"/>
                  </a:lnTo>
                  <a:lnTo>
                    <a:pt x="808" y="81"/>
                  </a:lnTo>
                  <a:lnTo>
                    <a:pt x="799" y="75"/>
                  </a:lnTo>
                  <a:lnTo>
                    <a:pt x="789" y="70"/>
                  </a:lnTo>
                  <a:lnTo>
                    <a:pt x="780" y="65"/>
                  </a:lnTo>
                  <a:lnTo>
                    <a:pt x="770" y="59"/>
                  </a:lnTo>
                  <a:lnTo>
                    <a:pt x="761" y="54"/>
                  </a:lnTo>
                  <a:lnTo>
                    <a:pt x="750" y="50"/>
                  </a:lnTo>
                  <a:lnTo>
                    <a:pt x="740" y="44"/>
                  </a:lnTo>
                  <a:lnTo>
                    <a:pt x="730" y="40"/>
                  </a:lnTo>
                  <a:lnTo>
                    <a:pt x="720" y="36"/>
                  </a:lnTo>
                  <a:lnTo>
                    <a:pt x="709" y="33"/>
                  </a:lnTo>
                  <a:lnTo>
                    <a:pt x="699" y="28"/>
                  </a:lnTo>
                  <a:lnTo>
                    <a:pt x="689" y="25"/>
                  </a:lnTo>
                  <a:lnTo>
                    <a:pt x="679" y="22"/>
                  </a:lnTo>
                  <a:lnTo>
                    <a:pt x="668" y="19"/>
                  </a:lnTo>
                  <a:lnTo>
                    <a:pt x="657" y="16"/>
                  </a:lnTo>
                  <a:lnTo>
                    <a:pt x="647" y="14"/>
                  </a:lnTo>
                  <a:lnTo>
                    <a:pt x="636" y="10"/>
                  </a:lnTo>
                  <a:lnTo>
                    <a:pt x="624" y="8"/>
                  </a:lnTo>
                  <a:lnTo>
                    <a:pt x="614" y="6"/>
                  </a:lnTo>
                  <a:lnTo>
                    <a:pt x="603" y="5"/>
                  </a:lnTo>
                  <a:lnTo>
                    <a:pt x="592" y="3"/>
                  </a:lnTo>
                  <a:lnTo>
                    <a:pt x="582" y="2"/>
                  </a:lnTo>
                  <a:lnTo>
                    <a:pt x="570" y="1"/>
                  </a:lnTo>
                  <a:lnTo>
                    <a:pt x="559" y="1"/>
                  </a:lnTo>
                  <a:lnTo>
                    <a:pt x="549" y="0"/>
                  </a:lnTo>
                  <a:lnTo>
                    <a:pt x="537" y="0"/>
                  </a:lnTo>
                  <a:lnTo>
                    <a:pt x="526" y="0"/>
                  </a:lnTo>
                  <a:lnTo>
                    <a:pt x="516" y="0"/>
                  </a:lnTo>
                  <a:lnTo>
                    <a:pt x="504" y="0"/>
                  </a:lnTo>
                  <a:lnTo>
                    <a:pt x="493" y="1"/>
                  </a:lnTo>
                  <a:lnTo>
                    <a:pt x="483" y="1"/>
                  </a:lnTo>
                  <a:lnTo>
                    <a:pt x="471" y="2"/>
                  </a:lnTo>
                  <a:lnTo>
                    <a:pt x="460" y="3"/>
                  </a:lnTo>
                  <a:lnTo>
                    <a:pt x="450" y="5"/>
                  </a:lnTo>
                  <a:lnTo>
                    <a:pt x="439" y="6"/>
                  </a:lnTo>
                  <a:lnTo>
                    <a:pt x="427" y="8"/>
                  </a:lnTo>
                  <a:lnTo>
                    <a:pt x="417" y="10"/>
                  </a:lnTo>
                  <a:lnTo>
                    <a:pt x="406" y="14"/>
                  </a:lnTo>
                  <a:lnTo>
                    <a:pt x="395" y="16"/>
                  </a:lnTo>
                  <a:lnTo>
                    <a:pt x="385" y="19"/>
                  </a:lnTo>
                  <a:lnTo>
                    <a:pt x="374" y="22"/>
                  </a:lnTo>
                  <a:lnTo>
                    <a:pt x="363" y="25"/>
                  </a:lnTo>
                  <a:lnTo>
                    <a:pt x="354" y="28"/>
                  </a:lnTo>
                  <a:lnTo>
                    <a:pt x="343" y="33"/>
                  </a:lnTo>
                  <a:lnTo>
                    <a:pt x="332" y="36"/>
                  </a:lnTo>
                  <a:lnTo>
                    <a:pt x="323" y="40"/>
                  </a:lnTo>
                  <a:lnTo>
                    <a:pt x="312" y="44"/>
                  </a:lnTo>
                  <a:lnTo>
                    <a:pt x="303" y="50"/>
                  </a:lnTo>
                  <a:lnTo>
                    <a:pt x="292" y="54"/>
                  </a:lnTo>
                  <a:lnTo>
                    <a:pt x="282" y="59"/>
                  </a:lnTo>
                  <a:lnTo>
                    <a:pt x="273" y="65"/>
                  </a:lnTo>
                  <a:lnTo>
                    <a:pt x="263" y="70"/>
                  </a:lnTo>
                  <a:lnTo>
                    <a:pt x="254" y="75"/>
                  </a:lnTo>
                  <a:lnTo>
                    <a:pt x="244" y="81"/>
                  </a:lnTo>
                  <a:lnTo>
                    <a:pt x="236" y="87"/>
                  </a:lnTo>
                  <a:lnTo>
                    <a:pt x="226" y="93"/>
                  </a:lnTo>
                  <a:lnTo>
                    <a:pt x="217" y="100"/>
                  </a:lnTo>
                  <a:lnTo>
                    <a:pt x="208" y="106"/>
                  </a:lnTo>
                  <a:lnTo>
                    <a:pt x="199" y="113"/>
                  </a:lnTo>
                  <a:lnTo>
                    <a:pt x="191" y="120"/>
                  </a:lnTo>
                  <a:lnTo>
                    <a:pt x="182" y="127"/>
                  </a:lnTo>
                  <a:lnTo>
                    <a:pt x="174" y="135"/>
                  </a:lnTo>
                  <a:lnTo>
                    <a:pt x="166" y="142"/>
                  </a:lnTo>
                  <a:lnTo>
                    <a:pt x="158" y="150"/>
                  </a:lnTo>
                  <a:lnTo>
                    <a:pt x="150" y="157"/>
                  </a:lnTo>
                  <a:lnTo>
                    <a:pt x="143" y="165"/>
                  </a:lnTo>
                  <a:lnTo>
                    <a:pt x="136" y="173"/>
                  </a:lnTo>
                  <a:lnTo>
                    <a:pt x="128" y="182"/>
                  </a:lnTo>
                  <a:lnTo>
                    <a:pt x="121" y="190"/>
                  </a:lnTo>
                  <a:lnTo>
                    <a:pt x="114" y="199"/>
                  </a:lnTo>
                  <a:lnTo>
                    <a:pt x="108" y="207"/>
                  </a:lnTo>
                  <a:lnTo>
                    <a:pt x="100" y="216"/>
                  </a:lnTo>
                  <a:lnTo>
                    <a:pt x="94" y="225"/>
                  </a:lnTo>
                  <a:lnTo>
                    <a:pt x="89" y="234"/>
                  </a:lnTo>
                  <a:lnTo>
                    <a:pt x="82" y="244"/>
                  </a:lnTo>
                  <a:lnTo>
                    <a:pt x="76" y="253"/>
                  </a:lnTo>
                  <a:lnTo>
                    <a:pt x="71" y="263"/>
                  </a:lnTo>
                  <a:lnTo>
                    <a:pt x="65" y="272"/>
                  </a:lnTo>
                  <a:lnTo>
                    <a:pt x="60" y="282"/>
                  </a:lnTo>
                  <a:lnTo>
                    <a:pt x="56" y="291"/>
                  </a:lnTo>
                  <a:lnTo>
                    <a:pt x="50" y="301"/>
                  </a:lnTo>
                  <a:lnTo>
                    <a:pt x="46" y="312"/>
                  </a:lnTo>
                  <a:lnTo>
                    <a:pt x="42" y="321"/>
                  </a:lnTo>
                  <a:lnTo>
                    <a:pt x="38" y="332"/>
                  </a:lnTo>
                  <a:lnTo>
                    <a:pt x="33" y="343"/>
                  </a:lnTo>
                  <a:lnTo>
                    <a:pt x="30" y="352"/>
                  </a:lnTo>
                  <a:lnTo>
                    <a:pt x="26" y="363"/>
                  </a:lnTo>
                  <a:lnTo>
                    <a:pt x="23" y="373"/>
                  </a:lnTo>
                  <a:lnTo>
                    <a:pt x="19" y="384"/>
                  </a:lnTo>
                  <a:lnTo>
                    <a:pt x="17" y="395"/>
                  </a:lnTo>
                  <a:lnTo>
                    <a:pt x="14" y="405"/>
                  </a:lnTo>
                  <a:lnTo>
                    <a:pt x="12" y="416"/>
                  </a:lnTo>
                  <a:lnTo>
                    <a:pt x="10" y="427"/>
                  </a:lnTo>
                  <a:lnTo>
                    <a:pt x="8" y="437"/>
                  </a:lnTo>
                  <a:lnTo>
                    <a:pt x="6" y="449"/>
                  </a:lnTo>
                  <a:lnTo>
                    <a:pt x="5" y="460"/>
                  </a:lnTo>
                  <a:lnTo>
                    <a:pt x="3" y="470"/>
                  </a:lnTo>
                  <a:lnTo>
                    <a:pt x="2" y="481"/>
                  </a:lnTo>
                  <a:lnTo>
                    <a:pt x="1" y="493"/>
                  </a:lnTo>
                  <a:lnTo>
                    <a:pt x="0" y="503"/>
                  </a:lnTo>
                  <a:lnTo>
                    <a:pt x="0" y="514"/>
                  </a:lnTo>
                  <a:lnTo>
                    <a:pt x="0" y="52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78" name="Freeform 170"/>
            <p:cNvSpPr>
              <a:spLocks/>
            </p:cNvSpPr>
            <p:nvPr/>
          </p:nvSpPr>
          <p:spPr bwMode="auto">
            <a:xfrm>
              <a:off x="1363" y="747"/>
              <a:ext cx="363" cy="363"/>
            </a:xfrm>
            <a:custGeom>
              <a:avLst/>
              <a:gdLst>
                <a:gd name="T0" fmla="*/ 309 w 309"/>
                <a:gd name="T1" fmla="*/ 170 h 310"/>
                <a:gd name="T2" fmla="*/ 305 w 309"/>
                <a:gd name="T3" fmla="*/ 188 h 310"/>
                <a:gd name="T4" fmla="*/ 300 w 309"/>
                <a:gd name="T5" fmla="*/ 208 h 310"/>
                <a:gd name="T6" fmla="*/ 293 w 309"/>
                <a:gd name="T7" fmla="*/ 226 h 310"/>
                <a:gd name="T8" fmla="*/ 282 w 309"/>
                <a:gd name="T9" fmla="*/ 242 h 310"/>
                <a:gd name="T10" fmla="*/ 271 w 309"/>
                <a:gd name="T11" fmla="*/ 257 h 310"/>
                <a:gd name="T12" fmla="*/ 259 w 309"/>
                <a:gd name="T13" fmla="*/ 269 h 310"/>
                <a:gd name="T14" fmla="*/ 244 w 309"/>
                <a:gd name="T15" fmla="*/ 281 h 310"/>
                <a:gd name="T16" fmla="*/ 228 w 309"/>
                <a:gd name="T17" fmla="*/ 292 h 310"/>
                <a:gd name="T18" fmla="*/ 210 w 309"/>
                <a:gd name="T19" fmla="*/ 299 h 310"/>
                <a:gd name="T20" fmla="*/ 192 w 309"/>
                <a:gd name="T21" fmla="*/ 306 h 310"/>
                <a:gd name="T22" fmla="*/ 172 w 309"/>
                <a:gd name="T23" fmla="*/ 309 h 310"/>
                <a:gd name="T24" fmla="*/ 154 w 309"/>
                <a:gd name="T25" fmla="*/ 310 h 310"/>
                <a:gd name="T26" fmla="*/ 135 w 309"/>
                <a:gd name="T27" fmla="*/ 309 h 310"/>
                <a:gd name="T28" fmla="*/ 117 w 309"/>
                <a:gd name="T29" fmla="*/ 306 h 310"/>
                <a:gd name="T30" fmla="*/ 99 w 309"/>
                <a:gd name="T31" fmla="*/ 299 h 310"/>
                <a:gd name="T32" fmla="*/ 81 w 309"/>
                <a:gd name="T33" fmla="*/ 292 h 310"/>
                <a:gd name="T34" fmla="*/ 65 w 309"/>
                <a:gd name="T35" fmla="*/ 281 h 310"/>
                <a:gd name="T36" fmla="*/ 50 w 309"/>
                <a:gd name="T37" fmla="*/ 269 h 310"/>
                <a:gd name="T38" fmla="*/ 37 w 309"/>
                <a:gd name="T39" fmla="*/ 257 h 310"/>
                <a:gd name="T40" fmla="*/ 25 w 309"/>
                <a:gd name="T41" fmla="*/ 242 h 310"/>
                <a:gd name="T42" fmla="*/ 16 w 309"/>
                <a:gd name="T43" fmla="*/ 226 h 310"/>
                <a:gd name="T44" fmla="*/ 8 w 309"/>
                <a:gd name="T45" fmla="*/ 208 h 310"/>
                <a:gd name="T46" fmla="*/ 3 w 309"/>
                <a:gd name="T47" fmla="*/ 188 h 310"/>
                <a:gd name="T48" fmla="*/ 0 w 309"/>
                <a:gd name="T49" fmla="*/ 170 h 310"/>
                <a:gd name="T50" fmla="*/ 0 w 309"/>
                <a:gd name="T51" fmla="*/ 151 h 310"/>
                <a:gd name="T52" fmla="*/ 1 w 309"/>
                <a:gd name="T53" fmla="*/ 133 h 310"/>
                <a:gd name="T54" fmla="*/ 5 w 309"/>
                <a:gd name="T55" fmla="*/ 114 h 310"/>
                <a:gd name="T56" fmla="*/ 12 w 309"/>
                <a:gd name="T57" fmla="*/ 96 h 310"/>
                <a:gd name="T58" fmla="*/ 20 w 309"/>
                <a:gd name="T59" fmla="*/ 79 h 310"/>
                <a:gd name="T60" fmla="*/ 31 w 309"/>
                <a:gd name="T61" fmla="*/ 63 h 310"/>
                <a:gd name="T62" fmla="*/ 42 w 309"/>
                <a:gd name="T63" fmla="*/ 48 h 310"/>
                <a:gd name="T64" fmla="*/ 55 w 309"/>
                <a:gd name="T65" fmla="*/ 36 h 310"/>
                <a:gd name="T66" fmla="*/ 71 w 309"/>
                <a:gd name="T67" fmla="*/ 24 h 310"/>
                <a:gd name="T68" fmla="*/ 88 w 309"/>
                <a:gd name="T69" fmla="*/ 16 h 310"/>
                <a:gd name="T70" fmla="*/ 105 w 309"/>
                <a:gd name="T71" fmla="*/ 8 h 310"/>
                <a:gd name="T72" fmla="*/ 124 w 309"/>
                <a:gd name="T73" fmla="*/ 3 h 310"/>
                <a:gd name="T74" fmla="*/ 143 w 309"/>
                <a:gd name="T75" fmla="*/ 1 h 310"/>
                <a:gd name="T76" fmla="*/ 162 w 309"/>
                <a:gd name="T77" fmla="*/ 1 h 310"/>
                <a:gd name="T78" fmla="*/ 180 w 309"/>
                <a:gd name="T79" fmla="*/ 3 h 310"/>
                <a:gd name="T80" fmla="*/ 199 w 309"/>
                <a:gd name="T81" fmla="*/ 7 h 310"/>
                <a:gd name="T82" fmla="*/ 217 w 309"/>
                <a:gd name="T83" fmla="*/ 14 h 310"/>
                <a:gd name="T84" fmla="*/ 234 w 309"/>
                <a:gd name="T85" fmla="*/ 22 h 310"/>
                <a:gd name="T86" fmla="*/ 250 w 309"/>
                <a:gd name="T87" fmla="*/ 34 h 310"/>
                <a:gd name="T88" fmla="*/ 264 w 309"/>
                <a:gd name="T89" fmla="*/ 46 h 310"/>
                <a:gd name="T90" fmla="*/ 276 w 309"/>
                <a:gd name="T91" fmla="*/ 60 h 310"/>
                <a:gd name="T92" fmla="*/ 286 w 309"/>
                <a:gd name="T93" fmla="*/ 76 h 310"/>
                <a:gd name="T94" fmla="*/ 296 w 309"/>
                <a:gd name="T95" fmla="*/ 93 h 310"/>
                <a:gd name="T96" fmla="*/ 302 w 309"/>
                <a:gd name="T97" fmla="*/ 111 h 310"/>
                <a:gd name="T98" fmla="*/ 307 w 309"/>
                <a:gd name="T99" fmla="*/ 129 h 310"/>
                <a:gd name="T100" fmla="*/ 309 w 309"/>
                <a:gd name="T101" fmla="*/ 148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09" h="310">
                  <a:moveTo>
                    <a:pt x="309" y="155"/>
                  </a:moveTo>
                  <a:lnTo>
                    <a:pt x="309" y="159"/>
                  </a:lnTo>
                  <a:lnTo>
                    <a:pt x="309" y="163"/>
                  </a:lnTo>
                  <a:lnTo>
                    <a:pt x="309" y="166"/>
                  </a:lnTo>
                  <a:lnTo>
                    <a:pt x="309" y="170"/>
                  </a:lnTo>
                  <a:lnTo>
                    <a:pt x="308" y="174"/>
                  </a:lnTo>
                  <a:lnTo>
                    <a:pt x="308" y="178"/>
                  </a:lnTo>
                  <a:lnTo>
                    <a:pt x="307" y="181"/>
                  </a:lnTo>
                  <a:lnTo>
                    <a:pt x="305" y="185"/>
                  </a:lnTo>
                  <a:lnTo>
                    <a:pt x="305" y="188"/>
                  </a:lnTo>
                  <a:lnTo>
                    <a:pt x="304" y="193"/>
                  </a:lnTo>
                  <a:lnTo>
                    <a:pt x="303" y="196"/>
                  </a:lnTo>
                  <a:lnTo>
                    <a:pt x="302" y="200"/>
                  </a:lnTo>
                  <a:lnTo>
                    <a:pt x="301" y="203"/>
                  </a:lnTo>
                  <a:lnTo>
                    <a:pt x="300" y="208"/>
                  </a:lnTo>
                  <a:lnTo>
                    <a:pt x="298" y="211"/>
                  </a:lnTo>
                  <a:lnTo>
                    <a:pt x="297" y="215"/>
                  </a:lnTo>
                  <a:lnTo>
                    <a:pt x="296" y="218"/>
                  </a:lnTo>
                  <a:lnTo>
                    <a:pt x="294" y="221"/>
                  </a:lnTo>
                  <a:lnTo>
                    <a:pt x="293" y="226"/>
                  </a:lnTo>
                  <a:lnTo>
                    <a:pt x="291" y="229"/>
                  </a:lnTo>
                  <a:lnTo>
                    <a:pt x="288" y="232"/>
                  </a:lnTo>
                  <a:lnTo>
                    <a:pt x="286" y="235"/>
                  </a:lnTo>
                  <a:lnTo>
                    <a:pt x="284" y="238"/>
                  </a:lnTo>
                  <a:lnTo>
                    <a:pt x="282" y="242"/>
                  </a:lnTo>
                  <a:lnTo>
                    <a:pt x="280" y="245"/>
                  </a:lnTo>
                  <a:lnTo>
                    <a:pt x="278" y="248"/>
                  </a:lnTo>
                  <a:lnTo>
                    <a:pt x="276" y="251"/>
                  </a:lnTo>
                  <a:lnTo>
                    <a:pt x="274" y="253"/>
                  </a:lnTo>
                  <a:lnTo>
                    <a:pt x="271" y="257"/>
                  </a:lnTo>
                  <a:lnTo>
                    <a:pt x="268" y="260"/>
                  </a:lnTo>
                  <a:lnTo>
                    <a:pt x="266" y="262"/>
                  </a:lnTo>
                  <a:lnTo>
                    <a:pt x="264" y="265"/>
                  </a:lnTo>
                  <a:lnTo>
                    <a:pt x="261" y="267"/>
                  </a:lnTo>
                  <a:lnTo>
                    <a:pt x="259" y="269"/>
                  </a:lnTo>
                  <a:lnTo>
                    <a:pt x="255" y="273"/>
                  </a:lnTo>
                  <a:lnTo>
                    <a:pt x="252" y="275"/>
                  </a:lnTo>
                  <a:lnTo>
                    <a:pt x="250" y="277"/>
                  </a:lnTo>
                  <a:lnTo>
                    <a:pt x="247" y="279"/>
                  </a:lnTo>
                  <a:lnTo>
                    <a:pt x="244" y="281"/>
                  </a:lnTo>
                  <a:lnTo>
                    <a:pt x="241" y="283"/>
                  </a:lnTo>
                  <a:lnTo>
                    <a:pt x="237" y="285"/>
                  </a:lnTo>
                  <a:lnTo>
                    <a:pt x="234" y="287"/>
                  </a:lnTo>
                  <a:lnTo>
                    <a:pt x="231" y="290"/>
                  </a:lnTo>
                  <a:lnTo>
                    <a:pt x="228" y="292"/>
                  </a:lnTo>
                  <a:lnTo>
                    <a:pt x="225" y="293"/>
                  </a:lnTo>
                  <a:lnTo>
                    <a:pt x="220" y="295"/>
                  </a:lnTo>
                  <a:lnTo>
                    <a:pt x="217" y="297"/>
                  </a:lnTo>
                  <a:lnTo>
                    <a:pt x="214" y="298"/>
                  </a:lnTo>
                  <a:lnTo>
                    <a:pt x="210" y="299"/>
                  </a:lnTo>
                  <a:lnTo>
                    <a:pt x="206" y="301"/>
                  </a:lnTo>
                  <a:lnTo>
                    <a:pt x="203" y="302"/>
                  </a:lnTo>
                  <a:lnTo>
                    <a:pt x="199" y="303"/>
                  </a:lnTo>
                  <a:lnTo>
                    <a:pt x="196" y="304"/>
                  </a:lnTo>
                  <a:lnTo>
                    <a:pt x="192" y="306"/>
                  </a:lnTo>
                  <a:lnTo>
                    <a:pt x="188" y="307"/>
                  </a:lnTo>
                  <a:lnTo>
                    <a:pt x="184" y="307"/>
                  </a:lnTo>
                  <a:lnTo>
                    <a:pt x="180" y="308"/>
                  </a:lnTo>
                  <a:lnTo>
                    <a:pt x="177" y="309"/>
                  </a:lnTo>
                  <a:lnTo>
                    <a:pt x="172" y="309"/>
                  </a:lnTo>
                  <a:lnTo>
                    <a:pt x="169" y="310"/>
                  </a:lnTo>
                  <a:lnTo>
                    <a:pt x="165" y="310"/>
                  </a:lnTo>
                  <a:lnTo>
                    <a:pt x="162" y="310"/>
                  </a:lnTo>
                  <a:lnTo>
                    <a:pt x="157" y="310"/>
                  </a:lnTo>
                  <a:lnTo>
                    <a:pt x="154" y="310"/>
                  </a:lnTo>
                  <a:lnTo>
                    <a:pt x="150" y="310"/>
                  </a:lnTo>
                  <a:lnTo>
                    <a:pt x="147" y="310"/>
                  </a:lnTo>
                  <a:lnTo>
                    <a:pt x="143" y="310"/>
                  </a:lnTo>
                  <a:lnTo>
                    <a:pt x="139" y="310"/>
                  </a:lnTo>
                  <a:lnTo>
                    <a:pt x="135" y="309"/>
                  </a:lnTo>
                  <a:lnTo>
                    <a:pt x="132" y="309"/>
                  </a:lnTo>
                  <a:lnTo>
                    <a:pt x="128" y="308"/>
                  </a:lnTo>
                  <a:lnTo>
                    <a:pt x="124" y="307"/>
                  </a:lnTo>
                  <a:lnTo>
                    <a:pt x="120" y="307"/>
                  </a:lnTo>
                  <a:lnTo>
                    <a:pt x="117" y="306"/>
                  </a:lnTo>
                  <a:lnTo>
                    <a:pt x="113" y="304"/>
                  </a:lnTo>
                  <a:lnTo>
                    <a:pt x="110" y="303"/>
                  </a:lnTo>
                  <a:lnTo>
                    <a:pt x="105" y="302"/>
                  </a:lnTo>
                  <a:lnTo>
                    <a:pt x="102" y="301"/>
                  </a:lnTo>
                  <a:lnTo>
                    <a:pt x="99" y="299"/>
                  </a:lnTo>
                  <a:lnTo>
                    <a:pt x="95" y="298"/>
                  </a:lnTo>
                  <a:lnTo>
                    <a:pt x="91" y="297"/>
                  </a:lnTo>
                  <a:lnTo>
                    <a:pt x="88" y="295"/>
                  </a:lnTo>
                  <a:lnTo>
                    <a:pt x="84" y="293"/>
                  </a:lnTo>
                  <a:lnTo>
                    <a:pt x="81" y="292"/>
                  </a:lnTo>
                  <a:lnTo>
                    <a:pt x="78" y="290"/>
                  </a:lnTo>
                  <a:lnTo>
                    <a:pt x="74" y="287"/>
                  </a:lnTo>
                  <a:lnTo>
                    <a:pt x="71" y="285"/>
                  </a:lnTo>
                  <a:lnTo>
                    <a:pt x="68" y="283"/>
                  </a:lnTo>
                  <a:lnTo>
                    <a:pt x="65" y="281"/>
                  </a:lnTo>
                  <a:lnTo>
                    <a:pt x="62" y="279"/>
                  </a:lnTo>
                  <a:lnTo>
                    <a:pt x="58" y="277"/>
                  </a:lnTo>
                  <a:lnTo>
                    <a:pt x="55" y="275"/>
                  </a:lnTo>
                  <a:lnTo>
                    <a:pt x="53" y="273"/>
                  </a:lnTo>
                  <a:lnTo>
                    <a:pt x="50" y="269"/>
                  </a:lnTo>
                  <a:lnTo>
                    <a:pt x="48" y="267"/>
                  </a:lnTo>
                  <a:lnTo>
                    <a:pt x="45" y="265"/>
                  </a:lnTo>
                  <a:lnTo>
                    <a:pt x="42" y="262"/>
                  </a:lnTo>
                  <a:lnTo>
                    <a:pt x="39" y="260"/>
                  </a:lnTo>
                  <a:lnTo>
                    <a:pt x="37" y="257"/>
                  </a:lnTo>
                  <a:lnTo>
                    <a:pt x="35" y="253"/>
                  </a:lnTo>
                  <a:lnTo>
                    <a:pt x="33" y="251"/>
                  </a:lnTo>
                  <a:lnTo>
                    <a:pt x="31" y="248"/>
                  </a:lnTo>
                  <a:lnTo>
                    <a:pt x="28" y="245"/>
                  </a:lnTo>
                  <a:lnTo>
                    <a:pt x="25" y="242"/>
                  </a:lnTo>
                  <a:lnTo>
                    <a:pt x="23" y="238"/>
                  </a:lnTo>
                  <a:lnTo>
                    <a:pt x="22" y="235"/>
                  </a:lnTo>
                  <a:lnTo>
                    <a:pt x="20" y="232"/>
                  </a:lnTo>
                  <a:lnTo>
                    <a:pt x="18" y="229"/>
                  </a:lnTo>
                  <a:lnTo>
                    <a:pt x="16" y="226"/>
                  </a:lnTo>
                  <a:lnTo>
                    <a:pt x="15" y="221"/>
                  </a:lnTo>
                  <a:lnTo>
                    <a:pt x="13" y="218"/>
                  </a:lnTo>
                  <a:lnTo>
                    <a:pt x="12" y="215"/>
                  </a:lnTo>
                  <a:lnTo>
                    <a:pt x="9" y="211"/>
                  </a:lnTo>
                  <a:lnTo>
                    <a:pt x="8" y="208"/>
                  </a:lnTo>
                  <a:lnTo>
                    <a:pt x="7" y="203"/>
                  </a:lnTo>
                  <a:lnTo>
                    <a:pt x="6" y="200"/>
                  </a:lnTo>
                  <a:lnTo>
                    <a:pt x="5" y="196"/>
                  </a:lnTo>
                  <a:lnTo>
                    <a:pt x="4" y="193"/>
                  </a:lnTo>
                  <a:lnTo>
                    <a:pt x="3" y="188"/>
                  </a:lnTo>
                  <a:lnTo>
                    <a:pt x="2" y="185"/>
                  </a:lnTo>
                  <a:lnTo>
                    <a:pt x="2" y="181"/>
                  </a:lnTo>
                  <a:lnTo>
                    <a:pt x="1" y="178"/>
                  </a:lnTo>
                  <a:lnTo>
                    <a:pt x="1" y="174"/>
                  </a:lnTo>
                  <a:lnTo>
                    <a:pt x="0" y="170"/>
                  </a:lnTo>
                  <a:lnTo>
                    <a:pt x="0" y="166"/>
                  </a:lnTo>
                  <a:lnTo>
                    <a:pt x="0" y="163"/>
                  </a:lnTo>
                  <a:lnTo>
                    <a:pt x="0" y="159"/>
                  </a:lnTo>
                  <a:lnTo>
                    <a:pt x="0" y="155"/>
                  </a:lnTo>
                  <a:lnTo>
                    <a:pt x="0" y="151"/>
                  </a:lnTo>
                  <a:lnTo>
                    <a:pt x="0" y="148"/>
                  </a:lnTo>
                  <a:lnTo>
                    <a:pt x="0" y="144"/>
                  </a:lnTo>
                  <a:lnTo>
                    <a:pt x="0" y="140"/>
                  </a:lnTo>
                  <a:lnTo>
                    <a:pt x="1" y="136"/>
                  </a:lnTo>
                  <a:lnTo>
                    <a:pt x="1" y="133"/>
                  </a:lnTo>
                  <a:lnTo>
                    <a:pt x="2" y="129"/>
                  </a:lnTo>
                  <a:lnTo>
                    <a:pt x="2" y="126"/>
                  </a:lnTo>
                  <a:lnTo>
                    <a:pt x="3" y="121"/>
                  </a:lnTo>
                  <a:lnTo>
                    <a:pt x="4" y="118"/>
                  </a:lnTo>
                  <a:lnTo>
                    <a:pt x="5" y="114"/>
                  </a:lnTo>
                  <a:lnTo>
                    <a:pt x="6" y="111"/>
                  </a:lnTo>
                  <a:lnTo>
                    <a:pt x="7" y="106"/>
                  </a:lnTo>
                  <a:lnTo>
                    <a:pt x="8" y="103"/>
                  </a:lnTo>
                  <a:lnTo>
                    <a:pt x="9" y="99"/>
                  </a:lnTo>
                  <a:lnTo>
                    <a:pt x="12" y="96"/>
                  </a:lnTo>
                  <a:lnTo>
                    <a:pt x="13" y="93"/>
                  </a:lnTo>
                  <a:lnTo>
                    <a:pt x="15" y="88"/>
                  </a:lnTo>
                  <a:lnTo>
                    <a:pt x="16" y="85"/>
                  </a:lnTo>
                  <a:lnTo>
                    <a:pt x="18" y="82"/>
                  </a:lnTo>
                  <a:lnTo>
                    <a:pt x="20" y="79"/>
                  </a:lnTo>
                  <a:lnTo>
                    <a:pt x="22" y="76"/>
                  </a:lnTo>
                  <a:lnTo>
                    <a:pt x="23" y="72"/>
                  </a:lnTo>
                  <a:lnTo>
                    <a:pt x="25" y="69"/>
                  </a:lnTo>
                  <a:lnTo>
                    <a:pt x="28" y="66"/>
                  </a:lnTo>
                  <a:lnTo>
                    <a:pt x="31" y="63"/>
                  </a:lnTo>
                  <a:lnTo>
                    <a:pt x="33" y="60"/>
                  </a:lnTo>
                  <a:lnTo>
                    <a:pt x="35" y="56"/>
                  </a:lnTo>
                  <a:lnTo>
                    <a:pt x="37" y="54"/>
                  </a:lnTo>
                  <a:lnTo>
                    <a:pt x="39" y="51"/>
                  </a:lnTo>
                  <a:lnTo>
                    <a:pt x="42" y="48"/>
                  </a:lnTo>
                  <a:lnTo>
                    <a:pt x="45" y="46"/>
                  </a:lnTo>
                  <a:lnTo>
                    <a:pt x="48" y="44"/>
                  </a:lnTo>
                  <a:lnTo>
                    <a:pt x="50" y="40"/>
                  </a:lnTo>
                  <a:lnTo>
                    <a:pt x="53" y="38"/>
                  </a:lnTo>
                  <a:lnTo>
                    <a:pt x="55" y="36"/>
                  </a:lnTo>
                  <a:lnTo>
                    <a:pt x="58" y="34"/>
                  </a:lnTo>
                  <a:lnTo>
                    <a:pt x="62" y="31"/>
                  </a:lnTo>
                  <a:lnTo>
                    <a:pt x="65" y="29"/>
                  </a:lnTo>
                  <a:lnTo>
                    <a:pt x="68" y="27"/>
                  </a:lnTo>
                  <a:lnTo>
                    <a:pt x="71" y="24"/>
                  </a:lnTo>
                  <a:lnTo>
                    <a:pt x="74" y="22"/>
                  </a:lnTo>
                  <a:lnTo>
                    <a:pt x="78" y="21"/>
                  </a:lnTo>
                  <a:lnTo>
                    <a:pt x="81" y="19"/>
                  </a:lnTo>
                  <a:lnTo>
                    <a:pt x="84" y="17"/>
                  </a:lnTo>
                  <a:lnTo>
                    <a:pt x="88" y="16"/>
                  </a:lnTo>
                  <a:lnTo>
                    <a:pt x="91" y="14"/>
                  </a:lnTo>
                  <a:lnTo>
                    <a:pt x="95" y="13"/>
                  </a:lnTo>
                  <a:lnTo>
                    <a:pt x="99" y="11"/>
                  </a:lnTo>
                  <a:lnTo>
                    <a:pt x="102" y="10"/>
                  </a:lnTo>
                  <a:lnTo>
                    <a:pt x="105" y="8"/>
                  </a:lnTo>
                  <a:lnTo>
                    <a:pt x="110" y="7"/>
                  </a:lnTo>
                  <a:lnTo>
                    <a:pt x="113" y="6"/>
                  </a:lnTo>
                  <a:lnTo>
                    <a:pt x="117" y="5"/>
                  </a:lnTo>
                  <a:lnTo>
                    <a:pt x="120" y="4"/>
                  </a:lnTo>
                  <a:lnTo>
                    <a:pt x="124" y="3"/>
                  </a:lnTo>
                  <a:lnTo>
                    <a:pt x="128" y="3"/>
                  </a:lnTo>
                  <a:lnTo>
                    <a:pt x="132" y="2"/>
                  </a:lnTo>
                  <a:lnTo>
                    <a:pt x="135" y="1"/>
                  </a:lnTo>
                  <a:lnTo>
                    <a:pt x="139" y="1"/>
                  </a:lnTo>
                  <a:lnTo>
                    <a:pt x="143" y="1"/>
                  </a:lnTo>
                  <a:lnTo>
                    <a:pt x="147" y="1"/>
                  </a:lnTo>
                  <a:lnTo>
                    <a:pt x="150" y="0"/>
                  </a:lnTo>
                  <a:lnTo>
                    <a:pt x="154" y="0"/>
                  </a:lnTo>
                  <a:lnTo>
                    <a:pt x="157" y="0"/>
                  </a:lnTo>
                  <a:lnTo>
                    <a:pt x="162" y="1"/>
                  </a:lnTo>
                  <a:lnTo>
                    <a:pt x="165" y="1"/>
                  </a:lnTo>
                  <a:lnTo>
                    <a:pt x="169" y="1"/>
                  </a:lnTo>
                  <a:lnTo>
                    <a:pt x="172" y="1"/>
                  </a:lnTo>
                  <a:lnTo>
                    <a:pt x="177" y="2"/>
                  </a:lnTo>
                  <a:lnTo>
                    <a:pt x="180" y="3"/>
                  </a:lnTo>
                  <a:lnTo>
                    <a:pt x="184" y="3"/>
                  </a:lnTo>
                  <a:lnTo>
                    <a:pt x="188" y="4"/>
                  </a:lnTo>
                  <a:lnTo>
                    <a:pt x="192" y="5"/>
                  </a:lnTo>
                  <a:lnTo>
                    <a:pt x="196" y="6"/>
                  </a:lnTo>
                  <a:lnTo>
                    <a:pt x="199" y="7"/>
                  </a:lnTo>
                  <a:lnTo>
                    <a:pt x="203" y="8"/>
                  </a:lnTo>
                  <a:lnTo>
                    <a:pt x="206" y="10"/>
                  </a:lnTo>
                  <a:lnTo>
                    <a:pt x="210" y="11"/>
                  </a:lnTo>
                  <a:lnTo>
                    <a:pt x="214" y="13"/>
                  </a:lnTo>
                  <a:lnTo>
                    <a:pt x="217" y="14"/>
                  </a:lnTo>
                  <a:lnTo>
                    <a:pt x="220" y="16"/>
                  </a:lnTo>
                  <a:lnTo>
                    <a:pt x="225" y="17"/>
                  </a:lnTo>
                  <a:lnTo>
                    <a:pt x="228" y="19"/>
                  </a:lnTo>
                  <a:lnTo>
                    <a:pt x="231" y="21"/>
                  </a:lnTo>
                  <a:lnTo>
                    <a:pt x="234" y="22"/>
                  </a:lnTo>
                  <a:lnTo>
                    <a:pt x="237" y="24"/>
                  </a:lnTo>
                  <a:lnTo>
                    <a:pt x="241" y="27"/>
                  </a:lnTo>
                  <a:lnTo>
                    <a:pt x="244" y="29"/>
                  </a:lnTo>
                  <a:lnTo>
                    <a:pt x="247" y="31"/>
                  </a:lnTo>
                  <a:lnTo>
                    <a:pt x="250" y="34"/>
                  </a:lnTo>
                  <a:lnTo>
                    <a:pt x="252" y="36"/>
                  </a:lnTo>
                  <a:lnTo>
                    <a:pt x="255" y="38"/>
                  </a:lnTo>
                  <a:lnTo>
                    <a:pt x="259" y="40"/>
                  </a:lnTo>
                  <a:lnTo>
                    <a:pt x="261" y="44"/>
                  </a:lnTo>
                  <a:lnTo>
                    <a:pt x="264" y="46"/>
                  </a:lnTo>
                  <a:lnTo>
                    <a:pt x="266" y="48"/>
                  </a:lnTo>
                  <a:lnTo>
                    <a:pt x="268" y="51"/>
                  </a:lnTo>
                  <a:lnTo>
                    <a:pt x="271" y="54"/>
                  </a:lnTo>
                  <a:lnTo>
                    <a:pt x="274" y="56"/>
                  </a:lnTo>
                  <a:lnTo>
                    <a:pt x="276" y="60"/>
                  </a:lnTo>
                  <a:lnTo>
                    <a:pt x="278" y="63"/>
                  </a:lnTo>
                  <a:lnTo>
                    <a:pt x="280" y="66"/>
                  </a:lnTo>
                  <a:lnTo>
                    <a:pt x="282" y="69"/>
                  </a:lnTo>
                  <a:lnTo>
                    <a:pt x="284" y="72"/>
                  </a:lnTo>
                  <a:lnTo>
                    <a:pt x="286" y="76"/>
                  </a:lnTo>
                  <a:lnTo>
                    <a:pt x="288" y="79"/>
                  </a:lnTo>
                  <a:lnTo>
                    <a:pt x="291" y="82"/>
                  </a:lnTo>
                  <a:lnTo>
                    <a:pt x="293" y="85"/>
                  </a:lnTo>
                  <a:lnTo>
                    <a:pt x="294" y="88"/>
                  </a:lnTo>
                  <a:lnTo>
                    <a:pt x="296" y="93"/>
                  </a:lnTo>
                  <a:lnTo>
                    <a:pt x="297" y="96"/>
                  </a:lnTo>
                  <a:lnTo>
                    <a:pt x="298" y="99"/>
                  </a:lnTo>
                  <a:lnTo>
                    <a:pt x="300" y="103"/>
                  </a:lnTo>
                  <a:lnTo>
                    <a:pt x="301" y="106"/>
                  </a:lnTo>
                  <a:lnTo>
                    <a:pt x="302" y="111"/>
                  </a:lnTo>
                  <a:lnTo>
                    <a:pt x="303" y="114"/>
                  </a:lnTo>
                  <a:lnTo>
                    <a:pt x="304" y="118"/>
                  </a:lnTo>
                  <a:lnTo>
                    <a:pt x="305" y="121"/>
                  </a:lnTo>
                  <a:lnTo>
                    <a:pt x="305" y="126"/>
                  </a:lnTo>
                  <a:lnTo>
                    <a:pt x="307" y="129"/>
                  </a:lnTo>
                  <a:lnTo>
                    <a:pt x="308" y="133"/>
                  </a:lnTo>
                  <a:lnTo>
                    <a:pt x="308" y="136"/>
                  </a:lnTo>
                  <a:lnTo>
                    <a:pt x="309" y="140"/>
                  </a:lnTo>
                  <a:lnTo>
                    <a:pt x="309" y="144"/>
                  </a:lnTo>
                  <a:lnTo>
                    <a:pt x="309" y="148"/>
                  </a:lnTo>
                  <a:lnTo>
                    <a:pt x="309" y="15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79" name="Line 171"/>
            <p:cNvSpPr>
              <a:spLocks noChangeShapeType="1"/>
            </p:cNvSpPr>
            <p:nvPr/>
          </p:nvSpPr>
          <p:spPr bwMode="auto">
            <a:xfrm>
              <a:off x="1726" y="920"/>
              <a:ext cx="0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80" name="Line 172"/>
            <p:cNvSpPr>
              <a:spLocks noChangeShapeType="1"/>
            </p:cNvSpPr>
            <p:nvPr/>
          </p:nvSpPr>
          <p:spPr bwMode="auto">
            <a:xfrm flipV="1">
              <a:off x="2089" y="565"/>
              <a:ext cx="0" cy="113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81" name="Line 173"/>
            <p:cNvSpPr>
              <a:spLocks noChangeShapeType="1"/>
            </p:cNvSpPr>
            <p:nvPr/>
          </p:nvSpPr>
          <p:spPr bwMode="auto">
            <a:xfrm flipV="1">
              <a:off x="1000" y="565"/>
              <a:ext cx="0" cy="113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82" name="Freeform 174"/>
            <p:cNvSpPr>
              <a:spLocks/>
            </p:cNvSpPr>
            <p:nvPr/>
          </p:nvSpPr>
          <p:spPr bwMode="auto">
            <a:xfrm>
              <a:off x="1000" y="2794"/>
              <a:ext cx="1089" cy="1098"/>
            </a:xfrm>
            <a:custGeom>
              <a:avLst/>
              <a:gdLst>
                <a:gd name="T0" fmla="*/ 926 w 929"/>
                <a:gd name="T1" fmla="*/ 422 h 928"/>
                <a:gd name="T2" fmla="*/ 919 w 929"/>
                <a:gd name="T3" fmla="*/ 370 h 928"/>
                <a:gd name="T4" fmla="*/ 905 w 929"/>
                <a:gd name="T5" fmla="*/ 320 h 928"/>
                <a:gd name="T6" fmla="*/ 887 w 929"/>
                <a:gd name="T7" fmla="*/ 271 h 928"/>
                <a:gd name="T8" fmla="*/ 863 w 929"/>
                <a:gd name="T9" fmla="*/ 225 h 928"/>
                <a:gd name="T10" fmla="*/ 834 w 929"/>
                <a:gd name="T11" fmla="*/ 183 h 928"/>
                <a:gd name="T12" fmla="*/ 800 w 929"/>
                <a:gd name="T13" fmla="*/ 142 h 928"/>
                <a:gd name="T14" fmla="*/ 761 w 929"/>
                <a:gd name="T15" fmla="*/ 107 h 928"/>
                <a:gd name="T16" fmla="*/ 720 w 929"/>
                <a:gd name="T17" fmla="*/ 76 h 928"/>
                <a:gd name="T18" fmla="*/ 675 w 929"/>
                <a:gd name="T19" fmla="*/ 50 h 928"/>
                <a:gd name="T20" fmla="*/ 627 w 929"/>
                <a:gd name="T21" fmla="*/ 28 h 928"/>
                <a:gd name="T22" fmla="*/ 577 w 929"/>
                <a:gd name="T23" fmla="*/ 14 h 928"/>
                <a:gd name="T24" fmla="*/ 526 w 929"/>
                <a:gd name="T25" fmla="*/ 4 h 928"/>
                <a:gd name="T26" fmla="*/ 475 w 929"/>
                <a:gd name="T27" fmla="*/ 0 h 928"/>
                <a:gd name="T28" fmla="*/ 423 w 929"/>
                <a:gd name="T29" fmla="*/ 1 h 928"/>
                <a:gd name="T30" fmla="*/ 372 w 929"/>
                <a:gd name="T31" fmla="*/ 9 h 928"/>
                <a:gd name="T32" fmla="*/ 321 w 929"/>
                <a:gd name="T33" fmla="*/ 22 h 928"/>
                <a:gd name="T34" fmla="*/ 273 w 929"/>
                <a:gd name="T35" fmla="*/ 41 h 928"/>
                <a:gd name="T36" fmla="*/ 226 w 929"/>
                <a:gd name="T37" fmla="*/ 65 h 928"/>
                <a:gd name="T38" fmla="*/ 183 w 929"/>
                <a:gd name="T39" fmla="*/ 94 h 928"/>
                <a:gd name="T40" fmla="*/ 144 w 929"/>
                <a:gd name="T41" fmla="*/ 129 h 928"/>
                <a:gd name="T42" fmla="*/ 108 w 929"/>
                <a:gd name="T43" fmla="*/ 166 h 928"/>
                <a:gd name="T44" fmla="*/ 77 w 929"/>
                <a:gd name="T45" fmla="*/ 208 h 928"/>
                <a:gd name="T46" fmla="*/ 51 w 929"/>
                <a:gd name="T47" fmla="*/ 253 h 928"/>
                <a:gd name="T48" fmla="*/ 30 w 929"/>
                <a:gd name="T49" fmla="*/ 301 h 928"/>
                <a:gd name="T50" fmla="*/ 14 w 929"/>
                <a:gd name="T51" fmla="*/ 350 h 928"/>
                <a:gd name="T52" fmla="*/ 4 w 929"/>
                <a:gd name="T53" fmla="*/ 401 h 928"/>
                <a:gd name="T54" fmla="*/ 0 w 929"/>
                <a:gd name="T55" fmla="*/ 453 h 928"/>
                <a:gd name="T56" fmla="*/ 2 w 929"/>
                <a:gd name="T57" fmla="*/ 505 h 928"/>
                <a:gd name="T58" fmla="*/ 10 w 929"/>
                <a:gd name="T59" fmla="*/ 557 h 928"/>
                <a:gd name="T60" fmla="*/ 22 w 929"/>
                <a:gd name="T61" fmla="*/ 608 h 928"/>
                <a:gd name="T62" fmla="*/ 42 w 929"/>
                <a:gd name="T63" fmla="*/ 656 h 928"/>
                <a:gd name="T64" fmla="*/ 66 w 929"/>
                <a:gd name="T65" fmla="*/ 702 h 928"/>
                <a:gd name="T66" fmla="*/ 95 w 929"/>
                <a:gd name="T67" fmla="*/ 745 h 928"/>
                <a:gd name="T68" fmla="*/ 129 w 929"/>
                <a:gd name="T69" fmla="*/ 784 h 928"/>
                <a:gd name="T70" fmla="*/ 167 w 929"/>
                <a:gd name="T71" fmla="*/ 821 h 928"/>
                <a:gd name="T72" fmla="*/ 209 w 929"/>
                <a:gd name="T73" fmla="*/ 852 h 928"/>
                <a:gd name="T74" fmla="*/ 253 w 929"/>
                <a:gd name="T75" fmla="*/ 877 h 928"/>
                <a:gd name="T76" fmla="*/ 301 w 929"/>
                <a:gd name="T77" fmla="*/ 898 h 928"/>
                <a:gd name="T78" fmla="*/ 350 w 929"/>
                <a:gd name="T79" fmla="*/ 914 h 928"/>
                <a:gd name="T80" fmla="*/ 401 w 929"/>
                <a:gd name="T81" fmla="*/ 924 h 928"/>
                <a:gd name="T82" fmla="*/ 454 w 929"/>
                <a:gd name="T83" fmla="*/ 928 h 928"/>
                <a:gd name="T84" fmla="*/ 506 w 929"/>
                <a:gd name="T85" fmla="*/ 926 h 928"/>
                <a:gd name="T86" fmla="*/ 557 w 929"/>
                <a:gd name="T87" fmla="*/ 919 h 928"/>
                <a:gd name="T88" fmla="*/ 608 w 929"/>
                <a:gd name="T89" fmla="*/ 906 h 928"/>
                <a:gd name="T90" fmla="*/ 656 w 929"/>
                <a:gd name="T91" fmla="*/ 887 h 928"/>
                <a:gd name="T92" fmla="*/ 702 w 929"/>
                <a:gd name="T93" fmla="*/ 862 h 928"/>
                <a:gd name="T94" fmla="*/ 745 w 929"/>
                <a:gd name="T95" fmla="*/ 833 h 928"/>
                <a:gd name="T96" fmla="*/ 785 w 929"/>
                <a:gd name="T97" fmla="*/ 799 h 928"/>
                <a:gd name="T98" fmla="*/ 820 w 929"/>
                <a:gd name="T99" fmla="*/ 761 h 928"/>
                <a:gd name="T100" fmla="*/ 852 w 929"/>
                <a:gd name="T101" fmla="*/ 719 h 9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929" h="928">
                  <a:moveTo>
                    <a:pt x="929" y="464"/>
                  </a:moveTo>
                  <a:lnTo>
                    <a:pt x="929" y="453"/>
                  </a:lnTo>
                  <a:lnTo>
                    <a:pt x="927" y="443"/>
                  </a:lnTo>
                  <a:lnTo>
                    <a:pt x="927" y="432"/>
                  </a:lnTo>
                  <a:lnTo>
                    <a:pt x="926" y="422"/>
                  </a:lnTo>
                  <a:lnTo>
                    <a:pt x="925" y="412"/>
                  </a:lnTo>
                  <a:lnTo>
                    <a:pt x="924" y="401"/>
                  </a:lnTo>
                  <a:lnTo>
                    <a:pt x="922" y="392"/>
                  </a:lnTo>
                  <a:lnTo>
                    <a:pt x="921" y="381"/>
                  </a:lnTo>
                  <a:lnTo>
                    <a:pt x="919" y="370"/>
                  </a:lnTo>
                  <a:lnTo>
                    <a:pt x="917" y="361"/>
                  </a:lnTo>
                  <a:lnTo>
                    <a:pt x="914" y="350"/>
                  </a:lnTo>
                  <a:lnTo>
                    <a:pt x="912" y="340"/>
                  </a:lnTo>
                  <a:lnTo>
                    <a:pt x="908" y="330"/>
                  </a:lnTo>
                  <a:lnTo>
                    <a:pt x="905" y="320"/>
                  </a:lnTo>
                  <a:lnTo>
                    <a:pt x="902" y="311"/>
                  </a:lnTo>
                  <a:lnTo>
                    <a:pt x="899" y="301"/>
                  </a:lnTo>
                  <a:lnTo>
                    <a:pt x="894" y="290"/>
                  </a:lnTo>
                  <a:lnTo>
                    <a:pt x="891" y="281"/>
                  </a:lnTo>
                  <a:lnTo>
                    <a:pt x="887" y="271"/>
                  </a:lnTo>
                  <a:lnTo>
                    <a:pt x="883" y="263"/>
                  </a:lnTo>
                  <a:lnTo>
                    <a:pt x="877" y="253"/>
                  </a:lnTo>
                  <a:lnTo>
                    <a:pt x="873" y="244"/>
                  </a:lnTo>
                  <a:lnTo>
                    <a:pt x="868" y="235"/>
                  </a:lnTo>
                  <a:lnTo>
                    <a:pt x="863" y="225"/>
                  </a:lnTo>
                  <a:lnTo>
                    <a:pt x="857" y="217"/>
                  </a:lnTo>
                  <a:lnTo>
                    <a:pt x="852" y="208"/>
                  </a:lnTo>
                  <a:lnTo>
                    <a:pt x="845" y="199"/>
                  </a:lnTo>
                  <a:lnTo>
                    <a:pt x="839" y="190"/>
                  </a:lnTo>
                  <a:lnTo>
                    <a:pt x="834" y="183"/>
                  </a:lnTo>
                  <a:lnTo>
                    <a:pt x="827" y="174"/>
                  </a:lnTo>
                  <a:lnTo>
                    <a:pt x="820" y="166"/>
                  </a:lnTo>
                  <a:lnTo>
                    <a:pt x="814" y="158"/>
                  </a:lnTo>
                  <a:lnTo>
                    <a:pt x="807" y="151"/>
                  </a:lnTo>
                  <a:lnTo>
                    <a:pt x="800" y="142"/>
                  </a:lnTo>
                  <a:lnTo>
                    <a:pt x="792" y="135"/>
                  </a:lnTo>
                  <a:lnTo>
                    <a:pt x="785" y="129"/>
                  </a:lnTo>
                  <a:lnTo>
                    <a:pt x="777" y="121"/>
                  </a:lnTo>
                  <a:lnTo>
                    <a:pt x="770" y="114"/>
                  </a:lnTo>
                  <a:lnTo>
                    <a:pt x="761" y="107"/>
                  </a:lnTo>
                  <a:lnTo>
                    <a:pt x="754" y="101"/>
                  </a:lnTo>
                  <a:lnTo>
                    <a:pt x="745" y="94"/>
                  </a:lnTo>
                  <a:lnTo>
                    <a:pt x="737" y="88"/>
                  </a:lnTo>
                  <a:lnTo>
                    <a:pt x="728" y="82"/>
                  </a:lnTo>
                  <a:lnTo>
                    <a:pt x="720" y="76"/>
                  </a:lnTo>
                  <a:lnTo>
                    <a:pt x="711" y="71"/>
                  </a:lnTo>
                  <a:lnTo>
                    <a:pt x="702" y="65"/>
                  </a:lnTo>
                  <a:lnTo>
                    <a:pt x="693" y="59"/>
                  </a:lnTo>
                  <a:lnTo>
                    <a:pt x="684" y="55"/>
                  </a:lnTo>
                  <a:lnTo>
                    <a:pt x="675" y="50"/>
                  </a:lnTo>
                  <a:lnTo>
                    <a:pt x="666" y="46"/>
                  </a:lnTo>
                  <a:lnTo>
                    <a:pt x="656" y="41"/>
                  </a:lnTo>
                  <a:lnTo>
                    <a:pt x="646" y="37"/>
                  </a:lnTo>
                  <a:lnTo>
                    <a:pt x="637" y="33"/>
                  </a:lnTo>
                  <a:lnTo>
                    <a:pt x="627" y="28"/>
                  </a:lnTo>
                  <a:lnTo>
                    <a:pt x="618" y="25"/>
                  </a:lnTo>
                  <a:lnTo>
                    <a:pt x="608" y="22"/>
                  </a:lnTo>
                  <a:lnTo>
                    <a:pt x="597" y="19"/>
                  </a:lnTo>
                  <a:lnTo>
                    <a:pt x="588" y="16"/>
                  </a:lnTo>
                  <a:lnTo>
                    <a:pt x="577" y="14"/>
                  </a:lnTo>
                  <a:lnTo>
                    <a:pt x="568" y="11"/>
                  </a:lnTo>
                  <a:lnTo>
                    <a:pt x="557" y="9"/>
                  </a:lnTo>
                  <a:lnTo>
                    <a:pt x="547" y="7"/>
                  </a:lnTo>
                  <a:lnTo>
                    <a:pt x="537" y="5"/>
                  </a:lnTo>
                  <a:lnTo>
                    <a:pt x="526" y="4"/>
                  </a:lnTo>
                  <a:lnTo>
                    <a:pt x="516" y="2"/>
                  </a:lnTo>
                  <a:lnTo>
                    <a:pt x="506" y="1"/>
                  </a:lnTo>
                  <a:lnTo>
                    <a:pt x="495" y="1"/>
                  </a:lnTo>
                  <a:lnTo>
                    <a:pt x="485" y="0"/>
                  </a:lnTo>
                  <a:lnTo>
                    <a:pt x="475" y="0"/>
                  </a:lnTo>
                  <a:lnTo>
                    <a:pt x="464" y="0"/>
                  </a:lnTo>
                  <a:lnTo>
                    <a:pt x="454" y="0"/>
                  </a:lnTo>
                  <a:lnTo>
                    <a:pt x="443" y="0"/>
                  </a:lnTo>
                  <a:lnTo>
                    <a:pt x="433" y="1"/>
                  </a:lnTo>
                  <a:lnTo>
                    <a:pt x="423" y="1"/>
                  </a:lnTo>
                  <a:lnTo>
                    <a:pt x="412" y="2"/>
                  </a:lnTo>
                  <a:lnTo>
                    <a:pt x="401" y="4"/>
                  </a:lnTo>
                  <a:lnTo>
                    <a:pt x="392" y="5"/>
                  </a:lnTo>
                  <a:lnTo>
                    <a:pt x="381" y="7"/>
                  </a:lnTo>
                  <a:lnTo>
                    <a:pt x="372" y="9"/>
                  </a:lnTo>
                  <a:lnTo>
                    <a:pt x="361" y="11"/>
                  </a:lnTo>
                  <a:lnTo>
                    <a:pt x="350" y="14"/>
                  </a:lnTo>
                  <a:lnTo>
                    <a:pt x="341" y="16"/>
                  </a:lnTo>
                  <a:lnTo>
                    <a:pt x="331" y="19"/>
                  </a:lnTo>
                  <a:lnTo>
                    <a:pt x="321" y="22"/>
                  </a:lnTo>
                  <a:lnTo>
                    <a:pt x="311" y="25"/>
                  </a:lnTo>
                  <a:lnTo>
                    <a:pt x="301" y="28"/>
                  </a:lnTo>
                  <a:lnTo>
                    <a:pt x="292" y="33"/>
                  </a:lnTo>
                  <a:lnTo>
                    <a:pt x="282" y="37"/>
                  </a:lnTo>
                  <a:lnTo>
                    <a:pt x="273" y="41"/>
                  </a:lnTo>
                  <a:lnTo>
                    <a:pt x="263" y="46"/>
                  </a:lnTo>
                  <a:lnTo>
                    <a:pt x="253" y="50"/>
                  </a:lnTo>
                  <a:lnTo>
                    <a:pt x="244" y="55"/>
                  </a:lnTo>
                  <a:lnTo>
                    <a:pt x="235" y="59"/>
                  </a:lnTo>
                  <a:lnTo>
                    <a:pt x="226" y="65"/>
                  </a:lnTo>
                  <a:lnTo>
                    <a:pt x="217" y="71"/>
                  </a:lnTo>
                  <a:lnTo>
                    <a:pt x="209" y="76"/>
                  </a:lnTo>
                  <a:lnTo>
                    <a:pt x="200" y="82"/>
                  </a:lnTo>
                  <a:lnTo>
                    <a:pt x="192" y="88"/>
                  </a:lnTo>
                  <a:lnTo>
                    <a:pt x="183" y="94"/>
                  </a:lnTo>
                  <a:lnTo>
                    <a:pt x="175" y="101"/>
                  </a:lnTo>
                  <a:lnTo>
                    <a:pt x="167" y="107"/>
                  </a:lnTo>
                  <a:lnTo>
                    <a:pt x="159" y="114"/>
                  </a:lnTo>
                  <a:lnTo>
                    <a:pt x="151" y="121"/>
                  </a:lnTo>
                  <a:lnTo>
                    <a:pt x="144" y="129"/>
                  </a:lnTo>
                  <a:lnTo>
                    <a:pt x="136" y="135"/>
                  </a:lnTo>
                  <a:lnTo>
                    <a:pt x="129" y="142"/>
                  </a:lnTo>
                  <a:lnTo>
                    <a:pt x="121" y="151"/>
                  </a:lnTo>
                  <a:lnTo>
                    <a:pt x="115" y="158"/>
                  </a:lnTo>
                  <a:lnTo>
                    <a:pt x="108" y="166"/>
                  </a:lnTo>
                  <a:lnTo>
                    <a:pt x="101" y="174"/>
                  </a:lnTo>
                  <a:lnTo>
                    <a:pt x="95" y="183"/>
                  </a:lnTo>
                  <a:lnTo>
                    <a:pt x="88" y="190"/>
                  </a:lnTo>
                  <a:lnTo>
                    <a:pt x="83" y="199"/>
                  </a:lnTo>
                  <a:lnTo>
                    <a:pt x="77" y="208"/>
                  </a:lnTo>
                  <a:lnTo>
                    <a:pt x="71" y="217"/>
                  </a:lnTo>
                  <a:lnTo>
                    <a:pt x="66" y="225"/>
                  </a:lnTo>
                  <a:lnTo>
                    <a:pt x="61" y="235"/>
                  </a:lnTo>
                  <a:lnTo>
                    <a:pt x="55" y="244"/>
                  </a:lnTo>
                  <a:lnTo>
                    <a:pt x="51" y="253"/>
                  </a:lnTo>
                  <a:lnTo>
                    <a:pt x="46" y="263"/>
                  </a:lnTo>
                  <a:lnTo>
                    <a:pt x="42" y="271"/>
                  </a:lnTo>
                  <a:lnTo>
                    <a:pt x="37" y="281"/>
                  </a:lnTo>
                  <a:lnTo>
                    <a:pt x="33" y="290"/>
                  </a:lnTo>
                  <a:lnTo>
                    <a:pt x="30" y="301"/>
                  </a:lnTo>
                  <a:lnTo>
                    <a:pt x="27" y="311"/>
                  </a:lnTo>
                  <a:lnTo>
                    <a:pt x="22" y="320"/>
                  </a:lnTo>
                  <a:lnTo>
                    <a:pt x="20" y="330"/>
                  </a:lnTo>
                  <a:lnTo>
                    <a:pt x="17" y="340"/>
                  </a:lnTo>
                  <a:lnTo>
                    <a:pt x="14" y="350"/>
                  </a:lnTo>
                  <a:lnTo>
                    <a:pt x="12" y="361"/>
                  </a:lnTo>
                  <a:lnTo>
                    <a:pt x="10" y="370"/>
                  </a:lnTo>
                  <a:lnTo>
                    <a:pt x="7" y="381"/>
                  </a:lnTo>
                  <a:lnTo>
                    <a:pt x="6" y="392"/>
                  </a:lnTo>
                  <a:lnTo>
                    <a:pt x="4" y="401"/>
                  </a:lnTo>
                  <a:lnTo>
                    <a:pt x="3" y="412"/>
                  </a:lnTo>
                  <a:lnTo>
                    <a:pt x="2" y="422"/>
                  </a:lnTo>
                  <a:lnTo>
                    <a:pt x="1" y="432"/>
                  </a:lnTo>
                  <a:lnTo>
                    <a:pt x="1" y="443"/>
                  </a:lnTo>
                  <a:lnTo>
                    <a:pt x="0" y="453"/>
                  </a:lnTo>
                  <a:lnTo>
                    <a:pt x="0" y="464"/>
                  </a:lnTo>
                  <a:lnTo>
                    <a:pt x="0" y="475"/>
                  </a:lnTo>
                  <a:lnTo>
                    <a:pt x="1" y="484"/>
                  </a:lnTo>
                  <a:lnTo>
                    <a:pt x="1" y="495"/>
                  </a:lnTo>
                  <a:lnTo>
                    <a:pt x="2" y="505"/>
                  </a:lnTo>
                  <a:lnTo>
                    <a:pt x="3" y="516"/>
                  </a:lnTo>
                  <a:lnTo>
                    <a:pt x="4" y="526"/>
                  </a:lnTo>
                  <a:lnTo>
                    <a:pt x="6" y="536"/>
                  </a:lnTo>
                  <a:lnTo>
                    <a:pt x="7" y="547"/>
                  </a:lnTo>
                  <a:lnTo>
                    <a:pt x="10" y="557"/>
                  </a:lnTo>
                  <a:lnTo>
                    <a:pt x="12" y="567"/>
                  </a:lnTo>
                  <a:lnTo>
                    <a:pt x="14" y="577"/>
                  </a:lnTo>
                  <a:lnTo>
                    <a:pt x="17" y="587"/>
                  </a:lnTo>
                  <a:lnTo>
                    <a:pt x="20" y="597"/>
                  </a:lnTo>
                  <a:lnTo>
                    <a:pt x="22" y="608"/>
                  </a:lnTo>
                  <a:lnTo>
                    <a:pt x="27" y="617"/>
                  </a:lnTo>
                  <a:lnTo>
                    <a:pt x="30" y="627"/>
                  </a:lnTo>
                  <a:lnTo>
                    <a:pt x="33" y="636"/>
                  </a:lnTo>
                  <a:lnTo>
                    <a:pt x="37" y="646"/>
                  </a:lnTo>
                  <a:lnTo>
                    <a:pt x="42" y="656"/>
                  </a:lnTo>
                  <a:lnTo>
                    <a:pt x="46" y="665"/>
                  </a:lnTo>
                  <a:lnTo>
                    <a:pt x="51" y="675"/>
                  </a:lnTo>
                  <a:lnTo>
                    <a:pt x="55" y="683"/>
                  </a:lnTo>
                  <a:lnTo>
                    <a:pt x="61" y="693"/>
                  </a:lnTo>
                  <a:lnTo>
                    <a:pt x="66" y="702"/>
                  </a:lnTo>
                  <a:lnTo>
                    <a:pt x="71" y="711"/>
                  </a:lnTo>
                  <a:lnTo>
                    <a:pt x="77" y="719"/>
                  </a:lnTo>
                  <a:lnTo>
                    <a:pt x="83" y="728"/>
                  </a:lnTo>
                  <a:lnTo>
                    <a:pt x="88" y="737"/>
                  </a:lnTo>
                  <a:lnTo>
                    <a:pt x="95" y="745"/>
                  </a:lnTo>
                  <a:lnTo>
                    <a:pt x="101" y="754"/>
                  </a:lnTo>
                  <a:lnTo>
                    <a:pt x="108" y="761"/>
                  </a:lnTo>
                  <a:lnTo>
                    <a:pt x="115" y="770"/>
                  </a:lnTo>
                  <a:lnTo>
                    <a:pt x="121" y="777"/>
                  </a:lnTo>
                  <a:lnTo>
                    <a:pt x="129" y="784"/>
                  </a:lnTo>
                  <a:lnTo>
                    <a:pt x="136" y="792"/>
                  </a:lnTo>
                  <a:lnTo>
                    <a:pt x="144" y="799"/>
                  </a:lnTo>
                  <a:lnTo>
                    <a:pt x="151" y="807"/>
                  </a:lnTo>
                  <a:lnTo>
                    <a:pt x="159" y="813"/>
                  </a:lnTo>
                  <a:lnTo>
                    <a:pt x="167" y="821"/>
                  </a:lnTo>
                  <a:lnTo>
                    <a:pt x="175" y="827"/>
                  </a:lnTo>
                  <a:lnTo>
                    <a:pt x="183" y="833"/>
                  </a:lnTo>
                  <a:lnTo>
                    <a:pt x="192" y="840"/>
                  </a:lnTo>
                  <a:lnTo>
                    <a:pt x="200" y="845"/>
                  </a:lnTo>
                  <a:lnTo>
                    <a:pt x="209" y="852"/>
                  </a:lnTo>
                  <a:lnTo>
                    <a:pt x="217" y="857"/>
                  </a:lnTo>
                  <a:lnTo>
                    <a:pt x="226" y="862"/>
                  </a:lnTo>
                  <a:lnTo>
                    <a:pt x="235" y="867"/>
                  </a:lnTo>
                  <a:lnTo>
                    <a:pt x="244" y="873"/>
                  </a:lnTo>
                  <a:lnTo>
                    <a:pt x="253" y="877"/>
                  </a:lnTo>
                  <a:lnTo>
                    <a:pt x="263" y="882"/>
                  </a:lnTo>
                  <a:lnTo>
                    <a:pt x="273" y="887"/>
                  </a:lnTo>
                  <a:lnTo>
                    <a:pt x="282" y="891"/>
                  </a:lnTo>
                  <a:lnTo>
                    <a:pt x="292" y="895"/>
                  </a:lnTo>
                  <a:lnTo>
                    <a:pt x="301" y="898"/>
                  </a:lnTo>
                  <a:lnTo>
                    <a:pt x="311" y="902"/>
                  </a:lnTo>
                  <a:lnTo>
                    <a:pt x="321" y="906"/>
                  </a:lnTo>
                  <a:lnTo>
                    <a:pt x="331" y="909"/>
                  </a:lnTo>
                  <a:lnTo>
                    <a:pt x="341" y="911"/>
                  </a:lnTo>
                  <a:lnTo>
                    <a:pt x="350" y="914"/>
                  </a:lnTo>
                  <a:lnTo>
                    <a:pt x="361" y="916"/>
                  </a:lnTo>
                  <a:lnTo>
                    <a:pt x="372" y="919"/>
                  </a:lnTo>
                  <a:lnTo>
                    <a:pt x="381" y="921"/>
                  </a:lnTo>
                  <a:lnTo>
                    <a:pt x="392" y="923"/>
                  </a:lnTo>
                  <a:lnTo>
                    <a:pt x="401" y="924"/>
                  </a:lnTo>
                  <a:lnTo>
                    <a:pt x="412" y="925"/>
                  </a:lnTo>
                  <a:lnTo>
                    <a:pt x="423" y="926"/>
                  </a:lnTo>
                  <a:lnTo>
                    <a:pt x="433" y="927"/>
                  </a:lnTo>
                  <a:lnTo>
                    <a:pt x="443" y="928"/>
                  </a:lnTo>
                  <a:lnTo>
                    <a:pt x="454" y="928"/>
                  </a:lnTo>
                  <a:lnTo>
                    <a:pt x="464" y="928"/>
                  </a:lnTo>
                  <a:lnTo>
                    <a:pt x="475" y="928"/>
                  </a:lnTo>
                  <a:lnTo>
                    <a:pt x="485" y="928"/>
                  </a:lnTo>
                  <a:lnTo>
                    <a:pt x="495" y="927"/>
                  </a:lnTo>
                  <a:lnTo>
                    <a:pt x="506" y="926"/>
                  </a:lnTo>
                  <a:lnTo>
                    <a:pt x="516" y="925"/>
                  </a:lnTo>
                  <a:lnTo>
                    <a:pt x="526" y="924"/>
                  </a:lnTo>
                  <a:lnTo>
                    <a:pt x="537" y="923"/>
                  </a:lnTo>
                  <a:lnTo>
                    <a:pt x="547" y="921"/>
                  </a:lnTo>
                  <a:lnTo>
                    <a:pt x="557" y="919"/>
                  </a:lnTo>
                  <a:lnTo>
                    <a:pt x="568" y="916"/>
                  </a:lnTo>
                  <a:lnTo>
                    <a:pt x="577" y="914"/>
                  </a:lnTo>
                  <a:lnTo>
                    <a:pt x="588" y="911"/>
                  </a:lnTo>
                  <a:lnTo>
                    <a:pt x="597" y="909"/>
                  </a:lnTo>
                  <a:lnTo>
                    <a:pt x="608" y="906"/>
                  </a:lnTo>
                  <a:lnTo>
                    <a:pt x="618" y="902"/>
                  </a:lnTo>
                  <a:lnTo>
                    <a:pt x="627" y="898"/>
                  </a:lnTo>
                  <a:lnTo>
                    <a:pt x="637" y="895"/>
                  </a:lnTo>
                  <a:lnTo>
                    <a:pt x="646" y="891"/>
                  </a:lnTo>
                  <a:lnTo>
                    <a:pt x="656" y="887"/>
                  </a:lnTo>
                  <a:lnTo>
                    <a:pt x="666" y="882"/>
                  </a:lnTo>
                  <a:lnTo>
                    <a:pt x="675" y="877"/>
                  </a:lnTo>
                  <a:lnTo>
                    <a:pt x="684" y="873"/>
                  </a:lnTo>
                  <a:lnTo>
                    <a:pt x="693" y="867"/>
                  </a:lnTo>
                  <a:lnTo>
                    <a:pt x="702" y="862"/>
                  </a:lnTo>
                  <a:lnTo>
                    <a:pt x="711" y="857"/>
                  </a:lnTo>
                  <a:lnTo>
                    <a:pt x="720" y="852"/>
                  </a:lnTo>
                  <a:lnTo>
                    <a:pt x="728" y="845"/>
                  </a:lnTo>
                  <a:lnTo>
                    <a:pt x="737" y="840"/>
                  </a:lnTo>
                  <a:lnTo>
                    <a:pt x="745" y="833"/>
                  </a:lnTo>
                  <a:lnTo>
                    <a:pt x="754" y="827"/>
                  </a:lnTo>
                  <a:lnTo>
                    <a:pt x="761" y="821"/>
                  </a:lnTo>
                  <a:lnTo>
                    <a:pt x="770" y="813"/>
                  </a:lnTo>
                  <a:lnTo>
                    <a:pt x="777" y="807"/>
                  </a:lnTo>
                  <a:lnTo>
                    <a:pt x="785" y="799"/>
                  </a:lnTo>
                  <a:lnTo>
                    <a:pt x="792" y="792"/>
                  </a:lnTo>
                  <a:lnTo>
                    <a:pt x="800" y="784"/>
                  </a:lnTo>
                  <a:lnTo>
                    <a:pt x="807" y="777"/>
                  </a:lnTo>
                  <a:lnTo>
                    <a:pt x="814" y="770"/>
                  </a:lnTo>
                  <a:lnTo>
                    <a:pt x="820" y="761"/>
                  </a:lnTo>
                  <a:lnTo>
                    <a:pt x="827" y="754"/>
                  </a:lnTo>
                  <a:lnTo>
                    <a:pt x="834" y="745"/>
                  </a:lnTo>
                  <a:lnTo>
                    <a:pt x="839" y="737"/>
                  </a:lnTo>
                  <a:lnTo>
                    <a:pt x="845" y="728"/>
                  </a:lnTo>
                  <a:lnTo>
                    <a:pt x="852" y="719"/>
                  </a:lnTo>
                  <a:lnTo>
                    <a:pt x="857" y="71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83" name="Freeform 175"/>
            <p:cNvSpPr>
              <a:spLocks/>
            </p:cNvSpPr>
            <p:nvPr/>
          </p:nvSpPr>
          <p:spPr bwMode="auto">
            <a:xfrm>
              <a:off x="2007" y="3339"/>
              <a:ext cx="82" cy="297"/>
            </a:xfrm>
            <a:custGeom>
              <a:avLst/>
              <a:gdLst>
                <a:gd name="T0" fmla="*/ 0 w 72"/>
                <a:gd name="T1" fmla="*/ 247 h 247"/>
                <a:gd name="T2" fmla="*/ 6 w 72"/>
                <a:gd name="T3" fmla="*/ 238 h 247"/>
                <a:gd name="T4" fmla="*/ 11 w 72"/>
                <a:gd name="T5" fmla="*/ 229 h 247"/>
                <a:gd name="T6" fmla="*/ 16 w 72"/>
                <a:gd name="T7" fmla="*/ 219 h 247"/>
                <a:gd name="T8" fmla="*/ 20 w 72"/>
                <a:gd name="T9" fmla="*/ 211 h 247"/>
                <a:gd name="T10" fmla="*/ 26 w 72"/>
                <a:gd name="T11" fmla="*/ 201 h 247"/>
                <a:gd name="T12" fmla="*/ 30 w 72"/>
                <a:gd name="T13" fmla="*/ 192 h 247"/>
                <a:gd name="T14" fmla="*/ 34 w 72"/>
                <a:gd name="T15" fmla="*/ 182 h 247"/>
                <a:gd name="T16" fmla="*/ 37 w 72"/>
                <a:gd name="T17" fmla="*/ 172 h 247"/>
                <a:gd name="T18" fmla="*/ 42 w 72"/>
                <a:gd name="T19" fmla="*/ 163 h 247"/>
                <a:gd name="T20" fmla="*/ 45 w 72"/>
                <a:gd name="T21" fmla="*/ 153 h 247"/>
                <a:gd name="T22" fmla="*/ 48 w 72"/>
                <a:gd name="T23" fmla="*/ 144 h 247"/>
                <a:gd name="T24" fmla="*/ 51 w 72"/>
                <a:gd name="T25" fmla="*/ 133 h 247"/>
                <a:gd name="T26" fmla="*/ 55 w 72"/>
                <a:gd name="T27" fmla="*/ 123 h 247"/>
                <a:gd name="T28" fmla="*/ 57 w 72"/>
                <a:gd name="T29" fmla="*/ 113 h 247"/>
                <a:gd name="T30" fmla="*/ 60 w 72"/>
                <a:gd name="T31" fmla="*/ 103 h 247"/>
                <a:gd name="T32" fmla="*/ 62 w 72"/>
                <a:gd name="T33" fmla="*/ 93 h 247"/>
                <a:gd name="T34" fmla="*/ 64 w 72"/>
                <a:gd name="T35" fmla="*/ 83 h 247"/>
                <a:gd name="T36" fmla="*/ 65 w 72"/>
                <a:gd name="T37" fmla="*/ 72 h 247"/>
                <a:gd name="T38" fmla="*/ 67 w 72"/>
                <a:gd name="T39" fmla="*/ 62 h 247"/>
                <a:gd name="T40" fmla="*/ 68 w 72"/>
                <a:gd name="T41" fmla="*/ 52 h 247"/>
                <a:gd name="T42" fmla="*/ 69 w 72"/>
                <a:gd name="T43" fmla="*/ 41 h 247"/>
                <a:gd name="T44" fmla="*/ 70 w 72"/>
                <a:gd name="T45" fmla="*/ 31 h 247"/>
                <a:gd name="T46" fmla="*/ 70 w 72"/>
                <a:gd name="T47" fmla="*/ 20 h 247"/>
                <a:gd name="T48" fmla="*/ 72 w 72"/>
                <a:gd name="T49" fmla="*/ 11 h 247"/>
                <a:gd name="T50" fmla="*/ 72 w 72"/>
                <a:gd name="T51" fmla="*/ 0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72" h="247">
                  <a:moveTo>
                    <a:pt x="0" y="247"/>
                  </a:moveTo>
                  <a:lnTo>
                    <a:pt x="6" y="238"/>
                  </a:lnTo>
                  <a:lnTo>
                    <a:pt x="11" y="229"/>
                  </a:lnTo>
                  <a:lnTo>
                    <a:pt x="16" y="219"/>
                  </a:lnTo>
                  <a:lnTo>
                    <a:pt x="20" y="211"/>
                  </a:lnTo>
                  <a:lnTo>
                    <a:pt x="26" y="201"/>
                  </a:lnTo>
                  <a:lnTo>
                    <a:pt x="30" y="192"/>
                  </a:lnTo>
                  <a:lnTo>
                    <a:pt x="34" y="182"/>
                  </a:lnTo>
                  <a:lnTo>
                    <a:pt x="37" y="172"/>
                  </a:lnTo>
                  <a:lnTo>
                    <a:pt x="42" y="163"/>
                  </a:lnTo>
                  <a:lnTo>
                    <a:pt x="45" y="153"/>
                  </a:lnTo>
                  <a:lnTo>
                    <a:pt x="48" y="144"/>
                  </a:lnTo>
                  <a:lnTo>
                    <a:pt x="51" y="133"/>
                  </a:lnTo>
                  <a:lnTo>
                    <a:pt x="55" y="123"/>
                  </a:lnTo>
                  <a:lnTo>
                    <a:pt x="57" y="113"/>
                  </a:lnTo>
                  <a:lnTo>
                    <a:pt x="60" y="103"/>
                  </a:lnTo>
                  <a:lnTo>
                    <a:pt x="62" y="93"/>
                  </a:lnTo>
                  <a:lnTo>
                    <a:pt x="64" y="83"/>
                  </a:lnTo>
                  <a:lnTo>
                    <a:pt x="65" y="72"/>
                  </a:lnTo>
                  <a:lnTo>
                    <a:pt x="67" y="62"/>
                  </a:lnTo>
                  <a:lnTo>
                    <a:pt x="68" y="52"/>
                  </a:lnTo>
                  <a:lnTo>
                    <a:pt x="69" y="41"/>
                  </a:lnTo>
                  <a:lnTo>
                    <a:pt x="70" y="31"/>
                  </a:lnTo>
                  <a:lnTo>
                    <a:pt x="70" y="20"/>
                  </a:lnTo>
                  <a:lnTo>
                    <a:pt x="72" y="11"/>
                  </a:lnTo>
                  <a:lnTo>
                    <a:pt x="72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84" name="Line 176"/>
            <p:cNvSpPr>
              <a:spLocks noChangeShapeType="1"/>
            </p:cNvSpPr>
            <p:nvPr/>
          </p:nvSpPr>
          <p:spPr bwMode="auto">
            <a:xfrm flipH="1">
              <a:off x="670" y="4073"/>
              <a:ext cx="175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85" name="Line 177"/>
            <p:cNvSpPr>
              <a:spLocks noChangeShapeType="1"/>
            </p:cNvSpPr>
            <p:nvPr/>
          </p:nvSpPr>
          <p:spPr bwMode="auto">
            <a:xfrm flipV="1">
              <a:off x="2420" y="2612"/>
              <a:ext cx="0" cy="36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86" name="Line 178"/>
            <p:cNvSpPr>
              <a:spLocks noChangeShapeType="1"/>
            </p:cNvSpPr>
            <p:nvPr/>
          </p:nvSpPr>
          <p:spPr bwMode="auto">
            <a:xfrm flipV="1">
              <a:off x="2420" y="3710"/>
              <a:ext cx="0" cy="36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87" name="Line 179"/>
            <p:cNvSpPr>
              <a:spLocks noChangeShapeType="1"/>
            </p:cNvSpPr>
            <p:nvPr/>
          </p:nvSpPr>
          <p:spPr bwMode="auto">
            <a:xfrm flipH="1">
              <a:off x="158" y="2976"/>
              <a:ext cx="58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89" name="Line 181"/>
            <p:cNvSpPr>
              <a:spLocks noChangeShapeType="1"/>
            </p:cNvSpPr>
            <p:nvPr/>
          </p:nvSpPr>
          <p:spPr bwMode="auto">
            <a:xfrm>
              <a:off x="158" y="3710"/>
              <a:ext cx="58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90" name="Line 182"/>
            <p:cNvSpPr>
              <a:spLocks noChangeShapeType="1"/>
            </p:cNvSpPr>
            <p:nvPr/>
          </p:nvSpPr>
          <p:spPr bwMode="auto">
            <a:xfrm>
              <a:off x="670" y="3710"/>
              <a:ext cx="0" cy="36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91" name="Line 183"/>
            <p:cNvSpPr>
              <a:spLocks noChangeShapeType="1"/>
            </p:cNvSpPr>
            <p:nvPr/>
          </p:nvSpPr>
          <p:spPr bwMode="auto">
            <a:xfrm>
              <a:off x="670" y="2612"/>
              <a:ext cx="0" cy="36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92" name="Line 184"/>
            <p:cNvSpPr>
              <a:spLocks noChangeShapeType="1"/>
            </p:cNvSpPr>
            <p:nvPr/>
          </p:nvSpPr>
          <p:spPr bwMode="auto">
            <a:xfrm>
              <a:off x="158" y="3520"/>
              <a:ext cx="0" cy="1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93" name="Line 185"/>
            <p:cNvSpPr>
              <a:spLocks noChangeShapeType="1"/>
            </p:cNvSpPr>
            <p:nvPr/>
          </p:nvSpPr>
          <p:spPr bwMode="auto">
            <a:xfrm>
              <a:off x="158" y="2976"/>
              <a:ext cx="0" cy="18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94" name="Line 186"/>
            <p:cNvSpPr>
              <a:spLocks noChangeShapeType="1"/>
            </p:cNvSpPr>
            <p:nvPr/>
          </p:nvSpPr>
          <p:spPr bwMode="auto">
            <a:xfrm>
              <a:off x="2337" y="3710"/>
              <a:ext cx="59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96" name="Line 188"/>
            <p:cNvSpPr>
              <a:spLocks noChangeShapeType="1"/>
            </p:cNvSpPr>
            <p:nvPr/>
          </p:nvSpPr>
          <p:spPr bwMode="auto">
            <a:xfrm flipH="1">
              <a:off x="2337" y="2976"/>
              <a:ext cx="59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97" name="Line 189"/>
            <p:cNvSpPr>
              <a:spLocks noChangeShapeType="1"/>
            </p:cNvSpPr>
            <p:nvPr/>
          </p:nvSpPr>
          <p:spPr bwMode="auto">
            <a:xfrm flipV="1">
              <a:off x="2931" y="3520"/>
              <a:ext cx="0" cy="1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98" name="Line 190"/>
            <p:cNvSpPr>
              <a:spLocks noChangeShapeType="1"/>
            </p:cNvSpPr>
            <p:nvPr/>
          </p:nvSpPr>
          <p:spPr bwMode="auto">
            <a:xfrm flipV="1">
              <a:off x="2931" y="2976"/>
              <a:ext cx="0" cy="18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599" name="Freeform 191"/>
            <p:cNvSpPr>
              <a:spLocks/>
            </p:cNvSpPr>
            <p:nvPr/>
          </p:nvSpPr>
          <p:spPr bwMode="auto">
            <a:xfrm>
              <a:off x="1182" y="2976"/>
              <a:ext cx="726" cy="734"/>
            </a:xfrm>
            <a:custGeom>
              <a:avLst/>
              <a:gdLst>
                <a:gd name="T0" fmla="*/ 618 w 619"/>
                <a:gd name="T1" fmla="*/ 284 h 620"/>
                <a:gd name="T2" fmla="*/ 614 w 619"/>
                <a:gd name="T3" fmla="*/ 250 h 620"/>
                <a:gd name="T4" fmla="*/ 605 w 619"/>
                <a:gd name="T5" fmla="*/ 217 h 620"/>
                <a:gd name="T6" fmla="*/ 594 w 619"/>
                <a:gd name="T7" fmla="*/ 185 h 620"/>
                <a:gd name="T8" fmla="*/ 579 w 619"/>
                <a:gd name="T9" fmla="*/ 155 h 620"/>
                <a:gd name="T10" fmla="*/ 559 w 619"/>
                <a:gd name="T11" fmla="*/ 127 h 620"/>
                <a:gd name="T12" fmla="*/ 538 w 619"/>
                <a:gd name="T13" fmla="*/ 100 h 620"/>
                <a:gd name="T14" fmla="*/ 514 w 619"/>
                <a:gd name="T15" fmla="*/ 77 h 620"/>
                <a:gd name="T16" fmla="*/ 486 w 619"/>
                <a:gd name="T17" fmla="*/ 55 h 620"/>
                <a:gd name="T18" fmla="*/ 457 w 619"/>
                <a:gd name="T19" fmla="*/ 37 h 620"/>
                <a:gd name="T20" fmla="*/ 426 w 619"/>
                <a:gd name="T21" fmla="*/ 22 h 620"/>
                <a:gd name="T22" fmla="*/ 394 w 619"/>
                <a:gd name="T23" fmla="*/ 12 h 620"/>
                <a:gd name="T24" fmla="*/ 361 w 619"/>
                <a:gd name="T25" fmla="*/ 4 h 620"/>
                <a:gd name="T26" fmla="*/ 327 w 619"/>
                <a:gd name="T27" fmla="*/ 1 h 620"/>
                <a:gd name="T28" fmla="*/ 293 w 619"/>
                <a:gd name="T29" fmla="*/ 1 h 620"/>
                <a:gd name="T30" fmla="*/ 259 w 619"/>
                <a:gd name="T31" fmla="*/ 4 h 620"/>
                <a:gd name="T32" fmla="*/ 226 w 619"/>
                <a:gd name="T33" fmla="*/ 12 h 620"/>
                <a:gd name="T34" fmla="*/ 194 w 619"/>
                <a:gd name="T35" fmla="*/ 22 h 620"/>
                <a:gd name="T36" fmla="*/ 163 w 619"/>
                <a:gd name="T37" fmla="*/ 37 h 620"/>
                <a:gd name="T38" fmla="*/ 134 w 619"/>
                <a:gd name="T39" fmla="*/ 55 h 620"/>
                <a:gd name="T40" fmla="*/ 107 w 619"/>
                <a:gd name="T41" fmla="*/ 77 h 620"/>
                <a:gd name="T42" fmla="*/ 82 w 619"/>
                <a:gd name="T43" fmla="*/ 100 h 620"/>
                <a:gd name="T44" fmla="*/ 61 w 619"/>
                <a:gd name="T45" fmla="*/ 127 h 620"/>
                <a:gd name="T46" fmla="*/ 42 w 619"/>
                <a:gd name="T47" fmla="*/ 155 h 620"/>
                <a:gd name="T48" fmla="*/ 27 w 619"/>
                <a:gd name="T49" fmla="*/ 185 h 620"/>
                <a:gd name="T50" fmla="*/ 15 w 619"/>
                <a:gd name="T51" fmla="*/ 217 h 620"/>
                <a:gd name="T52" fmla="*/ 7 w 619"/>
                <a:gd name="T53" fmla="*/ 250 h 620"/>
                <a:gd name="T54" fmla="*/ 1 w 619"/>
                <a:gd name="T55" fmla="*/ 284 h 620"/>
                <a:gd name="T56" fmla="*/ 1 w 619"/>
                <a:gd name="T57" fmla="*/ 318 h 620"/>
                <a:gd name="T58" fmla="*/ 4 w 619"/>
                <a:gd name="T59" fmla="*/ 353 h 620"/>
                <a:gd name="T60" fmla="*/ 10 w 619"/>
                <a:gd name="T61" fmla="*/ 386 h 620"/>
                <a:gd name="T62" fmla="*/ 21 w 619"/>
                <a:gd name="T63" fmla="*/ 419 h 620"/>
                <a:gd name="T64" fmla="*/ 35 w 619"/>
                <a:gd name="T65" fmla="*/ 449 h 620"/>
                <a:gd name="T66" fmla="*/ 52 w 619"/>
                <a:gd name="T67" fmla="*/ 479 h 620"/>
                <a:gd name="T68" fmla="*/ 72 w 619"/>
                <a:gd name="T69" fmla="*/ 507 h 620"/>
                <a:gd name="T70" fmla="*/ 94 w 619"/>
                <a:gd name="T71" fmla="*/ 531 h 620"/>
                <a:gd name="T72" fmla="*/ 120 w 619"/>
                <a:gd name="T73" fmla="*/ 554 h 620"/>
                <a:gd name="T74" fmla="*/ 148 w 619"/>
                <a:gd name="T75" fmla="*/ 574 h 620"/>
                <a:gd name="T76" fmla="*/ 178 w 619"/>
                <a:gd name="T77" fmla="*/ 590 h 620"/>
                <a:gd name="T78" fmla="*/ 210 w 619"/>
                <a:gd name="T79" fmla="*/ 603 h 620"/>
                <a:gd name="T80" fmla="*/ 242 w 619"/>
                <a:gd name="T81" fmla="*/ 612 h 620"/>
                <a:gd name="T82" fmla="*/ 276 w 619"/>
                <a:gd name="T83" fmla="*/ 618 h 620"/>
                <a:gd name="T84" fmla="*/ 310 w 619"/>
                <a:gd name="T85" fmla="*/ 620 h 620"/>
                <a:gd name="T86" fmla="*/ 344 w 619"/>
                <a:gd name="T87" fmla="*/ 618 h 620"/>
                <a:gd name="T88" fmla="*/ 377 w 619"/>
                <a:gd name="T89" fmla="*/ 612 h 620"/>
                <a:gd name="T90" fmla="*/ 410 w 619"/>
                <a:gd name="T91" fmla="*/ 603 h 620"/>
                <a:gd name="T92" fmla="*/ 442 w 619"/>
                <a:gd name="T93" fmla="*/ 590 h 620"/>
                <a:gd name="T94" fmla="*/ 472 w 619"/>
                <a:gd name="T95" fmla="*/ 574 h 620"/>
                <a:gd name="T96" fmla="*/ 500 w 619"/>
                <a:gd name="T97" fmla="*/ 554 h 620"/>
                <a:gd name="T98" fmla="*/ 526 w 619"/>
                <a:gd name="T99" fmla="*/ 531 h 620"/>
                <a:gd name="T100" fmla="*/ 549 w 619"/>
                <a:gd name="T101" fmla="*/ 507 h 620"/>
                <a:gd name="T102" fmla="*/ 569 w 619"/>
                <a:gd name="T103" fmla="*/ 479 h 620"/>
                <a:gd name="T104" fmla="*/ 586 w 619"/>
                <a:gd name="T105" fmla="*/ 449 h 620"/>
                <a:gd name="T106" fmla="*/ 600 w 619"/>
                <a:gd name="T107" fmla="*/ 419 h 620"/>
                <a:gd name="T108" fmla="*/ 611 w 619"/>
                <a:gd name="T109" fmla="*/ 386 h 620"/>
                <a:gd name="T110" fmla="*/ 617 w 619"/>
                <a:gd name="T111" fmla="*/ 353 h 620"/>
                <a:gd name="T112" fmla="*/ 619 w 619"/>
                <a:gd name="T113" fmla="*/ 318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19" h="620">
                  <a:moveTo>
                    <a:pt x="619" y="310"/>
                  </a:moveTo>
                  <a:lnTo>
                    <a:pt x="619" y="301"/>
                  </a:lnTo>
                  <a:lnTo>
                    <a:pt x="619" y="293"/>
                  </a:lnTo>
                  <a:lnTo>
                    <a:pt x="618" y="284"/>
                  </a:lnTo>
                  <a:lnTo>
                    <a:pt x="618" y="276"/>
                  </a:lnTo>
                  <a:lnTo>
                    <a:pt x="617" y="267"/>
                  </a:lnTo>
                  <a:lnTo>
                    <a:pt x="615" y="259"/>
                  </a:lnTo>
                  <a:lnTo>
                    <a:pt x="614" y="250"/>
                  </a:lnTo>
                  <a:lnTo>
                    <a:pt x="612" y="242"/>
                  </a:lnTo>
                  <a:lnTo>
                    <a:pt x="611" y="233"/>
                  </a:lnTo>
                  <a:lnTo>
                    <a:pt x="607" y="226"/>
                  </a:lnTo>
                  <a:lnTo>
                    <a:pt x="605" y="217"/>
                  </a:lnTo>
                  <a:lnTo>
                    <a:pt x="603" y="209"/>
                  </a:lnTo>
                  <a:lnTo>
                    <a:pt x="600" y="201"/>
                  </a:lnTo>
                  <a:lnTo>
                    <a:pt x="597" y="193"/>
                  </a:lnTo>
                  <a:lnTo>
                    <a:pt x="594" y="185"/>
                  </a:lnTo>
                  <a:lnTo>
                    <a:pt x="590" y="178"/>
                  </a:lnTo>
                  <a:lnTo>
                    <a:pt x="586" y="170"/>
                  </a:lnTo>
                  <a:lnTo>
                    <a:pt x="582" y="162"/>
                  </a:lnTo>
                  <a:lnTo>
                    <a:pt x="579" y="155"/>
                  </a:lnTo>
                  <a:lnTo>
                    <a:pt x="573" y="148"/>
                  </a:lnTo>
                  <a:lnTo>
                    <a:pt x="569" y="141"/>
                  </a:lnTo>
                  <a:lnTo>
                    <a:pt x="565" y="133"/>
                  </a:lnTo>
                  <a:lnTo>
                    <a:pt x="559" y="127"/>
                  </a:lnTo>
                  <a:lnTo>
                    <a:pt x="554" y="119"/>
                  </a:lnTo>
                  <a:lnTo>
                    <a:pt x="549" y="113"/>
                  </a:lnTo>
                  <a:lnTo>
                    <a:pt x="543" y="107"/>
                  </a:lnTo>
                  <a:lnTo>
                    <a:pt x="538" y="100"/>
                  </a:lnTo>
                  <a:lnTo>
                    <a:pt x="532" y="94"/>
                  </a:lnTo>
                  <a:lnTo>
                    <a:pt x="526" y="87"/>
                  </a:lnTo>
                  <a:lnTo>
                    <a:pt x="520" y="82"/>
                  </a:lnTo>
                  <a:lnTo>
                    <a:pt x="514" y="77"/>
                  </a:lnTo>
                  <a:lnTo>
                    <a:pt x="507" y="70"/>
                  </a:lnTo>
                  <a:lnTo>
                    <a:pt x="500" y="65"/>
                  </a:lnTo>
                  <a:lnTo>
                    <a:pt x="493" y="61"/>
                  </a:lnTo>
                  <a:lnTo>
                    <a:pt x="486" y="55"/>
                  </a:lnTo>
                  <a:lnTo>
                    <a:pt x="480" y="50"/>
                  </a:lnTo>
                  <a:lnTo>
                    <a:pt x="472" y="46"/>
                  </a:lnTo>
                  <a:lnTo>
                    <a:pt x="465" y="42"/>
                  </a:lnTo>
                  <a:lnTo>
                    <a:pt x="457" y="37"/>
                  </a:lnTo>
                  <a:lnTo>
                    <a:pt x="450" y="33"/>
                  </a:lnTo>
                  <a:lnTo>
                    <a:pt x="442" y="30"/>
                  </a:lnTo>
                  <a:lnTo>
                    <a:pt x="435" y="27"/>
                  </a:lnTo>
                  <a:lnTo>
                    <a:pt x="426" y="22"/>
                  </a:lnTo>
                  <a:lnTo>
                    <a:pt x="419" y="20"/>
                  </a:lnTo>
                  <a:lnTo>
                    <a:pt x="410" y="17"/>
                  </a:lnTo>
                  <a:lnTo>
                    <a:pt x="403" y="14"/>
                  </a:lnTo>
                  <a:lnTo>
                    <a:pt x="394" y="12"/>
                  </a:lnTo>
                  <a:lnTo>
                    <a:pt x="386" y="10"/>
                  </a:lnTo>
                  <a:lnTo>
                    <a:pt x="377" y="8"/>
                  </a:lnTo>
                  <a:lnTo>
                    <a:pt x="370" y="5"/>
                  </a:lnTo>
                  <a:lnTo>
                    <a:pt x="361" y="4"/>
                  </a:lnTo>
                  <a:lnTo>
                    <a:pt x="353" y="3"/>
                  </a:lnTo>
                  <a:lnTo>
                    <a:pt x="344" y="2"/>
                  </a:lnTo>
                  <a:lnTo>
                    <a:pt x="336" y="1"/>
                  </a:lnTo>
                  <a:lnTo>
                    <a:pt x="327" y="1"/>
                  </a:lnTo>
                  <a:lnTo>
                    <a:pt x="319" y="0"/>
                  </a:lnTo>
                  <a:lnTo>
                    <a:pt x="310" y="0"/>
                  </a:lnTo>
                  <a:lnTo>
                    <a:pt x="302" y="0"/>
                  </a:lnTo>
                  <a:lnTo>
                    <a:pt x="293" y="1"/>
                  </a:lnTo>
                  <a:lnTo>
                    <a:pt x="285" y="1"/>
                  </a:lnTo>
                  <a:lnTo>
                    <a:pt x="276" y="2"/>
                  </a:lnTo>
                  <a:lnTo>
                    <a:pt x="268" y="3"/>
                  </a:lnTo>
                  <a:lnTo>
                    <a:pt x="259" y="4"/>
                  </a:lnTo>
                  <a:lnTo>
                    <a:pt x="251" y="5"/>
                  </a:lnTo>
                  <a:lnTo>
                    <a:pt x="242" y="8"/>
                  </a:lnTo>
                  <a:lnTo>
                    <a:pt x="235" y="10"/>
                  </a:lnTo>
                  <a:lnTo>
                    <a:pt x="226" y="12"/>
                  </a:lnTo>
                  <a:lnTo>
                    <a:pt x="218" y="14"/>
                  </a:lnTo>
                  <a:lnTo>
                    <a:pt x="210" y="17"/>
                  </a:lnTo>
                  <a:lnTo>
                    <a:pt x="202" y="20"/>
                  </a:lnTo>
                  <a:lnTo>
                    <a:pt x="194" y="22"/>
                  </a:lnTo>
                  <a:lnTo>
                    <a:pt x="186" y="27"/>
                  </a:lnTo>
                  <a:lnTo>
                    <a:pt x="178" y="30"/>
                  </a:lnTo>
                  <a:lnTo>
                    <a:pt x="171" y="33"/>
                  </a:lnTo>
                  <a:lnTo>
                    <a:pt x="163" y="37"/>
                  </a:lnTo>
                  <a:lnTo>
                    <a:pt x="156" y="42"/>
                  </a:lnTo>
                  <a:lnTo>
                    <a:pt x="148" y="46"/>
                  </a:lnTo>
                  <a:lnTo>
                    <a:pt x="141" y="50"/>
                  </a:lnTo>
                  <a:lnTo>
                    <a:pt x="134" y="55"/>
                  </a:lnTo>
                  <a:lnTo>
                    <a:pt x="127" y="61"/>
                  </a:lnTo>
                  <a:lnTo>
                    <a:pt x="120" y="65"/>
                  </a:lnTo>
                  <a:lnTo>
                    <a:pt x="113" y="70"/>
                  </a:lnTo>
                  <a:lnTo>
                    <a:pt x="107" y="77"/>
                  </a:lnTo>
                  <a:lnTo>
                    <a:pt x="101" y="82"/>
                  </a:lnTo>
                  <a:lnTo>
                    <a:pt x="94" y="87"/>
                  </a:lnTo>
                  <a:lnTo>
                    <a:pt x="89" y="94"/>
                  </a:lnTo>
                  <a:lnTo>
                    <a:pt x="82" y="100"/>
                  </a:lnTo>
                  <a:lnTo>
                    <a:pt x="77" y="107"/>
                  </a:lnTo>
                  <a:lnTo>
                    <a:pt x="72" y="113"/>
                  </a:lnTo>
                  <a:lnTo>
                    <a:pt x="66" y="119"/>
                  </a:lnTo>
                  <a:lnTo>
                    <a:pt x="61" y="127"/>
                  </a:lnTo>
                  <a:lnTo>
                    <a:pt x="56" y="133"/>
                  </a:lnTo>
                  <a:lnTo>
                    <a:pt x="52" y="141"/>
                  </a:lnTo>
                  <a:lnTo>
                    <a:pt x="46" y="148"/>
                  </a:lnTo>
                  <a:lnTo>
                    <a:pt x="42" y="155"/>
                  </a:lnTo>
                  <a:lnTo>
                    <a:pt x="38" y="162"/>
                  </a:lnTo>
                  <a:lnTo>
                    <a:pt x="35" y="170"/>
                  </a:lnTo>
                  <a:lnTo>
                    <a:pt x="30" y="178"/>
                  </a:lnTo>
                  <a:lnTo>
                    <a:pt x="27" y="185"/>
                  </a:lnTo>
                  <a:lnTo>
                    <a:pt x="24" y="193"/>
                  </a:lnTo>
                  <a:lnTo>
                    <a:pt x="21" y="201"/>
                  </a:lnTo>
                  <a:lnTo>
                    <a:pt x="17" y="209"/>
                  </a:lnTo>
                  <a:lnTo>
                    <a:pt x="15" y="217"/>
                  </a:lnTo>
                  <a:lnTo>
                    <a:pt x="12" y="226"/>
                  </a:lnTo>
                  <a:lnTo>
                    <a:pt x="10" y="233"/>
                  </a:lnTo>
                  <a:lnTo>
                    <a:pt x="8" y="242"/>
                  </a:lnTo>
                  <a:lnTo>
                    <a:pt x="7" y="250"/>
                  </a:lnTo>
                  <a:lnTo>
                    <a:pt x="5" y="259"/>
                  </a:lnTo>
                  <a:lnTo>
                    <a:pt x="4" y="267"/>
                  </a:lnTo>
                  <a:lnTo>
                    <a:pt x="3" y="276"/>
                  </a:lnTo>
                  <a:lnTo>
                    <a:pt x="1" y="284"/>
                  </a:lnTo>
                  <a:lnTo>
                    <a:pt x="1" y="293"/>
                  </a:lnTo>
                  <a:lnTo>
                    <a:pt x="1" y="301"/>
                  </a:lnTo>
                  <a:lnTo>
                    <a:pt x="0" y="310"/>
                  </a:lnTo>
                  <a:lnTo>
                    <a:pt x="1" y="318"/>
                  </a:lnTo>
                  <a:lnTo>
                    <a:pt x="1" y="327"/>
                  </a:lnTo>
                  <a:lnTo>
                    <a:pt x="1" y="336"/>
                  </a:lnTo>
                  <a:lnTo>
                    <a:pt x="3" y="344"/>
                  </a:lnTo>
                  <a:lnTo>
                    <a:pt x="4" y="353"/>
                  </a:lnTo>
                  <a:lnTo>
                    <a:pt x="5" y="361"/>
                  </a:lnTo>
                  <a:lnTo>
                    <a:pt x="7" y="370"/>
                  </a:lnTo>
                  <a:lnTo>
                    <a:pt x="8" y="377"/>
                  </a:lnTo>
                  <a:lnTo>
                    <a:pt x="10" y="386"/>
                  </a:lnTo>
                  <a:lnTo>
                    <a:pt x="12" y="394"/>
                  </a:lnTo>
                  <a:lnTo>
                    <a:pt x="15" y="403"/>
                  </a:lnTo>
                  <a:lnTo>
                    <a:pt x="17" y="410"/>
                  </a:lnTo>
                  <a:lnTo>
                    <a:pt x="21" y="419"/>
                  </a:lnTo>
                  <a:lnTo>
                    <a:pt x="24" y="426"/>
                  </a:lnTo>
                  <a:lnTo>
                    <a:pt x="27" y="435"/>
                  </a:lnTo>
                  <a:lnTo>
                    <a:pt x="30" y="442"/>
                  </a:lnTo>
                  <a:lnTo>
                    <a:pt x="35" y="449"/>
                  </a:lnTo>
                  <a:lnTo>
                    <a:pt x="38" y="457"/>
                  </a:lnTo>
                  <a:lnTo>
                    <a:pt x="42" y="464"/>
                  </a:lnTo>
                  <a:lnTo>
                    <a:pt x="46" y="472"/>
                  </a:lnTo>
                  <a:lnTo>
                    <a:pt x="52" y="479"/>
                  </a:lnTo>
                  <a:lnTo>
                    <a:pt x="56" y="486"/>
                  </a:lnTo>
                  <a:lnTo>
                    <a:pt x="61" y="493"/>
                  </a:lnTo>
                  <a:lnTo>
                    <a:pt x="66" y="499"/>
                  </a:lnTo>
                  <a:lnTo>
                    <a:pt x="72" y="507"/>
                  </a:lnTo>
                  <a:lnTo>
                    <a:pt x="77" y="513"/>
                  </a:lnTo>
                  <a:lnTo>
                    <a:pt x="82" y="520"/>
                  </a:lnTo>
                  <a:lnTo>
                    <a:pt x="89" y="526"/>
                  </a:lnTo>
                  <a:lnTo>
                    <a:pt x="94" y="531"/>
                  </a:lnTo>
                  <a:lnTo>
                    <a:pt x="101" y="538"/>
                  </a:lnTo>
                  <a:lnTo>
                    <a:pt x="107" y="543"/>
                  </a:lnTo>
                  <a:lnTo>
                    <a:pt x="113" y="548"/>
                  </a:lnTo>
                  <a:lnTo>
                    <a:pt x="120" y="554"/>
                  </a:lnTo>
                  <a:lnTo>
                    <a:pt x="127" y="559"/>
                  </a:lnTo>
                  <a:lnTo>
                    <a:pt x="134" y="564"/>
                  </a:lnTo>
                  <a:lnTo>
                    <a:pt x="141" y="569"/>
                  </a:lnTo>
                  <a:lnTo>
                    <a:pt x="148" y="574"/>
                  </a:lnTo>
                  <a:lnTo>
                    <a:pt x="156" y="578"/>
                  </a:lnTo>
                  <a:lnTo>
                    <a:pt x="163" y="583"/>
                  </a:lnTo>
                  <a:lnTo>
                    <a:pt x="171" y="586"/>
                  </a:lnTo>
                  <a:lnTo>
                    <a:pt x="178" y="590"/>
                  </a:lnTo>
                  <a:lnTo>
                    <a:pt x="186" y="593"/>
                  </a:lnTo>
                  <a:lnTo>
                    <a:pt x="194" y="596"/>
                  </a:lnTo>
                  <a:lnTo>
                    <a:pt x="202" y="600"/>
                  </a:lnTo>
                  <a:lnTo>
                    <a:pt x="210" y="603"/>
                  </a:lnTo>
                  <a:lnTo>
                    <a:pt x="218" y="605"/>
                  </a:lnTo>
                  <a:lnTo>
                    <a:pt x="226" y="608"/>
                  </a:lnTo>
                  <a:lnTo>
                    <a:pt x="235" y="610"/>
                  </a:lnTo>
                  <a:lnTo>
                    <a:pt x="242" y="612"/>
                  </a:lnTo>
                  <a:lnTo>
                    <a:pt x="251" y="613"/>
                  </a:lnTo>
                  <a:lnTo>
                    <a:pt x="259" y="616"/>
                  </a:lnTo>
                  <a:lnTo>
                    <a:pt x="268" y="617"/>
                  </a:lnTo>
                  <a:lnTo>
                    <a:pt x="276" y="618"/>
                  </a:lnTo>
                  <a:lnTo>
                    <a:pt x="285" y="619"/>
                  </a:lnTo>
                  <a:lnTo>
                    <a:pt x="293" y="619"/>
                  </a:lnTo>
                  <a:lnTo>
                    <a:pt x="302" y="619"/>
                  </a:lnTo>
                  <a:lnTo>
                    <a:pt x="310" y="620"/>
                  </a:lnTo>
                  <a:lnTo>
                    <a:pt x="319" y="619"/>
                  </a:lnTo>
                  <a:lnTo>
                    <a:pt x="327" y="619"/>
                  </a:lnTo>
                  <a:lnTo>
                    <a:pt x="336" y="619"/>
                  </a:lnTo>
                  <a:lnTo>
                    <a:pt x="344" y="618"/>
                  </a:lnTo>
                  <a:lnTo>
                    <a:pt x="353" y="617"/>
                  </a:lnTo>
                  <a:lnTo>
                    <a:pt x="361" y="616"/>
                  </a:lnTo>
                  <a:lnTo>
                    <a:pt x="370" y="613"/>
                  </a:lnTo>
                  <a:lnTo>
                    <a:pt x="377" y="612"/>
                  </a:lnTo>
                  <a:lnTo>
                    <a:pt x="386" y="610"/>
                  </a:lnTo>
                  <a:lnTo>
                    <a:pt x="394" y="608"/>
                  </a:lnTo>
                  <a:lnTo>
                    <a:pt x="403" y="605"/>
                  </a:lnTo>
                  <a:lnTo>
                    <a:pt x="410" y="603"/>
                  </a:lnTo>
                  <a:lnTo>
                    <a:pt x="419" y="600"/>
                  </a:lnTo>
                  <a:lnTo>
                    <a:pt x="426" y="596"/>
                  </a:lnTo>
                  <a:lnTo>
                    <a:pt x="435" y="593"/>
                  </a:lnTo>
                  <a:lnTo>
                    <a:pt x="442" y="590"/>
                  </a:lnTo>
                  <a:lnTo>
                    <a:pt x="450" y="586"/>
                  </a:lnTo>
                  <a:lnTo>
                    <a:pt x="457" y="583"/>
                  </a:lnTo>
                  <a:lnTo>
                    <a:pt x="465" y="578"/>
                  </a:lnTo>
                  <a:lnTo>
                    <a:pt x="472" y="574"/>
                  </a:lnTo>
                  <a:lnTo>
                    <a:pt x="480" y="569"/>
                  </a:lnTo>
                  <a:lnTo>
                    <a:pt x="486" y="564"/>
                  </a:lnTo>
                  <a:lnTo>
                    <a:pt x="493" y="559"/>
                  </a:lnTo>
                  <a:lnTo>
                    <a:pt x="500" y="554"/>
                  </a:lnTo>
                  <a:lnTo>
                    <a:pt x="507" y="548"/>
                  </a:lnTo>
                  <a:lnTo>
                    <a:pt x="514" y="543"/>
                  </a:lnTo>
                  <a:lnTo>
                    <a:pt x="520" y="538"/>
                  </a:lnTo>
                  <a:lnTo>
                    <a:pt x="526" y="531"/>
                  </a:lnTo>
                  <a:lnTo>
                    <a:pt x="532" y="526"/>
                  </a:lnTo>
                  <a:lnTo>
                    <a:pt x="538" y="520"/>
                  </a:lnTo>
                  <a:lnTo>
                    <a:pt x="543" y="513"/>
                  </a:lnTo>
                  <a:lnTo>
                    <a:pt x="549" y="507"/>
                  </a:lnTo>
                  <a:lnTo>
                    <a:pt x="554" y="499"/>
                  </a:lnTo>
                  <a:lnTo>
                    <a:pt x="559" y="493"/>
                  </a:lnTo>
                  <a:lnTo>
                    <a:pt x="565" y="486"/>
                  </a:lnTo>
                  <a:lnTo>
                    <a:pt x="569" y="479"/>
                  </a:lnTo>
                  <a:lnTo>
                    <a:pt x="573" y="472"/>
                  </a:lnTo>
                  <a:lnTo>
                    <a:pt x="579" y="464"/>
                  </a:lnTo>
                  <a:lnTo>
                    <a:pt x="582" y="457"/>
                  </a:lnTo>
                  <a:lnTo>
                    <a:pt x="586" y="449"/>
                  </a:lnTo>
                  <a:lnTo>
                    <a:pt x="590" y="442"/>
                  </a:lnTo>
                  <a:lnTo>
                    <a:pt x="594" y="435"/>
                  </a:lnTo>
                  <a:lnTo>
                    <a:pt x="597" y="426"/>
                  </a:lnTo>
                  <a:lnTo>
                    <a:pt x="600" y="419"/>
                  </a:lnTo>
                  <a:lnTo>
                    <a:pt x="603" y="410"/>
                  </a:lnTo>
                  <a:lnTo>
                    <a:pt x="605" y="403"/>
                  </a:lnTo>
                  <a:lnTo>
                    <a:pt x="607" y="394"/>
                  </a:lnTo>
                  <a:lnTo>
                    <a:pt x="611" y="386"/>
                  </a:lnTo>
                  <a:lnTo>
                    <a:pt x="612" y="377"/>
                  </a:lnTo>
                  <a:lnTo>
                    <a:pt x="614" y="370"/>
                  </a:lnTo>
                  <a:lnTo>
                    <a:pt x="615" y="361"/>
                  </a:lnTo>
                  <a:lnTo>
                    <a:pt x="617" y="353"/>
                  </a:lnTo>
                  <a:lnTo>
                    <a:pt x="618" y="344"/>
                  </a:lnTo>
                  <a:lnTo>
                    <a:pt x="618" y="336"/>
                  </a:lnTo>
                  <a:lnTo>
                    <a:pt x="619" y="327"/>
                  </a:lnTo>
                  <a:lnTo>
                    <a:pt x="619" y="318"/>
                  </a:lnTo>
                  <a:lnTo>
                    <a:pt x="619" y="310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00" name="Freeform 192"/>
            <p:cNvSpPr>
              <a:spLocks/>
            </p:cNvSpPr>
            <p:nvPr/>
          </p:nvSpPr>
          <p:spPr bwMode="auto">
            <a:xfrm>
              <a:off x="1363" y="3157"/>
              <a:ext cx="363" cy="363"/>
            </a:xfrm>
            <a:custGeom>
              <a:avLst/>
              <a:gdLst>
                <a:gd name="T0" fmla="*/ 309 w 309"/>
                <a:gd name="T1" fmla="*/ 143 h 309"/>
                <a:gd name="T2" fmla="*/ 307 w 309"/>
                <a:gd name="T3" fmla="*/ 125 h 309"/>
                <a:gd name="T4" fmla="*/ 301 w 309"/>
                <a:gd name="T5" fmla="*/ 108 h 309"/>
                <a:gd name="T6" fmla="*/ 295 w 309"/>
                <a:gd name="T7" fmla="*/ 91 h 309"/>
                <a:gd name="T8" fmla="*/ 287 w 309"/>
                <a:gd name="T9" fmla="*/ 76 h 309"/>
                <a:gd name="T10" fmla="*/ 277 w 309"/>
                <a:gd name="T11" fmla="*/ 61 h 309"/>
                <a:gd name="T12" fmla="*/ 266 w 309"/>
                <a:gd name="T13" fmla="*/ 47 h 309"/>
                <a:gd name="T14" fmla="*/ 252 w 309"/>
                <a:gd name="T15" fmla="*/ 36 h 309"/>
                <a:gd name="T16" fmla="*/ 238 w 309"/>
                <a:gd name="T17" fmla="*/ 25 h 309"/>
                <a:gd name="T18" fmla="*/ 222 w 309"/>
                <a:gd name="T19" fmla="*/ 17 h 309"/>
                <a:gd name="T20" fmla="*/ 206 w 309"/>
                <a:gd name="T21" fmla="*/ 9 h 309"/>
                <a:gd name="T22" fmla="*/ 189 w 309"/>
                <a:gd name="T23" fmla="*/ 4 h 309"/>
                <a:gd name="T24" fmla="*/ 172 w 309"/>
                <a:gd name="T25" fmla="*/ 1 h 309"/>
                <a:gd name="T26" fmla="*/ 154 w 309"/>
                <a:gd name="T27" fmla="*/ 0 h 309"/>
                <a:gd name="T28" fmla="*/ 136 w 309"/>
                <a:gd name="T29" fmla="*/ 1 h 309"/>
                <a:gd name="T30" fmla="*/ 119 w 309"/>
                <a:gd name="T31" fmla="*/ 4 h 309"/>
                <a:gd name="T32" fmla="*/ 102 w 309"/>
                <a:gd name="T33" fmla="*/ 9 h 309"/>
                <a:gd name="T34" fmla="*/ 85 w 309"/>
                <a:gd name="T35" fmla="*/ 17 h 309"/>
                <a:gd name="T36" fmla="*/ 70 w 309"/>
                <a:gd name="T37" fmla="*/ 25 h 309"/>
                <a:gd name="T38" fmla="*/ 56 w 309"/>
                <a:gd name="T39" fmla="*/ 36 h 309"/>
                <a:gd name="T40" fmla="*/ 42 w 309"/>
                <a:gd name="T41" fmla="*/ 47 h 309"/>
                <a:gd name="T42" fmla="*/ 31 w 309"/>
                <a:gd name="T43" fmla="*/ 61 h 309"/>
                <a:gd name="T44" fmla="*/ 21 w 309"/>
                <a:gd name="T45" fmla="*/ 76 h 309"/>
                <a:gd name="T46" fmla="*/ 13 w 309"/>
                <a:gd name="T47" fmla="*/ 91 h 309"/>
                <a:gd name="T48" fmla="*/ 6 w 309"/>
                <a:gd name="T49" fmla="*/ 108 h 309"/>
                <a:gd name="T50" fmla="*/ 2 w 309"/>
                <a:gd name="T51" fmla="*/ 125 h 309"/>
                <a:gd name="T52" fmla="*/ 0 w 309"/>
                <a:gd name="T53" fmla="*/ 143 h 309"/>
                <a:gd name="T54" fmla="*/ 0 w 309"/>
                <a:gd name="T55" fmla="*/ 160 h 309"/>
                <a:gd name="T56" fmla="*/ 1 w 309"/>
                <a:gd name="T57" fmla="*/ 178 h 309"/>
                <a:gd name="T58" fmla="*/ 5 w 309"/>
                <a:gd name="T59" fmla="*/ 195 h 309"/>
                <a:gd name="T60" fmla="*/ 11 w 309"/>
                <a:gd name="T61" fmla="*/ 212 h 309"/>
                <a:gd name="T62" fmla="*/ 18 w 309"/>
                <a:gd name="T63" fmla="*/ 228 h 309"/>
                <a:gd name="T64" fmla="*/ 28 w 309"/>
                <a:gd name="T65" fmla="*/ 243 h 309"/>
                <a:gd name="T66" fmla="*/ 38 w 309"/>
                <a:gd name="T67" fmla="*/ 258 h 309"/>
                <a:gd name="T68" fmla="*/ 51 w 309"/>
                <a:gd name="T69" fmla="*/ 270 h 309"/>
                <a:gd name="T70" fmla="*/ 65 w 309"/>
                <a:gd name="T71" fmla="*/ 282 h 309"/>
                <a:gd name="T72" fmla="*/ 81 w 309"/>
                <a:gd name="T73" fmla="*/ 291 h 309"/>
                <a:gd name="T74" fmla="*/ 97 w 309"/>
                <a:gd name="T75" fmla="*/ 299 h 309"/>
                <a:gd name="T76" fmla="*/ 113 w 309"/>
                <a:gd name="T77" fmla="*/ 304 h 309"/>
                <a:gd name="T78" fmla="*/ 131 w 309"/>
                <a:gd name="T79" fmla="*/ 307 h 309"/>
                <a:gd name="T80" fmla="*/ 148 w 309"/>
                <a:gd name="T81" fmla="*/ 309 h 309"/>
                <a:gd name="T82" fmla="*/ 166 w 309"/>
                <a:gd name="T83" fmla="*/ 309 h 309"/>
                <a:gd name="T84" fmla="*/ 184 w 309"/>
                <a:gd name="T85" fmla="*/ 307 h 309"/>
                <a:gd name="T86" fmla="*/ 201 w 309"/>
                <a:gd name="T87" fmla="*/ 302 h 309"/>
                <a:gd name="T88" fmla="*/ 217 w 309"/>
                <a:gd name="T89" fmla="*/ 296 h 309"/>
                <a:gd name="T90" fmla="*/ 233 w 309"/>
                <a:gd name="T91" fmla="*/ 288 h 309"/>
                <a:gd name="T92" fmla="*/ 248 w 309"/>
                <a:gd name="T93" fmla="*/ 277 h 309"/>
                <a:gd name="T94" fmla="*/ 262 w 309"/>
                <a:gd name="T95" fmla="*/ 267 h 309"/>
                <a:gd name="T96" fmla="*/ 274 w 309"/>
                <a:gd name="T97" fmla="*/ 253 h 309"/>
                <a:gd name="T98" fmla="*/ 284 w 309"/>
                <a:gd name="T99" fmla="*/ 239 h 309"/>
                <a:gd name="T100" fmla="*/ 293 w 309"/>
                <a:gd name="T101" fmla="*/ 223 h 309"/>
                <a:gd name="T102" fmla="*/ 300 w 309"/>
                <a:gd name="T103" fmla="*/ 207 h 309"/>
                <a:gd name="T104" fmla="*/ 304 w 309"/>
                <a:gd name="T105" fmla="*/ 190 h 309"/>
                <a:gd name="T106" fmla="*/ 308 w 309"/>
                <a:gd name="T107" fmla="*/ 172 h 309"/>
                <a:gd name="T108" fmla="*/ 309 w 309"/>
                <a:gd name="T109" fmla="*/ 155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09" h="309">
                  <a:moveTo>
                    <a:pt x="309" y="155"/>
                  </a:moveTo>
                  <a:lnTo>
                    <a:pt x="309" y="149"/>
                  </a:lnTo>
                  <a:lnTo>
                    <a:pt x="309" y="143"/>
                  </a:lnTo>
                  <a:lnTo>
                    <a:pt x="308" y="137"/>
                  </a:lnTo>
                  <a:lnTo>
                    <a:pt x="307" y="132"/>
                  </a:lnTo>
                  <a:lnTo>
                    <a:pt x="307" y="125"/>
                  </a:lnTo>
                  <a:lnTo>
                    <a:pt x="304" y="120"/>
                  </a:lnTo>
                  <a:lnTo>
                    <a:pt x="303" y="113"/>
                  </a:lnTo>
                  <a:lnTo>
                    <a:pt x="301" y="108"/>
                  </a:lnTo>
                  <a:lnTo>
                    <a:pt x="300" y="103"/>
                  </a:lnTo>
                  <a:lnTo>
                    <a:pt x="298" y="96"/>
                  </a:lnTo>
                  <a:lnTo>
                    <a:pt x="295" y="91"/>
                  </a:lnTo>
                  <a:lnTo>
                    <a:pt x="293" y="86"/>
                  </a:lnTo>
                  <a:lnTo>
                    <a:pt x="291" y="80"/>
                  </a:lnTo>
                  <a:lnTo>
                    <a:pt x="287" y="76"/>
                  </a:lnTo>
                  <a:lnTo>
                    <a:pt x="284" y="71"/>
                  </a:lnTo>
                  <a:lnTo>
                    <a:pt x="281" y="66"/>
                  </a:lnTo>
                  <a:lnTo>
                    <a:pt x="277" y="61"/>
                  </a:lnTo>
                  <a:lnTo>
                    <a:pt x="274" y="56"/>
                  </a:lnTo>
                  <a:lnTo>
                    <a:pt x="269" y="52"/>
                  </a:lnTo>
                  <a:lnTo>
                    <a:pt x="266" y="47"/>
                  </a:lnTo>
                  <a:lnTo>
                    <a:pt x="262" y="43"/>
                  </a:lnTo>
                  <a:lnTo>
                    <a:pt x="258" y="39"/>
                  </a:lnTo>
                  <a:lnTo>
                    <a:pt x="252" y="36"/>
                  </a:lnTo>
                  <a:lnTo>
                    <a:pt x="248" y="31"/>
                  </a:lnTo>
                  <a:lnTo>
                    <a:pt x="243" y="28"/>
                  </a:lnTo>
                  <a:lnTo>
                    <a:pt x="238" y="25"/>
                  </a:lnTo>
                  <a:lnTo>
                    <a:pt x="233" y="22"/>
                  </a:lnTo>
                  <a:lnTo>
                    <a:pt x="228" y="19"/>
                  </a:lnTo>
                  <a:lnTo>
                    <a:pt x="222" y="17"/>
                  </a:lnTo>
                  <a:lnTo>
                    <a:pt x="217" y="13"/>
                  </a:lnTo>
                  <a:lnTo>
                    <a:pt x="212" y="11"/>
                  </a:lnTo>
                  <a:lnTo>
                    <a:pt x="206" y="9"/>
                  </a:lnTo>
                  <a:lnTo>
                    <a:pt x="201" y="7"/>
                  </a:lnTo>
                  <a:lnTo>
                    <a:pt x="195" y="6"/>
                  </a:lnTo>
                  <a:lnTo>
                    <a:pt x="189" y="4"/>
                  </a:lnTo>
                  <a:lnTo>
                    <a:pt x="184" y="3"/>
                  </a:lnTo>
                  <a:lnTo>
                    <a:pt x="178" y="2"/>
                  </a:lnTo>
                  <a:lnTo>
                    <a:pt x="172" y="1"/>
                  </a:lnTo>
                  <a:lnTo>
                    <a:pt x="166" y="1"/>
                  </a:lnTo>
                  <a:lnTo>
                    <a:pt x="160" y="1"/>
                  </a:lnTo>
                  <a:lnTo>
                    <a:pt x="154" y="0"/>
                  </a:lnTo>
                  <a:lnTo>
                    <a:pt x="148" y="1"/>
                  </a:lnTo>
                  <a:lnTo>
                    <a:pt x="143" y="1"/>
                  </a:lnTo>
                  <a:lnTo>
                    <a:pt x="136" y="1"/>
                  </a:lnTo>
                  <a:lnTo>
                    <a:pt x="131" y="2"/>
                  </a:lnTo>
                  <a:lnTo>
                    <a:pt x="124" y="3"/>
                  </a:lnTo>
                  <a:lnTo>
                    <a:pt x="119" y="4"/>
                  </a:lnTo>
                  <a:lnTo>
                    <a:pt x="113" y="6"/>
                  </a:lnTo>
                  <a:lnTo>
                    <a:pt x="107" y="7"/>
                  </a:lnTo>
                  <a:lnTo>
                    <a:pt x="102" y="9"/>
                  </a:lnTo>
                  <a:lnTo>
                    <a:pt x="97" y="11"/>
                  </a:lnTo>
                  <a:lnTo>
                    <a:pt x="91" y="13"/>
                  </a:lnTo>
                  <a:lnTo>
                    <a:pt x="85" y="17"/>
                  </a:lnTo>
                  <a:lnTo>
                    <a:pt x="81" y="19"/>
                  </a:lnTo>
                  <a:lnTo>
                    <a:pt x="75" y="22"/>
                  </a:lnTo>
                  <a:lnTo>
                    <a:pt x="70" y="25"/>
                  </a:lnTo>
                  <a:lnTo>
                    <a:pt x="65" y="28"/>
                  </a:lnTo>
                  <a:lnTo>
                    <a:pt x="61" y="31"/>
                  </a:lnTo>
                  <a:lnTo>
                    <a:pt x="56" y="36"/>
                  </a:lnTo>
                  <a:lnTo>
                    <a:pt x="51" y="39"/>
                  </a:lnTo>
                  <a:lnTo>
                    <a:pt x="47" y="43"/>
                  </a:lnTo>
                  <a:lnTo>
                    <a:pt x="42" y="47"/>
                  </a:lnTo>
                  <a:lnTo>
                    <a:pt x="38" y="52"/>
                  </a:lnTo>
                  <a:lnTo>
                    <a:pt x="35" y="56"/>
                  </a:lnTo>
                  <a:lnTo>
                    <a:pt x="31" y="61"/>
                  </a:lnTo>
                  <a:lnTo>
                    <a:pt x="28" y="66"/>
                  </a:lnTo>
                  <a:lnTo>
                    <a:pt x="24" y="71"/>
                  </a:lnTo>
                  <a:lnTo>
                    <a:pt x="21" y="76"/>
                  </a:lnTo>
                  <a:lnTo>
                    <a:pt x="18" y="80"/>
                  </a:lnTo>
                  <a:lnTo>
                    <a:pt x="16" y="86"/>
                  </a:lnTo>
                  <a:lnTo>
                    <a:pt x="13" y="91"/>
                  </a:lnTo>
                  <a:lnTo>
                    <a:pt x="11" y="96"/>
                  </a:lnTo>
                  <a:lnTo>
                    <a:pt x="8" y="103"/>
                  </a:lnTo>
                  <a:lnTo>
                    <a:pt x="6" y="108"/>
                  </a:lnTo>
                  <a:lnTo>
                    <a:pt x="5" y="113"/>
                  </a:lnTo>
                  <a:lnTo>
                    <a:pt x="3" y="120"/>
                  </a:lnTo>
                  <a:lnTo>
                    <a:pt x="2" y="125"/>
                  </a:lnTo>
                  <a:lnTo>
                    <a:pt x="1" y="132"/>
                  </a:lnTo>
                  <a:lnTo>
                    <a:pt x="1" y="137"/>
                  </a:lnTo>
                  <a:lnTo>
                    <a:pt x="0" y="143"/>
                  </a:lnTo>
                  <a:lnTo>
                    <a:pt x="0" y="149"/>
                  </a:lnTo>
                  <a:lnTo>
                    <a:pt x="0" y="155"/>
                  </a:lnTo>
                  <a:lnTo>
                    <a:pt x="0" y="160"/>
                  </a:lnTo>
                  <a:lnTo>
                    <a:pt x="0" y="167"/>
                  </a:lnTo>
                  <a:lnTo>
                    <a:pt x="1" y="172"/>
                  </a:lnTo>
                  <a:lnTo>
                    <a:pt x="1" y="178"/>
                  </a:lnTo>
                  <a:lnTo>
                    <a:pt x="2" y="184"/>
                  </a:lnTo>
                  <a:lnTo>
                    <a:pt x="3" y="190"/>
                  </a:lnTo>
                  <a:lnTo>
                    <a:pt x="5" y="195"/>
                  </a:lnTo>
                  <a:lnTo>
                    <a:pt x="6" y="202"/>
                  </a:lnTo>
                  <a:lnTo>
                    <a:pt x="8" y="207"/>
                  </a:lnTo>
                  <a:lnTo>
                    <a:pt x="11" y="212"/>
                  </a:lnTo>
                  <a:lnTo>
                    <a:pt x="13" y="218"/>
                  </a:lnTo>
                  <a:lnTo>
                    <a:pt x="16" y="223"/>
                  </a:lnTo>
                  <a:lnTo>
                    <a:pt x="18" y="228"/>
                  </a:lnTo>
                  <a:lnTo>
                    <a:pt x="21" y="234"/>
                  </a:lnTo>
                  <a:lnTo>
                    <a:pt x="24" y="239"/>
                  </a:lnTo>
                  <a:lnTo>
                    <a:pt x="28" y="243"/>
                  </a:lnTo>
                  <a:lnTo>
                    <a:pt x="31" y="249"/>
                  </a:lnTo>
                  <a:lnTo>
                    <a:pt x="35" y="253"/>
                  </a:lnTo>
                  <a:lnTo>
                    <a:pt x="38" y="258"/>
                  </a:lnTo>
                  <a:lnTo>
                    <a:pt x="42" y="262"/>
                  </a:lnTo>
                  <a:lnTo>
                    <a:pt x="47" y="267"/>
                  </a:lnTo>
                  <a:lnTo>
                    <a:pt x="51" y="270"/>
                  </a:lnTo>
                  <a:lnTo>
                    <a:pt x="56" y="274"/>
                  </a:lnTo>
                  <a:lnTo>
                    <a:pt x="61" y="277"/>
                  </a:lnTo>
                  <a:lnTo>
                    <a:pt x="65" y="282"/>
                  </a:lnTo>
                  <a:lnTo>
                    <a:pt x="70" y="285"/>
                  </a:lnTo>
                  <a:lnTo>
                    <a:pt x="75" y="288"/>
                  </a:lnTo>
                  <a:lnTo>
                    <a:pt x="81" y="291"/>
                  </a:lnTo>
                  <a:lnTo>
                    <a:pt x="85" y="293"/>
                  </a:lnTo>
                  <a:lnTo>
                    <a:pt x="91" y="296"/>
                  </a:lnTo>
                  <a:lnTo>
                    <a:pt x="97" y="299"/>
                  </a:lnTo>
                  <a:lnTo>
                    <a:pt x="102" y="301"/>
                  </a:lnTo>
                  <a:lnTo>
                    <a:pt x="107" y="302"/>
                  </a:lnTo>
                  <a:lnTo>
                    <a:pt x="113" y="304"/>
                  </a:lnTo>
                  <a:lnTo>
                    <a:pt x="119" y="305"/>
                  </a:lnTo>
                  <a:lnTo>
                    <a:pt x="124" y="307"/>
                  </a:lnTo>
                  <a:lnTo>
                    <a:pt x="131" y="307"/>
                  </a:lnTo>
                  <a:lnTo>
                    <a:pt x="136" y="308"/>
                  </a:lnTo>
                  <a:lnTo>
                    <a:pt x="143" y="309"/>
                  </a:lnTo>
                  <a:lnTo>
                    <a:pt x="148" y="309"/>
                  </a:lnTo>
                  <a:lnTo>
                    <a:pt x="154" y="309"/>
                  </a:lnTo>
                  <a:lnTo>
                    <a:pt x="160" y="309"/>
                  </a:lnTo>
                  <a:lnTo>
                    <a:pt x="166" y="309"/>
                  </a:lnTo>
                  <a:lnTo>
                    <a:pt x="172" y="308"/>
                  </a:lnTo>
                  <a:lnTo>
                    <a:pt x="178" y="307"/>
                  </a:lnTo>
                  <a:lnTo>
                    <a:pt x="184" y="307"/>
                  </a:lnTo>
                  <a:lnTo>
                    <a:pt x="189" y="305"/>
                  </a:lnTo>
                  <a:lnTo>
                    <a:pt x="195" y="304"/>
                  </a:lnTo>
                  <a:lnTo>
                    <a:pt x="201" y="302"/>
                  </a:lnTo>
                  <a:lnTo>
                    <a:pt x="206" y="301"/>
                  </a:lnTo>
                  <a:lnTo>
                    <a:pt x="212" y="299"/>
                  </a:lnTo>
                  <a:lnTo>
                    <a:pt x="217" y="296"/>
                  </a:lnTo>
                  <a:lnTo>
                    <a:pt x="222" y="293"/>
                  </a:lnTo>
                  <a:lnTo>
                    <a:pt x="228" y="291"/>
                  </a:lnTo>
                  <a:lnTo>
                    <a:pt x="233" y="288"/>
                  </a:lnTo>
                  <a:lnTo>
                    <a:pt x="238" y="285"/>
                  </a:lnTo>
                  <a:lnTo>
                    <a:pt x="243" y="282"/>
                  </a:lnTo>
                  <a:lnTo>
                    <a:pt x="248" y="277"/>
                  </a:lnTo>
                  <a:lnTo>
                    <a:pt x="252" y="274"/>
                  </a:lnTo>
                  <a:lnTo>
                    <a:pt x="258" y="270"/>
                  </a:lnTo>
                  <a:lnTo>
                    <a:pt x="262" y="267"/>
                  </a:lnTo>
                  <a:lnTo>
                    <a:pt x="266" y="262"/>
                  </a:lnTo>
                  <a:lnTo>
                    <a:pt x="269" y="258"/>
                  </a:lnTo>
                  <a:lnTo>
                    <a:pt x="274" y="253"/>
                  </a:lnTo>
                  <a:lnTo>
                    <a:pt x="277" y="249"/>
                  </a:lnTo>
                  <a:lnTo>
                    <a:pt x="281" y="243"/>
                  </a:lnTo>
                  <a:lnTo>
                    <a:pt x="284" y="239"/>
                  </a:lnTo>
                  <a:lnTo>
                    <a:pt x="287" y="234"/>
                  </a:lnTo>
                  <a:lnTo>
                    <a:pt x="291" y="228"/>
                  </a:lnTo>
                  <a:lnTo>
                    <a:pt x="293" y="223"/>
                  </a:lnTo>
                  <a:lnTo>
                    <a:pt x="295" y="218"/>
                  </a:lnTo>
                  <a:lnTo>
                    <a:pt x="298" y="212"/>
                  </a:lnTo>
                  <a:lnTo>
                    <a:pt x="300" y="207"/>
                  </a:lnTo>
                  <a:lnTo>
                    <a:pt x="301" y="202"/>
                  </a:lnTo>
                  <a:lnTo>
                    <a:pt x="303" y="195"/>
                  </a:lnTo>
                  <a:lnTo>
                    <a:pt x="304" y="190"/>
                  </a:lnTo>
                  <a:lnTo>
                    <a:pt x="307" y="184"/>
                  </a:lnTo>
                  <a:lnTo>
                    <a:pt x="307" y="178"/>
                  </a:lnTo>
                  <a:lnTo>
                    <a:pt x="308" y="172"/>
                  </a:lnTo>
                  <a:lnTo>
                    <a:pt x="309" y="167"/>
                  </a:lnTo>
                  <a:lnTo>
                    <a:pt x="309" y="160"/>
                  </a:lnTo>
                  <a:lnTo>
                    <a:pt x="309" y="15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01" name="Freeform 193"/>
            <p:cNvSpPr>
              <a:spLocks/>
            </p:cNvSpPr>
            <p:nvPr/>
          </p:nvSpPr>
          <p:spPr bwMode="auto">
            <a:xfrm>
              <a:off x="340" y="3157"/>
              <a:ext cx="181" cy="363"/>
            </a:xfrm>
            <a:custGeom>
              <a:avLst/>
              <a:gdLst>
                <a:gd name="T0" fmla="*/ 7 w 155"/>
                <a:gd name="T1" fmla="*/ 309 h 309"/>
                <a:gd name="T2" fmla="*/ 18 w 155"/>
                <a:gd name="T3" fmla="*/ 308 h 309"/>
                <a:gd name="T4" fmla="*/ 30 w 155"/>
                <a:gd name="T5" fmla="*/ 307 h 309"/>
                <a:gd name="T6" fmla="*/ 42 w 155"/>
                <a:gd name="T7" fmla="*/ 304 h 309"/>
                <a:gd name="T8" fmla="*/ 52 w 155"/>
                <a:gd name="T9" fmla="*/ 301 h 309"/>
                <a:gd name="T10" fmla="*/ 64 w 155"/>
                <a:gd name="T11" fmla="*/ 296 h 309"/>
                <a:gd name="T12" fmla="*/ 75 w 155"/>
                <a:gd name="T13" fmla="*/ 291 h 309"/>
                <a:gd name="T14" fmla="*/ 84 w 155"/>
                <a:gd name="T15" fmla="*/ 285 h 309"/>
                <a:gd name="T16" fmla="*/ 94 w 155"/>
                <a:gd name="T17" fmla="*/ 277 h 309"/>
                <a:gd name="T18" fmla="*/ 103 w 155"/>
                <a:gd name="T19" fmla="*/ 270 h 309"/>
                <a:gd name="T20" fmla="*/ 112 w 155"/>
                <a:gd name="T21" fmla="*/ 262 h 309"/>
                <a:gd name="T22" fmla="*/ 119 w 155"/>
                <a:gd name="T23" fmla="*/ 253 h 309"/>
                <a:gd name="T24" fmla="*/ 127 w 155"/>
                <a:gd name="T25" fmla="*/ 243 h 309"/>
                <a:gd name="T26" fmla="*/ 133 w 155"/>
                <a:gd name="T27" fmla="*/ 234 h 309"/>
                <a:gd name="T28" fmla="*/ 139 w 155"/>
                <a:gd name="T29" fmla="*/ 223 h 309"/>
                <a:gd name="T30" fmla="*/ 144 w 155"/>
                <a:gd name="T31" fmla="*/ 212 h 309"/>
                <a:gd name="T32" fmla="*/ 148 w 155"/>
                <a:gd name="T33" fmla="*/ 202 h 309"/>
                <a:gd name="T34" fmla="*/ 151 w 155"/>
                <a:gd name="T35" fmla="*/ 190 h 309"/>
                <a:gd name="T36" fmla="*/ 153 w 155"/>
                <a:gd name="T37" fmla="*/ 178 h 309"/>
                <a:gd name="T38" fmla="*/ 155 w 155"/>
                <a:gd name="T39" fmla="*/ 167 h 309"/>
                <a:gd name="T40" fmla="*/ 155 w 155"/>
                <a:gd name="T41" fmla="*/ 155 h 309"/>
                <a:gd name="T42" fmla="*/ 155 w 155"/>
                <a:gd name="T43" fmla="*/ 143 h 309"/>
                <a:gd name="T44" fmla="*/ 153 w 155"/>
                <a:gd name="T45" fmla="*/ 132 h 309"/>
                <a:gd name="T46" fmla="*/ 151 w 155"/>
                <a:gd name="T47" fmla="*/ 120 h 309"/>
                <a:gd name="T48" fmla="*/ 148 w 155"/>
                <a:gd name="T49" fmla="*/ 108 h 309"/>
                <a:gd name="T50" fmla="*/ 144 w 155"/>
                <a:gd name="T51" fmla="*/ 96 h 309"/>
                <a:gd name="T52" fmla="*/ 139 w 155"/>
                <a:gd name="T53" fmla="*/ 86 h 309"/>
                <a:gd name="T54" fmla="*/ 133 w 155"/>
                <a:gd name="T55" fmla="*/ 76 h 309"/>
                <a:gd name="T56" fmla="*/ 127 w 155"/>
                <a:gd name="T57" fmla="*/ 66 h 309"/>
                <a:gd name="T58" fmla="*/ 119 w 155"/>
                <a:gd name="T59" fmla="*/ 56 h 309"/>
                <a:gd name="T60" fmla="*/ 112 w 155"/>
                <a:gd name="T61" fmla="*/ 47 h 309"/>
                <a:gd name="T62" fmla="*/ 103 w 155"/>
                <a:gd name="T63" fmla="*/ 39 h 309"/>
                <a:gd name="T64" fmla="*/ 94 w 155"/>
                <a:gd name="T65" fmla="*/ 31 h 309"/>
                <a:gd name="T66" fmla="*/ 84 w 155"/>
                <a:gd name="T67" fmla="*/ 25 h 309"/>
                <a:gd name="T68" fmla="*/ 75 w 155"/>
                <a:gd name="T69" fmla="*/ 19 h 309"/>
                <a:gd name="T70" fmla="*/ 64 w 155"/>
                <a:gd name="T71" fmla="*/ 13 h 309"/>
                <a:gd name="T72" fmla="*/ 52 w 155"/>
                <a:gd name="T73" fmla="*/ 9 h 309"/>
                <a:gd name="T74" fmla="*/ 42 w 155"/>
                <a:gd name="T75" fmla="*/ 6 h 309"/>
                <a:gd name="T76" fmla="*/ 30 w 155"/>
                <a:gd name="T77" fmla="*/ 3 h 309"/>
                <a:gd name="T78" fmla="*/ 18 w 155"/>
                <a:gd name="T79" fmla="*/ 1 h 309"/>
                <a:gd name="T80" fmla="*/ 7 w 155"/>
                <a:gd name="T81" fmla="*/ 1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5" h="309">
                  <a:moveTo>
                    <a:pt x="0" y="309"/>
                  </a:moveTo>
                  <a:lnTo>
                    <a:pt x="7" y="309"/>
                  </a:lnTo>
                  <a:lnTo>
                    <a:pt x="12" y="309"/>
                  </a:lnTo>
                  <a:lnTo>
                    <a:pt x="18" y="308"/>
                  </a:lnTo>
                  <a:lnTo>
                    <a:pt x="24" y="307"/>
                  </a:lnTo>
                  <a:lnTo>
                    <a:pt x="30" y="307"/>
                  </a:lnTo>
                  <a:lnTo>
                    <a:pt x="35" y="305"/>
                  </a:lnTo>
                  <a:lnTo>
                    <a:pt x="42" y="304"/>
                  </a:lnTo>
                  <a:lnTo>
                    <a:pt x="47" y="302"/>
                  </a:lnTo>
                  <a:lnTo>
                    <a:pt x="52" y="301"/>
                  </a:lnTo>
                  <a:lnTo>
                    <a:pt x="59" y="299"/>
                  </a:lnTo>
                  <a:lnTo>
                    <a:pt x="64" y="296"/>
                  </a:lnTo>
                  <a:lnTo>
                    <a:pt x="69" y="293"/>
                  </a:lnTo>
                  <a:lnTo>
                    <a:pt x="75" y="291"/>
                  </a:lnTo>
                  <a:lnTo>
                    <a:pt x="79" y="288"/>
                  </a:lnTo>
                  <a:lnTo>
                    <a:pt x="84" y="285"/>
                  </a:lnTo>
                  <a:lnTo>
                    <a:pt x="90" y="282"/>
                  </a:lnTo>
                  <a:lnTo>
                    <a:pt x="94" y="277"/>
                  </a:lnTo>
                  <a:lnTo>
                    <a:pt x="99" y="274"/>
                  </a:lnTo>
                  <a:lnTo>
                    <a:pt x="103" y="270"/>
                  </a:lnTo>
                  <a:lnTo>
                    <a:pt x="108" y="267"/>
                  </a:lnTo>
                  <a:lnTo>
                    <a:pt x="112" y="262"/>
                  </a:lnTo>
                  <a:lnTo>
                    <a:pt x="116" y="258"/>
                  </a:lnTo>
                  <a:lnTo>
                    <a:pt x="119" y="253"/>
                  </a:lnTo>
                  <a:lnTo>
                    <a:pt x="124" y="249"/>
                  </a:lnTo>
                  <a:lnTo>
                    <a:pt x="127" y="243"/>
                  </a:lnTo>
                  <a:lnTo>
                    <a:pt x="130" y="239"/>
                  </a:lnTo>
                  <a:lnTo>
                    <a:pt x="133" y="234"/>
                  </a:lnTo>
                  <a:lnTo>
                    <a:pt x="136" y="228"/>
                  </a:lnTo>
                  <a:lnTo>
                    <a:pt x="139" y="223"/>
                  </a:lnTo>
                  <a:lnTo>
                    <a:pt x="142" y="218"/>
                  </a:lnTo>
                  <a:lnTo>
                    <a:pt x="144" y="212"/>
                  </a:lnTo>
                  <a:lnTo>
                    <a:pt x="146" y="207"/>
                  </a:lnTo>
                  <a:lnTo>
                    <a:pt x="148" y="202"/>
                  </a:lnTo>
                  <a:lnTo>
                    <a:pt x="149" y="195"/>
                  </a:lnTo>
                  <a:lnTo>
                    <a:pt x="151" y="190"/>
                  </a:lnTo>
                  <a:lnTo>
                    <a:pt x="152" y="184"/>
                  </a:lnTo>
                  <a:lnTo>
                    <a:pt x="153" y="178"/>
                  </a:lnTo>
                  <a:lnTo>
                    <a:pt x="155" y="172"/>
                  </a:lnTo>
                  <a:lnTo>
                    <a:pt x="155" y="167"/>
                  </a:lnTo>
                  <a:lnTo>
                    <a:pt x="155" y="160"/>
                  </a:lnTo>
                  <a:lnTo>
                    <a:pt x="155" y="155"/>
                  </a:lnTo>
                  <a:lnTo>
                    <a:pt x="155" y="149"/>
                  </a:lnTo>
                  <a:lnTo>
                    <a:pt x="155" y="143"/>
                  </a:lnTo>
                  <a:lnTo>
                    <a:pt x="155" y="137"/>
                  </a:lnTo>
                  <a:lnTo>
                    <a:pt x="153" y="132"/>
                  </a:lnTo>
                  <a:lnTo>
                    <a:pt x="152" y="125"/>
                  </a:lnTo>
                  <a:lnTo>
                    <a:pt x="151" y="120"/>
                  </a:lnTo>
                  <a:lnTo>
                    <a:pt x="149" y="113"/>
                  </a:lnTo>
                  <a:lnTo>
                    <a:pt x="148" y="108"/>
                  </a:lnTo>
                  <a:lnTo>
                    <a:pt x="146" y="103"/>
                  </a:lnTo>
                  <a:lnTo>
                    <a:pt x="144" y="96"/>
                  </a:lnTo>
                  <a:lnTo>
                    <a:pt x="142" y="91"/>
                  </a:lnTo>
                  <a:lnTo>
                    <a:pt x="139" y="86"/>
                  </a:lnTo>
                  <a:lnTo>
                    <a:pt x="136" y="80"/>
                  </a:lnTo>
                  <a:lnTo>
                    <a:pt x="133" y="76"/>
                  </a:lnTo>
                  <a:lnTo>
                    <a:pt x="130" y="71"/>
                  </a:lnTo>
                  <a:lnTo>
                    <a:pt x="127" y="66"/>
                  </a:lnTo>
                  <a:lnTo>
                    <a:pt x="124" y="61"/>
                  </a:lnTo>
                  <a:lnTo>
                    <a:pt x="119" y="56"/>
                  </a:lnTo>
                  <a:lnTo>
                    <a:pt x="116" y="52"/>
                  </a:lnTo>
                  <a:lnTo>
                    <a:pt x="112" y="47"/>
                  </a:lnTo>
                  <a:lnTo>
                    <a:pt x="108" y="43"/>
                  </a:lnTo>
                  <a:lnTo>
                    <a:pt x="103" y="39"/>
                  </a:lnTo>
                  <a:lnTo>
                    <a:pt x="99" y="36"/>
                  </a:lnTo>
                  <a:lnTo>
                    <a:pt x="94" y="31"/>
                  </a:lnTo>
                  <a:lnTo>
                    <a:pt x="90" y="28"/>
                  </a:lnTo>
                  <a:lnTo>
                    <a:pt x="84" y="25"/>
                  </a:lnTo>
                  <a:lnTo>
                    <a:pt x="79" y="22"/>
                  </a:lnTo>
                  <a:lnTo>
                    <a:pt x="75" y="19"/>
                  </a:lnTo>
                  <a:lnTo>
                    <a:pt x="69" y="17"/>
                  </a:lnTo>
                  <a:lnTo>
                    <a:pt x="64" y="13"/>
                  </a:lnTo>
                  <a:lnTo>
                    <a:pt x="59" y="11"/>
                  </a:lnTo>
                  <a:lnTo>
                    <a:pt x="52" y="9"/>
                  </a:lnTo>
                  <a:lnTo>
                    <a:pt x="47" y="7"/>
                  </a:lnTo>
                  <a:lnTo>
                    <a:pt x="42" y="6"/>
                  </a:lnTo>
                  <a:lnTo>
                    <a:pt x="35" y="4"/>
                  </a:lnTo>
                  <a:lnTo>
                    <a:pt x="30" y="3"/>
                  </a:lnTo>
                  <a:lnTo>
                    <a:pt x="24" y="2"/>
                  </a:lnTo>
                  <a:lnTo>
                    <a:pt x="18" y="1"/>
                  </a:lnTo>
                  <a:lnTo>
                    <a:pt x="12" y="1"/>
                  </a:lnTo>
                  <a:lnTo>
                    <a:pt x="7" y="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02" name="Line 194"/>
            <p:cNvSpPr>
              <a:spLocks noChangeShapeType="1"/>
            </p:cNvSpPr>
            <p:nvPr/>
          </p:nvSpPr>
          <p:spPr bwMode="auto">
            <a:xfrm>
              <a:off x="158" y="3157"/>
              <a:ext cx="18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03" name="Line 195"/>
            <p:cNvSpPr>
              <a:spLocks noChangeShapeType="1"/>
            </p:cNvSpPr>
            <p:nvPr/>
          </p:nvSpPr>
          <p:spPr bwMode="auto">
            <a:xfrm flipH="1">
              <a:off x="158" y="3520"/>
              <a:ext cx="18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04" name="Freeform 196"/>
            <p:cNvSpPr>
              <a:spLocks/>
            </p:cNvSpPr>
            <p:nvPr/>
          </p:nvSpPr>
          <p:spPr bwMode="auto">
            <a:xfrm>
              <a:off x="2568" y="3157"/>
              <a:ext cx="182" cy="363"/>
            </a:xfrm>
            <a:custGeom>
              <a:avLst/>
              <a:gdLst>
                <a:gd name="T0" fmla="*/ 149 w 155"/>
                <a:gd name="T1" fmla="*/ 1 h 309"/>
                <a:gd name="T2" fmla="*/ 137 w 155"/>
                <a:gd name="T3" fmla="*/ 1 h 309"/>
                <a:gd name="T4" fmla="*/ 126 w 155"/>
                <a:gd name="T5" fmla="*/ 3 h 309"/>
                <a:gd name="T6" fmla="*/ 114 w 155"/>
                <a:gd name="T7" fmla="*/ 6 h 309"/>
                <a:gd name="T8" fmla="*/ 103 w 155"/>
                <a:gd name="T9" fmla="*/ 9 h 309"/>
                <a:gd name="T10" fmla="*/ 92 w 155"/>
                <a:gd name="T11" fmla="*/ 13 h 309"/>
                <a:gd name="T12" fmla="*/ 81 w 155"/>
                <a:gd name="T13" fmla="*/ 19 h 309"/>
                <a:gd name="T14" fmla="*/ 71 w 155"/>
                <a:gd name="T15" fmla="*/ 25 h 309"/>
                <a:gd name="T16" fmla="*/ 62 w 155"/>
                <a:gd name="T17" fmla="*/ 31 h 309"/>
                <a:gd name="T18" fmla="*/ 52 w 155"/>
                <a:gd name="T19" fmla="*/ 39 h 309"/>
                <a:gd name="T20" fmla="*/ 44 w 155"/>
                <a:gd name="T21" fmla="*/ 47 h 309"/>
                <a:gd name="T22" fmla="*/ 36 w 155"/>
                <a:gd name="T23" fmla="*/ 56 h 309"/>
                <a:gd name="T24" fmla="*/ 29 w 155"/>
                <a:gd name="T25" fmla="*/ 66 h 309"/>
                <a:gd name="T26" fmla="*/ 22 w 155"/>
                <a:gd name="T27" fmla="*/ 76 h 309"/>
                <a:gd name="T28" fmla="*/ 16 w 155"/>
                <a:gd name="T29" fmla="*/ 86 h 309"/>
                <a:gd name="T30" fmla="*/ 12 w 155"/>
                <a:gd name="T31" fmla="*/ 96 h 309"/>
                <a:gd name="T32" fmla="*/ 7 w 155"/>
                <a:gd name="T33" fmla="*/ 108 h 309"/>
                <a:gd name="T34" fmla="*/ 4 w 155"/>
                <a:gd name="T35" fmla="*/ 120 h 309"/>
                <a:gd name="T36" fmla="*/ 2 w 155"/>
                <a:gd name="T37" fmla="*/ 132 h 309"/>
                <a:gd name="T38" fmla="*/ 1 w 155"/>
                <a:gd name="T39" fmla="*/ 143 h 309"/>
                <a:gd name="T40" fmla="*/ 0 w 155"/>
                <a:gd name="T41" fmla="*/ 155 h 309"/>
                <a:gd name="T42" fmla="*/ 1 w 155"/>
                <a:gd name="T43" fmla="*/ 167 h 309"/>
                <a:gd name="T44" fmla="*/ 2 w 155"/>
                <a:gd name="T45" fmla="*/ 178 h 309"/>
                <a:gd name="T46" fmla="*/ 4 w 155"/>
                <a:gd name="T47" fmla="*/ 190 h 309"/>
                <a:gd name="T48" fmla="*/ 7 w 155"/>
                <a:gd name="T49" fmla="*/ 202 h 309"/>
                <a:gd name="T50" fmla="*/ 12 w 155"/>
                <a:gd name="T51" fmla="*/ 212 h 309"/>
                <a:gd name="T52" fmla="*/ 16 w 155"/>
                <a:gd name="T53" fmla="*/ 223 h 309"/>
                <a:gd name="T54" fmla="*/ 22 w 155"/>
                <a:gd name="T55" fmla="*/ 234 h 309"/>
                <a:gd name="T56" fmla="*/ 29 w 155"/>
                <a:gd name="T57" fmla="*/ 243 h 309"/>
                <a:gd name="T58" fmla="*/ 36 w 155"/>
                <a:gd name="T59" fmla="*/ 253 h 309"/>
                <a:gd name="T60" fmla="*/ 44 w 155"/>
                <a:gd name="T61" fmla="*/ 262 h 309"/>
                <a:gd name="T62" fmla="*/ 52 w 155"/>
                <a:gd name="T63" fmla="*/ 270 h 309"/>
                <a:gd name="T64" fmla="*/ 62 w 155"/>
                <a:gd name="T65" fmla="*/ 277 h 309"/>
                <a:gd name="T66" fmla="*/ 71 w 155"/>
                <a:gd name="T67" fmla="*/ 285 h 309"/>
                <a:gd name="T68" fmla="*/ 81 w 155"/>
                <a:gd name="T69" fmla="*/ 291 h 309"/>
                <a:gd name="T70" fmla="*/ 92 w 155"/>
                <a:gd name="T71" fmla="*/ 296 h 309"/>
                <a:gd name="T72" fmla="*/ 103 w 155"/>
                <a:gd name="T73" fmla="*/ 301 h 309"/>
                <a:gd name="T74" fmla="*/ 114 w 155"/>
                <a:gd name="T75" fmla="*/ 304 h 309"/>
                <a:gd name="T76" fmla="*/ 126 w 155"/>
                <a:gd name="T77" fmla="*/ 307 h 309"/>
                <a:gd name="T78" fmla="*/ 137 w 155"/>
                <a:gd name="T79" fmla="*/ 308 h 309"/>
                <a:gd name="T80" fmla="*/ 149 w 155"/>
                <a:gd name="T81" fmla="*/ 309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5" h="309">
                  <a:moveTo>
                    <a:pt x="155" y="0"/>
                  </a:moveTo>
                  <a:lnTo>
                    <a:pt x="149" y="1"/>
                  </a:lnTo>
                  <a:lnTo>
                    <a:pt x="144" y="1"/>
                  </a:lnTo>
                  <a:lnTo>
                    <a:pt x="137" y="1"/>
                  </a:lnTo>
                  <a:lnTo>
                    <a:pt x="131" y="2"/>
                  </a:lnTo>
                  <a:lnTo>
                    <a:pt x="126" y="3"/>
                  </a:lnTo>
                  <a:lnTo>
                    <a:pt x="120" y="4"/>
                  </a:lnTo>
                  <a:lnTo>
                    <a:pt x="114" y="6"/>
                  </a:lnTo>
                  <a:lnTo>
                    <a:pt x="109" y="7"/>
                  </a:lnTo>
                  <a:lnTo>
                    <a:pt x="103" y="9"/>
                  </a:lnTo>
                  <a:lnTo>
                    <a:pt x="97" y="11"/>
                  </a:lnTo>
                  <a:lnTo>
                    <a:pt x="92" y="13"/>
                  </a:lnTo>
                  <a:lnTo>
                    <a:pt x="86" y="17"/>
                  </a:lnTo>
                  <a:lnTo>
                    <a:pt x="81" y="19"/>
                  </a:lnTo>
                  <a:lnTo>
                    <a:pt x="76" y="22"/>
                  </a:lnTo>
                  <a:lnTo>
                    <a:pt x="71" y="25"/>
                  </a:lnTo>
                  <a:lnTo>
                    <a:pt x="66" y="28"/>
                  </a:lnTo>
                  <a:lnTo>
                    <a:pt x="62" y="31"/>
                  </a:lnTo>
                  <a:lnTo>
                    <a:pt x="56" y="36"/>
                  </a:lnTo>
                  <a:lnTo>
                    <a:pt x="52" y="39"/>
                  </a:lnTo>
                  <a:lnTo>
                    <a:pt x="48" y="43"/>
                  </a:lnTo>
                  <a:lnTo>
                    <a:pt x="44" y="47"/>
                  </a:lnTo>
                  <a:lnTo>
                    <a:pt x="39" y="52"/>
                  </a:lnTo>
                  <a:lnTo>
                    <a:pt x="36" y="56"/>
                  </a:lnTo>
                  <a:lnTo>
                    <a:pt x="32" y="61"/>
                  </a:lnTo>
                  <a:lnTo>
                    <a:pt x="29" y="66"/>
                  </a:lnTo>
                  <a:lnTo>
                    <a:pt x="26" y="71"/>
                  </a:lnTo>
                  <a:lnTo>
                    <a:pt x="22" y="76"/>
                  </a:lnTo>
                  <a:lnTo>
                    <a:pt x="19" y="80"/>
                  </a:lnTo>
                  <a:lnTo>
                    <a:pt x="16" y="86"/>
                  </a:lnTo>
                  <a:lnTo>
                    <a:pt x="14" y="91"/>
                  </a:lnTo>
                  <a:lnTo>
                    <a:pt x="12" y="96"/>
                  </a:lnTo>
                  <a:lnTo>
                    <a:pt x="10" y="103"/>
                  </a:lnTo>
                  <a:lnTo>
                    <a:pt x="7" y="108"/>
                  </a:lnTo>
                  <a:lnTo>
                    <a:pt x="6" y="113"/>
                  </a:lnTo>
                  <a:lnTo>
                    <a:pt x="4" y="120"/>
                  </a:lnTo>
                  <a:lnTo>
                    <a:pt x="3" y="125"/>
                  </a:lnTo>
                  <a:lnTo>
                    <a:pt x="2" y="132"/>
                  </a:lnTo>
                  <a:lnTo>
                    <a:pt x="1" y="137"/>
                  </a:lnTo>
                  <a:lnTo>
                    <a:pt x="1" y="143"/>
                  </a:lnTo>
                  <a:lnTo>
                    <a:pt x="0" y="149"/>
                  </a:lnTo>
                  <a:lnTo>
                    <a:pt x="0" y="155"/>
                  </a:lnTo>
                  <a:lnTo>
                    <a:pt x="0" y="160"/>
                  </a:lnTo>
                  <a:lnTo>
                    <a:pt x="1" y="167"/>
                  </a:lnTo>
                  <a:lnTo>
                    <a:pt x="1" y="172"/>
                  </a:lnTo>
                  <a:lnTo>
                    <a:pt x="2" y="178"/>
                  </a:lnTo>
                  <a:lnTo>
                    <a:pt x="3" y="184"/>
                  </a:lnTo>
                  <a:lnTo>
                    <a:pt x="4" y="190"/>
                  </a:lnTo>
                  <a:lnTo>
                    <a:pt x="6" y="195"/>
                  </a:lnTo>
                  <a:lnTo>
                    <a:pt x="7" y="202"/>
                  </a:lnTo>
                  <a:lnTo>
                    <a:pt x="10" y="207"/>
                  </a:lnTo>
                  <a:lnTo>
                    <a:pt x="12" y="212"/>
                  </a:lnTo>
                  <a:lnTo>
                    <a:pt x="14" y="218"/>
                  </a:lnTo>
                  <a:lnTo>
                    <a:pt x="16" y="223"/>
                  </a:lnTo>
                  <a:lnTo>
                    <a:pt x="19" y="228"/>
                  </a:lnTo>
                  <a:lnTo>
                    <a:pt x="22" y="234"/>
                  </a:lnTo>
                  <a:lnTo>
                    <a:pt x="26" y="239"/>
                  </a:lnTo>
                  <a:lnTo>
                    <a:pt x="29" y="243"/>
                  </a:lnTo>
                  <a:lnTo>
                    <a:pt x="32" y="249"/>
                  </a:lnTo>
                  <a:lnTo>
                    <a:pt x="36" y="253"/>
                  </a:lnTo>
                  <a:lnTo>
                    <a:pt x="39" y="258"/>
                  </a:lnTo>
                  <a:lnTo>
                    <a:pt x="44" y="262"/>
                  </a:lnTo>
                  <a:lnTo>
                    <a:pt x="48" y="267"/>
                  </a:lnTo>
                  <a:lnTo>
                    <a:pt x="52" y="270"/>
                  </a:lnTo>
                  <a:lnTo>
                    <a:pt x="56" y="274"/>
                  </a:lnTo>
                  <a:lnTo>
                    <a:pt x="62" y="277"/>
                  </a:lnTo>
                  <a:lnTo>
                    <a:pt x="66" y="282"/>
                  </a:lnTo>
                  <a:lnTo>
                    <a:pt x="71" y="285"/>
                  </a:lnTo>
                  <a:lnTo>
                    <a:pt x="76" y="288"/>
                  </a:lnTo>
                  <a:lnTo>
                    <a:pt x="81" y="291"/>
                  </a:lnTo>
                  <a:lnTo>
                    <a:pt x="86" y="293"/>
                  </a:lnTo>
                  <a:lnTo>
                    <a:pt x="92" y="296"/>
                  </a:lnTo>
                  <a:lnTo>
                    <a:pt x="97" y="299"/>
                  </a:lnTo>
                  <a:lnTo>
                    <a:pt x="103" y="301"/>
                  </a:lnTo>
                  <a:lnTo>
                    <a:pt x="109" y="302"/>
                  </a:lnTo>
                  <a:lnTo>
                    <a:pt x="114" y="304"/>
                  </a:lnTo>
                  <a:lnTo>
                    <a:pt x="120" y="305"/>
                  </a:lnTo>
                  <a:lnTo>
                    <a:pt x="126" y="307"/>
                  </a:lnTo>
                  <a:lnTo>
                    <a:pt x="131" y="307"/>
                  </a:lnTo>
                  <a:lnTo>
                    <a:pt x="137" y="308"/>
                  </a:lnTo>
                  <a:lnTo>
                    <a:pt x="144" y="309"/>
                  </a:lnTo>
                  <a:lnTo>
                    <a:pt x="149" y="309"/>
                  </a:lnTo>
                  <a:lnTo>
                    <a:pt x="155" y="30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05" name="Line 197"/>
            <p:cNvSpPr>
              <a:spLocks noChangeShapeType="1"/>
            </p:cNvSpPr>
            <p:nvPr/>
          </p:nvSpPr>
          <p:spPr bwMode="auto">
            <a:xfrm>
              <a:off x="2750" y="3157"/>
              <a:ext cx="18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06" name="Line 198"/>
            <p:cNvSpPr>
              <a:spLocks noChangeShapeType="1"/>
            </p:cNvSpPr>
            <p:nvPr/>
          </p:nvSpPr>
          <p:spPr bwMode="auto">
            <a:xfrm flipH="1">
              <a:off x="2750" y="3520"/>
              <a:ext cx="18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07" name="Line 199"/>
            <p:cNvSpPr>
              <a:spLocks noChangeShapeType="1"/>
            </p:cNvSpPr>
            <p:nvPr/>
          </p:nvSpPr>
          <p:spPr bwMode="auto">
            <a:xfrm>
              <a:off x="670" y="2612"/>
              <a:ext cx="175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08" name="Line 200"/>
            <p:cNvSpPr>
              <a:spLocks noChangeShapeType="1"/>
            </p:cNvSpPr>
            <p:nvPr/>
          </p:nvSpPr>
          <p:spPr bwMode="auto">
            <a:xfrm>
              <a:off x="191" y="3339"/>
              <a:ext cx="28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09" name="Line 201"/>
            <p:cNvSpPr>
              <a:spLocks noChangeShapeType="1"/>
            </p:cNvSpPr>
            <p:nvPr/>
          </p:nvSpPr>
          <p:spPr bwMode="auto">
            <a:xfrm>
              <a:off x="521" y="3339"/>
              <a:ext cx="4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10" name="Line 202"/>
            <p:cNvSpPr>
              <a:spLocks noChangeShapeType="1"/>
            </p:cNvSpPr>
            <p:nvPr/>
          </p:nvSpPr>
          <p:spPr bwMode="auto">
            <a:xfrm>
              <a:off x="604" y="3339"/>
              <a:ext cx="37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11" name="Line 203"/>
            <p:cNvSpPr>
              <a:spLocks noChangeShapeType="1"/>
            </p:cNvSpPr>
            <p:nvPr/>
          </p:nvSpPr>
          <p:spPr bwMode="auto">
            <a:xfrm>
              <a:off x="1016" y="3339"/>
              <a:ext cx="3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12" name="Line 204"/>
            <p:cNvSpPr>
              <a:spLocks noChangeShapeType="1"/>
            </p:cNvSpPr>
            <p:nvPr/>
          </p:nvSpPr>
          <p:spPr bwMode="auto">
            <a:xfrm>
              <a:off x="1099" y="3339"/>
              <a:ext cx="36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13" name="Line 205"/>
            <p:cNvSpPr>
              <a:spLocks noChangeShapeType="1"/>
            </p:cNvSpPr>
            <p:nvPr/>
          </p:nvSpPr>
          <p:spPr bwMode="auto">
            <a:xfrm>
              <a:off x="1512" y="3339"/>
              <a:ext cx="3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14" name="Line 206"/>
            <p:cNvSpPr>
              <a:spLocks noChangeShapeType="1"/>
            </p:cNvSpPr>
            <p:nvPr/>
          </p:nvSpPr>
          <p:spPr bwMode="auto">
            <a:xfrm>
              <a:off x="1594" y="3339"/>
              <a:ext cx="36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15" name="Line 207"/>
            <p:cNvSpPr>
              <a:spLocks noChangeShapeType="1"/>
            </p:cNvSpPr>
            <p:nvPr/>
          </p:nvSpPr>
          <p:spPr bwMode="auto">
            <a:xfrm>
              <a:off x="1999" y="3339"/>
              <a:ext cx="4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17" name="Line 209"/>
            <p:cNvSpPr>
              <a:spLocks noChangeShapeType="1"/>
            </p:cNvSpPr>
            <p:nvPr/>
          </p:nvSpPr>
          <p:spPr bwMode="auto">
            <a:xfrm>
              <a:off x="2081" y="3339"/>
              <a:ext cx="36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18" name="Line 210"/>
            <p:cNvSpPr>
              <a:spLocks noChangeShapeType="1"/>
            </p:cNvSpPr>
            <p:nvPr/>
          </p:nvSpPr>
          <p:spPr bwMode="auto">
            <a:xfrm>
              <a:off x="2494" y="3339"/>
              <a:ext cx="3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19" name="Line 211"/>
            <p:cNvSpPr>
              <a:spLocks noChangeShapeType="1"/>
            </p:cNvSpPr>
            <p:nvPr/>
          </p:nvSpPr>
          <p:spPr bwMode="auto">
            <a:xfrm>
              <a:off x="2576" y="3339"/>
              <a:ext cx="28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20" name="Line 212"/>
            <p:cNvSpPr>
              <a:spLocks noChangeShapeType="1"/>
            </p:cNvSpPr>
            <p:nvPr/>
          </p:nvSpPr>
          <p:spPr bwMode="auto">
            <a:xfrm>
              <a:off x="1545" y="2522"/>
              <a:ext cx="0" cy="2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21" name="Line 213"/>
            <p:cNvSpPr>
              <a:spLocks noChangeShapeType="1"/>
            </p:cNvSpPr>
            <p:nvPr/>
          </p:nvSpPr>
          <p:spPr bwMode="auto">
            <a:xfrm>
              <a:off x="1545" y="2827"/>
              <a:ext cx="0" cy="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22" name="Line 214"/>
            <p:cNvSpPr>
              <a:spLocks noChangeShapeType="1"/>
            </p:cNvSpPr>
            <p:nvPr/>
          </p:nvSpPr>
          <p:spPr bwMode="auto">
            <a:xfrm>
              <a:off x="1545" y="2909"/>
              <a:ext cx="0" cy="3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23" name="Line 215"/>
            <p:cNvSpPr>
              <a:spLocks noChangeShapeType="1"/>
            </p:cNvSpPr>
            <p:nvPr/>
          </p:nvSpPr>
          <p:spPr bwMode="auto">
            <a:xfrm>
              <a:off x="1545" y="3322"/>
              <a:ext cx="0" cy="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24" name="Line 216"/>
            <p:cNvSpPr>
              <a:spLocks noChangeShapeType="1"/>
            </p:cNvSpPr>
            <p:nvPr/>
          </p:nvSpPr>
          <p:spPr bwMode="auto">
            <a:xfrm>
              <a:off x="1545" y="3405"/>
              <a:ext cx="0" cy="3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25" name="Line 217"/>
            <p:cNvSpPr>
              <a:spLocks noChangeShapeType="1"/>
            </p:cNvSpPr>
            <p:nvPr/>
          </p:nvSpPr>
          <p:spPr bwMode="auto">
            <a:xfrm>
              <a:off x="1545" y="3818"/>
              <a:ext cx="0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26" name="Line 218"/>
            <p:cNvSpPr>
              <a:spLocks noChangeShapeType="1"/>
            </p:cNvSpPr>
            <p:nvPr/>
          </p:nvSpPr>
          <p:spPr bwMode="auto">
            <a:xfrm>
              <a:off x="1545" y="3900"/>
              <a:ext cx="0" cy="2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27" name="Line 219"/>
            <p:cNvSpPr>
              <a:spLocks noChangeShapeType="1"/>
            </p:cNvSpPr>
            <p:nvPr/>
          </p:nvSpPr>
          <p:spPr bwMode="auto">
            <a:xfrm>
              <a:off x="818" y="2389"/>
              <a:ext cx="4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28" name="Line 220"/>
            <p:cNvSpPr>
              <a:spLocks noChangeShapeType="1"/>
            </p:cNvSpPr>
            <p:nvPr/>
          </p:nvSpPr>
          <p:spPr bwMode="auto">
            <a:xfrm>
              <a:off x="1289" y="2389"/>
              <a:ext cx="4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29" name="Line 221"/>
            <p:cNvSpPr>
              <a:spLocks noChangeShapeType="1"/>
            </p:cNvSpPr>
            <p:nvPr/>
          </p:nvSpPr>
          <p:spPr bwMode="auto">
            <a:xfrm>
              <a:off x="1371" y="2389"/>
              <a:ext cx="36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30" name="Line 222"/>
            <p:cNvSpPr>
              <a:spLocks noChangeShapeType="1"/>
            </p:cNvSpPr>
            <p:nvPr/>
          </p:nvSpPr>
          <p:spPr bwMode="auto">
            <a:xfrm>
              <a:off x="1784" y="2389"/>
              <a:ext cx="3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31" name="Line 223"/>
            <p:cNvSpPr>
              <a:spLocks noChangeShapeType="1"/>
            </p:cNvSpPr>
            <p:nvPr/>
          </p:nvSpPr>
          <p:spPr bwMode="auto">
            <a:xfrm>
              <a:off x="1867" y="2389"/>
              <a:ext cx="4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32" name="Line 224"/>
            <p:cNvSpPr>
              <a:spLocks noChangeShapeType="1"/>
            </p:cNvSpPr>
            <p:nvPr/>
          </p:nvSpPr>
          <p:spPr bwMode="auto">
            <a:xfrm flipV="1">
              <a:off x="1545" y="2257"/>
              <a:ext cx="0" cy="1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33" name="Line 225"/>
            <p:cNvSpPr>
              <a:spLocks noChangeShapeType="1"/>
            </p:cNvSpPr>
            <p:nvPr/>
          </p:nvSpPr>
          <p:spPr bwMode="auto">
            <a:xfrm flipV="1">
              <a:off x="1545" y="2175"/>
              <a:ext cx="0" cy="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34" name="Line 226"/>
            <p:cNvSpPr>
              <a:spLocks noChangeShapeType="1"/>
            </p:cNvSpPr>
            <p:nvPr/>
          </p:nvSpPr>
          <p:spPr bwMode="auto">
            <a:xfrm flipV="1">
              <a:off x="1545" y="1762"/>
              <a:ext cx="0" cy="3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35" name="Line 227"/>
            <p:cNvSpPr>
              <a:spLocks noChangeShapeType="1"/>
            </p:cNvSpPr>
            <p:nvPr/>
          </p:nvSpPr>
          <p:spPr bwMode="auto">
            <a:xfrm flipV="1">
              <a:off x="1545" y="1679"/>
              <a:ext cx="0" cy="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36" name="Line 228"/>
            <p:cNvSpPr>
              <a:spLocks noChangeShapeType="1"/>
            </p:cNvSpPr>
            <p:nvPr/>
          </p:nvSpPr>
          <p:spPr bwMode="auto">
            <a:xfrm flipV="1">
              <a:off x="1545" y="1275"/>
              <a:ext cx="0" cy="3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37" name="Line 229"/>
            <p:cNvSpPr>
              <a:spLocks noChangeShapeType="1"/>
            </p:cNvSpPr>
            <p:nvPr/>
          </p:nvSpPr>
          <p:spPr bwMode="auto">
            <a:xfrm flipV="1">
              <a:off x="1545" y="1192"/>
              <a:ext cx="0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38" name="Line 230"/>
            <p:cNvSpPr>
              <a:spLocks noChangeShapeType="1"/>
            </p:cNvSpPr>
            <p:nvPr/>
          </p:nvSpPr>
          <p:spPr bwMode="auto">
            <a:xfrm flipV="1">
              <a:off x="1545" y="780"/>
              <a:ext cx="0" cy="3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39" name="Line 231"/>
            <p:cNvSpPr>
              <a:spLocks noChangeShapeType="1"/>
            </p:cNvSpPr>
            <p:nvPr/>
          </p:nvSpPr>
          <p:spPr bwMode="auto">
            <a:xfrm flipV="1">
              <a:off x="1545" y="697"/>
              <a:ext cx="0" cy="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40" name="Line 232"/>
            <p:cNvSpPr>
              <a:spLocks noChangeShapeType="1"/>
            </p:cNvSpPr>
            <p:nvPr/>
          </p:nvSpPr>
          <p:spPr bwMode="auto">
            <a:xfrm flipV="1">
              <a:off x="1545" y="466"/>
              <a:ext cx="0" cy="18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41" name="Line 233"/>
            <p:cNvSpPr>
              <a:spLocks noChangeShapeType="1"/>
            </p:cNvSpPr>
            <p:nvPr/>
          </p:nvSpPr>
          <p:spPr bwMode="auto">
            <a:xfrm flipH="1">
              <a:off x="1586" y="928"/>
              <a:ext cx="20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42" name="Line 234"/>
            <p:cNvSpPr>
              <a:spLocks noChangeShapeType="1"/>
            </p:cNvSpPr>
            <p:nvPr/>
          </p:nvSpPr>
          <p:spPr bwMode="auto">
            <a:xfrm flipH="1">
              <a:off x="1536" y="928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43" name="Line 235"/>
            <p:cNvSpPr>
              <a:spLocks noChangeShapeType="1"/>
            </p:cNvSpPr>
            <p:nvPr/>
          </p:nvSpPr>
          <p:spPr bwMode="auto">
            <a:xfrm flipH="1">
              <a:off x="1305" y="928"/>
              <a:ext cx="2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44" name="Line 236"/>
            <p:cNvSpPr>
              <a:spLocks noChangeShapeType="1"/>
            </p:cNvSpPr>
            <p:nvPr/>
          </p:nvSpPr>
          <p:spPr bwMode="auto">
            <a:xfrm flipH="1">
              <a:off x="4458" y="928"/>
              <a:ext cx="1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45" name="Line 237"/>
            <p:cNvSpPr>
              <a:spLocks noChangeShapeType="1"/>
            </p:cNvSpPr>
            <p:nvPr/>
          </p:nvSpPr>
          <p:spPr bwMode="auto">
            <a:xfrm flipH="1">
              <a:off x="4409" y="928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46" name="Line 238"/>
            <p:cNvSpPr>
              <a:spLocks noChangeShapeType="1"/>
            </p:cNvSpPr>
            <p:nvPr/>
          </p:nvSpPr>
          <p:spPr bwMode="auto">
            <a:xfrm flipH="1">
              <a:off x="4252" y="928"/>
              <a:ext cx="1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47" name="Line 239"/>
            <p:cNvSpPr>
              <a:spLocks noChangeShapeType="1"/>
            </p:cNvSpPr>
            <p:nvPr/>
          </p:nvSpPr>
          <p:spPr bwMode="auto">
            <a:xfrm flipH="1">
              <a:off x="3649" y="928"/>
              <a:ext cx="13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48" name="Line 240"/>
            <p:cNvSpPr>
              <a:spLocks noChangeShapeType="1"/>
            </p:cNvSpPr>
            <p:nvPr/>
          </p:nvSpPr>
          <p:spPr bwMode="auto">
            <a:xfrm flipH="1">
              <a:off x="3600" y="928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49" name="Line 241"/>
            <p:cNvSpPr>
              <a:spLocks noChangeShapeType="1"/>
            </p:cNvSpPr>
            <p:nvPr/>
          </p:nvSpPr>
          <p:spPr bwMode="auto">
            <a:xfrm flipH="1">
              <a:off x="3443" y="928"/>
              <a:ext cx="1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50" name="Line 242"/>
            <p:cNvSpPr>
              <a:spLocks noChangeShapeType="1"/>
            </p:cNvSpPr>
            <p:nvPr/>
          </p:nvSpPr>
          <p:spPr bwMode="auto">
            <a:xfrm>
              <a:off x="4013" y="474"/>
              <a:ext cx="0" cy="2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51" name="Line 243"/>
            <p:cNvSpPr>
              <a:spLocks noChangeShapeType="1"/>
            </p:cNvSpPr>
            <p:nvPr/>
          </p:nvSpPr>
          <p:spPr bwMode="auto">
            <a:xfrm>
              <a:off x="4013" y="722"/>
              <a:ext cx="0" cy="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52" name="Line 244"/>
            <p:cNvSpPr>
              <a:spLocks noChangeShapeType="1"/>
            </p:cNvSpPr>
            <p:nvPr/>
          </p:nvSpPr>
          <p:spPr bwMode="auto">
            <a:xfrm>
              <a:off x="4013" y="804"/>
              <a:ext cx="0" cy="3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53" name="Line 245"/>
            <p:cNvSpPr>
              <a:spLocks noChangeShapeType="1"/>
            </p:cNvSpPr>
            <p:nvPr/>
          </p:nvSpPr>
          <p:spPr bwMode="auto">
            <a:xfrm>
              <a:off x="4013" y="1217"/>
              <a:ext cx="0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54" name="Line 246"/>
            <p:cNvSpPr>
              <a:spLocks noChangeShapeType="1"/>
            </p:cNvSpPr>
            <p:nvPr/>
          </p:nvSpPr>
          <p:spPr bwMode="auto">
            <a:xfrm>
              <a:off x="4013" y="1300"/>
              <a:ext cx="0" cy="3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55" name="Line 247"/>
            <p:cNvSpPr>
              <a:spLocks noChangeShapeType="1"/>
            </p:cNvSpPr>
            <p:nvPr/>
          </p:nvSpPr>
          <p:spPr bwMode="auto">
            <a:xfrm>
              <a:off x="4013" y="1713"/>
              <a:ext cx="0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56" name="Line 248"/>
            <p:cNvSpPr>
              <a:spLocks noChangeShapeType="1"/>
            </p:cNvSpPr>
            <p:nvPr/>
          </p:nvSpPr>
          <p:spPr bwMode="auto">
            <a:xfrm>
              <a:off x="4013" y="1795"/>
              <a:ext cx="0" cy="3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57" name="Line 249"/>
            <p:cNvSpPr>
              <a:spLocks noChangeShapeType="1"/>
            </p:cNvSpPr>
            <p:nvPr/>
          </p:nvSpPr>
          <p:spPr bwMode="auto">
            <a:xfrm>
              <a:off x="4013" y="2200"/>
              <a:ext cx="0" cy="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58" name="Line 250"/>
            <p:cNvSpPr>
              <a:spLocks noChangeShapeType="1"/>
            </p:cNvSpPr>
            <p:nvPr/>
          </p:nvSpPr>
          <p:spPr bwMode="auto">
            <a:xfrm>
              <a:off x="4013" y="2282"/>
              <a:ext cx="0" cy="20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59" name="Line 251"/>
            <p:cNvSpPr>
              <a:spLocks noChangeShapeType="1"/>
            </p:cNvSpPr>
            <p:nvPr/>
          </p:nvSpPr>
          <p:spPr bwMode="auto">
            <a:xfrm>
              <a:off x="340" y="3066"/>
              <a:ext cx="0" cy="2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60" name="Line 252"/>
            <p:cNvSpPr>
              <a:spLocks noChangeShapeType="1"/>
            </p:cNvSpPr>
            <p:nvPr/>
          </p:nvSpPr>
          <p:spPr bwMode="auto">
            <a:xfrm>
              <a:off x="340" y="3330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61" name="Line 253"/>
            <p:cNvSpPr>
              <a:spLocks noChangeShapeType="1"/>
            </p:cNvSpPr>
            <p:nvPr/>
          </p:nvSpPr>
          <p:spPr bwMode="auto">
            <a:xfrm>
              <a:off x="340" y="3380"/>
              <a:ext cx="0" cy="2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62" name="Line 254"/>
            <p:cNvSpPr>
              <a:spLocks noChangeShapeType="1"/>
            </p:cNvSpPr>
            <p:nvPr/>
          </p:nvSpPr>
          <p:spPr bwMode="auto">
            <a:xfrm>
              <a:off x="2750" y="3075"/>
              <a:ext cx="0" cy="2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63" name="Line 255"/>
            <p:cNvSpPr>
              <a:spLocks noChangeShapeType="1"/>
            </p:cNvSpPr>
            <p:nvPr/>
          </p:nvSpPr>
          <p:spPr bwMode="auto">
            <a:xfrm>
              <a:off x="2750" y="3339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64" name="Line 256"/>
            <p:cNvSpPr>
              <a:spLocks noChangeShapeType="1"/>
            </p:cNvSpPr>
            <p:nvPr/>
          </p:nvSpPr>
          <p:spPr bwMode="auto">
            <a:xfrm>
              <a:off x="2750" y="3380"/>
              <a:ext cx="0" cy="2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65" name="Line 257"/>
            <p:cNvSpPr>
              <a:spLocks noChangeShapeType="1"/>
            </p:cNvSpPr>
            <p:nvPr/>
          </p:nvSpPr>
          <p:spPr bwMode="auto">
            <a:xfrm flipV="1">
              <a:off x="2750" y="2241"/>
              <a:ext cx="0" cy="2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66" name="Line 258"/>
            <p:cNvSpPr>
              <a:spLocks noChangeShapeType="1"/>
            </p:cNvSpPr>
            <p:nvPr/>
          </p:nvSpPr>
          <p:spPr bwMode="auto">
            <a:xfrm flipV="1">
              <a:off x="2750" y="2191"/>
              <a:ext cx="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67" name="Line 259"/>
            <p:cNvSpPr>
              <a:spLocks noChangeShapeType="1"/>
            </p:cNvSpPr>
            <p:nvPr/>
          </p:nvSpPr>
          <p:spPr bwMode="auto">
            <a:xfrm flipV="1">
              <a:off x="2750" y="1919"/>
              <a:ext cx="0" cy="2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68" name="Line 260"/>
            <p:cNvSpPr>
              <a:spLocks noChangeShapeType="1"/>
            </p:cNvSpPr>
            <p:nvPr/>
          </p:nvSpPr>
          <p:spPr bwMode="auto">
            <a:xfrm flipV="1">
              <a:off x="340" y="2241"/>
              <a:ext cx="0" cy="2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69" name="Line 261"/>
            <p:cNvSpPr>
              <a:spLocks noChangeShapeType="1"/>
            </p:cNvSpPr>
            <p:nvPr/>
          </p:nvSpPr>
          <p:spPr bwMode="auto">
            <a:xfrm flipV="1">
              <a:off x="340" y="2191"/>
              <a:ext cx="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70" name="Line 262"/>
            <p:cNvSpPr>
              <a:spLocks noChangeShapeType="1"/>
            </p:cNvSpPr>
            <p:nvPr/>
          </p:nvSpPr>
          <p:spPr bwMode="auto">
            <a:xfrm flipV="1">
              <a:off x="340" y="1927"/>
              <a:ext cx="0" cy="2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01694" name="Group 286"/>
          <p:cNvGrpSpPr>
            <a:grpSpLocks/>
          </p:cNvGrpSpPr>
          <p:nvPr/>
        </p:nvGrpSpPr>
        <p:grpSpPr bwMode="auto">
          <a:xfrm>
            <a:off x="1181100" y="3203575"/>
            <a:ext cx="2528888" cy="1520825"/>
            <a:chOff x="744" y="2018"/>
            <a:chExt cx="1593" cy="958"/>
          </a:xfrm>
        </p:grpSpPr>
        <p:sp>
          <p:nvSpPr>
            <p:cNvPr id="401695" name="Line 287"/>
            <p:cNvSpPr>
              <a:spLocks noChangeShapeType="1"/>
            </p:cNvSpPr>
            <p:nvPr/>
          </p:nvSpPr>
          <p:spPr bwMode="auto">
            <a:xfrm>
              <a:off x="744" y="2018"/>
              <a:ext cx="0" cy="95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96" name="Line 288"/>
            <p:cNvSpPr>
              <a:spLocks noChangeShapeType="1"/>
            </p:cNvSpPr>
            <p:nvPr/>
          </p:nvSpPr>
          <p:spPr bwMode="auto">
            <a:xfrm>
              <a:off x="2337" y="2018"/>
              <a:ext cx="0" cy="95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01697" name="Group 289"/>
          <p:cNvGrpSpPr>
            <a:grpSpLocks/>
          </p:cNvGrpSpPr>
          <p:nvPr/>
        </p:nvGrpSpPr>
        <p:grpSpPr bwMode="auto">
          <a:xfrm>
            <a:off x="1181100" y="4724400"/>
            <a:ext cx="2528888" cy="1165225"/>
            <a:chOff x="744" y="2976"/>
            <a:chExt cx="1593" cy="734"/>
          </a:xfrm>
        </p:grpSpPr>
        <p:sp>
          <p:nvSpPr>
            <p:cNvPr id="401698" name="Line 290"/>
            <p:cNvSpPr>
              <a:spLocks noChangeShapeType="1"/>
            </p:cNvSpPr>
            <p:nvPr/>
          </p:nvSpPr>
          <p:spPr bwMode="auto">
            <a:xfrm>
              <a:off x="744" y="2976"/>
              <a:ext cx="0" cy="73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699" name="Line 291"/>
            <p:cNvSpPr>
              <a:spLocks noChangeShapeType="1"/>
            </p:cNvSpPr>
            <p:nvPr/>
          </p:nvSpPr>
          <p:spPr bwMode="auto">
            <a:xfrm flipV="1">
              <a:off x="2337" y="2976"/>
              <a:ext cx="0" cy="73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01700" name="Line 292"/>
          <p:cNvSpPr>
            <a:spLocks noChangeShapeType="1"/>
          </p:cNvSpPr>
          <p:nvPr/>
        </p:nvSpPr>
        <p:spPr bwMode="auto">
          <a:xfrm>
            <a:off x="3316288" y="2705100"/>
            <a:ext cx="3054350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401701" name="Group 293"/>
          <p:cNvGrpSpPr>
            <a:grpSpLocks/>
          </p:cNvGrpSpPr>
          <p:nvPr/>
        </p:nvGrpSpPr>
        <p:grpSpPr bwMode="auto">
          <a:xfrm>
            <a:off x="5492750" y="2403475"/>
            <a:ext cx="1741488" cy="301625"/>
            <a:chOff x="3460" y="1514"/>
            <a:chExt cx="1097" cy="190"/>
          </a:xfrm>
        </p:grpSpPr>
        <p:sp>
          <p:nvSpPr>
            <p:cNvPr id="401702" name="Freeform 294"/>
            <p:cNvSpPr>
              <a:spLocks/>
            </p:cNvSpPr>
            <p:nvPr/>
          </p:nvSpPr>
          <p:spPr bwMode="auto">
            <a:xfrm>
              <a:off x="4013" y="1514"/>
              <a:ext cx="544" cy="190"/>
            </a:xfrm>
            <a:custGeom>
              <a:avLst/>
              <a:gdLst>
                <a:gd name="T0" fmla="*/ 11 w 464"/>
                <a:gd name="T1" fmla="*/ 162 h 162"/>
                <a:gd name="T2" fmla="*/ 34 w 464"/>
                <a:gd name="T3" fmla="*/ 161 h 162"/>
                <a:gd name="T4" fmla="*/ 57 w 464"/>
                <a:gd name="T5" fmla="*/ 159 h 162"/>
                <a:gd name="T6" fmla="*/ 80 w 464"/>
                <a:gd name="T7" fmla="*/ 157 h 162"/>
                <a:gd name="T8" fmla="*/ 102 w 464"/>
                <a:gd name="T9" fmla="*/ 154 h 162"/>
                <a:gd name="T10" fmla="*/ 124 w 464"/>
                <a:gd name="T11" fmla="*/ 150 h 162"/>
                <a:gd name="T12" fmla="*/ 147 w 464"/>
                <a:gd name="T13" fmla="*/ 144 h 162"/>
                <a:gd name="T14" fmla="*/ 169 w 464"/>
                <a:gd name="T15" fmla="*/ 139 h 162"/>
                <a:gd name="T16" fmla="*/ 190 w 464"/>
                <a:gd name="T17" fmla="*/ 133 h 162"/>
                <a:gd name="T18" fmla="*/ 210 w 464"/>
                <a:gd name="T19" fmla="*/ 125 h 162"/>
                <a:gd name="T20" fmla="*/ 231 w 464"/>
                <a:gd name="T21" fmla="*/ 119 h 162"/>
                <a:gd name="T22" fmla="*/ 250 w 464"/>
                <a:gd name="T23" fmla="*/ 111 h 162"/>
                <a:gd name="T24" fmla="*/ 268 w 464"/>
                <a:gd name="T25" fmla="*/ 103 h 162"/>
                <a:gd name="T26" fmla="*/ 286 w 464"/>
                <a:gd name="T27" fmla="*/ 95 h 162"/>
                <a:gd name="T28" fmla="*/ 303 w 464"/>
                <a:gd name="T29" fmla="*/ 88 h 162"/>
                <a:gd name="T30" fmla="*/ 316 w 464"/>
                <a:gd name="T31" fmla="*/ 83 h 162"/>
                <a:gd name="T32" fmla="*/ 323 w 464"/>
                <a:gd name="T33" fmla="*/ 78 h 162"/>
                <a:gd name="T34" fmla="*/ 335 w 464"/>
                <a:gd name="T35" fmla="*/ 73 h 162"/>
                <a:gd name="T36" fmla="*/ 349 w 464"/>
                <a:gd name="T37" fmla="*/ 66 h 162"/>
                <a:gd name="T38" fmla="*/ 364 w 464"/>
                <a:gd name="T39" fmla="*/ 58 h 162"/>
                <a:gd name="T40" fmla="*/ 377 w 464"/>
                <a:gd name="T41" fmla="*/ 51 h 162"/>
                <a:gd name="T42" fmla="*/ 389 w 464"/>
                <a:gd name="T43" fmla="*/ 43 h 162"/>
                <a:gd name="T44" fmla="*/ 399 w 464"/>
                <a:gd name="T45" fmla="*/ 39 h 162"/>
                <a:gd name="T46" fmla="*/ 404 w 464"/>
                <a:gd name="T47" fmla="*/ 36 h 162"/>
                <a:gd name="T48" fmla="*/ 410 w 464"/>
                <a:gd name="T49" fmla="*/ 33 h 162"/>
                <a:gd name="T50" fmla="*/ 415 w 464"/>
                <a:gd name="T51" fmla="*/ 29 h 162"/>
                <a:gd name="T52" fmla="*/ 420 w 464"/>
                <a:gd name="T53" fmla="*/ 26 h 162"/>
                <a:gd name="T54" fmla="*/ 425 w 464"/>
                <a:gd name="T55" fmla="*/ 23 h 162"/>
                <a:gd name="T56" fmla="*/ 430 w 464"/>
                <a:gd name="T57" fmla="*/ 21 h 162"/>
                <a:gd name="T58" fmla="*/ 434 w 464"/>
                <a:gd name="T59" fmla="*/ 18 h 162"/>
                <a:gd name="T60" fmla="*/ 437 w 464"/>
                <a:gd name="T61" fmla="*/ 15 h 162"/>
                <a:gd name="T62" fmla="*/ 442 w 464"/>
                <a:gd name="T63" fmla="*/ 13 h 162"/>
                <a:gd name="T64" fmla="*/ 445 w 464"/>
                <a:gd name="T65" fmla="*/ 11 h 162"/>
                <a:gd name="T66" fmla="*/ 448 w 464"/>
                <a:gd name="T67" fmla="*/ 9 h 162"/>
                <a:gd name="T68" fmla="*/ 451 w 464"/>
                <a:gd name="T69" fmla="*/ 8 h 162"/>
                <a:gd name="T70" fmla="*/ 453 w 464"/>
                <a:gd name="T71" fmla="*/ 6 h 162"/>
                <a:gd name="T72" fmla="*/ 455 w 464"/>
                <a:gd name="T73" fmla="*/ 5 h 162"/>
                <a:gd name="T74" fmla="*/ 458 w 464"/>
                <a:gd name="T75" fmla="*/ 4 h 162"/>
                <a:gd name="T76" fmla="*/ 460 w 464"/>
                <a:gd name="T77" fmla="*/ 3 h 162"/>
                <a:gd name="T78" fmla="*/ 462 w 464"/>
                <a:gd name="T79" fmla="*/ 1 h 162"/>
                <a:gd name="T80" fmla="*/ 463 w 464"/>
                <a:gd name="T81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64" h="162">
                  <a:moveTo>
                    <a:pt x="0" y="162"/>
                  </a:moveTo>
                  <a:lnTo>
                    <a:pt x="11" y="162"/>
                  </a:lnTo>
                  <a:lnTo>
                    <a:pt x="23" y="162"/>
                  </a:lnTo>
                  <a:lnTo>
                    <a:pt x="34" y="161"/>
                  </a:lnTo>
                  <a:lnTo>
                    <a:pt x="45" y="160"/>
                  </a:lnTo>
                  <a:lnTo>
                    <a:pt x="57" y="159"/>
                  </a:lnTo>
                  <a:lnTo>
                    <a:pt x="68" y="158"/>
                  </a:lnTo>
                  <a:lnTo>
                    <a:pt x="80" y="157"/>
                  </a:lnTo>
                  <a:lnTo>
                    <a:pt x="91" y="155"/>
                  </a:lnTo>
                  <a:lnTo>
                    <a:pt x="102" y="154"/>
                  </a:lnTo>
                  <a:lnTo>
                    <a:pt x="114" y="152"/>
                  </a:lnTo>
                  <a:lnTo>
                    <a:pt x="124" y="150"/>
                  </a:lnTo>
                  <a:lnTo>
                    <a:pt x="136" y="146"/>
                  </a:lnTo>
                  <a:lnTo>
                    <a:pt x="147" y="144"/>
                  </a:lnTo>
                  <a:lnTo>
                    <a:pt x="157" y="141"/>
                  </a:lnTo>
                  <a:lnTo>
                    <a:pt x="169" y="139"/>
                  </a:lnTo>
                  <a:lnTo>
                    <a:pt x="180" y="136"/>
                  </a:lnTo>
                  <a:lnTo>
                    <a:pt x="190" y="133"/>
                  </a:lnTo>
                  <a:lnTo>
                    <a:pt x="200" y="129"/>
                  </a:lnTo>
                  <a:lnTo>
                    <a:pt x="210" y="125"/>
                  </a:lnTo>
                  <a:lnTo>
                    <a:pt x="220" y="122"/>
                  </a:lnTo>
                  <a:lnTo>
                    <a:pt x="231" y="119"/>
                  </a:lnTo>
                  <a:lnTo>
                    <a:pt x="240" y="114"/>
                  </a:lnTo>
                  <a:lnTo>
                    <a:pt x="250" y="111"/>
                  </a:lnTo>
                  <a:lnTo>
                    <a:pt x="259" y="107"/>
                  </a:lnTo>
                  <a:lnTo>
                    <a:pt x="268" y="103"/>
                  </a:lnTo>
                  <a:lnTo>
                    <a:pt x="278" y="100"/>
                  </a:lnTo>
                  <a:lnTo>
                    <a:pt x="286" y="95"/>
                  </a:lnTo>
                  <a:lnTo>
                    <a:pt x="295" y="92"/>
                  </a:lnTo>
                  <a:lnTo>
                    <a:pt x="303" y="88"/>
                  </a:lnTo>
                  <a:lnTo>
                    <a:pt x="312" y="84"/>
                  </a:lnTo>
                  <a:lnTo>
                    <a:pt x="316" y="83"/>
                  </a:lnTo>
                  <a:lnTo>
                    <a:pt x="319" y="80"/>
                  </a:lnTo>
                  <a:lnTo>
                    <a:pt x="323" y="78"/>
                  </a:lnTo>
                  <a:lnTo>
                    <a:pt x="327" y="76"/>
                  </a:lnTo>
                  <a:lnTo>
                    <a:pt x="335" y="73"/>
                  </a:lnTo>
                  <a:lnTo>
                    <a:pt x="341" y="69"/>
                  </a:lnTo>
                  <a:lnTo>
                    <a:pt x="349" y="66"/>
                  </a:lnTo>
                  <a:lnTo>
                    <a:pt x="356" y="61"/>
                  </a:lnTo>
                  <a:lnTo>
                    <a:pt x="364" y="58"/>
                  </a:lnTo>
                  <a:lnTo>
                    <a:pt x="370" y="54"/>
                  </a:lnTo>
                  <a:lnTo>
                    <a:pt x="377" y="51"/>
                  </a:lnTo>
                  <a:lnTo>
                    <a:pt x="383" y="47"/>
                  </a:lnTo>
                  <a:lnTo>
                    <a:pt x="389" y="43"/>
                  </a:lnTo>
                  <a:lnTo>
                    <a:pt x="396" y="40"/>
                  </a:lnTo>
                  <a:lnTo>
                    <a:pt x="399" y="39"/>
                  </a:lnTo>
                  <a:lnTo>
                    <a:pt x="401" y="37"/>
                  </a:lnTo>
                  <a:lnTo>
                    <a:pt x="404" y="36"/>
                  </a:lnTo>
                  <a:lnTo>
                    <a:pt x="407" y="34"/>
                  </a:lnTo>
                  <a:lnTo>
                    <a:pt x="410" y="33"/>
                  </a:lnTo>
                  <a:lnTo>
                    <a:pt x="413" y="30"/>
                  </a:lnTo>
                  <a:lnTo>
                    <a:pt x="415" y="29"/>
                  </a:lnTo>
                  <a:lnTo>
                    <a:pt x="418" y="27"/>
                  </a:lnTo>
                  <a:lnTo>
                    <a:pt x="420" y="26"/>
                  </a:lnTo>
                  <a:lnTo>
                    <a:pt x="422" y="25"/>
                  </a:lnTo>
                  <a:lnTo>
                    <a:pt x="425" y="23"/>
                  </a:lnTo>
                  <a:lnTo>
                    <a:pt x="428" y="22"/>
                  </a:lnTo>
                  <a:lnTo>
                    <a:pt x="430" y="21"/>
                  </a:lnTo>
                  <a:lnTo>
                    <a:pt x="432" y="20"/>
                  </a:lnTo>
                  <a:lnTo>
                    <a:pt x="434" y="18"/>
                  </a:lnTo>
                  <a:lnTo>
                    <a:pt x="436" y="17"/>
                  </a:lnTo>
                  <a:lnTo>
                    <a:pt x="437" y="15"/>
                  </a:lnTo>
                  <a:lnTo>
                    <a:pt x="439" y="14"/>
                  </a:lnTo>
                  <a:lnTo>
                    <a:pt x="442" y="13"/>
                  </a:lnTo>
                  <a:lnTo>
                    <a:pt x="444" y="12"/>
                  </a:lnTo>
                  <a:lnTo>
                    <a:pt x="445" y="11"/>
                  </a:lnTo>
                  <a:lnTo>
                    <a:pt x="447" y="10"/>
                  </a:lnTo>
                  <a:lnTo>
                    <a:pt x="448" y="9"/>
                  </a:lnTo>
                  <a:lnTo>
                    <a:pt x="450" y="8"/>
                  </a:lnTo>
                  <a:lnTo>
                    <a:pt x="451" y="8"/>
                  </a:lnTo>
                  <a:lnTo>
                    <a:pt x="452" y="7"/>
                  </a:lnTo>
                  <a:lnTo>
                    <a:pt x="453" y="6"/>
                  </a:lnTo>
                  <a:lnTo>
                    <a:pt x="454" y="5"/>
                  </a:lnTo>
                  <a:lnTo>
                    <a:pt x="455" y="5"/>
                  </a:lnTo>
                  <a:lnTo>
                    <a:pt x="456" y="4"/>
                  </a:lnTo>
                  <a:lnTo>
                    <a:pt x="458" y="4"/>
                  </a:lnTo>
                  <a:lnTo>
                    <a:pt x="459" y="3"/>
                  </a:lnTo>
                  <a:lnTo>
                    <a:pt x="460" y="3"/>
                  </a:lnTo>
                  <a:lnTo>
                    <a:pt x="461" y="2"/>
                  </a:lnTo>
                  <a:lnTo>
                    <a:pt x="462" y="1"/>
                  </a:lnTo>
                  <a:lnTo>
                    <a:pt x="463" y="1"/>
                  </a:lnTo>
                  <a:lnTo>
                    <a:pt x="463" y="0"/>
                  </a:lnTo>
                  <a:lnTo>
                    <a:pt x="464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703" name="Freeform 295"/>
            <p:cNvSpPr>
              <a:spLocks/>
            </p:cNvSpPr>
            <p:nvPr/>
          </p:nvSpPr>
          <p:spPr bwMode="auto">
            <a:xfrm>
              <a:off x="3460" y="1514"/>
              <a:ext cx="553" cy="190"/>
            </a:xfrm>
            <a:custGeom>
              <a:avLst/>
              <a:gdLst>
                <a:gd name="T0" fmla="*/ 1 w 465"/>
                <a:gd name="T1" fmla="*/ 0 h 162"/>
                <a:gd name="T2" fmla="*/ 3 w 465"/>
                <a:gd name="T3" fmla="*/ 1 h 162"/>
                <a:gd name="T4" fmla="*/ 4 w 465"/>
                <a:gd name="T5" fmla="*/ 2 h 162"/>
                <a:gd name="T6" fmla="*/ 5 w 465"/>
                <a:gd name="T7" fmla="*/ 3 h 162"/>
                <a:gd name="T8" fmla="*/ 7 w 465"/>
                <a:gd name="T9" fmla="*/ 4 h 162"/>
                <a:gd name="T10" fmla="*/ 9 w 465"/>
                <a:gd name="T11" fmla="*/ 5 h 162"/>
                <a:gd name="T12" fmla="*/ 11 w 465"/>
                <a:gd name="T13" fmla="*/ 6 h 162"/>
                <a:gd name="T14" fmla="*/ 14 w 465"/>
                <a:gd name="T15" fmla="*/ 8 h 162"/>
                <a:gd name="T16" fmla="*/ 16 w 465"/>
                <a:gd name="T17" fmla="*/ 9 h 162"/>
                <a:gd name="T18" fmla="*/ 20 w 465"/>
                <a:gd name="T19" fmla="*/ 11 h 162"/>
                <a:gd name="T20" fmla="*/ 23 w 465"/>
                <a:gd name="T21" fmla="*/ 13 h 162"/>
                <a:gd name="T22" fmla="*/ 27 w 465"/>
                <a:gd name="T23" fmla="*/ 15 h 162"/>
                <a:gd name="T24" fmla="*/ 31 w 465"/>
                <a:gd name="T25" fmla="*/ 18 h 162"/>
                <a:gd name="T26" fmla="*/ 36 w 465"/>
                <a:gd name="T27" fmla="*/ 21 h 162"/>
                <a:gd name="T28" fmla="*/ 40 w 465"/>
                <a:gd name="T29" fmla="*/ 23 h 162"/>
                <a:gd name="T30" fmla="*/ 44 w 465"/>
                <a:gd name="T31" fmla="*/ 26 h 162"/>
                <a:gd name="T32" fmla="*/ 49 w 465"/>
                <a:gd name="T33" fmla="*/ 29 h 162"/>
                <a:gd name="T34" fmla="*/ 55 w 465"/>
                <a:gd name="T35" fmla="*/ 33 h 162"/>
                <a:gd name="T36" fmla="*/ 60 w 465"/>
                <a:gd name="T37" fmla="*/ 36 h 162"/>
                <a:gd name="T38" fmla="*/ 66 w 465"/>
                <a:gd name="T39" fmla="*/ 39 h 162"/>
                <a:gd name="T40" fmla="*/ 75 w 465"/>
                <a:gd name="T41" fmla="*/ 43 h 162"/>
                <a:gd name="T42" fmla="*/ 88 w 465"/>
                <a:gd name="T43" fmla="*/ 51 h 162"/>
                <a:gd name="T44" fmla="*/ 102 w 465"/>
                <a:gd name="T45" fmla="*/ 58 h 162"/>
                <a:gd name="T46" fmla="*/ 115 w 465"/>
                <a:gd name="T47" fmla="*/ 66 h 162"/>
                <a:gd name="T48" fmla="*/ 130 w 465"/>
                <a:gd name="T49" fmla="*/ 73 h 162"/>
                <a:gd name="T50" fmla="*/ 142 w 465"/>
                <a:gd name="T51" fmla="*/ 78 h 162"/>
                <a:gd name="T52" fmla="*/ 149 w 465"/>
                <a:gd name="T53" fmla="*/ 83 h 162"/>
                <a:gd name="T54" fmla="*/ 161 w 465"/>
                <a:gd name="T55" fmla="*/ 88 h 162"/>
                <a:gd name="T56" fmla="*/ 178 w 465"/>
                <a:gd name="T57" fmla="*/ 95 h 162"/>
                <a:gd name="T58" fmla="*/ 196 w 465"/>
                <a:gd name="T59" fmla="*/ 103 h 162"/>
                <a:gd name="T60" fmla="*/ 215 w 465"/>
                <a:gd name="T61" fmla="*/ 111 h 162"/>
                <a:gd name="T62" fmla="*/ 235 w 465"/>
                <a:gd name="T63" fmla="*/ 119 h 162"/>
                <a:gd name="T64" fmla="*/ 255 w 465"/>
                <a:gd name="T65" fmla="*/ 125 h 162"/>
                <a:gd name="T66" fmla="*/ 275 w 465"/>
                <a:gd name="T67" fmla="*/ 133 h 162"/>
                <a:gd name="T68" fmla="*/ 296 w 465"/>
                <a:gd name="T69" fmla="*/ 139 h 162"/>
                <a:gd name="T70" fmla="*/ 318 w 465"/>
                <a:gd name="T71" fmla="*/ 144 h 162"/>
                <a:gd name="T72" fmla="*/ 340 w 465"/>
                <a:gd name="T73" fmla="*/ 150 h 162"/>
                <a:gd name="T74" fmla="*/ 362 w 465"/>
                <a:gd name="T75" fmla="*/ 154 h 162"/>
                <a:gd name="T76" fmla="*/ 385 w 465"/>
                <a:gd name="T77" fmla="*/ 157 h 162"/>
                <a:gd name="T78" fmla="*/ 408 w 465"/>
                <a:gd name="T79" fmla="*/ 159 h 162"/>
                <a:gd name="T80" fmla="*/ 431 w 465"/>
                <a:gd name="T81" fmla="*/ 161 h 162"/>
                <a:gd name="T82" fmla="*/ 454 w 465"/>
                <a:gd name="T83" fmla="*/ 16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65" h="162">
                  <a:moveTo>
                    <a:pt x="0" y="0"/>
                  </a:moveTo>
                  <a:lnTo>
                    <a:pt x="1" y="0"/>
                  </a:lnTo>
                  <a:lnTo>
                    <a:pt x="1" y="1"/>
                  </a:lnTo>
                  <a:lnTo>
                    <a:pt x="3" y="1"/>
                  </a:lnTo>
                  <a:lnTo>
                    <a:pt x="4" y="1"/>
                  </a:lnTo>
                  <a:lnTo>
                    <a:pt x="4" y="2"/>
                  </a:lnTo>
                  <a:lnTo>
                    <a:pt x="5" y="2"/>
                  </a:lnTo>
                  <a:lnTo>
                    <a:pt x="5" y="3"/>
                  </a:lnTo>
                  <a:lnTo>
                    <a:pt x="6" y="3"/>
                  </a:lnTo>
                  <a:lnTo>
                    <a:pt x="7" y="4"/>
                  </a:lnTo>
                  <a:lnTo>
                    <a:pt x="8" y="4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6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5" y="8"/>
                  </a:lnTo>
                  <a:lnTo>
                    <a:pt x="16" y="9"/>
                  </a:lnTo>
                  <a:lnTo>
                    <a:pt x="18" y="10"/>
                  </a:lnTo>
                  <a:lnTo>
                    <a:pt x="20" y="11"/>
                  </a:lnTo>
                  <a:lnTo>
                    <a:pt x="22" y="12"/>
                  </a:lnTo>
                  <a:lnTo>
                    <a:pt x="23" y="13"/>
                  </a:lnTo>
                  <a:lnTo>
                    <a:pt x="25" y="14"/>
                  </a:lnTo>
                  <a:lnTo>
                    <a:pt x="27" y="15"/>
                  </a:lnTo>
                  <a:lnTo>
                    <a:pt x="29" y="17"/>
                  </a:lnTo>
                  <a:lnTo>
                    <a:pt x="31" y="18"/>
                  </a:lnTo>
                  <a:lnTo>
                    <a:pt x="33" y="20"/>
                  </a:lnTo>
                  <a:lnTo>
                    <a:pt x="36" y="21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2" y="25"/>
                  </a:lnTo>
                  <a:lnTo>
                    <a:pt x="44" y="26"/>
                  </a:lnTo>
                  <a:lnTo>
                    <a:pt x="47" y="27"/>
                  </a:lnTo>
                  <a:lnTo>
                    <a:pt x="49" y="29"/>
                  </a:lnTo>
                  <a:lnTo>
                    <a:pt x="53" y="30"/>
                  </a:lnTo>
                  <a:lnTo>
                    <a:pt x="55" y="33"/>
                  </a:lnTo>
                  <a:lnTo>
                    <a:pt x="58" y="34"/>
                  </a:lnTo>
                  <a:lnTo>
                    <a:pt x="60" y="36"/>
                  </a:lnTo>
                  <a:lnTo>
                    <a:pt x="63" y="37"/>
                  </a:lnTo>
                  <a:lnTo>
                    <a:pt x="66" y="39"/>
                  </a:lnTo>
                  <a:lnTo>
                    <a:pt x="70" y="40"/>
                  </a:lnTo>
                  <a:lnTo>
                    <a:pt x="75" y="43"/>
                  </a:lnTo>
                  <a:lnTo>
                    <a:pt x="81" y="47"/>
                  </a:lnTo>
                  <a:lnTo>
                    <a:pt x="88" y="51"/>
                  </a:lnTo>
                  <a:lnTo>
                    <a:pt x="94" y="54"/>
                  </a:lnTo>
                  <a:lnTo>
                    <a:pt x="102" y="58"/>
                  </a:lnTo>
                  <a:lnTo>
                    <a:pt x="108" y="61"/>
                  </a:lnTo>
                  <a:lnTo>
                    <a:pt x="115" y="66"/>
                  </a:lnTo>
                  <a:lnTo>
                    <a:pt x="123" y="69"/>
                  </a:lnTo>
                  <a:lnTo>
                    <a:pt x="130" y="73"/>
                  </a:lnTo>
                  <a:lnTo>
                    <a:pt x="138" y="76"/>
                  </a:lnTo>
                  <a:lnTo>
                    <a:pt x="142" y="78"/>
                  </a:lnTo>
                  <a:lnTo>
                    <a:pt x="145" y="80"/>
                  </a:lnTo>
                  <a:lnTo>
                    <a:pt x="149" y="83"/>
                  </a:lnTo>
                  <a:lnTo>
                    <a:pt x="154" y="84"/>
                  </a:lnTo>
                  <a:lnTo>
                    <a:pt x="161" y="88"/>
                  </a:lnTo>
                  <a:lnTo>
                    <a:pt x="170" y="92"/>
                  </a:lnTo>
                  <a:lnTo>
                    <a:pt x="178" y="95"/>
                  </a:lnTo>
                  <a:lnTo>
                    <a:pt x="188" y="100"/>
                  </a:lnTo>
                  <a:lnTo>
                    <a:pt x="196" y="103"/>
                  </a:lnTo>
                  <a:lnTo>
                    <a:pt x="206" y="107"/>
                  </a:lnTo>
                  <a:lnTo>
                    <a:pt x="215" y="111"/>
                  </a:lnTo>
                  <a:lnTo>
                    <a:pt x="225" y="114"/>
                  </a:lnTo>
                  <a:lnTo>
                    <a:pt x="235" y="119"/>
                  </a:lnTo>
                  <a:lnTo>
                    <a:pt x="244" y="122"/>
                  </a:lnTo>
                  <a:lnTo>
                    <a:pt x="255" y="125"/>
                  </a:lnTo>
                  <a:lnTo>
                    <a:pt x="264" y="129"/>
                  </a:lnTo>
                  <a:lnTo>
                    <a:pt x="275" y="133"/>
                  </a:lnTo>
                  <a:lnTo>
                    <a:pt x="286" y="136"/>
                  </a:lnTo>
                  <a:lnTo>
                    <a:pt x="296" y="139"/>
                  </a:lnTo>
                  <a:lnTo>
                    <a:pt x="307" y="141"/>
                  </a:lnTo>
                  <a:lnTo>
                    <a:pt x="318" y="144"/>
                  </a:lnTo>
                  <a:lnTo>
                    <a:pt x="329" y="146"/>
                  </a:lnTo>
                  <a:lnTo>
                    <a:pt x="340" y="150"/>
                  </a:lnTo>
                  <a:lnTo>
                    <a:pt x="351" y="152"/>
                  </a:lnTo>
                  <a:lnTo>
                    <a:pt x="362" y="154"/>
                  </a:lnTo>
                  <a:lnTo>
                    <a:pt x="374" y="155"/>
                  </a:lnTo>
                  <a:lnTo>
                    <a:pt x="385" y="157"/>
                  </a:lnTo>
                  <a:lnTo>
                    <a:pt x="396" y="158"/>
                  </a:lnTo>
                  <a:lnTo>
                    <a:pt x="408" y="159"/>
                  </a:lnTo>
                  <a:lnTo>
                    <a:pt x="419" y="160"/>
                  </a:lnTo>
                  <a:lnTo>
                    <a:pt x="431" y="161"/>
                  </a:lnTo>
                  <a:lnTo>
                    <a:pt x="442" y="162"/>
                  </a:lnTo>
                  <a:lnTo>
                    <a:pt x="454" y="162"/>
                  </a:lnTo>
                  <a:lnTo>
                    <a:pt x="465" y="162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01704" name="Line 296"/>
          <p:cNvSpPr>
            <a:spLocks noChangeShapeType="1"/>
          </p:cNvSpPr>
          <p:nvPr/>
        </p:nvSpPr>
        <p:spPr bwMode="auto">
          <a:xfrm>
            <a:off x="2740025" y="2849563"/>
            <a:ext cx="3630613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401705" name="Group 297"/>
          <p:cNvGrpSpPr>
            <a:grpSpLocks/>
          </p:cNvGrpSpPr>
          <p:nvPr/>
        </p:nvGrpSpPr>
        <p:grpSpPr bwMode="auto">
          <a:xfrm>
            <a:off x="6081713" y="2809875"/>
            <a:ext cx="576262" cy="39688"/>
            <a:chOff x="3831" y="1770"/>
            <a:chExt cx="363" cy="25"/>
          </a:xfrm>
        </p:grpSpPr>
        <p:sp>
          <p:nvSpPr>
            <p:cNvPr id="401706" name="Freeform 298"/>
            <p:cNvSpPr>
              <a:spLocks/>
            </p:cNvSpPr>
            <p:nvPr/>
          </p:nvSpPr>
          <p:spPr bwMode="auto">
            <a:xfrm>
              <a:off x="4013" y="1787"/>
              <a:ext cx="74" cy="8"/>
            </a:xfrm>
            <a:custGeom>
              <a:avLst/>
              <a:gdLst>
                <a:gd name="T0" fmla="*/ 0 w 67"/>
                <a:gd name="T1" fmla="*/ 4 h 4"/>
                <a:gd name="T2" fmla="*/ 7 w 67"/>
                <a:gd name="T3" fmla="*/ 4 h 4"/>
                <a:gd name="T4" fmla="*/ 15 w 67"/>
                <a:gd name="T5" fmla="*/ 4 h 4"/>
                <a:gd name="T6" fmla="*/ 22 w 67"/>
                <a:gd name="T7" fmla="*/ 4 h 4"/>
                <a:gd name="T8" fmla="*/ 29 w 67"/>
                <a:gd name="T9" fmla="*/ 4 h 4"/>
                <a:gd name="T10" fmla="*/ 37 w 67"/>
                <a:gd name="T11" fmla="*/ 3 h 4"/>
                <a:gd name="T12" fmla="*/ 44 w 67"/>
                <a:gd name="T13" fmla="*/ 3 h 4"/>
                <a:gd name="T14" fmla="*/ 52 w 67"/>
                <a:gd name="T15" fmla="*/ 2 h 4"/>
                <a:gd name="T16" fmla="*/ 59 w 67"/>
                <a:gd name="T17" fmla="*/ 1 h 4"/>
                <a:gd name="T18" fmla="*/ 67 w 67"/>
                <a:gd name="T1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7" h="4">
                  <a:moveTo>
                    <a:pt x="0" y="4"/>
                  </a:moveTo>
                  <a:lnTo>
                    <a:pt x="7" y="4"/>
                  </a:lnTo>
                  <a:lnTo>
                    <a:pt x="15" y="4"/>
                  </a:lnTo>
                  <a:lnTo>
                    <a:pt x="22" y="4"/>
                  </a:lnTo>
                  <a:lnTo>
                    <a:pt x="29" y="4"/>
                  </a:lnTo>
                  <a:lnTo>
                    <a:pt x="37" y="3"/>
                  </a:lnTo>
                  <a:lnTo>
                    <a:pt x="44" y="3"/>
                  </a:lnTo>
                  <a:lnTo>
                    <a:pt x="52" y="2"/>
                  </a:lnTo>
                  <a:lnTo>
                    <a:pt x="59" y="1"/>
                  </a:lnTo>
                  <a:lnTo>
                    <a:pt x="67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707" name="Freeform 299"/>
            <p:cNvSpPr>
              <a:spLocks/>
            </p:cNvSpPr>
            <p:nvPr/>
          </p:nvSpPr>
          <p:spPr bwMode="auto">
            <a:xfrm>
              <a:off x="4120" y="1770"/>
              <a:ext cx="74" cy="17"/>
            </a:xfrm>
            <a:custGeom>
              <a:avLst/>
              <a:gdLst>
                <a:gd name="T0" fmla="*/ 0 w 65"/>
                <a:gd name="T1" fmla="*/ 15 h 15"/>
                <a:gd name="T2" fmla="*/ 3 w 65"/>
                <a:gd name="T3" fmla="*/ 14 h 15"/>
                <a:gd name="T4" fmla="*/ 6 w 65"/>
                <a:gd name="T5" fmla="*/ 14 h 15"/>
                <a:gd name="T6" fmla="*/ 10 w 65"/>
                <a:gd name="T7" fmla="*/ 12 h 15"/>
                <a:gd name="T8" fmla="*/ 12 w 65"/>
                <a:gd name="T9" fmla="*/ 12 h 15"/>
                <a:gd name="T10" fmla="*/ 15 w 65"/>
                <a:gd name="T11" fmla="*/ 11 h 15"/>
                <a:gd name="T12" fmla="*/ 17 w 65"/>
                <a:gd name="T13" fmla="*/ 11 h 15"/>
                <a:gd name="T14" fmla="*/ 20 w 65"/>
                <a:gd name="T15" fmla="*/ 10 h 15"/>
                <a:gd name="T16" fmla="*/ 26 w 65"/>
                <a:gd name="T17" fmla="*/ 9 h 15"/>
                <a:gd name="T18" fmla="*/ 28 w 65"/>
                <a:gd name="T19" fmla="*/ 9 h 15"/>
                <a:gd name="T20" fmla="*/ 30 w 65"/>
                <a:gd name="T21" fmla="*/ 8 h 15"/>
                <a:gd name="T22" fmla="*/ 32 w 65"/>
                <a:gd name="T23" fmla="*/ 8 h 15"/>
                <a:gd name="T24" fmla="*/ 35 w 65"/>
                <a:gd name="T25" fmla="*/ 7 h 15"/>
                <a:gd name="T26" fmla="*/ 37 w 65"/>
                <a:gd name="T27" fmla="*/ 7 h 15"/>
                <a:gd name="T28" fmla="*/ 39 w 65"/>
                <a:gd name="T29" fmla="*/ 6 h 15"/>
                <a:gd name="T30" fmla="*/ 42 w 65"/>
                <a:gd name="T31" fmla="*/ 6 h 15"/>
                <a:gd name="T32" fmla="*/ 44 w 65"/>
                <a:gd name="T33" fmla="*/ 5 h 15"/>
                <a:gd name="T34" fmla="*/ 45 w 65"/>
                <a:gd name="T35" fmla="*/ 5 h 15"/>
                <a:gd name="T36" fmla="*/ 47 w 65"/>
                <a:gd name="T37" fmla="*/ 4 h 15"/>
                <a:gd name="T38" fmla="*/ 49 w 65"/>
                <a:gd name="T39" fmla="*/ 4 h 15"/>
                <a:gd name="T40" fmla="*/ 50 w 65"/>
                <a:gd name="T41" fmla="*/ 4 h 15"/>
                <a:gd name="T42" fmla="*/ 52 w 65"/>
                <a:gd name="T43" fmla="*/ 3 h 15"/>
                <a:gd name="T44" fmla="*/ 53 w 65"/>
                <a:gd name="T45" fmla="*/ 3 h 15"/>
                <a:gd name="T46" fmla="*/ 55 w 65"/>
                <a:gd name="T47" fmla="*/ 2 h 15"/>
                <a:gd name="T48" fmla="*/ 57 w 65"/>
                <a:gd name="T49" fmla="*/ 2 h 15"/>
                <a:gd name="T50" fmla="*/ 58 w 65"/>
                <a:gd name="T51" fmla="*/ 2 h 15"/>
                <a:gd name="T52" fmla="*/ 59 w 65"/>
                <a:gd name="T53" fmla="*/ 1 h 15"/>
                <a:gd name="T54" fmla="*/ 60 w 65"/>
                <a:gd name="T55" fmla="*/ 1 h 15"/>
                <a:gd name="T56" fmla="*/ 61 w 65"/>
                <a:gd name="T57" fmla="*/ 1 h 15"/>
                <a:gd name="T58" fmla="*/ 62 w 65"/>
                <a:gd name="T59" fmla="*/ 1 h 15"/>
                <a:gd name="T60" fmla="*/ 63 w 65"/>
                <a:gd name="T61" fmla="*/ 0 h 15"/>
                <a:gd name="T62" fmla="*/ 64 w 65"/>
                <a:gd name="T63" fmla="*/ 0 h 15"/>
                <a:gd name="T64" fmla="*/ 65 w 65"/>
                <a:gd name="T6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5" h="15">
                  <a:moveTo>
                    <a:pt x="0" y="15"/>
                  </a:moveTo>
                  <a:lnTo>
                    <a:pt x="3" y="14"/>
                  </a:lnTo>
                  <a:lnTo>
                    <a:pt x="6" y="14"/>
                  </a:lnTo>
                  <a:lnTo>
                    <a:pt x="10" y="12"/>
                  </a:lnTo>
                  <a:lnTo>
                    <a:pt x="12" y="12"/>
                  </a:lnTo>
                  <a:lnTo>
                    <a:pt x="15" y="11"/>
                  </a:lnTo>
                  <a:lnTo>
                    <a:pt x="17" y="11"/>
                  </a:lnTo>
                  <a:lnTo>
                    <a:pt x="20" y="10"/>
                  </a:lnTo>
                  <a:lnTo>
                    <a:pt x="26" y="9"/>
                  </a:lnTo>
                  <a:lnTo>
                    <a:pt x="28" y="9"/>
                  </a:lnTo>
                  <a:lnTo>
                    <a:pt x="30" y="8"/>
                  </a:lnTo>
                  <a:lnTo>
                    <a:pt x="32" y="8"/>
                  </a:lnTo>
                  <a:lnTo>
                    <a:pt x="35" y="7"/>
                  </a:lnTo>
                  <a:lnTo>
                    <a:pt x="37" y="7"/>
                  </a:lnTo>
                  <a:lnTo>
                    <a:pt x="39" y="6"/>
                  </a:lnTo>
                  <a:lnTo>
                    <a:pt x="42" y="6"/>
                  </a:lnTo>
                  <a:lnTo>
                    <a:pt x="44" y="5"/>
                  </a:lnTo>
                  <a:lnTo>
                    <a:pt x="45" y="5"/>
                  </a:lnTo>
                  <a:lnTo>
                    <a:pt x="47" y="4"/>
                  </a:lnTo>
                  <a:lnTo>
                    <a:pt x="49" y="4"/>
                  </a:lnTo>
                  <a:lnTo>
                    <a:pt x="50" y="4"/>
                  </a:lnTo>
                  <a:lnTo>
                    <a:pt x="52" y="3"/>
                  </a:lnTo>
                  <a:lnTo>
                    <a:pt x="53" y="3"/>
                  </a:lnTo>
                  <a:lnTo>
                    <a:pt x="55" y="2"/>
                  </a:lnTo>
                  <a:lnTo>
                    <a:pt x="57" y="2"/>
                  </a:lnTo>
                  <a:lnTo>
                    <a:pt x="58" y="2"/>
                  </a:lnTo>
                  <a:lnTo>
                    <a:pt x="59" y="1"/>
                  </a:lnTo>
                  <a:lnTo>
                    <a:pt x="60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3" y="0"/>
                  </a:lnTo>
                  <a:lnTo>
                    <a:pt x="64" y="0"/>
                  </a:lnTo>
                  <a:lnTo>
                    <a:pt x="65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708" name="Freeform 300"/>
            <p:cNvSpPr>
              <a:spLocks/>
            </p:cNvSpPr>
            <p:nvPr/>
          </p:nvSpPr>
          <p:spPr bwMode="auto">
            <a:xfrm>
              <a:off x="3831" y="1770"/>
              <a:ext cx="74" cy="17"/>
            </a:xfrm>
            <a:custGeom>
              <a:avLst/>
              <a:gdLst>
                <a:gd name="T0" fmla="*/ 0 w 65"/>
                <a:gd name="T1" fmla="*/ 0 h 15"/>
                <a:gd name="T2" fmla="*/ 1 w 65"/>
                <a:gd name="T3" fmla="*/ 0 h 15"/>
                <a:gd name="T4" fmla="*/ 2 w 65"/>
                <a:gd name="T5" fmla="*/ 0 h 15"/>
                <a:gd name="T6" fmla="*/ 3 w 65"/>
                <a:gd name="T7" fmla="*/ 0 h 15"/>
                <a:gd name="T8" fmla="*/ 3 w 65"/>
                <a:gd name="T9" fmla="*/ 1 h 15"/>
                <a:gd name="T10" fmla="*/ 5 w 65"/>
                <a:gd name="T11" fmla="*/ 1 h 15"/>
                <a:gd name="T12" fmla="*/ 6 w 65"/>
                <a:gd name="T13" fmla="*/ 1 h 15"/>
                <a:gd name="T14" fmla="*/ 7 w 65"/>
                <a:gd name="T15" fmla="*/ 1 h 15"/>
                <a:gd name="T16" fmla="*/ 8 w 65"/>
                <a:gd name="T17" fmla="*/ 2 h 15"/>
                <a:gd name="T18" fmla="*/ 9 w 65"/>
                <a:gd name="T19" fmla="*/ 2 h 15"/>
                <a:gd name="T20" fmla="*/ 11 w 65"/>
                <a:gd name="T21" fmla="*/ 2 h 15"/>
                <a:gd name="T22" fmla="*/ 12 w 65"/>
                <a:gd name="T23" fmla="*/ 3 h 15"/>
                <a:gd name="T24" fmla="*/ 14 w 65"/>
                <a:gd name="T25" fmla="*/ 3 h 15"/>
                <a:gd name="T26" fmla="*/ 15 w 65"/>
                <a:gd name="T27" fmla="*/ 4 h 15"/>
                <a:gd name="T28" fmla="*/ 17 w 65"/>
                <a:gd name="T29" fmla="*/ 4 h 15"/>
                <a:gd name="T30" fmla="*/ 18 w 65"/>
                <a:gd name="T31" fmla="*/ 4 h 15"/>
                <a:gd name="T32" fmla="*/ 20 w 65"/>
                <a:gd name="T33" fmla="*/ 5 h 15"/>
                <a:gd name="T34" fmla="*/ 23 w 65"/>
                <a:gd name="T35" fmla="*/ 5 h 15"/>
                <a:gd name="T36" fmla="*/ 25 w 65"/>
                <a:gd name="T37" fmla="*/ 6 h 15"/>
                <a:gd name="T38" fmla="*/ 27 w 65"/>
                <a:gd name="T39" fmla="*/ 6 h 15"/>
                <a:gd name="T40" fmla="*/ 29 w 65"/>
                <a:gd name="T41" fmla="*/ 7 h 15"/>
                <a:gd name="T42" fmla="*/ 31 w 65"/>
                <a:gd name="T43" fmla="*/ 7 h 15"/>
                <a:gd name="T44" fmla="*/ 33 w 65"/>
                <a:gd name="T45" fmla="*/ 8 h 15"/>
                <a:gd name="T46" fmla="*/ 35 w 65"/>
                <a:gd name="T47" fmla="*/ 8 h 15"/>
                <a:gd name="T48" fmla="*/ 38 w 65"/>
                <a:gd name="T49" fmla="*/ 9 h 15"/>
                <a:gd name="T50" fmla="*/ 41 w 65"/>
                <a:gd name="T51" fmla="*/ 9 h 15"/>
                <a:gd name="T52" fmla="*/ 46 w 65"/>
                <a:gd name="T53" fmla="*/ 10 h 15"/>
                <a:gd name="T54" fmla="*/ 48 w 65"/>
                <a:gd name="T55" fmla="*/ 11 h 15"/>
                <a:gd name="T56" fmla="*/ 50 w 65"/>
                <a:gd name="T57" fmla="*/ 11 h 15"/>
                <a:gd name="T58" fmla="*/ 53 w 65"/>
                <a:gd name="T59" fmla="*/ 12 h 15"/>
                <a:gd name="T60" fmla="*/ 57 w 65"/>
                <a:gd name="T61" fmla="*/ 12 h 15"/>
                <a:gd name="T62" fmla="*/ 59 w 65"/>
                <a:gd name="T63" fmla="*/ 14 h 15"/>
                <a:gd name="T64" fmla="*/ 62 w 65"/>
                <a:gd name="T65" fmla="*/ 14 h 15"/>
                <a:gd name="T66" fmla="*/ 65 w 65"/>
                <a:gd name="T67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5" h="15">
                  <a:moveTo>
                    <a:pt x="0" y="0"/>
                  </a:moveTo>
                  <a:lnTo>
                    <a:pt x="1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5" y="1"/>
                  </a:lnTo>
                  <a:lnTo>
                    <a:pt x="6" y="1"/>
                  </a:lnTo>
                  <a:lnTo>
                    <a:pt x="7" y="1"/>
                  </a:lnTo>
                  <a:lnTo>
                    <a:pt x="8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4"/>
                  </a:lnTo>
                  <a:lnTo>
                    <a:pt x="20" y="5"/>
                  </a:lnTo>
                  <a:lnTo>
                    <a:pt x="23" y="5"/>
                  </a:lnTo>
                  <a:lnTo>
                    <a:pt x="25" y="6"/>
                  </a:lnTo>
                  <a:lnTo>
                    <a:pt x="27" y="6"/>
                  </a:lnTo>
                  <a:lnTo>
                    <a:pt x="29" y="7"/>
                  </a:lnTo>
                  <a:lnTo>
                    <a:pt x="31" y="7"/>
                  </a:lnTo>
                  <a:lnTo>
                    <a:pt x="33" y="8"/>
                  </a:lnTo>
                  <a:lnTo>
                    <a:pt x="35" y="8"/>
                  </a:lnTo>
                  <a:lnTo>
                    <a:pt x="38" y="9"/>
                  </a:lnTo>
                  <a:lnTo>
                    <a:pt x="41" y="9"/>
                  </a:lnTo>
                  <a:lnTo>
                    <a:pt x="46" y="10"/>
                  </a:lnTo>
                  <a:lnTo>
                    <a:pt x="48" y="11"/>
                  </a:lnTo>
                  <a:lnTo>
                    <a:pt x="50" y="11"/>
                  </a:lnTo>
                  <a:lnTo>
                    <a:pt x="53" y="12"/>
                  </a:lnTo>
                  <a:lnTo>
                    <a:pt x="57" y="12"/>
                  </a:lnTo>
                  <a:lnTo>
                    <a:pt x="59" y="14"/>
                  </a:lnTo>
                  <a:lnTo>
                    <a:pt x="62" y="14"/>
                  </a:lnTo>
                  <a:lnTo>
                    <a:pt x="65" y="1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709" name="Freeform 301"/>
            <p:cNvSpPr>
              <a:spLocks/>
            </p:cNvSpPr>
            <p:nvPr/>
          </p:nvSpPr>
          <p:spPr bwMode="auto">
            <a:xfrm>
              <a:off x="3930" y="1787"/>
              <a:ext cx="83" cy="8"/>
            </a:xfrm>
            <a:custGeom>
              <a:avLst/>
              <a:gdLst>
                <a:gd name="T0" fmla="*/ 0 w 66"/>
                <a:gd name="T1" fmla="*/ 0 h 4"/>
                <a:gd name="T2" fmla="*/ 6 w 66"/>
                <a:gd name="T3" fmla="*/ 1 h 4"/>
                <a:gd name="T4" fmla="*/ 13 w 66"/>
                <a:gd name="T5" fmla="*/ 2 h 4"/>
                <a:gd name="T6" fmla="*/ 21 w 66"/>
                <a:gd name="T7" fmla="*/ 3 h 4"/>
                <a:gd name="T8" fmla="*/ 28 w 66"/>
                <a:gd name="T9" fmla="*/ 3 h 4"/>
                <a:gd name="T10" fmla="*/ 36 w 66"/>
                <a:gd name="T11" fmla="*/ 4 h 4"/>
                <a:gd name="T12" fmla="*/ 43 w 66"/>
                <a:gd name="T13" fmla="*/ 4 h 4"/>
                <a:gd name="T14" fmla="*/ 51 w 66"/>
                <a:gd name="T15" fmla="*/ 4 h 4"/>
                <a:gd name="T16" fmla="*/ 58 w 66"/>
                <a:gd name="T17" fmla="*/ 4 h 4"/>
                <a:gd name="T18" fmla="*/ 66 w 66"/>
                <a:gd name="T1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6" h="4">
                  <a:moveTo>
                    <a:pt x="0" y="0"/>
                  </a:moveTo>
                  <a:lnTo>
                    <a:pt x="6" y="1"/>
                  </a:lnTo>
                  <a:lnTo>
                    <a:pt x="13" y="2"/>
                  </a:lnTo>
                  <a:lnTo>
                    <a:pt x="21" y="3"/>
                  </a:lnTo>
                  <a:lnTo>
                    <a:pt x="28" y="3"/>
                  </a:lnTo>
                  <a:lnTo>
                    <a:pt x="36" y="4"/>
                  </a:lnTo>
                  <a:lnTo>
                    <a:pt x="43" y="4"/>
                  </a:lnTo>
                  <a:lnTo>
                    <a:pt x="51" y="4"/>
                  </a:lnTo>
                  <a:lnTo>
                    <a:pt x="58" y="4"/>
                  </a:lnTo>
                  <a:lnTo>
                    <a:pt x="66" y="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01710" name="Group 302"/>
          <p:cNvGrpSpPr>
            <a:grpSpLocks/>
          </p:cNvGrpSpPr>
          <p:nvPr/>
        </p:nvGrpSpPr>
        <p:grpSpPr bwMode="auto">
          <a:xfrm>
            <a:off x="2452688" y="1185863"/>
            <a:ext cx="4781550" cy="576262"/>
            <a:chOff x="1545" y="747"/>
            <a:chExt cx="3012" cy="363"/>
          </a:xfrm>
        </p:grpSpPr>
        <p:sp>
          <p:nvSpPr>
            <p:cNvPr id="401711" name="Line 303"/>
            <p:cNvSpPr>
              <a:spLocks noChangeShapeType="1"/>
            </p:cNvSpPr>
            <p:nvPr/>
          </p:nvSpPr>
          <p:spPr bwMode="auto">
            <a:xfrm>
              <a:off x="1545" y="747"/>
              <a:ext cx="301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712" name="Line 304"/>
            <p:cNvSpPr>
              <a:spLocks noChangeShapeType="1"/>
            </p:cNvSpPr>
            <p:nvPr/>
          </p:nvSpPr>
          <p:spPr bwMode="auto">
            <a:xfrm>
              <a:off x="1545" y="1110"/>
              <a:ext cx="301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01713" name="Group 305"/>
          <p:cNvGrpSpPr>
            <a:grpSpLocks/>
          </p:cNvGrpSpPr>
          <p:nvPr/>
        </p:nvGrpSpPr>
        <p:grpSpPr bwMode="auto">
          <a:xfrm>
            <a:off x="5545138" y="1185863"/>
            <a:ext cx="1689100" cy="576262"/>
            <a:chOff x="3493" y="747"/>
            <a:chExt cx="1064" cy="363"/>
          </a:xfrm>
        </p:grpSpPr>
        <p:sp>
          <p:nvSpPr>
            <p:cNvPr id="401714" name="Line 306"/>
            <p:cNvSpPr>
              <a:spLocks noChangeShapeType="1"/>
            </p:cNvSpPr>
            <p:nvPr/>
          </p:nvSpPr>
          <p:spPr bwMode="auto">
            <a:xfrm flipH="1">
              <a:off x="3608" y="1110"/>
              <a:ext cx="9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715" name="Line 307"/>
            <p:cNvSpPr>
              <a:spLocks noChangeShapeType="1"/>
            </p:cNvSpPr>
            <p:nvPr/>
          </p:nvSpPr>
          <p:spPr bwMode="auto">
            <a:xfrm flipH="1">
              <a:off x="3493" y="1110"/>
              <a:ext cx="9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716" name="Line 308"/>
            <p:cNvSpPr>
              <a:spLocks noChangeShapeType="1"/>
            </p:cNvSpPr>
            <p:nvPr/>
          </p:nvSpPr>
          <p:spPr bwMode="auto">
            <a:xfrm flipH="1">
              <a:off x="3608" y="747"/>
              <a:ext cx="9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717" name="Line 309"/>
            <p:cNvSpPr>
              <a:spLocks noChangeShapeType="1"/>
            </p:cNvSpPr>
            <p:nvPr/>
          </p:nvSpPr>
          <p:spPr bwMode="auto">
            <a:xfrm flipH="1">
              <a:off x="3493" y="747"/>
              <a:ext cx="9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718" name="Line 310"/>
            <p:cNvSpPr>
              <a:spLocks noChangeShapeType="1"/>
            </p:cNvSpPr>
            <p:nvPr/>
          </p:nvSpPr>
          <p:spPr bwMode="auto">
            <a:xfrm>
              <a:off x="4376" y="1110"/>
              <a:ext cx="7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719" name="Line 311"/>
            <p:cNvSpPr>
              <a:spLocks noChangeShapeType="1"/>
            </p:cNvSpPr>
            <p:nvPr/>
          </p:nvSpPr>
          <p:spPr bwMode="auto">
            <a:xfrm>
              <a:off x="4483" y="1110"/>
              <a:ext cx="7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720" name="Line 312"/>
            <p:cNvSpPr>
              <a:spLocks noChangeShapeType="1"/>
            </p:cNvSpPr>
            <p:nvPr/>
          </p:nvSpPr>
          <p:spPr bwMode="auto">
            <a:xfrm>
              <a:off x="4376" y="747"/>
              <a:ext cx="7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721" name="Line 313"/>
            <p:cNvSpPr>
              <a:spLocks noChangeShapeType="1"/>
            </p:cNvSpPr>
            <p:nvPr/>
          </p:nvSpPr>
          <p:spPr bwMode="auto">
            <a:xfrm>
              <a:off x="4483" y="747"/>
              <a:ext cx="7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01722" name="Group 314"/>
          <p:cNvGrpSpPr>
            <a:grpSpLocks/>
          </p:cNvGrpSpPr>
          <p:nvPr/>
        </p:nvGrpSpPr>
        <p:grpSpPr bwMode="auto">
          <a:xfrm>
            <a:off x="4548188" y="3949700"/>
            <a:ext cx="2974975" cy="2503488"/>
            <a:chOff x="2865" y="2488"/>
            <a:chExt cx="1874" cy="1577"/>
          </a:xfrm>
        </p:grpSpPr>
        <p:sp>
          <p:nvSpPr>
            <p:cNvPr id="401723" name="Line 315"/>
            <p:cNvSpPr>
              <a:spLocks noChangeShapeType="1"/>
            </p:cNvSpPr>
            <p:nvPr/>
          </p:nvSpPr>
          <p:spPr bwMode="auto">
            <a:xfrm>
              <a:off x="4013" y="2488"/>
              <a:ext cx="0" cy="851"/>
            </a:xfrm>
            <a:prstGeom prst="line">
              <a:avLst/>
            </a:prstGeom>
            <a:noFill/>
            <a:ln w="19050">
              <a:solidFill>
                <a:srgbClr val="33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724" name="Line 316"/>
            <p:cNvSpPr>
              <a:spLocks noChangeShapeType="1"/>
            </p:cNvSpPr>
            <p:nvPr/>
          </p:nvSpPr>
          <p:spPr bwMode="auto">
            <a:xfrm flipH="1">
              <a:off x="2865" y="3339"/>
              <a:ext cx="1148" cy="0"/>
            </a:xfrm>
            <a:prstGeom prst="line">
              <a:avLst/>
            </a:prstGeom>
            <a:noFill/>
            <a:ln w="19050">
              <a:solidFill>
                <a:srgbClr val="33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725" name="Line 317"/>
            <p:cNvSpPr>
              <a:spLocks noChangeShapeType="1"/>
            </p:cNvSpPr>
            <p:nvPr/>
          </p:nvSpPr>
          <p:spPr bwMode="auto">
            <a:xfrm>
              <a:off x="3286" y="2621"/>
              <a:ext cx="1453" cy="1444"/>
            </a:xfrm>
            <a:prstGeom prst="line">
              <a:avLst/>
            </a:prstGeom>
            <a:noFill/>
            <a:ln w="19050">
              <a:solidFill>
                <a:srgbClr val="33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01726" name="Line 318"/>
          <p:cNvSpPr>
            <a:spLocks noChangeShapeType="1"/>
          </p:cNvSpPr>
          <p:nvPr/>
        </p:nvSpPr>
        <p:spPr bwMode="auto">
          <a:xfrm>
            <a:off x="2740025" y="4487863"/>
            <a:ext cx="2805113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1727" name="Line 319"/>
          <p:cNvSpPr>
            <a:spLocks noChangeShapeType="1"/>
          </p:cNvSpPr>
          <p:nvPr/>
        </p:nvSpPr>
        <p:spPr bwMode="auto">
          <a:xfrm flipV="1">
            <a:off x="5545138" y="1762125"/>
            <a:ext cx="0" cy="2725738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401728" name="Group 320"/>
          <p:cNvGrpSpPr>
            <a:grpSpLocks/>
          </p:cNvGrpSpPr>
          <p:nvPr/>
        </p:nvGrpSpPr>
        <p:grpSpPr bwMode="auto">
          <a:xfrm>
            <a:off x="5492750" y="1185863"/>
            <a:ext cx="52388" cy="576262"/>
            <a:chOff x="3460" y="747"/>
            <a:chExt cx="33" cy="363"/>
          </a:xfrm>
        </p:grpSpPr>
        <p:sp>
          <p:nvSpPr>
            <p:cNvPr id="401729" name="Line 321"/>
            <p:cNvSpPr>
              <a:spLocks noChangeShapeType="1"/>
            </p:cNvSpPr>
            <p:nvPr/>
          </p:nvSpPr>
          <p:spPr bwMode="auto">
            <a:xfrm>
              <a:off x="3493" y="747"/>
              <a:ext cx="0" cy="36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730" name="Line 322"/>
            <p:cNvSpPr>
              <a:spLocks noChangeShapeType="1"/>
            </p:cNvSpPr>
            <p:nvPr/>
          </p:nvSpPr>
          <p:spPr bwMode="auto">
            <a:xfrm flipH="1">
              <a:off x="3460" y="1110"/>
              <a:ext cx="33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731" name="Line 323"/>
            <p:cNvSpPr>
              <a:spLocks noChangeShapeType="1"/>
            </p:cNvSpPr>
            <p:nvPr/>
          </p:nvSpPr>
          <p:spPr bwMode="auto">
            <a:xfrm>
              <a:off x="3460" y="747"/>
              <a:ext cx="33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01732" name="Line 324"/>
          <p:cNvSpPr>
            <a:spLocks noChangeShapeType="1"/>
          </p:cNvSpPr>
          <p:nvPr/>
        </p:nvSpPr>
        <p:spPr bwMode="auto">
          <a:xfrm>
            <a:off x="2740025" y="4802188"/>
            <a:ext cx="3132138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1733" name="Line 325"/>
          <p:cNvSpPr>
            <a:spLocks noChangeShapeType="1"/>
          </p:cNvSpPr>
          <p:nvPr/>
        </p:nvSpPr>
        <p:spPr bwMode="auto">
          <a:xfrm flipV="1">
            <a:off x="5872163" y="1762125"/>
            <a:ext cx="0" cy="3040063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401734" name="Group 326"/>
          <p:cNvGrpSpPr>
            <a:grpSpLocks/>
          </p:cNvGrpSpPr>
          <p:nvPr/>
        </p:nvGrpSpPr>
        <p:grpSpPr bwMode="auto">
          <a:xfrm>
            <a:off x="5872163" y="1185863"/>
            <a:ext cx="0" cy="576262"/>
            <a:chOff x="3699" y="747"/>
            <a:chExt cx="0" cy="363"/>
          </a:xfrm>
        </p:grpSpPr>
        <p:sp>
          <p:nvSpPr>
            <p:cNvPr id="401735" name="Line 327"/>
            <p:cNvSpPr>
              <a:spLocks noChangeShapeType="1"/>
            </p:cNvSpPr>
            <p:nvPr/>
          </p:nvSpPr>
          <p:spPr bwMode="auto">
            <a:xfrm>
              <a:off x="3699" y="747"/>
              <a:ext cx="0" cy="9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736" name="Line 328"/>
            <p:cNvSpPr>
              <a:spLocks noChangeShapeType="1"/>
            </p:cNvSpPr>
            <p:nvPr/>
          </p:nvSpPr>
          <p:spPr bwMode="auto">
            <a:xfrm>
              <a:off x="3699" y="870"/>
              <a:ext cx="0" cy="10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737" name="Line 329"/>
            <p:cNvSpPr>
              <a:spLocks noChangeShapeType="1"/>
            </p:cNvSpPr>
            <p:nvPr/>
          </p:nvSpPr>
          <p:spPr bwMode="auto">
            <a:xfrm>
              <a:off x="3699" y="1011"/>
              <a:ext cx="0" cy="9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01738" name="Line 330"/>
          <p:cNvSpPr>
            <a:spLocks noChangeShapeType="1"/>
          </p:cNvSpPr>
          <p:nvPr/>
        </p:nvSpPr>
        <p:spPr bwMode="auto">
          <a:xfrm>
            <a:off x="2740025" y="5811838"/>
            <a:ext cx="4127500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1739" name="Line 331"/>
          <p:cNvSpPr>
            <a:spLocks noChangeShapeType="1"/>
          </p:cNvSpPr>
          <p:nvPr/>
        </p:nvSpPr>
        <p:spPr bwMode="auto">
          <a:xfrm flipV="1">
            <a:off x="6867525" y="1473200"/>
            <a:ext cx="0" cy="4338638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401740" name="Group 332"/>
          <p:cNvGrpSpPr>
            <a:grpSpLocks/>
          </p:cNvGrpSpPr>
          <p:nvPr/>
        </p:nvGrpSpPr>
        <p:grpSpPr bwMode="auto">
          <a:xfrm>
            <a:off x="6867525" y="1185863"/>
            <a:ext cx="79375" cy="576262"/>
            <a:chOff x="4326" y="747"/>
            <a:chExt cx="50" cy="363"/>
          </a:xfrm>
        </p:grpSpPr>
        <p:sp>
          <p:nvSpPr>
            <p:cNvPr id="401741" name="Freeform 333"/>
            <p:cNvSpPr>
              <a:spLocks/>
            </p:cNvSpPr>
            <p:nvPr/>
          </p:nvSpPr>
          <p:spPr bwMode="auto">
            <a:xfrm>
              <a:off x="4335" y="1011"/>
              <a:ext cx="41" cy="99"/>
            </a:xfrm>
            <a:custGeom>
              <a:avLst/>
              <a:gdLst>
                <a:gd name="T0" fmla="*/ 34 w 34"/>
                <a:gd name="T1" fmla="*/ 85 h 85"/>
                <a:gd name="T2" fmla="*/ 32 w 34"/>
                <a:gd name="T3" fmla="*/ 84 h 85"/>
                <a:gd name="T4" fmla="*/ 32 w 34"/>
                <a:gd name="T5" fmla="*/ 83 h 85"/>
                <a:gd name="T6" fmla="*/ 31 w 34"/>
                <a:gd name="T7" fmla="*/ 82 h 85"/>
                <a:gd name="T8" fmla="*/ 31 w 34"/>
                <a:gd name="T9" fmla="*/ 81 h 85"/>
                <a:gd name="T10" fmla="*/ 30 w 34"/>
                <a:gd name="T11" fmla="*/ 79 h 85"/>
                <a:gd name="T12" fmla="*/ 30 w 34"/>
                <a:gd name="T13" fmla="*/ 78 h 85"/>
                <a:gd name="T14" fmla="*/ 29 w 34"/>
                <a:gd name="T15" fmla="*/ 77 h 85"/>
                <a:gd name="T16" fmla="*/ 29 w 34"/>
                <a:gd name="T17" fmla="*/ 76 h 85"/>
                <a:gd name="T18" fmla="*/ 28 w 34"/>
                <a:gd name="T19" fmla="*/ 74 h 85"/>
                <a:gd name="T20" fmla="*/ 27 w 34"/>
                <a:gd name="T21" fmla="*/ 73 h 85"/>
                <a:gd name="T22" fmla="*/ 27 w 34"/>
                <a:gd name="T23" fmla="*/ 71 h 85"/>
                <a:gd name="T24" fmla="*/ 26 w 34"/>
                <a:gd name="T25" fmla="*/ 70 h 85"/>
                <a:gd name="T26" fmla="*/ 25 w 34"/>
                <a:gd name="T27" fmla="*/ 68 h 85"/>
                <a:gd name="T28" fmla="*/ 24 w 34"/>
                <a:gd name="T29" fmla="*/ 67 h 85"/>
                <a:gd name="T30" fmla="*/ 24 w 34"/>
                <a:gd name="T31" fmla="*/ 65 h 85"/>
                <a:gd name="T32" fmla="*/ 23 w 34"/>
                <a:gd name="T33" fmla="*/ 62 h 85"/>
                <a:gd name="T34" fmla="*/ 22 w 34"/>
                <a:gd name="T35" fmla="*/ 60 h 85"/>
                <a:gd name="T36" fmla="*/ 21 w 34"/>
                <a:gd name="T37" fmla="*/ 58 h 85"/>
                <a:gd name="T38" fmla="*/ 20 w 34"/>
                <a:gd name="T39" fmla="*/ 56 h 85"/>
                <a:gd name="T40" fmla="*/ 19 w 34"/>
                <a:gd name="T41" fmla="*/ 54 h 85"/>
                <a:gd name="T42" fmla="*/ 18 w 34"/>
                <a:gd name="T43" fmla="*/ 52 h 85"/>
                <a:gd name="T44" fmla="*/ 18 w 34"/>
                <a:gd name="T45" fmla="*/ 50 h 85"/>
                <a:gd name="T46" fmla="*/ 16 w 34"/>
                <a:gd name="T47" fmla="*/ 46 h 85"/>
                <a:gd name="T48" fmla="*/ 15 w 34"/>
                <a:gd name="T49" fmla="*/ 44 h 85"/>
                <a:gd name="T50" fmla="*/ 13 w 34"/>
                <a:gd name="T51" fmla="*/ 40 h 85"/>
                <a:gd name="T52" fmla="*/ 12 w 34"/>
                <a:gd name="T53" fmla="*/ 37 h 85"/>
                <a:gd name="T54" fmla="*/ 11 w 34"/>
                <a:gd name="T55" fmla="*/ 35 h 85"/>
                <a:gd name="T56" fmla="*/ 10 w 34"/>
                <a:gd name="T57" fmla="*/ 32 h 85"/>
                <a:gd name="T58" fmla="*/ 9 w 34"/>
                <a:gd name="T59" fmla="*/ 28 h 85"/>
                <a:gd name="T60" fmla="*/ 8 w 34"/>
                <a:gd name="T61" fmla="*/ 26 h 85"/>
                <a:gd name="T62" fmla="*/ 7 w 34"/>
                <a:gd name="T63" fmla="*/ 23 h 85"/>
                <a:gd name="T64" fmla="*/ 7 w 34"/>
                <a:gd name="T65" fmla="*/ 20 h 85"/>
                <a:gd name="T66" fmla="*/ 6 w 34"/>
                <a:gd name="T67" fmla="*/ 17 h 85"/>
                <a:gd name="T68" fmla="*/ 5 w 34"/>
                <a:gd name="T69" fmla="*/ 13 h 85"/>
                <a:gd name="T70" fmla="*/ 4 w 34"/>
                <a:gd name="T71" fmla="*/ 10 h 85"/>
                <a:gd name="T72" fmla="*/ 3 w 34"/>
                <a:gd name="T73" fmla="*/ 7 h 85"/>
                <a:gd name="T74" fmla="*/ 2 w 34"/>
                <a:gd name="T75" fmla="*/ 4 h 85"/>
                <a:gd name="T76" fmla="*/ 0 w 34"/>
                <a:gd name="T77" fmla="*/ 1 h 85"/>
                <a:gd name="T78" fmla="*/ 0 w 34"/>
                <a:gd name="T79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" h="85">
                  <a:moveTo>
                    <a:pt x="34" y="85"/>
                  </a:moveTo>
                  <a:lnTo>
                    <a:pt x="32" y="84"/>
                  </a:lnTo>
                  <a:lnTo>
                    <a:pt x="32" y="83"/>
                  </a:lnTo>
                  <a:lnTo>
                    <a:pt x="31" y="82"/>
                  </a:lnTo>
                  <a:lnTo>
                    <a:pt x="31" y="81"/>
                  </a:lnTo>
                  <a:lnTo>
                    <a:pt x="30" y="79"/>
                  </a:lnTo>
                  <a:lnTo>
                    <a:pt x="30" y="78"/>
                  </a:lnTo>
                  <a:lnTo>
                    <a:pt x="29" y="77"/>
                  </a:lnTo>
                  <a:lnTo>
                    <a:pt x="29" y="76"/>
                  </a:lnTo>
                  <a:lnTo>
                    <a:pt x="28" y="74"/>
                  </a:lnTo>
                  <a:lnTo>
                    <a:pt x="27" y="73"/>
                  </a:lnTo>
                  <a:lnTo>
                    <a:pt x="27" y="71"/>
                  </a:lnTo>
                  <a:lnTo>
                    <a:pt x="26" y="70"/>
                  </a:lnTo>
                  <a:lnTo>
                    <a:pt x="25" y="68"/>
                  </a:lnTo>
                  <a:lnTo>
                    <a:pt x="24" y="67"/>
                  </a:lnTo>
                  <a:lnTo>
                    <a:pt x="24" y="65"/>
                  </a:lnTo>
                  <a:lnTo>
                    <a:pt x="23" y="62"/>
                  </a:lnTo>
                  <a:lnTo>
                    <a:pt x="22" y="60"/>
                  </a:lnTo>
                  <a:lnTo>
                    <a:pt x="21" y="58"/>
                  </a:lnTo>
                  <a:lnTo>
                    <a:pt x="20" y="56"/>
                  </a:lnTo>
                  <a:lnTo>
                    <a:pt x="19" y="54"/>
                  </a:lnTo>
                  <a:lnTo>
                    <a:pt x="18" y="52"/>
                  </a:lnTo>
                  <a:lnTo>
                    <a:pt x="18" y="50"/>
                  </a:lnTo>
                  <a:lnTo>
                    <a:pt x="16" y="46"/>
                  </a:lnTo>
                  <a:lnTo>
                    <a:pt x="15" y="44"/>
                  </a:lnTo>
                  <a:lnTo>
                    <a:pt x="13" y="40"/>
                  </a:lnTo>
                  <a:lnTo>
                    <a:pt x="12" y="37"/>
                  </a:lnTo>
                  <a:lnTo>
                    <a:pt x="11" y="35"/>
                  </a:lnTo>
                  <a:lnTo>
                    <a:pt x="10" y="32"/>
                  </a:lnTo>
                  <a:lnTo>
                    <a:pt x="9" y="28"/>
                  </a:lnTo>
                  <a:lnTo>
                    <a:pt x="8" y="26"/>
                  </a:lnTo>
                  <a:lnTo>
                    <a:pt x="7" y="23"/>
                  </a:lnTo>
                  <a:lnTo>
                    <a:pt x="7" y="20"/>
                  </a:lnTo>
                  <a:lnTo>
                    <a:pt x="6" y="17"/>
                  </a:lnTo>
                  <a:lnTo>
                    <a:pt x="5" y="13"/>
                  </a:lnTo>
                  <a:lnTo>
                    <a:pt x="4" y="10"/>
                  </a:lnTo>
                  <a:lnTo>
                    <a:pt x="3" y="7"/>
                  </a:lnTo>
                  <a:lnTo>
                    <a:pt x="2" y="4"/>
                  </a:lnTo>
                  <a:lnTo>
                    <a:pt x="0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742" name="Freeform 334"/>
            <p:cNvSpPr>
              <a:spLocks/>
            </p:cNvSpPr>
            <p:nvPr/>
          </p:nvSpPr>
          <p:spPr bwMode="auto">
            <a:xfrm>
              <a:off x="4326" y="870"/>
              <a:ext cx="9" cy="108"/>
            </a:xfrm>
            <a:custGeom>
              <a:avLst/>
              <a:gdLst>
                <a:gd name="T0" fmla="*/ 4 w 4"/>
                <a:gd name="T1" fmla="*/ 92 h 92"/>
                <a:gd name="T2" fmla="*/ 3 w 4"/>
                <a:gd name="T3" fmla="*/ 91 h 92"/>
                <a:gd name="T4" fmla="*/ 3 w 4"/>
                <a:gd name="T5" fmla="*/ 88 h 92"/>
                <a:gd name="T6" fmla="*/ 2 w 4"/>
                <a:gd name="T7" fmla="*/ 84 h 92"/>
                <a:gd name="T8" fmla="*/ 2 w 4"/>
                <a:gd name="T9" fmla="*/ 80 h 92"/>
                <a:gd name="T10" fmla="*/ 1 w 4"/>
                <a:gd name="T11" fmla="*/ 76 h 92"/>
                <a:gd name="T12" fmla="*/ 1 w 4"/>
                <a:gd name="T13" fmla="*/ 73 h 92"/>
                <a:gd name="T14" fmla="*/ 1 w 4"/>
                <a:gd name="T15" fmla="*/ 69 h 92"/>
                <a:gd name="T16" fmla="*/ 0 w 4"/>
                <a:gd name="T17" fmla="*/ 65 h 92"/>
                <a:gd name="T18" fmla="*/ 0 w 4"/>
                <a:gd name="T19" fmla="*/ 61 h 92"/>
                <a:gd name="T20" fmla="*/ 0 w 4"/>
                <a:gd name="T21" fmla="*/ 57 h 92"/>
                <a:gd name="T22" fmla="*/ 0 w 4"/>
                <a:gd name="T23" fmla="*/ 54 h 92"/>
                <a:gd name="T24" fmla="*/ 0 w 4"/>
                <a:gd name="T25" fmla="*/ 50 h 92"/>
                <a:gd name="T26" fmla="*/ 0 w 4"/>
                <a:gd name="T27" fmla="*/ 46 h 92"/>
                <a:gd name="T28" fmla="*/ 0 w 4"/>
                <a:gd name="T29" fmla="*/ 42 h 92"/>
                <a:gd name="T30" fmla="*/ 0 w 4"/>
                <a:gd name="T31" fmla="*/ 39 h 92"/>
                <a:gd name="T32" fmla="*/ 0 w 4"/>
                <a:gd name="T33" fmla="*/ 35 h 92"/>
                <a:gd name="T34" fmla="*/ 0 w 4"/>
                <a:gd name="T35" fmla="*/ 31 h 92"/>
                <a:gd name="T36" fmla="*/ 0 w 4"/>
                <a:gd name="T37" fmla="*/ 27 h 92"/>
                <a:gd name="T38" fmla="*/ 1 w 4"/>
                <a:gd name="T39" fmla="*/ 24 h 92"/>
                <a:gd name="T40" fmla="*/ 1 w 4"/>
                <a:gd name="T41" fmla="*/ 20 h 92"/>
                <a:gd name="T42" fmla="*/ 1 w 4"/>
                <a:gd name="T43" fmla="*/ 16 h 92"/>
                <a:gd name="T44" fmla="*/ 2 w 4"/>
                <a:gd name="T45" fmla="*/ 12 h 92"/>
                <a:gd name="T46" fmla="*/ 2 w 4"/>
                <a:gd name="T47" fmla="*/ 8 h 92"/>
                <a:gd name="T48" fmla="*/ 3 w 4"/>
                <a:gd name="T49" fmla="*/ 5 h 92"/>
                <a:gd name="T50" fmla="*/ 3 w 4"/>
                <a:gd name="T51" fmla="*/ 1 h 92"/>
                <a:gd name="T52" fmla="*/ 4 w 4"/>
                <a:gd name="T53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" h="92">
                  <a:moveTo>
                    <a:pt x="4" y="92"/>
                  </a:moveTo>
                  <a:lnTo>
                    <a:pt x="3" y="91"/>
                  </a:lnTo>
                  <a:lnTo>
                    <a:pt x="3" y="88"/>
                  </a:lnTo>
                  <a:lnTo>
                    <a:pt x="2" y="84"/>
                  </a:lnTo>
                  <a:lnTo>
                    <a:pt x="2" y="80"/>
                  </a:lnTo>
                  <a:lnTo>
                    <a:pt x="1" y="76"/>
                  </a:lnTo>
                  <a:lnTo>
                    <a:pt x="1" y="73"/>
                  </a:lnTo>
                  <a:lnTo>
                    <a:pt x="1" y="69"/>
                  </a:lnTo>
                  <a:lnTo>
                    <a:pt x="0" y="65"/>
                  </a:lnTo>
                  <a:lnTo>
                    <a:pt x="0" y="61"/>
                  </a:lnTo>
                  <a:lnTo>
                    <a:pt x="0" y="57"/>
                  </a:lnTo>
                  <a:lnTo>
                    <a:pt x="0" y="54"/>
                  </a:lnTo>
                  <a:lnTo>
                    <a:pt x="0" y="50"/>
                  </a:lnTo>
                  <a:lnTo>
                    <a:pt x="0" y="46"/>
                  </a:lnTo>
                  <a:lnTo>
                    <a:pt x="0" y="42"/>
                  </a:lnTo>
                  <a:lnTo>
                    <a:pt x="0" y="39"/>
                  </a:lnTo>
                  <a:lnTo>
                    <a:pt x="0" y="35"/>
                  </a:lnTo>
                  <a:lnTo>
                    <a:pt x="0" y="31"/>
                  </a:lnTo>
                  <a:lnTo>
                    <a:pt x="0" y="27"/>
                  </a:lnTo>
                  <a:lnTo>
                    <a:pt x="1" y="24"/>
                  </a:lnTo>
                  <a:lnTo>
                    <a:pt x="1" y="20"/>
                  </a:lnTo>
                  <a:lnTo>
                    <a:pt x="1" y="16"/>
                  </a:lnTo>
                  <a:lnTo>
                    <a:pt x="2" y="12"/>
                  </a:lnTo>
                  <a:lnTo>
                    <a:pt x="2" y="8"/>
                  </a:lnTo>
                  <a:lnTo>
                    <a:pt x="3" y="5"/>
                  </a:lnTo>
                  <a:lnTo>
                    <a:pt x="3" y="1"/>
                  </a:lnTo>
                  <a:lnTo>
                    <a:pt x="4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743" name="Freeform 335"/>
            <p:cNvSpPr>
              <a:spLocks/>
            </p:cNvSpPr>
            <p:nvPr/>
          </p:nvSpPr>
          <p:spPr bwMode="auto">
            <a:xfrm>
              <a:off x="4335" y="747"/>
              <a:ext cx="41" cy="99"/>
            </a:xfrm>
            <a:custGeom>
              <a:avLst/>
              <a:gdLst>
                <a:gd name="T0" fmla="*/ 0 w 34"/>
                <a:gd name="T1" fmla="*/ 86 h 86"/>
                <a:gd name="T2" fmla="*/ 0 w 34"/>
                <a:gd name="T3" fmla="*/ 85 h 86"/>
                <a:gd name="T4" fmla="*/ 2 w 34"/>
                <a:gd name="T5" fmla="*/ 82 h 86"/>
                <a:gd name="T6" fmla="*/ 3 w 34"/>
                <a:gd name="T7" fmla="*/ 79 h 86"/>
                <a:gd name="T8" fmla="*/ 4 w 34"/>
                <a:gd name="T9" fmla="*/ 76 h 86"/>
                <a:gd name="T10" fmla="*/ 5 w 34"/>
                <a:gd name="T11" fmla="*/ 72 h 86"/>
                <a:gd name="T12" fmla="*/ 6 w 34"/>
                <a:gd name="T13" fmla="*/ 69 h 86"/>
                <a:gd name="T14" fmla="*/ 7 w 34"/>
                <a:gd name="T15" fmla="*/ 66 h 86"/>
                <a:gd name="T16" fmla="*/ 7 w 34"/>
                <a:gd name="T17" fmla="*/ 63 h 86"/>
                <a:gd name="T18" fmla="*/ 8 w 34"/>
                <a:gd name="T19" fmla="*/ 60 h 86"/>
                <a:gd name="T20" fmla="*/ 9 w 34"/>
                <a:gd name="T21" fmla="*/ 56 h 86"/>
                <a:gd name="T22" fmla="*/ 10 w 34"/>
                <a:gd name="T23" fmla="*/ 54 h 86"/>
                <a:gd name="T24" fmla="*/ 11 w 34"/>
                <a:gd name="T25" fmla="*/ 51 h 86"/>
                <a:gd name="T26" fmla="*/ 12 w 34"/>
                <a:gd name="T27" fmla="*/ 49 h 86"/>
                <a:gd name="T28" fmla="*/ 13 w 34"/>
                <a:gd name="T29" fmla="*/ 46 h 86"/>
                <a:gd name="T30" fmla="*/ 15 w 34"/>
                <a:gd name="T31" fmla="*/ 40 h 86"/>
                <a:gd name="T32" fmla="*/ 16 w 34"/>
                <a:gd name="T33" fmla="*/ 38 h 86"/>
                <a:gd name="T34" fmla="*/ 18 w 34"/>
                <a:gd name="T35" fmla="*/ 36 h 86"/>
                <a:gd name="T36" fmla="*/ 18 w 34"/>
                <a:gd name="T37" fmla="*/ 34 h 86"/>
                <a:gd name="T38" fmla="*/ 19 w 34"/>
                <a:gd name="T39" fmla="*/ 32 h 86"/>
                <a:gd name="T40" fmla="*/ 20 w 34"/>
                <a:gd name="T41" fmla="*/ 29 h 86"/>
                <a:gd name="T42" fmla="*/ 21 w 34"/>
                <a:gd name="T43" fmla="*/ 27 h 86"/>
                <a:gd name="T44" fmla="*/ 22 w 34"/>
                <a:gd name="T45" fmla="*/ 24 h 86"/>
                <a:gd name="T46" fmla="*/ 23 w 34"/>
                <a:gd name="T47" fmla="*/ 23 h 86"/>
                <a:gd name="T48" fmla="*/ 24 w 34"/>
                <a:gd name="T49" fmla="*/ 21 h 86"/>
                <a:gd name="T50" fmla="*/ 24 w 34"/>
                <a:gd name="T51" fmla="*/ 19 h 86"/>
                <a:gd name="T52" fmla="*/ 25 w 34"/>
                <a:gd name="T53" fmla="*/ 17 h 86"/>
                <a:gd name="T54" fmla="*/ 26 w 34"/>
                <a:gd name="T55" fmla="*/ 16 h 86"/>
                <a:gd name="T56" fmla="*/ 27 w 34"/>
                <a:gd name="T57" fmla="*/ 14 h 86"/>
                <a:gd name="T58" fmla="*/ 27 w 34"/>
                <a:gd name="T59" fmla="*/ 13 h 86"/>
                <a:gd name="T60" fmla="*/ 28 w 34"/>
                <a:gd name="T61" fmla="*/ 11 h 86"/>
                <a:gd name="T62" fmla="*/ 29 w 34"/>
                <a:gd name="T63" fmla="*/ 10 h 86"/>
                <a:gd name="T64" fmla="*/ 29 w 34"/>
                <a:gd name="T65" fmla="*/ 8 h 86"/>
                <a:gd name="T66" fmla="*/ 30 w 34"/>
                <a:gd name="T67" fmla="*/ 7 h 86"/>
                <a:gd name="T68" fmla="*/ 30 w 34"/>
                <a:gd name="T69" fmla="*/ 6 h 86"/>
                <a:gd name="T70" fmla="*/ 31 w 34"/>
                <a:gd name="T71" fmla="*/ 5 h 86"/>
                <a:gd name="T72" fmla="*/ 31 w 34"/>
                <a:gd name="T73" fmla="*/ 4 h 86"/>
                <a:gd name="T74" fmla="*/ 31 w 34"/>
                <a:gd name="T75" fmla="*/ 3 h 86"/>
                <a:gd name="T76" fmla="*/ 32 w 34"/>
                <a:gd name="T77" fmla="*/ 3 h 86"/>
                <a:gd name="T78" fmla="*/ 32 w 34"/>
                <a:gd name="T79" fmla="*/ 2 h 86"/>
                <a:gd name="T80" fmla="*/ 32 w 34"/>
                <a:gd name="T81" fmla="*/ 1 h 86"/>
                <a:gd name="T82" fmla="*/ 34 w 34"/>
                <a:gd name="T83" fmla="*/ 1 h 86"/>
                <a:gd name="T84" fmla="*/ 34 w 34"/>
                <a:gd name="T85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4" h="86">
                  <a:moveTo>
                    <a:pt x="0" y="86"/>
                  </a:moveTo>
                  <a:lnTo>
                    <a:pt x="0" y="85"/>
                  </a:lnTo>
                  <a:lnTo>
                    <a:pt x="2" y="82"/>
                  </a:lnTo>
                  <a:lnTo>
                    <a:pt x="3" y="79"/>
                  </a:lnTo>
                  <a:lnTo>
                    <a:pt x="4" y="76"/>
                  </a:lnTo>
                  <a:lnTo>
                    <a:pt x="5" y="72"/>
                  </a:lnTo>
                  <a:lnTo>
                    <a:pt x="6" y="69"/>
                  </a:lnTo>
                  <a:lnTo>
                    <a:pt x="7" y="66"/>
                  </a:lnTo>
                  <a:lnTo>
                    <a:pt x="7" y="63"/>
                  </a:lnTo>
                  <a:lnTo>
                    <a:pt x="8" y="60"/>
                  </a:lnTo>
                  <a:lnTo>
                    <a:pt x="9" y="56"/>
                  </a:lnTo>
                  <a:lnTo>
                    <a:pt x="10" y="54"/>
                  </a:lnTo>
                  <a:lnTo>
                    <a:pt x="11" y="51"/>
                  </a:lnTo>
                  <a:lnTo>
                    <a:pt x="12" y="49"/>
                  </a:lnTo>
                  <a:lnTo>
                    <a:pt x="13" y="46"/>
                  </a:lnTo>
                  <a:lnTo>
                    <a:pt x="15" y="40"/>
                  </a:lnTo>
                  <a:lnTo>
                    <a:pt x="16" y="38"/>
                  </a:lnTo>
                  <a:lnTo>
                    <a:pt x="18" y="36"/>
                  </a:lnTo>
                  <a:lnTo>
                    <a:pt x="18" y="34"/>
                  </a:lnTo>
                  <a:lnTo>
                    <a:pt x="19" y="32"/>
                  </a:lnTo>
                  <a:lnTo>
                    <a:pt x="20" y="29"/>
                  </a:lnTo>
                  <a:lnTo>
                    <a:pt x="21" y="27"/>
                  </a:lnTo>
                  <a:lnTo>
                    <a:pt x="22" y="24"/>
                  </a:lnTo>
                  <a:lnTo>
                    <a:pt x="23" y="23"/>
                  </a:lnTo>
                  <a:lnTo>
                    <a:pt x="24" y="21"/>
                  </a:lnTo>
                  <a:lnTo>
                    <a:pt x="24" y="19"/>
                  </a:lnTo>
                  <a:lnTo>
                    <a:pt x="25" y="17"/>
                  </a:lnTo>
                  <a:lnTo>
                    <a:pt x="26" y="16"/>
                  </a:lnTo>
                  <a:lnTo>
                    <a:pt x="27" y="14"/>
                  </a:lnTo>
                  <a:lnTo>
                    <a:pt x="27" y="13"/>
                  </a:lnTo>
                  <a:lnTo>
                    <a:pt x="28" y="11"/>
                  </a:lnTo>
                  <a:lnTo>
                    <a:pt x="29" y="10"/>
                  </a:lnTo>
                  <a:lnTo>
                    <a:pt x="29" y="8"/>
                  </a:lnTo>
                  <a:lnTo>
                    <a:pt x="30" y="7"/>
                  </a:lnTo>
                  <a:lnTo>
                    <a:pt x="30" y="6"/>
                  </a:lnTo>
                  <a:lnTo>
                    <a:pt x="31" y="5"/>
                  </a:lnTo>
                  <a:lnTo>
                    <a:pt x="31" y="4"/>
                  </a:lnTo>
                  <a:lnTo>
                    <a:pt x="31" y="3"/>
                  </a:lnTo>
                  <a:lnTo>
                    <a:pt x="32" y="3"/>
                  </a:lnTo>
                  <a:lnTo>
                    <a:pt x="32" y="2"/>
                  </a:lnTo>
                  <a:lnTo>
                    <a:pt x="32" y="1"/>
                  </a:lnTo>
                  <a:lnTo>
                    <a:pt x="34" y="1"/>
                  </a:lnTo>
                  <a:lnTo>
                    <a:pt x="34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01744" name="Line 336"/>
          <p:cNvSpPr>
            <a:spLocks noChangeShapeType="1"/>
          </p:cNvSpPr>
          <p:nvPr/>
        </p:nvSpPr>
        <p:spPr bwMode="auto">
          <a:xfrm>
            <a:off x="2740025" y="6126163"/>
            <a:ext cx="4441825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1745" name="Line 337"/>
          <p:cNvSpPr>
            <a:spLocks noChangeShapeType="1"/>
          </p:cNvSpPr>
          <p:nvPr/>
        </p:nvSpPr>
        <p:spPr bwMode="auto">
          <a:xfrm flipV="1">
            <a:off x="7181850" y="1473200"/>
            <a:ext cx="0" cy="4652963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1746" name="Freeform 338"/>
          <p:cNvSpPr>
            <a:spLocks/>
          </p:cNvSpPr>
          <p:nvPr/>
        </p:nvSpPr>
        <p:spPr bwMode="auto">
          <a:xfrm>
            <a:off x="7181850" y="1185863"/>
            <a:ext cx="52388" cy="576262"/>
          </a:xfrm>
          <a:custGeom>
            <a:avLst/>
            <a:gdLst>
              <a:gd name="T0" fmla="*/ 27 w 27"/>
              <a:gd name="T1" fmla="*/ 309 h 310"/>
              <a:gd name="T2" fmla="*/ 26 w 27"/>
              <a:gd name="T3" fmla="*/ 308 h 310"/>
              <a:gd name="T4" fmla="*/ 26 w 27"/>
              <a:gd name="T5" fmla="*/ 306 h 310"/>
              <a:gd name="T6" fmla="*/ 25 w 27"/>
              <a:gd name="T7" fmla="*/ 303 h 310"/>
              <a:gd name="T8" fmla="*/ 24 w 27"/>
              <a:gd name="T9" fmla="*/ 301 h 310"/>
              <a:gd name="T10" fmla="*/ 23 w 27"/>
              <a:gd name="T11" fmla="*/ 298 h 310"/>
              <a:gd name="T12" fmla="*/ 23 w 27"/>
              <a:gd name="T13" fmla="*/ 295 h 310"/>
              <a:gd name="T14" fmla="*/ 22 w 27"/>
              <a:gd name="T15" fmla="*/ 292 h 310"/>
              <a:gd name="T16" fmla="*/ 19 w 27"/>
              <a:gd name="T17" fmla="*/ 287 h 310"/>
              <a:gd name="T18" fmla="*/ 18 w 27"/>
              <a:gd name="T19" fmla="*/ 283 h 310"/>
              <a:gd name="T20" fmla="*/ 17 w 27"/>
              <a:gd name="T21" fmla="*/ 279 h 310"/>
              <a:gd name="T22" fmla="*/ 15 w 27"/>
              <a:gd name="T23" fmla="*/ 269 h 310"/>
              <a:gd name="T24" fmla="*/ 13 w 27"/>
              <a:gd name="T25" fmla="*/ 262 h 310"/>
              <a:gd name="T26" fmla="*/ 12 w 27"/>
              <a:gd name="T27" fmla="*/ 257 h 310"/>
              <a:gd name="T28" fmla="*/ 11 w 27"/>
              <a:gd name="T29" fmla="*/ 251 h 310"/>
              <a:gd name="T30" fmla="*/ 10 w 27"/>
              <a:gd name="T31" fmla="*/ 245 h 310"/>
              <a:gd name="T32" fmla="*/ 8 w 27"/>
              <a:gd name="T33" fmla="*/ 238 h 310"/>
              <a:gd name="T34" fmla="*/ 7 w 27"/>
              <a:gd name="T35" fmla="*/ 229 h 310"/>
              <a:gd name="T36" fmla="*/ 5 w 27"/>
              <a:gd name="T37" fmla="*/ 215 h 310"/>
              <a:gd name="T38" fmla="*/ 2 w 27"/>
              <a:gd name="T39" fmla="*/ 200 h 310"/>
              <a:gd name="T40" fmla="*/ 1 w 27"/>
              <a:gd name="T41" fmla="*/ 185 h 310"/>
              <a:gd name="T42" fmla="*/ 0 w 27"/>
              <a:gd name="T43" fmla="*/ 170 h 310"/>
              <a:gd name="T44" fmla="*/ 0 w 27"/>
              <a:gd name="T45" fmla="*/ 155 h 310"/>
              <a:gd name="T46" fmla="*/ 0 w 27"/>
              <a:gd name="T47" fmla="*/ 140 h 310"/>
              <a:gd name="T48" fmla="*/ 1 w 27"/>
              <a:gd name="T49" fmla="*/ 126 h 310"/>
              <a:gd name="T50" fmla="*/ 2 w 27"/>
              <a:gd name="T51" fmla="*/ 111 h 310"/>
              <a:gd name="T52" fmla="*/ 5 w 27"/>
              <a:gd name="T53" fmla="*/ 96 h 310"/>
              <a:gd name="T54" fmla="*/ 7 w 27"/>
              <a:gd name="T55" fmla="*/ 82 h 310"/>
              <a:gd name="T56" fmla="*/ 8 w 27"/>
              <a:gd name="T57" fmla="*/ 72 h 310"/>
              <a:gd name="T58" fmla="*/ 10 w 27"/>
              <a:gd name="T59" fmla="*/ 66 h 310"/>
              <a:gd name="T60" fmla="*/ 11 w 27"/>
              <a:gd name="T61" fmla="*/ 60 h 310"/>
              <a:gd name="T62" fmla="*/ 12 w 27"/>
              <a:gd name="T63" fmla="*/ 54 h 310"/>
              <a:gd name="T64" fmla="*/ 13 w 27"/>
              <a:gd name="T65" fmla="*/ 48 h 310"/>
              <a:gd name="T66" fmla="*/ 15 w 27"/>
              <a:gd name="T67" fmla="*/ 40 h 310"/>
              <a:gd name="T68" fmla="*/ 17 w 27"/>
              <a:gd name="T69" fmla="*/ 31 h 310"/>
              <a:gd name="T70" fmla="*/ 18 w 27"/>
              <a:gd name="T71" fmla="*/ 27 h 310"/>
              <a:gd name="T72" fmla="*/ 19 w 27"/>
              <a:gd name="T73" fmla="*/ 22 h 310"/>
              <a:gd name="T74" fmla="*/ 22 w 27"/>
              <a:gd name="T75" fmla="*/ 19 h 310"/>
              <a:gd name="T76" fmla="*/ 23 w 27"/>
              <a:gd name="T77" fmla="*/ 16 h 310"/>
              <a:gd name="T78" fmla="*/ 23 w 27"/>
              <a:gd name="T79" fmla="*/ 13 h 310"/>
              <a:gd name="T80" fmla="*/ 24 w 27"/>
              <a:gd name="T81" fmla="*/ 10 h 310"/>
              <a:gd name="T82" fmla="*/ 25 w 27"/>
              <a:gd name="T83" fmla="*/ 7 h 310"/>
              <a:gd name="T84" fmla="*/ 26 w 27"/>
              <a:gd name="T85" fmla="*/ 5 h 310"/>
              <a:gd name="T86" fmla="*/ 26 w 27"/>
              <a:gd name="T87" fmla="*/ 3 h 310"/>
              <a:gd name="T88" fmla="*/ 27 w 27"/>
              <a:gd name="T89" fmla="*/ 1 h 3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7" h="310">
                <a:moveTo>
                  <a:pt x="27" y="310"/>
                </a:moveTo>
                <a:lnTo>
                  <a:pt x="27" y="309"/>
                </a:lnTo>
                <a:lnTo>
                  <a:pt x="26" y="309"/>
                </a:lnTo>
                <a:lnTo>
                  <a:pt x="26" y="308"/>
                </a:lnTo>
                <a:lnTo>
                  <a:pt x="26" y="307"/>
                </a:lnTo>
                <a:lnTo>
                  <a:pt x="26" y="306"/>
                </a:lnTo>
                <a:lnTo>
                  <a:pt x="25" y="304"/>
                </a:lnTo>
                <a:lnTo>
                  <a:pt x="25" y="303"/>
                </a:lnTo>
                <a:lnTo>
                  <a:pt x="25" y="302"/>
                </a:lnTo>
                <a:lnTo>
                  <a:pt x="24" y="301"/>
                </a:lnTo>
                <a:lnTo>
                  <a:pt x="24" y="299"/>
                </a:lnTo>
                <a:lnTo>
                  <a:pt x="23" y="298"/>
                </a:lnTo>
                <a:lnTo>
                  <a:pt x="23" y="297"/>
                </a:lnTo>
                <a:lnTo>
                  <a:pt x="23" y="295"/>
                </a:lnTo>
                <a:lnTo>
                  <a:pt x="22" y="293"/>
                </a:lnTo>
                <a:lnTo>
                  <a:pt x="22" y="292"/>
                </a:lnTo>
                <a:lnTo>
                  <a:pt x="21" y="290"/>
                </a:lnTo>
                <a:lnTo>
                  <a:pt x="19" y="287"/>
                </a:lnTo>
                <a:lnTo>
                  <a:pt x="19" y="285"/>
                </a:lnTo>
                <a:lnTo>
                  <a:pt x="18" y="283"/>
                </a:lnTo>
                <a:lnTo>
                  <a:pt x="18" y="281"/>
                </a:lnTo>
                <a:lnTo>
                  <a:pt x="17" y="279"/>
                </a:lnTo>
                <a:lnTo>
                  <a:pt x="16" y="275"/>
                </a:lnTo>
                <a:lnTo>
                  <a:pt x="15" y="269"/>
                </a:lnTo>
                <a:lnTo>
                  <a:pt x="14" y="265"/>
                </a:lnTo>
                <a:lnTo>
                  <a:pt x="13" y="262"/>
                </a:lnTo>
                <a:lnTo>
                  <a:pt x="13" y="260"/>
                </a:lnTo>
                <a:lnTo>
                  <a:pt x="12" y="257"/>
                </a:lnTo>
                <a:lnTo>
                  <a:pt x="11" y="253"/>
                </a:lnTo>
                <a:lnTo>
                  <a:pt x="11" y="251"/>
                </a:lnTo>
                <a:lnTo>
                  <a:pt x="10" y="248"/>
                </a:lnTo>
                <a:lnTo>
                  <a:pt x="10" y="245"/>
                </a:lnTo>
                <a:lnTo>
                  <a:pt x="9" y="242"/>
                </a:lnTo>
                <a:lnTo>
                  <a:pt x="8" y="238"/>
                </a:lnTo>
                <a:lnTo>
                  <a:pt x="8" y="235"/>
                </a:lnTo>
                <a:lnTo>
                  <a:pt x="7" y="229"/>
                </a:lnTo>
                <a:lnTo>
                  <a:pt x="6" y="221"/>
                </a:lnTo>
                <a:lnTo>
                  <a:pt x="5" y="215"/>
                </a:lnTo>
                <a:lnTo>
                  <a:pt x="3" y="208"/>
                </a:lnTo>
                <a:lnTo>
                  <a:pt x="2" y="200"/>
                </a:lnTo>
                <a:lnTo>
                  <a:pt x="2" y="193"/>
                </a:lnTo>
                <a:lnTo>
                  <a:pt x="1" y="185"/>
                </a:lnTo>
                <a:lnTo>
                  <a:pt x="1" y="178"/>
                </a:lnTo>
                <a:lnTo>
                  <a:pt x="0" y="170"/>
                </a:lnTo>
                <a:lnTo>
                  <a:pt x="0" y="163"/>
                </a:lnTo>
                <a:lnTo>
                  <a:pt x="0" y="155"/>
                </a:lnTo>
                <a:lnTo>
                  <a:pt x="0" y="148"/>
                </a:lnTo>
                <a:lnTo>
                  <a:pt x="0" y="140"/>
                </a:lnTo>
                <a:lnTo>
                  <a:pt x="1" y="133"/>
                </a:lnTo>
                <a:lnTo>
                  <a:pt x="1" y="126"/>
                </a:lnTo>
                <a:lnTo>
                  <a:pt x="2" y="118"/>
                </a:lnTo>
                <a:lnTo>
                  <a:pt x="2" y="111"/>
                </a:lnTo>
                <a:lnTo>
                  <a:pt x="3" y="103"/>
                </a:lnTo>
                <a:lnTo>
                  <a:pt x="5" y="96"/>
                </a:lnTo>
                <a:lnTo>
                  <a:pt x="6" y="88"/>
                </a:lnTo>
                <a:lnTo>
                  <a:pt x="7" y="82"/>
                </a:lnTo>
                <a:lnTo>
                  <a:pt x="8" y="76"/>
                </a:lnTo>
                <a:lnTo>
                  <a:pt x="8" y="72"/>
                </a:lnTo>
                <a:lnTo>
                  <a:pt x="9" y="69"/>
                </a:lnTo>
                <a:lnTo>
                  <a:pt x="10" y="66"/>
                </a:lnTo>
                <a:lnTo>
                  <a:pt x="10" y="63"/>
                </a:lnTo>
                <a:lnTo>
                  <a:pt x="11" y="60"/>
                </a:lnTo>
                <a:lnTo>
                  <a:pt x="11" y="56"/>
                </a:lnTo>
                <a:lnTo>
                  <a:pt x="12" y="54"/>
                </a:lnTo>
                <a:lnTo>
                  <a:pt x="13" y="51"/>
                </a:lnTo>
                <a:lnTo>
                  <a:pt x="13" y="48"/>
                </a:lnTo>
                <a:lnTo>
                  <a:pt x="14" y="46"/>
                </a:lnTo>
                <a:lnTo>
                  <a:pt x="15" y="40"/>
                </a:lnTo>
                <a:lnTo>
                  <a:pt x="16" y="36"/>
                </a:lnTo>
                <a:lnTo>
                  <a:pt x="17" y="31"/>
                </a:lnTo>
                <a:lnTo>
                  <a:pt x="18" y="29"/>
                </a:lnTo>
                <a:lnTo>
                  <a:pt x="18" y="27"/>
                </a:lnTo>
                <a:lnTo>
                  <a:pt x="19" y="24"/>
                </a:lnTo>
                <a:lnTo>
                  <a:pt x="19" y="22"/>
                </a:lnTo>
                <a:lnTo>
                  <a:pt x="21" y="21"/>
                </a:lnTo>
                <a:lnTo>
                  <a:pt x="22" y="19"/>
                </a:lnTo>
                <a:lnTo>
                  <a:pt x="22" y="17"/>
                </a:lnTo>
                <a:lnTo>
                  <a:pt x="23" y="16"/>
                </a:lnTo>
                <a:lnTo>
                  <a:pt x="23" y="14"/>
                </a:lnTo>
                <a:lnTo>
                  <a:pt x="23" y="13"/>
                </a:lnTo>
                <a:lnTo>
                  <a:pt x="24" y="11"/>
                </a:lnTo>
                <a:lnTo>
                  <a:pt x="24" y="10"/>
                </a:lnTo>
                <a:lnTo>
                  <a:pt x="25" y="8"/>
                </a:lnTo>
                <a:lnTo>
                  <a:pt x="25" y="7"/>
                </a:lnTo>
                <a:lnTo>
                  <a:pt x="25" y="6"/>
                </a:lnTo>
                <a:lnTo>
                  <a:pt x="26" y="5"/>
                </a:lnTo>
                <a:lnTo>
                  <a:pt x="26" y="4"/>
                </a:lnTo>
                <a:lnTo>
                  <a:pt x="26" y="3"/>
                </a:lnTo>
                <a:lnTo>
                  <a:pt x="26" y="2"/>
                </a:lnTo>
                <a:lnTo>
                  <a:pt x="27" y="1"/>
                </a:lnTo>
                <a:lnTo>
                  <a:pt x="27" y="0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1747" name="Text Box 339"/>
          <p:cNvSpPr txBox="1">
            <a:spLocks noChangeArrowheads="1"/>
          </p:cNvSpPr>
          <p:nvPr/>
        </p:nvSpPr>
        <p:spPr bwMode="auto">
          <a:xfrm>
            <a:off x="0" y="0"/>
            <a:ext cx="91440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hangingPunct="1">
              <a:spcBef>
                <a:spcPct val="50000"/>
              </a:spcBef>
            </a:pPr>
            <a:r>
              <a:rPr lang="zh-CN" altLang="en-US" sz="4000" b="1">
                <a:solidFill>
                  <a:srgbClr val="FF0000"/>
                </a:solidFill>
                <a:effectLst/>
                <a:ea typeface="黑体" pitchFamily="2" charset="-122"/>
              </a:rPr>
              <a:t>叠加式组合体四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6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016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6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4016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6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4016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19" dur="500"/>
                                        <p:tgtEl>
                                          <p:spTgt spid="4016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16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7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4017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7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4017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32" dur="500"/>
                                        <p:tgtEl>
                                          <p:spTgt spid="4017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17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7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4017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7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4017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45" dur="500"/>
                                        <p:tgtEl>
                                          <p:spTgt spid="4017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17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7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4017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7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4017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2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58" dur="500"/>
                                        <p:tgtEl>
                                          <p:spTgt spid="4017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17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 nodeType="clickPar">
                      <p:stCondLst>
                        <p:cond delay="indefinite"/>
                      </p:stCondLst>
                      <p:childTnLst>
                        <p:par>
                          <p:cTn id="6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7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7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500"/>
                                        <p:tgtEl>
                                          <p:spTgt spid="4017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70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7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2" dur="500"/>
                                        <p:tgtEl>
                                          <p:spTgt spid="4017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7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4017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2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79" dur="500"/>
                                        <p:tgtEl>
                                          <p:spTgt spid="4017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17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82" dur="500"/>
                                        <p:tgtEl>
                                          <p:spTgt spid="4017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17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 nodeType="clickPar">
                      <p:stCondLst>
                        <p:cond delay="indefinite"/>
                      </p:stCondLst>
                      <p:childTnLst>
                        <p:par>
                          <p:cTn id="8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7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8" dur="500"/>
                                        <p:tgtEl>
                                          <p:spTgt spid="4017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0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7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2" dur="500"/>
                                        <p:tgtEl>
                                          <p:spTgt spid="4017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 nodeType="clickPar">
                      <p:stCondLst>
                        <p:cond delay="indefinite"/>
                      </p:stCondLst>
                      <p:childTnLst>
                        <p:par>
                          <p:cTn id="9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7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7" dur="500"/>
                                        <p:tgtEl>
                                          <p:spTgt spid="4017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2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99" dur="500"/>
                                        <p:tgtEl>
                                          <p:spTgt spid="4017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17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02" dur="500"/>
                                        <p:tgtEl>
                                          <p:spTgt spid="4017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17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 nodeType="clickPar">
                      <p:stCondLst>
                        <p:cond delay="indefinite"/>
                      </p:stCondLst>
                      <p:childTnLst>
                        <p:par>
                          <p:cTn id="10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7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8" dur="500"/>
                                        <p:tgtEl>
                                          <p:spTgt spid="4017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10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7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2" dur="500"/>
                                        <p:tgtEl>
                                          <p:spTgt spid="4017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 nodeType="clickPar">
                      <p:stCondLst>
                        <p:cond delay="indefinite"/>
                      </p:stCondLst>
                      <p:childTnLst>
                        <p:par>
                          <p:cTn id="1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7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7" dur="500"/>
                                        <p:tgtEl>
                                          <p:spTgt spid="4017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2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119" dur="500"/>
                                        <p:tgtEl>
                                          <p:spTgt spid="4017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17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22" dur="500"/>
                                        <p:tgtEl>
                                          <p:spTgt spid="4017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17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 nodeType="clickPar">
                      <p:stCondLst>
                        <p:cond delay="indefinite"/>
                      </p:stCondLst>
                      <p:childTnLst>
                        <p:par>
                          <p:cTn id="1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7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8" dur="500"/>
                                        <p:tgtEl>
                                          <p:spTgt spid="4017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30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7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2" dur="500"/>
                                        <p:tgtEl>
                                          <p:spTgt spid="4017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 nodeType="clickPar">
                      <p:stCondLst>
                        <p:cond delay="indefinite"/>
                      </p:stCondLst>
                      <p:childTnLst>
                        <p:par>
                          <p:cTn id="1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7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7" dur="500"/>
                                        <p:tgtEl>
                                          <p:spTgt spid="4017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2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139" dur="500"/>
                                        <p:tgtEl>
                                          <p:spTgt spid="4017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17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42" dur="500"/>
                                        <p:tgtEl>
                                          <p:spTgt spid="4017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17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1700" grpId="0" animBg="1"/>
      <p:bldP spid="401700" grpId="1" animBg="1"/>
      <p:bldP spid="401704" grpId="0" animBg="1"/>
      <p:bldP spid="401704" grpId="1" animBg="1"/>
      <p:bldP spid="401726" grpId="0" animBg="1"/>
      <p:bldP spid="401726" grpId="1" animBg="1"/>
      <p:bldP spid="401727" grpId="0" animBg="1"/>
      <p:bldP spid="401727" grpId="1" animBg="1"/>
      <p:bldP spid="401732" grpId="0" animBg="1"/>
      <p:bldP spid="401732" grpId="1" animBg="1"/>
      <p:bldP spid="401733" grpId="0" animBg="1"/>
      <p:bldP spid="401733" grpId="1" animBg="1"/>
      <p:bldP spid="401738" grpId="0" animBg="1"/>
      <p:bldP spid="401738" grpId="1" animBg="1"/>
      <p:bldP spid="401739" grpId="0" animBg="1"/>
      <p:bldP spid="401739" grpId="1" animBg="1"/>
      <p:bldP spid="401744" grpId="0" animBg="1"/>
      <p:bldP spid="401744" grpId="1" animBg="1"/>
      <p:bldP spid="401745" grpId="0" animBg="1"/>
      <p:bldP spid="401745" grpId="1" animBg="1"/>
      <p:bldP spid="401746" grpId="0" animBg="1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5789" name="Group 285"/>
          <p:cNvGrpSpPr>
            <a:grpSpLocks/>
          </p:cNvGrpSpPr>
          <p:nvPr/>
        </p:nvGrpSpPr>
        <p:grpSpPr bwMode="auto">
          <a:xfrm>
            <a:off x="250825" y="739775"/>
            <a:ext cx="4826000" cy="3887788"/>
            <a:chOff x="158" y="466"/>
            <a:chExt cx="4581" cy="3690"/>
          </a:xfrm>
        </p:grpSpPr>
        <p:grpSp>
          <p:nvGrpSpPr>
            <p:cNvPr id="405506" name="Group 2"/>
            <p:cNvGrpSpPr>
              <a:grpSpLocks/>
            </p:cNvGrpSpPr>
            <p:nvPr/>
          </p:nvGrpSpPr>
          <p:grpSpPr bwMode="auto">
            <a:xfrm>
              <a:off x="158" y="466"/>
              <a:ext cx="4581" cy="3690"/>
              <a:chOff x="158" y="466"/>
              <a:chExt cx="4581" cy="3690"/>
            </a:xfrm>
          </p:grpSpPr>
          <p:sp>
            <p:nvSpPr>
              <p:cNvPr id="405507" name="Line 3"/>
              <p:cNvSpPr>
                <a:spLocks noChangeShapeType="1"/>
              </p:cNvSpPr>
              <p:nvPr/>
            </p:nvSpPr>
            <p:spPr bwMode="auto">
              <a:xfrm flipH="1">
                <a:off x="1834" y="1292"/>
                <a:ext cx="7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08" name="Line 4"/>
              <p:cNvSpPr>
                <a:spLocks noChangeShapeType="1"/>
              </p:cNvSpPr>
              <p:nvPr/>
            </p:nvSpPr>
            <p:spPr bwMode="auto">
              <a:xfrm flipH="1">
                <a:off x="1693" y="1292"/>
                <a:ext cx="10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09" name="Line 5"/>
              <p:cNvSpPr>
                <a:spLocks noChangeShapeType="1"/>
              </p:cNvSpPr>
              <p:nvPr/>
            </p:nvSpPr>
            <p:spPr bwMode="auto">
              <a:xfrm flipH="1">
                <a:off x="1561" y="1292"/>
                <a:ext cx="10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10" name="Line 6"/>
              <p:cNvSpPr>
                <a:spLocks noChangeShapeType="1"/>
              </p:cNvSpPr>
              <p:nvPr/>
            </p:nvSpPr>
            <p:spPr bwMode="auto">
              <a:xfrm flipH="1">
                <a:off x="1421" y="1292"/>
                <a:ext cx="10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11" name="Line 7"/>
              <p:cNvSpPr>
                <a:spLocks noChangeShapeType="1"/>
              </p:cNvSpPr>
              <p:nvPr/>
            </p:nvSpPr>
            <p:spPr bwMode="auto">
              <a:xfrm flipH="1">
                <a:off x="1281" y="1292"/>
                <a:ext cx="11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12" name="Line 8"/>
              <p:cNvSpPr>
                <a:spLocks noChangeShapeType="1"/>
              </p:cNvSpPr>
              <p:nvPr/>
            </p:nvSpPr>
            <p:spPr bwMode="auto">
              <a:xfrm flipH="1">
                <a:off x="1182" y="1292"/>
                <a:ext cx="7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13" name="Line 9"/>
              <p:cNvSpPr>
                <a:spLocks noChangeShapeType="1"/>
              </p:cNvSpPr>
              <p:nvPr/>
            </p:nvSpPr>
            <p:spPr bwMode="auto">
              <a:xfrm>
                <a:off x="1363" y="1110"/>
                <a:ext cx="9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14" name="Line 10"/>
              <p:cNvSpPr>
                <a:spLocks noChangeShapeType="1"/>
              </p:cNvSpPr>
              <p:nvPr/>
            </p:nvSpPr>
            <p:spPr bwMode="auto">
              <a:xfrm>
                <a:off x="1487" y="1110"/>
                <a:ext cx="11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15" name="Line 11"/>
              <p:cNvSpPr>
                <a:spLocks noChangeShapeType="1"/>
              </p:cNvSpPr>
              <p:nvPr/>
            </p:nvSpPr>
            <p:spPr bwMode="auto">
              <a:xfrm>
                <a:off x="1627" y="1110"/>
                <a:ext cx="9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16" name="Line 12"/>
              <p:cNvSpPr>
                <a:spLocks noChangeShapeType="1"/>
              </p:cNvSpPr>
              <p:nvPr/>
            </p:nvSpPr>
            <p:spPr bwMode="auto">
              <a:xfrm>
                <a:off x="1363" y="747"/>
                <a:ext cx="0" cy="9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17" name="Line 13"/>
              <p:cNvSpPr>
                <a:spLocks noChangeShapeType="1"/>
              </p:cNvSpPr>
              <p:nvPr/>
            </p:nvSpPr>
            <p:spPr bwMode="auto">
              <a:xfrm>
                <a:off x="1363" y="870"/>
                <a:ext cx="0" cy="10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18" name="Line 14"/>
              <p:cNvSpPr>
                <a:spLocks noChangeShapeType="1"/>
              </p:cNvSpPr>
              <p:nvPr/>
            </p:nvSpPr>
            <p:spPr bwMode="auto">
              <a:xfrm>
                <a:off x="1363" y="1011"/>
                <a:ext cx="0" cy="9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19" name="Line 15"/>
              <p:cNvSpPr>
                <a:spLocks noChangeShapeType="1"/>
              </p:cNvSpPr>
              <p:nvPr/>
            </p:nvSpPr>
            <p:spPr bwMode="auto">
              <a:xfrm flipH="1">
                <a:off x="1627" y="747"/>
                <a:ext cx="9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20" name="Line 16"/>
              <p:cNvSpPr>
                <a:spLocks noChangeShapeType="1"/>
              </p:cNvSpPr>
              <p:nvPr/>
            </p:nvSpPr>
            <p:spPr bwMode="auto">
              <a:xfrm flipH="1">
                <a:off x="1487" y="747"/>
                <a:ext cx="11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21" name="Line 17"/>
              <p:cNvSpPr>
                <a:spLocks noChangeShapeType="1"/>
              </p:cNvSpPr>
              <p:nvPr/>
            </p:nvSpPr>
            <p:spPr bwMode="auto">
              <a:xfrm flipH="1">
                <a:off x="1363" y="747"/>
                <a:ext cx="9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22" name="Line 18"/>
              <p:cNvSpPr>
                <a:spLocks noChangeShapeType="1"/>
              </p:cNvSpPr>
              <p:nvPr/>
            </p:nvSpPr>
            <p:spPr bwMode="auto">
              <a:xfrm flipV="1">
                <a:off x="1726" y="1011"/>
                <a:ext cx="0" cy="9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23" name="Line 19"/>
              <p:cNvSpPr>
                <a:spLocks noChangeShapeType="1"/>
              </p:cNvSpPr>
              <p:nvPr/>
            </p:nvSpPr>
            <p:spPr bwMode="auto">
              <a:xfrm flipV="1">
                <a:off x="1726" y="870"/>
                <a:ext cx="0" cy="10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24" name="Line 20"/>
              <p:cNvSpPr>
                <a:spLocks noChangeShapeType="1"/>
              </p:cNvSpPr>
              <p:nvPr/>
            </p:nvSpPr>
            <p:spPr bwMode="auto">
              <a:xfrm flipV="1">
                <a:off x="1726" y="747"/>
                <a:ext cx="0" cy="9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25" name="Line 21"/>
              <p:cNvSpPr>
                <a:spLocks noChangeShapeType="1"/>
              </p:cNvSpPr>
              <p:nvPr/>
            </p:nvSpPr>
            <p:spPr bwMode="auto">
              <a:xfrm flipV="1">
                <a:off x="1908" y="1217"/>
                <a:ext cx="0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26" name="Line 22"/>
              <p:cNvSpPr>
                <a:spLocks noChangeShapeType="1"/>
              </p:cNvSpPr>
              <p:nvPr/>
            </p:nvSpPr>
            <p:spPr bwMode="auto">
              <a:xfrm flipV="1">
                <a:off x="1908" y="1077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27" name="Line 23"/>
              <p:cNvSpPr>
                <a:spLocks noChangeShapeType="1"/>
              </p:cNvSpPr>
              <p:nvPr/>
            </p:nvSpPr>
            <p:spPr bwMode="auto">
              <a:xfrm flipV="1">
                <a:off x="1908" y="937"/>
                <a:ext cx="0" cy="11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28" name="Line 24"/>
              <p:cNvSpPr>
                <a:spLocks noChangeShapeType="1"/>
              </p:cNvSpPr>
              <p:nvPr/>
            </p:nvSpPr>
            <p:spPr bwMode="auto">
              <a:xfrm flipV="1">
                <a:off x="1908" y="804"/>
                <a:ext cx="0" cy="10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29" name="Line 25"/>
              <p:cNvSpPr>
                <a:spLocks noChangeShapeType="1"/>
              </p:cNvSpPr>
              <p:nvPr/>
            </p:nvSpPr>
            <p:spPr bwMode="auto">
              <a:xfrm flipV="1">
                <a:off x="1908" y="664"/>
                <a:ext cx="0" cy="11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30" name="Line 26"/>
              <p:cNvSpPr>
                <a:spLocks noChangeShapeType="1"/>
              </p:cNvSpPr>
              <p:nvPr/>
            </p:nvSpPr>
            <p:spPr bwMode="auto">
              <a:xfrm flipV="1">
                <a:off x="1908" y="565"/>
                <a:ext cx="0" cy="7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31" name="Line 27"/>
              <p:cNvSpPr>
                <a:spLocks noChangeShapeType="1"/>
              </p:cNvSpPr>
              <p:nvPr/>
            </p:nvSpPr>
            <p:spPr bwMode="auto">
              <a:xfrm flipV="1">
                <a:off x="1182" y="1217"/>
                <a:ext cx="0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32" name="Line 28"/>
              <p:cNvSpPr>
                <a:spLocks noChangeShapeType="1"/>
              </p:cNvSpPr>
              <p:nvPr/>
            </p:nvSpPr>
            <p:spPr bwMode="auto">
              <a:xfrm flipV="1">
                <a:off x="1182" y="1077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33" name="Line 29"/>
              <p:cNvSpPr>
                <a:spLocks noChangeShapeType="1"/>
              </p:cNvSpPr>
              <p:nvPr/>
            </p:nvSpPr>
            <p:spPr bwMode="auto">
              <a:xfrm flipV="1">
                <a:off x="1182" y="937"/>
                <a:ext cx="0" cy="11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34" name="Line 30"/>
              <p:cNvSpPr>
                <a:spLocks noChangeShapeType="1"/>
              </p:cNvSpPr>
              <p:nvPr/>
            </p:nvSpPr>
            <p:spPr bwMode="auto">
              <a:xfrm flipV="1">
                <a:off x="1182" y="804"/>
                <a:ext cx="0" cy="10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35" name="Line 31"/>
              <p:cNvSpPr>
                <a:spLocks noChangeShapeType="1"/>
              </p:cNvSpPr>
              <p:nvPr/>
            </p:nvSpPr>
            <p:spPr bwMode="auto">
              <a:xfrm flipV="1">
                <a:off x="1182" y="664"/>
                <a:ext cx="0" cy="11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36" name="Line 32"/>
              <p:cNvSpPr>
                <a:spLocks noChangeShapeType="1"/>
              </p:cNvSpPr>
              <p:nvPr/>
            </p:nvSpPr>
            <p:spPr bwMode="auto">
              <a:xfrm flipV="1">
                <a:off x="1182" y="565"/>
                <a:ext cx="0" cy="7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37" name="Line 33"/>
              <p:cNvSpPr>
                <a:spLocks noChangeShapeType="1"/>
              </p:cNvSpPr>
              <p:nvPr/>
            </p:nvSpPr>
            <p:spPr bwMode="auto">
              <a:xfrm flipV="1">
                <a:off x="1726" y="1696"/>
                <a:ext cx="0" cy="9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38" name="Line 34"/>
              <p:cNvSpPr>
                <a:spLocks noChangeShapeType="1"/>
              </p:cNvSpPr>
              <p:nvPr/>
            </p:nvSpPr>
            <p:spPr bwMode="auto">
              <a:xfrm flipV="1">
                <a:off x="1726" y="1556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39" name="Line 35"/>
              <p:cNvSpPr>
                <a:spLocks noChangeShapeType="1"/>
              </p:cNvSpPr>
              <p:nvPr/>
            </p:nvSpPr>
            <p:spPr bwMode="auto">
              <a:xfrm flipV="1">
                <a:off x="1726" y="1415"/>
                <a:ext cx="0" cy="11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40" name="Line 36"/>
              <p:cNvSpPr>
                <a:spLocks noChangeShapeType="1"/>
              </p:cNvSpPr>
              <p:nvPr/>
            </p:nvSpPr>
            <p:spPr bwMode="auto">
              <a:xfrm flipV="1">
                <a:off x="1726" y="1292"/>
                <a:ext cx="0" cy="9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41" name="Line 37"/>
              <p:cNvSpPr>
                <a:spLocks noChangeShapeType="1"/>
              </p:cNvSpPr>
              <p:nvPr/>
            </p:nvSpPr>
            <p:spPr bwMode="auto">
              <a:xfrm flipV="1">
                <a:off x="1363" y="1696"/>
                <a:ext cx="0" cy="9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42" name="Line 38"/>
              <p:cNvSpPr>
                <a:spLocks noChangeShapeType="1"/>
              </p:cNvSpPr>
              <p:nvPr/>
            </p:nvSpPr>
            <p:spPr bwMode="auto">
              <a:xfrm flipV="1">
                <a:off x="1363" y="1556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43" name="Line 39"/>
              <p:cNvSpPr>
                <a:spLocks noChangeShapeType="1"/>
              </p:cNvSpPr>
              <p:nvPr/>
            </p:nvSpPr>
            <p:spPr bwMode="auto">
              <a:xfrm flipV="1">
                <a:off x="1363" y="1415"/>
                <a:ext cx="0" cy="11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44" name="Line 40"/>
              <p:cNvSpPr>
                <a:spLocks noChangeShapeType="1"/>
              </p:cNvSpPr>
              <p:nvPr/>
            </p:nvSpPr>
            <p:spPr bwMode="auto">
              <a:xfrm flipV="1">
                <a:off x="1363" y="1292"/>
                <a:ext cx="0" cy="9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45" name="Line 41"/>
              <p:cNvSpPr>
                <a:spLocks noChangeShapeType="1"/>
              </p:cNvSpPr>
              <p:nvPr/>
            </p:nvSpPr>
            <p:spPr bwMode="auto">
              <a:xfrm>
                <a:off x="521" y="2018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46" name="Line 42"/>
              <p:cNvSpPr>
                <a:spLocks noChangeShapeType="1"/>
              </p:cNvSpPr>
              <p:nvPr/>
            </p:nvSpPr>
            <p:spPr bwMode="auto">
              <a:xfrm>
                <a:off x="521" y="2150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47" name="Line 43"/>
              <p:cNvSpPr>
                <a:spLocks noChangeShapeType="1"/>
              </p:cNvSpPr>
              <p:nvPr/>
            </p:nvSpPr>
            <p:spPr bwMode="auto">
              <a:xfrm>
                <a:off x="521" y="2290"/>
                <a:ext cx="0" cy="9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48" name="Line 44"/>
              <p:cNvSpPr>
                <a:spLocks noChangeShapeType="1"/>
              </p:cNvSpPr>
              <p:nvPr/>
            </p:nvSpPr>
            <p:spPr bwMode="auto">
              <a:xfrm flipV="1">
                <a:off x="2568" y="2290"/>
                <a:ext cx="0" cy="9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49" name="Line 45"/>
              <p:cNvSpPr>
                <a:spLocks noChangeShapeType="1"/>
              </p:cNvSpPr>
              <p:nvPr/>
            </p:nvSpPr>
            <p:spPr bwMode="auto">
              <a:xfrm flipV="1">
                <a:off x="2568" y="2150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50" name="Line 46"/>
              <p:cNvSpPr>
                <a:spLocks noChangeShapeType="1"/>
              </p:cNvSpPr>
              <p:nvPr/>
            </p:nvSpPr>
            <p:spPr bwMode="auto">
              <a:xfrm flipV="1">
                <a:off x="2568" y="2018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51" name="Line 47"/>
              <p:cNvSpPr>
                <a:spLocks noChangeShapeType="1"/>
              </p:cNvSpPr>
              <p:nvPr/>
            </p:nvSpPr>
            <p:spPr bwMode="auto">
              <a:xfrm flipV="1">
                <a:off x="926" y="3974"/>
                <a:ext cx="0" cy="9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52" name="Line 48"/>
              <p:cNvSpPr>
                <a:spLocks noChangeShapeType="1"/>
              </p:cNvSpPr>
              <p:nvPr/>
            </p:nvSpPr>
            <p:spPr bwMode="auto">
              <a:xfrm flipV="1">
                <a:off x="926" y="3834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53" name="Line 49"/>
              <p:cNvSpPr>
                <a:spLocks noChangeShapeType="1"/>
              </p:cNvSpPr>
              <p:nvPr/>
            </p:nvSpPr>
            <p:spPr bwMode="auto">
              <a:xfrm flipV="1">
                <a:off x="926" y="3694"/>
                <a:ext cx="0" cy="11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54" name="Line 50"/>
              <p:cNvSpPr>
                <a:spLocks noChangeShapeType="1"/>
              </p:cNvSpPr>
              <p:nvPr/>
            </p:nvSpPr>
            <p:spPr bwMode="auto">
              <a:xfrm flipV="1">
                <a:off x="926" y="3562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55" name="Line 51"/>
              <p:cNvSpPr>
                <a:spLocks noChangeShapeType="1"/>
              </p:cNvSpPr>
              <p:nvPr/>
            </p:nvSpPr>
            <p:spPr bwMode="auto">
              <a:xfrm flipV="1">
                <a:off x="926" y="3421"/>
                <a:ext cx="0" cy="11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56" name="Line 52"/>
              <p:cNvSpPr>
                <a:spLocks noChangeShapeType="1"/>
              </p:cNvSpPr>
              <p:nvPr/>
            </p:nvSpPr>
            <p:spPr bwMode="auto">
              <a:xfrm flipV="1">
                <a:off x="926" y="3289"/>
                <a:ext cx="0" cy="10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57" name="Line 53"/>
              <p:cNvSpPr>
                <a:spLocks noChangeShapeType="1"/>
              </p:cNvSpPr>
              <p:nvPr/>
            </p:nvSpPr>
            <p:spPr bwMode="auto">
              <a:xfrm flipV="1">
                <a:off x="926" y="3149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58" name="Line 54"/>
              <p:cNvSpPr>
                <a:spLocks noChangeShapeType="1"/>
              </p:cNvSpPr>
              <p:nvPr/>
            </p:nvSpPr>
            <p:spPr bwMode="auto">
              <a:xfrm flipV="1">
                <a:off x="926" y="3017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59" name="Line 55"/>
              <p:cNvSpPr>
                <a:spLocks noChangeShapeType="1"/>
              </p:cNvSpPr>
              <p:nvPr/>
            </p:nvSpPr>
            <p:spPr bwMode="auto">
              <a:xfrm flipV="1">
                <a:off x="926" y="2876"/>
                <a:ext cx="0" cy="10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60" name="Line 56"/>
              <p:cNvSpPr>
                <a:spLocks noChangeShapeType="1"/>
              </p:cNvSpPr>
              <p:nvPr/>
            </p:nvSpPr>
            <p:spPr bwMode="auto">
              <a:xfrm flipV="1">
                <a:off x="926" y="2736"/>
                <a:ext cx="0" cy="11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61" name="Line 57"/>
              <p:cNvSpPr>
                <a:spLocks noChangeShapeType="1"/>
              </p:cNvSpPr>
              <p:nvPr/>
            </p:nvSpPr>
            <p:spPr bwMode="auto">
              <a:xfrm flipV="1">
                <a:off x="926" y="2612"/>
                <a:ext cx="0" cy="9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62" name="Line 58"/>
              <p:cNvSpPr>
                <a:spLocks noChangeShapeType="1"/>
              </p:cNvSpPr>
              <p:nvPr/>
            </p:nvSpPr>
            <p:spPr bwMode="auto">
              <a:xfrm>
                <a:off x="2164" y="2612"/>
                <a:ext cx="0" cy="9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63" name="Line 59"/>
              <p:cNvSpPr>
                <a:spLocks noChangeShapeType="1"/>
              </p:cNvSpPr>
              <p:nvPr/>
            </p:nvSpPr>
            <p:spPr bwMode="auto">
              <a:xfrm>
                <a:off x="2164" y="2736"/>
                <a:ext cx="0" cy="11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64" name="Line 60"/>
              <p:cNvSpPr>
                <a:spLocks noChangeShapeType="1"/>
              </p:cNvSpPr>
              <p:nvPr/>
            </p:nvSpPr>
            <p:spPr bwMode="auto">
              <a:xfrm>
                <a:off x="2164" y="2876"/>
                <a:ext cx="0" cy="10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65" name="Line 61"/>
              <p:cNvSpPr>
                <a:spLocks noChangeShapeType="1"/>
              </p:cNvSpPr>
              <p:nvPr/>
            </p:nvSpPr>
            <p:spPr bwMode="auto">
              <a:xfrm>
                <a:off x="2164" y="3017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66" name="Line 62"/>
              <p:cNvSpPr>
                <a:spLocks noChangeShapeType="1"/>
              </p:cNvSpPr>
              <p:nvPr/>
            </p:nvSpPr>
            <p:spPr bwMode="auto">
              <a:xfrm>
                <a:off x="2164" y="3149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67" name="Line 63"/>
              <p:cNvSpPr>
                <a:spLocks noChangeShapeType="1"/>
              </p:cNvSpPr>
              <p:nvPr/>
            </p:nvSpPr>
            <p:spPr bwMode="auto">
              <a:xfrm>
                <a:off x="2164" y="3289"/>
                <a:ext cx="0" cy="10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68" name="Line 64"/>
              <p:cNvSpPr>
                <a:spLocks noChangeShapeType="1"/>
              </p:cNvSpPr>
              <p:nvPr/>
            </p:nvSpPr>
            <p:spPr bwMode="auto">
              <a:xfrm>
                <a:off x="2164" y="3421"/>
                <a:ext cx="0" cy="11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69" name="Line 65"/>
              <p:cNvSpPr>
                <a:spLocks noChangeShapeType="1"/>
              </p:cNvSpPr>
              <p:nvPr/>
            </p:nvSpPr>
            <p:spPr bwMode="auto">
              <a:xfrm>
                <a:off x="2164" y="3562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70" name="Line 66"/>
              <p:cNvSpPr>
                <a:spLocks noChangeShapeType="1"/>
              </p:cNvSpPr>
              <p:nvPr/>
            </p:nvSpPr>
            <p:spPr bwMode="auto">
              <a:xfrm>
                <a:off x="2164" y="3694"/>
                <a:ext cx="0" cy="11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71" name="Line 67"/>
              <p:cNvSpPr>
                <a:spLocks noChangeShapeType="1"/>
              </p:cNvSpPr>
              <p:nvPr/>
            </p:nvSpPr>
            <p:spPr bwMode="auto">
              <a:xfrm>
                <a:off x="2164" y="3834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72" name="Line 68"/>
              <p:cNvSpPr>
                <a:spLocks noChangeShapeType="1"/>
              </p:cNvSpPr>
              <p:nvPr/>
            </p:nvSpPr>
            <p:spPr bwMode="auto">
              <a:xfrm>
                <a:off x="2164" y="3974"/>
                <a:ext cx="0" cy="9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73" name="Line 69"/>
              <p:cNvSpPr>
                <a:spLocks noChangeShapeType="1"/>
              </p:cNvSpPr>
              <p:nvPr/>
            </p:nvSpPr>
            <p:spPr bwMode="auto">
              <a:xfrm flipV="1">
                <a:off x="1363" y="2943"/>
                <a:ext cx="0" cy="8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74" name="Line 70"/>
              <p:cNvSpPr>
                <a:spLocks noChangeShapeType="1"/>
              </p:cNvSpPr>
              <p:nvPr/>
            </p:nvSpPr>
            <p:spPr bwMode="auto">
              <a:xfrm flipV="1">
                <a:off x="1363" y="2827"/>
                <a:ext cx="0" cy="8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75" name="Line 71"/>
              <p:cNvSpPr>
                <a:spLocks noChangeShapeType="1"/>
              </p:cNvSpPr>
              <p:nvPr/>
            </p:nvSpPr>
            <p:spPr bwMode="auto">
              <a:xfrm flipV="1">
                <a:off x="1726" y="2943"/>
                <a:ext cx="0" cy="8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76" name="Line 72"/>
              <p:cNvSpPr>
                <a:spLocks noChangeShapeType="1"/>
              </p:cNvSpPr>
              <p:nvPr/>
            </p:nvSpPr>
            <p:spPr bwMode="auto">
              <a:xfrm flipV="1">
                <a:off x="1726" y="2827"/>
                <a:ext cx="0" cy="8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77" name="Line 73"/>
              <p:cNvSpPr>
                <a:spLocks noChangeShapeType="1"/>
              </p:cNvSpPr>
              <p:nvPr/>
            </p:nvSpPr>
            <p:spPr bwMode="auto">
              <a:xfrm>
                <a:off x="1363" y="3661"/>
                <a:ext cx="0" cy="8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78" name="Line 74"/>
              <p:cNvSpPr>
                <a:spLocks noChangeShapeType="1"/>
              </p:cNvSpPr>
              <p:nvPr/>
            </p:nvSpPr>
            <p:spPr bwMode="auto">
              <a:xfrm>
                <a:off x="1363" y="3768"/>
                <a:ext cx="0" cy="9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79" name="Line 75"/>
              <p:cNvSpPr>
                <a:spLocks noChangeShapeType="1"/>
              </p:cNvSpPr>
              <p:nvPr/>
            </p:nvSpPr>
            <p:spPr bwMode="auto">
              <a:xfrm>
                <a:off x="1726" y="3661"/>
                <a:ext cx="0" cy="8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80" name="Line 76"/>
              <p:cNvSpPr>
                <a:spLocks noChangeShapeType="1"/>
              </p:cNvSpPr>
              <p:nvPr/>
            </p:nvSpPr>
            <p:spPr bwMode="auto">
              <a:xfrm>
                <a:off x="1726" y="3768"/>
                <a:ext cx="0" cy="9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81" name="Line 77"/>
              <p:cNvSpPr>
                <a:spLocks noChangeShapeType="1"/>
              </p:cNvSpPr>
              <p:nvPr/>
            </p:nvSpPr>
            <p:spPr bwMode="auto">
              <a:xfrm flipH="1">
                <a:off x="4302" y="1292"/>
                <a:ext cx="7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82" name="Line 78"/>
              <p:cNvSpPr>
                <a:spLocks noChangeShapeType="1"/>
              </p:cNvSpPr>
              <p:nvPr/>
            </p:nvSpPr>
            <p:spPr bwMode="auto">
              <a:xfrm flipH="1">
                <a:off x="4161" y="1292"/>
                <a:ext cx="10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83" name="Line 79"/>
              <p:cNvSpPr>
                <a:spLocks noChangeShapeType="1"/>
              </p:cNvSpPr>
              <p:nvPr/>
            </p:nvSpPr>
            <p:spPr bwMode="auto">
              <a:xfrm flipH="1">
                <a:off x="4021" y="1292"/>
                <a:ext cx="11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84" name="Line 80"/>
              <p:cNvSpPr>
                <a:spLocks noChangeShapeType="1"/>
              </p:cNvSpPr>
              <p:nvPr/>
            </p:nvSpPr>
            <p:spPr bwMode="auto">
              <a:xfrm flipH="1">
                <a:off x="3889" y="1292"/>
                <a:ext cx="10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85" name="Line 81"/>
              <p:cNvSpPr>
                <a:spLocks noChangeShapeType="1"/>
              </p:cNvSpPr>
              <p:nvPr/>
            </p:nvSpPr>
            <p:spPr bwMode="auto">
              <a:xfrm flipH="1">
                <a:off x="3749" y="1292"/>
                <a:ext cx="11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86" name="Line 82"/>
              <p:cNvSpPr>
                <a:spLocks noChangeShapeType="1"/>
              </p:cNvSpPr>
              <p:nvPr/>
            </p:nvSpPr>
            <p:spPr bwMode="auto">
              <a:xfrm flipH="1">
                <a:off x="3649" y="1292"/>
                <a:ext cx="7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87" name="Line 83"/>
              <p:cNvSpPr>
                <a:spLocks noChangeShapeType="1"/>
              </p:cNvSpPr>
              <p:nvPr/>
            </p:nvSpPr>
            <p:spPr bwMode="auto">
              <a:xfrm flipV="1">
                <a:off x="4376" y="664"/>
                <a:ext cx="0" cy="8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88" name="Line 84"/>
              <p:cNvSpPr>
                <a:spLocks noChangeShapeType="1"/>
              </p:cNvSpPr>
              <p:nvPr/>
            </p:nvSpPr>
            <p:spPr bwMode="auto">
              <a:xfrm flipV="1">
                <a:off x="4376" y="565"/>
                <a:ext cx="0" cy="7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89" name="Line 85"/>
              <p:cNvSpPr>
                <a:spLocks noChangeShapeType="1"/>
              </p:cNvSpPr>
              <p:nvPr/>
            </p:nvSpPr>
            <p:spPr bwMode="auto">
              <a:xfrm flipV="1">
                <a:off x="4376" y="1217"/>
                <a:ext cx="0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90" name="Line 86"/>
              <p:cNvSpPr>
                <a:spLocks noChangeShapeType="1"/>
              </p:cNvSpPr>
              <p:nvPr/>
            </p:nvSpPr>
            <p:spPr bwMode="auto">
              <a:xfrm flipV="1">
                <a:off x="4376" y="1110"/>
                <a:ext cx="0" cy="7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91" name="Line 87"/>
              <p:cNvSpPr>
                <a:spLocks noChangeShapeType="1"/>
              </p:cNvSpPr>
              <p:nvPr/>
            </p:nvSpPr>
            <p:spPr bwMode="auto">
              <a:xfrm flipV="1">
                <a:off x="3649" y="664"/>
                <a:ext cx="0" cy="8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92" name="Line 88"/>
              <p:cNvSpPr>
                <a:spLocks noChangeShapeType="1"/>
              </p:cNvSpPr>
              <p:nvPr/>
            </p:nvSpPr>
            <p:spPr bwMode="auto">
              <a:xfrm flipV="1">
                <a:off x="3649" y="565"/>
                <a:ext cx="0" cy="7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93" name="Line 89"/>
              <p:cNvSpPr>
                <a:spLocks noChangeShapeType="1"/>
              </p:cNvSpPr>
              <p:nvPr/>
            </p:nvSpPr>
            <p:spPr bwMode="auto">
              <a:xfrm flipV="1">
                <a:off x="3649" y="1217"/>
                <a:ext cx="0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94" name="Line 90"/>
              <p:cNvSpPr>
                <a:spLocks noChangeShapeType="1"/>
              </p:cNvSpPr>
              <p:nvPr/>
            </p:nvSpPr>
            <p:spPr bwMode="auto">
              <a:xfrm flipV="1">
                <a:off x="3649" y="1110"/>
                <a:ext cx="0" cy="7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95" name="Line 91"/>
              <p:cNvSpPr>
                <a:spLocks noChangeShapeType="1"/>
              </p:cNvSpPr>
              <p:nvPr/>
            </p:nvSpPr>
            <p:spPr bwMode="auto">
              <a:xfrm flipV="1">
                <a:off x="4194" y="1679"/>
                <a:ext cx="0" cy="9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96" name="Line 92"/>
              <p:cNvSpPr>
                <a:spLocks noChangeShapeType="1"/>
              </p:cNvSpPr>
              <p:nvPr/>
            </p:nvSpPr>
            <p:spPr bwMode="auto">
              <a:xfrm flipV="1">
                <a:off x="4194" y="1539"/>
                <a:ext cx="0" cy="11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97" name="Line 93"/>
              <p:cNvSpPr>
                <a:spLocks noChangeShapeType="1"/>
              </p:cNvSpPr>
              <p:nvPr/>
            </p:nvSpPr>
            <p:spPr bwMode="auto">
              <a:xfrm flipV="1">
                <a:off x="4194" y="1407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98" name="Line 94"/>
              <p:cNvSpPr>
                <a:spLocks noChangeShapeType="1"/>
              </p:cNvSpPr>
              <p:nvPr/>
            </p:nvSpPr>
            <p:spPr bwMode="auto">
              <a:xfrm flipV="1">
                <a:off x="4194" y="1292"/>
                <a:ext cx="0" cy="9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599" name="Line 95"/>
              <p:cNvSpPr>
                <a:spLocks noChangeShapeType="1"/>
              </p:cNvSpPr>
              <p:nvPr/>
            </p:nvSpPr>
            <p:spPr bwMode="auto">
              <a:xfrm flipV="1">
                <a:off x="3831" y="1679"/>
                <a:ext cx="0" cy="9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00" name="Line 96"/>
              <p:cNvSpPr>
                <a:spLocks noChangeShapeType="1"/>
              </p:cNvSpPr>
              <p:nvPr/>
            </p:nvSpPr>
            <p:spPr bwMode="auto">
              <a:xfrm flipV="1">
                <a:off x="3831" y="1539"/>
                <a:ext cx="0" cy="11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01" name="Line 97"/>
              <p:cNvSpPr>
                <a:spLocks noChangeShapeType="1"/>
              </p:cNvSpPr>
              <p:nvPr/>
            </p:nvSpPr>
            <p:spPr bwMode="auto">
              <a:xfrm flipV="1">
                <a:off x="3831" y="1407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02" name="Line 98"/>
              <p:cNvSpPr>
                <a:spLocks noChangeShapeType="1"/>
              </p:cNvSpPr>
              <p:nvPr/>
            </p:nvSpPr>
            <p:spPr bwMode="auto">
              <a:xfrm flipV="1">
                <a:off x="3831" y="1292"/>
                <a:ext cx="0" cy="9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03" name="Line 99"/>
              <p:cNvSpPr>
                <a:spLocks noChangeShapeType="1"/>
              </p:cNvSpPr>
              <p:nvPr/>
            </p:nvSpPr>
            <p:spPr bwMode="auto">
              <a:xfrm>
                <a:off x="4194" y="1770"/>
                <a:ext cx="5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04" name="Line 100"/>
              <p:cNvSpPr>
                <a:spLocks noChangeShapeType="1"/>
              </p:cNvSpPr>
              <p:nvPr/>
            </p:nvSpPr>
            <p:spPr bwMode="auto">
              <a:xfrm>
                <a:off x="4277" y="1770"/>
                <a:ext cx="10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05" name="Line 101"/>
              <p:cNvSpPr>
                <a:spLocks noChangeShapeType="1"/>
              </p:cNvSpPr>
              <p:nvPr/>
            </p:nvSpPr>
            <p:spPr bwMode="auto">
              <a:xfrm>
                <a:off x="4409" y="1770"/>
                <a:ext cx="11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06" name="Line 102"/>
              <p:cNvSpPr>
                <a:spLocks noChangeShapeType="1"/>
              </p:cNvSpPr>
              <p:nvPr/>
            </p:nvSpPr>
            <p:spPr bwMode="auto">
              <a:xfrm>
                <a:off x="4549" y="1770"/>
                <a:ext cx="10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07" name="Line 103"/>
              <p:cNvSpPr>
                <a:spLocks noChangeShapeType="1"/>
              </p:cNvSpPr>
              <p:nvPr/>
            </p:nvSpPr>
            <p:spPr bwMode="auto">
              <a:xfrm>
                <a:off x="4689" y="1770"/>
                <a:ext cx="5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08" name="Line 104"/>
              <p:cNvSpPr>
                <a:spLocks noChangeShapeType="1"/>
              </p:cNvSpPr>
              <p:nvPr/>
            </p:nvSpPr>
            <p:spPr bwMode="auto">
              <a:xfrm>
                <a:off x="3278" y="1770"/>
                <a:ext cx="5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09" name="Line 105"/>
              <p:cNvSpPr>
                <a:spLocks noChangeShapeType="1"/>
              </p:cNvSpPr>
              <p:nvPr/>
            </p:nvSpPr>
            <p:spPr bwMode="auto">
              <a:xfrm>
                <a:off x="3361" y="1770"/>
                <a:ext cx="11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10" name="Line 106"/>
              <p:cNvSpPr>
                <a:spLocks noChangeShapeType="1"/>
              </p:cNvSpPr>
              <p:nvPr/>
            </p:nvSpPr>
            <p:spPr bwMode="auto">
              <a:xfrm>
                <a:off x="3501" y="1770"/>
                <a:ext cx="10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11" name="Line 107"/>
              <p:cNvSpPr>
                <a:spLocks noChangeShapeType="1"/>
              </p:cNvSpPr>
              <p:nvPr/>
            </p:nvSpPr>
            <p:spPr bwMode="auto">
              <a:xfrm>
                <a:off x="3633" y="1770"/>
                <a:ext cx="11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12" name="Line 108"/>
              <p:cNvSpPr>
                <a:spLocks noChangeShapeType="1"/>
              </p:cNvSpPr>
              <p:nvPr/>
            </p:nvSpPr>
            <p:spPr bwMode="auto">
              <a:xfrm>
                <a:off x="3773" y="1770"/>
                <a:ext cx="5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13" name="Line 109"/>
              <p:cNvSpPr>
                <a:spLocks noChangeShapeType="1"/>
              </p:cNvSpPr>
              <p:nvPr/>
            </p:nvSpPr>
            <p:spPr bwMode="auto">
              <a:xfrm flipH="1">
                <a:off x="3460" y="565"/>
                <a:ext cx="1097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14" name="Line 110"/>
              <p:cNvSpPr>
                <a:spLocks noChangeShapeType="1"/>
              </p:cNvSpPr>
              <p:nvPr/>
            </p:nvSpPr>
            <p:spPr bwMode="auto">
              <a:xfrm>
                <a:off x="4739" y="1514"/>
                <a:ext cx="0" cy="87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15" name="Line 111"/>
              <p:cNvSpPr>
                <a:spLocks noChangeShapeType="1"/>
              </p:cNvSpPr>
              <p:nvPr/>
            </p:nvSpPr>
            <p:spPr bwMode="auto">
              <a:xfrm>
                <a:off x="4376" y="2389"/>
                <a:ext cx="363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16" name="Line 112"/>
              <p:cNvSpPr>
                <a:spLocks noChangeShapeType="1"/>
              </p:cNvSpPr>
              <p:nvPr/>
            </p:nvSpPr>
            <p:spPr bwMode="auto">
              <a:xfrm>
                <a:off x="3278" y="2389"/>
                <a:ext cx="37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17" name="Line 113"/>
              <p:cNvSpPr>
                <a:spLocks noChangeShapeType="1"/>
              </p:cNvSpPr>
              <p:nvPr/>
            </p:nvSpPr>
            <p:spPr bwMode="auto">
              <a:xfrm>
                <a:off x="4194" y="2018"/>
                <a:ext cx="182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18" name="Line 114"/>
              <p:cNvSpPr>
                <a:spLocks noChangeShapeType="1"/>
              </p:cNvSpPr>
              <p:nvPr/>
            </p:nvSpPr>
            <p:spPr bwMode="auto">
              <a:xfrm>
                <a:off x="4376" y="2018"/>
                <a:ext cx="0" cy="37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19" name="Line 115"/>
              <p:cNvSpPr>
                <a:spLocks noChangeShapeType="1"/>
              </p:cNvSpPr>
              <p:nvPr/>
            </p:nvSpPr>
            <p:spPr bwMode="auto">
              <a:xfrm flipH="1">
                <a:off x="4194" y="2389"/>
                <a:ext cx="182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20" name="Line 116"/>
              <p:cNvSpPr>
                <a:spLocks noChangeShapeType="1"/>
              </p:cNvSpPr>
              <p:nvPr/>
            </p:nvSpPr>
            <p:spPr bwMode="auto">
              <a:xfrm flipH="1">
                <a:off x="3649" y="2389"/>
                <a:ext cx="182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21" name="Line 117"/>
              <p:cNvSpPr>
                <a:spLocks noChangeShapeType="1"/>
              </p:cNvSpPr>
              <p:nvPr/>
            </p:nvSpPr>
            <p:spPr bwMode="auto">
              <a:xfrm>
                <a:off x="3649" y="2018"/>
                <a:ext cx="0" cy="37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22" name="Line 118"/>
              <p:cNvSpPr>
                <a:spLocks noChangeShapeType="1"/>
              </p:cNvSpPr>
              <p:nvPr/>
            </p:nvSpPr>
            <p:spPr bwMode="auto">
              <a:xfrm>
                <a:off x="3649" y="2018"/>
                <a:ext cx="182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23" name="Line 119"/>
              <p:cNvSpPr>
                <a:spLocks noChangeShapeType="1"/>
              </p:cNvSpPr>
              <p:nvPr/>
            </p:nvSpPr>
            <p:spPr bwMode="auto">
              <a:xfrm flipH="1">
                <a:off x="3831" y="2389"/>
                <a:ext cx="363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24" name="Line 120"/>
              <p:cNvSpPr>
                <a:spLocks noChangeShapeType="1"/>
              </p:cNvSpPr>
              <p:nvPr/>
            </p:nvSpPr>
            <p:spPr bwMode="auto">
              <a:xfrm>
                <a:off x="3831" y="2018"/>
                <a:ext cx="363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25" name="Line 121"/>
              <p:cNvSpPr>
                <a:spLocks noChangeShapeType="1"/>
              </p:cNvSpPr>
              <p:nvPr/>
            </p:nvSpPr>
            <p:spPr bwMode="auto">
              <a:xfrm flipV="1">
                <a:off x="3831" y="2018"/>
                <a:ext cx="0" cy="37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26" name="Line 122"/>
              <p:cNvSpPr>
                <a:spLocks noChangeShapeType="1"/>
              </p:cNvSpPr>
              <p:nvPr/>
            </p:nvSpPr>
            <p:spPr bwMode="auto">
              <a:xfrm>
                <a:off x="4194" y="2018"/>
                <a:ext cx="0" cy="37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27" name="Line 123"/>
              <p:cNvSpPr>
                <a:spLocks noChangeShapeType="1"/>
              </p:cNvSpPr>
              <p:nvPr/>
            </p:nvSpPr>
            <p:spPr bwMode="auto">
              <a:xfrm flipV="1">
                <a:off x="3278" y="1514"/>
                <a:ext cx="0" cy="87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28" name="Line 124"/>
              <p:cNvSpPr>
                <a:spLocks noChangeShapeType="1"/>
              </p:cNvSpPr>
              <p:nvPr/>
            </p:nvSpPr>
            <p:spPr bwMode="auto">
              <a:xfrm flipV="1">
                <a:off x="4557" y="565"/>
                <a:ext cx="0" cy="18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29" name="Line 125"/>
              <p:cNvSpPr>
                <a:spLocks noChangeShapeType="1"/>
              </p:cNvSpPr>
              <p:nvPr/>
            </p:nvSpPr>
            <p:spPr bwMode="auto">
              <a:xfrm flipV="1">
                <a:off x="4557" y="1110"/>
                <a:ext cx="0" cy="404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30" name="Line 126"/>
              <p:cNvSpPr>
                <a:spLocks noChangeShapeType="1"/>
              </p:cNvSpPr>
              <p:nvPr/>
            </p:nvSpPr>
            <p:spPr bwMode="auto">
              <a:xfrm flipV="1">
                <a:off x="3460" y="565"/>
                <a:ext cx="0" cy="18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31" name="Line 127"/>
              <p:cNvSpPr>
                <a:spLocks noChangeShapeType="1"/>
              </p:cNvSpPr>
              <p:nvPr/>
            </p:nvSpPr>
            <p:spPr bwMode="auto">
              <a:xfrm flipV="1">
                <a:off x="3460" y="1110"/>
                <a:ext cx="0" cy="404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32" name="Line 128"/>
              <p:cNvSpPr>
                <a:spLocks noChangeShapeType="1"/>
              </p:cNvSpPr>
              <p:nvPr/>
            </p:nvSpPr>
            <p:spPr bwMode="auto">
              <a:xfrm>
                <a:off x="4557" y="1514"/>
                <a:ext cx="182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33" name="Line 129"/>
              <p:cNvSpPr>
                <a:spLocks noChangeShapeType="1"/>
              </p:cNvSpPr>
              <p:nvPr/>
            </p:nvSpPr>
            <p:spPr bwMode="auto">
              <a:xfrm>
                <a:off x="3278" y="1514"/>
                <a:ext cx="182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34" name="Line 130"/>
              <p:cNvSpPr>
                <a:spLocks noChangeShapeType="1"/>
              </p:cNvSpPr>
              <p:nvPr/>
            </p:nvSpPr>
            <p:spPr bwMode="auto">
              <a:xfrm flipH="1">
                <a:off x="1000" y="565"/>
                <a:ext cx="1089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35" name="Freeform 131"/>
              <p:cNvSpPr>
                <a:spLocks/>
              </p:cNvSpPr>
              <p:nvPr/>
            </p:nvSpPr>
            <p:spPr bwMode="auto">
              <a:xfrm>
                <a:off x="670" y="1514"/>
                <a:ext cx="1750" cy="875"/>
              </a:xfrm>
              <a:custGeom>
                <a:avLst/>
                <a:gdLst>
                  <a:gd name="T0" fmla="*/ 1484 w 1484"/>
                  <a:gd name="T1" fmla="*/ 716 h 743"/>
                  <a:gd name="T2" fmla="*/ 1481 w 1484"/>
                  <a:gd name="T3" fmla="*/ 677 h 743"/>
                  <a:gd name="T4" fmla="*/ 1477 w 1484"/>
                  <a:gd name="T5" fmla="*/ 638 h 743"/>
                  <a:gd name="T6" fmla="*/ 1471 w 1484"/>
                  <a:gd name="T7" fmla="*/ 599 h 743"/>
                  <a:gd name="T8" fmla="*/ 1462 w 1484"/>
                  <a:gd name="T9" fmla="*/ 561 h 743"/>
                  <a:gd name="T10" fmla="*/ 1451 w 1484"/>
                  <a:gd name="T11" fmla="*/ 523 h 743"/>
                  <a:gd name="T12" fmla="*/ 1439 w 1484"/>
                  <a:gd name="T13" fmla="*/ 486 h 743"/>
                  <a:gd name="T14" fmla="*/ 1425 w 1484"/>
                  <a:gd name="T15" fmla="*/ 449 h 743"/>
                  <a:gd name="T16" fmla="*/ 1408 w 1484"/>
                  <a:gd name="T17" fmla="*/ 414 h 743"/>
                  <a:gd name="T18" fmla="*/ 1390 w 1484"/>
                  <a:gd name="T19" fmla="*/ 379 h 743"/>
                  <a:gd name="T20" fmla="*/ 1369 w 1484"/>
                  <a:gd name="T21" fmla="*/ 344 h 743"/>
                  <a:gd name="T22" fmla="*/ 1347 w 1484"/>
                  <a:gd name="T23" fmla="*/ 313 h 743"/>
                  <a:gd name="T24" fmla="*/ 1324 w 1484"/>
                  <a:gd name="T25" fmla="*/ 281 h 743"/>
                  <a:gd name="T26" fmla="*/ 1298 w 1484"/>
                  <a:gd name="T27" fmla="*/ 251 h 743"/>
                  <a:gd name="T28" fmla="*/ 1272 w 1484"/>
                  <a:gd name="T29" fmla="*/ 222 h 743"/>
                  <a:gd name="T30" fmla="*/ 1244 w 1484"/>
                  <a:gd name="T31" fmla="*/ 194 h 743"/>
                  <a:gd name="T32" fmla="*/ 1214 w 1484"/>
                  <a:gd name="T33" fmla="*/ 169 h 743"/>
                  <a:gd name="T34" fmla="*/ 1183 w 1484"/>
                  <a:gd name="T35" fmla="*/ 144 h 743"/>
                  <a:gd name="T36" fmla="*/ 1150 w 1484"/>
                  <a:gd name="T37" fmla="*/ 122 h 743"/>
                  <a:gd name="T38" fmla="*/ 1117 w 1484"/>
                  <a:gd name="T39" fmla="*/ 102 h 743"/>
                  <a:gd name="T40" fmla="*/ 1083 w 1484"/>
                  <a:gd name="T41" fmla="*/ 83 h 743"/>
                  <a:gd name="T42" fmla="*/ 1048 w 1484"/>
                  <a:gd name="T43" fmla="*/ 66 h 743"/>
                  <a:gd name="T44" fmla="*/ 1011 w 1484"/>
                  <a:gd name="T45" fmla="*/ 50 h 743"/>
                  <a:gd name="T46" fmla="*/ 974 w 1484"/>
                  <a:gd name="T47" fmla="*/ 37 h 743"/>
                  <a:gd name="T48" fmla="*/ 936 w 1484"/>
                  <a:gd name="T49" fmla="*/ 25 h 743"/>
                  <a:gd name="T50" fmla="*/ 898 w 1484"/>
                  <a:gd name="T51" fmla="*/ 17 h 743"/>
                  <a:gd name="T52" fmla="*/ 859 w 1484"/>
                  <a:gd name="T53" fmla="*/ 9 h 743"/>
                  <a:gd name="T54" fmla="*/ 821 w 1484"/>
                  <a:gd name="T55" fmla="*/ 4 h 743"/>
                  <a:gd name="T56" fmla="*/ 782 w 1484"/>
                  <a:gd name="T57" fmla="*/ 1 h 743"/>
                  <a:gd name="T58" fmla="*/ 742 w 1484"/>
                  <a:gd name="T59" fmla="*/ 0 h 743"/>
                  <a:gd name="T60" fmla="*/ 703 w 1484"/>
                  <a:gd name="T61" fmla="*/ 1 h 743"/>
                  <a:gd name="T62" fmla="*/ 663 w 1484"/>
                  <a:gd name="T63" fmla="*/ 4 h 743"/>
                  <a:gd name="T64" fmla="*/ 625 w 1484"/>
                  <a:gd name="T65" fmla="*/ 9 h 743"/>
                  <a:gd name="T66" fmla="*/ 586 w 1484"/>
                  <a:gd name="T67" fmla="*/ 17 h 743"/>
                  <a:gd name="T68" fmla="*/ 547 w 1484"/>
                  <a:gd name="T69" fmla="*/ 25 h 743"/>
                  <a:gd name="T70" fmla="*/ 510 w 1484"/>
                  <a:gd name="T71" fmla="*/ 37 h 743"/>
                  <a:gd name="T72" fmla="*/ 473 w 1484"/>
                  <a:gd name="T73" fmla="*/ 50 h 743"/>
                  <a:gd name="T74" fmla="*/ 437 w 1484"/>
                  <a:gd name="T75" fmla="*/ 66 h 743"/>
                  <a:gd name="T76" fmla="*/ 402 w 1484"/>
                  <a:gd name="T77" fmla="*/ 83 h 743"/>
                  <a:gd name="T78" fmla="*/ 367 w 1484"/>
                  <a:gd name="T79" fmla="*/ 102 h 743"/>
                  <a:gd name="T80" fmla="*/ 333 w 1484"/>
                  <a:gd name="T81" fmla="*/ 122 h 743"/>
                  <a:gd name="T82" fmla="*/ 301 w 1484"/>
                  <a:gd name="T83" fmla="*/ 144 h 743"/>
                  <a:gd name="T84" fmla="*/ 271 w 1484"/>
                  <a:gd name="T85" fmla="*/ 169 h 743"/>
                  <a:gd name="T86" fmla="*/ 241 w 1484"/>
                  <a:gd name="T87" fmla="*/ 194 h 743"/>
                  <a:gd name="T88" fmla="*/ 213 w 1484"/>
                  <a:gd name="T89" fmla="*/ 222 h 743"/>
                  <a:gd name="T90" fmla="*/ 185 w 1484"/>
                  <a:gd name="T91" fmla="*/ 251 h 743"/>
                  <a:gd name="T92" fmla="*/ 161 w 1484"/>
                  <a:gd name="T93" fmla="*/ 281 h 743"/>
                  <a:gd name="T94" fmla="*/ 137 w 1484"/>
                  <a:gd name="T95" fmla="*/ 313 h 743"/>
                  <a:gd name="T96" fmla="*/ 115 w 1484"/>
                  <a:gd name="T97" fmla="*/ 344 h 743"/>
                  <a:gd name="T98" fmla="*/ 95 w 1484"/>
                  <a:gd name="T99" fmla="*/ 379 h 743"/>
                  <a:gd name="T100" fmla="*/ 77 w 1484"/>
                  <a:gd name="T101" fmla="*/ 414 h 743"/>
                  <a:gd name="T102" fmla="*/ 60 w 1484"/>
                  <a:gd name="T103" fmla="*/ 449 h 743"/>
                  <a:gd name="T104" fmla="*/ 46 w 1484"/>
                  <a:gd name="T105" fmla="*/ 486 h 743"/>
                  <a:gd name="T106" fmla="*/ 33 w 1484"/>
                  <a:gd name="T107" fmla="*/ 523 h 743"/>
                  <a:gd name="T108" fmla="*/ 22 w 1484"/>
                  <a:gd name="T109" fmla="*/ 561 h 743"/>
                  <a:gd name="T110" fmla="*/ 14 w 1484"/>
                  <a:gd name="T111" fmla="*/ 599 h 743"/>
                  <a:gd name="T112" fmla="*/ 8 w 1484"/>
                  <a:gd name="T113" fmla="*/ 638 h 743"/>
                  <a:gd name="T114" fmla="*/ 2 w 1484"/>
                  <a:gd name="T115" fmla="*/ 677 h 743"/>
                  <a:gd name="T116" fmla="*/ 0 w 1484"/>
                  <a:gd name="T117" fmla="*/ 716 h 7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484" h="743">
                    <a:moveTo>
                      <a:pt x="1484" y="743"/>
                    </a:moveTo>
                    <a:lnTo>
                      <a:pt x="1484" y="730"/>
                    </a:lnTo>
                    <a:lnTo>
                      <a:pt x="1484" y="716"/>
                    </a:lnTo>
                    <a:lnTo>
                      <a:pt x="1483" y="703"/>
                    </a:lnTo>
                    <a:lnTo>
                      <a:pt x="1482" y="691"/>
                    </a:lnTo>
                    <a:lnTo>
                      <a:pt x="1481" y="677"/>
                    </a:lnTo>
                    <a:lnTo>
                      <a:pt x="1480" y="664"/>
                    </a:lnTo>
                    <a:lnTo>
                      <a:pt x="1479" y="651"/>
                    </a:lnTo>
                    <a:lnTo>
                      <a:pt x="1477" y="638"/>
                    </a:lnTo>
                    <a:lnTo>
                      <a:pt x="1475" y="625"/>
                    </a:lnTo>
                    <a:lnTo>
                      <a:pt x="1473" y="612"/>
                    </a:lnTo>
                    <a:lnTo>
                      <a:pt x="1471" y="599"/>
                    </a:lnTo>
                    <a:lnTo>
                      <a:pt x="1468" y="586"/>
                    </a:lnTo>
                    <a:lnTo>
                      <a:pt x="1465" y="573"/>
                    </a:lnTo>
                    <a:lnTo>
                      <a:pt x="1462" y="561"/>
                    </a:lnTo>
                    <a:lnTo>
                      <a:pt x="1459" y="548"/>
                    </a:lnTo>
                    <a:lnTo>
                      <a:pt x="1456" y="535"/>
                    </a:lnTo>
                    <a:lnTo>
                      <a:pt x="1451" y="523"/>
                    </a:lnTo>
                    <a:lnTo>
                      <a:pt x="1447" y="511"/>
                    </a:lnTo>
                    <a:lnTo>
                      <a:pt x="1443" y="498"/>
                    </a:lnTo>
                    <a:lnTo>
                      <a:pt x="1439" y="486"/>
                    </a:lnTo>
                    <a:lnTo>
                      <a:pt x="1434" y="473"/>
                    </a:lnTo>
                    <a:lnTo>
                      <a:pt x="1429" y="462"/>
                    </a:lnTo>
                    <a:lnTo>
                      <a:pt x="1425" y="449"/>
                    </a:lnTo>
                    <a:lnTo>
                      <a:pt x="1420" y="437"/>
                    </a:lnTo>
                    <a:lnTo>
                      <a:pt x="1413" y="425"/>
                    </a:lnTo>
                    <a:lnTo>
                      <a:pt x="1408" y="414"/>
                    </a:lnTo>
                    <a:lnTo>
                      <a:pt x="1401" y="402"/>
                    </a:lnTo>
                    <a:lnTo>
                      <a:pt x="1396" y="390"/>
                    </a:lnTo>
                    <a:lnTo>
                      <a:pt x="1390" y="379"/>
                    </a:lnTo>
                    <a:lnTo>
                      <a:pt x="1383" y="367"/>
                    </a:lnTo>
                    <a:lnTo>
                      <a:pt x="1376" y="356"/>
                    </a:lnTo>
                    <a:lnTo>
                      <a:pt x="1369" y="344"/>
                    </a:lnTo>
                    <a:lnTo>
                      <a:pt x="1362" y="334"/>
                    </a:lnTo>
                    <a:lnTo>
                      <a:pt x="1355" y="323"/>
                    </a:lnTo>
                    <a:lnTo>
                      <a:pt x="1347" y="313"/>
                    </a:lnTo>
                    <a:lnTo>
                      <a:pt x="1340" y="302"/>
                    </a:lnTo>
                    <a:lnTo>
                      <a:pt x="1332" y="291"/>
                    </a:lnTo>
                    <a:lnTo>
                      <a:pt x="1324" y="281"/>
                    </a:lnTo>
                    <a:lnTo>
                      <a:pt x="1315" y="271"/>
                    </a:lnTo>
                    <a:lnTo>
                      <a:pt x="1308" y="260"/>
                    </a:lnTo>
                    <a:lnTo>
                      <a:pt x="1298" y="251"/>
                    </a:lnTo>
                    <a:lnTo>
                      <a:pt x="1290" y="241"/>
                    </a:lnTo>
                    <a:lnTo>
                      <a:pt x="1281" y="232"/>
                    </a:lnTo>
                    <a:lnTo>
                      <a:pt x="1272" y="222"/>
                    </a:lnTo>
                    <a:lnTo>
                      <a:pt x="1263" y="212"/>
                    </a:lnTo>
                    <a:lnTo>
                      <a:pt x="1253" y="204"/>
                    </a:lnTo>
                    <a:lnTo>
                      <a:pt x="1244" y="194"/>
                    </a:lnTo>
                    <a:lnTo>
                      <a:pt x="1234" y="186"/>
                    </a:lnTo>
                    <a:lnTo>
                      <a:pt x="1224" y="177"/>
                    </a:lnTo>
                    <a:lnTo>
                      <a:pt x="1214" y="169"/>
                    </a:lnTo>
                    <a:lnTo>
                      <a:pt x="1203" y="160"/>
                    </a:lnTo>
                    <a:lnTo>
                      <a:pt x="1194" y="153"/>
                    </a:lnTo>
                    <a:lnTo>
                      <a:pt x="1183" y="144"/>
                    </a:lnTo>
                    <a:lnTo>
                      <a:pt x="1172" y="137"/>
                    </a:lnTo>
                    <a:lnTo>
                      <a:pt x="1162" y="129"/>
                    </a:lnTo>
                    <a:lnTo>
                      <a:pt x="1150" y="122"/>
                    </a:lnTo>
                    <a:lnTo>
                      <a:pt x="1139" y="114"/>
                    </a:lnTo>
                    <a:lnTo>
                      <a:pt x="1129" y="108"/>
                    </a:lnTo>
                    <a:lnTo>
                      <a:pt x="1117" y="102"/>
                    </a:lnTo>
                    <a:lnTo>
                      <a:pt x="1105" y="94"/>
                    </a:lnTo>
                    <a:lnTo>
                      <a:pt x="1095" y="89"/>
                    </a:lnTo>
                    <a:lnTo>
                      <a:pt x="1083" y="83"/>
                    </a:lnTo>
                    <a:lnTo>
                      <a:pt x="1071" y="76"/>
                    </a:lnTo>
                    <a:lnTo>
                      <a:pt x="1060" y="71"/>
                    </a:lnTo>
                    <a:lnTo>
                      <a:pt x="1048" y="66"/>
                    </a:lnTo>
                    <a:lnTo>
                      <a:pt x="1035" y="60"/>
                    </a:lnTo>
                    <a:lnTo>
                      <a:pt x="1023" y="55"/>
                    </a:lnTo>
                    <a:lnTo>
                      <a:pt x="1011" y="50"/>
                    </a:lnTo>
                    <a:lnTo>
                      <a:pt x="999" y="45"/>
                    </a:lnTo>
                    <a:lnTo>
                      <a:pt x="986" y="41"/>
                    </a:lnTo>
                    <a:lnTo>
                      <a:pt x="974" y="37"/>
                    </a:lnTo>
                    <a:lnTo>
                      <a:pt x="962" y="33"/>
                    </a:lnTo>
                    <a:lnTo>
                      <a:pt x="949" y="29"/>
                    </a:lnTo>
                    <a:lnTo>
                      <a:pt x="936" y="25"/>
                    </a:lnTo>
                    <a:lnTo>
                      <a:pt x="923" y="22"/>
                    </a:lnTo>
                    <a:lnTo>
                      <a:pt x="912" y="19"/>
                    </a:lnTo>
                    <a:lnTo>
                      <a:pt x="898" y="17"/>
                    </a:lnTo>
                    <a:lnTo>
                      <a:pt x="885" y="13"/>
                    </a:lnTo>
                    <a:lnTo>
                      <a:pt x="872" y="11"/>
                    </a:lnTo>
                    <a:lnTo>
                      <a:pt x="859" y="9"/>
                    </a:lnTo>
                    <a:lnTo>
                      <a:pt x="847" y="7"/>
                    </a:lnTo>
                    <a:lnTo>
                      <a:pt x="834" y="5"/>
                    </a:lnTo>
                    <a:lnTo>
                      <a:pt x="821" y="4"/>
                    </a:lnTo>
                    <a:lnTo>
                      <a:pt x="807" y="3"/>
                    </a:lnTo>
                    <a:lnTo>
                      <a:pt x="794" y="2"/>
                    </a:lnTo>
                    <a:lnTo>
                      <a:pt x="782" y="1"/>
                    </a:lnTo>
                    <a:lnTo>
                      <a:pt x="769" y="0"/>
                    </a:lnTo>
                    <a:lnTo>
                      <a:pt x="755" y="0"/>
                    </a:lnTo>
                    <a:lnTo>
                      <a:pt x="742" y="0"/>
                    </a:lnTo>
                    <a:lnTo>
                      <a:pt x="730" y="0"/>
                    </a:lnTo>
                    <a:lnTo>
                      <a:pt x="716" y="0"/>
                    </a:lnTo>
                    <a:lnTo>
                      <a:pt x="703" y="1"/>
                    </a:lnTo>
                    <a:lnTo>
                      <a:pt x="690" y="2"/>
                    </a:lnTo>
                    <a:lnTo>
                      <a:pt x="676" y="3"/>
                    </a:lnTo>
                    <a:lnTo>
                      <a:pt x="663" y="4"/>
                    </a:lnTo>
                    <a:lnTo>
                      <a:pt x="651" y="5"/>
                    </a:lnTo>
                    <a:lnTo>
                      <a:pt x="638" y="7"/>
                    </a:lnTo>
                    <a:lnTo>
                      <a:pt x="625" y="9"/>
                    </a:lnTo>
                    <a:lnTo>
                      <a:pt x="612" y="11"/>
                    </a:lnTo>
                    <a:lnTo>
                      <a:pt x="599" y="13"/>
                    </a:lnTo>
                    <a:lnTo>
                      <a:pt x="586" y="17"/>
                    </a:lnTo>
                    <a:lnTo>
                      <a:pt x="573" y="19"/>
                    </a:lnTo>
                    <a:lnTo>
                      <a:pt x="560" y="22"/>
                    </a:lnTo>
                    <a:lnTo>
                      <a:pt x="547" y="25"/>
                    </a:lnTo>
                    <a:lnTo>
                      <a:pt x="536" y="29"/>
                    </a:lnTo>
                    <a:lnTo>
                      <a:pt x="523" y="33"/>
                    </a:lnTo>
                    <a:lnTo>
                      <a:pt x="510" y="37"/>
                    </a:lnTo>
                    <a:lnTo>
                      <a:pt x="497" y="41"/>
                    </a:lnTo>
                    <a:lnTo>
                      <a:pt x="486" y="45"/>
                    </a:lnTo>
                    <a:lnTo>
                      <a:pt x="473" y="50"/>
                    </a:lnTo>
                    <a:lnTo>
                      <a:pt x="461" y="55"/>
                    </a:lnTo>
                    <a:lnTo>
                      <a:pt x="449" y="60"/>
                    </a:lnTo>
                    <a:lnTo>
                      <a:pt x="437" y="66"/>
                    </a:lnTo>
                    <a:lnTo>
                      <a:pt x="425" y="71"/>
                    </a:lnTo>
                    <a:lnTo>
                      <a:pt x="413" y="76"/>
                    </a:lnTo>
                    <a:lnTo>
                      <a:pt x="402" y="83"/>
                    </a:lnTo>
                    <a:lnTo>
                      <a:pt x="390" y="89"/>
                    </a:lnTo>
                    <a:lnTo>
                      <a:pt x="378" y="94"/>
                    </a:lnTo>
                    <a:lnTo>
                      <a:pt x="367" y="102"/>
                    </a:lnTo>
                    <a:lnTo>
                      <a:pt x="356" y="108"/>
                    </a:lnTo>
                    <a:lnTo>
                      <a:pt x="345" y="114"/>
                    </a:lnTo>
                    <a:lnTo>
                      <a:pt x="333" y="122"/>
                    </a:lnTo>
                    <a:lnTo>
                      <a:pt x="323" y="129"/>
                    </a:lnTo>
                    <a:lnTo>
                      <a:pt x="312" y="137"/>
                    </a:lnTo>
                    <a:lnTo>
                      <a:pt x="301" y="144"/>
                    </a:lnTo>
                    <a:lnTo>
                      <a:pt x="291" y="153"/>
                    </a:lnTo>
                    <a:lnTo>
                      <a:pt x="281" y="160"/>
                    </a:lnTo>
                    <a:lnTo>
                      <a:pt x="271" y="169"/>
                    </a:lnTo>
                    <a:lnTo>
                      <a:pt x="261" y="177"/>
                    </a:lnTo>
                    <a:lnTo>
                      <a:pt x="250" y="186"/>
                    </a:lnTo>
                    <a:lnTo>
                      <a:pt x="241" y="194"/>
                    </a:lnTo>
                    <a:lnTo>
                      <a:pt x="231" y="204"/>
                    </a:lnTo>
                    <a:lnTo>
                      <a:pt x="222" y="212"/>
                    </a:lnTo>
                    <a:lnTo>
                      <a:pt x="213" y="222"/>
                    </a:lnTo>
                    <a:lnTo>
                      <a:pt x="203" y="232"/>
                    </a:lnTo>
                    <a:lnTo>
                      <a:pt x="195" y="241"/>
                    </a:lnTo>
                    <a:lnTo>
                      <a:pt x="185" y="251"/>
                    </a:lnTo>
                    <a:lnTo>
                      <a:pt x="177" y="260"/>
                    </a:lnTo>
                    <a:lnTo>
                      <a:pt x="168" y="271"/>
                    </a:lnTo>
                    <a:lnTo>
                      <a:pt x="161" y="281"/>
                    </a:lnTo>
                    <a:lnTo>
                      <a:pt x="152" y="291"/>
                    </a:lnTo>
                    <a:lnTo>
                      <a:pt x="145" y="302"/>
                    </a:lnTo>
                    <a:lnTo>
                      <a:pt x="137" y="313"/>
                    </a:lnTo>
                    <a:lnTo>
                      <a:pt x="129" y="323"/>
                    </a:lnTo>
                    <a:lnTo>
                      <a:pt x="123" y="334"/>
                    </a:lnTo>
                    <a:lnTo>
                      <a:pt x="115" y="344"/>
                    </a:lnTo>
                    <a:lnTo>
                      <a:pt x="108" y="356"/>
                    </a:lnTo>
                    <a:lnTo>
                      <a:pt x="101" y="367"/>
                    </a:lnTo>
                    <a:lnTo>
                      <a:pt x="95" y="379"/>
                    </a:lnTo>
                    <a:lnTo>
                      <a:pt x="88" y="390"/>
                    </a:lnTo>
                    <a:lnTo>
                      <a:pt x="82" y="402"/>
                    </a:lnTo>
                    <a:lnTo>
                      <a:pt x="77" y="414"/>
                    </a:lnTo>
                    <a:lnTo>
                      <a:pt x="70" y="425"/>
                    </a:lnTo>
                    <a:lnTo>
                      <a:pt x="65" y="437"/>
                    </a:lnTo>
                    <a:lnTo>
                      <a:pt x="60" y="449"/>
                    </a:lnTo>
                    <a:lnTo>
                      <a:pt x="55" y="462"/>
                    </a:lnTo>
                    <a:lnTo>
                      <a:pt x="50" y="473"/>
                    </a:lnTo>
                    <a:lnTo>
                      <a:pt x="46" y="486"/>
                    </a:lnTo>
                    <a:lnTo>
                      <a:pt x="42" y="498"/>
                    </a:lnTo>
                    <a:lnTo>
                      <a:pt x="37" y="511"/>
                    </a:lnTo>
                    <a:lnTo>
                      <a:pt x="33" y="523"/>
                    </a:lnTo>
                    <a:lnTo>
                      <a:pt x="29" y="535"/>
                    </a:lnTo>
                    <a:lnTo>
                      <a:pt x="26" y="548"/>
                    </a:lnTo>
                    <a:lnTo>
                      <a:pt x="22" y="561"/>
                    </a:lnTo>
                    <a:lnTo>
                      <a:pt x="19" y="573"/>
                    </a:lnTo>
                    <a:lnTo>
                      <a:pt x="16" y="586"/>
                    </a:lnTo>
                    <a:lnTo>
                      <a:pt x="14" y="599"/>
                    </a:lnTo>
                    <a:lnTo>
                      <a:pt x="12" y="612"/>
                    </a:lnTo>
                    <a:lnTo>
                      <a:pt x="9" y="625"/>
                    </a:lnTo>
                    <a:lnTo>
                      <a:pt x="8" y="638"/>
                    </a:lnTo>
                    <a:lnTo>
                      <a:pt x="5" y="651"/>
                    </a:lnTo>
                    <a:lnTo>
                      <a:pt x="4" y="664"/>
                    </a:lnTo>
                    <a:lnTo>
                      <a:pt x="2" y="677"/>
                    </a:lnTo>
                    <a:lnTo>
                      <a:pt x="1" y="691"/>
                    </a:lnTo>
                    <a:lnTo>
                      <a:pt x="1" y="703"/>
                    </a:lnTo>
                    <a:lnTo>
                      <a:pt x="0" y="716"/>
                    </a:lnTo>
                    <a:lnTo>
                      <a:pt x="0" y="730"/>
                    </a:lnTo>
                    <a:lnTo>
                      <a:pt x="0" y="743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36" name="Line 132"/>
              <p:cNvSpPr>
                <a:spLocks noChangeShapeType="1"/>
              </p:cNvSpPr>
              <p:nvPr/>
            </p:nvSpPr>
            <p:spPr bwMode="auto">
              <a:xfrm>
                <a:off x="2164" y="2389"/>
                <a:ext cx="256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37" name="Line 133"/>
              <p:cNvSpPr>
                <a:spLocks noChangeShapeType="1"/>
              </p:cNvSpPr>
              <p:nvPr/>
            </p:nvSpPr>
            <p:spPr bwMode="auto">
              <a:xfrm flipH="1">
                <a:off x="2420" y="2389"/>
                <a:ext cx="51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38" name="Line 134"/>
              <p:cNvSpPr>
                <a:spLocks noChangeShapeType="1"/>
              </p:cNvSpPr>
              <p:nvPr/>
            </p:nvSpPr>
            <p:spPr bwMode="auto">
              <a:xfrm>
                <a:off x="158" y="2018"/>
                <a:ext cx="586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39" name="Line 135"/>
              <p:cNvSpPr>
                <a:spLocks noChangeShapeType="1"/>
              </p:cNvSpPr>
              <p:nvPr/>
            </p:nvSpPr>
            <p:spPr bwMode="auto">
              <a:xfrm flipH="1">
                <a:off x="158" y="2389"/>
                <a:ext cx="512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40" name="Line 136"/>
              <p:cNvSpPr>
                <a:spLocks noChangeShapeType="1"/>
              </p:cNvSpPr>
              <p:nvPr/>
            </p:nvSpPr>
            <p:spPr bwMode="auto">
              <a:xfrm>
                <a:off x="670" y="2389"/>
                <a:ext cx="256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41" name="Line 137"/>
              <p:cNvSpPr>
                <a:spLocks noChangeShapeType="1"/>
              </p:cNvSpPr>
              <p:nvPr/>
            </p:nvSpPr>
            <p:spPr bwMode="auto">
              <a:xfrm>
                <a:off x="158" y="2018"/>
                <a:ext cx="0" cy="37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42" name="Line 138"/>
              <p:cNvSpPr>
                <a:spLocks noChangeShapeType="1"/>
              </p:cNvSpPr>
              <p:nvPr/>
            </p:nvSpPr>
            <p:spPr bwMode="auto">
              <a:xfrm>
                <a:off x="2337" y="2018"/>
                <a:ext cx="59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43" name="Line 139"/>
              <p:cNvSpPr>
                <a:spLocks noChangeShapeType="1"/>
              </p:cNvSpPr>
              <p:nvPr/>
            </p:nvSpPr>
            <p:spPr bwMode="auto">
              <a:xfrm>
                <a:off x="2931" y="2018"/>
                <a:ext cx="0" cy="37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44" name="Freeform 140"/>
              <p:cNvSpPr>
                <a:spLocks/>
              </p:cNvSpPr>
              <p:nvPr/>
            </p:nvSpPr>
            <p:spPr bwMode="auto">
              <a:xfrm>
                <a:off x="926" y="1770"/>
                <a:ext cx="1238" cy="619"/>
              </a:xfrm>
              <a:custGeom>
                <a:avLst/>
                <a:gdLst>
                  <a:gd name="T0" fmla="*/ 1051 w 1052"/>
                  <a:gd name="T1" fmla="*/ 503 h 526"/>
                  <a:gd name="T2" fmla="*/ 1049 w 1052"/>
                  <a:gd name="T3" fmla="*/ 470 h 526"/>
                  <a:gd name="T4" fmla="*/ 1045 w 1052"/>
                  <a:gd name="T5" fmla="*/ 437 h 526"/>
                  <a:gd name="T6" fmla="*/ 1038 w 1052"/>
                  <a:gd name="T7" fmla="*/ 405 h 526"/>
                  <a:gd name="T8" fmla="*/ 1030 w 1052"/>
                  <a:gd name="T9" fmla="*/ 373 h 526"/>
                  <a:gd name="T10" fmla="*/ 1019 w 1052"/>
                  <a:gd name="T11" fmla="*/ 343 h 526"/>
                  <a:gd name="T12" fmla="*/ 1007 w 1052"/>
                  <a:gd name="T13" fmla="*/ 312 h 526"/>
                  <a:gd name="T14" fmla="*/ 993 w 1052"/>
                  <a:gd name="T15" fmla="*/ 282 h 526"/>
                  <a:gd name="T16" fmla="*/ 976 w 1052"/>
                  <a:gd name="T17" fmla="*/ 253 h 526"/>
                  <a:gd name="T18" fmla="*/ 958 w 1052"/>
                  <a:gd name="T19" fmla="*/ 225 h 526"/>
                  <a:gd name="T20" fmla="*/ 938 w 1052"/>
                  <a:gd name="T21" fmla="*/ 199 h 526"/>
                  <a:gd name="T22" fmla="*/ 917 w 1052"/>
                  <a:gd name="T23" fmla="*/ 173 h 526"/>
                  <a:gd name="T24" fmla="*/ 894 w 1052"/>
                  <a:gd name="T25" fmla="*/ 150 h 526"/>
                  <a:gd name="T26" fmla="*/ 870 w 1052"/>
                  <a:gd name="T27" fmla="*/ 127 h 526"/>
                  <a:gd name="T28" fmla="*/ 845 w 1052"/>
                  <a:gd name="T29" fmla="*/ 106 h 526"/>
                  <a:gd name="T30" fmla="*/ 817 w 1052"/>
                  <a:gd name="T31" fmla="*/ 87 h 526"/>
                  <a:gd name="T32" fmla="*/ 789 w 1052"/>
                  <a:gd name="T33" fmla="*/ 70 h 526"/>
                  <a:gd name="T34" fmla="*/ 761 w 1052"/>
                  <a:gd name="T35" fmla="*/ 54 h 526"/>
                  <a:gd name="T36" fmla="*/ 730 w 1052"/>
                  <a:gd name="T37" fmla="*/ 40 h 526"/>
                  <a:gd name="T38" fmla="*/ 699 w 1052"/>
                  <a:gd name="T39" fmla="*/ 28 h 526"/>
                  <a:gd name="T40" fmla="*/ 668 w 1052"/>
                  <a:gd name="T41" fmla="*/ 19 h 526"/>
                  <a:gd name="T42" fmla="*/ 636 w 1052"/>
                  <a:gd name="T43" fmla="*/ 10 h 526"/>
                  <a:gd name="T44" fmla="*/ 603 w 1052"/>
                  <a:gd name="T45" fmla="*/ 5 h 526"/>
                  <a:gd name="T46" fmla="*/ 570 w 1052"/>
                  <a:gd name="T47" fmla="*/ 1 h 526"/>
                  <a:gd name="T48" fmla="*/ 537 w 1052"/>
                  <a:gd name="T49" fmla="*/ 0 h 526"/>
                  <a:gd name="T50" fmla="*/ 504 w 1052"/>
                  <a:gd name="T51" fmla="*/ 0 h 526"/>
                  <a:gd name="T52" fmla="*/ 471 w 1052"/>
                  <a:gd name="T53" fmla="*/ 2 h 526"/>
                  <a:gd name="T54" fmla="*/ 439 w 1052"/>
                  <a:gd name="T55" fmla="*/ 6 h 526"/>
                  <a:gd name="T56" fmla="*/ 406 w 1052"/>
                  <a:gd name="T57" fmla="*/ 14 h 526"/>
                  <a:gd name="T58" fmla="*/ 374 w 1052"/>
                  <a:gd name="T59" fmla="*/ 22 h 526"/>
                  <a:gd name="T60" fmla="*/ 343 w 1052"/>
                  <a:gd name="T61" fmla="*/ 33 h 526"/>
                  <a:gd name="T62" fmla="*/ 312 w 1052"/>
                  <a:gd name="T63" fmla="*/ 44 h 526"/>
                  <a:gd name="T64" fmla="*/ 282 w 1052"/>
                  <a:gd name="T65" fmla="*/ 59 h 526"/>
                  <a:gd name="T66" fmla="*/ 254 w 1052"/>
                  <a:gd name="T67" fmla="*/ 75 h 526"/>
                  <a:gd name="T68" fmla="*/ 226 w 1052"/>
                  <a:gd name="T69" fmla="*/ 93 h 526"/>
                  <a:gd name="T70" fmla="*/ 199 w 1052"/>
                  <a:gd name="T71" fmla="*/ 113 h 526"/>
                  <a:gd name="T72" fmla="*/ 174 w 1052"/>
                  <a:gd name="T73" fmla="*/ 135 h 526"/>
                  <a:gd name="T74" fmla="*/ 150 w 1052"/>
                  <a:gd name="T75" fmla="*/ 157 h 526"/>
                  <a:gd name="T76" fmla="*/ 128 w 1052"/>
                  <a:gd name="T77" fmla="*/ 182 h 526"/>
                  <a:gd name="T78" fmla="*/ 108 w 1052"/>
                  <a:gd name="T79" fmla="*/ 207 h 526"/>
                  <a:gd name="T80" fmla="*/ 89 w 1052"/>
                  <a:gd name="T81" fmla="*/ 234 h 526"/>
                  <a:gd name="T82" fmla="*/ 71 w 1052"/>
                  <a:gd name="T83" fmla="*/ 263 h 526"/>
                  <a:gd name="T84" fmla="*/ 56 w 1052"/>
                  <a:gd name="T85" fmla="*/ 291 h 526"/>
                  <a:gd name="T86" fmla="*/ 42 w 1052"/>
                  <a:gd name="T87" fmla="*/ 321 h 526"/>
                  <a:gd name="T88" fmla="*/ 30 w 1052"/>
                  <a:gd name="T89" fmla="*/ 352 h 526"/>
                  <a:gd name="T90" fmla="*/ 19 w 1052"/>
                  <a:gd name="T91" fmla="*/ 384 h 526"/>
                  <a:gd name="T92" fmla="*/ 12 w 1052"/>
                  <a:gd name="T93" fmla="*/ 416 h 526"/>
                  <a:gd name="T94" fmla="*/ 6 w 1052"/>
                  <a:gd name="T95" fmla="*/ 449 h 526"/>
                  <a:gd name="T96" fmla="*/ 2 w 1052"/>
                  <a:gd name="T97" fmla="*/ 481 h 526"/>
                  <a:gd name="T98" fmla="*/ 0 w 1052"/>
                  <a:gd name="T99" fmla="*/ 514 h 5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052" h="526">
                    <a:moveTo>
                      <a:pt x="1052" y="526"/>
                    </a:moveTo>
                    <a:lnTo>
                      <a:pt x="1052" y="514"/>
                    </a:lnTo>
                    <a:lnTo>
                      <a:pt x="1051" y="503"/>
                    </a:lnTo>
                    <a:lnTo>
                      <a:pt x="1051" y="493"/>
                    </a:lnTo>
                    <a:lnTo>
                      <a:pt x="1050" y="481"/>
                    </a:lnTo>
                    <a:lnTo>
                      <a:pt x="1049" y="470"/>
                    </a:lnTo>
                    <a:lnTo>
                      <a:pt x="1048" y="460"/>
                    </a:lnTo>
                    <a:lnTo>
                      <a:pt x="1047" y="449"/>
                    </a:lnTo>
                    <a:lnTo>
                      <a:pt x="1045" y="437"/>
                    </a:lnTo>
                    <a:lnTo>
                      <a:pt x="1043" y="427"/>
                    </a:lnTo>
                    <a:lnTo>
                      <a:pt x="1041" y="416"/>
                    </a:lnTo>
                    <a:lnTo>
                      <a:pt x="1038" y="405"/>
                    </a:lnTo>
                    <a:lnTo>
                      <a:pt x="1035" y="395"/>
                    </a:lnTo>
                    <a:lnTo>
                      <a:pt x="1033" y="384"/>
                    </a:lnTo>
                    <a:lnTo>
                      <a:pt x="1030" y="373"/>
                    </a:lnTo>
                    <a:lnTo>
                      <a:pt x="1027" y="363"/>
                    </a:lnTo>
                    <a:lnTo>
                      <a:pt x="1022" y="352"/>
                    </a:lnTo>
                    <a:lnTo>
                      <a:pt x="1019" y="343"/>
                    </a:lnTo>
                    <a:lnTo>
                      <a:pt x="1015" y="332"/>
                    </a:lnTo>
                    <a:lnTo>
                      <a:pt x="1011" y="321"/>
                    </a:lnTo>
                    <a:lnTo>
                      <a:pt x="1007" y="312"/>
                    </a:lnTo>
                    <a:lnTo>
                      <a:pt x="1002" y="301"/>
                    </a:lnTo>
                    <a:lnTo>
                      <a:pt x="997" y="291"/>
                    </a:lnTo>
                    <a:lnTo>
                      <a:pt x="993" y="282"/>
                    </a:lnTo>
                    <a:lnTo>
                      <a:pt x="987" y="272"/>
                    </a:lnTo>
                    <a:lnTo>
                      <a:pt x="982" y="263"/>
                    </a:lnTo>
                    <a:lnTo>
                      <a:pt x="976" y="253"/>
                    </a:lnTo>
                    <a:lnTo>
                      <a:pt x="970" y="244"/>
                    </a:lnTo>
                    <a:lnTo>
                      <a:pt x="964" y="234"/>
                    </a:lnTo>
                    <a:lnTo>
                      <a:pt x="958" y="225"/>
                    </a:lnTo>
                    <a:lnTo>
                      <a:pt x="951" y="216"/>
                    </a:lnTo>
                    <a:lnTo>
                      <a:pt x="945" y="207"/>
                    </a:lnTo>
                    <a:lnTo>
                      <a:pt x="938" y="199"/>
                    </a:lnTo>
                    <a:lnTo>
                      <a:pt x="931" y="190"/>
                    </a:lnTo>
                    <a:lnTo>
                      <a:pt x="925" y="182"/>
                    </a:lnTo>
                    <a:lnTo>
                      <a:pt x="917" y="173"/>
                    </a:lnTo>
                    <a:lnTo>
                      <a:pt x="910" y="165"/>
                    </a:lnTo>
                    <a:lnTo>
                      <a:pt x="902" y="157"/>
                    </a:lnTo>
                    <a:lnTo>
                      <a:pt x="894" y="150"/>
                    </a:lnTo>
                    <a:lnTo>
                      <a:pt x="886" y="142"/>
                    </a:lnTo>
                    <a:lnTo>
                      <a:pt x="878" y="135"/>
                    </a:lnTo>
                    <a:lnTo>
                      <a:pt x="870" y="127"/>
                    </a:lnTo>
                    <a:lnTo>
                      <a:pt x="862" y="120"/>
                    </a:lnTo>
                    <a:lnTo>
                      <a:pt x="853" y="113"/>
                    </a:lnTo>
                    <a:lnTo>
                      <a:pt x="845" y="106"/>
                    </a:lnTo>
                    <a:lnTo>
                      <a:pt x="835" y="100"/>
                    </a:lnTo>
                    <a:lnTo>
                      <a:pt x="827" y="93"/>
                    </a:lnTo>
                    <a:lnTo>
                      <a:pt x="817" y="87"/>
                    </a:lnTo>
                    <a:lnTo>
                      <a:pt x="808" y="81"/>
                    </a:lnTo>
                    <a:lnTo>
                      <a:pt x="799" y="75"/>
                    </a:lnTo>
                    <a:lnTo>
                      <a:pt x="789" y="70"/>
                    </a:lnTo>
                    <a:lnTo>
                      <a:pt x="780" y="65"/>
                    </a:lnTo>
                    <a:lnTo>
                      <a:pt x="770" y="59"/>
                    </a:lnTo>
                    <a:lnTo>
                      <a:pt x="761" y="54"/>
                    </a:lnTo>
                    <a:lnTo>
                      <a:pt x="750" y="50"/>
                    </a:lnTo>
                    <a:lnTo>
                      <a:pt x="740" y="44"/>
                    </a:lnTo>
                    <a:lnTo>
                      <a:pt x="730" y="40"/>
                    </a:lnTo>
                    <a:lnTo>
                      <a:pt x="720" y="36"/>
                    </a:lnTo>
                    <a:lnTo>
                      <a:pt x="709" y="33"/>
                    </a:lnTo>
                    <a:lnTo>
                      <a:pt x="699" y="28"/>
                    </a:lnTo>
                    <a:lnTo>
                      <a:pt x="689" y="25"/>
                    </a:lnTo>
                    <a:lnTo>
                      <a:pt x="679" y="22"/>
                    </a:lnTo>
                    <a:lnTo>
                      <a:pt x="668" y="19"/>
                    </a:lnTo>
                    <a:lnTo>
                      <a:pt x="657" y="16"/>
                    </a:lnTo>
                    <a:lnTo>
                      <a:pt x="647" y="14"/>
                    </a:lnTo>
                    <a:lnTo>
                      <a:pt x="636" y="10"/>
                    </a:lnTo>
                    <a:lnTo>
                      <a:pt x="624" y="8"/>
                    </a:lnTo>
                    <a:lnTo>
                      <a:pt x="614" y="6"/>
                    </a:lnTo>
                    <a:lnTo>
                      <a:pt x="603" y="5"/>
                    </a:lnTo>
                    <a:lnTo>
                      <a:pt x="592" y="3"/>
                    </a:lnTo>
                    <a:lnTo>
                      <a:pt x="582" y="2"/>
                    </a:lnTo>
                    <a:lnTo>
                      <a:pt x="570" y="1"/>
                    </a:lnTo>
                    <a:lnTo>
                      <a:pt x="559" y="1"/>
                    </a:lnTo>
                    <a:lnTo>
                      <a:pt x="549" y="0"/>
                    </a:lnTo>
                    <a:lnTo>
                      <a:pt x="537" y="0"/>
                    </a:lnTo>
                    <a:lnTo>
                      <a:pt x="526" y="0"/>
                    </a:lnTo>
                    <a:lnTo>
                      <a:pt x="516" y="0"/>
                    </a:lnTo>
                    <a:lnTo>
                      <a:pt x="504" y="0"/>
                    </a:lnTo>
                    <a:lnTo>
                      <a:pt x="493" y="1"/>
                    </a:lnTo>
                    <a:lnTo>
                      <a:pt x="483" y="1"/>
                    </a:lnTo>
                    <a:lnTo>
                      <a:pt x="471" y="2"/>
                    </a:lnTo>
                    <a:lnTo>
                      <a:pt x="460" y="3"/>
                    </a:lnTo>
                    <a:lnTo>
                      <a:pt x="450" y="5"/>
                    </a:lnTo>
                    <a:lnTo>
                      <a:pt x="439" y="6"/>
                    </a:lnTo>
                    <a:lnTo>
                      <a:pt x="427" y="8"/>
                    </a:lnTo>
                    <a:lnTo>
                      <a:pt x="417" y="10"/>
                    </a:lnTo>
                    <a:lnTo>
                      <a:pt x="406" y="14"/>
                    </a:lnTo>
                    <a:lnTo>
                      <a:pt x="395" y="16"/>
                    </a:lnTo>
                    <a:lnTo>
                      <a:pt x="385" y="19"/>
                    </a:lnTo>
                    <a:lnTo>
                      <a:pt x="374" y="22"/>
                    </a:lnTo>
                    <a:lnTo>
                      <a:pt x="363" y="25"/>
                    </a:lnTo>
                    <a:lnTo>
                      <a:pt x="354" y="28"/>
                    </a:lnTo>
                    <a:lnTo>
                      <a:pt x="343" y="33"/>
                    </a:lnTo>
                    <a:lnTo>
                      <a:pt x="332" y="36"/>
                    </a:lnTo>
                    <a:lnTo>
                      <a:pt x="323" y="40"/>
                    </a:lnTo>
                    <a:lnTo>
                      <a:pt x="312" y="44"/>
                    </a:lnTo>
                    <a:lnTo>
                      <a:pt x="303" y="50"/>
                    </a:lnTo>
                    <a:lnTo>
                      <a:pt x="292" y="54"/>
                    </a:lnTo>
                    <a:lnTo>
                      <a:pt x="282" y="59"/>
                    </a:lnTo>
                    <a:lnTo>
                      <a:pt x="273" y="65"/>
                    </a:lnTo>
                    <a:lnTo>
                      <a:pt x="263" y="70"/>
                    </a:lnTo>
                    <a:lnTo>
                      <a:pt x="254" y="75"/>
                    </a:lnTo>
                    <a:lnTo>
                      <a:pt x="244" y="81"/>
                    </a:lnTo>
                    <a:lnTo>
                      <a:pt x="236" y="87"/>
                    </a:lnTo>
                    <a:lnTo>
                      <a:pt x="226" y="93"/>
                    </a:lnTo>
                    <a:lnTo>
                      <a:pt x="217" y="100"/>
                    </a:lnTo>
                    <a:lnTo>
                      <a:pt x="208" y="106"/>
                    </a:lnTo>
                    <a:lnTo>
                      <a:pt x="199" y="113"/>
                    </a:lnTo>
                    <a:lnTo>
                      <a:pt x="191" y="120"/>
                    </a:lnTo>
                    <a:lnTo>
                      <a:pt x="182" y="127"/>
                    </a:lnTo>
                    <a:lnTo>
                      <a:pt x="174" y="135"/>
                    </a:lnTo>
                    <a:lnTo>
                      <a:pt x="166" y="142"/>
                    </a:lnTo>
                    <a:lnTo>
                      <a:pt x="158" y="150"/>
                    </a:lnTo>
                    <a:lnTo>
                      <a:pt x="150" y="157"/>
                    </a:lnTo>
                    <a:lnTo>
                      <a:pt x="143" y="165"/>
                    </a:lnTo>
                    <a:lnTo>
                      <a:pt x="136" y="173"/>
                    </a:lnTo>
                    <a:lnTo>
                      <a:pt x="128" y="182"/>
                    </a:lnTo>
                    <a:lnTo>
                      <a:pt x="121" y="190"/>
                    </a:lnTo>
                    <a:lnTo>
                      <a:pt x="114" y="199"/>
                    </a:lnTo>
                    <a:lnTo>
                      <a:pt x="108" y="207"/>
                    </a:lnTo>
                    <a:lnTo>
                      <a:pt x="100" y="216"/>
                    </a:lnTo>
                    <a:lnTo>
                      <a:pt x="94" y="225"/>
                    </a:lnTo>
                    <a:lnTo>
                      <a:pt x="89" y="234"/>
                    </a:lnTo>
                    <a:lnTo>
                      <a:pt x="82" y="244"/>
                    </a:lnTo>
                    <a:lnTo>
                      <a:pt x="76" y="253"/>
                    </a:lnTo>
                    <a:lnTo>
                      <a:pt x="71" y="263"/>
                    </a:lnTo>
                    <a:lnTo>
                      <a:pt x="65" y="272"/>
                    </a:lnTo>
                    <a:lnTo>
                      <a:pt x="60" y="282"/>
                    </a:lnTo>
                    <a:lnTo>
                      <a:pt x="56" y="291"/>
                    </a:lnTo>
                    <a:lnTo>
                      <a:pt x="50" y="301"/>
                    </a:lnTo>
                    <a:lnTo>
                      <a:pt x="46" y="312"/>
                    </a:lnTo>
                    <a:lnTo>
                      <a:pt x="42" y="321"/>
                    </a:lnTo>
                    <a:lnTo>
                      <a:pt x="38" y="332"/>
                    </a:lnTo>
                    <a:lnTo>
                      <a:pt x="33" y="343"/>
                    </a:lnTo>
                    <a:lnTo>
                      <a:pt x="30" y="352"/>
                    </a:lnTo>
                    <a:lnTo>
                      <a:pt x="26" y="363"/>
                    </a:lnTo>
                    <a:lnTo>
                      <a:pt x="23" y="373"/>
                    </a:lnTo>
                    <a:lnTo>
                      <a:pt x="19" y="384"/>
                    </a:lnTo>
                    <a:lnTo>
                      <a:pt x="17" y="395"/>
                    </a:lnTo>
                    <a:lnTo>
                      <a:pt x="14" y="405"/>
                    </a:lnTo>
                    <a:lnTo>
                      <a:pt x="12" y="416"/>
                    </a:lnTo>
                    <a:lnTo>
                      <a:pt x="10" y="427"/>
                    </a:lnTo>
                    <a:lnTo>
                      <a:pt x="8" y="437"/>
                    </a:lnTo>
                    <a:lnTo>
                      <a:pt x="6" y="449"/>
                    </a:lnTo>
                    <a:lnTo>
                      <a:pt x="5" y="460"/>
                    </a:lnTo>
                    <a:lnTo>
                      <a:pt x="3" y="470"/>
                    </a:lnTo>
                    <a:lnTo>
                      <a:pt x="2" y="481"/>
                    </a:lnTo>
                    <a:lnTo>
                      <a:pt x="1" y="493"/>
                    </a:lnTo>
                    <a:lnTo>
                      <a:pt x="0" y="503"/>
                    </a:lnTo>
                    <a:lnTo>
                      <a:pt x="0" y="514"/>
                    </a:lnTo>
                    <a:lnTo>
                      <a:pt x="0" y="526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45" name="Freeform 141"/>
              <p:cNvSpPr>
                <a:spLocks/>
              </p:cNvSpPr>
              <p:nvPr/>
            </p:nvSpPr>
            <p:spPr bwMode="auto">
              <a:xfrm>
                <a:off x="1363" y="747"/>
                <a:ext cx="363" cy="363"/>
              </a:xfrm>
              <a:custGeom>
                <a:avLst/>
                <a:gdLst>
                  <a:gd name="T0" fmla="*/ 309 w 309"/>
                  <a:gd name="T1" fmla="*/ 170 h 310"/>
                  <a:gd name="T2" fmla="*/ 305 w 309"/>
                  <a:gd name="T3" fmla="*/ 188 h 310"/>
                  <a:gd name="T4" fmla="*/ 300 w 309"/>
                  <a:gd name="T5" fmla="*/ 208 h 310"/>
                  <a:gd name="T6" fmla="*/ 293 w 309"/>
                  <a:gd name="T7" fmla="*/ 226 h 310"/>
                  <a:gd name="T8" fmla="*/ 282 w 309"/>
                  <a:gd name="T9" fmla="*/ 242 h 310"/>
                  <a:gd name="T10" fmla="*/ 271 w 309"/>
                  <a:gd name="T11" fmla="*/ 257 h 310"/>
                  <a:gd name="T12" fmla="*/ 259 w 309"/>
                  <a:gd name="T13" fmla="*/ 269 h 310"/>
                  <a:gd name="T14" fmla="*/ 244 w 309"/>
                  <a:gd name="T15" fmla="*/ 281 h 310"/>
                  <a:gd name="T16" fmla="*/ 228 w 309"/>
                  <a:gd name="T17" fmla="*/ 292 h 310"/>
                  <a:gd name="T18" fmla="*/ 210 w 309"/>
                  <a:gd name="T19" fmla="*/ 299 h 310"/>
                  <a:gd name="T20" fmla="*/ 192 w 309"/>
                  <a:gd name="T21" fmla="*/ 306 h 310"/>
                  <a:gd name="T22" fmla="*/ 172 w 309"/>
                  <a:gd name="T23" fmla="*/ 309 h 310"/>
                  <a:gd name="T24" fmla="*/ 154 w 309"/>
                  <a:gd name="T25" fmla="*/ 310 h 310"/>
                  <a:gd name="T26" fmla="*/ 135 w 309"/>
                  <a:gd name="T27" fmla="*/ 309 h 310"/>
                  <a:gd name="T28" fmla="*/ 117 w 309"/>
                  <a:gd name="T29" fmla="*/ 306 h 310"/>
                  <a:gd name="T30" fmla="*/ 99 w 309"/>
                  <a:gd name="T31" fmla="*/ 299 h 310"/>
                  <a:gd name="T32" fmla="*/ 81 w 309"/>
                  <a:gd name="T33" fmla="*/ 292 h 310"/>
                  <a:gd name="T34" fmla="*/ 65 w 309"/>
                  <a:gd name="T35" fmla="*/ 281 h 310"/>
                  <a:gd name="T36" fmla="*/ 50 w 309"/>
                  <a:gd name="T37" fmla="*/ 269 h 310"/>
                  <a:gd name="T38" fmla="*/ 37 w 309"/>
                  <a:gd name="T39" fmla="*/ 257 h 310"/>
                  <a:gd name="T40" fmla="*/ 25 w 309"/>
                  <a:gd name="T41" fmla="*/ 242 h 310"/>
                  <a:gd name="T42" fmla="*/ 16 w 309"/>
                  <a:gd name="T43" fmla="*/ 226 h 310"/>
                  <a:gd name="T44" fmla="*/ 8 w 309"/>
                  <a:gd name="T45" fmla="*/ 208 h 310"/>
                  <a:gd name="T46" fmla="*/ 3 w 309"/>
                  <a:gd name="T47" fmla="*/ 188 h 310"/>
                  <a:gd name="T48" fmla="*/ 0 w 309"/>
                  <a:gd name="T49" fmla="*/ 170 h 310"/>
                  <a:gd name="T50" fmla="*/ 0 w 309"/>
                  <a:gd name="T51" fmla="*/ 151 h 310"/>
                  <a:gd name="T52" fmla="*/ 1 w 309"/>
                  <a:gd name="T53" fmla="*/ 133 h 310"/>
                  <a:gd name="T54" fmla="*/ 5 w 309"/>
                  <a:gd name="T55" fmla="*/ 114 h 310"/>
                  <a:gd name="T56" fmla="*/ 12 w 309"/>
                  <a:gd name="T57" fmla="*/ 96 h 310"/>
                  <a:gd name="T58" fmla="*/ 20 w 309"/>
                  <a:gd name="T59" fmla="*/ 79 h 310"/>
                  <a:gd name="T60" fmla="*/ 31 w 309"/>
                  <a:gd name="T61" fmla="*/ 63 h 310"/>
                  <a:gd name="T62" fmla="*/ 42 w 309"/>
                  <a:gd name="T63" fmla="*/ 48 h 310"/>
                  <a:gd name="T64" fmla="*/ 55 w 309"/>
                  <a:gd name="T65" fmla="*/ 36 h 310"/>
                  <a:gd name="T66" fmla="*/ 71 w 309"/>
                  <a:gd name="T67" fmla="*/ 24 h 310"/>
                  <a:gd name="T68" fmla="*/ 88 w 309"/>
                  <a:gd name="T69" fmla="*/ 16 h 310"/>
                  <a:gd name="T70" fmla="*/ 105 w 309"/>
                  <a:gd name="T71" fmla="*/ 8 h 310"/>
                  <a:gd name="T72" fmla="*/ 124 w 309"/>
                  <a:gd name="T73" fmla="*/ 3 h 310"/>
                  <a:gd name="T74" fmla="*/ 143 w 309"/>
                  <a:gd name="T75" fmla="*/ 1 h 310"/>
                  <a:gd name="T76" fmla="*/ 162 w 309"/>
                  <a:gd name="T77" fmla="*/ 1 h 310"/>
                  <a:gd name="T78" fmla="*/ 180 w 309"/>
                  <a:gd name="T79" fmla="*/ 3 h 310"/>
                  <a:gd name="T80" fmla="*/ 199 w 309"/>
                  <a:gd name="T81" fmla="*/ 7 h 310"/>
                  <a:gd name="T82" fmla="*/ 217 w 309"/>
                  <a:gd name="T83" fmla="*/ 14 h 310"/>
                  <a:gd name="T84" fmla="*/ 234 w 309"/>
                  <a:gd name="T85" fmla="*/ 22 h 310"/>
                  <a:gd name="T86" fmla="*/ 250 w 309"/>
                  <a:gd name="T87" fmla="*/ 34 h 310"/>
                  <a:gd name="T88" fmla="*/ 264 w 309"/>
                  <a:gd name="T89" fmla="*/ 46 h 310"/>
                  <a:gd name="T90" fmla="*/ 276 w 309"/>
                  <a:gd name="T91" fmla="*/ 60 h 310"/>
                  <a:gd name="T92" fmla="*/ 286 w 309"/>
                  <a:gd name="T93" fmla="*/ 76 h 310"/>
                  <a:gd name="T94" fmla="*/ 296 w 309"/>
                  <a:gd name="T95" fmla="*/ 93 h 310"/>
                  <a:gd name="T96" fmla="*/ 302 w 309"/>
                  <a:gd name="T97" fmla="*/ 111 h 310"/>
                  <a:gd name="T98" fmla="*/ 307 w 309"/>
                  <a:gd name="T99" fmla="*/ 129 h 310"/>
                  <a:gd name="T100" fmla="*/ 309 w 309"/>
                  <a:gd name="T101" fmla="*/ 148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09" h="310">
                    <a:moveTo>
                      <a:pt x="309" y="155"/>
                    </a:moveTo>
                    <a:lnTo>
                      <a:pt x="309" y="159"/>
                    </a:lnTo>
                    <a:lnTo>
                      <a:pt x="309" y="163"/>
                    </a:lnTo>
                    <a:lnTo>
                      <a:pt x="309" y="166"/>
                    </a:lnTo>
                    <a:lnTo>
                      <a:pt x="309" y="170"/>
                    </a:lnTo>
                    <a:lnTo>
                      <a:pt x="308" y="174"/>
                    </a:lnTo>
                    <a:lnTo>
                      <a:pt x="308" y="178"/>
                    </a:lnTo>
                    <a:lnTo>
                      <a:pt x="307" y="181"/>
                    </a:lnTo>
                    <a:lnTo>
                      <a:pt x="305" y="185"/>
                    </a:lnTo>
                    <a:lnTo>
                      <a:pt x="305" y="188"/>
                    </a:lnTo>
                    <a:lnTo>
                      <a:pt x="304" y="193"/>
                    </a:lnTo>
                    <a:lnTo>
                      <a:pt x="303" y="196"/>
                    </a:lnTo>
                    <a:lnTo>
                      <a:pt x="302" y="200"/>
                    </a:lnTo>
                    <a:lnTo>
                      <a:pt x="301" y="203"/>
                    </a:lnTo>
                    <a:lnTo>
                      <a:pt x="300" y="208"/>
                    </a:lnTo>
                    <a:lnTo>
                      <a:pt x="298" y="211"/>
                    </a:lnTo>
                    <a:lnTo>
                      <a:pt x="297" y="215"/>
                    </a:lnTo>
                    <a:lnTo>
                      <a:pt x="296" y="218"/>
                    </a:lnTo>
                    <a:lnTo>
                      <a:pt x="294" y="221"/>
                    </a:lnTo>
                    <a:lnTo>
                      <a:pt x="293" y="226"/>
                    </a:lnTo>
                    <a:lnTo>
                      <a:pt x="291" y="229"/>
                    </a:lnTo>
                    <a:lnTo>
                      <a:pt x="288" y="232"/>
                    </a:lnTo>
                    <a:lnTo>
                      <a:pt x="286" y="235"/>
                    </a:lnTo>
                    <a:lnTo>
                      <a:pt x="284" y="238"/>
                    </a:lnTo>
                    <a:lnTo>
                      <a:pt x="282" y="242"/>
                    </a:lnTo>
                    <a:lnTo>
                      <a:pt x="280" y="245"/>
                    </a:lnTo>
                    <a:lnTo>
                      <a:pt x="278" y="248"/>
                    </a:lnTo>
                    <a:lnTo>
                      <a:pt x="276" y="251"/>
                    </a:lnTo>
                    <a:lnTo>
                      <a:pt x="274" y="253"/>
                    </a:lnTo>
                    <a:lnTo>
                      <a:pt x="271" y="257"/>
                    </a:lnTo>
                    <a:lnTo>
                      <a:pt x="268" y="260"/>
                    </a:lnTo>
                    <a:lnTo>
                      <a:pt x="266" y="262"/>
                    </a:lnTo>
                    <a:lnTo>
                      <a:pt x="264" y="265"/>
                    </a:lnTo>
                    <a:lnTo>
                      <a:pt x="261" y="267"/>
                    </a:lnTo>
                    <a:lnTo>
                      <a:pt x="259" y="269"/>
                    </a:lnTo>
                    <a:lnTo>
                      <a:pt x="255" y="273"/>
                    </a:lnTo>
                    <a:lnTo>
                      <a:pt x="252" y="275"/>
                    </a:lnTo>
                    <a:lnTo>
                      <a:pt x="250" y="277"/>
                    </a:lnTo>
                    <a:lnTo>
                      <a:pt x="247" y="279"/>
                    </a:lnTo>
                    <a:lnTo>
                      <a:pt x="244" y="281"/>
                    </a:lnTo>
                    <a:lnTo>
                      <a:pt x="241" y="283"/>
                    </a:lnTo>
                    <a:lnTo>
                      <a:pt x="237" y="285"/>
                    </a:lnTo>
                    <a:lnTo>
                      <a:pt x="234" y="287"/>
                    </a:lnTo>
                    <a:lnTo>
                      <a:pt x="231" y="290"/>
                    </a:lnTo>
                    <a:lnTo>
                      <a:pt x="228" y="292"/>
                    </a:lnTo>
                    <a:lnTo>
                      <a:pt x="225" y="293"/>
                    </a:lnTo>
                    <a:lnTo>
                      <a:pt x="220" y="295"/>
                    </a:lnTo>
                    <a:lnTo>
                      <a:pt x="217" y="297"/>
                    </a:lnTo>
                    <a:lnTo>
                      <a:pt x="214" y="298"/>
                    </a:lnTo>
                    <a:lnTo>
                      <a:pt x="210" y="299"/>
                    </a:lnTo>
                    <a:lnTo>
                      <a:pt x="206" y="301"/>
                    </a:lnTo>
                    <a:lnTo>
                      <a:pt x="203" y="302"/>
                    </a:lnTo>
                    <a:lnTo>
                      <a:pt x="199" y="303"/>
                    </a:lnTo>
                    <a:lnTo>
                      <a:pt x="196" y="304"/>
                    </a:lnTo>
                    <a:lnTo>
                      <a:pt x="192" y="306"/>
                    </a:lnTo>
                    <a:lnTo>
                      <a:pt x="188" y="307"/>
                    </a:lnTo>
                    <a:lnTo>
                      <a:pt x="184" y="307"/>
                    </a:lnTo>
                    <a:lnTo>
                      <a:pt x="180" y="308"/>
                    </a:lnTo>
                    <a:lnTo>
                      <a:pt x="177" y="309"/>
                    </a:lnTo>
                    <a:lnTo>
                      <a:pt x="172" y="309"/>
                    </a:lnTo>
                    <a:lnTo>
                      <a:pt x="169" y="310"/>
                    </a:lnTo>
                    <a:lnTo>
                      <a:pt x="165" y="310"/>
                    </a:lnTo>
                    <a:lnTo>
                      <a:pt x="162" y="310"/>
                    </a:lnTo>
                    <a:lnTo>
                      <a:pt x="157" y="310"/>
                    </a:lnTo>
                    <a:lnTo>
                      <a:pt x="154" y="310"/>
                    </a:lnTo>
                    <a:lnTo>
                      <a:pt x="150" y="310"/>
                    </a:lnTo>
                    <a:lnTo>
                      <a:pt x="147" y="310"/>
                    </a:lnTo>
                    <a:lnTo>
                      <a:pt x="143" y="310"/>
                    </a:lnTo>
                    <a:lnTo>
                      <a:pt x="139" y="310"/>
                    </a:lnTo>
                    <a:lnTo>
                      <a:pt x="135" y="309"/>
                    </a:lnTo>
                    <a:lnTo>
                      <a:pt x="132" y="309"/>
                    </a:lnTo>
                    <a:lnTo>
                      <a:pt x="128" y="308"/>
                    </a:lnTo>
                    <a:lnTo>
                      <a:pt x="124" y="307"/>
                    </a:lnTo>
                    <a:lnTo>
                      <a:pt x="120" y="307"/>
                    </a:lnTo>
                    <a:lnTo>
                      <a:pt x="117" y="306"/>
                    </a:lnTo>
                    <a:lnTo>
                      <a:pt x="113" y="304"/>
                    </a:lnTo>
                    <a:lnTo>
                      <a:pt x="110" y="303"/>
                    </a:lnTo>
                    <a:lnTo>
                      <a:pt x="105" y="302"/>
                    </a:lnTo>
                    <a:lnTo>
                      <a:pt x="102" y="301"/>
                    </a:lnTo>
                    <a:lnTo>
                      <a:pt x="99" y="299"/>
                    </a:lnTo>
                    <a:lnTo>
                      <a:pt x="95" y="298"/>
                    </a:lnTo>
                    <a:lnTo>
                      <a:pt x="91" y="297"/>
                    </a:lnTo>
                    <a:lnTo>
                      <a:pt x="88" y="295"/>
                    </a:lnTo>
                    <a:lnTo>
                      <a:pt x="84" y="293"/>
                    </a:lnTo>
                    <a:lnTo>
                      <a:pt x="81" y="292"/>
                    </a:lnTo>
                    <a:lnTo>
                      <a:pt x="78" y="290"/>
                    </a:lnTo>
                    <a:lnTo>
                      <a:pt x="74" y="287"/>
                    </a:lnTo>
                    <a:lnTo>
                      <a:pt x="71" y="285"/>
                    </a:lnTo>
                    <a:lnTo>
                      <a:pt x="68" y="283"/>
                    </a:lnTo>
                    <a:lnTo>
                      <a:pt x="65" y="281"/>
                    </a:lnTo>
                    <a:lnTo>
                      <a:pt x="62" y="279"/>
                    </a:lnTo>
                    <a:lnTo>
                      <a:pt x="58" y="277"/>
                    </a:lnTo>
                    <a:lnTo>
                      <a:pt x="55" y="275"/>
                    </a:lnTo>
                    <a:lnTo>
                      <a:pt x="53" y="273"/>
                    </a:lnTo>
                    <a:lnTo>
                      <a:pt x="50" y="269"/>
                    </a:lnTo>
                    <a:lnTo>
                      <a:pt x="48" y="267"/>
                    </a:lnTo>
                    <a:lnTo>
                      <a:pt x="45" y="265"/>
                    </a:lnTo>
                    <a:lnTo>
                      <a:pt x="42" y="262"/>
                    </a:lnTo>
                    <a:lnTo>
                      <a:pt x="39" y="260"/>
                    </a:lnTo>
                    <a:lnTo>
                      <a:pt x="37" y="257"/>
                    </a:lnTo>
                    <a:lnTo>
                      <a:pt x="35" y="253"/>
                    </a:lnTo>
                    <a:lnTo>
                      <a:pt x="33" y="251"/>
                    </a:lnTo>
                    <a:lnTo>
                      <a:pt x="31" y="248"/>
                    </a:lnTo>
                    <a:lnTo>
                      <a:pt x="28" y="245"/>
                    </a:lnTo>
                    <a:lnTo>
                      <a:pt x="25" y="242"/>
                    </a:lnTo>
                    <a:lnTo>
                      <a:pt x="23" y="238"/>
                    </a:lnTo>
                    <a:lnTo>
                      <a:pt x="22" y="235"/>
                    </a:lnTo>
                    <a:lnTo>
                      <a:pt x="20" y="232"/>
                    </a:lnTo>
                    <a:lnTo>
                      <a:pt x="18" y="229"/>
                    </a:lnTo>
                    <a:lnTo>
                      <a:pt x="16" y="226"/>
                    </a:lnTo>
                    <a:lnTo>
                      <a:pt x="15" y="221"/>
                    </a:lnTo>
                    <a:lnTo>
                      <a:pt x="13" y="218"/>
                    </a:lnTo>
                    <a:lnTo>
                      <a:pt x="12" y="215"/>
                    </a:lnTo>
                    <a:lnTo>
                      <a:pt x="9" y="211"/>
                    </a:lnTo>
                    <a:lnTo>
                      <a:pt x="8" y="208"/>
                    </a:lnTo>
                    <a:lnTo>
                      <a:pt x="7" y="203"/>
                    </a:lnTo>
                    <a:lnTo>
                      <a:pt x="6" y="200"/>
                    </a:lnTo>
                    <a:lnTo>
                      <a:pt x="5" y="196"/>
                    </a:lnTo>
                    <a:lnTo>
                      <a:pt x="4" y="193"/>
                    </a:lnTo>
                    <a:lnTo>
                      <a:pt x="3" y="188"/>
                    </a:lnTo>
                    <a:lnTo>
                      <a:pt x="2" y="185"/>
                    </a:lnTo>
                    <a:lnTo>
                      <a:pt x="2" y="181"/>
                    </a:lnTo>
                    <a:lnTo>
                      <a:pt x="1" y="178"/>
                    </a:lnTo>
                    <a:lnTo>
                      <a:pt x="1" y="174"/>
                    </a:lnTo>
                    <a:lnTo>
                      <a:pt x="0" y="170"/>
                    </a:lnTo>
                    <a:lnTo>
                      <a:pt x="0" y="166"/>
                    </a:lnTo>
                    <a:lnTo>
                      <a:pt x="0" y="163"/>
                    </a:lnTo>
                    <a:lnTo>
                      <a:pt x="0" y="159"/>
                    </a:lnTo>
                    <a:lnTo>
                      <a:pt x="0" y="155"/>
                    </a:lnTo>
                    <a:lnTo>
                      <a:pt x="0" y="151"/>
                    </a:lnTo>
                    <a:lnTo>
                      <a:pt x="0" y="148"/>
                    </a:lnTo>
                    <a:lnTo>
                      <a:pt x="0" y="144"/>
                    </a:lnTo>
                    <a:lnTo>
                      <a:pt x="0" y="140"/>
                    </a:lnTo>
                    <a:lnTo>
                      <a:pt x="1" y="136"/>
                    </a:lnTo>
                    <a:lnTo>
                      <a:pt x="1" y="133"/>
                    </a:lnTo>
                    <a:lnTo>
                      <a:pt x="2" y="129"/>
                    </a:lnTo>
                    <a:lnTo>
                      <a:pt x="2" y="126"/>
                    </a:lnTo>
                    <a:lnTo>
                      <a:pt x="3" y="121"/>
                    </a:lnTo>
                    <a:lnTo>
                      <a:pt x="4" y="118"/>
                    </a:lnTo>
                    <a:lnTo>
                      <a:pt x="5" y="114"/>
                    </a:lnTo>
                    <a:lnTo>
                      <a:pt x="6" y="111"/>
                    </a:lnTo>
                    <a:lnTo>
                      <a:pt x="7" y="106"/>
                    </a:lnTo>
                    <a:lnTo>
                      <a:pt x="8" y="103"/>
                    </a:lnTo>
                    <a:lnTo>
                      <a:pt x="9" y="99"/>
                    </a:lnTo>
                    <a:lnTo>
                      <a:pt x="12" y="96"/>
                    </a:lnTo>
                    <a:lnTo>
                      <a:pt x="13" y="93"/>
                    </a:lnTo>
                    <a:lnTo>
                      <a:pt x="15" y="88"/>
                    </a:lnTo>
                    <a:lnTo>
                      <a:pt x="16" y="85"/>
                    </a:lnTo>
                    <a:lnTo>
                      <a:pt x="18" y="82"/>
                    </a:lnTo>
                    <a:lnTo>
                      <a:pt x="20" y="79"/>
                    </a:lnTo>
                    <a:lnTo>
                      <a:pt x="22" y="76"/>
                    </a:lnTo>
                    <a:lnTo>
                      <a:pt x="23" y="72"/>
                    </a:lnTo>
                    <a:lnTo>
                      <a:pt x="25" y="69"/>
                    </a:lnTo>
                    <a:lnTo>
                      <a:pt x="28" y="66"/>
                    </a:lnTo>
                    <a:lnTo>
                      <a:pt x="31" y="63"/>
                    </a:lnTo>
                    <a:lnTo>
                      <a:pt x="33" y="60"/>
                    </a:lnTo>
                    <a:lnTo>
                      <a:pt x="35" y="56"/>
                    </a:lnTo>
                    <a:lnTo>
                      <a:pt x="37" y="54"/>
                    </a:lnTo>
                    <a:lnTo>
                      <a:pt x="39" y="51"/>
                    </a:lnTo>
                    <a:lnTo>
                      <a:pt x="42" y="48"/>
                    </a:lnTo>
                    <a:lnTo>
                      <a:pt x="45" y="46"/>
                    </a:lnTo>
                    <a:lnTo>
                      <a:pt x="48" y="44"/>
                    </a:lnTo>
                    <a:lnTo>
                      <a:pt x="50" y="40"/>
                    </a:lnTo>
                    <a:lnTo>
                      <a:pt x="53" y="38"/>
                    </a:lnTo>
                    <a:lnTo>
                      <a:pt x="55" y="36"/>
                    </a:lnTo>
                    <a:lnTo>
                      <a:pt x="58" y="34"/>
                    </a:lnTo>
                    <a:lnTo>
                      <a:pt x="62" y="31"/>
                    </a:lnTo>
                    <a:lnTo>
                      <a:pt x="65" y="29"/>
                    </a:lnTo>
                    <a:lnTo>
                      <a:pt x="68" y="27"/>
                    </a:lnTo>
                    <a:lnTo>
                      <a:pt x="71" y="24"/>
                    </a:lnTo>
                    <a:lnTo>
                      <a:pt x="74" y="22"/>
                    </a:lnTo>
                    <a:lnTo>
                      <a:pt x="78" y="21"/>
                    </a:lnTo>
                    <a:lnTo>
                      <a:pt x="81" y="19"/>
                    </a:lnTo>
                    <a:lnTo>
                      <a:pt x="84" y="17"/>
                    </a:lnTo>
                    <a:lnTo>
                      <a:pt x="88" y="16"/>
                    </a:lnTo>
                    <a:lnTo>
                      <a:pt x="91" y="14"/>
                    </a:lnTo>
                    <a:lnTo>
                      <a:pt x="95" y="13"/>
                    </a:lnTo>
                    <a:lnTo>
                      <a:pt x="99" y="11"/>
                    </a:lnTo>
                    <a:lnTo>
                      <a:pt x="102" y="10"/>
                    </a:lnTo>
                    <a:lnTo>
                      <a:pt x="105" y="8"/>
                    </a:lnTo>
                    <a:lnTo>
                      <a:pt x="110" y="7"/>
                    </a:lnTo>
                    <a:lnTo>
                      <a:pt x="113" y="6"/>
                    </a:lnTo>
                    <a:lnTo>
                      <a:pt x="117" y="5"/>
                    </a:lnTo>
                    <a:lnTo>
                      <a:pt x="120" y="4"/>
                    </a:lnTo>
                    <a:lnTo>
                      <a:pt x="124" y="3"/>
                    </a:lnTo>
                    <a:lnTo>
                      <a:pt x="128" y="3"/>
                    </a:lnTo>
                    <a:lnTo>
                      <a:pt x="132" y="2"/>
                    </a:lnTo>
                    <a:lnTo>
                      <a:pt x="135" y="1"/>
                    </a:lnTo>
                    <a:lnTo>
                      <a:pt x="139" y="1"/>
                    </a:lnTo>
                    <a:lnTo>
                      <a:pt x="143" y="1"/>
                    </a:lnTo>
                    <a:lnTo>
                      <a:pt x="147" y="1"/>
                    </a:lnTo>
                    <a:lnTo>
                      <a:pt x="150" y="0"/>
                    </a:lnTo>
                    <a:lnTo>
                      <a:pt x="154" y="0"/>
                    </a:lnTo>
                    <a:lnTo>
                      <a:pt x="157" y="0"/>
                    </a:lnTo>
                    <a:lnTo>
                      <a:pt x="162" y="1"/>
                    </a:lnTo>
                    <a:lnTo>
                      <a:pt x="165" y="1"/>
                    </a:lnTo>
                    <a:lnTo>
                      <a:pt x="169" y="1"/>
                    </a:lnTo>
                    <a:lnTo>
                      <a:pt x="172" y="1"/>
                    </a:lnTo>
                    <a:lnTo>
                      <a:pt x="177" y="2"/>
                    </a:lnTo>
                    <a:lnTo>
                      <a:pt x="180" y="3"/>
                    </a:lnTo>
                    <a:lnTo>
                      <a:pt x="184" y="3"/>
                    </a:lnTo>
                    <a:lnTo>
                      <a:pt x="188" y="4"/>
                    </a:lnTo>
                    <a:lnTo>
                      <a:pt x="192" y="5"/>
                    </a:lnTo>
                    <a:lnTo>
                      <a:pt x="196" y="6"/>
                    </a:lnTo>
                    <a:lnTo>
                      <a:pt x="199" y="7"/>
                    </a:lnTo>
                    <a:lnTo>
                      <a:pt x="203" y="8"/>
                    </a:lnTo>
                    <a:lnTo>
                      <a:pt x="206" y="10"/>
                    </a:lnTo>
                    <a:lnTo>
                      <a:pt x="210" y="11"/>
                    </a:lnTo>
                    <a:lnTo>
                      <a:pt x="214" y="13"/>
                    </a:lnTo>
                    <a:lnTo>
                      <a:pt x="217" y="14"/>
                    </a:lnTo>
                    <a:lnTo>
                      <a:pt x="220" y="16"/>
                    </a:lnTo>
                    <a:lnTo>
                      <a:pt x="225" y="17"/>
                    </a:lnTo>
                    <a:lnTo>
                      <a:pt x="228" y="19"/>
                    </a:lnTo>
                    <a:lnTo>
                      <a:pt x="231" y="21"/>
                    </a:lnTo>
                    <a:lnTo>
                      <a:pt x="234" y="22"/>
                    </a:lnTo>
                    <a:lnTo>
                      <a:pt x="237" y="24"/>
                    </a:lnTo>
                    <a:lnTo>
                      <a:pt x="241" y="27"/>
                    </a:lnTo>
                    <a:lnTo>
                      <a:pt x="244" y="29"/>
                    </a:lnTo>
                    <a:lnTo>
                      <a:pt x="247" y="31"/>
                    </a:lnTo>
                    <a:lnTo>
                      <a:pt x="250" y="34"/>
                    </a:lnTo>
                    <a:lnTo>
                      <a:pt x="252" y="36"/>
                    </a:lnTo>
                    <a:lnTo>
                      <a:pt x="255" y="38"/>
                    </a:lnTo>
                    <a:lnTo>
                      <a:pt x="259" y="40"/>
                    </a:lnTo>
                    <a:lnTo>
                      <a:pt x="261" y="44"/>
                    </a:lnTo>
                    <a:lnTo>
                      <a:pt x="264" y="46"/>
                    </a:lnTo>
                    <a:lnTo>
                      <a:pt x="266" y="48"/>
                    </a:lnTo>
                    <a:lnTo>
                      <a:pt x="268" y="51"/>
                    </a:lnTo>
                    <a:lnTo>
                      <a:pt x="271" y="54"/>
                    </a:lnTo>
                    <a:lnTo>
                      <a:pt x="274" y="56"/>
                    </a:lnTo>
                    <a:lnTo>
                      <a:pt x="276" y="60"/>
                    </a:lnTo>
                    <a:lnTo>
                      <a:pt x="278" y="63"/>
                    </a:lnTo>
                    <a:lnTo>
                      <a:pt x="280" y="66"/>
                    </a:lnTo>
                    <a:lnTo>
                      <a:pt x="282" y="69"/>
                    </a:lnTo>
                    <a:lnTo>
                      <a:pt x="284" y="72"/>
                    </a:lnTo>
                    <a:lnTo>
                      <a:pt x="286" y="76"/>
                    </a:lnTo>
                    <a:lnTo>
                      <a:pt x="288" y="79"/>
                    </a:lnTo>
                    <a:lnTo>
                      <a:pt x="291" y="82"/>
                    </a:lnTo>
                    <a:lnTo>
                      <a:pt x="293" y="85"/>
                    </a:lnTo>
                    <a:lnTo>
                      <a:pt x="294" y="88"/>
                    </a:lnTo>
                    <a:lnTo>
                      <a:pt x="296" y="93"/>
                    </a:lnTo>
                    <a:lnTo>
                      <a:pt x="297" y="96"/>
                    </a:lnTo>
                    <a:lnTo>
                      <a:pt x="298" y="99"/>
                    </a:lnTo>
                    <a:lnTo>
                      <a:pt x="300" y="103"/>
                    </a:lnTo>
                    <a:lnTo>
                      <a:pt x="301" y="106"/>
                    </a:lnTo>
                    <a:lnTo>
                      <a:pt x="302" y="111"/>
                    </a:lnTo>
                    <a:lnTo>
                      <a:pt x="303" y="114"/>
                    </a:lnTo>
                    <a:lnTo>
                      <a:pt x="304" y="118"/>
                    </a:lnTo>
                    <a:lnTo>
                      <a:pt x="305" y="121"/>
                    </a:lnTo>
                    <a:lnTo>
                      <a:pt x="305" y="126"/>
                    </a:lnTo>
                    <a:lnTo>
                      <a:pt x="307" y="129"/>
                    </a:lnTo>
                    <a:lnTo>
                      <a:pt x="308" y="133"/>
                    </a:lnTo>
                    <a:lnTo>
                      <a:pt x="308" y="136"/>
                    </a:lnTo>
                    <a:lnTo>
                      <a:pt x="309" y="140"/>
                    </a:lnTo>
                    <a:lnTo>
                      <a:pt x="309" y="144"/>
                    </a:lnTo>
                    <a:lnTo>
                      <a:pt x="309" y="148"/>
                    </a:lnTo>
                    <a:lnTo>
                      <a:pt x="309" y="151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46" name="Line 142"/>
              <p:cNvSpPr>
                <a:spLocks noChangeShapeType="1"/>
              </p:cNvSpPr>
              <p:nvPr/>
            </p:nvSpPr>
            <p:spPr bwMode="auto">
              <a:xfrm>
                <a:off x="1726" y="920"/>
                <a:ext cx="0" cy="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47" name="Line 143"/>
              <p:cNvSpPr>
                <a:spLocks noChangeShapeType="1"/>
              </p:cNvSpPr>
              <p:nvPr/>
            </p:nvSpPr>
            <p:spPr bwMode="auto">
              <a:xfrm flipV="1">
                <a:off x="2089" y="565"/>
                <a:ext cx="0" cy="113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48" name="Line 144"/>
              <p:cNvSpPr>
                <a:spLocks noChangeShapeType="1"/>
              </p:cNvSpPr>
              <p:nvPr/>
            </p:nvSpPr>
            <p:spPr bwMode="auto">
              <a:xfrm flipV="1">
                <a:off x="1000" y="565"/>
                <a:ext cx="0" cy="113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49" name="Freeform 145"/>
              <p:cNvSpPr>
                <a:spLocks/>
              </p:cNvSpPr>
              <p:nvPr/>
            </p:nvSpPr>
            <p:spPr bwMode="auto">
              <a:xfrm>
                <a:off x="1000" y="2794"/>
                <a:ext cx="1089" cy="1098"/>
              </a:xfrm>
              <a:custGeom>
                <a:avLst/>
                <a:gdLst>
                  <a:gd name="T0" fmla="*/ 926 w 929"/>
                  <a:gd name="T1" fmla="*/ 422 h 928"/>
                  <a:gd name="T2" fmla="*/ 919 w 929"/>
                  <a:gd name="T3" fmla="*/ 370 h 928"/>
                  <a:gd name="T4" fmla="*/ 905 w 929"/>
                  <a:gd name="T5" fmla="*/ 320 h 928"/>
                  <a:gd name="T6" fmla="*/ 887 w 929"/>
                  <a:gd name="T7" fmla="*/ 271 h 928"/>
                  <a:gd name="T8" fmla="*/ 863 w 929"/>
                  <a:gd name="T9" fmla="*/ 225 h 928"/>
                  <a:gd name="T10" fmla="*/ 834 w 929"/>
                  <a:gd name="T11" fmla="*/ 183 h 928"/>
                  <a:gd name="T12" fmla="*/ 800 w 929"/>
                  <a:gd name="T13" fmla="*/ 142 h 928"/>
                  <a:gd name="T14" fmla="*/ 761 w 929"/>
                  <a:gd name="T15" fmla="*/ 107 h 928"/>
                  <a:gd name="T16" fmla="*/ 720 w 929"/>
                  <a:gd name="T17" fmla="*/ 76 h 928"/>
                  <a:gd name="T18" fmla="*/ 675 w 929"/>
                  <a:gd name="T19" fmla="*/ 50 h 928"/>
                  <a:gd name="T20" fmla="*/ 627 w 929"/>
                  <a:gd name="T21" fmla="*/ 28 h 928"/>
                  <a:gd name="T22" fmla="*/ 577 w 929"/>
                  <a:gd name="T23" fmla="*/ 14 h 928"/>
                  <a:gd name="T24" fmla="*/ 526 w 929"/>
                  <a:gd name="T25" fmla="*/ 4 h 928"/>
                  <a:gd name="T26" fmla="*/ 475 w 929"/>
                  <a:gd name="T27" fmla="*/ 0 h 928"/>
                  <a:gd name="T28" fmla="*/ 423 w 929"/>
                  <a:gd name="T29" fmla="*/ 1 h 928"/>
                  <a:gd name="T30" fmla="*/ 372 w 929"/>
                  <a:gd name="T31" fmla="*/ 9 h 928"/>
                  <a:gd name="T32" fmla="*/ 321 w 929"/>
                  <a:gd name="T33" fmla="*/ 22 h 928"/>
                  <a:gd name="T34" fmla="*/ 273 w 929"/>
                  <a:gd name="T35" fmla="*/ 41 h 928"/>
                  <a:gd name="T36" fmla="*/ 226 w 929"/>
                  <a:gd name="T37" fmla="*/ 65 h 928"/>
                  <a:gd name="T38" fmla="*/ 183 w 929"/>
                  <a:gd name="T39" fmla="*/ 94 h 928"/>
                  <a:gd name="T40" fmla="*/ 144 w 929"/>
                  <a:gd name="T41" fmla="*/ 129 h 928"/>
                  <a:gd name="T42" fmla="*/ 108 w 929"/>
                  <a:gd name="T43" fmla="*/ 166 h 928"/>
                  <a:gd name="T44" fmla="*/ 77 w 929"/>
                  <a:gd name="T45" fmla="*/ 208 h 928"/>
                  <a:gd name="T46" fmla="*/ 51 w 929"/>
                  <a:gd name="T47" fmla="*/ 253 h 928"/>
                  <a:gd name="T48" fmla="*/ 30 w 929"/>
                  <a:gd name="T49" fmla="*/ 301 h 928"/>
                  <a:gd name="T50" fmla="*/ 14 w 929"/>
                  <a:gd name="T51" fmla="*/ 350 h 928"/>
                  <a:gd name="T52" fmla="*/ 4 w 929"/>
                  <a:gd name="T53" fmla="*/ 401 h 928"/>
                  <a:gd name="T54" fmla="*/ 0 w 929"/>
                  <a:gd name="T55" fmla="*/ 453 h 928"/>
                  <a:gd name="T56" fmla="*/ 2 w 929"/>
                  <a:gd name="T57" fmla="*/ 505 h 928"/>
                  <a:gd name="T58" fmla="*/ 10 w 929"/>
                  <a:gd name="T59" fmla="*/ 557 h 928"/>
                  <a:gd name="T60" fmla="*/ 22 w 929"/>
                  <a:gd name="T61" fmla="*/ 608 h 928"/>
                  <a:gd name="T62" fmla="*/ 42 w 929"/>
                  <a:gd name="T63" fmla="*/ 656 h 928"/>
                  <a:gd name="T64" fmla="*/ 66 w 929"/>
                  <a:gd name="T65" fmla="*/ 702 h 928"/>
                  <a:gd name="T66" fmla="*/ 95 w 929"/>
                  <a:gd name="T67" fmla="*/ 745 h 928"/>
                  <a:gd name="T68" fmla="*/ 129 w 929"/>
                  <a:gd name="T69" fmla="*/ 784 h 928"/>
                  <a:gd name="T70" fmla="*/ 167 w 929"/>
                  <a:gd name="T71" fmla="*/ 821 h 928"/>
                  <a:gd name="T72" fmla="*/ 209 w 929"/>
                  <a:gd name="T73" fmla="*/ 852 h 928"/>
                  <a:gd name="T74" fmla="*/ 253 w 929"/>
                  <a:gd name="T75" fmla="*/ 877 h 928"/>
                  <a:gd name="T76" fmla="*/ 301 w 929"/>
                  <a:gd name="T77" fmla="*/ 898 h 928"/>
                  <a:gd name="T78" fmla="*/ 350 w 929"/>
                  <a:gd name="T79" fmla="*/ 914 h 928"/>
                  <a:gd name="T80" fmla="*/ 401 w 929"/>
                  <a:gd name="T81" fmla="*/ 924 h 928"/>
                  <a:gd name="T82" fmla="*/ 454 w 929"/>
                  <a:gd name="T83" fmla="*/ 928 h 928"/>
                  <a:gd name="T84" fmla="*/ 506 w 929"/>
                  <a:gd name="T85" fmla="*/ 926 h 928"/>
                  <a:gd name="T86" fmla="*/ 557 w 929"/>
                  <a:gd name="T87" fmla="*/ 919 h 928"/>
                  <a:gd name="T88" fmla="*/ 608 w 929"/>
                  <a:gd name="T89" fmla="*/ 906 h 928"/>
                  <a:gd name="T90" fmla="*/ 656 w 929"/>
                  <a:gd name="T91" fmla="*/ 887 h 928"/>
                  <a:gd name="T92" fmla="*/ 702 w 929"/>
                  <a:gd name="T93" fmla="*/ 862 h 928"/>
                  <a:gd name="T94" fmla="*/ 745 w 929"/>
                  <a:gd name="T95" fmla="*/ 833 h 928"/>
                  <a:gd name="T96" fmla="*/ 785 w 929"/>
                  <a:gd name="T97" fmla="*/ 799 h 928"/>
                  <a:gd name="T98" fmla="*/ 820 w 929"/>
                  <a:gd name="T99" fmla="*/ 761 h 928"/>
                  <a:gd name="T100" fmla="*/ 852 w 929"/>
                  <a:gd name="T101" fmla="*/ 719 h 9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929" h="928">
                    <a:moveTo>
                      <a:pt x="929" y="464"/>
                    </a:moveTo>
                    <a:lnTo>
                      <a:pt x="929" y="453"/>
                    </a:lnTo>
                    <a:lnTo>
                      <a:pt x="927" y="443"/>
                    </a:lnTo>
                    <a:lnTo>
                      <a:pt x="927" y="432"/>
                    </a:lnTo>
                    <a:lnTo>
                      <a:pt x="926" y="422"/>
                    </a:lnTo>
                    <a:lnTo>
                      <a:pt x="925" y="412"/>
                    </a:lnTo>
                    <a:lnTo>
                      <a:pt x="924" y="401"/>
                    </a:lnTo>
                    <a:lnTo>
                      <a:pt x="922" y="392"/>
                    </a:lnTo>
                    <a:lnTo>
                      <a:pt x="921" y="381"/>
                    </a:lnTo>
                    <a:lnTo>
                      <a:pt x="919" y="370"/>
                    </a:lnTo>
                    <a:lnTo>
                      <a:pt x="917" y="361"/>
                    </a:lnTo>
                    <a:lnTo>
                      <a:pt x="914" y="350"/>
                    </a:lnTo>
                    <a:lnTo>
                      <a:pt x="912" y="340"/>
                    </a:lnTo>
                    <a:lnTo>
                      <a:pt x="908" y="330"/>
                    </a:lnTo>
                    <a:lnTo>
                      <a:pt x="905" y="320"/>
                    </a:lnTo>
                    <a:lnTo>
                      <a:pt x="902" y="311"/>
                    </a:lnTo>
                    <a:lnTo>
                      <a:pt x="899" y="301"/>
                    </a:lnTo>
                    <a:lnTo>
                      <a:pt x="894" y="290"/>
                    </a:lnTo>
                    <a:lnTo>
                      <a:pt x="891" y="281"/>
                    </a:lnTo>
                    <a:lnTo>
                      <a:pt x="887" y="271"/>
                    </a:lnTo>
                    <a:lnTo>
                      <a:pt x="883" y="263"/>
                    </a:lnTo>
                    <a:lnTo>
                      <a:pt x="877" y="253"/>
                    </a:lnTo>
                    <a:lnTo>
                      <a:pt x="873" y="244"/>
                    </a:lnTo>
                    <a:lnTo>
                      <a:pt x="868" y="235"/>
                    </a:lnTo>
                    <a:lnTo>
                      <a:pt x="863" y="225"/>
                    </a:lnTo>
                    <a:lnTo>
                      <a:pt x="857" y="217"/>
                    </a:lnTo>
                    <a:lnTo>
                      <a:pt x="852" y="208"/>
                    </a:lnTo>
                    <a:lnTo>
                      <a:pt x="845" y="199"/>
                    </a:lnTo>
                    <a:lnTo>
                      <a:pt x="839" y="190"/>
                    </a:lnTo>
                    <a:lnTo>
                      <a:pt x="834" y="183"/>
                    </a:lnTo>
                    <a:lnTo>
                      <a:pt x="827" y="174"/>
                    </a:lnTo>
                    <a:lnTo>
                      <a:pt x="820" y="166"/>
                    </a:lnTo>
                    <a:lnTo>
                      <a:pt x="814" y="158"/>
                    </a:lnTo>
                    <a:lnTo>
                      <a:pt x="807" y="151"/>
                    </a:lnTo>
                    <a:lnTo>
                      <a:pt x="800" y="142"/>
                    </a:lnTo>
                    <a:lnTo>
                      <a:pt x="792" y="135"/>
                    </a:lnTo>
                    <a:lnTo>
                      <a:pt x="785" y="129"/>
                    </a:lnTo>
                    <a:lnTo>
                      <a:pt x="777" y="121"/>
                    </a:lnTo>
                    <a:lnTo>
                      <a:pt x="770" y="114"/>
                    </a:lnTo>
                    <a:lnTo>
                      <a:pt x="761" y="107"/>
                    </a:lnTo>
                    <a:lnTo>
                      <a:pt x="754" y="101"/>
                    </a:lnTo>
                    <a:lnTo>
                      <a:pt x="745" y="94"/>
                    </a:lnTo>
                    <a:lnTo>
                      <a:pt x="737" y="88"/>
                    </a:lnTo>
                    <a:lnTo>
                      <a:pt x="728" y="82"/>
                    </a:lnTo>
                    <a:lnTo>
                      <a:pt x="720" y="76"/>
                    </a:lnTo>
                    <a:lnTo>
                      <a:pt x="711" y="71"/>
                    </a:lnTo>
                    <a:lnTo>
                      <a:pt x="702" y="65"/>
                    </a:lnTo>
                    <a:lnTo>
                      <a:pt x="693" y="59"/>
                    </a:lnTo>
                    <a:lnTo>
                      <a:pt x="684" y="55"/>
                    </a:lnTo>
                    <a:lnTo>
                      <a:pt x="675" y="50"/>
                    </a:lnTo>
                    <a:lnTo>
                      <a:pt x="666" y="46"/>
                    </a:lnTo>
                    <a:lnTo>
                      <a:pt x="656" y="41"/>
                    </a:lnTo>
                    <a:lnTo>
                      <a:pt x="646" y="37"/>
                    </a:lnTo>
                    <a:lnTo>
                      <a:pt x="637" y="33"/>
                    </a:lnTo>
                    <a:lnTo>
                      <a:pt x="627" y="28"/>
                    </a:lnTo>
                    <a:lnTo>
                      <a:pt x="618" y="25"/>
                    </a:lnTo>
                    <a:lnTo>
                      <a:pt x="608" y="22"/>
                    </a:lnTo>
                    <a:lnTo>
                      <a:pt x="597" y="19"/>
                    </a:lnTo>
                    <a:lnTo>
                      <a:pt x="588" y="16"/>
                    </a:lnTo>
                    <a:lnTo>
                      <a:pt x="577" y="14"/>
                    </a:lnTo>
                    <a:lnTo>
                      <a:pt x="568" y="11"/>
                    </a:lnTo>
                    <a:lnTo>
                      <a:pt x="557" y="9"/>
                    </a:lnTo>
                    <a:lnTo>
                      <a:pt x="547" y="7"/>
                    </a:lnTo>
                    <a:lnTo>
                      <a:pt x="537" y="5"/>
                    </a:lnTo>
                    <a:lnTo>
                      <a:pt x="526" y="4"/>
                    </a:lnTo>
                    <a:lnTo>
                      <a:pt x="516" y="2"/>
                    </a:lnTo>
                    <a:lnTo>
                      <a:pt x="506" y="1"/>
                    </a:lnTo>
                    <a:lnTo>
                      <a:pt x="495" y="1"/>
                    </a:lnTo>
                    <a:lnTo>
                      <a:pt x="485" y="0"/>
                    </a:lnTo>
                    <a:lnTo>
                      <a:pt x="475" y="0"/>
                    </a:lnTo>
                    <a:lnTo>
                      <a:pt x="464" y="0"/>
                    </a:lnTo>
                    <a:lnTo>
                      <a:pt x="454" y="0"/>
                    </a:lnTo>
                    <a:lnTo>
                      <a:pt x="443" y="0"/>
                    </a:lnTo>
                    <a:lnTo>
                      <a:pt x="433" y="1"/>
                    </a:lnTo>
                    <a:lnTo>
                      <a:pt x="423" y="1"/>
                    </a:lnTo>
                    <a:lnTo>
                      <a:pt x="412" y="2"/>
                    </a:lnTo>
                    <a:lnTo>
                      <a:pt x="401" y="4"/>
                    </a:lnTo>
                    <a:lnTo>
                      <a:pt x="392" y="5"/>
                    </a:lnTo>
                    <a:lnTo>
                      <a:pt x="381" y="7"/>
                    </a:lnTo>
                    <a:lnTo>
                      <a:pt x="372" y="9"/>
                    </a:lnTo>
                    <a:lnTo>
                      <a:pt x="361" y="11"/>
                    </a:lnTo>
                    <a:lnTo>
                      <a:pt x="350" y="14"/>
                    </a:lnTo>
                    <a:lnTo>
                      <a:pt x="341" y="16"/>
                    </a:lnTo>
                    <a:lnTo>
                      <a:pt x="331" y="19"/>
                    </a:lnTo>
                    <a:lnTo>
                      <a:pt x="321" y="22"/>
                    </a:lnTo>
                    <a:lnTo>
                      <a:pt x="311" y="25"/>
                    </a:lnTo>
                    <a:lnTo>
                      <a:pt x="301" y="28"/>
                    </a:lnTo>
                    <a:lnTo>
                      <a:pt x="292" y="33"/>
                    </a:lnTo>
                    <a:lnTo>
                      <a:pt x="282" y="37"/>
                    </a:lnTo>
                    <a:lnTo>
                      <a:pt x="273" y="41"/>
                    </a:lnTo>
                    <a:lnTo>
                      <a:pt x="263" y="46"/>
                    </a:lnTo>
                    <a:lnTo>
                      <a:pt x="253" y="50"/>
                    </a:lnTo>
                    <a:lnTo>
                      <a:pt x="244" y="55"/>
                    </a:lnTo>
                    <a:lnTo>
                      <a:pt x="235" y="59"/>
                    </a:lnTo>
                    <a:lnTo>
                      <a:pt x="226" y="65"/>
                    </a:lnTo>
                    <a:lnTo>
                      <a:pt x="217" y="71"/>
                    </a:lnTo>
                    <a:lnTo>
                      <a:pt x="209" y="76"/>
                    </a:lnTo>
                    <a:lnTo>
                      <a:pt x="200" y="82"/>
                    </a:lnTo>
                    <a:lnTo>
                      <a:pt x="192" y="88"/>
                    </a:lnTo>
                    <a:lnTo>
                      <a:pt x="183" y="94"/>
                    </a:lnTo>
                    <a:lnTo>
                      <a:pt x="175" y="101"/>
                    </a:lnTo>
                    <a:lnTo>
                      <a:pt x="167" y="107"/>
                    </a:lnTo>
                    <a:lnTo>
                      <a:pt x="159" y="114"/>
                    </a:lnTo>
                    <a:lnTo>
                      <a:pt x="151" y="121"/>
                    </a:lnTo>
                    <a:lnTo>
                      <a:pt x="144" y="129"/>
                    </a:lnTo>
                    <a:lnTo>
                      <a:pt x="136" y="135"/>
                    </a:lnTo>
                    <a:lnTo>
                      <a:pt x="129" y="142"/>
                    </a:lnTo>
                    <a:lnTo>
                      <a:pt x="121" y="151"/>
                    </a:lnTo>
                    <a:lnTo>
                      <a:pt x="115" y="158"/>
                    </a:lnTo>
                    <a:lnTo>
                      <a:pt x="108" y="166"/>
                    </a:lnTo>
                    <a:lnTo>
                      <a:pt x="101" y="174"/>
                    </a:lnTo>
                    <a:lnTo>
                      <a:pt x="95" y="183"/>
                    </a:lnTo>
                    <a:lnTo>
                      <a:pt x="88" y="190"/>
                    </a:lnTo>
                    <a:lnTo>
                      <a:pt x="83" y="199"/>
                    </a:lnTo>
                    <a:lnTo>
                      <a:pt x="77" y="208"/>
                    </a:lnTo>
                    <a:lnTo>
                      <a:pt x="71" y="217"/>
                    </a:lnTo>
                    <a:lnTo>
                      <a:pt x="66" y="225"/>
                    </a:lnTo>
                    <a:lnTo>
                      <a:pt x="61" y="235"/>
                    </a:lnTo>
                    <a:lnTo>
                      <a:pt x="55" y="244"/>
                    </a:lnTo>
                    <a:lnTo>
                      <a:pt x="51" y="253"/>
                    </a:lnTo>
                    <a:lnTo>
                      <a:pt x="46" y="263"/>
                    </a:lnTo>
                    <a:lnTo>
                      <a:pt x="42" y="271"/>
                    </a:lnTo>
                    <a:lnTo>
                      <a:pt x="37" y="281"/>
                    </a:lnTo>
                    <a:lnTo>
                      <a:pt x="33" y="290"/>
                    </a:lnTo>
                    <a:lnTo>
                      <a:pt x="30" y="301"/>
                    </a:lnTo>
                    <a:lnTo>
                      <a:pt x="27" y="311"/>
                    </a:lnTo>
                    <a:lnTo>
                      <a:pt x="22" y="320"/>
                    </a:lnTo>
                    <a:lnTo>
                      <a:pt x="20" y="330"/>
                    </a:lnTo>
                    <a:lnTo>
                      <a:pt x="17" y="340"/>
                    </a:lnTo>
                    <a:lnTo>
                      <a:pt x="14" y="350"/>
                    </a:lnTo>
                    <a:lnTo>
                      <a:pt x="12" y="361"/>
                    </a:lnTo>
                    <a:lnTo>
                      <a:pt x="10" y="370"/>
                    </a:lnTo>
                    <a:lnTo>
                      <a:pt x="7" y="381"/>
                    </a:lnTo>
                    <a:lnTo>
                      <a:pt x="6" y="392"/>
                    </a:lnTo>
                    <a:lnTo>
                      <a:pt x="4" y="401"/>
                    </a:lnTo>
                    <a:lnTo>
                      <a:pt x="3" y="412"/>
                    </a:lnTo>
                    <a:lnTo>
                      <a:pt x="2" y="422"/>
                    </a:lnTo>
                    <a:lnTo>
                      <a:pt x="1" y="432"/>
                    </a:lnTo>
                    <a:lnTo>
                      <a:pt x="1" y="443"/>
                    </a:lnTo>
                    <a:lnTo>
                      <a:pt x="0" y="453"/>
                    </a:lnTo>
                    <a:lnTo>
                      <a:pt x="0" y="464"/>
                    </a:lnTo>
                    <a:lnTo>
                      <a:pt x="0" y="475"/>
                    </a:lnTo>
                    <a:lnTo>
                      <a:pt x="1" y="484"/>
                    </a:lnTo>
                    <a:lnTo>
                      <a:pt x="1" y="495"/>
                    </a:lnTo>
                    <a:lnTo>
                      <a:pt x="2" y="505"/>
                    </a:lnTo>
                    <a:lnTo>
                      <a:pt x="3" y="516"/>
                    </a:lnTo>
                    <a:lnTo>
                      <a:pt x="4" y="526"/>
                    </a:lnTo>
                    <a:lnTo>
                      <a:pt x="6" y="536"/>
                    </a:lnTo>
                    <a:lnTo>
                      <a:pt x="7" y="547"/>
                    </a:lnTo>
                    <a:lnTo>
                      <a:pt x="10" y="557"/>
                    </a:lnTo>
                    <a:lnTo>
                      <a:pt x="12" y="567"/>
                    </a:lnTo>
                    <a:lnTo>
                      <a:pt x="14" y="577"/>
                    </a:lnTo>
                    <a:lnTo>
                      <a:pt x="17" y="587"/>
                    </a:lnTo>
                    <a:lnTo>
                      <a:pt x="20" y="597"/>
                    </a:lnTo>
                    <a:lnTo>
                      <a:pt x="22" y="608"/>
                    </a:lnTo>
                    <a:lnTo>
                      <a:pt x="27" y="617"/>
                    </a:lnTo>
                    <a:lnTo>
                      <a:pt x="30" y="627"/>
                    </a:lnTo>
                    <a:lnTo>
                      <a:pt x="33" y="636"/>
                    </a:lnTo>
                    <a:lnTo>
                      <a:pt x="37" y="646"/>
                    </a:lnTo>
                    <a:lnTo>
                      <a:pt x="42" y="656"/>
                    </a:lnTo>
                    <a:lnTo>
                      <a:pt x="46" y="665"/>
                    </a:lnTo>
                    <a:lnTo>
                      <a:pt x="51" y="675"/>
                    </a:lnTo>
                    <a:lnTo>
                      <a:pt x="55" y="683"/>
                    </a:lnTo>
                    <a:lnTo>
                      <a:pt x="61" y="693"/>
                    </a:lnTo>
                    <a:lnTo>
                      <a:pt x="66" y="702"/>
                    </a:lnTo>
                    <a:lnTo>
                      <a:pt x="71" y="711"/>
                    </a:lnTo>
                    <a:lnTo>
                      <a:pt x="77" y="719"/>
                    </a:lnTo>
                    <a:lnTo>
                      <a:pt x="83" y="728"/>
                    </a:lnTo>
                    <a:lnTo>
                      <a:pt x="88" y="737"/>
                    </a:lnTo>
                    <a:lnTo>
                      <a:pt x="95" y="745"/>
                    </a:lnTo>
                    <a:lnTo>
                      <a:pt x="101" y="754"/>
                    </a:lnTo>
                    <a:lnTo>
                      <a:pt x="108" y="761"/>
                    </a:lnTo>
                    <a:lnTo>
                      <a:pt x="115" y="770"/>
                    </a:lnTo>
                    <a:lnTo>
                      <a:pt x="121" y="777"/>
                    </a:lnTo>
                    <a:lnTo>
                      <a:pt x="129" y="784"/>
                    </a:lnTo>
                    <a:lnTo>
                      <a:pt x="136" y="792"/>
                    </a:lnTo>
                    <a:lnTo>
                      <a:pt x="144" y="799"/>
                    </a:lnTo>
                    <a:lnTo>
                      <a:pt x="151" y="807"/>
                    </a:lnTo>
                    <a:lnTo>
                      <a:pt x="159" y="813"/>
                    </a:lnTo>
                    <a:lnTo>
                      <a:pt x="167" y="821"/>
                    </a:lnTo>
                    <a:lnTo>
                      <a:pt x="175" y="827"/>
                    </a:lnTo>
                    <a:lnTo>
                      <a:pt x="183" y="833"/>
                    </a:lnTo>
                    <a:lnTo>
                      <a:pt x="192" y="840"/>
                    </a:lnTo>
                    <a:lnTo>
                      <a:pt x="200" y="845"/>
                    </a:lnTo>
                    <a:lnTo>
                      <a:pt x="209" y="852"/>
                    </a:lnTo>
                    <a:lnTo>
                      <a:pt x="217" y="857"/>
                    </a:lnTo>
                    <a:lnTo>
                      <a:pt x="226" y="862"/>
                    </a:lnTo>
                    <a:lnTo>
                      <a:pt x="235" y="867"/>
                    </a:lnTo>
                    <a:lnTo>
                      <a:pt x="244" y="873"/>
                    </a:lnTo>
                    <a:lnTo>
                      <a:pt x="253" y="877"/>
                    </a:lnTo>
                    <a:lnTo>
                      <a:pt x="263" y="882"/>
                    </a:lnTo>
                    <a:lnTo>
                      <a:pt x="273" y="887"/>
                    </a:lnTo>
                    <a:lnTo>
                      <a:pt x="282" y="891"/>
                    </a:lnTo>
                    <a:lnTo>
                      <a:pt x="292" y="895"/>
                    </a:lnTo>
                    <a:lnTo>
                      <a:pt x="301" y="898"/>
                    </a:lnTo>
                    <a:lnTo>
                      <a:pt x="311" y="902"/>
                    </a:lnTo>
                    <a:lnTo>
                      <a:pt x="321" y="906"/>
                    </a:lnTo>
                    <a:lnTo>
                      <a:pt x="331" y="909"/>
                    </a:lnTo>
                    <a:lnTo>
                      <a:pt x="341" y="911"/>
                    </a:lnTo>
                    <a:lnTo>
                      <a:pt x="350" y="914"/>
                    </a:lnTo>
                    <a:lnTo>
                      <a:pt x="361" y="916"/>
                    </a:lnTo>
                    <a:lnTo>
                      <a:pt x="372" y="919"/>
                    </a:lnTo>
                    <a:lnTo>
                      <a:pt x="381" y="921"/>
                    </a:lnTo>
                    <a:lnTo>
                      <a:pt x="392" y="923"/>
                    </a:lnTo>
                    <a:lnTo>
                      <a:pt x="401" y="924"/>
                    </a:lnTo>
                    <a:lnTo>
                      <a:pt x="412" y="925"/>
                    </a:lnTo>
                    <a:lnTo>
                      <a:pt x="423" y="926"/>
                    </a:lnTo>
                    <a:lnTo>
                      <a:pt x="433" y="927"/>
                    </a:lnTo>
                    <a:lnTo>
                      <a:pt x="443" y="928"/>
                    </a:lnTo>
                    <a:lnTo>
                      <a:pt x="454" y="928"/>
                    </a:lnTo>
                    <a:lnTo>
                      <a:pt x="464" y="928"/>
                    </a:lnTo>
                    <a:lnTo>
                      <a:pt x="475" y="928"/>
                    </a:lnTo>
                    <a:lnTo>
                      <a:pt x="485" y="928"/>
                    </a:lnTo>
                    <a:lnTo>
                      <a:pt x="495" y="927"/>
                    </a:lnTo>
                    <a:lnTo>
                      <a:pt x="506" y="926"/>
                    </a:lnTo>
                    <a:lnTo>
                      <a:pt x="516" y="925"/>
                    </a:lnTo>
                    <a:lnTo>
                      <a:pt x="526" y="924"/>
                    </a:lnTo>
                    <a:lnTo>
                      <a:pt x="537" y="923"/>
                    </a:lnTo>
                    <a:lnTo>
                      <a:pt x="547" y="921"/>
                    </a:lnTo>
                    <a:lnTo>
                      <a:pt x="557" y="919"/>
                    </a:lnTo>
                    <a:lnTo>
                      <a:pt x="568" y="916"/>
                    </a:lnTo>
                    <a:lnTo>
                      <a:pt x="577" y="914"/>
                    </a:lnTo>
                    <a:lnTo>
                      <a:pt x="588" y="911"/>
                    </a:lnTo>
                    <a:lnTo>
                      <a:pt x="597" y="909"/>
                    </a:lnTo>
                    <a:lnTo>
                      <a:pt x="608" y="906"/>
                    </a:lnTo>
                    <a:lnTo>
                      <a:pt x="618" y="902"/>
                    </a:lnTo>
                    <a:lnTo>
                      <a:pt x="627" y="898"/>
                    </a:lnTo>
                    <a:lnTo>
                      <a:pt x="637" y="895"/>
                    </a:lnTo>
                    <a:lnTo>
                      <a:pt x="646" y="891"/>
                    </a:lnTo>
                    <a:lnTo>
                      <a:pt x="656" y="887"/>
                    </a:lnTo>
                    <a:lnTo>
                      <a:pt x="666" y="882"/>
                    </a:lnTo>
                    <a:lnTo>
                      <a:pt x="675" y="877"/>
                    </a:lnTo>
                    <a:lnTo>
                      <a:pt x="684" y="873"/>
                    </a:lnTo>
                    <a:lnTo>
                      <a:pt x="693" y="867"/>
                    </a:lnTo>
                    <a:lnTo>
                      <a:pt x="702" y="862"/>
                    </a:lnTo>
                    <a:lnTo>
                      <a:pt x="711" y="857"/>
                    </a:lnTo>
                    <a:lnTo>
                      <a:pt x="720" y="852"/>
                    </a:lnTo>
                    <a:lnTo>
                      <a:pt x="728" y="845"/>
                    </a:lnTo>
                    <a:lnTo>
                      <a:pt x="737" y="840"/>
                    </a:lnTo>
                    <a:lnTo>
                      <a:pt x="745" y="833"/>
                    </a:lnTo>
                    <a:lnTo>
                      <a:pt x="754" y="827"/>
                    </a:lnTo>
                    <a:lnTo>
                      <a:pt x="761" y="821"/>
                    </a:lnTo>
                    <a:lnTo>
                      <a:pt x="770" y="813"/>
                    </a:lnTo>
                    <a:lnTo>
                      <a:pt x="777" y="807"/>
                    </a:lnTo>
                    <a:lnTo>
                      <a:pt x="785" y="799"/>
                    </a:lnTo>
                    <a:lnTo>
                      <a:pt x="792" y="792"/>
                    </a:lnTo>
                    <a:lnTo>
                      <a:pt x="800" y="784"/>
                    </a:lnTo>
                    <a:lnTo>
                      <a:pt x="807" y="777"/>
                    </a:lnTo>
                    <a:lnTo>
                      <a:pt x="814" y="770"/>
                    </a:lnTo>
                    <a:lnTo>
                      <a:pt x="820" y="761"/>
                    </a:lnTo>
                    <a:lnTo>
                      <a:pt x="827" y="754"/>
                    </a:lnTo>
                    <a:lnTo>
                      <a:pt x="834" y="745"/>
                    </a:lnTo>
                    <a:lnTo>
                      <a:pt x="839" y="737"/>
                    </a:lnTo>
                    <a:lnTo>
                      <a:pt x="845" y="728"/>
                    </a:lnTo>
                    <a:lnTo>
                      <a:pt x="852" y="719"/>
                    </a:lnTo>
                    <a:lnTo>
                      <a:pt x="857" y="711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50" name="Freeform 146"/>
              <p:cNvSpPr>
                <a:spLocks/>
              </p:cNvSpPr>
              <p:nvPr/>
            </p:nvSpPr>
            <p:spPr bwMode="auto">
              <a:xfrm>
                <a:off x="2007" y="3339"/>
                <a:ext cx="82" cy="297"/>
              </a:xfrm>
              <a:custGeom>
                <a:avLst/>
                <a:gdLst>
                  <a:gd name="T0" fmla="*/ 0 w 72"/>
                  <a:gd name="T1" fmla="*/ 247 h 247"/>
                  <a:gd name="T2" fmla="*/ 6 w 72"/>
                  <a:gd name="T3" fmla="*/ 238 h 247"/>
                  <a:gd name="T4" fmla="*/ 11 w 72"/>
                  <a:gd name="T5" fmla="*/ 229 h 247"/>
                  <a:gd name="T6" fmla="*/ 16 w 72"/>
                  <a:gd name="T7" fmla="*/ 219 h 247"/>
                  <a:gd name="T8" fmla="*/ 20 w 72"/>
                  <a:gd name="T9" fmla="*/ 211 h 247"/>
                  <a:gd name="T10" fmla="*/ 26 w 72"/>
                  <a:gd name="T11" fmla="*/ 201 h 247"/>
                  <a:gd name="T12" fmla="*/ 30 w 72"/>
                  <a:gd name="T13" fmla="*/ 192 h 247"/>
                  <a:gd name="T14" fmla="*/ 34 w 72"/>
                  <a:gd name="T15" fmla="*/ 182 h 247"/>
                  <a:gd name="T16" fmla="*/ 37 w 72"/>
                  <a:gd name="T17" fmla="*/ 172 h 247"/>
                  <a:gd name="T18" fmla="*/ 42 w 72"/>
                  <a:gd name="T19" fmla="*/ 163 h 247"/>
                  <a:gd name="T20" fmla="*/ 45 w 72"/>
                  <a:gd name="T21" fmla="*/ 153 h 247"/>
                  <a:gd name="T22" fmla="*/ 48 w 72"/>
                  <a:gd name="T23" fmla="*/ 144 h 247"/>
                  <a:gd name="T24" fmla="*/ 51 w 72"/>
                  <a:gd name="T25" fmla="*/ 133 h 247"/>
                  <a:gd name="T26" fmla="*/ 55 w 72"/>
                  <a:gd name="T27" fmla="*/ 123 h 247"/>
                  <a:gd name="T28" fmla="*/ 57 w 72"/>
                  <a:gd name="T29" fmla="*/ 113 h 247"/>
                  <a:gd name="T30" fmla="*/ 60 w 72"/>
                  <a:gd name="T31" fmla="*/ 103 h 247"/>
                  <a:gd name="T32" fmla="*/ 62 w 72"/>
                  <a:gd name="T33" fmla="*/ 93 h 247"/>
                  <a:gd name="T34" fmla="*/ 64 w 72"/>
                  <a:gd name="T35" fmla="*/ 83 h 247"/>
                  <a:gd name="T36" fmla="*/ 65 w 72"/>
                  <a:gd name="T37" fmla="*/ 72 h 247"/>
                  <a:gd name="T38" fmla="*/ 67 w 72"/>
                  <a:gd name="T39" fmla="*/ 62 h 247"/>
                  <a:gd name="T40" fmla="*/ 68 w 72"/>
                  <a:gd name="T41" fmla="*/ 52 h 247"/>
                  <a:gd name="T42" fmla="*/ 69 w 72"/>
                  <a:gd name="T43" fmla="*/ 41 h 247"/>
                  <a:gd name="T44" fmla="*/ 70 w 72"/>
                  <a:gd name="T45" fmla="*/ 31 h 247"/>
                  <a:gd name="T46" fmla="*/ 70 w 72"/>
                  <a:gd name="T47" fmla="*/ 20 h 247"/>
                  <a:gd name="T48" fmla="*/ 72 w 72"/>
                  <a:gd name="T49" fmla="*/ 11 h 247"/>
                  <a:gd name="T50" fmla="*/ 72 w 72"/>
                  <a:gd name="T51" fmla="*/ 0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72" h="247">
                    <a:moveTo>
                      <a:pt x="0" y="247"/>
                    </a:moveTo>
                    <a:lnTo>
                      <a:pt x="6" y="238"/>
                    </a:lnTo>
                    <a:lnTo>
                      <a:pt x="11" y="229"/>
                    </a:lnTo>
                    <a:lnTo>
                      <a:pt x="16" y="219"/>
                    </a:lnTo>
                    <a:lnTo>
                      <a:pt x="20" y="211"/>
                    </a:lnTo>
                    <a:lnTo>
                      <a:pt x="26" y="201"/>
                    </a:lnTo>
                    <a:lnTo>
                      <a:pt x="30" y="192"/>
                    </a:lnTo>
                    <a:lnTo>
                      <a:pt x="34" y="182"/>
                    </a:lnTo>
                    <a:lnTo>
                      <a:pt x="37" y="172"/>
                    </a:lnTo>
                    <a:lnTo>
                      <a:pt x="42" y="163"/>
                    </a:lnTo>
                    <a:lnTo>
                      <a:pt x="45" y="153"/>
                    </a:lnTo>
                    <a:lnTo>
                      <a:pt x="48" y="144"/>
                    </a:lnTo>
                    <a:lnTo>
                      <a:pt x="51" y="133"/>
                    </a:lnTo>
                    <a:lnTo>
                      <a:pt x="55" y="123"/>
                    </a:lnTo>
                    <a:lnTo>
                      <a:pt x="57" y="113"/>
                    </a:lnTo>
                    <a:lnTo>
                      <a:pt x="60" y="103"/>
                    </a:lnTo>
                    <a:lnTo>
                      <a:pt x="62" y="93"/>
                    </a:lnTo>
                    <a:lnTo>
                      <a:pt x="64" y="83"/>
                    </a:lnTo>
                    <a:lnTo>
                      <a:pt x="65" y="72"/>
                    </a:lnTo>
                    <a:lnTo>
                      <a:pt x="67" y="62"/>
                    </a:lnTo>
                    <a:lnTo>
                      <a:pt x="68" y="52"/>
                    </a:lnTo>
                    <a:lnTo>
                      <a:pt x="69" y="41"/>
                    </a:lnTo>
                    <a:lnTo>
                      <a:pt x="70" y="31"/>
                    </a:lnTo>
                    <a:lnTo>
                      <a:pt x="70" y="20"/>
                    </a:lnTo>
                    <a:lnTo>
                      <a:pt x="72" y="11"/>
                    </a:lnTo>
                    <a:lnTo>
                      <a:pt x="72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51" name="Line 147"/>
              <p:cNvSpPr>
                <a:spLocks noChangeShapeType="1"/>
              </p:cNvSpPr>
              <p:nvPr/>
            </p:nvSpPr>
            <p:spPr bwMode="auto">
              <a:xfrm flipH="1">
                <a:off x="670" y="4073"/>
                <a:ext cx="175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52" name="Line 148"/>
              <p:cNvSpPr>
                <a:spLocks noChangeShapeType="1"/>
              </p:cNvSpPr>
              <p:nvPr/>
            </p:nvSpPr>
            <p:spPr bwMode="auto">
              <a:xfrm flipV="1">
                <a:off x="2420" y="2612"/>
                <a:ext cx="0" cy="364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53" name="Line 149"/>
              <p:cNvSpPr>
                <a:spLocks noChangeShapeType="1"/>
              </p:cNvSpPr>
              <p:nvPr/>
            </p:nvSpPr>
            <p:spPr bwMode="auto">
              <a:xfrm flipV="1">
                <a:off x="2420" y="3710"/>
                <a:ext cx="0" cy="36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54" name="Line 150"/>
              <p:cNvSpPr>
                <a:spLocks noChangeShapeType="1"/>
              </p:cNvSpPr>
              <p:nvPr/>
            </p:nvSpPr>
            <p:spPr bwMode="auto">
              <a:xfrm flipH="1">
                <a:off x="158" y="2976"/>
                <a:ext cx="586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55" name="Line 151"/>
              <p:cNvSpPr>
                <a:spLocks noChangeShapeType="1"/>
              </p:cNvSpPr>
              <p:nvPr/>
            </p:nvSpPr>
            <p:spPr bwMode="auto">
              <a:xfrm>
                <a:off x="158" y="3710"/>
                <a:ext cx="586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56" name="Line 152"/>
              <p:cNvSpPr>
                <a:spLocks noChangeShapeType="1"/>
              </p:cNvSpPr>
              <p:nvPr/>
            </p:nvSpPr>
            <p:spPr bwMode="auto">
              <a:xfrm>
                <a:off x="670" y="3710"/>
                <a:ext cx="0" cy="36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57" name="Line 153"/>
              <p:cNvSpPr>
                <a:spLocks noChangeShapeType="1"/>
              </p:cNvSpPr>
              <p:nvPr/>
            </p:nvSpPr>
            <p:spPr bwMode="auto">
              <a:xfrm>
                <a:off x="670" y="2612"/>
                <a:ext cx="0" cy="364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58" name="Line 154"/>
              <p:cNvSpPr>
                <a:spLocks noChangeShapeType="1"/>
              </p:cNvSpPr>
              <p:nvPr/>
            </p:nvSpPr>
            <p:spPr bwMode="auto">
              <a:xfrm>
                <a:off x="158" y="3520"/>
                <a:ext cx="0" cy="19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59" name="Line 155"/>
              <p:cNvSpPr>
                <a:spLocks noChangeShapeType="1"/>
              </p:cNvSpPr>
              <p:nvPr/>
            </p:nvSpPr>
            <p:spPr bwMode="auto">
              <a:xfrm>
                <a:off x="158" y="2976"/>
                <a:ext cx="0" cy="18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60" name="Line 156"/>
              <p:cNvSpPr>
                <a:spLocks noChangeShapeType="1"/>
              </p:cNvSpPr>
              <p:nvPr/>
            </p:nvSpPr>
            <p:spPr bwMode="auto">
              <a:xfrm>
                <a:off x="2337" y="3710"/>
                <a:ext cx="59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61" name="Line 157"/>
              <p:cNvSpPr>
                <a:spLocks noChangeShapeType="1"/>
              </p:cNvSpPr>
              <p:nvPr/>
            </p:nvSpPr>
            <p:spPr bwMode="auto">
              <a:xfrm flipH="1">
                <a:off x="2337" y="2976"/>
                <a:ext cx="59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62" name="Line 158"/>
              <p:cNvSpPr>
                <a:spLocks noChangeShapeType="1"/>
              </p:cNvSpPr>
              <p:nvPr/>
            </p:nvSpPr>
            <p:spPr bwMode="auto">
              <a:xfrm flipV="1">
                <a:off x="2931" y="3520"/>
                <a:ext cx="0" cy="19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63" name="Line 159"/>
              <p:cNvSpPr>
                <a:spLocks noChangeShapeType="1"/>
              </p:cNvSpPr>
              <p:nvPr/>
            </p:nvSpPr>
            <p:spPr bwMode="auto">
              <a:xfrm flipV="1">
                <a:off x="2931" y="2976"/>
                <a:ext cx="0" cy="18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64" name="Freeform 160"/>
              <p:cNvSpPr>
                <a:spLocks/>
              </p:cNvSpPr>
              <p:nvPr/>
            </p:nvSpPr>
            <p:spPr bwMode="auto">
              <a:xfrm>
                <a:off x="1182" y="2976"/>
                <a:ext cx="726" cy="734"/>
              </a:xfrm>
              <a:custGeom>
                <a:avLst/>
                <a:gdLst>
                  <a:gd name="T0" fmla="*/ 618 w 619"/>
                  <a:gd name="T1" fmla="*/ 284 h 620"/>
                  <a:gd name="T2" fmla="*/ 614 w 619"/>
                  <a:gd name="T3" fmla="*/ 250 h 620"/>
                  <a:gd name="T4" fmla="*/ 605 w 619"/>
                  <a:gd name="T5" fmla="*/ 217 h 620"/>
                  <a:gd name="T6" fmla="*/ 594 w 619"/>
                  <a:gd name="T7" fmla="*/ 185 h 620"/>
                  <a:gd name="T8" fmla="*/ 579 w 619"/>
                  <a:gd name="T9" fmla="*/ 155 h 620"/>
                  <a:gd name="T10" fmla="*/ 559 w 619"/>
                  <a:gd name="T11" fmla="*/ 127 h 620"/>
                  <a:gd name="T12" fmla="*/ 538 w 619"/>
                  <a:gd name="T13" fmla="*/ 100 h 620"/>
                  <a:gd name="T14" fmla="*/ 514 w 619"/>
                  <a:gd name="T15" fmla="*/ 77 h 620"/>
                  <a:gd name="T16" fmla="*/ 486 w 619"/>
                  <a:gd name="T17" fmla="*/ 55 h 620"/>
                  <a:gd name="T18" fmla="*/ 457 w 619"/>
                  <a:gd name="T19" fmla="*/ 37 h 620"/>
                  <a:gd name="T20" fmla="*/ 426 w 619"/>
                  <a:gd name="T21" fmla="*/ 22 h 620"/>
                  <a:gd name="T22" fmla="*/ 394 w 619"/>
                  <a:gd name="T23" fmla="*/ 12 h 620"/>
                  <a:gd name="T24" fmla="*/ 361 w 619"/>
                  <a:gd name="T25" fmla="*/ 4 h 620"/>
                  <a:gd name="T26" fmla="*/ 327 w 619"/>
                  <a:gd name="T27" fmla="*/ 1 h 620"/>
                  <a:gd name="T28" fmla="*/ 293 w 619"/>
                  <a:gd name="T29" fmla="*/ 1 h 620"/>
                  <a:gd name="T30" fmla="*/ 259 w 619"/>
                  <a:gd name="T31" fmla="*/ 4 h 620"/>
                  <a:gd name="T32" fmla="*/ 226 w 619"/>
                  <a:gd name="T33" fmla="*/ 12 h 620"/>
                  <a:gd name="T34" fmla="*/ 194 w 619"/>
                  <a:gd name="T35" fmla="*/ 22 h 620"/>
                  <a:gd name="T36" fmla="*/ 163 w 619"/>
                  <a:gd name="T37" fmla="*/ 37 h 620"/>
                  <a:gd name="T38" fmla="*/ 134 w 619"/>
                  <a:gd name="T39" fmla="*/ 55 h 620"/>
                  <a:gd name="T40" fmla="*/ 107 w 619"/>
                  <a:gd name="T41" fmla="*/ 77 h 620"/>
                  <a:gd name="T42" fmla="*/ 82 w 619"/>
                  <a:gd name="T43" fmla="*/ 100 h 620"/>
                  <a:gd name="T44" fmla="*/ 61 w 619"/>
                  <a:gd name="T45" fmla="*/ 127 h 620"/>
                  <a:gd name="T46" fmla="*/ 42 w 619"/>
                  <a:gd name="T47" fmla="*/ 155 h 620"/>
                  <a:gd name="T48" fmla="*/ 27 w 619"/>
                  <a:gd name="T49" fmla="*/ 185 h 620"/>
                  <a:gd name="T50" fmla="*/ 15 w 619"/>
                  <a:gd name="T51" fmla="*/ 217 h 620"/>
                  <a:gd name="T52" fmla="*/ 7 w 619"/>
                  <a:gd name="T53" fmla="*/ 250 h 620"/>
                  <a:gd name="T54" fmla="*/ 1 w 619"/>
                  <a:gd name="T55" fmla="*/ 284 h 620"/>
                  <a:gd name="T56" fmla="*/ 1 w 619"/>
                  <a:gd name="T57" fmla="*/ 318 h 620"/>
                  <a:gd name="T58" fmla="*/ 4 w 619"/>
                  <a:gd name="T59" fmla="*/ 353 h 620"/>
                  <a:gd name="T60" fmla="*/ 10 w 619"/>
                  <a:gd name="T61" fmla="*/ 386 h 620"/>
                  <a:gd name="T62" fmla="*/ 21 w 619"/>
                  <a:gd name="T63" fmla="*/ 419 h 620"/>
                  <a:gd name="T64" fmla="*/ 35 w 619"/>
                  <a:gd name="T65" fmla="*/ 449 h 620"/>
                  <a:gd name="T66" fmla="*/ 52 w 619"/>
                  <a:gd name="T67" fmla="*/ 479 h 620"/>
                  <a:gd name="T68" fmla="*/ 72 w 619"/>
                  <a:gd name="T69" fmla="*/ 507 h 620"/>
                  <a:gd name="T70" fmla="*/ 94 w 619"/>
                  <a:gd name="T71" fmla="*/ 531 h 620"/>
                  <a:gd name="T72" fmla="*/ 120 w 619"/>
                  <a:gd name="T73" fmla="*/ 554 h 620"/>
                  <a:gd name="T74" fmla="*/ 148 w 619"/>
                  <a:gd name="T75" fmla="*/ 574 h 620"/>
                  <a:gd name="T76" fmla="*/ 178 w 619"/>
                  <a:gd name="T77" fmla="*/ 590 h 620"/>
                  <a:gd name="T78" fmla="*/ 210 w 619"/>
                  <a:gd name="T79" fmla="*/ 603 h 620"/>
                  <a:gd name="T80" fmla="*/ 242 w 619"/>
                  <a:gd name="T81" fmla="*/ 612 h 620"/>
                  <a:gd name="T82" fmla="*/ 276 w 619"/>
                  <a:gd name="T83" fmla="*/ 618 h 620"/>
                  <a:gd name="T84" fmla="*/ 310 w 619"/>
                  <a:gd name="T85" fmla="*/ 620 h 620"/>
                  <a:gd name="T86" fmla="*/ 344 w 619"/>
                  <a:gd name="T87" fmla="*/ 618 h 620"/>
                  <a:gd name="T88" fmla="*/ 377 w 619"/>
                  <a:gd name="T89" fmla="*/ 612 h 620"/>
                  <a:gd name="T90" fmla="*/ 410 w 619"/>
                  <a:gd name="T91" fmla="*/ 603 h 620"/>
                  <a:gd name="T92" fmla="*/ 442 w 619"/>
                  <a:gd name="T93" fmla="*/ 590 h 620"/>
                  <a:gd name="T94" fmla="*/ 472 w 619"/>
                  <a:gd name="T95" fmla="*/ 574 h 620"/>
                  <a:gd name="T96" fmla="*/ 500 w 619"/>
                  <a:gd name="T97" fmla="*/ 554 h 620"/>
                  <a:gd name="T98" fmla="*/ 526 w 619"/>
                  <a:gd name="T99" fmla="*/ 531 h 620"/>
                  <a:gd name="T100" fmla="*/ 549 w 619"/>
                  <a:gd name="T101" fmla="*/ 507 h 620"/>
                  <a:gd name="T102" fmla="*/ 569 w 619"/>
                  <a:gd name="T103" fmla="*/ 479 h 620"/>
                  <a:gd name="T104" fmla="*/ 586 w 619"/>
                  <a:gd name="T105" fmla="*/ 449 h 620"/>
                  <a:gd name="T106" fmla="*/ 600 w 619"/>
                  <a:gd name="T107" fmla="*/ 419 h 620"/>
                  <a:gd name="T108" fmla="*/ 611 w 619"/>
                  <a:gd name="T109" fmla="*/ 386 h 620"/>
                  <a:gd name="T110" fmla="*/ 617 w 619"/>
                  <a:gd name="T111" fmla="*/ 353 h 620"/>
                  <a:gd name="T112" fmla="*/ 619 w 619"/>
                  <a:gd name="T113" fmla="*/ 318 h 6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19" h="620">
                    <a:moveTo>
                      <a:pt x="619" y="310"/>
                    </a:moveTo>
                    <a:lnTo>
                      <a:pt x="619" y="301"/>
                    </a:lnTo>
                    <a:lnTo>
                      <a:pt x="619" y="293"/>
                    </a:lnTo>
                    <a:lnTo>
                      <a:pt x="618" y="284"/>
                    </a:lnTo>
                    <a:lnTo>
                      <a:pt x="618" y="276"/>
                    </a:lnTo>
                    <a:lnTo>
                      <a:pt x="617" y="267"/>
                    </a:lnTo>
                    <a:lnTo>
                      <a:pt x="615" y="259"/>
                    </a:lnTo>
                    <a:lnTo>
                      <a:pt x="614" y="250"/>
                    </a:lnTo>
                    <a:lnTo>
                      <a:pt x="612" y="242"/>
                    </a:lnTo>
                    <a:lnTo>
                      <a:pt x="611" y="233"/>
                    </a:lnTo>
                    <a:lnTo>
                      <a:pt x="607" y="226"/>
                    </a:lnTo>
                    <a:lnTo>
                      <a:pt x="605" y="217"/>
                    </a:lnTo>
                    <a:lnTo>
                      <a:pt x="603" y="209"/>
                    </a:lnTo>
                    <a:lnTo>
                      <a:pt x="600" y="201"/>
                    </a:lnTo>
                    <a:lnTo>
                      <a:pt x="597" y="193"/>
                    </a:lnTo>
                    <a:lnTo>
                      <a:pt x="594" y="185"/>
                    </a:lnTo>
                    <a:lnTo>
                      <a:pt x="590" y="178"/>
                    </a:lnTo>
                    <a:lnTo>
                      <a:pt x="586" y="170"/>
                    </a:lnTo>
                    <a:lnTo>
                      <a:pt x="582" y="162"/>
                    </a:lnTo>
                    <a:lnTo>
                      <a:pt x="579" y="155"/>
                    </a:lnTo>
                    <a:lnTo>
                      <a:pt x="573" y="148"/>
                    </a:lnTo>
                    <a:lnTo>
                      <a:pt x="569" y="141"/>
                    </a:lnTo>
                    <a:lnTo>
                      <a:pt x="565" y="133"/>
                    </a:lnTo>
                    <a:lnTo>
                      <a:pt x="559" y="127"/>
                    </a:lnTo>
                    <a:lnTo>
                      <a:pt x="554" y="119"/>
                    </a:lnTo>
                    <a:lnTo>
                      <a:pt x="549" y="113"/>
                    </a:lnTo>
                    <a:lnTo>
                      <a:pt x="543" y="107"/>
                    </a:lnTo>
                    <a:lnTo>
                      <a:pt x="538" y="100"/>
                    </a:lnTo>
                    <a:lnTo>
                      <a:pt x="532" y="94"/>
                    </a:lnTo>
                    <a:lnTo>
                      <a:pt x="526" y="87"/>
                    </a:lnTo>
                    <a:lnTo>
                      <a:pt x="520" y="82"/>
                    </a:lnTo>
                    <a:lnTo>
                      <a:pt x="514" y="77"/>
                    </a:lnTo>
                    <a:lnTo>
                      <a:pt x="507" y="70"/>
                    </a:lnTo>
                    <a:lnTo>
                      <a:pt x="500" y="65"/>
                    </a:lnTo>
                    <a:lnTo>
                      <a:pt x="493" y="61"/>
                    </a:lnTo>
                    <a:lnTo>
                      <a:pt x="486" y="55"/>
                    </a:lnTo>
                    <a:lnTo>
                      <a:pt x="480" y="50"/>
                    </a:lnTo>
                    <a:lnTo>
                      <a:pt x="472" y="46"/>
                    </a:lnTo>
                    <a:lnTo>
                      <a:pt x="465" y="42"/>
                    </a:lnTo>
                    <a:lnTo>
                      <a:pt x="457" y="37"/>
                    </a:lnTo>
                    <a:lnTo>
                      <a:pt x="450" y="33"/>
                    </a:lnTo>
                    <a:lnTo>
                      <a:pt x="442" y="30"/>
                    </a:lnTo>
                    <a:lnTo>
                      <a:pt x="435" y="27"/>
                    </a:lnTo>
                    <a:lnTo>
                      <a:pt x="426" y="22"/>
                    </a:lnTo>
                    <a:lnTo>
                      <a:pt x="419" y="20"/>
                    </a:lnTo>
                    <a:lnTo>
                      <a:pt x="410" y="17"/>
                    </a:lnTo>
                    <a:lnTo>
                      <a:pt x="403" y="14"/>
                    </a:lnTo>
                    <a:lnTo>
                      <a:pt x="394" y="12"/>
                    </a:lnTo>
                    <a:lnTo>
                      <a:pt x="386" y="10"/>
                    </a:lnTo>
                    <a:lnTo>
                      <a:pt x="377" y="8"/>
                    </a:lnTo>
                    <a:lnTo>
                      <a:pt x="370" y="5"/>
                    </a:lnTo>
                    <a:lnTo>
                      <a:pt x="361" y="4"/>
                    </a:lnTo>
                    <a:lnTo>
                      <a:pt x="353" y="3"/>
                    </a:lnTo>
                    <a:lnTo>
                      <a:pt x="344" y="2"/>
                    </a:lnTo>
                    <a:lnTo>
                      <a:pt x="336" y="1"/>
                    </a:lnTo>
                    <a:lnTo>
                      <a:pt x="327" y="1"/>
                    </a:lnTo>
                    <a:lnTo>
                      <a:pt x="319" y="0"/>
                    </a:lnTo>
                    <a:lnTo>
                      <a:pt x="310" y="0"/>
                    </a:lnTo>
                    <a:lnTo>
                      <a:pt x="302" y="0"/>
                    </a:lnTo>
                    <a:lnTo>
                      <a:pt x="293" y="1"/>
                    </a:lnTo>
                    <a:lnTo>
                      <a:pt x="285" y="1"/>
                    </a:lnTo>
                    <a:lnTo>
                      <a:pt x="276" y="2"/>
                    </a:lnTo>
                    <a:lnTo>
                      <a:pt x="268" y="3"/>
                    </a:lnTo>
                    <a:lnTo>
                      <a:pt x="259" y="4"/>
                    </a:lnTo>
                    <a:lnTo>
                      <a:pt x="251" y="5"/>
                    </a:lnTo>
                    <a:lnTo>
                      <a:pt x="242" y="8"/>
                    </a:lnTo>
                    <a:lnTo>
                      <a:pt x="235" y="10"/>
                    </a:lnTo>
                    <a:lnTo>
                      <a:pt x="226" y="12"/>
                    </a:lnTo>
                    <a:lnTo>
                      <a:pt x="218" y="14"/>
                    </a:lnTo>
                    <a:lnTo>
                      <a:pt x="210" y="17"/>
                    </a:lnTo>
                    <a:lnTo>
                      <a:pt x="202" y="20"/>
                    </a:lnTo>
                    <a:lnTo>
                      <a:pt x="194" y="22"/>
                    </a:lnTo>
                    <a:lnTo>
                      <a:pt x="186" y="27"/>
                    </a:lnTo>
                    <a:lnTo>
                      <a:pt x="178" y="30"/>
                    </a:lnTo>
                    <a:lnTo>
                      <a:pt x="171" y="33"/>
                    </a:lnTo>
                    <a:lnTo>
                      <a:pt x="163" y="37"/>
                    </a:lnTo>
                    <a:lnTo>
                      <a:pt x="156" y="42"/>
                    </a:lnTo>
                    <a:lnTo>
                      <a:pt x="148" y="46"/>
                    </a:lnTo>
                    <a:lnTo>
                      <a:pt x="141" y="50"/>
                    </a:lnTo>
                    <a:lnTo>
                      <a:pt x="134" y="55"/>
                    </a:lnTo>
                    <a:lnTo>
                      <a:pt x="127" y="61"/>
                    </a:lnTo>
                    <a:lnTo>
                      <a:pt x="120" y="65"/>
                    </a:lnTo>
                    <a:lnTo>
                      <a:pt x="113" y="70"/>
                    </a:lnTo>
                    <a:lnTo>
                      <a:pt x="107" y="77"/>
                    </a:lnTo>
                    <a:lnTo>
                      <a:pt x="101" y="82"/>
                    </a:lnTo>
                    <a:lnTo>
                      <a:pt x="94" y="87"/>
                    </a:lnTo>
                    <a:lnTo>
                      <a:pt x="89" y="94"/>
                    </a:lnTo>
                    <a:lnTo>
                      <a:pt x="82" y="100"/>
                    </a:lnTo>
                    <a:lnTo>
                      <a:pt x="77" y="107"/>
                    </a:lnTo>
                    <a:lnTo>
                      <a:pt x="72" y="113"/>
                    </a:lnTo>
                    <a:lnTo>
                      <a:pt x="66" y="119"/>
                    </a:lnTo>
                    <a:lnTo>
                      <a:pt x="61" y="127"/>
                    </a:lnTo>
                    <a:lnTo>
                      <a:pt x="56" y="133"/>
                    </a:lnTo>
                    <a:lnTo>
                      <a:pt x="52" y="141"/>
                    </a:lnTo>
                    <a:lnTo>
                      <a:pt x="46" y="148"/>
                    </a:lnTo>
                    <a:lnTo>
                      <a:pt x="42" y="155"/>
                    </a:lnTo>
                    <a:lnTo>
                      <a:pt x="38" y="162"/>
                    </a:lnTo>
                    <a:lnTo>
                      <a:pt x="35" y="170"/>
                    </a:lnTo>
                    <a:lnTo>
                      <a:pt x="30" y="178"/>
                    </a:lnTo>
                    <a:lnTo>
                      <a:pt x="27" y="185"/>
                    </a:lnTo>
                    <a:lnTo>
                      <a:pt x="24" y="193"/>
                    </a:lnTo>
                    <a:lnTo>
                      <a:pt x="21" y="201"/>
                    </a:lnTo>
                    <a:lnTo>
                      <a:pt x="17" y="209"/>
                    </a:lnTo>
                    <a:lnTo>
                      <a:pt x="15" y="217"/>
                    </a:lnTo>
                    <a:lnTo>
                      <a:pt x="12" y="226"/>
                    </a:lnTo>
                    <a:lnTo>
                      <a:pt x="10" y="233"/>
                    </a:lnTo>
                    <a:lnTo>
                      <a:pt x="8" y="242"/>
                    </a:lnTo>
                    <a:lnTo>
                      <a:pt x="7" y="250"/>
                    </a:lnTo>
                    <a:lnTo>
                      <a:pt x="5" y="259"/>
                    </a:lnTo>
                    <a:lnTo>
                      <a:pt x="4" y="267"/>
                    </a:lnTo>
                    <a:lnTo>
                      <a:pt x="3" y="276"/>
                    </a:lnTo>
                    <a:lnTo>
                      <a:pt x="1" y="284"/>
                    </a:lnTo>
                    <a:lnTo>
                      <a:pt x="1" y="293"/>
                    </a:lnTo>
                    <a:lnTo>
                      <a:pt x="1" y="301"/>
                    </a:lnTo>
                    <a:lnTo>
                      <a:pt x="0" y="310"/>
                    </a:lnTo>
                    <a:lnTo>
                      <a:pt x="1" y="318"/>
                    </a:lnTo>
                    <a:lnTo>
                      <a:pt x="1" y="327"/>
                    </a:lnTo>
                    <a:lnTo>
                      <a:pt x="1" y="336"/>
                    </a:lnTo>
                    <a:lnTo>
                      <a:pt x="3" y="344"/>
                    </a:lnTo>
                    <a:lnTo>
                      <a:pt x="4" y="353"/>
                    </a:lnTo>
                    <a:lnTo>
                      <a:pt x="5" y="361"/>
                    </a:lnTo>
                    <a:lnTo>
                      <a:pt x="7" y="370"/>
                    </a:lnTo>
                    <a:lnTo>
                      <a:pt x="8" y="377"/>
                    </a:lnTo>
                    <a:lnTo>
                      <a:pt x="10" y="386"/>
                    </a:lnTo>
                    <a:lnTo>
                      <a:pt x="12" y="394"/>
                    </a:lnTo>
                    <a:lnTo>
                      <a:pt x="15" y="403"/>
                    </a:lnTo>
                    <a:lnTo>
                      <a:pt x="17" y="410"/>
                    </a:lnTo>
                    <a:lnTo>
                      <a:pt x="21" y="419"/>
                    </a:lnTo>
                    <a:lnTo>
                      <a:pt x="24" y="426"/>
                    </a:lnTo>
                    <a:lnTo>
                      <a:pt x="27" y="435"/>
                    </a:lnTo>
                    <a:lnTo>
                      <a:pt x="30" y="442"/>
                    </a:lnTo>
                    <a:lnTo>
                      <a:pt x="35" y="449"/>
                    </a:lnTo>
                    <a:lnTo>
                      <a:pt x="38" y="457"/>
                    </a:lnTo>
                    <a:lnTo>
                      <a:pt x="42" y="464"/>
                    </a:lnTo>
                    <a:lnTo>
                      <a:pt x="46" y="472"/>
                    </a:lnTo>
                    <a:lnTo>
                      <a:pt x="52" y="479"/>
                    </a:lnTo>
                    <a:lnTo>
                      <a:pt x="56" y="486"/>
                    </a:lnTo>
                    <a:lnTo>
                      <a:pt x="61" y="493"/>
                    </a:lnTo>
                    <a:lnTo>
                      <a:pt x="66" y="499"/>
                    </a:lnTo>
                    <a:lnTo>
                      <a:pt x="72" y="507"/>
                    </a:lnTo>
                    <a:lnTo>
                      <a:pt x="77" y="513"/>
                    </a:lnTo>
                    <a:lnTo>
                      <a:pt x="82" y="520"/>
                    </a:lnTo>
                    <a:lnTo>
                      <a:pt x="89" y="526"/>
                    </a:lnTo>
                    <a:lnTo>
                      <a:pt x="94" y="531"/>
                    </a:lnTo>
                    <a:lnTo>
                      <a:pt x="101" y="538"/>
                    </a:lnTo>
                    <a:lnTo>
                      <a:pt x="107" y="543"/>
                    </a:lnTo>
                    <a:lnTo>
                      <a:pt x="113" y="548"/>
                    </a:lnTo>
                    <a:lnTo>
                      <a:pt x="120" y="554"/>
                    </a:lnTo>
                    <a:lnTo>
                      <a:pt x="127" y="559"/>
                    </a:lnTo>
                    <a:lnTo>
                      <a:pt x="134" y="564"/>
                    </a:lnTo>
                    <a:lnTo>
                      <a:pt x="141" y="569"/>
                    </a:lnTo>
                    <a:lnTo>
                      <a:pt x="148" y="574"/>
                    </a:lnTo>
                    <a:lnTo>
                      <a:pt x="156" y="578"/>
                    </a:lnTo>
                    <a:lnTo>
                      <a:pt x="163" y="583"/>
                    </a:lnTo>
                    <a:lnTo>
                      <a:pt x="171" y="586"/>
                    </a:lnTo>
                    <a:lnTo>
                      <a:pt x="178" y="590"/>
                    </a:lnTo>
                    <a:lnTo>
                      <a:pt x="186" y="593"/>
                    </a:lnTo>
                    <a:lnTo>
                      <a:pt x="194" y="596"/>
                    </a:lnTo>
                    <a:lnTo>
                      <a:pt x="202" y="600"/>
                    </a:lnTo>
                    <a:lnTo>
                      <a:pt x="210" y="603"/>
                    </a:lnTo>
                    <a:lnTo>
                      <a:pt x="218" y="605"/>
                    </a:lnTo>
                    <a:lnTo>
                      <a:pt x="226" y="608"/>
                    </a:lnTo>
                    <a:lnTo>
                      <a:pt x="235" y="610"/>
                    </a:lnTo>
                    <a:lnTo>
                      <a:pt x="242" y="612"/>
                    </a:lnTo>
                    <a:lnTo>
                      <a:pt x="251" y="613"/>
                    </a:lnTo>
                    <a:lnTo>
                      <a:pt x="259" y="616"/>
                    </a:lnTo>
                    <a:lnTo>
                      <a:pt x="268" y="617"/>
                    </a:lnTo>
                    <a:lnTo>
                      <a:pt x="276" y="618"/>
                    </a:lnTo>
                    <a:lnTo>
                      <a:pt x="285" y="619"/>
                    </a:lnTo>
                    <a:lnTo>
                      <a:pt x="293" y="619"/>
                    </a:lnTo>
                    <a:lnTo>
                      <a:pt x="302" y="619"/>
                    </a:lnTo>
                    <a:lnTo>
                      <a:pt x="310" y="620"/>
                    </a:lnTo>
                    <a:lnTo>
                      <a:pt x="319" y="619"/>
                    </a:lnTo>
                    <a:lnTo>
                      <a:pt x="327" y="619"/>
                    </a:lnTo>
                    <a:lnTo>
                      <a:pt x="336" y="619"/>
                    </a:lnTo>
                    <a:lnTo>
                      <a:pt x="344" y="618"/>
                    </a:lnTo>
                    <a:lnTo>
                      <a:pt x="353" y="617"/>
                    </a:lnTo>
                    <a:lnTo>
                      <a:pt x="361" y="616"/>
                    </a:lnTo>
                    <a:lnTo>
                      <a:pt x="370" y="613"/>
                    </a:lnTo>
                    <a:lnTo>
                      <a:pt x="377" y="612"/>
                    </a:lnTo>
                    <a:lnTo>
                      <a:pt x="386" y="610"/>
                    </a:lnTo>
                    <a:lnTo>
                      <a:pt x="394" y="608"/>
                    </a:lnTo>
                    <a:lnTo>
                      <a:pt x="403" y="605"/>
                    </a:lnTo>
                    <a:lnTo>
                      <a:pt x="410" y="603"/>
                    </a:lnTo>
                    <a:lnTo>
                      <a:pt x="419" y="600"/>
                    </a:lnTo>
                    <a:lnTo>
                      <a:pt x="426" y="596"/>
                    </a:lnTo>
                    <a:lnTo>
                      <a:pt x="435" y="593"/>
                    </a:lnTo>
                    <a:lnTo>
                      <a:pt x="442" y="590"/>
                    </a:lnTo>
                    <a:lnTo>
                      <a:pt x="450" y="586"/>
                    </a:lnTo>
                    <a:lnTo>
                      <a:pt x="457" y="583"/>
                    </a:lnTo>
                    <a:lnTo>
                      <a:pt x="465" y="578"/>
                    </a:lnTo>
                    <a:lnTo>
                      <a:pt x="472" y="574"/>
                    </a:lnTo>
                    <a:lnTo>
                      <a:pt x="480" y="569"/>
                    </a:lnTo>
                    <a:lnTo>
                      <a:pt x="486" y="564"/>
                    </a:lnTo>
                    <a:lnTo>
                      <a:pt x="493" y="559"/>
                    </a:lnTo>
                    <a:lnTo>
                      <a:pt x="500" y="554"/>
                    </a:lnTo>
                    <a:lnTo>
                      <a:pt x="507" y="548"/>
                    </a:lnTo>
                    <a:lnTo>
                      <a:pt x="514" y="543"/>
                    </a:lnTo>
                    <a:lnTo>
                      <a:pt x="520" y="538"/>
                    </a:lnTo>
                    <a:lnTo>
                      <a:pt x="526" y="531"/>
                    </a:lnTo>
                    <a:lnTo>
                      <a:pt x="532" y="526"/>
                    </a:lnTo>
                    <a:lnTo>
                      <a:pt x="538" y="520"/>
                    </a:lnTo>
                    <a:lnTo>
                      <a:pt x="543" y="513"/>
                    </a:lnTo>
                    <a:lnTo>
                      <a:pt x="549" y="507"/>
                    </a:lnTo>
                    <a:lnTo>
                      <a:pt x="554" y="499"/>
                    </a:lnTo>
                    <a:lnTo>
                      <a:pt x="559" y="493"/>
                    </a:lnTo>
                    <a:lnTo>
                      <a:pt x="565" y="486"/>
                    </a:lnTo>
                    <a:lnTo>
                      <a:pt x="569" y="479"/>
                    </a:lnTo>
                    <a:lnTo>
                      <a:pt x="573" y="472"/>
                    </a:lnTo>
                    <a:lnTo>
                      <a:pt x="579" y="464"/>
                    </a:lnTo>
                    <a:lnTo>
                      <a:pt x="582" y="457"/>
                    </a:lnTo>
                    <a:lnTo>
                      <a:pt x="586" y="449"/>
                    </a:lnTo>
                    <a:lnTo>
                      <a:pt x="590" y="442"/>
                    </a:lnTo>
                    <a:lnTo>
                      <a:pt x="594" y="435"/>
                    </a:lnTo>
                    <a:lnTo>
                      <a:pt x="597" y="426"/>
                    </a:lnTo>
                    <a:lnTo>
                      <a:pt x="600" y="419"/>
                    </a:lnTo>
                    <a:lnTo>
                      <a:pt x="603" y="410"/>
                    </a:lnTo>
                    <a:lnTo>
                      <a:pt x="605" y="403"/>
                    </a:lnTo>
                    <a:lnTo>
                      <a:pt x="607" y="394"/>
                    </a:lnTo>
                    <a:lnTo>
                      <a:pt x="611" y="386"/>
                    </a:lnTo>
                    <a:lnTo>
                      <a:pt x="612" y="377"/>
                    </a:lnTo>
                    <a:lnTo>
                      <a:pt x="614" y="370"/>
                    </a:lnTo>
                    <a:lnTo>
                      <a:pt x="615" y="361"/>
                    </a:lnTo>
                    <a:lnTo>
                      <a:pt x="617" y="353"/>
                    </a:lnTo>
                    <a:lnTo>
                      <a:pt x="618" y="344"/>
                    </a:lnTo>
                    <a:lnTo>
                      <a:pt x="618" y="336"/>
                    </a:lnTo>
                    <a:lnTo>
                      <a:pt x="619" y="327"/>
                    </a:lnTo>
                    <a:lnTo>
                      <a:pt x="619" y="318"/>
                    </a:lnTo>
                    <a:lnTo>
                      <a:pt x="619" y="310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65" name="Freeform 161"/>
              <p:cNvSpPr>
                <a:spLocks/>
              </p:cNvSpPr>
              <p:nvPr/>
            </p:nvSpPr>
            <p:spPr bwMode="auto">
              <a:xfrm>
                <a:off x="1363" y="3157"/>
                <a:ext cx="363" cy="363"/>
              </a:xfrm>
              <a:custGeom>
                <a:avLst/>
                <a:gdLst>
                  <a:gd name="T0" fmla="*/ 309 w 309"/>
                  <a:gd name="T1" fmla="*/ 143 h 309"/>
                  <a:gd name="T2" fmla="*/ 307 w 309"/>
                  <a:gd name="T3" fmla="*/ 125 h 309"/>
                  <a:gd name="T4" fmla="*/ 301 w 309"/>
                  <a:gd name="T5" fmla="*/ 108 h 309"/>
                  <a:gd name="T6" fmla="*/ 295 w 309"/>
                  <a:gd name="T7" fmla="*/ 91 h 309"/>
                  <a:gd name="T8" fmla="*/ 287 w 309"/>
                  <a:gd name="T9" fmla="*/ 76 h 309"/>
                  <a:gd name="T10" fmla="*/ 277 w 309"/>
                  <a:gd name="T11" fmla="*/ 61 h 309"/>
                  <a:gd name="T12" fmla="*/ 266 w 309"/>
                  <a:gd name="T13" fmla="*/ 47 h 309"/>
                  <a:gd name="T14" fmla="*/ 252 w 309"/>
                  <a:gd name="T15" fmla="*/ 36 h 309"/>
                  <a:gd name="T16" fmla="*/ 238 w 309"/>
                  <a:gd name="T17" fmla="*/ 25 h 309"/>
                  <a:gd name="T18" fmla="*/ 222 w 309"/>
                  <a:gd name="T19" fmla="*/ 17 h 309"/>
                  <a:gd name="T20" fmla="*/ 206 w 309"/>
                  <a:gd name="T21" fmla="*/ 9 h 309"/>
                  <a:gd name="T22" fmla="*/ 189 w 309"/>
                  <a:gd name="T23" fmla="*/ 4 h 309"/>
                  <a:gd name="T24" fmla="*/ 172 w 309"/>
                  <a:gd name="T25" fmla="*/ 1 h 309"/>
                  <a:gd name="T26" fmla="*/ 154 w 309"/>
                  <a:gd name="T27" fmla="*/ 0 h 309"/>
                  <a:gd name="T28" fmla="*/ 136 w 309"/>
                  <a:gd name="T29" fmla="*/ 1 h 309"/>
                  <a:gd name="T30" fmla="*/ 119 w 309"/>
                  <a:gd name="T31" fmla="*/ 4 h 309"/>
                  <a:gd name="T32" fmla="*/ 102 w 309"/>
                  <a:gd name="T33" fmla="*/ 9 h 309"/>
                  <a:gd name="T34" fmla="*/ 85 w 309"/>
                  <a:gd name="T35" fmla="*/ 17 h 309"/>
                  <a:gd name="T36" fmla="*/ 70 w 309"/>
                  <a:gd name="T37" fmla="*/ 25 h 309"/>
                  <a:gd name="T38" fmla="*/ 56 w 309"/>
                  <a:gd name="T39" fmla="*/ 36 h 309"/>
                  <a:gd name="T40" fmla="*/ 42 w 309"/>
                  <a:gd name="T41" fmla="*/ 47 h 309"/>
                  <a:gd name="T42" fmla="*/ 31 w 309"/>
                  <a:gd name="T43" fmla="*/ 61 h 309"/>
                  <a:gd name="T44" fmla="*/ 21 w 309"/>
                  <a:gd name="T45" fmla="*/ 76 h 309"/>
                  <a:gd name="T46" fmla="*/ 13 w 309"/>
                  <a:gd name="T47" fmla="*/ 91 h 309"/>
                  <a:gd name="T48" fmla="*/ 6 w 309"/>
                  <a:gd name="T49" fmla="*/ 108 h 309"/>
                  <a:gd name="T50" fmla="*/ 2 w 309"/>
                  <a:gd name="T51" fmla="*/ 125 h 309"/>
                  <a:gd name="T52" fmla="*/ 0 w 309"/>
                  <a:gd name="T53" fmla="*/ 143 h 309"/>
                  <a:gd name="T54" fmla="*/ 0 w 309"/>
                  <a:gd name="T55" fmla="*/ 160 h 309"/>
                  <a:gd name="T56" fmla="*/ 1 w 309"/>
                  <a:gd name="T57" fmla="*/ 178 h 309"/>
                  <a:gd name="T58" fmla="*/ 5 w 309"/>
                  <a:gd name="T59" fmla="*/ 195 h 309"/>
                  <a:gd name="T60" fmla="*/ 11 w 309"/>
                  <a:gd name="T61" fmla="*/ 212 h 309"/>
                  <a:gd name="T62" fmla="*/ 18 w 309"/>
                  <a:gd name="T63" fmla="*/ 228 h 309"/>
                  <a:gd name="T64" fmla="*/ 28 w 309"/>
                  <a:gd name="T65" fmla="*/ 243 h 309"/>
                  <a:gd name="T66" fmla="*/ 38 w 309"/>
                  <a:gd name="T67" fmla="*/ 258 h 309"/>
                  <a:gd name="T68" fmla="*/ 51 w 309"/>
                  <a:gd name="T69" fmla="*/ 270 h 309"/>
                  <a:gd name="T70" fmla="*/ 65 w 309"/>
                  <a:gd name="T71" fmla="*/ 282 h 309"/>
                  <a:gd name="T72" fmla="*/ 81 w 309"/>
                  <a:gd name="T73" fmla="*/ 291 h 309"/>
                  <a:gd name="T74" fmla="*/ 97 w 309"/>
                  <a:gd name="T75" fmla="*/ 299 h 309"/>
                  <a:gd name="T76" fmla="*/ 113 w 309"/>
                  <a:gd name="T77" fmla="*/ 304 h 309"/>
                  <a:gd name="T78" fmla="*/ 131 w 309"/>
                  <a:gd name="T79" fmla="*/ 307 h 309"/>
                  <a:gd name="T80" fmla="*/ 148 w 309"/>
                  <a:gd name="T81" fmla="*/ 309 h 309"/>
                  <a:gd name="T82" fmla="*/ 166 w 309"/>
                  <a:gd name="T83" fmla="*/ 309 h 309"/>
                  <a:gd name="T84" fmla="*/ 184 w 309"/>
                  <a:gd name="T85" fmla="*/ 307 h 309"/>
                  <a:gd name="T86" fmla="*/ 201 w 309"/>
                  <a:gd name="T87" fmla="*/ 302 h 309"/>
                  <a:gd name="T88" fmla="*/ 217 w 309"/>
                  <a:gd name="T89" fmla="*/ 296 h 309"/>
                  <a:gd name="T90" fmla="*/ 233 w 309"/>
                  <a:gd name="T91" fmla="*/ 288 h 309"/>
                  <a:gd name="T92" fmla="*/ 248 w 309"/>
                  <a:gd name="T93" fmla="*/ 277 h 309"/>
                  <a:gd name="T94" fmla="*/ 262 w 309"/>
                  <a:gd name="T95" fmla="*/ 267 h 309"/>
                  <a:gd name="T96" fmla="*/ 274 w 309"/>
                  <a:gd name="T97" fmla="*/ 253 h 309"/>
                  <a:gd name="T98" fmla="*/ 284 w 309"/>
                  <a:gd name="T99" fmla="*/ 239 h 309"/>
                  <a:gd name="T100" fmla="*/ 293 w 309"/>
                  <a:gd name="T101" fmla="*/ 223 h 309"/>
                  <a:gd name="T102" fmla="*/ 300 w 309"/>
                  <a:gd name="T103" fmla="*/ 207 h 309"/>
                  <a:gd name="T104" fmla="*/ 304 w 309"/>
                  <a:gd name="T105" fmla="*/ 190 h 309"/>
                  <a:gd name="T106" fmla="*/ 308 w 309"/>
                  <a:gd name="T107" fmla="*/ 172 h 309"/>
                  <a:gd name="T108" fmla="*/ 309 w 309"/>
                  <a:gd name="T109" fmla="*/ 155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09" h="309">
                    <a:moveTo>
                      <a:pt x="309" y="155"/>
                    </a:moveTo>
                    <a:lnTo>
                      <a:pt x="309" y="149"/>
                    </a:lnTo>
                    <a:lnTo>
                      <a:pt x="309" y="143"/>
                    </a:lnTo>
                    <a:lnTo>
                      <a:pt x="308" y="137"/>
                    </a:lnTo>
                    <a:lnTo>
                      <a:pt x="307" y="132"/>
                    </a:lnTo>
                    <a:lnTo>
                      <a:pt x="307" y="125"/>
                    </a:lnTo>
                    <a:lnTo>
                      <a:pt x="304" y="120"/>
                    </a:lnTo>
                    <a:lnTo>
                      <a:pt x="303" y="113"/>
                    </a:lnTo>
                    <a:lnTo>
                      <a:pt x="301" y="108"/>
                    </a:lnTo>
                    <a:lnTo>
                      <a:pt x="300" y="103"/>
                    </a:lnTo>
                    <a:lnTo>
                      <a:pt x="298" y="96"/>
                    </a:lnTo>
                    <a:lnTo>
                      <a:pt x="295" y="91"/>
                    </a:lnTo>
                    <a:lnTo>
                      <a:pt x="293" y="86"/>
                    </a:lnTo>
                    <a:lnTo>
                      <a:pt x="291" y="80"/>
                    </a:lnTo>
                    <a:lnTo>
                      <a:pt x="287" y="76"/>
                    </a:lnTo>
                    <a:lnTo>
                      <a:pt x="284" y="71"/>
                    </a:lnTo>
                    <a:lnTo>
                      <a:pt x="281" y="66"/>
                    </a:lnTo>
                    <a:lnTo>
                      <a:pt x="277" y="61"/>
                    </a:lnTo>
                    <a:lnTo>
                      <a:pt x="274" y="56"/>
                    </a:lnTo>
                    <a:lnTo>
                      <a:pt x="269" y="52"/>
                    </a:lnTo>
                    <a:lnTo>
                      <a:pt x="266" y="47"/>
                    </a:lnTo>
                    <a:lnTo>
                      <a:pt x="262" y="43"/>
                    </a:lnTo>
                    <a:lnTo>
                      <a:pt x="258" y="39"/>
                    </a:lnTo>
                    <a:lnTo>
                      <a:pt x="252" y="36"/>
                    </a:lnTo>
                    <a:lnTo>
                      <a:pt x="248" y="31"/>
                    </a:lnTo>
                    <a:lnTo>
                      <a:pt x="243" y="28"/>
                    </a:lnTo>
                    <a:lnTo>
                      <a:pt x="238" y="25"/>
                    </a:lnTo>
                    <a:lnTo>
                      <a:pt x="233" y="22"/>
                    </a:lnTo>
                    <a:lnTo>
                      <a:pt x="228" y="19"/>
                    </a:lnTo>
                    <a:lnTo>
                      <a:pt x="222" y="17"/>
                    </a:lnTo>
                    <a:lnTo>
                      <a:pt x="217" y="13"/>
                    </a:lnTo>
                    <a:lnTo>
                      <a:pt x="212" y="11"/>
                    </a:lnTo>
                    <a:lnTo>
                      <a:pt x="206" y="9"/>
                    </a:lnTo>
                    <a:lnTo>
                      <a:pt x="201" y="7"/>
                    </a:lnTo>
                    <a:lnTo>
                      <a:pt x="195" y="6"/>
                    </a:lnTo>
                    <a:lnTo>
                      <a:pt x="189" y="4"/>
                    </a:lnTo>
                    <a:lnTo>
                      <a:pt x="184" y="3"/>
                    </a:lnTo>
                    <a:lnTo>
                      <a:pt x="178" y="2"/>
                    </a:lnTo>
                    <a:lnTo>
                      <a:pt x="172" y="1"/>
                    </a:lnTo>
                    <a:lnTo>
                      <a:pt x="166" y="1"/>
                    </a:lnTo>
                    <a:lnTo>
                      <a:pt x="160" y="1"/>
                    </a:lnTo>
                    <a:lnTo>
                      <a:pt x="154" y="0"/>
                    </a:lnTo>
                    <a:lnTo>
                      <a:pt x="148" y="1"/>
                    </a:lnTo>
                    <a:lnTo>
                      <a:pt x="143" y="1"/>
                    </a:lnTo>
                    <a:lnTo>
                      <a:pt x="136" y="1"/>
                    </a:lnTo>
                    <a:lnTo>
                      <a:pt x="131" y="2"/>
                    </a:lnTo>
                    <a:lnTo>
                      <a:pt x="124" y="3"/>
                    </a:lnTo>
                    <a:lnTo>
                      <a:pt x="119" y="4"/>
                    </a:lnTo>
                    <a:lnTo>
                      <a:pt x="113" y="6"/>
                    </a:lnTo>
                    <a:lnTo>
                      <a:pt x="107" y="7"/>
                    </a:lnTo>
                    <a:lnTo>
                      <a:pt x="102" y="9"/>
                    </a:lnTo>
                    <a:lnTo>
                      <a:pt x="97" y="11"/>
                    </a:lnTo>
                    <a:lnTo>
                      <a:pt x="91" y="13"/>
                    </a:lnTo>
                    <a:lnTo>
                      <a:pt x="85" y="17"/>
                    </a:lnTo>
                    <a:lnTo>
                      <a:pt x="81" y="19"/>
                    </a:lnTo>
                    <a:lnTo>
                      <a:pt x="75" y="22"/>
                    </a:lnTo>
                    <a:lnTo>
                      <a:pt x="70" y="25"/>
                    </a:lnTo>
                    <a:lnTo>
                      <a:pt x="65" y="28"/>
                    </a:lnTo>
                    <a:lnTo>
                      <a:pt x="61" y="31"/>
                    </a:lnTo>
                    <a:lnTo>
                      <a:pt x="56" y="36"/>
                    </a:lnTo>
                    <a:lnTo>
                      <a:pt x="51" y="39"/>
                    </a:lnTo>
                    <a:lnTo>
                      <a:pt x="47" y="43"/>
                    </a:lnTo>
                    <a:lnTo>
                      <a:pt x="42" y="47"/>
                    </a:lnTo>
                    <a:lnTo>
                      <a:pt x="38" y="52"/>
                    </a:lnTo>
                    <a:lnTo>
                      <a:pt x="35" y="56"/>
                    </a:lnTo>
                    <a:lnTo>
                      <a:pt x="31" y="61"/>
                    </a:lnTo>
                    <a:lnTo>
                      <a:pt x="28" y="66"/>
                    </a:lnTo>
                    <a:lnTo>
                      <a:pt x="24" y="71"/>
                    </a:lnTo>
                    <a:lnTo>
                      <a:pt x="21" y="76"/>
                    </a:lnTo>
                    <a:lnTo>
                      <a:pt x="18" y="80"/>
                    </a:lnTo>
                    <a:lnTo>
                      <a:pt x="16" y="86"/>
                    </a:lnTo>
                    <a:lnTo>
                      <a:pt x="13" y="91"/>
                    </a:lnTo>
                    <a:lnTo>
                      <a:pt x="11" y="96"/>
                    </a:lnTo>
                    <a:lnTo>
                      <a:pt x="8" y="103"/>
                    </a:lnTo>
                    <a:lnTo>
                      <a:pt x="6" y="108"/>
                    </a:lnTo>
                    <a:lnTo>
                      <a:pt x="5" y="113"/>
                    </a:lnTo>
                    <a:lnTo>
                      <a:pt x="3" y="120"/>
                    </a:lnTo>
                    <a:lnTo>
                      <a:pt x="2" y="125"/>
                    </a:lnTo>
                    <a:lnTo>
                      <a:pt x="1" y="132"/>
                    </a:lnTo>
                    <a:lnTo>
                      <a:pt x="1" y="137"/>
                    </a:lnTo>
                    <a:lnTo>
                      <a:pt x="0" y="143"/>
                    </a:lnTo>
                    <a:lnTo>
                      <a:pt x="0" y="149"/>
                    </a:lnTo>
                    <a:lnTo>
                      <a:pt x="0" y="155"/>
                    </a:lnTo>
                    <a:lnTo>
                      <a:pt x="0" y="160"/>
                    </a:lnTo>
                    <a:lnTo>
                      <a:pt x="0" y="167"/>
                    </a:lnTo>
                    <a:lnTo>
                      <a:pt x="1" y="172"/>
                    </a:lnTo>
                    <a:lnTo>
                      <a:pt x="1" y="178"/>
                    </a:lnTo>
                    <a:lnTo>
                      <a:pt x="2" y="184"/>
                    </a:lnTo>
                    <a:lnTo>
                      <a:pt x="3" y="190"/>
                    </a:lnTo>
                    <a:lnTo>
                      <a:pt x="5" y="195"/>
                    </a:lnTo>
                    <a:lnTo>
                      <a:pt x="6" y="202"/>
                    </a:lnTo>
                    <a:lnTo>
                      <a:pt x="8" y="207"/>
                    </a:lnTo>
                    <a:lnTo>
                      <a:pt x="11" y="212"/>
                    </a:lnTo>
                    <a:lnTo>
                      <a:pt x="13" y="218"/>
                    </a:lnTo>
                    <a:lnTo>
                      <a:pt x="16" y="223"/>
                    </a:lnTo>
                    <a:lnTo>
                      <a:pt x="18" y="228"/>
                    </a:lnTo>
                    <a:lnTo>
                      <a:pt x="21" y="234"/>
                    </a:lnTo>
                    <a:lnTo>
                      <a:pt x="24" y="239"/>
                    </a:lnTo>
                    <a:lnTo>
                      <a:pt x="28" y="243"/>
                    </a:lnTo>
                    <a:lnTo>
                      <a:pt x="31" y="249"/>
                    </a:lnTo>
                    <a:lnTo>
                      <a:pt x="35" y="253"/>
                    </a:lnTo>
                    <a:lnTo>
                      <a:pt x="38" y="258"/>
                    </a:lnTo>
                    <a:lnTo>
                      <a:pt x="42" y="262"/>
                    </a:lnTo>
                    <a:lnTo>
                      <a:pt x="47" y="267"/>
                    </a:lnTo>
                    <a:lnTo>
                      <a:pt x="51" y="270"/>
                    </a:lnTo>
                    <a:lnTo>
                      <a:pt x="56" y="274"/>
                    </a:lnTo>
                    <a:lnTo>
                      <a:pt x="61" y="277"/>
                    </a:lnTo>
                    <a:lnTo>
                      <a:pt x="65" y="282"/>
                    </a:lnTo>
                    <a:lnTo>
                      <a:pt x="70" y="285"/>
                    </a:lnTo>
                    <a:lnTo>
                      <a:pt x="75" y="288"/>
                    </a:lnTo>
                    <a:lnTo>
                      <a:pt x="81" y="291"/>
                    </a:lnTo>
                    <a:lnTo>
                      <a:pt x="85" y="293"/>
                    </a:lnTo>
                    <a:lnTo>
                      <a:pt x="91" y="296"/>
                    </a:lnTo>
                    <a:lnTo>
                      <a:pt x="97" y="299"/>
                    </a:lnTo>
                    <a:lnTo>
                      <a:pt x="102" y="301"/>
                    </a:lnTo>
                    <a:lnTo>
                      <a:pt x="107" y="302"/>
                    </a:lnTo>
                    <a:lnTo>
                      <a:pt x="113" y="304"/>
                    </a:lnTo>
                    <a:lnTo>
                      <a:pt x="119" y="305"/>
                    </a:lnTo>
                    <a:lnTo>
                      <a:pt x="124" y="307"/>
                    </a:lnTo>
                    <a:lnTo>
                      <a:pt x="131" y="307"/>
                    </a:lnTo>
                    <a:lnTo>
                      <a:pt x="136" y="308"/>
                    </a:lnTo>
                    <a:lnTo>
                      <a:pt x="143" y="309"/>
                    </a:lnTo>
                    <a:lnTo>
                      <a:pt x="148" y="309"/>
                    </a:lnTo>
                    <a:lnTo>
                      <a:pt x="154" y="309"/>
                    </a:lnTo>
                    <a:lnTo>
                      <a:pt x="160" y="309"/>
                    </a:lnTo>
                    <a:lnTo>
                      <a:pt x="166" y="309"/>
                    </a:lnTo>
                    <a:lnTo>
                      <a:pt x="172" y="308"/>
                    </a:lnTo>
                    <a:lnTo>
                      <a:pt x="178" y="307"/>
                    </a:lnTo>
                    <a:lnTo>
                      <a:pt x="184" y="307"/>
                    </a:lnTo>
                    <a:lnTo>
                      <a:pt x="189" y="305"/>
                    </a:lnTo>
                    <a:lnTo>
                      <a:pt x="195" y="304"/>
                    </a:lnTo>
                    <a:lnTo>
                      <a:pt x="201" y="302"/>
                    </a:lnTo>
                    <a:lnTo>
                      <a:pt x="206" y="301"/>
                    </a:lnTo>
                    <a:lnTo>
                      <a:pt x="212" y="299"/>
                    </a:lnTo>
                    <a:lnTo>
                      <a:pt x="217" y="296"/>
                    </a:lnTo>
                    <a:lnTo>
                      <a:pt x="222" y="293"/>
                    </a:lnTo>
                    <a:lnTo>
                      <a:pt x="228" y="291"/>
                    </a:lnTo>
                    <a:lnTo>
                      <a:pt x="233" y="288"/>
                    </a:lnTo>
                    <a:lnTo>
                      <a:pt x="238" y="285"/>
                    </a:lnTo>
                    <a:lnTo>
                      <a:pt x="243" y="282"/>
                    </a:lnTo>
                    <a:lnTo>
                      <a:pt x="248" y="277"/>
                    </a:lnTo>
                    <a:lnTo>
                      <a:pt x="252" y="274"/>
                    </a:lnTo>
                    <a:lnTo>
                      <a:pt x="258" y="270"/>
                    </a:lnTo>
                    <a:lnTo>
                      <a:pt x="262" y="267"/>
                    </a:lnTo>
                    <a:lnTo>
                      <a:pt x="266" y="262"/>
                    </a:lnTo>
                    <a:lnTo>
                      <a:pt x="269" y="258"/>
                    </a:lnTo>
                    <a:lnTo>
                      <a:pt x="274" y="253"/>
                    </a:lnTo>
                    <a:lnTo>
                      <a:pt x="277" y="249"/>
                    </a:lnTo>
                    <a:lnTo>
                      <a:pt x="281" y="243"/>
                    </a:lnTo>
                    <a:lnTo>
                      <a:pt x="284" y="239"/>
                    </a:lnTo>
                    <a:lnTo>
                      <a:pt x="287" y="234"/>
                    </a:lnTo>
                    <a:lnTo>
                      <a:pt x="291" y="228"/>
                    </a:lnTo>
                    <a:lnTo>
                      <a:pt x="293" y="223"/>
                    </a:lnTo>
                    <a:lnTo>
                      <a:pt x="295" y="218"/>
                    </a:lnTo>
                    <a:lnTo>
                      <a:pt x="298" y="212"/>
                    </a:lnTo>
                    <a:lnTo>
                      <a:pt x="300" y="207"/>
                    </a:lnTo>
                    <a:lnTo>
                      <a:pt x="301" y="202"/>
                    </a:lnTo>
                    <a:lnTo>
                      <a:pt x="303" y="195"/>
                    </a:lnTo>
                    <a:lnTo>
                      <a:pt x="304" y="190"/>
                    </a:lnTo>
                    <a:lnTo>
                      <a:pt x="307" y="184"/>
                    </a:lnTo>
                    <a:lnTo>
                      <a:pt x="307" y="178"/>
                    </a:lnTo>
                    <a:lnTo>
                      <a:pt x="308" y="172"/>
                    </a:lnTo>
                    <a:lnTo>
                      <a:pt x="309" y="167"/>
                    </a:lnTo>
                    <a:lnTo>
                      <a:pt x="309" y="160"/>
                    </a:lnTo>
                    <a:lnTo>
                      <a:pt x="309" y="155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66" name="Freeform 162"/>
              <p:cNvSpPr>
                <a:spLocks/>
              </p:cNvSpPr>
              <p:nvPr/>
            </p:nvSpPr>
            <p:spPr bwMode="auto">
              <a:xfrm>
                <a:off x="340" y="3157"/>
                <a:ext cx="181" cy="363"/>
              </a:xfrm>
              <a:custGeom>
                <a:avLst/>
                <a:gdLst>
                  <a:gd name="T0" fmla="*/ 7 w 155"/>
                  <a:gd name="T1" fmla="*/ 309 h 309"/>
                  <a:gd name="T2" fmla="*/ 18 w 155"/>
                  <a:gd name="T3" fmla="*/ 308 h 309"/>
                  <a:gd name="T4" fmla="*/ 30 w 155"/>
                  <a:gd name="T5" fmla="*/ 307 h 309"/>
                  <a:gd name="T6" fmla="*/ 42 w 155"/>
                  <a:gd name="T7" fmla="*/ 304 h 309"/>
                  <a:gd name="T8" fmla="*/ 52 w 155"/>
                  <a:gd name="T9" fmla="*/ 301 h 309"/>
                  <a:gd name="T10" fmla="*/ 64 w 155"/>
                  <a:gd name="T11" fmla="*/ 296 h 309"/>
                  <a:gd name="T12" fmla="*/ 75 w 155"/>
                  <a:gd name="T13" fmla="*/ 291 h 309"/>
                  <a:gd name="T14" fmla="*/ 84 w 155"/>
                  <a:gd name="T15" fmla="*/ 285 h 309"/>
                  <a:gd name="T16" fmla="*/ 94 w 155"/>
                  <a:gd name="T17" fmla="*/ 277 h 309"/>
                  <a:gd name="T18" fmla="*/ 103 w 155"/>
                  <a:gd name="T19" fmla="*/ 270 h 309"/>
                  <a:gd name="T20" fmla="*/ 112 w 155"/>
                  <a:gd name="T21" fmla="*/ 262 h 309"/>
                  <a:gd name="T22" fmla="*/ 119 w 155"/>
                  <a:gd name="T23" fmla="*/ 253 h 309"/>
                  <a:gd name="T24" fmla="*/ 127 w 155"/>
                  <a:gd name="T25" fmla="*/ 243 h 309"/>
                  <a:gd name="T26" fmla="*/ 133 w 155"/>
                  <a:gd name="T27" fmla="*/ 234 h 309"/>
                  <a:gd name="T28" fmla="*/ 139 w 155"/>
                  <a:gd name="T29" fmla="*/ 223 h 309"/>
                  <a:gd name="T30" fmla="*/ 144 w 155"/>
                  <a:gd name="T31" fmla="*/ 212 h 309"/>
                  <a:gd name="T32" fmla="*/ 148 w 155"/>
                  <a:gd name="T33" fmla="*/ 202 h 309"/>
                  <a:gd name="T34" fmla="*/ 151 w 155"/>
                  <a:gd name="T35" fmla="*/ 190 h 309"/>
                  <a:gd name="T36" fmla="*/ 153 w 155"/>
                  <a:gd name="T37" fmla="*/ 178 h 309"/>
                  <a:gd name="T38" fmla="*/ 155 w 155"/>
                  <a:gd name="T39" fmla="*/ 167 h 309"/>
                  <a:gd name="T40" fmla="*/ 155 w 155"/>
                  <a:gd name="T41" fmla="*/ 155 h 309"/>
                  <a:gd name="T42" fmla="*/ 155 w 155"/>
                  <a:gd name="T43" fmla="*/ 143 h 309"/>
                  <a:gd name="T44" fmla="*/ 153 w 155"/>
                  <a:gd name="T45" fmla="*/ 132 h 309"/>
                  <a:gd name="T46" fmla="*/ 151 w 155"/>
                  <a:gd name="T47" fmla="*/ 120 h 309"/>
                  <a:gd name="T48" fmla="*/ 148 w 155"/>
                  <a:gd name="T49" fmla="*/ 108 h 309"/>
                  <a:gd name="T50" fmla="*/ 144 w 155"/>
                  <a:gd name="T51" fmla="*/ 96 h 309"/>
                  <a:gd name="T52" fmla="*/ 139 w 155"/>
                  <a:gd name="T53" fmla="*/ 86 h 309"/>
                  <a:gd name="T54" fmla="*/ 133 w 155"/>
                  <a:gd name="T55" fmla="*/ 76 h 309"/>
                  <a:gd name="T56" fmla="*/ 127 w 155"/>
                  <a:gd name="T57" fmla="*/ 66 h 309"/>
                  <a:gd name="T58" fmla="*/ 119 w 155"/>
                  <a:gd name="T59" fmla="*/ 56 h 309"/>
                  <a:gd name="T60" fmla="*/ 112 w 155"/>
                  <a:gd name="T61" fmla="*/ 47 h 309"/>
                  <a:gd name="T62" fmla="*/ 103 w 155"/>
                  <a:gd name="T63" fmla="*/ 39 h 309"/>
                  <a:gd name="T64" fmla="*/ 94 w 155"/>
                  <a:gd name="T65" fmla="*/ 31 h 309"/>
                  <a:gd name="T66" fmla="*/ 84 w 155"/>
                  <a:gd name="T67" fmla="*/ 25 h 309"/>
                  <a:gd name="T68" fmla="*/ 75 w 155"/>
                  <a:gd name="T69" fmla="*/ 19 h 309"/>
                  <a:gd name="T70" fmla="*/ 64 w 155"/>
                  <a:gd name="T71" fmla="*/ 13 h 309"/>
                  <a:gd name="T72" fmla="*/ 52 w 155"/>
                  <a:gd name="T73" fmla="*/ 9 h 309"/>
                  <a:gd name="T74" fmla="*/ 42 w 155"/>
                  <a:gd name="T75" fmla="*/ 6 h 309"/>
                  <a:gd name="T76" fmla="*/ 30 w 155"/>
                  <a:gd name="T77" fmla="*/ 3 h 309"/>
                  <a:gd name="T78" fmla="*/ 18 w 155"/>
                  <a:gd name="T79" fmla="*/ 1 h 309"/>
                  <a:gd name="T80" fmla="*/ 7 w 155"/>
                  <a:gd name="T81" fmla="*/ 1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55" h="309">
                    <a:moveTo>
                      <a:pt x="0" y="309"/>
                    </a:moveTo>
                    <a:lnTo>
                      <a:pt x="7" y="309"/>
                    </a:lnTo>
                    <a:lnTo>
                      <a:pt x="12" y="309"/>
                    </a:lnTo>
                    <a:lnTo>
                      <a:pt x="18" y="308"/>
                    </a:lnTo>
                    <a:lnTo>
                      <a:pt x="24" y="307"/>
                    </a:lnTo>
                    <a:lnTo>
                      <a:pt x="30" y="307"/>
                    </a:lnTo>
                    <a:lnTo>
                      <a:pt x="35" y="305"/>
                    </a:lnTo>
                    <a:lnTo>
                      <a:pt x="42" y="304"/>
                    </a:lnTo>
                    <a:lnTo>
                      <a:pt x="47" y="302"/>
                    </a:lnTo>
                    <a:lnTo>
                      <a:pt x="52" y="301"/>
                    </a:lnTo>
                    <a:lnTo>
                      <a:pt x="59" y="299"/>
                    </a:lnTo>
                    <a:lnTo>
                      <a:pt x="64" y="296"/>
                    </a:lnTo>
                    <a:lnTo>
                      <a:pt x="69" y="293"/>
                    </a:lnTo>
                    <a:lnTo>
                      <a:pt x="75" y="291"/>
                    </a:lnTo>
                    <a:lnTo>
                      <a:pt x="79" y="288"/>
                    </a:lnTo>
                    <a:lnTo>
                      <a:pt x="84" y="285"/>
                    </a:lnTo>
                    <a:lnTo>
                      <a:pt x="90" y="282"/>
                    </a:lnTo>
                    <a:lnTo>
                      <a:pt x="94" y="277"/>
                    </a:lnTo>
                    <a:lnTo>
                      <a:pt x="99" y="274"/>
                    </a:lnTo>
                    <a:lnTo>
                      <a:pt x="103" y="270"/>
                    </a:lnTo>
                    <a:lnTo>
                      <a:pt x="108" y="267"/>
                    </a:lnTo>
                    <a:lnTo>
                      <a:pt x="112" y="262"/>
                    </a:lnTo>
                    <a:lnTo>
                      <a:pt x="116" y="258"/>
                    </a:lnTo>
                    <a:lnTo>
                      <a:pt x="119" y="253"/>
                    </a:lnTo>
                    <a:lnTo>
                      <a:pt x="124" y="249"/>
                    </a:lnTo>
                    <a:lnTo>
                      <a:pt x="127" y="243"/>
                    </a:lnTo>
                    <a:lnTo>
                      <a:pt x="130" y="239"/>
                    </a:lnTo>
                    <a:lnTo>
                      <a:pt x="133" y="234"/>
                    </a:lnTo>
                    <a:lnTo>
                      <a:pt x="136" y="228"/>
                    </a:lnTo>
                    <a:lnTo>
                      <a:pt x="139" y="223"/>
                    </a:lnTo>
                    <a:lnTo>
                      <a:pt x="142" y="218"/>
                    </a:lnTo>
                    <a:lnTo>
                      <a:pt x="144" y="212"/>
                    </a:lnTo>
                    <a:lnTo>
                      <a:pt x="146" y="207"/>
                    </a:lnTo>
                    <a:lnTo>
                      <a:pt x="148" y="202"/>
                    </a:lnTo>
                    <a:lnTo>
                      <a:pt x="149" y="195"/>
                    </a:lnTo>
                    <a:lnTo>
                      <a:pt x="151" y="190"/>
                    </a:lnTo>
                    <a:lnTo>
                      <a:pt x="152" y="184"/>
                    </a:lnTo>
                    <a:lnTo>
                      <a:pt x="153" y="178"/>
                    </a:lnTo>
                    <a:lnTo>
                      <a:pt x="155" y="172"/>
                    </a:lnTo>
                    <a:lnTo>
                      <a:pt x="155" y="167"/>
                    </a:lnTo>
                    <a:lnTo>
                      <a:pt x="155" y="160"/>
                    </a:lnTo>
                    <a:lnTo>
                      <a:pt x="155" y="155"/>
                    </a:lnTo>
                    <a:lnTo>
                      <a:pt x="155" y="149"/>
                    </a:lnTo>
                    <a:lnTo>
                      <a:pt x="155" y="143"/>
                    </a:lnTo>
                    <a:lnTo>
                      <a:pt x="155" y="137"/>
                    </a:lnTo>
                    <a:lnTo>
                      <a:pt x="153" y="132"/>
                    </a:lnTo>
                    <a:lnTo>
                      <a:pt x="152" y="125"/>
                    </a:lnTo>
                    <a:lnTo>
                      <a:pt x="151" y="120"/>
                    </a:lnTo>
                    <a:lnTo>
                      <a:pt x="149" y="113"/>
                    </a:lnTo>
                    <a:lnTo>
                      <a:pt x="148" y="108"/>
                    </a:lnTo>
                    <a:lnTo>
                      <a:pt x="146" y="103"/>
                    </a:lnTo>
                    <a:lnTo>
                      <a:pt x="144" y="96"/>
                    </a:lnTo>
                    <a:lnTo>
                      <a:pt x="142" y="91"/>
                    </a:lnTo>
                    <a:lnTo>
                      <a:pt x="139" y="86"/>
                    </a:lnTo>
                    <a:lnTo>
                      <a:pt x="136" y="80"/>
                    </a:lnTo>
                    <a:lnTo>
                      <a:pt x="133" y="76"/>
                    </a:lnTo>
                    <a:lnTo>
                      <a:pt x="130" y="71"/>
                    </a:lnTo>
                    <a:lnTo>
                      <a:pt x="127" y="66"/>
                    </a:lnTo>
                    <a:lnTo>
                      <a:pt x="124" y="61"/>
                    </a:lnTo>
                    <a:lnTo>
                      <a:pt x="119" y="56"/>
                    </a:lnTo>
                    <a:lnTo>
                      <a:pt x="116" y="52"/>
                    </a:lnTo>
                    <a:lnTo>
                      <a:pt x="112" y="47"/>
                    </a:lnTo>
                    <a:lnTo>
                      <a:pt x="108" y="43"/>
                    </a:lnTo>
                    <a:lnTo>
                      <a:pt x="103" y="39"/>
                    </a:lnTo>
                    <a:lnTo>
                      <a:pt x="99" y="36"/>
                    </a:lnTo>
                    <a:lnTo>
                      <a:pt x="94" y="31"/>
                    </a:lnTo>
                    <a:lnTo>
                      <a:pt x="90" y="28"/>
                    </a:lnTo>
                    <a:lnTo>
                      <a:pt x="84" y="25"/>
                    </a:lnTo>
                    <a:lnTo>
                      <a:pt x="79" y="22"/>
                    </a:lnTo>
                    <a:lnTo>
                      <a:pt x="75" y="19"/>
                    </a:lnTo>
                    <a:lnTo>
                      <a:pt x="69" y="17"/>
                    </a:lnTo>
                    <a:lnTo>
                      <a:pt x="64" y="13"/>
                    </a:lnTo>
                    <a:lnTo>
                      <a:pt x="59" y="11"/>
                    </a:lnTo>
                    <a:lnTo>
                      <a:pt x="52" y="9"/>
                    </a:lnTo>
                    <a:lnTo>
                      <a:pt x="47" y="7"/>
                    </a:lnTo>
                    <a:lnTo>
                      <a:pt x="42" y="6"/>
                    </a:lnTo>
                    <a:lnTo>
                      <a:pt x="35" y="4"/>
                    </a:lnTo>
                    <a:lnTo>
                      <a:pt x="30" y="3"/>
                    </a:lnTo>
                    <a:lnTo>
                      <a:pt x="24" y="2"/>
                    </a:lnTo>
                    <a:lnTo>
                      <a:pt x="18" y="1"/>
                    </a:lnTo>
                    <a:lnTo>
                      <a:pt x="12" y="1"/>
                    </a:lnTo>
                    <a:lnTo>
                      <a:pt x="7" y="1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67" name="Line 163"/>
              <p:cNvSpPr>
                <a:spLocks noChangeShapeType="1"/>
              </p:cNvSpPr>
              <p:nvPr/>
            </p:nvSpPr>
            <p:spPr bwMode="auto">
              <a:xfrm>
                <a:off x="158" y="3157"/>
                <a:ext cx="182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68" name="Line 164"/>
              <p:cNvSpPr>
                <a:spLocks noChangeShapeType="1"/>
              </p:cNvSpPr>
              <p:nvPr/>
            </p:nvSpPr>
            <p:spPr bwMode="auto">
              <a:xfrm flipH="1">
                <a:off x="158" y="3520"/>
                <a:ext cx="182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69" name="Freeform 165"/>
              <p:cNvSpPr>
                <a:spLocks/>
              </p:cNvSpPr>
              <p:nvPr/>
            </p:nvSpPr>
            <p:spPr bwMode="auto">
              <a:xfrm>
                <a:off x="2568" y="3157"/>
                <a:ext cx="182" cy="363"/>
              </a:xfrm>
              <a:custGeom>
                <a:avLst/>
                <a:gdLst>
                  <a:gd name="T0" fmla="*/ 149 w 155"/>
                  <a:gd name="T1" fmla="*/ 1 h 309"/>
                  <a:gd name="T2" fmla="*/ 137 w 155"/>
                  <a:gd name="T3" fmla="*/ 1 h 309"/>
                  <a:gd name="T4" fmla="*/ 126 w 155"/>
                  <a:gd name="T5" fmla="*/ 3 h 309"/>
                  <a:gd name="T6" fmla="*/ 114 w 155"/>
                  <a:gd name="T7" fmla="*/ 6 h 309"/>
                  <a:gd name="T8" fmla="*/ 103 w 155"/>
                  <a:gd name="T9" fmla="*/ 9 h 309"/>
                  <a:gd name="T10" fmla="*/ 92 w 155"/>
                  <a:gd name="T11" fmla="*/ 13 h 309"/>
                  <a:gd name="T12" fmla="*/ 81 w 155"/>
                  <a:gd name="T13" fmla="*/ 19 h 309"/>
                  <a:gd name="T14" fmla="*/ 71 w 155"/>
                  <a:gd name="T15" fmla="*/ 25 h 309"/>
                  <a:gd name="T16" fmla="*/ 62 w 155"/>
                  <a:gd name="T17" fmla="*/ 31 h 309"/>
                  <a:gd name="T18" fmla="*/ 52 w 155"/>
                  <a:gd name="T19" fmla="*/ 39 h 309"/>
                  <a:gd name="T20" fmla="*/ 44 w 155"/>
                  <a:gd name="T21" fmla="*/ 47 h 309"/>
                  <a:gd name="T22" fmla="*/ 36 w 155"/>
                  <a:gd name="T23" fmla="*/ 56 h 309"/>
                  <a:gd name="T24" fmla="*/ 29 w 155"/>
                  <a:gd name="T25" fmla="*/ 66 h 309"/>
                  <a:gd name="T26" fmla="*/ 22 w 155"/>
                  <a:gd name="T27" fmla="*/ 76 h 309"/>
                  <a:gd name="T28" fmla="*/ 16 w 155"/>
                  <a:gd name="T29" fmla="*/ 86 h 309"/>
                  <a:gd name="T30" fmla="*/ 12 w 155"/>
                  <a:gd name="T31" fmla="*/ 96 h 309"/>
                  <a:gd name="T32" fmla="*/ 7 w 155"/>
                  <a:gd name="T33" fmla="*/ 108 h 309"/>
                  <a:gd name="T34" fmla="*/ 4 w 155"/>
                  <a:gd name="T35" fmla="*/ 120 h 309"/>
                  <a:gd name="T36" fmla="*/ 2 w 155"/>
                  <a:gd name="T37" fmla="*/ 132 h 309"/>
                  <a:gd name="T38" fmla="*/ 1 w 155"/>
                  <a:gd name="T39" fmla="*/ 143 h 309"/>
                  <a:gd name="T40" fmla="*/ 0 w 155"/>
                  <a:gd name="T41" fmla="*/ 155 h 309"/>
                  <a:gd name="T42" fmla="*/ 1 w 155"/>
                  <a:gd name="T43" fmla="*/ 167 h 309"/>
                  <a:gd name="T44" fmla="*/ 2 w 155"/>
                  <a:gd name="T45" fmla="*/ 178 h 309"/>
                  <a:gd name="T46" fmla="*/ 4 w 155"/>
                  <a:gd name="T47" fmla="*/ 190 h 309"/>
                  <a:gd name="T48" fmla="*/ 7 w 155"/>
                  <a:gd name="T49" fmla="*/ 202 h 309"/>
                  <a:gd name="T50" fmla="*/ 12 w 155"/>
                  <a:gd name="T51" fmla="*/ 212 h 309"/>
                  <a:gd name="T52" fmla="*/ 16 w 155"/>
                  <a:gd name="T53" fmla="*/ 223 h 309"/>
                  <a:gd name="T54" fmla="*/ 22 w 155"/>
                  <a:gd name="T55" fmla="*/ 234 h 309"/>
                  <a:gd name="T56" fmla="*/ 29 w 155"/>
                  <a:gd name="T57" fmla="*/ 243 h 309"/>
                  <a:gd name="T58" fmla="*/ 36 w 155"/>
                  <a:gd name="T59" fmla="*/ 253 h 309"/>
                  <a:gd name="T60" fmla="*/ 44 w 155"/>
                  <a:gd name="T61" fmla="*/ 262 h 309"/>
                  <a:gd name="T62" fmla="*/ 52 w 155"/>
                  <a:gd name="T63" fmla="*/ 270 h 309"/>
                  <a:gd name="T64" fmla="*/ 62 w 155"/>
                  <a:gd name="T65" fmla="*/ 277 h 309"/>
                  <a:gd name="T66" fmla="*/ 71 w 155"/>
                  <a:gd name="T67" fmla="*/ 285 h 309"/>
                  <a:gd name="T68" fmla="*/ 81 w 155"/>
                  <a:gd name="T69" fmla="*/ 291 h 309"/>
                  <a:gd name="T70" fmla="*/ 92 w 155"/>
                  <a:gd name="T71" fmla="*/ 296 h 309"/>
                  <a:gd name="T72" fmla="*/ 103 w 155"/>
                  <a:gd name="T73" fmla="*/ 301 h 309"/>
                  <a:gd name="T74" fmla="*/ 114 w 155"/>
                  <a:gd name="T75" fmla="*/ 304 h 309"/>
                  <a:gd name="T76" fmla="*/ 126 w 155"/>
                  <a:gd name="T77" fmla="*/ 307 h 309"/>
                  <a:gd name="T78" fmla="*/ 137 w 155"/>
                  <a:gd name="T79" fmla="*/ 308 h 309"/>
                  <a:gd name="T80" fmla="*/ 149 w 155"/>
                  <a:gd name="T81" fmla="*/ 309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55" h="309">
                    <a:moveTo>
                      <a:pt x="155" y="0"/>
                    </a:moveTo>
                    <a:lnTo>
                      <a:pt x="149" y="1"/>
                    </a:lnTo>
                    <a:lnTo>
                      <a:pt x="144" y="1"/>
                    </a:lnTo>
                    <a:lnTo>
                      <a:pt x="137" y="1"/>
                    </a:lnTo>
                    <a:lnTo>
                      <a:pt x="131" y="2"/>
                    </a:lnTo>
                    <a:lnTo>
                      <a:pt x="126" y="3"/>
                    </a:lnTo>
                    <a:lnTo>
                      <a:pt x="120" y="4"/>
                    </a:lnTo>
                    <a:lnTo>
                      <a:pt x="114" y="6"/>
                    </a:lnTo>
                    <a:lnTo>
                      <a:pt x="109" y="7"/>
                    </a:lnTo>
                    <a:lnTo>
                      <a:pt x="103" y="9"/>
                    </a:lnTo>
                    <a:lnTo>
                      <a:pt x="97" y="11"/>
                    </a:lnTo>
                    <a:lnTo>
                      <a:pt x="92" y="13"/>
                    </a:lnTo>
                    <a:lnTo>
                      <a:pt x="86" y="17"/>
                    </a:lnTo>
                    <a:lnTo>
                      <a:pt x="81" y="19"/>
                    </a:lnTo>
                    <a:lnTo>
                      <a:pt x="76" y="22"/>
                    </a:lnTo>
                    <a:lnTo>
                      <a:pt x="71" y="25"/>
                    </a:lnTo>
                    <a:lnTo>
                      <a:pt x="66" y="28"/>
                    </a:lnTo>
                    <a:lnTo>
                      <a:pt x="62" y="31"/>
                    </a:lnTo>
                    <a:lnTo>
                      <a:pt x="56" y="36"/>
                    </a:lnTo>
                    <a:lnTo>
                      <a:pt x="52" y="39"/>
                    </a:lnTo>
                    <a:lnTo>
                      <a:pt x="48" y="43"/>
                    </a:lnTo>
                    <a:lnTo>
                      <a:pt x="44" y="47"/>
                    </a:lnTo>
                    <a:lnTo>
                      <a:pt x="39" y="52"/>
                    </a:lnTo>
                    <a:lnTo>
                      <a:pt x="36" y="56"/>
                    </a:lnTo>
                    <a:lnTo>
                      <a:pt x="32" y="61"/>
                    </a:lnTo>
                    <a:lnTo>
                      <a:pt x="29" y="66"/>
                    </a:lnTo>
                    <a:lnTo>
                      <a:pt x="26" y="71"/>
                    </a:lnTo>
                    <a:lnTo>
                      <a:pt x="22" y="76"/>
                    </a:lnTo>
                    <a:lnTo>
                      <a:pt x="19" y="80"/>
                    </a:lnTo>
                    <a:lnTo>
                      <a:pt x="16" y="86"/>
                    </a:lnTo>
                    <a:lnTo>
                      <a:pt x="14" y="91"/>
                    </a:lnTo>
                    <a:lnTo>
                      <a:pt x="12" y="96"/>
                    </a:lnTo>
                    <a:lnTo>
                      <a:pt x="10" y="103"/>
                    </a:lnTo>
                    <a:lnTo>
                      <a:pt x="7" y="108"/>
                    </a:lnTo>
                    <a:lnTo>
                      <a:pt x="6" y="113"/>
                    </a:lnTo>
                    <a:lnTo>
                      <a:pt x="4" y="120"/>
                    </a:lnTo>
                    <a:lnTo>
                      <a:pt x="3" y="125"/>
                    </a:lnTo>
                    <a:lnTo>
                      <a:pt x="2" y="132"/>
                    </a:lnTo>
                    <a:lnTo>
                      <a:pt x="1" y="137"/>
                    </a:lnTo>
                    <a:lnTo>
                      <a:pt x="1" y="143"/>
                    </a:lnTo>
                    <a:lnTo>
                      <a:pt x="0" y="149"/>
                    </a:lnTo>
                    <a:lnTo>
                      <a:pt x="0" y="155"/>
                    </a:lnTo>
                    <a:lnTo>
                      <a:pt x="0" y="160"/>
                    </a:lnTo>
                    <a:lnTo>
                      <a:pt x="1" y="167"/>
                    </a:lnTo>
                    <a:lnTo>
                      <a:pt x="1" y="172"/>
                    </a:lnTo>
                    <a:lnTo>
                      <a:pt x="2" y="178"/>
                    </a:lnTo>
                    <a:lnTo>
                      <a:pt x="3" y="184"/>
                    </a:lnTo>
                    <a:lnTo>
                      <a:pt x="4" y="190"/>
                    </a:lnTo>
                    <a:lnTo>
                      <a:pt x="6" y="195"/>
                    </a:lnTo>
                    <a:lnTo>
                      <a:pt x="7" y="202"/>
                    </a:lnTo>
                    <a:lnTo>
                      <a:pt x="10" y="207"/>
                    </a:lnTo>
                    <a:lnTo>
                      <a:pt x="12" y="212"/>
                    </a:lnTo>
                    <a:lnTo>
                      <a:pt x="14" y="218"/>
                    </a:lnTo>
                    <a:lnTo>
                      <a:pt x="16" y="223"/>
                    </a:lnTo>
                    <a:lnTo>
                      <a:pt x="19" y="228"/>
                    </a:lnTo>
                    <a:lnTo>
                      <a:pt x="22" y="234"/>
                    </a:lnTo>
                    <a:lnTo>
                      <a:pt x="26" y="239"/>
                    </a:lnTo>
                    <a:lnTo>
                      <a:pt x="29" y="243"/>
                    </a:lnTo>
                    <a:lnTo>
                      <a:pt x="32" y="249"/>
                    </a:lnTo>
                    <a:lnTo>
                      <a:pt x="36" y="253"/>
                    </a:lnTo>
                    <a:lnTo>
                      <a:pt x="39" y="258"/>
                    </a:lnTo>
                    <a:lnTo>
                      <a:pt x="44" y="262"/>
                    </a:lnTo>
                    <a:lnTo>
                      <a:pt x="48" y="267"/>
                    </a:lnTo>
                    <a:lnTo>
                      <a:pt x="52" y="270"/>
                    </a:lnTo>
                    <a:lnTo>
                      <a:pt x="56" y="274"/>
                    </a:lnTo>
                    <a:lnTo>
                      <a:pt x="62" y="277"/>
                    </a:lnTo>
                    <a:lnTo>
                      <a:pt x="66" y="282"/>
                    </a:lnTo>
                    <a:lnTo>
                      <a:pt x="71" y="285"/>
                    </a:lnTo>
                    <a:lnTo>
                      <a:pt x="76" y="288"/>
                    </a:lnTo>
                    <a:lnTo>
                      <a:pt x="81" y="291"/>
                    </a:lnTo>
                    <a:lnTo>
                      <a:pt x="86" y="293"/>
                    </a:lnTo>
                    <a:lnTo>
                      <a:pt x="92" y="296"/>
                    </a:lnTo>
                    <a:lnTo>
                      <a:pt x="97" y="299"/>
                    </a:lnTo>
                    <a:lnTo>
                      <a:pt x="103" y="301"/>
                    </a:lnTo>
                    <a:lnTo>
                      <a:pt x="109" y="302"/>
                    </a:lnTo>
                    <a:lnTo>
                      <a:pt x="114" y="304"/>
                    </a:lnTo>
                    <a:lnTo>
                      <a:pt x="120" y="305"/>
                    </a:lnTo>
                    <a:lnTo>
                      <a:pt x="126" y="307"/>
                    </a:lnTo>
                    <a:lnTo>
                      <a:pt x="131" y="307"/>
                    </a:lnTo>
                    <a:lnTo>
                      <a:pt x="137" y="308"/>
                    </a:lnTo>
                    <a:lnTo>
                      <a:pt x="144" y="309"/>
                    </a:lnTo>
                    <a:lnTo>
                      <a:pt x="149" y="309"/>
                    </a:lnTo>
                    <a:lnTo>
                      <a:pt x="155" y="309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70" name="Line 166"/>
              <p:cNvSpPr>
                <a:spLocks noChangeShapeType="1"/>
              </p:cNvSpPr>
              <p:nvPr/>
            </p:nvSpPr>
            <p:spPr bwMode="auto">
              <a:xfrm>
                <a:off x="2750" y="3157"/>
                <a:ext cx="18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71" name="Line 167"/>
              <p:cNvSpPr>
                <a:spLocks noChangeShapeType="1"/>
              </p:cNvSpPr>
              <p:nvPr/>
            </p:nvSpPr>
            <p:spPr bwMode="auto">
              <a:xfrm flipH="1">
                <a:off x="2750" y="3520"/>
                <a:ext cx="18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72" name="Line 168"/>
              <p:cNvSpPr>
                <a:spLocks noChangeShapeType="1"/>
              </p:cNvSpPr>
              <p:nvPr/>
            </p:nvSpPr>
            <p:spPr bwMode="auto">
              <a:xfrm>
                <a:off x="670" y="2612"/>
                <a:ext cx="175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73" name="Line 169"/>
              <p:cNvSpPr>
                <a:spLocks noChangeShapeType="1"/>
              </p:cNvSpPr>
              <p:nvPr/>
            </p:nvSpPr>
            <p:spPr bwMode="auto">
              <a:xfrm>
                <a:off x="191" y="3339"/>
                <a:ext cx="28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74" name="Line 170"/>
              <p:cNvSpPr>
                <a:spLocks noChangeShapeType="1"/>
              </p:cNvSpPr>
              <p:nvPr/>
            </p:nvSpPr>
            <p:spPr bwMode="auto">
              <a:xfrm>
                <a:off x="521" y="3339"/>
                <a:ext cx="4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75" name="Line 171"/>
              <p:cNvSpPr>
                <a:spLocks noChangeShapeType="1"/>
              </p:cNvSpPr>
              <p:nvPr/>
            </p:nvSpPr>
            <p:spPr bwMode="auto">
              <a:xfrm>
                <a:off x="604" y="3339"/>
                <a:ext cx="37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76" name="Line 172"/>
              <p:cNvSpPr>
                <a:spLocks noChangeShapeType="1"/>
              </p:cNvSpPr>
              <p:nvPr/>
            </p:nvSpPr>
            <p:spPr bwMode="auto">
              <a:xfrm>
                <a:off x="1016" y="3339"/>
                <a:ext cx="3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77" name="Line 173"/>
              <p:cNvSpPr>
                <a:spLocks noChangeShapeType="1"/>
              </p:cNvSpPr>
              <p:nvPr/>
            </p:nvSpPr>
            <p:spPr bwMode="auto">
              <a:xfrm>
                <a:off x="1099" y="3339"/>
                <a:ext cx="36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78" name="Line 174"/>
              <p:cNvSpPr>
                <a:spLocks noChangeShapeType="1"/>
              </p:cNvSpPr>
              <p:nvPr/>
            </p:nvSpPr>
            <p:spPr bwMode="auto">
              <a:xfrm>
                <a:off x="1512" y="3339"/>
                <a:ext cx="3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79" name="Line 175"/>
              <p:cNvSpPr>
                <a:spLocks noChangeShapeType="1"/>
              </p:cNvSpPr>
              <p:nvPr/>
            </p:nvSpPr>
            <p:spPr bwMode="auto">
              <a:xfrm>
                <a:off x="1594" y="3339"/>
                <a:ext cx="36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80" name="Line 176"/>
              <p:cNvSpPr>
                <a:spLocks noChangeShapeType="1"/>
              </p:cNvSpPr>
              <p:nvPr/>
            </p:nvSpPr>
            <p:spPr bwMode="auto">
              <a:xfrm>
                <a:off x="1999" y="3339"/>
                <a:ext cx="4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81" name="Line 177"/>
              <p:cNvSpPr>
                <a:spLocks noChangeShapeType="1"/>
              </p:cNvSpPr>
              <p:nvPr/>
            </p:nvSpPr>
            <p:spPr bwMode="auto">
              <a:xfrm>
                <a:off x="2081" y="3339"/>
                <a:ext cx="36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82" name="Line 178"/>
              <p:cNvSpPr>
                <a:spLocks noChangeShapeType="1"/>
              </p:cNvSpPr>
              <p:nvPr/>
            </p:nvSpPr>
            <p:spPr bwMode="auto">
              <a:xfrm>
                <a:off x="2494" y="3339"/>
                <a:ext cx="3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83" name="Line 179"/>
              <p:cNvSpPr>
                <a:spLocks noChangeShapeType="1"/>
              </p:cNvSpPr>
              <p:nvPr/>
            </p:nvSpPr>
            <p:spPr bwMode="auto">
              <a:xfrm>
                <a:off x="2576" y="3339"/>
                <a:ext cx="28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84" name="Line 180"/>
              <p:cNvSpPr>
                <a:spLocks noChangeShapeType="1"/>
              </p:cNvSpPr>
              <p:nvPr/>
            </p:nvSpPr>
            <p:spPr bwMode="auto">
              <a:xfrm>
                <a:off x="1545" y="2522"/>
                <a:ext cx="0" cy="26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85" name="Line 181"/>
              <p:cNvSpPr>
                <a:spLocks noChangeShapeType="1"/>
              </p:cNvSpPr>
              <p:nvPr/>
            </p:nvSpPr>
            <p:spPr bwMode="auto">
              <a:xfrm>
                <a:off x="1545" y="2827"/>
                <a:ext cx="0" cy="4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86" name="Line 182"/>
              <p:cNvSpPr>
                <a:spLocks noChangeShapeType="1"/>
              </p:cNvSpPr>
              <p:nvPr/>
            </p:nvSpPr>
            <p:spPr bwMode="auto">
              <a:xfrm>
                <a:off x="1545" y="2909"/>
                <a:ext cx="0" cy="3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87" name="Line 183"/>
              <p:cNvSpPr>
                <a:spLocks noChangeShapeType="1"/>
              </p:cNvSpPr>
              <p:nvPr/>
            </p:nvSpPr>
            <p:spPr bwMode="auto">
              <a:xfrm>
                <a:off x="1545" y="3322"/>
                <a:ext cx="0" cy="4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88" name="Line 184"/>
              <p:cNvSpPr>
                <a:spLocks noChangeShapeType="1"/>
              </p:cNvSpPr>
              <p:nvPr/>
            </p:nvSpPr>
            <p:spPr bwMode="auto">
              <a:xfrm>
                <a:off x="1545" y="3405"/>
                <a:ext cx="0" cy="36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89" name="Line 185"/>
              <p:cNvSpPr>
                <a:spLocks noChangeShapeType="1"/>
              </p:cNvSpPr>
              <p:nvPr/>
            </p:nvSpPr>
            <p:spPr bwMode="auto">
              <a:xfrm>
                <a:off x="1545" y="3818"/>
                <a:ext cx="0" cy="3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90" name="Line 186"/>
              <p:cNvSpPr>
                <a:spLocks noChangeShapeType="1"/>
              </p:cNvSpPr>
              <p:nvPr/>
            </p:nvSpPr>
            <p:spPr bwMode="auto">
              <a:xfrm>
                <a:off x="1545" y="3900"/>
                <a:ext cx="0" cy="25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91" name="Line 187"/>
              <p:cNvSpPr>
                <a:spLocks noChangeShapeType="1"/>
              </p:cNvSpPr>
              <p:nvPr/>
            </p:nvSpPr>
            <p:spPr bwMode="auto">
              <a:xfrm>
                <a:off x="818" y="2389"/>
                <a:ext cx="43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92" name="Line 188"/>
              <p:cNvSpPr>
                <a:spLocks noChangeShapeType="1"/>
              </p:cNvSpPr>
              <p:nvPr/>
            </p:nvSpPr>
            <p:spPr bwMode="auto">
              <a:xfrm>
                <a:off x="1289" y="2389"/>
                <a:ext cx="4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93" name="Line 189"/>
              <p:cNvSpPr>
                <a:spLocks noChangeShapeType="1"/>
              </p:cNvSpPr>
              <p:nvPr/>
            </p:nvSpPr>
            <p:spPr bwMode="auto">
              <a:xfrm>
                <a:off x="1371" y="2389"/>
                <a:ext cx="36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94" name="Line 190"/>
              <p:cNvSpPr>
                <a:spLocks noChangeShapeType="1"/>
              </p:cNvSpPr>
              <p:nvPr/>
            </p:nvSpPr>
            <p:spPr bwMode="auto">
              <a:xfrm>
                <a:off x="1784" y="2389"/>
                <a:ext cx="3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95" name="Line 191"/>
              <p:cNvSpPr>
                <a:spLocks noChangeShapeType="1"/>
              </p:cNvSpPr>
              <p:nvPr/>
            </p:nvSpPr>
            <p:spPr bwMode="auto">
              <a:xfrm>
                <a:off x="1867" y="2389"/>
                <a:ext cx="42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96" name="Line 192"/>
              <p:cNvSpPr>
                <a:spLocks noChangeShapeType="1"/>
              </p:cNvSpPr>
              <p:nvPr/>
            </p:nvSpPr>
            <p:spPr bwMode="auto">
              <a:xfrm flipV="1">
                <a:off x="1545" y="2257"/>
                <a:ext cx="0" cy="19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97" name="Line 193"/>
              <p:cNvSpPr>
                <a:spLocks noChangeShapeType="1"/>
              </p:cNvSpPr>
              <p:nvPr/>
            </p:nvSpPr>
            <p:spPr bwMode="auto">
              <a:xfrm flipV="1">
                <a:off x="1545" y="2175"/>
                <a:ext cx="0" cy="4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98" name="Line 194"/>
              <p:cNvSpPr>
                <a:spLocks noChangeShapeType="1"/>
              </p:cNvSpPr>
              <p:nvPr/>
            </p:nvSpPr>
            <p:spPr bwMode="auto">
              <a:xfrm flipV="1">
                <a:off x="1545" y="1762"/>
                <a:ext cx="0" cy="3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699" name="Line 195"/>
              <p:cNvSpPr>
                <a:spLocks noChangeShapeType="1"/>
              </p:cNvSpPr>
              <p:nvPr/>
            </p:nvSpPr>
            <p:spPr bwMode="auto">
              <a:xfrm flipV="1">
                <a:off x="1545" y="1679"/>
                <a:ext cx="0" cy="4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700" name="Line 196"/>
              <p:cNvSpPr>
                <a:spLocks noChangeShapeType="1"/>
              </p:cNvSpPr>
              <p:nvPr/>
            </p:nvSpPr>
            <p:spPr bwMode="auto">
              <a:xfrm flipV="1">
                <a:off x="1545" y="1275"/>
                <a:ext cx="0" cy="36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701" name="Line 197"/>
              <p:cNvSpPr>
                <a:spLocks noChangeShapeType="1"/>
              </p:cNvSpPr>
              <p:nvPr/>
            </p:nvSpPr>
            <p:spPr bwMode="auto">
              <a:xfrm flipV="1">
                <a:off x="1545" y="1192"/>
                <a:ext cx="0" cy="3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702" name="Line 198"/>
              <p:cNvSpPr>
                <a:spLocks noChangeShapeType="1"/>
              </p:cNvSpPr>
              <p:nvPr/>
            </p:nvSpPr>
            <p:spPr bwMode="auto">
              <a:xfrm flipV="1">
                <a:off x="1545" y="780"/>
                <a:ext cx="0" cy="36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703" name="Line 199"/>
              <p:cNvSpPr>
                <a:spLocks noChangeShapeType="1"/>
              </p:cNvSpPr>
              <p:nvPr/>
            </p:nvSpPr>
            <p:spPr bwMode="auto">
              <a:xfrm flipV="1">
                <a:off x="1545" y="697"/>
                <a:ext cx="0" cy="4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704" name="Line 200"/>
              <p:cNvSpPr>
                <a:spLocks noChangeShapeType="1"/>
              </p:cNvSpPr>
              <p:nvPr/>
            </p:nvSpPr>
            <p:spPr bwMode="auto">
              <a:xfrm flipV="1">
                <a:off x="1545" y="466"/>
                <a:ext cx="0" cy="18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705" name="Line 201"/>
              <p:cNvSpPr>
                <a:spLocks noChangeShapeType="1"/>
              </p:cNvSpPr>
              <p:nvPr/>
            </p:nvSpPr>
            <p:spPr bwMode="auto">
              <a:xfrm flipH="1">
                <a:off x="1586" y="928"/>
                <a:ext cx="20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706" name="Line 202"/>
              <p:cNvSpPr>
                <a:spLocks noChangeShapeType="1"/>
              </p:cNvSpPr>
              <p:nvPr/>
            </p:nvSpPr>
            <p:spPr bwMode="auto">
              <a:xfrm flipH="1">
                <a:off x="1536" y="928"/>
                <a:ext cx="2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707" name="Line 203"/>
              <p:cNvSpPr>
                <a:spLocks noChangeShapeType="1"/>
              </p:cNvSpPr>
              <p:nvPr/>
            </p:nvSpPr>
            <p:spPr bwMode="auto">
              <a:xfrm flipH="1">
                <a:off x="1305" y="928"/>
                <a:ext cx="20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708" name="Line 204"/>
              <p:cNvSpPr>
                <a:spLocks noChangeShapeType="1"/>
              </p:cNvSpPr>
              <p:nvPr/>
            </p:nvSpPr>
            <p:spPr bwMode="auto">
              <a:xfrm flipH="1">
                <a:off x="4458" y="928"/>
                <a:ext cx="12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709" name="Line 205"/>
              <p:cNvSpPr>
                <a:spLocks noChangeShapeType="1"/>
              </p:cNvSpPr>
              <p:nvPr/>
            </p:nvSpPr>
            <p:spPr bwMode="auto">
              <a:xfrm flipH="1">
                <a:off x="4409" y="928"/>
                <a:ext cx="2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710" name="Line 206"/>
              <p:cNvSpPr>
                <a:spLocks noChangeShapeType="1"/>
              </p:cNvSpPr>
              <p:nvPr/>
            </p:nvSpPr>
            <p:spPr bwMode="auto">
              <a:xfrm flipH="1">
                <a:off x="4252" y="928"/>
                <a:ext cx="13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711" name="Line 207"/>
              <p:cNvSpPr>
                <a:spLocks noChangeShapeType="1"/>
              </p:cNvSpPr>
              <p:nvPr/>
            </p:nvSpPr>
            <p:spPr bwMode="auto">
              <a:xfrm flipH="1">
                <a:off x="3649" y="928"/>
                <a:ext cx="13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712" name="Line 208"/>
              <p:cNvSpPr>
                <a:spLocks noChangeShapeType="1"/>
              </p:cNvSpPr>
              <p:nvPr/>
            </p:nvSpPr>
            <p:spPr bwMode="auto">
              <a:xfrm flipH="1">
                <a:off x="3600" y="928"/>
                <a:ext cx="2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713" name="Line 209"/>
              <p:cNvSpPr>
                <a:spLocks noChangeShapeType="1"/>
              </p:cNvSpPr>
              <p:nvPr/>
            </p:nvSpPr>
            <p:spPr bwMode="auto">
              <a:xfrm flipH="1">
                <a:off x="3443" y="928"/>
                <a:ext cx="13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714" name="Line 210"/>
              <p:cNvSpPr>
                <a:spLocks noChangeShapeType="1"/>
              </p:cNvSpPr>
              <p:nvPr/>
            </p:nvSpPr>
            <p:spPr bwMode="auto">
              <a:xfrm>
                <a:off x="4013" y="474"/>
                <a:ext cx="0" cy="2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715" name="Line 211"/>
              <p:cNvSpPr>
                <a:spLocks noChangeShapeType="1"/>
              </p:cNvSpPr>
              <p:nvPr/>
            </p:nvSpPr>
            <p:spPr bwMode="auto">
              <a:xfrm>
                <a:off x="4013" y="722"/>
                <a:ext cx="0" cy="4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716" name="Line 212"/>
              <p:cNvSpPr>
                <a:spLocks noChangeShapeType="1"/>
              </p:cNvSpPr>
              <p:nvPr/>
            </p:nvSpPr>
            <p:spPr bwMode="auto">
              <a:xfrm>
                <a:off x="4013" y="804"/>
                <a:ext cx="0" cy="36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717" name="Line 213"/>
              <p:cNvSpPr>
                <a:spLocks noChangeShapeType="1"/>
              </p:cNvSpPr>
              <p:nvPr/>
            </p:nvSpPr>
            <p:spPr bwMode="auto">
              <a:xfrm>
                <a:off x="4013" y="1217"/>
                <a:ext cx="0" cy="3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718" name="Line 214"/>
              <p:cNvSpPr>
                <a:spLocks noChangeShapeType="1"/>
              </p:cNvSpPr>
              <p:nvPr/>
            </p:nvSpPr>
            <p:spPr bwMode="auto">
              <a:xfrm>
                <a:off x="4013" y="1300"/>
                <a:ext cx="0" cy="36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719" name="Line 215"/>
              <p:cNvSpPr>
                <a:spLocks noChangeShapeType="1"/>
              </p:cNvSpPr>
              <p:nvPr/>
            </p:nvSpPr>
            <p:spPr bwMode="auto">
              <a:xfrm>
                <a:off x="4013" y="1713"/>
                <a:ext cx="0" cy="3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720" name="Line 216"/>
              <p:cNvSpPr>
                <a:spLocks noChangeShapeType="1"/>
              </p:cNvSpPr>
              <p:nvPr/>
            </p:nvSpPr>
            <p:spPr bwMode="auto">
              <a:xfrm>
                <a:off x="4013" y="1795"/>
                <a:ext cx="0" cy="36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721" name="Line 217"/>
              <p:cNvSpPr>
                <a:spLocks noChangeShapeType="1"/>
              </p:cNvSpPr>
              <p:nvPr/>
            </p:nvSpPr>
            <p:spPr bwMode="auto">
              <a:xfrm>
                <a:off x="4013" y="2200"/>
                <a:ext cx="0" cy="4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722" name="Line 218"/>
              <p:cNvSpPr>
                <a:spLocks noChangeShapeType="1"/>
              </p:cNvSpPr>
              <p:nvPr/>
            </p:nvSpPr>
            <p:spPr bwMode="auto">
              <a:xfrm>
                <a:off x="4013" y="2282"/>
                <a:ext cx="0" cy="20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723" name="Line 219"/>
              <p:cNvSpPr>
                <a:spLocks noChangeShapeType="1"/>
              </p:cNvSpPr>
              <p:nvPr/>
            </p:nvSpPr>
            <p:spPr bwMode="auto">
              <a:xfrm>
                <a:off x="340" y="3066"/>
                <a:ext cx="0" cy="23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724" name="Line 220"/>
              <p:cNvSpPr>
                <a:spLocks noChangeShapeType="1"/>
              </p:cNvSpPr>
              <p:nvPr/>
            </p:nvSpPr>
            <p:spPr bwMode="auto">
              <a:xfrm>
                <a:off x="340" y="3330"/>
                <a:ext cx="0" cy="1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725" name="Line 221"/>
              <p:cNvSpPr>
                <a:spLocks noChangeShapeType="1"/>
              </p:cNvSpPr>
              <p:nvPr/>
            </p:nvSpPr>
            <p:spPr bwMode="auto">
              <a:xfrm>
                <a:off x="340" y="3380"/>
                <a:ext cx="0" cy="23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726" name="Line 222"/>
              <p:cNvSpPr>
                <a:spLocks noChangeShapeType="1"/>
              </p:cNvSpPr>
              <p:nvPr/>
            </p:nvSpPr>
            <p:spPr bwMode="auto">
              <a:xfrm>
                <a:off x="2750" y="3075"/>
                <a:ext cx="0" cy="23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727" name="Line 223"/>
              <p:cNvSpPr>
                <a:spLocks noChangeShapeType="1"/>
              </p:cNvSpPr>
              <p:nvPr/>
            </p:nvSpPr>
            <p:spPr bwMode="auto">
              <a:xfrm>
                <a:off x="2750" y="3339"/>
                <a:ext cx="0" cy="1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728" name="Line 224"/>
              <p:cNvSpPr>
                <a:spLocks noChangeShapeType="1"/>
              </p:cNvSpPr>
              <p:nvPr/>
            </p:nvSpPr>
            <p:spPr bwMode="auto">
              <a:xfrm>
                <a:off x="2750" y="3380"/>
                <a:ext cx="0" cy="23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729" name="Line 225"/>
              <p:cNvSpPr>
                <a:spLocks noChangeShapeType="1"/>
              </p:cNvSpPr>
              <p:nvPr/>
            </p:nvSpPr>
            <p:spPr bwMode="auto">
              <a:xfrm flipV="1">
                <a:off x="2750" y="2241"/>
                <a:ext cx="0" cy="23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730" name="Line 226"/>
              <p:cNvSpPr>
                <a:spLocks noChangeShapeType="1"/>
              </p:cNvSpPr>
              <p:nvPr/>
            </p:nvSpPr>
            <p:spPr bwMode="auto">
              <a:xfrm flipV="1">
                <a:off x="2750" y="2191"/>
                <a:ext cx="0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731" name="Line 227"/>
              <p:cNvSpPr>
                <a:spLocks noChangeShapeType="1"/>
              </p:cNvSpPr>
              <p:nvPr/>
            </p:nvSpPr>
            <p:spPr bwMode="auto">
              <a:xfrm flipV="1">
                <a:off x="2750" y="1919"/>
                <a:ext cx="0" cy="24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732" name="Line 228"/>
              <p:cNvSpPr>
                <a:spLocks noChangeShapeType="1"/>
              </p:cNvSpPr>
              <p:nvPr/>
            </p:nvSpPr>
            <p:spPr bwMode="auto">
              <a:xfrm flipV="1">
                <a:off x="340" y="2241"/>
                <a:ext cx="0" cy="23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733" name="Line 229"/>
              <p:cNvSpPr>
                <a:spLocks noChangeShapeType="1"/>
              </p:cNvSpPr>
              <p:nvPr/>
            </p:nvSpPr>
            <p:spPr bwMode="auto">
              <a:xfrm flipV="1">
                <a:off x="340" y="2191"/>
                <a:ext cx="0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734" name="Line 230"/>
              <p:cNvSpPr>
                <a:spLocks noChangeShapeType="1"/>
              </p:cNvSpPr>
              <p:nvPr/>
            </p:nvSpPr>
            <p:spPr bwMode="auto">
              <a:xfrm flipV="1">
                <a:off x="340" y="1927"/>
                <a:ext cx="0" cy="24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05738" name="Group 234"/>
            <p:cNvGrpSpPr>
              <a:grpSpLocks/>
            </p:cNvGrpSpPr>
            <p:nvPr/>
          </p:nvGrpSpPr>
          <p:grpSpPr bwMode="auto">
            <a:xfrm>
              <a:off x="744" y="2976"/>
              <a:ext cx="1593" cy="734"/>
              <a:chOff x="744" y="2976"/>
              <a:chExt cx="1593" cy="734"/>
            </a:xfrm>
          </p:grpSpPr>
          <p:sp>
            <p:nvSpPr>
              <p:cNvPr id="405739" name="Line 235"/>
              <p:cNvSpPr>
                <a:spLocks noChangeShapeType="1"/>
              </p:cNvSpPr>
              <p:nvPr/>
            </p:nvSpPr>
            <p:spPr bwMode="auto">
              <a:xfrm>
                <a:off x="744" y="2976"/>
                <a:ext cx="0" cy="734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740" name="Line 236"/>
              <p:cNvSpPr>
                <a:spLocks noChangeShapeType="1"/>
              </p:cNvSpPr>
              <p:nvPr/>
            </p:nvSpPr>
            <p:spPr bwMode="auto">
              <a:xfrm flipV="1">
                <a:off x="2337" y="2976"/>
                <a:ext cx="0" cy="734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05742" name="Group 238"/>
            <p:cNvGrpSpPr>
              <a:grpSpLocks/>
            </p:cNvGrpSpPr>
            <p:nvPr/>
          </p:nvGrpSpPr>
          <p:grpSpPr bwMode="auto">
            <a:xfrm>
              <a:off x="3460" y="1514"/>
              <a:ext cx="1097" cy="190"/>
              <a:chOff x="3460" y="1514"/>
              <a:chExt cx="1097" cy="190"/>
            </a:xfrm>
          </p:grpSpPr>
          <p:sp>
            <p:nvSpPr>
              <p:cNvPr id="405743" name="Freeform 239"/>
              <p:cNvSpPr>
                <a:spLocks/>
              </p:cNvSpPr>
              <p:nvPr/>
            </p:nvSpPr>
            <p:spPr bwMode="auto">
              <a:xfrm>
                <a:off x="4013" y="1514"/>
                <a:ext cx="544" cy="190"/>
              </a:xfrm>
              <a:custGeom>
                <a:avLst/>
                <a:gdLst>
                  <a:gd name="T0" fmla="*/ 11 w 464"/>
                  <a:gd name="T1" fmla="*/ 162 h 162"/>
                  <a:gd name="T2" fmla="*/ 34 w 464"/>
                  <a:gd name="T3" fmla="*/ 161 h 162"/>
                  <a:gd name="T4" fmla="*/ 57 w 464"/>
                  <a:gd name="T5" fmla="*/ 159 h 162"/>
                  <a:gd name="T6" fmla="*/ 80 w 464"/>
                  <a:gd name="T7" fmla="*/ 157 h 162"/>
                  <a:gd name="T8" fmla="*/ 102 w 464"/>
                  <a:gd name="T9" fmla="*/ 154 h 162"/>
                  <a:gd name="T10" fmla="*/ 124 w 464"/>
                  <a:gd name="T11" fmla="*/ 150 h 162"/>
                  <a:gd name="T12" fmla="*/ 147 w 464"/>
                  <a:gd name="T13" fmla="*/ 144 h 162"/>
                  <a:gd name="T14" fmla="*/ 169 w 464"/>
                  <a:gd name="T15" fmla="*/ 139 h 162"/>
                  <a:gd name="T16" fmla="*/ 190 w 464"/>
                  <a:gd name="T17" fmla="*/ 133 h 162"/>
                  <a:gd name="T18" fmla="*/ 210 w 464"/>
                  <a:gd name="T19" fmla="*/ 125 h 162"/>
                  <a:gd name="T20" fmla="*/ 231 w 464"/>
                  <a:gd name="T21" fmla="*/ 119 h 162"/>
                  <a:gd name="T22" fmla="*/ 250 w 464"/>
                  <a:gd name="T23" fmla="*/ 111 h 162"/>
                  <a:gd name="T24" fmla="*/ 268 w 464"/>
                  <a:gd name="T25" fmla="*/ 103 h 162"/>
                  <a:gd name="T26" fmla="*/ 286 w 464"/>
                  <a:gd name="T27" fmla="*/ 95 h 162"/>
                  <a:gd name="T28" fmla="*/ 303 w 464"/>
                  <a:gd name="T29" fmla="*/ 88 h 162"/>
                  <a:gd name="T30" fmla="*/ 316 w 464"/>
                  <a:gd name="T31" fmla="*/ 83 h 162"/>
                  <a:gd name="T32" fmla="*/ 323 w 464"/>
                  <a:gd name="T33" fmla="*/ 78 h 162"/>
                  <a:gd name="T34" fmla="*/ 335 w 464"/>
                  <a:gd name="T35" fmla="*/ 73 h 162"/>
                  <a:gd name="T36" fmla="*/ 349 w 464"/>
                  <a:gd name="T37" fmla="*/ 66 h 162"/>
                  <a:gd name="T38" fmla="*/ 364 w 464"/>
                  <a:gd name="T39" fmla="*/ 58 h 162"/>
                  <a:gd name="T40" fmla="*/ 377 w 464"/>
                  <a:gd name="T41" fmla="*/ 51 h 162"/>
                  <a:gd name="T42" fmla="*/ 389 w 464"/>
                  <a:gd name="T43" fmla="*/ 43 h 162"/>
                  <a:gd name="T44" fmla="*/ 399 w 464"/>
                  <a:gd name="T45" fmla="*/ 39 h 162"/>
                  <a:gd name="T46" fmla="*/ 404 w 464"/>
                  <a:gd name="T47" fmla="*/ 36 h 162"/>
                  <a:gd name="T48" fmla="*/ 410 w 464"/>
                  <a:gd name="T49" fmla="*/ 33 h 162"/>
                  <a:gd name="T50" fmla="*/ 415 w 464"/>
                  <a:gd name="T51" fmla="*/ 29 h 162"/>
                  <a:gd name="T52" fmla="*/ 420 w 464"/>
                  <a:gd name="T53" fmla="*/ 26 h 162"/>
                  <a:gd name="T54" fmla="*/ 425 w 464"/>
                  <a:gd name="T55" fmla="*/ 23 h 162"/>
                  <a:gd name="T56" fmla="*/ 430 w 464"/>
                  <a:gd name="T57" fmla="*/ 21 h 162"/>
                  <a:gd name="T58" fmla="*/ 434 w 464"/>
                  <a:gd name="T59" fmla="*/ 18 h 162"/>
                  <a:gd name="T60" fmla="*/ 437 w 464"/>
                  <a:gd name="T61" fmla="*/ 15 h 162"/>
                  <a:gd name="T62" fmla="*/ 442 w 464"/>
                  <a:gd name="T63" fmla="*/ 13 h 162"/>
                  <a:gd name="T64" fmla="*/ 445 w 464"/>
                  <a:gd name="T65" fmla="*/ 11 h 162"/>
                  <a:gd name="T66" fmla="*/ 448 w 464"/>
                  <a:gd name="T67" fmla="*/ 9 h 162"/>
                  <a:gd name="T68" fmla="*/ 451 w 464"/>
                  <a:gd name="T69" fmla="*/ 8 h 162"/>
                  <a:gd name="T70" fmla="*/ 453 w 464"/>
                  <a:gd name="T71" fmla="*/ 6 h 162"/>
                  <a:gd name="T72" fmla="*/ 455 w 464"/>
                  <a:gd name="T73" fmla="*/ 5 h 162"/>
                  <a:gd name="T74" fmla="*/ 458 w 464"/>
                  <a:gd name="T75" fmla="*/ 4 h 162"/>
                  <a:gd name="T76" fmla="*/ 460 w 464"/>
                  <a:gd name="T77" fmla="*/ 3 h 162"/>
                  <a:gd name="T78" fmla="*/ 462 w 464"/>
                  <a:gd name="T79" fmla="*/ 1 h 162"/>
                  <a:gd name="T80" fmla="*/ 463 w 464"/>
                  <a:gd name="T81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64" h="162">
                    <a:moveTo>
                      <a:pt x="0" y="162"/>
                    </a:moveTo>
                    <a:lnTo>
                      <a:pt x="11" y="162"/>
                    </a:lnTo>
                    <a:lnTo>
                      <a:pt x="23" y="162"/>
                    </a:lnTo>
                    <a:lnTo>
                      <a:pt x="34" y="161"/>
                    </a:lnTo>
                    <a:lnTo>
                      <a:pt x="45" y="160"/>
                    </a:lnTo>
                    <a:lnTo>
                      <a:pt x="57" y="159"/>
                    </a:lnTo>
                    <a:lnTo>
                      <a:pt x="68" y="158"/>
                    </a:lnTo>
                    <a:lnTo>
                      <a:pt x="80" y="157"/>
                    </a:lnTo>
                    <a:lnTo>
                      <a:pt x="91" y="155"/>
                    </a:lnTo>
                    <a:lnTo>
                      <a:pt x="102" y="154"/>
                    </a:lnTo>
                    <a:lnTo>
                      <a:pt x="114" y="152"/>
                    </a:lnTo>
                    <a:lnTo>
                      <a:pt x="124" y="150"/>
                    </a:lnTo>
                    <a:lnTo>
                      <a:pt x="136" y="146"/>
                    </a:lnTo>
                    <a:lnTo>
                      <a:pt x="147" y="144"/>
                    </a:lnTo>
                    <a:lnTo>
                      <a:pt x="157" y="141"/>
                    </a:lnTo>
                    <a:lnTo>
                      <a:pt x="169" y="139"/>
                    </a:lnTo>
                    <a:lnTo>
                      <a:pt x="180" y="136"/>
                    </a:lnTo>
                    <a:lnTo>
                      <a:pt x="190" y="133"/>
                    </a:lnTo>
                    <a:lnTo>
                      <a:pt x="200" y="129"/>
                    </a:lnTo>
                    <a:lnTo>
                      <a:pt x="210" y="125"/>
                    </a:lnTo>
                    <a:lnTo>
                      <a:pt x="220" y="122"/>
                    </a:lnTo>
                    <a:lnTo>
                      <a:pt x="231" y="119"/>
                    </a:lnTo>
                    <a:lnTo>
                      <a:pt x="240" y="114"/>
                    </a:lnTo>
                    <a:lnTo>
                      <a:pt x="250" y="111"/>
                    </a:lnTo>
                    <a:lnTo>
                      <a:pt x="259" y="107"/>
                    </a:lnTo>
                    <a:lnTo>
                      <a:pt x="268" y="103"/>
                    </a:lnTo>
                    <a:lnTo>
                      <a:pt x="278" y="100"/>
                    </a:lnTo>
                    <a:lnTo>
                      <a:pt x="286" y="95"/>
                    </a:lnTo>
                    <a:lnTo>
                      <a:pt x="295" y="92"/>
                    </a:lnTo>
                    <a:lnTo>
                      <a:pt x="303" y="88"/>
                    </a:lnTo>
                    <a:lnTo>
                      <a:pt x="312" y="84"/>
                    </a:lnTo>
                    <a:lnTo>
                      <a:pt x="316" y="83"/>
                    </a:lnTo>
                    <a:lnTo>
                      <a:pt x="319" y="80"/>
                    </a:lnTo>
                    <a:lnTo>
                      <a:pt x="323" y="78"/>
                    </a:lnTo>
                    <a:lnTo>
                      <a:pt x="327" y="76"/>
                    </a:lnTo>
                    <a:lnTo>
                      <a:pt x="335" y="73"/>
                    </a:lnTo>
                    <a:lnTo>
                      <a:pt x="341" y="69"/>
                    </a:lnTo>
                    <a:lnTo>
                      <a:pt x="349" y="66"/>
                    </a:lnTo>
                    <a:lnTo>
                      <a:pt x="356" y="61"/>
                    </a:lnTo>
                    <a:lnTo>
                      <a:pt x="364" y="58"/>
                    </a:lnTo>
                    <a:lnTo>
                      <a:pt x="370" y="54"/>
                    </a:lnTo>
                    <a:lnTo>
                      <a:pt x="377" y="51"/>
                    </a:lnTo>
                    <a:lnTo>
                      <a:pt x="383" y="47"/>
                    </a:lnTo>
                    <a:lnTo>
                      <a:pt x="389" y="43"/>
                    </a:lnTo>
                    <a:lnTo>
                      <a:pt x="396" y="40"/>
                    </a:lnTo>
                    <a:lnTo>
                      <a:pt x="399" y="39"/>
                    </a:lnTo>
                    <a:lnTo>
                      <a:pt x="401" y="37"/>
                    </a:lnTo>
                    <a:lnTo>
                      <a:pt x="404" y="36"/>
                    </a:lnTo>
                    <a:lnTo>
                      <a:pt x="407" y="34"/>
                    </a:lnTo>
                    <a:lnTo>
                      <a:pt x="410" y="33"/>
                    </a:lnTo>
                    <a:lnTo>
                      <a:pt x="413" y="30"/>
                    </a:lnTo>
                    <a:lnTo>
                      <a:pt x="415" y="29"/>
                    </a:lnTo>
                    <a:lnTo>
                      <a:pt x="418" y="27"/>
                    </a:lnTo>
                    <a:lnTo>
                      <a:pt x="420" y="26"/>
                    </a:lnTo>
                    <a:lnTo>
                      <a:pt x="422" y="25"/>
                    </a:lnTo>
                    <a:lnTo>
                      <a:pt x="425" y="23"/>
                    </a:lnTo>
                    <a:lnTo>
                      <a:pt x="428" y="22"/>
                    </a:lnTo>
                    <a:lnTo>
                      <a:pt x="430" y="21"/>
                    </a:lnTo>
                    <a:lnTo>
                      <a:pt x="432" y="20"/>
                    </a:lnTo>
                    <a:lnTo>
                      <a:pt x="434" y="18"/>
                    </a:lnTo>
                    <a:lnTo>
                      <a:pt x="436" y="17"/>
                    </a:lnTo>
                    <a:lnTo>
                      <a:pt x="437" y="15"/>
                    </a:lnTo>
                    <a:lnTo>
                      <a:pt x="439" y="14"/>
                    </a:lnTo>
                    <a:lnTo>
                      <a:pt x="442" y="13"/>
                    </a:lnTo>
                    <a:lnTo>
                      <a:pt x="444" y="12"/>
                    </a:lnTo>
                    <a:lnTo>
                      <a:pt x="445" y="11"/>
                    </a:lnTo>
                    <a:lnTo>
                      <a:pt x="447" y="10"/>
                    </a:lnTo>
                    <a:lnTo>
                      <a:pt x="448" y="9"/>
                    </a:lnTo>
                    <a:lnTo>
                      <a:pt x="450" y="8"/>
                    </a:lnTo>
                    <a:lnTo>
                      <a:pt x="451" y="8"/>
                    </a:lnTo>
                    <a:lnTo>
                      <a:pt x="452" y="7"/>
                    </a:lnTo>
                    <a:lnTo>
                      <a:pt x="453" y="6"/>
                    </a:lnTo>
                    <a:lnTo>
                      <a:pt x="454" y="5"/>
                    </a:lnTo>
                    <a:lnTo>
                      <a:pt x="455" y="5"/>
                    </a:lnTo>
                    <a:lnTo>
                      <a:pt x="456" y="4"/>
                    </a:lnTo>
                    <a:lnTo>
                      <a:pt x="458" y="4"/>
                    </a:lnTo>
                    <a:lnTo>
                      <a:pt x="459" y="3"/>
                    </a:lnTo>
                    <a:lnTo>
                      <a:pt x="460" y="3"/>
                    </a:lnTo>
                    <a:lnTo>
                      <a:pt x="461" y="2"/>
                    </a:lnTo>
                    <a:lnTo>
                      <a:pt x="462" y="1"/>
                    </a:lnTo>
                    <a:lnTo>
                      <a:pt x="463" y="1"/>
                    </a:lnTo>
                    <a:lnTo>
                      <a:pt x="463" y="0"/>
                    </a:lnTo>
                    <a:lnTo>
                      <a:pt x="464" y="0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744" name="Freeform 240"/>
              <p:cNvSpPr>
                <a:spLocks/>
              </p:cNvSpPr>
              <p:nvPr/>
            </p:nvSpPr>
            <p:spPr bwMode="auto">
              <a:xfrm>
                <a:off x="3460" y="1514"/>
                <a:ext cx="553" cy="190"/>
              </a:xfrm>
              <a:custGeom>
                <a:avLst/>
                <a:gdLst>
                  <a:gd name="T0" fmla="*/ 1 w 465"/>
                  <a:gd name="T1" fmla="*/ 0 h 162"/>
                  <a:gd name="T2" fmla="*/ 3 w 465"/>
                  <a:gd name="T3" fmla="*/ 1 h 162"/>
                  <a:gd name="T4" fmla="*/ 4 w 465"/>
                  <a:gd name="T5" fmla="*/ 2 h 162"/>
                  <a:gd name="T6" fmla="*/ 5 w 465"/>
                  <a:gd name="T7" fmla="*/ 3 h 162"/>
                  <a:gd name="T8" fmla="*/ 7 w 465"/>
                  <a:gd name="T9" fmla="*/ 4 h 162"/>
                  <a:gd name="T10" fmla="*/ 9 w 465"/>
                  <a:gd name="T11" fmla="*/ 5 h 162"/>
                  <a:gd name="T12" fmla="*/ 11 w 465"/>
                  <a:gd name="T13" fmla="*/ 6 h 162"/>
                  <a:gd name="T14" fmla="*/ 14 w 465"/>
                  <a:gd name="T15" fmla="*/ 8 h 162"/>
                  <a:gd name="T16" fmla="*/ 16 w 465"/>
                  <a:gd name="T17" fmla="*/ 9 h 162"/>
                  <a:gd name="T18" fmla="*/ 20 w 465"/>
                  <a:gd name="T19" fmla="*/ 11 h 162"/>
                  <a:gd name="T20" fmla="*/ 23 w 465"/>
                  <a:gd name="T21" fmla="*/ 13 h 162"/>
                  <a:gd name="T22" fmla="*/ 27 w 465"/>
                  <a:gd name="T23" fmla="*/ 15 h 162"/>
                  <a:gd name="T24" fmla="*/ 31 w 465"/>
                  <a:gd name="T25" fmla="*/ 18 h 162"/>
                  <a:gd name="T26" fmla="*/ 36 w 465"/>
                  <a:gd name="T27" fmla="*/ 21 h 162"/>
                  <a:gd name="T28" fmla="*/ 40 w 465"/>
                  <a:gd name="T29" fmla="*/ 23 h 162"/>
                  <a:gd name="T30" fmla="*/ 44 w 465"/>
                  <a:gd name="T31" fmla="*/ 26 h 162"/>
                  <a:gd name="T32" fmla="*/ 49 w 465"/>
                  <a:gd name="T33" fmla="*/ 29 h 162"/>
                  <a:gd name="T34" fmla="*/ 55 w 465"/>
                  <a:gd name="T35" fmla="*/ 33 h 162"/>
                  <a:gd name="T36" fmla="*/ 60 w 465"/>
                  <a:gd name="T37" fmla="*/ 36 h 162"/>
                  <a:gd name="T38" fmla="*/ 66 w 465"/>
                  <a:gd name="T39" fmla="*/ 39 h 162"/>
                  <a:gd name="T40" fmla="*/ 75 w 465"/>
                  <a:gd name="T41" fmla="*/ 43 h 162"/>
                  <a:gd name="T42" fmla="*/ 88 w 465"/>
                  <a:gd name="T43" fmla="*/ 51 h 162"/>
                  <a:gd name="T44" fmla="*/ 102 w 465"/>
                  <a:gd name="T45" fmla="*/ 58 h 162"/>
                  <a:gd name="T46" fmla="*/ 115 w 465"/>
                  <a:gd name="T47" fmla="*/ 66 h 162"/>
                  <a:gd name="T48" fmla="*/ 130 w 465"/>
                  <a:gd name="T49" fmla="*/ 73 h 162"/>
                  <a:gd name="T50" fmla="*/ 142 w 465"/>
                  <a:gd name="T51" fmla="*/ 78 h 162"/>
                  <a:gd name="T52" fmla="*/ 149 w 465"/>
                  <a:gd name="T53" fmla="*/ 83 h 162"/>
                  <a:gd name="T54" fmla="*/ 161 w 465"/>
                  <a:gd name="T55" fmla="*/ 88 h 162"/>
                  <a:gd name="T56" fmla="*/ 178 w 465"/>
                  <a:gd name="T57" fmla="*/ 95 h 162"/>
                  <a:gd name="T58" fmla="*/ 196 w 465"/>
                  <a:gd name="T59" fmla="*/ 103 h 162"/>
                  <a:gd name="T60" fmla="*/ 215 w 465"/>
                  <a:gd name="T61" fmla="*/ 111 h 162"/>
                  <a:gd name="T62" fmla="*/ 235 w 465"/>
                  <a:gd name="T63" fmla="*/ 119 h 162"/>
                  <a:gd name="T64" fmla="*/ 255 w 465"/>
                  <a:gd name="T65" fmla="*/ 125 h 162"/>
                  <a:gd name="T66" fmla="*/ 275 w 465"/>
                  <a:gd name="T67" fmla="*/ 133 h 162"/>
                  <a:gd name="T68" fmla="*/ 296 w 465"/>
                  <a:gd name="T69" fmla="*/ 139 h 162"/>
                  <a:gd name="T70" fmla="*/ 318 w 465"/>
                  <a:gd name="T71" fmla="*/ 144 h 162"/>
                  <a:gd name="T72" fmla="*/ 340 w 465"/>
                  <a:gd name="T73" fmla="*/ 150 h 162"/>
                  <a:gd name="T74" fmla="*/ 362 w 465"/>
                  <a:gd name="T75" fmla="*/ 154 h 162"/>
                  <a:gd name="T76" fmla="*/ 385 w 465"/>
                  <a:gd name="T77" fmla="*/ 157 h 162"/>
                  <a:gd name="T78" fmla="*/ 408 w 465"/>
                  <a:gd name="T79" fmla="*/ 159 h 162"/>
                  <a:gd name="T80" fmla="*/ 431 w 465"/>
                  <a:gd name="T81" fmla="*/ 161 h 162"/>
                  <a:gd name="T82" fmla="*/ 454 w 465"/>
                  <a:gd name="T83" fmla="*/ 162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65" h="162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4" y="2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6" y="3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9" y="5"/>
                    </a:lnTo>
                    <a:lnTo>
                      <a:pt x="10" y="5"/>
                    </a:lnTo>
                    <a:lnTo>
                      <a:pt x="11" y="6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5" y="8"/>
                    </a:lnTo>
                    <a:lnTo>
                      <a:pt x="16" y="9"/>
                    </a:lnTo>
                    <a:lnTo>
                      <a:pt x="18" y="10"/>
                    </a:lnTo>
                    <a:lnTo>
                      <a:pt x="20" y="11"/>
                    </a:lnTo>
                    <a:lnTo>
                      <a:pt x="22" y="12"/>
                    </a:lnTo>
                    <a:lnTo>
                      <a:pt x="23" y="13"/>
                    </a:lnTo>
                    <a:lnTo>
                      <a:pt x="25" y="14"/>
                    </a:lnTo>
                    <a:lnTo>
                      <a:pt x="27" y="15"/>
                    </a:lnTo>
                    <a:lnTo>
                      <a:pt x="29" y="17"/>
                    </a:lnTo>
                    <a:lnTo>
                      <a:pt x="31" y="18"/>
                    </a:lnTo>
                    <a:lnTo>
                      <a:pt x="33" y="20"/>
                    </a:lnTo>
                    <a:lnTo>
                      <a:pt x="36" y="21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2" y="25"/>
                    </a:lnTo>
                    <a:lnTo>
                      <a:pt x="44" y="26"/>
                    </a:lnTo>
                    <a:lnTo>
                      <a:pt x="47" y="27"/>
                    </a:lnTo>
                    <a:lnTo>
                      <a:pt x="49" y="29"/>
                    </a:lnTo>
                    <a:lnTo>
                      <a:pt x="53" y="30"/>
                    </a:lnTo>
                    <a:lnTo>
                      <a:pt x="55" y="33"/>
                    </a:lnTo>
                    <a:lnTo>
                      <a:pt x="58" y="34"/>
                    </a:lnTo>
                    <a:lnTo>
                      <a:pt x="60" y="36"/>
                    </a:lnTo>
                    <a:lnTo>
                      <a:pt x="63" y="37"/>
                    </a:lnTo>
                    <a:lnTo>
                      <a:pt x="66" y="39"/>
                    </a:lnTo>
                    <a:lnTo>
                      <a:pt x="70" y="40"/>
                    </a:lnTo>
                    <a:lnTo>
                      <a:pt x="75" y="43"/>
                    </a:lnTo>
                    <a:lnTo>
                      <a:pt x="81" y="47"/>
                    </a:lnTo>
                    <a:lnTo>
                      <a:pt x="88" y="51"/>
                    </a:lnTo>
                    <a:lnTo>
                      <a:pt x="94" y="54"/>
                    </a:lnTo>
                    <a:lnTo>
                      <a:pt x="102" y="58"/>
                    </a:lnTo>
                    <a:lnTo>
                      <a:pt x="108" y="61"/>
                    </a:lnTo>
                    <a:lnTo>
                      <a:pt x="115" y="66"/>
                    </a:lnTo>
                    <a:lnTo>
                      <a:pt x="123" y="69"/>
                    </a:lnTo>
                    <a:lnTo>
                      <a:pt x="130" y="73"/>
                    </a:lnTo>
                    <a:lnTo>
                      <a:pt x="138" y="76"/>
                    </a:lnTo>
                    <a:lnTo>
                      <a:pt x="142" y="78"/>
                    </a:lnTo>
                    <a:lnTo>
                      <a:pt x="145" y="80"/>
                    </a:lnTo>
                    <a:lnTo>
                      <a:pt x="149" y="83"/>
                    </a:lnTo>
                    <a:lnTo>
                      <a:pt x="154" y="84"/>
                    </a:lnTo>
                    <a:lnTo>
                      <a:pt x="161" y="88"/>
                    </a:lnTo>
                    <a:lnTo>
                      <a:pt x="170" y="92"/>
                    </a:lnTo>
                    <a:lnTo>
                      <a:pt x="178" y="95"/>
                    </a:lnTo>
                    <a:lnTo>
                      <a:pt x="188" y="100"/>
                    </a:lnTo>
                    <a:lnTo>
                      <a:pt x="196" y="103"/>
                    </a:lnTo>
                    <a:lnTo>
                      <a:pt x="206" y="107"/>
                    </a:lnTo>
                    <a:lnTo>
                      <a:pt x="215" y="111"/>
                    </a:lnTo>
                    <a:lnTo>
                      <a:pt x="225" y="114"/>
                    </a:lnTo>
                    <a:lnTo>
                      <a:pt x="235" y="119"/>
                    </a:lnTo>
                    <a:lnTo>
                      <a:pt x="244" y="122"/>
                    </a:lnTo>
                    <a:lnTo>
                      <a:pt x="255" y="125"/>
                    </a:lnTo>
                    <a:lnTo>
                      <a:pt x="264" y="129"/>
                    </a:lnTo>
                    <a:lnTo>
                      <a:pt x="275" y="133"/>
                    </a:lnTo>
                    <a:lnTo>
                      <a:pt x="286" y="136"/>
                    </a:lnTo>
                    <a:lnTo>
                      <a:pt x="296" y="139"/>
                    </a:lnTo>
                    <a:lnTo>
                      <a:pt x="307" y="141"/>
                    </a:lnTo>
                    <a:lnTo>
                      <a:pt x="318" y="144"/>
                    </a:lnTo>
                    <a:lnTo>
                      <a:pt x="329" y="146"/>
                    </a:lnTo>
                    <a:lnTo>
                      <a:pt x="340" y="150"/>
                    </a:lnTo>
                    <a:lnTo>
                      <a:pt x="351" y="152"/>
                    </a:lnTo>
                    <a:lnTo>
                      <a:pt x="362" y="154"/>
                    </a:lnTo>
                    <a:lnTo>
                      <a:pt x="374" y="155"/>
                    </a:lnTo>
                    <a:lnTo>
                      <a:pt x="385" y="157"/>
                    </a:lnTo>
                    <a:lnTo>
                      <a:pt x="396" y="158"/>
                    </a:lnTo>
                    <a:lnTo>
                      <a:pt x="408" y="159"/>
                    </a:lnTo>
                    <a:lnTo>
                      <a:pt x="419" y="160"/>
                    </a:lnTo>
                    <a:lnTo>
                      <a:pt x="431" y="161"/>
                    </a:lnTo>
                    <a:lnTo>
                      <a:pt x="442" y="162"/>
                    </a:lnTo>
                    <a:lnTo>
                      <a:pt x="454" y="162"/>
                    </a:lnTo>
                    <a:lnTo>
                      <a:pt x="465" y="162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05746" name="Group 242"/>
            <p:cNvGrpSpPr>
              <a:grpSpLocks/>
            </p:cNvGrpSpPr>
            <p:nvPr/>
          </p:nvGrpSpPr>
          <p:grpSpPr bwMode="auto">
            <a:xfrm>
              <a:off x="3831" y="1770"/>
              <a:ext cx="363" cy="25"/>
              <a:chOff x="3831" y="1770"/>
              <a:chExt cx="363" cy="25"/>
            </a:xfrm>
          </p:grpSpPr>
          <p:sp>
            <p:nvSpPr>
              <p:cNvPr id="405747" name="Freeform 243"/>
              <p:cNvSpPr>
                <a:spLocks/>
              </p:cNvSpPr>
              <p:nvPr/>
            </p:nvSpPr>
            <p:spPr bwMode="auto">
              <a:xfrm>
                <a:off x="4013" y="1787"/>
                <a:ext cx="74" cy="8"/>
              </a:xfrm>
              <a:custGeom>
                <a:avLst/>
                <a:gdLst>
                  <a:gd name="T0" fmla="*/ 0 w 67"/>
                  <a:gd name="T1" fmla="*/ 4 h 4"/>
                  <a:gd name="T2" fmla="*/ 7 w 67"/>
                  <a:gd name="T3" fmla="*/ 4 h 4"/>
                  <a:gd name="T4" fmla="*/ 15 w 67"/>
                  <a:gd name="T5" fmla="*/ 4 h 4"/>
                  <a:gd name="T6" fmla="*/ 22 w 67"/>
                  <a:gd name="T7" fmla="*/ 4 h 4"/>
                  <a:gd name="T8" fmla="*/ 29 w 67"/>
                  <a:gd name="T9" fmla="*/ 4 h 4"/>
                  <a:gd name="T10" fmla="*/ 37 w 67"/>
                  <a:gd name="T11" fmla="*/ 3 h 4"/>
                  <a:gd name="T12" fmla="*/ 44 w 67"/>
                  <a:gd name="T13" fmla="*/ 3 h 4"/>
                  <a:gd name="T14" fmla="*/ 52 w 67"/>
                  <a:gd name="T15" fmla="*/ 2 h 4"/>
                  <a:gd name="T16" fmla="*/ 59 w 67"/>
                  <a:gd name="T17" fmla="*/ 1 h 4"/>
                  <a:gd name="T18" fmla="*/ 67 w 67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7" h="4">
                    <a:moveTo>
                      <a:pt x="0" y="4"/>
                    </a:moveTo>
                    <a:lnTo>
                      <a:pt x="7" y="4"/>
                    </a:lnTo>
                    <a:lnTo>
                      <a:pt x="15" y="4"/>
                    </a:lnTo>
                    <a:lnTo>
                      <a:pt x="22" y="4"/>
                    </a:lnTo>
                    <a:lnTo>
                      <a:pt x="29" y="4"/>
                    </a:lnTo>
                    <a:lnTo>
                      <a:pt x="37" y="3"/>
                    </a:lnTo>
                    <a:lnTo>
                      <a:pt x="44" y="3"/>
                    </a:lnTo>
                    <a:lnTo>
                      <a:pt x="52" y="2"/>
                    </a:lnTo>
                    <a:lnTo>
                      <a:pt x="59" y="1"/>
                    </a:lnTo>
                    <a:lnTo>
                      <a:pt x="67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748" name="Freeform 244"/>
              <p:cNvSpPr>
                <a:spLocks/>
              </p:cNvSpPr>
              <p:nvPr/>
            </p:nvSpPr>
            <p:spPr bwMode="auto">
              <a:xfrm>
                <a:off x="4120" y="1770"/>
                <a:ext cx="74" cy="17"/>
              </a:xfrm>
              <a:custGeom>
                <a:avLst/>
                <a:gdLst>
                  <a:gd name="T0" fmla="*/ 0 w 65"/>
                  <a:gd name="T1" fmla="*/ 15 h 15"/>
                  <a:gd name="T2" fmla="*/ 3 w 65"/>
                  <a:gd name="T3" fmla="*/ 14 h 15"/>
                  <a:gd name="T4" fmla="*/ 6 w 65"/>
                  <a:gd name="T5" fmla="*/ 14 h 15"/>
                  <a:gd name="T6" fmla="*/ 10 w 65"/>
                  <a:gd name="T7" fmla="*/ 12 h 15"/>
                  <a:gd name="T8" fmla="*/ 12 w 65"/>
                  <a:gd name="T9" fmla="*/ 12 h 15"/>
                  <a:gd name="T10" fmla="*/ 15 w 65"/>
                  <a:gd name="T11" fmla="*/ 11 h 15"/>
                  <a:gd name="T12" fmla="*/ 17 w 65"/>
                  <a:gd name="T13" fmla="*/ 11 h 15"/>
                  <a:gd name="T14" fmla="*/ 20 w 65"/>
                  <a:gd name="T15" fmla="*/ 10 h 15"/>
                  <a:gd name="T16" fmla="*/ 26 w 65"/>
                  <a:gd name="T17" fmla="*/ 9 h 15"/>
                  <a:gd name="T18" fmla="*/ 28 w 65"/>
                  <a:gd name="T19" fmla="*/ 9 h 15"/>
                  <a:gd name="T20" fmla="*/ 30 w 65"/>
                  <a:gd name="T21" fmla="*/ 8 h 15"/>
                  <a:gd name="T22" fmla="*/ 32 w 65"/>
                  <a:gd name="T23" fmla="*/ 8 h 15"/>
                  <a:gd name="T24" fmla="*/ 35 w 65"/>
                  <a:gd name="T25" fmla="*/ 7 h 15"/>
                  <a:gd name="T26" fmla="*/ 37 w 65"/>
                  <a:gd name="T27" fmla="*/ 7 h 15"/>
                  <a:gd name="T28" fmla="*/ 39 w 65"/>
                  <a:gd name="T29" fmla="*/ 6 h 15"/>
                  <a:gd name="T30" fmla="*/ 42 w 65"/>
                  <a:gd name="T31" fmla="*/ 6 h 15"/>
                  <a:gd name="T32" fmla="*/ 44 w 65"/>
                  <a:gd name="T33" fmla="*/ 5 h 15"/>
                  <a:gd name="T34" fmla="*/ 45 w 65"/>
                  <a:gd name="T35" fmla="*/ 5 h 15"/>
                  <a:gd name="T36" fmla="*/ 47 w 65"/>
                  <a:gd name="T37" fmla="*/ 4 h 15"/>
                  <a:gd name="T38" fmla="*/ 49 w 65"/>
                  <a:gd name="T39" fmla="*/ 4 h 15"/>
                  <a:gd name="T40" fmla="*/ 50 w 65"/>
                  <a:gd name="T41" fmla="*/ 4 h 15"/>
                  <a:gd name="T42" fmla="*/ 52 w 65"/>
                  <a:gd name="T43" fmla="*/ 3 h 15"/>
                  <a:gd name="T44" fmla="*/ 53 w 65"/>
                  <a:gd name="T45" fmla="*/ 3 h 15"/>
                  <a:gd name="T46" fmla="*/ 55 w 65"/>
                  <a:gd name="T47" fmla="*/ 2 h 15"/>
                  <a:gd name="T48" fmla="*/ 57 w 65"/>
                  <a:gd name="T49" fmla="*/ 2 h 15"/>
                  <a:gd name="T50" fmla="*/ 58 w 65"/>
                  <a:gd name="T51" fmla="*/ 2 h 15"/>
                  <a:gd name="T52" fmla="*/ 59 w 65"/>
                  <a:gd name="T53" fmla="*/ 1 h 15"/>
                  <a:gd name="T54" fmla="*/ 60 w 65"/>
                  <a:gd name="T55" fmla="*/ 1 h 15"/>
                  <a:gd name="T56" fmla="*/ 61 w 65"/>
                  <a:gd name="T57" fmla="*/ 1 h 15"/>
                  <a:gd name="T58" fmla="*/ 62 w 65"/>
                  <a:gd name="T59" fmla="*/ 1 h 15"/>
                  <a:gd name="T60" fmla="*/ 63 w 65"/>
                  <a:gd name="T61" fmla="*/ 0 h 15"/>
                  <a:gd name="T62" fmla="*/ 64 w 65"/>
                  <a:gd name="T63" fmla="*/ 0 h 15"/>
                  <a:gd name="T64" fmla="*/ 65 w 65"/>
                  <a:gd name="T6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5" h="15">
                    <a:moveTo>
                      <a:pt x="0" y="15"/>
                    </a:moveTo>
                    <a:lnTo>
                      <a:pt x="3" y="14"/>
                    </a:lnTo>
                    <a:lnTo>
                      <a:pt x="6" y="14"/>
                    </a:lnTo>
                    <a:lnTo>
                      <a:pt x="10" y="12"/>
                    </a:lnTo>
                    <a:lnTo>
                      <a:pt x="12" y="12"/>
                    </a:lnTo>
                    <a:lnTo>
                      <a:pt x="15" y="11"/>
                    </a:lnTo>
                    <a:lnTo>
                      <a:pt x="17" y="11"/>
                    </a:lnTo>
                    <a:lnTo>
                      <a:pt x="20" y="10"/>
                    </a:lnTo>
                    <a:lnTo>
                      <a:pt x="26" y="9"/>
                    </a:lnTo>
                    <a:lnTo>
                      <a:pt x="28" y="9"/>
                    </a:lnTo>
                    <a:lnTo>
                      <a:pt x="30" y="8"/>
                    </a:lnTo>
                    <a:lnTo>
                      <a:pt x="32" y="8"/>
                    </a:lnTo>
                    <a:lnTo>
                      <a:pt x="35" y="7"/>
                    </a:lnTo>
                    <a:lnTo>
                      <a:pt x="37" y="7"/>
                    </a:lnTo>
                    <a:lnTo>
                      <a:pt x="39" y="6"/>
                    </a:lnTo>
                    <a:lnTo>
                      <a:pt x="42" y="6"/>
                    </a:lnTo>
                    <a:lnTo>
                      <a:pt x="44" y="5"/>
                    </a:lnTo>
                    <a:lnTo>
                      <a:pt x="45" y="5"/>
                    </a:lnTo>
                    <a:lnTo>
                      <a:pt x="47" y="4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2" y="3"/>
                    </a:lnTo>
                    <a:lnTo>
                      <a:pt x="53" y="3"/>
                    </a:lnTo>
                    <a:lnTo>
                      <a:pt x="55" y="2"/>
                    </a:lnTo>
                    <a:lnTo>
                      <a:pt x="57" y="2"/>
                    </a:lnTo>
                    <a:lnTo>
                      <a:pt x="58" y="2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3" y="0"/>
                    </a:lnTo>
                    <a:lnTo>
                      <a:pt x="64" y="0"/>
                    </a:lnTo>
                    <a:lnTo>
                      <a:pt x="65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749" name="Freeform 245"/>
              <p:cNvSpPr>
                <a:spLocks/>
              </p:cNvSpPr>
              <p:nvPr/>
            </p:nvSpPr>
            <p:spPr bwMode="auto">
              <a:xfrm>
                <a:off x="3831" y="1770"/>
                <a:ext cx="74" cy="17"/>
              </a:xfrm>
              <a:custGeom>
                <a:avLst/>
                <a:gdLst>
                  <a:gd name="T0" fmla="*/ 0 w 65"/>
                  <a:gd name="T1" fmla="*/ 0 h 15"/>
                  <a:gd name="T2" fmla="*/ 1 w 65"/>
                  <a:gd name="T3" fmla="*/ 0 h 15"/>
                  <a:gd name="T4" fmla="*/ 2 w 65"/>
                  <a:gd name="T5" fmla="*/ 0 h 15"/>
                  <a:gd name="T6" fmla="*/ 3 w 65"/>
                  <a:gd name="T7" fmla="*/ 0 h 15"/>
                  <a:gd name="T8" fmla="*/ 3 w 65"/>
                  <a:gd name="T9" fmla="*/ 1 h 15"/>
                  <a:gd name="T10" fmla="*/ 5 w 65"/>
                  <a:gd name="T11" fmla="*/ 1 h 15"/>
                  <a:gd name="T12" fmla="*/ 6 w 65"/>
                  <a:gd name="T13" fmla="*/ 1 h 15"/>
                  <a:gd name="T14" fmla="*/ 7 w 65"/>
                  <a:gd name="T15" fmla="*/ 1 h 15"/>
                  <a:gd name="T16" fmla="*/ 8 w 65"/>
                  <a:gd name="T17" fmla="*/ 2 h 15"/>
                  <a:gd name="T18" fmla="*/ 9 w 65"/>
                  <a:gd name="T19" fmla="*/ 2 h 15"/>
                  <a:gd name="T20" fmla="*/ 11 w 65"/>
                  <a:gd name="T21" fmla="*/ 2 h 15"/>
                  <a:gd name="T22" fmla="*/ 12 w 65"/>
                  <a:gd name="T23" fmla="*/ 3 h 15"/>
                  <a:gd name="T24" fmla="*/ 14 w 65"/>
                  <a:gd name="T25" fmla="*/ 3 h 15"/>
                  <a:gd name="T26" fmla="*/ 15 w 65"/>
                  <a:gd name="T27" fmla="*/ 4 h 15"/>
                  <a:gd name="T28" fmla="*/ 17 w 65"/>
                  <a:gd name="T29" fmla="*/ 4 h 15"/>
                  <a:gd name="T30" fmla="*/ 18 w 65"/>
                  <a:gd name="T31" fmla="*/ 4 h 15"/>
                  <a:gd name="T32" fmla="*/ 20 w 65"/>
                  <a:gd name="T33" fmla="*/ 5 h 15"/>
                  <a:gd name="T34" fmla="*/ 23 w 65"/>
                  <a:gd name="T35" fmla="*/ 5 h 15"/>
                  <a:gd name="T36" fmla="*/ 25 w 65"/>
                  <a:gd name="T37" fmla="*/ 6 h 15"/>
                  <a:gd name="T38" fmla="*/ 27 w 65"/>
                  <a:gd name="T39" fmla="*/ 6 h 15"/>
                  <a:gd name="T40" fmla="*/ 29 w 65"/>
                  <a:gd name="T41" fmla="*/ 7 h 15"/>
                  <a:gd name="T42" fmla="*/ 31 w 65"/>
                  <a:gd name="T43" fmla="*/ 7 h 15"/>
                  <a:gd name="T44" fmla="*/ 33 w 65"/>
                  <a:gd name="T45" fmla="*/ 8 h 15"/>
                  <a:gd name="T46" fmla="*/ 35 w 65"/>
                  <a:gd name="T47" fmla="*/ 8 h 15"/>
                  <a:gd name="T48" fmla="*/ 38 w 65"/>
                  <a:gd name="T49" fmla="*/ 9 h 15"/>
                  <a:gd name="T50" fmla="*/ 41 w 65"/>
                  <a:gd name="T51" fmla="*/ 9 h 15"/>
                  <a:gd name="T52" fmla="*/ 46 w 65"/>
                  <a:gd name="T53" fmla="*/ 10 h 15"/>
                  <a:gd name="T54" fmla="*/ 48 w 65"/>
                  <a:gd name="T55" fmla="*/ 11 h 15"/>
                  <a:gd name="T56" fmla="*/ 50 w 65"/>
                  <a:gd name="T57" fmla="*/ 11 h 15"/>
                  <a:gd name="T58" fmla="*/ 53 w 65"/>
                  <a:gd name="T59" fmla="*/ 12 h 15"/>
                  <a:gd name="T60" fmla="*/ 57 w 65"/>
                  <a:gd name="T61" fmla="*/ 12 h 15"/>
                  <a:gd name="T62" fmla="*/ 59 w 65"/>
                  <a:gd name="T63" fmla="*/ 14 h 15"/>
                  <a:gd name="T64" fmla="*/ 62 w 65"/>
                  <a:gd name="T65" fmla="*/ 14 h 15"/>
                  <a:gd name="T66" fmla="*/ 65 w 65"/>
                  <a:gd name="T6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5" h="15">
                    <a:moveTo>
                      <a:pt x="0" y="0"/>
                    </a:move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5" y="1"/>
                    </a:lnTo>
                    <a:lnTo>
                      <a:pt x="6" y="1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4" y="3"/>
                    </a:lnTo>
                    <a:lnTo>
                      <a:pt x="15" y="4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20" y="5"/>
                    </a:lnTo>
                    <a:lnTo>
                      <a:pt x="23" y="5"/>
                    </a:lnTo>
                    <a:lnTo>
                      <a:pt x="25" y="6"/>
                    </a:lnTo>
                    <a:lnTo>
                      <a:pt x="27" y="6"/>
                    </a:lnTo>
                    <a:lnTo>
                      <a:pt x="29" y="7"/>
                    </a:lnTo>
                    <a:lnTo>
                      <a:pt x="31" y="7"/>
                    </a:lnTo>
                    <a:lnTo>
                      <a:pt x="33" y="8"/>
                    </a:lnTo>
                    <a:lnTo>
                      <a:pt x="35" y="8"/>
                    </a:lnTo>
                    <a:lnTo>
                      <a:pt x="38" y="9"/>
                    </a:lnTo>
                    <a:lnTo>
                      <a:pt x="41" y="9"/>
                    </a:lnTo>
                    <a:lnTo>
                      <a:pt x="46" y="10"/>
                    </a:lnTo>
                    <a:lnTo>
                      <a:pt x="48" y="11"/>
                    </a:lnTo>
                    <a:lnTo>
                      <a:pt x="50" y="11"/>
                    </a:lnTo>
                    <a:lnTo>
                      <a:pt x="53" y="12"/>
                    </a:lnTo>
                    <a:lnTo>
                      <a:pt x="57" y="12"/>
                    </a:lnTo>
                    <a:lnTo>
                      <a:pt x="59" y="14"/>
                    </a:lnTo>
                    <a:lnTo>
                      <a:pt x="62" y="14"/>
                    </a:lnTo>
                    <a:lnTo>
                      <a:pt x="65" y="15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750" name="Freeform 246"/>
              <p:cNvSpPr>
                <a:spLocks/>
              </p:cNvSpPr>
              <p:nvPr/>
            </p:nvSpPr>
            <p:spPr bwMode="auto">
              <a:xfrm>
                <a:off x="3930" y="1787"/>
                <a:ext cx="83" cy="8"/>
              </a:xfrm>
              <a:custGeom>
                <a:avLst/>
                <a:gdLst>
                  <a:gd name="T0" fmla="*/ 0 w 66"/>
                  <a:gd name="T1" fmla="*/ 0 h 4"/>
                  <a:gd name="T2" fmla="*/ 6 w 66"/>
                  <a:gd name="T3" fmla="*/ 1 h 4"/>
                  <a:gd name="T4" fmla="*/ 13 w 66"/>
                  <a:gd name="T5" fmla="*/ 2 h 4"/>
                  <a:gd name="T6" fmla="*/ 21 w 66"/>
                  <a:gd name="T7" fmla="*/ 3 h 4"/>
                  <a:gd name="T8" fmla="*/ 28 w 66"/>
                  <a:gd name="T9" fmla="*/ 3 h 4"/>
                  <a:gd name="T10" fmla="*/ 36 w 66"/>
                  <a:gd name="T11" fmla="*/ 4 h 4"/>
                  <a:gd name="T12" fmla="*/ 43 w 66"/>
                  <a:gd name="T13" fmla="*/ 4 h 4"/>
                  <a:gd name="T14" fmla="*/ 51 w 66"/>
                  <a:gd name="T15" fmla="*/ 4 h 4"/>
                  <a:gd name="T16" fmla="*/ 58 w 66"/>
                  <a:gd name="T17" fmla="*/ 4 h 4"/>
                  <a:gd name="T18" fmla="*/ 66 w 66"/>
                  <a:gd name="T1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6" h="4">
                    <a:moveTo>
                      <a:pt x="0" y="0"/>
                    </a:moveTo>
                    <a:lnTo>
                      <a:pt x="6" y="1"/>
                    </a:lnTo>
                    <a:lnTo>
                      <a:pt x="13" y="2"/>
                    </a:lnTo>
                    <a:lnTo>
                      <a:pt x="21" y="3"/>
                    </a:lnTo>
                    <a:lnTo>
                      <a:pt x="28" y="3"/>
                    </a:lnTo>
                    <a:lnTo>
                      <a:pt x="36" y="4"/>
                    </a:lnTo>
                    <a:lnTo>
                      <a:pt x="43" y="4"/>
                    </a:lnTo>
                    <a:lnTo>
                      <a:pt x="51" y="4"/>
                    </a:lnTo>
                    <a:lnTo>
                      <a:pt x="58" y="4"/>
                    </a:lnTo>
                    <a:lnTo>
                      <a:pt x="66" y="4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05754" name="Group 250"/>
            <p:cNvGrpSpPr>
              <a:grpSpLocks/>
            </p:cNvGrpSpPr>
            <p:nvPr/>
          </p:nvGrpSpPr>
          <p:grpSpPr bwMode="auto">
            <a:xfrm>
              <a:off x="3493" y="747"/>
              <a:ext cx="1064" cy="363"/>
              <a:chOff x="3493" y="747"/>
              <a:chExt cx="1064" cy="363"/>
            </a:xfrm>
          </p:grpSpPr>
          <p:sp>
            <p:nvSpPr>
              <p:cNvPr id="405755" name="Line 251"/>
              <p:cNvSpPr>
                <a:spLocks noChangeShapeType="1"/>
              </p:cNvSpPr>
              <p:nvPr/>
            </p:nvSpPr>
            <p:spPr bwMode="auto">
              <a:xfrm flipH="1">
                <a:off x="3608" y="1110"/>
                <a:ext cx="91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756" name="Line 252"/>
              <p:cNvSpPr>
                <a:spLocks noChangeShapeType="1"/>
              </p:cNvSpPr>
              <p:nvPr/>
            </p:nvSpPr>
            <p:spPr bwMode="auto">
              <a:xfrm flipH="1">
                <a:off x="3493" y="1110"/>
                <a:ext cx="90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757" name="Line 253"/>
              <p:cNvSpPr>
                <a:spLocks noChangeShapeType="1"/>
              </p:cNvSpPr>
              <p:nvPr/>
            </p:nvSpPr>
            <p:spPr bwMode="auto">
              <a:xfrm flipH="1">
                <a:off x="3608" y="747"/>
                <a:ext cx="91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758" name="Line 254"/>
              <p:cNvSpPr>
                <a:spLocks noChangeShapeType="1"/>
              </p:cNvSpPr>
              <p:nvPr/>
            </p:nvSpPr>
            <p:spPr bwMode="auto">
              <a:xfrm flipH="1">
                <a:off x="3493" y="747"/>
                <a:ext cx="90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759" name="Line 255"/>
              <p:cNvSpPr>
                <a:spLocks noChangeShapeType="1"/>
              </p:cNvSpPr>
              <p:nvPr/>
            </p:nvSpPr>
            <p:spPr bwMode="auto">
              <a:xfrm>
                <a:off x="4376" y="1110"/>
                <a:ext cx="74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760" name="Line 256"/>
              <p:cNvSpPr>
                <a:spLocks noChangeShapeType="1"/>
              </p:cNvSpPr>
              <p:nvPr/>
            </p:nvSpPr>
            <p:spPr bwMode="auto">
              <a:xfrm>
                <a:off x="4483" y="1110"/>
                <a:ext cx="74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761" name="Line 257"/>
              <p:cNvSpPr>
                <a:spLocks noChangeShapeType="1"/>
              </p:cNvSpPr>
              <p:nvPr/>
            </p:nvSpPr>
            <p:spPr bwMode="auto">
              <a:xfrm>
                <a:off x="4376" y="747"/>
                <a:ext cx="74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762" name="Line 258"/>
              <p:cNvSpPr>
                <a:spLocks noChangeShapeType="1"/>
              </p:cNvSpPr>
              <p:nvPr/>
            </p:nvSpPr>
            <p:spPr bwMode="auto">
              <a:xfrm>
                <a:off x="4483" y="747"/>
                <a:ext cx="74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05769" name="Group 265"/>
            <p:cNvGrpSpPr>
              <a:grpSpLocks/>
            </p:cNvGrpSpPr>
            <p:nvPr/>
          </p:nvGrpSpPr>
          <p:grpSpPr bwMode="auto">
            <a:xfrm>
              <a:off x="3460" y="747"/>
              <a:ext cx="33" cy="363"/>
              <a:chOff x="3460" y="747"/>
              <a:chExt cx="33" cy="363"/>
            </a:xfrm>
          </p:grpSpPr>
          <p:sp>
            <p:nvSpPr>
              <p:cNvPr id="405770" name="Line 266"/>
              <p:cNvSpPr>
                <a:spLocks noChangeShapeType="1"/>
              </p:cNvSpPr>
              <p:nvPr/>
            </p:nvSpPr>
            <p:spPr bwMode="auto">
              <a:xfrm>
                <a:off x="3493" y="747"/>
                <a:ext cx="0" cy="363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771" name="Line 267"/>
              <p:cNvSpPr>
                <a:spLocks noChangeShapeType="1"/>
              </p:cNvSpPr>
              <p:nvPr/>
            </p:nvSpPr>
            <p:spPr bwMode="auto">
              <a:xfrm flipH="1">
                <a:off x="3460" y="1110"/>
                <a:ext cx="33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772" name="Line 268"/>
              <p:cNvSpPr>
                <a:spLocks noChangeShapeType="1"/>
              </p:cNvSpPr>
              <p:nvPr/>
            </p:nvSpPr>
            <p:spPr bwMode="auto">
              <a:xfrm>
                <a:off x="3460" y="747"/>
                <a:ext cx="33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05775" name="Group 271"/>
            <p:cNvGrpSpPr>
              <a:grpSpLocks/>
            </p:cNvGrpSpPr>
            <p:nvPr/>
          </p:nvGrpSpPr>
          <p:grpSpPr bwMode="auto">
            <a:xfrm>
              <a:off x="3699" y="747"/>
              <a:ext cx="0" cy="363"/>
              <a:chOff x="3699" y="747"/>
              <a:chExt cx="0" cy="363"/>
            </a:xfrm>
          </p:grpSpPr>
          <p:sp>
            <p:nvSpPr>
              <p:cNvPr id="405776" name="Line 272"/>
              <p:cNvSpPr>
                <a:spLocks noChangeShapeType="1"/>
              </p:cNvSpPr>
              <p:nvPr/>
            </p:nvSpPr>
            <p:spPr bwMode="auto">
              <a:xfrm>
                <a:off x="3699" y="747"/>
                <a:ext cx="0" cy="9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777" name="Line 273"/>
              <p:cNvSpPr>
                <a:spLocks noChangeShapeType="1"/>
              </p:cNvSpPr>
              <p:nvPr/>
            </p:nvSpPr>
            <p:spPr bwMode="auto">
              <a:xfrm>
                <a:off x="3699" y="870"/>
                <a:ext cx="0" cy="10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778" name="Line 274"/>
              <p:cNvSpPr>
                <a:spLocks noChangeShapeType="1"/>
              </p:cNvSpPr>
              <p:nvPr/>
            </p:nvSpPr>
            <p:spPr bwMode="auto">
              <a:xfrm>
                <a:off x="3699" y="1011"/>
                <a:ext cx="0" cy="9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05781" name="Group 277"/>
            <p:cNvGrpSpPr>
              <a:grpSpLocks/>
            </p:cNvGrpSpPr>
            <p:nvPr/>
          </p:nvGrpSpPr>
          <p:grpSpPr bwMode="auto">
            <a:xfrm>
              <a:off x="4326" y="747"/>
              <a:ext cx="50" cy="363"/>
              <a:chOff x="4326" y="747"/>
              <a:chExt cx="50" cy="363"/>
            </a:xfrm>
          </p:grpSpPr>
          <p:sp>
            <p:nvSpPr>
              <p:cNvPr id="405782" name="Freeform 278"/>
              <p:cNvSpPr>
                <a:spLocks/>
              </p:cNvSpPr>
              <p:nvPr/>
            </p:nvSpPr>
            <p:spPr bwMode="auto">
              <a:xfrm>
                <a:off x="4335" y="1011"/>
                <a:ext cx="41" cy="99"/>
              </a:xfrm>
              <a:custGeom>
                <a:avLst/>
                <a:gdLst>
                  <a:gd name="T0" fmla="*/ 34 w 34"/>
                  <a:gd name="T1" fmla="*/ 85 h 85"/>
                  <a:gd name="T2" fmla="*/ 32 w 34"/>
                  <a:gd name="T3" fmla="*/ 84 h 85"/>
                  <a:gd name="T4" fmla="*/ 32 w 34"/>
                  <a:gd name="T5" fmla="*/ 83 h 85"/>
                  <a:gd name="T6" fmla="*/ 31 w 34"/>
                  <a:gd name="T7" fmla="*/ 82 h 85"/>
                  <a:gd name="T8" fmla="*/ 31 w 34"/>
                  <a:gd name="T9" fmla="*/ 81 h 85"/>
                  <a:gd name="T10" fmla="*/ 30 w 34"/>
                  <a:gd name="T11" fmla="*/ 79 h 85"/>
                  <a:gd name="T12" fmla="*/ 30 w 34"/>
                  <a:gd name="T13" fmla="*/ 78 h 85"/>
                  <a:gd name="T14" fmla="*/ 29 w 34"/>
                  <a:gd name="T15" fmla="*/ 77 h 85"/>
                  <a:gd name="T16" fmla="*/ 29 w 34"/>
                  <a:gd name="T17" fmla="*/ 76 h 85"/>
                  <a:gd name="T18" fmla="*/ 28 w 34"/>
                  <a:gd name="T19" fmla="*/ 74 h 85"/>
                  <a:gd name="T20" fmla="*/ 27 w 34"/>
                  <a:gd name="T21" fmla="*/ 73 h 85"/>
                  <a:gd name="T22" fmla="*/ 27 w 34"/>
                  <a:gd name="T23" fmla="*/ 71 h 85"/>
                  <a:gd name="T24" fmla="*/ 26 w 34"/>
                  <a:gd name="T25" fmla="*/ 70 h 85"/>
                  <a:gd name="T26" fmla="*/ 25 w 34"/>
                  <a:gd name="T27" fmla="*/ 68 h 85"/>
                  <a:gd name="T28" fmla="*/ 24 w 34"/>
                  <a:gd name="T29" fmla="*/ 67 h 85"/>
                  <a:gd name="T30" fmla="*/ 24 w 34"/>
                  <a:gd name="T31" fmla="*/ 65 h 85"/>
                  <a:gd name="T32" fmla="*/ 23 w 34"/>
                  <a:gd name="T33" fmla="*/ 62 h 85"/>
                  <a:gd name="T34" fmla="*/ 22 w 34"/>
                  <a:gd name="T35" fmla="*/ 60 h 85"/>
                  <a:gd name="T36" fmla="*/ 21 w 34"/>
                  <a:gd name="T37" fmla="*/ 58 h 85"/>
                  <a:gd name="T38" fmla="*/ 20 w 34"/>
                  <a:gd name="T39" fmla="*/ 56 h 85"/>
                  <a:gd name="T40" fmla="*/ 19 w 34"/>
                  <a:gd name="T41" fmla="*/ 54 h 85"/>
                  <a:gd name="T42" fmla="*/ 18 w 34"/>
                  <a:gd name="T43" fmla="*/ 52 h 85"/>
                  <a:gd name="T44" fmla="*/ 18 w 34"/>
                  <a:gd name="T45" fmla="*/ 50 h 85"/>
                  <a:gd name="T46" fmla="*/ 16 w 34"/>
                  <a:gd name="T47" fmla="*/ 46 h 85"/>
                  <a:gd name="T48" fmla="*/ 15 w 34"/>
                  <a:gd name="T49" fmla="*/ 44 h 85"/>
                  <a:gd name="T50" fmla="*/ 13 w 34"/>
                  <a:gd name="T51" fmla="*/ 40 h 85"/>
                  <a:gd name="T52" fmla="*/ 12 w 34"/>
                  <a:gd name="T53" fmla="*/ 37 h 85"/>
                  <a:gd name="T54" fmla="*/ 11 w 34"/>
                  <a:gd name="T55" fmla="*/ 35 h 85"/>
                  <a:gd name="T56" fmla="*/ 10 w 34"/>
                  <a:gd name="T57" fmla="*/ 32 h 85"/>
                  <a:gd name="T58" fmla="*/ 9 w 34"/>
                  <a:gd name="T59" fmla="*/ 28 h 85"/>
                  <a:gd name="T60" fmla="*/ 8 w 34"/>
                  <a:gd name="T61" fmla="*/ 26 h 85"/>
                  <a:gd name="T62" fmla="*/ 7 w 34"/>
                  <a:gd name="T63" fmla="*/ 23 h 85"/>
                  <a:gd name="T64" fmla="*/ 7 w 34"/>
                  <a:gd name="T65" fmla="*/ 20 h 85"/>
                  <a:gd name="T66" fmla="*/ 6 w 34"/>
                  <a:gd name="T67" fmla="*/ 17 h 85"/>
                  <a:gd name="T68" fmla="*/ 5 w 34"/>
                  <a:gd name="T69" fmla="*/ 13 h 85"/>
                  <a:gd name="T70" fmla="*/ 4 w 34"/>
                  <a:gd name="T71" fmla="*/ 10 h 85"/>
                  <a:gd name="T72" fmla="*/ 3 w 34"/>
                  <a:gd name="T73" fmla="*/ 7 h 85"/>
                  <a:gd name="T74" fmla="*/ 2 w 34"/>
                  <a:gd name="T75" fmla="*/ 4 h 85"/>
                  <a:gd name="T76" fmla="*/ 0 w 34"/>
                  <a:gd name="T77" fmla="*/ 1 h 85"/>
                  <a:gd name="T78" fmla="*/ 0 w 34"/>
                  <a:gd name="T79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85">
                    <a:moveTo>
                      <a:pt x="34" y="85"/>
                    </a:moveTo>
                    <a:lnTo>
                      <a:pt x="32" y="84"/>
                    </a:lnTo>
                    <a:lnTo>
                      <a:pt x="32" y="83"/>
                    </a:lnTo>
                    <a:lnTo>
                      <a:pt x="31" y="82"/>
                    </a:lnTo>
                    <a:lnTo>
                      <a:pt x="31" y="81"/>
                    </a:lnTo>
                    <a:lnTo>
                      <a:pt x="30" y="79"/>
                    </a:lnTo>
                    <a:lnTo>
                      <a:pt x="30" y="78"/>
                    </a:lnTo>
                    <a:lnTo>
                      <a:pt x="29" y="77"/>
                    </a:lnTo>
                    <a:lnTo>
                      <a:pt x="29" y="76"/>
                    </a:lnTo>
                    <a:lnTo>
                      <a:pt x="28" y="74"/>
                    </a:lnTo>
                    <a:lnTo>
                      <a:pt x="27" y="73"/>
                    </a:lnTo>
                    <a:lnTo>
                      <a:pt x="27" y="71"/>
                    </a:lnTo>
                    <a:lnTo>
                      <a:pt x="26" y="70"/>
                    </a:lnTo>
                    <a:lnTo>
                      <a:pt x="25" y="68"/>
                    </a:lnTo>
                    <a:lnTo>
                      <a:pt x="24" y="67"/>
                    </a:lnTo>
                    <a:lnTo>
                      <a:pt x="24" y="65"/>
                    </a:lnTo>
                    <a:lnTo>
                      <a:pt x="23" y="62"/>
                    </a:lnTo>
                    <a:lnTo>
                      <a:pt x="22" y="60"/>
                    </a:lnTo>
                    <a:lnTo>
                      <a:pt x="21" y="58"/>
                    </a:lnTo>
                    <a:lnTo>
                      <a:pt x="20" y="56"/>
                    </a:lnTo>
                    <a:lnTo>
                      <a:pt x="19" y="54"/>
                    </a:lnTo>
                    <a:lnTo>
                      <a:pt x="18" y="52"/>
                    </a:lnTo>
                    <a:lnTo>
                      <a:pt x="18" y="50"/>
                    </a:lnTo>
                    <a:lnTo>
                      <a:pt x="16" y="46"/>
                    </a:lnTo>
                    <a:lnTo>
                      <a:pt x="15" y="44"/>
                    </a:lnTo>
                    <a:lnTo>
                      <a:pt x="13" y="40"/>
                    </a:lnTo>
                    <a:lnTo>
                      <a:pt x="12" y="37"/>
                    </a:lnTo>
                    <a:lnTo>
                      <a:pt x="11" y="35"/>
                    </a:lnTo>
                    <a:lnTo>
                      <a:pt x="10" y="32"/>
                    </a:lnTo>
                    <a:lnTo>
                      <a:pt x="9" y="28"/>
                    </a:lnTo>
                    <a:lnTo>
                      <a:pt x="8" y="26"/>
                    </a:lnTo>
                    <a:lnTo>
                      <a:pt x="7" y="23"/>
                    </a:lnTo>
                    <a:lnTo>
                      <a:pt x="7" y="20"/>
                    </a:lnTo>
                    <a:lnTo>
                      <a:pt x="6" y="17"/>
                    </a:lnTo>
                    <a:lnTo>
                      <a:pt x="5" y="13"/>
                    </a:lnTo>
                    <a:lnTo>
                      <a:pt x="4" y="10"/>
                    </a:lnTo>
                    <a:lnTo>
                      <a:pt x="3" y="7"/>
                    </a:lnTo>
                    <a:lnTo>
                      <a:pt x="2" y="4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783" name="Freeform 279"/>
              <p:cNvSpPr>
                <a:spLocks/>
              </p:cNvSpPr>
              <p:nvPr/>
            </p:nvSpPr>
            <p:spPr bwMode="auto">
              <a:xfrm>
                <a:off x="4326" y="870"/>
                <a:ext cx="9" cy="108"/>
              </a:xfrm>
              <a:custGeom>
                <a:avLst/>
                <a:gdLst>
                  <a:gd name="T0" fmla="*/ 4 w 4"/>
                  <a:gd name="T1" fmla="*/ 92 h 92"/>
                  <a:gd name="T2" fmla="*/ 3 w 4"/>
                  <a:gd name="T3" fmla="*/ 91 h 92"/>
                  <a:gd name="T4" fmla="*/ 3 w 4"/>
                  <a:gd name="T5" fmla="*/ 88 h 92"/>
                  <a:gd name="T6" fmla="*/ 2 w 4"/>
                  <a:gd name="T7" fmla="*/ 84 h 92"/>
                  <a:gd name="T8" fmla="*/ 2 w 4"/>
                  <a:gd name="T9" fmla="*/ 80 h 92"/>
                  <a:gd name="T10" fmla="*/ 1 w 4"/>
                  <a:gd name="T11" fmla="*/ 76 h 92"/>
                  <a:gd name="T12" fmla="*/ 1 w 4"/>
                  <a:gd name="T13" fmla="*/ 73 h 92"/>
                  <a:gd name="T14" fmla="*/ 1 w 4"/>
                  <a:gd name="T15" fmla="*/ 69 h 92"/>
                  <a:gd name="T16" fmla="*/ 0 w 4"/>
                  <a:gd name="T17" fmla="*/ 65 h 92"/>
                  <a:gd name="T18" fmla="*/ 0 w 4"/>
                  <a:gd name="T19" fmla="*/ 61 h 92"/>
                  <a:gd name="T20" fmla="*/ 0 w 4"/>
                  <a:gd name="T21" fmla="*/ 57 h 92"/>
                  <a:gd name="T22" fmla="*/ 0 w 4"/>
                  <a:gd name="T23" fmla="*/ 54 h 92"/>
                  <a:gd name="T24" fmla="*/ 0 w 4"/>
                  <a:gd name="T25" fmla="*/ 50 h 92"/>
                  <a:gd name="T26" fmla="*/ 0 w 4"/>
                  <a:gd name="T27" fmla="*/ 46 h 92"/>
                  <a:gd name="T28" fmla="*/ 0 w 4"/>
                  <a:gd name="T29" fmla="*/ 42 h 92"/>
                  <a:gd name="T30" fmla="*/ 0 w 4"/>
                  <a:gd name="T31" fmla="*/ 39 h 92"/>
                  <a:gd name="T32" fmla="*/ 0 w 4"/>
                  <a:gd name="T33" fmla="*/ 35 h 92"/>
                  <a:gd name="T34" fmla="*/ 0 w 4"/>
                  <a:gd name="T35" fmla="*/ 31 h 92"/>
                  <a:gd name="T36" fmla="*/ 0 w 4"/>
                  <a:gd name="T37" fmla="*/ 27 h 92"/>
                  <a:gd name="T38" fmla="*/ 1 w 4"/>
                  <a:gd name="T39" fmla="*/ 24 h 92"/>
                  <a:gd name="T40" fmla="*/ 1 w 4"/>
                  <a:gd name="T41" fmla="*/ 20 h 92"/>
                  <a:gd name="T42" fmla="*/ 1 w 4"/>
                  <a:gd name="T43" fmla="*/ 16 h 92"/>
                  <a:gd name="T44" fmla="*/ 2 w 4"/>
                  <a:gd name="T45" fmla="*/ 12 h 92"/>
                  <a:gd name="T46" fmla="*/ 2 w 4"/>
                  <a:gd name="T47" fmla="*/ 8 h 92"/>
                  <a:gd name="T48" fmla="*/ 3 w 4"/>
                  <a:gd name="T49" fmla="*/ 5 h 92"/>
                  <a:gd name="T50" fmla="*/ 3 w 4"/>
                  <a:gd name="T51" fmla="*/ 1 h 92"/>
                  <a:gd name="T52" fmla="*/ 4 w 4"/>
                  <a:gd name="T53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" h="92">
                    <a:moveTo>
                      <a:pt x="4" y="92"/>
                    </a:moveTo>
                    <a:lnTo>
                      <a:pt x="3" y="91"/>
                    </a:lnTo>
                    <a:lnTo>
                      <a:pt x="3" y="88"/>
                    </a:lnTo>
                    <a:lnTo>
                      <a:pt x="2" y="84"/>
                    </a:lnTo>
                    <a:lnTo>
                      <a:pt x="2" y="80"/>
                    </a:lnTo>
                    <a:lnTo>
                      <a:pt x="1" y="76"/>
                    </a:lnTo>
                    <a:lnTo>
                      <a:pt x="1" y="73"/>
                    </a:lnTo>
                    <a:lnTo>
                      <a:pt x="1" y="69"/>
                    </a:lnTo>
                    <a:lnTo>
                      <a:pt x="0" y="65"/>
                    </a:lnTo>
                    <a:lnTo>
                      <a:pt x="0" y="61"/>
                    </a:lnTo>
                    <a:lnTo>
                      <a:pt x="0" y="57"/>
                    </a:lnTo>
                    <a:lnTo>
                      <a:pt x="0" y="54"/>
                    </a:lnTo>
                    <a:lnTo>
                      <a:pt x="0" y="50"/>
                    </a:lnTo>
                    <a:lnTo>
                      <a:pt x="0" y="46"/>
                    </a:lnTo>
                    <a:lnTo>
                      <a:pt x="0" y="42"/>
                    </a:lnTo>
                    <a:lnTo>
                      <a:pt x="0" y="39"/>
                    </a:lnTo>
                    <a:lnTo>
                      <a:pt x="0" y="35"/>
                    </a:lnTo>
                    <a:lnTo>
                      <a:pt x="0" y="31"/>
                    </a:lnTo>
                    <a:lnTo>
                      <a:pt x="0" y="27"/>
                    </a:lnTo>
                    <a:lnTo>
                      <a:pt x="1" y="24"/>
                    </a:lnTo>
                    <a:lnTo>
                      <a:pt x="1" y="20"/>
                    </a:lnTo>
                    <a:lnTo>
                      <a:pt x="1" y="16"/>
                    </a:lnTo>
                    <a:lnTo>
                      <a:pt x="2" y="12"/>
                    </a:lnTo>
                    <a:lnTo>
                      <a:pt x="2" y="8"/>
                    </a:lnTo>
                    <a:lnTo>
                      <a:pt x="3" y="5"/>
                    </a:lnTo>
                    <a:lnTo>
                      <a:pt x="3" y="1"/>
                    </a:lnTo>
                    <a:lnTo>
                      <a:pt x="4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784" name="Freeform 280"/>
              <p:cNvSpPr>
                <a:spLocks/>
              </p:cNvSpPr>
              <p:nvPr/>
            </p:nvSpPr>
            <p:spPr bwMode="auto">
              <a:xfrm>
                <a:off x="4335" y="747"/>
                <a:ext cx="41" cy="99"/>
              </a:xfrm>
              <a:custGeom>
                <a:avLst/>
                <a:gdLst>
                  <a:gd name="T0" fmla="*/ 0 w 34"/>
                  <a:gd name="T1" fmla="*/ 86 h 86"/>
                  <a:gd name="T2" fmla="*/ 0 w 34"/>
                  <a:gd name="T3" fmla="*/ 85 h 86"/>
                  <a:gd name="T4" fmla="*/ 2 w 34"/>
                  <a:gd name="T5" fmla="*/ 82 h 86"/>
                  <a:gd name="T6" fmla="*/ 3 w 34"/>
                  <a:gd name="T7" fmla="*/ 79 h 86"/>
                  <a:gd name="T8" fmla="*/ 4 w 34"/>
                  <a:gd name="T9" fmla="*/ 76 h 86"/>
                  <a:gd name="T10" fmla="*/ 5 w 34"/>
                  <a:gd name="T11" fmla="*/ 72 h 86"/>
                  <a:gd name="T12" fmla="*/ 6 w 34"/>
                  <a:gd name="T13" fmla="*/ 69 h 86"/>
                  <a:gd name="T14" fmla="*/ 7 w 34"/>
                  <a:gd name="T15" fmla="*/ 66 h 86"/>
                  <a:gd name="T16" fmla="*/ 7 w 34"/>
                  <a:gd name="T17" fmla="*/ 63 h 86"/>
                  <a:gd name="T18" fmla="*/ 8 w 34"/>
                  <a:gd name="T19" fmla="*/ 60 h 86"/>
                  <a:gd name="T20" fmla="*/ 9 w 34"/>
                  <a:gd name="T21" fmla="*/ 56 h 86"/>
                  <a:gd name="T22" fmla="*/ 10 w 34"/>
                  <a:gd name="T23" fmla="*/ 54 h 86"/>
                  <a:gd name="T24" fmla="*/ 11 w 34"/>
                  <a:gd name="T25" fmla="*/ 51 h 86"/>
                  <a:gd name="T26" fmla="*/ 12 w 34"/>
                  <a:gd name="T27" fmla="*/ 49 h 86"/>
                  <a:gd name="T28" fmla="*/ 13 w 34"/>
                  <a:gd name="T29" fmla="*/ 46 h 86"/>
                  <a:gd name="T30" fmla="*/ 15 w 34"/>
                  <a:gd name="T31" fmla="*/ 40 h 86"/>
                  <a:gd name="T32" fmla="*/ 16 w 34"/>
                  <a:gd name="T33" fmla="*/ 38 h 86"/>
                  <a:gd name="T34" fmla="*/ 18 w 34"/>
                  <a:gd name="T35" fmla="*/ 36 h 86"/>
                  <a:gd name="T36" fmla="*/ 18 w 34"/>
                  <a:gd name="T37" fmla="*/ 34 h 86"/>
                  <a:gd name="T38" fmla="*/ 19 w 34"/>
                  <a:gd name="T39" fmla="*/ 32 h 86"/>
                  <a:gd name="T40" fmla="*/ 20 w 34"/>
                  <a:gd name="T41" fmla="*/ 29 h 86"/>
                  <a:gd name="T42" fmla="*/ 21 w 34"/>
                  <a:gd name="T43" fmla="*/ 27 h 86"/>
                  <a:gd name="T44" fmla="*/ 22 w 34"/>
                  <a:gd name="T45" fmla="*/ 24 h 86"/>
                  <a:gd name="T46" fmla="*/ 23 w 34"/>
                  <a:gd name="T47" fmla="*/ 23 h 86"/>
                  <a:gd name="T48" fmla="*/ 24 w 34"/>
                  <a:gd name="T49" fmla="*/ 21 h 86"/>
                  <a:gd name="T50" fmla="*/ 24 w 34"/>
                  <a:gd name="T51" fmla="*/ 19 h 86"/>
                  <a:gd name="T52" fmla="*/ 25 w 34"/>
                  <a:gd name="T53" fmla="*/ 17 h 86"/>
                  <a:gd name="T54" fmla="*/ 26 w 34"/>
                  <a:gd name="T55" fmla="*/ 16 h 86"/>
                  <a:gd name="T56" fmla="*/ 27 w 34"/>
                  <a:gd name="T57" fmla="*/ 14 h 86"/>
                  <a:gd name="T58" fmla="*/ 27 w 34"/>
                  <a:gd name="T59" fmla="*/ 13 h 86"/>
                  <a:gd name="T60" fmla="*/ 28 w 34"/>
                  <a:gd name="T61" fmla="*/ 11 h 86"/>
                  <a:gd name="T62" fmla="*/ 29 w 34"/>
                  <a:gd name="T63" fmla="*/ 10 h 86"/>
                  <a:gd name="T64" fmla="*/ 29 w 34"/>
                  <a:gd name="T65" fmla="*/ 8 h 86"/>
                  <a:gd name="T66" fmla="*/ 30 w 34"/>
                  <a:gd name="T67" fmla="*/ 7 h 86"/>
                  <a:gd name="T68" fmla="*/ 30 w 34"/>
                  <a:gd name="T69" fmla="*/ 6 h 86"/>
                  <a:gd name="T70" fmla="*/ 31 w 34"/>
                  <a:gd name="T71" fmla="*/ 5 h 86"/>
                  <a:gd name="T72" fmla="*/ 31 w 34"/>
                  <a:gd name="T73" fmla="*/ 4 h 86"/>
                  <a:gd name="T74" fmla="*/ 31 w 34"/>
                  <a:gd name="T75" fmla="*/ 3 h 86"/>
                  <a:gd name="T76" fmla="*/ 32 w 34"/>
                  <a:gd name="T77" fmla="*/ 3 h 86"/>
                  <a:gd name="T78" fmla="*/ 32 w 34"/>
                  <a:gd name="T79" fmla="*/ 2 h 86"/>
                  <a:gd name="T80" fmla="*/ 32 w 34"/>
                  <a:gd name="T81" fmla="*/ 1 h 86"/>
                  <a:gd name="T82" fmla="*/ 34 w 34"/>
                  <a:gd name="T83" fmla="*/ 1 h 86"/>
                  <a:gd name="T84" fmla="*/ 34 w 34"/>
                  <a:gd name="T85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4" h="86">
                    <a:moveTo>
                      <a:pt x="0" y="86"/>
                    </a:moveTo>
                    <a:lnTo>
                      <a:pt x="0" y="85"/>
                    </a:lnTo>
                    <a:lnTo>
                      <a:pt x="2" y="82"/>
                    </a:lnTo>
                    <a:lnTo>
                      <a:pt x="3" y="79"/>
                    </a:lnTo>
                    <a:lnTo>
                      <a:pt x="4" y="76"/>
                    </a:lnTo>
                    <a:lnTo>
                      <a:pt x="5" y="72"/>
                    </a:lnTo>
                    <a:lnTo>
                      <a:pt x="6" y="69"/>
                    </a:lnTo>
                    <a:lnTo>
                      <a:pt x="7" y="66"/>
                    </a:lnTo>
                    <a:lnTo>
                      <a:pt x="7" y="63"/>
                    </a:lnTo>
                    <a:lnTo>
                      <a:pt x="8" y="60"/>
                    </a:lnTo>
                    <a:lnTo>
                      <a:pt x="9" y="56"/>
                    </a:lnTo>
                    <a:lnTo>
                      <a:pt x="10" y="54"/>
                    </a:lnTo>
                    <a:lnTo>
                      <a:pt x="11" y="51"/>
                    </a:lnTo>
                    <a:lnTo>
                      <a:pt x="12" y="49"/>
                    </a:lnTo>
                    <a:lnTo>
                      <a:pt x="13" y="46"/>
                    </a:lnTo>
                    <a:lnTo>
                      <a:pt x="15" y="40"/>
                    </a:lnTo>
                    <a:lnTo>
                      <a:pt x="16" y="38"/>
                    </a:lnTo>
                    <a:lnTo>
                      <a:pt x="18" y="36"/>
                    </a:lnTo>
                    <a:lnTo>
                      <a:pt x="18" y="34"/>
                    </a:lnTo>
                    <a:lnTo>
                      <a:pt x="19" y="32"/>
                    </a:lnTo>
                    <a:lnTo>
                      <a:pt x="20" y="29"/>
                    </a:lnTo>
                    <a:lnTo>
                      <a:pt x="21" y="27"/>
                    </a:lnTo>
                    <a:lnTo>
                      <a:pt x="22" y="24"/>
                    </a:lnTo>
                    <a:lnTo>
                      <a:pt x="23" y="23"/>
                    </a:lnTo>
                    <a:lnTo>
                      <a:pt x="24" y="21"/>
                    </a:lnTo>
                    <a:lnTo>
                      <a:pt x="24" y="19"/>
                    </a:lnTo>
                    <a:lnTo>
                      <a:pt x="25" y="17"/>
                    </a:lnTo>
                    <a:lnTo>
                      <a:pt x="26" y="16"/>
                    </a:lnTo>
                    <a:lnTo>
                      <a:pt x="27" y="14"/>
                    </a:lnTo>
                    <a:lnTo>
                      <a:pt x="27" y="13"/>
                    </a:lnTo>
                    <a:lnTo>
                      <a:pt x="28" y="11"/>
                    </a:lnTo>
                    <a:lnTo>
                      <a:pt x="29" y="10"/>
                    </a:lnTo>
                    <a:lnTo>
                      <a:pt x="29" y="8"/>
                    </a:lnTo>
                    <a:lnTo>
                      <a:pt x="30" y="7"/>
                    </a:lnTo>
                    <a:lnTo>
                      <a:pt x="30" y="6"/>
                    </a:lnTo>
                    <a:lnTo>
                      <a:pt x="31" y="5"/>
                    </a:lnTo>
                    <a:lnTo>
                      <a:pt x="31" y="4"/>
                    </a:lnTo>
                    <a:lnTo>
                      <a:pt x="31" y="3"/>
                    </a:lnTo>
                    <a:lnTo>
                      <a:pt x="32" y="3"/>
                    </a:lnTo>
                    <a:lnTo>
                      <a:pt x="32" y="2"/>
                    </a:lnTo>
                    <a:lnTo>
                      <a:pt x="32" y="1"/>
                    </a:lnTo>
                    <a:lnTo>
                      <a:pt x="34" y="1"/>
                    </a:lnTo>
                    <a:lnTo>
                      <a:pt x="34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405787" name="Freeform 283"/>
            <p:cNvSpPr>
              <a:spLocks/>
            </p:cNvSpPr>
            <p:nvPr/>
          </p:nvSpPr>
          <p:spPr bwMode="auto">
            <a:xfrm>
              <a:off x="4524" y="747"/>
              <a:ext cx="33" cy="363"/>
            </a:xfrm>
            <a:custGeom>
              <a:avLst/>
              <a:gdLst>
                <a:gd name="T0" fmla="*/ 27 w 27"/>
                <a:gd name="T1" fmla="*/ 309 h 310"/>
                <a:gd name="T2" fmla="*/ 26 w 27"/>
                <a:gd name="T3" fmla="*/ 308 h 310"/>
                <a:gd name="T4" fmla="*/ 26 w 27"/>
                <a:gd name="T5" fmla="*/ 306 h 310"/>
                <a:gd name="T6" fmla="*/ 25 w 27"/>
                <a:gd name="T7" fmla="*/ 303 h 310"/>
                <a:gd name="T8" fmla="*/ 24 w 27"/>
                <a:gd name="T9" fmla="*/ 301 h 310"/>
                <a:gd name="T10" fmla="*/ 23 w 27"/>
                <a:gd name="T11" fmla="*/ 298 h 310"/>
                <a:gd name="T12" fmla="*/ 23 w 27"/>
                <a:gd name="T13" fmla="*/ 295 h 310"/>
                <a:gd name="T14" fmla="*/ 22 w 27"/>
                <a:gd name="T15" fmla="*/ 292 h 310"/>
                <a:gd name="T16" fmla="*/ 19 w 27"/>
                <a:gd name="T17" fmla="*/ 287 h 310"/>
                <a:gd name="T18" fmla="*/ 18 w 27"/>
                <a:gd name="T19" fmla="*/ 283 h 310"/>
                <a:gd name="T20" fmla="*/ 17 w 27"/>
                <a:gd name="T21" fmla="*/ 279 h 310"/>
                <a:gd name="T22" fmla="*/ 15 w 27"/>
                <a:gd name="T23" fmla="*/ 269 h 310"/>
                <a:gd name="T24" fmla="*/ 13 w 27"/>
                <a:gd name="T25" fmla="*/ 262 h 310"/>
                <a:gd name="T26" fmla="*/ 12 w 27"/>
                <a:gd name="T27" fmla="*/ 257 h 310"/>
                <a:gd name="T28" fmla="*/ 11 w 27"/>
                <a:gd name="T29" fmla="*/ 251 h 310"/>
                <a:gd name="T30" fmla="*/ 10 w 27"/>
                <a:gd name="T31" fmla="*/ 245 h 310"/>
                <a:gd name="T32" fmla="*/ 8 w 27"/>
                <a:gd name="T33" fmla="*/ 238 h 310"/>
                <a:gd name="T34" fmla="*/ 7 w 27"/>
                <a:gd name="T35" fmla="*/ 229 h 310"/>
                <a:gd name="T36" fmla="*/ 5 w 27"/>
                <a:gd name="T37" fmla="*/ 215 h 310"/>
                <a:gd name="T38" fmla="*/ 2 w 27"/>
                <a:gd name="T39" fmla="*/ 200 h 310"/>
                <a:gd name="T40" fmla="*/ 1 w 27"/>
                <a:gd name="T41" fmla="*/ 185 h 310"/>
                <a:gd name="T42" fmla="*/ 0 w 27"/>
                <a:gd name="T43" fmla="*/ 170 h 310"/>
                <a:gd name="T44" fmla="*/ 0 w 27"/>
                <a:gd name="T45" fmla="*/ 155 h 310"/>
                <a:gd name="T46" fmla="*/ 0 w 27"/>
                <a:gd name="T47" fmla="*/ 140 h 310"/>
                <a:gd name="T48" fmla="*/ 1 w 27"/>
                <a:gd name="T49" fmla="*/ 126 h 310"/>
                <a:gd name="T50" fmla="*/ 2 w 27"/>
                <a:gd name="T51" fmla="*/ 111 h 310"/>
                <a:gd name="T52" fmla="*/ 5 w 27"/>
                <a:gd name="T53" fmla="*/ 96 h 310"/>
                <a:gd name="T54" fmla="*/ 7 w 27"/>
                <a:gd name="T55" fmla="*/ 82 h 310"/>
                <a:gd name="T56" fmla="*/ 8 w 27"/>
                <a:gd name="T57" fmla="*/ 72 h 310"/>
                <a:gd name="T58" fmla="*/ 10 w 27"/>
                <a:gd name="T59" fmla="*/ 66 h 310"/>
                <a:gd name="T60" fmla="*/ 11 w 27"/>
                <a:gd name="T61" fmla="*/ 60 h 310"/>
                <a:gd name="T62" fmla="*/ 12 w 27"/>
                <a:gd name="T63" fmla="*/ 54 h 310"/>
                <a:gd name="T64" fmla="*/ 13 w 27"/>
                <a:gd name="T65" fmla="*/ 48 h 310"/>
                <a:gd name="T66" fmla="*/ 15 w 27"/>
                <a:gd name="T67" fmla="*/ 40 h 310"/>
                <a:gd name="T68" fmla="*/ 17 w 27"/>
                <a:gd name="T69" fmla="*/ 31 h 310"/>
                <a:gd name="T70" fmla="*/ 18 w 27"/>
                <a:gd name="T71" fmla="*/ 27 h 310"/>
                <a:gd name="T72" fmla="*/ 19 w 27"/>
                <a:gd name="T73" fmla="*/ 22 h 310"/>
                <a:gd name="T74" fmla="*/ 22 w 27"/>
                <a:gd name="T75" fmla="*/ 19 h 310"/>
                <a:gd name="T76" fmla="*/ 23 w 27"/>
                <a:gd name="T77" fmla="*/ 16 h 310"/>
                <a:gd name="T78" fmla="*/ 23 w 27"/>
                <a:gd name="T79" fmla="*/ 13 h 310"/>
                <a:gd name="T80" fmla="*/ 24 w 27"/>
                <a:gd name="T81" fmla="*/ 10 h 310"/>
                <a:gd name="T82" fmla="*/ 25 w 27"/>
                <a:gd name="T83" fmla="*/ 7 h 310"/>
                <a:gd name="T84" fmla="*/ 26 w 27"/>
                <a:gd name="T85" fmla="*/ 5 h 310"/>
                <a:gd name="T86" fmla="*/ 26 w 27"/>
                <a:gd name="T87" fmla="*/ 3 h 310"/>
                <a:gd name="T88" fmla="*/ 27 w 27"/>
                <a:gd name="T89" fmla="*/ 1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7" h="310">
                  <a:moveTo>
                    <a:pt x="27" y="310"/>
                  </a:moveTo>
                  <a:lnTo>
                    <a:pt x="27" y="309"/>
                  </a:lnTo>
                  <a:lnTo>
                    <a:pt x="26" y="309"/>
                  </a:lnTo>
                  <a:lnTo>
                    <a:pt x="26" y="308"/>
                  </a:lnTo>
                  <a:lnTo>
                    <a:pt x="26" y="307"/>
                  </a:lnTo>
                  <a:lnTo>
                    <a:pt x="26" y="306"/>
                  </a:lnTo>
                  <a:lnTo>
                    <a:pt x="25" y="304"/>
                  </a:lnTo>
                  <a:lnTo>
                    <a:pt x="25" y="303"/>
                  </a:lnTo>
                  <a:lnTo>
                    <a:pt x="25" y="302"/>
                  </a:lnTo>
                  <a:lnTo>
                    <a:pt x="24" y="301"/>
                  </a:lnTo>
                  <a:lnTo>
                    <a:pt x="24" y="299"/>
                  </a:lnTo>
                  <a:lnTo>
                    <a:pt x="23" y="298"/>
                  </a:lnTo>
                  <a:lnTo>
                    <a:pt x="23" y="297"/>
                  </a:lnTo>
                  <a:lnTo>
                    <a:pt x="23" y="295"/>
                  </a:lnTo>
                  <a:lnTo>
                    <a:pt x="22" y="293"/>
                  </a:lnTo>
                  <a:lnTo>
                    <a:pt x="22" y="292"/>
                  </a:lnTo>
                  <a:lnTo>
                    <a:pt x="21" y="290"/>
                  </a:lnTo>
                  <a:lnTo>
                    <a:pt x="19" y="287"/>
                  </a:lnTo>
                  <a:lnTo>
                    <a:pt x="19" y="285"/>
                  </a:lnTo>
                  <a:lnTo>
                    <a:pt x="18" y="283"/>
                  </a:lnTo>
                  <a:lnTo>
                    <a:pt x="18" y="281"/>
                  </a:lnTo>
                  <a:lnTo>
                    <a:pt x="17" y="279"/>
                  </a:lnTo>
                  <a:lnTo>
                    <a:pt x="16" y="275"/>
                  </a:lnTo>
                  <a:lnTo>
                    <a:pt x="15" y="269"/>
                  </a:lnTo>
                  <a:lnTo>
                    <a:pt x="14" y="265"/>
                  </a:lnTo>
                  <a:lnTo>
                    <a:pt x="13" y="262"/>
                  </a:lnTo>
                  <a:lnTo>
                    <a:pt x="13" y="260"/>
                  </a:lnTo>
                  <a:lnTo>
                    <a:pt x="12" y="257"/>
                  </a:lnTo>
                  <a:lnTo>
                    <a:pt x="11" y="253"/>
                  </a:lnTo>
                  <a:lnTo>
                    <a:pt x="11" y="251"/>
                  </a:lnTo>
                  <a:lnTo>
                    <a:pt x="10" y="248"/>
                  </a:lnTo>
                  <a:lnTo>
                    <a:pt x="10" y="245"/>
                  </a:lnTo>
                  <a:lnTo>
                    <a:pt x="9" y="242"/>
                  </a:lnTo>
                  <a:lnTo>
                    <a:pt x="8" y="238"/>
                  </a:lnTo>
                  <a:lnTo>
                    <a:pt x="8" y="235"/>
                  </a:lnTo>
                  <a:lnTo>
                    <a:pt x="7" y="229"/>
                  </a:lnTo>
                  <a:lnTo>
                    <a:pt x="6" y="221"/>
                  </a:lnTo>
                  <a:lnTo>
                    <a:pt x="5" y="215"/>
                  </a:lnTo>
                  <a:lnTo>
                    <a:pt x="3" y="208"/>
                  </a:lnTo>
                  <a:lnTo>
                    <a:pt x="2" y="200"/>
                  </a:lnTo>
                  <a:lnTo>
                    <a:pt x="2" y="193"/>
                  </a:lnTo>
                  <a:lnTo>
                    <a:pt x="1" y="185"/>
                  </a:lnTo>
                  <a:lnTo>
                    <a:pt x="1" y="178"/>
                  </a:lnTo>
                  <a:lnTo>
                    <a:pt x="0" y="170"/>
                  </a:lnTo>
                  <a:lnTo>
                    <a:pt x="0" y="163"/>
                  </a:lnTo>
                  <a:lnTo>
                    <a:pt x="0" y="155"/>
                  </a:lnTo>
                  <a:lnTo>
                    <a:pt x="0" y="148"/>
                  </a:lnTo>
                  <a:lnTo>
                    <a:pt x="0" y="140"/>
                  </a:lnTo>
                  <a:lnTo>
                    <a:pt x="1" y="133"/>
                  </a:lnTo>
                  <a:lnTo>
                    <a:pt x="1" y="126"/>
                  </a:lnTo>
                  <a:lnTo>
                    <a:pt x="2" y="118"/>
                  </a:lnTo>
                  <a:lnTo>
                    <a:pt x="2" y="111"/>
                  </a:lnTo>
                  <a:lnTo>
                    <a:pt x="3" y="103"/>
                  </a:lnTo>
                  <a:lnTo>
                    <a:pt x="5" y="96"/>
                  </a:lnTo>
                  <a:lnTo>
                    <a:pt x="6" y="88"/>
                  </a:lnTo>
                  <a:lnTo>
                    <a:pt x="7" y="82"/>
                  </a:lnTo>
                  <a:lnTo>
                    <a:pt x="8" y="76"/>
                  </a:lnTo>
                  <a:lnTo>
                    <a:pt x="8" y="72"/>
                  </a:lnTo>
                  <a:lnTo>
                    <a:pt x="9" y="69"/>
                  </a:lnTo>
                  <a:lnTo>
                    <a:pt x="10" y="66"/>
                  </a:lnTo>
                  <a:lnTo>
                    <a:pt x="10" y="63"/>
                  </a:lnTo>
                  <a:lnTo>
                    <a:pt x="11" y="60"/>
                  </a:lnTo>
                  <a:lnTo>
                    <a:pt x="11" y="56"/>
                  </a:lnTo>
                  <a:lnTo>
                    <a:pt x="12" y="54"/>
                  </a:lnTo>
                  <a:lnTo>
                    <a:pt x="13" y="51"/>
                  </a:lnTo>
                  <a:lnTo>
                    <a:pt x="13" y="48"/>
                  </a:lnTo>
                  <a:lnTo>
                    <a:pt x="14" y="46"/>
                  </a:lnTo>
                  <a:lnTo>
                    <a:pt x="15" y="40"/>
                  </a:lnTo>
                  <a:lnTo>
                    <a:pt x="16" y="36"/>
                  </a:lnTo>
                  <a:lnTo>
                    <a:pt x="17" y="31"/>
                  </a:lnTo>
                  <a:lnTo>
                    <a:pt x="18" y="29"/>
                  </a:lnTo>
                  <a:lnTo>
                    <a:pt x="18" y="27"/>
                  </a:lnTo>
                  <a:lnTo>
                    <a:pt x="19" y="24"/>
                  </a:lnTo>
                  <a:lnTo>
                    <a:pt x="19" y="22"/>
                  </a:lnTo>
                  <a:lnTo>
                    <a:pt x="21" y="21"/>
                  </a:lnTo>
                  <a:lnTo>
                    <a:pt x="22" y="19"/>
                  </a:lnTo>
                  <a:lnTo>
                    <a:pt x="22" y="17"/>
                  </a:lnTo>
                  <a:lnTo>
                    <a:pt x="23" y="16"/>
                  </a:lnTo>
                  <a:lnTo>
                    <a:pt x="23" y="14"/>
                  </a:lnTo>
                  <a:lnTo>
                    <a:pt x="23" y="13"/>
                  </a:lnTo>
                  <a:lnTo>
                    <a:pt x="24" y="11"/>
                  </a:lnTo>
                  <a:lnTo>
                    <a:pt x="24" y="10"/>
                  </a:lnTo>
                  <a:lnTo>
                    <a:pt x="25" y="8"/>
                  </a:lnTo>
                  <a:lnTo>
                    <a:pt x="25" y="7"/>
                  </a:lnTo>
                  <a:lnTo>
                    <a:pt x="25" y="6"/>
                  </a:lnTo>
                  <a:lnTo>
                    <a:pt x="26" y="5"/>
                  </a:lnTo>
                  <a:lnTo>
                    <a:pt x="26" y="4"/>
                  </a:lnTo>
                  <a:lnTo>
                    <a:pt x="26" y="3"/>
                  </a:lnTo>
                  <a:lnTo>
                    <a:pt x="26" y="2"/>
                  </a:lnTo>
                  <a:lnTo>
                    <a:pt x="27" y="1"/>
                  </a:lnTo>
                  <a:lnTo>
                    <a:pt x="27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05788" name="Text Box 284"/>
          <p:cNvSpPr txBox="1">
            <a:spLocks noChangeArrowheads="1"/>
          </p:cNvSpPr>
          <p:nvPr/>
        </p:nvSpPr>
        <p:spPr bwMode="auto">
          <a:xfrm>
            <a:off x="0" y="0"/>
            <a:ext cx="91440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hangingPunct="1">
              <a:spcBef>
                <a:spcPct val="50000"/>
              </a:spcBef>
            </a:pPr>
            <a:r>
              <a:rPr lang="zh-CN" altLang="en-US" sz="4000" b="1">
                <a:solidFill>
                  <a:srgbClr val="FF0000"/>
                </a:solidFill>
                <a:effectLst/>
                <a:ea typeface="黑体" pitchFamily="2" charset="-122"/>
              </a:rPr>
              <a:t>叠加式组合体四</a:t>
            </a:r>
          </a:p>
        </p:txBody>
      </p:sp>
      <p:grpSp>
        <p:nvGrpSpPr>
          <p:cNvPr id="405902" name="Group 398"/>
          <p:cNvGrpSpPr>
            <a:grpSpLocks/>
          </p:cNvGrpSpPr>
          <p:nvPr/>
        </p:nvGrpSpPr>
        <p:grpSpPr bwMode="auto">
          <a:xfrm>
            <a:off x="5580063" y="692150"/>
            <a:ext cx="2911475" cy="2963863"/>
            <a:chOff x="2154" y="1816"/>
            <a:chExt cx="1433" cy="1459"/>
          </a:xfrm>
        </p:grpSpPr>
        <p:sp>
          <p:nvSpPr>
            <p:cNvPr id="405903" name="Freeform 399"/>
            <p:cNvSpPr>
              <a:spLocks/>
            </p:cNvSpPr>
            <p:nvPr/>
          </p:nvSpPr>
          <p:spPr bwMode="auto">
            <a:xfrm>
              <a:off x="2555" y="1816"/>
              <a:ext cx="631" cy="367"/>
            </a:xfrm>
            <a:custGeom>
              <a:avLst/>
              <a:gdLst>
                <a:gd name="T0" fmla="*/ 1172 w 1174"/>
                <a:gd name="T1" fmla="*/ 315 h 678"/>
                <a:gd name="T2" fmla="*/ 1160 w 1174"/>
                <a:gd name="T3" fmla="*/ 267 h 678"/>
                <a:gd name="T4" fmla="*/ 1135 w 1174"/>
                <a:gd name="T5" fmla="*/ 220 h 678"/>
                <a:gd name="T6" fmla="*/ 1100 w 1174"/>
                <a:gd name="T7" fmla="*/ 175 h 678"/>
                <a:gd name="T8" fmla="*/ 1054 w 1174"/>
                <a:gd name="T9" fmla="*/ 134 h 678"/>
                <a:gd name="T10" fmla="*/ 998 w 1174"/>
                <a:gd name="T11" fmla="*/ 97 h 678"/>
                <a:gd name="T12" fmla="*/ 933 w 1174"/>
                <a:gd name="T13" fmla="*/ 65 h 678"/>
                <a:gd name="T14" fmla="*/ 862 w 1174"/>
                <a:gd name="T15" fmla="*/ 40 h 678"/>
                <a:gd name="T16" fmla="*/ 784 w 1174"/>
                <a:gd name="T17" fmla="*/ 20 h 678"/>
                <a:gd name="T18" fmla="*/ 703 w 1174"/>
                <a:gd name="T19" fmla="*/ 7 h 678"/>
                <a:gd name="T20" fmla="*/ 619 w 1174"/>
                <a:gd name="T21" fmla="*/ 0 h 678"/>
                <a:gd name="T22" fmla="*/ 534 w 1174"/>
                <a:gd name="T23" fmla="*/ 2 h 678"/>
                <a:gd name="T24" fmla="*/ 451 w 1174"/>
                <a:gd name="T25" fmla="*/ 9 h 678"/>
                <a:gd name="T26" fmla="*/ 370 w 1174"/>
                <a:gd name="T27" fmla="*/ 24 h 678"/>
                <a:gd name="T28" fmla="*/ 293 w 1174"/>
                <a:gd name="T29" fmla="*/ 45 h 678"/>
                <a:gd name="T30" fmla="*/ 223 w 1174"/>
                <a:gd name="T31" fmla="*/ 73 h 678"/>
                <a:gd name="T32" fmla="*/ 161 w 1174"/>
                <a:gd name="T33" fmla="*/ 106 h 678"/>
                <a:gd name="T34" fmla="*/ 107 w 1174"/>
                <a:gd name="T35" fmla="*/ 144 h 678"/>
                <a:gd name="T36" fmla="*/ 63 w 1174"/>
                <a:gd name="T37" fmla="*/ 186 h 678"/>
                <a:gd name="T38" fmla="*/ 31 w 1174"/>
                <a:gd name="T39" fmla="*/ 230 h 678"/>
                <a:gd name="T40" fmla="*/ 10 w 1174"/>
                <a:gd name="T41" fmla="*/ 278 h 678"/>
                <a:gd name="T42" fmla="*/ 0 w 1174"/>
                <a:gd name="T43" fmla="*/ 327 h 678"/>
                <a:gd name="T44" fmla="*/ 3 w 1174"/>
                <a:gd name="T45" fmla="*/ 375 h 678"/>
                <a:gd name="T46" fmla="*/ 18 w 1174"/>
                <a:gd name="T47" fmla="*/ 424 h 678"/>
                <a:gd name="T48" fmla="*/ 46 w 1174"/>
                <a:gd name="T49" fmla="*/ 470 h 678"/>
                <a:gd name="T50" fmla="*/ 84 w 1174"/>
                <a:gd name="T51" fmla="*/ 514 h 678"/>
                <a:gd name="T52" fmla="*/ 132 w 1174"/>
                <a:gd name="T53" fmla="*/ 554 h 678"/>
                <a:gd name="T54" fmla="*/ 191 w 1174"/>
                <a:gd name="T55" fmla="*/ 589 h 678"/>
                <a:gd name="T56" fmla="*/ 257 w 1174"/>
                <a:gd name="T57" fmla="*/ 620 h 678"/>
                <a:gd name="T58" fmla="*/ 330 w 1174"/>
                <a:gd name="T59" fmla="*/ 645 h 678"/>
                <a:gd name="T60" fmla="*/ 409 w 1174"/>
                <a:gd name="T61" fmla="*/ 663 h 678"/>
                <a:gd name="T62" fmla="*/ 492 w 1174"/>
                <a:gd name="T63" fmla="*/ 673 h 678"/>
                <a:gd name="T64" fmla="*/ 576 w 1174"/>
                <a:gd name="T65" fmla="*/ 678 h 678"/>
                <a:gd name="T66" fmla="*/ 660 w 1174"/>
                <a:gd name="T67" fmla="*/ 676 h 678"/>
                <a:gd name="T68" fmla="*/ 743 w 1174"/>
                <a:gd name="T69" fmla="*/ 666 h 678"/>
                <a:gd name="T70" fmla="*/ 823 w 1174"/>
                <a:gd name="T71" fmla="*/ 649 h 678"/>
                <a:gd name="T72" fmla="*/ 898 w 1174"/>
                <a:gd name="T73" fmla="*/ 627 h 678"/>
                <a:gd name="T74" fmla="*/ 967 w 1174"/>
                <a:gd name="T75" fmla="*/ 598 h 678"/>
                <a:gd name="T76" fmla="*/ 1027 w 1174"/>
                <a:gd name="T77" fmla="*/ 564 h 678"/>
                <a:gd name="T78" fmla="*/ 1078 w 1174"/>
                <a:gd name="T79" fmla="*/ 524 h 678"/>
                <a:gd name="T80" fmla="*/ 1119 w 1174"/>
                <a:gd name="T81" fmla="*/ 482 h 678"/>
                <a:gd name="T82" fmla="*/ 1149 w 1174"/>
                <a:gd name="T83" fmla="*/ 436 h 678"/>
                <a:gd name="T84" fmla="*/ 1167 w 1174"/>
                <a:gd name="T85" fmla="*/ 388 h 678"/>
                <a:gd name="T86" fmla="*/ 1174 w 1174"/>
                <a:gd name="T87" fmla="*/ 339 h 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74" h="678">
                  <a:moveTo>
                    <a:pt x="1174" y="339"/>
                  </a:moveTo>
                  <a:lnTo>
                    <a:pt x="1172" y="315"/>
                  </a:lnTo>
                  <a:lnTo>
                    <a:pt x="1167" y="290"/>
                  </a:lnTo>
                  <a:lnTo>
                    <a:pt x="1160" y="267"/>
                  </a:lnTo>
                  <a:lnTo>
                    <a:pt x="1149" y="242"/>
                  </a:lnTo>
                  <a:lnTo>
                    <a:pt x="1135" y="220"/>
                  </a:lnTo>
                  <a:lnTo>
                    <a:pt x="1119" y="196"/>
                  </a:lnTo>
                  <a:lnTo>
                    <a:pt x="1100" y="175"/>
                  </a:lnTo>
                  <a:lnTo>
                    <a:pt x="1078" y="154"/>
                  </a:lnTo>
                  <a:lnTo>
                    <a:pt x="1054" y="134"/>
                  </a:lnTo>
                  <a:lnTo>
                    <a:pt x="1027" y="115"/>
                  </a:lnTo>
                  <a:lnTo>
                    <a:pt x="998" y="97"/>
                  </a:lnTo>
                  <a:lnTo>
                    <a:pt x="967" y="80"/>
                  </a:lnTo>
                  <a:lnTo>
                    <a:pt x="933" y="65"/>
                  </a:lnTo>
                  <a:lnTo>
                    <a:pt x="898" y="52"/>
                  </a:lnTo>
                  <a:lnTo>
                    <a:pt x="862" y="40"/>
                  </a:lnTo>
                  <a:lnTo>
                    <a:pt x="823" y="29"/>
                  </a:lnTo>
                  <a:lnTo>
                    <a:pt x="784" y="20"/>
                  </a:lnTo>
                  <a:lnTo>
                    <a:pt x="743" y="12"/>
                  </a:lnTo>
                  <a:lnTo>
                    <a:pt x="703" y="7"/>
                  </a:lnTo>
                  <a:lnTo>
                    <a:pt x="660" y="3"/>
                  </a:lnTo>
                  <a:lnTo>
                    <a:pt x="619" y="0"/>
                  </a:lnTo>
                  <a:lnTo>
                    <a:pt x="576" y="0"/>
                  </a:lnTo>
                  <a:lnTo>
                    <a:pt x="534" y="2"/>
                  </a:lnTo>
                  <a:lnTo>
                    <a:pt x="492" y="5"/>
                  </a:lnTo>
                  <a:lnTo>
                    <a:pt x="451" y="9"/>
                  </a:lnTo>
                  <a:lnTo>
                    <a:pt x="409" y="15"/>
                  </a:lnTo>
                  <a:lnTo>
                    <a:pt x="370" y="24"/>
                  </a:lnTo>
                  <a:lnTo>
                    <a:pt x="330" y="33"/>
                  </a:lnTo>
                  <a:lnTo>
                    <a:pt x="293" y="45"/>
                  </a:lnTo>
                  <a:lnTo>
                    <a:pt x="257" y="58"/>
                  </a:lnTo>
                  <a:lnTo>
                    <a:pt x="223" y="73"/>
                  </a:lnTo>
                  <a:lnTo>
                    <a:pt x="191" y="89"/>
                  </a:lnTo>
                  <a:lnTo>
                    <a:pt x="161" y="106"/>
                  </a:lnTo>
                  <a:lnTo>
                    <a:pt x="132" y="124"/>
                  </a:lnTo>
                  <a:lnTo>
                    <a:pt x="107" y="144"/>
                  </a:lnTo>
                  <a:lnTo>
                    <a:pt x="84" y="164"/>
                  </a:lnTo>
                  <a:lnTo>
                    <a:pt x="63" y="186"/>
                  </a:lnTo>
                  <a:lnTo>
                    <a:pt x="46" y="208"/>
                  </a:lnTo>
                  <a:lnTo>
                    <a:pt x="31" y="230"/>
                  </a:lnTo>
                  <a:lnTo>
                    <a:pt x="18" y="254"/>
                  </a:lnTo>
                  <a:lnTo>
                    <a:pt x="10" y="278"/>
                  </a:lnTo>
                  <a:lnTo>
                    <a:pt x="3" y="303"/>
                  </a:lnTo>
                  <a:lnTo>
                    <a:pt x="0" y="327"/>
                  </a:lnTo>
                  <a:lnTo>
                    <a:pt x="0" y="352"/>
                  </a:lnTo>
                  <a:lnTo>
                    <a:pt x="3" y="375"/>
                  </a:lnTo>
                  <a:lnTo>
                    <a:pt x="10" y="400"/>
                  </a:lnTo>
                  <a:lnTo>
                    <a:pt x="18" y="424"/>
                  </a:lnTo>
                  <a:lnTo>
                    <a:pt x="31" y="448"/>
                  </a:lnTo>
                  <a:lnTo>
                    <a:pt x="46" y="470"/>
                  </a:lnTo>
                  <a:lnTo>
                    <a:pt x="63" y="492"/>
                  </a:lnTo>
                  <a:lnTo>
                    <a:pt x="84" y="514"/>
                  </a:lnTo>
                  <a:lnTo>
                    <a:pt x="107" y="534"/>
                  </a:lnTo>
                  <a:lnTo>
                    <a:pt x="132" y="554"/>
                  </a:lnTo>
                  <a:lnTo>
                    <a:pt x="161" y="572"/>
                  </a:lnTo>
                  <a:lnTo>
                    <a:pt x="191" y="589"/>
                  </a:lnTo>
                  <a:lnTo>
                    <a:pt x="223" y="605"/>
                  </a:lnTo>
                  <a:lnTo>
                    <a:pt x="257" y="620"/>
                  </a:lnTo>
                  <a:lnTo>
                    <a:pt x="293" y="633"/>
                  </a:lnTo>
                  <a:lnTo>
                    <a:pt x="330" y="645"/>
                  </a:lnTo>
                  <a:lnTo>
                    <a:pt x="370" y="654"/>
                  </a:lnTo>
                  <a:lnTo>
                    <a:pt x="409" y="663"/>
                  </a:lnTo>
                  <a:lnTo>
                    <a:pt x="451" y="669"/>
                  </a:lnTo>
                  <a:lnTo>
                    <a:pt x="492" y="673"/>
                  </a:lnTo>
                  <a:lnTo>
                    <a:pt x="534" y="677"/>
                  </a:lnTo>
                  <a:lnTo>
                    <a:pt x="576" y="678"/>
                  </a:lnTo>
                  <a:lnTo>
                    <a:pt x="619" y="678"/>
                  </a:lnTo>
                  <a:lnTo>
                    <a:pt x="660" y="676"/>
                  </a:lnTo>
                  <a:lnTo>
                    <a:pt x="703" y="671"/>
                  </a:lnTo>
                  <a:lnTo>
                    <a:pt x="743" y="666"/>
                  </a:lnTo>
                  <a:lnTo>
                    <a:pt x="784" y="658"/>
                  </a:lnTo>
                  <a:lnTo>
                    <a:pt x="823" y="649"/>
                  </a:lnTo>
                  <a:lnTo>
                    <a:pt x="862" y="638"/>
                  </a:lnTo>
                  <a:lnTo>
                    <a:pt x="898" y="627"/>
                  </a:lnTo>
                  <a:lnTo>
                    <a:pt x="933" y="613"/>
                  </a:lnTo>
                  <a:lnTo>
                    <a:pt x="967" y="598"/>
                  </a:lnTo>
                  <a:lnTo>
                    <a:pt x="998" y="581"/>
                  </a:lnTo>
                  <a:lnTo>
                    <a:pt x="1027" y="564"/>
                  </a:lnTo>
                  <a:lnTo>
                    <a:pt x="1054" y="545"/>
                  </a:lnTo>
                  <a:lnTo>
                    <a:pt x="1078" y="524"/>
                  </a:lnTo>
                  <a:lnTo>
                    <a:pt x="1100" y="503"/>
                  </a:lnTo>
                  <a:lnTo>
                    <a:pt x="1119" y="482"/>
                  </a:lnTo>
                  <a:lnTo>
                    <a:pt x="1135" y="459"/>
                  </a:lnTo>
                  <a:lnTo>
                    <a:pt x="1149" y="436"/>
                  </a:lnTo>
                  <a:lnTo>
                    <a:pt x="1160" y="413"/>
                  </a:lnTo>
                  <a:lnTo>
                    <a:pt x="1167" y="388"/>
                  </a:lnTo>
                  <a:lnTo>
                    <a:pt x="1172" y="364"/>
                  </a:lnTo>
                  <a:lnTo>
                    <a:pt x="1174" y="339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5904" name="Freeform 400"/>
            <p:cNvSpPr>
              <a:spLocks/>
            </p:cNvSpPr>
            <p:nvPr/>
          </p:nvSpPr>
          <p:spPr bwMode="auto">
            <a:xfrm>
              <a:off x="2646" y="2489"/>
              <a:ext cx="540" cy="204"/>
            </a:xfrm>
            <a:custGeom>
              <a:avLst/>
              <a:gdLst>
                <a:gd name="T0" fmla="*/ 0 w 1002"/>
                <a:gd name="T1" fmla="*/ 329 h 375"/>
                <a:gd name="T2" fmla="*/ 16 w 1002"/>
                <a:gd name="T3" fmla="*/ 338 h 375"/>
                <a:gd name="T4" fmla="*/ 32 w 1002"/>
                <a:gd name="T5" fmla="*/ 345 h 375"/>
                <a:gd name="T6" fmla="*/ 48 w 1002"/>
                <a:gd name="T7" fmla="*/ 352 h 375"/>
                <a:gd name="T8" fmla="*/ 66 w 1002"/>
                <a:gd name="T9" fmla="*/ 358 h 375"/>
                <a:gd name="T10" fmla="*/ 83 w 1002"/>
                <a:gd name="T11" fmla="*/ 362 h 375"/>
                <a:gd name="T12" fmla="*/ 102 w 1002"/>
                <a:gd name="T13" fmla="*/ 367 h 375"/>
                <a:gd name="T14" fmla="*/ 120 w 1002"/>
                <a:gd name="T15" fmla="*/ 370 h 375"/>
                <a:gd name="T16" fmla="*/ 139 w 1002"/>
                <a:gd name="T17" fmla="*/ 373 h 375"/>
                <a:gd name="T18" fmla="*/ 158 w 1002"/>
                <a:gd name="T19" fmla="*/ 374 h 375"/>
                <a:gd name="T20" fmla="*/ 179 w 1002"/>
                <a:gd name="T21" fmla="*/ 375 h 375"/>
                <a:gd name="T22" fmla="*/ 219 w 1002"/>
                <a:gd name="T23" fmla="*/ 374 h 375"/>
                <a:gd name="T24" fmla="*/ 261 w 1002"/>
                <a:gd name="T25" fmla="*/ 371 h 375"/>
                <a:gd name="T26" fmla="*/ 302 w 1002"/>
                <a:gd name="T27" fmla="*/ 366 h 375"/>
                <a:gd name="T28" fmla="*/ 344 w 1002"/>
                <a:gd name="T29" fmla="*/ 357 h 375"/>
                <a:gd name="T30" fmla="*/ 385 w 1002"/>
                <a:gd name="T31" fmla="*/ 348 h 375"/>
                <a:gd name="T32" fmla="*/ 426 w 1002"/>
                <a:gd name="T33" fmla="*/ 336 h 375"/>
                <a:gd name="T34" fmla="*/ 467 w 1002"/>
                <a:gd name="T35" fmla="*/ 323 h 375"/>
                <a:gd name="T36" fmla="*/ 509 w 1002"/>
                <a:gd name="T37" fmla="*/ 309 h 375"/>
                <a:gd name="T38" fmla="*/ 551 w 1002"/>
                <a:gd name="T39" fmla="*/ 293 h 375"/>
                <a:gd name="T40" fmla="*/ 593 w 1002"/>
                <a:gd name="T41" fmla="*/ 276 h 375"/>
                <a:gd name="T42" fmla="*/ 634 w 1002"/>
                <a:gd name="T43" fmla="*/ 259 h 375"/>
                <a:gd name="T44" fmla="*/ 675 w 1002"/>
                <a:gd name="T45" fmla="*/ 241 h 375"/>
                <a:gd name="T46" fmla="*/ 714 w 1002"/>
                <a:gd name="T47" fmla="*/ 222 h 375"/>
                <a:gd name="T48" fmla="*/ 750 w 1002"/>
                <a:gd name="T49" fmla="*/ 204 h 375"/>
                <a:gd name="T50" fmla="*/ 786 w 1002"/>
                <a:gd name="T51" fmla="*/ 186 h 375"/>
                <a:gd name="T52" fmla="*/ 819 w 1002"/>
                <a:gd name="T53" fmla="*/ 168 h 375"/>
                <a:gd name="T54" fmla="*/ 848 w 1002"/>
                <a:gd name="T55" fmla="*/ 149 h 375"/>
                <a:gd name="T56" fmla="*/ 877 w 1002"/>
                <a:gd name="T57" fmla="*/ 132 h 375"/>
                <a:gd name="T58" fmla="*/ 903 w 1002"/>
                <a:gd name="T59" fmla="*/ 115 h 375"/>
                <a:gd name="T60" fmla="*/ 926 w 1002"/>
                <a:gd name="T61" fmla="*/ 98 h 375"/>
                <a:gd name="T62" fmla="*/ 946 w 1002"/>
                <a:gd name="T63" fmla="*/ 82 h 375"/>
                <a:gd name="T64" fmla="*/ 955 w 1002"/>
                <a:gd name="T65" fmla="*/ 75 h 375"/>
                <a:gd name="T66" fmla="*/ 963 w 1002"/>
                <a:gd name="T67" fmla="*/ 67 h 375"/>
                <a:gd name="T68" fmla="*/ 971 w 1002"/>
                <a:gd name="T69" fmla="*/ 60 h 375"/>
                <a:gd name="T70" fmla="*/ 977 w 1002"/>
                <a:gd name="T71" fmla="*/ 53 h 375"/>
                <a:gd name="T72" fmla="*/ 984 w 1002"/>
                <a:gd name="T73" fmla="*/ 45 h 375"/>
                <a:gd name="T74" fmla="*/ 988 w 1002"/>
                <a:gd name="T75" fmla="*/ 39 h 375"/>
                <a:gd name="T76" fmla="*/ 992 w 1002"/>
                <a:gd name="T77" fmla="*/ 31 h 375"/>
                <a:gd name="T78" fmla="*/ 995 w 1002"/>
                <a:gd name="T79" fmla="*/ 25 h 375"/>
                <a:gd name="T80" fmla="*/ 998 w 1002"/>
                <a:gd name="T81" fmla="*/ 19 h 375"/>
                <a:gd name="T82" fmla="*/ 1001 w 1002"/>
                <a:gd name="T83" fmla="*/ 12 h 375"/>
                <a:gd name="T84" fmla="*/ 1002 w 1002"/>
                <a:gd name="T85" fmla="*/ 0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002" h="375">
                  <a:moveTo>
                    <a:pt x="0" y="329"/>
                  </a:moveTo>
                  <a:lnTo>
                    <a:pt x="16" y="338"/>
                  </a:lnTo>
                  <a:lnTo>
                    <a:pt x="32" y="345"/>
                  </a:lnTo>
                  <a:lnTo>
                    <a:pt x="48" y="352"/>
                  </a:lnTo>
                  <a:lnTo>
                    <a:pt x="66" y="358"/>
                  </a:lnTo>
                  <a:lnTo>
                    <a:pt x="83" y="362"/>
                  </a:lnTo>
                  <a:lnTo>
                    <a:pt x="102" y="367"/>
                  </a:lnTo>
                  <a:lnTo>
                    <a:pt x="120" y="370"/>
                  </a:lnTo>
                  <a:lnTo>
                    <a:pt x="139" y="373"/>
                  </a:lnTo>
                  <a:lnTo>
                    <a:pt x="158" y="374"/>
                  </a:lnTo>
                  <a:lnTo>
                    <a:pt x="179" y="375"/>
                  </a:lnTo>
                  <a:lnTo>
                    <a:pt x="219" y="374"/>
                  </a:lnTo>
                  <a:lnTo>
                    <a:pt x="261" y="371"/>
                  </a:lnTo>
                  <a:lnTo>
                    <a:pt x="302" y="366"/>
                  </a:lnTo>
                  <a:lnTo>
                    <a:pt x="344" y="357"/>
                  </a:lnTo>
                  <a:lnTo>
                    <a:pt x="385" y="348"/>
                  </a:lnTo>
                  <a:lnTo>
                    <a:pt x="426" y="336"/>
                  </a:lnTo>
                  <a:lnTo>
                    <a:pt x="467" y="323"/>
                  </a:lnTo>
                  <a:lnTo>
                    <a:pt x="509" y="309"/>
                  </a:lnTo>
                  <a:lnTo>
                    <a:pt x="551" y="293"/>
                  </a:lnTo>
                  <a:lnTo>
                    <a:pt x="593" y="276"/>
                  </a:lnTo>
                  <a:lnTo>
                    <a:pt x="634" y="259"/>
                  </a:lnTo>
                  <a:lnTo>
                    <a:pt x="675" y="241"/>
                  </a:lnTo>
                  <a:lnTo>
                    <a:pt x="714" y="222"/>
                  </a:lnTo>
                  <a:lnTo>
                    <a:pt x="750" y="204"/>
                  </a:lnTo>
                  <a:lnTo>
                    <a:pt x="786" y="186"/>
                  </a:lnTo>
                  <a:lnTo>
                    <a:pt x="819" y="168"/>
                  </a:lnTo>
                  <a:lnTo>
                    <a:pt x="848" y="149"/>
                  </a:lnTo>
                  <a:lnTo>
                    <a:pt x="877" y="132"/>
                  </a:lnTo>
                  <a:lnTo>
                    <a:pt x="903" y="115"/>
                  </a:lnTo>
                  <a:lnTo>
                    <a:pt x="926" y="98"/>
                  </a:lnTo>
                  <a:lnTo>
                    <a:pt x="946" y="82"/>
                  </a:lnTo>
                  <a:lnTo>
                    <a:pt x="955" y="75"/>
                  </a:lnTo>
                  <a:lnTo>
                    <a:pt x="963" y="67"/>
                  </a:lnTo>
                  <a:lnTo>
                    <a:pt x="971" y="60"/>
                  </a:lnTo>
                  <a:lnTo>
                    <a:pt x="977" y="53"/>
                  </a:lnTo>
                  <a:lnTo>
                    <a:pt x="984" y="45"/>
                  </a:lnTo>
                  <a:lnTo>
                    <a:pt x="988" y="39"/>
                  </a:lnTo>
                  <a:lnTo>
                    <a:pt x="992" y="31"/>
                  </a:lnTo>
                  <a:lnTo>
                    <a:pt x="995" y="25"/>
                  </a:lnTo>
                  <a:lnTo>
                    <a:pt x="998" y="19"/>
                  </a:lnTo>
                  <a:lnTo>
                    <a:pt x="1001" y="12"/>
                  </a:lnTo>
                  <a:lnTo>
                    <a:pt x="1002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5905" name="Freeform 401"/>
            <p:cNvSpPr>
              <a:spLocks/>
            </p:cNvSpPr>
            <p:nvPr/>
          </p:nvSpPr>
          <p:spPr bwMode="auto">
            <a:xfrm>
              <a:off x="2555" y="2489"/>
              <a:ext cx="91" cy="178"/>
            </a:xfrm>
            <a:custGeom>
              <a:avLst/>
              <a:gdLst>
                <a:gd name="T0" fmla="*/ 0 w 172"/>
                <a:gd name="T1" fmla="*/ 0 h 329"/>
                <a:gd name="T2" fmla="*/ 0 w 172"/>
                <a:gd name="T3" fmla="*/ 24 h 329"/>
                <a:gd name="T4" fmla="*/ 2 w 172"/>
                <a:gd name="T5" fmla="*/ 47 h 329"/>
                <a:gd name="T6" fmla="*/ 6 w 172"/>
                <a:gd name="T7" fmla="*/ 72 h 329"/>
                <a:gd name="T8" fmla="*/ 11 w 172"/>
                <a:gd name="T9" fmla="*/ 96 h 329"/>
                <a:gd name="T10" fmla="*/ 16 w 172"/>
                <a:gd name="T11" fmla="*/ 120 h 329"/>
                <a:gd name="T12" fmla="*/ 24 w 172"/>
                <a:gd name="T13" fmla="*/ 144 h 329"/>
                <a:gd name="T14" fmla="*/ 33 w 172"/>
                <a:gd name="T15" fmla="*/ 166 h 329"/>
                <a:gd name="T16" fmla="*/ 43 w 172"/>
                <a:gd name="T17" fmla="*/ 189 h 329"/>
                <a:gd name="T18" fmla="*/ 55 w 172"/>
                <a:gd name="T19" fmla="*/ 211 h 329"/>
                <a:gd name="T20" fmla="*/ 68 w 172"/>
                <a:gd name="T21" fmla="*/ 231 h 329"/>
                <a:gd name="T22" fmla="*/ 82 w 172"/>
                <a:gd name="T23" fmla="*/ 252 h 329"/>
                <a:gd name="T24" fmla="*/ 98 w 172"/>
                <a:gd name="T25" fmla="*/ 270 h 329"/>
                <a:gd name="T26" fmla="*/ 115 w 172"/>
                <a:gd name="T27" fmla="*/ 287 h 329"/>
                <a:gd name="T28" fmla="*/ 133 w 172"/>
                <a:gd name="T29" fmla="*/ 303 h 329"/>
                <a:gd name="T30" fmla="*/ 151 w 172"/>
                <a:gd name="T31" fmla="*/ 317 h 329"/>
                <a:gd name="T32" fmla="*/ 172 w 172"/>
                <a:gd name="T33" fmla="*/ 329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72" h="329">
                  <a:moveTo>
                    <a:pt x="0" y="0"/>
                  </a:moveTo>
                  <a:lnTo>
                    <a:pt x="0" y="24"/>
                  </a:lnTo>
                  <a:lnTo>
                    <a:pt x="2" y="47"/>
                  </a:lnTo>
                  <a:lnTo>
                    <a:pt x="6" y="72"/>
                  </a:lnTo>
                  <a:lnTo>
                    <a:pt x="11" y="96"/>
                  </a:lnTo>
                  <a:lnTo>
                    <a:pt x="16" y="120"/>
                  </a:lnTo>
                  <a:lnTo>
                    <a:pt x="24" y="144"/>
                  </a:lnTo>
                  <a:lnTo>
                    <a:pt x="33" y="166"/>
                  </a:lnTo>
                  <a:lnTo>
                    <a:pt x="43" y="189"/>
                  </a:lnTo>
                  <a:lnTo>
                    <a:pt x="55" y="211"/>
                  </a:lnTo>
                  <a:lnTo>
                    <a:pt x="68" y="231"/>
                  </a:lnTo>
                  <a:lnTo>
                    <a:pt x="82" y="252"/>
                  </a:lnTo>
                  <a:lnTo>
                    <a:pt x="98" y="270"/>
                  </a:lnTo>
                  <a:lnTo>
                    <a:pt x="115" y="287"/>
                  </a:lnTo>
                  <a:lnTo>
                    <a:pt x="133" y="303"/>
                  </a:lnTo>
                  <a:lnTo>
                    <a:pt x="151" y="317"/>
                  </a:lnTo>
                  <a:lnTo>
                    <a:pt x="172" y="32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5906" name="Freeform 402"/>
            <p:cNvSpPr>
              <a:spLocks/>
            </p:cNvSpPr>
            <p:nvPr/>
          </p:nvSpPr>
          <p:spPr bwMode="auto">
            <a:xfrm>
              <a:off x="2812" y="2572"/>
              <a:ext cx="715" cy="669"/>
            </a:xfrm>
            <a:custGeom>
              <a:avLst/>
              <a:gdLst>
                <a:gd name="T0" fmla="*/ 1328 w 1328"/>
                <a:gd name="T1" fmla="*/ 473 h 1241"/>
                <a:gd name="T2" fmla="*/ 1327 w 1328"/>
                <a:gd name="T3" fmla="*/ 431 h 1241"/>
                <a:gd name="T4" fmla="*/ 1324 w 1328"/>
                <a:gd name="T5" fmla="*/ 388 h 1241"/>
                <a:gd name="T6" fmla="*/ 1318 w 1328"/>
                <a:gd name="T7" fmla="*/ 349 h 1241"/>
                <a:gd name="T8" fmla="*/ 1311 w 1328"/>
                <a:gd name="T9" fmla="*/ 309 h 1241"/>
                <a:gd name="T10" fmla="*/ 1301 w 1328"/>
                <a:gd name="T11" fmla="*/ 273 h 1241"/>
                <a:gd name="T12" fmla="*/ 1290 w 1328"/>
                <a:gd name="T13" fmla="*/ 238 h 1241"/>
                <a:gd name="T14" fmla="*/ 1276 w 1328"/>
                <a:gd name="T15" fmla="*/ 205 h 1241"/>
                <a:gd name="T16" fmla="*/ 1260 w 1328"/>
                <a:gd name="T17" fmla="*/ 174 h 1241"/>
                <a:gd name="T18" fmla="*/ 1242 w 1328"/>
                <a:gd name="T19" fmla="*/ 145 h 1241"/>
                <a:gd name="T20" fmla="*/ 1223 w 1328"/>
                <a:gd name="T21" fmla="*/ 120 h 1241"/>
                <a:gd name="T22" fmla="*/ 1201 w 1328"/>
                <a:gd name="T23" fmla="*/ 95 h 1241"/>
                <a:gd name="T24" fmla="*/ 1178 w 1328"/>
                <a:gd name="T25" fmla="*/ 74 h 1241"/>
                <a:gd name="T26" fmla="*/ 1153 w 1328"/>
                <a:gd name="T27" fmla="*/ 56 h 1241"/>
                <a:gd name="T28" fmla="*/ 1127 w 1328"/>
                <a:gd name="T29" fmla="*/ 40 h 1241"/>
                <a:gd name="T30" fmla="*/ 1099 w 1328"/>
                <a:gd name="T31" fmla="*/ 26 h 1241"/>
                <a:gd name="T32" fmla="*/ 1069 w 1328"/>
                <a:gd name="T33" fmla="*/ 15 h 1241"/>
                <a:gd name="T34" fmla="*/ 1038 w 1328"/>
                <a:gd name="T35" fmla="*/ 7 h 1241"/>
                <a:gd name="T36" fmla="*/ 1006 w 1328"/>
                <a:gd name="T37" fmla="*/ 2 h 1241"/>
                <a:gd name="T38" fmla="*/ 973 w 1328"/>
                <a:gd name="T39" fmla="*/ 0 h 1241"/>
                <a:gd name="T40" fmla="*/ 939 w 1328"/>
                <a:gd name="T41" fmla="*/ 0 h 1241"/>
                <a:gd name="T42" fmla="*/ 905 w 1328"/>
                <a:gd name="T43" fmla="*/ 3 h 1241"/>
                <a:gd name="T44" fmla="*/ 869 w 1328"/>
                <a:gd name="T45" fmla="*/ 9 h 1241"/>
                <a:gd name="T46" fmla="*/ 833 w 1328"/>
                <a:gd name="T47" fmla="*/ 18 h 1241"/>
                <a:gd name="T48" fmla="*/ 796 w 1328"/>
                <a:gd name="T49" fmla="*/ 29 h 1241"/>
                <a:gd name="T50" fmla="*/ 758 w 1328"/>
                <a:gd name="T51" fmla="*/ 43 h 1241"/>
                <a:gd name="T52" fmla="*/ 721 w 1328"/>
                <a:gd name="T53" fmla="*/ 60 h 1241"/>
                <a:gd name="T54" fmla="*/ 683 w 1328"/>
                <a:gd name="T55" fmla="*/ 79 h 1241"/>
                <a:gd name="T56" fmla="*/ 645 w 1328"/>
                <a:gd name="T57" fmla="*/ 101 h 1241"/>
                <a:gd name="T58" fmla="*/ 607 w 1328"/>
                <a:gd name="T59" fmla="*/ 125 h 1241"/>
                <a:gd name="T60" fmla="*/ 570 w 1328"/>
                <a:gd name="T61" fmla="*/ 152 h 1241"/>
                <a:gd name="T62" fmla="*/ 533 w 1328"/>
                <a:gd name="T63" fmla="*/ 182 h 1241"/>
                <a:gd name="T64" fmla="*/ 495 w 1328"/>
                <a:gd name="T65" fmla="*/ 212 h 1241"/>
                <a:gd name="T66" fmla="*/ 459 w 1328"/>
                <a:gd name="T67" fmla="*/ 245 h 1241"/>
                <a:gd name="T68" fmla="*/ 423 w 1328"/>
                <a:gd name="T69" fmla="*/ 282 h 1241"/>
                <a:gd name="T70" fmla="*/ 388 w 1328"/>
                <a:gd name="T71" fmla="*/ 319 h 1241"/>
                <a:gd name="T72" fmla="*/ 354 w 1328"/>
                <a:gd name="T73" fmla="*/ 357 h 1241"/>
                <a:gd name="T74" fmla="*/ 321 w 1328"/>
                <a:gd name="T75" fmla="*/ 398 h 1241"/>
                <a:gd name="T76" fmla="*/ 289 w 1328"/>
                <a:gd name="T77" fmla="*/ 440 h 1241"/>
                <a:gd name="T78" fmla="*/ 259 w 1328"/>
                <a:gd name="T79" fmla="*/ 484 h 1241"/>
                <a:gd name="T80" fmla="*/ 229 w 1328"/>
                <a:gd name="T81" fmla="*/ 529 h 1241"/>
                <a:gd name="T82" fmla="*/ 201 w 1328"/>
                <a:gd name="T83" fmla="*/ 574 h 1241"/>
                <a:gd name="T84" fmla="*/ 175 w 1328"/>
                <a:gd name="T85" fmla="*/ 621 h 1241"/>
                <a:gd name="T86" fmla="*/ 150 w 1328"/>
                <a:gd name="T87" fmla="*/ 668 h 1241"/>
                <a:gd name="T88" fmla="*/ 127 w 1328"/>
                <a:gd name="T89" fmla="*/ 716 h 1241"/>
                <a:gd name="T90" fmla="*/ 106 w 1328"/>
                <a:gd name="T91" fmla="*/ 765 h 1241"/>
                <a:gd name="T92" fmla="*/ 85 w 1328"/>
                <a:gd name="T93" fmla="*/ 814 h 1241"/>
                <a:gd name="T94" fmla="*/ 68 w 1328"/>
                <a:gd name="T95" fmla="*/ 863 h 1241"/>
                <a:gd name="T96" fmla="*/ 52 w 1328"/>
                <a:gd name="T97" fmla="*/ 912 h 1241"/>
                <a:gd name="T98" fmla="*/ 39 w 1328"/>
                <a:gd name="T99" fmla="*/ 961 h 1241"/>
                <a:gd name="T100" fmla="*/ 27 w 1328"/>
                <a:gd name="T101" fmla="*/ 1009 h 1241"/>
                <a:gd name="T102" fmla="*/ 17 w 1328"/>
                <a:gd name="T103" fmla="*/ 1057 h 1241"/>
                <a:gd name="T104" fmla="*/ 10 w 1328"/>
                <a:gd name="T105" fmla="*/ 1105 h 1241"/>
                <a:gd name="T106" fmla="*/ 4 w 1328"/>
                <a:gd name="T107" fmla="*/ 1151 h 1241"/>
                <a:gd name="T108" fmla="*/ 1 w 1328"/>
                <a:gd name="T109" fmla="*/ 1196 h 1241"/>
                <a:gd name="T110" fmla="*/ 0 w 1328"/>
                <a:gd name="T111" fmla="*/ 1241 h 1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328" h="1241">
                  <a:moveTo>
                    <a:pt x="1328" y="473"/>
                  </a:moveTo>
                  <a:lnTo>
                    <a:pt x="1327" y="431"/>
                  </a:lnTo>
                  <a:lnTo>
                    <a:pt x="1324" y="388"/>
                  </a:lnTo>
                  <a:lnTo>
                    <a:pt x="1318" y="349"/>
                  </a:lnTo>
                  <a:lnTo>
                    <a:pt x="1311" y="309"/>
                  </a:lnTo>
                  <a:lnTo>
                    <a:pt x="1301" y="273"/>
                  </a:lnTo>
                  <a:lnTo>
                    <a:pt x="1290" y="238"/>
                  </a:lnTo>
                  <a:lnTo>
                    <a:pt x="1276" y="205"/>
                  </a:lnTo>
                  <a:lnTo>
                    <a:pt x="1260" y="174"/>
                  </a:lnTo>
                  <a:lnTo>
                    <a:pt x="1242" y="145"/>
                  </a:lnTo>
                  <a:lnTo>
                    <a:pt x="1223" y="120"/>
                  </a:lnTo>
                  <a:lnTo>
                    <a:pt x="1201" y="95"/>
                  </a:lnTo>
                  <a:lnTo>
                    <a:pt x="1178" y="74"/>
                  </a:lnTo>
                  <a:lnTo>
                    <a:pt x="1153" y="56"/>
                  </a:lnTo>
                  <a:lnTo>
                    <a:pt x="1127" y="40"/>
                  </a:lnTo>
                  <a:lnTo>
                    <a:pt x="1099" y="26"/>
                  </a:lnTo>
                  <a:lnTo>
                    <a:pt x="1069" y="15"/>
                  </a:lnTo>
                  <a:lnTo>
                    <a:pt x="1038" y="7"/>
                  </a:lnTo>
                  <a:lnTo>
                    <a:pt x="1006" y="2"/>
                  </a:lnTo>
                  <a:lnTo>
                    <a:pt x="973" y="0"/>
                  </a:lnTo>
                  <a:lnTo>
                    <a:pt x="939" y="0"/>
                  </a:lnTo>
                  <a:lnTo>
                    <a:pt x="905" y="3"/>
                  </a:lnTo>
                  <a:lnTo>
                    <a:pt x="869" y="9"/>
                  </a:lnTo>
                  <a:lnTo>
                    <a:pt x="833" y="18"/>
                  </a:lnTo>
                  <a:lnTo>
                    <a:pt x="796" y="29"/>
                  </a:lnTo>
                  <a:lnTo>
                    <a:pt x="758" y="43"/>
                  </a:lnTo>
                  <a:lnTo>
                    <a:pt x="721" y="60"/>
                  </a:lnTo>
                  <a:lnTo>
                    <a:pt x="683" y="79"/>
                  </a:lnTo>
                  <a:lnTo>
                    <a:pt x="645" y="101"/>
                  </a:lnTo>
                  <a:lnTo>
                    <a:pt x="607" y="125"/>
                  </a:lnTo>
                  <a:lnTo>
                    <a:pt x="570" y="152"/>
                  </a:lnTo>
                  <a:lnTo>
                    <a:pt x="533" y="182"/>
                  </a:lnTo>
                  <a:lnTo>
                    <a:pt x="495" y="212"/>
                  </a:lnTo>
                  <a:lnTo>
                    <a:pt x="459" y="245"/>
                  </a:lnTo>
                  <a:lnTo>
                    <a:pt x="423" y="282"/>
                  </a:lnTo>
                  <a:lnTo>
                    <a:pt x="388" y="319"/>
                  </a:lnTo>
                  <a:lnTo>
                    <a:pt x="354" y="357"/>
                  </a:lnTo>
                  <a:lnTo>
                    <a:pt x="321" y="398"/>
                  </a:lnTo>
                  <a:lnTo>
                    <a:pt x="289" y="440"/>
                  </a:lnTo>
                  <a:lnTo>
                    <a:pt x="259" y="484"/>
                  </a:lnTo>
                  <a:lnTo>
                    <a:pt x="229" y="529"/>
                  </a:lnTo>
                  <a:lnTo>
                    <a:pt x="201" y="574"/>
                  </a:lnTo>
                  <a:lnTo>
                    <a:pt x="175" y="621"/>
                  </a:lnTo>
                  <a:lnTo>
                    <a:pt x="150" y="668"/>
                  </a:lnTo>
                  <a:lnTo>
                    <a:pt x="127" y="716"/>
                  </a:lnTo>
                  <a:lnTo>
                    <a:pt x="106" y="765"/>
                  </a:lnTo>
                  <a:lnTo>
                    <a:pt x="85" y="814"/>
                  </a:lnTo>
                  <a:lnTo>
                    <a:pt x="68" y="863"/>
                  </a:lnTo>
                  <a:lnTo>
                    <a:pt x="52" y="912"/>
                  </a:lnTo>
                  <a:lnTo>
                    <a:pt x="39" y="961"/>
                  </a:lnTo>
                  <a:lnTo>
                    <a:pt x="27" y="1009"/>
                  </a:lnTo>
                  <a:lnTo>
                    <a:pt x="17" y="1057"/>
                  </a:lnTo>
                  <a:lnTo>
                    <a:pt x="10" y="1105"/>
                  </a:lnTo>
                  <a:lnTo>
                    <a:pt x="4" y="1151"/>
                  </a:lnTo>
                  <a:lnTo>
                    <a:pt x="1" y="1196"/>
                  </a:lnTo>
                  <a:lnTo>
                    <a:pt x="0" y="124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5907" name="Line 403"/>
            <p:cNvSpPr>
              <a:spLocks noChangeShapeType="1"/>
            </p:cNvSpPr>
            <p:nvPr/>
          </p:nvSpPr>
          <p:spPr bwMode="auto">
            <a:xfrm flipV="1">
              <a:off x="3425" y="2829"/>
              <a:ext cx="102" cy="6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5908" name="Line 404"/>
            <p:cNvSpPr>
              <a:spLocks noChangeShapeType="1"/>
            </p:cNvSpPr>
            <p:nvPr/>
          </p:nvSpPr>
          <p:spPr bwMode="auto">
            <a:xfrm flipH="1">
              <a:off x="3496" y="2621"/>
              <a:ext cx="91" cy="5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5909" name="Freeform 405"/>
            <p:cNvSpPr>
              <a:spLocks/>
            </p:cNvSpPr>
            <p:nvPr/>
          </p:nvSpPr>
          <p:spPr bwMode="auto">
            <a:xfrm>
              <a:off x="2661" y="2965"/>
              <a:ext cx="34" cy="189"/>
            </a:xfrm>
            <a:custGeom>
              <a:avLst/>
              <a:gdLst>
                <a:gd name="T0" fmla="*/ 61 w 61"/>
                <a:gd name="T1" fmla="*/ 0 h 354"/>
                <a:gd name="T2" fmla="*/ 47 w 61"/>
                <a:gd name="T3" fmla="*/ 46 h 354"/>
                <a:gd name="T4" fmla="*/ 34 w 61"/>
                <a:gd name="T5" fmla="*/ 91 h 354"/>
                <a:gd name="T6" fmla="*/ 24 w 61"/>
                <a:gd name="T7" fmla="*/ 136 h 354"/>
                <a:gd name="T8" fmla="*/ 15 w 61"/>
                <a:gd name="T9" fmla="*/ 182 h 354"/>
                <a:gd name="T10" fmla="*/ 9 w 61"/>
                <a:gd name="T11" fmla="*/ 225 h 354"/>
                <a:gd name="T12" fmla="*/ 5 w 61"/>
                <a:gd name="T13" fmla="*/ 269 h 354"/>
                <a:gd name="T14" fmla="*/ 1 w 61"/>
                <a:gd name="T15" fmla="*/ 312 h 354"/>
                <a:gd name="T16" fmla="*/ 0 w 61"/>
                <a:gd name="T17" fmla="*/ 354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1" h="354">
                  <a:moveTo>
                    <a:pt x="61" y="0"/>
                  </a:moveTo>
                  <a:lnTo>
                    <a:pt x="47" y="46"/>
                  </a:lnTo>
                  <a:lnTo>
                    <a:pt x="34" y="91"/>
                  </a:lnTo>
                  <a:lnTo>
                    <a:pt x="24" y="136"/>
                  </a:lnTo>
                  <a:lnTo>
                    <a:pt x="15" y="182"/>
                  </a:lnTo>
                  <a:lnTo>
                    <a:pt x="9" y="225"/>
                  </a:lnTo>
                  <a:lnTo>
                    <a:pt x="5" y="269"/>
                  </a:lnTo>
                  <a:lnTo>
                    <a:pt x="1" y="312"/>
                  </a:lnTo>
                  <a:lnTo>
                    <a:pt x="0" y="35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5910" name="Freeform 406"/>
            <p:cNvSpPr>
              <a:spLocks/>
            </p:cNvSpPr>
            <p:nvPr/>
          </p:nvSpPr>
          <p:spPr bwMode="auto">
            <a:xfrm>
              <a:off x="2154" y="2791"/>
              <a:ext cx="541" cy="314"/>
            </a:xfrm>
            <a:custGeom>
              <a:avLst/>
              <a:gdLst>
                <a:gd name="T0" fmla="*/ 0 w 1001"/>
                <a:gd name="T1" fmla="*/ 259 h 579"/>
                <a:gd name="T2" fmla="*/ 447 w 1001"/>
                <a:gd name="T3" fmla="*/ 0 h 579"/>
                <a:gd name="T4" fmla="*/ 1001 w 1001"/>
                <a:gd name="T5" fmla="*/ 321 h 579"/>
                <a:gd name="T6" fmla="*/ 553 w 1001"/>
                <a:gd name="T7" fmla="*/ 579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01" h="579">
                  <a:moveTo>
                    <a:pt x="0" y="259"/>
                  </a:moveTo>
                  <a:lnTo>
                    <a:pt x="447" y="0"/>
                  </a:lnTo>
                  <a:lnTo>
                    <a:pt x="1001" y="321"/>
                  </a:lnTo>
                  <a:lnTo>
                    <a:pt x="553" y="57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5911" name="Freeform 407"/>
            <p:cNvSpPr>
              <a:spLocks/>
            </p:cNvSpPr>
            <p:nvPr/>
          </p:nvSpPr>
          <p:spPr bwMode="auto">
            <a:xfrm>
              <a:off x="2453" y="3154"/>
              <a:ext cx="461" cy="121"/>
            </a:xfrm>
            <a:custGeom>
              <a:avLst/>
              <a:gdLst>
                <a:gd name="T0" fmla="*/ 0 w 858"/>
                <a:gd name="T1" fmla="*/ 224 h 224"/>
                <a:gd name="T2" fmla="*/ 387 w 858"/>
                <a:gd name="T3" fmla="*/ 0 h 224"/>
                <a:gd name="T4" fmla="*/ 664 w 858"/>
                <a:gd name="T5" fmla="*/ 160 h 224"/>
                <a:gd name="T6" fmla="*/ 858 w 858"/>
                <a:gd name="T7" fmla="*/ 48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58" h="224">
                  <a:moveTo>
                    <a:pt x="0" y="224"/>
                  </a:moveTo>
                  <a:lnTo>
                    <a:pt x="387" y="0"/>
                  </a:lnTo>
                  <a:lnTo>
                    <a:pt x="664" y="160"/>
                  </a:lnTo>
                  <a:lnTo>
                    <a:pt x="858" y="4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5912" name="Freeform 408"/>
            <p:cNvSpPr>
              <a:spLocks/>
            </p:cNvSpPr>
            <p:nvPr/>
          </p:nvSpPr>
          <p:spPr bwMode="auto">
            <a:xfrm>
              <a:off x="2377" y="3060"/>
              <a:ext cx="76" cy="215"/>
            </a:xfrm>
            <a:custGeom>
              <a:avLst/>
              <a:gdLst>
                <a:gd name="T0" fmla="*/ 0 w 139"/>
                <a:gd name="T1" fmla="*/ 0 h 400"/>
                <a:gd name="T2" fmla="*/ 139 w 139"/>
                <a:gd name="T3" fmla="*/ 80 h 400"/>
                <a:gd name="T4" fmla="*/ 139 w 139"/>
                <a:gd name="T5" fmla="*/ 400 h 400"/>
                <a:gd name="T6" fmla="*/ 0 w 139"/>
                <a:gd name="T7" fmla="*/ 320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9" h="400">
                  <a:moveTo>
                    <a:pt x="0" y="0"/>
                  </a:moveTo>
                  <a:lnTo>
                    <a:pt x="139" y="80"/>
                  </a:lnTo>
                  <a:lnTo>
                    <a:pt x="139" y="400"/>
                  </a:lnTo>
                  <a:lnTo>
                    <a:pt x="0" y="32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5913" name="Freeform 409"/>
            <p:cNvSpPr>
              <a:spLocks/>
            </p:cNvSpPr>
            <p:nvPr/>
          </p:nvSpPr>
          <p:spPr bwMode="auto">
            <a:xfrm>
              <a:off x="2154" y="2931"/>
              <a:ext cx="76" cy="216"/>
            </a:xfrm>
            <a:custGeom>
              <a:avLst/>
              <a:gdLst>
                <a:gd name="T0" fmla="*/ 139 w 139"/>
                <a:gd name="T1" fmla="*/ 400 h 400"/>
                <a:gd name="T2" fmla="*/ 0 w 139"/>
                <a:gd name="T3" fmla="*/ 320 h 400"/>
                <a:gd name="T4" fmla="*/ 0 w 139"/>
                <a:gd name="T5" fmla="*/ 0 h 400"/>
                <a:gd name="T6" fmla="*/ 139 w 139"/>
                <a:gd name="T7" fmla="*/ 80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9" h="400">
                  <a:moveTo>
                    <a:pt x="139" y="400"/>
                  </a:moveTo>
                  <a:lnTo>
                    <a:pt x="0" y="320"/>
                  </a:lnTo>
                  <a:lnTo>
                    <a:pt x="0" y="0"/>
                  </a:lnTo>
                  <a:lnTo>
                    <a:pt x="139" y="8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5914" name="Line 410"/>
            <p:cNvSpPr>
              <a:spLocks noChangeShapeType="1"/>
            </p:cNvSpPr>
            <p:nvPr/>
          </p:nvSpPr>
          <p:spPr bwMode="auto">
            <a:xfrm flipV="1">
              <a:off x="3379" y="2447"/>
              <a:ext cx="208" cy="12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5915" name="Line 411"/>
            <p:cNvSpPr>
              <a:spLocks noChangeShapeType="1"/>
            </p:cNvSpPr>
            <p:nvPr/>
          </p:nvSpPr>
          <p:spPr bwMode="auto">
            <a:xfrm flipH="1">
              <a:off x="3186" y="2273"/>
              <a:ext cx="102" cy="6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5916" name="Freeform 412"/>
            <p:cNvSpPr>
              <a:spLocks/>
            </p:cNvSpPr>
            <p:nvPr/>
          </p:nvSpPr>
          <p:spPr bwMode="auto">
            <a:xfrm>
              <a:off x="3512" y="2406"/>
              <a:ext cx="75" cy="215"/>
            </a:xfrm>
            <a:custGeom>
              <a:avLst/>
              <a:gdLst>
                <a:gd name="T0" fmla="*/ 139 w 139"/>
                <a:gd name="T1" fmla="*/ 399 h 399"/>
                <a:gd name="T2" fmla="*/ 139 w 139"/>
                <a:gd name="T3" fmla="*/ 80 h 399"/>
                <a:gd name="T4" fmla="*/ 0 w 139"/>
                <a:gd name="T5" fmla="*/ 0 h 3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9" h="399">
                  <a:moveTo>
                    <a:pt x="139" y="399"/>
                  </a:moveTo>
                  <a:lnTo>
                    <a:pt x="139" y="8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5917" name="Line 413"/>
            <p:cNvSpPr>
              <a:spLocks noChangeShapeType="1"/>
            </p:cNvSpPr>
            <p:nvPr/>
          </p:nvSpPr>
          <p:spPr bwMode="auto">
            <a:xfrm flipH="1" flipV="1">
              <a:off x="3288" y="2273"/>
              <a:ext cx="76" cy="4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5918" name="Freeform 414"/>
            <p:cNvSpPr>
              <a:spLocks/>
            </p:cNvSpPr>
            <p:nvPr/>
          </p:nvSpPr>
          <p:spPr bwMode="auto">
            <a:xfrm>
              <a:off x="3035" y="2266"/>
              <a:ext cx="27" cy="26"/>
            </a:xfrm>
            <a:custGeom>
              <a:avLst/>
              <a:gdLst>
                <a:gd name="T0" fmla="*/ 47 w 47"/>
                <a:gd name="T1" fmla="*/ 43 h 43"/>
                <a:gd name="T2" fmla="*/ 34 w 47"/>
                <a:gd name="T3" fmla="*/ 28 h 43"/>
                <a:gd name="T4" fmla="*/ 18 w 47"/>
                <a:gd name="T5" fmla="*/ 14 h 43"/>
                <a:gd name="T6" fmla="*/ 0 w 47"/>
                <a:gd name="T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43">
                  <a:moveTo>
                    <a:pt x="47" y="43"/>
                  </a:moveTo>
                  <a:lnTo>
                    <a:pt x="34" y="28"/>
                  </a:lnTo>
                  <a:lnTo>
                    <a:pt x="18" y="14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5919" name="Freeform 415"/>
            <p:cNvSpPr>
              <a:spLocks/>
            </p:cNvSpPr>
            <p:nvPr/>
          </p:nvSpPr>
          <p:spPr bwMode="auto">
            <a:xfrm>
              <a:off x="2661" y="1877"/>
              <a:ext cx="419" cy="245"/>
            </a:xfrm>
            <a:custGeom>
              <a:avLst/>
              <a:gdLst>
                <a:gd name="T0" fmla="*/ 2 w 783"/>
                <a:gd name="T1" fmla="*/ 246 h 452"/>
                <a:gd name="T2" fmla="*/ 14 w 783"/>
                <a:gd name="T3" fmla="*/ 286 h 452"/>
                <a:gd name="T4" fmla="*/ 38 w 783"/>
                <a:gd name="T5" fmla="*/ 323 h 452"/>
                <a:gd name="T6" fmla="*/ 74 w 783"/>
                <a:gd name="T7" fmla="*/ 357 h 452"/>
                <a:gd name="T8" fmla="*/ 118 w 783"/>
                <a:gd name="T9" fmla="*/ 388 h 452"/>
                <a:gd name="T10" fmla="*/ 172 w 783"/>
                <a:gd name="T11" fmla="*/ 413 h 452"/>
                <a:gd name="T12" fmla="*/ 232 w 783"/>
                <a:gd name="T13" fmla="*/ 433 h 452"/>
                <a:gd name="T14" fmla="*/ 297 w 783"/>
                <a:gd name="T15" fmla="*/ 445 h 452"/>
                <a:gd name="T16" fmla="*/ 365 w 783"/>
                <a:gd name="T17" fmla="*/ 452 h 452"/>
                <a:gd name="T18" fmla="*/ 435 w 783"/>
                <a:gd name="T19" fmla="*/ 451 h 452"/>
                <a:gd name="T20" fmla="*/ 503 w 783"/>
                <a:gd name="T21" fmla="*/ 443 h 452"/>
                <a:gd name="T22" fmla="*/ 567 w 783"/>
                <a:gd name="T23" fmla="*/ 428 h 452"/>
                <a:gd name="T24" fmla="*/ 626 w 783"/>
                <a:gd name="T25" fmla="*/ 407 h 452"/>
                <a:gd name="T26" fmla="*/ 677 w 783"/>
                <a:gd name="T27" fmla="*/ 380 h 452"/>
                <a:gd name="T28" fmla="*/ 720 w 783"/>
                <a:gd name="T29" fmla="*/ 350 h 452"/>
                <a:gd name="T30" fmla="*/ 752 w 783"/>
                <a:gd name="T31" fmla="*/ 313 h 452"/>
                <a:gd name="T32" fmla="*/ 773 w 783"/>
                <a:gd name="T33" fmla="*/ 276 h 452"/>
                <a:gd name="T34" fmla="*/ 783 w 783"/>
                <a:gd name="T35" fmla="*/ 236 h 452"/>
                <a:gd name="T36" fmla="*/ 780 w 783"/>
                <a:gd name="T37" fmla="*/ 196 h 452"/>
                <a:gd name="T38" fmla="*/ 765 w 783"/>
                <a:gd name="T39" fmla="*/ 157 h 452"/>
                <a:gd name="T40" fmla="*/ 738 w 783"/>
                <a:gd name="T41" fmla="*/ 121 h 452"/>
                <a:gd name="T42" fmla="*/ 700 w 783"/>
                <a:gd name="T43" fmla="*/ 87 h 452"/>
                <a:gd name="T44" fmla="*/ 653 w 783"/>
                <a:gd name="T45" fmla="*/ 58 h 452"/>
                <a:gd name="T46" fmla="*/ 597 w 783"/>
                <a:gd name="T47" fmla="*/ 33 h 452"/>
                <a:gd name="T48" fmla="*/ 536 w 783"/>
                <a:gd name="T49" fmla="*/ 16 h 452"/>
                <a:gd name="T50" fmla="*/ 469 w 783"/>
                <a:gd name="T51" fmla="*/ 5 h 452"/>
                <a:gd name="T52" fmla="*/ 400 w 783"/>
                <a:gd name="T53" fmla="*/ 0 h 452"/>
                <a:gd name="T54" fmla="*/ 331 w 783"/>
                <a:gd name="T55" fmla="*/ 2 h 452"/>
                <a:gd name="T56" fmla="*/ 264 w 783"/>
                <a:gd name="T57" fmla="*/ 12 h 452"/>
                <a:gd name="T58" fmla="*/ 201 w 783"/>
                <a:gd name="T59" fmla="*/ 29 h 452"/>
                <a:gd name="T60" fmla="*/ 144 w 783"/>
                <a:gd name="T61" fmla="*/ 51 h 452"/>
                <a:gd name="T62" fmla="*/ 95 w 783"/>
                <a:gd name="T63" fmla="*/ 79 h 452"/>
                <a:gd name="T64" fmla="*/ 54 w 783"/>
                <a:gd name="T65" fmla="*/ 112 h 452"/>
                <a:gd name="T66" fmla="*/ 25 w 783"/>
                <a:gd name="T67" fmla="*/ 147 h 452"/>
                <a:gd name="T68" fmla="*/ 6 w 783"/>
                <a:gd name="T69" fmla="*/ 187 h 452"/>
                <a:gd name="T70" fmla="*/ 0 w 783"/>
                <a:gd name="T71" fmla="*/ 226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83" h="452">
                  <a:moveTo>
                    <a:pt x="0" y="226"/>
                  </a:moveTo>
                  <a:lnTo>
                    <a:pt x="2" y="246"/>
                  </a:lnTo>
                  <a:lnTo>
                    <a:pt x="6" y="265"/>
                  </a:lnTo>
                  <a:lnTo>
                    <a:pt x="14" y="286"/>
                  </a:lnTo>
                  <a:lnTo>
                    <a:pt x="25" y="305"/>
                  </a:lnTo>
                  <a:lnTo>
                    <a:pt x="38" y="323"/>
                  </a:lnTo>
                  <a:lnTo>
                    <a:pt x="54" y="341"/>
                  </a:lnTo>
                  <a:lnTo>
                    <a:pt x="74" y="357"/>
                  </a:lnTo>
                  <a:lnTo>
                    <a:pt x="95" y="373"/>
                  </a:lnTo>
                  <a:lnTo>
                    <a:pt x="118" y="388"/>
                  </a:lnTo>
                  <a:lnTo>
                    <a:pt x="144" y="401"/>
                  </a:lnTo>
                  <a:lnTo>
                    <a:pt x="172" y="413"/>
                  </a:lnTo>
                  <a:lnTo>
                    <a:pt x="201" y="423"/>
                  </a:lnTo>
                  <a:lnTo>
                    <a:pt x="232" y="433"/>
                  </a:lnTo>
                  <a:lnTo>
                    <a:pt x="264" y="440"/>
                  </a:lnTo>
                  <a:lnTo>
                    <a:pt x="297" y="445"/>
                  </a:lnTo>
                  <a:lnTo>
                    <a:pt x="331" y="450"/>
                  </a:lnTo>
                  <a:lnTo>
                    <a:pt x="365" y="452"/>
                  </a:lnTo>
                  <a:lnTo>
                    <a:pt x="400" y="452"/>
                  </a:lnTo>
                  <a:lnTo>
                    <a:pt x="435" y="451"/>
                  </a:lnTo>
                  <a:lnTo>
                    <a:pt x="469" y="448"/>
                  </a:lnTo>
                  <a:lnTo>
                    <a:pt x="503" y="443"/>
                  </a:lnTo>
                  <a:lnTo>
                    <a:pt x="536" y="437"/>
                  </a:lnTo>
                  <a:lnTo>
                    <a:pt x="567" y="428"/>
                  </a:lnTo>
                  <a:lnTo>
                    <a:pt x="597" y="419"/>
                  </a:lnTo>
                  <a:lnTo>
                    <a:pt x="626" y="407"/>
                  </a:lnTo>
                  <a:lnTo>
                    <a:pt x="653" y="394"/>
                  </a:lnTo>
                  <a:lnTo>
                    <a:pt x="677" y="380"/>
                  </a:lnTo>
                  <a:lnTo>
                    <a:pt x="700" y="366"/>
                  </a:lnTo>
                  <a:lnTo>
                    <a:pt x="720" y="350"/>
                  </a:lnTo>
                  <a:lnTo>
                    <a:pt x="738" y="331"/>
                  </a:lnTo>
                  <a:lnTo>
                    <a:pt x="752" y="313"/>
                  </a:lnTo>
                  <a:lnTo>
                    <a:pt x="765" y="295"/>
                  </a:lnTo>
                  <a:lnTo>
                    <a:pt x="773" y="276"/>
                  </a:lnTo>
                  <a:lnTo>
                    <a:pt x="780" y="256"/>
                  </a:lnTo>
                  <a:lnTo>
                    <a:pt x="783" y="236"/>
                  </a:lnTo>
                  <a:lnTo>
                    <a:pt x="783" y="216"/>
                  </a:lnTo>
                  <a:lnTo>
                    <a:pt x="780" y="196"/>
                  </a:lnTo>
                  <a:lnTo>
                    <a:pt x="773" y="176"/>
                  </a:lnTo>
                  <a:lnTo>
                    <a:pt x="765" y="157"/>
                  </a:lnTo>
                  <a:lnTo>
                    <a:pt x="752" y="139"/>
                  </a:lnTo>
                  <a:lnTo>
                    <a:pt x="738" y="121"/>
                  </a:lnTo>
                  <a:lnTo>
                    <a:pt x="720" y="104"/>
                  </a:lnTo>
                  <a:lnTo>
                    <a:pt x="700" y="87"/>
                  </a:lnTo>
                  <a:lnTo>
                    <a:pt x="677" y="72"/>
                  </a:lnTo>
                  <a:lnTo>
                    <a:pt x="653" y="58"/>
                  </a:lnTo>
                  <a:lnTo>
                    <a:pt x="626" y="45"/>
                  </a:lnTo>
                  <a:lnTo>
                    <a:pt x="597" y="33"/>
                  </a:lnTo>
                  <a:lnTo>
                    <a:pt x="567" y="24"/>
                  </a:lnTo>
                  <a:lnTo>
                    <a:pt x="536" y="16"/>
                  </a:lnTo>
                  <a:lnTo>
                    <a:pt x="503" y="9"/>
                  </a:lnTo>
                  <a:lnTo>
                    <a:pt x="469" y="5"/>
                  </a:lnTo>
                  <a:lnTo>
                    <a:pt x="435" y="1"/>
                  </a:lnTo>
                  <a:lnTo>
                    <a:pt x="400" y="0"/>
                  </a:lnTo>
                  <a:lnTo>
                    <a:pt x="365" y="0"/>
                  </a:lnTo>
                  <a:lnTo>
                    <a:pt x="331" y="2"/>
                  </a:lnTo>
                  <a:lnTo>
                    <a:pt x="297" y="7"/>
                  </a:lnTo>
                  <a:lnTo>
                    <a:pt x="264" y="12"/>
                  </a:lnTo>
                  <a:lnTo>
                    <a:pt x="232" y="19"/>
                  </a:lnTo>
                  <a:lnTo>
                    <a:pt x="201" y="29"/>
                  </a:lnTo>
                  <a:lnTo>
                    <a:pt x="172" y="40"/>
                  </a:lnTo>
                  <a:lnTo>
                    <a:pt x="144" y="51"/>
                  </a:lnTo>
                  <a:lnTo>
                    <a:pt x="118" y="64"/>
                  </a:lnTo>
                  <a:lnTo>
                    <a:pt x="95" y="79"/>
                  </a:lnTo>
                  <a:lnTo>
                    <a:pt x="74" y="95"/>
                  </a:lnTo>
                  <a:lnTo>
                    <a:pt x="54" y="112"/>
                  </a:lnTo>
                  <a:lnTo>
                    <a:pt x="38" y="129"/>
                  </a:lnTo>
                  <a:lnTo>
                    <a:pt x="25" y="147"/>
                  </a:lnTo>
                  <a:lnTo>
                    <a:pt x="14" y="166"/>
                  </a:lnTo>
                  <a:lnTo>
                    <a:pt x="6" y="187"/>
                  </a:lnTo>
                  <a:lnTo>
                    <a:pt x="2" y="206"/>
                  </a:lnTo>
                  <a:lnTo>
                    <a:pt x="0" y="226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5920" name="Freeform 416"/>
            <p:cNvSpPr>
              <a:spLocks/>
            </p:cNvSpPr>
            <p:nvPr/>
          </p:nvSpPr>
          <p:spPr bwMode="auto">
            <a:xfrm>
              <a:off x="2914" y="2708"/>
              <a:ext cx="511" cy="473"/>
            </a:xfrm>
            <a:custGeom>
              <a:avLst/>
              <a:gdLst>
                <a:gd name="T0" fmla="*/ 940 w 940"/>
                <a:gd name="T1" fmla="*/ 335 h 879"/>
                <a:gd name="T2" fmla="*/ 939 w 940"/>
                <a:gd name="T3" fmla="*/ 299 h 879"/>
                <a:gd name="T4" fmla="*/ 936 w 940"/>
                <a:gd name="T5" fmla="*/ 264 h 879"/>
                <a:gd name="T6" fmla="*/ 931 w 940"/>
                <a:gd name="T7" fmla="*/ 231 h 879"/>
                <a:gd name="T8" fmla="*/ 923 w 940"/>
                <a:gd name="T9" fmla="*/ 199 h 879"/>
                <a:gd name="T10" fmla="*/ 914 w 940"/>
                <a:gd name="T11" fmla="*/ 169 h 879"/>
                <a:gd name="T12" fmla="*/ 901 w 940"/>
                <a:gd name="T13" fmla="*/ 141 h 879"/>
                <a:gd name="T14" fmla="*/ 888 w 940"/>
                <a:gd name="T15" fmla="*/ 116 h 879"/>
                <a:gd name="T16" fmla="*/ 872 w 940"/>
                <a:gd name="T17" fmla="*/ 92 h 879"/>
                <a:gd name="T18" fmla="*/ 854 w 940"/>
                <a:gd name="T19" fmla="*/ 72 h 879"/>
                <a:gd name="T20" fmla="*/ 835 w 940"/>
                <a:gd name="T21" fmla="*/ 53 h 879"/>
                <a:gd name="T22" fmla="*/ 814 w 940"/>
                <a:gd name="T23" fmla="*/ 38 h 879"/>
                <a:gd name="T24" fmla="*/ 791 w 940"/>
                <a:gd name="T25" fmla="*/ 24 h 879"/>
                <a:gd name="T26" fmla="*/ 767 w 940"/>
                <a:gd name="T27" fmla="*/ 14 h 879"/>
                <a:gd name="T28" fmla="*/ 741 w 940"/>
                <a:gd name="T29" fmla="*/ 6 h 879"/>
                <a:gd name="T30" fmla="*/ 715 w 940"/>
                <a:gd name="T31" fmla="*/ 2 h 879"/>
                <a:gd name="T32" fmla="*/ 687 w 940"/>
                <a:gd name="T33" fmla="*/ 0 h 879"/>
                <a:gd name="T34" fmla="*/ 657 w 940"/>
                <a:gd name="T35" fmla="*/ 1 h 879"/>
                <a:gd name="T36" fmla="*/ 627 w 940"/>
                <a:gd name="T37" fmla="*/ 4 h 879"/>
                <a:gd name="T38" fmla="*/ 597 w 940"/>
                <a:gd name="T39" fmla="*/ 10 h 879"/>
                <a:gd name="T40" fmla="*/ 565 w 940"/>
                <a:gd name="T41" fmla="*/ 20 h 879"/>
                <a:gd name="T42" fmla="*/ 535 w 940"/>
                <a:gd name="T43" fmla="*/ 32 h 879"/>
                <a:gd name="T44" fmla="*/ 503 w 940"/>
                <a:gd name="T45" fmla="*/ 47 h 879"/>
                <a:gd name="T46" fmla="*/ 470 w 940"/>
                <a:gd name="T47" fmla="*/ 64 h 879"/>
                <a:gd name="T48" fmla="*/ 438 w 940"/>
                <a:gd name="T49" fmla="*/ 84 h 879"/>
                <a:gd name="T50" fmla="*/ 406 w 940"/>
                <a:gd name="T51" fmla="*/ 106 h 879"/>
                <a:gd name="T52" fmla="*/ 375 w 940"/>
                <a:gd name="T53" fmla="*/ 131 h 879"/>
                <a:gd name="T54" fmla="*/ 343 w 940"/>
                <a:gd name="T55" fmla="*/ 157 h 879"/>
                <a:gd name="T56" fmla="*/ 312 w 940"/>
                <a:gd name="T57" fmla="*/ 186 h 879"/>
                <a:gd name="T58" fmla="*/ 282 w 940"/>
                <a:gd name="T59" fmla="*/ 217 h 879"/>
                <a:gd name="T60" fmla="*/ 253 w 940"/>
                <a:gd name="T61" fmla="*/ 250 h 879"/>
                <a:gd name="T62" fmla="*/ 226 w 940"/>
                <a:gd name="T63" fmla="*/ 284 h 879"/>
                <a:gd name="T64" fmla="*/ 199 w 940"/>
                <a:gd name="T65" fmla="*/ 320 h 879"/>
                <a:gd name="T66" fmla="*/ 174 w 940"/>
                <a:gd name="T67" fmla="*/ 357 h 879"/>
                <a:gd name="T68" fmla="*/ 149 w 940"/>
                <a:gd name="T69" fmla="*/ 396 h 879"/>
                <a:gd name="T70" fmla="*/ 127 w 940"/>
                <a:gd name="T71" fmla="*/ 435 h 879"/>
                <a:gd name="T72" fmla="*/ 105 w 940"/>
                <a:gd name="T73" fmla="*/ 475 h 879"/>
                <a:gd name="T74" fmla="*/ 86 w 940"/>
                <a:gd name="T75" fmla="*/ 516 h 879"/>
                <a:gd name="T76" fmla="*/ 68 w 940"/>
                <a:gd name="T77" fmla="*/ 557 h 879"/>
                <a:gd name="T78" fmla="*/ 52 w 940"/>
                <a:gd name="T79" fmla="*/ 598 h 879"/>
                <a:gd name="T80" fmla="*/ 38 w 940"/>
                <a:gd name="T81" fmla="*/ 640 h 879"/>
                <a:gd name="T82" fmla="*/ 27 w 940"/>
                <a:gd name="T83" fmla="*/ 681 h 879"/>
                <a:gd name="T84" fmla="*/ 17 w 940"/>
                <a:gd name="T85" fmla="*/ 722 h 879"/>
                <a:gd name="T86" fmla="*/ 10 w 940"/>
                <a:gd name="T87" fmla="*/ 762 h 879"/>
                <a:gd name="T88" fmla="*/ 4 w 940"/>
                <a:gd name="T89" fmla="*/ 803 h 879"/>
                <a:gd name="T90" fmla="*/ 1 w 940"/>
                <a:gd name="T91" fmla="*/ 841 h 879"/>
                <a:gd name="T92" fmla="*/ 0 w 940"/>
                <a:gd name="T93" fmla="*/ 879 h 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940" h="879">
                  <a:moveTo>
                    <a:pt x="940" y="335"/>
                  </a:moveTo>
                  <a:lnTo>
                    <a:pt x="939" y="299"/>
                  </a:lnTo>
                  <a:lnTo>
                    <a:pt x="936" y="264"/>
                  </a:lnTo>
                  <a:lnTo>
                    <a:pt x="931" y="231"/>
                  </a:lnTo>
                  <a:lnTo>
                    <a:pt x="923" y="199"/>
                  </a:lnTo>
                  <a:lnTo>
                    <a:pt x="914" y="169"/>
                  </a:lnTo>
                  <a:lnTo>
                    <a:pt x="901" y="141"/>
                  </a:lnTo>
                  <a:lnTo>
                    <a:pt x="888" y="116"/>
                  </a:lnTo>
                  <a:lnTo>
                    <a:pt x="872" y="92"/>
                  </a:lnTo>
                  <a:lnTo>
                    <a:pt x="854" y="72"/>
                  </a:lnTo>
                  <a:lnTo>
                    <a:pt x="835" y="53"/>
                  </a:lnTo>
                  <a:lnTo>
                    <a:pt x="814" y="38"/>
                  </a:lnTo>
                  <a:lnTo>
                    <a:pt x="791" y="24"/>
                  </a:lnTo>
                  <a:lnTo>
                    <a:pt x="767" y="14"/>
                  </a:lnTo>
                  <a:lnTo>
                    <a:pt x="741" y="6"/>
                  </a:lnTo>
                  <a:lnTo>
                    <a:pt x="715" y="2"/>
                  </a:lnTo>
                  <a:lnTo>
                    <a:pt x="687" y="0"/>
                  </a:lnTo>
                  <a:lnTo>
                    <a:pt x="657" y="1"/>
                  </a:lnTo>
                  <a:lnTo>
                    <a:pt x="627" y="4"/>
                  </a:lnTo>
                  <a:lnTo>
                    <a:pt x="597" y="10"/>
                  </a:lnTo>
                  <a:lnTo>
                    <a:pt x="565" y="20"/>
                  </a:lnTo>
                  <a:lnTo>
                    <a:pt x="535" y="32"/>
                  </a:lnTo>
                  <a:lnTo>
                    <a:pt x="503" y="47"/>
                  </a:lnTo>
                  <a:lnTo>
                    <a:pt x="470" y="64"/>
                  </a:lnTo>
                  <a:lnTo>
                    <a:pt x="438" y="84"/>
                  </a:lnTo>
                  <a:lnTo>
                    <a:pt x="406" y="106"/>
                  </a:lnTo>
                  <a:lnTo>
                    <a:pt x="375" y="131"/>
                  </a:lnTo>
                  <a:lnTo>
                    <a:pt x="343" y="157"/>
                  </a:lnTo>
                  <a:lnTo>
                    <a:pt x="312" y="186"/>
                  </a:lnTo>
                  <a:lnTo>
                    <a:pt x="282" y="217"/>
                  </a:lnTo>
                  <a:lnTo>
                    <a:pt x="253" y="250"/>
                  </a:lnTo>
                  <a:lnTo>
                    <a:pt x="226" y="284"/>
                  </a:lnTo>
                  <a:lnTo>
                    <a:pt x="199" y="320"/>
                  </a:lnTo>
                  <a:lnTo>
                    <a:pt x="174" y="357"/>
                  </a:lnTo>
                  <a:lnTo>
                    <a:pt x="149" y="396"/>
                  </a:lnTo>
                  <a:lnTo>
                    <a:pt x="127" y="435"/>
                  </a:lnTo>
                  <a:lnTo>
                    <a:pt x="105" y="475"/>
                  </a:lnTo>
                  <a:lnTo>
                    <a:pt x="86" y="516"/>
                  </a:lnTo>
                  <a:lnTo>
                    <a:pt x="68" y="557"/>
                  </a:lnTo>
                  <a:lnTo>
                    <a:pt x="52" y="598"/>
                  </a:lnTo>
                  <a:lnTo>
                    <a:pt x="38" y="640"/>
                  </a:lnTo>
                  <a:lnTo>
                    <a:pt x="27" y="681"/>
                  </a:lnTo>
                  <a:lnTo>
                    <a:pt x="17" y="722"/>
                  </a:lnTo>
                  <a:lnTo>
                    <a:pt x="10" y="762"/>
                  </a:lnTo>
                  <a:lnTo>
                    <a:pt x="4" y="803"/>
                  </a:lnTo>
                  <a:lnTo>
                    <a:pt x="1" y="841"/>
                  </a:lnTo>
                  <a:lnTo>
                    <a:pt x="0" y="87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5921" name="Line 417"/>
            <p:cNvSpPr>
              <a:spLocks noChangeShapeType="1"/>
            </p:cNvSpPr>
            <p:nvPr/>
          </p:nvSpPr>
          <p:spPr bwMode="auto">
            <a:xfrm>
              <a:off x="3171" y="2742"/>
              <a:ext cx="254" cy="14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5922" name="Freeform 418"/>
            <p:cNvSpPr>
              <a:spLocks/>
            </p:cNvSpPr>
            <p:nvPr/>
          </p:nvSpPr>
          <p:spPr bwMode="auto">
            <a:xfrm>
              <a:off x="3009" y="2228"/>
              <a:ext cx="64" cy="121"/>
            </a:xfrm>
            <a:custGeom>
              <a:avLst/>
              <a:gdLst>
                <a:gd name="T0" fmla="*/ 122 w 122"/>
                <a:gd name="T1" fmla="*/ 0 h 224"/>
                <a:gd name="T2" fmla="*/ 117 w 122"/>
                <a:gd name="T3" fmla="*/ 36 h 224"/>
                <a:gd name="T4" fmla="*/ 110 w 122"/>
                <a:gd name="T5" fmla="*/ 71 h 224"/>
                <a:gd name="T6" fmla="*/ 106 w 122"/>
                <a:gd name="T7" fmla="*/ 89 h 224"/>
                <a:gd name="T8" fmla="*/ 101 w 122"/>
                <a:gd name="T9" fmla="*/ 105 h 224"/>
                <a:gd name="T10" fmla="*/ 94 w 122"/>
                <a:gd name="T11" fmla="*/ 121 h 224"/>
                <a:gd name="T12" fmla="*/ 88 w 122"/>
                <a:gd name="T13" fmla="*/ 137 h 224"/>
                <a:gd name="T14" fmla="*/ 79 w 122"/>
                <a:gd name="T15" fmla="*/ 153 h 224"/>
                <a:gd name="T16" fmla="*/ 71 w 122"/>
                <a:gd name="T17" fmla="*/ 167 h 224"/>
                <a:gd name="T18" fmla="*/ 60 w 122"/>
                <a:gd name="T19" fmla="*/ 181 h 224"/>
                <a:gd name="T20" fmla="*/ 49 w 122"/>
                <a:gd name="T21" fmla="*/ 193 h 224"/>
                <a:gd name="T22" fmla="*/ 39 w 122"/>
                <a:gd name="T23" fmla="*/ 202 h 224"/>
                <a:gd name="T24" fmla="*/ 26 w 122"/>
                <a:gd name="T25" fmla="*/ 211 h 224"/>
                <a:gd name="T26" fmla="*/ 14 w 122"/>
                <a:gd name="T27" fmla="*/ 218 h 224"/>
                <a:gd name="T28" fmla="*/ 0 w 122"/>
                <a:gd name="T29" fmla="*/ 224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2" h="224">
                  <a:moveTo>
                    <a:pt x="122" y="0"/>
                  </a:moveTo>
                  <a:lnTo>
                    <a:pt x="117" y="36"/>
                  </a:lnTo>
                  <a:lnTo>
                    <a:pt x="110" y="71"/>
                  </a:lnTo>
                  <a:lnTo>
                    <a:pt x="106" y="89"/>
                  </a:lnTo>
                  <a:lnTo>
                    <a:pt x="101" y="105"/>
                  </a:lnTo>
                  <a:lnTo>
                    <a:pt x="94" y="121"/>
                  </a:lnTo>
                  <a:lnTo>
                    <a:pt x="88" y="137"/>
                  </a:lnTo>
                  <a:lnTo>
                    <a:pt x="79" y="153"/>
                  </a:lnTo>
                  <a:lnTo>
                    <a:pt x="71" y="167"/>
                  </a:lnTo>
                  <a:lnTo>
                    <a:pt x="60" y="181"/>
                  </a:lnTo>
                  <a:lnTo>
                    <a:pt x="49" y="193"/>
                  </a:lnTo>
                  <a:lnTo>
                    <a:pt x="39" y="202"/>
                  </a:lnTo>
                  <a:lnTo>
                    <a:pt x="26" y="211"/>
                  </a:lnTo>
                  <a:lnTo>
                    <a:pt x="14" y="218"/>
                  </a:lnTo>
                  <a:lnTo>
                    <a:pt x="0" y="22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5923" name="Freeform 419"/>
            <p:cNvSpPr>
              <a:spLocks/>
            </p:cNvSpPr>
            <p:nvPr/>
          </p:nvSpPr>
          <p:spPr bwMode="auto">
            <a:xfrm>
              <a:off x="3009" y="2202"/>
              <a:ext cx="147" cy="196"/>
            </a:xfrm>
            <a:custGeom>
              <a:avLst/>
              <a:gdLst>
                <a:gd name="T0" fmla="*/ 277 w 277"/>
                <a:gd name="T1" fmla="*/ 103 h 358"/>
                <a:gd name="T2" fmla="*/ 273 w 277"/>
                <a:gd name="T3" fmla="*/ 138 h 358"/>
                <a:gd name="T4" fmla="*/ 267 w 277"/>
                <a:gd name="T5" fmla="*/ 177 h 358"/>
                <a:gd name="T6" fmla="*/ 256 w 277"/>
                <a:gd name="T7" fmla="*/ 214 h 358"/>
                <a:gd name="T8" fmla="*/ 241 w 277"/>
                <a:gd name="T9" fmla="*/ 248 h 358"/>
                <a:gd name="T10" fmla="*/ 223 w 277"/>
                <a:gd name="T11" fmla="*/ 281 h 358"/>
                <a:gd name="T12" fmla="*/ 201 w 277"/>
                <a:gd name="T13" fmla="*/ 310 h 358"/>
                <a:gd name="T14" fmla="*/ 176 w 277"/>
                <a:gd name="T15" fmla="*/ 333 h 358"/>
                <a:gd name="T16" fmla="*/ 149 w 277"/>
                <a:gd name="T17" fmla="*/ 348 h 358"/>
                <a:gd name="T18" fmla="*/ 121 w 277"/>
                <a:gd name="T19" fmla="*/ 357 h 358"/>
                <a:gd name="T20" fmla="*/ 92 w 277"/>
                <a:gd name="T21" fmla="*/ 357 h 358"/>
                <a:gd name="T22" fmla="*/ 65 w 277"/>
                <a:gd name="T23" fmla="*/ 350 h 358"/>
                <a:gd name="T24" fmla="*/ 42 w 277"/>
                <a:gd name="T25" fmla="*/ 336 h 358"/>
                <a:gd name="T26" fmla="*/ 23 w 277"/>
                <a:gd name="T27" fmla="*/ 317 h 358"/>
                <a:gd name="T28" fmla="*/ 9 w 277"/>
                <a:gd name="T29" fmla="*/ 292 h 358"/>
                <a:gd name="T30" fmla="*/ 1 w 277"/>
                <a:gd name="T31" fmla="*/ 263 h 358"/>
                <a:gd name="T32" fmla="*/ 1 w 277"/>
                <a:gd name="T33" fmla="*/ 232 h 358"/>
                <a:gd name="T34" fmla="*/ 9 w 277"/>
                <a:gd name="T35" fmla="*/ 199 h 358"/>
                <a:gd name="T36" fmla="*/ 23 w 277"/>
                <a:gd name="T37" fmla="*/ 165 h 358"/>
                <a:gd name="T38" fmla="*/ 42 w 277"/>
                <a:gd name="T39" fmla="*/ 133 h 358"/>
                <a:gd name="T40" fmla="*/ 65 w 277"/>
                <a:gd name="T41" fmla="*/ 103 h 358"/>
                <a:gd name="T42" fmla="*/ 92 w 277"/>
                <a:gd name="T43" fmla="*/ 76 h 358"/>
                <a:gd name="T44" fmla="*/ 121 w 277"/>
                <a:gd name="T45" fmla="*/ 51 h 358"/>
                <a:gd name="T46" fmla="*/ 149 w 277"/>
                <a:gd name="T47" fmla="*/ 30 h 358"/>
                <a:gd name="T48" fmla="*/ 176 w 277"/>
                <a:gd name="T49" fmla="*/ 15 h 358"/>
                <a:gd name="T50" fmla="*/ 201 w 277"/>
                <a:gd name="T51" fmla="*/ 4 h 358"/>
                <a:gd name="T52" fmla="*/ 223 w 277"/>
                <a:gd name="T53" fmla="*/ 0 h 358"/>
                <a:gd name="T54" fmla="*/ 241 w 277"/>
                <a:gd name="T55" fmla="*/ 2 h 358"/>
                <a:gd name="T56" fmla="*/ 256 w 277"/>
                <a:gd name="T57" fmla="*/ 10 h 358"/>
                <a:gd name="T58" fmla="*/ 267 w 277"/>
                <a:gd name="T59" fmla="*/ 25 h 358"/>
                <a:gd name="T60" fmla="*/ 273 w 277"/>
                <a:gd name="T61" fmla="*/ 46 h 358"/>
                <a:gd name="T62" fmla="*/ 277 w 277"/>
                <a:gd name="T63" fmla="*/ 73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77" h="358">
                  <a:moveTo>
                    <a:pt x="277" y="88"/>
                  </a:moveTo>
                  <a:lnTo>
                    <a:pt x="277" y="103"/>
                  </a:lnTo>
                  <a:lnTo>
                    <a:pt x="275" y="120"/>
                  </a:lnTo>
                  <a:lnTo>
                    <a:pt x="273" y="138"/>
                  </a:lnTo>
                  <a:lnTo>
                    <a:pt x="271" y="158"/>
                  </a:lnTo>
                  <a:lnTo>
                    <a:pt x="267" y="177"/>
                  </a:lnTo>
                  <a:lnTo>
                    <a:pt x="261" y="195"/>
                  </a:lnTo>
                  <a:lnTo>
                    <a:pt x="256" y="214"/>
                  </a:lnTo>
                  <a:lnTo>
                    <a:pt x="248" y="231"/>
                  </a:lnTo>
                  <a:lnTo>
                    <a:pt x="241" y="248"/>
                  </a:lnTo>
                  <a:lnTo>
                    <a:pt x="232" y="265"/>
                  </a:lnTo>
                  <a:lnTo>
                    <a:pt x="223" y="281"/>
                  </a:lnTo>
                  <a:lnTo>
                    <a:pt x="212" y="296"/>
                  </a:lnTo>
                  <a:lnTo>
                    <a:pt x="201" y="310"/>
                  </a:lnTo>
                  <a:lnTo>
                    <a:pt x="189" y="323"/>
                  </a:lnTo>
                  <a:lnTo>
                    <a:pt x="176" y="333"/>
                  </a:lnTo>
                  <a:lnTo>
                    <a:pt x="162" y="342"/>
                  </a:lnTo>
                  <a:lnTo>
                    <a:pt x="149" y="348"/>
                  </a:lnTo>
                  <a:lnTo>
                    <a:pt x="136" y="354"/>
                  </a:lnTo>
                  <a:lnTo>
                    <a:pt x="121" y="357"/>
                  </a:lnTo>
                  <a:lnTo>
                    <a:pt x="106" y="358"/>
                  </a:lnTo>
                  <a:lnTo>
                    <a:pt x="92" y="357"/>
                  </a:lnTo>
                  <a:lnTo>
                    <a:pt x="78" y="355"/>
                  </a:lnTo>
                  <a:lnTo>
                    <a:pt x="65" y="350"/>
                  </a:lnTo>
                  <a:lnTo>
                    <a:pt x="54" y="344"/>
                  </a:lnTo>
                  <a:lnTo>
                    <a:pt x="42" y="336"/>
                  </a:lnTo>
                  <a:lnTo>
                    <a:pt x="32" y="328"/>
                  </a:lnTo>
                  <a:lnTo>
                    <a:pt x="23" y="317"/>
                  </a:lnTo>
                  <a:lnTo>
                    <a:pt x="15" y="305"/>
                  </a:lnTo>
                  <a:lnTo>
                    <a:pt x="9" y="292"/>
                  </a:lnTo>
                  <a:lnTo>
                    <a:pt x="5" y="278"/>
                  </a:lnTo>
                  <a:lnTo>
                    <a:pt x="1" y="263"/>
                  </a:lnTo>
                  <a:lnTo>
                    <a:pt x="0" y="248"/>
                  </a:lnTo>
                  <a:lnTo>
                    <a:pt x="1" y="232"/>
                  </a:lnTo>
                  <a:lnTo>
                    <a:pt x="5" y="216"/>
                  </a:lnTo>
                  <a:lnTo>
                    <a:pt x="9" y="199"/>
                  </a:lnTo>
                  <a:lnTo>
                    <a:pt x="15" y="182"/>
                  </a:lnTo>
                  <a:lnTo>
                    <a:pt x="23" y="165"/>
                  </a:lnTo>
                  <a:lnTo>
                    <a:pt x="32" y="149"/>
                  </a:lnTo>
                  <a:lnTo>
                    <a:pt x="42" y="133"/>
                  </a:lnTo>
                  <a:lnTo>
                    <a:pt x="54" y="118"/>
                  </a:lnTo>
                  <a:lnTo>
                    <a:pt x="65" y="103"/>
                  </a:lnTo>
                  <a:lnTo>
                    <a:pt x="78" y="89"/>
                  </a:lnTo>
                  <a:lnTo>
                    <a:pt x="92" y="76"/>
                  </a:lnTo>
                  <a:lnTo>
                    <a:pt x="106" y="63"/>
                  </a:lnTo>
                  <a:lnTo>
                    <a:pt x="121" y="51"/>
                  </a:lnTo>
                  <a:lnTo>
                    <a:pt x="136" y="39"/>
                  </a:lnTo>
                  <a:lnTo>
                    <a:pt x="149" y="30"/>
                  </a:lnTo>
                  <a:lnTo>
                    <a:pt x="162" y="21"/>
                  </a:lnTo>
                  <a:lnTo>
                    <a:pt x="176" y="15"/>
                  </a:lnTo>
                  <a:lnTo>
                    <a:pt x="189" y="9"/>
                  </a:lnTo>
                  <a:lnTo>
                    <a:pt x="201" y="4"/>
                  </a:lnTo>
                  <a:lnTo>
                    <a:pt x="212" y="1"/>
                  </a:lnTo>
                  <a:lnTo>
                    <a:pt x="223" y="0"/>
                  </a:lnTo>
                  <a:lnTo>
                    <a:pt x="232" y="0"/>
                  </a:lnTo>
                  <a:lnTo>
                    <a:pt x="241" y="2"/>
                  </a:lnTo>
                  <a:lnTo>
                    <a:pt x="248" y="5"/>
                  </a:lnTo>
                  <a:lnTo>
                    <a:pt x="256" y="10"/>
                  </a:lnTo>
                  <a:lnTo>
                    <a:pt x="261" y="17"/>
                  </a:lnTo>
                  <a:lnTo>
                    <a:pt x="267" y="25"/>
                  </a:lnTo>
                  <a:lnTo>
                    <a:pt x="271" y="35"/>
                  </a:lnTo>
                  <a:lnTo>
                    <a:pt x="273" y="46"/>
                  </a:lnTo>
                  <a:lnTo>
                    <a:pt x="275" y="59"/>
                  </a:lnTo>
                  <a:lnTo>
                    <a:pt x="277" y="73"/>
                  </a:lnTo>
                  <a:lnTo>
                    <a:pt x="277" y="88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5924" name="Freeform 420"/>
            <p:cNvSpPr>
              <a:spLocks/>
            </p:cNvSpPr>
            <p:nvPr/>
          </p:nvSpPr>
          <p:spPr bwMode="auto">
            <a:xfrm>
              <a:off x="2672" y="1967"/>
              <a:ext cx="144" cy="76"/>
            </a:xfrm>
            <a:custGeom>
              <a:avLst/>
              <a:gdLst>
                <a:gd name="T0" fmla="*/ 265 w 265"/>
                <a:gd name="T1" fmla="*/ 0 h 139"/>
                <a:gd name="T2" fmla="*/ 232 w 265"/>
                <a:gd name="T3" fmla="*/ 7 h 139"/>
                <a:gd name="T4" fmla="*/ 201 w 265"/>
                <a:gd name="T5" fmla="*/ 14 h 139"/>
                <a:gd name="T6" fmla="*/ 171 w 265"/>
                <a:gd name="T7" fmla="*/ 23 h 139"/>
                <a:gd name="T8" fmla="*/ 142 w 265"/>
                <a:gd name="T9" fmla="*/ 33 h 139"/>
                <a:gd name="T10" fmla="*/ 116 w 265"/>
                <a:gd name="T11" fmla="*/ 45 h 139"/>
                <a:gd name="T12" fmla="*/ 91 w 265"/>
                <a:gd name="T13" fmla="*/ 58 h 139"/>
                <a:gd name="T14" fmla="*/ 68 w 265"/>
                <a:gd name="T15" fmla="*/ 72 h 139"/>
                <a:gd name="T16" fmla="*/ 48 w 265"/>
                <a:gd name="T17" fmla="*/ 88 h 139"/>
                <a:gd name="T18" fmla="*/ 28 w 265"/>
                <a:gd name="T19" fmla="*/ 104 h 139"/>
                <a:gd name="T20" fmla="*/ 14 w 265"/>
                <a:gd name="T21" fmla="*/ 121 h 139"/>
                <a:gd name="T22" fmla="*/ 0 w 265"/>
                <a:gd name="T23" fmla="*/ 139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5" h="139">
                  <a:moveTo>
                    <a:pt x="265" y="0"/>
                  </a:moveTo>
                  <a:lnTo>
                    <a:pt x="232" y="7"/>
                  </a:lnTo>
                  <a:lnTo>
                    <a:pt x="201" y="14"/>
                  </a:lnTo>
                  <a:lnTo>
                    <a:pt x="171" y="23"/>
                  </a:lnTo>
                  <a:lnTo>
                    <a:pt x="142" y="33"/>
                  </a:lnTo>
                  <a:lnTo>
                    <a:pt x="116" y="45"/>
                  </a:lnTo>
                  <a:lnTo>
                    <a:pt x="91" y="58"/>
                  </a:lnTo>
                  <a:lnTo>
                    <a:pt x="68" y="72"/>
                  </a:lnTo>
                  <a:lnTo>
                    <a:pt x="48" y="88"/>
                  </a:lnTo>
                  <a:lnTo>
                    <a:pt x="28" y="104"/>
                  </a:lnTo>
                  <a:lnTo>
                    <a:pt x="14" y="121"/>
                  </a:lnTo>
                  <a:lnTo>
                    <a:pt x="0" y="13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5925" name="Line 421"/>
            <p:cNvSpPr>
              <a:spLocks noChangeShapeType="1"/>
            </p:cNvSpPr>
            <p:nvPr/>
          </p:nvSpPr>
          <p:spPr bwMode="auto">
            <a:xfrm flipV="1">
              <a:off x="2816" y="1967"/>
              <a:ext cx="0" cy="15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5926" name="Line 422"/>
            <p:cNvSpPr>
              <a:spLocks noChangeShapeType="1"/>
            </p:cNvSpPr>
            <p:nvPr/>
          </p:nvSpPr>
          <p:spPr bwMode="auto">
            <a:xfrm flipV="1">
              <a:off x="2733" y="1994"/>
              <a:ext cx="0" cy="9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5927" name="Freeform 423"/>
            <p:cNvSpPr>
              <a:spLocks/>
            </p:cNvSpPr>
            <p:nvPr/>
          </p:nvSpPr>
          <p:spPr bwMode="auto">
            <a:xfrm>
              <a:off x="2301" y="3086"/>
              <a:ext cx="76" cy="19"/>
            </a:xfrm>
            <a:custGeom>
              <a:avLst/>
              <a:gdLst>
                <a:gd name="T0" fmla="*/ 137 w 137"/>
                <a:gd name="T1" fmla="*/ 0 h 34"/>
                <a:gd name="T2" fmla="*/ 116 w 137"/>
                <a:gd name="T3" fmla="*/ 1 h 34"/>
                <a:gd name="T4" fmla="*/ 95 w 137"/>
                <a:gd name="T5" fmla="*/ 4 h 34"/>
                <a:gd name="T6" fmla="*/ 73 w 137"/>
                <a:gd name="T7" fmla="*/ 7 h 34"/>
                <a:gd name="T8" fmla="*/ 53 w 137"/>
                <a:gd name="T9" fmla="*/ 12 h 34"/>
                <a:gd name="T10" fmla="*/ 34 w 137"/>
                <a:gd name="T11" fmla="*/ 19 h 34"/>
                <a:gd name="T12" fmla="*/ 16 w 137"/>
                <a:gd name="T13" fmla="*/ 26 h 34"/>
                <a:gd name="T14" fmla="*/ 0 w 137"/>
                <a:gd name="T15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7" h="34">
                  <a:moveTo>
                    <a:pt x="137" y="0"/>
                  </a:moveTo>
                  <a:lnTo>
                    <a:pt x="116" y="1"/>
                  </a:lnTo>
                  <a:lnTo>
                    <a:pt x="95" y="4"/>
                  </a:lnTo>
                  <a:lnTo>
                    <a:pt x="73" y="7"/>
                  </a:lnTo>
                  <a:lnTo>
                    <a:pt x="53" y="12"/>
                  </a:lnTo>
                  <a:lnTo>
                    <a:pt x="34" y="19"/>
                  </a:lnTo>
                  <a:lnTo>
                    <a:pt x="16" y="26"/>
                  </a:lnTo>
                  <a:lnTo>
                    <a:pt x="0" y="3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5928" name="Freeform 424"/>
            <p:cNvSpPr>
              <a:spLocks/>
            </p:cNvSpPr>
            <p:nvPr/>
          </p:nvSpPr>
          <p:spPr bwMode="auto">
            <a:xfrm>
              <a:off x="2301" y="2912"/>
              <a:ext cx="182" cy="106"/>
            </a:xfrm>
            <a:custGeom>
              <a:avLst/>
              <a:gdLst>
                <a:gd name="T0" fmla="*/ 276 w 333"/>
                <a:gd name="T1" fmla="*/ 193 h 193"/>
                <a:gd name="T2" fmla="*/ 293 w 333"/>
                <a:gd name="T3" fmla="*/ 182 h 193"/>
                <a:gd name="T4" fmla="*/ 307 w 333"/>
                <a:gd name="T5" fmla="*/ 170 h 193"/>
                <a:gd name="T6" fmla="*/ 317 w 333"/>
                <a:gd name="T7" fmla="*/ 159 h 193"/>
                <a:gd name="T8" fmla="*/ 326 w 333"/>
                <a:gd name="T9" fmla="*/ 145 h 193"/>
                <a:gd name="T10" fmla="*/ 331 w 333"/>
                <a:gd name="T11" fmla="*/ 131 h 193"/>
                <a:gd name="T12" fmla="*/ 333 w 333"/>
                <a:gd name="T13" fmla="*/ 117 h 193"/>
                <a:gd name="T14" fmla="*/ 332 w 333"/>
                <a:gd name="T15" fmla="*/ 102 h 193"/>
                <a:gd name="T16" fmla="*/ 329 w 333"/>
                <a:gd name="T17" fmla="*/ 88 h 193"/>
                <a:gd name="T18" fmla="*/ 322 w 333"/>
                <a:gd name="T19" fmla="*/ 75 h 193"/>
                <a:gd name="T20" fmla="*/ 312 w 333"/>
                <a:gd name="T21" fmla="*/ 62 h 193"/>
                <a:gd name="T22" fmla="*/ 299 w 333"/>
                <a:gd name="T23" fmla="*/ 50 h 193"/>
                <a:gd name="T24" fmla="*/ 284 w 333"/>
                <a:gd name="T25" fmla="*/ 38 h 193"/>
                <a:gd name="T26" fmla="*/ 267 w 333"/>
                <a:gd name="T27" fmla="*/ 29 h 193"/>
                <a:gd name="T28" fmla="*/ 248 w 333"/>
                <a:gd name="T29" fmla="*/ 20 h 193"/>
                <a:gd name="T30" fmla="*/ 227 w 333"/>
                <a:gd name="T31" fmla="*/ 13 h 193"/>
                <a:gd name="T32" fmla="*/ 204 w 333"/>
                <a:gd name="T33" fmla="*/ 6 h 193"/>
                <a:gd name="T34" fmla="*/ 181 w 333"/>
                <a:gd name="T35" fmla="*/ 3 h 193"/>
                <a:gd name="T36" fmla="*/ 157 w 333"/>
                <a:gd name="T37" fmla="*/ 1 h 193"/>
                <a:gd name="T38" fmla="*/ 132 w 333"/>
                <a:gd name="T39" fmla="*/ 0 h 193"/>
                <a:gd name="T40" fmla="*/ 108 w 333"/>
                <a:gd name="T41" fmla="*/ 2 h 193"/>
                <a:gd name="T42" fmla="*/ 83 w 333"/>
                <a:gd name="T43" fmla="*/ 4 h 193"/>
                <a:gd name="T44" fmla="*/ 60 w 333"/>
                <a:gd name="T45" fmla="*/ 10 h 193"/>
                <a:gd name="T46" fmla="*/ 38 w 333"/>
                <a:gd name="T47" fmla="*/ 16 h 193"/>
                <a:gd name="T48" fmla="*/ 18 w 333"/>
                <a:gd name="T49" fmla="*/ 23 h 193"/>
                <a:gd name="T50" fmla="*/ 0 w 333"/>
                <a:gd name="T51" fmla="*/ 33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33" h="193">
                  <a:moveTo>
                    <a:pt x="276" y="193"/>
                  </a:moveTo>
                  <a:lnTo>
                    <a:pt x="293" y="182"/>
                  </a:lnTo>
                  <a:lnTo>
                    <a:pt x="307" y="170"/>
                  </a:lnTo>
                  <a:lnTo>
                    <a:pt x="317" y="159"/>
                  </a:lnTo>
                  <a:lnTo>
                    <a:pt x="326" y="145"/>
                  </a:lnTo>
                  <a:lnTo>
                    <a:pt x="331" y="131"/>
                  </a:lnTo>
                  <a:lnTo>
                    <a:pt x="333" y="117"/>
                  </a:lnTo>
                  <a:lnTo>
                    <a:pt x="332" y="102"/>
                  </a:lnTo>
                  <a:lnTo>
                    <a:pt x="329" y="88"/>
                  </a:lnTo>
                  <a:lnTo>
                    <a:pt x="322" y="75"/>
                  </a:lnTo>
                  <a:lnTo>
                    <a:pt x="312" y="62"/>
                  </a:lnTo>
                  <a:lnTo>
                    <a:pt x="299" y="50"/>
                  </a:lnTo>
                  <a:lnTo>
                    <a:pt x="284" y="38"/>
                  </a:lnTo>
                  <a:lnTo>
                    <a:pt x="267" y="29"/>
                  </a:lnTo>
                  <a:lnTo>
                    <a:pt x="248" y="20"/>
                  </a:lnTo>
                  <a:lnTo>
                    <a:pt x="227" y="13"/>
                  </a:lnTo>
                  <a:lnTo>
                    <a:pt x="204" y="6"/>
                  </a:lnTo>
                  <a:lnTo>
                    <a:pt x="181" y="3"/>
                  </a:lnTo>
                  <a:lnTo>
                    <a:pt x="157" y="1"/>
                  </a:lnTo>
                  <a:lnTo>
                    <a:pt x="132" y="0"/>
                  </a:lnTo>
                  <a:lnTo>
                    <a:pt x="108" y="2"/>
                  </a:lnTo>
                  <a:lnTo>
                    <a:pt x="83" y="4"/>
                  </a:lnTo>
                  <a:lnTo>
                    <a:pt x="60" y="10"/>
                  </a:lnTo>
                  <a:lnTo>
                    <a:pt x="38" y="16"/>
                  </a:lnTo>
                  <a:lnTo>
                    <a:pt x="18" y="23"/>
                  </a:lnTo>
                  <a:lnTo>
                    <a:pt x="0" y="3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5929" name="Line 425"/>
            <p:cNvSpPr>
              <a:spLocks noChangeShapeType="1"/>
            </p:cNvSpPr>
            <p:nvPr/>
          </p:nvSpPr>
          <p:spPr bwMode="auto">
            <a:xfrm flipV="1">
              <a:off x="2230" y="2931"/>
              <a:ext cx="71" cy="4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5930" name="Freeform 426"/>
            <p:cNvSpPr>
              <a:spLocks/>
            </p:cNvSpPr>
            <p:nvPr/>
          </p:nvSpPr>
          <p:spPr bwMode="auto">
            <a:xfrm>
              <a:off x="2230" y="2973"/>
              <a:ext cx="71" cy="174"/>
            </a:xfrm>
            <a:custGeom>
              <a:avLst/>
              <a:gdLst>
                <a:gd name="T0" fmla="*/ 138 w 138"/>
                <a:gd name="T1" fmla="*/ 240 h 320"/>
                <a:gd name="T2" fmla="*/ 0 w 138"/>
                <a:gd name="T3" fmla="*/ 320 h 320"/>
                <a:gd name="T4" fmla="*/ 0 w 138"/>
                <a:gd name="T5" fmla="*/ 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8" h="320">
                  <a:moveTo>
                    <a:pt x="138" y="240"/>
                  </a:moveTo>
                  <a:lnTo>
                    <a:pt x="0" y="32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5931" name="Freeform 427"/>
            <p:cNvSpPr>
              <a:spLocks/>
            </p:cNvSpPr>
            <p:nvPr/>
          </p:nvSpPr>
          <p:spPr bwMode="auto">
            <a:xfrm>
              <a:off x="2377" y="3018"/>
              <a:ext cx="76" cy="216"/>
            </a:xfrm>
            <a:custGeom>
              <a:avLst/>
              <a:gdLst>
                <a:gd name="T0" fmla="*/ 139 w 139"/>
                <a:gd name="T1" fmla="*/ 0 h 400"/>
                <a:gd name="T2" fmla="*/ 0 w 139"/>
                <a:gd name="T3" fmla="*/ 80 h 400"/>
                <a:gd name="T4" fmla="*/ 0 w 139"/>
                <a:gd name="T5" fmla="*/ 400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9" h="400">
                  <a:moveTo>
                    <a:pt x="139" y="0"/>
                  </a:moveTo>
                  <a:lnTo>
                    <a:pt x="0" y="80"/>
                  </a:lnTo>
                  <a:lnTo>
                    <a:pt x="0" y="40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5932" name="Freeform 428"/>
            <p:cNvSpPr>
              <a:spLocks/>
            </p:cNvSpPr>
            <p:nvPr/>
          </p:nvSpPr>
          <p:spPr bwMode="auto">
            <a:xfrm>
              <a:off x="3258" y="2360"/>
              <a:ext cx="182" cy="106"/>
            </a:xfrm>
            <a:custGeom>
              <a:avLst/>
              <a:gdLst>
                <a:gd name="T0" fmla="*/ 56 w 333"/>
                <a:gd name="T1" fmla="*/ 0 h 193"/>
                <a:gd name="T2" fmla="*/ 40 w 333"/>
                <a:gd name="T3" fmla="*/ 11 h 193"/>
                <a:gd name="T4" fmla="*/ 26 w 333"/>
                <a:gd name="T5" fmla="*/ 22 h 193"/>
                <a:gd name="T6" fmla="*/ 16 w 333"/>
                <a:gd name="T7" fmla="*/ 34 h 193"/>
                <a:gd name="T8" fmla="*/ 7 w 333"/>
                <a:gd name="T9" fmla="*/ 48 h 193"/>
                <a:gd name="T10" fmla="*/ 2 w 333"/>
                <a:gd name="T11" fmla="*/ 62 h 193"/>
                <a:gd name="T12" fmla="*/ 0 w 333"/>
                <a:gd name="T13" fmla="*/ 75 h 193"/>
                <a:gd name="T14" fmla="*/ 0 w 333"/>
                <a:gd name="T15" fmla="*/ 90 h 193"/>
                <a:gd name="T16" fmla="*/ 4 w 333"/>
                <a:gd name="T17" fmla="*/ 104 h 193"/>
                <a:gd name="T18" fmla="*/ 10 w 333"/>
                <a:gd name="T19" fmla="*/ 118 h 193"/>
                <a:gd name="T20" fmla="*/ 20 w 333"/>
                <a:gd name="T21" fmla="*/ 131 h 193"/>
                <a:gd name="T22" fmla="*/ 33 w 333"/>
                <a:gd name="T23" fmla="*/ 143 h 193"/>
                <a:gd name="T24" fmla="*/ 48 w 333"/>
                <a:gd name="T25" fmla="*/ 154 h 193"/>
                <a:gd name="T26" fmla="*/ 66 w 333"/>
                <a:gd name="T27" fmla="*/ 164 h 193"/>
                <a:gd name="T28" fmla="*/ 85 w 333"/>
                <a:gd name="T29" fmla="*/ 172 h 193"/>
                <a:gd name="T30" fmla="*/ 106 w 333"/>
                <a:gd name="T31" fmla="*/ 180 h 193"/>
                <a:gd name="T32" fmla="*/ 128 w 333"/>
                <a:gd name="T33" fmla="*/ 185 h 193"/>
                <a:gd name="T34" fmla="*/ 152 w 333"/>
                <a:gd name="T35" fmla="*/ 189 h 193"/>
                <a:gd name="T36" fmla="*/ 176 w 333"/>
                <a:gd name="T37" fmla="*/ 192 h 193"/>
                <a:gd name="T38" fmla="*/ 201 w 333"/>
                <a:gd name="T39" fmla="*/ 193 h 193"/>
                <a:gd name="T40" fmla="*/ 225 w 333"/>
                <a:gd name="T41" fmla="*/ 190 h 193"/>
                <a:gd name="T42" fmla="*/ 249 w 333"/>
                <a:gd name="T43" fmla="*/ 188 h 193"/>
                <a:gd name="T44" fmla="*/ 272 w 333"/>
                <a:gd name="T45" fmla="*/ 183 h 193"/>
                <a:gd name="T46" fmla="*/ 295 w 333"/>
                <a:gd name="T47" fmla="*/ 177 h 193"/>
                <a:gd name="T48" fmla="*/ 315 w 333"/>
                <a:gd name="T49" fmla="*/ 168 h 193"/>
                <a:gd name="T50" fmla="*/ 333 w 333"/>
                <a:gd name="T51" fmla="*/ 16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33" h="193">
                  <a:moveTo>
                    <a:pt x="56" y="0"/>
                  </a:moveTo>
                  <a:lnTo>
                    <a:pt x="40" y="11"/>
                  </a:lnTo>
                  <a:lnTo>
                    <a:pt x="26" y="22"/>
                  </a:lnTo>
                  <a:lnTo>
                    <a:pt x="16" y="34"/>
                  </a:lnTo>
                  <a:lnTo>
                    <a:pt x="7" y="48"/>
                  </a:lnTo>
                  <a:lnTo>
                    <a:pt x="2" y="62"/>
                  </a:lnTo>
                  <a:lnTo>
                    <a:pt x="0" y="75"/>
                  </a:lnTo>
                  <a:lnTo>
                    <a:pt x="0" y="90"/>
                  </a:lnTo>
                  <a:lnTo>
                    <a:pt x="4" y="104"/>
                  </a:lnTo>
                  <a:lnTo>
                    <a:pt x="10" y="118"/>
                  </a:lnTo>
                  <a:lnTo>
                    <a:pt x="20" y="131"/>
                  </a:lnTo>
                  <a:lnTo>
                    <a:pt x="33" y="143"/>
                  </a:lnTo>
                  <a:lnTo>
                    <a:pt x="48" y="154"/>
                  </a:lnTo>
                  <a:lnTo>
                    <a:pt x="66" y="164"/>
                  </a:lnTo>
                  <a:lnTo>
                    <a:pt x="85" y="172"/>
                  </a:lnTo>
                  <a:lnTo>
                    <a:pt x="106" y="180"/>
                  </a:lnTo>
                  <a:lnTo>
                    <a:pt x="128" y="185"/>
                  </a:lnTo>
                  <a:lnTo>
                    <a:pt x="152" y="189"/>
                  </a:lnTo>
                  <a:lnTo>
                    <a:pt x="176" y="192"/>
                  </a:lnTo>
                  <a:lnTo>
                    <a:pt x="201" y="193"/>
                  </a:lnTo>
                  <a:lnTo>
                    <a:pt x="225" y="190"/>
                  </a:lnTo>
                  <a:lnTo>
                    <a:pt x="249" y="188"/>
                  </a:lnTo>
                  <a:lnTo>
                    <a:pt x="272" y="183"/>
                  </a:lnTo>
                  <a:lnTo>
                    <a:pt x="295" y="177"/>
                  </a:lnTo>
                  <a:lnTo>
                    <a:pt x="315" y="168"/>
                  </a:lnTo>
                  <a:lnTo>
                    <a:pt x="333" y="16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5933" name="Freeform 429"/>
            <p:cNvSpPr>
              <a:spLocks/>
            </p:cNvSpPr>
            <p:nvPr/>
          </p:nvSpPr>
          <p:spPr bwMode="auto">
            <a:xfrm>
              <a:off x="3288" y="2319"/>
              <a:ext cx="76" cy="147"/>
            </a:xfrm>
            <a:custGeom>
              <a:avLst/>
              <a:gdLst>
                <a:gd name="T0" fmla="*/ 0 w 139"/>
                <a:gd name="T1" fmla="*/ 81 h 274"/>
                <a:gd name="T2" fmla="*/ 139 w 139"/>
                <a:gd name="T3" fmla="*/ 0 h 274"/>
                <a:gd name="T4" fmla="*/ 139 w 139"/>
                <a:gd name="T5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9" h="274">
                  <a:moveTo>
                    <a:pt x="0" y="81"/>
                  </a:moveTo>
                  <a:lnTo>
                    <a:pt x="139" y="0"/>
                  </a:lnTo>
                  <a:lnTo>
                    <a:pt x="139" y="27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5934" name="Line 430"/>
            <p:cNvSpPr>
              <a:spLocks noChangeShapeType="1"/>
            </p:cNvSpPr>
            <p:nvPr/>
          </p:nvSpPr>
          <p:spPr bwMode="auto">
            <a:xfrm flipH="1">
              <a:off x="3440" y="2406"/>
              <a:ext cx="72" cy="4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5935" name="Freeform 431"/>
            <p:cNvSpPr>
              <a:spLocks/>
            </p:cNvSpPr>
            <p:nvPr/>
          </p:nvSpPr>
          <p:spPr bwMode="auto">
            <a:xfrm>
              <a:off x="2215" y="2285"/>
              <a:ext cx="340" cy="612"/>
            </a:xfrm>
            <a:custGeom>
              <a:avLst/>
              <a:gdLst>
                <a:gd name="T0" fmla="*/ 630 w 630"/>
                <a:gd name="T1" fmla="*/ 0 h 1130"/>
                <a:gd name="T2" fmla="*/ 593 w 630"/>
                <a:gd name="T3" fmla="*/ 25 h 1130"/>
                <a:gd name="T4" fmla="*/ 556 w 630"/>
                <a:gd name="T5" fmla="*/ 53 h 1130"/>
                <a:gd name="T6" fmla="*/ 518 w 630"/>
                <a:gd name="T7" fmla="*/ 81 h 1130"/>
                <a:gd name="T8" fmla="*/ 482 w 630"/>
                <a:gd name="T9" fmla="*/ 113 h 1130"/>
                <a:gd name="T10" fmla="*/ 447 w 630"/>
                <a:gd name="T11" fmla="*/ 146 h 1130"/>
                <a:gd name="T12" fmla="*/ 412 w 630"/>
                <a:gd name="T13" fmla="*/ 182 h 1130"/>
                <a:gd name="T14" fmla="*/ 378 w 630"/>
                <a:gd name="T15" fmla="*/ 219 h 1130"/>
                <a:gd name="T16" fmla="*/ 345 w 630"/>
                <a:gd name="T17" fmla="*/ 258 h 1130"/>
                <a:gd name="T18" fmla="*/ 312 w 630"/>
                <a:gd name="T19" fmla="*/ 299 h 1130"/>
                <a:gd name="T20" fmla="*/ 281 w 630"/>
                <a:gd name="T21" fmla="*/ 340 h 1130"/>
                <a:gd name="T22" fmla="*/ 251 w 630"/>
                <a:gd name="T23" fmla="*/ 384 h 1130"/>
                <a:gd name="T24" fmla="*/ 222 w 630"/>
                <a:gd name="T25" fmla="*/ 427 h 1130"/>
                <a:gd name="T26" fmla="*/ 196 w 630"/>
                <a:gd name="T27" fmla="*/ 473 h 1130"/>
                <a:gd name="T28" fmla="*/ 169 w 630"/>
                <a:gd name="T29" fmla="*/ 519 h 1130"/>
                <a:gd name="T30" fmla="*/ 146 w 630"/>
                <a:gd name="T31" fmla="*/ 566 h 1130"/>
                <a:gd name="T32" fmla="*/ 122 w 630"/>
                <a:gd name="T33" fmla="*/ 614 h 1130"/>
                <a:gd name="T34" fmla="*/ 102 w 630"/>
                <a:gd name="T35" fmla="*/ 662 h 1130"/>
                <a:gd name="T36" fmla="*/ 83 w 630"/>
                <a:gd name="T37" fmla="*/ 710 h 1130"/>
                <a:gd name="T38" fmla="*/ 66 w 630"/>
                <a:gd name="T39" fmla="*/ 759 h 1130"/>
                <a:gd name="T40" fmla="*/ 50 w 630"/>
                <a:gd name="T41" fmla="*/ 806 h 1130"/>
                <a:gd name="T42" fmla="*/ 37 w 630"/>
                <a:gd name="T43" fmla="*/ 854 h 1130"/>
                <a:gd name="T44" fmla="*/ 25 w 630"/>
                <a:gd name="T45" fmla="*/ 902 h 1130"/>
                <a:gd name="T46" fmla="*/ 16 w 630"/>
                <a:gd name="T47" fmla="*/ 949 h 1130"/>
                <a:gd name="T48" fmla="*/ 9 w 630"/>
                <a:gd name="T49" fmla="*/ 996 h 1130"/>
                <a:gd name="T50" fmla="*/ 4 w 630"/>
                <a:gd name="T51" fmla="*/ 1042 h 1130"/>
                <a:gd name="T52" fmla="*/ 1 w 630"/>
                <a:gd name="T53" fmla="*/ 1086 h 1130"/>
                <a:gd name="T54" fmla="*/ 0 w 630"/>
                <a:gd name="T55" fmla="*/ 1130 h 1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30" h="1130">
                  <a:moveTo>
                    <a:pt x="630" y="0"/>
                  </a:moveTo>
                  <a:lnTo>
                    <a:pt x="593" y="25"/>
                  </a:lnTo>
                  <a:lnTo>
                    <a:pt x="556" y="53"/>
                  </a:lnTo>
                  <a:lnTo>
                    <a:pt x="518" y="81"/>
                  </a:lnTo>
                  <a:lnTo>
                    <a:pt x="482" y="113"/>
                  </a:lnTo>
                  <a:lnTo>
                    <a:pt x="447" y="146"/>
                  </a:lnTo>
                  <a:lnTo>
                    <a:pt x="412" y="182"/>
                  </a:lnTo>
                  <a:lnTo>
                    <a:pt x="378" y="219"/>
                  </a:lnTo>
                  <a:lnTo>
                    <a:pt x="345" y="258"/>
                  </a:lnTo>
                  <a:lnTo>
                    <a:pt x="312" y="299"/>
                  </a:lnTo>
                  <a:lnTo>
                    <a:pt x="281" y="340"/>
                  </a:lnTo>
                  <a:lnTo>
                    <a:pt x="251" y="384"/>
                  </a:lnTo>
                  <a:lnTo>
                    <a:pt x="222" y="427"/>
                  </a:lnTo>
                  <a:lnTo>
                    <a:pt x="196" y="473"/>
                  </a:lnTo>
                  <a:lnTo>
                    <a:pt x="169" y="519"/>
                  </a:lnTo>
                  <a:lnTo>
                    <a:pt x="146" y="566"/>
                  </a:lnTo>
                  <a:lnTo>
                    <a:pt x="122" y="614"/>
                  </a:lnTo>
                  <a:lnTo>
                    <a:pt x="102" y="662"/>
                  </a:lnTo>
                  <a:lnTo>
                    <a:pt x="83" y="710"/>
                  </a:lnTo>
                  <a:lnTo>
                    <a:pt x="66" y="759"/>
                  </a:lnTo>
                  <a:lnTo>
                    <a:pt x="50" y="806"/>
                  </a:lnTo>
                  <a:lnTo>
                    <a:pt x="37" y="854"/>
                  </a:lnTo>
                  <a:lnTo>
                    <a:pt x="25" y="902"/>
                  </a:lnTo>
                  <a:lnTo>
                    <a:pt x="16" y="949"/>
                  </a:lnTo>
                  <a:lnTo>
                    <a:pt x="9" y="996"/>
                  </a:lnTo>
                  <a:lnTo>
                    <a:pt x="4" y="1042"/>
                  </a:lnTo>
                  <a:lnTo>
                    <a:pt x="1" y="1086"/>
                  </a:lnTo>
                  <a:lnTo>
                    <a:pt x="0" y="113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5936" name="Line 432"/>
            <p:cNvSpPr>
              <a:spLocks noChangeShapeType="1"/>
            </p:cNvSpPr>
            <p:nvPr/>
          </p:nvSpPr>
          <p:spPr bwMode="auto">
            <a:xfrm flipV="1">
              <a:off x="3186" y="1997"/>
              <a:ext cx="0" cy="49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5937" name="Line 433"/>
            <p:cNvSpPr>
              <a:spLocks noChangeShapeType="1"/>
            </p:cNvSpPr>
            <p:nvPr/>
          </p:nvSpPr>
          <p:spPr bwMode="auto">
            <a:xfrm flipV="1">
              <a:off x="2555" y="1997"/>
              <a:ext cx="0" cy="49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5938" name="Line 434"/>
            <p:cNvSpPr>
              <a:spLocks noChangeShapeType="1"/>
            </p:cNvSpPr>
            <p:nvPr/>
          </p:nvSpPr>
          <p:spPr bwMode="auto">
            <a:xfrm>
              <a:off x="3186" y="2459"/>
              <a:ext cx="239" cy="13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05939" name="Group 435"/>
          <p:cNvGrpSpPr>
            <a:grpSpLocks/>
          </p:cNvGrpSpPr>
          <p:nvPr/>
        </p:nvGrpSpPr>
        <p:grpSpPr bwMode="auto">
          <a:xfrm>
            <a:off x="2555875" y="3627438"/>
            <a:ext cx="2979738" cy="3041650"/>
            <a:chOff x="4166" y="1661"/>
            <a:chExt cx="1433" cy="1463"/>
          </a:xfrm>
        </p:grpSpPr>
        <p:sp>
          <p:nvSpPr>
            <p:cNvPr id="405940" name="Line 436"/>
            <p:cNvSpPr>
              <a:spLocks noChangeShapeType="1"/>
            </p:cNvSpPr>
            <p:nvPr/>
          </p:nvSpPr>
          <p:spPr bwMode="auto">
            <a:xfrm flipH="1" flipV="1">
              <a:off x="4166" y="2466"/>
              <a:ext cx="91" cy="5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5941" name="Line 437"/>
            <p:cNvSpPr>
              <a:spLocks noChangeShapeType="1"/>
            </p:cNvSpPr>
            <p:nvPr/>
          </p:nvSpPr>
          <p:spPr bwMode="auto">
            <a:xfrm>
              <a:off x="4166" y="2292"/>
              <a:ext cx="208" cy="12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5942" name="Freeform 438"/>
            <p:cNvSpPr>
              <a:spLocks/>
            </p:cNvSpPr>
            <p:nvPr/>
          </p:nvSpPr>
          <p:spPr bwMode="auto">
            <a:xfrm>
              <a:off x="4166" y="2251"/>
              <a:ext cx="72" cy="215"/>
            </a:xfrm>
            <a:custGeom>
              <a:avLst/>
              <a:gdLst>
                <a:gd name="T0" fmla="*/ 138 w 138"/>
                <a:gd name="T1" fmla="*/ 0 h 400"/>
                <a:gd name="T2" fmla="*/ 0 w 138"/>
                <a:gd name="T3" fmla="*/ 80 h 400"/>
                <a:gd name="T4" fmla="*/ 0 w 138"/>
                <a:gd name="T5" fmla="*/ 400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8" h="400">
                  <a:moveTo>
                    <a:pt x="138" y="0"/>
                  </a:moveTo>
                  <a:lnTo>
                    <a:pt x="0" y="80"/>
                  </a:lnTo>
                  <a:lnTo>
                    <a:pt x="0" y="40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405943" name="Group 439"/>
            <p:cNvGrpSpPr>
              <a:grpSpLocks/>
            </p:cNvGrpSpPr>
            <p:nvPr/>
          </p:nvGrpSpPr>
          <p:grpSpPr bwMode="auto">
            <a:xfrm>
              <a:off x="4223" y="1661"/>
              <a:ext cx="1376" cy="1463"/>
              <a:chOff x="4223" y="1661"/>
              <a:chExt cx="1376" cy="1463"/>
            </a:xfrm>
          </p:grpSpPr>
          <p:sp>
            <p:nvSpPr>
              <p:cNvPr id="405944" name="Freeform 440"/>
              <p:cNvSpPr>
                <a:spLocks/>
              </p:cNvSpPr>
              <p:nvPr/>
            </p:nvSpPr>
            <p:spPr bwMode="auto">
              <a:xfrm>
                <a:off x="4567" y="1661"/>
                <a:ext cx="631" cy="367"/>
              </a:xfrm>
              <a:custGeom>
                <a:avLst/>
                <a:gdLst>
                  <a:gd name="T0" fmla="*/ 1 w 1173"/>
                  <a:gd name="T1" fmla="*/ 363 h 678"/>
                  <a:gd name="T2" fmla="*/ 14 w 1173"/>
                  <a:gd name="T3" fmla="*/ 412 h 678"/>
                  <a:gd name="T4" fmla="*/ 37 w 1173"/>
                  <a:gd name="T5" fmla="*/ 459 h 678"/>
                  <a:gd name="T6" fmla="*/ 73 w 1173"/>
                  <a:gd name="T7" fmla="*/ 503 h 678"/>
                  <a:gd name="T8" fmla="*/ 119 w 1173"/>
                  <a:gd name="T9" fmla="*/ 544 h 678"/>
                  <a:gd name="T10" fmla="*/ 176 w 1173"/>
                  <a:gd name="T11" fmla="*/ 580 h 678"/>
                  <a:gd name="T12" fmla="*/ 239 w 1173"/>
                  <a:gd name="T13" fmla="*/ 612 h 678"/>
                  <a:gd name="T14" fmla="*/ 312 w 1173"/>
                  <a:gd name="T15" fmla="*/ 639 h 678"/>
                  <a:gd name="T16" fmla="*/ 388 w 1173"/>
                  <a:gd name="T17" fmla="*/ 658 h 678"/>
                  <a:gd name="T18" fmla="*/ 470 w 1173"/>
                  <a:gd name="T19" fmla="*/ 671 h 678"/>
                  <a:gd name="T20" fmla="*/ 555 w 1173"/>
                  <a:gd name="T21" fmla="*/ 677 h 678"/>
                  <a:gd name="T22" fmla="*/ 640 w 1173"/>
                  <a:gd name="T23" fmla="*/ 676 h 678"/>
                  <a:gd name="T24" fmla="*/ 723 w 1173"/>
                  <a:gd name="T25" fmla="*/ 669 h 678"/>
                  <a:gd name="T26" fmla="*/ 804 w 1173"/>
                  <a:gd name="T27" fmla="*/ 654 h 678"/>
                  <a:gd name="T28" fmla="*/ 879 w 1173"/>
                  <a:gd name="T29" fmla="*/ 633 h 678"/>
                  <a:gd name="T30" fmla="*/ 950 w 1173"/>
                  <a:gd name="T31" fmla="*/ 605 h 678"/>
                  <a:gd name="T32" fmla="*/ 1012 w 1173"/>
                  <a:gd name="T33" fmla="*/ 572 h 678"/>
                  <a:gd name="T34" fmla="*/ 1066 w 1173"/>
                  <a:gd name="T35" fmla="*/ 535 h 678"/>
                  <a:gd name="T36" fmla="*/ 1109 w 1173"/>
                  <a:gd name="T37" fmla="*/ 492 h 678"/>
                  <a:gd name="T38" fmla="*/ 1142 w 1173"/>
                  <a:gd name="T39" fmla="*/ 447 h 678"/>
                  <a:gd name="T40" fmla="*/ 1164 w 1173"/>
                  <a:gd name="T41" fmla="*/ 399 h 678"/>
                  <a:gd name="T42" fmla="*/ 1173 w 1173"/>
                  <a:gd name="T43" fmla="*/ 351 h 678"/>
                  <a:gd name="T44" fmla="*/ 1170 w 1173"/>
                  <a:gd name="T45" fmla="*/ 303 h 678"/>
                  <a:gd name="T46" fmla="*/ 1154 w 1173"/>
                  <a:gd name="T47" fmla="*/ 255 h 678"/>
                  <a:gd name="T48" fmla="*/ 1127 w 1173"/>
                  <a:gd name="T49" fmla="*/ 208 h 678"/>
                  <a:gd name="T50" fmla="*/ 1089 w 1173"/>
                  <a:gd name="T51" fmla="*/ 164 h 678"/>
                  <a:gd name="T52" fmla="*/ 1040 w 1173"/>
                  <a:gd name="T53" fmla="*/ 125 h 678"/>
                  <a:gd name="T54" fmla="*/ 983 w 1173"/>
                  <a:gd name="T55" fmla="*/ 88 h 678"/>
                  <a:gd name="T56" fmla="*/ 916 w 1173"/>
                  <a:gd name="T57" fmla="*/ 59 h 678"/>
                  <a:gd name="T58" fmla="*/ 842 w 1173"/>
                  <a:gd name="T59" fmla="*/ 34 h 678"/>
                  <a:gd name="T60" fmla="*/ 763 w 1173"/>
                  <a:gd name="T61" fmla="*/ 16 h 678"/>
                  <a:gd name="T62" fmla="*/ 681 w 1173"/>
                  <a:gd name="T63" fmla="*/ 4 h 678"/>
                  <a:gd name="T64" fmla="*/ 597 w 1173"/>
                  <a:gd name="T65" fmla="*/ 0 h 678"/>
                  <a:gd name="T66" fmla="*/ 512 w 1173"/>
                  <a:gd name="T67" fmla="*/ 2 h 678"/>
                  <a:gd name="T68" fmla="*/ 429 w 1173"/>
                  <a:gd name="T69" fmla="*/ 12 h 678"/>
                  <a:gd name="T70" fmla="*/ 349 w 1173"/>
                  <a:gd name="T71" fmla="*/ 29 h 678"/>
                  <a:gd name="T72" fmla="*/ 275 w 1173"/>
                  <a:gd name="T73" fmla="*/ 51 h 678"/>
                  <a:gd name="T74" fmla="*/ 206 w 1173"/>
                  <a:gd name="T75" fmla="*/ 81 h 678"/>
                  <a:gd name="T76" fmla="*/ 146 w 1173"/>
                  <a:gd name="T77" fmla="*/ 115 h 678"/>
                  <a:gd name="T78" fmla="*/ 95 w 1173"/>
                  <a:gd name="T79" fmla="*/ 153 h 678"/>
                  <a:gd name="T80" fmla="*/ 54 w 1173"/>
                  <a:gd name="T81" fmla="*/ 197 h 678"/>
                  <a:gd name="T82" fmla="*/ 24 w 1173"/>
                  <a:gd name="T83" fmla="*/ 243 h 678"/>
                  <a:gd name="T84" fmla="*/ 5 w 1173"/>
                  <a:gd name="T85" fmla="*/ 290 h 678"/>
                  <a:gd name="T86" fmla="*/ 0 w 1173"/>
                  <a:gd name="T87" fmla="*/ 339 h 6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73" h="678">
                    <a:moveTo>
                      <a:pt x="0" y="339"/>
                    </a:moveTo>
                    <a:lnTo>
                      <a:pt x="1" y="363"/>
                    </a:lnTo>
                    <a:lnTo>
                      <a:pt x="5" y="388"/>
                    </a:lnTo>
                    <a:lnTo>
                      <a:pt x="14" y="412"/>
                    </a:lnTo>
                    <a:lnTo>
                      <a:pt x="24" y="436"/>
                    </a:lnTo>
                    <a:lnTo>
                      <a:pt x="37" y="459"/>
                    </a:lnTo>
                    <a:lnTo>
                      <a:pt x="54" y="481"/>
                    </a:lnTo>
                    <a:lnTo>
                      <a:pt x="73" y="503"/>
                    </a:lnTo>
                    <a:lnTo>
                      <a:pt x="95" y="524"/>
                    </a:lnTo>
                    <a:lnTo>
                      <a:pt x="119" y="544"/>
                    </a:lnTo>
                    <a:lnTo>
                      <a:pt x="146" y="563"/>
                    </a:lnTo>
                    <a:lnTo>
                      <a:pt x="176" y="580"/>
                    </a:lnTo>
                    <a:lnTo>
                      <a:pt x="206" y="597"/>
                    </a:lnTo>
                    <a:lnTo>
                      <a:pt x="239" y="612"/>
                    </a:lnTo>
                    <a:lnTo>
                      <a:pt x="275" y="626"/>
                    </a:lnTo>
                    <a:lnTo>
                      <a:pt x="312" y="639"/>
                    </a:lnTo>
                    <a:lnTo>
                      <a:pt x="349" y="650"/>
                    </a:lnTo>
                    <a:lnTo>
                      <a:pt x="388" y="658"/>
                    </a:lnTo>
                    <a:lnTo>
                      <a:pt x="429" y="666"/>
                    </a:lnTo>
                    <a:lnTo>
                      <a:pt x="470" y="671"/>
                    </a:lnTo>
                    <a:lnTo>
                      <a:pt x="512" y="675"/>
                    </a:lnTo>
                    <a:lnTo>
                      <a:pt x="555" y="677"/>
                    </a:lnTo>
                    <a:lnTo>
                      <a:pt x="597" y="678"/>
                    </a:lnTo>
                    <a:lnTo>
                      <a:pt x="640" y="676"/>
                    </a:lnTo>
                    <a:lnTo>
                      <a:pt x="681" y="674"/>
                    </a:lnTo>
                    <a:lnTo>
                      <a:pt x="723" y="669"/>
                    </a:lnTo>
                    <a:lnTo>
                      <a:pt x="763" y="662"/>
                    </a:lnTo>
                    <a:lnTo>
                      <a:pt x="804" y="654"/>
                    </a:lnTo>
                    <a:lnTo>
                      <a:pt x="842" y="644"/>
                    </a:lnTo>
                    <a:lnTo>
                      <a:pt x="879" y="633"/>
                    </a:lnTo>
                    <a:lnTo>
                      <a:pt x="916" y="620"/>
                    </a:lnTo>
                    <a:lnTo>
                      <a:pt x="950" y="605"/>
                    </a:lnTo>
                    <a:lnTo>
                      <a:pt x="983" y="589"/>
                    </a:lnTo>
                    <a:lnTo>
                      <a:pt x="1012" y="572"/>
                    </a:lnTo>
                    <a:lnTo>
                      <a:pt x="1040" y="554"/>
                    </a:lnTo>
                    <a:lnTo>
                      <a:pt x="1066" y="535"/>
                    </a:lnTo>
                    <a:lnTo>
                      <a:pt x="1089" y="513"/>
                    </a:lnTo>
                    <a:lnTo>
                      <a:pt x="1109" y="492"/>
                    </a:lnTo>
                    <a:lnTo>
                      <a:pt x="1127" y="470"/>
                    </a:lnTo>
                    <a:lnTo>
                      <a:pt x="1142" y="447"/>
                    </a:lnTo>
                    <a:lnTo>
                      <a:pt x="1154" y="424"/>
                    </a:lnTo>
                    <a:lnTo>
                      <a:pt x="1164" y="399"/>
                    </a:lnTo>
                    <a:lnTo>
                      <a:pt x="1170" y="376"/>
                    </a:lnTo>
                    <a:lnTo>
                      <a:pt x="1173" y="351"/>
                    </a:lnTo>
                    <a:lnTo>
                      <a:pt x="1173" y="327"/>
                    </a:lnTo>
                    <a:lnTo>
                      <a:pt x="1170" y="303"/>
                    </a:lnTo>
                    <a:lnTo>
                      <a:pt x="1164" y="278"/>
                    </a:lnTo>
                    <a:lnTo>
                      <a:pt x="1154" y="255"/>
                    </a:lnTo>
                    <a:lnTo>
                      <a:pt x="1142" y="231"/>
                    </a:lnTo>
                    <a:lnTo>
                      <a:pt x="1127" y="208"/>
                    </a:lnTo>
                    <a:lnTo>
                      <a:pt x="1109" y="185"/>
                    </a:lnTo>
                    <a:lnTo>
                      <a:pt x="1089" y="164"/>
                    </a:lnTo>
                    <a:lnTo>
                      <a:pt x="1066" y="144"/>
                    </a:lnTo>
                    <a:lnTo>
                      <a:pt x="1040" y="125"/>
                    </a:lnTo>
                    <a:lnTo>
                      <a:pt x="1012" y="106"/>
                    </a:lnTo>
                    <a:lnTo>
                      <a:pt x="983" y="88"/>
                    </a:lnTo>
                    <a:lnTo>
                      <a:pt x="950" y="73"/>
                    </a:lnTo>
                    <a:lnTo>
                      <a:pt x="916" y="59"/>
                    </a:lnTo>
                    <a:lnTo>
                      <a:pt x="879" y="45"/>
                    </a:lnTo>
                    <a:lnTo>
                      <a:pt x="842" y="34"/>
                    </a:lnTo>
                    <a:lnTo>
                      <a:pt x="804" y="24"/>
                    </a:lnTo>
                    <a:lnTo>
                      <a:pt x="763" y="16"/>
                    </a:lnTo>
                    <a:lnTo>
                      <a:pt x="723" y="10"/>
                    </a:lnTo>
                    <a:lnTo>
                      <a:pt x="681" y="4"/>
                    </a:lnTo>
                    <a:lnTo>
                      <a:pt x="640" y="1"/>
                    </a:lnTo>
                    <a:lnTo>
                      <a:pt x="597" y="0"/>
                    </a:lnTo>
                    <a:lnTo>
                      <a:pt x="555" y="0"/>
                    </a:lnTo>
                    <a:lnTo>
                      <a:pt x="512" y="2"/>
                    </a:lnTo>
                    <a:lnTo>
                      <a:pt x="470" y="7"/>
                    </a:lnTo>
                    <a:lnTo>
                      <a:pt x="429" y="12"/>
                    </a:lnTo>
                    <a:lnTo>
                      <a:pt x="388" y="19"/>
                    </a:lnTo>
                    <a:lnTo>
                      <a:pt x="349" y="29"/>
                    </a:lnTo>
                    <a:lnTo>
                      <a:pt x="312" y="40"/>
                    </a:lnTo>
                    <a:lnTo>
                      <a:pt x="275" y="51"/>
                    </a:lnTo>
                    <a:lnTo>
                      <a:pt x="239" y="65"/>
                    </a:lnTo>
                    <a:lnTo>
                      <a:pt x="206" y="81"/>
                    </a:lnTo>
                    <a:lnTo>
                      <a:pt x="176" y="97"/>
                    </a:lnTo>
                    <a:lnTo>
                      <a:pt x="146" y="115"/>
                    </a:lnTo>
                    <a:lnTo>
                      <a:pt x="119" y="134"/>
                    </a:lnTo>
                    <a:lnTo>
                      <a:pt x="95" y="153"/>
                    </a:lnTo>
                    <a:lnTo>
                      <a:pt x="73" y="175"/>
                    </a:lnTo>
                    <a:lnTo>
                      <a:pt x="54" y="197"/>
                    </a:lnTo>
                    <a:lnTo>
                      <a:pt x="37" y="219"/>
                    </a:lnTo>
                    <a:lnTo>
                      <a:pt x="24" y="243"/>
                    </a:lnTo>
                    <a:lnTo>
                      <a:pt x="14" y="266"/>
                    </a:lnTo>
                    <a:lnTo>
                      <a:pt x="5" y="290"/>
                    </a:lnTo>
                    <a:lnTo>
                      <a:pt x="1" y="314"/>
                    </a:lnTo>
                    <a:lnTo>
                      <a:pt x="0" y="339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945" name="Freeform 441"/>
              <p:cNvSpPr>
                <a:spLocks/>
              </p:cNvSpPr>
              <p:nvPr/>
            </p:nvSpPr>
            <p:spPr bwMode="auto">
              <a:xfrm>
                <a:off x="5107" y="2338"/>
                <a:ext cx="91" cy="177"/>
              </a:xfrm>
              <a:custGeom>
                <a:avLst/>
                <a:gdLst>
                  <a:gd name="T0" fmla="*/ 0 w 171"/>
                  <a:gd name="T1" fmla="*/ 329 h 329"/>
                  <a:gd name="T2" fmla="*/ 19 w 171"/>
                  <a:gd name="T3" fmla="*/ 316 h 329"/>
                  <a:gd name="T4" fmla="*/ 38 w 171"/>
                  <a:gd name="T5" fmla="*/ 302 h 329"/>
                  <a:gd name="T6" fmla="*/ 56 w 171"/>
                  <a:gd name="T7" fmla="*/ 286 h 329"/>
                  <a:gd name="T8" fmla="*/ 73 w 171"/>
                  <a:gd name="T9" fmla="*/ 269 h 329"/>
                  <a:gd name="T10" fmla="*/ 88 w 171"/>
                  <a:gd name="T11" fmla="*/ 251 h 329"/>
                  <a:gd name="T12" fmla="*/ 103 w 171"/>
                  <a:gd name="T13" fmla="*/ 232 h 329"/>
                  <a:gd name="T14" fmla="*/ 116 w 171"/>
                  <a:gd name="T15" fmla="*/ 211 h 329"/>
                  <a:gd name="T16" fmla="*/ 128 w 171"/>
                  <a:gd name="T17" fmla="*/ 190 h 329"/>
                  <a:gd name="T18" fmla="*/ 138 w 171"/>
                  <a:gd name="T19" fmla="*/ 167 h 329"/>
                  <a:gd name="T20" fmla="*/ 147 w 171"/>
                  <a:gd name="T21" fmla="*/ 144 h 329"/>
                  <a:gd name="T22" fmla="*/ 154 w 171"/>
                  <a:gd name="T23" fmla="*/ 120 h 329"/>
                  <a:gd name="T24" fmla="*/ 161 w 171"/>
                  <a:gd name="T25" fmla="*/ 96 h 329"/>
                  <a:gd name="T26" fmla="*/ 165 w 171"/>
                  <a:gd name="T27" fmla="*/ 71 h 329"/>
                  <a:gd name="T28" fmla="*/ 169 w 171"/>
                  <a:gd name="T29" fmla="*/ 48 h 329"/>
                  <a:gd name="T30" fmla="*/ 170 w 171"/>
                  <a:gd name="T31" fmla="*/ 23 h 329"/>
                  <a:gd name="T32" fmla="*/ 171 w 171"/>
                  <a:gd name="T33" fmla="*/ 0 h 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1" h="329">
                    <a:moveTo>
                      <a:pt x="0" y="329"/>
                    </a:moveTo>
                    <a:lnTo>
                      <a:pt x="19" y="316"/>
                    </a:lnTo>
                    <a:lnTo>
                      <a:pt x="38" y="302"/>
                    </a:lnTo>
                    <a:lnTo>
                      <a:pt x="56" y="286"/>
                    </a:lnTo>
                    <a:lnTo>
                      <a:pt x="73" y="269"/>
                    </a:lnTo>
                    <a:lnTo>
                      <a:pt x="88" y="251"/>
                    </a:lnTo>
                    <a:lnTo>
                      <a:pt x="103" y="232"/>
                    </a:lnTo>
                    <a:lnTo>
                      <a:pt x="116" y="211"/>
                    </a:lnTo>
                    <a:lnTo>
                      <a:pt x="128" y="190"/>
                    </a:lnTo>
                    <a:lnTo>
                      <a:pt x="138" y="167"/>
                    </a:lnTo>
                    <a:lnTo>
                      <a:pt x="147" y="144"/>
                    </a:lnTo>
                    <a:lnTo>
                      <a:pt x="154" y="120"/>
                    </a:lnTo>
                    <a:lnTo>
                      <a:pt x="161" y="96"/>
                    </a:lnTo>
                    <a:lnTo>
                      <a:pt x="165" y="71"/>
                    </a:lnTo>
                    <a:lnTo>
                      <a:pt x="169" y="48"/>
                    </a:lnTo>
                    <a:lnTo>
                      <a:pt x="170" y="23"/>
                    </a:lnTo>
                    <a:lnTo>
                      <a:pt x="171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946" name="Freeform 442"/>
              <p:cNvSpPr>
                <a:spLocks/>
              </p:cNvSpPr>
              <p:nvPr/>
            </p:nvSpPr>
            <p:spPr bwMode="auto">
              <a:xfrm>
                <a:off x="4567" y="2338"/>
                <a:ext cx="540" cy="200"/>
              </a:xfrm>
              <a:custGeom>
                <a:avLst/>
                <a:gdLst>
                  <a:gd name="T0" fmla="*/ 0 w 1002"/>
                  <a:gd name="T1" fmla="*/ 0 h 375"/>
                  <a:gd name="T2" fmla="*/ 1 w 1002"/>
                  <a:gd name="T3" fmla="*/ 12 h 375"/>
                  <a:gd name="T4" fmla="*/ 3 w 1002"/>
                  <a:gd name="T5" fmla="*/ 18 h 375"/>
                  <a:gd name="T6" fmla="*/ 5 w 1002"/>
                  <a:gd name="T7" fmla="*/ 25 h 375"/>
                  <a:gd name="T8" fmla="*/ 8 w 1002"/>
                  <a:gd name="T9" fmla="*/ 32 h 375"/>
                  <a:gd name="T10" fmla="*/ 13 w 1002"/>
                  <a:gd name="T11" fmla="*/ 38 h 375"/>
                  <a:gd name="T12" fmla="*/ 18 w 1002"/>
                  <a:gd name="T13" fmla="*/ 46 h 375"/>
                  <a:gd name="T14" fmla="*/ 23 w 1002"/>
                  <a:gd name="T15" fmla="*/ 52 h 375"/>
                  <a:gd name="T16" fmla="*/ 31 w 1002"/>
                  <a:gd name="T17" fmla="*/ 60 h 375"/>
                  <a:gd name="T18" fmla="*/ 38 w 1002"/>
                  <a:gd name="T19" fmla="*/ 67 h 375"/>
                  <a:gd name="T20" fmla="*/ 46 w 1002"/>
                  <a:gd name="T21" fmla="*/ 75 h 375"/>
                  <a:gd name="T22" fmla="*/ 55 w 1002"/>
                  <a:gd name="T23" fmla="*/ 82 h 375"/>
                  <a:gd name="T24" fmla="*/ 75 w 1002"/>
                  <a:gd name="T25" fmla="*/ 99 h 375"/>
                  <a:gd name="T26" fmla="*/ 99 w 1002"/>
                  <a:gd name="T27" fmla="*/ 115 h 375"/>
                  <a:gd name="T28" fmla="*/ 124 w 1002"/>
                  <a:gd name="T29" fmla="*/ 132 h 375"/>
                  <a:gd name="T30" fmla="*/ 152 w 1002"/>
                  <a:gd name="T31" fmla="*/ 150 h 375"/>
                  <a:gd name="T32" fmla="*/ 183 w 1002"/>
                  <a:gd name="T33" fmla="*/ 167 h 375"/>
                  <a:gd name="T34" fmla="*/ 215 w 1002"/>
                  <a:gd name="T35" fmla="*/ 185 h 375"/>
                  <a:gd name="T36" fmla="*/ 250 w 1002"/>
                  <a:gd name="T37" fmla="*/ 203 h 375"/>
                  <a:gd name="T38" fmla="*/ 287 w 1002"/>
                  <a:gd name="T39" fmla="*/ 223 h 375"/>
                  <a:gd name="T40" fmla="*/ 327 w 1002"/>
                  <a:gd name="T41" fmla="*/ 241 h 375"/>
                  <a:gd name="T42" fmla="*/ 366 w 1002"/>
                  <a:gd name="T43" fmla="*/ 259 h 375"/>
                  <a:gd name="T44" fmla="*/ 408 w 1002"/>
                  <a:gd name="T45" fmla="*/ 276 h 375"/>
                  <a:gd name="T46" fmla="*/ 450 w 1002"/>
                  <a:gd name="T47" fmla="*/ 293 h 375"/>
                  <a:gd name="T48" fmla="*/ 492 w 1002"/>
                  <a:gd name="T49" fmla="*/ 309 h 375"/>
                  <a:gd name="T50" fmla="*/ 534 w 1002"/>
                  <a:gd name="T51" fmla="*/ 323 h 375"/>
                  <a:gd name="T52" fmla="*/ 575 w 1002"/>
                  <a:gd name="T53" fmla="*/ 335 h 375"/>
                  <a:gd name="T54" fmla="*/ 616 w 1002"/>
                  <a:gd name="T55" fmla="*/ 347 h 375"/>
                  <a:gd name="T56" fmla="*/ 657 w 1002"/>
                  <a:gd name="T57" fmla="*/ 357 h 375"/>
                  <a:gd name="T58" fmla="*/ 699 w 1002"/>
                  <a:gd name="T59" fmla="*/ 365 h 375"/>
                  <a:gd name="T60" fmla="*/ 741 w 1002"/>
                  <a:gd name="T61" fmla="*/ 371 h 375"/>
                  <a:gd name="T62" fmla="*/ 782 w 1002"/>
                  <a:gd name="T63" fmla="*/ 375 h 375"/>
                  <a:gd name="T64" fmla="*/ 823 w 1002"/>
                  <a:gd name="T65" fmla="*/ 375 h 375"/>
                  <a:gd name="T66" fmla="*/ 842 w 1002"/>
                  <a:gd name="T67" fmla="*/ 374 h 375"/>
                  <a:gd name="T68" fmla="*/ 861 w 1002"/>
                  <a:gd name="T69" fmla="*/ 373 h 375"/>
                  <a:gd name="T70" fmla="*/ 880 w 1002"/>
                  <a:gd name="T71" fmla="*/ 371 h 375"/>
                  <a:gd name="T72" fmla="*/ 900 w 1002"/>
                  <a:gd name="T73" fmla="*/ 367 h 375"/>
                  <a:gd name="T74" fmla="*/ 918 w 1002"/>
                  <a:gd name="T75" fmla="*/ 363 h 375"/>
                  <a:gd name="T76" fmla="*/ 936 w 1002"/>
                  <a:gd name="T77" fmla="*/ 358 h 375"/>
                  <a:gd name="T78" fmla="*/ 953 w 1002"/>
                  <a:gd name="T79" fmla="*/ 351 h 375"/>
                  <a:gd name="T80" fmla="*/ 970 w 1002"/>
                  <a:gd name="T81" fmla="*/ 345 h 375"/>
                  <a:gd name="T82" fmla="*/ 986 w 1002"/>
                  <a:gd name="T83" fmla="*/ 338 h 375"/>
                  <a:gd name="T84" fmla="*/ 1002 w 1002"/>
                  <a:gd name="T85" fmla="*/ 329 h 3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02" h="375">
                    <a:moveTo>
                      <a:pt x="0" y="0"/>
                    </a:moveTo>
                    <a:lnTo>
                      <a:pt x="1" y="12"/>
                    </a:lnTo>
                    <a:lnTo>
                      <a:pt x="3" y="18"/>
                    </a:lnTo>
                    <a:lnTo>
                      <a:pt x="5" y="25"/>
                    </a:lnTo>
                    <a:lnTo>
                      <a:pt x="8" y="32"/>
                    </a:lnTo>
                    <a:lnTo>
                      <a:pt x="13" y="38"/>
                    </a:lnTo>
                    <a:lnTo>
                      <a:pt x="18" y="46"/>
                    </a:lnTo>
                    <a:lnTo>
                      <a:pt x="23" y="52"/>
                    </a:lnTo>
                    <a:lnTo>
                      <a:pt x="31" y="60"/>
                    </a:lnTo>
                    <a:lnTo>
                      <a:pt x="38" y="67"/>
                    </a:lnTo>
                    <a:lnTo>
                      <a:pt x="46" y="75"/>
                    </a:lnTo>
                    <a:lnTo>
                      <a:pt x="55" y="82"/>
                    </a:lnTo>
                    <a:lnTo>
                      <a:pt x="75" y="99"/>
                    </a:lnTo>
                    <a:lnTo>
                      <a:pt x="99" y="115"/>
                    </a:lnTo>
                    <a:lnTo>
                      <a:pt x="124" y="132"/>
                    </a:lnTo>
                    <a:lnTo>
                      <a:pt x="152" y="150"/>
                    </a:lnTo>
                    <a:lnTo>
                      <a:pt x="183" y="167"/>
                    </a:lnTo>
                    <a:lnTo>
                      <a:pt x="215" y="185"/>
                    </a:lnTo>
                    <a:lnTo>
                      <a:pt x="250" y="203"/>
                    </a:lnTo>
                    <a:lnTo>
                      <a:pt x="287" y="223"/>
                    </a:lnTo>
                    <a:lnTo>
                      <a:pt x="327" y="241"/>
                    </a:lnTo>
                    <a:lnTo>
                      <a:pt x="366" y="259"/>
                    </a:lnTo>
                    <a:lnTo>
                      <a:pt x="408" y="276"/>
                    </a:lnTo>
                    <a:lnTo>
                      <a:pt x="450" y="293"/>
                    </a:lnTo>
                    <a:lnTo>
                      <a:pt x="492" y="309"/>
                    </a:lnTo>
                    <a:lnTo>
                      <a:pt x="534" y="323"/>
                    </a:lnTo>
                    <a:lnTo>
                      <a:pt x="575" y="335"/>
                    </a:lnTo>
                    <a:lnTo>
                      <a:pt x="616" y="347"/>
                    </a:lnTo>
                    <a:lnTo>
                      <a:pt x="657" y="357"/>
                    </a:lnTo>
                    <a:lnTo>
                      <a:pt x="699" y="365"/>
                    </a:lnTo>
                    <a:lnTo>
                      <a:pt x="741" y="371"/>
                    </a:lnTo>
                    <a:lnTo>
                      <a:pt x="782" y="375"/>
                    </a:lnTo>
                    <a:lnTo>
                      <a:pt x="823" y="375"/>
                    </a:lnTo>
                    <a:lnTo>
                      <a:pt x="842" y="374"/>
                    </a:lnTo>
                    <a:lnTo>
                      <a:pt x="861" y="373"/>
                    </a:lnTo>
                    <a:lnTo>
                      <a:pt x="880" y="371"/>
                    </a:lnTo>
                    <a:lnTo>
                      <a:pt x="900" y="367"/>
                    </a:lnTo>
                    <a:lnTo>
                      <a:pt x="918" y="363"/>
                    </a:lnTo>
                    <a:lnTo>
                      <a:pt x="936" y="358"/>
                    </a:lnTo>
                    <a:lnTo>
                      <a:pt x="953" y="351"/>
                    </a:lnTo>
                    <a:lnTo>
                      <a:pt x="970" y="345"/>
                    </a:lnTo>
                    <a:lnTo>
                      <a:pt x="986" y="338"/>
                    </a:lnTo>
                    <a:lnTo>
                      <a:pt x="1002" y="329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947" name="Freeform 443"/>
              <p:cNvSpPr>
                <a:spLocks/>
              </p:cNvSpPr>
              <p:nvPr/>
            </p:nvSpPr>
            <p:spPr bwMode="auto">
              <a:xfrm>
                <a:off x="5198" y="2134"/>
                <a:ext cx="340" cy="608"/>
              </a:xfrm>
              <a:custGeom>
                <a:avLst/>
                <a:gdLst>
                  <a:gd name="T0" fmla="*/ 631 w 631"/>
                  <a:gd name="T1" fmla="*/ 1130 h 1130"/>
                  <a:gd name="T2" fmla="*/ 630 w 631"/>
                  <a:gd name="T3" fmla="*/ 1086 h 1130"/>
                  <a:gd name="T4" fmla="*/ 626 w 631"/>
                  <a:gd name="T5" fmla="*/ 1041 h 1130"/>
                  <a:gd name="T6" fmla="*/ 621 w 631"/>
                  <a:gd name="T7" fmla="*/ 996 h 1130"/>
                  <a:gd name="T8" fmla="*/ 614 w 631"/>
                  <a:gd name="T9" fmla="*/ 949 h 1130"/>
                  <a:gd name="T10" fmla="*/ 604 w 631"/>
                  <a:gd name="T11" fmla="*/ 902 h 1130"/>
                  <a:gd name="T12" fmla="*/ 593 w 631"/>
                  <a:gd name="T13" fmla="*/ 854 h 1130"/>
                  <a:gd name="T14" fmla="*/ 580 w 631"/>
                  <a:gd name="T15" fmla="*/ 806 h 1130"/>
                  <a:gd name="T16" fmla="*/ 565 w 631"/>
                  <a:gd name="T17" fmla="*/ 758 h 1130"/>
                  <a:gd name="T18" fmla="*/ 548 w 631"/>
                  <a:gd name="T19" fmla="*/ 709 h 1130"/>
                  <a:gd name="T20" fmla="*/ 528 w 631"/>
                  <a:gd name="T21" fmla="*/ 661 h 1130"/>
                  <a:gd name="T22" fmla="*/ 507 w 631"/>
                  <a:gd name="T23" fmla="*/ 613 h 1130"/>
                  <a:gd name="T24" fmla="*/ 485 w 631"/>
                  <a:gd name="T25" fmla="*/ 567 h 1130"/>
                  <a:gd name="T26" fmla="*/ 460 w 631"/>
                  <a:gd name="T27" fmla="*/ 520 h 1130"/>
                  <a:gd name="T28" fmla="*/ 435 w 631"/>
                  <a:gd name="T29" fmla="*/ 473 h 1130"/>
                  <a:gd name="T30" fmla="*/ 408 w 631"/>
                  <a:gd name="T31" fmla="*/ 428 h 1130"/>
                  <a:gd name="T32" fmla="*/ 379 w 631"/>
                  <a:gd name="T33" fmla="*/ 383 h 1130"/>
                  <a:gd name="T34" fmla="*/ 348 w 631"/>
                  <a:gd name="T35" fmla="*/ 341 h 1130"/>
                  <a:gd name="T36" fmla="*/ 318 w 631"/>
                  <a:gd name="T37" fmla="*/ 298 h 1130"/>
                  <a:gd name="T38" fmla="*/ 286 w 631"/>
                  <a:gd name="T39" fmla="*/ 258 h 1130"/>
                  <a:gd name="T40" fmla="*/ 253 w 631"/>
                  <a:gd name="T41" fmla="*/ 219 h 1130"/>
                  <a:gd name="T42" fmla="*/ 219 w 631"/>
                  <a:gd name="T43" fmla="*/ 182 h 1130"/>
                  <a:gd name="T44" fmla="*/ 183 w 631"/>
                  <a:gd name="T45" fmla="*/ 146 h 1130"/>
                  <a:gd name="T46" fmla="*/ 147 w 631"/>
                  <a:gd name="T47" fmla="*/ 113 h 1130"/>
                  <a:gd name="T48" fmla="*/ 111 w 631"/>
                  <a:gd name="T49" fmla="*/ 81 h 1130"/>
                  <a:gd name="T50" fmla="*/ 75 w 631"/>
                  <a:gd name="T51" fmla="*/ 52 h 1130"/>
                  <a:gd name="T52" fmla="*/ 38 w 631"/>
                  <a:gd name="T53" fmla="*/ 25 h 1130"/>
                  <a:gd name="T54" fmla="*/ 0 w 631"/>
                  <a:gd name="T55" fmla="*/ 0 h 1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31" h="1130">
                    <a:moveTo>
                      <a:pt x="631" y="1130"/>
                    </a:moveTo>
                    <a:lnTo>
                      <a:pt x="630" y="1086"/>
                    </a:lnTo>
                    <a:lnTo>
                      <a:pt x="626" y="1041"/>
                    </a:lnTo>
                    <a:lnTo>
                      <a:pt x="621" y="996"/>
                    </a:lnTo>
                    <a:lnTo>
                      <a:pt x="614" y="949"/>
                    </a:lnTo>
                    <a:lnTo>
                      <a:pt x="604" y="902"/>
                    </a:lnTo>
                    <a:lnTo>
                      <a:pt x="593" y="854"/>
                    </a:lnTo>
                    <a:lnTo>
                      <a:pt x="580" y="806"/>
                    </a:lnTo>
                    <a:lnTo>
                      <a:pt x="565" y="758"/>
                    </a:lnTo>
                    <a:lnTo>
                      <a:pt x="548" y="709"/>
                    </a:lnTo>
                    <a:lnTo>
                      <a:pt x="528" y="661"/>
                    </a:lnTo>
                    <a:lnTo>
                      <a:pt x="507" y="613"/>
                    </a:lnTo>
                    <a:lnTo>
                      <a:pt x="485" y="567"/>
                    </a:lnTo>
                    <a:lnTo>
                      <a:pt x="460" y="520"/>
                    </a:lnTo>
                    <a:lnTo>
                      <a:pt x="435" y="473"/>
                    </a:lnTo>
                    <a:lnTo>
                      <a:pt x="408" y="428"/>
                    </a:lnTo>
                    <a:lnTo>
                      <a:pt x="379" y="383"/>
                    </a:lnTo>
                    <a:lnTo>
                      <a:pt x="348" y="341"/>
                    </a:lnTo>
                    <a:lnTo>
                      <a:pt x="318" y="298"/>
                    </a:lnTo>
                    <a:lnTo>
                      <a:pt x="286" y="258"/>
                    </a:lnTo>
                    <a:lnTo>
                      <a:pt x="253" y="219"/>
                    </a:lnTo>
                    <a:lnTo>
                      <a:pt x="219" y="182"/>
                    </a:lnTo>
                    <a:lnTo>
                      <a:pt x="183" y="146"/>
                    </a:lnTo>
                    <a:lnTo>
                      <a:pt x="147" y="113"/>
                    </a:lnTo>
                    <a:lnTo>
                      <a:pt x="111" y="81"/>
                    </a:lnTo>
                    <a:lnTo>
                      <a:pt x="75" y="52"/>
                    </a:lnTo>
                    <a:lnTo>
                      <a:pt x="38" y="25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948" name="Freeform 444"/>
              <p:cNvSpPr>
                <a:spLocks/>
              </p:cNvSpPr>
              <p:nvPr/>
            </p:nvSpPr>
            <p:spPr bwMode="auto">
              <a:xfrm>
                <a:off x="5058" y="2810"/>
                <a:ext cx="34" cy="193"/>
              </a:xfrm>
              <a:custGeom>
                <a:avLst/>
                <a:gdLst>
                  <a:gd name="T0" fmla="*/ 61 w 61"/>
                  <a:gd name="T1" fmla="*/ 355 h 355"/>
                  <a:gd name="T2" fmla="*/ 60 w 61"/>
                  <a:gd name="T3" fmla="*/ 313 h 355"/>
                  <a:gd name="T4" fmla="*/ 57 w 61"/>
                  <a:gd name="T5" fmla="*/ 270 h 355"/>
                  <a:gd name="T6" fmla="*/ 52 w 61"/>
                  <a:gd name="T7" fmla="*/ 227 h 355"/>
                  <a:gd name="T8" fmla="*/ 45 w 61"/>
                  <a:gd name="T9" fmla="*/ 182 h 355"/>
                  <a:gd name="T10" fmla="*/ 37 w 61"/>
                  <a:gd name="T11" fmla="*/ 138 h 355"/>
                  <a:gd name="T12" fmla="*/ 26 w 61"/>
                  <a:gd name="T13" fmla="*/ 92 h 355"/>
                  <a:gd name="T14" fmla="*/ 14 w 61"/>
                  <a:gd name="T15" fmla="*/ 46 h 355"/>
                  <a:gd name="T16" fmla="*/ 0 w 61"/>
                  <a:gd name="T17" fmla="*/ 0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1" h="355">
                    <a:moveTo>
                      <a:pt x="61" y="355"/>
                    </a:moveTo>
                    <a:lnTo>
                      <a:pt x="60" y="313"/>
                    </a:lnTo>
                    <a:lnTo>
                      <a:pt x="57" y="270"/>
                    </a:lnTo>
                    <a:lnTo>
                      <a:pt x="52" y="227"/>
                    </a:lnTo>
                    <a:lnTo>
                      <a:pt x="45" y="182"/>
                    </a:lnTo>
                    <a:lnTo>
                      <a:pt x="37" y="138"/>
                    </a:lnTo>
                    <a:lnTo>
                      <a:pt x="26" y="92"/>
                    </a:lnTo>
                    <a:lnTo>
                      <a:pt x="14" y="46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949" name="Freeform 445"/>
              <p:cNvSpPr>
                <a:spLocks/>
              </p:cNvSpPr>
              <p:nvPr/>
            </p:nvSpPr>
            <p:spPr bwMode="auto">
              <a:xfrm>
                <a:off x="5058" y="2636"/>
                <a:ext cx="541" cy="314"/>
              </a:xfrm>
              <a:custGeom>
                <a:avLst/>
                <a:gdLst>
                  <a:gd name="T0" fmla="*/ 448 w 1001"/>
                  <a:gd name="T1" fmla="*/ 578 h 578"/>
                  <a:gd name="T2" fmla="*/ 0 w 1001"/>
                  <a:gd name="T3" fmla="*/ 319 h 578"/>
                  <a:gd name="T4" fmla="*/ 553 w 1001"/>
                  <a:gd name="T5" fmla="*/ 0 h 578"/>
                  <a:gd name="T6" fmla="*/ 1001 w 1001"/>
                  <a:gd name="T7" fmla="*/ 259 h 5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01" h="578">
                    <a:moveTo>
                      <a:pt x="448" y="578"/>
                    </a:moveTo>
                    <a:lnTo>
                      <a:pt x="0" y="319"/>
                    </a:lnTo>
                    <a:lnTo>
                      <a:pt x="553" y="0"/>
                    </a:lnTo>
                    <a:lnTo>
                      <a:pt x="1001" y="259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950" name="Freeform 446"/>
              <p:cNvSpPr>
                <a:spLocks/>
              </p:cNvSpPr>
              <p:nvPr/>
            </p:nvSpPr>
            <p:spPr bwMode="auto">
              <a:xfrm>
                <a:off x="4941" y="3003"/>
                <a:ext cx="359" cy="121"/>
              </a:xfrm>
              <a:custGeom>
                <a:avLst/>
                <a:gdLst>
                  <a:gd name="T0" fmla="*/ 0 w 664"/>
                  <a:gd name="T1" fmla="*/ 160 h 224"/>
                  <a:gd name="T2" fmla="*/ 277 w 664"/>
                  <a:gd name="T3" fmla="*/ 0 h 224"/>
                  <a:gd name="T4" fmla="*/ 664 w 664"/>
                  <a:gd name="T5" fmla="*/ 224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64" h="224">
                    <a:moveTo>
                      <a:pt x="0" y="160"/>
                    </a:moveTo>
                    <a:lnTo>
                      <a:pt x="277" y="0"/>
                    </a:lnTo>
                    <a:lnTo>
                      <a:pt x="664" y="224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951" name="Freeform 447"/>
              <p:cNvSpPr>
                <a:spLocks/>
              </p:cNvSpPr>
              <p:nvPr/>
            </p:nvSpPr>
            <p:spPr bwMode="auto">
              <a:xfrm>
                <a:off x="5523" y="2776"/>
                <a:ext cx="76" cy="216"/>
              </a:xfrm>
              <a:custGeom>
                <a:avLst/>
                <a:gdLst>
                  <a:gd name="T0" fmla="*/ 0 w 138"/>
                  <a:gd name="T1" fmla="*/ 80 h 399"/>
                  <a:gd name="T2" fmla="*/ 138 w 138"/>
                  <a:gd name="T3" fmla="*/ 0 h 399"/>
                  <a:gd name="T4" fmla="*/ 138 w 138"/>
                  <a:gd name="T5" fmla="*/ 319 h 399"/>
                  <a:gd name="T6" fmla="*/ 0 w 138"/>
                  <a:gd name="T7" fmla="*/ 399 h 3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8" h="399">
                    <a:moveTo>
                      <a:pt x="0" y="80"/>
                    </a:moveTo>
                    <a:lnTo>
                      <a:pt x="138" y="0"/>
                    </a:lnTo>
                    <a:lnTo>
                      <a:pt x="138" y="319"/>
                    </a:lnTo>
                    <a:lnTo>
                      <a:pt x="0" y="399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952" name="Freeform 448"/>
              <p:cNvSpPr>
                <a:spLocks/>
              </p:cNvSpPr>
              <p:nvPr/>
            </p:nvSpPr>
            <p:spPr bwMode="auto">
              <a:xfrm>
                <a:off x="5300" y="2909"/>
                <a:ext cx="76" cy="215"/>
              </a:xfrm>
              <a:custGeom>
                <a:avLst/>
                <a:gdLst>
                  <a:gd name="T0" fmla="*/ 138 w 138"/>
                  <a:gd name="T1" fmla="*/ 320 h 400"/>
                  <a:gd name="T2" fmla="*/ 0 w 138"/>
                  <a:gd name="T3" fmla="*/ 400 h 400"/>
                  <a:gd name="T4" fmla="*/ 0 w 138"/>
                  <a:gd name="T5" fmla="*/ 80 h 400"/>
                  <a:gd name="T6" fmla="*/ 138 w 138"/>
                  <a:gd name="T7" fmla="*/ 0 h 4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8" h="400">
                    <a:moveTo>
                      <a:pt x="138" y="320"/>
                    </a:moveTo>
                    <a:lnTo>
                      <a:pt x="0" y="400"/>
                    </a:lnTo>
                    <a:lnTo>
                      <a:pt x="0" y="80"/>
                    </a:lnTo>
                    <a:lnTo>
                      <a:pt x="138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953" name="Line 449"/>
              <p:cNvSpPr>
                <a:spLocks noChangeShapeType="1"/>
              </p:cNvSpPr>
              <p:nvPr/>
            </p:nvSpPr>
            <p:spPr bwMode="auto">
              <a:xfrm flipH="1" flipV="1">
                <a:off x="4465" y="2122"/>
                <a:ext cx="102" cy="5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954" name="Line 450"/>
              <p:cNvSpPr>
                <a:spLocks noChangeShapeType="1"/>
              </p:cNvSpPr>
              <p:nvPr/>
            </p:nvSpPr>
            <p:spPr bwMode="auto">
              <a:xfrm flipH="1">
                <a:off x="4389" y="2122"/>
                <a:ext cx="76" cy="4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955" name="Freeform 451"/>
              <p:cNvSpPr>
                <a:spLocks/>
              </p:cNvSpPr>
              <p:nvPr/>
            </p:nvSpPr>
            <p:spPr bwMode="auto">
              <a:xfrm>
                <a:off x="4684" y="2096"/>
                <a:ext cx="60" cy="53"/>
              </a:xfrm>
              <a:custGeom>
                <a:avLst/>
                <a:gdLst>
                  <a:gd name="T0" fmla="*/ 113 w 113"/>
                  <a:gd name="T1" fmla="*/ 0 h 93"/>
                  <a:gd name="T2" fmla="*/ 90 w 113"/>
                  <a:gd name="T3" fmla="*/ 13 h 93"/>
                  <a:gd name="T4" fmla="*/ 67 w 113"/>
                  <a:gd name="T5" fmla="*/ 27 h 93"/>
                  <a:gd name="T6" fmla="*/ 47 w 113"/>
                  <a:gd name="T7" fmla="*/ 42 h 93"/>
                  <a:gd name="T8" fmla="*/ 29 w 113"/>
                  <a:gd name="T9" fmla="*/ 58 h 93"/>
                  <a:gd name="T10" fmla="*/ 13 w 113"/>
                  <a:gd name="T11" fmla="*/ 75 h 93"/>
                  <a:gd name="T12" fmla="*/ 0 w 113"/>
                  <a:gd name="T13" fmla="*/ 93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3" h="93">
                    <a:moveTo>
                      <a:pt x="113" y="0"/>
                    </a:moveTo>
                    <a:lnTo>
                      <a:pt x="90" y="13"/>
                    </a:lnTo>
                    <a:lnTo>
                      <a:pt x="67" y="27"/>
                    </a:lnTo>
                    <a:lnTo>
                      <a:pt x="47" y="42"/>
                    </a:lnTo>
                    <a:lnTo>
                      <a:pt x="29" y="58"/>
                    </a:lnTo>
                    <a:lnTo>
                      <a:pt x="13" y="75"/>
                    </a:lnTo>
                    <a:lnTo>
                      <a:pt x="0" y="93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956" name="Freeform 452"/>
              <p:cNvSpPr>
                <a:spLocks/>
              </p:cNvSpPr>
              <p:nvPr/>
            </p:nvSpPr>
            <p:spPr bwMode="auto">
              <a:xfrm>
                <a:off x="4669" y="1721"/>
                <a:ext cx="423" cy="246"/>
              </a:xfrm>
              <a:custGeom>
                <a:avLst/>
                <a:gdLst>
                  <a:gd name="T0" fmla="*/ 2 w 782"/>
                  <a:gd name="T1" fmla="*/ 246 h 452"/>
                  <a:gd name="T2" fmla="*/ 14 w 782"/>
                  <a:gd name="T3" fmla="*/ 285 h 452"/>
                  <a:gd name="T4" fmla="*/ 38 w 782"/>
                  <a:gd name="T5" fmla="*/ 323 h 452"/>
                  <a:gd name="T6" fmla="*/ 73 w 782"/>
                  <a:gd name="T7" fmla="*/ 358 h 452"/>
                  <a:gd name="T8" fmla="*/ 118 w 782"/>
                  <a:gd name="T9" fmla="*/ 388 h 452"/>
                  <a:gd name="T10" fmla="*/ 171 w 782"/>
                  <a:gd name="T11" fmla="*/ 413 h 452"/>
                  <a:gd name="T12" fmla="*/ 232 w 782"/>
                  <a:gd name="T13" fmla="*/ 432 h 452"/>
                  <a:gd name="T14" fmla="*/ 297 w 782"/>
                  <a:gd name="T15" fmla="*/ 445 h 452"/>
                  <a:gd name="T16" fmla="*/ 365 w 782"/>
                  <a:gd name="T17" fmla="*/ 451 h 452"/>
                  <a:gd name="T18" fmla="*/ 434 w 782"/>
                  <a:gd name="T19" fmla="*/ 450 h 452"/>
                  <a:gd name="T20" fmla="*/ 502 w 782"/>
                  <a:gd name="T21" fmla="*/ 443 h 452"/>
                  <a:gd name="T22" fmla="*/ 566 w 782"/>
                  <a:gd name="T23" fmla="*/ 428 h 452"/>
                  <a:gd name="T24" fmla="*/ 626 w 782"/>
                  <a:gd name="T25" fmla="*/ 407 h 452"/>
                  <a:gd name="T26" fmla="*/ 677 w 782"/>
                  <a:gd name="T27" fmla="*/ 380 h 452"/>
                  <a:gd name="T28" fmla="*/ 719 w 782"/>
                  <a:gd name="T29" fmla="*/ 349 h 452"/>
                  <a:gd name="T30" fmla="*/ 753 w 782"/>
                  <a:gd name="T31" fmla="*/ 314 h 452"/>
                  <a:gd name="T32" fmla="*/ 773 w 782"/>
                  <a:gd name="T33" fmla="*/ 276 h 452"/>
                  <a:gd name="T34" fmla="*/ 782 w 782"/>
                  <a:gd name="T35" fmla="*/ 236 h 452"/>
                  <a:gd name="T36" fmla="*/ 779 w 782"/>
                  <a:gd name="T37" fmla="*/ 196 h 452"/>
                  <a:gd name="T38" fmla="*/ 764 w 782"/>
                  <a:gd name="T39" fmla="*/ 158 h 452"/>
                  <a:gd name="T40" fmla="*/ 738 w 782"/>
                  <a:gd name="T41" fmla="*/ 120 h 452"/>
                  <a:gd name="T42" fmla="*/ 699 w 782"/>
                  <a:gd name="T43" fmla="*/ 86 h 452"/>
                  <a:gd name="T44" fmla="*/ 652 w 782"/>
                  <a:gd name="T45" fmla="*/ 57 h 452"/>
                  <a:gd name="T46" fmla="*/ 597 w 782"/>
                  <a:gd name="T47" fmla="*/ 34 h 452"/>
                  <a:gd name="T48" fmla="*/ 535 w 782"/>
                  <a:gd name="T49" fmla="*/ 16 h 452"/>
                  <a:gd name="T50" fmla="*/ 469 w 782"/>
                  <a:gd name="T51" fmla="*/ 4 h 452"/>
                  <a:gd name="T52" fmla="*/ 400 w 782"/>
                  <a:gd name="T53" fmla="*/ 0 h 452"/>
                  <a:gd name="T54" fmla="*/ 331 w 782"/>
                  <a:gd name="T55" fmla="*/ 3 h 452"/>
                  <a:gd name="T56" fmla="*/ 264 w 782"/>
                  <a:gd name="T57" fmla="*/ 13 h 452"/>
                  <a:gd name="T58" fmla="*/ 201 w 782"/>
                  <a:gd name="T59" fmla="*/ 29 h 452"/>
                  <a:gd name="T60" fmla="*/ 143 w 782"/>
                  <a:gd name="T61" fmla="*/ 51 h 452"/>
                  <a:gd name="T62" fmla="*/ 94 w 782"/>
                  <a:gd name="T63" fmla="*/ 79 h 452"/>
                  <a:gd name="T64" fmla="*/ 54 w 782"/>
                  <a:gd name="T65" fmla="*/ 112 h 452"/>
                  <a:gd name="T66" fmla="*/ 24 w 782"/>
                  <a:gd name="T67" fmla="*/ 148 h 452"/>
                  <a:gd name="T68" fmla="*/ 6 w 782"/>
                  <a:gd name="T69" fmla="*/ 186 h 452"/>
                  <a:gd name="T70" fmla="*/ 0 w 782"/>
                  <a:gd name="T71" fmla="*/ 226 h 4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82" h="452">
                    <a:moveTo>
                      <a:pt x="0" y="226"/>
                    </a:moveTo>
                    <a:lnTo>
                      <a:pt x="2" y="246"/>
                    </a:lnTo>
                    <a:lnTo>
                      <a:pt x="6" y="266"/>
                    </a:lnTo>
                    <a:lnTo>
                      <a:pt x="14" y="285"/>
                    </a:lnTo>
                    <a:lnTo>
                      <a:pt x="24" y="304"/>
                    </a:lnTo>
                    <a:lnTo>
                      <a:pt x="38" y="323"/>
                    </a:lnTo>
                    <a:lnTo>
                      <a:pt x="54" y="341"/>
                    </a:lnTo>
                    <a:lnTo>
                      <a:pt x="73" y="358"/>
                    </a:lnTo>
                    <a:lnTo>
                      <a:pt x="94" y="373"/>
                    </a:lnTo>
                    <a:lnTo>
                      <a:pt x="118" y="388"/>
                    </a:lnTo>
                    <a:lnTo>
                      <a:pt x="143" y="401"/>
                    </a:lnTo>
                    <a:lnTo>
                      <a:pt x="171" y="413"/>
                    </a:lnTo>
                    <a:lnTo>
                      <a:pt x="201" y="424"/>
                    </a:lnTo>
                    <a:lnTo>
                      <a:pt x="232" y="432"/>
                    </a:lnTo>
                    <a:lnTo>
                      <a:pt x="264" y="440"/>
                    </a:lnTo>
                    <a:lnTo>
                      <a:pt x="297" y="445"/>
                    </a:lnTo>
                    <a:lnTo>
                      <a:pt x="331" y="449"/>
                    </a:lnTo>
                    <a:lnTo>
                      <a:pt x="365" y="451"/>
                    </a:lnTo>
                    <a:lnTo>
                      <a:pt x="400" y="452"/>
                    </a:lnTo>
                    <a:lnTo>
                      <a:pt x="434" y="450"/>
                    </a:lnTo>
                    <a:lnTo>
                      <a:pt x="469" y="447"/>
                    </a:lnTo>
                    <a:lnTo>
                      <a:pt x="502" y="443"/>
                    </a:lnTo>
                    <a:lnTo>
                      <a:pt x="535" y="437"/>
                    </a:lnTo>
                    <a:lnTo>
                      <a:pt x="566" y="428"/>
                    </a:lnTo>
                    <a:lnTo>
                      <a:pt x="597" y="418"/>
                    </a:lnTo>
                    <a:lnTo>
                      <a:pt x="626" y="407"/>
                    </a:lnTo>
                    <a:lnTo>
                      <a:pt x="652" y="394"/>
                    </a:lnTo>
                    <a:lnTo>
                      <a:pt x="677" y="380"/>
                    </a:lnTo>
                    <a:lnTo>
                      <a:pt x="699" y="365"/>
                    </a:lnTo>
                    <a:lnTo>
                      <a:pt x="719" y="349"/>
                    </a:lnTo>
                    <a:lnTo>
                      <a:pt x="738" y="332"/>
                    </a:lnTo>
                    <a:lnTo>
                      <a:pt x="753" y="314"/>
                    </a:lnTo>
                    <a:lnTo>
                      <a:pt x="764" y="295"/>
                    </a:lnTo>
                    <a:lnTo>
                      <a:pt x="773" y="276"/>
                    </a:lnTo>
                    <a:lnTo>
                      <a:pt x="779" y="256"/>
                    </a:lnTo>
                    <a:lnTo>
                      <a:pt x="782" y="236"/>
                    </a:lnTo>
                    <a:lnTo>
                      <a:pt x="782" y="216"/>
                    </a:lnTo>
                    <a:lnTo>
                      <a:pt x="779" y="196"/>
                    </a:lnTo>
                    <a:lnTo>
                      <a:pt x="773" y="177"/>
                    </a:lnTo>
                    <a:lnTo>
                      <a:pt x="764" y="158"/>
                    </a:lnTo>
                    <a:lnTo>
                      <a:pt x="753" y="138"/>
                    </a:lnTo>
                    <a:lnTo>
                      <a:pt x="738" y="120"/>
                    </a:lnTo>
                    <a:lnTo>
                      <a:pt x="719" y="103"/>
                    </a:lnTo>
                    <a:lnTo>
                      <a:pt x="699" y="86"/>
                    </a:lnTo>
                    <a:lnTo>
                      <a:pt x="677" y="71"/>
                    </a:lnTo>
                    <a:lnTo>
                      <a:pt x="652" y="57"/>
                    </a:lnTo>
                    <a:lnTo>
                      <a:pt x="626" y="45"/>
                    </a:lnTo>
                    <a:lnTo>
                      <a:pt x="597" y="34"/>
                    </a:lnTo>
                    <a:lnTo>
                      <a:pt x="566" y="23"/>
                    </a:lnTo>
                    <a:lnTo>
                      <a:pt x="535" y="16"/>
                    </a:lnTo>
                    <a:lnTo>
                      <a:pt x="502" y="10"/>
                    </a:lnTo>
                    <a:lnTo>
                      <a:pt x="469" y="4"/>
                    </a:lnTo>
                    <a:lnTo>
                      <a:pt x="434" y="1"/>
                    </a:lnTo>
                    <a:lnTo>
                      <a:pt x="400" y="0"/>
                    </a:lnTo>
                    <a:lnTo>
                      <a:pt x="365" y="0"/>
                    </a:lnTo>
                    <a:lnTo>
                      <a:pt x="331" y="3"/>
                    </a:lnTo>
                    <a:lnTo>
                      <a:pt x="297" y="6"/>
                    </a:lnTo>
                    <a:lnTo>
                      <a:pt x="264" y="13"/>
                    </a:lnTo>
                    <a:lnTo>
                      <a:pt x="232" y="19"/>
                    </a:lnTo>
                    <a:lnTo>
                      <a:pt x="201" y="29"/>
                    </a:lnTo>
                    <a:lnTo>
                      <a:pt x="171" y="39"/>
                    </a:lnTo>
                    <a:lnTo>
                      <a:pt x="143" y="51"/>
                    </a:lnTo>
                    <a:lnTo>
                      <a:pt x="118" y="64"/>
                    </a:lnTo>
                    <a:lnTo>
                      <a:pt x="94" y="79"/>
                    </a:lnTo>
                    <a:lnTo>
                      <a:pt x="73" y="95"/>
                    </a:lnTo>
                    <a:lnTo>
                      <a:pt x="54" y="112"/>
                    </a:lnTo>
                    <a:lnTo>
                      <a:pt x="38" y="129"/>
                    </a:lnTo>
                    <a:lnTo>
                      <a:pt x="24" y="148"/>
                    </a:lnTo>
                    <a:lnTo>
                      <a:pt x="14" y="167"/>
                    </a:lnTo>
                    <a:lnTo>
                      <a:pt x="6" y="186"/>
                    </a:lnTo>
                    <a:lnTo>
                      <a:pt x="2" y="205"/>
                    </a:lnTo>
                    <a:lnTo>
                      <a:pt x="0" y="226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957" name="Line 453"/>
              <p:cNvSpPr>
                <a:spLocks noChangeShapeType="1"/>
              </p:cNvSpPr>
              <p:nvPr/>
            </p:nvSpPr>
            <p:spPr bwMode="auto">
              <a:xfrm flipV="1">
                <a:off x="4328" y="2587"/>
                <a:ext cx="254" cy="14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958" name="Freeform 454"/>
              <p:cNvSpPr>
                <a:spLocks/>
              </p:cNvSpPr>
              <p:nvPr/>
            </p:nvSpPr>
            <p:spPr bwMode="auto">
              <a:xfrm>
                <a:off x="4676" y="2137"/>
                <a:ext cx="68" cy="61"/>
              </a:xfrm>
              <a:custGeom>
                <a:avLst/>
                <a:gdLst>
                  <a:gd name="T0" fmla="*/ 0 w 124"/>
                  <a:gd name="T1" fmla="*/ 0 h 114"/>
                  <a:gd name="T2" fmla="*/ 9 w 124"/>
                  <a:gd name="T3" fmla="*/ 19 h 114"/>
                  <a:gd name="T4" fmla="*/ 23 w 124"/>
                  <a:gd name="T5" fmla="*/ 37 h 114"/>
                  <a:gd name="T6" fmla="*/ 38 w 124"/>
                  <a:gd name="T7" fmla="*/ 54 h 114"/>
                  <a:gd name="T8" fmla="*/ 56 w 124"/>
                  <a:gd name="T9" fmla="*/ 71 h 114"/>
                  <a:gd name="T10" fmla="*/ 77 w 124"/>
                  <a:gd name="T11" fmla="*/ 87 h 114"/>
                  <a:gd name="T12" fmla="*/ 100 w 124"/>
                  <a:gd name="T13" fmla="*/ 101 h 114"/>
                  <a:gd name="T14" fmla="*/ 124 w 124"/>
                  <a:gd name="T15" fmla="*/ 114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4" h="114">
                    <a:moveTo>
                      <a:pt x="0" y="0"/>
                    </a:moveTo>
                    <a:lnTo>
                      <a:pt x="9" y="19"/>
                    </a:lnTo>
                    <a:lnTo>
                      <a:pt x="23" y="37"/>
                    </a:lnTo>
                    <a:lnTo>
                      <a:pt x="38" y="54"/>
                    </a:lnTo>
                    <a:lnTo>
                      <a:pt x="56" y="71"/>
                    </a:lnTo>
                    <a:lnTo>
                      <a:pt x="77" y="87"/>
                    </a:lnTo>
                    <a:lnTo>
                      <a:pt x="100" y="101"/>
                    </a:lnTo>
                    <a:lnTo>
                      <a:pt x="124" y="114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959" name="Freeform 455"/>
              <p:cNvSpPr>
                <a:spLocks/>
              </p:cNvSpPr>
              <p:nvPr/>
            </p:nvSpPr>
            <p:spPr bwMode="auto">
              <a:xfrm>
                <a:off x="4597" y="2183"/>
                <a:ext cx="147" cy="87"/>
              </a:xfrm>
              <a:custGeom>
                <a:avLst/>
                <a:gdLst>
                  <a:gd name="T0" fmla="*/ 0 w 276"/>
                  <a:gd name="T1" fmla="*/ 0 h 159"/>
                  <a:gd name="T2" fmla="*/ 18 w 276"/>
                  <a:gd name="T3" fmla="*/ 20 h 159"/>
                  <a:gd name="T4" fmla="*/ 39 w 276"/>
                  <a:gd name="T5" fmla="*/ 40 h 159"/>
                  <a:gd name="T6" fmla="*/ 62 w 276"/>
                  <a:gd name="T7" fmla="*/ 58 h 159"/>
                  <a:gd name="T8" fmla="*/ 88 w 276"/>
                  <a:gd name="T9" fmla="*/ 76 h 159"/>
                  <a:gd name="T10" fmla="*/ 114 w 276"/>
                  <a:gd name="T11" fmla="*/ 93 h 159"/>
                  <a:gd name="T12" fmla="*/ 144 w 276"/>
                  <a:gd name="T13" fmla="*/ 109 h 159"/>
                  <a:gd name="T14" fmla="*/ 175 w 276"/>
                  <a:gd name="T15" fmla="*/ 123 h 159"/>
                  <a:gd name="T16" fmla="*/ 207 w 276"/>
                  <a:gd name="T17" fmla="*/ 137 h 159"/>
                  <a:gd name="T18" fmla="*/ 241 w 276"/>
                  <a:gd name="T19" fmla="*/ 149 h 159"/>
                  <a:gd name="T20" fmla="*/ 276 w 276"/>
                  <a:gd name="T21" fmla="*/ 159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6" h="159">
                    <a:moveTo>
                      <a:pt x="0" y="0"/>
                    </a:moveTo>
                    <a:lnTo>
                      <a:pt x="18" y="20"/>
                    </a:lnTo>
                    <a:lnTo>
                      <a:pt x="39" y="40"/>
                    </a:lnTo>
                    <a:lnTo>
                      <a:pt x="62" y="58"/>
                    </a:lnTo>
                    <a:lnTo>
                      <a:pt x="88" y="76"/>
                    </a:lnTo>
                    <a:lnTo>
                      <a:pt x="114" y="93"/>
                    </a:lnTo>
                    <a:lnTo>
                      <a:pt x="144" y="109"/>
                    </a:lnTo>
                    <a:lnTo>
                      <a:pt x="175" y="123"/>
                    </a:lnTo>
                    <a:lnTo>
                      <a:pt x="207" y="137"/>
                    </a:lnTo>
                    <a:lnTo>
                      <a:pt x="241" y="149"/>
                    </a:lnTo>
                    <a:lnTo>
                      <a:pt x="276" y="159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960" name="Line 456"/>
              <p:cNvSpPr>
                <a:spLocks noChangeShapeType="1"/>
              </p:cNvSpPr>
              <p:nvPr/>
            </p:nvSpPr>
            <p:spPr bwMode="auto">
              <a:xfrm>
                <a:off x="4744" y="2096"/>
                <a:ext cx="0" cy="174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961" name="Freeform 457"/>
              <p:cNvSpPr>
                <a:spLocks/>
              </p:cNvSpPr>
              <p:nvPr/>
            </p:nvSpPr>
            <p:spPr bwMode="auto">
              <a:xfrm>
                <a:off x="4937" y="1899"/>
                <a:ext cx="23" cy="61"/>
              </a:xfrm>
              <a:custGeom>
                <a:avLst/>
                <a:gdLst>
                  <a:gd name="T0" fmla="*/ 0 w 44"/>
                  <a:gd name="T1" fmla="*/ 0 h 108"/>
                  <a:gd name="T2" fmla="*/ 1 w 44"/>
                  <a:gd name="T3" fmla="*/ 14 h 108"/>
                  <a:gd name="T4" fmla="*/ 3 w 44"/>
                  <a:gd name="T5" fmla="*/ 28 h 108"/>
                  <a:gd name="T6" fmla="*/ 6 w 44"/>
                  <a:gd name="T7" fmla="*/ 41 h 108"/>
                  <a:gd name="T8" fmla="*/ 11 w 44"/>
                  <a:gd name="T9" fmla="*/ 55 h 108"/>
                  <a:gd name="T10" fmla="*/ 19 w 44"/>
                  <a:gd name="T11" fmla="*/ 69 h 108"/>
                  <a:gd name="T12" fmla="*/ 26 w 44"/>
                  <a:gd name="T13" fmla="*/ 83 h 108"/>
                  <a:gd name="T14" fmla="*/ 35 w 44"/>
                  <a:gd name="T15" fmla="*/ 96 h 108"/>
                  <a:gd name="T16" fmla="*/ 44 w 44"/>
                  <a:gd name="T17" fmla="*/ 108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4" h="108">
                    <a:moveTo>
                      <a:pt x="0" y="0"/>
                    </a:moveTo>
                    <a:lnTo>
                      <a:pt x="1" y="14"/>
                    </a:lnTo>
                    <a:lnTo>
                      <a:pt x="3" y="28"/>
                    </a:lnTo>
                    <a:lnTo>
                      <a:pt x="6" y="41"/>
                    </a:lnTo>
                    <a:lnTo>
                      <a:pt x="11" y="55"/>
                    </a:lnTo>
                    <a:lnTo>
                      <a:pt x="19" y="69"/>
                    </a:lnTo>
                    <a:lnTo>
                      <a:pt x="26" y="83"/>
                    </a:lnTo>
                    <a:lnTo>
                      <a:pt x="35" y="96"/>
                    </a:lnTo>
                    <a:lnTo>
                      <a:pt x="44" y="108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962" name="Freeform 458"/>
              <p:cNvSpPr>
                <a:spLocks/>
              </p:cNvSpPr>
              <p:nvPr/>
            </p:nvSpPr>
            <p:spPr bwMode="auto">
              <a:xfrm>
                <a:off x="4937" y="1839"/>
                <a:ext cx="136" cy="60"/>
              </a:xfrm>
              <a:custGeom>
                <a:avLst/>
                <a:gdLst>
                  <a:gd name="T0" fmla="*/ 250 w 250"/>
                  <a:gd name="T1" fmla="*/ 114 h 116"/>
                  <a:gd name="T2" fmla="*/ 239 w 250"/>
                  <a:gd name="T3" fmla="*/ 89 h 116"/>
                  <a:gd name="T4" fmla="*/ 233 w 250"/>
                  <a:gd name="T5" fmla="*/ 76 h 116"/>
                  <a:gd name="T6" fmla="*/ 226 w 250"/>
                  <a:gd name="T7" fmla="*/ 66 h 116"/>
                  <a:gd name="T8" fmla="*/ 219 w 250"/>
                  <a:gd name="T9" fmla="*/ 55 h 116"/>
                  <a:gd name="T10" fmla="*/ 211 w 250"/>
                  <a:gd name="T11" fmla="*/ 45 h 116"/>
                  <a:gd name="T12" fmla="*/ 202 w 250"/>
                  <a:gd name="T13" fmla="*/ 36 h 116"/>
                  <a:gd name="T14" fmla="*/ 192 w 250"/>
                  <a:gd name="T15" fmla="*/ 27 h 116"/>
                  <a:gd name="T16" fmla="*/ 184 w 250"/>
                  <a:gd name="T17" fmla="*/ 20 h 116"/>
                  <a:gd name="T18" fmla="*/ 174 w 250"/>
                  <a:gd name="T19" fmla="*/ 15 h 116"/>
                  <a:gd name="T20" fmla="*/ 164 w 250"/>
                  <a:gd name="T21" fmla="*/ 9 h 116"/>
                  <a:gd name="T22" fmla="*/ 154 w 250"/>
                  <a:gd name="T23" fmla="*/ 5 h 116"/>
                  <a:gd name="T24" fmla="*/ 143 w 250"/>
                  <a:gd name="T25" fmla="*/ 2 h 116"/>
                  <a:gd name="T26" fmla="*/ 132 w 250"/>
                  <a:gd name="T27" fmla="*/ 1 h 116"/>
                  <a:gd name="T28" fmla="*/ 121 w 250"/>
                  <a:gd name="T29" fmla="*/ 0 h 116"/>
                  <a:gd name="T30" fmla="*/ 110 w 250"/>
                  <a:gd name="T31" fmla="*/ 0 h 116"/>
                  <a:gd name="T32" fmla="*/ 99 w 250"/>
                  <a:gd name="T33" fmla="*/ 1 h 116"/>
                  <a:gd name="T34" fmla="*/ 88 w 250"/>
                  <a:gd name="T35" fmla="*/ 3 h 116"/>
                  <a:gd name="T36" fmla="*/ 78 w 250"/>
                  <a:gd name="T37" fmla="*/ 7 h 116"/>
                  <a:gd name="T38" fmla="*/ 68 w 250"/>
                  <a:gd name="T39" fmla="*/ 12 h 116"/>
                  <a:gd name="T40" fmla="*/ 58 w 250"/>
                  <a:gd name="T41" fmla="*/ 16 h 116"/>
                  <a:gd name="T42" fmla="*/ 50 w 250"/>
                  <a:gd name="T43" fmla="*/ 22 h 116"/>
                  <a:gd name="T44" fmla="*/ 41 w 250"/>
                  <a:gd name="T45" fmla="*/ 29 h 116"/>
                  <a:gd name="T46" fmla="*/ 33 w 250"/>
                  <a:gd name="T47" fmla="*/ 36 h 116"/>
                  <a:gd name="T48" fmla="*/ 25 w 250"/>
                  <a:gd name="T49" fmla="*/ 45 h 116"/>
                  <a:gd name="T50" fmla="*/ 19 w 250"/>
                  <a:gd name="T51" fmla="*/ 53 h 116"/>
                  <a:gd name="T52" fmla="*/ 14 w 250"/>
                  <a:gd name="T53" fmla="*/ 63 h 116"/>
                  <a:gd name="T54" fmla="*/ 8 w 250"/>
                  <a:gd name="T55" fmla="*/ 72 h 116"/>
                  <a:gd name="T56" fmla="*/ 5 w 250"/>
                  <a:gd name="T57" fmla="*/ 83 h 116"/>
                  <a:gd name="T58" fmla="*/ 2 w 250"/>
                  <a:gd name="T59" fmla="*/ 95 h 116"/>
                  <a:gd name="T60" fmla="*/ 0 w 250"/>
                  <a:gd name="T61" fmla="*/ 105 h 116"/>
                  <a:gd name="T62" fmla="*/ 0 w 250"/>
                  <a:gd name="T63" fmla="*/ 116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50" h="116">
                    <a:moveTo>
                      <a:pt x="250" y="114"/>
                    </a:moveTo>
                    <a:lnTo>
                      <a:pt x="239" y="89"/>
                    </a:lnTo>
                    <a:lnTo>
                      <a:pt x="233" y="76"/>
                    </a:lnTo>
                    <a:lnTo>
                      <a:pt x="226" y="66"/>
                    </a:lnTo>
                    <a:lnTo>
                      <a:pt x="219" y="55"/>
                    </a:lnTo>
                    <a:lnTo>
                      <a:pt x="211" y="45"/>
                    </a:lnTo>
                    <a:lnTo>
                      <a:pt x="202" y="36"/>
                    </a:lnTo>
                    <a:lnTo>
                      <a:pt x="192" y="27"/>
                    </a:lnTo>
                    <a:lnTo>
                      <a:pt x="184" y="20"/>
                    </a:lnTo>
                    <a:lnTo>
                      <a:pt x="174" y="15"/>
                    </a:lnTo>
                    <a:lnTo>
                      <a:pt x="164" y="9"/>
                    </a:lnTo>
                    <a:lnTo>
                      <a:pt x="154" y="5"/>
                    </a:lnTo>
                    <a:lnTo>
                      <a:pt x="143" y="2"/>
                    </a:lnTo>
                    <a:lnTo>
                      <a:pt x="132" y="1"/>
                    </a:lnTo>
                    <a:lnTo>
                      <a:pt x="121" y="0"/>
                    </a:lnTo>
                    <a:lnTo>
                      <a:pt x="110" y="0"/>
                    </a:lnTo>
                    <a:lnTo>
                      <a:pt x="99" y="1"/>
                    </a:lnTo>
                    <a:lnTo>
                      <a:pt x="88" y="3"/>
                    </a:lnTo>
                    <a:lnTo>
                      <a:pt x="78" y="7"/>
                    </a:lnTo>
                    <a:lnTo>
                      <a:pt x="68" y="12"/>
                    </a:lnTo>
                    <a:lnTo>
                      <a:pt x="58" y="16"/>
                    </a:lnTo>
                    <a:lnTo>
                      <a:pt x="50" y="22"/>
                    </a:lnTo>
                    <a:lnTo>
                      <a:pt x="41" y="29"/>
                    </a:lnTo>
                    <a:lnTo>
                      <a:pt x="33" y="36"/>
                    </a:lnTo>
                    <a:lnTo>
                      <a:pt x="25" y="45"/>
                    </a:lnTo>
                    <a:lnTo>
                      <a:pt x="19" y="53"/>
                    </a:lnTo>
                    <a:lnTo>
                      <a:pt x="14" y="63"/>
                    </a:lnTo>
                    <a:lnTo>
                      <a:pt x="8" y="72"/>
                    </a:lnTo>
                    <a:lnTo>
                      <a:pt x="5" y="83"/>
                    </a:lnTo>
                    <a:lnTo>
                      <a:pt x="2" y="95"/>
                    </a:lnTo>
                    <a:lnTo>
                      <a:pt x="0" y="105"/>
                    </a:lnTo>
                    <a:lnTo>
                      <a:pt x="0" y="116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963" name="Freeform 459"/>
              <p:cNvSpPr>
                <a:spLocks/>
              </p:cNvSpPr>
              <p:nvPr/>
            </p:nvSpPr>
            <p:spPr bwMode="auto">
              <a:xfrm>
                <a:off x="5017" y="1854"/>
                <a:ext cx="30" cy="68"/>
              </a:xfrm>
              <a:custGeom>
                <a:avLst/>
                <a:gdLst>
                  <a:gd name="T0" fmla="*/ 0 w 52"/>
                  <a:gd name="T1" fmla="*/ 0 h 128"/>
                  <a:gd name="T2" fmla="*/ 1 w 52"/>
                  <a:gd name="T3" fmla="*/ 16 h 128"/>
                  <a:gd name="T4" fmla="*/ 4 w 52"/>
                  <a:gd name="T5" fmla="*/ 31 h 128"/>
                  <a:gd name="T6" fmla="*/ 8 w 52"/>
                  <a:gd name="T7" fmla="*/ 47 h 128"/>
                  <a:gd name="T8" fmla="*/ 14 w 52"/>
                  <a:gd name="T9" fmla="*/ 64 h 128"/>
                  <a:gd name="T10" fmla="*/ 22 w 52"/>
                  <a:gd name="T11" fmla="*/ 80 h 128"/>
                  <a:gd name="T12" fmla="*/ 31 w 52"/>
                  <a:gd name="T13" fmla="*/ 97 h 128"/>
                  <a:gd name="T14" fmla="*/ 41 w 52"/>
                  <a:gd name="T15" fmla="*/ 113 h 128"/>
                  <a:gd name="T16" fmla="*/ 52 w 52"/>
                  <a:gd name="T17" fmla="*/ 128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" h="128">
                    <a:moveTo>
                      <a:pt x="0" y="0"/>
                    </a:moveTo>
                    <a:lnTo>
                      <a:pt x="1" y="16"/>
                    </a:lnTo>
                    <a:lnTo>
                      <a:pt x="4" y="31"/>
                    </a:lnTo>
                    <a:lnTo>
                      <a:pt x="8" y="47"/>
                    </a:lnTo>
                    <a:lnTo>
                      <a:pt x="14" y="64"/>
                    </a:lnTo>
                    <a:lnTo>
                      <a:pt x="22" y="80"/>
                    </a:lnTo>
                    <a:lnTo>
                      <a:pt x="31" y="97"/>
                    </a:lnTo>
                    <a:lnTo>
                      <a:pt x="41" y="113"/>
                    </a:lnTo>
                    <a:lnTo>
                      <a:pt x="52" y="128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964" name="Freeform 460"/>
              <p:cNvSpPr>
                <a:spLocks/>
              </p:cNvSpPr>
              <p:nvPr/>
            </p:nvSpPr>
            <p:spPr bwMode="auto">
              <a:xfrm>
                <a:off x="5017" y="1839"/>
                <a:ext cx="3" cy="15"/>
              </a:xfrm>
              <a:custGeom>
                <a:avLst/>
                <a:gdLst>
                  <a:gd name="T0" fmla="*/ 2 w 2"/>
                  <a:gd name="T1" fmla="*/ 0 h 24"/>
                  <a:gd name="T2" fmla="*/ 1 w 2"/>
                  <a:gd name="T3" fmla="*/ 12 h 24"/>
                  <a:gd name="T4" fmla="*/ 0 w 2"/>
                  <a:gd name="T5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4">
                    <a:moveTo>
                      <a:pt x="2" y="0"/>
                    </a:moveTo>
                    <a:lnTo>
                      <a:pt x="1" y="12"/>
                    </a:lnTo>
                    <a:lnTo>
                      <a:pt x="0" y="24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965" name="Freeform 461"/>
              <p:cNvSpPr>
                <a:spLocks/>
              </p:cNvSpPr>
              <p:nvPr/>
            </p:nvSpPr>
            <p:spPr bwMode="auto">
              <a:xfrm>
                <a:off x="4597" y="2009"/>
                <a:ext cx="147" cy="87"/>
              </a:xfrm>
              <a:custGeom>
                <a:avLst/>
                <a:gdLst>
                  <a:gd name="T0" fmla="*/ 0 w 276"/>
                  <a:gd name="T1" fmla="*/ 0 h 160"/>
                  <a:gd name="T2" fmla="*/ 18 w 276"/>
                  <a:gd name="T3" fmla="*/ 21 h 160"/>
                  <a:gd name="T4" fmla="*/ 39 w 276"/>
                  <a:gd name="T5" fmla="*/ 40 h 160"/>
                  <a:gd name="T6" fmla="*/ 62 w 276"/>
                  <a:gd name="T7" fmla="*/ 59 h 160"/>
                  <a:gd name="T8" fmla="*/ 88 w 276"/>
                  <a:gd name="T9" fmla="*/ 77 h 160"/>
                  <a:gd name="T10" fmla="*/ 114 w 276"/>
                  <a:gd name="T11" fmla="*/ 94 h 160"/>
                  <a:gd name="T12" fmla="*/ 144 w 276"/>
                  <a:gd name="T13" fmla="*/ 109 h 160"/>
                  <a:gd name="T14" fmla="*/ 175 w 276"/>
                  <a:gd name="T15" fmla="*/ 124 h 160"/>
                  <a:gd name="T16" fmla="*/ 207 w 276"/>
                  <a:gd name="T17" fmla="*/ 137 h 160"/>
                  <a:gd name="T18" fmla="*/ 241 w 276"/>
                  <a:gd name="T19" fmla="*/ 149 h 160"/>
                  <a:gd name="T20" fmla="*/ 276 w 276"/>
                  <a:gd name="T21" fmla="*/ 16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6" h="160">
                    <a:moveTo>
                      <a:pt x="0" y="0"/>
                    </a:moveTo>
                    <a:lnTo>
                      <a:pt x="18" y="21"/>
                    </a:lnTo>
                    <a:lnTo>
                      <a:pt x="39" y="40"/>
                    </a:lnTo>
                    <a:lnTo>
                      <a:pt x="62" y="59"/>
                    </a:lnTo>
                    <a:lnTo>
                      <a:pt x="88" y="77"/>
                    </a:lnTo>
                    <a:lnTo>
                      <a:pt x="114" y="94"/>
                    </a:lnTo>
                    <a:lnTo>
                      <a:pt x="144" y="109"/>
                    </a:lnTo>
                    <a:lnTo>
                      <a:pt x="175" y="124"/>
                    </a:lnTo>
                    <a:lnTo>
                      <a:pt x="207" y="137"/>
                    </a:lnTo>
                    <a:lnTo>
                      <a:pt x="241" y="149"/>
                    </a:lnTo>
                    <a:lnTo>
                      <a:pt x="276" y="16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966" name="Freeform 462"/>
              <p:cNvSpPr>
                <a:spLocks/>
              </p:cNvSpPr>
              <p:nvPr/>
            </p:nvSpPr>
            <p:spPr bwMode="auto">
              <a:xfrm>
                <a:off x="4597" y="2009"/>
                <a:ext cx="79" cy="174"/>
              </a:xfrm>
              <a:custGeom>
                <a:avLst/>
                <a:gdLst>
                  <a:gd name="T0" fmla="*/ 152 w 152"/>
                  <a:gd name="T1" fmla="*/ 113 h 320"/>
                  <a:gd name="T2" fmla="*/ 152 w 152"/>
                  <a:gd name="T3" fmla="*/ 232 h 320"/>
                  <a:gd name="T4" fmla="*/ 0 w 152"/>
                  <a:gd name="T5" fmla="*/ 320 h 320"/>
                  <a:gd name="T6" fmla="*/ 0 w 152"/>
                  <a:gd name="T7" fmla="*/ 0 h 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2" h="320">
                    <a:moveTo>
                      <a:pt x="152" y="113"/>
                    </a:moveTo>
                    <a:lnTo>
                      <a:pt x="152" y="232"/>
                    </a:lnTo>
                    <a:lnTo>
                      <a:pt x="0" y="320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967" name="Freeform 463"/>
              <p:cNvSpPr>
                <a:spLocks/>
              </p:cNvSpPr>
              <p:nvPr/>
            </p:nvSpPr>
            <p:spPr bwMode="auto">
              <a:xfrm>
                <a:off x="5376" y="2931"/>
                <a:ext cx="76" cy="19"/>
              </a:xfrm>
              <a:custGeom>
                <a:avLst/>
                <a:gdLst>
                  <a:gd name="T0" fmla="*/ 139 w 139"/>
                  <a:gd name="T1" fmla="*/ 33 h 33"/>
                  <a:gd name="T2" fmla="*/ 123 w 139"/>
                  <a:gd name="T3" fmla="*/ 25 h 33"/>
                  <a:gd name="T4" fmla="*/ 104 w 139"/>
                  <a:gd name="T5" fmla="*/ 17 h 33"/>
                  <a:gd name="T6" fmla="*/ 85 w 139"/>
                  <a:gd name="T7" fmla="*/ 11 h 33"/>
                  <a:gd name="T8" fmla="*/ 65 w 139"/>
                  <a:gd name="T9" fmla="*/ 7 h 33"/>
                  <a:gd name="T10" fmla="*/ 44 w 139"/>
                  <a:gd name="T11" fmla="*/ 2 h 33"/>
                  <a:gd name="T12" fmla="*/ 22 w 139"/>
                  <a:gd name="T13" fmla="*/ 0 h 33"/>
                  <a:gd name="T14" fmla="*/ 0 w 139"/>
                  <a:gd name="T15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" h="33">
                    <a:moveTo>
                      <a:pt x="139" y="33"/>
                    </a:moveTo>
                    <a:lnTo>
                      <a:pt x="123" y="25"/>
                    </a:lnTo>
                    <a:lnTo>
                      <a:pt x="104" y="17"/>
                    </a:lnTo>
                    <a:lnTo>
                      <a:pt x="85" y="11"/>
                    </a:lnTo>
                    <a:lnTo>
                      <a:pt x="65" y="7"/>
                    </a:lnTo>
                    <a:lnTo>
                      <a:pt x="44" y="2"/>
                    </a:lnTo>
                    <a:lnTo>
                      <a:pt x="22" y="0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968" name="Freeform 464"/>
              <p:cNvSpPr>
                <a:spLocks/>
              </p:cNvSpPr>
              <p:nvPr/>
            </p:nvSpPr>
            <p:spPr bwMode="auto">
              <a:xfrm>
                <a:off x="5270" y="2761"/>
                <a:ext cx="182" cy="102"/>
              </a:xfrm>
              <a:custGeom>
                <a:avLst/>
                <a:gdLst>
                  <a:gd name="T0" fmla="*/ 334 w 334"/>
                  <a:gd name="T1" fmla="*/ 34 h 193"/>
                  <a:gd name="T2" fmla="*/ 315 w 334"/>
                  <a:gd name="T3" fmla="*/ 24 h 193"/>
                  <a:gd name="T4" fmla="*/ 295 w 334"/>
                  <a:gd name="T5" fmla="*/ 16 h 193"/>
                  <a:gd name="T6" fmla="*/ 273 w 334"/>
                  <a:gd name="T7" fmla="*/ 9 h 193"/>
                  <a:gd name="T8" fmla="*/ 249 w 334"/>
                  <a:gd name="T9" fmla="*/ 5 h 193"/>
                  <a:gd name="T10" fmla="*/ 226 w 334"/>
                  <a:gd name="T11" fmla="*/ 2 h 193"/>
                  <a:gd name="T12" fmla="*/ 201 w 334"/>
                  <a:gd name="T13" fmla="*/ 0 h 193"/>
                  <a:gd name="T14" fmla="*/ 177 w 334"/>
                  <a:gd name="T15" fmla="*/ 1 h 193"/>
                  <a:gd name="T16" fmla="*/ 152 w 334"/>
                  <a:gd name="T17" fmla="*/ 3 h 193"/>
                  <a:gd name="T18" fmla="*/ 129 w 334"/>
                  <a:gd name="T19" fmla="*/ 7 h 193"/>
                  <a:gd name="T20" fmla="*/ 107 w 334"/>
                  <a:gd name="T21" fmla="*/ 12 h 193"/>
                  <a:gd name="T22" fmla="*/ 85 w 334"/>
                  <a:gd name="T23" fmla="*/ 20 h 193"/>
                  <a:gd name="T24" fmla="*/ 66 w 334"/>
                  <a:gd name="T25" fmla="*/ 28 h 193"/>
                  <a:gd name="T26" fmla="*/ 48 w 334"/>
                  <a:gd name="T27" fmla="*/ 38 h 193"/>
                  <a:gd name="T28" fmla="*/ 33 w 334"/>
                  <a:gd name="T29" fmla="*/ 50 h 193"/>
                  <a:gd name="T30" fmla="*/ 22 w 334"/>
                  <a:gd name="T31" fmla="*/ 61 h 193"/>
                  <a:gd name="T32" fmla="*/ 11 w 334"/>
                  <a:gd name="T33" fmla="*/ 75 h 193"/>
                  <a:gd name="T34" fmla="*/ 4 w 334"/>
                  <a:gd name="T35" fmla="*/ 88 h 193"/>
                  <a:gd name="T36" fmla="*/ 0 w 334"/>
                  <a:gd name="T37" fmla="*/ 103 h 193"/>
                  <a:gd name="T38" fmla="*/ 0 w 334"/>
                  <a:gd name="T39" fmla="*/ 117 h 193"/>
                  <a:gd name="T40" fmla="*/ 2 w 334"/>
                  <a:gd name="T41" fmla="*/ 131 h 193"/>
                  <a:gd name="T42" fmla="*/ 8 w 334"/>
                  <a:gd name="T43" fmla="*/ 144 h 193"/>
                  <a:gd name="T44" fmla="*/ 16 w 334"/>
                  <a:gd name="T45" fmla="*/ 158 h 193"/>
                  <a:gd name="T46" fmla="*/ 27 w 334"/>
                  <a:gd name="T47" fmla="*/ 171 h 193"/>
                  <a:gd name="T48" fmla="*/ 41 w 334"/>
                  <a:gd name="T49" fmla="*/ 183 h 193"/>
                  <a:gd name="T50" fmla="*/ 57 w 334"/>
                  <a:gd name="T51" fmla="*/ 193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34" h="193">
                    <a:moveTo>
                      <a:pt x="334" y="34"/>
                    </a:moveTo>
                    <a:lnTo>
                      <a:pt x="315" y="24"/>
                    </a:lnTo>
                    <a:lnTo>
                      <a:pt x="295" y="16"/>
                    </a:lnTo>
                    <a:lnTo>
                      <a:pt x="273" y="9"/>
                    </a:lnTo>
                    <a:lnTo>
                      <a:pt x="249" y="5"/>
                    </a:lnTo>
                    <a:lnTo>
                      <a:pt x="226" y="2"/>
                    </a:lnTo>
                    <a:lnTo>
                      <a:pt x="201" y="0"/>
                    </a:lnTo>
                    <a:lnTo>
                      <a:pt x="177" y="1"/>
                    </a:lnTo>
                    <a:lnTo>
                      <a:pt x="152" y="3"/>
                    </a:lnTo>
                    <a:lnTo>
                      <a:pt x="129" y="7"/>
                    </a:lnTo>
                    <a:lnTo>
                      <a:pt x="107" y="12"/>
                    </a:lnTo>
                    <a:lnTo>
                      <a:pt x="85" y="20"/>
                    </a:lnTo>
                    <a:lnTo>
                      <a:pt x="66" y="28"/>
                    </a:lnTo>
                    <a:lnTo>
                      <a:pt x="48" y="38"/>
                    </a:lnTo>
                    <a:lnTo>
                      <a:pt x="33" y="50"/>
                    </a:lnTo>
                    <a:lnTo>
                      <a:pt x="22" y="61"/>
                    </a:lnTo>
                    <a:lnTo>
                      <a:pt x="11" y="75"/>
                    </a:lnTo>
                    <a:lnTo>
                      <a:pt x="4" y="88"/>
                    </a:lnTo>
                    <a:lnTo>
                      <a:pt x="0" y="103"/>
                    </a:lnTo>
                    <a:lnTo>
                      <a:pt x="0" y="117"/>
                    </a:lnTo>
                    <a:lnTo>
                      <a:pt x="2" y="131"/>
                    </a:lnTo>
                    <a:lnTo>
                      <a:pt x="8" y="144"/>
                    </a:lnTo>
                    <a:lnTo>
                      <a:pt x="16" y="158"/>
                    </a:lnTo>
                    <a:lnTo>
                      <a:pt x="27" y="171"/>
                    </a:lnTo>
                    <a:lnTo>
                      <a:pt x="41" y="183"/>
                    </a:lnTo>
                    <a:lnTo>
                      <a:pt x="57" y="193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969" name="Freeform 465"/>
              <p:cNvSpPr>
                <a:spLocks/>
              </p:cNvSpPr>
              <p:nvPr/>
            </p:nvSpPr>
            <p:spPr bwMode="auto">
              <a:xfrm>
                <a:off x="5300" y="2863"/>
                <a:ext cx="76" cy="216"/>
              </a:xfrm>
              <a:custGeom>
                <a:avLst/>
                <a:gdLst>
                  <a:gd name="T0" fmla="*/ 0 w 138"/>
                  <a:gd name="T1" fmla="*/ 0 h 400"/>
                  <a:gd name="T2" fmla="*/ 138 w 138"/>
                  <a:gd name="T3" fmla="*/ 80 h 400"/>
                  <a:gd name="T4" fmla="*/ 138 w 138"/>
                  <a:gd name="T5" fmla="*/ 400 h 4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8" h="400">
                    <a:moveTo>
                      <a:pt x="0" y="0"/>
                    </a:moveTo>
                    <a:lnTo>
                      <a:pt x="138" y="80"/>
                    </a:lnTo>
                    <a:lnTo>
                      <a:pt x="138" y="40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970" name="Freeform 466"/>
              <p:cNvSpPr>
                <a:spLocks/>
              </p:cNvSpPr>
              <p:nvPr/>
            </p:nvSpPr>
            <p:spPr bwMode="auto">
              <a:xfrm>
                <a:off x="5452" y="2776"/>
                <a:ext cx="71" cy="216"/>
              </a:xfrm>
              <a:custGeom>
                <a:avLst/>
                <a:gdLst>
                  <a:gd name="T0" fmla="*/ 0 w 138"/>
                  <a:gd name="T1" fmla="*/ 0 h 399"/>
                  <a:gd name="T2" fmla="*/ 138 w 138"/>
                  <a:gd name="T3" fmla="*/ 80 h 399"/>
                  <a:gd name="T4" fmla="*/ 138 w 138"/>
                  <a:gd name="T5" fmla="*/ 399 h 399"/>
                  <a:gd name="T6" fmla="*/ 0 w 138"/>
                  <a:gd name="T7" fmla="*/ 319 h 3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8" h="399">
                    <a:moveTo>
                      <a:pt x="0" y="0"/>
                    </a:moveTo>
                    <a:lnTo>
                      <a:pt x="138" y="80"/>
                    </a:lnTo>
                    <a:lnTo>
                      <a:pt x="138" y="399"/>
                    </a:lnTo>
                    <a:lnTo>
                      <a:pt x="0" y="319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971" name="Freeform 467"/>
              <p:cNvSpPr>
                <a:spLocks/>
              </p:cNvSpPr>
              <p:nvPr/>
            </p:nvSpPr>
            <p:spPr bwMode="auto">
              <a:xfrm>
                <a:off x="4313" y="2209"/>
                <a:ext cx="182" cy="102"/>
              </a:xfrm>
              <a:custGeom>
                <a:avLst/>
                <a:gdLst>
                  <a:gd name="T0" fmla="*/ 0 w 333"/>
                  <a:gd name="T1" fmla="*/ 159 h 192"/>
                  <a:gd name="T2" fmla="*/ 18 w 333"/>
                  <a:gd name="T3" fmla="*/ 169 h 192"/>
                  <a:gd name="T4" fmla="*/ 38 w 333"/>
                  <a:gd name="T5" fmla="*/ 176 h 192"/>
                  <a:gd name="T6" fmla="*/ 60 w 333"/>
                  <a:gd name="T7" fmla="*/ 183 h 192"/>
                  <a:gd name="T8" fmla="*/ 83 w 333"/>
                  <a:gd name="T9" fmla="*/ 188 h 192"/>
                  <a:gd name="T10" fmla="*/ 107 w 333"/>
                  <a:gd name="T11" fmla="*/ 191 h 192"/>
                  <a:gd name="T12" fmla="*/ 132 w 333"/>
                  <a:gd name="T13" fmla="*/ 192 h 192"/>
                  <a:gd name="T14" fmla="*/ 156 w 333"/>
                  <a:gd name="T15" fmla="*/ 191 h 192"/>
                  <a:gd name="T16" fmla="*/ 181 w 333"/>
                  <a:gd name="T17" fmla="*/ 189 h 192"/>
                  <a:gd name="T18" fmla="*/ 204 w 333"/>
                  <a:gd name="T19" fmla="*/ 186 h 192"/>
                  <a:gd name="T20" fmla="*/ 226 w 333"/>
                  <a:gd name="T21" fmla="*/ 179 h 192"/>
                  <a:gd name="T22" fmla="*/ 248 w 333"/>
                  <a:gd name="T23" fmla="*/ 173 h 192"/>
                  <a:gd name="T24" fmla="*/ 267 w 333"/>
                  <a:gd name="T25" fmla="*/ 164 h 192"/>
                  <a:gd name="T26" fmla="*/ 284 w 333"/>
                  <a:gd name="T27" fmla="*/ 154 h 192"/>
                  <a:gd name="T28" fmla="*/ 299 w 333"/>
                  <a:gd name="T29" fmla="*/ 142 h 192"/>
                  <a:gd name="T30" fmla="*/ 312 w 333"/>
                  <a:gd name="T31" fmla="*/ 131 h 192"/>
                  <a:gd name="T32" fmla="*/ 321 w 333"/>
                  <a:gd name="T33" fmla="*/ 118 h 192"/>
                  <a:gd name="T34" fmla="*/ 329 w 333"/>
                  <a:gd name="T35" fmla="*/ 104 h 192"/>
                  <a:gd name="T36" fmla="*/ 332 w 333"/>
                  <a:gd name="T37" fmla="*/ 90 h 192"/>
                  <a:gd name="T38" fmla="*/ 333 w 333"/>
                  <a:gd name="T39" fmla="*/ 75 h 192"/>
                  <a:gd name="T40" fmla="*/ 331 w 333"/>
                  <a:gd name="T41" fmla="*/ 61 h 192"/>
                  <a:gd name="T42" fmla="*/ 325 w 333"/>
                  <a:gd name="T43" fmla="*/ 47 h 192"/>
                  <a:gd name="T44" fmla="*/ 317 w 333"/>
                  <a:gd name="T45" fmla="*/ 35 h 192"/>
                  <a:gd name="T46" fmla="*/ 306 w 333"/>
                  <a:gd name="T47" fmla="*/ 22 h 192"/>
                  <a:gd name="T48" fmla="*/ 292 w 333"/>
                  <a:gd name="T49" fmla="*/ 10 h 192"/>
                  <a:gd name="T50" fmla="*/ 275 w 333"/>
                  <a:gd name="T51" fmla="*/ 0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33" h="192">
                    <a:moveTo>
                      <a:pt x="0" y="159"/>
                    </a:moveTo>
                    <a:lnTo>
                      <a:pt x="18" y="169"/>
                    </a:lnTo>
                    <a:lnTo>
                      <a:pt x="38" y="176"/>
                    </a:lnTo>
                    <a:lnTo>
                      <a:pt x="60" y="183"/>
                    </a:lnTo>
                    <a:lnTo>
                      <a:pt x="83" y="188"/>
                    </a:lnTo>
                    <a:lnTo>
                      <a:pt x="107" y="191"/>
                    </a:lnTo>
                    <a:lnTo>
                      <a:pt x="132" y="192"/>
                    </a:lnTo>
                    <a:lnTo>
                      <a:pt x="156" y="191"/>
                    </a:lnTo>
                    <a:lnTo>
                      <a:pt x="181" y="189"/>
                    </a:lnTo>
                    <a:lnTo>
                      <a:pt x="204" y="186"/>
                    </a:lnTo>
                    <a:lnTo>
                      <a:pt x="226" y="179"/>
                    </a:lnTo>
                    <a:lnTo>
                      <a:pt x="248" y="173"/>
                    </a:lnTo>
                    <a:lnTo>
                      <a:pt x="267" y="164"/>
                    </a:lnTo>
                    <a:lnTo>
                      <a:pt x="284" y="154"/>
                    </a:lnTo>
                    <a:lnTo>
                      <a:pt x="299" y="142"/>
                    </a:lnTo>
                    <a:lnTo>
                      <a:pt x="312" y="131"/>
                    </a:lnTo>
                    <a:lnTo>
                      <a:pt x="321" y="118"/>
                    </a:lnTo>
                    <a:lnTo>
                      <a:pt x="329" y="104"/>
                    </a:lnTo>
                    <a:lnTo>
                      <a:pt x="332" y="90"/>
                    </a:lnTo>
                    <a:lnTo>
                      <a:pt x="333" y="75"/>
                    </a:lnTo>
                    <a:lnTo>
                      <a:pt x="331" y="61"/>
                    </a:lnTo>
                    <a:lnTo>
                      <a:pt x="325" y="47"/>
                    </a:lnTo>
                    <a:lnTo>
                      <a:pt x="317" y="35"/>
                    </a:lnTo>
                    <a:lnTo>
                      <a:pt x="306" y="22"/>
                    </a:lnTo>
                    <a:lnTo>
                      <a:pt x="292" y="10"/>
                    </a:lnTo>
                    <a:lnTo>
                      <a:pt x="275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972" name="Line 468"/>
              <p:cNvSpPr>
                <a:spLocks noChangeShapeType="1"/>
              </p:cNvSpPr>
              <p:nvPr/>
            </p:nvSpPr>
            <p:spPr bwMode="auto">
              <a:xfrm flipH="1" flipV="1">
                <a:off x="4238" y="2251"/>
                <a:ext cx="75" cy="4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973" name="Freeform 469"/>
              <p:cNvSpPr>
                <a:spLocks/>
              </p:cNvSpPr>
              <p:nvPr/>
            </p:nvSpPr>
            <p:spPr bwMode="auto">
              <a:xfrm>
                <a:off x="4389" y="2164"/>
                <a:ext cx="76" cy="147"/>
              </a:xfrm>
              <a:custGeom>
                <a:avLst/>
                <a:gdLst>
                  <a:gd name="T0" fmla="*/ 0 w 138"/>
                  <a:gd name="T1" fmla="*/ 272 h 272"/>
                  <a:gd name="T2" fmla="*/ 0 w 138"/>
                  <a:gd name="T3" fmla="*/ 0 h 272"/>
                  <a:gd name="T4" fmla="*/ 138 w 138"/>
                  <a:gd name="T5" fmla="*/ 8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8" h="272">
                    <a:moveTo>
                      <a:pt x="0" y="272"/>
                    </a:moveTo>
                    <a:lnTo>
                      <a:pt x="0" y="0"/>
                    </a:lnTo>
                    <a:lnTo>
                      <a:pt x="138" y="8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974" name="Freeform 470"/>
              <p:cNvSpPr>
                <a:spLocks/>
              </p:cNvSpPr>
              <p:nvPr/>
            </p:nvSpPr>
            <p:spPr bwMode="auto">
              <a:xfrm>
                <a:off x="4223" y="2417"/>
                <a:ext cx="718" cy="673"/>
              </a:xfrm>
              <a:custGeom>
                <a:avLst/>
                <a:gdLst>
                  <a:gd name="T0" fmla="*/ 1328 w 1328"/>
                  <a:gd name="T1" fmla="*/ 1242 h 1242"/>
                  <a:gd name="T2" fmla="*/ 1327 w 1328"/>
                  <a:gd name="T3" fmla="*/ 1197 h 1242"/>
                  <a:gd name="T4" fmla="*/ 1324 w 1328"/>
                  <a:gd name="T5" fmla="*/ 1151 h 1242"/>
                  <a:gd name="T6" fmla="*/ 1319 w 1328"/>
                  <a:gd name="T7" fmla="*/ 1105 h 1242"/>
                  <a:gd name="T8" fmla="*/ 1311 w 1328"/>
                  <a:gd name="T9" fmla="*/ 1057 h 1242"/>
                  <a:gd name="T10" fmla="*/ 1302 w 1328"/>
                  <a:gd name="T11" fmla="*/ 1010 h 1242"/>
                  <a:gd name="T12" fmla="*/ 1290 w 1328"/>
                  <a:gd name="T13" fmla="*/ 962 h 1242"/>
                  <a:gd name="T14" fmla="*/ 1276 w 1328"/>
                  <a:gd name="T15" fmla="*/ 913 h 1242"/>
                  <a:gd name="T16" fmla="*/ 1260 w 1328"/>
                  <a:gd name="T17" fmla="*/ 864 h 1242"/>
                  <a:gd name="T18" fmla="*/ 1242 w 1328"/>
                  <a:gd name="T19" fmla="*/ 815 h 1242"/>
                  <a:gd name="T20" fmla="*/ 1223 w 1328"/>
                  <a:gd name="T21" fmla="*/ 766 h 1242"/>
                  <a:gd name="T22" fmla="*/ 1202 w 1328"/>
                  <a:gd name="T23" fmla="*/ 718 h 1242"/>
                  <a:gd name="T24" fmla="*/ 1178 w 1328"/>
                  <a:gd name="T25" fmla="*/ 669 h 1242"/>
                  <a:gd name="T26" fmla="*/ 1154 w 1328"/>
                  <a:gd name="T27" fmla="*/ 622 h 1242"/>
                  <a:gd name="T28" fmla="*/ 1127 w 1328"/>
                  <a:gd name="T29" fmla="*/ 575 h 1242"/>
                  <a:gd name="T30" fmla="*/ 1099 w 1328"/>
                  <a:gd name="T31" fmla="*/ 529 h 1242"/>
                  <a:gd name="T32" fmla="*/ 1070 w 1328"/>
                  <a:gd name="T33" fmla="*/ 485 h 1242"/>
                  <a:gd name="T34" fmla="*/ 1039 w 1328"/>
                  <a:gd name="T35" fmla="*/ 441 h 1242"/>
                  <a:gd name="T36" fmla="*/ 1007 w 1328"/>
                  <a:gd name="T37" fmla="*/ 399 h 1242"/>
                  <a:gd name="T38" fmla="*/ 974 w 1328"/>
                  <a:gd name="T39" fmla="*/ 359 h 1242"/>
                  <a:gd name="T40" fmla="*/ 940 w 1328"/>
                  <a:gd name="T41" fmla="*/ 320 h 1242"/>
                  <a:gd name="T42" fmla="*/ 904 w 1328"/>
                  <a:gd name="T43" fmla="*/ 282 h 1242"/>
                  <a:gd name="T44" fmla="*/ 869 w 1328"/>
                  <a:gd name="T45" fmla="*/ 247 h 1242"/>
                  <a:gd name="T46" fmla="*/ 833 w 1328"/>
                  <a:gd name="T47" fmla="*/ 213 h 1242"/>
                  <a:gd name="T48" fmla="*/ 796 w 1328"/>
                  <a:gd name="T49" fmla="*/ 182 h 1242"/>
                  <a:gd name="T50" fmla="*/ 759 w 1328"/>
                  <a:gd name="T51" fmla="*/ 154 h 1242"/>
                  <a:gd name="T52" fmla="*/ 721 w 1328"/>
                  <a:gd name="T53" fmla="*/ 127 h 1242"/>
                  <a:gd name="T54" fmla="*/ 683 w 1328"/>
                  <a:gd name="T55" fmla="*/ 102 h 1242"/>
                  <a:gd name="T56" fmla="*/ 645 w 1328"/>
                  <a:gd name="T57" fmla="*/ 80 h 1242"/>
                  <a:gd name="T58" fmla="*/ 607 w 1328"/>
                  <a:gd name="T59" fmla="*/ 61 h 1242"/>
                  <a:gd name="T60" fmla="*/ 570 w 1328"/>
                  <a:gd name="T61" fmla="*/ 44 h 1242"/>
                  <a:gd name="T62" fmla="*/ 532 w 1328"/>
                  <a:gd name="T63" fmla="*/ 30 h 1242"/>
                  <a:gd name="T64" fmla="*/ 496 w 1328"/>
                  <a:gd name="T65" fmla="*/ 18 h 1242"/>
                  <a:gd name="T66" fmla="*/ 459 w 1328"/>
                  <a:gd name="T67" fmla="*/ 10 h 1242"/>
                  <a:gd name="T68" fmla="*/ 423 w 1328"/>
                  <a:gd name="T69" fmla="*/ 3 h 1242"/>
                  <a:gd name="T70" fmla="*/ 388 w 1328"/>
                  <a:gd name="T71" fmla="*/ 1 h 1242"/>
                  <a:gd name="T72" fmla="*/ 354 w 1328"/>
                  <a:gd name="T73" fmla="*/ 0 h 1242"/>
                  <a:gd name="T74" fmla="*/ 321 w 1328"/>
                  <a:gd name="T75" fmla="*/ 3 h 1242"/>
                  <a:gd name="T76" fmla="*/ 289 w 1328"/>
                  <a:gd name="T77" fmla="*/ 9 h 1242"/>
                  <a:gd name="T78" fmla="*/ 258 w 1328"/>
                  <a:gd name="T79" fmla="*/ 16 h 1242"/>
                  <a:gd name="T80" fmla="*/ 229 w 1328"/>
                  <a:gd name="T81" fmla="*/ 27 h 1242"/>
                  <a:gd name="T82" fmla="*/ 202 w 1328"/>
                  <a:gd name="T83" fmla="*/ 41 h 1242"/>
                  <a:gd name="T84" fmla="*/ 175 w 1328"/>
                  <a:gd name="T85" fmla="*/ 57 h 1242"/>
                  <a:gd name="T86" fmla="*/ 151 w 1328"/>
                  <a:gd name="T87" fmla="*/ 76 h 1242"/>
                  <a:gd name="T88" fmla="*/ 127 w 1328"/>
                  <a:gd name="T89" fmla="*/ 97 h 1242"/>
                  <a:gd name="T90" fmla="*/ 106 w 1328"/>
                  <a:gd name="T91" fmla="*/ 120 h 1242"/>
                  <a:gd name="T92" fmla="*/ 86 w 1328"/>
                  <a:gd name="T93" fmla="*/ 147 h 1242"/>
                  <a:gd name="T94" fmla="*/ 69 w 1328"/>
                  <a:gd name="T95" fmla="*/ 175 h 1242"/>
                  <a:gd name="T96" fmla="*/ 53 w 1328"/>
                  <a:gd name="T97" fmla="*/ 206 h 1242"/>
                  <a:gd name="T98" fmla="*/ 39 w 1328"/>
                  <a:gd name="T99" fmla="*/ 239 h 1242"/>
                  <a:gd name="T100" fmla="*/ 27 w 1328"/>
                  <a:gd name="T101" fmla="*/ 274 h 1242"/>
                  <a:gd name="T102" fmla="*/ 17 w 1328"/>
                  <a:gd name="T103" fmla="*/ 311 h 1242"/>
                  <a:gd name="T104" fmla="*/ 10 w 1328"/>
                  <a:gd name="T105" fmla="*/ 349 h 1242"/>
                  <a:gd name="T106" fmla="*/ 5 w 1328"/>
                  <a:gd name="T107" fmla="*/ 390 h 1242"/>
                  <a:gd name="T108" fmla="*/ 2 w 1328"/>
                  <a:gd name="T109" fmla="*/ 431 h 1242"/>
                  <a:gd name="T110" fmla="*/ 0 w 1328"/>
                  <a:gd name="T111" fmla="*/ 474 h 1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328" h="1242">
                    <a:moveTo>
                      <a:pt x="1328" y="1242"/>
                    </a:moveTo>
                    <a:lnTo>
                      <a:pt x="1327" y="1197"/>
                    </a:lnTo>
                    <a:lnTo>
                      <a:pt x="1324" y="1151"/>
                    </a:lnTo>
                    <a:lnTo>
                      <a:pt x="1319" y="1105"/>
                    </a:lnTo>
                    <a:lnTo>
                      <a:pt x="1311" y="1057"/>
                    </a:lnTo>
                    <a:lnTo>
                      <a:pt x="1302" y="1010"/>
                    </a:lnTo>
                    <a:lnTo>
                      <a:pt x="1290" y="962"/>
                    </a:lnTo>
                    <a:lnTo>
                      <a:pt x="1276" y="913"/>
                    </a:lnTo>
                    <a:lnTo>
                      <a:pt x="1260" y="864"/>
                    </a:lnTo>
                    <a:lnTo>
                      <a:pt x="1242" y="815"/>
                    </a:lnTo>
                    <a:lnTo>
                      <a:pt x="1223" y="766"/>
                    </a:lnTo>
                    <a:lnTo>
                      <a:pt x="1202" y="718"/>
                    </a:lnTo>
                    <a:lnTo>
                      <a:pt x="1178" y="669"/>
                    </a:lnTo>
                    <a:lnTo>
                      <a:pt x="1154" y="622"/>
                    </a:lnTo>
                    <a:lnTo>
                      <a:pt x="1127" y="575"/>
                    </a:lnTo>
                    <a:lnTo>
                      <a:pt x="1099" y="529"/>
                    </a:lnTo>
                    <a:lnTo>
                      <a:pt x="1070" y="485"/>
                    </a:lnTo>
                    <a:lnTo>
                      <a:pt x="1039" y="441"/>
                    </a:lnTo>
                    <a:lnTo>
                      <a:pt x="1007" y="399"/>
                    </a:lnTo>
                    <a:lnTo>
                      <a:pt x="974" y="359"/>
                    </a:lnTo>
                    <a:lnTo>
                      <a:pt x="940" y="320"/>
                    </a:lnTo>
                    <a:lnTo>
                      <a:pt x="904" y="282"/>
                    </a:lnTo>
                    <a:lnTo>
                      <a:pt x="869" y="247"/>
                    </a:lnTo>
                    <a:lnTo>
                      <a:pt x="833" y="213"/>
                    </a:lnTo>
                    <a:lnTo>
                      <a:pt x="796" y="182"/>
                    </a:lnTo>
                    <a:lnTo>
                      <a:pt x="759" y="154"/>
                    </a:lnTo>
                    <a:lnTo>
                      <a:pt x="721" y="127"/>
                    </a:lnTo>
                    <a:lnTo>
                      <a:pt x="683" y="102"/>
                    </a:lnTo>
                    <a:lnTo>
                      <a:pt x="645" y="80"/>
                    </a:lnTo>
                    <a:lnTo>
                      <a:pt x="607" y="61"/>
                    </a:lnTo>
                    <a:lnTo>
                      <a:pt x="570" y="44"/>
                    </a:lnTo>
                    <a:lnTo>
                      <a:pt x="532" y="30"/>
                    </a:lnTo>
                    <a:lnTo>
                      <a:pt x="496" y="18"/>
                    </a:lnTo>
                    <a:lnTo>
                      <a:pt x="459" y="10"/>
                    </a:lnTo>
                    <a:lnTo>
                      <a:pt x="423" y="3"/>
                    </a:lnTo>
                    <a:lnTo>
                      <a:pt x="388" y="1"/>
                    </a:lnTo>
                    <a:lnTo>
                      <a:pt x="354" y="0"/>
                    </a:lnTo>
                    <a:lnTo>
                      <a:pt x="321" y="3"/>
                    </a:lnTo>
                    <a:lnTo>
                      <a:pt x="289" y="9"/>
                    </a:lnTo>
                    <a:lnTo>
                      <a:pt x="258" y="16"/>
                    </a:lnTo>
                    <a:lnTo>
                      <a:pt x="229" y="27"/>
                    </a:lnTo>
                    <a:lnTo>
                      <a:pt x="202" y="41"/>
                    </a:lnTo>
                    <a:lnTo>
                      <a:pt x="175" y="57"/>
                    </a:lnTo>
                    <a:lnTo>
                      <a:pt x="151" y="76"/>
                    </a:lnTo>
                    <a:lnTo>
                      <a:pt x="127" y="97"/>
                    </a:lnTo>
                    <a:lnTo>
                      <a:pt x="106" y="120"/>
                    </a:lnTo>
                    <a:lnTo>
                      <a:pt x="86" y="147"/>
                    </a:lnTo>
                    <a:lnTo>
                      <a:pt x="69" y="175"/>
                    </a:lnTo>
                    <a:lnTo>
                      <a:pt x="53" y="206"/>
                    </a:lnTo>
                    <a:lnTo>
                      <a:pt x="39" y="239"/>
                    </a:lnTo>
                    <a:lnTo>
                      <a:pt x="27" y="274"/>
                    </a:lnTo>
                    <a:lnTo>
                      <a:pt x="17" y="311"/>
                    </a:lnTo>
                    <a:lnTo>
                      <a:pt x="10" y="349"/>
                    </a:lnTo>
                    <a:lnTo>
                      <a:pt x="5" y="390"/>
                    </a:lnTo>
                    <a:lnTo>
                      <a:pt x="2" y="431"/>
                    </a:lnTo>
                    <a:lnTo>
                      <a:pt x="0" y="474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975" name="Line 471"/>
              <p:cNvSpPr>
                <a:spLocks noChangeShapeType="1"/>
              </p:cNvSpPr>
              <p:nvPr/>
            </p:nvSpPr>
            <p:spPr bwMode="auto">
              <a:xfrm>
                <a:off x="4835" y="3030"/>
                <a:ext cx="106" cy="6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976" name="Freeform 472"/>
              <p:cNvSpPr>
                <a:spLocks/>
              </p:cNvSpPr>
              <p:nvPr/>
            </p:nvSpPr>
            <p:spPr bwMode="auto">
              <a:xfrm>
                <a:off x="4328" y="2553"/>
                <a:ext cx="507" cy="477"/>
              </a:xfrm>
              <a:custGeom>
                <a:avLst/>
                <a:gdLst>
                  <a:gd name="T0" fmla="*/ 940 w 940"/>
                  <a:gd name="T1" fmla="*/ 880 h 880"/>
                  <a:gd name="T2" fmla="*/ 939 w 940"/>
                  <a:gd name="T3" fmla="*/ 842 h 880"/>
                  <a:gd name="T4" fmla="*/ 936 w 940"/>
                  <a:gd name="T5" fmla="*/ 803 h 880"/>
                  <a:gd name="T6" fmla="*/ 931 w 940"/>
                  <a:gd name="T7" fmla="*/ 764 h 880"/>
                  <a:gd name="T8" fmla="*/ 923 w 940"/>
                  <a:gd name="T9" fmla="*/ 723 h 880"/>
                  <a:gd name="T10" fmla="*/ 913 w 940"/>
                  <a:gd name="T11" fmla="*/ 682 h 880"/>
                  <a:gd name="T12" fmla="*/ 901 w 940"/>
                  <a:gd name="T13" fmla="*/ 640 h 880"/>
                  <a:gd name="T14" fmla="*/ 887 w 940"/>
                  <a:gd name="T15" fmla="*/ 599 h 880"/>
                  <a:gd name="T16" fmla="*/ 872 w 940"/>
                  <a:gd name="T17" fmla="*/ 558 h 880"/>
                  <a:gd name="T18" fmla="*/ 854 w 940"/>
                  <a:gd name="T19" fmla="*/ 517 h 880"/>
                  <a:gd name="T20" fmla="*/ 835 w 940"/>
                  <a:gd name="T21" fmla="*/ 476 h 880"/>
                  <a:gd name="T22" fmla="*/ 814 w 940"/>
                  <a:gd name="T23" fmla="*/ 436 h 880"/>
                  <a:gd name="T24" fmla="*/ 791 w 940"/>
                  <a:gd name="T25" fmla="*/ 396 h 880"/>
                  <a:gd name="T26" fmla="*/ 767 w 940"/>
                  <a:gd name="T27" fmla="*/ 358 h 880"/>
                  <a:gd name="T28" fmla="*/ 741 w 940"/>
                  <a:gd name="T29" fmla="*/ 321 h 880"/>
                  <a:gd name="T30" fmla="*/ 715 w 940"/>
                  <a:gd name="T31" fmla="*/ 285 h 880"/>
                  <a:gd name="T32" fmla="*/ 686 w 940"/>
                  <a:gd name="T33" fmla="*/ 251 h 880"/>
                  <a:gd name="T34" fmla="*/ 657 w 940"/>
                  <a:gd name="T35" fmla="*/ 218 h 880"/>
                  <a:gd name="T36" fmla="*/ 627 w 940"/>
                  <a:gd name="T37" fmla="*/ 187 h 880"/>
                  <a:gd name="T38" fmla="*/ 597 w 940"/>
                  <a:gd name="T39" fmla="*/ 158 h 880"/>
                  <a:gd name="T40" fmla="*/ 566 w 940"/>
                  <a:gd name="T41" fmla="*/ 131 h 880"/>
                  <a:gd name="T42" fmla="*/ 534 w 940"/>
                  <a:gd name="T43" fmla="*/ 107 h 880"/>
                  <a:gd name="T44" fmla="*/ 502 w 940"/>
                  <a:gd name="T45" fmla="*/ 85 h 880"/>
                  <a:gd name="T46" fmla="*/ 470 w 940"/>
                  <a:gd name="T47" fmla="*/ 64 h 880"/>
                  <a:gd name="T48" fmla="*/ 438 w 940"/>
                  <a:gd name="T49" fmla="*/ 47 h 880"/>
                  <a:gd name="T50" fmla="*/ 406 w 940"/>
                  <a:gd name="T51" fmla="*/ 32 h 880"/>
                  <a:gd name="T52" fmla="*/ 374 w 940"/>
                  <a:gd name="T53" fmla="*/ 21 h 880"/>
                  <a:gd name="T54" fmla="*/ 343 w 940"/>
                  <a:gd name="T55" fmla="*/ 11 h 880"/>
                  <a:gd name="T56" fmla="*/ 312 w 940"/>
                  <a:gd name="T57" fmla="*/ 5 h 880"/>
                  <a:gd name="T58" fmla="*/ 282 w 940"/>
                  <a:gd name="T59" fmla="*/ 1 h 880"/>
                  <a:gd name="T60" fmla="*/ 254 w 940"/>
                  <a:gd name="T61" fmla="*/ 0 h 880"/>
                  <a:gd name="T62" fmla="*/ 226 w 940"/>
                  <a:gd name="T63" fmla="*/ 3 h 880"/>
                  <a:gd name="T64" fmla="*/ 199 w 940"/>
                  <a:gd name="T65" fmla="*/ 8 h 880"/>
                  <a:gd name="T66" fmla="*/ 174 w 940"/>
                  <a:gd name="T67" fmla="*/ 15 h 880"/>
                  <a:gd name="T68" fmla="*/ 149 w 940"/>
                  <a:gd name="T69" fmla="*/ 25 h 880"/>
                  <a:gd name="T70" fmla="*/ 126 w 940"/>
                  <a:gd name="T71" fmla="*/ 39 h 880"/>
                  <a:gd name="T72" fmla="*/ 106 w 940"/>
                  <a:gd name="T73" fmla="*/ 55 h 880"/>
                  <a:gd name="T74" fmla="*/ 85 w 940"/>
                  <a:gd name="T75" fmla="*/ 73 h 880"/>
                  <a:gd name="T76" fmla="*/ 68 w 940"/>
                  <a:gd name="T77" fmla="*/ 93 h 880"/>
                  <a:gd name="T78" fmla="*/ 52 w 940"/>
                  <a:gd name="T79" fmla="*/ 116 h 880"/>
                  <a:gd name="T80" fmla="*/ 39 w 940"/>
                  <a:gd name="T81" fmla="*/ 142 h 880"/>
                  <a:gd name="T82" fmla="*/ 27 w 940"/>
                  <a:gd name="T83" fmla="*/ 170 h 880"/>
                  <a:gd name="T84" fmla="*/ 17 w 940"/>
                  <a:gd name="T85" fmla="*/ 199 h 880"/>
                  <a:gd name="T86" fmla="*/ 10 w 940"/>
                  <a:gd name="T87" fmla="*/ 231 h 880"/>
                  <a:gd name="T88" fmla="*/ 5 w 940"/>
                  <a:gd name="T89" fmla="*/ 264 h 880"/>
                  <a:gd name="T90" fmla="*/ 1 w 940"/>
                  <a:gd name="T91" fmla="*/ 300 h 880"/>
                  <a:gd name="T92" fmla="*/ 0 w 940"/>
                  <a:gd name="T93" fmla="*/ 336 h 8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940" h="880">
                    <a:moveTo>
                      <a:pt x="940" y="880"/>
                    </a:moveTo>
                    <a:lnTo>
                      <a:pt x="939" y="842"/>
                    </a:lnTo>
                    <a:lnTo>
                      <a:pt x="936" y="803"/>
                    </a:lnTo>
                    <a:lnTo>
                      <a:pt x="931" y="764"/>
                    </a:lnTo>
                    <a:lnTo>
                      <a:pt x="923" y="723"/>
                    </a:lnTo>
                    <a:lnTo>
                      <a:pt x="913" y="682"/>
                    </a:lnTo>
                    <a:lnTo>
                      <a:pt x="901" y="640"/>
                    </a:lnTo>
                    <a:lnTo>
                      <a:pt x="887" y="599"/>
                    </a:lnTo>
                    <a:lnTo>
                      <a:pt x="872" y="558"/>
                    </a:lnTo>
                    <a:lnTo>
                      <a:pt x="854" y="517"/>
                    </a:lnTo>
                    <a:lnTo>
                      <a:pt x="835" y="476"/>
                    </a:lnTo>
                    <a:lnTo>
                      <a:pt x="814" y="436"/>
                    </a:lnTo>
                    <a:lnTo>
                      <a:pt x="791" y="396"/>
                    </a:lnTo>
                    <a:lnTo>
                      <a:pt x="767" y="358"/>
                    </a:lnTo>
                    <a:lnTo>
                      <a:pt x="741" y="321"/>
                    </a:lnTo>
                    <a:lnTo>
                      <a:pt x="715" y="285"/>
                    </a:lnTo>
                    <a:lnTo>
                      <a:pt x="686" y="251"/>
                    </a:lnTo>
                    <a:lnTo>
                      <a:pt x="657" y="218"/>
                    </a:lnTo>
                    <a:lnTo>
                      <a:pt x="627" y="187"/>
                    </a:lnTo>
                    <a:lnTo>
                      <a:pt x="597" y="158"/>
                    </a:lnTo>
                    <a:lnTo>
                      <a:pt x="566" y="131"/>
                    </a:lnTo>
                    <a:lnTo>
                      <a:pt x="534" y="107"/>
                    </a:lnTo>
                    <a:lnTo>
                      <a:pt x="502" y="85"/>
                    </a:lnTo>
                    <a:lnTo>
                      <a:pt x="470" y="64"/>
                    </a:lnTo>
                    <a:lnTo>
                      <a:pt x="438" y="47"/>
                    </a:lnTo>
                    <a:lnTo>
                      <a:pt x="406" y="32"/>
                    </a:lnTo>
                    <a:lnTo>
                      <a:pt x="374" y="21"/>
                    </a:lnTo>
                    <a:lnTo>
                      <a:pt x="343" y="11"/>
                    </a:lnTo>
                    <a:lnTo>
                      <a:pt x="312" y="5"/>
                    </a:lnTo>
                    <a:lnTo>
                      <a:pt x="282" y="1"/>
                    </a:lnTo>
                    <a:lnTo>
                      <a:pt x="254" y="0"/>
                    </a:lnTo>
                    <a:lnTo>
                      <a:pt x="226" y="3"/>
                    </a:lnTo>
                    <a:lnTo>
                      <a:pt x="199" y="8"/>
                    </a:lnTo>
                    <a:lnTo>
                      <a:pt x="174" y="15"/>
                    </a:lnTo>
                    <a:lnTo>
                      <a:pt x="149" y="25"/>
                    </a:lnTo>
                    <a:lnTo>
                      <a:pt x="126" y="39"/>
                    </a:lnTo>
                    <a:lnTo>
                      <a:pt x="106" y="55"/>
                    </a:lnTo>
                    <a:lnTo>
                      <a:pt x="85" y="73"/>
                    </a:lnTo>
                    <a:lnTo>
                      <a:pt x="68" y="93"/>
                    </a:lnTo>
                    <a:lnTo>
                      <a:pt x="52" y="116"/>
                    </a:lnTo>
                    <a:lnTo>
                      <a:pt x="39" y="142"/>
                    </a:lnTo>
                    <a:lnTo>
                      <a:pt x="27" y="170"/>
                    </a:lnTo>
                    <a:lnTo>
                      <a:pt x="17" y="199"/>
                    </a:lnTo>
                    <a:lnTo>
                      <a:pt x="10" y="231"/>
                    </a:lnTo>
                    <a:lnTo>
                      <a:pt x="5" y="264"/>
                    </a:lnTo>
                    <a:lnTo>
                      <a:pt x="1" y="300"/>
                    </a:lnTo>
                    <a:lnTo>
                      <a:pt x="0" y="336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977" name="Line 473"/>
              <p:cNvSpPr>
                <a:spLocks noChangeShapeType="1"/>
              </p:cNvSpPr>
              <p:nvPr/>
            </p:nvSpPr>
            <p:spPr bwMode="auto">
              <a:xfrm>
                <a:off x="4223" y="2674"/>
                <a:ext cx="105" cy="6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978" name="Line 474"/>
              <p:cNvSpPr>
                <a:spLocks noChangeShapeType="1"/>
              </p:cNvSpPr>
              <p:nvPr/>
            </p:nvSpPr>
            <p:spPr bwMode="auto">
              <a:xfrm flipV="1">
                <a:off x="5198" y="1846"/>
                <a:ext cx="0" cy="49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979" name="Line 475"/>
              <p:cNvSpPr>
                <a:spLocks noChangeShapeType="1"/>
              </p:cNvSpPr>
              <p:nvPr/>
            </p:nvSpPr>
            <p:spPr bwMode="auto">
              <a:xfrm flipV="1">
                <a:off x="4567" y="1846"/>
                <a:ext cx="0" cy="49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05980" name="Line 476"/>
              <p:cNvSpPr>
                <a:spLocks noChangeShapeType="1"/>
              </p:cNvSpPr>
              <p:nvPr/>
            </p:nvSpPr>
            <p:spPr bwMode="auto">
              <a:xfrm flipV="1">
                <a:off x="4328" y="2308"/>
                <a:ext cx="239" cy="13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405981" name="Group 477"/>
          <p:cNvGrpSpPr>
            <a:grpSpLocks/>
          </p:cNvGrpSpPr>
          <p:nvPr/>
        </p:nvGrpSpPr>
        <p:grpSpPr bwMode="auto">
          <a:xfrm>
            <a:off x="5724525" y="3776663"/>
            <a:ext cx="2841625" cy="2892425"/>
            <a:chOff x="3232" y="2807"/>
            <a:chExt cx="1433" cy="1459"/>
          </a:xfrm>
        </p:grpSpPr>
        <p:sp>
          <p:nvSpPr>
            <p:cNvPr id="405982" name="Freeform 478"/>
            <p:cNvSpPr>
              <a:spLocks/>
            </p:cNvSpPr>
            <p:nvPr/>
          </p:nvSpPr>
          <p:spPr bwMode="auto">
            <a:xfrm>
              <a:off x="3633" y="2807"/>
              <a:ext cx="631" cy="181"/>
            </a:xfrm>
            <a:custGeom>
              <a:avLst/>
              <a:gdLst>
                <a:gd name="T0" fmla="*/ 1173 w 1173"/>
                <a:gd name="T1" fmla="*/ 339 h 339"/>
                <a:gd name="T2" fmla="*/ 1172 w 1173"/>
                <a:gd name="T3" fmla="*/ 315 h 339"/>
                <a:gd name="T4" fmla="*/ 1168 w 1173"/>
                <a:gd name="T5" fmla="*/ 291 h 339"/>
                <a:gd name="T6" fmla="*/ 1160 w 1173"/>
                <a:gd name="T7" fmla="*/ 267 h 339"/>
                <a:gd name="T8" fmla="*/ 1150 w 1173"/>
                <a:gd name="T9" fmla="*/ 244 h 339"/>
                <a:gd name="T10" fmla="*/ 1137 w 1173"/>
                <a:gd name="T11" fmla="*/ 220 h 339"/>
                <a:gd name="T12" fmla="*/ 1121 w 1173"/>
                <a:gd name="T13" fmla="*/ 198 h 339"/>
                <a:gd name="T14" fmla="*/ 1102 w 1173"/>
                <a:gd name="T15" fmla="*/ 177 h 339"/>
                <a:gd name="T16" fmla="*/ 1080 w 1173"/>
                <a:gd name="T17" fmla="*/ 155 h 339"/>
                <a:gd name="T18" fmla="*/ 1056 w 1173"/>
                <a:gd name="T19" fmla="*/ 135 h 339"/>
                <a:gd name="T20" fmla="*/ 1030 w 1173"/>
                <a:gd name="T21" fmla="*/ 117 h 339"/>
                <a:gd name="T22" fmla="*/ 1002 w 1173"/>
                <a:gd name="T23" fmla="*/ 99 h 339"/>
                <a:gd name="T24" fmla="*/ 971 w 1173"/>
                <a:gd name="T25" fmla="*/ 83 h 339"/>
                <a:gd name="T26" fmla="*/ 939 w 1173"/>
                <a:gd name="T27" fmla="*/ 67 h 339"/>
                <a:gd name="T28" fmla="*/ 904 w 1173"/>
                <a:gd name="T29" fmla="*/ 53 h 339"/>
                <a:gd name="T30" fmla="*/ 868 w 1173"/>
                <a:gd name="T31" fmla="*/ 41 h 339"/>
                <a:gd name="T32" fmla="*/ 830 w 1173"/>
                <a:gd name="T33" fmla="*/ 31 h 339"/>
                <a:gd name="T34" fmla="*/ 792 w 1173"/>
                <a:gd name="T35" fmla="*/ 21 h 339"/>
                <a:gd name="T36" fmla="*/ 753 w 1173"/>
                <a:gd name="T37" fmla="*/ 14 h 339"/>
                <a:gd name="T38" fmla="*/ 711 w 1173"/>
                <a:gd name="T39" fmla="*/ 7 h 339"/>
                <a:gd name="T40" fmla="*/ 671 w 1173"/>
                <a:gd name="T41" fmla="*/ 3 h 339"/>
                <a:gd name="T42" fmla="*/ 629 w 1173"/>
                <a:gd name="T43" fmla="*/ 1 h 339"/>
                <a:gd name="T44" fmla="*/ 586 w 1173"/>
                <a:gd name="T45" fmla="*/ 0 h 339"/>
                <a:gd name="T46" fmla="*/ 545 w 1173"/>
                <a:gd name="T47" fmla="*/ 1 h 339"/>
                <a:gd name="T48" fmla="*/ 503 w 1173"/>
                <a:gd name="T49" fmla="*/ 3 h 339"/>
                <a:gd name="T50" fmla="*/ 462 w 1173"/>
                <a:gd name="T51" fmla="*/ 7 h 339"/>
                <a:gd name="T52" fmla="*/ 421 w 1173"/>
                <a:gd name="T53" fmla="*/ 14 h 339"/>
                <a:gd name="T54" fmla="*/ 382 w 1173"/>
                <a:gd name="T55" fmla="*/ 21 h 339"/>
                <a:gd name="T56" fmla="*/ 343 w 1173"/>
                <a:gd name="T57" fmla="*/ 31 h 339"/>
                <a:gd name="T58" fmla="*/ 305 w 1173"/>
                <a:gd name="T59" fmla="*/ 41 h 339"/>
                <a:gd name="T60" fmla="*/ 269 w 1173"/>
                <a:gd name="T61" fmla="*/ 53 h 339"/>
                <a:gd name="T62" fmla="*/ 235 w 1173"/>
                <a:gd name="T63" fmla="*/ 67 h 339"/>
                <a:gd name="T64" fmla="*/ 202 w 1173"/>
                <a:gd name="T65" fmla="*/ 83 h 339"/>
                <a:gd name="T66" fmla="*/ 172 w 1173"/>
                <a:gd name="T67" fmla="*/ 99 h 339"/>
                <a:gd name="T68" fmla="*/ 143 w 1173"/>
                <a:gd name="T69" fmla="*/ 117 h 339"/>
                <a:gd name="T70" fmla="*/ 117 w 1173"/>
                <a:gd name="T71" fmla="*/ 135 h 339"/>
                <a:gd name="T72" fmla="*/ 93 w 1173"/>
                <a:gd name="T73" fmla="*/ 155 h 339"/>
                <a:gd name="T74" fmla="*/ 72 w 1173"/>
                <a:gd name="T75" fmla="*/ 177 h 339"/>
                <a:gd name="T76" fmla="*/ 53 w 1173"/>
                <a:gd name="T77" fmla="*/ 198 h 339"/>
                <a:gd name="T78" fmla="*/ 37 w 1173"/>
                <a:gd name="T79" fmla="*/ 220 h 339"/>
                <a:gd name="T80" fmla="*/ 23 w 1173"/>
                <a:gd name="T81" fmla="*/ 244 h 339"/>
                <a:gd name="T82" fmla="*/ 14 w 1173"/>
                <a:gd name="T83" fmla="*/ 267 h 339"/>
                <a:gd name="T84" fmla="*/ 6 w 1173"/>
                <a:gd name="T85" fmla="*/ 291 h 339"/>
                <a:gd name="T86" fmla="*/ 2 w 1173"/>
                <a:gd name="T87" fmla="*/ 315 h 339"/>
                <a:gd name="T88" fmla="*/ 0 w 1173"/>
                <a:gd name="T89" fmla="*/ 339 h 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173" h="339">
                  <a:moveTo>
                    <a:pt x="1173" y="339"/>
                  </a:moveTo>
                  <a:lnTo>
                    <a:pt x="1172" y="315"/>
                  </a:lnTo>
                  <a:lnTo>
                    <a:pt x="1168" y="291"/>
                  </a:lnTo>
                  <a:lnTo>
                    <a:pt x="1160" y="267"/>
                  </a:lnTo>
                  <a:lnTo>
                    <a:pt x="1150" y="244"/>
                  </a:lnTo>
                  <a:lnTo>
                    <a:pt x="1137" y="220"/>
                  </a:lnTo>
                  <a:lnTo>
                    <a:pt x="1121" y="198"/>
                  </a:lnTo>
                  <a:lnTo>
                    <a:pt x="1102" y="177"/>
                  </a:lnTo>
                  <a:lnTo>
                    <a:pt x="1080" y="155"/>
                  </a:lnTo>
                  <a:lnTo>
                    <a:pt x="1056" y="135"/>
                  </a:lnTo>
                  <a:lnTo>
                    <a:pt x="1030" y="117"/>
                  </a:lnTo>
                  <a:lnTo>
                    <a:pt x="1002" y="99"/>
                  </a:lnTo>
                  <a:lnTo>
                    <a:pt x="971" y="83"/>
                  </a:lnTo>
                  <a:lnTo>
                    <a:pt x="939" y="67"/>
                  </a:lnTo>
                  <a:lnTo>
                    <a:pt x="904" y="53"/>
                  </a:lnTo>
                  <a:lnTo>
                    <a:pt x="868" y="41"/>
                  </a:lnTo>
                  <a:lnTo>
                    <a:pt x="830" y="31"/>
                  </a:lnTo>
                  <a:lnTo>
                    <a:pt x="792" y="21"/>
                  </a:lnTo>
                  <a:lnTo>
                    <a:pt x="753" y="14"/>
                  </a:lnTo>
                  <a:lnTo>
                    <a:pt x="711" y="7"/>
                  </a:lnTo>
                  <a:lnTo>
                    <a:pt x="671" y="3"/>
                  </a:lnTo>
                  <a:lnTo>
                    <a:pt x="629" y="1"/>
                  </a:lnTo>
                  <a:lnTo>
                    <a:pt x="586" y="0"/>
                  </a:lnTo>
                  <a:lnTo>
                    <a:pt x="545" y="1"/>
                  </a:lnTo>
                  <a:lnTo>
                    <a:pt x="503" y="3"/>
                  </a:lnTo>
                  <a:lnTo>
                    <a:pt x="462" y="7"/>
                  </a:lnTo>
                  <a:lnTo>
                    <a:pt x="421" y="14"/>
                  </a:lnTo>
                  <a:lnTo>
                    <a:pt x="382" y="21"/>
                  </a:lnTo>
                  <a:lnTo>
                    <a:pt x="343" y="31"/>
                  </a:lnTo>
                  <a:lnTo>
                    <a:pt x="305" y="41"/>
                  </a:lnTo>
                  <a:lnTo>
                    <a:pt x="269" y="53"/>
                  </a:lnTo>
                  <a:lnTo>
                    <a:pt x="235" y="67"/>
                  </a:lnTo>
                  <a:lnTo>
                    <a:pt x="202" y="83"/>
                  </a:lnTo>
                  <a:lnTo>
                    <a:pt x="172" y="99"/>
                  </a:lnTo>
                  <a:lnTo>
                    <a:pt x="143" y="117"/>
                  </a:lnTo>
                  <a:lnTo>
                    <a:pt x="117" y="135"/>
                  </a:lnTo>
                  <a:lnTo>
                    <a:pt x="93" y="155"/>
                  </a:lnTo>
                  <a:lnTo>
                    <a:pt x="72" y="177"/>
                  </a:lnTo>
                  <a:lnTo>
                    <a:pt x="53" y="198"/>
                  </a:lnTo>
                  <a:lnTo>
                    <a:pt x="37" y="220"/>
                  </a:lnTo>
                  <a:lnTo>
                    <a:pt x="23" y="244"/>
                  </a:lnTo>
                  <a:lnTo>
                    <a:pt x="14" y="267"/>
                  </a:lnTo>
                  <a:lnTo>
                    <a:pt x="6" y="291"/>
                  </a:lnTo>
                  <a:lnTo>
                    <a:pt x="2" y="315"/>
                  </a:lnTo>
                  <a:lnTo>
                    <a:pt x="0" y="33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5983" name="Freeform 479"/>
            <p:cNvSpPr>
              <a:spLocks/>
            </p:cNvSpPr>
            <p:nvPr/>
          </p:nvSpPr>
          <p:spPr bwMode="auto">
            <a:xfrm>
              <a:off x="3890" y="3219"/>
              <a:ext cx="714" cy="669"/>
            </a:xfrm>
            <a:custGeom>
              <a:avLst/>
              <a:gdLst>
                <a:gd name="T0" fmla="*/ 1327 w 1327"/>
                <a:gd name="T1" fmla="*/ 1241 h 1241"/>
                <a:gd name="T2" fmla="*/ 1326 w 1327"/>
                <a:gd name="T3" fmla="*/ 1197 h 1241"/>
                <a:gd name="T4" fmla="*/ 1323 w 1327"/>
                <a:gd name="T5" fmla="*/ 1151 h 1241"/>
                <a:gd name="T6" fmla="*/ 1318 w 1327"/>
                <a:gd name="T7" fmla="*/ 1104 h 1241"/>
                <a:gd name="T8" fmla="*/ 1310 w 1327"/>
                <a:gd name="T9" fmla="*/ 1057 h 1241"/>
                <a:gd name="T10" fmla="*/ 1301 w 1327"/>
                <a:gd name="T11" fmla="*/ 1010 h 1241"/>
                <a:gd name="T12" fmla="*/ 1289 w 1327"/>
                <a:gd name="T13" fmla="*/ 961 h 1241"/>
                <a:gd name="T14" fmla="*/ 1275 w 1327"/>
                <a:gd name="T15" fmla="*/ 913 h 1241"/>
                <a:gd name="T16" fmla="*/ 1259 w 1327"/>
                <a:gd name="T17" fmla="*/ 864 h 1241"/>
                <a:gd name="T18" fmla="*/ 1242 w 1327"/>
                <a:gd name="T19" fmla="*/ 815 h 1241"/>
                <a:gd name="T20" fmla="*/ 1222 w 1327"/>
                <a:gd name="T21" fmla="*/ 766 h 1241"/>
                <a:gd name="T22" fmla="*/ 1201 w 1327"/>
                <a:gd name="T23" fmla="*/ 717 h 1241"/>
                <a:gd name="T24" fmla="*/ 1178 w 1327"/>
                <a:gd name="T25" fmla="*/ 669 h 1241"/>
                <a:gd name="T26" fmla="*/ 1153 w 1327"/>
                <a:gd name="T27" fmla="*/ 621 h 1241"/>
                <a:gd name="T28" fmla="*/ 1126 w 1327"/>
                <a:gd name="T29" fmla="*/ 575 h 1241"/>
                <a:gd name="T30" fmla="*/ 1099 w 1327"/>
                <a:gd name="T31" fmla="*/ 529 h 1241"/>
                <a:gd name="T32" fmla="*/ 1070 w 1327"/>
                <a:gd name="T33" fmla="*/ 485 h 1241"/>
                <a:gd name="T34" fmla="*/ 1039 w 1327"/>
                <a:gd name="T35" fmla="*/ 441 h 1241"/>
                <a:gd name="T36" fmla="*/ 1007 w 1327"/>
                <a:gd name="T37" fmla="*/ 398 h 1241"/>
                <a:gd name="T38" fmla="*/ 974 w 1327"/>
                <a:gd name="T39" fmla="*/ 358 h 1241"/>
                <a:gd name="T40" fmla="*/ 940 w 1327"/>
                <a:gd name="T41" fmla="*/ 319 h 1241"/>
                <a:gd name="T42" fmla="*/ 905 w 1327"/>
                <a:gd name="T43" fmla="*/ 281 h 1241"/>
                <a:gd name="T44" fmla="*/ 870 w 1327"/>
                <a:gd name="T45" fmla="*/ 246 h 1241"/>
                <a:gd name="T46" fmla="*/ 832 w 1327"/>
                <a:gd name="T47" fmla="*/ 213 h 1241"/>
                <a:gd name="T48" fmla="*/ 796 w 1327"/>
                <a:gd name="T49" fmla="*/ 182 h 1241"/>
                <a:gd name="T50" fmla="*/ 759 w 1327"/>
                <a:gd name="T51" fmla="*/ 152 h 1241"/>
                <a:gd name="T52" fmla="*/ 721 w 1327"/>
                <a:gd name="T53" fmla="*/ 126 h 1241"/>
                <a:gd name="T54" fmla="*/ 683 w 1327"/>
                <a:gd name="T55" fmla="*/ 101 h 1241"/>
                <a:gd name="T56" fmla="*/ 645 w 1327"/>
                <a:gd name="T57" fmla="*/ 80 h 1241"/>
                <a:gd name="T58" fmla="*/ 607 w 1327"/>
                <a:gd name="T59" fmla="*/ 60 h 1241"/>
                <a:gd name="T60" fmla="*/ 569 w 1327"/>
                <a:gd name="T61" fmla="*/ 44 h 1241"/>
                <a:gd name="T62" fmla="*/ 532 w 1327"/>
                <a:gd name="T63" fmla="*/ 29 h 1241"/>
                <a:gd name="T64" fmla="*/ 495 w 1327"/>
                <a:gd name="T65" fmla="*/ 18 h 1241"/>
                <a:gd name="T66" fmla="*/ 459 w 1327"/>
                <a:gd name="T67" fmla="*/ 10 h 1241"/>
                <a:gd name="T68" fmla="*/ 423 w 1327"/>
                <a:gd name="T69" fmla="*/ 3 h 1241"/>
                <a:gd name="T70" fmla="*/ 388 w 1327"/>
                <a:gd name="T71" fmla="*/ 0 h 1241"/>
                <a:gd name="T72" fmla="*/ 354 w 1327"/>
                <a:gd name="T73" fmla="*/ 0 h 1241"/>
                <a:gd name="T74" fmla="*/ 321 w 1327"/>
                <a:gd name="T75" fmla="*/ 2 h 1241"/>
                <a:gd name="T76" fmla="*/ 289 w 1327"/>
                <a:gd name="T77" fmla="*/ 8 h 1241"/>
                <a:gd name="T78" fmla="*/ 258 w 1327"/>
                <a:gd name="T79" fmla="*/ 16 h 1241"/>
                <a:gd name="T80" fmla="*/ 230 w 1327"/>
                <a:gd name="T81" fmla="*/ 27 h 1241"/>
                <a:gd name="T82" fmla="*/ 201 w 1327"/>
                <a:gd name="T83" fmla="*/ 40 h 1241"/>
                <a:gd name="T84" fmla="*/ 174 w 1327"/>
                <a:gd name="T85" fmla="*/ 57 h 1241"/>
                <a:gd name="T86" fmla="*/ 150 w 1327"/>
                <a:gd name="T87" fmla="*/ 75 h 1241"/>
                <a:gd name="T88" fmla="*/ 126 w 1327"/>
                <a:gd name="T89" fmla="*/ 96 h 1241"/>
                <a:gd name="T90" fmla="*/ 105 w 1327"/>
                <a:gd name="T91" fmla="*/ 120 h 1241"/>
                <a:gd name="T92" fmla="*/ 86 w 1327"/>
                <a:gd name="T93" fmla="*/ 146 h 1241"/>
                <a:gd name="T94" fmla="*/ 68 w 1327"/>
                <a:gd name="T95" fmla="*/ 175 h 1241"/>
                <a:gd name="T96" fmla="*/ 52 w 1327"/>
                <a:gd name="T97" fmla="*/ 206 h 1241"/>
                <a:gd name="T98" fmla="*/ 39 w 1327"/>
                <a:gd name="T99" fmla="*/ 239 h 1241"/>
                <a:gd name="T100" fmla="*/ 27 w 1327"/>
                <a:gd name="T101" fmla="*/ 273 h 1241"/>
                <a:gd name="T102" fmla="*/ 18 w 1327"/>
                <a:gd name="T103" fmla="*/ 310 h 1241"/>
                <a:gd name="T104" fmla="*/ 9 w 1327"/>
                <a:gd name="T105" fmla="*/ 348 h 1241"/>
                <a:gd name="T106" fmla="*/ 4 w 1327"/>
                <a:gd name="T107" fmla="*/ 389 h 1241"/>
                <a:gd name="T108" fmla="*/ 1 w 1327"/>
                <a:gd name="T109" fmla="*/ 430 h 1241"/>
                <a:gd name="T110" fmla="*/ 0 w 1327"/>
                <a:gd name="T111" fmla="*/ 474 h 1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327" h="1241">
                  <a:moveTo>
                    <a:pt x="1327" y="1241"/>
                  </a:moveTo>
                  <a:lnTo>
                    <a:pt x="1326" y="1197"/>
                  </a:lnTo>
                  <a:lnTo>
                    <a:pt x="1323" y="1151"/>
                  </a:lnTo>
                  <a:lnTo>
                    <a:pt x="1318" y="1104"/>
                  </a:lnTo>
                  <a:lnTo>
                    <a:pt x="1310" y="1057"/>
                  </a:lnTo>
                  <a:lnTo>
                    <a:pt x="1301" y="1010"/>
                  </a:lnTo>
                  <a:lnTo>
                    <a:pt x="1289" y="961"/>
                  </a:lnTo>
                  <a:lnTo>
                    <a:pt x="1275" y="913"/>
                  </a:lnTo>
                  <a:lnTo>
                    <a:pt x="1259" y="864"/>
                  </a:lnTo>
                  <a:lnTo>
                    <a:pt x="1242" y="815"/>
                  </a:lnTo>
                  <a:lnTo>
                    <a:pt x="1222" y="766"/>
                  </a:lnTo>
                  <a:lnTo>
                    <a:pt x="1201" y="717"/>
                  </a:lnTo>
                  <a:lnTo>
                    <a:pt x="1178" y="669"/>
                  </a:lnTo>
                  <a:lnTo>
                    <a:pt x="1153" y="621"/>
                  </a:lnTo>
                  <a:lnTo>
                    <a:pt x="1126" y="575"/>
                  </a:lnTo>
                  <a:lnTo>
                    <a:pt x="1099" y="529"/>
                  </a:lnTo>
                  <a:lnTo>
                    <a:pt x="1070" y="485"/>
                  </a:lnTo>
                  <a:lnTo>
                    <a:pt x="1039" y="441"/>
                  </a:lnTo>
                  <a:lnTo>
                    <a:pt x="1007" y="398"/>
                  </a:lnTo>
                  <a:lnTo>
                    <a:pt x="974" y="358"/>
                  </a:lnTo>
                  <a:lnTo>
                    <a:pt x="940" y="319"/>
                  </a:lnTo>
                  <a:lnTo>
                    <a:pt x="905" y="281"/>
                  </a:lnTo>
                  <a:lnTo>
                    <a:pt x="870" y="246"/>
                  </a:lnTo>
                  <a:lnTo>
                    <a:pt x="832" y="213"/>
                  </a:lnTo>
                  <a:lnTo>
                    <a:pt x="796" y="182"/>
                  </a:lnTo>
                  <a:lnTo>
                    <a:pt x="759" y="152"/>
                  </a:lnTo>
                  <a:lnTo>
                    <a:pt x="721" y="126"/>
                  </a:lnTo>
                  <a:lnTo>
                    <a:pt x="683" y="101"/>
                  </a:lnTo>
                  <a:lnTo>
                    <a:pt x="645" y="80"/>
                  </a:lnTo>
                  <a:lnTo>
                    <a:pt x="607" y="60"/>
                  </a:lnTo>
                  <a:lnTo>
                    <a:pt x="569" y="44"/>
                  </a:lnTo>
                  <a:lnTo>
                    <a:pt x="532" y="29"/>
                  </a:lnTo>
                  <a:lnTo>
                    <a:pt x="495" y="18"/>
                  </a:lnTo>
                  <a:lnTo>
                    <a:pt x="459" y="10"/>
                  </a:lnTo>
                  <a:lnTo>
                    <a:pt x="423" y="3"/>
                  </a:lnTo>
                  <a:lnTo>
                    <a:pt x="388" y="0"/>
                  </a:lnTo>
                  <a:lnTo>
                    <a:pt x="354" y="0"/>
                  </a:lnTo>
                  <a:lnTo>
                    <a:pt x="321" y="2"/>
                  </a:lnTo>
                  <a:lnTo>
                    <a:pt x="289" y="8"/>
                  </a:lnTo>
                  <a:lnTo>
                    <a:pt x="258" y="16"/>
                  </a:lnTo>
                  <a:lnTo>
                    <a:pt x="230" y="27"/>
                  </a:lnTo>
                  <a:lnTo>
                    <a:pt x="201" y="40"/>
                  </a:lnTo>
                  <a:lnTo>
                    <a:pt x="174" y="57"/>
                  </a:lnTo>
                  <a:lnTo>
                    <a:pt x="150" y="75"/>
                  </a:lnTo>
                  <a:lnTo>
                    <a:pt x="126" y="96"/>
                  </a:lnTo>
                  <a:lnTo>
                    <a:pt x="105" y="120"/>
                  </a:lnTo>
                  <a:lnTo>
                    <a:pt x="86" y="146"/>
                  </a:lnTo>
                  <a:lnTo>
                    <a:pt x="68" y="175"/>
                  </a:lnTo>
                  <a:lnTo>
                    <a:pt x="52" y="206"/>
                  </a:lnTo>
                  <a:lnTo>
                    <a:pt x="39" y="239"/>
                  </a:lnTo>
                  <a:lnTo>
                    <a:pt x="27" y="273"/>
                  </a:lnTo>
                  <a:lnTo>
                    <a:pt x="18" y="310"/>
                  </a:lnTo>
                  <a:lnTo>
                    <a:pt x="9" y="348"/>
                  </a:lnTo>
                  <a:lnTo>
                    <a:pt x="4" y="389"/>
                  </a:lnTo>
                  <a:lnTo>
                    <a:pt x="1" y="430"/>
                  </a:lnTo>
                  <a:lnTo>
                    <a:pt x="0" y="47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5984" name="Freeform 480"/>
            <p:cNvSpPr>
              <a:spLocks/>
            </p:cNvSpPr>
            <p:nvPr/>
          </p:nvSpPr>
          <p:spPr bwMode="auto">
            <a:xfrm>
              <a:off x="4007" y="4145"/>
              <a:ext cx="359" cy="121"/>
            </a:xfrm>
            <a:custGeom>
              <a:avLst/>
              <a:gdLst>
                <a:gd name="T0" fmla="*/ 665 w 665"/>
                <a:gd name="T1" fmla="*/ 223 h 223"/>
                <a:gd name="T2" fmla="*/ 277 w 665"/>
                <a:gd name="T3" fmla="*/ 0 h 223"/>
                <a:gd name="T4" fmla="*/ 0 w 665"/>
                <a:gd name="T5" fmla="*/ 159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65" h="223">
                  <a:moveTo>
                    <a:pt x="665" y="223"/>
                  </a:moveTo>
                  <a:lnTo>
                    <a:pt x="277" y="0"/>
                  </a:lnTo>
                  <a:lnTo>
                    <a:pt x="0" y="15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5985" name="Freeform 481"/>
            <p:cNvSpPr>
              <a:spLocks/>
            </p:cNvSpPr>
            <p:nvPr/>
          </p:nvSpPr>
          <p:spPr bwMode="auto">
            <a:xfrm>
              <a:off x="4457" y="3827"/>
              <a:ext cx="208" cy="269"/>
            </a:xfrm>
            <a:custGeom>
              <a:avLst/>
              <a:gdLst>
                <a:gd name="T0" fmla="*/ 83 w 386"/>
                <a:gd name="T1" fmla="*/ 0 h 496"/>
                <a:gd name="T2" fmla="*/ 275 w 386"/>
                <a:gd name="T3" fmla="*/ 112 h 496"/>
                <a:gd name="T4" fmla="*/ 0 w 386"/>
                <a:gd name="T5" fmla="*/ 272 h 496"/>
                <a:gd name="T6" fmla="*/ 386 w 386"/>
                <a:gd name="T7" fmla="*/ 496 h 4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6" h="496">
                  <a:moveTo>
                    <a:pt x="83" y="0"/>
                  </a:moveTo>
                  <a:lnTo>
                    <a:pt x="275" y="112"/>
                  </a:lnTo>
                  <a:lnTo>
                    <a:pt x="0" y="272"/>
                  </a:lnTo>
                  <a:lnTo>
                    <a:pt x="386" y="49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5986" name="Freeform 482"/>
            <p:cNvSpPr>
              <a:spLocks/>
            </p:cNvSpPr>
            <p:nvPr/>
          </p:nvSpPr>
          <p:spPr bwMode="auto">
            <a:xfrm>
              <a:off x="3738" y="3404"/>
              <a:ext cx="35" cy="155"/>
            </a:xfrm>
            <a:custGeom>
              <a:avLst/>
              <a:gdLst>
                <a:gd name="T0" fmla="*/ 60 w 60"/>
                <a:gd name="T1" fmla="*/ 0 h 285"/>
                <a:gd name="T2" fmla="*/ 46 w 60"/>
                <a:gd name="T3" fmla="*/ 30 h 285"/>
                <a:gd name="T4" fmla="*/ 34 w 60"/>
                <a:gd name="T5" fmla="*/ 61 h 285"/>
                <a:gd name="T6" fmla="*/ 23 w 60"/>
                <a:gd name="T7" fmla="*/ 95 h 285"/>
                <a:gd name="T8" fmla="*/ 15 w 60"/>
                <a:gd name="T9" fmla="*/ 130 h 285"/>
                <a:gd name="T10" fmla="*/ 8 w 60"/>
                <a:gd name="T11" fmla="*/ 166 h 285"/>
                <a:gd name="T12" fmla="*/ 3 w 60"/>
                <a:gd name="T13" fmla="*/ 205 h 285"/>
                <a:gd name="T14" fmla="*/ 0 w 60"/>
                <a:gd name="T15" fmla="*/ 244 h 285"/>
                <a:gd name="T16" fmla="*/ 0 w 60"/>
                <a:gd name="T17" fmla="*/ 285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0" h="285">
                  <a:moveTo>
                    <a:pt x="60" y="0"/>
                  </a:moveTo>
                  <a:lnTo>
                    <a:pt x="46" y="30"/>
                  </a:lnTo>
                  <a:lnTo>
                    <a:pt x="34" y="61"/>
                  </a:lnTo>
                  <a:lnTo>
                    <a:pt x="23" y="95"/>
                  </a:lnTo>
                  <a:lnTo>
                    <a:pt x="15" y="130"/>
                  </a:lnTo>
                  <a:lnTo>
                    <a:pt x="8" y="166"/>
                  </a:lnTo>
                  <a:lnTo>
                    <a:pt x="3" y="205"/>
                  </a:lnTo>
                  <a:lnTo>
                    <a:pt x="0" y="244"/>
                  </a:lnTo>
                  <a:lnTo>
                    <a:pt x="0" y="28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5987" name="Line 483"/>
            <p:cNvSpPr>
              <a:spLocks noChangeShapeType="1"/>
            </p:cNvSpPr>
            <p:nvPr/>
          </p:nvSpPr>
          <p:spPr bwMode="auto">
            <a:xfrm>
              <a:off x="3530" y="3268"/>
              <a:ext cx="243" cy="13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5988" name="Freeform 484"/>
            <p:cNvSpPr>
              <a:spLocks/>
            </p:cNvSpPr>
            <p:nvPr/>
          </p:nvSpPr>
          <p:spPr bwMode="auto">
            <a:xfrm>
              <a:off x="3530" y="3438"/>
              <a:ext cx="462" cy="121"/>
            </a:xfrm>
            <a:custGeom>
              <a:avLst/>
              <a:gdLst>
                <a:gd name="T0" fmla="*/ 0 w 857"/>
                <a:gd name="T1" fmla="*/ 0 h 224"/>
                <a:gd name="T2" fmla="*/ 388 w 857"/>
                <a:gd name="T3" fmla="*/ 224 h 224"/>
                <a:gd name="T4" fmla="*/ 664 w 857"/>
                <a:gd name="T5" fmla="*/ 64 h 224"/>
                <a:gd name="T6" fmla="*/ 857 w 857"/>
                <a:gd name="T7" fmla="*/ 176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57" h="224">
                  <a:moveTo>
                    <a:pt x="0" y="0"/>
                  </a:moveTo>
                  <a:lnTo>
                    <a:pt x="388" y="224"/>
                  </a:lnTo>
                  <a:lnTo>
                    <a:pt x="664" y="64"/>
                  </a:lnTo>
                  <a:lnTo>
                    <a:pt x="857" y="17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5989" name="Freeform 485"/>
            <p:cNvSpPr>
              <a:spLocks/>
            </p:cNvSpPr>
            <p:nvPr/>
          </p:nvSpPr>
          <p:spPr bwMode="auto">
            <a:xfrm>
              <a:off x="3232" y="3612"/>
              <a:ext cx="208" cy="208"/>
            </a:xfrm>
            <a:custGeom>
              <a:avLst/>
              <a:gdLst>
                <a:gd name="T0" fmla="*/ 110 w 387"/>
                <a:gd name="T1" fmla="*/ 383 h 383"/>
                <a:gd name="T2" fmla="*/ 387 w 387"/>
                <a:gd name="T3" fmla="*/ 223 h 383"/>
                <a:gd name="T4" fmla="*/ 0 w 387"/>
                <a:gd name="T5" fmla="*/ 0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7" h="383">
                  <a:moveTo>
                    <a:pt x="110" y="383"/>
                  </a:moveTo>
                  <a:lnTo>
                    <a:pt x="387" y="223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5990" name="Freeform 486"/>
            <p:cNvSpPr>
              <a:spLocks/>
            </p:cNvSpPr>
            <p:nvPr/>
          </p:nvSpPr>
          <p:spPr bwMode="auto">
            <a:xfrm>
              <a:off x="3455" y="3268"/>
              <a:ext cx="75" cy="215"/>
            </a:xfrm>
            <a:custGeom>
              <a:avLst/>
              <a:gdLst>
                <a:gd name="T0" fmla="*/ 0 w 138"/>
                <a:gd name="T1" fmla="*/ 80 h 399"/>
                <a:gd name="T2" fmla="*/ 138 w 138"/>
                <a:gd name="T3" fmla="*/ 0 h 399"/>
                <a:gd name="T4" fmla="*/ 138 w 138"/>
                <a:gd name="T5" fmla="*/ 319 h 399"/>
                <a:gd name="T6" fmla="*/ 0 w 138"/>
                <a:gd name="T7" fmla="*/ 399 h 3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8" h="399">
                  <a:moveTo>
                    <a:pt x="0" y="80"/>
                  </a:moveTo>
                  <a:lnTo>
                    <a:pt x="138" y="0"/>
                  </a:lnTo>
                  <a:lnTo>
                    <a:pt x="138" y="319"/>
                  </a:lnTo>
                  <a:lnTo>
                    <a:pt x="0" y="39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5991" name="Freeform 487"/>
            <p:cNvSpPr>
              <a:spLocks/>
            </p:cNvSpPr>
            <p:nvPr/>
          </p:nvSpPr>
          <p:spPr bwMode="auto">
            <a:xfrm>
              <a:off x="3232" y="3396"/>
              <a:ext cx="75" cy="216"/>
            </a:xfrm>
            <a:custGeom>
              <a:avLst/>
              <a:gdLst>
                <a:gd name="T0" fmla="*/ 138 w 138"/>
                <a:gd name="T1" fmla="*/ 320 h 400"/>
                <a:gd name="T2" fmla="*/ 0 w 138"/>
                <a:gd name="T3" fmla="*/ 400 h 400"/>
                <a:gd name="T4" fmla="*/ 0 w 138"/>
                <a:gd name="T5" fmla="*/ 80 h 400"/>
                <a:gd name="T6" fmla="*/ 138 w 138"/>
                <a:gd name="T7" fmla="*/ 0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8" h="400">
                  <a:moveTo>
                    <a:pt x="138" y="320"/>
                  </a:moveTo>
                  <a:lnTo>
                    <a:pt x="0" y="400"/>
                  </a:lnTo>
                  <a:lnTo>
                    <a:pt x="0" y="80"/>
                  </a:lnTo>
                  <a:lnTo>
                    <a:pt x="138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5992" name="Line 488"/>
            <p:cNvSpPr>
              <a:spLocks noChangeShapeType="1"/>
            </p:cNvSpPr>
            <p:nvPr/>
          </p:nvSpPr>
          <p:spPr bwMode="auto">
            <a:xfrm>
              <a:off x="4604" y="3888"/>
              <a:ext cx="61" cy="3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5993" name="Freeform 489"/>
            <p:cNvSpPr>
              <a:spLocks/>
            </p:cNvSpPr>
            <p:nvPr/>
          </p:nvSpPr>
          <p:spPr bwMode="auto">
            <a:xfrm>
              <a:off x="4593" y="3922"/>
              <a:ext cx="72" cy="215"/>
            </a:xfrm>
            <a:custGeom>
              <a:avLst/>
              <a:gdLst>
                <a:gd name="T0" fmla="*/ 0 w 138"/>
                <a:gd name="T1" fmla="*/ 399 h 399"/>
                <a:gd name="T2" fmla="*/ 138 w 138"/>
                <a:gd name="T3" fmla="*/ 319 h 399"/>
                <a:gd name="T4" fmla="*/ 138 w 138"/>
                <a:gd name="T5" fmla="*/ 0 h 3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8" h="399">
                  <a:moveTo>
                    <a:pt x="0" y="399"/>
                  </a:moveTo>
                  <a:lnTo>
                    <a:pt x="138" y="319"/>
                  </a:lnTo>
                  <a:lnTo>
                    <a:pt x="138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5994" name="Line 490"/>
            <p:cNvSpPr>
              <a:spLocks noChangeShapeType="1"/>
            </p:cNvSpPr>
            <p:nvPr/>
          </p:nvSpPr>
          <p:spPr bwMode="auto">
            <a:xfrm flipV="1">
              <a:off x="4366" y="4224"/>
              <a:ext cx="76" cy="4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5995" name="Freeform 491"/>
            <p:cNvSpPr>
              <a:spLocks/>
            </p:cNvSpPr>
            <p:nvPr/>
          </p:nvSpPr>
          <p:spPr bwMode="auto">
            <a:xfrm>
              <a:off x="4113" y="3045"/>
              <a:ext cx="26" cy="22"/>
            </a:xfrm>
            <a:custGeom>
              <a:avLst/>
              <a:gdLst>
                <a:gd name="T0" fmla="*/ 0 w 47"/>
                <a:gd name="T1" fmla="*/ 43 h 43"/>
                <a:gd name="T2" fmla="*/ 18 w 47"/>
                <a:gd name="T3" fmla="*/ 29 h 43"/>
                <a:gd name="T4" fmla="*/ 33 w 47"/>
                <a:gd name="T5" fmla="*/ 14 h 43"/>
                <a:gd name="T6" fmla="*/ 47 w 47"/>
                <a:gd name="T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43">
                  <a:moveTo>
                    <a:pt x="0" y="43"/>
                  </a:moveTo>
                  <a:lnTo>
                    <a:pt x="18" y="29"/>
                  </a:lnTo>
                  <a:lnTo>
                    <a:pt x="33" y="14"/>
                  </a:lnTo>
                  <a:lnTo>
                    <a:pt x="47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5996" name="Freeform 492"/>
            <p:cNvSpPr>
              <a:spLocks/>
            </p:cNvSpPr>
            <p:nvPr/>
          </p:nvSpPr>
          <p:spPr bwMode="auto">
            <a:xfrm>
              <a:off x="3875" y="3506"/>
              <a:ext cx="181" cy="121"/>
            </a:xfrm>
            <a:custGeom>
              <a:avLst/>
              <a:gdLst>
                <a:gd name="T0" fmla="*/ 224 w 334"/>
                <a:gd name="T1" fmla="*/ 0 h 226"/>
                <a:gd name="T2" fmla="*/ 243 w 334"/>
                <a:gd name="T3" fmla="*/ 4 h 226"/>
                <a:gd name="T4" fmla="*/ 260 w 334"/>
                <a:gd name="T5" fmla="*/ 10 h 226"/>
                <a:gd name="T6" fmla="*/ 276 w 334"/>
                <a:gd name="T7" fmla="*/ 18 h 226"/>
                <a:gd name="T8" fmla="*/ 290 w 334"/>
                <a:gd name="T9" fmla="*/ 27 h 226"/>
                <a:gd name="T10" fmla="*/ 302 w 334"/>
                <a:gd name="T11" fmla="*/ 38 h 226"/>
                <a:gd name="T12" fmla="*/ 313 w 334"/>
                <a:gd name="T13" fmla="*/ 50 h 226"/>
                <a:gd name="T14" fmla="*/ 322 w 334"/>
                <a:gd name="T15" fmla="*/ 64 h 226"/>
                <a:gd name="T16" fmla="*/ 328 w 334"/>
                <a:gd name="T17" fmla="*/ 77 h 226"/>
                <a:gd name="T18" fmla="*/ 332 w 334"/>
                <a:gd name="T19" fmla="*/ 91 h 226"/>
                <a:gd name="T20" fmla="*/ 334 w 334"/>
                <a:gd name="T21" fmla="*/ 106 h 226"/>
                <a:gd name="T22" fmla="*/ 333 w 334"/>
                <a:gd name="T23" fmla="*/ 120 h 226"/>
                <a:gd name="T24" fmla="*/ 331 w 334"/>
                <a:gd name="T25" fmla="*/ 135 h 226"/>
                <a:gd name="T26" fmla="*/ 326 w 334"/>
                <a:gd name="T27" fmla="*/ 150 h 226"/>
                <a:gd name="T28" fmla="*/ 318 w 334"/>
                <a:gd name="T29" fmla="*/ 164 h 226"/>
                <a:gd name="T30" fmla="*/ 310 w 334"/>
                <a:gd name="T31" fmla="*/ 176 h 226"/>
                <a:gd name="T32" fmla="*/ 298 w 334"/>
                <a:gd name="T33" fmla="*/ 188 h 226"/>
                <a:gd name="T34" fmla="*/ 284 w 334"/>
                <a:gd name="T35" fmla="*/ 198 h 226"/>
                <a:gd name="T36" fmla="*/ 270 w 334"/>
                <a:gd name="T37" fmla="*/ 206 h 226"/>
                <a:gd name="T38" fmla="*/ 253 w 334"/>
                <a:gd name="T39" fmla="*/ 214 h 226"/>
                <a:gd name="T40" fmla="*/ 235 w 334"/>
                <a:gd name="T41" fmla="*/ 219 h 226"/>
                <a:gd name="T42" fmla="*/ 216 w 334"/>
                <a:gd name="T43" fmla="*/ 223 h 226"/>
                <a:gd name="T44" fmla="*/ 196 w 334"/>
                <a:gd name="T45" fmla="*/ 225 h 226"/>
                <a:gd name="T46" fmla="*/ 176 w 334"/>
                <a:gd name="T47" fmla="*/ 226 h 226"/>
                <a:gd name="T48" fmla="*/ 154 w 334"/>
                <a:gd name="T49" fmla="*/ 225 h 226"/>
                <a:gd name="T50" fmla="*/ 134 w 334"/>
                <a:gd name="T51" fmla="*/ 223 h 226"/>
                <a:gd name="T52" fmla="*/ 113 w 334"/>
                <a:gd name="T53" fmla="*/ 220 h 226"/>
                <a:gd name="T54" fmla="*/ 93 w 334"/>
                <a:gd name="T55" fmla="*/ 215 h 226"/>
                <a:gd name="T56" fmla="*/ 71 w 334"/>
                <a:gd name="T57" fmla="*/ 209 h 226"/>
                <a:gd name="T58" fmla="*/ 52 w 334"/>
                <a:gd name="T59" fmla="*/ 202 h 226"/>
                <a:gd name="T60" fmla="*/ 33 w 334"/>
                <a:gd name="T61" fmla="*/ 195 h 226"/>
                <a:gd name="T62" fmla="*/ 16 w 334"/>
                <a:gd name="T63" fmla="*/ 187 h 226"/>
                <a:gd name="T64" fmla="*/ 0 w 334"/>
                <a:gd name="T65" fmla="*/ 179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34" h="226">
                  <a:moveTo>
                    <a:pt x="224" y="0"/>
                  </a:moveTo>
                  <a:lnTo>
                    <a:pt x="243" y="4"/>
                  </a:lnTo>
                  <a:lnTo>
                    <a:pt x="260" y="10"/>
                  </a:lnTo>
                  <a:lnTo>
                    <a:pt x="276" y="18"/>
                  </a:lnTo>
                  <a:lnTo>
                    <a:pt x="290" y="27"/>
                  </a:lnTo>
                  <a:lnTo>
                    <a:pt x="302" y="38"/>
                  </a:lnTo>
                  <a:lnTo>
                    <a:pt x="313" y="50"/>
                  </a:lnTo>
                  <a:lnTo>
                    <a:pt x="322" y="64"/>
                  </a:lnTo>
                  <a:lnTo>
                    <a:pt x="328" y="77"/>
                  </a:lnTo>
                  <a:lnTo>
                    <a:pt x="332" y="91"/>
                  </a:lnTo>
                  <a:lnTo>
                    <a:pt x="334" y="106"/>
                  </a:lnTo>
                  <a:lnTo>
                    <a:pt x="333" y="120"/>
                  </a:lnTo>
                  <a:lnTo>
                    <a:pt x="331" y="135"/>
                  </a:lnTo>
                  <a:lnTo>
                    <a:pt x="326" y="150"/>
                  </a:lnTo>
                  <a:lnTo>
                    <a:pt x="318" y="164"/>
                  </a:lnTo>
                  <a:lnTo>
                    <a:pt x="310" y="176"/>
                  </a:lnTo>
                  <a:lnTo>
                    <a:pt x="298" y="188"/>
                  </a:lnTo>
                  <a:lnTo>
                    <a:pt x="284" y="198"/>
                  </a:lnTo>
                  <a:lnTo>
                    <a:pt x="270" y="206"/>
                  </a:lnTo>
                  <a:lnTo>
                    <a:pt x="253" y="214"/>
                  </a:lnTo>
                  <a:lnTo>
                    <a:pt x="235" y="219"/>
                  </a:lnTo>
                  <a:lnTo>
                    <a:pt x="216" y="223"/>
                  </a:lnTo>
                  <a:lnTo>
                    <a:pt x="196" y="225"/>
                  </a:lnTo>
                  <a:lnTo>
                    <a:pt x="176" y="226"/>
                  </a:lnTo>
                  <a:lnTo>
                    <a:pt x="154" y="225"/>
                  </a:lnTo>
                  <a:lnTo>
                    <a:pt x="134" y="223"/>
                  </a:lnTo>
                  <a:lnTo>
                    <a:pt x="113" y="220"/>
                  </a:lnTo>
                  <a:lnTo>
                    <a:pt x="93" y="215"/>
                  </a:lnTo>
                  <a:lnTo>
                    <a:pt x="71" y="209"/>
                  </a:lnTo>
                  <a:lnTo>
                    <a:pt x="52" y="202"/>
                  </a:lnTo>
                  <a:lnTo>
                    <a:pt x="33" y="195"/>
                  </a:lnTo>
                  <a:lnTo>
                    <a:pt x="16" y="187"/>
                  </a:lnTo>
                  <a:lnTo>
                    <a:pt x="0" y="17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5997" name="Line 493"/>
            <p:cNvSpPr>
              <a:spLocks noChangeShapeType="1"/>
            </p:cNvSpPr>
            <p:nvPr/>
          </p:nvSpPr>
          <p:spPr bwMode="auto">
            <a:xfrm flipH="1">
              <a:off x="3394" y="3533"/>
              <a:ext cx="598" cy="34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5998" name="Freeform 494"/>
            <p:cNvSpPr>
              <a:spLocks/>
            </p:cNvSpPr>
            <p:nvPr/>
          </p:nvSpPr>
          <p:spPr bwMode="auto">
            <a:xfrm>
              <a:off x="3992" y="3351"/>
              <a:ext cx="510" cy="476"/>
            </a:xfrm>
            <a:custGeom>
              <a:avLst/>
              <a:gdLst>
                <a:gd name="T0" fmla="*/ 942 w 942"/>
                <a:gd name="T1" fmla="*/ 879 h 879"/>
                <a:gd name="T2" fmla="*/ 940 w 942"/>
                <a:gd name="T3" fmla="*/ 842 h 879"/>
                <a:gd name="T4" fmla="*/ 936 w 942"/>
                <a:gd name="T5" fmla="*/ 802 h 879"/>
                <a:gd name="T6" fmla="*/ 931 w 942"/>
                <a:gd name="T7" fmla="*/ 763 h 879"/>
                <a:gd name="T8" fmla="*/ 924 w 942"/>
                <a:gd name="T9" fmla="*/ 722 h 879"/>
                <a:gd name="T10" fmla="*/ 914 w 942"/>
                <a:gd name="T11" fmla="*/ 682 h 879"/>
                <a:gd name="T12" fmla="*/ 902 w 942"/>
                <a:gd name="T13" fmla="*/ 640 h 879"/>
                <a:gd name="T14" fmla="*/ 889 w 942"/>
                <a:gd name="T15" fmla="*/ 599 h 879"/>
                <a:gd name="T16" fmla="*/ 873 w 942"/>
                <a:gd name="T17" fmla="*/ 557 h 879"/>
                <a:gd name="T18" fmla="*/ 856 w 942"/>
                <a:gd name="T19" fmla="*/ 516 h 879"/>
                <a:gd name="T20" fmla="*/ 835 w 942"/>
                <a:gd name="T21" fmla="*/ 475 h 879"/>
                <a:gd name="T22" fmla="*/ 815 w 942"/>
                <a:gd name="T23" fmla="*/ 435 h 879"/>
                <a:gd name="T24" fmla="*/ 792 w 942"/>
                <a:gd name="T25" fmla="*/ 395 h 879"/>
                <a:gd name="T26" fmla="*/ 768 w 942"/>
                <a:gd name="T27" fmla="*/ 357 h 879"/>
                <a:gd name="T28" fmla="*/ 743 w 942"/>
                <a:gd name="T29" fmla="*/ 320 h 879"/>
                <a:gd name="T30" fmla="*/ 715 w 942"/>
                <a:gd name="T31" fmla="*/ 285 h 879"/>
                <a:gd name="T32" fmla="*/ 687 w 942"/>
                <a:gd name="T33" fmla="*/ 250 h 879"/>
                <a:gd name="T34" fmla="*/ 659 w 942"/>
                <a:gd name="T35" fmla="*/ 218 h 879"/>
                <a:gd name="T36" fmla="*/ 629 w 942"/>
                <a:gd name="T37" fmla="*/ 187 h 879"/>
                <a:gd name="T38" fmla="*/ 598 w 942"/>
                <a:gd name="T39" fmla="*/ 158 h 879"/>
                <a:gd name="T40" fmla="*/ 567 w 942"/>
                <a:gd name="T41" fmla="*/ 130 h 879"/>
                <a:gd name="T42" fmla="*/ 535 w 942"/>
                <a:gd name="T43" fmla="*/ 106 h 879"/>
                <a:gd name="T44" fmla="*/ 503 w 942"/>
                <a:gd name="T45" fmla="*/ 83 h 879"/>
                <a:gd name="T46" fmla="*/ 471 w 942"/>
                <a:gd name="T47" fmla="*/ 64 h 879"/>
                <a:gd name="T48" fmla="*/ 439 w 942"/>
                <a:gd name="T49" fmla="*/ 47 h 879"/>
                <a:gd name="T50" fmla="*/ 407 w 942"/>
                <a:gd name="T51" fmla="*/ 32 h 879"/>
                <a:gd name="T52" fmla="*/ 375 w 942"/>
                <a:gd name="T53" fmla="*/ 21 h 879"/>
                <a:gd name="T54" fmla="*/ 344 w 942"/>
                <a:gd name="T55" fmla="*/ 11 h 879"/>
                <a:gd name="T56" fmla="*/ 314 w 942"/>
                <a:gd name="T57" fmla="*/ 5 h 879"/>
                <a:gd name="T58" fmla="*/ 284 w 942"/>
                <a:gd name="T59" fmla="*/ 0 h 879"/>
                <a:gd name="T60" fmla="*/ 255 w 942"/>
                <a:gd name="T61" fmla="*/ 0 h 879"/>
                <a:gd name="T62" fmla="*/ 226 w 942"/>
                <a:gd name="T63" fmla="*/ 1 h 879"/>
                <a:gd name="T64" fmla="*/ 200 w 942"/>
                <a:gd name="T65" fmla="*/ 7 h 879"/>
                <a:gd name="T66" fmla="*/ 174 w 942"/>
                <a:gd name="T67" fmla="*/ 14 h 879"/>
                <a:gd name="T68" fmla="*/ 150 w 942"/>
                <a:gd name="T69" fmla="*/ 25 h 879"/>
                <a:gd name="T70" fmla="*/ 127 w 942"/>
                <a:gd name="T71" fmla="*/ 38 h 879"/>
                <a:gd name="T72" fmla="*/ 106 w 942"/>
                <a:gd name="T73" fmla="*/ 54 h 879"/>
                <a:gd name="T74" fmla="*/ 87 w 942"/>
                <a:gd name="T75" fmla="*/ 72 h 879"/>
                <a:gd name="T76" fmla="*/ 69 w 942"/>
                <a:gd name="T77" fmla="*/ 93 h 879"/>
                <a:gd name="T78" fmla="*/ 54 w 942"/>
                <a:gd name="T79" fmla="*/ 116 h 879"/>
                <a:gd name="T80" fmla="*/ 40 w 942"/>
                <a:gd name="T81" fmla="*/ 142 h 879"/>
                <a:gd name="T82" fmla="*/ 28 w 942"/>
                <a:gd name="T83" fmla="*/ 170 h 879"/>
                <a:gd name="T84" fmla="*/ 19 w 942"/>
                <a:gd name="T85" fmla="*/ 199 h 879"/>
                <a:gd name="T86" fmla="*/ 10 w 942"/>
                <a:gd name="T87" fmla="*/ 230 h 879"/>
                <a:gd name="T88" fmla="*/ 5 w 942"/>
                <a:gd name="T89" fmla="*/ 264 h 879"/>
                <a:gd name="T90" fmla="*/ 2 w 942"/>
                <a:gd name="T91" fmla="*/ 300 h 879"/>
                <a:gd name="T92" fmla="*/ 0 w 942"/>
                <a:gd name="T93" fmla="*/ 336 h 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942" h="879">
                  <a:moveTo>
                    <a:pt x="942" y="879"/>
                  </a:moveTo>
                  <a:lnTo>
                    <a:pt x="940" y="842"/>
                  </a:lnTo>
                  <a:lnTo>
                    <a:pt x="936" y="802"/>
                  </a:lnTo>
                  <a:lnTo>
                    <a:pt x="931" y="763"/>
                  </a:lnTo>
                  <a:lnTo>
                    <a:pt x="924" y="722"/>
                  </a:lnTo>
                  <a:lnTo>
                    <a:pt x="914" y="682"/>
                  </a:lnTo>
                  <a:lnTo>
                    <a:pt x="902" y="640"/>
                  </a:lnTo>
                  <a:lnTo>
                    <a:pt x="889" y="599"/>
                  </a:lnTo>
                  <a:lnTo>
                    <a:pt x="873" y="557"/>
                  </a:lnTo>
                  <a:lnTo>
                    <a:pt x="856" y="516"/>
                  </a:lnTo>
                  <a:lnTo>
                    <a:pt x="835" y="475"/>
                  </a:lnTo>
                  <a:lnTo>
                    <a:pt x="815" y="435"/>
                  </a:lnTo>
                  <a:lnTo>
                    <a:pt x="792" y="395"/>
                  </a:lnTo>
                  <a:lnTo>
                    <a:pt x="768" y="357"/>
                  </a:lnTo>
                  <a:lnTo>
                    <a:pt x="743" y="320"/>
                  </a:lnTo>
                  <a:lnTo>
                    <a:pt x="715" y="285"/>
                  </a:lnTo>
                  <a:lnTo>
                    <a:pt x="687" y="250"/>
                  </a:lnTo>
                  <a:lnTo>
                    <a:pt x="659" y="218"/>
                  </a:lnTo>
                  <a:lnTo>
                    <a:pt x="629" y="187"/>
                  </a:lnTo>
                  <a:lnTo>
                    <a:pt x="598" y="158"/>
                  </a:lnTo>
                  <a:lnTo>
                    <a:pt x="567" y="130"/>
                  </a:lnTo>
                  <a:lnTo>
                    <a:pt x="535" y="106"/>
                  </a:lnTo>
                  <a:lnTo>
                    <a:pt x="503" y="83"/>
                  </a:lnTo>
                  <a:lnTo>
                    <a:pt x="471" y="64"/>
                  </a:lnTo>
                  <a:lnTo>
                    <a:pt x="439" y="47"/>
                  </a:lnTo>
                  <a:lnTo>
                    <a:pt x="407" y="32"/>
                  </a:lnTo>
                  <a:lnTo>
                    <a:pt x="375" y="21"/>
                  </a:lnTo>
                  <a:lnTo>
                    <a:pt x="344" y="11"/>
                  </a:lnTo>
                  <a:lnTo>
                    <a:pt x="314" y="5"/>
                  </a:lnTo>
                  <a:lnTo>
                    <a:pt x="284" y="0"/>
                  </a:lnTo>
                  <a:lnTo>
                    <a:pt x="255" y="0"/>
                  </a:lnTo>
                  <a:lnTo>
                    <a:pt x="226" y="1"/>
                  </a:lnTo>
                  <a:lnTo>
                    <a:pt x="200" y="7"/>
                  </a:lnTo>
                  <a:lnTo>
                    <a:pt x="174" y="14"/>
                  </a:lnTo>
                  <a:lnTo>
                    <a:pt x="150" y="25"/>
                  </a:lnTo>
                  <a:lnTo>
                    <a:pt x="127" y="38"/>
                  </a:lnTo>
                  <a:lnTo>
                    <a:pt x="106" y="54"/>
                  </a:lnTo>
                  <a:lnTo>
                    <a:pt x="87" y="72"/>
                  </a:lnTo>
                  <a:lnTo>
                    <a:pt x="69" y="93"/>
                  </a:lnTo>
                  <a:lnTo>
                    <a:pt x="54" y="116"/>
                  </a:lnTo>
                  <a:lnTo>
                    <a:pt x="40" y="142"/>
                  </a:lnTo>
                  <a:lnTo>
                    <a:pt x="28" y="170"/>
                  </a:lnTo>
                  <a:lnTo>
                    <a:pt x="19" y="199"/>
                  </a:lnTo>
                  <a:lnTo>
                    <a:pt x="10" y="230"/>
                  </a:lnTo>
                  <a:lnTo>
                    <a:pt x="5" y="264"/>
                  </a:lnTo>
                  <a:lnTo>
                    <a:pt x="2" y="300"/>
                  </a:lnTo>
                  <a:lnTo>
                    <a:pt x="0" y="33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5999" name="Line 495"/>
            <p:cNvSpPr>
              <a:spLocks noChangeShapeType="1"/>
            </p:cNvSpPr>
            <p:nvPr/>
          </p:nvSpPr>
          <p:spPr bwMode="auto">
            <a:xfrm flipV="1">
              <a:off x="3905" y="3827"/>
              <a:ext cx="597" cy="34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6000" name="Freeform 496"/>
            <p:cNvSpPr>
              <a:spLocks/>
            </p:cNvSpPr>
            <p:nvPr/>
          </p:nvSpPr>
          <p:spPr bwMode="auto">
            <a:xfrm>
              <a:off x="4086" y="2984"/>
              <a:ext cx="65" cy="121"/>
            </a:xfrm>
            <a:custGeom>
              <a:avLst/>
              <a:gdLst>
                <a:gd name="T0" fmla="*/ 0 w 120"/>
                <a:gd name="T1" fmla="*/ 0 h 222"/>
                <a:gd name="T2" fmla="*/ 13 w 120"/>
                <a:gd name="T3" fmla="*/ 5 h 222"/>
                <a:gd name="T4" fmla="*/ 26 w 120"/>
                <a:gd name="T5" fmla="*/ 12 h 222"/>
                <a:gd name="T6" fmla="*/ 37 w 120"/>
                <a:gd name="T7" fmla="*/ 20 h 222"/>
                <a:gd name="T8" fmla="*/ 49 w 120"/>
                <a:gd name="T9" fmla="*/ 31 h 222"/>
                <a:gd name="T10" fmla="*/ 60 w 120"/>
                <a:gd name="T11" fmla="*/ 43 h 222"/>
                <a:gd name="T12" fmla="*/ 69 w 120"/>
                <a:gd name="T13" fmla="*/ 56 h 222"/>
                <a:gd name="T14" fmla="*/ 79 w 120"/>
                <a:gd name="T15" fmla="*/ 70 h 222"/>
                <a:gd name="T16" fmla="*/ 86 w 120"/>
                <a:gd name="T17" fmla="*/ 85 h 222"/>
                <a:gd name="T18" fmla="*/ 94 w 120"/>
                <a:gd name="T19" fmla="*/ 101 h 222"/>
                <a:gd name="T20" fmla="*/ 99 w 120"/>
                <a:gd name="T21" fmla="*/ 118 h 222"/>
                <a:gd name="T22" fmla="*/ 104 w 120"/>
                <a:gd name="T23" fmla="*/ 134 h 222"/>
                <a:gd name="T24" fmla="*/ 109 w 120"/>
                <a:gd name="T25" fmla="*/ 151 h 222"/>
                <a:gd name="T26" fmla="*/ 116 w 120"/>
                <a:gd name="T27" fmla="*/ 187 h 222"/>
                <a:gd name="T28" fmla="*/ 120 w 120"/>
                <a:gd name="T29" fmla="*/ 222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0" h="222">
                  <a:moveTo>
                    <a:pt x="0" y="0"/>
                  </a:moveTo>
                  <a:lnTo>
                    <a:pt x="13" y="5"/>
                  </a:lnTo>
                  <a:lnTo>
                    <a:pt x="26" y="12"/>
                  </a:lnTo>
                  <a:lnTo>
                    <a:pt x="37" y="20"/>
                  </a:lnTo>
                  <a:lnTo>
                    <a:pt x="49" y="31"/>
                  </a:lnTo>
                  <a:lnTo>
                    <a:pt x="60" y="43"/>
                  </a:lnTo>
                  <a:lnTo>
                    <a:pt x="69" y="56"/>
                  </a:lnTo>
                  <a:lnTo>
                    <a:pt x="79" y="70"/>
                  </a:lnTo>
                  <a:lnTo>
                    <a:pt x="86" y="85"/>
                  </a:lnTo>
                  <a:lnTo>
                    <a:pt x="94" y="101"/>
                  </a:lnTo>
                  <a:lnTo>
                    <a:pt x="99" y="118"/>
                  </a:lnTo>
                  <a:lnTo>
                    <a:pt x="104" y="134"/>
                  </a:lnTo>
                  <a:lnTo>
                    <a:pt x="109" y="151"/>
                  </a:lnTo>
                  <a:lnTo>
                    <a:pt x="116" y="187"/>
                  </a:lnTo>
                  <a:lnTo>
                    <a:pt x="120" y="22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6001" name="Freeform 497"/>
            <p:cNvSpPr>
              <a:spLocks/>
            </p:cNvSpPr>
            <p:nvPr/>
          </p:nvSpPr>
          <p:spPr bwMode="auto">
            <a:xfrm>
              <a:off x="4086" y="2939"/>
              <a:ext cx="148" cy="193"/>
            </a:xfrm>
            <a:custGeom>
              <a:avLst/>
              <a:gdLst>
                <a:gd name="T0" fmla="*/ 276 w 277"/>
                <a:gd name="T1" fmla="*/ 284 h 357"/>
                <a:gd name="T2" fmla="*/ 272 w 277"/>
                <a:gd name="T3" fmla="*/ 311 h 357"/>
                <a:gd name="T4" fmla="*/ 265 w 277"/>
                <a:gd name="T5" fmla="*/ 332 h 357"/>
                <a:gd name="T6" fmla="*/ 254 w 277"/>
                <a:gd name="T7" fmla="*/ 347 h 357"/>
                <a:gd name="T8" fmla="*/ 240 w 277"/>
                <a:gd name="T9" fmla="*/ 355 h 357"/>
                <a:gd name="T10" fmla="*/ 222 w 277"/>
                <a:gd name="T11" fmla="*/ 357 h 357"/>
                <a:gd name="T12" fmla="*/ 200 w 277"/>
                <a:gd name="T13" fmla="*/ 353 h 357"/>
                <a:gd name="T14" fmla="*/ 174 w 277"/>
                <a:gd name="T15" fmla="*/ 343 h 357"/>
                <a:gd name="T16" fmla="*/ 148 w 277"/>
                <a:gd name="T17" fmla="*/ 328 h 357"/>
                <a:gd name="T18" fmla="*/ 119 w 277"/>
                <a:gd name="T19" fmla="*/ 306 h 357"/>
                <a:gd name="T20" fmla="*/ 90 w 277"/>
                <a:gd name="T21" fmla="*/ 282 h 357"/>
                <a:gd name="T22" fmla="*/ 64 w 277"/>
                <a:gd name="T23" fmla="*/ 253 h 357"/>
                <a:gd name="T24" fmla="*/ 41 w 277"/>
                <a:gd name="T25" fmla="*/ 224 h 357"/>
                <a:gd name="T26" fmla="*/ 21 w 277"/>
                <a:gd name="T27" fmla="*/ 191 h 357"/>
                <a:gd name="T28" fmla="*/ 7 w 277"/>
                <a:gd name="T29" fmla="*/ 158 h 357"/>
                <a:gd name="T30" fmla="*/ 1 w 277"/>
                <a:gd name="T31" fmla="*/ 125 h 357"/>
                <a:gd name="T32" fmla="*/ 1 w 277"/>
                <a:gd name="T33" fmla="*/ 94 h 357"/>
                <a:gd name="T34" fmla="*/ 7 w 277"/>
                <a:gd name="T35" fmla="*/ 66 h 357"/>
                <a:gd name="T36" fmla="*/ 21 w 277"/>
                <a:gd name="T37" fmla="*/ 40 h 357"/>
                <a:gd name="T38" fmla="*/ 41 w 277"/>
                <a:gd name="T39" fmla="*/ 20 h 357"/>
                <a:gd name="T40" fmla="*/ 64 w 277"/>
                <a:gd name="T41" fmla="*/ 7 h 357"/>
                <a:gd name="T42" fmla="*/ 90 w 277"/>
                <a:gd name="T43" fmla="*/ 0 h 357"/>
                <a:gd name="T44" fmla="*/ 119 w 277"/>
                <a:gd name="T45" fmla="*/ 1 h 357"/>
                <a:gd name="T46" fmla="*/ 148 w 277"/>
                <a:gd name="T47" fmla="*/ 9 h 357"/>
                <a:gd name="T48" fmla="*/ 174 w 277"/>
                <a:gd name="T49" fmla="*/ 24 h 357"/>
                <a:gd name="T50" fmla="*/ 200 w 277"/>
                <a:gd name="T51" fmla="*/ 47 h 357"/>
                <a:gd name="T52" fmla="*/ 222 w 277"/>
                <a:gd name="T53" fmla="*/ 76 h 357"/>
                <a:gd name="T54" fmla="*/ 240 w 277"/>
                <a:gd name="T55" fmla="*/ 109 h 357"/>
                <a:gd name="T56" fmla="*/ 254 w 277"/>
                <a:gd name="T57" fmla="*/ 143 h 357"/>
                <a:gd name="T58" fmla="*/ 265 w 277"/>
                <a:gd name="T59" fmla="*/ 181 h 357"/>
                <a:gd name="T60" fmla="*/ 272 w 277"/>
                <a:gd name="T61" fmla="*/ 218 h 357"/>
                <a:gd name="T62" fmla="*/ 276 w 277"/>
                <a:gd name="T63" fmla="*/ 253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77" h="357">
                  <a:moveTo>
                    <a:pt x="277" y="269"/>
                  </a:moveTo>
                  <a:lnTo>
                    <a:pt x="276" y="284"/>
                  </a:lnTo>
                  <a:lnTo>
                    <a:pt x="275" y="298"/>
                  </a:lnTo>
                  <a:lnTo>
                    <a:pt x="272" y="311"/>
                  </a:lnTo>
                  <a:lnTo>
                    <a:pt x="269" y="322"/>
                  </a:lnTo>
                  <a:lnTo>
                    <a:pt x="265" y="332"/>
                  </a:lnTo>
                  <a:lnTo>
                    <a:pt x="260" y="340"/>
                  </a:lnTo>
                  <a:lnTo>
                    <a:pt x="254" y="347"/>
                  </a:lnTo>
                  <a:lnTo>
                    <a:pt x="248" y="352"/>
                  </a:lnTo>
                  <a:lnTo>
                    <a:pt x="240" y="355"/>
                  </a:lnTo>
                  <a:lnTo>
                    <a:pt x="232" y="357"/>
                  </a:lnTo>
                  <a:lnTo>
                    <a:pt x="222" y="357"/>
                  </a:lnTo>
                  <a:lnTo>
                    <a:pt x="212" y="356"/>
                  </a:lnTo>
                  <a:lnTo>
                    <a:pt x="200" y="353"/>
                  </a:lnTo>
                  <a:lnTo>
                    <a:pt x="187" y="349"/>
                  </a:lnTo>
                  <a:lnTo>
                    <a:pt x="174" y="343"/>
                  </a:lnTo>
                  <a:lnTo>
                    <a:pt x="162" y="335"/>
                  </a:lnTo>
                  <a:lnTo>
                    <a:pt x="148" y="328"/>
                  </a:lnTo>
                  <a:lnTo>
                    <a:pt x="134" y="318"/>
                  </a:lnTo>
                  <a:lnTo>
                    <a:pt x="119" y="306"/>
                  </a:lnTo>
                  <a:lnTo>
                    <a:pt x="105" y="295"/>
                  </a:lnTo>
                  <a:lnTo>
                    <a:pt x="90" y="282"/>
                  </a:lnTo>
                  <a:lnTo>
                    <a:pt x="78" y="268"/>
                  </a:lnTo>
                  <a:lnTo>
                    <a:pt x="64" y="253"/>
                  </a:lnTo>
                  <a:lnTo>
                    <a:pt x="52" y="239"/>
                  </a:lnTo>
                  <a:lnTo>
                    <a:pt x="41" y="224"/>
                  </a:lnTo>
                  <a:lnTo>
                    <a:pt x="31" y="208"/>
                  </a:lnTo>
                  <a:lnTo>
                    <a:pt x="21" y="191"/>
                  </a:lnTo>
                  <a:lnTo>
                    <a:pt x="14" y="175"/>
                  </a:lnTo>
                  <a:lnTo>
                    <a:pt x="7" y="158"/>
                  </a:lnTo>
                  <a:lnTo>
                    <a:pt x="3" y="141"/>
                  </a:lnTo>
                  <a:lnTo>
                    <a:pt x="1" y="125"/>
                  </a:lnTo>
                  <a:lnTo>
                    <a:pt x="0" y="109"/>
                  </a:lnTo>
                  <a:lnTo>
                    <a:pt x="1" y="94"/>
                  </a:lnTo>
                  <a:lnTo>
                    <a:pt x="3" y="80"/>
                  </a:lnTo>
                  <a:lnTo>
                    <a:pt x="7" y="66"/>
                  </a:lnTo>
                  <a:lnTo>
                    <a:pt x="14" y="52"/>
                  </a:lnTo>
                  <a:lnTo>
                    <a:pt x="21" y="40"/>
                  </a:lnTo>
                  <a:lnTo>
                    <a:pt x="31" y="30"/>
                  </a:lnTo>
                  <a:lnTo>
                    <a:pt x="41" y="20"/>
                  </a:lnTo>
                  <a:lnTo>
                    <a:pt x="52" y="12"/>
                  </a:lnTo>
                  <a:lnTo>
                    <a:pt x="64" y="7"/>
                  </a:lnTo>
                  <a:lnTo>
                    <a:pt x="78" y="3"/>
                  </a:lnTo>
                  <a:lnTo>
                    <a:pt x="90" y="0"/>
                  </a:lnTo>
                  <a:lnTo>
                    <a:pt x="105" y="0"/>
                  </a:lnTo>
                  <a:lnTo>
                    <a:pt x="119" y="1"/>
                  </a:lnTo>
                  <a:lnTo>
                    <a:pt x="134" y="4"/>
                  </a:lnTo>
                  <a:lnTo>
                    <a:pt x="148" y="9"/>
                  </a:lnTo>
                  <a:lnTo>
                    <a:pt x="162" y="16"/>
                  </a:lnTo>
                  <a:lnTo>
                    <a:pt x="174" y="24"/>
                  </a:lnTo>
                  <a:lnTo>
                    <a:pt x="187" y="35"/>
                  </a:lnTo>
                  <a:lnTo>
                    <a:pt x="200" y="47"/>
                  </a:lnTo>
                  <a:lnTo>
                    <a:pt x="212" y="60"/>
                  </a:lnTo>
                  <a:lnTo>
                    <a:pt x="222" y="76"/>
                  </a:lnTo>
                  <a:lnTo>
                    <a:pt x="232" y="92"/>
                  </a:lnTo>
                  <a:lnTo>
                    <a:pt x="240" y="109"/>
                  </a:lnTo>
                  <a:lnTo>
                    <a:pt x="248" y="126"/>
                  </a:lnTo>
                  <a:lnTo>
                    <a:pt x="254" y="143"/>
                  </a:lnTo>
                  <a:lnTo>
                    <a:pt x="260" y="162"/>
                  </a:lnTo>
                  <a:lnTo>
                    <a:pt x="265" y="181"/>
                  </a:lnTo>
                  <a:lnTo>
                    <a:pt x="269" y="200"/>
                  </a:lnTo>
                  <a:lnTo>
                    <a:pt x="272" y="218"/>
                  </a:lnTo>
                  <a:lnTo>
                    <a:pt x="275" y="236"/>
                  </a:lnTo>
                  <a:lnTo>
                    <a:pt x="276" y="253"/>
                  </a:lnTo>
                  <a:lnTo>
                    <a:pt x="277" y="269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6002" name="Freeform 498"/>
            <p:cNvSpPr>
              <a:spLocks/>
            </p:cNvSpPr>
            <p:nvPr/>
          </p:nvSpPr>
          <p:spPr bwMode="auto">
            <a:xfrm>
              <a:off x="3379" y="3525"/>
              <a:ext cx="182" cy="106"/>
            </a:xfrm>
            <a:custGeom>
              <a:avLst/>
              <a:gdLst>
                <a:gd name="T0" fmla="*/ 0 w 335"/>
                <a:gd name="T1" fmla="*/ 160 h 193"/>
                <a:gd name="T2" fmla="*/ 19 w 335"/>
                <a:gd name="T3" fmla="*/ 169 h 193"/>
                <a:gd name="T4" fmla="*/ 39 w 335"/>
                <a:gd name="T5" fmla="*/ 177 h 193"/>
                <a:gd name="T6" fmla="*/ 61 w 335"/>
                <a:gd name="T7" fmla="*/ 183 h 193"/>
                <a:gd name="T8" fmla="*/ 85 w 335"/>
                <a:gd name="T9" fmla="*/ 188 h 193"/>
                <a:gd name="T10" fmla="*/ 108 w 335"/>
                <a:gd name="T11" fmla="*/ 191 h 193"/>
                <a:gd name="T12" fmla="*/ 132 w 335"/>
                <a:gd name="T13" fmla="*/ 193 h 193"/>
                <a:gd name="T14" fmla="*/ 157 w 335"/>
                <a:gd name="T15" fmla="*/ 193 h 193"/>
                <a:gd name="T16" fmla="*/ 181 w 335"/>
                <a:gd name="T17" fmla="*/ 190 h 193"/>
                <a:gd name="T18" fmla="*/ 205 w 335"/>
                <a:gd name="T19" fmla="*/ 186 h 193"/>
                <a:gd name="T20" fmla="*/ 227 w 335"/>
                <a:gd name="T21" fmla="*/ 181 h 193"/>
                <a:gd name="T22" fmla="*/ 249 w 335"/>
                <a:gd name="T23" fmla="*/ 173 h 193"/>
                <a:gd name="T24" fmla="*/ 268 w 335"/>
                <a:gd name="T25" fmla="*/ 165 h 193"/>
                <a:gd name="T26" fmla="*/ 286 w 335"/>
                <a:gd name="T27" fmla="*/ 154 h 193"/>
                <a:gd name="T28" fmla="*/ 301 w 335"/>
                <a:gd name="T29" fmla="*/ 144 h 193"/>
                <a:gd name="T30" fmla="*/ 313 w 335"/>
                <a:gd name="T31" fmla="*/ 131 h 193"/>
                <a:gd name="T32" fmla="*/ 323 w 335"/>
                <a:gd name="T33" fmla="*/ 118 h 193"/>
                <a:gd name="T34" fmla="*/ 329 w 335"/>
                <a:gd name="T35" fmla="*/ 104 h 193"/>
                <a:gd name="T36" fmla="*/ 334 w 335"/>
                <a:gd name="T37" fmla="*/ 90 h 193"/>
                <a:gd name="T38" fmla="*/ 335 w 335"/>
                <a:gd name="T39" fmla="*/ 76 h 193"/>
                <a:gd name="T40" fmla="*/ 332 w 335"/>
                <a:gd name="T41" fmla="*/ 62 h 193"/>
                <a:gd name="T42" fmla="*/ 326 w 335"/>
                <a:gd name="T43" fmla="*/ 48 h 193"/>
                <a:gd name="T44" fmla="*/ 318 w 335"/>
                <a:gd name="T45" fmla="*/ 35 h 193"/>
                <a:gd name="T46" fmla="*/ 307 w 335"/>
                <a:gd name="T47" fmla="*/ 22 h 193"/>
                <a:gd name="T48" fmla="*/ 293 w 335"/>
                <a:gd name="T49" fmla="*/ 10 h 193"/>
                <a:gd name="T50" fmla="*/ 277 w 335"/>
                <a:gd name="T51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35" h="193">
                  <a:moveTo>
                    <a:pt x="0" y="160"/>
                  </a:moveTo>
                  <a:lnTo>
                    <a:pt x="19" y="169"/>
                  </a:lnTo>
                  <a:lnTo>
                    <a:pt x="39" y="177"/>
                  </a:lnTo>
                  <a:lnTo>
                    <a:pt x="61" y="183"/>
                  </a:lnTo>
                  <a:lnTo>
                    <a:pt x="85" y="188"/>
                  </a:lnTo>
                  <a:lnTo>
                    <a:pt x="108" y="191"/>
                  </a:lnTo>
                  <a:lnTo>
                    <a:pt x="132" y="193"/>
                  </a:lnTo>
                  <a:lnTo>
                    <a:pt x="157" y="193"/>
                  </a:lnTo>
                  <a:lnTo>
                    <a:pt x="181" y="190"/>
                  </a:lnTo>
                  <a:lnTo>
                    <a:pt x="205" y="186"/>
                  </a:lnTo>
                  <a:lnTo>
                    <a:pt x="227" y="181"/>
                  </a:lnTo>
                  <a:lnTo>
                    <a:pt x="249" y="173"/>
                  </a:lnTo>
                  <a:lnTo>
                    <a:pt x="268" y="165"/>
                  </a:lnTo>
                  <a:lnTo>
                    <a:pt x="286" y="154"/>
                  </a:lnTo>
                  <a:lnTo>
                    <a:pt x="301" y="144"/>
                  </a:lnTo>
                  <a:lnTo>
                    <a:pt x="313" y="131"/>
                  </a:lnTo>
                  <a:lnTo>
                    <a:pt x="323" y="118"/>
                  </a:lnTo>
                  <a:lnTo>
                    <a:pt x="329" y="104"/>
                  </a:lnTo>
                  <a:lnTo>
                    <a:pt x="334" y="90"/>
                  </a:lnTo>
                  <a:lnTo>
                    <a:pt x="335" y="76"/>
                  </a:lnTo>
                  <a:lnTo>
                    <a:pt x="332" y="62"/>
                  </a:lnTo>
                  <a:lnTo>
                    <a:pt x="326" y="48"/>
                  </a:lnTo>
                  <a:lnTo>
                    <a:pt x="318" y="35"/>
                  </a:lnTo>
                  <a:lnTo>
                    <a:pt x="307" y="22"/>
                  </a:lnTo>
                  <a:lnTo>
                    <a:pt x="293" y="10"/>
                  </a:lnTo>
                  <a:lnTo>
                    <a:pt x="277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6003" name="Freeform 499"/>
            <p:cNvSpPr>
              <a:spLocks/>
            </p:cNvSpPr>
            <p:nvPr/>
          </p:nvSpPr>
          <p:spPr bwMode="auto">
            <a:xfrm>
              <a:off x="3379" y="3438"/>
              <a:ext cx="76" cy="19"/>
            </a:xfrm>
            <a:custGeom>
              <a:avLst/>
              <a:gdLst>
                <a:gd name="T0" fmla="*/ 0 w 139"/>
                <a:gd name="T1" fmla="*/ 0 h 33"/>
                <a:gd name="T2" fmla="*/ 16 w 139"/>
                <a:gd name="T3" fmla="*/ 9 h 33"/>
                <a:gd name="T4" fmla="*/ 35 w 139"/>
                <a:gd name="T5" fmla="*/ 16 h 33"/>
                <a:gd name="T6" fmla="*/ 54 w 139"/>
                <a:gd name="T7" fmla="*/ 21 h 33"/>
                <a:gd name="T8" fmla="*/ 74 w 139"/>
                <a:gd name="T9" fmla="*/ 27 h 33"/>
                <a:gd name="T10" fmla="*/ 95 w 139"/>
                <a:gd name="T11" fmla="*/ 30 h 33"/>
                <a:gd name="T12" fmla="*/ 117 w 139"/>
                <a:gd name="T13" fmla="*/ 32 h 33"/>
                <a:gd name="T14" fmla="*/ 139 w 139"/>
                <a:gd name="T15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" h="33">
                  <a:moveTo>
                    <a:pt x="0" y="0"/>
                  </a:moveTo>
                  <a:lnTo>
                    <a:pt x="16" y="9"/>
                  </a:lnTo>
                  <a:lnTo>
                    <a:pt x="35" y="16"/>
                  </a:lnTo>
                  <a:lnTo>
                    <a:pt x="54" y="21"/>
                  </a:lnTo>
                  <a:lnTo>
                    <a:pt x="74" y="27"/>
                  </a:lnTo>
                  <a:lnTo>
                    <a:pt x="95" y="30"/>
                  </a:lnTo>
                  <a:lnTo>
                    <a:pt x="117" y="32"/>
                  </a:lnTo>
                  <a:lnTo>
                    <a:pt x="139" y="3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6004" name="Line 500"/>
            <p:cNvSpPr>
              <a:spLocks noChangeShapeType="1"/>
            </p:cNvSpPr>
            <p:nvPr/>
          </p:nvSpPr>
          <p:spPr bwMode="auto">
            <a:xfrm>
              <a:off x="3307" y="3396"/>
              <a:ext cx="72" cy="4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6005" name="Freeform 501"/>
            <p:cNvSpPr>
              <a:spLocks/>
            </p:cNvSpPr>
            <p:nvPr/>
          </p:nvSpPr>
          <p:spPr bwMode="auto">
            <a:xfrm>
              <a:off x="3307" y="3396"/>
              <a:ext cx="72" cy="216"/>
            </a:xfrm>
            <a:custGeom>
              <a:avLst/>
              <a:gdLst>
                <a:gd name="T0" fmla="*/ 138 w 138"/>
                <a:gd name="T1" fmla="*/ 400 h 400"/>
                <a:gd name="T2" fmla="*/ 0 w 138"/>
                <a:gd name="T3" fmla="*/ 320 h 400"/>
                <a:gd name="T4" fmla="*/ 0 w 138"/>
                <a:gd name="T5" fmla="*/ 0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8" h="400">
                  <a:moveTo>
                    <a:pt x="138" y="400"/>
                  </a:moveTo>
                  <a:lnTo>
                    <a:pt x="0" y="32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6006" name="Freeform 502"/>
            <p:cNvSpPr>
              <a:spLocks/>
            </p:cNvSpPr>
            <p:nvPr/>
          </p:nvSpPr>
          <p:spPr bwMode="auto">
            <a:xfrm>
              <a:off x="3455" y="3309"/>
              <a:ext cx="75" cy="216"/>
            </a:xfrm>
            <a:custGeom>
              <a:avLst/>
              <a:gdLst>
                <a:gd name="T0" fmla="*/ 0 w 138"/>
                <a:gd name="T1" fmla="*/ 0 h 399"/>
                <a:gd name="T2" fmla="*/ 0 w 138"/>
                <a:gd name="T3" fmla="*/ 319 h 399"/>
                <a:gd name="T4" fmla="*/ 138 w 138"/>
                <a:gd name="T5" fmla="*/ 399 h 3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8" h="399">
                  <a:moveTo>
                    <a:pt x="0" y="0"/>
                  </a:moveTo>
                  <a:lnTo>
                    <a:pt x="0" y="319"/>
                  </a:lnTo>
                  <a:lnTo>
                    <a:pt x="138" y="39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6007" name="Freeform 503"/>
            <p:cNvSpPr>
              <a:spLocks/>
            </p:cNvSpPr>
            <p:nvPr/>
          </p:nvSpPr>
          <p:spPr bwMode="auto">
            <a:xfrm>
              <a:off x="4336" y="4077"/>
              <a:ext cx="181" cy="106"/>
            </a:xfrm>
            <a:custGeom>
              <a:avLst/>
              <a:gdLst>
                <a:gd name="T0" fmla="*/ 333 w 333"/>
                <a:gd name="T1" fmla="*/ 33 h 193"/>
                <a:gd name="T2" fmla="*/ 315 w 333"/>
                <a:gd name="T3" fmla="*/ 23 h 193"/>
                <a:gd name="T4" fmla="*/ 295 w 333"/>
                <a:gd name="T5" fmla="*/ 15 h 193"/>
                <a:gd name="T6" fmla="*/ 274 w 333"/>
                <a:gd name="T7" fmla="*/ 8 h 193"/>
                <a:gd name="T8" fmla="*/ 250 w 333"/>
                <a:gd name="T9" fmla="*/ 4 h 193"/>
                <a:gd name="T10" fmla="*/ 226 w 333"/>
                <a:gd name="T11" fmla="*/ 1 h 193"/>
                <a:gd name="T12" fmla="*/ 201 w 333"/>
                <a:gd name="T13" fmla="*/ 0 h 193"/>
                <a:gd name="T14" fmla="*/ 177 w 333"/>
                <a:gd name="T15" fmla="*/ 0 h 193"/>
                <a:gd name="T16" fmla="*/ 153 w 333"/>
                <a:gd name="T17" fmla="*/ 2 h 193"/>
                <a:gd name="T18" fmla="*/ 129 w 333"/>
                <a:gd name="T19" fmla="*/ 6 h 193"/>
                <a:gd name="T20" fmla="*/ 107 w 333"/>
                <a:gd name="T21" fmla="*/ 12 h 193"/>
                <a:gd name="T22" fmla="*/ 85 w 333"/>
                <a:gd name="T23" fmla="*/ 19 h 193"/>
                <a:gd name="T24" fmla="*/ 66 w 333"/>
                <a:gd name="T25" fmla="*/ 28 h 193"/>
                <a:gd name="T26" fmla="*/ 49 w 333"/>
                <a:gd name="T27" fmla="*/ 38 h 193"/>
                <a:gd name="T28" fmla="*/ 34 w 333"/>
                <a:gd name="T29" fmla="*/ 49 h 193"/>
                <a:gd name="T30" fmla="*/ 21 w 333"/>
                <a:gd name="T31" fmla="*/ 62 h 193"/>
                <a:gd name="T32" fmla="*/ 12 w 333"/>
                <a:gd name="T33" fmla="*/ 74 h 193"/>
                <a:gd name="T34" fmla="*/ 4 w 333"/>
                <a:gd name="T35" fmla="*/ 88 h 193"/>
                <a:gd name="T36" fmla="*/ 1 w 333"/>
                <a:gd name="T37" fmla="*/ 102 h 193"/>
                <a:gd name="T38" fmla="*/ 0 w 333"/>
                <a:gd name="T39" fmla="*/ 116 h 193"/>
                <a:gd name="T40" fmla="*/ 2 w 333"/>
                <a:gd name="T41" fmla="*/ 130 h 193"/>
                <a:gd name="T42" fmla="*/ 8 w 333"/>
                <a:gd name="T43" fmla="*/ 144 h 193"/>
                <a:gd name="T44" fmla="*/ 16 w 333"/>
                <a:gd name="T45" fmla="*/ 158 h 193"/>
                <a:gd name="T46" fmla="*/ 27 w 333"/>
                <a:gd name="T47" fmla="*/ 170 h 193"/>
                <a:gd name="T48" fmla="*/ 41 w 333"/>
                <a:gd name="T49" fmla="*/ 182 h 193"/>
                <a:gd name="T50" fmla="*/ 58 w 333"/>
                <a:gd name="T51" fmla="*/ 193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33" h="193">
                  <a:moveTo>
                    <a:pt x="333" y="33"/>
                  </a:moveTo>
                  <a:lnTo>
                    <a:pt x="315" y="23"/>
                  </a:lnTo>
                  <a:lnTo>
                    <a:pt x="295" y="15"/>
                  </a:lnTo>
                  <a:lnTo>
                    <a:pt x="274" y="8"/>
                  </a:lnTo>
                  <a:lnTo>
                    <a:pt x="250" y="4"/>
                  </a:lnTo>
                  <a:lnTo>
                    <a:pt x="226" y="1"/>
                  </a:lnTo>
                  <a:lnTo>
                    <a:pt x="201" y="0"/>
                  </a:lnTo>
                  <a:lnTo>
                    <a:pt x="177" y="0"/>
                  </a:lnTo>
                  <a:lnTo>
                    <a:pt x="153" y="2"/>
                  </a:lnTo>
                  <a:lnTo>
                    <a:pt x="129" y="6"/>
                  </a:lnTo>
                  <a:lnTo>
                    <a:pt x="107" y="12"/>
                  </a:lnTo>
                  <a:lnTo>
                    <a:pt x="85" y="19"/>
                  </a:lnTo>
                  <a:lnTo>
                    <a:pt x="66" y="28"/>
                  </a:lnTo>
                  <a:lnTo>
                    <a:pt x="49" y="38"/>
                  </a:lnTo>
                  <a:lnTo>
                    <a:pt x="34" y="49"/>
                  </a:lnTo>
                  <a:lnTo>
                    <a:pt x="21" y="62"/>
                  </a:lnTo>
                  <a:lnTo>
                    <a:pt x="12" y="74"/>
                  </a:lnTo>
                  <a:lnTo>
                    <a:pt x="4" y="88"/>
                  </a:lnTo>
                  <a:lnTo>
                    <a:pt x="1" y="102"/>
                  </a:lnTo>
                  <a:lnTo>
                    <a:pt x="0" y="116"/>
                  </a:lnTo>
                  <a:lnTo>
                    <a:pt x="2" y="130"/>
                  </a:lnTo>
                  <a:lnTo>
                    <a:pt x="8" y="144"/>
                  </a:lnTo>
                  <a:lnTo>
                    <a:pt x="16" y="158"/>
                  </a:lnTo>
                  <a:lnTo>
                    <a:pt x="27" y="170"/>
                  </a:lnTo>
                  <a:lnTo>
                    <a:pt x="41" y="182"/>
                  </a:lnTo>
                  <a:lnTo>
                    <a:pt x="58" y="19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6008" name="Freeform 504"/>
            <p:cNvSpPr>
              <a:spLocks/>
            </p:cNvSpPr>
            <p:nvPr/>
          </p:nvSpPr>
          <p:spPr bwMode="auto">
            <a:xfrm>
              <a:off x="4366" y="4077"/>
              <a:ext cx="76" cy="147"/>
            </a:xfrm>
            <a:custGeom>
              <a:avLst/>
              <a:gdLst>
                <a:gd name="T0" fmla="*/ 0 w 138"/>
                <a:gd name="T1" fmla="*/ 193 h 273"/>
                <a:gd name="T2" fmla="*/ 138 w 138"/>
                <a:gd name="T3" fmla="*/ 273 h 273"/>
                <a:gd name="T4" fmla="*/ 138 w 138"/>
                <a:gd name="T5" fmla="*/ 0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8" h="273">
                  <a:moveTo>
                    <a:pt x="0" y="193"/>
                  </a:moveTo>
                  <a:lnTo>
                    <a:pt x="138" y="273"/>
                  </a:lnTo>
                  <a:lnTo>
                    <a:pt x="138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6009" name="Line 505"/>
            <p:cNvSpPr>
              <a:spLocks noChangeShapeType="1"/>
            </p:cNvSpPr>
            <p:nvPr/>
          </p:nvSpPr>
          <p:spPr bwMode="auto">
            <a:xfrm>
              <a:off x="4517" y="4096"/>
              <a:ext cx="76" cy="4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6010" name="Freeform 506"/>
            <p:cNvSpPr>
              <a:spLocks/>
            </p:cNvSpPr>
            <p:nvPr/>
          </p:nvSpPr>
          <p:spPr bwMode="auto">
            <a:xfrm>
              <a:off x="3292" y="3665"/>
              <a:ext cx="31" cy="155"/>
            </a:xfrm>
            <a:custGeom>
              <a:avLst/>
              <a:gdLst>
                <a:gd name="T0" fmla="*/ 61 w 61"/>
                <a:gd name="T1" fmla="*/ 0 h 284"/>
                <a:gd name="T2" fmla="*/ 47 w 61"/>
                <a:gd name="T3" fmla="*/ 29 h 284"/>
                <a:gd name="T4" fmla="*/ 34 w 61"/>
                <a:gd name="T5" fmla="*/ 61 h 284"/>
                <a:gd name="T6" fmla="*/ 24 w 61"/>
                <a:gd name="T7" fmla="*/ 94 h 284"/>
                <a:gd name="T8" fmla="*/ 15 w 61"/>
                <a:gd name="T9" fmla="*/ 129 h 284"/>
                <a:gd name="T10" fmla="*/ 9 w 61"/>
                <a:gd name="T11" fmla="*/ 166 h 284"/>
                <a:gd name="T12" fmla="*/ 5 w 61"/>
                <a:gd name="T13" fmla="*/ 204 h 284"/>
                <a:gd name="T14" fmla="*/ 1 w 61"/>
                <a:gd name="T15" fmla="*/ 243 h 284"/>
                <a:gd name="T16" fmla="*/ 0 w 61"/>
                <a:gd name="T17" fmla="*/ 284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1" h="284">
                  <a:moveTo>
                    <a:pt x="61" y="0"/>
                  </a:moveTo>
                  <a:lnTo>
                    <a:pt x="47" y="29"/>
                  </a:lnTo>
                  <a:lnTo>
                    <a:pt x="34" y="61"/>
                  </a:lnTo>
                  <a:lnTo>
                    <a:pt x="24" y="94"/>
                  </a:lnTo>
                  <a:lnTo>
                    <a:pt x="15" y="129"/>
                  </a:lnTo>
                  <a:lnTo>
                    <a:pt x="9" y="166"/>
                  </a:lnTo>
                  <a:lnTo>
                    <a:pt x="5" y="204"/>
                  </a:lnTo>
                  <a:lnTo>
                    <a:pt x="1" y="243"/>
                  </a:lnTo>
                  <a:lnTo>
                    <a:pt x="0" y="28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6011" name="Line 507"/>
            <p:cNvSpPr>
              <a:spLocks noChangeShapeType="1"/>
            </p:cNvSpPr>
            <p:nvPr/>
          </p:nvSpPr>
          <p:spPr bwMode="auto">
            <a:xfrm flipH="1" flipV="1">
              <a:off x="3292" y="3820"/>
              <a:ext cx="102" cy="6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6012" name="Freeform 508"/>
            <p:cNvSpPr>
              <a:spLocks/>
            </p:cNvSpPr>
            <p:nvPr/>
          </p:nvSpPr>
          <p:spPr bwMode="auto">
            <a:xfrm>
              <a:off x="3651" y="3733"/>
              <a:ext cx="254" cy="438"/>
            </a:xfrm>
            <a:custGeom>
              <a:avLst/>
              <a:gdLst>
                <a:gd name="T0" fmla="*/ 469 w 469"/>
                <a:gd name="T1" fmla="*/ 816 h 816"/>
                <a:gd name="T2" fmla="*/ 468 w 469"/>
                <a:gd name="T3" fmla="*/ 777 h 816"/>
                <a:gd name="T4" fmla="*/ 465 w 469"/>
                <a:gd name="T5" fmla="*/ 739 h 816"/>
                <a:gd name="T6" fmla="*/ 460 w 469"/>
                <a:gd name="T7" fmla="*/ 700 h 816"/>
                <a:gd name="T8" fmla="*/ 452 w 469"/>
                <a:gd name="T9" fmla="*/ 659 h 816"/>
                <a:gd name="T10" fmla="*/ 443 w 469"/>
                <a:gd name="T11" fmla="*/ 618 h 816"/>
                <a:gd name="T12" fmla="*/ 431 w 469"/>
                <a:gd name="T13" fmla="*/ 576 h 816"/>
                <a:gd name="T14" fmla="*/ 417 w 469"/>
                <a:gd name="T15" fmla="*/ 535 h 816"/>
                <a:gd name="T16" fmla="*/ 401 w 469"/>
                <a:gd name="T17" fmla="*/ 493 h 816"/>
                <a:gd name="T18" fmla="*/ 383 w 469"/>
                <a:gd name="T19" fmla="*/ 453 h 816"/>
                <a:gd name="T20" fmla="*/ 364 w 469"/>
                <a:gd name="T21" fmla="*/ 411 h 816"/>
                <a:gd name="T22" fmla="*/ 343 w 469"/>
                <a:gd name="T23" fmla="*/ 372 h 816"/>
                <a:gd name="T24" fmla="*/ 320 w 469"/>
                <a:gd name="T25" fmla="*/ 332 h 816"/>
                <a:gd name="T26" fmla="*/ 296 w 469"/>
                <a:gd name="T27" fmla="*/ 294 h 816"/>
                <a:gd name="T28" fmla="*/ 270 w 469"/>
                <a:gd name="T29" fmla="*/ 257 h 816"/>
                <a:gd name="T30" fmla="*/ 244 w 469"/>
                <a:gd name="T31" fmla="*/ 221 h 816"/>
                <a:gd name="T32" fmla="*/ 216 w 469"/>
                <a:gd name="T33" fmla="*/ 186 h 816"/>
                <a:gd name="T34" fmla="*/ 187 w 469"/>
                <a:gd name="T35" fmla="*/ 153 h 816"/>
                <a:gd name="T36" fmla="*/ 157 w 469"/>
                <a:gd name="T37" fmla="*/ 123 h 816"/>
                <a:gd name="T38" fmla="*/ 126 w 469"/>
                <a:gd name="T39" fmla="*/ 94 h 816"/>
                <a:gd name="T40" fmla="*/ 95 w 469"/>
                <a:gd name="T41" fmla="*/ 67 h 816"/>
                <a:gd name="T42" fmla="*/ 64 w 469"/>
                <a:gd name="T43" fmla="*/ 43 h 816"/>
                <a:gd name="T44" fmla="*/ 32 w 469"/>
                <a:gd name="T45" fmla="*/ 20 h 816"/>
                <a:gd name="T46" fmla="*/ 0 w 469"/>
                <a:gd name="T47" fmla="*/ 0 h 8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69" h="816">
                  <a:moveTo>
                    <a:pt x="469" y="816"/>
                  </a:moveTo>
                  <a:lnTo>
                    <a:pt x="468" y="777"/>
                  </a:lnTo>
                  <a:lnTo>
                    <a:pt x="465" y="739"/>
                  </a:lnTo>
                  <a:lnTo>
                    <a:pt x="460" y="700"/>
                  </a:lnTo>
                  <a:lnTo>
                    <a:pt x="452" y="659"/>
                  </a:lnTo>
                  <a:lnTo>
                    <a:pt x="443" y="618"/>
                  </a:lnTo>
                  <a:lnTo>
                    <a:pt x="431" y="576"/>
                  </a:lnTo>
                  <a:lnTo>
                    <a:pt x="417" y="535"/>
                  </a:lnTo>
                  <a:lnTo>
                    <a:pt x="401" y="493"/>
                  </a:lnTo>
                  <a:lnTo>
                    <a:pt x="383" y="453"/>
                  </a:lnTo>
                  <a:lnTo>
                    <a:pt x="364" y="411"/>
                  </a:lnTo>
                  <a:lnTo>
                    <a:pt x="343" y="372"/>
                  </a:lnTo>
                  <a:lnTo>
                    <a:pt x="320" y="332"/>
                  </a:lnTo>
                  <a:lnTo>
                    <a:pt x="296" y="294"/>
                  </a:lnTo>
                  <a:lnTo>
                    <a:pt x="270" y="257"/>
                  </a:lnTo>
                  <a:lnTo>
                    <a:pt x="244" y="221"/>
                  </a:lnTo>
                  <a:lnTo>
                    <a:pt x="216" y="186"/>
                  </a:lnTo>
                  <a:lnTo>
                    <a:pt x="187" y="153"/>
                  </a:lnTo>
                  <a:lnTo>
                    <a:pt x="157" y="123"/>
                  </a:lnTo>
                  <a:lnTo>
                    <a:pt x="126" y="94"/>
                  </a:lnTo>
                  <a:lnTo>
                    <a:pt x="95" y="67"/>
                  </a:lnTo>
                  <a:lnTo>
                    <a:pt x="64" y="43"/>
                  </a:lnTo>
                  <a:lnTo>
                    <a:pt x="32" y="2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6013" name="Line 509"/>
            <p:cNvSpPr>
              <a:spLocks noChangeShapeType="1"/>
            </p:cNvSpPr>
            <p:nvPr/>
          </p:nvSpPr>
          <p:spPr bwMode="auto">
            <a:xfrm flipH="1" flipV="1">
              <a:off x="3905" y="4171"/>
              <a:ext cx="102" cy="6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6014" name="Line 510"/>
            <p:cNvSpPr>
              <a:spLocks noChangeShapeType="1"/>
            </p:cNvSpPr>
            <p:nvPr/>
          </p:nvSpPr>
          <p:spPr bwMode="auto">
            <a:xfrm flipV="1">
              <a:off x="4264" y="2988"/>
              <a:ext cx="0" cy="28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6015" name="Line 511"/>
            <p:cNvSpPr>
              <a:spLocks noChangeShapeType="1"/>
            </p:cNvSpPr>
            <p:nvPr/>
          </p:nvSpPr>
          <p:spPr bwMode="auto">
            <a:xfrm flipV="1">
              <a:off x="3633" y="2988"/>
              <a:ext cx="0" cy="33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6016" name="Line 512"/>
            <p:cNvSpPr>
              <a:spLocks noChangeShapeType="1"/>
            </p:cNvSpPr>
            <p:nvPr/>
          </p:nvSpPr>
          <p:spPr bwMode="auto">
            <a:xfrm flipV="1">
              <a:off x="3742" y="3241"/>
              <a:ext cx="254" cy="14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06017" name="AutoShape 513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610600" y="6318250"/>
            <a:ext cx="533400" cy="5334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59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4059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59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4059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59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4059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5442" name="Group 2"/>
          <p:cNvGrpSpPr>
            <a:grpSpLocks/>
          </p:cNvGrpSpPr>
          <p:nvPr/>
        </p:nvGrpSpPr>
        <p:grpSpPr bwMode="auto">
          <a:xfrm>
            <a:off x="6135688" y="776288"/>
            <a:ext cx="0" cy="2720975"/>
            <a:chOff x="3865" y="489"/>
            <a:chExt cx="0" cy="1714"/>
          </a:xfrm>
        </p:grpSpPr>
        <p:sp>
          <p:nvSpPr>
            <p:cNvPr id="445443" name="Line 3"/>
            <p:cNvSpPr>
              <a:spLocks noChangeShapeType="1"/>
            </p:cNvSpPr>
            <p:nvPr/>
          </p:nvSpPr>
          <p:spPr bwMode="auto">
            <a:xfrm>
              <a:off x="3865" y="489"/>
              <a:ext cx="0" cy="14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444" name="Line 4"/>
            <p:cNvSpPr>
              <a:spLocks noChangeShapeType="1"/>
            </p:cNvSpPr>
            <p:nvPr/>
          </p:nvSpPr>
          <p:spPr bwMode="auto">
            <a:xfrm>
              <a:off x="3865" y="660"/>
              <a:ext cx="0" cy="2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445" name="Line 5"/>
            <p:cNvSpPr>
              <a:spLocks noChangeShapeType="1"/>
            </p:cNvSpPr>
            <p:nvPr/>
          </p:nvSpPr>
          <p:spPr bwMode="auto">
            <a:xfrm>
              <a:off x="3865" y="715"/>
              <a:ext cx="0" cy="25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446" name="Line 6"/>
            <p:cNvSpPr>
              <a:spLocks noChangeShapeType="1"/>
            </p:cNvSpPr>
            <p:nvPr/>
          </p:nvSpPr>
          <p:spPr bwMode="auto">
            <a:xfrm>
              <a:off x="3865" y="996"/>
              <a:ext cx="0" cy="2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447" name="Line 7"/>
            <p:cNvSpPr>
              <a:spLocks noChangeShapeType="1"/>
            </p:cNvSpPr>
            <p:nvPr/>
          </p:nvSpPr>
          <p:spPr bwMode="auto">
            <a:xfrm>
              <a:off x="3865" y="1053"/>
              <a:ext cx="0" cy="25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448" name="Line 8"/>
            <p:cNvSpPr>
              <a:spLocks noChangeShapeType="1"/>
            </p:cNvSpPr>
            <p:nvPr/>
          </p:nvSpPr>
          <p:spPr bwMode="auto">
            <a:xfrm>
              <a:off x="3865" y="1334"/>
              <a:ext cx="0" cy="2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449" name="Line 9"/>
            <p:cNvSpPr>
              <a:spLocks noChangeShapeType="1"/>
            </p:cNvSpPr>
            <p:nvPr/>
          </p:nvSpPr>
          <p:spPr bwMode="auto">
            <a:xfrm>
              <a:off x="3865" y="1389"/>
              <a:ext cx="0" cy="25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450" name="Line 10"/>
            <p:cNvSpPr>
              <a:spLocks noChangeShapeType="1"/>
            </p:cNvSpPr>
            <p:nvPr/>
          </p:nvSpPr>
          <p:spPr bwMode="auto">
            <a:xfrm>
              <a:off x="3865" y="1670"/>
              <a:ext cx="0" cy="2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451" name="Line 11"/>
            <p:cNvSpPr>
              <a:spLocks noChangeShapeType="1"/>
            </p:cNvSpPr>
            <p:nvPr/>
          </p:nvSpPr>
          <p:spPr bwMode="auto">
            <a:xfrm>
              <a:off x="3865" y="1727"/>
              <a:ext cx="0" cy="25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452" name="Line 12"/>
            <p:cNvSpPr>
              <a:spLocks noChangeShapeType="1"/>
            </p:cNvSpPr>
            <p:nvPr/>
          </p:nvSpPr>
          <p:spPr bwMode="auto">
            <a:xfrm>
              <a:off x="3865" y="2006"/>
              <a:ext cx="0" cy="2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453" name="Line 13"/>
            <p:cNvSpPr>
              <a:spLocks noChangeShapeType="1"/>
            </p:cNvSpPr>
            <p:nvPr/>
          </p:nvSpPr>
          <p:spPr bwMode="auto">
            <a:xfrm>
              <a:off x="3865" y="2063"/>
              <a:ext cx="0" cy="14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45454" name="Group 14"/>
          <p:cNvGrpSpPr>
            <a:grpSpLocks/>
          </p:cNvGrpSpPr>
          <p:nvPr/>
        </p:nvGrpSpPr>
        <p:grpSpPr bwMode="auto">
          <a:xfrm>
            <a:off x="107950" y="776288"/>
            <a:ext cx="4732338" cy="5857875"/>
            <a:chOff x="68" y="489"/>
            <a:chExt cx="2981" cy="3690"/>
          </a:xfrm>
        </p:grpSpPr>
        <p:sp>
          <p:nvSpPr>
            <p:cNvPr id="445455" name="Line 15"/>
            <p:cNvSpPr>
              <a:spLocks noChangeShapeType="1"/>
            </p:cNvSpPr>
            <p:nvPr/>
          </p:nvSpPr>
          <p:spPr bwMode="auto">
            <a:xfrm>
              <a:off x="68" y="3257"/>
              <a:ext cx="26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456" name="Line 16"/>
            <p:cNvSpPr>
              <a:spLocks noChangeShapeType="1"/>
            </p:cNvSpPr>
            <p:nvPr/>
          </p:nvSpPr>
          <p:spPr bwMode="auto">
            <a:xfrm>
              <a:off x="367" y="3257"/>
              <a:ext cx="2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457" name="Line 17"/>
            <p:cNvSpPr>
              <a:spLocks noChangeShapeType="1"/>
            </p:cNvSpPr>
            <p:nvPr/>
          </p:nvSpPr>
          <p:spPr bwMode="auto">
            <a:xfrm>
              <a:off x="424" y="3257"/>
              <a:ext cx="2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458" name="Line 18"/>
            <p:cNvSpPr>
              <a:spLocks noChangeShapeType="1"/>
            </p:cNvSpPr>
            <p:nvPr/>
          </p:nvSpPr>
          <p:spPr bwMode="auto">
            <a:xfrm>
              <a:off x="704" y="3257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459" name="Line 19"/>
            <p:cNvSpPr>
              <a:spLocks noChangeShapeType="1"/>
            </p:cNvSpPr>
            <p:nvPr/>
          </p:nvSpPr>
          <p:spPr bwMode="auto">
            <a:xfrm>
              <a:off x="760" y="3257"/>
              <a:ext cx="2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460" name="Line 20"/>
            <p:cNvSpPr>
              <a:spLocks noChangeShapeType="1"/>
            </p:cNvSpPr>
            <p:nvPr/>
          </p:nvSpPr>
          <p:spPr bwMode="auto">
            <a:xfrm>
              <a:off x="1042" y="3257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461" name="Line 21"/>
            <p:cNvSpPr>
              <a:spLocks noChangeShapeType="1"/>
            </p:cNvSpPr>
            <p:nvPr/>
          </p:nvSpPr>
          <p:spPr bwMode="auto">
            <a:xfrm>
              <a:off x="1097" y="3257"/>
              <a:ext cx="24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462" name="Line 22"/>
            <p:cNvSpPr>
              <a:spLocks noChangeShapeType="1"/>
            </p:cNvSpPr>
            <p:nvPr/>
          </p:nvSpPr>
          <p:spPr bwMode="auto">
            <a:xfrm>
              <a:off x="1378" y="3257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463" name="Line 23"/>
            <p:cNvSpPr>
              <a:spLocks noChangeShapeType="1"/>
            </p:cNvSpPr>
            <p:nvPr/>
          </p:nvSpPr>
          <p:spPr bwMode="auto">
            <a:xfrm>
              <a:off x="1433" y="3257"/>
              <a:ext cx="2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464" name="Line 24"/>
            <p:cNvSpPr>
              <a:spLocks noChangeShapeType="1"/>
            </p:cNvSpPr>
            <p:nvPr/>
          </p:nvSpPr>
          <p:spPr bwMode="auto">
            <a:xfrm>
              <a:off x="1714" y="3257"/>
              <a:ext cx="2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465" name="Line 25"/>
            <p:cNvSpPr>
              <a:spLocks noChangeShapeType="1"/>
            </p:cNvSpPr>
            <p:nvPr/>
          </p:nvSpPr>
          <p:spPr bwMode="auto">
            <a:xfrm>
              <a:off x="1771" y="3257"/>
              <a:ext cx="2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466" name="Line 26"/>
            <p:cNvSpPr>
              <a:spLocks noChangeShapeType="1"/>
            </p:cNvSpPr>
            <p:nvPr/>
          </p:nvSpPr>
          <p:spPr bwMode="auto">
            <a:xfrm>
              <a:off x="2050" y="3257"/>
              <a:ext cx="2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467" name="Line 27"/>
            <p:cNvSpPr>
              <a:spLocks noChangeShapeType="1"/>
            </p:cNvSpPr>
            <p:nvPr/>
          </p:nvSpPr>
          <p:spPr bwMode="auto">
            <a:xfrm>
              <a:off x="2107" y="3257"/>
              <a:ext cx="2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468" name="Line 28"/>
            <p:cNvSpPr>
              <a:spLocks noChangeShapeType="1"/>
            </p:cNvSpPr>
            <p:nvPr/>
          </p:nvSpPr>
          <p:spPr bwMode="auto">
            <a:xfrm>
              <a:off x="2388" y="3257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469" name="Line 29"/>
            <p:cNvSpPr>
              <a:spLocks noChangeShapeType="1"/>
            </p:cNvSpPr>
            <p:nvPr/>
          </p:nvSpPr>
          <p:spPr bwMode="auto">
            <a:xfrm>
              <a:off x="2443" y="3257"/>
              <a:ext cx="2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470" name="Line 30"/>
            <p:cNvSpPr>
              <a:spLocks noChangeShapeType="1"/>
            </p:cNvSpPr>
            <p:nvPr/>
          </p:nvSpPr>
          <p:spPr bwMode="auto">
            <a:xfrm>
              <a:off x="2724" y="3257"/>
              <a:ext cx="2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471" name="Line 31"/>
            <p:cNvSpPr>
              <a:spLocks noChangeShapeType="1"/>
            </p:cNvSpPr>
            <p:nvPr/>
          </p:nvSpPr>
          <p:spPr bwMode="auto">
            <a:xfrm>
              <a:off x="2781" y="3257"/>
              <a:ext cx="26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472" name="Line 32"/>
            <p:cNvSpPr>
              <a:spLocks noChangeShapeType="1"/>
            </p:cNvSpPr>
            <p:nvPr/>
          </p:nvSpPr>
          <p:spPr bwMode="auto">
            <a:xfrm>
              <a:off x="1561" y="489"/>
              <a:ext cx="0" cy="1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473" name="Line 33"/>
            <p:cNvSpPr>
              <a:spLocks noChangeShapeType="1"/>
            </p:cNvSpPr>
            <p:nvPr/>
          </p:nvSpPr>
          <p:spPr bwMode="auto">
            <a:xfrm>
              <a:off x="1561" y="660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474" name="Line 34"/>
            <p:cNvSpPr>
              <a:spLocks noChangeShapeType="1"/>
            </p:cNvSpPr>
            <p:nvPr/>
          </p:nvSpPr>
          <p:spPr bwMode="auto">
            <a:xfrm>
              <a:off x="1561" y="715"/>
              <a:ext cx="0" cy="2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475" name="Line 35"/>
            <p:cNvSpPr>
              <a:spLocks noChangeShapeType="1"/>
            </p:cNvSpPr>
            <p:nvPr/>
          </p:nvSpPr>
          <p:spPr bwMode="auto">
            <a:xfrm>
              <a:off x="1561" y="996"/>
              <a:ext cx="0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476" name="Line 36"/>
            <p:cNvSpPr>
              <a:spLocks noChangeShapeType="1"/>
            </p:cNvSpPr>
            <p:nvPr/>
          </p:nvSpPr>
          <p:spPr bwMode="auto">
            <a:xfrm>
              <a:off x="1561" y="1053"/>
              <a:ext cx="0" cy="2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477" name="Line 37"/>
            <p:cNvSpPr>
              <a:spLocks noChangeShapeType="1"/>
            </p:cNvSpPr>
            <p:nvPr/>
          </p:nvSpPr>
          <p:spPr bwMode="auto">
            <a:xfrm>
              <a:off x="1561" y="1334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478" name="Line 38"/>
            <p:cNvSpPr>
              <a:spLocks noChangeShapeType="1"/>
            </p:cNvSpPr>
            <p:nvPr/>
          </p:nvSpPr>
          <p:spPr bwMode="auto">
            <a:xfrm>
              <a:off x="1561" y="1389"/>
              <a:ext cx="0" cy="2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479" name="Line 39"/>
            <p:cNvSpPr>
              <a:spLocks noChangeShapeType="1"/>
            </p:cNvSpPr>
            <p:nvPr/>
          </p:nvSpPr>
          <p:spPr bwMode="auto">
            <a:xfrm>
              <a:off x="1561" y="1670"/>
              <a:ext cx="0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480" name="Line 40"/>
            <p:cNvSpPr>
              <a:spLocks noChangeShapeType="1"/>
            </p:cNvSpPr>
            <p:nvPr/>
          </p:nvSpPr>
          <p:spPr bwMode="auto">
            <a:xfrm>
              <a:off x="1561" y="1727"/>
              <a:ext cx="0" cy="2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481" name="Line 41"/>
            <p:cNvSpPr>
              <a:spLocks noChangeShapeType="1"/>
            </p:cNvSpPr>
            <p:nvPr/>
          </p:nvSpPr>
          <p:spPr bwMode="auto">
            <a:xfrm>
              <a:off x="1561" y="2006"/>
              <a:ext cx="0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482" name="Line 42"/>
            <p:cNvSpPr>
              <a:spLocks noChangeShapeType="1"/>
            </p:cNvSpPr>
            <p:nvPr/>
          </p:nvSpPr>
          <p:spPr bwMode="auto">
            <a:xfrm>
              <a:off x="1561" y="2063"/>
              <a:ext cx="0" cy="1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483" name="Freeform 43"/>
            <p:cNvSpPr>
              <a:spLocks/>
            </p:cNvSpPr>
            <p:nvPr/>
          </p:nvSpPr>
          <p:spPr bwMode="auto">
            <a:xfrm>
              <a:off x="1312" y="3007"/>
              <a:ext cx="499" cy="500"/>
            </a:xfrm>
            <a:custGeom>
              <a:avLst/>
              <a:gdLst>
                <a:gd name="T0" fmla="*/ 1896 w 1901"/>
                <a:gd name="T1" fmla="*/ 858 h 1903"/>
                <a:gd name="T2" fmla="*/ 1860 w 1901"/>
                <a:gd name="T3" fmla="*/ 675 h 1903"/>
                <a:gd name="T4" fmla="*/ 1789 w 1901"/>
                <a:gd name="T5" fmla="*/ 503 h 1903"/>
                <a:gd name="T6" fmla="*/ 1685 w 1901"/>
                <a:gd name="T7" fmla="*/ 348 h 1903"/>
                <a:gd name="T8" fmla="*/ 1553 w 1901"/>
                <a:gd name="T9" fmla="*/ 216 h 1903"/>
                <a:gd name="T10" fmla="*/ 1399 w 1901"/>
                <a:gd name="T11" fmla="*/ 113 h 1903"/>
                <a:gd name="T12" fmla="*/ 1226 w 1901"/>
                <a:gd name="T13" fmla="*/ 41 h 1903"/>
                <a:gd name="T14" fmla="*/ 1043 w 1901"/>
                <a:gd name="T15" fmla="*/ 4 h 1903"/>
                <a:gd name="T16" fmla="*/ 857 w 1901"/>
                <a:gd name="T17" fmla="*/ 4 h 1903"/>
                <a:gd name="T18" fmla="*/ 675 w 1901"/>
                <a:gd name="T19" fmla="*/ 41 h 1903"/>
                <a:gd name="T20" fmla="*/ 502 w 1901"/>
                <a:gd name="T21" fmla="*/ 113 h 1903"/>
                <a:gd name="T22" fmla="*/ 348 w 1901"/>
                <a:gd name="T23" fmla="*/ 216 h 1903"/>
                <a:gd name="T24" fmla="*/ 216 w 1901"/>
                <a:gd name="T25" fmla="*/ 348 h 1903"/>
                <a:gd name="T26" fmla="*/ 113 w 1901"/>
                <a:gd name="T27" fmla="*/ 503 h 1903"/>
                <a:gd name="T28" fmla="*/ 41 w 1901"/>
                <a:gd name="T29" fmla="*/ 675 h 1903"/>
                <a:gd name="T30" fmla="*/ 5 w 1901"/>
                <a:gd name="T31" fmla="*/ 858 h 1903"/>
                <a:gd name="T32" fmla="*/ 5 w 1901"/>
                <a:gd name="T33" fmla="*/ 1044 h 1903"/>
                <a:gd name="T34" fmla="*/ 41 w 1901"/>
                <a:gd name="T35" fmla="*/ 1228 h 1903"/>
                <a:gd name="T36" fmla="*/ 113 w 1901"/>
                <a:gd name="T37" fmla="*/ 1399 h 1903"/>
                <a:gd name="T38" fmla="*/ 216 w 1901"/>
                <a:gd name="T39" fmla="*/ 1554 h 1903"/>
                <a:gd name="T40" fmla="*/ 348 w 1901"/>
                <a:gd name="T41" fmla="*/ 1687 h 1903"/>
                <a:gd name="T42" fmla="*/ 502 w 1901"/>
                <a:gd name="T43" fmla="*/ 1790 h 1903"/>
                <a:gd name="T44" fmla="*/ 675 w 1901"/>
                <a:gd name="T45" fmla="*/ 1861 h 1903"/>
                <a:gd name="T46" fmla="*/ 857 w 1901"/>
                <a:gd name="T47" fmla="*/ 1897 h 1903"/>
                <a:gd name="T48" fmla="*/ 1043 w 1901"/>
                <a:gd name="T49" fmla="*/ 1897 h 1903"/>
                <a:gd name="T50" fmla="*/ 1226 w 1901"/>
                <a:gd name="T51" fmla="*/ 1861 h 1903"/>
                <a:gd name="T52" fmla="*/ 1399 w 1901"/>
                <a:gd name="T53" fmla="*/ 1790 h 1903"/>
                <a:gd name="T54" fmla="*/ 1553 w 1901"/>
                <a:gd name="T55" fmla="*/ 1687 h 1903"/>
                <a:gd name="T56" fmla="*/ 1685 w 1901"/>
                <a:gd name="T57" fmla="*/ 1554 h 1903"/>
                <a:gd name="T58" fmla="*/ 1789 w 1901"/>
                <a:gd name="T59" fmla="*/ 1399 h 1903"/>
                <a:gd name="T60" fmla="*/ 1860 w 1901"/>
                <a:gd name="T61" fmla="*/ 1228 h 1903"/>
                <a:gd name="T62" fmla="*/ 1896 w 1901"/>
                <a:gd name="T63" fmla="*/ 1044 h 19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01" h="1903">
                  <a:moveTo>
                    <a:pt x="1901" y="951"/>
                  </a:moveTo>
                  <a:lnTo>
                    <a:pt x="1896" y="858"/>
                  </a:lnTo>
                  <a:lnTo>
                    <a:pt x="1882" y="766"/>
                  </a:lnTo>
                  <a:lnTo>
                    <a:pt x="1860" y="675"/>
                  </a:lnTo>
                  <a:lnTo>
                    <a:pt x="1829" y="588"/>
                  </a:lnTo>
                  <a:lnTo>
                    <a:pt x="1789" y="503"/>
                  </a:lnTo>
                  <a:lnTo>
                    <a:pt x="1741" y="423"/>
                  </a:lnTo>
                  <a:lnTo>
                    <a:pt x="1685" y="348"/>
                  </a:lnTo>
                  <a:lnTo>
                    <a:pt x="1623" y="279"/>
                  </a:lnTo>
                  <a:lnTo>
                    <a:pt x="1553" y="216"/>
                  </a:lnTo>
                  <a:lnTo>
                    <a:pt x="1479" y="161"/>
                  </a:lnTo>
                  <a:lnTo>
                    <a:pt x="1399" y="113"/>
                  </a:lnTo>
                  <a:lnTo>
                    <a:pt x="1314" y="72"/>
                  </a:lnTo>
                  <a:lnTo>
                    <a:pt x="1226" y="41"/>
                  </a:lnTo>
                  <a:lnTo>
                    <a:pt x="1136" y="18"/>
                  </a:lnTo>
                  <a:lnTo>
                    <a:pt x="1043" y="4"/>
                  </a:lnTo>
                  <a:lnTo>
                    <a:pt x="951" y="0"/>
                  </a:lnTo>
                  <a:lnTo>
                    <a:pt x="857" y="4"/>
                  </a:lnTo>
                  <a:lnTo>
                    <a:pt x="765" y="18"/>
                  </a:lnTo>
                  <a:lnTo>
                    <a:pt x="675" y="41"/>
                  </a:lnTo>
                  <a:lnTo>
                    <a:pt x="587" y="72"/>
                  </a:lnTo>
                  <a:lnTo>
                    <a:pt x="502" y="113"/>
                  </a:lnTo>
                  <a:lnTo>
                    <a:pt x="423" y="161"/>
                  </a:lnTo>
                  <a:lnTo>
                    <a:pt x="348" y="216"/>
                  </a:lnTo>
                  <a:lnTo>
                    <a:pt x="279" y="279"/>
                  </a:lnTo>
                  <a:lnTo>
                    <a:pt x="216" y="348"/>
                  </a:lnTo>
                  <a:lnTo>
                    <a:pt x="161" y="423"/>
                  </a:lnTo>
                  <a:lnTo>
                    <a:pt x="113" y="503"/>
                  </a:lnTo>
                  <a:lnTo>
                    <a:pt x="72" y="588"/>
                  </a:lnTo>
                  <a:lnTo>
                    <a:pt x="41" y="675"/>
                  </a:lnTo>
                  <a:lnTo>
                    <a:pt x="19" y="766"/>
                  </a:lnTo>
                  <a:lnTo>
                    <a:pt x="5" y="858"/>
                  </a:lnTo>
                  <a:lnTo>
                    <a:pt x="0" y="951"/>
                  </a:lnTo>
                  <a:lnTo>
                    <a:pt x="5" y="1044"/>
                  </a:lnTo>
                  <a:lnTo>
                    <a:pt x="19" y="1137"/>
                  </a:lnTo>
                  <a:lnTo>
                    <a:pt x="41" y="1228"/>
                  </a:lnTo>
                  <a:lnTo>
                    <a:pt x="72" y="1315"/>
                  </a:lnTo>
                  <a:lnTo>
                    <a:pt x="113" y="1399"/>
                  </a:lnTo>
                  <a:lnTo>
                    <a:pt x="161" y="1480"/>
                  </a:lnTo>
                  <a:lnTo>
                    <a:pt x="216" y="1554"/>
                  </a:lnTo>
                  <a:lnTo>
                    <a:pt x="279" y="1624"/>
                  </a:lnTo>
                  <a:lnTo>
                    <a:pt x="348" y="1687"/>
                  </a:lnTo>
                  <a:lnTo>
                    <a:pt x="423" y="1742"/>
                  </a:lnTo>
                  <a:lnTo>
                    <a:pt x="502" y="1790"/>
                  </a:lnTo>
                  <a:lnTo>
                    <a:pt x="587" y="1830"/>
                  </a:lnTo>
                  <a:lnTo>
                    <a:pt x="675" y="1861"/>
                  </a:lnTo>
                  <a:lnTo>
                    <a:pt x="765" y="1883"/>
                  </a:lnTo>
                  <a:lnTo>
                    <a:pt x="857" y="1897"/>
                  </a:lnTo>
                  <a:lnTo>
                    <a:pt x="951" y="1903"/>
                  </a:lnTo>
                  <a:lnTo>
                    <a:pt x="1043" y="1897"/>
                  </a:lnTo>
                  <a:lnTo>
                    <a:pt x="1136" y="1883"/>
                  </a:lnTo>
                  <a:lnTo>
                    <a:pt x="1226" y="1861"/>
                  </a:lnTo>
                  <a:lnTo>
                    <a:pt x="1314" y="1830"/>
                  </a:lnTo>
                  <a:lnTo>
                    <a:pt x="1399" y="1790"/>
                  </a:lnTo>
                  <a:lnTo>
                    <a:pt x="1479" y="1742"/>
                  </a:lnTo>
                  <a:lnTo>
                    <a:pt x="1553" y="1687"/>
                  </a:lnTo>
                  <a:lnTo>
                    <a:pt x="1623" y="1624"/>
                  </a:lnTo>
                  <a:lnTo>
                    <a:pt x="1685" y="1554"/>
                  </a:lnTo>
                  <a:lnTo>
                    <a:pt x="1741" y="1480"/>
                  </a:lnTo>
                  <a:lnTo>
                    <a:pt x="1789" y="1399"/>
                  </a:lnTo>
                  <a:lnTo>
                    <a:pt x="1829" y="1315"/>
                  </a:lnTo>
                  <a:lnTo>
                    <a:pt x="1860" y="1228"/>
                  </a:lnTo>
                  <a:lnTo>
                    <a:pt x="1882" y="1137"/>
                  </a:lnTo>
                  <a:lnTo>
                    <a:pt x="1896" y="1044"/>
                  </a:lnTo>
                  <a:lnTo>
                    <a:pt x="1901" y="951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484" name="Freeform 44"/>
            <p:cNvSpPr>
              <a:spLocks/>
            </p:cNvSpPr>
            <p:nvPr/>
          </p:nvSpPr>
          <p:spPr bwMode="auto">
            <a:xfrm>
              <a:off x="1157" y="2851"/>
              <a:ext cx="810" cy="812"/>
            </a:xfrm>
            <a:custGeom>
              <a:avLst/>
              <a:gdLst>
                <a:gd name="T0" fmla="*/ 3083 w 3088"/>
                <a:gd name="T1" fmla="*/ 1423 h 3091"/>
                <a:gd name="T2" fmla="*/ 3045 w 3088"/>
                <a:gd name="T3" fmla="*/ 1185 h 3091"/>
                <a:gd name="T4" fmla="*/ 2971 w 3088"/>
                <a:gd name="T5" fmla="*/ 954 h 3091"/>
                <a:gd name="T6" fmla="*/ 2861 w 3088"/>
                <a:gd name="T7" fmla="*/ 738 h 3091"/>
                <a:gd name="T8" fmla="*/ 2718 w 3088"/>
                <a:gd name="T9" fmla="*/ 542 h 3091"/>
                <a:gd name="T10" fmla="*/ 2547 w 3088"/>
                <a:gd name="T11" fmla="*/ 370 h 3091"/>
                <a:gd name="T12" fmla="*/ 2351 w 3088"/>
                <a:gd name="T13" fmla="*/ 228 h 3091"/>
                <a:gd name="T14" fmla="*/ 2135 w 3088"/>
                <a:gd name="T15" fmla="*/ 117 h 3091"/>
                <a:gd name="T16" fmla="*/ 1905 w 3088"/>
                <a:gd name="T17" fmla="*/ 42 h 3091"/>
                <a:gd name="T18" fmla="*/ 1665 w 3088"/>
                <a:gd name="T19" fmla="*/ 4 h 3091"/>
                <a:gd name="T20" fmla="*/ 1422 w 3088"/>
                <a:gd name="T21" fmla="*/ 4 h 3091"/>
                <a:gd name="T22" fmla="*/ 1183 w 3088"/>
                <a:gd name="T23" fmla="*/ 42 h 3091"/>
                <a:gd name="T24" fmla="*/ 953 w 3088"/>
                <a:gd name="T25" fmla="*/ 117 h 3091"/>
                <a:gd name="T26" fmla="*/ 737 w 3088"/>
                <a:gd name="T27" fmla="*/ 228 h 3091"/>
                <a:gd name="T28" fmla="*/ 541 w 3088"/>
                <a:gd name="T29" fmla="*/ 370 h 3091"/>
                <a:gd name="T30" fmla="*/ 369 w 3088"/>
                <a:gd name="T31" fmla="*/ 542 h 3091"/>
                <a:gd name="T32" fmla="*/ 227 w 3088"/>
                <a:gd name="T33" fmla="*/ 738 h 3091"/>
                <a:gd name="T34" fmla="*/ 117 w 3088"/>
                <a:gd name="T35" fmla="*/ 954 h 3091"/>
                <a:gd name="T36" fmla="*/ 42 w 3088"/>
                <a:gd name="T37" fmla="*/ 1185 h 3091"/>
                <a:gd name="T38" fmla="*/ 4 w 3088"/>
                <a:gd name="T39" fmla="*/ 1423 h 3091"/>
                <a:gd name="T40" fmla="*/ 4 w 3088"/>
                <a:gd name="T41" fmla="*/ 1666 h 3091"/>
                <a:gd name="T42" fmla="*/ 42 w 3088"/>
                <a:gd name="T43" fmla="*/ 1906 h 3091"/>
                <a:gd name="T44" fmla="*/ 117 w 3088"/>
                <a:gd name="T45" fmla="*/ 2137 h 3091"/>
                <a:gd name="T46" fmla="*/ 227 w 3088"/>
                <a:gd name="T47" fmla="*/ 2353 h 3091"/>
                <a:gd name="T48" fmla="*/ 369 w 3088"/>
                <a:gd name="T49" fmla="*/ 2549 h 3091"/>
                <a:gd name="T50" fmla="*/ 541 w 3088"/>
                <a:gd name="T51" fmla="*/ 2720 h 3091"/>
                <a:gd name="T52" fmla="*/ 737 w 3088"/>
                <a:gd name="T53" fmla="*/ 2863 h 3091"/>
                <a:gd name="T54" fmla="*/ 953 w 3088"/>
                <a:gd name="T55" fmla="*/ 2973 h 3091"/>
                <a:gd name="T56" fmla="*/ 1183 w 3088"/>
                <a:gd name="T57" fmla="*/ 3048 h 3091"/>
                <a:gd name="T58" fmla="*/ 1422 w 3088"/>
                <a:gd name="T59" fmla="*/ 3085 h 3091"/>
                <a:gd name="T60" fmla="*/ 1665 w 3088"/>
                <a:gd name="T61" fmla="*/ 3085 h 3091"/>
                <a:gd name="T62" fmla="*/ 1905 w 3088"/>
                <a:gd name="T63" fmla="*/ 3048 h 3091"/>
                <a:gd name="T64" fmla="*/ 2135 w 3088"/>
                <a:gd name="T65" fmla="*/ 2973 h 3091"/>
                <a:gd name="T66" fmla="*/ 2351 w 3088"/>
                <a:gd name="T67" fmla="*/ 2863 h 3091"/>
                <a:gd name="T68" fmla="*/ 2547 w 3088"/>
                <a:gd name="T69" fmla="*/ 2720 h 3091"/>
                <a:gd name="T70" fmla="*/ 2718 w 3088"/>
                <a:gd name="T71" fmla="*/ 2549 h 3091"/>
                <a:gd name="T72" fmla="*/ 2861 w 3088"/>
                <a:gd name="T73" fmla="*/ 2353 h 3091"/>
                <a:gd name="T74" fmla="*/ 2971 w 3088"/>
                <a:gd name="T75" fmla="*/ 2137 h 3091"/>
                <a:gd name="T76" fmla="*/ 3045 w 3088"/>
                <a:gd name="T77" fmla="*/ 1906 h 3091"/>
                <a:gd name="T78" fmla="*/ 3083 w 3088"/>
                <a:gd name="T79" fmla="*/ 1666 h 30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088" h="3091">
                  <a:moveTo>
                    <a:pt x="3088" y="1545"/>
                  </a:moveTo>
                  <a:lnTo>
                    <a:pt x="3083" y="1423"/>
                  </a:lnTo>
                  <a:lnTo>
                    <a:pt x="3069" y="1303"/>
                  </a:lnTo>
                  <a:lnTo>
                    <a:pt x="3045" y="1185"/>
                  </a:lnTo>
                  <a:lnTo>
                    <a:pt x="3012" y="1068"/>
                  </a:lnTo>
                  <a:lnTo>
                    <a:pt x="2971" y="954"/>
                  </a:lnTo>
                  <a:lnTo>
                    <a:pt x="2919" y="843"/>
                  </a:lnTo>
                  <a:lnTo>
                    <a:pt x="2861" y="738"/>
                  </a:lnTo>
                  <a:lnTo>
                    <a:pt x="2793" y="637"/>
                  </a:lnTo>
                  <a:lnTo>
                    <a:pt x="2718" y="542"/>
                  </a:lnTo>
                  <a:lnTo>
                    <a:pt x="2635" y="452"/>
                  </a:lnTo>
                  <a:lnTo>
                    <a:pt x="2547" y="370"/>
                  </a:lnTo>
                  <a:lnTo>
                    <a:pt x="2451" y="295"/>
                  </a:lnTo>
                  <a:lnTo>
                    <a:pt x="2351" y="228"/>
                  </a:lnTo>
                  <a:lnTo>
                    <a:pt x="2244" y="168"/>
                  </a:lnTo>
                  <a:lnTo>
                    <a:pt x="2135" y="117"/>
                  </a:lnTo>
                  <a:lnTo>
                    <a:pt x="2021" y="75"/>
                  </a:lnTo>
                  <a:lnTo>
                    <a:pt x="1905" y="42"/>
                  </a:lnTo>
                  <a:lnTo>
                    <a:pt x="1785" y="19"/>
                  </a:lnTo>
                  <a:lnTo>
                    <a:pt x="1665" y="4"/>
                  </a:lnTo>
                  <a:lnTo>
                    <a:pt x="1544" y="0"/>
                  </a:lnTo>
                  <a:lnTo>
                    <a:pt x="1422" y="4"/>
                  </a:lnTo>
                  <a:lnTo>
                    <a:pt x="1302" y="19"/>
                  </a:lnTo>
                  <a:lnTo>
                    <a:pt x="1183" y="42"/>
                  </a:lnTo>
                  <a:lnTo>
                    <a:pt x="1067" y="75"/>
                  </a:lnTo>
                  <a:lnTo>
                    <a:pt x="953" y="117"/>
                  </a:lnTo>
                  <a:lnTo>
                    <a:pt x="843" y="168"/>
                  </a:lnTo>
                  <a:lnTo>
                    <a:pt x="737" y="228"/>
                  </a:lnTo>
                  <a:lnTo>
                    <a:pt x="636" y="295"/>
                  </a:lnTo>
                  <a:lnTo>
                    <a:pt x="541" y="370"/>
                  </a:lnTo>
                  <a:lnTo>
                    <a:pt x="451" y="452"/>
                  </a:lnTo>
                  <a:lnTo>
                    <a:pt x="369" y="542"/>
                  </a:lnTo>
                  <a:lnTo>
                    <a:pt x="295" y="637"/>
                  </a:lnTo>
                  <a:lnTo>
                    <a:pt x="227" y="738"/>
                  </a:lnTo>
                  <a:lnTo>
                    <a:pt x="168" y="843"/>
                  </a:lnTo>
                  <a:lnTo>
                    <a:pt x="117" y="954"/>
                  </a:lnTo>
                  <a:lnTo>
                    <a:pt x="75" y="1068"/>
                  </a:lnTo>
                  <a:lnTo>
                    <a:pt x="42" y="1185"/>
                  </a:lnTo>
                  <a:lnTo>
                    <a:pt x="19" y="1303"/>
                  </a:lnTo>
                  <a:lnTo>
                    <a:pt x="4" y="1423"/>
                  </a:lnTo>
                  <a:lnTo>
                    <a:pt x="0" y="1545"/>
                  </a:lnTo>
                  <a:lnTo>
                    <a:pt x="4" y="1666"/>
                  </a:lnTo>
                  <a:lnTo>
                    <a:pt x="19" y="1786"/>
                  </a:lnTo>
                  <a:lnTo>
                    <a:pt x="42" y="1906"/>
                  </a:lnTo>
                  <a:lnTo>
                    <a:pt x="75" y="2023"/>
                  </a:lnTo>
                  <a:lnTo>
                    <a:pt x="117" y="2137"/>
                  </a:lnTo>
                  <a:lnTo>
                    <a:pt x="168" y="2246"/>
                  </a:lnTo>
                  <a:lnTo>
                    <a:pt x="227" y="2353"/>
                  </a:lnTo>
                  <a:lnTo>
                    <a:pt x="295" y="2453"/>
                  </a:lnTo>
                  <a:lnTo>
                    <a:pt x="369" y="2549"/>
                  </a:lnTo>
                  <a:lnTo>
                    <a:pt x="451" y="2638"/>
                  </a:lnTo>
                  <a:lnTo>
                    <a:pt x="541" y="2720"/>
                  </a:lnTo>
                  <a:lnTo>
                    <a:pt x="636" y="2796"/>
                  </a:lnTo>
                  <a:lnTo>
                    <a:pt x="737" y="2863"/>
                  </a:lnTo>
                  <a:lnTo>
                    <a:pt x="843" y="2923"/>
                  </a:lnTo>
                  <a:lnTo>
                    <a:pt x="953" y="2973"/>
                  </a:lnTo>
                  <a:lnTo>
                    <a:pt x="1067" y="3015"/>
                  </a:lnTo>
                  <a:lnTo>
                    <a:pt x="1183" y="3048"/>
                  </a:lnTo>
                  <a:lnTo>
                    <a:pt x="1302" y="3072"/>
                  </a:lnTo>
                  <a:lnTo>
                    <a:pt x="1422" y="3085"/>
                  </a:lnTo>
                  <a:lnTo>
                    <a:pt x="1544" y="3091"/>
                  </a:lnTo>
                  <a:lnTo>
                    <a:pt x="1665" y="3085"/>
                  </a:lnTo>
                  <a:lnTo>
                    <a:pt x="1785" y="3072"/>
                  </a:lnTo>
                  <a:lnTo>
                    <a:pt x="1905" y="3048"/>
                  </a:lnTo>
                  <a:lnTo>
                    <a:pt x="2021" y="3015"/>
                  </a:lnTo>
                  <a:lnTo>
                    <a:pt x="2135" y="2973"/>
                  </a:lnTo>
                  <a:lnTo>
                    <a:pt x="2244" y="2923"/>
                  </a:lnTo>
                  <a:lnTo>
                    <a:pt x="2351" y="2863"/>
                  </a:lnTo>
                  <a:lnTo>
                    <a:pt x="2451" y="2796"/>
                  </a:lnTo>
                  <a:lnTo>
                    <a:pt x="2547" y="2720"/>
                  </a:lnTo>
                  <a:lnTo>
                    <a:pt x="2635" y="2638"/>
                  </a:lnTo>
                  <a:lnTo>
                    <a:pt x="2718" y="2549"/>
                  </a:lnTo>
                  <a:lnTo>
                    <a:pt x="2793" y="2453"/>
                  </a:lnTo>
                  <a:lnTo>
                    <a:pt x="2861" y="2353"/>
                  </a:lnTo>
                  <a:lnTo>
                    <a:pt x="2919" y="2246"/>
                  </a:lnTo>
                  <a:lnTo>
                    <a:pt x="2971" y="2137"/>
                  </a:lnTo>
                  <a:lnTo>
                    <a:pt x="3012" y="2023"/>
                  </a:lnTo>
                  <a:lnTo>
                    <a:pt x="3045" y="1906"/>
                  </a:lnTo>
                  <a:lnTo>
                    <a:pt x="3069" y="1786"/>
                  </a:lnTo>
                  <a:lnTo>
                    <a:pt x="3083" y="1666"/>
                  </a:lnTo>
                  <a:lnTo>
                    <a:pt x="3088" y="154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485" name="Freeform 45"/>
            <p:cNvSpPr>
              <a:spLocks/>
            </p:cNvSpPr>
            <p:nvPr/>
          </p:nvSpPr>
          <p:spPr bwMode="auto">
            <a:xfrm>
              <a:off x="1001" y="2697"/>
              <a:ext cx="1122" cy="1122"/>
            </a:xfrm>
            <a:custGeom>
              <a:avLst/>
              <a:gdLst>
                <a:gd name="T0" fmla="*/ 4272 w 4276"/>
                <a:gd name="T1" fmla="*/ 1999 h 4279"/>
                <a:gd name="T2" fmla="*/ 4234 w 4276"/>
                <a:gd name="T3" fmla="*/ 1721 h 4279"/>
                <a:gd name="T4" fmla="*/ 4162 w 4276"/>
                <a:gd name="T5" fmla="*/ 1451 h 4279"/>
                <a:gd name="T6" fmla="*/ 4055 w 4276"/>
                <a:gd name="T7" fmla="*/ 1192 h 4279"/>
                <a:gd name="T8" fmla="*/ 3916 w 4276"/>
                <a:gd name="T9" fmla="*/ 951 h 4279"/>
                <a:gd name="T10" fmla="*/ 3746 w 4276"/>
                <a:gd name="T11" fmla="*/ 728 h 4279"/>
                <a:gd name="T12" fmla="*/ 3548 w 4276"/>
                <a:gd name="T13" fmla="*/ 530 h 4279"/>
                <a:gd name="T14" fmla="*/ 3326 w 4276"/>
                <a:gd name="T15" fmla="*/ 360 h 4279"/>
                <a:gd name="T16" fmla="*/ 3083 w 4276"/>
                <a:gd name="T17" fmla="*/ 220 h 4279"/>
                <a:gd name="T18" fmla="*/ 2825 w 4276"/>
                <a:gd name="T19" fmla="*/ 113 h 4279"/>
                <a:gd name="T20" fmla="*/ 2555 w 4276"/>
                <a:gd name="T21" fmla="*/ 40 h 4279"/>
                <a:gd name="T22" fmla="*/ 2277 w 4276"/>
                <a:gd name="T23" fmla="*/ 4 h 4279"/>
                <a:gd name="T24" fmla="*/ 1998 w 4276"/>
                <a:gd name="T25" fmla="*/ 4 h 4279"/>
                <a:gd name="T26" fmla="*/ 1720 w 4276"/>
                <a:gd name="T27" fmla="*/ 40 h 4279"/>
                <a:gd name="T28" fmla="*/ 1450 w 4276"/>
                <a:gd name="T29" fmla="*/ 113 h 4279"/>
                <a:gd name="T30" fmla="*/ 1192 w 4276"/>
                <a:gd name="T31" fmla="*/ 220 h 4279"/>
                <a:gd name="T32" fmla="*/ 949 w 4276"/>
                <a:gd name="T33" fmla="*/ 360 h 4279"/>
                <a:gd name="T34" fmla="*/ 728 w 4276"/>
                <a:gd name="T35" fmla="*/ 530 h 4279"/>
                <a:gd name="T36" fmla="*/ 530 w 4276"/>
                <a:gd name="T37" fmla="*/ 728 h 4279"/>
                <a:gd name="T38" fmla="*/ 359 w 4276"/>
                <a:gd name="T39" fmla="*/ 951 h 4279"/>
                <a:gd name="T40" fmla="*/ 220 w 4276"/>
                <a:gd name="T41" fmla="*/ 1192 h 4279"/>
                <a:gd name="T42" fmla="*/ 112 w 4276"/>
                <a:gd name="T43" fmla="*/ 1451 h 4279"/>
                <a:gd name="T44" fmla="*/ 40 w 4276"/>
                <a:gd name="T45" fmla="*/ 1721 h 4279"/>
                <a:gd name="T46" fmla="*/ 4 w 4276"/>
                <a:gd name="T47" fmla="*/ 1999 h 4279"/>
                <a:gd name="T48" fmla="*/ 4 w 4276"/>
                <a:gd name="T49" fmla="*/ 2279 h 4279"/>
                <a:gd name="T50" fmla="*/ 40 w 4276"/>
                <a:gd name="T51" fmla="*/ 2556 h 4279"/>
                <a:gd name="T52" fmla="*/ 112 w 4276"/>
                <a:gd name="T53" fmla="*/ 2827 h 4279"/>
                <a:gd name="T54" fmla="*/ 220 w 4276"/>
                <a:gd name="T55" fmla="*/ 3085 h 4279"/>
                <a:gd name="T56" fmla="*/ 359 w 4276"/>
                <a:gd name="T57" fmla="*/ 3328 h 4279"/>
                <a:gd name="T58" fmla="*/ 530 w 4276"/>
                <a:gd name="T59" fmla="*/ 3550 h 4279"/>
                <a:gd name="T60" fmla="*/ 728 w 4276"/>
                <a:gd name="T61" fmla="*/ 3748 h 4279"/>
                <a:gd name="T62" fmla="*/ 949 w 4276"/>
                <a:gd name="T63" fmla="*/ 3918 h 4279"/>
                <a:gd name="T64" fmla="*/ 1192 w 4276"/>
                <a:gd name="T65" fmla="*/ 4058 h 4279"/>
                <a:gd name="T66" fmla="*/ 1450 w 4276"/>
                <a:gd name="T67" fmla="*/ 4165 h 4279"/>
                <a:gd name="T68" fmla="*/ 1720 w 4276"/>
                <a:gd name="T69" fmla="*/ 4237 h 4279"/>
                <a:gd name="T70" fmla="*/ 1998 w 4276"/>
                <a:gd name="T71" fmla="*/ 4275 h 4279"/>
                <a:gd name="T72" fmla="*/ 2277 w 4276"/>
                <a:gd name="T73" fmla="*/ 4275 h 4279"/>
                <a:gd name="T74" fmla="*/ 2555 w 4276"/>
                <a:gd name="T75" fmla="*/ 4237 h 4279"/>
                <a:gd name="T76" fmla="*/ 2825 w 4276"/>
                <a:gd name="T77" fmla="*/ 4165 h 4279"/>
                <a:gd name="T78" fmla="*/ 3083 w 4276"/>
                <a:gd name="T79" fmla="*/ 4058 h 4279"/>
                <a:gd name="T80" fmla="*/ 3326 w 4276"/>
                <a:gd name="T81" fmla="*/ 3918 h 4279"/>
                <a:gd name="T82" fmla="*/ 3548 w 4276"/>
                <a:gd name="T83" fmla="*/ 3748 h 4279"/>
                <a:gd name="T84" fmla="*/ 3746 w 4276"/>
                <a:gd name="T85" fmla="*/ 3550 h 4279"/>
                <a:gd name="T86" fmla="*/ 3916 w 4276"/>
                <a:gd name="T87" fmla="*/ 3328 h 4279"/>
                <a:gd name="T88" fmla="*/ 4055 w 4276"/>
                <a:gd name="T89" fmla="*/ 3085 h 4279"/>
                <a:gd name="T90" fmla="*/ 4162 w 4276"/>
                <a:gd name="T91" fmla="*/ 2827 h 4279"/>
                <a:gd name="T92" fmla="*/ 4234 w 4276"/>
                <a:gd name="T93" fmla="*/ 2556 h 4279"/>
                <a:gd name="T94" fmla="*/ 4272 w 4276"/>
                <a:gd name="T95" fmla="*/ 2279 h 4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276" h="4279">
                  <a:moveTo>
                    <a:pt x="4276" y="2139"/>
                  </a:moveTo>
                  <a:lnTo>
                    <a:pt x="4272" y="1999"/>
                  </a:lnTo>
                  <a:lnTo>
                    <a:pt x="4258" y="1860"/>
                  </a:lnTo>
                  <a:lnTo>
                    <a:pt x="4234" y="1721"/>
                  </a:lnTo>
                  <a:lnTo>
                    <a:pt x="4203" y="1585"/>
                  </a:lnTo>
                  <a:lnTo>
                    <a:pt x="4162" y="1451"/>
                  </a:lnTo>
                  <a:lnTo>
                    <a:pt x="4113" y="1320"/>
                  </a:lnTo>
                  <a:lnTo>
                    <a:pt x="4055" y="1192"/>
                  </a:lnTo>
                  <a:lnTo>
                    <a:pt x="3989" y="1070"/>
                  </a:lnTo>
                  <a:lnTo>
                    <a:pt x="3916" y="951"/>
                  </a:lnTo>
                  <a:lnTo>
                    <a:pt x="3834" y="837"/>
                  </a:lnTo>
                  <a:lnTo>
                    <a:pt x="3746" y="728"/>
                  </a:lnTo>
                  <a:lnTo>
                    <a:pt x="3650" y="626"/>
                  </a:lnTo>
                  <a:lnTo>
                    <a:pt x="3548" y="530"/>
                  </a:lnTo>
                  <a:lnTo>
                    <a:pt x="3439" y="442"/>
                  </a:lnTo>
                  <a:lnTo>
                    <a:pt x="3326" y="360"/>
                  </a:lnTo>
                  <a:lnTo>
                    <a:pt x="3207" y="286"/>
                  </a:lnTo>
                  <a:lnTo>
                    <a:pt x="3083" y="220"/>
                  </a:lnTo>
                  <a:lnTo>
                    <a:pt x="2955" y="163"/>
                  </a:lnTo>
                  <a:lnTo>
                    <a:pt x="2825" y="113"/>
                  </a:lnTo>
                  <a:lnTo>
                    <a:pt x="2691" y="72"/>
                  </a:lnTo>
                  <a:lnTo>
                    <a:pt x="2555" y="40"/>
                  </a:lnTo>
                  <a:lnTo>
                    <a:pt x="2417" y="18"/>
                  </a:lnTo>
                  <a:lnTo>
                    <a:pt x="2277" y="4"/>
                  </a:lnTo>
                  <a:lnTo>
                    <a:pt x="2138" y="0"/>
                  </a:lnTo>
                  <a:lnTo>
                    <a:pt x="1998" y="4"/>
                  </a:lnTo>
                  <a:lnTo>
                    <a:pt x="1859" y="18"/>
                  </a:lnTo>
                  <a:lnTo>
                    <a:pt x="1720" y="40"/>
                  </a:lnTo>
                  <a:lnTo>
                    <a:pt x="1584" y="72"/>
                  </a:lnTo>
                  <a:lnTo>
                    <a:pt x="1450" y="113"/>
                  </a:lnTo>
                  <a:lnTo>
                    <a:pt x="1319" y="163"/>
                  </a:lnTo>
                  <a:lnTo>
                    <a:pt x="1192" y="220"/>
                  </a:lnTo>
                  <a:lnTo>
                    <a:pt x="1069" y="286"/>
                  </a:lnTo>
                  <a:lnTo>
                    <a:pt x="949" y="360"/>
                  </a:lnTo>
                  <a:lnTo>
                    <a:pt x="836" y="442"/>
                  </a:lnTo>
                  <a:lnTo>
                    <a:pt x="728" y="530"/>
                  </a:lnTo>
                  <a:lnTo>
                    <a:pt x="626" y="626"/>
                  </a:lnTo>
                  <a:lnTo>
                    <a:pt x="530" y="728"/>
                  </a:lnTo>
                  <a:lnTo>
                    <a:pt x="441" y="837"/>
                  </a:lnTo>
                  <a:lnTo>
                    <a:pt x="359" y="951"/>
                  </a:lnTo>
                  <a:lnTo>
                    <a:pt x="286" y="1070"/>
                  </a:lnTo>
                  <a:lnTo>
                    <a:pt x="220" y="1192"/>
                  </a:lnTo>
                  <a:lnTo>
                    <a:pt x="162" y="1320"/>
                  </a:lnTo>
                  <a:lnTo>
                    <a:pt x="112" y="1451"/>
                  </a:lnTo>
                  <a:lnTo>
                    <a:pt x="72" y="1585"/>
                  </a:lnTo>
                  <a:lnTo>
                    <a:pt x="40" y="1721"/>
                  </a:lnTo>
                  <a:lnTo>
                    <a:pt x="18" y="1860"/>
                  </a:lnTo>
                  <a:lnTo>
                    <a:pt x="4" y="1999"/>
                  </a:lnTo>
                  <a:lnTo>
                    <a:pt x="0" y="2139"/>
                  </a:lnTo>
                  <a:lnTo>
                    <a:pt x="4" y="2279"/>
                  </a:lnTo>
                  <a:lnTo>
                    <a:pt x="18" y="2419"/>
                  </a:lnTo>
                  <a:lnTo>
                    <a:pt x="40" y="2556"/>
                  </a:lnTo>
                  <a:lnTo>
                    <a:pt x="72" y="2692"/>
                  </a:lnTo>
                  <a:lnTo>
                    <a:pt x="112" y="2827"/>
                  </a:lnTo>
                  <a:lnTo>
                    <a:pt x="162" y="2958"/>
                  </a:lnTo>
                  <a:lnTo>
                    <a:pt x="220" y="3085"/>
                  </a:lnTo>
                  <a:lnTo>
                    <a:pt x="286" y="3209"/>
                  </a:lnTo>
                  <a:lnTo>
                    <a:pt x="359" y="3328"/>
                  </a:lnTo>
                  <a:lnTo>
                    <a:pt x="441" y="3442"/>
                  </a:lnTo>
                  <a:lnTo>
                    <a:pt x="530" y="3550"/>
                  </a:lnTo>
                  <a:lnTo>
                    <a:pt x="626" y="3652"/>
                  </a:lnTo>
                  <a:lnTo>
                    <a:pt x="728" y="3748"/>
                  </a:lnTo>
                  <a:lnTo>
                    <a:pt x="836" y="3837"/>
                  </a:lnTo>
                  <a:lnTo>
                    <a:pt x="949" y="3918"/>
                  </a:lnTo>
                  <a:lnTo>
                    <a:pt x="1069" y="3992"/>
                  </a:lnTo>
                  <a:lnTo>
                    <a:pt x="1192" y="4058"/>
                  </a:lnTo>
                  <a:lnTo>
                    <a:pt x="1319" y="4116"/>
                  </a:lnTo>
                  <a:lnTo>
                    <a:pt x="1450" y="4165"/>
                  </a:lnTo>
                  <a:lnTo>
                    <a:pt x="1584" y="4206"/>
                  </a:lnTo>
                  <a:lnTo>
                    <a:pt x="1720" y="4237"/>
                  </a:lnTo>
                  <a:lnTo>
                    <a:pt x="1859" y="4261"/>
                  </a:lnTo>
                  <a:lnTo>
                    <a:pt x="1998" y="4275"/>
                  </a:lnTo>
                  <a:lnTo>
                    <a:pt x="2138" y="4279"/>
                  </a:lnTo>
                  <a:lnTo>
                    <a:pt x="2277" y="4275"/>
                  </a:lnTo>
                  <a:lnTo>
                    <a:pt x="2417" y="4261"/>
                  </a:lnTo>
                  <a:lnTo>
                    <a:pt x="2555" y="4237"/>
                  </a:lnTo>
                  <a:lnTo>
                    <a:pt x="2691" y="4206"/>
                  </a:lnTo>
                  <a:lnTo>
                    <a:pt x="2825" y="4165"/>
                  </a:lnTo>
                  <a:lnTo>
                    <a:pt x="2955" y="4116"/>
                  </a:lnTo>
                  <a:lnTo>
                    <a:pt x="3083" y="4058"/>
                  </a:lnTo>
                  <a:lnTo>
                    <a:pt x="3207" y="3992"/>
                  </a:lnTo>
                  <a:lnTo>
                    <a:pt x="3326" y="3918"/>
                  </a:lnTo>
                  <a:lnTo>
                    <a:pt x="3439" y="3837"/>
                  </a:lnTo>
                  <a:lnTo>
                    <a:pt x="3548" y="3748"/>
                  </a:lnTo>
                  <a:lnTo>
                    <a:pt x="3650" y="3652"/>
                  </a:lnTo>
                  <a:lnTo>
                    <a:pt x="3746" y="3550"/>
                  </a:lnTo>
                  <a:lnTo>
                    <a:pt x="3834" y="3442"/>
                  </a:lnTo>
                  <a:lnTo>
                    <a:pt x="3916" y="3328"/>
                  </a:lnTo>
                  <a:lnTo>
                    <a:pt x="3989" y="3209"/>
                  </a:lnTo>
                  <a:lnTo>
                    <a:pt x="4055" y="3085"/>
                  </a:lnTo>
                  <a:lnTo>
                    <a:pt x="4113" y="2958"/>
                  </a:lnTo>
                  <a:lnTo>
                    <a:pt x="4162" y="2827"/>
                  </a:lnTo>
                  <a:lnTo>
                    <a:pt x="4203" y="2692"/>
                  </a:lnTo>
                  <a:lnTo>
                    <a:pt x="4234" y="2556"/>
                  </a:lnTo>
                  <a:lnTo>
                    <a:pt x="4258" y="2419"/>
                  </a:lnTo>
                  <a:lnTo>
                    <a:pt x="4272" y="2279"/>
                  </a:lnTo>
                  <a:lnTo>
                    <a:pt x="4276" y="2139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486" name="Line 46"/>
            <p:cNvSpPr>
              <a:spLocks noChangeShapeType="1"/>
            </p:cNvSpPr>
            <p:nvPr/>
          </p:nvSpPr>
          <p:spPr bwMode="auto">
            <a:xfrm>
              <a:off x="470" y="2572"/>
              <a:ext cx="218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487" name="Line 47"/>
            <p:cNvSpPr>
              <a:spLocks noChangeShapeType="1"/>
            </p:cNvSpPr>
            <p:nvPr/>
          </p:nvSpPr>
          <p:spPr bwMode="auto">
            <a:xfrm>
              <a:off x="2965" y="2882"/>
              <a:ext cx="0" cy="7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488" name="Line 48"/>
            <p:cNvSpPr>
              <a:spLocks noChangeShapeType="1"/>
            </p:cNvSpPr>
            <p:nvPr/>
          </p:nvSpPr>
          <p:spPr bwMode="auto">
            <a:xfrm flipH="1">
              <a:off x="1936" y="3944"/>
              <a:ext cx="71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489" name="Line 49"/>
            <p:cNvSpPr>
              <a:spLocks noChangeShapeType="1"/>
            </p:cNvSpPr>
            <p:nvPr/>
          </p:nvSpPr>
          <p:spPr bwMode="auto">
            <a:xfrm flipV="1">
              <a:off x="158" y="2882"/>
              <a:ext cx="0" cy="7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490" name="Freeform 50"/>
            <p:cNvSpPr>
              <a:spLocks/>
            </p:cNvSpPr>
            <p:nvPr/>
          </p:nvSpPr>
          <p:spPr bwMode="auto">
            <a:xfrm>
              <a:off x="2652" y="2572"/>
              <a:ext cx="313" cy="310"/>
            </a:xfrm>
            <a:custGeom>
              <a:avLst/>
              <a:gdLst>
                <a:gd name="T0" fmla="*/ 1187 w 1187"/>
                <a:gd name="T1" fmla="*/ 1189 h 1189"/>
                <a:gd name="T2" fmla="*/ 1183 w 1187"/>
                <a:gd name="T3" fmla="*/ 1085 h 1189"/>
                <a:gd name="T4" fmla="*/ 1169 w 1187"/>
                <a:gd name="T5" fmla="*/ 983 h 1189"/>
                <a:gd name="T6" fmla="*/ 1147 w 1187"/>
                <a:gd name="T7" fmla="*/ 881 h 1189"/>
                <a:gd name="T8" fmla="*/ 1116 w 1187"/>
                <a:gd name="T9" fmla="*/ 782 h 1189"/>
                <a:gd name="T10" fmla="*/ 1076 w 1187"/>
                <a:gd name="T11" fmla="*/ 687 h 1189"/>
                <a:gd name="T12" fmla="*/ 1028 w 1187"/>
                <a:gd name="T13" fmla="*/ 594 h 1189"/>
                <a:gd name="T14" fmla="*/ 972 w 1187"/>
                <a:gd name="T15" fmla="*/ 507 h 1189"/>
                <a:gd name="T16" fmla="*/ 909 w 1187"/>
                <a:gd name="T17" fmla="*/ 425 h 1189"/>
                <a:gd name="T18" fmla="*/ 839 w 1187"/>
                <a:gd name="T19" fmla="*/ 348 h 1189"/>
                <a:gd name="T20" fmla="*/ 763 w 1187"/>
                <a:gd name="T21" fmla="*/ 278 h 1189"/>
                <a:gd name="T22" fmla="*/ 680 w 1187"/>
                <a:gd name="T23" fmla="*/ 215 h 1189"/>
                <a:gd name="T24" fmla="*/ 593 w 1187"/>
                <a:gd name="T25" fmla="*/ 159 h 1189"/>
                <a:gd name="T26" fmla="*/ 501 w 1187"/>
                <a:gd name="T27" fmla="*/ 112 h 1189"/>
                <a:gd name="T28" fmla="*/ 405 w 1187"/>
                <a:gd name="T29" fmla="*/ 71 h 1189"/>
                <a:gd name="T30" fmla="*/ 306 w 1187"/>
                <a:gd name="T31" fmla="*/ 40 h 1189"/>
                <a:gd name="T32" fmla="*/ 205 w 1187"/>
                <a:gd name="T33" fmla="*/ 18 h 1189"/>
                <a:gd name="T34" fmla="*/ 103 w 1187"/>
                <a:gd name="T35" fmla="*/ 4 h 1189"/>
                <a:gd name="T36" fmla="*/ 0 w 1187"/>
                <a:gd name="T37" fmla="*/ 0 h 1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87" h="1189">
                  <a:moveTo>
                    <a:pt x="1187" y="1189"/>
                  </a:moveTo>
                  <a:lnTo>
                    <a:pt x="1183" y="1085"/>
                  </a:lnTo>
                  <a:lnTo>
                    <a:pt x="1169" y="983"/>
                  </a:lnTo>
                  <a:lnTo>
                    <a:pt x="1147" y="881"/>
                  </a:lnTo>
                  <a:lnTo>
                    <a:pt x="1116" y="782"/>
                  </a:lnTo>
                  <a:lnTo>
                    <a:pt x="1076" y="687"/>
                  </a:lnTo>
                  <a:lnTo>
                    <a:pt x="1028" y="594"/>
                  </a:lnTo>
                  <a:lnTo>
                    <a:pt x="972" y="507"/>
                  </a:lnTo>
                  <a:lnTo>
                    <a:pt x="909" y="425"/>
                  </a:lnTo>
                  <a:lnTo>
                    <a:pt x="839" y="348"/>
                  </a:lnTo>
                  <a:lnTo>
                    <a:pt x="763" y="278"/>
                  </a:lnTo>
                  <a:lnTo>
                    <a:pt x="680" y="215"/>
                  </a:lnTo>
                  <a:lnTo>
                    <a:pt x="593" y="159"/>
                  </a:lnTo>
                  <a:lnTo>
                    <a:pt x="501" y="112"/>
                  </a:lnTo>
                  <a:lnTo>
                    <a:pt x="405" y="71"/>
                  </a:lnTo>
                  <a:lnTo>
                    <a:pt x="306" y="40"/>
                  </a:lnTo>
                  <a:lnTo>
                    <a:pt x="205" y="18"/>
                  </a:lnTo>
                  <a:lnTo>
                    <a:pt x="103" y="4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491" name="Freeform 51"/>
            <p:cNvSpPr>
              <a:spLocks/>
            </p:cNvSpPr>
            <p:nvPr/>
          </p:nvSpPr>
          <p:spPr bwMode="auto">
            <a:xfrm>
              <a:off x="2652" y="3632"/>
              <a:ext cx="313" cy="312"/>
            </a:xfrm>
            <a:custGeom>
              <a:avLst/>
              <a:gdLst>
                <a:gd name="T0" fmla="*/ 0 w 1187"/>
                <a:gd name="T1" fmla="*/ 1189 h 1189"/>
                <a:gd name="T2" fmla="*/ 103 w 1187"/>
                <a:gd name="T3" fmla="*/ 1184 h 1189"/>
                <a:gd name="T4" fmla="*/ 205 w 1187"/>
                <a:gd name="T5" fmla="*/ 1171 h 1189"/>
                <a:gd name="T6" fmla="*/ 306 w 1187"/>
                <a:gd name="T7" fmla="*/ 1148 h 1189"/>
                <a:gd name="T8" fmla="*/ 405 w 1187"/>
                <a:gd name="T9" fmla="*/ 1116 h 1189"/>
                <a:gd name="T10" fmla="*/ 501 w 1187"/>
                <a:gd name="T11" fmla="*/ 1077 h 1189"/>
                <a:gd name="T12" fmla="*/ 593 w 1187"/>
                <a:gd name="T13" fmla="*/ 1029 h 1189"/>
                <a:gd name="T14" fmla="*/ 680 w 1187"/>
                <a:gd name="T15" fmla="*/ 974 h 1189"/>
                <a:gd name="T16" fmla="*/ 763 w 1187"/>
                <a:gd name="T17" fmla="*/ 910 h 1189"/>
                <a:gd name="T18" fmla="*/ 839 w 1187"/>
                <a:gd name="T19" fmla="*/ 841 h 1189"/>
                <a:gd name="T20" fmla="*/ 909 w 1187"/>
                <a:gd name="T21" fmla="*/ 764 h 1189"/>
                <a:gd name="T22" fmla="*/ 972 w 1187"/>
                <a:gd name="T23" fmla="*/ 682 h 1189"/>
                <a:gd name="T24" fmla="*/ 1028 w 1187"/>
                <a:gd name="T25" fmla="*/ 594 h 1189"/>
                <a:gd name="T26" fmla="*/ 1076 w 1187"/>
                <a:gd name="T27" fmla="*/ 502 h 1189"/>
                <a:gd name="T28" fmla="*/ 1116 w 1187"/>
                <a:gd name="T29" fmla="*/ 406 h 1189"/>
                <a:gd name="T30" fmla="*/ 1147 w 1187"/>
                <a:gd name="T31" fmla="*/ 307 h 1189"/>
                <a:gd name="T32" fmla="*/ 1169 w 1187"/>
                <a:gd name="T33" fmla="*/ 206 h 1189"/>
                <a:gd name="T34" fmla="*/ 1183 w 1187"/>
                <a:gd name="T35" fmla="*/ 103 h 1189"/>
                <a:gd name="T36" fmla="*/ 1187 w 1187"/>
                <a:gd name="T37" fmla="*/ 0 h 1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87" h="1189">
                  <a:moveTo>
                    <a:pt x="0" y="1189"/>
                  </a:moveTo>
                  <a:lnTo>
                    <a:pt x="103" y="1184"/>
                  </a:lnTo>
                  <a:lnTo>
                    <a:pt x="205" y="1171"/>
                  </a:lnTo>
                  <a:lnTo>
                    <a:pt x="306" y="1148"/>
                  </a:lnTo>
                  <a:lnTo>
                    <a:pt x="405" y="1116"/>
                  </a:lnTo>
                  <a:lnTo>
                    <a:pt x="501" y="1077"/>
                  </a:lnTo>
                  <a:lnTo>
                    <a:pt x="593" y="1029"/>
                  </a:lnTo>
                  <a:lnTo>
                    <a:pt x="680" y="974"/>
                  </a:lnTo>
                  <a:lnTo>
                    <a:pt x="763" y="910"/>
                  </a:lnTo>
                  <a:lnTo>
                    <a:pt x="839" y="841"/>
                  </a:lnTo>
                  <a:lnTo>
                    <a:pt x="909" y="764"/>
                  </a:lnTo>
                  <a:lnTo>
                    <a:pt x="972" y="682"/>
                  </a:lnTo>
                  <a:lnTo>
                    <a:pt x="1028" y="594"/>
                  </a:lnTo>
                  <a:lnTo>
                    <a:pt x="1076" y="502"/>
                  </a:lnTo>
                  <a:lnTo>
                    <a:pt x="1116" y="406"/>
                  </a:lnTo>
                  <a:lnTo>
                    <a:pt x="1147" y="307"/>
                  </a:lnTo>
                  <a:lnTo>
                    <a:pt x="1169" y="206"/>
                  </a:lnTo>
                  <a:lnTo>
                    <a:pt x="1183" y="103"/>
                  </a:lnTo>
                  <a:lnTo>
                    <a:pt x="1187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492" name="Freeform 52"/>
            <p:cNvSpPr>
              <a:spLocks/>
            </p:cNvSpPr>
            <p:nvPr/>
          </p:nvSpPr>
          <p:spPr bwMode="auto">
            <a:xfrm>
              <a:off x="158" y="3632"/>
              <a:ext cx="312" cy="312"/>
            </a:xfrm>
            <a:custGeom>
              <a:avLst/>
              <a:gdLst>
                <a:gd name="T0" fmla="*/ 0 w 1188"/>
                <a:gd name="T1" fmla="*/ 0 h 1189"/>
                <a:gd name="T2" fmla="*/ 5 w 1188"/>
                <a:gd name="T3" fmla="*/ 103 h 1189"/>
                <a:gd name="T4" fmla="*/ 18 w 1188"/>
                <a:gd name="T5" fmla="*/ 206 h 1189"/>
                <a:gd name="T6" fmla="*/ 41 w 1188"/>
                <a:gd name="T7" fmla="*/ 307 h 1189"/>
                <a:gd name="T8" fmla="*/ 72 w 1188"/>
                <a:gd name="T9" fmla="*/ 406 h 1189"/>
                <a:gd name="T10" fmla="*/ 111 w 1188"/>
                <a:gd name="T11" fmla="*/ 502 h 1189"/>
                <a:gd name="T12" fmla="*/ 159 w 1188"/>
                <a:gd name="T13" fmla="*/ 594 h 1189"/>
                <a:gd name="T14" fmla="*/ 215 w 1188"/>
                <a:gd name="T15" fmla="*/ 682 h 1189"/>
                <a:gd name="T16" fmla="*/ 278 w 1188"/>
                <a:gd name="T17" fmla="*/ 764 h 1189"/>
                <a:gd name="T18" fmla="*/ 347 w 1188"/>
                <a:gd name="T19" fmla="*/ 841 h 1189"/>
                <a:gd name="T20" fmla="*/ 424 w 1188"/>
                <a:gd name="T21" fmla="*/ 910 h 1189"/>
                <a:gd name="T22" fmla="*/ 506 w 1188"/>
                <a:gd name="T23" fmla="*/ 974 h 1189"/>
                <a:gd name="T24" fmla="*/ 595 w 1188"/>
                <a:gd name="T25" fmla="*/ 1029 h 1189"/>
                <a:gd name="T26" fmla="*/ 686 w 1188"/>
                <a:gd name="T27" fmla="*/ 1077 h 1189"/>
                <a:gd name="T28" fmla="*/ 782 w 1188"/>
                <a:gd name="T29" fmla="*/ 1116 h 1189"/>
                <a:gd name="T30" fmla="*/ 881 w 1188"/>
                <a:gd name="T31" fmla="*/ 1148 h 1189"/>
                <a:gd name="T32" fmla="*/ 982 w 1188"/>
                <a:gd name="T33" fmla="*/ 1171 h 1189"/>
                <a:gd name="T34" fmla="*/ 1084 w 1188"/>
                <a:gd name="T35" fmla="*/ 1184 h 1189"/>
                <a:gd name="T36" fmla="*/ 1188 w 1188"/>
                <a:gd name="T37" fmla="*/ 1189 h 1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88" h="1189">
                  <a:moveTo>
                    <a:pt x="0" y="0"/>
                  </a:moveTo>
                  <a:lnTo>
                    <a:pt x="5" y="103"/>
                  </a:lnTo>
                  <a:lnTo>
                    <a:pt x="18" y="206"/>
                  </a:lnTo>
                  <a:lnTo>
                    <a:pt x="41" y="307"/>
                  </a:lnTo>
                  <a:lnTo>
                    <a:pt x="72" y="406"/>
                  </a:lnTo>
                  <a:lnTo>
                    <a:pt x="111" y="502"/>
                  </a:lnTo>
                  <a:lnTo>
                    <a:pt x="159" y="594"/>
                  </a:lnTo>
                  <a:lnTo>
                    <a:pt x="215" y="682"/>
                  </a:lnTo>
                  <a:lnTo>
                    <a:pt x="278" y="764"/>
                  </a:lnTo>
                  <a:lnTo>
                    <a:pt x="347" y="841"/>
                  </a:lnTo>
                  <a:lnTo>
                    <a:pt x="424" y="910"/>
                  </a:lnTo>
                  <a:lnTo>
                    <a:pt x="506" y="974"/>
                  </a:lnTo>
                  <a:lnTo>
                    <a:pt x="595" y="1029"/>
                  </a:lnTo>
                  <a:lnTo>
                    <a:pt x="686" y="1077"/>
                  </a:lnTo>
                  <a:lnTo>
                    <a:pt x="782" y="1116"/>
                  </a:lnTo>
                  <a:lnTo>
                    <a:pt x="881" y="1148"/>
                  </a:lnTo>
                  <a:lnTo>
                    <a:pt x="982" y="1171"/>
                  </a:lnTo>
                  <a:lnTo>
                    <a:pt x="1084" y="1184"/>
                  </a:lnTo>
                  <a:lnTo>
                    <a:pt x="1188" y="118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493" name="Freeform 53"/>
            <p:cNvSpPr>
              <a:spLocks/>
            </p:cNvSpPr>
            <p:nvPr/>
          </p:nvSpPr>
          <p:spPr bwMode="auto">
            <a:xfrm>
              <a:off x="158" y="2572"/>
              <a:ext cx="312" cy="310"/>
            </a:xfrm>
            <a:custGeom>
              <a:avLst/>
              <a:gdLst>
                <a:gd name="T0" fmla="*/ 1188 w 1188"/>
                <a:gd name="T1" fmla="*/ 0 h 1189"/>
                <a:gd name="T2" fmla="*/ 1084 w 1188"/>
                <a:gd name="T3" fmla="*/ 4 h 1189"/>
                <a:gd name="T4" fmla="*/ 982 w 1188"/>
                <a:gd name="T5" fmla="*/ 18 h 1189"/>
                <a:gd name="T6" fmla="*/ 881 w 1188"/>
                <a:gd name="T7" fmla="*/ 40 h 1189"/>
                <a:gd name="T8" fmla="*/ 782 w 1188"/>
                <a:gd name="T9" fmla="*/ 71 h 1189"/>
                <a:gd name="T10" fmla="*/ 686 w 1188"/>
                <a:gd name="T11" fmla="*/ 112 h 1189"/>
                <a:gd name="T12" fmla="*/ 595 w 1188"/>
                <a:gd name="T13" fmla="*/ 159 h 1189"/>
                <a:gd name="T14" fmla="*/ 506 w 1188"/>
                <a:gd name="T15" fmla="*/ 215 h 1189"/>
                <a:gd name="T16" fmla="*/ 424 w 1188"/>
                <a:gd name="T17" fmla="*/ 278 h 1189"/>
                <a:gd name="T18" fmla="*/ 347 w 1188"/>
                <a:gd name="T19" fmla="*/ 348 h 1189"/>
                <a:gd name="T20" fmla="*/ 278 w 1188"/>
                <a:gd name="T21" fmla="*/ 425 h 1189"/>
                <a:gd name="T22" fmla="*/ 215 w 1188"/>
                <a:gd name="T23" fmla="*/ 507 h 1189"/>
                <a:gd name="T24" fmla="*/ 159 w 1188"/>
                <a:gd name="T25" fmla="*/ 594 h 1189"/>
                <a:gd name="T26" fmla="*/ 111 w 1188"/>
                <a:gd name="T27" fmla="*/ 687 h 1189"/>
                <a:gd name="T28" fmla="*/ 72 w 1188"/>
                <a:gd name="T29" fmla="*/ 782 h 1189"/>
                <a:gd name="T30" fmla="*/ 41 w 1188"/>
                <a:gd name="T31" fmla="*/ 881 h 1189"/>
                <a:gd name="T32" fmla="*/ 18 w 1188"/>
                <a:gd name="T33" fmla="*/ 983 h 1189"/>
                <a:gd name="T34" fmla="*/ 5 w 1188"/>
                <a:gd name="T35" fmla="*/ 1085 h 1189"/>
                <a:gd name="T36" fmla="*/ 0 w 1188"/>
                <a:gd name="T37" fmla="*/ 1189 h 1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88" h="1189">
                  <a:moveTo>
                    <a:pt x="1188" y="0"/>
                  </a:moveTo>
                  <a:lnTo>
                    <a:pt x="1084" y="4"/>
                  </a:lnTo>
                  <a:lnTo>
                    <a:pt x="982" y="18"/>
                  </a:lnTo>
                  <a:lnTo>
                    <a:pt x="881" y="40"/>
                  </a:lnTo>
                  <a:lnTo>
                    <a:pt x="782" y="71"/>
                  </a:lnTo>
                  <a:lnTo>
                    <a:pt x="686" y="112"/>
                  </a:lnTo>
                  <a:lnTo>
                    <a:pt x="595" y="159"/>
                  </a:lnTo>
                  <a:lnTo>
                    <a:pt x="506" y="215"/>
                  </a:lnTo>
                  <a:lnTo>
                    <a:pt x="424" y="278"/>
                  </a:lnTo>
                  <a:lnTo>
                    <a:pt x="347" y="348"/>
                  </a:lnTo>
                  <a:lnTo>
                    <a:pt x="278" y="425"/>
                  </a:lnTo>
                  <a:lnTo>
                    <a:pt x="215" y="507"/>
                  </a:lnTo>
                  <a:lnTo>
                    <a:pt x="159" y="594"/>
                  </a:lnTo>
                  <a:lnTo>
                    <a:pt x="111" y="687"/>
                  </a:lnTo>
                  <a:lnTo>
                    <a:pt x="72" y="782"/>
                  </a:lnTo>
                  <a:lnTo>
                    <a:pt x="41" y="881"/>
                  </a:lnTo>
                  <a:lnTo>
                    <a:pt x="18" y="983"/>
                  </a:lnTo>
                  <a:lnTo>
                    <a:pt x="5" y="1085"/>
                  </a:lnTo>
                  <a:lnTo>
                    <a:pt x="0" y="118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494" name="Freeform 54"/>
            <p:cNvSpPr>
              <a:spLocks/>
            </p:cNvSpPr>
            <p:nvPr/>
          </p:nvSpPr>
          <p:spPr bwMode="auto">
            <a:xfrm>
              <a:off x="314" y="2726"/>
              <a:ext cx="312" cy="312"/>
            </a:xfrm>
            <a:custGeom>
              <a:avLst/>
              <a:gdLst>
                <a:gd name="T0" fmla="*/ 1187 w 1187"/>
                <a:gd name="T1" fmla="*/ 595 h 1189"/>
                <a:gd name="T2" fmla="*/ 1183 w 1187"/>
                <a:gd name="T3" fmla="*/ 523 h 1189"/>
                <a:gd name="T4" fmla="*/ 1170 w 1187"/>
                <a:gd name="T5" fmla="*/ 452 h 1189"/>
                <a:gd name="T6" fmla="*/ 1148 w 1187"/>
                <a:gd name="T7" fmla="*/ 384 h 1189"/>
                <a:gd name="T8" fmla="*/ 1119 w 1187"/>
                <a:gd name="T9" fmla="*/ 318 h 1189"/>
                <a:gd name="T10" fmla="*/ 1081 w 1187"/>
                <a:gd name="T11" fmla="*/ 257 h 1189"/>
                <a:gd name="T12" fmla="*/ 1038 w 1187"/>
                <a:gd name="T13" fmla="*/ 200 h 1189"/>
                <a:gd name="T14" fmla="*/ 987 w 1187"/>
                <a:gd name="T15" fmla="*/ 150 h 1189"/>
                <a:gd name="T16" fmla="*/ 930 w 1187"/>
                <a:gd name="T17" fmla="*/ 105 h 1189"/>
                <a:gd name="T18" fmla="*/ 869 w 1187"/>
                <a:gd name="T19" fmla="*/ 68 h 1189"/>
                <a:gd name="T20" fmla="*/ 803 w 1187"/>
                <a:gd name="T21" fmla="*/ 39 h 1189"/>
                <a:gd name="T22" fmla="*/ 735 w 1187"/>
                <a:gd name="T23" fmla="*/ 18 h 1189"/>
                <a:gd name="T24" fmla="*/ 665 w 1187"/>
                <a:gd name="T25" fmla="*/ 4 h 1189"/>
                <a:gd name="T26" fmla="*/ 593 w 1187"/>
                <a:gd name="T27" fmla="*/ 0 h 1189"/>
                <a:gd name="T28" fmla="*/ 521 w 1187"/>
                <a:gd name="T29" fmla="*/ 4 h 1189"/>
                <a:gd name="T30" fmla="*/ 451 w 1187"/>
                <a:gd name="T31" fmla="*/ 18 h 1189"/>
                <a:gd name="T32" fmla="*/ 383 w 1187"/>
                <a:gd name="T33" fmla="*/ 39 h 1189"/>
                <a:gd name="T34" fmla="*/ 317 w 1187"/>
                <a:gd name="T35" fmla="*/ 68 h 1189"/>
                <a:gd name="T36" fmla="*/ 255 w 1187"/>
                <a:gd name="T37" fmla="*/ 105 h 1189"/>
                <a:gd name="T38" fmla="*/ 199 w 1187"/>
                <a:gd name="T39" fmla="*/ 150 h 1189"/>
                <a:gd name="T40" fmla="*/ 149 w 1187"/>
                <a:gd name="T41" fmla="*/ 200 h 1189"/>
                <a:gd name="T42" fmla="*/ 104 w 1187"/>
                <a:gd name="T43" fmla="*/ 257 h 1189"/>
                <a:gd name="T44" fmla="*/ 67 w 1187"/>
                <a:gd name="T45" fmla="*/ 318 h 1189"/>
                <a:gd name="T46" fmla="*/ 38 w 1187"/>
                <a:gd name="T47" fmla="*/ 384 h 1189"/>
                <a:gd name="T48" fmla="*/ 17 w 1187"/>
                <a:gd name="T49" fmla="*/ 452 h 1189"/>
                <a:gd name="T50" fmla="*/ 4 w 1187"/>
                <a:gd name="T51" fmla="*/ 523 h 1189"/>
                <a:gd name="T52" fmla="*/ 0 w 1187"/>
                <a:gd name="T53" fmla="*/ 595 h 1189"/>
                <a:gd name="T54" fmla="*/ 4 w 1187"/>
                <a:gd name="T55" fmla="*/ 666 h 1189"/>
                <a:gd name="T56" fmla="*/ 17 w 1187"/>
                <a:gd name="T57" fmla="*/ 737 h 1189"/>
                <a:gd name="T58" fmla="*/ 38 w 1187"/>
                <a:gd name="T59" fmla="*/ 806 h 1189"/>
                <a:gd name="T60" fmla="*/ 67 w 1187"/>
                <a:gd name="T61" fmla="*/ 871 h 1189"/>
                <a:gd name="T62" fmla="*/ 104 w 1187"/>
                <a:gd name="T63" fmla="*/ 933 h 1189"/>
                <a:gd name="T64" fmla="*/ 149 w 1187"/>
                <a:gd name="T65" fmla="*/ 989 h 1189"/>
                <a:gd name="T66" fmla="*/ 199 w 1187"/>
                <a:gd name="T67" fmla="*/ 1039 h 1189"/>
                <a:gd name="T68" fmla="*/ 255 w 1187"/>
                <a:gd name="T69" fmla="*/ 1084 h 1189"/>
                <a:gd name="T70" fmla="*/ 317 w 1187"/>
                <a:gd name="T71" fmla="*/ 1121 h 1189"/>
                <a:gd name="T72" fmla="*/ 383 w 1187"/>
                <a:gd name="T73" fmla="*/ 1151 h 1189"/>
                <a:gd name="T74" fmla="*/ 451 w 1187"/>
                <a:gd name="T75" fmla="*/ 1172 h 1189"/>
                <a:gd name="T76" fmla="*/ 521 w 1187"/>
                <a:gd name="T77" fmla="*/ 1185 h 1189"/>
                <a:gd name="T78" fmla="*/ 593 w 1187"/>
                <a:gd name="T79" fmla="*/ 1189 h 1189"/>
                <a:gd name="T80" fmla="*/ 665 w 1187"/>
                <a:gd name="T81" fmla="*/ 1185 h 1189"/>
                <a:gd name="T82" fmla="*/ 735 w 1187"/>
                <a:gd name="T83" fmla="*/ 1172 h 1189"/>
                <a:gd name="T84" fmla="*/ 803 w 1187"/>
                <a:gd name="T85" fmla="*/ 1151 h 1189"/>
                <a:gd name="T86" fmla="*/ 869 w 1187"/>
                <a:gd name="T87" fmla="*/ 1121 h 1189"/>
                <a:gd name="T88" fmla="*/ 930 w 1187"/>
                <a:gd name="T89" fmla="*/ 1084 h 1189"/>
                <a:gd name="T90" fmla="*/ 987 w 1187"/>
                <a:gd name="T91" fmla="*/ 1039 h 1189"/>
                <a:gd name="T92" fmla="*/ 1038 w 1187"/>
                <a:gd name="T93" fmla="*/ 989 h 1189"/>
                <a:gd name="T94" fmla="*/ 1081 w 1187"/>
                <a:gd name="T95" fmla="*/ 933 h 1189"/>
                <a:gd name="T96" fmla="*/ 1119 w 1187"/>
                <a:gd name="T97" fmla="*/ 871 h 1189"/>
                <a:gd name="T98" fmla="*/ 1148 w 1187"/>
                <a:gd name="T99" fmla="*/ 806 h 1189"/>
                <a:gd name="T100" fmla="*/ 1170 w 1187"/>
                <a:gd name="T101" fmla="*/ 737 h 1189"/>
                <a:gd name="T102" fmla="*/ 1183 w 1187"/>
                <a:gd name="T103" fmla="*/ 666 h 1189"/>
                <a:gd name="T104" fmla="*/ 1187 w 1187"/>
                <a:gd name="T105" fmla="*/ 595 h 1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187" h="1189">
                  <a:moveTo>
                    <a:pt x="1187" y="595"/>
                  </a:moveTo>
                  <a:lnTo>
                    <a:pt x="1183" y="523"/>
                  </a:lnTo>
                  <a:lnTo>
                    <a:pt x="1170" y="452"/>
                  </a:lnTo>
                  <a:lnTo>
                    <a:pt x="1148" y="384"/>
                  </a:lnTo>
                  <a:lnTo>
                    <a:pt x="1119" y="318"/>
                  </a:lnTo>
                  <a:lnTo>
                    <a:pt x="1081" y="257"/>
                  </a:lnTo>
                  <a:lnTo>
                    <a:pt x="1038" y="200"/>
                  </a:lnTo>
                  <a:lnTo>
                    <a:pt x="987" y="150"/>
                  </a:lnTo>
                  <a:lnTo>
                    <a:pt x="930" y="105"/>
                  </a:lnTo>
                  <a:lnTo>
                    <a:pt x="869" y="68"/>
                  </a:lnTo>
                  <a:lnTo>
                    <a:pt x="803" y="39"/>
                  </a:lnTo>
                  <a:lnTo>
                    <a:pt x="735" y="18"/>
                  </a:lnTo>
                  <a:lnTo>
                    <a:pt x="665" y="4"/>
                  </a:lnTo>
                  <a:lnTo>
                    <a:pt x="593" y="0"/>
                  </a:lnTo>
                  <a:lnTo>
                    <a:pt x="521" y="4"/>
                  </a:lnTo>
                  <a:lnTo>
                    <a:pt x="451" y="18"/>
                  </a:lnTo>
                  <a:lnTo>
                    <a:pt x="383" y="39"/>
                  </a:lnTo>
                  <a:lnTo>
                    <a:pt x="317" y="68"/>
                  </a:lnTo>
                  <a:lnTo>
                    <a:pt x="255" y="105"/>
                  </a:lnTo>
                  <a:lnTo>
                    <a:pt x="199" y="150"/>
                  </a:lnTo>
                  <a:lnTo>
                    <a:pt x="149" y="200"/>
                  </a:lnTo>
                  <a:lnTo>
                    <a:pt x="104" y="257"/>
                  </a:lnTo>
                  <a:lnTo>
                    <a:pt x="67" y="318"/>
                  </a:lnTo>
                  <a:lnTo>
                    <a:pt x="38" y="384"/>
                  </a:lnTo>
                  <a:lnTo>
                    <a:pt x="17" y="452"/>
                  </a:lnTo>
                  <a:lnTo>
                    <a:pt x="4" y="523"/>
                  </a:lnTo>
                  <a:lnTo>
                    <a:pt x="0" y="595"/>
                  </a:lnTo>
                  <a:lnTo>
                    <a:pt x="4" y="666"/>
                  </a:lnTo>
                  <a:lnTo>
                    <a:pt x="17" y="737"/>
                  </a:lnTo>
                  <a:lnTo>
                    <a:pt x="38" y="806"/>
                  </a:lnTo>
                  <a:lnTo>
                    <a:pt x="67" y="871"/>
                  </a:lnTo>
                  <a:lnTo>
                    <a:pt x="104" y="933"/>
                  </a:lnTo>
                  <a:lnTo>
                    <a:pt x="149" y="989"/>
                  </a:lnTo>
                  <a:lnTo>
                    <a:pt x="199" y="1039"/>
                  </a:lnTo>
                  <a:lnTo>
                    <a:pt x="255" y="1084"/>
                  </a:lnTo>
                  <a:lnTo>
                    <a:pt x="317" y="1121"/>
                  </a:lnTo>
                  <a:lnTo>
                    <a:pt x="383" y="1151"/>
                  </a:lnTo>
                  <a:lnTo>
                    <a:pt x="451" y="1172"/>
                  </a:lnTo>
                  <a:lnTo>
                    <a:pt x="521" y="1185"/>
                  </a:lnTo>
                  <a:lnTo>
                    <a:pt x="593" y="1189"/>
                  </a:lnTo>
                  <a:lnTo>
                    <a:pt x="665" y="1185"/>
                  </a:lnTo>
                  <a:lnTo>
                    <a:pt x="735" y="1172"/>
                  </a:lnTo>
                  <a:lnTo>
                    <a:pt x="803" y="1151"/>
                  </a:lnTo>
                  <a:lnTo>
                    <a:pt x="869" y="1121"/>
                  </a:lnTo>
                  <a:lnTo>
                    <a:pt x="930" y="1084"/>
                  </a:lnTo>
                  <a:lnTo>
                    <a:pt x="987" y="1039"/>
                  </a:lnTo>
                  <a:lnTo>
                    <a:pt x="1038" y="989"/>
                  </a:lnTo>
                  <a:lnTo>
                    <a:pt x="1081" y="933"/>
                  </a:lnTo>
                  <a:lnTo>
                    <a:pt x="1119" y="871"/>
                  </a:lnTo>
                  <a:lnTo>
                    <a:pt x="1148" y="806"/>
                  </a:lnTo>
                  <a:lnTo>
                    <a:pt x="1170" y="737"/>
                  </a:lnTo>
                  <a:lnTo>
                    <a:pt x="1183" y="666"/>
                  </a:lnTo>
                  <a:lnTo>
                    <a:pt x="1187" y="59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495" name="Line 55"/>
            <p:cNvSpPr>
              <a:spLocks noChangeShapeType="1"/>
            </p:cNvSpPr>
            <p:nvPr/>
          </p:nvSpPr>
          <p:spPr bwMode="auto">
            <a:xfrm>
              <a:off x="158" y="2122"/>
              <a:ext cx="280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496" name="Line 56"/>
            <p:cNvSpPr>
              <a:spLocks noChangeShapeType="1"/>
            </p:cNvSpPr>
            <p:nvPr/>
          </p:nvSpPr>
          <p:spPr bwMode="auto">
            <a:xfrm flipV="1">
              <a:off x="2965" y="1810"/>
              <a:ext cx="0" cy="3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497" name="Line 57"/>
            <p:cNvSpPr>
              <a:spLocks noChangeShapeType="1"/>
            </p:cNvSpPr>
            <p:nvPr/>
          </p:nvSpPr>
          <p:spPr bwMode="auto">
            <a:xfrm flipH="1">
              <a:off x="1936" y="1810"/>
              <a:ext cx="102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498" name="Line 58"/>
            <p:cNvSpPr>
              <a:spLocks noChangeShapeType="1"/>
            </p:cNvSpPr>
            <p:nvPr/>
          </p:nvSpPr>
          <p:spPr bwMode="auto">
            <a:xfrm>
              <a:off x="158" y="1810"/>
              <a:ext cx="0" cy="3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499" name="Line 59"/>
            <p:cNvSpPr>
              <a:spLocks noChangeShapeType="1"/>
            </p:cNvSpPr>
            <p:nvPr/>
          </p:nvSpPr>
          <p:spPr bwMode="auto">
            <a:xfrm>
              <a:off x="1001" y="562"/>
              <a:ext cx="112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00" name="Line 60"/>
            <p:cNvSpPr>
              <a:spLocks noChangeShapeType="1"/>
            </p:cNvSpPr>
            <p:nvPr/>
          </p:nvSpPr>
          <p:spPr bwMode="auto">
            <a:xfrm>
              <a:off x="1130" y="1031"/>
              <a:ext cx="2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01" name="Line 61"/>
            <p:cNvSpPr>
              <a:spLocks noChangeShapeType="1"/>
            </p:cNvSpPr>
            <p:nvPr/>
          </p:nvSpPr>
          <p:spPr bwMode="auto">
            <a:xfrm>
              <a:off x="1385" y="1031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02" name="Line 62"/>
            <p:cNvSpPr>
              <a:spLocks noChangeShapeType="1"/>
            </p:cNvSpPr>
            <p:nvPr/>
          </p:nvSpPr>
          <p:spPr bwMode="auto">
            <a:xfrm>
              <a:off x="1440" y="1031"/>
              <a:ext cx="2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03" name="Line 63"/>
            <p:cNvSpPr>
              <a:spLocks noChangeShapeType="1"/>
            </p:cNvSpPr>
            <p:nvPr/>
          </p:nvSpPr>
          <p:spPr bwMode="auto">
            <a:xfrm>
              <a:off x="1721" y="1031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04" name="Line 64"/>
            <p:cNvSpPr>
              <a:spLocks noChangeShapeType="1"/>
            </p:cNvSpPr>
            <p:nvPr/>
          </p:nvSpPr>
          <p:spPr bwMode="auto">
            <a:xfrm>
              <a:off x="1776" y="1031"/>
              <a:ext cx="2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05" name="Freeform 65"/>
            <p:cNvSpPr>
              <a:spLocks/>
            </p:cNvSpPr>
            <p:nvPr/>
          </p:nvSpPr>
          <p:spPr bwMode="auto">
            <a:xfrm>
              <a:off x="1374" y="843"/>
              <a:ext cx="375" cy="375"/>
            </a:xfrm>
            <a:custGeom>
              <a:avLst/>
              <a:gdLst>
                <a:gd name="T0" fmla="*/ 1425 w 1425"/>
                <a:gd name="T1" fmla="*/ 714 h 1427"/>
                <a:gd name="T2" fmla="*/ 1421 w 1425"/>
                <a:gd name="T3" fmla="*/ 634 h 1427"/>
                <a:gd name="T4" fmla="*/ 1408 w 1425"/>
                <a:gd name="T5" fmla="*/ 555 h 1427"/>
                <a:gd name="T6" fmla="*/ 1386 w 1425"/>
                <a:gd name="T7" fmla="*/ 477 h 1427"/>
                <a:gd name="T8" fmla="*/ 1355 w 1425"/>
                <a:gd name="T9" fmla="*/ 404 h 1427"/>
                <a:gd name="T10" fmla="*/ 1316 w 1425"/>
                <a:gd name="T11" fmla="*/ 334 h 1427"/>
                <a:gd name="T12" fmla="*/ 1270 w 1425"/>
                <a:gd name="T13" fmla="*/ 269 h 1427"/>
                <a:gd name="T14" fmla="*/ 1216 w 1425"/>
                <a:gd name="T15" fmla="*/ 209 h 1427"/>
                <a:gd name="T16" fmla="*/ 1157 w 1425"/>
                <a:gd name="T17" fmla="*/ 156 h 1427"/>
                <a:gd name="T18" fmla="*/ 1092 w 1425"/>
                <a:gd name="T19" fmla="*/ 109 h 1427"/>
                <a:gd name="T20" fmla="*/ 1021 w 1425"/>
                <a:gd name="T21" fmla="*/ 71 h 1427"/>
                <a:gd name="T22" fmla="*/ 948 w 1425"/>
                <a:gd name="T23" fmla="*/ 40 h 1427"/>
                <a:gd name="T24" fmla="*/ 871 w 1425"/>
                <a:gd name="T25" fmla="*/ 19 h 1427"/>
                <a:gd name="T26" fmla="*/ 793 w 1425"/>
                <a:gd name="T27" fmla="*/ 5 h 1427"/>
                <a:gd name="T28" fmla="*/ 713 w 1425"/>
                <a:gd name="T29" fmla="*/ 0 h 1427"/>
                <a:gd name="T30" fmla="*/ 633 w 1425"/>
                <a:gd name="T31" fmla="*/ 5 h 1427"/>
                <a:gd name="T32" fmla="*/ 554 w 1425"/>
                <a:gd name="T33" fmla="*/ 19 h 1427"/>
                <a:gd name="T34" fmla="*/ 477 w 1425"/>
                <a:gd name="T35" fmla="*/ 40 h 1427"/>
                <a:gd name="T36" fmla="*/ 404 w 1425"/>
                <a:gd name="T37" fmla="*/ 71 h 1427"/>
                <a:gd name="T38" fmla="*/ 334 w 1425"/>
                <a:gd name="T39" fmla="*/ 109 h 1427"/>
                <a:gd name="T40" fmla="*/ 269 w 1425"/>
                <a:gd name="T41" fmla="*/ 156 h 1427"/>
                <a:gd name="T42" fmla="*/ 209 w 1425"/>
                <a:gd name="T43" fmla="*/ 209 h 1427"/>
                <a:gd name="T44" fmla="*/ 156 w 1425"/>
                <a:gd name="T45" fmla="*/ 269 h 1427"/>
                <a:gd name="T46" fmla="*/ 109 w 1425"/>
                <a:gd name="T47" fmla="*/ 334 h 1427"/>
                <a:gd name="T48" fmla="*/ 71 w 1425"/>
                <a:gd name="T49" fmla="*/ 404 h 1427"/>
                <a:gd name="T50" fmla="*/ 40 w 1425"/>
                <a:gd name="T51" fmla="*/ 477 h 1427"/>
                <a:gd name="T52" fmla="*/ 17 w 1425"/>
                <a:gd name="T53" fmla="*/ 555 h 1427"/>
                <a:gd name="T54" fmla="*/ 5 w 1425"/>
                <a:gd name="T55" fmla="*/ 634 h 1427"/>
                <a:gd name="T56" fmla="*/ 0 w 1425"/>
                <a:gd name="T57" fmla="*/ 714 h 1427"/>
                <a:gd name="T58" fmla="*/ 5 w 1425"/>
                <a:gd name="T59" fmla="*/ 794 h 1427"/>
                <a:gd name="T60" fmla="*/ 17 w 1425"/>
                <a:gd name="T61" fmla="*/ 872 h 1427"/>
                <a:gd name="T62" fmla="*/ 40 w 1425"/>
                <a:gd name="T63" fmla="*/ 949 h 1427"/>
                <a:gd name="T64" fmla="*/ 71 w 1425"/>
                <a:gd name="T65" fmla="*/ 1023 h 1427"/>
                <a:gd name="T66" fmla="*/ 109 w 1425"/>
                <a:gd name="T67" fmla="*/ 1093 h 1427"/>
                <a:gd name="T68" fmla="*/ 156 w 1425"/>
                <a:gd name="T69" fmla="*/ 1158 h 1427"/>
                <a:gd name="T70" fmla="*/ 209 w 1425"/>
                <a:gd name="T71" fmla="*/ 1217 h 1427"/>
                <a:gd name="T72" fmla="*/ 269 w 1425"/>
                <a:gd name="T73" fmla="*/ 1271 h 1427"/>
                <a:gd name="T74" fmla="*/ 334 w 1425"/>
                <a:gd name="T75" fmla="*/ 1318 h 1427"/>
                <a:gd name="T76" fmla="*/ 404 w 1425"/>
                <a:gd name="T77" fmla="*/ 1356 h 1427"/>
                <a:gd name="T78" fmla="*/ 477 w 1425"/>
                <a:gd name="T79" fmla="*/ 1387 h 1427"/>
                <a:gd name="T80" fmla="*/ 554 w 1425"/>
                <a:gd name="T81" fmla="*/ 1409 h 1427"/>
                <a:gd name="T82" fmla="*/ 633 w 1425"/>
                <a:gd name="T83" fmla="*/ 1422 h 1427"/>
                <a:gd name="T84" fmla="*/ 713 w 1425"/>
                <a:gd name="T85" fmla="*/ 1427 h 1427"/>
                <a:gd name="T86" fmla="*/ 793 w 1425"/>
                <a:gd name="T87" fmla="*/ 1422 h 1427"/>
                <a:gd name="T88" fmla="*/ 871 w 1425"/>
                <a:gd name="T89" fmla="*/ 1409 h 1427"/>
                <a:gd name="T90" fmla="*/ 948 w 1425"/>
                <a:gd name="T91" fmla="*/ 1387 h 1427"/>
                <a:gd name="T92" fmla="*/ 1021 w 1425"/>
                <a:gd name="T93" fmla="*/ 1356 h 1427"/>
                <a:gd name="T94" fmla="*/ 1092 w 1425"/>
                <a:gd name="T95" fmla="*/ 1318 h 1427"/>
                <a:gd name="T96" fmla="*/ 1157 w 1425"/>
                <a:gd name="T97" fmla="*/ 1271 h 1427"/>
                <a:gd name="T98" fmla="*/ 1216 w 1425"/>
                <a:gd name="T99" fmla="*/ 1217 h 1427"/>
                <a:gd name="T100" fmla="*/ 1270 w 1425"/>
                <a:gd name="T101" fmla="*/ 1158 h 1427"/>
                <a:gd name="T102" fmla="*/ 1316 w 1425"/>
                <a:gd name="T103" fmla="*/ 1093 h 1427"/>
                <a:gd name="T104" fmla="*/ 1355 w 1425"/>
                <a:gd name="T105" fmla="*/ 1023 h 1427"/>
                <a:gd name="T106" fmla="*/ 1386 w 1425"/>
                <a:gd name="T107" fmla="*/ 949 h 1427"/>
                <a:gd name="T108" fmla="*/ 1408 w 1425"/>
                <a:gd name="T109" fmla="*/ 872 h 1427"/>
                <a:gd name="T110" fmla="*/ 1421 w 1425"/>
                <a:gd name="T111" fmla="*/ 794 h 1427"/>
                <a:gd name="T112" fmla="*/ 1425 w 1425"/>
                <a:gd name="T113" fmla="*/ 714 h 1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425" h="1427">
                  <a:moveTo>
                    <a:pt x="1425" y="714"/>
                  </a:moveTo>
                  <a:lnTo>
                    <a:pt x="1421" y="634"/>
                  </a:lnTo>
                  <a:lnTo>
                    <a:pt x="1408" y="555"/>
                  </a:lnTo>
                  <a:lnTo>
                    <a:pt x="1386" y="477"/>
                  </a:lnTo>
                  <a:lnTo>
                    <a:pt x="1355" y="404"/>
                  </a:lnTo>
                  <a:lnTo>
                    <a:pt x="1316" y="334"/>
                  </a:lnTo>
                  <a:lnTo>
                    <a:pt x="1270" y="269"/>
                  </a:lnTo>
                  <a:lnTo>
                    <a:pt x="1216" y="209"/>
                  </a:lnTo>
                  <a:lnTo>
                    <a:pt x="1157" y="156"/>
                  </a:lnTo>
                  <a:lnTo>
                    <a:pt x="1092" y="109"/>
                  </a:lnTo>
                  <a:lnTo>
                    <a:pt x="1021" y="71"/>
                  </a:lnTo>
                  <a:lnTo>
                    <a:pt x="948" y="40"/>
                  </a:lnTo>
                  <a:lnTo>
                    <a:pt x="871" y="19"/>
                  </a:lnTo>
                  <a:lnTo>
                    <a:pt x="793" y="5"/>
                  </a:lnTo>
                  <a:lnTo>
                    <a:pt x="713" y="0"/>
                  </a:lnTo>
                  <a:lnTo>
                    <a:pt x="633" y="5"/>
                  </a:lnTo>
                  <a:lnTo>
                    <a:pt x="554" y="19"/>
                  </a:lnTo>
                  <a:lnTo>
                    <a:pt x="477" y="40"/>
                  </a:lnTo>
                  <a:lnTo>
                    <a:pt x="404" y="71"/>
                  </a:lnTo>
                  <a:lnTo>
                    <a:pt x="334" y="109"/>
                  </a:lnTo>
                  <a:lnTo>
                    <a:pt x="269" y="156"/>
                  </a:lnTo>
                  <a:lnTo>
                    <a:pt x="209" y="209"/>
                  </a:lnTo>
                  <a:lnTo>
                    <a:pt x="156" y="269"/>
                  </a:lnTo>
                  <a:lnTo>
                    <a:pt x="109" y="334"/>
                  </a:lnTo>
                  <a:lnTo>
                    <a:pt x="71" y="404"/>
                  </a:lnTo>
                  <a:lnTo>
                    <a:pt x="40" y="477"/>
                  </a:lnTo>
                  <a:lnTo>
                    <a:pt x="17" y="555"/>
                  </a:lnTo>
                  <a:lnTo>
                    <a:pt x="5" y="634"/>
                  </a:lnTo>
                  <a:lnTo>
                    <a:pt x="0" y="714"/>
                  </a:lnTo>
                  <a:lnTo>
                    <a:pt x="5" y="794"/>
                  </a:lnTo>
                  <a:lnTo>
                    <a:pt x="17" y="872"/>
                  </a:lnTo>
                  <a:lnTo>
                    <a:pt x="40" y="949"/>
                  </a:lnTo>
                  <a:lnTo>
                    <a:pt x="71" y="1023"/>
                  </a:lnTo>
                  <a:lnTo>
                    <a:pt x="109" y="1093"/>
                  </a:lnTo>
                  <a:lnTo>
                    <a:pt x="156" y="1158"/>
                  </a:lnTo>
                  <a:lnTo>
                    <a:pt x="209" y="1217"/>
                  </a:lnTo>
                  <a:lnTo>
                    <a:pt x="269" y="1271"/>
                  </a:lnTo>
                  <a:lnTo>
                    <a:pt x="334" y="1318"/>
                  </a:lnTo>
                  <a:lnTo>
                    <a:pt x="404" y="1356"/>
                  </a:lnTo>
                  <a:lnTo>
                    <a:pt x="477" y="1387"/>
                  </a:lnTo>
                  <a:lnTo>
                    <a:pt x="554" y="1409"/>
                  </a:lnTo>
                  <a:lnTo>
                    <a:pt x="633" y="1422"/>
                  </a:lnTo>
                  <a:lnTo>
                    <a:pt x="713" y="1427"/>
                  </a:lnTo>
                  <a:lnTo>
                    <a:pt x="793" y="1422"/>
                  </a:lnTo>
                  <a:lnTo>
                    <a:pt x="871" y="1409"/>
                  </a:lnTo>
                  <a:lnTo>
                    <a:pt x="948" y="1387"/>
                  </a:lnTo>
                  <a:lnTo>
                    <a:pt x="1021" y="1356"/>
                  </a:lnTo>
                  <a:lnTo>
                    <a:pt x="1092" y="1318"/>
                  </a:lnTo>
                  <a:lnTo>
                    <a:pt x="1157" y="1271"/>
                  </a:lnTo>
                  <a:lnTo>
                    <a:pt x="1216" y="1217"/>
                  </a:lnTo>
                  <a:lnTo>
                    <a:pt x="1270" y="1158"/>
                  </a:lnTo>
                  <a:lnTo>
                    <a:pt x="1316" y="1093"/>
                  </a:lnTo>
                  <a:lnTo>
                    <a:pt x="1355" y="1023"/>
                  </a:lnTo>
                  <a:lnTo>
                    <a:pt x="1386" y="949"/>
                  </a:lnTo>
                  <a:lnTo>
                    <a:pt x="1408" y="872"/>
                  </a:lnTo>
                  <a:lnTo>
                    <a:pt x="1421" y="794"/>
                  </a:lnTo>
                  <a:lnTo>
                    <a:pt x="1425" y="714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06" name="Freeform 66"/>
            <p:cNvSpPr>
              <a:spLocks/>
            </p:cNvSpPr>
            <p:nvPr/>
          </p:nvSpPr>
          <p:spPr bwMode="auto">
            <a:xfrm>
              <a:off x="1187" y="656"/>
              <a:ext cx="749" cy="375"/>
            </a:xfrm>
            <a:custGeom>
              <a:avLst/>
              <a:gdLst>
                <a:gd name="T0" fmla="*/ 2851 w 2851"/>
                <a:gd name="T1" fmla="*/ 1427 h 1427"/>
                <a:gd name="T2" fmla="*/ 2847 w 2851"/>
                <a:gd name="T3" fmla="*/ 1314 h 1427"/>
                <a:gd name="T4" fmla="*/ 2833 w 2851"/>
                <a:gd name="T5" fmla="*/ 1203 h 1427"/>
                <a:gd name="T6" fmla="*/ 2812 w 2851"/>
                <a:gd name="T7" fmla="*/ 1094 h 1427"/>
                <a:gd name="T8" fmla="*/ 2781 w 2851"/>
                <a:gd name="T9" fmla="*/ 986 h 1427"/>
                <a:gd name="T10" fmla="*/ 2743 w 2851"/>
                <a:gd name="T11" fmla="*/ 881 h 1427"/>
                <a:gd name="T12" fmla="*/ 2696 w 2851"/>
                <a:gd name="T13" fmla="*/ 778 h 1427"/>
                <a:gd name="T14" fmla="*/ 2641 w 2851"/>
                <a:gd name="T15" fmla="*/ 682 h 1427"/>
                <a:gd name="T16" fmla="*/ 2579 w 2851"/>
                <a:gd name="T17" fmla="*/ 588 h 1427"/>
                <a:gd name="T18" fmla="*/ 2510 w 2851"/>
                <a:gd name="T19" fmla="*/ 499 h 1427"/>
                <a:gd name="T20" fmla="*/ 2434 w 2851"/>
                <a:gd name="T21" fmla="*/ 417 h 1427"/>
                <a:gd name="T22" fmla="*/ 2351 w 2851"/>
                <a:gd name="T23" fmla="*/ 342 h 1427"/>
                <a:gd name="T24" fmla="*/ 2264 w 2851"/>
                <a:gd name="T25" fmla="*/ 273 h 1427"/>
                <a:gd name="T26" fmla="*/ 2170 w 2851"/>
                <a:gd name="T27" fmla="*/ 210 h 1427"/>
                <a:gd name="T28" fmla="*/ 2073 w 2851"/>
                <a:gd name="T29" fmla="*/ 156 h 1427"/>
                <a:gd name="T30" fmla="*/ 1971 w 2851"/>
                <a:gd name="T31" fmla="*/ 109 h 1427"/>
                <a:gd name="T32" fmla="*/ 1867 w 2851"/>
                <a:gd name="T33" fmla="*/ 69 h 1427"/>
                <a:gd name="T34" fmla="*/ 1758 w 2851"/>
                <a:gd name="T35" fmla="*/ 39 h 1427"/>
                <a:gd name="T36" fmla="*/ 1648 w 2851"/>
                <a:gd name="T37" fmla="*/ 17 h 1427"/>
                <a:gd name="T38" fmla="*/ 1538 w 2851"/>
                <a:gd name="T39" fmla="*/ 4 h 1427"/>
                <a:gd name="T40" fmla="*/ 1426 w 2851"/>
                <a:gd name="T41" fmla="*/ 0 h 1427"/>
                <a:gd name="T42" fmla="*/ 1314 w 2851"/>
                <a:gd name="T43" fmla="*/ 4 h 1427"/>
                <a:gd name="T44" fmla="*/ 1203 w 2851"/>
                <a:gd name="T45" fmla="*/ 17 h 1427"/>
                <a:gd name="T46" fmla="*/ 1092 w 2851"/>
                <a:gd name="T47" fmla="*/ 39 h 1427"/>
                <a:gd name="T48" fmla="*/ 985 w 2851"/>
                <a:gd name="T49" fmla="*/ 69 h 1427"/>
                <a:gd name="T50" fmla="*/ 881 w 2851"/>
                <a:gd name="T51" fmla="*/ 109 h 1427"/>
                <a:gd name="T52" fmla="*/ 778 w 2851"/>
                <a:gd name="T53" fmla="*/ 156 h 1427"/>
                <a:gd name="T54" fmla="*/ 680 w 2851"/>
                <a:gd name="T55" fmla="*/ 210 h 1427"/>
                <a:gd name="T56" fmla="*/ 588 w 2851"/>
                <a:gd name="T57" fmla="*/ 273 h 1427"/>
                <a:gd name="T58" fmla="*/ 500 w 2851"/>
                <a:gd name="T59" fmla="*/ 342 h 1427"/>
                <a:gd name="T60" fmla="*/ 417 w 2851"/>
                <a:gd name="T61" fmla="*/ 417 h 1427"/>
                <a:gd name="T62" fmla="*/ 342 w 2851"/>
                <a:gd name="T63" fmla="*/ 499 h 1427"/>
                <a:gd name="T64" fmla="*/ 273 w 2851"/>
                <a:gd name="T65" fmla="*/ 588 h 1427"/>
                <a:gd name="T66" fmla="*/ 211 w 2851"/>
                <a:gd name="T67" fmla="*/ 682 h 1427"/>
                <a:gd name="T68" fmla="*/ 155 w 2851"/>
                <a:gd name="T69" fmla="*/ 778 h 1427"/>
                <a:gd name="T70" fmla="*/ 109 w 2851"/>
                <a:gd name="T71" fmla="*/ 881 h 1427"/>
                <a:gd name="T72" fmla="*/ 70 w 2851"/>
                <a:gd name="T73" fmla="*/ 986 h 1427"/>
                <a:gd name="T74" fmla="*/ 39 w 2851"/>
                <a:gd name="T75" fmla="*/ 1094 h 1427"/>
                <a:gd name="T76" fmla="*/ 18 w 2851"/>
                <a:gd name="T77" fmla="*/ 1203 h 1427"/>
                <a:gd name="T78" fmla="*/ 4 w 2851"/>
                <a:gd name="T79" fmla="*/ 1314 h 1427"/>
                <a:gd name="T80" fmla="*/ 0 w 2851"/>
                <a:gd name="T81" fmla="*/ 1427 h 1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851" h="1427">
                  <a:moveTo>
                    <a:pt x="2851" y="1427"/>
                  </a:moveTo>
                  <a:lnTo>
                    <a:pt x="2847" y="1314"/>
                  </a:lnTo>
                  <a:lnTo>
                    <a:pt x="2833" y="1203"/>
                  </a:lnTo>
                  <a:lnTo>
                    <a:pt x="2812" y="1094"/>
                  </a:lnTo>
                  <a:lnTo>
                    <a:pt x="2781" y="986"/>
                  </a:lnTo>
                  <a:lnTo>
                    <a:pt x="2743" y="881"/>
                  </a:lnTo>
                  <a:lnTo>
                    <a:pt x="2696" y="778"/>
                  </a:lnTo>
                  <a:lnTo>
                    <a:pt x="2641" y="682"/>
                  </a:lnTo>
                  <a:lnTo>
                    <a:pt x="2579" y="588"/>
                  </a:lnTo>
                  <a:lnTo>
                    <a:pt x="2510" y="499"/>
                  </a:lnTo>
                  <a:lnTo>
                    <a:pt x="2434" y="417"/>
                  </a:lnTo>
                  <a:lnTo>
                    <a:pt x="2351" y="342"/>
                  </a:lnTo>
                  <a:lnTo>
                    <a:pt x="2264" y="273"/>
                  </a:lnTo>
                  <a:lnTo>
                    <a:pt x="2170" y="210"/>
                  </a:lnTo>
                  <a:lnTo>
                    <a:pt x="2073" y="156"/>
                  </a:lnTo>
                  <a:lnTo>
                    <a:pt x="1971" y="109"/>
                  </a:lnTo>
                  <a:lnTo>
                    <a:pt x="1867" y="69"/>
                  </a:lnTo>
                  <a:lnTo>
                    <a:pt x="1758" y="39"/>
                  </a:lnTo>
                  <a:lnTo>
                    <a:pt x="1648" y="17"/>
                  </a:lnTo>
                  <a:lnTo>
                    <a:pt x="1538" y="4"/>
                  </a:lnTo>
                  <a:lnTo>
                    <a:pt x="1426" y="0"/>
                  </a:lnTo>
                  <a:lnTo>
                    <a:pt x="1314" y="4"/>
                  </a:lnTo>
                  <a:lnTo>
                    <a:pt x="1203" y="17"/>
                  </a:lnTo>
                  <a:lnTo>
                    <a:pt x="1092" y="39"/>
                  </a:lnTo>
                  <a:lnTo>
                    <a:pt x="985" y="69"/>
                  </a:lnTo>
                  <a:lnTo>
                    <a:pt x="881" y="109"/>
                  </a:lnTo>
                  <a:lnTo>
                    <a:pt x="778" y="156"/>
                  </a:lnTo>
                  <a:lnTo>
                    <a:pt x="680" y="210"/>
                  </a:lnTo>
                  <a:lnTo>
                    <a:pt x="588" y="273"/>
                  </a:lnTo>
                  <a:lnTo>
                    <a:pt x="500" y="342"/>
                  </a:lnTo>
                  <a:lnTo>
                    <a:pt x="417" y="417"/>
                  </a:lnTo>
                  <a:lnTo>
                    <a:pt x="342" y="499"/>
                  </a:lnTo>
                  <a:lnTo>
                    <a:pt x="273" y="588"/>
                  </a:lnTo>
                  <a:lnTo>
                    <a:pt x="211" y="682"/>
                  </a:lnTo>
                  <a:lnTo>
                    <a:pt x="155" y="778"/>
                  </a:lnTo>
                  <a:lnTo>
                    <a:pt x="109" y="881"/>
                  </a:lnTo>
                  <a:lnTo>
                    <a:pt x="70" y="986"/>
                  </a:lnTo>
                  <a:lnTo>
                    <a:pt x="39" y="1094"/>
                  </a:lnTo>
                  <a:lnTo>
                    <a:pt x="18" y="1203"/>
                  </a:lnTo>
                  <a:lnTo>
                    <a:pt x="4" y="1314"/>
                  </a:lnTo>
                  <a:lnTo>
                    <a:pt x="0" y="142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07" name="Line 67"/>
            <p:cNvSpPr>
              <a:spLocks noChangeShapeType="1"/>
            </p:cNvSpPr>
            <p:nvPr/>
          </p:nvSpPr>
          <p:spPr bwMode="auto">
            <a:xfrm>
              <a:off x="1936" y="1031"/>
              <a:ext cx="0" cy="109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08" name="Line 68"/>
            <p:cNvSpPr>
              <a:spLocks noChangeShapeType="1"/>
            </p:cNvSpPr>
            <p:nvPr/>
          </p:nvSpPr>
          <p:spPr bwMode="auto">
            <a:xfrm>
              <a:off x="1187" y="1031"/>
              <a:ext cx="0" cy="109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09" name="Line 69"/>
            <p:cNvSpPr>
              <a:spLocks noChangeShapeType="1"/>
            </p:cNvSpPr>
            <p:nvPr/>
          </p:nvSpPr>
          <p:spPr bwMode="auto">
            <a:xfrm>
              <a:off x="1374" y="1031"/>
              <a:ext cx="0" cy="109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10" name="Line 70"/>
            <p:cNvSpPr>
              <a:spLocks noChangeShapeType="1"/>
            </p:cNvSpPr>
            <p:nvPr/>
          </p:nvSpPr>
          <p:spPr bwMode="auto">
            <a:xfrm>
              <a:off x="1749" y="1031"/>
              <a:ext cx="0" cy="109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11" name="Line 71"/>
            <p:cNvSpPr>
              <a:spLocks noChangeShapeType="1"/>
            </p:cNvSpPr>
            <p:nvPr/>
          </p:nvSpPr>
          <p:spPr bwMode="auto">
            <a:xfrm flipH="1">
              <a:off x="158" y="1810"/>
              <a:ext cx="102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12" name="Line 72"/>
            <p:cNvSpPr>
              <a:spLocks noChangeShapeType="1"/>
            </p:cNvSpPr>
            <p:nvPr/>
          </p:nvSpPr>
          <p:spPr bwMode="auto">
            <a:xfrm flipH="1">
              <a:off x="1187" y="4100"/>
              <a:ext cx="74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13" name="Line 73"/>
            <p:cNvSpPr>
              <a:spLocks noChangeShapeType="1"/>
            </p:cNvSpPr>
            <p:nvPr/>
          </p:nvSpPr>
          <p:spPr bwMode="auto">
            <a:xfrm flipV="1">
              <a:off x="1187" y="3676"/>
              <a:ext cx="0" cy="42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14" name="Line 74"/>
            <p:cNvSpPr>
              <a:spLocks noChangeShapeType="1"/>
            </p:cNvSpPr>
            <p:nvPr/>
          </p:nvSpPr>
          <p:spPr bwMode="auto">
            <a:xfrm flipH="1">
              <a:off x="470" y="3944"/>
              <a:ext cx="71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15" name="Line 75"/>
            <p:cNvSpPr>
              <a:spLocks noChangeShapeType="1"/>
            </p:cNvSpPr>
            <p:nvPr/>
          </p:nvSpPr>
          <p:spPr bwMode="auto">
            <a:xfrm flipV="1">
              <a:off x="1001" y="562"/>
              <a:ext cx="0" cy="38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16" name="Line 76"/>
            <p:cNvSpPr>
              <a:spLocks noChangeShapeType="1"/>
            </p:cNvSpPr>
            <p:nvPr/>
          </p:nvSpPr>
          <p:spPr bwMode="auto">
            <a:xfrm flipV="1">
              <a:off x="2123" y="562"/>
              <a:ext cx="0" cy="38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17" name="Line 77"/>
            <p:cNvSpPr>
              <a:spLocks noChangeShapeType="1"/>
            </p:cNvSpPr>
            <p:nvPr/>
          </p:nvSpPr>
          <p:spPr bwMode="auto">
            <a:xfrm>
              <a:off x="1967" y="562"/>
              <a:ext cx="0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18" name="Line 78"/>
            <p:cNvSpPr>
              <a:spLocks noChangeShapeType="1"/>
            </p:cNvSpPr>
            <p:nvPr/>
          </p:nvSpPr>
          <p:spPr bwMode="auto">
            <a:xfrm>
              <a:off x="1967" y="660"/>
              <a:ext cx="0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19" name="Line 79"/>
            <p:cNvSpPr>
              <a:spLocks noChangeShapeType="1"/>
            </p:cNvSpPr>
            <p:nvPr/>
          </p:nvSpPr>
          <p:spPr bwMode="auto">
            <a:xfrm>
              <a:off x="1967" y="777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20" name="Line 80"/>
            <p:cNvSpPr>
              <a:spLocks noChangeShapeType="1"/>
            </p:cNvSpPr>
            <p:nvPr/>
          </p:nvSpPr>
          <p:spPr bwMode="auto">
            <a:xfrm>
              <a:off x="1967" y="893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21" name="Line 81"/>
            <p:cNvSpPr>
              <a:spLocks noChangeShapeType="1"/>
            </p:cNvSpPr>
            <p:nvPr/>
          </p:nvSpPr>
          <p:spPr bwMode="auto">
            <a:xfrm>
              <a:off x="1967" y="1011"/>
              <a:ext cx="0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22" name="Line 82"/>
            <p:cNvSpPr>
              <a:spLocks noChangeShapeType="1"/>
            </p:cNvSpPr>
            <p:nvPr/>
          </p:nvSpPr>
          <p:spPr bwMode="auto">
            <a:xfrm>
              <a:off x="1967" y="1128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23" name="Line 83"/>
            <p:cNvSpPr>
              <a:spLocks noChangeShapeType="1"/>
            </p:cNvSpPr>
            <p:nvPr/>
          </p:nvSpPr>
          <p:spPr bwMode="auto">
            <a:xfrm>
              <a:off x="1967" y="1244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24" name="Line 84"/>
            <p:cNvSpPr>
              <a:spLocks noChangeShapeType="1"/>
            </p:cNvSpPr>
            <p:nvPr/>
          </p:nvSpPr>
          <p:spPr bwMode="auto">
            <a:xfrm>
              <a:off x="1967" y="1361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25" name="Line 85"/>
            <p:cNvSpPr>
              <a:spLocks noChangeShapeType="1"/>
            </p:cNvSpPr>
            <p:nvPr/>
          </p:nvSpPr>
          <p:spPr bwMode="auto">
            <a:xfrm flipH="1">
              <a:off x="1866" y="1437"/>
              <a:ext cx="1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26" name="Line 86"/>
            <p:cNvSpPr>
              <a:spLocks noChangeShapeType="1"/>
            </p:cNvSpPr>
            <p:nvPr/>
          </p:nvSpPr>
          <p:spPr bwMode="auto">
            <a:xfrm flipH="1">
              <a:off x="1749" y="1437"/>
              <a:ext cx="9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27" name="Line 87"/>
            <p:cNvSpPr>
              <a:spLocks noChangeShapeType="1"/>
            </p:cNvSpPr>
            <p:nvPr/>
          </p:nvSpPr>
          <p:spPr bwMode="auto">
            <a:xfrm flipH="1">
              <a:off x="1631" y="1437"/>
              <a:ext cx="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28" name="Line 88"/>
            <p:cNvSpPr>
              <a:spLocks noChangeShapeType="1"/>
            </p:cNvSpPr>
            <p:nvPr/>
          </p:nvSpPr>
          <p:spPr bwMode="auto">
            <a:xfrm flipH="1">
              <a:off x="1515" y="1437"/>
              <a:ext cx="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29" name="Line 89"/>
            <p:cNvSpPr>
              <a:spLocks noChangeShapeType="1"/>
            </p:cNvSpPr>
            <p:nvPr/>
          </p:nvSpPr>
          <p:spPr bwMode="auto">
            <a:xfrm flipH="1">
              <a:off x="1398" y="1437"/>
              <a:ext cx="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30" name="Line 90"/>
            <p:cNvSpPr>
              <a:spLocks noChangeShapeType="1"/>
            </p:cNvSpPr>
            <p:nvPr/>
          </p:nvSpPr>
          <p:spPr bwMode="auto">
            <a:xfrm flipH="1">
              <a:off x="1280" y="1437"/>
              <a:ext cx="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31" name="Line 91"/>
            <p:cNvSpPr>
              <a:spLocks noChangeShapeType="1"/>
            </p:cNvSpPr>
            <p:nvPr/>
          </p:nvSpPr>
          <p:spPr bwMode="auto">
            <a:xfrm flipH="1">
              <a:off x="1157" y="1437"/>
              <a:ext cx="1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32" name="Line 92"/>
            <p:cNvSpPr>
              <a:spLocks noChangeShapeType="1"/>
            </p:cNvSpPr>
            <p:nvPr/>
          </p:nvSpPr>
          <p:spPr bwMode="auto">
            <a:xfrm flipV="1">
              <a:off x="1157" y="1361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33" name="Line 93"/>
            <p:cNvSpPr>
              <a:spLocks noChangeShapeType="1"/>
            </p:cNvSpPr>
            <p:nvPr/>
          </p:nvSpPr>
          <p:spPr bwMode="auto">
            <a:xfrm flipV="1">
              <a:off x="1157" y="1244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34" name="Line 94"/>
            <p:cNvSpPr>
              <a:spLocks noChangeShapeType="1"/>
            </p:cNvSpPr>
            <p:nvPr/>
          </p:nvSpPr>
          <p:spPr bwMode="auto">
            <a:xfrm flipV="1">
              <a:off x="1157" y="1128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35" name="Line 95"/>
            <p:cNvSpPr>
              <a:spLocks noChangeShapeType="1"/>
            </p:cNvSpPr>
            <p:nvPr/>
          </p:nvSpPr>
          <p:spPr bwMode="auto">
            <a:xfrm flipV="1">
              <a:off x="1157" y="1011"/>
              <a:ext cx="0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36" name="Line 96"/>
            <p:cNvSpPr>
              <a:spLocks noChangeShapeType="1"/>
            </p:cNvSpPr>
            <p:nvPr/>
          </p:nvSpPr>
          <p:spPr bwMode="auto">
            <a:xfrm flipV="1">
              <a:off x="1157" y="893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37" name="Line 97"/>
            <p:cNvSpPr>
              <a:spLocks noChangeShapeType="1"/>
            </p:cNvSpPr>
            <p:nvPr/>
          </p:nvSpPr>
          <p:spPr bwMode="auto">
            <a:xfrm flipV="1">
              <a:off x="1157" y="777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38" name="Line 98"/>
            <p:cNvSpPr>
              <a:spLocks noChangeShapeType="1"/>
            </p:cNvSpPr>
            <p:nvPr/>
          </p:nvSpPr>
          <p:spPr bwMode="auto">
            <a:xfrm flipV="1">
              <a:off x="1157" y="660"/>
              <a:ext cx="0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39" name="Line 99"/>
            <p:cNvSpPr>
              <a:spLocks noChangeShapeType="1"/>
            </p:cNvSpPr>
            <p:nvPr/>
          </p:nvSpPr>
          <p:spPr bwMode="auto">
            <a:xfrm flipV="1">
              <a:off x="1157" y="562"/>
              <a:ext cx="0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40" name="Line 100"/>
            <p:cNvSpPr>
              <a:spLocks noChangeShapeType="1"/>
            </p:cNvSpPr>
            <p:nvPr/>
          </p:nvSpPr>
          <p:spPr bwMode="auto">
            <a:xfrm flipV="1">
              <a:off x="1312" y="2025"/>
              <a:ext cx="0" cy="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41" name="Line 101"/>
            <p:cNvSpPr>
              <a:spLocks noChangeShapeType="1"/>
            </p:cNvSpPr>
            <p:nvPr/>
          </p:nvSpPr>
          <p:spPr bwMode="auto">
            <a:xfrm flipV="1">
              <a:off x="1312" y="1907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42" name="Line 102"/>
            <p:cNvSpPr>
              <a:spLocks noChangeShapeType="1"/>
            </p:cNvSpPr>
            <p:nvPr/>
          </p:nvSpPr>
          <p:spPr bwMode="auto">
            <a:xfrm flipV="1">
              <a:off x="1312" y="1791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43" name="Line 103"/>
            <p:cNvSpPr>
              <a:spLocks noChangeShapeType="1"/>
            </p:cNvSpPr>
            <p:nvPr/>
          </p:nvSpPr>
          <p:spPr bwMode="auto">
            <a:xfrm flipV="1">
              <a:off x="1312" y="1674"/>
              <a:ext cx="0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44" name="Line 104"/>
            <p:cNvSpPr>
              <a:spLocks noChangeShapeType="1"/>
            </p:cNvSpPr>
            <p:nvPr/>
          </p:nvSpPr>
          <p:spPr bwMode="auto">
            <a:xfrm flipV="1">
              <a:off x="1312" y="1556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45" name="Line 105"/>
            <p:cNvSpPr>
              <a:spLocks noChangeShapeType="1"/>
            </p:cNvSpPr>
            <p:nvPr/>
          </p:nvSpPr>
          <p:spPr bwMode="auto">
            <a:xfrm flipV="1">
              <a:off x="1312" y="1437"/>
              <a:ext cx="0" cy="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46" name="Line 106"/>
            <p:cNvSpPr>
              <a:spLocks noChangeShapeType="1"/>
            </p:cNvSpPr>
            <p:nvPr/>
          </p:nvSpPr>
          <p:spPr bwMode="auto">
            <a:xfrm flipV="1">
              <a:off x="1811" y="2025"/>
              <a:ext cx="0" cy="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47" name="Line 107"/>
            <p:cNvSpPr>
              <a:spLocks noChangeShapeType="1"/>
            </p:cNvSpPr>
            <p:nvPr/>
          </p:nvSpPr>
          <p:spPr bwMode="auto">
            <a:xfrm flipV="1">
              <a:off x="1811" y="1907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48" name="Line 108"/>
            <p:cNvSpPr>
              <a:spLocks noChangeShapeType="1"/>
            </p:cNvSpPr>
            <p:nvPr/>
          </p:nvSpPr>
          <p:spPr bwMode="auto">
            <a:xfrm flipV="1">
              <a:off x="1811" y="1791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49" name="Line 109"/>
            <p:cNvSpPr>
              <a:spLocks noChangeShapeType="1"/>
            </p:cNvSpPr>
            <p:nvPr/>
          </p:nvSpPr>
          <p:spPr bwMode="auto">
            <a:xfrm flipV="1">
              <a:off x="1811" y="1674"/>
              <a:ext cx="0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50" name="Line 110"/>
            <p:cNvSpPr>
              <a:spLocks noChangeShapeType="1"/>
            </p:cNvSpPr>
            <p:nvPr/>
          </p:nvSpPr>
          <p:spPr bwMode="auto">
            <a:xfrm flipV="1">
              <a:off x="1811" y="1556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51" name="Line 111"/>
            <p:cNvSpPr>
              <a:spLocks noChangeShapeType="1"/>
            </p:cNvSpPr>
            <p:nvPr/>
          </p:nvSpPr>
          <p:spPr bwMode="auto">
            <a:xfrm flipV="1">
              <a:off x="1811" y="1437"/>
              <a:ext cx="0" cy="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52" name="Line 112"/>
            <p:cNvSpPr>
              <a:spLocks noChangeShapeType="1"/>
            </p:cNvSpPr>
            <p:nvPr/>
          </p:nvSpPr>
          <p:spPr bwMode="auto">
            <a:xfrm>
              <a:off x="1222" y="1810"/>
              <a:ext cx="1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53" name="Line 113"/>
            <p:cNvSpPr>
              <a:spLocks noChangeShapeType="1"/>
            </p:cNvSpPr>
            <p:nvPr/>
          </p:nvSpPr>
          <p:spPr bwMode="auto">
            <a:xfrm>
              <a:off x="1346" y="1810"/>
              <a:ext cx="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54" name="Line 114"/>
            <p:cNvSpPr>
              <a:spLocks noChangeShapeType="1"/>
            </p:cNvSpPr>
            <p:nvPr/>
          </p:nvSpPr>
          <p:spPr bwMode="auto">
            <a:xfrm>
              <a:off x="1464" y="1810"/>
              <a:ext cx="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55" name="Line 115"/>
            <p:cNvSpPr>
              <a:spLocks noChangeShapeType="1"/>
            </p:cNvSpPr>
            <p:nvPr/>
          </p:nvSpPr>
          <p:spPr bwMode="auto">
            <a:xfrm>
              <a:off x="1580" y="1810"/>
              <a:ext cx="9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56" name="Line 116"/>
            <p:cNvSpPr>
              <a:spLocks noChangeShapeType="1"/>
            </p:cNvSpPr>
            <p:nvPr/>
          </p:nvSpPr>
          <p:spPr bwMode="auto">
            <a:xfrm>
              <a:off x="1697" y="1810"/>
              <a:ext cx="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57" name="Line 117"/>
            <p:cNvSpPr>
              <a:spLocks noChangeShapeType="1"/>
            </p:cNvSpPr>
            <p:nvPr/>
          </p:nvSpPr>
          <p:spPr bwMode="auto">
            <a:xfrm>
              <a:off x="1813" y="1810"/>
              <a:ext cx="10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58" name="Line 118"/>
            <p:cNvSpPr>
              <a:spLocks noChangeShapeType="1"/>
            </p:cNvSpPr>
            <p:nvPr/>
          </p:nvSpPr>
          <p:spPr bwMode="auto">
            <a:xfrm flipV="1">
              <a:off x="1374" y="4045"/>
              <a:ext cx="0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59" name="Line 119"/>
            <p:cNvSpPr>
              <a:spLocks noChangeShapeType="1"/>
            </p:cNvSpPr>
            <p:nvPr/>
          </p:nvSpPr>
          <p:spPr bwMode="auto">
            <a:xfrm flipV="1">
              <a:off x="1374" y="3929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60" name="Line 120"/>
            <p:cNvSpPr>
              <a:spLocks noChangeShapeType="1"/>
            </p:cNvSpPr>
            <p:nvPr/>
          </p:nvSpPr>
          <p:spPr bwMode="auto">
            <a:xfrm flipV="1">
              <a:off x="1374" y="3812"/>
              <a:ext cx="0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61" name="Line 121"/>
            <p:cNvSpPr>
              <a:spLocks noChangeShapeType="1"/>
            </p:cNvSpPr>
            <p:nvPr/>
          </p:nvSpPr>
          <p:spPr bwMode="auto">
            <a:xfrm flipV="1">
              <a:off x="1374" y="3694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62" name="Line 122"/>
            <p:cNvSpPr>
              <a:spLocks noChangeShapeType="1"/>
            </p:cNvSpPr>
            <p:nvPr/>
          </p:nvSpPr>
          <p:spPr bwMode="auto">
            <a:xfrm flipV="1">
              <a:off x="1374" y="3617"/>
              <a:ext cx="0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63" name="Line 123"/>
            <p:cNvSpPr>
              <a:spLocks noChangeShapeType="1"/>
            </p:cNvSpPr>
            <p:nvPr/>
          </p:nvSpPr>
          <p:spPr bwMode="auto">
            <a:xfrm>
              <a:off x="1374" y="3881"/>
              <a:ext cx="5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64" name="Line 124"/>
            <p:cNvSpPr>
              <a:spLocks noChangeShapeType="1"/>
            </p:cNvSpPr>
            <p:nvPr/>
          </p:nvSpPr>
          <p:spPr bwMode="auto">
            <a:xfrm>
              <a:off x="1457" y="3881"/>
              <a:ext cx="9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65" name="Line 125"/>
            <p:cNvSpPr>
              <a:spLocks noChangeShapeType="1"/>
            </p:cNvSpPr>
            <p:nvPr/>
          </p:nvSpPr>
          <p:spPr bwMode="auto">
            <a:xfrm>
              <a:off x="1572" y="3881"/>
              <a:ext cx="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66" name="Line 126"/>
            <p:cNvSpPr>
              <a:spLocks noChangeShapeType="1"/>
            </p:cNvSpPr>
            <p:nvPr/>
          </p:nvSpPr>
          <p:spPr bwMode="auto">
            <a:xfrm>
              <a:off x="1690" y="3881"/>
              <a:ext cx="5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67" name="Line 127"/>
            <p:cNvSpPr>
              <a:spLocks noChangeShapeType="1"/>
            </p:cNvSpPr>
            <p:nvPr/>
          </p:nvSpPr>
          <p:spPr bwMode="auto">
            <a:xfrm>
              <a:off x="1749" y="3617"/>
              <a:ext cx="0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68" name="Line 128"/>
            <p:cNvSpPr>
              <a:spLocks noChangeShapeType="1"/>
            </p:cNvSpPr>
            <p:nvPr/>
          </p:nvSpPr>
          <p:spPr bwMode="auto">
            <a:xfrm>
              <a:off x="1749" y="3694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69" name="Line 129"/>
            <p:cNvSpPr>
              <a:spLocks noChangeShapeType="1"/>
            </p:cNvSpPr>
            <p:nvPr/>
          </p:nvSpPr>
          <p:spPr bwMode="auto">
            <a:xfrm>
              <a:off x="1749" y="3812"/>
              <a:ext cx="0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70" name="Line 130"/>
            <p:cNvSpPr>
              <a:spLocks noChangeShapeType="1"/>
            </p:cNvSpPr>
            <p:nvPr/>
          </p:nvSpPr>
          <p:spPr bwMode="auto">
            <a:xfrm>
              <a:off x="1749" y="3929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71" name="Line 131"/>
            <p:cNvSpPr>
              <a:spLocks noChangeShapeType="1"/>
            </p:cNvSpPr>
            <p:nvPr/>
          </p:nvSpPr>
          <p:spPr bwMode="auto">
            <a:xfrm>
              <a:off x="1749" y="4045"/>
              <a:ext cx="0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72" name="Line 132"/>
            <p:cNvSpPr>
              <a:spLocks noChangeShapeType="1"/>
            </p:cNvSpPr>
            <p:nvPr/>
          </p:nvSpPr>
          <p:spPr bwMode="auto">
            <a:xfrm flipV="1">
              <a:off x="408" y="3132"/>
              <a:ext cx="0" cy="2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73" name="Line 133"/>
            <p:cNvSpPr>
              <a:spLocks noChangeShapeType="1"/>
            </p:cNvSpPr>
            <p:nvPr/>
          </p:nvSpPr>
          <p:spPr bwMode="auto">
            <a:xfrm>
              <a:off x="408" y="3132"/>
              <a:ext cx="60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74" name="Line 134"/>
            <p:cNvSpPr>
              <a:spLocks noChangeShapeType="1"/>
            </p:cNvSpPr>
            <p:nvPr/>
          </p:nvSpPr>
          <p:spPr bwMode="auto">
            <a:xfrm>
              <a:off x="408" y="3382"/>
              <a:ext cx="60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75" name="Line 135"/>
            <p:cNvSpPr>
              <a:spLocks noChangeShapeType="1"/>
            </p:cNvSpPr>
            <p:nvPr/>
          </p:nvSpPr>
          <p:spPr bwMode="auto">
            <a:xfrm flipV="1">
              <a:off x="2715" y="3132"/>
              <a:ext cx="0" cy="2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76" name="Line 136"/>
            <p:cNvSpPr>
              <a:spLocks noChangeShapeType="1"/>
            </p:cNvSpPr>
            <p:nvPr/>
          </p:nvSpPr>
          <p:spPr bwMode="auto">
            <a:xfrm flipH="1">
              <a:off x="2109" y="3132"/>
              <a:ext cx="60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77" name="Line 137"/>
            <p:cNvSpPr>
              <a:spLocks noChangeShapeType="1"/>
            </p:cNvSpPr>
            <p:nvPr/>
          </p:nvSpPr>
          <p:spPr bwMode="auto">
            <a:xfrm flipH="1">
              <a:off x="2109" y="3382"/>
              <a:ext cx="60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78" name="Line 138"/>
            <p:cNvSpPr>
              <a:spLocks noChangeShapeType="1"/>
            </p:cNvSpPr>
            <p:nvPr/>
          </p:nvSpPr>
          <p:spPr bwMode="auto">
            <a:xfrm flipV="1">
              <a:off x="408" y="926"/>
              <a:ext cx="606" cy="88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79" name="Line 139"/>
            <p:cNvSpPr>
              <a:spLocks noChangeShapeType="1"/>
            </p:cNvSpPr>
            <p:nvPr/>
          </p:nvSpPr>
          <p:spPr bwMode="auto">
            <a:xfrm flipV="1">
              <a:off x="1014" y="926"/>
              <a:ext cx="0" cy="88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80" name="Line 140"/>
            <p:cNvSpPr>
              <a:spLocks noChangeShapeType="1"/>
            </p:cNvSpPr>
            <p:nvPr/>
          </p:nvSpPr>
          <p:spPr bwMode="auto">
            <a:xfrm flipH="1" flipV="1">
              <a:off x="2109" y="926"/>
              <a:ext cx="606" cy="88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81" name="Line 141"/>
            <p:cNvSpPr>
              <a:spLocks noChangeShapeType="1"/>
            </p:cNvSpPr>
            <p:nvPr/>
          </p:nvSpPr>
          <p:spPr bwMode="auto">
            <a:xfrm flipV="1">
              <a:off x="2109" y="926"/>
              <a:ext cx="0" cy="88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82" name="Line 142"/>
            <p:cNvSpPr>
              <a:spLocks noChangeShapeType="1"/>
            </p:cNvSpPr>
            <p:nvPr/>
          </p:nvSpPr>
          <p:spPr bwMode="auto">
            <a:xfrm>
              <a:off x="254" y="2882"/>
              <a:ext cx="10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83" name="Line 143"/>
            <p:cNvSpPr>
              <a:spLocks noChangeShapeType="1"/>
            </p:cNvSpPr>
            <p:nvPr/>
          </p:nvSpPr>
          <p:spPr bwMode="auto">
            <a:xfrm>
              <a:off x="375" y="2882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84" name="Line 144"/>
            <p:cNvSpPr>
              <a:spLocks noChangeShapeType="1"/>
            </p:cNvSpPr>
            <p:nvPr/>
          </p:nvSpPr>
          <p:spPr bwMode="auto">
            <a:xfrm>
              <a:off x="410" y="2882"/>
              <a:ext cx="15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85" name="Line 145"/>
            <p:cNvSpPr>
              <a:spLocks noChangeShapeType="1"/>
            </p:cNvSpPr>
            <p:nvPr/>
          </p:nvSpPr>
          <p:spPr bwMode="auto">
            <a:xfrm>
              <a:off x="586" y="2882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86" name="Line 146"/>
            <p:cNvSpPr>
              <a:spLocks noChangeShapeType="1"/>
            </p:cNvSpPr>
            <p:nvPr/>
          </p:nvSpPr>
          <p:spPr bwMode="auto">
            <a:xfrm>
              <a:off x="621" y="2882"/>
              <a:ext cx="1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87" name="Line 147"/>
            <p:cNvSpPr>
              <a:spLocks noChangeShapeType="1"/>
            </p:cNvSpPr>
            <p:nvPr/>
          </p:nvSpPr>
          <p:spPr bwMode="auto">
            <a:xfrm>
              <a:off x="470" y="2664"/>
              <a:ext cx="0" cy="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88" name="Line 148"/>
            <p:cNvSpPr>
              <a:spLocks noChangeShapeType="1"/>
            </p:cNvSpPr>
            <p:nvPr/>
          </p:nvSpPr>
          <p:spPr bwMode="auto">
            <a:xfrm>
              <a:off x="470" y="2779"/>
              <a:ext cx="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89" name="Line 149"/>
            <p:cNvSpPr>
              <a:spLocks noChangeShapeType="1"/>
            </p:cNvSpPr>
            <p:nvPr/>
          </p:nvSpPr>
          <p:spPr bwMode="auto">
            <a:xfrm>
              <a:off x="470" y="2814"/>
              <a:ext cx="0" cy="1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90" name="Line 150"/>
            <p:cNvSpPr>
              <a:spLocks noChangeShapeType="1"/>
            </p:cNvSpPr>
            <p:nvPr/>
          </p:nvSpPr>
          <p:spPr bwMode="auto">
            <a:xfrm>
              <a:off x="470" y="2989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91" name="Line 151"/>
            <p:cNvSpPr>
              <a:spLocks noChangeShapeType="1"/>
            </p:cNvSpPr>
            <p:nvPr/>
          </p:nvSpPr>
          <p:spPr bwMode="auto">
            <a:xfrm>
              <a:off x="470" y="3024"/>
              <a:ext cx="0" cy="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92" name="Freeform 152"/>
            <p:cNvSpPr>
              <a:spLocks/>
            </p:cNvSpPr>
            <p:nvPr/>
          </p:nvSpPr>
          <p:spPr bwMode="auto">
            <a:xfrm>
              <a:off x="2496" y="2726"/>
              <a:ext cx="313" cy="312"/>
            </a:xfrm>
            <a:custGeom>
              <a:avLst/>
              <a:gdLst>
                <a:gd name="T0" fmla="*/ 1187 w 1187"/>
                <a:gd name="T1" fmla="*/ 595 h 1189"/>
                <a:gd name="T2" fmla="*/ 1183 w 1187"/>
                <a:gd name="T3" fmla="*/ 523 h 1189"/>
                <a:gd name="T4" fmla="*/ 1170 w 1187"/>
                <a:gd name="T5" fmla="*/ 452 h 1189"/>
                <a:gd name="T6" fmla="*/ 1149 w 1187"/>
                <a:gd name="T7" fmla="*/ 384 h 1189"/>
                <a:gd name="T8" fmla="*/ 1119 w 1187"/>
                <a:gd name="T9" fmla="*/ 318 h 1189"/>
                <a:gd name="T10" fmla="*/ 1083 w 1187"/>
                <a:gd name="T11" fmla="*/ 257 h 1189"/>
                <a:gd name="T12" fmla="*/ 1038 w 1187"/>
                <a:gd name="T13" fmla="*/ 200 h 1189"/>
                <a:gd name="T14" fmla="*/ 987 w 1187"/>
                <a:gd name="T15" fmla="*/ 150 h 1189"/>
                <a:gd name="T16" fmla="*/ 930 w 1187"/>
                <a:gd name="T17" fmla="*/ 105 h 1189"/>
                <a:gd name="T18" fmla="*/ 870 w 1187"/>
                <a:gd name="T19" fmla="*/ 68 h 1189"/>
                <a:gd name="T20" fmla="*/ 804 w 1187"/>
                <a:gd name="T21" fmla="*/ 39 h 1189"/>
                <a:gd name="T22" fmla="*/ 735 w 1187"/>
                <a:gd name="T23" fmla="*/ 18 h 1189"/>
                <a:gd name="T24" fmla="*/ 665 w 1187"/>
                <a:gd name="T25" fmla="*/ 4 h 1189"/>
                <a:gd name="T26" fmla="*/ 594 w 1187"/>
                <a:gd name="T27" fmla="*/ 0 h 1189"/>
                <a:gd name="T28" fmla="*/ 521 w 1187"/>
                <a:gd name="T29" fmla="*/ 4 h 1189"/>
                <a:gd name="T30" fmla="*/ 451 w 1187"/>
                <a:gd name="T31" fmla="*/ 18 h 1189"/>
                <a:gd name="T32" fmla="*/ 383 w 1187"/>
                <a:gd name="T33" fmla="*/ 39 h 1189"/>
                <a:gd name="T34" fmla="*/ 317 w 1187"/>
                <a:gd name="T35" fmla="*/ 68 h 1189"/>
                <a:gd name="T36" fmla="*/ 256 w 1187"/>
                <a:gd name="T37" fmla="*/ 105 h 1189"/>
                <a:gd name="T38" fmla="*/ 200 w 1187"/>
                <a:gd name="T39" fmla="*/ 150 h 1189"/>
                <a:gd name="T40" fmla="*/ 149 w 1187"/>
                <a:gd name="T41" fmla="*/ 200 h 1189"/>
                <a:gd name="T42" fmla="*/ 105 w 1187"/>
                <a:gd name="T43" fmla="*/ 257 h 1189"/>
                <a:gd name="T44" fmla="*/ 68 w 1187"/>
                <a:gd name="T45" fmla="*/ 318 h 1189"/>
                <a:gd name="T46" fmla="*/ 38 w 1187"/>
                <a:gd name="T47" fmla="*/ 384 h 1189"/>
                <a:gd name="T48" fmla="*/ 17 w 1187"/>
                <a:gd name="T49" fmla="*/ 452 h 1189"/>
                <a:gd name="T50" fmla="*/ 4 w 1187"/>
                <a:gd name="T51" fmla="*/ 523 h 1189"/>
                <a:gd name="T52" fmla="*/ 0 w 1187"/>
                <a:gd name="T53" fmla="*/ 595 h 1189"/>
                <a:gd name="T54" fmla="*/ 4 w 1187"/>
                <a:gd name="T55" fmla="*/ 666 h 1189"/>
                <a:gd name="T56" fmla="*/ 17 w 1187"/>
                <a:gd name="T57" fmla="*/ 737 h 1189"/>
                <a:gd name="T58" fmla="*/ 38 w 1187"/>
                <a:gd name="T59" fmla="*/ 806 h 1189"/>
                <a:gd name="T60" fmla="*/ 68 w 1187"/>
                <a:gd name="T61" fmla="*/ 871 h 1189"/>
                <a:gd name="T62" fmla="*/ 105 w 1187"/>
                <a:gd name="T63" fmla="*/ 933 h 1189"/>
                <a:gd name="T64" fmla="*/ 149 w 1187"/>
                <a:gd name="T65" fmla="*/ 989 h 1189"/>
                <a:gd name="T66" fmla="*/ 200 w 1187"/>
                <a:gd name="T67" fmla="*/ 1039 h 1189"/>
                <a:gd name="T68" fmla="*/ 256 w 1187"/>
                <a:gd name="T69" fmla="*/ 1084 h 1189"/>
                <a:gd name="T70" fmla="*/ 317 w 1187"/>
                <a:gd name="T71" fmla="*/ 1121 h 1189"/>
                <a:gd name="T72" fmla="*/ 383 w 1187"/>
                <a:gd name="T73" fmla="*/ 1151 h 1189"/>
                <a:gd name="T74" fmla="*/ 451 w 1187"/>
                <a:gd name="T75" fmla="*/ 1172 h 1189"/>
                <a:gd name="T76" fmla="*/ 521 w 1187"/>
                <a:gd name="T77" fmla="*/ 1185 h 1189"/>
                <a:gd name="T78" fmla="*/ 594 w 1187"/>
                <a:gd name="T79" fmla="*/ 1189 h 1189"/>
                <a:gd name="T80" fmla="*/ 665 w 1187"/>
                <a:gd name="T81" fmla="*/ 1185 h 1189"/>
                <a:gd name="T82" fmla="*/ 735 w 1187"/>
                <a:gd name="T83" fmla="*/ 1172 h 1189"/>
                <a:gd name="T84" fmla="*/ 804 w 1187"/>
                <a:gd name="T85" fmla="*/ 1151 h 1189"/>
                <a:gd name="T86" fmla="*/ 870 w 1187"/>
                <a:gd name="T87" fmla="*/ 1121 h 1189"/>
                <a:gd name="T88" fmla="*/ 930 w 1187"/>
                <a:gd name="T89" fmla="*/ 1084 h 1189"/>
                <a:gd name="T90" fmla="*/ 987 w 1187"/>
                <a:gd name="T91" fmla="*/ 1039 h 1189"/>
                <a:gd name="T92" fmla="*/ 1038 w 1187"/>
                <a:gd name="T93" fmla="*/ 989 h 1189"/>
                <a:gd name="T94" fmla="*/ 1083 w 1187"/>
                <a:gd name="T95" fmla="*/ 933 h 1189"/>
                <a:gd name="T96" fmla="*/ 1119 w 1187"/>
                <a:gd name="T97" fmla="*/ 871 h 1189"/>
                <a:gd name="T98" fmla="*/ 1149 w 1187"/>
                <a:gd name="T99" fmla="*/ 806 h 1189"/>
                <a:gd name="T100" fmla="*/ 1170 w 1187"/>
                <a:gd name="T101" fmla="*/ 737 h 1189"/>
                <a:gd name="T102" fmla="*/ 1183 w 1187"/>
                <a:gd name="T103" fmla="*/ 666 h 1189"/>
                <a:gd name="T104" fmla="*/ 1187 w 1187"/>
                <a:gd name="T105" fmla="*/ 595 h 1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187" h="1189">
                  <a:moveTo>
                    <a:pt x="1187" y="595"/>
                  </a:moveTo>
                  <a:lnTo>
                    <a:pt x="1183" y="523"/>
                  </a:lnTo>
                  <a:lnTo>
                    <a:pt x="1170" y="452"/>
                  </a:lnTo>
                  <a:lnTo>
                    <a:pt x="1149" y="384"/>
                  </a:lnTo>
                  <a:lnTo>
                    <a:pt x="1119" y="318"/>
                  </a:lnTo>
                  <a:lnTo>
                    <a:pt x="1083" y="257"/>
                  </a:lnTo>
                  <a:lnTo>
                    <a:pt x="1038" y="200"/>
                  </a:lnTo>
                  <a:lnTo>
                    <a:pt x="987" y="150"/>
                  </a:lnTo>
                  <a:lnTo>
                    <a:pt x="930" y="105"/>
                  </a:lnTo>
                  <a:lnTo>
                    <a:pt x="870" y="68"/>
                  </a:lnTo>
                  <a:lnTo>
                    <a:pt x="804" y="39"/>
                  </a:lnTo>
                  <a:lnTo>
                    <a:pt x="735" y="18"/>
                  </a:lnTo>
                  <a:lnTo>
                    <a:pt x="665" y="4"/>
                  </a:lnTo>
                  <a:lnTo>
                    <a:pt x="594" y="0"/>
                  </a:lnTo>
                  <a:lnTo>
                    <a:pt x="521" y="4"/>
                  </a:lnTo>
                  <a:lnTo>
                    <a:pt x="451" y="18"/>
                  </a:lnTo>
                  <a:lnTo>
                    <a:pt x="383" y="39"/>
                  </a:lnTo>
                  <a:lnTo>
                    <a:pt x="317" y="68"/>
                  </a:lnTo>
                  <a:lnTo>
                    <a:pt x="256" y="105"/>
                  </a:lnTo>
                  <a:lnTo>
                    <a:pt x="200" y="150"/>
                  </a:lnTo>
                  <a:lnTo>
                    <a:pt x="149" y="200"/>
                  </a:lnTo>
                  <a:lnTo>
                    <a:pt x="105" y="257"/>
                  </a:lnTo>
                  <a:lnTo>
                    <a:pt x="68" y="318"/>
                  </a:lnTo>
                  <a:lnTo>
                    <a:pt x="38" y="384"/>
                  </a:lnTo>
                  <a:lnTo>
                    <a:pt x="17" y="452"/>
                  </a:lnTo>
                  <a:lnTo>
                    <a:pt x="4" y="523"/>
                  </a:lnTo>
                  <a:lnTo>
                    <a:pt x="0" y="595"/>
                  </a:lnTo>
                  <a:lnTo>
                    <a:pt x="4" y="666"/>
                  </a:lnTo>
                  <a:lnTo>
                    <a:pt x="17" y="737"/>
                  </a:lnTo>
                  <a:lnTo>
                    <a:pt x="38" y="806"/>
                  </a:lnTo>
                  <a:lnTo>
                    <a:pt x="68" y="871"/>
                  </a:lnTo>
                  <a:lnTo>
                    <a:pt x="105" y="933"/>
                  </a:lnTo>
                  <a:lnTo>
                    <a:pt x="149" y="989"/>
                  </a:lnTo>
                  <a:lnTo>
                    <a:pt x="200" y="1039"/>
                  </a:lnTo>
                  <a:lnTo>
                    <a:pt x="256" y="1084"/>
                  </a:lnTo>
                  <a:lnTo>
                    <a:pt x="317" y="1121"/>
                  </a:lnTo>
                  <a:lnTo>
                    <a:pt x="383" y="1151"/>
                  </a:lnTo>
                  <a:lnTo>
                    <a:pt x="451" y="1172"/>
                  </a:lnTo>
                  <a:lnTo>
                    <a:pt x="521" y="1185"/>
                  </a:lnTo>
                  <a:lnTo>
                    <a:pt x="594" y="1189"/>
                  </a:lnTo>
                  <a:lnTo>
                    <a:pt x="665" y="1185"/>
                  </a:lnTo>
                  <a:lnTo>
                    <a:pt x="735" y="1172"/>
                  </a:lnTo>
                  <a:lnTo>
                    <a:pt x="804" y="1151"/>
                  </a:lnTo>
                  <a:lnTo>
                    <a:pt x="870" y="1121"/>
                  </a:lnTo>
                  <a:lnTo>
                    <a:pt x="930" y="1084"/>
                  </a:lnTo>
                  <a:lnTo>
                    <a:pt x="987" y="1039"/>
                  </a:lnTo>
                  <a:lnTo>
                    <a:pt x="1038" y="989"/>
                  </a:lnTo>
                  <a:lnTo>
                    <a:pt x="1083" y="933"/>
                  </a:lnTo>
                  <a:lnTo>
                    <a:pt x="1119" y="871"/>
                  </a:lnTo>
                  <a:lnTo>
                    <a:pt x="1149" y="806"/>
                  </a:lnTo>
                  <a:lnTo>
                    <a:pt x="1170" y="737"/>
                  </a:lnTo>
                  <a:lnTo>
                    <a:pt x="1183" y="666"/>
                  </a:lnTo>
                  <a:lnTo>
                    <a:pt x="1187" y="59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93" name="Line 153"/>
            <p:cNvSpPr>
              <a:spLocks noChangeShapeType="1"/>
            </p:cNvSpPr>
            <p:nvPr/>
          </p:nvSpPr>
          <p:spPr bwMode="auto">
            <a:xfrm>
              <a:off x="2430" y="2882"/>
              <a:ext cx="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94" name="Line 154"/>
            <p:cNvSpPr>
              <a:spLocks noChangeShapeType="1"/>
            </p:cNvSpPr>
            <p:nvPr/>
          </p:nvSpPr>
          <p:spPr bwMode="auto">
            <a:xfrm>
              <a:off x="2542" y="2882"/>
              <a:ext cx="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95" name="Line 155"/>
            <p:cNvSpPr>
              <a:spLocks noChangeShapeType="1"/>
            </p:cNvSpPr>
            <p:nvPr/>
          </p:nvSpPr>
          <p:spPr bwMode="auto">
            <a:xfrm>
              <a:off x="2577" y="2882"/>
              <a:ext cx="15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96" name="Line 156"/>
            <p:cNvSpPr>
              <a:spLocks noChangeShapeType="1"/>
            </p:cNvSpPr>
            <p:nvPr/>
          </p:nvSpPr>
          <p:spPr bwMode="auto">
            <a:xfrm>
              <a:off x="2753" y="2882"/>
              <a:ext cx="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97" name="Line 157"/>
            <p:cNvSpPr>
              <a:spLocks noChangeShapeType="1"/>
            </p:cNvSpPr>
            <p:nvPr/>
          </p:nvSpPr>
          <p:spPr bwMode="auto">
            <a:xfrm>
              <a:off x="2788" y="2882"/>
              <a:ext cx="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98" name="Line 158"/>
            <p:cNvSpPr>
              <a:spLocks noChangeShapeType="1"/>
            </p:cNvSpPr>
            <p:nvPr/>
          </p:nvSpPr>
          <p:spPr bwMode="auto">
            <a:xfrm>
              <a:off x="2652" y="2651"/>
              <a:ext cx="0" cy="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599" name="Line 159"/>
            <p:cNvSpPr>
              <a:spLocks noChangeShapeType="1"/>
            </p:cNvSpPr>
            <p:nvPr/>
          </p:nvSpPr>
          <p:spPr bwMode="auto">
            <a:xfrm>
              <a:off x="2652" y="2765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00" name="Line 160"/>
            <p:cNvSpPr>
              <a:spLocks noChangeShapeType="1"/>
            </p:cNvSpPr>
            <p:nvPr/>
          </p:nvSpPr>
          <p:spPr bwMode="auto">
            <a:xfrm>
              <a:off x="2652" y="2801"/>
              <a:ext cx="0" cy="1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01" name="Line 161"/>
            <p:cNvSpPr>
              <a:spLocks noChangeShapeType="1"/>
            </p:cNvSpPr>
            <p:nvPr/>
          </p:nvSpPr>
          <p:spPr bwMode="auto">
            <a:xfrm>
              <a:off x="2652" y="2976"/>
              <a:ext cx="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02" name="Line 162"/>
            <p:cNvSpPr>
              <a:spLocks noChangeShapeType="1"/>
            </p:cNvSpPr>
            <p:nvPr/>
          </p:nvSpPr>
          <p:spPr bwMode="auto">
            <a:xfrm>
              <a:off x="2652" y="3011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03" name="Freeform 163"/>
            <p:cNvSpPr>
              <a:spLocks/>
            </p:cNvSpPr>
            <p:nvPr/>
          </p:nvSpPr>
          <p:spPr bwMode="auto">
            <a:xfrm>
              <a:off x="314" y="3476"/>
              <a:ext cx="312" cy="312"/>
            </a:xfrm>
            <a:custGeom>
              <a:avLst/>
              <a:gdLst>
                <a:gd name="T0" fmla="*/ 1187 w 1187"/>
                <a:gd name="T1" fmla="*/ 595 h 1189"/>
                <a:gd name="T2" fmla="*/ 1183 w 1187"/>
                <a:gd name="T3" fmla="*/ 523 h 1189"/>
                <a:gd name="T4" fmla="*/ 1170 w 1187"/>
                <a:gd name="T5" fmla="*/ 453 h 1189"/>
                <a:gd name="T6" fmla="*/ 1148 w 1187"/>
                <a:gd name="T7" fmla="*/ 384 h 1189"/>
                <a:gd name="T8" fmla="*/ 1119 w 1187"/>
                <a:gd name="T9" fmla="*/ 319 h 1189"/>
                <a:gd name="T10" fmla="*/ 1081 w 1187"/>
                <a:gd name="T11" fmla="*/ 257 h 1189"/>
                <a:gd name="T12" fmla="*/ 1038 w 1187"/>
                <a:gd name="T13" fmla="*/ 201 h 1189"/>
                <a:gd name="T14" fmla="*/ 987 w 1187"/>
                <a:gd name="T15" fmla="*/ 149 h 1189"/>
                <a:gd name="T16" fmla="*/ 930 w 1187"/>
                <a:gd name="T17" fmla="*/ 106 h 1189"/>
                <a:gd name="T18" fmla="*/ 869 w 1187"/>
                <a:gd name="T19" fmla="*/ 69 h 1189"/>
                <a:gd name="T20" fmla="*/ 803 w 1187"/>
                <a:gd name="T21" fmla="*/ 39 h 1189"/>
                <a:gd name="T22" fmla="*/ 735 w 1187"/>
                <a:gd name="T23" fmla="*/ 17 h 1189"/>
                <a:gd name="T24" fmla="*/ 665 w 1187"/>
                <a:gd name="T25" fmla="*/ 5 h 1189"/>
                <a:gd name="T26" fmla="*/ 593 w 1187"/>
                <a:gd name="T27" fmla="*/ 0 h 1189"/>
                <a:gd name="T28" fmla="*/ 521 w 1187"/>
                <a:gd name="T29" fmla="*/ 5 h 1189"/>
                <a:gd name="T30" fmla="*/ 451 w 1187"/>
                <a:gd name="T31" fmla="*/ 17 h 1189"/>
                <a:gd name="T32" fmla="*/ 383 w 1187"/>
                <a:gd name="T33" fmla="*/ 39 h 1189"/>
                <a:gd name="T34" fmla="*/ 317 w 1187"/>
                <a:gd name="T35" fmla="*/ 69 h 1189"/>
                <a:gd name="T36" fmla="*/ 255 w 1187"/>
                <a:gd name="T37" fmla="*/ 106 h 1189"/>
                <a:gd name="T38" fmla="*/ 199 w 1187"/>
                <a:gd name="T39" fmla="*/ 149 h 1189"/>
                <a:gd name="T40" fmla="*/ 149 w 1187"/>
                <a:gd name="T41" fmla="*/ 201 h 1189"/>
                <a:gd name="T42" fmla="*/ 104 w 1187"/>
                <a:gd name="T43" fmla="*/ 257 h 1189"/>
                <a:gd name="T44" fmla="*/ 67 w 1187"/>
                <a:gd name="T45" fmla="*/ 319 h 1189"/>
                <a:gd name="T46" fmla="*/ 38 w 1187"/>
                <a:gd name="T47" fmla="*/ 384 h 1189"/>
                <a:gd name="T48" fmla="*/ 17 w 1187"/>
                <a:gd name="T49" fmla="*/ 453 h 1189"/>
                <a:gd name="T50" fmla="*/ 4 w 1187"/>
                <a:gd name="T51" fmla="*/ 523 h 1189"/>
                <a:gd name="T52" fmla="*/ 0 w 1187"/>
                <a:gd name="T53" fmla="*/ 595 h 1189"/>
                <a:gd name="T54" fmla="*/ 4 w 1187"/>
                <a:gd name="T55" fmla="*/ 666 h 1189"/>
                <a:gd name="T56" fmla="*/ 17 w 1187"/>
                <a:gd name="T57" fmla="*/ 737 h 1189"/>
                <a:gd name="T58" fmla="*/ 38 w 1187"/>
                <a:gd name="T59" fmla="*/ 805 h 1189"/>
                <a:gd name="T60" fmla="*/ 67 w 1187"/>
                <a:gd name="T61" fmla="*/ 871 h 1189"/>
                <a:gd name="T62" fmla="*/ 104 w 1187"/>
                <a:gd name="T63" fmla="*/ 932 h 1189"/>
                <a:gd name="T64" fmla="*/ 149 w 1187"/>
                <a:gd name="T65" fmla="*/ 988 h 1189"/>
                <a:gd name="T66" fmla="*/ 199 w 1187"/>
                <a:gd name="T67" fmla="*/ 1040 h 1189"/>
                <a:gd name="T68" fmla="*/ 255 w 1187"/>
                <a:gd name="T69" fmla="*/ 1084 h 1189"/>
                <a:gd name="T70" fmla="*/ 317 w 1187"/>
                <a:gd name="T71" fmla="*/ 1120 h 1189"/>
                <a:gd name="T72" fmla="*/ 383 w 1187"/>
                <a:gd name="T73" fmla="*/ 1150 h 1189"/>
                <a:gd name="T74" fmla="*/ 451 w 1187"/>
                <a:gd name="T75" fmla="*/ 1172 h 1189"/>
                <a:gd name="T76" fmla="*/ 521 w 1187"/>
                <a:gd name="T77" fmla="*/ 1184 h 1189"/>
                <a:gd name="T78" fmla="*/ 593 w 1187"/>
                <a:gd name="T79" fmla="*/ 1189 h 1189"/>
                <a:gd name="T80" fmla="*/ 665 w 1187"/>
                <a:gd name="T81" fmla="*/ 1184 h 1189"/>
                <a:gd name="T82" fmla="*/ 735 w 1187"/>
                <a:gd name="T83" fmla="*/ 1172 h 1189"/>
                <a:gd name="T84" fmla="*/ 803 w 1187"/>
                <a:gd name="T85" fmla="*/ 1150 h 1189"/>
                <a:gd name="T86" fmla="*/ 869 w 1187"/>
                <a:gd name="T87" fmla="*/ 1120 h 1189"/>
                <a:gd name="T88" fmla="*/ 930 w 1187"/>
                <a:gd name="T89" fmla="*/ 1084 h 1189"/>
                <a:gd name="T90" fmla="*/ 987 w 1187"/>
                <a:gd name="T91" fmla="*/ 1040 h 1189"/>
                <a:gd name="T92" fmla="*/ 1038 w 1187"/>
                <a:gd name="T93" fmla="*/ 988 h 1189"/>
                <a:gd name="T94" fmla="*/ 1081 w 1187"/>
                <a:gd name="T95" fmla="*/ 932 h 1189"/>
                <a:gd name="T96" fmla="*/ 1119 w 1187"/>
                <a:gd name="T97" fmla="*/ 871 h 1189"/>
                <a:gd name="T98" fmla="*/ 1148 w 1187"/>
                <a:gd name="T99" fmla="*/ 805 h 1189"/>
                <a:gd name="T100" fmla="*/ 1170 w 1187"/>
                <a:gd name="T101" fmla="*/ 737 h 1189"/>
                <a:gd name="T102" fmla="*/ 1183 w 1187"/>
                <a:gd name="T103" fmla="*/ 666 h 1189"/>
                <a:gd name="T104" fmla="*/ 1187 w 1187"/>
                <a:gd name="T105" fmla="*/ 595 h 1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187" h="1189">
                  <a:moveTo>
                    <a:pt x="1187" y="595"/>
                  </a:moveTo>
                  <a:lnTo>
                    <a:pt x="1183" y="523"/>
                  </a:lnTo>
                  <a:lnTo>
                    <a:pt x="1170" y="453"/>
                  </a:lnTo>
                  <a:lnTo>
                    <a:pt x="1148" y="384"/>
                  </a:lnTo>
                  <a:lnTo>
                    <a:pt x="1119" y="319"/>
                  </a:lnTo>
                  <a:lnTo>
                    <a:pt x="1081" y="257"/>
                  </a:lnTo>
                  <a:lnTo>
                    <a:pt x="1038" y="201"/>
                  </a:lnTo>
                  <a:lnTo>
                    <a:pt x="987" y="149"/>
                  </a:lnTo>
                  <a:lnTo>
                    <a:pt x="930" y="106"/>
                  </a:lnTo>
                  <a:lnTo>
                    <a:pt x="869" y="69"/>
                  </a:lnTo>
                  <a:lnTo>
                    <a:pt x="803" y="39"/>
                  </a:lnTo>
                  <a:lnTo>
                    <a:pt x="735" y="17"/>
                  </a:lnTo>
                  <a:lnTo>
                    <a:pt x="665" y="5"/>
                  </a:lnTo>
                  <a:lnTo>
                    <a:pt x="593" y="0"/>
                  </a:lnTo>
                  <a:lnTo>
                    <a:pt x="521" y="5"/>
                  </a:lnTo>
                  <a:lnTo>
                    <a:pt x="451" y="17"/>
                  </a:lnTo>
                  <a:lnTo>
                    <a:pt x="383" y="39"/>
                  </a:lnTo>
                  <a:lnTo>
                    <a:pt x="317" y="69"/>
                  </a:lnTo>
                  <a:lnTo>
                    <a:pt x="255" y="106"/>
                  </a:lnTo>
                  <a:lnTo>
                    <a:pt x="199" y="149"/>
                  </a:lnTo>
                  <a:lnTo>
                    <a:pt x="149" y="201"/>
                  </a:lnTo>
                  <a:lnTo>
                    <a:pt x="104" y="257"/>
                  </a:lnTo>
                  <a:lnTo>
                    <a:pt x="67" y="319"/>
                  </a:lnTo>
                  <a:lnTo>
                    <a:pt x="38" y="384"/>
                  </a:lnTo>
                  <a:lnTo>
                    <a:pt x="17" y="453"/>
                  </a:lnTo>
                  <a:lnTo>
                    <a:pt x="4" y="523"/>
                  </a:lnTo>
                  <a:lnTo>
                    <a:pt x="0" y="595"/>
                  </a:lnTo>
                  <a:lnTo>
                    <a:pt x="4" y="666"/>
                  </a:lnTo>
                  <a:lnTo>
                    <a:pt x="17" y="737"/>
                  </a:lnTo>
                  <a:lnTo>
                    <a:pt x="38" y="805"/>
                  </a:lnTo>
                  <a:lnTo>
                    <a:pt x="67" y="871"/>
                  </a:lnTo>
                  <a:lnTo>
                    <a:pt x="104" y="932"/>
                  </a:lnTo>
                  <a:lnTo>
                    <a:pt x="149" y="988"/>
                  </a:lnTo>
                  <a:lnTo>
                    <a:pt x="199" y="1040"/>
                  </a:lnTo>
                  <a:lnTo>
                    <a:pt x="255" y="1084"/>
                  </a:lnTo>
                  <a:lnTo>
                    <a:pt x="317" y="1120"/>
                  </a:lnTo>
                  <a:lnTo>
                    <a:pt x="383" y="1150"/>
                  </a:lnTo>
                  <a:lnTo>
                    <a:pt x="451" y="1172"/>
                  </a:lnTo>
                  <a:lnTo>
                    <a:pt x="521" y="1184"/>
                  </a:lnTo>
                  <a:lnTo>
                    <a:pt x="593" y="1189"/>
                  </a:lnTo>
                  <a:lnTo>
                    <a:pt x="665" y="1184"/>
                  </a:lnTo>
                  <a:lnTo>
                    <a:pt x="735" y="1172"/>
                  </a:lnTo>
                  <a:lnTo>
                    <a:pt x="803" y="1150"/>
                  </a:lnTo>
                  <a:lnTo>
                    <a:pt x="869" y="1120"/>
                  </a:lnTo>
                  <a:lnTo>
                    <a:pt x="930" y="1084"/>
                  </a:lnTo>
                  <a:lnTo>
                    <a:pt x="987" y="1040"/>
                  </a:lnTo>
                  <a:lnTo>
                    <a:pt x="1038" y="988"/>
                  </a:lnTo>
                  <a:lnTo>
                    <a:pt x="1081" y="932"/>
                  </a:lnTo>
                  <a:lnTo>
                    <a:pt x="1119" y="871"/>
                  </a:lnTo>
                  <a:lnTo>
                    <a:pt x="1148" y="805"/>
                  </a:lnTo>
                  <a:lnTo>
                    <a:pt x="1170" y="737"/>
                  </a:lnTo>
                  <a:lnTo>
                    <a:pt x="1183" y="666"/>
                  </a:lnTo>
                  <a:lnTo>
                    <a:pt x="1187" y="59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04" name="Line 164"/>
            <p:cNvSpPr>
              <a:spLocks noChangeShapeType="1"/>
            </p:cNvSpPr>
            <p:nvPr/>
          </p:nvSpPr>
          <p:spPr bwMode="auto">
            <a:xfrm>
              <a:off x="257" y="3632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05" name="Line 165"/>
            <p:cNvSpPr>
              <a:spLocks noChangeShapeType="1"/>
            </p:cNvSpPr>
            <p:nvPr/>
          </p:nvSpPr>
          <p:spPr bwMode="auto">
            <a:xfrm>
              <a:off x="364" y="3632"/>
              <a:ext cx="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06" name="Line 166"/>
            <p:cNvSpPr>
              <a:spLocks noChangeShapeType="1"/>
            </p:cNvSpPr>
            <p:nvPr/>
          </p:nvSpPr>
          <p:spPr bwMode="auto">
            <a:xfrm>
              <a:off x="399" y="3632"/>
              <a:ext cx="1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07" name="Line 167"/>
            <p:cNvSpPr>
              <a:spLocks noChangeShapeType="1"/>
            </p:cNvSpPr>
            <p:nvPr/>
          </p:nvSpPr>
          <p:spPr bwMode="auto">
            <a:xfrm>
              <a:off x="573" y="3632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08" name="Line 168"/>
            <p:cNvSpPr>
              <a:spLocks noChangeShapeType="1"/>
            </p:cNvSpPr>
            <p:nvPr/>
          </p:nvSpPr>
          <p:spPr bwMode="auto">
            <a:xfrm>
              <a:off x="608" y="3632"/>
              <a:ext cx="8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09" name="Line 169"/>
            <p:cNvSpPr>
              <a:spLocks noChangeShapeType="1"/>
            </p:cNvSpPr>
            <p:nvPr/>
          </p:nvSpPr>
          <p:spPr bwMode="auto">
            <a:xfrm>
              <a:off x="470" y="3402"/>
              <a:ext cx="0" cy="10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10" name="Line 170"/>
            <p:cNvSpPr>
              <a:spLocks noChangeShapeType="1"/>
            </p:cNvSpPr>
            <p:nvPr/>
          </p:nvSpPr>
          <p:spPr bwMode="auto">
            <a:xfrm>
              <a:off x="470" y="3521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11" name="Line 171"/>
            <p:cNvSpPr>
              <a:spLocks noChangeShapeType="1"/>
            </p:cNvSpPr>
            <p:nvPr/>
          </p:nvSpPr>
          <p:spPr bwMode="auto">
            <a:xfrm>
              <a:off x="470" y="3556"/>
              <a:ext cx="0" cy="1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12" name="Line 172"/>
            <p:cNvSpPr>
              <a:spLocks noChangeShapeType="1"/>
            </p:cNvSpPr>
            <p:nvPr/>
          </p:nvSpPr>
          <p:spPr bwMode="auto">
            <a:xfrm>
              <a:off x="470" y="3733"/>
              <a:ext cx="0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13" name="Line 173"/>
            <p:cNvSpPr>
              <a:spLocks noChangeShapeType="1"/>
            </p:cNvSpPr>
            <p:nvPr/>
          </p:nvSpPr>
          <p:spPr bwMode="auto">
            <a:xfrm>
              <a:off x="470" y="3768"/>
              <a:ext cx="0" cy="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14" name="Freeform 174"/>
            <p:cNvSpPr>
              <a:spLocks/>
            </p:cNvSpPr>
            <p:nvPr/>
          </p:nvSpPr>
          <p:spPr bwMode="auto">
            <a:xfrm>
              <a:off x="2496" y="3476"/>
              <a:ext cx="313" cy="312"/>
            </a:xfrm>
            <a:custGeom>
              <a:avLst/>
              <a:gdLst>
                <a:gd name="T0" fmla="*/ 1187 w 1187"/>
                <a:gd name="T1" fmla="*/ 595 h 1189"/>
                <a:gd name="T2" fmla="*/ 1183 w 1187"/>
                <a:gd name="T3" fmla="*/ 523 h 1189"/>
                <a:gd name="T4" fmla="*/ 1170 w 1187"/>
                <a:gd name="T5" fmla="*/ 453 h 1189"/>
                <a:gd name="T6" fmla="*/ 1149 w 1187"/>
                <a:gd name="T7" fmla="*/ 384 h 1189"/>
                <a:gd name="T8" fmla="*/ 1119 w 1187"/>
                <a:gd name="T9" fmla="*/ 319 h 1189"/>
                <a:gd name="T10" fmla="*/ 1083 w 1187"/>
                <a:gd name="T11" fmla="*/ 257 h 1189"/>
                <a:gd name="T12" fmla="*/ 1038 w 1187"/>
                <a:gd name="T13" fmla="*/ 201 h 1189"/>
                <a:gd name="T14" fmla="*/ 987 w 1187"/>
                <a:gd name="T15" fmla="*/ 149 h 1189"/>
                <a:gd name="T16" fmla="*/ 930 w 1187"/>
                <a:gd name="T17" fmla="*/ 106 h 1189"/>
                <a:gd name="T18" fmla="*/ 870 w 1187"/>
                <a:gd name="T19" fmla="*/ 69 h 1189"/>
                <a:gd name="T20" fmla="*/ 804 w 1187"/>
                <a:gd name="T21" fmla="*/ 39 h 1189"/>
                <a:gd name="T22" fmla="*/ 735 w 1187"/>
                <a:gd name="T23" fmla="*/ 17 h 1189"/>
                <a:gd name="T24" fmla="*/ 665 w 1187"/>
                <a:gd name="T25" fmla="*/ 5 h 1189"/>
                <a:gd name="T26" fmla="*/ 594 w 1187"/>
                <a:gd name="T27" fmla="*/ 0 h 1189"/>
                <a:gd name="T28" fmla="*/ 521 w 1187"/>
                <a:gd name="T29" fmla="*/ 5 h 1189"/>
                <a:gd name="T30" fmla="*/ 451 w 1187"/>
                <a:gd name="T31" fmla="*/ 17 h 1189"/>
                <a:gd name="T32" fmla="*/ 383 w 1187"/>
                <a:gd name="T33" fmla="*/ 39 h 1189"/>
                <a:gd name="T34" fmla="*/ 317 w 1187"/>
                <a:gd name="T35" fmla="*/ 69 h 1189"/>
                <a:gd name="T36" fmla="*/ 256 w 1187"/>
                <a:gd name="T37" fmla="*/ 106 h 1189"/>
                <a:gd name="T38" fmla="*/ 200 w 1187"/>
                <a:gd name="T39" fmla="*/ 149 h 1189"/>
                <a:gd name="T40" fmla="*/ 149 w 1187"/>
                <a:gd name="T41" fmla="*/ 201 h 1189"/>
                <a:gd name="T42" fmla="*/ 105 w 1187"/>
                <a:gd name="T43" fmla="*/ 257 h 1189"/>
                <a:gd name="T44" fmla="*/ 68 w 1187"/>
                <a:gd name="T45" fmla="*/ 319 h 1189"/>
                <a:gd name="T46" fmla="*/ 38 w 1187"/>
                <a:gd name="T47" fmla="*/ 384 h 1189"/>
                <a:gd name="T48" fmla="*/ 17 w 1187"/>
                <a:gd name="T49" fmla="*/ 453 h 1189"/>
                <a:gd name="T50" fmla="*/ 4 w 1187"/>
                <a:gd name="T51" fmla="*/ 523 h 1189"/>
                <a:gd name="T52" fmla="*/ 0 w 1187"/>
                <a:gd name="T53" fmla="*/ 595 h 1189"/>
                <a:gd name="T54" fmla="*/ 4 w 1187"/>
                <a:gd name="T55" fmla="*/ 666 h 1189"/>
                <a:gd name="T56" fmla="*/ 17 w 1187"/>
                <a:gd name="T57" fmla="*/ 737 h 1189"/>
                <a:gd name="T58" fmla="*/ 38 w 1187"/>
                <a:gd name="T59" fmla="*/ 805 h 1189"/>
                <a:gd name="T60" fmla="*/ 68 w 1187"/>
                <a:gd name="T61" fmla="*/ 871 h 1189"/>
                <a:gd name="T62" fmla="*/ 105 w 1187"/>
                <a:gd name="T63" fmla="*/ 932 h 1189"/>
                <a:gd name="T64" fmla="*/ 149 w 1187"/>
                <a:gd name="T65" fmla="*/ 988 h 1189"/>
                <a:gd name="T66" fmla="*/ 200 w 1187"/>
                <a:gd name="T67" fmla="*/ 1040 h 1189"/>
                <a:gd name="T68" fmla="*/ 256 w 1187"/>
                <a:gd name="T69" fmla="*/ 1084 h 1189"/>
                <a:gd name="T70" fmla="*/ 317 w 1187"/>
                <a:gd name="T71" fmla="*/ 1120 h 1189"/>
                <a:gd name="T72" fmla="*/ 383 w 1187"/>
                <a:gd name="T73" fmla="*/ 1150 h 1189"/>
                <a:gd name="T74" fmla="*/ 451 w 1187"/>
                <a:gd name="T75" fmla="*/ 1172 h 1189"/>
                <a:gd name="T76" fmla="*/ 521 w 1187"/>
                <a:gd name="T77" fmla="*/ 1184 h 1189"/>
                <a:gd name="T78" fmla="*/ 594 w 1187"/>
                <a:gd name="T79" fmla="*/ 1189 h 1189"/>
                <a:gd name="T80" fmla="*/ 665 w 1187"/>
                <a:gd name="T81" fmla="*/ 1184 h 1189"/>
                <a:gd name="T82" fmla="*/ 735 w 1187"/>
                <a:gd name="T83" fmla="*/ 1172 h 1189"/>
                <a:gd name="T84" fmla="*/ 804 w 1187"/>
                <a:gd name="T85" fmla="*/ 1150 h 1189"/>
                <a:gd name="T86" fmla="*/ 870 w 1187"/>
                <a:gd name="T87" fmla="*/ 1120 h 1189"/>
                <a:gd name="T88" fmla="*/ 930 w 1187"/>
                <a:gd name="T89" fmla="*/ 1084 h 1189"/>
                <a:gd name="T90" fmla="*/ 987 w 1187"/>
                <a:gd name="T91" fmla="*/ 1040 h 1189"/>
                <a:gd name="T92" fmla="*/ 1038 w 1187"/>
                <a:gd name="T93" fmla="*/ 988 h 1189"/>
                <a:gd name="T94" fmla="*/ 1083 w 1187"/>
                <a:gd name="T95" fmla="*/ 932 h 1189"/>
                <a:gd name="T96" fmla="*/ 1119 w 1187"/>
                <a:gd name="T97" fmla="*/ 871 h 1189"/>
                <a:gd name="T98" fmla="*/ 1149 w 1187"/>
                <a:gd name="T99" fmla="*/ 805 h 1189"/>
                <a:gd name="T100" fmla="*/ 1170 w 1187"/>
                <a:gd name="T101" fmla="*/ 737 h 1189"/>
                <a:gd name="T102" fmla="*/ 1183 w 1187"/>
                <a:gd name="T103" fmla="*/ 666 h 1189"/>
                <a:gd name="T104" fmla="*/ 1187 w 1187"/>
                <a:gd name="T105" fmla="*/ 595 h 1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187" h="1189">
                  <a:moveTo>
                    <a:pt x="1187" y="595"/>
                  </a:moveTo>
                  <a:lnTo>
                    <a:pt x="1183" y="523"/>
                  </a:lnTo>
                  <a:lnTo>
                    <a:pt x="1170" y="453"/>
                  </a:lnTo>
                  <a:lnTo>
                    <a:pt x="1149" y="384"/>
                  </a:lnTo>
                  <a:lnTo>
                    <a:pt x="1119" y="319"/>
                  </a:lnTo>
                  <a:lnTo>
                    <a:pt x="1083" y="257"/>
                  </a:lnTo>
                  <a:lnTo>
                    <a:pt x="1038" y="201"/>
                  </a:lnTo>
                  <a:lnTo>
                    <a:pt x="987" y="149"/>
                  </a:lnTo>
                  <a:lnTo>
                    <a:pt x="930" y="106"/>
                  </a:lnTo>
                  <a:lnTo>
                    <a:pt x="870" y="69"/>
                  </a:lnTo>
                  <a:lnTo>
                    <a:pt x="804" y="39"/>
                  </a:lnTo>
                  <a:lnTo>
                    <a:pt x="735" y="17"/>
                  </a:lnTo>
                  <a:lnTo>
                    <a:pt x="665" y="5"/>
                  </a:lnTo>
                  <a:lnTo>
                    <a:pt x="594" y="0"/>
                  </a:lnTo>
                  <a:lnTo>
                    <a:pt x="521" y="5"/>
                  </a:lnTo>
                  <a:lnTo>
                    <a:pt x="451" y="17"/>
                  </a:lnTo>
                  <a:lnTo>
                    <a:pt x="383" y="39"/>
                  </a:lnTo>
                  <a:lnTo>
                    <a:pt x="317" y="69"/>
                  </a:lnTo>
                  <a:lnTo>
                    <a:pt x="256" y="106"/>
                  </a:lnTo>
                  <a:lnTo>
                    <a:pt x="200" y="149"/>
                  </a:lnTo>
                  <a:lnTo>
                    <a:pt x="149" y="201"/>
                  </a:lnTo>
                  <a:lnTo>
                    <a:pt x="105" y="257"/>
                  </a:lnTo>
                  <a:lnTo>
                    <a:pt x="68" y="319"/>
                  </a:lnTo>
                  <a:lnTo>
                    <a:pt x="38" y="384"/>
                  </a:lnTo>
                  <a:lnTo>
                    <a:pt x="17" y="453"/>
                  </a:lnTo>
                  <a:lnTo>
                    <a:pt x="4" y="523"/>
                  </a:lnTo>
                  <a:lnTo>
                    <a:pt x="0" y="595"/>
                  </a:lnTo>
                  <a:lnTo>
                    <a:pt x="4" y="666"/>
                  </a:lnTo>
                  <a:lnTo>
                    <a:pt x="17" y="737"/>
                  </a:lnTo>
                  <a:lnTo>
                    <a:pt x="38" y="805"/>
                  </a:lnTo>
                  <a:lnTo>
                    <a:pt x="68" y="871"/>
                  </a:lnTo>
                  <a:lnTo>
                    <a:pt x="105" y="932"/>
                  </a:lnTo>
                  <a:lnTo>
                    <a:pt x="149" y="988"/>
                  </a:lnTo>
                  <a:lnTo>
                    <a:pt x="200" y="1040"/>
                  </a:lnTo>
                  <a:lnTo>
                    <a:pt x="256" y="1084"/>
                  </a:lnTo>
                  <a:lnTo>
                    <a:pt x="317" y="1120"/>
                  </a:lnTo>
                  <a:lnTo>
                    <a:pt x="383" y="1150"/>
                  </a:lnTo>
                  <a:lnTo>
                    <a:pt x="451" y="1172"/>
                  </a:lnTo>
                  <a:lnTo>
                    <a:pt x="521" y="1184"/>
                  </a:lnTo>
                  <a:lnTo>
                    <a:pt x="594" y="1189"/>
                  </a:lnTo>
                  <a:lnTo>
                    <a:pt x="665" y="1184"/>
                  </a:lnTo>
                  <a:lnTo>
                    <a:pt x="735" y="1172"/>
                  </a:lnTo>
                  <a:lnTo>
                    <a:pt x="804" y="1150"/>
                  </a:lnTo>
                  <a:lnTo>
                    <a:pt x="870" y="1120"/>
                  </a:lnTo>
                  <a:lnTo>
                    <a:pt x="930" y="1084"/>
                  </a:lnTo>
                  <a:lnTo>
                    <a:pt x="987" y="1040"/>
                  </a:lnTo>
                  <a:lnTo>
                    <a:pt x="1038" y="988"/>
                  </a:lnTo>
                  <a:lnTo>
                    <a:pt x="1083" y="932"/>
                  </a:lnTo>
                  <a:lnTo>
                    <a:pt x="1119" y="871"/>
                  </a:lnTo>
                  <a:lnTo>
                    <a:pt x="1149" y="805"/>
                  </a:lnTo>
                  <a:lnTo>
                    <a:pt x="1170" y="737"/>
                  </a:lnTo>
                  <a:lnTo>
                    <a:pt x="1183" y="666"/>
                  </a:lnTo>
                  <a:lnTo>
                    <a:pt x="1187" y="59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15" name="Line 175"/>
            <p:cNvSpPr>
              <a:spLocks noChangeShapeType="1"/>
            </p:cNvSpPr>
            <p:nvPr/>
          </p:nvSpPr>
          <p:spPr bwMode="auto">
            <a:xfrm>
              <a:off x="2430" y="3632"/>
              <a:ext cx="9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16" name="Line 176"/>
            <p:cNvSpPr>
              <a:spLocks noChangeShapeType="1"/>
            </p:cNvSpPr>
            <p:nvPr/>
          </p:nvSpPr>
          <p:spPr bwMode="auto">
            <a:xfrm>
              <a:off x="2539" y="3632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17" name="Line 177"/>
            <p:cNvSpPr>
              <a:spLocks noChangeShapeType="1"/>
            </p:cNvSpPr>
            <p:nvPr/>
          </p:nvSpPr>
          <p:spPr bwMode="auto">
            <a:xfrm>
              <a:off x="2573" y="3632"/>
              <a:ext cx="15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18" name="Line 178"/>
            <p:cNvSpPr>
              <a:spLocks noChangeShapeType="1"/>
            </p:cNvSpPr>
            <p:nvPr/>
          </p:nvSpPr>
          <p:spPr bwMode="auto">
            <a:xfrm>
              <a:off x="2750" y="3632"/>
              <a:ext cx="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19" name="Line 179"/>
            <p:cNvSpPr>
              <a:spLocks noChangeShapeType="1"/>
            </p:cNvSpPr>
            <p:nvPr/>
          </p:nvSpPr>
          <p:spPr bwMode="auto">
            <a:xfrm>
              <a:off x="2785" y="3632"/>
              <a:ext cx="8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20" name="Line 180"/>
            <p:cNvSpPr>
              <a:spLocks noChangeShapeType="1"/>
            </p:cNvSpPr>
            <p:nvPr/>
          </p:nvSpPr>
          <p:spPr bwMode="auto">
            <a:xfrm>
              <a:off x="2652" y="3400"/>
              <a:ext cx="0" cy="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21" name="Line 181"/>
            <p:cNvSpPr>
              <a:spLocks noChangeShapeType="1"/>
            </p:cNvSpPr>
            <p:nvPr/>
          </p:nvSpPr>
          <p:spPr bwMode="auto">
            <a:xfrm>
              <a:off x="2652" y="3510"/>
              <a:ext cx="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22" name="Line 182"/>
            <p:cNvSpPr>
              <a:spLocks noChangeShapeType="1"/>
            </p:cNvSpPr>
            <p:nvPr/>
          </p:nvSpPr>
          <p:spPr bwMode="auto">
            <a:xfrm>
              <a:off x="2652" y="3545"/>
              <a:ext cx="0" cy="1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23" name="Line 183"/>
            <p:cNvSpPr>
              <a:spLocks noChangeShapeType="1"/>
            </p:cNvSpPr>
            <p:nvPr/>
          </p:nvSpPr>
          <p:spPr bwMode="auto">
            <a:xfrm>
              <a:off x="2652" y="3720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24" name="Line 184"/>
            <p:cNvSpPr>
              <a:spLocks noChangeShapeType="1"/>
            </p:cNvSpPr>
            <p:nvPr/>
          </p:nvSpPr>
          <p:spPr bwMode="auto">
            <a:xfrm>
              <a:off x="2652" y="3757"/>
              <a:ext cx="0" cy="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25" name="Line 185"/>
            <p:cNvSpPr>
              <a:spLocks noChangeShapeType="1"/>
            </p:cNvSpPr>
            <p:nvPr/>
          </p:nvSpPr>
          <p:spPr bwMode="auto">
            <a:xfrm>
              <a:off x="470" y="1710"/>
              <a:ext cx="0" cy="2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26" name="Line 186"/>
            <p:cNvSpPr>
              <a:spLocks noChangeShapeType="1"/>
            </p:cNvSpPr>
            <p:nvPr/>
          </p:nvSpPr>
          <p:spPr bwMode="auto">
            <a:xfrm>
              <a:off x="470" y="1949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27" name="Line 187"/>
            <p:cNvSpPr>
              <a:spLocks noChangeShapeType="1"/>
            </p:cNvSpPr>
            <p:nvPr/>
          </p:nvSpPr>
          <p:spPr bwMode="auto">
            <a:xfrm>
              <a:off x="470" y="1991"/>
              <a:ext cx="0" cy="2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28" name="Line 188"/>
            <p:cNvSpPr>
              <a:spLocks noChangeShapeType="1"/>
            </p:cNvSpPr>
            <p:nvPr/>
          </p:nvSpPr>
          <p:spPr bwMode="auto">
            <a:xfrm flipV="1">
              <a:off x="314" y="2036"/>
              <a:ext cx="0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29" name="Line 189"/>
            <p:cNvSpPr>
              <a:spLocks noChangeShapeType="1"/>
            </p:cNvSpPr>
            <p:nvPr/>
          </p:nvSpPr>
          <p:spPr bwMode="auto">
            <a:xfrm flipV="1">
              <a:off x="314" y="1920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30" name="Line 190"/>
            <p:cNvSpPr>
              <a:spLocks noChangeShapeType="1"/>
            </p:cNvSpPr>
            <p:nvPr/>
          </p:nvSpPr>
          <p:spPr bwMode="auto">
            <a:xfrm flipV="1">
              <a:off x="314" y="1810"/>
              <a:ext cx="0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31" name="Line 191"/>
            <p:cNvSpPr>
              <a:spLocks noChangeShapeType="1"/>
            </p:cNvSpPr>
            <p:nvPr/>
          </p:nvSpPr>
          <p:spPr bwMode="auto">
            <a:xfrm flipV="1">
              <a:off x="626" y="2036"/>
              <a:ext cx="0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32" name="Line 192"/>
            <p:cNvSpPr>
              <a:spLocks noChangeShapeType="1"/>
            </p:cNvSpPr>
            <p:nvPr/>
          </p:nvSpPr>
          <p:spPr bwMode="auto">
            <a:xfrm flipV="1">
              <a:off x="626" y="1920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33" name="Line 193"/>
            <p:cNvSpPr>
              <a:spLocks noChangeShapeType="1"/>
            </p:cNvSpPr>
            <p:nvPr/>
          </p:nvSpPr>
          <p:spPr bwMode="auto">
            <a:xfrm flipV="1">
              <a:off x="626" y="1810"/>
              <a:ext cx="0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34" name="Line 194"/>
            <p:cNvSpPr>
              <a:spLocks noChangeShapeType="1"/>
            </p:cNvSpPr>
            <p:nvPr/>
          </p:nvSpPr>
          <p:spPr bwMode="auto">
            <a:xfrm>
              <a:off x="1561" y="2509"/>
              <a:ext cx="0" cy="2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35" name="Line 195"/>
            <p:cNvSpPr>
              <a:spLocks noChangeShapeType="1"/>
            </p:cNvSpPr>
            <p:nvPr/>
          </p:nvSpPr>
          <p:spPr bwMode="auto">
            <a:xfrm>
              <a:off x="1561" y="2825"/>
              <a:ext cx="0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36" name="Line 196"/>
            <p:cNvSpPr>
              <a:spLocks noChangeShapeType="1"/>
            </p:cNvSpPr>
            <p:nvPr/>
          </p:nvSpPr>
          <p:spPr bwMode="auto">
            <a:xfrm>
              <a:off x="1561" y="2882"/>
              <a:ext cx="0" cy="2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37" name="Line 197"/>
            <p:cNvSpPr>
              <a:spLocks noChangeShapeType="1"/>
            </p:cNvSpPr>
            <p:nvPr/>
          </p:nvSpPr>
          <p:spPr bwMode="auto">
            <a:xfrm>
              <a:off x="1561" y="3163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38" name="Line 198"/>
            <p:cNvSpPr>
              <a:spLocks noChangeShapeType="1"/>
            </p:cNvSpPr>
            <p:nvPr/>
          </p:nvSpPr>
          <p:spPr bwMode="auto">
            <a:xfrm>
              <a:off x="1561" y="3218"/>
              <a:ext cx="0" cy="2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39" name="Line 199"/>
            <p:cNvSpPr>
              <a:spLocks noChangeShapeType="1"/>
            </p:cNvSpPr>
            <p:nvPr/>
          </p:nvSpPr>
          <p:spPr bwMode="auto">
            <a:xfrm>
              <a:off x="1561" y="3499"/>
              <a:ext cx="0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40" name="Line 200"/>
            <p:cNvSpPr>
              <a:spLocks noChangeShapeType="1"/>
            </p:cNvSpPr>
            <p:nvPr/>
          </p:nvSpPr>
          <p:spPr bwMode="auto">
            <a:xfrm>
              <a:off x="1561" y="3556"/>
              <a:ext cx="0" cy="2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41" name="Line 201"/>
            <p:cNvSpPr>
              <a:spLocks noChangeShapeType="1"/>
            </p:cNvSpPr>
            <p:nvPr/>
          </p:nvSpPr>
          <p:spPr bwMode="auto">
            <a:xfrm>
              <a:off x="1561" y="3837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42" name="Line 202"/>
            <p:cNvSpPr>
              <a:spLocks noChangeShapeType="1"/>
            </p:cNvSpPr>
            <p:nvPr/>
          </p:nvSpPr>
          <p:spPr bwMode="auto">
            <a:xfrm>
              <a:off x="1561" y="3893"/>
              <a:ext cx="0" cy="2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43" name="Line 203"/>
            <p:cNvSpPr>
              <a:spLocks noChangeShapeType="1"/>
            </p:cNvSpPr>
            <p:nvPr/>
          </p:nvSpPr>
          <p:spPr bwMode="auto">
            <a:xfrm>
              <a:off x="2652" y="1710"/>
              <a:ext cx="0" cy="2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44" name="Line 204"/>
            <p:cNvSpPr>
              <a:spLocks noChangeShapeType="1"/>
            </p:cNvSpPr>
            <p:nvPr/>
          </p:nvSpPr>
          <p:spPr bwMode="auto">
            <a:xfrm>
              <a:off x="2652" y="1949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45" name="Line 205"/>
            <p:cNvSpPr>
              <a:spLocks noChangeShapeType="1"/>
            </p:cNvSpPr>
            <p:nvPr/>
          </p:nvSpPr>
          <p:spPr bwMode="auto">
            <a:xfrm>
              <a:off x="2652" y="1991"/>
              <a:ext cx="0" cy="2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46" name="Line 206"/>
            <p:cNvSpPr>
              <a:spLocks noChangeShapeType="1"/>
            </p:cNvSpPr>
            <p:nvPr/>
          </p:nvSpPr>
          <p:spPr bwMode="auto">
            <a:xfrm flipV="1">
              <a:off x="2496" y="2036"/>
              <a:ext cx="0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47" name="Line 207"/>
            <p:cNvSpPr>
              <a:spLocks noChangeShapeType="1"/>
            </p:cNvSpPr>
            <p:nvPr/>
          </p:nvSpPr>
          <p:spPr bwMode="auto">
            <a:xfrm flipV="1">
              <a:off x="2496" y="1920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48" name="Line 208"/>
            <p:cNvSpPr>
              <a:spLocks noChangeShapeType="1"/>
            </p:cNvSpPr>
            <p:nvPr/>
          </p:nvSpPr>
          <p:spPr bwMode="auto">
            <a:xfrm flipV="1">
              <a:off x="2496" y="1810"/>
              <a:ext cx="0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49" name="Line 209"/>
            <p:cNvSpPr>
              <a:spLocks noChangeShapeType="1"/>
            </p:cNvSpPr>
            <p:nvPr/>
          </p:nvSpPr>
          <p:spPr bwMode="auto">
            <a:xfrm flipV="1">
              <a:off x="2809" y="2036"/>
              <a:ext cx="0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50" name="Line 210"/>
            <p:cNvSpPr>
              <a:spLocks noChangeShapeType="1"/>
            </p:cNvSpPr>
            <p:nvPr/>
          </p:nvSpPr>
          <p:spPr bwMode="auto">
            <a:xfrm flipV="1">
              <a:off x="2809" y="1920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51" name="Line 211"/>
            <p:cNvSpPr>
              <a:spLocks noChangeShapeType="1"/>
            </p:cNvSpPr>
            <p:nvPr/>
          </p:nvSpPr>
          <p:spPr bwMode="auto">
            <a:xfrm flipV="1">
              <a:off x="2809" y="1810"/>
              <a:ext cx="0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52" name="Line 212"/>
            <p:cNvSpPr>
              <a:spLocks noChangeShapeType="1"/>
            </p:cNvSpPr>
            <p:nvPr/>
          </p:nvSpPr>
          <p:spPr bwMode="auto">
            <a:xfrm>
              <a:off x="1936" y="3676"/>
              <a:ext cx="0" cy="42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45653" name="Group 213"/>
          <p:cNvGrpSpPr>
            <a:grpSpLocks/>
          </p:cNvGrpSpPr>
          <p:nvPr/>
        </p:nvGrpSpPr>
        <p:grpSpPr bwMode="auto">
          <a:xfrm>
            <a:off x="5048250" y="2873375"/>
            <a:ext cx="2178050" cy="495300"/>
            <a:chOff x="3180" y="1810"/>
            <a:chExt cx="1372" cy="312"/>
          </a:xfrm>
        </p:grpSpPr>
        <p:sp>
          <p:nvSpPr>
            <p:cNvPr id="445654" name="Line 214"/>
            <p:cNvSpPr>
              <a:spLocks noChangeShapeType="1"/>
            </p:cNvSpPr>
            <p:nvPr/>
          </p:nvSpPr>
          <p:spPr bwMode="auto">
            <a:xfrm flipH="1">
              <a:off x="3180" y="1810"/>
              <a:ext cx="1372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55" name="Line 215"/>
            <p:cNvSpPr>
              <a:spLocks noChangeShapeType="1"/>
            </p:cNvSpPr>
            <p:nvPr/>
          </p:nvSpPr>
          <p:spPr bwMode="auto">
            <a:xfrm flipV="1">
              <a:off x="4552" y="1810"/>
              <a:ext cx="0" cy="31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56" name="Line 216"/>
            <p:cNvSpPr>
              <a:spLocks noChangeShapeType="1"/>
            </p:cNvSpPr>
            <p:nvPr/>
          </p:nvSpPr>
          <p:spPr bwMode="auto">
            <a:xfrm flipV="1">
              <a:off x="3180" y="1810"/>
              <a:ext cx="0" cy="31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57" name="Line 217"/>
            <p:cNvSpPr>
              <a:spLocks noChangeShapeType="1"/>
            </p:cNvSpPr>
            <p:nvPr/>
          </p:nvSpPr>
          <p:spPr bwMode="auto">
            <a:xfrm flipH="1">
              <a:off x="3180" y="2122"/>
              <a:ext cx="1372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45658" name="Group 218"/>
          <p:cNvGrpSpPr>
            <a:grpSpLocks/>
          </p:cNvGrpSpPr>
          <p:nvPr/>
        </p:nvGrpSpPr>
        <p:grpSpPr bwMode="auto">
          <a:xfrm>
            <a:off x="4840288" y="3497263"/>
            <a:ext cx="2863850" cy="3244850"/>
            <a:chOff x="3049" y="2203"/>
            <a:chExt cx="1804" cy="2044"/>
          </a:xfrm>
        </p:grpSpPr>
        <p:sp>
          <p:nvSpPr>
            <p:cNvPr id="445659" name="Line 219"/>
            <p:cNvSpPr>
              <a:spLocks noChangeShapeType="1"/>
            </p:cNvSpPr>
            <p:nvPr/>
          </p:nvSpPr>
          <p:spPr bwMode="auto">
            <a:xfrm>
              <a:off x="3865" y="2203"/>
              <a:ext cx="0" cy="1054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60" name="Line 220"/>
            <p:cNvSpPr>
              <a:spLocks noChangeShapeType="1"/>
            </p:cNvSpPr>
            <p:nvPr/>
          </p:nvSpPr>
          <p:spPr bwMode="auto">
            <a:xfrm flipH="1">
              <a:off x="3049" y="3257"/>
              <a:ext cx="816" cy="0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61" name="Line 221"/>
            <p:cNvSpPr>
              <a:spLocks noChangeShapeType="1"/>
            </p:cNvSpPr>
            <p:nvPr/>
          </p:nvSpPr>
          <p:spPr bwMode="auto">
            <a:xfrm>
              <a:off x="3137" y="2530"/>
              <a:ext cx="1716" cy="1717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45662" name="Group 222"/>
          <p:cNvGrpSpPr>
            <a:grpSpLocks/>
          </p:cNvGrpSpPr>
          <p:nvPr/>
        </p:nvGrpSpPr>
        <p:grpSpPr bwMode="auto">
          <a:xfrm>
            <a:off x="4210050" y="4083050"/>
            <a:ext cx="3016250" cy="2178050"/>
            <a:chOff x="2652" y="2572"/>
            <a:chExt cx="1900" cy="1372"/>
          </a:xfrm>
        </p:grpSpPr>
        <p:sp>
          <p:nvSpPr>
            <p:cNvPr id="445663" name="Line 223"/>
            <p:cNvSpPr>
              <a:spLocks noChangeShapeType="1"/>
            </p:cNvSpPr>
            <p:nvPr/>
          </p:nvSpPr>
          <p:spPr bwMode="auto">
            <a:xfrm>
              <a:off x="2652" y="2572"/>
              <a:ext cx="52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64" name="Line 224"/>
            <p:cNvSpPr>
              <a:spLocks noChangeShapeType="1"/>
            </p:cNvSpPr>
            <p:nvPr/>
          </p:nvSpPr>
          <p:spPr bwMode="auto">
            <a:xfrm>
              <a:off x="2652" y="3944"/>
              <a:ext cx="190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45665" name="Group 225"/>
          <p:cNvGrpSpPr>
            <a:grpSpLocks/>
          </p:cNvGrpSpPr>
          <p:nvPr/>
        </p:nvGrpSpPr>
        <p:grpSpPr bwMode="auto">
          <a:xfrm>
            <a:off x="5048250" y="2873375"/>
            <a:ext cx="2178050" cy="3387725"/>
            <a:chOff x="3180" y="1810"/>
            <a:chExt cx="1372" cy="2134"/>
          </a:xfrm>
        </p:grpSpPr>
        <p:sp>
          <p:nvSpPr>
            <p:cNvPr id="445666" name="Line 226"/>
            <p:cNvSpPr>
              <a:spLocks noChangeShapeType="1"/>
            </p:cNvSpPr>
            <p:nvPr/>
          </p:nvSpPr>
          <p:spPr bwMode="auto">
            <a:xfrm flipV="1">
              <a:off x="4552" y="1810"/>
              <a:ext cx="0" cy="213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67" name="Line 227"/>
            <p:cNvSpPr>
              <a:spLocks noChangeShapeType="1"/>
            </p:cNvSpPr>
            <p:nvPr/>
          </p:nvSpPr>
          <p:spPr bwMode="auto">
            <a:xfrm flipV="1">
              <a:off x="3180" y="1810"/>
              <a:ext cx="0" cy="76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45668" name="Group 228"/>
          <p:cNvGrpSpPr>
            <a:grpSpLocks/>
          </p:cNvGrpSpPr>
          <p:nvPr/>
        </p:nvGrpSpPr>
        <p:grpSpPr bwMode="auto">
          <a:xfrm>
            <a:off x="4706938" y="2873375"/>
            <a:ext cx="341312" cy="495300"/>
            <a:chOff x="2965" y="1810"/>
            <a:chExt cx="215" cy="312"/>
          </a:xfrm>
        </p:grpSpPr>
        <p:sp>
          <p:nvSpPr>
            <p:cNvPr id="445669" name="Line 229"/>
            <p:cNvSpPr>
              <a:spLocks noChangeShapeType="1"/>
            </p:cNvSpPr>
            <p:nvPr/>
          </p:nvSpPr>
          <p:spPr bwMode="auto">
            <a:xfrm>
              <a:off x="2965" y="1810"/>
              <a:ext cx="21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70" name="Line 230"/>
            <p:cNvSpPr>
              <a:spLocks noChangeShapeType="1"/>
            </p:cNvSpPr>
            <p:nvPr/>
          </p:nvSpPr>
          <p:spPr bwMode="auto">
            <a:xfrm>
              <a:off x="2965" y="2122"/>
              <a:ext cx="21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45671" name="Group 231"/>
          <p:cNvGrpSpPr>
            <a:grpSpLocks/>
          </p:cNvGrpSpPr>
          <p:nvPr/>
        </p:nvGrpSpPr>
        <p:grpSpPr bwMode="auto">
          <a:xfrm>
            <a:off x="4210050" y="4327525"/>
            <a:ext cx="2768600" cy="1685925"/>
            <a:chOff x="2652" y="2726"/>
            <a:chExt cx="1744" cy="1062"/>
          </a:xfrm>
        </p:grpSpPr>
        <p:grpSp>
          <p:nvGrpSpPr>
            <p:cNvPr id="445672" name="Group 232"/>
            <p:cNvGrpSpPr>
              <a:grpSpLocks/>
            </p:cNvGrpSpPr>
            <p:nvPr/>
          </p:nvGrpSpPr>
          <p:grpSpPr bwMode="auto">
            <a:xfrm>
              <a:off x="2652" y="2726"/>
              <a:ext cx="994" cy="312"/>
              <a:chOff x="2652" y="2726"/>
              <a:chExt cx="994" cy="312"/>
            </a:xfrm>
          </p:grpSpPr>
          <p:sp>
            <p:nvSpPr>
              <p:cNvPr id="445673" name="Line 233"/>
              <p:cNvSpPr>
                <a:spLocks noChangeShapeType="1"/>
              </p:cNvSpPr>
              <p:nvPr/>
            </p:nvSpPr>
            <p:spPr bwMode="auto">
              <a:xfrm>
                <a:off x="2652" y="2726"/>
                <a:ext cx="684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5674" name="Line 234"/>
              <p:cNvSpPr>
                <a:spLocks noChangeShapeType="1"/>
              </p:cNvSpPr>
              <p:nvPr/>
            </p:nvSpPr>
            <p:spPr bwMode="auto">
              <a:xfrm>
                <a:off x="2882" y="2882"/>
                <a:ext cx="610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5675" name="Line 235"/>
              <p:cNvSpPr>
                <a:spLocks noChangeShapeType="1"/>
              </p:cNvSpPr>
              <p:nvPr/>
            </p:nvSpPr>
            <p:spPr bwMode="auto">
              <a:xfrm>
                <a:off x="2652" y="3038"/>
                <a:ext cx="994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45676" name="Group 236"/>
            <p:cNvGrpSpPr>
              <a:grpSpLocks/>
            </p:cNvGrpSpPr>
            <p:nvPr/>
          </p:nvGrpSpPr>
          <p:grpSpPr bwMode="auto">
            <a:xfrm>
              <a:off x="2652" y="3476"/>
              <a:ext cx="1744" cy="312"/>
              <a:chOff x="2652" y="3476"/>
              <a:chExt cx="1744" cy="312"/>
            </a:xfrm>
          </p:grpSpPr>
          <p:sp>
            <p:nvSpPr>
              <p:cNvPr id="445677" name="Line 237"/>
              <p:cNvSpPr>
                <a:spLocks noChangeShapeType="1"/>
              </p:cNvSpPr>
              <p:nvPr/>
            </p:nvSpPr>
            <p:spPr bwMode="auto">
              <a:xfrm>
                <a:off x="2652" y="3476"/>
                <a:ext cx="1431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5678" name="Line 238"/>
              <p:cNvSpPr>
                <a:spLocks noChangeShapeType="1"/>
              </p:cNvSpPr>
              <p:nvPr/>
            </p:nvSpPr>
            <p:spPr bwMode="auto">
              <a:xfrm>
                <a:off x="2873" y="3632"/>
                <a:ext cx="1366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5679" name="Line 239"/>
              <p:cNvSpPr>
                <a:spLocks noChangeShapeType="1"/>
              </p:cNvSpPr>
              <p:nvPr/>
            </p:nvSpPr>
            <p:spPr bwMode="auto">
              <a:xfrm>
                <a:off x="2652" y="3788"/>
                <a:ext cx="1744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445680" name="Group 240"/>
          <p:cNvGrpSpPr>
            <a:grpSpLocks/>
          </p:cNvGrpSpPr>
          <p:nvPr/>
        </p:nvGrpSpPr>
        <p:grpSpPr bwMode="auto">
          <a:xfrm>
            <a:off x="5295900" y="3368675"/>
            <a:ext cx="1682750" cy="2644775"/>
            <a:chOff x="3336" y="2122"/>
            <a:chExt cx="1060" cy="1666"/>
          </a:xfrm>
        </p:grpSpPr>
        <p:sp>
          <p:nvSpPr>
            <p:cNvPr id="445681" name="Line 241"/>
            <p:cNvSpPr>
              <a:spLocks noChangeShapeType="1"/>
            </p:cNvSpPr>
            <p:nvPr/>
          </p:nvSpPr>
          <p:spPr bwMode="auto">
            <a:xfrm flipV="1">
              <a:off x="3336" y="2122"/>
              <a:ext cx="0" cy="60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82" name="Line 242"/>
            <p:cNvSpPr>
              <a:spLocks noChangeShapeType="1"/>
            </p:cNvSpPr>
            <p:nvPr/>
          </p:nvSpPr>
          <p:spPr bwMode="auto">
            <a:xfrm flipV="1">
              <a:off x="3646" y="2122"/>
              <a:ext cx="0" cy="91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83" name="Line 243"/>
            <p:cNvSpPr>
              <a:spLocks noChangeShapeType="1"/>
            </p:cNvSpPr>
            <p:nvPr/>
          </p:nvSpPr>
          <p:spPr bwMode="auto">
            <a:xfrm flipV="1">
              <a:off x="4083" y="2122"/>
              <a:ext cx="0" cy="135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84" name="Line 244"/>
            <p:cNvSpPr>
              <a:spLocks noChangeShapeType="1"/>
            </p:cNvSpPr>
            <p:nvPr/>
          </p:nvSpPr>
          <p:spPr bwMode="auto">
            <a:xfrm flipV="1">
              <a:off x="4239" y="2206"/>
              <a:ext cx="0" cy="142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85" name="Line 245"/>
            <p:cNvSpPr>
              <a:spLocks noChangeShapeType="1"/>
            </p:cNvSpPr>
            <p:nvPr/>
          </p:nvSpPr>
          <p:spPr bwMode="auto">
            <a:xfrm flipV="1">
              <a:off x="4396" y="2122"/>
              <a:ext cx="0" cy="166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86" name="Line 246"/>
            <p:cNvSpPr>
              <a:spLocks noChangeShapeType="1"/>
            </p:cNvSpPr>
            <p:nvPr/>
          </p:nvSpPr>
          <p:spPr bwMode="auto">
            <a:xfrm flipV="1">
              <a:off x="3492" y="2206"/>
              <a:ext cx="0" cy="67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45687" name="Group 247"/>
          <p:cNvGrpSpPr>
            <a:grpSpLocks/>
          </p:cNvGrpSpPr>
          <p:nvPr/>
        </p:nvGrpSpPr>
        <p:grpSpPr bwMode="auto">
          <a:xfrm>
            <a:off x="6481763" y="2714625"/>
            <a:ext cx="496887" cy="787400"/>
            <a:chOff x="4083" y="1710"/>
            <a:chExt cx="313" cy="496"/>
          </a:xfrm>
        </p:grpSpPr>
        <p:sp>
          <p:nvSpPr>
            <p:cNvPr id="445688" name="Line 248"/>
            <p:cNvSpPr>
              <a:spLocks noChangeShapeType="1"/>
            </p:cNvSpPr>
            <p:nvPr/>
          </p:nvSpPr>
          <p:spPr bwMode="auto">
            <a:xfrm flipV="1">
              <a:off x="4083" y="2036"/>
              <a:ext cx="0" cy="8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89" name="Line 249"/>
            <p:cNvSpPr>
              <a:spLocks noChangeShapeType="1"/>
            </p:cNvSpPr>
            <p:nvPr/>
          </p:nvSpPr>
          <p:spPr bwMode="auto">
            <a:xfrm flipV="1">
              <a:off x="4083" y="1920"/>
              <a:ext cx="0" cy="9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90" name="Line 250"/>
            <p:cNvSpPr>
              <a:spLocks noChangeShapeType="1"/>
            </p:cNvSpPr>
            <p:nvPr/>
          </p:nvSpPr>
          <p:spPr bwMode="auto">
            <a:xfrm flipV="1">
              <a:off x="4083" y="1810"/>
              <a:ext cx="0" cy="8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91" name="Line 251"/>
            <p:cNvSpPr>
              <a:spLocks noChangeShapeType="1"/>
            </p:cNvSpPr>
            <p:nvPr/>
          </p:nvSpPr>
          <p:spPr bwMode="auto">
            <a:xfrm>
              <a:off x="4239" y="1710"/>
              <a:ext cx="0" cy="2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92" name="Line 252"/>
            <p:cNvSpPr>
              <a:spLocks noChangeShapeType="1"/>
            </p:cNvSpPr>
            <p:nvPr/>
          </p:nvSpPr>
          <p:spPr bwMode="auto">
            <a:xfrm>
              <a:off x="4239" y="1949"/>
              <a:ext cx="0" cy="1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93" name="Line 253"/>
            <p:cNvSpPr>
              <a:spLocks noChangeShapeType="1"/>
            </p:cNvSpPr>
            <p:nvPr/>
          </p:nvSpPr>
          <p:spPr bwMode="auto">
            <a:xfrm>
              <a:off x="4239" y="1991"/>
              <a:ext cx="0" cy="2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94" name="Line 254"/>
            <p:cNvSpPr>
              <a:spLocks noChangeShapeType="1"/>
            </p:cNvSpPr>
            <p:nvPr/>
          </p:nvSpPr>
          <p:spPr bwMode="auto">
            <a:xfrm flipV="1">
              <a:off x="4396" y="2036"/>
              <a:ext cx="0" cy="8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95" name="Line 255"/>
            <p:cNvSpPr>
              <a:spLocks noChangeShapeType="1"/>
            </p:cNvSpPr>
            <p:nvPr/>
          </p:nvSpPr>
          <p:spPr bwMode="auto">
            <a:xfrm flipV="1">
              <a:off x="4396" y="1920"/>
              <a:ext cx="0" cy="9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96" name="Line 256"/>
            <p:cNvSpPr>
              <a:spLocks noChangeShapeType="1"/>
            </p:cNvSpPr>
            <p:nvPr/>
          </p:nvSpPr>
          <p:spPr bwMode="auto">
            <a:xfrm flipV="1">
              <a:off x="4396" y="1810"/>
              <a:ext cx="0" cy="8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45697" name="Group 257"/>
          <p:cNvGrpSpPr>
            <a:grpSpLocks/>
          </p:cNvGrpSpPr>
          <p:nvPr/>
        </p:nvGrpSpPr>
        <p:grpSpPr bwMode="auto">
          <a:xfrm>
            <a:off x="5295900" y="2714625"/>
            <a:ext cx="492125" cy="787400"/>
            <a:chOff x="3336" y="1710"/>
            <a:chExt cx="310" cy="496"/>
          </a:xfrm>
        </p:grpSpPr>
        <p:sp>
          <p:nvSpPr>
            <p:cNvPr id="445698" name="Line 258"/>
            <p:cNvSpPr>
              <a:spLocks noChangeShapeType="1"/>
            </p:cNvSpPr>
            <p:nvPr/>
          </p:nvSpPr>
          <p:spPr bwMode="auto">
            <a:xfrm flipV="1">
              <a:off x="3336" y="2036"/>
              <a:ext cx="0" cy="8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699" name="Line 259"/>
            <p:cNvSpPr>
              <a:spLocks noChangeShapeType="1"/>
            </p:cNvSpPr>
            <p:nvPr/>
          </p:nvSpPr>
          <p:spPr bwMode="auto">
            <a:xfrm flipV="1">
              <a:off x="3336" y="1920"/>
              <a:ext cx="0" cy="9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700" name="Line 260"/>
            <p:cNvSpPr>
              <a:spLocks noChangeShapeType="1"/>
            </p:cNvSpPr>
            <p:nvPr/>
          </p:nvSpPr>
          <p:spPr bwMode="auto">
            <a:xfrm flipV="1">
              <a:off x="3336" y="1810"/>
              <a:ext cx="0" cy="8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701" name="Line 261"/>
            <p:cNvSpPr>
              <a:spLocks noChangeShapeType="1"/>
            </p:cNvSpPr>
            <p:nvPr/>
          </p:nvSpPr>
          <p:spPr bwMode="auto">
            <a:xfrm>
              <a:off x="3492" y="1710"/>
              <a:ext cx="0" cy="2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702" name="Line 262"/>
            <p:cNvSpPr>
              <a:spLocks noChangeShapeType="1"/>
            </p:cNvSpPr>
            <p:nvPr/>
          </p:nvSpPr>
          <p:spPr bwMode="auto">
            <a:xfrm>
              <a:off x="3492" y="1949"/>
              <a:ext cx="0" cy="1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703" name="Line 263"/>
            <p:cNvSpPr>
              <a:spLocks noChangeShapeType="1"/>
            </p:cNvSpPr>
            <p:nvPr/>
          </p:nvSpPr>
          <p:spPr bwMode="auto">
            <a:xfrm>
              <a:off x="3492" y="1991"/>
              <a:ext cx="0" cy="2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704" name="Line 264"/>
            <p:cNvSpPr>
              <a:spLocks noChangeShapeType="1"/>
            </p:cNvSpPr>
            <p:nvPr/>
          </p:nvSpPr>
          <p:spPr bwMode="auto">
            <a:xfrm flipV="1">
              <a:off x="3646" y="2036"/>
              <a:ext cx="0" cy="8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705" name="Line 265"/>
            <p:cNvSpPr>
              <a:spLocks noChangeShapeType="1"/>
            </p:cNvSpPr>
            <p:nvPr/>
          </p:nvSpPr>
          <p:spPr bwMode="auto">
            <a:xfrm flipV="1">
              <a:off x="3646" y="1920"/>
              <a:ext cx="0" cy="9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706" name="Line 266"/>
            <p:cNvSpPr>
              <a:spLocks noChangeShapeType="1"/>
            </p:cNvSpPr>
            <p:nvPr/>
          </p:nvSpPr>
          <p:spPr bwMode="auto">
            <a:xfrm flipV="1">
              <a:off x="3646" y="1810"/>
              <a:ext cx="0" cy="8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45707" name="Text Box 267"/>
          <p:cNvSpPr txBox="1">
            <a:spLocks noChangeArrowheads="1"/>
          </p:cNvSpPr>
          <p:nvPr/>
        </p:nvSpPr>
        <p:spPr bwMode="auto">
          <a:xfrm>
            <a:off x="6577013" y="98425"/>
            <a:ext cx="24384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 eaLnBrk="1" hangingPunct="1">
              <a:lnSpc>
                <a:spcPct val="80000"/>
              </a:lnSpc>
              <a:spcBef>
                <a:spcPct val="50000"/>
              </a:spcBef>
            </a:pPr>
            <a:r>
              <a:rPr lang="zh-CN" alt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黑体" pitchFamily="2" charset="-122"/>
              </a:rPr>
              <a:t>步骤一</a:t>
            </a:r>
          </a:p>
        </p:txBody>
      </p:sp>
      <p:sp>
        <p:nvSpPr>
          <p:cNvPr id="445708" name="Text Box 268"/>
          <p:cNvSpPr txBox="1">
            <a:spLocks noChangeArrowheads="1"/>
          </p:cNvSpPr>
          <p:nvPr/>
        </p:nvSpPr>
        <p:spPr bwMode="auto">
          <a:xfrm>
            <a:off x="0" y="0"/>
            <a:ext cx="91440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hangingPunct="1">
              <a:spcBef>
                <a:spcPct val="50000"/>
              </a:spcBef>
            </a:pPr>
            <a:r>
              <a:rPr lang="zh-CN" altLang="en-US" sz="4000" b="1">
                <a:solidFill>
                  <a:srgbClr val="FF0000"/>
                </a:solidFill>
                <a:effectLst/>
                <a:ea typeface="黑体" pitchFamily="2" charset="-122"/>
              </a:rPr>
              <a:t>叠加式组合体五</a:t>
            </a:r>
          </a:p>
        </p:txBody>
      </p:sp>
      <p:grpSp>
        <p:nvGrpSpPr>
          <p:cNvPr id="445850" name="Group 410"/>
          <p:cNvGrpSpPr>
            <a:grpSpLocks/>
          </p:cNvGrpSpPr>
          <p:nvPr/>
        </p:nvGrpSpPr>
        <p:grpSpPr bwMode="auto">
          <a:xfrm>
            <a:off x="5210175" y="4321175"/>
            <a:ext cx="3441700" cy="2311400"/>
            <a:chOff x="555" y="479"/>
            <a:chExt cx="2168" cy="1456"/>
          </a:xfrm>
        </p:grpSpPr>
        <p:sp>
          <p:nvSpPr>
            <p:cNvPr id="445851" name="Freeform 411"/>
            <p:cNvSpPr>
              <a:spLocks/>
            </p:cNvSpPr>
            <p:nvPr/>
          </p:nvSpPr>
          <p:spPr bwMode="auto">
            <a:xfrm>
              <a:off x="683" y="1267"/>
              <a:ext cx="247" cy="144"/>
            </a:xfrm>
            <a:custGeom>
              <a:avLst/>
              <a:gdLst>
                <a:gd name="T0" fmla="*/ 410 w 411"/>
                <a:gd name="T1" fmla="*/ 109 h 239"/>
                <a:gd name="T2" fmla="*/ 404 w 411"/>
                <a:gd name="T3" fmla="*/ 88 h 239"/>
                <a:gd name="T4" fmla="*/ 392 w 411"/>
                <a:gd name="T5" fmla="*/ 68 h 239"/>
                <a:gd name="T6" fmla="*/ 373 w 411"/>
                <a:gd name="T7" fmla="*/ 50 h 239"/>
                <a:gd name="T8" fmla="*/ 349 w 411"/>
                <a:gd name="T9" fmla="*/ 34 h 239"/>
                <a:gd name="T10" fmla="*/ 322 w 411"/>
                <a:gd name="T11" fmla="*/ 21 h 239"/>
                <a:gd name="T12" fmla="*/ 290 w 411"/>
                <a:gd name="T13" fmla="*/ 11 h 239"/>
                <a:gd name="T14" fmla="*/ 255 w 411"/>
                <a:gd name="T15" fmla="*/ 3 h 239"/>
                <a:gd name="T16" fmla="*/ 220 w 411"/>
                <a:gd name="T17" fmla="*/ 0 h 239"/>
                <a:gd name="T18" fmla="*/ 183 w 411"/>
                <a:gd name="T19" fmla="*/ 1 h 239"/>
                <a:gd name="T20" fmla="*/ 147 w 411"/>
                <a:gd name="T21" fmla="*/ 6 h 239"/>
                <a:gd name="T22" fmla="*/ 113 w 411"/>
                <a:gd name="T23" fmla="*/ 13 h 239"/>
                <a:gd name="T24" fmla="*/ 82 w 411"/>
                <a:gd name="T25" fmla="*/ 24 h 239"/>
                <a:gd name="T26" fmla="*/ 56 w 411"/>
                <a:gd name="T27" fmla="*/ 38 h 239"/>
                <a:gd name="T28" fmla="*/ 33 w 411"/>
                <a:gd name="T29" fmla="*/ 55 h 239"/>
                <a:gd name="T30" fmla="*/ 16 w 411"/>
                <a:gd name="T31" fmla="*/ 73 h 239"/>
                <a:gd name="T32" fmla="*/ 4 w 411"/>
                <a:gd name="T33" fmla="*/ 93 h 239"/>
                <a:gd name="T34" fmla="*/ 0 w 411"/>
                <a:gd name="T35" fmla="*/ 114 h 239"/>
                <a:gd name="T36" fmla="*/ 1 w 411"/>
                <a:gd name="T37" fmla="*/ 135 h 239"/>
                <a:gd name="T38" fmla="*/ 10 w 411"/>
                <a:gd name="T39" fmla="*/ 156 h 239"/>
                <a:gd name="T40" fmla="*/ 24 w 411"/>
                <a:gd name="T41" fmla="*/ 175 h 239"/>
                <a:gd name="T42" fmla="*/ 44 w 411"/>
                <a:gd name="T43" fmla="*/ 193 h 239"/>
                <a:gd name="T44" fmla="*/ 68 w 411"/>
                <a:gd name="T45" fmla="*/ 208 h 239"/>
                <a:gd name="T46" fmla="*/ 97 w 411"/>
                <a:gd name="T47" fmla="*/ 221 h 239"/>
                <a:gd name="T48" fmla="*/ 130 w 411"/>
                <a:gd name="T49" fmla="*/ 230 h 239"/>
                <a:gd name="T50" fmla="*/ 165 w 411"/>
                <a:gd name="T51" fmla="*/ 236 h 239"/>
                <a:gd name="T52" fmla="*/ 201 w 411"/>
                <a:gd name="T53" fmla="*/ 239 h 239"/>
                <a:gd name="T54" fmla="*/ 238 w 411"/>
                <a:gd name="T55" fmla="*/ 237 h 239"/>
                <a:gd name="T56" fmla="*/ 273 w 411"/>
                <a:gd name="T57" fmla="*/ 231 h 239"/>
                <a:gd name="T58" fmla="*/ 306 w 411"/>
                <a:gd name="T59" fmla="*/ 223 h 239"/>
                <a:gd name="T60" fmla="*/ 336 w 411"/>
                <a:gd name="T61" fmla="*/ 211 h 239"/>
                <a:gd name="T62" fmla="*/ 362 w 411"/>
                <a:gd name="T63" fmla="*/ 196 h 239"/>
                <a:gd name="T64" fmla="*/ 384 w 411"/>
                <a:gd name="T65" fmla="*/ 179 h 239"/>
                <a:gd name="T66" fmla="*/ 398 w 411"/>
                <a:gd name="T67" fmla="*/ 161 h 239"/>
                <a:gd name="T68" fmla="*/ 408 w 411"/>
                <a:gd name="T69" fmla="*/ 140 h 239"/>
                <a:gd name="T70" fmla="*/ 411 w 411"/>
                <a:gd name="T71" fmla="*/ 120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11" h="239">
                  <a:moveTo>
                    <a:pt x="411" y="120"/>
                  </a:moveTo>
                  <a:lnTo>
                    <a:pt x="410" y="109"/>
                  </a:lnTo>
                  <a:lnTo>
                    <a:pt x="408" y="98"/>
                  </a:lnTo>
                  <a:lnTo>
                    <a:pt x="404" y="88"/>
                  </a:lnTo>
                  <a:lnTo>
                    <a:pt x="398" y="78"/>
                  </a:lnTo>
                  <a:lnTo>
                    <a:pt x="392" y="68"/>
                  </a:lnTo>
                  <a:lnTo>
                    <a:pt x="384" y="59"/>
                  </a:lnTo>
                  <a:lnTo>
                    <a:pt x="373" y="50"/>
                  </a:lnTo>
                  <a:lnTo>
                    <a:pt x="362" y="42"/>
                  </a:lnTo>
                  <a:lnTo>
                    <a:pt x="349" y="34"/>
                  </a:lnTo>
                  <a:lnTo>
                    <a:pt x="336" y="27"/>
                  </a:lnTo>
                  <a:lnTo>
                    <a:pt x="322" y="21"/>
                  </a:lnTo>
                  <a:lnTo>
                    <a:pt x="306" y="15"/>
                  </a:lnTo>
                  <a:lnTo>
                    <a:pt x="290" y="11"/>
                  </a:lnTo>
                  <a:lnTo>
                    <a:pt x="273" y="7"/>
                  </a:lnTo>
                  <a:lnTo>
                    <a:pt x="255" y="3"/>
                  </a:lnTo>
                  <a:lnTo>
                    <a:pt x="238" y="1"/>
                  </a:lnTo>
                  <a:lnTo>
                    <a:pt x="220" y="0"/>
                  </a:lnTo>
                  <a:lnTo>
                    <a:pt x="201" y="0"/>
                  </a:lnTo>
                  <a:lnTo>
                    <a:pt x="183" y="1"/>
                  </a:lnTo>
                  <a:lnTo>
                    <a:pt x="165" y="2"/>
                  </a:lnTo>
                  <a:lnTo>
                    <a:pt x="147" y="6"/>
                  </a:lnTo>
                  <a:lnTo>
                    <a:pt x="130" y="9"/>
                  </a:lnTo>
                  <a:lnTo>
                    <a:pt x="113" y="13"/>
                  </a:lnTo>
                  <a:lnTo>
                    <a:pt x="97" y="18"/>
                  </a:lnTo>
                  <a:lnTo>
                    <a:pt x="82" y="24"/>
                  </a:lnTo>
                  <a:lnTo>
                    <a:pt x="68" y="31"/>
                  </a:lnTo>
                  <a:lnTo>
                    <a:pt x="56" y="38"/>
                  </a:lnTo>
                  <a:lnTo>
                    <a:pt x="44" y="46"/>
                  </a:lnTo>
                  <a:lnTo>
                    <a:pt x="33" y="55"/>
                  </a:lnTo>
                  <a:lnTo>
                    <a:pt x="24" y="64"/>
                  </a:lnTo>
                  <a:lnTo>
                    <a:pt x="16" y="73"/>
                  </a:lnTo>
                  <a:lnTo>
                    <a:pt x="10" y="83"/>
                  </a:lnTo>
                  <a:lnTo>
                    <a:pt x="4" y="93"/>
                  </a:lnTo>
                  <a:lnTo>
                    <a:pt x="1" y="104"/>
                  </a:lnTo>
                  <a:lnTo>
                    <a:pt x="0" y="114"/>
                  </a:lnTo>
                  <a:lnTo>
                    <a:pt x="0" y="125"/>
                  </a:lnTo>
                  <a:lnTo>
                    <a:pt x="1" y="135"/>
                  </a:lnTo>
                  <a:lnTo>
                    <a:pt x="4" y="145"/>
                  </a:lnTo>
                  <a:lnTo>
                    <a:pt x="10" y="156"/>
                  </a:lnTo>
                  <a:lnTo>
                    <a:pt x="16" y="165"/>
                  </a:lnTo>
                  <a:lnTo>
                    <a:pt x="24" y="175"/>
                  </a:lnTo>
                  <a:lnTo>
                    <a:pt x="33" y="184"/>
                  </a:lnTo>
                  <a:lnTo>
                    <a:pt x="44" y="193"/>
                  </a:lnTo>
                  <a:lnTo>
                    <a:pt x="56" y="200"/>
                  </a:lnTo>
                  <a:lnTo>
                    <a:pt x="68" y="208"/>
                  </a:lnTo>
                  <a:lnTo>
                    <a:pt x="82" y="214"/>
                  </a:lnTo>
                  <a:lnTo>
                    <a:pt x="97" y="221"/>
                  </a:lnTo>
                  <a:lnTo>
                    <a:pt x="113" y="226"/>
                  </a:lnTo>
                  <a:lnTo>
                    <a:pt x="130" y="230"/>
                  </a:lnTo>
                  <a:lnTo>
                    <a:pt x="147" y="233"/>
                  </a:lnTo>
                  <a:lnTo>
                    <a:pt x="165" y="236"/>
                  </a:lnTo>
                  <a:lnTo>
                    <a:pt x="183" y="238"/>
                  </a:lnTo>
                  <a:lnTo>
                    <a:pt x="201" y="239"/>
                  </a:lnTo>
                  <a:lnTo>
                    <a:pt x="220" y="238"/>
                  </a:lnTo>
                  <a:lnTo>
                    <a:pt x="238" y="237"/>
                  </a:lnTo>
                  <a:lnTo>
                    <a:pt x="255" y="234"/>
                  </a:lnTo>
                  <a:lnTo>
                    <a:pt x="273" y="231"/>
                  </a:lnTo>
                  <a:lnTo>
                    <a:pt x="290" y="228"/>
                  </a:lnTo>
                  <a:lnTo>
                    <a:pt x="306" y="223"/>
                  </a:lnTo>
                  <a:lnTo>
                    <a:pt x="322" y="217"/>
                  </a:lnTo>
                  <a:lnTo>
                    <a:pt x="336" y="211"/>
                  </a:lnTo>
                  <a:lnTo>
                    <a:pt x="349" y="205"/>
                  </a:lnTo>
                  <a:lnTo>
                    <a:pt x="362" y="196"/>
                  </a:lnTo>
                  <a:lnTo>
                    <a:pt x="373" y="189"/>
                  </a:lnTo>
                  <a:lnTo>
                    <a:pt x="384" y="179"/>
                  </a:lnTo>
                  <a:lnTo>
                    <a:pt x="392" y="171"/>
                  </a:lnTo>
                  <a:lnTo>
                    <a:pt x="398" y="161"/>
                  </a:lnTo>
                  <a:lnTo>
                    <a:pt x="404" y="150"/>
                  </a:lnTo>
                  <a:lnTo>
                    <a:pt x="408" y="140"/>
                  </a:lnTo>
                  <a:lnTo>
                    <a:pt x="410" y="130"/>
                  </a:lnTo>
                  <a:lnTo>
                    <a:pt x="411" y="120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852" name="Freeform 412"/>
            <p:cNvSpPr>
              <a:spLocks/>
            </p:cNvSpPr>
            <p:nvPr/>
          </p:nvSpPr>
          <p:spPr bwMode="auto">
            <a:xfrm>
              <a:off x="1922" y="551"/>
              <a:ext cx="252" cy="141"/>
            </a:xfrm>
            <a:custGeom>
              <a:avLst/>
              <a:gdLst>
                <a:gd name="T0" fmla="*/ 411 w 412"/>
                <a:gd name="T1" fmla="*/ 108 h 237"/>
                <a:gd name="T2" fmla="*/ 405 w 412"/>
                <a:gd name="T3" fmla="*/ 87 h 237"/>
                <a:gd name="T4" fmla="*/ 392 w 412"/>
                <a:gd name="T5" fmla="*/ 68 h 237"/>
                <a:gd name="T6" fmla="*/ 374 w 412"/>
                <a:gd name="T7" fmla="*/ 50 h 237"/>
                <a:gd name="T8" fmla="*/ 351 w 412"/>
                <a:gd name="T9" fmla="*/ 34 h 237"/>
                <a:gd name="T10" fmla="*/ 322 w 412"/>
                <a:gd name="T11" fmla="*/ 20 h 237"/>
                <a:gd name="T12" fmla="*/ 290 w 412"/>
                <a:gd name="T13" fmla="*/ 10 h 237"/>
                <a:gd name="T14" fmla="*/ 256 w 412"/>
                <a:gd name="T15" fmla="*/ 3 h 237"/>
                <a:gd name="T16" fmla="*/ 220 w 412"/>
                <a:gd name="T17" fmla="*/ 0 h 237"/>
                <a:gd name="T18" fmla="*/ 183 w 412"/>
                <a:gd name="T19" fmla="*/ 1 h 237"/>
                <a:gd name="T20" fmla="*/ 148 w 412"/>
                <a:gd name="T21" fmla="*/ 5 h 237"/>
                <a:gd name="T22" fmla="*/ 114 w 412"/>
                <a:gd name="T23" fmla="*/ 13 h 237"/>
                <a:gd name="T24" fmla="*/ 83 w 412"/>
                <a:gd name="T25" fmla="*/ 23 h 237"/>
                <a:gd name="T26" fmla="*/ 56 w 412"/>
                <a:gd name="T27" fmla="*/ 37 h 237"/>
                <a:gd name="T28" fmla="*/ 33 w 412"/>
                <a:gd name="T29" fmla="*/ 54 h 237"/>
                <a:gd name="T30" fmla="*/ 16 w 412"/>
                <a:gd name="T31" fmla="*/ 72 h 237"/>
                <a:gd name="T32" fmla="*/ 6 w 412"/>
                <a:gd name="T33" fmla="*/ 92 h 237"/>
                <a:gd name="T34" fmla="*/ 0 w 412"/>
                <a:gd name="T35" fmla="*/ 114 h 237"/>
                <a:gd name="T36" fmla="*/ 2 w 412"/>
                <a:gd name="T37" fmla="*/ 134 h 237"/>
                <a:gd name="T38" fmla="*/ 10 w 412"/>
                <a:gd name="T39" fmla="*/ 155 h 237"/>
                <a:gd name="T40" fmla="*/ 24 w 412"/>
                <a:gd name="T41" fmla="*/ 174 h 237"/>
                <a:gd name="T42" fmla="*/ 44 w 412"/>
                <a:gd name="T43" fmla="*/ 191 h 237"/>
                <a:gd name="T44" fmla="*/ 68 w 412"/>
                <a:gd name="T45" fmla="*/ 207 h 237"/>
                <a:gd name="T46" fmla="*/ 98 w 412"/>
                <a:gd name="T47" fmla="*/ 220 h 237"/>
                <a:gd name="T48" fmla="*/ 130 w 412"/>
                <a:gd name="T49" fmla="*/ 230 h 237"/>
                <a:gd name="T50" fmla="*/ 165 w 412"/>
                <a:gd name="T51" fmla="*/ 235 h 237"/>
                <a:gd name="T52" fmla="*/ 202 w 412"/>
                <a:gd name="T53" fmla="*/ 237 h 237"/>
                <a:gd name="T54" fmla="*/ 238 w 412"/>
                <a:gd name="T55" fmla="*/ 236 h 237"/>
                <a:gd name="T56" fmla="*/ 273 w 412"/>
                <a:gd name="T57" fmla="*/ 231 h 237"/>
                <a:gd name="T58" fmla="*/ 307 w 412"/>
                <a:gd name="T59" fmla="*/ 222 h 237"/>
                <a:gd name="T60" fmla="*/ 337 w 412"/>
                <a:gd name="T61" fmla="*/ 211 h 237"/>
                <a:gd name="T62" fmla="*/ 362 w 412"/>
                <a:gd name="T63" fmla="*/ 196 h 237"/>
                <a:gd name="T64" fmla="*/ 384 w 412"/>
                <a:gd name="T65" fmla="*/ 179 h 237"/>
                <a:gd name="T66" fmla="*/ 400 w 412"/>
                <a:gd name="T67" fmla="*/ 159 h 237"/>
                <a:gd name="T68" fmla="*/ 409 w 412"/>
                <a:gd name="T69" fmla="*/ 139 h 237"/>
                <a:gd name="T70" fmla="*/ 412 w 412"/>
                <a:gd name="T71" fmla="*/ 119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12" h="237">
                  <a:moveTo>
                    <a:pt x="412" y="119"/>
                  </a:moveTo>
                  <a:lnTo>
                    <a:pt x="411" y="108"/>
                  </a:lnTo>
                  <a:lnTo>
                    <a:pt x="409" y="98"/>
                  </a:lnTo>
                  <a:lnTo>
                    <a:pt x="405" y="87"/>
                  </a:lnTo>
                  <a:lnTo>
                    <a:pt x="400" y="77"/>
                  </a:lnTo>
                  <a:lnTo>
                    <a:pt x="392" y="68"/>
                  </a:lnTo>
                  <a:lnTo>
                    <a:pt x="384" y="58"/>
                  </a:lnTo>
                  <a:lnTo>
                    <a:pt x="374" y="50"/>
                  </a:lnTo>
                  <a:lnTo>
                    <a:pt x="362" y="41"/>
                  </a:lnTo>
                  <a:lnTo>
                    <a:pt x="351" y="34"/>
                  </a:lnTo>
                  <a:lnTo>
                    <a:pt x="337" y="26"/>
                  </a:lnTo>
                  <a:lnTo>
                    <a:pt x="322" y="20"/>
                  </a:lnTo>
                  <a:lnTo>
                    <a:pt x="307" y="15"/>
                  </a:lnTo>
                  <a:lnTo>
                    <a:pt x="290" y="10"/>
                  </a:lnTo>
                  <a:lnTo>
                    <a:pt x="273" y="6"/>
                  </a:lnTo>
                  <a:lnTo>
                    <a:pt x="256" y="3"/>
                  </a:lnTo>
                  <a:lnTo>
                    <a:pt x="238" y="1"/>
                  </a:lnTo>
                  <a:lnTo>
                    <a:pt x="220" y="0"/>
                  </a:lnTo>
                  <a:lnTo>
                    <a:pt x="202" y="0"/>
                  </a:lnTo>
                  <a:lnTo>
                    <a:pt x="183" y="1"/>
                  </a:lnTo>
                  <a:lnTo>
                    <a:pt x="165" y="2"/>
                  </a:lnTo>
                  <a:lnTo>
                    <a:pt x="148" y="5"/>
                  </a:lnTo>
                  <a:lnTo>
                    <a:pt x="130" y="8"/>
                  </a:lnTo>
                  <a:lnTo>
                    <a:pt x="114" y="13"/>
                  </a:lnTo>
                  <a:lnTo>
                    <a:pt x="98" y="18"/>
                  </a:lnTo>
                  <a:lnTo>
                    <a:pt x="83" y="23"/>
                  </a:lnTo>
                  <a:lnTo>
                    <a:pt x="68" y="30"/>
                  </a:lnTo>
                  <a:lnTo>
                    <a:pt x="56" y="37"/>
                  </a:lnTo>
                  <a:lnTo>
                    <a:pt x="44" y="46"/>
                  </a:lnTo>
                  <a:lnTo>
                    <a:pt x="33" y="54"/>
                  </a:lnTo>
                  <a:lnTo>
                    <a:pt x="24" y="63"/>
                  </a:lnTo>
                  <a:lnTo>
                    <a:pt x="16" y="72"/>
                  </a:lnTo>
                  <a:lnTo>
                    <a:pt x="10" y="83"/>
                  </a:lnTo>
                  <a:lnTo>
                    <a:pt x="6" y="92"/>
                  </a:lnTo>
                  <a:lnTo>
                    <a:pt x="2" y="103"/>
                  </a:lnTo>
                  <a:lnTo>
                    <a:pt x="0" y="114"/>
                  </a:lnTo>
                  <a:lnTo>
                    <a:pt x="0" y="124"/>
                  </a:lnTo>
                  <a:lnTo>
                    <a:pt x="2" y="134"/>
                  </a:lnTo>
                  <a:lnTo>
                    <a:pt x="6" y="145"/>
                  </a:lnTo>
                  <a:lnTo>
                    <a:pt x="10" y="155"/>
                  </a:lnTo>
                  <a:lnTo>
                    <a:pt x="16" y="165"/>
                  </a:lnTo>
                  <a:lnTo>
                    <a:pt x="24" y="174"/>
                  </a:lnTo>
                  <a:lnTo>
                    <a:pt x="33" y="183"/>
                  </a:lnTo>
                  <a:lnTo>
                    <a:pt x="44" y="191"/>
                  </a:lnTo>
                  <a:lnTo>
                    <a:pt x="56" y="200"/>
                  </a:lnTo>
                  <a:lnTo>
                    <a:pt x="68" y="207"/>
                  </a:lnTo>
                  <a:lnTo>
                    <a:pt x="83" y="214"/>
                  </a:lnTo>
                  <a:lnTo>
                    <a:pt x="98" y="220"/>
                  </a:lnTo>
                  <a:lnTo>
                    <a:pt x="114" y="225"/>
                  </a:lnTo>
                  <a:lnTo>
                    <a:pt x="130" y="230"/>
                  </a:lnTo>
                  <a:lnTo>
                    <a:pt x="148" y="233"/>
                  </a:lnTo>
                  <a:lnTo>
                    <a:pt x="165" y="235"/>
                  </a:lnTo>
                  <a:lnTo>
                    <a:pt x="183" y="237"/>
                  </a:lnTo>
                  <a:lnTo>
                    <a:pt x="202" y="237"/>
                  </a:lnTo>
                  <a:lnTo>
                    <a:pt x="220" y="237"/>
                  </a:lnTo>
                  <a:lnTo>
                    <a:pt x="238" y="236"/>
                  </a:lnTo>
                  <a:lnTo>
                    <a:pt x="256" y="234"/>
                  </a:lnTo>
                  <a:lnTo>
                    <a:pt x="273" y="231"/>
                  </a:lnTo>
                  <a:lnTo>
                    <a:pt x="290" y="228"/>
                  </a:lnTo>
                  <a:lnTo>
                    <a:pt x="307" y="222"/>
                  </a:lnTo>
                  <a:lnTo>
                    <a:pt x="322" y="217"/>
                  </a:lnTo>
                  <a:lnTo>
                    <a:pt x="337" y="211"/>
                  </a:lnTo>
                  <a:lnTo>
                    <a:pt x="351" y="204"/>
                  </a:lnTo>
                  <a:lnTo>
                    <a:pt x="362" y="196"/>
                  </a:lnTo>
                  <a:lnTo>
                    <a:pt x="374" y="188"/>
                  </a:lnTo>
                  <a:lnTo>
                    <a:pt x="384" y="179"/>
                  </a:lnTo>
                  <a:lnTo>
                    <a:pt x="392" y="170"/>
                  </a:lnTo>
                  <a:lnTo>
                    <a:pt x="400" y="159"/>
                  </a:lnTo>
                  <a:lnTo>
                    <a:pt x="405" y="150"/>
                  </a:lnTo>
                  <a:lnTo>
                    <a:pt x="409" y="139"/>
                  </a:lnTo>
                  <a:lnTo>
                    <a:pt x="411" y="130"/>
                  </a:lnTo>
                  <a:lnTo>
                    <a:pt x="412" y="119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853" name="Freeform 413"/>
            <p:cNvSpPr>
              <a:spLocks/>
            </p:cNvSpPr>
            <p:nvPr/>
          </p:nvSpPr>
          <p:spPr bwMode="auto">
            <a:xfrm>
              <a:off x="2348" y="794"/>
              <a:ext cx="252" cy="145"/>
            </a:xfrm>
            <a:custGeom>
              <a:avLst/>
              <a:gdLst>
                <a:gd name="T0" fmla="*/ 410 w 411"/>
                <a:gd name="T1" fmla="*/ 109 h 239"/>
                <a:gd name="T2" fmla="*/ 403 w 411"/>
                <a:gd name="T3" fmla="*/ 89 h 239"/>
                <a:gd name="T4" fmla="*/ 392 w 411"/>
                <a:gd name="T5" fmla="*/ 68 h 239"/>
                <a:gd name="T6" fmla="*/ 373 w 411"/>
                <a:gd name="T7" fmla="*/ 50 h 239"/>
                <a:gd name="T8" fmla="*/ 349 w 411"/>
                <a:gd name="T9" fmla="*/ 34 h 239"/>
                <a:gd name="T10" fmla="*/ 321 w 411"/>
                <a:gd name="T11" fmla="*/ 22 h 239"/>
                <a:gd name="T12" fmla="*/ 289 w 411"/>
                <a:gd name="T13" fmla="*/ 11 h 239"/>
                <a:gd name="T14" fmla="*/ 254 w 411"/>
                <a:gd name="T15" fmla="*/ 3 h 239"/>
                <a:gd name="T16" fmla="*/ 219 w 411"/>
                <a:gd name="T17" fmla="*/ 0 h 239"/>
                <a:gd name="T18" fmla="*/ 182 w 411"/>
                <a:gd name="T19" fmla="*/ 1 h 239"/>
                <a:gd name="T20" fmla="*/ 147 w 411"/>
                <a:gd name="T21" fmla="*/ 6 h 239"/>
                <a:gd name="T22" fmla="*/ 113 w 411"/>
                <a:gd name="T23" fmla="*/ 13 h 239"/>
                <a:gd name="T24" fmla="*/ 82 w 411"/>
                <a:gd name="T25" fmla="*/ 24 h 239"/>
                <a:gd name="T26" fmla="*/ 55 w 411"/>
                <a:gd name="T27" fmla="*/ 39 h 239"/>
                <a:gd name="T28" fmla="*/ 32 w 411"/>
                <a:gd name="T29" fmla="*/ 55 h 239"/>
                <a:gd name="T30" fmla="*/ 15 w 411"/>
                <a:gd name="T31" fmla="*/ 74 h 239"/>
                <a:gd name="T32" fmla="*/ 4 w 411"/>
                <a:gd name="T33" fmla="*/ 93 h 239"/>
                <a:gd name="T34" fmla="*/ 0 w 411"/>
                <a:gd name="T35" fmla="*/ 114 h 239"/>
                <a:gd name="T36" fmla="*/ 1 w 411"/>
                <a:gd name="T37" fmla="*/ 135 h 239"/>
                <a:gd name="T38" fmla="*/ 9 w 411"/>
                <a:gd name="T39" fmla="*/ 156 h 239"/>
                <a:gd name="T40" fmla="*/ 23 w 411"/>
                <a:gd name="T41" fmla="*/ 175 h 239"/>
                <a:gd name="T42" fmla="*/ 42 w 411"/>
                <a:gd name="T43" fmla="*/ 193 h 239"/>
                <a:gd name="T44" fmla="*/ 68 w 411"/>
                <a:gd name="T45" fmla="*/ 208 h 239"/>
                <a:gd name="T46" fmla="*/ 97 w 411"/>
                <a:gd name="T47" fmla="*/ 221 h 239"/>
                <a:gd name="T48" fmla="*/ 130 w 411"/>
                <a:gd name="T49" fmla="*/ 230 h 239"/>
                <a:gd name="T50" fmla="*/ 165 w 411"/>
                <a:gd name="T51" fmla="*/ 236 h 239"/>
                <a:gd name="T52" fmla="*/ 200 w 411"/>
                <a:gd name="T53" fmla="*/ 239 h 239"/>
                <a:gd name="T54" fmla="*/ 237 w 411"/>
                <a:gd name="T55" fmla="*/ 237 h 239"/>
                <a:gd name="T56" fmla="*/ 272 w 411"/>
                <a:gd name="T57" fmla="*/ 232 h 239"/>
                <a:gd name="T58" fmla="*/ 305 w 411"/>
                <a:gd name="T59" fmla="*/ 223 h 239"/>
                <a:gd name="T60" fmla="*/ 335 w 411"/>
                <a:gd name="T61" fmla="*/ 211 h 239"/>
                <a:gd name="T62" fmla="*/ 362 w 411"/>
                <a:gd name="T63" fmla="*/ 197 h 239"/>
                <a:gd name="T64" fmla="*/ 383 w 411"/>
                <a:gd name="T65" fmla="*/ 179 h 239"/>
                <a:gd name="T66" fmla="*/ 398 w 411"/>
                <a:gd name="T67" fmla="*/ 161 h 239"/>
                <a:gd name="T68" fmla="*/ 408 w 411"/>
                <a:gd name="T69" fmla="*/ 141 h 239"/>
                <a:gd name="T70" fmla="*/ 411 w 411"/>
                <a:gd name="T71" fmla="*/ 120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11" h="239">
                  <a:moveTo>
                    <a:pt x="411" y="120"/>
                  </a:moveTo>
                  <a:lnTo>
                    <a:pt x="410" y="109"/>
                  </a:lnTo>
                  <a:lnTo>
                    <a:pt x="408" y="98"/>
                  </a:lnTo>
                  <a:lnTo>
                    <a:pt x="403" y="89"/>
                  </a:lnTo>
                  <a:lnTo>
                    <a:pt x="398" y="78"/>
                  </a:lnTo>
                  <a:lnTo>
                    <a:pt x="392" y="68"/>
                  </a:lnTo>
                  <a:lnTo>
                    <a:pt x="383" y="59"/>
                  </a:lnTo>
                  <a:lnTo>
                    <a:pt x="373" y="50"/>
                  </a:lnTo>
                  <a:lnTo>
                    <a:pt x="362" y="42"/>
                  </a:lnTo>
                  <a:lnTo>
                    <a:pt x="349" y="34"/>
                  </a:lnTo>
                  <a:lnTo>
                    <a:pt x="335" y="27"/>
                  </a:lnTo>
                  <a:lnTo>
                    <a:pt x="321" y="22"/>
                  </a:lnTo>
                  <a:lnTo>
                    <a:pt x="305" y="15"/>
                  </a:lnTo>
                  <a:lnTo>
                    <a:pt x="289" y="11"/>
                  </a:lnTo>
                  <a:lnTo>
                    <a:pt x="272" y="7"/>
                  </a:lnTo>
                  <a:lnTo>
                    <a:pt x="254" y="3"/>
                  </a:lnTo>
                  <a:lnTo>
                    <a:pt x="237" y="2"/>
                  </a:lnTo>
                  <a:lnTo>
                    <a:pt x="219" y="0"/>
                  </a:lnTo>
                  <a:lnTo>
                    <a:pt x="200" y="0"/>
                  </a:lnTo>
                  <a:lnTo>
                    <a:pt x="182" y="1"/>
                  </a:lnTo>
                  <a:lnTo>
                    <a:pt x="165" y="2"/>
                  </a:lnTo>
                  <a:lnTo>
                    <a:pt x="147" y="6"/>
                  </a:lnTo>
                  <a:lnTo>
                    <a:pt x="130" y="9"/>
                  </a:lnTo>
                  <a:lnTo>
                    <a:pt x="113" y="13"/>
                  </a:lnTo>
                  <a:lnTo>
                    <a:pt x="97" y="18"/>
                  </a:lnTo>
                  <a:lnTo>
                    <a:pt x="82" y="24"/>
                  </a:lnTo>
                  <a:lnTo>
                    <a:pt x="68" y="31"/>
                  </a:lnTo>
                  <a:lnTo>
                    <a:pt x="55" y="39"/>
                  </a:lnTo>
                  <a:lnTo>
                    <a:pt x="42" y="46"/>
                  </a:lnTo>
                  <a:lnTo>
                    <a:pt x="32" y="55"/>
                  </a:lnTo>
                  <a:lnTo>
                    <a:pt x="23" y="64"/>
                  </a:lnTo>
                  <a:lnTo>
                    <a:pt x="15" y="74"/>
                  </a:lnTo>
                  <a:lnTo>
                    <a:pt x="9" y="83"/>
                  </a:lnTo>
                  <a:lnTo>
                    <a:pt x="4" y="93"/>
                  </a:lnTo>
                  <a:lnTo>
                    <a:pt x="1" y="104"/>
                  </a:lnTo>
                  <a:lnTo>
                    <a:pt x="0" y="114"/>
                  </a:lnTo>
                  <a:lnTo>
                    <a:pt x="0" y="125"/>
                  </a:lnTo>
                  <a:lnTo>
                    <a:pt x="1" y="135"/>
                  </a:lnTo>
                  <a:lnTo>
                    <a:pt x="4" y="145"/>
                  </a:lnTo>
                  <a:lnTo>
                    <a:pt x="9" y="156"/>
                  </a:lnTo>
                  <a:lnTo>
                    <a:pt x="15" y="165"/>
                  </a:lnTo>
                  <a:lnTo>
                    <a:pt x="23" y="175"/>
                  </a:lnTo>
                  <a:lnTo>
                    <a:pt x="32" y="184"/>
                  </a:lnTo>
                  <a:lnTo>
                    <a:pt x="42" y="193"/>
                  </a:lnTo>
                  <a:lnTo>
                    <a:pt x="55" y="200"/>
                  </a:lnTo>
                  <a:lnTo>
                    <a:pt x="68" y="208"/>
                  </a:lnTo>
                  <a:lnTo>
                    <a:pt x="82" y="214"/>
                  </a:lnTo>
                  <a:lnTo>
                    <a:pt x="97" y="221"/>
                  </a:lnTo>
                  <a:lnTo>
                    <a:pt x="113" y="226"/>
                  </a:lnTo>
                  <a:lnTo>
                    <a:pt x="130" y="230"/>
                  </a:lnTo>
                  <a:lnTo>
                    <a:pt x="147" y="233"/>
                  </a:lnTo>
                  <a:lnTo>
                    <a:pt x="165" y="236"/>
                  </a:lnTo>
                  <a:lnTo>
                    <a:pt x="182" y="238"/>
                  </a:lnTo>
                  <a:lnTo>
                    <a:pt x="200" y="239"/>
                  </a:lnTo>
                  <a:lnTo>
                    <a:pt x="219" y="238"/>
                  </a:lnTo>
                  <a:lnTo>
                    <a:pt x="237" y="237"/>
                  </a:lnTo>
                  <a:lnTo>
                    <a:pt x="254" y="235"/>
                  </a:lnTo>
                  <a:lnTo>
                    <a:pt x="272" y="232"/>
                  </a:lnTo>
                  <a:lnTo>
                    <a:pt x="289" y="228"/>
                  </a:lnTo>
                  <a:lnTo>
                    <a:pt x="305" y="223"/>
                  </a:lnTo>
                  <a:lnTo>
                    <a:pt x="321" y="217"/>
                  </a:lnTo>
                  <a:lnTo>
                    <a:pt x="335" y="211"/>
                  </a:lnTo>
                  <a:lnTo>
                    <a:pt x="349" y="205"/>
                  </a:lnTo>
                  <a:lnTo>
                    <a:pt x="362" y="197"/>
                  </a:lnTo>
                  <a:lnTo>
                    <a:pt x="373" y="189"/>
                  </a:lnTo>
                  <a:lnTo>
                    <a:pt x="383" y="179"/>
                  </a:lnTo>
                  <a:lnTo>
                    <a:pt x="392" y="171"/>
                  </a:lnTo>
                  <a:lnTo>
                    <a:pt x="398" y="161"/>
                  </a:lnTo>
                  <a:lnTo>
                    <a:pt x="403" y="150"/>
                  </a:lnTo>
                  <a:lnTo>
                    <a:pt x="408" y="141"/>
                  </a:lnTo>
                  <a:lnTo>
                    <a:pt x="410" y="130"/>
                  </a:lnTo>
                  <a:lnTo>
                    <a:pt x="411" y="120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854" name="Freeform 414"/>
            <p:cNvSpPr>
              <a:spLocks/>
            </p:cNvSpPr>
            <p:nvPr/>
          </p:nvSpPr>
          <p:spPr bwMode="auto">
            <a:xfrm>
              <a:off x="1109" y="1509"/>
              <a:ext cx="247" cy="145"/>
            </a:xfrm>
            <a:custGeom>
              <a:avLst/>
              <a:gdLst>
                <a:gd name="T0" fmla="*/ 411 w 412"/>
                <a:gd name="T1" fmla="*/ 108 h 238"/>
                <a:gd name="T2" fmla="*/ 404 w 412"/>
                <a:gd name="T3" fmla="*/ 88 h 238"/>
                <a:gd name="T4" fmla="*/ 392 w 412"/>
                <a:gd name="T5" fmla="*/ 68 h 238"/>
                <a:gd name="T6" fmla="*/ 373 w 412"/>
                <a:gd name="T7" fmla="*/ 50 h 238"/>
                <a:gd name="T8" fmla="*/ 349 w 412"/>
                <a:gd name="T9" fmla="*/ 34 h 238"/>
                <a:gd name="T10" fmla="*/ 321 w 412"/>
                <a:gd name="T11" fmla="*/ 21 h 238"/>
                <a:gd name="T12" fmla="*/ 289 w 412"/>
                <a:gd name="T13" fmla="*/ 10 h 238"/>
                <a:gd name="T14" fmla="*/ 255 w 412"/>
                <a:gd name="T15" fmla="*/ 4 h 238"/>
                <a:gd name="T16" fmla="*/ 219 w 412"/>
                <a:gd name="T17" fmla="*/ 1 h 238"/>
                <a:gd name="T18" fmla="*/ 183 w 412"/>
                <a:gd name="T19" fmla="*/ 1 h 238"/>
                <a:gd name="T20" fmla="*/ 147 w 412"/>
                <a:gd name="T21" fmla="*/ 5 h 238"/>
                <a:gd name="T22" fmla="*/ 114 w 412"/>
                <a:gd name="T23" fmla="*/ 13 h 238"/>
                <a:gd name="T24" fmla="*/ 83 w 412"/>
                <a:gd name="T25" fmla="*/ 24 h 238"/>
                <a:gd name="T26" fmla="*/ 55 w 412"/>
                <a:gd name="T27" fmla="*/ 38 h 238"/>
                <a:gd name="T28" fmla="*/ 33 w 412"/>
                <a:gd name="T29" fmla="*/ 54 h 238"/>
                <a:gd name="T30" fmla="*/ 16 w 412"/>
                <a:gd name="T31" fmla="*/ 73 h 238"/>
                <a:gd name="T32" fmla="*/ 5 w 412"/>
                <a:gd name="T33" fmla="*/ 93 h 238"/>
                <a:gd name="T34" fmla="*/ 0 w 412"/>
                <a:gd name="T35" fmla="*/ 114 h 238"/>
                <a:gd name="T36" fmla="*/ 2 w 412"/>
                <a:gd name="T37" fmla="*/ 135 h 238"/>
                <a:gd name="T38" fmla="*/ 9 w 412"/>
                <a:gd name="T39" fmla="*/ 155 h 238"/>
                <a:gd name="T40" fmla="*/ 23 w 412"/>
                <a:gd name="T41" fmla="*/ 174 h 238"/>
                <a:gd name="T42" fmla="*/ 43 w 412"/>
                <a:gd name="T43" fmla="*/ 192 h 238"/>
                <a:gd name="T44" fmla="*/ 68 w 412"/>
                <a:gd name="T45" fmla="*/ 207 h 238"/>
                <a:gd name="T46" fmla="*/ 98 w 412"/>
                <a:gd name="T47" fmla="*/ 220 h 238"/>
                <a:gd name="T48" fmla="*/ 130 w 412"/>
                <a:gd name="T49" fmla="*/ 230 h 238"/>
                <a:gd name="T50" fmla="*/ 165 w 412"/>
                <a:gd name="T51" fmla="*/ 236 h 238"/>
                <a:gd name="T52" fmla="*/ 201 w 412"/>
                <a:gd name="T53" fmla="*/ 238 h 238"/>
                <a:gd name="T54" fmla="*/ 237 w 412"/>
                <a:gd name="T55" fmla="*/ 236 h 238"/>
                <a:gd name="T56" fmla="*/ 272 w 412"/>
                <a:gd name="T57" fmla="*/ 232 h 238"/>
                <a:gd name="T58" fmla="*/ 305 w 412"/>
                <a:gd name="T59" fmla="*/ 223 h 238"/>
                <a:gd name="T60" fmla="*/ 336 w 412"/>
                <a:gd name="T61" fmla="*/ 212 h 238"/>
                <a:gd name="T62" fmla="*/ 362 w 412"/>
                <a:gd name="T63" fmla="*/ 197 h 238"/>
                <a:gd name="T64" fmla="*/ 383 w 412"/>
                <a:gd name="T65" fmla="*/ 180 h 238"/>
                <a:gd name="T66" fmla="*/ 399 w 412"/>
                <a:gd name="T67" fmla="*/ 161 h 238"/>
                <a:gd name="T68" fmla="*/ 409 w 412"/>
                <a:gd name="T69" fmla="*/ 140 h 238"/>
                <a:gd name="T70" fmla="*/ 412 w 412"/>
                <a:gd name="T71" fmla="*/ 119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12" h="238">
                  <a:moveTo>
                    <a:pt x="412" y="119"/>
                  </a:moveTo>
                  <a:lnTo>
                    <a:pt x="411" y="108"/>
                  </a:lnTo>
                  <a:lnTo>
                    <a:pt x="409" y="98"/>
                  </a:lnTo>
                  <a:lnTo>
                    <a:pt x="404" y="88"/>
                  </a:lnTo>
                  <a:lnTo>
                    <a:pt x="399" y="77"/>
                  </a:lnTo>
                  <a:lnTo>
                    <a:pt x="392" y="68"/>
                  </a:lnTo>
                  <a:lnTo>
                    <a:pt x="383" y="58"/>
                  </a:lnTo>
                  <a:lnTo>
                    <a:pt x="373" y="50"/>
                  </a:lnTo>
                  <a:lnTo>
                    <a:pt x="362" y="41"/>
                  </a:lnTo>
                  <a:lnTo>
                    <a:pt x="349" y="34"/>
                  </a:lnTo>
                  <a:lnTo>
                    <a:pt x="336" y="27"/>
                  </a:lnTo>
                  <a:lnTo>
                    <a:pt x="321" y="21"/>
                  </a:lnTo>
                  <a:lnTo>
                    <a:pt x="305" y="15"/>
                  </a:lnTo>
                  <a:lnTo>
                    <a:pt x="289" y="10"/>
                  </a:lnTo>
                  <a:lnTo>
                    <a:pt x="272" y="6"/>
                  </a:lnTo>
                  <a:lnTo>
                    <a:pt x="255" y="4"/>
                  </a:lnTo>
                  <a:lnTo>
                    <a:pt x="237" y="2"/>
                  </a:lnTo>
                  <a:lnTo>
                    <a:pt x="219" y="1"/>
                  </a:lnTo>
                  <a:lnTo>
                    <a:pt x="201" y="0"/>
                  </a:lnTo>
                  <a:lnTo>
                    <a:pt x="183" y="1"/>
                  </a:lnTo>
                  <a:lnTo>
                    <a:pt x="165" y="3"/>
                  </a:lnTo>
                  <a:lnTo>
                    <a:pt x="147" y="5"/>
                  </a:lnTo>
                  <a:lnTo>
                    <a:pt x="130" y="8"/>
                  </a:lnTo>
                  <a:lnTo>
                    <a:pt x="114" y="13"/>
                  </a:lnTo>
                  <a:lnTo>
                    <a:pt x="98" y="18"/>
                  </a:lnTo>
                  <a:lnTo>
                    <a:pt x="83" y="24"/>
                  </a:lnTo>
                  <a:lnTo>
                    <a:pt x="68" y="31"/>
                  </a:lnTo>
                  <a:lnTo>
                    <a:pt x="55" y="38"/>
                  </a:lnTo>
                  <a:lnTo>
                    <a:pt x="43" y="46"/>
                  </a:lnTo>
                  <a:lnTo>
                    <a:pt x="33" y="54"/>
                  </a:lnTo>
                  <a:lnTo>
                    <a:pt x="23" y="64"/>
                  </a:lnTo>
                  <a:lnTo>
                    <a:pt x="16" y="73"/>
                  </a:lnTo>
                  <a:lnTo>
                    <a:pt x="9" y="83"/>
                  </a:lnTo>
                  <a:lnTo>
                    <a:pt x="5" y="93"/>
                  </a:lnTo>
                  <a:lnTo>
                    <a:pt x="2" y="103"/>
                  </a:lnTo>
                  <a:lnTo>
                    <a:pt x="0" y="114"/>
                  </a:lnTo>
                  <a:lnTo>
                    <a:pt x="0" y="124"/>
                  </a:lnTo>
                  <a:lnTo>
                    <a:pt x="2" y="135"/>
                  </a:lnTo>
                  <a:lnTo>
                    <a:pt x="5" y="146"/>
                  </a:lnTo>
                  <a:lnTo>
                    <a:pt x="9" y="155"/>
                  </a:lnTo>
                  <a:lnTo>
                    <a:pt x="16" y="165"/>
                  </a:lnTo>
                  <a:lnTo>
                    <a:pt x="23" y="174"/>
                  </a:lnTo>
                  <a:lnTo>
                    <a:pt x="33" y="184"/>
                  </a:lnTo>
                  <a:lnTo>
                    <a:pt x="43" y="192"/>
                  </a:lnTo>
                  <a:lnTo>
                    <a:pt x="55" y="200"/>
                  </a:lnTo>
                  <a:lnTo>
                    <a:pt x="68" y="207"/>
                  </a:lnTo>
                  <a:lnTo>
                    <a:pt x="83" y="215"/>
                  </a:lnTo>
                  <a:lnTo>
                    <a:pt x="98" y="220"/>
                  </a:lnTo>
                  <a:lnTo>
                    <a:pt x="114" y="225"/>
                  </a:lnTo>
                  <a:lnTo>
                    <a:pt x="130" y="230"/>
                  </a:lnTo>
                  <a:lnTo>
                    <a:pt x="147" y="233"/>
                  </a:lnTo>
                  <a:lnTo>
                    <a:pt x="165" y="236"/>
                  </a:lnTo>
                  <a:lnTo>
                    <a:pt x="183" y="237"/>
                  </a:lnTo>
                  <a:lnTo>
                    <a:pt x="201" y="238"/>
                  </a:lnTo>
                  <a:lnTo>
                    <a:pt x="219" y="238"/>
                  </a:lnTo>
                  <a:lnTo>
                    <a:pt x="237" y="236"/>
                  </a:lnTo>
                  <a:lnTo>
                    <a:pt x="255" y="235"/>
                  </a:lnTo>
                  <a:lnTo>
                    <a:pt x="272" y="232"/>
                  </a:lnTo>
                  <a:lnTo>
                    <a:pt x="289" y="228"/>
                  </a:lnTo>
                  <a:lnTo>
                    <a:pt x="305" y="223"/>
                  </a:lnTo>
                  <a:lnTo>
                    <a:pt x="321" y="217"/>
                  </a:lnTo>
                  <a:lnTo>
                    <a:pt x="336" y="212"/>
                  </a:lnTo>
                  <a:lnTo>
                    <a:pt x="349" y="204"/>
                  </a:lnTo>
                  <a:lnTo>
                    <a:pt x="362" y="197"/>
                  </a:lnTo>
                  <a:lnTo>
                    <a:pt x="373" y="188"/>
                  </a:lnTo>
                  <a:lnTo>
                    <a:pt x="383" y="180"/>
                  </a:lnTo>
                  <a:lnTo>
                    <a:pt x="392" y="170"/>
                  </a:lnTo>
                  <a:lnTo>
                    <a:pt x="399" y="161"/>
                  </a:lnTo>
                  <a:lnTo>
                    <a:pt x="404" y="150"/>
                  </a:lnTo>
                  <a:lnTo>
                    <a:pt x="409" y="140"/>
                  </a:lnTo>
                  <a:lnTo>
                    <a:pt x="411" y="130"/>
                  </a:lnTo>
                  <a:lnTo>
                    <a:pt x="412" y="119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855" name="Line 415"/>
            <p:cNvSpPr>
              <a:spLocks noChangeShapeType="1"/>
            </p:cNvSpPr>
            <p:nvPr/>
          </p:nvSpPr>
          <p:spPr bwMode="auto">
            <a:xfrm flipV="1">
              <a:off x="627" y="521"/>
              <a:ext cx="1244" cy="71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856" name="Freeform 416"/>
            <p:cNvSpPr>
              <a:spLocks/>
            </p:cNvSpPr>
            <p:nvPr/>
          </p:nvSpPr>
          <p:spPr bwMode="auto">
            <a:xfrm>
              <a:off x="555" y="1543"/>
              <a:ext cx="72" cy="103"/>
            </a:xfrm>
            <a:custGeom>
              <a:avLst/>
              <a:gdLst>
                <a:gd name="T0" fmla="*/ 0 w 120"/>
                <a:gd name="T1" fmla="*/ 0 h 168"/>
                <a:gd name="T2" fmla="*/ 1 w 120"/>
                <a:gd name="T3" fmla="*/ 14 h 168"/>
                <a:gd name="T4" fmla="*/ 3 w 120"/>
                <a:gd name="T5" fmla="*/ 29 h 168"/>
                <a:gd name="T6" fmla="*/ 6 w 120"/>
                <a:gd name="T7" fmla="*/ 43 h 168"/>
                <a:gd name="T8" fmla="*/ 11 w 120"/>
                <a:gd name="T9" fmla="*/ 56 h 168"/>
                <a:gd name="T10" fmla="*/ 19 w 120"/>
                <a:gd name="T11" fmla="*/ 70 h 168"/>
                <a:gd name="T12" fmla="*/ 26 w 120"/>
                <a:gd name="T13" fmla="*/ 84 h 168"/>
                <a:gd name="T14" fmla="*/ 36 w 120"/>
                <a:gd name="T15" fmla="*/ 98 h 168"/>
                <a:gd name="T16" fmla="*/ 47 w 120"/>
                <a:gd name="T17" fmla="*/ 111 h 168"/>
                <a:gd name="T18" fmla="*/ 59 w 120"/>
                <a:gd name="T19" fmla="*/ 122 h 168"/>
                <a:gd name="T20" fmla="*/ 73 w 120"/>
                <a:gd name="T21" fmla="*/ 135 h 168"/>
                <a:gd name="T22" fmla="*/ 87 w 120"/>
                <a:gd name="T23" fmla="*/ 147 h 168"/>
                <a:gd name="T24" fmla="*/ 103 w 120"/>
                <a:gd name="T25" fmla="*/ 158 h 168"/>
                <a:gd name="T26" fmla="*/ 120 w 120"/>
                <a:gd name="T27" fmla="*/ 168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0" h="168">
                  <a:moveTo>
                    <a:pt x="0" y="0"/>
                  </a:moveTo>
                  <a:lnTo>
                    <a:pt x="1" y="14"/>
                  </a:lnTo>
                  <a:lnTo>
                    <a:pt x="3" y="29"/>
                  </a:lnTo>
                  <a:lnTo>
                    <a:pt x="6" y="43"/>
                  </a:lnTo>
                  <a:lnTo>
                    <a:pt x="11" y="56"/>
                  </a:lnTo>
                  <a:lnTo>
                    <a:pt x="19" y="70"/>
                  </a:lnTo>
                  <a:lnTo>
                    <a:pt x="26" y="84"/>
                  </a:lnTo>
                  <a:lnTo>
                    <a:pt x="36" y="98"/>
                  </a:lnTo>
                  <a:lnTo>
                    <a:pt x="47" y="111"/>
                  </a:lnTo>
                  <a:lnTo>
                    <a:pt x="59" y="122"/>
                  </a:lnTo>
                  <a:lnTo>
                    <a:pt x="73" y="135"/>
                  </a:lnTo>
                  <a:lnTo>
                    <a:pt x="87" y="147"/>
                  </a:lnTo>
                  <a:lnTo>
                    <a:pt x="103" y="158"/>
                  </a:lnTo>
                  <a:lnTo>
                    <a:pt x="120" y="168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857" name="Freeform 417"/>
            <p:cNvSpPr>
              <a:spLocks/>
            </p:cNvSpPr>
            <p:nvPr/>
          </p:nvSpPr>
          <p:spPr bwMode="auto">
            <a:xfrm>
              <a:off x="555" y="1237"/>
              <a:ext cx="72" cy="204"/>
            </a:xfrm>
            <a:custGeom>
              <a:avLst/>
              <a:gdLst>
                <a:gd name="T0" fmla="*/ 120 w 120"/>
                <a:gd name="T1" fmla="*/ 0 h 337"/>
                <a:gd name="T2" fmla="*/ 103 w 120"/>
                <a:gd name="T3" fmla="*/ 11 h 337"/>
                <a:gd name="T4" fmla="*/ 87 w 120"/>
                <a:gd name="T5" fmla="*/ 22 h 337"/>
                <a:gd name="T6" fmla="*/ 73 w 120"/>
                <a:gd name="T7" fmla="*/ 33 h 337"/>
                <a:gd name="T8" fmla="*/ 59 w 120"/>
                <a:gd name="T9" fmla="*/ 45 h 337"/>
                <a:gd name="T10" fmla="*/ 47 w 120"/>
                <a:gd name="T11" fmla="*/ 58 h 337"/>
                <a:gd name="T12" fmla="*/ 36 w 120"/>
                <a:gd name="T13" fmla="*/ 71 h 337"/>
                <a:gd name="T14" fmla="*/ 26 w 120"/>
                <a:gd name="T15" fmla="*/ 84 h 337"/>
                <a:gd name="T16" fmla="*/ 19 w 120"/>
                <a:gd name="T17" fmla="*/ 97 h 337"/>
                <a:gd name="T18" fmla="*/ 11 w 120"/>
                <a:gd name="T19" fmla="*/ 111 h 337"/>
                <a:gd name="T20" fmla="*/ 6 w 120"/>
                <a:gd name="T21" fmla="*/ 126 h 337"/>
                <a:gd name="T22" fmla="*/ 3 w 120"/>
                <a:gd name="T23" fmla="*/ 140 h 337"/>
                <a:gd name="T24" fmla="*/ 1 w 120"/>
                <a:gd name="T25" fmla="*/ 154 h 337"/>
                <a:gd name="T26" fmla="*/ 0 w 120"/>
                <a:gd name="T27" fmla="*/ 169 h 337"/>
                <a:gd name="T28" fmla="*/ 1 w 120"/>
                <a:gd name="T29" fmla="*/ 182 h 337"/>
                <a:gd name="T30" fmla="*/ 3 w 120"/>
                <a:gd name="T31" fmla="*/ 197 h 337"/>
                <a:gd name="T32" fmla="*/ 6 w 120"/>
                <a:gd name="T33" fmla="*/ 211 h 337"/>
                <a:gd name="T34" fmla="*/ 11 w 120"/>
                <a:gd name="T35" fmla="*/ 225 h 337"/>
                <a:gd name="T36" fmla="*/ 19 w 120"/>
                <a:gd name="T37" fmla="*/ 239 h 337"/>
                <a:gd name="T38" fmla="*/ 26 w 120"/>
                <a:gd name="T39" fmla="*/ 253 h 337"/>
                <a:gd name="T40" fmla="*/ 36 w 120"/>
                <a:gd name="T41" fmla="*/ 266 h 337"/>
                <a:gd name="T42" fmla="*/ 47 w 120"/>
                <a:gd name="T43" fmla="*/ 279 h 337"/>
                <a:gd name="T44" fmla="*/ 59 w 120"/>
                <a:gd name="T45" fmla="*/ 291 h 337"/>
                <a:gd name="T46" fmla="*/ 73 w 120"/>
                <a:gd name="T47" fmla="*/ 304 h 337"/>
                <a:gd name="T48" fmla="*/ 87 w 120"/>
                <a:gd name="T49" fmla="*/ 315 h 337"/>
                <a:gd name="T50" fmla="*/ 103 w 120"/>
                <a:gd name="T51" fmla="*/ 326 h 337"/>
                <a:gd name="T52" fmla="*/ 120 w 120"/>
                <a:gd name="T53" fmla="*/ 337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20" h="337">
                  <a:moveTo>
                    <a:pt x="120" y="0"/>
                  </a:moveTo>
                  <a:lnTo>
                    <a:pt x="103" y="11"/>
                  </a:lnTo>
                  <a:lnTo>
                    <a:pt x="87" y="22"/>
                  </a:lnTo>
                  <a:lnTo>
                    <a:pt x="73" y="33"/>
                  </a:lnTo>
                  <a:lnTo>
                    <a:pt x="59" y="45"/>
                  </a:lnTo>
                  <a:lnTo>
                    <a:pt x="47" y="58"/>
                  </a:lnTo>
                  <a:lnTo>
                    <a:pt x="36" y="71"/>
                  </a:lnTo>
                  <a:lnTo>
                    <a:pt x="26" y="84"/>
                  </a:lnTo>
                  <a:lnTo>
                    <a:pt x="19" y="97"/>
                  </a:lnTo>
                  <a:lnTo>
                    <a:pt x="11" y="111"/>
                  </a:lnTo>
                  <a:lnTo>
                    <a:pt x="6" y="126"/>
                  </a:lnTo>
                  <a:lnTo>
                    <a:pt x="3" y="140"/>
                  </a:lnTo>
                  <a:lnTo>
                    <a:pt x="1" y="154"/>
                  </a:lnTo>
                  <a:lnTo>
                    <a:pt x="0" y="169"/>
                  </a:lnTo>
                  <a:lnTo>
                    <a:pt x="1" y="182"/>
                  </a:lnTo>
                  <a:lnTo>
                    <a:pt x="3" y="197"/>
                  </a:lnTo>
                  <a:lnTo>
                    <a:pt x="6" y="211"/>
                  </a:lnTo>
                  <a:lnTo>
                    <a:pt x="11" y="225"/>
                  </a:lnTo>
                  <a:lnTo>
                    <a:pt x="19" y="239"/>
                  </a:lnTo>
                  <a:lnTo>
                    <a:pt x="26" y="253"/>
                  </a:lnTo>
                  <a:lnTo>
                    <a:pt x="36" y="266"/>
                  </a:lnTo>
                  <a:lnTo>
                    <a:pt x="47" y="279"/>
                  </a:lnTo>
                  <a:lnTo>
                    <a:pt x="59" y="291"/>
                  </a:lnTo>
                  <a:lnTo>
                    <a:pt x="73" y="304"/>
                  </a:lnTo>
                  <a:lnTo>
                    <a:pt x="87" y="315"/>
                  </a:lnTo>
                  <a:lnTo>
                    <a:pt x="103" y="326"/>
                  </a:lnTo>
                  <a:lnTo>
                    <a:pt x="120" y="337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858" name="Line 418"/>
            <p:cNvSpPr>
              <a:spLocks noChangeShapeType="1"/>
            </p:cNvSpPr>
            <p:nvPr/>
          </p:nvSpPr>
          <p:spPr bwMode="auto">
            <a:xfrm flipH="1" flipV="1">
              <a:off x="627" y="1646"/>
              <a:ext cx="426" cy="24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859" name="Line 419"/>
            <p:cNvSpPr>
              <a:spLocks noChangeShapeType="1"/>
            </p:cNvSpPr>
            <p:nvPr/>
          </p:nvSpPr>
          <p:spPr bwMode="auto">
            <a:xfrm flipH="1" flipV="1">
              <a:off x="627" y="1441"/>
              <a:ext cx="426" cy="24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860" name="Freeform 420"/>
            <p:cNvSpPr>
              <a:spLocks/>
            </p:cNvSpPr>
            <p:nvPr/>
          </p:nvSpPr>
          <p:spPr bwMode="auto">
            <a:xfrm>
              <a:off x="1053" y="1893"/>
              <a:ext cx="358" cy="42"/>
            </a:xfrm>
            <a:custGeom>
              <a:avLst/>
              <a:gdLst>
                <a:gd name="T0" fmla="*/ 0 w 582"/>
                <a:gd name="T1" fmla="*/ 0 h 70"/>
                <a:gd name="T2" fmla="*/ 18 w 582"/>
                <a:gd name="T3" fmla="*/ 9 h 70"/>
                <a:gd name="T4" fmla="*/ 37 w 582"/>
                <a:gd name="T5" fmla="*/ 19 h 70"/>
                <a:gd name="T6" fmla="*/ 57 w 582"/>
                <a:gd name="T7" fmla="*/ 27 h 70"/>
                <a:gd name="T8" fmla="*/ 77 w 582"/>
                <a:gd name="T9" fmla="*/ 35 h 70"/>
                <a:gd name="T10" fmla="*/ 100 w 582"/>
                <a:gd name="T11" fmla="*/ 42 h 70"/>
                <a:gd name="T12" fmla="*/ 122 w 582"/>
                <a:gd name="T13" fmla="*/ 49 h 70"/>
                <a:gd name="T14" fmla="*/ 144 w 582"/>
                <a:gd name="T15" fmla="*/ 54 h 70"/>
                <a:gd name="T16" fmla="*/ 168 w 582"/>
                <a:gd name="T17" fmla="*/ 58 h 70"/>
                <a:gd name="T18" fmla="*/ 192 w 582"/>
                <a:gd name="T19" fmla="*/ 62 h 70"/>
                <a:gd name="T20" fmla="*/ 217 w 582"/>
                <a:gd name="T21" fmla="*/ 66 h 70"/>
                <a:gd name="T22" fmla="*/ 241 w 582"/>
                <a:gd name="T23" fmla="*/ 68 h 70"/>
                <a:gd name="T24" fmla="*/ 266 w 582"/>
                <a:gd name="T25" fmla="*/ 69 h 70"/>
                <a:gd name="T26" fmla="*/ 290 w 582"/>
                <a:gd name="T27" fmla="*/ 70 h 70"/>
                <a:gd name="T28" fmla="*/ 316 w 582"/>
                <a:gd name="T29" fmla="*/ 69 h 70"/>
                <a:gd name="T30" fmla="*/ 340 w 582"/>
                <a:gd name="T31" fmla="*/ 68 h 70"/>
                <a:gd name="T32" fmla="*/ 365 w 582"/>
                <a:gd name="T33" fmla="*/ 66 h 70"/>
                <a:gd name="T34" fmla="*/ 389 w 582"/>
                <a:gd name="T35" fmla="*/ 62 h 70"/>
                <a:gd name="T36" fmla="*/ 413 w 582"/>
                <a:gd name="T37" fmla="*/ 58 h 70"/>
                <a:gd name="T38" fmla="*/ 436 w 582"/>
                <a:gd name="T39" fmla="*/ 54 h 70"/>
                <a:gd name="T40" fmla="*/ 460 w 582"/>
                <a:gd name="T41" fmla="*/ 49 h 70"/>
                <a:gd name="T42" fmla="*/ 482 w 582"/>
                <a:gd name="T43" fmla="*/ 42 h 70"/>
                <a:gd name="T44" fmla="*/ 503 w 582"/>
                <a:gd name="T45" fmla="*/ 35 h 70"/>
                <a:gd name="T46" fmla="*/ 525 w 582"/>
                <a:gd name="T47" fmla="*/ 27 h 70"/>
                <a:gd name="T48" fmla="*/ 545 w 582"/>
                <a:gd name="T49" fmla="*/ 19 h 70"/>
                <a:gd name="T50" fmla="*/ 564 w 582"/>
                <a:gd name="T51" fmla="*/ 9 h 70"/>
                <a:gd name="T52" fmla="*/ 582 w 582"/>
                <a:gd name="T53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82" h="70">
                  <a:moveTo>
                    <a:pt x="0" y="0"/>
                  </a:moveTo>
                  <a:lnTo>
                    <a:pt x="18" y="9"/>
                  </a:lnTo>
                  <a:lnTo>
                    <a:pt x="37" y="19"/>
                  </a:lnTo>
                  <a:lnTo>
                    <a:pt x="57" y="27"/>
                  </a:lnTo>
                  <a:lnTo>
                    <a:pt x="77" y="35"/>
                  </a:lnTo>
                  <a:lnTo>
                    <a:pt x="100" y="42"/>
                  </a:lnTo>
                  <a:lnTo>
                    <a:pt x="122" y="49"/>
                  </a:lnTo>
                  <a:lnTo>
                    <a:pt x="144" y="54"/>
                  </a:lnTo>
                  <a:lnTo>
                    <a:pt x="168" y="58"/>
                  </a:lnTo>
                  <a:lnTo>
                    <a:pt x="192" y="62"/>
                  </a:lnTo>
                  <a:lnTo>
                    <a:pt x="217" y="66"/>
                  </a:lnTo>
                  <a:lnTo>
                    <a:pt x="241" y="68"/>
                  </a:lnTo>
                  <a:lnTo>
                    <a:pt x="266" y="69"/>
                  </a:lnTo>
                  <a:lnTo>
                    <a:pt x="290" y="70"/>
                  </a:lnTo>
                  <a:lnTo>
                    <a:pt x="316" y="69"/>
                  </a:lnTo>
                  <a:lnTo>
                    <a:pt x="340" y="68"/>
                  </a:lnTo>
                  <a:lnTo>
                    <a:pt x="365" y="66"/>
                  </a:lnTo>
                  <a:lnTo>
                    <a:pt x="389" y="62"/>
                  </a:lnTo>
                  <a:lnTo>
                    <a:pt x="413" y="58"/>
                  </a:lnTo>
                  <a:lnTo>
                    <a:pt x="436" y="54"/>
                  </a:lnTo>
                  <a:lnTo>
                    <a:pt x="460" y="49"/>
                  </a:lnTo>
                  <a:lnTo>
                    <a:pt x="482" y="42"/>
                  </a:lnTo>
                  <a:lnTo>
                    <a:pt x="503" y="35"/>
                  </a:lnTo>
                  <a:lnTo>
                    <a:pt x="525" y="27"/>
                  </a:lnTo>
                  <a:lnTo>
                    <a:pt x="545" y="19"/>
                  </a:lnTo>
                  <a:lnTo>
                    <a:pt x="564" y="9"/>
                  </a:lnTo>
                  <a:lnTo>
                    <a:pt x="582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861" name="Freeform 421"/>
            <p:cNvSpPr>
              <a:spLocks/>
            </p:cNvSpPr>
            <p:nvPr/>
          </p:nvSpPr>
          <p:spPr bwMode="auto">
            <a:xfrm>
              <a:off x="1053" y="1684"/>
              <a:ext cx="358" cy="43"/>
            </a:xfrm>
            <a:custGeom>
              <a:avLst/>
              <a:gdLst>
                <a:gd name="T0" fmla="*/ 0 w 582"/>
                <a:gd name="T1" fmla="*/ 0 h 70"/>
                <a:gd name="T2" fmla="*/ 18 w 582"/>
                <a:gd name="T3" fmla="*/ 10 h 70"/>
                <a:gd name="T4" fmla="*/ 37 w 582"/>
                <a:gd name="T5" fmla="*/ 19 h 70"/>
                <a:gd name="T6" fmla="*/ 57 w 582"/>
                <a:gd name="T7" fmla="*/ 28 h 70"/>
                <a:gd name="T8" fmla="*/ 77 w 582"/>
                <a:gd name="T9" fmla="*/ 35 h 70"/>
                <a:gd name="T10" fmla="*/ 100 w 582"/>
                <a:gd name="T11" fmla="*/ 43 h 70"/>
                <a:gd name="T12" fmla="*/ 122 w 582"/>
                <a:gd name="T13" fmla="*/ 49 h 70"/>
                <a:gd name="T14" fmla="*/ 144 w 582"/>
                <a:gd name="T15" fmla="*/ 55 h 70"/>
                <a:gd name="T16" fmla="*/ 168 w 582"/>
                <a:gd name="T17" fmla="*/ 59 h 70"/>
                <a:gd name="T18" fmla="*/ 192 w 582"/>
                <a:gd name="T19" fmla="*/ 63 h 70"/>
                <a:gd name="T20" fmla="*/ 217 w 582"/>
                <a:gd name="T21" fmla="*/ 66 h 70"/>
                <a:gd name="T22" fmla="*/ 241 w 582"/>
                <a:gd name="T23" fmla="*/ 68 h 70"/>
                <a:gd name="T24" fmla="*/ 266 w 582"/>
                <a:gd name="T25" fmla="*/ 69 h 70"/>
                <a:gd name="T26" fmla="*/ 290 w 582"/>
                <a:gd name="T27" fmla="*/ 70 h 70"/>
                <a:gd name="T28" fmla="*/ 316 w 582"/>
                <a:gd name="T29" fmla="*/ 69 h 70"/>
                <a:gd name="T30" fmla="*/ 340 w 582"/>
                <a:gd name="T31" fmla="*/ 68 h 70"/>
                <a:gd name="T32" fmla="*/ 365 w 582"/>
                <a:gd name="T33" fmla="*/ 66 h 70"/>
                <a:gd name="T34" fmla="*/ 389 w 582"/>
                <a:gd name="T35" fmla="*/ 63 h 70"/>
                <a:gd name="T36" fmla="*/ 413 w 582"/>
                <a:gd name="T37" fmla="*/ 59 h 70"/>
                <a:gd name="T38" fmla="*/ 436 w 582"/>
                <a:gd name="T39" fmla="*/ 55 h 70"/>
                <a:gd name="T40" fmla="*/ 460 w 582"/>
                <a:gd name="T41" fmla="*/ 49 h 70"/>
                <a:gd name="T42" fmla="*/ 482 w 582"/>
                <a:gd name="T43" fmla="*/ 43 h 70"/>
                <a:gd name="T44" fmla="*/ 503 w 582"/>
                <a:gd name="T45" fmla="*/ 35 h 70"/>
                <a:gd name="T46" fmla="*/ 525 w 582"/>
                <a:gd name="T47" fmla="*/ 28 h 70"/>
                <a:gd name="T48" fmla="*/ 545 w 582"/>
                <a:gd name="T49" fmla="*/ 19 h 70"/>
                <a:gd name="T50" fmla="*/ 564 w 582"/>
                <a:gd name="T51" fmla="*/ 10 h 70"/>
                <a:gd name="T52" fmla="*/ 582 w 582"/>
                <a:gd name="T53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82" h="70">
                  <a:moveTo>
                    <a:pt x="0" y="0"/>
                  </a:moveTo>
                  <a:lnTo>
                    <a:pt x="18" y="10"/>
                  </a:lnTo>
                  <a:lnTo>
                    <a:pt x="37" y="19"/>
                  </a:lnTo>
                  <a:lnTo>
                    <a:pt x="57" y="28"/>
                  </a:lnTo>
                  <a:lnTo>
                    <a:pt x="77" y="35"/>
                  </a:lnTo>
                  <a:lnTo>
                    <a:pt x="100" y="43"/>
                  </a:lnTo>
                  <a:lnTo>
                    <a:pt x="122" y="49"/>
                  </a:lnTo>
                  <a:lnTo>
                    <a:pt x="144" y="55"/>
                  </a:lnTo>
                  <a:lnTo>
                    <a:pt x="168" y="59"/>
                  </a:lnTo>
                  <a:lnTo>
                    <a:pt x="192" y="63"/>
                  </a:lnTo>
                  <a:lnTo>
                    <a:pt x="217" y="66"/>
                  </a:lnTo>
                  <a:lnTo>
                    <a:pt x="241" y="68"/>
                  </a:lnTo>
                  <a:lnTo>
                    <a:pt x="266" y="69"/>
                  </a:lnTo>
                  <a:lnTo>
                    <a:pt x="290" y="70"/>
                  </a:lnTo>
                  <a:lnTo>
                    <a:pt x="316" y="69"/>
                  </a:lnTo>
                  <a:lnTo>
                    <a:pt x="340" y="68"/>
                  </a:lnTo>
                  <a:lnTo>
                    <a:pt x="365" y="66"/>
                  </a:lnTo>
                  <a:lnTo>
                    <a:pt x="389" y="63"/>
                  </a:lnTo>
                  <a:lnTo>
                    <a:pt x="413" y="59"/>
                  </a:lnTo>
                  <a:lnTo>
                    <a:pt x="436" y="55"/>
                  </a:lnTo>
                  <a:lnTo>
                    <a:pt x="460" y="49"/>
                  </a:lnTo>
                  <a:lnTo>
                    <a:pt x="482" y="43"/>
                  </a:lnTo>
                  <a:lnTo>
                    <a:pt x="503" y="35"/>
                  </a:lnTo>
                  <a:lnTo>
                    <a:pt x="525" y="28"/>
                  </a:lnTo>
                  <a:lnTo>
                    <a:pt x="545" y="19"/>
                  </a:lnTo>
                  <a:lnTo>
                    <a:pt x="564" y="10"/>
                  </a:lnTo>
                  <a:lnTo>
                    <a:pt x="582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862" name="Line 422"/>
            <p:cNvSpPr>
              <a:spLocks noChangeShapeType="1"/>
            </p:cNvSpPr>
            <p:nvPr/>
          </p:nvSpPr>
          <p:spPr bwMode="auto">
            <a:xfrm flipH="1">
              <a:off x="1411" y="1173"/>
              <a:ext cx="1240" cy="72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863" name="Line 423"/>
            <p:cNvSpPr>
              <a:spLocks noChangeShapeType="1"/>
            </p:cNvSpPr>
            <p:nvPr/>
          </p:nvSpPr>
          <p:spPr bwMode="auto">
            <a:xfrm flipH="1">
              <a:off x="1411" y="968"/>
              <a:ext cx="1240" cy="71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864" name="Freeform 424"/>
            <p:cNvSpPr>
              <a:spLocks/>
            </p:cNvSpPr>
            <p:nvPr/>
          </p:nvSpPr>
          <p:spPr bwMode="auto">
            <a:xfrm>
              <a:off x="2651" y="1071"/>
              <a:ext cx="72" cy="102"/>
            </a:xfrm>
            <a:custGeom>
              <a:avLst/>
              <a:gdLst>
                <a:gd name="T0" fmla="*/ 0 w 121"/>
                <a:gd name="T1" fmla="*/ 168 h 168"/>
                <a:gd name="T2" fmla="*/ 17 w 121"/>
                <a:gd name="T3" fmla="*/ 158 h 168"/>
                <a:gd name="T4" fmla="*/ 33 w 121"/>
                <a:gd name="T5" fmla="*/ 147 h 168"/>
                <a:gd name="T6" fmla="*/ 48 w 121"/>
                <a:gd name="T7" fmla="*/ 135 h 168"/>
                <a:gd name="T8" fmla="*/ 62 w 121"/>
                <a:gd name="T9" fmla="*/ 123 h 168"/>
                <a:gd name="T10" fmla="*/ 74 w 121"/>
                <a:gd name="T11" fmla="*/ 111 h 168"/>
                <a:gd name="T12" fmla="*/ 84 w 121"/>
                <a:gd name="T13" fmla="*/ 98 h 168"/>
                <a:gd name="T14" fmla="*/ 94 w 121"/>
                <a:gd name="T15" fmla="*/ 84 h 168"/>
                <a:gd name="T16" fmla="*/ 102 w 121"/>
                <a:gd name="T17" fmla="*/ 70 h 168"/>
                <a:gd name="T18" fmla="*/ 109 w 121"/>
                <a:gd name="T19" fmla="*/ 56 h 168"/>
                <a:gd name="T20" fmla="*/ 114 w 121"/>
                <a:gd name="T21" fmla="*/ 43 h 168"/>
                <a:gd name="T22" fmla="*/ 118 w 121"/>
                <a:gd name="T23" fmla="*/ 29 h 168"/>
                <a:gd name="T24" fmla="*/ 120 w 121"/>
                <a:gd name="T25" fmla="*/ 14 h 168"/>
                <a:gd name="T26" fmla="*/ 121 w 121"/>
                <a:gd name="T27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1" h="168">
                  <a:moveTo>
                    <a:pt x="0" y="168"/>
                  </a:moveTo>
                  <a:lnTo>
                    <a:pt x="17" y="158"/>
                  </a:lnTo>
                  <a:lnTo>
                    <a:pt x="33" y="147"/>
                  </a:lnTo>
                  <a:lnTo>
                    <a:pt x="48" y="135"/>
                  </a:lnTo>
                  <a:lnTo>
                    <a:pt x="62" y="123"/>
                  </a:lnTo>
                  <a:lnTo>
                    <a:pt x="74" y="111"/>
                  </a:lnTo>
                  <a:lnTo>
                    <a:pt x="84" y="98"/>
                  </a:lnTo>
                  <a:lnTo>
                    <a:pt x="94" y="84"/>
                  </a:lnTo>
                  <a:lnTo>
                    <a:pt x="102" y="70"/>
                  </a:lnTo>
                  <a:lnTo>
                    <a:pt x="109" y="56"/>
                  </a:lnTo>
                  <a:lnTo>
                    <a:pt x="114" y="43"/>
                  </a:lnTo>
                  <a:lnTo>
                    <a:pt x="118" y="29"/>
                  </a:lnTo>
                  <a:lnTo>
                    <a:pt x="120" y="14"/>
                  </a:lnTo>
                  <a:lnTo>
                    <a:pt x="12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865" name="Freeform 425"/>
            <p:cNvSpPr>
              <a:spLocks/>
            </p:cNvSpPr>
            <p:nvPr/>
          </p:nvSpPr>
          <p:spPr bwMode="auto">
            <a:xfrm>
              <a:off x="2651" y="764"/>
              <a:ext cx="72" cy="204"/>
            </a:xfrm>
            <a:custGeom>
              <a:avLst/>
              <a:gdLst>
                <a:gd name="T0" fmla="*/ 0 w 121"/>
                <a:gd name="T1" fmla="*/ 337 h 337"/>
                <a:gd name="T2" fmla="*/ 17 w 121"/>
                <a:gd name="T3" fmla="*/ 326 h 337"/>
                <a:gd name="T4" fmla="*/ 33 w 121"/>
                <a:gd name="T5" fmla="*/ 315 h 337"/>
                <a:gd name="T6" fmla="*/ 48 w 121"/>
                <a:gd name="T7" fmla="*/ 304 h 337"/>
                <a:gd name="T8" fmla="*/ 62 w 121"/>
                <a:gd name="T9" fmla="*/ 292 h 337"/>
                <a:gd name="T10" fmla="*/ 74 w 121"/>
                <a:gd name="T11" fmla="*/ 279 h 337"/>
                <a:gd name="T12" fmla="*/ 84 w 121"/>
                <a:gd name="T13" fmla="*/ 266 h 337"/>
                <a:gd name="T14" fmla="*/ 94 w 121"/>
                <a:gd name="T15" fmla="*/ 253 h 337"/>
                <a:gd name="T16" fmla="*/ 102 w 121"/>
                <a:gd name="T17" fmla="*/ 239 h 337"/>
                <a:gd name="T18" fmla="*/ 109 w 121"/>
                <a:gd name="T19" fmla="*/ 225 h 337"/>
                <a:gd name="T20" fmla="*/ 114 w 121"/>
                <a:gd name="T21" fmla="*/ 211 h 337"/>
                <a:gd name="T22" fmla="*/ 118 w 121"/>
                <a:gd name="T23" fmla="*/ 197 h 337"/>
                <a:gd name="T24" fmla="*/ 120 w 121"/>
                <a:gd name="T25" fmla="*/ 182 h 337"/>
                <a:gd name="T26" fmla="*/ 121 w 121"/>
                <a:gd name="T27" fmla="*/ 169 h 337"/>
                <a:gd name="T28" fmla="*/ 120 w 121"/>
                <a:gd name="T29" fmla="*/ 154 h 337"/>
                <a:gd name="T30" fmla="*/ 118 w 121"/>
                <a:gd name="T31" fmla="*/ 140 h 337"/>
                <a:gd name="T32" fmla="*/ 114 w 121"/>
                <a:gd name="T33" fmla="*/ 126 h 337"/>
                <a:gd name="T34" fmla="*/ 109 w 121"/>
                <a:gd name="T35" fmla="*/ 111 h 337"/>
                <a:gd name="T36" fmla="*/ 102 w 121"/>
                <a:gd name="T37" fmla="*/ 97 h 337"/>
                <a:gd name="T38" fmla="*/ 94 w 121"/>
                <a:gd name="T39" fmla="*/ 84 h 337"/>
                <a:gd name="T40" fmla="*/ 84 w 121"/>
                <a:gd name="T41" fmla="*/ 71 h 337"/>
                <a:gd name="T42" fmla="*/ 74 w 121"/>
                <a:gd name="T43" fmla="*/ 58 h 337"/>
                <a:gd name="T44" fmla="*/ 62 w 121"/>
                <a:gd name="T45" fmla="*/ 45 h 337"/>
                <a:gd name="T46" fmla="*/ 48 w 121"/>
                <a:gd name="T47" fmla="*/ 33 h 337"/>
                <a:gd name="T48" fmla="*/ 33 w 121"/>
                <a:gd name="T49" fmla="*/ 22 h 337"/>
                <a:gd name="T50" fmla="*/ 17 w 121"/>
                <a:gd name="T51" fmla="*/ 11 h 337"/>
                <a:gd name="T52" fmla="*/ 0 w 121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21" h="337">
                  <a:moveTo>
                    <a:pt x="0" y="337"/>
                  </a:moveTo>
                  <a:lnTo>
                    <a:pt x="17" y="326"/>
                  </a:lnTo>
                  <a:lnTo>
                    <a:pt x="33" y="315"/>
                  </a:lnTo>
                  <a:lnTo>
                    <a:pt x="48" y="304"/>
                  </a:lnTo>
                  <a:lnTo>
                    <a:pt x="62" y="292"/>
                  </a:lnTo>
                  <a:lnTo>
                    <a:pt x="74" y="279"/>
                  </a:lnTo>
                  <a:lnTo>
                    <a:pt x="84" y="266"/>
                  </a:lnTo>
                  <a:lnTo>
                    <a:pt x="94" y="253"/>
                  </a:lnTo>
                  <a:lnTo>
                    <a:pt x="102" y="239"/>
                  </a:lnTo>
                  <a:lnTo>
                    <a:pt x="109" y="225"/>
                  </a:lnTo>
                  <a:lnTo>
                    <a:pt x="114" y="211"/>
                  </a:lnTo>
                  <a:lnTo>
                    <a:pt x="118" y="197"/>
                  </a:lnTo>
                  <a:lnTo>
                    <a:pt x="120" y="182"/>
                  </a:lnTo>
                  <a:lnTo>
                    <a:pt x="121" y="169"/>
                  </a:lnTo>
                  <a:lnTo>
                    <a:pt x="120" y="154"/>
                  </a:lnTo>
                  <a:lnTo>
                    <a:pt x="118" y="140"/>
                  </a:lnTo>
                  <a:lnTo>
                    <a:pt x="114" y="126"/>
                  </a:lnTo>
                  <a:lnTo>
                    <a:pt x="109" y="111"/>
                  </a:lnTo>
                  <a:lnTo>
                    <a:pt x="102" y="97"/>
                  </a:lnTo>
                  <a:lnTo>
                    <a:pt x="94" y="84"/>
                  </a:lnTo>
                  <a:lnTo>
                    <a:pt x="84" y="71"/>
                  </a:lnTo>
                  <a:lnTo>
                    <a:pt x="74" y="58"/>
                  </a:lnTo>
                  <a:lnTo>
                    <a:pt x="62" y="45"/>
                  </a:lnTo>
                  <a:lnTo>
                    <a:pt x="48" y="33"/>
                  </a:lnTo>
                  <a:lnTo>
                    <a:pt x="33" y="22"/>
                  </a:lnTo>
                  <a:lnTo>
                    <a:pt x="17" y="1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866" name="Line 426"/>
            <p:cNvSpPr>
              <a:spLocks noChangeShapeType="1"/>
            </p:cNvSpPr>
            <p:nvPr/>
          </p:nvSpPr>
          <p:spPr bwMode="auto">
            <a:xfrm>
              <a:off x="2225" y="521"/>
              <a:ext cx="426" cy="24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867" name="Freeform 427"/>
            <p:cNvSpPr>
              <a:spLocks/>
            </p:cNvSpPr>
            <p:nvPr/>
          </p:nvSpPr>
          <p:spPr bwMode="auto">
            <a:xfrm>
              <a:off x="1871" y="479"/>
              <a:ext cx="354" cy="42"/>
            </a:xfrm>
            <a:custGeom>
              <a:avLst/>
              <a:gdLst>
                <a:gd name="T0" fmla="*/ 583 w 583"/>
                <a:gd name="T1" fmla="*/ 70 h 70"/>
                <a:gd name="T2" fmla="*/ 564 w 583"/>
                <a:gd name="T3" fmla="*/ 59 h 70"/>
                <a:gd name="T4" fmla="*/ 545 w 583"/>
                <a:gd name="T5" fmla="*/ 51 h 70"/>
                <a:gd name="T6" fmla="*/ 525 w 583"/>
                <a:gd name="T7" fmla="*/ 42 h 70"/>
                <a:gd name="T8" fmla="*/ 504 w 583"/>
                <a:gd name="T9" fmla="*/ 34 h 70"/>
                <a:gd name="T10" fmla="*/ 482 w 583"/>
                <a:gd name="T11" fmla="*/ 27 h 70"/>
                <a:gd name="T12" fmla="*/ 460 w 583"/>
                <a:gd name="T13" fmla="*/ 21 h 70"/>
                <a:gd name="T14" fmla="*/ 438 w 583"/>
                <a:gd name="T15" fmla="*/ 16 h 70"/>
                <a:gd name="T16" fmla="*/ 413 w 583"/>
                <a:gd name="T17" fmla="*/ 10 h 70"/>
                <a:gd name="T18" fmla="*/ 390 w 583"/>
                <a:gd name="T19" fmla="*/ 7 h 70"/>
                <a:gd name="T20" fmla="*/ 365 w 583"/>
                <a:gd name="T21" fmla="*/ 4 h 70"/>
                <a:gd name="T22" fmla="*/ 341 w 583"/>
                <a:gd name="T23" fmla="*/ 2 h 70"/>
                <a:gd name="T24" fmla="*/ 316 w 583"/>
                <a:gd name="T25" fmla="*/ 1 h 70"/>
                <a:gd name="T26" fmla="*/ 291 w 583"/>
                <a:gd name="T27" fmla="*/ 0 h 70"/>
                <a:gd name="T28" fmla="*/ 266 w 583"/>
                <a:gd name="T29" fmla="*/ 1 h 70"/>
                <a:gd name="T30" fmla="*/ 242 w 583"/>
                <a:gd name="T31" fmla="*/ 2 h 70"/>
                <a:gd name="T32" fmla="*/ 217 w 583"/>
                <a:gd name="T33" fmla="*/ 4 h 70"/>
                <a:gd name="T34" fmla="*/ 193 w 583"/>
                <a:gd name="T35" fmla="*/ 7 h 70"/>
                <a:gd name="T36" fmla="*/ 168 w 583"/>
                <a:gd name="T37" fmla="*/ 10 h 70"/>
                <a:gd name="T38" fmla="*/ 145 w 583"/>
                <a:gd name="T39" fmla="*/ 16 h 70"/>
                <a:gd name="T40" fmla="*/ 123 w 583"/>
                <a:gd name="T41" fmla="*/ 21 h 70"/>
                <a:gd name="T42" fmla="*/ 100 w 583"/>
                <a:gd name="T43" fmla="*/ 27 h 70"/>
                <a:gd name="T44" fmla="*/ 78 w 583"/>
                <a:gd name="T45" fmla="*/ 34 h 70"/>
                <a:gd name="T46" fmla="*/ 58 w 583"/>
                <a:gd name="T47" fmla="*/ 42 h 70"/>
                <a:gd name="T48" fmla="*/ 37 w 583"/>
                <a:gd name="T49" fmla="*/ 51 h 70"/>
                <a:gd name="T50" fmla="*/ 18 w 583"/>
                <a:gd name="T51" fmla="*/ 59 h 70"/>
                <a:gd name="T52" fmla="*/ 0 w 583"/>
                <a:gd name="T53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83" h="70">
                  <a:moveTo>
                    <a:pt x="583" y="70"/>
                  </a:moveTo>
                  <a:lnTo>
                    <a:pt x="564" y="59"/>
                  </a:lnTo>
                  <a:lnTo>
                    <a:pt x="545" y="51"/>
                  </a:lnTo>
                  <a:lnTo>
                    <a:pt x="525" y="42"/>
                  </a:lnTo>
                  <a:lnTo>
                    <a:pt x="504" y="34"/>
                  </a:lnTo>
                  <a:lnTo>
                    <a:pt x="482" y="27"/>
                  </a:lnTo>
                  <a:lnTo>
                    <a:pt x="460" y="21"/>
                  </a:lnTo>
                  <a:lnTo>
                    <a:pt x="438" y="16"/>
                  </a:lnTo>
                  <a:lnTo>
                    <a:pt x="413" y="10"/>
                  </a:lnTo>
                  <a:lnTo>
                    <a:pt x="390" y="7"/>
                  </a:lnTo>
                  <a:lnTo>
                    <a:pt x="365" y="4"/>
                  </a:lnTo>
                  <a:lnTo>
                    <a:pt x="341" y="2"/>
                  </a:lnTo>
                  <a:lnTo>
                    <a:pt x="316" y="1"/>
                  </a:lnTo>
                  <a:lnTo>
                    <a:pt x="291" y="0"/>
                  </a:lnTo>
                  <a:lnTo>
                    <a:pt x="266" y="1"/>
                  </a:lnTo>
                  <a:lnTo>
                    <a:pt x="242" y="2"/>
                  </a:lnTo>
                  <a:lnTo>
                    <a:pt x="217" y="4"/>
                  </a:lnTo>
                  <a:lnTo>
                    <a:pt x="193" y="7"/>
                  </a:lnTo>
                  <a:lnTo>
                    <a:pt x="168" y="10"/>
                  </a:lnTo>
                  <a:lnTo>
                    <a:pt x="145" y="16"/>
                  </a:lnTo>
                  <a:lnTo>
                    <a:pt x="123" y="21"/>
                  </a:lnTo>
                  <a:lnTo>
                    <a:pt x="100" y="27"/>
                  </a:lnTo>
                  <a:lnTo>
                    <a:pt x="78" y="34"/>
                  </a:lnTo>
                  <a:lnTo>
                    <a:pt x="58" y="42"/>
                  </a:lnTo>
                  <a:lnTo>
                    <a:pt x="37" y="51"/>
                  </a:lnTo>
                  <a:lnTo>
                    <a:pt x="18" y="59"/>
                  </a:lnTo>
                  <a:lnTo>
                    <a:pt x="0" y="7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868" name="Line 428"/>
            <p:cNvSpPr>
              <a:spLocks noChangeShapeType="1"/>
            </p:cNvSpPr>
            <p:nvPr/>
          </p:nvSpPr>
          <p:spPr bwMode="auto">
            <a:xfrm flipV="1">
              <a:off x="555" y="1339"/>
              <a:ext cx="0" cy="20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869" name="Line 429"/>
            <p:cNvSpPr>
              <a:spLocks noChangeShapeType="1"/>
            </p:cNvSpPr>
            <p:nvPr/>
          </p:nvSpPr>
          <p:spPr bwMode="auto">
            <a:xfrm flipV="1">
              <a:off x="2723" y="866"/>
              <a:ext cx="0" cy="20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4454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7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4457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4454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6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6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4456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6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500"/>
                                        <p:tgtEl>
                                          <p:spTgt spid="4456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6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4456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6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4456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3" presetID="4" presetClass="exit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4" dur="500"/>
                                        <p:tgtEl>
                                          <p:spTgt spid="4456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56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7" dur="500"/>
                                        <p:tgtEl>
                                          <p:spTgt spid="4456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56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0" dur="500"/>
                                        <p:tgtEl>
                                          <p:spTgt spid="4456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56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6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4456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6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1" dur="500"/>
                                        <p:tgtEl>
                                          <p:spTgt spid="4456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6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6" dur="500"/>
                                        <p:tgtEl>
                                          <p:spTgt spid="4456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6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9" dur="500"/>
                                        <p:tgtEl>
                                          <p:spTgt spid="4456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2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71" dur="500"/>
                                        <p:tgtEl>
                                          <p:spTgt spid="4456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56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2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74" dur="500"/>
                                        <p:tgtEl>
                                          <p:spTgt spid="4456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56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 nodeType="clickPar">
                      <p:stCondLst>
                        <p:cond delay="indefinite"/>
                      </p:stCondLst>
                      <p:childTnLst>
                        <p:par>
                          <p:cTn id="7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8" presetID="4" presetClass="exit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9" dur="500"/>
                                        <p:tgtEl>
                                          <p:spTgt spid="4456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56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 nodeType="clickPar">
                      <p:stCondLst>
                        <p:cond delay="indefinite"/>
                      </p:stCondLst>
                      <p:childTnLst>
                        <p:par>
                          <p:cTn id="8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8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5" dur="500"/>
                                        <p:tgtEl>
                                          <p:spTgt spid="4458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5707" grpId="0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8274" name="Group 2"/>
          <p:cNvGrpSpPr>
            <a:grpSpLocks/>
          </p:cNvGrpSpPr>
          <p:nvPr/>
        </p:nvGrpSpPr>
        <p:grpSpPr bwMode="auto">
          <a:xfrm>
            <a:off x="6135688" y="776288"/>
            <a:ext cx="0" cy="2720975"/>
            <a:chOff x="3865" y="489"/>
            <a:chExt cx="0" cy="1714"/>
          </a:xfrm>
        </p:grpSpPr>
        <p:sp>
          <p:nvSpPr>
            <p:cNvPr id="438275" name="Line 3"/>
            <p:cNvSpPr>
              <a:spLocks noChangeShapeType="1"/>
            </p:cNvSpPr>
            <p:nvPr/>
          </p:nvSpPr>
          <p:spPr bwMode="auto">
            <a:xfrm>
              <a:off x="3865" y="489"/>
              <a:ext cx="0" cy="14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276" name="Line 4"/>
            <p:cNvSpPr>
              <a:spLocks noChangeShapeType="1"/>
            </p:cNvSpPr>
            <p:nvPr/>
          </p:nvSpPr>
          <p:spPr bwMode="auto">
            <a:xfrm>
              <a:off x="3865" y="660"/>
              <a:ext cx="0" cy="2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277" name="Line 5"/>
            <p:cNvSpPr>
              <a:spLocks noChangeShapeType="1"/>
            </p:cNvSpPr>
            <p:nvPr/>
          </p:nvSpPr>
          <p:spPr bwMode="auto">
            <a:xfrm>
              <a:off x="3865" y="715"/>
              <a:ext cx="0" cy="2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278" name="Line 6"/>
            <p:cNvSpPr>
              <a:spLocks noChangeShapeType="1"/>
            </p:cNvSpPr>
            <p:nvPr/>
          </p:nvSpPr>
          <p:spPr bwMode="auto">
            <a:xfrm>
              <a:off x="3865" y="996"/>
              <a:ext cx="0" cy="2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279" name="Line 7"/>
            <p:cNvSpPr>
              <a:spLocks noChangeShapeType="1"/>
            </p:cNvSpPr>
            <p:nvPr/>
          </p:nvSpPr>
          <p:spPr bwMode="auto">
            <a:xfrm>
              <a:off x="3865" y="1053"/>
              <a:ext cx="0" cy="2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280" name="Line 8"/>
            <p:cNvSpPr>
              <a:spLocks noChangeShapeType="1"/>
            </p:cNvSpPr>
            <p:nvPr/>
          </p:nvSpPr>
          <p:spPr bwMode="auto">
            <a:xfrm>
              <a:off x="3865" y="1334"/>
              <a:ext cx="0" cy="2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281" name="Line 9"/>
            <p:cNvSpPr>
              <a:spLocks noChangeShapeType="1"/>
            </p:cNvSpPr>
            <p:nvPr/>
          </p:nvSpPr>
          <p:spPr bwMode="auto">
            <a:xfrm>
              <a:off x="3865" y="1389"/>
              <a:ext cx="0" cy="2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282" name="Line 10"/>
            <p:cNvSpPr>
              <a:spLocks noChangeShapeType="1"/>
            </p:cNvSpPr>
            <p:nvPr/>
          </p:nvSpPr>
          <p:spPr bwMode="auto">
            <a:xfrm>
              <a:off x="3865" y="1670"/>
              <a:ext cx="0" cy="2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283" name="Line 11"/>
            <p:cNvSpPr>
              <a:spLocks noChangeShapeType="1"/>
            </p:cNvSpPr>
            <p:nvPr/>
          </p:nvSpPr>
          <p:spPr bwMode="auto">
            <a:xfrm>
              <a:off x="3865" y="1727"/>
              <a:ext cx="0" cy="2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284" name="Line 12"/>
            <p:cNvSpPr>
              <a:spLocks noChangeShapeType="1"/>
            </p:cNvSpPr>
            <p:nvPr/>
          </p:nvSpPr>
          <p:spPr bwMode="auto">
            <a:xfrm>
              <a:off x="3865" y="2006"/>
              <a:ext cx="0" cy="2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285" name="Line 13"/>
            <p:cNvSpPr>
              <a:spLocks noChangeShapeType="1"/>
            </p:cNvSpPr>
            <p:nvPr/>
          </p:nvSpPr>
          <p:spPr bwMode="auto">
            <a:xfrm>
              <a:off x="3865" y="2063"/>
              <a:ext cx="0" cy="14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38286" name="Group 14"/>
          <p:cNvGrpSpPr>
            <a:grpSpLocks/>
          </p:cNvGrpSpPr>
          <p:nvPr/>
        </p:nvGrpSpPr>
        <p:grpSpPr bwMode="auto">
          <a:xfrm>
            <a:off x="107950" y="776288"/>
            <a:ext cx="4732338" cy="5857875"/>
            <a:chOff x="68" y="489"/>
            <a:chExt cx="2981" cy="3690"/>
          </a:xfrm>
        </p:grpSpPr>
        <p:sp>
          <p:nvSpPr>
            <p:cNvPr id="438287" name="Line 15"/>
            <p:cNvSpPr>
              <a:spLocks noChangeShapeType="1"/>
            </p:cNvSpPr>
            <p:nvPr/>
          </p:nvSpPr>
          <p:spPr bwMode="auto">
            <a:xfrm>
              <a:off x="68" y="3257"/>
              <a:ext cx="26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288" name="Line 16"/>
            <p:cNvSpPr>
              <a:spLocks noChangeShapeType="1"/>
            </p:cNvSpPr>
            <p:nvPr/>
          </p:nvSpPr>
          <p:spPr bwMode="auto">
            <a:xfrm>
              <a:off x="367" y="3257"/>
              <a:ext cx="2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289" name="Line 17"/>
            <p:cNvSpPr>
              <a:spLocks noChangeShapeType="1"/>
            </p:cNvSpPr>
            <p:nvPr/>
          </p:nvSpPr>
          <p:spPr bwMode="auto">
            <a:xfrm>
              <a:off x="424" y="3257"/>
              <a:ext cx="2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290" name="Line 18"/>
            <p:cNvSpPr>
              <a:spLocks noChangeShapeType="1"/>
            </p:cNvSpPr>
            <p:nvPr/>
          </p:nvSpPr>
          <p:spPr bwMode="auto">
            <a:xfrm>
              <a:off x="704" y="3257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291" name="Line 19"/>
            <p:cNvSpPr>
              <a:spLocks noChangeShapeType="1"/>
            </p:cNvSpPr>
            <p:nvPr/>
          </p:nvSpPr>
          <p:spPr bwMode="auto">
            <a:xfrm>
              <a:off x="760" y="3257"/>
              <a:ext cx="2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292" name="Line 20"/>
            <p:cNvSpPr>
              <a:spLocks noChangeShapeType="1"/>
            </p:cNvSpPr>
            <p:nvPr/>
          </p:nvSpPr>
          <p:spPr bwMode="auto">
            <a:xfrm>
              <a:off x="1042" y="3257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293" name="Line 21"/>
            <p:cNvSpPr>
              <a:spLocks noChangeShapeType="1"/>
            </p:cNvSpPr>
            <p:nvPr/>
          </p:nvSpPr>
          <p:spPr bwMode="auto">
            <a:xfrm>
              <a:off x="1097" y="3257"/>
              <a:ext cx="24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294" name="Line 22"/>
            <p:cNvSpPr>
              <a:spLocks noChangeShapeType="1"/>
            </p:cNvSpPr>
            <p:nvPr/>
          </p:nvSpPr>
          <p:spPr bwMode="auto">
            <a:xfrm>
              <a:off x="1378" y="3257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295" name="Line 23"/>
            <p:cNvSpPr>
              <a:spLocks noChangeShapeType="1"/>
            </p:cNvSpPr>
            <p:nvPr/>
          </p:nvSpPr>
          <p:spPr bwMode="auto">
            <a:xfrm>
              <a:off x="1433" y="3257"/>
              <a:ext cx="2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296" name="Line 24"/>
            <p:cNvSpPr>
              <a:spLocks noChangeShapeType="1"/>
            </p:cNvSpPr>
            <p:nvPr/>
          </p:nvSpPr>
          <p:spPr bwMode="auto">
            <a:xfrm>
              <a:off x="1714" y="3257"/>
              <a:ext cx="2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297" name="Line 25"/>
            <p:cNvSpPr>
              <a:spLocks noChangeShapeType="1"/>
            </p:cNvSpPr>
            <p:nvPr/>
          </p:nvSpPr>
          <p:spPr bwMode="auto">
            <a:xfrm>
              <a:off x="1771" y="3257"/>
              <a:ext cx="2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298" name="Line 26"/>
            <p:cNvSpPr>
              <a:spLocks noChangeShapeType="1"/>
            </p:cNvSpPr>
            <p:nvPr/>
          </p:nvSpPr>
          <p:spPr bwMode="auto">
            <a:xfrm>
              <a:off x="2050" y="3257"/>
              <a:ext cx="2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299" name="Line 27"/>
            <p:cNvSpPr>
              <a:spLocks noChangeShapeType="1"/>
            </p:cNvSpPr>
            <p:nvPr/>
          </p:nvSpPr>
          <p:spPr bwMode="auto">
            <a:xfrm>
              <a:off x="2107" y="3257"/>
              <a:ext cx="2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00" name="Line 28"/>
            <p:cNvSpPr>
              <a:spLocks noChangeShapeType="1"/>
            </p:cNvSpPr>
            <p:nvPr/>
          </p:nvSpPr>
          <p:spPr bwMode="auto">
            <a:xfrm>
              <a:off x="2388" y="3257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01" name="Line 29"/>
            <p:cNvSpPr>
              <a:spLocks noChangeShapeType="1"/>
            </p:cNvSpPr>
            <p:nvPr/>
          </p:nvSpPr>
          <p:spPr bwMode="auto">
            <a:xfrm>
              <a:off x="2443" y="3257"/>
              <a:ext cx="2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02" name="Line 30"/>
            <p:cNvSpPr>
              <a:spLocks noChangeShapeType="1"/>
            </p:cNvSpPr>
            <p:nvPr/>
          </p:nvSpPr>
          <p:spPr bwMode="auto">
            <a:xfrm>
              <a:off x="2724" y="3257"/>
              <a:ext cx="2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03" name="Line 31"/>
            <p:cNvSpPr>
              <a:spLocks noChangeShapeType="1"/>
            </p:cNvSpPr>
            <p:nvPr/>
          </p:nvSpPr>
          <p:spPr bwMode="auto">
            <a:xfrm>
              <a:off x="2781" y="3257"/>
              <a:ext cx="26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04" name="Line 32"/>
            <p:cNvSpPr>
              <a:spLocks noChangeShapeType="1"/>
            </p:cNvSpPr>
            <p:nvPr/>
          </p:nvSpPr>
          <p:spPr bwMode="auto">
            <a:xfrm>
              <a:off x="1561" y="489"/>
              <a:ext cx="0" cy="1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05" name="Line 33"/>
            <p:cNvSpPr>
              <a:spLocks noChangeShapeType="1"/>
            </p:cNvSpPr>
            <p:nvPr/>
          </p:nvSpPr>
          <p:spPr bwMode="auto">
            <a:xfrm>
              <a:off x="1561" y="660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06" name="Line 34"/>
            <p:cNvSpPr>
              <a:spLocks noChangeShapeType="1"/>
            </p:cNvSpPr>
            <p:nvPr/>
          </p:nvSpPr>
          <p:spPr bwMode="auto">
            <a:xfrm>
              <a:off x="1561" y="715"/>
              <a:ext cx="0" cy="2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07" name="Line 35"/>
            <p:cNvSpPr>
              <a:spLocks noChangeShapeType="1"/>
            </p:cNvSpPr>
            <p:nvPr/>
          </p:nvSpPr>
          <p:spPr bwMode="auto">
            <a:xfrm>
              <a:off x="1561" y="996"/>
              <a:ext cx="0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08" name="Line 36"/>
            <p:cNvSpPr>
              <a:spLocks noChangeShapeType="1"/>
            </p:cNvSpPr>
            <p:nvPr/>
          </p:nvSpPr>
          <p:spPr bwMode="auto">
            <a:xfrm>
              <a:off x="1561" y="1053"/>
              <a:ext cx="0" cy="2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09" name="Line 37"/>
            <p:cNvSpPr>
              <a:spLocks noChangeShapeType="1"/>
            </p:cNvSpPr>
            <p:nvPr/>
          </p:nvSpPr>
          <p:spPr bwMode="auto">
            <a:xfrm>
              <a:off x="1561" y="1334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10" name="Line 38"/>
            <p:cNvSpPr>
              <a:spLocks noChangeShapeType="1"/>
            </p:cNvSpPr>
            <p:nvPr/>
          </p:nvSpPr>
          <p:spPr bwMode="auto">
            <a:xfrm>
              <a:off x="1561" y="1389"/>
              <a:ext cx="0" cy="2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11" name="Line 39"/>
            <p:cNvSpPr>
              <a:spLocks noChangeShapeType="1"/>
            </p:cNvSpPr>
            <p:nvPr/>
          </p:nvSpPr>
          <p:spPr bwMode="auto">
            <a:xfrm>
              <a:off x="1561" y="1670"/>
              <a:ext cx="0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12" name="Line 40"/>
            <p:cNvSpPr>
              <a:spLocks noChangeShapeType="1"/>
            </p:cNvSpPr>
            <p:nvPr/>
          </p:nvSpPr>
          <p:spPr bwMode="auto">
            <a:xfrm>
              <a:off x="1561" y="1727"/>
              <a:ext cx="0" cy="2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13" name="Line 41"/>
            <p:cNvSpPr>
              <a:spLocks noChangeShapeType="1"/>
            </p:cNvSpPr>
            <p:nvPr/>
          </p:nvSpPr>
          <p:spPr bwMode="auto">
            <a:xfrm>
              <a:off x="1561" y="2006"/>
              <a:ext cx="0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14" name="Line 42"/>
            <p:cNvSpPr>
              <a:spLocks noChangeShapeType="1"/>
            </p:cNvSpPr>
            <p:nvPr/>
          </p:nvSpPr>
          <p:spPr bwMode="auto">
            <a:xfrm>
              <a:off x="1561" y="2063"/>
              <a:ext cx="0" cy="1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15" name="Freeform 43"/>
            <p:cNvSpPr>
              <a:spLocks/>
            </p:cNvSpPr>
            <p:nvPr/>
          </p:nvSpPr>
          <p:spPr bwMode="auto">
            <a:xfrm>
              <a:off x="1312" y="3007"/>
              <a:ext cx="499" cy="500"/>
            </a:xfrm>
            <a:custGeom>
              <a:avLst/>
              <a:gdLst>
                <a:gd name="T0" fmla="*/ 1896 w 1901"/>
                <a:gd name="T1" fmla="*/ 858 h 1903"/>
                <a:gd name="T2" fmla="*/ 1860 w 1901"/>
                <a:gd name="T3" fmla="*/ 675 h 1903"/>
                <a:gd name="T4" fmla="*/ 1789 w 1901"/>
                <a:gd name="T5" fmla="*/ 503 h 1903"/>
                <a:gd name="T6" fmla="*/ 1685 w 1901"/>
                <a:gd name="T7" fmla="*/ 348 h 1903"/>
                <a:gd name="T8" fmla="*/ 1553 w 1901"/>
                <a:gd name="T9" fmla="*/ 216 h 1903"/>
                <a:gd name="T10" fmla="*/ 1399 w 1901"/>
                <a:gd name="T11" fmla="*/ 113 h 1903"/>
                <a:gd name="T12" fmla="*/ 1226 w 1901"/>
                <a:gd name="T13" fmla="*/ 41 h 1903"/>
                <a:gd name="T14" fmla="*/ 1043 w 1901"/>
                <a:gd name="T15" fmla="*/ 4 h 1903"/>
                <a:gd name="T16" fmla="*/ 857 w 1901"/>
                <a:gd name="T17" fmla="*/ 4 h 1903"/>
                <a:gd name="T18" fmla="*/ 675 w 1901"/>
                <a:gd name="T19" fmla="*/ 41 h 1903"/>
                <a:gd name="T20" fmla="*/ 502 w 1901"/>
                <a:gd name="T21" fmla="*/ 113 h 1903"/>
                <a:gd name="T22" fmla="*/ 348 w 1901"/>
                <a:gd name="T23" fmla="*/ 216 h 1903"/>
                <a:gd name="T24" fmla="*/ 216 w 1901"/>
                <a:gd name="T25" fmla="*/ 348 h 1903"/>
                <a:gd name="T26" fmla="*/ 113 w 1901"/>
                <a:gd name="T27" fmla="*/ 503 h 1903"/>
                <a:gd name="T28" fmla="*/ 41 w 1901"/>
                <a:gd name="T29" fmla="*/ 675 h 1903"/>
                <a:gd name="T30" fmla="*/ 5 w 1901"/>
                <a:gd name="T31" fmla="*/ 858 h 1903"/>
                <a:gd name="T32" fmla="*/ 5 w 1901"/>
                <a:gd name="T33" fmla="*/ 1044 h 1903"/>
                <a:gd name="T34" fmla="*/ 41 w 1901"/>
                <a:gd name="T35" fmla="*/ 1228 h 1903"/>
                <a:gd name="T36" fmla="*/ 113 w 1901"/>
                <a:gd name="T37" fmla="*/ 1399 h 1903"/>
                <a:gd name="T38" fmla="*/ 216 w 1901"/>
                <a:gd name="T39" fmla="*/ 1554 h 1903"/>
                <a:gd name="T40" fmla="*/ 348 w 1901"/>
                <a:gd name="T41" fmla="*/ 1687 h 1903"/>
                <a:gd name="T42" fmla="*/ 502 w 1901"/>
                <a:gd name="T43" fmla="*/ 1790 h 1903"/>
                <a:gd name="T44" fmla="*/ 675 w 1901"/>
                <a:gd name="T45" fmla="*/ 1861 h 1903"/>
                <a:gd name="T46" fmla="*/ 857 w 1901"/>
                <a:gd name="T47" fmla="*/ 1897 h 1903"/>
                <a:gd name="T48" fmla="*/ 1043 w 1901"/>
                <a:gd name="T49" fmla="*/ 1897 h 1903"/>
                <a:gd name="T50" fmla="*/ 1226 w 1901"/>
                <a:gd name="T51" fmla="*/ 1861 h 1903"/>
                <a:gd name="T52" fmla="*/ 1399 w 1901"/>
                <a:gd name="T53" fmla="*/ 1790 h 1903"/>
                <a:gd name="T54" fmla="*/ 1553 w 1901"/>
                <a:gd name="T55" fmla="*/ 1687 h 1903"/>
                <a:gd name="T56" fmla="*/ 1685 w 1901"/>
                <a:gd name="T57" fmla="*/ 1554 h 1903"/>
                <a:gd name="T58" fmla="*/ 1789 w 1901"/>
                <a:gd name="T59" fmla="*/ 1399 h 1903"/>
                <a:gd name="T60" fmla="*/ 1860 w 1901"/>
                <a:gd name="T61" fmla="*/ 1228 h 1903"/>
                <a:gd name="T62" fmla="*/ 1896 w 1901"/>
                <a:gd name="T63" fmla="*/ 1044 h 19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01" h="1903">
                  <a:moveTo>
                    <a:pt x="1901" y="951"/>
                  </a:moveTo>
                  <a:lnTo>
                    <a:pt x="1896" y="858"/>
                  </a:lnTo>
                  <a:lnTo>
                    <a:pt x="1882" y="766"/>
                  </a:lnTo>
                  <a:lnTo>
                    <a:pt x="1860" y="675"/>
                  </a:lnTo>
                  <a:lnTo>
                    <a:pt x="1829" y="588"/>
                  </a:lnTo>
                  <a:lnTo>
                    <a:pt x="1789" y="503"/>
                  </a:lnTo>
                  <a:lnTo>
                    <a:pt x="1741" y="423"/>
                  </a:lnTo>
                  <a:lnTo>
                    <a:pt x="1685" y="348"/>
                  </a:lnTo>
                  <a:lnTo>
                    <a:pt x="1623" y="279"/>
                  </a:lnTo>
                  <a:lnTo>
                    <a:pt x="1553" y="216"/>
                  </a:lnTo>
                  <a:lnTo>
                    <a:pt x="1479" y="161"/>
                  </a:lnTo>
                  <a:lnTo>
                    <a:pt x="1399" y="113"/>
                  </a:lnTo>
                  <a:lnTo>
                    <a:pt x="1314" y="72"/>
                  </a:lnTo>
                  <a:lnTo>
                    <a:pt x="1226" y="41"/>
                  </a:lnTo>
                  <a:lnTo>
                    <a:pt x="1136" y="18"/>
                  </a:lnTo>
                  <a:lnTo>
                    <a:pt x="1043" y="4"/>
                  </a:lnTo>
                  <a:lnTo>
                    <a:pt x="951" y="0"/>
                  </a:lnTo>
                  <a:lnTo>
                    <a:pt x="857" y="4"/>
                  </a:lnTo>
                  <a:lnTo>
                    <a:pt x="765" y="18"/>
                  </a:lnTo>
                  <a:lnTo>
                    <a:pt x="675" y="41"/>
                  </a:lnTo>
                  <a:lnTo>
                    <a:pt x="587" y="72"/>
                  </a:lnTo>
                  <a:lnTo>
                    <a:pt x="502" y="113"/>
                  </a:lnTo>
                  <a:lnTo>
                    <a:pt x="423" y="161"/>
                  </a:lnTo>
                  <a:lnTo>
                    <a:pt x="348" y="216"/>
                  </a:lnTo>
                  <a:lnTo>
                    <a:pt x="279" y="279"/>
                  </a:lnTo>
                  <a:lnTo>
                    <a:pt x="216" y="348"/>
                  </a:lnTo>
                  <a:lnTo>
                    <a:pt x="161" y="423"/>
                  </a:lnTo>
                  <a:lnTo>
                    <a:pt x="113" y="503"/>
                  </a:lnTo>
                  <a:lnTo>
                    <a:pt x="72" y="588"/>
                  </a:lnTo>
                  <a:lnTo>
                    <a:pt x="41" y="675"/>
                  </a:lnTo>
                  <a:lnTo>
                    <a:pt x="19" y="766"/>
                  </a:lnTo>
                  <a:lnTo>
                    <a:pt x="5" y="858"/>
                  </a:lnTo>
                  <a:lnTo>
                    <a:pt x="0" y="951"/>
                  </a:lnTo>
                  <a:lnTo>
                    <a:pt x="5" y="1044"/>
                  </a:lnTo>
                  <a:lnTo>
                    <a:pt x="19" y="1137"/>
                  </a:lnTo>
                  <a:lnTo>
                    <a:pt x="41" y="1228"/>
                  </a:lnTo>
                  <a:lnTo>
                    <a:pt x="72" y="1315"/>
                  </a:lnTo>
                  <a:lnTo>
                    <a:pt x="113" y="1399"/>
                  </a:lnTo>
                  <a:lnTo>
                    <a:pt x="161" y="1480"/>
                  </a:lnTo>
                  <a:lnTo>
                    <a:pt x="216" y="1554"/>
                  </a:lnTo>
                  <a:lnTo>
                    <a:pt x="279" y="1624"/>
                  </a:lnTo>
                  <a:lnTo>
                    <a:pt x="348" y="1687"/>
                  </a:lnTo>
                  <a:lnTo>
                    <a:pt x="423" y="1742"/>
                  </a:lnTo>
                  <a:lnTo>
                    <a:pt x="502" y="1790"/>
                  </a:lnTo>
                  <a:lnTo>
                    <a:pt x="587" y="1830"/>
                  </a:lnTo>
                  <a:lnTo>
                    <a:pt x="675" y="1861"/>
                  </a:lnTo>
                  <a:lnTo>
                    <a:pt x="765" y="1883"/>
                  </a:lnTo>
                  <a:lnTo>
                    <a:pt x="857" y="1897"/>
                  </a:lnTo>
                  <a:lnTo>
                    <a:pt x="951" y="1903"/>
                  </a:lnTo>
                  <a:lnTo>
                    <a:pt x="1043" y="1897"/>
                  </a:lnTo>
                  <a:lnTo>
                    <a:pt x="1136" y="1883"/>
                  </a:lnTo>
                  <a:lnTo>
                    <a:pt x="1226" y="1861"/>
                  </a:lnTo>
                  <a:lnTo>
                    <a:pt x="1314" y="1830"/>
                  </a:lnTo>
                  <a:lnTo>
                    <a:pt x="1399" y="1790"/>
                  </a:lnTo>
                  <a:lnTo>
                    <a:pt x="1479" y="1742"/>
                  </a:lnTo>
                  <a:lnTo>
                    <a:pt x="1553" y="1687"/>
                  </a:lnTo>
                  <a:lnTo>
                    <a:pt x="1623" y="1624"/>
                  </a:lnTo>
                  <a:lnTo>
                    <a:pt x="1685" y="1554"/>
                  </a:lnTo>
                  <a:lnTo>
                    <a:pt x="1741" y="1480"/>
                  </a:lnTo>
                  <a:lnTo>
                    <a:pt x="1789" y="1399"/>
                  </a:lnTo>
                  <a:lnTo>
                    <a:pt x="1829" y="1315"/>
                  </a:lnTo>
                  <a:lnTo>
                    <a:pt x="1860" y="1228"/>
                  </a:lnTo>
                  <a:lnTo>
                    <a:pt x="1882" y="1137"/>
                  </a:lnTo>
                  <a:lnTo>
                    <a:pt x="1896" y="1044"/>
                  </a:lnTo>
                  <a:lnTo>
                    <a:pt x="1901" y="951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16" name="Freeform 44"/>
            <p:cNvSpPr>
              <a:spLocks/>
            </p:cNvSpPr>
            <p:nvPr/>
          </p:nvSpPr>
          <p:spPr bwMode="auto">
            <a:xfrm>
              <a:off x="1157" y="2851"/>
              <a:ext cx="810" cy="812"/>
            </a:xfrm>
            <a:custGeom>
              <a:avLst/>
              <a:gdLst>
                <a:gd name="T0" fmla="*/ 3083 w 3088"/>
                <a:gd name="T1" fmla="*/ 1423 h 3091"/>
                <a:gd name="T2" fmla="*/ 3045 w 3088"/>
                <a:gd name="T3" fmla="*/ 1185 h 3091"/>
                <a:gd name="T4" fmla="*/ 2971 w 3088"/>
                <a:gd name="T5" fmla="*/ 954 h 3091"/>
                <a:gd name="T6" fmla="*/ 2861 w 3088"/>
                <a:gd name="T7" fmla="*/ 738 h 3091"/>
                <a:gd name="T8" fmla="*/ 2718 w 3088"/>
                <a:gd name="T9" fmla="*/ 542 h 3091"/>
                <a:gd name="T10" fmla="*/ 2547 w 3088"/>
                <a:gd name="T11" fmla="*/ 370 h 3091"/>
                <a:gd name="T12" fmla="*/ 2351 w 3088"/>
                <a:gd name="T13" fmla="*/ 228 h 3091"/>
                <a:gd name="T14" fmla="*/ 2135 w 3088"/>
                <a:gd name="T15" fmla="*/ 117 h 3091"/>
                <a:gd name="T16" fmla="*/ 1905 w 3088"/>
                <a:gd name="T17" fmla="*/ 42 h 3091"/>
                <a:gd name="T18" fmla="*/ 1665 w 3088"/>
                <a:gd name="T19" fmla="*/ 4 h 3091"/>
                <a:gd name="T20" fmla="*/ 1422 w 3088"/>
                <a:gd name="T21" fmla="*/ 4 h 3091"/>
                <a:gd name="T22" fmla="*/ 1183 w 3088"/>
                <a:gd name="T23" fmla="*/ 42 h 3091"/>
                <a:gd name="T24" fmla="*/ 953 w 3088"/>
                <a:gd name="T25" fmla="*/ 117 h 3091"/>
                <a:gd name="T26" fmla="*/ 737 w 3088"/>
                <a:gd name="T27" fmla="*/ 228 h 3091"/>
                <a:gd name="T28" fmla="*/ 541 w 3088"/>
                <a:gd name="T29" fmla="*/ 370 h 3091"/>
                <a:gd name="T30" fmla="*/ 369 w 3088"/>
                <a:gd name="T31" fmla="*/ 542 h 3091"/>
                <a:gd name="T32" fmla="*/ 227 w 3088"/>
                <a:gd name="T33" fmla="*/ 738 h 3091"/>
                <a:gd name="T34" fmla="*/ 117 w 3088"/>
                <a:gd name="T35" fmla="*/ 954 h 3091"/>
                <a:gd name="T36" fmla="*/ 42 w 3088"/>
                <a:gd name="T37" fmla="*/ 1185 h 3091"/>
                <a:gd name="T38" fmla="*/ 4 w 3088"/>
                <a:gd name="T39" fmla="*/ 1423 h 3091"/>
                <a:gd name="T40" fmla="*/ 4 w 3088"/>
                <a:gd name="T41" fmla="*/ 1666 h 3091"/>
                <a:gd name="T42" fmla="*/ 42 w 3088"/>
                <a:gd name="T43" fmla="*/ 1906 h 3091"/>
                <a:gd name="T44" fmla="*/ 117 w 3088"/>
                <a:gd name="T45" fmla="*/ 2137 h 3091"/>
                <a:gd name="T46" fmla="*/ 227 w 3088"/>
                <a:gd name="T47" fmla="*/ 2353 h 3091"/>
                <a:gd name="T48" fmla="*/ 369 w 3088"/>
                <a:gd name="T49" fmla="*/ 2549 h 3091"/>
                <a:gd name="T50" fmla="*/ 541 w 3088"/>
                <a:gd name="T51" fmla="*/ 2720 h 3091"/>
                <a:gd name="T52" fmla="*/ 737 w 3088"/>
                <a:gd name="T53" fmla="*/ 2863 h 3091"/>
                <a:gd name="T54" fmla="*/ 953 w 3088"/>
                <a:gd name="T55" fmla="*/ 2973 h 3091"/>
                <a:gd name="T56" fmla="*/ 1183 w 3088"/>
                <a:gd name="T57" fmla="*/ 3048 h 3091"/>
                <a:gd name="T58" fmla="*/ 1422 w 3088"/>
                <a:gd name="T59" fmla="*/ 3085 h 3091"/>
                <a:gd name="T60" fmla="*/ 1665 w 3088"/>
                <a:gd name="T61" fmla="*/ 3085 h 3091"/>
                <a:gd name="T62" fmla="*/ 1905 w 3088"/>
                <a:gd name="T63" fmla="*/ 3048 h 3091"/>
                <a:gd name="T64" fmla="*/ 2135 w 3088"/>
                <a:gd name="T65" fmla="*/ 2973 h 3091"/>
                <a:gd name="T66" fmla="*/ 2351 w 3088"/>
                <a:gd name="T67" fmla="*/ 2863 h 3091"/>
                <a:gd name="T68" fmla="*/ 2547 w 3088"/>
                <a:gd name="T69" fmla="*/ 2720 h 3091"/>
                <a:gd name="T70" fmla="*/ 2718 w 3088"/>
                <a:gd name="T71" fmla="*/ 2549 h 3091"/>
                <a:gd name="T72" fmla="*/ 2861 w 3088"/>
                <a:gd name="T73" fmla="*/ 2353 h 3091"/>
                <a:gd name="T74" fmla="*/ 2971 w 3088"/>
                <a:gd name="T75" fmla="*/ 2137 h 3091"/>
                <a:gd name="T76" fmla="*/ 3045 w 3088"/>
                <a:gd name="T77" fmla="*/ 1906 h 3091"/>
                <a:gd name="T78" fmla="*/ 3083 w 3088"/>
                <a:gd name="T79" fmla="*/ 1666 h 30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088" h="3091">
                  <a:moveTo>
                    <a:pt x="3088" y="1545"/>
                  </a:moveTo>
                  <a:lnTo>
                    <a:pt x="3083" y="1423"/>
                  </a:lnTo>
                  <a:lnTo>
                    <a:pt x="3069" y="1303"/>
                  </a:lnTo>
                  <a:lnTo>
                    <a:pt x="3045" y="1185"/>
                  </a:lnTo>
                  <a:lnTo>
                    <a:pt x="3012" y="1068"/>
                  </a:lnTo>
                  <a:lnTo>
                    <a:pt x="2971" y="954"/>
                  </a:lnTo>
                  <a:lnTo>
                    <a:pt x="2919" y="843"/>
                  </a:lnTo>
                  <a:lnTo>
                    <a:pt x="2861" y="738"/>
                  </a:lnTo>
                  <a:lnTo>
                    <a:pt x="2793" y="637"/>
                  </a:lnTo>
                  <a:lnTo>
                    <a:pt x="2718" y="542"/>
                  </a:lnTo>
                  <a:lnTo>
                    <a:pt x="2635" y="452"/>
                  </a:lnTo>
                  <a:lnTo>
                    <a:pt x="2547" y="370"/>
                  </a:lnTo>
                  <a:lnTo>
                    <a:pt x="2451" y="295"/>
                  </a:lnTo>
                  <a:lnTo>
                    <a:pt x="2351" y="228"/>
                  </a:lnTo>
                  <a:lnTo>
                    <a:pt x="2244" y="168"/>
                  </a:lnTo>
                  <a:lnTo>
                    <a:pt x="2135" y="117"/>
                  </a:lnTo>
                  <a:lnTo>
                    <a:pt x="2021" y="75"/>
                  </a:lnTo>
                  <a:lnTo>
                    <a:pt x="1905" y="42"/>
                  </a:lnTo>
                  <a:lnTo>
                    <a:pt x="1785" y="19"/>
                  </a:lnTo>
                  <a:lnTo>
                    <a:pt x="1665" y="4"/>
                  </a:lnTo>
                  <a:lnTo>
                    <a:pt x="1544" y="0"/>
                  </a:lnTo>
                  <a:lnTo>
                    <a:pt x="1422" y="4"/>
                  </a:lnTo>
                  <a:lnTo>
                    <a:pt x="1302" y="19"/>
                  </a:lnTo>
                  <a:lnTo>
                    <a:pt x="1183" y="42"/>
                  </a:lnTo>
                  <a:lnTo>
                    <a:pt x="1067" y="75"/>
                  </a:lnTo>
                  <a:lnTo>
                    <a:pt x="953" y="117"/>
                  </a:lnTo>
                  <a:lnTo>
                    <a:pt x="843" y="168"/>
                  </a:lnTo>
                  <a:lnTo>
                    <a:pt x="737" y="228"/>
                  </a:lnTo>
                  <a:lnTo>
                    <a:pt x="636" y="295"/>
                  </a:lnTo>
                  <a:lnTo>
                    <a:pt x="541" y="370"/>
                  </a:lnTo>
                  <a:lnTo>
                    <a:pt x="451" y="452"/>
                  </a:lnTo>
                  <a:lnTo>
                    <a:pt x="369" y="542"/>
                  </a:lnTo>
                  <a:lnTo>
                    <a:pt x="295" y="637"/>
                  </a:lnTo>
                  <a:lnTo>
                    <a:pt x="227" y="738"/>
                  </a:lnTo>
                  <a:lnTo>
                    <a:pt x="168" y="843"/>
                  </a:lnTo>
                  <a:lnTo>
                    <a:pt x="117" y="954"/>
                  </a:lnTo>
                  <a:lnTo>
                    <a:pt x="75" y="1068"/>
                  </a:lnTo>
                  <a:lnTo>
                    <a:pt x="42" y="1185"/>
                  </a:lnTo>
                  <a:lnTo>
                    <a:pt x="19" y="1303"/>
                  </a:lnTo>
                  <a:lnTo>
                    <a:pt x="4" y="1423"/>
                  </a:lnTo>
                  <a:lnTo>
                    <a:pt x="0" y="1545"/>
                  </a:lnTo>
                  <a:lnTo>
                    <a:pt x="4" y="1666"/>
                  </a:lnTo>
                  <a:lnTo>
                    <a:pt x="19" y="1786"/>
                  </a:lnTo>
                  <a:lnTo>
                    <a:pt x="42" y="1906"/>
                  </a:lnTo>
                  <a:lnTo>
                    <a:pt x="75" y="2023"/>
                  </a:lnTo>
                  <a:lnTo>
                    <a:pt x="117" y="2137"/>
                  </a:lnTo>
                  <a:lnTo>
                    <a:pt x="168" y="2246"/>
                  </a:lnTo>
                  <a:lnTo>
                    <a:pt x="227" y="2353"/>
                  </a:lnTo>
                  <a:lnTo>
                    <a:pt x="295" y="2453"/>
                  </a:lnTo>
                  <a:lnTo>
                    <a:pt x="369" y="2549"/>
                  </a:lnTo>
                  <a:lnTo>
                    <a:pt x="451" y="2638"/>
                  </a:lnTo>
                  <a:lnTo>
                    <a:pt x="541" y="2720"/>
                  </a:lnTo>
                  <a:lnTo>
                    <a:pt x="636" y="2796"/>
                  </a:lnTo>
                  <a:lnTo>
                    <a:pt x="737" y="2863"/>
                  </a:lnTo>
                  <a:lnTo>
                    <a:pt x="843" y="2923"/>
                  </a:lnTo>
                  <a:lnTo>
                    <a:pt x="953" y="2973"/>
                  </a:lnTo>
                  <a:lnTo>
                    <a:pt x="1067" y="3015"/>
                  </a:lnTo>
                  <a:lnTo>
                    <a:pt x="1183" y="3048"/>
                  </a:lnTo>
                  <a:lnTo>
                    <a:pt x="1302" y="3072"/>
                  </a:lnTo>
                  <a:lnTo>
                    <a:pt x="1422" y="3085"/>
                  </a:lnTo>
                  <a:lnTo>
                    <a:pt x="1544" y="3091"/>
                  </a:lnTo>
                  <a:lnTo>
                    <a:pt x="1665" y="3085"/>
                  </a:lnTo>
                  <a:lnTo>
                    <a:pt x="1785" y="3072"/>
                  </a:lnTo>
                  <a:lnTo>
                    <a:pt x="1905" y="3048"/>
                  </a:lnTo>
                  <a:lnTo>
                    <a:pt x="2021" y="3015"/>
                  </a:lnTo>
                  <a:lnTo>
                    <a:pt x="2135" y="2973"/>
                  </a:lnTo>
                  <a:lnTo>
                    <a:pt x="2244" y="2923"/>
                  </a:lnTo>
                  <a:lnTo>
                    <a:pt x="2351" y="2863"/>
                  </a:lnTo>
                  <a:lnTo>
                    <a:pt x="2451" y="2796"/>
                  </a:lnTo>
                  <a:lnTo>
                    <a:pt x="2547" y="2720"/>
                  </a:lnTo>
                  <a:lnTo>
                    <a:pt x="2635" y="2638"/>
                  </a:lnTo>
                  <a:lnTo>
                    <a:pt x="2718" y="2549"/>
                  </a:lnTo>
                  <a:lnTo>
                    <a:pt x="2793" y="2453"/>
                  </a:lnTo>
                  <a:lnTo>
                    <a:pt x="2861" y="2353"/>
                  </a:lnTo>
                  <a:lnTo>
                    <a:pt x="2919" y="2246"/>
                  </a:lnTo>
                  <a:lnTo>
                    <a:pt x="2971" y="2137"/>
                  </a:lnTo>
                  <a:lnTo>
                    <a:pt x="3012" y="2023"/>
                  </a:lnTo>
                  <a:lnTo>
                    <a:pt x="3045" y="1906"/>
                  </a:lnTo>
                  <a:lnTo>
                    <a:pt x="3069" y="1786"/>
                  </a:lnTo>
                  <a:lnTo>
                    <a:pt x="3083" y="1666"/>
                  </a:lnTo>
                  <a:lnTo>
                    <a:pt x="3088" y="154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17" name="Freeform 45"/>
            <p:cNvSpPr>
              <a:spLocks/>
            </p:cNvSpPr>
            <p:nvPr/>
          </p:nvSpPr>
          <p:spPr bwMode="auto">
            <a:xfrm>
              <a:off x="1001" y="2697"/>
              <a:ext cx="1122" cy="1122"/>
            </a:xfrm>
            <a:custGeom>
              <a:avLst/>
              <a:gdLst>
                <a:gd name="T0" fmla="*/ 4272 w 4276"/>
                <a:gd name="T1" fmla="*/ 1999 h 4279"/>
                <a:gd name="T2" fmla="*/ 4234 w 4276"/>
                <a:gd name="T3" fmla="*/ 1721 h 4279"/>
                <a:gd name="T4" fmla="*/ 4162 w 4276"/>
                <a:gd name="T5" fmla="*/ 1451 h 4279"/>
                <a:gd name="T6" fmla="*/ 4055 w 4276"/>
                <a:gd name="T7" fmla="*/ 1192 h 4279"/>
                <a:gd name="T8" fmla="*/ 3916 w 4276"/>
                <a:gd name="T9" fmla="*/ 951 h 4279"/>
                <a:gd name="T10" fmla="*/ 3746 w 4276"/>
                <a:gd name="T11" fmla="*/ 728 h 4279"/>
                <a:gd name="T12" fmla="*/ 3548 w 4276"/>
                <a:gd name="T13" fmla="*/ 530 h 4279"/>
                <a:gd name="T14" fmla="*/ 3326 w 4276"/>
                <a:gd name="T15" fmla="*/ 360 h 4279"/>
                <a:gd name="T16" fmla="*/ 3083 w 4276"/>
                <a:gd name="T17" fmla="*/ 220 h 4279"/>
                <a:gd name="T18" fmla="*/ 2825 w 4276"/>
                <a:gd name="T19" fmla="*/ 113 h 4279"/>
                <a:gd name="T20" fmla="*/ 2555 w 4276"/>
                <a:gd name="T21" fmla="*/ 40 h 4279"/>
                <a:gd name="T22" fmla="*/ 2277 w 4276"/>
                <a:gd name="T23" fmla="*/ 4 h 4279"/>
                <a:gd name="T24" fmla="*/ 1998 w 4276"/>
                <a:gd name="T25" fmla="*/ 4 h 4279"/>
                <a:gd name="T26" fmla="*/ 1720 w 4276"/>
                <a:gd name="T27" fmla="*/ 40 h 4279"/>
                <a:gd name="T28" fmla="*/ 1450 w 4276"/>
                <a:gd name="T29" fmla="*/ 113 h 4279"/>
                <a:gd name="T30" fmla="*/ 1192 w 4276"/>
                <a:gd name="T31" fmla="*/ 220 h 4279"/>
                <a:gd name="T32" fmla="*/ 949 w 4276"/>
                <a:gd name="T33" fmla="*/ 360 h 4279"/>
                <a:gd name="T34" fmla="*/ 728 w 4276"/>
                <a:gd name="T35" fmla="*/ 530 h 4279"/>
                <a:gd name="T36" fmla="*/ 530 w 4276"/>
                <a:gd name="T37" fmla="*/ 728 h 4279"/>
                <a:gd name="T38" fmla="*/ 359 w 4276"/>
                <a:gd name="T39" fmla="*/ 951 h 4279"/>
                <a:gd name="T40" fmla="*/ 220 w 4276"/>
                <a:gd name="T41" fmla="*/ 1192 h 4279"/>
                <a:gd name="T42" fmla="*/ 112 w 4276"/>
                <a:gd name="T43" fmla="*/ 1451 h 4279"/>
                <a:gd name="T44" fmla="*/ 40 w 4276"/>
                <a:gd name="T45" fmla="*/ 1721 h 4279"/>
                <a:gd name="T46" fmla="*/ 4 w 4276"/>
                <a:gd name="T47" fmla="*/ 1999 h 4279"/>
                <a:gd name="T48" fmla="*/ 4 w 4276"/>
                <a:gd name="T49" fmla="*/ 2279 h 4279"/>
                <a:gd name="T50" fmla="*/ 40 w 4276"/>
                <a:gd name="T51" fmla="*/ 2556 h 4279"/>
                <a:gd name="T52" fmla="*/ 112 w 4276"/>
                <a:gd name="T53" fmla="*/ 2827 h 4279"/>
                <a:gd name="T54" fmla="*/ 220 w 4276"/>
                <a:gd name="T55" fmla="*/ 3085 h 4279"/>
                <a:gd name="T56" fmla="*/ 359 w 4276"/>
                <a:gd name="T57" fmla="*/ 3328 h 4279"/>
                <a:gd name="T58" fmla="*/ 530 w 4276"/>
                <a:gd name="T59" fmla="*/ 3550 h 4279"/>
                <a:gd name="T60" fmla="*/ 728 w 4276"/>
                <a:gd name="T61" fmla="*/ 3748 h 4279"/>
                <a:gd name="T62" fmla="*/ 949 w 4276"/>
                <a:gd name="T63" fmla="*/ 3918 h 4279"/>
                <a:gd name="T64" fmla="*/ 1192 w 4276"/>
                <a:gd name="T65" fmla="*/ 4058 h 4279"/>
                <a:gd name="T66" fmla="*/ 1450 w 4276"/>
                <a:gd name="T67" fmla="*/ 4165 h 4279"/>
                <a:gd name="T68" fmla="*/ 1720 w 4276"/>
                <a:gd name="T69" fmla="*/ 4237 h 4279"/>
                <a:gd name="T70" fmla="*/ 1998 w 4276"/>
                <a:gd name="T71" fmla="*/ 4275 h 4279"/>
                <a:gd name="T72" fmla="*/ 2277 w 4276"/>
                <a:gd name="T73" fmla="*/ 4275 h 4279"/>
                <a:gd name="T74" fmla="*/ 2555 w 4276"/>
                <a:gd name="T75" fmla="*/ 4237 h 4279"/>
                <a:gd name="T76" fmla="*/ 2825 w 4276"/>
                <a:gd name="T77" fmla="*/ 4165 h 4279"/>
                <a:gd name="T78" fmla="*/ 3083 w 4276"/>
                <a:gd name="T79" fmla="*/ 4058 h 4279"/>
                <a:gd name="T80" fmla="*/ 3326 w 4276"/>
                <a:gd name="T81" fmla="*/ 3918 h 4279"/>
                <a:gd name="T82" fmla="*/ 3548 w 4276"/>
                <a:gd name="T83" fmla="*/ 3748 h 4279"/>
                <a:gd name="T84" fmla="*/ 3746 w 4276"/>
                <a:gd name="T85" fmla="*/ 3550 h 4279"/>
                <a:gd name="T86" fmla="*/ 3916 w 4276"/>
                <a:gd name="T87" fmla="*/ 3328 h 4279"/>
                <a:gd name="T88" fmla="*/ 4055 w 4276"/>
                <a:gd name="T89" fmla="*/ 3085 h 4279"/>
                <a:gd name="T90" fmla="*/ 4162 w 4276"/>
                <a:gd name="T91" fmla="*/ 2827 h 4279"/>
                <a:gd name="T92" fmla="*/ 4234 w 4276"/>
                <a:gd name="T93" fmla="*/ 2556 h 4279"/>
                <a:gd name="T94" fmla="*/ 4272 w 4276"/>
                <a:gd name="T95" fmla="*/ 2279 h 4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276" h="4279">
                  <a:moveTo>
                    <a:pt x="4276" y="2139"/>
                  </a:moveTo>
                  <a:lnTo>
                    <a:pt x="4272" y="1999"/>
                  </a:lnTo>
                  <a:lnTo>
                    <a:pt x="4258" y="1860"/>
                  </a:lnTo>
                  <a:lnTo>
                    <a:pt x="4234" y="1721"/>
                  </a:lnTo>
                  <a:lnTo>
                    <a:pt x="4203" y="1585"/>
                  </a:lnTo>
                  <a:lnTo>
                    <a:pt x="4162" y="1451"/>
                  </a:lnTo>
                  <a:lnTo>
                    <a:pt x="4113" y="1320"/>
                  </a:lnTo>
                  <a:lnTo>
                    <a:pt x="4055" y="1192"/>
                  </a:lnTo>
                  <a:lnTo>
                    <a:pt x="3989" y="1070"/>
                  </a:lnTo>
                  <a:lnTo>
                    <a:pt x="3916" y="951"/>
                  </a:lnTo>
                  <a:lnTo>
                    <a:pt x="3834" y="837"/>
                  </a:lnTo>
                  <a:lnTo>
                    <a:pt x="3746" y="728"/>
                  </a:lnTo>
                  <a:lnTo>
                    <a:pt x="3650" y="626"/>
                  </a:lnTo>
                  <a:lnTo>
                    <a:pt x="3548" y="530"/>
                  </a:lnTo>
                  <a:lnTo>
                    <a:pt x="3439" y="442"/>
                  </a:lnTo>
                  <a:lnTo>
                    <a:pt x="3326" y="360"/>
                  </a:lnTo>
                  <a:lnTo>
                    <a:pt x="3207" y="286"/>
                  </a:lnTo>
                  <a:lnTo>
                    <a:pt x="3083" y="220"/>
                  </a:lnTo>
                  <a:lnTo>
                    <a:pt x="2955" y="163"/>
                  </a:lnTo>
                  <a:lnTo>
                    <a:pt x="2825" y="113"/>
                  </a:lnTo>
                  <a:lnTo>
                    <a:pt x="2691" y="72"/>
                  </a:lnTo>
                  <a:lnTo>
                    <a:pt x="2555" y="40"/>
                  </a:lnTo>
                  <a:lnTo>
                    <a:pt x="2417" y="18"/>
                  </a:lnTo>
                  <a:lnTo>
                    <a:pt x="2277" y="4"/>
                  </a:lnTo>
                  <a:lnTo>
                    <a:pt x="2138" y="0"/>
                  </a:lnTo>
                  <a:lnTo>
                    <a:pt x="1998" y="4"/>
                  </a:lnTo>
                  <a:lnTo>
                    <a:pt x="1859" y="18"/>
                  </a:lnTo>
                  <a:lnTo>
                    <a:pt x="1720" y="40"/>
                  </a:lnTo>
                  <a:lnTo>
                    <a:pt x="1584" y="72"/>
                  </a:lnTo>
                  <a:lnTo>
                    <a:pt x="1450" y="113"/>
                  </a:lnTo>
                  <a:lnTo>
                    <a:pt x="1319" y="163"/>
                  </a:lnTo>
                  <a:lnTo>
                    <a:pt x="1192" y="220"/>
                  </a:lnTo>
                  <a:lnTo>
                    <a:pt x="1069" y="286"/>
                  </a:lnTo>
                  <a:lnTo>
                    <a:pt x="949" y="360"/>
                  </a:lnTo>
                  <a:lnTo>
                    <a:pt x="836" y="442"/>
                  </a:lnTo>
                  <a:lnTo>
                    <a:pt x="728" y="530"/>
                  </a:lnTo>
                  <a:lnTo>
                    <a:pt x="626" y="626"/>
                  </a:lnTo>
                  <a:lnTo>
                    <a:pt x="530" y="728"/>
                  </a:lnTo>
                  <a:lnTo>
                    <a:pt x="441" y="837"/>
                  </a:lnTo>
                  <a:lnTo>
                    <a:pt x="359" y="951"/>
                  </a:lnTo>
                  <a:lnTo>
                    <a:pt x="286" y="1070"/>
                  </a:lnTo>
                  <a:lnTo>
                    <a:pt x="220" y="1192"/>
                  </a:lnTo>
                  <a:lnTo>
                    <a:pt x="162" y="1320"/>
                  </a:lnTo>
                  <a:lnTo>
                    <a:pt x="112" y="1451"/>
                  </a:lnTo>
                  <a:lnTo>
                    <a:pt x="72" y="1585"/>
                  </a:lnTo>
                  <a:lnTo>
                    <a:pt x="40" y="1721"/>
                  </a:lnTo>
                  <a:lnTo>
                    <a:pt x="18" y="1860"/>
                  </a:lnTo>
                  <a:lnTo>
                    <a:pt x="4" y="1999"/>
                  </a:lnTo>
                  <a:lnTo>
                    <a:pt x="0" y="2139"/>
                  </a:lnTo>
                  <a:lnTo>
                    <a:pt x="4" y="2279"/>
                  </a:lnTo>
                  <a:lnTo>
                    <a:pt x="18" y="2419"/>
                  </a:lnTo>
                  <a:lnTo>
                    <a:pt x="40" y="2556"/>
                  </a:lnTo>
                  <a:lnTo>
                    <a:pt x="72" y="2692"/>
                  </a:lnTo>
                  <a:lnTo>
                    <a:pt x="112" y="2827"/>
                  </a:lnTo>
                  <a:lnTo>
                    <a:pt x="162" y="2958"/>
                  </a:lnTo>
                  <a:lnTo>
                    <a:pt x="220" y="3085"/>
                  </a:lnTo>
                  <a:lnTo>
                    <a:pt x="286" y="3209"/>
                  </a:lnTo>
                  <a:lnTo>
                    <a:pt x="359" y="3328"/>
                  </a:lnTo>
                  <a:lnTo>
                    <a:pt x="441" y="3442"/>
                  </a:lnTo>
                  <a:lnTo>
                    <a:pt x="530" y="3550"/>
                  </a:lnTo>
                  <a:lnTo>
                    <a:pt x="626" y="3652"/>
                  </a:lnTo>
                  <a:lnTo>
                    <a:pt x="728" y="3748"/>
                  </a:lnTo>
                  <a:lnTo>
                    <a:pt x="836" y="3837"/>
                  </a:lnTo>
                  <a:lnTo>
                    <a:pt x="949" y="3918"/>
                  </a:lnTo>
                  <a:lnTo>
                    <a:pt x="1069" y="3992"/>
                  </a:lnTo>
                  <a:lnTo>
                    <a:pt x="1192" y="4058"/>
                  </a:lnTo>
                  <a:lnTo>
                    <a:pt x="1319" y="4116"/>
                  </a:lnTo>
                  <a:lnTo>
                    <a:pt x="1450" y="4165"/>
                  </a:lnTo>
                  <a:lnTo>
                    <a:pt x="1584" y="4206"/>
                  </a:lnTo>
                  <a:lnTo>
                    <a:pt x="1720" y="4237"/>
                  </a:lnTo>
                  <a:lnTo>
                    <a:pt x="1859" y="4261"/>
                  </a:lnTo>
                  <a:lnTo>
                    <a:pt x="1998" y="4275"/>
                  </a:lnTo>
                  <a:lnTo>
                    <a:pt x="2138" y="4279"/>
                  </a:lnTo>
                  <a:lnTo>
                    <a:pt x="2277" y="4275"/>
                  </a:lnTo>
                  <a:lnTo>
                    <a:pt x="2417" y="4261"/>
                  </a:lnTo>
                  <a:lnTo>
                    <a:pt x="2555" y="4237"/>
                  </a:lnTo>
                  <a:lnTo>
                    <a:pt x="2691" y="4206"/>
                  </a:lnTo>
                  <a:lnTo>
                    <a:pt x="2825" y="4165"/>
                  </a:lnTo>
                  <a:lnTo>
                    <a:pt x="2955" y="4116"/>
                  </a:lnTo>
                  <a:lnTo>
                    <a:pt x="3083" y="4058"/>
                  </a:lnTo>
                  <a:lnTo>
                    <a:pt x="3207" y="3992"/>
                  </a:lnTo>
                  <a:lnTo>
                    <a:pt x="3326" y="3918"/>
                  </a:lnTo>
                  <a:lnTo>
                    <a:pt x="3439" y="3837"/>
                  </a:lnTo>
                  <a:lnTo>
                    <a:pt x="3548" y="3748"/>
                  </a:lnTo>
                  <a:lnTo>
                    <a:pt x="3650" y="3652"/>
                  </a:lnTo>
                  <a:lnTo>
                    <a:pt x="3746" y="3550"/>
                  </a:lnTo>
                  <a:lnTo>
                    <a:pt x="3834" y="3442"/>
                  </a:lnTo>
                  <a:lnTo>
                    <a:pt x="3916" y="3328"/>
                  </a:lnTo>
                  <a:lnTo>
                    <a:pt x="3989" y="3209"/>
                  </a:lnTo>
                  <a:lnTo>
                    <a:pt x="4055" y="3085"/>
                  </a:lnTo>
                  <a:lnTo>
                    <a:pt x="4113" y="2958"/>
                  </a:lnTo>
                  <a:lnTo>
                    <a:pt x="4162" y="2827"/>
                  </a:lnTo>
                  <a:lnTo>
                    <a:pt x="4203" y="2692"/>
                  </a:lnTo>
                  <a:lnTo>
                    <a:pt x="4234" y="2556"/>
                  </a:lnTo>
                  <a:lnTo>
                    <a:pt x="4258" y="2419"/>
                  </a:lnTo>
                  <a:lnTo>
                    <a:pt x="4272" y="2279"/>
                  </a:lnTo>
                  <a:lnTo>
                    <a:pt x="4276" y="2139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18" name="Line 46"/>
            <p:cNvSpPr>
              <a:spLocks noChangeShapeType="1"/>
            </p:cNvSpPr>
            <p:nvPr/>
          </p:nvSpPr>
          <p:spPr bwMode="auto">
            <a:xfrm>
              <a:off x="470" y="2572"/>
              <a:ext cx="218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19" name="Line 47"/>
            <p:cNvSpPr>
              <a:spLocks noChangeShapeType="1"/>
            </p:cNvSpPr>
            <p:nvPr/>
          </p:nvSpPr>
          <p:spPr bwMode="auto">
            <a:xfrm>
              <a:off x="2965" y="2882"/>
              <a:ext cx="0" cy="7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20" name="Line 48"/>
            <p:cNvSpPr>
              <a:spLocks noChangeShapeType="1"/>
            </p:cNvSpPr>
            <p:nvPr/>
          </p:nvSpPr>
          <p:spPr bwMode="auto">
            <a:xfrm flipH="1">
              <a:off x="1936" y="3944"/>
              <a:ext cx="71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21" name="Line 49"/>
            <p:cNvSpPr>
              <a:spLocks noChangeShapeType="1"/>
            </p:cNvSpPr>
            <p:nvPr/>
          </p:nvSpPr>
          <p:spPr bwMode="auto">
            <a:xfrm flipV="1">
              <a:off x="158" y="2882"/>
              <a:ext cx="0" cy="7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22" name="Freeform 50"/>
            <p:cNvSpPr>
              <a:spLocks/>
            </p:cNvSpPr>
            <p:nvPr/>
          </p:nvSpPr>
          <p:spPr bwMode="auto">
            <a:xfrm>
              <a:off x="2652" y="2572"/>
              <a:ext cx="313" cy="310"/>
            </a:xfrm>
            <a:custGeom>
              <a:avLst/>
              <a:gdLst>
                <a:gd name="T0" fmla="*/ 1187 w 1187"/>
                <a:gd name="T1" fmla="*/ 1189 h 1189"/>
                <a:gd name="T2" fmla="*/ 1183 w 1187"/>
                <a:gd name="T3" fmla="*/ 1085 h 1189"/>
                <a:gd name="T4" fmla="*/ 1169 w 1187"/>
                <a:gd name="T5" fmla="*/ 983 h 1189"/>
                <a:gd name="T6" fmla="*/ 1147 w 1187"/>
                <a:gd name="T7" fmla="*/ 881 h 1189"/>
                <a:gd name="T8" fmla="*/ 1116 w 1187"/>
                <a:gd name="T9" fmla="*/ 782 h 1189"/>
                <a:gd name="T10" fmla="*/ 1076 w 1187"/>
                <a:gd name="T11" fmla="*/ 687 h 1189"/>
                <a:gd name="T12" fmla="*/ 1028 w 1187"/>
                <a:gd name="T13" fmla="*/ 594 h 1189"/>
                <a:gd name="T14" fmla="*/ 972 w 1187"/>
                <a:gd name="T15" fmla="*/ 507 h 1189"/>
                <a:gd name="T16" fmla="*/ 909 w 1187"/>
                <a:gd name="T17" fmla="*/ 425 h 1189"/>
                <a:gd name="T18" fmla="*/ 839 w 1187"/>
                <a:gd name="T19" fmla="*/ 348 h 1189"/>
                <a:gd name="T20" fmla="*/ 763 w 1187"/>
                <a:gd name="T21" fmla="*/ 278 h 1189"/>
                <a:gd name="T22" fmla="*/ 680 w 1187"/>
                <a:gd name="T23" fmla="*/ 215 h 1189"/>
                <a:gd name="T24" fmla="*/ 593 w 1187"/>
                <a:gd name="T25" fmla="*/ 159 h 1189"/>
                <a:gd name="T26" fmla="*/ 501 w 1187"/>
                <a:gd name="T27" fmla="*/ 112 h 1189"/>
                <a:gd name="T28" fmla="*/ 405 w 1187"/>
                <a:gd name="T29" fmla="*/ 71 h 1189"/>
                <a:gd name="T30" fmla="*/ 306 w 1187"/>
                <a:gd name="T31" fmla="*/ 40 h 1189"/>
                <a:gd name="T32" fmla="*/ 205 w 1187"/>
                <a:gd name="T33" fmla="*/ 18 h 1189"/>
                <a:gd name="T34" fmla="*/ 103 w 1187"/>
                <a:gd name="T35" fmla="*/ 4 h 1189"/>
                <a:gd name="T36" fmla="*/ 0 w 1187"/>
                <a:gd name="T37" fmla="*/ 0 h 1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87" h="1189">
                  <a:moveTo>
                    <a:pt x="1187" y="1189"/>
                  </a:moveTo>
                  <a:lnTo>
                    <a:pt x="1183" y="1085"/>
                  </a:lnTo>
                  <a:lnTo>
                    <a:pt x="1169" y="983"/>
                  </a:lnTo>
                  <a:lnTo>
                    <a:pt x="1147" y="881"/>
                  </a:lnTo>
                  <a:lnTo>
                    <a:pt x="1116" y="782"/>
                  </a:lnTo>
                  <a:lnTo>
                    <a:pt x="1076" y="687"/>
                  </a:lnTo>
                  <a:lnTo>
                    <a:pt x="1028" y="594"/>
                  </a:lnTo>
                  <a:lnTo>
                    <a:pt x="972" y="507"/>
                  </a:lnTo>
                  <a:lnTo>
                    <a:pt x="909" y="425"/>
                  </a:lnTo>
                  <a:lnTo>
                    <a:pt x="839" y="348"/>
                  </a:lnTo>
                  <a:lnTo>
                    <a:pt x="763" y="278"/>
                  </a:lnTo>
                  <a:lnTo>
                    <a:pt x="680" y="215"/>
                  </a:lnTo>
                  <a:lnTo>
                    <a:pt x="593" y="159"/>
                  </a:lnTo>
                  <a:lnTo>
                    <a:pt x="501" y="112"/>
                  </a:lnTo>
                  <a:lnTo>
                    <a:pt x="405" y="71"/>
                  </a:lnTo>
                  <a:lnTo>
                    <a:pt x="306" y="40"/>
                  </a:lnTo>
                  <a:lnTo>
                    <a:pt x="205" y="18"/>
                  </a:lnTo>
                  <a:lnTo>
                    <a:pt x="103" y="4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23" name="Freeform 51"/>
            <p:cNvSpPr>
              <a:spLocks/>
            </p:cNvSpPr>
            <p:nvPr/>
          </p:nvSpPr>
          <p:spPr bwMode="auto">
            <a:xfrm>
              <a:off x="2652" y="3632"/>
              <a:ext cx="313" cy="312"/>
            </a:xfrm>
            <a:custGeom>
              <a:avLst/>
              <a:gdLst>
                <a:gd name="T0" fmla="*/ 0 w 1187"/>
                <a:gd name="T1" fmla="*/ 1189 h 1189"/>
                <a:gd name="T2" fmla="*/ 103 w 1187"/>
                <a:gd name="T3" fmla="*/ 1184 h 1189"/>
                <a:gd name="T4" fmla="*/ 205 w 1187"/>
                <a:gd name="T5" fmla="*/ 1171 h 1189"/>
                <a:gd name="T6" fmla="*/ 306 w 1187"/>
                <a:gd name="T7" fmla="*/ 1148 h 1189"/>
                <a:gd name="T8" fmla="*/ 405 w 1187"/>
                <a:gd name="T9" fmla="*/ 1116 h 1189"/>
                <a:gd name="T10" fmla="*/ 501 w 1187"/>
                <a:gd name="T11" fmla="*/ 1077 h 1189"/>
                <a:gd name="T12" fmla="*/ 593 w 1187"/>
                <a:gd name="T13" fmla="*/ 1029 h 1189"/>
                <a:gd name="T14" fmla="*/ 680 w 1187"/>
                <a:gd name="T15" fmla="*/ 974 h 1189"/>
                <a:gd name="T16" fmla="*/ 763 w 1187"/>
                <a:gd name="T17" fmla="*/ 910 h 1189"/>
                <a:gd name="T18" fmla="*/ 839 w 1187"/>
                <a:gd name="T19" fmla="*/ 841 h 1189"/>
                <a:gd name="T20" fmla="*/ 909 w 1187"/>
                <a:gd name="T21" fmla="*/ 764 h 1189"/>
                <a:gd name="T22" fmla="*/ 972 w 1187"/>
                <a:gd name="T23" fmla="*/ 682 h 1189"/>
                <a:gd name="T24" fmla="*/ 1028 w 1187"/>
                <a:gd name="T25" fmla="*/ 594 h 1189"/>
                <a:gd name="T26" fmla="*/ 1076 w 1187"/>
                <a:gd name="T27" fmla="*/ 502 h 1189"/>
                <a:gd name="T28" fmla="*/ 1116 w 1187"/>
                <a:gd name="T29" fmla="*/ 406 h 1189"/>
                <a:gd name="T30" fmla="*/ 1147 w 1187"/>
                <a:gd name="T31" fmla="*/ 307 h 1189"/>
                <a:gd name="T32" fmla="*/ 1169 w 1187"/>
                <a:gd name="T33" fmla="*/ 206 h 1189"/>
                <a:gd name="T34" fmla="*/ 1183 w 1187"/>
                <a:gd name="T35" fmla="*/ 103 h 1189"/>
                <a:gd name="T36" fmla="*/ 1187 w 1187"/>
                <a:gd name="T37" fmla="*/ 0 h 1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87" h="1189">
                  <a:moveTo>
                    <a:pt x="0" y="1189"/>
                  </a:moveTo>
                  <a:lnTo>
                    <a:pt x="103" y="1184"/>
                  </a:lnTo>
                  <a:lnTo>
                    <a:pt x="205" y="1171"/>
                  </a:lnTo>
                  <a:lnTo>
                    <a:pt x="306" y="1148"/>
                  </a:lnTo>
                  <a:lnTo>
                    <a:pt x="405" y="1116"/>
                  </a:lnTo>
                  <a:lnTo>
                    <a:pt x="501" y="1077"/>
                  </a:lnTo>
                  <a:lnTo>
                    <a:pt x="593" y="1029"/>
                  </a:lnTo>
                  <a:lnTo>
                    <a:pt x="680" y="974"/>
                  </a:lnTo>
                  <a:lnTo>
                    <a:pt x="763" y="910"/>
                  </a:lnTo>
                  <a:lnTo>
                    <a:pt x="839" y="841"/>
                  </a:lnTo>
                  <a:lnTo>
                    <a:pt x="909" y="764"/>
                  </a:lnTo>
                  <a:lnTo>
                    <a:pt x="972" y="682"/>
                  </a:lnTo>
                  <a:lnTo>
                    <a:pt x="1028" y="594"/>
                  </a:lnTo>
                  <a:lnTo>
                    <a:pt x="1076" y="502"/>
                  </a:lnTo>
                  <a:lnTo>
                    <a:pt x="1116" y="406"/>
                  </a:lnTo>
                  <a:lnTo>
                    <a:pt x="1147" y="307"/>
                  </a:lnTo>
                  <a:lnTo>
                    <a:pt x="1169" y="206"/>
                  </a:lnTo>
                  <a:lnTo>
                    <a:pt x="1183" y="103"/>
                  </a:lnTo>
                  <a:lnTo>
                    <a:pt x="1187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24" name="Freeform 52"/>
            <p:cNvSpPr>
              <a:spLocks/>
            </p:cNvSpPr>
            <p:nvPr/>
          </p:nvSpPr>
          <p:spPr bwMode="auto">
            <a:xfrm>
              <a:off x="158" y="3632"/>
              <a:ext cx="312" cy="312"/>
            </a:xfrm>
            <a:custGeom>
              <a:avLst/>
              <a:gdLst>
                <a:gd name="T0" fmla="*/ 0 w 1188"/>
                <a:gd name="T1" fmla="*/ 0 h 1189"/>
                <a:gd name="T2" fmla="*/ 5 w 1188"/>
                <a:gd name="T3" fmla="*/ 103 h 1189"/>
                <a:gd name="T4" fmla="*/ 18 w 1188"/>
                <a:gd name="T5" fmla="*/ 206 h 1189"/>
                <a:gd name="T6" fmla="*/ 41 w 1188"/>
                <a:gd name="T7" fmla="*/ 307 h 1189"/>
                <a:gd name="T8" fmla="*/ 72 w 1188"/>
                <a:gd name="T9" fmla="*/ 406 h 1189"/>
                <a:gd name="T10" fmla="*/ 111 w 1188"/>
                <a:gd name="T11" fmla="*/ 502 h 1189"/>
                <a:gd name="T12" fmla="*/ 159 w 1188"/>
                <a:gd name="T13" fmla="*/ 594 h 1189"/>
                <a:gd name="T14" fmla="*/ 215 w 1188"/>
                <a:gd name="T15" fmla="*/ 682 h 1189"/>
                <a:gd name="T16" fmla="*/ 278 w 1188"/>
                <a:gd name="T17" fmla="*/ 764 h 1189"/>
                <a:gd name="T18" fmla="*/ 347 w 1188"/>
                <a:gd name="T19" fmla="*/ 841 h 1189"/>
                <a:gd name="T20" fmla="*/ 424 w 1188"/>
                <a:gd name="T21" fmla="*/ 910 h 1189"/>
                <a:gd name="T22" fmla="*/ 506 w 1188"/>
                <a:gd name="T23" fmla="*/ 974 h 1189"/>
                <a:gd name="T24" fmla="*/ 595 w 1188"/>
                <a:gd name="T25" fmla="*/ 1029 h 1189"/>
                <a:gd name="T26" fmla="*/ 686 w 1188"/>
                <a:gd name="T27" fmla="*/ 1077 h 1189"/>
                <a:gd name="T28" fmla="*/ 782 w 1188"/>
                <a:gd name="T29" fmla="*/ 1116 h 1189"/>
                <a:gd name="T30" fmla="*/ 881 w 1188"/>
                <a:gd name="T31" fmla="*/ 1148 h 1189"/>
                <a:gd name="T32" fmla="*/ 982 w 1188"/>
                <a:gd name="T33" fmla="*/ 1171 h 1189"/>
                <a:gd name="T34" fmla="*/ 1084 w 1188"/>
                <a:gd name="T35" fmla="*/ 1184 h 1189"/>
                <a:gd name="T36" fmla="*/ 1188 w 1188"/>
                <a:gd name="T37" fmla="*/ 1189 h 1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88" h="1189">
                  <a:moveTo>
                    <a:pt x="0" y="0"/>
                  </a:moveTo>
                  <a:lnTo>
                    <a:pt x="5" y="103"/>
                  </a:lnTo>
                  <a:lnTo>
                    <a:pt x="18" y="206"/>
                  </a:lnTo>
                  <a:lnTo>
                    <a:pt x="41" y="307"/>
                  </a:lnTo>
                  <a:lnTo>
                    <a:pt x="72" y="406"/>
                  </a:lnTo>
                  <a:lnTo>
                    <a:pt x="111" y="502"/>
                  </a:lnTo>
                  <a:lnTo>
                    <a:pt x="159" y="594"/>
                  </a:lnTo>
                  <a:lnTo>
                    <a:pt x="215" y="682"/>
                  </a:lnTo>
                  <a:lnTo>
                    <a:pt x="278" y="764"/>
                  </a:lnTo>
                  <a:lnTo>
                    <a:pt x="347" y="841"/>
                  </a:lnTo>
                  <a:lnTo>
                    <a:pt x="424" y="910"/>
                  </a:lnTo>
                  <a:lnTo>
                    <a:pt x="506" y="974"/>
                  </a:lnTo>
                  <a:lnTo>
                    <a:pt x="595" y="1029"/>
                  </a:lnTo>
                  <a:lnTo>
                    <a:pt x="686" y="1077"/>
                  </a:lnTo>
                  <a:lnTo>
                    <a:pt x="782" y="1116"/>
                  </a:lnTo>
                  <a:lnTo>
                    <a:pt x="881" y="1148"/>
                  </a:lnTo>
                  <a:lnTo>
                    <a:pt x="982" y="1171"/>
                  </a:lnTo>
                  <a:lnTo>
                    <a:pt x="1084" y="1184"/>
                  </a:lnTo>
                  <a:lnTo>
                    <a:pt x="1188" y="118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25" name="Freeform 53"/>
            <p:cNvSpPr>
              <a:spLocks/>
            </p:cNvSpPr>
            <p:nvPr/>
          </p:nvSpPr>
          <p:spPr bwMode="auto">
            <a:xfrm>
              <a:off x="158" y="2572"/>
              <a:ext cx="312" cy="310"/>
            </a:xfrm>
            <a:custGeom>
              <a:avLst/>
              <a:gdLst>
                <a:gd name="T0" fmla="*/ 1188 w 1188"/>
                <a:gd name="T1" fmla="*/ 0 h 1189"/>
                <a:gd name="T2" fmla="*/ 1084 w 1188"/>
                <a:gd name="T3" fmla="*/ 4 h 1189"/>
                <a:gd name="T4" fmla="*/ 982 w 1188"/>
                <a:gd name="T5" fmla="*/ 18 h 1189"/>
                <a:gd name="T6" fmla="*/ 881 w 1188"/>
                <a:gd name="T7" fmla="*/ 40 h 1189"/>
                <a:gd name="T8" fmla="*/ 782 w 1188"/>
                <a:gd name="T9" fmla="*/ 71 h 1189"/>
                <a:gd name="T10" fmla="*/ 686 w 1188"/>
                <a:gd name="T11" fmla="*/ 112 h 1189"/>
                <a:gd name="T12" fmla="*/ 595 w 1188"/>
                <a:gd name="T13" fmla="*/ 159 h 1189"/>
                <a:gd name="T14" fmla="*/ 506 w 1188"/>
                <a:gd name="T15" fmla="*/ 215 h 1189"/>
                <a:gd name="T16" fmla="*/ 424 w 1188"/>
                <a:gd name="T17" fmla="*/ 278 h 1189"/>
                <a:gd name="T18" fmla="*/ 347 w 1188"/>
                <a:gd name="T19" fmla="*/ 348 h 1189"/>
                <a:gd name="T20" fmla="*/ 278 w 1188"/>
                <a:gd name="T21" fmla="*/ 425 h 1189"/>
                <a:gd name="T22" fmla="*/ 215 w 1188"/>
                <a:gd name="T23" fmla="*/ 507 h 1189"/>
                <a:gd name="T24" fmla="*/ 159 w 1188"/>
                <a:gd name="T25" fmla="*/ 594 h 1189"/>
                <a:gd name="T26" fmla="*/ 111 w 1188"/>
                <a:gd name="T27" fmla="*/ 687 h 1189"/>
                <a:gd name="T28" fmla="*/ 72 w 1188"/>
                <a:gd name="T29" fmla="*/ 782 h 1189"/>
                <a:gd name="T30" fmla="*/ 41 w 1188"/>
                <a:gd name="T31" fmla="*/ 881 h 1189"/>
                <a:gd name="T32" fmla="*/ 18 w 1188"/>
                <a:gd name="T33" fmla="*/ 983 h 1189"/>
                <a:gd name="T34" fmla="*/ 5 w 1188"/>
                <a:gd name="T35" fmla="*/ 1085 h 1189"/>
                <a:gd name="T36" fmla="*/ 0 w 1188"/>
                <a:gd name="T37" fmla="*/ 1189 h 1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88" h="1189">
                  <a:moveTo>
                    <a:pt x="1188" y="0"/>
                  </a:moveTo>
                  <a:lnTo>
                    <a:pt x="1084" y="4"/>
                  </a:lnTo>
                  <a:lnTo>
                    <a:pt x="982" y="18"/>
                  </a:lnTo>
                  <a:lnTo>
                    <a:pt x="881" y="40"/>
                  </a:lnTo>
                  <a:lnTo>
                    <a:pt x="782" y="71"/>
                  </a:lnTo>
                  <a:lnTo>
                    <a:pt x="686" y="112"/>
                  </a:lnTo>
                  <a:lnTo>
                    <a:pt x="595" y="159"/>
                  </a:lnTo>
                  <a:lnTo>
                    <a:pt x="506" y="215"/>
                  </a:lnTo>
                  <a:lnTo>
                    <a:pt x="424" y="278"/>
                  </a:lnTo>
                  <a:lnTo>
                    <a:pt x="347" y="348"/>
                  </a:lnTo>
                  <a:lnTo>
                    <a:pt x="278" y="425"/>
                  </a:lnTo>
                  <a:lnTo>
                    <a:pt x="215" y="507"/>
                  </a:lnTo>
                  <a:lnTo>
                    <a:pt x="159" y="594"/>
                  </a:lnTo>
                  <a:lnTo>
                    <a:pt x="111" y="687"/>
                  </a:lnTo>
                  <a:lnTo>
                    <a:pt x="72" y="782"/>
                  </a:lnTo>
                  <a:lnTo>
                    <a:pt x="41" y="881"/>
                  </a:lnTo>
                  <a:lnTo>
                    <a:pt x="18" y="983"/>
                  </a:lnTo>
                  <a:lnTo>
                    <a:pt x="5" y="1085"/>
                  </a:lnTo>
                  <a:lnTo>
                    <a:pt x="0" y="118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26" name="Freeform 54"/>
            <p:cNvSpPr>
              <a:spLocks/>
            </p:cNvSpPr>
            <p:nvPr/>
          </p:nvSpPr>
          <p:spPr bwMode="auto">
            <a:xfrm>
              <a:off x="314" y="2726"/>
              <a:ext cx="312" cy="312"/>
            </a:xfrm>
            <a:custGeom>
              <a:avLst/>
              <a:gdLst>
                <a:gd name="T0" fmla="*/ 1187 w 1187"/>
                <a:gd name="T1" fmla="*/ 595 h 1189"/>
                <a:gd name="T2" fmla="*/ 1183 w 1187"/>
                <a:gd name="T3" fmla="*/ 523 h 1189"/>
                <a:gd name="T4" fmla="*/ 1170 w 1187"/>
                <a:gd name="T5" fmla="*/ 452 h 1189"/>
                <a:gd name="T6" fmla="*/ 1148 w 1187"/>
                <a:gd name="T7" fmla="*/ 384 h 1189"/>
                <a:gd name="T8" fmla="*/ 1119 w 1187"/>
                <a:gd name="T9" fmla="*/ 318 h 1189"/>
                <a:gd name="T10" fmla="*/ 1081 w 1187"/>
                <a:gd name="T11" fmla="*/ 257 h 1189"/>
                <a:gd name="T12" fmla="*/ 1038 w 1187"/>
                <a:gd name="T13" fmla="*/ 200 h 1189"/>
                <a:gd name="T14" fmla="*/ 987 w 1187"/>
                <a:gd name="T15" fmla="*/ 150 h 1189"/>
                <a:gd name="T16" fmla="*/ 930 w 1187"/>
                <a:gd name="T17" fmla="*/ 105 h 1189"/>
                <a:gd name="T18" fmla="*/ 869 w 1187"/>
                <a:gd name="T19" fmla="*/ 68 h 1189"/>
                <a:gd name="T20" fmla="*/ 803 w 1187"/>
                <a:gd name="T21" fmla="*/ 39 h 1189"/>
                <a:gd name="T22" fmla="*/ 735 w 1187"/>
                <a:gd name="T23" fmla="*/ 18 h 1189"/>
                <a:gd name="T24" fmla="*/ 665 w 1187"/>
                <a:gd name="T25" fmla="*/ 4 h 1189"/>
                <a:gd name="T26" fmla="*/ 593 w 1187"/>
                <a:gd name="T27" fmla="*/ 0 h 1189"/>
                <a:gd name="T28" fmla="*/ 521 w 1187"/>
                <a:gd name="T29" fmla="*/ 4 h 1189"/>
                <a:gd name="T30" fmla="*/ 451 w 1187"/>
                <a:gd name="T31" fmla="*/ 18 h 1189"/>
                <a:gd name="T32" fmla="*/ 383 w 1187"/>
                <a:gd name="T33" fmla="*/ 39 h 1189"/>
                <a:gd name="T34" fmla="*/ 317 w 1187"/>
                <a:gd name="T35" fmla="*/ 68 h 1189"/>
                <a:gd name="T36" fmla="*/ 255 w 1187"/>
                <a:gd name="T37" fmla="*/ 105 h 1189"/>
                <a:gd name="T38" fmla="*/ 199 w 1187"/>
                <a:gd name="T39" fmla="*/ 150 h 1189"/>
                <a:gd name="T40" fmla="*/ 149 w 1187"/>
                <a:gd name="T41" fmla="*/ 200 h 1189"/>
                <a:gd name="T42" fmla="*/ 104 w 1187"/>
                <a:gd name="T43" fmla="*/ 257 h 1189"/>
                <a:gd name="T44" fmla="*/ 67 w 1187"/>
                <a:gd name="T45" fmla="*/ 318 h 1189"/>
                <a:gd name="T46" fmla="*/ 38 w 1187"/>
                <a:gd name="T47" fmla="*/ 384 h 1189"/>
                <a:gd name="T48" fmla="*/ 17 w 1187"/>
                <a:gd name="T49" fmla="*/ 452 h 1189"/>
                <a:gd name="T50" fmla="*/ 4 w 1187"/>
                <a:gd name="T51" fmla="*/ 523 h 1189"/>
                <a:gd name="T52" fmla="*/ 0 w 1187"/>
                <a:gd name="T53" fmla="*/ 595 h 1189"/>
                <a:gd name="T54" fmla="*/ 4 w 1187"/>
                <a:gd name="T55" fmla="*/ 666 h 1189"/>
                <a:gd name="T56" fmla="*/ 17 w 1187"/>
                <a:gd name="T57" fmla="*/ 737 h 1189"/>
                <a:gd name="T58" fmla="*/ 38 w 1187"/>
                <a:gd name="T59" fmla="*/ 806 h 1189"/>
                <a:gd name="T60" fmla="*/ 67 w 1187"/>
                <a:gd name="T61" fmla="*/ 871 h 1189"/>
                <a:gd name="T62" fmla="*/ 104 w 1187"/>
                <a:gd name="T63" fmla="*/ 933 h 1189"/>
                <a:gd name="T64" fmla="*/ 149 w 1187"/>
                <a:gd name="T65" fmla="*/ 989 h 1189"/>
                <a:gd name="T66" fmla="*/ 199 w 1187"/>
                <a:gd name="T67" fmla="*/ 1039 h 1189"/>
                <a:gd name="T68" fmla="*/ 255 w 1187"/>
                <a:gd name="T69" fmla="*/ 1084 h 1189"/>
                <a:gd name="T70" fmla="*/ 317 w 1187"/>
                <a:gd name="T71" fmla="*/ 1121 h 1189"/>
                <a:gd name="T72" fmla="*/ 383 w 1187"/>
                <a:gd name="T73" fmla="*/ 1151 h 1189"/>
                <a:gd name="T74" fmla="*/ 451 w 1187"/>
                <a:gd name="T75" fmla="*/ 1172 h 1189"/>
                <a:gd name="T76" fmla="*/ 521 w 1187"/>
                <a:gd name="T77" fmla="*/ 1185 h 1189"/>
                <a:gd name="T78" fmla="*/ 593 w 1187"/>
                <a:gd name="T79" fmla="*/ 1189 h 1189"/>
                <a:gd name="T80" fmla="*/ 665 w 1187"/>
                <a:gd name="T81" fmla="*/ 1185 h 1189"/>
                <a:gd name="T82" fmla="*/ 735 w 1187"/>
                <a:gd name="T83" fmla="*/ 1172 h 1189"/>
                <a:gd name="T84" fmla="*/ 803 w 1187"/>
                <a:gd name="T85" fmla="*/ 1151 h 1189"/>
                <a:gd name="T86" fmla="*/ 869 w 1187"/>
                <a:gd name="T87" fmla="*/ 1121 h 1189"/>
                <a:gd name="T88" fmla="*/ 930 w 1187"/>
                <a:gd name="T89" fmla="*/ 1084 h 1189"/>
                <a:gd name="T90" fmla="*/ 987 w 1187"/>
                <a:gd name="T91" fmla="*/ 1039 h 1189"/>
                <a:gd name="T92" fmla="*/ 1038 w 1187"/>
                <a:gd name="T93" fmla="*/ 989 h 1189"/>
                <a:gd name="T94" fmla="*/ 1081 w 1187"/>
                <a:gd name="T95" fmla="*/ 933 h 1189"/>
                <a:gd name="T96" fmla="*/ 1119 w 1187"/>
                <a:gd name="T97" fmla="*/ 871 h 1189"/>
                <a:gd name="T98" fmla="*/ 1148 w 1187"/>
                <a:gd name="T99" fmla="*/ 806 h 1189"/>
                <a:gd name="T100" fmla="*/ 1170 w 1187"/>
                <a:gd name="T101" fmla="*/ 737 h 1189"/>
                <a:gd name="T102" fmla="*/ 1183 w 1187"/>
                <a:gd name="T103" fmla="*/ 666 h 1189"/>
                <a:gd name="T104" fmla="*/ 1187 w 1187"/>
                <a:gd name="T105" fmla="*/ 595 h 1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187" h="1189">
                  <a:moveTo>
                    <a:pt x="1187" y="595"/>
                  </a:moveTo>
                  <a:lnTo>
                    <a:pt x="1183" y="523"/>
                  </a:lnTo>
                  <a:lnTo>
                    <a:pt x="1170" y="452"/>
                  </a:lnTo>
                  <a:lnTo>
                    <a:pt x="1148" y="384"/>
                  </a:lnTo>
                  <a:lnTo>
                    <a:pt x="1119" y="318"/>
                  </a:lnTo>
                  <a:lnTo>
                    <a:pt x="1081" y="257"/>
                  </a:lnTo>
                  <a:lnTo>
                    <a:pt x="1038" y="200"/>
                  </a:lnTo>
                  <a:lnTo>
                    <a:pt x="987" y="150"/>
                  </a:lnTo>
                  <a:lnTo>
                    <a:pt x="930" y="105"/>
                  </a:lnTo>
                  <a:lnTo>
                    <a:pt x="869" y="68"/>
                  </a:lnTo>
                  <a:lnTo>
                    <a:pt x="803" y="39"/>
                  </a:lnTo>
                  <a:lnTo>
                    <a:pt x="735" y="18"/>
                  </a:lnTo>
                  <a:lnTo>
                    <a:pt x="665" y="4"/>
                  </a:lnTo>
                  <a:lnTo>
                    <a:pt x="593" y="0"/>
                  </a:lnTo>
                  <a:lnTo>
                    <a:pt x="521" y="4"/>
                  </a:lnTo>
                  <a:lnTo>
                    <a:pt x="451" y="18"/>
                  </a:lnTo>
                  <a:lnTo>
                    <a:pt x="383" y="39"/>
                  </a:lnTo>
                  <a:lnTo>
                    <a:pt x="317" y="68"/>
                  </a:lnTo>
                  <a:lnTo>
                    <a:pt x="255" y="105"/>
                  </a:lnTo>
                  <a:lnTo>
                    <a:pt x="199" y="150"/>
                  </a:lnTo>
                  <a:lnTo>
                    <a:pt x="149" y="200"/>
                  </a:lnTo>
                  <a:lnTo>
                    <a:pt x="104" y="257"/>
                  </a:lnTo>
                  <a:lnTo>
                    <a:pt x="67" y="318"/>
                  </a:lnTo>
                  <a:lnTo>
                    <a:pt x="38" y="384"/>
                  </a:lnTo>
                  <a:lnTo>
                    <a:pt x="17" y="452"/>
                  </a:lnTo>
                  <a:lnTo>
                    <a:pt x="4" y="523"/>
                  </a:lnTo>
                  <a:lnTo>
                    <a:pt x="0" y="595"/>
                  </a:lnTo>
                  <a:lnTo>
                    <a:pt x="4" y="666"/>
                  </a:lnTo>
                  <a:lnTo>
                    <a:pt x="17" y="737"/>
                  </a:lnTo>
                  <a:lnTo>
                    <a:pt x="38" y="806"/>
                  </a:lnTo>
                  <a:lnTo>
                    <a:pt x="67" y="871"/>
                  </a:lnTo>
                  <a:lnTo>
                    <a:pt x="104" y="933"/>
                  </a:lnTo>
                  <a:lnTo>
                    <a:pt x="149" y="989"/>
                  </a:lnTo>
                  <a:lnTo>
                    <a:pt x="199" y="1039"/>
                  </a:lnTo>
                  <a:lnTo>
                    <a:pt x="255" y="1084"/>
                  </a:lnTo>
                  <a:lnTo>
                    <a:pt x="317" y="1121"/>
                  </a:lnTo>
                  <a:lnTo>
                    <a:pt x="383" y="1151"/>
                  </a:lnTo>
                  <a:lnTo>
                    <a:pt x="451" y="1172"/>
                  </a:lnTo>
                  <a:lnTo>
                    <a:pt x="521" y="1185"/>
                  </a:lnTo>
                  <a:lnTo>
                    <a:pt x="593" y="1189"/>
                  </a:lnTo>
                  <a:lnTo>
                    <a:pt x="665" y="1185"/>
                  </a:lnTo>
                  <a:lnTo>
                    <a:pt x="735" y="1172"/>
                  </a:lnTo>
                  <a:lnTo>
                    <a:pt x="803" y="1151"/>
                  </a:lnTo>
                  <a:lnTo>
                    <a:pt x="869" y="1121"/>
                  </a:lnTo>
                  <a:lnTo>
                    <a:pt x="930" y="1084"/>
                  </a:lnTo>
                  <a:lnTo>
                    <a:pt x="987" y="1039"/>
                  </a:lnTo>
                  <a:lnTo>
                    <a:pt x="1038" y="989"/>
                  </a:lnTo>
                  <a:lnTo>
                    <a:pt x="1081" y="933"/>
                  </a:lnTo>
                  <a:lnTo>
                    <a:pt x="1119" y="871"/>
                  </a:lnTo>
                  <a:lnTo>
                    <a:pt x="1148" y="806"/>
                  </a:lnTo>
                  <a:lnTo>
                    <a:pt x="1170" y="737"/>
                  </a:lnTo>
                  <a:lnTo>
                    <a:pt x="1183" y="666"/>
                  </a:lnTo>
                  <a:lnTo>
                    <a:pt x="1187" y="59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27" name="Line 55"/>
            <p:cNvSpPr>
              <a:spLocks noChangeShapeType="1"/>
            </p:cNvSpPr>
            <p:nvPr/>
          </p:nvSpPr>
          <p:spPr bwMode="auto">
            <a:xfrm>
              <a:off x="158" y="2122"/>
              <a:ext cx="280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28" name="Line 56"/>
            <p:cNvSpPr>
              <a:spLocks noChangeShapeType="1"/>
            </p:cNvSpPr>
            <p:nvPr/>
          </p:nvSpPr>
          <p:spPr bwMode="auto">
            <a:xfrm flipV="1">
              <a:off x="2965" y="1810"/>
              <a:ext cx="0" cy="3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29" name="Line 57"/>
            <p:cNvSpPr>
              <a:spLocks noChangeShapeType="1"/>
            </p:cNvSpPr>
            <p:nvPr/>
          </p:nvSpPr>
          <p:spPr bwMode="auto">
            <a:xfrm flipH="1">
              <a:off x="1936" y="1810"/>
              <a:ext cx="102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30" name="Line 58"/>
            <p:cNvSpPr>
              <a:spLocks noChangeShapeType="1"/>
            </p:cNvSpPr>
            <p:nvPr/>
          </p:nvSpPr>
          <p:spPr bwMode="auto">
            <a:xfrm>
              <a:off x="158" y="1810"/>
              <a:ext cx="0" cy="3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31" name="Line 59"/>
            <p:cNvSpPr>
              <a:spLocks noChangeShapeType="1"/>
            </p:cNvSpPr>
            <p:nvPr/>
          </p:nvSpPr>
          <p:spPr bwMode="auto">
            <a:xfrm>
              <a:off x="1001" y="562"/>
              <a:ext cx="112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32" name="Line 60"/>
            <p:cNvSpPr>
              <a:spLocks noChangeShapeType="1"/>
            </p:cNvSpPr>
            <p:nvPr/>
          </p:nvSpPr>
          <p:spPr bwMode="auto">
            <a:xfrm>
              <a:off x="1130" y="1031"/>
              <a:ext cx="2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33" name="Line 61"/>
            <p:cNvSpPr>
              <a:spLocks noChangeShapeType="1"/>
            </p:cNvSpPr>
            <p:nvPr/>
          </p:nvSpPr>
          <p:spPr bwMode="auto">
            <a:xfrm>
              <a:off x="1385" y="1031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34" name="Line 62"/>
            <p:cNvSpPr>
              <a:spLocks noChangeShapeType="1"/>
            </p:cNvSpPr>
            <p:nvPr/>
          </p:nvSpPr>
          <p:spPr bwMode="auto">
            <a:xfrm>
              <a:off x="1440" y="1031"/>
              <a:ext cx="2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35" name="Line 63"/>
            <p:cNvSpPr>
              <a:spLocks noChangeShapeType="1"/>
            </p:cNvSpPr>
            <p:nvPr/>
          </p:nvSpPr>
          <p:spPr bwMode="auto">
            <a:xfrm>
              <a:off x="1721" y="1031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36" name="Line 64"/>
            <p:cNvSpPr>
              <a:spLocks noChangeShapeType="1"/>
            </p:cNvSpPr>
            <p:nvPr/>
          </p:nvSpPr>
          <p:spPr bwMode="auto">
            <a:xfrm>
              <a:off x="1776" y="1031"/>
              <a:ext cx="2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37" name="Freeform 65"/>
            <p:cNvSpPr>
              <a:spLocks/>
            </p:cNvSpPr>
            <p:nvPr/>
          </p:nvSpPr>
          <p:spPr bwMode="auto">
            <a:xfrm>
              <a:off x="1374" y="843"/>
              <a:ext cx="375" cy="375"/>
            </a:xfrm>
            <a:custGeom>
              <a:avLst/>
              <a:gdLst>
                <a:gd name="T0" fmla="*/ 1425 w 1425"/>
                <a:gd name="T1" fmla="*/ 714 h 1427"/>
                <a:gd name="T2" fmla="*/ 1421 w 1425"/>
                <a:gd name="T3" fmla="*/ 634 h 1427"/>
                <a:gd name="T4" fmla="*/ 1408 w 1425"/>
                <a:gd name="T5" fmla="*/ 555 h 1427"/>
                <a:gd name="T6" fmla="*/ 1386 w 1425"/>
                <a:gd name="T7" fmla="*/ 477 h 1427"/>
                <a:gd name="T8" fmla="*/ 1355 w 1425"/>
                <a:gd name="T9" fmla="*/ 404 h 1427"/>
                <a:gd name="T10" fmla="*/ 1316 w 1425"/>
                <a:gd name="T11" fmla="*/ 334 h 1427"/>
                <a:gd name="T12" fmla="*/ 1270 w 1425"/>
                <a:gd name="T13" fmla="*/ 269 h 1427"/>
                <a:gd name="T14" fmla="*/ 1216 w 1425"/>
                <a:gd name="T15" fmla="*/ 209 h 1427"/>
                <a:gd name="T16" fmla="*/ 1157 w 1425"/>
                <a:gd name="T17" fmla="*/ 156 h 1427"/>
                <a:gd name="T18" fmla="*/ 1092 w 1425"/>
                <a:gd name="T19" fmla="*/ 109 h 1427"/>
                <a:gd name="T20" fmla="*/ 1021 w 1425"/>
                <a:gd name="T21" fmla="*/ 71 h 1427"/>
                <a:gd name="T22" fmla="*/ 948 w 1425"/>
                <a:gd name="T23" fmla="*/ 40 h 1427"/>
                <a:gd name="T24" fmla="*/ 871 w 1425"/>
                <a:gd name="T25" fmla="*/ 19 h 1427"/>
                <a:gd name="T26" fmla="*/ 793 w 1425"/>
                <a:gd name="T27" fmla="*/ 5 h 1427"/>
                <a:gd name="T28" fmla="*/ 713 w 1425"/>
                <a:gd name="T29" fmla="*/ 0 h 1427"/>
                <a:gd name="T30" fmla="*/ 633 w 1425"/>
                <a:gd name="T31" fmla="*/ 5 h 1427"/>
                <a:gd name="T32" fmla="*/ 554 w 1425"/>
                <a:gd name="T33" fmla="*/ 19 h 1427"/>
                <a:gd name="T34" fmla="*/ 477 w 1425"/>
                <a:gd name="T35" fmla="*/ 40 h 1427"/>
                <a:gd name="T36" fmla="*/ 404 w 1425"/>
                <a:gd name="T37" fmla="*/ 71 h 1427"/>
                <a:gd name="T38" fmla="*/ 334 w 1425"/>
                <a:gd name="T39" fmla="*/ 109 h 1427"/>
                <a:gd name="T40" fmla="*/ 269 w 1425"/>
                <a:gd name="T41" fmla="*/ 156 h 1427"/>
                <a:gd name="T42" fmla="*/ 209 w 1425"/>
                <a:gd name="T43" fmla="*/ 209 h 1427"/>
                <a:gd name="T44" fmla="*/ 156 w 1425"/>
                <a:gd name="T45" fmla="*/ 269 h 1427"/>
                <a:gd name="T46" fmla="*/ 109 w 1425"/>
                <a:gd name="T47" fmla="*/ 334 h 1427"/>
                <a:gd name="T48" fmla="*/ 71 w 1425"/>
                <a:gd name="T49" fmla="*/ 404 h 1427"/>
                <a:gd name="T50" fmla="*/ 40 w 1425"/>
                <a:gd name="T51" fmla="*/ 477 h 1427"/>
                <a:gd name="T52" fmla="*/ 17 w 1425"/>
                <a:gd name="T53" fmla="*/ 555 h 1427"/>
                <a:gd name="T54" fmla="*/ 5 w 1425"/>
                <a:gd name="T55" fmla="*/ 634 h 1427"/>
                <a:gd name="T56" fmla="*/ 0 w 1425"/>
                <a:gd name="T57" fmla="*/ 714 h 1427"/>
                <a:gd name="T58" fmla="*/ 5 w 1425"/>
                <a:gd name="T59" fmla="*/ 794 h 1427"/>
                <a:gd name="T60" fmla="*/ 17 w 1425"/>
                <a:gd name="T61" fmla="*/ 872 h 1427"/>
                <a:gd name="T62" fmla="*/ 40 w 1425"/>
                <a:gd name="T63" fmla="*/ 949 h 1427"/>
                <a:gd name="T64" fmla="*/ 71 w 1425"/>
                <a:gd name="T65" fmla="*/ 1023 h 1427"/>
                <a:gd name="T66" fmla="*/ 109 w 1425"/>
                <a:gd name="T67" fmla="*/ 1093 h 1427"/>
                <a:gd name="T68" fmla="*/ 156 w 1425"/>
                <a:gd name="T69" fmla="*/ 1158 h 1427"/>
                <a:gd name="T70" fmla="*/ 209 w 1425"/>
                <a:gd name="T71" fmla="*/ 1217 h 1427"/>
                <a:gd name="T72" fmla="*/ 269 w 1425"/>
                <a:gd name="T73" fmla="*/ 1271 h 1427"/>
                <a:gd name="T74" fmla="*/ 334 w 1425"/>
                <a:gd name="T75" fmla="*/ 1318 h 1427"/>
                <a:gd name="T76" fmla="*/ 404 w 1425"/>
                <a:gd name="T77" fmla="*/ 1356 h 1427"/>
                <a:gd name="T78" fmla="*/ 477 w 1425"/>
                <a:gd name="T79" fmla="*/ 1387 h 1427"/>
                <a:gd name="T80" fmla="*/ 554 w 1425"/>
                <a:gd name="T81" fmla="*/ 1409 h 1427"/>
                <a:gd name="T82" fmla="*/ 633 w 1425"/>
                <a:gd name="T83" fmla="*/ 1422 h 1427"/>
                <a:gd name="T84" fmla="*/ 713 w 1425"/>
                <a:gd name="T85" fmla="*/ 1427 h 1427"/>
                <a:gd name="T86" fmla="*/ 793 w 1425"/>
                <a:gd name="T87" fmla="*/ 1422 h 1427"/>
                <a:gd name="T88" fmla="*/ 871 w 1425"/>
                <a:gd name="T89" fmla="*/ 1409 h 1427"/>
                <a:gd name="T90" fmla="*/ 948 w 1425"/>
                <a:gd name="T91" fmla="*/ 1387 h 1427"/>
                <a:gd name="T92" fmla="*/ 1021 w 1425"/>
                <a:gd name="T93" fmla="*/ 1356 h 1427"/>
                <a:gd name="T94" fmla="*/ 1092 w 1425"/>
                <a:gd name="T95" fmla="*/ 1318 h 1427"/>
                <a:gd name="T96" fmla="*/ 1157 w 1425"/>
                <a:gd name="T97" fmla="*/ 1271 h 1427"/>
                <a:gd name="T98" fmla="*/ 1216 w 1425"/>
                <a:gd name="T99" fmla="*/ 1217 h 1427"/>
                <a:gd name="T100" fmla="*/ 1270 w 1425"/>
                <a:gd name="T101" fmla="*/ 1158 h 1427"/>
                <a:gd name="T102" fmla="*/ 1316 w 1425"/>
                <a:gd name="T103" fmla="*/ 1093 h 1427"/>
                <a:gd name="T104" fmla="*/ 1355 w 1425"/>
                <a:gd name="T105" fmla="*/ 1023 h 1427"/>
                <a:gd name="T106" fmla="*/ 1386 w 1425"/>
                <a:gd name="T107" fmla="*/ 949 h 1427"/>
                <a:gd name="T108" fmla="*/ 1408 w 1425"/>
                <a:gd name="T109" fmla="*/ 872 h 1427"/>
                <a:gd name="T110" fmla="*/ 1421 w 1425"/>
                <a:gd name="T111" fmla="*/ 794 h 1427"/>
                <a:gd name="T112" fmla="*/ 1425 w 1425"/>
                <a:gd name="T113" fmla="*/ 714 h 1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425" h="1427">
                  <a:moveTo>
                    <a:pt x="1425" y="714"/>
                  </a:moveTo>
                  <a:lnTo>
                    <a:pt x="1421" y="634"/>
                  </a:lnTo>
                  <a:lnTo>
                    <a:pt x="1408" y="555"/>
                  </a:lnTo>
                  <a:lnTo>
                    <a:pt x="1386" y="477"/>
                  </a:lnTo>
                  <a:lnTo>
                    <a:pt x="1355" y="404"/>
                  </a:lnTo>
                  <a:lnTo>
                    <a:pt x="1316" y="334"/>
                  </a:lnTo>
                  <a:lnTo>
                    <a:pt x="1270" y="269"/>
                  </a:lnTo>
                  <a:lnTo>
                    <a:pt x="1216" y="209"/>
                  </a:lnTo>
                  <a:lnTo>
                    <a:pt x="1157" y="156"/>
                  </a:lnTo>
                  <a:lnTo>
                    <a:pt x="1092" y="109"/>
                  </a:lnTo>
                  <a:lnTo>
                    <a:pt x="1021" y="71"/>
                  </a:lnTo>
                  <a:lnTo>
                    <a:pt x="948" y="40"/>
                  </a:lnTo>
                  <a:lnTo>
                    <a:pt x="871" y="19"/>
                  </a:lnTo>
                  <a:lnTo>
                    <a:pt x="793" y="5"/>
                  </a:lnTo>
                  <a:lnTo>
                    <a:pt x="713" y="0"/>
                  </a:lnTo>
                  <a:lnTo>
                    <a:pt x="633" y="5"/>
                  </a:lnTo>
                  <a:lnTo>
                    <a:pt x="554" y="19"/>
                  </a:lnTo>
                  <a:lnTo>
                    <a:pt x="477" y="40"/>
                  </a:lnTo>
                  <a:lnTo>
                    <a:pt x="404" y="71"/>
                  </a:lnTo>
                  <a:lnTo>
                    <a:pt x="334" y="109"/>
                  </a:lnTo>
                  <a:lnTo>
                    <a:pt x="269" y="156"/>
                  </a:lnTo>
                  <a:lnTo>
                    <a:pt x="209" y="209"/>
                  </a:lnTo>
                  <a:lnTo>
                    <a:pt x="156" y="269"/>
                  </a:lnTo>
                  <a:lnTo>
                    <a:pt x="109" y="334"/>
                  </a:lnTo>
                  <a:lnTo>
                    <a:pt x="71" y="404"/>
                  </a:lnTo>
                  <a:lnTo>
                    <a:pt x="40" y="477"/>
                  </a:lnTo>
                  <a:lnTo>
                    <a:pt x="17" y="555"/>
                  </a:lnTo>
                  <a:lnTo>
                    <a:pt x="5" y="634"/>
                  </a:lnTo>
                  <a:lnTo>
                    <a:pt x="0" y="714"/>
                  </a:lnTo>
                  <a:lnTo>
                    <a:pt x="5" y="794"/>
                  </a:lnTo>
                  <a:lnTo>
                    <a:pt x="17" y="872"/>
                  </a:lnTo>
                  <a:lnTo>
                    <a:pt x="40" y="949"/>
                  </a:lnTo>
                  <a:lnTo>
                    <a:pt x="71" y="1023"/>
                  </a:lnTo>
                  <a:lnTo>
                    <a:pt x="109" y="1093"/>
                  </a:lnTo>
                  <a:lnTo>
                    <a:pt x="156" y="1158"/>
                  </a:lnTo>
                  <a:lnTo>
                    <a:pt x="209" y="1217"/>
                  </a:lnTo>
                  <a:lnTo>
                    <a:pt x="269" y="1271"/>
                  </a:lnTo>
                  <a:lnTo>
                    <a:pt x="334" y="1318"/>
                  </a:lnTo>
                  <a:lnTo>
                    <a:pt x="404" y="1356"/>
                  </a:lnTo>
                  <a:lnTo>
                    <a:pt x="477" y="1387"/>
                  </a:lnTo>
                  <a:lnTo>
                    <a:pt x="554" y="1409"/>
                  </a:lnTo>
                  <a:lnTo>
                    <a:pt x="633" y="1422"/>
                  </a:lnTo>
                  <a:lnTo>
                    <a:pt x="713" y="1427"/>
                  </a:lnTo>
                  <a:lnTo>
                    <a:pt x="793" y="1422"/>
                  </a:lnTo>
                  <a:lnTo>
                    <a:pt x="871" y="1409"/>
                  </a:lnTo>
                  <a:lnTo>
                    <a:pt x="948" y="1387"/>
                  </a:lnTo>
                  <a:lnTo>
                    <a:pt x="1021" y="1356"/>
                  </a:lnTo>
                  <a:lnTo>
                    <a:pt x="1092" y="1318"/>
                  </a:lnTo>
                  <a:lnTo>
                    <a:pt x="1157" y="1271"/>
                  </a:lnTo>
                  <a:lnTo>
                    <a:pt x="1216" y="1217"/>
                  </a:lnTo>
                  <a:lnTo>
                    <a:pt x="1270" y="1158"/>
                  </a:lnTo>
                  <a:lnTo>
                    <a:pt x="1316" y="1093"/>
                  </a:lnTo>
                  <a:lnTo>
                    <a:pt x="1355" y="1023"/>
                  </a:lnTo>
                  <a:lnTo>
                    <a:pt x="1386" y="949"/>
                  </a:lnTo>
                  <a:lnTo>
                    <a:pt x="1408" y="872"/>
                  </a:lnTo>
                  <a:lnTo>
                    <a:pt x="1421" y="794"/>
                  </a:lnTo>
                  <a:lnTo>
                    <a:pt x="1425" y="714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38" name="Freeform 66"/>
            <p:cNvSpPr>
              <a:spLocks/>
            </p:cNvSpPr>
            <p:nvPr/>
          </p:nvSpPr>
          <p:spPr bwMode="auto">
            <a:xfrm>
              <a:off x="1187" y="656"/>
              <a:ext cx="749" cy="375"/>
            </a:xfrm>
            <a:custGeom>
              <a:avLst/>
              <a:gdLst>
                <a:gd name="T0" fmla="*/ 2851 w 2851"/>
                <a:gd name="T1" fmla="*/ 1427 h 1427"/>
                <a:gd name="T2" fmla="*/ 2847 w 2851"/>
                <a:gd name="T3" fmla="*/ 1314 h 1427"/>
                <a:gd name="T4" fmla="*/ 2833 w 2851"/>
                <a:gd name="T5" fmla="*/ 1203 h 1427"/>
                <a:gd name="T6" fmla="*/ 2812 w 2851"/>
                <a:gd name="T7" fmla="*/ 1094 h 1427"/>
                <a:gd name="T8" fmla="*/ 2781 w 2851"/>
                <a:gd name="T9" fmla="*/ 986 h 1427"/>
                <a:gd name="T10" fmla="*/ 2743 w 2851"/>
                <a:gd name="T11" fmla="*/ 881 h 1427"/>
                <a:gd name="T12" fmla="*/ 2696 w 2851"/>
                <a:gd name="T13" fmla="*/ 778 h 1427"/>
                <a:gd name="T14" fmla="*/ 2641 w 2851"/>
                <a:gd name="T15" fmla="*/ 682 h 1427"/>
                <a:gd name="T16" fmla="*/ 2579 w 2851"/>
                <a:gd name="T17" fmla="*/ 588 h 1427"/>
                <a:gd name="T18" fmla="*/ 2510 w 2851"/>
                <a:gd name="T19" fmla="*/ 499 h 1427"/>
                <a:gd name="T20" fmla="*/ 2434 w 2851"/>
                <a:gd name="T21" fmla="*/ 417 h 1427"/>
                <a:gd name="T22" fmla="*/ 2351 w 2851"/>
                <a:gd name="T23" fmla="*/ 342 h 1427"/>
                <a:gd name="T24" fmla="*/ 2264 w 2851"/>
                <a:gd name="T25" fmla="*/ 273 h 1427"/>
                <a:gd name="T26" fmla="*/ 2170 w 2851"/>
                <a:gd name="T27" fmla="*/ 210 h 1427"/>
                <a:gd name="T28" fmla="*/ 2073 w 2851"/>
                <a:gd name="T29" fmla="*/ 156 h 1427"/>
                <a:gd name="T30" fmla="*/ 1971 w 2851"/>
                <a:gd name="T31" fmla="*/ 109 h 1427"/>
                <a:gd name="T32" fmla="*/ 1867 w 2851"/>
                <a:gd name="T33" fmla="*/ 69 h 1427"/>
                <a:gd name="T34" fmla="*/ 1758 w 2851"/>
                <a:gd name="T35" fmla="*/ 39 h 1427"/>
                <a:gd name="T36" fmla="*/ 1648 w 2851"/>
                <a:gd name="T37" fmla="*/ 17 h 1427"/>
                <a:gd name="T38" fmla="*/ 1538 w 2851"/>
                <a:gd name="T39" fmla="*/ 4 h 1427"/>
                <a:gd name="T40" fmla="*/ 1426 w 2851"/>
                <a:gd name="T41" fmla="*/ 0 h 1427"/>
                <a:gd name="T42" fmla="*/ 1314 w 2851"/>
                <a:gd name="T43" fmla="*/ 4 h 1427"/>
                <a:gd name="T44" fmla="*/ 1203 w 2851"/>
                <a:gd name="T45" fmla="*/ 17 h 1427"/>
                <a:gd name="T46" fmla="*/ 1092 w 2851"/>
                <a:gd name="T47" fmla="*/ 39 h 1427"/>
                <a:gd name="T48" fmla="*/ 985 w 2851"/>
                <a:gd name="T49" fmla="*/ 69 h 1427"/>
                <a:gd name="T50" fmla="*/ 881 w 2851"/>
                <a:gd name="T51" fmla="*/ 109 h 1427"/>
                <a:gd name="T52" fmla="*/ 778 w 2851"/>
                <a:gd name="T53" fmla="*/ 156 h 1427"/>
                <a:gd name="T54" fmla="*/ 680 w 2851"/>
                <a:gd name="T55" fmla="*/ 210 h 1427"/>
                <a:gd name="T56" fmla="*/ 588 w 2851"/>
                <a:gd name="T57" fmla="*/ 273 h 1427"/>
                <a:gd name="T58" fmla="*/ 500 w 2851"/>
                <a:gd name="T59" fmla="*/ 342 h 1427"/>
                <a:gd name="T60" fmla="*/ 417 w 2851"/>
                <a:gd name="T61" fmla="*/ 417 h 1427"/>
                <a:gd name="T62" fmla="*/ 342 w 2851"/>
                <a:gd name="T63" fmla="*/ 499 h 1427"/>
                <a:gd name="T64" fmla="*/ 273 w 2851"/>
                <a:gd name="T65" fmla="*/ 588 h 1427"/>
                <a:gd name="T66" fmla="*/ 211 w 2851"/>
                <a:gd name="T67" fmla="*/ 682 h 1427"/>
                <a:gd name="T68" fmla="*/ 155 w 2851"/>
                <a:gd name="T69" fmla="*/ 778 h 1427"/>
                <a:gd name="T70" fmla="*/ 109 w 2851"/>
                <a:gd name="T71" fmla="*/ 881 h 1427"/>
                <a:gd name="T72" fmla="*/ 70 w 2851"/>
                <a:gd name="T73" fmla="*/ 986 h 1427"/>
                <a:gd name="T74" fmla="*/ 39 w 2851"/>
                <a:gd name="T75" fmla="*/ 1094 h 1427"/>
                <a:gd name="T76" fmla="*/ 18 w 2851"/>
                <a:gd name="T77" fmla="*/ 1203 h 1427"/>
                <a:gd name="T78" fmla="*/ 4 w 2851"/>
                <a:gd name="T79" fmla="*/ 1314 h 1427"/>
                <a:gd name="T80" fmla="*/ 0 w 2851"/>
                <a:gd name="T81" fmla="*/ 1427 h 1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851" h="1427">
                  <a:moveTo>
                    <a:pt x="2851" y="1427"/>
                  </a:moveTo>
                  <a:lnTo>
                    <a:pt x="2847" y="1314"/>
                  </a:lnTo>
                  <a:lnTo>
                    <a:pt x="2833" y="1203"/>
                  </a:lnTo>
                  <a:lnTo>
                    <a:pt x="2812" y="1094"/>
                  </a:lnTo>
                  <a:lnTo>
                    <a:pt x="2781" y="986"/>
                  </a:lnTo>
                  <a:lnTo>
                    <a:pt x="2743" y="881"/>
                  </a:lnTo>
                  <a:lnTo>
                    <a:pt x="2696" y="778"/>
                  </a:lnTo>
                  <a:lnTo>
                    <a:pt x="2641" y="682"/>
                  </a:lnTo>
                  <a:lnTo>
                    <a:pt x="2579" y="588"/>
                  </a:lnTo>
                  <a:lnTo>
                    <a:pt x="2510" y="499"/>
                  </a:lnTo>
                  <a:lnTo>
                    <a:pt x="2434" y="417"/>
                  </a:lnTo>
                  <a:lnTo>
                    <a:pt x="2351" y="342"/>
                  </a:lnTo>
                  <a:lnTo>
                    <a:pt x="2264" y="273"/>
                  </a:lnTo>
                  <a:lnTo>
                    <a:pt x="2170" y="210"/>
                  </a:lnTo>
                  <a:lnTo>
                    <a:pt x="2073" y="156"/>
                  </a:lnTo>
                  <a:lnTo>
                    <a:pt x="1971" y="109"/>
                  </a:lnTo>
                  <a:lnTo>
                    <a:pt x="1867" y="69"/>
                  </a:lnTo>
                  <a:lnTo>
                    <a:pt x="1758" y="39"/>
                  </a:lnTo>
                  <a:lnTo>
                    <a:pt x="1648" y="17"/>
                  </a:lnTo>
                  <a:lnTo>
                    <a:pt x="1538" y="4"/>
                  </a:lnTo>
                  <a:lnTo>
                    <a:pt x="1426" y="0"/>
                  </a:lnTo>
                  <a:lnTo>
                    <a:pt x="1314" y="4"/>
                  </a:lnTo>
                  <a:lnTo>
                    <a:pt x="1203" y="17"/>
                  </a:lnTo>
                  <a:lnTo>
                    <a:pt x="1092" y="39"/>
                  </a:lnTo>
                  <a:lnTo>
                    <a:pt x="985" y="69"/>
                  </a:lnTo>
                  <a:lnTo>
                    <a:pt x="881" y="109"/>
                  </a:lnTo>
                  <a:lnTo>
                    <a:pt x="778" y="156"/>
                  </a:lnTo>
                  <a:lnTo>
                    <a:pt x="680" y="210"/>
                  </a:lnTo>
                  <a:lnTo>
                    <a:pt x="588" y="273"/>
                  </a:lnTo>
                  <a:lnTo>
                    <a:pt x="500" y="342"/>
                  </a:lnTo>
                  <a:lnTo>
                    <a:pt x="417" y="417"/>
                  </a:lnTo>
                  <a:lnTo>
                    <a:pt x="342" y="499"/>
                  </a:lnTo>
                  <a:lnTo>
                    <a:pt x="273" y="588"/>
                  </a:lnTo>
                  <a:lnTo>
                    <a:pt x="211" y="682"/>
                  </a:lnTo>
                  <a:lnTo>
                    <a:pt x="155" y="778"/>
                  </a:lnTo>
                  <a:lnTo>
                    <a:pt x="109" y="881"/>
                  </a:lnTo>
                  <a:lnTo>
                    <a:pt x="70" y="986"/>
                  </a:lnTo>
                  <a:lnTo>
                    <a:pt x="39" y="1094"/>
                  </a:lnTo>
                  <a:lnTo>
                    <a:pt x="18" y="1203"/>
                  </a:lnTo>
                  <a:lnTo>
                    <a:pt x="4" y="1314"/>
                  </a:lnTo>
                  <a:lnTo>
                    <a:pt x="0" y="142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39" name="Line 67"/>
            <p:cNvSpPr>
              <a:spLocks noChangeShapeType="1"/>
            </p:cNvSpPr>
            <p:nvPr/>
          </p:nvSpPr>
          <p:spPr bwMode="auto">
            <a:xfrm>
              <a:off x="1936" y="1031"/>
              <a:ext cx="0" cy="109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40" name="Line 68"/>
            <p:cNvSpPr>
              <a:spLocks noChangeShapeType="1"/>
            </p:cNvSpPr>
            <p:nvPr/>
          </p:nvSpPr>
          <p:spPr bwMode="auto">
            <a:xfrm>
              <a:off x="1187" y="1031"/>
              <a:ext cx="0" cy="109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41" name="Line 69"/>
            <p:cNvSpPr>
              <a:spLocks noChangeShapeType="1"/>
            </p:cNvSpPr>
            <p:nvPr/>
          </p:nvSpPr>
          <p:spPr bwMode="auto">
            <a:xfrm>
              <a:off x="1374" y="1031"/>
              <a:ext cx="0" cy="109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42" name="Line 70"/>
            <p:cNvSpPr>
              <a:spLocks noChangeShapeType="1"/>
            </p:cNvSpPr>
            <p:nvPr/>
          </p:nvSpPr>
          <p:spPr bwMode="auto">
            <a:xfrm>
              <a:off x="1749" y="1031"/>
              <a:ext cx="0" cy="109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43" name="Line 71"/>
            <p:cNvSpPr>
              <a:spLocks noChangeShapeType="1"/>
            </p:cNvSpPr>
            <p:nvPr/>
          </p:nvSpPr>
          <p:spPr bwMode="auto">
            <a:xfrm flipH="1">
              <a:off x="158" y="1810"/>
              <a:ext cx="102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44" name="Line 72"/>
            <p:cNvSpPr>
              <a:spLocks noChangeShapeType="1"/>
            </p:cNvSpPr>
            <p:nvPr/>
          </p:nvSpPr>
          <p:spPr bwMode="auto">
            <a:xfrm flipH="1">
              <a:off x="1187" y="4100"/>
              <a:ext cx="74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45" name="Line 73"/>
            <p:cNvSpPr>
              <a:spLocks noChangeShapeType="1"/>
            </p:cNvSpPr>
            <p:nvPr/>
          </p:nvSpPr>
          <p:spPr bwMode="auto">
            <a:xfrm flipV="1">
              <a:off x="1187" y="3676"/>
              <a:ext cx="0" cy="42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46" name="Line 74"/>
            <p:cNvSpPr>
              <a:spLocks noChangeShapeType="1"/>
            </p:cNvSpPr>
            <p:nvPr/>
          </p:nvSpPr>
          <p:spPr bwMode="auto">
            <a:xfrm flipH="1">
              <a:off x="470" y="3944"/>
              <a:ext cx="71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47" name="Line 75"/>
            <p:cNvSpPr>
              <a:spLocks noChangeShapeType="1"/>
            </p:cNvSpPr>
            <p:nvPr/>
          </p:nvSpPr>
          <p:spPr bwMode="auto">
            <a:xfrm flipV="1">
              <a:off x="1001" y="562"/>
              <a:ext cx="0" cy="38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48" name="Line 76"/>
            <p:cNvSpPr>
              <a:spLocks noChangeShapeType="1"/>
            </p:cNvSpPr>
            <p:nvPr/>
          </p:nvSpPr>
          <p:spPr bwMode="auto">
            <a:xfrm flipV="1">
              <a:off x="2123" y="562"/>
              <a:ext cx="0" cy="38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49" name="Line 77"/>
            <p:cNvSpPr>
              <a:spLocks noChangeShapeType="1"/>
            </p:cNvSpPr>
            <p:nvPr/>
          </p:nvSpPr>
          <p:spPr bwMode="auto">
            <a:xfrm>
              <a:off x="1967" y="562"/>
              <a:ext cx="0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50" name="Line 78"/>
            <p:cNvSpPr>
              <a:spLocks noChangeShapeType="1"/>
            </p:cNvSpPr>
            <p:nvPr/>
          </p:nvSpPr>
          <p:spPr bwMode="auto">
            <a:xfrm>
              <a:off x="1967" y="660"/>
              <a:ext cx="0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51" name="Line 79"/>
            <p:cNvSpPr>
              <a:spLocks noChangeShapeType="1"/>
            </p:cNvSpPr>
            <p:nvPr/>
          </p:nvSpPr>
          <p:spPr bwMode="auto">
            <a:xfrm>
              <a:off x="1967" y="777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52" name="Line 80"/>
            <p:cNvSpPr>
              <a:spLocks noChangeShapeType="1"/>
            </p:cNvSpPr>
            <p:nvPr/>
          </p:nvSpPr>
          <p:spPr bwMode="auto">
            <a:xfrm>
              <a:off x="1967" y="893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53" name="Line 81"/>
            <p:cNvSpPr>
              <a:spLocks noChangeShapeType="1"/>
            </p:cNvSpPr>
            <p:nvPr/>
          </p:nvSpPr>
          <p:spPr bwMode="auto">
            <a:xfrm>
              <a:off x="1967" y="1011"/>
              <a:ext cx="0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54" name="Line 82"/>
            <p:cNvSpPr>
              <a:spLocks noChangeShapeType="1"/>
            </p:cNvSpPr>
            <p:nvPr/>
          </p:nvSpPr>
          <p:spPr bwMode="auto">
            <a:xfrm>
              <a:off x="1967" y="1128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55" name="Line 83"/>
            <p:cNvSpPr>
              <a:spLocks noChangeShapeType="1"/>
            </p:cNvSpPr>
            <p:nvPr/>
          </p:nvSpPr>
          <p:spPr bwMode="auto">
            <a:xfrm>
              <a:off x="1967" y="1244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56" name="Line 84"/>
            <p:cNvSpPr>
              <a:spLocks noChangeShapeType="1"/>
            </p:cNvSpPr>
            <p:nvPr/>
          </p:nvSpPr>
          <p:spPr bwMode="auto">
            <a:xfrm>
              <a:off x="1967" y="1361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57" name="Line 85"/>
            <p:cNvSpPr>
              <a:spLocks noChangeShapeType="1"/>
            </p:cNvSpPr>
            <p:nvPr/>
          </p:nvSpPr>
          <p:spPr bwMode="auto">
            <a:xfrm flipH="1">
              <a:off x="1866" y="1437"/>
              <a:ext cx="1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58" name="Line 86"/>
            <p:cNvSpPr>
              <a:spLocks noChangeShapeType="1"/>
            </p:cNvSpPr>
            <p:nvPr/>
          </p:nvSpPr>
          <p:spPr bwMode="auto">
            <a:xfrm flipH="1">
              <a:off x="1749" y="1437"/>
              <a:ext cx="9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59" name="Line 87"/>
            <p:cNvSpPr>
              <a:spLocks noChangeShapeType="1"/>
            </p:cNvSpPr>
            <p:nvPr/>
          </p:nvSpPr>
          <p:spPr bwMode="auto">
            <a:xfrm flipH="1">
              <a:off x="1631" y="1437"/>
              <a:ext cx="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60" name="Line 88"/>
            <p:cNvSpPr>
              <a:spLocks noChangeShapeType="1"/>
            </p:cNvSpPr>
            <p:nvPr/>
          </p:nvSpPr>
          <p:spPr bwMode="auto">
            <a:xfrm flipH="1">
              <a:off x="1515" y="1437"/>
              <a:ext cx="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61" name="Line 89"/>
            <p:cNvSpPr>
              <a:spLocks noChangeShapeType="1"/>
            </p:cNvSpPr>
            <p:nvPr/>
          </p:nvSpPr>
          <p:spPr bwMode="auto">
            <a:xfrm flipH="1">
              <a:off x="1398" y="1437"/>
              <a:ext cx="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62" name="Line 90"/>
            <p:cNvSpPr>
              <a:spLocks noChangeShapeType="1"/>
            </p:cNvSpPr>
            <p:nvPr/>
          </p:nvSpPr>
          <p:spPr bwMode="auto">
            <a:xfrm flipH="1">
              <a:off x="1280" y="1437"/>
              <a:ext cx="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63" name="Line 91"/>
            <p:cNvSpPr>
              <a:spLocks noChangeShapeType="1"/>
            </p:cNvSpPr>
            <p:nvPr/>
          </p:nvSpPr>
          <p:spPr bwMode="auto">
            <a:xfrm flipH="1">
              <a:off x="1157" y="1437"/>
              <a:ext cx="1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64" name="Line 92"/>
            <p:cNvSpPr>
              <a:spLocks noChangeShapeType="1"/>
            </p:cNvSpPr>
            <p:nvPr/>
          </p:nvSpPr>
          <p:spPr bwMode="auto">
            <a:xfrm flipV="1">
              <a:off x="1157" y="1361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65" name="Line 93"/>
            <p:cNvSpPr>
              <a:spLocks noChangeShapeType="1"/>
            </p:cNvSpPr>
            <p:nvPr/>
          </p:nvSpPr>
          <p:spPr bwMode="auto">
            <a:xfrm flipV="1">
              <a:off x="1157" y="1244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66" name="Line 94"/>
            <p:cNvSpPr>
              <a:spLocks noChangeShapeType="1"/>
            </p:cNvSpPr>
            <p:nvPr/>
          </p:nvSpPr>
          <p:spPr bwMode="auto">
            <a:xfrm flipV="1">
              <a:off x="1157" y="1128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67" name="Line 95"/>
            <p:cNvSpPr>
              <a:spLocks noChangeShapeType="1"/>
            </p:cNvSpPr>
            <p:nvPr/>
          </p:nvSpPr>
          <p:spPr bwMode="auto">
            <a:xfrm flipV="1">
              <a:off x="1157" y="1011"/>
              <a:ext cx="0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68" name="Line 96"/>
            <p:cNvSpPr>
              <a:spLocks noChangeShapeType="1"/>
            </p:cNvSpPr>
            <p:nvPr/>
          </p:nvSpPr>
          <p:spPr bwMode="auto">
            <a:xfrm flipV="1">
              <a:off x="1157" y="893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69" name="Line 97"/>
            <p:cNvSpPr>
              <a:spLocks noChangeShapeType="1"/>
            </p:cNvSpPr>
            <p:nvPr/>
          </p:nvSpPr>
          <p:spPr bwMode="auto">
            <a:xfrm flipV="1">
              <a:off x="1157" y="777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70" name="Line 98"/>
            <p:cNvSpPr>
              <a:spLocks noChangeShapeType="1"/>
            </p:cNvSpPr>
            <p:nvPr/>
          </p:nvSpPr>
          <p:spPr bwMode="auto">
            <a:xfrm flipV="1">
              <a:off x="1157" y="660"/>
              <a:ext cx="0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71" name="Line 99"/>
            <p:cNvSpPr>
              <a:spLocks noChangeShapeType="1"/>
            </p:cNvSpPr>
            <p:nvPr/>
          </p:nvSpPr>
          <p:spPr bwMode="auto">
            <a:xfrm flipV="1">
              <a:off x="1157" y="562"/>
              <a:ext cx="0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72" name="Line 100"/>
            <p:cNvSpPr>
              <a:spLocks noChangeShapeType="1"/>
            </p:cNvSpPr>
            <p:nvPr/>
          </p:nvSpPr>
          <p:spPr bwMode="auto">
            <a:xfrm flipV="1">
              <a:off x="1312" y="2025"/>
              <a:ext cx="0" cy="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73" name="Line 101"/>
            <p:cNvSpPr>
              <a:spLocks noChangeShapeType="1"/>
            </p:cNvSpPr>
            <p:nvPr/>
          </p:nvSpPr>
          <p:spPr bwMode="auto">
            <a:xfrm flipV="1">
              <a:off x="1312" y="1907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74" name="Line 102"/>
            <p:cNvSpPr>
              <a:spLocks noChangeShapeType="1"/>
            </p:cNvSpPr>
            <p:nvPr/>
          </p:nvSpPr>
          <p:spPr bwMode="auto">
            <a:xfrm flipV="1">
              <a:off x="1312" y="1791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75" name="Line 103"/>
            <p:cNvSpPr>
              <a:spLocks noChangeShapeType="1"/>
            </p:cNvSpPr>
            <p:nvPr/>
          </p:nvSpPr>
          <p:spPr bwMode="auto">
            <a:xfrm flipV="1">
              <a:off x="1312" y="1674"/>
              <a:ext cx="0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76" name="Line 104"/>
            <p:cNvSpPr>
              <a:spLocks noChangeShapeType="1"/>
            </p:cNvSpPr>
            <p:nvPr/>
          </p:nvSpPr>
          <p:spPr bwMode="auto">
            <a:xfrm flipV="1">
              <a:off x="1312" y="1556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77" name="Line 105"/>
            <p:cNvSpPr>
              <a:spLocks noChangeShapeType="1"/>
            </p:cNvSpPr>
            <p:nvPr/>
          </p:nvSpPr>
          <p:spPr bwMode="auto">
            <a:xfrm flipV="1">
              <a:off x="1312" y="1437"/>
              <a:ext cx="0" cy="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78" name="Line 106"/>
            <p:cNvSpPr>
              <a:spLocks noChangeShapeType="1"/>
            </p:cNvSpPr>
            <p:nvPr/>
          </p:nvSpPr>
          <p:spPr bwMode="auto">
            <a:xfrm flipV="1">
              <a:off x="1811" y="2025"/>
              <a:ext cx="0" cy="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79" name="Line 107"/>
            <p:cNvSpPr>
              <a:spLocks noChangeShapeType="1"/>
            </p:cNvSpPr>
            <p:nvPr/>
          </p:nvSpPr>
          <p:spPr bwMode="auto">
            <a:xfrm flipV="1">
              <a:off x="1811" y="1907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80" name="Line 108"/>
            <p:cNvSpPr>
              <a:spLocks noChangeShapeType="1"/>
            </p:cNvSpPr>
            <p:nvPr/>
          </p:nvSpPr>
          <p:spPr bwMode="auto">
            <a:xfrm flipV="1">
              <a:off x="1811" y="1791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81" name="Line 109"/>
            <p:cNvSpPr>
              <a:spLocks noChangeShapeType="1"/>
            </p:cNvSpPr>
            <p:nvPr/>
          </p:nvSpPr>
          <p:spPr bwMode="auto">
            <a:xfrm flipV="1">
              <a:off x="1811" y="1674"/>
              <a:ext cx="0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82" name="Line 110"/>
            <p:cNvSpPr>
              <a:spLocks noChangeShapeType="1"/>
            </p:cNvSpPr>
            <p:nvPr/>
          </p:nvSpPr>
          <p:spPr bwMode="auto">
            <a:xfrm flipV="1">
              <a:off x="1811" y="1556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83" name="Line 111"/>
            <p:cNvSpPr>
              <a:spLocks noChangeShapeType="1"/>
            </p:cNvSpPr>
            <p:nvPr/>
          </p:nvSpPr>
          <p:spPr bwMode="auto">
            <a:xfrm flipV="1">
              <a:off x="1811" y="1437"/>
              <a:ext cx="0" cy="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84" name="Line 112"/>
            <p:cNvSpPr>
              <a:spLocks noChangeShapeType="1"/>
            </p:cNvSpPr>
            <p:nvPr/>
          </p:nvSpPr>
          <p:spPr bwMode="auto">
            <a:xfrm>
              <a:off x="1222" y="1810"/>
              <a:ext cx="1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85" name="Line 113"/>
            <p:cNvSpPr>
              <a:spLocks noChangeShapeType="1"/>
            </p:cNvSpPr>
            <p:nvPr/>
          </p:nvSpPr>
          <p:spPr bwMode="auto">
            <a:xfrm>
              <a:off x="1346" y="1810"/>
              <a:ext cx="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86" name="Line 114"/>
            <p:cNvSpPr>
              <a:spLocks noChangeShapeType="1"/>
            </p:cNvSpPr>
            <p:nvPr/>
          </p:nvSpPr>
          <p:spPr bwMode="auto">
            <a:xfrm>
              <a:off x="1464" y="1810"/>
              <a:ext cx="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87" name="Line 115"/>
            <p:cNvSpPr>
              <a:spLocks noChangeShapeType="1"/>
            </p:cNvSpPr>
            <p:nvPr/>
          </p:nvSpPr>
          <p:spPr bwMode="auto">
            <a:xfrm>
              <a:off x="1580" y="1810"/>
              <a:ext cx="9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88" name="Line 116"/>
            <p:cNvSpPr>
              <a:spLocks noChangeShapeType="1"/>
            </p:cNvSpPr>
            <p:nvPr/>
          </p:nvSpPr>
          <p:spPr bwMode="auto">
            <a:xfrm>
              <a:off x="1697" y="1810"/>
              <a:ext cx="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89" name="Line 117"/>
            <p:cNvSpPr>
              <a:spLocks noChangeShapeType="1"/>
            </p:cNvSpPr>
            <p:nvPr/>
          </p:nvSpPr>
          <p:spPr bwMode="auto">
            <a:xfrm>
              <a:off x="1813" y="1810"/>
              <a:ext cx="10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90" name="Line 118"/>
            <p:cNvSpPr>
              <a:spLocks noChangeShapeType="1"/>
            </p:cNvSpPr>
            <p:nvPr/>
          </p:nvSpPr>
          <p:spPr bwMode="auto">
            <a:xfrm flipV="1">
              <a:off x="1374" y="4045"/>
              <a:ext cx="0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91" name="Line 119"/>
            <p:cNvSpPr>
              <a:spLocks noChangeShapeType="1"/>
            </p:cNvSpPr>
            <p:nvPr/>
          </p:nvSpPr>
          <p:spPr bwMode="auto">
            <a:xfrm flipV="1">
              <a:off x="1374" y="3929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92" name="Line 120"/>
            <p:cNvSpPr>
              <a:spLocks noChangeShapeType="1"/>
            </p:cNvSpPr>
            <p:nvPr/>
          </p:nvSpPr>
          <p:spPr bwMode="auto">
            <a:xfrm flipV="1">
              <a:off x="1374" y="3812"/>
              <a:ext cx="0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93" name="Line 121"/>
            <p:cNvSpPr>
              <a:spLocks noChangeShapeType="1"/>
            </p:cNvSpPr>
            <p:nvPr/>
          </p:nvSpPr>
          <p:spPr bwMode="auto">
            <a:xfrm flipV="1">
              <a:off x="1374" y="3694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94" name="Line 122"/>
            <p:cNvSpPr>
              <a:spLocks noChangeShapeType="1"/>
            </p:cNvSpPr>
            <p:nvPr/>
          </p:nvSpPr>
          <p:spPr bwMode="auto">
            <a:xfrm flipV="1">
              <a:off x="1374" y="3617"/>
              <a:ext cx="0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95" name="Line 123"/>
            <p:cNvSpPr>
              <a:spLocks noChangeShapeType="1"/>
            </p:cNvSpPr>
            <p:nvPr/>
          </p:nvSpPr>
          <p:spPr bwMode="auto">
            <a:xfrm>
              <a:off x="1374" y="3881"/>
              <a:ext cx="5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96" name="Line 124"/>
            <p:cNvSpPr>
              <a:spLocks noChangeShapeType="1"/>
            </p:cNvSpPr>
            <p:nvPr/>
          </p:nvSpPr>
          <p:spPr bwMode="auto">
            <a:xfrm>
              <a:off x="1457" y="3881"/>
              <a:ext cx="9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97" name="Line 125"/>
            <p:cNvSpPr>
              <a:spLocks noChangeShapeType="1"/>
            </p:cNvSpPr>
            <p:nvPr/>
          </p:nvSpPr>
          <p:spPr bwMode="auto">
            <a:xfrm>
              <a:off x="1572" y="3881"/>
              <a:ext cx="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98" name="Line 126"/>
            <p:cNvSpPr>
              <a:spLocks noChangeShapeType="1"/>
            </p:cNvSpPr>
            <p:nvPr/>
          </p:nvSpPr>
          <p:spPr bwMode="auto">
            <a:xfrm>
              <a:off x="1690" y="3881"/>
              <a:ext cx="5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399" name="Line 127"/>
            <p:cNvSpPr>
              <a:spLocks noChangeShapeType="1"/>
            </p:cNvSpPr>
            <p:nvPr/>
          </p:nvSpPr>
          <p:spPr bwMode="auto">
            <a:xfrm>
              <a:off x="1749" y="3617"/>
              <a:ext cx="0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00" name="Line 128"/>
            <p:cNvSpPr>
              <a:spLocks noChangeShapeType="1"/>
            </p:cNvSpPr>
            <p:nvPr/>
          </p:nvSpPr>
          <p:spPr bwMode="auto">
            <a:xfrm>
              <a:off x="1749" y="3694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01" name="Line 129"/>
            <p:cNvSpPr>
              <a:spLocks noChangeShapeType="1"/>
            </p:cNvSpPr>
            <p:nvPr/>
          </p:nvSpPr>
          <p:spPr bwMode="auto">
            <a:xfrm>
              <a:off x="1749" y="3812"/>
              <a:ext cx="0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02" name="Line 130"/>
            <p:cNvSpPr>
              <a:spLocks noChangeShapeType="1"/>
            </p:cNvSpPr>
            <p:nvPr/>
          </p:nvSpPr>
          <p:spPr bwMode="auto">
            <a:xfrm>
              <a:off x="1749" y="3929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03" name="Line 131"/>
            <p:cNvSpPr>
              <a:spLocks noChangeShapeType="1"/>
            </p:cNvSpPr>
            <p:nvPr/>
          </p:nvSpPr>
          <p:spPr bwMode="auto">
            <a:xfrm>
              <a:off x="1749" y="4045"/>
              <a:ext cx="0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04" name="Line 132"/>
            <p:cNvSpPr>
              <a:spLocks noChangeShapeType="1"/>
            </p:cNvSpPr>
            <p:nvPr/>
          </p:nvSpPr>
          <p:spPr bwMode="auto">
            <a:xfrm flipV="1">
              <a:off x="408" y="3132"/>
              <a:ext cx="0" cy="2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05" name="Line 133"/>
            <p:cNvSpPr>
              <a:spLocks noChangeShapeType="1"/>
            </p:cNvSpPr>
            <p:nvPr/>
          </p:nvSpPr>
          <p:spPr bwMode="auto">
            <a:xfrm>
              <a:off x="408" y="3132"/>
              <a:ext cx="60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06" name="Line 134"/>
            <p:cNvSpPr>
              <a:spLocks noChangeShapeType="1"/>
            </p:cNvSpPr>
            <p:nvPr/>
          </p:nvSpPr>
          <p:spPr bwMode="auto">
            <a:xfrm>
              <a:off x="408" y="3382"/>
              <a:ext cx="60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07" name="Line 135"/>
            <p:cNvSpPr>
              <a:spLocks noChangeShapeType="1"/>
            </p:cNvSpPr>
            <p:nvPr/>
          </p:nvSpPr>
          <p:spPr bwMode="auto">
            <a:xfrm flipV="1">
              <a:off x="2715" y="3132"/>
              <a:ext cx="0" cy="2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08" name="Line 136"/>
            <p:cNvSpPr>
              <a:spLocks noChangeShapeType="1"/>
            </p:cNvSpPr>
            <p:nvPr/>
          </p:nvSpPr>
          <p:spPr bwMode="auto">
            <a:xfrm flipH="1">
              <a:off x="2109" y="3132"/>
              <a:ext cx="60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09" name="Line 137"/>
            <p:cNvSpPr>
              <a:spLocks noChangeShapeType="1"/>
            </p:cNvSpPr>
            <p:nvPr/>
          </p:nvSpPr>
          <p:spPr bwMode="auto">
            <a:xfrm flipH="1">
              <a:off x="2109" y="3382"/>
              <a:ext cx="60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10" name="Line 138"/>
            <p:cNvSpPr>
              <a:spLocks noChangeShapeType="1"/>
            </p:cNvSpPr>
            <p:nvPr/>
          </p:nvSpPr>
          <p:spPr bwMode="auto">
            <a:xfrm flipV="1">
              <a:off x="408" y="926"/>
              <a:ext cx="606" cy="88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11" name="Line 139"/>
            <p:cNvSpPr>
              <a:spLocks noChangeShapeType="1"/>
            </p:cNvSpPr>
            <p:nvPr/>
          </p:nvSpPr>
          <p:spPr bwMode="auto">
            <a:xfrm flipV="1">
              <a:off x="1014" y="926"/>
              <a:ext cx="0" cy="88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12" name="Line 140"/>
            <p:cNvSpPr>
              <a:spLocks noChangeShapeType="1"/>
            </p:cNvSpPr>
            <p:nvPr/>
          </p:nvSpPr>
          <p:spPr bwMode="auto">
            <a:xfrm flipH="1" flipV="1">
              <a:off x="2109" y="926"/>
              <a:ext cx="606" cy="88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13" name="Line 141"/>
            <p:cNvSpPr>
              <a:spLocks noChangeShapeType="1"/>
            </p:cNvSpPr>
            <p:nvPr/>
          </p:nvSpPr>
          <p:spPr bwMode="auto">
            <a:xfrm flipV="1">
              <a:off x="2109" y="926"/>
              <a:ext cx="0" cy="88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14" name="Line 142"/>
            <p:cNvSpPr>
              <a:spLocks noChangeShapeType="1"/>
            </p:cNvSpPr>
            <p:nvPr/>
          </p:nvSpPr>
          <p:spPr bwMode="auto">
            <a:xfrm>
              <a:off x="254" y="2882"/>
              <a:ext cx="10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15" name="Line 143"/>
            <p:cNvSpPr>
              <a:spLocks noChangeShapeType="1"/>
            </p:cNvSpPr>
            <p:nvPr/>
          </p:nvSpPr>
          <p:spPr bwMode="auto">
            <a:xfrm>
              <a:off x="375" y="2882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16" name="Line 144"/>
            <p:cNvSpPr>
              <a:spLocks noChangeShapeType="1"/>
            </p:cNvSpPr>
            <p:nvPr/>
          </p:nvSpPr>
          <p:spPr bwMode="auto">
            <a:xfrm>
              <a:off x="410" y="2882"/>
              <a:ext cx="15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17" name="Line 145"/>
            <p:cNvSpPr>
              <a:spLocks noChangeShapeType="1"/>
            </p:cNvSpPr>
            <p:nvPr/>
          </p:nvSpPr>
          <p:spPr bwMode="auto">
            <a:xfrm>
              <a:off x="586" y="2882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18" name="Line 146"/>
            <p:cNvSpPr>
              <a:spLocks noChangeShapeType="1"/>
            </p:cNvSpPr>
            <p:nvPr/>
          </p:nvSpPr>
          <p:spPr bwMode="auto">
            <a:xfrm>
              <a:off x="621" y="2882"/>
              <a:ext cx="1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19" name="Line 147"/>
            <p:cNvSpPr>
              <a:spLocks noChangeShapeType="1"/>
            </p:cNvSpPr>
            <p:nvPr/>
          </p:nvSpPr>
          <p:spPr bwMode="auto">
            <a:xfrm>
              <a:off x="470" y="2664"/>
              <a:ext cx="0" cy="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20" name="Line 148"/>
            <p:cNvSpPr>
              <a:spLocks noChangeShapeType="1"/>
            </p:cNvSpPr>
            <p:nvPr/>
          </p:nvSpPr>
          <p:spPr bwMode="auto">
            <a:xfrm>
              <a:off x="470" y="2779"/>
              <a:ext cx="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21" name="Line 149"/>
            <p:cNvSpPr>
              <a:spLocks noChangeShapeType="1"/>
            </p:cNvSpPr>
            <p:nvPr/>
          </p:nvSpPr>
          <p:spPr bwMode="auto">
            <a:xfrm>
              <a:off x="470" y="2814"/>
              <a:ext cx="0" cy="1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22" name="Line 150"/>
            <p:cNvSpPr>
              <a:spLocks noChangeShapeType="1"/>
            </p:cNvSpPr>
            <p:nvPr/>
          </p:nvSpPr>
          <p:spPr bwMode="auto">
            <a:xfrm>
              <a:off x="470" y="2989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23" name="Line 151"/>
            <p:cNvSpPr>
              <a:spLocks noChangeShapeType="1"/>
            </p:cNvSpPr>
            <p:nvPr/>
          </p:nvSpPr>
          <p:spPr bwMode="auto">
            <a:xfrm>
              <a:off x="470" y="3024"/>
              <a:ext cx="0" cy="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24" name="Freeform 152"/>
            <p:cNvSpPr>
              <a:spLocks/>
            </p:cNvSpPr>
            <p:nvPr/>
          </p:nvSpPr>
          <p:spPr bwMode="auto">
            <a:xfrm>
              <a:off x="2496" y="2726"/>
              <a:ext cx="313" cy="312"/>
            </a:xfrm>
            <a:custGeom>
              <a:avLst/>
              <a:gdLst>
                <a:gd name="T0" fmla="*/ 1187 w 1187"/>
                <a:gd name="T1" fmla="*/ 595 h 1189"/>
                <a:gd name="T2" fmla="*/ 1183 w 1187"/>
                <a:gd name="T3" fmla="*/ 523 h 1189"/>
                <a:gd name="T4" fmla="*/ 1170 w 1187"/>
                <a:gd name="T5" fmla="*/ 452 h 1189"/>
                <a:gd name="T6" fmla="*/ 1149 w 1187"/>
                <a:gd name="T7" fmla="*/ 384 h 1189"/>
                <a:gd name="T8" fmla="*/ 1119 w 1187"/>
                <a:gd name="T9" fmla="*/ 318 h 1189"/>
                <a:gd name="T10" fmla="*/ 1083 w 1187"/>
                <a:gd name="T11" fmla="*/ 257 h 1189"/>
                <a:gd name="T12" fmla="*/ 1038 w 1187"/>
                <a:gd name="T13" fmla="*/ 200 h 1189"/>
                <a:gd name="T14" fmla="*/ 987 w 1187"/>
                <a:gd name="T15" fmla="*/ 150 h 1189"/>
                <a:gd name="T16" fmla="*/ 930 w 1187"/>
                <a:gd name="T17" fmla="*/ 105 h 1189"/>
                <a:gd name="T18" fmla="*/ 870 w 1187"/>
                <a:gd name="T19" fmla="*/ 68 h 1189"/>
                <a:gd name="T20" fmla="*/ 804 w 1187"/>
                <a:gd name="T21" fmla="*/ 39 h 1189"/>
                <a:gd name="T22" fmla="*/ 735 w 1187"/>
                <a:gd name="T23" fmla="*/ 18 h 1189"/>
                <a:gd name="T24" fmla="*/ 665 w 1187"/>
                <a:gd name="T25" fmla="*/ 4 h 1189"/>
                <a:gd name="T26" fmla="*/ 594 w 1187"/>
                <a:gd name="T27" fmla="*/ 0 h 1189"/>
                <a:gd name="T28" fmla="*/ 521 w 1187"/>
                <a:gd name="T29" fmla="*/ 4 h 1189"/>
                <a:gd name="T30" fmla="*/ 451 w 1187"/>
                <a:gd name="T31" fmla="*/ 18 h 1189"/>
                <a:gd name="T32" fmla="*/ 383 w 1187"/>
                <a:gd name="T33" fmla="*/ 39 h 1189"/>
                <a:gd name="T34" fmla="*/ 317 w 1187"/>
                <a:gd name="T35" fmla="*/ 68 h 1189"/>
                <a:gd name="T36" fmla="*/ 256 w 1187"/>
                <a:gd name="T37" fmla="*/ 105 h 1189"/>
                <a:gd name="T38" fmla="*/ 200 w 1187"/>
                <a:gd name="T39" fmla="*/ 150 h 1189"/>
                <a:gd name="T40" fmla="*/ 149 w 1187"/>
                <a:gd name="T41" fmla="*/ 200 h 1189"/>
                <a:gd name="T42" fmla="*/ 105 w 1187"/>
                <a:gd name="T43" fmla="*/ 257 h 1189"/>
                <a:gd name="T44" fmla="*/ 68 w 1187"/>
                <a:gd name="T45" fmla="*/ 318 h 1189"/>
                <a:gd name="T46" fmla="*/ 38 w 1187"/>
                <a:gd name="T47" fmla="*/ 384 h 1189"/>
                <a:gd name="T48" fmla="*/ 17 w 1187"/>
                <a:gd name="T49" fmla="*/ 452 h 1189"/>
                <a:gd name="T50" fmla="*/ 4 w 1187"/>
                <a:gd name="T51" fmla="*/ 523 h 1189"/>
                <a:gd name="T52" fmla="*/ 0 w 1187"/>
                <a:gd name="T53" fmla="*/ 595 h 1189"/>
                <a:gd name="T54" fmla="*/ 4 w 1187"/>
                <a:gd name="T55" fmla="*/ 666 h 1189"/>
                <a:gd name="T56" fmla="*/ 17 w 1187"/>
                <a:gd name="T57" fmla="*/ 737 h 1189"/>
                <a:gd name="T58" fmla="*/ 38 w 1187"/>
                <a:gd name="T59" fmla="*/ 806 h 1189"/>
                <a:gd name="T60" fmla="*/ 68 w 1187"/>
                <a:gd name="T61" fmla="*/ 871 h 1189"/>
                <a:gd name="T62" fmla="*/ 105 w 1187"/>
                <a:gd name="T63" fmla="*/ 933 h 1189"/>
                <a:gd name="T64" fmla="*/ 149 w 1187"/>
                <a:gd name="T65" fmla="*/ 989 h 1189"/>
                <a:gd name="T66" fmla="*/ 200 w 1187"/>
                <a:gd name="T67" fmla="*/ 1039 h 1189"/>
                <a:gd name="T68" fmla="*/ 256 w 1187"/>
                <a:gd name="T69" fmla="*/ 1084 h 1189"/>
                <a:gd name="T70" fmla="*/ 317 w 1187"/>
                <a:gd name="T71" fmla="*/ 1121 h 1189"/>
                <a:gd name="T72" fmla="*/ 383 w 1187"/>
                <a:gd name="T73" fmla="*/ 1151 h 1189"/>
                <a:gd name="T74" fmla="*/ 451 w 1187"/>
                <a:gd name="T75" fmla="*/ 1172 h 1189"/>
                <a:gd name="T76" fmla="*/ 521 w 1187"/>
                <a:gd name="T77" fmla="*/ 1185 h 1189"/>
                <a:gd name="T78" fmla="*/ 594 w 1187"/>
                <a:gd name="T79" fmla="*/ 1189 h 1189"/>
                <a:gd name="T80" fmla="*/ 665 w 1187"/>
                <a:gd name="T81" fmla="*/ 1185 h 1189"/>
                <a:gd name="T82" fmla="*/ 735 w 1187"/>
                <a:gd name="T83" fmla="*/ 1172 h 1189"/>
                <a:gd name="T84" fmla="*/ 804 w 1187"/>
                <a:gd name="T85" fmla="*/ 1151 h 1189"/>
                <a:gd name="T86" fmla="*/ 870 w 1187"/>
                <a:gd name="T87" fmla="*/ 1121 h 1189"/>
                <a:gd name="T88" fmla="*/ 930 w 1187"/>
                <a:gd name="T89" fmla="*/ 1084 h 1189"/>
                <a:gd name="T90" fmla="*/ 987 w 1187"/>
                <a:gd name="T91" fmla="*/ 1039 h 1189"/>
                <a:gd name="T92" fmla="*/ 1038 w 1187"/>
                <a:gd name="T93" fmla="*/ 989 h 1189"/>
                <a:gd name="T94" fmla="*/ 1083 w 1187"/>
                <a:gd name="T95" fmla="*/ 933 h 1189"/>
                <a:gd name="T96" fmla="*/ 1119 w 1187"/>
                <a:gd name="T97" fmla="*/ 871 h 1189"/>
                <a:gd name="T98" fmla="*/ 1149 w 1187"/>
                <a:gd name="T99" fmla="*/ 806 h 1189"/>
                <a:gd name="T100" fmla="*/ 1170 w 1187"/>
                <a:gd name="T101" fmla="*/ 737 h 1189"/>
                <a:gd name="T102" fmla="*/ 1183 w 1187"/>
                <a:gd name="T103" fmla="*/ 666 h 1189"/>
                <a:gd name="T104" fmla="*/ 1187 w 1187"/>
                <a:gd name="T105" fmla="*/ 595 h 1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187" h="1189">
                  <a:moveTo>
                    <a:pt x="1187" y="595"/>
                  </a:moveTo>
                  <a:lnTo>
                    <a:pt x="1183" y="523"/>
                  </a:lnTo>
                  <a:lnTo>
                    <a:pt x="1170" y="452"/>
                  </a:lnTo>
                  <a:lnTo>
                    <a:pt x="1149" y="384"/>
                  </a:lnTo>
                  <a:lnTo>
                    <a:pt x="1119" y="318"/>
                  </a:lnTo>
                  <a:lnTo>
                    <a:pt x="1083" y="257"/>
                  </a:lnTo>
                  <a:lnTo>
                    <a:pt x="1038" y="200"/>
                  </a:lnTo>
                  <a:lnTo>
                    <a:pt x="987" y="150"/>
                  </a:lnTo>
                  <a:lnTo>
                    <a:pt x="930" y="105"/>
                  </a:lnTo>
                  <a:lnTo>
                    <a:pt x="870" y="68"/>
                  </a:lnTo>
                  <a:lnTo>
                    <a:pt x="804" y="39"/>
                  </a:lnTo>
                  <a:lnTo>
                    <a:pt x="735" y="18"/>
                  </a:lnTo>
                  <a:lnTo>
                    <a:pt x="665" y="4"/>
                  </a:lnTo>
                  <a:lnTo>
                    <a:pt x="594" y="0"/>
                  </a:lnTo>
                  <a:lnTo>
                    <a:pt x="521" y="4"/>
                  </a:lnTo>
                  <a:lnTo>
                    <a:pt x="451" y="18"/>
                  </a:lnTo>
                  <a:lnTo>
                    <a:pt x="383" y="39"/>
                  </a:lnTo>
                  <a:lnTo>
                    <a:pt x="317" y="68"/>
                  </a:lnTo>
                  <a:lnTo>
                    <a:pt x="256" y="105"/>
                  </a:lnTo>
                  <a:lnTo>
                    <a:pt x="200" y="150"/>
                  </a:lnTo>
                  <a:lnTo>
                    <a:pt x="149" y="200"/>
                  </a:lnTo>
                  <a:lnTo>
                    <a:pt x="105" y="257"/>
                  </a:lnTo>
                  <a:lnTo>
                    <a:pt x="68" y="318"/>
                  </a:lnTo>
                  <a:lnTo>
                    <a:pt x="38" y="384"/>
                  </a:lnTo>
                  <a:lnTo>
                    <a:pt x="17" y="452"/>
                  </a:lnTo>
                  <a:lnTo>
                    <a:pt x="4" y="523"/>
                  </a:lnTo>
                  <a:lnTo>
                    <a:pt x="0" y="595"/>
                  </a:lnTo>
                  <a:lnTo>
                    <a:pt x="4" y="666"/>
                  </a:lnTo>
                  <a:lnTo>
                    <a:pt x="17" y="737"/>
                  </a:lnTo>
                  <a:lnTo>
                    <a:pt x="38" y="806"/>
                  </a:lnTo>
                  <a:lnTo>
                    <a:pt x="68" y="871"/>
                  </a:lnTo>
                  <a:lnTo>
                    <a:pt x="105" y="933"/>
                  </a:lnTo>
                  <a:lnTo>
                    <a:pt x="149" y="989"/>
                  </a:lnTo>
                  <a:lnTo>
                    <a:pt x="200" y="1039"/>
                  </a:lnTo>
                  <a:lnTo>
                    <a:pt x="256" y="1084"/>
                  </a:lnTo>
                  <a:lnTo>
                    <a:pt x="317" y="1121"/>
                  </a:lnTo>
                  <a:lnTo>
                    <a:pt x="383" y="1151"/>
                  </a:lnTo>
                  <a:lnTo>
                    <a:pt x="451" y="1172"/>
                  </a:lnTo>
                  <a:lnTo>
                    <a:pt x="521" y="1185"/>
                  </a:lnTo>
                  <a:lnTo>
                    <a:pt x="594" y="1189"/>
                  </a:lnTo>
                  <a:lnTo>
                    <a:pt x="665" y="1185"/>
                  </a:lnTo>
                  <a:lnTo>
                    <a:pt x="735" y="1172"/>
                  </a:lnTo>
                  <a:lnTo>
                    <a:pt x="804" y="1151"/>
                  </a:lnTo>
                  <a:lnTo>
                    <a:pt x="870" y="1121"/>
                  </a:lnTo>
                  <a:lnTo>
                    <a:pt x="930" y="1084"/>
                  </a:lnTo>
                  <a:lnTo>
                    <a:pt x="987" y="1039"/>
                  </a:lnTo>
                  <a:lnTo>
                    <a:pt x="1038" y="989"/>
                  </a:lnTo>
                  <a:lnTo>
                    <a:pt x="1083" y="933"/>
                  </a:lnTo>
                  <a:lnTo>
                    <a:pt x="1119" y="871"/>
                  </a:lnTo>
                  <a:lnTo>
                    <a:pt x="1149" y="806"/>
                  </a:lnTo>
                  <a:lnTo>
                    <a:pt x="1170" y="737"/>
                  </a:lnTo>
                  <a:lnTo>
                    <a:pt x="1183" y="666"/>
                  </a:lnTo>
                  <a:lnTo>
                    <a:pt x="1187" y="59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25" name="Line 153"/>
            <p:cNvSpPr>
              <a:spLocks noChangeShapeType="1"/>
            </p:cNvSpPr>
            <p:nvPr/>
          </p:nvSpPr>
          <p:spPr bwMode="auto">
            <a:xfrm>
              <a:off x="2430" y="2882"/>
              <a:ext cx="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26" name="Line 154"/>
            <p:cNvSpPr>
              <a:spLocks noChangeShapeType="1"/>
            </p:cNvSpPr>
            <p:nvPr/>
          </p:nvSpPr>
          <p:spPr bwMode="auto">
            <a:xfrm>
              <a:off x="2542" y="2882"/>
              <a:ext cx="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27" name="Line 155"/>
            <p:cNvSpPr>
              <a:spLocks noChangeShapeType="1"/>
            </p:cNvSpPr>
            <p:nvPr/>
          </p:nvSpPr>
          <p:spPr bwMode="auto">
            <a:xfrm>
              <a:off x="2577" y="2882"/>
              <a:ext cx="15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28" name="Line 156"/>
            <p:cNvSpPr>
              <a:spLocks noChangeShapeType="1"/>
            </p:cNvSpPr>
            <p:nvPr/>
          </p:nvSpPr>
          <p:spPr bwMode="auto">
            <a:xfrm>
              <a:off x="2753" y="2882"/>
              <a:ext cx="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29" name="Line 157"/>
            <p:cNvSpPr>
              <a:spLocks noChangeShapeType="1"/>
            </p:cNvSpPr>
            <p:nvPr/>
          </p:nvSpPr>
          <p:spPr bwMode="auto">
            <a:xfrm>
              <a:off x="2788" y="2882"/>
              <a:ext cx="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30" name="Line 158"/>
            <p:cNvSpPr>
              <a:spLocks noChangeShapeType="1"/>
            </p:cNvSpPr>
            <p:nvPr/>
          </p:nvSpPr>
          <p:spPr bwMode="auto">
            <a:xfrm>
              <a:off x="2652" y="2651"/>
              <a:ext cx="0" cy="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31" name="Line 159"/>
            <p:cNvSpPr>
              <a:spLocks noChangeShapeType="1"/>
            </p:cNvSpPr>
            <p:nvPr/>
          </p:nvSpPr>
          <p:spPr bwMode="auto">
            <a:xfrm>
              <a:off x="2652" y="2765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32" name="Line 160"/>
            <p:cNvSpPr>
              <a:spLocks noChangeShapeType="1"/>
            </p:cNvSpPr>
            <p:nvPr/>
          </p:nvSpPr>
          <p:spPr bwMode="auto">
            <a:xfrm>
              <a:off x="2652" y="2801"/>
              <a:ext cx="0" cy="1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33" name="Line 161"/>
            <p:cNvSpPr>
              <a:spLocks noChangeShapeType="1"/>
            </p:cNvSpPr>
            <p:nvPr/>
          </p:nvSpPr>
          <p:spPr bwMode="auto">
            <a:xfrm>
              <a:off x="2652" y="2976"/>
              <a:ext cx="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34" name="Line 162"/>
            <p:cNvSpPr>
              <a:spLocks noChangeShapeType="1"/>
            </p:cNvSpPr>
            <p:nvPr/>
          </p:nvSpPr>
          <p:spPr bwMode="auto">
            <a:xfrm>
              <a:off x="2652" y="3011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35" name="Freeform 163"/>
            <p:cNvSpPr>
              <a:spLocks/>
            </p:cNvSpPr>
            <p:nvPr/>
          </p:nvSpPr>
          <p:spPr bwMode="auto">
            <a:xfrm>
              <a:off x="314" y="3476"/>
              <a:ext cx="312" cy="312"/>
            </a:xfrm>
            <a:custGeom>
              <a:avLst/>
              <a:gdLst>
                <a:gd name="T0" fmla="*/ 1187 w 1187"/>
                <a:gd name="T1" fmla="*/ 595 h 1189"/>
                <a:gd name="T2" fmla="*/ 1183 w 1187"/>
                <a:gd name="T3" fmla="*/ 523 h 1189"/>
                <a:gd name="T4" fmla="*/ 1170 w 1187"/>
                <a:gd name="T5" fmla="*/ 453 h 1189"/>
                <a:gd name="T6" fmla="*/ 1148 w 1187"/>
                <a:gd name="T7" fmla="*/ 384 h 1189"/>
                <a:gd name="T8" fmla="*/ 1119 w 1187"/>
                <a:gd name="T9" fmla="*/ 319 h 1189"/>
                <a:gd name="T10" fmla="*/ 1081 w 1187"/>
                <a:gd name="T11" fmla="*/ 257 h 1189"/>
                <a:gd name="T12" fmla="*/ 1038 w 1187"/>
                <a:gd name="T13" fmla="*/ 201 h 1189"/>
                <a:gd name="T14" fmla="*/ 987 w 1187"/>
                <a:gd name="T15" fmla="*/ 149 h 1189"/>
                <a:gd name="T16" fmla="*/ 930 w 1187"/>
                <a:gd name="T17" fmla="*/ 106 h 1189"/>
                <a:gd name="T18" fmla="*/ 869 w 1187"/>
                <a:gd name="T19" fmla="*/ 69 h 1189"/>
                <a:gd name="T20" fmla="*/ 803 w 1187"/>
                <a:gd name="T21" fmla="*/ 39 h 1189"/>
                <a:gd name="T22" fmla="*/ 735 w 1187"/>
                <a:gd name="T23" fmla="*/ 17 h 1189"/>
                <a:gd name="T24" fmla="*/ 665 w 1187"/>
                <a:gd name="T25" fmla="*/ 5 h 1189"/>
                <a:gd name="T26" fmla="*/ 593 w 1187"/>
                <a:gd name="T27" fmla="*/ 0 h 1189"/>
                <a:gd name="T28" fmla="*/ 521 w 1187"/>
                <a:gd name="T29" fmla="*/ 5 h 1189"/>
                <a:gd name="T30" fmla="*/ 451 w 1187"/>
                <a:gd name="T31" fmla="*/ 17 h 1189"/>
                <a:gd name="T32" fmla="*/ 383 w 1187"/>
                <a:gd name="T33" fmla="*/ 39 h 1189"/>
                <a:gd name="T34" fmla="*/ 317 w 1187"/>
                <a:gd name="T35" fmla="*/ 69 h 1189"/>
                <a:gd name="T36" fmla="*/ 255 w 1187"/>
                <a:gd name="T37" fmla="*/ 106 h 1189"/>
                <a:gd name="T38" fmla="*/ 199 w 1187"/>
                <a:gd name="T39" fmla="*/ 149 h 1189"/>
                <a:gd name="T40" fmla="*/ 149 w 1187"/>
                <a:gd name="T41" fmla="*/ 201 h 1189"/>
                <a:gd name="T42" fmla="*/ 104 w 1187"/>
                <a:gd name="T43" fmla="*/ 257 h 1189"/>
                <a:gd name="T44" fmla="*/ 67 w 1187"/>
                <a:gd name="T45" fmla="*/ 319 h 1189"/>
                <a:gd name="T46" fmla="*/ 38 w 1187"/>
                <a:gd name="T47" fmla="*/ 384 h 1189"/>
                <a:gd name="T48" fmla="*/ 17 w 1187"/>
                <a:gd name="T49" fmla="*/ 453 h 1189"/>
                <a:gd name="T50" fmla="*/ 4 w 1187"/>
                <a:gd name="T51" fmla="*/ 523 h 1189"/>
                <a:gd name="T52" fmla="*/ 0 w 1187"/>
                <a:gd name="T53" fmla="*/ 595 h 1189"/>
                <a:gd name="T54" fmla="*/ 4 w 1187"/>
                <a:gd name="T55" fmla="*/ 666 h 1189"/>
                <a:gd name="T56" fmla="*/ 17 w 1187"/>
                <a:gd name="T57" fmla="*/ 737 h 1189"/>
                <a:gd name="T58" fmla="*/ 38 w 1187"/>
                <a:gd name="T59" fmla="*/ 805 h 1189"/>
                <a:gd name="T60" fmla="*/ 67 w 1187"/>
                <a:gd name="T61" fmla="*/ 871 h 1189"/>
                <a:gd name="T62" fmla="*/ 104 w 1187"/>
                <a:gd name="T63" fmla="*/ 932 h 1189"/>
                <a:gd name="T64" fmla="*/ 149 w 1187"/>
                <a:gd name="T65" fmla="*/ 988 h 1189"/>
                <a:gd name="T66" fmla="*/ 199 w 1187"/>
                <a:gd name="T67" fmla="*/ 1040 h 1189"/>
                <a:gd name="T68" fmla="*/ 255 w 1187"/>
                <a:gd name="T69" fmla="*/ 1084 h 1189"/>
                <a:gd name="T70" fmla="*/ 317 w 1187"/>
                <a:gd name="T71" fmla="*/ 1120 h 1189"/>
                <a:gd name="T72" fmla="*/ 383 w 1187"/>
                <a:gd name="T73" fmla="*/ 1150 h 1189"/>
                <a:gd name="T74" fmla="*/ 451 w 1187"/>
                <a:gd name="T75" fmla="*/ 1172 h 1189"/>
                <a:gd name="T76" fmla="*/ 521 w 1187"/>
                <a:gd name="T77" fmla="*/ 1184 h 1189"/>
                <a:gd name="T78" fmla="*/ 593 w 1187"/>
                <a:gd name="T79" fmla="*/ 1189 h 1189"/>
                <a:gd name="T80" fmla="*/ 665 w 1187"/>
                <a:gd name="T81" fmla="*/ 1184 h 1189"/>
                <a:gd name="T82" fmla="*/ 735 w 1187"/>
                <a:gd name="T83" fmla="*/ 1172 h 1189"/>
                <a:gd name="T84" fmla="*/ 803 w 1187"/>
                <a:gd name="T85" fmla="*/ 1150 h 1189"/>
                <a:gd name="T86" fmla="*/ 869 w 1187"/>
                <a:gd name="T87" fmla="*/ 1120 h 1189"/>
                <a:gd name="T88" fmla="*/ 930 w 1187"/>
                <a:gd name="T89" fmla="*/ 1084 h 1189"/>
                <a:gd name="T90" fmla="*/ 987 w 1187"/>
                <a:gd name="T91" fmla="*/ 1040 h 1189"/>
                <a:gd name="T92" fmla="*/ 1038 w 1187"/>
                <a:gd name="T93" fmla="*/ 988 h 1189"/>
                <a:gd name="T94" fmla="*/ 1081 w 1187"/>
                <a:gd name="T95" fmla="*/ 932 h 1189"/>
                <a:gd name="T96" fmla="*/ 1119 w 1187"/>
                <a:gd name="T97" fmla="*/ 871 h 1189"/>
                <a:gd name="T98" fmla="*/ 1148 w 1187"/>
                <a:gd name="T99" fmla="*/ 805 h 1189"/>
                <a:gd name="T100" fmla="*/ 1170 w 1187"/>
                <a:gd name="T101" fmla="*/ 737 h 1189"/>
                <a:gd name="T102" fmla="*/ 1183 w 1187"/>
                <a:gd name="T103" fmla="*/ 666 h 1189"/>
                <a:gd name="T104" fmla="*/ 1187 w 1187"/>
                <a:gd name="T105" fmla="*/ 595 h 1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187" h="1189">
                  <a:moveTo>
                    <a:pt x="1187" y="595"/>
                  </a:moveTo>
                  <a:lnTo>
                    <a:pt x="1183" y="523"/>
                  </a:lnTo>
                  <a:lnTo>
                    <a:pt x="1170" y="453"/>
                  </a:lnTo>
                  <a:lnTo>
                    <a:pt x="1148" y="384"/>
                  </a:lnTo>
                  <a:lnTo>
                    <a:pt x="1119" y="319"/>
                  </a:lnTo>
                  <a:lnTo>
                    <a:pt x="1081" y="257"/>
                  </a:lnTo>
                  <a:lnTo>
                    <a:pt x="1038" y="201"/>
                  </a:lnTo>
                  <a:lnTo>
                    <a:pt x="987" y="149"/>
                  </a:lnTo>
                  <a:lnTo>
                    <a:pt x="930" y="106"/>
                  </a:lnTo>
                  <a:lnTo>
                    <a:pt x="869" y="69"/>
                  </a:lnTo>
                  <a:lnTo>
                    <a:pt x="803" y="39"/>
                  </a:lnTo>
                  <a:lnTo>
                    <a:pt x="735" y="17"/>
                  </a:lnTo>
                  <a:lnTo>
                    <a:pt x="665" y="5"/>
                  </a:lnTo>
                  <a:lnTo>
                    <a:pt x="593" y="0"/>
                  </a:lnTo>
                  <a:lnTo>
                    <a:pt x="521" y="5"/>
                  </a:lnTo>
                  <a:lnTo>
                    <a:pt x="451" y="17"/>
                  </a:lnTo>
                  <a:lnTo>
                    <a:pt x="383" y="39"/>
                  </a:lnTo>
                  <a:lnTo>
                    <a:pt x="317" y="69"/>
                  </a:lnTo>
                  <a:lnTo>
                    <a:pt x="255" y="106"/>
                  </a:lnTo>
                  <a:lnTo>
                    <a:pt x="199" y="149"/>
                  </a:lnTo>
                  <a:lnTo>
                    <a:pt x="149" y="201"/>
                  </a:lnTo>
                  <a:lnTo>
                    <a:pt x="104" y="257"/>
                  </a:lnTo>
                  <a:lnTo>
                    <a:pt x="67" y="319"/>
                  </a:lnTo>
                  <a:lnTo>
                    <a:pt x="38" y="384"/>
                  </a:lnTo>
                  <a:lnTo>
                    <a:pt x="17" y="453"/>
                  </a:lnTo>
                  <a:lnTo>
                    <a:pt x="4" y="523"/>
                  </a:lnTo>
                  <a:lnTo>
                    <a:pt x="0" y="595"/>
                  </a:lnTo>
                  <a:lnTo>
                    <a:pt x="4" y="666"/>
                  </a:lnTo>
                  <a:lnTo>
                    <a:pt x="17" y="737"/>
                  </a:lnTo>
                  <a:lnTo>
                    <a:pt x="38" y="805"/>
                  </a:lnTo>
                  <a:lnTo>
                    <a:pt x="67" y="871"/>
                  </a:lnTo>
                  <a:lnTo>
                    <a:pt x="104" y="932"/>
                  </a:lnTo>
                  <a:lnTo>
                    <a:pt x="149" y="988"/>
                  </a:lnTo>
                  <a:lnTo>
                    <a:pt x="199" y="1040"/>
                  </a:lnTo>
                  <a:lnTo>
                    <a:pt x="255" y="1084"/>
                  </a:lnTo>
                  <a:lnTo>
                    <a:pt x="317" y="1120"/>
                  </a:lnTo>
                  <a:lnTo>
                    <a:pt x="383" y="1150"/>
                  </a:lnTo>
                  <a:lnTo>
                    <a:pt x="451" y="1172"/>
                  </a:lnTo>
                  <a:lnTo>
                    <a:pt x="521" y="1184"/>
                  </a:lnTo>
                  <a:lnTo>
                    <a:pt x="593" y="1189"/>
                  </a:lnTo>
                  <a:lnTo>
                    <a:pt x="665" y="1184"/>
                  </a:lnTo>
                  <a:lnTo>
                    <a:pt x="735" y="1172"/>
                  </a:lnTo>
                  <a:lnTo>
                    <a:pt x="803" y="1150"/>
                  </a:lnTo>
                  <a:lnTo>
                    <a:pt x="869" y="1120"/>
                  </a:lnTo>
                  <a:lnTo>
                    <a:pt x="930" y="1084"/>
                  </a:lnTo>
                  <a:lnTo>
                    <a:pt x="987" y="1040"/>
                  </a:lnTo>
                  <a:lnTo>
                    <a:pt x="1038" y="988"/>
                  </a:lnTo>
                  <a:lnTo>
                    <a:pt x="1081" y="932"/>
                  </a:lnTo>
                  <a:lnTo>
                    <a:pt x="1119" y="871"/>
                  </a:lnTo>
                  <a:lnTo>
                    <a:pt x="1148" y="805"/>
                  </a:lnTo>
                  <a:lnTo>
                    <a:pt x="1170" y="737"/>
                  </a:lnTo>
                  <a:lnTo>
                    <a:pt x="1183" y="666"/>
                  </a:lnTo>
                  <a:lnTo>
                    <a:pt x="1187" y="59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36" name="Line 164"/>
            <p:cNvSpPr>
              <a:spLocks noChangeShapeType="1"/>
            </p:cNvSpPr>
            <p:nvPr/>
          </p:nvSpPr>
          <p:spPr bwMode="auto">
            <a:xfrm>
              <a:off x="257" y="3632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37" name="Line 165"/>
            <p:cNvSpPr>
              <a:spLocks noChangeShapeType="1"/>
            </p:cNvSpPr>
            <p:nvPr/>
          </p:nvSpPr>
          <p:spPr bwMode="auto">
            <a:xfrm>
              <a:off x="364" y="3632"/>
              <a:ext cx="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38" name="Line 166"/>
            <p:cNvSpPr>
              <a:spLocks noChangeShapeType="1"/>
            </p:cNvSpPr>
            <p:nvPr/>
          </p:nvSpPr>
          <p:spPr bwMode="auto">
            <a:xfrm>
              <a:off x="399" y="3632"/>
              <a:ext cx="1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39" name="Line 167"/>
            <p:cNvSpPr>
              <a:spLocks noChangeShapeType="1"/>
            </p:cNvSpPr>
            <p:nvPr/>
          </p:nvSpPr>
          <p:spPr bwMode="auto">
            <a:xfrm>
              <a:off x="573" y="3632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40" name="Line 168"/>
            <p:cNvSpPr>
              <a:spLocks noChangeShapeType="1"/>
            </p:cNvSpPr>
            <p:nvPr/>
          </p:nvSpPr>
          <p:spPr bwMode="auto">
            <a:xfrm>
              <a:off x="608" y="3632"/>
              <a:ext cx="8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41" name="Line 169"/>
            <p:cNvSpPr>
              <a:spLocks noChangeShapeType="1"/>
            </p:cNvSpPr>
            <p:nvPr/>
          </p:nvSpPr>
          <p:spPr bwMode="auto">
            <a:xfrm>
              <a:off x="470" y="3402"/>
              <a:ext cx="0" cy="10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42" name="Line 170"/>
            <p:cNvSpPr>
              <a:spLocks noChangeShapeType="1"/>
            </p:cNvSpPr>
            <p:nvPr/>
          </p:nvSpPr>
          <p:spPr bwMode="auto">
            <a:xfrm>
              <a:off x="470" y="3521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43" name="Line 171"/>
            <p:cNvSpPr>
              <a:spLocks noChangeShapeType="1"/>
            </p:cNvSpPr>
            <p:nvPr/>
          </p:nvSpPr>
          <p:spPr bwMode="auto">
            <a:xfrm>
              <a:off x="470" y="3556"/>
              <a:ext cx="0" cy="1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44" name="Line 172"/>
            <p:cNvSpPr>
              <a:spLocks noChangeShapeType="1"/>
            </p:cNvSpPr>
            <p:nvPr/>
          </p:nvSpPr>
          <p:spPr bwMode="auto">
            <a:xfrm>
              <a:off x="470" y="3733"/>
              <a:ext cx="0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45" name="Line 173"/>
            <p:cNvSpPr>
              <a:spLocks noChangeShapeType="1"/>
            </p:cNvSpPr>
            <p:nvPr/>
          </p:nvSpPr>
          <p:spPr bwMode="auto">
            <a:xfrm>
              <a:off x="470" y="3768"/>
              <a:ext cx="0" cy="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46" name="Freeform 174"/>
            <p:cNvSpPr>
              <a:spLocks/>
            </p:cNvSpPr>
            <p:nvPr/>
          </p:nvSpPr>
          <p:spPr bwMode="auto">
            <a:xfrm>
              <a:off x="2496" y="3476"/>
              <a:ext cx="313" cy="312"/>
            </a:xfrm>
            <a:custGeom>
              <a:avLst/>
              <a:gdLst>
                <a:gd name="T0" fmla="*/ 1187 w 1187"/>
                <a:gd name="T1" fmla="*/ 595 h 1189"/>
                <a:gd name="T2" fmla="*/ 1183 w 1187"/>
                <a:gd name="T3" fmla="*/ 523 h 1189"/>
                <a:gd name="T4" fmla="*/ 1170 w 1187"/>
                <a:gd name="T5" fmla="*/ 453 h 1189"/>
                <a:gd name="T6" fmla="*/ 1149 w 1187"/>
                <a:gd name="T7" fmla="*/ 384 h 1189"/>
                <a:gd name="T8" fmla="*/ 1119 w 1187"/>
                <a:gd name="T9" fmla="*/ 319 h 1189"/>
                <a:gd name="T10" fmla="*/ 1083 w 1187"/>
                <a:gd name="T11" fmla="*/ 257 h 1189"/>
                <a:gd name="T12" fmla="*/ 1038 w 1187"/>
                <a:gd name="T13" fmla="*/ 201 h 1189"/>
                <a:gd name="T14" fmla="*/ 987 w 1187"/>
                <a:gd name="T15" fmla="*/ 149 h 1189"/>
                <a:gd name="T16" fmla="*/ 930 w 1187"/>
                <a:gd name="T17" fmla="*/ 106 h 1189"/>
                <a:gd name="T18" fmla="*/ 870 w 1187"/>
                <a:gd name="T19" fmla="*/ 69 h 1189"/>
                <a:gd name="T20" fmla="*/ 804 w 1187"/>
                <a:gd name="T21" fmla="*/ 39 h 1189"/>
                <a:gd name="T22" fmla="*/ 735 w 1187"/>
                <a:gd name="T23" fmla="*/ 17 h 1189"/>
                <a:gd name="T24" fmla="*/ 665 w 1187"/>
                <a:gd name="T25" fmla="*/ 5 h 1189"/>
                <a:gd name="T26" fmla="*/ 594 w 1187"/>
                <a:gd name="T27" fmla="*/ 0 h 1189"/>
                <a:gd name="T28" fmla="*/ 521 w 1187"/>
                <a:gd name="T29" fmla="*/ 5 h 1189"/>
                <a:gd name="T30" fmla="*/ 451 w 1187"/>
                <a:gd name="T31" fmla="*/ 17 h 1189"/>
                <a:gd name="T32" fmla="*/ 383 w 1187"/>
                <a:gd name="T33" fmla="*/ 39 h 1189"/>
                <a:gd name="T34" fmla="*/ 317 w 1187"/>
                <a:gd name="T35" fmla="*/ 69 h 1189"/>
                <a:gd name="T36" fmla="*/ 256 w 1187"/>
                <a:gd name="T37" fmla="*/ 106 h 1189"/>
                <a:gd name="T38" fmla="*/ 200 w 1187"/>
                <a:gd name="T39" fmla="*/ 149 h 1189"/>
                <a:gd name="T40" fmla="*/ 149 w 1187"/>
                <a:gd name="T41" fmla="*/ 201 h 1189"/>
                <a:gd name="T42" fmla="*/ 105 w 1187"/>
                <a:gd name="T43" fmla="*/ 257 h 1189"/>
                <a:gd name="T44" fmla="*/ 68 w 1187"/>
                <a:gd name="T45" fmla="*/ 319 h 1189"/>
                <a:gd name="T46" fmla="*/ 38 w 1187"/>
                <a:gd name="T47" fmla="*/ 384 h 1189"/>
                <a:gd name="T48" fmla="*/ 17 w 1187"/>
                <a:gd name="T49" fmla="*/ 453 h 1189"/>
                <a:gd name="T50" fmla="*/ 4 w 1187"/>
                <a:gd name="T51" fmla="*/ 523 h 1189"/>
                <a:gd name="T52" fmla="*/ 0 w 1187"/>
                <a:gd name="T53" fmla="*/ 595 h 1189"/>
                <a:gd name="T54" fmla="*/ 4 w 1187"/>
                <a:gd name="T55" fmla="*/ 666 h 1189"/>
                <a:gd name="T56" fmla="*/ 17 w 1187"/>
                <a:gd name="T57" fmla="*/ 737 h 1189"/>
                <a:gd name="T58" fmla="*/ 38 w 1187"/>
                <a:gd name="T59" fmla="*/ 805 h 1189"/>
                <a:gd name="T60" fmla="*/ 68 w 1187"/>
                <a:gd name="T61" fmla="*/ 871 h 1189"/>
                <a:gd name="T62" fmla="*/ 105 w 1187"/>
                <a:gd name="T63" fmla="*/ 932 h 1189"/>
                <a:gd name="T64" fmla="*/ 149 w 1187"/>
                <a:gd name="T65" fmla="*/ 988 h 1189"/>
                <a:gd name="T66" fmla="*/ 200 w 1187"/>
                <a:gd name="T67" fmla="*/ 1040 h 1189"/>
                <a:gd name="T68" fmla="*/ 256 w 1187"/>
                <a:gd name="T69" fmla="*/ 1084 h 1189"/>
                <a:gd name="T70" fmla="*/ 317 w 1187"/>
                <a:gd name="T71" fmla="*/ 1120 h 1189"/>
                <a:gd name="T72" fmla="*/ 383 w 1187"/>
                <a:gd name="T73" fmla="*/ 1150 h 1189"/>
                <a:gd name="T74" fmla="*/ 451 w 1187"/>
                <a:gd name="T75" fmla="*/ 1172 h 1189"/>
                <a:gd name="T76" fmla="*/ 521 w 1187"/>
                <a:gd name="T77" fmla="*/ 1184 h 1189"/>
                <a:gd name="T78" fmla="*/ 594 w 1187"/>
                <a:gd name="T79" fmla="*/ 1189 h 1189"/>
                <a:gd name="T80" fmla="*/ 665 w 1187"/>
                <a:gd name="T81" fmla="*/ 1184 h 1189"/>
                <a:gd name="T82" fmla="*/ 735 w 1187"/>
                <a:gd name="T83" fmla="*/ 1172 h 1189"/>
                <a:gd name="T84" fmla="*/ 804 w 1187"/>
                <a:gd name="T85" fmla="*/ 1150 h 1189"/>
                <a:gd name="T86" fmla="*/ 870 w 1187"/>
                <a:gd name="T87" fmla="*/ 1120 h 1189"/>
                <a:gd name="T88" fmla="*/ 930 w 1187"/>
                <a:gd name="T89" fmla="*/ 1084 h 1189"/>
                <a:gd name="T90" fmla="*/ 987 w 1187"/>
                <a:gd name="T91" fmla="*/ 1040 h 1189"/>
                <a:gd name="T92" fmla="*/ 1038 w 1187"/>
                <a:gd name="T93" fmla="*/ 988 h 1189"/>
                <a:gd name="T94" fmla="*/ 1083 w 1187"/>
                <a:gd name="T95" fmla="*/ 932 h 1189"/>
                <a:gd name="T96" fmla="*/ 1119 w 1187"/>
                <a:gd name="T97" fmla="*/ 871 h 1189"/>
                <a:gd name="T98" fmla="*/ 1149 w 1187"/>
                <a:gd name="T99" fmla="*/ 805 h 1189"/>
                <a:gd name="T100" fmla="*/ 1170 w 1187"/>
                <a:gd name="T101" fmla="*/ 737 h 1189"/>
                <a:gd name="T102" fmla="*/ 1183 w 1187"/>
                <a:gd name="T103" fmla="*/ 666 h 1189"/>
                <a:gd name="T104" fmla="*/ 1187 w 1187"/>
                <a:gd name="T105" fmla="*/ 595 h 1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187" h="1189">
                  <a:moveTo>
                    <a:pt x="1187" y="595"/>
                  </a:moveTo>
                  <a:lnTo>
                    <a:pt x="1183" y="523"/>
                  </a:lnTo>
                  <a:lnTo>
                    <a:pt x="1170" y="453"/>
                  </a:lnTo>
                  <a:lnTo>
                    <a:pt x="1149" y="384"/>
                  </a:lnTo>
                  <a:lnTo>
                    <a:pt x="1119" y="319"/>
                  </a:lnTo>
                  <a:lnTo>
                    <a:pt x="1083" y="257"/>
                  </a:lnTo>
                  <a:lnTo>
                    <a:pt x="1038" y="201"/>
                  </a:lnTo>
                  <a:lnTo>
                    <a:pt x="987" y="149"/>
                  </a:lnTo>
                  <a:lnTo>
                    <a:pt x="930" y="106"/>
                  </a:lnTo>
                  <a:lnTo>
                    <a:pt x="870" y="69"/>
                  </a:lnTo>
                  <a:lnTo>
                    <a:pt x="804" y="39"/>
                  </a:lnTo>
                  <a:lnTo>
                    <a:pt x="735" y="17"/>
                  </a:lnTo>
                  <a:lnTo>
                    <a:pt x="665" y="5"/>
                  </a:lnTo>
                  <a:lnTo>
                    <a:pt x="594" y="0"/>
                  </a:lnTo>
                  <a:lnTo>
                    <a:pt x="521" y="5"/>
                  </a:lnTo>
                  <a:lnTo>
                    <a:pt x="451" y="17"/>
                  </a:lnTo>
                  <a:lnTo>
                    <a:pt x="383" y="39"/>
                  </a:lnTo>
                  <a:lnTo>
                    <a:pt x="317" y="69"/>
                  </a:lnTo>
                  <a:lnTo>
                    <a:pt x="256" y="106"/>
                  </a:lnTo>
                  <a:lnTo>
                    <a:pt x="200" y="149"/>
                  </a:lnTo>
                  <a:lnTo>
                    <a:pt x="149" y="201"/>
                  </a:lnTo>
                  <a:lnTo>
                    <a:pt x="105" y="257"/>
                  </a:lnTo>
                  <a:lnTo>
                    <a:pt x="68" y="319"/>
                  </a:lnTo>
                  <a:lnTo>
                    <a:pt x="38" y="384"/>
                  </a:lnTo>
                  <a:lnTo>
                    <a:pt x="17" y="453"/>
                  </a:lnTo>
                  <a:lnTo>
                    <a:pt x="4" y="523"/>
                  </a:lnTo>
                  <a:lnTo>
                    <a:pt x="0" y="595"/>
                  </a:lnTo>
                  <a:lnTo>
                    <a:pt x="4" y="666"/>
                  </a:lnTo>
                  <a:lnTo>
                    <a:pt x="17" y="737"/>
                  </a:lnTo>
                  <a:lnTo>
                    <a:pt x="38" y="805"/>
                  </a:lnTo>
                  <a:lnTo>
                    <a:pt x="68" y="871"/>
                  </a:lnTo>
                  <a:lnTo>
                    <a:pt x="105" y="932"/>
                  </a:lnTo>
                  <a:lnTo>
                    <a:pt x="149" y="988"/>
                  </a:lnTo>
                  <a:lnTo>
                    <a:pt x="200" y="1040"/>
                  </a:lnTo>
                  <a:lnTo>
                    <a:pt x="256" y="1084"/>
                  </a:lnTo>
                  <a:lnTo>
                    <a:pt x="317" y="1120"/>
                  </a:lnTo>
                  <a:lnTo>
                    <a:pt x="383" y="1150"/>
                  </a:lnTo>
                  <a:lnTo>
                    <a:pt x="451" y="1172"/>
                  </a:lnTo>
                  <a:lnTo>
                    <a:pt x="521" y="1184"/>
                  </a:lnTo>
                  <a:lnTo>
                    <a:pt x="594" y="1189"/>
                  </a:lnTo>
                  <a:lnTo>
                    <a:pt x="665" y="1184"/>
                  </a:lnTo>
                  <a:lnTo>
                    <a:pt x="735" y="1172"/>
                  </a:lnTo>
                  <a:lnTo>
                    <a:pt x="804" y="1150"/>
                  </a:lnTo>
                  <a:lnTo>
                    <a:pt x="870" y="1120"/>
                  </a:lnTo>
                  <a:lnTo>
                    <a:pt x="930" y="1084"/>
                  </a:lnTo>
                  <a:lnTo>
                    <a:pt x="987" y="1040"/>
                  </a:lnTo>
                  <a:lnTo>
                    <a:pt x="1038" y="988"/>
                  </a:lnTo>
                  <a:lnTo>
                    <a:pt x="1083" y="932"/>
                  </a:lnTo>
                  <a:lnTo>
                    <a:pt x="1119" y="871"/>
                  </a:lnTo>
                  <a:lnTo>
                    <a:pt x="1149" y="805"/>
                  </a:lnTo>
                  <a:lnTo>
                    <a:pt x="1170" y="737"/>
                  </a:lnTo>
                  <a:lnTo>
                    <a:pt x="1183" y="666"/>
                  </a:lnTo>
                  <a:lnTo>
                    <a:pt x="1187" y="59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47" name="Line 175"/>
            <p:cNvSpPr>
              <a:spLocks noChangeShapeType="1"/>
            </p:cNvSpPr>
            <p:nvPr/>
          </p:nvSpPr>
          <p:spPr bwMode="auto">
            <a:xfrm>
              <a:off x="2430" y="3632"/>
              <a:ext cx="9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48" name="Line 176"/>
            <p:cNvSpPr>
              <a:spLocks noChangeShapeType="1"/>
            </p:cNvSpPr>
            <p:nvPr/>
          </p:nvSpPr>
          <p:spPr bwMode="auto">
            <a:xfrm>
              <a:off x="2539" y="3632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49" name="Line 177"/>
            <p:cNvSpPr>
              <a:spLocks noChangeShapeType="1"/>
            </p:cNvSpPr>
            <p:nvPr/>
          </p:nvSpPr>
          <p:spPr bwMode="auto">
            <a:xfrm>
              <a:off x="2573" y="3632"/>
              <a:ext cx="15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50" name="Line 178"/>
            <p:cNvSpPr>
              <a:spLocks noChangeShapeType="1"/>
            </p:cNvSpPr>
            <p:nvPr/>
          </p:nvSpPr>
          <p:spPr bwMode="auto">
            <a:xfrm>
              <a:off x="2750" y="3632"/>
              <a:ext cx="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51" name="Line 179"/>
            <p:cNvSpPr>
              <a:spLocks noChangeShapeType="1"/>
            </p:cNvSpPr>
            <p:nvPr/>
          </p:nvSpPr>
          <p:spPr bwMode="auto">
            <a:xfrm>
              <a:off x="2785" y="3632"/>
              <a:ext cx="8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52" name="Line 180"/>
            <p:cNvSpPr>
              <a:spLocks noChangeShapeType="1"/>
            </p:cNvSpPr>
            <p:nvPr/>
          </p:nvSpPr>
          <p:spPr bwMode="auto">
            <a:xfrm>
              <a:off x="2652" y="3400"/>
              <a:ext cx="0" cy="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53" name="Line 181"/>
            <p:cNvSpPr>
              <a:spLocks noChangeShapeType="1"/>
            </p:cNvSpPr>
            <p:nvPr/>
          </p:nvSpPr>
          <p:spPr bwMode="auto">
            <a:xfrm>
              <a:off x="2652" y="3510"/>
              <a:ext cx="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54" name="Line 182"/>
            <p:cNvSpPr>
              <a:spLocks noChangeShapeType="1"/>
            </p:cNvSpPr>
            <p:nvPr/>
          </p:nvSpPr>
          <p:spPr bwMode="auto">
            <a:xfrm>
              <a:off x="2652" y="3545"/>
              <a:ext cx="0" cy="1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55" name="Line 183"/>
            <p:cNvSpPr>
              <a:spLocks noChangeShapeType="1"/>
            </p:cNvSpPr>
            <p:nvPr/>
          </p:nvSpPr>
          <p:spPr bwMode="auto">
            <a:xfrm>
              <a:off x="2652" y="3720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56" name="Line 184"/>
            <p:cNvSpPr>
              <a:spLocks noChangeShapeType="1"/>
            </p:cNvSpPr>
            <p:nvPr/>
          </p:nvSpPr>
          <p:spPr bwMode="auto">
            <a:xfrm>
              <a:off x="2652" y="3757"/>
              <a:ext cx="0" cy="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57" name="Line 185"/>
            <p:cNvSpPr>
              <a:spLocks noChangeShapeType="1"/>
            </p:cNvSpPr>
            <p:nvPr/>
          </p:nvSpPr>
          <p:spPr bwMode="auto">
            <a:xfrm>
              <a:off x="470" y="1710"/>
              <a:ext cx="0" cy="2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58" name="Line 186"/>
            <p:cNvSpPr>
              <a:spLocks noChangeShapeType="1"/>
            </p:cNvSpPr>
            <p:nvPr/>
          </p:nvSpPr>
          <p:spPr bwMode="auto">
            <a:xfrm>
              <a:off x="470" y="1949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59" name="Line 187"/>
            <p:cNvSpPr>
              <a:spLocks noChangeShapeType="1"/>
            </p:cNvSpPr>
            <p:nvPr/>
          </p:nvSpPr>
          <p:spPr bwMode="auto">
            <a:xfrm>
              <a:off x="470" y="1991"/>
              <a:ext cx="0" cy="2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60" name="Line 188"/>
            <p:cNvSpPr>
              <a:spLocks noChangeShapeType="1"/>
            </p:cNvSpPr>
            <p:nvPr/>
          </p:nvSpPr>
          <p:spPr bwMode="auto">
            <a:xfrm flipV="1">
              <a:off x="314" y="2036"/>
              <a:ext cx="0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61" name="Line 189"/>
            <p:cNvSpPr>
              <a:spLocks noChangeShapeType="1"/>
            </p:cNvSpPr>
            <p:nvPr/>
          </p:nvSpPr>
          <p:spPr bwMode="auto">
            <a:xfrm flipV="1">
              <a:off x="314" y="1920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62" name="Line 190"/>
            <p:cNvSpPr>
              <a:spLocks noChangeShapeType="1"/>
            </p:cNvSpPr>
            <p:nvPr/>
          </p:nvSpPr>
          <p:spPr bwMode="auto">
            <a:xfrm flipV="1">
              <a:off x="314" y="1810"/>
              <a:ext cx="0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63" name="Line 191"/>
            <p:cNvSpPr>
              <a:spLocks noChangeShapeType="1"/>
            </p:cNvSpPr>
            <p:nvPr/>
          </p:nvSpPr>
          <p:spPr bwMode="auto">
            <a:xfrm flipV="1">
              <a:off x="626" y="2036"/>
              <a:ext cx="0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64" name="Line 192"/>
            <p:cNvSpPr>
              <a:spLocks noChangeShapeType="1"/>
            </p:cNvSpPr>
            <p:nvPr/>
          </p:nvSpPr>
          <p:spPr bwMode="auto">
            <a:xfrm flipV="1">
              <a:off x="626" y="1920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65" name="Line 193"/>
            <p:cNvSpPr>
              <a:spLocks noChangeShapeType="1"/>
            </p:cNvSpPr>
            <p:nvPr/>
          </p:nvSpPr>
          <p:spPr bwMode="auto">
            <a:xfrm flipV="1">
              <a:off x="626" y="1810"/>
              <a:ext cx="0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66" name="Line 194"/>
            <p:cNvSpPr>
              <a:spLocks noChangeShapeType="1"/>
            </p:cNvSpPr>
            <p:nvPr/>
          </p:nvSpPr>
          <p:spPr bwMode="auto">
            <a:xfrm>
              <a:off x="1561" y="2509"/>
              <a:ext cx="0" cy="2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67" name="Line 195"/>
            <p:cNvSpPr>
              <a:spLocks noChangeShapeType="1"/>
            </p:cNvSpPr>
            <p:nvPr/>
          </p:nvSpPr>
          <p:spPr bwMode="auto">
            <a:xfrm>
              <a:off x="1561" y="2825"/>
              <a:ext cx="0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68" name="Line 196"/>
            <p:cNvSpPr>
              <a:spLocks noChangeShapeType="1"/>
            </p:cNvSpPr>
            <p:nvPr/>
          </p:nvSpPr>
          <p:spPr bwMode="auto">
            <a:xfrm>
              <a:off x="1561" y="2882"/>
              <a:ext cx="0" cy="2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69" name="Line 197"/>
            <p:cNvSpPr>
              <a:spLocks noChangeShapeType="1"/>
            </p:cNvSpPr>
            <p:nvPr/>
          </p:nvSpPr>
          <p:spPr bwMode="auto">
            <a:xfrm>
              <a:off x="1561" y="3163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70" name="Line 198"/>
            <p:cNvSpPr>
              <a:spLocks noChangeShapeType="1"/>
            </p:cNvSpPr>
            <p:nvPr/>
          </p:nvSpPr>
          <p:spPr bwMode="auto">
            <a:xfrm>
              <a:off x="1561" y="3218"/>
              <a:ext cx="0" cy="2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71" name="Line 199"/>
            <p:cNvSpPr>
              <a:spLocks noChangeShapeType="1"/>
            </p:cNvSpPr>
            <p:nvPr/>
          </p:nvSpPr>
          <p:spPr bwMode="auto">
            <a:xfrm>
              <a:off x="1561" y="3499"/>
              <a:ext cx="0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72" name="Line 200"/>
            <p:cNvSpPr>
              <a:spLocks noChangeShapeType="1"/>
            </p:cNvSpPr>
            <p:nvPr/>
          </p:nvSpPr>
          <p:spPr bwMode="auto">
            <a:xfrm>
              <a:off x="1561" y="3556"/>
              <a:ext cx="0" cy="2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73" name="Line 201"/>
            <p:cNvSpPr>
              <a:spLocks noChangeShapeType="1"/>
            </p:cNvSpPr>
            <p:nvPr/>
          </p:nvSpPr>
          <p:spPr bwMode="auto">
            <a:xfrm>
              <a:off x="1561" y="3837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74" name="Line 202"/>
            <p:cNvSpPr>
              <a:spLocks noChangeShapeType="1"/>
            </p:cNvSpPr>
            <p:nvPr/>
          </p:nvSpPr>
          <p:spPr bwMode="auto">
            <a:xfrm>
              <a:off x="1561" y="3893"/>
              <a:ext cx="0" cy="2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75" name="Line 203"/>
            <p:cNvSpPr>
              <a:spLocks noChangeShapeType="1"/>
            </p:cNvSpPr>
            <p:nvPr/>
          </p:nvSpPr>
          <p:spPr bwMode="auto">
            <a:xfrm>
              <a:off x="2652" y="1710"/>
              <a:ext cx="0" cy="2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76" name="Line 204"/>
            <p:cNvSpPr>
              <a:spLocks noChangeShapeType="1"/>
            </p:cNvSpPr>
            <p:nvPr/>
          </p:nvSpPr>
          <p:spPr bwMode="auto">
            <a:xfrm>
              <a:off x="2652" y="1949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77" name="Line 205"/>
            <p:cNvSpPr>
              <a:spLocks noChangeShapeType="1"/>
            </p:cNvSpPr>
            <p:nvPr/>
          </p:nvSpPr>
          <p:spPr bwMode="auto">
            <a:xfrm>
              <a:off x="2652" y="1991"/>
              <a:ext cx="0" cy="2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78" name="Line 206"/>
            <p:cNvSpPr>
              <a:spLocks noChangeShapeType="1"/>
            </p:cNvSpPr>
            <p:nvPr/>
          </p:nvSpPr>
          <p:spPr bwMode="auto">
            <a:xfrm flipV="1">
              <a:off x="2496" y="2036"/>
              <a:ext cx="0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79" name="Line 207"/>
            <p:cNvSpPr>
              <a:spLocks noChangeShapeType="1"/>
            </p:cNvSpPr>
            <p:nvPr/>
          </p:nvSpPr>
          <p:spPr bwMode="auto">
            <a:xfrm flipV="1">
              <a:off x="2496" y="1920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80" name="Line 208"/>
            <p:cNvSpPr>
              <a:spLocks noChangeShapeType="1"/>
            </p:cNvSpPr>
            <p:nvPr/>
          </p:nvSpPr>
          <p:spPr bwMode="auto">
            <a:xfrm flipV="1">
              <a:off x="2496" y="1810"/>
              <a:ext cx="0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81" name="Line 209"/>
            <p:cNvSpPr>
              <a:spLocks noChangeShapeType="1"/>
            </p:cNvSpPr>
            <p:nvPr/>
          </p:nvSpPr>
          <p:spPr bwMode="auto">
            <a:xfrm flipV="1">
              <a:off x="2809" y="2036"/>
              <a:ext cx="0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82" name="Line 210"/>
            <p:cNvSpPr>
              <a:spLocks noChangeShapeType="1"/>
            </p:cNvSpPr>
            <p:nvPr/>
          </p:nvSpPr>
          <p:spPr bwMode="auto">
            <a:xfrm flipV="1">
              <a:off x="2809" y="1920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83" name="Line 211"/>
            <p:cNvSpPr>
              <a:spLocks noChangeShapeType="1"/>
            </p:cNvSpPr>
            <p:nvPr/>
          </p:nvSpPr>
          <p:spPr bwMode="auto">
            <a:xfrm flipV="1">
              <a:off x="2809" y="1810"/>
              <a:ext cx="0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84" name="Line 212"/>
            <p:cNvSpPr>
              <a:spLocks noChangeShapeType="1"/>
            </p:cNvSpPr>
            <p:nvPr/>
          </p:nvSpPr>
          <p:spPr bwMode="auto">
            <a:xfrm>
              <a:off x="1936" y="3676"/>
              <a:ext cx="0" cy="42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38485" name="Group 213"/>
          <p:cNvGrpSpPr>
            <a:grpSpLocks/>
          </p:cNvGrpSpPr>
          <p:nvPr/>
        </p:nvGrpSpPr>
        <p:grpSpPr bwMode="auto">
          <a:xfrm>
            <a:off x="5048250" y="2873375"/>
            <a:ext cx="2178050" cy="495300"/>
            <a:chOff x="3180" y="1810"/>
            <a:chExt cx="1372" cy="312"/>
          </a:xfrm>
        </p:grpSpPr>
        <p:sp>
          <p:nvSpPr>
            <p:cNvPr id="438486" name="Line 214"/>
            <p:cNvSpPr>
              <a:spLocks noChangeShapeType="1"/>
            </p:cNvSpPr>
            <p:nvPr/>
          </p:nvSpPr>
          <p:spPr bwMode="auto">
            <a:xfrm flipH="1">
              <a:off x="3180" y="1810"/>
              <a:ext cx="137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87" name="Line 215"/>
            <p:cNvSpPr>
              <a:spLocks noChangeShapeType="1"/>
            </p:cNvSpPr>
            <p:nvPr/>
          </p:nvSpPr>
          <p:spPr bwMode="auto">
            <a:xfrm flipV="1">
              <a:off x="4552" y="1810"/>
              <a:ext cx="0" cy="31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88" name="Line 216"/>
            <p:cNvSpPr>
              <a:spLocks noChangeShapeType="1"/>
            </p:cNvSpPr>
            <p:nvPr/>
          </p:nvSpPr>
          <p:spPr bwMode="auto">
            <a:xfrm flipV="1">
              <a:off x="3180" y="1810"/>
              <a:ext cx="0" cy="31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89" name="Line 217"/>
            <p:cNvSpPr>
              <a:spLocks noChangeShapeType="1"/>
            </p:cNvSpPr>
            <p:nvPr/>
          </p:nvSpPr>
          <p:spPr bwMode="auto">
            <a:xfrm flipH="1">
              <a:off x="3180" y="2122"/>
              <a:ext cx="137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38490" name="Group 218"/>
          <p:cNvGrpSpPr>
            <a:grpSpLocks/>
          </p:cNvGrpSpPr>
          <p:nvPr/>
        </p:nvGrpSpPr>
        <p:grpSpPr bwMode="auto">
          <a:xfrm>
            <a:off x="4840288" y="3497263"/>
            <a:ext cx="2863850" cy="3244850"/>
            <a:chOff x="3049" y="2203"/>
            <a:chExt cx="1804" cy="2044"/>
          </a:xfrm>
        </p:grpSpPr>
        <p:sp>
          <p:nvSpPr>
            <p:cNvPr id="438491" name="Line 219"/>
            <p:cNvSpPr>
              <a:spLocks noChangeShapeType="1"/>
            </p:cNvSpPr>
            <p:nvPr/>
          </p:nvSpPr>
          <p:spPr bwMode="auto">
            <a:xfrm>
              <a:off x="3865" y="2203"/>
              <a:ext cx="0" cy="1054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92" name="Line 220"/>
            <p:cNvSpPr>
              <a:spLocks noChangeShapeType="1"/>
            </p:cNvSpPr>
            <p:nvPr/>
          </p:nvSpPr>
          <p:spPr bwMode="auto">
            <a:xfrm flipH="1">
              <a:off x="3049" y="3257"/>
              <a:ext cx="816" cy="0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493" name="Line 221"/>
            <p:cNvSpPr>
              <a:spLocks noChangeShapeType="1"/>
            </p:cNvSpPr>
            <p:nvPr/>
          </p:nvSpPr>
          <p:spPr bwMode="auto">
            <a:xfrm>
              <a:off x="3137" y="2530"/>
              <a:ext cx="1716" cy="1717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38519" name="Group 247"/>
          <p:cNvGrpSpPr>
            <a:grpSpLocks/>
          </p:cNvGrpSpPr>
          <p:nvPr/>
        </p:nvGrpSpPr>
        <p:grpSpPr bwMode="auto">
          <a:xfrm>
            <a:off x="6481763" y="2714625"/>
            <a:ext cx="496887" cy="787400"/>
            <a:chOff x="4083" y="1710"/>
            <a:chExt cx="313" cy="496"/>
          </a:xfrm>
        </p:grpSpPr>
        <p:sp>
          <p:nvSpPr>
            <p:cNvPr id="438520" name="Line 248"/>
            <p:cNvSpPr>
              <a:spLocks noChangeShapeType="1"/>
            </p:cNvSpPr>
            <p:nvPr/>
          </p:nvSpPr>
          <p:spPr bwMode="auto">
            <a:xfrm flipV="1">
              <a:off x="4083" y="2036"/>
              <a:ext cx="0" cy="8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521" name="Line 249"/>
            <p:cNvSpPr>
              <a:spLocks noChangeShapeType="1"/>
            </p:cNvSpPr>
            <p:nvPr/>
          </p:nvSpPr>
          <p:spPr bwMode="auto">
            <a:xfrm flipV="1">
              <a:off x="4083" y="1920"/>
              <a:ext cx="0" cy="9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522" name="Line 250"/>
            <p:cNvSpPr>
              <a:spLocks noChangeShapeType="1"/>
            </p:cNvSpPr>
            <p:nvPr/>
          </p:nvSpPr>
          <p:spPr bwMode="auto">
            <a:xfrm flipV="1">
              <a:off x="4083" y="1810"/>
              <a:ext cx="0" cy="8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523" name="Line 251"/>
            <p:cNvSpPr>
              <a:spLocks noChangeShapeType="1"/>
            </p:cNvSpPr>
            <p:nvPr/>
          </p:nvSpPr>
          <p:spPr bwMode="auto">
            <a:xfrm>
              <a:off x="4239" y="1710"/>
              <a:ext cx="0" cy="21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524" name="Line 252"/>
            <p:cNvSpPr>
              <a:spLocks noChangeShapeType="1"/>
            </p:cNvSpPr>
            <p:nvPr/>
          </p:nvSpPr>
          <p:spPr bwMode="auto">
            <a:xfrm>
              <a:off x="4239" y="1949"/>
              <a:ext cx="0" cy="1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525" name="Line 253"/>
            <p:cNvSpPr>
              <a:spLocks noChangeShapeType="1"/>
            </p:cNvSpPr>
            <p:nvPr/>
          </p:nvSpPr>
          <p:spPr bwMode="auto">
            <a:xfrm>
              <a:off x="4239" y="1991"/>
              <a:ext cx="0" cy="21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526" name="Line 254"/>
            <p:cNvSpPr>
              <a:spLocks noChangeShapeType="1"/>
            </p:cNvSpPr>
            <p:nvPr/>
          </p:nvSpPr>
          <p:spPr bwMode="auto">
            <a:xfrm flipV="1">
              <a:off x="4396" y="2036"/>
              <a:ext cx="0" cy="8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527" name="Line 255"/>
            <p:cNvSpPr>
              <a:spLocks noChangeShapeType="1"/>
            </p:cNvSpPr>
            <p:nvPr/>
          </p:nvSpPr>
          <p:spPr bwMode="auto">
            <a:xfrm flipV="1">
              <a:off x="4396" y="1920"/>
              <a:ext cx="0" cy="9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528" name="Line 256"/>
            <p:cNvSpPr>
              <a:spLocks noChangeShapeType="1"/>
            </p:cNvSpPr>
            <p:nvPr/>
          </p:nvSpPr>
          <p:spPr bwMode="auto">
            <a:xfrm flipV="1">
              <a:off x="4396" y="1810"/>
              <a:ext cx="0" cy="8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38529" name="Group 257"/>
          <p:cNvGrpSpPr>
            <a:grpSpLocks/>
          </p:cNvGrpSpPr>
          <p:nvPr/>
        </p:nvGrpSpPr>
        <p:grpSpPr bwMode="auto">
          <a:xfrm>
            <a:off x="5295900" y="2714625"/>
            <a:ext cx="492125" cy="787400"/>
            <a:chOff x="3336" y="1710"/>
            <a:chExt cx="310" cy="496"/>
          </a:xfrm>
        </p:grpSpPr>
        <p:sp>
          <p:nvSpPr>
            <p:cNvPr id="438530" name="Line 258"/>
            <p:cNvSpPr>
              <a:spLocks noChangeShapeType="1"/>
            </p:cNvSpPr>
            <p:nvPr/>
          </p:nvSpPr>
          <p:spPr bwMode="auto">
            <a:xfrm flipV="1">
              <a:off x="3336" y="2036"/>
              <a:ext cx="0" cy="8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531" name="Line 259"/>
            <p:cNvSpPr>
              <a:spLocks noChangeShapeType="1"/>
            </p:cNvSpPr>
            <p:nvPr/>
          </p:nvSpPr>
          <p:spPr bwMode="auto">
            <a:xfrm flipV="1">
              <a:off x="3336" y="1920"/>
              <a:ext cx="0" cy="9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532" name="Line 260"/>
            <p:cNvSpPr>
              <a:spLocks noChangeShapeType="1"/>
            </p:cNvSpPr>
            <p:nvPr/>
          </p:nvSpPr>
          <p:spPr bwMode="auto">
            <a:xfrm flipV="1">
              <a:off x="3336" y="1810"/>
              <a:ext cx="0" cy="8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533" name="Line 261"/>
            <p:cNvSpPr>
              <a:spLocks noChangeShapeType="1"/>
            </p:cNvSpPr>
            <p:nvPr/>
          </p:nvSpPr>
          <p:spPr bwMode="auto">
            <a:xfrm>
              <a:off x="3492" y="1710"/>
              <a:ext cx="0" cy="21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534" name="Line 262"/>
            <p:cNvSpPr>
              <a:spLocks noChangeShapeType="1"/>
            </p:cNvSpPr>
            <p:nvPr/>
          </p:nvSpPr>
          <p:spPr bwMode="auto">
            <a:xfrm>
              <a:off x="3492" y="1949"/>
              <a:ext cx="0" cy="1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535" name="Line 263"/>
            <p:cNvSpPr>
              <a:spLocks noChangeShapeType="1"/>
            </p:cNvSpPr>
            <p:nvPr/>
          </p:nvSpPr>
          <p:spPr bwMode="auto">
            <a:xfrm>
              <a:off x="3492" y="1991"/>
              <a:ext cx="0" cy="21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536" name="Line 264"/>
            <p:cNvSpPr>
              <a:spLocks noChangeShapeType="1"/>
            </p:cNvSpPr>
            <p:nvPr/>
          </p:nvSpPr>
          <p:spPr bwMode="auto">
            <a:xfrm flipV="1">
              <a:off x="3646" y="2036"/>
              <a:ext cx="0" cy="8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537" name="Line 265"/>
            <p:cNvSpPr>
              <a:spLocks noChangeShapeType="1"/>
            </p:cNvSpPr>
            <p:nvPr/>
          </p:nvSpPr>
          <p:spPr bwMode="auto">
            <a:xfrm flipV="1">
              <a:off x="3646" y="1920"/>
              <a:ext cx="0" cy="9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538" name="Line 266"/>
            <p:cNvSpPr>
              <a:spLocks noChangeShapeType="1"/>
            </p:cNvSpPr>
            <p:nvPr/>
          </p:nvSpPr>
          <p:spPr bwMode="auto">
            <a:xfrm flipV="1">
              <a:off x="3646" y="1810"/>
              <a:ext cx="0" cy="8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38542" name="Group 270"/>
          <p:cNvGrpSpPr>
            <a:grpSpLocks/>
          </p:cNvGrpSpPr>
          <p:nvPr/>
        </p:nvGrpSpPr>
        <p:grpSpPr bwMode="auto">
          <a:xfrm>
            <a:off x="2478088" y="4281488"/>
            <a:ext cx="4549775" cy="1781175"/>
            <a:chOff x="1561" y="2697"/>
            <a:chExt cx="2866" cy="1122"/>
          </a:xfrm>
        </p:grpSpPr>
        <p:sp>
          <p:nvSpPr>
            <p:cNvPr id="438543" name="Line 271"/>
            <p:cNvSpPr>
              <a:spLocks noChangeShapeType="1"/>
            </p:cNvSpPr>
            <p:nvPr/>
          </p:nvSpPr>
          <p:spPr bwMode="auto">
            <a:xfrm>
              <a:off x="1561" y="2697"/>
              <a:ext cx="174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544" name="Line 272"/>
            <p:cNvSpPr>
              <a:spLocks noChangeShapeType="1"/>
            </p:cNvSpPr>
            <p:nvPr/>
          </p:nvSpPr>
          <p:spPr bwMode="auto">
            <a:xfrm>
              <a:off x="1561" y="3819"/>
              <a:ext cx="286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38545" name="Group 273"/>
          <p:cNvGrpSpPr>
            <a:grpSpLocks/>
          </p:cNvGrpSpPr>
          <p:nvPr/>
        </p:nvGrpSpPr>
        <p:grpSpPr bwMode="auto">
          <a:xfrm>
            <a:off x="5246688" y="2873375"/>
            <a:ext cx="1781175" cy="3189288"/>
            <a:chOff x="3305" y="1810"/>
            <a:chExt cx="1122" cy="2009"/>
          </a:xfrm>
        </p:grpSpPr>
        <p:sp>
          <p:nvSpPr>
            <p:cNvPr id="438546" name="Line 274"/>
            <p:cNvSpPr>
              <a:spLocks noChangeShapeType="1"/>
            </p:cNvSpPr>
            <p:nvPr/>
          </p:nvSpPr>
          <p:spPr bwMode="auto">
            <a:xfrm flipV="1">
              <a:off x="3305" y="1810"/>
              <a:ext cx="0" cy="88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547" name="Line 275"/>
            <p:cNvSpPr>
              <a:spLocks noChangeShapeType="1"/>
            </p:cNvSpPr>
            <p:nvPr/>
          </p:nvSpPr>
          <p:spPr bwMode="auto">
            <a:xfrm flipV="1">
              <a:off x="4427" y="1810"/>
              <a:ext cx="0" cy="200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38548" name="Group 276"/>
          <p:cNvGrpSpPr>
            <a:grpSpLocks/>
          </p:cNvGrpSpPr>
          <p:nvPr/>
        </p:nvGrpSpPr>
        <p:grpSpPr bwMode="auto">
          <a:xfrm>
            <a:off x="5246688" y="892175"/>
            <a:ext cx="1781175" cy="1981200"/>
            <a:chOff x="3305" y="562"/>
            <a:chExt cx="1122" cy="1248"/>
          </a:xfrm>
        </p:grpSpPr>
        <p:sp>
          <p:nvSpPr>
            <p:cNvPr id="438549" name="Line 277"/>
            <p:cNvSpPr>
              <a:spLocks noChangeShapeType="1"/>
            </p:cNvSpPr>
            <p:nvPr/>
          </p:nvSpPr>
          <p:spPr bwMode="auto">
            <a:xfrm>
              <a:off x="3305" y="562"/>
              <a:ext cx="1122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550" name="Line 278"/>
            <p:cNvSpPr>
              <a:spLocks noChangeShapeType="1"/>
            </p:cNvSpPr>
            <p:nvPr/>
          </p:nvSpPr>
          <p:spPr bwMode="auto">
            <a:xfrm flipV="1">
              <a:off x="3305" y="562"/>
              <a:ext cx="0" cy="124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551" name="Line 279"/>
            <p:cNvSpPr>
              <a:spLocks noChangeShapeType="1"/>
            </p:cNvSpPr>
            <p:nvPr/>
          </p:nvSpPr>
          <p:spPr bwMode="auto">
            <a:xfrm flipV="1">
              <a:off x="4427" y="562"/>
              <a:ext cx="0" cy="9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552" name="Line 280"/>
            <p:cNvSpPr>
              <a:spLocks noChangeShapeType="1"/>
            </p:cNvSpPr>
            <p:nvPr/>
          </p:nvSpPr>
          <p:spPr bwMode="auto">
            <a:xfrm flipV="1">
              <a:off x="4427" y="656"/>
              <a:ext cx="0" cy="115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38553" name="Group 281"/>
          <p:cNvGrpSpPr>
            <a:grpSpLocks/>
          </p:cNvGrpSpPr>
          <p:nvPr/>
        </p:nvGrpSpPr>
        <p:grpSpPr bwMode="auto">
          <a:xfrm>
            <a:off x="2478088" y="4525963"/>
            <a:ext cx="4302125" cy="1289050"/>
            <a:chOff x="1561" y="2851"/>
            <a:chExt cx="2710" cy="812"/>
          </a:xfrm>
        </p:grpSpPr>
        <p:sp>
          <p:nvSpPr>
            <p:cNvPr id="438554" name="Line 282"/>
            <p:cNvSpPr>
              <a:spLocks noChangeShapeType="1"/>
            </p:cNvSpPr>
            <p:nvPr/>
          </p:nvSpPr>
          <p:spPr bwMode="auto">
            <a:xfrm>
              <a:off x="1561" y="2851"/>
              <a:ext cx="190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555" name="Line 283"/>
            <p:cNvSpPr>
              <a:spLocks noChangeShapeType="1"/>
            </p:cNvSpPr>
            <p:nvPr/>
          </p:nvSpPr>
          <p:spPr bwMode="auto">
            <a:xfrm>
              <a:off x="1561" y="3663"/>
              <a:ext cx="271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38556" name="Group 284"/>
          <p:cNvGrpSpPr>
            <a:grpSpLocks/>
          </p:cNvGrpSpPr>
          <p:nvPr/>
        </p:nvGrpSpPr>
        <p:grpSpPr bwMode="auto">
          <a:xfrm>
            <a:off x="5494338" y="2281238"/>
            <a:ext cx="1285875" cy="3533775"/>
            <a:chOff x="3461" y="1437"/>
            <a:chExt cx="810" cy="2226"/>
          </a:xfrm>
        </p:grpSpPr>
        <p:sp>
          <p:nvSpPr>
            <p:cNvPr id="438557" name="Line 285"/>
            <p:cNvSpPr>
              <a:spLocks noChangeShapeType="1"/>
            </p:cNvSpPr>
            <p:nvPr/>
          </p:nvSpPr>
          <p:spPr bwMode="auto">
            <a:xfrm flipV="1">
              <a:off x="3461" y="1437"/>
              <a:ext cx="0" cy="14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558" name="Line 286"/>
            <p:cNvSpPr>
              <a:spLocks noChangeShapeType="1"/>
            </p:cNvSpPr>
            <p:nvPr/>
          </p:nvSpPr>
          <p:spPr bwMode="auto">
            <a:xfrm flipV="1">
              <a:off x="4271" y="1437"/>
              <a:ext cx="0" cy="222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38559" name="Line 287"/>
          <p:cNvSpPr>
            <a:spLocks noChangeShapeType="1"/>
          </p:cNvSpPr>
          <p:nvPr/>
        </p:nvSpPr>
        <p:spPr bwMode="auto">
          <a:xfrm flipH="1">
            <a:off x="3122613" y="2281238"/>
            <a:ext cx="3657600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438560" name="Group 288"/>
          <p:cNvGrpSpPr>
            <a:grpSpLocks/>
          </p:cNvGrpSpPr>
          <p:nvPr/>
        </p:nvGrpSpPr>
        <p:grpSpPr bwMode="auto">
          <a:xfrm>
            <a:off x="5494338" y="892175"/>
            <a:ext cx="1285875" cy="1389063"/>
            <a:chOff x="3461" y="562"/>
            <a:chExt cx="810" cy="875"/>
          </a:xfrm>
        </p:grpSpPr>
        <p:sp>
          <p:nvSpPr>
            <p:cNvPr id="438561" name="Line 289"/>
            <p:cNvSpPr>
              <a:spLocks noChangeShapeType="1"/>
            </p:cNvSpPr>
            <p:nvPr/>
          </p:nvSpPr>
          <p:spPr bwMode="auto">
            <a:xfrm>
              <a:off x="4271" y="562"/>
              <a:ext cx="0" cy="7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562" name="Line 290"/>
            <p:cNvSpPr>
              <a:spLocks noChangeShapeType="1"/>
            </p:cNvSpPr>
            <p:nvPr/>
          </p:nvSpPr>
          <p:spPr bwMode="auto">
            <a:xfrm>
              <a:off x="4271" y="656"/>
              <a:ext cx="0" cy="9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563" name="Line 291"/>
            <p:cNvSpPr>
              <a:spLocks noChangeShapeType="1"/>
            </p:cNvSpPr>
            <p:nvPr/>
          </p:nvSpPr>
          <p:spPr bwMode="auto">
            <a:xfrm>
              <a:off x="4271" y="774"/>
              <a:ext cx="0" cy="6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564" name="Line 292"/>
            <p:cNvSpPr>
              <a:spLocks noChangeShapeType="1"/>
            </p:cNvSpPr>
            <p:nvPr/>
          </p:nvSpPr>
          <p:spPr bwMode="auto">
            <a:xfrm flipH="1">
              <a:off x="4170" y="1437"/>
              <a:ext cx="10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565" name="Line 293"/>
            <p:cNvSpPr>
              <a:spLocks noChangeShapeType="1"/>
            </p:cNvSpPr>
            <p:nvPr/>
          </p:nvSpPr>
          <p:spPr bwMode="auto">
            <a:xfrm flipH="1">
              <a:off x="4052" y="1437"/>
              <a:ext cx="9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566" name="Line 294"/>
            <p:cNvSpPr>
              <a:spLocks noChangeShapeType="1"/>
            </p:cNvSpPr>
            <p:nvPr/>
          </p:nvSpPr>
          <p:spPr bwMode="auto">
            <a:xfrm flipH="1">
              <a:off x="3935" y="1437"/>
              <a:ext cx="9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567" name="Line 295"/>
            <p:cNvSpPr>
              <a:spLocks noChangeShapeType="1"/>
            </p:cNvSpPr>
            <p:nvPr/>
          </p:nvSpPr>
          <p:spPr bwMode="auto">
            <a:xfrm flipH="1">
              <a:off x="3819" y="1437"/>
              <a:ext cx="9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568" name="Line 296"/>
            <p:cNvSpPr>
              <a:spLocks noChangeShapeType="1"/>
            </p:cNvSpPr>
            <p:nvPr/>
          </p:nvSpPr>
          <p:spPr bwMode="auto">
            <a:xfrm flipH="1">
              <a:off x="3701" y="1437"/>
              <a:ext cx="9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569" name="Line 297"/>
            <p:cNvSpPr>
              <a:spLocks noChangeShapeType="1"/>
            </p:cNvSpPr>
            <p:nvPr/>
          </p:nvSpPr>
          <p:spPr bwMode="auto">
            <a:xfrm flipH="1">
              <a:off x="3586" y="1437"/>
              <a:ext cx="9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570" name="Line 298"/>
            <p:cNvSpPr>
              <a:spLocks noChangeShapeType="1"/>
            </p:cNvSpPr>
            <p:nvPr/>
          </p:nvSpPr>
          <p:spPr bwMode="auto">
            <a:xfrm flipH="1">
              <a:off x="3461" y="1437"/>
              <a:ext cx="10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571" name="Line 299"/>
            <p:cNvSpPr>
              <a:spLocks noChangeShapeType="1"/>
            </p:cNvSpPr>
            <p:nvPr/>
          </p:nvSpPr>
          <p:spPr bwMode="auto">
            <a:xfrm flipV="1">
              <a:off x="3461" y="1361"/>
              <a:ext cx="0" cy="7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572" name="Line 300"/>
            <p:cNvSpPr>
              <a:spLocks noChangeShapeType="1"/>
            </p:cNvSpPr>
            <p:nvPr/>
          </p:nvSpPr>
          <p:spPr bwMode="auto">
            <a:xfrm flipV="1">
              <a:off x="3461" y="1244"/>
              <a:ext cx="0" cy="9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573" name="Line 301"/>
            <p:cNvSpPr>
              <a:spLocks noChangeShapeType="1"/>
            </p:cNvSpPr>
            <p:nvPr/>
          </p:nvSpPr>
          <p:spPr bwMode="auto">
            <a:xfrm flipV="1">
              <a:off x="3461" y="1128"/>
              <a:ext cx="0" cy="9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574" name="Line 302"/>
            <p:cNvSpPr>
              <a:spLocks noChangeShapeType="1"/>
            </p:cNvSpPr>
            <p:nvPr/>
          </p:nvSpPr>
          <p:spPr bwMode="auto">
            <a:xfrm flipV="1">
              <a:off x="3461" y="1011"/>
              <a:ext cx="0" cy="9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575" name="Line 303"/>
            <p:cNvSpPr>
              <a:spLocks noChangeShapeType="1"/>
            </p:cNvSpPr>
            <p:nvPr/>
          </p:nvSpPr>
          <p:spPr bwMode="auto">
            <a:xfrm flipV="1">
              <a:off x="3461" y="893"/>
              <a:ext cx="0" cy="9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576" name="Line 304"/>
            <p:cNvSpPr>
              <a:spLocks noChangeShapeType="1"/>
            </p:cNvSpPr>
            <p:nvPr/>
          </p:nvSpPr>
          <p:spPr bwMode="auto">
            <a:xfrm flipV="1">
              <a:off x="3461" y="777"/>
              <a:ext cx="0" cy="9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577" name="Line 305"/>
            <p:cNvSpPr>
              <a:spLocks noChangeShapeType="1"/>
            </p:cNvSpPr>
            <p:nvPr/>
          </p:nvSpPr>
          <p:spPr bwMode="auto">
            <a:xfrm flipV="1">
              <a:off x="3461" y="660"/>
              <a:ext cx="0" cy="9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578" name="Line 306"/>
            <p:cNvSpPr>
              <a:spLocks noChangeShapeType="1"/>
            </p:cNvSpPr>
            <p:nvPr/>
          </p:nvSpPr>
          <p:spPr bwMode="auto">
            <a:xfrm flipV="1">
              <a:off x="3461" y="562"/>
              <a:ext cx="0" cy="7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579" name="Line 307"/>
            <p:cNvSpPr>
              <a:spLocks noChangeShapeType="1"/>
            </p:cNvSpPr>
            <p:nvPr/>
          </p:nvSpPr>
          <p:spPr bwMode="auto">
            <a:xfrm>
              <a:off x="4271" y="1218"/>
              <a:ext cx="0" cy="9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580" name="Line 308"/>
            <p:cNvSpPr>
              <a:spLocks noChangeShapeType="1"/>
            </p:cNvSpPr>
            <p:nvPr/>
          </p:nvSpPr>
          <p:spPr bwMode="auto">
            <a:xfrm>
              <a:off x="4271" y="1338"/>
              <a:ext cx="0" cy="9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581" name="Line 309"/>
            <p:cNvSpPr>
              <a:spLocks noChangeShapeType="1"/>
            </p:cNvSpPr>
            <p:nvPr/>
          </p:nvSpPr>
          <p:spPr bwMode="auto">
            <a:xfrm>
              <a:off x="4271" y="866"/>
              <a:ext cx="0" cy="9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582" name="Line 310"/>
            <p:cNvSpPr>
              <a:spLocks noChangeShapeType="1"/>
            </p:cNvSpPr>
            <p:nvPr/>
          </p:nvSpPr>
          <p:spPr bwMode="auto">
            <a:xfrm>
              <a:off x="4271" y="983"/>
              <a:ext cx="0" cy="9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583" name="Line 311"/>
            <p:cNvSpPr>
              <a:spLocks noChangeShapeType="1"/>
            </p:cNvSpPr>
            <p:nvPr/>
          </p:nvSpPr>
          <p:spPr bwMode="auto">
            <a:xfrm>
              <a:off x="4271" y="1101"/>
              <a:ext cx="0" cy="9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38584" name="Line 312"/>
          <p:cNvSpPr>
            <a:spLocks noChangeShapeType="1"/>
          </p:cNvSpPr>
          <p:nvPr/>
        </p:nvSpPr>
        <p:spPr bwMode="auto">
          <a:xfrm flipH="1">
            <a:off x="1589088" y="892175"/>
            <a:ext cx="3657600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438585" name="Group 313"/>
          <p:cNvGrpSpPr>
            <a:grpSpLocks/>
          </p:cNvGrpSpPr>
          <p:nvPr/>
        </p:nvGrpSpPr>
        <p:grpSpPr bwMode="auto">
          <a:xfrm>
            <a:off x="2478088" y="4773613"/>
            <a:ext cx="4054475" cy="793750"/>
            <a:chOff x="1561" y="3007"/>
            <a:chExt cx="2554" cy="500"/>
          </a:xfrm>
        </p:grpSpPr>
        <p:sp>
          <p:nvSpPr>
            <p:cNvPr id="438586" name="Line 314"/>
            <p:cNvSpPr>
              <a:spLocks noChangeShapeType="1"/>
            </p:cNvSpPr>
            <p:nvPr/>
          </p:nvSpPr>
          <p:spPr bwMode="auto">
            <a:xfrm>
              <a:off x="1561" y="3007"/>
              <a:ext cx="205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587" name="Line 315"/>
            <p:cNvSpPr>
              <a:spLocks noChangeShapeType="1"/>
            </p:cNvSpPr>
            <p:nvPr/>
          </p:nvSpPr>
          <p:spPr bwMode="auto">
            <a:xfrm>
              <a:off x="1561" y="3507"/>
              <a:ext cx="255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38588" name="Group 316"/>
          <p:cNvGrpSpPr>
            <a:grpSpLocks/>
          </p:cNvGrpSpPr>
          <p:nvPr/>
        </p:nvGrpSpPr>
        <p:grpSpPr bwMode="auto">
          <a:xfrm>
            <a:off x="5738813" y="3368675"/>
            <a:ext cx="793750" cy="2198688"/>
            <a:chOff x="3615" y="2122"/>
            <a:chExt cx="500" cy="1385"/>
          </a:xfrm>
        </p:grpSpPr>
        <p:sp>
          <p:nvSpPr>
            <p:cNvPr id="438589" name="Line 317"/>
            <p:cNvSpPr>
              <a:spLocks noChangeShapeType="1"/>
            </p:cNvSpPr>
            <p:nvPr/>
          </p:nvSpPr>
          <p:spPr bwMode="auto">
            <a:xfrm flipV="1">
              <a:off x="3615" y="2122"/>
              <a:ext cx="0" cy="88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590" name="Line 318"/>
            <p:cNvSpPr>
              <a:spLocks noChangeShapeType="1"/>
            </p:cNvSpPr>
            <p:nvPr/>
          </p:nvSpPr>
          <p:spPr bwMode="auto">
            <a:xfrm flipV="1">
              <a:off x="4115" y="2122"/>
              <a:ext cx="0" cy="138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38591" name="Group 319"/>
          <p:cNvGrpSpPr>
            <a:grpSpLocks/>
          </p:cNvGrpSpPr>
          <p:nvPr/>
        </p:nvGrpSpPr>
        <p:grpSpPr bwMode="auto">
          <a:xfrm>
            <a:off x="5738813" y="2281238"/>
            <a:ext cx="793750" cy="1087437"/>
            <a:chOff x="3615" y="1437"/>
            <a:chExt cx="500" cy="685"/>
          </a:xfrm>
        </p:grpSpPr>
        <p:sp>
          <p:nvSpPr>
            <p:cNvPr id="438592" name="Line 320"/>
            <p:cNvSpPr>
              <a:spLocks noChangeShapeType="1"/>
            </p:cNvSpPr>
            <p:nvPr/>
          </p:nvSpPr>
          <p:spPr bwMode="auto">
            <a:xfrm flipV="1">
              <a:off x="3615" y="2025"/>
              <a:ext cx="0" cy="9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593" name="Line 321"/>
            <p:cNvSpPr>
              <a:spLocks noChangeShapeType="1"/>
            </p:cNvSpPr>
            <p:nvPr/>
          </p:nvSpPr>
          <p:spPr bwMode="auto">
            <a:xfrm flipV="1">
              <a:off x="3615" y="1907"/>
              <a:ext cx="0" cy="9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594" name="Line 322"/>
            <p:cNvSpPr>
              <a:spLocks noChangeShapeType="1"/>
            </p:cNvSpPr>
            <p:nvPr/>
          </p:nvSpPr>
          <p:spPr bwMode="auto">
            <a:xfrm flipV="1">
              <a:off x="3615" y="1791"/>
              <a:ext cx="0" cy="9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595" name="Line 323"/>
            <p:cNvSpPr>
              <a:spLocks noChangeShapeType="1"/>
            </p:cNvSpPr>
            <p:nvPr/>
          </p:nvSpPr>
          <p:spPr bwMode="auto">
            <a:xfrm flipV="1">
              <a:off x="3615" y="1674"/>
              <a:ext cx="0" cy="9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596" name="Line 324"/>
            <p:cNvSpPr>
              <a:spLocks noChangeShapeType="1"/>
            </p:cNvSpPr>
            <p:nvPr/>
          </p:nvSpPr>
          <p:spPr bwMode="auto">
            <a:xfrm flipV="1">
              <a:off x="3615" y="1556"/>
              <a:ext cx="0" cy="9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597" name="Line 325"/>
            <p:cNvSpPr>
              <a:spLocks noChangeShapeType="1"/>
            </p:cNvSpPr>
            <p:nvPr/>
          </p:nvSpPr>
          <p:spPr bwMode="auto">
            <a:xfrm flipV="1">
              <a:off x="3615" y="1437"/>
              <a:ext cx="0" cy="9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598" name="Line 326"/>
            <p:cNvSpPr>
              <a:spLocks noChangeShapeType="1"/>
            </p:cNvSpPr>
            <p:nvPr/>
          </p:nvSpPr>
          <p:spPr bwMode="auto">
            <a:xfrm flipV="1">
              <a:off x="4115" y="2025"/>
              <a:ext cx="0" cy="9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599" name="Line 327"/>
            <p:cNvSpPr>
              <a:spLocks noChangeShapeType="1"/>
            </p:cNvSpPr>
            <p:nvPr/>
          </p:nvSpPr>
          <p:spPr bwMode="auto">
            <a:xfrm flipV="1">
              <a:off x="4115" y="1907"/>
              <a:ext cx="0" cy="9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600" name="Line 328"/>
            <p:cNvSpPr>
              <a:spLocks noChangeShapeType="1"/>
            </p:cNvSpPr>
            <p:nvPr/>
          </p:nvSpPr>
          <p:spPr bwMode="auto">
            <a:xfrm flipV="1">
              <a:off x="4115" y="1791"/>
              <a:ext cx="0" cy="9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601" name="Line 329"/>
            <p:cNvSpPr>
              <a:spLocks noChangeShapeType="1"/>
            </p:cNvSpPr>
            <p:nvPr/>
          </p:nvSpPr>
          <p:spPr bwMode="auto">
            <a:xfrm flipV="1">
              <a:off x="4115" y="1674"/>
              <a:ext cx="0" cy="9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602" name="Line 330"/>
            <p:cNvSpPr>
              <a:spLocks noChangeShapeType="1"/>
            </p:cNvSpPr>
            <p:nvPr/>
          </p:nvSpPr>
          <p:spPr bwMode="auto">
            <a:xfrm flipV="1">
              <a:off x="4115" y="1556"/>
              <a:ext cx="0" cy="9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603" name="Line 331"/>
            <p:cNvSpPr>
              <a:spLocks noChangeShapeType="1"/>
            </p:cNvSpPr>
            <p:nvPr/>
          </p:nvSpPr>
          <p:spPr bwMode="auto">
            <a:xfrm flipV="1">
              <a:off x="4115" y="1437"/>
              <a:ext cx="0" cy="9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38604" name="Text Box 332"/>
          <p:cNvSpPr txBox="1">
            <a:spLocks noChangeArrowheads="1"/>
          </p:cNvSpPr>
          <p:nvPr/>
        </p:nvSpPr>
        <p:spPr bwMode="auto">
          <a:xfrm>
            <a:off x="6577013" y="98425"/>
            <a:ext cx="24384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 eaLnBrk="1" hangingPunct="1">
              <a:lnSpc>
                <a:spcPct val="80000"/>
              </a:lnSpc>
              <a:spcBef>
                <a:spcPct val="50000"/>
              </a:spcBef>
            </a:pPr>
            <a:r>
              <a:rPr lang="zh-CN" alt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黑体" pitchFamily="2" charset="-122"/>
              </a:rPr>
              <a:t>步骤二</a:t>
            </a:r>
          </a:p>
        </p:txBody>
      </p:sp>
      <p:sp>
        <p:nvSpPr>
          <p:cNvPr id="438605" name="Text Box 333"/>
          <p:cNvSpPr txBox="1">
            <a:spLocks noChangeArrowheads="1"/>
          </p:cNvSpPr>
          <p:nvPr/>
        </p:nvSpPr>
        <p:spPr bwMode="auto">
          <a:xfrm>
            <a:off x="0" y="0"/>
            <a:ext cx="91440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hangingPunct="1">
              <a:spcBef>
                <a:spcPct val="50000"/>
              </a:spcBef>
            </a:pPr>
            <a:r>
              <a:rPr lang="zh-CN" altLang="en-US" sz="4000" b="1">
                <a:solidFill>
                  <a:srgbClr val="FF0000"/>
                </a:solidFill>
                <a:effectLst/>
                <a:ea typeface="黑体" pitchFamily="2" charset="-122"/>
              </a:rPr>
              <a:t>叠加式组合体五</a:t>
            </a:r>
          </a:p>
        </p:txBody>
      </p:sp>
      <p:grpSp>
        <p:nvGrpSpPr>
          <p:cNvPr id="438741" name="Group 469"/>
          <p:cNvGrpSpPr>
            <a:grpSpLocks/>
          </p:cNvGrpSpPr>
          <p:nvPr/>
        </p:nvGrpSpPr>
        <p:grpSpPr bwMode="auto">
          <a:xfrm>
            <a:off x="5210175" y="3595688"/>
            <a:ext cx="3441700" cy="3035300"/>
            <a:chOff x="3388" y="23"/>
            <a:chExt cx="2168" cy="1912"/>
          </a:xfrm>
        </p:grpSpPr>
        <p:sp>
          <p:nvSpPr>
            <p:cNvPr id="438742" name="Freeform 470"/>
            <p:cNvSpPr>
              <a:spLocks/>
            </p:cNvSpPr>
            <p:nvPr/>
          </p:nvSpPr>
          <p:spPr bwMode="auto">
            <a:xfrm>
              <a:off x="4022" y="23"/>
              <a:ext cx="899" cy="520"/>
            </a:xfrm>
            <a:custGeom>
              <a:avLst/>
              <a:gdLst>
                <a:gd name="T0" fmla="*/ 1479 w 1482"/>
                <a:gd name="T1" fmla="*/ 389 h 856"/>
                <a:gd name="T2" fmla="*/ 1463 w 1482"/>
                <a:gd name="T3" fmla="*/ 329 h 856"/>
                <a:gd name="T4" fmla="*/ 1432 w 1482"/>
                <a:gd name="T5" fmla="*/ 273 h 856"/>
                <a:gd name="T6" fmla="*/ 1388 w 1482"/>
                <a:gd name="T7" fmla="*/ 219 h 856"/>
                <a:gd name="T8" fmla="*/ 1331 w 1482"/>
                <a:gd name="T9" fmla="*/ 169 h 856"/>
                <a:gd name="T10" fmla="*/ 1263 w 1482"/>
                <a:gd name="T11" fmla="*/ 124 h 856"/>
                <a:gd name="T12" fmla="*/ 1184 w 1482"/>
                <a:gd name="T13" fmla="*/ 85 h 856"/>
                <a:gd name="T14" fmla="*/ 1097 w 1482"/>
                <a:gd name="T15" fmla="*/ 52 h 856"/>
                <a:gd name="T16" fmla="*/ 1003 w 1482"/>
                <a:gd name="T17" fmla="*/ 28 h 856"/>
                <a:gd name="T18" fmla="*/ 904 w 1482"/>
                <a:gd name="T19" fmla="*/ 11 h 856"/>
                <a:gd name="T20" fmla="*/ 802 w 1482"/>
                <a:gd name="T21" fmla="*/ 1 h 856"/>
                <a:gd name="T22" fmla="*/ 699 w 1482"/>
                <a:gd name="T23" fmla="*/ 1 h 856"/>
                <a:gd name="T24" fmla="*/ 595 w 1482"/>
                <a:gd name="T25" fmla="*/ 9 h 856"/>
                <a:gd name="T26" fmla="*/ 496 w 1482"/>
                <a:gd name="T27" fmla="*/ 25 h 856"/>
                <a:gd name="T28" fmla="*/ 402 w 1482"/>
                <a:gd name="T29" fmla="*/ 48 h 856"/>
                <a:gd name="T30" fmla="*/ 313 w 1482"/>
                <a:gd name="T31" fmla="*/ 79 h 856"/>
                <a:gd name="T32" fmla="*/ 232 w 1482"/>
                <a:gd name="T33" fmla="*/ 117 h 856"/>
                <a:gd name="T34" fmla="*/ 163 w 1482"/>
                <a:gd name="T35" fmla="*/ 161 h 856"/>
                <a:gd name="T36" fmla="*/ 104 w 1482"/>
                <a:gd name="T37" fmla="*/ 210 h 856"/>
                <a:gd name="T38" fmla="*/ 58 w 1482"/>
                <a:gd name="T39" fmla="*/ 263 h 856"/>
                <a:gd name="T40" fmla="*/ 25 w 1482"/>
                <a:gd name="T41" fmla="*/ 320 h 856"/>
                <a:gd name="T42" fmla="*/ 6 w 1482"/>
                <a:gd name="T43" fmla="*/ 378 h 856"/>
                <a:gd name="T44" fmla="*/ 0 w 1482"/>
                <a:gd name="T45" fmla="*/ 439 h 856"/>
                <a:gd name="T46" fmla="*/ 10 w 1482"/>
                <a:gd name="T47" fmla="*/ 497 h 856"/>
                <a:gd name="T48" fmla="*/ 34 w 1482"/>
                <a:gd name="T49" fmla="*/ 556 h 856"/>
                <a:gd name="T50" fmla="*/ 72 w 1482"/>
                <a:gd name="T51" fmla="*/ 611 h 856"/>
                <a:gd name="T52" fmla="*/ 123 w 1482"/>
                <a:gd name="T53" fmla="*/ 664 h 856"/>
                <a:gd name="T54" fmla="*/ 184 w 1482"/>
                <a:gd name="T55" fmla="*/ 711 h 856"/>
                <a:gd name="T56" fmla="*/ 258 w 1482"/>
                <a:gd name="T57" fmla="*/ 753 h 856"/>
                <a:gd name="T58" fmla="*/ 341 w 1482"/>
                <a:gd name="T59" fmla="*/ 789 h 856"/>
                <a:gd name="T60" fmla="*/ 433 w 1482"/>
                <a:gd name="T61" fmla="*/ 818 h 856"/>
                <a:gd name="T62" fmla="*/ 529 w 1482"/>
                <a:gd name="T63" fmla="*/ 839 h 856"/>
                <a:gd name="T64" fmla="*/ 630 w 1482"/>
                <a:gd name="T65" fmla="*/ 852 h 856"/>
                <a:gd name="T66" fmla="*/ 733 w 1482"/>
                <a:gd name="T67" fmla="*/ 856 h 856"/>
                <a:gd name="T68" fmla="*/ 836 w 1482"/>
                <a:gd name="T69" fmla="*/ 853 h 856"/>
                <a:gd name="T70" fmla="*/ 937 w 1482"/>
                <a:gd name="T71" fmla="*/ 841 h 856"/>
                <a:gd name="T72" fmla="*/ 1035 w 1482"/>
                <a:gd name="T73" fmla="*/ 822 h 856"/>
                <a:gd name="T74" fmla="*/ 1127 w 1482"/>
                <a:gd name="T75" fmla="*/ 795 h 856"/>
                <a:gd name="T76" fmla="*/ 1211 w 1482"/>
                <a:gd name="T77" fmla="*/ 759 h 856"/>
                <a:gd name="T78" fmla="*/ 1287 w 1482"/>
                <a:gd name="T79" fmla="*/ 719 h 856"/>
                <a:gd name="T80" fmla="*/ 1352 w 1482"/>
                <a:gd name="T81" fmla="*/ 672 h 856"/>
                <a:gd name="T82" fmla="*/ 1404 w 1482"/>
                <a:gd name="T83" fmla="*/ 621 h 856"/>
                <a:gd name="T84" fmla="*/ 1444 w 1482"/>
                <a:gd name="T85" fmla="*/ 566 h 856"/>
                <a:gd name="T86" fmla="*/ 1470 w 1482"/>
                <a:gd name="T87" fmla="*/ 508 h 856"/>
                <a:gd name="T88" fmla="*/ 1482 w 1482"/>
                <a:gd name="T89" fmla="*/ 449 h 8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82" h="856">
                  <a:moveTo>
                    <a:pt x="1482" y="428"/>
                  </a:moveTo>
                  <a:lnTo>
                    <a:pt x="1482" y="408"/>
                  </a:lnTo>
                  <a:lnTo>
                    <a:pt x="1479" y="389"/>
                  </a:lnTo>
                  <a:lnTo>
                    <a:pt x="1476" y="369"/>
                  </a:lnTo>
                  <a:lnTo>
                    <a:pt x="1470" y="349"/>
                  </a:lnTo>
                  <a:lnTo>
                    <a:pt x="1463" y="329"/>
                  </a:lnTo>
                  <a:lnTo>
                    <a:pt x="1454" y="310"/>
                  </a:lnTo>
                  <a:lnTo>
                    <a:pt x="1444" y="291"/>
                  </a:lnTo>
                  <a:lnTo>
                    <a:pt x="1432" y="273"/>
                  </a:lnTo>
                  <a:lnTo>
                    <a:pt x="1419" y="255"/>
                  </a:lnTo>
                  <a:lnTo>
                    <a:pt x="1404" y="237"/>
                  </a:lnTo>
                  <a:lnTo>
                    <a:pt x="1388" y="219"/>
                  </a:lnTo>
                  <a:lnTo>
                    <a:pt x="1371" y="202"/>
                  </a:lnTo>
                  <a:lnTo>
                    <a:pt x="1352" y="184"/>
                  </a:lnTo>
                  <a:lnTo>
                    <a:pt x="1331" y="169"/>
                  </a:lnTo>
                  <a:lnTo>
                    <a:pt x="1310" y="154"/>
                  </a:lnTo>
                  <a:lnTo>
                    <a:pt x="1287" y="139"/>
                  </a:lnTo>
                  <a:lnTo>
                    <a:pt x="1263" y="124"/>
                  </a:lnTo>
                  <a:lnTo>
                    <a:pt x="1238" y="110"/>
                  </a:lnTo>
                  <a:lnTo>
                    <a:pt x="1211" y="97"/>
                  </a:lnTo>
                  <a:lnTo>
                    <a:pt x="1184" y="85"/>
                  </a:lnTo>
                  <a:lnTo>
                    <a:pt x="1157" y="74"/>
                  </a:lnTo>
                  <a:lnTo>
                    <a:pt x="1127" y="63"/>
                  </a:lnTo>
                  <a:lnTo>
                    <a:pt x="1097" y="52"/>
                  </a:lnTo>
                  <a:lnTo>
                    <a:pt x="1066" y="44"/>
                  </a:lnTo>
                  <a:lnTo>
                    <a:pt x="1035" y="35"/>
                  </a:lnTo>
                  <a:lnTo>
                    <a:pt x="1003" y="28"/>
                  </a:lnTo>
                  <a:lnTo>
                    <a:pt x="970" y="22"/>
                  </a:lnTo>
                  <a:lnTo>
                    <a:pt x="937" y="15"/>
                  </a:lnTo>
                  <a:lnTo>
                    <a:pt x="904" y="11"/>
                  </a:lnTo>
                  <a:lnTo>
                    <a:pt x="870" y="7"/>
                  </a:lnTo>
                  <a:lnTo>
                    <a:pt x="836" y="3"/>
                  </a:lnTo>
                  <a:lnTo>
                    <a:pt x="802" y="1"/>
                  </a:lnTo>
                  <a:lnTo>
                    <a:pt x="767" y="0"/>
                  </a:lnTo>
                  <a:lnTo>
                    <a:pt x="733" y="0"/>
                  </a:lnTo>
                  <a:lnTo>
                    <a:pt x="699" y="1"/>
                  </a:lnTo>
                  <a:lnTo>
                    <a:pt x="664" y="2"/>
                  </a:lnTo>
                  <a:lnTo>
                    <a:pt x="630" y="6"/>
                  </a:lnTo>
                  <a:lnTo>
                    <a:pt x="595" y="9"/>
                  </a:lnTo>
                  <a:lnTo>
                    <a:pt x="562" y="13"/>
                  </a:lnTo>
                  <a:lnTo>
                    <a:pt x="529" y="18"/>
                  </a:lnTo>
                  <a:lnTo>
                    <a:pt x="496" y="25"/>
                  </a:lnTo>
                  <a:lnTo>
                    <a:pt x="463" y="31"/>
                  </a:lnTo>
                  <a:lnTo>
                    <a:pt x="433" y="40"/>
                  </a:lnTo>
                  <a:lnTo>
                    <a:pt x="402" y="48"/>
                  </a:lnTo>
                  <a:lnTo>
                    <a:pt x="371" y="58"/>
                  </a:lnTo>
                  <a:lnTo>
                    <a:pt x="341" y="68"/>
                  </a:lnTo>
                  <a:lnTo>
                    <a:pt x="313" y="79"/>
                  </a:lnTo>
                  <a:lnTo>
                    <a:pt x="286" y="91"/>
                  </a:lnTo>
                  <a:lnTo>
                    <a:pt x="258" y="104"/>
                  </a:lnTo>
                  <a:lnTo>
                    <a:pt x="232" y="117"/>
                  </a:lnTo>
                  <a:lnTo>
                    <a:pt x="208" y="131"/>
                  </a:lnTo>
                  <a:lnTo>
                    <a:pt x="184" y="146"/>
                  </a:lnTo>
                  <a:lnTo>
                    <a:pt x="163" y="161"/>
                  </a:lnTo>
                  <a:lnTo>
                    <a:pt x="142" y="177"/>
                  </a:lnTo>
                  <a:lnTo>
                    <a:pt x="123" y="193"/>
                  </a:lnTo>
                  <a:lnTo>
                    <a:pt x="104" y="210"/>
                  </a:lnTo>
                  <a:lnTo>
                    <a:pt x="87" y="227"/>
                  </a:lnTo>
                  <a:lnTo>
                    <a:pt x="72" y="245"/>
                  </a:lnTo>
                  <a:lnTo>
                    <a:pt x="58" y="263"/>
                  </a:lnTo>
                  <a:lnTo>
                    <a:pt x="45" y="282"/>
                  </a:lnTo>
                  <a:lnTo>
                    <a:pt x="34" y="301"/>
                  </a:lnTo>
                  <a:lnTo>
                    <a:pt x="25" y="320"/>
                  </a:lnTo>
                  <a:lnTo>
                    <a:pt x="16" y="340"/>
                  </a:lnTo>
                  <a:lnTo>
                    <a:pt x="10" y="359"/>
                  </a:lnTo>
                  <a:lnTo>
                    <a:pt x="6" y="378"/>
                  </a:lnTo>
                  <a:lnTo>
                    <a:pt x="2" y="398"/>
                  </a:lnTo>
                  <a:lnTo>
                    <a:pt x="0" y="419"/>
                  </a:lnTo>
                  <a:lnTo>
                    <a:pt x="0" y="439"/>
                  </a:lnTo>
                  <a:lnTo>
                    <a:pt x="2" y="458"/>
                  </a:lnTo>
                  <a:lnTo>
                    <a:pt x="6" y="478"/>
                  </a:lnTo>
                  <a:lnTo>
                    <a:pt x="10" y="497"/>
                  </a:lnTo>
                  <a:lnTo>
                    <a:pt x="16" y="518"/>
                  </a:lnTo>
                  <a:lnTo>
                    <a:pt x="25" y="537"/>
                  </a:lnTo>
                  <a:lnTo>
                    <a:pt x="34" y="556"/>
                  </a:lnTo>
                  <a:lnTo>
                    <a:pt x="45" y="575"/>
                  </a:lnTo>
                  <a:lnTo>
                    <a:pt x="58" y="593"/>
                  </a:lnTo>
                  <a:lnTo>
                    <a:pt x="72" y="611"/>
                  </a:lnTo>
                  <a:lnTo>
                    <a:pt x="87" y="629"/>
                  </a:lnTo>
                  <a:lnTo>
                    <a:pt x="104" y="647"/>
                  </a:lnTo>
                  <a:lnTo>
                    <a:pt x="123" y="664"/>
                  </a:lnTo>
                  <a:lnTo>
                    <a:pt x="142" y="681"/>
                  </a:lnTo>
                  <a:lnTo>
                    <a:pt x="163" y="697"/>
                  </a:lnTo>
                  <a:lnTo>
                    <a:pt x="184" y="711"/>
                  </a:lnTo>
                  <a:lnTo>
                    <a:pt x="208" y="726"/>
                  </a:lnTo>
                  <a:lnTo>
                    <a:pt x="232" y="740"/>
                  </a:lnTo>
                  <a:lnTo>
                    <a:pt x="258" y="753"/>
                  </a:lnTo>
                  <a:lnTo>
                    <a:pt x="286" y="766"/>
                  </a:lnTo>
                  <a:lnTo>
                    <a:pt x="313" y="777"/>
                  </a:lnTo>
                  <a:lnTo>
                    <a:pt x="341" y="789"/>
                  </a:lnTo>
                  <a:lnTo>
                    <a:pt x="371" y="800"/>
                  </a:lnTo>
                  <a:lnTo>
                    <a:pt x="402" y="809"/>
                  </a:lnTo>
                  <a:lnTo>
                    <a:pt x="433" y="818"/>
                  </a:lnTo>
                  <a:lnTo>
                    <a:pt x="463" y="825"/>
                  </a:lnTo>
                  <a:lnTo>
                    <a:pt x="496" y="833"/>
                  </a:lnTo>
                  <a:lnTo>
                    <a:pt x="529" y="839"/>
                  </a:lnTo>
                  <a:lnTo>
                    <a:pt x="562" y="845"/>
                  </a:lnTo>
                  <a:lnTo>
                    <a:pt x="595" y="849"/>
                  </a:lnTo>
                  <a:lnTo>
                    <a:pt x="630" y="852"/>
                  </a:lnTo>
                  <a:lnTo>
                    <a:pt x="664" y="854"/>
                  </a:lnTo>
                  <a:lnTo>
                    <a:pt x="699" y="856"/>
                  </a:lnTo>
                  <a:lnTo>
                    <a:pt x="733" y="856"/>
                  </a:lnTo>
                  <a:lnTo>
                    <a:pt x="767" y="856"/>
                  </a:lnTo>
                  <a:lnTo>
                    <a:pt x="802" y="855"/>
                  </a:lnTo>
                  <a:lnTo>
                    <a:pt x="836" y="853"/>
                  </a:lnTo>
                  <a:lnTo>
                    <a:pt x="870" y="850"/>
                  </a:lnTo>
                  <a:lnTo>
                    <a:pt x="904" y="847"/>
                  </a:lnTo>
                  <a:lnTo>
                    <a:pt x="937" y="841"/>
                  </a:lnTo>
                  <a:lnTo>
                    <a:pt x="970" y="836"/>
                  </a:lnTo>
                  <a:lnTo>
                    <a:pt x="1003" y="830"/>
                  </a:lnTo>
                  <a:lnTo>
                    <a:pt x="1035" y="822"/>
                  </a:lnTo>
                  <a:lnTo>
                    <a:pt x="1066" y="814"/>
                  </a:lnTo>
                  <a:lnTo>
                    <a:pt x="1097" y="804"/>
                  </a:lnTo>
                  <a:lnTo>
                    <a:pt x="1127" y="795"/>
                  </a:lnTo>
                  <a:lnTo>
                    <a:pt x="1157" y="784"/>
                  </a:lnTo>
                  <a:lnTo>
                    <a:pt x="1184" y="772"/>
                  </a:lnTo>
                  <a:lnTo>
                    <a:pt x="1211" y="759"/>
                  </a:lnTo>
                  <a:lnTo>
                    <a:pt x="1238" y="747"/>
                  </a:lnTo>
                  <a:lnTo>
                    <a:pt x="1263" y="733"/>
                  </a:lnTo>
                  <a:lnTo>
                    <a:pt x="1287" y="719"/>
                  </a:lnTo>
                  <a:lnTo>
                    <a:pt x="1310" y="704"/>
                  </a:lnTo>
                  <a:lnTo>
                    <a:pt x="1331" y="688"/>
                  </a:lnTo>
                  <a:lnTo>
                    <a:pt x="1352" y="672"/>
                  </a:lnTo>
                  <a:lnTo>
                    <a:pt x="1371" y="655"/>
                  </a:lnTo>
                  <a:lnTo>
                    <a:pt x="1388" y="638"/>
                  </a:lnTo>
                  <a:lnTo>
                    <a:pt x="1404" y="621"/>
                  </a:lnTo>
                  <a:lnTo>
                    <a:pt x="1419" y="603"/>
                  </a:lnTo>
                  <a:lnTo>
                    <a:pt x="1432" y="585"/>
                  </a:lnTo>
                  <a:lnTo>
                    <a:pt x="1444" y="566"/>
                  </a:lnTo>
                  <a:lnTo>
                    <a:pt x="1454" y="546"/>
                  </a:lnTo>
                  <a:lnTo>
                    <a:pt x="1463" y="527"/>
                  </a:lnTo>
                  <a:lnTo>
                    <a:pt x="1470" y="508"/>
                  </a:lnTo>
                  <a:lnTo>
                    <a:pt x="1476" y="488"/>
                  </a:lnTo>
                  <a:lnTo>
                    <a:pt x="1479" y="469"/>
                  </a:lnTo>
                  <a:lnTo>
                    <a:pt x="1482" y="449"/>
                  </a:lnTo>
                  <a:lnTo>
                    <a:pt x="1482" y="428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743" name="Freeform 471"/>
            <p:cNvSpPr>
              <a:spLocks/>
            </p:cNvSpPr>
            <p:nvPr/>
          </p:nvSpPr>
          <p:spPr bwMode="auto">
            <a:xfrm>
              <a:off x="3388" y="1543"/>
              <a:ext cx="72" cy="103"/>
            </a:xfrm>
            <a:custGeom>
              <a:avLst/>
              <a:gdLst>
                <a:gd name="T0" fmla="*/ 0 w 120"/>
                <a:gd name="T1" fmla="*/ 0 h 168"/>
                <a:gd name="T2" fmla="*/ 1 w 120"/>
                <a:gd name="T3" fmla="*/ 14 h 168"/>
                <a:gd name="T4" fmla="*/ 3 w 120"/>
                <a:gd name="T5" fmla="*/ 29 h 168"/>
                <a:gd name="T6" fmla="*/ 6 w 120"/>
                <a:gd name="T7" fmla="*/ 43 h 168"/>
                <a:gd name="T8" fmla="*/ 12 w 120"/>
                <a:gd name="T9" fmla="*/ 56 h 168"/>
                <a:gd name="T10" fmla="*/ 18 w 120"/>
                <a:gd name="T11" fmla="*/ 70 h 168"/>
                <a:gd name="T12" fmla="*/ 27 w 120"/>
                <a:gd name="T13" fmla="*/ 84 h 168"/>
                <a:gd name="T14" fmla="*/ 36 w 120"/>
                <a:gd name="T15" fmla="*/ 98 h 168"/>
                <a:gd name="T16" fmla="*/ 47 w 120"/>
                <a:gd name="T17" fmla="*/ 111 h 168"/>
                <a:gd name="T18" fmla="*/ 60 w 120"/>
                <a:gd name="T19" fmla="*/ 122 h 168"/>
                <a:gd name="T20" fmla="*/ 72 w 120"/>
                <a:gd name="T21" fmla="*/ 135 h 168"/>
                <a:gd name="T22" fmla="*/ 87 w 120"/>
                <a:gd name="T23" fmla="*/ 147 h 168"/>
                <a:gd name="T24" fmla="*/ 103 w 120"/>
                <a:gd name="T25" fmla="*/ 158 h 168"/>
                <a:gd name="T26" fmla="*/ 120 w 120"/>
                <a:gd name="T27" fmla="*/ 168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0" h="168">
                  <a:moveTo>
                    <a:pt x="0" y="0"/>
                  </a:moveTo>
                  <a:lnTo>
                    <a:pt x="1" y="14"/>
                  </a:lnTo>
                  <a:lnTo>
                    <a:pt x="3" y="29"/>
                  </a:lnTo>
                  <a:lnTo>
                    <a:pt x="6" y="43"/>
                  </a:lnTo>
                  <a:lnTo>
                    <a:pt x="12" y="56"/>
                  </a:lnTo>
                  <a:lnTo>
                    <a:pt x="18" y="70"/>
                  </a:lnTo>
                  <a:lnTo>
                    <a:pt x="27" y="84"/>
                  </a:lnTo>
                  <a:lnTo>
                    <a:pt x="36" y="98"/>
                  </a:lnTo>
                  <a:lnTo>
                    <a:pt x="47" y="111"/>
                  </a:lnTo>
                  <a:lnTo>
                    <a:pt x="60" y="122"/>
                  </a:lnTo>
                  <a:lnTo>
                    <a:pt x="72" y="135"/>
                  </a:lnTo>
                  <a:lnTo>
                    <a:pt x="87" y="147"/>
                  </a:lnTo>
                  <a:lnTo>
                    <a:pt x="103" y="158"/>
                  </a:lnTo>
                  <a:lnTo>
                    <a:pt x="120" y="16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744" name="Line 472"/>
            <p:cNvSpPr>
              <a:spLocks noChangeShapeType="1"/>
            </p:cNvSpPr>
            <p:nvPr/>
          </p:nvSpPr>
          <p:spPr bwMode="auto">
            <a:xfrm flipH="1" flipV="1">
              <a:off x="3460" y="1646"/>
              <a:ext cx="426" cy="24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745" name="Freeform 473"/>
            <p:cNvSpPr>
              <a:spLocks/>
            </p:cNvSpPr>
            <p:nvPr/>
          </p:nvSpPr>
          <p:spPr bwMode="auto">
            <a:xfrm>
              <a:off x="3886" y="1893"/>
              <a:ext cx="358" cy="42"/>
            </a:xfrm>
            <a:custGeom>
              <a:avLst/>
              <a:gdLst>
                <a:gd name="T0" fmla="*/ 0 w 582"/>
                <a:gd name="T1" fmla="*/ 0 h 70"/>
                <a:gd name="T2" fmla="*/ 18 w 582"/>
                <a:gd name="T3" fmla="*/ 9 h 70"/>
                <a:gd name="T4" fmla="*/ 37 w 582"/>
                <a:gd name="T5" fmla="*/ 19 h 70"/>
                <a:gd name="T6" fmla="*/ 56 w 582"/>
                <a:gd name="T7" fmla="*/ 27 h 70"/>
                <a:gd name="T8" fmla="*/ 78 w 582"/>
                <a:gd name="T9" fmla="*/ 35 h 70"/>
                <a:gd name="T10" fmla="*/ 99 w 582"/>
                <a:gd name="T11" fmla="*/ 42 h 70"/>
                <a:gd name="T12" fmla="*/ 121 w 582"/>
                <a:gd name="T13" fmla="*/ 49 h 70"/>
                <a:gd name="T14" fmla="*/ 145 w 582"/>
                <a:gd name="T15" fmla="*/ 54 h 70"/>
                <a:gd name="T16" fmla="*/ 168 w 582"/>
                <a:gd name="T17" fmla="*/ 58 h 70"/>
                <a:gd name="T18" fmla="*/ 193 w 582"/>
                <a:gd name="T19" fmla="*/ 62 h 70"/>
                <a:gd name="T20" fmla="*/ 216 w 582"/>
                <a:gd name="T21" fmla="*/ 66 h 70"/>
                <a:gd name="T22" fmla="*/ 242 w 582"/>
                <a:gd name="T23" fmla="*/ 68 h 70"/>
                <a:gd name="T24" fmla="*/ 266 w 582"/>
                <a:gd name="T25" fmla="*/ 69 h 70"/>
                <a:gd name="T26" fmla="*/ 291 w 582"/>
                <a:gd name="T27" fmla="*/ 70 h 70"/>
                <a:gd name="T28" fmla="*/ 315 w 582"/>
                <a:gd name="T29" fmla="*/ 69 h 70"/>
                <a:gd name="T30" fmla="*/ 341 w 582"/>
                <a:gd name="T31" fmla="*/ 68 h 70"/>
                <a:gd name="T32" fmla="*/ 365 w 582"/>
                <a:gd name="T33" fmla="*/ 66 h 70"/>
                <a:gd name="T34" fmla="*/ 390 w 582"/>
                <a:gd name="T35" fmla="*/ 62 h 70"/>
                <a:gd name="T36" fmla="*/ 413 w 582"/>
                <a:gd name="T37" fmla="*/ 58 h 70"/>
                <a:gd name="T38" fmla="*/ 436 w 582"/>
                <a:gd name="T39" fmla="*/ 54 h 70"/>
                <a:gd name="T40" fmla="*/ 460 w 582"/>
                <a:gd name="T41" fmla="*/ 49 h 70"/>
                <a:gd name="T42" fmla="*/ 482 w 582"/>
                <a:gd name="T43" fmla="*/ 42 h 70"/>
                <a:gd name="T44" fmla="*/ 504 w 582"/>
                <a:gd name="T45" fmla="*/ 35 h 70"/>
                <a:gd name="T46" fmla="*/ 525 w 582"/>
                <a:gd name="T47" fmla="*/ 27 h 70"/>
                <a:gd name="T48" fmla="*/ 545 w 582"/>
                <a:gd name="T49" fmla="*/ 19 h 70"/>
                <a:gd name="T50" fmla="*/ 564 w 582"/>
                <a:gd name="T51" fmla="*/ 9 h 70"/>
                <a:gd name="T52" fmla="*/ 582 w 582"/>
                <a:gd name="T53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82" h="70">
                  <a:moveTo>
                    <a:pt x="0" y="0"/>
                  </a:moveTo>
                  <a:lnTo>
                    <a:pt x="18" y="9"/>
                  </a:lnTo>
                  <a:lnTo>
                    <a:pt x="37" y="19"/>
                  </a:lnTo>
                  <a:lnTo>
                    <a:pt x="56" y="27"/>
                  </a:lnTo>
                  <a:lnTo>
                    <a:pt x="78" y="35"/>
                  </a:lnTo>
                  <a:lnTo>
                    <a:pt x="99" y="42"/>
                  </a:lnTo>
                  <a:lnTo>
                    <a:pt x="121" y="49"/>
                  </a:lnTo>
                  <a:lnTo>
                    <a:pt x="145" y="54"/>
                  </a:lnTo>
                  <a:lnTo>
                    <a:pt x="168" y="58"/>
                  </a:lnTo>
                  <a:lnTo>
                    <a:pt x="193" y="62"/>
                  </a:lnTo>
                  <a:lnTo>
                    <a:pt x="216" y="66"/>
                  </a:lnTo>
                  <a:lnTo>
                    <a:pt x="242" y="68"/>
                  </a:lnTo>
                  <a:lnTo>
                    <a:pt x="266" y="69"/>
                  </a:lnTo>
                  <a:lnTo>
                    <a:pt x="291" y="70"/>
                  </a:lnTo>
                  <a:lnTo>
                    <a:pt x="315" y="69"/>
                  </a:lnTo>
                  <a:lnTo>
                    <a:pt x="341" y="68"/>
                  </a:lnTo>
                  <a:lnTo>
                    <a:pt x="365" y="66"/>
                  </a:lnTo>
                  <a:lnTo>
                    <a:pt x="390" y="62"/>
                  </a:lnTo>
                  <a:lnTo>
                    <a:pt x="413" y="58"/>
                  </a:lnTo>
                  <a:lnTo>
                    <a:pt x="436" y="54"/>
                  </a:lnTo>
                  <a:lnTo>
                    <a:pt x="460" y="49"/>
                  </a:lnTo>
                  <a:lnTo>
                    <a:pt x="482" y="42"/>
                  </a:lnTo>
                  <a:lnTo>
                    <a:pt x="504" y="35"/>
                  </a:lnTo>
                  <a:lnTo>
                    <a:pt x="525" y="27"/>
                  </a:lnTo>
                  <a:lnTo>
                    <a:pt x="545" y="19"/>
                  </a:lnTo>
                  <a:lnTo>
                    <a:pt x="564" y="9"/>
                  </a:lnTo>
                  <a:lnTo>
                    <a:pt x="582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746" name="Line 474"/>
            <p:cNvSpPr>
              <a:spLocks noChangeShapeType="1"/>
            </p:cNvSpPr>
            <p:nvPr/>
          </p:nvSpPr>
          <p:spPr bwMode="auto">
            <a:xfrm flipH="1">
              <a:off x="4244" y="1173"/>
              <a:ext cx="1240" cy="72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747" name="Freeform 475"/>
            <p:cNvSpPr>
              <a:spLocks/>
            </p:cNvSpPr>
            <p:nvPr/>
          </p:nvSpPr>
          <p:spPr bwMode="auto">
            <a:xfrm>
              <a:off x="5484" y="1071"/>
              <a:ext cx="72" cy="102"/>
            </a:xfrm>
            <a:custGeom>
              <a:avLst/>
              <a:gdLst>
                <a:gd name="T0" fmla="*/ 0 w 121"/>
                <a:gd name="T1" fmla="*/ 168 h 168"/>
                <a:gd name="T2" fmla="*/ 17 w 121"/>
                <a:gd name="T3" fmla="*/ 158 h 168"/>
                <a:gd name="T4" fmla="*/ 33 w 121"/>
                <a:gd name="T5" fmla="*/ 147 h 168"/>
                <a:gd name="T6" fmla="*/ 48 w 121"/>
                <a:gd name="T7" fmla="*/ 135 h 168"/>
                <a:gd name="T8" fmla="*/ 62 w 121"/>
                <a:gd name="T9" fmla="*/ 123 h 168"/>
                <a:gd name="T10" fmla="*/ 74 w 121"/>
                <a:gd name="T11" fmla="*/ 111 h 168"/>
                <a:gd name="T12" fmla="*/ 85 w 121"/>
                <a:gd name="T13" fmla="*/ 98 h 168"/>
                <a:gd name="T14" fmla="*/ 94 w 121"/>
                <a:gd name="T15" fmla="*/ 84 h 168"/>
                <a:gd name="T16" fmla="*/ 103 w 121"/>
                <a:gd name="T17" fmla="*/ 70 h 168"/>
                <a:gd name="T18" fmla="*/ 109 w 121"/>
                <a:gd name="T19" fmla="*/ 56 h 168"/>
                <a:gd name="T20" fmla="*/ 114 w 121"/>
                <a:gd name="T21" fmla="*/ 43 h 168"/>
                <a:gd name="T22" fmla="*/ 119 w 121"/>
                <a:gd name="T23" fmla="*/ 29 h 168"/>
                <a:gd name="T24" fmla="*/ 121 w 121"/>
                <a:gd name="T25" fmla="*/ 14 h 168"/>
                <a:gd name="T26" fmla="*/ 121 w 121"/>
                <a:gd name="T27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1" h="168">
                  <a:moveTo>
                    <a:pt x="0" y="168"/>
                  </a:moveTo>
                  <a:lnTo>
                    <a:pt x="17" y="158"/>
                  </a:lnTo>
                  <a:lnTo>
                    <a:pt x="33" y="147"/>
                  </a:lnTo>
                  <a:lnTo>
                    <a:pt x="48" y="135"/>
                  </a:lnTo>
                  <a:lnTo>
                    <a:pt x="62" y="123"/>
                  </a:lnTo>
                  <a:lnTo>
                    <a:pt x="74" y="111"/>
                  </a:lnTo>
                  <a:lnTo>
                    <a:pt x="85" y="98"/>
                  </a:lnTo>
                  <a:lnTo>
                    <a:pt x="94" y="84"/>
                  </a:lnTo>
                  <a:lnTo>
                    <a:pt x="103" y="70"/>
                  </a:lnTo>
                  <a:lnTo>
                    <a:pt x="109" y="56"/>
                  </a:lnTo>
                  <a:lnTo>
                    <a:pt x="114" y="43"/>
                  </a:lnTo>
                  <a:lnTo>
                    <a:pt x="119" y="29"/>
                  </a:lnTo>
                  <a:lnTo>
                    <a:pt x="121" y="14"/>
                  </a:lnTo>
                  <a:lnTo>
                    <a:pt x="121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748" name="Freeform 476"/>
            <p:cNvSpPr>
              <a:spLocks/>
            </p:cNvSpPr>
            <p:nvPr/>
          </p:nvSpPr>
          <p:spPr bwMode="auto">
            <a:xfrm>
              <a:off x="4155" y="1101"/>
              <a:ext cx="766" cy="264"/>
            </a:xfrm>
            <a:custGeom>
              <a:avLst/>
              <a:gdLst>
                <a:gd name="T0" fmla="*/ 0 w 1265"/>
                <a:gd name="T1" fmla="*/ 303 h 429"/>
                <a:gd name="T2" fmla="*/ 25 w 1265"/>
                <a:gd name="T3" fmla="*/ 317 h 429"/>
                <a:gd name="T4" fmla="*/ 51 w 1265"/>
                <a:gd name="T5" fmla="*/ 330 h 429"/>
                <a:gd name="T6" fmla="*/ 78 w 1265"/>
                <a:gd name="T7" fmla="*/ 342 h 429"/>
                <a:gd name="T8" fmla="*/ 106 w 1265"/>
                <a:gd name="T9" fmla="*/ 353 h 429"/>
                <a:gd name="T10" fmla="*/ 135 w 1265"/>
                <a:gd name="T11" fmla="*/ 364 h 429"/>
                <a:gd name="T12" fmla="*/ 163 w 1265"/>
                <a:gd name="T13" fmla="*/ 375 h 429"/>
                <a:gd name="T14" fmla="*/ 194 w 1265"/>
                <a:gd name="T15" fmla="*/ 383 h 429"/>
                <a:gd name="T16" fmla="*/ 225 w 1265"/>
                <a:gd name="T17" fmla="*/ 392 h 429"/>
                <a:gd name="T18" fmla="*/ 257 w 1265"/>
                <a:gd name="T19" fmla="*/ 399 h 429"/>
                <a:gd name="T20" fmla="*/ 289 w 1265"/>
                <a:gd name="T21" fmla="*/ 407 h 429"/>
                <a:gd name="T22" fmla="*/ 322 w 1265"/>
                <a:gd name="T23" fmla="*/ 412 h 429"/>
                <a:gd name="T24" fmla="*/ 355 w 1265"/>
                <a:gd name="T25" fmla="*/ 417 h 429"/>
                <a:gd name="T26" fmla="*/ 388 w 1265"/>
                <a:gd name="T27" fmla="*/ 422 h 429"/>
                <a:gd name="T28" fmla="*/ 422 w 1265"/>
                <a:gd name="T29" fmla="*/ 425 h 429"/>
                <a:gd name="T30" fmla="*/ 456 w 1265"/>
                <a:gd name="T31" fmla="*/ 427 h 429"/>
                <a:gd name="T32" fmla="*/ 490 w 1265"/>
                <a:gd name="T33" fmla="*/ 428 h 429"/>
                <a:gd name="T34" fmla="*/ 524 w 1265"/>
                <a:gd name="T35" fmla="*/ 429 h 429"/>
                <a:gd name="T36" fmla="*/ 558 w 1265"/>
                <a:gd name="T37" fmla="*/ 428 h 429"/>
                <a:gd name="T38" fmla="*/ 593 w 1265"/>
                <a:gd name="T39" fmla="*/ 427 h 429"/>
                <a:gd name="T40" fmla="*/ 627 w 1265"/>
                <a:gd name="T41" fmla="*/ 425 h 429"/>
                <a:gd name="T42" fmla="*/ 661 w 1265"/>
                <a:gd name="T43" fmla="*/ 422 h 429"/>
                <a:gd name="T44" fmla="*/ 695 w 1265"/>
                <a:gd name="T45" fmla="*/ 417 h 429"/>
                <a:gd name="T46" fmla="*/ 728 w 1265"/>
                <a:gd name="T47" fmla="*/ 412 h 429"/>
                <a:gd name="T48" fmla="*/ 760 w 1265"/>
                <a:gd name="T49" fmla="*/ 407 h 429"/>
                <a:gd name="T50" fmla="*/ 793 w 1265"/>
                <a:gd name="T51" fmla="*/ 399 h 429"/>
                <a:gd name="T52" fmla="*/ 824 w 1265"/>
                <a:gd name="T53" fmla="*/ 392 h 429"/>
                <a:gd name="T54" fmla="*/ 856 w 1265"/>
                <a:gd name="T55" fmla="*/ 383 h 429"/>
                <a:gd name="T56" fmla="*/ 885 w 1265"/>
                <a:gd name="T57" fmla="*/ 375 h 429"/>
                <a:gd name="T58" fmla="*/ 915 w 1265"/>
                <a:gd name="T59" fmla="*/ 364 h 429"/>
                <a:gd name="T60" fmla="*/ 944 w 1265"/>
                <a:gd name="T61" fmla="*/ 353 h 429"/>
                <a:gd name="T62" fmla="*/ 972 w 1265"/>
                <a:gd name="T63" fmla="*/ 342 h 429"/>
                <a:gd name="T64" fmla="*/ 998 w 1265"/>
                <a:gd name="T65" fmla="*/ 330 h 429"/>
                <a:gd name="T66" fmla="*/ 1024 w 1265"/>
                <a:gd name="T67" fmla="*/ 317 h 429"/>
                <a:gd name="T68" fmla="*/ 1048 w 1265"/>
                <a:gd name="T69" fmla="*/ 303 h 429"/>
                <a:gd name="T70" fmla="*/ 1073 w 1265"/>
                <a:gd name="T71" fmla="*/ 289 h 429"/>
                <a:gd name="T72" fmla="*/ 1095 w 1265"/>
                <a:gd name="T73" fmla="*/ 274 h 429"/>
                <a:gd name="T74" fmla="*/ 1116 w 1265"/>
                <a:gd name="T75" fmla="*/ 259 h 429"/>
                <a:gd name="T76" fmla="*/ 1137 w 1265"/>
                <a:gd name="T77" fmla="*/ 243 h 429"/>
                <a:gd name="T78" fmla="*/ 1155 w 1265"/>
                <a:gd name="T79" fmla="*/ 226 h 429"/>
                <a:gd name="T80" fmla="*/ 1172 w 1265"/>
                <a:gd name="T81" fmla="*/ 209 h 429"/>
                <a:gd name="T82" fmla="*/ 1188 w 1265"/>
                <a:gd name="T83" fmla="*/ 192 h 429"/>
                <a:gd name="T84" fmla="*/ 1203 w 1265"/>
                <a:gd name="T85" fmla="*/ 174 h 429"/>
                <a:gd name="T86" fmla="*/ 1215 w 1265"/>
                <a:gd name="T87" fmla="*/ 155 h 429"/>
                <a:gd name="T88" fmla="*/ 1227 w 1265"/>
                <a:gd name="T89" fmla="*/ 136 h 429"/>
                <a:gd name="T90" fmla="*/ 1238 w 1265"/>
                <a:gd name="T91" fmla="*/ 117 h 429"/>
                <a:gd name="T92" fmla="*/ 1246 w 1265"/>
                <a:gd name="T93" fmla="*/ 98 h 429"/>
                <a:gd name="T94" fmla="*/ 1254 w 1265"/>
                <a:gd name="T95" fmla="*/ 79 h 429"/>
                <a:gd name="T96" fmla="*/ 1259 w 1265"/>
                <a:gd name="T97" fmla="*/ 60 h 429"/>
                <a:gd name="T98" fmla="*/ 1262 w 1265"/>
                <a:gd name="T99" fmla="*/ 39 h 429"/>
                <a:gd name="T100" fmla="*/ 1265 w 1265"/>
                <a:gd name="T101" fmla="*/ 20 h 429"/>
                <a:gd name="T102" fmla="*/ 1265 w 1265"/>
                <a:gd name="T103" fmla="*/ 0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265" h="429">
                  <a:moveTo>
                    <a:pt x="0" y="303"/>
                  </a:moveTo>
                  <a:lnTo>
                    <a:pt x="25" y="317"/>
                  </a:lnTo>
                  <a:lnTo>
                    <a:pt x="51" y="330"/>
                  </a:lnTo>
                  <a:lnTo>
                    <a:pt x="78" y="342"/>
                  </a:lnTo>
                  <a:lnTo>
                    <a:pt x="106" y="353"/>
                  </a:lnTo>
                  <a:lnTo>
                    <a:pt x="135" y="364"/>
                  </a:lnTo>
                  <a:lnTo>
                    <a:pt x="163" y="375"/>
                  </a:lnTo>
                  <a:lnTo>
                    <a:pt x="194" y="383"/>
                  </a:lnTo>
                  <a:lnTo>
                    <a:pt x="225" y="392"/>
                  </a:lnTo>
                  <a:lnTo>
                    <a:pt x="257" y="399"/>
                  </a:lnTo>
                  <a:lnTo>
                    <a:pt x="289" y="407"/>
                  </a:lnTo>
                  <a:lnTo>
                    <a:pt x="322" y="412"/>
                  </a:lnTo>
                  <a:lnTo>
                    <a:pt x="355" y="417"/>
                  </a:lnTo>
                  <a:lnTo>
                    <a:pt x="388" y="422"/>
                  </a:lnTo>
                  <a:lnTo>
                    <a:pt x="422" y="425"/>
                  </a:lnTo>
                  <a:lnTo>
                    <a:pt x="456" y="427"/>
                  </a:lnTo>
                  <a:lnTo>
                    <a:pt x="490" y="428"/>
                  </a:lnTo>
                  <a:lnTo>
                    <a:pt x="524" y="429"/>
                  </a:lnTo>
                  <a:lnTo>
                    <a:pt x="558" y="428"/>
                  </a:lnTo>
                  <a:lnTo>
                    <a:pt x="593" y="427"/>
                  </a:lnTo>
                  <a:lnTo>
                    <a:pt x="627" y="425"/>
                  </a:lnTo>
                  <a:lnTo>
                    <a:pt x="661" y="422"/>
                  </a:lnTo>
                  <a:lnTo>
                    <a:pt x="695" y="417"/>
                  </a:lnTo>
                  <a:lnTo>
                    <a:pt x="728" y="412"/>
                  </a:lnTo>
                  <a:lnTo>
                    <a:pt x="760" y="407"/>
                  </a:lnTo>
                  <a:lnTo>
                    <a:pt x="793" y="399"/>
                  </a:lnTo>
                  <a:lnTo>
                    <a:pt x="824" y="392"/>
                  </a:lnTo>
                  <a:lnTo>
                    <a:pt x="856" y="383"/>
                  </a:lnTo>
                  <a:lnTo>
                    <a:pt x="885" y="375"/>
                  </a:lnTo>
                  <a:lnTo>
                    <a:pt x="915" y="364"/>
                  </a:lnTo>
                  <a:lnTo>
                    <a:pt x="944" y="353"/>
                  </a:lnTo>
                  <a:lnTo>
                    <a:pt x="972" y="342"/>
                  </a:lnTo>
                  <a:lnTo>
                    <a:pt x="998" y="330"/>
                  </a:lnTo>
                  <a:lnTo>
                    <a:pt x="1024" y="317"/>
                  </a:lnTo>
                  <a:lnTo>
                    <a:pt x="1048" y="303"/>
                  </a:lnTo>
                  <a:lnTo>
                    <a:pt x="1073" y="289"/>
                  </a:lnTo>
                  <a:lnTo>
                    <a:pt x="1095" y="274"/>
                  </a:lnTo>
                  <a:lnTo>
                    <a:pt x="1116" y="259"/>
                  </a:lnTo>
                  <a:lnTo>
                    <a:pt x="1137" y="243"/>
                  </a:lnTo>
                  <a:lnTo>
                    <a:pt x="1155" y="226"/>
                  </a:lnTo>
                  <a:lnTo>
                    <a:pt x="1172" y="209"/>
                  </a:lnTo>
                  <a:lnTo>
                    <a:pt x="1188" y="192"/>
                  </a:lnTo>
                  <a:lnTo>
                    <a:pt x="1203" y="174"/>
                  </a:lnTo>
                  <a:lnTo>
                    <a:pt x="1215" y="155"/>
                  </a:lnTo>
                  <a:lnTo>
                    <a:pt x="1227" y="136"/>
                  </a:lnTo>
                  <a:lnTo>
                    <a:pt x="1238" y="117"/>
                  </a:lnTo>
                  <a:lnTo>
                    <a:pt x="1246" y="98"/>
                  </a:lnTo>
                  <a:lnTo>
                    <a:pt x="1254" y="79"/>
                  </a:lnTo>
                  <a:lnTo>
                    <a:pt x="1259" y="60"/>
                  </a:lnTo>
                  <a:lnTo>
                    <a:pt x="1262" y="39"/>
                  </a:lnTo>
                  <a:lnTo>
                    <a:pt x="1265" y="20"/>
                  </a:lnTo>
                  <a:lnTo>
                    <a:pt x="1265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749" name="Freeform 477"/>
            <p:cNvSpPr>
              <a:spLocks/>
            </p:cNvSpPr>
            <p:nvPr/>
          </p:nvSpPr>
          <p:spPr bwMode="auto">
            <a:xfrm>
              <a:off x="4022" y="1101"/>
              <a:ext cx="133" cy="187"/>
            </a:xfrm>
            <a:custGeom>
              <a:avLst/>
              <a:gdLst>
                <a:gd name="T0" fmla="*/ 0 w 217"/>
                <a:gd name="T1" fmla="*/ 0 h 303"/>
                <a:gd name="T2" fmla="*/ 1 w 217"/>
                <a:gd name="T3" fmla="*/ 20 h 303"/>
                <a:gd name="T4" fmla="*/ 3 w 217"/>
                <a:gd name="T5" fmla="*/ 39 h 303"/>
                <a:gd name="T6" fmla="*/ 8 w 217"/>
                <a:gd name="T7" fmla="*/ 60 h 303"/>
                <a:gd name="T8" fmla="*/ 13 w 217"/>
                <a:gd name="T9" fmla="*/ 79 h 303"/>
                <a:gd name="T10" fmla="*/ 19 w 217"/>
                <a:gd name="T11" fmla="*/ 98 h 303"/>
                <a:gd name="T12" fmla="*/ 29 w 217"/>
                <a:gd name="T13" fmla="*/ 117 h 303"/>
                <a:gd name="T14" fmla="*/ 39 w 217"/>
                <a:gd name="T15" fmla="*/ 136 h 303"/>
                <a:gd name="T16" fmla="*/ 50 w 217"/>
                <a:gd name="T17" fmla="*/ 155 h 303"/>
                <a:gd name="T18" fmla="*/ 63 w 217"/>
                <a:gd name="T19" fmla="*/ 174 h 303"/>
                <a:gd name="T20" fmla="*/ 78 w 217"/>
                <a:gd name="T21" fmla="*/ 192 h 303"/>
                <a:gd name="T22" fmla="*/ 94 w 217"/>
                <a:gd name="T23" fmla="*/ 209 h 303"/>
                <a:gd name="T24" fmla="*/ 111 w 217"/>
                <a:gd name="T25" fmla="*/ 226 h 303"/>
                <a:gd name="T26" fmla="*/ 130 w 217"/>
                <a:gd name="T27" fmla="*/ 243 h 303"/>
                <a:gd name="T28" fmla="*/ 150 w 217"/>
                <a:gd name="T29" fmla="*/ 259 h 303"/>
                <a:gd name="T30" fmla="*/ 172 w 217"/>
                <a:gd name="T31" fmla="*/ 274 h 303"/>
                <a:gd name="T32" fmla="*/ 194 w 217"/>
                <a:gd name="T33" fmla="*/ 289 h 303"/>
                <a:gd name="T34" fmla="*/ 217 w 217"/>
                <a:gd name="T35" fmla="*/ 303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7" h="303">
                  <a:moveTo>
                    <a:pt x="0" y="0"/>
                  </a:moveTo>
                  <a:lnTo>
                    <a:pt x="1" y="20"/>
                  </a:lnTo>
                  <a:lnTo>
                    <a:pt x="3" y="39"/>
                  </a:lnTo>
                  <a:lnTo>
                    <a:pt x="8" y="60"/>
                  </a:lnTo>
                  <a:lnTo>
                    <a:pt x="13" y="79"/>
                  </a:lnTo>
                  <a:lnTo>
                    <a:pt x="19" y="98"/>
                  </a:lnTo>
                  <a:lnTo>
                    <a:pt x="29" y="117"/>
                  </a:lnTo>
                  <a:lnTo>
                    <a:pt x="39" y="136"/>
                  </a:lnTo>
                  <a:lnTo>
                    <a:pt x="50" y="155"/>
                  </a:lnTo>
                  <a:lnTo>
                    <a:pt x="63" y="174"/>
                  </a:lnTo>
                  <a:lnTo>
                    <a:pt x="78" y="192"/>
                  </a:lnTo>
                  <a:lnTo>
                    <a:pt x="94" y="209"/>
                  </a:lnTo>
                  <a:lnTo>
                    <a:pt x="111" y="226"/>
                  </a:lnTo>
                  <a:lnTo>
                    <a:pt x="130" y="243"/>
                  </a:lnTo>
                  <a:lnTo>
                    <a:pt x="150" y="259"/>
                  </a:lnTo>
                  <a:lnTo>
                    <a:pt x="172" y="274"/>
                  </a:lnTo>
                  <a:lnTo>
                    <a:pt x="194" y="289"/>
                  </a:lnTo>
                  <a:lnTo>
                    <a:pt x="217" y="303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750" name="Freeform 478"/>
            <p:cNvSpPr>
              <a:spLocks/>
            </p:cNvSpPr>
            <p:nvPr/>
          </p:nvSpPr>
          <p:spPr bwMode="auto">
            <a:xfrm>
              <a:off x="3516" y="1267"/>
              <a:ext cx="251" cy="144"/>
            </a:xfrm>
            <a:custGeom>
              <a:avLst/>
              <a:gdLst>
                <a:gd name="T0" fmla="*/ 410 w 411"/>
                <a:gd name="T1" fmla="*/ 109 h 239"/>
                <a:gd name="T2" fmla="*/ 403 w 411"/>
                <a:gd name="T3" fmla="*/ 88 h 239"/>
                <a:gd name="T4" fmla="*/ 391 w 411"/>
                <a:gd name="T5" fmla="*/ 68 h 239"/>
                <a:gd name="T6" fmla="*/ 372 w 411"/>
                <a:gd name="T7" fmla="*/ 50 h 239"/>
                <a:gd name="T8" fmla="*/ 349 w 411"/>
                <a:gd name="T9" fmla="*/ 34 h 239"/>
                <a:gd name="T10" fmla="*/ 321 w 411"/>
                <a:gd name="T11" fmla="*/ 21 h 239"/>
                <a:gd name="T12" fmla="*/ 289 w 411"/>
                <a:gd name="T13" fmla="*/ 11 h 239"/>
                <a:gd name="T14" fmla="*/ 254 w 411"/>
                <a:gd name="T15" fmla="*/ 3 h 239"/>
                <a:gd name="T16" fmla="*/ 219 w 411"/>
                <a:gd name="T17" fmla="*/ 0 h 239"/>
                <a:gd name="T18" fmla="*/ 182 w 411"/>
                <a:gd name="T19" fmla="*/ 1 h 239"/>
                <a:gd name="T20" fmla="*/ 147 w 411"/>
                <a:gd name="T21" fmla="*/ 6 h 239"/>
                <a:gd name="T22" fmla="*/ 112 w 411"/>
                <a:gd name="T23" fmla="*/ 13 h 239"/>
                <a:gd name="T24" fmla="*/ 82 w 411"/>
                <a:gd name="T25" fmla="*/ 24 h 239"/>
                <a:gd name="T26" fmla="*/ 55 w 411"/>
                <a:gd name="T27" fmla="*/ 38 h 239"/>
                <a:gd name="T28" fmla="*/ 32 w 411"/>
                <a:gd name="T29" fmla="*/ 55 h 239"/>
                <a:gd name="T30" fmla="*/ 14 w 411"/>
                <a:gd name="T31" fmla="*/ 73 h 239"/>
                <a:gd name="T32" fmla="*/ 4 w 411"/>
                <a:gd name="T33" fmla="*/ 93 h 239"/>
                <a:gd name="T34" fmla="*/ 0 w 411"/>
                <a:gd name="T35" fmla="*/ 114 h 239"/>
                <a:gd name="T36" fmla="*/ 1 w 411"/>
                <a:gd name="T37" fmla="*/ 135 h 239"/>
                <a:gd name="T38" fmla="*/ 9 w 411"/>
                <a:gd name="T39" fmla="*/ 156 h 239"/>
                <a:gd name="T40" fmla="*/ 23 w 411"/>
                <a:gd name="T41" fmla="*/ 175 h 239"/>
                <a:gd name="T42" fmla="*/ 42 w 411"/>
                <a:gd name="T43" fmla="*/ 193 h 239"/>
                <a:gd name="T44" fmla="*/ 68 w 411"/>
                <a:gd name="T45" fmla="*/ 208 h 239"/>
                <a:gd name="T46" fmla="*/ 96 w 411"/>
                <a:gd name="T47" fmla="*/ 221 h 239"/>
                <a:gd name="T48" fmla="*/ 129 w 411"/>
                <a:gd name="T49" fmla="*/ 230 h 239"/>
                <a:gd name="T50" fmla="*/ 164 w 411"/>
                <a:gd name="T51" fmla="*/ 236 h 239"/>
                <a:gd name="T52" fmla="*/ 200 w 411"/>
                <a:gd name="T53" fmla="*/ 239 h 239"/>
                <a:gd name="T54" fmla="*/ 237 w 411"/>
                <a:gd name="T55" fmla="*/ 237 h 239"/>
                <a:gd name="T56" fmla="*/ 272 w 411"/>
                <a:gd name="T57" fmla="*/ 231 h 239"/>
                <a:gd name="T58" fmla="*/ 305 w 411"/>
                <a:gd name="T59" fmla="*/ 223 h 239"/>
                <a:gd name="T60" fmla="*/ 335 w 411"/>
                <a:gd name="T61" fmla="*/ 211 h 239"/>
                <a:gd name="T62" fmla="*/ 362 w 411"/>
                <a:gd name="T63" fmla="*/ 196 h 239"/>
                <a:gd name="T64" fmla="*/ 383 w 411"/>
                <a:gd name="T65" fmla="*/ 179 h 239"/>
                <a:gd name="T66" fmla="*/ 398 w 411"/>
                <a:gd name="T67" fmla="*/ 161 h 239"/>
                <a:gd name="T68" fmla="*/ 407 w 411"/>
                <a:gd name="T69" fmla="*/ 140 h 239"/>
                <a:gd name="T70" fmla="*/ 411 w 411"/>
                <a:gd name="T71" fmla="*/ 120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11" h="239">
                  <a:moveTo>
                    <a:pt x="411" y="120"/>
                  </a:moveTo>
                  <a:lnTo>
                    <a:pt x="410" y="109"/>
                  </a:lnTo>
                  <a:lnTo>
                    <a:pt x="407" y="98"/>
                  </a:lnTo>
                  <a:lnTo>
                    <a:pt x="403" y="88"/>
                  </a:lnTo>
                  <a:lnTo>
                    <a:pt x="398" y="78"/>
                  </a:lnTo>
                  <a:lnTo>
                    <a:pt x="391" y="68"/>
                  </a:lnTo>
                  <a:lnTo>
                    <a:pt x="383" y="59"/>
                  </a:lnTo>
                  <a:lnTo>
                    <a:pt x="372" y="50"/>
                  </a:lnTo>
                  <a:lnTo>
                    <a:pt x="362" y="42"/>
                  </a:lnTo>
                  <a:lnTo>
                    <a:pt x="349" y="34"/>
                  </a:lnTo>
                  <a:lnTo>
                    <a:pt x="335" y="27"/>
                  </a:lnTo>
                  <a:lnTo>
                    <a:pt x="321" y="21"/>
                  </a:lnTo>
                  <a:lnTo>
                    <a:pt x="305" y="15"/>
                  </a:lnTo>
                  <a:lnTo>
                    <a:pt x="289" y="11"/>
                  </a:lnTo>
                  <a:lnTo>
                    <a:pt x="272" y="7"/>
                  </a:lnTo>
                  <a:lnTo>
                    <a:pt x="254" y="3"/>
                  </a:lnTo>
                  <a:lnTo>
                    <a:pt x="237" y="1"/>
                  </a:lnTo>
                  <a:lnTo>
                    <a:pt x="219" y="0"/>
                  </a:lnTo>
                  <a:lnTo>
                    <a:pt x="200" y="0"/>
                  </a:lnTo>
                  <a:lnTo>
                    <a:pt x="182" y="1"/>
                  </a:lnTo>
                  <a:lnTo>
                    <a:pt x="164" y="2"/>
                  </a:lnTo>
                  <a:lnTo>
                    <a:pt x="147" y="6"/>
                  </a:lnTo>
                  <a:lnTo>
                    <a:pt x="129" y="9"/>
                  </a:lnTo>
                  <a:lnTo>
                    <a:pt x="112" y="13"/>
                  </a:lnTo>
                  <a:lnTo>
                    <a:pt x="96" y="18"/>
                  </a:lnTo>
                  <a:lnTo>
                    <a:pt x="82" y="24"/>
                  </a:lnTo>
                  <a:lnTo>
                    <a:pt x="68" y="31"/>
                  </a:lnTo>
                  <a:lnTo>
                    <a:pt x="55" y="38"/>
                  </a:lnTo>
                  <a:lnTo>
                    <a:pt x="42" y="46"/>
                  </a:lnTo>
                  <a:lnTo>
                    <a:pt x="32" y="55"/>
                  </a:lnTo>
                  <a:lnTo>
                    <a:pt x="23" y="64"/>
                  </a:lnTo>
                  <a:lnTo>
                    <a:pt x="14" y="73"/>
                  </a:lnTo>
                  <a:lnTo>
                    <a:pt x="9" y="83"/>
                  </a:lnTo>
                  <a:lnTo>
                    <a:pt x="4" y="93"/>
                  </a:lnTo>
                  <a:lnTo>
                    <a:pt x="1" y="104"/>
                  </a:lnTo>
                  <a:lnTo>
                    <a:pt x="0" y="114"/>
                  </a:lnTo>
                  <a:lnTo>
                    <a:pt x="0" y="125"/>
                  </a:lnTo>
                  <a:lnTo>
                    <a:pt x="1" y="135"/>
                  </a:lnTo>
                  <a:lnTo>
                    <a:pt x="4" y="145"/>
                  </a:lnTo>
                  <a:lnTo>
                    <a:pt x="9" y="156"/>
                  </a:lnTo>
                  <a:lnTo>
                    <a:pt x="14" y="165"/>
                  </a:lnTo>
                  <a:lnTo>
                    <a:pt x="23" y="175"/>
                  </a:lnTo>
                  <a:lnTo>
                    <a:pt x="32" y="184"/>
                  </a:lnTo>
                  <a:lnTo>
                    <a:pt x="42" y="193"/>
                  </a:lnTo>
                  <a:lnTo>
                    <a:pt x="55" y="200"/>
                  </a:lnTo>
                  <a:lnTo>
                    <a:pt x="68" y="208"/>
                  </a:lnTo>
                  <a:lnTo>
                    <a:pt x="82" y="214"/>
                  </a:lnTo>
                  <a:lnTo>
                    <a:pt x="96" y="221"/>
                  </a:lnTo>
                  <a:lnTo>
                    <a:pt x="112" y="226"/>
                  </a:lnTo>
                  <a:lnTo>
                    <a:pt x="129" y="230"/>
                  </a:lnTo>
                  <a:lnTo>
                    <a:pt x="147" y="233"/>
                  </a:lnTo>
                  <a:lnTo>
                    <a:pt x="164" y="236"/>
                  </a:lnTo>
                  <a:lnTo>
                    <a:pt x="182" y="238"/>
                  </a:lnTo>
                  <a:lnTo>
                    <a:pt x="200" y="239"/>
                  </a:lnTo>
                  <a:lnTo>
                    <a:pt x="219" y="238"/>
                  </a:lnTo>
                  <a:lnTo>
                    <a:pt x="237" y="237"/>
                  </a:lnTo>
                  <a:lnTo>
                    <a:pt x="254" y="234"/>
                  </a:lnTo>
                  <a:lnTo>
                    <a:pt x="272" y="231"/>
                  </a:lnTo>
                  <a:lnTo>
                    <a:pt x="289" y="228"/>
                  </a:lnTo>
                  <a:lnTo>
                    <a:pt x="305" y="223"/>
                  </a:lnTo>
                  <a:lnTo>
                    <a:pt x="321" y="217"/>
                  </a:lnTo>
                  <a:lnTo>
                    <a:pt x="335" y="211"/>
                  </a:lnTo>
                  <a:lnTo>
                    <a:pt x="349" y="205"/>
                  </a:lnTo>
                  <a:lnTo>
                    <a:pt x="362" y="196"/>
                  </a:lnTo>
                  <a:lnTo>
                    <a:pt x="372" y="189"/>
                  </a:lnTo>
                  <a:lnTo>
                    <a:pt x="383" y="179"/>
                  </a:lnTo>
                  <a:lnTo>
                    <a:pt x="391" y="171"/>
                  </a:lnTo>
                  <a:lnTo>
                    <a:pt x="398" y="161"/>
                  </a:lnTo>
                  <a:lnTo>
                    <a:pt x="403" y="150"/>
                  </a:lnTo>
                  <a:lnTo>
                    <a:pt x="407" y="140"/>
                  </a:lnTo>
                  <a:lnTo>
                    <a:pt x="410" y="130"/>
                  </a:lnTo>
                  <a:lnTo>
                    <a:pt x="411" y="120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751" name="Freeform 479"/>
            <p:cNvSpPr>
              <a:spLocks/>
            </p:cNvSpPr>
            <p:nvPr/>
          </p:nvSpPr>
          <p:spPr bwMode="auto">
            <a:xfrm>
              <a:off x="4921" y="555"/>
              <a:ext cx="47" cy="17"/>
            </a:xfrm>
            <a:custGeom>
              <a:avLst/>
              <a:gdLst>
                <a:gd name="T0" fmla="*/ 75 w 75"/>
                <a:gd name="T1" fmla="*/ 28 h 28"/>
                <a:gd name="T2" fmla="*/ 62 w 75"/>
                <a:gd name="T3" fmla="*/ 20 h 28"/>
                <a:gd name="T4" fmla="*/ 48 w 75"/>
                <a:gd name="T5" fmla="*/ 14 h 28"/>
                <a:gd name="T6" fmla="*/ 33 w 75"/>
                <a:gd name="T7" fmla="*/ 9 h 28"/>
                <a:gd name="T8" fmla="*/ 18 w 75"/>
                <a:gd name="T9" fmla="*/ 4 h 28"/>
                <a:gd name="T10" fmla="*/ 0 w 75"/>
                <a:gd name="T1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5" h="28">
                  <a:moveTo>
                    <a:pt x="75" y="28"/>
                  </a:moveTo>
                  <a:lnTo>
                    <a:pt x="62" y="20"/>
                  </a:lnTo>
                  <a:lnTo>
                    <a:pt x="48" y="14"/>
                  </a:lnTo>
                  <a:lnTo>
                    <a:pt x="33" y="9"/>
                  </a:lnTo>
                  <a:lnTo>
                    <a:pt x="18" y="4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752" name="Freeform 480"/>
            <p:cNvSpPr>
              <a:spLocks/>
            </p:cNvSpPr>
            <p:nvPr/>
          </p:nvSpPr>
          <p:spPr bwMode="auto">
            <a:xfrm>
              <a:off x="4921" y="572"/>
              <a:ext cx="85" cy="115"/>
            </a:xfrm>
            <a:custGeom>
              <a:avLst/>
              <a:gdLst>
                <a:gd name="T0" fmla="*/ 0 w 136"/>
                <a:gd name="T1" fmla="*/ 195 h 195"/>
                <a:gd name="T2" fmla="*/ 18 w 136"/>
                <a:gd name="T3" fmla="*/ 192 h 195"/>
                <a:gd name="T4" fmla="*/ 33 w 136"/>
                <a:gd name="T5" fmla="*/ 186 h 195"/>
                <a:gd name="T6" fmla="*/ 48 w 136"/>
                <a:gd name="T7" fmla="*/ 181 h 195"/>
                <a:gd name="T8" fmla="*/ 62 w 136"/>
                <a:gd name="T9" fmla="*/ 175 h 195"/>
                <a:gd name="T10" fmla="*/ 76 w 136"/>
                <a:gd name="T11" fmla="*/ 167 h 195"/>
                <a:gd name="T12" fmla="*/ 88 w 136"/>
                <a:gd name="T13" fmla="*/ 160 h 195"/>
                <a:gd name="T14" fmla="*/ 98 w 136"/>
                <a:gd name="T15" fmla="*/ 151 h 195"/>
                <a:gd name="T16" fmla="*/ 108 w 136"/>
                <a:gd name="T17" fmla="*/ 143 h 195"/>
                <a:gd name="T18" fmla="*/ 117 w 136"/>
                <a:gd name="T19" fmla="*/ 134 h 195"/>
                <a:gd name="T20" fmla="*/ 123 w 136"/>
                <a:gd name="T21" fmla="*/ 124 h 195"/>
                <a:gd name="T22" fmla="*/ 128 w 136"/>
                <a:gd name="T23" fmla="*/ 114 h 195"/>
                <a:gd name="T24" fmla="*/ 133 w 136"/>
                <a:gd name="T25" fmla="*/ 104 h 195"/>
                <a:gd name="T26" fmla="*/ 135 w 136"/>
                <a:gd name="T27" fmla="*/ 94 h 195"/>
                <a:gd name="T28" fmla="*/ 136 w 136"/>
                <a:gd name="T29" fmla="*/ 83 h 195"/>
                <a:gd name="T30" fmla="*/ 135 w 136"/>
                <a:gd name="T31" fmla="*/ 73 h 195"/>
                <a:gd name="T32" fmla="*/ 133 w 136"/>
                <a:gd name="T33" fmla="*/ 63 h 195"/>
                <a:gd name="T34" fmla="*/ 128 w 136"/>
                <a:gd name="T35" fmla="*/ 53 h 195"/>
                <a:gd name="T36" fmla="*/ 123 w 136"/>
                <a:gd name="T37" fmla="*/ 42 h 195"/>
                <a:gd name="T38" fmla="*/ 115 w 136"/>
                <a:gd name="T39" fmla="*/ 33 h 195"/>
                <a:gd name="T40" fmla="*/ 108 w 136"/>
                <a:gd name="T41" fmla="*/ 24 h 195"/>
                <a:gd name="T42" fmla="*/ 98 w 136"/>
                <a:gd name="T43" fmla="*/ 16 h 195"/>
                <a:gd name="T44" fmla="*/ 87 w 136"/>
                <a:gd name="T45" fmla="*/ 7 h 195"/>
                <a:gd name="T46" fmla="*/ 75 w 136"/>
                <a:gd name="T47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36" h="195">
                  <a:moveTo>
                    <a:pt x="0" y="195"/>
                  </a:moveTo>
                  <a:lnTo>
                    <a:pt x="18" y="192"/>
                  </a:lnTo>
                  <a:lnTo>
                    <a:pt x="33" y="186"/>
                  </a:lnTo>
                  <a:lnTo>
                    <a:pt x="48" y="181"/>
                  </a:lnTo>
                  <a:lnTo>
                    <a:pt x="62" y="175"/>
                  </a:lnTo>
                  <a:lnTo>
                    <a:pt x="76" y="167"/>
                  </a:lnTo>
                  <a:lnTo>
                    <a:pt x="88" y="160"/>
                  </a:lnTo>
                  <a:lnTo>
                    <a:pt x="98" y="151"/>
                  </a:lnTo>
                  <a:lnTo>
                    <a:pt x="108" y="143"/>
                  </a:lnTo>
                  <a:lnTo>
                    <a:pt x="117" y="134"/>
                  </a:lnTo>
                  <a:lnTo>
                    <a:pt x="123" y="124"/>
                  </a:lnTo>
                  <a:lnTo>
                    <a:pt x="128" y="114"/>
                  </a:lnTo>
                  <a:lnTo>
                    <a:pt x="133" y="104"/>
                  </a:lnTo>
                  <a:lnTo>
                    <a:pt x="135" y="94"/>
                  </a:lnTo>
                  <a:lnTo>
                    <a:pt x="136" y="83"/>
                  </a:lnTo>
                  <a:lnTo>
                    <a:pt x="135" y="73"/>
                  </a:lnTo>
                  <a:lnTo>
                    <a:pt x="133" y="63"/>
                  </a:lnTo>
                  <a:lnTo>
                    <a:pt x="128" y="53"/>
                  </a:lnTo>
                  <a:lnTo>
                    <a:pt x="123" y="42"/>
                  </a:lnTo>
                  <a:lnTo>
                    <a:pt x="115" y="33"/>
                  </a:lnTo>
                  <a:lnTo>
                    <a:pt x="108" y="24"/>
                  </a:lnTo>
                  <a:lnTo>
                    <a:pt x="98" y="16"/>
                  </a:lnTo>
                  <a:lnTo>
                    <a:pt x="87" y="7"/>
                  </a:lnTo>
                  <a:lnTo>
                    <a:pt x="75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753" name="Freeform 481"/>
            <p:cNvSpPr>
              <a:spLocks/>
            </p:cNvSpPr>
            <p:nvPr/>
          </p:nvSpPr>
          <p:spPr bwMode="auto">
            <a:xfrm>
              <a:off x="5181" y="794"/>
              <a:ext cx="251" cy="145"/>
            </a:xfrm>
            <a:custGeom>
              <a:avLst/>
              <a:gdLst>
                <a:gd name="T0" fmla="*/ 411 w 412"/>
                <a:gd name="T1" fmla="*/ 109 h 239"/>
                <a:gd name="T2" fmla="*/ 405 w 412"/>
                <a:gd name="T3" fmla="*/ 89 h 239"/>
                <a:gd name="T4" fmla="*/ 392 w 412"/>
                <a:gd name="T5" fmla="*/ 68 h 239"/>
                <a:gd name="T6" fmla="*/ 374 w 412"/>
                <a:gd name="T7" fmla="*/ 50 h 239"/>
                <a:gd name="T8" fmla="*/ 350 w 412"/>
                <a:gd name="T9" fmla="*/ 34 h 239"/>
                <a:gd name="T10" fmla="*/ 322 w 412"/>
                <a:gd name="T11" fmla="*/ 22 h 239"/>
                <a:gd name="T12" fmla="*/ 291 w 412"/>
                <a:gd name="T13" fmla="*/ 11 h 239"/>
                <a:gd name="T14" fmla="*/ 256 w 412"/>
                <a:gd name="T15" fmla="*/ 3 h 239"/>
                <a:gd name="T16" fmla="*/ 219 w 412"/>
                <a:gd name="T17" fmla="*/ 0 h 239"/>
                <a:gd name="T18" fmla="*/ 183 w 412"/>
                <a:gd name="T19" fmla="*/ 1 h 239"/>
                <a:gd name="T20" fmla="*/ 148 w 412"/>
                <a:gd name="T21" fmla="*/ 6 h 239"/>
                <a:gd name="T22" fmla="*/ 114 w 412"/>
                <a:gd name="T23" fmla="*/ 13 h 239"/>
                <a:gd name="T24" fmla="*/ 83 w 412"/>
                <a:gd name="T25" fmla="*/ 24 h 239"/>
                <a:gd name="T26" fmla="*/ 56 w 412"/>
                <a:gd name="T27" fmla="*/ 39 h 239"/>
                <a:gd name="T28" fmla="*/ 33 w 412"/>
                <a:gd name="T29" fmla="*/ 55 h 239"/>
                <a:gd name="T30" fmla="*/ 16 w 412"/>
                <a:gd name="T31" fmla="*/ 74 h 239"/>
                <a:gd name="T32" fmla="*/ 5 w 412"/>
                <a:gd name="T33" fmla="*/ 93 h 239"/>
                <a:gd name="T34" fmla="*/ 0 w 412"/>
                <a:gd name="T35" fmla="*/ 114 h 239"/>
                <a:gd name="T36" fmla="*/ 2 w 412"/>
                <a:gd name="T37" fmla="*/ 135 h 239"/>
                <a:gd name="T38" fmla="*/ 10 w 412"/>
                <a:gd name="T39" fmla="*/ 156 h 239"/>
                <a:gd name="T40" fmla="*/ 25 w 412"/>
                <a:gd name="T41" fmla="*/ 175 h 239"/>
                <a:gd name="T42" fmla="*/ 44 w 412"/>
                <a:gd name="T43" fmla="*/ 193 h 239"/>
                <a:gd name="T44" fmla="*/ 69 w 412"/>
                <a:gd name="T45" fmla="*/ 208 h 239"/>
                <a:gd name="T46" fmla="*/ 98 w 412"/>
                <a:gd name="T47" fmla="*/ 221 h 239"/>
                <a:gd name="T48" fmla="*/ 131 w 412"/>
                <a:gd name="T49" fmla="*/ 230 h 239"/>
                <a:gd name="T50" fmla="*/ 165 w 412"/>
                <a:gd name="T51" fmla="*/ 236 h 239"/>
                <a:gd name="T52" fmla="*/ 201 w 412"/>
                <a:gd name="T53" fmla="*/ 239 h 239"/>
                <a:gd name="T54" fmla="*/ 238 w 412"/>
                <a:gd name="T55" fmla="*/ 237 h 239"/>
                <a:gd name="T56" fmla="*/ 274 w 412"/>
                <a:gd name="T57" fmla="*/ 232 h 239"/>
                <a:gd name="T58" fmla="*/ 307 w 412"/>
                <a:gd name="T59" fmla="*/ 223 h 239"/>
                <a:gd name="T60" fmla="*/ 337 w 412"/>
                <a:gd name="T61" fmla="*/ 211 h 239"/>
                <a:gd name="T62" fmla="*/ 363 w 412"/>
                <a:gd name="T63" fmla="*/ 197 h 239"/>
                <a:gd name="T64" fmla="*/ 383 w 412"/>
                <a:gd name="T65" fmla="*/ 179 h 239"/>
                <a:gd name="T66" fmla="*/ 399 w 412"/>
                <a:gd name="T67" fmla="*/ 161 h 239"/>
                <a:gd name="T68" fmla="*/ 409 w 412"/>
                <a:gd name="T69" fmla="*/ 141 h 239"/>
                <a:gd name="T70" fmla="*/ 412 w 412"/>
                <a:gd name="T71" fmla="*/ 120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12" h="239">
                  <a:moveTo>
                    <a:pt x="412" y="120"/>
                  </a:moveTo>
                  <a:lnTo>
                    <a:pt x="411" y="109"/>
                  </a:lnTo>
                  <a:lnTo>
                    <a:pt x="409" y="98"/>
                  </a:lnTo>
                  <a:lnTo>
                    <a:pt x="405" y="89"/>
                  </a:lnTo>
                  <a:lnTo>
                    <a:pt x="399" y="78"/>
                  </a:lnTo>
                  <a:lnTo>
                    <a:pt x="392" y="68"/>
                  </a:lnTo>
                  <a:lnTo>
                    <a:pt x="383" y="59"/>
                  </a:lnTo>
                  <a:lnTo>
                    <a:pt x="374" y="50"/>
                  </a:lnTo>
                  <a:lnTo>
                    <a:pt x="363" y="42"/>
                  </a:lnTo>
                  <a:lnTo>
                    <a:pt x="350" y="34"/>
                  </a:lnTo>
                  <a:lnTo>
                    <a:pt x="337" y="27"/>
                  </a:lnTo>
                  <a:lnTo>
                    <a:pt x="322" y="22"/>
                  </a:lnTo>
                  <a:lnTo>
                    <a:pt x="307" y="15"/>
                  </a:lnTo>
                  <a:lnTo>
                    <a:pt x="291" y="11"/>
                  </a:lnTo>
                  <a:lnTo>
                    <a:pt x="274" y="7"/>
                  </a:lnTo>
                  <a:lnTo>
                    <a:pt x="256" y="3"/>
                  </a:lnTo>
                  <a:lnTo>
                    <a:pt x="238" y="2"/>
                  </a:lnTo>
                  <a:lnTo>
                    <a:pt x="219" y="0"/>
                  </a:lnTo>
                  <a:lnTo>
                    <a:pt x="201" y="0"/>
                  </a:lnTo>
                  <a:lnTo>
                    <a:pt x="183" y="1"/>
                  </a:lnTo>
                  <a:lnTo>
                    <a:pt x="165" y="2"/>
                  </a:lnTo>
                  <a:lnTo>
                    <a:pt x="148" y="6"/>
                  </a:lnTo>
                  <a:lnTo>
                    <a:pt x="131" y="9"/>
                  </a:lnTo>
                  <a:lnTo>
                    <a:pt x="114" y="13"/>
                  </a:lnTo>
                  <a:lnTo>
                    <a:pt x="98" y="18"/>
                  </a:lnTo>
                  <a:lnTo>
                    <a:pt x="83" y="24"/>
                  </a:lnTo>
                  <a:lnTo>
                    <a:pt x="69" y="31"/>
                  </a:lnTo>
                  <a:lnTo>
                    <a:pt x="56" y="39"/>
                  </a:lnTo>
                  <a:lnTo>
                    <a:pt x="44" y="46"/>
                  </a:lnTo>
                  <a:lnTo>
                    <a:pt x="33" y="55"/>
                  </a:lnTo>
                  <a:lnTo>
                    <a:pt x="25" y="64"/>
                  </a:lnTo>
                  <a:lnTo>
                    <a:pt x="16" y="74"/>
                  </a:lnTo>
                  <a:lnTo>
                    <a:pt x="10" y="83"/>
                  </a:lnTo>
                  <a:lnTo>
                    <a:pt x="5" y="93"/>
                  </a:lnTo>
                  <a:lnTo>
                    <a:pt x="2" y="104"/>
                  </a:lnTo>
                  <a:lnTo>
                    <a:pt x="0" y="114"/>
                  </a:lnTo>
                  <a:lnTo>
                    <a:pt x="0" y="125"/>
                  </a:lnTo>
                  <a:lnTo>
                    <a:pt x="2" y="135"/>
                  </a:lnTo>
                  <a:lnTo>
                    <a:pt x="5" y="145"/>
                  </a:lnTo>
                  <a:lnTo>
                    <a:pt x="10" y="156"/>
                  </a:lnTo>
                  <a:lnTo>
                    <a:pt x="16" y="165"/>
                  </a:lnTo>
                  <a:lnTo>
                    <a:pt x="25" y="175"/>
                  </a:lnTo>
                  <a:lnTo>
                    <a:pt x="33" y="184"/>
                  </a:lnTo>
                  <a:lnTo>
                    <a:pt x="44" y="193"/>
                  </a:lnTo>
                  <a:lnTo>
                    <a:pt x="56" y="200"/>
                  </a:lnTo>
                  <a:lnTo>
                    <a:pt x="69" y="208"/>
                  </a:lnTo>
                  <a:lnTo>
                    <a:pt x="83" y="214"/>
                  </a:lnTo>
                  <a:lnTo>
                    <a:pt x="98" y="221"/>
                  </a:lnTo>
                  <a:lnTo>
                    <a:pt x="114" y="226"/>
                  </a:lnTo>
                  <a:lnTo>
                    <a:pt x="131" y="230"/>
                  </a:lnTo>
                  <a:lnTo>
                    <a:pt x="148" y="233"/>
                  </a:lnTo>
                  <a:lnTo>
                    <a:pt x="165" y="236"/>
                  </a:lnTo>
                  <a:lnTo>
                    <a:pt x="183" y="238"/>
                  </a:lnTo>
                  <a:lnTo>
                    <a:pt x="201" y="239"/>
                  </a:lnTo>
                  <a:lnTo>
                    <a:pt x="219" y="238"/>
                  </a:lnTo>
                  <a:lnTo>
                    <a:pt x="238" y="237"/>
                  </a:lnTo>
                  <a:lnTo>
                    <a:pt x="256" y="235"/>
                  </a:lnTo>
                  <a:lnTo>
                    <a:pt x="274" y="232"/>
                  </a:lnTo>
                  <a:lnTo>
                    <a:pt x="291" y="228"/>
                  </a:lnTo>
                  <a:lnTo>
                    <a:pt x="307" y="223"/>
                  </a:lnTo>
                  <a:lnTo>
                    <a:pt x="322" y="217"/>
                  </a:lnTo>
                  <a:lnTo>
                    <a:pt x="337" y="211"/>
                  </a:lnTo>
                  <a:lnTo>
                    <a:pt x="350" y="205"/>
                  </a:lnTo>
                  <a:lnTo>
                    <a:pt x="363" y="197"/>
                  </a:lnTo>
                  <a:lnTo>
                    <a:pt x="374" y="189"/>
                  </a:lnTo>
                  <a:lnTo>
                    <a:pt x="383" y="179"/>
                  </a:lnTo>
                  <a:lnTo>
                    <a:pt x="392" y="171"/>
                  </a:lnTo>
                  <a:lnTo>
                    <a:pt x="399" y="161"/>
                  </a:lnTo>
                  <a:lnTo>
                    <a:pt x="405" y="150"/>
                  </a:lnTo>
                  <a:lnTo>
                    <a:pt x="409" y="141"/>
                  </a:lnTo>
                  <a:lnTo>
                    <a:pt x="411" y="130"/>
                  </a:lnTo>
                  <a:lnTo>
                    <a:pt x="412" y="120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754" name="Freeform 482"/>
            <p:cNvSpPr>
              <a:spLocks/>
            </p:cNvSpPr>
            <p:nvPr/>
          </p:nvSpPr>
          <p:spPr bwMode="auto">
            <a:xfrm>
              <a:off x="3942" y="1509"/>
              <a:ext cx="247" cy="145"/>
            </a:xfrm>
            <a:custGeom>
              <a:avLst/>
              <a:gdLst>
                <a:gd name="T0" fmla="*/ 411 w 412"/>
                <a:gd name="T1" fmla="*/ 108 h 238"/>
                <a:gd name="T2" fmla="*/ 405 w 412"/>
                <a:gd name="T3" fmla="*/ 88 h 238"/>
                <a:gd name="T4" fmla="*/ 392 w 412"/>
                <a:gd name="T5" fmla="*/ 68 h 238"/>
                <a:gd name="T6" fmla="*/ 374 w 412"/>
                <a:gd name="T7" fmla="*/ 50 h 238"/>
                <a:gd name="T8" fmla="*/ 349 w 412"/>
                <a:gd name="T9" fmla="*/ 34 h 238"/>
                <a:gd name="T10" fmla="*/ 322 w 412"/>
                <a:gd name="T11" fmla="*/ 21 h 238"/>
                <a:gd name="T12" fmla="*/ 290 w 412"/>
                <a:gd name="T13" fmla="*/ 10 h 238"/>
                <a:gd name="T14" fmla="*/ 256 w 412"/>
                <a:gd name="T15" fmla="*/ 4 h 238"/>
                <a:gd name="T16" fmla="*/ 219 w 412"/>
                <a:gd name="T17" fmla="*/ 1 h 238"/>
                <a:gd name="T18" fmla="*/ 183 w 412"/>
                <a:gd name="T19" fmla="*/ 1 h 238"/>
                <a:gd name="T20" fmla="*/ 147 w 412"/>
                <a:gd name="T21" fmla="*/ 5 h 238"/>
                <a:gd name="T22" fmla="*/ 113 w 412"/>
                <a:gd name="T23" fmla="*/ 13 h 238"/>
                <a:gd name="T24" fmla="*/ 82 w 412"/>
                <a:gd name="T25" fmla="*/ 24 h 238"/>
                <a:gd name="T26" fmla="*/ 55 w 412"/>
                <a:gd name="T27" fmla="*/ 38 h 238"/>
                <a:gd name="T28" fmla="*/ 33 w 412"/>
                <a:gd name="T29" fmla="*/ 54 h 238"/>
                <a:gd name="T30" fmla="*/ 16 w 412"/>
                <a:gd name="T31" fmla="*/ 73 h 238"/>
                <a:gd name="T32" fmla="*/ 4 w 412"/>
                <a:gd name="T33" fmla="*/ 93 h 238"/>
                <a:gd name="T34" fmla="*/ 0 w 412"/>
                <a:gd name="T35" fmla="*/ 114 h 238"/>
                <a:gd name="T36" fmla="*/ 1 w 412"/>
                <a:gd name="T37" fmla="*/ 135 h 238"/>
                <a:gd name="T38" fmla="*/ 10 w 412"/>
                <a:gd name="T39" fmla="*/ 155 h 238"/>
                <a:gd name="T40" fmla="*/ 24 w 412"/>
                <a:gd name="T41" fmla="*/ 174 h 238"/>
                <a:gd name="T42" fmla="*/ 44 w 412"/>
                <a:gd name="T43" fmla="*/ 192 h 238"/>
                <a:gd name="T44" fmla="*/ 68 w 412"/>
                <a:gd name="T45" fmla="*/ 207 h 238"/>
                <a:gd name="T46" fmla="*/ 98 w 412"/>
                <a:gd name="T47" fmla="*/ 220 h 238"/>
                <a:gd name="T48" fmla="*/ 130 w 412"/>
                <a:gd name="T49" fmla="*/ 230 h 238"/>
                <a:gd name="T50" fmla="*/ 165 w 412"/>
                <a:gd name="T51" fmla="*/ 236 h 238"/>
                <a:gd name="T52" fmla="*/ 201 w 412"/>
                <a:gd name="T53" fmla="*/ 238 h 238"/>
                <a:gd name="T54" fmla="*/ 238 w 412"/>
                <a:gd name="T55" fmla="*/ 236 h 238"/>
                <a:gd name="T56" fmla="*/ 273 w 412"/>
                <a:gd name="T57" fmla="*/ 232 h 238"/>
                <a:gd name="T58" fmla="*/ 306 w 412"/>
                <a:gd name="T59" fmla="*/ 223 h 238"/>
                <a:gd name="T60" fmla="*/ 337 w 412"/>
                <a:gd name="T61" fmla="*/ 212 h 238"/>
                <a:gd name="T62" fmla="*/ 362 w 412"/>
                <a:gd name="T63" fmla="*/ 197 h 238"/>
                <a:gd name="T64" fmla="*/ 383 w 412"/>
                <a:gd name="T65" fmla="*/ 180 h 238"/>
                <a:gd name="T66" fmla="*/ 399 w 412"/>
                <a:gd name="T67" fmla="*/ 161 h 238"/>
                <a:gd name="T68" fmla="*/ 409 w 412"/>
                <a:gd name="T69" fmla="*/ 140 h 238"/>
                <a:gd name="T70" fmla="*/ 412 w 412"/>
                <a:gd name="T71" fmla="*/ 119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12" h="238">
                  <a:moveTo>
                    <a:pt x="412" y="119"/>
                  </a:moveTo>
                  <a:lnTo>
                    <a:pt x="411" y="108"/>
                  </a:lnTo>
                  <a:lnTo>
                    <a:pt x="409" y="98"/>
                  </a:lnTo>
                  <a:lnTo>
                    <a:pt x="405" y="88"/>
                  </a:lnTo>
                  <a:lnTo>
                    <a:pt x="399" y="77"/>
                  </a:lnTo>
                  <a:lnTo>
                    <a:pt x="392" y="68"/>
                  </a:lnTo>
                  <a:lnTo>
                    <a:pt x="383" y="58"/>
                  </a:lnTo>
                  <a:lnTo>
                    <a:pt x="374" y="50"/>
                  </a:lnTo>
                  <a:lnTo>
                    <a:pt x="362" y="41"/>
                  </a:lnTo>
                  <a:lnTo>
                    <a:pt x="349" y="34"/>
                  </a:lnTo>
                  <a:lnTo>
                    <a:pt x="337" y="27"/>
                  </a:lnTo>
                  <a:lnTo>
                    <a:pt x="322" y="21"/>
                  </a:lnTo>
                  <a:lnTo>
                    <a:pt x="306" y="15"/>
                  </a:lnTo>
                  <a:lnTo>
                    <a:pt x="290" y="10"/>
                  </a:lnTo>
                  <a:lnTo>
                    <a:pt x="273" y="6"/>
                  </a:lnTo>
                  <a:lnTo>
                    <a:pt x="256" y="4"/>
                  </a:lnTo>
                  <a:lnTo>
                    <a:pt x="238" y="2"/>
                  </a:lnTo>
                  <a:lnTo>
                    <a:pt x="219" y="1"/>
                  </a:lnTo>
                  <a:lnTo>
                    <a:pt x="201" y="0"/>
                  </a:lnTo>
                  <a:lnTo>
                    <a:pt x="183" y="1"/>
                  </a:lnTo>
                  <a:lnTo>
                    <a:pt x="165" y="3"/>
                  </a:lnTo>
                  <a:lnTo>
                    <a:pt x="147" y="5"/>
                  </a:lnTo>
                  <a:lnTo>
                    <a:pt x="130" y="8"/>
                  </a:lnTo>
                  <a:lnTo>
                    <a:pt x="113" y="13"/>
                  </a:lnTo>
                  <a:lnTo>
                    <a:pt x="98" y="18"/>
                  </a:lnTo>
                  <a:lnTo>
                    <a:pt x="82" y="24"/>
                  </a:lnTo>
                  <a:lnTo>
                    <a:pt x="68" y="31"/>
                  </a:lnTo>
                  <a:lnTo>
                    <a:pt x="55" y="38"/>
                  </a:lnTo>
                  <a:lnTo>
                    <a:pt x="44" y="46"/>
                  </a:lnTo>
                  <a:lnTo>
                    <a:pt x="33" y="54"/>
                  </a:lnTo>
                  <a:lnTo>
                    <a:pt x="24" y="64"/>
                  </a:lnTo>
                  <a:lnTo>
                    <a:pt x="16" y="73"/>
                  </a:lnTo>
                  <a:lnTo>
                    <a:pt x="10" y="83"/>
                  </a:lnTo>
                  <a:lnTo>
                    <a:pt x="4" y="93"/>
                  </a:lnTo>
                  <a:lnTo>
                    <a:pt x="1" y="103"/>
                  </a:lnTo>
                  <a:lnTo>
                    <a:pt x="0" y="114"/>
                  </a:lnTo>
                  <a:lnTo>
                    <a:pt x="0" y="124"/>
                  </a:lnTo>
                  <a:lnTo>
                    <a:pt x="1" y="135"/>
                  </a:lnTo>
                  <a:lnTo>
                    <a:pt x="4" y="146"/>
                  </a:lnTo>
                  <a:lnTo>
                    <a:pt x="10" y="155"/>
                  </a:lnTo>
                  <a:lnTo>
                    <a:pt x="16" y="165"/>
                  </a:lnTo>
                  <a:lnTo>
                    <a:pt x="24" y="174"/>
                  </a:lnTo>
                  <a:lnTo>
                    <a:pt x="33" y="184"/>
                  </a:lnTo>
                  <a:lnTo>
                    <a:pt x="44" y="192"/>
                  </a:lnTo>
                  <a:lnTo>
                    <a:pt x="55" y="200"/>
                  </a:lnTo>
                  <a:lnTo>
                    <a:pt x="68" y="207"/>
                  </a:lnTo>
                  <a:lnTo>
                    <a:pt x="82" y="215"/>
                  </a:lnTo>
                  <a:lnTo>
                    <a:pt x="98" y="220"/>
                  </a:lnTo>
                  <a:lnTo>
                    <a:pt x="113" y="225"/>
                  </a:lnTo>
                  <a:lnTo>
                    <a:pt x="130" y="230"/>
                  </a:lnTo>
                  <a:lnTo>
                    <a:pt x="147" y="233"/>
                  </a:lnTo>
                  <a:lnTo>
                    <a:pt x="165" y="236"/>
                  </a:lnTo>
                  <a:lnTo>
                    <a:pt x="183" y="237"/>
                  </a:lnTo>
                  <a:lnTo>
                    <a:pt x="201" y="238"/>
                  </a:lnTo>
                  <a:lnTo>
                    <a:pt x="219" y="238"/>
                  </a:lnTo>
                  <a:lnTo>
                    <a:pt x="238" y="236"/>
                  </a:lnTo>
                  <a:lnTo>
                    <a:pt x="256" y="235"/>
                  </a:lnTo>
                  <a:lnTo>
                    <a:pt x="273" y="232"/>
                  </a:lnTo>
                  <a:lnTo>
                    <a:pt x="290" y="228"/>
                  </a:lnTo>
                  <a:lnTo>
                    <a:pt x="306" y="223"/>
                  </a:lnTo>
                  <a:lnTo>
                    <a:pt x="322" y="217"/>
                  </a:lnTo>
                  <a:lnTo>
                    <a:pt x="337" y="212"/>
                  </a:lnTo>
                  <a:lnTo>
                    <a:pt x="349" y="204"/>
                  </a:lnTo>
                  <a:lnTo>
                    <a:pt x="362" y="197"/>
                  </a:lnTo>
                  <a:lnTo>
                    <a:pt x="374" y="188"/>
                  </a:lnTo>
                  <a:lnTo>
                    <a:pt x="383" y="180"/>
                  </a:lnTo>
                  <a:lnTo>
                    <a:pt x="392" y="170"/>
                  </a:lnTo>
                  <a:lnTo>
                    <a:pt x="399" y="161"/>
                  </a:lnTo>
                  <a:lnTo>
                    <a:pt x="405" y="150"/>
                  </a:lnTo>
                  <a:lnTo>
                    <a:pt x="409" y="140"/>
                  </a:lnTo>
                  <a:lnTo>
                    <a:pt x="411" y="130"/>
                  </a:lnTo>
                  <a:lnTo>
                    <a:pt x="412" y="119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755" name="Line 483"/>
            <p:cNvSpPr>
              <a:spLocks noChangeShapeType="1"/>
            </p:cNvSpPr>
            <p:nvPr/>
          </p:nvSpPr>
          <p:spPr bwMode="auto">
            <a:xfrm>
              <a:off x="5058" y="521"/>
              <a:ext cx="426" cy="2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756" name="Freeform 484"/>
            <p:cNvSpPr>
              <a:spLocks/>
            </p:cNvSpPr>
            <p:nvPr/>
          </p:nvSpPr>
          <p:spPr bwMode="auto">
            <a:xfrm>
              <a:off x="5484" y="764"/>
              <a:ext cx="72" cy="204"/>
            </a:xfrm>
            <a:custGeom>
              <a:avLst/>
              <a:gdLst>
                <a:gd name="T0" fmla="*/ 0 w 121"/>
                <a:gd name="T1" fmla="*/ 337 h 337"/>
                <a:gd name="T2" fmla="*/ 17 w 121"/>
                <a:gd name="T3" fmla="*/ 326 h 337"/>
                <a:gd name="T4" fmla="*/ 33 w 121"/>
                <a:gd name="T5" fmla="*/ 315 h 337"/>
                <a:gd name="T6" fmla="*/ 48 w 121"/>
                <a:gd name="T7" fmla="*/ 304 h 337"/>
                <a:gd name="T8" fmla="*/ 62 w 121"/>
                <a:gd name="T9" fmla="*/ 292 h 337"/>
                <a:gd name="T10" fmla="*/ 74 w 121"/>
                <a:gd name="T11" fmla="*/ 279 h 337"/>
                <a:gd name="T12" fmla="*/ 85 w 121"/>
                <a:gd name="T13" fmla="*/ 266 h 337"/>
                <a:gd name="T14" fmla="*/ 94 w 121"/>
                <a:gd name="T15" fmla="*/ 253 h 337"/>
                <a:gd name="T16" fmla="*/ 103 w 121"/>
                <a:gd name="T17" fmla="*/ 239 h 337"/>
                <a:gd name="T18" fmla="*/ 109 w 121"/>
                <a:gd name="T19" fmla="*/ 225 h 337"/>
                <a:gd name="T20" fmla="*/ 114 w 121"/>
                <a:gd name="T21" fmla="*/ 211 h 337"/>
                <a:gd name="T22" fmla="*/ 119 w 121"/>
                <a:gd name="T23" fmla="*/ 197 h 337"/>
                <a:gd name="T24" fmla="*/ 121 w 121"/>
                <a:gd name="T25" fmla="*/ 182 h 337"/>
                <a:gd name="T26" fmla="*/ 121 w 121"/>
                <a:gd name="T27" fmla="*/ 169 h 337"/>
                <a:gd name="T28" fmla="*/ 121 w 121"/>
                <a:gd name="T29" fmla="*/ 154 h 337"/>
                <a:gd name="T30" fmla="*/ 119 w 121"/>
                <a:gd name="T31" fmla="*/ 140 h 337"/>
                <a:gd name="T32" fmla="*/ 114 w 121"/>
                <a:gd name="T33" fmla="*/ 126 h 337"/>
                <a:gd name="T34" fmla="*/ 109 w 121"/>
                <a:gd name="T35" fmla="*/ 111 h 337"/>
                <a:gd name="T36" fmla="*/ 103 w 121"/>
                <a:gd name="T37" fmla="*/ 97 h 337"/>
                <a:gd name="T38" fmla="*/ 94 w 121"/>
                <a:gd name="T39" fmla="*/ 84 h 337"/>
                <a:gd name="T40" fmla="*/ 85 w 121"/>
                <a:gd name="T41" fmla="*/ 71 h 337"/>
                <a:gd name="T42" fmla="*/ 74 w 121"/>
                <a:gd name="T43" fmla="*/ 58 h 337"/>
                <a:gd name="T44" fmla="*/ 62 w 121"/>
                <a:gd name="T45" fmla="*/ 45 h 337"/>
                <a:gd name="T46" fmla="*/ 48 w 121"/>
                <a:gd name="T47" fmla="*/ 33 h 337"/>
                <a:gd name="T48" fmla="*/ 33 w 121"/>
                <a:gd name="T49" fmla="*/ 22 h 337"/>
                <a:gd name="T50" fmla="*/ 17 w 121"/>
                <a:gd name="T51" fmla="*/ 11 h 337"/>
                <a:gd name="T52" fmla="*/ 0 w 121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21" h="337">
                  <a:moveTo>
                    <a:pt x="0" y="337"/>
                  </a:moveTo>
                  <a:lnTo>
                    <a:pt x="17" y="326"/>
                  </a:lnTo>
                  <a:lnTo>
                    <a:pt x="33" y="315"/>
                  </a:lnTo>
                  <a:lnTo>
                    <a:pt x="48" y="304"/>
                  </a:lnTo>
                  <a:lnTo>
                    <a:pt x="62" y="292"/>
                  </a:lnTo>
                  <a:lnTo>
                    <a:pt x="74" y="279"/>
                  </a:lnTo>
                  <a:lnTo>
                    <a:pt x="85" y="266"/>
                  </a:lnTo>
                  <a:lnTo>
                    <a:pt x="94" y="253"/>
                  </a:lnTo>
                  <a:lnTo>
                    <a:pt x="103" y="239"/>
                  </a:lnTo>
                  <a:lnTo>
                    <a:pt x="109" y="225"/>
                  </a:lnTo>
                  <a:lnTo>
                    <a:pt x="114" y="211"/>
                  </a:lnTo>
                  <a:lnTo>
                    <a:pt x="119" y="197"/>
                  </a:lnTo>
                  <a:lnTo>
                    <a:pt x="121" y="182"/>
                  </a:lnTo>
                  <a:lnTo>
                    <a:pt x="121" y="169"/>
                  </a:lnTo>
                  <a:lnTo>
                    <a:pt x="121" y="154"/>
                  </a:lnTo>
                  <a:lnTo>
                    <a:pt x="119" y="140"/>
                  </a:lnTo>
                  <a:lnTo>
                    <a:pt x="114" y="126"/>
                  </a:lnTo>
                  <a:lnTo>
                    <a:pt x="109" y="111"/>
                  </a:lnTo>
                  <a:lnTo>
                    <a:pt x="103" y="97"/>
                  </a:lnTo>
                  <a:lnTo>
                    <a:pt x="94" y="84"/>
                  </a:lnTo>
                  <a:lnTo>
                    <a:pt x="85" y="71"/>
                  </a:lnTo>
                  <a:lnTo>
                    <a:pt x="74" y="58"/>
                  </a:lnTo>
                  <a:lnTo>
                    <a:pt x="62" y="45"/>
                  </a:lnTo>
                  <a:lnTo>
                    <a:pt x="48" y="33"/>
                  </a:lnTo>
                  <a:lnTo>
                    <a:pt x="33" y="22"/>
                  </a:lnTo>
                  <a:lnTo>
                    <a:pt x="17" y="1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757" name="Line 485"/>
            <p:cNvSpPr>
              <a:spLocks noChangeShapeType="1"/>
            </p:cNvSpPr>
            <p:nvPr/>
          </p:nvSpPr>
          <p:spPr bwMode="auto">
            <a:xfrm flipH="1">
              <a:off x="4244" y="968"/>
              <a:ext cx="1240" cy="71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758" name="Freeform 486"/>
            <p:cNvSpPr>
              <a:spLocks/>
            </p:cNvSpPr>
            <p:nvPr/>
          </p:nvSpPr>
          <p:spPr bwMode="auto">
            <a:xfrm>
              <a:off x="3886" y="1684"/>
              <a:ext cx="358" cy="43"/>
            </a:xfrm>
            <a:custGeom>
              <a:avLst/>
              <a:gdLst>
                <a:gd name="T0" fmla="*/ 0 w 582"/>
                <a:gd name="T1" fmla="*/ 0 h 70"/>
                <a:gd name="T2" fmla="*/ 18 w 582"/>
                <a:gd name="T3" fmla="*/ 10 h 70"/>
                <a:gd name="T4" fmla="*/ 37 w 582"/>
                <a:gd name="T5" fmla="*/ 19 h 70"/>
                <a:gd name="T6" fmla="*/ 56 w 582"/>
                <a:gd name="T7" fmla="*/ 28 h 70"/>
                <a:gd name="T8" fmla="*/ 78 w 582"/>
                <a:gd name="T9" fmla="*/ 35 h 70"/>
                <a:gd name="T10" fmla="*/ 99 w 582"/>
                <a:gd name="T11" fmla="*/ 43 h 70"/>
                <a:gd name="T12" fmla="*/ 121 w 582"/>
                <a:gd name="T13" fmla="*/ 49 h 70"/>
                <a:gd name="T14" fmla="*/ 145 w 582"/>
                <a:gd name="T15" fmla="*/ 55 h 70"/>
                <a:gd name="T16" fmla="*/ 168 w 582"/>
                <a:gd name="T17" fmla="*/ 59 h 70"/>
                <a:gd name="T18" fmla="*/ 193 w 582"/>
                <a:gd name="T19" fmla="*/ 63 h 70"/>
                <a:gd name="T20" fmla="*/ 216 w 582"/>
                <a:gd name="T21" fmla="*/ 66 h 70"/>
                <a:gd name="T22" fmla="*/ 242 w 582"/>
                <a:gd name="T23" fmla="*/ 68 h 70"/>
                <a:gd name="T24" fmla="*/ 266 w 582"/>
                <a:gd name="T25" fmla="*/ 69 h 70"/>
                <a:gd name="T26" fmla="*/ 291 w 582"/>
                <a:gd name="T27" fmla="*/ 70 h 70"/>
                <a:gd name="T28" fmla="*/ 315 w 582"/>
                <a:gd name="T29" fmla="*/ 69 h 70"/>
                <a:gd name="T30" fmla="*/ 341 w 582"/>
                <a:gd name="T31" fmla="*/ 68 h 70"/>
                <a:gd name="T32" fmla="*/ 365 w 582"/>
                <a:gd name="T33" fmla="*/ 66 h 70"/>
                <a:gd name="T34" fmla="*/ 390 w 582"/>
                <a:gd name="T35" fmla="*/ 63 h 70"/>
                <a:gd name="T36" fmla="*/ 413 w 582"/>
                <a:gd name="T37" fmla="*/ 59 h 70"/>
                <a:gd name="T38" fmla="*/ 436 w 582"/>
                <a:gd name="T39" fmla="*/ 55 h 70"/>
                <a:gd name="T40" fmla="*/ 460 w 582"/>
                <a:gd name="T41" fmla="*/ 49 h 70"/>
                <a:gd name="T42" fmla="*/ 482 w 582"/>
                <a:gd name="T43" fmla="*/ 43 h 70"/>
                <a:gd name="T44" fmla="*/ 504 w 582"/>
                <a:gd name="T45" fmla="*/ 35 h 70"/>
                <a:gd name="T46" fmla="*/ 525 w 582"/>
                <a:gd name="T47" fmla="*/ 28 h 70"/>
                <a:gd name="T48" fmla="*/ 545 w 582"/>
                <a:gd name="T49" fmla="*/ 19 h 70"/>
                <a:gd name="T50" fmla="*/ 564 w 582"/>
                <a:gd name="T51" fmla="*/ 10 h 70"/>
                <a:gd name="T52" fmla="*/ 582 w 582"/>
                <a:gd name="T53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82" h="70">
                  <a:moveTo>
                    <a:pt x="0" y="0"/>
                  </a:moveTo>
                  <a:lnTo>
                    <a:pt x="18" y="10"/>
                  </a:lnTo>
                  <a:lnTo>
                    <a:pt x="37" y="19"/>
                  </a:lnTo>
                  <a:lnTo>
                    <a:pt x="56" y="28"/>
                  </a:lnTo>
                  <a:lnTo>
                    <a:pt x="78" y="35"/>
                  </a:lnTo>
                  <a:lnTo>
                    <a:pt x="99" y="43"/>
                  </a:lnTo>
                  <a:lnTo>
                    <a:pt x="121" y="49"/>
                  </a:lnTo>
                  <a:lnTo>
                    <a:pt x="145" y="55"/>
                  </a:lnTo>
                  <a:lnTo>
                    <a:pt x="168" y="59"/>
                  </a:lnTo>
                  <a:lnTo>
                    <a:pt x="193" y="63"/>
                  </a:lnTo>
                  <a:lnTo>
                    <a:pt x="216" y="66"/>
                  </a:lnTo>
                  <a:lnTo>
                    <a:pt x="242" y="68"/>
                  </a:lnTo>
                  <a:lnTo>
                    <a:pt x="266" y="69"/>
                  </a:lnTo>
                  <a:lnTo>
                    <a:pt x="291" y="70"/>
                  </a:lnTo>
                  <a:lnTo>
                    <a:pt x="315" y="69"/>
                  </a:lnTo>
                  <a:lnTo>
                    <a:pt x="341" y="68"/>
                  </a:lnTo>
                  <a:lnTo>
                    <a:pt x="365" y="66"/>
                  </a:lnTo>
                  <a:lnTo>
                    <a:pt x="390" y="63"/>
                  </a:lnTo>
                  <a:lnTo>
                    <a:pt x="413" y="59"/>
                  </a:lnTo>
                  <a:lnTo>
                    <a:pt x="436" y="55"/>
                  </a:lnTo>
                  <a:lnTo>
                    <a:pt x="460" y="49"/>
                  </a:lnTo>
                  <a:lnTo>
                    <a:pt x="482" y="43"/>
                  </a:lnTo>
                  <a:lnTo>
                    <a:pt x="504" y="35"/>
                  </a:lnTo>
                  <a:lnTo>
                    <a:pt x="525" y="28"/>
                  </a:lnTo>
                  <a:lnTo>
                    <a:pt x="545" y="19"/>
                  </a:lnTo>
                  <a:lnTo>
                    <a:pt x="564" y="10"/>
                  </a:lnTo>
                  <a:lnTo>
                    <a:pt x="582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759" name="Line 487"/>
            <p:cNvSpPr>
              <a:spLocks noChangeShapeType="1"/>
            </p:cNvSpPr>
            <p:nvPr/>
          </p:nvSpPr>
          <p:spPr bwMode="auto">
            <a:xfrm flipH="1" flipV="1">
              <a:off x="3460" y="1441"/>
              <a:ext cx="426" cy="2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760" name="Freeform 488"/>
            <p:cNvSpPr>
              <a:spLocks/>
            </p:cNvSpPr>
            <p:nvPr/>
          </p:nvSpPr>
          <p:spPr bwMode="auto">
            <a:xfrm>
              <a:off x="3388" y="1237"/>
              <a:ext cx="72" cy="204"/>
            </a:xfrm>
            <a:custGeom>
              <a:avLst/>
              <a:gdLst>
                <a:gd name="T0" fmla="*/ 120 w 120"/>
                <a:gd name="T1" fmla="*/ 0 h 337"/>
                <a:gd name="T2" fmla="*/ 103 w 120"/>
                <a:gd name="T3" fmla="*/ 11 h 337"/>
                <a:gd name="T4" fmla="*/ 87 w 120"/>
                <a:gd name="T5" fmla="*/ 22 h 337"/>
                <a:gd name="T6" fmla="*/ 72 w 120"/>
                <a:gd name="T7" fmla="*/ 33 h 337"/>
                <a:gd name="T8" fmla="*/ 60 w 120"/>
                <a:gd name="T9" fmla="*/ 45 h 337"/>
                <a:gd name="T10" fmla="*/ 47 w 120"/>
                <a:gd name="T11" fmla="*/ 58 h 337"/>
                <a:gd name="T12" fmla="*/ 36 w 120"/>
                <a:gd name="T13" fmla="*/ 71 h 337"/>
                <a:gd name="T14" fmla="*/ 27 w 120"/>
                <a:gd name="T15" fmla="*/ 84 h 337"/>
                <a:gd name="T16" fmla="*/ 18 w 120"/>
                <a:gd name="T17" fmla="*/ 97 h 337"/>
                <a:gd name="T18" fmla="*/ 12 w 120"/>
                <a:gd name="T19" fmla="*/ 111 h 337"/>
                <a:gd name="T20" fmla="*/ 6 w 120"/>
                <a:gd name="T21" fmla="*/ 126 h 337"/>
                <a:gd name="T22" fmla="*/ 3 w 120"/>
                <a:gd name="T23" fmla="*/ 140 h 337"/>
                <a:gd name="T24" fmla="*/ 1 w 120"/>
                <a:gd name="T25" fmla="*/ 154 h 337"/>
                <a:gd name="T26" fmla="*/ 0 w 120"/>
                <a:gd name="T27" fmla="*/ 169 h 337"/>
                <a:gd name="T28" fmla="*/ 1 w 120"/>
                <a:gd name="T29" fmla="*/ 182 h 337"/>
                <a:gd name="T30" fmla="*/ 3 w 120"/>
                <a:gd name="T31" fmla="*/ 197 h 337"/>
                <a:gd name="T32" fmla="*/ 6 w 120"/>
                <a:gd name="T33" fmla="*/ 211 h 337"/>
                <a:gd name="T34" fmla="*/ 12 w 120"/>
                <a:gd name="T35" fmla="*/ 225 h 337"/>
                <a:gd name="T36" fmla="*/ 18 w 120"/>
                <a:gd name="T37" fmla="*/ 239 h 337"/>
                <a:gd name="T38" fmla="*/ 27 w 120"/>
                <a:gd name="T39" fmla="*/ 253 h 337"/>
                <a:gd name="T40" fmla="*/ 36 w 120"/>
                <a:gd name="T41" fmla="*/ 266 h 337"/>
                <a:gd name="T42" fmla="*/ 47 w 120"/>
                <a:gd name="T43" fmla="*/ 279 h 337"/>
                <a:gd name="T44" fmla="*/ 60 w 120"/>
                <a:gd name="T45" fmla="*/ 291 h 337"/>
                <a:gd name="T46" fmla="*/ 72 w 120"/>
                <a:gd name="T47" fmla="*/ 304 h 337"/>
                <a:gd name="T48" fmla="*/ 87 w 120"/>
                <a:gd name="T49" fmla="*/ 315 h 337"/>
                <a:gd name="T50" fmla="*/ 103 w 120"/>
                <a:gd name="T51" fmla="*/ 326 h 337"/>
                <a:gd name="T52" fmla="*/ 120 w 120"/>
                <a:gd name="T53" fmla="*/ 337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20" h="337">
                  <a:moveTo>
                    <a:pt x="120" y="0"/>
                  </a:moveTo>
                  <a:lnTo>
                    <a:pt x="103" y="11"/>
                  </a:lnTo>
                  <a:lnTo>
                    <a:pt x="87" y="22"/>
                  </a:lnTo>
                  <a:lnTo>
                    <a:pt x="72" y="33"/>
                  </a:lnTo>
                  <a:lnTo>
                    <a:pt x="60" y="45"/>
                  </a:lnTo>
                  <a:lnTo>
                    <a:pt x="47" y="58"/>
                  </a:lnTo>
                  <a:lnTo>
                    <a:pt x="36" y="71"/>
                  </a:lnTo>
                  <a:lnTo>
                    <a:pt x="27" y="84"/>
                  </a:lnTo>
                  <a:lnTo>
                    <a:pt x="18" y="97"/>
                  </a:lnTo>
                  <a:lnTo>
                    <a:pt x="12" y="111"/>
                  </a:lnTo>
                  <a:lnTo>
                    <a:pt x="6" y="126"/>
                  </a:lnTo>
                  <a:lnTo>
                    <a:pt x="3" y="140"/>
                  </a:lnTo>
                  <a:lnTo>
                    <a:pt x="1" y="154"/>
                  </a:lnTo>
                  <a:lnTo>
                    <a:pt x="0" y="169"/>
                  </a:lnTo>
                  <a:lnTo>
                    <a:pt x="1" y="182"/>
                  </a:lnTo>
                  <a:lnTo>
                    <a:pt x="3" y="197"/>
                  </a:lnTo>
                  <a:lnTo>
                    <a:pt x="6" y="211"/>
                  </a:lnTo>
                  <a:lnTo>
                    <a:pt x="12" y="225"/>
                  </a:lnTo>
                  <a:lnTo>
                    <a:pt x="18" y="239"/>
                  </a:lnTo>
                  <a:lnTo>
                    <a:pt x="27" y="253"/>
                  </a:lnTo>
                  <a:lnTo>
                    <a:pt x="36" y="266"/>
                  </a:lnTo>
                  <a:lnTo>
                    <a:pt x="47" y="279"/>
                  </a:lnTo>
                  <a:lnTo>
                    <a:pt x="60" y="291"/>
                  </a:lnTo>
                  <a:lnTo>
                    <a:pt x="72" y="304"/>
                  </a:lnTo>
                  <a:lnTo>
                    <a:pt x="87" y="315"/>
                  </a:lnTo>
                  <a:lnTo>
                    <a:pt x="103" y="326"/>
                  </a:lnTo>
                  <a:lnTo>
                    <a:pt x="120" y="33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761" name="Line 489"/>
            <p:cNvSpPr>
              <a:spLocks noChangeShapeType="1"/>
            </p:cNvSpPr>
            <p:nvPr/>
          </p:nvSpPr>
          <p:spPr bwMode="auto">
            <a:xfrm flipV="1">
              <a:off x="3460" y="913"/>
              <a:ext cx="562" cy="32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762" name="Freeform 490"/>
            <p:cNvSpPr>
              <a:spLocks/>
            </p:cNvSpPr>
            <p:nvPr/>
          </p:nvSpPr>
          <p:spPr bwMode="auto">
            <a:xfrm>
              <a:off x="4921" y="479"/>
              <a:ext cx="137" cy="42"/>
            </a:xfrm>
            <a:custGeom>
              <a:avLst/>
              <a:gdLst>
                <a:gd name="T0" fmla="*/ 221 w 221"/>
                <a:gd name="T1" fmla="*/ 66 h 66"/>
                <a:gd name="T2" fmla="*/ 203 w 221"/>
                <a:gd name="T3" fmla="*/ 55 h 66"/>
                <a:gd name="T4" fmla="*/ 183 w 221"/>
                <a:gd name="T5" fmla="*/ 47 h 66"/>
                <a:gd name="T6" fmla="*/ 162 w 221"/>
                <a:gd name="T7" fmla="*/ 37 h 66"/>
                <a:gd name="T8" fmla="*/ 141 w 221"/>
                <a:gd name="T9" fmla="*/ 30 h 66"/>
                <a:gd name="T10" fmla="*/ 120 w 221"/>
                <a:gd name="T11" fmla="*/ 22 h 66"/>
                <a:gd name="T12" fmla="*/ 97 w 221"/>
                <a:gd name="T13" fmla="*/ 17 h 66"/>
                <a:gd name="T14" fmla="*/ 74 w 221"/>
                <a:gd name="T15" fmla="*/ 10 h 66"/>
                <a:gd name="T16" fmla="*/ 49 w 221"/>
                <a:gd name="T17" fmla="*/ 6 h 66"/>
                <a:gd name="T18" fmla="*/ 26 w 221"/>
                <a:gd name="T19" fmla="*/ 2 h 66"/>
                <a:gd name="T20" fmla="*/ 0 w 221"/>
                <a:gd name="T21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1" h="66">
                  <a:moveTo>
                    <a:pt x="221" y="66"/>
                  </a:moveTo>
                  <a:lnTo>
                    <a:pt x="203" y="55"/>
                  </a:lnTo>
                  <a:lnTo>
                    <a:pt x="183" y="47"/>
                  </a:lnTo>
                  <a:lnTo>
                    <a:pt x="162" y="37"/>
                  </a:lnTo>
                  <a:lnTo>
                    <a:pt x="141" y="30"/>
                  </a:lnTo>
                  <a:lnTo>
                    <a:pt x="120" y="22"/>
                  </a:lnTo>
                  <a:lnTo>
                    <a:pt x="97" y="17"/>
                  </a:lnTo>
                  <a:lnTo>
                    <a:pt x="74" y="10"/>
                  </a:lnTo>
                  <a:lnTo>
                    <a:pt x="49" y="6"/>
                  </a:lnTo>
                  <a:lnTo>
                    <a:pt x="26" y="2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763" name="Freeform 491"/>
            <p:cNvSpPr>
              <a:spLocks/>
            </p:cNvSpPr>
            <p:nvPr/>
          </p:nvSpPr>
          <p:spPr bwMode="auto">
            <a:xfrm>
              <a:off x="4146" y="95"/>
              <a:ext cx="652" cy="375"/>
            </a:xfrm>
            <a:custGeom>
              <a:avLst/>
              <a:gdLst>
                <a:gd name="T0" fmla="*/ 1069 w 1070"/>
                <a:gd name="T1" fmla="*/ 291 h 618"/>
                <a:gd name="T2" fmla="*/ 1063 w 1070"/>
                <a:gd name="T3" fmla="*/ 258 h 618"/>
                <a:gd name="T4" fmla="*/ 1050 w 1070"/>
                <a:gd name="T5" fmla="*/ 225 h 618"/>
                <a:gd name="T6" fmla="*/ 1032 w 1070"/>
                <a:gd name="T7" fmla="*/ 193 h 618"/>
                <a:gd name="T8" fmla="*/ 1006 w 1070"/>
                <a:gd name="T9" fmla="*/ 162 h 618"/>
                <a:gd name="T10" fmla="*/ 976 w 1070"/>
                <a:gd name="T11" fmla="*/ 134 h 618"/>
                <a:gd name="T12" fmla="*/ 940 w 1070"/>
                <a:gd name="T13" fmla="*/ 107 h 618"/>
                <a:gd name="T14" fmla="*/ 900 w 1070"/>
                <a:gd name="T15" fmla="*/ 83 h 618"/>
                <a:gd name="T16" fmla="*/ 855 w 1070"/>
                <a:gd name="T17" fmla="*/ 61 h 618"/>
                <a:gd name="T18" fmla="*/ 807 w 1070"/>
                <a:gd name="T19" fmla="*/ 42 h 618"/>
                <a:gd name="T20" fmla="*/ 755 w 1070"/>
                <a:gd name="T21" fmla="*/ 26 h 618"/>
                <a:gd name="T22" fmla="*/ 700 w 1070"/>
                <a:gd name="T23" fmla="*/ 14 h 618"/>
                <a:gd name="T24" fmla="*/ 643 w 1070"/>
                <a:gd name="T25" fmla="*/ 6 h 618"/>
                <a:gd name="T26" fmla="*/ 585 w 1070"/>
                <a:gd name="T27" fmla="*/ 1 h 618"/>
                <a:gd name="T28" fmla="*/ 527 w 1070"/>
                <a:gd name="T29" fmla="*/ 0 h 618"/>
                <a:gd name="T30" fmla="*/ 469 w 1070"/>
                <a:gd name="T31" fmla="*/ 2 h 618"/>
                <a:gd name="T32" fmla="*/ 411 w 1070"/>
                <a:gd name="T33" fmla="*/ 7 h 618"/>
                <a:gd name="T34" fmla="*/ 355 w 1070"/>
                <a:gd name="T35" fmla="*/ 17 h 618"/>
                <a:gd name="T36" fmla="*/ 301 w 1070"/>
                <a:gd name="T37" fmla="*/ 30 h 618"/>
                <a:gd name="T38" fmla="*/ 250 w 1070"/>
                <a:gd name="T39" fmla="*/ 46 h 618"/>
                <a:gd name="T40" fmla="*/ 202 w 1070"/>
                <a:gd name="T41" fmla="*/ 66 h 618"/>
                <a:gd name="T42" fmla="*/ 158 w 1070"/>
                <a:gd name="T43" fmla="*/ 88 h 618"/>
                <a:gd name="T44" fmla="*/ 119 w 1070"/>
                <a:gd name="T45" fmla="*/ 113 h 618"/>
                <a:gd name="T46" fmla="*/ 85 w 1070"/>
                <a:gd name="T47" fmla="*/ 141 h 618"/>
                <a:gd name="T48" fmla="*/ 56 w 1070"/>
                <a:gd name="T49" fmla="*/ 170 h 618"/>
                <a:gd name="T50" fmla="*/ 33 w 1070"/>
                <a:gd name="T51" fmla="*/ 201 h 618"/>
                <a:gd name="T52" fmla="*/ 15 w 1070"/>
                <a:gd name="T53" fmla="*/ 233 h 618"/>
                <a:gd name="T54" fmla="*/ 4 w 1070"/>
                <a:gd name="T55" fmla="*/ 267 h 618"/>
                <a:gd name="T56" fmla="*/ 0 w 1070"/>
                <a:gd name="T57" fmla="*/ 300 h 618"/>
                <a:gd name="T58" fmla="*/ 1 w 1070"/>
                <a:gd name="T59" fmla="*/ 334 h 618"/>
                <a:gd name="T60" fmla="*/ 9 w 1070"/>
                <a:gd name="T61" fmla="*/ 367 h 618"/>
                <a:gd name="T62" fmla="*/ 23 w 1070"/>
                <a:gd name="T63" fmla="*/ 400 h 618"/>
                <a:gd name="T64" fmla="*/ 43 w 1070"/>
                <a:gd name="T65" fmla="*/ 432 h 618"/>
                <a:gd name="T66" fmla="*/ 70 w 1070"/>
                <a:gd name="T67" fmla="*/ 462 h 618"/>
                <a:gd name="T68" fmla="*/ 101 w 1070"/>
                <a:gd name="T69" fmla="*/ 490 h 618"/>
                <a:gd name="T70" fmla="*/ 138 w 1070"/>
                <a:gd name="T71" fmla="*/ 517 h 618"/>
                <a:gd name="T72" fmla="*/ 180 w 1070"/>
                <a:gd name="T73" fmla="*/ 540 h 618"/>
                <a:gd name="T74" fmla="*/ 226 w 1070"/>
                <a:gd name="T75" fmla="*/ 562 h 618"/>
                <a:gd name="T76" fmla="*/ 276 w 1070"/>
                <a:gd name="T77" fmla="*/ 579 h 618"/>
                <a:gd name="T78" fmla="*/ 328 w 1070"/>
                <a:gd name="T79" fmla="*/ 594 h 618"/>
                <a:gd name="T80" fmla="*/ 383 w 1070"/>
                <a:gd name="T81" fmla="*/ 605 h 618"/>
                <a:gd name="T82" fmla="*/ 440 w 1070"/>
                <a:gd name="T83" fmla="*/ 613 h 618"/>
                <a:gd name="T84" fmla="*/ 498 w 1070"/>
                <a:gd name="T85" fmla="*/ 617 h 618"/>
                <a:gd name="T86" fmla="*/ 557 w 1070"/>
                <a:gd name="T87" fmla="*/ 617 h 618"/>
                <a:gd name="T88" fmla="*/ 614 w 1070"/>
                <a:gd name="T89" fmla="*/ 614 h 618"/>
                <a:gd name="T90" fmla="*/ 672 w 1070"/>
                <a:gd name="T91" fmla="*/ 607 h 618"/>
                <a:gd name="T92" fmla="*/ 727 w 1070"/>
                <a:gd name="T93" fmla="*/ 597 h 618"/>
                <a:gd name="T94" fmla="*/ 781 w 1070"/>
                <a:gd name="T95" fmla="*/ 583 h 618"/>
                <a:gd name="T96" fmla="*/ 831 w 1070"/>
                <a:gd name="T97" fmla="*/ 566 h 618"/>
                <a:gd name="T98" fmla="*/ 878 w 1070"/>
                <a:gd name="T99" fmla="*/ 546 h 618"/>
                <a:gd name="T100" fmla="*/ 921 w 1070"/>
                <a:gd name="T101" fmla="*/ 522 h 618"/>
                <a:gd name="T102" fmla="*/ 959 w 1070"/>
                <a:gd name="T103" fmla="*/ 497 h 618"/>
                <a:gd name="T104" fmla="*/ 992 w 1070"/>
                <a:gd name="T105" fmla="*/ 469 h 618"/>
                <a:gd name="T106" fmla="*/ 1020 w 1070"/>
                <a:gd name="T107" fmla="*/ 439 h 618"/>
                <a:gd name="T108" fmla="*/ 1041 w 1070"/>
                <a:gd name="T109" fmla="*/ 408 h 618"/>
                <a:gd name="T110" fmla="*/ 1057 w 1070"/>
                <a:gd name="T111" fmla="*/ 375 h 618"/>
                <a:gd name="T112" fmla="*/ 1067 w 1070"/>
                <a:gd name="T113" fmla="*/ 342 h 618"/>
                <a:gd name="T114" fmla="*/ 1070 w 1070"/>
                <a:gd name="T115" fmla="*/ 308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70" h="618">
                  <a:moveTo>
                    <a:pt x="1070" y="308"/>
                  </a:moveTo>
                  <a:lnTo>
                    <a:pt x="1069" y="291"/>
                  </a:lnTo>
                  <a:lnTo>
                    <a:pt x="1067" y="275"/>
                  </a:lnTo>
                  <a:lnTo>
                    <a:pt x="1063" y="258"/>
                  </a:lnTo>
                  <a:lnTo>
                    <a:pt x="1057" y="241"/>
                  </a:lnTo>
                  <a:lnTo>
                    <a:pt x="1050" y="225"/>
                  </a:lnTo>
                  <a:lnTo>
                    <a:pt x="1041" y="209"/>
                  </a:lnTo>
                  <a:lnTo>
                    <a:pt x="1032" y="193"/>
                  </a:lnTo>
                  <a:lnTo>
                    <a:pt x="1020" y="177"/>
                  </a:lnTo>
                  <a:lnTo>
                    <a:pt x="1006" y="162"/>
                  </a:lnTo>
                  <a:lnTo>
                    <a:pt x="992" y="148"/>
                  </a:lnTo>
                  <a:lnTo>
                    <a:pt x="976" y="134"/>
                  </a:lnTo>
                  <a:lnTo>
                    <a:pt x="959" y="120"/>
                  </a:lnTo>
                  <a:lnTo>
                    <a:pt x="940" y="107"/>
                  </a:lnTo>
                  <a:lnTo>
                    <a:pt x="921" y="94"/>
                  </a:lnTo>
                  <a:lnTo>
                    <a:pt x="900" y="83"/>
                  </a:lnTo>
                  <a:lnTo>
                    <a:pt x="878" y="71"/>
                  </a:lnTo>
                  <a:lnTo>
                    <a:pt x="855" y="61"/>
                  </a:lnTo>
                  <a:lnTo>
                    <a:pt x="831" y="51"/>
                  </a:lnTo>
                  <a:lnTo>
                    <a:pt x="807" y="42"/>
                  </a:lnTo>
                  <a:lnTo>
                    <a:pt x="781" y="34"/>
                  </a:lnTo>
                  <a:lnTo>
                    <a:pt x="755" y="26"/>
                  </a:lnTo>
                  <a:lnTo>
                    <a:pt x="727" y="20"/>
                  </a:lnTo>
                  <a:lnTo>
                    <a:pt x="700" y="14"/>
                  </a:lnTo>
                  <a:lnTo>
                    <a:pt x="672" y="9"/>
                  </a:lnTo>
                  <a:lnTo>
                    <a:pt x="643" y="6"/>
                  </a:lnTo>
                  <a:lnTo>
                    <a:pt x="614" y="3"/>
                  </a:lnTo>
                  <a:lnTo>
                    <a:pt x="585" y="1"/>
                  </a:lnTo>
                  <a:lnTo>
                    <a:pt x="557" y="0"/>
                  </a:lnTo>
                  <a:lnTo>
                    <a:pt x="527" y="0"/>
                  </a:lnTo>
                  <a:lnTo>
                    <a:pt x="498" y="0"/>
                  </a:lnTo>
                  <a:lnTo>
                    <a:pt x="469" y="2"/>
                  </a:lnTo>
                  <a:lnTo>
                    <a:pt x="440" y="4"/>
                  </a:lnTo>
                  <a:lnTo>
                    <a:pt x="411" y="7"/>
                  </a:lnTo>
                  <a:lnTo>
                    <a:pt x="383" y="12"/>
                  </a:lnTo>
                  <a:lnTo>
                    <a:pt x="355" y="17"/>
                  </a:lnTo>
                  <a:lnTo>
                    <a:pt x="328" y="23"/>
                  </a:lnTo>
                  <a:lnTo>
                    <a:pt x="301" y="30"/>
                  </a:lnTo>
                  <a:lnTo>
                    <a:pt x="276" y="38"/>
                  </a:lnTo>
                  <a:lnTo>
                    <a:pt x="250" y="46"/>
                  </a:lnTo>
                  <a:lnTo>
                    <a:pt x="226" y="56"/>
                  </a:lnTo>
                  <a:lnTo>
                    <a:pt x="202" y="66"/>
                  </a:lnTo>
                  <a:lnTo>
                    <a:pt x="180" y="77"/>
                  </a:lnTo>
                  <a:lnTo>
                    <a:pt x="158" y="88"/>
                  </a:lnTo>
                  <a:lnTo>
                    <a:pt x="138" y="101"/>
                  </a:lnTo>
                  <a:lnTo>
                    <a:pt x="119" y="113"/>
                  </a:lnTo>
                  <a:lnTo>
                    <a:pt x="101" y="126"/>
                  </a:lnTo>
                  <a:lnTo>
                    <a:pt x="85" y="141"/>
                  </a:lnTo>
                  <a:lnTo>
                    <a:pt x="70" y="155"/>
                  </a:lnTo>
                  <a:lnTo>
                    <a:pt x="56" y="170"/>
                  </a:lnTo>
                  <a:lnTo>
                    <a:pt x="43" y="185"/>
                  </a:lnTo>
                  <a:lnTo>
                    <a:pt x="33" y="201"/>
                  </a:lnTo>
                  <a:lnTo>
                    <a:pt x="23" y="217"/>
                  </a:lnTo>
                  <a:lnTo>
                    <a:pt x="15" y="233"/>
                  </a:lnTo>
                  <a:lnTo>
                    <a:pt x="9" y="250"/>
                  </a:lnTo>
                  <a:lnTo>
                    <a:pt x="4" y="267"/>
                  </a:lnTo>
                  <a:lnTo>
                    <a:pt x="1" y="283"/>
                  </a:lnTo>
                  <a:lnTo>
                    <a:pt x="0" y="300"/>
                  </a:lnTo>
                  <a:lnTo>
                    <a:pt x="0" y="317"/>
                  </a:lnTo>
                  <a:lnTo>
                    <a:pt x="1" y="334"/>
                  </a:lnTo>
                  <a:lnTo>
                    <a:pt x="4" y="351"/>
                  </a:lnTo>
                  <a:lnTo>
                    <a:pt x="9" y="367"/>
                  </a:lnTo>
                  <a:lnTo>
                    <a:pt x="15" y="384"/>
                  </a:lnTo>
                  <a:lnTo>
                    <a:pt x="23" y="400"/>
                  </a:lnTo>
                  <a:lnTo>
                    <a:pt x="33" y="416"/>
                  </a:lnTo>
                  <a:lnTo>
                    <a:pt x="43" y="432"/>
                  </a:lnTo>
                  <a:lnTo>
                    <a:pt x="56" y="447"/>
                  </a:lnTo>
                  <a:lnTo>
                    <a:pt x="70" y="462"/>
                  </a:lnTo>
                  <a:lnTo>
                    <a:pt x="85" y="476"/>
                  </a:lnTo>
                  <a:lnTo>
                    <a:pt x="101" y="490"/>
                  </a:lnTo>
                  <a:lnTo>
                    <a:pt x="119" y="504"/>
                  </a:lnTo>
                  <a:lnTo>
                    <a:pt x="138" y="517"/>
                  </a:lnTo>
                  <a:lnTo>
                    <a:pt x="158" y="529"/>
                  </a:lnTo>
                  <a:lnTo>
                    <a:pt x="180" y="540"/>
                  </a:lnTo>
                  <a:lnTo>
                    <a:pt x="202" y="551"/>
                  </a:lnTo>
                  <a:lnTo>
                    <a:pt x="226" y="562"/>
                  </a:lnTo>
                  <a:lnTo>
                    <a:pt x="250" y="570"/>
                  </a:lnTo>
                  <a:lnTo>
                    <a:pt x="276" y="579"/>
                  </a:lnTo>
                  <a:lnTo>
                    <a:pt x="301" y="587"/>
                  </a:lnTo>
                  <a:lnTo>
                    <a:pt x="328" y="594"/>
                  </a:lnTo>
                  <a:lnTo>
                    <a:pt x="355" y="600"/>
                  </a:lnTo>
                  <a:lnTo>
                    <a:pt x="383" y="605"/>
                  </a:lnTo>
                  <a:lnTo>
                    <a:pt x="411" y="610"/>
                  </a:lnTo>
                  <a:lnTo>
                    <a:pt x="440" y="613"/>
                  </a:lnTo>
                  <a:lnTo>
                    <a:pt x="469" y="616"/>
                  </a:lnTo>
                  <a:lnTo>
                    <a:pt x="498" y="617"/>
                  </a:lnTo>
                  <a:lnTo>
                    <a:pt x="527" y="618"/>
                  </a:lnTo>
                  <a:lnTo>
                    <a:pt x="557" y="617"/>
                  </a:lnTo>
                  <a:lnTo>
                    <a:pt x="585" y="616"/>
                  </a:lnTo>
                  <a:lnTo>
                    <a:pt x="614" y="614"/>
                  </a:lnTo>
                  <a:lnTo>
                    <a:pt x="643" y="612"/>
                  </a:lnTo>
                  <a:lnTo>
                    <a:pt x="672" y="607"/>
                  </a:lnTo>
                  <a:lnTo>
                    <a:pt x="700" y="602"/>
                  </a:lnTo>
                  <a:lnTo>
                    <a:pt x="727" y="597"/>
                  </a:lnTo>
                  <a:lnTo>
                    <a:pt x="755" y="590"/>
                  </a:lnTo>
                  <a:lnTo>
                    <a:pt x="781" y="583"/>
                  </a:lnTo>
                  <a:lnTo>
                    <a:pt x="807" y="574"/>
                  </a:lnTo>
                  <a:lnTo>
                    <a:pt x="831" y="566"/>
                  </a:lnTo>
                  <a:lnTo>
                    <a:pt x="855" y="556"/>
                  </a:lnTo>
                  <a:lnTo>
                    <a:pt x="878" y="546"/>
                  </a:lnTo>
                  <a:lnTo>
                    <a:pt x="900" y="535"/>
                  </a:lnTo>
                  <a:lnTo>
                    <a:pt x="921" y="522"/>
                  </a:lnTo>
                  <a:lnTo>
                    <a:pt x="940" y="511"/>
                  </a:lnTo>
                  <a:lnTo>
                    <a:pt x="959" y="497"/>
                  </a:lnTo>
                  <a:lnTo>
                    <a:pt x="976" y="483"/>
                  </a:lnTo>
                  <a:lnTo>
                    <a:pt x="992" y="469"/>
                  </a:lnTo>
                  <a:lnTo>
                    <a:pt x="1006" y="454"/>
                  </a:lnTo>
                  <a:lnTo>
                    <a:pt x="1020" y="439"/>
                  </a:lnTo>
                  <a:lnTo>
                    <a:pt x="1032" y="424"/>
                  </a:lnTo>
                  <a:lnTo>
                    <a:pt x="1041" y="408"/>
                  </a:lnTo>
                  <a:lnTo>
                    <a:pt x="1050" y="392"/>
                  </a:lnTo>
                  <a:lnTo>
                    <a:pt x="1057" y="375"/>
                  </a:lnTo>
                  <a:lnTo>
                    <a:pt x="1063" y="359"/>
                  </a:lnTo>
                  <a:lnTo>
                    <a:pt x="1067" y="342"/>
                  </a:lnTo>
                  <a:lnTo>
                    <a:pt x="1069" y="325"/>
                  </a:lnTo>
                  <a:lnTo>
                    <a:pt x="1070" y="308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764" name="Line 492"/>
            <p:cNvSpPr>
              <a:spLocks noChangeShapeType="1"/>
            </p:cNvSpPr>
            <p:nvPr/>
          </p:nvSpPr>
          <p:spPr bwMode="auto">
            <a:xfrm flipV="1">
              <a:off x="4921" y="283"/>
              <a:ext cx="0" cy="81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765" name="Line 493"/>
            <p:cNvSpPr>
              <a:spLocks noChangeShapeType="1"/>
            </p:cNvSpPr>
            <p:nvPr/>
          </p:nvSpPr>
          <p:spPr bwMode="auto">
            <a:xfrm flipV="1">
              <a:off x="4022" y="283"/>
              <a:ext cx="0" cy="81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766" name="Line 494"/>
            <p:cNvSpPr>
              <a:spLocks noChangeShapeType="1"/>
            </p:cNvSpPr>
            <p:nvPr/>
          </p:nvSpPr>
          <p:spPr bwMode="auto">
            <a:xfrm flipV="1">
              <a:off x="3388" y="1339"/>
              <a:ext cx="0" cy="20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767" name="Line 495"/>
            <p:cNvSpPr>
              <a:spLocks noChangeShapeType="1"/>
            </p:cNvSpPr>
            <p:nvPr/>
          </p:nvSpPr>
          <p:spPr bwMode="auto">
            <a:xfrm flipV="1">
              <a:off x="5556" y="866"/>
              <a:ext cx="0" cy="20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86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386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85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4385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85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4385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85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" dur="500"/>
                                        <p:tgtEl>
                                          <p:spTgt spid="4385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85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500"/>
                                        <p:tgtEl>
                                          <p:spTgt spid="4385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27" dur="500"/>
                                        <p:tgtEl>
                                          <p:spTgt spid="4385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85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2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30" dur="500"/>
                                        <p:tgtEl>
                                          <p:spTgt spid="4385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85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2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33" dur="500"/>
                                        <p:tgtEl>
                                          <p:spTgt spid="4385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85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85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4385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85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500"/>
                                        <p:tgtEl>
                                          <p:spTgt spid="4385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85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4385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8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500"/>
                                        <p:tgtEl>
                                          <p:spTgt spid="4385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54" dur="500"/>
                                        <p:tgtEl>
                                          <p:spTgt spid="4385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85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2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57" dur="500"/>
                                        <p:tgtEl>
                                          <p:spTgt spid="4385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85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2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60" dur="500"/>
                                        <p:tgtEl>
                                          <p:spTgt spid="4385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85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85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4385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6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85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0" dur="500"/>
                                        <p:tgtEl>
                                          <p:spTgt spid="4385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 nodeType="clickPar">
                      <p:stCondLst>
                        <p:cond delay="indefinite"/>
                      </p:stCondLst>
                      <p:childTnLst>
                        <p:par>
                          <p:cTn id="7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85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5" dur="500"/>
                                        <p:tgtEl>
                                          <p:spTgt spid="4385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2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77" dur="500"/>
                                        <p:tgtEl>
                                          <p:spTgt spid="4385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85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" presetID="2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80" dur="500"/>
                                        <p:tgtEl>
                                          <p:spTgt spid="4385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85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 nodeType="clickPar">
                      <p:stCondLst>
                        <p:cond delay="indefinite"/>
                      </p:stCondLst>
                      <p:childTnLst>
                        <p:par>
                          <p:cTn id="8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4" presetID="4" presetClass="exit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5" dur="500"/>
                                        <p:tgtEl>
                                          <p:spTgt spid="4384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8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 nodeType="clickPar">
                      <p:stCondLst>
                        <p:cond delay="indefinite"/>
                      </p:stCondLst>
                      <p:childTnLst>
                        <p:par>
                          <p:cTn id="8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87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1" dur="500"/>
                                        <p:tgtEl>
                                          <p:spTgt spid="4387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8559" grpId="0" animBg="1"/>
      <p:bldP spid="438559" grpId="1" animBg="1"/>
      <p:bldP spid="438584" grpId="0" animBg="1"/>
      <p:bldP spid="438584" grpId="1" animBg="1"/>
      <p:bldP spid="438604" grpId="0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9310" name="Group 14"/>
          <p:cNvGrpSpPr>
            <a:grpSpLocks/>
          </p:cNvGrpSpPr>
          <p:nvPr/>
        </p:nvGrpSpPr>
        <p:grpSpPr bwMode="auto">
          <a:xfrm>
            <a:off x="107950" y="776288"/>
            <a:ext cx="4732338" cy="5857875"/>
            <a:chOff x="68" y="489"/>
            <a:chExt cx="2981" cy="3690"/>
          </a:xfrm>
        </p:grpSpPr>
        <p:sp>
          <p:nvSpPr>
            <p:cNvPr id="439311" name="Line 15"/>
            <p:cNvSpPr>
              <a:spLocks noChangeShapeType="1"/>
            </p:cNvSpPr>
            <p:nvPr/>
          </p:nvSpPr>
          <p:spPr bwMode="auto">
            <a:xfrm>
              <a:off x="68" y="3257"/>
              <a:ext cx="26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12" name="Line 16"/>
            <p:cNvSpPr>
              <a:spLocks noChangeShapeType="1"/>
            </p:cNvSpPr>
            <p:nvPr/>
          </p:nvSpPr>
          <p:spPr bwMode="auto">
            <a:xfrm>
              <a:off x="367" y="3257"/>
              <a:ext cx="2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13" name="Line 17"/>
            <p:cNvSpPr>
              <a:spLocks noChangeShapeType="1"/>
            </p:cNvSpPr>
            <p:nvPr/>
          </p:nvSpPr>
          <p:spPr bwMode="auto">
            <a:xfrm>
              <a:off x="424" y="3257"/>
              <a:ext cx="2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14" name="Line 18"/>
            <p:cNvSpPr>
              <a:spLocks noChangeShapeType="1"/>
            </p:cNvSpPr>
            <p:nvPr/>
          </p:nvSpPr>
          <p:spPr bwMode="auto">
            <a:xfrm>
              <a:off x="704" y="3257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15" name="Line 19"/>
            <p:cNvSpPr>
              <a:spLocks noChangeShapeType="1"/>
            </p:cNvSpPr>
            <p:nvPr/>
          </p:nvSpPr>
          <p:spPr bwMode="auto">
            <a:xfrm>
              <a:off x="760" y="3257"/>
              <a:ext cx="2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16" name="Line 20"/>
            <p:cNvSpPr>
              <a:spLocks noChangeShapeType="1"/>
            </p:cNvSpPr>
            <p:nvPr/>
          </p:nvSpPr>
          <p:spPr bwMode="auto">
            <a:xfrm>
              <a:off x="1042" y="3257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17" name="Line 21"/>
            <p:cNvSpPr>
              <a:spLocks noChangeShapeType="1"/>
            </p:cNvSpPr>
            <p:nvPr/>
          </p:nvSpPr>
          <p:spPr bwMode="auto">
            <a:xfrm>
              <a:off x="1097" y="3257"/>
              <a:ext cx="24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18" name="Line 22"/>
            <p:cNvSpPr>
              <a:spLocks noChangeShapeType="1"/>
            </p:cNvSpPr>
            <p:nvPr/>
          </p:nvSpPr>
          <p:spPr bwMode="auto">
            <a:xfrm>
              <a:off x="1378" y="3257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19" name="Line 23"/>
            <p:cNvSpPr>
              <a:spLocks noChangeShapeType="1"/>
            </p:cNvSpPr>
            <p:nvPr/>
          </p:nvSpPr>
          <p:spPr bwMode="auto">
            <a:xfrm>
              <a:off x="1433" y="3257"/>
              <a:ext cx="2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20" name="Line 24"/>
            <p:cNvSpPr>
              <a:spLocks noChangeShapeType="1"/>
            </p:cNvSpPr>
            <p:nvPr/>
          </p:nvSpPr>
          <p:spPr bwMode="auto">
            <a:xfrm>
              <a:off x="1714" y="3257"/>
              <a:ext cx="2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21" name="Line 25"/>
            <p:cNvSpPr>
              <a:spLocks noChangeShapeType="1"/>
            </p:cNvSpPr>
            <p:nvPr/>
          </p:nvSpPr>
          <p:spPr bwMode="auto">
            <a:xfrm>
              <a:off x="1771" y="3257"/>
              <a:ext cx="2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22" name="Line 26"/>
            <p:cNvSpPr>
              <a:spLocks noChangeShapeType="1"/>
            </p:cNvSpPr>
            <p:nvPr/>
          </p:nvSpPr>
          <p:spPr bwMode="auto">
            <a:xfrm>
              <a:off x="2050" y="3257"/>
              <a:ext cx="2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23" name="Line 27"/>
            <p:cNvSpPr>
              <a:spLocks noChangeShapeType="1"/>
            </p:cNvSpPr>
            <p:nvPr/>
          </p:nvSpPr>
          <p:spPr bwMode="auto">
            <a:xfrm>
              <a:off x="2107" y="3257"/>
              <a:ext cx="2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24" name="Line 28"/>
            <p:cNvSpPr>
              <a:spLocks noChangeShapeType="1"/>
            </p:cNvSpPr>
            <p:nvPr/>
          </p:nvSpPr>
          <p:spPr bwMode="auto">
            <a:xfrm>
              <a:off x="2388" y="3257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25" name="Line 29"/>
            <p:cNvSpPr>
              <a:spLocks noChangeShapeType="1"/>
            </p:cNvSpPr>
            <p:nvPr/>
          </p:nvSpPr>
          <p:spPr bwMode="auto">
            <a:xfrm>
              <a:off x="2443" y="3257"/>
              <a:ext cx="2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26" name="Line 30"/>
            <p:cNvSpPr>
              <a:spLocks noChangeShapeType="1"/>
            </p:cNvSpPr>
            <p:nvPr/>
          </p:nvSpPr>
          <p:spPr bwMode="auto">
            <a:xfrm>
              <a:off x="2724" y="3257"/>
              <a:ext cx="2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27" name="Line 31"/>
            <p:cNvSpPr>
              <a:spLocks noChangeShapeType="1"/>
            </p:cNvSpPr>
            <p:nvPr/>
          </p:nvSpPr>
          <p:spPr bwMode="auto">
            <a:xfrm>
              <a:off x="2781" y="3257"/>
              <a:ext cx="26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28" name="Line 32"/>
            <p:cNvSpPr>
              <a:spLocks noChangeShapeType="1"/>
            </p:cNvSpPr>
            <p:nvPr/>
          </p:nvSpPr>
          <p:spPr bwMode="auto">
            <a:xfrm>
              <a:off x="1561" y="489"/>
              <a:ext cx="0" cy="1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29" name="Line 33"/>
            <p:cNvSpPr>
              <a:spLocks noChangeShapeType="1"/>
            </p:cNvSpPr>
            <p:nvPr/>
          </p:nvSpPr>
          <p:spPr bwMode="auto">
            <a:xfrm>
              <a:off x="1561" y="660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30" name="Line 34"/>
            <p:cNvSpPr>
              <a:spLocks noChangeShapeType="1"/>
            </p:cNvSpPr>
            <p:nvPr/>
          </p:nvSpPr>
          <p:spPr bwMode="auto">
            <a:xfrm>
              <a:off x="1561" y="715"/>
              <a:ext cx="0" cy="2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31" name="Line 35"/>
            <p:cNvSpPr>
              <a:spLocks noChangeShapeType="1"/>
            </p:cNvSpPr>
            <p:nvPr/>
          </p:nvSpPr>
          <p:spPr bwMode="auto">
            <a:xfrm>
              <a:off x="1561" y="996"/>
              <a:ext cx="0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32" name="Line 36"/>
            <p:cNvSpPr>
              <a:spLocks noChangeShapeType="1"/>
            </p:cNvSpPr>
            <p:nvPr/>
          </p:nvSpPr>
          <p:spPr bwMode="auto">
            <a:xfrm>
              <a:off x="1561" y="1053"/>
              <a:ext cx="0" cy="2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33" name="Line 37"/>
            <p:cNvSpPr>
              <a:spLocks noChangeShapeType="1"/>
            </p:cNvSpPr>
            <p:nvPr/>
          </p:nvSpPr>
          <p:spPr bwMode="auto">
            <a:xfrm>
              <a:off x="1561" y="1334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34" name="Line 38"/>
            <p:cNvSpPr>
              <a:spLocks noChangeShapeType="1"/>
            </p:cNvSpPr>
            <p:nvPr/>
          </p:nvSpPr>
          <p:spPr bwMode="auto">
            <a:xfrm>
              <a:off x="1561" y="1389"/>
              <a:ext cx="0" cy="2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35" name="Line 39"/>
            <p:cNvSpPr>
              <a:spLocks noChangeShapeType="1"/>
            </p:cNvSpPr>
            <p:nvPr/>
          </p:nvSpPr>
          <p:spPr bwMode="auto">
            <a:xfrm>
              <a:off x="1561" y="1670"/>
              <a:ext cx="0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36" name="Line 40"/>
            <p:cNvSpPr>
              <a:spLocks noChangeShapeType="1"/>
            </p:cNvSpPr>
            <p:nvPr/>
          </p:nvSpPr>
          <p:spPr bwMode="auto">
            <a:xfrm>
              <a:off x="1561" y="1727"/>
              <a:ext cx="0" cy="2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37" name="Line 41"/>
            <p:cNvSpPr>
              <a:spLocks noChangeShapeType="1"/>
            </p:cNvSpPr>
            <p:nvPr/>
          </p:nvSpPr>
          <p:spPr bwMode="auto">
            <a:xfrm>
              <a:off x="1561" y="2006"/>
              <a:ext cx="0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38" name="Line 42"/>
            <p:cNvSpPr>
              <a:spLocks noChangeShapeType="1"/>
            </p:cNvSpPr>
            <p:nvPr/>
          </p:nvSpPr>
          <p:spPr bwMode="auto">
            <a:xfrm>
              <a:off x="1561" y="2063"/>
              <a:ext cx="0" cy="1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39" name="Freeform 43"/>
            <p:cNvSpPr>
              <a:spLocks/>
            </p:cNvSpPr>
            <p:nvPr/>
          </p:nvSpPr>
          <p:spPr bwMode="auto">
            <a:xfrm>
              <a:off x="1312" y="3007"/>
              <a:ext cx="499" cy="500"/>
            </a:xfrm>
            <a:custGeom>
              <a:avLst/>
              <a:gdLst>
                <a:gd name="T0" fmla="*/ 1896 w 1901"/>
                <a:gd name="T1" fmla="*/ 858 h 1903"/>
                <a:gd name="T2" fmla="*/ 1860 w 1901"/>
                <a:gd name="T3" fmla="*/ 675 h 1903"/>
                <a:gd name="T4" fmla="*/ 1789 w 1901"/>
                <a:gd name="T5" fmla="*/ 503 h 1903"/>
                <a:gd name="T6" fmla="*/ 1685 w 1901"/>
                <a:gd name="T7" fmla="*/ 348 h 1903"/>
                <a:gd name="T8" fmla="*/ 1553 w 1901"/>
                <a:gd name="T9" fmla="*/ 216 h 1903"/>
                <a:gd name="T10" fmla="*/ 1399 w 1901"/>
                <a:gd name="T11" fmla="*/ 113 h 1903"/>
                <a:gd name="T12" fmla="*/ 1226 w 1901"/>
                <a:gd name="T13" fmla="*/ 41 h 1903"/>
                <a:gd name="T14" fmla="*/ 1043 w 1901"/>
                <a:gd name="T15" fmla="*/ 4 h 1903"/>
                <a:gd name="T16" fmla="*/ 857 w 1901"/>
                <a:gd name="T17" fmla="*/ 4 h 1903"/>
                <a:gd name="T18" fmla="*/ 675 w 1901"/>
                <a:gd name="T19" fmla="*/ 41 h 1903"/>
                <a:gd name="T20" fmla="*/ 502 w 1901"/>
                <a:gd name="T21" fmla="*/ 113 h 1903"/>
                <a:gd name="T22" fmla="*/ 348 w 1901"/>
                <a:gd name="T23" fmla="*/ 216 h 1903"/>
                <a:gd name="T24" fmla="*/ 216 w 1901"/>
                <a:gd name="T25" fmla="*/ 348 h 1903"/>
                <a:gd name="T26" fmla="*/ 113 w 1901"/>
                <a:gd name="T27" fmla="*/ 503 h 1903"/>
                <a:gd name="T28" fmla="*/ 41 w 1901"/>
                <a:gd name="T29" fmla="*/ 675 h 1903"/>
                <a:gd name="T30" fmla="*/ 5 w 1901"/>
                <a:gd name="T31" fmla="*/ 858 h 1903"/>
                <a:gd name="T32" fmla="*/ 5 w 1901"/>
                <a:gd name="T33" fmla="*/ 1044 h 1903"/>
                <a:gd name="T34" fmla="*/ 41 w 1901"/>
                <a:gd name="T35" fmla="*/ 1228 h 1903"/>
                <a:gd name="T36" fmla="*/ 113 w 1901"/>
                <a:gd name="T37" fmla="*/ 1399 h 1903"/>
                <a:gd name="T38" fmla="*/ 216 w 1901"/>
                <a:gd name="T39" fmla="*/ 1554 h 1903"/>
                <a:gd name="T40" fmla="*/ 348 w 1901"/>
                <a:gd name="T41" fmla="*/ 1687 h 1903"/>
                <a:gd name="T42" fmla="*/ 502 w 1901"/>
                <a:gd name="T43" fmla="*/ 1790 h 1903"/>
                <a:gd name="T44" fmla="*/ 675 w 1901"/>
                <a:gd name="T45" fmla="*/ 1861 h 1903"/>
                <a:gd name="T46" fmla="*/ 857 w 1901"/>
                <a:gd name="T47" fmla="*/ 1897 h 1903"/>
                <a:gd name="T48" fmla="*/ 1043 w 1901"/>
                <a:gd name="T49" fmla="*/ 1897 h 1903"/>
                <a:gd name="T50" fmla="*/ 1226 w 1901"/>
                <a:gd name="T51" fmla="*/ 1861 h 1903"/>
                <a:gd name="T52" fmla="*/ 1399 w 1901"/>
                <a:gd name="T53" fmla="*/ 1790 h 1903"/>
                <a:gd name="T54" fmla="*/ 1553 w 1901"/>
                <a:gd name="T55" fmla="*/ 1687 h 1903"/>
                <a:gd name="T56" fmla="*/ 1685 w 1901"/>
                <a:gd name="T57" fmla="*/ 1554 h 1903"/>
                <a:gd name="T58" fmla="*/ 1789 w 1901"/>
                <a:gd name="T59" fmla="*/ 1399 h 1903"/>
                <a:gd name="T60" fmla="*/ 1860 w 1901"/>
                <a:gd name="T61" fmla="*/ 1228 h 1903"/>
                <a:gd name="T62" fmla="*/ 1896 w 1901"/>
                <a:gd name="T63" fmla="*/ 1044 h 19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01" h="1903">
                  <a:moveTo>
                    <a:pt x="1901" y="951"/>
                  </a:moveTo>
                  <a:lnTo>
                    <a:pt x="1896" y="858"/>
                  </a:lnTo>
                  <a:lnTo>
                    <a:pt x="1882" y="766"/>
                  </a:lnTo>
                  <a:lnTo>
                    <a:pt x="1860" y="675"/>
                  </a:lnTo>
                  <a:lnTo>
                    <a:pt x="1829" y="588"/>
                  </a:lnTo>
                  <a:lnTo>
                    <a:pt x="1789" y="503"/>
                  </a:lnTo>
                  <a:lnTo>
                    <a:pt x="1741" y="423"/>
                  </a:lnTo>
                  <a:lnTo>
                    <a:pt x="1685" y="348"/>
                  </a:lnTo>
                  <a:lnTo>
                    <a:pt x="1623" y="279"/>
                  </a:lnTo>
                  <a:lnTo>
                    <a:pt x="1553" y="216"/>
                  </a:lnTo>
                  <a:lnTo>
                    <a:pt x="1479" y="161"/>
                  </a:lnTo>
                  <a:lnTo>
                    <a:pt x="1399" y="113"/>
                  </a:lnTo>
                  <a:lnTo>
                    <a:pt x="1314" y="72"/>
                  </a:lnTo>
                  <a:lnTo>
                    <a:pt x="1226" y="41"/>
                  </a:lnTo>
                  <a:lnTo>
                    <a:pt x="1136" y="18"/>
                  </a:lnTo>
                  <a:lnTo>
                    <a:pt x="1043" y="4"/>
                  </a:lnTo>
                  <a:lnTo>
                    <a:pt x="951" y="0"/>
                  </a:lnTo>
                  <a:lnTo>
                    <a:pt x="857" y="4"/>
                  </a:lnTo>
                  <a:lnTo>
                    <a:pt x="765" y="18"/>
                  </a:lnTo>
                  <a:lnTo>
                    <a:pt x="675" y="41"/>
                  </a:lnTo>
                  <a:lnTo>
                    <a:pt x="587" y="72"/>
                  </a:lnTo>
                  <a:lnTo>
                    <a:pt x="502" y="113"/>
                  </a:lnTo>
                  <a:lnTo>
                    <a:pt x="423" y="161"/>
                  </a:lnTo>
                  <a:lnTo>
                    <a:pt x="348" y="216"/>
                  </a:lnTo>
                  <a:lnTo>
                    <a:pt x="279" y="279"/>
                  </a:lnTo>
                  <a:lnTo>
                    <a:pt x="216" y="348"/>
                  </a:lnTo>
                  <a:lnTo>
                    <a:pt x="161" y="423"/>
                  </a:lnTo>
                  <a:lnTo>
                    <a:pt x="113" y="503"/>
                  </a:lnTo>
                  <a:lnTo>
                    <a:pt x="72" y="588"/>
                  </a:lnTo>
                  <a:lnTo>
                    <a:pt x="41" y="675"/>
                  </a:lnTo>
                  <a:lnTo>
                    <a:pt x="19" y="766"/>
                  </a:lnTo>
                  <a:lnTo>
                    <a:pt x="5" y="858"/>
                  </a:lnTo>
                  <a:lnTo>
                    <a:pt x="0" y="951"/>
                  </a:lnTo>
                  <a:lnTo>
                    <a:pt x="5" y="1044"/>
                  </a:lnTo>
                  <a:lnTo>
                    <a:pt x="19" y="1137"/>
                  </a:lnTo>
                  <a:lnTo>
                    <a:pt x="41" y="1228"/>
                  </a:lnTo>
                  <a:lnTo>
                    <a:pt x="72" y="1315"/>
                  </a:lnTo>
                  <a:lnTo>
                    <a:pt x="113" y="1399"/>
                  </a:lnTo>
                  <a:lnTo>
                    <a:pt x="161" y="1480"/>
                  </a:lnTo>
                  <a:lnTo>
                    <a:pt x="216" y="1554"/>
                  </a:lnTo>
                  <a:lnTo>
                    <a:pt x="279" y="1624"/>
                  </a:lnTo>
                  <a:lnTo>
                    <a:pt x="348" y="1687"/>
                  </a:lnTo>
                  <a:lnTo>
                    <a:pt x="423" y="1742"/>
                  </a:lnTo>
                  <a:lnTo>
                    <a:pt x="502" y="1790"/>
                  </a:lnTo>
                  <a:lnTo>
                    <a:pt x="587" y="1830"/>
                  </a:lnTo>
                  <a:lnTo>
                    <a:pt x="675" y="1861"/>
                  </a:lnTo>
                  <a:lnTo>
                    <a:pt x="765" y="1883"/>
                  </a:lnTo>
                  <a:lnTo>
                    <a:pt x="857" y="1897"/>
                  </a:lnTo>
                  <a:lnTo>
                    <a:pt x="951" y="1903"/>
                  </a:lnTo>
                  <a:lnTo>
                    <a:pt x="1043" y="1897"/>
                  </a:lnTo>
                  <a:lnTo>
                    <a:pt x="1136" y="1883"/>
                  </a:lnTo>
                  <a:lnTo>
                    <a:pt x="1226" y="1861"/>
                  </a:lnTo>
                  <a:lnTo>
                    <a:pt x="1314" y="1830"/>
                  </a:lnTo>
                  <a:lnTo>
                    <a:pt x="1399" y="1790"/>
                  </a:lnTo>
                  <a:lnTo>
                    <a:pt x="1479" y="1742"/>
                  </a:lnTo>
                  <a:lnTo>
                    <a:pt x="1553" y="1687"/>
                  </a:lnTo>
                  <a:lnTo>
                    <a:pt x="1623" y="1624"/>
                  </a:lnTo>
                  <a:lnTo>
                    <a:pt x="1685" y="1554"/>
                  </a:lnTo>
                  <a:lnTo>
                    <a:pt x="1741" y="1480"/>
                  </a:lnTo>
                  <a:lnTo>
                    <a:pt x="1789" y="1399"/>
                  </a:lnTo>
                  <a:lnTo>
                    <a:pt x="1829" y="1315"/>
                  </a:lnTo>
                  <a:lnTo>
                    <a:pt x="1860" y="1228"/>
                  </a:lnTo>
                  <a:lnTo>
                    <a:pt x="1882" y="1137"/>
                  </a:lnTo>
                  <a:lnTo>
                    <a:pt x="1896" y="1044"/>
                  </a:lnTo>
                  <a:lnTo>
                    <a:pt x="1901" y="951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40" name="Freeform 44"/>
            <p:cNvSpPr>
              <a:spLocks/>
            </p:cNvSpPr>
            <p:nvPr/>
          </p:nvSpPr>
          <p:spPr bwMode="auto">
            <a:xfrm>
              <a:off x="1157" y="2851"/>
              <a:ext cx="810" cy="812"/>
            </a:xfrm>
            <a:custGeom>
              <a:avLst/>
              <a:gdLst>
                <a:gd name="T0" fmla="*/ 3083 w 3088"/>
                <a:gd name="T1" fmla="*/ 1423 h 3091"/>
                <a:gd name="T2" fmla="*/ 3045 w 3088"/>
                <a:gd name="T3" fmla="*/ 1185 h 3091"/>
                <a:gd name="T4" fmla="*/ 2971 w 3088"/>
                <a:gd name="T5" fmla="*/ 954 h 3091"/>
                <a:gd name="T6" fmla="*/ 2861 w 3088"/>
                <a:gd name="T7" fmla="*/ 738 h 3091"/>
                <a:gd name="T8" fmla="*/ 2718 w 3088"/>
                <a:gd name="T9" fmla="*/ 542 h 3091"/>
                <a:gd name="T10" fmla="*/ 2547 w 3088"/>
                <a:gd name="T11" fmla="*/ 370 h 3091"/>
                <a:gd name="T12" fmla="*/ 2351 w 3088"/>
                <a:gd name="T13" fmla="*/ 228 h 3091"/>
                <a:gd name="T14" fmla="*/ 2135 w 3088"/>
                <a:gd name="T15" fmla="*/ 117 h 3091"/>
                <a:gd name="T16" fmla="*/ 1905 w 3088"/>
                <a:gd name="T17" fmla="*/ 42 h 3091"/>
                <a:gd name="T18" fmla="*/ 1665 w 3088"/>
                <a:gd name="T19" fmla="*/ 4 h 3091"/>
                <a:gd name="T20" fmla="*/ 1422 w 3088"/>
                <a:gd name="T21" fmla="*/ 4 h 3091"/>
                <a:gd name="T22" fmla="*/ 1183 w 3088"/>
                <a:gd name="T23" fmla="*/ 42 h 3091"/>
                <a:gd name="T24" fmla="*/ 953 w 3088"/>
                <a:gd name="T25" fmla="*/ 117 h 3091"/>
                <a:gd name="T26" fmla="*/ 737 w 3088"/>
                <a:gd name="T27" fmla="*/ 228 h 3091"/>
                <a:gd name="T28" fmla="*/ 541 w 3088"/>
                <a:gd name="T29" fmla="*/ 370 h 3091"/>
                <a:gd name="T30" fmla="*/ 369 w 3088"/>
                <a:gd name="T31" fmla="*/ 542 h 3091"/>
                <a:gd name="T32" fmla="*/ 227 w 3088"/>
                <a:gd name="T33" fmla="*/ 738 h 3091"/>
                <a:gd name="T34" fmla="*/ 117 w 3088"/>
                <a:gd name="T35" fmla="*/ 954 h 3091"/>
                <a:gd name="T36" fmla="*/ 42 w 3088"/>
                <a:gd name="T37" fmla="*/ 1185 h 3091"/>
                <a:gd name="T38" fmla="*/ 4 w 3088"/>
                <a:gd name="T39" fmla="*/ 1423 h 3091"/>
                <a:gd name="T40" fmla="*/ 4 w 3088"/>
                <a:gd name="T41" fmla="*/ 1666 h 3091"/>
                <a:gd name="T42" fmla="*/ 42 w 3088"/>
                <a:gd name="T43" fmla="*/ 1906 h 3091"/>
                <a:gd name="T44" fmla="*/ 117 w 3088"/>
                <a:gd name="T45" fmla="*/ 2137 h 3091"/>
                <a:gd name="T46" fmla="*/ 227 w 3088"/>
                <a:gd name="T47" fmla="*/ 2353 h 3091"/>
                <a:gd name="T48" fmla="*/ 369 w 3088"/>
                <a:gd name="T49" fmla="*/ 2549 h 3091"/>
                <a:gd name="T50" fmla="*/ 541 w 3088"/>
                <a:gd name="T51" fmla="*/ 2720 h 3091"/>
                <a:gd name="T52" fmla="*/ 737 w 3088"/>
                <a:gd name="T53" fmla="*/ 2863 h 3091"/>
                <a:gd name="T54" fmla="*/ 953 w 3088"/>
                <a:gd name="T55" fmla="*/ 2973 h 3091"/>
                <a:gd name="T56" fmla="*/ 1183 w 3088"/>
                <a:gd name="T57" fmla="*/ 3048 h 3091"/>
                <a:gd name="T58" fmla="*/ 1422 w 3088"/>
                <a:gd name="T59" fmla="*/ 3085 h 3091"/>
                <a:gd name="T60" fmla="*/ 1665 w 3088"/>
                <a:gd name="T61" fmla="*/ 3085 h 3091"/>
                <a:gd name="T62" fmla="*/ 1905 w 3088"/>
                <a:gd name="T63" fmla="*/ 3048 h 3091"/>
                <a:gd name="T64" fmla="*/ 2135 w 3088"/>
                <a:gd name="T65" fmla="*/ 2973 h 3091"/>
                <a:gd name="T66" fmla="*/ 2351 w 3088"/>
                <a:gd name="T67" fmla="*/ 2863 h 3091"/>
                <a:gd name="T68" fmla="*/ 2547 w 3088"/>
                <a:gd name="T69" fmla="*/ 2720 h 3091"/>
                <a:gd name="T70" fmla="*/ 2718 w 3088"/>
                <a:gd name="T71" fmla="*/ 2549 h 3091"/>
                <a:gd name="T72" fmla="*/ 2861 w 3088"/>
                <a:gd name="T73" fmla="*/ 2353 h 3091"/>
                <a:gd name="T74" fmla="*/ 2971 w 3088"/>
                <a:gd name="T75" fmla="*/ 2137 h 3091"/>
                <a:gd name="T76" fmla="*/ 3045 w 3088"/>
                <a:gd name="T77" fmla="*/ 1906 h 3091"/>
                <a:gd name="T78" fmla="*/ 3083 w 3088"/>
                <a:gd name="T79" fmla="*/ 1666 h 30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088" h="3091">
                  <a:moveTo>
                    <a:pt x="3088" y="1545"/>
                  </a:moveTo>
                  <a:lnTo>
                    <a:pt x="3083" y="1423"/>
                  </a:lnTo>
                  <a:lnTo>
                    <a:pt x="3069" y="1303"/>
                  </a:lnTo>
                  <a:lnTo>
                    <a:pt x="3045" y="1185"/>
                  </a:lnTo>
                  <a:lnTo>
                    <a:pt x="3012" y="1068"/>
                  </a:lnTo>
                  <a:lnTo>
                    <a:pt x="2971" y="954"/>
                  </a:lnTo>
                  <a:lnTo>
                    <a:pt x="2919" y="843"/>
                  </a:lnTo>
                  <a:lnTo>
                    <a:pt x="2861" y="738"/>
                  </a:lnTo>
                  <a:lnTo>
                    <a:pt x="2793" y="637"/>
                  </a:lnTo>
                  <a:lnTo>
                    <a:pt x="2718" y="542"/>
                  </a:lnTo>
                  <a:lnTo>
                    <a:pt x="2635" y="452"/>
                  </a:lnTo>
                  <a:lnTo>
                    <a:pt x="2547" y="370"/>
                  </a:lnTo>
                  <a:lnTo>
                    <a:pt x="2451" y="295"/>
                  </a:lnTo>
                  <a:lnTo>
                    <a:pt x="2351" y="228"/>
                  </a:lnTo>
                  <a:lnTo>
                    <a:pt x="2244" y="168"/>
                  </a:lnTo>
                  <a:lnTo>
                    <a:pt x="2135" y="117"/>
                  </a:lnTo>
                  <a:lnTo>
                    <a:pt x="2021" y="75"/>
                  </a:lnTo>
                  <a:lnTo>
                    <a:pt x="1905" y="42"/>
                  </a:lnTo>
                  <a:lnTo>
                    <a:pt x="1785" y="19"/>
                  </a:lnTo>
                  <a:lnTo>
                    <a:pt x="1665" y="4"/>
                  </a:lnTo>
                  <a:lnTo>
                    <a:pt x="1544" y="0"/>
                  </a:lnTo>
                  <a:lnTo>
                    <a:pt x="1422" y="4"/>
                  </a:lnTo>
                  <a:lnTo>
                    <a:pt x="1302" y="19"/>
                  </a:lnTo>
                  <a:lnTo>
                    <a:pt x="1183" y="42"/>
                  </a:lnTo>
                  <a:lnTo>
                    <a:pt x="1067" y="75"/>
                  </a:lnTo>
                  <a:lnTo>
                    <a:pt x="953" y="117"/>
                  </a:lnTo>
                  <a:lnTo>
                    <a:pt x="843" y="168"/>
                  </a:lnTo>
                  <a:lnTo>
                    <a:pt x="737" y="228"/>
                  </a:lnTo>
                  <a:lnTo>
                    <a:pt x="636" y="295"/>
                  </a:lnTo>
                  <a:lnTo>
                    <a:pt x="541" y="370"/>
                  </a:lnTo>
                  <a:lnTo>
                    <a:pt x="451" y="452"/>
                  </a:lnTo>
                  <a:lnTo>
                    <a:pt x="369" y="542"/>
                  </a:lnTo>
                  <a:lnTo>
                    <a:pt x="295" y="637"/>
                  </a:lnTo>
                  <a:lnTo>
                    <a:pt x="227" y="738"/>
                  </a:lnTo>
                  <a:lnTo>
                    <a:pt x="168" y="843"/>
                  </a:lnTo>
                  <a:lnTo>
                    <a:pt x="117" y="954"/>
                  </a:lnTo>
                  <a:lnTo>
                    <a:pt x="75" y="1068"/>
                  </a:lnTo>
                  <a:lnTo>
                    <a:pt x="42" y="1185"/>
                  </a:lnTo>
                  <a:lnTo>
                    <a:pt x="19" y="1303"/>
                  </a:lnTo>
                  <a:lnTo>
                    <a:pt x="4" y="1423"/>
                  </a:lnTo>
                  <a:lnTo>
                    <a:pt x="0" y="1545"/>
                  </a:lnTo>
                  <a:lnTo>
                    <a:pt x="4" y="1666"/>
                  </a:lnTo>
                  <a:lnTo>
                    <a:pt x="19" y="1786"/>
                  </a:lnTo>
                  <a:lnTo>
                    <a:pt x="42" y="1906"/>
                  </a:lnTo>
                  <a:lnTo>
                    <a:pt x="75" y="2023"/>
                  </a:lnTo>
                  <a:lnTo>
                    <a:pt x="117" y="2137"/>
                  </a:lnTo>
                  <a:lnTo>
                    <a:pt x="168" y="2246"/>
                  </a:lnTo>
                  <a:lnTo>
                    <a:pt x="227" y="2353"/>
                  </a:lnTo>
                  <a:lnTo>
                    <a:pt x="295" y="2453"/>
                  </a:lnTo>
                  <a:lnTo>
                    <a:pt x="369" y="2549"/>
                  </a:lnTo>
                  <a:lnTo>
                    <a:pt x="451" y="2638"/>
                  </a:lnTo>
                  <a:lnTo>
                    <a:pt x="541" y="2720"/>
                  </a:lnTo>
                  <a:lnTo>
                    <a:pt x="636" y="2796"/>
                  </a:lnTo>
                  <a:lnTo>
                    <a:pt x="737" y="2863"/>
                  </a:lnTo>
                  <a:lnTo>
                    <a:pt x="843" y="2923"/>
                  </a:lnTo>
                  <a:lnTo>
                    <a:pt x="953" y="2973"/>
                  </a:lnTo>
                  <a:lnTo>
                    <a:pt x="1067" y="3015"/>
                  </a:lnTo>
                  <a:lnTo>
                    <a:pt x="1183" y="3048"/>
                  </a:lnTo>
                  <a:lnTo>
                    <a:pt x="1302" y="3072"/>
                  </a:lnTo>
                  <a:lnTo>
                    <a:pt x="1422" y="3085"/>
                  </a:lnTo>
                  <a:lnTo>
                    <a:pt x="1544" y="3091"/>
                  </a:lnTo>
                  <a:lnTo>
                    <a:pt x="1665" y="3085"/>
                  </a:lnTo>
                  <a:lnTo>
                    <a:pt x="1785" y="3072"/>
                  </a:lnTo>
                  <a:lnTo>
                    <a:pt x="1905" y="3048"/>
                  </a:lnTo>
                  <a:lnTo>
                    <a:pt x="2021" y="3015"/>
                  </a:lnTo>
                  <a:lnTo>
                    <a:pt x="2135" y="2973"/>
                  </a:lnTo>
                  <a:lnTo>
                    <a:pt x="2244" y="2923"/>
                  </a:lnTo>
                  <a:lnTo>
                    <a:pt x="2351" y="2863"/>
                  </a:lnTo>
                  <a:lnTo>
                    <a:pt x="2451" y="2796"/>
                  </a:lnTo>
                  <a:lnTo>
                    <a:pt x="2547" y="2720"/>
                  </a:lnTo>
                  <a:lnTo>
                    <a:pt x="2635" y="2638"/>
                  </a:lnTo>
                  <a:lnTo>
                    <a:pt x="2718" y="2549"/>
                  </a:lnTo>
                  <a:lnTo>
                    <a:pt x="2793" y="2453"/>
                  </a:lnTo>
                  <a:lnTo>
                    <a:pt x="2861" y="2353"/>
                  </a:lnTo>
                  <a:lnTo>
                    <a:pt x="2919" y="2246"/>
                  </a:lnTo>
                  <a:lnTo>
                    <a:pt x="2971" y="2137"/>
                  </a:lnTo>
                  <a:lnTo>
                    <a:pt x="3012" y="2023"/>
                  </a:lnTo>
                  <a:lnTo>
                    <a:pt x="3045" y="1906"/>
                  </a:lnTo>
                  <a:lnTo>
                    <a:pt x="3069" y="1786"/>
                  </a:lnTo>
                  <a:lnTo>
                    <a:pt x="3083" y="1666"/>
                  </a:lnTo>
                  <a:lnTo>
                    <a:pt x="3088" y="154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41" name="Freeform 45"/>
            <p:cNvSpPr>
              <a:spLocks/>
            </p:cNvSpPr>
            <p:nvPr/>
          </p:nvSpPr>
          <p:spPr bwMode="auto">
            <a:xfrm>
              <a:off x="1001" y="2697"/>
              <a:ext cx="1122" cy="1122"/>
            </a:xfrm>
            <a:custGeom>
              <a:avLst/>
              <a:gdLst>
                <a:gd name="T0" fmla="*/ 4272 w 4276"/>
                <a:gd name="T1" fmla="*/ 1999 h 4279"/>
                <a:gd name="T2" fmla="*/ 4234 w 4276"/>
                <a:gd name="T3" fmla="*/ 1721 h 4279"/>
                <a:gd name="T4" fmla="*/ 4162 w 4276"/>
                <a:gd name="T5" fmla="*/ 1451 h 4279"/>
                <a:gd name="T6" fmla="*/ 4055 w 4276"/>
                <a:gd name="T7" fmla="*/ 1192 h 4279"/>
                <a:gd name="T8" fmla="*/ 3916 w 4276"/>
                <a:gd name="T9" fmla="*/ 951 h 4279"/>
                <a:gd name="T10" fmla="*/ 3746 w 4276"/>
                <a:gd name="T11" fmla="*/ 728 h 4279"/>
                <a:gd name="T12" fmla="*/ 3548 w 4276"/>
                <a:gd name="T13" fmla="*/ 530 h 4279"/>
                <a:gd name="T14" fmla="*/ 3326 w 4276"/>
                <a:gd name="T15" fmla="*/ 360 h 4279"/>
                <a:gd name="T16" fmla="*/ 3083 w 4276"/>
                <a:gd name="T17" fmla="*/ 220 h 4279"/>
                <a:gd name="T18" fmla="*/ 2825 w 4276"/>
                <a:gd name="T19" fmla="*/ 113 h 4279"/>
                <a:gd name="T20" fmla="*/ 2555 w 4276"/>
                <a:gd name="T21" fmla="*/ 40 h 4279"/>
                <a:gd name="T22" fmla="*/ 2277 w 4276"/>
                <a:gd name="T23" fmla="*/ 4 h 4279"/>
                <a:gd name="T24" fmla="*/ 1998 w 4276"/>
                <a:gd name="T25" fmla="*/ 4 h 4279"/>
                <a:gd name="T26" fmla="*/ 1720 w 4276"/>
                <a:gd name="T27" fmla="*/ 40 h 4279"/>
                <a:gd name="T28" fmla="*/ 1450 w 4276"/>
                <a:gd name="T29" fmla="*/ 113 h 4279"/>
                <a:gd name="T30" fmla="*/ 1192 w 4276"/>
                <a:gd name="T31" fmla="*/ 220 h 4279"/>
                <a:gd name="T32" fmla="*/ 949 w 4276"/>
                <a:gd name="T33" fmla="*/ 360 h 4279"/>
                <a:gd name="T34" fmla="*/ 728 w 4276"/>
                <a:gd name="T35" fmla="*/ 530 h 4279"/>
                <a:gd name="T36" fmla="*/ 530 w 4276"/>
                <a:gd name="T37" fmla="*/ 728 h 4279"/>
                <a:gd name="T38" fmla="*/ 359 w 4276"/>
                <a:gd name="T39" fmla="*/ 951 h 4279"/>
                <a:gd name="T40" fmla="*/ 220 w 4276"/>
                <a:gd name="T41" fmla="*/ 1192 h 4279"/>
                <a:gd name="T42" fmla="*/ 112 w 4276"/>
                <a:gd name="T43" fmla="*/ 1451 h 4279"/>
                <a:gd name="T44" fmla="*/ 40 w 4276"/>
                <a:gd name="T45" fmla="*/ 1721 h 4279"/>
                <a:gd name="T46" fmla="*/ 4 w 4276"/>
                <a:gd name="T47" fmla="*/ 1999 h 4279"/>
                <a:gd name="T48" fmla="*/ 4 w 4276"/>
                <a:gd name="T49" fmla="*/ 2279 h 4279"/>
                <a:gd name="T50" fmla="*/ 40 w 4276"/>
                <a:gd name="T51" fmla="*/ 2556 h 4279"/>
                <a:gd name="T52" fmla="*/ 112 w 4276"/>
                <a:gd name="T53" fmla="*/ 2827 h 4279"/>
                <a:gd name="T54" fmla="*/ 220 w 4276"/>
                <a:gd name="T55" fmla="*/ 3085 h 4279"/>
                <a:gd name="T56" fmla="*/ 359 w 4276"/>
                <a:gd name="T57" fmla="*/ 3328 h 4279"/>
                <a:gd name="T58" fmla="*/ 530 w 4276"/>
                <a:gd name="T59" fmla="*/ 3550 h 4279"/>
                <a:gd name="T60" fmla="*/ 728 w 4276"/>
                <a:gd name="T61" fmla="*/ 3748 h 4279"/>
                <a:gd name="T62" fmla="*/ 949 w 4276"/>
                <a:gd name="T63" fmla="*/ 3918 h 4279"/>
                <a:gd name="T64" fmla="*/ 1192 w 4276"/>
                <a:gd name="T65" fmla="*/ 4058 h 4279"/>
                <a:gd name="T66" fmla="*/ 1450 w 4276"/>
                <a:gd name="T67" fmla="*/ 4165 h 4279"/>
                <a:gd name="T68" fmla="*/ 1720 w 4276"/>
                <a:gd name="T69" fmla="*/ 4237 h 4279"/>
                <a:gd name="T70" fmla="*/ 1998 w 4276"/>
                <a:gd name="T71" fmla="*/ 4275 h 4279"/>
                <a:gd name="T72" fmla="*/ 2277 w 4276"/>
                <a:gd name="T73" fmla="*/ 4275 h 4279"/>
                <a:gd name="T74" fmla="*/ 2555 w 4276"/>
                <a:gd name="T75" fmla="*/ 4237 h 4279"/>
                <a:gd name="T76" fmla="*/ 2825 w 4276"/>
                <a:gd name="T77" fmla="*/ 4165 h 4279"/>
                <a:gd name="T78" fmla="*/ 3083 w 4276"/>
                <a:gd name="T79" fmla="*/ 4058 h 4279"/>
                <a:gd name="T80" fmla="*/ 3326 w 4276"/>
                <a:gd name="T81" fmla="*/ 3918 h 4279"/>
                <a:gd name="T82" fmla="*/ 3548 w 4276"/>
                <a:gd name="T83" fmla="*/ 3748 h 4279"/>
                <a:gd name="T84" fmla="*/ 3746 w 4276"/>
                <a:gd name="T85" fmla="*/ 3550 h 4279"/>
                <a:gd name="T86" fmla="*/ 3916 w 4276"/>
                <a:gd name="T87" fmla="*/ 3328 h 4279"/>
                <a:gd name="T88" fmla="*/ 4055 w 4276"/>
                <a:gd name="T89" fmla="*/ 3085 h 4279"/>
                <a:gd name="T90" fmla="*/ 4162 w 4276"/>
                <a:gd name="T91" fmla="*/ 2827 h 4279"/>
                <a:gd name="T92" fmla="*/ 4234 w 4276"/>
                <a:gd name="T93" fmla="*/ 2556 h 4279"/>
                <a:gd name="T94" fmla="*/ 4272 w 4276"/>
                <a:gd name="T95" fmla="*/ 2279 h 4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276" h="4279">
                  <a:moveTo>
                    <a:pt x="4276" y="2139"/>
                  </a:moveTo>
                  <a:lnTo>
                    <a:pt x="4272" y="1999"/>
                  </a:lnTo>
                  <a:lnTo>
                    <a:pt x="4258" y="1860"/>
                  </a:lnTo>
                  <a:lnTo>
                    <a:pt x="4234" y="1721"/>
                  </a:lnTo>
                  <a:lnTo>
                    <a:pt x="4203" y="1585"/>
                  </a:lnTo>
                  <a:lnTo>
                    <a:pt x="4162" y="1451"/>
                  </a:lnTo>
                  <a:lnTo>
                    <a:pt x="4113" y="1320"/>
                  </a:lnTo>
                  <a:lnTo>
                    <a:pt x="4055" y="1192"/>
                  </a:lnTo>
                  <a:lnTo>
                    <a:pt x="3989" y="1070"/>
                  </a:lnTo>
                  <a:lnTo>
                    <a:pt x="3916" y="951"/>
                  </a:lnTo>
                  <a:lnTo>
                    <a:pt x="3834" y="837"/>
                  </a:lnTo>
                  <a:lnTo>
                    <a:pt x="3746" y="728"/>
                  </a:lnTo>
                  <a:lnTo>
                    <a:pt x="3650" y="626"/>
                  </a:lnTo>
                  <a:lnTo>
                    <a:pt x="3548" y="530"/>
                  </a:lnTo>
                  <a:lnTo>
                    <a:pt x="3439" y="442"/>
                  </a:lnTo>
                  <a:lnTo>
                    <a:pt x="3326" y="360"/>
                  </a:lnTo>
                  <a:lnTo>
                    <a:pt x="3207" y="286"/>
                  </a:lnTo>
                  <a:lnTo>
                    <a:pt x="3083" y="220"/>
                  </a:lnTo>
                  <a:lnTo>
                    <a:pt x="2955" y="163"/>
                  </a:lnTo>
                  <a:lnTo>
                    <a:pt x="2825" y="113"/>
                  </a:lnTo>
                  <a:lnTo>
                    <a:pt x="2691" y="72"/>
                  </a:lnTo>
                  <a:lnTo>
                    <a:pt x="2555" y="40"/>
                  </a:lnTo>
                  <a:lnTo>
                    <a:pt x="2417" y="18"/>
                  </a:lnTo>
                  <a:lnTo>
                    <a:pt x="2277" y="4"/>
                  </a:lnTo>
                  <a:lnTo>
                    <a:pt x="2138" y="0"/>
                  </a:lnTo>
                  <a:lnTo>
                    <a:pt x="1998" y="4"/>
                  </a:lnTo>
                  <a:lnTo>
                    <a:pt x="1859" y="18"/>
                  </a:lnTo>
                  <a:lnTo>
                    <a:pt x="1720" y="40"/>
                  </a:lnTo>
                  <a:lnTo>
                    <a:pt x="1584" y="72"/>
                  </a:lnTo>
                  <a:lnTo>
                    <a:pt x="1450" y="113"/>
                  </a:lnTo>
                  <a:lnTo>
                    <a:pt x="1319" y="163"/>
                  </a:lnTo>
                  <a:lnTo>
                    <a:pt x="1192" y="220"/>
                  </a:lnTo>
                  <a:lnTo>
                    <a:pt x="1069" y="286"/>
                  </a:lnTo>
                  <a:lnTo>
                    <a:pt x="949" y="360"/>
                  </a:lnTo>
                  <a:lnTo>
                    <a:pt x="836" y="442"/>
                  </a:lnTo>
                  <a:lnTo>
                    <a:pt x="728" y="530"/>
                  </a:lnTo>
                  <a:lnTo>
                    <a:pt x="626" y="626"/>
                  </a:lnTo>
                  <a:lnTo>
                    <a:pt x="530" y="728"/>
                  </a:lnTo>
                  <a:lnTo>
                    <a:pt x="441" y="837"/>
                  </a:lnTo>
                  <a:lnTo>
                    <a:pt x="359" y="951"/>
                  </a:lnTo>
                  <a:lnTo>
                    <a:pt x="286" y="1070"/>
                  </a:lnTo>
                  <a:lnTo>
                    <a:pt x="220" y="1192"/>
                  </a:lnTo>
                  <a:lnTo>
                    <a:pt x="162" y="1320"/>
                  </a:lnTo>
                  <a:lnTo>
                    <a:pt x="112" y="1451"/>
                  </a:lnTo>
                  <a:lnTo>
                    <a:pt x="72" y="1585"/>
                  </a:lnTo>
                  <a:lnTo>
                    <a:pt x="40" y="1721"/>
                  </a:lnTo>
                  <a:lnTo>
                    <a:pt x="18" y="1860"/>
                  </a:lnTo>
                  <a:lnTo>
                    <a:pt x="4" y="1999"/>
                  </a:lnTo>
                  <a:lnTo>
                    <a:pt x="0" y="2139"/>
                  </a:lnTo>
                  <a:lnTo>
                    <a:pt x="4" y="2279"/>
                  </a:lnTo>
                  <a:lnTo>
                    <a:pt x="18" y="2419"/>
                  </a:lnTo>
                  <a:lnTo>
                    <a:pt x="40" y="2556"/>
                  </a:lnTo>
                  <a:lnTo>
                    <a:pt x="72" y="2692"/>
                  </a:lnTo>
                  <a:lnTo>
                    <a:pt x="112" y="2827"/>
                  </a:lnTo>
                  <a:lnTo>
                    <a:pt x="162" y="2958"/>
                  </a:lnTo>
                  <a:lnTo>
                    <a:pt x="220" y="3085"/>
                  </a:lnTo>
                  <a:lnTo>
                    <a:pt x="286" y="3209"/>
                  </a:lnTo>
                  <a:lnTo>
                    <a:pt x="359" y="3328"/>
                  </a:lnTo>
                  <a:lnTo>
                    <a:pt x="441" y="3442"/>
                  </a:lnTo>
                  <a:lnTo>
                    <a:pt x="530" y="3550"/>
                  </a:lnTo>
                  <a:lnTo>
                    <a:pt x="626" y="3652"/>
                  </a:lnTo>
                  <a:lnTo>
                    <a:pt x="728" y="3748"/>
                  </a:lnTo>
                  <a:lnTo>
                    <a:pt x="836" y="3837"/>
                  </a:lnTo>
                  <a:lnTo>
                    <a:pt x="949" y="3918"/>
                  </a:lnTo>
                  <a:lnTo>
                    <a:pt x="1069" y="3992"/>
                  </a:lnTo>
                  <a:lnTo>
                    <a:pt x="1192" y="4058"/>
                  </a:lnTo>
                  <a:lnTo>
                    <a:pt x="1319" y="4116"/>
                  </a:lnTo>
                  <a:lnTo>
                    <a:pt x="1450" y="4165"/>
                  </a:lnTo>
                  <a:lnTo>
                    <a:pt x="1584" y="4206"/>
                  </a:lnTo>
                  <a:lnTo>
                    <a:pt x="1720" y="4237"/>
                  </a:lnTo>
                  <a:lnTo>
                    <a:pt x="1859" y="4261"/>
                  </a:lnTo>
                  <a:lnTo>
                    <a:pt x="1998" y="4275"/>
                  </a:lnTo>
                  <a:lnTo>
                    <a:pt x="2138" y="4279"/>
                  </a:lnTo>
                  <a:lnTo>
                    <a:pt x="2277" y="4275"/>
                  </a:lnTo>
                  <a:lnTo>
                    <a:pt x="2417" y="4261"/>
                  </a:lnTo>
                  <a:lnTo>
                    <a:pt x="2555" y="4237"/>
                  </a:lnTo>
                  <a:lnTo>
                    <a:pt x="2691" y="4206"/>
                  </a:lnTo>
                  <a:lnTo>
                    <a:pt x="2825" y="4165"/>
                  </a:lnTo>
                  <a:lnTo>
                    <a:pt x="2955" y="4116"/>
                  </a:lnTo>
                  <a:lnTo>
                    <a:pt x="3083" y="4058"/>
                  </a:lnTo>
                  <a:lnTo>
                    <a:pt x="3207" y="3992"/>
                  </a:lnTo>
                  <a:lnTo>
                    <a:pt x="3326" y="3918"/>
                  </a:lnTo>
                  <a:lnTo>
                    <a:pt x="3439" y="3837"/>
                  </a:lnTo>
                  <a:lnTo>
                    <a:pt x="3548" y="3748"/>
                  </a:lnTo>
                  <a:lnTo>
                    <a:pt x="3650" y="3652"/>
                  </a:lnTo>
                  <a:lnTo>
                    <a:pt x="3746" y="3550"/>
                  </a:lnTo>
                  <a:lnTo>
                    <a:pt x="3834" y="3442"/>
                  </a:lnTo>
                  <a:lnTo>
                    <a:pt x="3916" y="3328"/>
                  </a:lnTo>
                  <a:lnTo>
                    <a:pt x="3989" y="3209"/>
                  </a:lnTo>
                  <a:lnTo>
                    <a:pt x="4055" y="3085"/>
                  </a:lnTo>
                  <a:lnTo>
                    <a:pt x="4113" y="2958"/>
                  </a:lnTo>
                  <a:lnTo>
                    <a:pt x="4162" y="2827"/>
                  </a:lnTo>
                  <a:lnTo>
                    <a:pt x="4203" y="2692"/>
                  </a:lnTo>
                  <a:lnTo>
                    <a:pt x="4234" y="2556"/>
                  </a:lnTo>
                  <a:lnTo>
                    <a:pt x="4258" y="2419"/>
                  </a:lnTo>
                  <a:lnTo>
                    <a:pt x="4272" y="2279"/>
                  </a:lnTo>
                  <a:lnTo>
                    <a:pt x="4276" y="2139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42" name="Line 46"/>
            <p:cNvSpPr>
              <a:spLocks noChangeShapeType="1"/>
            </p:cNvSpPr>
            <p:nvPr/>
          </p:nvSpPr>
          <p:spPr bwMode="auto">
            <a:xfrm>
              <a:off x="470" y="2572"/>
              <a:ext cx="218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43" name="Line 47"/>
            <p:cNvSpPr>
              <a:spLocks noChangeShapeType="1"/>
            </p:cNvSpPr>
            <p:nvPr/>
          </p:nvSpPr>
          <p:spPr bwMode="auto">
            <a:xfrm>
              <a:off x="2965" y="2882"/>
              <a:ext cx="0" cy="7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44" name="Line 48"/>
            <p:cNvSpPr>
              <a:spLocks noChangeShapeType="1"/>
            </p:cNvSpPr>
            <p:nvPr/>
          </p:nvSpPr>
          <p:spPr bwMode="auto">
            <a:xfrm flipH="1">
              <a:off x="1936" y="3944"/>
              <a:ext cx="71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45" name="Line 49"/>
            <p:cNvSpPr>
              <a:spLocks noChangeShapeType="1"/>
            </p:cNvSpPr>
            <p:nvPr/>
          </p:nvSpPr>
          <p:spPr bwMode="auto">
            <a:xfrm flipV="1">
              <a:off x="158" y="2882"/>
              <a:ext cx="0" cy="7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46" name="Freeform 50"/>
            <p:cNvSpPr>
              <a:spLocks/>
            </p:cNvSpPr>
            <p:nvPr/>
          </p:nvSpPr>
          <p:spPr bwMode="auto">
            <a:xfrm>
              <a:off x="2652" y="2572"/>
              <a:ext cx="313" cy="310"/>
            </a:xfrm>
            <a:custGeom>
              <a:avLst/>
              <a:gdLst>
                <a:gd name="T0" fmla="*/ 1187 w 1187"/>
                <a:gd name="T1" fmla="*/ 1189 h 1189"/>
                <a:gd name="T2" fmla="*/ 1183 w 1187"/>
                <a:gd name="T3" fmla="*/ 1085 h 1189"/>
                <a:gd name="T4" fmla="*/ 1169 w 1187"/>
                <a:gd name="T5" fmla="*/ 983 h 1189"/>
                <a:gd name="T6" fmla="*/ 1147 w 1187"/>
                <a:gd name="T7" fmla="*/ 881 h 1189"/>
                <a:gd name="T8" fmla="*/ 1116 w 1187"/>
                <a:gd name="T9" fmla="*/ 782 h 1189"/>
                <a:gd name="T10" fmla="*/ 1076 w 1187"/>
                <a:gd name="T11" fmla="*/ 687 h 1189"/>
                <a:gd name="T12" fmla="*/ 1028 w 1187"/>
                <a:gd name="T13" fmla="*/ 594 h 1189"/>
                <a:gd name="T14" fmla="*/ 972 w 1187"/>
                <a:gd name="T15" fmla="*/ 507 h 1189"/>
                <a:gd name="T16" fmla="*/ 909 w 1187"/>
                <a:gd name="T17" fmla="*/ 425 h 1189"/>
                <a:gd name="T18" fmla="*/ 839 w 1187"/>
                <a:gd name="T19" fmla="*/ 348 h 1189"/>
                <a:gd name="T20" fmla="*/ 763 w 1187"/>
                <a:gd name="T21" fmla="*/ 278 h 1189"/>
                <a:gd name="T22" fmla="*/ 680 w 1187"/>
                <a:gd name="T23" fmla="*/ 215 h 1189"/>
                <a:gd name="T24" fmla="*/ 593 w 1187"/>
                <a:gd name="T25" fmla="*/ 159 h 1189"/>
                <a:gd name="T26" fmla="*/ 501 w 1187"/>
                <a:gd name="T27" fmla="*/ 112 h 1189"/>
                <a:gd name="T28" fmla="*/ 405 w 1187"/>
                <a:gd name="T29" fmla="*/ 71 h 1189"/>
                <a:gd name="T30" fmla="*/ 306 w 1187"/>
                <a:gd name="T31" fmla="*/ 40 h 1189"/>
                <a:gd name="T32" fmla="*/ 205 w 1187"/>
                <a:gd name="T33" fmla="*/ 18 h 1189"/>
                <a:gd name="T34" fmla="*/ 103 w 1187"/>
                <a:gd name="T35" fmla="*/ 4 h 1189"/>
                <a:gd name="T36" fmla="*/ 0 w 1187"/>
                <a:gd name="T37" fmla="*/ 0 h 1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87" h="1189">
                  <a:moveTo>
                    <a:pt x="1187" y="1189"/>
                  </a:moveTo>
                  <a:lnTo>
                    <a:pt x="1183" y="1085"/>
                  </a:lnTo>
                  <a:lnTo>
                    <a:pt x="1169" y="983"/>
                  </a:lnTo>
                  <a:lnTo>
                    <a:pt x="1147" y="881"/>
                  </a:lnTo>
                  <a:lnTo>
                    <a:pt x="1116" y="782"/>
                  </a:lnTo>
                  <a:lnTo>
                    <a:pt x="1076" y="687"/>
                  </a:lnTo>
                  <a:lnTo>
                    <a:pt x="1028" y="594"/>
                  </a:lnTo>
                  <a:lnTo>
                    <a:pt x="972" y="507"/>
                  </a:lnTo>
                  <a:lnTo>
                    <a:pt x="909" y="425"/>
                  </a:lnTo>
                  <a:lnTo>
                    <a:pt x="839" y="348"/>
                  </a:lnTo>
                  <a:lnTo>
                    <a:pt x="763" y="278"/>
                  </a:lnTo>
                  <a:lnTo>
                    <a:pt x="680" y="215"/>
                  </a:lnTo>
                  <a:lnTo>
                    <a:pt x="593" y="159"/>
                  </a:lnTo>
                  <a:lnTo>
                    <a:pt x="501" y="112"/>
                  </a:lnTo>
                  <a:lnTo>
                    <a:pt x="405" y="71"/>
                  </a:lnTo>
                  <a:lnTo>
                    <a:pt x="306" y="40"/>
                  </a:lnTo>
                  <a:lnTo>
                    <a:pt x="205" y="18"/>
                  </a:lnTo>
                  <a:lnTo>
                    <a:pt x="103" y="4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47" name="Freeform 51"/>
            <p:cNvSpPr>
              <a:spLocks/>
            </p:cNvSpPr>
            <p:nvPr/>
          </p:nvSpPr>
          <p:spPr bwMode="auto">
            <a:xfrm>
              <a:off x="2652" y="3632"/>
              <a:ext cx="313" cy="312"/>
            </a:xfrm>
            <a:custGeom>
              <a:avLst/>
              <a:gdLst>
                <a:gd name="T0" fmla="*/ 0 w 1187"/>
                <a:gd name="T1" fmla="*/ 1189 h 1189"/>
                <a:gd name="T2" fmla="*/ 103 w 1187"/>
                <a:gd name="T3" fmla="*/ 1184 h 1189"/>
                <a:gd name="T4" fmla="*/ 205 w 1187"/>
                <a:gd name="T5" fmla="*/ 1171 h 1189"/>
                <a:gd name="T6" fmla="*/ 306 w 1187"/>
                <a:gd name="T7" fmla="*/ 1148 h 1189"/>
                <a:gd name="T8" fmla="*/ 405 w 1187"/>
                <a:gd name="T9" fmla="*/ 1116 h 1189"/>
                <a:gd name="T10" fmla="*/ 501 w 1187"/>
                <a:gd name="T11" fmla="*/ 1077 h 1189"/>
                <a:gd name="T12" fmla="*/ 593 w 1187"/>
                <a:gd name="T13" fmla="*/ 1029 h 1189"/>
                <a:gd name="T14" fmla="*/ 680 w 1187"/>
                <a:gd name="T15" fmla="*/ 974 h 1189"/>
                <a:gd name="T16" fmla="*/ 763 w 1187"/>
                <a:gd name="T17" fmla="*/ 910 h 1189"/>
                <a:gd name="T18" fmla="*/ 839 w 1187"/>
                <a:gd name="T19" fmla="*/ 841 h 1189"/>
                <a:gd name="T20" fmla="*/ 909 w 1187"/>
                <a:gd name="T21" fmla="*/ 764 h 1189"/>
                <a:gd name="T22" fmla="*/ 972 w 1187"/>
                <a:gd name="T23" fmla="*/ 682 h 1189"/>
                <a:gd name="T24" fmla="*/ 1028 w 1187"/>
                <a:gd name="T25" fmla="*/ 594 h 1189"/>
                <a:gd name="T26" fmla="*/ 1076 w 1187"/>
                <a:gd name="T27" fmla="*/ 502 h 1189"/>
                <a:gd name="T28" fmla="*/ 1116 w 1187"/>
                <a:gd name="T29" fmla="*/ 406 h 1189"/>
                <a:gd name="T30" fmla="*/ 1147 w 1187"/>
                <a:gd name="T31" fmla="*/ 307 h 1189"/>
                <a:gd name="T32" fmla="*/ 1169 w 1187"/>
                <a:gd name="T33" fmla="*/ 206 h 1189"/>
                <a:gd name="T34" fmla="*/ 1183 w 1187"/>
                <a:gd name="T35" fmla="*/ 103 h 1189"/>
                <a:gd name="T36" fmla="*/ 1187 w 1187"/>
                <a:gd name="T37" fmla="*/ 0 h 1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87" h="1189">
                  <a:moveTo>
                    <a:pt x="0" y="1189"/>
                  </a:moveTo>
                  <a:lnTo>
                    <a:pt x="103" y="1184"/>
                  </a:lnTo>
                  <a:lnTo>
                    <a:pt x="205" y="1171"/>
                  </a:lnTo>
                  <a:lnTo>
                    <a:pt x="306" y="1148"/>
                  </a:lnTo>
                  <a:lnTo>
                    <a:pt x="405" y="1116"/>
                  </a:lnTo>
                  <a:lnTo>
                    <a:pt x="501" y="1077"/>
                  </a:lnTo>
                  <a:lnTo>
                    <a:pt x="593" y="1029"/>
                  </a:lnTo>
                  <a:lnTo>
                    <a:pt x="680" y="974"/>
                  </a:lnTo>
                  <a:lnTo>
                    <a:pt x="763" y="910"/>
                  </a:lnTo>
                  <a:lnTo>
                    <a:pt x="839" y="841"/>
                  </a:lnTo>
                  <a:lnTo>
                    <a:pt x="909" y="764"/>
                  </a:lnTo>
                  <a:lnTo>
                    <a:pt x="972" y="682"/>
                  </a:lnTo>
                  <a:lnTo>
                    <a:pt x="1028" y="594"/>
                  </a:lnTo>
                  <a:lnTo>
                    <a:pt x="1076" y="502"/>
                  </a:lnTo>
                  <a:lnTo>
                    <a:pt x="1116" y="406"/>
                  </a:lnTo>
                  <a:lnTo>
                    <a:pt x="1147" y="307"/>
                  </a:lnTo>
                  <a:lnTo>
                    <a:pt x="1169" y="206"/>
                  </a:lnTo>
                  <a:lnTo>
                    <a:pt x="1183" y="103"/>
                  </a:lnTo>
                  <a:lnTo>
                    <a:pt x="1187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48" name="Freeform 52"/>
            <p:cNvSpPr>
              <a:spLocks/>
            </p:cNvSpPr>
            <p:nvPr/>
          </p:nvSpPr>
          <p:spPr bwMode="auto">
            <a:xfrm>
              <a:off x="158" y="3632"/>
              <a:ext cx="312" cy="312"/>
            </a:xfrm>
            <a:custGeom>
              <a:avLst/>
              <a:gdLst>
                <a:gd name="T0" fmla="*/ 0 w 1188"/>
                <a:gd name="T1" fmla="*/ 0 h 1189"/>
                <a:gd name="T2" fmla="*/ 5 w 1188"/>
                <a:gd name="T3" fmla="*/ 103 h 1189"/>
                <a:gd name="T4" fmla="*/ 18 w 1188"/>
                <a:gd name="T5" fmla="*/ 206 h 1189"/>
                <a:gd name="T6" fmla="*/ 41 w 1188"/>
                <a:gd name="T7" fmla="*/ 307 h 1189"/>
                <a:gd name="T8" fmla="*/ 72 w 1188"/>
                <a:gd name="T9" fmla="*/ 406 h 1189"/>
                <a:gd name="T10" fmla="*/ 111 w 1188"/>
                <a:gd name="T11" fmla="*/ 502 h 1189"/>
                <a:gd name="T12" fmla="*/ 159 w 1188"/>
                <a:gd name="T13" fmla="*/ 594 h 1189"/>
                <a:gd name="T14" fmla="*/ 215 w 1188"/>
                <a:gd name="T15" fmla="*/ 682 h 1189"/>
                <a:gd name="T16" fmla="*/ 278 w 1188"/>
                <a:gd name="T17" fmla="*/ 764 h 1189"/>
                <a:gd name="T18" fmla="*/ 347 w 1188"/>
                <a:gd name="T19" fmla="*/ 841 h 1189"/>
                <a:gd name="T20" fmla="*/ 424 w 1188"/>
                <a:gd name="T21" fmla="*/ 910 h 1189"/>
                <a:gd name="T22" fmla="*/ 506 w 1188"/>
                <a:gd name="T23" fmla="*/ 974 h 1189"/>
                <a:gd name="T24" fmla="*/ 595 w 1188"/>
                <a:gd name="T25" fmla="*/ 1029 h 1189"/>
                <a:gd name="T26" fmla="*/ 686 w 1188"/>
                <a:gd name="T27" fmla="*/ 1077 h 1189"/>
                <a:gd name="T28" fmla="*/ 782 w 1188"/>
                <a:gd name="T29" fmla="*/ 1116 h 1189"/>
                <a:gd name="T30" fmla="*/ 881 w 1188"/>
                <a:gd name="T31" fmla="*/ 1148 h 1189"/>
                <a:gd name="T32" fmla="*/ 982 w 1188"/>
                <a:gd name="T33" fmla="*/ 1171 h 1189"/>
                <a:gd name="T34" fmla="*/ 1084 w 1188"/>
                <a:gd name="T35" fmla="*/ 1184 h 1189"/>
                <a:gd name="T36" fmla="*/ 1188 w 1188"/>
                <a:gd name="T37" fmla="*/ 1189 h 1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88" h="1189">
                  <a:moveTo>
                    <a:pt x="0" y="0"/>
                  </a:moveTo>
                  <a:lnTo>
                    <a:pt x="5" y="103"/>
                  </a:lnTo>
                  <a:lnTo>
                    <a:pt x="18" y="206"/>
                  </a:lnTo>
                  <a:lnTo>
                    <a:pt x="41" y="307"/>
                  </a:lnTo>
                  <a:lnTo>
                    <a:pt x="72" y="406"/>
                  </a:lnTo>
                  <a:lnTo>
                    <a:pt x="111" y="502"/>
                  </a:lnTo>
                  <a:lnTo>
                    <a:pt x="159" y="594"/>
                  </a:lnTo>
                  <a:lnTo>
                    <a:pt x="215" y="682"/>
                  </a:lnTo>
                  <a:lnTo>
                    <a:pt x="278" y="764"/>
                  </a:lnTo>
                  <a:lnTo>
                    <a:pt x="347" y="841"/>
                  </a:lnTo>
                  <a:lnTo>
                    <a:pt x="424" y="910"/>
                  </a:lnTo>
                  <a:lnTo>
                    <a:pt x="506" y="974"/>
                  </a:lnTo>
                  <a:lnTo>
                    <a:pt x="595" y="1029"/>
                  </a:lnTo>
                  <a:lnTo>
                    <a:pt x="686" y="1077"/>
                  </a:lnTo>
                  <a:lnTo>
                    <a:pt x="782" y="1116"/>
                  </a:lnTo>
                  <a:lnTo>
                    <a:pt x="881" y="1148"/>
                  </a:lnTo>
                  <a:lnTo>
                    <a:pt x="982" y="1171"/>
                  </a:lnTo>
                  <a:lnTo>
                    <a:pt x="1084" y="1184"/>
                  </a:lnTo>
                  <a:lnTo>
                    <a:pt x="1188" y="118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49" name="Freeform 53"/>
            <p:cNvSpPr>
              <a:spLocks/>
            </p:cNvSpPr>
            <p:nvPr/>
          </p:nvSpPr>
          <p:spPr bwMode="auto">
            <a:xfrm>
              <a:off x="158" y="2572"/>
              <a:ext cx="312" cy="310"/>
            </a:xfrm>
            <a:custGeom>
              <a:avLst/>
              <a:gdLst>
                <a:gd name="T0" fmla="*/ 1188 w 1188"/>
                <a:gd name="T1" fmla="*/ 0 h 1189"/>
                <a:gd name="T2" fmla="*/ 1084 w 1188"/>
                <a:gd name="T3" fmla="*/ 4 h 1189"/>
                <a:gd name="T4" fmla="*/ 982 w 1188"/>
                <a:gd name="T5" fmla="*/ 18 h 1189"/>
                <a:gd name="T6" fmla="*/ 881 w 1188"/>
                <a:gd name="T7" fmla="*/ 40 h 1189"/>
                <a:gd name="T8" fmla="*/ 782 w 1188"/>
                <a:gd name="T9" fmla="*/ 71 h 1189"/>
                <a:gd name="T10" fmla="*/ 686 w 1188"/>
                <a:gd name="T11" fmla="*/ 112 h 1189"/>
                <a:gd name="T12" fmla="*/ 595 w 1188"/>
                <a:gd name="T13" fmla="*/ 159 h 1189"/>
                <a:gd name="T14" fmla="*/ 506 w 1188"/>
                <a:gd name="T15" fmla="*/ 215 h 1189"/>
                <a:gd name="T16" fmla="*/ 424 w 1188"/>
                <a:gd name="T17" fmla="*/ 278 h 1189"/>
                <a:gd name="T18" fmla="*/ 347 w 1188"/>
                <a:gd name="T19" fmla="*/ 348 h 1189"/>
                <a:gd name="T20" fmla="*/ 278 w 1188"/>
                <a:gd name="T21" fmla="*/ 425 h 1189"/>
                <a:gd name="T22" fmla="*/ 215 w 1188"/>
                <a:gd name="T23" fmla="*/ 507 h 1189"/>
                <a:gd name="T24" fmla="*/ 159 w 1188"/>
                <a:gd name="T25" fmla="*/ 594 h 1189"/>
                <a:gd name="T26" fmla="*/ 111 w 1188"/>
                <a:gd name="T27" fmla="*/ 687 h 1189"/>
                <a:gd name="T28" fmla="*/ 72 w 1188"/>
                <a:gd name="T29" fmla="*/ 782 h 1189"/>
                <a:gd name="T30" fmla="*/ 41 w 1188"/>
                <a:gd name="T31" fmla="*/ 881 h 1189"/>
                <a:gd name="T32" fmla="*/ 18 w 1188"/>
                <a:gd name="T33" fmla="*/ 983 h 1189"/>
                <a:gd name="T34" fmla="*/ 5 w 1188"/>
                <a:gd name="T35" fmla="*/ 1085 h 1189"/>
                <a:gd name="T36" fmla="*/ 0 w 1188"/>
                <a:gd name="T37" fmla="*/ 1189 h 1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88" h="1189">
                  <a:moveTo>
                    <a:pt x="1188" y="0"/>
                  </a:moveTo>
                  <a:lnTo>
                    <a:pt x="1084" y="4"/>
                  </a:lnTo>
                  <a:lnTo>
                    <a:pt x="982" y="18"/>
                  </a:lnTo>
                  <a:lnTo>
                    <a:pt x="881" y="40"/>
                  </a:lnTo>
                  <a:lnTo>
                    <a:pt x="782" y="71"/>
                  </a:lnTo>
                  <a:lnTo>
                    <a:pt x="686" y="112"/>
                  </a:lnTo>
                  <a:lnTo>
                    <a:pt x="595" y="159"/>
                  </a:lnTo>
                  <a:lnTo>
                    <a:pt x="506" y="215"/>
                  </a:lnTo>
                  <a:lnTo>
                    <a:pt x="424" y="278"/>
                  </a:lnTo>
                  <a:lnTo>
                    <a:pt x="347" y="348"/>
                  </a:lnTo>
                  <a:lnTo>
                    <a:pt x="278" y="425"/>
                  </a:lnTo>
                  <a:lnTo>
                    <a:pt x="215" y="507"/>
                  </a:lnTo>
                  <a:lnTo>
                    <a:pt x="159" y="594"/>
                  </a:lnTo>
                  <a:lnTo>
                    <a:pt x="111" y="687"/>
                  </a:lnTo>
                  <a:lnTo>
                    <a:pt x="72" y="782"/>
                  </a:lnTo>
                  <a:lnTo>
                    <a:pt x="41" y="881"/>
                  </a:lnTo>
                  <a:lnTo>
                    <a:pt x="18" y="983"/>
                  </a:lnTo>
                  <a:lnTo>
                    <a:pt x="5" y="1085"/>
                  </a:lnTo>
                  <a:lnTo>
                    <a:pt x="0" y="118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50" name="Freeform 54"/>
            <p:cNvSpPr>
              <a:spLocks/>
            </p:cNvSpPr>
            <p:nvPr/>
          </p:nvSpPr>
          <p:spPr bwMode="auto">
            <a:xfrm>
              <a:off x="314" y="2726"/>
              <a:ext cx="312" cy="312"/>
            </a:xfrm>
            <a:custGeom>
              <a:avLst/>
              <a:gdLst>
                <a:gd name="T0" fmla="*/ 1187 w 1187"/>
                <a:gd name="T1" fmla="*/ 595 h 1189"/>
                <a:gd name="T2" fmla="*/ 1183 w 1187"/>
                <a:gd name="T3" fmla="*/ 523 h 1189"/>
                <a:gd name="T4" fmla="*/ 1170 w 1187"/>
                <a:gd name="T5" fmla="*/ 452 h 1189"/>
                <a:gd name="T6" fmla="*/ 1148 w 1187"/>
                <a:gd name="T7" fmla="*/ 384 h 1189"/>
                <a:gd name="T8" fmla="*/ 1119 w 1187"/>
                <a:gd name="T9" fmla="*/ 318 h 1189"/>
                <a:gd name="T10" fmla="*/ 1081 w 1187"/>
                <a:gd name="T11" fmla="*/ 257 h 1189"/>
                <a:gd name="T12" fmla="*/ 1038 w 1187"/>
                <a:gd name="T13" fmla="*/ 200 h 1189"/>
                <a:gd name="T14" fmla="*/ 987 w 1187"/>
                <a:gd name="T15" fmla="*/ 150 h 1189"/>
                <a:gd name="T16" fmla="*/ 930 w 1187"/>
                <a:gd name="T17" fmla="*/ 105 h 1189"/>
                <a:gd name="T18" fmla="*/ 869 w 1187"/>
                <a:gd name="T19" fmla="*/ 68 h 1189"/>
                <a:gd name="T20" fmla="*/ 803 w 1187"/>
                <a:gd name="T21" fmla="*/ 39 h 1189"/>
                <a:gd name="T22" fmla="*/ 735 w 1187"/>
                <a:gd name="T23" fmla="*/ 18 h 1189"/>
                <a:gd name="T24" fmla="*/ 665 w 1187"/>
                <a:gd name="T25" fmla="*/ 4 h 1189"/>
                <a:gd name="T26" fmla="*/ 593 w 1187"/>
                <a:gd name="T27" fmla="*/ 0 h 1189"/>
                <a:gd name="T28" fmla="*/ 521 w 1187"/>
                <a:gd name="T29" fmla="*/ 4 h 1189"/>
                <a:gd name="T30" fmla="*/ 451 w 1187"/>
                <a:gd name="T31" fmla="*/ 18 h 1189"/>
                <a:gd name="T32" fmla="*/ 383 w 1187"/>
                <a:gd name="T33" fmla="*/ 39 h 1189"/>
                <a:gd name="T34" fmla="*/ 317 w 1187"/>
                <a:gd name="T35" fmla="*/ 68 h 1189"/>
                <a:gd name="T36" fmla="*/ 255 w 1187"/>
                <a:gd name="T37" fmla="*/ 105 h 1189"/>
                <a:gd name="T38" fmla="*/ 199 w 1187"/>
                <a:gd name="T39" fmla="*/ 150 h 1189"/>
                <a:gd name="T40" fmla="*/ 149 w 1187"/>
                <a:gd name="T41" fmla="*/ 200 h 1189"/>
                <a:gd name="T42" fmla="*/ 104 w 1187"/>
                <a:gd name="T43" fmla="*/ 257 h 1189"/>
                <a:gd name="T44" fmla="*/ 67 w 1187"/>
                <a:gd name="T45" fmla="*/ 318 h 1189"/>
                <a:gd name="T46" fmla="*/ 38 w 1187"/>
                <a:gd name="T47" fmla="*/ 384 h 1189"/>
                <a:gd name="T48" fmla="*/ 17 w 1187"/>
                <a:gd name="T49" fmla="*/ 452 h 1189"/>
                <a:gd name="T50" fmla="*/ 4 w 1187"/>
                <a:gd name="T51" fmla="*/ 523 h 1189"/>
                <a:gd name="T52" fmla="*/ 0 w 1187"/>
                <a:gd name="T53" fmla="*/ 595 h 1189"/>
                <a:gd name="T54" fmla="*/ 4 w 1187"/>
                <a:gd name="T55" fmla="*/ 666 h 1189"/>
                <a:gd name="T56" fmla="*/ 17 w 1187"/>
                <a:gd name="T57" fmla="*/ 737 h 1189"/>
                <a:gd name="T58" fmla="*/ 38 w 1187"/>
                <a:gd name="T59" fmla="*/ 806 h 1189"/>
                <a:gd name="T60" fmla="*/ 67 w 1187"/>
                <a:gd name="T61" fmla="*/ 871 h 1189"/>
                <a:gd name="T62" fmla="*/ 104 w 1187"/>
                <a:gd name="T63" fmla="*/ 933 h 1189"/>
                <a:gd name="T64" fmla="*/ 149 w 1187"/>
                <a:gd name="T65" fmla="*/ 989 h 1189"/>
                <a:gd name="T66" fmla="*/ 199 w 1187"/>
                <a:gd name="T67" fmla="*/ 1039 h 1189"/>
                <a:gd name="T68" fmla="*/ 255 w 1187"/>
                <a:gd name="T69" fmla="*/ 1084 h 1189"/>
                <a:gd name="T70" fmla="*/ 317 w 1187"/>
                <a:gd name="T71" fmla="*/ 1121 h 1189"/>
                <a:gd name="T72" fmla="*/ 383 w 1187"/>
                <a:gd name="T73" fmla="*/ 1151 h 1189"/>
                <a:gd name="T74" fmla="*/ 451 w 1187"/>
                <a:gd name="T75" fmla="*/ 1172 h 1189"/>
                <a:gd name="T76" fmla="*/ 521 w 1187"/>
                <a:gd name="T77" fmla="*/ 1185 h 1189"/>
                <a:gd name="T78" fmla="*/ 593 w 1187"/>
                <a:gd name="T79" fmla="*/ 1189 h 1189"/>
                <a:gd name="T80" fmla="*/ 665 w 1187"/>
                <a:gd name="T81" fmla="*/ 1185 h 1189"/>
                <a:gd name="T82" fmla="*/ 735 w 1187"/>
                <a:gd name="T83" fmla="*/ 1172 h 1189"/>
                <a:gd name="T84" fmla="*/ 803 w 1187"/>
                <a:gd name="T85" fmla="*/ 1151 h 1189"/>
                <a:gd name="T86" fmla="*/ 869 w 1187"/>
                <a:gd name="T87" fmla="*/ 1121 h 1189"/>
                <a:gd name="T88" fmla="*/ 930 w 1187"/>
                <a:gd name="T89" fmla="*/ 1084 h 1189"/>
                <a:gd name="T90" fmla="*/ 987 w 1187"/>
                <a:gd name="T91" fmla="*/ 1039 h 1189"/>
                <a:gd name="T92" fmla="*/ 1038 w 1187"/>
                <a:gd name="T93" fmla="*/ 989 h 1189"/>
                <a:gd name="T94" fmla="*/ 1081 w 1187"/>
                <a:gd name="T95" fmla="*/ 933 h 1189"/>
                <a:gd name="T96" fmla="*/ 1119 w 1187"/>
                <a:gd name="T97" fmla="*/ 871 h 1189"/>
                <a:gd name="T98" fmla="*/ 1148 w 1187"/>
                <a:gd name="T99" fmla="*/ 806 h 1189"/>
                <a:gd name="T100" fmla="*/ 1170 w 1187"/>
                <a:gd name="T101" fmla="*/ 737 h 1189"/>
                <a:gd name="T102" fmla="*/ 1183 w 1187"/>
                <a:gd name="T103" fmla="*/ 666 h 1189"/>
                <a:gd name="T104" fmla="*/ 1187 w 1187"/>
                <a:gd name="T105" fmla="*/ 595 h 1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187" h="1189">
                  <a:moveTo>
                    <a:pt x="1187" y="595"/>
                  </a:moveTo>
                  <a:lnTo>
                    <a:pt x="1183" y="523"/>
                  </a:lnTo>
                  <a:lnTo>
                    <a:pt x="1170" y="452"/>
                  </a:lnTo>
                  <a:lnTo>
                    <a:pt x="1148" y="384"/>
                  </a:lnTo>
                  <a:lnTo>
                    <a:pt x="1119" y="318"/>
                  </a:lnTo>
                  <a:lnTo>
                    <a:pt x="1081" y="257"/>
                  </a:lnTo>
                  <a:lnTo>
                    <a:pt x="1038" y="200"/>
                  </a:lnTo>
                  <a:lnTo>
                    <a:pt x="987" y="150"/>
                  </a:lnTo>
                  <a:lnTo>
                    <a:pt x="930" y="105"/>
                  </a:lnTo>
                  <a:lnTo>
                    <a:pt x="869" y="68"/>
                  </a:lnTo>
                  <a:lnTo>
                    <a:pt x="803" y="39"/>
                  </a:lnTo>
                  <a:lnTo>
                    <a:pt x="735" y="18"/>
                  </a:lnTo>
                  <a:lnTo>
                    <a:pt x="665" y="4"/>
                  </a:lnTo>
                  <a:lnTo>
                    <a:pt x="593" y="0"/>
                  </a:lnTo>
                  <a:lnTo>
                    <a:pt x="521" y="4"/>
                  </a:lnTo>
                  <a:lnTo>
                    <a:pt x="451" y="18"/>
                  </a:lnTo>
                  <a:lnTo>
                    <a:pt x="383" y="39"/>
                  </a:lnTo>
                  <a:lnTo>
                    <a:pt x="317" y="68"/>
                  </a:lnTo>
                  <a:lnTo>
                    <a:pt x="255" y="105"/>
                  </a:lnTo>
                  <a:lnTo>
                    <a:pt x="199" y="150"/>
                  </a:lnTo>
                  <a:lnTo>
                    <a:pt x="149" y="200"/>
                  </a:lnTo>
                  <a:lnTo>
                    <a:pt x="104" y="257"/>
                  </a:lnTo>
                  <a:lnTo>
                    <a:pt x="67" y="318"/>
                  </a:lnTo>
                  <a:lnTo>
                    <a:pt x="38" y="384"/>
                  </a:lnTo>
                  <a:lnTo>
                    <a:pt x="17" y="452"/>
                  </a:lnTo>
                  <a:lnTo>
                    <a:pt x="4" y="523"/>
                  </a:lnTo>
                  <a:lnTo>
                    <a:pt x="0" y="595"/>
                  </a:lnTo>
                  <a:lnTo>
                    <a:pt x="4" y="666"/>
                  </a:lnTo>
                  <a:lnTo>
                    <a:pt x="17" y="737"/>
                  </a:lnTo>
                  <a:lnTo>
                    <a:pt x="38" y="806"/>
                  </a:lnTo>
                  <a:lnTo>
                    <a:pt x="67" y="871"/>
                  </a:lnTo>
                  <a:lnTo>
                    <a:pt x="104" y="933"/>
                  </a:lnTo>
                  <a:lnTo>
                    <a:pt x="149" y="989"/>
                  </a:lnTo>
                  <a:lnTo>
                    <a:pt x="199" y="1039"/>
                  </a:lnTo>
                  <a:lnTo>
                    <a:pt x="255" y="1084"/>
                  </a:lnTo>
                  <a:lnTo>
                    <a:pt x="317" y="1121"/>
                  </a:lnTo>
                  <a:lnTo>
                    <a:pt x="383" y="1151"/>
                  </a:lnTo>
                  <a:lnTo>
                    <a:pt x="451" y="1172"/>
                  </a:lnTo>
                  <a:lnTo>
                    <a:pt x="521" y="1185"/>
                  </a:lnTo>
                  <a:lnTo>
                    <a:pt x="593" y="1189"/>
                  </a:lnTo>
                  <a:lnTo>
                    <a:pt x="665" y="1185"/>
                  </a:lnTo>
                  <a:lnTo>
                    <a:pt x="735" y="1172"/>
                  </a:lnTo>
                  <a:lnTo>
                    <a:pt x="803" y="1151"/>
                  </a:lnTo>
                  <a:lnTo>
                    <a:pt x="869" y="1121"/>
                  </a:lnTo>
                  <a:lnTo>
                    <a:pt x="930" y="1084"/>
                  </a:lnTo>
                  <a:lnTo>
                    <a:pt x="987" y="1039"/>
                  </a:lnTo>
                  <a:lnTo>
                    <a:pt x="1038" y="989"/>
                  </a:lnTo>
                  <a:lnTo>
                    <a:pt x="1081" y="933"/>
                  </a:lnTo>
                  <a:lnTo>
                    <a:pt x="1119" y="871"/>
                  </a:lnTo>
                  <a:lnTo>
                    <a:pt x="1148" y="806"/>
                  </a:lnTo>
                  <a:lnTo>
                    <a:pt x="1170" y="737"/>
                  </a:lnTo>
                  <a:lnTo>
                    <a:pt x="1183" y="666"/>
                  </a:lnTo>
                  <a:lnTo>
                    <a:pt x="1187" y="59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51" name="Line 55"/>
            <p:cNvSpPr>
              <a:spLocks noChangeShapeType="1"/>
            </p:cNvSpPr>
            <p:nvPr/>
          </p:nvSpPr>
          <p:spPr bwMode="auto">
            <a:xfrm>
              <a:off x="158" y="2122"/>
              <a:ext cx="280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52" name="Line 56"/>
            <p:cNvSpPr>
              <a:spLocks noChangeShapeType="1"/>
            </p:cNvSpPr>
            <p:nvPr/>
          </p:nvSpPr>
          <p:spPr bwMode="auto">
            <a:xfrm flipV="1">
              <a:off x="2965" y="1810"/>
              <a:ext cx="0" cy="3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53" name="Line 57"/>
            <p:cNvSpPr>
              <a:spLocks noChangeShapeType="1"/>
            </p:cNvSpPr>
            <p:nvPr/>
          </p:nvSpPr>
          <p:spPr bwMode="auto">
            <a:xfrm flipH="1">
              <a:off x="1936" y="1810"/>
              <a:ext cx="102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54" name="Line 58"/>
            <p:cNvSpPr>
              <a:spLocks noChangeShapeType="1"/>
            </p:cNvSpPr>
            <p:nvPr/>
          </p:nvSpPr>
          <p:spPr bwMode="auto">
            <a:xfrm>
              <a:off x="158" y="1810"/>
              <a:ext cx="0" cy="3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55" name="Line 59"/>
            <p:cNvSpPr>
              <a:spLocks noChangeShapeType="1"/>
            </p:cNvSpPr>
            <p:nvPr/>
          </p:nvSpPr>
          <p:spPr bwMode="auto">
            <a:xfrm>
              <a:off x="1001" y="562"/>
              <a:ext cx="112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56" name="Line 60"/>
            <p:cNvSpPr>
              <a:spLocks noChangeShapeType="1"/>
            </p:cNvSpPr>
            <p:nvPr/>
          </p:nvSpPr>
          <p:spPr bwMode="auto">
            <a:xfrm>
              <a:off x="1130" y="1031"/>
              <a:ext cx="2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57" name="Line 61"/>
            <p:cNvSpPr>
              <a:spLocks noChangeShapeType="1"/>
            </p:cNvSpPr>
            <p:nvPr/>
          </p:nvSpPr>
          <p:spPr bwMode="auto">
            <a:xfrm>
              <a:off x="1385" y="1031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58" name="Line 62"/>
            <p:cNvSpPr>
              <a:spLocks noChangeShapeType="1"/>
            </p:cNvSpPr>
            <p:nvPr/>
          </p:nvSpPr>
          <p:spPr bwMode="auto">
            <a:xfrm>
              <a:off x="1440" y="1031"/>
              <a:ext cx="2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59" name="Line 63"/>
            <p:cNvSpPr>
              <a:spLocks noChangeShapeType="1"/>
            </p:cNvSpPr>
            <p:nvPr/>
          </p:nvSpPr>
          <p:spPr bwMode="auto">
            <a:xfrm>
              <a:off x="1721" y="1031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60" name="Line 64"/>
            <p:cNvSpPr>
              <a:spLocks noChangeShapeType="1"/>
            </p:cNvSpPr>
            <p:nvPr/>
          </p:nvSpPr>
          <p:spPr bwMode="auto">
            <a:xfrm>
              <a:off x="1776" y="1031"/>
              <a:ext cx="2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61" name="Freeform 65"/>
            <p:cNvSpPr>
              <a:spLocks/>
            </p:cNvSpPr>
            <p:nvPr/>
          </p:nvSpPr>
          <p:spPr bwMode="auto">
            <a:xfrm>
              <a:off x="1374" y="843"/>
              <a:ext cx="375" cy="375"/>
            </a:xfrm>
            <a:custGeom>
              <a:avLst/>
              <a:gdLst>
                <a:gd name="T0" fmla="*/ 1425 w 1425"/>
                <a:gd name="T1" fmla="*/ 714 h 1427"/>
                <a:gd name="T2" fmla="*/ 1421 w 1425"/>
                <a:gd name="T3" fmla="*/ 634 h 1427"/>
                <a:gd name="T4" fmla="*/ 1408 w 1425"/>
                <a:gd name="T5" fmla="*/ 555 h 1427"/>
                <a:gd name="T6" fmla="*/ 1386 w 1425"/>
                <a:gd name="T7" fmla="*/ 477 h 1427"/>
                <a:gd name="T8" fmla="*/ 1355 w 1425"/>
                <a:gd name="T9" fmla="*/ 404 h 1427"/>
                <a:gd name="T10" fmla="*/ 1316 w 1425"/>
                <a:gd name="T11" fmla="*/ 334 h 1427"/>
                <a:gd name="T12" fmla="*/ 1270 w 1425"/>
                <a:gd name="T13" fmla="*/ 269 h 1427"/>
                <a:gd name="T14" fmla="*/ 1216 w 1425"/>
                <a:gd name="T15" fmla="*/ 209 h 1427"/>
                <a:gd name="T16" fmla="*/ 1157 w 1425"/>
                <a:gd name="T17" fmla="*/ 156 h 1427"/>
                <a:gd name="T18" fmla="*/ 1092 w 1425"/>
                <a:gd name="T19" fmla="*/ 109 h 1427"/>
                <a:gd name="T20" fmla="*/ 1021 w 1425"/>
                <a:gd name="T21" fmla="*/ 71 h 1427"/>
                <a:gd name="T22" fmla="*/ 948 w 1425"/>
                <a:gd name="T23" fmla="*/ 40 h 1427"/>
                <a:gd name="T24" fmla="*/ 871 w 1425"/>
                <a:gd name="T25" fmla="*/ 19 h 1427"/>
                <a:gd name="T26" fmla="*/ 793 w 1425"/>
                <a:gd name="T27" fmla="*/ 5 h 1427"/>
                <a:gd name="T28" fmla="*/ 713 w 1425"/>
                <a:gd name="T29" fmla="*/ 0 h 1427"/>
                <a:gd name="T30" fmla="*/ 633 w 1425"/>
                <a:gd name="T31" fmla="*/ 5 h 1427"/>
                <a:gd name="T32" fmla="*/ 554 w 1425"/>
                <a:gd name="T33" fmla="*/ 19 h 1427"/>
                <a:gd name="T34" fmla="*/ 477 w 1425"/>
                <a:gd name="T35" fmla="*/ 40 h 1427"/>
                <a:gd name="T36" fmla="*/ 404 w 1425"/>
                <a:gd name="T37" fmla="*/ 71 h 1427"/>
                <a:gd name="T38" fmla="*/ 334 w 1425"/>
                <a:gd name="T39" fmla="*/ 109 h 1427"/>
                <a:gd name="T40" fmla="*/ 269 w 1425"/>
                <a:gd name="T41" fmla="*/ 156 h 1427"/>
                <a:gd name="T42" fmla="*/ 209 w 1425"/>
                <a:gd name="T43" fmla="*/ 209 h 1427"/>
                <a:gd name="T44" fmla="*/ 156 w 1425"/>
                <a:gd name="T45" fmla="*/ 269 h 1427"/>
                <a:gd name="T46" fmla="*/ 109 w 1425"/>
                <a:gd name="T47" fmla="*/ 334 h 1427"/>
                <a:gd name="T48" fmla="*/ 71 w 1425"/>
                <a:gd name="T49" fmla="*/ 404 h 1427"/>
                <a:gd name="T50" fmla="*/ 40 w 1425"/>
                <a:gd name="T51" fmla="*/ 477 h 1427"/>
                <a:gd name="T52" fmla="*/ 17 w 1425"/>
                <a:gd name="T53" fmla="*/ 555 h 1427"/>
                <a:gd name="T54" fmla="*/ 5 w 1425"/>
                <a:gd name="T55" fmla="*/ 634 h 1427"/>
                <a:gd name="T56" fmla="*/ 0 w 1425"/>
                <a:gd name="T57" fmla="*/ 714 h 1427"/>
                <a:gd name="T58" fmla="*/ 5 w 1425"/>
                <a:gd name="T59" fmla="*/ 794 h 1427"/>
                <a:gd name="T60" fmla="*/ 17 w 1425"/>
                <a:gd name="T61" fmla="*/ 872 h 1427"/>
                <a:gd name="T62" fmla="*/ 40 w 1425"/>
                <a:gd name="T63" fmla="*/ 949 h 1427"/>
                <a:gd name="T64" fmla="*/ 71 w 1425"/>
                <a:gd name="T65" fmla="*/ 1023 h 1427"/>
                <a:gd name="T66" fmla="*/ 109 w 1425"/>
                <a:gd name="T67" fmla="*/ 1093 h 1427"/>
                <a:gd name="T68" fmla="*/ 156 w 1425"/>
                <a:gd name="T69" fmla="*/ 1158 h 1427"/>
                <a:gd name="T70" fmla="*/ 209 w 1425"/>
                <a:gd name="T71" fmla="*/ 1217 h 1427"/>
                <a:gd name="T72" fmla="*/ 269 w 1425"/>
                <a:gd name="T73" fmla="*/ 1271 h 1427"/>
                <a:gd name="T74" fmla="*/ 334 w 1425"/>
                <a:gd name="T75" fmla="*/ 1318 h 1427"/>
                <a:gd name="T76" fmla="*/ 404 w 1425"/>
                <a:gd name="T77" fmla="*/ 1356 h 1427"/>
                <a:gd name="T78" fmla="*/ 477 w 1425"/>
                <a:gd name="T79" fmla="*/ 1387 h 1427"/>
                <a:gd name="T80" fmla="*/ 554 w 1425"/>
                <a:gd name="T81" fmla="*/ 1409 h 1427"/>
                <a:gd name="T82" fmla="*/ 633 w 1425"/>
                <a:gd name="T83" fmla="*/ 1422 h 1427"/>
                <a:gd name="T84" fmla="*/ 713 w 1425"/>
                <a:gd name="T85" fmla="*/ 1427 h 1427"/>
                <a:gd name="T86" fmla="*/ 793 w 1425"/>
                <a:gd name="T87" fmla="*/ 1422 h 1427"/>
                <a:gd name="T88" fmla="*/ 871 w 1425"/>
                <a:gd name="T89" fmla="*/ 1409 h 1427"/>
                <a:gd name="T90" fmla="*/ 948 w 1425"/>
                <a:gd name="T91" fmla="*/ 1387 h 1427"/>
                <a:gd name="T92" fmla="*/ 1021 w 1425"/>
                <a:gd name="T93" fmla="*/ 1356 h 1427"/>
                <a:gd name="T94" fmla="*/ 1092 w 1425"/>
                <a:gd name="T95" fmla="*/ 1318 h 1427"/>
                <a:gd name="T96" fmla="*/ 1157 w 1425"/>
                <a:gd name="T97" fmla="*/ 1271 h 1427"/>
                <a:gd name="T98" fmla="*/ 1216 w 1425"/>
                <a:gd name="T99" fmla="*/ 1217 h 1427"/>
                <a:gd name="T100" fmla="*/ 1270 w 1425"/>
                <a:gd name="T101" fmla="*/ 1158 h 1427"/>
                <a:gd name="T102" fmla="*/ 1316 w 1425"/>
                <a:gd name="T103" fmla="*/ 1093 h 1427"/>
                <a:gd name="T104" fmla="*/ 1355 w 1425"/>
                <a:gd name="T105" fmla="*/ 1023 h 1427"/>
                <a:gd name="T106" fmla="*/ 1386 w 1425"/>
                <a:gd name="T107" fmla="*/ 949 h 1427"/>
                <a:gd name="T108" fmla="*/ 1408 w 1425"/>
                <a:gd name="T109" fmla="*/ 872 h 1427"/>
                <a:gd name="T110" fmla="*/ 1421 w 1425"/>
                <a:gd name="T111" fmla="*/ 794 h 1427"/>
                <a:gd name="T112" fmla="*/ 1425 w 1425"/>
                <a:gd name="T113" fmla="*/ 714 h 1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425" h="1427">
                  <a:moveTo>
                    <a:pt x="1425" y="714"/>
                  </a:moveTo>
                  <a:lnTo>
                    <a:pt x="1421" y="634"/>
                  </a:lnTo>
                  <a:lnTo>
                    <a:pt x="1408" y="555"/>
                  </a:lnTo>
                  <a:lnTo>
                    <a:pt x="1386" y="477"/>
                  </a:lnTo>
                  <a:lnTo>
                    <a:pt x="1355" y="404"/>
                  </a:lnTo>
                  <a:lnTo>
                    <a:pt x="1316" y="334"/>
                  </a:lnTo>
                  <a:lnTo>
                    <a:pt x="1270" y="269"/>
                  </a:lnTo>
                  <a:lnTo>
                    <a:pt x="1216" y="209"/>
                  </a:lnTo>
                  <a:lnTo>
                    <a:pt x="1157" y="156"/>
                  </a:lnTo>
                  <a:lnTo>
                    <a:pt x="1092" y="109"/>
                  </a:lnTo>
                  <a:lnTo>
                    <a:pt x="1021" y="71"/>
                  </a:lnTo>
                  <a:lnTo>
                    <a:pt x="948" y="40"/>
                  </a:lnTo>
                  <a:lnTo>
                    <a:pt x="871" y="19"/>
                  </a:lnTo>
                  <a:lnTo>
                    <a:pt x="793" y="5"/>
                  </a:lnTo>
                  <a:lnTo>
                    <a:pt x="713" y="0"/>
                  </a:lnTo>
                  <a:lnTo>
                    <a:pt x="633" y="5"/>
                  </a:lnTo>
                  <a:lnTo>
                    <a:pt x="554" y="19"/>
                  </a:lnTo>
                  <a:lnTo>
                    <a:pt x="477" y="40"/>
                  </a:lnTo>
                  <a:lnTo>
                    <a:pt x="404" y="71"/>
                  </a:lnTo>
                  <a:lnTo>
                    <a:pt x="334" y="109"/>
                  </a:lnTo>
                  <a:lnTo>
                    <a:pt x="269" y="156"/>
                  </a:lnTo>
                  <a:lnTo>
                    <a:pt x="209" y="209"/>
                  </a:lnTo>
                  <a:lnTo>
                    <a:pt x="156" y="269"/>
                  </a:lnTo>
                  <a:lnTo>
                    <a:pt x="109" y="334"/>
                  </a:lnTo>
                  <a:lnTo>
                    <a:pt x="71" y="404"/>
                  </a:lnTo>
                  <a:lnTo>
                    <a:pt x="40" y="477"/>
                  </a:lnTo>
                  <a:lnTo>
                    <a:pt x="17" y="555"/>
                  </a:lnTo>
                  <a:lnTo>
                    <a:pt x="5" y="634"/>
                  </a:lnTo>
                  <a:lnTo>
                    <a:pt x="0" y="714"/>
                  </a:lnTo>
                  <a:lnTo>
                    <a:pt x="5" y="794"/>
                  </a:lnTo>
                  <a:lnTo>
                    <a:pt x="17" y="872"/>
                  </a:lnTo>
                  <a:lnTo>
                    <a:pt x="40" y="949"/>
                  </a:lnTo>
                  <a:lnTo>
                    <a:pt x="71" y="1023"/>
                  </a:lnTo>
                  <a:lnTo>
                    <a:pt x="109" y="1093"/>
                  </a:lnTo>
                  <a:lnTo>
                    <a:pt x="156" y="1158"/>
                  </a:lnTo>
                  <a:lnTo>
                    <a:pt x="209" y="1217"/>
                  </a:lnTo>
                  <a:lnTo>
                    <a:pt x="269" y="1271"/>
                  </a:lnTo>
                  <a:lnTo>
                    <a:pt x="334" y="1318"/>
                  </a:lnTo>
                  <a:lnTo>
                    <a:pt x="404" y="1356"/>
                  </a:lnTo>
                  <a:lnTo>
                    <a:pt x="477" y="1387"/>
                  </a:lnTo>
                  <a:lnTo>
                    <a:pt x="554" y="1409"/>
                  </a:lnTo>
                  <a:lnTo>
                    <a:pt x="633" y="1422"/>
                  </a:lnTo>
                  <a:lnTo>
                    <a:pt x="713" y="1427"/>
                  </a:lnTo>
                  <a:lnTo>
                    <a:pt x="793" y="1422"/>
                  </a:lnTo>
                  <a:lnTo>
                    <a:pt x="871" y="1409"/>
                  </a:lnTo>
                  <a:lnTo>
                    <a:pt x="948" y="1387"/>
                  </a:lnTo>
                  <a:lnTo>
                    <a:pt x="1021" y="1356"/>
                  </a:lnTo>
                  <a:lnTo>
                    <a:pt x="1092" y="1318"/>
                  </a:lnTo>
                  <a:lnTo>
                    <a:pt x="1157" y="1271"/>
                  </a:lnTo>
                  <a:lnTo>
                    <a:pt x="1216" y="1217"/>
                  </a:lnTo>
                  <a:lnTo>
                    <a:pt x="1270" y="1158"/>
                  </a:lnTo>
                  <a:lnTo>
                    <a:pt x="1316" y="1093"/>
                  </a:lnTo>
                  <a:lnTo>
                    <a:pt x="1355" y="1023"/>
                  </a:lnTo>
                  <a:lnTo>
                    <a:pt x="1386" y="949"/>
                  </a:lnTo>
                  <a:lnTo>
                    <a:pt x="1408" y="872"/>
                  </a:lnTo>
                  <a:lnTo>
                    <a:pt x="1421" y="794"/>
                  </a:lnTo>
                  <a:lnTo>
                    <a:pt x="1425" y="714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62" name="Freeform 66"/>
            <p:cNvSpPr>
              <a:spLocks/>
            </p:cNvSpPr>
            <p:nvPr/>
          </p:nvSpPr>
          <p:spPr bwMode="auto">
            <a:xfrm>
              <a:off x="1187" y="656"/>
              <a:ext cx="749" cy="375"/>
            </a:xfrm>
            <a:custGeom>
              <a:avLst/>
              <a:gdLst>
                <a:gd name="T0" fmla="*/ 2851 w 2851"/>
                <a:gd name="T1" fmla="*/ 1427 h 1427"/>
                <a:gd name="T2" fmla="*/ 2847 w 2851"/>
                <a:gd name="T3" fmla="*/ 1314 h 1427"/>
                <a:gd name="T4" fmla="*/ 2833 w 2851"/>
                <a:gd name="T5" fmla="*/ 1203 h 1427"/>
                <a:gd name="T6" fmla="*/ 2812 w 2851"/>
                <a:gd name="T7" fmla="*/ 1094 h 1427"/>
                <a:gd name="T8" fmla="*/ 2781 w 2851"/>
                <a:gd name="T9" fmla="*/ 986 h 1427"/>
                <a:gd name="T10" fmla="*/ 2743 w 2851"/>
                <a:gd name="T11" fmla="*/ 881 h 1427"/>
                <a:gd name="T12" fmla="*/ 2696 w 2851"/>
                <a:gd name="T13" fmla="*/ 778 h 1427"/>
                <a:gd name="T14" fmla="*/ 2641 w 2851"/>
                <a:gd name="T15" fmla="*/ 682 h 1427"/>
                <a:gd name="T16" fmla="*/ 2579 w 2851"/>
                <a:gd name="T17" fmla="*/ 588 h 1427"/>
                <a:gd name="T18" fmla="*/ 2510 w 2851"/>
                <a:gd name="T19" fmla="*/ 499 h 1427"/>
                <a:gd name="T20" fmla="*/ 2434 w 2851"/>
                <a:gd name="T21" fmla="*/ 417 h 1427"/>
                <a:gd name="T22" fmla="*/ 2351 w 2851"/>
                <a:gd name="T23" fmla="*/ 342 h 1427"/>
                <a:gd name="T24" fmla="*/ 2264 w 2851"/>
                <a:gd name="T25" fmla="*/ 273 h 1427"/>
                <a:gd name="T26" fmla="*/ 2170 w 2851"/>
                <a:gd name="T27" fmla="*/ 210 h 1427"/>
                <a:gd name="T28" fmla="*/ 2073 w 2851"/>
                <a:gd name="T29" fmla="*/ 156 h 1427"/>
                <a:gd name="T30" fmla="*/ 1971 w 2851"/>
                <a:gd name="T31" fmla="*/ 109 h 1427"/>
                <a:gd name="T32" fmla="*/ 1867 w 2851"/>
                <a:gd name="T33" fmla="*/ 69 h 1427"/>
                <a:gd name="T34" fmla="*/ 1758 w 2851"/>
                <a:gd name="T35" fmla="*/ 39 h 1427"/>
                <a:gd name="T36" fmla="*/ 1648 w 2851"/>
                <a:gd name="T37" fmla="*/ 17 h 1427"/>
                <a:gd name="T38" fmla="*/ 1538 w 2851"/>
                <a:gd name="T39" fmla="*/ 4 h 1427"/>
                <a:gd name="T40" fmla="*/ 1426 w 2851"/>
                <a:gd name="T41" fmla="*/ 0 h 1427"/>
                <a:gd name="T42" fmla="*/ 1314 w 2851"/>
                <a:gd name="T43" fmla="*/ 4 h 1427"/>
                <a:gd name="T44" fmla="*/ 1203 w 2851"/>
                <a:gd name="T45" fmla="*/ 17 h 1427"/>
                <a:gd name="T46" fmla="*/ 1092 w 2851"/>
                <a:gd name="T47" fmla="*/ 39 h 1427"/>
                <a:gd name="T48" fmla="*/ 985 w 2851"/>
                <a:gd name="T49" fmla="*/ 69 h 1427"/>
                <a:gd name="T50" fmla="*/ 881 w 2851"/>
                <a:gd name="T51" fmla="*/ 109 h 1427"/>
                <a:gd name="T52" fmla="*/ 778 w 2851"/>
                <a:gd name="T53" fmla="*/ 156 h 1427"/>
                <a:gd name="T54" fmla="*/ 680 w 2851"/>
                <a:gd name="T55" fmla="*/ 210 h 1427"/>
                <a:gd name="T56" fmla="*/ 588 w 2851"/>
                <a:gd name="T57" fmla="*/ 273 h 1427"/>
                <a:gd name="T58" fmla="*/ 500 w 2851"/>
                <a:gd name="T59" fmla="*/ 342 h 1427"/>
                <a:gd name="T60" fmla="*/ 417 w 2851"/>
                <a:gd name="T61" fmla="*/ 417 h 1427"/>
                <a:gd name="T62" fmla="*/ 342 w 2851"/>
                <a:gd name="T63" fmla="*/ 499 h 1427"/>
                <a:gd name="T64" fmla="*/ 273 w 2851"/>
                <a:gd name="T65" fmla="*/ 588 h 1427"/>
                <a:gd name="T66" fmla="*/ 211 w 2851"/>
                <a:gd name="T67" fmla="*/ 682 h 1427"/>
                <a:gd name="T68" fmla="*/ 155 w 2851"/>
                <a:gd name="T69" fmla="*/ 778 h 1427"/>
                <a:gd name="T70" fmla="*/ 109 w 2851"/>
                <a:gd name="T71" fmla="*/ 881 h 1427"/>
                <a:gd name="T72" fmla="*/ 70 w 2851"/>
                <a:gd name="T73" fmla="*/ 986 h 1427"/>
                <a:gd name="T74" fmla="*/ 39 w 2851"/>
                <a:gd name="T75" fmla="*/ 1094 h 1427"/>
                <a:gd name="T76" fmla="*/ 18 w 2851"/>
                <a:gd name="T77" fmla="*/ 1203 h 1427"/>
                <a:gd name="T78" fmla="*/ 4 w 2851"/>
                <a:gd name="T79" fmla="*/ 1314 h 1427"/>
                <a:gd name="T80" fmla="*/ 0 w 2851"/>
                <a:gd name="T81" fmla="*/ 1427 h 1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851" h="1427">
                  <a:moveTo>
                    <a:pt x="2851" y="1427"/>
                  </a:moveTo>
                  <a:lnTo>
                    <a:pt x="2847" y="1314"/>
                  </a:lnTo>
                  <a:lnTo>
                    <a:pt x="2833" y="1203"/>
                  </a:lnTo>
                  <a:lnTo>
                    <a:pt x="2812" y="1094"/>
                  </a:lnTo>
                  <a:lnTo>
                    <a:pt x="2781" y="986"/>
                  </a:lnTo>
                  <a:lnTo>
                    <a:pt x="2743" y="881"/>
                  </a:lnTo>
                  <a:lnTo>
                    <a:pt x="2696" y="778"/>
                  </a:lnTo>
                  <a:lnTo>
                    <a:pt x="2641" y="682"/>
                  </a:lnTo>
                  <a:lnTo>
                    <a:pt x="2579" y="588"/>
                  </a:lnTo>
                  <a:lnTo>
                    <a:pt x="2510" y="499"/>
                  </a:lnTo>
                  <a:lnTo>
                    <a:pt x="2434" y="417"/>
                  </a:lnTo>
                  <a:lnTo>
                    <a:pt x="2351" y="342"/>
                  </a:lnTo>
                  <a:lnTo>
                    <a:pt x="2264" y="273"/>
                  </a:lnTo>
                  <a:lnTo>
                    <a:pt x="2170" y="210"/>
                  </a:lnTo>
                  <a:lnTo>
                    <a:pt x="2073" y="156"/>
                  </a:lnTo>
                  <a:lnTo>
                    <a:pt x="1971" y="109"/>
                  </a:lnTo>
                  <a:lnTo>
                    <a:pt x="1867" y="69"/>
                  </a:lnTo>
                  <a:lnTo>
                    <a:pt x="1758" y="39"/>
                  </a:lnTo>
                  <a:lnTo>
                    <a:pt x="1648" y="17"/>
                  </a:lnTo>
                  <a:lnTo>
                    <a:pt x="1538" y="4"/>
                  </a:lnTo>
                  <a:lnTo>
                    <a:pt x="1426" y="0"/>
                  </a:lnTo>
                  <a:lnTo>
                    <a:pt x="1314" y="4"/>
                  </a:lnTo>
                  <a:lnTo>
                    <a:pt x="1203" y="17"/>
                  </a:lnTo>
                  <a:lnTo>
                    <a:pt x="1092" y="39"/>
                  </a:lnTo>
                  <a:lnTo>
                    <a:pt x="985" y="69"/>
                  </a:lnTo>
                  <a:lnTo>
                    <a:pt x="881" y="109"/>
                  </a:lnTo>
                  <a:lnTo>
                    <a:pt x="778" y="156"/>
                  </a:lnTo>
                  <a:lnTo>
                    <a:pt x="680" y="210"/>
                  </a:lnTo>
                  <a:lnTo>
                    <a:pt x="588" y="273"/>
                  </a:lnTo>
                  <a:lnTo>
                    <a:pt x="500" y="342"/>
                  </a:lnTo>
                  <a:lnTo>
                    <a:pt x="417" y="417"/>
                  </a:lnTo>
                  <a:lnTo>
                    <a:pt x="342" y="499"/>
                  </a:lnTo>
                  <a:lnTo>
                    <a:pt x="273" y="588"/>
                  </a:lnTo>
                  <a:lnTo>
                    <a:pt x="211" y="682"/>
                  </a:lnTo>
                  <a:lnTo>
                    <a:pt x="155" y="778"/>
                  </a:lnTo>
                  <a:lnTo>
                    <a:pt x="109" y="881"/>
                  </a:lnTo>
                  <a:lnTo>
                    <a:pt x="70" y="986"/>
                  </a:lnTo>
                  <a:lnTo>
                    <a:pt x="39" y="1094"/>
                  </a:lnTo>
                  <a:lnTo>
                    <a:pt x="18" y="1203"/>
                  </a:lnTo>
                  <a:lnTo>
                    <a:pt x="4" y="1314"/>
                  </a:lnTo>
                  <a:lnTo>
                    <a:pt x="0" y="142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63" name="Line 67"/>
            <p:cNvSpPr>
              <a:spLocks noChangeShapeType="1"/>
            </p:cNvSpPr>
            <p:nvPr/>
          </p:nvSpPr>
          <p:spPr bwMode="auto">
            <a:xfrm>
              <a:off x="1936" y="1031"/>
              <a:ext cx="0" cy="109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64" name="Line 68"/>
            <p:cNvSpPr>
              <a:spLocks noChangeShapeType="1"/>
            </p:cNvSpPr>
            <p:nvPr/>
          </p:nvSpPr>
          <p:spPr bwMode="auto">
            <a:xfrm>
              <a:off x="1187" y="1031"/>
              <a:ext cx="0" cy="109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65" name="Line 69"/>
            <p:cNvSpPr>
              <a:spLocks noChangeShapeType="1"/>
            </p:cNvSpPr>
            <p:nvPr/>
          </p:nvSpPr>
          <p:spPr bwMode="auto">
            <a:xfrm>
              <a:off x="1374" y="1031"/>
              <a:ext cx="0" cy="109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66" name="Line 70"/>
            <p:cNvSpPr>
              <a:spLocks noChangeShapeType="1"/>
            </p:cNvSpPr>
            <p:nvPr/>
          </p:nvSpPr>
          <p:spPr bwMode="auto">
            <a:xfrm>
              <a:off x="1749" y="1031"/>
              <a:ext cx="0" cy="109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67" name="Line 71"/>
            <p:cNvSpPr>
              <a:spLocks noChangeShapeType="1"/>
            </p:cNvSpPr>
            <p:nvPr/>
          </p:nvSpPr>
          <p:spPr bwMode="auto">
            <a:xfrm flipH="1">
              <a:off x="158" y="1810"/>
              <a:ext cx="102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68" name="Line 72"/>
            <p:cNvSpPr>
              <a:spLocks noChangeShapeType="1"/>
            </p:cNvSpPr>
            <p:nvPr/>
          </p:nvSpPr>
          <p:spPr bwMode="auto">
            <a:xfrm flipH="1">
              <a:off x="1187" y="4100"/>
              <a:ext cx="74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69" name="Line 73"/>
            <p:cNvSpPr>
              <a:spLocks noChangeShapeType="1"/>
            </p:cNvSpPr>
            <p:nvPr/>
          </p:nvSpPr>
          <p:spPr bwMode="auto">
            <a:xfrm flipV="1">
              <a:off x="1187" y="3676"/>
              <a:ext cx="0" cy="42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70" name="Line 74"/>
            <p:cNvSpPr>
              <a:spLocks noChangeShapeType="1"/>
            </p:cNvSpPr>
            <p:nvPr/>
          </p:nvSpPr>
          <p:spPr bwMode="auto">
            <a:xfrm flipH="1">
              <a:off x="470" y="3944"/>
              <a:ext cx="71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71" name="Line 75"/>
            <p:cNvSpPr>
              <a:spLocks noChangeShapeType="1"/>
            </p:cNvSpPr>
            <p:nvPr/>
          </p:nvSpPr>
          <p:spPr bwMode="auto">
            <a:xfrm flipV="1">
              <a:off x="1001" y="562"/>
              <a:ext cx="0" cy="38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72" name="Line 76"/>
            <p:cNvSpPr>
              <a:spLocks noChangeShapeType="1"/>
            </p:cNvSpPr>
            <p:nvPr/>
          </p:nvSpPr>
          <p:spPr bwMode="auto">
            <a:xfrm flipV="1">
              <a:off x="2123" y="562"/>
              <a:ext cx="0" cy="38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73" name="Line 77"/>
            <p:cNvSpPr>
              <a:spLocks noChangeShapeType="1"/>
            </p:cNvSpPr>
            <p:nvPr/>
          </p:nvSpPr>
          <p:spPr bwMode="auto">
            <a:xfrm>
              <a:off x="1967" y="562"/>
              <a:ext cx="0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74" name="Line 78"/>
            <p:cNvSpPr>
              <a:spLocks noChangeShapeType="1"/>
            </p:cNvSpPr>
            <p:nvPr/>
          </p:nvSpPr>
          <p:spPr bwMode="auto">
            <a:xfrm>
              <a:off x="1967" y="660"/>
              <a:ext cx="0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75" name="Line 79"/>
            <p:cNvSpPr>
              <a:spLocks noChangeShapeType="1"/>
            </p:cNvSpPr>
            <p:nvPr/>
          </p:nvSpPr>
          <p:spPr bwMode="auto">
            <a:xfrm>
              <a:off x="1967" y="777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76" name="Line 80"/>
            <p:cNvSpPr>
              <a:spLocks noChangeShapeType="1"/>
            </p:cNvSpPr>
            <p:nvPr/>
          </p:nvSpPr>
          <p:spPr bwMode="auto">
            <a:xfrm>
              <a:off x="1967" y="893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77" name="Line 81"/>
            <p:cNvSpPr>
              <a:spLocks noChangeShapeType="1"/>
            </p:cNvSpPr>
            <p:nvPr/>
          </p:nvSpPr>
          <p:spPr bwMode="auto">
            <a:xfrm>
              <a:off x="1967" y="1011"/>
              <a:ext cx="0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78" name="Line 82"/>
            <p:cNvSpPr>
              <a:spLocks noChangeShapeType="1"/>
            </p:cNvSpPr>
            <p:nvPr/>
          </p:nvSpPr>
          <p:spPr bwMode="auto">
            <a:xfrm>
              <a:off x="1967" y="1128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79" name="Line 83"/>
            <p:cNvSpPr>
              <a:spLocks noChangeShapeType="1"/>
            </p:cNvSpPr>
            <p:nvPr/>
          </p:nvSpPr>
          <p:spPr bwMode="auto">
            <a:xfrm>
              <a:off x="1967" y="1244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80" name="Line 84"/>
            <p:cNvSpPr>
              <a:spLocks noChangeShapeType="1"/>
            </p:cNvSpPr>
            <p:nvPr/>
          </p:nvSpPr>
          <p:spPr bwMode="auto">
            <a:xfrm>
              <a:off x="1967" y="1361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81" name="Line 85"/>
            <p:cNvSpPr>
              <a:spLocks noChangeShapeType="1"/>
            </p:cNvSpPr>
            <p:nvPr/>
          </p:nvSpPr>
          <p:spPr bwMode="auto">
            <a:xfrm flipH="1">
              <a:off x="1866" y="1437"/>
              <a:ext cx="1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82" name="Line 86"/>
            <p:cNvSpPr>
              <a:spLocks noChangeShapeType="1"/>
            </p:cNvSpPr>
            <p:nvPr/>
          </p:nvSpPr>
          <p:spPr bwMode="auto">
            <a:xfrm flipH="1">
              <a:off x="1749" y="1437"/>
              <a:ext cx="9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83" name="Line 87"/>
            <p:cNvSpPr>
              <a:spLocks noChangeShapeType="1"/>
            </p:cNvSpPr>
            <p:nvPr/>
          </p:nvSpPr>
          <p:spPr bwMode="auto">
            <a:xfrm flipH="1">
              <a:off x="1631" y="1437"/>
              <a:ext cx="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84" name="Line 88"/>
            <p:cNvSpPr>
              <a:spLocks noChangeShapeType="1"/>
            </p:cNvSpPr>
            <p:nvPr/>
          </p:nvSpPr>
          <p:spPr bwMode="auto">
            <a:xfrm flipH="1">
              <a:off x="1515" y="1437"/>
              <a:ext cx="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85" name="Line 89"/>
            <p:cNvSpPr>
              <a:spLocks noChangeShapeType="1"/>
            </p:cNvSpPr>
            <p:nvPr/>
          </p:nvSpPr>
          <p:spPr bwMode="auto">
            <a:xfrm flipH="1">
              <a:off x="1398" y="1437"/>
              <a:ext cx="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86" name="Line 90"/>
            <p:cNvSpPr>
              <a:spLocks noChangeShapeType="1"/>
            </p:cNvSpPr>
            <p:nvPr/>
          </p:nvSpPr>
          <p:spPr bwMode="auto">
            <a:xfrm flipH="1">
              <a:off x="1280" y="1437"/>
              <a:ext cx="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87" name="Line 91"/>
            <p:cNvSpPr>
              <a:spLocks noChangeShapeType="1"/>
            </p:cNvSpPr>
            <p:nvPr/>
          </p:nvSpPr>
          <p:spPr bwMode="auto">
            <a:xfrm flipH="1">
              <a:off x="1157" y="1437"/>
              <a:ext cx="1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88" name="Line 92"/>
            <p:cNvSpPr>
              <a:spLocks noChangeShapeType="1"/>
            </p:cNvSpPr>
            <p:nvPr/>
          </p:nvSpPr>
          <p:spPr bwMode="auto">
            <a:xfrm flipV="1">
              <a:off x="1157" y="1361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89" name="Line 93"/>
            <p:cNvSpPr>
              <a:spLocks noChangeShapeType="1"/>
            </p:cNvSpPr>
            <p:nvPr/>
          </p:nvSpPr>
          <p:spPr bwMode="auto">
            <a:xfrm flipV="1">
              <a:off x="1157" y="1244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90" name="Line 94"/>
            <p:cNvSpPr>
              <a:spLocks noChangeShapeType="1"/>
            </p:cNvSpPr>
            <p:nvPr/>
          </p:nvSpPr>
          <p:spPr bwMode="auto">
            <a:xfrm flipV="1">
              <a:off x="1157" y="1128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91" name="Line 95"/>
            <p:cNvSpPr>
              <a:spLocks noChangeShapeType="1"/>
            </p:cNvSpPr>
            <p:nvPr/>
          </p:nvSpPr>
          <p:spPr bwMode="auto">
            <a:xfrm flipV="1">
              <a:off x="1157" y="1011"/>
              <a:ext cx="0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92" name="Line 96"/>
            <p:cNvSpPr>
              <a:spLocks noChangeShapeType="1"/>
            </p:cNvSpPr>
            <p:nvPr/>
          </p:nvSpPr>
          <p:spPr bwMode="auto">
            <a:xfrm flipV="1">
              <a:off x="1157" y="893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93" name="Line 97"/>
            <p:cNvSpPr>
              <a:spLocks noChangeShapeType="1"/>
            </p:cNvSpPr>
            <p:nvPr/>
          </p:nvSpPr>
          <p:spPr bwMode="auto">
            <a:xfrm flipV="1">
              <a:off x="1157" y="777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94" name="Line 98"/>
            <p:cNvSpPr>
              <a:spLocks noChangeShapeType="1"/>
            </p:cNvSpPr>
            <p:nvPr/>
          </p:nvSpPr>
          <p:spPr bwMode="auto">
            <a:xfrm flipV="1">
              <a:off x="1157" y="660"/>
              <a:ext cx="0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95" name="Line 99"/>
            <p:cNvSpPr>
              <a:spLocks noChangeShapeType="1"/>
            </p:cNvSpPr>
            <p:nvPr/>
          </p:nvSpPr>
          <p:spPr bwMode="auto">
            <a:xfrm flipV="1">
              <a:off x="1157" y="562"/>
              <a:ext cx="0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96" name="Line 100"/>
            <p:cNvSpPr>
              <a:spLocks noChangeShapeType="1"/>
            </p:cNvSpPr>
            <p:nvPr/>
          </p:nvSpPr>
          <p:spPr bwMode="auto">
            <a:xfrm flipV="1">
              <a:off x="1312" y="2025"/>
              <a:ext cx="0" cy="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97" name="Line 101"/>
            <p:cNvSpPr>
              <a:spLocks noChangeShapeType="1"/>
            </p:cNvSpPr>
            <p:nvPr/>
          </p:nvSpPr>
          <p:spPr bwMode="auto">
            <a:xfrm flipV="1">
              <a:off x="1312" y="1907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98" name="Line 102"/>
            <p:cNvSpPr>
              <a:spLocks noChangeShapeType="1"/>
            </p:cNvSpPr>
            <p:nvPr/>
          </p:nvSpPr>
          <p:spPr bwMode="auto">
            <a:xfrm flipV="1">
              <a:off x="1312" y="1791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399" name="Line 103"/>
            <p:cNvSpPr>
              <a:spLocks noChangeShapeType="1"/>
            </p:cNvSpPr>
            <p:nvPr/>
          </p:nvSpPr>
          <p:spPr bwMode="auto">
            <a:xfrm flipV="1">
              <a:off x="1312" y="1674"/>
              <a:ext cx="0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00" name="Line 104"/>
            <p:cNvSpPr>
              <a:spLocks noChangeShapeType="1"/>
            </p:cNvSpPr>
            <p:nvPr/>
          </p:nvSpPr>
          <p:spPr bwMode="auto">
            <a:xfrm flipV="1">
              <a:off x="1312" y="1556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01" name="Line 105"/>
            <p:cNvSpPr>
              <a:spLocks noChangeShapeType="1"/>
            </p:cNvSpPr>
            <p:nvPr/>
          </p:nvSpPr>
          <p:spPr bwMode="auto">
            <a:xfrm flipV="1">
              <a:off x="1312" y="1437"/>
              <a:ext cx="0" cy="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02" name="Line 106"/>
            <p:cNvSpPr>
              <a:spLocks noChangeShapeType="1"/>
            </p:cNvSpPr>
            <p:nvPr/>
          </p:nvSpPr>
          <p:spPr bwMode="auto">
            <a:xfrm flipV="1">
              <a:off x="1811" y="2025"/>
              <a:ext cx="0" cy="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03" name="Line 107"/>
            <p:cNvSpPr>
              <a:spLocks noChangeShapeType="1"/>
            </p:cNvSpPr>
            <p:nvPr/>
          </p:nvSpPr>
          <p:spPr bwMode="auto">
            <a:xfrm flipV="1">
              <a:off x="1811" y="1907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04" name="Line 108"/>
            <p:cNvSpPr>
              <a:spLocks noChangeShapeType="1"/>
            </p:cNvSpPr>
            <p:nvPr/>
          </p:nvSpPr>
          <p:spPr bwMode="auto">
            <a:xfrm flipV="1">
              <a:off x="1811" y="1791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05" name="Line 109"/>
            <p:cNvSpPr>
              <a:spLocks noChangeShapeType="1"/>
            </p:cNvSpPr>
            <p:nvPr/>
          </p:nvSpPr>
          <p:spPr bwMode="auto">
            <a:xfrm flipV="1">
              <a:off x="1811" y="1674"/>
              <a:ext cx="0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06" name="Line 110"/>
            <p:cNvSpPr>
              <a:spLocks noChangeShapeType="1"/>
            </p:cNvSpPr>
            <p:nvPr/>
          </p:nvSpPr>
          <p:spPr bwMode="auto">
            <a:xfrm flipV="1">
              <a:off x="1811" y="1556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07" name="Line 111"/>
            <p:cNvSpPr>
              <a:spLocks noChangeShapeType="1"/>
            </p:cNvSpPr>
            <p:nvPr/>
          </p:nvSpPr>
          <p:spPr bwMode="auto">
            <a:xfrm flipV="1">
              <a:off x="1811" y="1437"/>
              <a:ext cx="0" cy="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08" name="Line 112"/>
            <p:cNvSpPr>
              <a:spLocks noChangeShapeType="1"/>
            </p:cNvSpPr>
            <p:nvPr/>
          </p:nvSpPr>
          <p:spPr bwMode="auto">
            <a:xfrm>
              <a:off x="1222" y="1810"/>
              <a:ext cx="1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09" name="Line 113"/>
            <p:cNvSpPr>
              <a:spLocks noChangeShapeType="1"/>
            </p:cNvSpPr>
            <p:nvPr/>
          </p:nvSpPr>
          <p:spPr bwMode="auto">
            <a:xfrm>
              <a:off x="1346" y="1810"/>
              <a:ext cx="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10" name="Line 114"/>
            <p:cNvSpPr>
              <a:spLocks noChangeShapeType="1"/>
            </p:cNvSpPr>
            <p:nvPr/>
          </p:nvSpPr>
          <p:spPr bwMode="auto">
            <a:xfrm>
              <a:off x="1464" y="1810"/>
              <a:ext cx="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11" name="Line 115"/>
            <p:cNvSpPr>
              <a:spLocks noChangeShapeType="1"/>
            </p:cNvSpPr>
            <p:nvPr/>
          </p:nvSpPr>
          <p:spPr bwMode="auto">
            <a:xfrm>
              <a:off x="1580" y="1810"/>
              <a:ext cx="9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12" name="Line 116"/>
            <p:cNvSpPr>
              <a:spLocks noChangeShapeType="1"/>
            </p:cNvSpPr>
            <p:nvPr/>
          </p:nvSpPr>
          <p:spPr bwMode="auto">
            <a:xfrm>
              <a:off x="1697" y="1810"/>
              <a:ext cx="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13" name="Line 117"/>
            <p:cNvSpPr>
              <a:spLocks noChangeShapeType="1"/>
            </p:cNvSpPr>
            <p:nvPr/>
          </p:nvSpPr>
          <p:spPr bwMode="auto">
            <a:xfrm>
              <a:off x="1813" y="1810"/>
              <a:ext cx="10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14" name="Line 118"/>
            <p:cNvSpPr>
              <a:spLocks noChangeShapeType="1"/>
            </p:cNvSpPr>
            <p:nvPr/>
          </p:nvSpPr>
          <p:spPr bwMode="auto">
            <a:xfrm flipV="1">
              <a:off x="1374" y="4045"/>
              <a:ext cx="0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15" name="Line 119"/>
            <p:cNvSpPr>
              <a:spLocks noChangeShapeType="1"/>
            </p:cNvSpPr>
            <p:nvPr/>
          </p:nvSpPr>
          <p:spPr bwMode="auto">
            <a:xfrm flipV="1">
              <a:off x="1374" y="3929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16" name="Line 120"/>
            <p:cNvSpPr>
              <a:spLocks noChangeShapeType="1"/>
            </p:cNvSpPr>
            <p:nvPr/>
          </p:nvSpPr>
          <p:spPr bwMode="auto">
            <a:xfrm flipV="1">
              <a:off x="1374" y="3812"/>
              <a:ext cx="0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17" name="Line 121"/>
            <p:cNvSpPr>
              <a:spLocks noChangeShapeType="1"/>
            </p:cNvSpPr>
            <p:nvPr/>
          </p:nvSpPr>
          <p:spPr bwMode="auto">
            <a:xfrm flipV="1">
              <a:off x="1374" y="3694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18" name="Line 122"/>
            <p:cNvSpPr>
              <a:spLocks noChangeShapeType="1"/>
            </p:cNvSpPr>
            <p:nvPr/>
          </p:nvSpPr>
          <p:spPr bwMode="auto">
            <a:xfrm flipV="1">
              <a:off x="1374" y="3617"/>
              <a:ext cx="0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19" name="Line 123"/>
            <p:cNvSpPr>
              <a:spLocks noChangeShapeType="1"/>
            </p:cNvSpPr>
            <p:nvPr/>
          </p:nvSpPr>
          <p:spPr bwMode="auto">
            <a:xfrm>
              <a:off x="1374" y="3881"/>
              <a:ext cx="5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20" name="Line 124"/>
            <p:cNvSpPr>
              <a:spLocks noChangeShapeType="1"/>
            </p:cNvSpPr>
            <p:nvPr/>
          </p:nvSpPr>
          <p:spPr bwMode="auto">
            <a:xfrm>
              <a:off x="1457" y="3881"/>
              <a:ext cx="9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21" name="Line 125"/>
            <p:cNvSpPr>
              <a:spLocks noChangeShapeType="1"/>
            </p:cNvSpPr>
            <p:nvPr/>
          </p:nvSpPr>
          <p:spPr bwMode="auto">
            <a:xfrm>
              <a:off x="1572" y="3881"/>
              <a:ext cx="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22" name="Line 126"/>
            <p:cNvSpPr>
              <a:spLocks noChangeShapeType="1"/>
            </p:cNvSpPr>
            <p:nvPr/>
          </p:nvSpPr>
          <p:spPr bwMode="auto">
            <a:xfrm>
              <a:off x="1690" y="3881"/>
              <a:ext cx="5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23" name="Line 127"/>
            <p:cNvSpPr>
              <a:spLocks noChangeShapeType="1"/>
            </p:cNvSpPr>
            <p:nvPr/>
          </p:nvSpPr>
          <p:spPr bwMode="auto">
            <a:xfrm>
              <a:off x="1749" y="3617"/>
              <a:ext cx="0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24" name="Line 128"/>
            <p:cNvSpPr>
              <a:spLocks noChangeShapeType="1"/>
            </p:cNvSpPr>
            <p:nvPr/>
          </p:nvSpPr>
          <p:spPr bwMode="auto">
            <a:xfrm>
              <a:off x="1749" y="3694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25" name="Line 129"/>
            <p:cNvSpPr>
              <a:spLocks noChangeShapeType="1"/>
            </p:cNvSpPr>
            <p:nvPr/>
          </p:nvSpPr>
          <p:spPr bwMode="auto">
            <a:xfrm>
              <a:off x="1749" y="3812"/>
              <a:ext cx="0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26" name="Line 130"/>
            <p:cNvSpPr>
              <a:spLocks noChangeShapeType="1"/>
            </p:cNvSpPr>
            <p:nvPr/>
          </p:nvSpPr>
          <p:spPr bwMode="auto">
            <a:xfrm>
              <a:off x="1749" y="3929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27" name="Line 131"/>
            <p:cNvSpPr>
              <a:spLocks noChangeShapeType="1"/>
            </p:cNvSpPr>
            <p:nvPr/>
          </p:nvSpPr>
          <p:spPr bwMode="auto">
            <a:xfrm>
              <a:off x="1749" y="4045"/>
              <a:ext cx="0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28" name="Line 132"/>
            <p:cNvSpPr>
              <a:spLocks noChangeShapeType="1"/>
            </p:cNvSpPr>
            <p:nvPr/>
          </p:nvSpPr>
          <p:spPr bwMode="auto">
            <a:xfrm flipV="1">
              <a:off x="408" y="3132"/>
              <a:ext cx="0" cy="2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29" name="Line 133"/>
            <p:cNvSpPr>
              <a:spLocks noChangeShapeType="1"/>
            </p:cNvSpPr>
            <p:nvPr/>
          </p:nvSpPr>
          <p:spPr bwMode="auto">
            <a:xfrm>
              <a:off x="408" y="3132"/>
              <a:ext cx="60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30" name="Line 134"/>
            <p:cNvSpPr>
              <a:spLocks noChangeShapeType="1"/>
            </p:cNvSpPr>
            <p:nvPr/>
          </p:nvSpPr>
          <p:spPr bwMode="auto">
            <a:xfrm>
              <a:off x="408" y="3382"/>
              <a:ext cx="60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31" name="Line 135"/>
            <p:cNvSpPr>
              <a:spLocks noChangeShapeType="1"/>
            </p:cNvSpPr>
            <p:nvPr/>
          </p:nvSpPr>
          <p:spPr bwMode="auto">
            <a:xfrm flipV="1">
              <a:off x="2715" y="3132"/>
              <a:ext cx="0" cy="2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32" name="Line 136"/>
            <p:cNvSpPr>
              <a:spLocks noChangeShapeType="1"/>
            </p:cNvSpPr>
            <p:nvPr/>
          </p:nvSpPr>
          <p:spPr bwMode="auto">
            <a:xfrm flipH="1">
              <a:off x="2109" y="3132"/>
              <a:ext cx="60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33" name="Line 137"/>
            <p:cNvSpPr>
              <a:spLocks noChangeShapeType="1"/>
            </p:cNvSpPr>
            <p:nvPr/>
          </p:nvSpPr>
          <p:spPr bwMode="auto">
            <a:xfrm flipH="1">
              <a:off x="2109" y="3382"/>
              <a:ext cx="60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34" name="Line 138"/>
            <p:cNvSpPr>
              <a:spLocks noChangeShapeType="1"/>
            </p:cNvSpPr>
            <p:nvPr/>
          </p:nvSpPr>
          <p:spPr bwMode="auto">
            <a:xfrm flipV="1">
              <a:off x="408" y="926"/>
              <a:ext cx="606" cy="88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35" name="Line 139"/>
            <p:cNvSpPr>
              <a:spLocks noChangeShapeType="1"/>
            </p:cNvSpPr>
            <p:nvPr/>
          </p:nvSpPr>
          <p:spPr bwMode="auto">
            <a:xfrm flipV="1">
              <a:off x="1014" y="926"/>
              <a:ext cx="0" cy="88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36" name="Line 140"/>
            <p:cNvSpPr>
              <a:spLocks noChangeShapeType="1"/>
            </p:cNvSpPr>
            <p:nvPr/>
          </p:nvSpPr>
          <p:spPr bwMode="auto">
            <a:xfrm flipH="1" flipV="1">
              <a:off x="2109" y="926"/>
              <a:ext cx="606" cy="88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37" name="Line 141"/>
            <p:cNvSpPr>
              <a:spLocks noChangeShapeType="1"/>
            </p:cNvSpPr>
            <p:nvPr/>
          </p:nvSpPr>
          <p:spPr bwMode="auto">
            <a:xfrm flipV="1">
              <a:off x="2109" y="926"/>
              <a:ext cx="0" cy="88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38" name="Line 142"/>
            <p:cNvSpPr>
              <a:spLocks noChangeShapeType="1"/>
            </p:cNvSpPr>
            <p:nvPr/>
          </p:nvSpPr>
          <p:spPr bwMode="auto">
            <a:xfrm>
              <a:off x="254" y="2882"/>
              <a:ext cx="10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39" name="Line 143"/>
            <p:cNvSpPr>
              <a:spLocks noChangeShapeType="1"/>
            </p:cNvSpPr>
            <p:nvPr/>
          </p:nvSpPr>
          <p:spPr bwMode="auto">
            <a:xfrm>
              <a:off x="375" y="2882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40" name="Line 144"/>
            <p:cNvSpPr>
              <a:spLocks noChangeShapeType="1"/>
            </p:cNvSpPr>
            <p:nvPr/>
          </p:nvSpPr>
          <p:spPr bwMode="auto">
            <a:xfrm>
              <a:off x="410" y="2882"/>
              <a:ext cx="15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41" name="Line 145"/>
            <p:cNvSpPr>
              <a:spLocks noChangeShapeType="1"/>
            </p:cNvSpPr>
            <p:nvPr/>
          </p:nvSpPr>
          <p:spPr bwMode="auto">
            <a:xfrm>
              <a:off x="586" y="2882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42" name="Line 146"/>
            <p:cNvSpPr>
              <a:spLocks noChangeShapeType="1"/>
            </p:cNvSpPr>
            <p:nvPr/>
          </p:nvSpPr>
          <p:spPr bwMode="auto">
            <a:xfrm>
              <a:off x="621" y="2882"/>
              <a:ext cx="1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43" name="Line 147"/>
            <p:cNvSpPr>
              <a:spLocks noChangeShapeType="1"/>
            </p:cNvSpPr>
            <p:nvPr/>
          </p:nvSpPr>
          <p:spPr bwMode="auto">
            <a:xfrm>
              <a:off x="470" y="2664"/>
              <a:ext cx="0" cy="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44" name="Line 148"/>
            <p:cNvSpPr>
              <a:spLocks noChangeShapeType="1"/>
            </p:cNvSpPr>
            <p:nvPr/>
          </p:nvSpPr>
          <p:spPr bwMode="auto">
            <a:xfrm>
              <a:off x="470" y="2779"/>
              <a:ext cx="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45" name="Line 149"/>
            <p:cNvSpPr>
              <a:spLocks noChangeShapeType="1"/>
            </p:cNvSpPr>
            <p:nvPr/>
          </p:nvSpPr>
          <p:spPr bwMode="auto">
            <a:xfrm>
              <a:off x="470" y="2814"/>
              <a:ext cx="0" cy="1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46" name="Line 150"/>
            <p:cNvSpPr>
              <a:spLocks noChangeShapeType="1"/>
            </p:cNvSpPr>
            <p:nvPr/>
          </p:nvSpPr>
          <p:spPr bwMode="auto">
            <a:xfrm>
              <a:off x="470" y="2989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47" name="Line 151"/>
            <p:cNvSpPr>
              <a:spLocks noChangeShapeType="1"/>
            </p:cNvSpPr>
            <p:nvPr/>
          </p:nvSpPr>
          <p:spPr bwMode="auto">
            <a:xfrm>
              <a:off x="470" y="3024"/>
              <a:ext cx="0" cy="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48" name="Freeform 152"/>
            <p:cNvSpPr>
              <a:spLocks/>
            </p:cNvSpPr>
            <p:nvPr/>
          </p:nvSpPr>
          <p:spPr bwMode="auto">
            <a:xfrm>
              <a:off x="2496" y="2726"/>
              <a:ext cx="313" cy="312"/>
            </a:xfrm>
            <a:custGeom>
              <a:avLst/>
              <a:gdLst>
                <a:gd name="T0" fmla="*/ 1187 w 1187"/>
                <a:gd name="T1" fmla="*/ 595 h 1189"/>
                <a:gd name="T2" fmla="*/ 1183 w 1187"/>
                <a:gd name="T3" fmla="*/ 523 h 1189"/>
                <a:gd name="T4" fmla="*/ 1170 w 1187"/>
                <a:gd name="T5" fmla="*/ 452 h 1189"/>
                <a:gd name="T6" fmla="*/ 1149 w 1187"/>
                <a:gd name="T7" fmla="*/ 384 h 1189"/>
                <a:gd name="T8" fmla="*/ 1119 w 1187"/>
                <a:gd name="T9" fmla="*/ 318 h 1189"/>
                <a:gd name="T10" fmla="*/ 1083 w 1187"/>
                <a:gd name="T11" fmla="*/ 257 h 1189"/>
                <a:gd name="T12" fmla="*/ 1038 w 1187"/>
                <a:gd name="T13" fmla="*/ 200 h 1189"/>
                <a:gd name="T14" fmla="*/ 987 w 1187"/>
                <a:gd name="T15" fmla="*/ 150 h 1189"/>
                <a:gd name="T16" fmla="*/ 930 w 1187"/>
                <a:gd name="T17" fmla="*/ 105 h 1189"/>
                <a:gd name="T18" fmla="*/ 870 w 1187"/>
                <a:gd name="T19" fmla="*/ 68 h 1189"/>
                <a:gd name="T20" fmla="*/ 804 w 1187"/>
                <a:gd name="T21" fmla="*/ 39 h 1189"/>
                <a:gd name="T22" fmla="*/ 735 w 1187"/>
                <a:gd name="T23" fmla="*/ 18 h 1189"/>
                <a:gd name="T24" fmla="*/ 665 w 1187"/>
                <a:gd name="T25" fmla="*/ 4 h 1189"/>
                <a:gd name="T26" fmla="*/ 594 w 1187"/>
                <a:gd name="T27" fmla="*/ 0 h 1189"/>
                <a:gd name="T28" fmla="*/ 521 w 1187"/>
                <a:gd name="T29" fmla="*/ 4 h 1189"/>
                <a:gd name="T30" fmla="*/ 451 w 1187"/>
                <a:gd name="T31" fmla="*/ 18 h 1189"/>
                <a:gd name="T32" fmla="*/ 383 w 1187"/>
                <a:gd name="T33" fmla="*/ 39 h 1189"/>
                <a:gd name="T34" fmla="*/ 317 w 1187"/>
                <a:gd name="T35" fmla="*/ 68 h 1189"/>
                <a:gd name="T36" fmla="*/ 256 w 1187"/>
                <a:gd name="T37" fmla="*/ 105 h 1189"/>
                <a:gd name="T38" fmla="*/ 200 w 1187"/>
                <a:gd name="T39" fmla="*/ 150 h 1189"/>
                <a:gd name="T40" fmla="*/ 149 w 1187"/>
                <a:gd name="T41" fmla="*/ 200 h 1189"/>
                <a:gd name="T42" fmla="*/ 105 w 1187"/>
                <a:gd name="T43" fmla="*/ 257 h 1189"/>
                <a:gd name="T44" fmla="*/ 68 w 1187"/>
                <a:gd name="T45" fmla="*/ 318 h 1189"/>
                <a:gd name="T46" fmla="*/ 38 w 1187"/>
                <a:gd name="T47" fmla="*/ 384 h 1189"/>
                <a:gd name="T48" fmla="*/ 17 w 1187"/>
                <a:gd name="T49" fmla="*/ 452 h 1189"/>
                <a:gd name="T50" fmla="*/ 4 w 1187"/>
                <a:gd name="T51" fmla="*/ 523 h 1189"/>
                <a:gd name="T52" fmla="*/ 0 w 1187"/>
                <a:gd name="T53" fmla="*/ 595 h 1189"/>
                <a:gd name="T54" fmla="*/ 4 w 1187"/>
                <a:gd name="T55" fmla="*/ 666 h 1189"/>
                <a:gd name="T56" fmla="*/ 17 w 1187"/>
                <a:gd name="T57" fmla="*/ 737 h 1189"/>
                <a:gd name="T58" fmla="*/ 38 w 1187"/>
                <a:gd name="T59" fmla="*/ 806 h 1189"/>
                <a:gd name="T60" fmla="*/ 68 w 1187"/>
                <a:gd name="T61" fmla="*/ 871 h 1189"/>
                <a:gd name="T62" fmla="*/ 105 w 1187"/>
                <a:gd name="T63" fmla="*/ 933 h 1189"/>
                <a:gd name="T64" fmla="*/ 149 w 1187"/>
                <a:gd name="T65" fmla="*/ 989 h 1189"/>
                <a:gd name="T66" fmla="*/ 200 w 1187"/>
                <a:gd name="T67" fmla="*/ 1039 h 1189"/>
                <a:gd name="T68" fmla="*/ 256 w 1187"/>
                <a:gd name="T69" fmla="*/ 1084 h 1189"/>
                <a:gd name="T70" fmla="*/ 317 w 1187"/>
                <a:gd name="T71" fmla="*/ 1121 h 1189"/>
                <a:gd name="T72" fmla="*/ 383 w 1187"/>
                <a:gd name="T73" fmla="*/ 1151 h 1189"/>
                <a:gd name="T74" fmla="*/ 451 w 1187"/>
                <a:gd name="T75" fmla="*/ 1172 h 1189"/>
                <a:gd name="T76" fmla="*/ 521 w 1187"/>
                <a:gd name="T77" fmla="*/ 1185 h 1189"/>
                <a:gd name="T78" fmla="*/ 594 w 1187"/>
                <a:gd name="T79" fmla="*/ 1189 h 1189"/>
                <a:gd name="T80" fmla="*/ 665 w 1187"/>
                <a:gd name="T81" fmla="*/ 1185 h 1189"/>
                <a:gd name="T82" fmla="*/ 735 w 1187"/>
                <a:gd name="T83" fmla="*/ 1172 h 1189"/>
                <a:gd name="T84" fmla="*/ 804 w 1187"/>
                <a:gd name="T85" fmla="*/ 1151 h 1189"/>
                <a:gd name="T86" fmla="*/ 870 w 1187"/>
                <a:gd name="T87" fmla="*/ 1121 h 1189"/>
                <a:gd name="T88" fmla="*/ 930 w 1187"/>
                <a:gd name="T89" fmla="*/ 1084 h 1189"/>
                <a:gd name="T90" fmla="*/ 987 w 1187"/>
                <a:gd name="T91" fmla="*/ 1039 h 1189"/>
                <a:gd name="T92" fmla="*/ 1038 w 1187"/>
                <a:gd name="T93" fmla="*/ 989 h 1189"/>
                <a:gd name="T94" fmla="*/ 1083 w 1187"/>
                <a:gd name="T95" fmla="*/ 933 h 1189"/>
                <a:gd name="T96" fmla="*/ 1119 w 1187"/>
                <a:gd name="T97" fmla="*/ 871 h 1189"/>
                <a:gd name="T98" fmla="*/ 1149 w 1187"/>
                <a:gd name="T99" fmla="*/ 806 h 1189"/>
                <a:gd name="T100" fmla="*/ 1170 w 1187"/>
                <a:gd name="T101" fmla="*/ 737 h 1189"/>
                <a:gd name="T102" fmla="*/ 1183 w 1187"/>
                <a:gd name="T103" fmla="*/ 666 h 1189"/>
                <a:gd name="T104" fmla="*/ 1187 w 1187"/>
                <a:gd name="T105" fmla="*/ 595 h 1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187" h="1189">
                  <a:moveTo>
                    <a:pt x="1187" y="595"/>
                  </a:moveTo>
                  <a:lnTo>
                    <a:pt x="1183" y="523"/>
                  </a:lnTo>
                  <a:lnTo>
                    <a:pt x="1170" y="452"/>
                  </a:lnTo>
                  <a:lnTo>
                    <a:pt x="1149" y="384"/>
                  </a:lnTo>
                  <a:lnTo>
                    <a:pt x="1119" y="318"/>
                  </a:lnTo>
                  <a:lnTo>
                    <a:pt x="1083" y="257"/>
                  </a:lnTo>
                  <a:lnTo>
                    <a:pt x="1038" y="200"/>
                  </a:lnTo>
                  <a:lnTo>
                    <a:pt x="987" y="150"/>
                  </a:lnTo>
                  <a:lnTo>
                    <a:pt x="930" y="105"/>
                  </a:lnTo>
                  <a:lnTo>
                    <a:pt x="870" y="68"/>
                  </a:lnTo>
                  <a:lnTo>
                    <a:pt x="804" y="39"/>
                  </a:lnTo>
                  <a:lnTo>
                    <a:pt x="735" y="18"/>
                  </a:lnTo>
                  <a:lnTo>
                    <a:pt x="665" y="4"/>
                  </a:lnTo>
                  <a:lnTo>
                    <a:pt x="594" y="0"/>
                  </a:lnTo>
                  <a:lnTo>
                    <a:pt x="521" y="4"/>
                  </a:lnTo>
                  <a:lnTo>
                    <a:pt x="451" y="18"/>
                  </a:lnTo>
                  <a:lnTo>
                    <a:pt x="383" y="39"/>
                  </a:lnTo>
                  <a:lnTo>
                    <a:pt x="317" y="68"/>
                  </a:lnTo>
                  <a:lnTo>
                    <a:pt x="256" y="105"/>
                  </a:lnTo>
                  <a:lnTo>
                    <a:pt x="200" y="150"/>
                  </a:lnTo>
                  <a:lnTo>
                    <a:pt x="149" y="200"/>
                  </a:lnTo>
                  <a:lnTo>
                    <a:pt x="105" y="257"/>
                  </a:lnTo>
                  <a:lnTo>
                    <a:pt x="68" y="318"/>
                  </a:lnTo>
                  <a:lnTo>
                    <a:pt x="38" y="384"/>
                  </a:lnTo>
                  <a:lnTo>
                    <a:pt x="17" y="452"/>
                  </a:lnTo>
                  <a:lnTo>
                    <a:pt x="4" y="523"/>
                  </a:lnTo>
                  <a:lnTo>
                    <a:pt x="0" y="595"/>
                  </a:lnTo>
                  <a:lnTo>
                    <a:pt x="4" y="666"/>
                  </a:lnTo>
                  <a:lnTo>
                    <a:pt x="17" y="737"/>
                  </a:lnTo>
                  <a:lnTo>
                    <a:pt x="38" y="806"/>
                  </a:lnTo>
                  <a:lnTo>
                    <a:pt x="68" y="871"/>
                  </a:lnTo>
                  <a:lnTo>
                    <a:pt x="105" y="933"/>
                  </a:lnTo>
                  <a:lnTo>
                    <a:pt x="149" y="989"/>
                  </a:lnTo>
                  <a:lnTo>
                    <a:pt x="200" y="1039"/>
                  </a:lnTo>
                  <a:lnTo>
                    <a:pt x="256" y="1084"/>
                  </a:lnTo>
                  <a:lnTo>
                    <a:pt x="317" y="1121"/>
                  </a:lnTo>
                  <a:lnTo>
                    <a:pt x="383" y="1151"/>
                  </a:lnTo>
                  <a:lnTo>
                    <a:pt x="451" y="1172"/>
                  </a:lnTo>
                  <a:lnTo>
                    <a:pt x="521" y="1185"/>
                  </a:lnTo>
                  <a:lnTo>
                    <a:pt x="594" y="1189"/>
                  </a:lnTo>
                  <a:lnTo>
                    <a:pt x="665" y="1185"/>
                  </a:lnTo>
                  <a:lnTo>
                    <a:pt x="735" y="1172"/>
                  </a:lnTo>
                  <a:lnTo>
                    <a:pt x="804" y="1151"/>
                  </a:lnTo>
                  <a:lnTo>
                    <a:pt x="870" y="1121"/>
                  </a:lnTo>
                  <a:lnTo>
                    <a:pt x="930" y="1084"/>
                  </a:lnTo>
                  <a:lnTo>
                    <a:pt x="987" y="1039"/>
                  </a:lnTo>
                  <a:lnTo>
                    <a:pt x="1038" y="989"/>
                  </a:lnTo>
                  <a:lnTo>
                    <a:pt x="1083" y="933"/>
                  </a:lnTo>
                  <a:lnTo>
                    <a:pt x="1119" y="871"/>
                  </a:lnTo>
                  <a:lnTo>
                    <a:pt x="1149" y="806"/>
                  </a:lnTo>
                  <a:lnTo>
                    <a:pt x="1170" y="737"/>
                  </a:lnTo>
                  <a:lnTo>
                    <a:pt x="1183" y="666"/>
                  </a:lnTo>
                  <a:lnTo>
                    <a:pt x="1187" y="59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49" name="Line 153"/>
            <p:cNvSpPr>
              <a:spLocks noChangeShapeType="1"/>
            </p:cNvSpPr>
            <p:nvPr/>
          </p:nvSpPr>
          <p:spPr bwMode="auto">
            <a:xfrm>
              <a:off x="2430" y="2882"/>
              <a:ext cx="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50" name="Line 154"/>
            <p:cNvSpPr>
              <a:spLocks noChangeShapeType="1"/>
            </p:cNvSpPr>
            <p:nvPr/>
          </p:nvSpPr>
          <p:spPr bwMode="auto">
            <a:xfrm>
              <a:off x="2542" y="2882"/>
              <a:ext cx="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51" name="Line 155"/>
            <p:cNvSpPr>
              <a:spLocks noChangeShapeType="1"/>
            </p:cNvSpPr>
            <p:nvPr/>
          </p:nvSpPr>
          <p:spPr bwMode="auto">
            <a:xfrm>
              <a:off x="2577" y="2882"/>
              <a:ext cx="15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52" name="Line 156"/>
            <p:cNvSpPr>
              <a:spLocks noChangeShapeType="1"/>
            </p:cNvSpPr>
            <p:nvPr/>
          </p:nvSpPr>
          <p:spPr bwMode="auto">
            <a:xfrm>
              <a:off x="2753" y="2882"/>
              <a:ext cx="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53" name="Line 157"/>
            <p:cNvSpPr>
              <a:spLocks noChangeShapeType="1"/>
            </p:cNvSpPr>
            <p:nvPr/>
          </p:nvSpPr>
          <p:spPr bwMode="auto">
            <a:xfrm>
              <a:off x="2788" y="2882"/>
              <a:ext cx="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54" name="Line 158"/>
            <p:cNvSpPr>
              <a:spLocks noChangeShapeType="1"/>
            </p:cNvSpPr>
            <p:nvPr/>
          </p:nvSpPr>
          <p:spPr bwMode="auto">
            <a:xfrm>
              <a:off x="2652" y="2651"/>
              <a:ext cx="0" cy="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55" name="Line 159"/>
            <p:cNvSpPr>
              <a:spLocks noChangeShapeType="1"/>
            </p:cNvSpPr>
            <p:nvPr/>
          </p:nvSpPr>
          <p:spPr bwMode="auto">
            <a:xfrm>
              <a:off x="2652" y="2765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56" name="Line 160"/>
            <p:cNvSpPr>
              <a:spLocks noChangeShapeType="1"/>
            </p:cNvSpPr>
            <p:nvPr/>
          </p:nvSpPr>
          <p:spPr bwMode="auto">
            <a:xfrm>
              <a:off x="2652" y="2801"/>
              <a:ext cx="0" cy="1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57" name="Line 161"/>
            <p:cNvSpPr>
              <a:spLocks noChangeShapeType="1"/>
            </p:cNvSpPr>
            <p:nvPr/>
          </p:nvSpPr>
          <p:spPr bwMode="auto">
            <a:xfrm>
              <a:off x="2652" y="2976"/>
              <a:ext cx="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58" name="Line 162"/>
            <p:cNvSpPr>
              <a:spLocks noChangeShapeType="1"/>
            </p:cNvSpPr>
            <p:nvPr/>
          </p:nvSpPr>
          <p:spPr bwMode="auto">
            <a:xfrm>
              <a:off x="2652" y="3011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59" name="Freeform 163"/>
            <p:cNvSpPr>
              <a:spLocks/>
            </p:cNvSpPr>
            <p:nvPr/>
          </p:nvSpPr>
          <p:spPr bwMode="auto">
            <a:xfrm>
              <a:off x="314" y="3476"/>
              <a:ext cx="312" cy="312"/>
            </a:xfrm>
            <a:custGeom>
              <a:avLst/>
              <a:gdLst>
                <a:gd name="T0" fmla="*/ 1187 w 1187"/>
                <a:gd name="T1" fmla="*/ 595 h 1189"/>
                <a:gd name="T2" fmla="*/ 1183 w 1187"/>
                <a:gd name="T3" fmla="*/ 523 h 1189"/>
                <a:gd name="T4" fmla="*/ 1170 w 1187"/>
                <a:gd name="T5" fmla="*/ 453 h 1189"/>
                <a:gd name="T6" fmla="*/ 1148 w 1187"/>
                <a:gd name="T7" fmla="*/ 384 h 1189"/>
                <a:gd name="T8" fmla="*/ 1119 w 1187"/>
                <a:gd name="T9" fmla="*/ 319 h 1189"/>
                <a:gd name="T10" fmla="*/ 1081 w 1187"/>
                <a:gd name="T11" fmla="*/ 257 h 1189"/>
                <a:gd name="T12" fmla="*/ 1038 w 1187"/>
                <a:gd name="T13" fmla="*/ 201 h 1189"/>
                <a:gd name="T14" fmla="*/ 987 w 1187"/>
                <a:gd name="T15" fmla="*/ 149 h 1189"/>
                <a:gd name="T16" fmla="*/ 930 w 1187"/>
                <a:gd name="T17" fmla="*/ 106 h 1189"/>
                <a:gd name="T18" fmla="*/ 869 w 1187"/>
                <a:gd name="T19" fmla="*/ 69 h 1189"/>
                <a:gd name="T20" fmla="*/ 803 w 1187"/>
                <a:gd name="T21" fmla="*/ 39 h 1189"/>
                <a:gd name="T22" fmla="*/ 735 w 1187"/>
                <a:gd name="T23" fmla="*/ 17 h 1189"/>
                <a:gd name="T24" fmla="*/ 665 w 1187"/>
                <a:gd name="T25" fmla="*/ 5 h 1189"/>
                <a:gd name="T26" fmla="*/ 593 w 1187"/>
                <a:gd name="T27" fmla="*/ 0 h 1189"/>
                <a:gd name="T28" fmla="*/ 521 w 1187"/>
                <a:gd name="T29" fmla="*/ 5 h 1189"/>
                <a:gd name="T30" fmla="*/ 451 w 1187"/>
                <a:gd name="T31" fmla="*/ 17 h 1189"/>
                <a:gd name="T32" fmla="*/ 383 w 1187"/>
                <a:gd name="T33" fmla="*/ 39 h 1189"/>
                <a:gd name="T34" fmla="*/ 317 w 1187"/>
                <a:gd name="T35" fmla="*/ 69 h 1189"/>
                <a:gd name="T36" fmla="*/ 255 w 1187"/>
                <a:gd name="T37" fmla="*/ 106 h 1189"/>
                <a:gd name="T38" fmla="*/ 199 w 1187"/>
                <a:gd name="T39" fmla="*/ 149 h 1189"/>
                <a:gd name="T40" fmla="*/ 149 w 1187"/>
                <a:gd name="T41" fmla="*/ 201 h 1189"/>
                <a:gd name="T42" fmla="*/ 104 w 1187"/>
                <a:gd name="T43" fmla="*/ 257 h 1189"/>
                <a:gd name="T44" fmla="*/ 67 w 1187"/>
                <a:gd name="T45" fmla="*/ 319 h 1189"/>
                <a:gd name="T46" fmla="*/ 38 w 1187"/>
                <a:gd name="T47" fmla="*/ 384 h 1189"/>
                <a:gd name="T48" fmla="*/ 17 w 1187"/>
                <a:gd name="T49" fmla="*/ 453 h 1189"/>
                <a:gd name="T50" fmla="*/ 4 w 1187"/>
                <a:gd name="T51" fmla="*/ 523 h 1189"/>
                <a:gd name="T52" fmla="*/ 0 w 1187"/>
                <a:gd name="T53" fmla="*/ 595 h 1189"/>
                <a:gd name="T54" fmla="*/ 4 w 1187"/>
                <a:gd name="T55" fmla="*/ 666 h 1189"/>
                <a:gd name="T56" fmla="*/ 17 w 1187"/>
                <a:gd name="T57" fmla="*/ 737 h 1189"/>
                <a:gd name="T58" fmla="*/ 38 w 1187"/>
                <a:gd name="T59" fmla="*/ 805 h 1189"/>
                <a:gd name="T60" fmla="*/ 67 w 1187"/>
                <a:gd name="T61" fmla="*/ 871 h 1189"/>
                <a:gd name="T62" fmla="*/ 104 w 1187"/>
                <a:gd name="T63" fmla="*/ 932 h 1189"/>
                <a:gd name="T64" fmla="*/ 149 w 1187"/>
                <a:gd name="T65" fmla="*/ 988 h 1189"/>
                <a:gd name="T66" fmla="*/ 199 w 1187"/>
                <a:gd name="T67" fmla="*/ 1040 h 1189"/>
                <a:gd name="T68" fmla="*/ 255 w 1187"/>
                <a:gd name="T69" fmla="*/ 1084 h 1189"/>
                <a:gd name="T70" fmla="*/ 317 w 1187"/>
                <a:gd name="T71" fmla="*/ 1120 h 1189"/>
                <a:gd name="T72" fmla="*/ 383 w 1187"/>
                <a:gd name="T73" fmla="*/ 1150 h 1189"/>
                <a:gd name="T74" fmla="*/ 451 w 1187"/>
                <a:gd name="T75" fmla="*/ 1172 h 1189"/>
                <a:gd name="T76" fmla="*/ 521 w 1187"/>
                <a:gd name="T77" fmla="*/ 1184 h 1189"/>
                <a:gd name="T78" fmla="*/ 593 w 1187"/>
                <a:gd name="T79" fmla="*/ 1189 h 1189"/>
                <a:gd name="T80" fmla="*/ 665 w 1187"/>
                <a:gd name="T81" fmla="*/ 1184 h 1189"/>
                <a:gd name="T82" fmla="*/ 735 w 1187"/>
                <a:gd name="T83" fmla="*/ 1172 h 1189"/>
                <a:gd name="T84" fmla="*/ 803 w 1187"/>
                <a:gd name="T85" fmla="*/ 1150 h 1189"/>
                <a:gd name="T86" fmla="*/ 869 w 1187"/>
                <a:gd name="T87" fmla="*/ 1120 h 1189"/>
                <a:gd name="T88" fmla="*/ 930 w 1187"/>
                <a:gd name="T89" fmla="*/ 1084 h 1189"/>
                <a:gd name="T90" fmla="*/ 987 w 1187"/>
                <a:gd name="T91" fmla="*/ 1040 h 1189"/>
                <a:gd name="T92" fmla="*/ 1038 w 1187"/>
                <a:gd name="T93" fmla="*/ 988 h 1189"/>
                <a:gd name="T94" fmla="*/ 1081 w 1187"/>
                <a:gd name="T95" fmla="*/ 932 h 1189"/>
                <a:gd name="T96" fmla="*/ 1119 w 1187"/>
                <a:gd name="T97" fmla="*/ 871 h 1189"/>
                <a:gd name="T98" fmla="*/ 1148 w 1187"/>
                <a:gd name="T99" fmla="*/ 805 h 1189"/>
                <a:gd name="T100" fmla="*/ 1170 w 1187"/>
                <a:gd name="T101" fmla="*/ 737 h 1189"/>
                <a:gd name="T102" fmla="*/ 1183 w 1187"/>
                <a:gd name="T103" fmla="*/ 666 h 1189"/>
                <a:gd name="T104" fmla="*/ 1187 w 1187"/>
                <a:gd name="T105" fmla="*/ 595 h 1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187" h="1189">
                  <a:moveTo>
                    <a:pt x="1187" y="595"/>
                  </a:moveTo>
                  <a:lnTo>
                    <a:pt x="1183" y="523"/>
                  </a:lnTo>
                  <a:lnTo>
                    <a:pt x="1170" y="453"/>
                  </a:lnTo>
                  <a:lnTo>
                    <a:pt x="1148" y="384"/>
                  </a:lnTo>
                  <a:lnTo>
                    <a:pt x="1119" y="319"/>
                  </a:lnTo>
                  <a:lnTo>
                    <a:pt x="1081" y="257"/>
                  </a:lnTo>
                  <a:lnTo>
                    <a:pt x="1038" y="201"/>
                  </a:lnTo>
                  <a:lnTo>
                    <a:pt x="987" y="149"/>
                  </a:lnTo>
                  <a:lnTo>
                    <a:pt x="930" y="106"/>
                  </a:lnTo>
                  <a:lnTo>
                    <a:pt x="869" y="69"/>
                  </a:lnTo>
                  <a:lnTo>
                    <a:pt x="803" y="39"/>
                  </a:lnTo>
                  <a:lnTo>
                    <a:pt x="735" y="17"/>
                  </a:lnTo>
                  <a:lnTo>
                    <a:pt x="665" y="5"/>
                  </a:lnTo>
                  <a:lnTo>
                    <a:pt x="593" y="0"/>
                  </a:lnTo>
                  <a:lnTo>
                    <a:pt x="521" y="5"/>
                  </a:lnTo>
                  <a:lnTo>
                    <a:pt x="451" y="17"/>
                  </a:lnTo>
                  <a:lnTo>
                    <a:pt x="383" y="39"/>
                  </a:lnTo>
                  <a:lnTo>
                    <a:pt x="317" y="69"/>
                  </a:lnTo>
                  <a:lnTo>
                    <a:pt x="255" y="106"/>
                  </a:lnTo>
                  <a:lnTo>
                    <a:pt x="199" y="149"/>
                  </a:lnTo>
                  <a:lnTo>
                    <a:pt x="149" y="201"/>
                  </a:lnTo>
                  <a:lnTo>
                    <a:pt x="104" y="257"/>
                  </a:lnTo>
                  <a:lnTo>
                    <a:pt x="67" y="319"/>
                  </a:lnTo>
                  <a:lnTo>
                    <a:pt x="38" y="384"/>
                  </a:lnTo>
                  <a:lnTo>
                    <a:pt x="17" y="453"/>
                  </a:lnTo>
                  <a:lnTo>
                    <a:pt x="4" y="523"/>
                  </a:lnTo>
                  <a:lnTo>
                    <a:pt x="0" y="595"/>
                  </a:lnTo>
                  <a:lnTo>
                    <a:pt x="4" y="666"/>
                  </a:lnTo>
                  <a:lnTo>
                    <a:pt x="17" y="737"/>
                  </a:lnTo>
                  <a:lnTo>
                    <a:pt x="38" y="805"/>
                  </a:lnTo>
                  <a:lnTo>
                    <a:pt x="67" y="871"/>
                  </a:lnTo>
                  <a:lnTo>
                    <a:pt x="104" y="932"/>
                  </a:lnTo>
                  <a:lnTo>
                    <a:pt x="149" y="988"/>
                  </a:lnTo>
                  <a:lnTo>
                    <a:pt x="199" y="1040"/>
                  </a:lnTo>
                  <a:lnTo>
                    <a:pt x="255" y="1084"/>
                  </a:lnTo>
                  <a:lnTo>
                    <a:pt x="317" y="1120"/>
                  </a:lnTo>
                  <a:lnTo>
                    <a:pt x="383" y="1150"/>
                  </a:lnTo>
                  <a:lnTo>
                    <a:pt x="451" y="1172"/>
                  </a:lnTo>
                  <a:lnTo>
                    <a:pt x="521" y="1184"/>
                  </a:lnTo>
                  <a:lnTo>
                    <a:pt x="593" y="1189"/>
                  </a:lnTo>
                  <a:lnTo>
                    <a:pt x="665" y="1184"/>
                  </a:lnTo>
                  <a:lnTo>
                    <a:pt x="735" y="1172"/>
                  </a:lnTo>
                  <a:lnTo>
                    <a:pt x="803" y="1150"/>
                  </a:lnTo>
                  <a:lnTo>
                    <a:pt x="869" y="1120"/>
                  </a:lnTo>
                  <a:lnTo>
                    <a:pt x="930" y="1084"/>
                  </a:lnTo>
                  <a:lnTo>
                    <a:pt x="987" y="1040"/>
                  </a:lnTo>
                  <a:lnTo>
                    <a:pt x="1038" y="988"/>
                  </a:lnTo>
                  <a:lnTo>
                    <a:pt x="1081" y="932"/>
                  </a:lnTo>
                  <a:lnTo>
                    <a:pt x="1119" y="871"/>
                  </a:lnTo>
                  <a:lnTo>
                    <a:pt x="1148" y="805"/>
                  </a:lnTo>
                  <a:lnTo>
                    <a:pt x="1170" y="737"/>
                  </a:lnTo>
                  <a:lnTo>
                    <a:pt x="1183" y="666"/>
                  </a:lnTo>
                  <a:lnTo>
                    <a:pt x="1187" y="59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60" name="Line 164"/>
            <p:cNvSpPr>
              <a:spLocks noChangeShapeType="1"/>
            </p:cNvSpPr>
            <p:nvPr/>
          </p:nvSpPr>
          <p:spPr bwMode="auto">
            <a:xfrm>
              <a:off x="257" y="3632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61" name="Line 165"/>
            <p:cNvSpPr>
              <a:spLocks noChangeShapeType="1"/>
            </p:cNvSpPr>
            <p:nvPr/>
          </p:nvSpPr>
          <p:spPr bwMode="auto">
            <a:xfrm>
              <a:off x="364" y="3632"/>
              <a:ext cx="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62" name="Line 166"/>
            <p:cNvSpPr>
              <a:spLocks noChangeShapeType="1"/>
            </p:cNvSpPr>
            <p:nvPr/>
          </p:nvSpPr>
          <p:spPr bwMode="auto">
            <a:xfrm>
              <a:off x="399" y="3632"/>
              <a:ext cx="1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63" name="Line 167"/>
            <p:cNvSpPr>
              <a:spLocks noChangeShapeType="1"/>
            </p:cNvSpPr>
            <p:nvPr/>
          </p:nvSpPr>
          <p:spPr bwMode="auto">
            <a:xfrm>
              <a:off x="573" y="3632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64" name="Line 168"/>
            <p:cNvSpPr>
              <a:spLocks noChangeShapeType="1"/>
            </p:cNvSpPr>
            <p:nvPr/>
          </p:nvSpPr>
          <p:spPr bwMode="auto">
            <a:xfrm>
              <a:off x="608" y="3632"/>
              <a:ext cx="8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65" name="Line 169"/>
            <p:cNvSpPr>
              <a:spLocks noChangeShapeType="1"/>
            </p:cNvSpPr>
            <p:nvPr/>
          </p:nvSpPr>
          <p:spPr bwMode="auto">
            <a:xfrm>
              <a:off x="470" y="3402"/>
              <a:ext cx="0" cy="10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66" name="Line 170"/>
            <p:cNvSpPr>
              <a:spLocks noChangeShapeType="1"/>
            </p:cNvSpPr>
            <p:nvPr/>
          </p:nvSpPr>
          <p:spPr bwMode="auto">
            <a:xfrm>
              <a:off x="470" y="3521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67" name="Line 171"/>
            <p:cNvSpPr>
              <a:spLocks noChangeShapeType="1"/>
            </p:cNvSpPr>
            <p:nvPr/>
          </p:nvSpPr>
          <p:spPr bwMode="auto">
            <a:xfrm>
              <a:off x="470" y="3556"/>
              <a:ext cx="0" cy="1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68" name="Line 172"/>
            <p:cNvSpPr>
              <a:spLocks noChangeShapeType="1"/>
            </p:cNvSpPr>
            <p:nvPr/>
          </p:nvSpPr>
          <p:spPr bwMode="auto">
            <a:xfrm>
              <a:off x="470" y="3733"/>
              <a:ext cx="0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69" name="Line 173"/>
            <p:cNvSpPr>
              <a:spLocks noChangeShapeType="1"/>
            </p:cNvSpPr>
            <p:nvPr/>
          </p:nvSpPr>
          <p:spPr bwMode="auto">
            <a:xfrm>
              <a:off x="470" y="3768"/>
              <a:ext cx="0" cy="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70" name="Freeform 174"/>
            <p:cNvSpPr>
              <a:spLocks/>
            </p:cNvSpPr>
            <p:nvPr/>
          </p:nvSpPr>
          <p:spPr bwMode="auto">
            <a:xfrm>
              <a:off x="2496" y="3476"/>
              <a:ext cx="313" cy="312"/>
            </a:xfrm>
            <a:custGeom>
              <a:avLst/>
              <a:gdLst>
                <a:gd name="T0" fmla="*/ 1187 w 1187"/>
                <a:gd name="T1" fmla="*/ 595 h 1189"/>
                <a:gd name="T2" fmla="*/ 1183 w 1187"/>
                <a:gd name="T3" fmla="*/ 523 h 1189"/>
                <a:gd name="T4" fmla="*/ 1170 w 1187"/>
                <a:gd name="T5" fmla="*/ 453 h 1189"/>
                <a:gd name="T6" fmla="*/ 1149 w 1187"/>
                <a:gd name="T7" fmla="*/ 384 h 1189"/>
                <a:gd name="T8" fmla="*/ 1119 w 1187"/>
                <a:gd name="T9" fmla="*/ 319 h 1189"/>
                <a:gd name="T10" fmla="*/ 1083 w 1187"/>
                <a:gd name="T11" fmla="*/ 257 h 1189"/>
                <a:gd name="T12" fmla="*/ 1038 w 1187"/>
                <a:gd name="T13" fmla="*/ 201 h 1189"/>
                <a:gd name="T14" fmla="*/ 987 w 1187"/>
                <a:gd name="T15" fmla="*/ 149 h 1189"/>
                <a:gd name="T16" fmla="*/ 930 w 1187"/>
                <a:gd name="T17" fmla="*/ 106 h 1189"/>
                <a:gd name="T18" fmla="*/ 870 w 1187"/>
                <a:gd name="T19" fmla="*/ 69 h 1189"/>
                <a:gd name="T20" fmla="*/ 804 w 1187"/>
                <a:gd name="T21" fmla="*/ 39 h 1189"/>
                <a:gd name="T22" fmla="*/ 735 w 1187"/>
                <a:gd name="T23" fmla="*/ 17 h 1189"/>
                <a:gd name="T24" fmla="*/ 665 w 1187"/>
                <a:gd name="T25" fmla="*/ 5 h 1189"/>
                <a:gd name="T26" fmla="*/ 594 w 1187"/>
                <a:gd name="T27" fmla="*/ 0 h 1189"/>
                <a:gd name="T28" fmla="*/ 521 w 1187"/>
                <a:gd name="T29" fmla="*/ 5 h 1189"/>
                <a:gd name="T30" fmla="*/ 451 w 1187"/>
                <a:gd name="T31" fmla="*/ 17 h 1189"/>
                <a:gd name="T32" fmla="*/ 383 w 1187"/>
                <a:gd name="T33" fmla="*/ 39 h 1189"/>
                <a:gd name="T34" fmla="*/ 317 w 1187"/>
                <a:gd name="T35" fmla="*/ 69 h 1189"/>
                <a:gd name="T36" fmla="*/ 256 w 1187"/>
                <a:gd name="T37" fmla="*/ 106 h 1189"/>
                <a:gd name="T38" fmla="*/ 200 w 1187"/>
                <a:gd name="T39" fmla="*/ 149 h 1189"/>
                <a:gd name="T40" fmla="*/ 149 w 1187"/>
                <a:gd name="T41" fmla="*/ 201 h 1189"/>
                <a:gd name="T42" fmla="*/ 105 w 1187"/>
                <a:gd name="T43" fmla="*/ 257 h 1189"/>
                <a:gd name="T44" fmla="*/ 68 w 1187"/>
                <a:gd name="T45" fmla="*/ 319 h 1189"/>
                <a:gd name="T46" fmla="*/ 38 w 1187"/>
                <a:gd name="T47" fmla="*/ 384 h 1189"/>
                <a:gd name="T48" fmla="*/ 17 w 1187"/>
                <a:gd name="T49" fmla="*/ 453 h 1189"/>
                <a:gd name="T50" fmla="*/ 4 w 1187"/>
                <a:gd name="T51" fmla="*/ 523 h 1189"/>
                <a:gd name="T52" fmla="*/ 0 w 1187"/>
                <a:gd name="T53" fmla="*/ 595 h 1189"/>
                <a:gd name="T54" fmla="*/ 4 w 1187"/>
                <a:gd name="T55" fmla="*/ 666 h 1189"/>
                <a:gd name="T56" fmla="*/ 17 w 1187"/>
                <a:gd name="T57" fmla="*/ 737 h 1189"/>
                <a:gd name="T58" fmla="*/ 38 w 1187"/>
                <a:gd name="T59" fmla="*/ 805 h 1189"/>
                <a:gd name="T60" fmla="*/ 68 w 1187"/>
                <a:gd name="T61" fmla="*/ 871 h 1189"/>
                <a:gd name="T62" fmla="*/ 105 w 1187"/>
                <a:gd name="T63" fmla="*/ 932 h 1189"/>
                <a:gd name="T64" fmla="*/ 149 w 1187"/>
                <a:gd name="T65" fmla="*/ 988 h 1189"/>
                <a:gd name="T66" fmla="*/ 200 w 1187"/>
                <a:gd name="T67" fmla="*/ 1040 h 1189"/>
                <a:gd name="T68" fmla="*/ 256 w 1187"/>
                <a:gd name="T69" fmla="*/ 1084 h 1189"/>
                <a:gd name="T70" fmla="*/ 317 w 1187"/>
                <a:gd name="T71" fmla="*/ 1120 h 1189"/>
                <a:gd name="T72" fmla="*/ 383 w 1187"/>
                <a:gd name="T73" fmla="*/ 1150 h 1189"/>
                <a:gd name="T74" fmla="*/ 451 w 1187"/>
                <a:gd name="T75" fmla="*/ 1172 h 1189"/>
                <a:gd name="T76" fmla="*/ 521 w 1187"/>
                <a:gd name="T77" fmla="*/ 1184 h 1189"/>
                <a:gd name="T78" fmla="*/ 594 w 1187"/>
                <a:gd name="T79" fmla="*/ 1189 h 1189"/>
                <a:gd name="T80" fmla="*/ 665 w 1187"/>
                <a:gd name="T81" fmla="*/ 1184 h 1189"/>
                <a:gd name="T82" fmla="*/ 735 w 1187"/>
                <a:gd name="T83" fmla="*/ 1172 h 1189"/>
                <a:gd name="T84" fmla="*/ 804 w 1187"/>
                <a:gd name="T85" fmla="*/ 1150 h 1189"/>
                <a:gd name="T86" fmla="*/ 870 w 1187"/>
                <a:gd name="T87" fmla="*/ 1120 h 1189"/>
                <a:gd name="T88" fmla="*/ 930 w 1187"/>
                <a:gd name="T89" fmla="*/ 1084 h 1189"/>
                <a:gd name="T90" fmla="*/ 987 w 1187"/>
                <a:gd name="T91" fmla="*/ 1040 h 1189"/>
                <a:gd name="T92" fmla="*/ 1038 w 1187"/>
                <a:gd name="T93" fmla="*/ 988 h 1189"/>
                <a:gd name="T94" fmla="*/ 1083 w 1187"/>
                <a:gd name="T95" fmla="*/ 932 h 1189"/>
                <a:gd name="T96" fmla="*/ 1119 w 1187"/>
                <a:gd name="T97" fmla="*/ 871 h 1189"/>
                <a:gd name="T98" fmla="*/ 1149 w 1187"/>
                <a:gd name="T99" fmla="*/ 805 h 1189"/>
                <a:gd name="T100" fmla="*/ 1170 w 1187"/>
                <a:gd name="T101" fmla="*/ 737 h 1189"/>
                <a:gd name="T102" fmla="*/ 1183 w 1187"/>
                <a:gd name="T103" fmla="*/ 666 h 1189"/>
                <a:gd name="T104" fmla="*/ 1187 w 1187"/>
                <a:gd name="T105" fmla="*/ 595 h 1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187" h="1189">
                  <a:moveTo>
                    <a:pt x="1187" y="595"/>
                  </a:moveTo>
                  <a:lnTo>
                    <a:pt x="1183" y="523"/>
                  </a:lnTo>
                  <a:lnTo>
                    <a:pt x="1170" y="453"/>
                  </a:lnTo>
                  <a:lnTo>
                    <a:pt x="1149" y="384"/>
                  </a:lnTo>
                  <a:lnTo>
                    <a:pt x="1119" y="319"/>
                  </a:lnTo>
                  <a:lnTo>
                    <a:pt x="1083" y="257"/>
                  </a:lnTo>
                  <a:lnTo>
                    <a:pt x="1038" y="201"/>
                  </a:lnTo>
                  <a:lnTo>
                    <a:pt x="987" y="149"/>
                  </a:lnTo>
                  <a:lnTo>
                    <a:pt x="930" y="106"/>
                  </a:lnTo>
                  <a:lnTo>
                    <a:pt x="870" y="69"/>
                  </a:lnTo>
                  <a:lnTo>
                    <a:pt x="804" y="39"/>
                  </a:lnTo>
                  <a:lnTo>
                    <a:pt x="735" y="17"/>
                  </a:lnTo>
                  <a:lnTo>
                    <a:pt x="665" y="5"/>
                  </a:lnTo>
                  <a:lnTo>
                    <a:pt x="594" y="0"/>
                  </a:lnTo>
                  <a:lnTo>
                    <a:pt x="521" y="5"/>
                  </a:lnTo>
                  <a:lnTo>
                    <a:pt x="451" y="17"/>
                  </a:lnTo>
                  <a:lnTo>
                    <a:pt x="383" y="39"/>
                  </a:lnTo>
                  <a:lnTo>
                    <a:pt x="317" y="69"/>
                  </a:lnTo>
                  <a:lnTo>
                    <a:pt x="256" y="106"/>
                  </a:lnTo>
                  <a:lnTo>
                    <a:pt x="200" y="149"/>
                  </a:lnTo>
                  <a:lnTo>
                    <a:pt x="149" y="201"/>
                  </a:lnTo>
                  <a:lnTo>
                    <a:pt x="105" y="257"/>
                  </a:lnTo>
                  <a:lnTo>
                    <a:pt x="68" y="319"/>
                  </a:lnTo>
                  <a:lnTo>
                    <a:pt x="38" y="384"/>
                  </a:lnTo>
                  <a:lnTo>
                    <a:pt x="17" y="453"/>
                  </a:lnTo>
                  <a:lnTo>
                    <a:pt x="4" y="523"/>
                  </a:lnTo>
                  <a:lnTo>
                    <a:pt x="0" y="595"/>
                  </a:lnTo>
                  <a:lnTo>
                    <a:pt x="4" y="666"/>
                  </a:lnTo>
                  <a:lnTo>
                    <a:pt x="17" y="737"/>
                  </a:lnTo>
                  <a:lnTo>
                    <a:pt x="38" y="805"/>
                  </a:lnTo>
                  <a:lnTo>
                    <a:pt x="68" y="871"/>
                  </a:lnTo>
                  <a:lnTo>
                    <a:pt x="105" y="932"/>
                  </a:lnTo>
                  <a:lnTo>
                    <a:pt x="149" y="988"/>
                  </a:lnTo>
                  <a:lnTo>
                    <a:pt x="200" y="1040"/>
                  </a:lnTo>
                  <a:lnTo>
                    <a:pt x="256" y="1084"/>
                  </a:lnTo>
                  <a:lnTo>
                    <a:pt x="317" y="1120"/>
                  </a:lnTo>
                  <a:lnTo>
                    <a:pt x="383" y="1150"/>
                  </a:lnTo>
                  <a:lnTo>
                    <a:pt x="451" y="1172"/>
                  </a:lnTo>
                  <a:lnTo>
                    <a:pt x="521" y="1184"/>
                  </a:lnTo>
                  <a:lnTo>
                    <a:pt x="594" y="1189"/>
                  </a:lnTo>
                  <a:lnTo>
                    <a:pt x="665" y="1184"/>
                  </a:lnTo>
                  <a:lnTo>
                    <a:pt x="735" y="1172"/>
                  </a:lnTo>
                  <a:lnTo>
                    <a:pt x="804" y="1150"/>
                  </a:lnTo>
                  <a:lnTo>
                    <a:pt x="870" y="1120"/>
                  </a:lnTo>
                  <a:lnTo>
                    <a:pt x="930" y="1084"/>
                  </a:lnTo>
                  <a:lnTo>
                    <a:pt x="987" y="1040"/>
                  </a:lnTo>
                  <a:lnTo>
                    <a:pt x="1038" y="988"/>
                  </a:lnTo>
                  <a:lnTo>
                    <a:pt x="1083" y="932"/>
                  </a:lnTo>
                  <a:lnTo>
                    <a:pt x="1119" y="871"/>
                  </a:lnTo>
                  <a:lnTo>
                    <a:pt x="1149" y="805"/>
                  </a:lnTo>
                  <a:lnTo>
                    <a:pt x="1170" y="737"/>
                  </a:lnTo>
                  <a:lnTo>
                    <a:pt x="1183" y="666"/>
                  </a:lnTo>
                  <a:lnTo>
                    <a:pt x="1187" y="59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71" name="Line 175"/>
            <p:cNvSpPr>
              <a:spLocks noChangeShapeType="1"/>
            </p:cNvSpPr>
            <p:nvPr/>
          </p:nvSpPr>
          <p:spPr bwMode="auto">
            <a:xfrm>
              <a:off x="2430" y="3632"/>
              <a:ext cx="9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72" name="Line 176"/>
            <p:cNvSpPr>
              <a:spLocks noChangeShapeType="1"/>
            </p:cNvSpPr>
            <p:nvPr/>
          </p:nvSpPr>
          <p:spPr bwMode="auto">
            <a:xfrm>
              <a:off x="2539" y="3632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73" name="Line 177"/>
            <p:cNvSpPr>
              <a:spLocks noChangeShapeType="1"/>
            </p:cNvSpPr>
            <p:nvPr/>
          </p:nvSpPr>
          <p:spPr bwMode="auto">
            <a:xfrm>
              <a:off x="2573" y="3632"/>
              <a:ext cx="15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74" name="Line 178"/>
            <p:cNvSpPr>
              <a:spLocks noChangeShapeType="1"/>
            </p:cNvSpPr>
            <p:nvPr/>
          </p:nvSpPr>
          <p:spPr bwMode="auto">
            <a:xfrm>
              <a:off x="2750" y="3632"/>
              <a:ext cx="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75" name="Line 179"/>
            <p:cNvSpPr>
              <a:spLocks noChangeShapeType="1"/>
            </p:cNvSpPr>
            <p:nvPr/>
          </p:nvSpPr>
          <p:spPr bwMode="auto">
            <a:xfrm>
              <a:off x="2785" y="3632"/>
              <a:ext cx="8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76" name="Line 180"/>
            <p:cNvSpPr>
              <a:spLocks noChangeShapeType="1"/>
            </p:cNvSpPr>
            <p:nvPr/>
          </p:nvSpPr>
          <p:spPr bwMode="auto">
            <a:xfrm>
              <a:off x="2652" y="3400"/>
              <a:ext cx="0" cy="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77" name="Line 181"/>
            <p:cNvSpPr>
              <a:spLocks noChangeShapeType="1"/>
            </p:cNvSpPr>
            <p:nvPr/>
          </p:nvSpPr>
          <p:spPr bwMode="auto">
            <a:xfrm>
              <a:off x="2652" y="3510"/>
              <a:ext cx="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78" name="Line 182"/>
            <p:cNvSpPr>
              <a:spLocks noChangeShapeType="1"/>
            </p:cNvSpPr>
            <p:nvPr/>
          </p:nvSpPr>
          <p:spPr bwMode="auto">
            <a:xfrm>
              <a:off x="2652" y="3545"/>
              <a:ext cx="0" cy="1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79" name="Line 183"/>
            <p:cNvSpPr>
              <a:spLocks noChangeShapeType="1"/>
            </p:cNvSpPr>
            <p:nvPr/>
          </p:nvSpPr>
          <p:spPr bwMode="auto">
            <a:xfrm>
              <a:off x="2652" y="3720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80" name="Line 184"/>
            <p:cNvSpPr>
              <a:spLocks noChangeShapeType="1"/>
            </p:cNvSpPr>
            <p:nvPr/>
          </p:nvSpPr>
          <p:spPr bwMode="auto">
            <a:xfrm>
              <a:off x="2652" y="3757"/>
              <a:ext cx="0" cy="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81" name="Line 185"/>
            <p:cNvSpPr>
              <a:spLocks noChangeShapeType="1"/>
            </p:cNvSpPr>
            <p:nvPr/>
          </p:nvSpPr>
          <p:spPr bwMode="auto">
            <a:xfrm>
              <a:off x="470" y="1710"/>
              <a:ext cx="0" cy="2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82" name="Line 186"/>
            <p:cNvSpPr>
              <a:spLocks noChangeShapeType="1"/>
            </p:cNvSpPr>
            <p:nvPr/>
          </p:nvSpPr>
          <p:spPr bwMode="auto">
            <a:xfrm>
              <a:off x="470" y="1949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83" name="Line 187"/>
            <p:cNvSpPr>
              <a:spLocks noChangeShapeType="1"/>
            </p:cNvSpPr>
            <p:nvPr/>
          </p:nvSpPr>
          <p:spPr bwMode="auto">
            <a:xfrm>
              <a:off x="470" y="1991"/>
              <a:ext cx="0" cy="2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84" name="Line 188"/>
            <p:cNvSpPr>
              <a:spLocks noChangeShapeType="1"/>
            </p:cNvSpPr>
            <p:nvPr/>
          </p:nvSpPr>
          <p:spPr bwMode="auto">
            <a:xfrm flipV="1">
              <a:off x="314" y="2036"/>
              <a:ext cx="0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85" name="Line 189"/>
            <p:cNvSpPr>
              <a:spLocks noChangeShapeType="1"/>
            </p:cNvSpPr>
            <p:nvPr/>
          </p:nvSpPr>
          <p:spPr bwMode="auto">
            <a:xfrm flipV="1">
              <a:off x="314" y="1920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86" name="Line 190"/>
            <p:cNvSpPr>
              <a:spLocks noChangeShapeType="1"/>
            </p:cNvSpPr>
            <p:nvPr/>
          </p:nvSpPr>
          <p:spPr bwMode="auto">
            <a:xfrm flipV="1">
              <a:off x="314" y="1810"/>
              <a:ext cx="0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87" name="Line 191"/>
            <p:cNvSpPr>
              <a:spLocks noChangeShapeType="1"/>
            </p:cNvSpPr>
            <p:nvPr/>
          </p:nvSpPr>
          <p:spPr bwMode="auto">
            <a:xfrm flipV="1">
              <a:off x="626" y="2036"/>
              <a:ext cx="0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88" name="Line 192"/>
            <p:cNvSpPr>
              <a:spLocks noChangeShapeType="1"/>
            </p:cNvSpPr>
            <p:nvPr/>
          </p:nvSpPr>
          <p:spPr bwMode="auto">
            <a:xfrm flipV="1">
              <a:off x="626" y="1920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89" name="Line 193"/>
            <p:cNvSpPr>
              <a:spLocks noChangeShapeType="1"/>
            </p:cNvSpPr>
            <p:nvPr/>
          </p:nvSpPr>
          <p:spPr bwMode="auto">
            <a:xfrm flipV="1">
              <a:off x="626" y="1810"/>
              <a:ext cx="0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90" name="Line 194"/>
            <p:cNvSpPr>
              <a:spLocks noChangeShapeType="1"/>
            </p:cNvSpPr>
            <p:nvPr/>
          </p:nvSpPr>
          <p:spPr bwMode="auto">
            <a:xfrm>
              <a:off x="1561" y="2509"/>
              <a:ext cx="0" cy="2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91" name="Line 195"/>
            <p:cNvSpPr>
              <a:spLocks noChangeShapeType="1"/>
            </p:cNvSpPr>
            <p:nvPr/>
          </p:nvSpPr>
          <p:spPr bwMode="auto">
            <a:xfrm>
              <a:off x="1561" y="2825"/>
              <a:ext cx="0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92" name="Line 196"/>
            <p:cNvSpPr>
              <a:spLocks noChangeShapeType="1"/>
            </p:cNvSpPr>
            <p:nvPr/>
          </p:nvSpPr>
          <p:spPr bwMode="auto">
            <a:xfrm>
              <a:off x="1561" y="2882"/>
              <a:ext cx="0" cy="2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93" name="Line 197"/>
            <p:cNvSpPr>
              <a:spLocks noChangeShapeType="1"/>
            </p:cNvSpPr>
            <p:nvPr/>
          </p:nvSpPr>
          <p:spPr bwMode="auto">
            <a:xfrm>
              <a:off x="1561" y="3163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94" name="Line 198"/>
            <p:cNvSpPr>
              <a:spLocks noChangeShapeType="1"/>
            </p:cNvSpPr>
            <p:nvPr/>
          </p:nvSpPr>
          <p:spPr bwMode="auto">
            <a:xfrm>
              <a:off x="1561" y="3218"/>
              <a:ext cx="0" cy="2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95" name="Line 199"/>
            <p:cNvSpPr>
              <a:spLocks noChangeShapeType="1"/>
            </p:cNvSpPr>
            <p:nvPr/>
          </p:nvSpPr>
          <p:spPr bwMode="auto">
            <a:xfrm>
              <a:off x="1561" y="3499"/>
              <a:ext cx="0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96" name="Line 200"/>
            <p:cNvSpPr>
              <a:spLocks noChangeShapeType="1"/>
            </p:cNvSpPr>
            <p:nvPr/>
          </p:nvSpPr>
          <p:spPr bwMode="auto">
            <a:xfrm>
              <a:off x="1561" y="3556"/>
              <a:ext cx="0" cy="2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97" name="Line 201"/>
            <p:cNvSpPr>
              <a:spLocks noChangeShapeType="1"/>
            </p:cNvSpPr>
            <p:nvPr/>
          </p:nvSpPr>
          <p:spPr bwMode="auto">
            <a:xfrm>
              <a:off x="1561" y="3837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98" name="Line 202"/>
            <p:cNvSpPr>
              <a:spLocks noChangeShapeType="1"/>
            </p:cNvSpPr>
            <p:nvPr/>
          </p:nvSpPr>
          <p:spPr bwMode="auto">
            <a:xfrm>
              <a:off x="1561" y="3893"/>
              <a:ext cx="0" cy="2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499" name="Line 203"/>
            <p:cNvSpPr>
              <a:spLocks noChangeShapeType="1"/>
            </p:cNvSpPr>
            <p:nvPr/>
          </p:nvSpPr>
          <p:spPr bwMode="auto">
            <a:xfrm>
              <a:off x="2652" y="1710"/>
              <a:ext cx="0" cy="2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500" name="Line 204"/>
            <p:cNvSpPr>
              <a:spLocks noChangeShapeType="1"/>
            </p:cNvSpPr>
            <p:nvPr/>
          </p:nvSpPr>
          <p:spPr bwMode="auto">
            <a:xfrm>
              <a:off x="2652" y="1949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501" name="Line 205"/>
            <p:cNvSpPr>
              <a:spLocks noChangeShapeType="1"/>
            </p:cNvSpPr>
            <p:nvPr/>
          </p:nvSpPr>
          <p:spPr bwMode="auto">
            <a:xfrm>
              <a:off x="2652" y="1991"/>
              <a:ext cx="0" cy="2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502" name="Line 206"/>
            <p:cNvSpPr>
              <a:spLocks noChangeShapeType="1"/>
            </p:cNvSpPr>
            <p:nvPr/>
          </p:nvSpPr>
          <p:spPr bwMode="auto">
            <a:xfrm flipV="1">
              <a:off x="2496" y="2036"/>
              <a:ext cx="0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503" name="Line 207"/>
            <p:cNvSpPr>
              <a:spLocks noChangeShapeType="1"/>
            </p:cNvSpPr>
            <p:nvPr/>
          </p:nvSpPr>
          <p:spPr bwMode="auto">
            <a:xfrm flipV="1">
              <a:off x="2496" y="1920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504" name="Line 208"/>
            <p:cNvSpPr>
              <a:spLocks noChangeShapeType="1"/>
            </p:cNvSpPr>
            <p:nvPr/>
          </p:nvSpPr>
          <p:spPr bwMode="auto">
            <a:xfrm flipV="1">
              <a:off x="2496" y="1810"/>
              <a:ext cx="0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505" name="Line 209"/>
            <p:cNvSpPr>
              <a:spLocks noChangeShapeType="1"/>
            </p:cNvSpPr>
            <p:nvPr/>
          </p:nvSpPr>
          <p:spPr bwMode="auto">
            <a:xfrm flipV="1">
              <a:off x="2809" y="2036"/>
              <a:ext cx="0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506" name="Line 210"/>
            <p:cNvSpPr>
              <a:spLocks noChangeShapeType="1"/>
            </p:cNvSpPr>
            <p:nvPr/>
          </p:nvSpPr>
          <p:spPr bwMode="auto">
            <a:xfrm flipV="1">
              <a:off x="2809" y="1920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507" name="Line 211"/>
            <p:cNvSpPr>
              <a:spLocks noChangeShapeType="1"/>
            </p:cNvSpPr>
            <p:nvPr/>
          </p:nvSpPr>
          <p:spPr bwMode="auto">
            <a:xfrm flipV="1">
              <a:off x="2809" y="1810"/>
              <a:ext cx="0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508" name="Line 212"/>
            <p:cNvSpPr>
              <a:spLocks noChangeShapeType="1"/>
            </p:cNvSpPr>
            <p:nvPr/>
          </p:nvSpPr>
          <p:spPr bwMode="auto">
            <a:xfrm>
              <a:off x="1936" y="3676"/>
              <a:ext cx="0" cy="42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39514" name="Group 218"/>
          <p:cNvGrpSpPr>
            <a:grpSpLocks/>
          </p:cNvGrpSpPr>
          <p:nvPr/>
        </p:nvGrpSpPr>
        <p:grpSpPr bwMode="auto">
          <a:xfrm>
            <a:off x="4840288" y="3497263"/>
            <a:ext cx="2863850" cy="3244850"/>
            <a:chOff x="3049" y="2203"/>
            <a:chExt cx="1804" cy="2044"/>
          </a:xfrm>
        </p:grpSpPr>
        <p:sp>
          <p:nvSpPr>
            <p:cNvPr id="439515" name="Line 219"/>
            <p:cNvSpPr>
              <a:spLocks noChangeShapeType="1"/>
            </p:cNvSpPr>
            <p:nvPr/>
          </p:nvSpPr>
          <p:spPr bwMode="auto">
            <a:xfrm>
              <a:off x="3865" y="2203"/>
              <a:ext cx="0" cy="1054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516" name="Line 220"/>
            <p:cNvSpPr>
              <a:spLocks noChangeShapeType="1"/>
            </p:cNvSpPr>
            <p:nvPr/>
          </p:nvSpPr>
          <p:spPr bwMode="auto">
            <a:xfrm flipH="1">
              <a:off x="3049" y="3257"/>
              <a:ext cx="816" cy="0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517" name="Line 221"/>
            <p:cNvSpPr>
              <a:spLocks noChangeShapeType="1"/>
            </p:cNvSpPr>
            <p:nvPr/>
          </p:nvSpPr>
          <p:spPr bwMode="auto">
            <a:xfrm>
              <a:off x="3137" y="2530"/>
              <a:ext cx="1716" cy="1717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39600" name="Group 304"/>
          <p:cNvGrpSpPr>
            <a:grpSpLocks/>
          </p:cNvGrpSpPr>
          <p:nvPr/>
        </p:nvGrpSpPr>
        <p:grpSpPr bwMode="auto">
          <a:xfrm>
            <a:off x="5048250" y="776288"/>
            <a:ext cx="2178050" cy="2725737"/>
            <a:chOff x="3180" y="489"/>
            <a:chExt cx="1372" cy="1717"/>
          </a:xfrm>
        </p:grpSpPr>
        <p:grpSp>
          <p:nvGrpSpPr>
            <p:cNvPr id="439298" name="Group 2"/>
            <p:cNvGrpSpPr>
              <a:grpSpLocks/>
            </p:cNvGrpSpPr>
            <p:nvPr/>
          </p:nvGrpSpPr>
          <p:grpSpPr bwMode="auto">
            <a:xfrm>
              <a:off x="3865" y="489"/>
              <a:ext cx="0" cy="1714"/>
              <a:chOff x="3865" y="489"/>
              <a:chExt cx="0" cy="1714"/>
            </a:xfrm>
          </p:grpSpPr>
          <p:sp>
            <p:nvSpPr>
              <p:cNvPr id="439299" name="Line 3"/>
              <p:cNvSpPr>
                <a:spLocks noChangeShapeType="1"/>
              </p:cNvSpPr>
              <p:nvPr/>
            </p:nvSpPr>
            <p:spPr bwMode="auto">
              <a:xfrm>
                <a:off x="3865" y="489"/>
                <a:ext cx="0" cy="14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9300" name="Line 4"/>
              <p:cNvSpPr>
                <a:spLocks noChangeShapeType="1"/>
              </p:cNvSpPr>
              <p:nvPr/>
            </p:nvSpPr>
            <p:spPr bwMode="auto">
              <a:xfrm>
                <a:off x="3865" y="660"/>
                <a:ext cx="0" cy="2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9301" name="Line 5"/>
              <p:cNvSpPr>
                <a:spLocks noChangeShapeType="1"/>
              </p:cNvSpPr>
              <p:nvPr/>
            </p:nvSpPr>
            <p:spPr bwMode="auto">
              <a:xfrm>
                <a:off x="3865" y="715"/>
                <a:ext cx="0" cy="25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9302" name="Line 6"/>
              <p:cNvSpPr>
                <a:spLocks noChangeShapeType="1"/>
              </p:cNvSpPr>
              <p:nvPr/>
            </p:nvSpPr>
            <p:spPr bwMode="auto">
              <a:xfrm>
                <a:off x="3865" y="996"/>
                <a:ext cx="0" cy="2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9303" name="Line 7"/>
              <p:cNvSpPr>
                <a:spLocks noChangeShapeType="1"/>
              </p:cNvSpPr>
              <p:nvPr/>
            </p:nvSpPr>
            <p:spPr bwMode="auto">
              <a:xfrm>
                <a:off x="3865" y="1053"/>
                <a:ext cx="0" cy="25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9304" name="Line 8"/>
              <p:cNvSpPr>
                <a:spLocks noChangeShapeType="1"/>
              </p:cNvSpPr>
              <p:nvPr/>
            </p:nvSpPr>
            <p:spPr bwMode="auto">
              <a:xfrm>
                <a:off x="3865" y="1334"/>
                <a:ext cx="0" cy="2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9305" name="Line 9"/>
              <p:cNvSpPr>
                <a:spLocks noChangeShapeType="1"/>
              </p:cNvSpPr>
              <p:nvPr/>
            </p:nvSpPr>
            <p:spPr bwMode="auto">
              <a:xfrm>
                <a:off x="3865" y="1389"/>
                <a:ext cx="0" cy="25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9306" name="Line 10"/>
              <p:cNvSpPr>
                <a:spLocks noChangeShapeType="1"/>
              </p:cNvSpPr>
              <p:nvPr/>
            </p:nvSpPr>
            <p:spPr bwMode="auto">
              <a:xfrm>
                <a:off x="3865" y="1670"/>
                <a:ext cx="0" cy="2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9307" name="Line 11"/>
              <p:cNvSpPr>
                <a:spLocks noChangeShapeType="1"/>
              </p:cNvSpPr>
              <p:nvPr/>
            </p:nvSpPr>
            <p:spPr bwMode="auto">
              <a:xfrm>
                <a:off x="3865" y="1727"/>
                <a:ext cx="0" cy="25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9308" name="Line 12"/>
              <p:cNvSpPr>
                <a:spLocks noChangeShapeType="1"/>
              </p:cNvSpPr>
              <p:nvPr/>
            </p:nvSpPr>
            <p:spPr bwMode="auto">
              <a:xfrm>
                <a:off x="3865" y="2006"/>
                <a:ext cx="0" cy="2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9309" name="Line 13"/>
              <p:cNvSpPr>
                <a:spLocks noChangeShapeType="1"/>
              </p:cNvSpPr>
              <p:nvPr/>
            </p:nvSpPr>
            <p:spPr bwMode="auto">
              <a:xfrm>
                <a:off x="3865" y="2063"/>
                <a:ext cx="0" cy="14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39509" name="Group 213"/>
            <p:cNvGrpSpPr>
              <a:grpSpLocks/>
            </p:cNvGrpSpPr>
            <p:nvPr/>
          </p:nvGrpSpPr>
          <p:grpSpPr bwMode="auto">
            <a:xfrm>
              <a:off x="3180" y="1810"/>
              <a:ext cx="1372" cy="312"/>
              <a:chOff x="3180" y="1810"/>
              <a:chExt cx="1372" cy="312"/>
            </a:xfrm>
          </p:grpSpPr>
          <p:sp>
            <p:nvSpPr>
              <p:cNvPr id="439510" name="Line 214"/>
              <p:cNvSpPr>
                <a:spLocks noChangeShapeType="1"/>
              </p:cNvSpPr>
              <p:nvPr/>
            </p:nvSpPr>
            <p:spPr bwMode="auto">
              <a:xfrm flipH="1">
                <a:off x="3180" y="1810"/>
                <a:ext cx="137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9511" name="Line 215"/>
              <p:cNvSpPr>
                <a:spLocks noChangeShapeType="1"/>
              </p:cNvSpPr>
              <p:nvPr/>
            </p:nvSpPr>
            <p:spPr bwMode="auto">
              <a:xfrm flipV="1">
                <a:off x="4552" y="1810"/>
                <a:ext cx="0" cy="31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9512" name="Line 216"/>
              <p:cNvSpPr>
                <a:spLocks noChangeShapeType="1"/>
              </p:cNvSpPr>
              <p:nvPr/>
            </p:nvSpPr>
            <p:spPr bwMode="auto">
              <a:xfrm flipV="1">
                <a:off x="3180" y="1810"/>
                <a:ext cx="0" cy="31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9513" name="Line 217"/>
              <p:cNvSpPr>
                <a:spLocks noChangeShapeType="1"/>
              </p:cNvSpPr>
              <p:nvPr/>
            </p:nvSpPr>
            <p:spPr bwMode="auto">
              <a:xfrm flipH="1">
                <a:off x="3180" y="2122"/>
                <a:ext cx="137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39518" name="Group 222"/>
            <p:cNvGrpSpPr>
              <a:grpSpLocks/>
            </p:cNvGrpSpPr>
            <p:nvPr/>
          </p:nvGrpSpPr>
          <p:grpSpPr bwMode="auto">
            <a:xfrm>
              <a:off x="4083" y="1710"/>
              <a:ext cx="313" cy="496"/>
              <a:chOff x="4083" y="1710"/>
              <a:chExt cx="313" cy="496"/>
            </a:xfrm>
          </p:grpSpPr>
          <p:sp>
            <p:nvSpPr>
              <p:cNvPr id="439519" name="Line 223"/>
              <p:cNvSpPr>
                <a:spLocks noChangeShapeType="1"/>
              </p:cNvSpPr>
              <p:nvPr/>
            </p:nvSpPr>
            <p:spPr bwMode="auto">
              <a:xfrm flipV="1">
                <a:off x="4083" y="2036"/>
                <a:ext cx="0" cy="8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9520" name="Line 224"/>
              <p:cNvSpPr>
                <a:spLocks noChangeShapeType="1"/>
              </p:cNvSpPr>
              <p:nvPr/>
            </p:nvSpPr>
            <p:spPr bwMode="auto">
              <a:xfrm flipV="1">
                <a:off x="4083" y="1920"/>
                <a:ext cx="0" cy="9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9521" name="Line 225"/>
              <p:cNvSpPr>
                <a:spLocks noChangeShapeType="1"/>
              </p:cNvSpPr>
              <p:nvPr/>
            </p:nvSpPr>
            <p:spPr bwMode="auto">
              <a:xfrm flipV="1">
                <a:off x="4083" y="1810"/>
                <a:ext cx="0" cy="8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9522" name="Line 226"/>
              <p:cNvSpPr>
                <a:spLocks noChangeShapeType="1"/>
              </p:cNvSpPr>
              <p:nvPr/>
            </p:nvSpPr>
            <p:spPr bwMode="auto">
              <a:xfrm>
                <a:off x="4239" y="1710"/>
                <a:ext cx="0" cy="21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9523" name="Line 227"/>
              <p:cNvSpPr>
                <a:spLocks noChangeShapeType="1"/>
              </p:cNvSpPr>
              <p:nvPr/>
            </p:nvSpPr>
            <p:spPr bwMode="auto">
              <a:xfrm>
                <a:off x="4239" y="1949"/>
                <a:ext cx="0" cy="1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9524" name="Line 228"/>
              <p:cNvSpPr>
                <a:spLocks noChangeShapeType="1"/>
              </p:cNvSpPr>
              <p:nvPr/>
            </p:nvSpPr>
            <p:spPr bwMode="auto">
              <a:xfrm>
                <a:off x="4239" y="1991"/>
                <a:ext cx="0" cy="21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9525" name="Line 229"/>
              <p:cNvSpPr>
                <a:spLocks noChangeShapeType="1"/>
              </p:cNvSpPr>
              <p:nvPr/>
            </p:nvSpPr>
            <p:spPr bwMode="auto">
              <a:xfrm flipV="1">
                <a:off x="4396" y="2036"/>
                <a:ext cx="0" cy="8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9526" name="Line 230"/>
              <p:cNvSpPr>
                <a:spLocks noChangeShapeType="1"/>
              </p:cNvSpPr>
              <p:nvPr/>
            </p:nvSpPr>
            <p:spPr bwMode="auto">
              <a:xfrm flipV="1">
                <a:off x="4396" y="1920"/>
                <a:ext cx="0" cy="9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9527" name="Line 231"/>
              <p:cNvSpPr>
                <a:spLocks noChangeShapeType="1"/>
              </p:cNvSpPr>
              <p:nvPr/>
            </p:nvSpPr>
            <p:spPr bwMode="auto">
              <a:xfrm flipV="1">
                <a:off x="4396" y="1810"/>
                <a:ext cx="0" cy="8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39528" name="Group 232"/>
            <p:cNvGrpSpPr>
              <a:grpSpLocks/>
            </p:cNvGrpSpPr>
            <p:nvPr/>
          </p:nvGrpSpPr>
          <p:grpSpPr bwMode="auto">
            <a:xfrm>
              <a:off x="3336" y="1710"/>
              <a:ext cx="310" cy="496"/>
              <a:chOff x="3336" y="1710"/>
              <a:chExt cx="310" cy="496"/>
            </a:xfrm>
          </p:grpSpPr>
          <p:sp>
            <p:nvSpPr>
              <p:cNvPr id="439529" name="Line 233"/>
              <p:cNvSpPr>
                <a:spLocks noChangeShapeType="1"/>
              </p:cNvSpPr>
              <p:nvPr/>
            </p:nvSpPr>
            <p:spPr bwMode="auto">
              <a:xfrm flipV="1">
                <a:off x="3336" y="2036"/>
                <a:ext cx="0" cy="8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9530" name="Line 234"/>
              <p:cNvSpPr>
                <a:spLocks noChangeShapeType="1"/>
              </p:cNvSpPr>
              <p:nvPr/>
            </p:nvSpPr>
            <p:spPr bwMode="auto">
              <a:xfrm flipV="1">
                <a:off x="3336" y="1920"/>
                <a:ext cx="0" cy="9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9531" name="Line 235"/>
              <p:cNvSpPr>
                <a:spLocks noChangeShapeType="1"/>
              </p:cNvSpPr>
              <p:nvPr/>
            </p:nvSpPr>
            <p:spPr bwMode="auto">
              <a:xfrm flipV="1">
                <a:off x="3336" y="1810"/>
                <a:ext cx="0" cy="8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9532" name="Line 236"/>
              <p:cNvSpPr>
                <a:spLocks noChangeShapeType="1"/>
              </p:cNvSpPr>
              <p:nvPr/>
            </p:nvSpPr>
            <p:spPr bwMode="auto">
              <a:xfrm>
                <a:off x="3492" y="1710"/>
                <a:ext cx="0" cy="21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9533" name="Line 237"/>
              <p:cNvSpPr>
                <a:spLocks noChangeShapeType="1"/>
              </p:cNvSpPr>
              <p:nvPr/>
            </p:nvSpPr>
            <p:spPr bwMode="auto">
              <a:xfrm>
                <a:off x="3492" y="1949"/>
                <a:ext cx="0" cy="1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9534" name="Line 238"/>
              <p:cNvSpPr>
                <a:spLocks noChangeShapeType="1"/>
              </p:cNvSpPr>
              <p:nvPr/>
            </p:nvSpPr>
            <p:spPr bwMode="auto">
              <a:xfrm>
                <a:off x="3492" y="1991"/>
                <a:ext cx="0" cy="21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9535" name="Line 239"/>
              <p:cNvSpPr>
                <a:spLocks noChangeShapeType="1"/>
              </p:cNvSpPr>
              <p:nvPr/>
            </p:nvSpPr>
            <p:spPr bwMode="auto">
              <a:xfrm flipV="1">
                <a:off x="3646" y="2036"/>
                <a:ext cx="0" cy="8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9536" name="Line 240"/>
              <p:cNvSpPr>
                <a:spLocks noChangeShapeType="1"/>
              </p:cNvSpPr>
              <p:nvPr/>
            </p:nvSpPr>
            <p:spPr bwMode="auto">
              <a:xfrm flipV="1">
                <a:off x="3646" y="1920"/>
                <a:ext cx="0" cy="9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9537" name="Line 241"/>
              <p:cNvSpPr>
                <a:spLocks noChangeShapeType="1"/>
              </p:cNvSpPr>
              <p:nvPr/>
            </p:nvSpPr>
            <p:spPr bwMode="auto">
              <a:xfrm flipV="1">
                <a:off x="3646" y="1810"/>
                <a:ext cx="0" cy="8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39544" name="Group 248"/>
            <p:cNvGrpSpPr>
              <a:grpSpLocks/>
            </p:cNvGrpSpPr>
            <p:nvPr/>
          </p:nvGrpSpPr>
          <p:grpSpPr bwMode="auto">
            <a:xfrm>
              <a:off x="3305" y="562"/>
              <a:ext cx="1122" cy="1248"/>
              <a:chOff x="3305" y="562"/>
              <a:chExt cx="1122" cy="1248"/>
            </a:xfrm>
          </p:grpSpPr>
          <p:sp>
            <p:nvSpPr>
              <p:cNvPr id="439545" name="Line 249"/>
              <p:cNvSpPr>
                <a:spLocks noChangeShapeType="1"/>
              </p:cNvSpPr>
              <p:nvPr/>
            </p:nvSpPr>
            <p:spPr bwMode="auto">
              <a:xfrm>
                <a:off x="3305" y="562"/>
                <a:ext cx="112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9546" name="Line 250"/>
              <p:cNvSpPr>
                <a:spLocks noChangeShapeType="1"/>
              </p:cNvSpPr>
              <p:nvPr/>
            </p:nvSpPr>
            <p:spPr bwMode="auto">
              <a:xfrm flipV="1">
                <a:off x="3305" y="562"/>
                <a:ext cx="0" cy="124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9547" name="Line 251"/>
              <p:cNvSpPr>
                <a:spLocks noChangeShapeType="1"/>
              </p:cNvSpPr>
              <p:nvPr/>
            </p:nvSpPr>
            <p:spPr bwMode="auto">
              <a:xfrm flipV="1">
                <a:off x="4427" y="562"/>
                <a:ext cx="0" cy="9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9548" name="Line 252"/>
              <p:cNvSpPr>
                <a:spLocks noChangeShapeType="1"/>
              </p:cNvSpPr>
              <p:nvPr/>
            </p:nvSpPr>
            <p:spPr bwMode="auto">
              <a:xfrm flipV="1">
                <a:off x="4427" y="656"/>
                <a:ext cx="0" cy="115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39556" name="Group 260"/>
            <p:cNvGrpSpPr>
              <a:grpSpLocks/>
            </p:cNvGrpSpPr>
            <p:nvPr/>
          </p:nvGrpSpPr>
          <p:grpSpPr bwMode="auto">
            <a:xfrm>
              <a:off x="3461" y="562"/>
              <a:ext cx="810" cy="875"/>
              <a:chOff x="3461" y="562"/>
              <a:chExt cx="810" cy="875"/>
            </a:xfrm>
          </p:grpSpPr>
          <p:sp>
            <p:nvSpPr>
              <p:cNvPr id="439557" name="Line 261"/>
              <p:cNvSpPr>
                <a:spLocks noChangeShapeType="1"/>
              </p:cNvSpPr>
              <p:nvPr/>
            </p:nvSpPr>
            <p:spPr bwMode="auto">
              <a:xfrm>
                <a:off x="4271" y="562"/>
                <a:ext cx="0" cy="7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9558" name="Line 262"/>
              <p:cNvSpPr>
                <a:spLocks noChangeShapeType="1"/>
              </p:cNvSpPr>
              <p:nvPr/>
            </p:nvSpPr>
            <p:spPr bwMode="auto">
              <a:xfrm>
                <a:off x="4271" y="656"/>
                <a:ext cx="0" cy="9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9559" name="Line 263"/>
              <p:cNvSpPr>
                <a:spLocks noChangeShapeType="1"/>
              </p:cNvSpPr>
              <p:nvPr/>
            </p:nvSpPr>
            <p:spPr bwMode="auto">
              <a:xfrm>
                <a:off x="4271" y="774"/>
                <a:ext cx="0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9560" name="Line 264"/>
              <p:cNvSpPr>
                <a:spLocks noChangeShapeType="1"/>
              </p:cNvSpPr>
              <p:nvPr/>
            </p:nvSpPr>
            <p:spPr bwMode="auto">
              <a:xfrm flipH="1">
                <a:off x="4170" y="1437"/>
                <a:ext cx="101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9561" name="Line 265"/>
              <p:cNvSpPr>
                <a:spLocks noChangeShapeType="1"/>
              </p:cNvSpPr>
              <p:nvPr/>
            </p:nvSpPr>
            <p:spPr bwMode="auto">
              <a:xfrm flipH="1">
                <a:off x="4052" y="1437"/>
                <a:ext cx="9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9562" name="Line 266"/>
              <p:cNvSpPr>
                <a:spLocks noChangeShapeType="1"/>
              </p:cNvSpPr>
              <p:nvPr/>
            </p:nvSpPr>
            <p:spPr bwMode="auto">
              <a:xfrm flipH="1">
                <a:off x="3935" y="1437"/>
                <a:ext cx="93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9563" name="Line 267"/>
              <p:cNvSpPr>
                <a:spLocks noChangeShapeType="1"/>
              </p:cNvSpPr>
              <p:nvPr/>
            </p:nvSpPr>
            <p:spPr bwMode="auto">
              <a:xfrm flipH="1">
                <a:off x="3819" y="1437"/>
                <a:ext cx="9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9564" name="Line 268"/>
              <p:cNvSpPr>
                <a:spLocks noChangeShapeType="1"/>
              </p:cNvSpPr>
              <p:nvPr/>
            </p:nvSpPr>
            <p:spPr bwMode="auto">
              <a:xfrm flipH="1">
                <a:off x="3701" y="1437"/>
                <a:ext cx="9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9565" name="Line 269"/>
              <p:cNvSpPr>
                <a:spLocks noChangeShapeType="1"/>
              </p:cNvSpPr>
              <p:nvPr/>
            </p:nvSpPr>
            <p:spPr bwMode="auto">
              <a:xfrm flipH="1">
                <a:off x="3586" y="1437"/>
                <a:ext cx="91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9566" name="Line 270"/>
              <p:cNvSpPr>
                <a:spLocks noChangeShapeType="1"/>
              </p:cNvSpPr>
              <p:nvPr/>
            </p:nvSpPr>
            <p:spPr bwMode="auto">
              <a:xfrm flipH="1">
                <a:off x="3461" y="1437"/>
                <a:ext cx="101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9567" name="Line 271"/>
              <p:cNvSpPr>
                <a:spLocks noChangeShapeType="1"/>
              </p:cNvSpPr>
              <p:nvPr/>
            </p:nvSpPr>
            <p:spPr bwMode="auto">
              <a:xfrm flipV="1">
                <a:off x="3461" y="1361"/>
                <a:ext cx="0" cy="7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9568" name="Line 272"/>
              <p:cNvSpPr>
                <a:spLocks noChangeShapeType="1"/>
              </p:cNvSpPr>
              <p:nvPr/>
            </p:nvSpPr>
            <p:spPr bwMode="auto">
              <a:xfrm flipV="1">
                <a:off x="3461" y="1244"/>
                <a:ext cx="0" cy="9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9569" name="Line 273"/>
              <p:cNvSpPr>
                <a:spLocks noChangeShapeType="1"/>
              </p:cNvSpPr>
              <p:nvPr/>
            </p:nvSpPr>
            <p:spPr bwMode="auto">
              <a:xfrm flipV="1">
                <a:off x="3461" y="1128"/>
                <a:ext cx="0" cy="9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9570" name="Line 274"/>
              <p:cNvSpPr>
                <a:spLocks noChangeShapeType="1"/>
              </p:cNvSpPr>
              <p:nvPr/>
            </p:nvSpPr>
            <p:spPr bwMode="auto">
              <a:xfrm flipV="1">
                <a:off x="3461" y="1011"/>
                <a:ext cx="0" cy="9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9571" name="Line 275"/>
              <p:cNvSpPr>
                <a:spLocks noChangeShapeType="1"/>
              </p:cNvSpPr>
              <p:nvPr/>
            </p:nvSpPr>
            <p:spPr bwMode="auto">
              <a:xfrm flipV="1">
                <a:off x="3461" y="893"/>
                <a:ext cx="0" cy="9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9572" name="Line 276"/>
              <p:cNvSpPr>
                <a:spLocks noChangeShapeType="1"/>
              </p:cNvSpPr>
              <p:nvPr/>
            </p:nvSpPr>
            <p:spPr bwMode="auto">
              <a:xfrm flipV="1">
                <a:off x="3461" y="777"/>
                <a:ext cx="0" cy="9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9573" name="Line 277"/>
              <p:cNvSpPr>
                <a:spLocks noChangeShapeType="1"/>
              </p:cNvSpPr>
              <p:nvPr/>
            </p:nvSpPr>
            <p:spPr bwMode="auto">
              <a:xfrm flipV="1">
                <a:off x="3461" y="660"/>
                <a:ext cx="0" cy="9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9574" name="Line 278"/>
              <p:cNvSpPr>
                <a:spLocks noChangeShapeType="1"/>
              </p:cNvSpPr>
              <p:nvPr/>
            </p:nvSpPr>
            <p:spPr bwMode="auto">
              <a:xfrm flipV="1">
                <a:off x="3461" y="562"/>
                <a:ext cx="0" cy="7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9575" name="Line 279"/>
              <p:cNvSpPr>
                <a:spLocks noChangeShapeType="1"/>
              </p:cNvSpPr>
              <p:nvPr/>
            </p:nvSpPr>
            <p:spPr bwMode="auto">
              <a:xfrm>
                <a:off x="4271" y="1218"/>
                <a:ext cx="0" cy="9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9576" name="Line 280"/>
              <p:cNvSpPr>
                <a:spLocks noChangeShapeType="1"/>
              </p:cNvSpPr>
              <p:nvPr/>
            </p:nvSpPr>
            <p:spPr bwMode="auto">
              <a:xfrm>
                <a:off x="4271" y="1338"/>
                <a:ext cx="0" cy="9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9577" name="Line 281"/>
              <p:cNvSpPr>
                <a:spLocks noChangeShapeType="1"/>
              </p:cNvSpPr>
              <p:nvPr/>
            </p:nvSpPr>
            <p:spPr bwMode="auto">
              <a:xfrm>
                <a:off x="4271" y="866"/>
                <a:ext cx="0" cy="9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9578" name="Line 282"/>
              <p:cNvSpPr>
                <a:spLocks noChangeShapeType="1"/>
              </p:cNvSpPr>
              <p:nvPr/>
            </p:nvSpPr>
            <p:spPr bwMode="auto">
              <a:xfrm>
                <a:off x="4271" y="983"/>
                <a:ext cx="0" cy="9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9579" name="Line 283"/>
              <p:cNvSpPr>
                <a:spLocks noChangeShapeType="1"/>
              </p:cNvSpPr>
              <p:nvPr/>
            </p:nvSpPr>
            <p:spPr bwMode="auto">
              <a:xfrm>
                <a:off x="4271" y="1101"/>
                <a:ext cx="0" cy="9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39587" name="Group 291"/>
            <p:cNvGrpSpPr>
              <a:grpSpLocks/>
            </p:cNvGrpSpPr>
            <p:nvPr/>
          </p:nvGrpSpPr>
          <p:grpSpPr bwMode="auto">
            <a:xfrm>
              <a:off x="3615" y="1437"/>
              <a:ext cx="500" cy="685"/>
              <a:chOff x="3615" y="1437"/>
              <a:chExt cx="500" cy="685"/>
            </a:xfrm>
          </p:grpSpPr>
          <p:sp>
            <p:nvSpPr>
              <p:cNvPr id="439588" name="Line 292"/>
              <p:cNvSpPr>
                <a:spLocks noChangeShapeType="1"/>
              </p:cNvSpPr>
              <p:nvPr/>
            </p:nvSpPr>
            <p:spPr bwMode="auto">
              <a:xfrm flipV="1">
                <a:off x="3615" y="2025"/>
                <a:ext cx="0" cy="9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9589" name="Line 293"/>
              <p:cNvSpPr>
                <a:spLocks noChangeShapeType="1"/>
              </p:cNvSpPr>
              <p:nvPr/>
            </p:nvSpPr>
            <p:spPr bwMode="auto">
              <a:xfrm flipV="1">
                <a:off x="3615" y="1907"/>
                <a:ext cx="0" cy="9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9590" name="Line 294"/>
              <p:cNvSpPr>
                <a:spLocks noChangeShapeType="1"/>
              </p:cNvSpPr>
              <p:nvPr/>
            </p:nvSpPr>
            <p:spPr bwMode="auto">
              <a:xfrm flipV="1">
                <a:off x="3615" y="1791"/>
                <a:ext cx="0" cy="9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9591" name="Line 295"/>
              <p:cNvSpPr>
                <a:spLocks noChangeShapeType="1"/>
              </p:cNvSpPr>
              <p:nvPr/>
            </p:nvSpPr>
            <p:spPr bwMode="auto">
              <a:xfrm flipV="1">
                <a:off x="3615" y="1674"/>
                <a:ext cx="0" cy="9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9592" name="Line 296"/>
              <p:cNvSpPr>
                <a:spLocks noChangeShapeType="1"/>
              </p:cNvSpPr>
              <p:nvPr/>
            </p:nvSpPr>
            <p:spPr bwMode="auto">
              <a:xfrm flipV="1">
                <a:off x="3615" y="1556"/>
                <a:ext cx="0" cy="9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9593" name="Line 297"/>
              <p:cNvSpPr>
                <a:spLocks noChangeShapeType="1"/>
              </p:cNvSpPr>
              <p:nvPr/>
            </p:nvSpPr>
            <p:spPr bwMode="auto">
              <a:xfrm flipV="1">
                <a:off x="3615" y="1437"/>
                <a:ext cx="0" cy="9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9594" name="Line 298"/>
              <p:cNvSpPr>
                <a:spLocks noChangeShapeType="1"/>
              </p:cNvSpPr>
              <p:nvPr/>
            </p:nvSpPr>
            <p:spPr bwMode="auto">
              <a:xfrm flipV="1">
                <a:off x="4115" y="2025"/>
                <a:ext cx="0" cy="9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9595" name="Line 299"/>
              <p:cNvSpPr>
                <a:spLocks noChangeShapeType="1"/>
              </p:cNvSpPr>
              <p:nvPr/>
            </p:nvSpPr>
            <p:spPr bwMode="auto">
              <a:xfrm flipV="1">
                <a:off x="4115" y="1907"/>
                <a:ext cx="0" cy="9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9596" name="Line 300"/>
              <p:cNvSpPr>
                <a:spLocks noChangeShapeType="1"/>
              </p:cNvSpPr>
              <p:nvPr/>
            </p:nvSpPr>
            <p:spPr bwMode="auto">
              <a:xfrm flipV="1">
                <a:off x="4115" y="1791"/>
                <a:ext cx="0" cy="9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9597" name="Line 301"/>
              <p:cNvSpPr>
                <a:spLocks noChangeShapeType="1"/>
              </p:cNvSpPr>
              <p:nvPr/>
            </p:nvSpPr>
            <p:spPr bwMode="auto">
              <a:xfrm flipV="1">
                <a:off x="4115" y="1674"/>
                <a:ext cx="0" cy="9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9598" name="Line 302"/>
              <p:cNvSpPr>
                <a:spLocks noChangeShapeType="1"/>
              </p:cNvSpPr>
              <p:nvPr/>
            </p:nvSpPr>
            <p:spPr bwMode="auto">
              <a:xfrm flipV="1">
                <a:off x="4115" y="1556"/>
                <a:ext cx="0" cy="9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39599" name="Line 303"/>
              <p:cNvSpPr>
                <a:spLocks noChangeShapeType="1"/>
              </p:cNvSpPr>
              <p:nvPr/>
            </p:nvSpPr>
            <p:spPr bwMode="auto">
              <a:xfrm flipV="1">
                <a:off x="4115" y="1437"/>
                <a:ext cx="0" cy="9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439601" name="Line 305"/>
          <p:cNvSpPr>
            <a:spLocks noChangeShapeType="1"/>
          </p:cNvSpPr>
          <p:nvPr/>
        </p:nvSpPr>
        <p:spPr bwMode="auto">
          <a:xfrm>
            <a:off x="3073400" y="6508750"/>
            <a:ext cx="4397375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39602" name="Line 306"/>
          <p:cNvSpPr>
            <a:spLocks noChangeShapeType="1"/>
          </p:cNvSpPr>
          <p:nvPr/>
        </p:nvSpPr>
        <p:spPr bwMode="auto">
          <a:xfrm flipV="1">
            <a:off x="7470775" y="1041400"/>
            <a:ext cx="0" cy="546735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39603" name="Line 307"/>
          <p:cNvSpPr>
            <a:spLocks noChangeShapeType="1"/>
          </p:cNvSpPr>
          <p:nvPr/>
        </p:nvSpPr>
        <p:spPr bwMode="auto">
          <a:xfrm flipH="1">
            <a:off x="2478088" y="1041400"/>
            <a:ext cx="4549775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439640" name="Group 344"/>
          <p:cNvGrpSpPr>
            <a:grpSpLocks/>
          </p:cNvGrpSpPr>
          <p:nvPr/>
        </p:nvGrpSpPr>
        <p:grpSpPr bwMode="auto">
          <a:xfrm>
            <a:off x="2478088" y="1338263"/>
            <a:ext cx="4325937" cy="593725"/>
            <a:chOff x="1561" y="843"/>
            <a:chExt cx="2725" cy="374"/>
          </a:xfrm>
        </p:grpSpPr>
        <p:sp>
          <p:nvSpPr>
            <p:cNvPr id="439609" name="Line 313"/>
            <p:cNvSpPr>
              <a:spLocks noChangeShapeType="1"/>
            </p:cNvSpPr>
            <p:nvPr/>
          </p:nvSpPr>
          <p:spPr bwMode="auto">
            <a:xfrm>
              <a:off x="1561" y="843"/>
              <a:ext cx="272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10" name="Line 314"/>
            <p:cNvSpPr>
              <a:spLocks noChangeShapeType="1"/>
            </p:cNvSpPr>
            <p:nvPr/>
          </p:nvSpPr>
          <p:spPr bwMode="auto">
            <a:xfrm>
              <a:off x="1565" y="1217"/>
              <a:ext cx="271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11" name="Line 315"/>
            <p:cNvSpPr>
              <a:spLocks noChangeShapeType="1"/>
            </p:cNvSpPr>
            <p:nvPr/>
          </p:nvSpPr>
          <p:spPr bwMode="auto">
            <a:xfrm>
              <a:off x="2000" y="1031"/>
              <a:ext cx="212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39613" name="Group 317"/>
          <p:cNvGrpSpPr>
            <a:grpSpLocks/>
          </p:cNvGrpSpPr>
          <p:nvPr/>
        </p:nvGrpSpPr>
        <p:grpSpPr bwMode="auto">
          <a:xfrm>
            <a:off x="6546850" y="1338263"/>
            <a:ext cx="1046163" cy="595312"/>
            <a:chOff x="4124" y="843"/>
            <a:chExt cx="659" cy="375"/>
          </a:xfrm>
        </p:grpSpPr>
        <p:sp>
          <p:nvSpPr>
            <p:cNvPr id="439614" name="Line 318"/>
            <p:cNvSpPr>
              <a:spLocks noChangeShapeType="1"/>
            </p:cNvSpPr>
            <p:nvPr/>
          </p:nvSpPr>
          <p:spPr bwMode="auto">
            <a:xfrm>
              <a:off x="4124" y="1031"/>
              <a:ext cx="28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15" name="Line 319"/>
            <p:cNvSpPr>
              <a:spLocks noChangeShapeType="1"/>
            </p:cNvSpPr>
            <p:nvPr/>
          </p:nvSpPr>
          <p:spPr bwMode="auto">
            <a:xfrm>
              <a:off x="4442" y="1031"/>
              <a:ext cx="2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16" name="Line 320"/>
            <p:cNvSpPr>
              <a:spLocks noChangeShapeType="1"/>
            </p:cNvSpPr>
            <p:nvPr/>
          </p:nvSpPr>
          <p:spPr bwMode="auto">
            <a:xfrm>
              <a:off x="4498" y="1031"/>
              <a:ext cx="28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17" name="Line 321"/>
            <p:cNvSpPr>
              <a:spLocks noChangeShapeType="1"/>
            </p:cNvSpPr>
            <p:nvPr/>
          </p:nvSpPr>
          <p:spPr bwMode="auto">
            <a:xfrm>
              <a:off x="4271" y="843"/>
              <a:ext cx="9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18" name="Line 322"/>
            <p:cNvSpPr>
              <a:spLocks noChangeShapeType="1"/>
            </p:cNvSpPr>
            <p:nvPr/>
          </p:nvSpPr>
          <p:spPr bwMode="auto">
            <a:xfrm>
              <a:off x="4383" y="843"/>
              <a:ext cx="9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19" name="Line 323"/>
            <p:cNvSpPr>
              <a:spLocks noChangeShapeType="1"/>
            </p:cNvSpPr>
            <p:nvPr/>
          </p:nvSpPr>
          <p:spPr bwMode="auto">
            <a:xfrm>
              <a:off x="4500" y="843"/>
              <a:ext cx="9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20" name="Line 324"/>
            <p:cNvSpPr>
              <a:spLocks noChangeShapeType="1"/>
            </p:cNvSpPr>
            <p:nvPr/>
          </p:nvSpPr>
          <p:spPr bwMode="auto">
            <a:xfrm>
              <a:off x="4618" y="843"/>
              <a:ext cx="8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21" name="Line 325"/>
            <p:cNvSpPr>
              <a:spLocks noChangeShapeType="1"/>
            </p:cNvSpPr>
            <p:nvPr/>
          </p:nvSpPr>
          <p:spPr bwMode="auto">
            <a:xfrm>
              <a:off x="4271" y="1218"/>
              <a:ext cx="9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22" name="Line 326"/>
            <p:cNvSpPr>
              <a:spLocks noChangeShapeType="1"/>
            </p:cNvSpPr>
            <p:nvPr/>
          </p:nvSpPr>
          <p:spPr bwMode="auto">
            <a:xfrm>
              <a:off x="4392" y="1218"/>
              <a:ext cx="9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23" name="Line 327"/>
            <p:cNvSpPr>
              <a:spLocks noChangeShapeType="1"/>
            </p:cNvSpPr>
            <p:nvPr/>
          </p:nvSpPr>
          <p:spPr bwMode="auto">
            <a:xfrm>
              <a:off x="4511" y="1218"/>
              <a:ext cx="8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24" name="Line 328"/>
            <p:cNvSpPr>
              <a:spLocks noChangeShapeType="1"/>
            </p:cNvSpPr>
            <p:nvPr/>
          </p:nvSpPr>
          <p:spPr bwMode="auto">
            <a:xfrm>
              <a:off x="4622" y="1218"/>
              <a:ext cx="8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39627" name="Line 331"/>
          <p:cNvSpPr>
            <a:spLocks noChangeAspect="1" noChangeShapeType="1"/>
          </p:cNvSpPr>
          <p:nvPr/>
        </p:nvSpPr>
        <p:spPr bwMode="auto">
          <a:xfrm>
            <a:off x="3076575" y="5838825"/>
            <a:ext cx="3730625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39628" name="Line 332"/>
          <p:cNvSpPr>
            <a:spLocks noChangeAspect="1" noChangeShapeType="1"/>
          </p:cNvSpPr>
          <p:nvPr/>
        </p:nvSpPr>
        <p:spPr bwMode="auto">
          <a:xfrm flipV="1">
            <a:off x="6807200" y="2874963"/>
            <a:ext cx="0" cy="2963862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39629" name="Line 333"/>
          <p:cNvSpPr>
            <a:spLocks noChangeAspect="1" noChangeShapeType="1"/>
          </p:cNvSpPr>
          <p:nvPr/>
        </p:nvSpPr>
        <p:spPr bwMode="auto">
          <a:xfrm>
            <a:off x="2778125" y="5745163"/>
            <a:ext cx="3935413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39630" name="Line 334"/>
          <p:cNvSpPr>
            <a:spLocks noChangeAspect="1" noChangeShapeType="1"/>
          </p:cNvSpPr>
          <p:nvPr/>
        </p:nvSpPr>
        <p:spPr bwMode="auto">
          <a:xfrm flipV="1">
            <a:off x="6713538" y="1635125"/>
            <a:ext cx="0" cy="4110038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39633" name="Line 337"/>
          <p:cNvSpPr>
            <a:spLocks noChangeShapeType="1"/>
          </p:cNvSpPr>
          <p:nvPr/>
        </p:nvSpPr>
        <p:spPr bwMode="auto">
          <a:xfrm flipV="1">
            <a:off x="7027863" y="1041400"/>
            <a:ext cx="0" cy="1831975"/>
          </a:xfrm>
          <a:prstGeom prst="line">
            <a:avLst/>
          </a:prstGeom>
          <a:noFill/>
          <a:ln w="571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439632" name="Group 336"/>
          <p:cNvGrpSpPr>
            <a:grpSpLocks/>
          </p:cNvGrpSpPr>
          <p:nvPr/>
        </p:nvGrpSpPr>
        <p:grpSpPr bwMode="auto">
          <a:xfrm>
            <a:off x="6807200" y="1041400"/>
            <a:ext cx="225425" cy="1833563"/>
            <a:chOff x="4288" y="656"/>
            <a:chExt cx="142" cy="1155"/>
          </a:xfrm>
        </p:grpSpPr>
        <p:sp>
          <p:nvSpPr>
            <p:cNvPr id="439626" name="Line 330"/>
            <p:cNvSpPr>
              <a:spLocks noChangeAspect="1" noChangeShapeType="1"/>
            </p:cNvSpPr>
            <p:nvPr/>
          </p:nvSpPr>
          <p:spPr bwMode="auto">
            <a:xfrm flipV="1">
              <a:off x="4288" y="1030"/>
              <a:ext cx="0" cy="78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31" name="Freeform 335"/>
            <p:cNvSpPr>
              <a:spLocks noChangeAspect="1"/>
            </p:cNvSpPr>
            <p:nvPr/>
          </p:nvSpPr>
          <p:spPr bwMode="auto">
            <a:xfrm>
              <a:off x="4288" y="656"/>
              <a:ext cx="142" cy="374"/>
            </a:xfrm>
            <a:custGeom>
              <a:avLst/>
              <a:gdLst>
                <a:gd name="T0" fmla="*/ 597 w 597"/>
                <a:gd name="T1" fmla="*/ 0 h 1564"/>
                <a:gd name="T2" fmla="*/ 576 w 597"/>
                <a:gd name="T3" fmla="*/ 24 h 1564"/>
                <a:gd name="T4" fmla="*/ 556 w 597"/>
                <a:gd name="T5" fmla="*/ 47 h 1564"/>
                <a:gd name="T6" fmla="*/ 536 w 597"/>
                <a:gd name="T7" fmla="*/ 72 h 1564"/>
                <a:gd name="T8" fmla="*/ 515 w 597"/>
                <a:gd name="T9" fmla="*/ 96 h 1564"/>
                <a:gd name="T10" fmla="*/ 496 w 597"/>
                <a:gd name="T11" fmla="*/ 122 h 1564"/>
                <a:gd name="T12" fmla="*/ 477 w 597"/>
                <a:gd name="T13" fmla="*/ 146 h 1564"/>
                <a:gd name="T14" fmla="*/ 458 w 597"/>
                <a:gd name="T15" fmla="*/ 172 h 1564"/>
                <a:gd name="T16" fmla="*/ 439 w 597"/>
                <a:gd name="T17" fmla="*/ 197 h 1564"/>
                <a:gd name="T18" fmla="*/ 421 w 597"/>
                <a:gd name="T19" fmla="*/ 224 h 1564"/>
                <a:gd name="T20" fmla="*/ 402 w 597"/>
                <a:gd name="T21" fmla="*/ 249 h 1564"/>
                <a:gd name="T22" fmla="*/ 385 w 597"/>
                <a:gd name="T23" fmla="*/ 276 h 1564"/>
                <a:gd name="T24" fmla="*/ 368 w 597"/>
                <a:gd name="T25" fmla="*/ 303 h 1564"/>
                <a:gd name="T26" fmla="*/ 351 w 597"/>
                <a:gd name="T27" fmla="*/ 329 h 1564"/>
                <a:gd name="T28" fmla="*/ 334 w 597"/>
                <a:gd name="T29" fmla="*/ 357 h 1564"/>
                <a:gd name="T30" fmla="*/ 318 w 597"/>
                <a:gd name="T31" fmla="*/ 384 h 1564"/>
                <a:gd name="T32" fmla="*/ 302 w 597"/>
                <a:gd name="T33" fmla="*/ 411 h 1564"/>
                <a:gd name="T34" fmla="*/ 287 w 597"/>
                <a:gd name="T35" fmla="*/ 439 h 1564"/>
                <a:gd name="T36" fmla="*/ 273 w 597"/>
                <a:gd name="T37" fmla="*/ 467 h 1564"/>
                <a:gd name="T38" fmla="*/ 258 w 597"/>
                <a:gd name="T39" fmla="*/ 495 h 1564"/>
                <a:gd name="T40" fmla="*/ 244 w 597"/>
                <a:gd name="T41" fmla="*/ 524 h 1564"/>
                <a:gd name="T42" fmla="*/ 230 w 597"/>
                <a:gd name="T43" fmla="*/ 552 h 1564"/>
                <a:gd name="T44" fmla="*/ 216 w 597"/>
                <a:gd name="T45" fmla="*/ 581 h 1564"/>
                <a:gd name="T46" fmla="*/ 203 w 597"/>
                <a:gd name="T47" fmla="*/ 609 h 1564"/>
                <a:gd name="T48" fmla="*/ 191 w 597"/>
                <a:gd name="T49" fmla="*/ 639 h 1564"/>
                <a:gd name="T50" fmla="*/ 178 w 597"/>
                <a:gd name="T51" fmla="*/ 668 h 1564"/>
                <a:gd name="T52" fmla="*/ 166 w 597"/>
                <a:gd name="T53" fmla="*/ 698 h 1564"/>
                <a:gd name="T54" fmla="*/ 154 w 597"/>
                <a:gd name="T55" fmla="*/ 728 h 1564"/>
                <a:gd name="T56" fmla="*/ 144 w 597"/>
                <a:gd name="T57" fmla="*/ 756 h 1564"/>
                <a:gd name="T58" fmla="*/ 133 w 597"/>
                <a:gd name="T59" fmla="*/ 786 h 1564"/>
                <a:gd name="T60" fmla="*/ 122 w 597"/>
                <a:gd name="T61" fmla="*/ 817 h 1564"/>
                <a:gd name="T62" fmla="*/ 113 w 597"/>
                <a:gd name="T63" fmla="*/ 847 h 1564"/>
                <a:gd name="T64" fmla="*/ 103 w 597"/>
                <a:gd name="T65" fmla="*/ 877 h 1564"/>
                <a:gd name="T66" fmla="*/ 94 w 597"/>
                <a:gd name="T67" fmla="*/ 907 h 1564"/>
                <a:gd name="T68" fmla="*/ 85 w 597"/>
                <a:gd name="T69" fmla="*/ 938 h 1564"/>
                <a:gd name="T70" fmla="*/ 77 w 597"/>
                <a:gd name="T71" fmla="*/ 968 h 1564"/>
                <a:gd name="T72" fmla="*/ 69 w 597"/>
                <a:gd name="T73" fmla="*/ 999 h 1564"/>
                <a:gd name="T74" fmla="*/ 62 w 597"/>
                <a:gd name="T75" fmla="*/ 1030 h 1564"/>
                <a:gd name="T76" fmla="*/ 54 w 597"/>
                <a:gd name="T77" fmla="*/ 1061 h 1564"/>
                <a:gd name="T78" fmla="*/ 48 w 597"/>
                <a:gd name="T79" fmla="*/ 1092 h 1564"/>
                <a:gd name="T80" fmla="*/ 41 w 597"/>
                <a:gd name="T81" fmla="*/ 1124 h 1564"/>
                <a:gd name="T82" fmla="*/ 36 w 597"/>
                <a:gd name="T83" fmla="*/ 1154 h 1564"/>
                <a:gd name="T84" fmla="*/ 31 w 597"/>
                <a:gd name="T85" fmla="*/ 1185 h 1564"/>
                <a:gd name="T86" fmla="*/ 25 w 597"/>
                <a:gd name="T87" fmla="*/ 1217 h 1564"/>
                <a:gd name="T88" fmla="*/ 21 w 597"/>
                <a:gd name="T89" fmla="*/ 1248 h 1564"/>
                <a:gd name="T90" fmla="*/ 17 w 597"/>
                <a:gd name="T91" fmla="*/ 1280 h 1564"/>
                <a:gd name="T92" fmla="*/ 14 w 597"/>
                <a:gd name="T93" fmla="*/ 1311 h 1564"/>
                <a:gd name="T94" fmla="*/ 11 w 597"/>
                <a:gd name="T95" fmla="*/ 1343 h 1564"/>
                <a:gd name="T96" fmla="*/ 7 w 597"/>
                <a:gd name="T97" fmla="*/ 1375 h 1564"/>
                <a:gd name="T98" fmla="*/ 5 w 597"/>
                <a:gd name="T99" fmla="*/ 1406 h 1564"/>
                <a:gd name="T100" fmla="*/ 3 w 597"/>
                <a:gd name="T101" fmla="*/ 1438 h 1564"/>
                <a:gd name="T102" fmla="*/ 2 w 597"/>
                <a:gd name="T103" fmla="*/ 1470 h 1564"/>
                <a:gd name="T104" fmla="*/ 1 w 597"/>
                <a:gd name="T105" fmla="*/ 1502 h 1564"/>
                <a:gd name="T106" fmla="*/ 0 w 597"/>
                <a:gd name="T107" fmla="*/ 1532 h 1564"/>
                <a:gd name="T108" fmla="*/ 0 w 597"/>
                <a:gd name="T109" fmla="*/ 1564 h 1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597" h="1564">
                  <a:moveTo>
                    <a:pt x="597" y="0"/>
                  </a:moveTo>
                  <a:lnTo>
                    <a:pt x="576" y="24"/>
                  </a:lnTo>
                  <a:lnTo>
                    <a:pt x="556" y="47"/>
                  </a:lnTo>
                  <a:lnTo>
                    <a:pt x="536" y="72"/>
                  </a:lnTo>
                  <a:lnTo>
                    <a:pt x="515" y="96"/>
                  </a:lnTo>
                  <a:lnTo>
                    <a:pt x="496" y="122"/>
                  </a:lnTo>
                  <a:lnTo>
                    <a:pt x="477" y="146"/>
                  </a:lnTo>
                  <a:lnTo>
                    <a:pt x="458" y="172"/>
                  </a:lnTo>
                  <a:lnTo>
                    <a:pt x="439" y="197"/>
                  </a:lnTo>
                  <a:lnTo>
                    <a:pt x="421" y="224"/>
                  </a:lnTo>
                  <a:lnTo>
                    <a:pt x="402" y="249"/>
                  </a:lnTo>
                  <a:lnTo>
                    <a:pt x="385" y="276"/>
                  </a:lnTo>
                  <a:lnTo>
                    <a:pt x="368" y="303"/>
                  </a:lnTo>
                  <a:lnTo>
                    <a:pt x="351" y="329"/>
                  </a:lnTo>
                  <a:lnTo>
                    <a:pt x="334" y="357"/>
                  </a:lnTo>
                  <a:lnTo>
                    <a:pt x="318" y="384"/>
                  </a:lnTo>
                  <a:lnTo>
                    <a:pt x="302" y="411"/>
                  </a:lnTo>
                  <a:lnTo>
                    <a:pt x="287" y="439"/>
                  </a:lnTo>
                  <a:lnTo>
                    <a:pt x="273" y="467"/>
                  </a:lnTo>
                  <a:lnTo>
                    <a:pt x="258" y="495"/>
                  </a:lnTo>
                  <a:lnTo>
                    <a:pt x="244" y="524"/>
                  </a:lnTo>
                  <a:lnTo>
                    <a:pt x="230" y="552"/>
                  </a:lnTo>
                  <a:lnTo>
                    <a:pt x="216" y="581"/>
                  </a:lnTo>
                  <a:lnTo>
                    <a:pt x="203" y="609"/>
                  </a:lnTo>
                  <a:lnTo>
                    <a:pt x="191" y="639"/>
                  </a:lnTo>
                  <a:lnTo>
                    <a:pt x="178" y="668"/>
                  </a:lnTo>
                  <a:lnTo>
                    <a:pt x="166" y="698"/>
                  </a:lnTo>
                  <a:lnTo>
                    <a:pt x="154" y="728"/>
                  </a:lnTo>
                  <a:lnTo>
                    <a:pt x="144" y="756"/>
                  </a:lnTo>
                  <a:lnTo>
                    <a:pt x="133" y="786"/>
                  </a:lnTo>
                  <a:lnTo>
                    <a:pt x="122" y="817"/>
                  </a:lnTo>
                  <a:lnTo>
                    <a:pt x="113" y="847"/>
                  </a:lnTo>
                  <a:lnTo>
                    <a:pt x="103" y="877"/>
                  </a:lnTo>
                  <a:lnTo>
                    <a:pt x="94" y="907"/>
                  </a:lnTo>
                  <a:lnTo>
                    <a:pt x="85" y="938"/>
                  </a:lnTo>
                  <a:lnTo>
                    <a:pt x="77" y="968"/>
                  </a:lnTo>
                  <a:lnTo>
                    <a:pt x="69" y="999"/>
                  </a:lnTo>
                  <a:lnTo>
                    <a:pt x="62" y="1030"/>
                  </a:lnTo>
                  <a:lnTo>
                    <a:pt x="54" y="1061"/>
                  </a:lnTo>
                  <a:lnTo>
                    <a:pt x="48" y="1092"/>
                  </a:lnTo>
                  <a:lnTo>
                    <a:pt x="41" y="1124"/>
                  </a:lnTo>
                  <a:lnTo>
                    <a:pt x="36" y="1154"/>
                  </a:lnTo>
                  <a:lnTo>
                    <a:pt x="31" y="1185"/>
                  </a:lnTo>
                  <a:lnTo>
                    <a:pt x="25" y="1217"/>
                  </a:lnTo>
                  <a:lnTo>
                    <a:pt x="21" y="1248"/>
                  </a:lnTo>
                  <a:lnTo>
                    <a:pt x="17" y="1280"/>
                  </a:lnTo>
                  <a:lnTo>
                    <a:pt x="14" y="1311"/>
                  </a:lnTo>
                  <a:lnTo>
                    <a:pt x="11" y="1343"/>
                  </a:lnTo>
                  <a:lnTo>
                    <a:pt x="7" y="1375"/>
                  </a:lnTo>
                  <a:lnTo>
                    <a:pt x="5" y="1406"/>
                  </a:lnTo>
                  <a:lnTo>
                    <a:pt x="3" y="1438"/>
                  </a:lnTo>
                  <a:lnTo>
                    <a:pt x="2" y="1470"/>
                  </a:lnTo>
                  <a:lnTo>
                    <a:pt x="1" y="1502"/>
                  </a:lnTo>
                  <a:lnTo>
                    <a:pt x="0" y="1532"/>
                  </a:lnTo>
                  <a:lnTo>
                    <a:pt x="0" y="1564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39639" name="Line 343"/>
          <p:cNvSpPr>
            <a:spLocks noChangeShapeType="1"/>
          </p:cNvSpPr>
          <p:nvPr/>
        </p:nvSpPr>
        <p:spPr bwMode="auto">
          <a:xfrm>
            <a:off x="6780213" y="1338263"/>
            <a:ext cx="0" cy="595312"/>
          </a:xfrm>
          <a:prstGeom prst="line">
            <a:avLst/>
          </a:prstGeom>
          <a:noFill/>
          <a:ln w="28575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439634" name="Group 338"/>
          <p:cNvGrpSpPr>
            <a:grpSpLocks/>
          </p:cNvGrpSpPr>
          <p:nvPr/>
        </p:nvGrpSpPr>
        <p:grpSpPr bwMode="auto">
          <a:xfrm>
            <a:off x="6707188" y="1338263"/>
            <a:ext cx="73025" cy="595312"/>
            <a:chOff x="4225" y="843"/>
            <a:chExt cx="46" cy="375"/>
          </a:xfrm>
        </p:grpSpPr>
        <p:sp>
          <p:nvSpPr>
            <p:cNvPr id="439635" name="Freeform 339"/>
            <p:cNvSpPr>
              <a:spLocks/>
            </p:cNvSpPr>
            <p:nvPr/>
          </p:nvSpPr>
          <p:spPr bwMode="auto">
            <a:xfrm>
              <a:off x="4245" y="843"/>
              <a:ext cx="26" cy="61"/>
            </a:xfrm>
            <a:custGeom>
              <a:avLst/>
              <a:gdLst>
                <a:gd name="T0" fmla="*/ 97 w 97"/>
                <a:gd name="T1" fmla="*/ 0 h 231"/>
                <a:gd name="T2" fmla="*/ 45 w 97"/>
                <a:gd name="T3" fmla="*/ 112 h 231"/>
                <a:gd name="T4" fmla="*/ 1 w 97"/>
                <a:gd name="T5" fmla="*/ 227 h 231"/>
                <a:gd name="T6" fmla="*/ 0 w 97"/>
                <a:gd name="T7" fmla="*/ 231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7" h="231">
                  <a:moveTo>
                    <a:pt x="97" y="0"/>
                  </a:moveTo>
                  <a:lnTo>
                    <a:pt x="45" y="112"/>
                  </a:lnTo>
                  <a:lnTo>
                    <a:pt x="1" y="227"/>
                  </a:lnTo>
                  <a:lnTo>
                    <a:pt x="0" y="23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36" name="Freeform 340"/>
            <p:cNvSpPr>
              <a:spLocks/>
            </p:cNvSpPr>
            <p:nvPr/>
          </p:nvSpPr>
          <p:spPr bwMode="auto">
            <a:xfrm>
              <a:off x="4225" y="926"/>
              <a:ext cx="14" cy="92"/>
            </a:xfrm>
            <a:custGeom>
              <a:avLst/>
              <a:gdLst>
                <a:gd name="T0" fmla="*/ 51 w 51"/>
                <a:gd name="T1" fmla="*/ 0 h 352"/>
                <a:gd name="T2" fmla="*/ 42 w 51"/>
                <a:gd name="T3" fmla="*/ 29 h 352"/>
                <a:gd name="T4" fmla="*/ 18 w 51"/>
                <a:gd name="T5" fmla="*/ 150 h 352"/>
                <a:gd name="T6" fmla="*/ 3 w 51"/>
                <a:gd name="T7" fmla="*/ 273 h 352"/>
                <a:gd name="T8" fmla="*/ 0 w 51"/>
                <a:gd name="T9" fmla="*/ 352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352">
                  <a:moveTo>
                    <a:pt x="51" y="0"/>
                  </a:moveTo>
                  <a:lnTo>
                    <a:pt x="42" y="29"/>
                  </a:lnTo>
                  <a:lnTo>
                    <a:pt x="18" y="150"/>
                  </a:lnTo>
                  <a:lnTo>
                    <a:pt x="3" y="273"/>
                  </a:lnTo>
                  <a:lnTo>
                    <a:pt x="0" y="35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37" name="Freeform 341"/>
            <p:cNvSpPr>
              <a:spLocks/>
            </p:cNvSpPr>
            <p:nvPr/>
          </p:nvSpPr>
          <p:spPr bwMode="auto">
            <a:xfrm>
              <a:off x="4225" y="1042"/>
              <a:ext cx="14" cy="92"/>
            </a:xfrm>
            <a:custGeom>
              <a:avLst/>
              <a:gdLst>
                <a:gd name="T0" fmla="*/ 0 w 51"/>
                <a:gd name="T1" fmla="*/ 0 h 353"/>
                <a:gd name="T2" fmla="*/ 3 w 51"/>
                <a:gd name="T3" fmla="*/ 80 h 353"/>
                <a:gd name="T4" fmla="*/ 18 w 51"/>
                <a:gd name="T5" fmla="*/ 203 h 353"/>
                <a:gd name="T6" fmla="*/ 42 w 51"/>
                <a:gd name="T7" fmla="*/ 323 h 353"/>
                <a:gd name="T8" fmla="*/ 51 w 51"/>
                <a:gd name="T9" fmla="*/ 353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353">
                  <a:moveTo>
                    <a:pt x="0" y="0"/>
                  </a:moveTo>
                  <a:lnTo>
                    <a:pt x="3" y="80"/>
                  </a:lnTo>
                  <a:lnTo>
                    <a:pt x="18" y="203"/>
                  </a:lnTo>
                  <a:lnTo>
                    <a:pt x="42" y="323"/>
                  </a:lnTo>
                  <a:lnTo>
                    <a:pt x="51" y="35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38" name="Freeform 342"/>
            <p:cNvSpPr>
              <a:spLocks/>
            </p:cNvSpPr>
            <p:nvPr/>
          </p:nvSpPr>
          <p:spPr bwMode="auto">
            <a:xfrm>
              <a:off x="4245" y="1158"/>
              <a:ext cx="26" cy="60"/>
            </a:xfrm>
            <a:custGeom>
              <a:avLst/>
              <a:gdLst>
                <a:gd name="T0" fmla="*/ 0 w 97"/>
                <a:gd name="T1" fmla="*/ 0 h 231"/>
                <a:gd name="T2" fmla="*/ 1 w 97"/>
                <a:gd name="T3" fmla="*/ 3 h 231"/>
                <a:gd name="T4" fmla="*/ 45 w 97"/>
                <a:gd name="T5" fmla="*/ 119 h 231"/>
                <a:gd name="T6" fmla="*/ 97 w 97"/>
                <a:gd name="T7" fmla="*/ 231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7" h="231">
                  <a:moveTo>
                    <a:pt x="0" y="0"/>
                  </a:moveTo>
                  <a:lnTo>
                    <a:pt x="1" y="3"/>
                  </a:lnTo>
                  <a:lnTo>
                    <a:pt x="45" y="119"/>
                  </a:lnTo>
                  <a:lnTo>
                    <a:pt x="97" y="23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39641" name="Line 345"/>
          <p:cNvSpPr>
            <a:spLocks noChangeShapeType="1"/>
          </p:cNvSpPr>
          <p:nvPr/>
        </p:nvSpPr>
        <p:spPr bwMode="auto">
          <a:xfrm>
            <a:off x="2776538" y="6161088"/>
            <a:ext cx="4349750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39642" name="Line 346"/>
          <p:cNvSpPr>
            <a:spLocks noChangeShapeType="1"/>
          </p:cNvSpPr>
          <p:nvPr/>
        </p:nvSpPr>
        <p:spPr bwMode="auto">
          <a:xfrm flipV="1">
            <a:off x="7126288" y="3368675"/>
            <a:ext cx="0" cy="2792413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439643" name="Group 347"/>
          <p:cNvGrpSpPr>
            <a:grpSpLocks/>
          </p:cNvGrpSpPr>
          <p:nvPr/>
        </p:nvGrpSpPr>
        <p:grpSpPr bwMode="auto">
          <a:xfrm>
            <a:off x="7126288" y="1636713"/>
            <a:ext cx="0" cy="1731962"/>
            <a:chOff x="4489" y="1031"/>
            <a:chExt cx="0" cy="1091"/>
          </a:xfrm>
        </p:grpSpPr>
        <p:sp>
          <p:nvSpPr>
            <p:cNvPr id="439644" name="Line 348"/>
            <p:cNvSpPr>
              <a:spLocks noChangeShapeType="1"/>
            </p:cNvSpPr>
            <p:nvPr/>
          </p:nvSpPr>
          <p:spPr bwMode="auto">
            <a:xfrm>
              <a:off x="4489" y="1031"/>
              <a:ext cx="0" cy="6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45" name="Line 349"/>
            <p:cNvSpPr>
              <a:spLocks noChangeShapeType="1"/>
            </p:cNvSpPr>
            <p:nvPr/>
          </p:nvSpPr>
          <p:spPr bwMode="auto">
            <a:xfrm>
              <a:off x="4489" y="1121"/>
              <a:ext cx="0" cy="9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46" name="Line 350"/>
            <p:cNvSpPr>
              <a:spLocks noChangeShapeType="1"/>
            </p:cNvSpPr>
            <p:nvPr/>
          </p:nvSpPr>
          <p:spPr bwMode="auto">
            <a:xfrm>
              <a:off x="4489" y="1237"/>
              <a:ext cx="0" cy="9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47" name="Line 351"/>
            <p:cNvSpPr>
              <a:spLocks noChangeShapeType="1"/>
            </p:cNvSpPr>
            <p:nvPr/>
          </p:nvSpPr>
          <p:spPr bwMode="auto">
            <a:xfrm>
              <a:off x="4489" y="1354"/>
              <a:ext cx="0" cy="9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48" name="Line 352"/>
            <p:cNvSpPr>
              <a:spLocks noChangeShapeType="1"/>
            </p:cNvSpPr>
            <p:nvPr/>
          </p:nvSpPr>
          <p:spPr bwMode="auto">
            <a:xfrm>
              <a:off x="4489" y="1472"/>
              <a:ext cx="0" cy="9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49" name="Line 353"/>
            <p:cNvSpPr>
              <a:spLocks noChangeShapeType="1"/>
            </p:cNvSpPr>
            <p:nvPr/>
          </p:nvSpPr>
          <p:spPr bwMode="auto">
            <a:xfrm>
              <a:off x="4489" y="1587"/>
              <a:ext cx="0" cy="9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50" name="Line 354"/>
            <p:cNvSpPr>
              <a:spLocks noChangeShapeType="1"/>
            </p:cNvSpPr>
            <p:nvPr/>
          </p:nvSpPr>
          <p:spPr bwMode="auto">
            <a:xfrm>
              <a:off x="4489" y="1705"/>
              <a:ext cx="0" cy="9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51" name="Line 355"/>
            <p:cNvSpPr>
              <a:spLocks noChangeShapeType="1"/>
            </p:cNvSpPr>
            <p:nvPr/>
          </p:nvSpPr>
          <p:spPr bwMode="auto">
            <a:xfrm>
              <a:off x="4489" y="1822"/>
              <a:ext cx="0" cy="9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52" name="Line 356"/>
            <p:cNvSpPr>
              <a:spLocks noChangeShapeType="1"/>
            </p:cNvSpPr>
            <p:nvPr/>
          </p:nvSpPr>
          <p:spPr bwMode="auto">
            <a:xfrm>
              <a:off x="4489" y="1938"/>
              <a:ext cx="0" cy="9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53" name="Line 357"/>
            <p:cNvSpPr>
              <a:spLocks noChangeShapeType="1"/>
            </p:cNvSpPr>
            <p:nvPr/>
          </p:nvSpPr>
          <p:spPr bwMode="auto">
            <a:xfrm>
              <a:off x="4489" y="2056"/>
              <a:ext cx="0" cy="6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39654" name="Line 358"/>
          <p:cNvSpPr>
            <a:spLocks noChangeShapeType="1"/>
          </p:cNvSpPr>
          <p:nvPr/>
        </p:nvSpPr>
        <p:spPr bwMode="auto">
          <a:xfrm>
            <a:off x="7126288" y="1933575"/>
            <a:ext cx="344487" cy="0"/>
          </a:xfrm>
          <a:prstGeom prst="line">
            <a:avLst/>
          </a:prstGeom>
          <a:noFill/>
          <a:ln w="28575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439604" name="Group 308"/>
          <p:cNvGrpSpPr>
            <a:grpSpLocks/>
          </p:cNvGrpSpPr>
          <p:nvPr/>
        </p:nvGrpSpPr>
        <p:grpSpPr bwMode="auto">
          <a:xfrm>
            <a:off x="7027863" y="1041400"/>
            <a:ext cx="442912" cy="2327275"/>
            <a:chOff x="4427" y="656"/>
            <a:chExt cx="279" cy="1466"/>
          </a:xfrm>
        </p:grpSpPr>
        <p:sp>
          <p:nvSpPr>
            <p:cNvPr id="439605" name="Line 309"/>
            <p:cNvSpPr>
              <a:spLocks noChangeShapeType="1"/>
            </p:cNvSpPr>
            <p:nvPr/>
          </p:nvSpPr>
          <p:spPr bwMode="auto">
            <a:xfrm flipV="1">
              <a:off x="4706" y="656"/>
              <a:ext cx="0" cy="146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06" name="Line 310"/>
            <p:cNvSpPr>
              <a:spLocks noChangeShapeType="1"/>
            </p:cNvSpPr>
            <p:nvPr/>
          </p:nvSpPr>
          <p:spPr bwMode="auto">
            <a:xfrm flipH="1">
              <a:off x="4427" y="656"/>
              <a:ext cx="279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07" name="Line 311"/>
            <p:cNvSpPr>
              <a:spLocks noChangeShapeType="1"/>
            </p:cNvSpPr>
            <p:nvPr/>
          </p:nvSpPr>
          <p:spPr bwMode="auto">
            <a:xfrm>
              <a:off x="4558" y="2122"/>
              <a:ext cx="148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39655" name="Text Box 359"/>
          <p:cNvSpPr txBox="1">
            <a:spLocks noChangeArrowheads="1"/>
          </p:cNvSpPr>
          <p:nvPr/>
        </p:nvSpPr>
        <p:spPr bwMode="auto">
          <a:xfrm>
            <a:off x="6577013" y="98425"/>
            <a:ext cx="24384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 eaLnBrk="1" hangingPunct="1">
              <a:lnSpc>
                <a:spcPct val="80000"/>
              </a:lnSpc>
              <a:spcBef>
                <a:spcPct val="50000"/>
              </a:spcBef>
            </a:pPr>
            <a:r>
              <a:rPr lang="zh-CN" alt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黑体" pitchFamily="2" charset="-122"/>
              </a:rPr>
              <a:t>步骤三</a:t>
            </a:r>
          </a:p>
        </p:txBody>
      </p:sp>
      <p:sp>
        <p:nvSpPr>
          <p:cNvPr id="439656" name="Text Box 360"/>
          <p:cNvSpPr txBox="1">
            <a:spLocks noChangeArrowheads="1"/>
          </p:cNvSpPr>
          <p:nvPr/>
        </p:nvSpPr>
        <p:spPr bwMode="auto">
          <a:xfrm>
            <a:off x="0" y="0"/>
            <a:ext cx="91440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hangingPunct="1">
              <a:spcBef>
                <a:spcPct val="50000"/>
              </a:spcBef>
            </a:pPr>
            <a:r>
              <a:rPr lang="zh-CN" altLang="en-US" sz="4000" b="1">
                <a:solidFill>
                  <a:srgbClr val="FF0000"/>
                </a:solidFill>
                <a:effectLst/>
                <a:ea typeface="黑体" pitchFamily="2" charset="-122"/>
              </a:rPr>
              <a:t>叠加式组合体五</a:t>
            </a:r>
          </a:p>
        </p:txBody>
      </p:sp>
      <p:grpSp>
        <p:nvGrpSpPr>
          <p:cNvPr id="439657" name="Group 361"/>
          <p:cNvGrpSpPr>
            <a:grpSpLocks/>
          </p:cNvGrpSpPr>
          <p:nvPr/>
        </p:nvGrpSpPr>
        <p:grpSpPr bwMode="auto">
          <a:xfrm>
            <a:off x="5216525" y="3594100"/>
            <a:ext cx="3435350" cy="3028950"/>
            <a:chOff x="521" y="2293"/>
            <a:chExt cx="2164" cy="1908"/>
          </a:xfrm>
        </p:grpSpPr>
        <p:sp>
          <p:nvSpPr>
            <p:cNvPr id="439658" name="Freeform 362"/>
            <p:cNvSpPr>
              <a:spLocks/>
            </p:cNvSpPr>
            <p:nvPr/>
          </p:nvSpPr>
          <p:spPr bwMode="auto">
            <a:xfrm>
              <a:off x="1629" y="2757"/>
              <a:ext cx="404" cy="362"/>
            </a:xfrm>
            <a:custGeom>
              <a:avLst/>
              <a:gdLst>
                <a:gd name="T0" fmla="*/ 0 w 669"/>
                <a:gd name="T1" fmla="*/ 595 h 595"/>
                <a:gd name="T2" fmla="*/ 1 w 669"/>
                <a:gd name="T3" fmla="*/ 581 h 595"/>
                <a:gd name="T4" fmla="*/ 2 w 669"/>
                <a:gd name="T5" fmla="*/ 566 h 595"/>
                <a:gd name="T6" fmla="*/ 4 w 669"/>
                <a:gd name="T7" fmla="*/ 551 h 595"/>
                <a:gd name="T8" fmla="*/ 7 w 669"/>
                <a:gd name="T9" fmla="*/ 535 h 595"/>
                <a:gd name="T10" fmla="*/ 12 w 669"/>
                <a:gd name="T11" fmla="*/ 520 h 595"/>
                <a:gd name="T12" fmla="*/ 17 w 669"/>
                <a:gd name="T13" fmla="*/ 505 h 595"/>
                <a:gd name="T14" fmla="*/ 22 w 669"/>
                <a:gd name="T15" fmla="*/ 490 h 595"/>
                <a:gd name="T16" fmla="*/ 29 w 669"/>
                <a:gd name="T17" fmla="*/ 475 h 595"/>
                <a:gd name="T18" fmla="*/ 36 w 669"/>
                <a:gd name="T19" fmla="*/ 461 h 595"/>
                <a:gd name="T20" fmla="*/ 45 w 669"/>
                <a:gd name="T21" fmla="*/ 446 h 595"/>
                <a:gd name="T22" fmla="*/ 53 w 669"/>
                <a:gd name="T23" fmla="*/ 432 h 595"/>
                <a:gd name="T24" fmla="*/ 63 w 669"/>
                <a:gd name="T25" fmla="*/ 418 h 595"/>
                <a:gd name="T26" fmla="*/ 72 w 669"/>
                <a:gd name="T27" fmla="*/ 404 h 595"/>
                <a:gd name="T28" fmla="*/ 83 w 669"/>
                <a:gd name="T29" fmla="*/ 390 h 595"/>
                <a:gd name="T30" fmla="*/ 95 w 669"/>
                <a:gd name="T31" fmla="*/ 376 h 595"/>
                <a:gd name="T32" fmla="*/ 105 w 669"/>
                <a:gd name="T33" fmla="*/ 362 h 595"/>
                <a:gd name="T34" fmla="*/ 117 w 669"/>
                <a:gd name="T35" fmla="*/ 348 h 595"/>
                <a:gd name="T36" fmla="*/ 130 w 669"/>
                <a:gd name="T37" fmla="*/ 336 h 595"/>
                <a:gd name="T38" fmla="*/ 155 w 669"/>
                <a:gd name="T39" fmla="*/ 310 h 595"/>
                <a:gd name="T40" fmla="*/ 181 w 669"/>
                <a:gd name="T41" fmla="*/ 286 h 595"/>
                <a:gd name="T42" fmla="*/ 209 w 669"/>
                <a:gd name="T43" fmla="*/ 261 h 595"/>
                <a:gd name="T44" fmla="*/ 237 w 669"/>
                <a:gd name="T45" fmla="*/ 238 h 595"/>
                <a:gd name="T46" fmla="*/ 267 w 669"/>
                <a:gd name="T47" fmla="*/ 213 h 595"/>
                <a:gd name="T48" fmla="*/ 297 w 669"/>
                <a:gd name="T49" fmla="*/ 190 h 595"/>
                <a:gd name="T50" fmla="*/ 328 w 669"/>
                <a:gd name="T51" fmla="*/ 167 h 595"/>
                <a:gd name="T52" fmla="*/ 359 w 669"/>
                <a:gd name="T53" fmla="*/ 146 h 595"/>
                <a:gd name="T54" fmla="*/ 389 w 669"/>
                <a:gd name="T55" fmla="*/ 126 h 595"/>
                <a:gd name="T56" fmla="*/ 403 w 669"/>
                <a:gd name="T57" fmla="*/ 116 h 595"/>
                <a:gd name="T58" fmla="*/ 418 w 669"/>
                <a:gd name="T59" fmla="*/ 107 h 595"/>
                <a:gd name="T60" fmla="*/ 432 w 669"/>
                <a:gd name="T61" fmla="*/ 97 h 595"/>
                <a:gd name="T62" fmla="*/ 447 w 669"/>
                <a:gd name="T63" fmla="*/ 89 h 595"/>
                <a:gd name="T64" fmla="*/ 460 w 669"/>
                <a:gd name="T65" fmla="*/ 80 h 595"/>
                <a:gd name="T66" fmla="*/ 474 w 669"/>
                <a:gd name="T67" fmla="*/ 73 h 595"/>
                <a:gd name="T68" fmla="*/ 486 w 669"/>
                <a:gd name="T69" fmla="*/ 64 h 595"/>
                <a:gd name="T70" fmla="*/ 499 w 669"/>
                <a:gd name="T71" fmla="*/ 58 h 595"/>
                <a:gd name="T72" fmla="*/ 512 w 669"/>
                <a:gd name="T73" fmla="*/ 50 h 595"/>
                <a:gd name="T74" fmla="*/ 524 w 669"/>
                <a:gd name="T75" fmla="*/ 44 h 595"/>
                <a:gd name="T76" fmla="*/ 535 w 669"/>
                <a:gd name="T77" fmla="*/ 38 h 595"/>
                <a:gd name="T78" fmla="*/ 547 w 669"/>
                <a:gd name="T79" fmla="*/ 32 h 595"/>
                <a:gd name="T80" fmla="*/ 558 w 669"/>
                <a:gd name="T81" fmla="*/ 27 h 595"/>
                <a:gd name="T82" fmla="*/ 568 w 669"/>
                <a:gd name="T83" fmla="*/ 23 h 595"/>
                <a:gd name="T84" fmla="*/ 579 w 669"/>
                <a:gd name="T85" fmla="*/ 18 h 595"/>
                <a:gd name="T86" fmla="*/ 589 w 669"/>
                <a:gd name="T87" fmla="*/ 14 h 595"/>
                <a:gd name="T88" fmla="*/ 598 w 669"/>
                <a:gd name="T89" fmla="*/ 11 h 595"/>
                <a:gd name="T90" fmla="*/ 607 w 669"/>
                <a:gd name="T91" fmla="*/ 8 h 595"/>
                <a:gd name="T92" fmla="*/ 615 w 669"/>
                <a:gd name="T93" fmla="*/ 6 h 595"/>
                <a:gd name="T94" fmla="*/ 623 w 669"/>
                <a:gd name="T95" fmla="*/ 4 h 595"/>
                <a:gd name="T96" fmla="*/ 630 w 669"/>
                <a:gd name="T97" fmla="*/ 2 h 595"/>
                <a:gd name="T98" fmla="*/ 637 w 669"/>
                <a:gd name="T99" fmla="*/ 1 h 595"/>
                <a:gd name="T100" fmla="*/ 643 w 669"/>
                <a:gd name="T101" fmla="*/ 0 h 595"/>
                <a:gd name="T102" fmla="*/ 649 w 669"/>
                <a:gd name="T103" fmla="*/ 1 h 595"/>
                <a:gd name="T104" fmla="*/ 655 w 669"/>
                <a:gd name="T105" fmla="*/ 1 h 595"/>
                <a:gd name="T106" fmla="*/ 660 w 669"/>
                <a:gd name="T107" fmla="*/ 2 h 595"/>
                <a:gd name="T108" fmla="*/ 664 w 669"/>
                <a:gd name="T109" fmla="*/ 5 h 595"/>
                <a:gd name="T110" fmla="*/ 669 w 669"/>
                <a:gd name="T111" fmla="*/ 7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69" h="595">
                  <a:moveTo>
                    <a:pt x="0" y="595"/>
                  </a:moveTo>
                  <a:lnTo>
                    <a:pt x="1" y="581"/>
                  </a:lnTo>
                  <a:lnTo>
                    <a:pt x="2" y="566"/>
                  </a:lnTo>
                  <a:lnTo>
                    <a:pt x="4" y="551"/>
                  </a:lnTo>
                  <a:lnTo>
                    <a:pt x="7" y="535"/>
                  </a:lnTo>
                  <a:lnTo>
                    <a:pt x="12" y="520"/>
                  </a:lnTo>
                  <a:lnTo>
                    <a:pt x="17" y="505"/>
                  </a:lnTo>
                  <a:lnTo>
                    <a:pt x="22" y="490"/>
                  </a:lnTo>
                  <a:lnTo>
                    <a:pt x="29" y="475"/>
                  </a:lnTo>
                  <a:lnTo>
                    <a:pt x="36" y="461"/>
                  </a:lnTo>
                  <a:lnTo>
                    <a:pt x="45" y="446"/>
                  </a:lnTo>
                  <a:lnTo>
                    <a:pt x="53" y="432"/>
                  </a:lnTo>
                  <a:lnTo>
                    <a:pt x="63" y="418"/>
                  </a:lnTo>
                  <a:lnTo>
                    <a:pt x="72" y="404"/>
                  </a:lnTo>
                  <a:lnTo>
                    <a:pt x="83" y="390"/>
                  </a:lnTo>
                  <a:lnTo>
                    <a:pt x="95" y="376"/>
                  </a:lnTo>
                  <a:lnTo>
                    <a:pt x="105" y="362"/>
                  </a:lnTo>
                  <a:lnTo>
                    <a:pt x="117" y="348"/>
                  </a:lnTo>
                  <a:lnTo>
                    <a:pt x="130" y="336"/>
                  </a:lnTo>
                  <a:lnTo>
                    <a:pt x="155" y="310"/>
                  </a:lnTo>
                  <a:lnTo>
                    <a:pt x="181" y="286"/>
                  </a:lnTo>
                  <a:lnTo>
                    <a:pt x="209" y="261"/>
                  </a:lnTo>
                  <a:lnTo>
                    <a:pt x="237" y="238"/>
                  </a:lnTo>
                  <a:lnTo>
                    <a:pt x="267" y="213"/>
                  </a:lnTo>
                  <a:lnTo>
                    <a:pt x="297" y="190"/>
                  </a:lnTo>
                  <a:lnTo>
                    <a:pt x="328" y="167"/>
                  </a:lnTo>
                  <a:lnTo>
                    <a:pt x="359" y="146"/>
                  </a:lnTo>
                  <a:lnTo>
                    <a:pt x="389" y="126"/>
                  </a:lnTo>
                  <a:lnTo>
                    <a:pt x="403" y="116"/>
                  </a:lnTo>
                  <a:lnTo>
                    <a:pt x="418" y="107"/>
                  </a:lnTo>
                  <a:lnTo>
                    <a:pt x="432" y="97"/>
                  </a:lnTo>
                  <a:lnTo>
                    <a:pt x="447" y="89"/>
                  </a:lnTo>
                  <a:lnTo>
                    <a:pt x="460" y="80"/>
                  </a:lnTo>
                  <a:lnTo>
                    <a:pt x="474" y="73"/>
                  </a:lnTo>
                  <a:lnTo>
                    <a:pt x="486" y="64"/>
                  </a:lnTo>
                  <a:lnTo>
                    <a:pt x="499" y="58"/>
                  </a:lnTo>
                  <a:lnTo>
                    <a:pt x="512" y="50"/>
                  </a:lnTo>
                  <a:lnTo>
                    <a:pt x="524" y="44"/>
                  </a:lnTo>
                  <a:lnTo>
                    <a:pt x="535" y="38"/>
                  </a:lnTo>
                  <a:lnTo>
                    <a:pt x="547" y="32"/>
                  </a:lnTo>
                  <a:lnTo>
                    <a:pt x="558" y="27"/>
                  </a:lnTo>
                  <a:lnTo>
                    <a:pt x="568" y="23"/>
                  </a:lnTo>
                  <a:lnTo>
                    <a:pt x="579" y="18"/>
                  </a:lnTo>
                  <a:lnTo>
                    <a:pt x="589" y="14"/>
                  </a:lnTo>
                  <a:lnTo>
                    <a:pt x="598" y="11"/>
                  </a:lnTo>
                  <a:lnTo>
                    <a:pt x="607" y="8"/>
                  </a:lnTo>
                  <a:lnTo>
                    <a:pt x="615" y="6"/>
                  </a:lnTo>
                  <a:lnTo>
                    <a:pt x="623" y="4"/>
                  </a:lnTo>
                  <a:lnTo>
                    <a:pt x="630" y="2"/>
                  </a:lnTo>
                  <a:lnTo>
                    <a:pt x="637" y="1"/>
                  </a:lnTo>
                  <a:lnTo>
                    <a:pt x="643" y="0"/>
                  </a:lnTo>
                  <a:lnTo>
                    <a:pt x="649" y="1"/>
                  </a:lnTo>
                  <a:lnTo>
                    <a:pt x="655" y="1"/>
                  </a:lnTo>
                  <a:lnTo>
                    <a:pt x="660" y="2"/>
                  </a:lnTo>
                  <a:lnTo>
                    <a:pt x="664" y="5"/>
                  </a:lnTo>
                  <a:lnTo>
                    <a:pt x="669" y="7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59" name="Freeform 363"/>
            <p:cNvSpPr>
              <a:spLocks/>
            </p:cNvSpPr>
            <p:nvPr/>
          </p:nvSpPr>
          <p:spPr bwMode="auto">
            <a:xfrm>
              <a:off x="1279" y="2365"/>
              <a:ext cx="652" cy="375"/>
            </a:xfrm>
            <a:custGeom>
              <a:avLst/>
              <a:gdLst>
                <a:gd name="T0" fmla="*/ 1070 w 1071"/>
                <a:gd name="T1" fmla="*/ 292 h 618"/>
                <a:gd name="T2" fmla="*/ 1064 w 1071"/>
                <a:gd name="T3" fmla="*/ 259 h 618"/>
                <a:gd name="T4" fmla="*/ 1051 w 1071"/>
                <a:gd name="T5" fmla="*/ 226 h 618"/>
                <a:gd name="T6" fmla="*/ 1032 w 1071"/>
                <a:gd name="T7" fmla="*/ 194 h 618"/>
                <a:gd name="T8" fmla="*/ 1007 w 1071"/>
                <a:gd name="T9" fmla="*/ 163 h 618"/>
                <a:gd name="T10" fmla="*/ 976 w 1071"/>
                <a:gd name="T11" fmla="*/ 134 h 618"/>
                <a:gd name="T12" fmla="*/ 941 w 1071"/>
                <a:gd name="T13" fmla="*/ 108 h 618"/>
                <a:gd name="T14" fmla="*/ 901 w 1071"/>
                <a:gd name="T15" fmla="*/ 83 h 618"/>
                <a:gd name="T16" fmla="*/ 856 w 1071"/>
                <a:gd name="T17" fmla="*/ 61 h 618"/>
                <a:gd name="T18" fmla="*/ 807 w 1071"/>
                <a:gd name="T19" fmla="*/ 43 h 618"/>
                <a:gd name="T20" fmla="*/ 755 w 1071"/>
                <a:gd name="T21" fmla="*/ 27 h 618"/>
                <a:gd name="T22" fmla="*/ 700 w 1071"/>
                <a:gd name="T23" fmla="*/ 15 h 618"/>
                <a:gd name="T24" fmla="*/ 644 w 1071"/>
                <a:gd name="T25" fmla="*/ 6 h 618"/>
                <a:gd name="T26" fmla="*/ 586 w 1071"/>
                <a:gd name="T27" fmla="*/ 1 h 618"/>
                <a:gd name="T28" fmla="*/ 528 w 1071"/>
                <a:gd name="T29" fmla="*/ 0 h 618"/>
                <a:gd name="T30" fmla="*/ 469 w 1071"/>
                <a:gd name="T31" fmla="*/ 2 h 618"/>
                <a:gd name="T32" fmla="*/ 412 w 1071"/>
                <a:gd name="T33" fmla="*/ 8 h 618"/>
                <a:gd name="T34" fmla="*/ 355 w 1071"/>
                <a:gd name="T35" fmla="*/ 17 h 618"/>
                <a:gd name="T36" fmla="*/ 302 w 1071"/>
                <a:gd name="T37" fmla="*/ 30 h 618"/>
                <a:gd name="T38" fmla="*/ 251 w 1071"/>
                <a:gd name="T39" fmla="*/ 47 h 618"/>
                <a:gd name="T40" fmla="*/ 203 w 1071"/>
                <a:gd name="T41" fmla="*/ 66 h 618"/>
                <a:gd name="T42" fmla="*/ 160 w 1071"/>
                <a:gd name="T43" fmla="*/ 88 h 618"/>
                <a:gd name="T44" fmla="*/ 120 w 1071"/>
                <a:gd name="T45" fmla="*/ 114 h 618"/>
                <a:gd name="T46" fmla="*/ 85 w 1071"/>
                <a:gd name="T47" fmla="*/ 141 h 618"/>
                <a:gd name="T48" fmla="*/ 56 w 1071"/>
                <a:gd name="T49" fmla="*/ 170 h 618"/>
                <a:gd name="T50" fmla="*/ 33 w 1071"/>
                <a:gd name="T51" fmla="*/ 201 h 618"/>
                <a:gd name="T52" fmla="*/ 16 w 1071"/>
                <a:gd name="T53" fmla="*/ 233 h 618"/>
                <a:gd name="T54" fmla="*/ 5 w 1071"/>
                <a:gd name="T55" fmla="*/ 266 h 618"/>
                <a:gd name="T56" fmla="*/ 0 w 1071"/>
                <a:gd name="T57" fmla="*/ 300 h 618"/>
                <a:gd name="T58" fmla="*/ 2 w 1071"/>
                <a:gd name="T59" fmla="*/ 334 h 618"/>
                <a:gd name="T60" fmla="*/ 9 w 1071"/>
                <a:gd name="T61" fmla="*/ 367 h 618"/>
                <a:gd name="T62" fmla="*/ 23 w 1071"/>
                <a:gd name="T63" fmla="*/ 400 h 618"/>
                <a:gd name="T64" fmla="*/ 45 w 1071"/>
                <a:gd name="T65" fmla="*/ 432 h 618"/>
                <a:gd name="T66" fmla="*/ 70 w 1071"/>
                <a:gd name="T67" fmla="*/ 462 h 618"/>
                <a:gd name="T68" fmla="*/ 102 w 1071"/>
                <a:gd name="T69" fmla="*/ 491 h 618"/>
                <a:gd name="T70" fmla="*/ 139 w 1071"/>
                <a:gd name="T71" fmla="*/ 516 h 618"/>
                <a:gd name="T72" fmla="*/ 181 w 1071"/>
                <a:gd name="T73" fmla="*/ 541 h 618"/>
                <a:gd name="T74" fmla="*/ 227 w 1071"/>
                <a:gd name="T75" fmla="*/ 561 h 618"/>
                <a:gd name="T76" fmla="*/ 276 w 1071"/>
                <a:gd name="T77" fmla="*/ 579 h 618"/>
                <a:gd name="T78" fmla="*/ 329 w 1071"/>
                <a:gd name="T79" fmla="*/ 594 h 618"/>
                <a:gd name="T80" fmla="*/ 383 w 1071"/>
                <a:gd name="T81" fmla="*/ 606 h 618"/>
                <a:gd name="T82" fmla="*/ 441 w 1071"/>
                <a:gd name="T83" fmla="*/ 613 h 618"/>
                <a:gd name="T84" fmla="*/ 498 w 1071"/>
                <a:gd name="T85" fmla="*/ 618 h 618"/>
                <a:gd name="T86" fmla="*/ 557 w 1071"/>
                <a:gd name="T87" fmla="*/ 618 h 618"/>
                <a:gd name="T88" fmla="*/ 615 w 1071"/>
                <a:gd name="T89" fmla="*/ 614 h 618"/>
                <a:gd name="T90" fmla="*/ 673 w 1071"/>
                <a:gd name="T91" fmla="*/ 608 h 618"/>
                <a:gd name="T92" fmla="*/ 728 w 1071"/>
                <a:gd name="T93" fmla="*/ 597 h 618"/>
                <a:gd name="T94" fmla="*/ 781 w 1071"/>
                <a:gd name="T95" fmla="*/ 584 h 618"/>
                <a:gd name="T96" fmla="*/ 831 w 1071"/>
                <a:gd name="T97" fmla="*/ 566 h 618"/>
                <a:gd name="T98" fmla="*/ 878 w 1071"/>
                <a:gd name="T99" fmla="*/ 546 h 618"/>
                <a:gd name="T100" fmla="*/ 921 w 1071"/>
                <a:gd name="T101" fmla="*/ 523 h 618"/>
                <a:gd name="T102" fmla="*/ 959 w 1071"/>
                <a:gd name="T103" fmla="*/ 497 h 618"/>
                <a:gd name="T104" fmla="*/ 992 w 1071"/>
                <a:gd name="T105" fmla="*/ 470 h 618"/>
                <a:gd name="T106" fmla="*/ 1020 w 1071"/>
                <a:gd name="T107" fmla="*/ 440 h 618"/>
                <a:gd name="T108" fmla="*/ 1042 w 1071"/>
                <a:gd name="T109" fmla="*/ 409 h 618"/>
                <a:gd name="T110" fmla="*/ 1058 w 1071"/>
                <a:gd name="T111" fmla="*/ 376 h 618"/>
                <a:gd name="T112" fmla="*/ 1068 w 1071"/>
                <a:gd name="T113" fmla="*/ 343 h 618"/>
                <a:gd name="T114" fmla="*/ 1071 w 1071"/>
                <a:gd name="T115" fmla="*/ 309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71" h="618">
                  <a:moveTo>
                    <a:pt x="1071" y="309"/>
                  </a:moveTo>
                  <a:lnTo>
                    <a:pt x="1070" y="292"/>
                  </a:lnTo>
                  <a:lnTo>
                    <a:pt x="1068" y="275"/>
                  </a:lnTo>
                  <a:lnTo>
                    <a:pt x="1064" y="259"/>
                  </a:lnTo>
                  <a:lnTo>
                    <a:pt x="1058" y="242"/>
                  </a:lnTo>
                  <a:lnTo>
                    <a:pt x="1051" y="226"/>
                  </a:lnTo>
                  <a:lnTo>
                    <a:pt x="1042" y="209"/>
                  </a:lnTo>
                  <a:lnTo>
                    <a:pt x="1032" y="194"/>
                  </a:lnTo>
                  <a:lnTo>
                    <a:pt x="1020" y="178"/>
                  </a:lnTo>
                  <a:lnTo>
                    <a:pt x="1007" y="163"/>
                  </a:lnTo>
                  <a:lnTo>
                    <a:pt x="992" y="148"/>
                  </a:lnTo>
                  <a:lnTo>
                    <a:pt x="976" y="134"/>
                  </a:lnTo>
                  <a:lnTo>
                    <a:pt x="959" y="120"/>
                  </a:lnTo>
                  <a:lnTo>
                    <a:pt x="941" y="108"/>
                  </a:lnTo>
                  <a:lnTo>
                    <a:pt x="921" y="95"/>
                  </a:lnTo>
                  <a:lnTo>
                    <a:pt x="901" y="83"/>
                  </a:lnTo>
                  <a:lnTo>
                    <a:pt x="878" y="71"/>
                  </a:lnTo>
                  <a:lnTo>
                    <a:pt x="856" y="61"/>
                  </a:lnTo>
                  <a:lnTo>
                    <a:pt x="831" y="51"/>
                  </a:lnTo>
                  <a:lnTo>
                    <a:pt x="807" y="43"/>
                  </a:lnTo>
                  <a:lnTo>
                    <a:pt x="781" y="34"/>
                  </a:lnTo>
                  <a:lnTo>
                    <a:pt x="755" y="27"/>
                  </a:lnTo>
                  <a:lnTo>
                    <a:pt x="728" y="20"/>
                  </a:lnTo>
                  <a:lnTo>
                    <a:pt x="700" y="15"/>
                  </a:lnTo>
                  <a:lnTo>
                    <a:pt x="673" y="10"/>
                  </a:lnTo>
                  <a:lnTo>
                    <a:pt x="644" y="6"/>
                  </a:lnTo>
                  <a:lnTo>
                    <a:pt x="615" y="3"/>
                  </a:lnTo>
                  <a:lnTo>
                    <a:pt x="586" y="1"/>
                  </a:lnTo>
                  <a:lnTo>
                    <a:pt x="557" y="0"/>
                  </a:lnTo>
                  <a:lnTo>
                    <a:pt x="528" y="0"/>
                  </a:lnTo>
                  <a:lnTo>
                    <a:pt x="498" y="0"/>
                  </a:lnTo>
                  <a:lnTo>
                    <a:pt x="469" y="2"/>
                  </a:lnTo>
                  <a:lnTo>
                    <a:pt x="441" y="4"/>
                  </a:lnTo>
                  <a:lnTo>
                    <a:pt x="412" y="8"/>
                  </a:lnTo>
                  <a:lnTo>
                    <a:pt x="383" y="12"/>
                  </a:lnTo>
                  <a:lnTo>
                    <a:pt x="355" y="17"/>
                  </a:lnTo>
                  <a:lnTo>
                    <a:pt x="329" y="24"/>
                  </a:lnTo>
                  <a:lnTo>
                    <a:pt x="302" y="30"/>
                  </a:lnTo>
                  <a:lnTo>
                    <a:pt x="276" y="38"/>
                  </a:lnTo>
                  <a:lnTo>
                    <a:pt x="251" y="47"/>
                  </a:lnTo>
                  <a:lnTo>
                    <a:pt x="227" y="57"/>
                  </a:lnTo>
                  <a:lnTo>
                    <a:pt x="203" y="66"/>
                  </a:lnTo>
                  <a:lnTo>
                    <a:pt x="181" y="77"/>
                  </a:lnTo>
                  <a:lnTo>
                    <a:pt x="160" y="88"/>
                  </a:lnTo>
                  <a:lnTo>
                    <a:pt x="139" y="101"/>
                  </a:lnTo>
                  <a:lnTo>
                    <a:pt x="120" y="114"/>
                  </a:lnTo>
                  <a:lnTo>
                    <a:pt x="102" y="127"/>
                  </a:lnTo>
                  <a:lnTo>
                    <a:pt x="85" y="141"/>
                  </a:lnTo>
                  <a:lnTo>
                    <a:pt x="70" y="156"/>
                  </a:lnTo>
                  <a:lnTo>
                    <a:pt x="56" y="170"/>
                  </a:lnTo>
                  <a:lnTo>
                    <a:pt x="45" y="185"/>
                  </a:lnTo>
                  <a:lnTo>
                    <a:pt x="33" y="201"/>
                  </a:lnTo>
                  <a:lnTo>
                    <a:pt x="23" y="217"/>
                  </a:lnTo>
                  <a:lnTo>
                    <a:pt x="16" y="233"/>
                  </a:lnTo>
                  <a:lnTo>
                    <a:pt x="9" y="250"/>
                  </a:lnTo>
                  <a:lnTo>
                    <a:pt x="5" y="266"/>
                  </a:lnTo>
                  <a:lnTo>
                    <a:pt x="2" y="283"/>
                  </a:lnTo>
                  <a:lnTo>
                    <a:pt x="0" y="300"/>
                  </a:lnTo>
                  <a:lnTo>
                    <a:pt x="0" y="317"/>
                  </a:lnTo>
                  <a:lnTo>
                    <a:pt x="2" y="334"/>
                  </a:lnTo>
                  <a:lnTo>
                    <a:pt x="5" y="351"/>
                  </a:lnTo>
                  <a:lnTo>
                    <a:pt x="9" y="367"/>
                  </a:lnTo>
                  <a:lnTo>
                    <a:pt x="16" y="384"/>
                  </a:lnTo>
                  <a:lnTo>
                    <a:pt x="23" y="400"/>
                  </a:lnTo>
                  <a:lnTo>
                    <a:pt x="33" y="416"/>
                  </a:lnTo>
                  <a:lnTo>
                    <a:pt x="45" y="432"/>
                  </a:lnTo>
                  <a:lnTo>
                    <a:pt x="56" y="447"/>
                  </a:lnTo>
                  <a:lnTo>
                    <a:pt x="70" y="462"/>
                  </a:lnTo>
                  <a:lnTo>
                    <a:pt x="85" y="477"/>
                  </a:lnTo>
                  <a:lnTo>
                    <a:pt x="102" y="491"/>
                  </a:lnTo>
                  <a:lnTo>
                    <a:pt x="120" y="504"/>
                  </a:lnTo>
                  <a:lnTo>
                    <a:pt x="139" y="516"/>
                  </a:lnTo>
                  <a:lnTo>
                    <a:pt x="160" y="529"/>
                  </a:lnTo>
                  <a:lnTo>
                    <a:pt x="181" y="541"/>
                  </a:lnTo>
                  <a:lnTo>
                    <a:pt x="203" y="552"/>
                  </a:lnTo>
                  <a:lnTo>
                    <a:pt x="227" y="561"/>
                  </a:lnTo>
                  <a:lnTo>
                    <a:pt x="251" y="571"/>
                  </a:lnTo>
                  <a:lnTo>
                    <a:pt x="276" y="579"/>
                  </a:lnTo>
                  <a:lnTo>
                    <a:pt x="302" y="587"/>
                  </a:lnTo>
                  <a:lnTo>
                    <a:pt x="329" y="594"/>
                  </a:lnTo>
                  <a:lnTo>
                    <a:pt x="355" y="601"/>
                  </a:lnTo>
                  <a:lnTo>
                    <a:pt x="383" y="606"/>
                  </a:lnTo>
                  <a:lnTo>
                    <a:pt x="412" y="610"/>
                  </a:lnTo>
                  <a:lnTo>
                    <a:pt x="441" y="613"/>
                  </a:lnTo>
                  <a:lnTo>
                    <a:pt x="469" y="615"/>
                  </a:lnTo>
                  <a:lnTo>
                    <a:pt x="498" y="618"/>
                  </a:lnTo>
                  <a:lnTo>
                    <a:pt x="528" y="618"/>
                  </a:lnTo>
                  <a:lnTo>
                    <a:pt x="557" y="618"/>
                  </a:lnTo>
                  <a:lnTo>
                    <a:pt x="586" y="617"/>
                  </a:lnTo>
                  <a:lnTo>
                    <a:pt x="615" y="614"/>
                  </a:lnTo>
                  <a:lnTo>
                    <a:pt x="644" y="611"/>
                  </a:lnTo>
                  <a:lnTo>
                    <a:pt x="673" y="608"/>
                  </a:lnTo>
                  <a:lnTo>
                    <a:pt x="700" y="603"/>
                  </a:lnTo>
                  <a:lnTo>
                    <a:pt x="728" y="597"/>
                  </a:lnTo>
                  <a:lnTo>
                    <a:pt x="755" y="591"/>
                  </a:lnTo>
                  <a:lnTo>
                    <a:pt x="781" y="584"/>
                  </a:lnTo>
                  <a:lnTo>
                    <a:pt x="807" y="575"/>
                  </a:lnTo>
                  <a:lnTo>
                    <a:pt x="831" y="566"/>
                  </a:lnTo>
                  <a:lnTo>
                    <a:pt x="856" y="557"/>
                  </a:lnTo>
                  <a:lnTo>
                    <a:pt x="878" y="546"/>
                  </a:lnTo>
                  <a:lnTo>
                    <a:pt x="901" y="535"/>
                  </a:lnTo>
                  <a:lnTo>
                    <a:pt x="921" y="523"/>
                  </a:lnTo>
                  <a:lnTo>
                    <a:pt x="941" y="510"/>
                  </a:lnTo>
                  <a:lnTo>
                    <a:pt x="959" y="497"/>
                  </a:lnTo>
                  <a:lnTo>
                    <a:pt x="976" y="483"/>
                  </a:lnTo>
                  <a:lnTo>
                    <a:pt x="992" y="470"/>
                  </a:lnTo>
                  <a:lnTo>
                    <a:pt x="1007" y="455"/>
                  </a:lnTo>
                  <a:lnTo>
                    <a:pt x="1020" y="440"/>
                  </a:lnTo>
                  <a:lnTo>
                    <a:pt x="1032" y="424"/>
                  </a:lnTo>
                  <a:lnTo>
                    <a:pt x="1042" y="409"/>
                  </a:lnTo>
                  <a:lnTo>
                    <a:pt x="1051" y="392"/>
                  </a:lnTo>
                  <a:lnTo>
                    <a:pt x="1058" y="376"/>
                  </a:lnTo>
                  <a:lnTo>
                    <a:pt x="1064" y="359"/>
                  </a:lnTo>
                  <a:lnTo>
                    <a:pt x="1068" y="343"/>
                  </a:lnTo>
                  <a:lnTo>
                    <a:pt x="1070" y="326"/>
                  </a:lnTo>
                  <a:lnTo>
                    <a:pt x="1071" y="309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60" name="Freeform 364"/>
            <p:cNvSpPr>
              <a:spLocks/>
            </p:cNvSpPr>
            <p:nvPr/>
          </p:nvSpPr>
          <p:spPr bwMode="auto">
            <a:xfrm>
              <a:off x="1867" y="2864"/>
              <a:ext cx="426" cy="396"/>
            </a:xfrm>
            <a:custGeom>
              <a:avLst/>
              <a:gdLst>
                <a:gd name="T0" fmla="*/ 698 w 698"/>
                <a:gd name="T1" fmla="*/ 249 h 652"/>
                <a:gd name="T2" fmla="*/ 698 w 698"/>
                <a:gd name="T3" fmla="*/ 226 h 652"/>
                <a:gd name="T4" fmla="*/ 696 w 698"/>
                <a:gd name="T5" fmla="*/ 204 h 652"/>
                <a:gd name="T6" fmla="*/ 694 w 698"/>
                <a:gd name="T7" fmla="*/ 183 h 652"/>
                <a:gd name="T8" fmla="*/ 690 w 698"/>
                <a:gd name="T9" fmla="*/ 163 h 652"/>
                <a:gd name="T10" fmla="*/ 685 w 698"/>
                <a:gd name="T11" fmla="*/ 143 h 652"/>
                <a:gd name="T12" fmla="*/ 678 w 698"/>
                <a:gd name="T13" fmla="*/ 125 h 652"/>
                <a:gd name="T14" fmla="*/ 671 w 698"/>
                <a:gd name="T15" fmla="*/ 107 h 652"/>
                <a:gd name="T16" fmla="*/ 663 w 698"/>
                <a:gd name="T17" fmla="*/ 91 h 652"/>
                <a:gd name="T18" fmla="*/ 654 w 698"/>
                <a:gd name="T19" fmla="*/ 76 h 652"/>
                <a:gd name="T20" fmla="*/ 643 w 698"/>
                <a:gd name="T21" fmla="*/ 63 h 652"/>
                <a:gd name="T22" fmla="*/ 632 w 698"/>
                <a:gd name="T23" fmla="*/ 50 h 652"/>
                <a:gd name="T24" fmla="*/ 620 w 698"/>
                <a:gd name="T25" fmla="*/ 39 h 652"/>
                <a:gd name="T26" fmla="*/ 607 w 698"/>
                <a:gd name="T27" fmla="*/ 29 h 652"/>
                <a:gd name="T28" fmla="*/ 593 w 698"/>
                <a:gd name="T29" fmla="*/ 21 h 652"/>
                <a:gd name="T30" fmla="*/ 578 w 698"/>
                <a:gd name="T31" fmla="*/ 14 h 652"/>
                <a:gd name="T32" fmla="*/ 563 w 698"/>
                <a:gd name="T33" fmla="*/ 8 h 652"/>
                <a:gd name="T34" fmla="*/ 546 w 698"/>
                <a:gd name="T35" fmla="*/ 4 h 652"/>
                <a:gd name="T36" fmla="*/ 530 w 698"/>
                <a:gd name="T37" fmla="*/ 1 h 652"/>
                <a:gd name="T38" fmla="*/ 512 w 698"/>
                <a:gd name="T39" fmla="*/ 0 h 652"/>
                <a:gd name="T40" fmla="*/ 495 w 698"/>
                <a:gd name="T41" fmla="*/ 0 h 652"/>
                <a:gd name="T42" fmla="*/ 476 w 698"/>
                <a:gd name="T43" fmla="*/ 2 h 652"/>
                <a:gd name="T44" fmla="*/ 458 w 698"/>
                <a:gd name="T45" fmla="*/ 4 h 652"/>
                <a:gd name="T46" fmla="*/ 439 w 698"/>
                <a:gd name="T47" fmla="*/ 9 h 652"/>
                <a:gd name="T48" fmla="*/ 418 w 698"/>
                <a:gd name="T49" fmla="*/ 15 h 652"/>
                <a:gd name="T50" fmla="*/ 399 w 698"/>
                <a:gd name="T51" fmla="*/ 22 h 652"/>
                <a:gd name="T52" fmla="*/ 379 w 698"/>
                <a:gd name="T53" fmla="*/ 32 h 652"/>
                <a:gd name="T54" fmla="*/ 360 w 698"/>
                <a:gd name="T55" fmla="*/ 41 h 652"/>
                <a:gd name="T56" fmla="*/ 340 w 698"/>
                <a:gd name="T57" fmla="*/ 53 h 652"/>
                <a:gd name="T58" fmla="*/ 319 w 698"/>
                <a:gd name="T59" fmla="*/ 66 h 652"/>
                <a:gd name="T60" fmla="*/ 299 w 698"/>
                <a:gd name="T61" fmla="*/ 80 h 652"/>
                <a:gd name="T62" fmla="*/ 280 w 698"/>
                <a:gd name="T63" fmla="*/ 96 h 652"/>
                <a:gd name="T64" fmla="*/ 261 w 698"/>
                <a:gd name="T65" fmla="*/ 111 h 652"/>
                <a:gd name="T66" fmla="*/ 242 w 698"/>
                <a:gd name="T67" fmla="*/ 130 h 652"/>
                <a:gd name="T68" fmla="*/ 223 w 698"/>
                <a:gd name="T69" fmla="*/ 148 h 652"/>
                <a:gd name="T70" fmla="*/ 204 w 698"/>
                <a:gd name="T71" fmla="*/ 168 h 652"/>
                <a:gd name="T72" fmla="*/ 186 w 698"/>
                <a:gd name="T73" fmla="*/ 188 h 652"/>
                <a:gd name="T74" fmla="*/ 169 w 698"/>
                <a:gd name="T75" fmla="*/ 209 h 652"/>
                <a:gd name="T76" fmla="*/ 152 w 698"/>
                <a:gd name="T77" fmla="*/ 232 h 652"/>
                <a:gd name="T78" fmla="*/ 136 w 698"/>
                <a:gd name="T79" fmla="*/ 254 h 652"/>
                <a:gd name="T80" fmla="*/ 120 w 698"/>
                <a:gd name="T81" fmla="*/ 278 h 652"/>
                <a:gd name="T82" fmla="*/ 105 w 698"/>
                <a:gd name="T83" fmla="*/ 302 h 652"/>
                <a:gd name="T84" fmla="*/ 92 w 698"/>
                <a:gd name="T85" fmla="*/ 327 h 652"/>
                <a:gd name="T86" fmla="*/ 79 w 698"/>
                <a:gd name="T87" fmla="*/ 351 h 652"/>
                <a:gd name="T88" fmla="*/ 67 w 698"/>
                <a:gd name="T89" fmla="*/ 377 h 652"/>
                <a:gd name="T90" fmla="*/ 55 w 698"/>
                <a:gd name="T91" fmla="*/ 402 h 652"/>
                <a:gd name="T92" fmla="*/ 45 w 698"/>
                <a:gd name="T93" fmla="*/ 428 h 652"/>
                <a:gd name="T94" fmla="*/ 36 w 698"/>
                <a:gd name="T95" fmla="*/ 454 h 652"/>
                <a:gd name="T96" fmla="*/ 28 w 698"/>
                <a:gd name="T97" fmla="*/ 480 h 652"/>
                <a:gd name="T98" fmla="*/ 20 w 698"/>
                <a:gd name="T99" fmla="*/ 505 h 652"/>
                <a:gd name="T100" fmla="*/ 14 w 698"/>
                <a:gd name="T101" fmla="*/ 531 h 652"/>
                <a:gd name="T102" fmla="*/ 8 w 698"/>
                <a:gd name="T103" fmla="*/ 556 h 652"/>
                <a:gd name="T104" fmla="*/ 5 w 698"/>
                <a:gd name="T105" fmla="*/ 581 h 652"/>
                <a:gd name="T106" fmla="*/ 2 w 698"/>
                <a:gd name="T107" fmla="*/ 605 h 652"/>
                <a:gd name="T108" fmla="*/ 1 w 698"/>
                <a:gd name="T109" fmla="*/ 629 h 652"/>
                <a:gd name="T110" fmla="*/ 0 w 698"/>
                <a:gd name="T111" fmla="*/ 652 h 6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98" h="652">
                  <a:moveTo>
                    <a:pt x="698" y="249"/>
                  </a:moveTo>
                  <a:lnTo>
                    <a:pt x="698" y="226"/>
                  </a:lnTo>
                  <a:lnTo>
                    <a:pt x="696" y="204"/>
                  </a:lnTo>
                  <a:lnTo>
                    <a:pt x="694" y="183"/>
                  </a:lnTo>
                  <a:lnTo>
                    <a:pt x="690" y="163"/>
                  </a:lnTo>
                  <a:lnTo>
                    <a:pt x="685" y="143"/>
                  </a:lnTo>
                  <a:lnTo>
                    <a:pt x="678" y="125"/>
                  </a:lnTo>
                  <a:lnTo>
                    <a:pt x="671" y="107"/>
                  </a:lnTo>
                  <a:lnTo>
                    <a:pt x="663" y="91"/>
                  </a:lnTo>
                  <a:lnTo>
                    <a:pt x="654" y="76"/>
                  </a:lnTo>
                  <a:lnTo>
                    <a:pt x="643" y="63"/>
                  </a:lnTo>
                  <a:lnTo>
                    <a:pt x="632" y="50"/>
                  </a:lnTo>
                  <a:lnTo>
                    <a:pt x="620" y="39"/>
                  </a:lnTo>
                  <a:lnTo>
                    <a:pt x="607" y="29"/>
                  </a:lnTo>
                  <a:lnTo>
                    <a:pt x="593" y="21"/>
                  </a:lnTo>
                  <a:lnTo>
                    <a:pt x="578" y="14"/>
                  </a:lnTo>
                  <a:lnTo>
                    <a:pt x="563" y="8"/>
                  </a:lnTo>
                  <a:lnTo>
                    <a:pt x="546" y="4"/>
                  </a:lnTo>
                  <a:lnTo>
                    <a:pt x="530" y="1"/>
                  </a:lnTo>
                  <a:lnTo>
                    <a:pt x="512" y="0"/>
                  </a:lnTo>
                  <a:lnTo>
                    <a:pt x="495" y="0"/>
                  </a:lnTo>
                  <a:lnTo>
                    <a:pt x="476" y="2"/>
                  </a:lnTo>
                  <a:lnTo>
                    <a:pt x="458" y="4"/>
                  </a:lnTo>
                  <a:lnTo>
                    <a:pt x="439" y="9"/>
                  </a:lnTo>
                  <a:lnTo>
                    <a:pt x="418" y="15"/>
                  </a:lnTo>
                  <a:lnTo>
                    <a:pt x="399" y="22"/>
                  </a:lnTo>
                  <a:lnTo>
                    <a:pt x="379" y="32"/>
                  </a:lnTo>
                  <a:lnTo>
                    <a:pt x="360" y="41"/>
                  </a:lnTo>
                  <a:lnTo>
                    <a:pt x="340" y="53"/>
                  </a:lnTo>
                  <a:lnTo>
                    <a:pt x="319" y="66"/>
                  </a:lnTo>
                  <a:lnTo>
                    <a:pt x="299" y="80"/>
                  </a:lnTo>
                  <a:lnTo>
                    <a:pt x="280" y="96"/>
                  </a:lnTo>
                  <a:lnTo>
                    <a:pt x="261" y="111"/>
                  </a:lnTo>
                  <a:lnTo>
                    <a:pt x="242" y="130"/>
                  </a:lnTo>
                  <a:lnTo>
                    <a:pt x="223" y="148"/>
                  </a:lnTo>
                  <a:lnTo>
                    <a:pt x="204" y="168"/>
                  </a:lnTo>
                  <a:lnTo>
                    <a:pt x="186" y="188"/>
                  </a:lnTo>
                  <a:lnTo>
                    <a:pt x="169" y="209"/>
                  </a:lnTo>
                  <a:lnTo>
                    <a:pt x="152" y="232"/>
                  </a:lnTo>
                  <a:lnTo>
                    <a:pt x="136" y="254"/>
                  </a:lnTo>
                  <a:lnTo>
                    <a:pt x="120" y="278"/>
                  </a:lnTo>
                  <a:lnTo>
                    <a:pt x="105" y="302"/>
                  </a:lnTo>
                  <a:lnTo>
                    <a:pt x="92" y="327"/>
                  </a:lnTo>
                  <a:lnTo>
                    <a:pt x="79" y="351"/>
                  </a:lnTo>
                  <a:lnTo>
                    <a:pt x="67" y="377"/>
                  </a:lnTo>
                  <a:lnTo>
                    <a:pt x="55" y="402"/>
                  </a:lnTo>
                  <a:lnTo>
                    <a:pt x="45" y="428"/>
                  </a:lnTo>
                  <a:lnTo>
                    <a:pt x="36" y="454"/>
                  </a:lnTo>
                  <a:lnTo>
                    <a:pt x="28" y="480"/>
                  </a:lnTo>
                  <a:lnTo>
                    <a:pt x="20" y="505"/>
                  </a:lnTo>
                  <a:lnTo>
                    <a:pt x="14" y="531"/>
                  </a:lnTo>
                  <a:lnTo>
                    <a:pt x="8" y="556"/>
                  </a:lnTo>
                  <a:lnTo>
                    <a:pt x="5" y="581"/>
                  </a:lnTo>
                  <a:lnTo>
                    <a:pt x="2" y="605"/>
                  </a:lnTo>
                  <a:lnTo>
                    <a:pt x="1" y="629"/>
                  </a:lnTo>
                  <a:lnTo>
                    <a:pt x="0" y="652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61" name="Freeform 365"/>
            <p:cNvSpPr>
              <a:spLocks/>
            </p:cNvSpPr>
            <p:nvPr/>
          </p:nvSpPr>
          <p:spPr bwMode="auto">
            <a:xfrm>
              <a:off x="1019" y="3958"/>
              <a:ext cx="354" cy="39"/>
            </a:xfrm>
            <a:custGeom>
              <a:avLst/>
              <a:gdLst>
                <a:gd name="T0" fmla="*/ 0 w 582"/>
                <a:gd name="T1" fmla="*/ 0 h 69"/>
                <a:gd name="T2" fmla="*/ 18 w 582"/>
                <a:gd name="T3" fmla="*/ 9 h 69"/>
                <a:gd name="T4" fmla="*/ 37 w 582"/>
                <a:gd name="T5" fmla="*/ 19 h 69"/>
                <a:gd name="T6" fmla="*/ 57 w 582"/>
                <a:gd name="T7" fmla="*/ 27 h 69"/>
                <a:gd name="T8" fmla="*/ 79 w 582"/>
                <a:gd name="T9" fmla="*/ 35 h 69"/>
                <a:gd name="T10" fmla="*/ 100 w 582"/>
                <a:gd name="T11" fmla="*/ 42 h 69"/>
                <a:gd name="T12" fmla="*/ 122 w 582"/>
                <a:gd name="T13" fmla="*/ 49 h 69"/>
                <a:gd name="T14" fmla="*/ 146 w 582"/>
                <a:gd name="T15" fmla="*/ 54 h 69"/>
                <a:gd name="T16" fmla="*/ 169 w 582"/>
                <a:gd name="T17" fmla="*/ 58 h 69"/>
                <a:gd name="T18" fmla="*/ 193 w 582"/>
                <a:gd name="T19" fmla="*/ 63 h 69"/>
                <a:gd name="T20" fmla="*/ 217 w 582"/>
                <a:gd name="T21" fmla="*/ 66 h 69"/>
                <a:gd name="T22" fmla="*/ 242 w 582"/>
                <a:gd name="T23" fmla="*/ 68 h 69"/>
                <a:gd name="T24" fmla="*/ 266 w 582"/>
                <a:gd name="T25" fmla="*/ 69 h 69"/>
                <a:gd name="T26" fmla="*/ 292 w 582"/>
                <a:gd name="T27" fmla="*/ 69 h 69"/>
                <a:gd name="T28" fmla="*/ 316 w 582"/>
                <a:gd name="T29" fmla="*/ 69 h 69"/>
                <a:gd name="T30" fmla="*/ 341 w 582"/>
                <a:gd name="T31" fmla="*/ 68 h 69"/>
                <a:gd name="T32" fmla="*/ 365 w 582"/>
                <a:gd name="T33" fmla="*/ 66 h 69"/>
                <a:gd name="T34" fmla="*/ 390 w 582"/>
                <a:gd name="T35" fmla="*/ 63 h 69"/>
                <a:gd name="T36" fmla="*/ 414 w 582"/>
                <a:gd name="T37" fmla="*/ 58 h 69"/>
                <a:gd name="T38" fmla="*/ 437 w 582"/>
                <a:gd name="T39" fmla="*/ 54 h 69"/>
                <a:gd name="T40" fmla="*/ 460 w 582"/>
                <a:gd name="T41" fmla="*/ 49 h 69"/>
                <a:gd name="T42" fmla="*/ 482 w 582"/>
                <a:gd name="T43" fmla="*/ 42 h 69"/>
                <a:gd name="T44" fmla="*/ 505 w 582"/>
                <a:gd name="T45" fmla="*/ 35 h 69"/>
                <a:gd name="T46" fmla="*/ 525 w 582"/>
                <a:gd name="T47" fmla="*/ 27 h 69"/>
                <a:gd name="T48" fmla="*/ 545 w 582"/>
                <a:gd name="T49" fmla="*/ 19 h 69"/>
                <a:gd name="T50" fmla="*/ 564 w 582"/>
                <a:gd name="T51" fmla="*/ 9 h 69"/>
                <a:gd name="T52" fmla="*/ 582 w 582"/>
                <a:gd name="T53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82" h="69">
                  <a:moveTo>
                    <a:pt x="0" y="0"/>
                  </a:moveTo>
                  <a:lnTo>
                    <a:pt x="18" y="9"/>
                  </a:lnTo>
                  <a:lnTo>
                    <a:pt x="37" y="19"/>
                  </a:lnTo>
                  <a:lnTo>
                    <a:pt x="57" y="27"/>
                  </a:lnTo>
                  <a:lnTo>
                    <a:pt x="79" y="35"/>
                  </a:lnTo>
                  <a:lnTo>
                    <a:pt x="100" y="42"/>
                  </a:lnTo>
                  <a:lnTo>
                    <a:pt x="122" y="49"/>
                  </a:lnTo>
                  <a:lnTo>
                    <a:pt x="146" y="54"/>
                  </a:lnTo>
                  <a:lnTo>
                    <a:pt x="169" y="58"/>
                  </a:lnTo>
                  <a:lnTo>
                    <a:pt x="193" y="63"/>
                  </a:lnTo>
                  <a:lnTo>
                    <a:pt x="217" y="66"/>
                  </a:lnTo>
                  <a:lnTo>
                    <a:pt x="242" y="68"/>
                  </a:lnTo>
                  <a:lnTo>
                    <a:pt x="266" y="69"/>
                  </a:lnTo>
                  <a:lnTo>
                    <a:pt x="292" y="69"/>
                  </a:lnTo>
                  <a:lnTo>
                    <a:pt x="316" y="69"/>
                  </a:lnTo>
                  <a:lnTo>
                    <a:pt x="341" y="68"/>
                  </a:lnTo>
                  <a:lnTo>
                    <a:pt x="365" y="66"/>
                  </a:lnTo>
                  <a:lnTo>
                    <a:pt x="390" y="63"/>
                  </a:lnTo>
                  <a:lnTo>
                    <a:pt x="414" y="58"/>
                  </a:lnTo>
                  <a:lnTo>
                    <a:pt x="437" y="54"/>
                  </a:lnTo>
                  <a:lnTo>
                    <a:pt x="460" y="49"/>
                  </a:lnTo>
                  <a:lnTo>
                    <a:pt x="482" y="42"/>
                  </a:lnTo>
                  <a:lnTo>
                    <a:pt x="505" y="35"/>
                  </a:lnTo>
                  <a:lnTo>
                    <a:pt x="525" y="27"/>
                  </a:lnTo>
                  <a:lnTo>
                    <a:pt x="545" y="19"/>
                  </a:lnTo>
                  <a:lnTo>
                    <a:pt x="564" y="9"/>
                  </a:lnTo>
                  <a:lnTo>
                    <a:pt x="582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62" name="Line 366"/>
            <p:cNvSpPr>
              <a:spLocks noChangeShapeType="1"/>
            </p:cNvSpPr>
            <p:nvPr/>
          </p:nvSpPr>
          <p:spPr bwMode="auto">
            <a:xfrm flipH="1" flipV="1">
              <a:off x="593" y="3711"/>
              <a:ext cx="426" cy="24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63" name="Freeform 367"/>
            <p:cNvSpPr>
              <a:spLocks/>
            </p:cNvSpPr>
            <p:nvPr/>
          </p:nvSpPr>
          <p:spPr bwMode="auto">
            <a:xfrm>
              <a:off x="521" y="3507"/>
              <a:ext cx="72" cy="204"/>
            </a:xfrm>
            <a:custGeom>
              <a:avLst/>
              <a:gdLst>
                <a:gd name="T0" fmla="*/ 121 w 121"/>
                <a:gd name="T1" fmla="*/ 0 h 336"/>
                <a:gd name="T2" fmla="*/ 104 w 121"/>
                <a:gd name="T3" fmla="*/ 9 h 336"/>
                <a:gd name="T4" fmla="*/ 88 w 121"/>
                <a:gd name="T5" fmla="*/ 21 h 336"/>
                <a:gd name="T6" fmla="*/ 73 w 121"/>
                <a:gd name="T7" fmla="*/ 33 h 336"/>
                <a:gd name="T8" fmla="*/ 60 w 121"/>
                <a:gd name="T9" fmla="*/ 45 h 336"/>
                <a:gd name="T10" fmla="*/ 48 w 121"/>
                <a:gd name="T11" fmla="*/ 57 h 336"/>
                <a:gd name="T12" fmla="*/ 37 w 121"/>
                <a:gd name="T13" fmla="*/ 70 h 336"/>
                <a:gd name="T14" fmla="*/ 28 w 121"/>
                <a:gd name="T15" fmla="*/ 83 h 336"/>
                <a:gd name="T16" fmla="*/ 19 w 121"/>
                <a:gd name="T17" fmla="*/ 97 h 336"/>
                <a:gd name="T18" fmla="*/ 13 w 121"/>
                <a:gd name="T19" fmla="*/ 111 h 336"/>
                <a:gd name="T20" fmla="*/ 7 w 121"/>
                <a:gd name="T21" fmla="*/ 124 h 336"/>
                <a:gd name="T22" fmla="*/ 3 w 121"/>
                <a:gd name="T23" fmla="*/ 139 h 336"/>
                <a:gd name="T24" fmla="*/ 1 w 121"/>
                <a:gd name="T25" fmla="*/ 153 h 336"/>
                <a:gd name="T26" fmla="*/ 0 w 121"/>
                <a:gd name="T27" fmla="*/ 168 h 336"/>
                <a:gd name="T28" fmla="*/ 1 w 121"/>
                <a:gd name="T29" fmla="*/ 182 h 336"/>
                <a:gd name="T30" fmla="*/ 3 w 121"/>
                <a:gd name="T31" fmla="*/ 197 h 336"/>
                <a:gd name="T32" fmla="*/ 7 w 121"/>
                <a:gd name="T33" fmla="*/ 211 h 336"/>
                <a:gd name="T34" fmla="*/ 13 w 121"/>
                <a:gd name="T35" fmla="*/ 225 h 336"/>
                <a:gd name="T36" fmla="*/ 19 w 121"/>
                <a:gd name="T37" fmla="*/ 238 h 336"/>
                <a:gd name="T38" fmla="*/ 28 w 121"/>
                <a:gd name="T39" fmla="*/ 252 h 336"/>
                <a:gd name="T40" fmla="*/ 37 w 121"/>
                <a:gd name="T41" fmla="*/ 265 h 336"/>
                <a:gd name="T42" fmla="*/ 48 w 121"/>
                <a:gd name="T43" fmla="*/ 278 h 336"/>
                <a:gd name="T44" fmla="*/ 60 w 121"/>
                <a:gd name="T45" fmla="*/ 291 h 336"/>
                <a:gd name="T46" fmla="*/ 73 w 121"/>
                <a:gd name="T47" fmla="*/ 303 h 336"/>
                <a:gd name="T48" fmla="*/ 88 w 121"/>
                <a:gd name="T49" fmla="*/ 314 h 336"/>
                <a:gd name="T50" fmla="*/ 104 w 121"/>
                <a:gd name="T51" fmla="*/ 326 h 336"/>
                <a:gd name="T52" fmla="*/ 121 w 121"/>
                <a:gd name="T53" fmla="*/ 336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21" h="336">
                  <a:moveTo>
                    <a:pt x="121" y="0"/>
                  </a:moveTo>
                  <a:lnTo>
                    <a:pt x="104" y="9"/>
                  </a:lnTo>
                  <a:lnTo>
                    <a:pt x="88" y="21"/>
                  </a:lnTo>
                  <a:lnTo>
                    <a:pt x="73" y="33"/>
                  </a:lnTo>
                  <a:lnTo>
                    <a:pt x="60" y="45"/>
                  </a:lnTo>
                  <a:lnTo>
                    <a:pt x="48" y="57"/>
                  </a:lnTo>
                  <a:lnTo>
                    <a:pt x="37" y="70"/>
                  </a:lnTo>
                  <a:lnTo>
                    <a:pt x="28" y="83"/>
                  </a:lnTo>
                  <a:lnTo>
                    <a:pt x="19" y="97"/>
                  </a:lnTo>
                  <a:lnTo>
                    <a:pt x="13" y="111"/>
                  </a:lnTo>
                  <a:lnTo>
                    <a:pt x="7" y="124"/>
                  </a:lnTo>
                  <a:lnTo>
                    <a:pt x="3" y="139"/>
                  </a:lnTo>
                  <a:lnTo>
                    <a:pt x="1" y="153"/>
                  </a:lnTo>
                  <a:lnTo>
                    <a:pt x="0" y="168"/>
                  </a:lnTo>
                  <a:lnTo>
                    <a:pt x="1" y="182"/>
                  </a:lnTo>
                  <a:lnTo>
                    <a:pt x="3" y="197"/>
                  </a:lnTo>
                  <a:lnTo>
                    <a:pt x="7" y="211"/>
                  </a:lnTo>
                  <a:lnTo>
                    <a:pt x="13" y="225"/>
                  </a:lnTo>
                  <a:lnTo>
                    <a:pt x="19" y="238"/>
                  </a:lnTo>
                  <a:lnTo>
                    <a:pt x="28" y="252"/>
                  </a:lnTo>
                  <a:lnTo>
                    <a:pt x="37" y="265"/>
                  </a:lnTo>
                  <a:lnTo>
                    <a:pt x="48" y="278"/>
                  </a:lnTo>
                  <a:lnTo>
                    <a:pt x="60" y="291"/>
                  </a:lnTo>
                  <a:lnTo>
                    <a:pt x="73" y="303"/>
                  </a:lnTo>
                  <a:lnTo>
                    <a:pt x="88" y="314"/>
                  </a:lnTo>
                  <a:lnTo>
                    <a:pt x="104" y="326"/>
                  </a:lnTo>
                  <a:lnTo>
                    <a:pt x="121" y="33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64" name="Line 368"/>
            <p:cNvSpPr>
              <a:spLocks noChangeShapeType="1"/>
            </p:cNvSpPr>
            <p:nvPr/>
          </p:nvSpPr>
          <p:spPr bwMode="auto">
            <a:xfrm flipV="1">
              <a:off x="593" y="3183"/>
              <a:ext cx="558" cy="32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65" name="Freeform 369"/>
            <p:cNvSpPr>
              <a:spLocks/>
            </p:cNvSpPr>
            <p:nvPr/>
          </p:nvSpPr>
          <p:spPr bwMode="auto">
            <a:xfrm>
              <a:off x="2055" y="2749"/>
              <a:ext cx="132" cy="38"/>
            </a:xfrm>
            <a:custGeom>
              <a:avLst/>
              <a:gdLst>
                <a:gd name="T0" fmla="*/ 220 w 220"/>
                <a:gd name="T1" fmla="*/ 66 h 66"/>
                <a:gd name="T2" fmla="*/ 202 w 220"/>
                <a:gd name="T3" fmla="*/ 57 h 66"/>
                <a:gd name="T4" fmla="*/ 183 w 220"/>
                <a:gd name="T5" fmla="*/ 47 h 66"/>
                <a:gd name="T6" fmla="*/ 162 w 220"/>
                <a:gd name="T7" fmla="*/ 39 h 66"/>
                <a:gd name="T8" fmla="*/ 141 w 220"/>
                <a:gd name="T9" fmla="*/ 31 h 66"/>
                <a:gd name="T10" fmla="*/ 119 w 220"/>
                <a:gd name="T11" fmla="*/ 24 h 66"/>
                <a:gd name="T12" fmla="*/ 96 w 220"/>
                <a:gd name="T13" fmla="*/ 17 h 66"/>
                <a:gd name="T14" fmla="*/ 73 w 220"/>
                <a:gd name="T15" fmla="*/ 12 h 66"/>
                <a:gd name="T16" fmla="*/ 49 w 220"/>
                <a:gd name="T17" fmla="*/ 8 h 66"/>
                <a:gd name="T18" fmla="*/ 25 w 220"/>
                <a:gd name="T19" fmla="*/ 4 h 66"/>
                <a:gd name="T20" fmla="*/ 0 w 220"/>
                <a:gd name="T21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0" h="66">
                  <a:moveTo>
                    <a:pt x="220" y="66"/>
                  </a:moveTo>
                  <a:lnTo>
                    <a:pt x="202" y="57"/>
                  </a:lnTo>
                  <a:lnTo>
                    <a:pt x="183" y="47"/>
                  </a:lnTo>
                  <a:lnTo>
                    <a:pt x="162" y="39"/>
                  </a:lnTo>
                  <a:lnTo>
                    <a:pt x="141" y="31"/>
                  </a:lnTo>
                  <a:lnTo>
                    <a:pt x="119" y="24"/>
                  </a:lnTo>
                  <a:lnTo>
                    <a:pt x="96" y="17"/>
                  </a:lnTo>
                  <a:lnTo>
                    <a:pt x="73" y="12"/>
                  </a:lnTo>
                  <a:lnTo>
                    <a:pt x="49" y="8"/>
                  </a:lnTo>
                  <a:lnTo>
                    <a:pt x="25" y="4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66" name="Line 370"/>
            <p:cNvSpPr>
              <a:spLocks noChangeShapeType="1"/>
            </p:cNvSpPr>
            <p:nvPr/>
          </p:nvSpPr>
          <p:spPr bwMode="auto">
            <a:xfrm>
              <a:off x="2187" y="2787"/>
              <a:ext cx="426" cy="24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67" name="Freeform 371"/>
            <p:cNvSpPr>
              <a:spLocks/>
            </p:cNvSpPr>
            <p:nvPr/>
          </p:nvSpPr>
          <p:spPr bwMode="auto">
            <a:xfrm>
              <a:off x="2613" y="3034"/>
              <a:ext cx="72" cy="204"/>
            </a:xfrm>
            <a:custGeom>
              <a:avLst/>
              <a:gdLst>
                <a:gd name="T0" fmla="*/ 0 w 121"/>
                <a:gd name="T1" fmla="*/ 336 h 336"/>
                <a:gd name="T2" fmla="*/ 17 w 121"/>
                <a:gd name="T3" fmla="*/ 326 h 336"/>
                <a:gd name="T4" fmla="*/ 33 w 121"/>
                <a:gd name="T5" fmla="*/ 315 h 336"/>
                <a:gd name="T6" fmla="*/ 47 w 121"/>
                <a:gd name="T7" fmla="*/ 303 h 336"/>
                <a:gd name="T8" fmla="*/ 61 w 121"/>
                <a:gd name="T9" fmla="*/ 291 h 336"/>
                <a:gd name="T10" fmla="*/ 74 w 121"/>
                <a:gd name="T11" fmla="*/ 279 h 336"/>
                <a:gd name="T12" fmla="*/ 85 w 121"/>
                <a:gd name="T13" fmla="*/ 265 h 336"/>
                <a:gd name="T14" fmla="*/ 94 w 121"/>
                <a:gd name="T15" fmla="*/ 252 h 336"/>
                <a:gd name="T16" fmla="*/ 102 w 121"/>
                <a:gd name="T17" fmla="*/ 238 h 336"/>
                <a:gd name="T18" fmla="*/ 109 w 121"/>
                <a:gd name="T19" fmla="*/ 225 h 336"/>
                <a:gd name="T20" fmla="*/ 114 w 121"/>
                <a:gd name="T21" fmla="*/ 211 h 336"/>
                <a:gd name="T22" fmla="*/ 118 w 121"/>
                <a:gd name="T23" fmla="*/ 197 h 336"/>
                <a:gd name="T24" fmla="*/ 120 w 121"/>
                <a:gd name="T25" fmla="*/ 182 h 336"/>
                <a:gd name="T26" fmla="*/ 121 w 121"/>
                <a:gd name="T27" fmla="*/ 168 h 336"/>
                <a:gd name="T28" fmla="*/ 120 w 121"/>
                <a:gd name="T29" fmla="*/ 153 h 336"/>
                <a:gd name="T30" fmla="*/ 118 w 121"/>
                <a:gd name="T31" fmla="*/ 139 h 336"/>
                <a:gd name="T32" fmla="*/ 114 w 121"/>
                <a:gd name="T33" fmla="*/ 124 h 336"/>
                <a:gd name="T34" fmla="*/ 109 w 121"/>
                <a:gd name="T35" fmla="*/ 111 h 336"/>
                <a:gd name="T36" fmla="*/ 102 w 121"/>
                <a:gd name="T37" fmla="*/ 97 h 336"/>
                <a:gd name="T38" fmla="*/ 94 w 121"/>
                <a:gd name="T39" fmla="*/ 83 h 336"/>
                <a:gd name="T40" fmla="*/ 85 w 121"/>
                <a:gd name="T41" fmla="*/ 70 h 336"/>
                <a:gd name="T42" fmla="*/ 74 w 121"/>
                <a:gd name="T43" fmla="*/ 57 h 336"/>
                <a:gd name="T44" fmla="*/ 61 w 121"/>
                <a:gd name="T45" fmla="*/ 45 h 336"/>
                <a:gd name="T46" fmla="*/ 47 w 121"/>
                <a:gd name="T47" fmla="*/ 33 h 336"/>
                <a:gd name="T48" fmla="*/ 33 w 121"/>
                <a:gd name="T49" fmla="*/ 21 h 336"/>
                <a:gd name="T50" fmla="*/ 17 w 121"/>
                <a:gd name="T51" fmla="*/ 11 h 336"/>
                <a:gd name="T52" fmla="*/ 0 w 121"/>
                <a:gd name="T53" fmla="*/ 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21" h="336">
                  <a:moveTo>
                    <a:pt x="0" y="336"/>
                  </a:moveTo>
                  <a:lnTo>
                    <a:pt x="17" y="326"/>
                  </a:lnTo>
                  <a:lnTo>
                    <a:pt x="33" y="315"/>
                  </a:lnTo>
                  <a:lnTo>
                    <a:pt x="47" y="303"/>
                  </a:lnTo>
                  <a:lnTo>
                    <a:pt x="61" y="291"/>
                  </a:lnTo>
                  <a:lnTo>
                    <a:pt x="74" y="279"/>
                  </a:lnTo>
                  <a:lnTo>
                    <a:pt x="85" y="265"/>
                  </a:lnTo>
                  <a:lnTo>
                    <a:pt x="94" y="252"/>
                  </a:lnTo>
                  <a:lnTo>
                    <a:pt x="102" y="238"/>
                  </a:lnTo>
                  <a:lnTo>
                    <a:pt x="109" y="225"/>
                  </a:lnTo>
                  <a:lnTo>
                    <a:pt x="114" y="211"/>
                  </a:lnTo>
                  <a:lnTo>
                    <a:pt x="118" y="197"/>
                  </a:lnTo>
                  <a:lnTo>
                    <a:pt x="120" y="182"/>
                  </a:lnTo>
                  <a:lnTo>
                    <a:pt x="121" y="168"/>
                  </a:lnTo>
                  <a:lnTo>
                    <a:pt x="120" y="153"/>
                  </a:lnTo>
                  <a:lnTo>
                    <a:pt x="118" y="139"/>
                  </a:lnTo>
                  <a:lnTo>
                    <a:pt x="114" y="124"/>
                  </a:lnTo>
                  <a:lnTo>
                    <a:pt x="109" y="111"/>
                  </a:lnTo>
                  <a:lnTo>
                    <a:pt x="102" y="97"/>
                  </a:lnTo>
                  <a:lnTo>
                    <a:pt x="94" y="83"/>
                  </a:lnTo>
                  <a:lnTo>
                    <a:pt x="85" y="70"/>
                  </a:lnTo>
                  <a:lnTo>
                    <a:pt x="74" y="57"/>
                  </a:lnTo>
                  <a:lnTo>
                    <a:pt x="61" y="45"/>
                  </a:lnTo>
                  <a:lnTo>
                    <a:pt x="47" y="33"/>
                  </a:lnTo>
                  <a:lnTo>
                    <a:pt x="33" y="21"/>
                  </a:lnTo>
                  <a:lnTo>
                    <a:pt x="17" y="1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68" name="Freeform 372"/>
            <p:cNvSpPr>
              <a:spLocks/>
            </p:cNvSpPr>
            <p:nvPr/>
          </p:nvSpPr>
          <p:spPr bwMode="auto">
            <a:xfrm>
              <a:off x="1071" y="3779"/>
              <a:ext cx="251" cy="149"/>
            </a:xfrm>
            <a:custGeom>
              <a:avLst/>
              <a:gdLst>
                <a:gd name="T0" fmla="*/ 411 w 412"/>
                <a:gd name="T1" fmla="*/ 109 h 239"/>
                <a:gd name="T2" fmla="*/ 405 w 412"/>
                <a:gd name="T3" fmla="*/ 89 h 239"/>
                <a:gd name="T4" fmla="*/ 392 w 412"/>
                <a:gd name="T5" fmla="*/ 68 h 239"/>
                <a:gd name="T6" fmla="*/ 374 w 412"/>
                <a:gd name="T7" fmla="*/ 50 h 239"/>
                <a:gd name="T8" fmla="*/ 350 w 412"/>
                <a:gd name="T9" fmla="*/ 34 h 239"/>
                <a:gd name="T10" fmla="*/ 322 w 412"/>
                <a:gd name="T11" fmla="*/ 21 h 239"/>
                <a:gd name="T12" fmla="*/ 291 w 412"/>
                <a:gd name="T13" fmla="*/ 11 h 239"/>
                <a:gd name="T14" fmla="*/ 256 w 412"/>
                <a:gd name="T15" fmla="*/ 4 h 239"/>
                <a:gd name="T16" fmla="*/ 219 w 412"/>
                <a:gd name="T17" fmla="*/ 0 h 239"/>
                <a:gd name="T18" fmla="*/ 183 w 412"/>
                <a:gd name="T19" fmla="*/ 1 h 239"/>
                <a:gd name="T20" fmla="*/ 148 w 412"/>
                <a:gd name="T21" fmla="*/ 6 h 239"/>
                <a:gd name="T22" fmla="*/ 114 w 412"/>
                <a:gd name="T23" fmla="*/ 13 h 239"/>
                <a:gd name="T24" fmla="*/ 83 w 412"/>
                <a:gd name="T25" fmla="*/ 24 h 239"/>
                <a:gd name="T26" fmla="*/ 55 w 412"/>
                <a:gd name="T27" fmla="*/ 39 h 239"/>
                <a:gd name="T28" fmla="*/ 33 w 412"/>
                <a:gd name="T29" fmla="*/ 55 h 239"/>
                <a:gd name="T30" fmla="*/ 16 w 412"/>
                <a:gd name="T31" fmla="*/ 74 h 239"/>
                <a:gd name="T32" fmla="*/ 5 w 412"/>
                <a:gd name="T33" fmla="*/ 93 h 239"/>
                <a:gd name="T34" fmla="*/ 0 w 412"/>
                <a:gd name="T35" fmla="*/ 114 h 239"/>
                <a:gd name="T36" fmla="*/ 2 w 412"/>
                <a:gd name="T37" fmla="*/ 136 h 239"/>
                <a:gd name="T38" fmla="*/ 10 w 412"/>
                <a:gd name="T39" fmla="*/ 156 h 239"/>
                <a:gd name="T40" fmla="*/ 25 w 412"/>
                <a:gd name="T41" fmla="*/ 175 h 239"/>
                <a:gd name="T42" fmla="*/ 44 w 412"/>
                <a:gd name="T43" fmla="*/ 193 h 239"/>
                <a:gd name="T44" fmla="*/ 69 w 412"/>
                <a:gd name="T45" fmla="*/ 208 h 239"/>
                <a:gd name="T46" fmla="*/ 98 w 412"/>
                <a:gd name="T47" fmla="*/ 221 h 239"/>
                <a:gd name="T48" fmla="*/ 131 w 412"/>
                <a:gd name="T49" fmla="*/ 230 h 239"/>
                <a:gd name="T50" fmla="*/ 165 w 412"/>
                <a:gd name="T51" fmla="*/ 236 h 239"/>
                <a:gd name="T52" fmla="*/ 201 w 412"/>
                <a:gd name="T53" fmla="*/ 239 h 239"/>
                <a:gd name="T54" fmla="*/ 237 w 412"/>
                <a:gd name="T55" fmla="*/ 237 h 239"/>
                <a:gd name="T56" fmla="*/ 274 w 412"/>
                <a:gd name="T57" fmla="*/ 232 h 239"/>
                <a:gd name="T58" fmla="*/ 307 w 412"/>
                <a:gd name="T59" fmla="*/ 223 h 239"/>
                <a:gd name="T60" fmla="*/ 337 w 412"/>
                <a:gd name="T61" fmla="*/ 211 h 239"/>
                <a:gd name="T62" fmla="*/ 363 w 412"/>
                <a:gd name="T63" fmla="*/ 197 h 239"/>
                <a:gd name="T64" fmla="*/ 383 w 412"/>
                <a:gd name="T65" fmla="*/ 179 h 239"/>
                <a:gd name="T66" fmla="*/ 399 w 412"/>
                <a:gd name="T67" fmla="*/ 161 h 239"/>
                <a:gd name="T68" fmla="*/ 409 w 412"/>
                <a:gd name="T69" fmla="*/ 141 h 239"/>
                <a:gd name="T70" fmla="*/ 412 w 412"/>
                <a:gd name="T71" fmla="*/ 120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12" h="239">
                  <a:moveTo>
                    <a:pt x="412" y="120"/>
                  </a:moveTo>
                  <a:lnTo>
                    <a:pt x="411" y="109"/>
                  </a:lnTo>
                  <a:lnTo>
                    <a:pt x="409" y="98"/>
                  </a:lnTo>
                  <a:lnTo>
                    <a:pt x="405" y="89"/>
                  </a:lnTo>
                  <a:lnTo>
                    <a:pt x="399" y="78"/>
                  </a:lnTo>
                  <a:lnTo>
                    <a:pt x="392" y="68"/>
                  </a:lnTo>
                  <a:lnTo>
                    <a:pt x="383" y="59"/>
                  </a:lnTo>
                  <a:lnTo>
                    <a:pt x="374" y="50"/>
                  </a:lnTo>
                  <a:lnTo>
                    <a:pt x="363" y="42"/>
                  </a:lnTo>
                  <a:lnTo>
                    <a:pt x="350" y="34"/>
                  </a:lnTo>
                  <a:lnTo>
                    <a:pt x="337" y="27"/>
                  </a:lnTo>
                  <a:lnTo>
                    <a:pt x="322" y="21"/>
                  </a:lnTo>
                  <a:lnTo>
                    <a:pt x="307" y="15"/>
                  </a:lnTo>
                  <a:lnTo>
                    <a:pt x="291" y="11"/>
                  </a:lnTo>
                  <a:lnTo>
                    <a:pt x="274" y="7"/>
                  </a:lnTo>
                  <a:lnTo>
                    <a:pt x="256" y="4"/>
                  </a:lnTo>
                  <a:lnTo>
                    <a:pt x="237" y="1"/>
                  </a:lnTo>
                  <a:lnTo>
                    <a:pt x="219" y="0"/>
                  </a:lnTo>
                  <a:lnTo>
                    <a:pt x="201" y="0"/>
                  </a:lnTo>
                  <a:lnTo>
                    <a:pt x="183" y="1"/>
                  </a:lnTo>
                  <a:lnTo>
                    <a:pt x="165" y="2"/>
                  </a:lnTo>
                  <a:lnTo>
                    <a:pt x="148" y="6"/>
                  </a:lnTo>
                  <a:lnTo>
                    <a:pt x="131" y="9"/>
                  </a:lnTo>
                  <a:lnTo>
                    <a:pt x="114" y="13"/>
                  </a:lnTo>
                  <a:lnTo>
                    <a:pt x="98" y="18"/>
                  </a:lnTo>
                  <a:lnTo>
                    <a:pt x="83" y="24"/>
                  </a:lnTo>
                  <a:lnTo>
                    <a:pt x="69" y="31"/>
                  </a:lnTo>
                  <a:lnTo>
                    <a:pt x="55" y="39"/>
                  </a:lnTo>
                  <a:lnTo>
                    <a:pt x="44" y="46"/>
                  </a:lnTo>
                  <a:lnTo>
                    <a:pt x="33" y="55"/>
                  </a:lnTo>
                  <a:lnTo>
                    <a:pt x="25" y="64"/>
                  </a:lnTo>
                  <a:lnTo>
                    <a:pt x="16" y="74"/>
                  </a:lnTo>
                  <a:lnTo>
                    <a:pt x="10" y="83"/>
                  </a:lnTo>
                  <a:lnTo>
                    <a:pt x="5" y="93"/>
                  </a:lnTo>
                  <a:lnTo>
                    <a:pt x="2" y="104"/>
                  </a:lnTo>
                  <a:lnTo>
                    <a:pt x="0" y="114"/>
                  </a:lnTo>
                  <a:lnTo>
                    <a:pt x="0" y="125"/>
                  </a:lnTo>
                  <a:lnTo>
                    <a:pt x="2" y="136"/>
                  </a:lnTo>
                  <a:lnTo>
                    <a:pt x="5" y="145"/>
                  </a:lnTo>
                  <a:lnTo>
                    <a:pt x="10" y="156"/>
                  </a:lnTo>
                  <a:lnTo>
                    <a:pt x="16" y="165"/>
                  </a:lnTo>
                  <a:lnTo>
                    <a:pt x="25" y="175"/>
                  </a:lnTo>
                  <a:lnTo>
                    <a:pt x="33" y="185"/>
                  </a:lnTo>
                  <a:lnTo>
                    <a:pt x="44" y="193"/>
                  </a:lnTo>
                  <a:lnTo>
                    <a:pt x="55" y="201"/>
                  </a:lnTo>
                  <a:lnTo>
                    <a:pt x="69" y="208"/>
                  </a:lnTo>
                  <a:lnTo>
                    <a:pt x="83" y="214"/>
                  </a:lnTo>
                  <a:lnTo>
                    <a:pt x="98" y="221"/>
                  </a:lnTo>
                  <a:lnTo>
                    <a:pt x="114" y="226"/>
                  </a:lnTo>
                  <a:lnTo>
                    <a:pt x="131" y="230"/>
                  </a:lnTo>
                  <a:lnTo>
                    <a:pt x="148" y="234"/>
                  </a:lnTo>
                  <a:lnTo>
                    <a:pt x="165" y="236"/>
                  </a:lnTo>
                  <a:lnTo>
                    <a:pt x="183" y="238"/>
                  </a:lnTo>
                  <a:lnTo>
                    <a:pt x="201" y="239"/>
                  </a:lnTo>
                  <a:lnTo>
                    <a:pt x="219" y="238"/>
                  </a:lnTo>
                  <a:lnTo>
                    <a:pt x="237" y="237"/>
                  </a:lnTo>
                  <a:lnTo>
                    <a:pt x="256" y="235"/>
                  </a:lnTo>
                  <a:lnTo>
                    <a:pt x="274" y="232"/>
                  </a:lnTo>
                  <a:lnTo>
                    <a:pt x="291" y="228"/>
                  </a:lnTo>
                  <a:lnTo>
                    <a:pt x="307" y="223"/>
                  </a:lnTo>
                  <a:lnTo>
                    <a:pt x="322" y="218"/>
                  </a:lnTo>
                  <a:lnTo>
                    <a:pt x="337" y="211"/>
                  </a:lnTo>
                  <a:lnTo>
                    <a:pt x="350" y="205"/>
                  </a:lnTo>
                  <a:lnTo>
                    <a:pt x="363" y="197"/>
                  </a:lnTo>
                  <a:lnTo>
                    <a:pt x="374" y="189"/>
                  </a:lnTo>
                  <a:lnTo>
                    <a:pt x="383" y="179"/>
                  </a:lnTo>
                  <a:lnTo>
                    <a:pt x="392" y="171"/>
                  </a:lnTo>
                  <a:lnTo>
                    <a:pt x="399" y="161"/>
                  </a:lnTo>
                  <a:lnTo>
                    <a:pt x="405" y="150"/>
                  </a:lnTo>
                  <a:lnTo>
                    <a:pt x="409" y="141"/>
                  </a:lnTo>
                  <a:lnTo>
                    <a:pt x="411" y="130"/>
                  </a:lnTo>
                  <a:lnTo>
                    <a:pt x="412" y="120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69" name="Freeform 373"/>
            <p:cNvSpPr>
              <a:spLocks/>
            </p:cNvSpPr>
            <p:nvPr/>
          </p:nvSpPr>
          <p:spPr bwMode="auto">
            <a:xfrm>
              <a:off x="2310" y="3064"/>
              <a:ext cx="251" cy="145"/>
            </a:xfrm>
            <a:custGeom>
              <a:avLst/>
              <a:gdLst>
                <a:gd name="T0" fmla="*/ 411 w 412"/>
                <a:gd name="T1" fmla="*/ 108 h 237"/>
                <a:gd name="T2" fmla="*/ 405 w 412"/>
                <a:gd name="T3" fmla="*/ 87 h 237"/>
                <a:gd name="T4" fmla="*/ 392 w 412"/>
                <a:gd name="T5" fmla="*/ 68 h 237"/>
                <a:gd name="T6" fmla="*/ 374 w 412"/>
                <a:gd name="T7" fmla="*/ 50 h 237"/>
                <a:gd name="T8" fmla="*/ 349 w 412"/>
                <a:gd name="T9" fmla="*/ 34 h 237"/>
                <a:gd name="T10" fmla="*/ 322 w 412"/>
                <a:gd name="T11" fmla="*/ 20 h 237"/>
                <a:gd name="T12" fmla="*/ 290 w 412"/>
                <a:gd name="T13" fmla="*/ 11 h 237"/>
                <a:gd name="T14" fmla="*/ 256 w 412"/>
                <a:gd name="T15" fmla="*/ 3 h 237"/>
                <a:gd name="T16" fmla="*/ 220 w 412"/>
                <a:gd name="T17" fmla="*/ 0 h 237"/>
                <a:gd name="T18" fmla="*/ 183 w 412"/>
                <a:gd name="T19" fmla="*/ 1 h 237"/>
                <a:gd name="T20" fmla="*/ 147 w 412"/>
                <a:gd name="T21" fmla="*/ 5 h 237"/>
                <a:gd name="T22" fmla="*/ 114 w 412"/>
                <a:gd name="T23" fmla="*/ 13 h 237"/>
                <a:gd name="T24" fmla="*/ 82 w 412"/>
                <a:gd name="T25" fmla="*/ 23 h 237"/>
                <a:gd name="T26" fmla="*/ 56 w 412"/>
                <a:gd name="T27" fmla="*/ 37 h 237"/>
                <a:gd name="T28" fmla="*/ 33 w 412"/>
                <a:gd name="T29" fmla="*/ 54 h 237"/>
                <a:gd name="T30" fmla="*/ 16 w 412"/>
                <a:gd name="T31" fmla="*/ 72 h 237"/>
                <a:gd name="T32" fmla="*/ 4 w 412"/>
                <a:gd name="T33" fmla="*/ 92 h 237"/>
                <a:gd name="T34" fmla="*/ 0 w 412"/>
                <a:gd name="T35" fmla="*/ 114 h 237"/>
                <a:gd name="T36" fmla="*/ 1 w 412"/>
                <a:gd name="T37" fmla="*/ 135 h 237"/>
                <a:gd name="T38" fmla="*/ 10 w 412"/>
                <a:gd name="T39" fmla="*/ 155 h 237"/>
                <a:gd name="T40" fmla="*/ 24 w 412"/>
                <a:gd name="T41" fmla="*/ 174 h 237"/>
                <a:gd name="T42" fmla="*/ 44 w 412"/>
                <a:gd name="T43" fmla="*/ 193 h 237"/>
                <a:gd name="T44" fmla="*/ 68 w 412"/>
                <a:gd name="T45" fmla="*/ 207 h 237"/>
                <a:gd name="T46" fmla="*/ 98 w 412"/>
                <a:gd name="T47" fmla="*/ 220 h 237"/>
                <a:gd name="T48" fmla="*/ 130 w 412"/>
                <a:gd name="T49" fmla="*/ 230 h 237"/>
                <a:gd name="T50" fmla="*/ 165 w 412"/>
                <a:gd name="T51" fmla="*/ 235 h 237"/>
                <a:gd name="T52" fmla="*/ 201 w 412"/>
                <a:gd name="T53" fmla="*/ 237 h 237"/>
                <a:gd name="T54" fmla="*/ 238 w 412"/>
                <a:gd name="T55" fmla="*/ 236 h 237"/>
                <a:gd name="T56" fmla="*/ 273 w 412"/>
                <a:gd name="T57" fmla="*/ 231 h 237"/>
                <a:gd name="T58" fmla="*/ 306 w 412"/>
                <a:gd name="T59" fmla="*/ 222 h 237"/>
                <a:gd name="T60" fmla="*/ 337 w 412"/>
                <a:gd name="T61" fmla="*/ 211 h 237"/>
                <a:gd name="T62" fmla="*/ 362 w 412"/>
                <a:gd name="T63" fmla="*/ 196 h 237"/>
                <a:gd name="T64" fmla="*/ 383 w 412"/>
                <a:gd name="T65" fmla="*/ 179 h 237"/>
                <a:gd name="T66" fmla="*/ 399 w 412"/>
                <a:gd name="T67" fmla="*/ 160 h 237"/>
                <a:gd name="T68" fmla="*/ 409 w 412"/>
                <a:gd name="T69" fmla="*/ 139 h 237"/>
                <a:gd name="T70" fmla="*/ 412 w 412"/>
                <a:gd name="T71" fmla="*/ 119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12" h="237">
                  <a:moveTo>
                    <a:pt x="412" y="119"/>
                  </a:moveTo>
                  <a:lnTo>
                    <a:pt x="411" y="108"/>
                  </a:lnTo>
                  <a:lnTo>
                    <a:pt x="409" y="98"/>
                  </a:lnTo>
                  <a:lnTo>
                    <a:pt x="405" y="87"/>
                  </a:lnTo>
                  <a:lnTo>
                    <a:pt x="399" y="78"/>
                  </a:lnTo>
                  <a:lnTo>
                    <a:pt x="392" y="68"/>
                  </a:lnTo>
                  <a:lnTo>
                    <a:pt x="383" y="58"/>
                  </a:lnTo>
                  <a:lnTo>
                    <a:pt x="374" y="50"/>
                  </a:lnTo>
                  <a:lnTo>
                    <a:pt x="362" y="41"/>
                  </a:lnTo>
                  <a:lnTo>
                    <a:pt x="349" y="34"/>
                  </a:lnTo>
                  <a:lnTo>
                    <a:pt x="337" y="26"/>
                  </a:lnTo>
                  <a:lnTo>
                    <a:pt x="322" y="20"/>
                  </a:lnTo>
                  <a:lnTo>
                    <a:pt x="306" y="15"/>
                  </a:lnTo>
                  <a:lnTo>
                    <a:pt x="290" y="11"/>
                  </a:lnTo>
                  <a:lnTo>
                    <a:pt x="273" y="6"/>
                  </a:lnTo>
                  <a:lnTo>
                    <a:pt x="256" y="3"/>
                  </a:lnTo>
                  <a:lnTo>
                    <a:pt x="238" y="1"/>
                  </a:lnTo>
                  <a:lnTo>
                    <a:pt x="220" y="0"/>
                  </a:lnTo>
                  <a:lnTo>
                    <a:pt x="201" y="0"/>
                  </a:lnTo>
                  <a:lnTo>
                    <a:pt x="183" y="1"/>
                  </a:lnTo>
                  <a:lnTo>
                    <a:pt x="165" y="2"/>
                  </a:lnTo>
                  <a:lnTo>
                    <a:pt x="147" y="5"/>
                  </a:lnTo>
                  <a:lnTo>
                    <a:pt x="130" y="8"/>
                  </a:lnTo>
                  <a:lnTo>
                    <a:pt x="114" y="13"/>
                  </a:lnTo>
                  <a:lnTo>
                    <a:pt x="98" y="18"/>
                  </a:lnTo>
                  <a:lnTo>
                    <a:pt x="82" y="23"/>
                  </a:lnTo>
                  <a:lnTo>
                    <a:pt x="68" y="30"/>
                  </a:lnTo>
                  <a:lnTo>
                    <a:pt x="56" y="37"/>
                  </a:lnTo>
                  <a:lnTo>
                    <a:pt x="44" y="46"/>
                  </a:lnTo>
                  <a:lnTo>
                    <a:pt x="33" y="54"/>
                  </a:lnTo>
                  <a:lnTo>
                    <a:pt x="24" y="63"/>
                  </a:lnTo>
                  <a:lnTo>
                    <a:pt x="16" y="72"/>
                  </a:lnTo>
                  <a:lnTo>
                    <a:pt x="10" y="83"/>
                  </a:lnTo>
                  <a:lnTo>
                    <a:pt x="4" y="92"/>
                  </a:lnTo>
                  <a:lnTo>
                    <a:pt x="1" y="103"/>
                  </a:lnTo>
                  <a:lnTo>
                    <a:pt x="0" y="114"/>
                  </a:lnTo>
                  <a:lnTo>
                    <a:pt x="0" y="124"/>
                  </a:lnTo>
                  <a:lnTo>
                    <a:pt x="1" y="135"/>
                  </a:lnTo>
                  <a:lnTo>
                    <a:pt x="4" y="145"/>
                  </a:lnTo>
                  <a:lnTo>
                    <a:pt x="10" y="155"/>
                  </a:lnTo>
                  <a:lnTo>
                    <a:pt x="16" y="165"/>
                  </a:lnTo>
                  <a:lnTo>
                    <a:pt x="24" y="174"/>
                  </a:lnTo>
                  <a:lnTo>
                    <a:pt x="33" y="184"/>
                  </a:lnTo>
                  <a:lnTo>
                    <a:pt x="44" y="193"/>
                  </a:lnTo>
                  <a:lnTo>
                    <a:pt x="56" y="200"/>
                  </a:lnTo>
                  <a:lnTo>
                    <a:pt x="68" y="207"/>
                  </a:lnTo>
                  <a:lnTo>
                    <a:pt x="82" y="214"/>
                  </a:lnTo>
                  <a:lnTo>
                    <a:pt x="98" y="220"/>
                  </a:lnTo>
                  <a:lnTo>
                    <a:pt x="114" y="226"/>
                  </a:lnTo>
                  <a:lnTo>
                    <a:pt x="130" y="230"/>
                  </a:lnTo>
                  <a:lnTo>
                    <a:pt x="147" y="233"/>
                  </a:lnTo>
                  <a:lnTo>
                    <a:pt x="165" y="235"/>
                  </a:lnTo>
                  <a:lnTo>
                    <a:pt x="183" y="237"/>
                  </a:lnTo>
                  <a:lnTo>
                    <a:pt x="201" y="237"/>
                  </a:lnTo>
                  <a:lnTo>
                    <a:pt x="220" y="237"/>
                  </a:lnTo>
                  <a:lnTo>
                    <a:pt x="238" y="236"/>
                  </a:lnTo>
                  <a:lnTo>
                    <a:pt x="256" y="234"/>
                  </a:lnTo>
                  <a:lnTo>
                    <a:pt x="273" y="231"/>
                  </a:lnTo>
                  <a:lnTo>
                    <a:pt x="290" y="228"/>
                  </a:lnTo>
                  <a:lnTo>
                    <a:pt x="306" y="222"/>
                  </a:lnTo>
                  <a:lnTo>
                    <a:pt x="322" y="217"/>
                  </a:lnTo>
                  <a:lnTo>
                    <a:pt x="337" y="211"/>
                  </a:lnTo>
                  <a:lnTo>
                    <a:pt x="349" y="204"/>
                  </a:lnTo>
                  <a:lnTo>
                    <a:pt x="362" y="196"/>
                  </a:lnTo>
                  <a:lnTo>
                    <a:pt x="374" y="188"/>
                  </a:lnTo>
                  <a:lnTo>
                    <a:pt x="383" y="179"/>
                  </a:lnTo>
                  <a:lnTo>
                    <a:pt x="392" y="170"/>
                  </a:lnTo>
                  <a:lnTo>
                    <a:pt x="399" y="160"/>
                  </a:lnTo>
                  <a:lnTo>
                    <a:pt x="405" y="150"/>
                  </a:lnTo>
                  <a:lnTo>
                    <a:pt x="409" y="139"/>
                  </a:lnTo>
                  <a:lnTo>
                    <a:pt x="411" y="130"/>
                  </a:lnTo>
                  <a:lnTo>
                    <a:pt x="412" y="119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70" name="Freeform 374"/>
            <p:cNvSpPr>
              <a:spLocks/>
            </p:cNvSpPr>
            <p:nvPr/>
          </p:nvSpPr>
          <p:spPr bwMode="auto">
            <a:xfrm>
              <a:off x="645" y="3537"/>
              <a:ext cx="251" cy="144"/>
            </a:xfrm>
            <a:custGeom>
              <a:avLst/>
              <a:gdLst>
                <a:gd name="T0" fmla="*/ 411 w 412"/>
                <a:gd name="T1" fmla="*/ 108 h 237"/>
                <a:gd name="T2" fmla="*/ 404 w 412"/>
                <a:gd name="T3" fmla="*/ 87 h 237"/>
                <a:gd name="T4" fmla="*/ 391 w 412"/>
                <a:gd name="T5" fmla="*/ 68 h 237"/>
                <a:gd name="T6" fmla="*/ 373 w 412"/>
                <a:gd name="T7" fmla="*/ 50 h 237"/>
                <a:gd name="T8" fmla="*/ 349 w 412"/>
                <a:gd name="T9" fmla="*/ 34 h 237"/>
                <a:gd name="T10" fmla="*/ 321 w 412"/>
                <a:gd name="T11" fmla="*/ 20 h 237"/>
                <a:gd name="T12" fmla="*/ 289 w 412"/>
                <a:gd name="T13" fmla="*/ 11 h 237"/>
                <a:gd name="T14" fmla="*/ 255 w 412"/>
                <a:gd name="T15" fmla="*/ 3 h 237"/>
                <a:gd name="T16" fmla="*/ 219 w 412"/>
                <a:gd name="T17" fmla="*/ 0 h 237"/>
                <a:gd name="T18" fmla="*/ 183 w 412"/>
                <a:gd name="T19" fmla="*/ 1 h 237"/>
                <a:gd name="T20" fmla="*/ 146 w 412"/>
                <a:gd name="T21" fmla="*/ 4 h 237"/>
                <a:gd name="T22" fmla="*/ 113 w 412"/>
                <a:gd name="T23" fmla="*/ 13 h 237"/>
                <a:gd name="T24" fmla="*/ 83 w 412"/>
                <a:gd name="T25" fmla="*/ 23 h 237"/>
                <a:gd name="T26" fmla="*/ 55 w 412"/>
                <a:gd name="T27" fmla="*/ 37 h 237"/>
                <a:gd name="T28" fmla="*/ 33 w 412"/>
                <a:gd name="T29" fmla="*/ 54 h 237"/>
                <a:gd name="T30" fmla="*/ 16 w 412"/>
                <a:gd name="T31" fmla="*/ 72 h 237"/>
                <a:gd name="T32" fmla="*/ 5 w 412"/>
                <a:gd name="T33" fmla="*/ 92 h 237"/>
                <a:gd name="T34" fmla="*/ 0 w 412"/>
                <a:gd name="T35" fmla="*/ 114 h 237"/>
                <a:gd name="T36" fmla="*/ 2 w 412"/>
                <a:gd name="T37" fmla="*/ 134 h 237"/>
                <a:gd name="T38" fmla="*/ 9 w 412"/>
                <a:gd name="T39" fmla="*/ 155 h 237"/>
                <a:gd name="T40" fmla="*/ 23 w 412"/>
                <a:gd name="T41" fmla="*/ 174 h 237"/>
                <a:gd name="T42" fmla="*/ 43 w 412"/>
                <a:gd name="T43" fmla="*/ 191 h 237"/>
                <a:gd name="T44" fmla="*/ 68 w 412"/>
                <a:gd name="T45" fmla="*/ 207 h 237"/>
                <a:gd name="T46" fmla="*/ 97 w 412"/>
                <a:gd name="T47" fmla="*/ 220 h 237"/>
                <a:gd name="T48" fmla="*/ 129 w 412"/>
                <a:gd name="T49" fmla="*/ 230 h 237"/>
                <a:gd name="T50" fmla="*/ 165 w 412"/>
                <a:gd name="T51" fmla="*/ 235 h 237"/>
                <a:gd name="T52" fmla="*/ 201 w 412"/>
                <a:gd name="T53" fmla="*/ 237 h 237"/>
                <a:gd name="T54" fmla="*/ 237 w 412"/>
                <a:gd name="T55" fmla="*/ 236 h 237"/>
                <a:gd name="T56" fmla="*/ 272 w 412"/>
                <a:gd name="T57" fmla="*/ 231 h 237"/>
                <a:gd name="T58" fmla="*/ 305 w 412"/>
                <a:gd name="T59" fmla="*/ 222 h 237"/>
                <a:gd name="T60" fmla="*/ 336 w 412"/>
                <a:gd name="T61" fmla="*/ 211 h 237"/>
                <a:gd name="T62" fmla="*/ 362 w 412"/>
                <a:gd name="T63" fmla="*/ 196 h 237"/>
                <a:gd name="T64" fmla="*/ 383 w 412"/>
                <a:gd name="T65" fmla="*/ 179 h 237"/>
                <a:gd name="T66" fmla="*/ 399 w 412"/>
                <a:gd name="T67" fmla="*/ 160 h 237"/>
                <a:gd name="T68" fmla="*/ 408 w 412"/>
                <a:gd name="T69" fmla="*/ 139 h 237"/>
                <a:gd name="T70" fmla="*/ 412 w 412"/>
                <a:gd name="T71" fmla="*/ 119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12" h="237">
                  <a:moveTo>
                    <a:pt x="412" y="119"/>
                  </a:moveTo>
                  <a:lnTo>
                    <a:pt x="411" y="108"/>
                  </a:lnTo>
                  <a:lnTo>
                    <a:pt x="408" y="98"/>
                  </a:lnTo>
                  <a:lnTo>
                    <a:pt x="404" y="87"/>
                  </a:lnTo>
                  <a:lnTo>
                    <a:pt x="399" y="78"/>
                  </a:lnTo>
                  <a:lnTo>
                    <a:pt x="391" y="68"/>
                  </a:lnTo>
                  <a:lnTo>
                    <a:pt x="383" y="58"/>
                  </a:lnTo>
                  <a:lnTo>
                    <a:pt x="373" y="50"/>
                  </a:lnTo>
                  <a:lnTo>
                    <a:pt x="362" y="41"/>
                  </a:lnTo>
                  <a:lnTo>
                    <a:pt x="349" y="34"/>
                  </a:lnTo>
                  <a:lnTo>
                    <a:pt x="336" y="26"/>
                  </a:lnTo>
                  <a:lnTo>
                    <a:pt x="321" y="20"/>
                  </a:lnTo>
                  <a:lnTo>
                    <a:pt x="305" y="15"/>
                  </a:lnTo>
                  <a:lnTo>
                    <a:pt x="289" y="11"/>
                  </a:lnTo>
                  <a:lnTo>
                    <a:pt x="272" y="6"/>
                  </a:lnTo>
                  <a:lnTo>
                    <a:pt x="255" y="3"/>
                  </a:lnTo>
                  <a:lnTo>
                    <a:pt x="237" y="1"/>
                  </a:lnTo>
                  <a:lnTo>
                    <a:pt x="219" y="0"/>
                  </a:lnTo>
                  <a:lnTo>
                    <a:pt x="201" y="0"/>
                  </a:lnTo>
                  <a:lnTo>
                    <a:pt x="183" y="1"/>
                  </a:lnTo>
                  <a:lnTo>
                    <a:pt x="165" y="2"/>
                  </a:lnTo>
                  <a:lnTo>
                    <a:pt x="146" y="4"/>
                  </a:lnTo>
                  <a:lnTo>
                    <a:pt x="129" y="8"/>
                  </a:lnTo>
                  <a:lnTo>
                    <a:pt x="113" y="13"/>
                  </a:lnTo>
                  <a:lnTo>
                    <a:pt x="97" y="18"/>
                  </a:lnTo>
                  <a:lnTo>
                    <a:pt x="83" y="23"/>
                  </a:lnTo>
                  <a:lnTo>
                    <a:pt x="68" y="30"/>
                  </a:lnTo>
                  <a:lnTo>
                    <a:pt x="55" y="37"/>
                  </a:lnTo>
                  <a:lnTo>
                    <a:pt x="43" y="46"/>
                  </a:lnTo>
                  <a:lnTo>
                    <a:pt x="33" y="54"/>
                  </a:lnTo>
                  <a:lnTo>
                    <a:pt x="23" y="63"/>
                  </a:lnTo>
                  <a:lnTo>
                    <a:pt x="16" y="72"/>
                  </a:lnTo>
                  <a:lnTo>
                    <a:pt x="9" y="83"/>
                  </a:lnTo>
                  <a:lnTo>
                    <a:pt x="5" y="92"/>
                  </a:lnTo>
                  <a:lnTo>
                    <a:pt x="2" y="103"/>
                  </a:lnTo>
                  <a:lnTo>
                    <a:pt x="0" y="114"/>
                  </a:lnTo>
                  <a:lnTo>
                    <a:pt x="0" y="124"/>
                  </a:lnTo>
                  <a:lnTo>
                    <a:pt x="2" y="134"/>
                  </a:lnTo>
                  <a:lnTo>
                    <a:pt x="5" y="145"/>
                  </a:lnTo>
                  <a:lnTo>
                    <a:pt x="9" y="155"/>
                  </a:lnTo>
                  <a:lnTo>
                    <a:pt x="16" y="165"/>
                  </a:lnTo>
                  <a:lnTo>
                    <a:pt x="23" y="174"/>
                  </a:lnTo>
                  <a:lnTo>
                    <a:pt x="33" y="183"/>
                  </a:lnTo>
                  <a:lnTo>
                    <a:pt x="43" y="191"/>
                  </a:lnTo>
                  <a:lnTo>
                    <a:pt x="55" y="200"/>
                  </a:lnTo>
                  <a:lnTo>
                    <a:pt x="68" y="207"/>
                  </a:lnTo>
                  <a:lnTo>
                    <a:pt x="83" y="214"/>
                  </a:lnTo>
                  <a:lnTo>
                    <a:pt x="97" y="220"/>
                  </a:lnTo>
                  <a:lnTo>
                    <a:pt x="113" y="226"/>
                  </a:lnTo>
                  <a:lnTo>
                    <a:pt x="129" y="230"/>
                  </a:lnTo>
                  <a:lnTo>
                    <a:pt x="146" y="233"/>
                  </a:lnTo>
                  <a:lnTo>
                    <a:pt x="165" y="235"/>
                  </a:lnTo>
                  <a:lnTo>
                    <a:pt x="183" y="237"/>
                  </a:lnTo>
                  <a:lnTo>
                    <a:pt x="201" y="237"/>
                  </a:lnTo>
                  <a:lnTo>
                    <a:pt x="219" y="237"/>
                  </a:lnTo>
                  <a:lnTo>
                    <a:pt x="237" y="236"/>
                  </a:lnTo>
                  <a:lnTo>
                    <a:pt x="255" y="234"/>
                  </a:lnTo>
                  <a:lnTo>
                    <a:pt x="272" y="231"/>
                  </a:lnTo>
                  <a:lnTo>
                    <a:pt x="289" y="228"/>
                  </a:lnTo>
                  <a:lnTo>
                    <a:pt x="305" y="222"/>
                  </a:lnTo>
                  <a:lnTo>
                    <a:pt x="321" y="217"/>
                  </a:lnTo>
                  <a:lnTo>
                    <a:pt x="336" y="211"/>
                  </a:lnTo>
                  <a:lnTo>
                    <a:pt x="349" y="203"/>
                  </a:lnTo>
                  <a:lnTo>
                    <a:pt x="362" y="196"/>
                  </a:lnTo>
                  <a:lnTo>
                    <a:pt x="373" y="187"/>
                  </a:lnTo>
                  <a:lnTo>
                    <a:pt x="383" y="179"/>
                  </a:lnTo>
                  <a:lnTo>
                    <a:pt x="391" y="169"/>
                  </a:lnTo>
                  <a:lnTo>
                    <a:pt x="399" y="160"/>
                  </a:lnTo>
                  <a:lnTo>
                    <a:pt x="404" y="150"/>
                  </a:lnTo>
                  <a:lnTo>
                    <a:pt x="408" y="139"/>
                  </a:lnTo>
                  <a:lnTo>
                    <a:pt x="411" y="129"/>
                  </a:lnTo>
                  <a:lnTo>
                    <a:pt x="412" y="119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71" name="Line 375"/>
            <p:cNvSpPr>
              <a:spLocks noChangeShapeType="1"/>
            </p:cNvSpPr>
            <p:nvPr/>
          </p:nvSpPr>
          <p:spPr bwMode="auto">
            <a:xfrm flipH="1">
              <a:off x="2293" y="3238"/>
              <a:ext cx="320" cy="18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72" name="Line 376"/>
            <p:cNvSpPr>
              <a:spLocks noChangeShapeType="1"/>
            </p:cNvSpPr>
            <p:nvPr/>
          </p:nvSpPr>
          <p:spPr bwMode="auto">
            <a:xfrm flipH="1">
              <a:off x="1373" y="3720"/>
              <a:ext cx="409" cy="23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73" name="Freeform 377"/>
            <p:cNvSpPr>
              <a:spLocks/>
            </p:cNvSpPr>
            <p:nvPr/>
          </p:nvSpPr>
          <p:spPr bwMode="auto">
            <a:xfrm>
              <a:off x="1151" y="3375"/>
              <a:ext cx="478" cy="260"/>
            </a:xfrm>
            <a:custGeom>
              <a:avLst/>
              <a:gdLst>
                <a:gd name="T0" fmla="*/ 0 w 783"/>
                <a:gd name="T1" fmla="*/ 0 h 428"/>
                <a:gd name="T2" fmla="*/ 1 w 783"/>
                <a:gd name="T3" fmla="*/ 20 h 428"/>
                <a:gd name="T4" fmla="*/ 4 w 783"/>
                <a:gd name="T5" fmla="*/ 40 h 428"/>
                <a:gd name="T6" fmla="*/ 8 w 783"/>
                <a:gd name="T7" fmla="*/ 59 h 428"/>
                <a:gd name="T8" fmla="*/ 13 w 783"/>
                <a:gd name="T9" fmla="*/ 79 h 428"/>
                <a:gd name="T10" fmla="*/ 20 w 783"/>
                <a:gd name="T11" fmla="*/ 99 h 428"/>
                <a:gd name="T12" fmla="*/ 29 w 783"/>
                <a:gd name="T13" fmla="*/ 118 h 428"/>
                <a:gd name="T14" fmla="*/ 40 w 783"/>
                <a:gd name="T15" fmla="*/ 137 h 428"/>
                <a:gd name="T16" fmla="*/ 51 w 783"/>
                <a:gd name="T17" fmla="*/ 155 h 428"/>
                <a:gd name="T18" fmla="*/ 65 w 783"/>
                <a:gd name="T19" fmla="*/ 174 h 428"/>
                <a:gd name="T20" fmla="*/ 79 w 783"/>
                <a:gd name="T21" fmla="*/ 191 h 428"/>
                <a:gd name="T22" fmla="*/ 95 w 783"/>
                <a:gd name="T23" fmla="*/ 209 h 428"/>
                <a:gd name="T24" fmla="*/ 113 w 783"/>
                <a:gd name="T25" fmla="*/ 226 h 428"/>
                <a:gd name="T26" fmla="*/ 132 w 783"/>
                <a:gd name="T27" fmla="*/ 243 h 428"/>
                <a:gd name="T28" fmla="*/ 152 w 783"/>
                <a:gd name="T29" fmla="*/ 259 h 428"/>
                <a:gd name="T30" fmla="*/ 174 w 783"/>
                <a:gd name="T31" fmla="*/ 274 h 428"/>
                <a:gd name="T32" fmla="*/ 196 w 783"/>
                <a:gd name="T33" fmla="*/ 289 h 428"/>
                <a:gd name="T34" fmla="*/ 221 w 783"/>
                <a:gd name="T35" fmla="*/ 304 h 428"/>
                <a:gd name="T36" fmla="*/ 245 w 783"/>
                <a:gd name="T37" fmla="*/ 318 h 428"/>
                <a:gd name="T38" fmla="*/ 272 w 783"/>
                <a:gd name="T39" fmla="*/ 331 h 428"/>
                <a:gd name="T40" fmla="*/ 298 w 783"/>
                <a:gd name="T41" fmla="*/ 342 h 428"/>
                <a:gd name="T42" fmla="*/ 327 w 783"/>
                <a:gd name="T43" fmla="*/ 354 h 428"/>
                <a:gd name="T44" fmla="*/ 356 w 783"/>
                <a:gd name="T45" fmla="*/ 365 h 428"/>
                <a:gd name="T46" fmla="*/ 386 w 783"/>
                <a:gd name="T47" fmla="*/ 375 h 428"/>
                <a:gd name="T48" fmla="*/ 415 w 783"/>
                <a:gd name="T49" fmla="*/ 384 h 428"/>
                <a:gd name="T50" fmla="*/ 447 w 783"/>
                <a:gd name="T51" fmla="*/ 392 h 428"/>
                <a:gd name="T52" fmla="*/ 479 w 783"/>
                <a:gd name="T53" fmla="*/ 400 h 428"/>
                <a:gd name="T54" fmla="*/ 511 w 783"/>
                <a:gd name="T55" fmla="*/ 406 h 428"/>
                <a:gd name="T56" fmla="*/ 544 w 783"/>
                <a:gd name="T57" fmla="*/ 413 h 428"/>
                <a:gd name="T58" fmla="*/ 578 w 783"/>
                <a:gd name="T59" fmla="*/ 417 h 428"/>
                <a:gd name="T60" fmla="*/ 611 w 783"/>
                <a:gd name="T61" fmla="*/ 421 h 428"/>
                <a:gd name="T62" fmla="*/ 645 w 783"/>
                <a:gd name="T63" fmla="*/ 424 h 428"/>
                <a:gd name="T64" fmla="*/ 680 w 783"/>
                <a:gd name="T65" fmla="*/ 426 h 428"/>
                <a:gd name="T66" fmla="*/ 715 w 783"/>
                <a:gd name="T67" fmla="*/ 428 h 428"/>
                <a:gd name="T68" fmla="*/ 749 w 783"/>
                <a:gd name="T69" fmla="*/ 428 h 428"/>
                <a:gd name="T70" fmla="*/ 783 w 783"/>
                <a:gd name="T71" fmla="*/ 428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83" h="428">
                  <a:moveTo>
                    <a:pt x="0" y="0"/>
                  </a:moveTo>
                  <a:lnTo>
                    <a:pt x="1" y="20"/>
                  </a:lnTo>
                  <a:lnTo>
                    <a:pt x="4" y="40"/>
                  </a:lnTo>
                  <a:lnTo>
                    <a:pt x="8" y="59"/>
                  </a:lnTo>
                  <a:lnTo>
                    <a:pt x="13" y="79"/>
                  </a:lnTo>
                  <a:lnTo>
                    <a:pt x="20" y="99"/>
                  </a:lnTo>
                  <a:lnTo>
                    <a:pt x="29" y="118"/>
                  </a:lnTo>
                  <a:lnTo>
                    <a:pt x="40" y="137"/>
                  </a:lnTo>
                  <a:lnTo>
                    <a:pt x="51" y="155"/>
                  </a:lnTo>
                  <a:lnTo>
                    <a:pt x="65" y="174"/>
                  </a:lnTo>
                  <a:lnTo>
                    <a:pt x="79" y="191"/>
                  </a:lnTo>
                  <a:lnTo>
                    <a:pt x="95" y="209"/>
                  </a:lnTo>
                  <a:lnTo>
                    <a:pt x="113" y="226"/>
                  </a:lnTo>
                  <a:lnTo>
                    <a:pt x="132" y="243"/>
                  </a:lnTo>
                  <a:lnTo>
                    <a:pt x="152" y="259"/>
                  </a:lnTo>
                  <a:lnTo>
                    <a:pt x="174" y="274"/>
                  </a:lnTo>
                  <a:lnTo>
                    <a:pt x="196" y="289"/>
                  </a:lnTo>
                  <a:lnTo>
                    <a:pt x="221" y="304"/>
                  </a:lnTo>
                  <a:lnTo>
                    <a:pt x="245" y="318"/>
                  </a:lnTo>
                  <a:lnTo>
                    <a:pt x="272" y="331"/>
                  </a:lnTo>
                  <a:lnTo>
                    <a:pt x="298" y="342"/>
                  </a:lnTo>
                  <a:lnTo>
                    <a:pt x="327" y="354"/>
                  </a:lnTo>
                  <a:lnTo>
                    <a:pt x="356" y="365"/>
                  </a:lnTo>
                  <a:lnTo>
                    <a:pt x="386" y="375"/>
                  </a:lnTo>
                  <a:lnTo>
                    <a:pt x="415" y="384"/>
                  </a:lnTo>
                  <a:lnTo>
                    <a:pt x="447" y="392"/>
                  </a:lnTo>
                  <a:lnTo>
                    <a:pt x="479" y="400"/>
                  </a:lnTo>
                  <a:lnTo>
                    <a:pt x="511" y="406"/>
                  </a:lnTo>
                  <a:lnTo>
                    <a:pt x="544" y="413"/>
                  </a:lnTo>
                  <a:lnTo>
                    <a:pt x="578" y="417"/>
                  </a:lnTo>
                  <a:lnTo>
                    <a:pt x="611" y="421"/>
                  </a:lnTo>
                  <a:lnTo>
                    <a:pt x="645" y="424"/>
                  </a:lnTo>
                  <a:lnTo>
                    <a:pt x="680" y="426"/>
                  </a:lnTo>
                  <a:lnTo>
                    <a:pt x="715" y="428"/>
                  </a:lnTo>
                  <a:lnTo>
                    <a:pt x="749" y="428"/>
                  </a:lnTo>
                  <a:lnTo>
                    <a:pt x="783" y="42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74" name="Freeform 378"/>
            <p:cNvSpPr>
              <a:spLocks/>
            </p:cNvSpPr>
            <p:nvPr/>
          </p:nvSpPr>
          <p:spPr bwMode="auto">
            <a:xfrm>
              <a:off x="1151" y="2293"/>
              <a:ext cx="904" cy="520"/>
            </a:xfrm>
            <a:custGeom>
              <a:avLst/>
              <a:gdLst>
                <a:gd name="T0" fmla="*/ 1479 w 1482"/>
                <a:gd name="T1" fmla="*/ 388 h 856"/>
                <a:gd name="T2" fmla="*/ 1462 w 1482"/>
                <a:gd name="T3" fmla="*/ 329 h 856"/>
                <a:gd name="T4" fmla="*/ 1431 w 1482"/>
                <a:gd name="T5" fmla="*/ 272 h 856"/>
                <a:gd name="T6" fmla="*/ 1388 w 1482"/>
                <a:gd name="T7" fmla="*/ 218 h 856"/>
                <a:gd name="T8" fmla="*/ 1330 w 1482"/>
                <a:gd name="T9" fmla="*/ 168 h 856"/>
                <a:gd name="T10" fmla="*/ 1262 w 1482"/>
                <a:gd name="T11" fmla="*/ 123 h 856"/>
                <a:gd name="T12" fmla="*/ 1183 w 1482"/>
                <a:gd name="T13" fmla="*/ 84 h 856"/>
                <a:gd name="T14" fmla="*/ 1097 w 1482"/>
                <a:gd name="T15" fmla="*/ 52 h 856"/>
                <a:gd name="T16" fmla="*/ 1002 w 1482"/>
                <a:gd name="T17" fmla="*/ 28 h 856"/>
                <a:gd name="T18" fmla="*/ 903 w 1482"/>
                <a:gd name="T19" fmla="*/ 11 h 856"/>
                <a:gd name="T20" fmla="*/ 801 w 1482"/>
                <a:gd name="T21" fmla="*/ 1 h 856"/>
                <a:gd name="T22" fmla="*/ 698 w 1482"/>
                <a:gd name="T23" fmla="*/ 0 h 856"/>
                <a:gd name="T24" fmla="*/ 596 w 1482"/>
                <a:gd name="T25" fmla="*/ 8 h 856"/>
                <a:gd name="T26" fmla="*/ 495 w 1482"/>
                <a:gd name="T27" fmla="*/ 23 h 856"/>
                <a:gd name="T28" fmla="*/ 401 w 1482"/>
                <a:gd name="T29" fmla="*/ 48 h 856"/>
                <a:gd name="T30" fmla="*/ 312 w 1482"/>
                <a:gd name="T31" fmla="*/ 79 h 856"/>
                <a:gd name="T32" fmla="*/ 232 w 1482"/>
                <a:gd name="T33" fmla="*/ 116 h 856"/>
                <a:gd name="T34" fmla="*/ 162 w 1482"/>
                <a:gd name="T35" fmla="*/ 161 h 856"/>
                <a:gd name="T36" fmla="*/ 104 w 1482"/>
                <a:gd name="T37" fmla="*/ 210 h 856"/>
                <a:gd name="T38" fmla="*/ 57 w 1482"/>
                <a:gd name="T39" fmla="*/ 263 h 856"/>
                <a:gd name="T40" fmla="*/ 24 w 1482"/>
                <a:gd name="T41" fmla="*/ 319 h 856"/>
                <a:gd name="T42" fmla="*/ 5 w 1482"/>
                <a:gd name="T43" fmla="*/ 378 h 856"/>
                <a:gd name="T44" fmla="*/ 0 w 1482"/>
                <a:gd name="T45" fmla="*/ 437 h 856"/>
                <a:gd name="T46" fmla="*/ 10 w 1482"/>
                <a:gd name="T47" fmla="*/ 497 h 856"/>
                <a:gd name="T48" fmla="*/ 33 w 1482"/>
                <a:gd name="T49" fmla="*/ 556 h 856"/>
                <a:gd name="T50" fmla="*/ 71 w 1482"/>
                <a:gd name="T51" fmla="*/ 611 h 856"/>
                <a:gd name="T52" fmla="*/ 122 w 1482"/>
                <a:gd name="T53" fmla="*/ 663 h 856"/>
                <a:gd name="T54" fmla="*/ 184 w 1482"/>
                <a:gd name="T55" fmla="*/ 711 h 856"/>
                <a:gd name="T56" fmla="*/ 258 w 1482"/>
                <a:gd name="T57" fmla="*/ 753 h 856"/>
                <a:gd name="T58" fmla="*/ 341 w 1482"/>
                <a:gd name="T59" fmla="*/ 789 h 856"/>
                <a:gd name="T60" fmla="*/ 432 w 1482"/>
                <a:gd name="T61" fmla="*/ 818 h 856"/>
                <a:gd name="T62" fmla="*/ 528 w 1482"/>
                <a:gd name="T63" fmla="*/ 838 h 856"/>
                <a:gd name="T64" fmla="*/ 630 w 1482"/>
                <a:gd name="T65" fmla="*/ 852 h 856"/>
                <a:gd name="T66" fmla="*/ 733 w 1482"/>
                <a:gd name="T67" fmla="*/ 856 h 856"/>
                <a:gd name="T68" fmla="*/ 836 w 1482"/>
                <a:gd name="T69" fmla="*/ 853 h 856"/>
                <a:gd name="T70" fmla="*/ 937 w 1482"/>
                <a:gd name="T71" fmla="*/ 841 h 856"/>
                <a:gd name="T72" fmla="*/ 1034 w 1482"/>
                <a:gd name="T73" fmla="*/ 821 h 856"/>
                <a:gd name="T74" fmla="*/ 1127 w 1482"/>
                <a:gd name="T75" fmla="*/ 794 h 856"/>
                <a:gd name="T76" fmla="*/ 1211 w 1482"/>
                <a:gd name="T77" fmla="*/ 759 h 856"/>
                <a:gd name="T78" fmla="*/ 1287 w 1482"/>
                <a:gd name="T79" fmla="*/ 719 h 856"/>
                <a:gd name="T80" fmla="*/ 1350 w 1482"/>
                <a:gd name="T81" fmla="*/ 672 h 856"/>
                <a:gd name="T82" fmla="*/ 1404 w 1482"/>
                <a:gd name="T83" fmla="*/ 621 h 856"/>
                <a:gd name="T84" fmla="*/ 1443 w 1482"/>
                <a:gd name="T85" fmla="*/ 565 h 856"/>
                <a:gd name="T86" fmla="*/ 1470 w 1482"/>
                <a:gd name="T87" fmla="*/ 507 h 856"/>
                <a:gd name="T88" fmla="*/ 1481 w 1482"/>
                <a:gd name="T89" fmla="*/ 448 h 8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82" h="856">
                  <a:moveTo>
                    <a:pt x="1482" y="428"/>
                  </a:moveTo>
                  <a:lnTo>
                    <a:pt x="1481" y="408"/>
                  </a:lnTo>
                  <a:lnTo>
                    <a:pt x="1479" y="388"/>
                  </a:lnTo>
                  <a:lnTo>
                    <a:pt x="1475" y="368"/>
                  </a:lnTo>
                  <a:lnTo>
                    <a:pt x="1470" y="349"/>
                  </a:lnTo>
                  <a:lnTo>
                    <a:pt x="1462" y="329"/>
                  </a:lnTo>
                  <a:lnTo>
                    <a:pt x="1454" y="310"/>
                  </a:lnTo>
                  <a:lnTo>
                    <a:pt x="1443" y="291"/>
                  </a:lnTo>
                  <a:lnTo>
                    <a:pt x="1431" y="272"/>
                  </a:lnTo>
                  <a:lnTo>
                    <a:pt x="1419" y="253"/>
                  </a:lnTo>
                  <a:lnTo>
                    <a:pt x="1404" y="235"/>
                  </a:lnTo>
                  <a:lnTo>
                    <a:pt x="1388" y="218"/>
                  </a:lnTo>
                  <a:lnTo>
                    <a:pt x="1370" y="201"/>
                  </a:lnTo>
                  <a:lnTo>
                    <a:pt x="1350" y="184"/>
                  </a:lnTo>
                  <a:lnTo>
                    <a:pt x="1330" y="168"/>
                  </a:lnTo>
                  <a:lnTo>
                    <a:pt x="1309" y="152"/>
                  </a:lnTo>
                  <a:lnTo>
                    <a:pt x="1287" y="137"/>
                  </a:lnTo>
                  <a:lnTo>
                    <a:pt x="1262" y="123"/>
                  </a:lnTo>
                  <a:lnTo>
                    <a:pt x="1238" y="110"/>
                  </a:lnTo>
                  <a:lnTo>
                    <a:pt x="1211" y="97"/>
                  </a:lnTo>
                  <a:lnTo>
                    <a:pt x="1183" y="84"/>
                  </a:lnTo>
                  <a:lnTo>
                    <a:pt x="1156" y="73"/>
                  </a:lnTo>
                  <a:lnTo>
                    <a:pt x="1127" y="62"/>
                  </a:lnTo>
                  <a:lnTo>
                    <a:pt x="1097" y="52"/>
                  </a:lnTo>
                  <a:lnTo>
                    <a:pt x="1066" y="42"/>
                  </a:lnTo>
                  <a:lnTo>
                    <a:pt x="1034" y="35"/>
                  </a:lnTo>
                  <a:lnTo>
                    <a:pt x="1002" y="28"/>
                  </a:lnTo>
                  <a:lnTo>
                    <a:pt x="970" y="20"/>
                  </a:lnTo>
                  <a:lnTo>
                    <a:pt x="937" y="15"/>
                  </a:lnTo>
                  <a:lnTo>
                    <a:pt x="903" y="11"/>
                  </a:lnTo>
                  <a:lnTo>
                    <a:pt x="870" y="6"/>
                  </a:lnTo>
                  <a:lnTo>
                    <a:pt x="836" y="3"/>
                  </a:lnTo>
                  <a:lnTo>
                    <a:pt x="801" y="1"/>
                  </a:lnTo>
                  <a:lnTo>
                    <a:pt x="767" y="0"/>
                  </a:lnTo>
                  <a:lnTo>
                    <a:pt x="733" y="0"/>
                  </a:lnTo>
                  <a:lnTo>
                    <a:pt x="698" y="0"/>
                  </a:lnTo>
                  <a:lnTo>
                    <a:pt x="664" y="2"/>
                  </a:lnTo>
                  <a:lnTo>
                    <a:pt x="630" y="4"/>
                  </a:lnTo>
                  <a:lnTo>
                    <a:pt x="596" y="8"/>
                  </a:lnTo>
                  <a:lnTo>
                    <a:pt x="561" y="13"/>
                  </a:lnTo>
                  <a:lnTo>
                    <a:pt x="528" y="18"/>
                  </a:lnTo>
                  <a:lnTo>
                    <a:pt x="495" y="23"/>
                  </a:lnTo>
                  <a:lnTo>
                    <a:pt x="463" y="31"/>
                  </a:lnTo>
                  <a:lnTo>
                    <a:pt x="432" y="38"/>
                  </a:lnTo>
                  <a:lnTo>
                    <a:pt x="401" y="48"/>
                  </a:lnTo>
                  <a:lnTo>
                    <a:pt x="371" y="57"/>
                  </a:lnTo>
                  <a:lnTo>
                    <a:pt x="341" y="67"/>
                  </a:lnTo>
                  <a:lnTo>
                    <a:pt x="312" y="79"/>
                  </a:lnTo>
                  <a:lnTo>
                    <a:pt x="285" y="90"/>
                  </a:lnTo>
                  <a:lnTo>
                    <a:pt x="258" y="103"/>
                  </a:lnTo>
                  <a:lnTo>
                    <a:pt x="232" y="116"/>
                  </a:lnTo>
                  <a:lnTo>
                    <a:pt x="208" y="131"/>
                  </a:lnTo>
                  <a:lnTo>
                    <a:pt x="184" y="145"/>
                  </a:lnTo>
                  <a:lnTo>
                    <a:pt x="162" y="161"/>
                  </a:lnTo>
                  <a:lnTo>
                    <a:pt x="141" y="177"/>
                  </a:lnTo>
                  <a:lnTo>
                    <a:pt x="122" y="193"/>
                  </a:lnTo>
                  <a:lnTo>
                    <a:pt x="104" y="210"/>
                  </a:lnTo>
                  <a:lnTo>
                    <a:pt x="87" y="227"/>
                  </a:lnTo>
                  <a:lnTo>
                    <a:pt x="71" y="245"/>
                  </a:lnTo>
                  <a:lnTo>
                    <a:pt x="57" y="263"/>
                  </a:lnTo>
                  <a:lnTo>
                    <a:pt x="44" y="281"/>
                  </a:lnTo>
                  <a:lnTo>
                    <a:pt x="33" y="300"/>
                  </a:lnTo>
                  <a:lnTo>
                    <a:pt x="24" y="319"/>
                  </a:lnTo>
                  <a:lnTo>
                    <a:pt x="16" y="338"/>
                  </a:lnTo>
                  <a:lnTo>
                    <a:pt x="10" y="359"/>
                  </a:lnTo>
                  <a:lnTo>
                    <a:pt x="5" y="378"/>
                  </a:lnTo>
                  <a:lnTo>
                    <a:pt x="1" y="398"/>
                  </a:lnTo>
                  <a:lnTo>
                    <a:pt x="0" y="418"/>
                  </a:lnTo>
                  <a:lnTo>
                    <a:pt x="0" y="437"/>
                  </a:lnTo>
                  <a:lnTo>
                    <a:pt x="1" y="458"/>
                  </a:lnTo>
                  <a:lnTo>
                    <a:pt x="5" y="478"/>
                  </a:lnTo>
                  <a:lnTo>
                    <a:pt x="10" y="497"/>
                  </a:lnTo>
                  <a:lnTo>
                    <a:pt x="16" y="517"/>
                  </a:lnTo>
                  <a:lnTo>
                    <a:pt x="24" y="536"/>
                  </a:lnTo>
                  <a:lnTo>
                    <a:pt x="33" y="556"/>
                  </a:lnTo>
                  <a:lnTo>
                    <a:pt x="44" y="575"/>
                  </a:lnTo>
                  <a:lnTo>
                    <a:pt x="57" y="593"/>
                  </a:lnTo>
                  <a:lnTo>
                    <a:pt x="71" y="611"/>
                  </a:lnTo>
                  <a:lnTo>
                    <a:pt x="87" y="629"/>
                  </a:lnTo>
                  <a:lnTo>
                    <a:pt x="104" y="646"/>
                  </a:lnTo>
                  <a:lnTo>
                    <a:pt x="122" y="663"/>
                  </a:lnTo>
                  <a:lnTo>
                    <a:pt x="141" y="679"/>
                  </a:lnTo>
                  <a:lnTo>
                    <a:pt x="162" y="695"/>
                  </a:lnTo>
                  <a:lnTo>
                    <a:pt x="184" y="711"/>
                  </a:lnTo>
                  <a:lnTo>
                    <a:pt x="208" y="725"/>
                  </a:lnTo>
                  <a:lnTo>
                    <a:pt x="232" y="740"/>
                  </a:lnTo>
                  <a:lnTo>
                    <a:pt x="258" y="753"/>
                  </a:lnTo>
                  <a:lnTo>
                    <a:pt x="285" y="765"/>
                  </a:lnTo>
                  <a:lnTo>
                    <a:pt x="312" y="777"/>
                  </a:lnTo>
                  <a:lnTo>
                    <a:pt x="341" y="789"/>
                  </a:lnTo>
                  <a:lnTo>
                    <a:pt x="371" y="798"/>
                  </a:lnTo>
                  <a:lnTo>
                    <a:pt x="401" y="808"/>
                  </a:lnTo>
                  <a:lnTo>
                    <a:pt x="432" y="818"/>
                  </a:lnTo>
                  <a:lnTo>
                    <a:pt x="463" y="825"/>
                  </a:lnTo>
                  <a:lnTo>
                    <a:pt x="495" y="832"/>
                  </a:lnTo>
                  <a:lnTo>
                    <a:pt x="528" y="838"/>
                  </a:lnTo>
                  <a:lnTo>
                    <a:pt x="561" y="843"/>
                  </a:lnTo>
                  <a:lnTo>
                    <a:pt x="596" y="847"/>
                  </a:lnTo>
                  <a:lnTo>
                    <a:pt x="630" y="852"/>
                  </a:lnTo>
                  <a:lnTo>
                    <a:pt x="664" y="854"/>
                  </a:lnTo>
                  <a:lnTo>
                    <a:pt x="698" y="856"/>
                  </a:lnTo>
                  <a:lnTo>
                    <a:pt x="733" y="856"/>
                  </a:lnTo>
                  <a:lnTo>
                    <a:pt x="767" y="856"/>
                  </a:lnTo>
                  <a:lnTo>
                    <a:pt x="801" y="855"/>
                  </a:lnTo>
                  <a:lnTo>
                    <a:pt x="836" y="853"/>
                  </a:lnTo>
                  <a:lnTo>
                    <a:pt x="870" y="849"/>
                  </a:lnTo>
                  <a:lnTo>
                    <a:pt x="903" y="845"/>
                  </a:lnTo>
                  <a:lnTo>
                    <a:pt x="937" y="841"/>
                  </a:lnTo>
                  <a:lnTo>
                    <a:pt x="970" y="836"/>
                  </a:lnTo>
                  <a:lnTo>
                    <a:pt x="1002" y="828"/>
                  </a:lnTo>
                  <a:lnTo>
                    <a:pt x="1034" y="821"/>
                  </a:lnTo>
                  <a:lnTo>
                    <a:pt x="1066" y="813"/>
                  </a:lnTo>
                  <a:lnTo>
                    <a:pt x="1097" y="804"/>
                  </a:lnTo>
                  <a:lnTo>
                    <a:pt x="1127" y="794"/>
                  </a:lnTo>
                  <a:lnTo>
                    <a:pt x="1156" y="782"/>
                  </a:lnTo>
                  <a:lnTo>
                    <a:pt x="1183" y="772"/>
                  </a:lnTo>
                  <a:lnTo>
                    <a:pt x="1211" y="759"/>
                  </a:lnTo>
                  <a:lnTo>
                    <a:pt x="1238" y="746"/>
                  </a:lnTo>
                  <a:lnTo>
                    <a:pt x="1262" y="732"/>
                  </a:lnTo>
                  <a:lnTo>
                    <a:pt x="1287" y="719"/>
                  </a:lnTo>
                  <a:lnTo>
                    <a:pt x="1309" y="704"/>
                  </a:lnTo>
                  <a:lnTo>
                    <a:pt x="1330" y="688"/>
                  </a:lnTo>
                  <a:lnTo>
                    <a:pt x="1350" y="672"/>
                  </a:lnTo>
                  <a:lnTo>
                    <a:pt x="1370" y="655"/>
                  </a:lnTo>
                  <a:lnTo>
                    <a:pt x="1388" y="638"/>
                  </a:lnTo>
                  <a:lnTo>
                    <a:pt x="1404" y="621"/>
                  </a:lnTo>
                  <a:lnTo>
                    <a:pt x="1419" y="602"/>
                  </a:lnTo>
                  <a:lnTo>
                    <a:pt x="1431" y="583"/>
                  </a:lnTo>
                  <a:lnTo>
                    <a:pt x="1443" y="565"/>
                  </a:lnTo>
                  <a:lnTo>
                    <a:pt x="1454" y="546"/>
                  </a:lnTo>
                  <a:lnTo>
                    <a:pt x="1462" y="527"/>
                  </a:lnTo>
                  <a:lnTo>
                    <a:pt x="1470" y="507"/>
                  </a:lnTo>
                  <a:lnTo>
                    <a:pt x="1475" y="487"/>
                  </a:lnTo>
                  <a:lnTo>
                    <a:pt x="1479" y="467"/>
                  </a:lnTo>
                  <a:lnTo>
                    <a:pt x="1481" y="448"/>
                  </a:lnTo>
                  <a:lnTo>
                    <a:pt x="1482" y="428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75" name="Line 379"/>
            <p:cNvSpPr>
              <a:spLocks noChangeShapeType="1"/>
            </p:cNvSpPr>
            <p:nvPr/>
          </p:nvSpPr>
          <p:spPr bwMode="auto">
            <a:xfrm>
              <a:off x="1867" y="3260"/>
              <a:ext cx="0" cy="71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76" name="Line 380"/>
            <p:cNvSpPr>
              <a:spLocks noChangeShapeType="1"/>
            </p:cNvSpPr>
            <p:nvPr/>
          </p:nvSpPr>
          <p:spPr bwMode="auto">
            <a:xfrm flipH="1">
              <a:off x="2187" y="3733"/>
              <a:ext cx="106" cy="5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77" name="Line 381"/>
            <p:cNvSpPr>
              <a:spLocks noChangeShapeType="1"/>
            </p:cNvSpPr>
            <p:nvPr/>
          </p:nvSpPr>
          <p:spPr bwMode="auto">
            <a:xfrm flipH="1">
              <a:off x="2293" y="3443"/>
              <a:ext cx="320" cy="18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78" name="Freeform 382"/>
            <p:cNvSpPr>
              <a:spLocks/>
            </p:cNvSpPr>
            <p:nvPr/>
          </p:nvSpPr>
          <p:spPr bwMode="auto">
            <a:xfrm>
              <a:off x="2613" y="3341"/>
              <a:ext cx="72" cy="102"/>
            </a:xfrm>
            <a:custGeom>
              <a:avLst/>
              <a:gdLst>
                <a:gd name="T0" fmla="*/ 0 w 121"/>
                <a:gd name="T1" fmla="*/ 168 h 168"/>
                <a:gd name="T2" fmla="*/ 17 w 121"/>
                <a:gd name="T3" fmla="*/ 157 h 168"/>
                <a:gd name="T4" fmla="*/ 33 w 121"/>
                <a:gd name="T5" fmla="*/ 146 h 168"/>
                <a:gd name="T6" fmla="*/ 47 w 121"/>
                <a:gd name="T7" fmla="*/ 135 h 168"/>
                <a:gd name="T8" fmla="*/ 61 w 121"/>
                <a:gd name="T9" fmla="*/ 122 h 168"/>
                <a:gd name="T10" fmla="*/ 74 w 121"/>
                <a:gd name="T11" fmla="*/ 110 h 168"/>
                <a:gd name="T12" fmla="*/ 85 w 121"/>
                <a:gd name="T13" fmla="*/ 96 h 168"/>
                <a:gd name="T14" fmla="*/ 94 w 121"/>
                <a:gd name="T15" fmla="*/ 84 h 168"/>
                <a:gd name="T16" fmla="*/ 102 w 121"/>
                <a:gd name="T17" fmla="*/ 70 h 168"/>
                <a:gd name="T18" fmla="*/ 109 w 121"/>
                <a:gd name="T19" fmla="*/ 56 h 168"/>
                <a:gd name="T20" fmla="*/ 114 w 121"/>
                <a:gd name="T21" fmla="*/ 42 h 168"/>
                <a:gd name="T22" fmla="*/ 118 w 121"/>
                <a:gd name="T23" fmla="*/ 28 h 168"/>
                <a:gd name="T24" fmla="*/ 120 w 121"/>
                <a:gd name="T25" fmla="*/ 13 h 168"/>
                <a:gd name="T26" fmla="*/ 121 w 121"/>
                <a:gd name="T27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1" h="168">
                  <a:moveTo>
                    <a:pt x="0" y="168"/>
                  </a:moveTo>
                  <a:lnTo>
                    <a:pt x="17" y="157"/>
                  </a:lnTo>
                  <a:lnTo>
                    <a:pt x="33" y="146"/>
                  </a:lnTo>
                  <a:lnTo>
                    <a:pt x="47" y="135"/>
                  </a:lnTo>
                  <a:lnTo>
                    <a:pt x="61" y="122"/>
                  </a:lnTo>
                  <a:lnTo>
                    <a:pt x="74" y="110"/>
                  </a:lnTo>
                  <a:lnTo>
                    <a:pt x="85" y="96"/>
                  </a:lnTo>
                  <a:lnTo>
                    <a:pt x="94" y="84"/>
                  </a:lnTo>
                  <a:lnTo>
                    <a:pt x="102" y="70"/>
                  </a:lnTo>
                  <a:lnTo>
                    <a:pt x="109" y="56"/>
                  </a:lnTo>
                  <a:lnTo>
                    <a:pt x="114" y="42"/>
                  </a:lnTo>
                  <a:lnTo>
                    <a:pt x="118" y="28"/>
                  </a:lnTo>
                  <a:lnTo>
                    <a:pt x="120" y="13"/>
                  </a:lnTo>
                  <a:lnTo>
                    <a:pt x="121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79" name="Freeform 383"/>
            <p:cNvSpPr>
              <a:spLocks/>
            </p:cNvSpPr>
            <p:nvPr/>
          </p:nvSpPr>
          <p:spPr bwMode="auto">
            <a:xfrm>
              <a:off x="521" y="3813"/>
              <a:ext cx="72" cy="103"/>
            </a:xfrm>
            <a:custGeom>
              <a:avLst/>
              <a:gdLst>
                <a:gd name="T0" fmla="*/ 0 w 121"/>
                <a:gd name="T1" fmla="*/ 0 h 168"/>
                <a:gd name="T2" fmla="*/ 1 w 121"/>
                <a:gd name="T3" fmla="*/ 13 h 168"/>
                <a:gd name="T4" fmla="*/ 3 w 121"/>
                <a:gd name="T5" fmla="*/ 28 h 168"/>
                <a:gd name="T6" fmla="*/ 7 w 121"/>
                <a:gd name="T7" fmla="*/ 42 h 168"/>
                <a:gd name="T8" fmla="*/ 13 w 121"/>
                <a:gd name="T9" fmla="*/ 56 h 168"/>
                <a:gd name="T10" fmla="*/ 19 w 121"/>
                <a:gd name="T11" fmla="*/ 70 h 168"/>
                <a:gd name="T12" fmla="*/ 28 w 121"/>
                <a:gd name="T13" fmla="*/ 84 h 168"/>
                <a:gd name="T14" fmla="*/ 37 w 121"/>
                <a:gd name="T15" fmla="*/ 96 h 168"/>
                <a:gd name="T16" fmla="*/ 48 w 121"/>
                <a:gd name="T17" fmla="*/ 110 h 168"/>
                <a:gd name="T18" fmla="*/ 60 w 121"/>
                <a:gd name="T19" fmla="*/ 122 h 168"/>
                <a:gd name="T20" fmla="*/ 73 w 121"/>
                <a:gd name="T21" fmla="*/ 135 h 168"/>
                <a:gd name="T22" fmla="*/ 88 w 121"/>
                <a:gd name="T23" fmla="*/ 145 h 168"/>
                <a:gd name="T24" fmla="*/ 104 w 121"/>
                <a:gd name="T25" fmla="*/ 157 h 168"/>
                <a:gd name="T26" fmla="*/ 121 w 121"/>
                <a:gd name="T27" fmla="*/ 168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1" h="168">
                  <a:moveTo>
                    <a:pt x="0" y="0"/>
                  </a:moveTo>
                  <a:lnTo>
                    <a:pt x="1" y="13"/>
                  </a:lnTo>
                  <a:lnTo>
                    <a:pt x="3" y="28"/>
                  </a:lnTo>
                  <a:lnTo>
                    <a:pt x="7" y="42"/>
                  </a:lnTo>
                  <a:lnTo>
                    <a:pt x="13" y="56"/>
                  </a:lnTo>
                  <a:lnTo>
                    <a:pt x="19" y="70"/>
                  </a:lnTo>
                  <a:lnTo>
                    <a:pt x="28" y="84"/>
                  </a:lnTo>
                  <a:lnTo>
                    <a:pt x="37" y="96"/>
                  </a:lnTo>
                  <a:lnTo>
                    <a:pt x="48" y="110"/>
                  </a:lnTo>
                  <a:lnTo>
                    <a:pt x="60" y="122"/>
                  </a:lnTo>
                  <a:lnTo>
                    <a:pt x="73" y="135"/>
                  </a:lnTo>
                  <a:lnTo>
                    <a:pt x="88" y="145"/>
                  </a:lnTo>
                  <a:lnTo>
                    <a:pt x="104" y="157"/>
                  </a:lnTo>
                  <a:lnTo>
                    <a:pt x="121" y="16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80" name="Line 384"/>
            <p:cNvSpPr>
              <a:spLocks noChangeShapeType="1"/>
            </p:cNvSpPr>
            <p:nvPr/>
          </p:nvSpPr>
          <p:spPr bwMode="auto">
            <a:xfrm flipH="1" flipV="1">
              <a:off x="593" y="3916"/>
              <a:ext cx="426" cy="24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81" name="Freeform 385"/>
            <p:cNvSpPr>
              <a:spLocks/>
            </p:cNvSpPr>
            <p:nvPr/>
          </p:nvSpPr>
          <p:spPr bwMode="auto">
            <a:xfrm>
              <a:off x="1019" y="4163"/>
              <a:ext cx="354" cy="38"/>
            </a:xfrm>
            <a:custGeom>
              <a:avLst/>
              <a:gdLst>
                <a:gd name="T0" fmla="*/ 0 w 582"/>
                <a:gd name="T1" fmla="*/ 0 h 69"/>
                <a:gd name="T2" fmla="*/ 18 w 582"/>
                <a:gd name="T3" fmla="*/ 10 h 69"/>
                <a:gd name="T4" fmla="*/ 37 w 582"/>
                <a:gd name="T5" fmla="*/ 19 h 69"/>
                <a:gd name="T6" fmla="*/ 57 w 582"/>
                <a:gd name="T7" fmla="*/ 28 h 69"/>
                <a:gd name="T8" fmla="*/ 79 w 582"/>
                <a:gd name="T9" fmla="*/ 35 h 69"/>
                <a:gd name="T10" fmla="*/ 100 w 582"/>
                <a:gd name="T11" fmla="*/ 43 h 69"/>
                <a:gd name="T12" fmla="*/ 122 w 582"/>
                <a:gd name="T13" fmla="*/ 49 h 69"/>
                <a:gd name="T14" fmla="*/ 146 w 582"/>
                <a:gd name="T15" fmla="*/ 55 h 69"/>
                <a:gd name="T16" fmla="*/ 169 w 582"/>
                <a:gd name="T17" fmla="*/ 59 h 69"/>
                <a:gd name="T18" fmla="*/ 193 w 582"/>
                <a:gd name="T19" fmla="*/ 63 h 69"/>
                <a:gd name="T20" fmla="*/ 217 w 582"/>
                <a:gd name="T21" fmla="*/ 66 h 69"/>
                <a:gd name="T22" fmla="*/ 242 w 582"/>
                <a:gd name="T23" fmla="*/ 68 h 69"/>
                <a:gd name="T24" fmla="*/ 266 w 582"/>
                <a:gd name="T25" fmla="*/ 69 h 69"/>
                <a:gd name="T26" fmla="*/ 292 w 582"/>
                <a:gd name="T27" fmla="*/ 69 h 69"/>
                <a:gd name="T28" fmla="*/ 316 w 582"/>
                <a:gd name="T29" fmla="*/ 69 h 69"/>
                <a:gd name="T30" fmla="*/ 341 w 582"/>
                <a:gd name="T31" fmla="*/ 68 h 69"/>
                <a:gd name="T32" fmla="*/ 365 w 582"/>
                <a:gd name="T33" fmla="*/ 66 h 69"/>
                <a:gd name="T34" fmla="*/ 390 w 582"/>
                <a:gd name="T35" fmla="*/ 63 h 69"/>
                <a:gd name="T36" fmla="*/ 414 w 582"/>
                <a:gd name="T37" fmla="*/ 59 h 69"/>
                <a:gd name="T38" fmla="*/ 437 w 582"/>
                <a:gd name="T39" fmla="*/ 55 h 69"/>
                <a:gd name="T40" fmla="*/ 460 w 582"/>
                <a:gd name="T41" fmla="*/ 49 h 69"/>
                <a:gd name="T42" fmla="*/ 482 w 582"/>
                <a:gd name="T43" fmla="*/ 43 h 69"/>
                <a:gd name="T44" fmla="*/ 505 w 582"/>
                <a:gd name="T45" fmla="*/ 35 h 69"/>
                <a:gd name="T46" fmla="*/ 525 w 582"/>
                <a:gd name="T47" fmla="*/ 28 h 69"/>
                <a:gd name="T48" fmla="*/ 545 w 582"/>
                <a:gd name="T49" fmla="*/ 19 h 69"/>
                <a:gd name="T50" fmla="*/ 564 w 582"/>
                <a:gd name="T51" fmla="*/ 10 h 69"/>
                <a:gd name="T52" fmla="*/ 582 w 582"/>
                <a:gd name="T53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82" h="69">
                  <a:moveTo>
                    <a:pt x="0" y="0"/>
                  </a:moveTo>
                  <a:lnTo>
                    <a:pt x="18" y="10"/>
                  </a:lnTo>
                  <a:lnTo>
                    <a:pt x="37" y="19"/>
                  </a:lnTo>
                  <a:lnTo>
                    <a:pt x="57" y="28"/>
                  </a:lnTo>
                  <a:lnTo>
                    <a:pt x="79" y="35"/>
                  </a:lnTo>
                  <a:lnTo>
                    <a:pt x="100" y="43"/>
                  </a:lnTo>
                  <a:lnTo>
                    <a:pt x="122" y="49"/>
                  </a:lnTo>
                  <a:lnTo>
                    <a:pt x="146" y="55"/>
                  </a:lnTo>
                  <a:lnTo>
                    <a:pt x="169" y="59"/>
                  </a:lnTo>
                  <a:lnTo>
                    <a:pt x="193" y="63"/>
                  </a:lnTo>
                  <a:lnTo>
                    <a:pt x="217" y="66"/>
                  </a:lnTo>
                  <a:lnTo>
                    <a:pt x="242" y="68"/>
                  </a:lnTo>
                  <a:lnTo>
                    <a:pt x="266" y="69"/>
                  </a:lnTo>
                  <a:lnTo>
                    <a:pt x="292" y="69"/>
                  </a:lnTo>
                  <a:lnTo>
                    <a:pt x="316" y="69"/>
                  </a:lnTo>
                  <a:lnTo>
                    <a:pt x="341" y="68"/>
                  </a:lnTo>
                  <a:lnTo>
                    <a:pt x="365" y="66"/>
                  </a:lnTo>
                  <a:lnTo>
                    <a:pt x="390" y="63"/>
                  </a:lnTo>
                  <a:lnTo>
                    <a:pt x="414" y="59"/>
                  </a:lnTo>
                  <a:lnTo>
                    <a:pt x="437" y="55"/>
                  </a:lnTo>
                  <a:lnTo>
                    <a:pt x="460" y="49"/>
                  </a:lnTo>
                  <a:lnTo>
                    <a:pt x="482" y="43"/>
                  </a:lnTo>
                  <a:lnTo>
                    <a:pt x="505" y="35"/>
                  </a:lnTo>
                  <a:lnTo>
                    <a:pt x="525" y="28"/>
                  </a:lnTo>
                  <a:lnTo>
                    <a:pt x="545" y="19"/>
                  </a:lnTo>
                  <a:lnTo>
                    <a:pt x="564" y="10"/>
                  </a:lnTo>
                  <a:lnTo>
                    <a:pt x="582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82" name="Line 386"/>
            <p:cNvSpPr>
              <a:spLocks noChangeShapeType="1"/>
            </p:cNvSpPr>
            <p:nvPr/>
          </p:nvSpPr>
          <p:spPr bwMode="auto">
            <a:xfrm flipH="1">
              <a:off x="1373" y="3924"/>
              <a:ext cx="409" cy="23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83" name="Line 387"/>
            <p:cNvSpPr>
              <a:spLocks noChangeShapeType="1"/>
            </p:cNvSpPr>
            <p:nvPr/>
          </p:nvSpPr>
          <p:spPr bwMode="auto">
            <a:xfrm flipH="1" flipV="1">
              <a:off x="1782" y="3924"/>
              <a:ext cx="85" cy="5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84" name="Line 388"/>
            <p:cNvSpPr>
              <a:spLocks noChangeShapeType="1"/>
            </p:cNvSpPr>
            <p:nvPr/>
          </p:nvSpPr>
          <p:spPr bwMode="auto">
            <a:xfrm flipH="1">
              <a:off x="1867" y="3916"/>
              <a:ext cx="107" cy="5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85" name="Line 389"/>
            <p:cNvSpPr>
              <a:spLocks noChangeShapeType="1"/>
            </p:cNvSpPr>
            <p:nvPr/>
          </p:nvSpPr>
          <p:spPr bwMode="auto">
            <a:xfrm flipH="1" flipV="1">
              <a:off x="2063" y="3720"/>
              <a:ext cx="124" cy="7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86" name="Line 390"/>
            <p:cNvSpPr>
              <a:spLocks noChangeShapeType="1"/>
            </p:cNvSpPr>
            <p:nvPr/>
          </p:nvSpPr>
          <p:spPr bwMode="auto">
            <a:xfrm>
              <a:off x="2187" y="3077"/>
              <a:ext cx="0" cy="71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87" name="Line 391"/>
            <p:cNvSpPr>
              <a:spLocks noChangeShapeType="1"/>
            </p:cNvSpPr>
            <p:nvPr/>
          </p:nvSpPr>
          <p:spPr bwMode="auto">
            <a:xfrm>
              <a:off x="2063" y="3026"/>
              <a:ext cx="0" cy="69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88" name="Line 392"/>
            <p:cNvSpPr>
              <a:spLocks noChangeShapeType="1"/>
            </p:cNvSpPr>
            <p:nvPr/>
          </p:nvSpPr>
          <p:spPr bwMode="auto">
            <a:xfrm flipH="1">
              <a:off x="1974" y="3720"/>
              <a:ext cx="89" cy="5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89" name="Line 393"/>
            <p:cNvSpPr>
              <a:spLocks noChangeShapeType="1"/>
            </p:cNvSpPr>
            <p:nvPr/>
          </p:nvSpPr>
          <p:spPr bwMode="auto">
            <a:xfrm flipV="1">
              <a:off x="1974" y="3200"/>
              <a:ext cx="0" cy="71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90" name="Freeform 394"/>
            <p:cNvSpPr>
              <a:spLocks/>
            </p:cNvSpPr>
            <p:nvPr/>
          </p:nvSpPr>
          <p:spPr bwMode="auto">
            <a:xfrm>
              <a:off x="1978" y="3030"/>
              <a:ext cx="85" cy="145"/>
            </a:xfrm>
            <a:custGeom>
              <a:avLst/>
              <a:gdLst>
                <a:gd name="T0" fmla="*/ 0 w 139"/>
                <a:gd name="T1" fmla="*/ 242 h 242"/>
                <a:gd name="T2" fmla="*/ 14 w 139"/>
                <a:gd name="T3" fmla="*/ 230 h 242"/>
                <a:gd name="T4" fmla="*/ 26 w 139"/>
                <a:gd name="T5" fmla="*/ 218 h 242"/>
                <a:gd name="T6" fmla="*/ 39 w 139"/>
                <a:gd name="T7" fmla="*/ 205 h 242"/>
                <a:gd name="T8" fmla="*/ 52 w 139"/>
                <a:gd name="T9" fmla="*/ 190 h 242"/>
                <a:gd name="T10" fmla="*/ 64 w 139"/>
                <a:gd name="T11" fmla="*/ 175 h 242"/>
                <a:gd name="T12" fmla="*/ 75 w 139"/>
                <a:gd name="T13" fmla="*/ 159 h 242"/>
                <a:gd name="T14" fmla="*/ 86 w 139"/>
                <a:gd name="T15" fmla="*/ 142 h 242"/>
                <a:gd name="T16" fmla="*/ 96 w 139"/>
                <a:gd name="T17" fmla="*/ 125 h 242"/>
                <a:gd name="T18" fmla="*/ 105 w 139"/>
                <a:gd name="T19" fmla="*/ 108 h 242"/>
                <a:gd name="T20" fmla="*/ 114 w 139"/>
                <a:gd name="T21" fmla="*/ 90 h 242"/>
                <a:gd name="T22" fmla="*/ 120 w 139"/>
                <a:gd name="T23" fmla="*/ 72 h 242"/>
                <a:gd name="T24" fmla="*/ 126 w 139"/>
                <a:gd name="T25" fmla="*/ 53 h 242"/>
                <a:gd name="T26" fmla="*/ 132 w 139"/>
                <a:gd name="T27" fmla="*/ 35 h 242"/>
                <a:gd name="T28" fmla="*/ 136 w 139"/>
                <a:gd name="T29" fmla="*/ 17 h 242"/>
                <a:gd name="T30" fmla="*/ 139 w 139"/>
                <a:gd name="T31" fmla="*/ 0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9" h="242">
                  <a:moveTo>
                    <a:pt x="0" y="242"/>
                  </a:moveTo>
                  <a:lnTo>
                    <a:pt x="14" y="230"/>
                  </a:lnTo>
                  <a:lnTo>
                    <a:pt x="26" y="218"/>
                  </a:lnTo>
                  <a:lnTo>
                    <a:pt x="39" y="205"/>
                  </a:lnTo>
                  <a:lnTo>
                    <a:pt x="52" y="190"/>
                  </a:lnTo>
                  <a:lnTo>
                    <a:pt x="64" y="175"/>
                  </a:lnTo>
                  <a:lnTo>
                    <a:pt x="75" y="159"/>
                  </a:lnTo>
                  <a:lnTo>
                    <a:pt x="86" y="142"/>
                  </a:lnTo>
                  <a:lnTo>
                    <a:pt x="96" y="125"/>
                  </a:lnTo>
                  <a:lnTo>
                    <a:pt x="105" y="108"/>
                  </a:lnTo>
                  <a:lnTo>
                    <a:pt x="114" y="90"/>
                  </a:lnTo>
                  <a:lnTo>
                    <a:pt x="120" y="72"/>
                  </a:lnTo>
                  <a:lnTo>
                    <a:pt x="126" y="53"/>
                  </a:lnTo>
                  <a:lnTo>
                    <a:pt x="132" y="35"/>
                  </a:lnTo>
                  <a:lnTo>
                    <a:pt x="136" y="17"/>
                  </a:lnTo>
                  <a:lnTo>
                    <a:pt x="139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91" name="Freeform 395"/>
            <p:cNvSpPr>
              <a:spLocks/>
            </p:cNvSpPr>
            <p:nvPr/>
          </p:nvSpPr>
          <p:spPr bwMode="auto">
            <a:xfrm>
              <a:off x="1974" y="3000"/>
              <a:ext cx="213" cy="200"/>
            </a:xfrm>
            <a:custGeom>
              <a:avLst/>
              <a:gdLst>
                <a:gd name="T0" fmla="*/ 349 w 349"/>
                <a:gd name="T1" fmla="*/ 125 h 327"/>
                <a:gd name="T2" fmla="*/ 349 w 349"/>
                <a:gd name="T3" fmla="*/ 109 h 327"/>
                <a:gd name="T4" fmla="*/ 347 w 349"/>
                <a:gd name="T5" fmla="*/ 94 h 327"/>
                <a:gd name="T6" fmla="*/ 344 w 349"/>
                <a:gd name="T7" fmla="*/ 79 h 327"/>
                <a:gd name="T8" fmla="*/ 340 w 349"/>
                <a:gd name="T9" fmla="*/ 66 h 327"/>
                <a:gd name="T10" fmla="*/ 335 w 349"/>
                <a:gd name="T11" fmla="*/ 54 h 327"/>
                <a:gd name="T12" fmla="*/ 329 w 349"/>
                <a:gd name="T13" fmla="*/ 43 h 327"/>
                <a:gd name="T14" fmla="*/ 322 w 349"/>
                <a:gd name="T15" fmla="*/ 32 h 327"/>
                <a:gd name="T16" fmla="*/ 314 w 349"/>
                <a:gd name="T17" fmla="*/ 24 h 327"/>
                <a:gd name="T18" fmla="*/ 305 w 349"/>
                <a:gd name="T19" fmla="*/ 16 h 327"/>
                <a:gd name="T20" fmla="*/ 296 w 349"/>
                <a:gd name="T21" fmla="*/ 10 h 327"/>
                <a:gd name="T22" fmla="*/ 285 w 349"/>
                <a:gd name="T23" fmla="*/ 6 h 327"/>
                <a:gd name="T24" fmla="*/ 273 w 349"/>
                <a:gd name="T25" fmla="*/ 3 h 327"/>
                <a:gd name="T26" fmla="*/ 262 w 349"/>
                <a:gd name="T27" fmla="*/ 0 h 327"/>
                <a:gd name="T28" fmla="*/ 250 w 349"/>
                <a:gd name="T29" fmla="*/ 0 h 327"/>
                <a:gd name="T30" fmla="*/ 236 w 349"/>
                <a:gd name="T31" fmla="*/ 1 h 327"/>
                <a:gd name="T32" fmla="*/ 223 w 349"/>
                <a:gd name="T33" fmla="*/ 4 h 327"/>
                <a:gd name="T34" fmla="*/ 209 w 349"/>
                <a:gd name="T35" fmla="*/ 8 h 327"/>
                <a:gd name="T36" fmla="*/ 196 w 349"/>
                <a:gd name="T37" fmla="*/ 13 h 327"/>
                <a:gd name="T38" fmla="*/ 182 w 349"/>
                <a:gd name="T39" fmla="*/ 20 h 327"/>
                <a:gd name="T40" fmla="*/ 168 w 349"/>
                <a:gd name="T41" fmla="*/ 28 h 327"/>
                <a:gd name="T42" fmla="*/ 153 w 349"/>
                <a:gd name="T43" fmla="*/ 38 h 327"/>
                <a:gd name="T44" fmla="*/ 139 w 349"/>
                <a:gd name="T45" fmla="*/ 48 h 327"/>
                <a:gd name="T46" fmla="*/ 126 w 349"/>
                <a:gd name="T47" fmla="*/ 60 h 327"/>
                <a:gd name="T48" fmla="*/ 112 w 349"/>
                <a:gd name="T49" fmla="*/ 73 h 327"/>
                <a:gd name="T50" fmla="*/ 100 w 349"/>
                <a:gd name="T51" fmla="*/ 87 h 327"/>
                <a:gd name="T52" fmla="*/ 87 w 349"/>
                <a:gd name="T53" fmla="*/ 102 h 327"/>
                <a:gd name="T54" fmla="*/ 75 w 349"/>
                <a:gd name="T55" fmla="*/ 118 h 327"/>
                <a:gd name="T56" fmla="*/ 63 w 349"/>
                <a:gd name="T57" fmla="*/ 133 h 327"/>
                <a:gd name="T58" fmla="*/ 53 w 349"/>
                <a:gd name="T59" fmla="*/ 151 h 327"/>
                <a:gd name="T60" fmla="*/ 43 w 349"/>
                <a:gd name="T61" fmla="*/ 168 h 327"/>
                <a:gd name="T62" fmla="*/ 35 w 349"/>
                <a:gd name="T63" fmla="*/ 186 h 327"/>
                <a:gd name="T64" fmla="*/ 26 w 349"/>
                <a:gd name="T65" fmla="*/ 204 h 327"/>
                <a:gd name="T66" fmla="*/ 20 w 349"/>
                <a:gd name="T67" fmla="*/ 222 h 327"/>
                <a:gd name="T68" fmla="*/ 13 w 349"/>
                <a:gd name="T69" fmla="*/ 240 h 327"/>
                <a:gd name="T70" fmla="*/ 9 w 349"/>
                <a:gd name="T71" fmla="*/ 258 h 327"/>
                <a:gd name="T72" fmla="*/ 5 w 349"/>
                <a:gd name="T73" fmla="*/ 275 h 327"/>
                <a:gd name="T74" fmla="*/ 2 w 349"/>
                <a:gd name="T75" fmla="*/ 293 h 327"/>
                <a:gd name="T76" fmla="*/ 1 w 349"/>
                <a:gd name="T77" fmla="*/ 310 h 327"/>
                <a:gd name="T78" fmla="*/ 0 w 349"/>
                <a:gd name="T79" fmla="*/ 327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9" h="327">
                  <a:moveTo>
                    <a:pt x="349" y="125"/>
                  </a:moveTo>
                  <a:lnTo>
                    <a:pt x="349" y="109"/>
                  </a:lnTo>
                  <a:lnTo>
                    <a:pt x="347" y="94"/>
                  </a:lnTo>
                  <a:lnTo>
                    <a:pt x="344" y="79"/>
                  </a:lnTo>
                  <a:lnTo>
                    <a:pt x="340" y="66"/>
                  </a:lnTo>
                  <a:lnTo>
                    <a:pt x="335" y="54"/>
                  </a:lnTo>
                  <a:lnTo>
                    <a:pt x="329" y="43"/>
                  </a:lnTo>
                  <a:lnTo>
                    <a:pt x="322" y="32"/>
                  </a:lnTo>
                  <a:lnTo>
                    <a:pt x="314" y="24"/>
                  </a:lnTo>
                  <a:lnTo>
                    <a:pt x="305" y="16"/>
                  </a:lnTo>
                  <a:lnTo>
                    <a:pt x="296" y="10"/>
                  </a:lnTo>
                  <a:lnTo>
                    <a:pt x="285" y="6"/>
                  </a:lnTo>
                  <a:lnTo>
                    <a:pt x="273" y="3"/>
                  </a:lnTo>
                  <a:lnTo>
                    <a:pt x="262" y="0"/>
                  </a:lnTo>
                  <a:lnTo>
                    <a:pt x="250" y="0"/>
                  </a:lnTo>
                  <a:lnTo>
                    <a:pt x="236" y="1"/>
                  </a:lnTo>
                  <a:lnTo>
                    <a:pt x="223" y="4"/>
                  </a:lnTo>
                  <a:lnTo>
                    <a:pt x="209" y="8"/>
                  </a:lnTo>
                  <a:lnTo>
                    <a:pt x="196" y="13"/>
                  </a:lnTo>
                  <a:lnTo>
                    <a:pt x="182" y="20"/>
                  </a:lnTo>
                  <a:lnTo>
                    <a:pt x="168" y="28"/>
                  </a:lnTo>
                  <a:lnTo>
                    <a:pt x="153" y="38"/>
                  </a:lnTo>
                  <a:lnTo>
                    <a:pt x="139" y="48"/>
                  </a:lnTo>
                  <a:lnTo>
                    <a:pt x="126" y="60"/>
                  </a:lnTo>
                  <a:lnTo>
                    <a:pt x="112" y="73"/>
                  </a:lnTo>
                  <a:lnTo>
                    <a:pt x="100" y="87"/>
                  </a:lnTo>
                  <a:lnTo>
                    <a:pt x="87" y="102"/>
                  </a:lnTo>
                  <a:lnTo>
                    <a:pt x="75" y="118"/>
                  </a:lnTo>
                  <a:lnTo>
                    <a:pt x="63" y="133"/>
                  </a:lnTo>
                  <a:lnTo>
                    <a:pt x="53" y="151"/>
                  </a:lnTo>
                  <a:lnTo>
                    <a:pt x="43" y="168"/>
                  </a:lnTo>
                  <a:lnTo>
                    <a:pt x="35" y="186"/>
                  </a:lnTo>
                  <a:lnTo>
                    <a:pt x="26" y="204"/>
                  </a:lnTo>
                  <a:lnTo>
                    <a:pt x="20" y="222"/>
                  </a:lnTo>
                  <a:lnTo>
                    <a:pt x="13" y="240"/>
                  </a:lnTo>
                  <a:lnTo>
                    <a:pt x="9" y="258"/>
                  </a:lnTo>
                  <a:lnTo>
                    <a:pt x="5" y="275"/>
                  </a:lnTo>
                  <a:lnTo>
                    <a:pt x="2" y="293"/>
                  </a:lnTo>
                  <a:lnTo>
                    <a:pt x="1" y="310"/>
                  </a:lnTo>
                  <a:lnTo>
                    <a:pt x="0" y="327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92" name="Line 396"/>
            <p:cNvSpPr>
              <a:spLocks noChangeShapeType="1"/>
            </p:cNvSpPr>
            <p:nvPr/>
          </p:nvSpPr>
          <p:spPr bwMode="auto">
            <a:xfrm flipV="1">
              <a:off x="521" y="3609"/>
              <a:ext cx="0" cy="20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93" name="Line 397"/>
            <p:cNvSpPr>
              <a:spLocks noChangeShapeType="1"/>
            </p:cNvSpPr>
            <p:nvPr/>
          </p:nvSpPr>
          <p:spPr bwMode="auto">
            <a:xfrm flipV="1">
              <a:off x="2685" y="3136"/>
              <a:ext cx="0" cy="20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94" name="Line 398"/>
            <p:cNvSpPr>
              <a:spLocks noChangeShapeType="1"/>
            </p:cNvSpPr>
            <p:nvPr/>
          </p:nvSpPr>
          <p:spPr bwMode="auto">
            <a:xfrm flipV="1">
              <a:off x="2055" y="2553"/>
              <a:ext cx="0" cy="22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95" name="Line 399"/>
            <p:cNvSpPr>
              <a:spLocks noChangeShapeType="1"/>
            </p:cNvSpPr>
            <p:nvPr/>
          </p:nvSpPr>
          <p:spPr bwMode="auto">
            <a:xfrm flipV="1">
              <a:off x="1151" y="2553"/>
              <a:ext cx="0" cy="82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96" name="Line 400"/>
            <p:cNvSpPr>
              <a:spLocks noChangeShapeType="1"/>
            </p:cNvSpPr>
            <p:nvPr/>
          </p:nvSpPr>
          <p:spPr bwMode="auto">
            <a:xfrm>
              <a:off x="2293" y="3013"/>
              <a:ext cx="0" cy="72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97" name="Line 401"/>
            <p:cNvSpPr>
              <a:spLocks noChangeShapeType="1"/>
            </p:cNvSpPr>
            <p:nvPr/>
          </p:nvSpPr>
          <p:spPr bwMode="auto">
            <a:xfrm flipH="1" flipV="1">
              <a:off x="1629" y="3635"/>
              <a:ext cx="153" cy="8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98" name="Line 402"/>
            <p:cNvSpPr>
              <a:spLocks noChangeShapeType="1"/>
            </p:cNvSpPr>
            <p:nvPr/>
          </p:nvSpPr>
          <p:spPr bwMode="auto">
            <a:xfrm flipV="1">
              <a:off x="1629" y="3119"/>
              <a:ext cx="0" cy="51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699" name="Line 403"/>
            <p:cNvSpPr>
              <a:spLocks noChangeShapeType="1"/>
            </p:cNvSpPr>
            <p:nvPr/>
          </p:nvSpPr>
          <p:spPr bwMode="auto">
            <a:xfrm flipV="1">
              <a:off x="1782" y="3720"/>
              <a:ext cx="0" cy="20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700" name="Line 404"/>
            <p:cNvSpPr>
              <a:spLocks noChangeShapeType="1"/>
            </p:cNvSpPr>
            <p:nvPr/>
          </p:nvSpPr>
          <p:spPr bwMode="auto">
            <a:xfrm flipH="1" flipV="1">
              <a:off x="2033" y="2761"/>
              <a:ext cx="200" cy="11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6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396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4396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6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500"/>
                                        <p:tgtEl>
                                          <p:spTgt spid="4396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6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4396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6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4396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7" presetID="22" presetClass="exit" presetSubtype="8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28" dur="500"/>
                                        <p:tgtEl>
                                          <p:spTgt spid="4396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96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31" dur="500"/>
                                        <p:tgtEl>
                                          <p:spTgt spid="4396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96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2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34" dur="500"/>
                                        <p:tgtEl>
                                          <p:spTgt spid="4396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9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6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4396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6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4396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47" dur="500"/>
                                        <p:tgtEl>
                                          <p:spTgt spid="4396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96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6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4396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5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6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7" dur="500"/>
                                        <p:tgtEl>
                                          <p:spTgt spid="4396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6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2" dur="500"/>
                                        <p:tgtEl>
                                          <p:spTgt spid="4396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2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64" dur="500"/>
                                        <p:tgtEl>
                                          <p:spTgt spid="4396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96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67" dur="500"/>
                                        <p:tgtEl>
                                          <p:spTgt spid="4396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96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6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3" dur="500"/>
                                        <p:tgtEl>
                                          <p:spTgt spid="4396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 nodeType="clickPar">
                      <p:stCondLst>
                        <p:cond delay="indefinite"/>
                      </p:stCondLst>
                      <p:childTnLst>
                        <p:par>
                          <p:cTn id="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6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500"/>
                                        <p:tgtEl>
                                          <p:spTgt spid="4396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80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6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2" dur="500"/>
                                        <p:tgtEl>
                                          <p:spTgt spid="4396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 nodeType="clickPar">
                      <p:stCondLst>
                        <p:cond delay="indefinite"/>
                      </p:stCondLst>
                      <p:childTnLst>
                        <p:par>
                          <p:cTn id="8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6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7" dur="500"/>
                                        <p:tgtEl>
                                          <p:spTgt spid="4396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2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89" dur="500"/>
                                        <p:tgtEl>
                                          <p:spTgt spid="4396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96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92" dur="500"/>
                                        <p:tgtEl>
                                          <p:spTgt spid="4396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96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 nodeType="clickPar">
                      <p:stCondLst>
                        <p:cond delay="indefinite"/>
                      </p:stCondLst>
                      <p:childTnLst>
                        <p:par>
                          <p:cTn id="9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6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6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8" dur="500"/>
                                        <p:tgtEl>
                                          <p:spTgt spid="4396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 nodeType="clickPar">
                      <p:stCondLst>
                        <p:cond delay="indefinite"/>
                      </p:stCondLst>
                      <p:childTnLst>
                        <p:par>
                          <p:cTn id="10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6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3" dur="500"/>
                                        <p:tgtEl>
                                          <p:spTgt spid="4396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0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6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7" dur="500"/>
                                        <p:tgtEl>
                                          <p:spTgt spid="4396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 nodeType="clickPar">
                      <p:stCondLst>
                        <p:cond delay="indefinite"/>
                      </p:stCondLst>
                      <p:childTnLst>
                        <p:par>
                          <p:cTn id="10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2" dur="500"/>
                                        <p:tgtEl>
                                          <p:spTgt spid="4396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2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114" dur="500"/>
                                        <p:tgtEl>
                                          <p:spTgt spid="4396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96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17" dur="500"/>
                                        <p:tgtEl>
                                          <p:spTgt spid="4396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96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 nodeType="clickPar">
                      <p:stCondLst>
                        <p:cond delay="indefinite"/>
                      </p:stCondLst>
                      <p:childTnLst>
                        <p:par>
                          <p:cTn id="1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6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3" dur="500"/>
                                        <p:tgtEl>
                                          <p:spTgt spid="4396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 nodeType="clickPar">
                      <p:stCondLst>
                        <p:cond delay="indefinite"/>
                      </p:stCondLst>
                      <p:childTnLst>
                        <p:par>
                          <p:cTn id="1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6" presetID="4" presetClass="exit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7" dur="500"/>
                                        <p:tgtEl>
                                          <p:spTgt spid="4395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95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 nodeType="clickPar">
                      <p:stCondLst>
                        <p:cond delay="indefinite"/>
                      </p:stCondLst>
                      <p:childTnLst>
                        <p:par>
                          <p:cTn id="1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6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3" dur="500"/>
                                        <p:tgtEl>
                                          <p:spTgt spid="4396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9601" grpId="0" animBg="1"/>
      <p:bldP spid="439601" grpId="1" animBg="1"/>
      <p:bldP spid="439602" grpId="0" animBg="1"/>
      <p:bldP spid="439602" grpId="1" animBg="1"/>
      <p:bldP spid="439603" grpId="0" animBg="1"/>
      <p:bldP spid="439603" grpId="1" animBg="1"/>
      <p:bldP spid="439627" grpId="0" animBg="1"/>
      <p:bldP spid="439627" grpId="1" animBg="1"/>
      <p:bldP spid="439628" grpId="0" animBg="1"/>
      <p:bldP spid="439628" grpId="1" animBg="1"/>
      <p:bldP spid="439629" grpId="0" animBg="1"/>
      <p:bldP spid="439629" grpId="1" animBg="1"/>
      <p:bldP spid="439630" grpId="0" animBg="1"/>
      <p:bldP spid="439630" grpId="1" animBg="1"/>
      <p:bldP spid="439633" grpId="0" animBg="1"/>
      <p:bldP spid="439639" grpId="0" animBg="1"/>
      <p:bldP spid="439641" grpId="0" animBg="1"/>
      <p:bldP spid="439641" grpId="1" animBg="1"/>
      <p:bldP spid="439642" grpId="0" animBg="1"/>
      <p:bldP spid="439642" grpId="1" animBg="1"/>
      <p:bldP spid="439654" grpId="0" animBg="1"/>
      <p:bldP spid="439655" grpId="0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2370" name="Group 2"/>
          <p:cNvGrpSpPr>
            <a:grpSpLocks/>
          </p:cNvGrpSpPr>
          <p:nvPr/>
        </p:nvGrpSpPr>
        <p:grpSpPr bwMode="auto">
          <a:xfrm>
            <a:off x="107950" y="776288"/>
            <a:ext cx="4732338" cy="5857875"/>
            <a:chOff x="68" y="489"/>
            <a:chExt cx="2981" cy="3690"/>
          </a:xfrm>
        </p:grpSpPr>
        <p:sp>
          <p:nvSpPr>
            <p:cNvPr id="442371" name="Line 3"/>
            <p:cNvSpPr>
              <a:spLocks noChangeShapeType="1"/>
            </p:cNvSpPr>
            <p:nvPr/>
          </p:nvSpPr>
          <p:spPr bwMode="auto">
            <a:xfrm>
              <a:off x="68" y="3257"/>
              <a:ext cx="26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372" name="Line 4"/>
            <p:cNvSpPr>
              <a:spLocks noChangeShapeType="1"/>
            </p:cNvSpPr>
            <p:nvPr/>
          </p:nvSpPr>
          <p:spPr bwMode="auto">
            <a:xfrm>
              <a:off x="367" y="3257"/>
              <a:ext cx="2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373" name="Line 5"/>
            <p:cNvSpPr>
              <a:spLocks noChangeShapeType="1"/>
            </p:cNvSpPr>
            <p:nvPr/>
          </p:nvSpPr>
          <p:spPr bwMode="auto">
            <a:xfrm>
              <a:off x="424" y="3257"/>
              <a:ext cx="2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374" name="Line 6"/>
            <p:cNvSpPr>
              <a:spLocks noChangeShapeType="1"/>
            </p:cNvSpPr>
            <p:nvPr/>
          </p:nvSpPr>
          <p:spPr bwMode="auto">
            <a:xfrm>
              <a:off x="704" y="3257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375" name="Line 7"/>
            <p:cNvSpPr>
              <a:spLocks noChangeShapeType="1"/>
            </p:cNvSpPr>
            <p:nvPr/>
          </p:nvSpPr>
          <p:spPr bwMode="auto">
            <a:xfrm>
              <a:off x="760" y="3257"/>
              <a:ext cx="2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376" name="Line 8"/>
            <p:cNvSpPr>
              <a:spLocks noChangeShapeType="1"/>
            </p:cNvSpPr>
            <p:nvPr/>
          </p:nvSpPr>
          <p:spPr bwMode="auto">
            <a:xfrm>
              <a:off x="1042" y="3257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377" name="Line 9"/>
            <p:cNvSpPr>
              <a:spLocks noChangeShapeType="1"/>
            </p:cNvSpPr>
            <p:nvPr/>
          </p:nvSpPr>
          <p:spPr bwMode="auto">
            <a:xfrm>
              <a:off x="1097" y="3257"/>
              <a:ext cx="24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378" name="Line 10"/>
            <p:cNvSpPr>
              <a:spLocks noChangeShapeType="1"/>
            </p:cNvSpPr>
            <p:nvPr/>
          </p:nvSpPr>
          <p:spPr bwMode="auto">
            <a:xfrm>
              <a:off x="1378" y="3257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379" name="Line 11"/>
            <p:cNvSpPr>
              <a:spLocks noChangeShapeType="1"/>
            </p:cNvSpPr>
            <p:nvPr/>
          </p:nvSpPr>
          <p:spPr bwMode="auto">
            <a:xfrm>
              <a:off x="1433" y="3257"/>
              <a:ext cx="2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380" name="Line 12"/>
            <p:cNvSpPr>
              <a:spLocks noChangeShapeType="1"/>
            </p:cNvSpPr>
            <p:nvPr/>
          </p:nvSpPr>
          <p:spPr bwMode="auto">
            <a:xfrm>
              <a:off x="1714" y="3257"/>
              <a:ext cx="2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381" name="Line 13"/>
            <p:cNvSpPr>
              <a:spLocks noChangeShapeType="1"/>
            </p:cNvSpPr>
            <p:nvPr/>
          </p:nvSpPr>
          <p:spPr bwMode="auto">
            <a:xfrm>
              <a:off x="1771" y="3257"/>
              <a:ext cx="2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382" name="Line 14"/>
            <p:cNvSpPr>
              <a:spLocks noChangeShapeType="1"/>
            </p:cNvSpPr>
            <p:nvPr/>
          </p:nvSpPr>
          <p:spPr bwMode="auto">
            <a:xfrm>
              <a:off x="2050" y="3257"/>
              <a:ext cx="2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383" name="Line 15"/>
            <p:cNvSpPr>
              <a:spLocks noChangeShapeType="1"/>
            </p:cNvSpPr>
            <p:nvPr/>
          </p:nvSpPr>
          <p:spPr bwMode="auto">
            <a:xfrm>
              <a:off x="2107" y="3257"/>
              <a:ext cx="2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384" name="Line 16"/>
            <p:cNvSpPr>
              <a:spLocks noChangeShapeType="1"/>
            </p:cNvSpPr>
            <p:nvPr/>
          </p:nvSpPr>
          <p:spPr bwMode="auto">
            <a:xfrm>
              <a:off x="2388" y="3257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385" name="Line 17"/>
            <p:cNvSpPr>
              <a:spLocks noChangeShapeType="1"/>
            </p:cNvSpPr>
            <p:nvPr/>
          </p:nvSpPr>
          <p:spPr bwMode="auto">
            <a:xfrm>
              <a:off x="2443" y="3257"/>
              <a:ext cx="2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386" name="Line 18"/>
            <p:cNvSpPr>
              <a:spLocks noChangeShapeType="1"/>
            </p:cNvSpPr>
            <p:nvPr/>
          </p:nvSpPr>
          <p:spPr bwMode="auto">
            <a:xfrm>
              <a:off x="2724" y="3257"/>
              <a:ext cx="2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387" name="Line 19"/>
            <p:cNvSpPr>
              <a:spLocks noChangeShapeType="1"/>
            </p:cNvSpPr>
            <p:nvPr/>
          </p:nvSpPr>
          <p:spPr bwMode="auto">
            <a:xfrm>
              <a:off x="2781" y="3257"/>
              <a:ext cx="26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388" name="Line 20"/>
            <p:cNvSpPr>
              <a:spLocks noChangeShapeType="1"/>
            </p:cNvSpPr>
            <p:nvPr/>
          </p:nvSpPr>
          <p:spPr bwMode="auto">
            <a:xfrm>
              <a:off x="1561" y="489"/>
              <a:ext cx="0" cy="1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389" name="Line 21"/>
            <p:cNvSpPr>
              <a:spLocks noChangeShapeType="1"/>
            </p:cNvSpPr>
            <p:nvPr/>
          </p:nvSpPr>
          <p:spPr bwMode="auto">
            <a:xfrm>
              <a:off x="1561" y="660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390" name="Line 22"/>
            <p:cNvSpPr>
              <a:spLocks noChangeShapeType="1"/>
            </p:cNvSpPr>
            <p:nvPr/>
          </p:nvSpPr>
          <p:spPr bwMode="auto">
            <a:xfrm>
              <a:off x="1561" y="715"/>
              <a:ext cx="0" cy="2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391" name="Line 23"/>
            <p:cNvSpPr>
              <a:spLocks noChangeShapeType="1"/>
            </p:cNvSpPr>
            <p:nvPr/>
          </p:nvSpPr>
          <p:spPr bwMode="auto">
            <a:xfrm>
              <a:off x="1561" y="996"/>
              <a:ext cx="0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392" name="Line 24"/>
            <p:cNvSpPr>
              <a:spLocks noChangeShapeType="1"/>
            </p:cNvSpPr>
            <p:nvPr/>
          </p:nvSpPr>
          <p:spPr bwMode="auto">
            <a:xfrm>
              <a:off x="1561" y="1053"/>
              <a:ext cx="0" cy="2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393" name="Line 25"/>
            <p:cNvSpPr>
              <a:spLocks noChangeShapeType="1"/>
            </p:cNvSpPr>
            <p:nvPr/>
          </p:nvSpPr>
          <p:spPr bwMode="auto">
            <a:xfrm>
              <a:off x="1561" y="1334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394" name="Line 26"/>
            <p:cNvSpPr>
              <a:spLocks noChangeShapeType="1"/>
            </p:cNvSpPr>
            <p:nvPr/>
          </p:nvSpPr>
          <p:spPr bwMode="auto">
            <a:xfrm>
              <a:off x="1561" y="1389"/>
              <a:ext cx="0" cy="2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395" name="Line 27"/>
            <p:cNvSpPr>
              <a:spLocks noChangeShapeType="1"/>
            </p:cNvSpPr>
            <p:nvPr/>
          </p:nvSpPr>
          <p:spPr bwMode="auto">
            <a:xfrm>
              <a:off x="1561" y="1670"/>
              <a:ext cx="0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396" name="Line 28"/>
            <p:cNvSpPr>
              <a:spLocks noChangeShapeType="1"/>
            </p:cNvSpPr>
            <p:nvPr/>
          </p:nvSpPr>
          <p:spPr bwMode="auto">
            <a:xfrm>
              <a:off x="1561" y="1727"/>
              <a:ext cx="0" cy="2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397" name="Line 29"/>
            <p:cNvSpPr>
              <a:spLocks noChangeShapeType="1"/>
            </p:cNvSpPr>
            <p:nvPr/>
          </p:nvSpPr>
          <p:spPr bwMode="auto">
            <a:xfrm>
              <a:off x="1561" y="2006"/>
              <a:ext cx="0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398" name="Line 30"/>
            <p:cNvSpPr>
              <a:spLocks noChangeShapeType="1"/>
            </p:cNvSpPr>
            <p:nvPr/>
          </p:nvSpPr>
          <p:spPr bwMode="auto">
            <a:xfrm>
              <a:off x="1561" y="2063"/>
              <a:ext cx="0" cy="1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399" name="Freeform 31"/>
            <p:cNvSpPr>
              <a:spLocks/>
            </p:cNvSpPr>
            <p:nvPr/>
          </p:nvSpPr>
          <p:spPr bwMode="auto">
            <a:xfrm>
              <a:off x="1312" y="3007"/>
              <a:ext cx="499" cy="500"/>
            </a:xfrm>
            <a:custGeom>
              <a:avLst/>
              <a:gdLst>
                <a:gd name="T0" fmla="*/ 1896 w 1901"/>
                <a:gd name="T1" fmla="*/ 858 h 1903"/>
                <a:gd name="T2" fmla="*/ 1860 w 1901"/>
                <a:gd name="T3" fmla="*/ 675 h 1903"/>
                <a:gd name="T4" fmla="*/ 1789 w 1901"/>
                <a:gd name="T5" fmla="*/ 503 h 1903"/>
                <a:gd name="T6" fmla="*/ 1685 w 1901"/>
                <a:gd name="T7" fmla="*/ 348 h 1903"/>
                <a:gd name="T8" fmla="*/ 1553 w 1901"/>
                <a:gd name="T9" fmla="*/ 216 h 1903"/>
                <a:gd name="T10" fmla="*/ 1399 w 1901"/>
                <a:gd name="T11" fmla="*/ 113 h 1903"/>
                <a:gd name="T12" fmla="*/ 1226 w 1901"/>
                <a:gd name="T13" fmla="*/ 41 h 1903"/>
                <a:gd name="T14" fmla="*/ 1043 w 1901"/>
                <a:gd name="T15" fmla="*/ 4 h 1903"/>
                <a:gd name="T16" fmla="*/ 857 w 1901"/>
                <a:gd name="T17" fmla="*/ 4 h 1903"/>
                <a:gd name="T18" fmla="*/ 675 w 1901"/>
                <a:gd name="T19" fmla="*/ 41 h 1903"/>
                <a:gd name="T20" fmla="*/ 502 w 1901"/>
                <a:gd name="T21" fmla="*/ 113 h 1903"/>
                <a:gd name="T22" fmla="*/ 348 w 1901"/>
                <a:gd name="T23" fmla="*/ 216 h 1903"/>
                <a:gd name="T24" fmla="*/ 216 w 1901"/>
                <a:gd name="T25" fmla="*/ 348 h 1903"/>
                <a:gd name="T26" fmla="*/ 113 w 1901"/>
                <a:gd name="T27" fmla="*/ 503 h 1903"/>
                <a:gd name="T28" fmla="*/ 41 w 1901"/>
                <a:gd name="T29" fmla="*/ 675 h 1903"/>
                <a:gd name="T30" fmla="*/ 5 w 1901"/>
                <a:gd name="T31" fmla="*/ 858 h 1903"/>
                <a:gd name="T32" fmla="*/ 5 w 1901"/>
                <a:gd name="T33" fmla="*/ 1044 h 1903"/>
                <a:gd name="T34" fmla="*/ 41 w 1901"/>
                <a:gd name="T35" fmla="*/ 1228 h 1903"/>
                <a:gd name="T36" fmla="*/ 113 w 1901"/>
                <a:gd name="T37" fmla="*/ 1399 h 1903"/>
                <a:gd name="T38" fmla="*/ 216 w 1901"/>
                <a:gd name="T39" fmla="*/ 1554 h 1903"/>
                <a:gd name="T40" fmla="*/ 348 w 1901"/>
                <a:gd name="T41" fmla="*/ 1687 h 1903"/>
                <a:gd name="T42" fmla="*/ 502 w 1901"/>
                <a:gd name="T43" fmla="*/ 1790 h 1903"/>
                <a:gd name="T44" fmla="*/ 675 w 1901"/>
                <a:gd name="T45" fmla="*/ 1861 h 1903"/>
                <a:gd name="T46" fmla="*/ 857 w 1901"/>
                <a:gd name="T47" fmla="*/ 1897 h 1903"/>
                <a:gd name="T48" fmla="*/ 1043 w 1901"/>
                <a:gd name="T49" fmla="*/ 1897 h 1903"/>
                <a:gd name="T50" fmla="*/ 1226 w 1901"/>
                <a:gd name="T51" fmla="*/ 1861 h 1903"/>
                <a:gd name="T52" fmla="*/ 1399 w 1901"/>
                <a:gd name="T53" fmla="*/ 1790 h 1903"/>
                <a:gd name="T54" fmla="*/ 1553 w 1901"/>
                <a:gd name="T55" fmla="*/ 1687 h 1903"/>
                <a:gd name="T56" fmla="*/ 1685 w 1901"/>
                <a:gd name="T57" fmla="*/ 1554 h 1903"/>
                <a:gd name="T58" fmla="*/ 1789 w 1901"/>
                <a:gd name="T59" fmla="*/ 1399 h 1903"/>
                <a:gd name="T60" fmla="*/ 1860 w 1901"/>
                <a:gd name="T61" fmla="*/ 1228 h 1903"/>
                <a:gd name="T62" fmla="*/ 1896 w 1901"/>
                <a:gd name="T63" fmla="*/ 1044 h 19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01" h="1903">
                  <a:moveTo>
                    <a:pt x="1901" y="951"/>
                  </a:moveTo>
                  <a:lnTo>
                    <a:pt x="1896" y="858"/>
                  </a:lnTo>
                  <a:lnTo>
                    <a:pt x="1882" y="766"/>
                  </a:lnTo>
                  <a:lnTo>
                    <a:pt x="1860" y="675"/>
                  </a:lnTo>
                  <a:lnTo>
                    <a:pt x="1829" y="588"/>
                  </a:lnTo>
                  <a:lnTo>
                    <a:pt x="1789" y="503"/>
                  </a:lnTo>
                  <a:lnTo>
                    <a:pt x="1741" y="423"/>
                  </a:lnTo>
                  <a:lnTo>
                    <a:pt x="1685" y="348"/>
                  </a:lnTo>
                  <a:lnTo>
                    <a:pt x="1623" y="279"/>
                  </a:lnTo>
                  <a:lnTo>
                    <a:pt x="1553" y="216"/>
                  </a:lnTo>
                  <a:lnTo>
                    <a:pt x="1479" y="161"/>
                  </a:lnTo>
                  <a:lnTo>
                    <a:pt x="1399" y="113"/>
                  </a:lnTo>
                  <a:lnTo>
                    <a:pt x="1314" y="72"/>
                  </a:lnTo>
                  <a:lnTo>
                    <a:pt x="1226" y="41"/>
                  </a:lnTo>
                  <a:lnTo>
                    <a:pt x="1136" y="18"/>
                  </a:lnTo>
                  <a:lnTo>
                    <a:pt x="1043" y="4"/>
                  </a:lnTo>
                  <a:lnTo>
                    <a:pt x="951" y="0"/>
                  </a:lnTo>
                  <a:lnTo>
                    <a:pt x="857" y="4"/>
                  </a:lnTo>
                  <a:lnTo>
                    <a:pt x="765" y="18"/>
                  </a:lnTo>
                  <a:lnTo>
                    <a:pt x="675" y="41"/>
                  </a:lnTo>
                  <a:lnTo>
                    <a:pt x="587" y="72"/>
                  </a:lnTo>
                  <a:lnTo>
                    <a:pt x="502" y="113"/>
                  </a:lnTo>
                  <a:lnTo>
                    <a:pt x="423" y="161"/>
                  </a:lnTo>
                  <a:lnTo>
                    <a:pt x="348" y="216"/>
                  </a:lnTo>
                  <a:lnTo>
                    <a:pt x="279" y="279"/>
                  </a:lnTo>
                  <a:lnTo>
                    <a:pt x="216" y="348"/>
                  </a:lnTo>
                  <a:lnTo>
                    <a:pt x="161" y="423"/>
                  </a:lnTo>
                  <a:lnTo>
                    <a:pt x="113" y="503"/>
                  </a:lnTo>
                  <a:lnTo>
                    <a:pt x="72" y="588"/>
                  </a:lnTo>
                  <a:lnTo>
                    <a:pt x="41" y="675"/>
                  </a:lnTo>
                  <a:lnTo>
                    <a:pt x="19" y="766"/>
                  </a:lnTo>
                  <a:lnTo>
                    <a:pt x="5" y="858"/>
                  </a:lnTo>
                  <a:lnTo>
                    <a:pt x="0" y="951"/>
                  </a:lnTo>
                  <a:lnTo>
                    <a:pt x="5" y="1044"/>
                  </a:lnTo>
                  <a:lnTo>
                    <a:pt x="19" y="1137"/>
                  </a:lnTo>
                  <a:lnTo>
                    <a:pt x="41" y="1228"/>
                  </a:lnTo>
                  <a:lnTo>
                    <a:pt x="72" y="1315"/>
                  </a:lnTo>
                  <a:lnTo>
                    <a:pt x="113" y="1399"/>
                  </a:lnTo>
                  <a:lnTo>
                    <a:pt x="161" y="1480"/>
                  </a:lnTo>
                  <a:lnTo>
                    <a:pt x="216" y="1554"/>
                  </a:lnTo>
                  <a:lnTo>
                    <a:pt x="279" y="1624"/>
                  </a:lnTo>
                  <a:lnTo>
                    <a:pt x="348" y="1687"/>
                  </a:lnTo>
                  <a:lnTo>
                    <a:pt x="423" y="1742"/>
                  </a:lnTo>
                  <a:lnTo>
                    <a:pt x="502" y="1790"/>
                  </a:lnTo>
                  <a:lnTo>
                    <a:pt x="587" y="1830"/>
                  </a:lnTo>
                  <a:lnTo>
                    <a:pt x="675" y="1861"/>
                  </a:lnTo>
                  <a:lnTo>
                    <a:pt x="765" y="1883"/>
                  </a:lnTo>
                  <a:lnTo>
                    <a:pt x="857" y="1897"/>
                  </a:lnTo>
                  <a:lnTo>
                    <a:pt x="951" y="1903"/>
                  </a:lnTo>
                  <a:lnTo>
                    <a:pt x="1043" y="1897"/>
                  </a:lnTo>
                  <a:lnTo>
                    <a:pt x="1136" y="1883"/>
                  </a:lnTo>
                  <a:lnTo>
                    <a:pt x="1226" y="1861"/>
                  </a:lnTo>
                  <a:lnTo>
                    <a:pt x="1314" y="1830"/>
                  </a:lnTo>
                  <a:lnTo>
                    <a:pt x="1399" y="1790"/>
                  </a:lnTo>
                  <a:lnTo>
                    <a:pt x="1479" y="1742"/>
                  </a:lnTo>
                  <a:lnTo>
                    <a:pt x="1553" y="1687"/>
                  </a:lnTo>
                  <a:lnTo>
                    <a:pt x="1623" y="1624"/>
                  </a:lnTo>
                  <a:lnTo>
                    <a:pt x="1685" y="1554"/>
                  </a:lnTo>
                  <a:lnTo>
                    <a:pt x="1741" y="1480"/>
                  </a:lnTo>
                  <a:lnTo>
                    <a:pt x="1789" y="1399"/>
                  </a:lnTo>
                  <a:lnTo>
                    <a:pt x="1829" y="1315"/>
                  </a:lnTo>
                  <a:lnTo>
                    <a:pt x="1860" y="1228"/>
                  </a:lnTo>
                  <a:lnTo>
                    <a:pt x="1882" y="1137"/>
                  </a:lnTo>
                  <a:lnTo>
                    <a:pt x="1896" y="1044"/>
                  </a:lnTo>
                  <a:lnTo>
                    <a:pt x="1901" y="951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00" name="Freeform 32"/>
            <p:cNvSpPr>
              <a:spLocks/>
            </p:cNvSpPr>
            <p:nvPr/>
          </p:nvSpPr>
          <p:spPr bwMode="auto">
            <a:xfrm>
              <a:off x="1157" y="2851"/>
              <a:ext cx="810" cy="812"/>
            </a:xfrm>
            <a:custGeom>
              <a:avLst/>
              <a:gdLst>
                <a:gd name="T0" fmla="*/ 3083 w 3088"/>
                <a:gd name="T1" fmla="*/ 1423 h 3091"/>
                <a:gd name="T2" fmla="*/ 3045 w 3088"/>
                <a:gd name="T3" fmla="*/ 1185 h 3091"/>
                <a:gd name="T4" fmla="*/ 2971 w 3088"/>
                <a:gd name="T5" fmla="*/ 954 h 3091"/>
                <a:gd name="T6" fmla="*/ 2861 w 3088"/>
                <a:gd name="T7" fmla="*/ 738 h 3091"/>
                <a:gd name="T8" fmla="*/ 2718 w 3088"/>
                <a:gd name="T9" fmla="*/ 542 h 3091"/>
                <a:gd name="T10" fmla="*/ 2547 w 3088"/>
                <a:gd name="T11" fmla="*/ 370 h 3091"/>
                <a:gd name="T12" fmla="*/ 2351 w 3088"/>
                <a:gd name="T13" fmla="*/ 228 h 3091"/>
                <a:gd name="T14" fmla="*/ 2135 w 3088"/>
                <a:gd name="T15" fmla="*/ 117 h 3091"/>
                <a:gd name="T16" fmla="*/ 1905 w 3088"/>
                <a:gd name="T17" fmla="*/ 42 h 3091"/>
                <a:gd name="T18" fmla="*/ 1665 w 3088"/>
                <a:gd name="T19" fmla="*/ 4 h 3091"/>
                <a:gd name="T20" fmla="*/ 1422 w 3088"/>
                <a:gd name="T21" fmla="*/ 4 h 3091"/>
                <a:gd name="T22" fmla="*/ 1183 w 3088"/>
                <a:gd name="T23" fmla="*/ 42 h 3091"/>
                <a:gd name="T24" fmla="*/ 953 w 3088"/>
                <a:gd name="T25" fmla="*/ 117 h 3091"/>
                <a:gd name="T26" fmla="*/ 737 w 3088"/>
                <a:gd name="T27" fmla="*/ 228 h 3091"/>
                <a:gd name="T28" fmla="*/ 541 w 3088"/>
                <a:gd name="T29" fmla="*/ 370 h 3091"/>
                <a:gd name="T30" fmla="*/ 369 w 3088"/>
                <a:gd name="T31" fmla="*/ 542 h 3091"/>
                <a:gd name="T32" fmla="*/ 227 w 3088"/>
                <a:gd name="T33" fmla="*/ 738 h 3091"/>
                <a:gd name="T34" fmla="*/ 117 w 3088"/>
                <a:gd name="T35" fmla="*/ 954 h 3091"/>
                <a:gd name="T36" fmla="*/ 42 w 3088"/>
                <a:gd name="T37" fmla="*/ 1185 h 3091"/>
                <a:gd name="T38" fmla="*/ 4 w 3088"/>
                <a:gd name="T39" fmla="*/ 1423 h 3091"/>
                <a:gd name="T40" fmla="*/ 4 w 3088"/>
                <a:gd name="T41" fmla="*/ 1666 h 3091"/>
                <a:gd name="T42" fmla="*/ 42 w 3088"/>
                <a:gd name="T43" fmla="*/ 1906 h 3091"/>
                <a:gd name="T44" fmla="*/ 117 w 3088"/>
                <a:gd name="T45" fmla="*/ 2137 h 3091"/>
                <a:gd name="T46" fmla="*/ 227 w 3088"/>
                <a:gd name="T47" fmla="*/ 2353 h 3091"/>
                <a:gd name="T48" fmla="*/ 369 w 3088"/>
                <a:gd name="T49" fmla="*/ 2549 h 3091"/>
                <a:gd name="T50" fmla="*/ 541 w 3088"/>
                <a:gd name="T51" fmla="*/ 2720 h 3091"/>
                <a:gd name="T52" fmla="*/ 737 w 3088"/>
                <a:gd name="T53" fmla="*/ 2863 h 3091"/>
                <a:gd name="T54" fmla="*/ 953 w 3088"/>
                <a:gd name="T55" fmla="*/ 2973 h 3091"/>
                <a:gd name="T56" fmla="*/ 1183 w 3088"/>
                <a:gd name="T57" fmla="*/ 3048 h 3091"/>
                <a:gd name="T58" fmla="*/ 1422 w 3088"/>
                <a:gd name="T59" fmla="*/ 3085 h 3091"/>
                <a:gd name="T60" fmla="*/ 1665 w 3088"/>
                <a:gd name="T61" fmla="*/ 3085 h 3091"/>
                <a:gd name="T62" fmla="*/ 1905 w 3088"/>
                <a:gd name="T63" fmla="*/ 3048 h 3091"/>
                <a:gd name="T64" fmla="*/ 2135 w 3088"/>
                <a:gd name="T65" fmla="*/ 2973 h 3091"/>
                <a:gd name="T66" fmla="*/ 2351 w 3088"/>
                <a:gd name="T67" fmla="*/ 2863 h 3091"/>
                <a:gd name="T68" fmla="*/ 2547 w 3088"/>
                <a:gd name="T69" fmla="*/ 2720 h 3091"/>
                <a:gd name="T70" fmla="*/ 2718 w 3088"/>
                <a:gd name="T71" fmla="*/ 2549 h 3091"/>
                <a:gd name="T72" fmla="*/ 2861 w 3088"/>
                <a:gd name="T73" fmla="*/ 2353 h 3091"/>
                <a:gd name="T74" fmla="*/ 2971 w 3088"/>
                <a:gd name="T75" fmla="*/ 2137 h 3091"/>
                <a:gd name="T76" fmla="*/ 3045 w 3088"/>
                <a:gd name="T77" fmla="*/ 1906 h 3091"/>
                <a:gd name="T78" fmla="*/ 3083 w 3088"/>
                <a:gd name="T79" fmla="*/ 1666 h 30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088" h="3091">
                  <a:moveTo>
                    <a:pt x="3088" y="1545"/>
                  </a:moveTo>
                  <a:lnTo>
                    <a:pt x="3083" y="1423"/>
                  </a:lnTo>
                  <a:lnTo>
                    <a:pt x="3069" y="1303"/>
                  </a:lnTo>
                  <a:lnTo>
                    <a:pt x="3045" y="1185"/>
                  </a:lnTo>
                  <a:lnTo>
                    <a:pt x="3012" y="1068"/>
                  </a:lnTo>
                  <a:lnTo>
                    <a:pt x="2971" y="954"/>
                  </a:lnTo>
                  <a:lnTo>
                    <a:pt x="2919" y="843"/>
                  </a:lnTo>
                  <a:lnTo>
                    <a:pt x="2861" y="738"/>
                  </a:lnTo>
                  <a:lnTo>
                    <a:pt x="2793" y="637"/>
                  </a:lnTo>
                  <a:lnTo>
                    <a:pt x="2718" y="542"/>
                  </a:lnTo>
                  <a:lnTo>
                    <a:pt x="2635" y="452"/>
                  </a:lnTo>
                  <a:lnTo>
                    <a:pt x="2547" y="370"/>
                  </a:lnTo>
                  <a:lnTo>
                    <a:pt x="2451" y="295"/>
                  </a:lnTo>
                  <a:lnTo>
                    <a:pt x="2351" y="228"/>
                  </a:lnTo>
                  <a:lnTo>
                    <a:pt x="2244" y="168"/>
                  </a:lnTo>
                  <a:lnTo>
                    <a:pt x="2135" y="117"/>
                  </a:lnTo>
                  <a:lnTo>
                    <a:pt x="2021" y="75"/>
                  </a:lnTo>
                  <a:lnTo>
                    <a:pt x="1905" y="42"/>
                  </a:lnTo>
                  <a:lnTo>
                    <a:pt x="1785" y="19"/>
                  </a:lnTo>
                  <a:lnTo>
                    <a:pt x="1665" y="4"/>
                  </a:lnTo>
                  <a:lnTo>
                    <a:pt x="1544" y="0"/>
                  </a:lnTo>
                  <a:lnTo>
                    <a:pt x="1422" y="4"/>
                  </a:lnTo>
                  <a:lnTo>
                    <a:pt x="1302" y="19"/>
                  </a:lnTo>
                  <a:lnTo>
                    <a:pt x="1183" y="42"/>
                  </a:lnTo>
                  <a:lnTo>
                    <a:pt x="1067" y="75"/>
                  </a:lnTo>
                  <a:lnTo>
                    <a:pt x="953" y="117"/>
                  </a:lnTo>
                  <a:lnTo>
                    <a:pt x="843" y="168"/>
                  </a:lnTo>
                  <a:lnTo>
                    <a:pt x="737" y="228"/>
                  </a:lnTo>
                  <a:lnTo>
                    <a:pt x="636" y="295"/>
                  </a:lnTo>
                  <a:lnTo>
                    <a:pt x="541" y="370"/>
                  </a:lnTo>
                  <a:lnTo>
                    <a:pt x="451" y="452"/>
                  </a:lnTo>
                  <a:lnTo>
                    <a:pt x="369" y="542"/>
                  </a:lnTo>
                  <a:lnTo>
                    <a:pt x="295" y="637"/>
                  </a:lnTo>
                  <a:lnTo>
                    <a:pt x="227" y="738"/>
                  </a:lnTo>
                  <a:lnTo>
                    <a:pt x="168" y="843"/>
                  </a:lnTo>
                  <a:lnTo>
                    <a:pt x="117" y="954"/>
                  </a:lnTo>
                  <a:lnTo>
                    <a:pt x="75" y="1068"/>
                  </a:lnTo>
                  <a:lnTo>
                    <a:pt x="42" y="1185"/>
                  </a:lnTo>
                  <a:lnTo>
                    <a:pt x="19" y="1303"/>
                  </a:lnTo>
                  <a:lnTo>
                    <a:pt x="4" y="1423"/>
                  </a:lnTo>
                  <a:lnTo>
                    <a:pt x="0" y="1545"/>
                  </a:lnTo>
                  <a:lnTo>
                    <a:pt x="4" y="1666"/>
                  </a:lnTo>
                  <a:lnTo>
                    <a:pt x="19" y="1786"/>
                  </a:lnTo>
                  <a:lnTo>
                    <a:pt x="42" y="1906"/>
                  </a:lnTo>
                  <a:lnTo>
                    <a:pt x="75" y="2023"/>
                  </a:lnTo>
                  <a:lnTo>
                    <a:pt x="117" y="2137"/>
                  </a:lnTo>
                  <a:lnTo>
                    <a:pt x="168" y="2246"/>
                  </a:lnTo>
                  <a:lnTo>
                    <a:pt x="227" y="2353"/>
                  </a:lnTo>
                  <a:lnTo>
                    <a:pt x="295" y="2453"/>
                  </a:lnTo>
                  <a:lnTo>
                    <a:pt x="369" y="2549"/>
                  </a:lnTo>
                  <a:lnTo>
                    <a:pt x="451" y="2638"/>
                  </a:lnTo>
                  <a:lnTo>
                    <a:pt x="541" y="2720"/>
                  </a:lnTo>
                  <a:lnTo>
                    <a:pt x="636" y="2796"/>
                  </a:lnTo>
                  <a:lnTo>
                    <a:pt x="737" y="2863"/>
                  </a:lnTo>
                  <a:lnTo>
                    <a:pt x="843" y="2923"/>
                  </a:lnTo>
                  <a:lnTo>
                    <a:pt x="953" y="2973"/>
                  </a:lnTo>
                  <a:lnTo>
                    <a:pt x="1067" y="3015"/>
                  </a:lnTo>
                  <a:lnTo>
                    <a:pt x="1183" y="3048"/>
                  </a:lnTo>
                  <a:lnTo>
                    <a:pt x="1302" y="3072"/>
                  </a:lnTo>
                  <a:lnTo>
                    <a:pt x="1422" y="3085"/>
                  </a:lnTo>
                  <a:lnTo>
                    <a:pt x="1544" y="3091"/>
                  </a:lnTo>
                  <a:lnTo>
                    <a:pt x="1665" y="3085"/>
                  </a:lnTo>
                  <a:lnTo>
                    <a:pt x="1785" y="3072"/>
                  </a:lnTo>
                  <a:lnTo>
                    <a:pt x="1905" y="3048"/>
                  </a:lnTo>
                  <a:lnTo>
                    <a:pt x="2021" y="3015"/>
                  </a:lnTo>
                  <a:lnTo>
                    <a:pt x="2135" y="2973"/>
                  </a:lnTo>
                  <a:lnTo>
                    <a:pt x="2244" y="2923"/>
                  </a:lnTo>
                  <a:lnTo>
                    <a:pt x="2351" y="2863"/>
                  </a:lnTo>
                  <a:lnTo>
                    <a:pt x="2451" y="2796"/>
                  </a:lnTo>
                  <a:lnTo>
                    <a:pt x="2547" y="2720"/>
                  </a:lnTo>
                  <a:lnTo>
                    <a:pt x="2635" y="2638"/>
                  </a:lnTo>
                  <a:lnTo>
                    <a:pt x="2718" y="2549"/>
                  </a:lnTo>
                  <a:lnTo>
                    <a:pt x="2793" y="2453"/>
                  </a:lnTo>
                  <a:lnTo>
                    <a:pt x="2861" y="2353"/>
                  </a:lnTo>
                  <a:lnTo>
                    <a:pt x="2919" y="2246"/>
                  </a:lnTo>
                  <a:lnTo>
                    <a:pt x="2971" y="2137"/>
                  </a:lnTo>
                  <a:lnTo>
                    <a:pt x="3012" y="2023"/>
                  </a:lnTo>
                  <a:lnTo>
                    <a:pt x="3045" y="1906"/>
                  </a:lnTo>
                  <a:lnTo>
                    <a:pt x="3069" y="1786"/>
                  </a:lnTo>
                  <a:lnTo>
                    <a:pt x="3083" y="1666"/>
                  </a:lnTo>
                  <a:lnTo>
                    <a:pt x="3088" y="154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01" name="Freeform 33"/>
            <p:cNvSpPr>
              <a:spLocks/>
            </p:cNvSpPr>
            <p:nvPr/>
          </p:nvSpPr>
          <p:spPr bwMode="auto">
            <a:xfrm>
              <a:off x="1001" y="2697"/>
              <a:ext cx="1122" cy="1122"/>
            </a:xfrm>
            <a:custGeom>
              <a:avLst/>
              <a:gdLst>
                <a:gd name="T0" fmla="*/ 4272 w 4276"/>
                <a:gd name="T1" fmla="*/ 1999 h 4279"/>
                <a:gd name="T2" fmla="*/ 4234 w 4276"/>
                <a:gd name="T3" fmla="*/ 1721 h 4279"/>
                <a:gd name="T4" fmla="*/ 4162 w 4276"/>
                <a:gd name="T5" fmla="*/ 1451 h 4279"/>
                <a:gd name="T6" fmla="*/ 4055 w 4276"/>
                <a:gd name="T7" fmla="*/ 1192 h 4279"/>
                <a:gd name="T8" fmla="*/ 3916 w 4276"/>
                <a:gd name="T9" fmla="*/ 951 h 4279"/>
                <a:gd name="T10" fmla="*/ 3746 w 4276"/>
                <a:gd name="T11" fmla="*/ 728 h 4279"/>
                <a:gd name="T12" fmla="*/ 3548 w 4276"/>
                <a:gd name="T13" fmla="*/ 530 h 4279"/>
                <a:gd name="T14" fmla="*/ 3326 w 4276"/>
                <a:gd name="T15" fmla="*/ 360 h 4279"/>
                <a:gd name="T16" fmla="*/ 3083 w 4276"/>
                <a:gd name="T17" fmla="*/ 220 h 4279"/>
                <a:gd name="T18" fmla="*/ 2825 w 4276"/>
                <a:gd name="T19" fmla="*/ 113 h 4279"/>
                <a:gd name="T20" fmla="*/ 2555 w 4276"/>
                <a:gd name="T21" fmla="*/ 40 h 4279"/>
                <a:gd name="T22" fmla="*/ 2277 w 4276"/>
                <a:gd name="T23" fmla="*/ 4 h 4279"/>
                <a:gd name="T24" fmla="*/ 1998 w 4276"/>
                <a:gd name="T25" fmla="*/ 4 h 4279"/>
                <a:gd name="T26" fmla="*/ 1720 w 4276"/>
                <a:gd name="T27" fmla="*/ 40 h 4279"/>
                <a:gd name="T28" fmla="*/ 1450 w 4276"/>
                <a:gd name="T29" fmla="*/ 113 h 4279"/>
                <a:gd name="T30" fmla="*/ 1192 w 4276"/>
                <a:gd name="T31" fmla="*/ 220 h 4279"/>
                <a:gd name="T32" fmla="*/ 949 w 4276"/>
                <a:gd name="T33" fmla="*/ 360 h 4279"/>
                <a:gd name="T34" fmla="*/ 728 w 4276"/>
                <a:gd name="T35" fmla="*/ 530 h 4279"/>
                <a:gd name="T36" fmla="*/ 530 w 4276"/>
                <a:gd name="T37" fmla="*/ 728 h 4279"/>
                <a:gd name="T38" fmla="*/ 359 w 4276"/>
                <a:gd name="T39" fmla="*/ 951 h 4279"/>
                <a:gd name="T40" fmla="*/ 220 w 4276"/>
                <a:gd name="T41" fmla="*/ 1192 h 4279"/>
                <a:gd name="T42" fmla="*/ 112 w 4276"/>
                <a:gd name="T43" fmla="*/ 1451 h 4279"/>
                <a:gd name="T44" fmla="*/ 40 w 4276"/>
                <a:gd name="T45" fmla="*/ 1721 h 4279"/>
                <a:gd name="T46" fmla="*/ 4 w 4276"/>
                <a:gd name="T47" fmla="*/ 1999 h 4279"/>
                <a:gd name="T48" fmla="*/ 4 w 4276"/>
                <a:gd name="T49" fmla="*/ 2279 h 4279"/>
                <a:gd name="T50" fmla="*/ 40 w 4276"/>
                <a:gd name="T51" fmla="*/ 2556 h 4279"/>
                <a:gd name="T52" fmla="*/ 112 w 4276"/>
                <a:gd name="T53" fmla="*/ 2827 h 4279"/>
                <a:gd name="T54" fmla="*/ 220 w 4276"/>
                <a:gd name="T55" fmla="*/ 3085 h 4279"/>
                <a:gd name="T56" fmla="*/ 359 w 4276"/>
                <a:gd name="T57" fmla="*/ 3328 h 4279"/>
                <a:gd name="T58" fmla="*/ 530 w 4276"/>
                <a:gd name="T59" fmla="*/ 3550 h 4279"/>
                <a:gd name="T60" fmla="*/ 728 w 4276"/>
                <a:gd name="T61" fmla="*/ 3748 h 4279"/>
                <a:gd name="T62" fmla="*/ 949 w 4276"/>
                <a:gd name="T63" fmla="*/ 3918 h 4279"/>
                <a:gd name="T64" fmla="*/ 1192 w 4276"/>
                <a:gd name="T65" fmla="*/ 4058 h 4279"/>
                <a:gd name="T66" fmla="*/ 1450 w 4276"/>
                <a:gd name="T67" fmla="*/ 4165 h 4279"/>
                <a:gd name="T68" fmla="*/ 1720 w 4276"/>
                <a:gd name="T69" fmla="*/ 4237 h 4279"/>
                <a:gd name="T70" fmla="*/ 1998 w 4276"/>
                <a:gd name="T71" fmla="*/ 4275 h 4279"/>
                <a:gd name="T72" fmla="*/ 2277 w 4276"/>
                <a:gd name="T73" fmla="*/ 4275 h 4279"/>
                <a:gd name="T74" fmla="*/ 2555 w 4276"/>
                <a:gd name="T75" fmla="*/ 4237 h 4279"/>
                <a:gd name="T76" fmla="*/ 2825 w 4276"/>
                <a:gd name="T77" fmla="*/ 4165 h 4279"/>
                <a:gd name="T78" fmla="*/ 3083 w 4276"/>
                <a:gd name="T79" fmla="*/ 4058 h 4279"/>
                <a:gd name="T80" fmla="*/ 3326 w 4276"/>
                <a:gd name="T81" fmla="*/ 3918 h 4279"/>
                <a:gd name="T82" fmla="*/ 3548 w 4276"/>
                <a:gd name="T83" fmla="*/ 3748 h 4279"/>
                <a:gd name="T84" fmla="*/ 3746 w 4276"/>
                <a:gd name="T85" fmla="*/ 3550 h 4279"/>
                <a:gd name="T86" fmla="*/ 3916 w 4276"/>
                <a:gd name="T87" fmla="*/ 3328 h 4279"/>
                <a:gd name="T88" fmla="*/ 4055 w 4276"/>
                <a:gd name="T89" fmla="*/ 3085 h 4279"/>
                <a:gd name="T90" fmla="*/ 4162 w 4276"/>
                <a:gd name="T91" fmla="*/ 2827 h 4279"/>
                <a:gd name="T92" fmla="*/ 4234 w 4276"/>
                <a:gd name="T93" fmla="*/ 2556 h 4279"/>
                <a:gd name="T94" fmla="*/ 4272 w 4276"/>
                <a:gd name="T95" fmla="*/ 2279 h 4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276" h="4279">
                  <a:moveTo>
                    <a:pt x="4276" y="2139"/>
                  </a:moveTo>
                  <a:lnTo>
                    <a:pt x="4272" y="1999"/>
                  </a:lnTo>
                  <a:lnTo>
                    <a:pt x="4258" y="1860"/>
                  </a:lnTo>
                  <a:lnTo>
                    <a:pt x="4234" y="1721"/>
                  </a:lnTo>
                  <a:lnTo>
                    <a:pt x="4203" y="1585"/>
                  </a:lnTo>
                  <a:lnTo>
                    <a:pt x="4162" y="1451"/>
                  </a:lnTo>
                  <a:lnTo>
                    <a:pt x="4113" y="1320"/>
                  </a:lnTo>
                  <a:lnTo>
                    <a:pt x="4055" y="1192"/>
                  </a:lnTo>
                  <a:lnTo>
                    <a:pt x="3989" y="1070"/>
                  </a:lnTo>
                  <a:lnTo>
                    <a:pt x="3916" y="951"/>
                  </a:lnTo>
                  <a:lnTo>
                    <a:pt x="3834" y="837"/>
                  </a:lnTo>
                  <a:lnTo>
                    <a:pt x="3746" y="728"/>
                  </a:lnTo>
                  <a:lnTo>
                    <a:pt x="3650" y="626"/>
                  </a:lnTo>
                  <a:lnTo>
                    <a:pt x="3548" y="530"/>
                  </a:lnTo>
                  <a:lnTo>
                    <a:pt x="3439" y="442"/>
                  </a:lnTo>
                  <a:lnTo>
                    <a:pt x="3326" y="360"/>
                  </a:lnTo>
                  <a:lnTo>
                    <a:pt x="3207" y="286"/>
                  </a:lnTo>
                  <a:lnTo>
                    <a:pt x="3083" y="220"/>
                  </a:lnTo>
                  <a:lnTo>
                    <a:pt x="2955" y="163"/>
                  </a:lnTo>
                  <a:lnTo>
                    <a:pt x="2825" y="113"/>
                  </a:lnTo>
                  <a:lnTo>
                    <a:pt x="2691" y="72"/>
                  </a:lnTo>
                  <a:lnTo>
                    <a:pt x="2555" y="40"/>
                  </a:lnTo>
                  <a:lnTo>
                    <a:pt x="2417" y="18"/>
                  </a:lnTo>
                  <a:lnTo>
                    <a:pt x="2277" y="4"/>
                  </a:lnTo>
                  <a:lnTo>
                    <a:pt x="2138" y="0"/>
                  </a:lnTo>
                  <a:lnTo>
                    <a:pt x="1998" y="4"/>
                  </a:lnTo>
                  <a:lnTo>
                    <a:pt x="1859" y="18"/>
                  </a:lnTo>
                  <a:lnTo>
                    <a:pt x="1720" y="40"/>
                  </a:lnTo>
                  <a:lnTo>
                    <a:pt x="1584" y="72"/>
                  </a:lnTo>
                  <a:lnTo>
                    <a:pt x="1450" y="113"/>
                  </a:lnTo>
                  <a:lnTo>
                    <a:pt x="1319" y="163"/>
                  </a:lnTo>
                  <a:lnTo>
                    <a:pt x="1192" y="220"/>
                  </a:lnTo>
                  <a:lnTo>
                    <a:pt x="1069" y="286"/>
                  </a:lnTo>
                  <a:lnTo>
                    <a:pt x="949" y="360"/>
                  </a:lnTo>
                  <a:lnTo>
                    <a:pt x="836" y="442"/>
                  </a:lnTo>
                  <a:lnTo>
                    <a:pt x="728" y="530"/>
                  </a:lnTo>
                  <a:lnTo>
                    <a:pt x="626" y="626"/>
                  </a:lnTo>
                  <a:lnTo>
                    <a:pt x="530" y="728"/>
                  </a:lnTo>
                  <a:lnTo>
                    <a:pt x="441" y="837"/>
                  </a:lnTo>
                  <a:lnTo>
                    <a:pt x="359" y="951"/>
                  </a:lnTo>
                  <a:lnTo>
                    <a:pt x="286" y="1070"/>
                  </a:lnTo>
                  <a:lnTo>
                    <a:pt x="220" y="1192"/>
                  </a:lnTo>
                  <a:lnTo>
                    <a:pt x="162" y="1320"/>
                  </a:lnTo>
                  <a:lnTo>
                    <a:pt x="112" y="1451"/>
                  </a:lnTo>
                  <a:lnTo>
                    <a:pt x="72" y="1585"/>
                  </a:lnTo>
                  <a:lnTo>
                    <a:pt x="40" y="1721"/>
                  </a:lnTo>
                  <a:lnTo>
                    <a:pt x="18" y="1860"/>
                  </a:lnTo>
                  <a:lnTo>
                    <a:pt x="4" y="1999"/>
                  </a:lnTo>
                  <a:lnTo>
                    <a:pt x="0" y="2139"/>
                  </a:lnTo>
                  <a:lnTo>
                    <a:pt x="4" y="2279"/>
                  </a:lnTo>
                  <a:lnTo>
                    <a:pt x="18" y="2419"/>
                  </a:lnTo>
                  <a:lnTo>
                    <a:pt x="40" y="2556"/>
                  </a:lnTo>
                  <a:lnTo>
                    <a:pt x="72" y="2692"/>
                  </a:lnTo>
                  <a:lnTo>
                    <a:pt x="112" y="2827"/>
                  </a:lnTo>
                  <a:lnTo>
                    <a:pt x="162" y="2958"/>
                  </a:lnTo>
                  <a:lnTo>
                    <a:pt x="220" y="3085"/>
                  </a:lnTo>
                  <a:lnTo>
                    <a:pt x="286" y="3209"/>
                  </a:lnTo>
                  <a:lnTo>
                    <a:pt x="359" y="3328"/>
                  </a:lnTo>
                  <a:lnTo>
                    <a:pt x="441" y="3442"/>
                  </a:lnTo>
                  <a:lnTo>
                    <a:pt x="530" y="3550"/>
                  </a:lnTo>
                  <a:lnTo>
                    <a:pt x="626" y="3652"/>
                  </a:lnTo>
                  <a:lnTo>
                    <a:pt x="728" y="3748"/>
                  </a:lnTo>
                  <a:lnTo>
                    <a:pt x="836" y="3837"/>
                  </a:lnTo>
                  <a:lnTo>
                    <a:pt x="949" y="3918"/>
                  </a:lnTo>
                  <a:lnTo>
                    <a:pt x="1069" y="3992"/>
                  </a:lnTo>
                  <a:lnTo>
                    <a:pt x="1192" y="4058"/>
                  </a:lnTo>
                  <a:lnTo>
                    <a:pt x="1319" y="4116"/>
                  </a:lnTo>
                  <a:lnTo>
                    <a:pt x="1450" y="4165"/>
                  </a:lnTo>
                  <a:lnTo>
                    <a:pt x="1584" y="4206"/>
                  </a:lnTo>
                  <a:lnTo>
                    <a:pt x="1720" y="4237"/>
                  </a:lnTo>
                  <a:lnTo>
                    <a:pt x="1859" y="4261"/>
                  </a:lnTo>
                  <a:lnTo>
                    <a:pt x="1998" y="4275"/>
                  </a:lnTo>
                  <a:lnTo>
                    <a:pt x="2138" y="4279"/>
                  </a:lnTo>
                  <a:lnTo>
                    <a:pt x="2277" y="4275"/>
                  </a:lnTo>
                  <a:lnTo>
                    <a:pt x="2417" y="4261"/>
                  </a:lnTo>
                  <a:lnTo>
                    <a:pt x="2555" y="4237"/>
                  </a:lnTo>
                  <a:lnTo>
                    <a:pt x="2691" y="4206"/>
                  </a:lnTo>
                  <a:lnTo>
                    <a:pt x="2825" y="4165"/>
                  </a:lnTo>
                  <a:lnTo>
                    <a:pt x="2955" y="4116"/>
                  </a:lnTo>
                  <a:lnTo>
                    <a:pt x="3083" y="4058"/>
                  </a:lnTo>
                  <a:lnTo>
                    <a:pt x="3207" y="3992"/>
                  </a:lnTo>
                  <a:lnTo>
                    <a:pt x="3326" y="3918"/>
                  </a:lnTo>
                  <a:lnTo>
                    <a:pt x="3439" y="3837"/>
                  </a:lnTo>
                  <a:lnTo>
                    <a:pt x="3548" y="3748"/>
                  </a:lnTo>
                  <a:lnTo>
                    <a:pt x="3650" y="3652"/>
                  </a:lnTo>
                  <a:lnTo>
                    <a:pt x="3746" y="3550"/>
                  </a:lnTo>
                  <a:lnTo>
                    <a:pt x="3834" y="3442"/>
                  </a:lnTo>
                  <a:lnTo>
                    <a:pt x="3916" y="3328"/>
                  </a:lnTo>
                  <a:lnTo>
                    <a:pt x="3989" y="3209"/>
                  </a:lnTo>
                  <a:lnTo>
                    <a:pt x="4055" y="3085"/>
                  </a:lnTo>
                  <a:lnTo>
                    <a:pt x="4113" y="2958"/>
                  </a:lnTo>
                  <a:lnTo>
                    <a:pt x="4162" y="2827"/>
                  </a:lnTo>
                  <a:lnTo>
                    <a:pt x="4203" y="2692"/>
                  </a:lnTo>
                  <a:lnTo>
                    <a:pt x="4234" y="2556"/>
                  </a:lnTo>
                  <a:lnTo>
                    <a:pt x="4258" y="2419"/>
                  </a:lnTo>
                  <a:lnTo>
                    <a:pt x="4272" y="2279"/>
                  </a:lnTo>
                  <a:lnTo>
                    <a:pt x="4276" y="2139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02" name="Line 34"/>
            <p:cNvSpPr>
              <a:spLocks noChangeShapeType="1"/>
            </p:cNvSpPr>
            <p:nvPr/>
          </p:nvSpPr>
          <p:spPr bwMode="auto">
            <a:xfrm>
              <a:off x="470" y="2572"/>
              <a:ext cx="218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03" name="Line 35"/>
            <p:cNvSpPr>
              <a:spLocks noChangeShapeType="1"/>
            </p:cNvSpPr>
            <p:nvPr/>
          </p:nvSpPr>
          <p:spPr bwMode="auto">
            <a:xfrm>
              <a:off x="2965" y="2882"/>
              <a:ext cx="0" cy="7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04" name="Line 36"/>
            <p:cNvSpPr>
              <a:spLocks noChangeShapeType="1"/>
            </p:cNvSpPr>
            <p:nvPr/>
          </p:nvSpPr>
          <p:spPr bwMode="auto">
            <a:xfrm flipH="1">
              <a:off x="1936" y="3944"/>
              <a:ext cx="71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05" name="Line 37"/>
            <p:cNvSpPr>
              <a:spLocks noChangeShapeType="1"/>
            </p:cNvSpPr>
            <p:nvPr/>
          </p:nvSpPr>
          <p:spPr bwMode="auto">
            <a:xfrm flipV="1">
              <a:off x="158" y="2882"/>
              <a:ext cx="0" cy="7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06" name="Freeform 38"/>
            <p:cNvSpPr>
              <a:spLocks/>
            </p:cNvSpPr>
            <p:nvPr/>
          </p:nvSpPr>
          <p:spPr bwMode="auto">
            <a:xfrm>
              <a:off x="2652" y="2572"/>
              <a:ext cx="313" cy="310"/>
            </a:xfrm>
            <a:custGeom>
              <a:avLst/>
              <a:gdLst>
                <a:gd name="T0" fmla="*/ 1187 w 1187"/>
                <a:gd name="T1" fmla="*/ 1189 h 1189"/>
                <a:gd name="T2" fmla="*/ 1183 w 1187"/>
                <a:gd name="T3" fmla="*/ 1085 h 1189"/>
                <a:gd name="T4" fmla="*/ 1169 w 1187"/>
                <a:gd name="T5" fmla="*/ 983 h 1189"/>
                <a:gd name="T6" fmla="*/ 1147 w 1187"/>
                <a:gd name="T7" fmla="*/ 881 h 1189"/>
                <a:gd name="T8" fmla="*/ 1116 w 1187"/>
                <a:gd name="T9" fmla="*/ 782 h 1189"/>
                <a:gd name="T10" fmla="*/ 1076 w 1187"/>
                <a:gd name="T11" fmla="*/ 687 h 1189"/>
                <a:gd name="T12" fmla="*/ 1028 w 1187"/>
                <a:gd name="T13" fmla="*/ 594 h 1189"/>
                <a:gd name="T14" fmla="*/ 972 w 1187"/>
                <a:gd name="T15" fmla="*/ 507 h 1189"/>
                <a:gd name="T16" fmla="*/ 909 w 1187"/>
                <a:gd name="T17" fmla="*/ 425 h 1189"/>
                <a:gd name="T18" fmla="*/ 839 w 1187"/>
                <a:gd name="T19" fmla="*/ 348 h 1189"/>
                <a:gd name="T20" fmla="*/ 763 w 1187"/>
                <a:gd name="T21" fmla="*/ 278 h 1189"/>
                <a:gd name="T22" fmla="*/ 680 w 1187"/>
                <a:gd name="T23" fmla="*/ 215 h 1189"/>
                <a:gd name="T24" fmla="*/ 593 w 1187"/>
                <a:gd name="T25" fmla="*/ 159 h 1189"/>
                <a:gd name="T26" fmla="*/ 501 w 1187"/>
                <a:gd name="T27" fmla="*/ 112 h 1189"/>
                <a:gd name="T28" fmla="*/ 405 w 1187"/>
                <a:gd name="T29" fmla="*/ 71 h 1189"/>
                <a:gd name="T30" fmla="*/ 306 w 1187"/>
                <a:gd name="T31" fmla="*/ 40 h 1189"/>
                <a:gd name="T32" fmla="*/ 205 w 1187"/>
                <a:gd name="T33" fmla="*/ 18 h 1189"/>
                <a:gd name="T34" fmla="*/ 103 w 1187"/>
                <a:gd name="T35" fmla="*/ 4 h 1189"/>
                <a:gd name="T36" fmla="*/ 0 w 1187"/>
                <a:gd name="T37" fmla="*/ 0 h 1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87" h="1189">
                  <a:moveTo>
                    <a:pt x="1187" y="1189"/>
                  </a:moveTo>
                  <a:lnTo>
                    <a:pt x="1183" y="1085"/>
                  </a:lnTo>
                  <a:lnTo>
                    <a:pt x="1169" y="983"/>
                  </a:lnTo>
                  <a:lnTo>
                    <a:pt x="1147" y="881"/>
                  </a:lnTo>
                  <a:lnTo>
                    <a:pt x="1116" y="782"/>
                  </a:lnTo>
                  <a:lnTo>
                    <a:pt x="1076" y="687"/>
                  </a:lnTo>
                  <a:lnTo>
                    <a:pt x="1028" y="594"/>
                  </a:lnTo>
                  <a:lnTo>
                    <a:pt x="972" y="507"/>
                  </a:lnTo>
                  <a:lnTo>
                    <a:pt x="909" y="425"/>
                  </a:lnTo>
                  <a:lnTo>
                    <a:pt x="839" y="348"/>
                  </a:lnTo>
                  <a:lnTo>
                    <a:pt x="763" y="278"/>
                  </a:lnTo>
                  <a:lnTo>
                    <a:pt x="680" y="215"/>
                  </a:lnTo>
                  <a:lnTo>
                    <a:pt x="593" y="159"/>
                  </a:lnTo>
                  <a:lnTo>
                    <a:pt x="501" y="112"/>
                  </a:lnTo>
                  <a:lnTo>
                    <a:pt x="405" y="71"/>
                  </a:lnTo>
                  <a:lnTo>
                    <a:pt x="306" y="40"/>
                  </a:lnTo>
                  <a:lnTo>
                    <a:pt x="205" y="18"/>
                  </a:lnTo>
                  <a:lnTo>
                    <a:pt x="103" y="4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07" name="Freeform 39"/>
            <p:cNvSpPr>
              <a:spLocks/>
            </p:cNvSpPr>
            <p:nvPr/>
          </p:nvSpPr>
          <p:spPr bwMode="auto">
            <a:xfrm>
              <a:off x="2652" y="3632"/>
              <a:ext cx="313" cy="312"/>
            </a:xfrm>
            <a:custGeom>
              <a:avLst/>
              <a:gdLst>
                <a:gd name="T0" fmla="*/ 0 w 1187"/>
                <a:gd name="T1" fmla="*/ 1189 h 1189"/>
                <a:gd name="T2" fmla="*/ 103 w 1187"/>
                <a:gd name="T3" fmla="*/ 1184 h 1189"/>
                <a:gd name="T4" fmla="*/ 205 w 1187"/>
                <a:gd name="T5" fmla="*/ 1171 h 1189"/>
                <a:gd name="T6" fmla="*/ 306 w 1187"/>
                <a:gd name="T7" fmla="*/ 1148 h 1189"/>
                <a:gd name="T8" fmla="*/ 405 w 1187"/>
                <a:gd name="T9" fmla="*/ 1116 h 1189"/>
                <a:gd name="T10" fmla="*/ 501 w 1187"/>
                <a:gd name="T11" fmla="*/ 1077 h 1189"/>
                <a:gd name="T12" fmla="*/ 593 w 1187"/>
                <a:gd name="T13" fmla="*/ 1029 h 1189"/>
                <a:gd name="T14" fmla="*/ 680 w 1187"/>
                <a:gd name="T15" fmla="*/ 974 h 1189"/>
                <a:gd name="T16" fmla="*/ 763 w 1187"/>
                <a:gd name="T17" fmla="*/ 910 h 1189"/>
                <a:gd name="T18" fmla="*/ 839 w 1187"/>
                <a:gd name="T19" fmla="*/ 841 h 1189"/>
                <a:gd name="T20" fmla="*/ 909 w 1187"/>
                <a:gd name="T21" fmla="*/ 764 h 1189"/>
                <a:gd name="T22" fmla="*/ 972 w 1187"/>
                <a:gd name="T23" fmla="*/ 682 h 1189"/>
                <a:gd name="T24" fmla="*/ 1028 w 1187"/>
                <a:gd name="T25" fmla="*/ 594 h 1189"/>
                <a:gd name="T26" fmla="*/ 1076 w 1187"/>
                <a:gd name="T27" fmla="*/ 502 h 1189"/>
                <a:gd name="T28" fmla="*/ 1116 w 1187"/>
                <a:gd name="T29" fmla="*/ 406 h 1189"/>
                <a:gd name="T30" fmla="*/ 1147 w 1187"/>
                <a:gd name="T31" fmla="*/ 307 h 1189"/>
                <a:gd name="T32" fmla="*/ 1169 w 1187"/>
                <a:gd name="T33" fmla="*/ 206 h 1189"/>
                <a:gd name="T34" fmla="*/ 1183 w 1187"/>
                <a:gd name="T35" fmla="*/ 103 h 1189"/>
                <a:gd name="T36" fmla="*/ 1187 w 1187"/>
                <a:gd name="T37" fmla="*/ 0 h 1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87" h="1189">
                  <a:moveTo>
                    <a:pt x="0" y="1189"/>
                  </a:moveTo>
                  <a:lnTo>
                    <a:pt x="103" y="1184"/>
                  </a:lnTo>
                  <a:lnTo>
                    <a:pt x="205" y="1171"/>
                  </a:lnTo>
                  <a:lnTo>
                    <a:pt x="306" y="1148"/>
                  </a:lnTo>
                  <a:lnTo>
                    <a:pt x="405" y="1116"/>
                  </a:lnTo>
                  <a:lnTo>
                    <a:pt x="501" y="1077"/>
                  </a:lnTo>
                  <a:lnTo>
                    <a:pt x="593" y="1029"/>
                  </a:lnTo>
                  <a:lnTo>
                    <a:pt x="680" y="974"/>
                  </a:lnTo>
                  <a:lnTo>
                    <a:pt x="763" y="910"/>
                  </a:lnTo>
                  <a:lnTo>
                    <a:pt x="839" y="841"/>
                  </a:lnTo>
                  <a:lnTo>
                    <a:pt x="909" y="764"/>
                  </a:lnTo>
                  <a:lnTo>
                    <a:pt x="972" y="682"/>
                  </a:lnTo>
                  <a:lnTo>
                    <a:pt x="1028" y="594"/>
                  </a:lnTo>
                  <a:lnTo>
                    <a:pt x="1076" y="502"/>
                  </a:lnTo>
                  <a:lnTo>
                    <a:pt x="1116" y="406"/>
                  </a:lnTo>
                  <a:lnTo>
                    <a:pt x="1147" y="307"/>
                  </a:lnTo>
                  <a:lnTo>
                    <a:pt x="1169" y="206"/>
                  </a:lnTo>
                  <a:lnTo>
                    <a:pt x="1183" y="103"/>
                  </a:lnTo>
                  <a:lnTo>
                    <a:pt x="1187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08" name="Freeform 40"/>
            <p:cNvSpPr>
              <a:spLocks/>
            </p:cNvSpPr>
            <p:nvPr/>
          </p:nvSpPr>
          <p:spPr bwMode="auto">
            <a:xfrm>
              <a:off x="158" y="3632"/>
              <a:ext cx="312" cy="312"/>
            </a:xfrm>
            <a:custGeom>
              <a:avLst/>
              <a:gdLst>
                <a:gd name="T0" fmla="*/ 0 w 1188"/>
                <a:gd name="T1" fmla="*/ 0 h 1189"/>
                <a:gd name="T2" fmla="*/ 5 w 1188"/>
                <a:gd name="T3" fmla="*/ 103 h 1189"/>
                <a:gd name="T4" fmla="*/ 18 w 1188"/>
                <a:gd name="T5" fmla="*/ 206 h 1189"/>
                <a:gd name="T6" fmla="*/ 41 w 1188"/>
                <a:gd name="T7" fmla="*/ 307 h 1189"/>
                <a:gd name="T8" fmla="*/ 72 w 1188"/>
                <a:gd name="T9" fmla="*/ 406 h 1189"/>
                <a:gd name="T10" fmla="*/ 111 w 1188"/>
                <a:gd name="T11" fmla="*/ 502 h 1189"/>
                <a:gd name="T12" fmla="*/ 159 w 1188"/>
                <a:gd name="T13" fmla="*/ 594 h 1189"/>
                <a:gd name="T14" fmla="*/ 215 w 1188"/>
                <a:gd name="T15" fmla="*/ 682 h 1189"/>
                <a:gd name="T16" fmla="*/ 278 w 1188"/>
                <a:gd name="T17" fmla="*/ 764 h 1189"/>
                <a:gd name="T18" fmla="*/ 347 w 1188"/>
                <a:gd name="T19" fmla="*/ 841 h 1189"/>
                <a:gd name="T20" fmla="*/ 424 w 1188"/>
                <a:gd name="T21" fmla="*/ 910 h 1189"/>
                <a:gd name="T22" fmla="*/ 506 w 1188"/>
                <a:gd name="T23" fmla="*/ 974 h 1189"/>
                <a:gd name="T24" fmla="*/ 595 w 1188"/>
                <a:gd name="T25" fmla="*/ 1029 h 1189"/>
                <a:gd name="T26" fmla="*/ 686 w 1188"/>
                <a:gd name="T27" fmla="*/ 1077 h 1189"/>
                <a:gd name="T28" fmla="*/ 782 w 1188"/>
                <a:gd name="T29" fmla="*/ 1116 h 1189"/>
                <a:gd name="T30" fmla="*/ 881 w 1188"/>
                <a:gd name="T31" fmla="*/ 1148 h 1189"/>
                <a:gd name="T32" fmla="*/ 982 w 1188"/>
                <a:gd name="T33" fmla="*/ 1171 h 1189"/>
                <a:gd name="T34" fmla="*/ 1084 w 1188"/>
                <a:gd name="T35" fmla="*/ 1184 h 1189"/>
                <a:gd name="T36" fmla="*/ 1188 w 1188"/>
                <a:gd name="T37" fmla="*/ 1189 h 1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88" h="1189">
                  <a:moveTo>
                    <a:pt x="0" y="0"/>
                  </a:moveTo>
                  <a:lnTo>
                    <a:pt x="5" y="103"/>
                  </a:lnTo>
                  <a:lnTo>
                    <a:pt x="18" y="206"/>
                  </a:lnTo>
                  <a:lnTo>
                    <a:pt x="41" y="307"/>
                  </a:lnTo>
                  <a:lnTo>
                    <a:pt x="72" y="406"/>
                  </a:lnTo>
                  <a:lnTo>
                    <a:pt x="111" y="502"/>
                  </a:lnTo>
                  <a:lnTo>
                    <a:pt x="159" y="594"/>
                  </a:lnTo>
                  <a:lnTo>
                    <a:pt x="215" y="682"/>
                  </a:lnTo>
                  <a:lnTo>
                    <a:pt x="278" y="764"/>
                  </a:lnTo>
                  <a:lnTo>
                    <a:pt x="347" y="841"/>
                  </a:lnTo>
                  <a:lnTo>
                    <a:pt x="424" y="910"/>
                  </a:lnTo>
                  <a:lnTo>
                    <a:pt x="506" y="974"/>
                  </a:lnTo>
                  <a:lnTo>
                    <a:pt x="595" y="1029"/>
                  </a:lnTo>
                  <a:lnTo>
                    <a:pt x="686" y="1077"/>
                  </a:lnTo>
                  <a:lnTo>
                    <a:pt x="782" y="1116"/>
                  </a:lnTo>
                  <a:lnTo>
                    <a:pt x="881" y="1148"/>
                  </a:lnTo>
                  <a:lnTo>
                    <a:pt x="982" y="1171"/>
                  </a:lnTo>
                  <a:lnTo>
                    <a:pt x="1084" y="1184"/>
                  </a:lnTo>
                  <a:lnTo>
                    <a:pt x="1188" y="118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09" name="Freeform 41"/>
            <p:cNvSpPr>
              <a:spLocks/>
            </p:cNvSpPr>
            <p:nvPr/>
          </p:nvSpPr>
          <p:spPr bwMode="auto">
            <a:xfrm>
              <a:off x="158" y="2572"/>
              <a:ext cx="312" cy="310"/>
            </a:xfrm>
            <a:custGeom>
              <a:avLst/>
              <a:gdLst>
                <a:gd name="T0" fmla="*/ 1188 w 1188"/>
                <a:gd name="T1" fmla="*/ 0 h 1189"/>
                <a:gd name="T2" fmla="*/ 1084 w 1188"/>
                <a:gd name="T3" fmla="*/ 4 h 1189"/>
                <a:gd name="T4" fmla="*/ 982 w 1188"/>
                <a:gd name="T5" fmla="*/ 18 h 1189"/>
                <a:gd name="T6" fmla="*/ 881 w 1188"/>
                <a:gd name="T7" fmla="*/ 40 h 1189"/>
                <a:gd name="T8" fmla="*/ 782 w 1188"/>
                <a:gd name="T9" fmla="*/ 71 h 1189"/>
                <a:gd name="T10" fmla="*/ 686 w 1188"/>
                <a:gd name="T11" fmla="*/ 112 h 1189"/>
                <a:gd name="T12" fmla="*/ 595 w 1188"/>
                <a:gd name="T13" fmla="*/ 159 h 1189"/>
                <a:gd name="T14" fmla="*/ 506 w 1188"/>
                <a:gd name="T15" fmla="*/ 215 h 1189"/>
                <a:gd name="T16" fmla="*/ 424 w 1188"/>
                <a:gd name="T17" fmla="*/ 278 h 1189"/>
                <a:gd name="T18" fmla="*/ 347 w 1188"/>
                <a:gd name="T19" fmla="*/ 348 h 1189"/>
                <a:gd name="T20" fmla="*/ 278 w 1188"/>
                <a:gd name="T21" fmla="*/ 425 h 1189"/>
                <a:gd name="T22" fmla="*/ 215 w 1188"/>
                <a:gd name="T23" fmla="*/ 507 h 1189"/>
                <a:gd name="T24" fmla="*/ 159 w 1188"/>
                <a:gd name="T25" fmla="*/ 594 h 1189"/>
                <a:gd name="T26" fmla="*/ 111 w 1188"/>
                <a:gd name="T27" fmla="*/ 687 h 1189"/>
                <a:gd name="T28" fmla="*/ 72 w 1188"/>
                <a:gd name="T29" fmla="*/ 782 h 1189"/>
                <a:gd name="T30" fmla="*/ 41 w 1188"/>
                <a:gd name="T31" fmla="*/ 881 h 1189"/>
                <a:gd name="T32" fmla="*/ 18 w 1188"/>
                <a:gd name="T33" fmla="*/ 983 h 1189"/>
                <a:gd name="T34" fmla="*/ 5 w 1188"/>
                <a:gd name="T35" fmla="*/ 1085 h 1189"/>
                <a:gd name="T36" fmla="*/ 0 w 1188"/>
                <a:gd name="T37" fmla="*/ 1189 h 1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88" h="1189">
                  <a:moveTo>
                    <a:pt x="1188" y="0"/>
                  </a:moveTo>
                  <a:lnTo>
                    <a:pt x="1084" y="4"/>
                  </a:lnTo>
                  <a:lnTo>
                    <a:pt x="982" y="18"/>
                  </a:lnTo>
                  <a:lnTo>
                    <a:pt x="881" y="40"/>
                  </a:lnTo>
                  <a:lnTo>
                    <a:pt x="782" y="71"/>
                  </a:lnTo>
                  <a:lnTo>
                    <a:pt x="686" y="112"/>
                  </a:lnTo>
                  <a:lnTo>
                    <a:pt x="595" y="159"/>
                  </a:lnTo>
                  <a:lnTo>
                    <a:pt x="506" y="215"/>
                  </a:lnTo>
                  <a:lnTo>
                    <a:pt x="424" y="278"/>
                  </a:lnTo>
                  <a:lnTo>
                    <a:pt x="347" y="348"/>
                  </a:lnTo>
                  <a:lnTo>
                    <a:pt x="278" y="425"/>
                  </a:lnTo>
                  <a:lnTo>
                    <a:pt x="215" y="507"/>
                  </a:lnTo>
                  <a:lnTo>
                    <a:pt x="159" y="594"/>
                  </a:lnTo>
                  <a:lnTo>
                    <a:pt x="111" y="687"/>
                  </a:lnTo>
                  <a:lnTo>
                    <a:pt x="72" y="782"/>
                  </a:lnTo>
                  <a:lnTo>
                    <a:pt x="41" y="881"/>
                  </a:lnTo>
                  <a:lnTo>
                    <a:pt x="18" y="983"/>
                  </a:lnTo>
                  <a:lnTo>
                    <a:pt x="5" y="1085"/>
                  </a:lnTo>
                  <a:lnTo>
                    <a:pt x="0" y="118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10" name="Freeform 42"/>
            <p:cNvSpPr>
              <a:spLocks/>
            </p:cNvSpPr>
            <p:nvPr/>
          </p:nvSpPr>
          <p:spPr bwMode="auto">
            <a:xfrm>
              <a:off x="314" y="2726"/>
              <a:ext cx="312" cy="312"/>
            </a:xfrm>
            <a:custGeom>
              <a:avLst/>
              <a:gdLst>
                <a:gd name="T0" fmla="*/ 1187 w 1187"/>
                <a:gd name="T1" fmla="*/ 595 h 1189"/>
                <a:gd name="T2" fmla="*/ 1183 w 1187"/>
                <a:gd name="T3" fmla="*/ 523 h 1189"/>
                <a:gd name="T4" fmla="*/ 1170 w 1187"/>
                <a:gd name="T5" fmla="*/ 452 h 1189"/>
                <a:gd name="T6" fmla="*/ 1148 w 1187"/>
                <a:gd name="T7" fmla="*/ 384 h 1189"/>
                <a:gd name="T8" fmla="*/ 1119 w 1187"/>
                <a:gd name="T9" fmla="*/ 318 h 1189"/>
                <a:gd name="T10" fmla="*/ 1081 w 1187"/>
                <a:gd name="T11" fmla="*/ 257 h 1189"/>
                <a:gd name="T12" fmla="*/ 1038 w 1187"/>
                <a:gd name="T13" fmla="*/ 200 h 1189"/>
                <a:gd name="T14" fmla="*/ 987 w 1187"/>
                <a:gd name="T15" fmla="*/ 150 h 1189"/>
                <a:gd name="T16" fmla="*/ 930 w 1187"/>
                <a:gd name="T17" fmla="*/ 105 h 1189"/>
                <a:gd name="T18" fmla="*/ 869 w 1187"/>
                <a:gd name="T19" fmla="*/ 68 h 1189"/>
                <a:gd name="T20" fmla="*/ 803 w 1187"/>
                <a:gd name="T21" fmla="*/ 39 h 1189"/>
                <a:gd name="T22" fmla="*/ 735 w 1187"/>
                <a:gd name="T23" fmla="*/ 18 h 1189"/>
                <a:gd name="T24" fmla="*/ 665 w 1187"/>
                <a:gd name="T25" fmla="*/ 4 h 1189"/>
                <a:gd name="T26" fmla="*/ 593 w 1187"/>
                <a:gd name="T27" fmla="*/ 0 h 1189"/>
                <a:gd name="T28" fmla="*/ 521 w 1187"/>
                <a:gd name="T29" fmla="*/ 4 h 1189"/>
                <a:gd name="T30" fmla="*/ 451 w 1187"/>
                <a:gd name="T31" fmla="*/ 18 h 1189"/>
                <a:gd name="T32" fmla="*/ 383 w 1187"/>
                <a:gd name="T33" fmla="*/ 39 h 1189"/>
                <a:gd name="T34" fmla="*/ 317 w 1187"/>
                <a:gd name="T35" fmla="*/ 68 h 1189"/>
                <a:gd name="T36" fmla="*/ 255 w 1187"/>
                <a:gd name="T37" fmla="*/ 105 h 1189"/>
                <a:gd name="T38" fmla="*/ 199 w 1187"/>
                <a:gd name="T39" fmla="*/ 150 h 1189"/>
                <a:gd name="T40" fmla="*/ 149 w 1187"/>
                <a:gd name="T41" fmla="*/ 200 h 1189"/>
                <a:gd name="T42" fmla="*/ 104 w 1187"/>
                <a:gd name="T43" fmla="*/ 257 h 1189"/>
                <a:gd name="T44" fmla="*/ 67 w 1187"/>
                <a:gd name="T45" fmla="*/ 318 h 1189"/>
                <a:gd name="T46" fmla="*/ 38 w 1187"/>
                <a:gd name="T47" fmla="*/ 384 h 1189"/>
                <a:gd name="T48" fmla="*/ 17 w 1187"/>
                <a:gd name="T49" fmla="*/ 452 h 1189"/>
                <a:gd name="T50" fmla="*/ 4 w 1187"/>
                <a:gd name="T51" fmla="*/ 523 h 1189"/>
                <a:gd name="T52" fmla="*/ 0 w 1187"/>
                <a:gd name="T53" fmla="*/ 595 h 1189"/>
                <a:gd name="T54" fmla="*/ 4 w 1187"/>
                <a:gd name="T55" fmla="*/ 666 h 1189"/>
                <a:gd name="T56" fmla="*/ 17 w 1187"/>
                <a:gd name="T57" fmla="*/ 737 h 1189"/>
                <a:gd name="T58" fmla="*/ 38 w 1187"/>
                <a:gd name="T59" fmla="*/ 806 h 1189"/>
                <a:gd name="T60" fmla="*/ 67 w 1187"/>
                <a:gd name="T61" fmla="*/ 871 h 1189"/>
                <a:gd name="T62" fmla="*/ 104 w 1187"/>
                <a:gd name="T63" fmla="*/ 933 h 1189"/>
                <a:gd name="T64" fmla="*/ 149 w 1187"/>
                <a:gd name="T65" fmla="*/ 989 h 1189"/>
                <a:gd name="T66" fmla="*/ 199 w 1187"/>
                <a:gd name="T67" fmla="*/ 1039 h 1189"/>
                <a:gd name="T68" fmla="*/ 255 w 1187"/>
                <a:gd name="T69" fmla="*/ 1084 h 1189"/>
                <a:gd name="T70" fmla="*/ 317 w 1187"/>
                <a:gd name="T71" fmla="*/ 1121 h 1189"/>
                <a:gd name="T72" fmla="*/ 383 w 1187"/>
                <a:gd name="T73" fmla="*/ 1151 h 1189"/>
                <a:gd name="T74" fmla="*/ 451 w 1187"/>
                <a:gd name="T75" fmla="*/ 1172 h 1189"/>
                <a:gd name="T76" fmla="*/ 521 w 1187"/>
                <a:gd name="T77" fmla="*/ 1185 h 1189"/>
                <a:gd name="T78" fmla="*/ 593 w 1187"/>
                <a:gd name="T79" fmla="*/ 1189 h 1189"/>
                <a:gd name="T80" fmla="*/ 665 w 1187"/>
                <a:gd name="T81" fmla="*/ 1185 h 1189"/>
                <a:gd name="T82" fmla="*/ 735 w 1187"/>
                <a:gd name="T83" fmla="*/ 1172 h 1189"/>
                <a:gd name="T84" fmla="*/ 803 w 1187"/>
                <a:gd name="T85" fmla="*/ 1151 h 1189"/>
                <a:gd name="T86" fmla="*/ 869 w 1187"/>
                <a:gd name="T87" fmla="*/ 1121 h 1189"/>
                <a:gd name="T88" fmla="*/ 930 w 1187"/>
                <a:gd name="T89" fmla="*/ 1084 h 1189"/>
                <a:gd name="T90" fmla="*/ 987 w 1187"/>
                <a:gd name="T91" fmla="*/ 1039 h 1189"/>
                <a:gd name="T92" fmla="*/ 1038 w 1187"/>
                <a:gd name="T93" fmla="*/ 989 h 1189"/>
                <a:gd name="T94" fmla="*/ 1081 w 1187"/>
                <a:gd name="T95" fmla="*/ 933 h 1189"/>
                <a:gd name="T96" fmla="*/ 1119 w 1187"/>
                <a:gd name="T97" fmla="*/ 871 h 1189"/>
                <a:gd name="T98" fmla="*/ 1148 w 1187"/>
                <a:gd name="T99" fmla="*/ 806 h 1189"/>
                <a:gd name="T100" fmla="*/ 1170 w 1187"/>
                <a:gd name="T101" fmla="*/ 737 h 1189"/>
                <a:gd name="T102" fmla="*/ 1183 w 1187"/>
                <a:gd name="T103" fmla="*/ 666 h 1189"/>
                <a:gd name="T104" fmla="*/ 1187 w 1187"/>
                <a:gd name="T105" fmla="*/ 595 h 1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187" h="1189">
                  <a:moveTo>
                    <a:pt x="1187" y="595"/>
                  </a:moveTo>
                  <a:lnTo>
                    <a:pt x="1183" y="523"/>
                  </a:lnTo>
                  <a:lnTo>
                    <a:pt x="1170" y="452"/>
                  </a:lnTo>
                  <a:lnTo>
                    <a:pt x="1148" y="384"/>
                  </a:lnTo>
                  <a:lnTo>
                    <a:pt x="1119" y="318"/>
                  </a:lnTo>
                  <a:lnTo>
                    <a:pt x="1081" y="257"/>
                  </a:lnTo>
                  <a:lnTo>
                    <a:pt x="1038" y="200"/>
                  </a:lnTo>
                  <a:lnTo>
                    <a:pt x="987" y="150"/>
                  </a:lnTo>
                  <a:lnTo>
                    <a:pt x="930" y="105"/>
                  </a:lnTo>
                  <a:lnTo>
                    <a:pt x="869" y="68"/>
                  </a:lnTo>
                  <a:lnTo>
                    <a:pt x="803" y="39"/>
                  </a:lnTo>
                  <a:lnTo>
                    <a:pt x="735" y="18"/>
                  </a:lnTo>
                  <a:lnTo>
                    <a:pt x="665" y="4"/>
                  </a:lnTo>
                  <a:lnTo>
                    <a:pt x="593" y="0"/>
                  </a:lnTo>
                  <a:lnTo>
                    <a:pt x="521" y="4"/>
                  </a:lnTo>
                  <a:lnTo>
                    <a:pt x="451" y="18"/>
                  </a:lnTo>
                  <a:lnTo>
                    <a:pt x="383" y="39"/>
                  </a:lnTo>
                  <a:lnTo>
                    <a:pt x="317" y="68"/>
                  </a:lnTo>
                  <a:lnTo>
                    <a:pt x="255" y="105"/>
                  </a:lnTo>
                  <a:lnTo>
                    <a:pt x="199" y="150"/>
                  </a:lnTo>
                  <a:lnTo>
                    <a:pt x="149" y="200"/>
                  </a:lnTo>
                  <a:lnTo>
                    <a:pt x="104" y="257"/>
                  </a:lnTo>
                  <a:lnTo>
                    <a:pt x="67" y="318"/>
                  </a:lnTo>
                  <a:lnTo>
                    <a:pt x="38" y="384"/>
                  </a:lnTo>
                  <a:lnTo>
                    <a:pt x="17" y="452"/>
                  </a:lnTo>
                  <a:lnTo>
                    <a:pt x="4" y="523"/>
                  </a:lnTo>
                  <a:lnTo>
                    <a:pt x="0" y="595"/>
                  </a:lnTo>
                  <a:lnTo>
                    <a:pt x="4" y="666"/>
                  </a:lnTo>
                  <a:lnTo>
                    <a:pt x="17" y="737"/>
                  </a:lnTo>
                  <a:lnTo>
                    <a:pt x="38" y="806"/>
                  </a:lnTo>
                  <a:lnTo>
                    <a:pt x="67" y="871"/>
                  </a:lnTo>
                  <a:lnTo>
                    <a:pt x="104" y="933"/>
                  </a:lnTo>
                  <a:lnTo>
                    <a:pt x="149" y="989"/>
                  </a:lnTo>
                  <a:lnTo>
                    <a:pt x="199" y="1039"/>
                  </a:lnTo>
                  <a:lnTo>
                    <a:pt x="255" y="1084"/>
                  </a:lnTo>
                  <a:lnTo>
                    <a:pt x="317" y="1121"/>
                  </a:lnTo>
                  <a:lnTo>
                    <a:pt x="383" y="1151"/>
                  </a:lnTo>
                  <a:lnTo>
                    <a:pt x="451" y="1172"/>
                  </a:lnTo>
                  <a:lnTo>
                    <a:pt x="521" y="1185"/>
                  </a:lnTo>
                  <a:lnTo>
                    <a:pt x="593" y="1189"/>
                  </a:lnTo>
                  <a:lnTo>
                    <a:pt x="665" y="1185"/>
                  </a:lnTo>
                  <a:lnTo>
                    <a:pt x="735" y="1172"/>
                  </a:lnTo>
                  <a:lnTo>
                    <a:pt x="803" y="1151"/>
                  </a:lnTo>
                  <a:lnTo>
                    <a:pt x="869" y="1121"/>
                  </a:lnTo>
                  <a:lnTo>
                    <a:pt x="930" y="1084"/>
                  </a:lnTo>
                  <a:lnTo>
                    <a:pt x="987" y="1039"/>
                  </a:lnTo>
                  <a:lnTo>
                    <a:pt x="1038" y="989"/>
                  </a:lnTo>
                  <a:lnTo>
                    <a:pt x="1081" y="933"/>
                  </a:lnTo>
                  <a:lnTo>
                    <a:pt x="1119" y="871"/>
                  </a:lnTo>
                  <a:lnTo>
                    <a:pt x="1148" y="806"/>
                  </a:lnTo>
                  <a:lnTo>
                    <a:pt x="1170" y="737"/>
                  </a:lnTo>
                  <a:lnTo>
                    <a:pt x="1183" y="666"/>
                  </a:lnTo>
                  <a:lnTo>
                    <a:pt x="1187" y="59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11" name="Line 43"/>
            <p:cNvSpPr>
              <a:spLocks noChangeShapeType="1"/>
            </p:cNvSpPr>
            <p:nvPr/>
          </p:nvSpPr>
          <p:spPr bwMode="auto">
            <a:xfrm>
              <a:off x="158" y="2122"/>
              <a:ext cx="280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12" name="Line 44"/>
            <p:cNvSpPr>
              <a:spLocks noChangeShapeType="1"/>
            </p:cNvSpPr>
            <p:nvPr/>
          </p:nvSpPr>
          <p:spPr bwMode="auto">
            <a:xfrm flipV="1">
              <a:off x="2965" y="1810"/>
              <a:ext cx="0" cy="3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13" name="Line 45"/>
            <p:cNvSpPr>
              <a:spLocks noChangeShapeType="1"/>
            </p:cNvSpPr>
            <p:nvPr/>
          </p:nvSpPr>
          <p:spPr bwMode="auto">
            <a:xfrm flipH="1">
              <a:off x="1936" y="1810"/>
              <a:ext cx="102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14" name="Line 46"/>
            <p:cNvSpPr>
              <a:spLocks noChangeShapeType="1"/>
            </p:cNvSpPr>
            <p:nvPr/>
          </p:nvSpPr>
          <p:spPr bwMode="auto">
            <a:xfrm>
              <a:off x="158" y="1810"/>
              <a:ext cx="0" cy="3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15" name="Line 47"/>
            <p:cNvSpPr>
              <a:spLocks noChangeShapeType="1"/>
            </p:cNvSpPr>
            <p:nvPr/>
          </p:nvSpPr>
          <p:spPr bwMode="auto">
            <a:xfrm>
              <a:off x="1001" y="562"/>
              <a:ext cx="112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16" name="Line 48"/>
            <p:cNvSpPr>
              <a:spLocks noChangeShapeType="1"/>
            </p:cNvSpPr>
            <p:nvPr/>
          </p:nvSpPr>
          <p:spPr bwMode="auto">
            <a:xfrm>
              <a:off x="1130" y="1031"/>
              <a:ext cx="2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17" name="Line 49"/>
            <p:cNvSpPr>
              <a:spLocks noChangeShapeType="1"/>
            </p:cNvSpPr>
            <p:nvPr/>
          </p:nvSpPr>
          <p:spPr bwMode="auto">
            <a:xfrm>
              <a:off x="1385" y="1031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18" name="Line 50"/>
            <p:cNvSpPr>
              <a:spLocks noChangeShapeType="1"/>
            </p:cNvSpPr>
            <p:nvPr/>
          </p:nvSpPr>
          <p:spPr bwMode="auto">
            <a:xfrm>
              <a:off x="1440" y="1031"/>
              <a:ext cx="2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19" name="Line 51"/>
            <p:cNvSpPr>
              <a:spLocks noChangeShapeType="1"/>
            </p:cNvSpPr>
            <p:nvPr/>
          </p:nvSpPr>
          <p:spPr bwMode="auto">
            <a:xfrm>
              <a:off x="1721" y="1031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20" name="Line 52"/>
            <p:cNvSpPr>
              <a:spLocks noChangeShapeType="1"/>
            </p:cNvSpPr>
            <p:nvPr/>
          </p:nvSpPr>
          <p:spPr bwMode="auto">
            <a:xfrm>
              <a:off x="1776" y="1031"/>
              <a:ext cx="2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21" name="Freeform 53"/>
            <p:cNvSpPr>
              <a:spLocks/>
            </p:cNvSpPr>
            <p:nvPr/>
          </p:nvSpPr>
          <p:spPr bwMode="auto">
            <a:xfrm>
              <a:off x="1374" y="843"/>
              <a:ext cx="375" cy="375"/>
            </a:xfrm>
            <a:custGeom>
              <a:avLst/>
              <a:gdLst>
                <a:gd name="T0" fmla="*/ 1425 w 1425"/>
                <a:gd name="T1" fmla="*/ 714 h 1427"/>
                <a:gd name="T2" fmla="*/ 1421 w 1425"/>
                <a:gd name="T3" fmla="*/ 634 h 1427"/>
                <a:gd name="T4" fmla="*/ 1408 w 1425"/>
                <a:gd name="T5" fmla="*/ 555 h 1427"/>
                <a:gd name="T6" fmla="*/ 1386 w 1425"/>
                <a:gd name="T7" fmla="*/ 477 h 1427"/>
                <a:gd name="T8" fmla="*/ 1355 w 1425"/>
                <a:gd name="T9" fmla="*/ 404 h 1427"/>
                <a:gd name="T10" fmla="*/ 1316 w 1425"/>
                <a:gd name="T11" fmla="*/ 334 h 1427"/>
                <a:gd name="T12" fmla="*/ 1270 w 1425"/>
                <a:gd name="T13" fmla="*/ 269 h 1427"/>
                <a:gd name="T14" fmla="*/ 1216 w 1425"/>
                <a:gd name="T15" fmla="*/ 209 h 1427"/>
                <a:gd name="T16" fmla="*/ 1157 w 1425"/>
                <a:gd name="T17" fmla="*/ 156 h 1427"/>
                <a:gd name="T18" fmla="*/ 1092 w 1425"/>
                <a:gd name="T19" fmla="*/ 109 h 1427"/>
                <a:gd name="T20" fmla="*/ 1021 w 1425"/>
                <a:gd name="T21" fmla="*/ 71 h 1427"/>
                <a:gd name="T22" fmla="*/ 948 w 1425"/>
                <a:gd name="T23" fmla="*/ 40 h 1427"/>
                <a:gd name="T24" fmla="*/ 871 w 1425"/>
                <a:gd name="T25" fmla="*/ 19 h 1427"/>
                <a:gd name="T26" fmla="*/ 793 w 1425"/>
                <a:gd name="T27" fmla="*/ 5 h 1427"/>
                <a:gd name="T28" fmla="*/ 713 w 1425"/>
                <a:gd name="T29" fmla="*/ 0 h 1427"/>
                <a:gd name="T30" fmla="*/ 633 w 1425"/>
                <a:gd name="T31" fmla="*/ 5 h 1427"/>
                <a:gd name="T32" fmla="*/ 554 w 1425"/>
                <a:gd name="T33" fmla="*/ 19 h 1427"/>
                <a:gd name="T34" fmla="*/ 477 w 1425"/>
                <a:gd name="T35" fmla="*/ 40 h 1427"/>
                <a:gd name="T36" fmla="*/ 404 w 1425"/>
                <a:gd name="T37" fmla="*/ 71 h 1427"/>
                <a:gd name="T38" fmla="*/ 334 w 1425"/>
                <a:gd name="T39" fmla="*/ 109 h 1427"/>
                <a:gd name="T40" fmla="*/ 269 w 1425"/>
                <a:gd name="T41" fmla="*/ 156 h 1427"/>
                <a:gd name="T42" fmla="*/ 209 w 1425"/>
                <a:gd name="T43" fmla="*/ 209 h 1427"/>
                <a:gd name="T44" fmla="*/ 156 w 1425"/>
                <a:gd name="T45" fmla="*/ 269 h 1427"/>
                <a:gd name="T46" fmla="*/ 109 w 1425"/>
                <a:gd name="T47" fmla="*/ 334 h 1427"/>
                <a:gd name="T48" fmla="*/ 71 w 1425"/>
                <a:gd name="T49" fmla="*/ 404 h 1427"/>
                <a:gd name="T50" fmla="*/ 40 w 1425"/>
                <a:gd name="T51" fmla="*/ 477 h 1427"/>
                <a:gd name="T52" fmla="*/ 17 w 1425"/>
                <a:gd name="T53" fmla="*/ 555 h 1427"/>
                <a:gd name="T54" fmla="*/ 5 w 1425"/>
                <a:gd name="T55" fmla="*/ 634 h 1427"/>
                <a:gd name="T56" fmla="*/ 0 w 1425"/>
                <a:gd name="T57" fmla="*/ 714 h 1427"/>
                <a:gd name="T58" fmla="*/ 5 w 1425"/>
                <a:gd name="T59" fmla="*/ 794 h 1427"/>
                <a:gd name="T60" fmla="*/ 17 w 1425"/>
                <a:gd name="T61" fmla="*/ 872 h 1427"/>
                <a:gd name="T62" fmla="*/ 40 w 1425"/>
                <a:gd name="T63" fmla="*/ 949 h 1427"/>
                <a:gd name="T64" fmla="*/ 71 w 1425"/>
                <a:gd name="T65" fmla="*/ 1023 h 1427"/>
                <a:gd name="T66" fmla="*/ 109 w 1425"/>
                <a:gd name="T67" fmla="*/ 1093 h 1427"/>
                <a:gd name="T68" fmla="*/ 156 w 1425"/>
                <a:gd name="T69" fmla="*/ 1158 h 1427"/>
                <a:gd name="T70" fmla="*/ 209 w 1425"/>
                <a:gd name="T71" fmla="*/ 1217 h 1427"/>
                <a:gd name="T72" fmla="*/ 269 w 1425"/>
                <a:gd name="T73" fmla="*/ 1271 h 1427"/>
                <a:gd name="T74" fmla="*/ 334 w 1425"/>
                <a:gd name="T75" fmla="*/ 1318 h 1427"/>
                <a:gd name="T76" fmla="*/ 404 w 1425"/>
                <a:gd name="T77" fmla="*/ 1356 h 1427"/>
                <a:gd name="T78" fmla="*/ 477 w 1425"/>
                <a:gd name="T79" fmla="*/ 1387 h 1427"/>
                <a:gd name="T80" fmla="*/ 554 w 1425"/>
                <a:gd name="T81" fmla="*/ 1409 h 1427"/>
                <a:gd name="T82" fmla="*/ 633 w 1425"/>
                <a:gd name="T83" fmla="*/ 1422 h 1427"/>
                <a:gd name="T84" fmla="*/ 713 w 1425"/>
                <a:gd name="T85" fmla="*/ 1427 h 1427"/>
                <a:gd name="T86" fmla="*/ 793 w 1425"/>
                <a:gd name="T87" fmla="*/ 1422 h 1427"/>
                <a:gd name="T88" fmla="*/ 871 w 1425"/>
                <a:gd name="T89" fmla="*/ 1409 h 1427"/>
                <a:gd name="T90" fmla="*/ 948 w 1425"/>
                <a:gd name="T91" fmla="*/ 1387 h 1427"/>
                <a:gd name="T92" fmla="*/ 1021 w 1425"/>
                <a:gd name="T93" fmla="*/ 1356 h 1427"/>
                <a:gd name="T94" fmla="*/ 1092 w 1425"/>
                <a:gd name="T95" fmla="*/ 1318 h 1427"/>
                <a:gd name="T96" fmla="*/ 1157 w 1425"/>
                <a:gd name="T97" fmla="*/ 1271 h 1427"/>
                <a:gd name="T98" fmla="*/ 1216 w 1425"/>
                <a:gd name="T99" fmla="*/ 1217 h 1427"/>
                <a:gd name="T100" fmla="*/ 1270 w 1425"/>
                <a:gd name="T101" fmla="*/ 1158 h 1427"/>
                <a:gd name="T102" fmla="*/ 1316 w 1425"/>
                <a:gd name="T103" fmla="*/ 1093 h 1427"/>
                <a:gd name="T104" fmla="*/ 1355 w 1425"/>
                <a:gd name="T105" fmla="*/ 1023 h 1427"/>
                <a:gd name="T106" fmla="*/ 1386 w 1425"/>
                <a:gd name="T107" fmla="*/ 949 h 1427"/>
                <a:gd name="T108" fmla="*/ 1408 w 1425"/>
                <a:gd name="T109" fmla="*/ 872 h 1427"/>
                <a:gd name="T110" fmla="*/ 1421 w 1425"/>
                <a:gd name="T111" fmla="*/ 794 h 1427"/>
                <a:gd name="T112" fmla="*/ 1425 w 1425"/>
                <a:gd name="T113" fmla="*/ 714 h 1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425" h="1427">
                  <a:moveTo>
                    <a:pt x="1425" y="714"/>
                  </a:moveTo>
                  <a:lnTo>
                    <a:pt x="1421" y="634"/>
                  </a:lnTo>
                  <a:lnTo>
                    <a:pt x="1408" y="555"/>
                  </a:lnTo>
                  <a:lnTo>
                    <a:pt x="1386" y="477"/>
                  </a:lnTo>
                  <a:lnTo>
                    <a:pt x="1355" y="404"/>
                  </a:lnTo>
                  <a:lnTo>
                    <a:pt x="1316" y="334"/>
                  </a:lnTo>
                  <a:lnTo>
                    <a:pt x="1270" y="269"/>
                  </a:lnTo>
                  <a:lnTo>
                    <a:pt x="1216" y="209"/>
                  </a:lnTo>
                  <a:lnTo>
                    <a:pt x="1157" y="156"/>
                  </a:lnTo>
                  <a:lnTo>
                    <a:pt x="1092" y="109"/>
                  </a:lnTo>
                  <a:lnTo>
                    <a:pt x="1021" y="71"/>
                  </a:lnTo>
                  <a:lnTo>
                    <a:pt x="948" y="40"/>
                  </a:lnTo>
                  <a:lnTo>
                    <a:pt x="871" y="19"/>
                  </a:lnTo>
                  <a:lnTo>
                    <a:pt x="793" y="5"/>
                  </a:lnTo>
                  <a:lnTo>
                    <a:pt x="713" y="0"/>
                  </a:lnTo>
                  <a:lnTo>
                    <a:pt x="633" y="5"/>
                  </a:lnTo>
                  <a:lnTo>
                    <a:pt x="554" y="19"/>
                  </a:lnTo>
                  <a:lnTo>
                    <a:pt x="477" y="40"/>
                  </a:lnTo>
                  <a:lnTo>
                    <a:pt x="404" y="71"/>
                  </a:lnTo>
                  <a:lnTo>
                    <a:pt x="334" y="109"/>
                  </a:lnTo>
                  <a:lnTo>
                    <a:pt x="269" y="156"/>
                  </a:lnTo>
                  <a:lnTo>
                    <a:pt x="209" y="209"/>
                  </a:lnTo>
                  <a:lnTo>
                    <a:pt x="156" y="269"/>
                  </a:lnTo>
                  <a:lnTo>
                    <a:pt x="109" y="334"/>
                  </a:lnTo>
                  <a:lnTo>
                    <a:pt x="71" y="404"/>
                  </a:lnTo>
                  <a:lnTo>
                    <a:pt x="40" y="477"/>
                  </a:lnTo>
                  <a:lnTo>
                    <a:pt x="17" y="555"/>
                  </a:lnTo>
                  <a:lnTo>
                    <a:pt x="5" y="634"/>
                  </a:lnTo>
                  <a:lnTo>
                    <a:pt x="0" y="714"/>
                  </a:lnTo>
                  <a:lnTo>
                    <a:pt x="5" y="794"/>
                  </a:lnTo>
                  <a:lnTo>
                    <a:pt x="17" y="872"/>
                  </a:lnTo>
                  <a:lnTo>
                    <a:pt x="40" y="949"/>
                  </a:lnTo>
                  <a:lnTo>
                    <a:pt x="71" y="1023"/>
                  </a:lnTo>
                  <a:lnTo>
                    <a:pt x="109" y="1093"/>
                  </a:lnTo>
                  <a:lnTo>
                    <a:pt x="156" y="1158"/>
                  </a:lnTo>
                  <a:lnTo>
                    <a:pt x="209" y="1217"/>
                  </a:lnTo>
                  <a:lnTo>
                    <a:pt x="269" y="1271"/>
                  </a:lnTo>
                  <a:lnTo>
                    <a:pt x="334" y="1318"/>
                  </a:lnTo>
                  <a:lnTo>
                    <a:pt x="404" y="1356"/>
                  </a:lnTo>
                  <a:lnTo>
                    <a:pt x="477" y="1387"/>
                  </a:lnTo>
                  <a:lnTo>
                    <a:pt x="554" y="1409"/>
                  </a:lnTo>
                  <a:lnTo>
                    <a:pt x="633" y="1422"/>
                  </a:lnTo>
                  <a:lnTo>
                    <a:pt x="713" y="1427"/>
                  </a:lnTo>
                  <a:lnTo>
                    <a:pt x="793" y="1422"/>
                  </a:lnTo>
                  <a:lnTo>
                    <a:pt x="871" y="1409"/>
                  </a:lnTo>
                  <a:lnTo>
                    <a:pt x="948" y="1387"/>
                  </a:lnTo>
                  <a:lnTo>
                    <a:pt x="1021" y="1356"/>
                  </a:lnTo>
                  <a:lnTo>
                    <a:pt x="1092" y="1318"/>
                  </a:lnTo>
                  <a:lnTo>
                    <a:pt x="1157" y="1271"/>
                  </a:lnTo>
                  <a:lnTo>
                    <a:pt x="1216" y="1217"/>
                  </a:lnTo>
                  <a:lnTo>
                    <a:pt x="1270" y="1158"/>
                  </a:lnTo>
                  <a:lnTo>
                    <a:pt x="1316" y="1093"/>
                  </a:lnTo>
                  <a:lnTo>
                    <a:pt x="1355" y="1023"/>
                  </a:lnTo>
                  <a:lnTo>
                    <a:pt x="1386" y="949"/>
                  </a:lnTo>
                  <a:lnTo>
                    <a:pt x="1408" y="872"/>
                  </a:lnTo>
                  <a:lnTo>
                    <a:pt x="1421" y="794"/>
                  </a:lnTo>
                  <a:lnTo>
                    <a:pt x="1425" y="714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22" name="Freeform 54"/>
            <p:cNvSpPr>
              <a:spLocks/>
            </p:cNvSpPr>
            <p:nvPr/>
          </p:nvSpPr>
          <p:spPr bwMode="auto">
            <a:xfrm>
              <a:off x="1187" y="656"/>
              <a:ext cx="749" cy="375"/>
            </a:xfrm>
            <a:custGeom>
              <a:avLst/>
              <a:gdLst>
                <a:gd name="T0" fmla="*/ 2851 w 2851"/>
                <a:gd name="T1" fmla="*/ 1427 h 1427"/>
                <a:gd name="T2" fmla="*/ 2847 w 2851"/>
                <a:gd name="T3" fmla="*/ 1314 h 1427"/>
                <a:gd name="T4" fmla="*/ 2833 w 2851"/>
                <a:gd name="T5" fmla="*/ 1203 h 1427"/>
                <a:gd name="T6" fmla="*/ 2812 w 2851"/>
                <a:gd name="T7" fmla="*/ 1094 h 1427"/>
                <a:gd name="T8" fmla="*/ 2781 w 2851"/>
                <a:gd name="T9" fmla="*/ 986 h 1427"/>
                <a:gd name="T10" fmla="*/ 2743 w 2851"/>
                <a:gd name="T11" fmla="*/ 881 h 1427"/>
                <a:gd name="T12" fmla="*/ 2696 w 2851"/>
                <a:gd name="T13" fmla="*/ 778 h 1427"/>
                <a:gd name="T14" fmla="*/ 2641 w 2851"/>
                <a:gd name="T15" fmla="*/ 682 h 1427"/>
                <a:gd name="T16" fmla="*/ 2579 w 2851"/>
                <a:gd name="T17" fmla="*/ 588 h 1427"/>
                <a:gd name="T18" fmla="*/ 2510 w 2851"/>
                <a:gd name="T19" fmla="*/ 499 h 1427"/>
                <a:gd name="T20" fmla="*/ 2434 w 2851"/>
                <a:gd name="T21" fmla="*/ 417 h 1427"/>
                <a:gd name="T22" fmla="*/ 2351 w 2851"/>
                <a:gd name="T23" fmla="*/ 342 h 1427"/>
                <a:gd name="T24" fmla="*/ 2264 w 2851"/>
                <a:gd name="T25" fmla="*/ 273 h 1427"/>
                <a:gd name="T26" fmla="*/ 2170 w 2851"/>
                <a:gd name="T27" fmla="*/ 210 h 1427"/>
                <a:gd name="T28" fmla="*/ 2073 w 2851"/>
                <a:gd name="T29" fmla="*/ 156 h 1427"/>
                <a:gd name="T30" fmla="*/ 1971 w 2851"/>
                <a:gd name="T31" fmla="*/ 109 h 1427"/>
                <a:gd name="T32" fmla="*/ 1867 w 2851"/>
                <a:gd name="T33" fmla="*/ 69 h 1427"/>
                <a:gd name="T34" fmla="*/ 1758 w 2851"/>
                <a:gd name="T35" fmla="*/ 39 h 1427"/>
                <a:gd name="T36" fmla="*/ 1648 w 2851"/>
                <a:gd name="T37" fmla="*/ 17 h 1427"/>
                <a:gd name="T38" fmla="*/ 1538 w 2851"/>
                <a:gd name="T39" fmla="*/ 4 h 1427"/>
                <a:gd name="T40" fmla="*/ 1426 w 2851"/>
                <a:gd name="T41" fmla="*/ 0 h 1427"/>
                <a:gd name="T42" fmla="*/ 1314 w 2851"/>
                <a:gd name="T43" fmla="*/ 4 h 1427"/>
                <a:gd name="T44" fmla="*/ 1203 w 2851"/>
                <a:gd name="T45" fmla="*/ 17 h 1427"/>
                <a:gd name="T46" fmla="*/ 1092 w 2851"/>
                <a:gd name="T47" fmla="*/ 39 h 1427"/>
                <a:gd name="T48" fmla="*/ 985 w 2851"/>
                <a:gd name="T49" fmla="*/ 69 h 1427"/>
                <a:gd name="T50" fmla="*/ 881 w 2851"/>
                <a:gd name="T51" fmla="*/ 109 h 1427"/>
                <a:gd name="T52" fmla="*/ 778 w 2851"/>
                <a:gd name="T53" fmla="*/ 156 h 1427"/>
                <a:gd name="T54" fmla="*/ 680 w 2851"/>
                <a:gd name="T55" fmla="*/ 210 h 1427"/>
                <a:gd name="T56" fmla="*/ 588 w 2851"/>
                <a:gd name="T57" fmla="*/ 273 h 1427"/>
                <a:gd name="T58" fmla="*/ 500 w 2851"/>
                <a:gd name="T59" fmla="*/ 342 h 1427"/>
                <a:gd name="T60" fmla="*/ 417 w 2851"/>
                <a:gd name="T61" fmla="*/ 417 h 1427"/>
                <a:gd name="T62" fmla="*/ 342 w 2851"/>
                <a:gd name="T63" fmla="*/ 499 h 1427"/>
                <a:gd name="T64" fmla="*/ 273 w 2851"/>
                <a:gd name="T65" fmla="*/ 588 h 1427"/>
                <a:gd name="T66" fmla="*/ 211 w 2851"/>
                <a:gd name="T67" fmla="*/ 682 h 1427"/>
                <a:gd name="T68" fmla="*/ 155 w 2851"/>
                <a:gd name="T69" fmla="*/ 778 h 1427"/>
                <a:gd name="T70" fmla="*/ 109 w 2851"/>
                <a:gd name="T71" fmla="*/ 881 h 1427"/>
                <a:gd name="T72" fmla="*/ 70 w 2851"/>
                <a:gd name="T73" fmla="*/ 986 h 1427"/>
                <a:gd name="T74" fmla="*/ 39 w 2851"/>
                <a:gd name="T75" fmla="*/ 1094 h 1427"/>
                <a:gd name="T76" fmla="*/ 18 w 2851"/>
                <a:gd name="T77" fmla="*/ 1203 h 1427"/>
                <a:gd name="T78" fmla="*/ 4 w 2851"/>
                <a:gd name="T79" fmla="*/ 1314 h 1427"/>
                <a:gd name="T80" fmla="*/ 0 w 2851"/>
                <a:gd name="T81" fmla="*/ 1427 h 1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851" h="1427">
                  <a:moveTo>
                    <a:pt x="2851" y="1427"/>
                  </a:moveTo>
                  <a:lnTo>
                    <a:pt x="2847" y="1314"/>
                  </a:lnTo>
                  <a:lnTo>
                    <a:pt x="2833" y="1203"/>
                  </a:lnTo>
                  <a:lnTo>
                    <a:pt x="2812" y="1094"/>
                  </a:lnTo>
                  <a:lnTo>
                    <a:pt x="2781" y="986"/>
                  </a:lnTo>
                  <a:lnTo>
                    <a:pt x="2743" y="881"/>
                  </a:lnTo>
                  <a:lnTo>
                    <a:pt x="2696" y="778"/>
                  </a:lnTo>
                  <a:lnTo>
                    <a:pt x="2641" y="682"/>
                  </a:lnTo>
                  <a:lnTo>
                    <a:pt x="2579" y="588"/>
                  </a:lnTo>
                  <a:lnTo>
                    <a:pt x="2510" y="499"/>
                  </a:lnTo>
                  <a:lnTo>
                    <a:pt x="2434" y="417"/>
                  </a:lnTo>
                  <a:lnTo>
                    <a:pt x="2351" y="342"/>
                  </a:lnTo>
                  <a:lnTo>
                    <a:pt x="2264" y="273"/>
                  </a:lnTo>
                  <a:lnTo>
                    <a:pt x="2170" y="210"/>
                  </a:lnTo>
                  <a:lnTo>
                    <a:pt x="2073" y="156"/>
                  </a:lnTo>
                  <a:lnTo>
                    <a:pt x="1971" y="109"/>
                  </a:lnTo>
                  <a:lnTo>
                    <a:pt x="1867" y="69"/>
                  </a:lnTo>
                  <a:lnTo>
                    <a:pt x="1758" y="39"/>
                  </a:lnTo>
                  <a:lnTo>
                    <a:pt x="1648" y="17"/>
                  </a:lnTo>
                  <a:lnTo>
                    <a:pt x="1538" y="4"/>
                  </a:lnTo>
                  <a:lnTo>
                    <a:pt x="1426" y="0"/>
                  </a:lnTo>
                  <a:lnTo>
                    <a:pt x="1314" y="4"/>
                  </a:lnTo>
                  <a:lnTo>
                    <a:pt x="1203" y="17"/>
                  </a:lnTo>
                  <a:lnTo>
                    <a:pt x="1092" y="39"/>
                  </a:lnTo>
                  <a:lnTo>
                    <a:pt x="985" y="69"/>
                  </a:lnTo>
                  <a:lnTo>
                    <a:pt x="881" y="109"/>
                  </a:lnTo>
                  <a:lnTo>
                    <a:pt x="778" y="156"/>
                  </a:lnTo>
                  <a:lnTo>
                    <a:pt x="680" y="210"/>
                  </a:lnTo>
                  <a:lnTo>
                    <a:pt x="588" y="273"/>
                  </a:lnTo>
                  <a:lnTo>
                    <a:pt x="500" y="342"/>
                  </a:lnTo>
                  <a:lnTo>
                    <a:pt x="417" y="417"/>
                  </a:lnTo>
                  <a:lnTo>
                    <a:pt x="342" y="499"/>
                  </a:lnTo>
                  <a:lnTo>
                    <a:pt x="273" y="588"/>
                  </a:lnTo>
                  <a:lnTo>
                    <a:pt x="211" y="682"/>
                  </a:lnTo>
                  <a:lnTo>
                    <a:pt x="155" y="778"/>
                  </a:lnTo>
                  <a:lnTo>
                    <a:pt x="109" y="881"/>
                  </a:lnTo>
                  <a:lnTo>
                    <a:pt x="70" y="986"/>
                  </a:lnTo>
                  <a:lnTo>
                    <a:pt x="39" y="1094"/>
                  </a:lnTo>
                  <a:lnTo>
                    <a:pt x="18" y="1203"/>
                  </a:lnTo>
                  <a:lnTo>
                    <a:pt x="4" y="1314"/>
                  </a:lnTo>
                  <a:lnTo>
                    <a:pt x="0" y="142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23" name="Line 55"/>
            <p:cNvSpPr>
              <a:spLocks noChangeShapeType="1"/>
            </p:cNvSpPr>
            <p:nvPr/>
          </p:nvSpPr>
          <p:spPr bwMode="auto">
            <a:xfrm>
              <a:off x="1936" y="1031"/>
              <a:ext cx="0" cy="109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24" name="Line 56"/>
            <p:cNvSpPr>
              <a:spLocks noChangeShapeType="1"/>
            </p:cNvSpPr>
            <p:nvPr/>
          </p:nvSpPr>
          <p:spPr bwMode="auto">
            <a:xfrm>
              <a:off x="1187" y="1031"/>
              <a:ext cx="0" cy="109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25" name="Line 57"/>
            <p:cNvSpPr>
              <a:spLocks noChangeShapeType="1"/>
            </p:cNvSpPr>
            <p:nvPr/>
          </p:nvSpPr>
          <p:spPr bwMode="auto">
            <a:xfrm>
              <a:off x="1374" y="1031"/>
              <a:ext cx="0" cy="109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26" name="Line 58"/>
            <p:cNvSpPr>
              <a:spLocks noChangeShapeType="1"/>
            </p:cNvSpPr>
            <p:nvPr/>
          </p:nvSpPr>
          <p:spPr bwMode="auto">
            <a:xfrm>
              <a:off x="1749" y="1031"/>
              <a:ext cx="0" cy="109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27" name="Line 59"/>
            <p:cNvSpPr>
              <a:spLocks noChangeShapeType="1"/>
            </p:cNvSpPr>
            <p:nvPr/>
          </p:nvSpPr>
          <p:spPr bwMode="auto">
            <a:xfrm flipH="1">
              <a:off x="158" y="1810"/>
              <a:ext cx="102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28" name="Line 60"/>
            <p:cNvSpPr>
              <a:spLocks noChangeShapeType="1"/>
            </p:cNvSpPr>
            <p:nvPr/>
          </p:nvSpPr>
          <p:spPr bwMode="auto">
            <a:xfrm flipH="1">
              <a:off x="1187" y="4100"/>
              <a:ext cx="74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29" name="Line 61"/>
            <p:cNvSpPr>
              <a:spLocks noChangeShapeType="1"/>
            </p:cNvSpPr>
            <p:nvPr/>
          </p:nvSpPr>
          <p:spPr bwMode="auto">
            <a:xfrm flipV="1">
              <a:off x="1187" y="3676"/>
              <a:ext cx="0" cy="42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30" name="Line 62"/>
            <p:cNvSpPr>
              <a:spLocks noChangeShapeType="1"/>
            </p:cNvSpPr>
            <p:nvPr/>
          </p:nvSpPr>
          <p:spPr bwMode="auto">
            <a:xfrm flipH="1">
              <a:off x="470" y="3944"/>
              <a:ext cx="71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31" name="Line 63"/>
            <p:cNvSpPr>
              <a:spLocks noChangeShapeType="1"/>
            </p:cNvSpPr>
            <p:nvPr/>
          </p:nvSpPr>
          <p:spPr bwMode="auto">
            <a:xfrm flipV="1">
              <a:off x="1001" y="562"/>
              <a:ext cx="0" cy="38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32" name="Line 64"/>
            <p:cNvSpPr>
              <a:spLocks noChangeShapeType="1"/>
            </p:cNvSpPr>
            <p:nvPr/>
          </p:nvSpPr>
          <p:spPr bwMode="auto">
            <a:xfrm flipV="1">
              <a:off x="2123" y="562"/>
              <a:ext cx="0" cy="38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33" name="Line 65"/>
            <p:cNvSpPr>
              <a:spLocks noChangeShapeType="1"/>
            </p:cNvSpPr>
            <p:nvPr/>
          </p:nvSpPr>
          <p:spPr bwMode="auto">
            <a:xfrm>
              <a:off x="1967" y="562"/>
              <a:ext cx="0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34" name="Line 66"/>
            <p:cNvSpPr>
              <a:spLocks noChangeShapeType="1"/>
            </p:cNvSpPr>
            <p:nvPr/>
          </p:nvSpPr>
          <p:spPr bwMode="auto">
            <a:xfrm>
              <a:off x="1967" y="660"/>
              <a:ext cx="0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35" name="Line 67"/>
            <p:cNvSpPr>
              <a:spLocks noChangeShapeType="1"/>
            </p:cNvSpPr>
            <p:nvPr/>
          </p:nvSpPr>
          <p:spPr bwMode="auto">
            <a:xfrm>
              <a:off x="1967" y="777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36" name="Line 68"/>
            <p:cNvSpPr>
              <a:spLocks noChangeShapeType="1"/>
            </p:cNvSpPr>
            <p:nvPr/>
          </p:nvSpPr>
          <p:spPr bwMode="auto">
            <a:xfrm>
              <a:off x="1967" y="893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37" name="Line 69"/>
            <p:cNvSpPr>
              <a:spLocks noChangeShapeType="1"/>
            </p:cNvSpPr>
            <p:nvPr/>
          </p:nvSpPr>
          <p:spPr bwMode="auto">
            <a:xfrm>
              <a:off x="1967" y="1011"/>
              <a:ext cx="0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38" name="Line 70"/>
            <p:cNvSpPr>
              <a:spLocks noChangeShapeType="1"/>
            </p:cNvSpPr>
            <p:nvPr/>
          </p:nvSpPr>
          <p:spPr bwMode="auto">
            <a:xfrm>
              <a:off x="1967" y="1128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39" name="Line 71"/>
            <p:cNvSpPr>
              <a:spLocks noChangeShapeType="1"/>
            </p:cNvSpPr>
            <p:nvPr/>
          </p:nvSpPr>
          <p:spPr bwMode="auto">
            <a:xfrm>
              <a:off x="1967" y="1244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40" name="Line 72"/>
            <p:cNvSpPr>
              <a:spLocks noChangeShapeType="1"/>
            </p:cNvSpPr>
            <p:nvPr/>
          </p:nvSpPr>
          <p:spPr bwMode="auto">
            <a:xfrm>
              <a:off x="1967" y="1361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41" name="Line 73"/>
            <p:cNvSpPr>
              <a:spLocks noChangeShapeType="1"/>
            </p:cNvSpPr>
            <p:nvPr/>
          </p:nvSpPr>
          <p:spPr bwMode="auto">
            <a:xfrm flipH="1">
              <a:off x="1866" y="1437"/>
              <a:ext cx="1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42" name="Line 74"/>
            <p:cNvSpPr>
              <a:spLocks noChangeShapeType="1"/>
            </p:cNvSpPr>
            <p:nvPr/>
          </p:nvSpPr>
          <p:spPr bwMode="auto">
            <a:xfrm flipH="1">
              <a:off x="1749" y="1437"/>
              <a:ext cx="9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43" name="Line 75"/>
            <p:cNvSpPr>
              <a:spLocks noChangeShapeType="1"/>
            </p:cNvSpPr>
            <p:nvPr/>
          </p:nvSpPr>
          <p:spPr bwMode="auto">
            <a:xfrm flipH="1">
              <a:off x="1631" y="1437"/>
              <a:ext cx="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44" name="Line 76"/>
            <p:cNvSpPr>
              <a:spLocks noChangeShapeType="1"/>
            </p:cNvSpPr>
            <p:nvPr/>
          </p:nvSpPr>
          <p:spPr bwMode="auto">
            <a:xfrm flipH="1">
              <a:off x="1515" y="1437"/>
              <a:ext cx="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45" name="Line 77"/>
            <p:cNvSpPr>
              <a:spLocks noChangeShapeType="1"/>
            </p:cNvSpPr>
            <p:nvPr/>
          </p:nvSpPr>
          <p:spPr bwMode="auto">
            <a:xfrm flipH="1">
              <a:off x="1398" y="1437"/>
              <a:ext cx="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46" name="Line 78"/>
            <p:cNvSpPr>
              <a:spLocks noChangeShapeType="1"/>
            </p:cNvSpPr>
            <p:nvPr/>
          </p:nvSpPr>
          <p:spPr bwMode="auto">
            <a:xfrm flipH="1">
              <a:off x="1280" y="1437"/>
              <a:ext cx="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47" name="Line 79"/>
            <p:cNvSpPr>
              <a:spLocks noChangeShapeType="1"/>
            </p:cNvSpPr>
            <p:nvPr/>
          </p:nvSpPr>
          <p:spPr bwMode="auto">
            <a:xfrm flipH="1">
              <a:off x="1157" y="1437"/>
              <a:ext cx="1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48" name="Line 80"/>
            <p:cNvSpPr>
              <a:spLocks noChangeShapeType="1"/>
            </p:cNvSpPr>
            <p:nvPr/>
          </p:nvSpPr>
          <p:spPr bwMode="auto">
            <a:xfrm flipV="1">
              <a:off x="1157" y="1361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49" name="Line 81"/>
            <p:cNvSpPr>
              <a:spLocks noChangeShapeType="1"/>
            </p:cNvSpPr>
            <p:nvPr/>
          </p:nvSpPr>
          <p:spPr bwMode="auto">
            <a:xfrm flipV="1">
              <a:off x="1157" y="1244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50" name="Line 82"/>
            <p:cNvSpPr>
              <a:spLocks noChangeShapeType="1"/>
            </p:cNvSpPr>
            <p:nvPr/>
          </p:nvSpPr>
          <p:spPr bwMode="auto">
            <a:xfrm flipV="1">
              <a:off x="1157" y="1128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51" name="Line 83"/>
            <p:cNvSpPr>
              <a:spLocks noChangeShapeType="1"/>
            </p:cNvSpPr>
            <p:nvPr/>
          </p:nvSpPr>
          <p:spPr bwMode="auto">
            <a:xfrm flipV="1">
              <a:off x="1157" y="1011"/>
              <a:ext cx="0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52" name="Line 84"/>
            <p:cNvSpPr>
              <a:spLocks noChangeShapeType="1"/>
            </p:cNvSpPr>
            <p:nvPr/>
          </p:nvSpPr>
          <p:spPr bwMode="auto">
            <a:xfrm flipV="1">
              <a:off x="1157" y="893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53" name="Line 85"/>
            <p:cNvSpPr>
              <a:spLocks noChangeShapeType="1"/>
            </p:cNvSpPr>
            <p:nvPr/>
          </p:nvSpPr>
          <p:spPr bwMode="auto">
            <a:xfrm flipV="1">
              <a:off x="1157" y="777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54" name="Line 86"/>
            <p:cNvSpPr>
              <a:spLocks noChangeShapeType="1"/>
            </p:cNvSpPr>
            <p:nvPr/>
          </p:nvSpPr>
          <p:spPr bwMode="auto">
            <a:xfrm flipV="1">
              <a:off x="1157" y="660"/>
              <a:ext cx="0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55" name="Line 87"/>
            <p:cNvSpPr>
              <a:spLocks noChangeShapeType="1"/>
            </p:cNvSpPr>
            <p:nvPr/>
          </p:nvSpPr>
          <p:spPr bwMode="auto">
            <a:xfrm flipV="1">
              <a:off x="1157" y="562"/>
              <a:ext cx="0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56" name="Line 88"/>
            <p:cNvSpPr>
              <a:spLocks noChangeShapeType="1"/>
            </p:cNvSpPr>
            <p:nvPr/>
          </p:nvSpPr>
          <p:spPr bwMode="auto">
            <a:xfrm flipV="1">
              <a:off x="1312" y="2025"/>
              <a:ext cx="0" cy="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57" name="Line 89"/>
            <p:cNvSpPr>
              <a:spLocks noChangeShapeType="1"/>
            </p:cNvSpPr>
            <p:nvPr/>
          </p:nvSpPr>
          <p:spPr bwMode="auto">
            <a:xfrm flipV="1">
              <a:off x="1312" y="1907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58" name="Line 90"/>
            <p:cNvSpPr>
              <a:spLocks noChangeShapeType="1"/>
            </p:cNvSpPr>
            <p:nvPr/>
          </p:nvSpPr>
          <p:spPr bwMode="auto">
            <a:xfrm flipV="1">
              <a:off x="1312" y="1791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59" name="Line 91"/>
            <p:cNvSpPr>
              <a:spLocks noChangeShapeType="1"/>
            </p:cNvSpPr>
            <p:nvPr/>
          </p:nvSpPr>
          <p:spPr bwMode="auto">
            <a:xfrm flipV="1">
              <a:off x="1312" y="1674"/>
              <a:ext cx="0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60" name="Line 92"/>
            <p:cNvSpPr>
              <a:spLocks noChangeShapeType="1"/>
            </p:cNvSpPr>
            <p:nvPr/>
          </p:nvSpPr>
          <p:spPr bwMode="auto">
            <a:xfrm flipV="1">
              <a:off x="1312" y="1556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61" name="Line 93"/>
            <p:cNvSpPr>
              <a:spLocks noChangeShapeType="1"/>
            </p:cNvSpPr>
            <p:nvPr/>
          </p:nvSpPr>
          <p:spPr bwMode="auto">
            <a:xfrm flipV="1">
              <a:off x="1312" y="1437"/>
              <a:ext cx="0" cy="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62" name="Line 94"/>
            <p:cNvSpPr>
              <a:spLocks noChangeShapeType="1"/>
            </p:cNvSpPr>
            <p:nvPr/>
          </p:nvSpPr>
          <p:spPr bwMode="auto">
            <a:xfrm flipV="1">
              <a:off x="1811" y="2025"/>
              <a:ext cx="0" cy="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63" name="Line 95"/>
            <p:cNvSpPr>
              <a:spLocks noChangeShapeType="1"/>
            </p:cNvSpPr>
            <p:nvPr/>
          </p:nvSpPr>
          <p:spPr bwMode="auto">
            <a:xfrm flipV="1">
              <a:off x="1811" y="1907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64" name="Line 96"/>
            <p:cNvSpPr>
              <a:spLocks noChangeShapeType="1"/>
            </p:cNvSpPr>
            <p:nvPr/>
          </p:nvSpPr>
          <p:spPr bwMode="auto">
            <a:xfrm flipV="1">
              <a:off x="1811" y="1791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65" name="Line 97"/>
            <p:cNvSpPr>
              <a:spLocks noChangeShapeType="1"/>
            </p:cNvSpPr>
            <p:nvPr/>
          </p:nvSpPr>
          <p:spPr bwMode="auto">
            <a:xfrm flipV="1">
              <a:off x="1811" y="1674"/>
              <a:ext cx="0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66" name="Line 98"/>
            <p:cNvSpPr>
              <a:spLocks noChangeShapeType="1"/>
            </p:cNvSpPr>
            <p:nvPr/>
          </p:nvSpPr>
          <p:spPr bwMode="auto">
            <a:xfrm flipV="1">
              <a:off x="1811" y="1556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67" name="Line 99"/>
            <p:cNvSpPr>
              <a:spLocks noChangeShapeType="1"/>
            </p:cNvSpPr>
            <p:nvPr/>
          </p:nvSpPr>
          <p:spPr bwMode="auto">
            <a:xfrm flipV="1">
              <a:off x="1811" y="1437"/>
              <a:ext cx="0" cy="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68" name="Line 100"/>
            <p:cNvSpPr>
              <a:spLocks noChangeShapeType="1"/>
            </p:cNvSpPr>
            <p:nvPr/>
          </p:nvSpPr>
          <p:spPr bwMode="auto">
            <a:xfrm>
              <a:off x="1222" y="1810"/>
              <a:ext cx="1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69" name="Line 101"/>
            <p:cNvSpPr>
              <a:spLocks noChangeShapeType="1"/>
            </p:cNvSpPr>
            <p:nvPr/>
          </p:nvSpPr>
          <p:spPr bwMode="auto">
            <a:xfrm>
              <a:off x="1346" y="1810"/>
              <a:ext cx="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70" name="Line 102"/>
            <p:cNvSpPr>
              <a:spLocks noChangeShapeType="1"/>
            </p:cNvSpPr>
            <p:nvPr/>
          </p:nvSpPr>
          <p:spPr bwMode="auto">
            <a:xfrm>
              <a:off x="1464" y="1810"/>
              <a:ext cx="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71" name="Line 103"/>
            <p:cNvSpPr>
              <a:spLocks noChangeShapeType="1"/>
            </p:cNvSpPr>
            <p:nvPr/>
          </p:nvSpPr>
          <p:spPr bwMode="auto">
            <a:xfrm>
              <a:off x="1580" y="1810"/>
              <a:ext cx="9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72" name="Line 104"/>
            <p:cNvSpPr>
              <a:spLocks noChangeShapeType="1"/>
            </p:cNvSpPr>
            <p:nvPr/>
          </p:nvSpPr>
          <p:spPr bwMode="auto">
            <a:xfrm>
              <a:off x="1697" y="1810"/>
              <a:ext cx="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73" name="Line 105"/>
            <p:cNvSpPr>
              <a:spLocks noChangeShapeType="1"/>
            </p:cNvSpPr>
            <p:nvPr/>
          </p:nvSpPr>
          <p:spPr bwMode="auto">
            <a:xfrm>
              <a:off x="1813" y="1810"/>
              <a:ext cx="10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74" name="Line 106"/>
            <p:cNvSpPr>
              <a:spLocks noChangeShapeType="1"/>
            </p:cNvSpPr>
            <p:nvPr/>
          </p:nvSpPr>
          <p:spPr bwMode="auto">
            <a:xfrm flipV="1">
              <a:off x="1374" y="4045"/>
              <a:ext cx="0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75" name="Line 107"/>
            <p:cNvSpPr>
              <a:spLocks noChangeShapeType="1"/>
            </p:cNvSpPr>
            <p:nvPr/>
          </p:nvSpPr>
          <p:spPr bwMode="auto">
            <a:xfrm flipV="1">
              <a:off x="1374" y="3929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76" name="Line 108"/>
            <p:cNvSpPr>
              <a:spLocks noChangeShapeType="1"/>
            </p:cNvSpPr>
            <p:nvPr/>
          </p:nvSpPr>
          <p:spPr bwMode="auto">
            <a:xfrm flipV="1">
              <a:off x="1374" y="3812"/>
              <a:ext cx="0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77" name="Line 109"/>
            <p:cNvSpPr>
              <a:spLocks noChangeShapeType="1"/>
            </p:cNvSpPr>
            <p:nvPr/>
          </p:nvSpPr>
          <p:spPr bwMode="auto">
            <a:xfrm flipV="1">
              <a:off x="1374" y="3694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78" name="Line 110"/>
            <p:cNvSpPr>
              <a:spLocks noChangeShapeType="1"/>
            </p:cNvSpPr>
            <p:nvPr/>
          </p:nvSpPr>
          <p:spPr bwMode="auto">
            <a:xfrm flipV="1">
              <a:off x="1374" y="3617"/>
              <a:ext cx="0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79" name="Line 111"/>
            <p:cNvSpPr>
              <a:spLocks noChangeShapeType="1"/>
            </p:cNvSpPr>
            <p:nvPr/>
          </p:nvSpPr>
          <p:spPr bwMode="auto">
            <a:xfrm>
              <a:off x="1374" y="3881"/>
              <a:ext cx="5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80" name="Line 112"/>
            <p:cNvSpPr>
              <a:spLocks noChangeShapeType="1"/>
            </p:cNvSpPr>
            <p:nvPr/>
          </p:nvSpPr>
          <p:spPr bwMode="auto">
            <a:xfrm>
              <a:off x="1457" y="3881"/>
              <a:ext cx="9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81" name="Line 113"/>
            <p:cNvSpPr>
              <a:spLocks noChangeShapeType="1"/>
            </p:cNvSpPr>
            <p:nvPr/>
          </p:nvSpPr>
          <p:spPr bwMode="auto">
            <a:xfrm>
              <a:off x="1572" y="3881"/>
              <a:ext cx="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82" name="Line 114"/>
            <p:cNvSpPr>
              <a:spLocks noChangeShapeType="1"/>
            </p:cNvSpPr>
            <p:nvPr/>
          </p:nvSpPr>
          <p:spPr bwMode="auto">
            <a:xfrm>
              <a:off x="1690" y="3881"/>
              <a:ext cx="5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83" name="Line 115"/>
            <p:cNvSpPr>
              <a:spLocks noChangeShapeType="1"/>
            </p:cNvSpPr>
            <p:nvPr/>
          </p:nvSpPr>
          <p:spPr bwMode="auto">
            <a:xfrm>
              <a:off x="1749" y="3617"/>
              <a:ext cx="0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84" name="Line 116"/>
            <p:cNvSpPr>
              <a:spLocks noChangeShapeType="1"/>
            </p:cNvSpPr>
            <p:nvPr/>
          </p:nvSpPr>
          <p:spPr bwMode="auto">
            <a:xfrm>
              <a:off x="1749" y="3694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85" name="Line 117"/>
            <p:cNvSpPr>
              <a:spLocks noChangeShapeType="1"/>
            </p:cNvSpPr>
            <p:nvPr/>
          </p:nvSpPr>
          <p:spPr bwMode="auto">
            <a:xfrm>
              <a:off x="1749" y="3812"/>
              <a:ext cx="0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86" name="Line 118"/>
            <p:cNvSpPr>
              <a:spLocks noChangeShapeType="1"/>
            </p:cNvSpPr>
            <p:nvPr/>
          </p:nvSpPr>
          <p:spPr bwMode="auto">
            <a:xfrm>
              <a:off x="1749" y="3929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87" name="Line 119"/>
            <p:cNvSpPr>
              <a:spLocks noChangeShapeType="1"/>
            </p:cNvSpPr>
            <p:nvPr/>
          </p:nvSpPr>
          <p:spPr bwMode="auto">
            <a:xfrm>
              <a:off x="1749" y="4045"/>
              <a:ext cx="0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88" name="Line 120"/>
            <p:cNvSpPr>
              <a:spLocks noChangeShapeType="1"/>
            </p:cNvSpPr>
            <p:nvPr/>
          </p:nvSpPr>
          <p:spPr bwMode="auto">
            <a:xfrm flipV="1">
              <a:off x="408" y="3132"/>
              <a:ext cx="0" cy="2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89" name="Line 121"/>
            <p:cNvSpPr>
              <a:spLocks noChangeShapeType="1"/>
            </p:cNvSpPr>
            <p:nvPr/>
          </p:nvSpPr>
          <p:spPr bwMode="auto">
            <a:xfrm>
              <a:off x="408" y="3132"/>
              <a:ext cx="60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90" name="Line 122"/>
            <p:cNvSpPr>
              <a:spLocks noChangeShapeType="1"/>
            </p:cNvSpPr>
            <p:nvPr/>
          </p:nvSpPr>
          <p:spPr bwMode="auto">
            <a:xfrm>
              <a:off x="408" y="3382"/>
              <a:ext cx="60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91" name="Line 123"/>
            <p:cNvSpPr>
              <a:spLocks noChangeShapeType="1"/>
            </p:cNvSpPr>
            <p:nvPr/>
          </p:nvSpPr>
          <p:spPr bwMode="auto">
            <a:xfrm flipV="1">
              <a:off x="2715" y="3132"/>
              <a:ext cx="0" cy="2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92" name="Line 124"/>
            <p:cNvSpPr>
              <a:spLocks noChangeShapeType="1"/>
            </p:cNvSpPr>
            <p:nvPr/>
          </p:nvSpPr>
          <p:spPr bwMode="auto">
            <a:xfrm flipH="1">
              <a:off x="2109" y="3132"/>
              <a:ext cx="60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93" name="Line 125"/>
            <p:cNvSpPr>
              <a:spLocks noChangeShapeType="1"/>
            </p:cNvSpPr>
            <p:nvPr/>
          </p:nvSpPr>
          <p:spPr bwMode="auto">
            <a:xfrm flipH="1">
              <a:off x="2109" y="3382"/>
              <a:ext cx="60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94" name="Line 126"/>
            <p:cNvSpPr>
              <a:spLocks noChangeShapeType="1"/>
            </p:cNvSpPr>
            <p:nvPr/>
          </p:nvSpPr>
          <p:spPr bwMode="auto">
            <a:xfrm flipV="1">
              <a:off x="408" y="926"/>
              <a:ext cx="606" cy="88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95" name="Line 127"/>
            <p:cNvSpPr>
              <a:spLocks noChangeShapeType="1"/>
            </p:cNvSpPr>
            <p:nvPr/>
          </p:nvSpPr>
          <p:spPr bwMode="auto">
            <a:xfrm flipV="1">
              <a:off x="1014" y="926"/>
              <a:ext cx="0" cy="88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96" name="Line 128"/>
            <p:cNvSpPr>
              <a:spLocks noChangeShapeType="1"/>
            </p:cNvSpPr>
            <p:nvPr/>
          </p:nvSpPr>
          <p:spPr bwMode="auto">
            <a:xfrm flipH="1" flipV="1">
              <a:off x="2109" y="926"/>
              <a:ext cx="606" cy="88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97" name="Line 129"/>
            <p:cNvSpPr>
              <a:spLocks noChangeShapeType="1"/>
            </p:cNvSpPr>
            <p:nvPr/>
          </p:nvSpPr>
          <p:spPr bwMode="auto">
            <a:xfrm flipV="1">
              <a:off x="2109" y="926"/>
              <a:ext cx="0" cy="88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98" name="Line 130"/>
            <p:cNvSpPr>
              <a:spLocks noChangeShapeType="1"/>
            </p:cNvSpPr>
            <p:nvPr/>
          </p:nvSpPr>
          <p:spPr bwMode="auto">
            <a:xfrm>
              <a:off x="254" y="2882"/>
              <a:ext cx="10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499" name="Line 131"/>
            <p:cNvSpPr>
              <a:spLocks noChangeShapeType="1"/>
            </p:cNvSpPr>
            <p:nvPr/>
          </p:nvSpPr>
          <p:spPr bwMode="auto">
            <a:xfrm>
              <a:off x="375" y="2882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00" name="Line 132"/>
            <p:cNvSpPr>
              <a:spLocks noChangeShapeType="1"/>
            </p:cNvSpPr>
            <p:nvPr/>
          </p:nvSpPr>
          <p:spPr bwMode="auto">
            <a:xfrm>
              <a:off x="410" y="2882"/>
              <a:ext cx="15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01" name="Line 133"/>
            <p:cNvSpPr>
              <a:spLocks noChangeShapeType="1"/>
            </p:cNvSpPr>
            <p:nvPr/>
          </p:nvSpPr>
          <p:spPr bwMode="auto">
            <a:xfrm>
              <a:off x="586" y="2882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02" name="Line 134"/>
            <p:cNvSpPr>
              <a:spLocks noChangeShapeType="1"/>
            </p:cNvSpPr>
            <p:nvPr/>
          </p:nvSpPr>
          <p:spPr bwMode="auto">
            <a:xfrm>
              <a:off x="621" y="2882"/>
              <a:ext cx="1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03" name="Line 135"/>
            <p:cNvSpPr>
              <a:spLocks noChangeShapeType="1"/>
            </p:cNvSpPr>
            <p:nvPr/>
          </p:nvSpPr>
          <p:spPr bwMode="auto">
            <a:xfrm>
              <a:off x="470" y="2664"/>
              <a:ext cx="0" cy="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04" name="Line 136"/>
            <p:cNvSpPr>
              <a:spLocks noChangeShapeType="1"/>
            </p:cNvSpPr>
            <p:nvPr/>
          </p:nvSpPr>
          <p:spPr bwMode="auto">
            <a:xfrm>
              <a:off x="470" y="2779"/>
              <a:ext cx="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05" name="Line 137"/>
            <p:cNvSpPr>
              <a:spLocks noChangeShapeType="1"/>
            </p:cNvSpPr>
            <p:nvPr/>
          </p:nvSpPr>
          <p:spPr bwMode="auto">
            <a:xfrm>
              <a:off x="470" y="2814"/>
              <a:ext cx="0" cy="1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06" name="Line 138"/>
            <p:cNvSpPr>
              <a:spLocks noChangeShapeType="1"/>
            </p:cNvSpPr>
            <p:nvPr/>
          </p:nvSpPr>
          <p:spPr bwMode="auto">
            <a:xfrm>
              <a:off x="470" y="2989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07" name="Line 139"/>
            <p:cNvSpPr>
              <a:spLocks noChangeShapeType="1"/>
            </p:cNvSpPr>
            <p:nvPr/>
          </p:nvSpPr>
          <p:spPr bwMode="auto">
            <a:xfrm>
              <a:off x="470" y="3024"/>
              <a:ext cx="0" cy="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08" name="Freeform 140"/>
            <p:cNvSpPr>
              <a:spLocks/>
            </p:cNvSpPr>
            <p:nvPr/>
          </p:nvSpPr>
          <p:spPr bwMode="auto">
            <a:xfrm>
              <a:off x="2496" y="2726"/>
              <a:ext cx="313" cy="312"/>
            </a:xfrm>
            <a:custGeom>
              <a:avLst/>
              <a:gdLst>
                <a:gd name="T0" fmla="*/ 1187 w 1187"/>
                <a:gd name="T1" fmla="*/ 595 h 1189"/>
                <a:gd name="T2" fmla="*/ 1183 w 1187"/>
                <a:gd name="T3" fmla="*/ 523 h 1189"/>
                <a:gd name="T4" fmla="*/ 1170 w 1187"/>
                <a:gd name="T5" fmla="*/ 452 h 1189"/>
                <a:gd name="T6" fmla="*/ 1149 w 1187"/>
                <a:gd name="T7" fmla="*/ 384 h 1189"/>
                <a:gd name="T8" fmla="*/ 1119 w 1187"/>
                <a:gd name="T9" fmla="*/ 318 h 1189"/>
                <a:gd name="T10" fmla="*/ 1083 w 1187"/>
                <a:gd name="T11" fmla="*/ 257 h 1189"/>
                <a:gd name="T12" fmla="*/ 1038 w 1187"/>
                <a:gd name="T13" fmla="*/ 200 h 1189"/>
                <a:gd name="T14" fmla="*/ 987 w 1187"/>
                <a:gd name="T15" fmla="*/ 150 h 1189"/>
                <a:gd name="T16" fmla="*/ 930 w 1187"/>
                <a:gd name="T17" fmla="*/ 105 h 1189"/>
                <a:gd name="T18" fmla="*/ 870 w 1187"/>
                <a:gd name="T19" fmla="*/ 68 h 1189"/>
                <a:gd name="T20" fmla="*/ 804 w 1187"/>
                <a:gd name="T21" fmla="*/ 39 h 1189"/>
                <a:gd name="T22" fmla="*/ 735 w 1187"/>
                <a:gd name="T23" fmla="*/ 18 h 1189"/>
                <a:gd name="T24" fmla="*/ 665 w 1187"/>
                <a:gd name="T25" fmla="*/ 4 h 1189"/>
                <a:gd name="T26" fmla="*/ 594 w 1187"/>
                <a:gd name="T27" fmla="*/ 0 h 1189"/>
                <a:gd name="T28" fmla="*/ 521 w 1187"/>
                <a:gd name="T29" fmla="*/ 4 h 1189"/>
                <a:gd name="T30" fmla="*/ 451 w 1187"/>
                <a:gd name="T31" fmla="*/ 18 h 1189"/>
                <a:gd name="T32" fmla="*/ 383 w 1187"/>
                <a:gd name="T33" fmla="*/ 39 h 1189"/>
                <a:gd name="T34" fmla="*/ 317 w 1187"/>
                <a:gd name="T35" fmla="*/ 68 h 1189"/>
                <a:gd name="T36" fmla="*/ 256 w 1187"/>
                <a:gd name="T37" fmla="*/ 105 h 1189"/>
                <a:gd name="T38" fmla="*/ 200 w 1187"/>
                <a:gd name="T39" fmla="*/ 150 h 1189"/>
                <a:gd name="T40" fmla="*/ 149 w 1187"/>
                <a:gd name="T41" fmla="*/ 200 h 1189"/>
                <a:gd name="T42" fmla="*/ 105 w 1187"/>
                <a:gd name="T43" fmla="*/ 257 h 1189"/>
                <a:gd name="T44" fmla="*/ 68 w 1187"/>
                <a:gd name="T45" fmla="*/ 318 h 1189"/>
                <a:gd name="T46" fmla="*/ 38 w 1187"/>
                <a:gd name="T47" fmla="*/ 384 h 1189"/>
                <a:gd name="T48" fmla="*/ 17 w 1187"/>
                <a:gd name="T49" fmla="*/ 452 h 1189"/>
                <a:gd name="T50" fmla="*/ 4 w 1187"/>
                <a:gd name="T51" fmla="*/ 523 h 1189"/>
                <a:gd name="T52" fmla="*/ 0 w 1187"/>
                <a:gd name="T53" fmla="*/ 595 h 1189"/>
                <a:gd name="T54" fmla="*/ 4 w 1187"/>
                <a:gd name="T55" fmla="*/ 666 h 1189"/>
                <a:gd name="T56" fmla="*/ 17 w 1187"/>
                <a:gd name="T57" fmla="*/ 737 h 1189"/>
                <a:gd name="T58" fmla="*/ 38 w 1187"/>
                <a:gd name="T59" fmla="*/ 806 h 1189"/>
                <a:gd name="T60" fmla="*/ 68 w 1187"/>
                <a:gd name="T61" fmla="*/ 871 h 1189"/>
                <a:gd name="T62" fmla="*/ 105 w 1187"/>
                <a:gd name="T63" fmla="*/ 933 h 1189"/>
                <a:gd name="T64" fmla="*/ 149 w 1187"/>
                <a:gd name="T65" fmla="*/ 989 h 1189"/>
                <a:gd name="T66" fmla="*/ 200 w 1187"/>
                <a:gd name="T67" fmla="*/ 1039 h 1189"/>
                <a:gd name="T68" fmla="*/ 256 w 1187"/>
                <a:gd name="T69" fmla="*/ 1084 h 1189"/>
                <a:gd name="T70" fmla="*/ 317 w 1187"/>
                <a:gd name="T71" fmla="*/ 1121 h 1189"/>
                <a:gd name="T72" fmla="*/ 383 w 1187"/>
                <a:gd name="T73" fmla="*/ 1151 h 1189"/>
                <a:gd name="T74" fmla="*/ 451 w 1187"/>
                <a:gd name="T75" fmla="*/ 1172 h 1189"/>
                <a:gd name="T76" fmla="*/ 521 w 1187"/>
                <a:gd name="T77" fmla="*/ 1185 h 1189"/>
                <a:gd name="T78" fmla="*/ 594 w 1187"/>
                <a:gd name="T79" fmla="*/ 1189 h 1189"/>
                <a:gd name="T80" fmla="*/ 665 w 1187"/>
                <a:gd name="T81" fmla="*/ 1185 h 1189"/>
                <a:gd name="T82" fmla="*/ 735 w 1187"/>
                <a:gd name="T83" fmla="*/ 1172 h 1189"/>
                <a:gd name="T84" fmla="*/ 804 w 1187"/>
                <a:gd name="T85" fmla="*/ 1151 h 1189"/>
                <a:gd name="T86" fmla="*/ 870 w 1187"/>
                <a:gd name="T87" fmla="*/ 1121 h 1189"/>
                <a:gd name="T88" fmla="*/ 930 w 1187"/>
                <a:gd name="T89" fmla="*/ 1084 h 1189"/>
                <a:gd name="T90" fmla="*/ 987 w 1187"/>
                <a:gd name="T91" fmla="*/ 1039 h 1189"/>
                <a:gd name="T92" fmla="*/ 1038 w 1187"/>
                <a:gd name="T93" fmla="*/ 989 h 1189"/>
                <a:gd name="T94" fmla="*/ 1083 w 1187"/>
                <a:gd name="T95" fmla="*/ 933 h 1189"/>
                <a:gd name="T96" fmla="*/ 1119 w 1187"/>
                <a:gd name="T97" fmla="*/ 871 h 1189"/>
                <a:gd name="T98" fmla="*/ 1149 w 1187"/>
                <a:gd name="T99" fmla="*/ 806 h 1189"/>
                <a:gd name="T100" fmla="*/ 1170 w 1187"/>
                <a:gd name="T101" fmla="*/ 737 h 1189"/>
                <a:gd name="T102" fmla="*/ 1183 w 1187"/>
                <a:gd name="T103" fmla="*/ 666 h 1189"/>
                <a:gd name="T104" fmla="*/ 1187 w 1187"/>
                <a:gd name="T105" fmla="*/ 595 h 1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187" h="1189">
                  <a:moveTo>
                    <a:pt x="1187" y="595"/>
                  </a:moveTo>
                  <a:lnTo>
                    <a:pt x="1183" y="523"/>
                  </a:lnTo>
                  <a:lnTo>
                    <a:pt x="1170" y="452"/>
                  </a:lnTo>
                  <a:lnTo>
                    <a:pt x="1149" y="384"/>
                  </a:lnTo>
                  <a:lnTo>
                    <a:pt x="1119" y="318"/>
                  </a:lnTo>
                  <a:lnTo>
                    <a:pt x="1083" y="257"/>
                  </a:lnTo>
                  <a:lnTo>
                    <a:pt x="1038" y="200"/>
                  </a:lnTo>
                  <a:lnTo>
                    <a:pt x="987" y="150"/>
                  </a:lnTo>
                  <a:lnTo>
                    <a:pt x="930" y="105"/>
                  </a:lnTo>
                  <a:lnTo>
                    <a:pt x="870" y="68"/>
                  </a:lnTo>
                  <a:lnTo>
                    <a:pt x="804" y="39"/>
                  </a:lnTo>
                  <a:lnTo>
                    <a:pt x="735" y="18"/>
                  </a:lnTo>
                  <a:lnTo>
                    <a:pt x="665" y="4"/>
                  </a:lnTo>
                  <a:lnTo>
                    <a:pt x="594" y="0"/>
                  </a:lnTo>
                  <a:lnTo>
                    <a:pt x="521" y="4"/>
                  </a:lnTo>
                  <a:lnTo>
                    <a:pt x="451" y="18"/>
                  </a:lnTo>
                  <a:lnTo>
                    <a:pt x="383" y="39"/>
                  </a:lnTo>
                  <a:lnTo>
                    <a:pt x="317" y="68"/>
                  </a:lnTo>
                  <a:lnTo>
                    <a:pt x="256" y="105"/>
                  </a:lnTo>
                  <a:lnTo>
                    <a:pt x="200" y="150"/>
                  </a:lnTo>
                  <a:lnTo>
                    <a:pt x="149" y="200"/>
                  </a:lnTo>
                  <a:lnTo>
                    <a:pt x="105" y="257"/>
                  </a:lnTo>
                  <a:lnTo>
                    <a:pt x="68" y="318"/>
                  </a:lnTo>
                  <a:lnTo>
                    <a:pt x="38" y="384"/>
                  </a:lnTo>
                  <a:lnTo>
                    <a:pt x="17" y="452"/>
                  </a:lnTo>
                  <a:lnTo>
                    <a:pt x="4" y="523"/>
                  </a:lnTo>
                  <a:lnTo>
                    <a:pt x="0" y="595"/>
                  </a:lnTo>
                  <a:lnTo>
                    <a:pt x="4" y="666"/>
                  </a:lnTo>
                  <a:lnTo>
                    <a:pt x="17" y="737"/>
                  </a:lnTo>
                  <a:lnTo>
                    <a:pt x="38" y="806"/>
                  </a:lnTo>
                  <a:lnTo>
                    <a:pt x="68" y="871"/>
                  </a:lnTo>
                  <a:lnTo>
                    <a:pt x="105" y="933"/>
                  </a:lnTo>
                  <a:lnTo>
                    <a:pt x="149" y="989"/>
                  </a:lnTo>
                  <a:lnTo>
                    <a:pt x="200" y="1039"/>
                  </a:lnTo>
                  <a:lnTo>
                    <a:pt x="256" y="1084"/>
                  </a:lnTo>
                  <a:lnTo>
                    <a:pt x="317" y="1121"/>
                  </a:lnTo>
                  <a:lnTo>
                    <a:pt x="383" y="1151"/>
                  </a:lnTo>
                  <a:lnTo>
                    <a:pt x="451" y="1172"/>
                  </a:lnTo>
                  <a:lnTo>
                    <a:pt x="521" y="1185"/>
                  </a:lnTo>
                  <a:lnTo>
                    <a:pt x="594" y="1189"/>
                  </a:lnTo>
                  <a:lnTo>
                    <a:pt x="665" y="1185"/>
                  </a:lnTo>
                  <a:lnTo>
                    <a:pt x="735" y="1172"/>
                  </a:lnTo>
                  <a:lnTo>
                    <a:pt x="804" y="1151"/>
                  </a:lnTo>
                  <a:lnTo>
                    <a:pt x="870" y="1121"/>
                  </a:lnTo>
                  <a:lnTo>
                    <a:pt x="930" y="1084"/>
                  </a:lnTo>
                  <a:lnTo>
                    <a:pt x="987" y="1039"/>
                  </a:lnTo>
                  <a:lnTo>
                    <a:pt x="1038" y="989"/>
                  </a:lnTo>
                  <a:lnTo>
                    <a:pt x="1083" y="933"/>
                  </a:lnTo>
                  <a:lnTo>
                    <a:pt x="1119" y="871"/>
                  </a:lnTo>
                  <a:lnTo>
                    <a:pt x="1149" y="806"/>
                  </a:lnTo>
                  <a:lnTo>
                    <a:pt x="1170" y="737"/>
                  </a:lnTo>
                  <a:lnTo>
                    <a:pt x="1183" y="666"/>
                  </a:lnTo>
                  <a:lnTo>
                    <a:pt x="1187" y="59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09" name="Line 141"/>
            <p:cNvSpPr>
              <a:spLocks noChangeShapeType="1"/>
            </p:cNvSpPr>
            <p:nvPr/>
          </p:nvSpPr>
          <p:spPr bwMode="auto">
            <a:xfrm>
              <a:off x="2430" y="2882"/>
              <a:ext cx="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10" name="Line 142"/>
            <p:cNvSpPr>
              <a:spLocks noChangeShapeType="1"/>
            </p:cNvSpPr>
            <p:nvPr/>
          </p:nvSpPr>
          <p:spPr bwMode="auto">
            <a:xfrm>
              <a:off x="2542" y="2882"/>
              <a:ext cx="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11" name="Line 143"/>
            <p:cNvSpPr>
              <a:spLocks noChangeShapeType="1"/>
            </p:cNvSpPr>
            <p:nvPr/>
          </p:nvSpPr>
          <p:spPr bwMode="auto">
            <a:xfrm>
              <a:off x="2577" y="2882"/>
              <a:ext cx="15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12" name="Line 144"/>
            <p:cNvSpPr>
              <a:spLocks noChangeShapeType="1"/>
            </p:cNvSpPr>
            <p:nvPr/>
          </p:nvSpPr>
          <p:spPr bwMode="auto">
            <a:xfrm>
              <a:off x="2753" y="2882"/>
              <a:ext cx="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13" name="Line 145"/>
            <p:cNvSpPr>
              <a:spLocks noChangeShapeType="1"/>
            </p:cNvSpPr>
            <p:nvPr/>
          </p:nvSpPr>
          <p:spPr bwMode="auto">
            <a:xfrm>
              <a:off x="2788" y="2882"/>
              <a:ext cx="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14" name="Line 146"/>
            <p:cNvSpPr>
              <a:spLocks noChangeShapeType="1"/>
            </p:cNvSpPr>
            <p:nvPr/>
          </p:nvSpPr>
          <p:spPr bwMode="auto">
            <a:xfrm>
              <a:off x="2652" y="2651"/>
              <a:ext cx="0" cy="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15" name="Line 147"/>
            <p:cNvSpPr>
              <a:spLocks noChangeShapeType="1"/>
            </p:cNvSpPr>
            <p:nvPr/>
          </p:nvSpPr>
          <p:spPr bwMode="auto">
            <a:xfrm>
              <a:off x="2652" y="2765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16" name="Line 148"/>
            <p:cNvSpPr>
              <a:spLocks noChangeShapeType="1"/>
            </p:cNvSpPr>
            <p:nvPr/>
          </p:nvSpPr>
          <p:spPr bwMode="auto">
            <a:xfrm>
              <a:off x="2652" y="2801"/>
              <a:ext cx="0" cy="1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17" name="Line 149"/>
            <p:cNvSpPr>
              <a:spLocks noChangeShapeType="1"/>
            </p:cNvSpPr>
            <p:nvPr/>
          </p:nvSpPr>
          <p:spPr bwMode="auto">
            <a:xfrm>
              <a:off x="2652" y="2976"/>
              <a:ext cx="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18" name="Line 150"/>
            <p:cNvSpPr>
              <a:spLocks noChangeShapeType="1"/>
            </p:cNvSpPr>
            <p:nvPr/>
          </p:nvSpPr>
          <p:spPr bwMode="auto">
            <a:xfrm>
              <a:off x="2652" y="3011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19" name="Freeform 151"/>
            <p:cNvSpPr>
              <a:spLocks/>
            </p:cNvSpPr>
            <p:nvPr/>
          </p:nvSpPr>
          <p:spPr bwMode="auto">
            <a:xfrm>
              <a:off x="314" y="3476"/>
              <a:ext cx="312" cy="312"/>
            </a:xfrm>
            <a:custGeom>
              <a:avLst/>
              <a:gdLst>
                <a:gd name="T0" fmla="*/ 1187 w 1187"/>
                <a:gd name="T1" fmla="*/ 595 h 1189"/>
                <a:gd name="T2" fmla="*/ 1183 w 1187"/>
                <a:gd name="T3" fmla="*/ 523 h 1189"/>
                <a:gd name="T4" fmla="*/ 1170 w 1187"/>
                <a:gd name="T5" fmla="*/ 453 h 1189"/>
                <a:gd name="T6" fmla="*/ 1148 w 1187"/>
                <a:gd name="T7" fmla="*/ 384 h 1189"/>
                <a:gd name="T8" fmla="*/ 1119 w 1187"/>
                <a:gd name="T9" fmla="*/ 319 h 1189"/>
                <a:gd name="T10" fmla="*/ 1081 w 1187"/>
                <a:gd name="T11" fmla="*/ 257 h 1189"/>
                <a:gd name="T12" fmla="*/ 1038 w 1187"/>
                <a:gd name="T13" fmla="*/ 201 h 1189"/>
                <a:gd name="T14" fmla="*/ 987 w 1187"/>
                <a:gd name="T15" fmla="*/ 149 h 1189"/>
                <a:gd name="T16" fmla="*/ 930 w 1187"/>
                <a:gd name="T17" fmla="*/ 106 h 1189"/>
                <a:gd name="T18" fmla="*/ 869 w 1187"/>
                <a:gd name="T19" fmla="*/ 69 h 1189"/>
                <a:gd name="T20" fmla="*/ 803 w 1187"/>
                <a:gd name="T21" fmla="*/ 39 h 1189"/>
                <a:gd name="T22" fmla="*/ 735 w 1187"/>
                <a:gd name="T23" fmla="*/ 17 h 1189"/>
                <a:gd name="T24" fmla="*/ 665 w 1187"/>
                <a:gd name="T25" fmla="*/ 5 h 1189"/>
                <a:gd name="T26" fmla="*/ 593 w 1187"/>
                <a:gd name="T27" fmla="*/ 0 h 1189"/>
                <a:gd name="T28" fmla="*/ 521 w 1187"/>
                <a:gd name="T29" fmla="*/ 5 h 1189"/>
                <a:gd name="T30" fmla="*/ 451 w 1187"/>
                <a:gd name="T31" fmla="*/ 17 h 1189"/>
                <a:gd name="T32" fmla="*/ 383 w 1187"/>
                <a:gd name="T33" fmla="*/ 39 h 1189"/>
                <a:gd name="T34" fmla="*/ 317 w 1187"/>
                <a:gd name="T35" fmla="*/ 69 h 1189"/>
                <a:gd name="T36" fmla="*/ 255 w 1187"/>
                <a:gd name="T37" fmla="*/ 106 h 1189"/>
                <a:gd name="T38" fmla="*/ 199 w 1187"/>
                <a:gd name="T39" fmla="*/ 149 h 1189"/>
                <a:gd name="T40" fmla="*/ 149 w 1187"/>
                <a:gd name="T41" fmla="*/ 201 h 1189"/>
                <a:gd name="T42" fmla="*/ 104 w 1187"/>
                <a:gd name="T43" fmla="*/ 257 h 1189"/>
                <a:gd name="T44" fmla="*/ 67 w 1187"/>
                <a:gd name="T45" fmla="*/ 319 h 1189"/>
                <a:gd name="T46" fmla="*/ 38 w 1187"/>
                <a:gd name="T47" fmla="*/ 384 h 1189"/>
                <a:gd name="T48" fmla="*/ 17 w 1187"/>
                <a:gd name="T49" fmla="*/ 453 h 1189"/>
                <a:gd name="T50" fmla="*/ 4 w 1187"/>
                <a:gd name="T51" fmla="*/ 523 h 1189"/>
                <a:gd name="T52" fmla="*/ 0 w 1187"/>
                <a:gd name="T53" fmla="*/ 595 h 1189"/>
                <a:gd name="T54" fmla="*/ 4 w 1187"/>
                <a:gd name="T55" fmla="*/ 666 h 1189"/>
                <a:gd name="T56" fmla="*/ 17 w 1187"/>
                <a:gd name="T57" fmla="*/ 737 h 1189"/>
                <a:gd name="T58" fmla="*/ 38 w 1187"/>
                <a:gd name="T59" fmla="*/ 805 h 1189"/>
                <a:gd name="T60" fmla="*/ 67 w 1187"/>
                <a:gd name="T61" fmla="*/ 871 h 1189"/>
                <a:gd name="T62" fmla="*/ 104 w 1187"/>
                <a:gd name="T63" fmla="*/ 932 h 1189"/>
                <a:gd name="T64" fmla="*/ 149 w 1187"/>
                <a:gd name="T65" fmla="*/ 988 h 1189"/>
                <a:gd name="T66" fmla="*/ 199 w 1187"/>
                <a:gd name="T67" fmla="*/ 1040 h 1189"/>
                <a:gd name="T68" fmla="*/ 255 w 1187"/>
                <a:gd name="T69" fmla="*/ 1084 h 1189"/>
                <a:gd name="T70" fmla="*/ 317 w 1187"/>
                <a:gd name="T71" fmla="*/ 1120 h 1189"/>
                <a:gd name="T72" fmla="*/ 383 w 1187"/>
                <a:gd name="T73" fmla="*/ 1150 h 1189"/>
                <a:gd name="T74" fmla="*/ 451 w 1187"/>
                <a:gd name="T75" fmla="*/ 1172 h 1189"/>
                <a:gd name="T76" fmla="*/ 521 w 1187"/>
                <a:gd name="T77" fmla="*/ 1184 h 1189"/>
                <a:gd name="T78" fmla="*/ 593 w 1187"/>
                <a:gd name="T79" fmla="*/ 1189 h 1189"/>
                <a:gd name="T80" fmla="*/ 665 w 1187"/>
                <a:gd name="T81" fmla="*/ 1184 h 1189"/>
                <a:gd name="T82" fmla="*/ 735 w 1187"/>
                <a:gd name="T83" fmla="*/ 1172 h 1189"/>
                <a:gd name="T84" fmla="*/ 803 w 1187"/>
                <a:gd name="T85" fmla="*/ 1150 h 1189"/>
                <a:gd name="T86" fmla="*/ 869 w 1187"/>
                <a:gd name="T87" fmla="*/ 1120 h 1189"/>
                <a:gd name="T88" fmla="*/ 930 w 1187"/>
                <a:gd name="T89" fmla="*/ 1084 h 1189"/>
                <a:gd name="T90" fmla="*/ 987 w 1187"/>
                <a:gd name="T91" fmla="*/ 1040 h 1189"/>
                <a:gd name="T92" fmla="*/ 1038 w 1187"/>
                <a:gd name="T93" fmla="*/ 988 h 1189"/>
                <a:gd name="T94" fmla="*/ 1081 w 1187"/>
                <a:gd name="T95" fmla="*/ 932 h 1189"/>
                <a:gd name="T96" fmla="*/ 1119 w 1187"/>
                <a:gd name="T97" fmla="*/ 871 h 1189"/>
                <a:gd name="T98" fmla="*/ 1148 w 1187"/>
                <a:gd name="T99" fmla="*/ 805 h 1189"/>
                <a:gd name="T100" fmla="*/ 1170 w 1187"/>
                <a:gd name="T101" fmla="*/ 737 h 1189"/>
                <a:gd name="T102" fmla="*/ 1183 w 1187"/>
                <a:gd name="T103" fmla="*/ 666 h 1189"/>
                <a:gd name="T104" fmla="*/ 1187 w 1187"/>
                <a:gd name="T105" fmla="*/ 595 h 1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187" h="1189">
                  <a:moveTo>
                    <a:pt x="1187" y="595"/>
                  </a:moveTo>
                  <a:lnTo>
                    <a:pt x="1183" y="523"/>
                  </a:lnTo>
                  <a:lnTo>
                    <a:pt x="1170" y="453"/>
                  </a:lnTo>
                  <a:lnTo>
                    <a:pt x="1148" y="384"/>
                  </a:lnTo>
                  <a:lnTo>
                    <a:pt x="1119" y="319"/>
                  </a:lnTo>
                  <a:lnTo>
                    <a:pt x="1081" y="257"/>
                  </a:lnTo>
                  <a:lnTo>
                    <a:pt x="1038" y="201"/>
                  </a:lnTo>
                  <a:lnTo>
                    <a:pt x="987" y="149"/>
                  </a:lnTo>
                  <a:lnTo>
                    <a:pt x="930" y="106"/>
                  </a:lnTo>
                  <a:lnTo>
                    <a:pt x="869" y="69"/>
                  </a:lnTo>
                  <a:lnTo>
                    <a:pt x="803" y="39"/>
                  </a:lnTo>
                  <a:lnTo>
                    <a:pt x="735" y="17"/>
                  </a:lnTo>
                  <a:lnTo>
                    <a:pt x="665" y="5"/>
                  </a:lnTo>
                  <a:lnTo>
                    <a:pt x="593" y="0"/>
                  </a:lnTo>
                  <a:lnTo>
                    <a:pt x="521" y="5"/>
                  </a:lnTo>
                  <a:lnTo>
                    <a:pt x="451" y="17"/>
                  </a:lnTo>
                  <a:lnTo>
                    <a:pt x="383" y="39"/>
                  </a:lnTo>
                  <a:lnTo>
                    <a:pt x="317" y="69"/>
                  </a:lnTo>
                  <a:lnTo>
                    <a:pt x="255" y="106"/>
                  </a:lnTo>
                  <a:lnTo>
                    <a:pt x="199" y="149"/>
                  </a:lnTo>
                  <a:lnTo>
                    <a:pt x="149" y="201"/>
                  </a:lnTo>
                  <a:lnTo>
                    <a:pt x="104" y="257"/>
                  </a:lnTo>
                  <a:lnTo>
                    <a:pt x="67" y="319"/>
                  </a:lnTo>
                  <a:lnTo>
                    <a:pt x="38" y="384"/>
                  </a:lnTo>
                  <a:lnTo>
                    <a:pt x="17" y="453"/>
                  </a:lnTo>
                  <a:lnTo>
                    <a:pt x="4" y="523"/>
                  </a:lnTo>
                  <a:lnTo>
                    <a:pt x="0" y="595"/>
                  </a:lnTo>
                  <a:lnTo>
                    <a:pt x="4" y="666"/>
                  </a:lnTo>
                  <a:lnTo>
                    <a:pt x="17" y="737"/>
                  </a:lnTo>
                  <a:lnTo>
                    <a:pt x="38" y="805"/>
                  </a:lnTo>
                  <a:lnTo>
                    <a:pt x="67" y="871"/>
                  </a:lnTo>
                  <a:lnTo>
                    <a:pt x="104" y="932"/>
                  </a:lnTo>
                  <a:lnTo>
                    <a:pt x="149" y="988"/>
                  </a:lnTo>
                  <a:lnTo>
                    <a:pt x="199" y="1040"/>
                  </a:lnTo>
                  <a:lnTo>
                    <a:pt x="255" y="1084"/>
                  </a:lnTo>
                  <a:lnTo>
                    <a:pt x="317" y="1120"/>
                  </a:lnTo>
                  <a:lnTo>
                    <a:pt x="383" y="1150"/>
                  </a:lnTo>
                  <a:lnTo>
                    <a:pt x="451" y="1172"/>
                  </a:lnTo>
                  <a:lnTo>
                    <a:pt x="521" y="1184"/>
                  </a:lnTo>
                  <a:lnTo>
                    <a:pt x="593" y="1189"/>
                  </a:lnTo>
                  <a:lnTo>
                    <a:pt x="665" y="1184"/>
                  </a:lnTo>
                  <a:lnTo>
                    <a:pt x="735" y="1172"/>
                  </a:lnTo>
                  <a:lnTo>
                    <a:pt x="803" y="1150"/>
                  </a:lnTo>
                  <a:lnTo>
                    <a:pt x="869" y="1120"/>
                  </a:lnTo>
                  <a:lnTo>
                    <a:pt x="930" y="1084"/>
                  </a:lnTo>
                  <a:lnTo>
                    <a:pt x="987" y="1040"/>
                  </a:lnTo>
                  <a:lnTo>
                    <a:pt x="1038" y="988"/>
                  </a:lnTo>
                  <a:lnTo>
                    <a:pt x="1081" y="932"/>
                  </a:lnTo>
                  <a:lnTo>
                    <a:pt x="1119" y="871"/>
                  </a:lnTo>
                  <a:lnTo>
                    <a:pt x="1148" y="805"/>
                  </a:lnTo>
                  <a:lnTo>
                    <a:pt x="1170" y="737"/>
                  </a:lnTo>
                  <a:lnTo>
                    <a:pt x="1183" y="666"/>
                  </a:lnTo>
                  <a:lnTo>
                    <a:pt x="1187" y="59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20" name="Line 152"/>
            <p:cNvSpPr>
              <a:spLocks noChangeShapeType="1"/>
            </p:cNvSpPr>
            <p:nvPr/>
          </p:nvSpPr>
          <p:spPr bwMode="auto">
            <a:xfrm>
              <a:off x="257" y="3632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21" name="Line 153"/>
            <p:cNvSpPr>
              <a:spLocks noChangeShapeType="1"/>
            </p:cNvSpPr>
            <p:nvPr/>
          </p:nvSpPr>
          <p:spPr bwMode="auto">
            <a:xfrm>
              <a:off x="364" y="3632"/>
              <a:ext cx="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22" name="Line 154"/>
            <p:cNvSpPr>
              <a:spLocks noChangeShapeType="1"/>
            </p:cNvSpPr>
            <p:nvPr/>
          </p:nvSpPr>
          <p:spPr bwMode="auto">
            <a:xfrm>
              <a:off x="399" y="3632"/>
              <a:ext cx="1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23" name="Line 155"/>
            <p:cNvSpPr>
              <a:spLocks noChangeShapeType="1"/>
            </p:cNvSpPr>
            <p:nvPr/>
          </p:nvSpPr>
          <p:spPr bwMode="auto">
            <a:xfrm>
              <a:off x="573" y="3632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24" name="Line 156"/>
            <p:cNvSpPr>
              <a:spLocks noChangeShapeType="1"/>
            </p:cNvSpPr>
            <p:nvPr/>
          </p:nvSpPr>
          <p:spPr bwMode="auto">
            <a:xfrm>
              <a:off x="608" y="3632"/>
              <a:ext cx="8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25" name="Line 157"/>
            <p:cNvSpPr>
              <a:spLocks noChangeShapeType="1"/>
            </p:cNvSpPr>
            <p:nvPr/>
          </p:nvSpPr>
          <p:spPr bwMode="auto">
            <a:xfrm>
              <a:off x="470" y="3402"/>
              <a:ext cx="0" cy="10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26" name="Line 158"/>
            <p:cNvSpPr>
              <a:spLocks noChangeShapeType="1"/>
            </p:cNvSpPr>
            <p:nvPr/>
          </p:nvSpPr>
          <p:spPr bwMode="auto">
            <a:xfrm>
              <a:off x="470" y="3521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27" name="Line 159"/>
            <p:cNvSpPr>
              <a:spLocks noChangeShapeType="1"/>
            </p:cNvSpPr>
            <p:nvPr/>
          </p:nvSpPr>
          <p:spPr bwMode="auto">
            <a:xfrm>
              <a:off x="470" y="3556"/>
              <a:ext cx="0" cy="1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28" name="Line 160"/>
            <p:cNvSpPr>
              <a:spLocks noChangeShapeType="1"/>
            </p:cNvSpPr>
            <p:nvPr/>
          </p:nvSpPr>
          <p:spPr bwMode="auto">
            <a:xfrm>
              <a:off x="470" y="3733"/>
              <a:ext cx="0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29" name="Line 161"/>
            <p:cNvSpPr>
              <a:spLocks noChangeShapeType="1"/>
            </p:cNvSpPr>
            <p:nvPr/>
          </p:nvSpPr>
          <p:spPr bwMode="auto">
            <a:xfrm>
              <a:off x="470" y="3768"/>
              <a:ext cx="0" cy="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30" name="Freeform 162"/>
            <p:cNvSpPr>
              <a:spLocks/>
            </p:cNvSpPr>
            <p:nvPr/>
          </p:nvSpPr>
          <p:spPr bwMode="auto">
            <a:xfrm>
              <a:off x="2496" y="3476"/>
              <a:ext cx="313" cy="312"/>
            </a:xfrm>
            <a:custGeom>
              <a:avLst/>
              <a:gdLst>
                <a:gd name="T0" fmla="*/ 1187 w 1187"/>
                <a:gd name="T1" fmla="*/ 595 h 1189"/>
                <a:gd name="T2" fmla="*/ 1183 w 1187"/>
                <a:gd name="T3" fmla="*/ 523 h 1189"/>
                <a:gd name="T4" fmla="*/ 1170 w 1187"/>
                <a:gd name="T5" fmla="*/ 453 h 1189"/>
                <a:gd name="T6" fmla="*/ 1149 w 1187"/>
                <a:gd name="T7" fmla="*/ 384 h 1189"/>
                <a:gd name="T8" fmla="*/ 1119 w 1187"/>
                <a:gd name="T9" fmla="*/ 319 h 1189"/>
                <a:gd name="T10" fmla="*/ 1083 w 1187"/>
                <a:gd name="T11" fmla="*/ 257 h 1189"/>
                <a:gd name="T12" fmla="*/ 1038 w 1187"/>
                <a:gd name="T13" fmla="*/ 201 h 1189"/>
                <a:gd name="T14" fmla="*/ 987 w 1187"/>
                <a:gd name="T15" fmla="*/ 149 h 1189"/>
                <a:gd name="T16" fmla="*/ 930 w 1187"/>
                <a:gd name="T17" fmla="*/ 106 h 1189"/>
                <a:gd name="T18" fmla="*/ 870 w 1187"/>
                <a:gd name="T19" fmla="*/ 69 h 1189"/>
                <a:gd name="T20" fmla="*/ 804 w 1187"/>
                <a:gd name="T21" fmla="*/ 39 h 1189"/>
                <a:gd name="T22" fmla="*/ 735 w 1187"/>
                <a:gd name="T23" fmla="*/ 17 h 1189"/>
                <a:gd name="T24" fmla="*/ 665 w 1187"/>
                <a:gd name="T25" fmla="*/ 5 h 1189"/>
                <a:gd name="T26" fmla="*/ 594 w 1187"/>
                <a:gd name="T27" fmla="*/ 0 h 1189"/>
                <a:gd name="T28" fmla="*/ 521 w 1187"/>
                <a:gd name="T29" fmla="*/ 5 h 1189"/>
                <a:gd name="T30" fmla="*/ 451 w 1187"/>
                <a:gd name="T31" fmla="*/ 17 h 1189"/>
                <a:gd name="T32" fmla="*/ 383 w 1187"/>
                <a:gd name="T33" fmla="*/ 39 h 1189"/>
                <a:gd name="T34" fmla="*/ 317 w 1187"/>
                <a:gd name="T35" fmla="*/ 69 h 1189"/>
                <a:gd name="T36" fmla="*/ 256 w 1187"/>
                <a:gd name="T37" fmla="*/ 106 h 1189"/>
                <a:gd name="T38" fmla="*/ 200 w 1187"/>
                <a:gd name="T39" fmla="*/ 149 h 1189"/>
                <a:gd name="T40" fmla="*/ 149 w 1187"/>
                <a:gd name="T41" fmla="*/ 201 h 1189"/>
                <a:gd name="T42" fmla="*/ 105 w 1187"/>
                <a:gd name="T43" fmla="*/ 257 h 1189"/>
                <a:gd name="T44" fmla="*/ 68 w 1187"/>
                <a:gd name="T45" fmla="*/ 319 h 1189"/>
                <a:gd name="T46" fmla="*/ 38 w 1187"/>
                <a:gd name="T47" fmla="*/ 384 h 1189"/>
                <a:gd name="T48" fmla="*/ 17 w 1187"/>
                <a:gd name="T49" fmla="*/ 453 h 1189"/>
                <a:gd name="T50" fmla="*/ 4 w 1187"/>
                <a:gd name="T51" fmla="*/ 523 h 1189"/>
                <a:gd name="T52" fmla="*/ 0 w 1187"/>
                <a:gd name="T53" fmla="*/ 595 h 1189"/>
                <a:gd name="T54" fmla="*/ 4 w 1187"/>
                <a:gd name="T55" fmla="*/ 666 h 1189"/>
                <a:gd name="T56" fmla="*/ 17 w 1187"/>
                <a:gd name="T57" fmla="*/ 737 h 1189"/>
                <a:gd name="T58" fmla="*/ 38 w 1187"/>
                <a:gd name="T59" fmla="*/ 805 h 1189"/>
                <a:gd name="T60" fmla="*/ 68 w 1187"/>
                <a:gd name="T61" fmla="*/ 871 h 1189"/>
                <a:gd name="T62" fmla="*/ 105 w 1187"/>
                <a:gd name="T63" fmla="*/ 932 h 1189"/>
                <a:gd name="T64" fmla="*/ 149 w 1187"/>
                <a:gd name="T65" fmla="*/ 988 h 1189"/>
                <a:gd name="T66" fmla="*/ 200 w 1187"/>
                <a:gd name="T67" fmla="*/ 1040 h 1189"/>
                <a:gd name="T68" fmla="*/ 256 w 1187"/>
                <a:gd name="T69" fmla="*/ 1084 h 1189"/>
                <a:gd name="T70" fmla="*/ 317 w 1187"/>
                <a:gd name="T71" fmla="*/ 1120 h 1189"/>
                <a:gd name="T72" fmla="*/ 383 w 1187"/>
                <a:gd name="T73" fmla="*/ 1150 h 1189"/>
                <a:gd name="T74" fmla="*/ 451 w 1187"/>
                <a:gd name="T75" fmla="*/ 1172 h 1189"/>
                <a:gd name="T76" fmla="*/ 521 w 1187"/>
                <a:gd name="T77" fmla="*/ 1184 h 1189"/>
                <a:gd name="T78" fmla="*/ 594 w 1187"/>
                <a:gd name="T79" fmla="*/ 1189 h 1189"/>
                <a:gd name="T80" fmla="*/ 665 w 1187"/>
                <a:gd name="T81" fmla="*/ 1184 h 1189"/>
                <a:gd name="T82" fmla="*/ 735 w 1187"/>
                <a:gd name="T83" fmla="*/ 1172 h 1189"/>
                <a:gd name="T84" fmla="*/ 804 w 1187"/>
                <a:gd name="T85" fmla="*/ 1150 h 1189"/>
                <a:gd name="T86" fmla="*/ 870 w 1187"/>
                <a:gd name="T87" fmla="*/ 1120 h 1189"/>
                <a:gd name="T88" fmla="*/ 930 w 1187"/>
                <a:gd name="T89" fmla="*/ 1084 h 1189"/>
                <a:gd name="T90" fmla="*/ 987 w 1187"/>
                <a:gd name="T91" fmla="*/ 1040 h 1189"/>
                <a:gd name="T92" fmla="*/ 1038 w 1187"/>
                <a:gd name="T93" fmla="*/ 988 h 1189"/>
                <a:gd name="T94" fmla="*/ 1083 w 1187"/>
                <a:gd name="T95" fmla="*/ 932 h 1189"/>
                <a:gd name="T96" fmla="*/ 1119 w 1187"/>
                <a:gd name="T97" fmla="*/ 871 h 1189"/>
                <a:gd name="T98" fmla="*/ 1149 w 1187"/>
                <a:gd name="T99" fmla="*/ 805 h 1189"/>
                <a:gd name="T100" fmla="*/ 1170 w 1187"/>
                <a:gd name="T101" fmla="*/ 737 h 1189"/>
                <a:gd name="T102" fmla="*/ 1183 w 1187"/>
                <a:gd name="T103" fmla="*/ 666 h 1189"/>
                <a:gd name="T104" fmla="*/ 1187 w 1187"/>
                <a:gd name="T105" fmla="*/ 595 h 1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187" h="1189">
                  <a:moveTo>
                    <a:pt x="1187" y="595"/>
                  </a:moveTo>
                  <a:lnTo>
                    <a:pt x="1183" y="523"/>
                  </a:lnTo>
                  <a:lnTo>
                    <a:pt x="1170" y="453"/>
                  </a:lnTo>
                  <a:lnTo>
                    <a:pt x="1149" y="384"/>
                  </a:lnTo>
                  <a:lnTo>
                    <a:pt x="1119" y="319"/>
                  </a:lnTo>
                  <a:lnTo>
                    <a:pt x="1083" y="257"/>
                  </a:lnTo>
                  <a:lnTo>
                    <a:pt x="1038" y="201"/>
                  </a:lnTo>
                  <a:lnTo>
                    <a:pt x="987" y="149"/>
                  </a:lnTo>
                  <a:lnTo>
                    <a:pt x="930" y="106"/>
                  </a:lnTo>
                  <a:lnTo>
                    <a:pt x="870" y="69"/>
                  </a:lnTo>
                  <a:lnTo>
                    <a:pt x="804" y="39"/>
                  </a:lnTo>
                  <a:lnTo>
                    <a:pt x="735" y="17"/>
                  </a:lnTo>
                  <a:lnTo>
                    <a:pt x="665" y="5"/>
                  </a:lnTo>
                  <a:lnTo>
                    <a:pt x="594" y="0"/>
                  </a:lnTo>
                  <a:lnTo>
                    <a:pt x="521" y="5"/>
                  </a:lnTo>
                  <a:lnTo>
                    <a:pt x="451" y="17"/>
                  </a:lnTo>
                  <a:lnTo>
                    <a:pt x="383" y="39"/>
                  </a:lnTo>
                  <a:lnTo>
                    <a:pt x="317" y="69"/>
                  </a:lnTo>
                  <a:lnTo>
                    <a:pt x="256" y="106"/>
                  </a:lnTo>
                  <a:lnTo>
                    <a:pt x="200" y="149"/>
                  </a:lnTo>
                  <a:lnTo>
                    <a:pt x="149" y="201"/>
                  </a:lnTo>
                  <a:lnTo>
                    <a:pt x="105" y="257"/>
                  </a:lnTo>
                  <a:lnTo>
                    <a:pt x="68" y="319"/>
                  </a:lnTo>
                  <a:lnTo>
                    <a:pt x="38" y="384"/>
                  </a:lnTo>
                  <a:lnTo>
                    <a:pt x="17" y="453"/>
                  </a:lnTo>
                  <a:lnTo>
                    <a:pt x="4" y="523"/>
                  </a:lnTo>
                  <a:lnTo>
                    <a:pt x="0" y="595"/>
                  </a:lnTo>
                  <a:lnTo>
                    <a:pt x="4" y="666"/>
                  </a:lnTo>
                  <a:lnTo>
                    <a:pt x="17" y="737"/>
                  </a:lnTo>
                  <a:lnTo>
                    <a:pt x="38" y="805"/>
                  </a:lnTo>
                  <a:lnTo>
                    <a:pt x="68" y="871"/>
                  </a:lnTo>
                  <a:lnTo>
                    <a:pt x="105" y="932"/>
                  </a:lnTo>
                  <a:lnTo>
                    <a:pt x="149" y="988"/>
                  </a:lnTo>
                  <a:lnTo>
                    <a:pt x="200" y="1040"/>
                  </a:lnTo>
                  <a:lnTo>
                    <a:pt x="256" y="1084"/>
                  </a:lnTo>
                  <a:lnTo>
                    <a:pt x="317" y="1120"/>
                  </a:lnTo>
                  <a:lnTo>
                    <a:pt x="383" y="1150"/>
                  </a:lnTo>
                  <a:lnTo>
                    <a:pt x="451" y="1172"/>
                  </a:lnTo>
                  <a:lnTo>
                    <a:pt x="521" y="1184"/>
                  </a:lnTo>
                  <a:lnTo>
                    <a:pt x="594" y="1189"/>
                  </a:lnTo>
                  <a:lnTo>
                    <a:pt x="665" y="1184"/>
                  </a:lnTo>
                  <a:lnTo>
                    <a:pt x="735" y="1172"/>
                  </a:lnTo>
                  <a:lnTo>
                    <a:pt x="804" y="1150"/>
                  </a:lnTo>
                  <a:lnTo>
                    <a:pt x="870" y="1120"/>
                  </a:lnTo>
                  <a:lnTo>
                    <a:pt x="930" y="1084"/>
                  </a:lnTo>
                  <a:lnTo>
                    <a:pt x="987" y="1040"/>
                  </a:lnTo>
                  <a:lnTo>
                    <a:pt x="1038" y="988"/>
                  </a:lnTo>
                  <a:lnTo>
                    <a:pt x="1083" y="932"/>
                  </a:lnTo>
                  <a:lnTo>
                    <a:pt x="1119" y="871"/>
                  </a:lnTo>
                  <a:lnTo>
                    <a:pt x="1149" y="805"/>
                  </a:lnTo>
                  <a:lnTo>
                    <a:pt x="1170" y="737"/>
                  </a:lnTo>
                  <a:lnTo>
                    <a:pt x="1183" y="666"/>
                  </a:lnTo>
                  <a:lnTo>
                    <a:pt x="1187" y="59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31" name="Line 163"/>
            <p:cNvSpPr>
              <a:spLocks noChangeShapeType="1"/>
            </p:cNvSpPr>
            <p:nvPr/>
          </p:nvSpPr>
          <p:spPr bwMode="auto">
            <a:xfrm>
              <a:off x="2430" y="3632"/>
              <a:ext cx="9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32" name="Line 164"/>
            <p:cNvSpPr>
              <a:spLocks noChangeShapeType="1"/>
            </p:cNvSpPr>
            <p:nvPr/>
          </p:nvSpPr>
          <p:spPr bwMode="auto">
            <a:xfrm>
              <a:off x="2539" y="3632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33" name="Line 165"/>
            <p:cNvSpPr>
              <a:spLocks noChangeShapeType="1"/>
            </p:cNvSpPr>
            <p:nvPr/>
          </p:nvSpPr>
          <p:spPr bwMode="auto">
            <a:xfrm>
              <a:off x="2573" y="3632"/>
              <a:ext cx="15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34" name="Line 166"/>
            <p:cNvSpPr>
              <a:spLocks noChangeShapeType="1"/>
            </p:cNvSpPr>
            <p:nvPr/>
          </p:nvSpPr>
          <p:spPr bwMode="auto">
            <a:xfrm>
              <a:off x="2750" y="3632"/>
              <a:ext cx="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35" name="Line 167"/>
            <p:cNvSpPr>
              <a:spLocks noChangeShapeType="1"/>
            </p:cNvSpPr>
            <p:nvPr/>
          </p:nvSpPr>
          <p:spPr bwMode="auto">
            <a:xfrm>
              <a:off x="2785" y="3632"/>
              <a:ext cx="8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36" name="Line 168"/>
            <p:cNvSpPr>
              <a:spLocks noChangeShapeType="1"/>
            </p:cNvSpPr>
            <p:nvPr/>
          </p:nvSpPr>
          <p:spPr bwMode="auto">
            <a:xfrm>
              <a:off x="2652" y="3400"/>
              <a:ext cx="0" cy="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37" name="Line 169"/>
            <p:cNvSpPr>
              <a:spLocks noChangeShapeType="1"/>
            </p:cNvSpPr>
            <p:nvPr/>
          </p:nvSpPr>
          <p:spPr bwMode="auto">
            <a:xfrm>
              <a:off x="2652" y="3510"/>
              <a:ext cx="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38" name="Line 170"/>
            <p:cNvSpPr>
              <a:spLocks noChangeShapeType="1"/>
            </p:cNvSpPr>
            <p:nvPr/>
          </p:nvSpPr>
          <p:spPr bwMode="auto">
            <a:xfrm>
              <a:off x="2652" y="3545"/>
              <a:ext cx="0" cy="1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39" name="Line 171"/>
            <p:cNvSpPr>
              <a:spLocks noChangeShapeType="1"/>
            </p:cNvSpPr>
            <p:nvPr/>
          </p:nvSpPr>
          <p:spPr bwMode="auto">
            <a:xfrm>
              <a:off x="2652" y="3720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40" name="Line 172"/>
            <p:cNvSpPr>
              <a:spLocks noChangeShapeType="1"/>
            </p:cNvSpPr>
            <p:nvPr/>
          </p:nvSpPr>
          <p:spPr bwMode="auto">
            <a:xfrm>
              <a:off x="2652" y="3757"/>
              <a:ext cx="0" cy="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41" name="Line 173"/>
            <p:cNvSpPr>
              <a:spLocks noChangeShapeType="1"/>
            </p:cNvSpPr>
            <p:nvPr/>
          </p:nvSpPr>
          <p:spPr bwMode="auto">
            <a:xfrm>
              <a:off x="470" y="1710"/>
              <a:ext cx="0" cy="2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42" name="Line 174"/>
            <p:cNvSpPr>
              <a:spLocks noChangeShapeType="1"/>
            </p:cNvSpPr>
            <p:nvPr/>
          </p:nvSpPr>
          <p:spPr bwMode="auto">
            <a:xfrm>
              <a:off x="470" y="1949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43" name="Line 175"/>
            <p:cNvSpPr>
              <a:spLocks noChangeShapeType="1"/>
            </p:cNvSpPr>
            <p:nvPr/>
          </p:nvSpPr>
          <p:spPr bwMode="auto">
            <a:xfrm>
              <a:off x="470" y="1991"/>
              <a:ext cx="0" cy="2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44" name="Line 176"/>
            <p:cNvSpPr>
              <a:spLocks noChangeShapeType="1"/>
            </p:cNvSpPr>
            <p:nvPr/>
          </p:nvSpPr>
          <p:spPr bwMode="auto">
            <a:xfrm flipV="1">
              <a:off x="314" y="2036"/>
              <a:ext cx="0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45" name="Line 177"/>
            <p:cNvSpPr>
              <a:spLocks noChangeShapeType="1"/>
            </p:cNvSpPr>
            <p:nvPr/>
          </p:nvSpPr>
          <p:spPr bwMode="auto">
            <a:xfrm flipV="1">
              <a:off x="314" y="1920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46" name="Line 178"/>
            <p:cNvSpPr>
              <a:spLocks noChangeShapeType="1"/>
            </p:cNvSpPr>
            <p:nvPr/>
          </p:nvSpPr>
          <p:spPr bwMode="auto">
            <a:xfrm flipV="1">
              <a:off x="314" y="1810"/>
              <a:ext cx="0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47" name="Line 179"/>
            <p:cNvSpPr>
              <a:spLocks noChangeShapeType="1"/>
            </p:cNvSpPr>
            <p:nvPr/>
          </p:nvSpPr>
          <p:spPr bwMode="auto">
            <a:xfrm flipV="1">
              <a:off x="626" y="2036"/>
              <a:ext cx="0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48" name="Line 180"/>
            <p:cNvSpPr>
              <a:spLocks noChangeShapeType="1"/>
            </p:cNvSpPr>
            <p:nvPr/>
          </p:nvSpPr>
          <p:spPr bwMode="auto">
            <a:xfrm flipV="1">
              <a:off x="626" y="1920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49" name="Line 181"/>
            <p:cNvSpPr>
              <a:spLocks noChangeShapeType="1"/>
            </p:cNvSpPr>
            <p:nvPr/>
          </p:nvSpPr>
          <p:spPr bwMode="auto">
            <a:xfrm flipV="1">
              <a:off x="626" y="1810"/>
              <a:ext cx="0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50" name="Line 182"/>
            <p:cNvSpPr>
              <a:spLocks noChangeShapeType="1"/>
            </p:cNvSpPr>
            <p:nvPr/>
          </p:nvSpPr>
          <p:spPr bwMode="auto">
            <a:xfrm>
              <a:off x="1561" y="2509"/>
              <a:ext cx="0" cy="2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51" name="Line 183"/>
            <p:cNvSpPr>
              <a:spLocks noChangeShapeType="1"/>
            </p:cNvSpPr>
            <p:nvPr/>
          </p:nvSpPr>
          <p:spPr bwMode="auto">
            <a:xfrm>
              <a:off x="1561" y="2825"/>
              <a:ext cx="0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52" name="Line 184"/>
            <p:cNvSpPr>
              <a:spLocks noChangeShapeType="1"/>
            </p:cNvSpPr>
            <p:nvPr/>
          </p:nvSpPr>
          <p:spPr bwMode="auto">
            <a:xfrm>
              <a:off x="1561" y="2882"/>
              <a:ext cx="0" cy="2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53" name="Line 185"/>
            <p:cNvSpPr>
              <a:spLocks noChangeShapeType="1"/>
            </p:cNvSpPr>
            <p:nvPr/>
          </p:nvSpPr>
          <p:spPr bwMode="auto">
            <a:xfrm>
              <a:off x="1561" y="3163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54" name="Line 186"/>
            <p:cNvSpPr>
              <a:spLocks noChangeShapeType="1"/>
            </p:cNvSpPr>
            <p:nvPr/>
          </p:nvSpPr>
          <p:spPr bwMode="auto">
            <a:xfrm>
              <a:off x="1561" y="3218"/>
              <a:ext cx="0" cy="2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55" name="Line 187"/>
            <p:cNvSpPr>
              <a:spLocks noChangeShapeType="1"/>
            </p:cNvSpPr>
            <p:nvPr/>
          </p:nvSpPr>
          <p:spPr bwMode="auto">
            <a:xfrm>
              <a:off x="1561" y="3499"/>
              <a:ext cx="0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56" name="Line 188"/>
            <p:cNvSpPr>
              <a:spLocks noChangeShapeType="1"/>
            </p:cNvSpPr>
            <p:nvPr/>
          </p:nvSpPr>
          <p:spPr bwMode="auto">
            <a:xfrm>
              <a:off x="1561" y="3556"/>
              <a:ext cx="0" cy="2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57" name="Line 189"/>
            <p:cNvSpPr>
              <a:spLocks noChangeShapeType="1"/>
            </p:cNvSpPr>
            <p:nvPr/>
          </p:nvSpPr>
          <p:spPr bwMode="auto">
            <a:xfrm>
              <a:off x="1561" y="3837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58" name="Line 190"/>
            <p:cNvSpPr>
              <a:spLocks noChangeShapeType="1"/>
            </p:cNvSpPr>
            <p:nvPr/>
          </p:nvSpPr>
          <p:spPr bwMode="auto">
            <a:xfrm>
              <a:off x="1561" y="3893"/>
              <a:ext cx="0" cy="2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59" name="Line 191"/>
            <p:cNvSpPr>
              <a:spLocks noChangeShapeType="1"/>
            </p:cNvSpPr>
            <p:nvPr/>
          </p:nvSpPr>
          <p:spPr bwMode="auto">
            <a:xfrm>
              <a:off x="2652" y="1710"/>
              <a:ext cx="0" cy="2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60" name="Line 192"/>
            <p:cNvSpPr>
              <a:spLocks noChangeShapeType="1"/>
            </p:cNvSpPr>
            <p:nvPr/>
          </p:nvSpPr>
          <p:spPr bwMode="auto">
            <a:xfrm>
              <a:off x="2652" y="1949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61" name="Line 193"/>
            <p:cNvSpPr>
              <a:spLocks noChangeShapeType="1"/>
            </p:cNvSpPr>
            <p:nvPr/>
          </p:nvSpPr>
          <p:spPr bwMode="auto">
            <a:xfrm>
              <a:off x="2652" y="1991"/>
              <a:ext cx="0" cy="2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62" name="Line 194"/>
            <p:cNvSpPr>
              <a:spLocks noChangeShapeType="1"/>
            </p:cNvSpPr>
            <p:nvPr/>
          </p:nvSpPr>
          <p:spPr bwMode="auto">
            <a:xfrm flipV="1">
              <a:off x="2496" y="2036"/>
              <a:ext cx="0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63" name="Line 195"/>
            <p:cNvSpPr>
              <a:spLocks noChangeShapeType="1"/>
            </p:cNvSpPr>
            <p:nvPr/>
          </p:nvSpPr>
          <p:spPr bwMode="auto">
            <a:xfrm flipV="1">
              <a:off x="2496" y="1920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64" name="Line 196"/>
            <p:cNvSpPr>
              <a:spLocks noChangeShapeType="1"/>
            </p:cNvSpPr>
            <p:nvPr/>
          </p:nvSpPr>
          <p:spPr bwMode="auto">
            <a:xfrm flipV="1">
              <a:off x="2496" y="1810"/>
              <a:ext cx="0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65" name="Line 197"/>
            <p:cNvSpPr>
              <a:spLocks noChangeShapeType="1"/>
            </p:cNvSpPr>
            <p:nvPr/>
          </p:nvSpPr>
          <p:spPr bwMode="auto">
            <a:xfrm flipV="1">
              <a:off x="2809" y="2036"/>
              <a:ext cx="0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66" name="Line 198"/>
            <p:cNvSpPr>
              <a:spLocks noChangeShapeType="1"/>
            </p:cNvSpPr>
            <p:nvPr/>
          </p:nvSpPr>
          <p:spPr bwMode="auto">
            <a:xfrm flipV="1">
              <a:off x="2809" y="1920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67" name="Line 199"/>
            <p:cNvSpPr>
              <a:spLocks noChangeShapeType="1"/>
            </p:cNvSpPr>
            <p:nvPr/>
          </p:nvSpPr>
          <p:spPr bwMode="auto">
            <a:xfrm flipV="1">
              <a:off x="2809" y="1810"/>
              <a:ext cx="0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68" name="Line 200"/>
            <p:cNvSpPr>
              <a:spLocks noChangeShapeType="1"/>
            </p:cNvSpPr>
            <p:nvPr/>
          </p:nvSpPr>
          <p:spPr bwMode="auto">
            <a:xfrm>
              <a:off x="1936" y="3676"/>
              <a:ext cx="0" cy="42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42569" name="Group 201"/>
          <p:cNvGrpSpPr>
            <a:grpSpLocks/>
          </p:cNvGrpSpPr>
          <p:nvPr/>
        </p:nvGrpSpPr>
        <p:grpSpPr bwMode="auto">
          <a:xfrm>
            <a:off x="4840288" y="3497263"/>
            <a:ext cx="2863850" cy="3244850"/>
            <a:chOff x="3049" y="2203"/>
            <a:chExt cx="1804" cy="2044"/>
          </a:xfrm>
        </p:grpSpPr>
        <p:sp>
          <p:nvSpPr>
            <p:cNvPr id="442570" name="Line 202"/>
            <p:cNvSpPr>
              <a:spLocks noChangeShapeType="1"/>
            </p:cNvSpPr>
            <p:nvPr/>
          </p:nvSpPr>
          <p:spPr bwMode="auto">
            <a:xfrm>
              <a:off x="3865" y="2203"/>
              <a:ext cx="0" cy="1054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71" name="Line 203"/>
            <p:cNvSpPr>
              <a:spLocks noChangeShapeType="1"/>
            </p:cNvSpPr>
            <p:nvPr/>
          </p:nvSpPr>
          <p:spPr bwMode="auto">
            <a:xfrm flipH="1">
              <a:off x="3049" y="3257"/>
              <a:ext cx="816" cy="0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72" name="Line 204"/>
            <p:cNvSpPr>
              <a:spLocks noChangeShapeType="1"/>
            </p:cNvSpPr>
            <p:nvPr/>
          </p:nvSpPr>
          <p:spPr bwMode="auto">
            <a:xfrm>
              <a:off x="3137" y="2530"/>
              <a:ext cx="1716" cy="1717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42704" name="Group 336"/>
          <p:cNvGrpSpPr>
            <a:grpSpLocks/>
          </p:cNvGrpSpPr>
          <p:nvPr/>
        </p:nvGrpSpPr>
        <p:grpSpPr bwMode="auto">
          <a:xfrm>
            <a:off x="5048250" y="776288"/>
            <a:ext cx="2544763" cy="2725737"/>
            <a:chOff x="3180" y="489"/>
            <a:chExt cx="1603" cy="1717"/>
          </a:xfrm>
        </p:grpSpPr>
        <p:grpSp>
          <p:nvGrpSpPr>
            <p:cNvPr id="442574" name="Group 206"/>
            <p:cNvGrpSpPr>
              <a:grpSpLocks/>
            </p:cNvGrpSpPr>
            <p:nvPr/>
          </p:nvGrpSpPr>
          <p:grpSpPr bwMode="auto">
            <a:xfrm>
              <a:off x="3865" y="489"/>
              <a:ext cx="0" cy="1714"/>
              <a:chOff x="3865" y="489"/>
              <a:chExt cx="0" cy="1714"/>
            </a:xfrm>
          </p:grpSpPr>
          <p:sp>
            <p:nvSpPr>
              <p:cNvPr id="442575" name="Line 207"/>
              <p:cNvSpPr>
                <a:spLocks noChangeShapeType="1"/>
              </p:cNvSpPr>
              <p:nvPr/>
            </p:nvSpPr>
            <p:spPr bwMode="auto">
              <a:xfrm>
                <a:off x="3865" y="489"/>
                <a:ext cx="0" cy="14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576" name="Line 208"/>
              <p:cNvSpPr>
                <a:spLocks noChangeShapeType="1"/>
              </p:cNvSpPr>
              <p:nvPr/>
            </p:nvSpPr>
            <p:spPr bwMode="auto">
              <a:xfrm>
                <a:off x="3865" y="660"/>
                <a:ext cx="0" cy="2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577" name="Line 209"/>
              <p:cNvSpPr>
                <a:spLocks noChangeShapeType="1"/>
              </p:cNvSpPr>
              <p:nvPr/>
            </p:nvSpPr>
            <p:spPr bwMode="auto">
              <a:xfrm>
                <a:off x="3865" y="715"/>
                <a:ext cx="0" cy="25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578" name="Line 210"/>
              <p:cNvSpPr>
                <a:spLocks noChangeShapeType="1"/>
              </p:cNvSpPr>
              <p:nvPr/>
            </p:nvSpPr>
            <p:spPr bwMode="auto">
              <a:xfrm>
                <a:off x="3865" y="996"/>
                <a:ext cx="0" cy="2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579" name="Line 211"/>
              <p:cNvSpPr>
                <a:spLocks noChangeShapeType="1"/>
              </p:cNvSpPr>
              <p:nvPr/>
            </p:nvSpPr>
            <p:spPr bwMode="auto">
              <a:xfrm>
                <a:off x="3865" y="1053"/>
                <a:ext cx="0" cy="25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580" name="Line 212"/>
              <p:cNvSpPr>
                <a:spLocks noChangeShapeType="1"/>
              </p:cNvSpPr>
              <p:nvPr/>
            </p:nvSpPr>
            <p:spPr bwMode="auto">
              <a:xfrm>
                <a:off x="3865" y="1334"/>
                <a:ext cx="0" cy="2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581" name="Line 213"/>
              <p:cNvSpPr>
                <a:spLocks noChangeShapeType="1"/>
              </p:cNvSpPr>
              <p:nvPr/>
            </p:nvSpPr>
            <p:spPr bwMode="auto">
              <a:xfrm>
                <a:off x="3865" y="1389"/>
                <a:ext cx="0" cy="25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582" name="Line 214"/>
              <p:cNvSpPr>
                <a:spLocks noChangeShapeType="1"/>
              </p:cNvSpPr>
              <p:nvPr/>
            </p:nvSpPr>
            <p:spPr bwMode="auto">
              <a:xfrm>
                <a:off x="3865" y="1670"/>
                <a:ext cx="0" cy="2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583" name="Line 215"/>
              <p:cNvSpPr>
                <a:spLocks noChangeShapeType="1"/>
              </p:cNvSpPr>
              <p:nvPr/>
            </p:nvSpPr>
            <p:spPr bwMode="auto">
              <a:xfrm>
                <a:off x="3865" y="1727"/>
                <a:ext cx="0" cy="25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584" name="Line 216"/>
              <p:cNvSpPr>
                <a:spLocks noChangeShapeType="1"/>
              </p:cNvSpPr>
              <p:nvPr/>
            </p:nvSpPr>
            <p:spPr bwMode="auto">
              <a:xfrm>
                <a:off x="3865" y="2006"/>
                <a:ext cx="0" cy="2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585" name="Line 217"/>
              <p:cNvSpPr>
                <a:spLocks noChangeShapeType="1"/>
              </p:cNvSpPr>
              <p:nvPr/>
            </p:nvSpPr>
            <p:spPr bwMode="auto">
              <a:xfrm>
                <a:off x="3865" y="2063"/>
                <a:ext cx="0" cy="14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442588" name="Line 220"/>
            <p:cNvSpPr>
              <a:spLocks noChangeShapeType="1"/>
            </p:cNvSpPr>
            <p:nvPr/>
          </p:nvSpPr>
          <p:spPr bwMode="auto">
            <a:xfrm flipV="1">
              <a:off x="4552" y="1810"/>
              <a:ext cx="0" cy="31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89" name="Line 221"/>
            <p:cNvSpPr>
              <a:spLocks noChangeShapeType="1"/>
            </p:cNvSpPr>
            <p:nvPr/>
          </p:nvSpPr>
          <p:spPr bwMode="auto">
            <a:xfrm flipV="1">
              <a:off x="3180" y="1810"/>
              <a:ext cx="0" cy="31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590" name="Line 222"/>
            <p:cNvSpPr>
              <a:spLocks noChangeShapeType="1"/>
            </p:cNvSpPr>
            <p:nvPr/>
          </p:nvSpPr>
          <p:spPr bwMode="auto">
            <a:xfrm flipH="1">
              <a:off x="3180" y="2122"/>
              <a:ext cx="137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442591" name="Group 223"/>
            <p:cNvGrpSpPr>
              <a:grpSpLocks/>
            </p:cNvGrpSpPr>
            <p:nvPr/>
          </p:nvGrpSpPr>
          <p:grpSpPr bwMode="auto">
            <a:xfrm>
              <a:off x="4083" y="1710"/>
              <a:ext cx="313" cy="496"/>
              <a:chOff x="4083" y="1710"/>
              <a:chExt cx="313" cy="496"/>
            </a:xfrm>
          </p:grpSpPr>
          <p:sp>
            <p:nvSpPr>
              <p:cNvPr id="442592" name="Line 224"/>
              <p:cNvSpPr>
                <a:spLocks noChangeShapeType="1"/>
              </p:cNvSpPr>
              <p:nvPr/>
            </p:nvSpPr>
            <p:spPr bwMode="auto">
              <a:xfrm flipV="1">
                <a:off x="4083" y="2036"/>
                <a:ext cx="0" cy="8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593" name="Line 225"/>
              <p:cNvSpPr>
                <a:spLocks noChangeShapeType="1"/>
              </p:cNvSpPr>
              <p:nvPr/>
            </p:nvSpPr>
            <p:spPr bwMode="auto">
              <a:xfrm flipV="1">
                <a:off x="4083" y="1920"/>
                <a:ext cx="0" cy="9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594" name="Line 226"/>
              <p:cNvSpPr>
                <a:spLocks noChangeShapeType="1"/>
              </p:cNvSpPr>
              <p:nvPr/>
            </p:nvSpPr>
            <p:spPr bwMode="auto">
              <a:xfrm flipV="1">
                <a:off x="4083" y="1810"/>
                <a:ext cx="0" cy="8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595" name="Line 227"/>
              <p:cNvSpPr>
                <a:spLocks noChangeShapeType="1"/>
              </p:cNvSpPr>
              <p:nvPr/>
            </p:nvSpPr>
            <p:spPr bwMode="auto">
              <a:xfrm>
                <a:off x="4239" y="1710"/>
                <a:ext cx="0" cy="21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596" name="Line 228"/>
              <p:cNvSpPr>
                <a:spLocks noChangeShapeType="1"/>
              </p:cNvSpPr>
              <p:nvPr/>
            </p:nvSpPr>
            <p:spPr bwMode="auto">
              <a:xfrm>
                <a:off x="4239" y="1949"/>
                <a:ext cx="0" cy="1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597" name="Line 229"/>
              <p:cNvSpPr>
                <a:spLocks noChangeShapeType="1"/>
              </p:cNvSpPr>
              <p:nvPr/>
            </p:nvSpPr>
            <p:spPr bwMode="auto">
              <a:xfrm>
                <a:off x="4239" y="1991"/>
                <a:ext cx="0" cy="21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598" name="Line 230"/>
              <p:cNvSpPr>
                <a:spLocks noChangeShapeType="1"/>
              </p:cNvSpPr>
              <p:nvPr/>
            </p:nvSpPr>
            <p:spPr bwMode="auto">
              <a:xfrm flipV="1">
                <a:off x="4396" y="2036"/>
                <a:ext cx="0" cy="8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599" name="Line 231"/>
              <p:cNvSpPr>
                <a:spLocks noChangeShapeType="1"/>
              </p:cNvSpPr>
              <p:nvPr/>
            </p:nvSpPr>
            <p:spPr bwMode="auto">
              <a:xfrm flipV="1">
                <a:off x="4396" y="1920"/>
                <a:ext cx="0" cy="9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00" name="Line 232"/>
              <p:cNvSpPr>
                <a:spLocks noChangeShapeType="1"/>
              </p:cNvSpPr>
              <p:nvPr/>
            </p:nvSpPr>
            <p:spPr bwMode="auto">
              <a:xfrm flipV="1">
                <a:off x="4396" y="1810"/>
                <a:ext cx="0" cy="8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42601" name="Group 233"/>
            <p:cNvGrpSpPr>
              <a:grpSpLocks/>
            </p:cNvGrpSpPr>
            <p:nvPr/>
          </p:nvGrpSpPr>
          <p:grpSpPr bwMode="auto">
            <a:xfrm>
              <a:off x="3336" y="1710"/>
              <a:ext cx="310" cy="496"/>
              <a:chOff x="3336" y="1710"/>
              <a:chExt cx="310" cy="496"/>
            </a:xfrm>
          </p:grpSpPr>
          <p:sp>
            <p:nvSpPr>
              <p:cNvPr id="442602" name="Line 234"/>
              <p:cNvSpPr>
                <a:spLocks noChangeShapeType="1"/>
              </p:cNvSpPr>
              <p:nvPr/>
            </p:nvSpPr>
            <p:spPr bwMode="auto">
              <a:xfrm flipV="1">
                <a:off x="3336" y="2036"/>
                <a:ext cx="0" cy="8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03" name="Line 235"/>
              <p:cNvSpPr>
                <a:spLocks noChangeShapeType="1"/>
              </p:cNvSpPr>
              <p:nvPr/>
            </p:nvSpPr>
            <p:spPr bwMode="auto">
              <a:xfrm flipV="1">
                <a:off x="3336" y="1920"/>
                <a:ext cx="0" cy="9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04" name="Line 236"/>
              <p:cNvSpPr>
                <a:spLocks noChangeShapeType="1"/>
              </p:cNvSpPr>
              <p:nvPr/>
            </p:nvSpPr>
            <p:spPr bwMode="auto">
              <a:xfrm flipV="1">
                <a:off x="3336" y="1810"/>
                <a:ext cx="0" cy="8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05" name="Line 237"/>
              <p:cNvSpPr>
                <a:spLocks noChangeShapeType="1"/>
              </p:cNvSpPr>
              <p:nvPr/>
            </p:nvSpPr>
            <p:spPr bwMode="auto">
              <a:xfrm>
                <a:off x="3492" y="1710"/>
                <a:ext cx="0" cy="21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06" name="Line 238"/>
              <p:cNvSpPr>
                <a:spLocks noChangeShapeType="1"/>
              </p:cNvSpPr>
              <p:nvPr/>
            </p:nvSpPr>
            <p:spPr bwMode="auto">
              <a:xfrm>
                <a:off x="3492" y="1949"/>
                <a:ext cx="0" cy="1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07" name="Line 239"/>
              <p:cNvSpPr>
                <a:spLocks noChangeShapeType="1"/>
              </p:cNvSpPr>
              <p:nvPr/>
            </p:nvSpPr>
            <p:spPr bwMode="auto">
              <a:xfrm>
                <a:off x="3492" y="1991"/>
                <a:ext cx="0" cy="21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08" name="Line 240"/>
              <p:cNvSpPr>
                <a:spLocks noChangeShapeType="1"/>
              </p:cNvSpPr>
              <p:nvPr/>
            </p:nvSpPr>
            <p:spPr bwMode="auto">
              <a:xfrm flipV="1">
                <a:off x="3646" y="2036"/>
                <a:ext cx="0" cy="8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09" name="Line 241"/>
              <p:cNvSpPr>
                <a:spLocks noChangeShapeType="1"/>
              </p:cNvSpPr>
              <p:nvPr/>
            </p:nvSpPr>
            <p:spPr bwMode="auto">
              <a:xfrm flipV="1">
                <a:off x="3646" y="1920"/>
                <a:ext cx="0" cy="9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10" name="Line 242"/>
              <p:cNvSpPr>
                <a:spLocks noChangeShapeType="1"/>
              </p:cNvSpPr>
              <p:nvPr/>
            </p:nvSpPr>
            <p:spPr bwMode="auto">
              <a:xfrm flipV="1">
                <a:off x="3646" y="1810"/>
                <a:ext cx="0" cy="8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42611" name="Group 243"/>
            <p:cNvGrpSpPr>
              <a:grpSpLocks/>
            </p:cNvGrpSpPr>
            <p:nvPr/>
          </p:nvGrpSpPr>
          <p:grpSpPr bwMode="auto">
            <a:xfrm>
              <a:off x="3305" y="562"/>
              <a:ext cx="1122" cy="1248"/>
              <a:chOff x="3305" y="562"/>
              <a:chExt cx="1122" cy="1248"/>
            </a:xfrm>
          </p:grpSpPr>
          <p:sp>
            <p:nvSpPr>
              <p:cNvPr id="442612" name="Line 244"/>
              <p:cNvSpPr>
                <a:spLocks noChangeShapeType="1"/>
              </p:cNvSpPr>
              <p:nvPr/>
            </p:nvSpPr>
            <p:spPr bwMode="auto">
              <a:xfrm>
                <a:off x="3305" y="562"/>
                <a:ext cx="112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13" name="Line 245"/>
              <p:cNvSpPr>
                <a:spLocks noChangeShapeType="1"/>
              </p:cNvSpPr>
              <p:nvPr/>
            </p:nvSpPr>
            <p:spPr bwMode="auto">
              <a:xfrm flipV="1">
                <a:off x="3305" y="562"/>
                <a:ext cx="0" cy="124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14" name="Line 246"/>
              <p:cNvSpPr>
                <a:spLocks noChangeShapeType="1"/>
              </p:cNvSpPr>
              <p:nvPr/>
            </p:nvSpPr>
            <p:spPr bwMode="auto">
              <a:xfrm flipV="1">
                <a:off x="4427" y="562"/>
                <a:ext cx="0" cy="9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15" name="Line 247"/>
              <p:cNvSpPr>
                <a:spLocks noChangeShapeType="1"/>
              </p:cNvSpPr>
              <p:nvPr/>
            </p:nvSpPr>
            <p:spPr bwMode="auto">
              <a:xfrm flipV="1">
                <a:off x="4427" y="656"/>
                <a:ext cx="0" cy="115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42616" name="Group 248"/>
            <p:cNvGrpSpPr>
              <a:grpSpLocks/>
            </p:cNvGrpSpPr>
            <p:nvPr/>
          </p:nvGrpSpPr>
          <p:grpSpPr bwMode="auto">
            <a:xfrm>
              <a:off x="3461" y="562"/>
              <a:ext cx="810" cy="875"/>
              <a:chOff x="3461" y="562"/>
              <a:chExt cx="810" cy="875"/>
            </a:xfrm>
          </p:grpSpPr>
          <p:sp>
            <p:nvSpPr>
              <p:cNvPr id="442617" name="Line 249"/>
              <p:cNvSpPr>
                <a:spLocks noChangeShapeType="1"/>
              </p:cNvSpPr>
              <p:nvPr/>
            </p:nvSpPr>
            <p:spPr bwMode="auto">
              <a:xfrm>
                <a:off x="4271" y="562"/>
                <a:ext cx="0" cy="7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18" name="Line 250"/>
              <p:cNvSpPr>
                <a:spLocks noChangeShapeType="1"/>
              </p:cNvSpPr>
              <p:nvPr/>
            </p:nvSpPr>
            <p:spPr bwMode="auto">
              <a:xfrm>
                <a:off x="4271" y="656"/>
                <a:ext cx="0" cy="9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19" name="Line 251"/>
              <p:cNvSpPr>
                <a:spLocks noChangeShapeType="1"/>
              </p:cNvSpPr>
              <p:nvPr/>
            </p:nvSpPr>
            <p:spPr bwMode="auto">
              <a:xfrm>
                <a:off x="4271" y="774"/>
                <a:ext cx="0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20" name="Line 252"/>
              <p:cNvSpPr>
                <a:spLocks noChangeShapeType="1"/>
              </p:cNvSpPr>
              <p:nvPr/>
            </p:nvSpPr>
            <p:spPr bwMode="auto">
              <a:xfrm flipH="1">
                <a:off x="4170" y="1437"/>
                <a:ext cx="101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21" name="Line 253"/>
              <p:cNvSpPr>
                <a:spLocks noChangeShapeType="1"/>
              </p:cNvSpPr>
              <p:nvPr/>
            </p:nvSpPr>
            <p:spPr bwMode="auto">
              <a:xfrm flipH="1">
                <a:off x="4052" y="1437"/>
                <a:ext cx="9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22" name="Line 254"/>
              <p:cNvSpPr>
                <a:spLocks noChangeShapeType="1"/>
              </p:cNvSpPr>
              <p:nvPr/>
            </p:nvSpPr>
            <p:spPr bwMode="auto">
              <a:xfrm flipH="1">
                <a:off x="3935" y="1437"/>
                <a:ext cx="93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23" name="Line 255"/>
              <p:cNvSpPr>
                <a:spLocks noChangeShapeType="1"/>
              </p:cNvSpPr>
              <p:nvPr/>
            </p:nvSpPr>
            <p:spPr bwMode="auto">
              <a:xfrm flipH="1">
                <a:off x="3819" y="1437"/>
                <a:ext cx="9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24" name="Line 256"/>
              <p:cNvSpPr>
                <a:spLocks noChangeShapeType="1"/>
              </p:cNvSpPr>
              <p:nvPr/>
            </p:nvSpPr>
            <p:spPr bwMode="auto">
              <a:xfrm flipH="1">
                <a:off x="3701" y="1437"/>
                <a:ext cx="9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25" name="Line 257"/>
              <p:cNvSpPr>
                <a:spLocks noChangeShapeType="1"/>
              </p:cNvSpPr>
              <p:nvPr/>
            </p:nvSpPr>
            <p:spPr bwMode="auto">
              <a:xfrm flipH="1">
                <a:off x="3586" y="1437"/>
                <a:ext cx="91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26" name="Line 258"/>
              <p:cNvSpPr>
                <a:spLocks noChangeShapeType="1"/>
              </p:cNvSpPr>
              <p:nvPr/>
            </p:nvSpPr>
            <p:spPr bwMode="auto">
              <a:xfrm flipH="1">
                <a:off x="3461" y="1437"/>
                <a:ext cx="101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27" name="Line 259"/>
              <p:cNvSpPr>
                <a:spLocks noChangeShapeType="1"/>
              </p:cNvSpPr>
              <p:nvPr/>
            </p:nvSpPr>
            <p:spPr bwMode="auto">
              <a:xfrm flipV="1">
                <a:off x="3461" y="1361"/>
                <a:ext cx="0" cy="7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28" name="Line 260"/>
              <p:cNvSpPr>
                <a:spLocks noChangeShapeType="1"/>
              </p:cNvSpPr>
              <p:nvPr/>
            </p:nvSpPr>
            <p:spPr bwMode="auto">
              <a:xfrm flipV="1">
                <a:off x="3461" y="1244"/>
                <a:ext cx="0" cy="9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29" name="Line 261"/>
              <p:cNvSpPr>
                <a:spLocks noChangeShapeType="1"/>
              </p:cNvSpPr>
              <p:nvPr/>
            </p:nvSpPr>
            <p:spPr bwMode="auto">
              <a:xfrm flipV="1">
                <a:off x="3461" y="1128"/>
                <a:ext cx="0" cy="9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30" name="Line 262"/>
              <p:cNvSpPr>
                <a:spLocks noChangeShapeType="1"/>
              </p:cNvSpPr>
              <p:nvPr/>
            </p:nvSpPr>
            <p:spPr bwMode="auto">
              <a:xfrm flipV="1">
                <a:off x="3461" y="1011"/>
                <a:ext cx="0" cy="9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31" name="Line 263"/>
              <p:cNvSpPr>
                <a:spLocks noChangeShapeType="1"/>
              </p:cNvSpPr>
              <p:nvPr/>
            </p:nvSpPr>
            <p:spPr bwMode="auto">
              <a:xfrm flipV="1">
                <a:off x="3461" y="893"/>
                <a:ext cx="0" cy="9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32" name="Line 264"/>
              <p:cNvSpPr>
                <a:spLocks noChangeShapeType="1"/>
              </p:cNvSpPr>
              <p:nvPr/>
            </p:nvSpPr>
            <p:spPr bwMode="auto">
              <a:xfrm flipV="1">
                <a:off x="3461" y="777"/>
                <a:ext cx="0" cy="9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33" name="Line 265"/>
              <p:cNvSpPr>
                <a:spLocks noChangeShapeType="1"/>
              </p:cNvSpPr>
              <p:nvPr/>
            </p:nvSpPr>
            <p:spPr bwMode="auto">
              <a:xfrm flipV="1">
                <a:off x="3461" y="660"/>
                <a:ext cx="0" cy="9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34" name="Line 266"/>
              <p:cNvSpPr>
                <a:spLocks noChangeShapeType="1"/>
              </p:cNvSpPr>
              <p:nvPr/>
            </p:nvSpPr>
            <p:spPr bwMode="auto">
              <a:xfrm flipV="1">
                <a:off x="3461" y="562"/>
                <a:ext cx="0" cy="7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35" name="Line 267"/>
              <p:cNvSpPr>
                <a:spLocks noChangeShapeType="1"/>
              </p:cNvSpPr>
              <p:nvPr/>
            </p:nvSpPr>
            <p:spPr bwMode="auto">
              <a:xfrm>
                <a:off x="4271" y="1218"/>
                <a:ext cx="0" cy="9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36" name="Line 268"/>
              <p:cNvSpPr>
                <a:spLocks noChangeShapeType="1"/>
              </p:cNvSpPr>
              <p:nvPr/>
            </p:nvSpPr>
            <p:spPr bwMode="auto">
              <a:xfrm>
                <a:off x="4271" y="1338"/>
                <a:ext cx="0" cy="9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37" name="Line 269"/>
              <p:cNvSpPr>
                <a:spLocks noChangeShapeType="1"/>
              </p:cNvSpPr>
              <p:nvPr/>
            </p:nvSpPr>
            <p:spPr bwMode="auto">
              <a:xfrm>
                <a:off x="4271" y="866"/>
                <a:ext cx="0" cy="9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38" name="Line 270"/>
              <p:cNvSpPr>
                <a:spLocks noChangeShapeType="1"/>
              </p:cNvSpPr>
              <p:nvPr/>
            </p:nvSpPr>
            <p:spPr bwMode="auto">
              <a:xfrm>
                <a:off x="4271" y="983"/>
                <a:ext cx="0" cy="9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39" name="Line 271"/>
              <p:cNvSpPr>
                <a:spLocks noChangeShapeType="1"/>
              </p:cNvSpPr>
              <p:nvPr/>
            </p:nvSpPr>
            <p:spPr bwMode="auto">
              <a:xfrm>
                <a:off x="4271" y="1101"/>
                <a:ext cx="0" cy="9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42640" name="Group 272"/>
            <p:cNvGrpSpPr>
              <a:grpSpLocks/>
            </p:cNvGrpSpPr>
            <p:nvPr/>
          </p:nvGrpSpPr>
          <p:grpSpPr bwMode="auto">
            <a:xfrm>
              <a:off x="3615" y="1437"/>
              <a:ext cx="500" cy="685"/>
              <a:chOff x="3615" y="1437"/>
              <a:chExt cx="500" cy="685"/>
            </a:xfrm>
          </p:grpSpPr>
          <p:sp>
            <p:nvSpPr>
              <p:cNvPr id="442641" name="Line 273"/>
              <p:cNvSpPr>
                <a:spLocks noChangeShapeType="1"/>
              </p:cNvSpPr>
              <p:nvPr/>
            </p:nvSpPr>
            <p:spPr bwMode="auto">
              <a:xfrm flipV="1">
                <a:off x="3615" y="2025"/>
                <a:ext cx="0" cy="9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42" name="Line 274"/>
              <p:cNvSpPr>
                <a:spLocks noChangeShapeType="1"/>
              </p:cNvSpPr>
              <p:nvPr/>
            </p:nvSpPr>
            <p:spPr bwMode="auto">
              <a:xfrm flipV="1">
                <a:off x="3615" y="1907"/>
                <a:ext cx="0" cy="9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43" name="Line 275"/>
              <p:cNvSpPr>
                <a:spLocks noChangeShapeType="1"/>
              </p:cNvSpPr>
              <p:nvPr/>
            </p:nvSpPr>
            <p:spPr bwMode="auto">
              <a:xfrm flipV="1">
                <a:off x="3615" y="1791"/>
                <a:ext cx="0" cy="9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44" name="Line 276"/>
              <p:cNvSpPr>
                <a:spLocks noChangeShapeType="1"/>
              </p:cNvSpPr>
              <p:nvPr/>
            </p:nvSpPr>
            <p:spPr bwMode="auto">
              <a:xfrm flipV="1">
                <a:off x="3615" y="1674"/>
                <a:ext cx="0" cy="9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45" name="Line 277"/>
              <p:cNvSpPr>
                <a:spLocks noChangeShapeType="1"/>
              </p:cNvSpPr>
              <p:nvPr/>
            </p:nvSpPr>
            <p:spPr bwMode="auto">
              <a:xfrm flipV="1">
                <a:off x="3615" y="1556"/>
                <a:ext cx="0" cy="9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46" name="Line 278"/>
              <p:cNvSpPr>
                <a:spLocks noChangeShapeType="1"/>
              </p:cNvSpPr>
              <p:nvPr/>
            </p:nvSpPr>
            <p:spPr bwMode="auto">
              <a:xfrm flipV="1">
                <a:off x="3615" y="1437"/>
                <a:ext cx="0" cy="9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47" name="Line 279"/>
              <p:cNvSpPr>
                <a:spLocks noChangeShapeType="1"/>
              </p:cNvSpPr>
              <p:nvPr/>
            </p:nvSpPr>
            <p:spPr bwMode="auto">
              <a:xfrm flipV="1">
                <a:off x="4115" y="2025"/>
                <a:ext cx="0" cy="9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48" name="Line 280"/>
              <p:cNvSpPr>
                <a:spLocks noChangeShapeType="1"/>
              </p:cNvSpPr>
              <p:nvPr/>
            </p:nvSpPr>
            <p:spPr bwMode="auto">
              <a:xfrm flipV="1">
                <a:off x="4115" y="1907"/>
                <a:ext cx="0" cy="9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49" name="Line 281"/>
              <p:cNvSpPr>
                <a:spLocks noChangeShapeType="1"/>
              </p:cNvSpPr>
              <p:nvPr/>
            </p:nvSpPr>
            <p:spPr bwMode="auto">
              <a:xfrm flipV="1">
                <a:off x="4115" y="1791"/>
                <a:ext cx="0" cy="9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50" name="Line 282"/>
              <p:cNvSpPr>
                <a:spLocks noChangeShapeType="1"/>
              </p:cNvSpPr>
              <p:nvPr/>
            </p:nvSpPr>
            <p:spPr bwMode="auto">
              <a:xfrm flipV="1">
                <a:off x="4115" y="1674"/>
                <a:ext cx="0" cy="9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51" name="Line 283"/>
              <p:cNvSpPr>
                <a:spLocks noChangeShapeType="1"/>
              </p:cNvSpPr>
              <p:nvPr/>
            </p:nvSpPr>
            <p:spPr bwMode="auto">
              <a:xfrm flipV="1">
                <a:off x="4115" y="1556"/>
                <a:ext cx="0" cy="9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52" name="Line 284"/>
              <p:cNvSpPr>
                <a:spLocks noChangeShapeType="1"/>
              </p:cNvSpPr>
              <p:nvPr/>
            </p:nvSpPr>
            <p:spPr bwMode="auto">
              <a:xfrm flipV="1">
                <a:off x="4115" y="1437"/>
                <a:ext cx="0" cy="9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442676" name="Line 308"/>
            <p:cNvSpPr>
              <a:spLocks noChangeShapeType="1"/>
            </p:cNvSpPr>
            <p:nvPr/>
          </p:nvSpPr>
          <p:spPr bwMode="auto">
            <a:xfrm flipV="1">
              <a:off x="4427" y="656"/>
              <a:ext cx="0" cy="1154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680" name="Line 312"/>
            <p:cNvSpPr>
              <a:spLocks noChangeShapeType="1"/>
            </p:cNvSpPr>
            <p:nvPr/>
          </p:nvSpPr>
          <p:spPr bwMode="auto">
            <a:xfrm>
              <a:off x="4271" y="843"/>
              <a:ext cx="0" cy="375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442681" name="Group 313"/>
            <p:cNvGrpSpPr>
              <a:grpSpLocks/>
            </p:cNvGrpSpPr>
            <p:nvPr/>
          </p:nvGrpSpPr>
          <p:grpSpPr bwMode="auto">
            <a:xfrm>
              <a:off x="4225" y="843"/>
              <a:ext cx="46" cy="375"/>
              <a:chOff x="4225" y="843"/>
              <a:chExt cx="46" cy="375"/>
            </a:xfrm>
          </p:grpSpPr>
          <p:sp>
            <p:nvSpPr>
              <p:cNvPr id="442682" name="Freeform 314"/>
              <p:cNvSpPr>
                <a:spLocks/>
              </p:cNvSpPr>
              <p:nvPr/>
            </p:nvSpPr>
            <p:spPr bwMode="auto">
              <a:xfrm>
                <a:off x="4245" y="843"/>
                <a:ext cx="26" cy="61"/>
              </a:xfrm>
              <a:custGeom>
                <a:avLst/>
                <a:gdLst>
                  <a:gd name="T0" fmla="*/ 97 w 97"/>
                  <a:gd name="T1" fmla="*/ 0 h 231"/>
                  <a:gd name="T2" fmla="*/ 45 w 97"/>
                  <a:gd name="T3" fmla="*/ 112 h 231"/>
                  <a:gd name="T4" fmla="*/ 1 w 97"/>
                  <a:gd name="T5" fmla="*/ 227 h 231"/>
                  <a:gd name="T6" fmla="*/ 0 w 97"/>
                  <a:gd name="T7" fmla="*/ 231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7" h="231">
                    <a:moveTo>
                      <a:pt x="97" y="0"/>
                    </a:moveTo>
                    <a:lnTo>
                      <a:pt x="45" y="112"/>
                    </a:lnTo>
                    <a:lnTo>
                      <a:pt x="1" y="227"/>
                    </a:lnTo>
                    <a:lnTo>
                      <a:pt x="0" y="231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83" name="Freeform 315"/>
              <p:cNvSpPr>
                <a:spLocks/>
              </p:cNvSpPr>
              <p:nvPr/>
            </p:nvSpPr>
            <p:spPr bwMode="auto">
              <a:xfrm>
                <a:off x="4225" y="926"/>
                <a:ext cx="14" cy="92"/>
              </a:xfrm>
              <a:custGeom>
                <a:avLst/>
                <a:gdLst>
                  <a:gd name="T0" fmla="*/ 51 w 51"/>
                  <a:gd name="T1" fmla="*/ 0 h 352"/>
                  <a:gd name="T2" fmla="*/ 42 w 51"/>
                  <a:gd name="T3" fmla="*/ 29 h 352"/>
                  <a:gd name="T4" fmla="*/ 18 w 51"/>
                  <a:gd name="T5" fmla="*/ 150 h 352"/>
                  <a:gd name="T6" fmla="*/ 3 w 51"/>
                  <a:gd name="T7" fmla="*/ 273 h 352"/>
                  <a:gd name="T8" fmla="*/ 0 w 51"/>
                  <a:gd name="T9" fmla="*/ 352 h 3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" h="352">
                    <a:moveTo>
                      <a:pt x="51" y="0"/>
                    </a:moveTo>
                    <a:lnTo>
                      <a:pt x="42" y="29"/>
                    </a:lnTo>
                    <a:lnTo>
                      <a:pt x="18" y="150"/>
                    </a:lnTo>
                    <a:lnTo>
                      <a:pt x="3" y="273"/>
                    </a:lnTo>
                    <a:lnTo>
                      <a:pt x="0" y="352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84" name="Freeform 316"/>
              <p:cNvSpPr>
                <a:spLocks/>
              </p:cNvSpPr>
              <p:nvPr/>
            </p:nvSpPr>
            <p:spPr bwMode="auto">
              <a:xfrm>
                <a:off x="4225" y="1042"/>
                <a:ext cx="14" cy="92"/>
              </a:xfrm>
              <a:custGeom>
                <a:avLst/>
                <a:gdLst>
                  <a:gd name="T0" fmla="*/ 0 w 51"/>
                  <a:gd name="T1" fmla="*/ 0 h 353"/>
                  <a:gd name="T2" fmla="*/ 3 w 51"/>
                  <a:gd name="T3" fmla="*/ 80 h 353"/>
                  <a:gd name="T4" fmla="*/ 18 w 51"/>
                  <a:gd name="T5" fmla="*/ 203 h 353"/>
                  <a:gd name="T6" fmla="*/ 42 w 51"/>
                  <a:gd name="T7" fmla="*/ 323 h 353"/>
                  <a:gd name="T8" fmla="*/ 51 w 51"/>
                  <a:gd name="T9" fmla="*/ 353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" h="353">
                    <a:moveTo>
                      <a:pt x="0" y="0"/>
                    </a:moveTo>
                    <a:lnTo>
                      <a:pt x="3" y="80"/>
                    </a:lnTo>
                    <a:lnTo>
                      <a:pt x="18" y="203"/>
                    </a:lnTo>
                    <a:lnTo>
                      <a:pt x="42" y="323"/>
                    </a:lnTo>
                    <a:lnTo>
                      <a:pt x="51" y="353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85" name="Freeform 317"/>
              <p:cNvSpPr>
                <a:spLocks/>
              </p:cNvSpPr>
              <p:nvPr/>
            </p:nvSpPr>
            <p:spPr bwMode="auto">
              <a:xfrm>
                <a:off x="4245" y="1158"/>
                <a:ext cx="26" cy="60"/>
              </a:xfrm>
              <a:custGeom>
                <a:avLst/>
                <a:gdLst>
                  <a:gd name="T0" fmla="*/ 0 w 97"/>
                  <a:gd name="T1" fmla="*/ 0 h 231"/>
                  <a:gd name="T2" fmla="*/ 1 w 97"/>
                  <a:gd name="T3" fmla="*/ 3 h 231"/>
                  <a:gd name="T4" fmla="*/ 45 w 97"/>
                  <a:gd name="T5" fmla="*/ 119 h 231"/>
                  <a:gd name="T6" fmla="*/ 97 w 97"/>
                  <a:gd name="T7" fmla="*/ 231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7" h="231">
                    <a:moveTo>
                      <a:pt x="0" y="0"/>
                    </a:moveTo>
                    <a:lnTo>
                      <a:pt x="1" y="3"/>
                    </a:lnTo>
                    <a:lnTo>
                      <a:pt x="45" y="119"/>
                    </a:lnTo>
                    <a:lnTo>
                      <a:pt x="97" y="231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442587" name="Line 219"/>
            <p:cNvSpPr>
              <a:spLocks noChangeShapeType="1"/>
            </p:cNvSpPr>
            <p:nvPr/>
          </p:nvSpPr>
          <p:spPr bwMode="auto">
            <a:xfrm flipH="1">
              <a:off x="3180" y="1810"/>
              <a:ext cx="137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442677" name="Group 309"/>
            <p:cNvGrpSpPr>
              <a:grpSpLocks/>
            </p:cNvGrpSpPr>
            <p:nvPr/>
          </p:nvGrpSpPr>
          <p:grpSpPr bwMode="auto">
            <a:xfrm>
              <a:off x="4288" y="656"/>
              <a:ext cx="142" cy="1155"/>
              <a:chOff x="4288" y="656"/>
              <a:chExt cx="142" cy="1155"/>
            </a:xfrm>
          </p:grpSpPr>
          <p:sp>
            <p:nvSpPr>
              <p:cNvPr id="442678" name="Line 310"/>
              <p:cNvSpPr>
                <a:spLocks noChangeAspect="1" noChangeShapeType="1"/>
              </p:cNvSpPr>
              <p:nvPr/>
            </p:nvSpPr>
            <p:spPr bwMode="auto">
              <a:xfrm flipV="1">
                <a:off x="4288" y="1030"/>
                <a:ext cx="0" cy="78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79" name="Freeform 311"/>
              <p:cNvSpPr>
                <a:spLocks noChangeAspect="1"/>
              </p:cNvSpPr>
              <p:nvPr/>
            </p:nvSpPr>
            <p:spPr bwMode="auto">
              <a:xfrm>
                <a:off x="4288" y="656"/>
                <a:ext cx="142" cy="374"/>
              </a:xfrm>
              <a:custGeom>
                <a:avLst/>
                <a:gdLst>
                  <a:gd name="T0" fmla="*/ 597 w 597"/>
                  <a:gd name="T1" fmla="*/ 0 h 1564"/>
                  <a:gd name="T2" fmla="*/ 576 w 597"/>
                  <a:gd name="T3" fmla="*/ 24 h 1564"/>
                  <a:gd name="T4" fmla="*/ 556 w 597"/>
                  <a:gd name="T5" fmla="*/ 47 h 1564"/>
                  <a:gd name="T6" fmla="*/ 536 w 597"/>
                  <a:gd name="T7" fmla="*/ 72 h 1564"/>
                  <a:gd name="T8" fmla="*/ 515 w 597"/>
                  <a:gd name="T9" fmla="*/ 96 h 1564"/>
                  <a:gd name="T10" fmla="*/ 496 w 597"/>
                  <a:gd name="T11" fmla="*/ 122 h 1564"/>
                  <a:gd name="T12" fmla="*/ 477 w 597"/>
                  <a:gd name="T13" fmla="*/ 146 h 1564"/>
                  <a:gd name="T14" fmla="*/ 458 w 597"/>
                  <a:gd name="T15" fmla="*/ 172 h 1564"/>
                  <a:gd name="T16" fmla="*/ 439 w 597"/>
                  <a:gd name="T17" fmla="*/ 197 h 1564"/>
                  <a:gd name="T18" fmla="*/ 421 w 597"/>
                  <a:gd name="T19" fmla="*/ 224 h 1564"/>
                  <a:gd name="T20" fmla="*/ 402 w 597"/>
                  <a:gd name="T21" fmla="*/ 249 h 1564"/>
                  <a:gd name="T22" fmla="*/ 385 w 597"/>
                  <a:gd name="T23" fmla="*/ 276 h 1564"/>
                  <a:gd name="T24" fmla="*/ 368 w 597"/>
                  <a:gd name="T25" fmla="*/ 303 h 1564"/>
                  <a:gd name="T26" fmla="*/ 351 w 597"/>
                  <a:gd name="T27" fmla="*/ 329 h 1564"/>
                  <a:gd name="T28" fmla="*/ 334 w 597"/>
                  <a:gd name="T29" fmla="*/ 357 h 1564"/>
                  <a:gd name="T30" fmla="*/ 318 w 597"/>
                  <a:gd name="T31" fmla="*/ 384 h 1564"/>
                  <a:gd name="T32" fmla="*/ 302 w 597"/>
                  <a:gd name="T33" fmla="*/ 411 h 1564"/>
                  <a:gd name="T34" fmla="*/ 287 w 597"/>
                  <a:gd name="T35" fmla="*/ 439 h 1564"/>
                  <a:gd name="T36" fmla="*/ 273 w 597"/>
                  <a:gd name="T37" fmla="*/ 467 h 1564"/>
                  <a:gd name="T38" fmla="*/ 258 w 597"/>
                  <a:gd name="T39" fmla="*/ 495 h 1564"/>
                  <a:gd name="T40" fmla="*/ 244 w 597"/>
                  <a:gd name="T41" fmla="*/ 524 h 1564"/>
                  <a:gd name="T42" fmla="*/ 230 w 597"/>
                  <a:gd name="T43" fmla="*/ 552 h 1564"/>
                  <a:gd name="T44" fmla="*/ 216 w 597"/>
                  <a:gd name="T45" fmla="*/ 581 h 1564"/>
                  <a:gd name="T46" fmla="*/ 203 w 597"/>
                  <a:gd name="T47" fmla="*/ 609 h 1564"/>
                  <a:gd name="T48" fmla="*/ 191 w 597"/>
                  <a:gd name="T49" fmla="*/ 639 h 1564"/>
                  <a:gd name="T50" fmla="*/ 178 w 597"/>
                  <a:gd name="T51" fmla="*/ 668 h 1564"/>
                  <a:gd name="T52" fmla="*/ 166 w 597"/>
                  <a:gd name="T53" fmla="*/ 698 h 1564"/>
                  <a:gd name="T54" fmla="*/ 154 w 597"/>
                  <a:gd name="T55" fmla="*/ 728 h 1564"/>
                  <a:gd name="T56" fmla="*/ 144 w 597"/>
                  <a:gd name="T57" fmla="*/ 756 h 1564"/>
                  <a:gd name="T58" fmla="*/ 133 w 597"/>
                  <a:gd name="T59" fmla="*/ 786 h 1564"/>
                  <a:gd name="T60" fmla="*/ 122 w 597"/>
                  <a:gd name="T61" fmla="*/ 817 h 1564"/>
                  <a:gd name="T62" fmla="*/ 113 w 597"/>
                  <a:gd name="T63" fmla="*/ 847 h 1564"/>
                  <a:gd name="T64" fmla="*/ 103 w 597"/>
                  <a:gd name="T65" fmla="*/ 877 h 1564"/>
                  <a:gd name="T66" fmla="*/ 94 w 597"/>
                  <a:gd name="T67" fmla="*/ 907 h 1564"/>
                  <a:gd name="T68" fmla="*/ 85 w 597"/>
                  <a:gd name="T69" fmla="*/ 938 h 1564"/>
                  <a:gd name="T70" fmla="*/ 77 w 597"/>
                  <a:gd name="T71" fmla="*/ 968 h 1564"/>
                  <a:gd name="T72" fmla="*/ 69 w 597"/>
                  <a:gd name="T73" fmla="*/ 999 h 1564"/>
                  <a:gd name="T74" fmla="*/ 62 w 597"/>
                  <a:gd name="T75" fmla="*/ 1030 h 1564"/>
                  <a:gd name="T76" fmla="*/ 54 w 597"/>
                  <a:gd name="T77" fmla="*/ 1061 h 1564"/>
                  <a:gd name="T78" fmla="*/ 48 w 597"/>
                  <a:gd name="T79" fmla="*/ 1092 h 1564"/>
                  <a:gd name="T80" fmla="*/ 41 w 597"/>
                  <a:gd name="T81" fmla="*/ 1124 h 1564"/>
                  <a:gd name="T82" fmla="*/ 36 w 597"/>
                  <a:gd name="T83" fmla="*/ 1154 h 1564"/>
                  <a:gd name="T84" fmla="*/ 31 w 597"/>
                  <a:gd name="T85" fmla="*/ 1185 h 1564"/>
                  <a:gd name="T86" fmla="*/ 25 w 597"/>
                  <a:gd name="T87" fmla="*/ 1217 h 1564"/>
                  <a:gd name="T88" fmla="*/ 21 w 597"/>
                  <a:gd name="T89" fmla="*/ 1248 h 1564"/>
                  <a:gd name="T90" fmla="*/ 17 w 597"/>
                  <a:gd name="T91" fmla="*/ 1280 h 1564"/>
                  <a:gd name="T92" fmla="*/ 14 w 597"/>
                  <a:gd name="T93" fmla="*/ 1311 h 1564"/>
                  <a:gd name="T94" fmla="*/ 11 w 597"/>
                  <a:gd name="T95" fmla="*/ 1343 h 1564"/>
                  <a:gd name="T96" fmla="*/ 7 w 597"/>
                  <a:gd name="T97" fmla="*/ 1375 h 1564"/>
                  <a:gd name="T98" fmla="*/ 5 w 597"/>
                  <a:gd name="T99" fmla="*/ 1406 h 1564"/>
                  <a:gd name="T100" fmla="*/ 3 w 597"/>
                  <a:gd name="T101" fmla="*/ 1438 h 1564"/>
                  <a:gd name="T102" fmla="*/ 2 w 597"/>
                  <a:gd name="T103" fmla="*/ 1470 h 1564"/>
                  <a:gd name="T104" fmla="*/ 1 w 597"/>
                  <a:gd name="T105" fmla="*/ 1502 h 1564"/>
                  <a:gd name="T106" fmla="*/ 0 w 597"/>
                  <a:gd name="T107" fmla="*/ 1532 h 1564"/>
                  <a:gd name="T108" fmla="*/ 0 w 597"/>
                  <a:gd name="T109" fmla="*/ 1564 h 15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597" h="1564">
                    <a:moveTo>
                      <a:pt x="597" y="0"/>
                    </a:moveTo>
                    <a:lnTo>
                      <a:pt x="576" y="24"/>
                    </a:lnTo>
                    <a:lnTo>
                      <a:pt x="556" y="47"/>
                    </a:lnTo>
                    <a:lnTo>
                      <a:pt x="536" y="72"/>
                    </a:lnTo>
                    <a:lnTo>
                      <a:pt x="515" y="96"/>
                    </a:lnTo>
                    <a:lnTo>
                      <a:pt x="496" y="122"/>
                    </a:lnTo>
                    <a:lnTo>
                      <a:pt x="477" y="146"/>
                    </a:lnTo>
                    <a:lnTo>
                      <a:pt x="458" y="172"/>
                    </a:lnTo>
                    <a:lnTo>
                      <a:pt x="439" y="197"/>
                    </a:lnTo>
                    <a:lnTo>
                      <a:pt x="421" y="224"/>
                    </a:lnTo>
                    <a:lnTo>
                      <a:pt x="402" y="249"/>
                    </a:lnTo>
                    <a:lnTo>
                      <a:pt x="385" y="276"/>
                    </a:lnTo>
                    <a:lnTo>
                      <a:pt x="368" y="303"/>
                    </a:lnTo>
                    <a:lnTo>
                      <a:pt x="351" y="329"/>
                    </a:lnTo>
                    <a:lnTo>
                      <a:pt x="334" y="357"/>
                    </a:lnTo>
                    <a:lnTo>
                      <a:pt x="318" y="384"/>
                    </a:lnTo>
                    <a:lnTo>
                      <a:pt x="302" y="411"/>
                    </a:lnTo>
                    <a:lnTo>
                      <a:pt x="287" y="439"/>
                    </a:lnTo>
                    <a:lnTo>
                      <a:pt x="273" y="467"/>
                    </a:lnTo>
                    <a:lnTo>
                      <a:pt x="258" y="495"/>
                    </a:lnTo>
                    <a:lnTo>
                      <a:pt x="244" y="524"/>
                    </a:lnTo>
                    <a:lnTo>
                      <a:pt x="230" y="552"/>
                    </a:lnTo>
                    <a:lnTo>
                      <a:pt x="216" y="581"/>
                    </a:lnTo>
                    <a:lnTo>
                      <a:pt x="203" y="609"/>
                    </a:lnTo>
                    <a:lnTo>
                      <a:pt x="191" y="639"/>
                    </a:lnTo>
                    <a:lnTo>
                      <a:pt x="178" y="668"/>
                    </a:lnTo>
                    <a:lnTo>
                      <a:pt x="166" y="698"/>
                    </a:lnTo>
                    <a:lnTo>
                      <a:pt x="154" y="728"/>
                    </a:lnTo>
                    <a:lnTo>
                      <a:pt x="144" y="756"/>
                    </a:lnTo>
                    <a:lnTo>
                      <a:pt x="133" y="786"/>
                    </a:lnTo>
                    <a:lnTo>
                      <a:pt x="122" y="817"/>
                    </a:lnTo>
                    <a:lnTo>
                      <a:pt x="113" y="847"/>
                    </a:lnTo>
                    <a:lnTo>
                      <a:pt x="103" y="877"/>
                    </a:lnTo>
                    <a:lnTo>
                      <a:pt x="94" y="907"/>
                    </a:lnTo>
                    <a:lnTo>
                      <a:pt x="85" y="938"/>
                    </a:lnTo>
                    <a:lnTo>
                      <a:pt x="77" y="968"/>
                    </a:lnTo>
                    <a:lnTo>
                      <a:pt x="69" y="999"/>
                    </a:lnTo>
                    <a:lnTo>
                      <a:pt x="62" y="1030"/>
                    </a:lnTo>
                    <a:lnTo>
                      <a:pt x="54" y="1061"/>
                    </a:lnTo>
                    <a:lnTo>
                      <a:pt x="48" y="1092"/>
                    </a:lnTo>
                    <a:lnTo>
                      <a:pt x="41" y="1124"/>
                    </a:lnTo>
                    <a:lnTo>
                      <a:pt x="36" y="1154"/>
                    </a:lnTo>
                    <a:lnTo>
                      <a:pt x="31" y="1185"/>
                    </a:lnTo>
                    <a:lnTo>
                      <a:pt x="25" y="1217"/>
                    </a:lnTo>
                    <a:lnTo>
                      <a:pt x="21" y="1248"/>
                    </a:lnTo>
                    <a:lnTo>
                      <a:pt x="17" y="1280"/>
                    </a:lnTo>
                    <a:lnTo>
                      <a:pt x="14" y="1311"/>
                    </a:lnTo>
                    <a:lnTo>
                      <a:pt x="11" y="1343"/>
                    </a:lnTo>
                    <a:lnTo>
                      <a:pt x="7" y="1375"/>
                    </a:lnTo>
                    <a:lnTo>
                      <a:pt x="5" y="1406"/>
                    </a:lnTo>
                    <a:lnTo>
                      <a:pt x="3" y="1438"/>
                    </a:lnTo>
                    <a:lnTo>
                      <a:pt x="2" y="1470"/>
                    </a:lnTo>
                    <a:lnTo>
                      <a:pt x="1" y="1502"/>
                    </a:lnTo>
                    <a:lnTo>
                      <a:pt x="0" y="1532"/>
                    </a:lnTo>
                    <a:lnTo>
                      <a:pt x="0" y="1564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42660" name="Group 292"/>
            <p:cNvGrpSpPr>
              <a:grpSpLocks/>
            </p:cNvGrpSpPr>
            <p:nvPr/>
          </p:nvGrpSpPr>
          <p:grpSpPr bwMode="auto">
            <a:xfrm>
              <a:off x="4124" y="843"/>
              <a:ext cx="659" cy="375"/>
              <a:chOff x="4124" y="843"/>
              <a:chExt cx="659" cy="375"/>
            </a:xfrm>
          </p:grpSpPr>
          <p:sp>
            <p:nvSpPr>
              <p:cNvPr id="442661" name="Line 293"/>
              <p:cNvSpPr>
                <a:spLocks noChangeShapeType="1"/>
              </p:cNvSpPr>
              <p:nvPr/>
            </p:nvSpPr>
            <p:spPr bwMode="auto">
              <a:xfrm>
                <a:off x="4124" y="1031"/>
                <a:ext cx="28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62" name="Line 294"/>
              <p:cNvSpPr>
                <a:spLocks noChangeShapeType="1"/>
              </p:cNvSpPr>
              <p:nvPr/>
            </p:nvSpPr>
            <p:spPr bwMode="auto">
              <a:xfrm>
                <a:off x="4442" y="1031"/>
                <a:ext cx="23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63" name="Line 295"/>
              <p:cNvSpPr>
                <a:spLocks noChangeShapeType="1"/>
              </p:cNvSpPr>
              <p:nvPr/>
            </p:nvSpPr>
            <p:spPr bwMode="auto">
              <a:xfrm>
                <a:off x="4498" y="1031"/>
                <a:ext cx="28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64" name="Line 296"/>
              <p:cNvSpPr>
                <a:spLocks noChangeShapeType="1"/>
              </p:cNvSpPr>
              <p:nvPr/>
            </p:nvSpPr>
            <p:spPr bwMode="auto">
              <a:xfrm>
                <a:off x="4271" y="843"/>
                <a:ext cx="9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65" name="Line 297"/>
              <p:cNvSpPr>
                <a:spLocks noChangeShapeType="1"/>
              </p:cNvSpPr>
              <p:nvPr/>
            </p:nvSpPr>
            <p:spPr bwMode="auto">
              <a:xfrm>
                <a:off x="4383" y="843"/>
                <a:ext cx="93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66" name="Line 298"/>
              <p:cNvSpPr>
                <a:spLocks noChangeShapeType="1"/>
              </p:cNvSpPr>
              <p:nvPr/>
            </p:nvSpPr>
            <p:spPr bwMode="auto">
              <a:xfrm>
                <a:off x="4500" y="843"/>
                <a:ext cx="9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67" name="Line 299"/>
              <p:cNvSpPr>
                <a:spLocks noChangeShapeType="1"/>
              </p:cNvSpPr>
              <p:nvPr/>
            </p:nvSpPr>
            <p:spPr bwMode="auto">
              <a:xfrm>
                <a:off x="4618" y="843"/>
                <a:ext cx="88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68" name="Line 300"/>
              <p:cNvSpPr>
                <a:spLocks noChangeShapeType="1"/>
              </p:cNvSpPr>
              <p:nvPr/>
            </p:nvSpPr>
            <p:spPr bwMode="auto">
              <a:xfrm>
                <a:off x="4271" y="1218"/>
                <a:ext cx="97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69" name="Line 301"/>
              <p:cNvSpPr>
                <a:spLocks noChangeShapeType="1"/>
              </p:cNvSpPr>
              <p:nvPr/>
            </p:nvSpPr>
            <p:spPr bwMode="auto">
              <a:xfrm>
                <a:off x="4392" y="1218"/>
                <a:ext cx="97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70" name="Line 302"/>
              <p:cNvSpPr>
                <a:spLocks noChangeShapeType="1"/>
              </p:cNvSpPr>
              <p:nvPr/>
            </p:nvSpPr>
            <p:spPr bwMode="auto">
              <a:xfrm>
                <a:off x="4511" y="1218"/>
                <a:ext cx="87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71" name="Line 303"/>
              <p:cNvSpPr>
                <a:spLocks noChangeShapeType="1"/>
              </p:cNvSpPr>
              <p:nvPr/>
            </p:nvSpPr>
            <p:spPr bwMode="auto">
              <a:xfrm>
                <a:off x="4622" y="1218"/>
                <a:ext cx="8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442699" name="Line 331"/>
            <p:cNvSpPr>
              <a:spLocks noChangeShapeType="1"/>
            </p:cNvSpPr>
            <p:nvPr/>
          </p:nvSpPr>
          <p:spPr bwMode="auto">
            <a:xfrm>
              <a:off x="4489" y="1218"/>
              <a:ext cx="217" cy="0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442700" name="Group 332"/>
            <p:cNvGrpSpPr>
              <a:grpSpLocks/>
            </p:cNvGrpSpPr>
            <p:nvPr/>
          </p:nvGrpSpPr>
          <p:grpSpPr bwMode="auto">
            <a:xfrm>
              <a:off x="4427" y="656"/>
              <a:ext cx="279" cy="1466"/>
              <a:chOff x="4427" y="656"/>
              <a:chExt cx="279" cy="1466"/>
            </a:xfrm>
          </p:grpSpPr>
          <p:sp>
            <p:nvSpPr>
              <p:cNvPr id="442701" name="Line 333"/>
              <p:cNvSpPr>
                <a:spLocks noChangeShapeType="1"/>
              </p:cNvSpPr>
              <p:nvPr/>
            </p:nvSpPr>
            <p:spPr bwMode="auto">
              <a:xfrm flipV="1">
                <a:off x="4706" y="656"/>
                <a:ext cx="0" cy="146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702" name="Line 334"/>
              <p:cNvSpPr>
                <a:spLocks noChangeShapeType="1"/>
              </p:cNvSpPr>
              <p:nvPr/>
            </p:nvSpPr>
            <p:spPr bwMode="auto">
              <a:xfrm flipH="1">
                <a:off x="4427" y="656"/>
                <a:ext cx="279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703" name="Line 335"/>
              <p:cNvSpPr>
                <a:spLocks noChangeShapeType="1"/>
              </p:cNvSpPr>
              <p:nvPr/>
            </p:nvSpPr>
            <p:spPr bwMode="auto">
              <a:xfrm>
                <a:off x="4558" y="2122"/>
                <a:ext cx="1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42688" name="Group 320"/>
            <p:cNvGrpSpPr>
              <a:grpSpLocks/>
            </p:cNvGrpSpPr>
            <p:nvPr/>
          </p:nvGrpSpPr>
          <p:grpSpPr bwMode="auto">
            <a:xfrm>
              <a:off x="4489" y="1031"/>
              <a:ext cx="0" cy="1091"/>
              <a:chOff x="4489" y="1031"/>
              <a:chExt cx="0" cy="1091"/>
            </a:xfrm>
          </p:grpSpPr>
          <p:sp>
            <p:nvSpPr>
              <p:cNvPr id="442689" name="Line 321"/>
              <p:cNvSpPr>
                <a:spLocks noChangeShapeType="1"/>
              </p:cNvSpPr>
              <p:nvPr/>
            </p:nvSpPr>
            <p:spPr bwMode="auto">
              <a:xfrm>
                <a:off x="4489" y="1031"/>
                <a:ext cx="0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90" name="Line 322"/>
              <p:cNvSpPr>
                <a:spLocks noChangeShapeType="1"/>
              </p:cNvSpPr>
              <p:nvPr/>
            </p:nvSpPr>
            <p:spPr bwMode="auto">
              <a:xfrm>
                <a:off x="4489" y="1121"/>
                <a:ext cx="0" cy="9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91" name="Line 323"/>
              <p:cNvSpPr>
                <a:spLocks noChangeShapeType="1"/>
              </p:cNvSpPr>
              <p:nvPr/>
            </p:nvSpPr>
            <p:spPr bwMode="auto">
              <a:xfrm>
                <a:off x="4489" y="1237"/>
                <a:ext cx="0" cy="9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92" name="Line 324"/>
              <p:cNvSpPr>
                <a:spLocks noChangeShapeType="1"/>
              </p:cNvSpPr>
              <p:nvPr/>
            </p:nvSpPr>
            <p:spPr bwMode="auto">
              <a:xfrm>
                <a:off x="4489" y="1354"/>
                <a:ext cx="0" cy="9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93" name="Line 325"/>
              <p:cNvSpPr>
                <a:spLocks noChangeShapeType="1"/>
              </p:cNvSpPr>
              <p:nvPr/>
            </p:nvSpPr>
            <p:spPr bwMode="auto">
              <a:xfrm>
                <a:off x="4489" y="1472"/>
                <a:ext cx="0" cy="9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94" name="Line 326"/>
              <p:cNvSpPr>
                <a:spLocks noChangeShapeType="1"/>
              </p:cNvSpPr>
              <p:nvPr/>
            </p:nvSpPr>
            <p:spPr bwMode="auto">
              <a:xfrm>
                <a:off x="4489" y="1587"/>
                <a:ext cx="0" cy="9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95" name="Line 327"/>
              <p:cNvSpPr>
                <a:spLocks noChangeShapeType="1"/>
              </p:cNvSpPr>
              <p:nvPr/>
            </p:nvSpPr>
            <p:spPr bwMode="auto">
              <a:xfrm>
                <a:off x="4489" y="1705"/>
                <a:ext cx="0" cy="9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96" name="Line 328"/>
              <p:cNvSpPr>
                <a:spLocks noChangeShapeType="1"/>
              </p:cNvSpPr>
              <p:nvPr/>
            </p:nvSpPr>
            <p:spPr bwMode="auto">
              <a:xfrm>
                <a:off x="4489" y="1822"/>
                <a:ext cx="0" cy="9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97" name="Line 329"/>
              <p:cNvSpPr>
                <a:spLocks noChangeShapeType="1"/>
              </p:cNvSpPr>
              <p:nvPr/>
            </p:nvSpPr>
            <p:spPr bwMode="auto">
              <a:xfrm>
                <a:off x="4489" y="1938"/>
                <a:ext cx="0" cy="9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698" name="Line 330"/>
              <p:cNvSpPr>
                <a:spLocks noChangeShapeType="1"/>
              </p:cNvSpPr>
              <p:nvPr/>
            </p:nvSpPr>
            <p:spPr bwMode="auto">
              <a:xfrm>
                <a:off x="4489" y="2056"/>
                <a:ext cx="0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442705" name="Group 337"/>
          <p:cNvGrpSpPr>
            <a:grpSpLocks/>
          </p:cNvGrpSpPr>
          <p:nvPr/>
        </p:nvGrpSpPr>
        <p:grpSpPr bwMode="auto">
          <a:xfrm>
            <a:off x="4310063" y="4972050"/>
            <a:ext cx="2024062" cy="396875"/>
            <a:chOff x="2715" y="3132"/>
            <a:chExt cx="1275" cy="250"/>
          </a:xfrm>
        </p:grpSpPr>
        <p:sp>
          <p:nvSpPr>
            <p:cNvPr id="442706" name="Line 338"/>
            <p:cNvSpPr>
              <a:spLocks noChangeShapeType="1"/>
            </p:cNvSpPr>
            <p:nvPr/>
          </p:nvSpPr>
          <p:spPr bwMode="auto">
            <a:xfrm>
              <a:off x="2715" y="3132"/>
              <a:ext cx="102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707" name="Line 339"/>
            <p:cNvSpPr>
              <a:spLocks noChangeShapeType="1"/>
            </p:cNvSpPr>
            <p:nvPr/>
          </p:nvSpPr>
          <p:spPr bwMode="auto">
            <a:xfrm>
              <a:off x="2715" y="3382"/>
              <a:ext cx="127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42708" name="Group 340"/>
          <p:cNvGrpSpPr>
            <a:grpSpLocks/>
          </p:cNvGrpSpPr>
          <p:nvPr/>
        </p:nvGrpSpPr>
        <p:grpSpPr bwMode="auto">
          <a:xfrm>
            <a:off x="5937250" y="2873375"/>
            <a:ext cx="396875" cy="2495550"/>
            <a:chOff x="3740" y="1810"/>
            <a:chExt cx="250" cy="1572"/>
          </a:xfrm>
        </p:grpSpPr>
        <p:sp>
          <p:nvSpPr>
            <p:cNvPr id="442709" name="Line 341"/>
            <p:cNvSpPr>
              <a:spLocks noChangeShapeType="1"/>
            </p:cNvSpPr>
            <p:nvPr/>
          </p:nvSpPr>
          <p:spPr bwMode="auto">
            <a:xfrm flipV="1">
              <a:off x="3740" y="1810"/>
              <a:ext cx="0" cy="132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710" name="Line 342"/>
            <p:cNvSpPr>
              <a:spLocks noChangeShapeType="1"/>
            </p:cNvSpPr>
            <p:nvPr/>
          </p:nvSpPr>
          <p:spPr bwMode="auto">
            <a:xfrm flipV="1">
              <a:off x="3990" y="1810"/>
              <a:ext cx="0" cy="157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42711" name="Line 343"/>
          <p:cNvSpPr>
            <a:spLocks noChangeShapeType="1"/>
          </p:cNvSpPr>
          <p:nvPr/>
        </p:nvSpPr>
        <p:spPr bwMode="auto">
          <a:xfrm>
            <a:off x="3348038" y="1470025"/>
            <a:ext cx="2986087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442712" name="Group 344"/>
          <p:cNvGrpSpPr>
            <a:grpSpLocks/>
          </p:cNvGrpSpPr>
          <p:nvPr/>
        </p:nvGrpSpPr>
        <p:grpSpPr bwMode="auto">
          <a:xfrm>
            <a:off x="5937250" y="1470025"/>
            <a:ext cx="396875" cy="1403350"/>
            <a:chOff x="3740" y="926"/>
            <a:chExt cx="250" cy="884"/>
          </a:xfrm>
        </p:grpSpPr>
        <p:sp>
          <p:nvSpPr>
            <p:cNvPr id="442713" name="Line 345"/>
            <p:cNvSpPr>
              <a:spLocks noChangeShapeType="1"/>
            </p:cNvSpPr>
            <p:nvPr/>
          </p:nvSpPr>
          <p:spPr bwMode="auto">
            <a:xfrm flipV="1">
              <a:off x="3740" y="926"/>
              <a:ext cx="0" cy="88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714" name="Line 346"/>
            <p:cNvSpPr>
              <a:spLocks noChangeShapeType="1"/>
            </p:cNvSpPr>
            <p:nvPr/>
          </p:nvSpPr>
          <p:spPr bwMode="auto">
            <a:xfrm flipV="1">
              <a:off x="3990" y="926"/>
              <a:ext cx="0" cy="88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42715" name="Line 347"/>
          <p:cNvSpPr>
            <a:spLocks noChangeShapeType="1"/>
          </p:cNvSpPr>
          <p:nvPr/>
        </p:nvSpPr>
        <p:spPr bwMode="auto">
          <a:xfrm>
            <a:off x="3370263" y="1504950"/>
            <a:ext cx="2765425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42716" name="Freeform 348"/>
          <p:cNvSpPr>
            <a:spLocks/>
          </p:cNvSpPr>
          <p:nvPr/>
        </p:nvSpPr>
        <p:spPr bwMode="auto">
          <a:xfrm>
            <a:off x="5937250" y="1470025"/>
            <a:ext cx="396875" cy="34925"/>
          </a:xfrm>
          <a:custGeom>
            <a:avLst/>
            <a:gdLst>
              <a:gd name="T0" fmla="*/ 0 w 951"/>
              <a:gd name="T1" fmla="*/ 0 h 78"/>
              <a:gd name="T2" fmla="*/ 116 w 951"/>
              <a:gd name="T3" fmla="*/ 33 h 78"/>
              <a:gd name="T4" fmla="*/ 235 w 951"/>
              <a:gd name="T5" fmla="*/ 57 h 78"/>
              <a:gd name="T6" fmla="*/ 355 w 951"/>
              <a:gd name="T7" fmla="*/ 72 h 78"/>
              <a:gd name="T8" fmla="*/ 476 w 951"/>
              <a:gd name="T9" fmla="*/ 78 h 78"/>
              <a:gd name="T10" fmla="*/ 596 w 951"/>
              <a:gd name="T11" fmla="*/ 72 h 78"/>
              <a:gd name="T12" fmla="*/ 717 w 951"/>
              <a:gd name="T13" fmla="*/ 57 h 78"/>
              <a:gd name="T14" fmla="*/ 835 w 951"/>
              <a:gd name="T15" fmla="*/ 33 h 78"/>
              <a:gd name="T16" fmla="*/ 951 w 951"/>
              <a:gd name="T17" fmla="*/ 0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51" h="78">
                <a:moveTo>
                  <a:pt x="0" y="0"/>
                </a:moveTo>
                <a:lnTo>
                  <a:pt x="116" y="33"/>
                </a:lnTo>
                <a:lnTo>
                  <a:pt x="235" y="57"/>
                </a:lnTo>
                <a:lnTo>
                  <a:pt x="355" y="72"/>
                </a:lnTo>
                <a:lnTo>
                  <a:pt x="476" y="78"/>
                </a:lnTo>
                <a:lnTo>
                  <a:pt x="596" y="72"/>
                </a:lnTo>
                <a:lnTo>
                  <a:pt x="717" y="57"/>
                </a:lnTo>
                <a:lnTo>
                  <a:pt x="835" y="33"/>
                </a:lnTo>
                <a:lnTo>
                  <a:pt x="951" y="0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42717" name="Text Box 349"/>
          <p:cNvSpPr txBox="1">
            <a:spLocks noChangeArrowheads="1"/>
          </p:cNvSpPr>
          <p:nvPr/>
        </p:nvSpPr>
        <p:spPr bwMode="auto">
          <a:xfrm>
            <a:off x="6577013" y="98425"/>
            <a:ext cx="24384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 eaLnBrk="1" hangingPunct="1">
              <a:lnSpc>
                <a:spcPct val="80000"/>
              </a:lnSpc>
              <a:spcBef>
                <a:spcPct val="50000"/>
              </a:spcBef>
            </a:pPr>
            <a:r>
              <a:rPr lang="zh-CN" alt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黑体" pitchFamily="2" charset="-122"/>
              </a:rPr>
              <a:t>步骤四</a:t>
            </a:r>
          </a:p>
        </p:txBody>
      </p:sp>
      <p:sp>
        <p:nvSpPr>
          <p:cNvPr id="442718" name="Text Box 350"/>
          <p:cNvSpPr txBox="1">
            <a:spLocks noChangeArrowheads="1"/>
          </p:cNvSpPr>
          <p:nvPr/>
        </p:nvSpPr>
        <p:spPr bwMode="auto">
          <a:xfrm>
            <a:off x="0" y="0"/>
            <a:ext cx="91440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hangingPunct="1">
              <a:spcBef>
                <a:spcPct val="50000"/>
              </a:spcBef>
            </a:pPr>
            <a:r>
              <a:rPr lang="zh-CN" altLang="en-US" sz="4000" b="1">
                <a:solidFill>
                  <a:srgbClr val="FF0000"/>
                </a:solidFill>
                <a:effectLst/>
                <a:ea typeface="黑体" pitchFamily="2" charset="-122"/>
              </a:rPr>
              <a:t>叠加式组合体五</a:t>
            </a:r>
          </a:p>
        </p:txBody>
      </p:sp>
      <p:grpSp>
        <p:nvGrpSpPr>
          <p:cNvPr id="442719" name="Group 351"/>
          <p:cNvGrpSpPr>
            <a:grpSpLocks/>
          </p:cNvGrpSpPr>
          <p:nvPr/>
        </p:nvGrpSpPr>
        <p:grpSpPr bwMode="auto">
          <a:xfrm>
            <a:off x="5208588" y="3592513"/>
            <a:ext cx="3443287" cy="3035300"/>
            <a:chOff x="3281" y="2263"/>
            <a:chExt cx="2169" cy="1912"/>
          </a:xfrm>
        </p:grpSpPr>
        <p:sp>
          <p:nvSpPr>
            <p:cNvPr id="442720" name="Line 352"/>
            <p:cNvSpPr>
              <a:spLocks noChangeShapeType="1"/>
            </p:cNvSpPr>
            <p:nvPr/>
          </p:nvSpPr>
          <p:spPr bwMode="auto">
            <a:xfrm flipV="1">
              <a:off x="3281" y="3579"/>
              <a:ext cx="0" cy="20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442721" name="Group 353"/>
            <p:cNvGrpSpPr>
              <a:grpSpLocks/>
            </p:cNvGrpSpPr>
            <p:nvPr/>
          </p:nvGrpSpPr>
          <p:grpSpPr bwMode="auto">
            <a:xfrm>
              <a:off x="3281" y="2263"/>
              <a:ext cx="2169" cy="1912"/>
              <a:chOff x="3281" y="2263"/>
              <a:chExt cx="2169" cy="1912"/>
            </a:xfrm>
          </p:grpSpPr>
          <p:sp>
            <p:nvSpPr>
              <p:cNvPr id="442722" name="Freeform 354"/>
              <p:cNvSpPr>
                <a:spLocks/>
              </p:cNvSpPr>
              <p:nvPr/>
            </p:nvSpPr>
            <p:spPr bwMode="auto">
              <a:xfrm>
                <a:off x="4836" y="2723"/>
                <a:ext cx="115" cy="38"/>
              </a:xfrm>
              <a:custGeom>
                <a:avLst/>
                <a:gdLst>
                  <a:gd name="T0" fmla="*/ 188 w 188"/>
                  <a:gd name="T1" fmla="*/ 61 h 61"/>
                  <a:gd name="T2" fmla="*/ 171 w 188"/>
                  <a:gd name="T3" fmla="*/ 52 h 61"/>
                  <a:gd name="T4" fmla="*/ 152 w 188"/>
                  <a:gd name="T5" fmla="*/ 42 h 61"/>
                  <a:gd name="T6" fmla="*/ 133 w 188"/>
                  <a:gd name="T7" fmla="*/ 35 h 61"/>
                  <a:gd name="T8" fmla="*/ 112 w 188"/>
                  <a:gd name="T9" fmla="*/ 26 h 61"/>
                  <a:gd name="T10" fmla="*/ 90 w 188"/>
                  <a:gd name="T11" fmla="*/ 20 h 61"/>
                  <a:gd name="T12" fmla="*/ 69 w 188"/>
                  <a:gd name="T13" fmla="*/ 14 h 61"/>
                  <a:gd name="T14" fmla="*/ 47 w 188"/>
                  <a:gd name="T15" fmla="*/ 8 h 61"/>
                  <a:gd name="T16" fmla="*/ 23 w 188"/>
                  <a:gd name="T17" fmla="*/ 3 h 61"/>
                  <a:gd name="T18" fmla="*/ 0 w 188"/>
                  <a:gd name="T19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8" h="61">
                    <a:moveTo>
                      <a:pt x="188" y="61"/>
                    </a:moveTo>
                    <a:lnTo>
                      <a:pt x="171" y="52"/>
                    </a:lnTo>
                    <a:lnTo>
                      <a:pt x="152" y="42"/>
                    </a:lnTo>
                    <a:lnTo>
                      <a:pt x="133" y="35"/>
                    </a:lnTo>
                    <a:lnTo>
                      <a:pt x="112" y="26"/>
                    </a:lnTo>
                    <a:lnTo>
                      <a:pt x="90" y="20"/>
                    </a:lnTo>
                    <a:lnTo>
                      <a:pt x="69" y="14"/>
                    </a:lnTo>
                    <a:lnTo>
                      <a:pt x="47" y="8"/>
                    </a:lnTo>
                    <a:lnTo>
                      <a:pt x="23" y="3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723" name="Line 355"/>
              <p:cNvSpPr>
                <a:spLocks noChangeShapeType="1"/>
              </p:cNvSpPr>
              <p:nvPr/>
            </p:nvSpPr>
            <p:spPr bwMode="auto">
              <a:xfrm flipH="1" flipV="1">
                <a:off x="4819" y="2702"/>
                <a:ext cx="81" cy="89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724" name="Line 356"/>
              <p:cNvSpPr>
                <a:spLocks noChangeShapeType="1"/>
              </p:cNvSpPr>
              <p:nvPr/>
            </p:nvSpPr>
            <p:spPr bwMode="auto">
              <a:xfrm flipV="1">
                <a:off x="3916" y="2527"/>
                <a:ext cx="0" cy="53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725" name="Line 357"/>
              <p:cNvSpPr>
                <a:spLocks noChangeShapeType="1"/>
              </p:cNvSpPr>
              <p:nvPr/>
            </p:nvSpPr>
            <p:spPr bwMode="auto">
              <a:xfrm flipH="1" flipV="1">
                <a:off x="3358" y="3886"/>
                <a:ext cx="422" cy="24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726" name="Freeform 358"/>
              <p:cNvSpPr>
                <a:spLocks/>
              </p:cNvSpPr>
              <p:nvPr/>
            </p:nvSpPr>
            <p:spPr bwMode="auto">
              <a:xfrm>
                <a:off x="3780" y="4133"/>
                <a:ext cx="358" cy="42"/>
              </a:xfrm>
              <a:custGeom>
                <a:avLst/>
                <a:gdLst>
                  <a:gd name="T0" fmla="*/ 0 w 583"/>
                  <a:gd name="T1" fmla="*/ 0 h 71"/>
                  <a:gd name="T2" fmla="*/ 18 w 583"/>
                  <a:gd name="T3" fmla="*/ 11 h 71"/>
                  <a:gd name="T4" fmla="*/ 38 w 583"/>
                  <a:gd name="T5" fmla="*/ 19 h 71"/>
                  <a:gd name="T6" fmla="*/ 58 w 583"/>
                  <a:gd name="T7" fmla="*/ 28 h 71"/>
                  <a:gd name="T8" fmla="*/ 79 w 583"/>
                  <a:gd name="T9" fmla="*/ 37 h 71"/>
                  <a:gd name="T10" fmla="*/ 100 w 583"/>
                  <a:gd name="T11" fmla="*/ 43 h 71"/>
                  <a:gd name="T12" fmla="*/ 123 w 583"/>
                  <a:gd name="T13" fmla="*/ 49 h 71"/>
                  <a:gd name="T14" fmla="*/ 146 w 583"/>
                  <a:gd name="T15" fmla="*/ 55 h 71"/>
                  <a:gd name="T16" fmla="*/ 170 w 583"/>
                  <a:gd name="T17" fmla="*/ 60 h 71"/>
                  <a:gd name="T18" fmla="*/ 193 w 583"/>
                  <a:gd name="T19" fmla="*/ 63 h 71"/>
                  <a:gd name="T20" fmla="*/ 217 w 583"/>
                  <a:gd name="T21" fmla="*/ 66 h 71"/>
                  <a:gd name="T22" fmla="*/ 242 w 583"/>
                  <a:gd name="T23" fmla="*/ 68 h 71"/>
                  <a:gd name="T24" fmla="*/ 266 w 583"/>
                  <a:gd name="T25" fmla="*/ 71 h 71"/>
                  <a:gd name="T26" fmla="*/ 292 w 583"/>
                  <a:gd name="T27" fmla="*/ 71 h 71"/>
                  <a:gd name="T28" fmla="*/ 317 w 583"/>
                  <a:gd name="T29" fmla="*/ 71 h 71"/>
                  <a:gd name="T30" fmla="*/ 341 w 583"/>
                  <a:gd name="T31" fmla="*/ 68 h 71"/>
                  <a:gd name="T32" fmla="*/ 366 w 583"/>
                  <a:gd name="T33" fmla="*/ 66 h 71"/>
                  <a:gd name="T34" fmla="*/ 390 w 583"/>
                  <a:gd name="T35" fmla="*/ 63 h 71"/>
                  <a:gd name="T36" fmla="*/ 414 w 583"/>
                  <a:gd name="T37" fmla="*/ 60 h 71"/>
                  <a:gd name="T38" fmla="*/ 438 w 583"/>
                  <a:gd name="T39" fmla="*/ 55 h 71"/>
                  <a:gd name="T40" fmla="*/ 461 w 583"/>
                  <a:gd name="T41" fmla="*/ 49 h 71"/>
                  <a:gd name="T42" fmla="*/ 484 w 583"/>
                  <a:gd name="T43" fmla="*/ 43 h 71"/>
                  <a:gd name="T44" fmla="*/ 505 w 583"/>
                  <a:gd name="T45" fmla="*/ 37 h 71"/>
                  <a:gd name="T46" fmla="*/ 525 w 583"/>
                  <a:gd name="T47" fmla="*/ 28 h 71"/>
                  <a:gd name="T48" fmla="*/ 545 w 583"/>
                  <a:gd name="T49" fmla="*/ 19 h 71"/>
                  <a:gd name="T50" fmla="*/ 565 w 583"/>
                  <a:gd name="T51" fmla="*/ 11 h 71"/>
                  <a:gd name="T52" fmla="*/ 583 w 583"/>
                  <a:gd name="T53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83" h="71">
                    <a:moveTo>
                      <a:pt x="0" y="0"/>
                    </a:moveTo>
                    <a:lnTo>
                      <a:pt x="18" y="11"/>
                    </a:lnTo>
                    <a:lnTo>
                      <a:pt x="38" y="19"/>
                    </a:lnTo>
                    <a:lnTo>
                      <a:pt x="58" y="28"/>
                    </a:lnTo>
                    <a:lnTo>
                      <a:pt x="79" y="37"/>
                    </a:lnTo>
                    <a:lnTo>
                      <a:pt x="100" y="43"/>
                    </a:lnTo>
                    <a:lnTo>
                      <a:pt x="123" y="49"/>
                    </a:lnTo>
                    <a:lnTo>
                      <a:pt x="146" y="55"/>
                    </a:lnTo>
                    <a:lnTo>
                      <a:pt x="170" y="60"/>
                    </a:lnTo>
                    <a:lnTo>
                      <a:pt x="193" y="63"/>
                    </a:lnTo>
                    <a:lnTo>
                      <a:pt x="217" y="66"/>
                    </a:lnTo>
                    <a:lnTo>
                      <a:pt x="242" y="68"/>
                    </a:lnTo>
                    <a:lnTo>
                      <a:pt x="266" y="71"/>
                    </a:lnTo>
                    <a:lnTo>
                      <a:pt x="292" y="71"/>
                    </a:lnTo>
                    <a:lnTo>
                      <a:pt x="317" y="71"/>
                    </a:lnTo>
                    <a:lnTo>
                      <a:pt x="341" y="68"/>
                    </a:lnTo>
                    <a:lnTo>
                      <a:pt x="366" y="66"/>
                    </a:lnTo>
                    <a:lnTo>
                      <a:pt x="390" y="63"/>
                    </a:lnTo>
                    <a:lnTo>
                      <a:pt x="414" y="60"/>
                    </a:lnTo>
                    <a:lnTo>
                      <a:pt x="438" y="55"/>
                    </a:lnTo>
                    <a:lnTo>
                      <a:pt x="461" y="49"/>
                    </a:lnTo>
                    <a:lnTo>
                      <a:pt x="484" y="43"/>
                    </a:lnTo>
                    <a:lnTo>
                      <a:pt x="505" y="37"/>
                    </a:lnTo>
                    <a:lnTo>
                      <a:pt x="525" y="28"/>
                    </a:lnTo>
                    <a:lnTo>
                      <a:pt x="545" y="19"/>
                    </a:lnTo>
                    <a:lnTo>
                      <a:pt x="565" y="11"/>
                    </a:lnTo>
                    <a:lnTo>
                      <a:pt x="583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727" name="Line 359"/>
              <p:cNvSpPr>
                <a:spLocks noChangeShapeType="1"/>
              </p:cNvSpPr>
              <p:nvPr/>
            </p:nvSpPr>
            <p:spPr bwMode="auto">
              <a:xfrm flipH="1">
                <a:off x="4138" y="3899"/>
                <a:ext cx="404" cy="234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728" name="Line 360"/>
              <p:cNvSpPr>
                <a:spLocks noChangeShapeType="1"/>
              </p:cNvSpPr>
              <p:nvPr/>
            </p:nvSpPr>
            <p:spPr bwMode="auto">
              <a:xfrm flipH="1" flipV="1">
                <a:off x="4542" y="3899"/>
                <a:ext cx="90" cy="5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729" name="Line 361"/>
              <p:cNvSpPr>
                <a:spLocks noChangeShapeType="1"/>
              </p:cNvSpPr>
              <p:nvPr/>
            </p:nvSpPr>
            <p:spPr bwMode="auto">
              <a:xfrm flipH="1">
                <a:off x="4632" y="3886"/>
                <a:ext cx="106" cy="64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730" name="Line 362"/>
              <p:cNvSpPr>
                <a:spLocks noChangeShapeType="1"/>
              </p:cNvSpPr>
              <p:nvPr/>
            </p:nvSpPr>
            <p:spPr bwMode="auto">
              <a:xfrm flipH="1" flipV="1">
                <a:off x="4828" y="3690"/>
                <a:ext cx="123" cy="7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731" name="Line 363"/>
              <p:cNvSpPr>
                <a:spLocks noChangeShapeType="1"/>
              </p:cNvSpPr>
              <p:nvPr/>
            </p:nvSpPr>
            <p:spPr bwMode="auto">
              <a:xfrm>
                <a:off x="4951" y="3047"/>
                <a:ext cx="0" cy="71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732" name="Line 364"/>
              <p:cNvSpPr>
                <a:spLocks noChangeShapeType="1"/>
              </p:cNvSpPr>
              <p:nvPr/>
            </p:nvSpPr>
            <p:spPr bwMode="auto">
              <a:xfrm>
                <a:off x="4828" y="2996"/>
                <a:ext cx="0" cy="694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733" name="Line 365"/>
              <p:cNvSpPr>
                <a:spLocks noChangeShapeType="1"/>
              </p:cNvSpPr>
              <p:nvPr/>
            </p:nvSpPr>
            <p:spPr bwMode="auto">
              <a:xfrm flipH="1">
                <a:off x="4738" y="3690"/>
                <a:ext cx="90" cy="5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734" name="Line 366"/>
              <p:cNvSpPr>
                <a:spLocks noChangeShapeType="1"/>
              </p:cNvSpPr>
              <p:nvPr/>
            </p:nvSpPr>
            <p:spPr bwMode="auto">
              <a:xfrm flipV="1">
                <a:off x="4738" y="3170"/>
                <a:ext cx="0" cy="71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735" name="Freeform 367"/>
              <p:cNvSpPr>
                <a:spLocks/>
              </p:cNvSpPr>
              <p:nvPr/>
            </p:nvSpPr>
            <p:spPr bwMode="auto">
              <a:xfrm>
                <a:off x="4742" y="3000"/>
                <a:ext cx="86" cy="145"/>
              </a:xfrm>
              <a:custGeom>
                <a:avLst/>
                <a:gdLst>
                  <a:gd name="T0" fmla="*/ 0 w 140"/>
                  <a:gd name="T1" fmla="*/ 243 h 243"/>
                  <a:gd name="T2" fmla="*/ 14 w 140"/>
                  <a:gd name="T3" fmla="*/ 231 h 243"/>
                  <a:gd name="T4" fmla="*/ 27 w 140"/>
                  <a:gd name="T5" fmla="*/ 219 h 243"/>
                  <a:gd name="T6" fmla="*/ 40 w 140"/>
                  <a:gd name="T7" fmla="*/ 205 h 243"/>
                  <a:gd name="T8" fmla="*/ 52 w 140"/>
                  <a:gd name="T9" fmla="*/ 191 h 243"/>
                  <a:gd name="T10" fmla="*/ 64 w 140"/>
                  <a:gd name="T11" fmla="*/ 175 h 243"/>
                  <a:gd name="T12" fmla="*/ 76 w 140"/>
                  <a:gd name="T13" fmla="*/ 159 h 243"/>
                  <a:gd name="T14" fmla="*/ 86 w 140"/>
                  <a:gd name="T15" fmla="*/ 143 h 243"/>
                  <a:gd name="T16" fmla="*/ 96 w 140"/>
                  <a:gd name="T17" fmla="*/ 126 h 243"/>
                  <a:gd name="T18" fmla="*/ 106 w 140"/>
                  <a:gd name="T19" fmla="*/ 108 h 243"/>
                  <a:gd name="T20" fmla="*/ 114 w 140"/>
                  <a:gd name="T21" fmla="*/ 90 h 243"/>
                  <a:gd name="T22" fmla="*/ 121 w 140"/>
                  <a:gd name="T23" fmla="*/ 72 h 243"/>
                  <a:gd name="T24" fmla="*/ 127 w 140"/>
                  <a:gd name="T25" fmla="*/ 53 h 243"/>
                  <a:gd name="T26" fmla="*/ 132 w 140"/>
                  <a:gd name="T27" fmla="*/ 36 h 243"/>
                  <a:gd name="T28" fmla="*/ 136 w 140"/>
                  <a:gd name="T29" fmla="*/ 18 h 243"/>
                  <a:gd name="T30" fmla="*/ 140 w 140"/>
                  <a:gd name="T3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0" h="243">
                    <a:moveTo>
                      <a:pt x="0" y="243"/>
                    </a:moveTo>
                    <a:lnTo>
                      <a:pt x="14" y="231"/>
                    </a:lnTo>
                    <a:lnTo>
                      <a:pt x="27" y="219"/>
                    </a:lnTo>
                    <a:lnTo>
                      <a:pt x="40" y="205"/>
                    </a:lnTo>
                    <a:lnTo>
                      <a:pt x="52" y="191"/>
                    </a:lnTo>
                    <a:lnTo>
                      <a:pt x="64" y="175"/>
                    </a:lnTo>
                    <a:lnTo>
                      <a:pt x="76" y="159"/>
                    </a:lnTo>
                    <a:lnTo>
                      <a:pt x="86" y="143"/>
                    </a:lnTo>
                    <a:lnTo>
                      <a:pt x="96" y="126"/>
                    </a:lnTo>
                    <a:lnTo>
                      <a:pt x="106" y="108"/>
                    </a:lnTo>
                    <a:lnTo>
                      <a:pt x="114" y="90"/>
                    </a:lnTo>
                    <a:lnTo>
                      <a:pt x="121" y="72"/>
                    </a:lnTo>
                    <a:lnTo>
                      <a:pt x="127" y="53"/>
                    </a:lnTo>
                    <a:lnTo>
                      <a:pt x="132" y="36"/>
                    </a:lnTo>
                    <a:lnTo>
                      <a:pt x="136" y="18"/>
                    </a:lnTo>
                    <a:lnTo>
                      <a:pt x="14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736" name="Freeform 368"/>
              <p:cNvSpPr>
                <a:spLocks/>
              </p:cNvSpPr>
              <p:nvPr/>
            </p:nvSpPr>
            <p:spPr bwMode="auto">
              <a:xfrm>
                <a:off x="4738" y="2970"/>
                <a:ext cx="213" cy="200"/>
              </a:xfrm>
              <a:custGeom>
                <a:avLst/>
                <a:gdLst>
                  <a:gd name="T0" fmla="*/ 349 w 349"/>
                  <a:gd name="T1" fmla="*/ 125 h 327"/>
                  <a:gd name="T2" fmla="*/ 349 w 349"/>
                  <a:gd name="T3" fmla="*/ 110 h 327"/>
                  <a:gd name="T4" fmla="*/ 347 w 349"/>
                  <a:gd name="T5" fmla="*/ 94 h 327"/>
                  <a:gd name="T6" fmla="*/ 345 w 349"/>
                  <a:gd name="T7" fmla="*/ 80 h 327"/>
                  <a:gd name="T8" fmla="*/ 341 w 349"/>
                  <a:gd name="T9" fmla="*/ 66 h 327"/>
                  <a:gd name="T10" fmla="*/ 335 w 349"/>
                  <a:gd name="T11" fmla="*/ 55 h 327"/>
                  <a:gd name="T12" fmla="*/ 330 w 349"/>
                  <a:gd name="T13" fmla="*/ 43 h 327"/>
                  <a:gd name="T14" fmla="*/ 323 w 349"/>
                  <a:gd name="T15" fmla="*/ 33 h 327"/>
                  <a:gd name="T16" fmla="*/ 314 w 349"/>
                  <a:gd name="T17" fmla="*/ 25 h 327"/>
                  <a:gd name="T18" fmla="*/ 306 w 349"/>
                  <a:gd name="T19" fmla="*/ 18 h 327"/>
                  <a:gd name="T20" fmla="*/ 296 w 349"/>
                  <a:gd name="T21" fmla="*/ 11 h 327"/>
                  <a:gd name="T22" fmla="*/ 285 w 349"/>
                  <a:gd name="T23" fmla="*/ 6 h 327"/>
                  <a:gd name="T24" fmla="*/ 274 w 349"/>
                  <a:gd name="T25" fmla="*/ 3 h 327"/>
                  <a:gd name="T26" fmla="*/ 262 w 349"/>
                  <a:gd name="T27" fmla="*/ 2 h 327"/>
                  <a:gd name="T28" fmla="*/ 250 w 349"/>
                  <a:gd name="T29" fmla="*/ 0 h 327"/>
                  <a:gd name="T30" fmla="*/ 236 w 349"/>
                  <a:gd name="T31" fmla="*/ 2 h 327"/>
                  <a:gd name="T32" fmla="*/ 224 w 349"/>
                  <a:gd name="T33" fmla="*/ 5 h 327"/>
                  <a:gd name="T34" fmla="*/ 210 w 349"/>
                  <a:gd name="T35" fmla="*/ 9 h 327"/>
                  <a:gd name="T36" fmla="*/ 196 w 349"/>
                  <a:gd name="T37" fmla="*/ 14 h 327"/>
                  <a:gd name="T38" fmla="*/ 182 w 349"/>
                  <a:gd name="T39" fmla="*/ 21 h 327"/>
                  <a:gd name="T40" fmla="*/ 168 w 349"/>
                  <a:gd name="T41" fmla="*/ 29 h 327"/>
                  <a:gd name="T42" fmla="*/ 153 w 349"/>
                  <a:gd name="T43" fmla="*/ 38 h 327"/>
                  <a:gd name="T44" fmla="*/ 139 w 349"/>
                  <a:gd name="T45" fmla="*/ 48 h 327"/>
                  <a:gd name="T46" fmla="*/ 127 w 349"/>
                  <a:gd name="T47" fmla="*/ 61 h 327"/>
                  <a:gd name="T48" fmla="*/ 113 w 349"/>
                  <a:gd name="T49" fmla="*/ 74 h 327"/>
                  <a:gd name="T50" fmla="*/ 100 w 349"/>
                  <a:gd name="T51" fmla="*/ 88 h 327"/>
                  <a:gd name="T52" fmla="*/ 87 w 349"/>
                  <a:gd name="T53" fmla="*/ 102 h 327"/>
                  <a:gd name="T54" fmla="*/ 76 w 349"/>
                  <a:gd name="T55" fmla="*/ 118 h 327"/>
                  <a:gd name="T56" fmla="*/ 64 w 349"/>
                  <a:gd name="T57" fmla="*/ 134 h 327"/>
                  <a:gd name="T58" fmla="*/ 54 w 349"/>
                  <a:gd name="T59" fmla="*/ 151 h 327"/>
                  <a:gd name="T60" fmla="*/ 44 w 349"/>
                  <a:gd name="T61" fmla="*/ 168 h 327"/>
                  <a:gd name="T62" fmla="*/ 35 w 349"/>
                  <a:gd name="T63" fmla="*/ 186 h 327"/>
                  <a:gd name="T64" fmla="*/ 28 w 349"/>
                  <a:gd name="T65" fmla="*/ 204 h 327"/>
                  <a:gd name="T66" fmla="*/ 20 w 349"/>
                  <a:gd name="T67" fmla="*/ 222 h 327"/>
                  <a:gd name="T68" fmla="*/ 14 w 349"/>
                  <a:gd name="T69" fmla="*/ 240 h 327"/>
                  <a:gd name="T70" fmla="*/ 10 w 349"/>
                  <a:gd name="T71" fmla="*/ 258 h 327"/>
                  <a:gd name="T72" fmla="*/ 5 w 349"/>
                  <a:gd name="T73" fmla="*/ 276 h 327"/>
                  <a:gd name="T74" fmla="*/ 2 w 349"/>
                  <a:gd name="T75" fmla="*/ 293 h 327"/>
                  <a:gd name="T76" fmla="*/ 1 w 349"/>
                  <a:gd name="T77" fmla="*/ 311 h 327"/>
                  <a:gd name="T78" fmla="*/ 0 w 349"/>
                  <a:gd name="T79" fmla="*/ 327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9" h="327">
                    <a:moveTo>
                      <a:pt x="349" y="125"/>
                    </a:moveTo>
                    <a:lnTo>
                      <a:pt x="349" y="110"/>
                    </a:lnTo>
                    <a:lnTo>
                      <a:pt x="347" y="94"/>
                    </a:lnTo>
                    <a:lnTo>
                      <a:pt x="345" y="80"/>
                    </a:lnTo>
                    <a:lnTo>
                      <a:pt x="341" y="66"/>
                    </a:lnTo>
                    <a:lnTo>
                      <a:pt x="335" y="55"/>
                    </a:lnTo>
                    <a:lnTo>
                      <a:pt x="330" y="43"/>
                    </a:lnTo>
                    <a:lnTo>
                      <a:pt x="323" y="33"/>
                    </a:lnTo>
                    <a:lnTo>
                      <a:pt x="314" y="25"/>
                    </a:lnTo>
                    <a:lnTo>
                      <a:pt x="306" y="18"/>
                    </a:lnTo>
                    <a:lnTo>
                      <a:pt x="296" y="11"/>
                    </a:lnTo>
                    <a:lnTo>
                      <a:pt x="285" y="6"/>
                    </a:lnTo>
                    <a:lnTo>
                      <a:pt x="274" y="3"/>
                    </a:lnTo>
                    <a:lnTo>
                      <a:pt x="262" y="2"/>
                    </a:lnTo>
                    <a:lnTo>
                      <a:pt x="250" y="0"/>
                    </a:lnTo>
                    <a:lnTo>
                      <a:pt x="236" y="2"/>
                    </a:lnTo>
                    <a:lnTo>
                      <a:pt x="224" y="5"/>
                    </a:lnTo>
                    <a:lnTo>
                      <a:pt x="210" y="9"/>
                    </a:lnTo>
                    <a:lnTo>
                      <a:pt x="196" y="14"/>
                    </a:lnTo>
                    <a:lnTo>
                      <a:pt x="182" y="21"/>
                    </a:lnTo>
                    <a:lnTo>
                      <a:pt x="168" y="29"/>
                    </a:lnTo>
                    <a:lnTo>
                      <a:pt x="153" y="38"/>
                    </a:lnTo>
                    <a:lnTo>
                      <a:pt x="139" y="48"/>
                    </a:lnTo>
                    <a:lnTo>
                      <a:pt x="127" y="61"/>
                    </a:lnTo>
                    <a:lnTo>
                      <a:pt x="113" y="74"/>
                    </a:lnTo>
                    <a:lnTo>
                      <a:pt x="100" y="88"/>
                    </a:lnTo>
                    <a:lnTo>
                      <a:pt x="87" y="102"/>
                    </a:lnTo>
                    <a:lnTo>
                      <a:pt x="76" y="118"/>
                    </a:lnTo>
                    <a:lnTo>
                      <a:pt x="64" y="134"/>
                    </a:lnTo>
                    <a:lnTo>
                      <a:pt x="54" y="151"/>
                    </a:lnTo>
                    <a:lnTo>
                      <a:pt x="44" y="168"/>
                    </a:lnTo>
                    <a:lnTo>
                      <a:pt x="35" y="186"/>
                    </a:lnTo>
                    <a:lnTo>
                      <a:pt x="28" y="204"/>
                    </a:lnTo>
                    <a:lnTo>
                      <a:pt x="20" y="222"/>
                    </a:lnTo>
                    <a:lnTo>
                      <a:pt x="14" y="240"/>
                    </a:lnTo>
                    <a:lnTo>
                      <a:pt x="10" y="258"/>
                    </a:lnTo>
                    <a:lnTo>
                      <a:pt x="5" y="276"/>
                    </a:lnTo>
                    <a:lnTo>
                      <a:pt x="2" y="293"/>
                    </a:lnTo>
                    <a:lnTo>
                      <a:pt x="1" y="311"/>
                    </a:lnTo>
                    <a:lnTo>
                      <a:pt x="0" y="327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737" name="Freeform 369"/>
              <p:cNvSpPr>
                <a:spLocks/>
              </p:cNvSpPr>
              <p:nvPr/>
            </p:nvSpPr>
            <p:spPr bwMode="auto">
              <a:xfrm>
                <a:off x="4125" y="3566"/>
                <a:ext cx="268" cy="39"/>
              </a:xfrm>
              <a:custGeom>
                <a:avLst/>
                <a:gdLst>
                  <a:gd name="T0" fmla="*/ 0 w 436"/>
                  <a:gd name="T1" fmla="*/ 0 h 66"/>
                  <a:gd name="T2" fmla="*/ 29 w 436"/>
                  <a:gd name="T3" fmla="*/ 9 h 66"/>
                  <a:gd name="T4" fmla="*/ 57 w 436"/>
                  <a:gd name="T5" fmla="*/ 19 h 66"/>
                  <a:gd name="T6" fmla="*/ 86 w 436"/>
                  <a:gd name="T7" fmla="*/ 27 h 66"/>
                  <a:gd name="T8" fmla="*/ 116 w 436"/>
                  <a:gd name="T9" fmla="*/ 35 h 66"/>
                  <a:gd name="T10" fmla="*/ 147 w 436"/>
                  <a:gd name="T11" fmla="*/ 41 h 66"/>
                  <a:gd name="T12" fmla="*/ 178 w 436"/>
                  <a:gd name="T13" fmla="*/ 47 h 66"/>
                  <a:gd name="T14" fmla="*/ 210 w 436"/>
                  <a:gd name="T15" fmla="*/ 52 h 66"/>
                  <a:gd name="T16" fmla="*/ 241 w 436"/>
                  <a:gd name="T17" fmla="*/ 56 h 66"/>
                  <a:gd name="T18" fmla="*/ 273 w 436"/>
                  <a:gd name="T19" fmla="*/ 60 h 66"/>
                  <a:gd name="T20" fmla="*/ 305 w 436"/>
                  <a:gd name="T21" fmla="*/ 63 h 66"/>
                  <a:gd name="T22" fmla="*/ 338 w 436"/>
                  <a:gd name="T23" fmla="*/ 65 h 66"/>
                  <a:gd name="T24" fmla="*/ 370 w 436"/>
                  <a:gd name="T25" fmla="*/ 66 h 66"/>
                  <a:gd name="T26" fmla="*/ 403 w 436"/>
                  <a:gd name="T27" fmla="*/ 66 h 66"/>
                  <a:gd name="T28" fmla="*/ 436 w 436"/>
                  <a:gd name="T29" fmla="*/ 65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36" h="66">
                    <a:moveTo>
                      <a:pt x="0" y="0"/>
                    </a:moveTo>
                    <a:lnTo>
                      <a:pt x="29" y="9"/>
                    </a:lnTo>
                    <a:lnTo>
                      <a:pt x="57" y="19"/>
                    </a:lnTo>
                    <a:lnTo>
                      <a:pt x="86" y="27"/>
                    </a:lnTo>
                    <a:lnTo>
                      <a:pt x="116" y="35"/>
                    </a:lnTo>
                    <a:lnTo>
                      <a:pt x="147" y="41"/>
                    </a:lnTo>
                    <a:lnTo>
                      <a:pt x="178" y="47"/>
                    </a:lnTo>
                    <a:lnTo>
                      <a:pt x="210" y="52"/>
                    </a:lnTo>
                    <a:lnTo>
                      <a:pt x="241" y="56"/>
                    </a:lnTo>
                    <a:lnTo>
                      <a:pt x="273" y="60"/>
                    </a:lnTo>
                    <a:lnTo>
                      <a:pt x="305" y="63"/>
                    </a:lnTo>
                    <a:lnTo>
                      <a:pt x="338" y="65"/>
                    </a:lnTo>
                    <a:lnTo>
                      <a:pt x="370" y="66"/>
                    </a:lnTo>
                    <a:lnTo>
                      <a:pt x="403" y="66"/>
                    </a:lnTo>
                    <a:lnTo>
                      <a:pt x="436" y="65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738" name="Line 370"/>
              <p:cNvSpPr>
                <a:spLocks noChangeShapeType="1"/>
              </p:cNvSpPr>
              <p:nvPr/>
            </p:nvSpPr>
            <p:spPr bwMode="auto">
              <a:xfrm flipH="1" flipV="1">
                <a:off x="4393" y="3605"/>
                <a:ext cx="149" cy="8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739" name="Line 371"/>
              <p:cNvSpPr>
                <a:spLocks noChangeShapeType="1"/>
              </p:cNvSpPr>
              <p:nvPr/>
            </p:nvSpPr>
            <p:spPr bwMode="auto">
              <a:xfrm flipH="1">
                <a:off x="4138" y="3690"/>
                <a:ext cx="404" cy="23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740" name="Freeform 372"/>
              <p:cNvSpPr>
                <a:spLocks/>
              </p:cNvSpPr>
              <p:nvPr/>
            </p:nvSpPr>
            <p:spPr bwMode="auto">
              <a:xfrm>
                <a:off x="3780" y="3928"/>
                <a:ext cx="358" cy="43"/>
              </a:xfrm>
              <a:custGeom>
                <a:avLst/>
                <a:gdLst>
                  <a:gd name="T0" fmla="*/ 0 w 583"/>
                  <a:gd name="T1" fmla="*/ 0 h 70"/>
                  <a:gd name="T2" fmla="*/ 18 w 583"/>
                  <a:gd name="T3" fmla="*/ 11 h 70"/>
                  <a:gd name="T4" fmla="*/ 38 w 583"/>
                  <a:gd name="T5" fmla="*/ 19 h 70"/>
                  <a:gd name="T6" fmla="*/ 58 w 583"/>
                  <a:gd name="T7" fmla="*/ 28 h 70"/>
                  <a:gd name="T8" fmla="*/ 79 w 583"/>
                  <a:gd name="T9" fmla="*/ 36 h 70"/>
                  <a:gd name="T10" fmla="*/ 100 w 583"/>
                  <a:gd name="T11" fmla="*/ 42 h 70"/>
                  <a:gd name="T12" fmla="*/ 123 w 583"/>
                  <a:gd name="T13" fmla="*/ 49 h 70"/>
                  <a:gd name="T14" fmla="*/ 146 w 583"/>
                  <a:gd name="T15" fmla="*/ 54 h 70"/>
                  <a:gd name="T16" fmla="*/ 170 w 583"/>
                  <a:gd name="T17" fmla="*/ 60 h 70"/>
                  <a:gd name="T18" fmla="*/ 193 w 583"/>
                  <a:gd name="T19" fmla="*/ 63 h 70"/>
                  <a:gd name="T20" fmla="*/ 217 w 583"/>
                  <a:gd name="T21" fmla="*/ 66 h 70"/>
                  <a:gd name="T22" fmla="*/ 242 w 583"/>
                  <a:gd name="T23" fmla="*/ 68 h 70"/>
                  <a:gd name="T24" fmla="*/ 266 w 583"/>
                  <a:gd name="T25" fmla="*/ 69 h 70"/>
                  <a:gd name="T26" fmla="*/ 292 w 583"/>
                  <a:gd name="T27" fmla="*/ 70 h 70"/>
                  <a:gd name="T28" fmla="*/ 317 w 583"/>
                  <a:gd name="T29" fmla="*/ 69 h 70"/>
                  <a:gd name="T30" fmla="*/ 341 w 583"/>
                  <a:gd name="T31" fmla="*/ 68 h 70"/>
                  <a:gd name="T32" fmla="*/ 366 w 583"/>
                  <a:gd name="T33" fmla="*/ 66 h 70"/>
                  <a:gd name="T34" fmla="*/ 390 w 583"/>
                  <a:gd name="T35" fmla="*/ 63 h 70"/>
                  <a:gd name="T36" fmla="*/ 414 w 583"/>
                  <a:gd name="T37" fmla="*/ 60 h 70"/>
                  <a:gd name="T38" fmla="*/ 438 w 583"/>
                  <a:gd name="T39" fmla="*/ 54 h 70"/>
                  <a:gd name="T40" fmla="*/ 461 w 583"/>
                  <a:gd name="T41" fmla="*/ 49 h 70"/>
                  <a:gd name="T42" fmla="*/ 484 w 583"/>
                  <a:gd name="T43" fmla="*/ 42 h 70"/>
                  <a:gd name="T44" fmla="*/ 505 w 583"/>
                  <a:gd name="T45" fmla="*/ 36 h 70"/>
                  <a:gd name="T46" fmla="*/ 525 w 583"/>
                  <a:gd name="T47" fmla="*/ 28 h 70"/>
                  <a:gd name="T48" fmla="*/ 545 w 583"/>
                  <a:gd name="T49" fmla="*/ 19 h 70"/>
                  <a:gd name="T50" fmla="*/ 565 w 583"/>
                  <a:gd name="T51" fmla="*/ 11 h 70"/>
                  <a:gd name="T52" fmla="*/ 583 w 583"/>
                  <a:gd name="T53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83" h="70">
                    <a:moveTo>
                      <a:pt x="0" y="0"/>
                    </a:moveTo>
                    <a:lnTo>
                      <a:pt x="18" y="11"/>
                    </a:lnTo>
                    <a:lnTo>
                      <a:pt x="38" y="19"/>
                    </a:lnTo>
                    <a:lnTo>
                      <a:pt x="58" y="28"/>
                    </a:lnTo>
                    <a:lnTo>
                      <a:pt x="79" y="36"/>
                    </a:lnTo>
                    <a:lnTo>
                      <a:pt x="100" y="42"/>
                    </a:lnTo>
                    <a:lnTo>
                      <a:pt x="123" y="49"/>
                    </a:lnTo>
                    <a:lnTo>
                      <a:pt x="146" y="54"/>
                    </a:lnTo>
                    <a:lnTo>
                      <a:pt x="170" y="60"/>
                    </a:lnTo>
                    <a:lnTo>
                      <a:pt x="193" y="63"/>
                    </a:lnTo>
                    <a:lnTo>
                      <a:pt x="217" y="66"/>
                    </a:lnTo>
                    <a:lnTo>
                      <a:pt x="242" y="68"/>
                    </a:lnTo>
                    <a:lnTo>
                      <a:pt x="266" y="69"/>
                    </a:lnTo>
                    <a:lnTo>
                      <a:pt x="292" y="70"/>
                    </a:lnTo>
                    <a:lnTo>
                      <a:pt x="317" y="69"/>
                    </a:lnTo>
                    <a:lnTo>
                      <a:pt x="341" y="68"/>
                    </a:lnTo>
                    <a:lnTo>
                      <a:pt x="366" y="66"/>
                    </a:lnTo>
                    <a:lnTo>
                      <a:pt x="390" y="63"/>
                    </a:lnTo>
                    <a:lnTo>
                      <a:pt x="414" y="60"/>
                    </a:lnTo>
                    <a:lnTo>
                      <a:pt x="438" y="54"/>
                    </a:lnTo>
                    <a:lnTo>
                      <a:pt x="461" y="49"/>
                    </a:lnTo>
                    <a:lnTo>
                      <a:pt x="484" y="42"/>
                    </a:lnTo>
                    <a:lnTo>
                      <a:pt x="505" y="36"/>
                    </a:lnTo>
                    <a:lnTo>
                      <a:pt x="525" y="28"/>
                    </a:lnTo>
                    <a:lnTo>
                      <a:pt x="545" y="19"/>
                    </a:lnTo>
                    <a:lnTo>
                      <a:pt x="565" y="11"/>
                    </a:lnTo>
                    <a:lnTo>
                      <a:pt x="583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741" name="Line 373"/>
              <p:cNvSpPr>
                <a:spLocks noChangeShapeType="1"/>
              </p:cNvSpPr>
              <p:nvPr/>
            </p:nvSpPr>
            <p:spPr bwMode="auto">
              <a:xfrm flipH="1" flipV="1">
                <a:off x="3358" y="3681"/>
                <a:ext cx="422" cy="24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742" name="Freeform 374"/>
              <p:cNvSpPr>
                <a:spLocks/>
              </p:cNvSpPr>
              <p:nvPr/>
            </p:nvSpPr>
            <p:spPr bwMode="auto">
              <a:xfrm>
                <a:off x="3281" y="3477"/>
                <a:ext cx="77" cy="204"/>
              </a:xfrm>
              <a:custGeom>
                <a:avLst/>
                <a:gdLst>
                  <a:gd name="T0" fmla="*/ 121 w 121"/>
                  <a:gd name="T1" fmla="*/ 0 h 336"/>
                  <a:gd name="T2" fmla="*/ 104 w 121"/>
                  <a:gd name="T3" fmla="*/ 11 h 336"/>
                  <a:gd name="T4" fmla="*/ 88 w 121"/>
                  <a:gd name="T5" fmla="*/ 21 h 336"/>
                  <a:gd name="T6" fmla="*/ 73 w 121"/>
                  <a:gd name="T7" fmla="*/ 33 h 336"/>
                  <a:gd name="T8" fmla="*/ 59 w 121"/>
                  <a:gd name="T9" fmla="*/ 46 h 336"/>
                  <a:gd name="T10" fmla="*/ 47 w 121"/>
                  <a:gd name="T11" fmla="*/ 57 h 336"/>
                  <a:gd name="T12" fmla="*/ 37 w 121"/>
                  <a:gd name="T13" fmla="*/ 70 h 336"/>
                  <a:gd name="T14" fmla="*/ 27 w 121"/>
                  <a:gd name="T15" fmla="*/ 84 h 336"/>
                  <a:gd name="T16" fmla="*/ 19 w 121"/>
                  <a:gd name="T17" fmla="*/ 98 h 336"/>
                  <a:gd name="T18" fmla="*/ 12 w 121"/>
                  <a:gd name="T19" fmla="*/ 112 h 336"/>
                  <a:gd name="T20" fmla="*/ 7 w 121"/>
                  <a:gd name="T21" fmla="*/ 126 h 336"/>
                  <a:gd name="T22" fmla="*/ 3 w 121"/>
                  <a:gd name="T23" fmla="*/ 139 h 336"/>
                  <a:gd name="T24" fmla="*/ 0 w 121"/>
                  <a:gd name="T25" fmla="*/ 154 h 336"/>
                  <a:gd name="T26" fmla="*/ 0 w 121"/>
                  <a:gd name="T27" fmla="*/ 168 h 336"/>
                  <a:gd name="T28" fmla="*/ 0 w 121"/>
                  <a:gd name="T29" fmla="*/ 183 h 336"/>
                  <a:gd name="T30" fmla="*/ 3 w 121"/>
                  <a:gd name="T31" fmla="*/ 197 h 336"/>
                  <a:gd name="T32" fmla="*/ 7 w 121"/>
                  <a:gd name="T33" fmla="*/ 211 h 336"/>
                  <a:gd name="T34" fmla="*/ 12 w 121"/>
                  <a:gd name="T35" fmla="*/ 226 h 336"/>
                  <a:gd name="T36" fmla="*/ 19 w 121"/>
                  <a:gd name="T37" fmla="*/ 240 h 336"/>
                  <a:gd name="T38" fmla="*/ 27 w 121"/>
                  <a:gd name="T39" fmla="*/ 252 h 336"/>
                  <a:gd name="T40" fmla="*/ 37 w 121"/>
                  <a:gd name="T41" fmla="*/ 266 h 336"/>
                  <a:gd name="T42" fmla="*/ 47 w 121"/>
                  <a:gd name="T43" fmla="*/ 279 h 336"/>
                  <a:gd name="T44" fmla="*/ 59 w 121"/>
                  <a:gd name="T45" fmla="*/ 292 h 336"/>
                  <a:gd name="T46" fmla="*/ 73 w 121"/>
                  <a:gd name="T47" fmla="*/ 303 h 336"/>
                  <a:gd name="T48" fmla="*/ 88 w 121"/>
                  <a:gd name="T49" fmla="*/ 315 h 336"/>
                  <a:gd name="T50" fmla="*/ 104 w 121"/>
                  <a:gd name="T51" fmla="*/ 326 h 336"/>
                  <a:gd name="T52" fmla="*/ 121 w 121"/>
                  <a:gd name="T53" fmla="*/ 336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21" h="336">
                    <a:moveTo>
                      <a:pt x="121" y="0"/>
                    </a:moveTo>
                    <a:lnTo>
                      <a:pt x="104" y="11"/>
                    </a:lnTo>
                    <a:lnTo>
                      <a:pt x="88" y="21"/>
                    </a:lnTo>
                    <a:lnTo>
                      <a:pt x="73" y="33"/>
                    </a:lnTo>
                    <a:lnTo>
                      <a:pt x="59" y="46"/>
                    </a:lnTo>
                    <a:lnTo>
                      <a:pt x="47" y="57"/>
                    </a:lnTo>
                    <a:lnTo>
                      <a:pt x="37" y="70"/>
                    </a:lnTo>
                    <a:lnTo>
                      <a:pt x="27" y="84"/>
                    </a:lnTo>
                    <a:lnTo>
                      <a:pt x="19" y="98"/>
                    </a:lnTo>
                    <a:lnTo>
                      <a:pt x="12" y="112"/>
                    </a:lnTo>
                    <a:lnTo>
                      <a:pt x="7" y="126"/>
                    </a:lnTo>
                    <a:lnTo>
                      <a:pt x="3" y="139"/>
                    </a:lnTo>
                    <a:lnTo>
                      <a:pt x="0" y="154"/>
                    </a:lnTo>
                    <a:lnTo>
                      <a:pt x="0" y="168"/>
                    </a:lnTo>
                    <a:lnTo>
                      <a:pt x="0" y="183"/>
                    </a:lnTo>
                    <a:lnTo>
                      <a:pt x="3" y="197"/>
                    </a:lnTo>
                    <a:lnTo>
                      <a:pt x="7" y="211"/>
                    </a:lnTo>
                    <a:lnTo>
                      <a:pt x="12" y="226"/>
                    </a:lnTo>
                    <a:lnTo>
                      <a:pt x="19" y="240"/>
                    </a:lnTo>
                    <a:lnTo>
                      <a:pt x="27" y="252"/>
                    </a:lnTo>
                    <a:lnTo>
                      <a:pt x="37" y="266"/>
                    </a:lnTo>
                    <a:lnTo>
                      <a:pt x="47" y="279"/>
                    </a:lnTo>
                    <a:lnTo>
                      <a:pt x="59" y="292"/>
                    </a:lnTo>
                    <a:lnTo>
                      <a:pt x="73" y="303"/>
                    </a:lnTo>
                    <a:lnTo>
                      <a:pt x="88" y="315"/>
                    </a:lnTo>
                    <a:lnTo>
                      <a:pt x="104" y="326"/>
                    </a:lnTo>
                    <a:lnTo>
                      <a:pt x="121" y="336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743" name="Line 375"/>
              <p:cNvSpPr>
                <a:spLocks noChangeShapeType="1"/>
              </p:cNvSpPr>
              <p:nvPr/>
            </p:nvSpPr>
            <p:spPr bwMode="auto">
              <a:xfrm flipV="1">
                <a:off x="3358" y="3187"/>
                <a:ext cx="503" cy="29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744" name="Line 376"/>
              <p:cNvSpPr>
                <a:spLocks noChangeShapeType="1"/>
              </p:cNvSpPr>
              <p:nvPr/>
            </p:nvSpPr>
            <p:spPr bwMode="auto">
              <a:xfrm>
                <a:off x="4951" y="2761"/>
                <a:ext cx="426" cy="24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745" name="Freeform 377"/>
              <p:cNvSpPr>
                <a:spLocks/>
              </p:cNvSpPr>
              <p:nvPr/>
            </p:nvSpPr>
            <p:spPr bwMode="auto">
              <a:xfrm>
                <a:off x="5377" y="3004"/>
                <a:ext cx="73" cy="205"/>
              </a:xfrm>
              <a:custGeom>
                <a:avLst/>
                <a:gdLst>
                  <a:gd name="T0" fmla="*/ 0 w 120"/>
                  <a:gd name="T1" fmla="*/ 336 h 336"/>
                  <a:gd name="T2" fmla="*/ 17 w 120"/>
                  <a:gd name="T3" fmla="*/ 326 h 336"/>
                  <a:gd name="T4" fmla="*/ 33 w 120"/>
                  <a:gd name="T5" fmla="*/ 315 h 336"/>
                  <a:gd name="T6" fmla="*/ 48 w 120"/>
                  <a:gd name="T7" fmla="*/ 303 h 336"/>
                  <a:gd name="T8" fmla="*/ 61 w 120"/>
                  <a:gd name="T9" fmla="*/ 292 h 336"/>
                  <a:gd name="T10" fmla="*/ 73 w 120"/>
                  <a:gd name="T11" fmla="*/ 279 h 336"/>
                  <a:gd name="T12" fmla="*/ 84 w 120"/>
                  <a:gd name="T13" fmla="*/ 266 h 336"/>
                  <a:gd name="T14" fmla="*/ 94 w 120"/>
                  <a:gd name="T15" fmla="*/ 253 h 336"/>
                  <a:gd name="T16" fmla="*/ 102 w 120"/>
                  <a:gd name="T17" fmla="*/ 240 h 336"/>
                  <a:gd name="T18" fmla="*/ 108 w 120"/>
                  <a:gd name="T19" fmla="*/ 226 h 336"/>
                  <a:gd name="T20" fmla="*/ 114 w 120"/>
                  <a:gd name="T21" fmla="*/ 212 h 336"/>
                  <a:gd name="T22" fmla="*/ 117 w 120"/>
                  <a:gd name="T23" fmla="*/ 197 h 336"/>
                  <a:gd name="T24" fmla="*/ 119 w 120"/>
                  <a:gd name="T25" fmla="*/ 183 h 336"/>
                  <a:gd name="T26" fmla="*/ 120 w 120"/>
                  <a:gd name="T27" fmla="*/ 168 h 336"/>
                  <a:gd name="T28" fmla="*/ 119 w 120"/>
                  <a:gd name="T29" fmla="*/ 154 h 336"/>
                  <a:gd name="T30" fmla="*/ 117 w 120"/>
                  <a:gd name="T31" fmla="*/ 139 h 336"/>
                  <a:gd name="T32" fmla="*/ 114 w 120"/>
                  <a:gd name="T33" fmla="*/ 126 h 336"/>
                  <a:gd name="T34" fmla="*/ 108 w 120"/>
                  <a:gd name="T35" fmla="*/ 112 h 336"/>
                  <a:gd name="T36" fmla="*/ 102 w 120"/>
                  <a:gd name="T37" fmla="*/ 98 h 336"/>
                  <a:gd name="T38" fmla="*/ 94 w 120"/>
                  <a:gd name="T39" fmla="*/ 84 h 336"/>
                  <a:gd name="T40" fmla="*/ 84 w 120"/>
                  <a:gd name="T41" fmla="*/ 71 h 336"/>
                  <a:gd name="T42" fmla="*/ 73 w 120"/>
                  <a:gd name="T43" fmla="*/ 57 h 336"/>
                  <a:gd name="T44" fmla="*/ 61 w 120"/>
                  <a:gd name="T45" fmla="*/ 46 h 336"/>
                  <a:gd name="T46" fmla="*/ 48 w 120"/>
                  <a:gd name="T47" fmla="*/ 33 h 336"/>
                  <a:gd name="T48" fmla="*/ 33 w 120"/>
                  <a:gd name="T49" fmla="*/ 21 h 336"/>
                  <a:gd name="T50" fmla="*/ 17 w 120"/>
                  <a:gd name="T51" fmla="*/ 11 h 336"/>
                  <a:gd name="T52" fmla="*/ 0 w 120"/>
                  <a:gd name="T53" fmla="*/ 0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20" h="336">
                    <a:moveTo>
                      <a:pt x="0" y="336"/>
                    </a:moveTo>
                    <a:lnTo>
                      <a:pt x="17" y="326"/>
                    </a:lnTo>
                    <a:lnTo>
                      <a:pt x="33" y="315"/>
                    </a:lnTo>
                    <a:lnTo>
                      <a:pt x="48" y="303"/>
                    </a:lnTo>
                    <a:lnTo>
                      <a:pt x="61" y="292"/>
                    </a:lnTo>
                    <a:lnTo>
                      <a:pt x="73" y="279"/>
                    </a:lnTo>
                    <a:lnTo>
                      <a:pt x="84" y="266"/>
                    </a:lnTo>
                    <a:lnTo>
                      <a:pt x="94" y="253"/>
                    </a:lnTo>
                    <a:lnTo>
                      <a:pt x="102" y="240"/>
                    </a:lnTo>
                    <a:lnTo>
                      <a:pt x="108" y="226"/>
                    </a:lnTo>
                    <a:lnTo>
                      <a:pt x="114" y="212"/>
                    </a:lnTo>
                    <a:lnTo>
                      <a:pt x="117" y="197"/>
                    </a:lnTo>
                    <a:lnTo>
                      <a:pt x="119" y="183"/>
                    </a:lnTo>
                    <a:lnTo>
                      <a:pt x="120" y="168"/>
                    </a:lnTo>
                    <a:lnTo>
                      <a:pt x="119" y="154"/>
                    </a:lnTo>
                    <a:lnTo>
                      <a:pt x="117" y="139"/>
                    </a:lnTo>
                    <a:lnTo>
                      <a:pt x="114" y="126"/>
                    </a:lnTo>
                    <a:lnTo>
                      <a:pt x="108" y="112"/>
                    </a:lnTo>
                    <a:lnTo>
                      <a:pt x="102" y="98"/>
                    </a:lnTo>
                    <a:lnTo>
                      <a:pt x="94" y="84"/>
                    </a:lnTo>
                    <a:lnTo>
                      <a:pt x="84" y="71"/>
                    </a:lnTo>
                    <a:lnTo>
                      <a:pt x="73" y="57"/>
                    </a:lnTo>
                    <a:lnTo>
                      <a:pt x="61" y="46"/>
                    </a:lnTo>
                    <a:lnTo>
                      <a:pt x="48" y="33"/>
                    </a:lnTo>
                    <a:lnTo>
                      <a:pt x="33" y="21"/>
                    </a:lnTo>
                    <a:lnTo>
                      <a:pt x="17" y="11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746" name="Line 378"/>
              <p:cNvSpPr>
                <a:spLocks noChangeShapeType="1"/>
              </p:cNvSpPr>
              <p:nvPr/>
            </p:nvSpPr>
            <p:spPr bwMode="auto">
              <a:xfrm flipH="1">
                <a:off x="5058" y="3209"/>
                <a:ext cx="319" cy="18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747" name="Line 379"/>
              <p:cNvSpPr>
                <a:spLocks noChangeShapeType="1"/>
              </p:cNvSpPr>
              <p:nvPr/>
            </p:nvSpPr>
            <p:spPr bwMode="auto">
              <a:xfrm flipV="1">
                <a:off x="5058" y="3004"/>
                <a:ext cx="34" cy="22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748" name="Freeform 380"/>
              <p:cNvSpPr>
                <a:spLocks/>
              </p:cNvSpPr>
              <p:nvPr/>
            </p:nvSpPr>
            <p:spPr bwMode="auto">
              <a:xfrm>
                <a:off x="3835" y="3754"/>
                <a:ext cx="251" cy="145"/>
              </a:xfrm>
              <a:custGeom>
                <a:avLst/>
                <a:gdLst>
                  <a:gd name="T0" fmla="*/ 409 w 411"/>
                  <a:gd name="T1" fmla="*/ 108 h 237"/>
                  <a:gd name="T2" fmla="*/ 403 w 411"/>
                  <a:gd name="T3" fmla="*/ 87 h 237"/>
                  <a:gd name="T4" fmla="*/ 391 w 411"/>
                  <a:gd name="T5" fmla="*/ 68 h 237"/>
                  <a:gd name="T6" fmla="*/ 372 w 411"/>
                  <a:gd name="T7" fmla="*/ 50 h 237"/>
                  <a:gd name="T8" fmla="*/ 349 w 411"/>
                  <a:gd name="T9" fmla="*/ 34 h 237"/>
                  <a:gd name="T10" fmla="*/ 321 w 411"/>
                  <a:gd name="T11" fmla="*/ 20 h 237"/>
                  <a:gd name="T12" fmla="*/ 289 w 411"/>
                  <a:gd name="T13" fmla="*/ 9 h 237"/>
                  <a:gd name="T14" fmla="*/ 254 w 411"/>
                  <a:gd name="T15" fmla="*/ 3 h 237"/>
                  <a:gd name="T16" fmla="*/ 219 w 411"/>
                  <a:gd name="T17" fmla="*/ 0 h 237"/>
                  <a:gd name="T18" fmla="*/ 182 w 411"/>
                  <a:gd name="T19" fmla="*/ 0 h 237"/>
                  <a:gd name="T20" fmla="*/ 146 w 411"/>
                  <a:gd name="T21" fmla="*/ 4 h 237"/>
                  <a:gd name="T22" fmla="*/ 112 w 411"/>
                  <a:gd name="T23" fmla="*/ 12 h 237"/>
                  <a:gd name="T24" fmla="*/ 82 w 411"/>
                  <a:gd name="T25" fmla="*/ 23 h 237"/>
                  <a:gd name="T26" fmla="*/ 55 w 411"/>
                  <a:gd name="T27" fmla="*/ 37 h 237"/>
                  <a:gd name="T28" fmla="*/ 33 w 411"/>
                  <a:gd name="T29" fmla="*/ 54 h 237"/>
                  <a:gd name="T30" fmla="*/ 15 w 411"/>
                  <a:gd name="T31" fmla="*/ 72 h 237"/>
                  <a:gd name="T32" fmla="*/ 4 w 411"/>
                  <a:gd name="T33" fmla="*/ 92 h 237"/>
                  <a:gd name="T34" fmla="*/ 0 w 411"/>
                  <a:gd name="T35" fmla="*/ 112 h 237"/>
                  <a:gd name="T36" fmla="*/ 1 w 411"/>
                  <a:gd name="T37" fmla="*/ 134 h 237"/>
                  <a:gd name="T38" fmla="*/ 9 w 411"/>
                  <a:gd name="T39" fmla="*/ 154 h 237"/>
                  <a:gd name="T40" fmla="*/ 23 w 411"/>
                  <a:gd name="T41" fmla="*/ 174 h 237"/>
                  <a:gd name="T42" fmla="*/ 42 w 411"/>
                  <a:gd name="T43" fmla="*/ 191 h 237"/>
                  <a:gd name="T44" fmla="*/ 68 w 411"/>
                  <a:gd name="T45" fmla="*/ 207 h 237"/>
                  <a:gd name="T46" fmla="*/ 96 w 411"/>
                  <a:gd name="T47" fmla="*/ 220 h 237"/>
                  <a:gd name="T48" fmla="*/ 129 w 411"/>
                  <a:gd name="T49" fmla="*/ 228 h 237"/>
                  <a:gd name="T50" fmla="*/ 165 w 411"/>
                  <a:gd name="T51" fmla="*/ 235 h 237"/>
                  <a:gd name="T52" fmla="*/ 200 w 411"/>
                  <a:gd name="T53" fmla="*/ 237 h 237"/>
                  <a:gd name="T54" fmla="*/ 237 w 411"/>
                  <a:gd name="T55" fmla="*/ 236 h 237"/>
                  <a:gd name="T56" fmla="*/ 272 w 411"/>
                  <a:gd name="T57" fmla="*/ 231 h 237"/>
                  <a:gd name="T58" fmla="*/ 305 w 411"/>
                  <a:gd name="T59" fmla="*/ 222 h 237"/>
                  <a:gd name="T60" fmla="*/ 335 w 411"/>
                  <a:gd name="T61" fmla="*/ 210 h 237"/>
                  <a:gd name="T62" fmla="*/ 362 w 411"/>
                  <a:gd name="T63" fmla="*/ 195 h 237"/>
                  <a:gd name="T64" fmla="*/ 383 w 411"/>
                  <a:gd name="T65" fmla="*/ 178 h 237"/>
                  <a:gd name="T66" fmla="*/ 398 w 411"/>
                  <a:gd name="T67" fmla="*/ 159 h 237"/>
                  <a:gd name="T68" fmla="*/ 407 w 411"/>
                  <a:gd name="T69" fmla="*/ 139 h 237"/>
                  <a:gd name="T70" fmla="*/ 411 w 411"/>
                  <a:gd name="T71" fmla="*/ 118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11" h="237">
                    <a:moveTo>
                      <a:pt x="411" y="118"/>
                    </a:moveTo>
                    <a:lnTo>
                      <a:pt x="409" y="108"/>
                    </a:lnTo>
                    <a:lnTo>
                      <a:pt x="407" y="97"/>
                    </a:lnTo>
                    <a:lnTo>
                      <a:pt x="403" y="87"/>
                    </a:lnTo>
                    <a:lnTo>
                      <a:pt x="398" y="77"/>
                    </a:lnTo>
                    <a:lnTo>
                      <a:pt x="391" y="68"/>
                    </a:lnTo>
                    <a:lnTo>
                      <a:pt x="383" y="58"/>
                    </a:lnTo>
                    <a:lnTo>
                      <a:pt x="372" y="50"/>
                    </a:lnTo>
                    <a:lnTo>
                      <a:pt x="362" y="41"/>
                    </a:lnTo>
                    <a:lnTo>
                      <a:pt x="349" y="34"/>
                    </a:lnTo>
                    <a:lnTo>
                      <a:pt x="335" y="26"/>
                    </a:lnTo>
                    <a:lnTo>
                      <a:pt x="321" y="20"/>
                    </a:lnTo>
                    <a:lnTo>
                      <a:pt x="305" y="14"/>
                    </a:lnTo>
                    <a:lnTo>
                      <a:pt x="289" y="9"/>
                    </a:lnTo>
                    <a:lnTo>
                      <a:pt x="272" y="6"/>
                    </a:lnTo>
                    <a:lnTo>
                      <a:pt x="254" y="3"/>
                    </a:lnTo>
                    <a:lnTo>
                      <a:pt x="237" y="1"/>
                    </a:lnTo>
                    <a:lnTo>
                      <a:pt x="219" y="0"/>
                    </a:lnTo>
                    <a:lnTo>
                      <a:pt x="200" y="0"/>
                    </a:lnTo>
                    <a:lnTo>
                      <a:pt x="182" y="0"/>
                    </a:lnTo>
                    <a:lnTo>
                      <a:pt x="165" y="2"/>
                    </a:lnTo>
                    <a:lnTo>
                      <a:pt x="146" y="4"/>
                    </a:lnTo>
                    <a:lnTo>
                      <a:pt x="129" y="7"/>
                    </a:lnTo>
                    <a:lnTo>
                      <a:pt x="112" y="12"/>
                    </a:lnTo>
                    <a:lnTo>
                      <a:pt x="96" y="17"/>
                    </a:lnTo>
                    <a:lnTo>
                      <a:pt x="82" y="23"/>
                    </a:lnTo>
                    <a:lnTo>
                      <a:pt x="68" y="29"/>
                    </a:lnTo>
                    <a:lnTo>
                      <a:pt x="55" y="37"/>
                    </a:lnTo>
                    <a:lnTo>
                      <a:pt x="42" y="45"/>
                    </a:lnTo>
                    <a:lnTo>
                      <a:pt x="33" y="54"/>
                    </a:lnTo>
                    <a:lnTo>
                      <a:pt x="23" y="62"/>
                    </a:lnTo>
                    <a:lnTo>
                      <a:pt x="15" y="72"/>
                    </a:lnTo>
                    <a:lnTo>
                      <a:pt x="9" y="81"/>
                    </a:lnTo>
                    <a:lnTo>
                      <a:pt x="4" y="92"/>
                    </a:lnTo>
                    <a:lnTo>
                      <a:pt x="1" y="103"/>
                    </a:lnTo>
                    <a:lnTo>
                      <a:pt x="0" y="112"/>
                    </a:lnTo>
                    <a:lnTo>
                      <a:pt x="0" y="123"/>
                    </a:lnTo>
                    <a:lnTo>
                      <a:pt x="1" y="134"/>
                    </a:lnTo>
                    <a:lnTo>
                      <a:pt x="4" y="144"/>
                    </a:lnTo>
                    <a:lnTo>
                      <a:pt x="9" y="154"/>
                    </a:lnTo>
                    <a:lnTo>
                      <a:pt x="15" y="165"/>
                    </a:lnTo>
                    <a:lnTo>
                      <a:pt x="23" y="174"/>
                    </a:lnTo>
                    <a:lnTo>
                      <a:pt x="33" y="183"/>
                    </a:lnTo>
                    <a:lnTo>
                      <a:pt x="42" y="191"/>
                    </a:lnTo>
                    <a:lnTo>
                      <a:pt x="55" y="200"/>
                    </a:lnTo>
                    <a:lnTo>
                      <a:pt x="68" y="207"/>
                    </a:lnTo>
                    <a:lnTo>
                      <a:pt x="82" y="214"/>
                    </a:lnTo>
                    <a:lnTo>
                      <a:pt x="96" y="220"/>
                    </a:lnTo>
                    <a:lnTo>
                      <a:pt x="112" y="224"/>
                    </a:lnTo>
                    <a:lnTo>
                      <a:pt x="129" y="228"/>
                    </a:lnTo>
                    <a:lnTo>
                      <a:pt x="146" y="233"/>
                    </a:lnTo>
                    <a:lnTo>
                      <a:pt x="165" y="235"/>
                    </a:lnTo>
                    <a:lnTo>
                      <a:pt x="182" y="236"/>
                    </a:lnTo>
                    <a:lnTo>
                      <a:pt x="200" y="237"/>
                    </a:lnTo>
                    <a:lnTo>
                      <a:pt x="219" y="237"/>
                    </a:lnTo>
                    <a:lnTo>
                      <a:pt x="237" y="236"/>
                    </a:lnTo>
                    <a:lnTo>
                      <a:pt x="254" y="234"/>
                    </a:lnTo>
                    <a:lnTo>
                      <a:pt x="272" y="231"/>
                    </a:lnTo>
                    <a:lnTo>
                      <a:pt x="289" y="226"/>
                    </a:lnTo>
                    <a:lnTo>
                      <a:pt x="305" y="222"/>
                    </a:lnTo>
                    <a:lnTo>
                      <a:pt x="321" y="217"/>
                    </a:lnTo>
                    <a:lnTo>
                      <a:pt x="335" y="210"/>
                    </a:lnTo>
                    <a:lnTo>
                      <a:pt x="349" y="203"/>
                    </a:lnTo>
                    <a:lnTo>
                      <a:pt x="362" y="195"/>
                    </a:lnTo>
                    <a:lnTo>
                      <a:pt x="372" y="187"/>
                    </a:lnTo>
                    <a:lnTo>
                      <a:pt x="383" y="178"/>
                    </a:lnTo>
                    <a:lnTo>
                      <a:pt x="391" y="169"/>
                    </a:lnTo>
                    <a:lnTo>
                      <a:pt x="398" y="159"/>
                    </a:lnTo>
                    <a:lnTo>
                      <a:pt x="403" y="150"/>
                    </a:lnTo>
                    <a:lnTo>
                      <a:pt x="407" y="139"/>
                    </a:lnTo>
                    <a:lnTo>
                      <a:pt x="409" y="128"/>
                    </a:lnTo>
                    <a:lnTo>
                      <a:pt x="411" y="118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749" name="Freeform 381"/>
              <p:cNvSpPr>
                <a:spLocks/>
              </p:cNvSpPr>
              <p:nvPr/>
            </p:nvSpPr>
            <p:spPr bwMode="auto">
              <a:xfrm>
                <a:off x="5075" y="3038"/>
                <a:ext cx="251" cy="141"/>
              </a:xfrm>
              <a:custGeom>
                <a:avLst/>
                <a:gdLst>
                  <a:gd name="T0" fmla="*/ 411 w 412"/>
                  <a:gd name="T1" fmla="*/ 108 h 237"/>
                  <a:gd name="T2" fmla="*/ 404 w 412"/>
                  <a:gd name="T3" fmla="*/ 87 h 237"/>
                  <a:gd name="T4" fmla="*/ 391 w 412"/>
                  <a:gd name="T5" fmla="*/ 67 h 237"/>
                  <a:gd name="T6" fmla="*/ 373 w 412"/>
                  <a:gd name="T7" fmla="*/ 49 h 237"/>
                  <a:gd name="T8" fmla="*/ 350 w 412"/>
                  <a:gd name="T9" fmla="*/ 33 h 237"/>
                  <a:gd name="T10" fmla="*/ 321 w 412"/>
                  <a:gd name="T11" fmla="*/ 20 h 237"/>
                  <a:gd name="T12" fmla="*/ 289 w 412"/>
                  <a:gd name="T13" fmla="*/ 10 h 237"/>
                  <a:gd name="T14" fmla="*/ 255 w 412"/>
                  <a:gd name="T15" fmla="*/ 3 h 237"/>
                  <a:gd name="T16" fmla="*/ 219 w 412"/>
                  <a:gd name="T17" fmla="*/ 0 h 237"/>
                  <a:gd name="T18" fmla="*/ 183 w 412"/>
                  <a:gd name="T19" fmla="*/ 0 h 237"/>
                  <a:gd name="T20" fmla="*/ 147 w 412"/>
                  <a:gd name="T21" fmla="*/ 4 h 237"/>
                  <a:gd name="T22" fmla="*/ 114 w 412"/>
                  <a:gd name="T23" fmla="*/ 12 h 237"/>
                  <a:gd name="T24" fmla="*/ 83 w 412"/>
                  <a:gd name="T25" fmla="*/ 23 h 237"/>
                  <a:gd name="T26" fmla="*/ 55 w 412"/>
                  <a:gd name="T27" fmla="*/ 37 h 237"/>
                  <a:gd name="T28" fmla="*/ 33 w 412"/>
                  <a:gd name="T29" fmla="*/ 53 h 237"/>
                  <a:gd name="T30" fmla="*/ 16 w 412"/>
                  <a:gd name="T31" fmla="*/ 72 h 237"/>
                  <a:gd name="T32" fmla="*/ 5 w 412"/>
                  <a:gd name="T33" fmla="*/ 93 h 237"/>
                  <a:gd name="T34" fmla="*/ 0 w 412"/>
                  <a:gd name="T35" fmla="*/ 113 h 237"/>
                  <a:gd name="T36" fmla="*/ 2 w 412"/>
                  <a:gd name="T37" fmla="*/ 134 h 237"/>
                  <a:gd name="T38" fmla="*/ 9 w 412"/>
                  <a:gd name="T39" fmla="*/ 154 h 237"/>
                  <a:gd name="T40" fmla="*/ 23 w 412"/>
                  <a:gd name="T41" fmla="*/ 175 h 237"/>
                  <a:gd name="T42" fmla="*/ 43 w 412"/>
                  <a:gd name="T43" fmla="*/ 192 h 237"/>
                  <a:gd name="T44" fmla="*/ 68 w 412"/>
                  <a:gd name="T45" fmla="*/ 208 h 237"/>
                  <a:gd name="T46" fmla="*/ 98 w 412"/>
                  <a:gd name="T47" fmla="*/ 219 h 237"/>
                  <a:gd name="T48" fmla="*/ 129 w 412"/>
                  <a:gd name="T49" fmla="*/ 229 h 237"/>
                  <a:gd name="T50" fmla="*/ 165 w 412"/>
                  <a:gd name="T51" fmla="*/ 235 h 237"/>
                  <a:gd name="T52" fmla="*/ 201 w 412"/>
                  <a:gd name="T53" fmla="*/ 237 h 237"/>
                  <a:gd name="T54" fmla="*/ 237 w 412"/>
                  <a:gd name="T55" fmla="*/ 236 h 237"/>
                  <a:gd name="T56" fmla="*/ 272 w 412"/>
                  <a:gd name="T57" fmla="*/ 231 h 237"/>
                  <a:gd name="T58" fmla="*/ 305 w 412"/>
                  <a:gd name="T59" fmla="*/ 223 h 237"/>
                  <a:gd name="T60" fmla="*/ 336 w 412"/>
                  <a:gd name="T61" fmla="*/ 211 h 237"/>
                  <a:gd name="T62" fmla="*/ 362 w 412"/>
                  <a:gd name="T63" fmla="*/ 196 h 237"/>
                  <a:gd name="T64" fmla="*/ 383 w 412"/>
                  <a:gd name="T65" fmla="*/ 179 h 237"/>
                  <a:gd name="T66" fmla="*/ 399 w 412"/>
                  <a:gd name="T67" fmla="*/ 160 h 237"/>
                  <a:gd name="T68" fmla="*/ 408 w 412"/>
                  <a:gd name="T69" fmla="*/ 139 h 237"/>
                  <a:gd name="T70" fmla="*/ 412 w 412"/>
                  <a:gd name="T71" fmla="*/ 118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12" h="237">
                    <a:moveTo>
                      <a:pt x="412" y="118"/>
                    </a:moveTo>
                    <a:lnTo>
                      <a:pt x="411" y="108"/>
                    </a:lnTo>
                    <a:lnTo>
                      <a:pt x="408" y="98"/>
                    </a:lnTo>
                    <a:lnTo>
                      <a:pt x="404" y="87"/>
                    </a:lnTo>
                    <a:lnTo>
                      <a:pt x="399" y="78"/>
                    </a:lnTo>
                    <a:lnTo>
                      <a:pt x="391" y="67"/>
                    </a:lnTo>
                    <a:lnTo>
                      <a:pt x="383" y="59"/>
                    </a:lnTo>
                    <a:lnTo>
                      <a:pt x="373" y="49"/>
                    </a:lnTo>
                    <a:lnTo>
                      <a:pt x="362" y="42"/>
                    </a:lnTo>
                    <a:lnTo>
                      <a:pt x="350" y="33"/>
                    </a:lnTo>
                    <a:lnTo>
                      <a:pt x="336" y="27"/>
                    </a:lnTo>
                    <a:lnTo>
                      <a:pt x="321" y="20"/>
                    </a:lnTo>
                    <a:lnTo>
                      <a:pt x="305" y="15"/>
                    </a:lnTo>
                    <a:lnTo>
                      <a:pt x="289" y="10"/>
                    </a:lnTo>
                    <a:lnTo>
                      <a:pt x="272" y="6"/>
                    </a:lnTo>
                    <a:lnTo>
                      <a:pt x="255" y="3"/>
                    </a:lnTo>
                    <a:lnTo>
                      <a:pt x="237" y="1"/>
                    </a:lnTo>
                    <a:lnTo>
                      <a:pt x="219" y="0"/>
                    </a:lnTo>
                    <a:lnTo>
                      <a:pt x="201" y="0"/>
                    </a:lnTo>
                    <a:lnTo>
                      <a:pt x="183" y="0"/>
                    </a:lnTo>
                    <a:lnTo>
                      <a:pt x="165" y="2"/>
                    </a:lnTo>
                    <a:lnTo>
                      <a:pt x="147" y="4"/>
                    </a:lnTo>
                    <a:lnTo>
                      <a:pt x="129" y="7"/>
                    </a:lnTo>
                    <a:lnTo>
                      <a:pt x="114" y="12"/>
                    </a:lnTo>
                    <a:lnTo>
                      <a:pt x="98" y="17"/>
                    </a:lnTo>
                    <a:lnTo>
                      <a:pt x="83" y="23"/>
                    </a:lnTo>
                    <a:lnTo>
                      <a:pt x="68" y="30"/>
                    </a:lnTo>
                    <a:lnTo>
                      <a:pt x="55" y="37"/>
                    </a:lnTo>
                    <a:lnTo>
                      <a:pt x="43" y="45"/>
                    </a:lnTo>
                    <a:lnTo>
                      <a:pt x="33" y="53"/>
                    </a:lnTo>
                    <a:lnTo>
                      <a:pt x="23" y="63"/>
                    </a:lnTo>
                    <a:lnTo>
                      <a:pt x="16" y="72"/>
                    </a:lnTo>
                    <a:lnTo>
                      <a:pt x="9" y="82"/>
                    </a:lnTo>
                    <a:lnTo>
                      <a:pt x="5" y="93"/>
                    </a:lnTo>
                    <a:lnTo>
                      <a:pt x="2" y="102"/>
                    </a:lnTo>
                    <a:lnTo>
                      <a:pt x="0" y="113"/>
                    </a:lnTo>
                    <a:lnTo>
                      <a:pt x="0" y="124"/>
                    </a:lnTo>
                    <a:lnTo>
                      <a:pt x="2" y="134"/>
                    </a:lnTo>
                    <a:lnTo>
                      <a:pt x="5" y="145"/>
                    </a:lnTo>
                    <a:lnTo>
                      <a:pt x="9" y="154"/>
                    </a:lnTo>
                    <a:lnTo>
                      <a:pt x="16" y="165"/>
                    </a:lnTo>
                    <a:lnTo>
                      <a:pt x="23" y="175"/>
                    </a:lnTo>
                    <a:lnTo>
                      <a:pt x="33" y="183"/>
                    </a:lnTo>
                    <a:lnTo>
                      <a:pt x="43" y="192"/>
                    </a:lnTo>
                    <a:lnTo>
                      <a:pt x="55" y="200"/>
                    </a:lnTo>
                    <a:lnTo>
                      <a:pt x="68" y="208"/>
                    </a:lnTo>
                    <a:lnTo>
                      <a:pt x="83" y="214"/>
                    </a:lnTo>
                    <a:lnTo>
                      <a:pt x="98" y="219"/>
                    </a:lnTo>
                    <a:lnTo>
                      <a:pt x="114" y="225"/>
                    </a:lnTo>
                    <a:lnTo>
                      <a:pt x="129" y="229"/>
                    </a:lnTo>
                    <a:lnTo>
                      <a:pt x="147" y="232"/>
                    </a:lnTo>
                    <a:lnTo>
                      <a:pt x="165" y="235"/>
                    </a:lnTo>
                    <a:lnTo>
                      <a:pt x="183" y="236"/>
                    </a:lnTo>
                    <a:lnTo>
                      <a:pt x="201" y="237"/>
                    </a:lnTo>
                    <a:lnTo>
                      <a:pt x="219" y="237"/>
                    </a:lnTo>
                    <a:lnTo>
                      <a:pt x="237" y="236"/>
                    </a:lnTo>
                    <a:lnTo>
                      <a:pt x="255" y="234"/>
                    </a:lnTo>
                    <a:lnTo>
                      <a:pt x="272" y="231"/>
                    </a:lnTo>
                    <a:lnTo>
                      <a:pt x="289" y="227"/>
                    </a:lnTo>
                    <a:lnTo>
                      <a:pt x="305" y="223"/>
                    </a:lnTo>
                    <a:lnTo>
                      <a:pt x="321" y="217"/>
                    </a:lnTo>
                    <a:lnTo>
                      <a:pt x="336" y="211"/>
                    </a:lnTo>
                    <a:lnTo>
                      <a:pt x="350" y="203"/>
                    </a:lnTo>
                    <a:lnTo>
                      <a:pt x="362" y="196"/>
                    </a:lnTo>
                    <a:lnTo>
                      <a:pt x="373" y="187"/>
                    </a:lnTo>
                    <a:lnTo>
                      <a:pt x="383" y="179"/>
                    </a:lnTo>
                    <a:lnTo>
                      <a:pt x="391" y="169"/>
                    </a:lnTo>
                    <a:lnTo>
                      <a:pt x="399" y="160"/>
                    </a:lnTo>
                    <a:lnTo>
                      <a:pt x="404" y="150"/>
                    </a:lnTo>
                    <a:lnTo>
                      <a:pt x="408" y="139"/>
                    </a:lnTo>
                    <a:lnTo>
                      <a:pt x="411" y="129"/>
                    </a:lnTo>
                    <a:lnTo>
                      <a:pt x="412" y="118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750" name="Freeform 382"/>
              <p:cNvSpPr>
                <a:spLocks/>
              </p:cNvSpPr>
              <p:nvPr/>
            </p:nvSpPr>
            <p:spPr bwMode="auto">
              <a:xfrm>
                <a:off x="3409" y="3507"/>
                <a:ext cx="251" cy="145"/>
              </a:xfrm>
              <a:custGeom>
                <a:avLst/>
                <a:gdLst>
                  <a:gd name="T0" fmla="*/ 411 w 412"/>
                  <a:gd name="T1" fmla="*/ 109 h 238"/>
                  <a:gd name="T2" fmla="*/ 405 w 412"/>
                  <a:gd name="T3" fmla="*/ 88 h 238"/>
                  <a:gd name="T4" fmla="*/ 392 w 412"/>
                  <a:gd name="T5" fmla="*/ 68 h 238"/>
                  <a:gd name="T6" fmla="*/ 374 w 412"/>
                  <a:gd name="T7" fmla="*/ 50 h 238"/>
                  <a:gd name="T8" fmla="*/ 350 w 412"/>
                  <a:gd name="T9" fmla="*/ 34 h 238"/>
                  <a:gd name="T10" fmla="*/ 322 w 412"/>
                  <a:gd name="T11" fmla="*/ 21 h 238"/>
                  <a:gd name="T12" fmla="*/ 290 w 412"/>
                  <a:gd name="T13" fmla="*/ 11 h 238"/>
                  <a:gd name="T14" fmla="*/ 256 w 412"/>
                  <a:gd name="T15" fmla="*/ 4 h 238"/>
                  <a:gd name="T16" fmla="*/ 219 w 412"/>
                  <a:gd name="T17" fmla="*/ 1 h 238"/>
                  <a:gd name="T18" fmla="*/ 183 w 412"/>
                  <a:gd name="T19" fmla="*/ 1 h 238"/>
                  <a:gd name="T20" fmla="*/ 148 w 412"/>
                  <a:gd name="T21" fmla="*/ 5 h 238"/>
                  <a:gd name="T22" fmla="*/ 114 w 412"/>
                  <a:gd name="T23" fmla="*/ 13 h 238"/>
                  <a:gd name="T24" fmla="*/ 83 w 412"/>
                  <a:gd name="T25" fmla="*/ 24 h 238"/>
                  <a:gd name="T26" fmla="*/ 55 w 412"/>
                  <a:gd name="T27" fmla="*/ 38 h 238"/>
                  <a:gd name="T28" fmla="*/ 33 w 412"/>
                  <a:gd name="T29" fmla="*/ 54 h 238"/>
                  <a:gd name="T30" fmla="*/ 16 w 412"/>
                  <a:gd name="T31" fmla="*/ 73 h 238"/>
                  <a:gd name="T32" fmla="*/ 5 w 412"/>
                  <a:gd name="T33" fmla="*/ 94 h 238"/>
                  <a:gd name="T34" fmla="*/ 0 w 412"/>
                  <a:gd name="T35" fmla="*/ 114 h 238"/>
                  <a:gd name="T36" fmla="*/ 2 w 412"/>
                  <a:gd name="T37" fmla="*/ 135 h 238"/>
                  <a:gd name="T38" fmla="*/ 10 w 412"/>
                  <a:gd name="T39" fmla="*/ 155 h 238"/>
                  <a:gd name="T40" fmla="*/ 23 w 412"/>
                  <a:gd name="T41" fmla="*/ 175 h 238"/>
                  <a:gd name="T42" fmla="*/ 44 w 412"/>
                  <a:gd name="T43" fmla="*/ 193 h 238"/>
                  <a:gd name="T44" fmla="*/ 68 w 412"/>
                  <a:gd name="T45" fmla="*/ 208 h 238"/>
                  <a:gd name="T46" fmla="*/ 98 w 412"/>
                  <a:gd name="T47" fmla="*/ 220 h 238"/>
                  <a:gd name="T48" fmla="*/ 130 w 412"/>
                  <a:gd name="T49" fmla="*/ 230 h 238"/>
                  <a:gd name="T50" fmla="*/ 165 w 412"/>
                  <a:gd name="T51" fmla="*/ 236 h 238"/>
                  <a:gd name="T52" fmla="*/ 201 w 412"/>
                  <a:gd name="T53" fmla="*/ 238 h 238"/>
                  <a:gd name="T54" fmla="*/ 237 w 412"/>
                  <a:gd name="T55" fmla="*/ 237 h 238"/>
                  <a:gd name="T56" fmla="*/ 273 w 412"/>
                  <a:gd name="T57" fmla="*/ 232 h 238"/>
                  <a:gd name="T58" fmla="*/ 307 w 412"/>
                  <a:gd name="T59" fmla="*/ 224 h 238"/>
                  <a:gd name="T60" fmla="*/ 336 w 412"/>
                  <a:gd name="T61" fmla="*/ 212 h 238"/>
                  <a:gd name="T62" fmla="*/ 362 w 412"/>
                  <a:gd name="T63" fmla="*/ 197 h 238"/>
                  <a:gd name="T64" fmla="*/ 383 w 412"/>
                  <a:gd name="T65" fmla="*/ 180 h 238"/>
                  <a:gd name="T66" fmla="*/ 399 w 412"/>
                  <a:gd name="T67" fmla="*/ 161 h 238"/>
                  <a:gd name="T68" fmla="*/ 409 w 412"/>
                  <a:gd name="T69" fmla="*/ 140 h 238"/>
                  <a:gd name="T70" fmla="*/ 412 w 412"/>
                  <a:gd name="T71" fmla="*/ 119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12" h="238">
                    <a:moveTo>
                      <a:pt x="412" y="119"/>
                    </a:moveTo>
                    <a:lnTo>
                      <a:pt x="411" y="109"/>
                    </a:lnTo>
                    <a:lnTo>
                      <a:pt x="409" y="98"/>
                    </a:lnTo>
                    <a:lnTo>
                      <a:pt x="405" y="88"/>
                    </a:lnTo>
                    <a:lnTo>
                      <a:pt x="399" y="78"/>
                    </a:lnTo>
                    <a:lnTo>
                      <a:pt x="392" y="68"/>
                    </a:lnTo>
                    <a:lnTo>
                      <a:pt x="383" y="60"/>
                    </a:lnTo>
                    <a:lnTo>
                      <a:pt x="374" y="50"/>
                    </a:lnTo>
                    <a:lnTo>
                      <a:pt x="362" y="43"/>
                    </a:lnTo>
                    <a:lnTo>
                      <a:pt x="350" y="34"/>
                    </a:lnTo>
                    <a:lnTo>
                      <a:pt x="336" y="28"/>
                    </a:lnTo>
                    <a:lnTo>
                      <a:pt x="322" y="21"/>
                    </a:lnTo>
                    <a:lnTo>
                      <a:pt x="307" y="16"/>
                    </a:lnTo>
                    <a:lnTo>
                      <a:pt x="290" y="11"/>
                    </a:lnTo>
                    <a:lnTo>
                      <a:pt x="273" y="7"/>
                    </a:lnTo>
                    <a:lnTo>
                      <a:pt x="256" y="4"/>
                    </a:lnTo>
                    <a:lnTo>
                      <a:pt x="237" y="2"/>
                    </a:lnTo>
                    <a:lnTo>
                      <a:pt x="219" y="1"/>
                    </a:lnTo>
                    <a:lnTo>
                      <a:pt x="201" y="0"/>
                    </a:lnTo>
                    <a:lnTo>
                      <a:pt x="183" y="1"/>
                    </a:lnTo>
                    <a:lnTo>
                      <a:pt x="165" y="3"/>
                    </a:lnTo>
                    <a:lnTo>
                      <a:pt x="148" y="5"/>
                    </a:lnTo>
                    <a:lnTo>
                      <a:pt x="130" y="8"/>
                    </a:lnTo>
                    <a:lnTo>
                      <a:pt x="114" y="13"/>
                    </a:lnTo>
                    <a:lnTo>
                      <a:pt x="98" y="18"/>
                    </a:lnTo>
                    <a:lnTo>
                      <a:pt x="83" y="24"/>
                    </a:lnTo>
                    <a:lnTo>
                      <a:pt x="68" y="31"/>
                    </a:lnTo>
                    <a:lnTo>
                      <a:pt x="55" y="38"/>
                    </a:lnTo>
                    <a:lnTo>
                      <a:pt x="44" y="46"/>
                    </a:lnTo>
                    <a:lnTo>
                      <a:pt x="33" y="54"/>
                    </a:lnTo>
                    <a:lnTo>
                      <a:pt x="23" y="64"/>
                    </a:lnTo>
                    <a:lnTo>
                      <a:pt x="16" y="73"/>
                    </a:lnTo>
                    <a:lnTo>
                      <a:pt x="10" y="83"/>
                    </a:lnTo>
                    <a:lnTo>
                      <a:pt x="5" y="94"/>
                    </a:lnTo>
                    <a:lnTo>
                      <a:pt x="2" y="103"/>
                    </a:lnTo>
                    <a:lnTo>
                      <a:pt x="0" y="114"/>
                    </a:lnTo>
                    <a:lnTo>
                      <a:pt x="0" y="125"/>
                    </a:lnTo>
                    <a:lnTo>
                      <a:pt x="2" y="135"/>
                    </a:lnTo>
                    <a:lnTo>
                      <a:pt x="5" y="146"/>
                    </a:lnTo>
                    <a:lnTo>
                      <a:pt x="10" y="155"/>
                    </a:lnTo>
                    <a:lnTo>
                      <a:pt x="16" y="166"/>
                    </a:lnTo>
                    <a:lnTo>
                      <a:pt x="23" y="175"/>
                    </a:lnTo>
                    <a:lnTo>
                      <a:pt x="33" y="184"/>
                    </a:lnTo>
                    <a:lnTo>
                      <a:pt x="44" y="193"/>
                    </a:lnTo>
                    <a:lnTo>
                      <a:pt x="55" y="201"/>
                    </a:lnTo>
                    <a:lnTo>
                      <a:pt x="68" y="208"/>
                    </a:lnTo>
                    <a:lnTo>
                      <a:pt x="83" y="215"/>
                    </a:lnTo>
                    <a:lnTo>
                      <a:pt x="98" y="220"/>
                    </a:lnTo>
                    <a:lnTo>
                      <a:pt x="114" y="226"/>
                    </a:lnTo>
                    <a:lnTo>
                      <a:pt x="130" y="230"/>
                    </a:lnTo>
                    <a:lnTo>
                      <a:pt x="148" y="233"/>
                    </a:lnTo>
                    <a:lnTo>
                      <a:pt x="165" y="236"/>
                    </a:lnTo>
                    <a:lnTo>
                      <a:pt x="183" y="237"/>
                    </a:lnTo>
                    <a:lnTo>
                      <a:pt x="201" y="238"/>
                    </a:lnTo>
                    <a:lnTo>
                      <a:pt x="219" y="238"/>
                    </a:lnTo>
                    <a:lnTo>
                      <a:pt x="237" y="237"/>
                    </a:lnTo>
                    <a:lnTo>
                      <a:pt x="256" y="235"/>
                    </a:lnTo>
                    <a:lnTo>
                      <a:pt x="273" y="232"/>
                    </a:lnTo>
                    <a:lnTo>
                      <a:pt x="290" y="228"/>
                    </a:lnTo>
                    <a:lnTo>
                      <a:pt x="307" y="224"/>
                    </a:lnTo>
                    <a:lnTo>
                      <a:pt x="322" y="218"/>
                    </a:lnTo>
                    <a:lnTo>
                      <a:pt x="336" y="212"/>
                    </a:lnTo>
                    <a:lnTo>
                      <a:pt x="350" y="204"/>
                    </a:lnTo>
                    <a:lnTo>
                      <a:pt x="362" y="197"/>
                    </a:lnTo>
                    <a:lnTo>
                      <a:pt x="374" y="188"/>
                    </a:lnTo>
                    <a:lnTo>
                      <a:pt x="383" y="180"/>
                    </a:lnTo>
                    <a:lnTo>
                      <a:pt x="392" y="170"/>
                    </a:lnTo>
                    <a:lnTo>
                      <a:pt x="399" y="161"/>
                    </a:lnTo>
                    <a:lnTo>
                      <a:pt x="405" y="150"/>
                    </a:lnTo>
                    <a:lnTo>
                      <a:pt x="409" y="140"/>
                    </a:lnTo>
                    <a:lnTo>
                      <a:pt x="411" y="130"/>
                    </a:lnTo>
                    <a:lnTo>
                      <a:pt x="412" y="119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751" name="Line 383"/>
              <p:cNvSpPr>
                <a:spLocks noChangeShapeType="1"/>
              </p:cNvSpPr>
              <p:nvPr/>
            </p:nvSpPr>
            <p:spPr bwMode="auto">
              <a:xfrm>
                <a:off x="4125" y="2983"/>
                <a:ext cx="0" cy="583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752" name="Line 384"/>
              <p:cNvSpPr>
                <a:spLocks noChangeShapeType="1"/>
              </p:cNvSpPr>
              <p:nvPr/>
            </p:nvSpPr>
            <p:spPr bwMode="auto">
              <a:xfrm flipH="1">
                <a:off x="3780" y="3566"/>
                <a:ext cx="345" cy="196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753" name="Line 385"/>
              <p:cNvSpPr>
                <a:spLocks noChangeShapeType="1"/>
              </p:cNvSpPr>
              <p:nvPr/>
            </p:nvSpPr>
            <p:spPr bwMode="auto">
              <a:xfrm flipV="1">
                <a:off x="3780" y="2983"/>
                <a:ext cx="345" cy="779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754" name="Line 386"/>
              <p:cNvSpPr>
                <a:spLocks noChangeShapeType="1"/>
              </p:cNvSpPr>
              <p:nvPr/>
            </p:nvSpPr>
            <p:spPr bwMode="auto">
              <a:xfrm flipH="1" flipV="1">
                <a:off x="3639" y="3681"/>
                <a:ext cx="141" cy="81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755" name="Line 387"/>
              <p:cNvSpPr>
                <a:spLocks noChangeShapeType="1"/>
              </p:cNvSpPr>
              <p:nvPr/>
            </p:nvSpPr>
            <p:spPr bwMode="auto">
              <a:xfrm flipV="1">
                <a:off x="3639" y="2902"/>
                <a:ext cx="345" cy="779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756" name="Freeform 388"/>
              <p:cNvSpPr>
                <a:spLocks/>
              </p:cNvSpPr>
              <p:nvPr/>
            </p:nvSpPr>
            <p:spPr bwMode="auto">
              <a:xfrm>
                <a:off x="3984" y="2902"/>
                <a:ext cx="141" cy="81"/>
              </a:xfrm>
              <a:custGeom>
                <a:avLst/>
                <a:gdLst>
                  <a:gd name="T0" fmla="*/ 0 w 233"/>
                  <a:gd name="T1" fmla="*/ 0 h 134"/>
                  <a:gd name="T2" fmla="*/ 14 w 233"/>
                  <a:gd name="T3" fmla="*/ 18 h 134"/>
                  <a:gd name="T4" fmla="*/ 28 w 233"/>
                  <a:gd name="T5" fmla="*/ 35 h 134"/>
                  <a:gd name="T6" fmla="*/ 44 w 233"/>
                  <a:gd name="T7" fmla="*/ 51 h 134"/>
                  <a:gd name="T8" fmla="*/ 60 w 233"/>
                  <a:gd name="T9" fmla="*/ 66 h 134"/>
                  <a:gd name="T10" fmla="*/ 77 w 233"/>
                  <a:gd name="T11" fmla="*/ 80 h 134"/>
                  <a:gd name="T12" fmla="*/ 94 w 233"/>
                  <a:gd name="T13" fmla="*/ 91 h 134"/>
                  <a:gd name="T14" fmla="*/ 112 w 233"/>
                  <a:gd name="T15" fmla="*/ 101 h 134"/>
                  <a:gd name="T16" fmla="*/ 132 w 233"/>
                  <a:gd name="T17" fmla="*/ 110 h 134"/>
                  <a:gd name="T18" fmla="*/ 151 w 233"/>
                  <a:gd name="T19" fmla="*/ 118 h 134"/>
                  <a:gd name="T20" fmla="*/ 170 w 233"/>
                  <a:gd name="T21" fmla="*/ 124 h 134"/>
                  <a:gd name="T22" fmla="*/ 191 w 233"/>
                  <a:gd name="T23" fmla="*/ 129 h 134"/>
                  <a:gd name="T24" fmla="*/ 211 w 233"/>
                  <a:gd name="T25" fmla="*/ 132 h 134"/>
                  <a:gd name="T26" fmla="*/ 233 w 233"/>
                  <a:gd name="T27" fmla="*/ 134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33" h="134">
                    <a:moveTo>
                      <a:pt x="0" y="0"/>
                    </a:moveTo>
                    <a:lnTo>
                      <a:pt x="14" y="18"/>
                    </a:lnTo>
                    <a:lnTo>
                      <a:pt x="28" y="35"/>
                    </a:lnTo>
                    <a:lnTo>
                      <a:pt x="44" y="51"/>
                    </a:lnTo>
                    <a:lnTo>
                      <a:pt x="60" y="66"/>
                    </a:lnTo>
                    <a:lnTo>
                      <a:pt x="77" y="80"/>
                    </a:lnTo>
                    <a:lnTo>
                      <a:pt x="94" y="91"/>
                    </a:lnTo>
                    <a:lnTo>
                      <a:pt x="112" y="101"/>
                    </a:lnTo>
                    <a:lnTo>
                      <a:pt x="132" y="110"/>
                    </a:lnTo>
                    <a:lnTo>
                      <a:pt x="151" y="118"/>
                    </a:lnTo>
                    <a:lnTo>
                      <a:pt x="170" y="124"/>
                    </a:lnTo>
                    <a:lnTo>
                      <a:pt x="191" y="129"/>
                    </a:lnTo>
                    <a:lnTo>
                      <a:pt x="211" y="132"/>
                    </a:lnTo>
                    <a:lnTo>
                      <a:pt x="233" y="134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757" name="Line 389"/>
              <p:cNvSpPr>
                <a:spLocks noChangeShapeType="1"/>
              </p:cNvSpPr>
              <p:nvPr/>
            </p:nvSpPr>
            <p:spPr bwMode="auto">
              <a:xfrm flipV="1">
                <a:off x="5450" y="3106"/>
                <a:ext cx="0" cy="20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758" name="Line 390"/>
              <p:cNvSpPr>
                <a:spLocks noChangeShapeType="1"/>
              </p:cNvSpPr>
              <p:nvPr/>
            </p:nvSpPr>
            <p:spPr bwMode="auto">
              <a:xfrm flipH="1" flipV="1">
                <a:off x="4798" y="2736"/>
                <a:ext cx="196" cy="11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759" name="Line 391"/>
              <p:cNvSpPr>
                <a:spLocks noChangeShapeType="1"/>
              </p:cNvSpPr>
              <p:nvPr/>
            </p:nvSpPr>
            <p:spPr bwMode="auto">
              <a:xfrm flipV="1">
                <a:off x="4819" y="2527"/>
                <a:ext cx="0" cy="21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760" name="Line 392"/>
              <p:cNvSpPr>
                <a:spLocks noChangeShapeType="1"/>
              </p:cNvSpPr>
              <p:nvPr/>
            </p:nvSpPr>
            <p:spPr bwMode="auto">
              <a:xfrm flipH="1" flipV="1">
                <a:off x="5058" y="2966"/>
                <a:ext cx="34" cy="38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761" name="Freeform 393"/>
              <p:cNvSpPr>
                <a:spLocks/>
              </p:cNvSpPr>
              <p:nvPr/>
            </p:nvSpPr>
            <p:spPr bwMode="auto">
              <a:xfrm>
                <a:off x="4040" y="2336"/>
                <a:ext cx="651" cy="379"/>
              </a:xfrm>
              <a:custGeom>
                <a:avLst/>
                <a:gdLst>
                  <a:gd name="T0" fmla="*/ 1070 w 1071"/>
                  <a:gd name="T1" fmla="*/ 293 h 619"/>
                  <a:gd name="T2" fmla="*/ 1064 w 1071"/>
                  <a:gd name="T3" fmla="*/ 259 h 619"/>
                  <a:gd name="T4" fmla="*/ 1051 w 1071"/>
                  <a:gd name="T5" fmla="*/ 226 h 619"/>
                  <a:gd name="T6" fmla="*/ 1032 w 1071"/>
                  <a:gd name="T7" fmla="*/ 194 h 619"/>
                  <a:gd name="T8" fmla="*/ 1008 w 1071"/>
                  <a:gd name="T9" fmla="*/ 163 h 619"/>
                  <a:gd name="T10" fmla="*/ 978 w 1071"/>
                  <a:gd name="T11" fmla="*/ 134 h 619"/>
                  <a:gd name="T12" fmla="*/ 941 w 1071"/>
                  <a:gd name="T13" fmla="*/ 108 h 619"/>
                  <a:gd name="T14" fmla="*/ 901 w 1071"/>
                  <a:gd name="T15" fmla="*/ 83 h 619"/>
                  <a:gd name="T16" fmla="*/ 856 w 1071"/>
                  <a:gd name="T17" fmla="*/ 62 h 619"/>
                  <a:gd name="T18" fmla="*/ 807 w 1071"/>
                  <a:gd name="T19" fmla="*/ 43 h 619"/>
                  <a:gd name="T20" fmla="*/ 755 w 1071"/>
                  <a:gd name="T21" fmla="*/ 28 h 619"/>
                  <a:gd name="T22" fmla="*/ 701 w 1071"/>
                  <a:gd name="T23" fmla="*/ 15 h 619"/>
                  <a:gd name="T24" fmla="*/ 644 w 1071"/>
                  <a:gd name="T25" fmla="*/ 7 h 619"/>
                  <a:gd name="T26" fmla="*/ 587 w 1071"/>
                  <a:gd name="T27" fmla="*/ 1 h 619"/>
                  <a:gd name="T28" fmla="*/ 528 w 1071"/>
                  <a:gd name="T29" fmla="*/ 0 h 619"/>
                  <a:gd name="T30" fmla="*/ 470 w 1071"/>
                  <a:gd name="T31" fmla="*/ 2 h 619"/>
                  <a:gd name="T32" fmla="*/ 412 w 1071"/>
                  <a:gd name="T33" fmla="*/ 9 h 619"/>
                  <a:gd name="T34" fmla="*/ 356 w 1071"/>
                  <a:gd name="T35" fmla="*/ 18 h 619"/>
                  <a:gd name="T36" fmla="*/ 303 w 1071"/>
                  <a:gd name="T37" fmla="*/ 31 h 619"/>
                  <a:gd name="T38" fmla="*/ 251 w 1071"/>
                  <a:gd name="T39" fmla="*/ 47 h 619"/>
                  <a:gd name="T40" fmla="*/ 204 w 1071"/>
                  <a:gd name="T41" fmla="*/ 67 h 619"/>
                  <a:gd name="T42" fmla="*/ 160 w 1071"/>
                  <a:gd name="T43" fmla="*/ 90 h 619"/>
                  <a:gd name="T44" fmla="*/ 121 w 1071"/>
                  <a:gd name="T45" fmla="*/ 114 h 619"/>
                  <a:gd name="T46" fmla="*/ 86 w 1071"/>
                  <a:gd name="T47" fmla="*/ 142 h 619"/>
                  <a:gd name="T48" fmla="*/ 57 w 1071"/>
                  <a:gd name="T49" fmla="*/ 171 h 619"/>
                  <a:gd name="T50" fmla="*/ 33 w 1071"/>
                  <a:gd name="T51" fmla="*/ 202 h 619"/>
                  <a:gd name="T52" fmla="*/ 16 w 1071"/>
                  <a:gd name="T53" fmla="*/ 234 h 619"/>
                  <a:gd name="T54" fmla="*/ 6 w 1071"/>
                  <a:gd name="T55" fmla="*/ 267 h 619"/>
                  <a:gd name="T56" fmla="*/ 0 w 1071"/>
                  <a:gd name="T57" fmla="*/ 301 h 619"/>
                  <a:gd name="T58" fmla="*/ 2 w 1071"/>
                  <a:gd name="T59" fmla="*/ 334 h 619"/>
                  <a:gd name="T60" fmla="*/ 10 w 1071"/>
                  <a:gd name="T61" fmla="*/ 369 h 619"/>
                  <a:gd name="T62" fmla="*/ 25 w 1071"/>
                  <a:gd name="T63" fmla="*/ 402 h 619"/>
                  <a:gd name="T64" fmla="*/ 45 w 1071"/>
                  <a:gd name="T65" fmla="*/ 432 h 619"/>
                  <a:gd name="T66" fmla="*/ 70 w 1071"/>
                  <a:gd name="T67" fmla="*/ 463 h 619"/>
                  <a:gd name="T68" fmla="*/ 102 w 1071"/>
                  <a:gd name="T69" fmla="*/ 491 h 619"/>
                  <a:gd name="T70" fmla="*/ 140 w 1071"/>
                  <a:gd name="T71" fmla="*/ 518 h 619"/>
                  <a:gd name="T72" fmla="*/ 181 w 1071"/>
                  <a:gd name="T73" fmla="*/ 541 h 619"/>
                  <a:gd name="T74" fmla="*/ 227 w 1071"/>
                  <a:gd name="T75" fmla="*/ 562 h 619"/>
                  <a:gd name="T76" fmla="*/ 276 w 1071"/>
                  <a:gd name="T77" fmla="*/ 580 h 619"/>
                  <a:gd name="T78" fmla="*/ 329 w 1071"/>
                  <a:gd name="T79" fmla="*/ 595 h 619"/>
                  <a:gd name="T80" fmla="*/ 385 w 1071"/>
                  <a:gd name="T81" fmla="*/ 606 h 619"/>
                  <a:gd name="T82" fmla="*/ 441 w 1071"/>
                  <a:gd name="T83" fmla="*/ 614 h 619"/>
                  <a:gd name="T84" fmla="*/ 500 w 1071"/>
                  <a:gd name="T85" fmla="*/ 618 h 619"/>
                  <a:gd name="T86" fmla="*/ 557 w 1071"/>
                  <a:gd name="T87" fmla="*/ 619 h 619"/>
                  <a:gd name="T88" fmla="*/ 616 w 1071"/>
                  <a:gd name="T89" fmla="*/ 616 h 619"/>
                  <a:gd name="T90" fmla="*/ 673 w 1071"/>
                  <a:gd name="T91" fmla="*/ 608 h 619"/>
                  <a:gd name="T92" fmla="*/ 729 w 1071"/>
                  <a:gd name="T93" fmla="*/ 599 h 619"/>
                  <a:gd name="T94" fmla="*/ 782 w 1071"/>
                  <a:gd name="T95" fmla="*/ 584 h 619"/>
                  <a:gd name="T96" fmla="*/ 832 w 1071"/>
                  <a:gd name="T97" fmla="*/ 567 h 619"/>
                  <a:gd name="T98" fmla="*/ 879 w 1071"/>
                  <a:gd name="T99" fmla="*/ 546 h 619"/>
                  <a:gd name="T100" fmla="*/ 922 w 1071"/>
                  <a:gd name="T101" fmla="*/ 524 h 619"/>
                  <a:gd name="T102" fmla="*/ 960 w 1071"/>
                  <a:gd name="T103" fmla="*/ 498 h 619"/>
                  <a:gd name="T104" fmla="*/ 993 w 1071"/>
                  <a:gd name="T105" fmla="*/ 470 h 619"/>
                  <a:gd name="T106" fmla="*/ 1020 w 1071"/>
                  <a:gd name="T107" fmla="*/ 441 h 619"/>
                  <a:gd name="T108" fmla="*/ 1043 w 1071"/>
                  <a:gd name="T109" fmla="*/ 409 h 619"/>
                  <a:gd name="T110" fmla="*/ 1059 w 1071"/>
                  <a:gd name="T111" fmla="*/ 377 h 619"/>
                  <a:gd name="T112" fmla="*/ 1068 w 1071"/>
                  <a:gd name="T113" fmla="*/ 343 h 619"/>
                  <a:gd name="T114" fmla="*/ 1071 w 1071"/>
                  <a:gd name="T115" fmla="*/ 310 h 6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071" h="619">
                    <a:moveTo>
                      <a:pt x="1071" y="310"/>
                    </a:moveTo>
                    <a:lnTo>
                      <a:pt x="1070" y="293"/>
                    </a:lnTo>
                    <a:lnTo>
                      <a:pt x="1068" y="276"/>
                    </a:lnTo>
                    <a:lnTo>
                      <a:pt x="1064" y="259"/>
                    </a:lnTo>
                    <a:lnTo>
                      <a:pt x="1059" y="243"/>
                    </a:lnTo>
                    <a:lnTo>
                      <a:pt x="1051" y="226"/>
                    </a:lnTo>
                    <a:lnTo>
                      <a:pt x="1043" y="210"/>
                    </a:lnTo>
                    <a:lnTo>
                      <a:pt x="1032" y="194"/>
                    </a:lnTo>
                    <a:lnTo>
                      <a:pt x="1020" y="179"/>
                    </a:lnTo>
                    <a:lnTo>
                      <a:pt x="1008" y="163"/>
                    </a:lnTo>
                    <a:lnTo>
                      <a:pt x="993" y="149"/>
                    </a:lnTo>
                    <a:lnTo>
                      <a:pt x="978" y="134"/>
                    </a:lnTo>
                    <a:lnTo>
                      <a:pt x="960" y="121"/>
                    </a:lnTo>
                    <a:lnTo>
                      <a:pt x="941" y="108"/>
                    </a:lnTo>
                    <a:lnTo>
                      <a:pt x="922" y="95"/>
                    </a:lnTo>
                    <a:lnTo>
                      <a:pt x="901" y="83"/>
                    </a:lnTo>
                    <a:lnTo>
                      <a:pt x="879" y="73"/>
                    </a:lnTo>
                    <a:lnTo>
                      <a:pt x="856" y="62"/>
                    </a:lnTo>
                    <a:lnTo>
                      <a:pt x="832" y="52"/>
                    </a:lnTo>
                    <a:lnTo>
                      <a:pt x="807" y="43"/>
                    </a:lnTo>
                    <a:lnTo>
                      <a:pt x="782" y="35"/>
                    </a:lnTo>
                    <a:lnTo>
                      <a:pt x="755" y="28"/>
                    </a:lnTo>
                    <a:lnTo>
                      <a:pt x="729" y="21"/>
                    </a:lnTo>
                    <a:lnTo>
                      <a:pt x="701" y="15"/>
                    </a:lnTo>
                    <a:lnTo>
                      <a:pt x="673" y="11"/>
                    </a:lnTo>
                    <a:lnTo>
                      <a:pt x="644" y="7"/>
                    </a:lnTo>
                    <a:lnTo>
                      <a:pt x="616" y="3"/>
                    </a:lnTo>
                    <a:lnTo>
                      <a:pt x="587" y="1"/>
                    </a:lnTo>
                    <a:lnTo>
                      <a:pt x="557" y="0"/>
                    </a:lnTo>
                    <a:lnTo>
                      <a:pt x="528" y="0"/>
                    </a:lnTo>
                    <a:lnTo>
                      <a:pt x="500" y="1"/>
                    </a:lnTo>
                    <a:lnTo>
                      <a:pt x="470" y="2"/>
                    </a:lnTo>
                    <a:lnTo>
                      <a:pt x="441" y="6"/>
                    </a:lnTo>
                    <a:lnTo>
                      <a:pt x="412" y="9"/>
                    </a:lnTo>
                    <a:lnTo>
                      <a:pt x="385" y="13"/>
                    </a:lnTo>
                    <a:lnTo>
                      <a:pt x="356" y="18"/>
                    </a:lnTo>
                    <a:lnTo>
                      <a:pt x="329" y="25"/>
                    </a:lnTo>
                    <a:lnTo>
                      <a:pt x="303" y="31"/>
                    </a:lnTo>
                    <a:lnTo>
                      <a:pt x="276" y="39"/>
                    </a:lnTo>
                    <a:lnTo>
                      <a:pt x="251" y="47"/>
                    </a:lnTo>
                    <a:lnTo>
                      <a:pt x="227" y="57"/>
                    </a:lnTo>
                    <a:lnTo>
                      <a:pt x="204" y="67"/>
                    </a:lnTo>
                    <a:lnTo>
                      <a:pt x="181" y="78"/>
                    </a:lnTo>
                    <a:lnTo>
                      <a:pt x="160" y="90"/>
                    </a:lnTo>
                    <a:lnTo>
                      <a:pt x="140" y="101"/>
                    </a:lnTo>
                    <a:lnTo>
                      <a:pt x="121" y="114"/>
                    </a:lnTo>
                    <a:lnTo>
                      <a:pt x="102" y="128"/>
                    </a:lnTo>
                    <a:lnTo>
                      <a:pt x="86" y="142"/>
                    </a:lnTo>
                    <a:lnTo>
                      <a:pt x="70" y="156"/>
                    </a:lnTo>
                    <a:lnTo>
                      <a:pt x="57" y="171"/>
                    </a:lnTo>
                    <a:lnTo>
                      <a:pt x="45" y="187"/>
                    </a:lnTo>
                    <a:lnTo>
                      <a:pt x="33" y="202"/>
                    </a:lnTo>
                    <a:lnTo>
                      <a:pt x="25" y="218"/>
                    </a:lnTo>
                    <a:lnTo>
                      <a:pt x="16" y="234"/>
                    </a:lnTo>
                    <a:lnTo>
                      <a:pt x="10" y="250"/>
                    </a:lnTo>
                    <a:lnTo>
                      <a:pt x="6" y="267"/>
                    </a:lnTo>
                    <a:lnTo>
                      <a:pt x="2" y="284"/>
                    </a:lnTo>
                    <a:lnTo>
                      <a:pt x="0" y="301"/>
                    </a:lnTo>
                    <a:lnTo>
                      <a:pt x="0" y="317"/>
                    </a:lnTo>
                    <a:lnTo>
                      <a:pt x="2" y="334"/>
                    </a:lnTo>
                    <a:lnTo>
                      <a:pt x="6" y="352"/>
                    </a:lnTo>
                    <a:lnTo>
                      <a:pt x="10" y="369"/>
                    </a:lnTo>
                    <a:lnTo>
                      <a:pt x="16" y="385"/>
                    </a:lnTo>
                    <a:lnTo>
                      <a:pt x="25" y="402"/>
                    </a:lnTo>
                    <a:lnTo>
                      <a:pt x="33" y="418"/>
                    </a:lnTo>
                    <a:lnTo>
                      <a:pt x="45" y="432"/>
                    </a:lnTo>
                    <a:lnTo>
                      <a:pt x="57" y="448"/>
                    </a:lnTo>
                    <a:lnTo>
                      <a:pt x="70" y="463"/>
                    </a:lnTo>
                    <a:lnTo>
                      <a:pt x="86" y="477"/>
                    </a:lnTo>
                    <a:lnTo>
                      <a:pt x="102" y="491"/>
                    </a:lnTo>
                    <a:lnTo>
                      <a:pt x="121" y="505"/>
                    </a:lnTo>
                    <a:lnTo>
                      <a:pt x="140" y="518"/>
                    </a:lnTo>
                    <a:lnTo>
                      <a:pt x="160" y="529"/>
                    </a:lnTo>
                    <a:lnTo>
                      <a:pt x="181" y="541"/>
                    </a:lnTo>
                    <a:lnTo>
                      <a:pt x="204" y="552"/>
                    </a:lnTo>
                    <a:lnTo>
                      <a:pt x="227" y="562"/>
                    </a:lnTo>
                    <a:lnTo>
                      <a:pt x="251" y="572"/>
                    </a:lnTo>
                    <a:lnTo>
                      <a:pt x="276" y="580"/>
                    </a:lnTo>
                    <a:lnTo>
                      <a:pt x="303" y="588"/>
                    </a:lnTo>
                    <a:lnTo>
                      <a:pt x="329" y="595"/>
                    </a:lnTo>
                    <a:lnTo>
                      <a:pt x="356" y="601"/>
                    </a:lnTo>
                    <a:lnTo>
                      <a:pt x="385" y="606"/>
                    </a:lnTo>
                    <a:lnTo>
                      <a:pt x="412" y="610"/>
                    </a:lnTo>
                    <a:lnTo>
                      <a:pt x="441" y="614"/>
                    </a:lnTo>
                    <a:lnTo>
                      <a:pt x="470" y="617"/>
                    </a:lnTo>
                    <a:lnTo>
                      <a:pt x="500" y="618"/>
                    </a:lnTo>
                    <a:lnTo>
                      <a:pt x="528" y="619"/>
                    </a:lnTo>
                    <a:lnTo>
                      <a:pt x="557" y="619"/>
                    </a:lnTo>
                    <a:lnTo>
                      <a:pt x="587" y="618"/>
                    </a:lnTo>
                    <a:lnTo>
                      <a:pt x="616" y="616"/>
                    </a:lnTo>
                    <a:lnTo>
                      <a:pt x="644" y="612"/>
                    </a:lnTo>
                    <a:lnTo>
                      <a:pt x="673" y="608"/>
                    </a:lnTo>
                    <a:lnTo>
                      <a:pt x="701" y="604"/>
                    </a:lnTo>
                    <a:lnTo>
                      <a:pt x="729" y="599"/>
                    </a:lnTo>
                    <a:lnTo>
                      <a:pt x="755" y="591"/>
                    </a:lnTo>
                    <a:lnTo>
                      <a:pt x="782" y="584"/>
                    </a:lnTo>
                    <a:lnTo>
                      <a:pt x="807" y="576"/>
                    </a:lnTo>
                    <a:lnTo>
                      <a:pt x="832" y="567"/>
                    </a:lnTo>
                    <a:lnTo>
                      <a:pt x="856" y="557"/>
                    </a:lnTo>
                    <a:lnTo>
                      <a:pt x="879" y="546"/>
                    </a:lnTo>
                    <a:lnTo>
                      <a:pt x="901" y="536"/>
                    </a:lnTo>
                    <a:lnTo>
                      <a:pt x="922" y="524"/>
                    </a:lnTo>
                    <a:lnTo>
                      <a:pt x="941" y="511"/>
                    </a:lnTo>
                    <a:lnTo>
                      <a:pt x="960" y="498"/>
                    </a:lnTo>
                    <a:lnTo>
                      <a:pt x="978" y="485"/>
                    </a:lnTo>
                    <a:lnTo>
                      <a:pt x="993" y="470"/>
                    </a:lnTo>
                    <a:lnTo>
                      <a:pt x="1008" y="456"/>
                    </a:lnTo>
                    <a:lnTo>
                      <a:pt x="1020" y="441"/>
                    </a:lnTo>
                    <a:lnTo>
                      <a:pt x="1032" y="425"/>
                    </a:lnTo>
                    <a:lnTo>
                      <a:pt x="1043" y="409"/>
                    </a:lnTo>
                    <a:lnTo>
                      <a:pt x="1051" y="393"/>
                    </a:lnTo>
                    <a:lnTo>
                      <a:pt x="1059" y="377"/>
                    </a:lnTo>
                    <a:lnTo>
                      <a:pt x="1064" y="360"/>
                    </a:lnTo>
                    <a:lnTo>
                      <a:pt x="1068" y="343"/>
                    </a:lnTo>
                    <a:lnTo>
                      <a:pt x="1070" y="326"/>
                    </a:lnTo>
                    <a:lnTo>
                      <a:pt x="1071" y="310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762" name="Freeform 394"/>
              <p:cNvSpPr>
                <a:spLocks/>
              </p:cNvSpPr>
              <p:nvPr/>
            </p:nvSpPr>
            <p:spPr bwMode="auto">
              <a:xfrm>
                <a:off x="4632" y="2834"/>
                <a:ext cx="426" cy="396"/>
              </a:xfrm>
              <a:custGeom>
                <a:avLst/>
                <a:gdLst>
                  <a:gd name="T0" fmla="*/ 699 w 699"/>
                  <a:gd name="T1" fmla="*/ 250 h 653"/>
                  <a:gd name="T2" fmla="*/ 699 w 699"/>
                  <a:gd name="T3" fmla="*/ 227 h 653"/>
                  <a:gd name="T4" fmla="*/ 697 w 699"/>
                  <a:gd name="T5" fmla="*/ 205 h 653"/>
                  <a:gd name="T6" fmla="*/ 695 w 699"/>
                  <a:gd name="T7" fmla="*/ 184 h 653"/>
                  <a:gd name="T8" fmla="*/ 690 w 699"/>
                  <a:gd name="T9" fmla="*/ 164 h 653"/>
                  <a:gd name="T10" fmla="*/ 685 w 699"/>
                  <a:gd name="T11" fmla="*/ 144 h 653"/>
                  <a:gd name="T12" fmla="*/ 679 w 699"/>
                  <a:gd name="T13" fmla="*/ 125 h 653"/>
                  <a:gd name="T14" fmla="*/ 672 w 699"/>
                  <a:gd name="T15" fmla="*/ 108 h 653"/>
                  <a:gd name="T16" fmla="*/ 664 w 699"/>
                  <a:gd name="T17" fmla="*/ 92 h 653"/>
                  <a:gd name="T18" fmla="*/ 654 w 699"/>
                  <a:gd name="T19" fmla="*/ 77 h 653"/>
                  <a:gd name="T20" fmla="*/ 644 w 699"/>
                  <a:gd name="T21" fmla="*/ 64 h 653"/>
                  <a:gd name="T22" fmla="*/ 633 w 699"/>
                  <a:gd name="T23" fmla="*/ 51 h 653"/>
                  <a:gd name="T24" fmla="*/ 620 w 699"/>
                  <a:gd name="T25" fmla="*/ 39 h 653"/>
                  <a:gd name="T26" fmla="*/ 607 w 699"/>
                  <a:gd name="T27" fmla="*/ 30 h 653"/>
                  <a:gd name="T28" fmla="*/ 593 w 699"/>
                  <a:gd name="T29" fmla="*/ 21 h 653"/>
                  <a:gd name="T30" fmla="*/ 579 w 699"/>
                  <a:gd name="T31" fmla="*/ 14 h 653"/>
                  <a:gd name="T32" fmla="*/ 564 w 699"/>
                  <a:gd name="T33" fmla="*/ 8 h 653"/>
                  <a:gd name="T34" fmla="*/ 548 w 699"/>
                  <a:gd name="T35" fmla="*/ 4 h 653"/>
                  <a:gd name="T36" fmla="*/ 531 w 699"/>
                  <a:gd name="T37" fmla="*/ 2 h 653"/>
                  <a:gd name="T38" fmla="*/ 513 w 699"/>
                  <a:gd name="T39" fmla="*/ 0 h 653"/>
                  <a:gd name="T40" fmla="*/ 496 w 699"/>
                  <a:gd name="T41" fmla="*/ 1 h 653"/>
                  <a:gd name="T42" fmla="*/ 476 w 699"/>
                  <a:gd name="T43" fmla="*/ 2 h 653"/>
                  <a:gd name="T44" fmla="*/ 458 w 699"/>
                  <a:gd name="T45" fmla="*/ 5 h 653"/>
                  <a:gd name="T46" fmla="*/ 439 w 699"/>
                  <a:gd name="T47" fmla="*/ 9 h 653"/>
                  <a:gd name="T48" fmla="*/ 419 w 699"/>
                  <a:gd name="T49" fmla="*/ 16 h 653"/>
                  <a:gd name="T50" fmla="*/ 400 w 699"/>
                  <a:gd name="T51" fmla="*/ 23 h 653"/>
                  <a:gd name="T52" fmla="*/ 379 w 699"/>
                  <a:gd name="T53" fmla="*/ 32 h 653"/>
                  <a:gd name="T54" fmla="*/ 360 w 699"/>
                  <a:gd name="T55" fmla="*/ 42 h 653"/>
                  <a:gd name="T56" fmla="*/ 340 w 699"/>
                  <a:gd name="T57" fmla="*/ 54 h 653"/>
                  <a:gd name="T58" fmla="*/ 320 w 699"/>
                  <a:gd name="T59" fmla="*/ 67 h 653"/>
                  <a:gd name="T60" fmla="*/ 301 w 699"/>
                  <a:gd name="T61" fmla="*/ 81 h 653"/>
                  <a:gd name="T62" fmla="*/ 280 w 699"/>
                  <a:gd name="T63" fmla="*/ 96 h 653"/>
                  <a:gd name="T64" fmla="*/ 261 w 699"/>
                  <a:gd name="T65" fmla="*/ 113 h 653"/>
                  <a:gd name="T66" fmla="*/ 242 w 699"/>
                  <a:gd name="T67" fmla="*/ 130 h 653"/>
                  <a:gd name="T68" fmla="*/ 223 w 699"/>
                  <a:gd name="T69" fmla="*/ 149 h 653"/>
                  <a:gd name="T70" fmla="*/ 205 w 699"/>
                  <a:gd name="T71" fmla="*/ 168 h 653"/>
                  <a:gd name="T72" fmla="*/ 187 w 699"/>
                  <a:gd name="T73" fmla="*/ 188 h 653"/>
                  <a:gd name="T74" fmla="*/ 170 w 699"/>
                  <a:gd name="T75" fmla="*/ 210 h 653"/>
                  <a:gd name="T76" fmla="*/ 153 w 699"/>
                  <a:gd name="T77" fmla="*/ 232 h 653"/>
                  <a:gd name="T78" fmla="*/ 137 w 699"/>
                  <a:gd name="T79" fmla="*/ 255 h 653"/>
                  <a:gd name="T80" fmla="*/ 121 w 699"/>
                  <a:gd name="T81" fmla="*/ 279 h 653"/>
                  <a:gd name="T82" fmla="*/ 107 w 699"/>
                  <a:gd name="T83" fmla="*/ 302 h 653"/>
                  <a:gd name="T84" fmla="*/ 92 w 699"/>
                  <a:gd name="T85" fmla="*/ 328 h 653"/>
                  <a:gd name="T86" fmla="*/ 79 w 699"/>
                  <a:gd name="T87" fmla="*/ 352 h 653"/>
                  <a:gd name="T88" fmla="*/ 67 w 699"/>
                  <a:gd name="T89" fmla="*/ 378 h 653"/>
                  <a:gd name="T90" fmla="*/ 56 w 699"/>
                  <a:gd name="T91" fmla="*/ 403 h 653"/>
                  <a:gd name="T92" fmla="*/ 46 w 699"/>
                  <a:gd name="T93" fmla="*/ 429 h 653"/>
                  <a:gd name="T94" fmla="*/ 37 w 699"/>
                  <a:gd name="T95" fmla="*/ 454 h 653"/>
                  <a:gd name="T96" fmla="*/ 28 w 699"/>
                  <a:gd name="T97" fmla="*/ 480 h 653"/>
                  <a:gd name="T98" fmla="*/ 21 w 699"/>
                  <a:gd name="T99" fmla="*/ 505 h 653"/>
                  <a:gd name="T100" fmla="*/ 14 w 699"/>
                  <a:gd name="T101" fmla="*/ 531 h 653"/>
                  <a:gd name="T102" fmla="*/ 10 w 699"/>
                  <a:gd name="T103" fmla="*/ 557 h 653"/>
                  <a:gd name="T104" fmla="*/ 6 w 699"/>
                  <a:gd name="T105" fmla="*/ 581 h 653"/>
                  <a:gd name="T106" fmla="*/ 3 w 699"/>
                  <a:gd name="T107" fmla="*/ 606 h 653"/>
                  <a:gd name="T108" fmla="*/ 1 w 699"/>
                  <a:gd name="T109" fmla="*/ 630 h 653"/>
                  <a:gd name="T110" fmla="*/ 0 w 699"/>
                  <a:gd name="T111" fmla="*/ 653 h 6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699" h="653">
                    <a:moveTo>
                      <a:pt x="699" y="250"/>
                    </a:moveTo>
                    <a:lnTo>
                      <a:pt x="699" y="227"/>
                    </a:lnTo>
                    <a:lnTo>
                      <a:pt x="697" y="205"/>
                    </a:lnTo>
                    <a:lnTo>
                      <a:pt x="695" y="184"/>
                    </a:lnTo>
                    <a:lnTo>
                      <a:pt x="690" y="164"/>
                    </a:lnTo>
                    <a:lnTo>
                      <a:pt x="685" y="144"/>
                    </a:lnTo>
                    <a:lnTo>
                      <a:pt x="679" y="125"/>
                    </a:lnTo>
                    <a:lnTo>
                      <a:pt x="672" y="108"/>
                    </a:lnTo>
                    <a:lnTo>
                      <a:pt x="664" y="92"/>
                    </a:lnTo>
                    <a:lnTo>
                      <a:pt x="654" y="77"/>
                    </a:lnTo>
                    <a:lnTo>
                      <a:pt x="644" y="64"/>
                    </a:lnTo>
                    <a:lnTo>
                      <a:pt x="633" y="51"/>
                    </a:lnTo>
                    <a:lnTo>
                      <a:pt x="620" y="39"/>
                    </a:lnTo>
                    <a:lnTo>
                      <a:pt x="607" y="30"/>
                    </a:lnTo>
                    <a:lnTo>
                      <a:pt x="593" y="21"/>
                    </a:lnTo>
                    <a:lnTo>
                      <a:pt x="579" y="14"/>
                    </a:lnTo>
                    <a:lnTo>
                      <a:pt x="564" y="8"/>
                    </a:lnTo>
                    <a:lnTo>
                      <a:pt x="548" y="4"/>
                    </a:lnTo>
                    <a:lnTo>
                      <a:pt x="531" y="2"/>
                    </a:lnTo>
                    <a:lnTo>
                      <a:pt x="513" y="0"/>
                    </a:lnTo>
                    <a:lnTo>
                      <a:pt x="496" y="1"/>
                    </a:lnTo>
                    <a:lnTo>
                      <a:pt x="476" y="2"/>
                    </a:lnTo>
                    <a:lnTo>
                      <a:pt x="458" y="5"/>
                    </a:lnTo>
                    <a:lnTo>
                      <a:pt x="439" y="9"/>
                    </a:lnTo>
                    <a:lnTo>
                      <a:pt x="419" y="16"/>
                    </a:lnTo>
                    <a:lnTo>
                      <a:pt x="400" y="23"/>
                    </a:lnTo>
                    <a:lnTo>
                      <a:pt x="379" y="32"/>
                    </a:lnTo>
                    <a:lnTo>
                      <a:pt x="360" y="42"/>
                    </a:lnTo>
                    <a:lnTo>
                      <a:pt x="340" y="54"/>
                    </a:lnTo>
                    <a:lnTo>
                      <a:pt x="320" y="67"/>
                    </a:lnTo>
                    <a:lnTo>
                      <a:pt x="301" y="81"/>
                    </a:lnTo>
                    <a:lnTo>
                      <a:pt x="280" y="96"/>
                    </a:lnTo>
                    <a:lnTo>
                      <a:pt x="261" y="113"/>
                    </a:lnTo>
                    <a:lnTo>
                      <a:pt x="242" y="130"/>
                    </a:lnTo>
                    <a:lnTo>
                      <a:pt x="223" y="149"/>
                    </a:lnTo>
                    <a:lnTo>
                      <a:pt x="205" y="168"/>
                    </a:lnTo>
                    <a:lnTo>
                      <a:pt x="187" y="188"/>
                    </a:lnTo>
                    <a:lnTo>
                      <a:pt x="170" y="210"/>
                    </a:lnTo>
                    <a:lnTo>
                      <a:pt x="153" y="232"/>
                    </a:lnTo>
                    <a:lnTo>
                      <a:pt x="137" y="255"/>
                    </a:lnTo>
                    <a:lnTo>
                      <a:pt x="121" y="279"/>
                    </a:lnTo>
                    <a:lnTo>
                      <a:pt x="107" y="302"/>
                    </a:lnTo>
                    <a:lnTo>
                      <a:pt x="92" y="328"/>
                    </a:lnTo>
                    <a:lnTo>
                      <a:pt x="79" y="352"/>
                    </a:lnTo>
                    <a:lnTo>
                      <a:pt x="67" y="378"/>
                    </a:lnTo>
                    <a:lnTo>
                      <a:pt x="56" y="403"/>
                    </a:lnTo>
                    <a:lnTo>
                      <a:pt x="46" y="429"/>
                    </a:lnTo>
                    <a:lnTo>
                      <a:pt x="37" y="454"/>
                    </a:lnTo>
                    <a:lnTo>
                      <a:pt x="28" y="480"/>
                    </a:lnTo>
                    <a:lnTo>
                      <a:pt x="21" y="505"/>
                    </a:lnTo>
                    <a:lnTo>
                      <a:pt x="14" y="531"/>
                    </a:lnTo>
                    <a:lnTo>
                      <a:pt x="10" y="557"/>
                    </a:lnTo>
                    <a:lnTo>
                      <a:pt x="6" y="581"/>
                    </a:lnTo>
                    <a:lnTo>
                      <a:pt x="3" y="606"/>
                    </a:lnTo>
                    <a:lnTo>
                      <a:pt x="1" y="630"/>
                    </a:lnTo>
                    <a:lnTo>
                      <a:pt x="0" y="653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763" name="Freeform 395"/>
              <p:cNvSpPr>
                <a:spLocks/>
              </p:cNvSpPr>
              <p:nvPr/>
            </p:nvSpPr>
            <p:spPr bwMode="auto">
              <a:xfrm>
                <a:off x="3916" y="2263"/>
                <a:ext cx="903" cy="524"/>
              </a:xfrm>
              <a:custGeom>
                <a:avLst/>
                <a:gdLst>
                  <a:gd name="T0" fmla="*/ 1479 w 1482"/>
                  <a:gd name="T1" fmla="*/ 389 h 857"/>
                  <a:gd name="T2" fmla="*/ 1462 w 1482"/>
                  <a:gd name="T3" fmla="*/ 330 h 857"/>
                  <a:gd name="T4" fmla="*/ 1431 w 1482"/>
                  <a:gd name="T5" fmla="*/ 273 h 857"/>
                  <a:gd name="T6" fmla="*/ 1387 w 1482"/>
                  <a:gd name="T7" fmla="*/ 218 h 857"/>
                  <a:gd name="T8" fmla="*/ 1330 w 1482"/>
                  <a:gd name="T9" fmla="*/ 169 h 857"/>
                  <a:gd name="T10" fmla="*/ 1261 w 1482"/>
                  <a:gd name="T11" fmla="*/ 123 h 857"/>
                  <a:gd name="T12" fmla="*/ 1184 w 1482"/>
                  <a:gd name="T13" fmla="*/ 85 h 857"/>
                  <a:gd name="T14" fmla="*/ 1096 w 1482"/>
                  <a:gd name="T15" fmla="*/ 53 h 857"/>
                  <a:gd name="T16" fmla="*/ 1003 w 1482"/>
                  <a:gd name="T17" fmla="*/ 28 h 857"/>
                  <a:gd name="T18" fmla="*/ 903 w 1482"/>
                  <a:gd name="T19" fmla="*/ 11 h 857"/>
                  <a:gd name="T20" fmla="*/ 800 w 1482"/>
                  <a:gd name="T21" fmla="*/ 2 h 857"/>
                  <a:gd name="T22" fmla="*/ 697 w 1482"/>
                  <a:gd name="T23" fmla="*/ 1 h 857"/>
                  <a:gd name="T24" fmla="*/ 595 w 1482"/>
                  <a:gd name="T25" fmla="*/ 8 h 857"/>
                  <a:gd name="T26" fmla="*/ 495 w 1482"/>
                  <a:gd name="T27" fmla="*/ 24 h 857"/>
                  <a:gd name="T28" fmla="*/ 400 w 1482"/>
                  <a:gd name="T29" fmla="*/ 48 h 857"/>
                  <a:gd name="T30" fmla="*/ 312 w 1482"/>
                  <a:gd name="T31" fmla="*/ 79 h 857"/>
                  <a:gd name="T32" fmla="*/ 232 w 1482"/>
                  <a:gd name="T33" fmla="*/ 117 h 857"/>
                  <a:gd name="T34" fmla="*/ 162 w 1482"/>
                  <a:gd name="T35" fmla="*/ 161 h 857"/>
                  <a:gd name="T36" fmla="*/ 103 w 1482"/>
                  <a:gd name="T37" fmla="*/ 210 h 857"/>
                  <a:gd name="T38" fmla="*/ 56 w 1482"/>
                  <a:gd name="T39" fmla="*/ 264 h 857"/>
                  <a:gd name="T40" fmla="*/ 23 w 1482"/>
                  <a:gd name="T41" fmla="*/ 320 h 857"/>
                  <a:gd name="T42" fmla="*/ 4 w 1482"/>
                  <a:gd name="T43" fmla="*/ 379 h 857"/>
                  <a:gd name="T44" fmla="*/ 0 w 1482"/>
                  <a:gd name="T45" fmla="*/ 439 h 857"/>
                  <a:gd name="T46" fmla="*/ 9 w 1482"/>
                  <a:gd name="T47" fmla="*/ 498 h 857"/>
                  <a:gd name="T48" fmla="*/ 33 w 1482"/>
                  <a:gd name="T49" fmla="*/ 556 h 857"/>
                  <a:gd name="T50" fmla="*/ 71 w 1482"/>
                  <a:gd name="T51" fmla="*/ 612 h 857"/>
                  <a:gd name="T52" fmla="*/ 121 w 1482"/>
                  <a:gd name="T53" fmla="*/ 664 h 857"/>
                  <a:gd name="T54" fmla="*/ 184 w 1482"/>
                  <a:gd name="T55" fmla="*/ 711 h 857"/>
                  <a:gd name="T56" fmla="*/ 257 w 1482"/>
                  <a:gd name="T57" fmla="*/ 754 h 857"/>
                  <a:gd name="T58" fmla="*/ 340 w 1482"/>
                  <a:gd name="T59" fmla="*/ 789 h 857"/>
                  <a:gd name="T60" fmla="*/ 431 w 1482"/>
                  <a:gd name="T61" fmla="*/ 818 h 857"/>
                  <a:gd name="T62" fmla="*/ 528 w 1482"/>
                  <a:gd name="T63" fmla="*/ 839 h 857"/>
                  <a:gd name="T64" fmla="*/ 629 w 1482"/>
                  <a:gd name="T65" fmla="*/ 852 h 857"/>
                  <a:gd name="T66" fmla="*/ 732 w 1482"/>
                  <a:gd name="T67" fmla="*/ 857 h 857"/>
                  <a:gd name="T68" fmla="*/ 836 w 1482"/>
                  <a:gd name="T69" fmla="*/ 854 h 857"/>
                  <a:gd name="T70" fmla="*/ 937 w 1482"/>
                  <a:gd name="T71" fmla="*/ 841 h 857"/>
                  <a:gd name="T72" fmla="*/ 1035 w 1482"/>
                  <a:gd name="T73" fmla="*/ 822 h 857"/>
                  <a:gd name="T74" fmla="*/ 1126 w 1482"/>
                  <a:gd name="T75" fmla="*/ 794 h 857"/>
                  <a:gd name="T76" fmla="*/ 1210 w 1482"/>
                  <a:gd name="T77" fmla="*/ 760 h 857"/>
                  <a:gd name="T78" fmla="*/ 1286 w 1482"/>
                  <a:gd name="T79" fmla="*/ 719 h 857"/>
                  <a:gd name="T80" fmla="*/ 1350 w 1482"/>
                  <a:gd name="T81" fmla="*/ 672 h 857"/>
                  <a:gd name="T82" fmla="*/ 1403 w 1482"/>
                  <a:gd name="T83" fmla="*/ 621 h 857"/>
                  <a:gd name="T84" fmla="*/ 1443 w 1482"/>
                  <a:gd name="T85" fmla="*/ 565 h 857"/>
                  <a:gd name="T86" fmla="*/ 1469 w 1482"/>
                  <a:gd name="T87" fmla="*/ 508 h 857"/>
                  <a:gd name="T88" fmla="*/ 1481 w 1482"/>
                  <a:gd name="T89" fmla="*/ 448 h 8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482" h="857">
                    <a:moveTo>
                      <a:pt x="1482" y="429"/>
                    </a:moveTo>
                    <a:lnTo>
                      <a:pt x="1481" y="409"/>
                    </a:lnTo>
                    <a:lnTo>
                      <a:pt x="1479" y="389"/>
                    </a:lnTo>
                    <a:lnTo>
                      <a:pt x="1474" y="369"/>
                    </a:lnTo>
                    <a:lnTo>
                      <a:pt x="1469" y="349"/>
                    </a:lnTo>
                    <a:lnTo>
                      <a:pt x="1462" y="330"/>
                    </a:lnTo>
                    <a:lnTo>
                      <a:pt x="1453" y="311"/>
                    </a:lnTo>
                    <a:lnTo>
                      <a:pt x="1443" y="292"/>
                    </a:lnTo>
                    <a:lnTo>
                      <a:pt x="1431" y="273"/>
                    </a:lnTo>
                    <a:lnTo>
                      <a:pt x="1418" y="254"/>
                    </a:lnTo>
                    <a:lnTo>
                      <a:pt x="1403" y="236"/>
                    </a:lnTo>
                    <a:lnTo>
                      <a:pt x="1387" y="218"/>
                    </a:lnTo>
                    <a:lnTo>
                      <a:pt x="1369" y="201"/>
                    </a:lnTo>
                    <a:lnTo>
                      <a:pt x="1350" y="185"/>
                    </a:lnTo>
                    <a:lnTo>
                      <a:pt x="1330" y="169"/>
                    </a:lnTo>
                    <a:lnTo>
                      <a:pt x="1308" y="153"/>
                    </a:lnTo>
                    <a:lnTo>
                      <a:pt x="1286" y="138"/>
                    </a:lnTo>
                    <a:lnTo>
                      <a:pt x="1261" y="123"/>
                    </a:lnTo>
                    <a:lnTo>
                      <a:pt x="1237" y="111"/>
                    </a:lnTo>
                    <a:lnTo>
                      <a:pt x="1210" y="97"/>
                    </a:lnTo>
                    <a:lnTo>
                      <a:pt x="1184" y="85"/>
                    </a:lnTo>
                    <a:lnTo>
                      <a:pt x="1155" y="73"/>
                    </a:lnTo>
                    <a:lnTo>
                      <a:pt x="1126" y="63"/>
                    </a:lnTo>
                    <a:lnTo>
                      <a:pt x="1096" y="53"/>
                    </a:lnTo>
                    <a:lnTo>
                      <a:pt x="1066" y="44"/>
                    </a:lnTo>
                    <a:lnTo>
                      <a:pt x="1035" y="35"/>
                    </a:lnTo>
                    <a:lnTo>
                      <a:pt x="1003" y="28"/>
                    </a:lnTo>
                    <a:lnTo>
                      <a:pt x="970" y="21"/>
                    </a:lnTo>
                    <a:lnTo>
                      <a:pt x="937" y="16"/>
                    </a:lnTo>
                    <a:lnTo>
                      <a:pt x="903" y="11"/>
                    </a:lnTo>
                    <a:lnTo>
                      <a:pt x="870" y="6"/>
                    </a:lnTo>
                    <a:lnTo>
                      <a:pt x="836" y="4"/>
                    </a:lnTo>
                    <a:lnTo>
                      <a:pt x="800" y="2"/>
                    </a:lnTo>
                    <a:lnTo>
                      <a:pt x="766" y="1"/>
                    </a:lnTo>
                    <a:lnTo>
                      <a:pt x="732" y="0"/>
                    </a:lnTo>
                    <a:lnTo>
                      <a:pt x="697" y="1"/>
                    </a:lnTo>
                    <a:lnTo>
                      <a:pt x="663" y="2"/>
                    </a:lnTo>
                    <a:lnTo>
                      <a:pt x="629" y="5"/>
                    </a:lnTo>
                    <a:lnTo>
                      <a:pt x="595" y="8"/>
                    </a:lnTo>
                    <a:lnTo>
                      <a:pt x="561" y="13"/>
                    </a:lnTo>
                    <a:lnTo>
                      <a:pt x="528" y="18"/>
                    </a:lnTo>
                    <a:lnTo>
                      <a:pt x="495" y="24"/>
                    </a:lnTo>
                    <a:lnTo>
                      <a:pt x="463" y="32"/>
                    </a:lnTo>
                    <a:lnTo>
                      <a:pt x="431" y="39"/>
                    </a:lnTo>
                    <a:lnTo>
                      <a:pt x="400" y="48"/>
                    </a:lnTo>
                    <a:lnTo>
                      <a:pt x="370" y="57"/>
                    </a:lnTo>
                    <a:lnTo>
                      <a:pt x="340" y="68"/>
                    </a:lnTo>
                    <a:lnTo>
                      <a:pt x="312" y="79"/>
                    </a:lnTo>
                    <a:lnTo>
                      <a:pt x="284" y="92"/>
                    </a:lnTo>
                    <a:lnTo>
                      <a:pt x="257" y="103"/>
                    </a:lnTo>
                    <a:lnTo>
                      <a:pt x="232" y="117"/>
                    </a:lnTo>
                    <a:lnTo>
                      <a:pt x="207" y="131"/>
                    </a:lnTo>
                    <a:lnTo>
                      <a:pt x="184" y="146"/>
                    </a:lnTo>
                    <a:lnTo>
                      <a:pt x="162" y="161"/>
                    </a:lnTo>
                    <a:lnTo>
                      <a:pt x="141" y="177"/>
                    </a:lnTo>
                    <a:lnTo>
                      <a:pt x="121" y="194"/>
                    </a:lnTo>
                    <a:lnTo>
                      <a:pt x="103" y="210"/>
                    </a:lnTo>
                    <a:lnTo>
                      <a:pt x="86" y="228"/>
                    </a:lnTo>
                    <a:lnTo>
                      <a:pt x="71" y="245"/>
                    </a:lnTo>
                    <a:lnTo>
                      <a:pt x="56" y="264"/>
                    </a:lnTo>
                    <a:lnTo>
                      <a:pt x="44" y="282"/>
                    </a:lnTo>
                    <a:lnTo>
                      <a:pt x="33" y="301"/>
                    </a:lnTo>
                    <a:lnTo>
                      <a:pt x="23" y="320"/>
                    </a:lnTo>
                    <a:lnTo>
                      <a:pt x="16" y="340"/>
                    </a:lnTo>
                    <a:lnTo>
                      <a:pt x="9" y="359"/>
                    </a:lnTo>
                    <a:lnTo>
                      <a:pt x="4" y="379"/>
                    </a:lnTo>
                    <a:lnTo>
                      <a:pt x="1" y="398"/>
                    </a:lnTo>
                    <a:lnTo>
                      <a:pt x="0" y="418"/>
                    </a:lnTo>
                    <a:lnTo>
                      <a:pt x="0" y="439"/>
                    </a:lnTo>
                    <a:lnTo>
                      <a:pt x="1" y="459"/>
                    </a:lnTo>
                    <a:lnTo>
                      <a:pt x="4" y="478"/>
                    </a:lnTo>
                    <a:lnTo>
                      <a:pt x="9" y="498"/>
                    </a:lnTo>
                    <a:lnTo>
                      <a:pt x="16" y="517"/>
                    </a:lnTo>
                    <a:lnTo>
                      <a:pt x="23" y="537"/>
                    </a:lnTo>
                    <a:lnTo>
                      <a:pt x="33" y="556"/>
                    </a:lnTo>
                    <a:lnTo>
                      <a:pt x="44" y="575"/>
                    </a:lnTo>
                    <a:lnTo>
                      <a:pt x="56" y="594"/>
                    </a:lnTo>
                    <a:lnTo>
                      <a:pt x="71" y="612"/>
                    </a:lnTo>
                    <a:lnTo>
                      <a:pt x="86" y="629"/>
                    </a:lnTo>
                    <a:lnTo>
                      <a:pt x="103" y="647"/>
                    </a:lnTo>
                    <a:lnTo>
                      <a:pt x="121" y="664"/>
                    </a:lnTo>
                    <a:lnTo>
                      <a:pt x="141" y="680"/>
                    </a:lnTo>
                    <a:lnTo>
                      <a:pt x="162" y="696"/>
                    </a:lnTo>
                    <a:lnTo>
                      <a:pt x="184" y="711"/>
                    </a:lnTo>
                    <a:lnTo>
                      <a:pt x="207" y="726"/>
                    </a:lnTo>
                    <a:lnTo>
                      <a:pt x="232" y="740"/>
                    </a:lnTo>
                    <a:lnTo>
                      <a:pt x="257" y="754"/>
                    </a:lnTo>
                    <a:lnTo>
                      <a:pt x="284" y="767"/>
                    </a:lnTo>
                    <a:lnTo>
                      <a:pt x="312" y="778"/>
                    </a:lnTo>
                    <a:lnTo>
                      <a:pt x="340" y="789"/>
                    </a:lnTo>
                    <a:lnTo>
                      <a:pt x="370" y="800"/>
                    </a:lnTo>
                    <a:lnTo>
                      <a:pt x="400" y="809"/>
                    </a:lnTo>
                    <a:lnTo>
                      <a:pt x="431" y="818"/>
                    </a:lnTo>
                    <a:lnTo>
                      <a:pt x="463" y="826"/>
                    </a:lnTo>
                    <a:lnTo>
                      <a:pt x="495" y="833"/>
                    </a:lnTo>
                    <a:lnTo>
                      <a:pt x="528" y="839"/>
                    </a:lnTo>
                    <a:lnTo>
                      <a:pt x="561" y="844"/>
                    </a:lnTo>
                    <a:lnTo>
                      <a:pt x="595" y="848"/>
                    </a:lnTo>
                    <a:lnTo>
                      <a:pt x="629" y="852"/>
                    </a:lnTo>
                    <a:lnTo>
                      <a:pt x="663" y="855"/>
                    </a:lnTo>
                    <a:lnTo>
                      <a:pt x="697" y="856"/>
                    </a:lnTo>
                    <a:lnTo>
                      <a:pt x="732" y="857"/>
                    </a:lnTo>
                    <a:lnTo>
                      <a:pt x="766" y="857"/>
                    </a:lnTo>
                    <a:lnTo>
                      <a:pt x="800" y="855"/>
                    </a:lnTo>
                    <a:lnTo>
                      <a:pt x="836" y="854"/>
                    </a:lnTo>
                    <a:lnTo>
                      <a:pt x="870" y="851"/>
                    </a:lnTo>
                    <a:lnTo>
                      <a:pt x="903" y="846"/>
                    </a:lnTo>
                    <a:lnTo>
                      <a:pt x="937" y="841"/>
                    </a:lnTo>
                    <a:lnTo>
                      <a:pt x="970" y="836"/>
                    </a:lnTo>
                    <a:lnTo>
                      <a:pt x="1003" y="829"/>
                    </a:lnTo>
                    <a:lnTo>
                      <a:pt x="1035" y="822"/>
                    </a:lnTo>
                    <a:lnTo>
                      <a:pt x="1066" y="813"/>
                    </a:lnTo>
                    <a:lnTo>
                      <a:pt x="1096" y="805"/>
                    </a:lnTo>
                    <a:lnTo>
                      <a:pt x="1126" y="794"/>
                    </a:lnTo>
                    <a:lnTo>
                      <a:pt x="1155" y="784"/>
                    </a:lnTo>
                    <a:lnTo>
                      <a:pt x="1184" y="772"/>
                    </a:lnTo>
                    <a:lnTo>
                      <a:pt x="1210" y="760"/>
                    </a:lnTo>
                    <a:lnTo>
                      <a:pt x="1237" y="746"/>
                    </a:lnTo>
                    <a:lnTo>
                      <a:pt x="1261" y="733"/>
                    </a:lnTo>
                    <a:lnTo>
                      <a:pt x="1286" y="719"/>
                    </a:lnTo>
                    <a:lnTo>
                      <a:pt x="1308" y="704"/>
                    </a:lnTo>
                    <a:lnTo>
                      <a:pt x="1330" y="688"/>
                    </a:lnTo>
                    <a:lnTo>
                      <a:pt x="1350" y="672"/>
                    </a:lnTo>
                    <a:lnTo>
                      <a:pt x="1369" y="656"/>
                    </a:lnTo>
                    <a:lnTo>
                      <a:pt x="1387" y="639"/>
                    </a:lnTo>
                    <a:lnTo>
                      <a:pt x="1403" y="621"/>
                    </a:lnTo>
                    <a:lnTo>
                      <a:pt x="1418" y="603"/>
                    </a:lnTo>
                    <a:lnTo>
                      <a:pt x="1431" y="584"/>
                    </a:lnTo>
                    <a:lnTo>
                      <a:pt x="1443" y="565"/>
                    </a:lnTo>
                    <a:lnTo>
                      <a:pt x="1453" y="546"/>
                    </a:lnTo>
                    <a:lnTo>
                      <a:pt x="1462" y="527"/>
                    </a:lnTo>
                    <a:lnTo>
                      <a:pt x="1469" y="508"/>
                    </a:lnTo>
                    <a:lnTo>
                      <a:pt x="1474" y="489"/>
                    </a:lnTo>
                    <a:lnTo>
                      <a:pt x="1479" y="468"/>
                    </a:lnTo>
                    <a:lnTo>
                      <a:pt x="1481" y="448"/>
                    </a:lnTo>
                    <a:lnTo>
                      <a:pt x="1482" y="429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764" name="Freeform 396"/>
              <p:cNvSpPr>
                <a:spLocks/>
              </p:cNvSpPr>
              <p:nvPr/>
            </p:nvSpPr>
            <p:spPr bwMode="auto">
              <a:xfrm>
                <a:off x="4393" y="2732"/>
                <a:ext cx="405" cy="362"/>
              </a:xfrm>
              <a:custGeom>
                <a:avLst/>
                <a:gdLst>
                  <a:gd name="T0" fmla="*/ 0 w 668"/>
                  <a:gd name="T1" fmla="*/ 594 h 594"/>
                  <a:gd name="T2" fmla="*/ 0 w 668"/>
                  <a:gd name="T3" fmla="*/ 579 h 594"/>
                  <a:gd name="T4" fmla="*/ 1 w 668"/>
                  <a:gd name="T5" fmla="*/ 564 h 594"/>
                  <a:gd name="T6" fmla="*/ 4 w 668"/>
                  <a:gd name="T7" fmla="*/ 549 h 594"/>
                  <a:gd name="T8" fmla="*/ 7 w 668"/>
                  <a:gd name="T9" fmla="*/ 534 h 594"/>
                  <a:gd name="T10" fmla="*/ 11 w 668"/>
                  <a:gd name="T11" fmla="*/ 519 h 594"/>
                  <a:gd name="T12" fmla="*/ 16 w 668"/>
                  <a:gd name="T13" fmla="*/ 504 h 594"/>
                  <a:gd name="T14" fmla="*/ 22 w 668"/>
                  <a:gd name="T15" fmla="*/ 489 h 594"/>
                  <a:gd name="T16" fmla="*/ 28 w 668"/>
                  <a:gd name="T17" fmla="*/ 474 h 594"/>
                  <a:gd name="T18" fmla="*/ 35 w 668"/>
                  <a:gd name="T19" fmla="*/ 459 h 594"/>
                  <a:gd name="T20" fmla="*/ 44 w 668"/>
                  <a:gd name="T21" fmla="*/ 446 h 594"/>
                  <a:gd name="T22" fmla="*/ 53 w 668"/>
                  <a:gd name="T23" fmla="*/ 431 h 594"/>
                  <a:gd name="T24" fmla="*/ 62 w 668"/>
                  <a:gd name="T25" fmla="*/ 417 h 594"/>
                  <a:gd name="T26" fmla="*/ 72 w 668"/>
                  <a:gd name="T27" fmla="*/ 402 h 594"/>
                  <a:gd name="T28" fmla="*/ 82 w 668"/>
                  <a:gd name="T29" fmla="*/ 388 h 594"/>
                  <a:gd name="T30" fmla="*/ 94 w 668"/>
                  <a:gd name="T31" fmla="*/ 374 h 594"/>
                  <a:gd name="T32" fmla="*/ 105 w 668"/>
                  <a:gd name="T33" fmla="*/ 360 h 594"/>
                  <a:gd name="T34" fmla="*/ 117 w 668"/>
                  <a:gd name="T35" fmla="*/ 348 h 594"/>
                  <a:gd name="T36" fmla="*/ 129 w 668"/>
                  <a:gd name="T37" fmla="*/ 335 h 594"/>
                  <a:gd name="T38" fmla="*/ 155 w 668"/>
                  <a:gd name="T39" fmla="*/ 309 h 594"/>
                  <a:gd name="T40" fmla="*/ 180 w 668"/>
                  <a:gd name="T41" fmla="*/ 285 h 594"/>
                  <a:gd name="T42" fmla="*/ 208 w 668"/>
                  <a:gd name="T43" fmla="*/ 260 h 594"/>
                  <a:gd name="T44" fmla="*/ 237 w 668"/>
                  <a:gd name="T45" fmla="*/ 236 h 594"/>
                  <a:gd name="T46" fmla="*/ 267 w 668"/>
                  <a:gd name="T47" fmla="*/ 212 h 594"/>
                  <a:gd name="T48" fmla="*/ 296 w 668"/>
                  <a:gd name="T49" fmla="*/ 189 h 594"/>
                  <a:gd name="T50" fmla="*/ 327 w 668"/>
                  <a:gd name="T51" fmla="*/ 167 h 594"/>
                  <a:gd name="T52" fmla="*/ 358 w 668"/>
                  <a:gd name="T53" fmla="*/ 145 h 594"/>
                  <a:gd name="T54" fmla="*/ 388 w 668"/>
                  <a:gd name="T55" fmla="*/ 124 h 594"/>
                  <a:gd name="T56" fmla="*/ 403 w 668"/>
                  <a:gd name="T57" fmla="*/ 114 h 594"/>
                  <a:gd name="T58" fmla="*/ 418 w 668"/>
                  <a:gd name="T59" fmla="*/ 105 h 594"/>
                  <a:gd name="T60" fmla="*/ 432 w 668"/>
                  <a:gd name="T61" fmla="*/ 96 h 594"/>
                  <a:gd name="T62" fmla="*/ 446 w 668"/>
                  <a:gd name="T63" fmla="*/ 87 h 594"/>
                  <a:gd name="T64" fmla="*/ 460 w 668"/>
                  <a:gd name="T65" fmla="*/ 79 h 594"/>
                  <a:gd name="T66" fmla="*/ 473 w 668"/>
                  <a:gd name="T67" fmla="*/ 71 h 594"/>
                  <a:gd name="T68" fmla="*/ 486 w 668"/>
                  <a:gd name="T69" fmla="*/ 63 h 594"/>
                  <a:gd name="T70" fmla="*/ 499 w 668"/>
                  <a:gd name="T71" fmla="*/ 56 h 594"/>
                  <a:gd name="T72" fmla="*/ 511 w 668"/>
                  <a:gd name="T73" fmla="*/ 50 h 594"/>
                  <a:gd name="T74" fmla="*/ 523 w 668"/>
                  <a:gd name="T75" fmla="*/ 43 h 594"/>
                  <a:gd name="T76" fmla="*/ 535 w 668"/>
                  <a:gd name="T77" fmla="*/ 37 h 594"/>
                  <a:gd name="T78" fmla="*/ 547 w 668"/>
                  <a:gd name="T79" fmla="*/ 31 h 594"/>
                  <a:gd name="T80" fmla="*/ 557 w 668"/>
                  <a:gd name="T81" fmla="*/ 26 h 594"/>
                  <a:gd name="T82" fmla="*/ 568 w 668"/>
                  <a:gd name="T83" fmla="*/ 21 h 594"/>
                  <a:gd name="T84" fmla="*/ 579 w 668"/>
                  <a:gd name="T85" fmla="*/ 17 h 594"/>
                  <a:gd name="T86" fmla="*/ 588 w 668"/>
                  <a:gd name="T87" fmla="*/ 12 h 594"/>
                  <a:gd name="T88" fmla="*/ 598 w 668"/>
                  <a:gd name="T89" fmla="*/ 9 h 594"/>
                  <a:gd name="T90" fmla="*/ 606 w 668"/>
                  <a:gd name="T91" fmla="*/ 7 h 594"/>
                  <a:gd name="T92" fmla="*/ 615 w 668"/>
                  <a:gd name="T93" fmla="*/ 4 h 594"/>
                  <a:gd name="T94" fmla="*/ 622 w 668"/>
                  <a:gd name="T95" fmla="*/ 3 h 594"/>
                  <a:gd name="T96" fmla="*/ 630 w 668"/>
                  <a:gd name="T97" fmla="*/ 1 h 594"/>
                  <a:gd name="T98" fmla="*/ 637 w 668"/>
                  <a:gd name="T99" fmla="*/ 0 h 594"/>
                  <a:gd name="T100" fmla="*/ 643 w 668"/>
                  <a:gd name="T101" fmla="*/ 0 h 594"/>
                  <a:gd name="T102" fmla="*/ 649 w 668"/>
                  <a:gd name="T103" fmla="*/ 0 h 594"/>
                  <a:gd name="T104" fmla="*/ 654 w 668"/>
                  <a:gd name="T105" fmla="*/ 1 h 594"/>
                  <a:gd name="T106" fmla="*/ 659 w 668"/>
                  <a:gd name="T107" fmla="*/ 2 h 594"/>
                  <a:gd name="T108" fmla="*/ 664 w 668"/>
                  <a:gd name="T109" fmla="*/ 3 h 594"/>
                  <a:gd name="T110" fmla="*/ 668 w 668"/>
                  <a:gd name="T111" fmla="*/ 5 h 5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668" h="594">
                    <a:moveTo>
                      <a:pt x="0" y="594"/>
                    </a:moveTo>
                    <a:lnTo>
                      <a:pt x="0" y="579"/>
                    </a:lnTo>
                    <a:lnTo>
                      <a:pt x="1" y="564"/>
                    </a:lnTo>
                    <a:lnTo>
                      <a:pt x="4" y="549"/>
                    </a:lnTo>
                    <a:lnTo>
                      <a:pt x="7" y="534"/>
                    </a:lnTo>
                    <a:lnTo>
                      <a:pt x="11" y="519"/>
                    </a:lnTo>
                    <a:lnTo>
                      <a:pt x="16" y="504"/>
                    </a:lnTo>
                    <a:lnTo>
                      <a:pt x="22" y="489"/>
                    </a:lnTo>
                    <a:lnTo>
                      <a:pt x="28" y="474"/>
                    </a:lnTo>
                    <a:lnTo>
                      <a:pt x="35" y="459"/>
                    </a:lnTo>
                    <a:lnTo>
                      <a:pt x="44" y="446"/>
                    </a:lnTo>
                    <a:lnTo>
                      <a:pt x="53" y="431"/>
                    </a:lnTo>
                    <a:lnTo>
                      <a:pt x="62" y="417"/>
                    </a:lnTo>
                    <a:lnTo>
                      <a:pt x="72" y="402"/>
                    </a:lnTo>
                    <a:lnTo>
                      <a:pt x="82" y="388"/>
                    </a:lnTo>
                    <a:lnTo>
                      <a:pt x="94" y="374"/>
                    </a:lnTo>
                    <a:lnTo>
                      <a:pt x="105" y="360"/>
                    </a:lnTo>
                    <a:lnTo>
                      <a:pt x="117" y="348"/>
                    </a:lnTo>
                    <a:lnTo>
                      <a:pt x="129" y="335"/>
                    </a:lnTo>
                    <a:lnTo>
                      <a:pt x="155" y="309"/>
                    </a:lnTo>
                    <a:lnTo>
                      <a:pt x="180" y="285"/>
                    </a:lnTo>
                    <a:lnTo>
                      <a:pt x="208" y="260"/>
                    </a:lnTo>
                    <a:lnTo>
                      <a:pt x="237" y="236"/>
                    </a:lnTo>
                    <a:lnTo>
                      <a:pt x="267" y="212"/>
                    </a:lnTo>
                    <a:lnTo>
                      <a:pt x="296" y="189"/>
                    </a:lnTo>
                    <a:lnTo>
                      <a:pt x="327" y="167"/>
                    </a:lnTo>
                    <a:lnTo>
                      <a:pt x="358" y="145"/>
                    </a:lnTo>
                    <a:lnTo>
                      <a:pt x="388" y="124"/>
                    </a:lnTo>
                    <a:lnTo>
                      <a:pt x="403" y="114"/>
                    </a:lnTo>
                    <a:lnTo>
                      <a:pt x="418" y="105"/>
                    </a:lnTo>
                    <a:lnTo>
                      <a:pt x="432" y="96"/>
                    </a:lnTo>
                    <a:lnTo>
                      <a:pt x="446" y="87"/>
                    </a:lnTo>
                    <a:lnTo>
                      <a:pt x="460" y="79"/>
                    </a:lnTo>
                    <a:lnTo>
                      <a:pt x="473" y="71"/>
                    </a:lnTo>
                    <a:lnTo>
                      <a:pt x="486" y="63"/>
                    </a:lnTo>
                    <a:lnTo>
                      <a:pt x="499" y="56"/>
                    </a:lnTo>
                    <a:lnTo>
                      <a:pt x="511" y="50"/>
                    </a:lnTo>
                    <a:lnTo>
                      <a:pt x="523" y="43"/>
                    </a:lnTo>
                    <a:lnTo>
                      <a:pt x="535" y="37"/>
                    </a:lnTo>
                    <a:lnTo>
                      <a:pt x="547" y="31"/>
                    </a:lnTo>
                    <a:lnTo>
                      <a:pt x="557" y="26"/>
                    </a:lnTo>
                    <a:lnTo>
                      <a:pt x="568" y="21"/>
                    </a:lnTo>
                    <a:lnTo>
                      <a:pt x="579" y="17"/>
                    </a:lnTo>
                    <a:lnTo>
                      <a:pt x="588" y="12"/>
                    </a:lnTo>
                    <a:lnTo>
                      <a:pt x="598" y="9"/>
                    </a:lnTo>
                    <a:lnTo>
                      <a:pt x="606" y="7"/>
                    </a:lnTo>
                    <a:lnTo>
                      <a:pt x="615" y="4"/>
                    </a:lnTo>
                    <a:lnTo>
                      <a:pt x="622" y="3"/>
                    </a:lnTo>
                    <a:lnTo>
                      <a:pt x="630" y="1"/>
                    </a:lnTo>
                    <a:lnTo>
                      <a:pt x="637" y="0"/>
                    </a:lnTo>
                    <a:lnTo>
                      <a:pt x="643" y="0"/>
                    </a:lnTo>
                    <a:lnTo>
                      <a:pt x="649" y="0"/>
                    </a:lnTo>
                    <a:lnTo>
                      <a:pt x="654" y="1"/>
                    </a:lnTo>
                    <a:lnTo>
                      <a:pt x="659" y="2"/>
                    </a:lnTo>
                    <a:lnTo>
                      <a:pt x="664" y="3"/>
                    </a:lnTo>
                    <a:lnTo>
                      <a:pt x="668" y="5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765" name="Line 397"/>
              <p:cNvSpPr>
                <a:spLocks noChangeShapeType="1"/>
              </p:cNvSpPr>
              <p:nvPr/>
            </p:nvSpPr>
            <p:spPr bwMode="auto">
              <a:xfrm>
                <a:off x="5058" y="2987"/>
                <a:ext cx="0" cy="71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766" name="Line 398"/>
              <p:cNvSpPr>
                <a:spLocks noChangeShapeType="1"/>
              </p:cNvSpPr>
              <p:nvPr/>
            </p:nvSpPr>
            <p:spPr bwMode="auto">
              <a:xfrm flipV="1">
                <a:off x="4393" y="3094"/>
                <a:ext cx="0" cy="51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767" name="Line 399"/>
              <p:cNvSpPr>
                <a:spLocks noChangeShapeType="1"/>
              </p:cNvSpPr>
              <p:nvPr/>
            </p:nvSpPr>
            <p:spPr bwMode="auto">
              <a:xfrm>
                <a:off x="4632" y="3230"/>
                <a:ext cx="0" cy="72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768" name="Line 400"/>
              <p:cNvSpPr>
                <a:spLocks noChangeShapeType="1"/>
              </p:cNvSpPr>
              <p:nvPr/>
            </p:nvSpPr>
            <p:spPr bwMode="auto">
              <a:xfrm flipV="1">
                <a:off x="4542" y="3690"/>
                <a:ext cx="0" cy="20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769" name="Line 401"/>
              <p:cNvSpPr>
                <a:spLocks noChangeShapeType="1"/>
              </p:cNvSpPr>
              <p:nvPr/>
            </p:nvSpPr>
            <p:spPr bwMode="auto">
              <a:xfrm flipH="1">
                <a:off x="4951" y="3703"/>
                <a:ext cx="107" cy="5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770" name="Line 402"/>
              <p:cNvSpPr>
                <a:spLocks noChangeShapeType="1"/>
              </p:cNvSpPr>
              <p:nvPr/>
            </p:nvSpPr>
            <p:spPr bwMode="auto">
              <a:xfrm flipH="1">
                <a:off x="5058" y="3417"/>
                <a:ext cx="319" cy="18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771" name="Freeform 403"/>
              <p:cNvSpPr>
                <a:spLocks/>
              </p:cNvSpPr>
              <p:nvPr/>
            </p:nvSpPr>
            <p:spPr bwMode="auto">
              <a:xfrm>
                <a:off x="5377" y="3315"/>
                <a:ext cx="73" cy="102"/>
              </a:xfrm>
              <a:custGeom>
                <a:avLst/>
                <a:gdLst>
                  <a:gd name="T0" fmla="*/ 0 w 120"/>
                  <a:gd name="T1" fmla="*/ 168 h 168"/>
                  <a:gd name="T2" fmla="*/ 17 w 120"/>
                  <a:gd name="T3" fmla="*/ 158 h 168"/>
                  <a:gd name="T4" fmla="*/ 33 w 120"/>
                  <a:gd name="T5" fmla="*/ 147 h 168"/>
                  <a:gd name="T6" fmla="*/ 48 w 120"/>
                  <a:gd name="T7" fmla="*/ 135 h 168"/>
                  <a:gd name="T8" fmla="*/ 61 w 120"/>
                  <a:gd name="T9" fmla="*/ 123 h 168"/>
                  <a:gd name="T10" fmla="*/ 73 w 120"/>
                  <a:gd name="T11" fmla="*/ 110 h 168"/>
                  <a:gd name="T12" fmla="*/ 84 w 120"/>
                  <a:gd name="T13" fmla="*/ 98 h 168"/>
                  <a:gd name="T14" fmla="*/ 94 w 120"/>
                  <a:gd name="T15" fmla="*/ 85 h 168"/>
                  <a:gd name="T16" fmla="*/ 102 w 120"/>
                  <a:gd name="T17" fmla="*/ 71 h 168"/>
                  <a:gd name="T18" fmla="*/ 108 w 120"/>
                  <a:gd name="T19" fmla="*/ 57 h 168"/>
                  <a:gd name="T20" fmla="*/ 114 w 120"/>
                  <a:gd name="T21" fmla="*/ 43 h 168"/>
                  <a:gd name="T22" fmla="*/ 117 w 120"/>
                  <a:gd name="T23" fmla="*/ 28 h 168"/>
                  <a:gd name="T24" fmla="*/ 119 w 120"/>
                  <a:gd name="T25" fmla="*/ 15 h 168"/>
                  <a:gd name="T26" fmla="*/ 120 w 120"/>
                  <a:gd name="T27" fmla="*/ 0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0" h="168">
                    <a:moveTo>
                      <a:pt x="0" y="168"/>
                    </a:moveTo>
                    <a:lnTo>
                      <a:pt x="17" y="158"/>
                    </a:lnTo>
                    <a:lnTo>
                      <a:pt x="33" y="147"/>
                    </a:lnTo>
                    <a:lnTo>
                      <a:pt x="48" y="135"/>
                    </a:lnTo>
                    <a:lnTo>
                      <a:pt x="61" y="123"/>
                    </a:lnTo>
                    <a:lnTo>
                      <a:pt x="73" y="110"/>
                    </a:lnTo>
                    <a:lnTo>
                      <a:pt x="84" y="98"/>
                    </a:lnTo>
                    <a:lnTo>
                      <a:pt x="94" y="85"/>
                    </a:lnTo>
                    <a:lnTo>
                      <a:pt x="102" y="71"/>
                    </a:lnTo>
                    <a:lnTo>
                      <a:pt x="108" y="57"/>
                    </a:lnTo>
                    <a:lnTo>
                      <a:pt x="114" y="43"/>
                    </a:lnTo>
                    <a:lnTo>
                      <a:pt x="117" y="28"/>
                    </a:lnTo>
                    <a:lnTo>
                      <a:pt x="119" y="15"/>
                    </a:lnTo>
                    <a:lnTo>
                      <a:pt x="12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2772" name="Freeform 404"/>
              <p:cNvSpPr>
                <a:spLocks/>
              </p:cNvSpPr>
              <p:nvPr/>
            </p:nvSpPr>
            <p:spPr bwMode="auto">
              <a:xfrm>
                <a:off x="3281" y="3784"/>
                <a:ext cx="77" cy="102"/>
              </a:xfrm>
              <a:custGeom>
                <a:avLst/>
                <a:gdLst>
                  <a:gd name="T0" fmla="*/ 0 w 121"/>
                  <a:gd name="T1" fmla="*/ 0 h 168"/>
                  <a:gd name="T2" fmla="*/ 0 w 121"/>
                  <a:gd name="T3" fmla="*/ 15 h 168"/>
                  <a:gd name="T4" fmla="*/ 3 w 121"/>
                  <a:gd name="T5" fmla="*/ 28 h 168"/>
                  <a:gd name="T6" fmla="*/ 7 w 121"/>
                  <a:gd name="T7" fmla="*/ 42 h 168"/>
                  <a:gd name="T8" fmla="*/ 12 w 121"/>
                  <a:gd name="T9" fmla="*/ 57 h 168"/>
                  <a:gd name="T10" fmla="*/ 19 w 121"/>
                  <a:gd name="T11" fmla="*/ 71 h 168"/>
                  <a:gd name="T12" fmla="*/ 27 w 121"/>
                  <a:gd name="T13" fmla="*/ 84 h 168"/>
                  <a:gd name="T14" fmla="*/ 37 w 121"/>
                  <a:gd name="T15" fmla="*/ 98 h 168"/>
                  <a:gd name="T16" fmla="*/ 47 w 121"/>
                  <a:gd name="T17" fmla="*/ 110 h 168"/>
                  <a:gd name="T18" fmla="*/ 59 w 121"/>
                  <a:gd name="T19" fmla="*/ 123 h 168"/>
                  <a:gd name="T20" fmla="*/ 73 w 121"/>
                  <a:gd name="T21" fmla="*/ 135 h 168"/>
                  <a:gd name="T22" fmla="*/ 88 w 121"/>
                  <a:gd name="T23" fmla="*/ 147 h 168"/>
                  <a:gd name="T24" fmla="*/ 104 w 121"/>
                  <a:gd name="T25" fmla="*/ 157 h 168"/>
                  <a:gd name="T26" fmla="*/ 121 w 121"/>
                  <a:gd name="T27" fmla="*/ 168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1" h="168">
                    <a:moveTo>
                      <a:pt x="0" y="0"/>
                    </a:moveTo>
                    <a:lnTo>
                      <a:pt x="0" y="15"/>
                    </a:lnTo>
                    <a:lnTo>
                      <a:pt x="3" y="28"/>
                    </a:lnTo>
                    <a:lnTo>
                      <a:pt x="7" y="42"/>
                    </a:lnTo>
                    <a:lnTo>
                      <a:pt x="12" y="57"/>
                    </a:lnTo>
                    <a:lnTo>
                      <a:pt x="19" y="71"/>
                    </a:lnTo>
                    <a:lnTo>
                      <a:pt x="27" y="84"/>
                    </a:lnTo>
                    <a:lnTo>
                      <a:pt x="37" y="98"/>
                    </a:lnTo>
                    <a:lnTo>
                      <a:pt x="47" y="110"/>
                    </a:lnTo>
                    <a:lnTo>
                      <a:pt x="59" y="123"/>
                    </a:lnTo>
                    <a:lnTo>
                      <a:pt x="73" y="135"/>
                    </a:lnTo>
                    <a:lnTo>
                      <a:pt x="88" y="147"/>
                    </a:lnTo>
                    <a:lnTo>
                      <a:pt x="104" y="157"/>
                    </a:lnTo>
                    <a:lnTo>
                      <a:pt x="121" y="168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7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427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7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4427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7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500"/>
                                        <p:tgtEl>
                                          <p:spTgt spid="4427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7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4427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7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500"/>
                                        <p:tgtEl>
                                          <p:spTgt spid="4427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27" dur="500"/>
                                        <p:tgtEl>
                                          <p:spTgt spid="4427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27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2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30" dur="500"/>
                                        <p:tgtEl>
                                          <p:spTgt spid="4427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27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2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33" dur="500"/>
                                        <p:tgtEl>
                                          <p:spTgt spid="4427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27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7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4427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7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4427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46" dur="500"/>
                                        <p:tgtEl>
                                          <p:spTgt spid="4427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27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4" presetClass="exit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1" dur="500"/>
                                        <p:tgtEl>
                                          <p:spTgt spid="4425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25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7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7" dur="500"/>
                                        <p:tgtEl>
                                          <p:spTgt spid="4427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2711" grpId="0" animBg="1"/>
      <p:bldP spid="442711" grpId="1" animBg="1"/>
      <p:bldP spid="442715" grpId="0" animBg="1"/>
      <p:bldP spid="442715" grpId="1" animBg="1"/>
      <p:bldP spid="442716" grpId="0" animBg="1"/>
      <p:bldP spid="442717" grpId="0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3394" name="Group 2"/>
          <p:cNvGrpSpPr>
            <a:grpSpLocks/>
          </p:cNvGrpSpPr>
          <p:nvPr/>
        </p:nvGrpSpPr>
        <p:grpSpPr bwMode="auto">
          <a:xfrm>
            <a:off x="107950" y="776288"/>
            <a:ext cx="4732338" cy="5857875"/>
            <a:chOff x="68" y="489"/>
            <a:chExt cx="2981" cy="3690"/>
          </a:xfrm>
        </p:grpSpPr>
        <p:sp>
          <p:nvSpPr>
            <p:cNvPr id="443395" name="Line 3"/>
            <p:cNvSpPr>
              <a:spLocks noChangeShapeType="1"/>
            </p:cNvSpPr>
            <p:nvPr/>
          </p:nvSpPr>
          <p:spPr bwMode="auto">
            <a:xfrm>
              <a:off x="68" y="3257"/>
              <a:ext cx="26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396" name="Line 4"/>
            <p:cNvSpPr>
              <a:spLocks noChangeShapeType="1"/>
            </p:cNvSpPr>
            <p:nvPr/>
          </p:nvSpPr>
          <p:spPr bwMode="auto">
            <a:xfrm>
              <a:off x="367" y="3257"/>
              <a:ext cx="2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397" name="Line 5"/>
            <p:cNvSpPr>
              <a:spLocks noChangeShapeType="1"/>
            </p:cNvSpPr>
            <p:nvPr/>
          </p:nvSpPr>
          <p:spPr bwMode="auto">
            <a:xfrm>
              <a:off x="424" y="3257"/>
              <a:ext cx="2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398" name="Line 6"/>
            <p:cNvSpPr>
              <a:spLocks noChangeShapeType="1"/>
            </p:cNvSpPr>
            <p:nvPr/>
          </p:nvSpPr>
          <p:spPr bwMode="auto">
            <a:xfrm>
              <a:off x="704" y="3257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399" name="Line 7"/>
            <p:cNvSpPr>
              <a:spLocks noChangeShapeType="1"/>
            </p:cNvSpPr>
            <p:nvPr/>
          </p:nvSpPr>
          <p:spPr bwMode="auto">
            <a:xfrm>
              <a:off x="760" y="3257"/>
              <a:ext cx="2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00" name="Line 8"/>
            <p:cNvSpPr>
              <a:spLocks noChangeShapeType="1"/>
            </p:cNvSpPr>
            <p:nvPr/>
          </p:nvSpPr>
          <p:spPr bwMode="auto">
            <a:xfrm>
              <a:off x="1042" y="3257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01" name="Line 9"/>
            <p:cNvSpPr>
              <a:spLocks noChangeShapeType="1"/>
            </p:cNvSpPr>
            <p:nvPr/>
          </p:nvSpPr>
          <p:spPr bwMode="auto">
            <a:xfrm>
              <a:off x="1097" y="3257"/>
              <a:ext cx="24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02" name="Line 10"/>
            <p:cNvSpPr>
              <a:spLocks noChangeShapeType="1"/>
            </p:cNvSpPr>
            <p:nvPr/>
          </p:nvSpPr>
          <p:spPr bwMode="auto">
            <a:xfrm>
              <a:off x="1378" y="3257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03" name="Line 11"/>
            <p:cNvSpPr>
              <a:spLocks noChangeShapeType="1"/>
            </p:cNvSpPr>
            <p:nvPr/>
          </p:nvSpPr>
          <p:spPr bwMode="auto">
            <a:xfrm>
              <a:off x="1433" y="3257"/>
              <a:ext cx="2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04" name="Line 12"/>
            <p:cNvSpPr>
              <a:spLocks noChangeShapeType="1"/>
            </p:cNvSpPr>
            <p:nvPr/>
          </p:nvSpPr>
          <p:spPr bwMode="auto">
            <a:xfrm>
              <a:off x="1714" y="3257"/>
              <a:ext cx="2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05" name="Line 13"/>
            <p:cNvSpPr>
              <a:spLocks noChangeShapeType="1"/>
            </p:cNvSpPr>
            <p:nvPr/>
          </p:nvSpPr>
          <p:spPr bwMode="auto">
            <a:xfrm>
              <a:off x="1771" y="3257"/>
              <a:ext cx="2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06" name="Line 14"/>
            <p:cNvSpPr>
              <a:spLocks noChangeShapeType="1"/>
            </p:cNvSpPr>
            <p:nvPr/>
          </p:nvSpPr>
          <p:spPr bwMode="auto">
            <a:xfrm>
              <a:off x="2050" y="3257"/>
              <a:ext cx="2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07" name="Line 15"/>
            <p:cNvSpPr>
              <a:spLocks noChangeShapeType="1"/>
            </p:cNvSpPr>
            <p:nvPr/>
          </p:nvSpPr>
          <p:spPr bwMode="auto">
            <a:xfrm>
              <a:off x="2107" y="3257"/>
              <a:ext cx="2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08" name="Line 16"/>
            <p:cNvSpPr>
              <a:spLocks noChangeShapeType="1"/>
            </p:cNvSpPr>
            <p:nvPr/>
          </p:nvSpPr>
          <p:spPr bwMode="auto">
            <a:xfrm>
              <a:off x="2388" y="3257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09" name="Line 17"/>
            <p:cNvSpPr>
              <a:spLocks noChangeShapeType="1"/>
            </p:cNvSpPr>
            <p:nvPr/>
          </p:nvSpPr>
          <p:spPr bwMode="auto">
            <a:xfrm>
              <a:off x="2443" y="3257"/>
              <a:ext cx="2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10" name="Line 18"/>
            <p:cNvSpPr>
              <a:spLocks noChangeShapeType="1"/>
            </p:cNvSpPr>
            <p:nvPr/>
          </p:nvSpPr>
          <p:spPr bwMode="auto">
            <a:xfrm>
              <a:off x="2724" y="3257"/>
              <a:ext cx="2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11" name="Line 19"/>
            <p:cNvSpPr>
              <a:spLocks noChangeShapeType="1"/>
            </p:cNvSpPr>
            <p:nvPr/>
          </p:nvSpPr>
          <p:spPr bwMode="auto">
            <a:xfrm>
              <a:off x="2781" y="3257"/>
              <a:ext cx="26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12" name="Line 20"/>
            <p:cNvSpPr>
              <a:spLocks noChangeShapeType="1"/>
            </p:cNvSpPr>
            <p:nvPr/>
          </p:nvSpPr>
          <p:spPr bwMode="auto">
            <a:xfrm>
              <a:off x="1561" y="489"/>
              <a:ext cx="0" cy="1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13" name="Line 21"/>
            <p:cNvSpPr>
              <a:spLocks noChangeShapeType="1"/>
            </p:cNvSpPr>
            <p:nvPr/>
          </p:nvSpPr>
          <p:spPr bwMode="auto">
            <a:xfrm>
              <a:off x="1561" y="660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14" name="Line 22"/>
            <p:cNvSpPr>
              <a:spLocks noChangeShapeType="1"/>
            </p:cNvSpPr>
            <p:nvPr/>
          </p:nvSpPr>
          <p:spPr bwMode="auto">
            <a:xfrm>
              <a:off x="1561" y="715"/>
              <a:ext cx="0" cy="2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15" name="Line 23"/>
            <p:cNvSpPr>
              <a:spLocks noChangeShapeType="1"/>
            </p:cNvSpPr>
            <p:nvPr/>
          </p:nvSpPr>
          <p:spPr bwMode="auto">
            <a:xfrm>
              <a:off x="1561" y="996"/>
              <a:ext cx="0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16" name="Line 24"/>
            <p:cNvSpPr>
              <a:spLocks noChangeShapeType="1"/>
            </p:cNvSpPr>
            <p:nvPr/>
          </p:nvSpPr>
          <p:spPr bwMode="auto">
            <a:xfrm>
              <a:off x="1561" y="1053"/>
              <a:ext cx="0" cy="2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17" name="Line 25"/>
            <p:cNvSpPr>
              <a:spLocks noChangeShapeType="1"/>
            </p:cNvSpPr>
            <p:nvPr/>
          </p:nvSpPr>
          <p:spPr bwMode="auto">
            <a:xfrm>
              <a:off x="1561" y="1334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18" name="Line 26"/>
            <p:cNvSpPr>
              <a:spLocks noChangeShapeType="1"/>
            </p:cNvSpPr>
            <p:nvPr/>
          </p:nvSpPr>
          <p:spPr bwMode="auto">
            <a:xfrm>
              <a:off x="1561" y="1389"/>
              <a:ext cx="0" cy="2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19" name="Line 27"/>
            <p:cNvSpPr>
              <a:spLocks noChangeShapeType="1"/>
            </p:cNvSpPr>
            <p:nvPr/>
          </p:nvSpPr>
          <p:spPr bwMode="auto">
            <a:xfrm>
              <a:off x="1561" y="1670"/>
              <a:ext cx="0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20" name="Line 28"/>
            <p:cNvSpPr>
              <a:spLocks noChangeShapeType="1"/>
            </p:cNvSpPr>
            <p:nvPr/>
          </p:nvSpPr>
          <p:spPr bwMode="auto">
            <a:xfrm>
              <a:off x="1561" y="1727"/>
              <a:ext cx="0" cy="2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21" name="Line 29"/>
            <p:cNvSpPr>
              <a:spLocks noChangeShapeType="1"/>
            </p:cNvSpPr>
            <p:nvPr/>
          </p:nvSpPr>
          <p:spPr bwMode="auto">
            <a:xfrm>
              <a:off x="1561" y="2006"/>
              <a:ext cx="0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22" name="Line 30"/>
            <p:cNvSpPr>
              <a:spLocks noChangeShapeType="1"/>
            </p:cNvSpPr>
            <p:nvPr/>
          </p:nvSpPr>
          <p:spPr bwMode="auto">
            <a:xfrm>
              <a:off x="1561" y="2063"/>
              <a:ext cx="0" cy="1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23" name="Freeform 31"/>
            <p:cNvSpPr>
              <a:spLocks/>
            </p:cNvSpPr>
            <p:nvPr/>
          </p:nvSpPr>
          <p:spPr bwMode="auto">
            <a:xfrm>
              <a:off x="1312" y="3007"/>
              <a:ext cx="499" cy="500"/>
            </a:xfrm>
            <a:custGeom>
              <a:avLst/>
              <a:gdLst>
                <a:gd name="T0" fmla="*/ 1896 w 1901"/>
                <a:gd name="T1" fmla="*/ 858 h 1903"/>
                <a:gd name="T2" fmla="*/ 1860 w 1901"/>
                <a:gd name="T3" fmla="*/ 675 h 1903"/>
                <a:gd name="T4" fmla="*/ 1789 w 1901"/>
                <a:gd name="T5" fmla="*/ 503 h 1903"/>
                <a:gd name="T6" fmla="*/ 1685 w 1901"/>
                <a:gd name="T7" fmla="*/ 348 h 1903"/>
                <a:gd name="T8" fmla="*/ 1553 w 1901"/>
                <a:gd name="T9" fmla="*/ 216 h 1903"/>
                <a:gd name="T10" fmla="*/ 1399 w 1901"/>
                <a:gd name="T11" fmla="*/ 113 h 1903"/>
                <a:gd name="T12" fmla="*/ 1226 w 1901"/>
                <a:gd name="T13" fmla="*/ 41 h 1903"/>
                <a:gd name="T14" fmla="*/ 1043 w 1901"/>
                <a:gd name="T15" fmla="*/ 4 h 1903"/>
                <a:gd name="T16" fmla="*/ 857 w 1901"/>
                <a:gd name="T17" fmla="*/ 4 h 1903"/>
                <a:gd name="T18" fmla="*/ 675 w 1901"/>
                <a:gd name="T19" fmla="*/ 41 h 1903"/>
                <a:gd name="T20" fmla="*/ 502 w 1901"/>
                <a:gd name="T21" fmla="*/ 113 h 1903"/>
                <a:gd name="T22" fmla="*/ 348 w 1901"/>
                <a:gd name="T23" fmla="*/ 216 h 1903"/>
                <a:gd name="T24" fmla="*/ 216 w 1901"/>
                <a:gd name="T25" fmla="*/ 348 h 1903"/>
                <a:gd name="T26" fmla="*/ 113 w 1901"/>
                <a:gd name="T27" fmla="*/ 503 h 1903"/>
                <a:gd name="T28" fmla="*/ 41 w 1901"/>
                <a:gd name="T29" fmla="*/ 675 h 1903"/>
                <a:gd name="T30" fmla="*/ 5 w 1901"/>
                <a:gd name="T31" fmla="*/ 858 h 1903"/>
                <a:gd name="T32" fmla="*/ 5 w 1901"/>
                <a:gd name="T33" fmla="*/ 1044 h 1903"/>
                <a:gd name="T34" fmla="*/ 41 w 1901"/>
                <a:gd name="T35" fmla="*/ 1228 h 1903"/>
                <a:gd name="T36" fmla="*/ 113 w 1901"/>
                <a:gd name="T37" fmla="*/ 1399 h 1903"/>
                <a:gd name="T38" fmla="*/ 216 w 1901"/>
                <a:gd name="T39" fmla="*/ 1554 h 1903"/>
                <a:gd name="T40" fmla="*/ 348 w 1901"/>
                <a:gd name="T41" fmla="*/ 1687 h 1903"/>
                <a:gd name="T42" fmla="*/ 502 w 1901"/>
                <a:gd name="T43" fmla="*/ 1790 h 1903"/>
                <a:gd name="T44" fmla="*/ 675 w 1901"/>
                <a:gd name="T45" fmla="*/ 1861 h 1903"/>
                <a:gd name="T46" fmla="*/ 857 w 1901"/>
                <a:gd name="T47" fmla="*/ 1897 h 1903"/>
                <a:gd name="T48" fmla="*/ 1043 w 1901"/>
                <a:gd name="T49" fmla="*/ 1897 h 1903"/>
                <a:gd name="T50" fmla="*/ 1226 w 1901"/>
                <a:gd name="T51" fmla="*/ 1861 h 1903"/>
                <a:gd name="T52" fmla="*/ 1399 w 1901"/>
                <a:gd name="T53" fmla="*/ 1790 h 1903"/>
                <a:gd name="T54" fmla="*/ 1553 w 1901"/>
                <a:gd name="T55" fmla="*/ 1687 h 1903"/>
                <a:gd name="T56" fmla="*/ 1685 w 1901"/>
                <a:gd name="T57" fmla="*/ 1554 h 1903"/>
                <a:gd name="T58" fmla="*/ 1789 w 1901"/>
                <a:gd name="T59" fmla="*/ 1399 h 1903"/>
                <a:gd name="T60" fmla="*/ 1860 w 1901"/>
                <a:gd name="T61" fmla="*/ 1228 h 1903"/>
                <a:gd name="T62" fmla="*/ 1896 w 1901"/>
                <a:gd name="T63" fmla="*/ 1044 h 19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01" h="1903">
                  <a:moveTo>
                    <a:pt x="1901" y="951"/>
                  </a:moveTo>
                  <a:lnTo>
                    <a:pt x="1896" y="858"/>
                  </a:lnTo>
                  <a:lnTo>
                    <a:pt x="1882" y="766"/>
                  </a:lnTo>
                  <a:lnTo>
                    <a:pt x="1860" y="675"/>
                  </a:lnTo>
                  <a:lnTo>
                    <a:pt x="1829" y="588"/>
                  </a:lnTo>
                  <a:lnTo>
                    <a:pt x="1789" y="503"/>
                  </a:lnTo>
                  <a:lnTo>
                    <a:pt x="1741" y="423"/>
                  </a:lnTo>
                  <a:lnTo>
                    <a:pt x="1685" y="348"/>
                  </a:lnTo>
                  <a:lnTo>
                    <a:pt x="1623" y="279"/>
                  </a:lnTo>
                  <a:lnTo>
                    <a:pt x="1553" y="216"/>
                  </a:lnTo>
                  <a:lnTo>
                    <a:pt x="1479" y="161"/>
                  </a:lnTo>
                  <a:lnTo>
                    <a:pt x="1399" y="113"/>
                  </a:lnTo>
                  <a:lnTo>
                    <a:pt x="1314" y="72"/>
                  </a:lnTo>
                  <a:lnTo>
                    <a:pt x="1226" y="41"/>
                  </a:lnTo>
                  <a:lnTo>
                    <a:pt x="1136" y="18"/>
                  </a:lnTo>
                  <a:lnTo>
                    <a:pt x="1043" y="4"/>
                  </a:lnTo>
                  <a:lnTo>
                    <a:pt x="951" y="0"/>
                  </a:lnTo>
                  <a:lnTo>
                    <a:pt x="857" y="4"/>
                  </a:lnTo>
                  <a:lnTo>
                    <a:pt x="765" y="18"/>
                  </a:lnTo>
                  <a:lnTo>
                    <a:pt x="675" y="41"/>
                  </a:lnTo>
                  <a:lnTo>
                    <a:pt x="587" y="72"/>
                  </a:lnTo>
                  <a:lnTo>
                    <a:pt x="502" y="113"/>
                  </a:lnTo>
                  <a:lnTo>
                    <a:pt x="423" y="161"/>
                  </a:lnTo>
                  <a:lnTo>
                    <a:pt x="348" y="216"/>
                  </a:lnTo>
                  <a:lnTo>
                    <a:pt x="279" y="279"/>
                  </a:lnTo>
                  <a:lnTo>
                    <a:pt x="216" y="348"/>
                  </a:lnTo>
                  <a:lnTo>
                    <a:pt x="161" y="423"/>
                  </a:lnTo>
                  <a:lnTo>
                    <a:pt x="113" y="503"/>
                  </a:lnTo>
                  <a:lnTo>
                    <a:pt x="72" y="588"/>
                  </a:lnTo>
                  <a:lnTo>
                    <a:pt x="41" y="675"/>
                  </a:lnTo>
                  <a:lnTo>
                    <a:pt x="19" y="766"/>
                  </a:lnTo>
                  <a:lnTo>
                    <a:pt x="5" y="858"/>
                  </a:lnTo>
                  <a:lnTo>
                    <a:pt x="0" y="951"/>
                  </a:lnTo>
                  <a:lnTo>
                    <a:pt x="5" y="1044"/>
                  </a:lnTo>
                  <a:lnTo>
                    <a:pt x="19" y="1137"/>
                  </a:lnTo>
                  <a:lnTo>
                    <a:pt x="41" y="1228"/>
                  </a:lnTo>
                  <a:lnTo>
                    <a:pt x="72" y="1315"/>
                  </a:lnTo>
                  <a:lnTo>
                    <a:pt x="113" y="1399"/>
                  </a:lnTo>
                  <a:lnTo>
                    <a:pt x="161" y="1480"/>
                  </a:lnTo>
                  <a:lnTo>
                    <a:pt x="216" y="1554"/>
                  </a:lnTo>
                  <a:lnTo>
                    <a:pt x="279" y="1624"/>
                  </a:lnTo>
                  <a:lnTo>
                    <a:pt x="348" y="1687"/>
                  </a:lnTo>
                  <a:lnTo>
                    <a:pt x="423" y="1742"/>
                  </a:lnTo>
                  <a:lnTo>
                    <a:pt x="502" y="1790"/>
                  </a:lnTo>
                  <a:lnTo>
                    <a:pt x="587" y="1830"/>
                  </a:lnTo>
                  <a:lnTo>
                    <a:pt x="675" y="1861"/>
                  </a:lnTo>
                  <a:lnTo>
                    <a:pt x="765" y="1883"/>
                  </a:lnTo>
                  <a:lnTo>
                    <a:pt x="857" y="1897"/>
                  </a:lnTo>
                  <a:lnTo>
                    <a:pt x="951" y="1903"/>
                  </a:lnTo>
                  <a:lnTo>
                    <a:pt x="1043" y="1897"/>
                  </a:lnTo>
                  <a:lnTo>
                    <a:pt x="1136" y="1883"/>
                  </a:lnTo>
                  <a:lnTo>
                    <a:pt x="1226" y="1861"/>
                  </a:lnTo>
                  <a:lnTo>
                    <a:pt x="1314" y="1830"/>
                  </a:lnTo>
                  <a:lnTo>
                    <a:pt x="1399" y="1790"/>
                  </a:lnTo>
                  <a:lnTo>
                    <a:pt x="1479" y="1742"/>
                  </a:lnTo>
                  <a:lnTo>
                    <a:pt x="1553" y="1687"/>
                  </a:lnTo>
                  <a:lnTo>
                    <a:pt x="1623" y="1624"/>
                  </a:lnTo>
                  <a:lnTo>
                    <a:pt x="1685" y="1554"/>
                  </a:lnTo>
                  <a:lnTo>
                    <a:pt x="1741" y="1480"/>
                  </a:lnTo>
                  <a:lnTo>
                    <a:pt x="1789" y="1399"/>
                  </a:lnTo>
                  <a:lnTo>
                    <a:pt x="1829" y="1315"/>
                  </a:lnTo>
                  <a:lnTo>
                    <a:pt x="1860" y="1228"/>
                  </a:lnTo>
                  <a:lnTo>
                    <a:pt x="1882" y="1137"/>
                  </a:lnTo>
                  <a:lnTo>
                    <a:pt x="1896" y="1044"/>
                  </a:lnTo>
                  <a:lnTo>
                    <a:pt x="1901" y="951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24" name="Freeform 32"/>
            <p:cNvSpPr>
              <a:spLocks/>
            </p:cNvSpPr>
            <p:nvPr/>
          </p:nvSpPr>
          <p:spPr bwMode="auto">
            <a:xfrm>
              <a:off x="1157" y="2851"/>
              <a:ext cx="810" cy="812"/>
            </a:xfrm>
            <a:custGeom>
              <a:avLst/>
              <a:gdLst>
                <a:gd name="T0" fmla="*/ 3083 w 3088"/>
                <a:gd name="T1" fmla="*/ 1423 h 3091"/>
                <a:gd name="T2" fmla="*/ 3045 w 3088"/>
                <a:gd name="T3" fmla="*/ 1185 h 3091"/>
                <a:gd name="T4" fmla="*/ 2971 w 3088"/>
                <a:gd name="T5" fmla="*/ 954 h 3091"/>
                <a:gd name="T6" fmla="*/ 2861 w 3088"/>
                <a:gd name="T7" fmla="*/ 738 h 3091"/>
                <a:gd name="T8" fmla="*/ 2718 w 3088"/>
                <a:gd name="T9" fmla="*/ 542 h 3091"/>
                <a:gd name="T10" fmla="*/ 2547 w 3088"/>
                <a:gd name="T11" fmla="*/ 370 h 3091"/>
                <a:gd name="T12" fmla="*/ 2351 w 3088"/>
                <a:gd name="T13" fmla="*/ 228 h 3091"/>
                <a:gd name="T14" fmla="*/ 2135 w 3088"/>
                <a:gd name="T15" fmla="*/ 117 h 3091"/>
                <a:gd name="T16" fmla="*/ 1905 w 3088"/>
                <a:gd name="T17" fmla="*/ 42 h 3091"/>
                <a:gd name="T18" fmla="*/ 1665 w 3088"/>
                <a:gd name="T19" fmla="*/ 4 h 3091"/>
                <a:gd name="T20" fmla="*/ 1422 w 3088"/>
                <a:gd name="T21" fmla="*/ 4 h 3091"/>
                <a:gd name="T22" fmla="*/ 1183 w 3088"/>
                <a:gd name="T23" fmla="*/ 42 h 3091"/>
                <a:gd name="T24" fmla="*/ 953 w 3088"/>
                <a:gd name="T25" fmla="*/ 117 h 3091"/>
                <a:gd name="T26" fmla="*/ 737 w 3088"/>
                <a:gd name="T27" fmla="*/ 228 h 3091"/>
                <a:gd name="T28" fmla="*/ 541 w 3088"/>
                <a:gd name="T29" fmla="*/ 370 h 3091"/>
                <a:gd name="T30" fmla="*/ 369 w 3088"/>
                <a:gd name="T31" fmla="*/ 542 h 3091"/>
                <a:gd name="T32" fmla="*/ 227 w 3088"/>
                <a:gd name="T33" fmla="*/ 738 h 3091"/>
                <a:gd name="T34" fmla="*/ 117 w 3088"/>
                <a:gd name="T35" fmla="*/ 954 h 3091"/>
                <a:gd name="T36" fmla="*/ 42 w 3088"/>
                <a:gd name="T37" fmla="*/ 1185 h 3091"/>
                <a:gd name="T38" fmla="*/ 4 w 3088"/>
                <a:gd name="T39" fmla="*/ 1423 h 3091"/>
                <a:gd name="T40" fmla="*/ 4 w 3088"/>
                <a:gd name="T41" fmla="*/ 1666 h 3091"/>
                <a:gd name="T42" fmla="*/ 42 w 3088"/>
                <a:gd name="T43" fmla="*/ 1906 h 3091"/>
                <a:gd name="T44" fmla="*/ 117 w 3088"/>
                <a:gd name="T45" fmla="*/ 2137 h 3091"/>
                <a:gd name="T46" fmla="*/ 227 w 3088"/>
                <a:gd name="T47" fmla="*/ 2353 h 3091"/>
                <a:gd name="T48" fmla="*/ 369 w 3088"/>
                <a:gd name="T49" fmla="*/ 2549 h 3091"/>
                <a:gd name="T50" fmla="*/ 541 w 3088"/>
                <a:gd name="T51" fmla="*/ 2720 h 3091"/>
                <a:gd name="T52" fmla="*/ 737 w 3088"/>
                <a:gd name="T53" fmla="*/ 2863 h 3091"/>
                <a:gd name="T54" fmla="*/ 953 w 3088"/>
                <a:gd name="T55" fmla="*/ 2973 h 3091"/>
                <a:gd name="T56" fmla="*/ 1183 w 3088"/>
                <a:gd name="T57" fmla="*/ 3048 h 3091"/>
                <a:gd name="T58" fmla="*/ 1422 w 3088"/>
                <a:gd name="T59" fmla="*/ 3085 h 3091"/>
                <a:gd name="T60" fmla="*/ 1665 w 3088"/>
                <a:gd name="T61" fmla="*/ 3085 h 3091"/>
                <a:gd name="T62" fmla="*/ 1905 w 3088"/>
                <a:gd name="T63" fmla="*/ 3048 h 3091"/>
                <a:gd name="T64" fmla="*/ 2135 w 3088"/>
                <a:gd name="T65" fmla="*/ 2973 h 3091"/>
                <a:gd name="T66" fmla="*/ 2351 w 3088"/>
                <a:gd name="T67" fmla="*/ 2863 h 3091"/>
                <a:gd name="T68" fmla="*/ 2547 w 3088"/>
                <a:gd name="T69" fmla="*/ 2720 h 3091"/>
                <a:gd name="T70" fmla="*/ 2718 w 3088"/>
                <a:gd name="T71" fmla="*/ 2549 h 3091"/>
                <a:gd name="T72" fmla="*/ 2861 w 3088"/>
                <a:gd name="T73" fmla="*/ 2353 h 3091"/>
                <a:gd name="T74" fmla="*/ 2971 w 3088"/>
                <a:gd name="T75" fmla="*/ 2137 h 3091"/>
                <a:gd name="T76" fmla="*/ 3045 w 3088"/>
                <a:gd name="T77" fmla="*/ 1906 h 3091"/>
                <a:gd name="T78" fmla="*/ 3083 w 3088"/>
                <a:gd name="T79" fmla="*/ 1666 h 30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088" h="3091">
                  <a:moveTo>
                    <a:pt x="3088" y="1545"/>
                  </a:moveTo>
                  <a:lnTo>
                    <a:pt x="3083" y="1423"/>
                  </a:lnTo>
                  <a:lnTo>
                    <a:pt x="3069" y="1303"/>
                  </a:lnTo>
                  <a:lnTo>
                    <a:pt x="3045" y="1185"/>
                  </a:lnTo>
                  <a:lnTo>
                    <a:pt x="3012" y="1068"/>
                  </a:lnTo>
                  <a:lnTo>
                    <a:pt x="2971" y="954"/>
                  </a:lnTo>
                  <a:lnTo>
                    <a:pt x="2919" y="843"/>
                  </a:lnTo>
                  <a:lnTo>
                    <a:pt x="2861" y="738"/>
                  </a:lnTo>
                  <a:lnTo>
                    <a:pt x="2793" y="637"/>
                  </a:lnTo>
                  <a:lnTo>
                    <a:pt x="2718" y="542"/>
                  </a:lnTo>
                  <a:lnTo>
                    <a:pt x="2635" y="452"/>
                  </a:lnTo>
                  <a:lnTo>
                    <a:pt x="2547" y="370"/>
                  </a:lnTo>
                  <a:lnTo>
                    <a:pt x="2451" y="295"/>
                  </a:lnTo>
                  <a:lnTo>
                    <a:pt x="2351" y="228"/>
                  </a:lnTo>
                  <a:lnTo>
                    <a:pt x="2244" y="168"/>
                  </a:lnTo>
                  <a:lnTo>
                    <a:pt x="2135" y="117"/>
                  </a:lnTo>
                  <a:lnTo>
                    <a:pt x="2021" y="75"/>
                  </a:lnTo>
                  <a:lnTo>
                    <a:pt x="1905" y="42"/>
                  </a:lnTo>
                  <a:lnTo>
                    <a:pt x="1785" y="19"/>
                  </a:lnTo>
                  <a:lnTo>
                    <a:pt x="1665" y="4"/>
                  </a:lnTo>
                  <a:lnTo>
                    <a:pt x="1544" y="0"/>
                  </a:lnTo>
                  <a:lnTo>
                    <a:pt x="1422" y="4"/>
                  </a:lnTo>
                  <a:lnTo>
                    <a:pt x="1302" y="19"/>
                  </a:lnTo>
                  <a:lnTo>
                    <a:pt x="1183" y="42"/>
                  </a:lnTo>
                  <a:lnTo>
                    <a:pt x="1067" y="75"/>
                  </a:lnTo>
                  <a:lnTo>
                    <a:pt x="953" y="117"/>
                  </a:lnTo>
                  <a:lnTo>
                    <a:pt x="843" y="168"/>
                  </a:lnTo>
                  <a:lnTo>
                    <a:pt x="737" y="228"/>
                  </a:lnTo>
                  <a:lnTo>
                    <a:pt x="636" y="295"/>
                  </a:lnTo>
                  <a:lnTo>
                    <a:pt x="541" y="370"/>
                  </a:lnTo>
                  <a:lnTo>
                    <a:pt x="451" y="452"/>
                  </a:lnTo>
                  <a:lnTo>
                    <a:pt x="369" y="542"/>
                  </a:lnTo>
                  <a:lnTo>
                    <a:pt x="295" y="637"/>
                  </a:lnTo>
                  <a:lnTo>
                    <a:pt x="227" y="738"/>
                  </a:lnTo>
                  <a:lnTo>
                    <a:pt x="168" y="843"/>
                  </a:lnTo>
                  <a:lnTo>
                    <a:pt x="117" y="954"/>
                  </a:lnTo>
                  <a:lnTo>
                    <a:pt x="75" y="1068"/>
                  </a:lnTo>
                  <a:lnTo>
                    <a:pt x="42" y="1185"/>
                  </a:lnTo>
                  <a:lnTo>
                    <a:pt x="19" y="1303"/>
                  </a:lnTo>
                  <a:lnTo>
                    <a:pt x="4" y="1423"/>
                  </a:lnTo>
                  <a:lnTo>
                    <a:pt x="0" y="1545"/>
                  </a:lnTo>
                  <a:lnTo>
                    <a:pt x="4" y="1666"/>
                  </a:lnTo>
                  <a:lnTo>
                    <a:pt x="19" y="1786"/>
                  </a:lnTo>
                  <a:lnTo>
                    <a:pt x="42" y="1906"/>
                  </a:lnTo>
                  <a:lnTo>
                    <a:pt x="75" y="2023"/>
                  </a:lnTo>
                  <a:lnTo>
                    <a:pt x="117" y="2137"/>
                  </a:lnTo>
                  <a:lnTo>
                    <a:pt x="168" y="2246"/>
                  </a:lnTo>
                  <a:lnTo>
                    <a:pt x="227" y="2353"/>
                  </a:lnTo>
                  <a:lnTo>
                    <a:pt x="295" y="2453"/>
                  </a:lnTo>
                  <a:lnTo>
                    <a:pt x="369" y="2549"/>
                  </a:lnTo>
                  <a:lnTo>
                    <a:pt x="451" y="2638"/>
                  </a:lnTo>
                  <a:lnTo>
                    <a:pt x="541" y="2720"/>
                  </a:lnTo>
                  <a:lnTo>
                    <a:pt x="636" y="2796"/>
                  </a:lnTo>
                  <a:lnTo>
                    <a:pt x="737" y="2863"/>
                  </a:lnTo>
                  <a:lnTo>
                    <a:pt x="843" y="2923"/>
                  </a:lnTo>
                  <a:lnTo>
                    <a:pt x="953" y="2973"/>
                  </a:lnTo>
                  <a:lnTo>
                    <a:pt x="1067" y="3015"/>
                  </a:lnTo>
                  <a:lnTo>
                    <a:pt x="1183" y="3048"/>
                  </a:lnTo>
                  <a:lnTo>
                    <a:pt x="1302" y="3072"/>
                  </a:lnTo>
                  <a:lnTo>
                    <a:pt x="1422" y="3085"/>
                  </a:lnTo>
                  <a:lnTo>
                    <a:pt x="1544" y="3091"/>
                  </a:lnTo>
                  <a:lnTo>
                    <a:pt x="1665" y="3085"/>
                  </a:lnTo>
                  <a:lnTo>
                    <a:pt x="1785" y="3072"/>
                  </a:lnTo>
                  <a:lnTo>
                    <a:pt x="1905" y="3048"/>
                  </a:lnTo>
                  <a:lnTo>
                    <a:pt x="2021" y="3015"/>
                  </a:lnTo>
                  <a:lnTo>
                    <a:pt x="2135" y="2973"/>
                  </a:lnTo>
                  <a:lnTo>
                    <a:pt x="2244" y="2923"/>
                  </a:lnTo>
                  <a:lnTo>
                    <a:pt x="2351" y="2863"/>
                  </a:lnTo>
                  <a:lnTo>
                    <a:pt x="2451" y="2796"/>
                  </a:lnTo>
                  <a:lnTo>
                    <a:pt x="2547" y="2720"/>
                  </a:lnTo>
                  <a:lnTo>
                    <a:pt x="2635" y="2638"/>
                  </a:lnTo>
                  <a:lnTo>
                    <a:pt x="2718" y="2549"/>
                  </a:lnTo>
                  <a:lnTo>
                    <a:pt x="2793" y="2453"/>
                  </a:lnTo>
                  <a:lnTo>
                    <a:pt x="2861" y="2353"/>
                  </a:lnTo>
                  <a:lnTo>
                    <a:pt x="2919" y="2246"/>
                  </a:lnTo>
                  <a:lnTo>
                    <a:pt x="2971" y="2137"/>
                  </a:lnTo>
                  <a:lnTo>
                    <a:pt x="3012" y="2023"/>
                  </a:lnTo>
                  <a:lnTo>
                    <a:pt x="3045" y="1906"/>
                  </a:lnTo>
                  <a:lnTo>
                    <a:pt x="3069" y="1786"/>
                  </a:lnTo>
                  <a:lnTo>
                    <a:pt x="3083" y="1666"/>
                  </a:lnTo>
                  <a:lnTo>
                    <a:pt x="3088" y="154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25" name="Freeform 33"/>
            <p:cNvSpPr>
              <a:spLocks/>
            </p:cNvSpPr>
            <p:nvPr/>
          </p:nvSpPr>
          <p:spPr bwMode="auto">
            <a:xfrm>
              <a:off x="1001" y="2697"/>
              <a:ext cx="1122" cy="1122"/>
            </a:xfrm>
            <a:custGeom>
              <a:avLst/>
              <a:gdLst>
                <a:gd name="T0" fmla="*/ 4272 w 4276"/>
                <a:gd name="T1" fmla="*/ 1999 h 4279"/>
                <a:gd name="T2" fmla="*/ 4234 w 4276"/>
                <a:gd name="T3" fmla="*/ 1721 h 4279"/>
                <a:gd name="T4" fmla="*/ 4162 w 4276"/>
                <a:gd name="T5" fmla="*/ 1451 h 4279"/>
                <a:gd name="T6" fmla="*/ 4055 w 4276"/>
                <a:gd name="T7" fmla="*/ 1192 h 4279"/>
                <a:gd name="T8" fmla="*/ 3916 w 4276"/>
                <a:gd name="T9" fmla="*/ 951 h 4279"/>
                <a:gd name="T10" fmla="*/ 3746 w 4276"/>
                <a:gd name="T11" fmla="*/ 728 h 4279"/>
                <a:gd name="T12" fmla="*/ 3548 w 4276"/>
                <a:gd name="T13" fmla="*/ 530 h 4279"/>
                <a:gd name="T14" fmla="*/ 3326 w 4276"/>
                <a:gd name="T15" fmla="*/ 360 h 4279"/>
                <a:gd name="T16" fmla="*/ 3083 w 4276"/>
                <a:gd name="T17" fmla="*/ 220 h 4279"/>
                <a:gd name="T18" fmla="*/ 2825 w 4276"/>
                <a:gd name="T19" fmla="*/ 113 h 4279"/>
                <a:gd name="T20" fmla="*/ 2555 w 4276"/>
                <a:gd name="T21" fmla="*/ 40 h 4279"/>
                <a:gd name="T22" fmla="*/ 2277 w 4276"/>
                <a:gd name="T23" fmla="*/ 4 h 4279"/>
                <a:gd name="T24" fmla="*/ 1998 w 4276"/>
                <a:gd name="T25" fmla="*/ 4 h 4279"/>
                <a:gd name="T26" fmla="*/ 1720 w 4276"/>
                <a:gd name="T27" fmla="*/ 40 h 4279"/>
                <a:gd name="T28" fmla="*/ 1450 w 4276"/>
                <a:gd name="T29" fmla="*/ 113 h 4279"/>
                <a:gd name="T30" fmla="*/ 1192 w 4276"/>
                <a:gd name="T31" fmla="*/ 220 h 4279"/>
                <a:gd name="T32" fmla="*/ 949 w 4276"/>
                <a:gd name="T33" fmla="*/ 360 h 4279"/>
                <a:gd name="T34" fmla="*/ 728 w 4276"/>
                <a:gd name="T35" fmla="*/ 530 h 4279"/>
                <a:gd name="T36" fmla="*/ 530 w 4276"/>
                <a:gd name="T37" fmla="*/ 728 h 4279"/>
                <a:gd name="T38" fmla="*/ 359 w 4276"/>
                <a:gd name="T39" fmla="*/ 951 h 4279"/>
                <a:gd name="T40" fmla="*/ 220 w 4276"/>
                <a:gd name="T41" fmla="*/ 1192 h 4279"/>
                <a:gd name="T42" fmla="*/ 112 w 4276"/>
                <a:gd name="T43" fmla="*/ 1451 h 4279"/>
                <a:gd name="T44" fmla="*/ 40 w 4276"/>
                <a:gd name="T45" fmla="*/ 1721 h 4279"/>
                <a:gd name="T46" fmla="*/ 4 w 4276"/>
                <a:gd name="T47" fmla="*/ 1999 h 4279"/>
                <a:gd name="T48" fmla="*/ 4 w 4276"/>
                <a:gd name="T49" fmla="*/ 2279 h 4279"/>
                <a:gd name="T50" fmla="*/ 40 w 4276"/>
                <a:gd name="T51" fmla="*/ 2556 h 4279"/>
                <a:gd name="T52" fmla="*/ 112 w 4276"/>
                <a:gd name="T53" fmla="*/ 2827 h 4279"/>
                <a:gd name="T54" fmla="*/ 220 w 4276"/>
                <a:gd name="T55" fmla="*/ 3085 h 4279"/>
                <a:gd name="T56" fmla="*/ 359 w 4276"/>
                <a:gd name="T57" fmla="*/ 3328 h 4279"/>
                <a:gd name="T58" fmla="*/ 530 w 4276"/>
                <a:gd name="T59" fmla="*/ 3550 h 4279"/>
                <a:gd name="T60" fmla="*/ 728 w 4276"/>
                <a:gd name="T61" fmla="*/ 3748 h 4279"/>
                <a:gd name="T62" fmla="*/ 949 w 4276"/>
                <a:gd name="T63" fmla="*/ 3918 h 4279"/>
                <a:gd name="T64" fmla="*/ 1192 w 4276"/>
                <a:gd name="T65" fmla="*/ 4058 h 4279"/>
                <a:gd name="T66" fmla="*/ 1450 w 4276"/>
                <a:gd name="T67" fmla="*/ 4165 h 4279"/>
                <a:gd name="T68" fmla="*/ 1720 w 4276"/>
                <a:gd name="T69" fmla="*/ 4237 h 4279"/>
                <a:gd name="T70" fmla="*/ 1998 w 4276"/>
                <a:gd name="T71" fmla="*/ 4275 h 4279"/>
                <a:gd name="T72" fmla="*/ 2277 w 4276"/>
                <a:gd name="T73" fmla="*/ 4275 h 4279"/>
                <a:gd name="T74" fmla="*/ 2555 w 4276"/>
                <a:gd name="T75" fmla="*/ 4237 h 4279"/>
                <a:gd name="T76" fmla="*/ 2825 w 4276"/>
                <a:gd name="T77" fmla="*/ 4165 h 4279"/>
                <a:gd name="T78" fmla="*/ 3083 w 4276"/>
                <a:gd name="T79" fmla="*/ 4058 h 4279"/>
                <a:gd name="T80" fmla="*/ 3326 w 4276"/>
                <a:gd name="T81" fmla="*/ 3918 h 4279"/>
                <a:gd name="T82" fmla="*/ 3548 w 4276"/>
                <a:gd name="T83" fmla="*/ 3748 h 4279"/>
                <a:gd name="T84" fmla="*/ 3746 w 4276"/>
                <a:gd name="T85" fmla="*/ 3550 h 4279"/>
                <a:gd name="T86" fmla="*/ 3916 w 4276"/>
                <a:gd name="T87" fmla="*/ 3328 h 4279"/>
                <a:gd name="T88" fmla="*/ 4055 w 4276"/>
                <a:gd name="T89" fmla="*/ 3085 h 4279"/>
                <a:gd name="T90" fmla="*/ 4162 w 4276"/>
                <a:gd name="T91" fmla="*/ 2827 h 4279"/>
                <a:gd name="T92" fmla="*/ 4234 w 4276"/>
                <a:gd name="T93" fmla="*/ 2556 h 4279"/>
                <a:gd name="T94" fmla="*/ 4272 w 4276"/>
                <a:gd name="T95" fmla="*/ 2279 h 4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276" h="4279">
                  <a:moveTo>
                    <a:pt x="4276" y="2139"/>
                  </a:moveTo>
                  <a:lnTo>
                    <a:pt x="4272" y="1999"/>
                  </a:lnTo>
                  <a:lnTo>
                    <a:pt x="4258" y="1860"/>
                  </a:lnTo>
                  <a:lnTo>
                    <a:pt x="4234" y="1721"/>
                  </a:lnTo>
                  <a:lnTo>
                    <a:pt x="4203" y="1585"/>
                  </a:lnTo>
                  <a:lnTo>
                    <a:pt x="4162" y="1451"/>
                  </a:lnTo>
                  <a:lnTo>
                    <a:pt x="4113" y="1320"/>
                  </a:lnTo>
                  <a:lnTo>
                    <a:pt x="4055" y="1192"/>
                  </a:lnTo>
                  <a:lnTo>
                    <a:pt x="3989" y="1070"/>
                  </a:lnTo>
                  <a:lnTo>
                    <a:pt x="3916" y="951"/>
                  </a:lnTo>
                  <a:lnTo>
                    <a:pt x="3834" y="837"/>
                  </a:lnTo>
                  <a:lnTo>
                    <a:pt x="3746" y="728"/>
                  </a:lnTo>
                  <a:lnTo>
                    <a:pt x="3650" y="626"/>
                  </a:lnTo>
                  <a:lnTo>
                    <a:pt x="3548" y="530"/>
                  </a:lnTo>
                  <a:lnTo>
                    <a:pt x="3439" y="442"/>
                  </a:lnTo>
                  <a:lnTo>
                    <a:pt x="3326" y="360"/>
                  </a:lnTo>
                  <a:lnTo>
                    <a:pt x="3207" y="286"/>
                  </a:lnTo>
                  <a:lnTo>
                    <a:pt x="3083" y="220"/>
                  </a:lnTo>
                  <a:lnTo>
                    <a:pt x="2955" y="163"/>
                  </a:lnTo>
                  <a:lnTo>
                    <a:pt x="2825" y="113"/>
                  </a:lnTo>
                  <a:lnTo>
                    <a:pt x="2691" y="72"/>
                  </a:lnTo>
                  <a:lnTo>
                    <a:pt x="2555" y="40"/>
                  </a:lnTo>
                  <a:lnTo>
                    <a:pt x="2417" y="18"/>
                  </a:lnTo>
                  <a:lnTo>
                    <a:pt x="2277" y="4"/>
                  </a:lnTo>
                  <a:lnTo>
                    <a:pt x="2138" y="0"/>
                  </a:lnTo>
                  <a:lnTo>
                    <a:pt x="1998" y="4"/>
                  </a:lnTo>
                  <a:lnTo>
                    <a:pt x="1859" y="18"/>
                  </a:lnTo>
                  <a:lnTo>
                    <a:pt x="1720" y="40"/>
                  </a:lnTo>
                  <a:lnTo>
                    <a:pt x="1584" y="72"/>
                  </a:lnTo>
                  <a:lnTo>
                    <a:pt x="1450" y="113"/>
                  </a:lnTo>
                  <a:lnTo>
                    <a:pt x="1319" y="163"/>
                  </a:lnTo>
                  <a:lnTo>
                    <a:pt x="1192" y="220"/>
                  </a:lnTo>
                  <a:lnTo>
                    <a:pt x="1069" y="286"/>
                  </a:lnTo>
                  <a:lnTo>
                    <a:pt x="949" y="360"/>
                  </a:lnTo>
                  <a:lnTo>
                    <a:pt x="836" y="442"/>
                  </a:lnTo>
                  <a:lnTo>
                    <a:pt x="728" y="530"/>
                  </a:lnTo>
                  <a:lnTo>
                    <a:pt x="626" y="626"/>
                  </a:lnTo>
                  <a:lnTo>
                    <a:pt x="530" y="728"/>
                  </a:lnTo>
                  <a:lnTo>
                    <a:pt x="441" y="837"/>
                  </a:lnTo>
                  <a:lnTo>
                    <a:pt x="359" y="951"/>
                  </a:lnTo>
                  <a:lnTo>
                    <a:pt x="286" y="1070"/>
                  </a:lnTo>
                  <a:lnTo>
                    <a:pt x="220" y="1192"/>
                  </a:lnTo>
                  <a:lnTo>
                    <a:pt x="162" y="1320"/>
                  </a:lnTo>
                  <a:lnTo>
                    <a:pt x="112" y="1451"/>
                  </a:lnTo>
                  <a:lnTo>
                    <a:pt x="72" y="1585"/>
                  </a:lnTo>
                  <a:lnTo>
                    <a:pt x="40" y="1721"/>
                  </a:lnTo>
                  <a:lnTo>
                    <a:pt x="18" y="1860"/>
                  </a:lnTo>
                  <a:lnTo>
                    <a:pt x="4" y="1999"/>
                  </a:lnTo>
                  <a:lnTo>
                    <a:pt x="0" y="2139"/>
                  </a:lnTo>
                  <a:lnTo>
                    <a:pt x="4" y="2279"/>
                  </a:lnTo>
                  <a:lnTo>
                    <a:pt x="18" y="2419"/>
                  </a:lnTo>
                  <a:lnTo>
                    <a:pt x="40" y="2556"/>
                  </a:lnTo>
                  <a:lnTo>
                    <a:pt x="72" y="2692"/>
                  </a:lnTo>
                  <a:lnTo>
                    <a:pt x="112" y="2827"/>
                  </a:lnTo>
                  <a:lnTo>
                    <a:pt x="162" y="2958"/>
                  </a:lnTo>
                  <a:lnTo>
                    <a:pt x="220" y="3085"/>
                  </a:lnTo>
                  <a:lnTo>
                    <a:pt x="286" y="3209"/>
                  </a:lnTo>
                  <a:lnTo>
                    <a:pt x="359" y="3328"/>
                  </a:lnTo>
                  <a:lnTo>
                    <a:pt x="441" y="3442"/>
                  </a:lnTo>
                  <a:lnTo>
                    <a:pt x="530" y="3550"/>
                  </a:lnTo>
                  <a:lnTo>
                    <a:pt x="626" y="3652"/>
                  </a:lnTo>
                  <a:lnTo>
                    <a:pt x="728" y="3748"/>
                  </a:lnTo>
                  <a:lnTo>
                    <a:pt x="836" y="3837"/>
                  </a:lnTo>
                  <a:lnTo>
                    <a:pt x="949" y="3918"/>
                  </a:lnTo>
                  <a:lnTo>
                    <a:pt x="1069" y="3992"/>
                  </a:lnTo>
                  <a:lnTo>
                    <a:pt x="1192" y="4058"/>
                  </a:lnTo>
                  <a:lnTo>
                    <a:pt x="1319" y="4116"/>
                  </a:lnTo>
                  <a:lnTo>
                    <a:pt x="1450" y="4165"/>
                  </a:lnTo>
                  <a:lnTo>
                    <a:pt x="1584" y="4206"/>
                  </a:lnTo>
                  <a:lnTo>
                    <a:pt x="1720" y="4237"/>
                  </a:lnTo>
                  <a:lnTo>
                    <a:pt x="1859" y="4261"/>
                  </a:lnTo>
                  <a:lnTo>
                    <a:pt x="1998" y="4275"/>
                  </a:lnTo>
                  <a:lnTo>
                    <a:pt x="2138" y="4279"/>
                  </a:lnTo>
                  <a:lnTo>
                    <a:pt x="2277" y="4275"/>
                  </a:lnTo>
                  <a:lnTo>
                    <a:pt x="2417" y="4261"/>
                  </a:lnTo>
                  <a:lnTo>
                    <a:pt x="2555" y="4237"/>
                  </a:lnTo>
                  <a:lnTo>
                    <a:pt x="2691" y="4206"/>
                  </a:lnTo>
                  <a:lnTo>
                    <a:pt x="2825" y="4165"/>
                  </a:lnTo>
                  <a:lnTo>
                    <a:pt x="2955" y="4116"/>
                  </a:lnTo>
                  <a:lnTo>
                    <a:pt x="3083" y="4058"/>
                  </a:lnTo>
                  <a:lnTo>
                    <a:pt x="3207" y="3992"/>
                  </a:lnTo>
                  <a:lnTo>
                    <a:pt x="3326" y="3918"/>
                  </a:lnTo>
                  <a:lnTo>
                    <a:pt x="3439" y="3837"/>
                  </a:lnTo>
                  <a:lnTo>
                    <a:pt x="3548" y="3748"/>
                  </a:lnTo>
                  <a:lnTo>
                    <a:pt x="3650" y="3652"/>
                  </a:lnTo>
                  <a:lnTo>
                    <a:pt x="3746" y="3550"/>
                  </a:lnTo>
                  <a:lnTo>
                    <a:pt x="3834" y="3442"/>
                  </a:lnTo>
                  <a:lnTo>
                    <a:pt x="3916" y="3328"/>
                  </a:lnTo>
                  <a:lnTo>
                    <a:pt x="3989" y="3209"/>
                  </a:lnTo>
                  <a:lnTo>
                    <a:pt x="4055" y="3085"/>
                  </a:lnTo>
                  <a:lnTo>
                    <a:pt x="4113" y="2958"/>
                  </a:lnTo>
                  <a:lnTo>
                    <a:pt x="4162" y="2827"/>
                  </a:lnTo>
                  <a:lnTo>
                    <a:pt x="4203" y="2692"/>
                  </a:lnTo>
                  <a:lnTo>
                    <a:pt x="4234" y="2556"/>
                  </a:lnTo>
                  <a:lnTo>
                    <a:pt x="4258" y="2419"/>
                  </a:lnTo>
                  <a:lnTo>
                    <a:pt x="4272" y="2279"/>
                  </a:lnTo>
                  <a:lnTo>
                    <a:pt x="4276" y="2139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26" name="Line 34"/>
            <p:cNvSpPr>
              <a:spLocks noChangeShapeType="1"/>
            </p:cNvSpPr>
            <p:nvPr/>
          </p:nvSpPr>
          <p:spPr bwMode="auto">
            <a:xfrm>
              <a:off x="470" y="2572"/>
              <a:ext cx="218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27" name="Line 35"/>
            <p:cNvSpPr>
              <a:spLocks noChangeShapeType="1"/>
            </p:cNvSpPr>
            <p:nvPr/>
          </p:nvSpPr>
          <p:spPr bwMode="auto">
            <a:xfrm>
              <a:off x="2965" y="2882"/>
              <a:ext cx="0" cy="7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28" name="Line 36"/>
            <p:cNvSpPr>
              <a:spLocks noChangeShapeType="1"/>
            </p:cNvSpPr>
            <p:nvPr/>
          </p:nvSpPr>
          <p:spPr bwMode="auto">
            <a:xfrm flipH="1">
              <a:off x="1936" y="3944"/>
              <a:ext cx="71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29" name="Line 37"/>
            <p:cNvSpPr>
              <a:spLocks noChangeShapeType="1"/>
            </p:cNvSpPr>
            <p:nvPr/>
          </p:nvSpPr>
          <p:spPr bwMode="auto">
            <a:xfrm flipV="1">
              <a:off x="158" y="2882"/>
              <a:ext cx="0" cy="7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30" name="Freeform 38"/>
            <p:cNvSpPr>
              <a:spLocks/>
            </p:cNvSpPr>
            <p:nvPr/>
          </p:nvSpPr>
          <p:spPr bwMode="auto">
            <a:xfrm>
              <a:off x="2652" y="2572"/>
              <a:ext cx="313" cy="310"/>
            </a:xfrm>
            <a:custGeom>
              <a:avLst/>
              <a:gdLst>
                <a:gd name="T0" fmla="*/ 1187 w 1187"/>
                <a:gd name="T1" fmla="*/ 1189 h 1189"/>
                <a:gd name="T2" fmla="*/ 1183 w 1187"/>
                <a:gd name="T3" fmla="*/ 1085 h 1189"/>
                <a:gd name="T4" fmla="*/ 1169 w 1187"/>
                <a:gd name="T5" fmla="*/ 983 h 1189"/>
                <a:gd name="T6" fmla="*/ 1147 w 1187"/>
                <a:gd name="T7" fmla="*/ 881 h 1189"/>
                <a:gd name="T8" fmla="*/ 1116 w 1187"/>
                <a:gd name="T9" fmla="*/ 782 h 1189"/>
                <a:gd name="T10" fmla="*/ 1076 w 1187"/>
                <a:gd name="T11" fmla="*/ 687 h 1189"/>
                <a:gd name="T12" fmla="*/ 1028 w 1187"/>
                <a:gd name="T13" fmla="*/ 594 h 1189"/>
                <a:gd name="T14" fmla="*/ 972 w 1187"/>
                <a:gd name="T15" fmla="*/ 507 h 1189"/>
                <a:gd name="T16" fmla="*/ 909 w 1187"/>
                <a:gd name="T17" fmla="*/ 425 h 1189"/>
                <a:gd name="T18" fmla="*/ 839 w 1187"/>
                <a:gd name="T19" fmla="*/ 348 h 1189"/>
                <a:gd name="T20" fmla="*/ 763 w 1187"/>
                <a:gd name="T21" fmla="*/ 278 h 1189"/>
                <a:gd name="T22" fmla="*/ 680 w 1187"/>
                <a:gd name="T23" fmla="*/ 215 h 1189"/>
                <a:gd name="T24" fmla="*/ 593 w 1187"/>
                <a:gd name="T25" fmla="*/ 159 h 1189"/>
                <a:gd name="T26" fmla="*/ 501 w 1187"/>
                <a:gd name="T27" fmla="*/ 112 h 1189"/>
                <a:gd name="T28" fmla="*/ 405 w 1187"/>
                <a:gd name="T29" fmla="*/ 71 h 1189"/>
                <a:gd name="T30" fmla="*/ 306 w 1187"/>
                <a:gd name="T31" fmla="*/ 40 h 1189"/>
                <a:gd name="T32" fmla="*/ 205 w 1187"/>
                <a:gd name="T33" fmla="*/ 18 h 1189"/>
                <a:gd name="T34" fmla="*/ 103 w 1187"/>
                <a:gd name="T35" fmla="*/ 4 h 1189"/>
                <a:gd name="T36" fmla="*/ 0 w 1187"/>
                <a:gd name="T37" fmla="*/ 0 h 1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87" h="1189">
                  <a:moveTo>
                    <a:pt x="1187" y="1189"/>
                  </a:moveTo>
                  <a:lnTo>
                    <a:pt x="1183" y="1085"/>
                  </a:lnTo>
                  <a:lnTo>
                    <a:pt x="1169" y="983"/>
                  </a:lnTo>
                  <a:lnTo>
                    <a:pt x="1147" y="881"/>
                  </a:lnTo>
                  <a:lnTo>
                    <a:pt x="1116" y="782"/>
                  </a:lnTo>
                  <a:lnTo>
                    <a:pt x="1076" y="687"/>
                  </a:lnTo>
                  <a:lnTo>
                    <a:pt x="1028" y="594"/>
                  </a:lnTo>
                  <a:lnTo>
                    <a:pt x="972" y="507"/>
                  </a:lnTo>
                  <a:lnTo>
                    <a:pt x="909" y="425"/>
                  </a:lnTo>
                  <a:lnTo>
                    <a:pt x="839" y="348"/>
                  </a:lnTo>
                  <a:lnTo>
                    <a:pt x="763" y="278"/>
                  </a:lnTo>
                  <a:lnTo>
                    <a:pt x="680" y="215"/>
                  </a:lnTo>
                  <a:lnTo>
                    <a:pt x="593" y="159"/>
                  </a:lnTo>
                  <a:lnTo>
                    <a:pt x="501" y="112"/>
                  </a:lnTo>
                  <a:lnTo>
                    <a:pt x="405" y="71"/>
                  </a:lnTo>
                  <a:lnTo>
                    <a:pt x="306" y="40"/>
                  </a:lnTo>
                  <a:lnTo>
                    <a:pt x="205" y="18"/>
                  </a:lnTo>
                  <a:lnTo>
                    <a:pt x="103" y="4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31" name="Freeform 39"/>
            <p:cNvSpPr>
              <a:spLocks/>
            </p:cNvSpPr>
            <p:nvPr/>
          </p:nvSpPr>
          <p:spPr bwMode="auto">
            <a:xfrm>
              <a:off x="2652" y="3632"/>
              <a:ext cx="313" cy="312"/>
            </a:xfrm>
            <a:custGeom>
              <a:avLst/>
              <a:gdLst>
                <a:gd name="T0" fmla="*/ 0 w 1187"/>
                <a:gd name="T1" fmla="*/ 1189 h 1189"/>
                <a:gd name="T2" fmla="*/ 103 w 1187"/>
                <a:gd name="T3" fmla="*/ 1184 h 1189"/>
                <a:gd name="T4" fmla="*/ 205 w 1187"/>
                <a:gd name="T5" fmla="*/ 1171 h 1189"/>
                <a:gd name="T6" fmla="*/ 306 w 1187"/>
                <a:gd name="T7" fmla="*/ 1148 h 1189"/>
                <a:gd name="T8" fmla="*/ 405 w 1187"/>
                <a:gd name="T9" fmla="*/ 1116 h 1189"/>
                <a:gd name="T10" fmla="*/ 501 w 1187"/>
                <a:gd name="T11" fmla="*/ 1077 h 1189"/>
                <a:gd name="T12" fmla="*/ 593 w 1187"/>
                <a:gd name="T13" fmla="*/ 1029 h 1189"/>
                <a:gd name="T14" fmla="*/ 680 w 1187"/>
                <a:gd name="T15" fmla="*/ 974 h 1189"/>
                <a:gd name="T16" fmla="*/ 763 w 1187"/>
                <a:gd name="T17" fmla="*/ 910 h 1189"/>
                <a:gd name="T18" fmla="*/ 839 w 1187"/>
                <a:gd name="T19" fmla="*/ 841 h 1189"/>
                <a:gd name="T20" fmla="*/ 909 w 1187"/>
                <a:gd name="T21" fmla="*/ 764 h 1189"/>
                <a:gd name="T22" fmla="*/ 972 w 1187"/>
                <a:gd name="T23" fmla="*/ 682 h 1189"/>
                <a:gd name="T24" fmla="*/ 1028 w 1187"/>
                <a:gd name="T25" fmla="*/ 594 h 1189"/>
                <a:gd name="T26" fmla="*/ 1076 w 1187"/>
                <a:gd name="T27" fmla="*/ 502 h 1189"/>
                <a:gd name="T28" fmla="*/ 1116 w 1187"/>
                <a:gd name="T29" fmla="*/ 406 h 1189"/>
                <a:gd name="T30" fmla="*/ 1147 w 1187"/>
                <a:gd name="T31" fmla="*/ 307 h 1189"/>
                <a:gd name="T32" fmla="*/ 1169 w 1187"/>
                <a:gd name="T33" fmla="*/ 206 h 1189"/>
                <a:gd name="T34" fmla="*/ 1183 w 1187"/>
                <a:gd name="T35" fmla="*/ 103 h 1189"/>
                <a:gd name="T36" fmla="*/ 1187 w 1187"/>
                <a:gd name="T37" fmla="*/ 0 h 1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87" h="1189">
                  <a:moveTo>
                    <a:pt x="0" y="1189"/>
                  </a:moveTo>
                  <a:lnTo>
                    <a:pt x="103" y="1184"/>
                  </a:lnTo>
                  <a:lnTo>
                    <a:pt x="205" y="1171"/>
                  </a:lnTo>
                  <a:lnTo>
                    <a:pt x="306" y="1148"/>
                  </a:lnTo>
                  <a:lnTo>
                    <a:pt x="405" y="1116"/>
                  </a:lnTo>
                  <a:lnTo>
                    <a:pt x="501" y="1077"/>
                  </a:lnTo>
                  <a:lnTo>
                    <a:pt x="593" y="1029"/>
                  </a:lnTo>
                  <a:lnTo>
                    <a:pt x="680" y="974"/>
                  </a:lnTo>
                  <a:lnTo>
                    <a:pt x="763" y="910"/>
                  </a:lnTo>
                  <a:lnTo>
                    <a:pt x="839" y="841"/>
                  </a:lnTo>
                  <a:lnTo>
                    <a:pt x="909" y="764"/>
                  </a:lnTo>
                  <a:lnTo>
                    <a:pt x="972" y="682"/>
                  </a:lnTo>
                  <a:lnTo>
                    <a:pt x="1028" y="594"/>
                  </a:lnTo>
                  <a:lnTo>
                    <a:pt x="1076" y="502"/>
                  </a:lnTo>
                  <a:lnTo>
                    <a:pt x="1116" y="406"/>
                  </a:lnTo>
                  <a:lnTo>
                    <a:pt x="1147" y="307"/>
                  </a:lnTo>
                  <a:lnTo>
                    <a:pt x="1169" y="206"/>
                  </a:lnTo>
                  <a:lnTo>
                    <a:pt x="1183" y="103"/>
                  </a:lnTo>
                  <a:lnTo>
                    <a:pt x="1187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32" name="Freeform 40"/>
            <p:cNvSpPr>
              <a:spLocks/>
            </p:cNvSpPr>
            <p:nvPr/>
          </p:nvSpPr>
          <p:spPr bwMode="auto">
            <a:xfrm>
              <a:off x="158" y="3632"/>
              <a:ext cx="312" cy="312"/>
            </a:xfrm>
            <a:custGeom>
              <a:avLst/>
              <a:gdLst>
                <a:gd name="T0" fmla="*/ 0 w 1188"/>
                <a:gd name="T1" fmla="*/ 0 h 1189"/>
                <a:gd name="T2" fmla="*/ 5 w 1188"/>
                <a:gd name="T3" fmla="*/ 103 h 1189"/>
                <a:gd name="T4" fmla="*/ 18 w 1188"/>
                <a:gd name="T5" fmla="*/ 206 h 1189"/>
                <a:gd name="T6" fmla="*/ 41 w 1188"/>
                <a:gd name="T7" fmla="*/ 307 h 1189"/>
                <a:gd name="T8" fmla="*/ 72 w 1188"/>
                <a:gd name="T9" fmla="*/ 406 h 1189"/>
                <a:gd name="T10" fmla="*/ 111 w 1188"/>
                <a:gd name="T11" fmla="*/ 502 h 1189"/>
                <a:gd name="T12" fmla="*/ 159 w 1188"/>
                <a:gd name="T13" fmla="*/ 594 h 1189"/>
                <a:gd name="T14" fmla="*/ 215 w 1188"/>
                <a:gd name="T15" fmla="*/ 682 h 1189"/>
                <a:gd name="T16" fmla="*/ 278 w 1188"/>
                <a:gd name="T17" fmla="*/ 764 h 1189"/>
                <a:gd name="T18" fmla="*/ 347 w 1188"/>
                <a:gd name="T19" fmla="*/ 841 h 1189"/>
                <a:gd name="T20" fmla="*/ 424 w 1188"/>
                <a:gd name="T21" fmla="*/ 910 h 1189"/>
                <a:gd name="T22" fmla="*/ 506 w 1188"/>
                <a:gd name="T23" fmla="*/ 974 h 1189"/>
                <a:gd name="T24" fmla="*/ 595 w 1188"/>
                <a:gd name="T25" fmla="*/ 1029 h 1189"/>
                <a:gd name="T26" fmla="*/ 686 w 1188"/>
                <a:gd name="T27" fmla="*/ 1077 h 1189"/>
                <a:gd name="T28" fmla="*/ 782 w 1188"/>
                <a:gd name="T29" fmla="*/ 1116 h 1189"/>
                <a:gd name="T30" fmla="*/ 881 w 1188"/>
                <a:gd name="T31" fmla="*/ 1148 h 1189"/>
                <a:gd name="T32" fmla="*/ 982 w 1188"/>
                <a:gd name="T33" fmla="*/ 1171 h 1189"/>
                <a:gd name="T34" fmla="*/ 1084 w 1188"/>
                <a:gd name="T35" fmla="*/ 1184 h 1189"/>
                <a:gd name="T36" fmla="*/ 1188 w 1188"/>
                <a:gd name="T37" fmla="*/ 1189 h 1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88" h="1189">
                  <a:moveTo>
                    <a:pt x="0" y="0"/>
                  </a:moveTo>
                  <a:lnTo>
                    <a:pt x="5" y="103"/>
                  </a:lnTo>
                  <a:lnTo>
                    <a:pt x="18" y="206"/>
                  </a:lnTo>
                  <a:lnTo>
                    <a:pt x="41" y="307"/>
                  </a:lnTo>
                  <a:lnTo>
                    <a:pt x="72" y="406"/>
                  </a:lnTo>
                  <a:lnTo>
                    <a:pt x="111" y="502"/>
                  </a:lnTo>
                  <a:lnTo>
                    <a:pt x="159" y="594"/>
                  </a:lnTo>
                  <a:lnTo>
                    <a:pt x="215" y="682"/>
                  </a:lnTo>
                  <a:lnTo>
                    <a:pt x="278" y="764"/>
                  </a:lnTo>
                  <a:lnTo>
                    <a:pt x="347" y="841"/>
                  </a:lnTo>
                  <a:lnTo>
                    <a:pt x="424" y="910"/>
                  </a:lnTo>
                  <a:lnTo>
                    <a:pt x="506" y="974"/>
                  </a:lnTo>
                  <a:lnTo>
                    <a:pt x="595" y="1029"/>
                  </a:lnTo>
                  <a:lnTo>
                    <a:pt x="686" y="1077"/>
                  </a:lnTo>
                  <a:lnTo>
                    <a:pt x="782" y="1116"/>
                  </a:lnTo>
                  <a:lnTo>
                    <a:pt x="881" y="1148"/>
                  </a:lnTo>
                  <a:lnTo>
                    <a:pt x="982" y="1171"/>
                  </a:lnTo>
                  <a:lnTo>
                    <a:pt x="1084" y="1184"/>
                  </a:lnTo>
                  <a:lnTo>
                    <a:pt x="1188" y="118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33" name="Freeform 41"/>
            <p:cNvSpPr>
              <a:spLocks/>
            </p:cNvSpPr>
            <p:nvPr/>
          </p:nvSpPr>
          <p:spPr bwMode="auto">
            <a:xfrm>
              <a:off x="158" y="2572"/>
              <a:ext cx="312" cy="310"/>
            </a:xfrm>
            <a:custGeom>
              <a:avLst/>
              <a:gdLst>
                <a:gd name="T0" fmla="*/ 1188 w 1188"/>
                <a:gd name="T1" fmla="*/ 0 h 1189"/>
                <a:gd name="T2" fmla="*/ 1084 w 1188"/>
                <a:gd name="T3" fmla="*/ 4 h 1189"/>
                <a:gd name="T4" fmla="*/ 982 w 1188"/>
                <a:gd name="T5" fmla="*/ 18 h 1189"/>
                <a:gd name="T6" fmla="*/ 881 w 1188"/>
                <a:gd name="T7" fmla="*/ 40 h 1189"/>
                <a:gd name="T8" fmla="*/ 782 w 1188"/>
                <a:gd name="T9" fmla="*/ 71 h 1189"/>
                <a:gd name="T10" fmla="*/ 686 w 1188"/>
                <a:gd name="T11" fmla="*/ 112 h 1189"/>
                <a:gd name="T12" fmla="*/ 595 w 1188"/>
                <a:gd name="T13" fmla="*/ 159 h 1189"/>
                <a:gd name="T14" fmla="*/ 506 w 1188"/>
                <a:gd name="T15" fmla="*/ 215 h 1189"/>
                <a:gd name="T16" fmla="*/ 424 w 1188"/>
                <a:gd name="T17" fmla="*/ 278 h 1189"/>
                <a:gd name="T18" fmla="*/ 347 w 1188"/>
                <a:gd name="T19" fmla="*/ 348 h 1189"/>
                <a:gd name="T20" fmla="*/ 278 w 1188"/>
                <a:gd name="T21" fmla="*/ 425 h 1189"/>
                <a:gd name="T22" fmla="*/ 215 w 1188"/>
                <a:gd name="T23" fmla="*/ 507 h 1189"/>
                <a:gd name="T24" fmla="*/ 159 w 1188"/>
                <a:gd name="T25" fmla="*/ 594 h 1189"/>
                <a:gd name="T26" fmla="*/ 111 w 1188"/>
                <a:gd name="T27" fmla="*/ 687 h 1189"/>
                <a:gd name="T28" fmla="*/ 72 w 1188"/>
                <a:gd name="T29" fmla="*/ 782 h 1189"/>
                <a:gd name="T30" fmla="*/ 41 w 1188"/>
                <a:gd name="T31" fmla="*/ 881 h 1189"/>
                <a:gd name="T32" fmla="*/ 18 w 1188"/>
                <a:gd name="T33" fmla="*/ 983 h 1189"/>
                <a:gd name="T34" fmla="*/ 5 w 1188"/>
                <a:gd name="T35" fmla="*/ 1085 h 1189"/>
                <a:gd name="T36" fmla="*/ 0 w 1188"/>
                <a:gd name="T37" fmla="*/ 1189 h 1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88" h="1189">
                  <a:moveTo>
                    <a:pt x="1188" y="0"/>
                  </a:moveTo>
                  <a:lnTo>
                    <a:pt x="1084" y="4"/>
                  </a:lnTo>
                  <a:lnTo>
                    <a:pt x="982" y="18"/>
                  </a:lnTo>
                  <a:lnTo>
                    <a:pt x="881" y="40"/>
                  </a:lnTo>
                  <a:lnTo>
                    <a:pt x="782" y="71"/>
                  </a:lnTo>
                  <a:lnTo>
                    <a:pt x="686" y="112"/>
                  </a:lnTo>
                  <a:lnTo>
                    <a:pt x="595" y="159"/>
                  </a:lnTo>
                  <a:lnTo>
                    <a:pt x="506" y="215"/>
                  </a:lnTo>
                  <a:lnTo>
                    <a:pt x="424" y="278"/>
                  </a:lnTo>
                  <a:lnTo>
                    <a:pt x="347" y="348"/>
                  </a:lnTo>
                  <a:lnTo>
                    <a:pt x="278" y="425"/>
                  </a:lnTo>
                  <a:lnTo>
                    <a:pt x="215" y="507"/>
                  </a:lnTo>
                  <a:lnTo>
                    <a:pt x="159" y="594"/>
                  </a:lnTo>
                  <a:lnTo>
                    <a:pt x="111" y="687"/>
                  </a:lnTo>
                  <a:lnTo>
                    <a:pt x="72" y="782"/>
                  </a:lnTo>
                  <a:lnTo>
                    <a:pt x="41" y="881"/>
                  </a:lnTo>
                  <a:lnTo>
                    <a:pt x="18" y="983"/>
                  </a:lnTo>
                  <a:lnTo>
                    <a:pt x="5" y="1085"/>
                  </a:lnTo>
                  <a:lnTo>
                    <a:pt x="0" y="118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34" name="Freeform 42"/>
            <p:cNvSpPr>
              <a:spLocks/>
            </p:cNvSpPr>
            <p:nvPr/>
          </p:nvSpPr>
          <p:spPr bwMode="auto">
            <a:xfrm>
              <a:off x="314" y="2726"/>
              <a:ext cx="312" cy="312"/>
            </a:xfrm>
            <a:custGeom>
              <a:avLst/>
              <a:gdLst>
                <a:gd name="T0" fmla="*/ 1187 w 1187"/>
                <a:gd name="T1" fmla="*/ 595 h 1189"/>
                <a:gd name="T2" fmla="*/ 1183 w 1187"/>
                <a:gd name="T3" fmla="*/ 523 h 1189"/>
                <a:gd name="T4" fmla="*/ 1170 w 1187"/>
                <a:gd name="T5" fmla="*/ 452 h 1189"/>
                <a:gd name="T6" fmla="*/ 1148 w 1187"/>
                <a:gd name="T7" fmla="*/ 384 h 1189"/>
                <a:gd name="T8" fmla="*/ 1119 w 1187"/>
                <a:gd name="T9" fmla="*/ 318 h 1189"/>
                <a:gd name="T10" fmla="*/ 1081 w 1187"/>
                <a:gd name="T11" fmla="*/ 257 h 1189"/>
                <a:gd name="T12" fmla="*/ 1038 w 1187"/>
                <a:gd name="T13" fmla="*/ 200 h 1189"/>
                <a:gd name="T14" fmla="*/ 987 w 1187"/>
                <a:gd name="T15" fmla="*/ 150 h 1189"/>
                <a:gd name="T16" fmla="*/ 930 w 1187"/>
                <a:gd name="T17" fmla="*/ 105 h 1189"/>
                <a:gd name="T18" fmla="*/ 869 w 1187"/>
                <a:gd name="T19" fmla="*/ 68 h 1189"/>
                <a:gd name="T20" fmla="*/ 803 w 1187"/>
                <a:gd name="T21" fmla="*/ 39 h 1189"/>
                <a:gd name="T22" fmla="*/ 735 w 1187"/>
                <a:gd name="T23" fmla="*/ 18 h 1189"/>
                <a:gd name="T24" fmla="*/ 665 w 1187"/>
                <a:gd name="T25" fmla="*/ 4 h 1189"/>
                <a:gd name="T26" fmla="*/ 593 w 1187"/>
                <a:gd name="T27" fmla="*/ 0 h 1189"/>
                <a:gd name="T28" fmla="*/ 521 w 1187"/>
                <a:gd name="T29" fmla="*/ 4 h 1189"/>
                <a:gd name="T30" fmla="*/ 451 w 1187"/>
                <a:gd name="T31" fmla="*/ 18 h 1189"/>
                <a:gd name="T32" fmla="*/ 383 w 1187"/>
                <a:gd name="T33" fmla="*/ 39 h 1189"/>
                <a:gd name="T34" fmla="*/ 317 w 1187"/>
                <a:gd name="T35" fmla="*/ 68 h 1189"/>
                <a:gd name="T36" fmla="*/ 255 w 1187"/>
                <a:gd name="T37" fmla="*/ 105 h 1189"/>
                <a:gd name="T38" fmla="*/ 199 w 1187"/>
                <a:gd name="T39" fmla="*/ 150 h 1189"/>
                <a:gd name="T40" fmla="*/ 149 w 1187"/>
                <a:gd name="T41" fmla="*/ 200 h 1189"/>
                <a:gd name="T42" fmla="*/ 104 w 1187"/>
                <a:gd name="T43" fmla="*/ 257 h 1189"/>
                <a:gd name="T44" fmla="*/ 67 w 1187"/>
                <a:gd name="T45" fmla="*/ 318 h 1189"/>
                <a:gd name="T46" fmla="*/ 38 w 1187"/>
                <a:gd name="T47" fmla="*/ 384 h 1189"/>
                <a:gd name="T48" fmla="*/ 17 w 1187"/>
                <a:gd name="T49" fmla="*/ 452 h 1189"/>
                <a:gd name="T50" fmla="*/ 4 w 1187"/>
                <a:gd name="T51" fmla="*/ 523 h 1189"/>
                <a:gd name="T52" fmla="*/ 0 w 1187"/>
                <a:gd name="T53" fmla="*/ 595 h 1189"/>
                <a:gd name="T54" fmla="*/ 4 w 1187"/>
                <a:gd name="T55" fmla="*/ 666 h 1189"/>
                <a:gd name="T56" fmla="*/ 17 w 1187"/>
                <a:gd name="T57" fmla="*/ 737 h 1189"/>
                <a:gd name="T58" fmla="*/ 38 w 1187"/>
                <a:gd name="T59" fmla="*/ 806 h 1189"/>
                <a:gd name="T60" fmla="*/ 67 w 1187"/>
                <a:gd name="T61" fmla="*/ 871 h 1189"/>
                <a:gd name="T62" fmla="*/ 104 w 1187"/>
                <a:gd name="T63" fmla="*/ 933 h 1189"/>
                <a:gd name="T64" fmla="*/ 149 w 1187"/>
                <a:gd name="T65" fmla="*/ 989 h 1189"/>
                <a:gd name="T66" fmla="*/ 199 w 1187"/>
                <a:gd name="T67" fmla="*/ 1039 h 1189"/>
                <a:gd name="T68" fmla="*/ 255 w 1187"/>
                <a:gd name="T69" fmla="*/ 1084 h 1189"/>
                <a:gd name="T70" fmla="*/ 317 w 1187"/>
                <a:gd name="T71" fmla="*/ 1121 h 1189"/>
                <a:gd name="T72" fmla="*/ 383 w 1187"/>
                <a:gd name="T73" fmla="*/ 1151 h 1189"/>
                <a:gd name="T74" fmla="*/ 451 w 1187"/>
                <a:gd name="T75" fmla="*/ 1172 h 1189"/>
                <a:gd name="T76" fmla="*/ 521 w 1187"/>
                <a:gd name="T77" fmla="*/ 1185 h 1189"/>
                <a:gd name="T78" fmla="*/ 593 w 1187"/>
                <a:gd name="T79" fmla="*/ 1189 h 1189"/>
                <a:gd name="T80" fmla="*/ 665 w 1187"/>
                <a:gd name="T81" fmla="*/ 1185 h 1189"/>
                <a:gd name="T82" fmla="*/ 735 w 1187"/>
                <a:gd name="T83" fmla="*/ 1172 h 1189"/>
                <a:gd name="T84" fmla="*/ 803 w 1187"/>
                <a:gd name="T85" fmla="*/ 1151 h 1189"/>
                <a:gd name="T86" fmla="*/ 869 w 1187"/>
                <a:gd name="T87" fmla="*/ 1121 h 1189"/>
                <a:gd name="T88" fmla="*/ 930 w 1187"/>
                <a:gd name="T89" fmla="*/ 1084 h 1189"/>
                <a:gd name="T90" fmla="*/ 987 w 1187"/>
                <a:gd name="T91" fmla="*/ 1039 h 1189"/>
                <a:gd name="T92" fmla="*/ 1038 w 1187"/>
                <a:gd name="T93" fmla="*/ 989 h 1189"/>
                <a:gd name="T94" fmla="*/ 1081 w 1187"/>
                <a:gd name="T95" fmla="*/ 933 h 1189"/>
                <a:gd name="T96" fmla="*/ 1119 w 1187"/>
                <a:gd name="T97" fmla="*/ 871 h 1189"/>
                <a:gd name="T98" fmla="*/ 1148 w 1187"/>
                <a:gd name="T99" fmla="*/ 806 h 1189"/>
                <a:gd name="T100" fmla="*/ 1170 w 1187"/>
                <a:gd name="T101" fmla="*/ 737 h 1189"/>
                <a:gd name="T102" fmla="*/ 1183 w 1187"/>
                <a:gd name="T103" fmla="*/ 666 h 1189"/>
                <a:gd name="T104" fmla="*/ 1187 w 1187"/>
                <a:gd name="T105" fmla="*/ 595 h 1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187" h="1189">
                  <a:moveTo>
                    <a:pt x="1187" y="595"/>
                  </a:moveTo>
                  <a:lnTo>
                    <a:pt x="1183" y="523"/>
                  </a:lnTo>
                  <a:lnTo>
                    <a:pt x="1170" y="452"/>
                  </a:lnTo>
                  <a:lnTo>
                    <a:pt x="1148" y="384"/>
                  </a:lnTo>
                  <a:lnTo>
                    <a:pt x="1119" y="318"/>
                  </a:lnTo>
                  <a:lnTo>
                    <a:pt x="1081" y="257"/>
                  </a:lnTo>
                  <a:lnTo>
                    <a:pt x="1038" y="200"/>
                  </a:lnTo>
                  <a:lnTo>
                    <a:pt x="987" y="150"/>
                  </a:lnTo>
                  <a:lnTo>
                    <a:pt x="930" y="105"/>
                  </a:lnTo>
                  <a:lnTo>
                    <a:pt x="869" y="68"/>
                  </a:lnTo>
                  <a:lnTo>
                    <a:pt x="803" y="39"/>
                  </a:lnTo>
                  <a:lnTo>
                    <a:pt x="735" y="18"/>
                  </a:lnTo>
                  <a:lnTo>
                    <a:pt x="665" y="4"/>
                  </a:lnTo>
                  <a:lnTo>
                    <a:pt x="593" y="0"/>
                  </a:lnTo>
                  <a:lnTo>
                    <a:pt x="521" y="4"/>
                  </a:lnTo>
                  <a:lnTo>
                    <a:pt x="451" y="18"/>
                  </a:lnTo>
                  <a:lnTo>
                    <a:pt x="383" y="39"/>
                  </a:lnTo>
                  <a:lnTo>
                    <a:pt x="317" y="68"/>
                  </a:lnTo>
                  <a:lnTo>
                    <a:pt x="255" y="105"/>
                  </a:lnTo>
                  <a:lnTo>
                    <a:pt x="199" y="150"/>
                  </a:lnTo>
                  <a:lnTo>
                    <a:pt x="149" y="200"/>
                  </a:lnTo>
                  <a:lnTo>
                    <a:pt x="104" y="257"/>
                  </a:lnTo>
                  <a:lnTo>
                    <a:pt x="67" y="318"/>
                  </a:lnTo>
                  <a:lnTo>
                    <a:pt x="38" y="384"/>
                  </a:lnTo>
                  <a:lnTo>
                    <a:pt x="17" y="452"/>
                  </a:lnTo>
                  <a:lnTo>
                    <a:pt x="4" y="523"/>
                  </a:lnTo>
                  <a:lnTo>
                    <a:pt x="0" y="595"/>
                  </a:lnTo>
                  <a:lnTo>
                    <a:pt x="4" y="666"/>
                  </a:lnTo>
                  <a:lnTo>
                    <a:pt x="17" y="737"/>
                  </a:lnTo>
                  <a:lnTo>
                    <a:pt x="38" y="806"/>
                  </a:lnTo>
                  <a:lnTo>
                    <a:pt x="67" y="871"/>
                  </a:lnTo>
                  <a:lnTo>
                    <a:pt x="104" y="933"/>
                  </a:lnTo>
                  <a:lnTo>
                    <a:pt x="149" y="989"/>
                  </a:lnTo>
                  <a:lnTo>
                    <a:pt x="199" y="1039"/>
                  </a:lnTo>
                  <a:lnTo>
                    <a:pt x="255" y="1084"/>
                  </a:lnTo>
                  <a:lnTo>
                    <a:pt x="317" y="1121"/>
                  </a:lnTo>
                  <a:lnTo>
                    <a:pt x="383" y="1151"/>
                  </a:lnTo>
                  <a:lnTo>
                    <a:pt x="451" y="1172"/>
                  </a:lnTo>
                  <a:lnTo>
                    <a:pt x="521" y="1185"/>
                  </a:lnTo>
                  <a:lnTo>
                    <a:pt x="593" y="1189"/>
                  </a:lnTo>
                  <a:lnTo>
                    <a:pt x="665" y="1185"/>
                  </a:lnTo>
                  <a:lnTo>
                    <a:pt x="735" y="1172"/>
                  </a:lnTo>
                  <a:lnTo>
                    <a:pt x="803" y="1151"/>
                  </a:lnTo>
                  <a:lnTo>
                    <a:pt x="869" y="1121"/>
                  </a:lnTo>
                  <a:lnTo>
                    <a:pt x="930" y="1084"/>
                  </a:lnTo>
                  <a:lnTo>
                    <a:pt x="987" y="1039"/>
                  </a:lnTo>
                  <a:lnTo>
                    <a:pt x="1038" y="989"/>
                  </a:lnTo>
                  <a:lnTo>
                    <a:pt x="1081" y="933"/>
                  </a:lnTo>
                  <a:lnTo>
                    <a:pt x="1119" y="871"/>
                  </a:lnTo>
                  <a:lnTo>
                    <a:pt x="1148" y="806"/>
                  </a:lnTo>
                  <a:lnTo>
                    <a:pt x="1170" y="737"/>
                  </a:lnTo>
                  <a:lnTo>
                    <a:pt x="1183" y="666"/>
                  </a:lnTo>
                  <a:lnTo>
                    <a:pt x="1187" y="59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35" name="Line 43"/>
            <p:cNvSpPr>
              <a:spLocks noChangeShapeType="1"/>
            </p:cNvSpPr>
            <p:nvPr/>
          </p:nvSpPr>
          <p:spPr bwMode="auto">
            <a:xfrm>
              <a:off x="158" y="2122"/>
              <a:ext cx="280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36" name="Line 44"/>
            <p:cNvSpPr>
              <a:spLocks noChangeShapeType="1"/>
            </p:cNvSpPr>
            <p:nvPr/>
          </p:nvSpPr>
          <p:spPr bwMode="auto">
            <a:xfrm flipV="1">
              <a:off x="2965" y="1810"/>
              <a:ext cx="0" cy="3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37" name="Line 45"/>
            <p:cNvSpPr>
              <a:spLocks noChangeShapeType="1"/>
            </p:cNvSpPr>
            <p:nvPr/>
          </p:nvSpPr>
          <p:spPr bwMode="auto">
            <a:xfrm flipH="1">
              <a:off x="1936" y="1810"/>
              <a:ext cx="102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38" name="Line 46"/>
            <p:cNvSpPr>
              <a:spLocks noChangeShapeType="1"/>
            </p:cNvSpPr>
            <p:nvPr/>
          </p:nvSpPr>
          <p:spPr bwMode="auto">
            <a:xfrm>
              <a:off x="158" y="1810"/>
              <a:ext cx="0" cy="3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39" name="Line 47"/>
            <p:cNvSpPr>
              <a:spLocks noChangeShapeType="1"/>
            </p:cNvSpPr>
            <p:nvPr/>
          </p:nvSpPr>
          <p:spPr bwMode="auto">
            <a:xfrm>
              <a:off x="1001" y="562"/>
              <a:ext cx="112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40" name="Line 48"/>
            <p:cNvSpPr>
              <a:spLocks noChangeShapeType="1"/>
            </p:cNvSpPr>
            <p:nvPr/>
          </p:nvSpPr>
          <p:spPr bwMode="auto">
            <a:xfrm>
              <a:off x="1130" y="1031"/>
              <a:ext cx="2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41" name="Line 49"/>
            <p:cNvSpPr>
              <a:spLocks noChangeShapeType="1"/>
            </p:cNvSpPr>
            <p:nvPr/>
          </p:nvSpPr>
          <p:spPr bwMode="auto">
            <a:xfrm>
              <a:off x="1385" y="1031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42" name="Line 50"/>
            <p:cNvSpPr>
              <a:spLocks noChangeShapeType="1"/>
            </p:cNvSpPr>
            <p:nvPr/>
          </p:nvSpPr>
          <p:spPr bwMode="auto">
            <a:xfrm>
              <a:off x="1440" y="1031"/>
              <a:ext cx="2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43" name="Line 51"/>
            <p:cNvSpPr>
              <a:spLocks noChangeShapeType="1"/>
            </p:cNvSpPr>
            <p:nvPr/>
          </p:nvSpPr>
          <p:spPr bwMode="auto">
            <a:xfrm>
              <a:off x="1721" y="1031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44" name="Line 52"/>
            <p:cNvSpPr>
              <a:spLocks noChangeShapeType="1"/>
            </p:cNvSpPr>
            <p:nvPr/>
          </p:nvSpPr>
          <p:spPr bwMode="auto">
            <a:xfrm>
              <a:off x="1776" y="1031"/>
              <a:ext cx="2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45" name="Freeform 53"/>
            <p:cNvSpPr>
              <a:spLocks/>
            </p:cNvSpPr>
            <p:nvPr/>
          </p:nvSpPr>
          <p:spPr bwMode="auto">
            <a:xfrm>
              <a:off x="1374" y="843"/>
              <a:ext cx="375" cy="375"/>
            </a:xfrm>
            <a:custGeom>
              <a:avLst/>
              <a:gdLst>
                <a:gd name="T0" fmla="*/ 1425 w 1425"/>
                <a:gd name="T1" fmla="*/ 714 h 1427"/>
                <a:gd name="T2" fmla="*/ 1421 w 1425"/>
                <a:gd name="T3" fmla="*/ 634 h 1427"/>
                <a:gd name="T4" fmla="*/ 1408 w 1425"/>
                <a:gd name="T5" fmla="*/ 555 h 1427"/>
                <a:gd name="T6" fmla="*/ 1386 w 1425"/>
                <a:gd name="T7" fmla="*/ 477 h 1427"/>
                <a:gd name="T8" fmla="*/ 1355 w 1425"/>
                <a:gd name="T9" fmla="*/ 404 h 1427"/>
                <a:gd name="T10" fmla="*/ 1316 w 1425"/>
                <a:gd name="T11" fmla="*/ 334 h 1427"/>
                <a:gd name="T12" fmla="*/ 1270 w 1425"/>
                <a:gd name="T13" fmla="*/ 269 h 1427"/>
                <a:gd name="T14" fmla="*/ 1216 w 1425"/>
                <a:gd name="T15" fmla="*/ 209 h 1427"/>
                <a:gd name="T16" fmla="*/ 1157 w 1425"/>
                <a:gd name="T17" fmla="*/ 156 h 1427"/>
                <a:gd name="T18" fmla="*/ 1092 w 1425"/>
                <a:gd name="T19" fmla="*/ 109 h 1427"/>
                <a:gd name="T20" fmla="*/ 1021 w 1425"/>
                <a:gd name="T21" fmla="*/ 71 h 1427"/>
                <a:gd name="T22" fmla="*/ 948 w 1425"/>
                <a:gd name="T23" fmla="*/ 40 h 1427"/>
                <a:gd name="T24" fmla="*/ 871 w 1425"/>
                <a:gd name="T25" fmla="*/ 19 h 1427"/>
                <a:gd name="T26" fmla="*/ 793 w 1425"/>
                <a:gd name="T27" fmla="*/ 5 h 1427"/>
                <a:gd name="T28" fmla="*/ 713 w 1425"/>
                <a:gd name="T29" fmla="*/ 0 h 1427"/>
                <a:gd name="T30" fmla="*/ 633 w 1425"/>
                <a:gd name="T31" fmla="*/ 5 h 1427"/>
                <a:gd name="T32" fmla="*/ 554 w 1425"/>
                <a:gd name="T33" fmla="*/ 19 h 1427"/>
                <a:gd name="T34" fmla="*/ 477 w 1425"/>
                <a:gd name="T35" fmla="*/ 40 h 1427"/>
                <a:gd name="T36" fmla="*/ 404 w 1425"/>
                <a:gd name="T37" fmla="*/ 71 h 1427"/>
                <a:gd name="T38" fmla="*/ 334 w 1425"/>
                <a:gd name="T39" fmla="*/ 109 h 1427"/>
                <a:gd name="T40" fmla="*/ 269 w 1425"/>
                <a:gd name="T41" fmla="*/ 156 h 1427"/>
                <a:gd name="T42" fmla="*/ 209 w 1425"/>
                <a:gd name="T43" fmla="*/ 209 h 1427"/>
                <a:gd name="T44" fmla="*/ 156 w 1425"/>
                <a:gd name="T45" fmla="*/ 269 h 1427"/>
                <a:gd name="T46" fmla="*/ 109 w 1425"/>
                <a:gd name="T47" fmla="*/ 334 h 1427"/>
                <a:gd name="T48" fmla="*/ 71 w 1425"/>
                <a:gd name="T49" fmla="*/ 404 h 1427"/>
                <a:gd name="T50" fmla="*/ 40 w 1425"/>
                <a:gd name="T51" fmla="*/ 477 h 1427"/>
                <a:gd name="T52" fmla="*/ 17 w 1425"/>
                <a:gd name="T53" fmla="*/ 555 h 1427"/>
                <a:gd name="T54" fmla="*/ 5 w 1425"/>
                <a:gd name="T55" fmla="*/ 634 h 1427"/>
                <a:gd name="T56" fmla="*/ 0 w 1425"/>
                <a:gd name="T57" fmla="*/ 714 h 1427"/>
                <a:gd name="T58" fmla="*/ 5 w 1425"/>
                <a:gd name="T59" fmla="*/ 794 h 1427"/>
                <a:gd name="T60" fmla="*/ 17 w 1425"/>
                <a:gd name="T61" fmla="*/ 872 h 1427"/>
                <a:gd name="T62" fmla="*/ 40 w 1425"/>
                <a:gd name="T63" fmla="*/ 949 h 1427"/>
                <a:gd name="T64" fmla="*/ 71 w 1425"/>
                <a:gd name="T65" fmla="*/ 1023 h 1427"/>
                <a:gd name="T66" fmla="*/ 109 w 1425"/>
                <a:gd name="T67" fmla="*/ 1093 h 1427"/>
                <a:gd name="T68" fmla="*/ 156 w 1425"/>
                <a:gd name="T69" fmla="*/ 1158 h 1427"/>
                <a:gd name="T70" fmla="*/ 209 w 1425"/>
                <a:gd name="T71" fmla="*/ 1217 h 1427"/>
                <a:gd name="T72" fmla="*/ 269 w 1425"/>
                <a:gd name="T73" fmla="*/ 1271 h 1427"/>
                <a:gd name="T74" fmla="*/ 334 w 1425"/>
                <a:gd name="T75" fmla="*/ 1318 h 1427"/>
                <a:gd name="T76" fmla="*/ 404 w 1425"/>
                <a:gd name="T77" fmla="*/ 1356 h 1427"/>
                <a:gd name="T78" fmla="*/ 477 w 1425"/>
                <a:gd name="T79" fmla="*/ 1387 h 1427"/>
                <a:gd name="T80" fmla="*/ 554 w 1425"/>
                <a:gd name="T81" fmla="*/ 1409 h 1427"/>
                <a:gd name="T82" fmla="*/ 633 w 1425"/>
                <a:gd name="T83" fmla="*/ 1422 h 1427"/>
                <a:gd name="T84" fmla="*/ 713 w 1425"/>
                <a:gd name="T85" fmla="*/ 1427 h 1427"/>
                <a:gd name="T86" fmla="*/ 793 w 1425"/>
                <a:gd name="T87" fmla="*/ 1422 h 1427"/>
                <a:gd name="T88" fmla="*/ 871 w 1425"/>
                <a:gd name="T89" fmla="*/ 1409 h 1427"/>
                <a:gd name="T90" fmla="*/ 948 w 1425"/>
                <a:gd name="T91" fmla="*/ 1387 h 1427"/>
                <a:gd name="T92" fmla="*/ 1021 w 1425"/>
                <a:gd name="T93" fmla="*/ 1356 h 1427"/>
                <a:gd name="T94" fmla="*/ 1092 w 1425"/>
                <a:gd name="T95" fmla="*/ 1318 h 1427"/>
                <a:gd name="T96" fmla="*/ 1157 w 1425"/>
                <a:gd name="T97" fmla="*/ 1271 h 1427"/>
                <a:gd name="T98" fmla="*/ 1216 w 1425"/>
                <a:gd name="T99" fmla="*/ 1217 h 1427"/>
                <a:gd name="T100" fmla="*/ 1270 w 1425"/>
                <a:gd name="T101" fmla="*/ 1158 h 1427"/>
                <a:gd name="T102" fmla="*/ 1316 w 1425"/>
                <a:gd name="T103" fmla="*/ 1093 h 1427"/>
                <a:gd name="T104" fmla="*/ 1355 w 1425"/>
                <a:gd name="T105" fmla="*/ 1023 h 1427"/>
                <a:gd name="T106" fmla="*/ 1386 w 1425"/>
                <a:gd name="T107" fmla="*/ 949 h 1427"/>
                <a:gd name="T108" fmla="*/ 1408 w 1425"/>
                <a:gd name="T109" fmla="*/ 872 h 1427"/>
                <a:gd name="T110" fmla="*/ 1421 w 1425"/>
                <a:gd name="T111" fmla="*/ 794 h 1427"/>
                <a:gd name="T112" fmla="*/ 1425 w 1425"/>
                <a:gd name="T113" fmla="*/ 714 h 1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425" h="1427">
                  <a:moveTo>
                    <a:pt x="1425" y="714"/>
                  </a:moveTo>
                  <a:lnTo>
                    <a:pt x="1421" y="634"/>
                  </a:lnTo>
                  <a:lnTo>
                    <a:pt x="1408" y="555"/>
                  </a:lnTo>
                  <a:lnTo>
                    <a:pt x="1386" y="477"/>
                  </a:lnTo>
                  <a:lnTo>
                    <a:pt x="1355" y="404"/>
                  </a:lnTo>
                  <a:lnTo>
                    <a:pt x="1316" y="334"/>
                  </a:lnTo>
                  <a:lnTo>
                    <a:pt x="1270" y="269"/>
                  </a:lnTo>
                  <a:lnTo>
                    <a:pt x="1216" y="209"/>
                  </a:lnTo>
                  <a:lnTo>
                    <a:pt x="1157" y="156"/>
                  </a:lnTo>
                  <a:lnTo>
                    <a:pt x="1092" y="109"/>
                  </a:lnTo>
                  <a:lnTo>
                    <a:pt x="1021" y="71"/>
                  </a:lnTo>
                  <a:lnTo>
                    <a:pt x="948" y="40"/>
                  </a:lnTo>
                  <a:lnTo>
                    <a:pt x="871" y="19"/>
                  </a:lnTo>
                  <a:lnTo>
                    <a:pt x="793" y="5"/>
                  </a:lnTo>
                  <a:lnTo>
                    <a:pt x="713" y="0"/>
                  </a:lnTo>
                  <a:lnTo>
                    <a:pt x="633" y="5"/>
                  </a:lnTo>
                  <a:lnTo>
                    <a:pt x="554" y="19"/>
                  </a:lnTo>
                  <a:lnTo>
                    <a:pt x="477" y="40"/>
                  </a:lnTo>
                  <a:lnTo>
                    <a:pt x="404" y="71"/>
                  </a:lnTo>
                  <a:lnTo>
                    <a:pt x="334" y="109"/>
                  </a:lnTo>
                  <a:lnTo>
                    <a:pt x="269" y="156"/>
                  </a:lnTo>
                  <a:lnTo>
                    <a:pt x="209" y="209"/>
                  </a:lnTo>
                  <a:lnTo>
                    <a:pt x="156" y="269"/>
                  </a:lnTo>
                  <a:lnTo>
                    <a:pt x="109" y="334"/>
                  </a:lnTo>
                  <a:lnTo>
                    <a:pt x="71" y="404"/>
                  </a:lnTo>
                  <a:lnTo>
                    <a:pt x="40" y="477"/>
                  </a:lnTo>
                  <a:lnTo>
                    <a:pt x="17" y="555"/>
                  </a:lnTo>
                  <a:lnTo>
                    <a:pt x="5" y="634"/>
                  </a:lnTo>
                  <a:lnTo>
                    <a:pt x="0" y="714"/>
                  </a:lnTo>
                  <a:lnTo>
                    <a:pt x="5" y="794"/>
                  </a:lnTo>
                  <a:lnTo>
                    <a:pt x="17" y="872"/>
                  </a:lnTo>
                  <a:lnTo>
                    <a:pt x="40" y="949"/>
                  </a:lnTo>
                  <a:lnTo>
                    <a:pt x="71" y="1023"/>
                  </a:lnTo>
                  <a:lnTo>
                    <a:pt x="109" y="1093"/>
                  </a:lnTo>
                  <a:lnTo>
                    <a:pt x="156" y="1158"/>
                  </a:lnTo>
                  <a:lnTo>
                    <a:pt x="209" y="1217"/>
                  </a:lnTo>
                  <a:lnTo>
                    <a:pt x="269" y="1271"/>
                  </a:lnTo>
                  <a:lnTo>
                    <a:pt x="334" y="1318"/>
                  </a:lnTo>
                  <a:lnTo>
                    <a:pt x="404" y="1356"/>
                  </a:lnTo>
                  <a:lnTo>
                    <a:pt x="477" y="1387"/>
                  </a:lnTo>
                  <a:lnTo>
                    <a:pt x="554" y="1409"/>
                  </a:lnTo>
                  <a:lnTo>
                    <a:pt x="633" y="1422"/>
                  </a:lnTo>
                  <a:lnTo>
                    <a:pt x="713" y="1427"/>
                  </a:lnTo>
                  <a:lnTo>
                    <a:pt x="793" y="1422"/>
                  </a:lnTo>
                  <a:lnTo>
                    <a:pt x="871" y="1409"/>
                  </a:lnTo>
                  <a:lnTo>
                    <a:pt x="948" y="1387"/>
                  </a:lnTo>
                  <a:lnTo>
                    <a:pt x="1021" y="1356"/>
                  </a:lnTo>
                  <a:lnTo>
                    <a:pt x="1092" y="1318"/>
                  </a:lnTo>
                  <a:lnTo>
                    <a:pt x="1157" y="1271"/>
                  </a:lnTo>
                  <a:lnTo>
                    <a:pt x="1216" y="1217"/>
                  </a:lnTo>
                  <a:lnTo>
                    <a:pt x="1270" y="1158"/>
                  </a:lnTo>
                  <a:lnTo>
                    <a:pt x="1316" y="1093"/>
                  </a:lnTo>
                  <a:lnTo>
                    <a:pt x="1355" y="1023"/>
                  </a:lnTo>
                  <a:lnTo>
                    <a:pt x="1386" y="949"/>
                  </a:lnTo>
                  <a:lnTo>
                    <a:pt x="1408" y="872"/>
                  </a:lnTo>
                  <a:lnTo>
                    <a:pt x="1421" y="794"/>
                  </a:lnTo>
                  <a:lnTo>
                    <a:pt x="1425" y="714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46" name="Freeform 54"/>
            <p:cNvSpPr>
              <a:spLocks/>
            </p:cNvSpPr>
            <p:nvPr/>
          </p:nvSpPr>
          <p:spPr bwMode="auto">
            <a:xfrm>
              <a:off x="1187" y="656"/>
              <a:ext cx="749" cy="375"/>
            </a:xfrm>
            <a:custGeom>
              <a:avLst/>
              <a:gdLst>
                <a:gd name="T0" fmla="*/ 2851 w 2851"/>
                <a:gd name="T1" fmla="*/ 1427 h 1427"/>
                <a:gd name="T2" fmla="*/ 2847 w 2851"/>
                <a:gd name="T3" fmla="*/ 1314 h 1427"/>
                <a:gd name="T4" fmla="*/ 2833 w 2851"/>
                <a:gd name="T5" fmla="*/ 1203 h 1427"/>
                <a:gd name="T6" fmla="*/ 2812 w 2851"/>
                <a:gd name="T7" fmla="*/ 1094 h 1427"/>
                <a:gd name="T8" fmla="*/ 2781 w 2851"/>
                <a:gd name="T9" fmla="*/ 986 h 1427"/>
                <a:gd name="T10" fmla="*/ 2743 w 2851"/>
                <a:gd name="T11" fmla="*/ 881 h 1427"/>
                <a:gd name="T12" fmla="*/ 2696 w 2851"/>
                <a:gd name="T13" fmla="*/ 778 h 1427"/>
                <a:gd name="T14" fmla="*/ 2641 w 2851"/>
                <a:gd name="T15" fmla="*/ 682 h 1427"/>
                <a:gd name="T16" fmla="*/ 2579 w 2851"/>
                <a:gd name="T17" fmla="*/ 588 h 1427"/>
                <a:gd name="T18" fmla="*/ 2510 w 2851"/>
                <a:gd name="T19" fmla="*/ 499 h 1427"/>
                <a:gd name="T20" fmla="*/ 2434 w 2851"/>
                <a:gd name="T21" fmla="*/ 417 h 1427"/>
                <a:gd name="T22" fmla="*/ 2351 w 2851"/>
                <a:gd name="T23" fmla="*/ 342 h 1427"/>
                <a:gd name="T24" fmla="*/ 2264 w 2851"/>
                <a:gd name="T25" fmla="*/ 273 h 1427"/>
                <a:gd name="T26" fmla="*/ 2170 w 2851"/>
                <a:gd name="T27" fmla="*/ 210 h 1427"/>
                <a:gd name="T28" fmla="*/ 2073 w 2851"/>
                <a:gd name="T29" fmla="*/ 156 h 1427"/>
                <a:gd name="T30" fmla="*/ 1971 w 2851"/>
                <a:gd name="T31" fmla="*/ 109 h 1427"/>
                <a:gd name="T32" fmla="*/ 1867 w 2851"/>
                <a:gd name="T33" fmla="*/ 69 h 1427"/>
                <a:gd name="T34" fmla="*/ 1758 w 2851"/>
                <a:gd name="T35" fmla="*/ 39 h 1427"/>
                <a:gd name="T36" fmla="*/ 1648 w 2851"/>
                <a:gd name="T37" fmla="*/ 17 h 1427"/>
                <a:gd name="T38" fmla="*/ 1538 w 2851"/>
                <a:gd name="T39" fmla="*/ 4 h 1427"/>
                <a:gd name="T40" fmla="*/ 1426 w 2851"/>
                <a:gd name="T41" fmla="*/ 0 h 1427"/>
                <a:gd name="T42" fmla="*/ 1314 w 2851"/>
                <a:gd name="T43" fmla="*/ 4 h 1427"/>
                <a:gd name="T44" fmla="*/ 1203 w 2851"/>
                <a:gd name="T45" fmla="*/ 17 h 1427"/>
                <a:gd name="T46" fmla="*/ 1092 w 2851"/>
                <a:gd name="T47" fmla="*/ 39 h 1427"/>
                <a:gd name="T48" fmla="*/ 985 w 2851"/>
                <a:gd name="T49" fmla="*/ 69 h 1427"/>
                <a:gd name="T50" fmla="*/ 881 w 2851"/>
                <a:gd name="T51" fmla="*/ 109 h 1427"/>
                <a:gd name="T52" fmla="*/ 778 w 2851"/>
                <a:gd name="T53" fmla="*/ 156 h 1427"/>
                <a:gd name="T54" fmla="*/ 680 w 2851"/>
                <a:gd name="T55" fmla="*/ 210 h 1427"/>
                <a:gd name="T56" fmla="*/ 588 w 2851"/>
                <a:gd name="T57" fmla="*/ 273 h 1427"/>
                <a:gd name="T58" fmla="*/ 500 w 2851"/>
                <a:gd name="T59" fmla="*/ 342 h 1427"/>
                <a:gd name="T60" fmla="*/ 417 w 2851"/>
                <a:gd name="T61" fmla="*/ 417 h 1427"/>
                <a:gd name="T62" fmla="*/ 342 w 2851"/>
                <a:gd name="T63" fmla="*/ 499 h 1427"/>
                <a:gd name="T64" fmla="*/ 273 w 2851"/>
                <a:gd name="T65" fmla="*/ 588 h 1427"/>
                <a:gd name="T66" fmla="*/ 211 w 2851"/>
                <a:gd name="T67" fmla="*/ 682 h 1427"/>
                <a:gd name="T68" fmla="*/ 155 w 2851"/>
                <a:gd name="T69" fmla="*/ 778 h 1427"/>
                <a:gd name="T70" fmla="*/ 109 w 2851"/>
                <a:gd name="T71" fmla="*/ 881 h 1427"/>
                <a:gd name="T72" fmla="*/ 70 w 2851"/>
                <a:gd name="T73" fmla="*/ 986 h 1427"/>
                <a:gd name="T74" fmla="*/ 39 w 2851"/>
                <a:gd name="T75" fmla="*/ 1094 h 1427"/>
                <a:gd name="T76" fmla="*/ 18 w 2851"/>
                <a:gd name="T77" fmla="*/ 1203 h 1427"/>
                <a:gd name="T78" fmla="*/ 4 w 2851"/>
                <a:gd name="T79" fmla="*/ 1314 h 1427"/>
                <a:gd name="T80" fmla="*/ 0 w 2851"/>
                <a:gd name="T81" fmla="*/ 1427 h 1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851" h="1427">
                  <a:moveTo>
                    <a:pt x="2851" y="1427"/>
                  </a:moveTo>
                  <a:lnTo>
                    <a:pt x="2847" y="1314"/>
                  </a:lnTo>
                  <a:lnTo>
                    <a:pt x="2833" y="1203"/>
                  </a:lnTo>
                  <a:lnTo>
                    <a:pt x="2812" y="1094"/>
                  </a:lnTo>
                  <a:lnTo>
                    <a:pt x="2781" y="986"/>
                  </a:lnTo>
                  <a:lnTo>
                    <a:pt x="2743" y="881"/>
                  </a:lnTo>
                  <a:lnTo>
                    <a:pt x="2696" y="778"/>
                  </a:lnTo>
                  <a:lnTo>
                    <a:pt x="2641" y="682"/>
                  </a:lnTo>
                  <a:lnTo>
                    <a:pt x="2579" y="588"/>
                  </a:lnTo>
                  <a:lnTo>
                    <a:pt x="2510" y="499"/>
                  </a:lnTo>
                  <a:lnTo>
                    <a:pt x="2434" y="417"/>
                  </a:lnTo>
                  <a:lnTo>
                    <a:pt x="2351" y="342"/>
                  </a:lnTo>
                  <a:lnTo>
                    <a:pt x="2264" y="273"/>
                  </a:lnTo>
                  <a:lnTo>
                    <a:pt x="2170" y="210"/>
                  </a:lnTo>
                  <a:lnTo>
                    <a:pt x="2073" y="156"/>
                  </a:lnTo>
                  <a:lnTo>
                    <a:pt x="1971" y="109"/>
                  </a:lnTo>
                  <a:lnTo>
                    <a:pt x="1867" y="69"/>
                  </a:lnTo>
                  <a:lnTo>
                    <a:pt x="1758" y="39"/>
                  </a:lnTo>
                  <a:lnTo>
                    <a:pt x="1648" y="17"/>
                  </a:lnTo>
                  <a:lnTo>
                    <a:pt x="1538" y="4"/>
                  </a:lnTo>
                  <a:lnTo>
                    <a:pt x="1426" y="0"/>
                  </a:lnTo>
                  <a:lnTo>
                    <a:pt x="1314" y="4"/>
                  </a:lnTo>
                  <a:lnTo>
                    <a:pt x="1203" y="17"/>
                  </a:lnTo>
                  <a:lnTo>
                    <a:pt x="1092" y="39"/>
                  </a:lnTo>
                  <a:lnTo>
                    <a:pt x="985" y="69"/>
                  </a:lnTo>
                  <a:lnTo>
                    <a:pt x="881" y="109"/>
                  </a:lnTo>
                  <a:lnTo>
                    <a:pt x="778" y="156"/>
                  </a:lnTo>
                  <a:lnTo>
                    <a:pt x="680" y="210"/>
                  </a:lnTo>
                  <a:lnTo>
                    <a:pt x="588" y="273"/>
                  </a:lnTo>
                  <a:lnTo>
                    <a:pt x="500" y="342"/>
                  </a:lnTo>
                  <a:lnTo>
                    <a:pt x="417" y="417"/>
                  </a:lnTo>
                  <a:lnTo>
                    <a:pt x="342" y="499"/>
                  </a:lnTo>
                  <a:lnTo>
                    <a:pt x="273" y="588"/>
                  </a:lnTo>
                  <a:lnTo>
                    <a:pt x="211" y="682"/>
                  </a:lnTo>
                  <a:lnTo>
                    <a:pt x="155" y="778"/>
                  </a:lnTo>
                  <a:lnTo>
                    <a:pt x="109" y="881"/>
                  </a:lnTo>
                  <a:lnTo>
                    <a:pt x="70" y="986"/>
                  </a:lnTo>
                  <a:lnTo>
                    <a:pt x="39" y="1094"/>
                  </a:lnTo>
                  <a:lnTo>
                    <a:pt x="18" y="1203"/>
                  </a:lnTo>
                  <a:lnTo>
                    <a:pt x="4" y="1314"/>
                  </a:lnTo>
                  <a:lnTo>
                    <a:pt x="0" y="142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47" name="Line 55"/>
            <p:cNvSpPr>
              <a:spLocks noChangeShapeType="1"/>
            </p:cNvSpPr>
            <p:nvPr/>
          </p:nvSpPr>
          <p:spPr bwMode="auto">
            <a:xfrm>
              <a:off x="1936" y="1031"/>
              <a:ext cx="0" cy="109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48" name="Line 56"/>
            <p:cNvSpPr>
              <a:spLocks noChangeShapeType="1"/>
            </p:cNvSpPr>
            <p:nvPr/>
          </p:nvSpPr>
          <p:spPr bwMode="auto">
            <a:xfrm>
              <a:off x="1187" y="1031"/>
              <a:ext cx="0" cy="109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49" name="Line 57"/>
            <p:cNvSpPr>
              <a:spLocks noChangeShapeType="1"/>
            </p:cNvSpPr>
            <p:nvPr/>
          </p:nvSpPr>
          <p:spPr bwMode="auto">
            <a:xfrm>
              <a:off x="1374" y="1031"/>
              <a:ext cx="0" cy="109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50" name="Line 58"/>
            <p:cNvSpPr>
              <a:spLocks noChangeShapeType="1"/>
            </p:cNvSpPr>
            <p:nvPr/>
          </p:nvSpPr>
          <p:spPr bwMode="auto">
            <a:xfrm>
              <a:off x="1749" y="1031"/>
              <a:ext cx="0" cy="109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51" name="Line 59"/>
            <p:cNvSpPr>
              <a:spLocks noChangeShapeType="1"/>
            </p:cNvSpPr>
            <p:nvPr/>
          </p:nvSpPr>
          <p:spPr bwMode="auto">
            <a:xfrm flipH="1">
              <a:off x="158" y="1810"/>
              <a:ext cx="102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52" name="Line 60"/>
            <p:cNvSpPr>
              <a:spLocks noChangeShapeType="1"/>
            </p:cNvSpPr>
            <p:nvPr/>
          </p:nvSpPr>
          <p:spPr bwMode="auto">
            <a:xfrm flipH="1">
              <a:off x="1187" y="4100"/>
              <a:ext cx="74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53" name="Line 61"/>
            <p:cNvSpPr>
              <a:spLocks noChangeShapeType="1"/>
            </p:cNvSpPr>
            <p:nvPr/>
          </p:nvSpPr>
          <p:spPr bwMode="auto">
            <a:xfrm flipV="1">
              <a:off x="1187" y="3676"/>
              <a:ext cx="0" cy="42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54" name="Line 62"/>
            <p:cNvSpPr>
              <a:spLocks noChangeShapeType="1"/>
            </p:cNvSpPr>
            <p:nvPr/>
          </p:nvSpPr>
          <p:spPr bwMode="auto">
            <a:xfrm flipH="1">
              <a:off x="470" y="3944"/>
              <a:ext cx="71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55" name="Line 63"/>
            <p:cNvSpPr>
              <a:spLocks noChangeShapeType="1"/>
            </p:cNvSpPr>
            <p:nvPr/>
          </p:nvSpPr>
          <p:spPr bwMode="auto">
            <a:xfrm flipV="1">
              <a:off x="1001" y="562"/>
              <a:ext cx="0" cy="38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56" name="Line 64"/>
            <p:cNvSpPr>
              <a:spLocks noChangeShapeType="1"/>
            </p:cNvSpPr>
            <p:nvPr/>
          </p:nvSpPr>
          <p:spPr bwMode="auto">
            <a:xfrm flipV="1">
              <a:off x="2123" y="562"/>
              <a:ext cx="0" cy="38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57" name="Line 65"/>
            <p:cNvSpPr>
              <a:spLocks noChangeShapeType="1"/>
            </p:cNvSpPr>
            <p:nvPr/>
          </p:nvSpPr>
          <p:spPr bwMode="auto">
            <a:xfrm>
              <a:off x="1967" y="562"/>
              <a:ext cx="0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58" name="Line 66"/>
            <p:cNvSpPr>
              <a:spLocks noChangeShapeType="1"/>
            </p:cNvSpPr>
            <p:nvPr/>
          </p:nvSpPr>
          <p:spPr bwMode="auto">
            <a:xfrm>
              <a:off x="1967" y="660"/>
              <a:ext cx="0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59" name="Line 67"/>
            <p:cNvSpPr>
              <a:spLocks noChangeShapeType="1"/>
            </p:cNvSpPr>
            <p:nvPr/>
          </p:nvSpPr>
          <p:spPr bwMode="auto">
            <a:xfrm>
              <a:off x="1967" y="777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60" name="Line 68"/>
            <p:cNvSpPr>
              <a:spLocks noChangeShapeType="1"/>
            </p:cNvSpPr>
            <p:nvPr/>
          </p:nvSpPr>
          <p:spPr bwMode="auto">
            <a:xfrm>
              <a:off x="1967" y="893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61" name="Line 69"/>
            <p:cNvSpPr>
              <a:spLocks noChangeShapeType="1"/>
            </p:cNvSpPr>
            <p:nvPr/>
          </p:nvSpPr>
          <p:spPr bwMode="auto">
            <a:xfrm>
              <a:off x="1967" y="1011"/>
              <a:ext cx="0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62" name="Line 70"/>
            <p:cNvSpPr>
              <a:spLocks noChangeShapeType="1"/>
            </p:cNvSpPr>
            <p:nvPr/>
          </p:nvSpPr>
          <p:spPr bwMode="auto">
            <a:xfrm>
              <a:off x="1967" y="1128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63" name="Line 71"/>
            <p:cNvSpPr>
              <a:spLocks noChangeShapeType="1"/>
            </p:cNvSpPr>
            <p:nvPr/>
          </p:nvSpPr>
          <p:spPr bwMode="auto">
            <a:xfrm>
              <a:off x="1967" y="1244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64" name="Line 72"/>
            <p:cNvSpPr>
              <a:spLocks noChangeShapeType="1"/>
            </p:cNvSpPr>
            <p:nvPr/>
          </p:nvSpPr>
          <p:spPr bwMode="auto">
            <a:xfrm>
              <a:off x="1967" y="1361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65" name="Line 73"/>
            <p:cNvSpPr>
              <a:spLocks noChangeShapeType="1"/>
            </p:cNvSpPr>
            <p:nvPr/>
          </p:nvSpPr>
          <p:spPr bwMode="auto">
            <a:xfrm flipH="1">
              <a:off x="1866" y="1437"/>
              <a:ext cx="1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66" name="Line 74"/>
            <p:cNvSpPr>
              <a:spLocks noChangeShapeType="1"/>
            </p:cNvSpPr>
            <p:nvPr/>
          </p:nvSpPr>
          <p:spPr bwMode="auto">
            <a:xfrm flipH="1">
              <a:off x="1749" y="1437"/>
              <a:ext cx="9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67" name="Line 75"/>
            <p:cNvSpPr>
              <a:spLocks noChangeShapeType="1"/>
            </p:cNvSpPr>
            <p:nvPr/>
          </p:nvSpPr>
          <p:spPr bwMode="auto">
            <a:xfrm flipH="1">
              <a:off x="1631" y="1437"/>
              <a:ext cx="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68" name="Line 76"/>
            <p:cNvSpPr>
              <a:spLocks noChangeShapeType="1"/>
            </p:cNvSpPr>
            <p:nvPr/>
          </p:nvSpPr>
          <p:spPr bwMode="auto">
            <a:xfrm flipH="1">
              <a:off x="1515" y="1437"/>
              <a:ext cx="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69" name="Line 77"/>
            <p:cNvSpPr>
              <a:spLocks noChangeShapeType="1"/>
            </p:cNvSpPr>
            <p:nvPr/>
          </p:nvSpPr>
          <p:spPr bwMode="auto">
            <a:xfrm flipH="1">
              <a:off x="1398" y="1437"/>
              <a:ext cx="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70" name="Line 78"/>
            <p:cNvSpPr>
              <a:spLocks noChangeShapeType="1"/>
            </p:cNvSpPr>
            <p:nvPr/>
          </p:nvSpPr>
          <p:spPr bwMode="auto">
            <a:xfrm flipH="1">
              <a:off x="1280" y="1437"/>
              <a:ext cx="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71" name="Line 79"/>
            <p:cNvSpPr>
              <a:spLocks noChangeShapeType="1"/>
            </p:cNvSpPr>
            <p:nvPr/>
          </p:nvSpPr>
          <p:spPr bwMode="auto">
            <a:xfrm flipH="1">
              <a:off x="1157" y="1437"/>
              <a:ext cx="1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72" name="Line 80"/>
            <p:cNvSpPr>
              <a:spLocks noChangeShapeType="1"/>
            </p:cNvSpPr>
            <p:nvPr/>
          </p:nvSpPr>
          <p:spPr bwMode="auto">
            <a:xfrm flipV="1">
              <a:off x="1157" y="1361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73" name="Line 81"/>
            <p:cNvSpPr>
              <a:spLocks noChangeShapeType="1"/>
            </p:cNvSpPr>
            <p:nvPr/>
          </p:nvSpPr>
          <p:spPr bwMode="auto">
            <a:xfrm flipV="1">
              <a:off x="1157" y="1244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74" name="Line 82"/>
            <p:cNvSpPr>
              <a:spLocks noChangeShapeType="1"/>
            </p:cNvSpPr>
            <p:nvPr/>
          </p:nvSpPr>
          <p:spPr bwMode="auto">
            <a:xfrm flipV="1">
              <a:off x="1157" y="1128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75" name="Line 83"/>
            <p:cNvSpPr>
              <a:spLocks noChangeShapeType="1"/>
            </p:cNvSpPr>
            <p:nvPr/>
          </p:nvSpPr>
          <p:spPr bwMode="auto">
            <a:xfrm flipV="1">
              <a:off x="1157" y="1011"/>
              <a:ext cx="0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76" name="Line 84"/>
            <p:cNvSpPr>
              <a:spLocks noChangeShapeType="1"/>
            </p:cNvSpPr>
            <p:nvPr/>
          </p:nvSpPr>
          <p:spPr bwMode="auto">
            <a:xfrm flipV="1">
              <a:off x="1157" y="893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77" name="Line 85"/>
            <p:cNvSpPr>
              <a:spLocks noChangeShapeType="1"/>
            </p:cNvSpPr>
            <p:nvPr/>
          </p:nvSpPr>
          <p:spPr bwMode="auto">
            <a:xfrm flipV="1">
              <a:off x="1157" y="777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78" name="Line 86"/>
            <p:cNvSpPr>
              <a:spLocks noChangeShapeType="1"/>
            </p:cNvSpPr>
            <p:nvPr/>
          </p:nvSpPr>
          <p:spPr bwMode="auto">
            <a:xfrm flipV="1">
              <a:off x="1157" y="660"/>
              <a:ext cx="0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79" name="Line 87"/>
            <p:cNvSpPr>
              <a:spLocks noChangeShapeType="1"/>
            </p:cNvSpPr>
            <p:nvPr/>
          </p:nvSpPr>
          <p:spPr bwMode="auto">
            <a:xfrm flipV="1">
              <a:off x="1157" y="562"/>
              <a:ext cx="0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80" name="Line 88"/>
            <p:cNvSpPr>
              <a:spLocks noChangeShapeType="1"/>
            </p:cNvSpPr>
            <p:nvPr/>
          </p:nvSpPr>
          <p:spPr bwMode="auto">
            <a:xfrm flipV="1">
              <a:off x="1312" y="2025"/>
              <a:ext cx="0" cy="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81" name="Line 89"/>
            <p:cNvSpPr>
              <a:spLocks noChangeShapeType="1"/>
            </p:cNvSpPr>
            <p:nvPr/>
          </p:nvSpPr>
          <p:spPr bwMode="auto">
            <a:xfrm flipV="1">
              <a:off x="1312" y="1907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82" name="Line 90"/>
            <p:cNvSpPr>
              <a:spLocks noChangeShapeType="1"/>
            </p:cNvSpPr>
            <p:nvPr/>
          </p:nvSpPr>
          <p:spPr bwMode="auto">
            <a:xfrm flipV="1">
              <a:off x="1312" y="1791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83" name="Line 91"/>
            <p:cNvSpPr>
              <a:spLocks noChangeShapeType="1"/>
            </p:cNvSpPr>
            <p:nvPr/>
          </p:nvSpPr>
          <p:spPr bwMode="auto">
            <a:xfrm flipV="1">
              <a:off x="1312" y="1674"/>
              <a:ext cx="0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84" name="Line 92"/>
            <p:cNvSpPr>
              <a:spLocks noChangeShapeType="1"/>
            </p:cNvSpPr>
            <p:nvPr/>
          </p:nvSpPr>
          <p:spPr bwMode="auto">
            <a:xfrm flipV="1">
              <a:off x="1312" y="1556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85" name="Line 93"/>
            <p:cNvSpPr>
              <a:spLocks noChangeShapeType="1"/>
            </p:cNvSpPr>
            <p:nvPr/>
          </p:nvSpPr>
          <p:spPr bwMode="auto">
            <a:xfrm flipV="1">
              <a:off x="1312" y="1437"/>
              <a:ext cx="0" cy="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86" name="Line 94"/>
            <p:cNvSpPr>
              <a:spLocks noChangeShapeType="1"/>
            </p:cNvSpPr>
            <p:nvPr/>
          </p:nvSpPr>
          <p:spPr bwMode="auto">
            <a:xfrm flipV="1">
              <a:off x="1811" y="2025"/>
              <a:ext cx="0" cy="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87" name="Line 95"/>
            <p:cNvSpPr>
              <a:spLocks noChangeShapeType="1"/>
            </p:cNvSpPr>
            <p:nvPr/>
          </p:nvSpPr>
          <p:spPr bwMode="auto">
            <a:xfrm flipV="1">
              <a:off x="1811" y="1907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88" name="Line 96"/>
            <p:cNvSpPr>
              <a:spLocks noChangeShapeType="1"/>
            </p:cNvSpPr>
            <p:nvPr/>
          </p:nvSpPr>
          <p:spPr bwMode="auto">
            <a:xfrm flipV="1">
              <a:off x="1811" y="1791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89" name="Line 97"/>
            <p:cNvSpPr>
              <a:spLocks noChangeShapeType="1"/>
            </p:cNvSpPr>
            <p:nvPr/>
          </p:nvSpPr>
          <p:spPr bwMode="auto">
            <a:xfrm flipV="1">
              <a:off x="1811" y="1674"/>
              <a:ext cx="0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90" name="Line 98"/>
            <p:cNvSpPr>
              <a:spLocks noChangeShapeType="1"/>
            </p:cNvSpPr>
            <p:nvPr/>
          </p:nvSpPr>
          <p:spPr bwMode="auto">
            <a:xfrm flipV="1">
              <a:off x="1811" y="1556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91" name="Line 99"/>
            <p:cNvSpPr>
              <a:spLocks noChangeShapeType="1"/>
            </p:cNvSpPr>
            <p:nvPr/>
          </p:nvSpPr>
          <p:spPr bwMode="auto">
            <a:xfrm flipV="1">
              <a:off x="1811" y="1437"/>
              <a:ext cx="0" cy="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92" name="Line 100"/>
            <p:cNvSpPr>
              <a:spLocks noChangeShapeType="1"/>
            </p:cNvSpPr>
            <p:nvPr/>
          </p:nvSpPr>
          <p:spPr bwMode="auto">
            <a:xfrm>
              <a:off x="1222" y="1810"/>
              <a:ext cx="1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93" name="Line 101"/>
            <p:cNvSpPr>
              <a:spLocks noChangeShapeType="1"/>
            </p:cNvSpPr>
            <p:nvPr/>
          </p:nvSpPr>
          <p:spPr bwMode="auto">
            <a:xfrm>
              <a:off x="1346" y="1810"/>
              <a:ext cx="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94" name="Line 102"/>
            <p:cNvSpPr>
              <a:spLocks noChangeShapeType="1"/>
            </p:cNvSpPr>
            <p:nvPr/>
          </p:nvSpPr>
          <p:spPr bwMode="auto">
            <a:xfrm>
              <a:off x="1464" y="1810"/>
              <a:ext cx="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95" name="Line 103"/>
            <p:cNvSpPr>
              <a:spLocks noChangeShapeType="1"/>
            </p:cNvSpPr>
            <p:nvPr/>
          </p:nvSpPr>
          <p:spPr bwMode="auto">
            <a:xfrm>
              <a:off x="1580" y="1810"/>
              <a:ext cx="9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96" name="Line 104"/>
            <p:cNvSpPr>
              <a:spLocks noChangeShapeType="1"/>
            </p:cNvSpPr>
            <p:nvPr/>
          </p:nvSpPr>
          <p:spPr bwMode="auto">
            <a:xfrm>
              <a:off x="1697" y="1810"/>
              <a:ext cx="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97" name="Line 105"/>
            <p:cNvSpPr>
              <a:spLocks noChangeShapeType="1"/>
            </p:cNvSpPr>
            <p:nvPr/>
          </p:nvSpPr>
          <p:spPr bwMode="auto">
            <a:xfrm>
              <a:off x="1813" y="1810"/>
              <a:ext cx="10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98" name="Line 106"/>
            <p:cNvSpPr>
              <a:spLocks noChangeShapeType="1"/>
            </p:cNvSpPr>
            <p:nvPr/>
          </p:nvSpPr>
          <p:spPr bwMode="auto">
            <a:xfrm flipV="1">
              <a:off x="1374" y="4045"/>
              <a:ext cx="0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499" name="Line 107"/>
            <p:cNvSpPr>
              <a:spLocks noChangeShapeType="1"/>
            </p:cNvSpPr>
            <p:nvPr/>
          </p:nvSpPr>
          <p:spPr bwMode="auto">
            <a:xfrm flipV="1">
              <a:off x="1374" y="3929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00" name="Line 108"/>
            <p:cNvSpPr>
              <a:spLocks noChangeShapeType="1"/>
            </p:cNvSpPr>
            <p:nvPr/>
          </p:nvSpPr>
          <p:spPr bwMode="auto">
            <a:xfrm flipV="1">
              <a:off x="1374" y="3812"/>
              <a:ext cx="0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01" name="Line 109"/>
            <p:cNvSpPr>
              <a:spLocks noChangeShapeType="1"/>
            </p:cNvSpPr>
            <p:nvPr/>
          </p:nvSpPr>
          <p:spPr bwMode="auto">
            <a:xfrm flipV="1">
              <a:off x="1374" y="3694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02" name="Line 110"/>
            <p:cNvSpPr>
              <a:spLocks noChangeShapeType="1"/>
            </p:cNvSpPr>
            <p:nvPr/>
          </p:nvSpPr>
          <p:spPr bwMode="auto">
            <a:xfrm flipV="1">
              <a:off x="1374" y="3617"/>
              <a:ext cx="0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03" name="Line 111"/>
            <p:cNvSpPr>
              <a:spLocks noChangeShapeType="1"/>
            </p:cNvSpPr>
            <p:nvPr/>
          </p:nvSpPr>
          <p:spPr bwMode="auto">
            <a:xfrm>
              <a:off x="1374" y="3881"/>
              <a:ext cx="5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04" name="Line 112"/>
            <p:cNvSpPr>
              <a:spLocks noChangeShapeType="1"/>
            </p:cNvSpPr>
            <p:nvPr/>
          </p:nvSpPr>
          <p:spPr bwMode="auto">
            <a:xfrm>
              <a:off x="1457" y="3881"/>
              <a:ext cx="9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05" name="Line 113"/>
            <p:cNvSpPr>
              <a:spLocks noChangeShapeType="1"/>
            </p:cNvSpPr>
            <p:nvPr/>
          </p:nvSpPr>
          <p:spPr bwMode="auto">
            <a:xfrm>
              <a:off x="1572" y="3881"/>
              <a:ext cx="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06" name="Line 114"/>
            <p:cNvSpPr>
              <a:spLocks noChangeShapeType="1"/>
            </p:cNvSpPr>
            <p:nvPr/>
          </p:nvSpPr>
          <p:spPr bwMode="auto">
            <a:xfrm>
              <a:off x="1690" y="3881"/>
              <a:ext cx="5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07" name="Line 115"/>
            <p:cNvSpPr>
              <a:spLocks noChangeShapeType="1"/>
            </p:cNvSpPr>
            <p:nvPr/>
          </p:nvSpPr>
          <p:spPr bwMode="auto">
            <a:xfrm>
              <a:off x="1749" y="3617"/>
              <a:ext cx="0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08" name="Line 116"/>
            <p:cNvSpPr>
              <a:spLocks noChangeShapeType="1"/>
            </p:cNvSpPr>
            <p:nvPr/>
          </p:nvSpPr>
          <p:spPr bwMode="auto">
            <a:xfrm>
              <a:off x="1749" y="3694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09" name="Line 117"/>
            <p:cNvSpPr>
              <a:spLocks noChangeShapeType="1"/>
            </p:cNvSpPr>
            <p:nvPr/>
          </p:nvSpPr>
          <p:spPr bwMode="auto">
            <a:xfrm>
              <a:off x="1749" y="3812"/>
              <a:ext cx="0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10" name="Line 118"/>
            <p:cNvSpPr>
              <a:spLocks noChangeShapeType="1"/>
            </p:cNvSpPr>
            <p:nvPr/>
          </p:nvSpPr>
          <p:spPr bwMode="auto">
            <a:xfrm>
              <a:off x="1749" y="3929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11" name="Line 119"/>
            <p:cNvSpPr>
              <a:spLocks noChangeShapeType="1"/>
            </p:cNvSpPr>
            <p:nvPr/>
          </p:nvSpPr>
          <p:spPr bwMode="auto">
            <a:xfrm>
              <a:off x="1749" y="4045"/>
              <a:ext cx="0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12" name="Line 120"/>
            <p:cNvSpPr>
              <a:spLocks noChangeShapeType="1"/>
            </p:cNvSpPr>
            <p:nvPr/>
          </p:nvSpPr>
          <p:spPr bwMode="auto">
            <a:xfrm flipV="1">
              <a:off x="408" y="3132"/>
              <a:ext cx="0" cy="2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13" name="Line 121"/>
            <p:cNvSpPr>
              <a:spLocks noChangeShapeType="1"/>
            </p:cNvSpPr>
            <p:nvPr/>
          </p:nvSpPr>
          <p:spPr bwMode="auto">
            <a:xfrm>
              <a:off x="408" y="3132"/>
              <a:ext cx="60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14" name="Line 122"/>
            <p:cNvSpPr>
              <a:spLocks noChangeShapeType="1"/>
            </p:cNvSpPr>
            <p:nvPr/>
          </p:nvSpPr>
          <p:spPr bwMode="auto">
            <a:xfrm>
              <a:off x="408" y="3382"/>
              <a:ext cx="60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15" name="Line 123"/>
            <p:cNvSpPr>
              <a:spLocks noChangeShapeType="1"/>
            </p:cNvSpPr>
            <p:nvPr/>
          </p:nvSpPr>
          <p:spPr bwMode="auto">
            <a:xfrm flipV="1">
              <a:off x="2715" y="3132"/>
              <a:ext cx="0" cy="2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16" name="Line 124"/>
            <p:cNvSpPr>
              <a:spLocks noChangeShapeType="1"/>
            </p:cNvSpPr>
            <p:nvPr/>
          </p:nvSpPr>
          <p:spPr bwMode="auto">
            <a:xfrm flipH="1">
              <a:off x="2109" y="3132"/>
              <a:ext cx="60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17" name="Line 125"/>
            <p:cNvSpPr>
              <a:spLocks noChangeShapeType="1"/>
            </p:cNvSpPr>
            <p:nvPr/>
          </p:nvSpPr>
          <p:spPr bwMode="auto">
            <a:xfrm flipH="1">
              <a:off x="2109" y="3382"/>
              <a:ext cx="60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18" name="Line 126"/>
            <p:cNvSpPr>
              <a:spLocks noChangeShapeType="1"/>
            </p:cNvSpPr>
            <p:nvPr/>
          </p:nvSpPr>
          <p:spPr bwMode="auto">
            <a:xfrm flipV="1">
              <a:off x="408" y="926"/>
              <a:ext cx="606" cy="88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19" name="Line 127"/>
            <p:cNvSpPr>
              <a:spLocks noChangeShapeType="1"/>
            </p:cNvSpPr>
            <p:nvPr/>
          </p:nvSpPr>
          <p:spPr bwMode="auto">
            <a:xfrm flipV="1">
              <a:off x="1014" y="926"/>
              <a:ext cx="0" cy="88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20" name="Line 128"/>
            <p:cNvSpPr>
              <a:spLocks noChangeShapeType="1"/>
            </p:cNvSpPr>
            <p:nvPr/>
          </p:nvSpPr>
          <p:spPr bwMode="auto">
            <a:xfrm flipH="1" flipV="1">
              <a:off x="2109" y="926"/>
              <a:ext cx="606" cy="88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21" name="Line 129"/>
            <p:cNvSpPr>
              <a:spLocks noChangeShapeType="1"/>
            </p:cNvSpPr>
            <p:nvPr/>
          </p:nvSpPr>
          <p:spPr bwMode="auto">
            <a:xfrm flipV="1">
              <a:off x="2109" y="926"/>
              <a:ext cx="0" cy="88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22" name="Line 130"/>
            <p:cNvSpPr>
              <a:spLocks noChangeShapeType="1"/>
            </p:cNvSpPr>
            <p:nvPr/>
          </p:nvSpPr>
          <p:spPr bwMode="auto">
            <a:xfrm>
              <a:off x="254" y="2882"/>
              <a:ext cx="10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23" name="Line 131"/>
            <p:cNvSpPr>
              <a:spLocks noChangeShapeType="1"/>
            </p:cNvSpPr>
            <p:nvPr/>
          </p:nvSpPr>
          <p:spPr bwMode="auto">
            <a:xfrm>
              <a:off x="375" y="2882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24" name="Line 132"/>
            <p:cNvSpPr>
              <a:spLocks noChangeShapeType="1"/>
            </p:cNvSpPr>
            <p:nvPr/>
          </p:nvSpPr>
          <p:spPr bwMode="auto">
            <a:xfrm>
              <a:off x="410" y="2882"/>
              <a:ext cx="15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25" name="Line 133"/>
            <p:cNvSpPr>
              <a:spLocks noChangeShapeType="1"/>
            </p:cNvSpPr>
            <p:nvPr/>
          </p:nvSpPr>
          <p:spPr bwMode="auto">
            <a:xfrm>
              <a:off x="586" y="2882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26" name="Line 134"/>
            <p:cNvSpPr>
              <a:spLocks noChangeShapeType="1"/>
            </p:cNvSpPr>
            <p:nvPr/>
          </p:nvSpPr>
          <p:spPr bwMode="auto">
            <a:xfrm>
              <a:off x="621" y="2882"/>
              <a:ext cx="1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27" name="Line 135"/>
            <p:cNvSpPr>
              <a:spLocks noChangeShapeType="1"/>
            </p:cNvSpPr>
            <p:nvPr/>
          </p:nvSpPr>
          <p:spPr bwMode="auto">
            <a:xfrm>
              <a:off x="470" y="2664"/>
              <a:ext cx="0" cy="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28" name="Line 136"/>
            <p:cNvSpPr>
              <a:spLocks noChangeShapeType="1"/>
            </p:cNvSpPr>
            <p:nvPr/>
          </p:nvSpPr>
          <p:spPr bwMode="auto">
            <a:xfrm>
              <a:off x="470" y="2779"/>
              <a:ext cx="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29" name="Line 137"/>
            <p:cNvSpPr>
              <a:spLocks noChangeShapeType="1"/>
            </p:cNvSpPr>
            <p:nvPr/>
          </p:nvSpPr>
          <p:spPr bwMode="auto">
            <a:xfrm>
              <a:off x="470" y="2814"/>
              <a:ext cx="0" cy="1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30" name="Line 138"/>
            <p:cNvSpPr>
              <a:spLocks noChangeShapeType="1"/>
            </p:cNvSpPr>
            <p:nvPr/>
          </p:nvSpPr>
          <p:spPr bwMode="auto">
            <a:xfrm>
              <a:off x="470" y="2989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31" name="Line 139"/>
            <p:cNvSpPr>
              <a:spLocks noChangeShapeType="1"/>
            </p:cNvSpPr>
            <p:nvPr/>
          </p:nvSpPr>
          <p:spPr bwMode="auto">
            <a:xfrm>
              <a:off x="470" y="3024"/>
              <a:ext cx="0" cy="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32" name="Freeform 140"/>
            <p:cNvSpPr>
              <a:spLocks/>
            </p:cNvSpPr>
            <p:nvPr/>
          </p:nvSpPr>
          <p:spPr bwMode="auto">
            <a:xfrm>
              <a:off x="2496" y="2726"/>
              <a:ext cx="313" cy="312"/>
            </a:xfrm>
            <a:custGeom>
              <a:avLst/>
              <a:gdLst>
                <a:gd name="T0" fmla="*/ 1187 w 1187"/>
                <a:gd name="T1" fmla="*/ 595 h 1189"/>
                <a:gd name="T2" fmla="*/ 1183 w 1187"/>
                <a:gd name="T3" fmla="*/ 523 h 1189"/>
                <a:gd name="T4" fmla="*/ 1170 w 1187"/>
                <a:gd name="T5" fmla="*/ 452 h 1189"/>
                <a:gd name="T6" fmla="*/ 1149 w 1187"/>
                <a:gd name="T7" fmla="*/ 384 h 1189"/>
                <a:gd name="T8" fmla="*/ 1119 w 1187"/>
                <a:gd name="T9" fmla="*/ 318 h 1189"/>
                <a:gd name="T10" fmla="*/ 1083 w 1187"/>
                <a:gd name="T11" fmla="*/ 257 h 1189"/>
                <a:gd name="T12" fmla="*/ 1038 w 1187"/>
                <a:gd name="T13" fmla="*/ 200 h 1189"/>
                <a:gd name="T14" fmla="*/ 987 w 1187"/>
                <a:gd name="T15" fmla="*/ 150 h 1189"/>
                <a:gd name="T16" fmla="*/ 930 w 1187"/>
                <a:gd name="T17" fmla="*/ 105 h 1189"/>
                <a:gd name="T18" fmla="*/ 870 w 1187"/>
                <a:gd name="T19" fmla="*/ 68 h 1189"/>
                <a:gd name="T20" fmla="*/ 804 w 1187"/>
                <a:gd name="T21" fmla="*/ 39 h 1189"/>
                <a:gd name="T22" fmla="*/ 735 w 1187"/>
                <a:gd name="T23" fmla="*/ 18 h 1189"/>
                <a:gd name="T24" fmla="*/ 665 w 1187"/>
                <a:gd name="T25" fmla="*/ 4 h 1189"/>
                <a:gd name="T26" fmla="*/ 594 w 1187"/>
                <a:gd name="T27" fmla="*/ 0 h 1189"/>
                <a:gd name="T28" fmla="*/ 521 w 1187"/>
                <a:gd name="T29" fmla="*/ 4 h 1189"/>
                <a:gd name="T30" fmla="*/ 451 w 1187"/>
                <a:gd name="T31" fmla="*/ 18 h 1189"/>
                <a:gd name="T32" fmla="*/ 383 w 1187"/>
                <a:gd name="T33" fmla="*/ 39 h 1189"/>
                <a:gd name="T34" fmla="*/ 317 w 1187"/>
                <a:gd name="T35" fmla="*/ 68 h 1189"/>
                <a:gd name="T36" fmla="*/ 256 w 1187"/>
                <a:gd name="T37" fmla="*/ 105 h 1189"/>
                <a:gd name="T38" fmla="*/ 200 w 1187"/>
                <a:gd name="T39" fmla="*/ 150 h 1189"/>
                <a:gd name="T40" fmla="*/ 149 w 1187"/>
                <a:gd name="T41" fmla="*/ 200 h 1189"/>
                <a:gd name="T42" fmla="*/ 105 w 1187"/>
                <a:gd name="T43" fmla="*/ 257 h 1189"/>
                <a:gd name="T44" fmla="*/ 68 w 1187"/>
                <a:gd name="T45" fmla="*/ 318 h 1189"/>
                <a:gd name="T46" fmla="*/ 38 w 1187"/>
                <a:gd name="T47" fmla="*/ 384 h 1189"/>
                <a:gd name="T48" fmla="*/ 17 w 1187"/>
                <a:gd name="T49" fmla="*/ 452 h 1189"/>
                <a:gd name="T50" fmla="*/ 4 w 1187"/>
                <a:gd name="T51" fmla="*/ 523 h 1189"/>
                <a:gd name="T52" fmla="*/ 0 w 1187"/>
                <a:gd name="T53" fmla="*/ 595 h 1189"/>
                <a:gd name="T54" fmla="*/ 4 w 1187"/>
                <a:gd name="T55" fmla="*/ 666 h 1189"/>
                <a:gd name="T56" fmla="*/ 17 w 1187"/>
                <a:gd name="T57" fmla="*/ 737 h 1189"/>
                <a:gd name="T58" fmla="*/ 38 w 1187"/>
                <a:gd name="T59" fmla="*/ 806 h 1189"/>
                <a:gd name="T60" fmla="*/ 68 w 1187"/>
                <a:gd name="T61" fmla="*/ 871 h 1189"/>
                <a:gd name="T62" fmla="*/ 105 w 1187"/>
                <a:gd name="T63" fmla="*/ 933 h 1189"/>
                <a:gd name="T64" fmla="*/ 149 w 1187"/>
                <a:gd name="T65" fmla="*/ 989 h 1189"/>
                <a:gd name="T66" fmla="*/ 200 w 1187"/>
                <a:gd name="T67" fmla="*/ 1039 h 1189"/>
                <a:gd name="T68" fmla="*/ 256 w 1187"/>
                <a:gd name="T69" fmla="*/ 1084 h 1189"/>
                <a:gd name="T70" fmla="*/ 317 w 1187"/>
                <a:gd name="T71" fmla="*/ 1121 h 1189"/>
                <a:gd name="T72" fmla="*/ 383 w 1187"/>
                <a:gd name="T73" fmla="*/ 1151 h 1189"/>
                <a:gd name="T74" fmla="*/ 451 w 1187"/>
                <a:gd name="T75" fmla="*/ 1172 h 1189"/>
                <a:gd name="T76" fmla="*/ 521 w 1187"/>
                <a:gd name="T77" fmla="*/ 1185 h 1189"/>
                <a:gd name="T78" fmla="*/ 594 w 1187"/>
                <a:gd name="T79" fmla="*/ 1189 h 1189"/>
                <a:gd name="T80" fmla="*/ 665 w 1187"/>
                <a:gd name="T81" fmla="*/ 1185 h 1189"/>
                <a:gd name="T82" fmla="*/ 735 w 1187"/>
                <a:gd name="T83" fmla="*/ 1172 h 1189"/>
                <a:gd name="T84" fmla="*/ 804 w 1187"/>
                <a:gd name="T85" fmla="*/ 1151 h 1189"/>
                <a:gd name="T86" fmla="*/ 870 w 1187"/>
                <a:gd name="T87" fmla="*/ 1121 h 1189"/>
                <a:gd name="T88" fmla="*/ 930 w 1187"/>
                <a:gd name="T89" fmla="*/ 1084 h 1189"/>
                <a:gd name="T90" fmla="*/ 987 w 1187"/>
                <a:gd name="T91" fmla="*/ 1039 h 1189"/>
                <a:gd name="T92" fmla="*/ 1038 w 1187"/>
                <a:gd name="T93" fmla="*/ 989 h 1189"/>
                <a:gd name="T94" fmla="*/ 1083 w 1187"/>
                <a:gd name="T95" fmla="*/ 933 h 1189"/>
                <a:gd name="T96" fmla="*/ 1119 w 1187"/>
                <a:gd name="T97" fmla="*/ 871 h 1189"/>
                <a:gd name="T98" fmla="*/ 1149 w 1187"/>
                <a:gd name="T99" fmla="*/ 806 h 1189"/>
                <a:gd name="T100" fmla="*/ 1170 w 1187"/>
                <a:gd name="T101" fmla="*/ 737 h 1189"/>
                <a:gd name="T102" fmla="*/ 1183 w 1187"/>
                <a:gd name="T103" fmla="*/ 666 h 1189"/>
                <a:gd name="T104" fmla="*/ 1187 w 1187"/>
                <a:gd name="T105" fmla="*/ 595 h 1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187" h="1189">
                  <a:moveTo>
                    <a:pt x="1187" y="595"/>
                  </a:moveTo>
                  <a:lnTo>
                    <a:pt x="1183" y="523"/>
                  </a:lnTo>
                  <a:lnTo>
                    <a:pt x="1170" y="452"/>
                  </a:lnTo>
                  <a:lnTo>
                    <a:pt x="1149" y="384"/>
                  </a:lnTo>
                  <a:lnTo>
                    <a:pt x="1119" y="318"/>
                  </a:lnTo>
                  <a:lnTo>
                    <a:pt x="1083" y="257"/>
                  </a:lnTo>
                  <a:lnTo>
                    <a:pt x="1038" y="200"/>
                  </a:lnTo>
                  <a:lnTo>
                    <a:pt x="987" y="150"/>
                  </a:lnTo>
                  <a:lnTo>
                    <a:pt x="930" y="105"/>
                  </a:lnTo>
                  <a:lnTo>
                    <a:pt x="870" y="68"/>
                  </a:lnTo>
                  <a:lnTo>
                    <a:pt x="804" y="39"/>
                  </a:lnTo>
                  <a:lnTo>
                    <a:pt x="735" y="18"/>
                  </a:lnTo>
                  <a:lnTo>
                    <a:pt x="665" y="4"/>
                  </a:lnTo>
                  <a:lnTo>
                    <a:pt x="594" y="0"/>
                  </a:lnTo>
                  <a:lnTo>
                    <a:pt x="521" y="4"/>
                  </a:lnTo>
                  <a:lnTo>
                    <a:pt x="451" y="18"/>
                  </a:lnTo>
                  <a:lnTo>
                    <a:pt x="383" y="39"/>
                  </a:lnTo>
                  <a:lnTo>
                    <a:pt x="317" y="68"/>
                  </a:lnTo>
                  <a:lnTo>
                    <a:pt x="256" y="105"/>
                  </a:lnTo>
                  <a:lnTo>
                    <a:pt x="200" y="150"/>
                  </a:lnTo>
                  <a:lnTo>
                    <a:pt x="149" y="200"/>
                  </a:lnTo>
                  <a:lnTo>
                    <a:pt x="105" y="257"/>
                  </a:lnTo>
                  <a:lnTo>
                    <a:pt x="68" y="318"/>
                  </a:lnTo>
                  <a:lnTo>
                    <a:pt x="38" y="384"/>
                  </a:lnTo>
                  <a:lnTo>
                    <a:pt x="17" y="452"/>
                  </a:lnTo>
                  <a:lnTo>
                    <a:pt x="4" y="523"/>
                  </a:lnTo>
                  <a:lnTo>
                    <a:pt x="0" y="595"/>
                  </a:lnTo>
                  <a:lnTo>
                    <a:pt x="4" y="666"/>
                  </a:lnTo>
                  <a:lnTo>
                    <a:pt x="17" y="737"/>
                  </a:lnTo>
                  <a:lnTo>
                    <a:pt x="38" y="806"/>
                  </a:lnTo>
                  <a:lnTo>
                    <a:pt x="68" y="871"/>
                  </a:lnTo>
                  <a:lnTo>
                    <a:pt x="105" y="933"/>
                  </a:lnTo>
                  <a:lnTo>
                    <a:pt x="149" y="989"/>
                  </a:lnTo>
                  <a:lnTo>
                    <a:pt x="200" y="1039"/>
                  </a:lnTo>
                  <a:lnTo>
                    <a:pt x="256" y="1084"/>
                  </a:lnTo>
                  <a:lnTo>
                    <a:pt x="317" y="1121"/>
                  </a:lnTo>
                  <a:lnTo>
                    <a:pt x="383" y="1151"/>
                  </a:lnTo>
                  <a:lnTo>
                    <a:pt x="451" y="1172"/>
                  </a:lnTo>
                  <a:lnTo>
                    <a:pt x="521" y="1185"/>
                  </a:lnTo>
                  <a:lnTo>
                    <a:pt x="594" y="1189"/>
                  </a:lnTo>
                  <a:lnTo>
                    <a:pt x="665" y="1185"/>
                  </a:lnTo>
                  <a:lnTo>
                    <a:pt x="735" y="1172"/>
                  </a:lnTo>
                  <a:lnTo>
                    <a:pt x="804" y="1151"/>
                  </a:lnTo>
                  <a:lnTo>
                    <a:pt x="870" y="1121"/>
                  </a:lnTo>
                  <a:lnTo>
                    <a:pt x="930" y="1084"/>
                  </a:lnTo>
                  <a:lnTo>
                    <a:pt x="987" y="1039"/>
                  </a:lnTo>
                  <a:lnTo>
                    <a:pt x="1038" y="989"/>
                  </a:lnTo>
                  <a:lnTo>
                    <a:pt x="1083" y="933"/>
                  </a:lnTo>
                  <a:lnTo>
                    <a:pt x="1119" y="871"/>
                  </a:lnTo>
                  <a:lnTo>
                    <a:pt x="1149" y="806"/>
                  </a:lnTo>
                  <a:lnTo>
                    <a:pt x="1170" y="737"/>
                  </a:lnTo>
                  <a:lnTo>
                    <a:pt x="1183" y="666"/>
                  </a:lnTo>
                  <a:lnTo>
                    <a:pt x="1187" y="59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33" name="Line 141"/>
            <p:cNvSpPr>
              <a:spLocks noChangeShapeType="1"/>
            </p:cNvSpPr>
            <p:nvPr/>
          </p:nvSpPr>
          <p:spPr bwMode="auto">
            <a:xfrm>
              <a:off x="2430" y="2882"/>
              <a:ext cx="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34" name="Line 142"/>
            <p:cNvSpPr>
              <a:spLocks noChangeShapeType="1"/>
            </p:cNvSpPr>
            <p:nvPr/>
          </p:nvSpPr>
          <p:spPr bwMode="auto">
            <a:xfrm>
              <a:off x="2542" y="2882"/>
              <a:ext cx="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35" name="Line 143"/>
            <p:cNvSpPr>
              <a:spLocks noChangeShapeType="1"/>
            </p:cNvSpPr>
            <p:nvPr/>
          </p:nvSpPr>
          <p:spPr bwMode="auto">
            <a:xfrm>
              <a:off x="2577" y="2882"/>
              <a:ext cx="15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36" name="Line 144"/>
            <p:cNvSpPr>
              <a:spLocks noChangeShapeType="1"/>
            </p:cNvSpPr>
            <p:nvPr/>
          </p:nvSpPr>
          <p:spPr bwMode="auto">
            <a:xfrm>
              <a:off x="2753" y="2882"/>
              <a:ext cx="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37" name="Line 145"/>
            <p:cNvSpPr>
              <a:spLocks noChangeShapeType="1"/>
            </p:cNvSpPr>
            <p:nvPr/>
          </p:nvSpPr>
          <p:spPr bwMode="auto">
            <a:xfrm>
              <a:off x="2788" y="2882"/>
              <a:ext cx="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38" name="Line 146"/>
            <p:cNvSpPr>
              <a:spLocks noChangeShapeType="1"/>
            </p:cNvSpPr>
            <p:nvPr/>
          </p:nvSpPr>
          <p:spPr bwMode="auto">
            <a:xfrm>
              <a:off x="2652" y="2651"/>
              <a:ext cx="0" cy="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39" name="Line 147"/>
            <p:cNvSpPr>
              <a:spLocks noChangeShapeType="1"/>
            </p:cNvSpPr>
            <p:nvPr/>
          </p:nvSpPr>
          <p:spPr bwMode="auto">
            <a:xfrm>
              <a:off x="2652" y="2765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40" name="Line 148"/>
            <p:cNvSpPr>
              <a:spLocks noChangeShapeType="1"/>
            </p:cNvSpPr>
            <p:nvPr/>
          </p:nvSpPr>
          <p:spPr bwMode="auto">
            <a:xfrm>
              <a:off x="2652" y="2801"/>
              <a:ext cx="0" cy="1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41" name="Line 149"/>
            <p:cNvSpPr>
              <a:spLocks noChangeShapeType="1"/>
            </p:cNvSpPr>
            <p:nvPr/>
          </p:nvSpPr>
          <p:spPr bwMode="auto">
            <a:xfrm>
              <a:off x="2652" y="2976"/>
              <a:ext cx="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42" name="Line 150"/>
            <p:cNvSpPr>
              <a:spLocks noChangeShapeType="1"/>
            </p:cNvSpPr>
            <p:nvPr/>
          </p:nvSpPr>
          <p:spPr bwMode="auto">
            <a:xfrm>
              <a:off x="2652" y="3011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43" name="Freeform 151"/>
            <p:cNvSpPr>
              <a:spLocks/>
            </p:cNvSpPr>
            <p:nvPr/>
          </p:nvSpPr>
          <p:spPr bwMode="auto">
            <a:xfrm>
              <a:off x="314" y="3476"/>
              <a:ext cx="312" cy="312"/>
            </a:xfrm>
            <a:custGeom>
              <a:avLst/>
              <a:gdLst>
                <a:gd name="T0" fmla="*/ 1187 w 1187"/>
                <a:gd name="T1" fmla="*/ 595 h 1189"/>
                <a:gd name="T2" fmla="*/ 1183 w 1187"/>
                <a:gd name="T3" fmla="*/ 523 h 1189"/>
                <a:gd name="T4" fmla="*/ 1170 w 1187"/>
                <a:gd name="T5" fmla="*/ 453 h 1189"/>
                <a:gd name="T6" fmla="*/ 1148 w 1187"/>
                <a:gd name="T7" fmla="*/ 384 h 1189"/>
                <a:gd name="T8" fmla="*/ 1119 w 1187"/>
                <a:gd name="T9" fmla="*/ 319 h 1189"/>
                <a:gd name="T10" fmla="*/ 1081 w 1187"/>
                <a:gd name="T11" fmla="*/ 257 h 1189"/>
                <a:gd name="T12" fmla="*/ 1038 w 1187"/>
                <a:gd name="T13" fmla="*/ 201 h 1189"/>
                <a:gd name="T14" fmla="*/ 987 w 1187"/>
                <a:gd name="T15" fmla="*/ 149 h 1189"/>
                <a:gd name="T16" fmla="*/ 930 w 1187"/>
                <a:gd name="T17" fmla="*/ 106 h 1189"/>
                <a:gd name="T18" fmla="*/ 869 w 1187"/>
                <a:gd name="T19" fmla="*/ 69 h 1189"/>
                <a:gd name="T20" fmla="*/ 803 w 1187"/>
                <a:gd name="T21" fmla="*/ 39 h 1189"/>
                <a:gd name="T22" fmla="*/ 735 w 1187"/>
                <a:gd name="T23" fmla="*/ 17 h 1189"/>
                <a:gd name="T24" fmla="*/ 665 w 1187"/>
                <a:gd name="T25" fmla="*/ 5 h 1189"/>
                <a:gd name="T26" fmla="*/ 593 w 1187"/>
                <a:gd name="T27" fmla="*/ 0 h 1189"/>
                <a:gd name="T28" fmla="*/ 521 w 1187"/>
                <a:gd name="T29" fmla="*/ 5 h 1189"/>
                <a:gd name="T30" fmla="*/ 451 w 1187"/>
                <a:gd name="T31" fmla="*/ 17 h 1189"/>
                <a:gd name="T32" fmla="*/ 383 w 1187"/>
                <a:gd name="T33" fmla="*/ 39 h 1189"/>
                <a:gd name="T34" fmla="*/ 317 w 1187"/>
                <a:gd name="T35" fmla="*/ 69 h 1189"/>
                <a:gd name="T36" fmla="*/ 255 w 1187"/>
                <a:gd name="T37" fmla="*/ 106 h 1189"/>
                <a:gd name="T38" fmla="*/ 199 w 1187"/>
                <a:gd name="T39" fmla="*/ 149 h 1189"/>
                <a:gd name="T40" fmla="*/ 149 w 1187"/>
                <a:gd name="T41" fmla="*/ 201 h 1189"/>
                <a:gd name="T42" fmla="*/ 104 w 1187"/>
                <a:gd name="T43" fmla="*/ 257 h 1189"/>
                <a:gd name="T44" fmla="*/ 67 w 1187"/>
                <a:gd name="T45" fmla="*/ 319 h 1189"/>
                <a:gd name="T46" fmla="*/ 38 w 1187"/>
                <a:gd name="T47" fmla="*/ 384 h 1189"/>
                <a:gd name="T48" fmla="*/ 17 w 1187"/>
                <a:gd name="T49" fmla="*/ 453 h 1189"/>
                <a:gd name="T50" fmla="*/ 4 w 1187"/>
                <a:gd name="T51" fmla="*/ 523 h 1189"/>
                <a:gd name="T52" fmla="*/ 0 w 1187"/>
                <a:gd name="T53" fmla="*/ 595 h 1189"/>
                <a:gd name="T54" fmla="*/ 4 w 1187"/>
                <a:gd name="T55" fmla="*/ 666 h 1189"/>
                <a:gd name="T56" fmla="*/ 17 w 1187"/>
                <a:gd name="T57" fmla="*/ 737 h 1189"/>
                <a:gd name="T58" fmla="*/ 38 w 1187"/>
                <a:gd name="T59" fmla="*/ 805 h 1189"/>
                <a:gd name="T60" fmla="*/ 67 w 1187"/>
                <a:gd name="T61" fmla="*/ 871 h 1189"/>
                <a:gd name="T62" fmla="*/ 104 w 1187"/>
                <a:gd name="T63" fmla="*/ 932 h 1189"/>
                <a:gd name="T64" fmla="*/ 149 w 1187"/>
                <a:gd name="T65" fmla="*/ 988 h 1189"/>
                <a:gd name="T66" fmla="*/ 199 w 1187"/>
                <a:gd name="T67" fmla="*/ 1040 h 1189"/>
                <a:gd name="T68" fmla="*/ 255 w 1187"/>
                <a:gd name="T69" fmla="*/ 1084 h 1189"/>
                <a:gd name="T70" fmla="*/ 317 w 1187"/>
                <a:gd name="T71" fmla="*/ 1120 h 1189"/>
                <a:gd name="T72" fmla="*/ 383 w 1187"/>
                <a:gd name="T73" fmla="*/ 1150 h 1189"/>
                <a:gd name="T74" fmla="*/ 451 w 1187"/>
                <a:gd name="T75" fmla="*/ 1172 h 1189"/>
                <a:gd name="T76" fmla="*/ 521 w 1187"/>
                <a:gd name="T77" fmla="*/ 1184 h 1189"/>
                <a:gd name="T78" fmla="*/ 593 w 1187"/>
                <a:gd name="T79" fmla="*/ 1189 h 1189"/>
                <a:gd name="T80" fmla="*/ 665 w 1187"/>
                <a:gd name="T81" fmla="*/ 1184 h 1189"/>
                <a:gd name="T82" fmla="*/ 735 w 1187"/>
                <a:gd name="T83" fmla="*/ 1172 h 1189"/>
                <a:gd name="T84" fmla="*/ 803 w 1187"/>
                <a:gd name="T85" fmla="*/ 1150 h 1189"/>
                <a:gd name="T86" fmla="*/ 869 w 1187"/>
                <a:gd name="T87" fmla="*/ 1120 h 1189"/>
                <a:gd name="T88" fmla="*/ 930 w 1187"/>
                <a:gd name="T89" fmla="*/ 1084 h 1189"/>
                <a:gd name="T90" fmla="*/ 987 w 1187"/>
                <a:gd name="T91" fmla="*/ 1040 h 1189"/>
                <a:gd name="T92" fmla="*/ 1038 w 1187"/>
                <a:gd name="T93" fmla="*/ 988 h 1189"/>
                <a:gd name="T94" fmla="*/ 1081 w 1187"/>
                <a:gd name="T95" fmla="*/ 932 h 1189"/>
                <a:gd name="T96" fmla="*/ 1119 w 1187"/>
                <a:gd name="T97" fmla="*/ 871 h 1189"/>
                <a:gd name="T98" fmla="*/ 1148 w 1187"/>
                <a:gd name="T99" fmla="*/ 805 h 1189"/>
                <a:gd name="T100" fmla="*/ 1170 w 1187"/>
                <a:gd name="T101" fmla="*/ 737 h 1189"/>
                <a:gd name="T102" fmla="*/ 1183 w 1187"/>
                <a:gd name="T103" fmla="*/ 666 h 1189"/>
                <a:gd name="T104" fmla="*/ 1187 w 1187"/>
                <a:gd name="T105" fmla="*/ 595 h 1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187" h="1189">
                  <a:moveTo>
                    <a:pt x="1187" y="595"/>
                  </a:moveTo>
                  <a:lnTo>
                    <a:pt x="1183" y="523"/>
                  </a:lnTo>
                  <a:lnTo>
                    <a:pt x="1170" y="453"/>
                  </a:lnTo>
                  <a:lnTo>
                    <a:pt x="1148" y="384"/>
                  </a:lnTo>
                  <a:lnTo>
                    <a:pt x="1119" y="319"/>
                  </a:lnTo>
                  <a:lnTo>
                    <a:pt x="1081" y="257"/>
                  </a:lnTo>
                  <a:lnTo>
                    <a:pt x="1038" y="201"/>
                  </a:lnTo>
                  <a:lnTo>
                    <a:pt x="987" y="149"/>
                  </a:lnTo>
                  <a:lnTo>
                    <a:pt x="930" y="106"/>
                  </a:lnTo>
                  <a:lnTo>
                    <a:pt x="869" y="69"/>
                  </a:lnTo>
                  <a:lnTo>
                    <a:pt x="803" y="39"/>
                  </a:lnTo>
                  <a:lnTo>
                    <a:pt x="735" y="17"/>
                  </a:lnTo>
                  <a:lnTo>
                    <a:pt x="665" y="5"/>
                  </a:lnTo>
                  <a:lnTo>
                    <a:pt x="593" y="0"/>
                  </a:lnTo>
                  <a:lnTo>
                    <a:pt x="521" y="5"/>
                  </a:lnTo>
                  <a:lnTo>
                    <a:pt x="451" y="17"/>
                  </a:lnTo>
                  <a:lnTo>
                    <a:pt x="383" y="39"/>
                  </a:lnTo>
                  <a:lnTo>
                    <a:pt x="317" y="69"/>
                  </a:lnTo>
                  <a:lnTo>
                    <a:pt x="255" y="106"/>
                  </a:lnTo>
                  <a:lnTo>
                    <a:pt x="199" y="149"/>
                  </a:lnTo>
                  <a:lnTo>
                    <a:pt x="149" y="201"/>
                  </a:lnTo>
                  <a:lnTo>
                    <a:pt x="104" y="257"/>
                  </a:lnTo>
                  <a:lnTo>
                    <a:pt x="67" y="319"/>
                  </a:lnTo>
                  <a:lnTo>
                    <a:pt x="38" y="384"/>
                  </a:lnTo>
                  <a:lnTo>
                    <a:pt x="17" y="453"/>
                  </a:lnTo>
                  <a:lnTo>
                    <a:pt x="4" y="523"/>
                  </a:lnTo>
                  <a:lnTo>
                    <a:pt x="0" y="595"/>
                  </a:lnTo>
                  <a:lnTo>
                    <a:pt x="4" y="666"/>
                  </a:lnTo>
                  <a:lnTo>
                    <a:pt x="17" y="737"/>
                  </a:lnTo>
                  <a:lnTo>
                    <a:pt x="38" y="805"/>
                  </a:lnTo>
                  <a:lnTo>
                    <a:pt x="67" y="871"/>
                  </a:lnTo>
                  <a:lnTo>
                    <a:pt x="104" y="932"/>
                  </a:lnTo>
                  <a:lnTo>
                    <a:pt x="149" y="988"/>
                  </a:lnTo>
                  <a:lnTo>
                    <a:pt x="199" y="1040"/>
                  </a:lnTo>
                  <a:lnTo>
                    <a:pt x="255" y="1084"/>
                  </a:lnTo>
                  <a:lnTo>
                    <a:pt x="317" y="1120"/>
                  </a:lnTo>
                  <a:lnTo>
                    <a:pt x="383" y="1150"/>
                  </a:lnTo>
                  <a:lnTo>
                    <a:pt x="451" y="1172"/>
                  </a:lnTo>
                  <a:lnTo>
                    <a:pt x="521" y="1184"/>
                  </a:lnTo>
                  <a:lnTo>
                    <a:pt x="593" y="1189"/>
                  </a:lnTo>
                  <a:lnTo>
                    <a:pt x="665" y="1184"/>
                  </a:lnTo>
                  <a:lnTo>
                    <a:pt x="735" y="1172"/>
                  </a:lnTo>
                  <a:lnTo>
                    <a:pt x="803" y="1150"/>
                  </a:lnTo>
                  <a:lnTo>
                    <a:pt x="869" y="1120"/>
                  </a:lnTo>
                  <a:lnTo>
                    <a:pt x="930" y="1084"/>
                  </a:lnTo>
                  <a:lnTo>
                    <a:pt x="987" y="1040"/>
                  </a:lnTo>
                  <a:lnTo>
                    <a:pt x="1038" y="988"/>
                  </a:lnTo>
                  <a:lnTo>
                    <a:pt x="1081" y="932"/>
                  </a:lnTo>
                  <a:lnTo>
                    <a:pt x="1119" y="871"/>
                  </a:lnTo>
                  <a:lnTo>
                    <a:pt x="1148" y="805"/>
                  </a:lnTo>
                  <a:lnTo>
                    <a:pt x="1170" y="737"/>
                  </a:lnTo>
                  <a:lnTo>
                    <a:pt x="1183" y="666"/>
                  </a:lnTo>
                  <a:lnTo>
                    <a:pt x="1187" y="59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44" name="Line 152"/>
            <p:cNvSpPr>
              <a:spLocks noChangeShapeType="1"/>
            </p:cNvSpPr>
            <p:nvPr/>
          </p:nvSpPr>
          <p:spPr bwMode="auto">
            <a:xfrm>
              <a:off x="257" y="3632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45" name="Line 153"/>
            <p:cNvSpPr>
              <a:spLocks noChangeShapeType="1"/>
            </p:cNvSpPr>
            <p:nvPr/>
          </p:nvSpPr>
          <p:spPr bwMode="auto">
            <a:xfrm>
              <a:off x="364" y="3632"/>
              <a:ext cx="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46" name="Line 154"/>
            <p:cNvSpPr>
              <a:spLocks noChangeShapeType="1"/>
            </p:cNvSpPr>
            <p:nvPr/>
          </p:nvSpPr>
          <p:spPr bwMode="auto">
            <a:xfrm>
              <a:off x="399" y="3632"/>
              <a:ext cx="1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47" name="Line 155"/>
            <p:cNvSpPr>
              <a:spLocks noChangeShapeType="1"/>
            </p:cNvSpPr>
            <p:nvPr/>
          </p:nvSpPr>
          <p:spPr bwMode="auto">
            <a:xfrm>
              <a:off x="573" y="3632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48" name="Line 156"/>
            <p:cNvSpPr>
              <a:spLocks noChangeShapeType="1"/>
            </p:cNvSpPr>
            <p:nvPr/>
          </p:nvSpPr>
          <p:spPr bwMode="auto">
            <a:xfrm>
              <a:off x="608" y="3632"/>
              <a:ext cx="8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49" name="Line 157"/>
            <p:cNvSpPr>
              <a:spLocks noChangeShapeType="1"/>
            </p:cNvSpPr>
            <p:nvPr/>
          </p:nvSpPr>
          <p:spPr bwMode="auto">
            <a:xfrm>
              <a:off x="470" y="3402"/>
              <a:ext cx="0" cy="10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50" name="Line 158"/>
            <p:cNvSpPr>
              <a:spLocks noChangeShapeType="1"/>
            </p:cNvSpPr>
            <p:nvPr/>
          </p:nvSpPr>
          <p:spPr bwMode="auto">
            <a:xfrm>
              <a:off x="470" y="3521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51" name="Line 159"/>
            <p:cNvSpPr>
              <a:spLocks noChangeShapeType="1"/>
            </p:cNvSpPr>
            <p:nvPr/>
          </p:nvSpPr>
          <p:spPr bwMode="auto">
            <a:xfrm>
              <a:off x="470" y="3556"/>
              <a:ext cx="0" cy="1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52" name="Line 160"/>
            <p:cNvSpPr>
              <a:spLocks noChangeShapeType="1"/>
            </p:cNvSpPr>
            <p:nvPr/>
          </p:nvSpPr>
          <p:spPr bwMode="auto">
            <a:xfrm>
              <a:off x="470" y="3733"/>
              <a:ext cx="0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53" name="Line 161"/>
            <p:cNvSpPr>
              <a:spLocks noChangeShapeType="1"/>
            </p:cNvSpPr>
            <p:nvPr/>
          </p:nvSpPr>
          <p:spPr bwMode="auto">
            <a:xfrm>
              <a:off x="470" y="3768"/>
              <a:ext cx="0" cy="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54" name="Freeform 162"/>
            <p:cNvSpPr>
              <a:spLocks/>
            </p:cNvSpPr>
            <p:nvPr/>
          </p:nvSpPr>
          <p:spPr bwMode="auto">
            <a:xfrm>
              <a:off x="2496" y="3476"/>
              <a:ext cx="313" cy="312"/>
            </a:xfrm>
            <a:custGeom>
              <a:avLst/>
              <a:gdLst>
                <a:gd name="T0" fmla="*/ 1187 w 1187"/>
                <a:gd name="T1" fmla="*/ 595 h 1189"/>
                <a:gd name="T2" fmla="*/ 1183 w 1187"/>
                <a:gd name="T3" fmla="*/ 523 h 1189"/>
                <a:gd name="T4" fmla="*/ 1170 w 1187"/>
                <a:gd name="T5" fmla="*/ 453 h 1189"/>
                <a:gd name="T6" fmla="*/ 1149 w 1187"/>
                <a:gd name="T7" fmla="*/ 384 h 1189"/>
                <a:gd name="T8" fmla="*/ 1119 w 1187"/>
                <a:gd name="T9" fmla="*/ 319 h 1189"/>
                <a:gd name="T10" fmla="*/ 1083 w 1187"/>
                <a:gd name="T11" fmla="*/ 257 h 1189"/>
                <a:gd name="T12" fmla="*/ 1038 w 1187"/>
                <a:gd name="T13" fmla="*/ 201 h 1189"/>
                <a:gd name="T14" fmla="*/ 987 w 1187"/>
                <a:gd name="T15" fmla="*/ 149 h 1189"/>
                <a:gd name="T16" fmla="*/ 930 w 1187"/>
                <a:gd name="T17" fmla="*/ 106 h 1189"/>
                <a:gd name="T18" fmla="*/ 870 w 1187"/>
                <a:gd name="T19" fmla="*/ 69 h 1189"/>
                <a:gd name="T20" fmla="*/ 804 w 1187"/>
                <a:gd name="T21" fmla="*/ 39 h 1189"/>
                <a:gd name="T22" fmla="*/ 735 w 1187"/>
                <a:gd name="T23" fmla="*/ 17 h 1189"/>
                <a:gd name="T24" fmla="*/ 665 w 1187"/>
                <a:gd name="T25" fmla="*/ 5 h 1189"/>
                <a:gd name="T26" fmla="*/ 594 w 1187"/>
                <a:gd name="T27" fmla="*/ 0 h 1189"/>
                <a:gd name="T28" fmla="*/ 521 w 1187"/>
                <a:gd name="T29" fmla="*/ 5 h 1189"/>
                <a:gd name="T30" fmla="*/ 451 w 1187"/>
                <a:gd name="T31" fmla="*/ 17 h 1189"/>
                <a:gd name="T32" fmla="*/ 383 w 1187"/>
                <a:gd name="T33" fmla="*/ 39 h 1189"/>
                <a:gd name="T34" fmla="*/ 317 w 1187"/>
                <a:gd name="T35" fmla="*/ 69 h 1189"/>
                <a:gd name="T36" fmla="*/ 256 w 1187"/>
                <a:gd name="T37" fmla="*/ 106 h 1189"/>
                <a:gd name="T38" fmla="*/ 200 w 1187"/>
                <a:gd name="T39" fmla="*/ 149 h 1189"/>
                <a:gd name="T40" fmla="*/ 149 w 1187"/>
                <a:gd name="T41" fmla="*/ 201 h 1189"/>
                <a:gd name="T42" fmla="*/ 105 w 1187"/>
                <a:gd name="T43" fmla="*/ 257 h 1189"/>
                <a:gd name="T44" fmla="*/ 68 w 1187"/>
                <a:gd name="T45" fmla="*/ 319 h 1189"/>
                <a:gd name="T46" fmla="*/ 38 w 1187"/>
                <a:gd name="T47" fmla="*/ 384 h 1189"/>
                <a:gd name="T48" fmla="*/ 17 w 1187"/>
                <a:gd name="T49" fmla="*/ 453 h 1189"/>
                <a:gd name="T50" fmla="*/ 4 w 1187"/>
                <a:gd name="T51" fmla="*/ 523 h 1189"/>
                <a:gd name="T52" fmla="*/ 0 w 1187"/>
                <a:gd name="T53" fmla="*/ 595 h 1189"/>
                <a:gd name="T54" fmla="*/ 4 w 1187"/>
                <a:gd name="T55" fmla="*/ 666 h 1189"/>
                <a:gd name="T56" fmla="*/ 17 w 1187"/>
                <a:gd name="T57" fmla="*/ 737 h 1189"/>
                <a:gd name="T58" fmla="*/ 38 w 1187"/>
                <a:gd name="T59" fmla="*/ 805 h 1189"/>
                <a:gd name="T60" fmla="*/ 68 w 1187"/>
                <a:gd name="T61" fmla="*/ 871 h 1189"/>
                <a:gd name="T62" fmla="*/ 105 w 1187"/>
                <a:gd name="T63" fmla="*/ 932 h 1189"/>
                <a:gd name="T64" fmla="*/ 149 w 1187"/>
                <a:gd name="T65" fmla="*/ 988 h 1189"/>
                <a:gd name="T66" fmla="*/ 200 w 1187"/>
                <a:gd name="T67" fmla="*/ 1040 h 1189"/>
                <a:gd name="T68" fmla="*/ 256 w 1187"/>
                <a:gd name="T69" fmla="*/ 1084 h 1189"/>
                <a:gd name="T70" fmla="*/ 317 w 1187"/>
                <a:gd name="T71" fmla="*/ 1120 h 1189"/>
                <a:gd name="T72" fmla="*/ 383 w 1187"/>
                <a:gd name="T73" fmla="*/ 1150 h 1189"/>
                <a:gd name="T74" fmla="*/ 451 w 1187"/>
                <a:gd name="T75" fmla="*/ 1172 h 1189"/>
                <a:gd name="T76" fmla="*/ 521 w 1187"/>
                <a:gd name="T77" fmla="*/ 1184 h 1189"/>
                <a:gd name="T78" fmla="*/ 594 w 1187"/>
                <a:gd name="T79" fmla="*/ 1189 h 1189"/>
                <a:gd name="T80" fmla="*/ 665 w 1187"/>
                <a:gd name="T81" fmla="*/ 1184 h 1189"/>
                <a:gd name="T82" fmla="*/ 735 w 1187"/>
                <a:gd name="T83" fmla="*/ 1172 h 1189"/>
                <a:gd name="T84" fmla="*/ 804 w 1187"/>
                <a:gd name="T85" fmla="*/ 1150 h 1189"/>
                <a:gd name="T86" fmla="*/ 870 w 1187"/>
                <a:gd name="T87" fmla="*/ 1120 h 1189"/>
                <a:gd name="T88" fmla="*/ 930 w 1187"/>
                <a:gd name="T89" fmla="*/ 1084 h 1189"/>
                <a:gd name="T90" fmla="*/ 987 w 1187"/>
                <a:gd name="T91" fmla="*/ 1040 h 1189"/>
                <a:gd name="T92" fmla="*/ 1038 w 1187"/>
                <a:gd name="T93" fmla="*/ 988 h 1189"/>
                <a:gd name="T94" fmla="*/ 1083 w 1187"/>
                <a:gd name="T95" fmla="*/ 932 h 1189"/>
                <a:gd name="T96" fmla="*/ 1119 w 1187"/>
                <a:gd name="T97" fmla="*/ 871 h 1189"/>
                <a:gd name="T98" fmla="*/ 1149 w 1187"/>
                <a:gd name="T99" fmla="*/ 805 h 1189"/>
                <a:gd name="T100" fmla="*/ 1170 w 1187"/>
                <a:gd name="T101" fmla="*/ 737 h 1189"/>
                <a:gd name="T102" fmla="*/ 1183 w 1187"/>
                <a:gd name="T103" fmla="*/ 666 h 1189"/>
                <a:gd name="T104" fmla="*/ 1187 w 1187"/>
                <a:gd name="T105" fmla="*/ 595 h 1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187" h="1189">
                  <a:moveTo>
                    <a:pt x="1187" y="595"/>
                  </a:moveTo>
                  <a:lnTo>
                    <a:pt x="1183" y="523"/>
                  </a:lnTo>
                  <a:lnTo>
                    <a:pt x="1170" y="453"/>
                  </a:lnTo>
                  <a:lnTo>
                    <a:pt x="1149" y="384"/>
                  </a:lnTo>
                  <a:lnTo>
                    <a:pt x="1119" y="319"/>
                  </a:lnTo>
                  <a:lnTo>
                    <a:pt x="1083" y="257"/>
                  </a:lnTo>
                  <a:lnTo>
                    <a:pt x="1038" y="201"/>
                  </a:lnTo>
                  <a:lnTo>
                    <a:pt x="987" y="149"/>
                  </a:lnTo>
                  <a:lnTo>
                    <a:pt x="930" y="106"/>
                  </a:lnTo>
                  <a:lnTo>
                    <a:pt x="870" y="69"/>
                  </a:lnTo>
                  <a:lnTo>
                    <a:pt x="804" y="39"/>
                  </a:lnTo>
                  <a:lnTo>
                    <a:pt x="735" y="17"/>
                  </a:lnTo>
                  <a:lnTo>
                    <a:pt x="665" y="5"/>
                  </a:lnTo>
                  <a:lnTo>
                    <a:pt x="594" y="0"/>
                  </a:lnTo>
                  <a:lnTo>
                    <a:pt x="521" y="5"/>
                  </a:lnTo>
                  <a:lnTo>
                    <a:pt x="451" y="17"/>
                  </a:lnTo>
                  <a:lnTo>
                    <a:pt x="383" y="39"/>
                  </a:lnTo>
                  <a:lnTo>
                    <a:pt x="317" y="69"/>
                  </a:lnTo>
                  <a:lnTo>
                    <a:pt x="256" y="106"/>
                  </a:lnTo>
                  <a:lnTo>
                    <a:pt x="200" y="149"/>
                  </a:lnTo>
                  <a:lnTo>
                    <a:pt x="149" y="201"/>
                  </a:lnTo>
                  <a:lnTo>
                    <a:pt x="105" y="257"/>
                  </a:lnTo>
                  <a:lnTo>
                    <a:pt x="68" y="319"/>
                  </a:lnTo>
                  <a:lnTo>
                    <a:pt x="38" y="384"/>
                  </a:lnTo>
                  <a:lnTo>
                    <a:pt x="17" y="453"/>
                  </a:lnTo>
                  <a:lnTo>
                    <a:pt x="4" y="523"/>
                  </a:lnTo>
                  <a:lnTo>
                    <a:pt x="0" y="595"/>
                  </a:lnTo>
                  <a:lnTo>
                    <a:pt x="4" y="666"/>
                  </a:lnTo>
                  <a:lnTo>
                    <a:pt x="17" y="737"/>
                  </a:lnTo>
                  <a:lnTo>
                    <a:pt x="38" y="805"/>
                  </a:lnTo>
                  <a:lnTo>
                    <a:pt x="68" y="871"/>
                  </a:lnTo>
                  <a:lnTo>
                    <a:pt x="105" y="932"/>
                  </a:lnTo>
                  <a:lnTo>
                    <a:pt x="149" y="988"/>
                  </a:lnTo>
                  <a:lnTo>
                    <a:pt x="200" y="1040"/>
                  </a:lnTo>
                  <a:lnTo>
                    <a:pt x="256" y="1084"/>
                  </a:lnTo>
                  <a:lnTo>
                    <a:pt x="317" y="1120"/>
                  </a:lnTo>
                  <a:lnTo>
                    <a:pt x="383" y="1150"/>
                  </a:lnTo>
                  <a:lnTo>
                    <a:pt x="451" y="1172"/>
                  </a:lnTo>
                  <a:lnTo>
                    <a:pt x="521" y="1184"/>
                  </a:lnTo>
                  <a:lnTo>
                    <a:pt x="594" y="1189"/>
                  </a:lnTo>
                  <a:lnTo>
                    <a:pt x="665" y="1184"/>
                  </a:lnTo>
                  <a:lnTo>
                    <a:pt x="735" y="1172"/>
                  </a:lnTo>
                  <a:lnTo>
                    <a:pt x="804" y="1150"/>
                  </a:lnTo>
                  <a:lnTo>
                    <a:pt x="870" y="1120"/>
                  </a:lnTo>
                  <a:lnTo>
                    <a:pt x="930" y="1084"/>
                  </a:lnTo>
                  <a:lnTo>
                    <a:pt x="987" y="1040"/>
                  </a:lnTo>
                  <a:lnTo>
                    <a:pt x="1038" y="988"/>
                  </a:lnTo>
                  <a:lnTo>
                    <a:pt x="1083" y="932"/>
                  </a:lnTo>
                  <a:lnTo>
                    <a:pt x="1119" y="871"/>
                  </a:lnTo>
                  <a:lnTo>
                    <a:pt x="1149" y="805"/>
                  </a:lnTo>
                  <a:lnTo>
                    <a:pt x="1170" y="737"/>
                  </a:lnTo>
                  <a:lnTo>
                    <a:pt x="1183" y="666"/>
                  </a:lnTo>
                  <a:lnTo>
                    <a:pt x="1187" y="59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55" name="Line 163"/>
            <p:cNvSpPr>
              <a:spLocks noChangeShapeType="1"/>
            </p:cNvSpPr>
            <p:nvPr/>
          </p:nvSpPr>
          <p:spPr bwMode="auto">
            <a:xfrm>
              <a:off x="2430" y="3632"/>
              <a:ext cx="9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56" name="Line 164"/>
            <p:cNvSpPr>
              <a:spLocks noChangeShapeType="1"/>
            </p:cNvSpPr>
            <p:nvPr/>
          </p:nvSpPr>
          <p:spPr bwMode="auto">
            <a:xfrm>
              <a:off x="2539" y="3632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57" name="Line 165"/>
            <p:cNvSpPr>
              <a:spLocks noChangeShapeType="1"/>
            </p:cNvSpPr>
            <p:nvPr/>
          </p:nvSpPr>
          <p:spPr bwMode="auto">
            <a:xfrm>
              <a:off x="2573" y="3632"/>
              <a:ext cx="15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58" name="Line 166"/>
            <p:cNvSpPr>
              <a:spLocks noChangeShapeType="1"/>
            </p:cNvSpPr>
            <p:nvPr/>
          </p:nvSpPr>
          <p:spPr bwMode="auto">
            <a:xfrm>
              <a:off x="2750" y="3632"/>
              <a:ext cx="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59" name="Line 167"/>
            <p:cNvSpPr>
              <a:spLocks noChangeShapeType="1"/>
            </p:cNvSpPr>
            <p:nvPr/>
          </p:nvSpPr>
          <p:spPr bwMode="auto">
            <a:xfrm>
              <a:off x="2785" y="3632"/>
              <a:ext cx="8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60" name="Line 168"/>
            <p:cNvSpPr>
              <a:spLocks noChangeShapeType="1"/>
            </p:cNvSpPr>
            <p:nvPr/>
          </p:nvSpPr>
          <p:spPr bwMode="auto">
            <a:xfrm>
              <a:off x="2652" y="3400"/>
              <a:ext cx="0" cy="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61" name="Line 169"/>
            <p:cNvSpPr>
              <a:spLocks noChangeShapeType="1"/>
            </p:cNvSpPr>
            <p:nvPr/>
          </p:nvSpPr>
          <p:spPr bwMode="auto">
            <a:xfrm>
              <a:off x="2652" y="3510"/>
              <a:ext cx="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62" name="Line 170"/>
            <p:cNvSpPr>
              <a:spLocks noChangeShapeType="1"/>
            </p:cNvSpPr>
            <p:nvPr/>
          </p:nvSpPr>
          <p:spPr bwMode="auto">
            <a:xfrm>
              <a:off x="2652" y="3545"/>
              <a:ext cx="0" cy="1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63" name="Line 171"/>
            <p:cNvSpPr>
              <a:spLocks noChangeShapeType="1"/>
            </p:cNvSpPr>
            <p:nvPr/>
          </p:nvSpPr>
          <p:spPr bwMode="auto">
            <a:xfrm>
              <a:off x="2652" y="3720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64" name="Line 172"/>
            <p:cNvSpPr>
              <a:spLocks noChangeShapeType="1"/>
            </p:cNvSpPr>
            <p:nvPr/>
          </p:nvSpPr>
          <p:spPr bwMode="auto">
            <a:xfrm>
              <a:off x="2652" y="3757"/>
              <a:ext cx="0" cy="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65" name="Line 173"/>
            <p:cNvSpPr>
              <a:spLocks noChangeShapeType="1"/>
            </p:cNvSpPr>
            <p:nvPr/>
          </p:nvSpPr>
          <p:spPr bwMode="auto">
            <a:xfrm>
              <a:off x="470" y="1710"/>
              <a:ext cx="0" cy="2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66" name="Line 174"/>
            <p:cNvSpPr>
              <a:spLocks noChangeShapeType="1"/>
            </p:cNvSpPr>
            <p:nvPr/>
          </p:nvSpPr>
          <p:spPr bwMode="auto">
            <a:xfrm>
              <a:off x="470" y="1949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67" name="Line 175"/>
            <p:cNvSpPr>
              <a:spLocks noChangeShapeType="1"/>
            </p:cNvSpPr>
            <p:nvPr/>
          </p:nvSpPr>
          <p:spPr bwMode="auto">
            <a:xfrm>
              <a:off x="470" y="1991"/>
              <a:ext cx="0" cy="2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68" name="Line 176"/>
            <p:cNvSpPr>
              <a:spLocks noChangeShapeType="1"/>
            </p:cNvSpPr>
            <p:nvPr/>
          </p:nvSpPr>
          <p:spPr bwMode="auto">
            <a:xfrm flipV="1">
              <a:off x="314" y="2036"/>
              <a:ext cx="0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69" name="Line 177"/>
            <p:cNvSpPr>
              <a:spLocks noChangeShapeType="1"/>
            </p:cNvSpPr>
            <p:nvPr/>
          </p:nvSpPr>
          <p:spPr bwMode="auto">
            <a:xfrm flipV="1">
              <a:off x="314" y="1920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70" name="Line 178"/>
            <p:cNvSpPr>
              <a:spLocks noChangeShapeType="1"/>
            </p:cNvSpPr>
            <p:nvPr/>
          </p:nvSpPr>
          <p:spPr bwMode="auto">
            <a:xfrm flipV="1">
              <a:off x="314" y="1810"/>
              <a:ext cx="0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71" name="Line 179"/>
            <p:cNvSpPr>
              <a:spLocks noChangeShapeType="1"/>
            </p:cNvSpPr>
            <p:nvPr/>
          </p:nvSpPr>
          <p:spPr bwMode="auto">
            <a:xfrm flipV="1">
              <a:off x="626" y="2036"/>
              <a:ext cx="0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72" name="Line 180"/>
            <p:cNvSpPr>
              <a:spLocks noChangeShapeType="1"/>
            </p:cNvSpPr>
            <p:nvPr/>
          </p:nvSpPr>
          <p:spPr bwMode="auto">
            <a:xfrm flipV="1">
              <a:off x="626" y="1920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73" name="Line 181"/>
            <p:cNvSpPr>
              <a:spLocks noChangeShapeType="1"/>
            </p:cNvSpPr>
            <p:nvPr/>
          </p:nvSpPr>
          <p:spPr bwMode="auto">
            <a:xfrm flipV="1">
              <a:off x="626" y="1810"/>
              <a:ext cx="0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74" name="Line 182"/>
            <p:cNvSpPr>
              <a:spLocks noChangeShapeType="1"/>
            </p:cNvSpPr>
            <p:nvPr/>
          </p:nvSpPr>
          <p:spPr bwMode="auto">
            <a:xfrm>
              <a:off x="1561" y="2509"/>
              <a:ext cx="0" cy="2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75" name="Line 183"/>
            <p:cNvSpPr>
              <a:spLocks noChangeShapeType="1"/>
            </p:cNvSpPr>
            <p:nvPr/>
          </p:nvSpPr>
          <p:spPr bwMode="auto">
            <a:xfrm>
              <a:off x="1561" y="2825"/>
              <a:ext cx="0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76" name="Line 184"/>
            <p:cNvSpPr>
              <a:spLocks noChangeShapeType="1"/>
            </p:cNvSpPr>
            <p:nvPr/>
          </p:nvSpPr>
          <p:spPr bwMode="auto">
            <a:xfrm>
              <a:off x="1561" y="2882"/>
              <a:ext cx="0" cy="2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77" name="Line 185"/>
            <p:cNvSpPr>
              <a:spLocks noChangeShapeType="1"/>
            </p:cNvSpPr>
            <p:nvPr/>
          </p:nvSpPr>
          <p:spPr bwMode="auto">
            <a:xfrm>
              <a:off x="1561" y="3163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78" name="Line 186"/>
            <p:cNvSpPr>
              <a:spLocks noChangeShapeType="1"/>
            </p:cNvSpPr>
            <p:nvPr/>
          </p:nvSpPr>
          <p:spPr bwMode="auto">
            <a:xfrm>
              <a:off x="1561" y="3218"/>
              <a:ext cx="0" cy="2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79" name="Line 187"/>
            <p:cNvSpPr>
              <a:spLocks noChangeShapeType="1"/>
            </p:cNvSpPr>
            <p:nvPr/>
          </p:nvSpPr>
          <p:spPr bwMode="auto">
            <a:xfrm>
              <a:off x="1561" y="3499"/>
              <a:ext cx="0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80" name="Line 188"/>
            <p:cNvSpPr>
              <a:spLocks noChangeShapeType="1"/>
            </p:cNvSpPr>
            <p:nvPr/>
          </p:nvSpPr>
          <p:spPr bwMode="auto">
            <a:xfrm>
              <a:off x="1561" y="3556"/>
              <a:ext cx="0" cy="2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81" name="Line 189"/>
            <p:cNvSpPr>
              <a:spLocks noChangeShapeType="1"/>
            </p:cNvSpPr>
            <p:nvPr/>
          </p:nvSpPr>
          <p:spPr bwMode="auto">
            <a:xfrm>
              <a:off x="1561" y="3837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82" name="Line 190"/>
            <p:cNvSpPr>
              <a:spLocks noChangeShapeType="1"/>
            </p:cNvSpPr>
            <p:nvPr/>
          </p:nvSpPr>
          <p:spPr bwMode="auto">
            <a:xfrm>
              <a:off x="1561" y="3893"/>
              <a:ext cx="0" cy="2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83" name="Line 191"/>
            <p:cNvSpPr>
              <a:spLocks noChangeShapeType="1"/>
            </p:cNvSpPr>
            <p:nvPr/>
          </p:nvSpPr>
          <p:spPr bwMode="auto">
            <a:xfrm>
              <a:off x="2652" y="1710"/>
              <a:ext cx="0" cy="2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84" name="Line 192"/>
            <p:cNvSpPr>
              <a:spLocks noChangeShapeType="1"/>
            </p:cNvSpPr>
            <p:nvPr/>
          </p:nvSpPr>
          <p:spPr bwMode="auto">
            <a:xfrm>
              <a:off x="2652" y="1949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85" name="Line 193"/>
            <p:cNvSpPr>
              <a:spLocks noChangeShapeType="1"/>
            </p:cNvSpPr>
            <p:nvPr/>
          </p:nvSpPr>
          <p:spPr bwMode="auto">
            <a:xfrm>
              <a:off x="2652" y="1991"/>
              <a:ext cx="0" cy="2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86" name="Line 194"/>
            <p:cNvSpPr>
              <a:spLocks noChangeShapeType="1"/>
            </p:cNvSpPr>
            <p:nvPr/>
          </p:nvSpPr>
          <p:spPr bwMode="auto">
            <a:xfrm flipV="1">
              <a:off x="2496" y="2036"/>
              <a:ext cx="0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87" name="Line 195"/>
            <p:cNvSpPr>
              <a:spLocks noChangeShapeType="1"/>
            </p:cNvSpPr>
            <p:nvPr/>
          </p:nvSpPr>
          <p:spPr bwMode="auto">
            <a:xfrm flipV="1">
              <a:off x="2496" y="1920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88" name="Line 196"/>
            <p:cNvSpPr>
              <a:spLocks noChangeShapeType="1"/>
            </p:cNvSpPr>
            <p:nvPr/>
          </p:nvSpPr>
          <p:spPr bwMode="auto">
            <a:xfrm flipV="1">
              <a:off x="2496" y="1810"/>
              <a:ext cx="0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89" name="Line 197"/>
            <p:cNvSpPr>
              <a:spLocks noChangeShapeType="1"/>
            </p:cNvSpPr>
            <p:nvPr/>
          </p:nvSpPr>
          <p:spPr bwMode="auto">
            <a:xfrm flipV="1">
              <a:off x="2809" y="2036"/>
              <a:ext cx="0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90" name="Line 198"/>
            <p:cNvSpPr>
              <a:spLocks noChangeShapeType="1"/>
            </p:cNvSpPr>
            <p:nvPr/>
          </p:nvSpPr>
          <p:spPr bwMode="auto">
            <a:xfrm flipV="1">
              <a:off x="2809" y="1920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91" name="Line 199"/>
            <p:cNvSpPr>
              <a:spLocks noChangeShapeType="1"/>
            </p:cNvSpPr>
            <p:nvPr/>
          </p:nvSpPr>
          <p:spPr bwMode="auto">
            <a:xfrm flipV="1">
              <a:off x="2809" y="1810"/>
              <a:ext cx="0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592" name="Line 200"/>
            <p:cNvSpPr>
              <a:spLocks noChangeShapeType="1"/>
            </p:cNvSpPr>
            <p:nvPr/>
          </p:nvSpPr>
          <p:spPr bwMode="auto">
            <a:xfrm>
              <a:off x="1936" y="3676"/>
              <a:ext cx="0" cy="42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43597" name="Group 205"/>
          <p:cNvGrpSpPr>
            <a:grpSpLocks/>
          </p:cNvGrpSpPr>
          <p:nvPr/>
        </p:nvGrpSpPr>
        <p:grpSpPr bwMode="auto">
          <a:xfrm>
            <a:off x="5048250" y="776288"/>
            <a:ext cx="2544763" cy="2725737"/>
            <a:chOff x="3180" y="489"/>
            <a:chExt cx="1603" cy="1717"/>
          </a:xfrm>
        </p:grpSpPr>
        <p:grpSp>
          <p:nvGrpSpPr>
            <p:cNvPr id="443598" name="Group 206"/>
            <p:cNvGrpSpPr>
              <a:grpSpLocks/>
            </p:cNvGrpSpPr>
            <p:nvPr/>
          </p:nvGrpSpPr>
          <p:grpSpPr bwMode="auto">
            <a:xfrm>
              <a:off x="3865" y="489"/>
              <a:ext cx="0" cy="1714"/>
              <a:chOff x="3865" y="489"/>
              <a:chExt cx="0" cy="1714"/>
            </a:xfrm>
          </p:grpSpPr>
          <p:sp>
            <p:nvSpPr>
              <p:cNvPr id="443599" name="Line 207"/>
              <p:cNvSpPr>
                <a:spLocks noChangeShapeType="1"/>
              </p:cNvSpPr>
              <p:nvPr/>
            </p:nvSpPr>
            <p:spPr bwMode="auto">
              <a:xfrm>
                <a:off x="3865" y="489"/>
                <a:ext cx="0" cy="14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00" name="Line 208"/>
              <p:cNvSpPr>
                <a:spLocks noChangeShapeType="1"/>
              </p:cNvSpPr>
              <p:nvPr/>
            </p:nvSpPr>
            <p:spPr bwMode="auto">
              <a:xfrm>
                <a:off x="3865" y="660"/>
                <a:ext cx="0" cy="2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01" name="Line 209"/>
              <p:cNvSpPr>
                <a:spLocks noChangeShapeType="1"/>
              </p:cNvSpPr>
              <p:nvPr/>
            </p:nvSpPr>
            <p:spPr bwMode="auto">
              <a:xfrm>
                <a:off x="3865" y="715"/>
                <a:ext cx="0" cy="25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02" name="Line 210"/>
              <p:cNvSpPr>
                <a:spLocks noChangeShapeType="1"/>
              </p:cNvSpPr>
              <p:nvPr/>
            </p:nvSpPr>
            <p:spPr bwMode="auto">
              <a:xfrm>
                <a:off x="3865" y="996"/>
                <a:ext cx="0" cy="2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03" name="Line 211"/>
              <p:cNvSpPr>
                <a:spLocks noChangeShapeType="1"/>
              </p:cNvSpPr>
              <p:nvPr/>
            </p:nvSpPr>
            <p:spPr bwMode="auto">
              <a:xfrm>
                <a:off x="3865" y="1053"/>
                <a:ext cx="0" cy="25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04" name="Line 212"/>
              <p:cNvSpPr>
                <a:spLocks noChangeShapeType="1"/>
              </p:cNvSpPr>
              <p:nvPr/>
            </p:nvSpPr>
            <p:spPr bwMode="auto">
              <a:xfrm>
                <a:off x="3865" y="1334"/>
                <a:ext cx="0" cy="2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05" name="Line 213"/>
              <p:cNvSpPr>
                <a:spLocks noChangeShapeType="1"/>
              </p:cNvSpPr>
              <p:nvPr/>
            </p:nvSpPr>
            <p:spPr bwMode="auto">
              <a:xfrm>
                <a:off x="3865" y="1389"/>
                <a:ext cx="0" cy="25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06" name="Line 214"/>
              <p:cNvSpPr>
                <a:spLocks noChangeShapeType="1"/>
              </p:cNvSpPr>
              <p:nvPr/>
            </p:nvSpPr>
            <p:spPr bwMode="auto">
              <a:xfrm>
                <a:off x="3865" y="1670"/>
                <a:ext cx="0" cy="2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07" name="Line 215"/>
              <p:cNvSpPr>
                <a:spLocks noChangeShapeType="1"/>
              </p:cNvSpPr>
              <p:nvPr/>
            </p:nvSpPr>
            <p:spPr bwMode="auto">
              <a:xfrm>
                <a:off x="3865" y="1727"/>
                <a:ext cx="0" cy="25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08" name="Line 216"/>
              <p:cNvSpPr>
                <a:spLocks noChangeShapeType="1"/>
              </p:cNvSpPr>
              <p:nvPr/>
            </p:nvSpPr>
            <p:spPr bwMode="auto">
              <a:xfrm>
                <a:off x="3865" y="2006"/>
                <a:ext cx="0" cy="2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09" name="Line 217"/>
              <p:cNvSpPr>
                <a:spLocks noChangeShapeType="1"/>
              </p:cNvSpPr>
              <p:nvPr/>
            </p:nvSpPr>
            <p:spPr bwMode="auto">
              <a:xfrm>
                <a:off x="3865" y="2063"/>
                <a:ext cx="0" cy="14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443610" name="Line 218"/>
            <p:cNvSpPr>
              <a:spLocks noChangeShapeType="1"/>
            </p:cNvSpPr>
            <p:nvPr/>
          </p:nvSpPr>
          <p:spPr bwMode="auto">
            <a:xfrm flipV="1">
              <a:off x="4552" y="1810"/>
              <a:ext cx="0" cy="31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611" name="Line 219"/>
            <p:cNvSpPr>
              <a:spLocks noChangeShapeType="1"/>
            </p:cNvSpPr>
            <p:nvPr/>
          </p:nvSpPr>
          <p:spPr bwMode="auto">
            <a:xfrm flipV="1">
              <a:off x="3180" y="1810"/>
              <a:ext cx="0" cy="31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612" name="Line 220"/>
            <p:cNvSpPr>
              <a:spLocks noChangeShapeType="1"/>
            </p:cNvSpPr>
            <p:nvPr/>
          </p:nvSpPr>
          <p:spPr bwMode="auto">
            <a:xfrm flipH="1">
              <a:off x="3180" y="2122"/>
              <a:ext cx="137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443613" name="Group 221"/>
            <p:cNvGrpSpPr>
              <a:grpSpLocks/>
            </p:cNvGrpSpPr>
            <p:nvPr/>
          </p:nvGrpSpPr>
          <p:grpSpPr bwMode="auto">
            <a:xfrm>
              <a:off x="4083" y="1710"/>
              <a:ext cx="313" cy="496"/>
              <a:chOff x="4083" y="1710"/>
              <a:chExt cx="313" cy="496"/>
            </a:xfrm>
          </p:grpSpPr>
          <p:sp>
            <p:nvSpPr>
              <p:cNvPr id="443614" name="Line 222"/>
              <p:cNvSpPr>
                <a:spLocks noChangeShapeType="1"/>
              </p:cNvSpPr>
              <p:nvPr/>
            </p:nvSpPr>
            <p:spPr bwMode="auto">
              <a:xfrm flipV="1">
                <a:off x="4083" y="2036"/>
                <a:ext cx="0" cy="8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15" name="Line 223"/>
              <p:cNvSpPr>
                <a:spLocks noChangeShapeType="1"/>
              </p:cNvSpPr>
              <p:nvPr/>
            </p:nvSpPr>
            <p:spPr bwMode="auto">
              <a:xfrm flipV="1">
                <a:off x="4083" y="1920"/>
                <a:ext cx="0" cy="9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16" name="Line 224"/>
              <p:cNvSpPr>
                <a:spLocks noChangeShapeType="1"/>
              </p:cNvSpPr>
              <p:nvPr/>
            </p:nvSpPr>
            <p:spPr bwMode="auto">
              <a:xfrm flipV="1">
                <a:off x="4083" y="1810"/>
                <a:ext cx="0" cy="8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17" name="Line 225"/>
              <p:cNvSpPr>
                <a:spLocks noChangeShapeType="1"/>
              </p:cNvSpPr>
              <p:nvPr/>
            </p:nvSpPr>
            <p:spPr bwMode="auto">
              <a:xfrm>
                <a:off x="4239" y="1710"/>
                <a:ext cx="0" cy="21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18" name="Line 226"/>
              <p:cNvSpPr>
                <a:spLocks noChangeShapeType="1"/>
              </p:cNvSpPr>
              <p:nvPr/>
            </p:nvSpPr>
            <p:spPr bwMode="auto">
              <a:xfrm>
                <a:off x="4239" y="1949"/>
                <a:ext cx="0" cy="1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19" name="Line 227"/>
              <p:cNvSpPr>
                <a:spLocks noChangeShapeType="1"/>
              </p:cNvSpPr>
              <p:nvPr/>
            </p:nvSpPr>
            <p:spPr bwMode="auto">
              <a:xfrm>
                <a:off x="4239" y="1991"/>
                <a:ext cx="0" cy="21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20" name="Line 228"/>
              <p:cNvSpPr>
                <a:spLocks noChangeShapeType="1"/>
              </p:cNvSpPr>
              <p:nvPr/>
            </p:nvSpPr>
            <p:spPr bwMode="auto">
              <a:xfrm flipV="1">
                <a:off x="4396" y="2036"/>
                <a:ext cx="0" cy="8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21" name="Line 229"/>
              <p:cNvSpPr>
                <a:spLocks noChangeShapeType="1"/>
              </p:cNvSpPr>
              <p:nvPr/>
            </p:nvSpPr>
            <p:spPr bwMode="auto">
              <a:xfrm flipV="1">
                <a:off x="4396" y="1920"/>
                <a:ext cx="0" cy="9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22" name="Line 230"/>
              <p:cNvSpPr>
                <a:spLocks noChangeShapeType="1"/>
              </p:cNvSpPr>
              <p:nvPr/>
            </p:nvSpPr>
            <p:spPr bwMode="auto">
              <a:xfrm flipV="1">
                <a:off x="4396" y="1810"/>
                <a:ext cx="0" cy="8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43623" name="Group 231"/>
            <p:cNvGrpSpPr>
              <a:grpSpLocks/>
            </p:cNvGrpSpPr>
            <p:nvPr/>
          </p:nvGrpSpPr>
          <p:grpSpPr bwMode="auto">
            <a:xfrm>
              <a:off x="3336" y="1710"/>
              <a:ext cx="310" cy="496"/>
              <a:chOff x="3336" y="1710"/>
              <a:chExt cx="310" cy="496"/>
            </a:xfrm>
          </p:grpSpPr>
          <p:sp>
            <p:nvSpPr>
              <p:cNvPr id="443624" name="Line 232"/>
              <p:cNvSpPr>
                <a:spLocks noChangeShapeType="1"/>
              </p:cNvSpPr>
              <p:nvPr/>
            </p:nvSpPr>
            <p:spPr bwMode="auto">
              <a:xfrm flipV="1">
                <a:off x="3336" y="2036"/>
                <a:ext cx="0" cy="8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25" name="Line 233"/>
              <p:cNvSpPr>
                <a:spLocks noChangeShapeType="1"/>
              </p:cNvSpPr>
              <p:nvPr/>
            </p:nvSpPr>
            <p:spPr bwMode="auto">
              <a:xfrm flipV="1">
                <a:off x="3336" y="1920"/>
                <a:ext cx="0" cy="9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26" name="Line 234"/>
              <p:cNvSpPr>
                <a:spLocks noChangeShapeType="1"/>
              </p:cNvSpPr>
              <p:nvPr/>
            </p:nvSpPr>
            <p:spPr bwMode="auto">
              <a:xfrm flipV="1">
                <a:off x="3336" y="1810"/>
                <a:ext cx="0" cy="8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27" name="Line 235"/>
              <p:cNvSpPr>
                <a:spLocks noChangeShapeType="1"/>
              </p:cNvSpPr>
              <p:nvPr/>
            </p:nvSpPr>
            <p:spPr bwMode="auto">
              <a:xfrm>
                <a:off x="3492" y="1710"/>
                <a:ext cx="0" cy="21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28" name="Line 236"/>
              <p:cNvSpPr>
                <a:spLocks noChangeShapeType="1"/>
              </p:cNvSpPr>
              <p:nvPr/>
            </p:nvSpPr>
            <p:spPr bwMode="auto">
              <a:xfrm>
                <a:off x="3492" y="1949"/>
                <a:ext cx="0" cy="1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29" name="Line 237"/>
              <p:cNvSpPr>
                <a:spLocks noChangeShapeType="1"/>
              </p:cNvSpPr>
              <p:nvPr/>
            </p:nvSpPr>
            <p:spPr bwMode="auto">
              <a:xfrm>
                <a:off x="3492" y="1991"/>
                <a:ext cx="0" cy="21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30" name="Line 238"/>
              <p:cNvSpPr>
                <a:spLocks noChangeShapeType="1"/>
              </p:cNvSpPr>
              <p:nvPr/>
            </p:nvSpPr>
            <p:spPr bwMode="auto">
              <a:xfrm flipV="1">
                <a:off x="3646" y="2036"/>
                <a:ext cx="0" cy="8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31" name="Line 239"/>
              <p:cNvSpPr>
                <a:spLocks noChangeShapeType="1"/>
              </p:cNvSpPr>
              <p:nvPr/>
            </p:nvSpPr>
            <p:spPr bwMode="auto">
              <a:xfrm flipV="1">
                <a:off x="3646" y="1920"/>
                <a:ext cx="0" cy="9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32" name="Line 240"/>
              <p:cNvSpPr>
                <a:spLocks noChangeShapeType="1"/>
              </p:cNvSpPr>
              <p:nvPr/>
            </p:nvSpPr>
            <p:spPr bwMode="auto">
              <a:xfrm flipV="1">
                <a:off x="3646" y="1810"/>
                <a:ext cx="0" cy="8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43633" name="Group 241"/>
            <p:cNvGrpSpPr>
              <a:grpSpLocks/>
            </p:cNvGrpSpPr>
            <p:nvPr/>
          </p:nvGrpSpPr>
          <p:grpSpPr bwMode="auto">
            <a:xfrm>
              <a:off x="3305" y="562"/>
              <a:ext cx="1122" cy="1248"/>
              <a:chOff x="3305" y="562"/>
              <a:chExt cx="1122" cy="1248"/>
            </a:xfrm>
          </p:grpSpPr>
          <p:sp>
            <p:nvSpPr>
              <p:cNvPr id="443634" name="Line 242"/>
              <p:cNvSpPr>
                <a:spLocks noChangeShapeType="1"/>
              </p:cNvSpPr>
              <p:nvPr/>
            </p:nvSpPr>
            <p:spPr bwMode="auto">
              <a:xfrm>
                <a:off x="3305" y="562"/>
                <a:ext cx="112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35" name="Line 243"/>
              <p:cNvSpPr>
                <a:spLocks noChangeShapeType="1"/>
              </p:cNvSpPr>
              <p:nvPr/>
            </p:nvSpPr>
            <p:spPr bwMode="auto">
              <a:xfrm flipV="1">
                <a:off x="3305" y="562"/>
                <a:ext cx="0" cy="124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36" name="Line 244"/>
              <p:cNvSpPr>
                <a:spLocks noChangeShapeType="1"/>
              </p:cNvSpPr>
              <p:nvPr/>
            </p:nvSpPr>
            <p:spPr bwMode="auto">
              <a:xfrm flipV="1">
                <a:off x="4427" y="562"/>
                <a:ext cx="0" cy="9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37" name="Line 245"/>
              <p:cNvSpPr>
                <a:spLocks noChangeShapeType="1"/>
              </p:cNvSpPr>
              <p:nvPr/>
            </p:nvSpPr>
            <p:spPr bwMode="auto">
              <a:xfrm flipV="1">
                <a:off x="4427" y="656"/>
                <a:ext cx="0" cy="115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43638" name="Group 246"/>
            <p:cNvGrpSpPr>
              <a:grpSpLocks/>
            </p:cNvGrpSpPr>
            <p:nvPr/>
          </p:nvGrpSpPr>
          <p:grpSpPr bwMode="auto">
            <a:xfrm>
              <a:off x="3461" y="562"/>
              <a:ext cx="810" cy="875"/>
              <a:chOff x="3461" y="562"/>
              <a:chExt cx="810" cy="875"/>
            </a:xfrm>
          </p:grpSpPr>
          <p:sp>
            <p:nvSpPr>
              <p:cNvPr id="443639" name="Line 247"/>
              <p:cNvSpPr>
                <a:spLocks noChangeShapeType="1"/>
              </p:cNvSpPr>
              <p:nvPr/>
            </p:nvSpPr>
            <p:spPr bwMode="auto">
              <a:xfrm>
                <a:off x="4271" y="562"/>
                <a:ext cx="0" cy="7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40" name="Line 248"/>
              <p:cNvSpPr>
                <a:spLocks noChangeShapeType="1"/>
              </p:cNvSpPr>
              <p:nvPr/>
            </p:nvSpPr>
            <p:spPr bwMode="auto">
              <a:xfrm>
                <a:off x="4271" y="656"/>
                <a:ext cx="0" cy="9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41" name="Line 249"/>
              <p:cNvSpPr>
                <a:spLocks noChangeShapeType="1"/>
              </p:cNvSpPr>
              <p:nvPr/>
            </p:nvSpPr>
            <p:spPr bwMode="auto">
              <a:xfrm>
                <a:off x="4271" y="774"/>
                <a:ext cx="0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42" name="Line 250"/>
              <p:cNvSpPr>
                <a:spLocks noChangeShapeType="1"/>
              </p:cNvSpPr>
              <p:nvPr/>
            </p:nvSpPr>
            <p:spPr bwMode="auto">
              <a:xfrm flipH="1">
                <a:off x="4170" y="1437"/>
                <a:ext cx="101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43" name="Line 251"/>
              <p:cNvSpPr>
                <a:spLocks noChangeShapeType="1"/>
              </p:cNvSpPr>
              <p:nvPr/>
            </p:nvSpPr>
            <p:spPr bwMode="auto">
              <a:xfrm flipH="1">
                <a:off x="4052" y="1437"/>
                <a:ext cx="9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44" name="Line 252"/>
              <p:cNvSpPr>
                <a:spLocks noChangeShapeType="1"/>
              </p:cNvSpPr>
              <p:nvPr/>
            </p:nvSpPr>
            <p:spPr bwMode="auto">
              <a:xfrm flipH="1">
                <a:off x="3935" y="1437"/>
                <a:ext cx="93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45" name="Line 253"/>
              <p:cNvSpPr>
                <a:spLocks noChangeShapeType="1"/>
              </p:cNvSpPr>
              <p:nvPr/>
            </p:nvSpPr>
            <p:spPr bwMode="auto">
              <a:xfrm flipH="1">
                <a:off x="3819" y="1437"/>
                <a:ext cx="9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46" name="Line 254"/>
              <p:cNvSpPr>
                <a:spLocks noChangeShapeType="1"/>
              </p:cNvSpPr>
              <p:nvPr/>
            </p:nvSpPr>
            <p:spPr bwMode="auto">
              <a:xfrm flipH="1">
                <a:off x="3701" y="1437"/>
                <a:ext cx="9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47" name="Line 255"/>
              <p:cNvSpPr>
                <a:spLocks noChangeShapeType="1"/>
              </p:cNvSpPr>
              <p:nvPr/>
            </p:nvSpPr>
            <p:spPr bwMode="auto">
              <a:xfrm flipH="1">
                <a:off x="3586" y="1437"/>
                <a:ext cx="91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48" name="Line 256"/>
              <p:cNvSpPr>
                <a:spLocks noChangeShapeType="1"/>
              </p:cNvSpPr>
              <p:nvPr/>
            </p:nvSpPr>
            <p:spPr bwMode="auto">
              <a:xfrm flipH="1">
                <a:off x="3461" y="1437"/>
                <a:ext cx="101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49" name="Line 257"/>
              <p:cNvSpPr>
                <a:spLocks noChangeShapeType="1"/>
              </p:cNvSpPr>
              <p:nvPr/>
            </p:nvSpPr>
            <p:spPr bwMode="auto">
              <a:xfrm flipV="1">
                <a:off x="3461" y="1361"/>
                <a:ext cx="0" cy="7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50" name="Line 258"/>
              <p:cNvSpPr>
                <a:spLocks noChangeShapeType="1"/>
              </p:cNvSpPr>
              <p:nvPr/>
            </p:nvSpPr>
            <p:spPr bwMode="auto">
              <a:xfrm flipV="1">
                <a:off x="3461" y="1244"/>
                <a:ext cx="0" cy="9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51" name="Line 259"/>
              <p:cNvSpPr>
                <a:spLocks noChangeShapeType="1"/>
              </p:cNvSpPr>
              <p:nvPr/>
            </p:nvSpPr>
            <p:spPr bwMode="auto">
              <a:xfrm flipV="1">
                <a:off x="3461" y="1128"/>
                <a:ext cx="0" cy="9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52" name="Line 260"/>
              <p:cNvSpPr>
                <a:spLocks noChangeShapeType="1"/>
              </p:cNvSpPr>
              <p:nvPr/>
            </p:nvSpPr>
            <p:spPr bwMode="auto">
              <a:xfrm flipV="1">
                <a:off x="3461" y="1011"/>
                <a:ext cx="0" cy="9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53" name="Line 261"/>
              <p:cNvSpPr>
                <a:spLocks noChangeShapeType="1"/>
              </p:cNvSpPr>
              <p:nvPr/>
            </p:nvSpPr>
            <p:spPr bwMode="auto">
              <a:xfrm flipV="1">
                <a:off x="3461" y="893"/>
                <a:ext cx="0" cy="9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54" name="Line 262"/>
              <p:cNvSpPr>
                <a:spLocks noChangeShapeType="1"/>
              </p:cNvSpPr>
              <p:nvPr/>
            </p:nvSpPr>
            <p:spPr bwMode="auto">
              <a:xfrm flipV="1">
                <a:off x="3461" y="777"/>
                <a:ext cx="0" cy="9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55" name="Line 263"/>
              <p:cNvSpPr>
                <a:spLocks noChangeShapeType="1"/>
              </p:cNvSpPr>
              <p:nvPr/>
            </p:nvSpPr>
            <p:spPr bwMode="auto">
              <a:xfrm flipV="1">
                <a:off x="3461" y="660"/>
                <a:ext cx="0" cy="9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56" name="Line 264"/>
              <p:cNvSpPr>
                <a:spLocks noChangeShapeType="1"/>
              </p:cNvSpPr>
              <p:nvPr/>
            </p:nvSpPr>
            <p:spPr bwMode="auto">
              <a:xfrm flipV="1">
                <a:off x="3461" y="562"/>
                <a:ext cx="0" cy="7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57" name="Line 265"/>
              <p:cNvSpPr>
                <a:spLocks noChangeShapeType="1"/>
              </p:cNvSpPr>
              <p:nvPr/>
            </p:nvSpPr>
            <p:spPr bwMode="auto">
              <a:xfrm>
                <a:off x="4271" y="1218"/>
                <a:ext cx="0" cy="9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58" name="Line 266"/>
              <p:cNvSpPr>
                <a:spLocks noChangeShapeType="1"/>
              </p:cNvSpPr>
              <p:nvPr/>
            </p:nvSpPr>
            <p:spPr bwMode="auto">
              <a:xfrm>
                <a:off x="4271" y="1338"/>
                <a:ext cx="0" cy="9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59" name="Line 267"/>
              <p:cNvSpPr>
                <a:spLocks noChangeShapeType="1"/>
              </p:cNvSpPr>
              <p:nvPr/>
            </p:nvSpPr>
            <p:spPr bwMode="auto">
              <a:xfrm>
                <a:off x="4271" y="866"/>
                <a:ext cx="0" cy="9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60" name="Line 268"/>
              <p:cNvSpPr>
                <a:spLocks noChangeShapeType="1"/>
              </p:cNvSpPr>
              <p:nvPr/>
            </p:nvSpPr>
            <p:spPr bwMode="auto">
              <a:xfrm>
                <a:off x="4271" y="983"/>
                <a:ext cx="0" cy="9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61" name="Line 269"/>
              <p:cNvSpPr>
                <a:spLocks noChangeShapeType="1"/>
              </p:cNvSpPr>
              <p:nvPr/>
            </p:nvSpPr>
            <p:spPr bwMode="auto">
              <a:xfrm>
                <a:off x="4271" y="1101"/>
                <a:ext cx="0" cy="9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43662" name="Group 270"/>
            <p:cNvGrpSpPr>
              <a:grpSpLocks/>
            </p:cNvGrpSpPr>
            <p:nvPr/>
          </p:nvGrpSpPr>
          <p:grpSpPr bwMode="auto">
            <a:xfrm>
              <a:off x="3615" y="1437"/>
              <a:ext cx="500" cy="685"/>
              <a:chOff x="3615" y="1437"/>
              <a:chExt cx="500" cy="685"/>
            </a:xfrm>
          </p:grpSpPr>
          <p:sp>
            <p:nvSpPr>
              <p:cNvPr id="443663" name="Line 271"/>
              <p:cNvSpPr>
                <a:spLocks noChangeShapeType="1"/>
              </p:cNvSpPr>
              <p:nvPr/>
            </p:nvSpPr>
            <p:spPr bwMode="auto">
              <a:xfrm flipV="1">
                <a:off x="3615" y="2025"/>
                <a:ext cx="0" cy="9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64" name="Line 272"/>
              <p:cNvSpPr>
                <a:spLocks noChangeShapeType="1"/>
              </p:cNvSpPr>
              <p:nvPr/>
            </p:nvSpPr>
            <p:spPr bwMode="auto">
              <a:xfrm flipV="1">
                <a:off x="3615" y="1907"/>
                <a:ext cx="0" cy="9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65" name="Line 273"/>
              <p:cNvSpPr>
                <a:spLocks noChangeShapeType="1"/>
              </p:cNvSpPr>
              <p:nvPr/>
            </p:nvSpPr>
            <p:spPr bwMode="auto">
              <a:xfrm flipV="1">
                <a:off x="3615" y="1791"/>
                <a:ext cx="0" cy="9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66" name="Line 274"/>
              <p:cNvSpPr>
                <a:spLocks noChangeShapeType="1"/>
              </p:cNvSpPr>
              <p:nvPr/>
            </p:nvSpPr>
            <p:spPr bwMode="auto">
              <a:xfrm flipV="1">
                <a:off x="3615" y="1674"/>
                <a:ext cx="0" cy="9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67" name="Line 275"/>
              <p:cNvSpPr>
                <a:spLocks noChangeShapeType="1"/>
              </p:cNvSpPr>
              <p:nvPr/>
            </p:nvSpPr>
            <p:spPr bwMode="auto">
              <a:xfrm flipV="1">
                <a:off x="3615" y="1556"/>
                <a:ext cx="0" cy="9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68" name="Line 276"/>
              <p:cNvSpPr>
                <a:spLocks noChangeShapeType="1"/>
              </p:cNvSpPr>
              <p:nvPr/>
            </p:nvSpPr>
            <p:spPr bwMode="auto">
              <a:xfrm flipV="1">
                <a:off x="3615" y="1437"/>
                <a:ext cx="0" cy="9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69" name="Line 277"/>
              <p:cNvSpPr>
                <a:spLocks noChangeShapeType="1"/>
              </p:cNvSpPr>
              <p:nvPr/>
            </p:nvSpPr>
            <p:spPr bwMode="auto">
              <a:xfrm flipV="1">
                <a:off x="4115" y="2025"/>
                <a:ext cx="0" cy="9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70" name="Line 278"/>
              <p:cNvSpPr>
                <a:spLocks noChangeShapeType="1"/>
              </p:cNvSpPr>
              <p:nvPr/>
            </p:nvSpPr>
            <p:spPr bwMode="auto">
              <a:xfrm flipV="1">
                <a:off x="4115" y="1907"/>
                <a:ext cx="0" cy="9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71" name="Line 279"/>
              <p:cNvSpPr>
                <a:spLocks noChangeShapeType="1"/>
              </p:cNvSpPr>
              <p:nvPr/>
            </p:nvSpPr>
            <p:spPr bwMode="auto">
              <a:xfrm flipV="1">
                <a:off x="4115" y="1791"/>
                <a:ext cx="0" cy="9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72" name="Line 280"/>
              <p:cNvSpPr>
                <a:spLocks noChangeShapeType="1"/>
              </p:cNvSpPr>
              <p:nvPr/>
            </p:nvSpPr>
            <p:spPr bwMode="auto">
              <a:xfrm flipV="1">
                <a:off x="4115" y="1674"/>
                <a:ext cx="0" cy="9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73" name="Line 281"/>
              <p:cNvSpPr>
                <a:spLocks noChangeShapeType="1"/>
              </p:cNvSpPr>
              <p:nvPr/>
            </p:nvSpPr>
            <p:spPr bwMode="auto">
              <a:xfrm flipV="1">
                <a:off x="4115" y="1556"/>
                <a:ext cx="0" cy="9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74" name="Line 282"/>
              <p:cNvSpPr>
                <a:spLocks noChangeShapeType="1"/>
              </p:cNvSpPr>
              <p:nvPr/>
            </p:nvSpPr>
            <p:spPr bwMode="auto">
              <a:xfrm flipV="1">
                <a:off x="4115" y="1437"/>
                <a:ext cx="0" cy="9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443675" name="Line 283"/>
            <p:cNvSpPr>
              <a:spLocks noChangeShapeType="1"/>
            </p:cNvSpPr>
            <p:nvPr/>
          </p:nvSpPr>
          <p:spPr bwMode="auto">
            <a:xfrm flipV="1">
              <a:off x="4427" y="656"/>
              <a:ext cx="0" cy="1154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676" name="Line 284"/>
            <p:cNvSpPr>
              <a:spLocks noChangeShapeType="1"/>
            </p:cNvSpPr>
            <p:nvPr/>
          </p:nvSpPr>
          <p:spPr bwMode="auto">
            <a:xfrm>
              <a:off x="4271" y="843"/>
              <a:ext cx="0" cy="375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443677" name="Group 285"/>
            <p:cNvGrpSpPr>
              <a:grpSpLocks/>
            </p:cNvGrpSpPr>
            <p:nvPr/>
          </p:nvGrpSpPr>
          <p:grpSpPr bwMode="auto">
            <a:xfrm>
              <a:off x="4225" y="843"/>
              <a:ext cx="46" cy="375"/>
              <a:chOff x="4225" y="843"/>
              <a:chExt cx="46" cy="375"/>
            </a:xfrm>
          </p:grpSpPr>
          <p:sp>
            <p:nvSpPr>
              <p:cNvPr id="443678" name="Freeform 286"/>
              <p:cNvSpPr>
                <a:spLocks/>
              </p:cNvSpPr>
              <p:nvPr/>
            </p:nvSpPr>
            <p:spPr bwMode="auto">
              <a:xfrm>
                <a:off x="4245" y="843"/>
                <a:ext cx="26" cy="61"/>
              </a:xfrm>
              <a:custGeom>
                <a:avLst/>
                <a:gdLst>
                  <a:gd name="T0" fmla="*/ 97 w 97"/>
                  <a:gd name="T1" fmla="*/ 0 h 231"/>
                  <a:gd name="T2" fmla="*/ 45 w 97"/>
                  <a:gd name="T3" fmla="*/ 112 h 231"/>
                  <a:gd name="T4" fmla="*/ 1 w 97"/>
                  <a:gd name="T5" fmla="*/ 227 h 231"/>
                  <a:gd name="T6" fmla="*/ 0 w 97"/>
                  <a:gd name="T7" fmla="*/ 231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7" h="231">
                    <a:moveTo>
                      <a:pt x="97" y="0"/>
                    </a:moveTo>
                    <a:lnTo>
                      <a:pt x="45" y="112"/>
                    </a:lnTo>
                    <a:lnTo>
                      <a:pt x="1" y="227"/>
                    </a:lnTo>
                    <a:lnTo>
                      <a:pt x="0" y="231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79" name="Freeform 287"/>
              <p:cNvSpPr>
                <a:spLocks/>
              </p:cNvSpPr>
              <p:nvPr/>
            </p:nvSpPr>
            <p:spPr bwMode="auto">
              <a:xfrm>
                <a:off x="4225" y="926"/>
                <a:ext cx="14" cy="92"/>
              </a:xfrm>
              <a:custGeom>
                <a:avLst/>
                <a:gdLst>
                  <a:gd name="T0" fmla="*/ 51 w 51"/>
                  <a:gd name="T1" fmla="*/ 0 h 352"/>
                  <a:gd name="T2" fmla="*/ 42 w 51"/>
                  <a:gd name="T3" fmla="*/ 29 h 352"/>
                  <a:gd name="T4" fmla="*/ 18 w 51"/>
                  <a:gd name="T5" fmla="*/ 150 h 352"/>
                  <a:gd name="T6" fmla="*/ 3 w 51"/>
                  <a:gd name="T7" fmla="*/ 273 h 352"/>
                  <a:gd name="T8" fmla="*/ 0 w 51"/>
                  <a:gd name="T9" fmla="*/ 352 h 3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" h="352">
                    <a:moveTo>
                      <a:pt x="51" y="0"/>
                    </a:moveTo>
                    <a:lnTo>
                      <a:pt x="42" y="29"/>
                    </a:lnTo>
                    <a:lnTo>
                      <a:pt x="18" y="150"/>
                    </a:lnTo>
                    <a:lnTo>
                      <a:pt x="3" y="273"/>
                    </a:lnTo>
                    <a:lnTo>
                      <a:pt x="0" y="352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80" name="Freeform 288"/>
              <p:cNvSpPr>
                <a:spLocks/>
              </p:cNvSpPr>
              <p:nvPr/>
            </p:nvSpPr>
            <p:spPr bwMode="auto">
              <a:xfrm>
                <a:off x="4225" y="1042"/>
                <a:ext cx="14" cy="92"/>
              </a:xfrm>
              <a:custGeom>
                <a:avLst/>
                <a:gdLst>
                  <a:gd name="T0" fmla="*/ 0 w 51"/>
                  <a:gd name="T1" fmla="*/ 0 h 353"/>
                  <a:gd name="T2" fmla="*/ 3 w 51"/>
                  <a:gd name="T3" fmla="*/ 80 h 353"/>
                  <a:gd name="T4" fmla="*/ 18 w 51"/>
                  <a:gd name="T5" fmla="*/ 203 h 353"/>
                  <a:gd name="T6" fmla="*/ 42 w 51"/>
                  <a:gd name="T7" fmla="*/ 323 h 353"/>
                  <a:gd name="T8" fmla="*/ 51 w 51"/>
                  <a:gd name="T9" fmla="*/ 353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" h="353">
                    <a:moveTo>
                      <a:pt x="0" y="0"/>
                    </a:moveTo>
                    <a:lnTo>
                      <a:pt x="3" y="80"/>
                    </a:lnTo>
                    <a:lnTo>
                      <a:pt x="18" y="203"/>
                    </a:lnTo>
                    <a:lnTo>
                      <a:pt x="42" y="323"/>
                    </a:lnTo>
                    <a:lnTo>
                      <a:pt x="51" y="353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81" name="Freeform 289"/>
              <p:cNvSpPr>
                <a:spLocks/>
              </p:cNvSpPr>
              <p:nvPr/>
            </p:nvSpPr>
            <p:spPr bwMode="auto">
              <a:xfrm>
                <a:off x="4245" y="1158"/>
                <a:ext cx="26" cy="60"/>
              </a:xfrm>
              <a:custGeom>
                <a:avLst/>
                <a:gdLst>
                  <a:gd name="T0" fmla="*/ 0 w 97"/>
                  <a:gd name="T1" fmla="*/ 0 h 231"/>
                  <a:gd name="T2" fmla="*/ 1 w 97"/>
                  <a:gd name="T3" fmla="*/ 3 h 231"/>
                  <a:gd name="T4" fmla="*/ 45 w 97"/>
                  <a:gd name="T5" fmla="*/ 119 h 231"/>
                  <a:gd name="T6" fmla="*/ 97 w 97"/>
                  <a:gd name="T7" fmla="*/ 231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7" h="231">
                    <a:moveTo>
                      <a:pt x="0" y="0"/>
                    </a:moveTo>
                    <a:lnTo>
                      <a:pt x="1" y="3"/>
                    </a:lnTo>
                    <a:lnTo>
                      <a:pt x="45" y="119"/>
                    </a:lnTo>
                    <a:lnTo>
                      <a:pt x="97" y="231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443682" name="Line 290"/>
            <p:cNvSpPr>
              <a:spLocks noChangeShapeType="1"/>
            </p:cNvSpPr>
            <p:nvPr/>
          </p:nvSpPr>
          <p:spPr bwMode="auto">
            <a:xfrm flipH="1">
              <a:off x="3180" y="1810"/>
              <a:ext cx="137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443683" name="Group 291"/>
            <p:cNvGrpSpPr>
              <a:grpSpLocks/>
            </p:cNvGrpSpPr>
            <p:nvPr/>
          </p:nvGrpSpPr>
          <p:grpSpPr bwMode="auto">
            <a:xfrm>
              <a:off x="4288" y="656"/>
              <a:ext cx="142" cy="1155"/>
              <a:chOff x="4288" y="656"/>
              <a:chExt cx="142" cy="1155"/>
            </a:xfrm>
          </p:grpSpPr>
          <p:sp>
            <p:nvSpPr>
              <p:cNvPr id="443684" name="Line 292"/>
              <p:cNvSpPr>
                <a:spLocks noChangeAspect="1" noChangeShapeType="1"/>
              </p:cNvSpPr>
              <p:nvPr/>
            </p:nvSpPr>
            <p:spPr bwMode="auto">
              <a:xfrm flipV="1">
                <a:off x="4288" y="1030"/>
                <a:ext cx="0" cy="78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85" name="Freeform 293"/>
              <p:cNvSpPr>
                <a:spLocks noChangeAspect="1"/>
              </p:cNvSpPr>
              <p:nvPr/>
            </p:nvSpPr>
            <p:spPr bwMode="auto">
              <a:xfrm>
                <a:off x="4288" y="656"/>
                <a:ext cx="142" cy="374"/>
              </a:xfrm>
              <a:custGeom>
                <a:avLst/>
                <a:gdLst>
                  <a:gd name="T0" fmla="*/ 597 w 597"/>
                  <a:gd name="T1" fmla="*/ 0 h 1564"/>
                  <a:gd name="T2" fmla="*/ 576 w 597"/>
                  <a:gd name="T3" fmla="*/ 24 h 1564"/>
                  <a:gd name="T4" fmla="*/ 556 w 597"/>
                  <a:gd name="T5" fmla="*/ 47 h 1564"/>
                  <a:gd name="T6" fmla="*/ 536 w 597"/>
                  <a:gd name="T7" fmla="*/ 72 h 1564"/>
                  <a:gd name="T8" fmla="*/ 515 w 597"/>
                  <a:gd name="T9" fmla="*/ 96 h 1564"/>
                  <a:gd name="T10" fmla="*/ 496 w 597"/>
                  <a:gd name="T11" fmla="*/ 122 h 1564"/>
                  <a:gd name="T12" fmla="*/ 477 w 597"/>
                  <a:gd name="T13" fmla="*/ 146 h 1564"/>
                  <a:gd name="T14" fmla="*/ 458 w 597"/>
                  <a:gd name="T15" fmla="*/ 172 h 1564"/>
                  <a:gd name="T16" fmla="*/ 439 w 597"/>
                  <a:gd name="T17" fmla="*/ 197 h 1564"/>
                  <a:gd name="T18" fmla="*/ 421 w 597"/>
                  <a:gd name="T19" fmla="*/ 224 h 1564"/>
                  <a:gd name="T20" fmla="*/ 402 w 597"/>
                  <a:gd name="T21" fmla="*/ 249 h 1564"/>
                  <a:gd name="T22" fmla="*/ 385 w 597"/>
                  <a:gd name="T23" fmla="*/ 276 h 1564"/>
                  <a:gd name="T24" fmla="*/ 368 w 597"/>
                  <a:gd name="T25" fmla="*/ 303 h 1564"/>
                  <a:gd name="T26" fmla="*/ 351 w 597"/>
                  <a:gd name="T27" fmla="*/ 329 h 1564"/>
                  <a:gd name="T28" fmla="*/ 334 w 597"/>
                  <a:gd name="T29" fmla="*/ 357 h 1564"/>
                  <a:gd name="T30" fmla="*/ 318 w 597"/>
                  <a:gd name="T31" fmla="*/ 384 h 1564"/>
                  <a:gd name="T32" fmla="*/ 302 w 597"/>
                  <a:gd name="T33" fmla="*/ 411 h 1564"/>
                  <a:gd name="T34" fmla="*/ 287 w 597"/>
                  <a:gd name="T35" fmla="*/ 439 h 1564"/>
                  <a:gd name="T36" fmla="*/ 273 w 597"/>
                  <a:gd name="T37" fmla="*/ 467 h 1564"/>
                  <a:gd name="T38" fmla="*/ 258 w 597"/>
                  <a:gd name="T39" fmla="*/ 495 h 1564"/>
                  <a:gd name="T40" fmla="*/ 244 w 597"/>
                  <a:gd name="T41" fmla="*/ 524 h 1564"/>
                  <a:gd name="T42" fmla="*/ 230 w 597"/>
                  <a:gd name="T43" fmla="*/ 552 h 1564"/>
                  <a:gd name="T44" fmla="*/ 216 w 597"/>
                  <a:gd name="T45" fmla="*/ 581 h 1564"/>
                  <a:gd name="T46" fmla="*/ 203 w 597"/>
                  <a:gd name="T47" fmla="*/ 609 h 1564"/>
                  <a:gd name="T48" fmla="*/ 191 w 597"/>
                  <a:gd name="T49" fmla="*/ 639 h 1564"/>
                  <a:gd name="T50" fmla="*/ 178 w 597"/>
                  <a:gd name="T51" fmla="*/ 668 h 1564"/>
                  <a:gd name="T52" fmla="*/ 166 w 597"/>
                  <a:gd name="T53" fmla="*/ 698 h 1564"/>
                  <a:gd name="T54" fmla="*/ 154 w 597"/>
                  <a:gd name="T55" fmla="*/ 728 h 1564"/>
                  <a:gd name="T56" fmla="*/ 144 w 597"/>
                  <a:gd name="T57" fmla="*/ 756 h 1564"/>
                  <a:gd name="T58" fmla="*/ 133 w 597"/>
                  <a:gd name="T59" fmla="*/ 786 h 1564"/>
                  <a:gd name="T60" fmla="*/ 122 w 597"/>
                  <a:gd name="T61" fmla="*/ 817 h 1564"/>
                  <a:gd name="T62" fmla="*/ 113 w 597"/>
                  <a:gd name="T63" fmla="*/ 847 h 1564"/>
                  <a:gd name="T64" fmla="*/ 103 w 597"/>
                  <a:gd name="T65" fmla="*/ 877 h 1564"/>
                  <a:gd name="T66" fmla="*/ 94 w 597"/>
                  <a:gd name="T67" fmla="*/ 907 h 1564"/>
                  <a:gd name="T68" fmla="*/ 85 w 597"/>
                  <a:gd name="T69" fmla="*/ 938 h 1564"/>
                  <a:gd name="T70" fmla="*/ 77 w 597"/>
                  <a:gd name="T71" fmla="*/ 968 h 1564"/>
                  <a:gd name="T72" fmla="*/ 69 w 597"/>
                  <a:gd name="T73" fmla="*/ 999 h 1564"/>
                  <a:gd name="T74" fmla="*/ 62 w 597"/>
                  <a:gd name="T75" fmla="*/ 1030 h 1564"/>
                  <a:gd name="T76" fmla="*/ 54 w 597"/>
                  <a:gd name="T77" fmla="*/ 1061 h 1564"/>
                  <a:gd name="T78" fmla="*/ 48 w 597"/>
                  <a:gd name="T79" fmla="*/ 1092 h 1564"/>
                  <a:gd name="T80" fmla="*/ 41 w 597"/>
                  <a:gd name="T81" fmla="*/ 1124 h 1564"/>
                  <a:gd name="T82" fmla="*/ 36 w 597"/>
                  <a:gd name="T83" fmla="*/ 1154 h 1564"/>
                  <a:gd name="T84" fmla="*/ 31 w 597"/>
                  <a:gd name="T85" fmla="*/ 1185 h 1564"/>
                  <a:gd name="T86" fmla="*/ 25 w 597"/>
                  <a:gd name="T87" fmla="*/ 1217 h 1564"/>
                  <a:gd name="T88" fmla="*/ 21 w 597"/>
                  <a:gd name="T89" fmla="*/ 1248 h 1564"/>
                  <a:gd name="T90" fmla="*/ 17 w 597"/>
                  <a:gd name="T91" fmla="*/ 1280 h 1564"/>
                  <a:gd name="T92" fmla="*/ 14 w 597"/>
                  <a:gd name="T93" fmla="*/ 1311 h 1564"/>
                  <a:gd name="T94" fmla="*/ 11 w 597"/>
                  <a:gd name="T95" fmla="*/ 1343 h 1564"/>
                  <a:gd name="T96" fmla="*/ 7 w 597"/>
                  <a:gd name="T97" fmla="*/ 1375 h 1564"/>
                  <a:gd name="T98" fmla="*/ 5 w 597"/>
                  <a:gd name="T99" fmla="*/ 1406 h 1564"/>
                  <a:gd name="T100" fmla="*/ 3 w 597"/>
                  <a:gd name="T101" fmla="*/ 1438 h 1564"/>
                  <a:gd name="T102" fmla="*/ 2 w 597"/>
                  <a:gd name="T103" fmla="*/ 1470 h 1564"/>
                  <a:gd name="T104" fmla="*/ 1 w 597"/>
                  <a:gd name="T105" fmla="*/ 1502 h 1564"/>
                  <a:gd name="T106" fmla="*/ 0 w 597"/>
                  <a:gd name="T107" fmla="*/ 1532 h 1564"/>
                  <a:gd name="T108" fmla="*/ 0 w 597"/>
                  <a:gd name="T109" fmla="*/ 1564 h 15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597" h="1564">
                    <a:moveTo>
                      <a:pt x="597" y="0"/>
                    </a:moveTo>
                    <a:lnTo>
                      <a:pt x="576" y="24"/>
                    </a:lnTo>
                    <a:lnTo>
                      <a:pt x="556" y="47"/>
                    </a:lnTo>
                    <a:lnTo>
                      <a:pt x="536" y="72"/>
                    </a:lnTo>
                    <a:lnTo>
                      <a:pt x="515" y="96"/>
                    </a:lnTo>
                    <a:lnTo>
                      <a:pt x="496" y="122"/>
                    </a:lnTo>
                    <a:lnTo>
                      <a:pt x="477" y="146"/>
                    </a:lnTo>
                    <a:lnTo>
                      <a:pt x="458" y="172"/>
                    </a:lnTo>
                    <a:lnTo>
                      <a:pt x="439" y="197"/>
                    </a:lnTo>
                    <a:lnTo>
                      <a:pt x="421" y="224"/>
                    </a:lnTo>
                    <a:lnTo>
                      <a:pt x="402" y="249"/>
                    </a:lnTo>
                    <a:lnTo>
                      <a:pt x="385" y="276"/>
                    </a:lnTo>
                    <a:lnTo>
                      <a:pt x="368" y="303"/>
                    </a:lnTo>
                    <a:lnTo>
                      <a:pt x="351" y="329"/>
                    </a:lnTo>
                    <a:lnTo>
                      <a:pt x="334" y="357"/>
                    </a:lnTo>
                    <a:lnTo>
                      <a:pt x="318" y="384"/>
                    </a:lnTo>
                    <a:lnTo>
                      <a:pt x="302" y="411"/>
                    </a:lnTo>
                    <a:lnTo>
                      <a:pt x="287" y="439"/>
                    </a:lnTo>
                    <a:lnTo>
                      <a:pt x="273" y="467"/>
                    </a:lnTo>
                    <a:lnTo>
                      <a:pt x="258" y="495"/>
                    </a:lnTo>
                    <a:lnTo>
                      <a:pt x="244" y="524"/>
                    </a:lnTo>
                    <a:lnTo>
                      <a:pt x="230" y="552"/>
                    </a:lnTo>
                    <a:lnTo>
                      <a:pt x="216" y="581"/>
                    </a:lnTo>
                    <a:lnTo>
                      <a:pt x="203" y="609"/>
                    </a:lnTo>
                    <a:lnTo>
                      <a:pt x="191" y="639"/>
                    </a:lnTo>
                    <a:lnTo>
                      <a:pt x="178" y="668"/>
                    </a:lnTo>
                    <a:lnTo>
                      <a:pt x="166" y="698"/>
                    </a:lnTo>
                    <a:lnTo>
                      <a:pt x="154" y="728"/>
                    </a:lnTo>
                    <a:lnTo>
                      <a:pt x="144" y="756"/>
                    </a:lnTo>
                    <a:lnTo>
                      <a:pt x="133" y="786"/>
                    </a:lnTo>
                    <a:lnTo>
                      <a:pt x="122" y="817"/>
                    </a:lnTo>
                    <a:lnTo>
                      <a:pt x="113" y="847"/>
                    </a:lnTo>
                    <a:lnTo>
                      <a:pt x="103" y="877"/>
                    </a:lnTo>
                    <a:lnTo>
                      <a:pt x="94" y="907"/>
                    </a:lnTo>
                    <a:lnTo>
                      <a:pt x="85" y="938"/>
                    </a:lnTo>
                    <a:lnTo>
                      <a:pt x="77" y="968"/>
                    </a:lnTo>
                    <a:lnTo>
                      <a:pt x="69" y="999"/>
                    </a:lnTo>
                    <a:lnTo>
                      <a:pt x="62" y="1030"/>
                    </a:lnTo>
                    <a:lnTo>
                      <a:pt x="54" y="1061"/>
                    </a:lnTo>
                    <a:lnTo>
                      <a:pt x="48" y="1092"/>
                    </a:lnTo>
                    <a:lnTo>
                      <a:pt x="41" y="1124"/>
                    </a:lnTo>
                    <a:lnTo>
                      <a:pt x="36" y="1154"/>
                    </a:lnTo>
                    <a:lnTo>
                      <a:pt x="31" y="1185"/>
                    </a:lnTo>
                    <a:lnTo>
                      <a:pt x="25" y="1217"/>
                    </a:lnTo>
                    <a:lnTo>
                      <a:pt x="21" y="1248"/>
                    </a:lnTo>
                    <a:lnTo>
                      <a:pt x="17" y="1280"/>
                    </a:lnTo>
                    <a:lnTo>
                      <a:pt x="14" y="1311"/>
                    </a:lnTo>
                    <a:lnTo>
                      <a:pt x="11" y="1343"/>
                    </a:lnTo>
                    <a:lnTo>
                      <a:pt x="7" y="1375"/>
                    </a:lnTo>
                    <a:lnTo>
                      <a:pt x="5" y="1406"/>
                    </a:lnTo>
                    <a:lnTo>
                      <a:pt x="3" y="1438"/>
                    </a:lnTo>
                    <a:lnTo>
                      <a:pt x="2" y="1470"/>
                    </a:lnTo>
                    <a:lnTo>
                      <a:pt x="1" y="1502"/>
                    </a:lnTo>
                    <a:lnTo>
                      <a:pt x="0" y="1532"/>
                    </a:lnTo>
                    <a:lnTo>
                      <a:pt x="0" y="1564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43686" name="Group 294"/>
            <p:cNvGrpSpPr>
              <a:grpSpLocks/>
            </p:cNvGrpSpPr>
            <p:nvPr/>
          </p:nvGrpSpPr>
          <p:grpSpPr bwMode="auto">
            <a:xfrm>
              <a:off x="4124" y="843"/>
              <a:ext cx="659" cy="375"/>
              <a:chOff x="4124" y="843"/>
              <a:chExt cx="659" cy="375"/>
            </a:xfrm>
          </p:grpSpPr>
          <p:sp>
            <p:nvSpPr>
              <p:cNvPr id="443687" name="Line 295"/>
              <p:cNvSpPr>
                <a:spLocks noChangeShapeType="1"/>
              </p:cNvSpPr>
              <p:nvPr/>
            </p:nvSpPr>
            <p:spPr bwMode="auto">
              <a:xfrm>
                <a:off x="4124" y="1031"/>
                <a:ext cx="28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88" name="Line 296"/>
              <p:cNvSpPr>
                <a:spLocks noChangeShapeType="1"/>
              </p:cNvSpPr>
              <p:nvPr/>
            </p:nvSpPr>
            <p:spPr bwMode="auto">
              <a:xfrm>
                <a:off x="4442" y="1031"/>
                <a:ext cx="23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89" name="Line 297"/>
              <p:cNvSpPr>
                <a:spLocks noChangeShapeType="1"/>
              </p:cNvSpPr>
              <p:nvPr/>
            </p:nvSpPr>
            <p:spPr bwMode="auto">
              <a:xfrm>
                <a:off x="4498" y="1031"/>
                <a:ext cx="28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90" name="Line 298"/>
              <p:cNvSpPr>
                <a:spLocks noChangeShapeType="1"/>
              </p:cNvSpPr>
              <p:nvPr/>
            </p:nvSpPr>
            <p:spPr bwMode="auto">
              <a:xfrm>
                <a:off x="4271" y="843"/>
                <a:ext cx="9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91" name="Line 299"/>
              <p:cNvSpPr>
                <a:spLocks noChangeShapeType="1"/>
              </p:cNvSpPr>
              <p:nvPr/>
            </p:nvSpPr>
            <p:spPr bwMode="auto">
              <a:xfrm>
                <a:off x="4383" y="843"/>
                <a:ext cx="93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92" name="Line 300"/>
              <p:cNvSpPr>
                <a:spLocks noChangeShapeType="1"/>
              </p:cNvSpPr>
              <p:nvPr/>
            </p:nvSpPr>
            <p:spPr bwMode="auto">
              <a:xfrm>
                <a:off x="4500" y="843"/>
                <a:ext cx="9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93" name="Line 301"/>
              <p:cNvSpPr>
                <a:spLocks noChangeShapeType="1"/>
              </p:cNvSpPr>
              <p:nvPr/>
            </p:nvSpPr>
            <p:spPr bwMode="auto">
              <a:xfrm>
                <a:off x="4618" y="843"/>
                <a:ext cx="88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94" name="Line 302"/>
              <p:cNvSpPr>
                <a:spLocks noChangeShapeType="1"/>
              </p:cNvSpPr>
              <p:nvPr/>
            </p:nvSpPr>
            <p:spPr bwMode="auto">
              <a:xfrm>
                <a:off x="4271" y="1218"/>
                <a:ext cx="97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95" name="Line 303"/>
              <p:cNvSpPr>
                <a:spLocks noChangeShapeType="1"/>
              </p:cNvSpPr>
              <p:nvPr/>
            </p:nvSpPr>
            <p:spPr bwMode="auto">
              <a:xfrm>
                <a:off x="4392" y="1218"/>
                <a:ext cx="97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96" name="Line 304"/>
              <p:cNvSpPr>
                <a:spLocks noChangeShapeType="1"/>
              </p:cNvSpPr>
              <p:nvPr/>
            </p:nvSpPr>
            <p:spPr bwMode="auto">
              <a:xfrm>
                <a:off x="4511" y="1218"/>
                <a:ext cx="87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697" name="Line 305"/>
              <p:cNvSpPr>
                <a:spLocks noChangeShapeType="1"/>
              </p:cNvSpPr>
              <p:nvPr/>
            </p:nvSpPr>
            <p:spPr bwMode="auto">
              <a:xfrm>
                <a:off x="4622" y="1218"/>
                <a:ext cx="8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443698" name="Line 306"/>
            <p:cNvSpPr>
              <a:spLocks noChangeShapeType="1"/>
            </p:cNvSpPr>
            <p:nvPr/>
          </p:nvSpPr>
          <p:spPr bwMode="auto">
            <a:xfrm>
              <a:off x="4489" y="1218"/>
              <a:ext cx="217" cy="0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443699" name="Group 307"/>
            <p:cNvGrpSpPr>
              <a:grpSpLocks/>
            </p:cNvGrpSpPr>
            <p:nvPr/>
          </p:nvGrpSpPr>
          <p:grpSpPr bwMode="auto">
            <a:xfrm>
              <a:off x="4427" y="656"/>
              <a:ext cx="279" cy="1466"/>
              <a:chOff x="4427" y="656"/>
              <a:chExt cx="279" cy="1466"/>
            </a:xfrm>
          </p:grpSpPr>
          <p:sp>
            <p:nvSpPr>
              <p:cNvPr id="443700" name="Line 308"/>
              <p:cNvSpPr>
                <a:spLocks noChangeShapeType="1"/>
              </p:cNvSpPr>
              <p:nvPr/>
            </p:nvSpPr>
            <p:spPr bwMode="auto">
              <a:xfrm flipV="1">
                <a:off x="4706" y="656"/>
                <a:ext cx="0" cy="146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701" name="Line 309"/>
              <p:cNvSpPr>
                <a:spLocks noChangeShapeType="1"/>
              </p:cNvSpPr>
              <p:nvPr/>
            </p:nvSpPr>
            <p:spPr bwMode="auto">
              <a:xfrm flipH="1">
                <a:off x="4427" y="656"/>
                <a:ext cx="279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702" name="Line 310"/>
              <p:cNvSpPr>
                <a:spLocks noChangeShapeType="1"/>
              </p:cNvSpPr>
              <p:nvPr/>
            </p:nvSpPr>
            <p:spPr bwMode="auto">
              <a:xfrm>
                <a:off x="4558" y="2122"/>
                <a:ext cx="1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43703" name="Group 311"/>
            <p:cNvGrpSpPr>
              <a:grpSpLocks/>
            </p:cNvGrpSpPr>
            <p:nvPr/>
          </p:nvGrpSpPr>
          <p:grpSpPr bwMode="auto">
            <a:xfrm>
              <a:off x="4489" y="1031"/>
              <a:ext cx="0" cy="1091"/>
              <a:chOff x="4489" y="1031"/>
              <a:chExt cx="0" cy="1091"/>
            </a:xfrm>
          </p:grpSpPr>
          <p:sp>
            <p:nvSpPr>
              <p:cNvPr id="443704" name="Line 312"/>
              <p:cNvSpPr>
                <a:spLocks noChangeShapeType="1"/>
              </p:cNvSpPr>
              <p:nvPr/>
            </p:nvSpPr>
            <p:spPr bwMode="auto">
              <a:xfrm>
                <a:off x="4489" y="1031"/>
                <a:ext cx="0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705" name="Line 313"/>
              <p:cNvSpPr>
                <a:spLocks noChangeShapeType="1"/>
              </p:cNvSpPr>
              <p:nvPr/>
            </p:nvSpPr>
            <p:spPr bwMode="auto">
              <a:xfrm>
                <a:off x="4489" y="1121"/>
                <a:ext cx="0" cy="9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706" name="Line 314"/>
              <p:cNvSpPr>
                <a:spLocks noChangeShapeType="1"/>
              </p:cNvSpPr>
              <p:nvPr/>
            </p:nvSpPr>
            <p:spPr bwMode="auto">
              <a:xfrm>
                <a:off x="4489" y="1237"/>
                <a:ext cx="0" cy="9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707" name="Line 315"/>
              <p:cNvSpPr>
                <a:spLocks noChangeShapeType="1"/>
              </p:cNvSpPr>
              <p:nvPr/>
            </p:nvSpPr>
            <p:spPr bwMode="auto">
              <a:xfrm>
                <a:off x="4489" y="1354"/>
                <a:ext cx="0" cy="9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708" name="Line 316"/>
              <p:cNvSpPr>
                <a:spLocks noChangeShapeType="1"/>
              </p:cNvSpPr>
              <p:nvPr/>
            </p:nvSpPr>
            <p:spPr bwMode="auto">
              <a:xfrm>
                <a:off x="4489" y="1472"/>
                <a:ext cx="0" cy="9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709" name="Line 317"/>
              <p:cNvSpPr>
                <a:spLocks noChangeShapeType="1"/>
              </p:cNvSpPr>
              <p:nvPr/>
            </p:nvSpPr>
            <p:spPr bwMode="auto">
              <a:xfrm>
                <a:off x="4489" y="1587"/>
                <a:ext cx="0" cy="9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710" name="Line 318"/>
              <p:cNvSpPr>
                <a:spLocks noChangeShapeType="1"/>
              </p:cNvSpPr>
              <p:nvPr/>
            </p:nvSpPr>
            <p:spPr bwMode="auto">
              <a:xfrm>
                <a:off x="4489" y="1705"/>
                <a:ext cx="0" cy="9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711" name="Line 319"/>
              <p:cNvSpPr>
                <a:spLocks noChangeShapeType="1"/>
              </p:cNvSpPr>
              <p:nvPr/>
            </p:nvSpPr>
            <p:spPr bwMode="auto">
              <a:xfrm>
                <a:off x="4489" y="1822"/>
                <a:ext cx="0" cy="9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712" name="Line 320"/>
              <p:cNvSpPr>
                <a:spLocks noChangeShapeType="1"/>
              </p:cNvSpPr>
              <p:nvPr/>
            </p:nvSpPr>
            <p:spPr bwMode="auto">
              <a:xfrm>
                <a:off x="4489" y="1938"/>
                <a:ext cx="0" cy="9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3713" name="Line 321"/>
              <p:cNvSpPr>
                <a:spLocks noChangeShapeType="1"/>
              </p:cNvSpPr>
              <p:nvPr/>
            </p:nvSpPr>
            <p:spPr bwMode="auto">
              <a:xfrm>
                <a:off x="4489" y="2056"/>
                <a:ext cx="0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443721" name="Group 329"/>
          <p:cNvGrpSpPr>
            <a:grpSpLocks/>
          </p:cNvGrpSpPr>
          <p:nvPr/>
        </p:nvGrpSpPr>
        <p:grpSpPr bwMode="auto">
          <a:xfrm>
            <a:off x="5937250" y="1470025"/>
            <a:ext cx="396875" cy="1403350"/>
            <a:chOff x="3740" y="926"/>
            <a:chExt cx="250" cy="884"/>
          </a:xfrm>
        </p:grpSpPr>
        <p:sp>
          <p:nvSpPr>
            <p:cNvPr id="443722" name="Line 330"/>
            <p:cNvSpPr>
              <a:spLocks noChangeShapeType="1"/>
            </p:cNvSpPr>
            <p:nvPr/>
          </p:nvSpPr>
          <p:spPr bwMode="auto">
            <a:xfrm flipV="1">
              <a:off x="3740" y="926"/>
              <a:ext cx="0" cy="88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723" name="Line 331"/>
            <p:cNvSpPr>
              <a:spLocks noChangeShapeType="1"/>
            </p:cNvSpPr>
            <p:nvPr/>
          </p:nvSpPr>
          <p:spPr bwMode="auto">
            <a:xfrm flipV="1">
              <a:off x="3990" y="926"/>
              <a:ext cx="0" cy="88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43725" name="Freeform 333"/>
          <p:cNvSpPr>
            <a:spLocks/>
          </p:cNvSpPr>
          <p:nvPr/>
        </p:nvSpPr>
        <p:spPr bwMode="auto">
          <a:xfrm>
            <a:off x="5937250" y="1470025"/>
            <a:ext cx="396875" cy="34925"/>
          </a:xfrm>
          <a:custGeom>
            <a:avLst/>
            <a:gdLst>
              <a:gd name="T0" fmla="*/ 0 w 951"/>
              <a:gd name="T1" fmla="*/ 0 h 78"/>
              <a:gd name="T2" fmla="*/ 116 w 951"/>
              <a:gd name="T3" fmla="*/ 33 h 78"/>
              <a:gd name="T4" fmla="*/ 235 w 951"/>
              <a:gd name="T5" fmla="*/ 57 h 78"/>
              <a:gd name="T6" fmla="*/ 355 w 951"/>
              <a:gd name="T7" fmla="*/ 72 h 78"/>
              <a:gd name="T8" fmla="*/ 476 w 951"/>
              <a:gd name="T9" fmla="*/ 78 h 78"/>
              <a:gd name="T10" fmla="*/ 596 w 951"/>
              <a:gd name="T11" fmla="*/ 72 h 78"/>
              <a:gd name="T12" fmla="*/ 717 w 951"/>
              <a:gd name="T13" fmla="*/ 57 h 78"/>
              <a:gd name="T14" fmla="*/ 835 w 951"/>
              <a:gd name="T15" fmla="*/ 33 h 78"/>
              <a:gd name="T16" fmla="*/ 951 w 951"/>
              <a:gd name="T17" fmla="*/ 0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51" h="78">
                <a:moveTo>
                  <a:pt x="0" y="0"/>
                </a:moveTo>
                <a:lnTo>
                  <a:pt x="116" y="33"/>
                </a:lnTo>
                <a:lnTo>
                  <a:pt x="235" y="57"/>
                </a:lnTo>
                <a:lnTo>
                  <a:pt x="355" y="72"/>
                </a:lnTo>
                <a:lnTo>
                  <a:pt x="476" y="78"/>
                </a:lnTo>
                <a:lnTo>
                  <a:pt x="596" y="72"/>
                </a:lnTo>
                <a:lnTo>
                  <a:pt x="717" y="57"/>
                </a:lnTo>
                <a:lnTo>
                  <a:pt x="835" y="33"/>
                </a:lnTo>
                <a:lnTo>
                  <a:pt x="951" y="0"/>
                </a:lnTo>
              </a:path>
            </a:pathLst>
          </a:custGeom>
          <a:noFill/>
          <a:ln w="38100" cmpd="sng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43726" name="Text Box 334"/>
          <p:cNvSpPr txBox="1">
            <a:spLocks noChangeArrowheads="1"/>
          </p:cNvSpPr>
          <p:nvPr/>
        </p:nvSpPr>
        <p:spPr bwMode="auto">
          <a:xfrm>
            <a:off x="6577013" y="98425"/>
            <a:ext cx="24384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 eaLnBrk="1" hangingPunct="1">
              <a:lnSpc>
                <a:spcPct val="80000"/>
              </a:lnSpc>
              <a:spcBef>
                <a:spcPct val="50000"/>
              </a:spcBef>
            </a:pPr>
            <a:r>
              <a:rPr lang="zh-CN" alt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黑体" pitchFamily="2" charset="-122"/>
              </a:rPr>
              <a:t>完   成</a:t>
            </a:r>
          </a:p>
        </p:txBody>
      </p:sp>
      <p:sp>
        <p:nvSpPr>
          <p:cNvPr id="443727" name="Text Box 335"/>
          <p:cNvSpPr txBox="1">
            <a:spLocks noChangeArrowheads="1"/>
          </p:cNvSpPr>
          <p:nvPr/>
        </p:nvSpPr>
        <p:spPr bwMode="auto">
          <a:xfrm>
            <a:off x="0" y="0"/>
            <a:ext cx="91440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hangingPunct="1">
              <a:spcBef>
                <a:spcPct val="50000"/>
              </a:spcBef>
            </a:pPr>
            <a:r>
              <a:rPr lang="zh-CN" altLang="en-US" sz="4000" b="1">
                <a:solidFill>
                  <a:srgbClr val="FF0000"/>
                </a:solidFill>
                <a:effectLst/>
                <a:ea typeface="黑体" pitchFamily="2" charset="-122"/>
              </a:rPr>
              <a:t>叠加式组合体五</a:t>
            </a:r>
          </a:p>
        </p:txBody>
      </p:sp>
      <p:grpSp>
        <p:nvGrpSpPr>
          <p:cNvPr id="443782" name="Group 390"/>
          <p:cNvGrpSpPr>
            <a:grpSpLocks/>
          </p:cNvGrpSpPr>
          <p:nvPr/>
        </p:nvGrpSpPr>
        <p:grpSpPr bwMode="auto">
          <a:xfrm>
            <a:off x="5210175" y="3570288"/>
            <a:ext cx="3465513" cy="2792412"/>
            <a:chOff x="1879" y="2254"/>
            <a:chExt cx="1301" cy="1048"/>
          </a:xfrm>
        </p:grpSpPr>
        <p:sp>
          <p:nvSpPr>
            <p:cNvPr id="443783" name="Line 391"/>
            <p:cNvSpPr>
              <a:spLocks noChangeShapeType="1"/>
            </p:cNvSpPr>
            <p:nvPr/>
          </p:nvSpPr>
          <p:spPr bwMode="auto">
            <a:xfrm flipH="1" flipV="1">
              <a:off x="2944" y="2675"/>
              <a:ext cx="22" cy="2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784" name="Line 392"/>
            <p:cNvSpPr>
              <a:spLocks noChangeShapeType="1"/>
            </p:cNvSpPr>
            <p:nvPr/>
          </p:nvSpPr>
          <p:spPr bwMode="auto">
            <a:xfrm flipH="1" flipV="1">
              <a:off x="2800" y="2517"/>
              <a:ext cx="50" cy="5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785" name="Freeform 393"/>
            <p:cNvSpPr>
              <a:spLocks/>
            </p:cNvSpPr>
            <p:nvPr/>
          </p:nvSpPr>
          <p:spPr bwMode="auto">
            <a:xfrm>
              <a:off x="2817" y="2596"/>
              <a:ext cx="128" cy="91"/>
            </a:xfrm>
            <a:custGeom>
              <a:avLst/>
              <a:gdLst>
                <a:gd name="T0" fmla="*/ 895 w 895"/>
                <a:gd name="T1" fmla="*/ 639 h 639"/>
                <a:gd name="T2" fmla="*/ 892 w 895"/>
                <a:gd name="T3" fmla="*/ 577 h 639"/>
                <a:gd name="T4" fmla="*/ 888 w 895"/>
                <a:gd name="T5" fmla="*/ 517 h 639"/>
                <a:gd name="T6" fmla="*/ 880 w 895"/>
                <a:gd name="T7" fmla="*/ 461 h 639"/>
                <a:gd name="T8" fmla="*/ 868 w 895"/>
                <a:gd name="T9" fmla="*/ 407 h 639"/>
                <a:gd name="T10" fmla="*/ 854 w 895"/>
                <a:gd name="T11" fmla="*/ 354 h 639"/>
                <a:gd name="T12" fmla="*/ 836 w 895"/>
                <a:gd name="T13" fmla="*/ 306 h 639"/>
                <a:gd name="T14" fmla="*/ 816 w 895"/>
                <a:gd name="T15" fmla="*/ 260 h 639"/>
                <a:gd name="T16" fmla="*/ 792 w 895"/>
                <a:gd name="T17" fmla="*/ 217 h 639"/>
                <a:gd name="T18" fmla="*/ 766 w 895"/>
                <a:gd name="T19" fmla="*/ 179 h 639"/>
                <a:gd name="T20" fmla="*/ 736 w 895"/>
                <a:gd name="T21" fmla="*/ 144 h 639"/>
                <a:gd name="T22" fmla="*/ 704 w 895"/>
                <a:gd name="T23" fmla="*/ 112 h 639"/>
                <a:gd name="T24" fmla="*/ 670 w 895"/>
                <a:gd name="T25" fmla="*/ 83 h 639"/>
                <a:gd name="T26" fmla="*/ 633 w 895"/>
                <a:gd name="T27" fmla="*/ 60 h 639"/>
                <a:gd name="T28" fmla="*/ 593 w 895"/>
                <a:gd name="T29" fmla="*/ 39 h 639"/>
                <a:gd name="T30" fmla="*/ 552 w 895"/>
                <a:gd name="T31" fmla="*/ 23 h 639"/>
                <a:gd name="T32" fmla="*/ 508 w 895"/>
                <a:gd name="T33" fmla="*/ 12 h 639"/>
                <a:gd name="T34" fmla="*/ 462 w 895"/>
                <a:gd name="T35" fmla="*/ 4 h 639"/>
                <a:gd name="T36" fmla="*/ 415 w 895"/>
                <a:gd name="T37" fmla="*/ 0 h 639"/>
                <a:gd name="T38" fmla="*/ 367 w 895"/>
                <a:gd name="T39" fmla="*/ 1 h 639"/>
                <a:gd name="T40" fmla="*/ 317 w 895"/>
                <a:gd name="T41" fmla="*/ 6 h 639"/>
                <a:gd name="T42" fmla="*/ 266 w 895"/>
                <a:gd name="T43" fmla="*/ 15 h 639"/>
                <a:gd name="T44" fmla="*/ 214 w 895"/>
                <a:gd name="T45" fmla="*/ 29 h 639"/>
                <a:gd name="T46" fmla="*/ 161 w 895"/>
                <a:gd name="T47" fmla="*/ 46 h 639"/>
                <a:gd name="T48" fmla="*/ 108 w 895"/>
                <a:gd name="T49" fmla="*/ 67 h 639"/>
                <a:gd name="T50" fmla="*/ 54 w 895"/>
                <a:gd name="T51" fmla="*/ 93 h 639"/>
                <a:gd name="T52" fmla="*/ 0 w 895"/>
                <a:gd name="T53" fmla="*/ 122 h 6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95" h="639">
                  <a:moveTo>
                    <a:pt x="895" y="639"/>
                  </a:moveTo>
                  <a:lnTo>
                    <a:pt x="892" y="577"/>
                  </a:lnTo>
                  <a:lnTo>
                    <a:pt x="888" y="517"/>
                  </a:lnTo>
                  <a:lnTo>
                    <a:pt x="880" y="461"/>
                  </a:lnTo>
                  <a:lnTo>
                    <a:pt x="868" y="407"/>
                  </a:lnTo>
                  <a:lnTo>
                    <a:pt x="854" y="354"/>
                  </a:lnTo>
                  <a:lnTo>
                    <a:pt x="836" y="306"/>
                  </a:lnTo>
                  <a:lnTo>
                    <a:pt x="816" y="260"/>
                  </a:lnTo>
                  <a:lnTo>
                    <a:pt x="792" y="217"/>
                  </a:lnTo>
                  <a:lnTo>
                    <a:pt x="766" y="179"/>
                  </a:lnTo>
                  <a:lnTo>
                    <a:pt x="736" y="144"/>
                  </a:lnTo>
                  <a:lnTo>
                    <a:pt x="704" y="112"/>
                  </a:lnTo>
                  <a:lnTo>
                    <a:pt x="670" y="83"/>
                  </a:lnTo>
                  <a:lnTo>
                    <a:pt x="633" y="60"/>
                  </a:lnTo>
                  <a:lnTo>
                    <a:pt x="593" y="39"/>
                  </a:lnTo>
                  <a:lnTo>
                    <a:pt x="552" y="23"/>
                  </a:lnTo>
                  <a:lnTo>
                    <a:pt x="508" y="12"/>
                  </a:lnTo>
                  <a:lnTo>
                    <a:pt x="462" y="4"/>
                  </a:lnTo>
                  <a:lnTo>
                    <a:pt x="415" y="0"/>
                  </a:lnTo>
                  <a:lnTo>
                    <a:pt x="367" y="1"/>
                  </a:lnTo>
                  <a:lnTo>
                    <a:pt x="317" y="6"/>
                  </a:lnTo>
                  <a:lnTo>
                    <a:pt x="266" y="15"/>
                  </a:lnTo>
                  <a:lnTo>
                    <a:pt x="214" y="29"/>
                  </a:lnTo>
                  <a:lnTo>
                    <a:pt x="161" y="46"/>
                  </a:lnTo>
                  <a:lnTo>
                    <a:pt x="108" y="67"/>
                  </a:lnTo>
                  <a:lnTo>
                    <a:pt x="54" y="93"/>
                  </a:lnTo>
                  <a:lnTo>
                    <a:pt x="0" y="12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786" name="Line 394"/>
            <p:cNvSpPr>
              <a:spLocks noChangeShapeType="1"/>
            </p:cNvSpPr>
            <p:nvPr/>
          </p:nvSpPr>
          <p:spPr bwMode="auto">
            <a:xfrm>
              <a:off x="2945" y="2687"/>
              <a:ext cx="0" cy="43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787" name="Line 395"/>
            <p:cNvSpPr>
              <a:spLocks noChangeShapeType="1"/>
            </p:cNvSpPr>
            <p:nvPr/>
          </p:nvSpPr>
          <p:spPr bwMode="auto">
            <a:xfrm flipH="1">
              <a:off x="2881" y="3118"/>
              <a:ext cx="64" cy="3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788" name="Line 396"/>
            <p:cNvSpPr>
              <a:spLocks noChangeShapeType="1"/>
            </p:cNvSpPr>
            <p:nvPr/>
          </p:nvSpPr>
          <p:spPr bwMode="auto">
            <a:xfrm flipH="1">
              <a:off x="2945" y="2945"/>
              <a:ext cx="191" cy="11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789" name="Freeform 397"/>
            <p:cNvSpPr>
              <a:spLocks/>
            </p:cNvSpPr>
            <p:nvPr/>
          </p:nvSpPr>
          <p:spPr bwMode="auto">
            <a:xfrm>
              <a:off x="3136" y="2884"/>
              <a:ext cx="44" cy="61"/>
            </a:xfrm>
            <a:custGeom>
              <a:avLst/>
              <a:gdLst>
                <a:gd name="T0" fmla="*/ 0 w 309"/>
                <a:gd name="T1" fmla="*/ 430 h 430"/>
                <a:gd name="T2" fmla="*/ 48 w 309"/>
                <a:gd name="T3" fmla="*/ 401 h 430"/>
                <a:gd name="T4" fmla="*/ 92 w 309"/>
                <a:gd name="T5" fmla="*/ 370 h 430"/>
                <a:gd name="T6" fmla="*/ 131 w 309"/>
                <a:gd name="T7" fmla="*/ 337 h 430"/>
                <a:gd name="T8" fmla="*/ 168 w 309"/>
                <a:gd name="T9" fmla="*/ 304 h 430"/>
                <a:gd name="T10" fmla="*/ 200 w 309"/>
                <a:gd name="T11" fmla="*/ 269 h 430"/>
                <a:gd name="T12" fmla="*/ 229 w 309"/>
                <a:gd name="T13" fmla="*/ 233 h 430"/>
                <a:gd name="T14" fmla="*/ 254 w 309"/>
                <a:gd name="T15" fmla="*/ 195 h 430"/>
                <a:gd name="T16" fmla="*/ 273 w 309"/>
                <a:gd name="T17" fmla="*/ 157 h 430"/>
                <a:gd name="T18" fmla="*/ 289 w 309"/>
                <a:gd name="T19" fmla="*/ 118 h 430"/>
                <a:gd name="T20" fmla="*/ 300 w 309"/>
                <a:gd name="T21" fmla="*/ 78 h 430"/>
                <a:gd name="T22" fmla="*/ 307 w 309"/>
                <a:gd name="T23" fmla="*/ 39 h 430"/>
                <a:gd name="T24" fmla="*/ 309 w 309"/>
                <a:gd name="T25" fmla="*/ 0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9" h="430">
                  <a:moveTo>
                    <a:pt x="0" y="430"/>
                  </a:moveTo>
                  <a:lnTo>
                    <a:pt x="48" y="401"/>
                  </a:lnTo>
                  <a:lnTo>
                    <a:pt x="92" y="370"/>
                  </a:lnTo>
                  <a:lnTo>
                    <a:pt x="131" y="337"/>
                  </a:lnTo>
                  <a:lnTo>
                    <a:pt x="168" y="304"/>
                  </a:lnTo>
                  <a:lnTo>
                    <a:pt x="200" y="269"/>
                  </a:lnTo>
                  <a:lnTo>
                    <a:pt x="229" y="233"/>
                  </a:lnTo>
                  <a:lnTo>
                    <a:pt x="254" y="195"/>
                  </a:lnTo>
                  <a:lnTo>
                    <a:pt x="273" y="157"/>
                  </a:lnTo>
                  <a:lnTo>
                    <a:pt x="289" y="118"/>
                  </a:lnTo>
                  <a:lnTo>
                    <a:pt x="300" y="78"/>
                  </a:lnTo>
                  <a:lnTo>
                    <a:pt x="307" y="39"/>
                  </a:lnTo>
                  <a:lnTo>
                    <a:pt x="309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790" name="Freeform 398"/>
            <p:cNvSpPr>
              <a:spLocks/>
            </p:cNvSpPr>
            <p:nvPr/>
          </p:nvSpPr>
          <p:spPr bwMode="auto">
            <a:xfrm>
              <a:off x="2444" y="2956"/>
              <a:ext cx="171" cy="20"/>
            </a:xfrm>
            <a:custGeom>
              <a:avLst/>
              <a:gdLst>
                <a:gd name="T0" fmla="*/ 1192 w 1192"/>
                <a:gd name="T1" fmla="*/ 143 h 143"/>
                <a:gd name="T2" fmla="*/ 1148 w 1192"/>
                <a:gd name="T3" fmla="*/ 119 h 143"/>
                <a:gd name="T4" fmla="*/ 1101 w 1192"/>
                <a:gd name="T5" fmla="*/ 98 h 143"/>
                <a:gd name="T6" fmla="*/ 1052 w 1192"/>
                <a:gd name="T7" fmla="*/ 78 h 143"/>
                <a:gd name="T8" fmla="*/ 1000 w 1192"/>
                <a:gd name="T9" fmla="*/ 60 h 143"/>
                <a:gd name="T10" fmla="*/ 946 w 1192"/>
                <a:gd name="T11" fmla="*/ 45 h 143"/>
                <a:gd name="T12" fmla="*/ 891 w 1192"/>
                <a:gd name="T13" fmla="*/ 31 h 143"/>
                <a:gd name="T14" fmla="*/ 834 w 1192"/>
                <a:gd name="T15" fmla="*/ 20 h 143"/>
                <a:gd name="T16" fmla="*/ 776 w 1192"/>
                <a:gd name="T17" fmla="*/ 12 h 143"/>
                <a:gd name="T18" fmla="*/ 716 w 1192"/>
                <a:gd name="T19" fmla="*/ 5 h 143"/>
                <a:gd name="T20" fmla="*/ 656 w 1192"/>
                <a:gd name="T21" fmla="*/ 1 h 143"/>
                <a:gd name="T22" fmla="*/ 597 w 1192"/>
                <a:gd name="T23" fmla="*/ 0 h 143"/>
                <a:gd name="T24" fmla="*/ 536 w 1192"/>
                <a:gd name="T25" fmla="*/ 1 h 143"/>
                <a:gd name="T26" fmla="*/ 476 w 1192"/>
                <a:gd name="T27" fmla="*/ 5 h 143"/>
                <a:gd name="T28" fmla="*/ 417 w 1192"/>
                <a:gd name="T29" fmla="*/ 12 h 143"/>
                <a:gd name="T30" fmla="*/ 359 w 1192"/>
                <a:gd name="T31" fmla="*/ 20 h 143"/>
                <a:gd name="T32" fmla="*/ 302 w 1192"/>
                <a:gd name="T33" fmla="*/ 31 h 143"/>
                <a:gd name="T34" fmla="*/ 246 w 1192"/>
                <a:gd name="T35" fmla="*/ 45 h 143"/>
                <a:gd name="T36" fmla="*/ 192 w 1192"/>
                <a:gd name="T37" fmla="*/ 60 h 143"/>
                <a:gd name="T38" fmla="*/ 141 w 1192"/>
                <a:gd name="T39" fmla="*/ 78 h 143"/>
                <a:gd name="T40" fmla="*/ 91 w 1192"/>
                <a:gd name="T41" fmla="*/ 98 h 143"/>
                <a:gd name="T42" fmla="*/ 44 w 1192"/>
                <a:gd name="T43" fmla="*/ 119 h 143"/>
                <a:gd name="T44" fmla="*/ 0 w 1192"/>
                <a:gd name="T45" fmla="*/ 143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92" h="143">
                  <a:moveTo>
                    <a:pt x="1192" y="143"/>
                  </a:moveTo>
                  <a:lnTo>
                    <a:pt x="1148" y="119"/>
                  </a:lnTo>
                  <a:lnTo>
                    <a:pt x="1101" y="98"/>
                  </a:lnTo>
                  <a:lnTo>
                    <a:pt x="1052" y="78"/>
                  </a:lnTo>
                  <a:lnTo>
                    <a:pt x="1000" y="60"/>
                  </a:lnTo>
                  <a:lnTo>
                    <a:pt x="946" y="45"/>
                  </a:lnTo>
                  <a:lnTo>
                    <a:pt x="891" y="31"/>
                  </a:lnTo>
                  <a:lnTo>
                    <a:pt x="834" y="20"/>
                  </a:lnTo>
                  <a:lnTo>
                    <a:pt x="776" y="12"/>
                  </a:lnTo>
                  <a:lnTo>
                    <a:pt x="716" y="5"/>
                  </a:lnTo>
                  <a:lnTo>
                    <a:pt x="656" y="1"/>
                  </a:lnTo>
                  <a:lnTo>
                    <a:pt x="597" y="0"/>
                  </a:lnTo>
                  <a:lnTo>
                    <a:pt x="536" y="1"/>
                  </a:lnTo>
                  <a:lnTo>
                    <a:pt x="476" y="5"/>
                  </a:lnTo>
                  <a:lnTo>
                    <a:pt x="417" y="12"/>
                  </a:lnTo>
                  <a:lnTo>
                    <a:pt x="359" y="20"/>
                  </a:lnTo>
                  <a:lnTo>
                    <a:pt x="302" y="31"/>
                  </a:lnTo>
                  <a:lnTo>
                    <a:pt x="246" y="45"/>
                  </a:lnTo>
                  <a:lnTo>
                    <a:pt x="192" y="60"/>
                  </a:lnTo>
                  <a:lnTo>
                    <a:pt x="141" y="78"/>
                  </a:lnTo>
                  <a:lnTo>
                    <a:pt x="91" y="98"/>
                  </a:lnTo>
                  <a:lnTo>
                    <a:pt x="44" y="119"/>
                  </a:lnTo>
                  <a:lnTo>
                    <a:pt x="0" y="14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791" name="Line 399"/>
            <p:cNvSpPr>
              <a:spLocks noChangeShapeType="1"/>
            </p:cNvSpPr>
            <p:nvPr/>
          </p:nvSpPr>
          <p:spPr bwMode="auto">
            <a:xfrm flipH="1" flipV="1">
              <a:off x="2806" y="3111"/>
              <a:ext cx="75" cy="4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792" name="Line 400"/>
            <p:cNvSpPr>
              <a:spLocks noChangeShapeType="1"/>
            </p:cNvSpPr>
            <p:nvPr/>
          </p:nvSpPr>
          <p:spPr bwMode="auto">
            <a:xfrm>
              <a:off x="2881" y="2724"/>
              <a:ext cx="0" cy="43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793" name="Line 401"/>
            <p:cNvSpPr>
              <a:spLocks noChangeShapeType="1"/>
            </p:cNvSpPr>
            <p:nvPr/>
          </p:nvSpPr>
          <p:spPr bwMode="auto">
            <a:xfrm>
              <a:off x="2806" y="2681"/>
              <a:ext cx="0" cy="43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794" name="Line 402"/>
            <p:cNvSpPr>
              <a:spLocks noChangeShapeType="1"/>
            </p:cNvSpPr>
            <p:nvPr/>
          </p:nvSpPr>
          <p:spPr bwMode="auto">
            <a:xfrm flipH="1">
              <a:off x="2742" y="3111"/>
              <a:ext cx="64" cy="3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795" name="Freeform 403"/>
            <p:cNvSpPr>
              <a:spLocks/>
            </p:cNvSpPr>
            <p:nvPr/>
          </p:nvSpPr>
          <p:spPr bwMode="auto">
            <a:xfrm>
              <a:off x="2409" y="2685"/>
              <a:ext cx="241" cy="119"/>
            </a:xfrm>
            <a:custGeom>
              <a:avLst/>
              <a:gdLst>
                <a:gd name="T0" fmla="*/ 1481 w 1686"/>
                <a:gd name="T1" fmla="*/ 805 h 831"/>
                <a:gd name="T2" fmla="*/ 1555 w 1686"/>
                <a:gd name="T3" fmla="*/ 747 h 831"/>
                <a:gd name="T4" fmla="*/ 1614 w 1686"/>
                <a:gd name="T5" fmla="*/ 685 h 831"/>
                <a:gd name="T6" fmla="*/ 1656 w 1686"/>
                <a:gd name="T7" fmla="*/ 617 h 831"/>
                <a:gd name="T8" fmla="*/ 1680 w 1686"/>
                <a:gd name="T9" fmla="*/ 547 h 831"/>
                <a:gd name="T10" fmla="*/ 1686 w 1686"/>
                <a:gd name="T11" fmla="*/ 475 h 831"/>
                <a:gd name="T12" fmla="*/ 1674 w 1686"/>
                <a:gd name="T13" fmla="*/ 403 h 831"/>
                <a:gd name="T14" fmla="*/ 1643 w 1686"/>
                <a:gd name="T15" fmla="*/ 334 h 831"/>
                <a:gd name="T16" fmla="*/ 1596 w 1686"/>
                <a:gd name="T17" fmla="*/ 268 h 831"/>
                <a:gd name="T18" fmla="*/ 1533 w 1686"/>
                <a:gd name="T19" fmla="*/ 206 h 831"/>
                <a:gd name="T20" fmla="*/ 1454 w 1686"/>
                <a:gd name="T21" fmla="*/ 151 h 831"/>
                <a:gd name="T22" fmla="*/ 1362 w 1686"/>
                <a:gd name="T23" fmla="*/ 103 h 831"/>
                <a:gd name="T24" fmla="*/ 1259 w 1686"/>
                <a:gd name="T25" fmla="*/ 64 h 831"/>
                <a:gd name="T26" fmla="*/ 1147 w 1686"/>
                <a:gd name="T27" fmla="*/ 33 h 831"/>
                <a:gd name="T28" fmla="*/ 1028 w 1686"/>
                <a:gd name="T29" fmla="*/ 12 h 831"/>
                <a:gd name="T30" fmla="*/ 905 w 1686"/>
                <a:gd name="T31" fmla="*/ 1 h 831"/>
                <a:gd name="T32" fmla="*/ 781 w 1686"/>
                <a:gd name="T33" fmla="*/ 1 h 831"/>
                <a:gd name="T34" fmla="*/ 658 w 1686"/>
                <a:gd name="T35" fmla="*/ 12 h 831"/>
                <a:gd name="T36" fmla="*/ 540 w 1686"/>
                <a:gd name="T37" fmla="*/ 33 h 831"/>
                <a:gd name="T38" fmla="*/ 427 w 1686"/>
                <a:gd name="T39" fmla="*/ 64 h 831"/>
                <a:gd name="T40" fmla="*/ 324 w 1686"/>
                <a:gd name="T41" fmla="*/ 103 h 831"/>
                <a:gd name="T42" fmla="*/ 232 w 1686"/>
                <a:gd name="T43" fmla="*/ 151 h 831"/>
                <a:gd name="T44" fmla="*/ 154 w 1686"/>
                <a:gd name="T45" fmla="*/ 206 h 831"/>
                <a:gd name="T46" fmla="*/ 90 w 1686"/>
                <a:gd name="T47" fmla="*/ 268 h 831"/>
                <a:gd name="T48" fmla="*/ 43 w 1686"/>
                <a:gd name="T49" fmla="*/ 334 h 831"/>
                <a:gd name="T50" fmla="*/ 13 w 1686"/>
                <a:gd name="T51" fmla="*/ 403 h 831"/>
                <a:gd name="T52" fmla="*/ 0 w 1686"/>
                <a:gd name="T53" fmla="*/ 475 h 831"/>
                <a:gd name="T54" fmla="*/ 7 w 1686"/>
                <a:gd name="T55" fmla="*/ 547 h 831"/>
                <a:gd name="T56" fmla="*/ 31 w 1686"/>
                <a:gd name="T57" fmla="*/ 617 h 831"/>
                <a:gd name="T58" fmla="*/ 73 w 1686"/>
                <a:gd name="T59" fmla="*/ 685 h 831"/>
                <a:gd name="T60" fmla="*/ 131 w 1686"/>
                <a:gd name="T61" fmla="*/ 747 h 831"/>
                <a:gd name="T62" fmla="*/ 205 w 1686"/>
                <a:gd name="T63" fmla="*/ 805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86" h="831">
                  <a:moveTo>
                    <a:pt x="1439" y="831"/>
                  </a:moveTo>
                  <a:lnTo>
                    <a:pt x="1481" y="805"/>
                  </a:lnTo>
                  <a:lnTo>
                    <a:pt x="1520" y="777"/>
                  </a:lnTo>
                  <a:lnTo>
                    <a:pt x="1555" y="747"/>
                  </a:lnTo>
                  <a:lnTo>
                    <a:pt x="1587" y="716"/>
                  </a:lnTo>
                  <a:lnTo>
                    <a:pt x="1614" y="685"/>
                  </a:lnTo>
                  <a:lnTo>
                    <a:pt x="1637" y="652"/>
                  </a:lnTo>
                  <a:lnTo>
                    <a:pt x="1656" y="617"/>
                  </a:lnTo>
                  <a:lnTo>
                    <a:pt x="1670" y="582"/>
                  </a:lnTo>
                  <a:lnTo>
                    <a:pt x="1680" y="547"/>
                  </a:lnTo>
                  <a:lnTo>
                    <a:pt x="1685" y="511"/>
                  </a:lnTo>
                  <a:lnTo>
                    <a:pt x="1686" y="475"/>
                  </a:lnTo>
                  <a:lnTo>
                    <a:pt x="1682" y="440"/>
                  </a:lnTo>
                  <a:lnTo>
                    <a:pt x="1674" y="403"/>
                  </a:lnTo>
                  <a:lnTo>
                    <a:pt x="1661" y="368"/>
                  </a:lnTo>
                  <a:lnTo>
                    <a:pt x="1643" y="334"/>
                  </a:lnTo>
                  <a:lnTo>
                    <a:pt x="1622" y="301"/>
                  </a:lnTo>
                  <a:lnTo>
                    <a:pt x="1596" y="268"/>
                  </a:lnTo>
                  <a:lnTo>
                    <a:pt x="1567" y="236"/>
                  </a:lnTo>
                  <a:lnTo>
                    <a:pt x="1533" y="206"/>
                  </a:lnTo>
                  <a:lnTo>
                    <a:pt x="1495" y="178"/>
                  </a:lnTo>
                  <a:lnTo>
                    <a:pt x="1454" y="151"/>
                  </a:lnTo>
                  <a:lnTo>
                    <a:pt x="1409" y="127"/>
                  </a:lnTo>
                  <a:lnTo>
                    <a:pt x="1362" y="103"/>
                  </a:lnTo>
                  <a:lnTo>
                    <a:pt x="1311" y="82"/>
                  </a:lnTo>
                  <a:lnTo>
                    <a:pt x="1259" y="64"/>
                  </a:lnTo>
                  <a:lnTo>
                    <a:pt x="1204" y="47"/>
                  </a:lnTo>
                  <a:lnTo>
                    <a:pt x="1147" y="33"/>
                  </a:lnTo>
                  <a:lnTo>
                    <a:pt x="1088" y="21"/>
                  </a:lnTo>
                  <a:lnTo>
                    <a:pt x="1028" y="12"/>
                  </a:lnTo>
                  <a:lnTo>
                    <a:pt x="967" y="5"/>
                  </a:lnTo>
                  <a:lnTo>
                    <a:pt x="905" y="1"/>
                  </a:lnTo>
                  <a:lnTo>
                    <a:pt x="844" y="0"/>
                  </a:lnTo>
                  <a:lnTo>
                    <a:pt x="781" y="1"/>
                  </a:lnTo>
                  <a:lnTo>
                    <a:pt x="719" y="5"/>
                  </a:lnTo>
                  <a:lnTo>
                    <a:pt x="658" y="12"/>
                  </a:lnTo>
                  <a:lnTo>
                    <a:pt x="599" y="21"/>
                  </a:lnTo>
                  <a:lnTo>
                    <a:pt x="540" y="33"/>
                  </a:lnTo>
                  <a:lnTo>
                    <a:pt x="483" y="47"/>
                  </a:lnTo>
                  <a:lnTo>
                    <a:pt x="427" y="64"/>
                  </a:lnTo>
                  <a:lnTo>
                    <a:pt x="375" y="82"/>
                  </a:lnTo>
                  <a:lnTo>
                    <a:pt x="324" y="103"/>
                  </a:lnTo>
                  <a:lnTo>
                    <a:pt x="277" y="127"/>
                  </a:lnTo>
                  <a:lnTo>
                    <a:pt x="232" y="151"/>
                  </a:lnTo>
                  <a:lnTo>
                    <a:pt x="192" y="178"/>
                  </a:lnTo>
                  <a:lnTo>
                    <a:pt x="154" y="206"/>
                  </a:lnTo>
                  <a:lnTo>
                    <a:pt x="121" y="236"/>
                  </a:lnTo>
                  <a:lnTo>
                    <a:pt x="90" y="268"/>
                  </a:lnTo>
                  <a:lnTo>
                    <a:pt x="64" y="301"/>
                  </a:lnTo>
                  <a:lnTo>
                    <a:pt x="43" y="334"/>
                  </a:lnTo>
                  <a:lnTo>
                    <a:pt x="26" y="368"/>
                  </a:lnTo>
                  <a:lnTo>
                    <a:pt x="13" y="403"/>
                  </a:lnTo>
                  <a:lnTo>
                    <a:pt x="5" y="440"/>
                  </a:lnTo>
                  <a:lnTo>
                    <a:pt x="0" y="475"/>
                  </a:lnTo>
                  <a:lnTo>
                    <a:pt x="1" y="511"/>
                  </a:lnTo>
                  <a:lnTo>
                    <a:pt x="7" y="547"/>
                  </a:lnTo>
                  <a:lnTo>
                    <a:pt x="16" y="582"/>
                  </a:lnTo>
                  <a:lnTo>
                    <a:pt x="31" y="617"/>
                  </a:lnTo>
                  <a:lnTo>
                    <a:pt x="49" y="652"/>
                  </a:lnTo>
                  <a:lnTo>
                    <a:pt x="73" y="685"/>
                  </a:lnTo>
                  <a:lnTo>
                    <a:pt x="99" y="716"/>
                  </a:lnTo>
                  <a:lnTo>
                    <a:pt x="131" y="747"/>
                  </a:lnTo>
                  <a:lnTo>
                    <a:pt x="166" y="777"/>
                  </a:lnTo>
                  <a:lnTo>
                    <a:pt x="205" y="805"/>
                  </a:lnTo>
                  <a:lnTo>
                    <a:pt x="247" y="83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796" name="Freeform 404"/>
            <p:cNvSpPr>
              <a:spLocks/>
            </p:cNvSpPr>
            <p:nvPr/>
          </p:nvSpPr>
          <p:spPr bwMode="auto">
            <a:xfrm>
              <a:off x="2391" y="2642"/>
              <a:ext cx="312" cy="61"/>
            </a:xfrm>
            <a:custGeom>
              <a:avLst/>
              <a:gdLst>
                <a:gd name="T0" fmla="*/ 2185 w 2185"/>
                <a:gd name="T1" fmla="*/ 427 h 427"/>
                <a:gd name="T2" fmla="*/ 2146 w 2185"/>
                <a:gd name="T3" fmla="*/ 388 h 427"/>
                <a:gd name="T4" fmla="*/ 2105 w 2185"/>
                <a:gd name="T5" fmla="*/ 351 h 427"/>
                <a:gd name="T6" fmla="*/ 2059 w 2185"/>
                <a:gd name="T7" fmla="*/ 313 h 427"/>
                <a:gd name="T8" fmla="*/ 2011 w 2185"/>
                <a:gd name="T9" fmla="*/ 278 h 427"/>
                <a:gd name="T10" fmla="*/ 1958 w 2185"/>
                <a:gd name="T11" fmla="*/ 245 h 427"/>
                <a:gd name="T12" fmla="*/ 1903 w 2185"/>
                <a:gd name="T13" fmla="*/ 213 h 427"/>
                <a:gd name="T14" fmla="*/ 1844 w 2185"/>
                <a:gd name="T15" fmla="*/ 184 h 427"/>
                <a:gd name="T16" fmla="*/ 1783 w 2185"/>
                <a:gd name="T17" fmla="*/ 156 h 427"/>
                <a:gd name="T18" fmla="*/ 1719 w 2185"/>
                <a:gd name="T19" fmla="*/ 130 h 427"/>
                <a:gd name="T20" fmla="*/ 1653 w 2185"/>
                <a:gd name="T21" fmla="*/ 107 h 427"/>
                <a:gd name="T22" fmla="*/ 1584 w 2185"/>
                <a:gd name="T23" fmla="*/ 86 h 427"/>
                <a:gd name="T24" fmla="*/ 1514 w 2185"/>
                <a:gd name="T25" fmla="*/ 66 h 427"/>
                <a:gd name="T26" fmla="*/ 1441 w 2185"/>
                <a:gd name="T27" fmla="*/ 49 h 427"/>
                <a:gd name="T28" fmla="*/ 1368 w 2185"/>
                <a:gd name="T29" fmla="*/ 36 h 427"/>
                <a:gd name="T30" fmla="*/ 1292 w 2185"/>
                <a:gd name="T31" fmla="*/ 23 h 427"/>
                <a:gd name="T32" fmla="*/ 1216 w 2185"/>
                <a:gd name="T33" fmla="*/ 14 h 427"/>
                <a:gd name="T34" fmla="*/ 1139 w 2185"/>
                <a:gd name="T35" fmla="*/ 7 h 427"/>
                <a:gd name="T36" fmla="*/ 1061 w 2185"/>
                <a:gd name="T37" fmla="*/ 3 h 427"/>
                <a:gd name="T38" fmla="*/ 984 w 2185"/>
                <a:gd name="T39" fmla="*/ 0 h 427"/>
                <a:gd name="T40" fmla="*/ 906 w 2185"/>
                <a:gd name="T41" fmla="*/ 1 h 427"/>
                <a:gd name="T42" fmla="*/ 828 w 2185"/>
                <a:gd name="T43" fmla="*/ 5 h 427"/>
                <a:gd name="T44" fmla="*/ 750 w 2185"/>
                <a:gd name="T45" fmla="*/ 11 h 427"/>
                <a:gd name="T46" fmla="*/ 674 w 2185"/>
                <a:gd name="T47" fmla="*/ 20 h 427"/>
                <a:gd name="T48" fmla="*/ 598 w 2185"/>
                <a:gd name="T49" fmla="*/ 30 h 427"/>
                <a:gd name="T50" fmla="*/ 524 w 2185"/>
                <a:gd name="T51" fmla="*/ 43 h 427"/>
                <a:gd name="T52" fmla="*/ 451 w 2185"/>
                <a:gd name="T53" fmla="*/ 59 h 427"/>
                <a:gd name="T54" fmla="*/ 380 w 2185"/>
                <a:gd name="T55" fmla="*/ 77 h 427"/>
                <a:gd name="T56" fmla="*/ 311 w 2185"/>
                <a:gd name="T57" fmla="*/ 98 h 427"/>
                <a:gd name="T58" fmla="*/ 244 w 2185"/>
                <a:gd name="T59" fmla="*/ 121 h 427"/>
                <a:gd name="T60" fmla="*/ 179 w 2185"/>
                <a:gd name="T61" fmla="*/ 145 h 427"/>
                <a:gd name="T62" fmla="*/ 116 w 2185"/>
                <a:gd name="T63" fmla="*/ 173 h 427"/>
                <a:gd name="T64" fmla="*/ 56 w 2185"/>
                <a:gd name="T65" fmla="*/ 202 h 427"/>
                <a:gd name="T66" fmla="*/ 0 w 2185"/>
                <a:gd name="T67" fmla="*/ 233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185" h="427">
                  <a:moveTo>
                    <a:pt x="2185" y="427"/>
                  </a:moveTo>
                  <a:lnTo>
                    <a:pt x="2146" y="388"/>
                  </a:lnTo>
                  <a:lnTo>
                    <a:pt x="2105" y="351"/>
                  </a:lnTo>
                  <a:lnTo>
                    <a:pt x="2059" y="313"/>
                  </a:lnTo>
                  <a:lnTo>
                    <a:pt x="2011" y="278"/>
                  </a:lnTo>
                  <a:lnTo>
                    <a:pt x="1958" y="245"/>
                  </a:lnTo>
                  <a:lnTo>
                    <a:pt x="1903" y="213"/>
                  </a:lnTo>
                  <a:lnTo>
                    <a:pt x="1844" y="184"/>
                  </a:lnTo>
                  <a:lnTo>
                    <a:pt x="1783" y="156"/>
                  </a:lnTo>
                  <a:lnTo>
                    <a:pt x="1719" y="130"/>
                  </a:lnTo>
                  <a:lnTo>
                    <a:pt x="1653" y="107"/>
                  </a:lnTo>
                  <a:lnTo>
                    <a:pt x="1584" y="86"/>
                  </a:lnTo>
                  <a:lnTo>
                    <a:pt x="1514" y="66"/>
                  </a:lnTo>
                  <a:lnTo>
                    <a:pt x="1441" y="49"/>
                  </a:lnTo>
                  <a:lnTo>
                    <a:pt x="1368" y="36"/>
                  </a:lnTo>
                  <a:lnTo>
                    <a:pt x="1292" y="23"/>
                  </a:lnTo>
                  <a:lnTo>
                    <a:pt x="1216" y="14"/>
                  </a:lnTo>
                  <a:lnTo>
                    <a:pt x="1139" y="7"/>
                  </a:lnTo>
                  <a:lnTo>
                    <a:pt x="1061" y="3"/>
                  </a:lnTo>
                  <a:lnTo>
                    <a:pt x="984" y="0"/>
                  </a:lnTo>
                  <a:lnTo>
                    <a:pt x="906" y="1"/>
                  </a:lnTo>
                  <a:lnTo>
                    <a:pt x="828" y="5"/>
                  </a:lnTo>
                  <a:lnTo>
                    <a:pt x="750" y="11"/>
                  </a:lnTo>
                  <a:lnTo>
                    <a:pt x="674" y="20"/>
                  </a:lnTo>
                  <a:lnTo>
                    <a:pt x="598" y="30"/>
                  </a:lnTo>
                  <a:lnTo>
                    <a:pt x="524" y="43"/>
                  </a:lnTo>
                  <a:lnTo>
                    <a:pt x="451" y="59"/>
                  </a:lnTo>
                  <a:lnTo>
                    <a:pt x="380" y="77"/>
                  </a:lnTo>
                  <a:lnTo>
                    <a:pt x="311" y="98"/>
                  </a:lnTo>
                  <a:lnTo>
                    <a:pt x="244" y="121"/>
                  </a:lnTo>
                  <a:lnTo>
                    <a:pt x="179" y="145"/>
                  </a:lnTo>
                  <a:lnTo>
                    <a:pt x="116" y="173"/>
                  </a:lnTo>
                  <a:lnTo>
                    <a:pt x="56" y="202"/>
                  </a:lnTo>
                  <a:lnTo>
                    <a:pt x="0" y="23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797" name="Freeform 405"/>
            <p:cNvSpPr>
              <a:spLocks/>
            </p:cNvSpPr>
            <p:nvPr/>
          </p:nvSpPr>
          <p:spPr bwMode="auto">
            <a:xfrm>
              <a:off x="2334" y="2297"/>
              <a:ext cx="391" cy="193"/>
            </a:xfrm>
            <a:custGeom>
              <a:avLst/>
              <a:gdLst>
                <a:gd name="T0" fmla="*/ 2393 w 2739"/>
                <a:gd name="T1" fmla="*/ 1318 h 1351"/>
                <a:gd name="T2" fmla="*/ 2491 w 2739"/>
                <a:gd name="T3" fmla="*/ 1246 h 1351"/>
                <a:gd name="T4" fmla="*/ 2575 w 2739"/>
                <a:gd name="T5" fmla="*/ 1167 h 1351"/>
                <a:gd name="T6" fmla="*/ 2642 w 2739"/>
                <a:gd name="T7" fmla="*/ 1084 h 1351"/>
                <a:gd name="T8" fmla="*/ 2692 w 2739"/>
                <a:gd name="T9" fmla="*/ 996 h 1351"/>
                <a:gd name="T10" fmla="*/ 2725 w 2739"/>
                <a:gd name="T11" fmla="*/ 906 h 1351"/>
                <a:gd name="T12" fmla="*/ 2739 w 2739"/>
                <a:gd name="T13" fmla="*/ 814 h 1351"/>
                <a:gd name="T14" fmla="*/ 2734 w 2739"/>
                <a:gd name="T15" fmla="*/ 723 h 1351"/>
                <a:gd name="T16" fmla="*/ 2711 w 2739"/>
                <a:gd name="T17" fmla="*/ 631 h 1351"/>
                <a:gd name="T18" fmla="*/ 2670 w 2739"/>
                <a:gd name="T19" fmla="*/ 543 h 1351"/>
                <a:gd name="T20" fmla="*/ 2611 w 2739"/>
                <a:gd name="T21" fmla="*/ 457 h 1351"/>
                <a:gd name="T22" fmla="*/ 2536 w 2739"/>
                <a:gd name="T23" fmla="*/ 376 h 1351"/>
                <a:gd name="T24" fmla="*/ 2444 w 2739"/>
                <a:gd name="T25" fmla="*/ 300 h 1351"/>
                <a:gd name="T26" fmla="*/ 2338 w 2739"/>
                <a:gd name="T27" fmla="*/ 232 h 1351"/>
                <a:gd name="T28" fmla="*/ 2219 w 2739"/>
                <a:gd name="T29" fmla="*/ 170 h 1351"/>
                <a:gd name="T30" fmla="*/ 2088 w 2739"/>
                <a:gd name="T31" fmla="*/ 118 h 1351"/>
                <a:gd name="T32" fmla="*/ 1948 w 2739"/>
                <a:gd name="T33" fmla="*/ 74 h 1351"/>
                <a:gd name="T34" fmla="*/ 1800 w 2739"/>
                <a:gd name="T35" fmla="*/ 40 h 1351"/>
                <a:gd name="T36" fmla="*/ 1647 w 2739"/>
                <a:gd name="T37" fmla="*/ 16 h 1351"/>
                <a:gd name="T38" fmla="*/ 1489 w 2739"/>
                <a:gd name="T39" fmla="*/ 3 h 1351"/>
                <a:gd name="T40" fmla="*/ 1329 w 2739"/>
                <a:gd name="T41" fmla="*/ 0 h 1351"/>
                <a:gd name="T42" fmla="*/ 1171 w 2739"/>
                <a:gd name="T43" fmla="*/ 8 h 1351"/>
                <a:gd name="T44" fmla="*/ 1015 w 2739"/>
                <a:gd name="T45" fmla="*/ 26 h 1351"/>
                <a:gd name="T46" fmla="*/ 864 w 2739"/>
                <a:gd name="T47" fmla="*/ 56 h 1351"/>
                <a:gd name="T48" fmla="*/ 719 w 2739"/>
                <a:gd name="T49" fmla="*/ 95 h 1351"/>
                <a:gd name="T50" fmla="*/ 584 w 2739"/>
                <a:gd name="T51" fmla="*/ 143 h 1351"/>
                <a:gd name="T52" fmla="*/ 458 w 2739"/>
                <a:gd name="T53" fmla="*/ 200 h 1351"/>
                <a:gd name="T54" fmla="*/ 346 w 2739"/>
                <a:gd name="T55" fmla="*/ 265 h 1351"/>
                <a:gd name="T56" fmla="*/ 247 w 2739"/>
                <a:gd name="T57" fmla="*/ 337 h 1351"/>
                <a:gd name="T58" fmla="*/ 163 w 2739"/>
                <a:gd name="T59" fmla="*/ 416 h 1351"/>
                <a:gd name="T60" fmla="*/ 96 w 2739"/>
                <a:gd name="T61" fmla="*/ 499 h 1351"/>
                <a:gd name="T62" fmla="*/ 46 w 2739"/>
                <a:gd name="T63" fmla="*/ 587 h 1351"/>
                <a:gd name="T64" fmla="*/ 14 w 2739"/>
                <a:gd name="T65" fmla="*/ 677 h 1351"/>
                <a:gd name="T66" fmla="*/ 0 w 2739"/>
                <a:gd name="T67" fmla="*/ 769 h 1351"/>
                <a:gd name="T68" fmla="*/ 5 w 2739"/>
                <a:gd name="T69" fmla="*/ 860 h 1351"/>
                <a:gd name="T70" fmla="*/ 28 w 2739"/>
                <a:gd name="T71" fmla="*/ 952 h 1351"/>
                <a:gd name="T72" fmla="*/ 68 w 2739"/>
                <a:gd name="T73" fmla="*/ 1040 h 1351"/>
                <a:gd name="T74" fmla="*/ 128 w 2739"/>
                <a:gd name="T75" fmla="*/ 1126 h 1351"/>
                <a:gd name="T76" fmla="*/ 204 w 2739"/>
                <a:gd name="T77" fmla="*/ 1207 h 1351"/>
                <a:gd name="T78" fmla="*/ 294 w 2739"/>
                <a:gd name="T79" fmla="*/ 1282 h 1351"/>
                <a:gd name="T80" fmla="*/ 401 w 2739"/>
                <a:gd name="T81" fmla="*/ 1351 h 1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739" h="1351">
                  <a:moveTo>
                    <a:pt x="2338" y="1351"/>
                  </a:moveTo>
                  <a:lnTo>
                    <a:pt x="2393" y="1318"/>
                  </a:lnTo>
                  <a:lnTo>
                    <a:pt x="2444" y="1282"/>
                  </a:lnTo>
                  <a:lnTo>
                    <a:pt x="2491" y="1246"/>
                  </a:lnTo>
                  <a:lnTo>
                    <a:pt x="2536" y="1207"/>
                  </a:lnTo>
                  <a:lnTo>
                    <a:pt x="2575" y="1167"/>
                  </a:lnTo>
                  <a:lnTo>
                    <a:pt x="2611" y="1126"/>
                  </a:lnTo>
                  <a:lnTo>
                    <a:pt x="2642" y="1084"/>
                  </a:lnTo>
                  <a:lnTo>
                    <a:pt x="2670" y="1040"/>
                  </a:lnTo>
                  <a:lnTo>
                    <a:pt x="2692" y="996"/>
                  </a:lnTo>
                  <a:lnTo>
                    <a:pt x="2711" y="952"/>
                  </a:lnTo>
                  <a:lnTo>
                    <a:pt x="2725" y="906"/>
                  </a:lnTo>
                  <a:lnTo>
                    <a:pt x="2734" y="860"/>
                  </a:lnTo>
                  <a:lnTo>
                    <a:pt x="2739" y="814"/>
                  </a:lnTo>
                  <a:lnTo>
                    <a:pt x="2739" y="769"/>
                  </a:lnTo>
                  <a:lnTo>
                    <a:pt x="2734" y="723"/>
                  </a:lnTo>
                  <a:lnTo>
                    <a:pt x="2725" y="677"/>
                  </a:lnTo>
                  <a:lnTo>
                    <a:pt x="2711" y="631"/>
                  </a:lnTo>
                  <a:lnTo>
                    <a:pt x="2692" y="587"/>
                  </a:lnTo>
                  <a:lnTo>
                    <a:pt x="2670" y="543"/>
                  </a:lnTo>
                  <a:lnTo>
                    <a:pt x="2642" y="499"/>
                  </a:lnTo>
                  <a:lnTo>
                    <a:pt x="2611" y="457"/>
                  </a:lnTo>
                  <a:lnTo>
                    <a:pt x="2575" y="416"/>
                  </a:lnTo>
                  <a:lnTo>
                    <a:pt x="2536" y="376"/>
                  </a:lnTo>
                  <a:lnTo>
                    <a:pt x="2491" y="337"/>
                  </a:lnTo>
                  <a:lnTo>
                    <a:pt x="2444" y="300"/>
                  </a:lnTo>
                  <a:lnTo>
                    <a:pt x="2393" y="265"/>
                  </a:lnTo>
                  <a:lnTo>
                    <a:pt x="2338" y="232"/>
                  </a:lnTo>
                  <a:lnTo>
                    <a:pt x="2280" y="200"/>
                  </a:lnTo>
                  <a:lnTo>
                    <a:pt x="2219" y="170"/>
                  </a:lnTo>
                  <a:lnTo>
                    <a:pt x="2154" y="143"/>
                  </a:lnTo>
                  <a:lnTo>
                    <a:pt x="2088" y="118"/>
                  </a:lnTo>
                  <a:lnTo>
                    <a:pt x="2019" y="95"/>
                  </a:lnTo>
                  <a:lnTo>
                    <a:pt x="1948" y="74"/>
                  </a:lnTo>
                  <a:lnTo>
                    <a:pt x="1875" y="56"/>
                  </a:lnTo>
                  <a:lnTo>
                    <a:pt x="1800" y="40"/>
                  </a:lnTo>
                  <a:lnTo>
                    <a:pt x="1724" y="26"/>
                  </a:lnTo>
                  <a:lnTo>
                    <a:pt x="1647" y="16"/>
                  </a:lnTo>
                  <a:lnTo>
                    <a:pt x="1568" y="8"/>
                  </a:lnTo>
                  <a:lnTo>
                    <a:pt x="1489" y="3"/>
                  </a:lnTo>
                  <a:lnTo>
                    <a:pt x="1409" y="0"/>
                  </a:lnTo>
                  <a:lnTo>
                    <a:pt x="1329" y="0"/>
                  </a:lnTo>
                  <a:lnTo>
                    <a:pt x="1249" y="3"/>
                  </a:lnTo>
                  <a:lnTo>
                    <a:pt x="1171" y="8"/>
                  </a:lnTo>
                  <a:lnTo>
                    <a:pt x="1092" y="16"/>
                  </a:lnTo>
                  <a:lnTo>
                    <a:pt x="1015" y="26"/>
                  </a:lnTo>
                  <a:lnTo>
                    <a:pt x="938" y="40"/>
                  </a:lnTo>
                  <a:lnTo>
                    <a:pt x="864" y="56"/>
                  </a:lnTo>
                  <a:lnTo>
                    <a:pt x="790" y="74"/>
                  </a:lnTo>
                  <a:lnTo>
                    <a:pt x="719" y="95"/>
                  </a:lnTo>
                  <a:lnTo>
                    <a:pt x="650" y="118"/>
                  </a:lnTo>
                  <a:lnTo>
                    <a:pt x="584" y="143"/>
                  </a:lnTo>
                  <a:lnTo>
                    <a:pt x="520" y="170"/>
                  </a:lnTo>
                  <a:lnTo>
                    <a:pt x="458" y="200"/>
                  </a:lnTo>
                  <a:lnTo>
                    <a:pt x="401" y="232"/>
                  </a:lnTo>
                  <a:lnTo>
                    <a:pt x="346" y="265"/>
                  </a:lnTo>
                  <a:lnTo>
                    <a:pt x="294" y="300"/>
                  </a:lnTo>
                  <a:lnTo>
                    <a:pt x="247" y="337"/>
                  </a:lnTo>
                  <a:lnTo>
                    <a:pt x="204" y="376"/>
                  </a:lnTo>
                  <a:lnTo>
                    <a:pt x="163" y="416"/>
                  </a:lnTo>
                  <a:lnTo>
                    <a:pt x="128" y="457"/>
                  </a:lnTo>
                  <a:lnTo>
                    <a:pt x="96" y="499"/>
                  </a:lnTo>
                  <a:lnTo>
                    <a:pt x="68" y="543"/>
                  </a:lnTo>
                  <a:lnTo>
                    <a:pt x="46" y="587"/>
                  </a:lnTo>
                  <a:lnTo>
                    <a:pt x="28" y="631"/>
                  </a:lnTo>
                  <a:lnTo>
                    <a:pt x="14" y="677"/>
                  </a:lnTo>
                  <a:lnTo>
                    <a:pt x="5" y="723"/>
                  </a:lnTo>
                  <a:lnTo>
                    <a:pt x="0" y="769"/>
                  </a:lnTo>
                  <a:lnTo>
                    <a:pt x="0" y="814"/>
                  </a:lnTo>
                  <a:lnTo>
                    <a:pt x="5" y="860"/>
                  </a:lnTo>
                  <a:lnTo>
                    <a:pt x="14" y="906"/>
                  </a:lnTo>
                  <a:lnTo>
                    <a:pt x="28" y="952"/>
                  </a:lnTo>
                  <a:lnTo>
                    <a:pt x="46" y="996"/>
                  </a:lnTo>
                  <a:lnTo>
                    <a:pt x="68" y="1040"/>
                  </a:lnTo>
                  <a:lnTo>
                    <a:pt x="96" y="1084"/>
                  </a:lnTo>
                  <a:lnTo>
                    <a:pt x="128" y="1126"/>
                  </a:lnTo>
                  <a:lnTo>
                    <a:pt x="163" y="1167"/>
                  </a:lnTo>
                  <a:lnTo>
                    <a:pt x="204" y="1207"/>
                  </a:lnTo>
                  <a:lnTo>
                    <a:pt x="247" y="1246"/>
                  </a:lnTo>
                  <a:lnTo>
                    <a:pt x="294" y="1282"/>
                  </a:lnTo>
                  <a:lnTo>
                    <a:pt x="346" y="1318"/>
                  </a:lnTo>
                  <a:lnTo>
                    <a:pt x="401" y="135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798" name="Freeform 406"/>
            <p:cNvSpPr>
              <a:spLocks/>
            </p:cNvSpPr>
            <p:nvPr/>
          </p:nvSpPr>
          <p:spPr bwMode="auto">
            <a:xfrm>
              <a:off x="2258" y="2254"/>
              <a:ext cx="542" cy="267"/>
            </a:xfrm>
            <a:custGeom>
              <a:avLst/>
              <a:gdLst>
                <a:gd name="T0" fmla="*/ 3302 w 3794"/>
                <a:gd name="T1" fmla="*/ 1833 h 1871"/>
                <a:gd name="T2" fmla="*/ 3420 w 3794"/>
                <a:gd name="T3" fmla="*/ 1750 h 1871"/>
                <a:gd name="T4" fmla="*/ 3524 w 3794"/>
                <a:gd name="T5" fmla="*/ 1660 h 1871"/>
                <a:gd name="T6" fmla="*/ 3612 w 3794"/>
                <a:gd name="T7" fmla="*/ 1564 h 1871"/>
                <a:gd name="T8" fmla="*/ 3683 w 3794"/>
                <a:gd name="T9" fmla="*/ 1465 h 1871"/>
                <a:gd name="T10" fmla="*/ 3738 w 3794"/>
                <a:gd name="T11" fmla="*/ 1362 h 1871"/>
                <a:gd name="T12" fmla="*/ 3774 w 3794"/>
                <a:gd name="T13" fmla="*/ 1257 h 1871"/>
                <a:gd name="T14" fmla="*/ 3792 w 3794"/>
                <a:gd name="T15" fmla="*/ 1150 h 1871"/>
                <a:gd name="T16" fmla="*/ 3792 w 3794"/>
                <a:gd name="T17" fmla="*/ 1043 h 1871"/>
                <a:gd name="T18" fmla="*/ 3774 w 3794"/>
                <a:gd name="T19" fmla="*/ 935 h 1871"/>
                <a:gd name="T20" fmla="*/ 3738 w 3794"/>
                <a:gd name="T21" fmla="*/ 830 h 1871"/>
                <a:gd name="T22" fmla="*/ 3683 w 3794"/>
                <a:gd name="T23" fmla="*/ 728 h 1871"/>
                <a:gd name="T24" fmla="*/ 3612 w 3794"/>
                <a:gd name="T25" fmla="*/ 627 h 1871"/>
                <a:gd name="T26" fmla="*/ 3524 w 3794"/>
                <a:gd name="T27" fmla="*/ 533 h 1871"/>
                <a:gd name="T28" fmla="*/ 3420 w 3794"/>
                <a:gd name="T29" fmla="*/ 443 h 1871"/>
                <a:gd name="T30" fmla="*/ 3302 w 3794"/>
                <a:gd name="T31" fmla="*/ 360 h 1871"/>
                <a:gd name="T32" fmla="*/ 3171 w 3794"/>
                <a:gd name="T33" fmla="*/ 285 h 1871"/>
                <a:gd name="T34" fmla="*/ 3027 w 3794"/>
                <a:gd name="T35" fmla="*/ 216 h 1871"/>
                <a:gd name="T36" fmla="*/ 2872 w 3794"/>
                <a:gd name="T37" fmla="*/ 157 h 1871"/>
                <a:gd name="T38" fmla="*/ 2708 w 3794"/>
                <a:gd name="T39" fmla="*/ 106 h 1871"/>
                <a:gd name="T40" fmla="*/ 2537 w 3794"/>
                <a:gd name="T41" fmla="*/ 64 h 1871"/>
                <a:gd name="T42" fmla="*/ 2358 w 3794"/>
                <a:gd name="T43" fmla="*/ 33 h 1871"/>
                <a:gd name="T44" fmla="*/ 2176 w 3794"/>
                <a:gd name="T45" fmla="*/ 12 h 1871"/>
                <a:gd name="T46" fmla="*/ 1990 w 3794"/>
                <a:gd name="T47" fmla="*/ 1 h 1871"/>
                <a:gd name="T48" fmla="*/ 1804 w 3794"/>
                <a:gd name="T49" fmla="*/ 1 h 1871"/>
                <a:gd name="T50" fmla="*/ 1619 w 3794"/>
                <a:gd name="T51" fmla="*/ 12 h 1871"/>
                <a:gd name="T52" fmla="*/ 1437 w 3794"/>
                <a:gd name="T53" fmla="*/ 33 h 1871"/>
                <a:gd name="T54" fmla="*/ 1258 w 3794"/>
                <a:gd name="T55" fmla="*/ 64 h 1871"/>
                <a:gd name="T56" fmla="*/ 1086 w 3794"/>
                <a:gd name="T57" fmla="*/ 106 h 1871"/>
                <a:gd name="T58" fmla="*/ 922 w 3794"/>
                <a:gd name="T59" fmla="*/ 157 h 1871"/>
                <a:gd name="T60" fmla="*/ 767 w 3794"/>
                <a:gd name="T61" fmla="*/ 216 h 1871"/>
                <a:gd name="T62" fmla="*/ 623 w 3794"/>
                <a:gd name="T63" fmla="*/ 285 h 1871"/>
                <a:gd name="T64" fmla="*/ 492 w 3794"/>
                <a:gd name="T65" fmla="*/ 360 h 1871"/>
                <a:gd name="T66" fmla="*/ 374 w 3794"/>
                <a:gd name="T67" fmla="*/ 443 h 1871"/>
                <a:gd name="T68" fmla="*/ 271 w 3794"/>
                <a:gd name="T69" fmla="*/ 533 h 1871"/>
                <a:gd name="T70" fmla="*/ 182 w 3794"/>
                <a:gd name="T71" fmla="*/ 627 h 1871"/>
                <a:gd name="T72" fmla="*/ 111 w 3794"/>
                <a:gd name="T73" fmla="*/ 728 h 1871"/>
                <a:gd name="T74" fmla="*/ 58 w 3794"/>
                <a:gd name="T75" fmla="*/ 830 h 1871"/>
                <a:gd name="T76" fmla="*/ 21 w 3794"/>
                <a:gd name="T77" fmla="*/ 935 h 1871"/>
                <a:gd name="T78" fmla="*/ 2 w 3794"/>
                <a:gd name="T79" fmla="*/ 1043 h 1871"/>
                <a:gd name="T80" fmla="*/ 2 w 3794"/>
                <a:gd name="T81" fmla="*/ 1150 h 1871"/>
                <a:gd name="T82" fmla="*/ 21 w 3794"/>
                <a:gd name="T83" fmla="*/ 1257 h 1871"/>
                <a:gd name="T84" fmla="*/ 58 w 3794"/>
                <a:gd name="T85" fmla="*/ 1362 h 1871"/>
                <a:gd name="T86" fmla="*/ 111 w 3794"/>
                <a:gd name="T87" fmla="*/ 1465 h 1871"/>
                <a:gd name="T88" fmla="*/ 182 w 3794"/>
                <a:gd name="T89" fmla="*/ 1564 h 1871"/>
                <a:gd name="T90" fmla="*/ 271 w 3794"/>
                <a:gd name="T91" fmla="*/ 1660 h 1871"/>
                <a:gd name="T92" fmla="*/ 374 w 3794"/>
                <a:gd name="T93" fmla="*/ 1750 h 1871"/>
                <a:gd name="T94" fmla="*/ 492 w 3794"/>
                <a:gd name="T95" fmla="*/ 1833 h 18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794" h="1871">
                  <a:moveTo>
                    <a:pt x="3238" y="1871"/>
                  </a:moveTo>
                  <a:lnTo>
                    <a:pt x="3302" y="1833"/>
                  </a:lnTo>
                  <a:lnTo>
                    <a:pt x="3364" y="1791"/>
                  </a:lnTo>
                  <a:lnTo>
                    <a:pt x="3420" y="1750"/>
                  </a:lnTo>
                  <a:lnTo>
                    <a:pt x="3475" y="1705"/>
                  </a:lnTo>
                  <a:lnTo>
                    <a:pt x="3524" y="1660"/>
                  </a:lnTo>
                  <a:lnTo>
                    <a:pt x="3570" y="1613"/>
                  </a:lnTo>
                  <a:lnTo>
                    <a:pt x="3612" y="1564"/>
                  </a:lnTo>
                  <a:lnTo>
                    <a:pt x="3649" y="1515"/>
                  </a:lnTo>
                  <a:lnTo>
                    <a:pt x="3683" y="1465"/>
                  </a:lnTo>
                  <a:lnTo>
                    <a:pt x="3712" y="1414"/>
                  </a:lnTo>
                  <a:lnTo>
                    <a:pt x="3738" y="1362"/>
                  </a:lnTo>
                  <a:lnTo>
                    <a:pt x="3758" y="1310"/>
                  </a:lnTo>
                  <a:lnTo>
                    <a:pt x="3774" y="1257"/>
                  </a:lnTo>
                  <a:lnTo>
                    <a:pt x="3785" y="1203"/>
                  </a:lnTo>
                  <a:lnTo>
                    <a:pt x="3792" y="1150"/>
                  </a:lnTo>
                  <a:lnTo>
                    <a:pt x="3794" y="1096"/>
                  </a:lnTo>
                  <a:lnTo>
                    <a:pt x="3792" y="1043"/>
                  </a:lnTo>
                  <a:lnTo>
                    <a:pt x="3785" y="988"/>
                  </a:lnTo>
                  <a:lnTo>
                    <a:pt x="3774" y="935"/>
                  </a:lnTo>
                  <a:lnTo>
                    <a:pt x="3758" y="883"/>
                  </a:lnTo>
                  <a:lnTo>
                    <a:pt x="3738" y="830"/>
                  </a:lnTo>
                  <a:lnTo>
                    <a:pt x="3712" y="779"/>
                  </a:lnTo>
                  <a:lnTo>
                    <a:pt x="3683" y="728"/>
                  </a:lnTo>
                  <a:lnTo>
                    <a:pt x="3649" y="676"/>
                  </a:lnTo>
                  <a:lnTo>
                    <a:pt x="3612" y="627"/>
                  </a:lnTo>
                  <a:lnTo>
                    <a:pt x="3570" y="580"/>
                  </a:lnTo>
                  <a:lnTo>
                    <a:pt x="3524" y="533"/>
                  </a:lnTo>
                  <a:lnTo>
                    <a:pt x="3475" y="488"/>
                  </a:lnTo>
                  <a:lnTo>
                    <a:pt x="3420" y="443"/>
                  </a:lnTo>
                  <a:lnTo>
                    <a:pt x="3364" y="401"/>
                  </a:lnTo>
                  <a:lnTo>
                    <a:pt x="3302" y="360"/>
                  </a:lnTo>
                  <a:lnTo>
                    <a:pt x="3238" y="322"/>
                  </a:lnTo>
                  <a:lnTo>
                    <a:pt x="3171" y="285"/>
                  </a:lnTo>
                  <a:lnTo>
                    <a:pt x="3101" y="249"/>
                  </a:lnTo>
                  <a:lnTo>
                    <a:pt x="3027" y="216"/>
                  </a:lnTo>
                  <a:lnTo>
                    <a:pt x="2951" y="186"/>
                  </a:lnTo>
                  <a:lnTo>
                    <a:pt x="2872" y="157"/>
                  </a:lnTo>
                  <a:lnTo>
                    <a:pt x="2791" y="130"/>
                  </a:lnTo>
                  <a:lnTo>
                    <a:pt x="2708" y="106"/>
                  </a:lnTo>
                  <a:lnTo>
                    <a:pt x="2623" y="83"/>
                  </a:lnTo>
                  <a:lnTo>
                    <a:pt x="2537" y="64"/>
                  </a:lnTo>
                  <a:lnTo>
                    <a:pt x="2448" y="47"/>
                  </a:lnTo>
                  <a:lnTo>
                    <a:pt x="2358" y="33"/>
                  </a:lnTo>
                  <a:lnTo>
                    <a:pt x="2267" y="22"/>
                  </a:lnTo>
                  <a:lnTo>
                    <a:pt x="2176" y="12"/>
                  </a:lnTo>
                  <a:lnTo>
                    <a:pt x="2083" y="6"/>
                  </a:lnTo>
                  <a:lnTo>
                    <a:pt x="1990" y="1"/>
                  </a:lnTo>
                  <a:lnTo>
                    <a:pt x="1898" y="0"/>
                  </a:lnTo>
                  <a:lnTo>
                    <a:pt x="1804" y="1"/>
                  </a:lnTo>
                  <a:lnTo>
                    <a:pt x="1711" y="6"/>
                  </a:lnTo>
                  <a:lnTo>
                    <a:pt x="1619" y="12"/>
                  </a:lnTo>
                  <a:lnTo>
                    <a:pt x="1527" y="22"/>
                  </a:lnTo>
                  <a:lnTo>
                    <a:pt x="1437" y="33"/>
                  </a:lnTo>
                  <a:lnTo>
                    <a:pt x="1346" y="47"/>
                  </a:lnTo>
                  <a:lnTo>
                    <a:pt x="1258" y="64"/>
                  </a:lnTo>
                  <a:lnTo>
                    <a:pt x="1171" y="83"/>
                  </a:lnTo>
                  <a:lnTo>
                    <a:pt x="1086" y="106"/>
                  </a:lnTo>
                  <a:lnTo>
                    <a:pt x="1003" y="130"/>
                  </a:lnTo>
                  <a:lnTo>
                    <a:pt x="922" y="157"/>
                  </a:lnTo>
                  <a:lnTo>
                    <a:pt x="844" y="186"/>
                  </a:lnTo>
                  <a:lnTo>
                    <a:pt x="767" y="216"/>
                  </a:lnTo>
                  <a:lnTo>
                    <a:pt x="694" y="249"/>
                  </a:lnTo>
                  <a:lnTo>
                    <a:pt x="623" y="285"/>
                  </a:lnTo>
                  <a:lnTo>
                    <a:pt x="556" y="322"/>
                  </a:lnTo>
                  <a:lnTo>
                    <a:pt x="492" y="360"/>
                  </a:lnTo>
                  <a:lnTo>
                    <a:pt x="431" y="401"/>
                  </a:lnTo>
                  <a:lnTo>
                    <a:pt x="374" y="443"/>
                  </a:lnTo>
                  <a:lnTo>
                    <a:pt x="320" y="488"/>
                  </a:lnTo>
                  <a:lnTo>
                    <a:pt x="271" y="533"/>
                  </a:lnTo>
                  <a:lnTo>
                    <a:pt x="225" y="580"/>
                  </a:lnTo>
                  <a:lnTo>
                    <a:pt x="182" y="627"/>
                  </a:lnTo>
                  <a:lnTo>
                    <a:pt x="145" y="676"/>
                  </a:lnTo>
                  <a:lnTo>
                    <a:pt x="111" y="728"/>
                  </a:lnTo>
                  <a:lnTo>
                    <a:pt x="82" y="779"/>
                  </a:lnTo>
                  <a:lnTo>
                    <a:pt x="58" y="830"/>
                  </a:lnTo>
                  <a:lnTo>
                    <a:pt x="36" y="883"/>
                  </a:lnTo>
                  <a:lnTo>
                    <a:pt x="21" y="935"/>
                  </a:lnTo>
                  <a:lnTo>
                    <a:pt x="10" y="988"/>
                  </a:lnTo>
                  <a:lnTo>
                    <a:pt x="2" y="1043"/>
                  </a:lnTo>
                  <a:lnTo>
                    <a:pt x="0" y="1096"/>
                  </a:lnTo>
                  <a:lnTo>
                    <a:pt x="2" y="1150"/>
                  </a:lnTo>
                  <a:lnTo>
                    <a:pt x="10" y="1203"/>
                  </a:lnTo>
                  <a:lnTo>
                    <a:pt x="21" y="1257"/>
                  </a:lnTo>
                  <a:lnTo>
                    <a:pt x="36" y="1310"/>
                  </a:lnTo>
                  <a:lnTo>
                    <a:pt x="58" y="1362"/>
                  </a:lnTo>
                  <a:lnTo>
                    <a:pt x="82" y="1414"/>
                  </a:lnTo>
                  <a:lnTo>
                    <a:pt x="111" y="1465"/>
                  </a:lnTo>
                  <a:lnTo>
                    <a:pt x="145" y="1515"/>
                  </a:lnTo>
                  <a:lnTo>
                    <a:pt x="182" y="1564"/>
                  </a:lnTo>
                  <a:lnTo>
                    <a:pt x="225" y="1613"/>
                  </a:lnTo>
                  <a:lnTo>
                    <a:pt x="271" y="1660"/>
                  </a:lnTo>
                  <a:lnTo>
                    <a:pt x="320" y="1705"/>
                  </a:lnTo>
                  <a:lnTo>
                    <a:pt x="374" y="1750"/>
                  </a:lnTo>
                  <a:lnTo>
                    <a:pt x="431" y="1791"/>
                  </a:lnTo>
                  <a:lnTo>
                    <a:pt x="492" y="1833"/>
                  </a:lnTo>
                  <a:lnTo>
                    <a:pt x="556" y="187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799" name="Freeform 407"/>
            <p:cNvSpPr>
              <a:spLocks/>
            </p:cNvSpPr>
            <p:nvPr/>
          </p:nvSpPr>
          <p:spPr bwMode="auto">
            <a:xfrm>
              <a:off x="2721" y="2534"/>
              <a:ext cx="68" cy="24"/>
            </a:xfrm>
            <a:custGeom>
              <a:avLst/>
              <a:gdLst>
                <a:gd name="T0" fmla="*/ 0 w 474"/>
                <a:gd name="T1" fmla="*/ 168 h 168"/>
                <a:gd name="T2" fmla="*/ 44 w 474"/>
                <a:gd name="T3" fmla="*/ 143 h 168"/>
                <a:gd name="T4" fmla="*/ 85 w 474"/>
                <a:gd name="T5" fmla="*/ 120 h 168"/>
                <a:gd name="T6" fmla="*/ 126 w 474"/>
                <a:gd name="T7" fmla="*/ 99 h 168"/>
                <a:gd name="T8" fmla="*/ 165 w 474"/>
                <a:gd name="T9" fmla="*/ 79 h 168"/>
                <a:gd name="T10" fmla="*/ 203 w 474"/>
                <a:gd name="T11" fmla="*/ 61 h 168"/>
                <a:gd name="T12" fmla="*/ 238 w 474"/>
                <a:gd name="T13" fmla="*/ 46 h 168"/>
                <a:gd name="T14" fmla="*/ 271 w 474"/>
                <a:gd name="T15" fmla="*/ 33 h 168"/>
                <a:gd name="T16" fmla="*/ 303 w 474"/>
                <a:gd name="T17" fmla="*/ 22 h 168"/>
                <a:gd name="T18" fmla="*/ 331 w 474"/>
                <a:gd name="T19" fmla="*/ 12 h 168"/>
                <a:gd name="T20" fmla="*/ 358 w 474"/>
                <a:gd name="T21" fmla="*/ 6 h 168"/>
                <a:gd name="T22" fmla="*/ 383 w 474"/>
                <a:gd name="T23" fmla="*/ 2 h 168"/>
                <a:gd name="T24" fmla="*/ 405 w 474"/>
                <a:gd name="T25" fmla="*/ 0 h 168"/>
                <a:gd name="T26" fmla="*/ 425 w 474"/>
                <a:gd name="T27" fmla="*/ 0 h 168"/>
                <a:gd name="T28" fmla="*/ 443 w 474"/>
                <a:gd name="T29" fmla="*/ 2 h 168"/>
                <a:gd name="T30" fmla="*/ 460 w 474"/>
                <a:gd name="T31" fmla="*/ 7 h 168"/>
                <a:gd name="T32" fmla="*/ 474 w 474"/>
                <a:gd name="T33" fmla="*/ 13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74" h="168">
                  <a:moveTo>
                    <a:pt x="0" y="168"/>
                  </a:moveTo>
                  <a:lnTo>
                    <a:pt x="44" y="143"/>
                  </a:lnTo>
                  <a:lnTo>
                    <a:pt x="85" y="120"/>
                  </a:lnTo>
                  <a:lnTo>
                    <a:pt x="126" y="99"/>
                  </a:lnTo>
                  <a:lnTo>
                    <a:pt x="165" y="79"/>
                  </a:lnTo>
                  <a:lnTo>
                    <a:pt x="203" y="61"/>
                  </a:lnTo>
                  <a:lnTo>
                    <a:pt x="238" y="46"/>
                  </a:lnTo>
                  <a:lnTo>
                    <a:pt x="271" y="33"/>
                  </a:lnTo>
                  <a:lnTo>
                    <a:pt x="303" y="22"/>
                  </a:lnTo>
                  <a:lnTo>
                    <a:pt x="331" y="12"/>
                  </a:lnTo>
                  <a:lnTo>
                    <a:pt x="358" y="6"/>
                  </a:lnTo>
                  <a:lnTo>
                    <a:pt x="383" y="2"/>
                  </a:lnTo>
                  <a:lnTo>
                    <a:pt x="405" y="0"/>
                  </a:lnTo>
                  <a:lnTo>
                    <a:pt x="425" y="0"/>
                  </a:lnTo>
                  <a:lnTo>
                    <a:pt x="443" y="2"/>
                  </a:lnTo>
                  <a:lnTo>
                    <a:pt x="460" y="7"/>
                  </a:lnTo>
                  <a:lnTo>
                    <a:pt x="474" y="1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800" name="Freeform 408"/>
            <p:cNvSpPr>
              <a:spLocks/>
            </p:cNvSpPr>
            <p:nvPr/>
          </p:nvSpPr>
          <p:spPr bwMode="auto">
            <a:xfrm>
              <a:off x="2955" y="2717"/>
              <a:ext cx="150" cy="87"/>
            </a:xfrm>
            <a:custGeom>
              <a:avLst/>
              <a:gdLst>
                <a:gd name="T0" fmla="*/ 1051 w 1053"/>
                <a:gd name="T1" fmla="*/ 275 h 609"/>
                <a:gd name="T2" fmla="*/ 1033 w 1053"/>
                <a:gd name="T3" fmla="*/ 220 h 609"/>
                <a:gd name="T4" fmla="*/ 996 w 1053"/>
                <a:gd name="T5" fmla="*/ 167 h 609"/>
                <a:gd name="T6" fmla="*/ 943 w 1053"/>
                <a:gd name="T7" fmla="*/ 119 h 609"/>
                <a:gd name="T8" fmla="*/ 876 w 1053"/>
                <a:gd name="T9" fmla="*/ 76 h 609"/>
                <a:gd name="T10" fmla="*/ 797 w 1053"/>
                <a:gd name="T11" fmla="*/ 43 h 609"/>
                <a:gd name="T12" fmla="*/ 708 w 1053"/>
                <a:gd name="T13" fmla="*/ 19 h 609"/>
                <a:gd name="T14" fmla="*/ 612 w 1053"/>
                <a:gd name="T15" fmla="*/ 4 h 609"/>
                <a:gd name="T16" fmla="*/ 514 w 1053"/>
                <a:gd name="T17" fmla="*/ 0 h 609"/>
                <a:gd name="T18" fmla="*/ 416 w 1053"/>
                <a:gd name="T19" fmla="*/ 7 h 609"/>
                <a:gd name="T20" fmla="*/ 321 w 1053"/>
                <a:gd name="T21" fmla="*/ 24 h 609"/>
                <a:gd name="T22" fmla="*/ 235 w 1053"/>
                <a:gd name="T23" fmla="*/ 51 h 609"/>
                <a:gd name="T24" fmla="*/ 158 w 1053"/>
                <a:gd name="T25" fmla="*/ 87 h 609"/>
                <a:gd name="T26" fmla="*/ 95 w 1053"/>
                <a:gd name="T27" fmla="*/ 130 h 609"/>
                <a:gd name="T28" fmla="*/ 46 w 1053"/>
                <a:gd name="T29" fmla="*/ 180 h 609"/>
                <a:gd name="T30" fmla="*/ 14 w 1053"/>
                <a:gd name="T31" fmla="*/ 234 h 609"/>
                <a:gd name="T32" fmla="*/ 0 w 1053"/>
                <a:gd name="T33" fmla="*/ 290 h 609"/>
                <a:gd name="T34" fmla="*/ 5 w 1053"/>
                <a:gd name="T35" fmla="*/ 347 h 609"/>
                <a:gd name="T36" fmla="*/ 27 w 1053"/>
                <a:gd name="T37" fmla="*/ 402 h 609"/>
                <a:gd name="T38" fmla="*/ 68 w 1053"/>
                <a:gd name="T39" fmla="*/ 454 h 609"/>
                <a:gd name="T40" fmla="*/ 124 w 1053"/>
                <a:gd name="T41" fmla="*/ 501 h 609"/>
                <a:gd name="T42" fmla="*/ 195 w 1053"/>
                <a:gd name="T43" fmla="*/ 541 h 609"/>
                <a:gd name="T44" fmla="*/ 278 w 1053"/>
                <a:gd name="T45" fmla="*/ 572 h 609"/>
                <a:gd name="T46" fmla="*/ 368 w 1053"/>
                <a:gd name="T47" fmla="*/ 595 h 609"/>
                <a:gd name="T48" fmla="*/ 465 w 1053"/>
                <a:gd name="T49" fmla="*/ 607 h 609"/>
                <a:gd name="T50" fmla="*/ 563 w 1053"/>
                <a:gd name="T51" fmla="*/ 608 h 609"/>
                <a:gd name="T52" fmla="*/ 661 w 1053"/>
                <a:gd name="T53" fmla="*/ 599 h 609"/>
                <a:gd name="T54" fmla="*/ 754 w 1053"/>
                <a:gd name="T55" fmla="*/ 579 h 609"/>
                <a:gd name="T56" fmla="*/ 838 w 1053"/>
                <a:gd name="T57" fmla="*/ 550 h 609"/>
                <a:gd name="T58" fmla="*/ 911 w 1053"/>
                <a:gd name="T59" fmla="*/ 512 h 609"/>
                <a:gd name="T60" fmla="*/ 972 w 1053"/>
                <a:gd name="T61" fmla="*/ 467 h 609"/>
                <a:gd name="T62" fmla="*/ 1017 w 1053"/>
                <a:gd name="T63" fmla="*/ 416 h 609"/>
                <a:gd name="T64" fmla="*/ 1044 w 1053"/>
                <a:gd name="T65" fmla="*/ 361 h 609"/>
                <a:gd name="T66" fmla="*/ 1053 w 1053"/>
                <a:gd name="T67" fmla="*/ 304 h 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53" h="609">
                  <a:moveTo>
                    <a:pt x="1053" y="304"/>
                  </a:moveTo>
                  <a:lnTo>
                    <a:pt x="1051" y="275"/>
                  </a:lnTo>
                  <a:lnTo>
                    <a:pt x="1044" y="248"/>
                  </a:lnTo>
                  <a:lnTo>
                    <a:pt x="1033" y="220"/>
                  </a:lnTo>
                  <a:lnTo>
                    <a:pt x="1017" y="192"/>
                  </a:lnTo>
                  <a:lnTo>
                    <a:pt x="996" y="167"/>
                  </a:lnTo>
                  <a:lnTo>
                    <a:pt x="972" y="142"/>
                  </a:lnTo>
                  <a:lnTo>
                    <a:pt x="943" y="119"/>
                  </a:lnTo>
                  <a:lnTo>
                    <a:pt x="911" y="97"/>
                  </a:lnTo>
                  <a:lnTo>
                    <a:pt x="876" y="76"/>
                  </a:lnTo>
                  <a:lnTo>
                    <a:pt x="838" y="59"/>
                  </a:lnTo>
                  <a:lnTo>
                    <a:pt x="797" y="43"/>
                  </a:lnTo>
                  <a:lnTo>
                    <a:pt x="754" y="29"/>
                  </a:lnTo>
                  <a:lnTo>
                    <a:pt x="708" y="19"/>
                  </a:lnTo>
                  <a:lnTo>
                    <a:pt x="661" y="10"/>
                  </a:lnTo>
                  <a:lnTo>
                    <a:pt x="612" y="4"/>
                  </a:lnTo>
                  <a:lnTo>
                    <a:pt x="563" y="1"/>
                  </a:lnTo>
                  <a:lnTo>
                    <a:pt x="514" y="0"/>
                  </a:lnTo>
                  <a:lnTo>
                    <a:pt x="465" y="2"/>
                  </a:lnTo>
                  <a:lnTo>
                    <a:pt x="416" y="7"/>
                  </a:lnTo>
                  <a:lnTo>
                    <a:pt x="368" y="13"/>
                  </a:lnTo>
                  <a:lnTo>
                    <a:pt x="321" y="24"/>
                  </a:lnTo>
                  <a:lnTo>
                    <a:pt x="278" y="36"/>
                  </a:lnTo>
                  <a:lnTo>
                    <a:pt x="235" y="51"/>
                  </a:lnTo>
                  <a:lnTo>
                    <a:pt x="195" y="68"/>
                  </a:lnTo>
                  <a:lnTo>
                    <a:pt x="158" y="87"/>
                  </a:lnTo>
                  <a:lnTo>
                    <a:pt x="124" y="107"/>
                  </a:lnTo>
                  <a:lnTo>
                    <a:pt x="95" y="130"/>
                  </a:lnTo>
                  <a:lnTo>
                    <a:pt x="68" y="154"/>
                  </a:lnTo>
                  <a:lnTo>
                    <a:pt x="46" y="180"/>
                  </a:lnTo>
                  <a:lnTo>
                    <a:pt x="27" y="206"/>
                  </a:lnTo>
                  <a:lnTo>
                    <a:pt x="14" y="234"/>
                  </a:lnTo>
                  <a:lnTo>
                    <a:pt x="5" y="262"/>
                  </a:lnTo>
                  <a:lnTo>
                    <a:pt x="0" y="290"/>
                  </a:lnTo>
                  <a:lnTo>
                    <a:pt x="0" y="318"/>
                  </a:lnTo>
                  <a:lnTo>
                    <a:pt x="5" y="347"/>
                  </a:lnTo>
                  <a:lnTo>
                    <a:pt x="14" y="376"/>
                  </a:lnTo>
                  <a:lnTo>
                    <a:pt x="27" y="402"/>
                  </a:lnTo>
                  <a:lnTo>
                    <a:pt x="46" y="429"/>
                  </a:lnTo>
                  <a:lnTo>
                    <a:pt x="68" y="454"/>
                  </a:lnTo>
                  <a:lnTo>
                    <a:pt x="95" y="479"/>
                  </a:lnTo>
                  <a:lnTo>
                    <a:pt x="124" y="501"/>
                  </a:lnTo>
                  <a:lnTo>
                    <a:pt x="158" y="522"/>
                  </a:lnTo>
                  <a:lnTo>
                    <a:pt x="195" y="541"/>
                  </a:lnTo>
                  <a:lnTo>
                    <a:pt x="235" y="558"/>
                  </a:lnTo>
                  <a:lnTo>
                    <a:pt x="278" y="572"/>
                  </a:lnTo>
                  <a:lnTo>
                    <a:pt x="321" y="585"/>
                  </a:lnTo>
                  <a:lnTo>
                    <a:pt x="368" y="595"/>
                  </a:lnTo>
                  <a:lnTo>
                    <a:pt x="416" y="602"/>
                  </a:lnTo>
                  <a:lnTo>
                    <a:pt x="465" y="607"/>
                  </a:lnTo>
                  <a:lnTo>
                    <a:pt x="514" y="609"/>
                  </a:lnTo>
                  <a:lnTo>
                    <a:pt x="563" y="608"/>
                  </a:lnTo>
                  <a:lnTo>
                    <a:pt x="612" y="604"/>
                  </a:lnTo>
                  <a:lnTo>
                    <a:pt x="661" y="599"/>
                  </a:lnTo>
                  <a:lnTo>
                    <a:pt x="708" y="590"/>
                  </a:lnTo>
                  <a:lnTo>
                    <a:pt x="754" y="579"/>
                  </a:lnTo>
                  <a:lnTo>
                    <a:pt x="797" y="565"/>
                  </a:lnTo>
                  <a:lnTo>
                    <a:pt x="838" y="550"/>
                  </a:lnTo>
                  <a:lnTo>
                    <a:pt x="876" y="532"/>
                  </a:lnTo>
                  <a:lnTo>
                    <a:pt x="911" y="512"/>
                  </a:lnTo>
                  <a:lnTo>
                    <a:pt x="943" y="490"/>
                  </a:lnTo>
                  <a:lnTo>
                    <a:pt x="972" y="467"/>
                  </a:lnTo>
                  <a:lnTo>
                    <a:pt x="996" y="442"/>
                  </a:lnTo>
                  <a:lnTo>
                    <a:pt x="1017" y="416"/>
                  </a:lnTo>
                  <a:lnTo>
                    <a:pt x="1033" y="388"/>
                  </a:lnTo>
                  <a:lnTo>
                    <a:pt x="1044" y="361"/>
                  </a:lnTo>
                  <a:lnTo>
                    <a:pt x="1051" y="333"/>
                  </a:lnTo>
                  <a:lnTo>
                    <a:pt x="1053" y="304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801" name="Line 409"/>
            <p:cNvSpPr>
              <a:spLocks noChangeShapeType="1"/>
            </p:cNvSpPr>
            <p:nvPr/>
          </p:nvSpPr>
          <p:spPr bwMode="auto">
            <a:xfrm flipV="1">
              <a:off x="1923" y="2808"/>
              <a:ext cx="302" cy="17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802" name="Freeform 410"/>
            <p:cNvSpPr>
              <a:spLocks/>
            </p:cNvSpPr>
            <p:nvPr/>
          </p:nvSpPr>
          <p:spPr bwMode="auto">
            <a:xfrm>
              <a:off x="2812" y="2529"/>
              <a:ext cx="69" cy="23"/>
            </a:xfrm>
            <a:custGeom>
              <a:avLst/>
              <a:gdLst>
                <a:gd name="T0" fmla="*/ 483 w 483"/>
                <a:gd name="T1" fmla="*/ 158 h 158"/>
                <a:gd name="T2" fmla="*/ 438 w 483"/>
                <a:gd name="T3" fmla="*/ 134 h 158"/>
                <a:gd name="T4" fmla="*/ 390 w 483"/>
                <a:gd name="T5" fmla="*/ 110 h 158"/>
                <a:gd name="T6" fmla="*/ 340 w 483"/>
                <a:gd name="T7" fmla="*/ 89 h 158"/>
                <a:gd name="T8" fmla="*/ 287 w 483"/>
                <a:gd name="T9" fmla="*/ 70 h 158"/>
                <a:gd name="T10" fmla="*/ 233 w 483"/>
                <a:gd name="T11" fmla="*/ 52 h 158"/>
                <a:gd name="T12" fmla="*/ 177 w 483"/>
                <a:gd name="T13" fmla="*/ 36 h 158"/>
                <a:gd name="T14" fmla="*/ 119 w 483"/>
                <a:gd name="T15" fmla="*/ 22 h 158"/>
                <a:gd name="T16" fmla="*/ 61 w 483"/>
                <a:gd name="T17" fmla="*/ 9 h 158"/>
                <a:gd name="T18" fmla="*/ 0 w 483"/>
                <a:gd name="T19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3" h="158">
                  <a:moveTo>
                    <a:pt x="483" y="158"/>
                  </a:moveTo>
                  <a:lnTo>
                    <a:pt x="438" y="134"/>
                  </a:lnTo>
                  <a:lnTo>
                    <a:pt x="390" y="110"/>
                  </a:lnTo>
                  <a:lnTo>
                    <a:pt x="340" y="89"/>
                  </a:lnTo>
                  <a:lnTo>
                    <a:pt x="287" y="70"/>
                  </a:lnTo>
                  <a:lnTo>
                    <a:pt x="233" y="52"/>
                  </a:lnTo>
                  <a:lnTo>
                    <a:pt x="177" y="36"/>
                  </a:lnTo>
                  <a:lnTo>
                    <a:pt x="119" y="22"/>
                  </a:lnTo>
                  <a:lnTo>
                    <a:pt x="61" y="9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803" name="Line 411"/>
            <p:cNvSpPr>
              <a:spLocks noChangeShapeType="1"/>
            </p:cNvSpPr>
            <p:nvPr/>
          </p:nvSpPr>
          <p:spPr bwMode="auto">
            <a:xfrm>
              <a:off x="2881" y="2552"/>
              <a:ext cx="255" cy="14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804" name="Freeform 412"/>
            <p:cNvSpPr>
              <a:spLocks/>
            </p:cNvSpPr>
            <p:nvPr/>
          </p:nvSpPr>
          <p:spPr bwMode="auto">
            <a:xfrm>
              <a:off x="3136" y="2699"/>
              <a:ext cx="44" cy="123"/>
            </a:xfrm>
            <a:custGeom>
              <a:avLst/>
              <a:gdLst>
                <a:gd name="T0" fmla="*/ 0 w 309"/>
                <a:gd name="T1" fmla="*/ 860 h 860"/>
                <a:gd name="T2" fmla="*/ 48 w 309"/>
                <a:gd name="T3" fmla="*/ 832 h 860"/>
                <a:gd name="T4" fmla="*/ 92 w 309"/>
                <a:gd name="T5" fmla="*/ 801 h 860"/>
                <a:gd name="T6" fmla="*/ 131 w 309"/>
                <a:gd name="T7" fmla="*/ 769 h 860"/>
                <a:gd name="T8" fmla="*/ 168 w 309"/>
                <a:gd name="T9" fmla="*/ 735 h 860"/>
                <a:gd name="T10" fmla="*/ 200 w 309"/>
                <a:gd name="T11" fmla="*/ 700 h 860"/>
                <a:gd name="T12" fmla="*/ 229 w 309"/>
                <a:gd name="T13" fmla="*/ 663 h 860"/>
                <a:gd name="T14" fmla="*/ 254 w 309"/>
                <a:gd name="T15" fmla="*/ 626 h 860"/>
                <a:gd name="T16" fmla="*/ 273 w 309"/>
                <a:gd name="T17" fmla="*/ 588 h 860"/>
                <a:gd name="T18" fmla="*/ 289 w 309"/>
                <a:gd name="T19" fmla="*/ 549 h 860"/>
                <a:gd name="T20" fmla="*/ 300 w 309"/>
                <a:gd name="T21" fmla="*/ 510 h 860"/>
                <a:gd name="T22" fmla="*/ 307 w 309"/>
                <a:gd name="T23" fmla="*/ 470 h 860"/>
                <a:gd name="T24" fmla="*/ 309 w 309"/>
                <a:gd name="T25" fmla="*/ 430 h 860"/>
                <a:gd name="T26" fmla="*/ 307 w 309"/>
                <a:gd name="T27" fmla="*/ 391 h 860"/>
                <a:gd name="T28" fmla="*/ 300 w 309"/>
                <a:gd name="T29" fmla="*/ 350 h 860"/>
                <a:gd name="T30" fmla="*/ 289 w 309"/>
                <a:gd name="T31" fmla="*/ 312 h 860"/>
                <a:gd name="T32" fmla="*/ 273 w 309"/>
                <a:gd name="T33" fmla="*/ 273 h 860"/>
                <a:gd name="T34" fmla="*/ 254 w 309"/>
                <a:gd name="T35" fmla="*/ 234 h 860"/>
                <a:gd name="T36" fmla="*/ 229 w 309"/>
                <a:gd name="T37" fmla="*/ 197 h 860"/>
                <a:gd name="T38" fmla="*/ 200 w 309"/>
                <a:gd name="T39" fmla="*/ 161 h 860"/>
                <a:gd name="T40" fmla="*/ 168 w 309"/>
                <a:gd name="T41" fmla="*/ 126 h 860"/>
                <a:gd name="T42" fmla="*/ 131 w 309"/>
                <a:gd name="T43" fmla="*/ 92 h 860"/>
                <a:gd name="T44" fmla="*/ 92 w 309"/>
                <a:gd name="T45" fmla="*/ 60 h 860"/>
                <a:gd name="T46" fmla="*/ 48 w 309"/>
                <a:gd name="T47" fmla="*/ 29 h 860"/>
                <a:gd name="T48" fmla="*/ 0 w 309"/>
                <a:gd name="T49" fmla="*/ 0 h 8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09" h="860">
                  <a:moveTo>
                    <a:pt x="0" y="860"/>
                  </a:moveTo>
                  <a:lnTo>
                    <a:pt x="48" y="832"/>
                  </a:lnTo>
                  <a:lnTo>
                    <a:pt x="92" y="801"/>
                  </a:lnTo>
                  <a:lnTo>
                    <a:pt x="131" y="769"/>
                  </a:lnTo>
                  <a:lnTo>
                    <a:pt x="168" y="735"/>
                  </a:lnTo>
                  <a:lnTo>
                    <a:pt x="200" y="700"/>
                  </a:lnTo>
                  <a:lnTo>
                    <a:pt x="229" y="663"/>
                  </a:lnTo>
                  <a:lnTo>
                    <a:pt x="254" y="626"/>
                  </a:lnTo>
                  <a:lnTo>
                    <a:pt x="273" y="588"/>
                  </a:lnTo>
                  <a:lnTo>
                    <a:pt x="289" y="549"/>
                  </a:lnTo>
                  <a:lnTo>
                    <a:pt x="300" y="510"/>
                  </a:lnTo>
                  <a:lnTo>
                    <a:pt x="307" y="470"/>
                  </a:lnTo>
                  <a:lnTo>
                    <a:pt x="309" y="430"/>
                  </a:lnTo>
                  <a:lnTo>
                    <a:pt x="307" y="391"/>
                  </a:lnTo>
                  <a:lnTo>
                    <a:pt x="300" y="350"/>
                  </a:lnTo>
                  <a:lnTo>
                    <a:pt x="289" y="312"/>
                  </a:lnTo>
                  <a:lnTo>
                    <a:pt x="273" y="273"/>
                  </a:lnTo>
                  <a:lnTo>
                    <a:pt x="254" y="234"/>
                  </a:lnTo>
                  <a:lnTo>
                    <a:pt x="229" y="197"/>
                  </a:lnTo>
                  <a:lnTo>
                    <a:pt x="200" y="161"/>
                  </a:lnTo>
                  <a:lnTo>
                    <a:pt x="168" y="126"/>
                  </a:lnTo>
                  <a:lnTo>
                    <a:pt x="131" y="92"/>
                  </a:lnTo>
                  <a:lnTo>
                    <a:pt x="92" y="60"/>
                  </a:lnTo>
                  <a:lnTo>
                    <a:pt x="48" y="29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805" name="Line 413"/>
            <p:cNvSpPr>
              <a:spLocks noChangeShapeType="1"/>
            </p:cNvSpPr>
            <p:nvPr/>
          </p:nvSpPr>
          <p:spPr bwMode="auto">
            <a:xfrm flipH="1">
              <a:off x="2945" y="2822"/>
              <a:ext cx="191" cy="11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806" name="Line 414"/>
            <p:cNvSpPr>
              <a:spLocks noChangeShapeType="1"/>
            </p:cNvSpPr>
            <p:nvPr/>
          </p:nvSpPr>
          <p:spPr bwMode="auto">
            <a:xfrm flipV="1">
              <a:off x="2945" y="2699"/>
              <a:ext cx="21" cy="1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807" name="Freeform 415"/>
            <p:cNvSpPr>
              <a:spLocks/>
            </p:cNvSpPr>
            <p:nvPr/>
          </p:nvSpPr>
          <p:spPr bwMode="auto">
            <a:xfrm>
              <a:off x="2668" y="2629"/>
              <a:ext cx="48" cy="120"/>
            </a:xfrm>
            <a:custGeom>
              <a:avLst/>
              <a:gdLst>
                <a:gd name="T0" fmla="*/ 0 w 337"/>
                <a:gd name="T1" fmla="*/ 838 h 838"/>
                <a:gd name="T2" fmla="*/ 21 w 337"/>
                <a:gd name="T3" fmla="*/ 825 h 838"/>
                <a:gd name="T4" fmla="*/ 42 w 337"/>
                <a:gd name="T5" fmla="*/ 810 h 838"/>
                <a:gd name="T6" fmla="*/ 62 w 337"/>
                <a:gd name="T7" fmla="*/ 793 h 838"/>
                <a:gd name="T8" fmla="*/ 83 w 337"/>
                <a:gd name="T9" fmla="*/ 776 h 838"/>
                <a:gd name="T10" fmla="*/ 103 w 337"/>
                <a:gd name="T11" fmla="*/ 756 h 838"/>
                <a:gd name="T12" fmla="*/ 121 w 337"/>
                <a:gd name="T13" fmla="*/ 736 h 838"/>
                <a:gd name="T14" fmla="*/ 139 w 337"/>
                <a:gd name="T15" fmla="*/ 713 h 838"/>
                <a:gd name="T16" fmla="*/ 157 w 337"/>
                <a:gd name="T17" fmla="*/ 690 h 838"/>
                <a:gd name="T18" fmla="*/ 173 w 337"/>
                <a:gd name="T19" fmla="*/ 665 h 838"/>
                <a:gd name="T20" fmla="*/ 189 w 337"/>
                <a:gd name="T21" fmla="*/ 640 h 838"/>
                <a:gd name="T22" fmla="*/ 204 w 337"/>
                <a:gd name="T23" fmla="*/ 613 h 838"/>
                <a:gd name="T24" fmla="*/ 218 w 337"/>
                <a:gd name="T25" fmla="*/ 586 h 838"/>
                <a:gd name="T26" fmla="*/ 242 w 337"/>
                <a:gd name="T27" fmla="*/ 530 h 838"/>
                <a:gd name="T28" fmla="*/ 263 w 337"/>
                <a:gd name="T29" fmla="*/ 473 h 838"/>
                <a:gd name="T30" fmla="*/ 281 w 337"/>
                <a:gd name="T31" fmla="*/ 414 h 838"/>
                <a:gd name="T32" fmla="*/ 297 w 337"/>
                <a:gd name="T33" fmla="*/ 353 h 838"/>
                <a:gd name="T34" fmla="*/ 309 w 337"/>
                <a:gd name="T35" fmla="*/ 292 h 838"/>
                <a:gd name="T36" fmla="*/ 320 w 337"/>
                <a:gd name="T37" fmla="*/ 229 h 838"/>
                <a:gd name="T38" fmla="*/ 328 w 337"/>
                <a:gd name="T39" fmla="*/ 167 h 838"/>
                <a:gd name="T40" fmla="*/ 334 w 337"/>
                <a:gd name="T41" fmla="*/ 108 h 838"/>
                <a:gd name="T42" fmla="*/ 337 w 337"/>
                <a:gd name="T43" fmla="*/ 52 h 838"/>
                <a:gd name="T44" fmla="*/ 337 w 337"/>
                <a:gd name="T45" fmla="*/ 26 h 838"/>
                <a:gd name="T46" fmla="*/ 337 w 337"/>
                <a:gd name="T47" fmla="*/ 0 h 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37" h="838">
                  <a:moveTo>
                    <a:pt x="0" y="838"/>
                  </a:moveTo>
                  <a:lnTo>
                    <a:pt x="21" y="825"/>
                  </a:lnTo>
                  <a:lnTo>
                    <a:pt x="42" y="810"/>
                  </a:lnTo>
                  <a:lnTo>
                    <a:pt x="62" y="793"/>
                  </a:lnTo>
                  <a:lnTo>
                    <a:pt x="83" y="776"/>
                  </a:lnTo>
                  <a:lnTo>
                    <a:pt x="103" y="756"/>
                  </a:lnTo>
                  <a:lnTo>
                    <a:pt x="121" y="736"/>
                  </a:lnTo>
                  <a:lnTo>
                    <a:pt x="139" y="713"/>
                  </a:lnTo>
                  <a:lnTo>
                    <a:pt x="157" y="690"/>
                  </a:lnTo>
                  <a:lnTo>
                    <a:pt x="173" y="665"/>
                  </a:lnTo>
                  <a:lnTo>
                    <a:pt x="189" y="640"/>
                  </a:lnTo>
                  <a:lnTo>
                    <a:pt x="204" y="613"/>
                  </a:lnTo>
                  <a:lnTo>
                    <a:pt x="218" y="586"/>
                  </a:lnTo>
                  <a:lnTo>
                    <a:pt x="242" y="530"/>
                  </a:lnTo>
                  <a:lnTo>
                    <a:pt x="263" y="473"/>
                  </a:lnTo>
                  <a:lnTo>
                    <a:pt x="281" y="414"/>
                  </a:lnTo>
                  <a:lnTo>
                    <a:pt x="297" y="353"/>
                  </a:lnTo>
                  <a:lnTo>
                    <a:pt x="309" y="292"/>
                  </a:lnTo>
                  <a:lnTo>
                    <a:pt x="320" y="229"/>
                  </a:lnTo>
                  <a:lnTo>
                    <a:pt x="328" y="167"/>
                  </a:lnTo>
                  <a:lnTo>
                    <a:pt x="334" y="108"/>
                  </a:lnTo>
                  <a:lnTo>
                    <a:pt x="337" y="52"/>
                  </a:lnTo>
                  <a:lnTo>
                    <a:pt x="337" y="26"/>
                  </a:lnTo>
                  <a:lnTo>
                    <a:pt x="337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808" name="Freeform 416"/>
            <p:cNvSpPr>
              <a:spLocks/>
            </p:cNvSpPr>
            <p:nvPr/>
          </p:nvSpPr>
          <p:spPr bwMode="auto">
            <a:xfrm>
              <a:off x="2817" y="2678"/>
              <a:ext cx="64" cy="46"/>
            </a:xfrm>
            <a:custGeom>
              <a:avLst/>
              <a:gdLst>
                <a:gd name="T0" fmla="*/ 447 w 447"/>
                <a:gd name="T1" fmla="*/ 318 h 318"/>
                <a:gd name="T2" fmla="*/ 445 w 447"/>
                <a:gd name="T3" fmla="*/ 277 h 318"/>
                <a:gd name="T4" fmla="*/ 441 w 447"/>
                <a:gd name="T5" fmla="*/ 238 h 318"/>
                <a:gd name="T6" fmla="*/ 433 w 447"/>
                <a:gd name="T7" fmla="*/ 200 h 318"/>
                <a:gd name="T8" fmla="*/ 423 w 447"/>
                <a:gd name="T9" fmla="*/ 165 h 318"/>
                <a:gd name="T10" fmla="*/ 409 w 447"/>
                <a:gd name="T11" fmla="*/ 133 h 318"/>
                <a:gd name="T12" fmla="*/ 393 w 447"/>
                <a:gd name="T13" fmla="*/ 104 h 318"/>
                <a:gd name="T14" fmla="*/ 374 w 447"/>
                <a:gd name="T15" fmla="*/ 79 h 318"/>
                <a:gd name="T16" fmla="*/ 353 w 447"/>
                <a:gd name="T17" fmla="*/ 57 h 318"/>
                <a:gd name="T18" fmla="*/ 329 w 447"/>
                <a:gd name="T19" fmla="*/ 37 h 318"/>
                <a:gd name="T20" fmla="*/ 303 w 447"/>
                <a:gd name="T21" fmla="*/ 22 h 318"/>
                <a:gd name="T22" fmla="*/ 275 w 447"/>
                <a:gd name="T23" fmla="*/ 11 h 318"/>
                <a:gd name="T24" fmla="*/ 245 w 447"/>
                <a:gd name="T25" fmla="*/ 3 h 318"/>
                <a:gd name="T26" fmla="*/ 213 w 447"/>
                <a:gd name="T27" fmla="*/ 0 h 318"/>
                <a:gd name="T28" fmla="*/ 180 w 447"/>
                <a:gd name="T29" fmla="*/ 0 h 318"/>
                <a:gd name="T30" fmla="*/ 145 w 447"/>
                <a:gd name="T31" fmla="*/ 4 h 318"/>
                <a:gd name="T32" fmla="*/ 110 w 447"/>
                <a:gd name="T33" fmla="*/ 13 h 318"/>
                <a:gd name="T34" fmla="*/ 74 w 447"/>
                <a:gd name="T35" fmla="*/ 26 h 318"/>
                <a:gd name="T36" fmla="*/ 37 w 447"/>
                <a:gd name="T37" fmla="*/ 42 h 318"/>
                <a:gd name="T38" fmla="*/ 0 w 447"/>
                <a:gd name="T39" fmla="*/ 61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47" h="318">
                  <a:moveTo>
                    <a:pt x="447" y="318"/>
                  </a:moveTo>
                  <a:lnTo>
                    <a:pt x="445" y="277"/>
                  </a:lnTo>
                  <a:lnTo>
                    <a:pt x="441" y="238"/>
                  </a:lnTo>
                  <a:lnTo>
                    <a:pt x="433" y="200"/>
                  </a:lnTo>
                  <a:lnTo>
                    <a:pt x="423" y="165"/>
                  </a:lnTo>
                  <a:lnTo>
                    <a:pt x="409" y="133"/>
                  </a:lnTo>
                  <a:lnTo>
                    <a:pt x="393" y="104"/>
                  </a:lnTo>
                  <a:lnTo>
                    <a:pt x="374" y="79"/>
                  </a:lnTo>
                  <a:lnTo>
                    <a:pt x="353" y="57"/>
                  </a:lnTo>
                  <a:lnTo>
                    <a:pt x="329" y="37"/>
                  </a:lnTo>
                  <a:lnTo>
                    <a:pt x="303" y="22"/>
                  </a:lnTo>
                  <a:lnTo>
                    <a:pt x="275" y="11"/>
                  </a:lnTo>
                  <a:lnTo>
                    <a:pt x="245" y="3"/>
                  </a:lnTo>
                  <a:lnTo>
                    <a:pt x="213" y="0"/>
                  </a:lnTo>
                  <a:lnTo>
                    <a:pt x="180" y="0"/>
                  </a:lnTo>
                  <a:lnTo>
                    <a:pt x="145" y="4"/>
                  </a:lnTo>
                  <a:lnTo>
                    <a:pt x="110" y="13"/>
                  </a:lnTo>
                  <a:lnTo>
                    <a:pt x="74" y="26"/>
                  </a:lnTo>
                  <a:lnTo>
                    <a:pt x="37" y="42"/>
                  </a:lnTo>
                  <a:lnTo>
                    <a:pt x="0" y="6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809" name="Freeform 417"/>
            <p:cNvSpPr>
              <a:spLocks/>
            </p:cNvSpPr>
            <p:nvPr/>
          </p:nvSpPr>
          <p:spPr bwMode="auto">
            <a:xfrm>
              <a:off x="2742" y="2681"/>
              <a:ext cx="64" cy="111"/>
            </a:xfrm>
            <a:custGeom>
              <a:avLst/>
              <a:gdLst>
                <a:gd name="T0" fmla="*/ 0 w 448"/>
                <a:gd name="T1" fmla="*/ 775 h 775"/>
                <a:gd name="T2" fmla="*/ 38 w 448"/>
                <a:gd name="T3" fmla="*/ 753 h 775"/>
                <a:gd name="T4" fmla="*/ 74 w 448"/>
                <a:gd name="T5" fmla="*/ 726 h 775"/>
                <a:gd name="T6" fmla="*/ 110 w 448"/>
                <a:gd name="T7" fmla="*/ 696 h 775"/>
                <a:gd name="T8" fmla="*/ 145 w 448"/>
                <a:gd name="T9" fmla="*/ 663 h 775"/>
                <a:gd name="T10" fmla="*/ 180 w 448"/>
                <a:gd name="T11" fmla="*/ 628 h 775"/>
                <a:gd name="T12" fmla="*/ 213 w 448"/>
                <a:gd name="T13" fmla="*/ 590 h 775"/>
                <a:gd name="T14" fmla="*/ 245 w 448"/>
                <a:gd name="T15" fmla="*/ 551 h 775"/>
                <a:gd name="T16" fmla="*/ 275 w 448"/>
                <a:gd name="T17" fmla="*/ 508 h 775"/>
                <a:gd name="T18" fmla="*/ 303 w 448"/>
                <a:gd name="T19" fmla="*/ 464 h 775"/>
                <a:gd name="T20" fmla="*/ 329 w 448"/>
                <a:gd name="T21" fmla="*/ 419 h 775"/>
                <a:gd name="T22" fmla="*/ 353 w 448"/>
                <a:gd name="T23" fmla="*/ 373 h 775"/>
                <a:gd name="T24" fmla="*/ 375 w 448"/>
                <a:gd name="T25" fmla="*/ 325 h 775"/>
                <a:gd name="T26" fmla="*/ 393 w 448"/>
                <a:gd name="T27" fmla="*/ 278 h 775"/>
                <a:gd name="T28" fmla="*/ 410 w 448"/>
                <a:gd name="T29" fmla="*/ 230 h 775"/>
                <a:gd name="T30" fmla="*/ 423 w 448"/>
                <a:gd name="T31" fmla="*/ 182 h 775"/>
                <a:gd name="T32" fmla="*/ 434 w 448"/>
                <a:gd name="T33" fmla="*/ 135 h 775"/>
                <a:gd name="T34" fmla="*/ 441 w 448"/>
                <a:gd name="T35" fmla="*/ 90 h 775"/>
                <a:gd name="T36" fmla="*/ 447 w 448"/>
                <a:gd name="T37" fmla="*/ 44 h 775"/>
                <a:gd name="T38" fmla="*/ 448 w 448"/>
                <a:gd name="T39" fmla="*/ 0 h 7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48" h="775">
                  <a:moveTo>
                    <a:pt x="0" y="775"/>
                  </a:moveTo>
                  <a:lnTo>
                    <a:pt x="38" y="753"/>
                  </a:lnTo>
                  <a:lnTo>
                    <a:pt x="74" y="726"/>
                  </a:lnTo>
                  <a:lnTo>
                    <a:pt x="110" y="696"/>
                  </a:lnTo>
                  <a:lnTo>
                    <a:pt x="145" y="663"/>
                  </a:lnTo>
                  <a:lnTo>
                    <a:pt x="180" y="628"/>
                  </a:lnTo>
                  <a:lnTo>
                    <a:pt x="213" y="590"/>
                  </a:lnTo>
                  <a:lnTo>
                    <a:pt x="245" y="551"/>
                  </a:lnTo>
                  <a:lnTo>
                    <a:pt x="275" y="508"/>
                  </a:lnTo>
                  <a:lnTo>
                    <a:pt x="303" y="464"/>
                  </a:lnTo>
                  <a:lnTo>
                    <a:pt x="329" y="419"/>
                  </a:lnTo>
                  <a:lnTo>
                    <a:pt x="353" y="373"/>
                  </a:lnTo>
                  <a:lnTo>
                    <a:pt x="375" y="325"/>
                  </a:lnTo>
                  <a:lnTo>
                    <a:pt x="393" y="278"/>
                  </a:lnTo>
                  <a:lnTo>
                    <a:pt x="410" y="230"/>
                  </a:lnTo>
                  <a:lnTo>
                    <a:pt x="423" y="182"/>
                  </a:lnTo>
                  <a:lnTo>
                    <a:pt x="434" y="135"/>
                  </a:lnTo>
                  <a:lnTo>
                    <a:pt x="441" y="90"/>
                  </a:lnTo>
                  <a:lnTo>
                    <a:pt x="447" y="44"/>
                  </a:lnTo>
                  <a:lnTo>
                    <a:pt x="448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810" name="Line 418"/>
            <p:cNvSpPr>
              <a:spLocks noChangeShapeType="1"/>
            </p:cNvSpPr>
            <p:nvPr/>
          </p:nvSpPr>
          <p:spPr bwMode="auto">
            <a:xfrm flipV="1">
              <a:off x="2742" y="2792"/>
              <a:ext cx="0" cy="35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811" name="Line 419"/>
            <p:cNvSpPr>
              <a:spLocks noChangeShapeType="1"/>
            </p:cNvSpPr>
            <p:nvPr/>
          </p:nvSpPr>
          <p:spPr bwMode="auto">
            <a:xfrm>
              <a:off x="2615" y="3075"/>
              <a:ext cx="127" cy="7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812" name="Line 420"/>
            <p:cNvSpPr>
              <a:spLocks noChangeShapeType="1"/>
            </p:cNvSpPr>
            <p:nvPr/>
          </p:nvSpPr>
          <p:spPr bwMode="auto">
            <a:xfrm>
              <a:off x="2615" y="2804"/>
              <a:ext cx="0" cy="27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813" name="Line 421"/>
            <p:cNvSpPr>
              <a:spLocks noChangeShapeType="1"/>
            </p:cNvSpPr>
            <p:nvPr/>
          </p:nvSpPr>
          <p:spPr bwMode="auto">
            <a:xfrm flipH="1" flipV="1">
              <a:off x="2615" y="2804"/>
              <a:ext cx="53" cy="3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814" name="Line 422"/>
            <p:cNvSpPr>
              <a:spLocks noChangeShapeType="1"/>
            </p:cNvSpPr>
            <p:nvPr/>
          </p:nvSpPr>
          <p:spPr bwMode="auto">
            <a:xfrm>
              <a:off x="2668" y="2749"/>
              <a:ext cx="0" cy="8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815" name="Line 423"/>
            <p:cNvSpPr>
              <a:spLocks noChangeShapeType="1"/>
            </p:cNvSpPr>
            <p:nvPr/>
          </p:nvSpPr>
          <p:spPr bwMode="auto">
            <a:xfrm flipH="1" flipV="1">
              <a:off x="2668" y="2749"/>
              <a:ext cx="74" cy="4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816" name="Line 424"/>
            <p:cNvSpPr>
              <a:spLocks noChangeShapeType="1"/>
            </p:cNvSpPr>
            <p:nvPr/>
          </p:nvSpPr>
          <p:spPr bwMode="auto">
            <a:xfrm flipH="1" flipV="1">
              <a:off x="2721" y="2558"/>
              <a:ext cx="96" cy="5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817" name="Line 425"/>
            <p:cNvSpPr>
              <a:spLocks noChangeShapeType="1"/>
            </p:cNvSpPr>
            <p:nvPr/>
          </p:nvSpPr>
          <p:spPr bwMode="auto">
            <a:xfrm flipV="1">
              <a:off x="2817" y="2613"/>
              <a:ext cx="0" cy="7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818" name="Line 426"/>
            <p:cNvSpPr>
              <a:spLocks noChangeShapeType="1"/>
            </p:cNvSpPr>
            <p:nvPr/>
          </p:nvSpPr>
          <p:spPr bwMode="auto">
            <a:xfrm>
              <a:off x="2668" y="2601"/>
              <a:ext cx="149" cy="8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819" name="Line 427"/>
            <p:cNvSpPr>
              <a:spLocks noChangeShapeType="1"/>
            </p:cNvSpPr>
            <p:nvPr/>
          </p:nvSpPr>
          <p:spPr bwMode="auto">
            <a:xfrm>
              <a:off x="2668" y="2490"/>
              <a:ext cx="0" cy="11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820" name="Line 428"/>
            <p:cNvSpPr>
              <a:spLocks noChangeShapeType="1"/>
            </p:cNvSpPr>
            <p:nvPr/>
          </p:nvSpPr>
          <p:spPr bwMode="auto">
            <a:xfrm flipH="1" flipV="1">
              <a:off x="2668" y="2490"/>
              <a:ext cx="53" cy="3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821" name="Line 429"/>
            <p:cNvSpPr>
              <a:spLocks noChangeShapeType="1"/>
            </p:cNvSpPr>
            <p:nvPr/>
          </p:nvSpPr>
          <p:spPr bwMode="auto">
            <a:xfrm flipV="1">
              <a:off x="2721" y="2521"/>
              <a:ext cx="0" cy="3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822" name="Freeform 430"/>
            <p:cNvSpPr>
              <a:spLocks/>
            </p:cNvSpPr>
            <p:nvPr/>
          </p:nvSpPr>
          <p:spPr bwMode="auto">
            <a:xfrm>
              <a:off x="1954" y="3000"/>
              <a:ext cx="150" cy="87"/>
            </a:xfrm>
            <a:custGeom>
              <a:avLst/>
              <a:gdLst>
                <a:gd name="T0" fmla="*/ 1051 w 1054"/>
                <a:gd name="T1" fmla="*/ 276 h 609"/>
                <a:gd name="T2" fmla="*/ 1033 w 1054"/>
                <a:gd name="T3" fmla="*/ 220 h 609"/>
                <a:gd name="T4" fmla="*/ 997 w 1054"/>
                <a:gd name="T5" fmla="*/ 167 h 609"/>
                <a:gd name="T6" fmla="*/ 945 w 1054"/>
                <a:gd name="T7" fmla="*/ 119 h 609"/>
                <a:gd name="T8" fmla="*/ 877 w 1054"/>
                <a:gd name="T9" fmla="*/ 77 h 609"/>
                <a:gd name="T10" fmla="*/ 798 w 1054"/>
                <a:gd name="T11" fmla="*/ 44 h 609"/>
                <a:gd name="T12" fmla="*/ 709 w 1054"/>
                <a:gd name="T13" fmla="*/ 19 h 609"/>
                <a:gd name="T14" fmla="*/ 613 w 1054"/>
                <a:gd name="T15" fmla="*/ 4 h 609"/>
                <a:gd name="T16" fmla="*/ 515 w 1054"/>
                <a:gd name="T17" fmla="*/ 0 h 609"/>
                <a:gd name="T18" fmla="*/ 417 w 1054"/>
                <a:gd name="T19" fmla="*/ 6 h 609"/>
                <a:gd name="T20" fmla="*/ 323 w 1054"/>
                <a:gd name="T21" fmla="*/ 25 h 609"/>
                <a:gd name="T22" fmla="*/ 236 w 1054"/>
                <a:gd name="T23" fmla="*/ 51 h 609"/>
                <a:gd name="T24" fmla="*/ 159 w 1054"/>
                <a:gd name="T25" fmla="*/ 87 h 609"/>
                <a:gd name="T26" fmla="*/ 95 w 1054"/>
                <a:gd name="T27" fmla="*/ 130 h 609"/>
                <a:gd name="T28" fmla="*/ 46 w 1054"/>
                <a:gd name="T29" fmla="*/ 180 h 609"/>
                <a:gd name="T30" fmla="*/ 14 w 1054"/>
                <a:gd name="T31" fmla="*/ 234 h 609"/>
                <a:gd name="T32" fmla="*/ 0 w 1054"/>
                <a:gd name="T33" fmla="*/ 291 h 609"/>
                <a:gd name="T34" fmla="*/ 6 w 1054"/>
                <a:gd name="T35" fmla="*/ 347 h 609"/>
                <a:gd name="T36" fmla="*/ 28 w 1054"/>
                <a:gd name="T37" fmla="*/ 403 h 609"/>
                <a:gd name="T38" fmla="*/ 69 w 1054"/>
                <a:gd name="T39" fmla="*/ 455 h 609"/>
                <a:gd name="T40" fmla="*/ 125 w 1054"/>
                <a:gd name="T41" fmla="*/ 502 h 609"/>
                <a:gd name="T42" fmla="*/ 196 w 1054"/>
                <a:gd name="T43" fmla="*/ 541 h 609"/>
                <a:gd name="T44" fmla="*/ 278 w 1054"/>
                <a:gd name="T45" fmla="*/ 573 h 609"/>
                <a:gd name="T46" fmla="*/ 369 w 1054"/>
                <a:gd name="T47" fmla="*/ 595 h 609"/>
                <a:gd name="T48" fmla="*/ 466 w 1054"/>
                <a:gd name="T49" fmla="*/ 607 h 609"/>
                <a:gd name="T50" fmla="*/ 564 w 1054"/>
                <a:gd name="T51" fmla="*/ 608 h 609"/>
                <a:gd name="T52" fmla="*/ 662 w 1054"/>
                <a:gd name="T53" fmla="*/ 598 h 609"/>
                <a:gd name="T54" fmla="*/ 754 w 1054"/>
                <a:gd name="T55" fmla="*/ 579 h 609"/>
                <a:gd name="T56" fmla="*/ 838 w 1054"/>
                <a:gd name="T57" fmla="*/ 551 h 609"/>
                <a:gd name="T58" fmla="*/ 913 w 1054"/>
                <a:gd name="T59" fmla="*/ 512 h 609"/>
                <a:gd name="T60" fmla="*/ 973 w 1054"/>
                <a:gd name="T61" fmla="*/ 467 h 609"/>
                <a:gd name="T62" fmla="*/ 1017 w 1054"/>
                <a:gd name="T63" fmla="*/ 416 h 609"/>
                <a:gd name="T64" fmla="*/ 1045 w 1054"/>
                <a:gd name="T65" fmla="*/ 361 h 609"/>
                <a:gd name="T66" fmla="*/ 1054 w 1054"/>
                <a:gd name="T67" fmla="*/ 305 h 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54" h="609">
                  <a:moveTo>
                    <a:pt x="1054" y="305"/>
                  </a:moveTo>
                  <a:lnTo>
                    <a:pt x="1051" y="276"/>
                  </a:lnTo>
                  <a:lnTo>
                    <a:pt x="1045" y="248"/>
                  </a:lnTo>
                  <a:lnTo>
                    <a:pt x="1033" y="220"/>
                  </a:lnTo>
                  <a:lnTo>
                    <a:pt x="1017" y="193"/>
                  </a:lnTo>
                  <a:lnTo>
                    <a:pt x="997" y="167"/>
                  </a:lnTo>
                  <a:lnTo>
                    <a:pt x="973" y="143"/>
                  </a:lnTo>
                  <a:lnTo>
                    <a:pt x="945" y="119"/>
                  </a:lnTo>
                  <a:lnTo>
                    <a:pt x="913" y="97"/>
                  </a:lnTo>
                  <a:lnTo>
                    <a:pt x="877" y="77"/>
                  </a:lnTo>
                  <a:lnTo>
                    <a:pt x="838" y="60"/>
                  </a:lnTo>
                  <a:lnTo>
                    <a:pt x="798" y="44"/>
                  </a:lnTo>
                  <a:lnTo>
                    <a:pt x="754" y="30"/>
                  </a:lnTo>
                  <a:lnTo>
                    <a:pt x="709" y="19"/>
                  </a:lnTo>
                  <a:lnTo>
                    <a:pt x="662" y="11"/>
                  </a:lnTo>
                  <a:lnTo>
                    <a:pt x="613" y="4"/>
                  </a:lnTo>
                  <a:lnTo>
                    <a:pt x="564" y="1"/>
                  </a:lnTo>
                  <a:lnTo>
                    <a:pt x="515" y="0"/>
                  </a:lnTo>
                  <a:lnTo>
                    <a:pt x="466" y="2"/>
                  </a:lnTo>
                  <a:lnTo>
                    <a:pt x="417" y="6"/>
                  </a:lnTo>
                  <a:lnTo>
                    <a:pt x="369" y="14"/>
                  </a:lnTo>
                  <a:lnTo>
                    <a:pt x="323" y="25"/>
                  </a:lnTo>
                  <a:lnTo>
                    <a:pt x="278" y="36"/>
                  </a:lnTo>
                  <a:lnTo>
                    <a:pt x="236" y="51"/>
                  </a:lnTo>
                  <a:lnTo>
                    <a:pt x="196" y="68"/>
                  </a:lnTo>
                  <a:lnTo>
                    <a:pt x="159" y="87"/>
                  </a:lnTo>
                  <a:lnTo>
                    <a:pt x="125" y="108"/>
                  </a:lnTo>
                  <a:lnTo>
                    <a:pt x="95" y="130"/>
                  </a:lnTo>
                  <a:lnTo>
                    <a:pt x="69" y="154"/>
                  </a:lnTo>
                  <a:lnTo>
                    <a:pt x="46" y="180"/>
                  </a:lnTo>
                  <a:lnTo>
                    <a:pt x="28" y="207"/>
                  </a:lnTo>
                  <a:lnTo>
                    <a:pt x="14" y="234"/>
                  </a:lnTo>
                  <a:lnTo>
                    <a:pt x="6" y="262"/>
                  </a:lnTo>
                  <a:lnTo>
                    <a:pt x="0" y="291"/>
                  </a:lnTo>
                  <a:lnTo>
                    <a:pt x="0" y="318"/>
                  </a:lnTo>
                  <a:lnTo>
                    <a:pt x="6" y="347"/>
                  </a:lnTo>
                  <a:lnTo>
                    <a:pt x="14" y="375"/>
                  </a:lnTo>
                  <a:lnTo>
                    <a:pt x="28" y="403"/>
                  </a:lnTo>
                  <a:lnTo>
                    <a:pt x="46" y="429"/>
                  </a:lnTo>
                  <a:lnTo>
                    <a:pt x="69" y="455"/>
                  </a:lnTo>
                  <a:lnTo>
                    <a:pt x="95" y="479"/>
                  </a:lnTo>
                  <a:lnTo>
                    <a:pt x="125" y="502"/>
                  </a:lnTo>
                  <a:lnTo>
                    <a:pt x="159" y="523"/>
                  </a:lnTo>
                  <a:lnTo>
                    <a:pt x="196" y="541"/>
                  </a:lnTo>
                  <a:lnTo>
                    <a:pt x="236" y="558"/>
                  </a:lnTo>
                  <a:lnTo>
                    <a:pt x="278" y="573"/>
                  </a:lnTo>
                  <a:lnTo>
                    <a:pt x="323" y="586"/>
                  </a:lnTo>
                  <a:lnTo>
                    <a:pt x="369" y="595"/>
                  </a:lnTo>
                  <a:lnTo>
                    <a:pt x="417" y="603"/>
                  </a:lnTo>
                  <a:lnTo>
                    <a:pt x="466" y="607"/>
                  </a:lnTo>
                  <a:lnTo>
                    <a:pt x="515" y="609"/>
                  </a:lnTo>
                  <a:lnTo>
                    <a:pt x="564" y="608"/>
                  </a:lnTo>
                  <a:lnTo>
                    <a:pt x="613" y="605"/>
                  </a:lnTo>
                  <a:lnTo>
                    <a:pt x="662" y="598"/>
                  </a:lnTo>
                  <a:lnTo>
                    <a:pt x="709" y="590"/>
                  </a:lnTo>
                  <a:lnTo>
                    <a:pt x="754" y="579"/>
                  </a:lnTo>
                  <a:lnTo>
                    <a:pt x="798" y="565"/>
                  </a:lnTo>
                  <a:lnTo>
                    <a:pt x="838" y="551"/>
                  </a:lnTo>
                  <a:lnTo>
                    <a:pt x="877" y="532"/>
                  </a:lnTo>
                  <a:lnTo>
                    <a:pt x="913" y="512"/>
                  </a:lnTo>
                  <a:lnTo>
                    <a:pt x="945" y="491"/>
                  </a:lnTo>
                  <a:lnTo>
                    <a:pt x="973" y="467"/>
                  </a:lnTo>
                  <a:lnTo>
                    <a:pt x="997" y="442"/>
                  </a:lnTo>
                  <a:lnTo>
                    <a:pt x="1017" y="416"/>
                  </a:lnTo>
                  <a:lnTo>
                    <a:pt x="1033" y="389"/>
                  </a:lnTo>
                  <a:lnTo>
                    <a:pt x="1045" y="361"/>
                  </a:lnTo>
                  <a:lnTo>
                    <a:pt x="1051" y="333"/>
                  </a:lnTo>
                  <a:lnTo>
                    <a:pt x="1054" y="30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823" name="Freeform 431"/>
            <p:cNvSpPr>
              <a:spLocks/>
            </p:cNvSpPr>
            <p:nvPr/>
          </p:nvSpPr>
          <p:spPr bwMode="auto">
            <a:xfrm>
              <a:off x="1879" y="3167"/>
              <a:ext cx="44" cy="61"/>
            </a:xfrm>
            <a:custGeom>
              <a:avLst/>
              <a:gdLst>
                <a:gd name="T0" fmla="*/ 0 w 309"/>
                <a:gd name="T1" fmla="*/ 0 h 430"/>
                <a:gd name="T2" fmla="*/ 2 w 309"/>
                <a:gd name="T3" fmla="*/ 39 h 430"/>
                <a:gd name="T4" fmla="*/ 9 w 309"/>
                <a:gd name="T5" fmla="*/ 79 h 430"/>
                <a:gd name="T6" fmla="*/ 21 w 309"/>
                <a:gd name="T7" fmla="*/ 118 h 430"/>
                <a:gd name="T8" fmla="*/ 37 w 309"/>
                <a:gd name="T9" fmla="*/ 158 h 430"/>
                <a:gd name="T10" fmla="*/ 57 w 309"/>
                <a:gd name="T11" fmla="*/ 196 h 430"/>
                <a:gd name="T12" fmla="*/ 80 w 309"/>
                <a:gd name="T13" fmla="*/ 233 h 430"/>
                <a:gd name="T14" fmla="*/ 109 w 309"/>
                <a:gd name="T15" fmla="*/ 269 h 430"/>
                <a:gd name="T16" fmla="*/ 142 w 309"/>
                <a:gd name="T17" fmla="*/ 304 h 430"/>
                <a:gd name="T18" fmla="*/ 178 w 309"/>
                <a:gd name="T19" fmla="*/ 337 h 430"/>
                <a:gd name="T20" fmla="*/ 219 w 309"/>
                <a:gd name="T21" fmla="*/ 370 h 430"/>
                <a:gd name="T22" fmla="*/ 262 w 309"/>
                <a:gd name="T23" fmla="*/ 401 h 430"/>
                <a:gd name="T24" fmla="*/ 309 w 309"/>
                <a:gd name="T25" fmla="*/ 430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9" h="430">
                  <a:moveTo>
                    <a:pt x="0" y="0"/>
                  </a:moveTo>
                  <a:lnTo>
                    <a:pt x="2" y="39"/>
                  </a:lnTo>
                  <a:lnTo>
                    <a:pt x="9" y="79"/>
                  </a:lnTo>
                  <a:lnTo>
                    <a:pt x="21" y="118"/>
                  </a:lnTo>
                  <a:lnTo>
                    <a:pt x="37" y="158"/>
                  </a:lnTo>
                  <a:lnTo>
                    <a:pt x="57" y="196"/>
                  </a:lnTo>
                  <a:lnTo>
                    <a:pt x="80" y="233"/>
                  </a:lnTo>
                  <a:lnTo>
                    <a:pt x="109" y="269"/>
                  </a:lnTo>
                  <a:lnTo>
                    <a:pt x="142" y="304"/>
                  </a:lnTo>
                  <a:lnTo>
                    <a:pt x="178" y="337"/>
                  </a:lnTo>
                  <a:lnTo>
                    <a:pt x="219" y="370"/>
                  </a:lnTo>
                  <a:lnTo>
                    <a:pt x="262" y="401"/>
                  </a:lnTo>
                  <a:lnTo>
                    <a:pt x="309" y="43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824" name="Freeform 432"/>
            <p:cNvSpPr>
              <a:spLocks/>
            </p:cNvSpPr>
            <p:nvPr/>
          </p:nvSpPr>
          <p:spPr bwMode="auto">
            <a:xfrm>
              <a:off x="1879" y="2982"/>
              <a:ext cx="44" cy="123"/>
            </a:xfrm>
            <a:custGeom>
              <a:avLst/>
              <a:gdLst>
                <a:gd name="T0" fmla="*/ 309 w 309"/>
                <a:gd name="T1" fmla="*/ 0 h 861"/>
                <a:gd name="T2" fmla="*/ 262 w 309"/>
                <a:gd name="T3" fmla="*/ 29 h 861"/>
                <a:gd name="T4" fmla="*/ 219 w 309"/>
                <a:gd name="T5" fmla="*/ 60 h 861"/>
                <a:gd name="T6" fmla="*/ 178 w 309"/>
                <a:gd name="T7" fmla="*/ 92 h 861"/>
                <a:gd name="T8" fmla="*/ 142 w 309"/>
                <a:gd name="T9" fmla="*/ 126 h 861"/>
                <a:gd name="T10" fmla="*/ 109 w 309"/>
                <a:gd name="T11" fmla="*/ 161 h 861"/>
                <a:gd name="T12" fmla="*/ 80 w 309"/>
                <a:gd name="T13" fmla="*/ 197 h 861"/>
                <a:gd name="T14" fmla="*/ 57 w 309"/>
                <a:gd name="T15" fmla="*/ 235 h 861"/>
                <a:gd name="T16" fmla="*/ 37 w 309"/>
                <a:gd name="T17" fmla="*/ 273 h 861"/>
                <a:gd name="T18" fmla="*/ 21 w 309"/>
                <a:gd name="T19" fmla="*/ 311 h 861"/>
                <a:gd name="T20" fmla="*/ 9 w 309"/>
                <a:gd name="T21" fmla="*/ 351 h 861"/>
                <a:gd name="T22" fmla="*/ 2 w 309"/>
                <a:gd name="T23" fmla="*/ 391 h 861"/>
                <a:gd name="T24" fmla="*/ 0 w 309"/>
                <a:gd name="T25" fmla="*/ 431 h 861"/>
                <a:gd name="T26" fmla="*/ 2 w 309"/>
                <a:gd name="T27" fmla="*/ 470 h 861"/>
                <a:gd name="T28" fmla="*/ 9 w 309"/>
                <a:gd name="T29" fmla="*/ 510 h 861"/>
                <a:gd name="T30" fmla="*/ 21 w 309"/>
                <a:gd name="T31" fmla="*/ 550 h 861"/>
                <a:gd name="T32" fmla="*/ 37 w 309"/>
                <a:gd name="T33" fmla="*/ 588 h 861"/>
                <a:gd name="T34" fmla="*/ 57 w 309"/>
                <a:gd name="T35" fmla="*/ 626 h 861"/>
                <a:gd name="T36" fmla="*/ 80 w 309"/>
                <a:gd name="T37" fmla="*/ 664 h 861"/>
                <a:gd name="T38" fmla="*/ 109 w 309"/>
                <a:gd name="T39" fmla="*/ 700 h 861"/>
                <a:gd name="T40" fmla="*/ 142 w 309"/>
                <a:gd name="T41" fmla="*/ 735 h 861"/>
                <a:gd name="T42" fmla="*/ 178 w 309"/>
                <a:gd name="T43" fmla="*/ 769 h 861"/>
                <a:gd name="T44" fmla="*/ 219 w 309"/>
                <a:gd name="T45" fmla="*/ 801 h 861"/>
                <a:gd name="T46" fmla="*/ 262 w 309"/>
                <a:gd name="T47" fmla="*/ 832 h 861"/>
                <a:gd name="T48" fmla="*/ 309 w 309"/>
                <a:gd name="T49" fmla="*/ 861 h 8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09" h="861">
                  <a:moveTo>
                    <a:pt x="309" y="0"/>
                  </a:moveTo>
                  <a:lnTo>
                    <a:pt x="262" y="29"/>
                  </a:lnTo>
                  <a:lnTo>
                    <a:pt x="219" y="60"/>
                  </a:lnTo>
                  <a:lnTo>
                    <a:pt x="178" y="92"/>
                  </a:lnTo>
                  <a:lnTo>
                    <a:pt x="142" y="126"/>
                  </a:lnTo>
                  <a:lnTo>
                    <a:pt x="109" y="161"/>
                  </a:lnTo>
                  <a:lnTo>
                    <a:pt x="80" y="197"/>
                  </a:lnTo>
                  <a:lnTo>
                    <a:pt x="57" y="235"/>
                  </a:lnTo>
                  <a:lnTo>
                    <a:pt x="37" y="273"/>
                  </a:lnTo>
                  <a:lnTo>
                    <a:pt x="21" y="311"/>
                  </a:lnTo>
                  <a:lnTo>
                    <a:pt x="9" y="351"/>
                  </a:lnTo>
                  <a:lnTo>
                    <a:pt x="2" y="391"/>
                  </a:lnTo>
                  <a:lnTo>
                    <a:pt x="0" y="431"/>
                  </a:lnTo>
                  <a:lnTo>
                    <a:pt x="2" y="470"/>
                  </a:lnTo>
                  <a:lnTo>
                    <a:pt x="9" y="510"/>
                  </a:lnTo>
                  <a:lnTo>
                    <a:pt x="21" y="550"/>
                  </a:lnTo>
                  <a:lnTo>
                    <a:pt x="37" y="588"/>
                  </a:lnTo>
                  <a:lnTo>
                    <a:pt x="57" y="626"/>
                  </a:lnTo>
                  <a:lnTo>
                    <a:pt x="80" y="664"/>
                  </a:lnTo>
                  <a:lnTo>
                    <a:pt x="109" y="700"/>
                  </a:lnTo>
                  <a:lnTo>
                    <a:pt x="142" y="735"/>
                  </a:lnTo>
                  <a:lnTo>
                    <a:pt x="178" y="769"/>
                  </a:lnTo>
                  <a:lnTo>
                    <a:pt x="219" y="801"/>
                  </a:lnTo>
                  <a:lnTo>
                    <a:pt x="262" y="832"/>
                  </a:lnTo>
                  <a:lnTo>
                    <a:pt x="309" y="86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825" name="Line 433"/>
            <p:cNvSpPr>
              <a:spLocks noChangeShapeType="1"/>
            </p:cNvSpPr>
            <p:nvPr/>
          </p:nvSpPr>
          <p:spPr bwMode="auto">
            <a:xfrm flipH="1" flipV="1">
              <a:off x="1923" y="3228"/>
              <a:ext cx="128" cy="7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826" name="Line 434"/>
            <p:cNvSpPr>
              <a:spLocks noChangeShapeType="1"/>
            </p:cNvSpPr>
            <p:nvPr/>
          </p:nvSpPr>
          <p:spPr bwMode="auto">
            <a:xfrm flipH="1" flipV="1">
              <a:off x="1923" y="3105"/>
              <a:ext cx="128" cy="7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827" name="Line 435"/>
            <p:cNvSpPr>
              <a:spLocks noChangeShapeType="1"/>
            </p:cNvSpPr>
            <p:nvPr/>
          </p:nvSpPr>
          <p:spPr bwMode="auto">
            <a:xfrm flipH="1" flipV="1">
              <a:off x="2093" y="3105"/>
              <a:ext cx="43" cy="2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828" name="Line 436"/>
            <p:cNvSpPr>
              <a:spLocks noChangeShapeType="1"/>
            </p:cNvSpPr>
            <p:nvPr/>
          </p:nvSpPr>
          <p:spPr bwMode="auto">
            <a:xfrm flipV="1">
              <a:off x="2093" y="2637"/>
              <a:ext cx="207" cy="46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829" name="Freeform 437"/>
            <p:cNvSpPr>
              <a:spLocks/>
            </p:cNvSpPr>
            <p:nvPr/>
          </p:nvSpPr>
          <p:spPr bwMode="auto">
            <a:xfrm>
              <a:off x="2300" y="2637"/>
              <a:ext cx="38" cy="36"/>
            </a:xfrm>
            <a:custGeom>
              <a:avLst/>
              <a:gdLst>
                <a:gd name="T0" fmla="*/ 0 w 264"/>
                <a:gd name="T1" fmla="*/ 0 h 248"/>
                <a:gd name="T2" fmla="*/ 38 w 264"/>
                <a:gd name="T3" fmla="*/ 52 h 248"/>
                <a:gd name="T4" fmla="*/ 80 w 264"/>
                <a:gd name="T5" fmla="*/ 99 h 248"/>
                <a:gd name="T6" fmla="*/ 122 w 264"/>
                <a:gd name="T7" fmla="*/ 142 h 248"/>
                <a:gd name="T8" fmla="*/ 168 w 264"/>
                <a:gd name="T9" fmla="*/ 182 h 248"/>
                <a:gd name="T10" fmla="*/ 215 w 264"/>
                <a:gd name="T11" fmla="*/ 217 h 248"/>
                <a:gd name="T12" fmla="*/ 264 w 264"/>
                <a:gd name="T13" fmla="*/ 248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4" h="248">
                  <a:moveTo>
                    <a:pt x="0" y="0"/>
                  </a:moveTo>
                  <a:lnTo>
                    <a:pt x="38" y="52"/>
                  </a:lnTo>
                  <a:lnTo>
                    <a:pt x="80" y="99"/>
                  </a:lnTo>
                  <a:lnTo>
                    <a:pt x="122" y="142"/>
                  </a:lnTo>
                  <a:lnTo>
                    <a:pt x="168" y="182"/>
                  </a:lnTo>
                  <a:lnTo>
                    <a:pt x="215" y="217"/>
                  </a:lnTo>
                  <a:lnTo>
                    <a:pt x="264" y="24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830" name="Line 438"/>
            <p:cNvSpPr>
              <a:spLocks noChangeShapeType="1"/>
            </p:cNvSpPr>
            <p:nvPr/>
          </p:nvSpPr>
          <p:spPr bwMode="auto">
            <a:xfrm flipH="1">
              <a:off x="2391" y="2804"/>
              <a:ext cx="53" cy="3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831" name="Line 439"/>
            <p:cNvSpPr>
              <a:spLocks noChangeShapeType="1"/>
            </p:cNvSpPr>
            <p:nvPr/>
          </p:nvSpPr>
          <p:spPr bwMode="auto">
            <a:xfrm flipV="1">
              <a:off x="2444" y="2804"/>
              <a:ext cx="0" cy="27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832" name="Line 440"/>
            <p:cNvSpPr>
              <a:spLocks noChangeShapeType="1"/>
            </p:cNvSpPr>
            <p:nvPr/>
          </p:nvSpPr>
          <p:spPr bwMode="auto">
            <a:xfrm flipV="1">
              <a:off x="2051" y="3075"/>
              <a:ext cx="393" cy="22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833" name="Line 441"/>
            <p:cNvSpPr>
              <a:spLocks noChangeShapeType="1"/>
            </p:cNvSpPr>
            <p:nvPr/>
          </p:nvSpPr>
          <p:spPr bwMode="auto">
            <a:xfrm>
              <a:off x="2051" y="3179"/>
              <a:ext cx="0" cy="12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834" name="Line 442"/>
            <p:cNvSpPr>
              <a:spLocks noChangeShapeType="1"/>
            </p:cNvSpPr>
            <p:nvPr/>
          </p:nvSpPr>
          <p:spPr bwMode="auto">
            <a:xfrm flipH="1">
              <a:off x="2051" y="3013"/>
              <a:ext cx="287" cy="16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835" name="Line 443"/>
            <p:cNvSpPr>
              <a:spLocks noChangeShapeType="1"/>
            </p:cNvSpPr>
            <p:nvPr/>
          </p:nvSpPr>
          <p:spPr bwMode="auto">
            <a:xfrm flipH="1">
              <a:off x="2136" y="2673"/>
              <a:ext cx="202" cy="45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836" name="Line 444"/>
            <p:cNvSpPr>
              <a:spLocks noChangeShapeType="1"/>
            </p:cNvSpPr>
            <p:nvPr/>
          </p:nvSpPr>
          <p:spPr bwMode="auto">
            <a:xfrm>
              <a:off x="2338" y="2521"/>
              <a:ext cx="0" cy="49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837" name="Line 445"/>
            <p:cNvSpPr>
              <a:spLocks noChangeShapeType="1"/>
            </p:cNvSpPr>
            <p:nvPr/>
          </p:nvSpPr>
          <p:spPr bwMode="auto">
            <a:xfrm flipH="1">
              <a:off x="2338" y="2490"/>
              <a:ext cx="53" cy="3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838" name="Line 446"/>
            <p:cNvSpPr>
              <a:spLocks noChangeShapeType="1"/>
            </p:cNvSpPr>
            <p:nvPr/>
          </p:nvSpPr>
          <p:spPr bwMode="auto">
            <a:xfrm flipV="1">
              <a:off x="2391" y="2490"/>
              <a:ext cx="0" cy="34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839" name="Line 447"/>
            <p:cNvSpPr>
              <a:spLocks noChangeShapeType="1"/>
            </p:cNvSpPr>
            <p:nvPr/>
          </p:nvSpPr>
          <p:spPr bwMode="auto">
            <a:xfrm flipV="1">
              <a:off x="3180" y="2761"/>
              <a:ext cx="0" cy="1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840" name="Line 448"/>
            <p:cNvSpPr>
              <a:spLocks noChangeShapeType="1"/>
            </p:cNvSpPr>
            <p:nvPr/>
          </p:nvSpPr>
          <p:spPr bwMode="auto">
            <a:xfrm flipH="1" flipV="1">
              <a:off x="2789" y="2536"/>
              <a:ext cx="118" cy="6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841" name="Line 449"/>
            <p:cNvSpPr>
              <a:spLocks noChangeShapeType="1"/>
            </p:cNvSpPr>
            <p:nvPr/>
          </p:nvSpPr>
          <p:spPr bwMode="auto">
            <a:xfrm flipV="1">
              <a:off x="2800" y="2410"/>
              <a:ext cx="0" cy="13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842" name="Line 450"/>
            <p:cNvSpPr>
              <a:spLocks noChangeShapeType="1"/>
            </p:cNvSpPr>
            <p:nvPr/>
          </p:nvSpPr>
          <p:spPr bwMode="auto">
            <a:xfrm flipV="1">
              <a:off x="2258" y="2410"/>
              <a:ext cx="0" cy="32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843" name="Line 451"/>
            <p:cNvSpPr>
              <a:spLocks noChangeShapeType="1"/>
            </p:cNvSpPr>
            <p:nvPr/>
          </p:nvSpPr>
          <p:spPr bwMode="auto">
            <a:xfrm flipV="1">
              <a:off x="1879" y="3044"/>
              <a:ext cx="0" cy="1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43844" name="AutoShape 452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610600" y="6318250"/>
            <a:ext cx="533400" cy="5334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7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437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4437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3726" grpId="0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0263" name="Group 727"/>
          <p:cNvGrpSpPr>
            <a:grpSpLocks/>
          </p:cNvGrpSpPr>
          <p:nvPr/>
        </p:nvGrpSpPr>
        <p:grpSpPr bwMode="auto">
          <a:xfrm>
            <a:off x="2954338" y="730250"/>
            <a:ext cx="0" cy="2657475"/>
            <a:chOff x="1861" y="460"/>
            <a:chExt cx="0" cy="1674"/>
          </a:xfrm>
        </p:grpSpPr>
        <p:sp>
          <p:nvSpPr>
            <p:cNvPr id="449900" name="Line 364"/>
            <p:cNvSpPr>
              <a:spLocks noChangeShapeType="1"/>
            </p:cNvSpPr>
            <p:nvPr/>
          </p:nvSpPr>
          <p:spPr bwMode="auto">
            <a:xfrm>
              <a:off x="1861" y="460"/>
              <a:ext cx="0" cy="24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9901" name="Line 365"/>
            <p:cNvSpPr>
              <a:spLocks noChangeShapeType="1"/>
            </p:cNvSpPr>
            <p:nvPr/>
          </p:nvSpPr>
          <p:spPr bwMode="auto">
            <a:xfrm>
              <a:off x="1861" y="738"/>
              <a:ext cx="0" cy="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9902" name="Line 366"/>
            <p:cNvSpPr>
              <a:spLocks noChangeShapeType="1"/>
            </p:cNvSpPr>
            <p:nvPr/>
          </p:nvSpPr>
          <p:spPr bwMode="auto">
            <a:xfrm>
              <a:off x="1861" y="800"/>
              <a:ext cx="0" cy="26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9903" name="Line 367"/>
            <p:cNvSpPr>
              <a:spLocks noChangeShapeType="1"/>
            </p:cNvSpPr>
            <p:nvPr/>
          </p:nvSpPr>
          <p:spPr bwMode="auto">
            <a:xfrm>
              <a:off x="1861" y="1101"/>
              <a:ext cx="0" cy="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9904" name="Line 368"/>
            <p:cNvSpPr>
              <a:spLocks noChangeShapeType="1"/>
            </p:cNvSpPr>
            <p:nvPr/>
          </p:nvSpPr>
          <p:spPr bwMode="auto">
            <a:xfrm>
              <a:off x="1861" y="1164"/>
              <a:ext cx="0" cy="26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9905" name="Line 369"/>
            <p:cNvSpPr>
              <a:spLocks noChangeShapeType="1"/>
            </p:cNvSpPr>
            <p:nvPr/>
          </p:nvSpPr>
          <p:spPr bwMode="auto">
            <a:xfrm>
              <a:off x="1861" y="1464"/>
              <a:ext cx="0" cy="2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9906" name="Line 370"/>
            <p:cNvSpPr>
              <a:spLocks noChangeShapeType="1"/>
            </p:cNvSpPr>
            <p:nvPr/>
          </p:nvSpPr>
          <p:spPr bwMode="auto">
            <a:xfrm>
              <a:off x="1861" y="1521"/>
              <a:ext cx="0" cy="26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9907" name="Line 371"/>
            <p:cNvSpPr>
              <a:spLocks noChangeShapeType="1"/>
            </p:cNvSpPr>
            <p:nvPr/>
          </p:nvSpPr>
          <p:spPr bwMode="auto">
            <a:xfrm>
              <a:off x="1861" y="1822"/>
              <a:ext cx="0" cy="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9908" name="Line 372"/>
            <p:cNvSpPr>
              <a:spLocks noChangeShapeType="1"/>
            </p:cNvSpPr>
            <p:nvPr/>
          </p:nvSpPr>
          <p:spPr bwMode="auto">
            <a:xfrm>
              <a:off x="1861" y="1884"/>
              <a:ext cx="0" cy="25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50277" name="Group 741"/>
          <p:cNvGrpSpPr>
            <a:grpSpLocks/>
          </p:cNvGrpSpPr>
          <p:nvPr/>
        </p:nvGrpSpPr>
        <p:grpSpPr bwMode="auto">
          <a:xfrm>
            <a:off x="296863" y="2774950"/>
            <a:ext cx="5314950" cy="423863"/>
            <a:chOff x="187" y="1748"/>
            <a:chExt cx="3348" cy="267"/>
          </a:xfrm>
        </p:grpSpPr>
        <p:sp>
          <p:nvSpPr>
            <p:cNvPr id="449977" name="Line 441"/>
            <p:cNvSpPr>
              <a:spLocks noChangeShapeType="1"/>
            </p:cNvSpPr>
            <p:nvPr/>
          </p:nvSpPr>
          <p:spPr bwMode="auto">
            <a:xfrm>
              <a:off x="187" y="2015"/>
              <a:ext cx="3348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9981" name="Line 445"/>
            <p:cNvSpPr>
              <a:spLocks noChangeShapeType="1"/>
            </p:cNvSpPr>
            <p:nvPr/>
          </p:nvSpPr>
          <p:spPr bwMode="auto">
            <a:xfrm flipH="1">
              <a:off x="397" y="1748"/>
              <a:ext cx="2928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0033" name="Line 497"/>
            <p:cNvSpPr>
              <a:spLocks noChangeShapeType="1"/>
            </p:cNvSpPr>
            <p:nvPr/>
          </p:nvSpPr>
          <p:spPr bwMode="auto">
            <a:xfrm flipV="1">
              <a:off x="187" y="1752"/>
              <a:ext cx="0" cy="26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0218" name="Line 682"/>
            <p:cNvSpPr>
              <a:spLocks noChangeShapeType="1"/>
            </p:cNvSpPr>
            <p:nvPr/>
          </p:nvSpPr>
          <p:spPr bwMode="auto">
            <a:xfrm>
              <a:off x="187" y="1748"/>
              <a:ext cx="0" cy="26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0219" name="Line 683"/>
            <p:cNvSpPr>
              <a:spLocks noChangeShapeType="1"/>
            </p:cNvSpPr>
            <p:nvPr/>
          </p:nvSpPr>
          <p:spPr bwMode="auto">
            <a:xfrm flipH="1">
              <a:off x="187" y="1748"/>
              <a:ext cx="3348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9978" name="Line 442"/>
            <p:cNvSpPr>
              <a:spLocks noChangeShapeType="1"/>
            </p:cNvSpPr>
            <p:nvPr/>
          </p:nvSpPr>
          <p:spPr bwMode="auto">
            <a:xfrm flipV="1">
              <a:off x="3535" y="1752"/>
              <a:ext cx="0" cy="26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50279" name="Group 743"/>
          <p:cNvGrpSpPr>
            <a:grpSpLocks/>
          </p:cNvGrpSpPr>
          <p:nvPr/>
        </p:nvGrpSpPr>
        <p:grpSpPr bwMode="auto">
          <a:xfrm>
            <a:off x="296863" y="2774950"/>
            <a:ext cx="5314950" cy="2387600"/>
            <a:chOff x="187" y="1748"/>
            <a:chExt cx="3348" cy="1504"/>
          </a:xfrm>
        </p:grpSpPr>
        <p:sp>
          <p:nvSpPr>
            <p:cNvPr id="450280" name="Line 744"/>
            <p:cNvSpPr>
              <a:spLocks noChangeShapeType="1"/>
            </p:cNvSpPr>
            <p:nvPr/>
          </p:nvSpPr>
          <p:spPr bwMode="auto">
            <a:xfrm flipV="1">
              <a:off x="187" y="1748"/>
              <a:ext cx="0" cy="150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0281" name="Line 745"/>
            <p:cNvSpPr>
              <a:spLocks noChangeShapeType="1"/>
            </p:cNvSpPr>
            <p:nvPr/>
          </p:nvSpPr>
          <p:spPr bwMode="auto">
            <a:xfrm flipV="1">
              <a:off x="3535" y="1748"/>
              <a:ext cx="0" cy="150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50282" name="Group 746"/>
          <p:cNvGrpSpPr>
            <a:grpSpLocks/>
          </p:cNvGrpSpPr>
          <p:nvPr/>
        </p:nvGrpSpPr>
        <p:grpSpPr bwMode="auto">
          <a:xfrm>
            <a:off x="296863" y="2774950"/>
            <a:ext cx="5865812" cy="423863"/>
            <a:chOff x="187" y="1748"/>
            <a:chExt cx="3695" cy="267"/>
          </a:xfrm>
        </p:grpSpPr>
        <p:sp>
          <p:nvSpPr>
            <p:cNvPr id="450283" name="Line 747"/>
            <p:cNvSpPr>
              <a:spLocks noChangeShapeType="1"/>
            </p:cNvSpPr>
            <p:nvPr/>
          </p:nvSpPr>
          <p:spPr bwMode="auto">
            <a:xfrm flipH="1">
              <a:off x="187" y="1748"/>
              <a:ext cx="369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0284" name="Line 748"/>
            <p:cNvSpPr>
              <a:spLocks noChangeShapeType="1"/>
            </p:cNvSpPr>
            <p:nvPr/>
          </p:nvSpPr>
          <p:spPr bwMode="auto">
            <a:xfrm flipH="1">
              <a:off x="187" y="2015"/>
              <a:ext cx="369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50297" name="Group 761"/>
          <p:cNvGrpSpPr>
            <a:grpSpLocks/>
          </p:cNvGrpSpPr>
          <p:nvPr/>
        </p:nvGrpSpPr>
        <p:grpSpPr bwMode="auto">
          <a:xfrm>
            <a:off x="5724525" y="4483100"/>
            <a:ext cx="3095625" cy="2051050"/>
            <a:chOff x="-1248" y="2895"/>
            <a:chExt cx="1950" cy="1292"/>
          </a:xfrm>
        </p:grpSpPr>
        <p:sp>
          <p:nvSpPr>
            <p:cNvPr id="450298" name="Line 762"/>
            <p:cNvSpPr>
              <a:spLocks noChangeShapeType="1"/>
            </p:cNvSpPr>
            <p:nvPr/>
          </p:nvSpPr>
          <p:spPr bwMode="auto">
            <a:xfrm flipV="1">
              <a:off x="-521" y="2905"/>
              <a:ext cx="869" cy="21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0299" name="Freeform 763"/>
            <p:cNvSpPr>
              <a:spLocks/>
            </p:cNvSpPr>
            <p:nvPr/>
          </p:nvSpPr>
          <p:spPr bwMode="auto">
            <a:xfrm>
              <a:off x="-859" y="3117"/>
              <a:ext cx="338" cy="196"/>
            </a:xfrm>
            <a:custGeom>
              <a:avLst/>
              <a:gdLst>
                <a:gd name="T0" fmla="*/ 881 w 881"/>
                <a:gd name="T1" fmla="*/ 0 h 510"/>
                <a:gd name="T2" fmla="*/ 834 w 881"/>
                <a:gd name="T3" fmla="*/ 12 h 510"/>
                <a:gd name="T4" fmla="*/ 789 w 881"/>
                <a:gd name="T5" fmla="*/ 25 h 510"/>
                <a:gd name="T6" fmla="*/ 743 w 881"/>
                <a:gd name="T7" fmla="*/ 39 h 510"/>
                <a:gd name="T8" fmla="*/ 698 w 881"/>
                <a:gd name="T9" fmla="*/ 52 h 510"/>
                <a:gd name="T10" fmla="*/ 654 w 881"/>
                <a:gd name="T11" fmla="*/ 68 h 510"/>
                <a:gd name="T12" fmla="*/ 612 w 881"/>
                <a:gd name="T13" fmla="*/ 84 h 510"/>
                <a:gd name="T14" fmla="*/ 569 w 881"/>
                <a:gd name="T15" fmla="*/ 100 h 510"/>
                <a:gd name="T16" fmla="*/ 528 w 881"/>
                <a:gd name="T17" fmla="*/ 118 h 510"/>
                <a:gd name="T18" fmla="*/ 487 w 881"/>
                <a:gd name="T19" fmla="*/ 137 h 510"/>
                <a:gd name="T20" fmla="*/ 448 w 881"/>
                <a:gd name="T21" fmla="*/ 156 h 510"/>
                <a:gd name="T22" fmla="*/ 409 w 881"/>
                <a:gd name="T23" fmla="*/ 175 h 510"/>
                <a:gd name="T24" fmla="*/ 372 w 881"/>
                <a:gd name="T25" fmla="*/ 195 h 510"/>
                <a:gd name="T26" fmla="*/ 336 w 881"/>
                <a:gd name="T27" fmla="*/ 216 h 510"/>
                <a:gd name="T28" fmla="*/ 302 w 881"/>
                <a:gd name="T29" fmla="*/ 238 h 510"/>
                <a:gd name="T30" fmla="*/ 268 w 881"/>
                <a:gd name="T31" fmla="*/ 260 h 510"/>
                <a:gd name="T32" fmla="*/ 235 w 881"/>
                <a:gd name="T33" fmla="*/ 282 h 510"/>
                <a:gd name="T34" fmla="*/ 203 w 881"/>
                <a:gd name="T35" fmla="*/ 306 h 510"/>
                <a:gd name="T36" fmla="*/ 173 w 881"/>
                <a:gd name="T37" fmla="*/ 329 h 510"/>
                <a:gd name="T38" fmla="*/ 144 w 881"/>
                <a:gd name="T39" fmla="*/ 354 h 510"/>
                <a:gd name="T40" fmla="*/ 117 w 881"/>
                <a:gd name="T41" fmla="*/ 378 h 510"/>
                <a:gd name="T42" fmla="*/ 90 w 881"/>
                <a:gd name="T43" fmla="*/ 404 h 510"/>
                <a:gd name="T44" fmla="*/ 66 w 881"/>
                <a:gd name="T45" fmla="*/ 430 h 510"/>
                <a:gd name="T46" fmla="*/ 42 w 881"/>
                <a:gd name="T47" fmla="*/ 456 h 510"/>
                <a:gd name="T48" fmla="*/ 20 w 881"/>
                <a:gd name="T49" fmla="*/ 483 h 510"/>
                <a:gd name="T50" fmla="*/ 0 w 881"/>
                <a:gd name="T51" fmla="*/ 510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81" h="510">
                  <a:moveTo>
                    <a:pt x="881" y="0"/>
                  </a:moveTo>
                  <a:lnTo>
                    <a:pt x="834" y="12"/>
                  </a:lnTo>
                  <a:lnTo>
                    <a:pt x="789" y="25"/>
                  </a:lnTo>
                  <a:lnTo>
                    <a:pt x="743" y="39"/>
                  </a:lnTo>
                  <a:lnTo>
                    <a:pt x="698" y="52"/>
                  </a:lnTo>
                  <a:lnTo>
                    <a:pt x="654" y="68"/>
                  </a:lnTo>
                  <a:lnTo>
                    <a:pt x="612" y="84"/>
                  </a:lnTo>
                  <a:lnTo>
                    <a:pt x="569" y="100"/>
                  </a:lnTo>
                  <a:lnTo>
                    <a:pt x="528" y="118"/>
                  </a:lnTo>
                  <a:lnTo>
                    <a:pt x="487" y="137"/>
                  </a:lnTo>
                  <a:lnTo>
                    <a:pt x="448" y="156"/>
                  </a:lnTo>
                  <a:lnTo>
                    <a:pt x="409" y="175"/>
                  </a:lnTo>
                  <a:lnTo>
                    <a:pt x="372" y="195"/>
                  </a:lnTo>
                  <a:lnTo>
                    <a:pt x="336" y="216"/>
                  </a:lnTo>
                  <a:lnTo>
                    <a:pt x="302" y="238"/>
                  </a:lnTo>
                  <a:lnTo>
                    <a:pt x="268" y="260"/>
                  </a:lnTo>
                  <a:lnTo>
                    <a:pt x="235" y="282"/>
                  </a:lnTo>
                  <a:lnTo>
                    <a:pt x="203" y="306"/>
                  </a:lnTo>
                  <a:lnTo>
                    <a:pt x="173" y="329"/>
                  </a:lnTo>
                  <a:lnTo>
                    <a:pt x="144" y="354"/>
                  </a:lnTo>
                  <a:lnTo>
                    <a:pt x="117" y="378"/>
                  </a:lnTo>
                  <a:lnTo>
                    <a:pt x="90" y="404"/>
                  </a:lnTo>
                  <a:lnTo>
                    <a:pt x="66" y="430"/>
                  </a:lnTo>
                  <a:lnTo>
                    <a:pt x="42" y="456"/>
                  </a:lnTo>
                  <a:lnTo>
                    <a:pt x="20" y="483"/>
                  </a:lnTo>
                  <a:lnTo>
                    <a:pt x="0" y="51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0300" name="Line 764"/>
            <p:cNvSpPr>
              <a:spLocks noChangeShapeType="1"/>
            </p:cNvSpPr>
            <p:nvPr/>
          </p:nvSpPr>
          <p:spPr bwMode="auto">
            <a:xfrm flipV="1">
              <a:off x="-1229" y="3313"/>
              <a:ext cx="370" cy="50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0301" name="Line 765"/>
            <p:cNvSpPr>
              <a:spLocks noChangeShapeType="1"/>
            </p:cNvSpPr>
            <p:nvPr/>
          </p:nvSpPr>
          <p:spPr bwMode="auto">
            <a:xfrm flipV="1">
              <a:off x="-1248" y="3874"/>
              <a:ext cx="0" cy="16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0302" name="Line 766"/>
            <p:cNvSpPr>
              <a:spLocks noChangeShapeType="1"/>
            </p:cNvSpPr>
            <p:nvPr/>
          </p:nvSpPr>
          <p:spPr bwMode="auto">
            <a:xfrm flipV="1">
              <a:off x="702" y="3042"/>
              <a:ext cx="0" cy="16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0303" name="Freeform 767"/>
            <p:cNvSpPr>
              <a:spLocks/>
            </p:cNvSpPr>
            <p:nvPr/>
          </p:nvSpPr>
          <p:spPr bwMode="auto">
            <a:xfrm>
              <a:off x="-1248" y="4040"/>
              <a:ext cx="354" cy="147"/>
            </a:xfrm>
            <a:custGeom>
              <a:avLst/>
              <a:gdLst>
                <a:gd name="T0" fmla="*/ 0 w 924"/>
                <a:gd name="T1" fmla="*/ 0 h 384"/>
                <a:gd name="T2" fmla="*/ 0 w 924"/>
                <a:gd name="T3" fmla="*/ 18 h 384"/>
                <a:gd name="T4" fmla="*/ 3 w 924"/>
                <a:gd name="T5" fmla="*/ 37 h 384"/>
                <a:gd name="T6" fmla="*/ 7 w 924"/>
                <a:gd name="T7" fmla="*/ 56 h 384"/>
                <a:gd name="T8" fmla="*/ 12 w 924"/>
                <a:gd name="T9" fmla="*/ 74 h 384"/>
                <a:gd name="T10" fmla="*/ 20 w 924"/>
                <a:gd name="T11" fmla="*/ 93 h 384"/>
                <a:gd name="T12" fmla="*/ 28 w 924"/>
                <a:gd name="T13" fmla="*/ 111 h 384"/>
                <a:gd name="T14" fmla="*/ 39 w 924"/>
                <a:gd name="T15" fmla="*/ 130 h 384"/>
                <a:gd name="T16" fmla="*/ 51 w 924"/>
                <a:gd name="T17" fmla="*/ 147 h 384"/>
                <a:gd name="T18" fmla="*/ 64 w 924"/>
                <a:gd name="T19" fmla="*/ 165 h 384"/>
                <a:gd name="T20" fmla="*/ 78 w 924"/>
                <a:gd name="T21" fmla="*/ 181 h 384"/>
                <a:gd name="T22" fmla="*/ 94 w 924"/>
                <a:gd name="T23" fmla="*/ 198 h 384"/>
                <a:gd name="T24" fmla="*/ 113 w 924"/>
                <a:gd name="T25" fmla="*/ 214 h 384"/>
                <a:gd name="T26" fmla="*/ 132 w 924"/>
                <a:gd name="T27" fmla="*/ 229 h 384"/>
                <a:gd name="T28" fmla="*/ 152 w 924"/>
                <a:gd name="T29" fmla="*/ 243 h 384"/>
                <a:gd name="T30" fmla="*/ 173 w 924"/>
                <a:gd name="T31" fmla="*/ 258 h 384"/>
                <a:gd name="T32" fmla="*/ 196 w 924"/>
                <a:gd name="T33" fmla="*/ 272 h 384"/>
                <a:gd name="T34" fmla="*/ 220 w 924"/>
                <a:gd name="T35" fmla="*/ 285 h 384"/>
                <a:gd name="T36" fmla="*/ 245 w 924"/>
                <a:gd name="T37" fmla="*/ 297 h 384"/>
                <a:gd name="T38" fmla="*/ 270 w 924"/>
                <a:gd name="T39" fmla="*/ 308 h 384"/>
                <a:gd name="T40" fmla="*/ 298 w 924"/>
                <a:gd name="T41" fmla="*/ 320 h 384"/>
                <a:gd name="T42" fmla="*/ 326 w 924"/>
                <a:gd name="T43" fmla="*/ 330 h 384"/>
                <a:gd name="T44" fmla="*/ 353 w 924"/>
                <a:gd name="T45" fmla="*/ 339 h 384"/>
                <a:gd name="T46" fmla="*/ 383 w 924"/>
                <a:gd name="T47" fmla="*/ 348 h 384"/>
                <a:gd name="T48" fmla="*/ 413 w 924"/>
                <a:gd name="T49" fmla="*/ 355 h 384"/>
                <a:gd name="T50" fmla="*/ 444 w 924"/>
                <a:gd name="T51" fmla="*/ 362 h 384"/>
                <a:gd name="T52" fmla="*/ 475 w 924"/>
                <a:gd name="T53" fmla="*/ 368 h 384"/>
                <a:gd name="T54" fmla="*/ 507 w 924"/>
                <a:gd name="T55" fmla="*/ 372 h 384"/>
                <a:gd name="T56" fmla="*/ 538 w 924"/>
                <a:gd name="T57" fmla="*/ 377 h 384"/>
                <a:gd name="T58" fmla="*/ 571 w 924"/>
                <a:gd name="T59" fmla="*/ 380 h 384"/>
                <a:gd name="T60" fmla="*/ 603 w 924"/>
                <a:gd name="T61" fmla="*/ 382 h 384"/>
                <a:gd name="T62" fmla="*/ 636 w 924"/>
                <a:gd name="T63" fmla="*/ 383 h 384"/>
                <a:gd name="T64" fmla="*/ 669 w 924"/>
                <a:gd name="T65" fmla="*/ 384 h 384"/>
                <a:gd name="T66" fmla="*/ 701 w 924"/>
                <a:gd name="T67" fmla="*/ 383 h 384"/>
                <a:gd name="T68" fmla="*/ 734 w 924"/>
                <a:gd name="T69" fmla="*/ 382 h 384"/>
                <a:gd name="T70" fmla="*/ 767 w 924"/>
                <a:gd name="T71" fmla="*/ 379 h 384"/>
                <a:gd name="T72" fmla="*/ 799 w 924"/>
                <a:gd name="T73" fmla="*/ 375 h 384"/>
                <a:gd name="T74" fmla="*/ 831 w 924"/>
                <a:gd name="T75" fmla="*/ 371 h 384"/>
                <a:gd name="T76" fmla="*/ 863 w 924"/>
                <a:gd name="T77" fmla="*/ 366 h 384"/>
                <a:gd name="T78" fmla="*/ 894 w 924"/>
                <a:gd name="T79" fmla="*/ 360 h 384"/>
                <a:gd name="T80" fmla="*/ 924 w 924"/>
                <a:gd name="T81" fmla="*/ 353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24" h="384">
                  <a:moveTo>
                    <a:pt x="0" y="0"/>
                  </a:moveTo>
                  <a:lnTo>
                    <a:pt x="0" y="18"/>
                  </a:lnTo>
                  <a:lnTo>
                    <a:pt x="3" y="37"/>
                  </a:lnTo>
                  <a:lnTo>
                    <a:pt x="7" y="56"/>
                  </a:lnTo>
                  <a:lnTo>
                    <a:pt x="12" y="74"/>
                  </a:lnTo>
                  <a:lnTo>
                    <a:pt x="20" y="93"/>
                  </a:lnTo>
                  <a:lnTo>
                    <a:pt x="28" y="111"/>
                  </a:lnTo>
                  <a:lnTo>
                    <a:pt x="39" y="130"/>
                  </a:lnTo>
                  <a:lnTo>
                    <a:pt x="51" y="147"/>
                  </a:lnTo>
                  <a:lnTo>
                    <a:pt x="64" y="165"/>
                  </a:lnTo>
                  <a:lnTo>
                    <a:pt x="78" y="181"/>
                  </a:lnTo>
                  <a:lnTo>
                    <a:pt x="94" y="198"/>
                  </a:lnTo>
                  <a:lnTo>
                    <a:pt x="113" y="214"/>
                  </a:lnTo>
                  <a:lnTo>
                    <a:pt x="132" y="229"/>
                  </a:lnTo>
                  <a:lnTo>
                    <a:pt x="152" y="243"/>
                  </a:lnTo>
                  <a:lnTo>
                    <a:pt x="173" y="258"/>
                  </a:lnTo>
                  <a:lnTo>
                    <a:pt x="196" y="272"/>
                  </a:lnTo>
                  <a:lnTo>
                    <a:pt x="220" y="285"/>
                  </a:lnTo>
                  <a:lnTo>
                    <a:pt x="245" y="297"/>
                  </a:lnTo>
                  <a:lnTo>
                    <a:pt x="270" y="308"/>
                  </a:lnTo>
                  <a:lnTo>
                    <a:pt x="298" y="320"/>
                  </a:lnTo>
                  <a:lnTo>
                    <a:pt x="326" y="330"/>
                  </a:lnTo>
                  <a:lnTo>
                    <a:pt x="353" y="339"/>
                  </a:lnTo>
                  <a:lnTo>
                    <a:pt x="383" y="348"/>
                  </a:lnTo>
                  <a:lnTo>
                    <a:pt x="413" y="355"/>
                  </a:lnTo>
                  <a:lnTo>
                    <a:pt x="444" y="362"/>
                  </a:lnTo>
                  <a:lnTo>
                    <a:pt x="475" y="368"/>
                  </a:lnTo>
                  <a:lnTo>
                    <a:pt x="507" y="372"/>
                  </a:lnTo>
                  <a:lnTo>
                    <a:pt x="538" y="377"/>
                  </a:lnTo>
                  <a:lnTo>
                    <a:pt x="571" y="380"/>
                  </a:lnTo>
                  <a:lnTo>
                    <a:pt x="603" y="382"/>
                  </a:lnTo>
                  <a:lnTo>
                    <a:pt x="636" y="383"/>
                  </a:lnTo>
                  <a:lnTo>
                    <a:pt x="669" y="384"/>
                  </a:lnTo>
                  <a:lnTo>
                    <a:pt x="701" y="383"/>
                  </a:lnTo>
                  <a:lnTo>
                    <a:pt x="734" y="382"/>
                  </a:lnTo>
                  <a:lnTo>
                    <a:pt x="767" y="379"/>
                  </a:lnTo>
                  <a:lnTo>
                    <a:pt x="799" y="375"/>
                  </a:lnTo>
                  <a:lnTo>
                    <a:pt x="831" y="371"/>
                  </a:lnTo>
                  <a:lnTo>
                    <a:pt x="863" y="366"/>
                  </a:lnTo>
                  <a:lnTo>
                    <a:pt x="894" y="360"/>
                  </a:lnTo>
                  <a:lnTo>
                    <a:pt x="924" y="353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0304" name="Freeform 768"/>
            <p:cNvSpPr>
              <a:spLocks/>
            </p:cNvSpPr>
            <p:nvPr/>
          </p:nvSpPr>
          <p:spPr bwMode="auto">
            <a:xfrm>
              <a:off x="-1248" y="3817"/>
              <a:ext cx="354" cy="204"/>
            </a:xfrm>
            <a:custGeom>
              <a:avLst/>
              <a:gdLst>
                <a:gd name="T0" fmla="*/ 52 w 924"/>
                <a:gd name="T1" fmla="*/ 0 h 535"/>
                <a:gd name="T2" fmla="*/ 40 w 924"/>
                <a:gd name="T3" fmla="*/ 17 h 535"/>
                <a:gd name="T4" fmla="*/ 30 w 924"/>
                <a:gd name="T5" fmla="*/ 35 h 535"/>
                <a:gd name="T6" fmla="*/ 21 w 924"/>
                <a:gd name="T7" fmla="*/ 53 h 535"/>
                <a:gd name="T8" fmla="*/ 14 w 924"/>
                <a:gd name="T9" fmla="*/ 71 h 535"/>
                <a:gd name="T10" fmla="*/ 8 w 924"/>
                <a:gd name="T11" fmla="*/ 89 h 535"/>
                <a:gd name="T12" fmla="*/ 3 w 924"/>
                <a:gd name="T13" fmla="*/ 108 h 535"/>
                <a:gd name="T14" fmla="*/ 1 w 924"/>
                <a:gd name="T15" fmla="*/ 127 h 535"/>
                <a:gd name="T16" fmla="*/ 0 w 924"/>
                <a:gd name="T17" fmla="*/ 145 h 535"/>
                <a:gd name="T18" fmla="*/ 0 w 924"/>
                <a:gd name="T19" fmla="*/ 164 h 535"/>
                <a:gd name="T20" fmla="*/ 2 w 924"/>
                <a:gd name="T21" fmla="*/ 182 h 535"/>
                <a:gd name="T22" fmla="*/ 5 w 924"/>
                <a:gd name="T23" fmla="*/ 200 h 535"/>
                <a:gd name="T24" fmla="*/ 10 w 924"/>
                <a:gd name="T25" fmla="*/ 219 h 535"/>
                <a:gd name="T26" fmla="*/ 17 w 924"/>
                <a:gd name="T27" fmla="*/ 237 h 535"/>
                <a:gd name="T28" fmla="*/ 24 w 924"/>
                <a:gd name="T29" fmla="*/ 256 h 535"/>
                <a:gd name="T30" fmla="*/ 34 w 924"/>
                <a:gd name="T31" fmla="*/ 273 h 535"/>
                <a:gd name="T32" fmla="*/ 45 w 924"/>
                <a:gd name="T33" fmla="*/ 291 h 535"/>
                <a:gd name="T34" fmla="*/ 58 w 924"/>
                <a:gd name="T35" fmla="*/ 308 h 535"/>
                <a:gd name="T36" fmla="*/ 72 w 924"/>
                <a:gd name="T37" fmla="*/ 325 h 535"/>
                <a:gd name="T38" fmla="*/ 87 w 924"/>
                <a:gd name="T39" fmla="*/ 341 h 535"/>
                <a:gd name="T40" fmla="*/ 104 w 924"/>
                <a:gd name="T41" fmla="*/ 357 h 535"/>
                <a:gd name="T42" fmla="*/ 122 w 924"/>
                <a:gd name="T43" fmla="*/ 373 h 535"/>
                <a:gd name="T44" fmla="*/ 141 w 924"/>
                <a:gd name="T45" fmla="*/ 388 h 535"/>
                <a:gd name="T46" fmla="*/ 162 w 924"/>
                <a:gd name="T47" fmla="*/ 401 h 535"/>
                <a:gd name="T48" fmla="*/ 183 w 924"/>
                <a:gd name="T49" fmla="*/ 415 h 535"/>
                <a:gd name="T50" fmla="*/ 206 w 924"/>
                <a:gd name="T51" fmla="*/ 428 h 535"/>
                <a:gd name="T52" fmla="*/ 230 w 924"/>
                <a:gd name="T53" fmla="*/ 441 h 535"/>
                <a:gd name="T54" fmla="*/ 254 w 924"/>
                <a:gd name="T55" fmla="*/ 453 h 535"/>
                <a:gd name="T56" fmla="*/ 281 w 924"/>
                <a:gd name="T57" fmla="*/ 464 h 535"/>
                <a:gd name="T58" fmla="*/ 307 w 924"/>
                <a:gd name="T59" fmla="*/ 475 h 535"/>
                <a:gd name="T60" fmla="*/ 335 w 924"/>
                <a:gd name="T61" fmla="*/ 484 h 535"/>
                <a:gd name="T62" fmla="*/ 363 w 924"/>
                <a:gd name="T63" fmla="*/ 493 h 535"/>
                <a:gd name="T64" fmla="*/ 392 w 924"/>
                <a:gd name="T65" fmla="*/ 500 h 535"/>
                <a:gd name="T66" fmla="*/ 421 w 924"/>
                <a:gd name="T67" fmla="*/ 508 h 535"/>
                <a:gd name="T68" fmla="*/ 452 w 924"/>
                <a:gd name="T69" fmla="*/ 514 h 535"/>
                <a:gd name="T70" fmla="*/ 483 w 924"/>
                <a:gd name="T71" fmla="*/ 520 h 535"/>
                <a:gd name="T72" fmla="*/ 514 w 924"/>
                <a:gd name="T73" fmla="*/ 525 h 535"/>
                <a:gd name="T74" fmla="*/ 546 w 924"/>
                <a:gd name="T75" fmla="*/ 528 h 535"/>
                <a:gd name="T76" fmla="*/ 577 w 924"/>
                <a:gd name="T77" fmla="*/ 531 h 535"/>
                <a:gd name="T78" fmla="*/ 610 w 924"/>
                <a:gd name="T79" fmla="*/ 533 h 535"/>
                <a:gd name="T80" fmla="*/ 642 w 924"/>
                <a:gd name="T81" fmla="*/ 535 h 535"/>
                <a:gd name="T82" fmla="*/ 674 w 924"/>
                <a:gd name="T83" fmla="*/ 535 h 535"/>
                <a:gd name="T84" fmla="*/ 706 w 924"/>
                <a:gd name="T85" fmla="*/ 533 h 535"/>
                <a:gd name="T86" fmla="*/ 738 w 924"/>
                <a:gd name="T87" fmla="*/ 532 h 535"/>
                <a:gd name="T88" fmla="*/ 770 w 924"/>
                <a:gd name="T89" fmla="*/ 530 h 535"/>
                <a:gd name="T90" fmla="*/ 801 w 924"/>
                <a:gd name="T91" fmla="*/ 526 h 535"/>
                <a:gd name="T92" fmla="*/ 833 w 924"/>
                <a:gd name="T93" fmla="*/ 522 h 535"/>
                <a:gd name="T94" fmla="*/ 864 w 924"/>
                <a:gd name="T95" fmla="*/ 517 h 535"/>
                <a:gd name="T96" fmla="*/ 894 w 924"/>
                <a:gd name="T97" fmla="*/ 511 h 535"/>
                <a:gd name="T98" fmla="*/ 924 w 924"/>
                <a:gd name="T99" fmla="*/ 504 h 5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924" h="535">
                  <a:moveTo>
                    <a:pt x="52" y="0"/>
                  </a:moveTo>
                  <a:lnTo>
                    <a:pt x="40" y="17"/>
                  </a:lnTo>
                  <a:lnTo>
                    <a:pt x="30" y="35"/>
                  </a:lnTo>
                  <a:lnTo>
                    <a:pt x="21" y="53"/>
                  </a:lnTo>
                  <a:lnTo>
                    <a:pt x="14" y="71"/>
                  </a:lnTo>
                  <a:lnTo>
                    <a:pt x="8" y="89"/>
                  </a:lnTo>
                  <a:lnTo>
                    <a:pt x="3" y="108"/>
                  </a:lnTo>
                  <a:lnTo>
                    <a:pt x="1" y="127"/>
                  </a:lnTo>
                  <a:lnTo>
                    <a:pt x="0" y="145"/>
                  </a:lnTo>
                  <a:lnTo>
                    <a:pt x="0" y="164"/>
                  </a:lnTo>
                  <a:lnTo>
                    <a:pt x="2" y="182"/>
                  </a:lnTo>
                  <a:lnTo>
                    <a:pt x="5" y="200"/>
                  </a:lnTo>
                  <a:lnTo>
                    <a:pt x="10" y="219"/>
                  </a:lnTo>
                  <a:lnTo>
                    <a:pt x="17" y="237"/>
                  </a:lnTo>
                  <a:lnTo>
                    <a:pt x="24" y="256"/>
                  </a:lnTo>
                  <a:lnTo>
                    <a:pt x="34" y="273"/>
                  </a:lnTo>
                  <a:lnTo>
                    <a:pt x="45" y="291"/>
                  </a:lnTo>
                  <a:lnTo>
                    <a:pt x="58" y="308"/>
                  </a:lnTo>
                  <a:lnTo>
                    <a:pt x="72" y="325"/>
                  </a:lnTo>
                  <a:lnTo>
                    <a:pt x="87" y="341"/>
                  </a:lnTo>
                  <a:lnTo>
                    <a:pt x="104" y="357"/>
                  </a:lnTo>
                  <a:lnTo>
                    <a:pt x="122" y="373"/>
                  </a:lnTo>
                  <a:lnTo>
                    <a:pt x="141" y="388"/>
                  </a:lnTo>
                  <a:lnTo>
                    <a:pt x="162" y="401"/>
                  </a:lnTo>
                  <a:lnTo>
                    <a:pt x="183" y="415"/>
                  </a:lnTo>
                  <a:lnTo>
                    <a:pt x="206" y="428"/>
                  </a:lnTo>
                  <a:lnTo>
                    <a:pt x="230" y="441"/>
                  </a:lnTo>
                  <a:lnTo>
                    <a:pt x="254" y="453"/>
                  </a:lnTo>
                  <a:lnTo>
                    <a:pt x="281" y="464"/>
                  </a:lnTo>
                  <a:lnTo>
                    <a:pt x="307" y="475"/>
                  </a:lnTo>
                  <a:lnTo>
                    <a:pt x="335" y="484"/>
                  </a:lnTo>
                  <a:lnTo>
                    <a:pt x="363" y="493"/>
                  </a:lnTo>
                  <a:lnTo>
                    <a:pt x="392" y="500"/>
                  </a:lnTo>
                  <a:lnTo>
                    <a:pt x="421" y="508"/>
                  </a:lnTo>
                  <a:lnTo>
                    <a:pt x="452" y="514"/>
                  </a:lnTo>
                  <a:lnTo>
                    <a:pt x="483" y="520"/>
                  </a:lnTo>
                  <a:lnTo>
                    <a:pt x="514" y="525"/>
                  </a:lnTo>
                  <a:lnTo>
                    <a:pt x="546" y="528"/>
                  </a:lnTo>
                  <a:lnTo>
                    <a:pt x="577" y="531"/>
                  </a:lnTo>
                  <a:lnTo>
                    <a:pt x="610" y="533"/>
                  </a:lnTo>
                  <a:lnTo>
                    <a:pt x="642" y="535"/>
                  </a:lnTo>
                  <a:lnTo>
                    <a:pt x="674" y="535"/>
                  </a:lnTo>
                  <a:lnTo>
                    <a:pt x="706" y="533"/>
                  </a:lnTo>
                  <a:lnTo>
                    <a:pt x="738" y="532"/>
                  </a:lnTo>
                  <a:lnTo>
                    <a:pt x="770" y="530"/>
                  </a:lnTo>
                  <a:lnTo>
                    <a:pt x="801" y="526"/>
                  </a:lnTo>
                  <a:lnTo>
                    <a:pt x="833" y="522"/>
                  </a:lnTo>
                  <a:lnTo>
                    <a:pt x="864" y="517"/>
                  </a:lnTo>
                  <a:lnTo>
                    <a:pt x="894" y="511"/>
                  </a:lnTo>
                  <a:lnTo>
                    <a:pt x="924" y="504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0305" name="Line 769"/>
            <p:cNvSpPr>
              <a:spLocks noChangeShapeType="1"/>
            </p:cNvSpPr>
            <p:nvPr/>
          </p:nvSpPr>
          <p:spPr bwMode="auto">
            <a:xfrm flipV="1">
              <a:off x="-894" y="3962"/>
              <a:ext cx="869" cy="21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0306" name="Line 770"/>
            <p:cNvSpPr>
              <a:spLocks noChangeShapeType="1"/>
            </p:cNvSpPr>
            <p:nvPr/>
          </p:nvSpPr>
          <p:spPr bwMode="auto">
            <a:xfrm flipH="1">
              <a:off x="-894" y="3796"/>
              <a:ext cx="869" cy="21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0307" name="Freeform 771"/>
            <p:cNvSpPr>
              <a:spLocks/>
            </p:cNvSpPr>
            <p:nvPr/>
          </p:nvSpPr>
          <p:spPr bwMode="auto">
            <a:xfrm>
              <a:off x="-25" y="3769"/>
              <a:ext cx="338" cy="193"/>
            </a:xfrm>
            <a:custGeom>
              <a:avLst/>
              <a:gdLst>
                <a:gd name="T0" fmla="*/ 0 w 882"/>
                <a:gd name="T1" fmla="*/ 509 h 509"/>
                <a:gd name="T2" fmla="*/ 47 w 882"/>
                <a:gd name="T3" fmla="*/ 498 h 509"/>
                <a:gd name="T4" fmla="*/ 93 w 882"/>
                <a:gd name="T5" fmla="*/ 485 h 509"/>
                <a:gd name="T6" fmla="*/ 138 w 882"/>
                <a:gd name="T7" fmla="*/ 471 h 509"/>
                <a:gd name="T8" fmla="*/ 182 w 882"/>
                <a:gd name="T9" fmla="*/ 457 h 509"/>
                <a:gd name="T10" fmla="*/ 227 w 882"/>
                <a:gd name="T11" fmla="*/ 442 h 509"/>
                <a:gd name="T12" fmla="*/ 270 w 882"/>
                <a:gd name="T13" fmla="*/ 426 h 509"/>
                <a:gd name="T14" fmla="*/ 312 w 882"/>
                <a:gd name="T15" fmla="*/ 409 h 509"/>
                <a:gd name="T16" fmla="*/ 353 w 882"/>
                <a:gd name="T17" fmla="*/ 392 h 509"/>
                <a:gd name="T18" fmla="*/ 393 w 882"/>
                <a:gd name="T19" fmla="*/ 373 h 509"/>
                <a:gd name="T20" fmla="*/ 433 w 882"/>
                <a:gd name="T21" fmla="*/ 355 h 509"/>
                <a:gd name="T22" fmla="*/ 471 w 882"/>
                <a:gd name="T23" fmla="*/ 335 h 509"/>
                <a:gd name="T24" fmla="*/ 508 w 882"/>
                <a:gd name="T25" fmla="*/ 314 h 509"/>
                <a:gd name="T26" fmla="*/ 544 w 882"/>
                <a:gd name="T27" fmla="*/ 294 h 509"/>
                <a:gd name="T28" fmla="*/ 580 w 882"/>
                <a:gd name="T29" fmla="*/ 272 h 509"/>
                <a:gd name="T30" fmla="*/ 614 w 882"/>
                <a:gd name="T31" fmla="*/ 251 h 509"/>
                <a:gd name="T32" fmla="*/ 647 w 882"/>
                <a:gd name="T33" fmla="*/ 227 h 509"/>
                <a:gd name="T34" fmla="*/ 677 w 882"/>
                <a:gd name="T35" fmla="*/ 204 h 509"/>
                <a:gd name="T36" fmla="*/ 708 w 882"/>
                <a:gd name="T37" fmla="*/ 180 h 509"/>
                <a:gd name="T38" fmla="*/ 737 w 882"/>
                <a:gd name="T39" fmla="*/ 156 h 509"/>
                <a:gd name="T40" fmla="*/ 765 w 882"/>
                <a:gd name="T41" fmla="*/ 131 h 509"/>
                <a:gd name="T42" fmla="*/ 790 w 882"/>
                <a:gd name="T43" fmla="*/ 106 h 509"/>
                <a:gd name="T44" fmla="*/ 816 w 882"/>
                <a:gd name="T45" fmla="*/ 80 h 509"/>
                <a:gd name="T46" fmla="*/ 839 w 882"/>
                <a:gd name="T47" fmla="*/ 54 h 509"/>
                <a:gd name="T48" fmla="*/ 862 w 882"/>
                <a:gd name="T49" fmla="*/ 27 h 509"/>
                <a:gd name="T50" fmla="*/ 882 w 882"/>
                <a:gd name="T51" fmla="*/ 0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82" h="509">
                  <a:moveTo>
                    <a:pt x="0" y="509"/>
                  </a:moveTo>
                  <a:lnTo>
                    <a:pt x="47" y="498"/>
                  </a:lnTo>
                  <a:lnTo>
                    <a:pt x="93" y="485"/>
                  </a:lnTo>
                  <a:lnTo>
                    <a:pt x="138" y="471"/>
                  </a:lnTo>
                  <a:lnTo>
                    <a:pt x="182" y="457"/>
                  </a:lnTo>
                  <a:lnTo>
                    <a:pt x="227" y="442"/>
                  </a:lnTo>
                  <a:lnTo>
                    <a:pt x="270" y="426"/>
                  </a:lnTo>
                  <a:lnTo>
                    <a:pt x="312" y="409"/>
                  </a:lnTo>
                  <a:lnTo>
                    <a:pt x="353" y="392"/>
                  </a:lnTo>
                  <a:lnTo>
                    <a:pt x="393" y="373"/>
                  </a:lnTo>
                  <a:lnTo>
                    <a:pt x="433" y="355"/>
                  </a:lnTo>
                  <a:lnTo>
                    <a:pt x="471" y="335"/>
                  </a:lnTo>
                  <a:lnTo>
                    <a:pt x="508" y="314"/>
                  </a:lnTo>
                  <a:lnTo>
                    <a:pt x="544" y="294"/>
                  </a:lnTo>
                  <a:lnTo>
                    <a:pt x="580" y="272"/>
                  </a:lnTo>
                  <a:lnTo>
                    <a:pt x="614" y="251"/>
                  </a:lnTo>
                  <a:lnTo>
                    <a:pt x="647" y="227"/>
                  </a:lnTo>
                  <a:lnTo>
                    <a:pt x="677" y="204"/>
                  </a:lnTo>
                  <a:lnTo>
                    <a:pt x="708" y="180"/>
                  </a:lnTo>
                  <a:lnTo>
                    <a:pt x="737" y="156"/>
                  </a:lnTo>
                  <a:lnTo>
                    <a:pt x="765" y="131"/>
                  </a:lnTo>
                  <a:lnTo>
                    <a:pt x="790" y="106"/>
                  </a:lnTo>
                  <a:lnTo>
                    <a:pt x="816" y="80"/>
                  </a:lnTo>
                  <a:lnTo>
                    <a:pt x="839" y="54"/>
                  </a:lnTo>
                  <a:lnTo>
                    <a:pt x="862" y="27"/>
                  </a:lnTo>
                  <a:lnTo>
                    <a:pt x="882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0308" name="Freeform 772"/>
            <p:cNvSpPr>
              <a:spLocks/>
            </p:cNvSpPr>
            <p:nvPr/>
          </p:nvSpPr>
          <p:spPr bwMode="auto">
            <a:xfrm>
              <a:off x="-25" y="3600"/>
              <a:ext cx="338" cy="196"/>
            </a:xfrm>
            <a:custGeom>
              <a:avLst/>
              <a:gdLst>
                <a:gd name="T0" fmla="*/ 0 w 882"/>
                <a:gd name="T1" fmla="*/ 510 h 510"/>
                <a:gd name="T2" fmla="*/ 47 w 882"/>
                <a:gd name="T3" fmla="*/ 498 h 510"/>
                <a:gd name="T4" fmla="*/ 93 w 882"/>
                <a:gd name="T5" fmla="*/ 485 h 510"/>
                <a:gd name="T6" fmla="*/ 138 w 882"/>
                <a:gd name="T7" fmla="*/ 472 h 510"/>
                <a:gd name="T8" fmla="*/ 182 w 882"/>
                <a:gd name="T9" fmla="*/ 457 h 510"/>
                <a:gd name="T10" fmla="*/ 227 w 882"/>
                <a:gd name="T11" fmla="*/ 442 h 510"/>
                <a:gd name="T12" fmla="*/ 270 w 882"/>
                <a:gd name="T13" fmla="*/ 426 h 510"/>
                <a:gd name="T14" fmla="*/ 312 w 882"/>
                <a:gd name="T15" fmla="*/ 409 h 510"/>
                <a:gd name="T16" fmla="*/ 353 w 882"/>
                <a:gd name="T17" fmla="*/ 392 h 510"/>
                <a:gd name="T18" fmla="*/ 393 w 882"/>
                <a:gd name="T19" fmla="*/ 374 h 510"/>
                <a:gd name="T20" fmla="*/ 433 w 882"/>
                <a:gd name="T21" fmla="*/ 354 h 510"/>
                <a:gd name="T22" fmla="*/ 471 w 882"/>
                <a:gd name="T23" fmla="*/ 335 h 510"/>
                <a:gd name="T24" fmla="*/ 508 w 882"/>
                <a:gd name="T25" fmla="*/ 315 h 510"/>
                <a:gd name="T26" fmla="*/ 544 w 882"/>
                <a:gd name="T27" fmla="*/ 294 h 510"/>
                <a:gd name="T28" fmla="*/ 580 w 882"/>
                <a:gd name="T29" fmla="*/ 272 h 510"/>
                <a:gd name="T30" fmla="*/ 614 w 882"/>
                <a:gd name="T31" fmla="*/ 250 h 510"/>
                <a:gd name="T32" fmla="*/ 647 w 882"/>
                <a:gd name="T33" fmla="*/ 228 h 510"/>
                <a:gd name="T34" fmla="*/ 677 w 882"/>
                <a:gd name="T35" fmla="*/ 204 h 510"/>
                <a:gd name="T36" fmla="*/ 708 w 882"/>
                <a:gd name="T37" fmla="*/ 181 h 510"/>
                <a:gd name="T38" fmla="*/ 737 w 882"/>
                <a:gd name="T39" fmla="*/ 156 h 510"/>
                <a:gd name="T40" fmla="*/ 765 w 882"/>
                <a:gd name="T41" fmla="*/ 131 h 510"/>
                <a:gd name="T42" fmla="*/ 790 w 882"/>
                <a:gd name="T43" fmla="*/ 106 h 510"/>
                <a:gd name="T44" fmla="*/ 816 w 882"/>
                <a:gd name="T45" fmla="*/ 80 h 510"/>
                <a:gd name="T46" fmla="*/ 839 w 882"/>
                <a:gd name="T47" fmla="*/ 54 h 510"/>
                <a:gd name="T48" fmla="*/ 862 w 882"/>
                <a:gd name="T49" fmla="*/ 28 h 510"/>
                <a:gd name="T50" fmla="*/ 882 w 882"/>
                <a:gd name="T51" fmla="*/ 0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82" h="510">
                  <a:moveTo>
                    <a:pt x="0" y="510"/>
                  </a:moveTo>
                  <a:lnTo>
                    <a:pt x="47" y="498"/>
                  </a:lnTo>
                  <a:lnTo>
                    <a:pt x="93" y="485"/>
                  </a:lnTo>
                  <a:lnTo>
                    <a:pt x="138" y="472"/>
                  </a:lnTo>
                  <a:lnTo>
                    <a:pt x="182" y="457"/>
                  </a:lnTo>
                  <a:lnTo>
                    <a:pt x="227" y="442"/>
                  </a:lnTo>
                  <a:lnTo>
                    <a:pt x="270" y="426"/>
                  </a:lnTo>
                  <a:lnTo>
                    <a:pt x="312" y="409"/>
                  </a:lnTo>
                  <a:lnTo>
                    <a:pt x="353" y="392"/>
                  </a:lnTo>
                  <a:lnTo>
                    <a:pt x="393" y="374"/>
                  </a:lnTo>
                  <a:lnTo>
                    <a:pt x="433" y="354"/>
                  </a:lnTo>
                  <a:lnTo>
                    <a:pt x="471" y="335"/>
                  </a:lnTo>
                  <a:lnTo>
                    <a:pt x="508" y="315"/>
                  </a:lnTo>
                  <a:lnTo>
                    <a:pt x="544" y="294"/>
                  </a:lnTo>
                  <a:lnTo>
                    <a:pt x="580" y="272"/>
                  </a:lnTo>
                  <a:lnTo>
                    <a:pt x="614" y="250"/>
                  </a:lnTo>
                  <a:lnTo>
                    <a:pt x="647" y="228"/>
                  </a:lnTo>
                  <a:lnTo>
                    <a:pt x="677" y="204"/>
                  </a:lnTo>
                  <a:lnTo>
                    <a:pt x="708" y="181"/>
                  </a:lnTo>
                  <a:lnTo>
                    <a:pt x="737" y="156"/>
                  </a:lnTo>
                  <a:lnTo>
                    <a:pt x="765" y="131"/>
                  </a:lnTo>
                  <a:lnTo>
                    <a:pt x="790" y="106"/>
                  </a:lnTo>
                  <a:lnTo>
                    <a:pt x="816" y="80"/>
                  </a:lnTo>
                  <a:lnTo>
                    <a:pt x="839" y="54"/>
                  </a:lnTo>
                  <a:lnTo>
                    <a:pt x="862" y="28"/>
                  </a:lnTo>
                  <a:lnTo>
                    <a:pt x="882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0309" name="Line 773"/>
            <p:cNvSpPr>
              <a:spLocks noChangeShapeType="1"/>
            </p:cNvSpPr>
            <p:nvPr/>
          </p:nvSpPr>
          <p:spPr bwMode="auto">
            <a:xfrm flipH="1">
              <a:off x="313" y="3265"/>
              <a:ext cx="370" cy="50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0310" name="Line 774"/>
            <p:cNvSpPr>
              <a:spLocks noChangeShapeType="1"/>
            </p:cNvSpPr>
            <p:nvPr/>
          </p:nvSpPr>
          <p:spPr bwMode="auto">
            <a:xfrm flipH="1">
              <a:off x="313" y="3098"/>
              <a:ext cx="370" cy="50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0311" name="Freeform 775"/>
            <p:cNvSpPr>
              <a:spLocks/>
            </p:cNvSpPr>
            <p:nvPr/>
          </p:nvSpPr>
          <p:spPr bwMode="auto">
            <a:xfrm>
              <a:off x="683" y="3208"/>
              <a:ext cx="19" cy="57"/>
            </a:xfrm>
            <a:custGeom>
              <a:avLst/>
              <a:gdLst>
                <a:gd name="T0" fmla="*/ 0 w 53"/>
                <a:gd name="T1" fmla="*/ 150 h 150"/>
                <a:gd name="T2" fmla="*/ 11 w 53"/>
                <a:gd name="T3" fmla="*/ 135 h 150"/>
                <a:gd name="T4" fmla="*/ 21 w 53"/>
                <a:gd name="T5" fmla="*/ 119 h 150"/>
                <a:gd name="T6" fmla="*/ 29 w 53"/>
                <a:gd name="T7" fmla="*/ 103 h 150"/>
                <a:gd name="T8" fmla="*/ 37 w 53"/>
                <a:gd name="T9" fmla="*/ 86 h 150"/>
                <a:gd name="T10" fmla="*/ 42 w 53"/>
                <a:gd name="T11" fmla="*/ 69 h 150"/>
                <a:gd name="T12" fmla="*/ 46 w 53"/>
                <a:gd name="T13" fmla="*/ 51 h 150"/>
                <a:gd name="T14" fmla="*/ 50 w 53"/>
                <a:gd name="T15" fmla="*/ 34 h 150"/>
                <a:gd name="T16" fmla="*/ 52 w 53"/>
                <a:gd name="T17" fmla="*/ 17 h 150"/>
                <a:gd name="T18" fmla="*/ 53 w 53"/>
                <a:gd name="T19" fmla="*/ 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3" h="150">
                  <a:moveTo>
                    <a:pt x="0" y="150"/>
                  </a:moveTo>
                  <a:lnTo>
                    <a:pt x="11" y="135"/>
                  </a:lnTo>
                  <a:lnTo>
                    <a:pt x="21" y="119"/>
                  </a:lnTo>
                  <a:lnTo>
                    <a:pt x="29" y="103"/>
                  </a:lnTo>
                  <a:lnTo>
                    <a:pt x="37" y="86"/>
                  </a:lnTo>
                  <a:lnTo>
                    <a:pt x="42" y="69"/>
                  </a:lnTo>
                  <a:lnTo>
                    <a:pt x="46" y="51"/>
                  </a:lnTo>
                  <a:lnTo>
                    <a:pt x="50" y="34"/>
                  </a:lnTo>
                  <a:lnTo>
                    <a:pt x="52" y="17"/>
                  </a:lnTo>
                  <a:lnTo>
                    <a:pt x="53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0312" name="Freeform 776"/>
            <p:cNvSpPr>
              <a:spLocks/>
            </p:cNvSpPr>
            <p:nvPr/>
          </p:nvSpPr>
          <p:spPr bwMode="auto">
            <a:xfrm>
              <a:off x="348" y="2895"/>
              <a:ext cx="354" cy="203"/>
            </a:xfrm>
            <a:custGeom>
              <a:avLst/>
              <a:gdLst>
                <a:gd name="T0" fmla="*/ 873 w 926"/>
                <a:gd name="T1" fmla="*/ 534 h 534"/>
                <a:gd name="T2" fmla="*/ 885 w 926"/>
                <a:gd name="T3" fmla="*/ 516 h 534"/>
                <a:gd name="T4" fmla="*/ 895 w 926"/>
                <a:gd name="T5" fmla="*/ 499 h 534"/>
                <a:gd name="T6" fmla="*/ 904 w 926"/>
                <a:gd name="T7" fmla="*/ 481 h 534"/>
                <a:gd name="T8" fmla="*/ 912 w 926"/>
                <a:gd name="T9" fmla="*/ 463 h 534"/>
                <a:gd name="T10" fmla="*/ 917 w 926"/>
                <a:gd name="T11" fmla="*/ 445 h 534"/>
                <a:gd name="T12" fmla="*/ 921 w 926"/>
                <a:gd name="T13" fmla="*/ 427 h 534"/>
                <a:gd name="T14" fmla="*/ 925 w 926"/>
                <a:gd name="T15" fmla="*/ 407 h 534"/>
                <a:gd name="T16" fmla="*/ 926 w 926"/>
                <a:gd name="T17" fmla="*/ 389 h 534"/>
                <a:gd name="T18" fmla="*/ 926 w 926"/>
                <a:gd name="T19" fmla="*/ 370 h 534"/>
                <a:gd name="T20" fmla="*/ 924 w 926"/>
                <a:gd name="T21" fmla="*/ 352 h 534"/>
                <a:gd name="T22" fmla="*/ 920 w 926"/>
                <a:gd name="T23" fmla="*/ 333 h 534"/>
                <a:gd name="T24" fmla="*/ 915 w 926"/>
                <a:gd name="T25" fmla="*/ 315 h 534"/>
                <a:gd name="T26" fmla="*/ 909 w 926"/>
                <a:gd name="T27" fmla="*/ 297 h 534"/>
                <a:gd name="T28" fmla="*/ 900 w 926"/>
                <a:gd name="T29" fmla="*/ 279 h 534"/>
                <a:gd name="T30" fmla="*/ 891 w 926"/>
                <a:gd name="T31" fmla="*/ 260 h 534"/>
                <a:gd name="T32" fmla="*/ 880 w 926"/>
                <a:gd name="T33" fmla="*/ 243 h 534"/>
                <a:gd name="T34" fmla="*/ 867 w 926"/>
                <a:gd name="T35" fmla="*/ 226 h 534"/>
                <a:gd name="T36" fmla="*/ 853 w 926"/>
                <a:gd name="T37" fmla="*/ 209 h 534"/>
                <a:gd name="T38" fmla="*/ 838 w 926"/>
                <a:gd name="T39" fmla="*/ 193 h 534"/>
                <a:gd name="T40" fmla="*/ 821 w 926"/>
                <a:gd name="T41" fmla="*/ 177 h 534"/>
                <a:gd name="T42" fmla="*/ 803 w 926"/>
                <a:gd name="T43" fmla="*/ 161 h 534"/>
                <a:gd name="T44" fmla="*/ 784 w 926"/>
                <a:gd name="T45" fmla="*/ 147 h 534"/>
                <a:gd name="T46" fmla="*/ 764 w 926"/>
                <a:gd name="T47" fmla="*/ 133 h 534"/>
                <a:gd name="T48" fmla="*/ 743 w 926"/>
                <a:gd name="T49" fmla="*/ 119 h 534"/>
                <a:gd name="T50" fmla="*/ 719 w 926"/>
                <a:gd name="T51" fmla="*/ 105 h 534"/>
                <a:gd name="T52" fmla="*/ 696 w 926"/>
                <a:gd name="T53" fmla="*/ 93 h 534"/>
                <a:gd name="T54" fmla="*/ 670 w 926"/>
                <a:gd name="T55" fmla="*/ 81 h 534"/>
                <a:gd name="T56" fmla="*/ 645 w 926"/>
                <a:gd name="T57" fmla="*/ 70 h 534"/>
                <a:gd name="T58" fmla="*/ 618 w 926"/>
                <a:gd name="T59" fmla="*/ 59 h 534"/>
                <a:gd name="T60" fmla="*/ 590 w 926"/>
                <a:gd name="T61" fmla="*/ 50 h 534"/>
                <a:gd name="T62" fmla="*/ 562 w 926"/>
                <a:gd name="T63" fmla="*/ 41 h 534"/>
                <a:gd name="T64" fmla="*/ 533 w 926"/>
                <a:gd name="T65" fmla="*/ 33 h 534"/>
                <a:gd name="T66" fmla="*/ 503 w 926"/>
                <a:gd name="T67" fmla="*/ 26 h 534"/>
                <a:gd name="T68" fmla="*/ 473 w 926"/>
                <a:gd name="T69" fmla="*/ 20 h 534"/>
                <a:gd name="T70" fmla="*/ 442 w 926"/>
                <a:gd name="T71" fmla="*/ 13 h 534"/>
                <a:gd name="T72" fmla="*/ 411 w 926"/>
                <a:gd name="T73" fmla="*/ 9 h 534"/>
                <a:gd name="T74" fmla="*/ 380 w 926"/>
                <a:gd name="T75" fmla="*/ 6 h 534"/>
                <a:gd name="T76" fmla="*/ 348 w 926"/>
                <a:gd name="T77" fmla="*/ 3 h 534"/>
                <a:gd name="T78" fmla="*/ 316 w 926"/>
                <a:gd name="T79" fmla="*/ 1 h 534"/>
                <a:gd name="T80" fmla="*/ 284 w 926"/>
                <a:gd name="T81" fmla="*/ 0 h 534"/>
                <a:gd name="T82" fmla="*/ 252 w 926"/>
                <a:gd name="T83" fmla="*/ 0 h 534"/>
                <a:gd name="T84" fmla="*/ 219 w 926"/>
                <a:gd name="T85" fmla="*/ 0 h 534"/>
                <a:gd name="T86" fmla="*/ 187 w 926"/>
                <a:gd name="T87" fmla="*/ 2 h 534"/>
                <a:gd name="T88" fmla="*/ 155 w 926"/>
                <a:gd name="T89" fmla="*/ 4 h 534"/>
                <a:gd name="T90" fmla="*/ 124 w 926"/>
                <a:gd name="T91" fmla="*/ 7 h 534"/>
                <a:gd name="T92" fmla="*/ 92 w 926"/>
                <a:gd name="T93" fmla="*/ 11 h 534"/>
                <a:gd name="T94" fmla="*/ 61 w 926"/>
                <a:gd name="T95" fmla="*/ 17 h 534"/>
                <a:gd name="T96" fmla="*/ 30 w 926"/>
                <a:gd name="T97" fmla="*/ 23 h 534"/>
                <a:gd name="T98" fmla="*/ 0 w 926"/>
                <a:gd name="T99" fmla="*/ 29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926" h="534">
                  <a:moveTo>
                    <a:pt x="873" y="534"/>
                  </a:moveTo>
                  <a:lnTo>
                    <a:pt x="885" y="516"/>
                  </a:lnTo>
                  <a:lnTo>
                    <a:pt x="895" y="499"/>
                  </a:lnTo>
                  <a:lnTo>
                    <a:pt x="904" y="481"/>
                  </a:lnTo>
                  <a:lnTo>
                    <a:pt x="912" y="463"/>
                  </a:lnTo>
                  <a:lnTo>
                    <a:pt x="917" y="445"/>
                  </a:lnTo>
                  <a:lnTo>
                    <a:pt x="921" y="427"/>
                  </a:lnTo>
                  <a:lnTo>
                    <a:pt x="925" y="407"/>
                  </a:lnTo>
                  <a:lnTo>
                    <a:pt x="926" y="389"/>
                  </a:lnTo>
                  <a:lnTo>
                    <a:pt x="926" y="370"/>
                  </a:lnTo>
                  <a:lnTo>
                    <a:pt x="924" y="352"/>
                  </a:lnTo>
                  <a:lnTo>
                    <a:pt x="920" y="333"/>
                  </a:lnTo>
                  <a:lnTo>
                    <a:pt x="915" y="315"/>
                  </a:lnTo>
                  <a:lnTo>
                    <a:pt x="909" y="297"/>
                  </a:lnTo>
                  <a:lnTo>
                    <a:pt x="900" y="279"/>
                  </a:lnTo>
                  <a:lnTo>
                    <a:pt x="891" y="260"/>
                  </a:lnTo>
                  <a:lnTo>
                    <a:pt x="880" y="243"/>
                  </a:lnTo>
                  <a:lnTo>
                    <a:pt x="867" y="226"/>
                  </a:lnTo>
                  <a:lnTo>
                    <a:pt x="853" y="209"/>
                  </a:lnTo>
                  <a:lnTo>
                    <a:pt x="838" y="193"/>
                  </a:lnTo>
                  <a:lnTo>
                    <a:pt x="821" y="177"/>
                  </a:lnTo>
                  <a:lnTo>
                    <a:pt x="803" y="161"/>
                  </a:lnTo>
                  <a:lnTo>
                    <a:pt x="784" y="147"/>
                  </a:lnTo>
                  <a:lnTo>
                    <a:pt x="764" y="133"/>
                  </a:lnTo>
                  <a:lnTo>
                    <a:pt x="743" y="119"/>
                  </a:lnTo>
                  <a:lnTo>
                    <a:pt x="719" y="105"/>
                  </a:lnTo>
                  <a:lnTo>
                    <a:pt x="696" y="93"/>
                  </a:lnTo>
                  <a:lnTo>
                    <a:pt x="670" y="81"/>
                  </a:lnTo>
                  <a:lnTo>
                    <a:pt x="645" y="70"/>
                  </a:lnTo>
                  <a:lnTo>
                    <a:pt x="618" y="59"/>
                  </a:lnTo>
                  <a:lnTo>
                    <a:pt x="590" y="50"/>
                  </a:lnTo>
                  <a:lnTo>
                    <a:pt x="562" y="41"/>
                  </a:lnTo>
                  <a:lnTo>
                    <a:pt x="533" y="33"/>
                  </a:lnTo>
                  <a:lnTo>
                    <a:pt x="503" y="26"/>
                  </a:lnTo>
                  <a:lnTo>
                    <a:pt x="473" y="20"/>
                  </a:lnTo>
                  <a:lnTo>
                    <a:pt x="442" y="13"/>
                  </a:lnTo>
                  <a:lnTo>
                    <a:pt x="411" y="9"/>
                  </a:lnTo>
                  <a:lnTo>
                    <a:pt x="380" y="6"/>
                  </a:lnTo>
                  <a:lnTo>
                    <a:pt x="348" y="3"/>
                  </a:lnTo>
                  <a:lnTo>
                    <a:pt x="316" y="1"/>
                  </a:lnTo>
                  <a:lnTo>
                    <a:pt x="284" y="0"/>
                  </a:lnTo>
                  <a:lnTo>
                    <a:pt x="252" y="0"/>
                  </a:lnTo>
                  <a:lnTo>
                    <a:pt x="219" y="0"/>
                  </a:lnTo>
                  <a:lnTo>
                    <a:pt x="187" y="2"/>
                  </a:lnTo>
                  <a:lnTo>
                    <a:pt x="155" y="4"/>
                  </a:lnTo>
                  <a:lnTo>
                    <a:pt x="124" y="7"/>
                  </a:lnTo>
                  <a:lnTo>
                    <a:pt x="92" y="11"/>
                  </a:lnTo>
                  <a:lnTo>
                    <a:pt x="61" y="17"/>
                  </a:lnTo>
                  <a:lnTo>
                    <a:pt x="30" y="23"/>
                  </a:lnTo>
                  <a:lnTo>
                    <a:pt x="0" y="29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50313" name="Text Box 777"/>
          <p:cNvSpPr txBox="1">
            <a:spLocks noChangeArrowheads="1"/>
          </p:cNvSpPr>
          <p:nvPr/>
        </p:nvSpPr>
        <p:spPr bwMode="auto">
          <a:xfrm>
            <a:off x="6249988" y="96838"/>
            <a:ext cx="2765425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 eaLnBrk="1" hangingPunct="1">
              <a:lnSpc>
                <a:spcPct val="80000"/>
              </a:lnSpc>
              <a:spcBef>
                <a:spcPct val="50000"/>
              </a:spcBef>
            </a:pPr>
            <a:r>
              <a:rPr lang="zh-CN" alt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黑体" pitchFamily="2" charset="-122"/>
              </a:rPr>
              <a:t>步骤一</a:t>
            </a:r>
          </a:p>
        </p:txBody>
      </p:sp>
      <p:sp>
        <p:nvSpPr>
          <p:cNvPr id="450314" name="Text Box 778"/>
          <p:cNvSpPr txBox="1">
            <a:spLocks noChangeArrowheads="1"/>
          </p:cNvSpPr>
          <p:nvPr/>
        </p:nvSpPr>
        <p:spPr bwMode="auto">
          <a:xfrm>
            <a:off x="0" y="0"/>
            <a:ext cx="91440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hangingPunct="1">
              <a:spcBef>
                <a:spcPct val="50000"/>
              </a:spcBef>
            </a:pPr>
            <a:r>
              <a:rPr lang="zh-CN" altLang="en-US" sz="4000" b="1">
                <a:solidFill>
                  <a:srgbClr val="FF0000"/>
                </a:solidFill>
                <a:effectLst/>
                <a:ea typeface="黑体" pitchFamily="2" charset="-122"/>
              </a:rPr>
              <a:t>叠加式组合体六</a:t>
            </a:r>
          </a:p>
        </p:txBody>
      </p:sp>
      <p:grpSp>
        <p:nvGrpSpPr>
          <p:cNvPr id="450315" name="Group 779"/>
          <p:cNvGrpSpPr>
            <a:grpSpLocks/>
          </p:cNvGrpSpPr>
          <p:nvPr/>
        </p:nvGrpSpPr>
        <p:grpSpPr bwMode="auto">
          <a:xfrm>
            <a:off x="179388" y="730250"/>
            <a:ext cx="8640762" cy="5927725"/>
            <a:chOff x="113" y="460"/>
            <a:chExt cx="5443" cy="3734"/>
          </a:xfrm>
        </p:grpSpPr>
        <p:grpSp>
          <p:nvGrpSpPr>
            <p:cNvPr id="450316" name="Group 780"/>
            <p:cNvGrpSpPr>
              <a:grpSpLocks/>
            </p:cNvGrpSpPr>
            <p:nvPr/>
          </p:nvGrpSpPr>
          <p:grpSpPr bwMode="auto">
            <a:xfrm>
              <a:off x="3882" y="460"/>
              <a:ext cx="1674" cy="1674"/>
              <a:chOff x="3882" y="460"/>
              <a:chExt cx="1674" cy="1674"/>
            </a:xfrm>
          </p:grpSpPr>
          <p:sp>
            <p:nvSpPr>
              <p:cNvPr id="450317" name="Line 781"/>
              <p:cNvSpPr>
                <a:spLocks noChangeShapeType="1"/>
              </p:cNvSpPr>
              <p:nvPr/>
            </p:nvSpPr>
            <p:spPr bwMode="auto">
              <a:xfrm>
                <a:off x="4716" y="460"/>
                <a:ext cx="0" cy="24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18" name="Line 782"/>
              <p:cNvSpPr>
                <a:spLocks noChangeShapeType="1"/>
              </p:cNvSpPr>
              <p:nvPr/>
            </p:nvSpPr>
            <p:spPr bwMode="auto">
              <a:xfrm>
                <a:off x="4716" y="738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19" name="Line 783"/>
              <p:cNvSpPr>
                <a:spLocks noChangeShapeType="1"/>
              </p:cNvSpPr>
              <p:nvPr/>
            </p:nvSpPr>
            <p:spPr bwMode="auto">
              <a:xfrm>
                <a:off x="4716" y="800"/>
                <a:ext cx="0" cy="26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20" name="Line 784"/>
              <p:cNvSpPr>
                <a:spLocks noChangeShapeType="1"/>
              </p:cNvSpPr>
              <p:nvPr/>
            </p:nvSpPr>
            <p:spPr bwMode="auto">
              <a:xfrm>
                <a:off x="4716" y="1101"/>
                <a:ext cx="0" cy="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21" name="Line 785"/>
              <p:cNvSpPr>
                <a:spLocks noChangeShapeType="1"/>
              </p:cNvSpPr>
              <p:nvPr/>
            </p:nvSpPr>
            <p:spPr bwMode="auto">
              <a:xfrm>
                <a:off x="4716" y="1164"/>
                <a:ext cx="0" cy="2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22" name="Line 786"/>
              <p:cNvSpPr>
                <a:spLocks noChangeShapeType="1"/>
              </p:cNvSpPr>
              <p:nvPr/>
            </p:nvSpPr>
            <p:spPr bwMode="auto">
              <a:xfrm>
                <a:off x="4716" y="1464"/>
                <a:ext cx="0" cy="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23" name="Line 787"/>
              <p:cNvSpPr>
                <a:spLocks noChangeShapeType="1"/>
              </p:cNvSpPr>
              <p:nvPr/>
            </p:nvSpPr>
            <p:spPr bwMode="auto">
              <a:xfrm>
                <a:off x="4716" y="1521"/>
                <a:ext cx="0" cy="26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24" name="Line 788"/>
              <p:cNvSpPr>
                <a:spLocks noChangeShapeType="1"/>
              </p:cNvSpPr>
              <p:nvPr/>
            </p:nvSpPr>
            <p:spPr bwMode="auto">
              <a:xfrm>
                <a:off x="4716" y="1822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25" name="Line 789"/>
              <p:cNvSpPr>
                <a:spLocks noChangeShapeType="1"/>
              </p:cNvSpPr>
              <p:nvPr/>
            </p:nvSpPr>
            <p:spPr bwMode="auto">
              <a:xfrm>
                <a:off x="4716" y="1884"/>
                <a:ext cx="0" cy="25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26" name="Line 790"/>
              <p:cNvSpPr>
                <a:spLocks noChangeShapeType="1"/>
              </p:cNvSpPr>
              <p:nvPr/>
            </p:nvSpPr>
            <p:spPr bwMode="auto">
              <a:xfrm>
                <a:off x="3882" y="2015"/>
                <a:ext cx="167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27" name="Line 791"/>
              <p:cNvSpPr>
                <a:spLocks noChangeShapeType="1"/>
              </p:cNvSpPr>
              <p:nvPr/>
            </p:nvSpPr>
            <p:spPr bwMode="auto">
              <a:xfrm flipH="1">
                <a:off x="5051" y="1748"/>
                <a:ext cx="505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28" name="Line 792"/>
              <p:cNvSpPr>
                <a:spLocks noChangeShapeType="1"/>
              </p:cNvSpPr>
              <p:nvPr/>
            </p:nvSpPr>
            <p:spPr bwMode="auto">
              <a:xfrm flipV="1">
                <a:off x="5221" y="1379"/>
                <a:ext cx="0" cy="36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29" name="Line 793"/>
              <p:cNvSpPr>
                <a:spLocks noChangeShapeType="1"/>
              </p:cNvSpPr>
              <p:nvPr/>
            </p:nvSpPr>
            <p:spPr bwMode="auto">
              <a:xfrm>
                <a:off x="4069" y="738"/>
                <a:ext cx="129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30" name="Line 794"/>
              <p:cNvSpPr>
                <a:spLocks noChangeShapeType="1"/>
              </p:cNvSpPr>
              <p:nvPr/>
            </p:nvSpPr>
            <p:spPr bwMode="auto">
              <a:xfrm flipH="1">
                <a:off x="4069" y="573"/>
                <a:ext cx="129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31" name="Freeform 795"/>
              <p:cNvSpPr>
                <a:spLocks/>
              </p:cNvSpPr>
              <p:nvPr/>
            </p:nvSpPr>
            <p:spPr bwMode="auto">
              <a:xfrm>
                <a:off x="4551" y="1045"/>
                <a:ext cx="335" cy="334"/>
              </a:xfrm>
              <a:custGeom>
                <a:avLst/>
                <a:gdLst>
                  <a:gd name="T0" fmla="*/ 413 w 413"/>
                  <a:gd name="T1" fmla="*/ 207 h 413"/>
                  <a:gd name="T2" fmla="*/ 412 w 413"/>
                  <a:gd name="T3" fmla="*/ 182 h 413"/>
                  <a:gd name="T4" fmla="*/ 408 w 413"/>
                  <a:gd name="T5" fmla="*/ 158 h 413"/>
                  <a:gd name="T6" fmla="*/ 401 w 413"/>
                  <a:gd name="T7" fmla="*/ 134 h 413"/>
                  <a:gd name="T8" fmla="*/ 390 w 413"/>
                  <a:gd name="T9" fmla="*/ 111 h 413"/>
                  <a:gd name="T10" fmla="*/ 377 w 413"/>
                  <a:gd name="T11" fmla="*/ 89 h 413"/>
                  <a:gd name="T12" fmla="*/ 362 w 413"/>
                  <a:gd name="T13" fmla="*/ 70 h 413"/>
                  <a:gd name="T14" fmla="*/ 344 w 413"/>
                  <a:gd name="T15" fmla="*/ 52 h 413"/>
                  <a:gd name="T16" fmla="*/ 325 w 413"/>
                  <a:gd name="T17" fmla="*/ 37 h 413"/>
                  <a:gd name="T18" fmla="*/ 304 w 413"/>
                  <a:gd name="T19" fmla="*/ 23 h 413"/>
                  <a:gd name="T20" fmla="*/ 280 w 413"/>
                  <a:gd name="T21" fmla="*/ 14 h 413"/>
                  <a:gd name="T22" fmla="*/ 257 w 413"/>
                  <a:gd name="T23" fmla="*/ 6 h 413"/>
                  <a:gd name="T24" fmla="*/ 232 w 413"/>
                  <a:gd name="T25" fmla="*/ 2 h 413"/>
                  <a:gd name="T26" fmla="*/ 207 w 413"/>
                  <a:gd name="T27" fmla="*/ 0 h 413"/>
                  <a:gd name="T28" fmla="*/ 182 w 413"/>
                  <a:gd name="T29" fmla="*/ 2 h 413"/>
                  <a:gd name="T30" fmla="*/ 158 w 413"/>
                  <a:gd name="T31" fmla="*/ 6 h 413"/>
                  <a:gd name="T32" fmla="*/ 134 w 413"/>
                  <a:gd name="T33" fmla="*/ 14 h 413"/>
                  <a:gd name="T34" fmla="*/ 111 w 413"/>
                  <a:gd name="T35" fmla="*/ 23 h 413"/>
                  <a:gd name="T36" fmla="*/ 90 w 413"/>
                  <a:gd name="T37" fmla="*/ 37 h 413"/>
                  <a:gd name="T38" fmla="*/ 70 w 413"/>
                  <a:gd name="T39" fmla="*/ 52 h 413"/>
                  <a:gd name="T40" fmla="*/ 52 w 413"/>
                  <a:gd name="T41" fmla="*/ 70 h 413"/>
                  <a:gd name="T42" fmla="*/ 37 w 413"/>
                  <a:gd name="T43" fmla="*/ 89 h 413"/>
                  <a:gd name="T44" fmla="*/ 25 w 413"/>
                  <a:gd name="T45" fmla="*/ 111 h 413"/>
                  <a:gd name="T46" fmla="*/ 14 w 413"/>
                  <a:gd name="T47" fmla="*/ 134 h 413"/>
                  <a:gd name="T48" fmla="*/ 7 w 413"/>
                  <a:gd name="T49" fmla="*/ 158 h 413"/>
                  <a:gd name="T50" fmla="*/ 2 w 413"/>
                  <a:gd name="T51" fmla="*/ 182 h 413"/>
                  <a:gd name="T52" fmla="*/ 0 w 413"/>
                  <a:gd name="T53" fmla="*/ 207 h 413"/>
                  <a:gd name="T54" fmla="*/ 2 w 413"/>
                  <a:gd name="T55" fmla="*/ 232 h 413"/>
                  <a:gd name="T56" fmla="*/ 7 w 413"/>
                  <a:gd name="T57" fmla="*/ 257 h 413"/>
                  <a:gd name="T58" fmla="*/ 14 w 413"/>
                  <a:gd name="T59" fmla="*/ 280 h 413"/>
                  <a:gd name="T60" fmla="*/ 25 w 413"/>
                  <a:gd name="T61" fmla="*/ 303 h 413"/>
                  <a:gd name="T62" fmla="*/ 37 w 413"/>
                  <a:gd name="T63" fmla="*/ 325 h 413"/>
                  <a:gd name="T64" fmla="*/ 52 w 413"/>
                  <a:gd name="T65" fmla="*/ 344 h 413"/>
                  <a:gd name="T66" fmla="*/ 70 w 413"/>
                  <a:gd name="T67" fmla="*/ 362 h 413"/>
                  <a:gd name="T68" fmla="*/ 90 w 413"/>
                  <a:gd name="T69" fmla="*/ 377 h 413"/>
                  <a:gd name="T70" fmla="*/ 111 w 413"/>
                  <a:gd name="T71" fmla="*/ 390 h 413"/>
                  <a:gd name="T72" fmla="*/ 134 w 413"/>
                  <a:gd name="T73" fmla="*/ 400 h 413"/>
                  <a:gd name="T74" fmla="*/ 158 w 413"/>
                  <a:gd name="T75" fmla="*/ 408 h 413"/>
                  <a:gd name="T76" fmla="*/ 182 w 413"/>
                  <a:gd name="T77" fmla="*/ 412 h 413"/>
                  <a:gd name="T78" fmla="*/ 207 w 413"/>
                  <a:gd name="T79" fmla="*/ 413 h 413"/>
                  <a:gd name="T80" fmla="*/ 232 w 413"/>
                  <a:gd name="T81" fmla="*/ 412 h 413"/>
                  <a:gd name="T82" fmla="*/ 257 w 413"/>
                  <a:gd name="T83" fmla="*/ 408 h 413"/>
                  <a:gd name="T84" fmla="*/ 280 w 413"/>
                  <a:gd name="T85" fmla="*/ 400 h 413"/>
                  <a:gd name="T86" fmla="*/ 304 w 413"/>
                  <a:gd name="T87" fmla="*/ 390 h 413"/>
                  <a:gd name="T88" fmla="*/ 325 w 413"/>
                  <a:gd name="T89" fmla="*/ 377 h 413"/>
                  <a:gd name="T90" fmla="*/ 344 w 413"/>
                  <a:gd name="T91" fmla="*/ 362 h 413"/>
                  <a:gd name="T92" fmla="*/ 362 w 413"/>
                  <a:gd name="T93" fmla="*/ 344 h 413"/>
                  <a:gd name="T94" fmla="*/ 377 w 413"/>
                  <a:gd name="T95" fmla="*/ 325 h 413"/>
                  <a:gd name="T96" fmla="*/ 390 w 413"/>
                  <a:gd name="T97" fmla="*/ 303 h 413"/>
                  <a:gd name="T98" fmla="*/ 401 w 413"/>
                  <a:gd name="T99" fmla="*/ 280 h 413"/>
                  <a:gd name="T100" fmla="*/ 408 w 413"/>
                  <a:gd name="T101" fmla="*/ 257 h 413"/>
                  <a:gd name="T102" fmla="*/ 412 w 413"/>
                  <a:gd name="T103" fmla="*/ 232 h 413"/>
                  <a:gd name="T104" fmla="*/ 413 w 413"/>
                  <a:gd name="T105" fmla="*/ 207 h 4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13" h="413">
                    <a:moveTo>
                      <a:pt x="413" y="207"/>
                    </a:moveTo>
                    <a:lnTo>
                      <a:pt x="412" y="182"/>
                    </a:lnTo>
                    <a:lnTo>
                      <a:pt x="408" y="158"/>
                    </a:lnTo>
                    <a:lnTo>
                      <a:pt x="401" y="134"/>
                    </a:lnTo>
                    <a:lnTo>
                      <a:pt x="390" y="111"/>
                    </a:lnTo>
                    <a:lnTo>
                      <a:pt x="377" y="89"/>
                    </a:lnTo>
                    <a:lnTo>
                      <a:pt x="362" y="70"/>
                    </a:lnTo>
                    <a:lnTo>
                      <a:pt x="344" y="52"/>
                    </a:lnTo>
                    <a:lnTo>
                      <a:pt x="325" y="37"/>
                    </a:lnTo>
                    <a:lnTo>
                      <a:pt x="304" y="23"/>
                    </a:lnTo>
                    <a:lnTo>
                      <a:pt x="280" y="14"/>
                    </a:lnTo>
                    <a:lnTo>
                      <a:pt x="257" y="6"/>
                    </a:lnTo>
                    <a:lnTo>
                      <a:pt x="232" y="2"/>
                    </a:lnTo>
                    <a:lnTo>
                      <a:pt x="207" y="0"/>
                    </a:lnTo>
                    <a:lnTo>
                      <a:pt x="182" y="2"/>
                    </a:lnTo>
                    <a:lnTo>
                      <a:pt x="158" y="6"/>
                    </a:lnTo>
                    <a:lnTo>
                      <a:pt x="134" y="14"/>
                    </a:lnTo>
                    <a:lnTo>
                      <a:pt x="111" y="23"/>
                    </a:lnTo>
                    <a:lnTo>
                      <a:pt x="90" y="37"/>
                    </a:lnTo>
                    <a:lnTo>
                      <a:pt x="70" y="52"/>
                    </a:lnTo>
                    <a:lnTo>
                      <a:pt x="52" y="70"/>
                    </a:lnTo>
                    <a:lnTo>
                      <a:pt x="37" y="89"/>
                    </a:lnTo>
                    <a:lnTo>
                      <a:pt x="25" y="111"/>
                    </a:lnTo>
                    <a:lnTo>
                      <a:pt x="14" y="134"/>
                    </a:lnTo>
                    <a:lnTo>
                      <a:pt x="7" y="158"/>
                    </a:lnTo>
                    <a:lnTo>
                      <a:pt x="2" y="182"/>
                    </a:lnTo>
                    <a:lnTo>
                      <a:pt x="0" y="207"/>
                    </a:lnTo>
                    <a:lnTo>
                      <a:pt x="2" y="232"/>
                    </a:lnTo>
                    <a:lnTo>
                      <a:pt x="7" y="257"/>
                    </a:lnTo>
                    <a:lnTo>
                      <a:pt x="14" y="280"/>
                    </a:lnTo>
                    <a:lnTo>
                      <a:pt x="25" y="303"/>
                    </a:lnTo>
                    <a:lnTo>
                      <a:pt x="37" y="325"/>
                    </a:lnTo>
                    <a:lnTo>
                      <a:pt x="52" y="344"/>
                    </a:lnTo>
                    <a:lnTo>
                      <a:pt x="70" y="362"/>
                    </a:lnTo>
                    <a:lnTo>
                      <a:pt x="90" y="377"/>
                    </a:lnTo>
                    <a:lnTo>
                      <a:pt x="111" y="390"/>
                    </a:lnTo>
                    <a:lnTo>
                      <a:pt x="134" y="400"/>
                    </a:lnTo>
                    <a:lnTo>
                      <a:pt x="158" y="408"/>
                    </a:lnTo>
                    <a:lnTo>
                      <a:pt x="182" y="412"/>
                    </a:lnTo>
                    <a:lnTo>
                      <a:pt x="207" y="413"/>
                    </a:lnTo>
                    <a:lnTo>
                      <a:pt x="232" y="412"/>
                    </a:lnTo>
                    <a:lnTo>
                      <a:pt x="257" y="408"/>
                    </a:lnTo>
                    <a:lnTo>
                      <a:pt x="280" y="400"/>
                    </a:lnTo>
                    <a:lnTo>
                      <a:pt x="304" y="390"/>
                    </a:lnTo>
                    <a:lnTo>
                      <a:pt x="325" y="377"/>
                    </a:lnTo>
                    <a:lnTo>
                      <a:pt x="344" y="362"/>
                    </a:lnTo>
                    <a:lnTo>
                      <a:pt x="362" y="344"/>
                    </a:lnTo>
                    <a:lnTo>
                      <a:pt x="377" y="325"/>
                    </a:lnTo>
                    <a:lnTo>
                      <a:pt x="390" y="303"/>
                    </a:lnTo>
                    <a:lnTo>
                      <a:pt x="401" y="280"/>
                    </a:lnTo>
                    <a:lnTo>
                      <a:pt x="408" y="257"/>
                    </a:lnTo>
                    <a:lnTo>
                      <a:pt x="412" y="232"/>
                    </a:lnTo>
                    <a:lnTo>
                      <a:pt x="413" y="207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32" name="Line 796"/>
              <p:cNvSpPr>
                <a:spLocks noChangeShapeType="1"/>
              </p:cNvSpPr>
              <p:nvPr/>
            </p:nvSpPr>
            <p:spPr bwMode="auto">
              <a:xfrm>
                <a:off x="4165" y="1209"/>
                <a:ext cx="15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33" name="Line 797"/>
              <p:cNvSpPr>
                <a:spLocks noChangeShapeType="1"/>
              </p:cNvSpPr>
              <p:nvPr/>
            </p:nvSpPr>
            <p:spPr bwMode="auto">
              <a:xfrm>
                <a:off x="4358" y="1209"/>
                <a:ext cx="2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34" name="Line 798"/>
              <p:cNvSpPr>
                <a:spLocks noChangeShapeType="1"/>
              </p:cNvSpPr>
              <p:nvPr/>
            </p:nvSpPr>
            <p:spPr bwMode="auto">
              <a:xfrm>
                <a:off x="4421" y="1209"/>
                <a:ext cx="26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35" name="Line 799"/>
              <p:cNvSpPr>
                <a:spLocks noChangeShapeType="1"/>
              </p:cNvSpPr>
              <p:nvPr/>
            </p:nvSpPr>
            <p:spPr bwMode="auto">
              <a:xfrm>
                <a:off x="4722" y="1209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36" name="Line 800"/>
              <p:cNvSpPr>
                <a:spLocks noChangeShapeType="1"/>
              </p:cNvSpPr>
              <p:nvPr/>
            </p:nvSpPr>
            <p:spPr bwMode="auto">
              <a:xfrm>
                <a:off x="4784" y="1209"/>
                <a:ext cx="26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37" name="Line 801"/>
              <p:cNvSpPr>
                <a:spLocks noChangeShapeType="1"/>
              </p:cNvSpPr>
              <p:nvPr/>
            </p:nvSpPr>
            <p:spPr bwMode="auto">
              <a:xfrm>
                <a:off x="5085" y="1209"/>
                <a:ext cx="2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38" name="Line 802"/>
              <p:cNvSpPr>
                <a:spLocks noChangeShapeType="1"/>
              </p:cNvSpPr>
              <p:nvPr/>
            </p:nvSpPr>
            <p:spPr bwMode="auto">
              <a:xfrm>
                <a:off x="5142" y="1209"/>
                <a:ext cx="16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39" name="Line 803"/>
              <p:cNvSpPr>
                <a:spLocks noChangeShapeType="1"/>
              </p:cNvSpPr>
              <p:nvPr/>
            </p:nvSpPr>
            <p:spPr bwMode="auto">
              <a:xfrm flipV="1">
                <a:off x="4886" y="1918"/>
                <a:ext cx="0" cy="9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40" name="Line 804"/>
              <p:cNvSpPr>
                <a:spLocks noChangeShapeType="1"/>
              </p:cNvSpPr>
              <p:nvPr/>
            </p:nvSpPr>
            <p:spPr bwMode="auto">
              <a:xfrm flipV="1">
                <a:off x="4886" y="1794"/>
                <a:ext cx="0" cy="9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41" name="Line 805"/>
              <p:cNvSpPr>
                <a:spLocks noChangeShapeType="1"/>
              </p:cNvSpPr>
              <p:nvPr/>
            </p:nvSpPr>
            <p:spPr bwMode="auto">
              <a:xfrm flipV="1">
                <a:off x="4886" y="1669"/>
                <a:ext cx="0" cy="9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42" name="Line 806"/>
              <p:cNvSpPr>
                <a:spLocks noChangeShapeType="1"/>
              </p:cNvSpPr>
              <p:nvPr/>
            </p:nvSpPr>
            <p:spPr bwMode="auto">
              <a:xfrm flipV="1">
                <a:off x="4886" y="1544"/>
                <a:ext cx="0" cy="9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43" name="Line 807"/>
              <p:cNvSpPr>
                <a:spLocks noChangeShapeType="1"/>
              </p:cNvSpPr>
              <p:nvPr/>
            </p:nvSpPr>
            <p:spPr bwMode="auto">
              <a:xfrm flipH="1">
                <a:off x="4983" y="1544"/>
                <a:ext cx="6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44" name="Line 808"/>
              <p:cNvSpPr>
                <a:spLocks noChangeShapeType="1"/>
              </p:cNvSpPr>
              <p:nvPr/>
            </p:nvSpPr>
            <p:spPr bwMode="auto">
              <a:xfrm flipH="1">
                <a:off x="4858" y="1544"/>
                <a:ext cx="9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45" name="Line 809"/>
              <p:cNvSpPr>
                <a:spLocks noChangeShapeType="1"/>
              </p:cNvSpPr>
              <p:nvPr/>
            </p:nvSpPr>
            <p:spPr bwMode="auto">
              <a:xfrm flipH="1">
                <a:off x="4733" y="1544"/>
                <a:ext cx="9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46" name="Line 810"/>
              <p:cNvSpPr>
                <a:spLocks noChangeShapeType="1"/>
              </p:cNvSpPr>
              <p:nvPr/>
            </p:nvSpPr>
            <p:spPr bwMode="auto">
              <a:xfrm flipH="1">
                <a:off x="4602" y="1544"/>
                <a:ext cx="10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47" name="Line 811"/>
              <p:cNvSpPr>
                <a:spLocks noChangeShapeType="1"/>
              </p:cNvSpPr>
              <p:nvPr/>
            </p:nvSpPr>
            <p:spPr bwMode="auto">
              <a:xfrm flipH="1">
                <a:off x="4478" y="1544"/>
                <a:ext cx="10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48" name="Line 812"/>
              <p:cNvSpPr>
                <a:spLocks noChangeShapeType="1"/>
              </p:cNvSpPr>
              <p:nvPr/>
            </p:nvSpPr>
            <p:spPr bwMode="auto">
              <a:xfrm flipH="1">
                <a:off x="4381" y="1544"/>
                <a:ext cx="7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49" name="Line 813"/>
              <p:cNvSpPr>
                <a:spLocks noChangeShapeType="1"/>
              </p:cNvSpPr>
              <p:nvPr/>
            </p:nvSpPr>
            <p:spPr bwMode="auto">
              <a:xfrm>
                <a:off x="4551" y="1544"/>
                <a:ext cx="0" cy="9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50" name="Line 814"/>
              <p:cNvSpPr>
                <a:spLocks noChangeShapeType="1"/>
              </p:cNvSpPr>
              <p:nvPr/>
            </p:nvSpPr>
            <p:spPr bwMode="auto">
              <a:xfrm>
                <a:off x="4551" y="1669"/>
                <a:ext cx="0" cy="9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51" name="Line 815"/>
              <p:cNvSpPr>
                <a:spLocks noChangeShapeType="1"/>
              </p:cNvSpPr>
              <p:nvPr/>
            </p:nvSpPr>
            <p:spPr bwMode="auto">
              <a:xfrm>
                <a:off x="4551" y="1794"/>
                <a:ext cx="0" cy="9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52" name="Line 816"/>
              <p:cNvSpPr>
                <a:spLocks noChangeShapeType="1"/>
              </p:cNvSpPr>
              <p:nvPr/>
            </p:nvSpPr>
            <p:spPr bwMode="auto">
              <a:xfrm>
                <a:off x="4551" y="1918"/>
                <a:ext cx="0" cy="9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53" name="Line 817"/>
              <p:cNvSpPr>
                <a:spLocks noChangeShapeType="1"/>
              </p:cNvSpPr>
              <p:nvPr/>
            </p:nvSpPr>
            <p:spPr bwMode="auto">
              <a:xfrm>
                <a:off x="5051" y="1045"/>
                <a:ext cx="7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54" name="Line 818"/>
              <p:cNvSpPr>
                <a:spLocks noChangeShapeType="1"/>
              </p:cNvSpPr>
              <p:nvPr/>
            </p:nvSpPr>
            <p:spPr bwMode="auto">
              <a:xfrm>
                <a:off x="5147" y="1045"/>
                <a:ext cx="7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55" name="Line 819"/>
              <p:cNvSpPr>
                <a:spLocks noChangeShapeType="1"/>
              </p:cNvSpPr>
              <p:nvPr/>
            </p:nvSpPr>
            <p:spPr bwMode="auto">
              <a:xfrm>
                <a:off x="5051" y="1379"/>
                <a:ext cx="7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56" name="Line 820"/>
              <p:cNvSpPr>
                <a:spLocks noChangeShapeType="1"/>
              </p:cNvSpPr>
              <p:nvPr/>
            </p:nvSpPr>
            <p:spPr bwMode="auto">
              <a:xfrm>
                <a:off x="5147" y="1379"/>
                <a:ext cx="7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57" name="Freeform 821"/>
              <p:cNvSpPr>
                <a:spLocks/>
              </p:cNvSpPr>
              <p:nvPr/>
            </p:nvSpPr>
            <p:spPr bwMode="auto">
              <a:xfrm>
                <a:off x="4381" y="1283"/>
                <a:ext cx="40" cy="96"/>
              </a:xfrm>
              <a:custGeom>
                <a:avLst/>
                <a:gdLst>
                  <a:gd name="T0" fmla="*/ 0 w 43"/>
                  <a:gd name="T1" fmla="*/ 114 h 114"/>
                  <a:gd name="T2" fmla="*/ 16 w 43"/>
                  <a:gd name="T3" fmla="*/ 82 h 114"/>
                  <a:gd name="T4" fmla="*/ 29 w 43"/>
                  <a:gd name="T5" fmla="*/ 49 h 114"/>
                  <a:gd name="T6" fmla="*/ 40 w 43"/>
                  <a:gd name="T7" fmla="*/ 15 h 114"/>
                  <a:gd name="T8" fmla="*/ 43 w 43"/>
                  <a:gd name="T9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" h="114">
                    <a:moveTo>
                      <a:pt x="0" y="114"/>
                    </a:moveTo>
                    <a:lnTo>
                      <a:pt x="16" y="82"/>
                    </a:lnTo>
                    <a:lnTo>
                      <a:pt x="29" y="49"/>
                    </a:lnTo>
                    <a:lnTo>
                      <a:pt x="40" y="15"/>
                    </a:lnTo>
                    <a:lnTo>
                      <a:pt x="43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58" name="Freeform 822"/>
              <p:cNvSpPr>
                <a:spLocks/>
              </p:cNvSpPr>
              <p:nvPr/>
            </p:nvSpPr>
            <p:spPr bwMode="auto">
              <a:xfrm>
                <a:off x="4427" y="1158"/>
                <a:ext cx="0" cy="102"/>
              </a:xfrm>
              <a:custGeom>
                <a:avLst/>
                <a:gdLst>
                  <a:gd name="T0" fmla="*/ 0 w 5"/>
                  <a:gd name="T1" fmla="*/ 123 h 123"/>
                  <a:gd name="T2" fmla="*/ 3 w 5"/>
                  <a:gd name="T3" fmla="*/ 98 h 123"/>
                  <a:gd name="T4" fmla="*/ 5 w 5"/>
                  <a:gd name="T5" fmla="*/ 62 h 123"/>
                  <a:gd name="T6" fmla="*/ 3 w 5"/>
                  <a:gd name="T7" fmla="*/ 25 h 123"/>
                  <a:gd name="T8" fmla="*/ 0 w 5"/>
                  <a:gd name="T9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23">
                    <a:moveTo>
                      <a:pt x="0" y="123"/>
                    </a:moveTo>
                    <a:lnTo>
                      <a:pt x="3" y="98"/>
                    </a:lnTo>
                    <a:lnTo>
                      <a:pt x="5" y="62"/>
                    </a:lnTo>
                    <a:lnTo>
                      <a:pt x="3" y="25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59" name="Freeform 823"/>
              <p:cNvSpPr>
                <a:spLocks/>
              </p:cNvSpPr>
              <p:nvPr/>
            </p:nvSpPr>
            <p:spPr bwMode="auto">
              <a:xfrm>
                <a:off x="4381" y="1045"/>
                <a:ext cx="40" cy="90"/>
              </a:xfrm>
              <a:custGeom>
                <a:avLst/>
                <a:gdLst>
                  <a:gd name="T0" fmla="*/ 43 w 43"/>
                  <a:gd name="T1" fmla="*/ 115 h 115"/>
                  <a:gd name="T2" fmla="*/ 40 w 43"/>
                  <a:gd name="T3" fmla="*/ 100 h 115"/>
                  <a:gd name="T4" fmla="*/ 29 w 43"/>
                  <a:gd name="T5" fmla="*/ 66 h 115"/>
                  <a:gd name="T6" fmla="*/ 16 w 43"/>
                  <a:gd name="T7" fmla="*/ 32 h 115"/>
                  <a:gd name="T8" fmla="*/ 0 w 43"/>
                  <a:gd name="T9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" h="115">
                    <a:moveTo>
                      <a:pt x="43" y="115"/>
                    </a:moveTo>
                    <a:lnTo>
                      <a:pt x="40" y="100"/>
                    </a:lnTo>
                    <a:lnTo>
                      <a:pt x="29" y="66"/>
                    </a:lnTo>
                    <a:lnTo>
                      <a:pt x="16" y="32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60" name="Freeform 824"/>
              <p:cNvSpPr>
                <a:spLocks/>
              </p:cNvSpPr>
              <p:nvPr/>
            </p:nvSpPr>
            <p:spPr bwMode="auto">
              <a:xfrm>
                <a:off x="5017" y="1045"/>
                <a:ext cx="34" cy="90"/>
              </a:xfrm>
              <a:custGeom>
                <a:avLst/>
                <a:gdLst>
                  <a:gd name="T0" fmla="*/ 45 w 45"/>
                  <a:gd name="T1" fmla="*/ 0 h 115"/>
                  <a:gd name="T2" fmla="*/ 29 w 45"/>
                  <a:gd name="T3" fmla="*/ 32 h 115"/>
                  <a:gd name="T4" fmla="*/ 15 w 45"/>
                  <a:gd name="T5" fmla="*/ 66 h 115"/>
                  <a:gd name="T6" fmla="*/ 3 w 45"/>
                  <a:gd name="T7" fmla="*/ 100 h 115"/>
                  <a:gd name="T8" fmla="*/ 0 w 45"/>
                  <a:gd name="T9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115">
                    <a:moveTo>
                      <a:pt x="45" y="0"/>
                    </a:moveTo>
                    <a:lnTo>
                      <a:pt x="29" y="32"/>
                    </a:lnTo>
                    <a:lnTo>
                      <a:pt x="15" y="66"/>
                    </a:lnTo>
                    <a:lnTo>
                      <a:pt x="3" y="100"/>
                    </a:lnTo>
                    <a:lnTo>
                      <a:pt x="0" y="115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61" name="Freeform 825"/>
              <p:cNvSpPr>
                <a:spLocks/>
              </p:cNvSpPr>
              <p:nvPr/>
            </p:nvSpPr>
            <p:spPr bwMode="auto">
              <a:xfrm>
                <a:off x="5005" y="1158"/>
                <a:ext cx="6" cy="102"/>
              </a:xfrm>
              <a:custGeom>
                <a:avLst/>
                <a:gdLst>
                  <a:gd name="T0" fmla="*/ 5 w 5"/>
                  <a:gd name="T1" fmla="*/ 0 h 123"/>
                  <a:gd name="T2" fmla="*/ 2 w 5"/>
                  <a:gd name="T3" fmla="*/ 25 h 123"/>
                  <a:gd name="T4" fmla="*/ 0 w 5"/>
                  <a:gd name="T5" fmla="*/ 62 h 123"/>
                  <a:gd name="T6" fmla="*/ 2 w 5"/>
                  <a:gd name="T7" fmla="*/ 98 h 123"/>
                  <a:gd name="T8" fmla="*/ 5 w 5"/>
                  <a:gd name="T9" fmla="*/ 123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23">
                    <a:moveTo>
                      <a:pt x="5" y="0"/>
                    </a:moveTo>
                    <a:lnTo>
                      <a:pt x="2" y="25"/>
                    </a:lnTo>
                    <a:lnTo>
                      <a:pt x="0" y="62"/>
                    </a:lnTo>
                    <a:lnTo>
                      <a:pt x="2" y="98"/>
                    </a:lnTo>
                    <a:lnTo>
                      <a:pt x="5" y="123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62" name="Freeform 826"/>
              <p:cNvSpPr>
                <a:spLocks/>
              </p:cNvSpPr>
              <p:nvPr/>
            </p:nvSpPr>
            <p:spPr bwMode="auto">
              <a:xfrm>
                <a:off x="5017" y="1283"/>
                <a:ext cx="34" cy="96"/>
              </a:xfrm>
              <a:custGeom>
                <a:avLst/>
                <a:gdLst>
                  <a:gd name="T0" fmla="*/ 0 w 45"/>
                  <a:gd name="T1" fmla="*/ 0 h 114"/>
                  <a:gd name="T2" fmla="*/ 3 w 45"/>
                  <a:gd name="T3" fmla="*/ 15 h 114"/>
                  <a:gd name="T4" fmla="*/ 15 w 45"/>
                  <a:gd name="T5" fmla="*/ 49 h 114"/>
                  <a:gd name="T6" fmla="*/ 29 w 45"/>
                  <a:gd name="T7" fmla="*/ 82 h 114"/>
                  <a:gd name="T8" fmla="*/ 45 w 45"/>
                  <a:gd name="T9" fmla="*/ 114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114">
                    <a:moveTo>
                      <a:pt x="0" y="0"/>
                    </a:moveTo>
                    <a:lnTo>
                      <a:pt x="3" y="15"/>
                    </a:lnTo>
                    <a:lnTo>
                      <a:pt x="15" y="49"/>
                    </a:lnTo>
                    <a:lnTo>
                      <a:pt x="29" y="82"/>
                    </a:lnTo>
                    <a:lnTo>
                      <a:pt x="45" y="114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63" name="Freeform 827"/>
              <p:cNvSpPr>
                <a:spLocks/>
              </p:cNvSpPr>
              <p:nvPr/>
            </p:nvSpPr>
            <p:spPr bwMode="auto">
              <a:xfrm>
                <a:off x="5193" y="1045"/>
                <a:ext cx="28" cy="334"/>
              </a:xfrm>
              <a:custGeom>
                <a:avLst/>
                <a:gdLst>
                  <a:gd name="T0" fmla="*/ 35 w 35"/>
                  <a:gd name="T1" fmla="*/ 0 h 413"/>
                  <a:gd name="T2" fmla="*/ 23 w 35"/>
                  <a:gd name="T3" fmla="*/ 40 h 413"/>
                  <a:gd name="T4" fmla="*/ 13 w 35"/>
                  <a:gd name="T5" fmla="*/ 81 h 413"/>
                  <a:gd name="T6" fmla="*/ 6 w 35"/>
                  <a:gd name="T7" fmla="*/ 122 h 413"/>
                  <a:gd name="T8" fmla="*/ 1 w 35"/>
                  <a:gd name="T9" fmla="*/ 165 h 413"/>
                  <a:gd name="T10" fmla="*/ 0 w 35"/>
                  <a:gd name="T11" fmla="*/ 207 h 413"/>
                  <a:gd name="T12" fmla="*/ 1 w 35"/>
                  <a:gd name="T13" fmla="*/ 249 h 413"/>
                  <a:gd name="T14" fmla="*/ 6 w 35"/>
                  <a:gd name="T15" fmla="*/ 291 h 413"/>
                  <a:gd name="T16" fmla="*/ 13 w 35"/>
                  <a:gd name="T17" fmla="*/ 332 h 413"/>
                  <a:gd name="T18" fmla="*/ 23 w 35"/>
                  <a:gd name="T19" fmla="*/ 374 h 413"/>
                  <a:gd name="T20" fmla="*/ 35 w 35"/>
                  <a:gd name="T21" fmla="*/ 413 h 4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" h="413">
                    <a:moveTo>
                      <a:pt x="35" y="0"/>
                    </a:moveTo>
                    <a:lnTo>
                      <a:pt x="23" y="40"/>
                    </a:lnTo>
                    <a:lnTo>
                      <a:pt x="13" y="81"/>
                    </a:lnTo>
                    <a:lnTo>
                      <a:pt x="6" y="122"/>
                    </a:lnTo>
                    <a:lnTo>
                      <a:pt x="1" y="165"/>
                    </a:lnTo>
                    <a:lnTo>
                      <a:pt x="0" y="207"/>
                    </a:lnTo>
                    <a:lnTo>
                      <a:pt x="1" y="249"/>
                    </a:lnTo>
                    <a:lnTo>
                      <a:pt x="6" y="291"/>
                    </a:lnTo>
                    <a:lnTo>
                      <a:pt x="13" y="332"/>
                    </a:lnTo>
                    <a:lnTo>
                      <a:pt x="23" y="374"/>
                    </a:lnTo>
                    <a:lnTo>
                      <a:pt x="35" y="413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64" name="Line 828"/>
              <p:cNvSpPr>
                <a:spLocks noChangeShapeType="1"/>
              </p:cNvSpPr>
              <p:nvPr/>
            </p:nvSpPr>
            <p:spPr bwMode="auto">
              <a:xfrm flipV="1">
                <a:off x="5221" y="738"/>
                <a:ext cx="0" cy="30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65" name="Line 829"/>
              <p:cNvSpPr>
                <a:spLocks noChangeShapeType="1"/>
              </p:cNvSpPr>
              <p:nvPr/>
            </p:nvSpPr>
            <p:spPr bwMode="auto">
              <a:xfrm flipV="1">
                <a:off x="5051" y="948"/>
                <a:ext cx="0" cy="9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66" name="Line 830"/>
              <p:cNvSpPr>
                <a:spLocks noChangeShapeType="1"/>
              </p:cNvSpPr>
              <p:nvPr/>
            </p:nvSpPr>
            <p:spPr bwMode="auto">
              <a:xfrm flipV="1">
                <a:off x="5051" y="818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67" name="Line 831"/>
              <p:cNvSpPr>
                <a:spLocks noChangeShapeType="1"/>
              </p:cNvSpPr>
              <p:nvPr/>
            </p:nvSpPr>
            <p:spPr bwMode="auto">
              <a:xfrm flipV="1">
                <a:off x="5051" y="693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68" name="Line 832"/>
              <p:cNvSpPr>
                <a:spLocks noChangeShapeType="1"/>
              </p:cNvSpPr>
              <p:nvPr/>
            </p:nvSpPr>
            <p:spPr bwMode="auto">
              <a:xfrm flipV="1">
                <a:off x="5051" y="573"/>
                <a:ext cx="0" cy="9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69" name="Line 833"/>
              <p:cNvSpPr>
                <a:spLocks noChangeShapeType="1"/>
              </p:cNvSpPr>
              <p:nvPr/>
            </p:nvSpPr>
            <p:spPr bwMode="auto">
              <a:xfrm flipV="1">
                <a:off x="4381" y="948"/>
                <a:ext cx="0" cy="9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70" name="Line 834"/>
              <p:cNvSpPr>
                <a:spLocks noChangeShapeType="1"/>
              </p:cNvSpPr>
              <p:nvPr/>
            </p:nvSpPr>
            <p:spPr bwMode="auto">
              <a:xfrm flipV="1">
                <a:off x="4381" y="818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71" name="Line 835"/>
              <p:cNvSpPr>
                <a:spLocks noChangeShapeType="1"/>
              </p:cNvSpPr>
              <p:nvPr/>
            </p:nvSpPr>
            <p:spPr bwMode="auto">
              <a:xfrm flipV="1">
                <a:off x="4381" y="693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72" name="Line 836"/>
              <p:cNvSpPr>
                <a:spLocks noChangeShapeType="1"/>
              </p:cNvSpPr>
              <p:nvPr/>
            </p:nvSpPr>
            <p:spPr bwMode="auto">
              <a:xfrm flipV="1">
                <a:off x="4381" y="573"/>
                <a:ext cx="0" cy="9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73" name="Line 837"/>
              <p:cNvSpPr>
                <a:spLocks noChangeShapeType="1"/>
              </p:cNvSpPr>
              <p:nvPr/>
            </p:nvSpPr>
            <p:spPr bwMode="auto">
              <a:xfrm flipV="1">
                <a:off x="5556" y="1748"/>
                <a:ext cx="0" cy="26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74" name="Line 838"/>
              <p:cNvSpPr>
                <a:spLocks noChangeShapeType="1"/>
              </p:cNvSpPr>
              <p:nvPr/>
            </p:nvSpPr>
            <p:spPr bwMode="auto">
              <a:xfrm flipV="1">
                <a:off x="3882" y="1748"/>
                <a:ext cx="0" cy="26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75" name="Line 839"/>
              <p:cNvSpPr>
                <a:spLocks noChangeShapeType="1"/>
              </p:cNvSpPr>
              <p:nvPr/>
            </p:nvSpPr>
            <p:spPr bwMode="auto">
              <a:xfrm flipV="1">
                <a:off x="4217" y="1379"/>
                <a:ext cx="0" cy="36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76" name="Line 840"/>
              <p:cNvSpPr>
                <a:spLocks noChangeShapeType="1"/>
              </p:cNvSpPr>
              <p:nvPr/>
            </p:nvSpPr>
            <p:spPr bwMode="auto">
              <a:xfrm flipH="1">
                <a:off x="4313" y="1045"/>
                <a:ext cx="6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77" name="Line 841"/>
              <p:cNvSpPr>
                <a:spLocks noChangeShapeType="1"/>
              </p:cNvSpPr>
              <p:nvPr/>
            </p:nvSpPr>
            <p:spPr bwMode="auto">
              <a:xfrm flipH="1">
                <a:off x="4217" y="1045"/>
                <a:ext cx="6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78" name="Line 842"/>
              <p:cNvSpPr>
                <a:spLocks noChangeShapeType="1"/>
              </p:cNvSpPr>
              <p:nvPr/>
            </p:nvSpPr>
            <p:spPr bwMode="auto">
              <a:xfrm flipH="1">
                <a:off x="4313" y="1379"/>
                <a:ext cx="6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79" name="Line 843"/>
              <p:cNvSpPr>
                <a:spLocks noChangeShapeType="1"/>
              </p:cNvSpPr>
              <p:nvPr/>
            </p:nvSpPr>
            <p:spPr bwMode="auto">
              <a:xfrm flipH="1">
                <a:off x="4217" y="1379"/>
                <a:ext cx="6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80" name="Freeform 844"/>
              <p:cNvSpPr>
                <a:spLocks/>
              </p:cNvSpPr>
              <p:nvPr/>
            </p:nvSpPr>
            <p:spPr bwMode="auto">
              <a:xfrm>
                <a:off x="4217" y="1045"/>
                <a:ext cx="28" cy="334"/>
              </a:xfrm>
              <a:custGeom>
                <a:avLst/>
                <a:gdLst>
                  <a:gd name="T0" fmla="*/ 0 w 35"/>
                  <a:gd name="T1" fmla="*/ 413 h 413"/>
                  <a:gd name="T2" fmla="*/ 13 w 35"/>
                  <a:gd name="T3" fmla="*/ 374 h 413"/>
                  <a:gd name="T4" fmla="*/ 22 w 35"/>
                  <a:gd name="T5" fmla="*/ 332 h 413"/>
                  <a:gd name="T6" fmla="*/ 30 w 35"/>
                  <a:gd name="T7" fmla="*/ 291 h 413"/>
                  <a:gd name="T8" fmla="*/ 34 w 35"/>
                  <a:gd name="T9" fmla="*/ 249 h 413"/>
                  <a:gd name="T10" fmla="*/ 35 w 35"/>
                  <a:gd name="T11" fmla="*/ 207 h 413"/>
                  <a:gd name="T12" fmla="*/ 34 w 35"/>
                  <a:gd name="T13" fmla="*/ 165 h 413"/>
                  <a:gd name="T14" fmla="*/ 30 w 35"/>
                  <a:gd name="T15" fmla="*/ 122 h 413"/>
                  <a:gd name="T16" fmla="*/ 22 w 35"/>
                  <a:gd name="T17" fmla="*/ 81 h 413"/>
                  <a:gd name="T18" fmla="*/ 13 w 35"/>
                  <a:gd name="T19" fmla="*/ 40 h 413"/>
                  <a:gd name="T20" fmla="*/ 0 w 35"/>
                  <a:gd name="T21" fmla="*/ 0 h 4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" h="413">
                    <a:moveTo>
                      <a:pt x="0" y="413"/>
                    </a:moveTo>
                    <a:lnTo>
                      <a:pt x="13" y="374"/>
                    </a:lnTo>
                    <a:lnTo>
                      <a:pt x="22" y="332"/>
                    </a:lnTo>
                    <a:lnTo>
                      <a:pt x="30" y="291"/>
                    </a:lnTo>
                    <a:lnTo>
                      <a:pt x="34" y="249"/>
                    </a:lnTo>
                    <a:lnTo>
                      <a:pt x="35" y="207"/>
                    </a:lnTo>
                    <a:lnTo>
                      <a:pt x="34" y="165"/>
                    </a:lnTo>
                    <a:lnTo>
                      <a:pt x="30" y="122"/>
                    </a:lnTo>
                    <a:lnTo>
                      <a:pt x="22" y="81"/>
                    </a:lnTo>
                    <a:lnTo>
                      <a:pt x="13" y="40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81" name="Line 845"/>
              <p:cNvSpPr>
                <a:spLocks noChangeShapeType="1"/>
              </p:cNvSpPr>
              <p:nvPr/>
            </p:nvSpPr>
            <p:spPr bwMode="auto">
              <a:xfrm flipV="1">
                <a:off x="4217" y="738"/>
                <a:ext cx="0" cy="30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82" name="Freeform 846"/>
              <p:cNvSpPr>
                <a:spLocks/>
              </p:cNvSpPr>
              <p:nvPr/>
            </p:nvSpPr>
            <p:spPr bwMode="auto">
              <a:xfrm>
                <a:off x="4381" y="874"/>
                <a:ext cx="670" cy="335"/>
              </a:xfrm>
              <a:custGeom>
                <a:avLst/>
                <a:gdLst>
                  <a:gd name="T0" fmla="*/ 825 w 825"/>
                  <a:gd name="T1" fmla="*/ 414 h 414"/>
                  <a:gd name="T2" fmla="*/ 824 w 825"/>
                  <a:gd name="T3" fmla="*/ 377 h 414"/>
                  <a:gd name="T4" fmla="*/ 819 w 825"/>
                  <a:gd name="T5" fmla="*/ 342 h 414"/>
                  <a:gd name="T6" fmla="*/ 811 w 825"/>
                  <a:gd name="T7" fmla="*/ 307 h 414"/>
                  <a:gd name="T8" fmla="*/ 800 w 825"/>
                  <a:gd name="T9" fmla="*/ 273 h 414"/>
                  <a:gd name="T10" fmla="*/ 787 w 825"/>
                  <a:gd name="T11" fmla="*/ 239 h 414"/>
                  <a:gd name="T12" fmla="*/ 770 w 825"/>
                  <a:gd name="T13" fmla="*/ 207 h 414"/>
                  <a:gd name="T14" fmla="*/ 750 w 825"/>
                  <a:gd name="T15" fmla="*/ 177 h 414"/>
                  <a:gd name="T16" fmla="*/ 728 w 825"/>
                  <a:gd name="T17" fmla="*/ 148 h 414"/>
                  <a:gd name="T18" fmla="*/ 705 w 825"/>
                  <a:gd name="T19" fmla="*/ 122 h 414"/>
                  <a:gd name="T20" fmla="*/ 678 w 825"/>
                  <a:gd name="T21" fmla="*/ 97 h 414"/>
                  <a:gd name="T22" fmla="*/ 649 w 825"/>
                  <a:gd name="T23" fmla="*/ 75 h 414"/>
                  <a:gd name="T24" fmla="*/ 618 w 825"/>
                  <a:gd name="T25" fmla="*/ 56 h 414"/>
                  <a:gd name="T26" fmla="*/ 586 w 825"/>
                  <a:gd name="T27" fmla="*/ 40 h 414"/>
                  <a:gd name="T28" fmla="*/ 553 w 825"/>
                  <a:gd name="T29" fmla="*/ 26 h 414"/>
                  <a:gd name="T30" fmla="*/ 519 w 825"/>
                  <a:gd name="T31" fmla="*/ 14 h 414"/>
                  <a:gd name="T32" fmla="*/ 484 w 825"/>
                  <a:gd name="T33" fmla="*/ 7 h 414"/>
                  <a:gd name="T34" fmla="*/ 448 w 825"/>
                  <a:gd name="T35" fmla="*/ 3 h 414"/>
                  <a:gd name="T36" fmla="*/ 412 w 825"/>
                  <a:gd name="T37" fmla="*/ 0 h 414"/>
                  <a:gd name="T38" fmla="*/ 377 w 825"/>
                  <a:gd name="T39" fmla="*/ 3 h 414"/>
                  <a:gd name="T40" fmla="*/ 340 w 825"/>
                  <a:gd name="T41" fmla="*/ 7 h 414"/>
                  <a:gd name="T42" fmla="*/ 305 w 825"/>
                  <a:gd name="T43" fmla="*/ 14 h 414"/>
                  <a:gd name="T44" fmla="*/ 271 w 825"/>
                  <a:gd name="T45" fmla="*/ 26 h 414"/>
                  <a:gd name="T46" fmla="*/ 238 w 825"/>
                  <a:gd name="T47" fmla="*/ 40 h 414"/>
                  <a:gd name="T48" fmla="*/ 205 w 825"/>
                  <a:gd name="T49" fmla="*/ 56 h 414"/>
                  <a:gd name="T50" fmla="*/ 175 w 825"/>
                  <a:gd name="T51" fmla="*/ 75 h 414"/>
                  <a:gd name="T52" fmla="*/ 147 w 825"/>
                  <a:gd name="T53" fmla="*/ 97 h 414"/>
                  <a:gd name="T54" fmla="*/ 120 w 825"/>
                  <a:gd name="T55" fmla="*/ 122 h 414"/>
                  <a:gd name="T56" fmla="*/ 95 w 825"/>
                  <a:gd name="T57" fmla="*/ 148 h 414"/>
                  <a:gd name="T58" fmla="*/ 74 w 825"/>
                  <a:gd name="T59" fmla="*/ 177 h 414"/>
                  <a:gd name="T60" fmla="*/ 55 w 825"/>
                  <a:gd name="T61" fmla="*/ 207 h 414"/>
                  <a:gd name="T62" fmla="*/ 38 w 825"/>
                  <a:gd name="T63" fmla="*/ 239 h 414"/>
                  <a:gd name="T64" fmla="*/ 24 w 825"/>
                  <a:gd name="T65" fmla="*/ 273 h 414"/>
                  <a:gd name="T66" fmla="*/ 14 w 825"/>
                  <a:gd name="T67" fmla="*/ 307 h 414"/>
                  <a:gd name="T68" fmla="*/ 5 w 825"/>
                  <a:gd name="T69" fmla="*/ 342 h 414"/>
                  <a:gd name="T70" fmla="*/ 1 w 825"/>
                  <a:gd name="T71" fmla="*/ 377 h 414"/>
                  <a:gd name="T72" fmla="*/ 0 w 825"/>
                  <a:gd name="T73" fmla="*/ 414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25" h="414">
                    <a:moveTo>
                      <a:pt x="825" y="414"/>
                    </a:moveTo>
                    <a:lnTo>
                      <a:pt x="824" y="377"/>
                    </a:lnTo>
                    <a:lnTo>
                      <a:pt x="819" y="342"/>
                    </a:lnTo>
                    <a:lnTo>
                      <a:pt x="811" y="307"/>
                    </a:lnTo>
                    <a:lnTo>
                      <a:pt x="800" y="273"/>
                    </a:lnTo>
                    <a:lnTo>
                      <a:pt x="787" y="239"/>
                    </a:lnTo>
                    <a:lnTo>
                      <a:pt x="770" y="207"/>
                    </a:lnTo>
                    <a:lnTo>
                      <a:pt x="750" y="177"/>
                    </a:lnTo>
                    <a:lnTo>
                      <a:pt x="728" y="148"/>
                    </a:lnTo>
                    <a:lnTo>
                      <a:pt x="705" y="122"/>
                    </a:lnTo>
                    <a:lnTo>
                      <a:pt x="678" y="97"/>
                    </a:lnTo>
                    <a:lnTo>
                      <a:pt x="649" y="75"/>
                    </a:lnTo>
                    <a:lnTo>
                      <a:pt x="618" y="56"/>
                    </a:lnTo>
                    <a:lnTo>
                      <a:pt x="586" y="40"/>
                    </a:lnTo>
                    <a:lnTo>
                      <a:pt x="553" y="26"/>
                    </a:lnTo>
                    <a:lnTo>
                      <a:pt x="519" y="14"/>
                    </a:lnTo>
                    <a:lnTo>
                      <a:pt x="484" y="7"/>
                    </a:lnTo>
                    <a:lnTo>
                      <a:pt x="448" y="3"/>
                    </a:lnTo>
                    <a:lnTo>
                      <a:pt x="412" y="0"/>
                    </a:lnTo>
                    <a:lnTo>
                      <a:pt x="377" y="3"/>
                    </a:lnTo>
                    <a:lnTo>
                      <a:pt x="340" y="7"/>
                    </a:lnTo>
                    <a:lnTo>
                      <a:pt x="305" y="14"/>
                    </a:lnTo>
                    <a:lnTo>
                      <a:pt x="271" y="26"/>
                    </a:lnTo>
                    <a:lnTo>
                      <a:pt x="238" y="40"/>
                    </a:lnTo>
                    <a:lnTo>
                      <a:pt x="205" y="56"/>
                    </a:lnTo>
                    <a:lnTo>
                      <a:pt x="175" y="75"/>
                    </a:lnTo>
                    <a:lnTo>
                      <a:pt x="147" y="97"/>
                    </a:lnTo>
                    <a:lnTo>
                      <a:pt x="120" y="122"/>
                    </a:lnTo>
                    <a:lnTo>
                      <a:pt x="95" y="148"/>
                    </a:lnTo>
                    <a:lnTo>
                      <a:pt x="74" y="177"/>
                    </a:lnTo>
                    <a:lnTo>
                      <a:pt x="55" y="207"/>
                    </a:lnTo>
                    <a:lnTo>
                      <a:pt x="38" y="239"/>
                    </a:lnTo>
                    <a:lnTo>
                      <a:pt x="24" y="273"/>
                    </a:lnTo>
                    <a:lnTo>
                      <a:pt x="14" y="307"/>
                    </a:lnTo>
                    <a:lnTo>
                      <a:pt x="5" y="342"/>
                    </a:lnTo>
                    <a:lnTo>
                      <a:pt x="1" y="377"/>
                    </a:lnTo>
                    <a:lnTo>
                      <a:pt x="0" y="414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83" name="Line 847"/>
              <p:cNvSpPr>
                <a:spLocks noChangeShapeType="1"/>
              </p:cNvSpPr>
              <p:nvPr/>
            </p:nvSpPr>
            <p:spPr bwMode="auto">
              <a:xfrm>
                <a:off x="5051" y="1209"/>
                <a:ext cx="0" cy="53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84" name="Line 848"/>
              <p:cNvSpPr>
                <a:spLocks noChangeShapeType="1"/>
              </p:cNvSpPr>
              <p:nvPr/>
            </p:nvSpPr>
            <p:spPr bwMode="auto">
              <a:xfrm>
                <a:off x="4381" y="1209"/>
                <a:ext cx="0" cy="53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85" name="Line 849"/>
              <p:cNvSpPr>
                <a:spLocks noChangeShapeType="1"/>
              </p:cNvSpPr>
              <p:nvPr/>
            </p:nvSpPr>
            <p:spPr bwMode="auto">
              <a:xfrm>
                <a:off x="4381" y="1612"/>
                <a:ext cx="67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86" name="Line 850"/>
              <p:cNvSpPr>
                <a:spLocks noChangeShapeType="1"/>
              </p:cNvSpPr>
              <p:nvPr/>
            </p:nvSpPr>
            <p:spPr bwMode="auto">
              <a:xfrm flipH="1">
                <a:off x="4920" y="1748"/>
                <a:ext cx="9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87" name="Line 851"/>
              <p:cNvSpPr>
                <a:spLocks noChangeShapeType="1"/>
              </p:cNvSpPr>
              <p:nvPr/>
            </p:nvSpPr>
            <p:spPr bwMode="auto">
              <a:xfrm flipH="1">
                <a:off x="4795" y="1748"/>
                <a:ext cx="9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88" name="Line 852"/>
              <p:cNvSpPr>
                <a:spLocks noChangeShapeType="1"/>
              </p:cNvSpPr>
              <p:nvPr/>
            </p:nvSpPr>
            <p:spPr bwMode="auto">
              <a:xfrm flipH="1">
                <a:off x="4671" y="1748"/>
                <a:ext cx="9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89" name="Line 853"/>
              <p:cNvSpPr>
                <a:spLocks noChangeShapeType="1"/>
              </p:cNvSpPr>
              <p:nvPr/>
            </p:nvSpPr>
            <p:spPr bwMode="auto">
              <a:xfrm flipH="1">
                <a:off x="4546" y="1748"/>
                <a:ext cx="9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90" name="Line 854"/>
              <p:cNvSpPr>
                <a:spLocks noChangeShapeType="1"/>
              </p:cNvSpPr>
              <p:nvPr/>
            </p:nvSpPr>
            <p:spPr bwMode="auto">
              <a:xfrm flipH="1">
                <a:off x="4415" y="1748"/>
                <a:ext cx="10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91" name="Line 855"/>
              <p:cNvSpPr>
                <a:spLocks noChangeShapeType="1"/>
              </p:cNvSpPr>
              <p:nvPr/>
            </p:nvSpPr>
            <p:spPr bwMode="auto">
              <a:xfrm flipH="1">
                <a:off x="3882" y="1748"/>
                <a:ext cx="499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92" name="Line 856"/>
              <p:cNvSpPr>
                <a:spLocks noChangeShapeType="1"/>
              </p:cNvSpPr>
              <p:nvPr/>
            </p:nvSpPr>
            <p:spPr bwMode="auto">
              <a:xfrm flipV="1">
                <a:off x="4069" y="573"/>
                <a:ext cx="0" cy="16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93" name="Line 857"/>
              <p:cNvSpPr>
                <a:spLocks noChangeShapeType="1"/>
              </p:cNvSpPr>
              <p:nvPr/>
            </p:nvSpPr>
            <p:spPr bwMode="auto">
              <a:xfrm flipV="1">
                <a:off x="4148" y="670"/>
                <a:ext cx="0" cy="6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94" name="Line 858"/>
              <p:cNvSpPr>
                <a:spLocks noChangeShapeType="1"/>
              </p:cNvSpPr>
              <p:nvPr/>
            </p:nvSpPr>
            <p:spPr bwMode="auto">
              <a:xfrm flipV="1">
                <a:off x="4148" y="573"/>
                <a:ext cx="0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95" name="Line 859"/>
              <p:cNvSpPr>
                <a:spLocks noChangeShapeType="1"/>
              </p:cNvSpPr>
              <p:nvPr/>
            </p:nvSpPr>
            <p:spPr bwMode="auto">
              <a:xfrm flipV="1">
                <a:off x="5363" y="573"/>
                <a:ext cx="0" cy="16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96" name="Line 860"/>
              <p:cNvSpPr>
                <a:spLocks noChangeShapeType="1"/>
              </p:cNvSpPr>
              <p:nvPr/>
            </p:nvSpPr>
            <p:spPr bwMode="auto">
              <a:xfrm flipV="1">
                <a:off x="5289" y="670"/>
                <a:ext cx="0" cy="6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397" name="Line 861"/>
              <p:cNvSpPr>
                <a:spLocks noChangeShapeType="1"/>
              </p:cNvSpPr>
              <p:nvPr/>
            </p:nvSpPr>
            <p:spPr bwMode="auto">
              <a:xfrm flipV="1">
                <a:off x="5289" y="573"/>
                <a:ext cx="0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50398" name="Group 862"/>
            <p:cNvGrpSpPr>
              <a:grpSpLocks/>
            </p:cNvGrpSpPr>
            <p:nvPr/>
          </p:nvGrpSpPr>
          <p:grpSpPr bwMode="auto">
            <a:xfrm>
              <a:off x="113" y="2321"/>
              <a:ext cx="3479" cy="1873"/>
              <a:chOff x="113" y="2321"/>
              <a:chExt cx="3479" cy="1873"/>
            </a:xfrm>
          </p:grpSpPr>
          <p:sp>
            <p:nvSpPr>
              <p:cNvPr id="450399" name="Line 863"/>
              <p:cNvSpPr>
                <a:spLocks noChangeShapeType="1"/>
              </p:cNvSpPr>
              <p:nvPr/>
            </p:nvSpPr>
            <p:spPr bwMode="auto">
              <a:xfrm>
                <a:off x="113" y="3252"/>
                <a:ext cx="24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00" name="Line 864"/>
              <p:cNvSpPr>
                <a:spLocks noChangeShapeType="1"/>
              </p:cNvSpPr>
              <p:nvPr/>
            </p:nvSpPr>
            <p:spPr bwMode="auto">
              <a:xfrm>
                <a:off x="391" y="3252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01" name="Line 865"/>
              <p:cNvSpPr>
                <a:spLocks noChangeShapeType="1"/>
              </p:cNvSpPr>
              <p:nvPr/>
            </p:nvSpPr>
            <p:spPr bwMode="auto">
              <a:xfrm>
                <a:off x="454" y="3252"/>
                <a:ext cx="26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02" name="Line 866"/>
              <p:cNvSpPr>
                <a:spLocks noChangeShapeType="1"/>
              </p:cNvSpPr>
              <p:nvPr/>
            </p:nvSpPr>
            <p:spPr bwMode="auto">
              <a:xfrm>
                <a:off x="754" y="3252"/>
                <a:ext cx="2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03" name="Line 867"/>
              <p:cNvSpPr>
                <a:spLocks noChangeShapeType="1"/>
              </p:cNvSpPr>
              <p:nvPr/>
            </p:nvSpPr>
            <p:spPr bwMode="auto">
              <a:xfrm>
                <a:off x="817" y="3252"/>
                <a:ext cx="26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04" name="Line 868"/>
              <p:cNvSpPr>
                <a:spLocks noChangeShapeType="1"/>
              </p:cNvSpPr>
              <p:nvPr/>
            </p:nvSpPr>
            <p:spPr bwMode="auto">
              <a:xfrm>
                <a:off x="1118" y="3252"/>
                <a:ext cx="2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05" name="Line 869"/>
              <p:cNvSpPr>
                <a:spLocks noChangeShapeType="1"/>
              </p:cNvSpPr>
              <p:nvPr/>
            </p:nvSpPr>
            <p:spPr bwMode="auto">
              <a:xfrm>
                <a:off x="1174" y="3252"/>
                <a:ext cx="26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06" name="Line 870"/>
              <p:cNvSpPr>
                <a:spLocks noChangeShapeType="1"/>
              </p:cNvSpPr>
              <p:nvPr/>
            </p:nvSpPr>
            <p:spPr bwMode="auto">
              <a:xfrm>
                <a:off x="1475" y="3252"/>
                <a:ext cx="2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07" name="Line 871"/>
              <p:cNvSpPr>
                <a:spLocks noChangeShapeType="1"/>
              </p:cNvSpPr>
              <p:nvPr/>
            </p:nvSpPr>
            <p:spPr bwMode="auto">
              <a:xfrm>
                <a:off x="1538" y="3252"/>
                <a:ext cx="26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08" name="Line 872"/>
              <p:cNvSpPr>
                <a:spLocks noChangeShapeType="1"/>
              </p:cNvSpPr>
              <p:nvPr/>
            </p:nvSpPr>
            <p:spPr bwMode="auto">
              <a:xfrm>
                <a:off x="1838" y="3252"/>
                <a:ext cx="2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09" name="Line 873"/>
              <p:cNvSpPr>
                <a:spLocks noChangeShapeType="1"/>
              </p:cNvSpPr>
              <p:nvPr/>
            </p:nvSpPr>
            <p:spPr bwMode="auto">
              <a:xfrm>
                <a:off x="1901" y="3252"/>
                <a:ext cx="26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10" name="Line 874"/>
              <p:cNvSpPr>
                <a:spLocks noChangeShapeType="1"/>
              </p:cNvSpPr>
              <p:nvPr/>
            </p:nvSpPr>
            <p:spPr bwMode="auto">
              <a:xfrm>
                <a:off x="2202" y="3252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11" name="Line 875"/>
              <p:cNvSpPr>
                <a:spLocks noChangeShapeType="1"/>
              </p:cNvSpPr>
              <p:nvPr/>
            </p:nvSpPr>
            <p:spPr bwMode="auto">
              <a:xfrm>
                <a:off x="2258" y="3252"/>
                <a:ext cx="27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12" name="Line 876"/>
              <p:cNvSpPr>
                <a:spLocks noChangeShapeType="1"/>
              </p:cNvSpPr>
              <p:nvPr/>
            </p:nvSpPr>
            <p:spPr bwMode="auto">
              <a:xfrm>
                <a:off x="2565" y="3252"/>
                <a:ext cx="2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13" name="Line 877"/>
              <p:cNvSpPr>
                <a:spLocks noChangeShapeType="1"/>
              </p:cNvSpPr>
              <p:nvPr/>
            </p:nvSpPr>
            <p:spPr bwMode="auto">
              <a:xfrm>
                <a:off x="2622" y="3252"/>
                <a:ext cx="26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14" name="Line 878"/>
              <p:cNvSpPr>
                <a:spLocks noChangeShapeType="1"/>
              </p:cNvSpPr>
              <p:nvPr/>
            </p:nvSpPr>
            <p:spPr bwMode="auto">
              <a:xfrm>
                <a:off x="2922" y="3252"/>
                <a:ext cx="2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15" name="Line 879"/>
              <p:cNvSpPr>
                <a:spLocks noChangeShapeType="1"/>
              </p:cNvSpPr>
              <p:nvPr/>
            </p:nvSpPr>
            <p:spPr bwMode="auto">
              <a:xfrm>
                <a:off x="2985" y="3252"/>
                <a:ext cx="26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16" name="Line 880"/>
              <p:cNvSpPr>
                <a:spLocks noChangeShapeType="1"/>
              </p:cNvSpPr>
              <p:nvPr/>
            </p:nvSpPr>
            <p:spPr bwMode="auto">
              <a:xfrm>
                <a:off x="3286" y="3252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17" name="Line 881"/>
              <p:cNvSpPr>
                <a:spLocks noChangeShapeType="1"/>
              </p:cNvSpPr>
              <p:nvPr/>
            </p:nvSpPr>
            <p:spPr bwMode="auto">
              <a:xfrm>
                <a:off x="3348" y="3252"/>
                <a:ext cx="24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18" name="Freeform 882"/>
              <p:cNvSpPr>
                <a:spLocks/>
              </p:cNvSpPr>
              <p:nvPr/>
            </p:nvSpPr>
            <p:spPr bwMode="auto">
              <a:xfrm>
                <a:off x="1697" y="3082"/>
                <a:ext cx="334" cy="335"/>
              </a:xfrm>
              <a:custGeom>
                <a:avLst/>
                <a:gdLst>
                  <a:gd name="T0" fmla="*/ 413 w 413"/>
                  <a:gd name="T1" fmla="*/ 207 h 413"/>
                  <a:gd name="T2" fmla="*/ 412 w 413"/>
                  <a:gd name="T3" fmla="*/ 181 h 413"/>
                  <a:gd name="T4" fmla="*/ 408 w 413"/>
                  <a:gd name="T5" fmla="*/ 156 h 413"/>
                  <a:gd name="T6" fmla="*/ 400 w 413"/>
                  <a:gd name="T7" fmla="*/ 133 h 413"/>
                  <a:gd name="T8" fmla="*/ 389 w 413"/>
                  <a:gd name="T9" fmla="*/ 111 h 413"/>
                  <a:gd name="T10" fmla="*/ 377 w 413"/>
                  <a:gd name="T11" fmla="*/ 89 h 413"/>
                  <a:gd name="T12" fmla="*/ 361 w 413"/>
                  <a:gd name="T13" fmla="*/ 69 h 413"/>
                  <a:gd name="T14" fmla="*/ 344 w 413"/>
                  <a:gd name="T15" fmla="*/ 52 h 413"/>
                  <a:gd name="T16" fmla="*/ 323 w 413"/>
                  <a:gd name="T17" fmla="*/ 36 h 413"/>
                  <a:gd name="T18" fmla="*/ 302 w 413"/>
                  <a:gd name="T19" fmla="*/ 23 h 413"/>
                  <a:gd name="T20" fmla="*/ 280 w 413"/>
                  <a:gd name="T21" fmla="*/ 13 h 413"/>
                  <a:gd name="T22" fmla="*/ 256 w 413"/>
                  <a:gd name="T23" fmla="*/ 5 h 413"/>
                  <a:gd name="T24" fmla="*/ 232 w 413"/>
                  <a:gd name="T25" fmla="*/ 1 h 413"/>
                  <a:gd name="T26" fmla="*/ 206 w 413"/>
                  <a:gd name="T27" fmla="*/ 0 h 413"/>
                  <a:gd name="T28" fmla="*/ 182 w 413"/>
                  <a:gd name="T29" fmla="*/ 1 h 413"/>
                  <a:gd name="T30" fmla="*/ 157 w 413"/>
                  <a:gd name="T31" fmla="*/ 5 h 413"/>
                  <a:gd name="T32" fmla="*/ 134 w 413"/>
                  <a:gd name="T33" fmla="*/ 13 h 413"/>
                  <a:gd name="T34" fmla="*/ 111 w 413"/>
                  <a:gd name="T35" fmla="*/ 23 h 413"/>
                  <a:gd name="T36" fmla="*/ 89 w 413"/>
                  <a:gd name="T37" fmla="*/ 36 h 413"/>
                  <a:gd name="T38" fmla="*/ 70 w 413"/>
                  <a:gd name="T39" fmla="*/ 52 h 413"/>
                  <a:gd name="T40" fmla="*/ 52 w 413"/>
                  <a:gd name="T41" fmla="*/ 69 h 413"/>
                  <a:gd name="T42" fmla="*/ 37 w 413"/>
                  <a:gd name="T43" fmla="*/ 89 h 413"/>
                  <a:gd name="T44" fmla="*/ 24 w 413"/>
                  <a:gd name="T45" fmla="*/ 111 h 413"/>
                  <a:gd name="T46" fmla="*/ 14 w 413"/>
                  <a:gd name="T47" fmla="*/ 133 h 413"/>
                  <a:gd name="T48" fmla="*/ 6 w 413"/>
                  <a:gd name="T49" fmla="*/ 156 h 413"/>
                  <a:gd name="T50" fmla="*/ 2 w 413"/>
                  <a:gd name="T51" fmla="*/ 181 h 413"/>
                  <a:gd name="T52" fmla="*/ 0 w 413"/>
                  <a:gd name="T53" fmla="*/ 207 h 413"/>
                  <a:gd name="T54" fmla="*/ 2 w 413"/>
                  <a:gd name="T55" fmla="*/ 231 h 413"/>
                  <a:gd name="T56" fmla="*/ 6 w 413"/>
                  <a:gd name="T57" fmla="*/ 256 h 413"/>
                  <a:gd name="T58" fmla="*/ 14 w 413"/>
                  <a:gd name="T59" fmla="*/ 280 h 413"/>
                  <a:gd name="T60" fmla="*/ 24 w 413"/>
                  <a:gd name="T61" fmla="*/ 302 h 413"/>
                  <a:gd name="T62" fmla="*/ 37 w 413"/>
                  <a:gd name="T63" fmla="*/ 324 h 413"/>
                  <a:gd name="T64" fmla="*/ 52 w 413"/>
                  <a:gd name="T65" fmla="*/ 344 h 413"/>
                  <a:gd name="T66" fmla="*/ 70 w 413"/>
                  <a:gd name="T67" fmla="*/ 361 h 413"/>
                  <a:gd name="T68" fmla="*/ 89 w 413"/>
                  <a:gd name="T69" fmla="*/ 377 h 413"/>
                  <a:gd name="T70" fmla="*/ 111 w 413"/>
                  <a:gd name="T71" fmla="*/ 390 h 413"/>
                  <a:gd name="T72" fmla="*/ 134 w 413"/>
                  <a:gd name="T73" fmla="*/ 399 h 413"/>
                  <a:gd name="T74" fmla="*/ 157 w 413"/>
                  <a:gd name="T75" fmla="*/ 407 h 413"/>
                  <a:gd name="T76" fmla="*/ 182 w 413"/>
                  <a:gd name="T77" fmla="*/ 412 h 413"/>
                  <a:gd name="T78" fmla="*/ 206 w 413"/>
                  <a:gd name="T79" fmla="*/ 413 h 413"/>
                  <a:gd name="T80" fmla="*/ 232 w 413"/>
                  <a:gd name="T81" fmla="*/ 412 h 413"/>
                  <a:gd name="T82" fmla="*/ 256 w 413"/>
                  <a:gd name="T83" fmla="*/ 407 h 413"/>
                  <a:gd name="T84" fmla="*/ 280 w 413"/>
                  <a:gd name="T85" fmla="*/ 399 h 413"/>
                  <a:gd name="T86" fmla="*/ 302 w 413"/>
                  <a:gd name="T87" fmla="*/ 390 h 413"/>
                  <a:gd name="T88" fmla="*/ 323 w 413"/>
                  <a:gd name="T89" fmla="*/ 377 h 413"/>
                  <a:gd name="T90" fmla="*/ 344 w 413"/>
                  <a:gd name="T91" fmla="*/ 361 h 413"/>
                  <a:gd name="T92" fmla="*/ 361 w 413"/>
                  <a:gd name="T93" fmla="*/ 344 h 413"/>
                  <a:gd name="T94" fmla="*/ 377 w 413"/>
                  <a:gd name="T95" fmla="*/ 324 h 413"/>
                  <a:gd name="T96" fmla="*/ 389 w 413"/>
                  <a:gd name="T97" fmla="*/ 302 h 413"/>
                  <a:gd name="T98" fmla="*/ 400 w 413"/>
                  <a:gd name="T99" fmla="*/ 280 h 413"/>
                  <a:gd name="T100" fmla="*/ 408 w 413"/>
                  <a:gd name="T101" fmla="*/ 256 h 413"/>
                  <a:gd name="T102" fmla="*/ 412 w 413"/>
                  <a:gd name="T103" fmla="*/ 231 h 413"/>
                  <a:gd name="T104" fmla="*/ 413 w 413"/>
                  <a:gd name="T105" fmla="*/ 207 h 4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13" h="413">
                    <a:moveTo>
                      <a:pt x="413" y="207"/>
                    </a:moveTo>
                    <a:lnTo>
                      <a:pt x="412" y="181"/>
                    </a:lnTo>
                    <a:lnTo>
                      <a:pt x="408" y="156"/>
                    </a:lnTo>
                    <a:lnTo>
                      <a:pt x="400" y="133"/>
                    </a:lnTo>
                    <a:lnTo>
                      <a:pt x="389" y="111"/>
                    </a:lnTo>
                    <a:lnTo>
                      <a:pt x="377" y="89"/>
                    </a:lnTo>
                    <a:lnTo>
                      <a:pt x="361" y="69"/>
                    </a:lnTo>
                    <a:lnTo>
                      <a:pt x="344" y="52"/>
                    </a:lnTo>
                    <a:lnTo>
                      <a:pt x="323" y="36"/>
                    </a:lnTo>
                    <a:lnTo>
                      <a:pt x="302" y="23"/>
                    </a:lnTo>
                    <a:lnTo>
                      <a:pt x="280" y="13"/>
                    </a:lnTo>
                    <a:lnTo>
                      <a:pt x="256" y="5"/>
                    </a:lnTo>
                    <a:lnTo>
                      <a:pt x="232" y="1"/>
                    </a:lnTo>
                    <a:lnTo>
                      <a:pt x="206" y="0"/>
                    </a:lnTo>
                    <a:lnTo>
                      <a:pt x="182" y="1"/>
                    </a:lnTo>
                    <a:lnTo>
                      <a:pt x="157" y="5"/>
                    </a:lnTo>
                    <a:lnTo>
                      <a:pt x="134" y="13"/>
                    </a:lnTo>
                    <a:lnTo>
                      <a:pt x="111" y="23"/>
                    </a:lnTo>
                    <a:lnTo>
                      <a:pt x="89" y="36"/>
                    </a:lnTo>
                    <a:lnTo>
                      <a:pt x="70" y="52"/>
                    </a:lnTo>
                    <a:lnTo>
                      <a:pt x="52" y="69"/>
                    </a:lnTo>
                    <a:lnTo>
                      <a:pt x="37" y="89"/>
                    </a:lnTo>
                    <a:lnTo>
                      <a:pt x="24" y="111"/>
                    </a:lnTo>
                    <a:lnTo>
                      <a:pt x="14" y="133"/>
                    </a:lnTo>
                    <a:lnTo>
                      <a:pt x="6" y="156"/>
                    </a:lnTo>
                    <a:lnTo>
                      <a:pt x="2" y="181"/>
                    </a:lnTo>
                    <a:lnTo>
                      <a:pt x="0" y="207"/>
                    </a:lnTo>
                    <a:lnTo>
                      <a:pt x="2" y="231"/>
                    </a:lnTo>
                    <a:lnTo>
                      <a:pt x="6" y="256"/>
                    </a:lnTo>
                    <a:lnTo>
                      <a:pt x="14" y="280"/>
                    </a:lnTo>
                    <a:lnTo>
                      <a:pt x="24" y="302"/>
                    </a:lnTo>
                    <a:lnTo>
                      <a:pt x="37" y="324"/>
                    </a:lnTo>
                    <a:lnTo>
                      <a:pt x="52" y="344"/>
                    </a:lnTo>
                    <a:lnTo>
                      <a:pt x="70" y="361"/>
                    </a:lnTo>
                    <a:lnTo>
                      <a:pt x="89" y="377"/>
                    </a:lnTo>
                    <a:lnTo>
                      <a:pt x="111" y="390"/>
                    </a:lnTo>
                    <a:lnTo>
                      <a:pt x="134" y="399"/>
                    </a:lnTo>
                    <a:lnTo>
                      <a:pt x="157" y="407"/>
                    </a:lnTo>
                    <a:lnTo>
                      <a:pt x="182" y="412"/>
                    </a:lnTo>
                    <a:lnTo>
                      <a:pt x="206" y="413"/>
                    </a:lnTo>
                    <a:lnTo>
                      <a:pt x="232" y="412"/>
                    </a:lnTo>
                    <a:lnTo>
                      <a:pt x="256" y="407"/>
                    </a:lnTo>
                    <a:lnTo>
                      <a:pt x="280" y="399"/>
                    </a:lnTo>
                    <a:lnTo>
                      <a:pt x="302" y="390"/>
                    </a:lnTo>
                    <a:lnTo>
                      <a:pt x="323" y="377"/>
                    </a:lnTo>
                    <a:lnTo>
                      <a:pt x="344" y="361"/>
                    </a:lnTo>
                    <a:lnTo>
                      <a:pt x="361" y="344"/>
                    </a:lnTo>
                    <a:lnTo>
                      <a:pt x="377" y="324"/>
                    </a:lnTo>
                    <a:lnTo>
                      <a:pt x="389" y="302"/>
                    </a:lnTo>
                    <a:lnTo>
                      <a:pt x="400" y="280"/>
                    </a:lnTo>
                    <a:lnTo>
                      <a:pt x="408" y="256"/>
                    </a:lnTo>
                    <a:lnTo>
                      <a:pt x="412" y="231"/>
                    </a:lnTo>
                    <a:lnTo>
                      <a:pt x="413" y="207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19" name="Freeform 883"/>
              <p:cNvSpPr>
                <a:spLocks/>
              </p:cNvSpPr>
              <p:nvPr/>
            </p:nvSpPr>
            <p:spPr bwMode="auto">
              <a:xfrm>
                <a:off x="1526" y="2912"/>
                <a:ext cx="670" cy="675"/>
              </a:xfrm>
              <a:custGeom>
                <a:avLst/>
                <a:gdLst>
                  <a:gd name="T0" fmla="*/ 825 w 826"/>
                  <a:gd name="T1" fmla="*/ 377 h 827"/>
                  <a:gd name="T2" fmla="*/ 813 w 826"/>
                  <a:gd name="T3" fmla="*/ 306 h 827"/>
                  <a:gd name="T4" fmla="*/ 788 w 826"/>
                  <a:gd name="T5" fmla="*/ 239 h 827"/>
                  <a:gd name="T6" fmla="*/ 752 w 826"/>
                  <a:gd name="T7" fmla="*/ 176 h 827"/>
                  <a:gd name="T8" fmla="*/ 705 w 826"/>
                  <a:gd name="T9" fmla="*/ 121 h 827"/>
                  <a:gd name="T10" fmla="*/ 651 w 826"/>
                  <a:gd name="T11" fmla="*/ 75 h 827"/>
                  <a:gd name="T12" fmla="*/ 588 w 826"/>
                  <a:gd name="T13" fmla="*/ 39 h 827"/>
                  <a:gd name="T14" fmla="*/ 521 w 826"/>
                  <a:gd name="T15" fmla="*/ 14 h 827"/>
                  <a:gd name="T16" fmla="*/ 450 w 826"/>
                  <a:gd name="T17" fmla="*/ 1 h 827"/>
                  <a:gd name="T18" fmla="*/ 377 w 826"/>
                  <a:gd name="T19" fmla="*/ 1 h 827"/>
                  <a:gd name="T20" fmla="*/ 307 w 826"/>
                  <a:gd name="T21" fmla="*/ 14 h 827"/>
                  <a:gd name="T22" fmla="*/ 239 w 826"/>
                  <a:gd name="T23" fmla="*/ 39 h 827"/>
                  <a:gd name="T24" fmla="*/ 177 w 826"/>
                  <a:gd name="T25" fmla="*/ 75 h 827"/>
                  <a:gd name="T26" fmla="*/ 122 w 826"/>
                  <a:gd name="T27" fmla="*/ 121 h 827"/>
                  <a:gd name="T28" fmla="*/ 76 w 826"/>
                  <a:gd name="T29" fmla="*/ 176 h 827"/>
                  <a:gd name="T30" fmla="*/ 40 w 826"/>
                  <a:gd name="T31" fmla="*/ 239 h 827"/>
                  <a:gd name="T32" fmla="*/ 15 w 826"/>
                  <a:gd name="T33" fmla="*/ 306 h 827"/>
                  <a:gd name="T34" fmla="*/ 2 w 826"/>
                  <a:gd name="T35" fmla="*/ 377 h 827"/>
                  <a:gd name="T36" fmla="*/ 2 w 826"/>
                  <a:gd name="T37" fmla="*/ 450 h 827"/>
                  <a:gd name="T38" fmla="*/ 15 w 826"/>
                  <a:gd name="T39" fmla="*/ 520 h 827"/>
                  <a:gd name="T40" fmla="*/ 40 w 826"/>
                  <a:gd name="T41" fmla="*/ 588 h 827"/>
                  <a:gd name="T42" fmla="*/ 76 w 826"/>
                  <a:gd name="T43" fmla="*/ 650 h 827"/>
                  <a:gd name="T44" fmla="*/ 122 w 826"/>
                  <a:gd name="T45" fmla="*/ 705 h 827"/>
                  <a:gd name="T46" fmla="*/ 177 w 826"/>
                  <a:gd name="T47" fmla="*/ 752 h 827"/>
                  <a:gd name="T48" fmla="*/ 239 w 826"/>
                  <a:gd name="T49" fmla="*/ 788 h 827"/>
                  <a:gd name="T50" fmla="*/ 307 w 826"/>
                  <a:gd name="T51" fmla="*/ 813 h 827"/>
                  <a:gd name="T52" fmla="*/ 377 w 826"/>
                  <a:gd name="T53" fmla="*/ 826 h 827"/>
                  <a:gd name="T54" fmla="*/ 450 w 826"/>
                  <a:gd name="T55" fmla="*/ 826 h 827"/>
                  <a:gd name="T56" fmla="*/ 521 w 826"/>
                  <a:gd name="T57" fmla="*/ 813 h 827"/>
                  <a:gd name="T58" fmla="*/ 588 w 826"/>
                  <a:gd name="T59" fmla="*/ 788 h 827"/>
                  <a:gd name="T60" fmla="*/ 651 w 826"/>
                  <a:gd name="T61" fmla="*/ 752 h 827"/>
                  <a:gd name="T62" fmla="*/ 705 w 826"/>
                  <a:gd name="T63" fmla="*/ 705 h 827"/>
                  <a:gd name="T64" fmla="*/ 752 w 826"/>
                  <a:gd name="T65" fmla="*/ 650 h 827"/>
                  <a:gd name="T66" fmla="*/ 788 w 826"/>
                  <a:gd name="T67" fmla="*/ 588 h 827"/>
                  <a:gd name="T68" fmla="*/ 813 w 826"/>
                  <a:gd name="T69" fmla="*/ 520 h 827"/>
                  <a:gd name="T70" fmla="*/ 825 w 826"/>
                  <a:gd name="T71" fmla="*/ 450 h 8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826" h="827">
                    <a:moveTo>
                      <a:pt x="826" y="414"/>
                    </a:moveTo>
                    <a:lnTo>
                      <a:pt x="825" y="377"/>
                    </a:lnTo>
                    <a:lnTo>
                      <a:pt x="820" y="341"/>
                    </a:lnTo>
                    <a:lnTo>
                      <a:pt x="813" y="306"/>
                    </a:lnTo>
                    <a:lnTo>
                      <a:pt x="802" y="272"/>
                    </a:lnTo>
                    <a:lnTo>
                      <a:pt x="788" y="239"/>
                    </a:lnTo>
                    <a:lnTo>
                      <a:pt x="771" y="207"/>
                    </a:lnTo>
                    <a:lnTo>
                      <a:pt x="752" y="176"/>
                    </a:lnTo>
                    <a:lnTo>
                      <a:pt x="730" y="147"/>
                    </a:lnTo>
                    <a:lnTo>
                      <a:pt x="705" y="121"/>
                    </a:lnTo>
                    <a:lnTo>
                      <a:pt x="680" y="97"/>
                    </a:lnTo>
                    <a:lnTo>
                      <a:pt x="651" y="75"/>
                    </a:lnTo>
                    <a:lnTo>
                      <a:pt x="620" y="56"/>
                    </a:lnTo>
                    <a:lnTo>
                      <a:pt x="588" y="39"/>
                    </a:lnTo>
                    <a:lnTo>
                      <a:pt x="555" y="25"/>
                    </a:lnTo>
                    <a:lnTo>
                      <a:pt x="521" y="14"/>
                    </a:lnTo>
                    <a:lnTo>
                      <a:pt x="486" y="7"/>
                    </a:lnTo>
                    <a:lnTo>
                      <a:pt x="450" y="1"/>
                    </a:lnTo>
                    <a:lnTo>
                      <a:pt x="413" y="0"/>
                    </a:lnTo>
                    <a:lnTo>
                      <a:pt x="377" y="1"/>
                    </a:lnTo>
                    <a:lnTo>
                      <a:pt x="342" y="7"/>
                    </a:lnTo>
                    <a:lnTo>
                      <a:pt x="307" y="14"/>
                    </a:lnTo>
                    <a:lnTo>
                      <a:pt x="273" y="25"/>
                    </a:lnTo>
                    <a:lnTo>
                      <a:pt x="239" y="39"/>
                    </a:lnTo>
                    <a:lnTo>
                      <a:pt x="207" y="56"/>
                    </a:lnTo>
                    <a:lnTo>
                      <a:pt x="177" y="75"/>
                    </a:lnTo>
                    <a:lnTo>
                      <a:pt x="148" y="97"/>
                    </a:lnTo>
                    <a:lnTo>
                      <a:pt x="122" y="121"/>
                    </a:lnTo>
                    <a:lnTo>
                      <a:pt x="97" y="147"/>
                    </a:lnTo>
                    <a:lnTo>
                      <a:pt x="76" y="176"/>
                    </a:lnTo>
                    <a:lnTo>
                      <a:pt x="56" y="207"/>
                    </a:lnTo>
                    <a:lnTo>
                      <a:pt x="40" y="239"/>
                    </a:lnTo>
                    <a:lnTo>
                      <a:pt x="26" y="272"/>
                    </a:lnTo>
                    <a:lnTo>
                      <a:pt x="15" y="306"/>
                    </a:lnTo>
                    <a:lnTo>
                      <a:pt x="7" y="341"/>
                    </a:lnTo>
                    <a:lnTo>
                      <a:pt x="2" y="377"/>
                    </a:lnTo>
                    <a:lnTo>
                      <a:pt x="0" y="414"/>
                    </a:lnTo>
                    <a:lnTo>
                      <a:pt x="2" y="450"/>
                    </a:lnTo>
                    <a:lnTo>
                      <a:pt x="7" y="485"/>
                    </a:lnTo>
                    <a:lnTo>
                      <a:pt x="15" y="520"/>
                    </a:lnTo>
                    <a:lnTo>
                      <a:pt x="26" y="555"/>
                    </a:lnTo>
                    <a:lnTo>
                      <a:pt x="40" y="588"/>
                    </a:lnTo>
                    <a:lnTo>
                      <a:pt x="56" y="620"/>
                    </a:lnTo>
                    <a:lnTo>
                      <a:pt x="76" y="650"/>
                    </a:lnTo>
                    <a:lnTo>
                      <a:pt x="97" y="679"/>
                    </a:lnTo>
                    <a:lnTo>
                      <a:pt x="122" y="705"/>
                    </a:lnTo>
                    <a:lnTo>
                      <a:pt x="148" y="730"/>
                    </a:lnTo>
                    <a:lnTo>
                      <a:pt x="177" y="752"/>
                    </a:lnTo>
                    <a:lnTo>
                      <a:pt x="207" y="771"/>
                    </a:lnTo>
                    <a:lnTo>
                      <a:pt x="239" y="788"/>
                    </a:lnTo>
                    <a:lnTo>
                      <a:pt x="273" y="802"/>
                    </a:lnTo>
                    <a:lnTo>
                      <a:pt x="307" y="813"/>
                    </a:lnTo>
                    <a:lnTo>
                      <a:pt x="342" y="820"/>
                    </a:lnTo>
                    <a:lnTo>
                      <a:pt x="377" y="826"/>
                    </a:lnTo>
                    <a:lnTo>
                      <a:pt x="413" y="827"/>
                    </a:lnTo>
                    <a:lnTo>
                      <a:pt x="450" y="826"/>
                    </a:lnTo>
                    <a:lnTo>
                      <a:pt x="486" y="820"/>
                    </a:lnTo>
                    <a:lnTo>
                      <a:pt x="521" y="813"/>
                    </a:lnTo>
                    <a:lnTo>
                      <a:pt x="555" y="802"/>
                    </a:lnTo>
                    <a:lnTo>
                      <a:pt x="588" y="788"/>
                    </a:lnTo>
                    <a:lnTo>
                      <a:pt x="620" y="771"/>
                    </a:lnTo>
                    <a:lnTo>
                      <a:pt x="651" y="752"/>
                    </a:lnTo>
                    <a:lnTo>
                      <a:pt x="680" y="730"/>
                    </a:lnTo>
                    <a:lnTo>
                      <a:pt x="705" y="705"/>
                    </a:lnTo>
                    <a:lnTo>
                      <a:pt x="730" y="679"/>
                    </a:lnTo>
                    <a:lnTo>
                      <a:pt x="752" y="650"/>
                    </a:lnTo>
                    <a:lnTo>
                      <a:pt x="771" y="620"/>
                    </a:lnTo>
                    <a:lnTo>
                      <a:pt x="788" y="588"/>
                    </a:lnTo>
                    <a:lnTo>
                      <a:pt x="802" y="555"/>
                    </a:lnTo>
                    <a:lnTo>
                      <a:pt x="813" y="520"/>
                    </a:lnTo>
                    <a:lnTo>
                      <a:pt x="820" y="485"/>
                    </a:lnTo>
                    <a:lnTo>
                      <a:pt x="825" y="450"/>
                    </a:lnTo>
                    <a:lnTo>
                      <a:pt x="826" y="414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20" name="Freeform 884"/>
              <p:cNvSpPr>
                <a:spLocks/>
              </p:cNvSpPr>
              <p:nvPr/>
            </p:nvSpPr>
            <p:spPr bwMode="auto">
              <a:xfrm>
                <a:off x="2355" y="3150"/>
                <a:ext cx="11" cy="102"/>
              </a:xfrm>
              <a:custGeom>
                <a:avLst/>
                <a:gdLst>
                  <a:gd name="T0" fmla="*/ 13 w 13"/>
                  <a:gd name="T1" fmla="*/ 124 h 124"/>
                  <a:gd name="T2" fmla="*/ 11 w 13"/>
                  <a:gd name="T3" fmla="*/ 79 h 124"/>
                  <a:gd name="T4" fmla="*/ 7 w 13"/>
                  <a:gd name="T5" fmla="*/ 35 h 124"/>
                  <a:gd name="T6" fmla="*/ 0 w 13"/>
                  <a:gd name="T7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24">
                    <a:moveTo>
                      <a:pt x="13" y="124"/>
                    </a:moveTo>
                    <a:lnTo>
                      <a:pt x="11" y="79"/>
                    </a:lnTo>
                    <a:lnTo>
                      <a:pt x="7" y="35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21" name="Freeform 885"/>
              <p:cNvSpPr>
                <a:spLocks/>
              </p:cNvSpPr>
              <p:nvPr/>
            </p:nvSpPr>
            <p:spPr bwMode="auto">
              <a:xfrm>
                <a:off x="2315" y="3031"/>
                <a:ext cx="34" cy="90"/>
              </a:xfrm>
              <a:custGeom>
                <a:avLst/>
                <a:gdLst>
                  <a:gd name="T0" fmla="*/ 43 w 43"/>
                  <a:gd name="T1" fmla="*/ 116 h 116"/>
                  <a:gd name="T2" fmla="*/ 38 w 43"/>
                  <a:gd name="T3" fmla="*/ 96 h 116"/>
                  <a:gd name="T4" fmla="*/ 24 w 43"/>
                  <a:gd name="T5" fmla="*/ 53 h 116"/>
                  <a:gd name="T6" fmla="*/ 7 w 43"/>
                  <a:gd name="T7" fmla="*/ 13 h 116"/>
                  <a:gd name="T8" fmla="*/ 0 w 43"/>
                  <a:gd name="T9" fmla="*/ 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" h="116">
                    <a:moveTo>
                      <a:pt x="43" y="116"/>
                    </a:moveTo>
                    <a:lnTo>
                      <a:pt x="38" y="96"/>
                    </a:lnTo>
                    <a:lnTo>
                      <a:pt x="24" y="53"/>
                    </a:lnTo>
                    <a:lnTo>
                      <a:pt x="7" y="13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22" name="Freeform 886"/>
              <p:cNvSpPr>
                <a:spLocks/>
              </p:cNvSpPr>
              <p:nvPr/>
            </p:nvSpPr>
            <p:spPr bwMode="auto">
              <a:xfrm>
                <a:off x="2247" y="2923"/>
                <a:ext cx="57" cy="85"/>
              </a:xfrm>
              <a:custGeom>
                <a:avLst/>
                <a:gdLst>
                  <a:gd name="T0" fmla="*/ 70 w 70"/>
                  <a:gd name="T1" fmla="*/ 102 h 102"/>
                  <a:gd name="T2" fmla="*/ 49 w 70"/>
                  <a:gd name="T3" fmla="*/ 66 h 102"/>
                  <a:gd name="T4" fmla="*/ 24 w 70"/>
                  <a:gd name="T5" fmla="*/ 30 h 102"/>
                  <a:gd name="T6" fmla="*/ 0 w 70"/>
                  <a:gd name="T7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0" h="102">
                    <a:moveTo>
                      <a:pt x="70" y="102"/>
                    </a:moveTo>
                    <a:lnTo>
                      <a:pt x="49" y="66"/>
                    </a:lnTo>
                    <a:lnTo>
                      <a:pt x="24" y="30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23" name="Freeform 887"/>
              <p:cNvSpPr>
                <a:spLocks/>
              </p:cNvSpPr>
              <p:nvPr/>
            </p:nvSpPr>
            <p:spPr bwMode="auto">
              <a:xfrm>
                <a:off x="2151" y="2838"/>
                <a:ext cx="79" cy="68"/>
              </a:xfrm>
              <a:custGeom>
                <a:avLst/>
                <a:gdLst>
                  <a:gd name="T0" fmla="*/ 94 w 94"/>
                  <a:gd name="T1" fmla="*/ 82 h 82"/>
                  <a:gd name="T2" fmla="*/ 81 w 94"/>
                  <a:gd name="T3" fmla="*/ 67 h 82"/>
                  <a:gd name="T4" fmla="*/ 48 w 94"/>
                  <a:gd name="T5" fmla="*/ 37 h 82"/>
                  <a:gd name="T6" fmla="*/ 14 w 94"/>
                  <a:gd name="T7" fmla="*/ 9 h 82"/>
                  <a:gd name="T8" fmla="*/ 0 w 94"/>
                  <a:gd name="T9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4" h="82">
                    <a:moveTo>
                      <a:pt x="94" y="82"/>
                    </a:moveTo>
                    <a:lnTo>
                      <a:pt x="81" y="67"/>
                    </a:lnTo>
                    <a:lnTo>
                      <a:pt x="48" y="37"/>
                    </a:lnTo>
                    <a:lnTo>
                      <a:pt x="14" y="9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24" name="Freeform 888"/>
              <p:cNvSpPr>
                <a:spLocks/>
              </p:cNvSpPr>
              <p:nvPr/>
            </p:nvSpPr>
            <p:spPr bwMode="auto">
              <a:xfrm>
                <a:off x="2043" y="2781"/>
                <a:ext cx="91" cy="45"/>
              </a:xfrm>
              <a:custGeom>
                <a:avLst/>
                <a:gdLst>
                  <a:gd name="T0" fmla="*/ 111 w 111"/>
                  <a:gd name="T1" fmla="*/ 56 h 56"/>
                  <a:gd name="T2" fmla="*/ 75 w 111"/>
                  <a:gd name="T3" fmla="*/ 35 h 56"/>
                  <a:gd name="T4" fmla="*/ 36 w 111"/>
                  <a:gd name="T5" fmla="*/ 15 h 56"/>
                  <a:gd name="T6" fmla="*/ 0 w 111"/>
                  <a:gd name="T7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1" h="56">
                    <a:moveTo>
                      <a:pt x="111" y="56"/>
                    </a:moveTo>
                    <a:lnTo>
                      <a:pt x="75" y="35"/>
                    </a:lnTo>
                    <a:lnTo>
                      <a:pt x="36" y="15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25" name="Freeform 889"/>
              <p:cNvSpPr>
                <a:spLocks/>
              </p:cNvSpPr>
              <p:nvPr/>
            </p:nvSpPr>
            <p:spPr bwMode="auto">
              <a:xfrm>
                <a:off x="1918" y="2753"/>
                <a:ext cx="96" cy="17"/>
              </a:xfrm>
              <a:custGeom>
                <a:avLst/>
                <a:gdLst>
                  <a:gd name="T0" fmla="*/ 121 w 121"/>
                  <a:gd name="T1" fmla="*/ 27 h 27"/>
                  <a:gd name="T2" fmla="*/ 104 w 121"/>
                  <a:gd name="T3" fmla="*/ 20 h 27"/>
                  <a:gd name="T4" fmla="*/ 61 w 121"/>
                  <a:gd name="T5" fmla="*/ 10 h 27"/>
                  <a:gd name="T6" fmla="*/ 18 w 121"/>
                  <a:gd name="T7" fmla="*/ 2 h 27"/>
                  <a:gd name="T8" fmla="*/ 0 w 121"/>
                  <a:gd name="T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1" h="27">
                    <a:moveTo>
                      <a:pt x="121" y="27"/>
                    </a:moveTo>
                    <a:lnTo>
                      <a:pt x="104" y="20"/>
                    </a:lnTo>
                    <a:lnTo>
                      <a:pt x="61" y="10"/>
                    </a:lnTo>
                    <a:lnTo>
                      <a:pt x="18" y="2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26" name="Freeform 890"/>
              <p:cNvSpPr>
                <a:spLocks/>
              </p:cNvSpPr>
              <p:nvPr/>
            </p:nvSpPr>
            <p:spPr bwMode="auto">
              <a:xfrm>
                <a:off x="1793" y="2747"/>
                <a:ext cx="102" cy="6"/>
              </a:xfrm>
              <a:custGeom>
                <a:avLst/>
                <a:gdLst>
                  <a:gd name="T0" fmla="*/ 125 w 125"/>
                  <a:gd name="T1" fmla="*/ 1 h 5"/>
                  <a:gd name="T2" fmla="*/ 85 w 125"/>
                  <a:gd name="T3" fmla="*/ 0 h 5"/>
                  <a:gd name="T4" fmla="*/ 42 w 125"/>
                  <a:gd name="T5" fmla="*/ 1 h 5"/>
                  <a:gd name="T6" fmla="*/ 0 w 125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5" h="5">
                    <a:moveTo>
                      <a:pt x="125" y="1"/>
                    </a:moveTo>
                    <a:lnTo>
                      <a:pt x="85" y="0"/>
                    </a:lnTo>
                    <a:lnTo>
                      <a:pt x="42" y="1"/>
                    </a:lnTo>
                    <a:lnTo>
                      <a:pt x="0" y="5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27" name="Freeform 891"/>
              <p:cNvSpPr>
                <a:spLocks/>
              </p:cNvSpPr>
              <p:nvPr/>
            </p:nvSpPr>
            <p:spPr bwMode="auto">
              <a:xfrm>
                <a:off x="1668" y="2758"/>
                <a:ext cx="97" cy="29"/>
              </a:xfrm>
              <a:custGeom>
                <a:avLst/>
                <a:gdLst>
                  <a:gd name="T0" fmla="*/ 119 w 119"/>
                  <a:gd name="T1" fmla="*/ 0 h 36"/>
                  <a:gd name="T2" fmla="*/ 104 w 119"/>
                  <a:gd name="T3" fmla="*/ 3 h 36"/>
                  <a:gd name="T4" fmla="*/ 61 w 119"/>
                  <a:gd name="T5" fmla="*/ 13 h 36"/>
                  <a:gd name="T6" fmla="*/ 19 w 119"/>
                  <a:gd name="T7" fmla="*/ 27 h 36"/>
                  <a:gd name="T8" fmla="*/ 0 w 119"/>
                  <a:gd name="T9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9" h="36">
                    <a:moveTo>
                      <a:pt x="119" y="0"/>
                    </a:moveTo>
                    <a:lnTo>
                      <a:pt x="104" y="3"/>
                    </a:lnTo>
                    <a:lnTo>
                      <a:pt x="61" y="13"/>
                    </a:lnTo>
                    <a:lnTo>
                      <a:pt x="19" y="27"/>
                    </a:lnTo>
                    <a:lnTo>
                      <a:pt x="0" y="36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28" name="Freeform 892"/>
              <p:cNvSpPr>
                <a:spLocks/>
              </p:cNvSpPr>
              <p:nvPr/>
            </p:nvSpPr>
            <p:spPr bwMode="auto">
              <a:xfrm>
                <a:off x="1560" y="2792"/>
                <a:ext cx="85" cy="51"/>
              </a:xfrm>
              <a:custGeom>
                <a:avLst/>
                <a:gdLst>
                  <a:gd name="T0" fmla="*/ 107 w 107"/>
                  <a:gd name="T1" fmla="*/ 0 h 64"/>
                  <a:gd name="T2" fmla="*/ 73 w 107"/>
                  <a:gd name="T3" fmla="*/ 17 h 64"/>
                  <a:gd name="T4" fmla="*/ 36 w 107"/>
                  <a:gd name="T5" fmla="*/ 40 h 64"/>
                  <a:gd name="T6" fmla="*/ 0 w 107"/>
                  <a:gd name="T7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7" h="64">
                    <a:moveTo>
                      <a:pt x="107" y="0"/>
                    </a:moveTo>
                    <a:lnTo>
                      <a:pt x="73" y="17"/>
                    </a:lnTo>
                    <a:lnTo>
                      <a:pt x="36" y="40"/>
                    </a:lnTo>
                    <a:lnTo>
                      <a:pt x="0" y="64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29" name="Freeform 893"/>
              <p:cNvSpPr>
                <a:spLocks/>
              </p:cNvSpPr>
              <p:nvPr/>
            </p:nvSpPr>
            <p:spPr bwMode="auto">
              <a:xfrm>
                <a:off x="1469" y="2860"/>
                <a:ext cx="74" cy="74"/>
              </a:xfrm>
              <a:custGeom>
                <a:avLst/>
                <a:gdLst>
                  <a:gd name="T0" fmla="*/ 87 w 87"/>
                  <a:gd name="T1" fmla="*/ 0 h 88"/>
                  <a:gd name="T2" fmla="*/ 76 w 87"/>
                  <a:gd name="T3" fmla="*/ 8 h 88"/>
                  <a:gd name="T4" fmla="*/ 44 w 87"/>
                  <a:gd name="T5" fmla="*/ 38 h 88"/>
                  <a:gd name="T6" fmla="*/ 14 w 87"/>
                  <a:gd name="T7" fmla="*/ 71 h 88"/>
                  <a:gd name="T8" fmla="*/ 0 w 87"/>
                  <a:gd name="T9" fmla="*/ 8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7" h="88">
                    <a:moveTo>
                      <a:pt x="87" y="0"/>
                    </a:moveTo>
                    <a:lnTo>
                      <a:pt x="76" y="8"/>
                    </a:lnTo>
                    <a:lnTo>
                      <a:pt x="44" y="38"/>
                    </a:lnTo>
                    <a:lnTo>
                      <a:pt x="14" y="71"/>
                    </a:lnTo>
                    <a:lnTo>
                      <a:pt x="0" y="88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30" name="Freeform 894"/>
              <p:cNvSpPr>
                <a:spLocks/>
              </p:cNvSpPr>
              <p:nvPr/>
            </p:nvSpPr>
            <p:spPr bwMode="auto">
              <a:xfrm>
                <a:off x="1407" y="2951"/>
                <a:ext cx="51" cy="91"/>
              </a:xfrm>
              <a:custGeom>
                <a:avLst/>
                <a:gdLst>
                  <a:gd name="T0" fmla="*/ 63 w 63"/>
                  <a:gd name="T1" fmla="*/ 0 h 108"/>
                  <a:gd name="T2" fmla="*/ 43 w 63"/>
                  <a:gd name="T3" fmla="*/ 29 h 108"/>
                  <a:gd name="T4" fmla="*/ 20 w 63"/>
                  <a:gd name="T5" fmla="*/ 67 h 108"/>
                  <a:gd name="T6" fmla="*/ 0 w 63"/>
                  <a:gd name="T7" fmla="*/ 107 h 108"/>
                  <a:gd name="T8" fmla="*/ 0 w 63"/>
                  <a:gd name="T9" fmla="*/ 108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3" h="108">
                    <a:moveTo>
                      <a:pt x="63" y="0"/>
                    </a:moveTo>
                    <a:lnTo>
                      <a:pt x="43" y="29"/>
                    </a:lnTo>
                    <a:lnTo>
                      <a:pt x="20" y="67"/>
                    </a:lnTo>
                    <a:lnTo>
                      <a:pt x="0" y="107"/>
                    </a:lnTo>
                    <a:lnTo>
                      <a:pt x="0" y="108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31" name="Freeform 895"/>
              <p:cNvSpPr>
                <a:spLocks/>
              </p:cNvSpPr>
              <p:nvPr/>
            </p:nvSpPr>
            <p:spPr bwMode="auto">
              <a:xfrm>
                <a:off x="1367" y="3065"/>
                <a:ext cx="29" cy="96"/>
              </a:xfrm>
              <a:custGeom>
                <a:avLst/>
                <a:gdLst>
                  <a:gd name="T0" fmla="*/ 34 w 34"/>
                  <a:gd name="T1" fmla="*/ 0 h 119"/>
                  <a:gd name="T2" fmla="*/ 29 w 34"/>
                  <a:gd name="T3" fmla="*/ 10 h 119"/>
                  <a:gd name="T4" fmla="*/ 15 w 34"/>
                  <a:gd name="T5" fmla="*/ 53 h 119"/>
                  <a:gd name="T6" fmla="*/ 5 w 34"/>
                  <a:gd name="T7" fmla="*/ 96 h 119"/>
                  <a:gd name="T8" fmla="*/ 0 w 34"/>
                  <a:gd name="T9" fmla="*/ 11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119">
                    <a:moveTo>
                      <a:pt x="34" y="0"/>
                    </a:moveTo>
                    <a:lnTo>
                      <a:pt x="29" y="10"/>
                    </a:lnTo>
                    <a:lnTo>
                      <a:pt x="15" y="53"/>
                    </a:lnTo>
                    <a:lnTo>
                      <a:pt x="5" y="96"/>
                    </a:lnTo>
                    <a:lnTo>
                      <a:pt x="0" y="119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32" name="Freeform 896"/>
              <p:cNvSpPr>
                <a:spLocks/>
              </p:cNvSpPr>
              <p:nvPr/>
            </p:nvSpPr>
            <p:spPr bwMode="auto">
              <a:xfrm>
                <a:off x="1362" y="3184"/>
                <a:ext cx="0" cy="102"/>
              </a:xfrm>
              <a:custGeom>
                <a:avLst/>
                <a:gdLst>
                  <a:gd name="T0" fmla="*/ 4 w 4"/>
                  <a:gd name="T1" fmla="*/ 0 h 124"/>
                  <a:gd name="T2" fmla="*/ 1 w 4"/>
                  <a:gd name="T3" fmla="*/ 33 h 124"/>
                  <a:gd name="T4" fmla="*/ 0 w 4"/>
                  <a:gd name="T5" fmla="*/ 78 h 124"/>
                  <a:gd name="T6" fmla="*/ 1 w 4"/>
                  <a:gd name="T7" fmla="*/ 121 h 124"/>
                  <a:gd name="T8" fmla="*/ 1 w 4"/>
                  <a:gd name="T9" fmla="*/ 124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24">
                    <a:moveTo>
                      <a:pt x="4" y="0"/>
                    </a:moveTo>
                    <a:lnTo>
                      <a:pt x="1" y="33"/>
                    </a:lnTo>
                    <a:lnTo>
                      <a:pt x="0" y="78"/>
                    </a:lnTo>
                    <a:lnTo>
                      <a:pt x="1" y="121"/>
                    </a:lnTo>
                    <a:lnTo>
                      <a:pt x="1" y="124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33" name="Freeform 897"/>
              <p:cNvSpPr>
                <a:spLocks/>
              </p:cNvSpPr>
              <p:nvPr/>
            </p:nvSpPr>
            <p:spPr bwMode="auto">
              <a:xfrm>
                <a:off x="1362" y="3314"/>
                <a:ext cx="22" cy="97"/>
              </a:xfrm>
              <a:custGeom>
                <a:avLst/>
                <a:gdLst>
                  <a:gd name="T0" fmla="*/ 0 w 29"/>
                  <a:gd name="T1" fmla="*/ 0 h 122"/>
                  <a:gd name="T2" fmla="*/ 1 w 29"/>
                  <a:gd name="T3" fmla="*/ 11 h 122"/>
                  <a:gd name="T4" fmla="*/ 10 w 29"/>
                  <a:gd name="T5" fmla="*/ 55 h 122"/>
                  <a:gd name="T6" fmla="*/ 20 w 29"/>
                  <a:gd name="T7" fmla="*/ 97 h 122"/>
                  <a:gd name="T8" fmla="*/ 29 w 29"/>
                  <a:gd name="T9" fmla="*/ 122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122">
                    <a:moveTo>
                      <a:pt x="0" y="0"/>
                    </a:moveTo>
                    <a:lnTo>
                      <a:pt x="1" y="11"/>
                    </a:lnTo>
                    <a:lnTo>
                      <a:pt x="10" y="55"/>
                    </a:lnTo>
                    <a:lnTo>
                      <a:pt x="20" y="97"/>
                    </a:lnTo>
                    <a:lnTo>
                      <a:pt x="29" y="122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34" name="Freeform 898"/>
              <p:cNvSpPr>
                <a:spLocks/>
              </p:cNvSpPr>
              <p:nvPr/>
            </p:nvSpPr>
            <p:spPr bwMode="auto">
              <a:xfrm>
                <a:off x="1396" y="3434"/>
                <a:ext cx="45" cy="90"/>
              </a:xfrm>
              <a:custGeom>
                <a:avLst/>
                <a:gdLst>
                  <a:gd name="T0" fmla="*/ 0 w 57"/>
                  <a:gd name="T1" fmla="*/ 0 h 111"/>
                  <a:gd name="T2" fmla="*/ 12 w 57"/>
                  <a:gd name="T3" fmla="*/ 30 h 111"/>
                  <a:gd name="T4" fmla="*/ 32 w 57"/>
                  <a:gd name="T5" fmla="*/ 70 h 111"/>
                  <a:gd name="T6" fmla="*/ 55 w 57"/>
                  <a:gd name="T7" fmla="*/ 108 h 111"/>
                  <a:gd name="T8" fmla="*/ 57 w 57"/>
                  <a:gd name="T9" fmla="*/ 11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7" h="111">
                    <a:moveTo>
                      <a:pt x="0" y="0"/>
                    </a:moveTo>
                    <a:lnTo>
                      <a:pt x="12" y="30"/>
                    </a:lnTo>
                    <a:lnTo>
                      <a:pt x="32" y="70"/>
                    </a:lnTo>
                    <a:lnTo>
                      <a:pt x="55" y="108"/>
                    </a:lnTo>
                    <a:lnTo>
                      <a:pt x="57" y="11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35" name="Freeform 899"/>
              <p:cNvSpPr>
                <a:spLocks/>
              </p:cNvSpPr>
              <p:nvPr/>
            </p:nvSpPr>
            <p:spPr bwMode="auto">
              <a:xfrm>
                <a:off x="1458" y="3547"/>
                <a:ext cx="63" cy="74"/>
              </a:xfrm>
              <a:custGeom>
                <a:avLst/>
                <a:gdLst>
                  <a:gd name="T0" fmla="*/ 0 w 83"/>
                  <a:gd name="T1" fmla="*/ 0 h 92"/>
                  <a:gd name="T2" fmla="*/ 5 w 83"/>
                  <a:gd name="T3" fmla="*/ 7 h 92"/>
                  <a:gd name="T4" fmla="*/ 33 w 83"/>
                  <a:gd name="T5" fmla="*/ 41 h 92"/>
                  <a:gd name="T6" fmla="*/ 63 w 83"/>
                  <a:gd name="T7" fmla="*/ 74 h 92"/>
                  <a:gd name="T8" fmla="*/ 83 w 83"/>
                  <a:gd name="T9" fmla="*/ 9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3" h="92">
                    <a:moveTo>
                      <a:pt x="0" y="0"/>
                    </a:moveTo>
                    <a:lnTo>
                      <a:pt x="5" y="7"/>
                    </a:lnTo>
                    <a:lnTo>
                      <a:pt x="33" y="41"/>
                    </a:lnTo>
                    <a:lnTo>
                      <a:pt x="63" y="74"/>
                    </a:lnTo>
                    <a:lnTo>
                      <a:pt x="83" y="92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36" name="Freeform 900"/>
              <p:cNvSpPr>
                <a:spLocks/>
              </p:cNvSpPr>
              <p:nvPr/>
            </p:nvSpPr>
            <p:spPr bwMode="auto">
              <a:xfrm>
                <a:off x="1543" y="3638"/>
                <a:ext cx="85" cy="57"/>
              </a:xfrm>
              <a:custGeom>
                <a:avLst/>
                <a:gdLst>
                  <a:gd name="T0" fmla="*/ 0 w 104"/>
                  <a:gd name="T1" fmla="*/ 0 h 69"/>
                  <a:gd name="T2" fmla="*/ 24 w 104"/>
                  <a:gd name="T3" fmla="*/ 19 h 69"/>
                  <a:gd name="T4" fmla="*/ 60 w 104"/>
                  <a:gd name="T5" fmla="*/ 44 h 69"/>
                  <a:gd name="T6" fmla="*/ 97 w 104"/>
                  <a:gd name="T7" fmla="*/ 67 h 69"/>
                  <a:gd name="T8" fmla="*/ 104 w 104"/>
                  <a:gd name="T9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4" h="69">
                    <a:moveTo>
                      <a:pt x="0" y="0"/>
                    </a:moveTo>
                    <a:lnTo>
                      <a:pt x="24" y="19"/>
                    </a:lnTo>
                    <a:lnTo>
                      <a:pt x="60" y="44"/>
                    </a:lnTo>
                    <a:lnTo>
                      <a:pt x="97" y="67"/>
                    </a:lnTo>
                    <a:lnTo>
                      <a:pt x="104" y="69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37" name="Freeform 901"/>
              <p:cNvSpPr>
                <a:spLocks/>
              </p:cNvSpPr>
              <p:nvPr/>
            </p:nvSpPr>
            <p:spPr bwMode="auto">
              <a:xfrm>
                <a:off x="1645" y="3706"/>
                <a:ext cx="97" cy="28"/>
              </a:xfrm>
              <a:custGeom>
                <a:avLst/>
                <a:gdLst>
                  <a:gd name="T0" fmla="*/ 0 w 117"/>
                  <a:gd name="T1" fmla="*/ 0 h 41"/>
                  <a:gd name="T2" fmla="*/ 7 w 117"/>
                  <a:gd name="T3" fmla="*/ 3 h 41"/>
                  <a:gd name="T4" fmla="*/ 47 w 117"/>
                  <a:gd name="T5" fmla="*/ 20 h 41"/>
                  <a:gd name="T6" fmla="*/ 89 w 117"/>
                  <a:gd name="T7" fmla="*/ 34 h 41"/>
                  <a:gd name="T8" fmla="*/ 117 w 117"/>
                  <a:gd name="T9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7" h="41">
                    <a:moveTo>
                      <a:pt x="0" y="0"/>
                    </a:moveTo>
                    <a:lnTo>
                      <a:pt x="7" y="3"/>
                    </a:lnTo>
                    <a:lnTo>
                      <a:pt x="47" y="20"/>
                    </a:lnTo>
                    <a:lnTo>
                      <a:pt x="89" y="34"/>
                    </a:lnTo>
                    <a:lnTo>
                      <a:pt x="117" y="4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38" name="Freeform 902"/>
              <p:cNvSpPr>
                <a:spLocks/>
              </p:cNvSpPr>
              <p:nvPr/>
            </p:nvSpPr>
            <p:spPr bwMode="auto">
              <a:xfrm>
                <a:off x="1765" y="3740"/>
                <a:ext cx="102" cy="11"/>
              </a:xfrm>
              <a:custGeom>
                <a:avLst/>
                <a:gdLst>
                  <a:gd name="T0" fmla="*/ 0 w 125"/>
                  <a:gd name="T1" fmla="*/ 0 h 11"/>
                  <a:gd name="T2" fmla="*/ 28 w 125"/>
                  <a:gd name="T3" fmla="*/ 5 h 11"/>
                  <a:gd name="T4" fmla="*/ 73 w 125"/>
                  <a:gd name="T5" fmla="*/ 10 h 11"/>
                  <a:gd name="T6" fmla="*/ 116 w 125"/>
                  <a:gd name="T7" fmla="*/ 11 h 11"/>
                  <a:gd name="T8" fmla="*/ 125 w 125"/>
                  <a:gd name="T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5" h="11">
                    <a:moveTo>
                      <a:pt x="0" y="0"/>
                    </a:moveTo>
                    <a:lnTo>
                      <a:pt x="28" y="5"/>
                    </a:lnTo>
                    <a:lnTo>
                      <a:pt x="73" y="10"/>
                    </a:lnTo>
                    <a:lnTo>
                      <a:pt x="116" y="11"/>
                    </a:lnTo>
                    <a:lnTo>
                      <a:pt x="125" y="1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39" name="Freeform 903"/>
              <p:cNvSpPr>
                <a:spLocks/>
              </p:cNvSpPr>
              <p:nvPr/>
            </p:nvSpPr>
            <p:spPr bwMode="auto">
              <a:xfrm>
                <a:off x="1895" y="3734"/>
                <a:ext cx="97" cy="17"/>
              </a:xfrm>
              <a:custGeom>
                <a:avLst/>
                <a:gdLst>
                  <a:gd name="T0" fmla="*/ 0 w 122"/>
                  <a:gd name="T1" fmla="*/ 20 h 20"/>
                  <a:gd name="T2" fmla="*/ 5 w 122"/>
                  <a:gd name="T3" fmla="*/ 20 h 20"/>
                  <a:gd name="T4" fmla="*/ 49 w 122"/>
                  <a:gd name="T5" fmla="*/ 15 h 20"/>
                  <a:gd name="T6" fmla="*/ 92 w 122"/>
                  <a:gd name="T7" fmla="*/ 7 h 20"/>
                  <a:gd name="T8" fmla="*/ 122 w 122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2" h="20">
                    <a:moveTo>
                      <a:pt x="0" y="20"/>
                    </a:moveTo>
                    <a:lnTo>
                      <a:pt x="5" y="20"/>
                    </a:lnTo>
                    <a:lnTo>
                      <a:pt x="49" y="15"/>
                    </a:lnTo>
                    <a:lnTo>
                      <a:pt x="92" y="7"/>
                    </a:lnTo>
                    <a:lnTo>
                      <a:pt x="122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40" name="Freeform 904"/>
              <p:cNvSpPr>
                <a:spLocks/>
              </p:cNvSpPr>
              <p:nvPr/>
            </p:nvSpPr>
            <p:spPr bwMode="auto">
              <a:xfrm>
                <a:off x="2014" y="3683"/>
                <a:ext cx="97" cy="46"/>
              </a:xfrm>
              <a:custGeom>
                <a:avLst/>
                <a:gdLst>
                  <a:gd name="T0" fmla="*/ 0 w 114"/>
                  <a:gd name="T1" fmla="*/ 50 h 50"/>
                  <a:gd name="T2" fmla="*/ 26 w 114"/>
                  <a:gd name="T3" fmla="*/ 42 h 50"/>
                  <a:gd name="T4" fmla="*/ 66 w 114"/>
                  <a:gd name="T5" fmla="*/ 25 h 50"/>
                  <a:gd name="T6" fmla="*/ 105 w 114"/>
                  <a:gd name="T7" fmla="*/ 6 h 50"/>
                  <a:gd name="T8" fmla="*/ 114 w 114"/>
                  <a:gd name="T9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4" h="50">
                    <a:moveTo>
                      <a:pt x="0" y="50"/>
                    </a:moveTo>
                    <a:lnTo>
                      <a:pt x="26" y="42"/>
                    </a:lnTo>
                    <a:lnTo>
                      <a:pt x="66" y="25"/>
                    </a:lnTo>
                    <a:lnTo>
                      <a:pt x="105" y="6"/>
                    </a:lnTo>
                    <a:lnTo>
                      <a:pt x="114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41" name="Freeform 905"/>
              <p:cNvSpPr>
                <a:spLocks/>
              </p:cNvSpPr>
              <p:nvPr/>
            </p:nvSpPr>
            <p:spPr bwMode="auto">
              <a:xfrm>
                <a:off x="2134" y="3609"/>
                <a:ext cx="79" cy="63"/>
              </a:xfrm>
              <a:custGeom>
                <a:avLst/>
                <a:gdLst>
                  <a:gd name="T0" fmla="*/ 0 w 98"/>
                  <a:gd name="T1" fmla="*/ 76 h 76"/>
                  <a:gd name="T2" fmla="*/ 3 w 98"/>
                  <a:gd name="T3" fmla="*/ 75 h 76"/>
                  <a:gd name="T4" fmla="*/ 39 w 98"/>
                  <a:gd name="T5" fmla="*/ 50 h 76"/>
                  <a:gd name="T6" fmla="*/ 73 w 98"/>
                  <a:gd name="T7" fmla="*/ 22 h 76"/>
                  <a:gd name="T8" fmla="*/ 98 w 98"/>
                  <a:gd name="T9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8" h="76">
                    <a:moveTo>
                      <a:pt x="0" y="76"/>
                    </a:moveTo>
                    <a:lnTo>
                      <a:pt x="3" y="75"/>
                    </a:lnTo>
                    <a:lnTo>
                      <a:pt x="39" y="50"/>
                    </a:lnTo>
                    <a:lnTo>
                      <a:pt x="73" y="22"/>
                    </a:lnTo>
                    <a:lnTo>
                      <a:pt x="98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42" name="Freeform 906"/>
              <p:cNvSpPr>
                <a:spLocks/>
              </p:cNvSpPr>
              <p:nvPr/>
            </p:nvSpPr>
            <p:spPr bwMode="auto">
              <a:xfrm>
                <a:off x="2230" y="3513"/>
                <a:ext cx="57" cy="79"/>
              </a:xfrm>
              <a:custGeom>
                <a:avLst/>
                <a:gdLst>
                  <a:gd name="T0" fmla="*/ 0 w 75"/>
                  <a:gd name="T1" fmla="*/ 99 h 99"/>
                  <a:gd name="T2" fmla="*/ 17 w 75"/>
                  <a:gd name="T3" fmla="*/ 81 h 99"/>
                  <a:gd name="T4" fmla="*/ 45 w 75"/>
                  <a:gd name="T5" fmla="*/ 47 h 99"/>
                  <a:gd name="T6" fmla="*/ 70 w 75"/>
                  <a:gd name="T7" fmla="*/ 11 h 99"/>
                  <a:gd name="T8" fmla="*/ 75 w 75"/>
                  <a:gd name="T9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5" h="99">
                    <a:moveTo>
                      <a:pt x="0" y="99"/>
                    </a:moveTo>
                    <a:lnTo>
                      <a:pt x="17" y="81"/>
                    </a:lnTo>
                    <a:lnTo>
                      <a:pt x="45" y="47"/>
                    </a:lnTo>
                    <a:lnTo>
                      <a:pt x="70" y="11"/>
                    </a:lnTo>
                    <a:lnTo>
                      <a:pt x="75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43" name="Freeform 907"/>
              <p:cNvSpPr>
                <a:spLocks/>
              </p:cNvSpPr>
              <p:nvPr/>
            </p:nvSpPr>
            <p:spPr bwMode="auto">
              <a:xfrm>
                <a:off x="2304" y="3400"/>
                <a:ext cx="34" cy="90"/>
              </a:xfrm>
              <a:custGeom>
                <a:avLst/>
                <a:gdLst>
                  <a:gd name="T0" fmla="*/ 0 w 48"/>
                  <a:gd name="T1" fmla="*/ 114 h 114"/>
                  <a:gd name="T2" fmla="*/ 1 w 48"/>
                  <a:gd name="T3" fmla="*/ 113 h 114"/>
                  <a:gd name="T4" fmla="*/ 21 w 48"/>
                  <a:gd name="T5" fmla="*/ 73 h 114"/>
                  <a:gd name="T6" fmla="*/ 38 w 48"/>
                  <a:gd name="T7" fmla="*/ 32 h 114"/>
                  <a:gd name="T8" fmla="*/ 48 w 48"/>
                  <a:gd name="T9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114">
                    <a:moveTo>
                      <a:pt x="0" y="114"/>
                    </a:moveTo>
                    <a:lnTo>
                      <a:pt x="1" y="113"/>
                    </a:lnTo>
                    <a:lnTo>
                      <a:pt x="21" y="73"/>
                    </a:lnTo>
                    <a:lnTo>
                      <a:pt x="38" y="32"/>
                    </a:lnTo>
                    <a:lnTo>
                      <a:pt x="48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44" name="Freeform 908"/>
              <p:cNvSpPr>
                <a:spLocks/>
              </p:cNvSpPr>
              <p:nvPr/>
            </p:nvSpPr>
            <p:spPr bwMode="auto">
              <a:xfrm>
                <a:off x="2349" y="3275"/>
                <a:ext cx="12" cy="102"/>
              </a:xfrm>
              <a:custGeom>
                <a:avLst/>
                <a:gdLst>
                  <a:gd name="T0" fmla="*/ 0 w 19"/>
                  <a:gd name="T1" fmla="*/ 124 h 124"/>
                  <a:gd name="T2" fmla="*/ 6 w 19"/>
                  <a:gd name="T3" fmla="*/ 102 h 124"/>
                  <a:gd name="T4" fmla="*/ 14 w 19"/>
                  <a:gd name="T5" fmla="*/ 58 h 124"/>
                  <a:gd name="T6" fmla="*/ 18 w 19"/>
                  <a:gd name="T7" fmla="*/ 13 h 124"/>
                  <a:gd name="T8" fmla="*/ 19 w 19"/>
                  <a:gd name="T9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24">
                    <a:moveTo>
                      <a:pt x="0" y="124"/>
                    </a:moveTo>
                    <a:lnTo>
                      <a:pt x="6" y="102"/>
                    </a:lnTo>
                    <a:lnTo>
                      <a:pt x="14" y="58"/>
                    </a:lnTo>
                    <a:lnTo>
                      <a:pt x="18" y="13"/>
                    </a:lnTo>
                    <a:lnTo>
                      <a:pt x="19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45" name="Line 909"/>
              <p:cNvSpPr>
                <a:spLocks noChangeShapeType="1"/>
              </p:cNvSpPr>
              <p:nvPr/>
            </p:nvSpPr>
            <p:spPr bwMode="auto">
              <a:xfrm>
                <a:off x="2366" y="3252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46" name="Freeform 910"/>
              <p:cNvSpPr>
                <a:spLocks/>
              </p:cNvSpPr>
              <p:nvPr/>
            </p:nvSpPr>
            <p:spPr bwMode="auto">
              <a:xfrm>
                <a:off x="1191" y="2599"/>
                <a:ext cx="506" cy="1300"/>
              </a:xfrm>
              <a:custGeom>
                <a:avLst/>
                <a:gdLst>
                  <a:gd name="T0" fmla="*/ 619 w 619"/>
                  <a:gd name="T1" fmla="*/ 0 h 1600"/>
                  <a:gd name="T2" fmla="*/ 570 w 619"/>
                  <a:gd name="T3" fmla="*/ 15 h 1600"/>
                  <a:gd name="T4" fmla="*/ 521 w 619"/>
                  <a:gd name="T5" fmla="*/ 33 h 1600"/>
                  <a:gd name="T6" fmla="*/ 473 w 619"/>
                  <a:gd name="T7" fmla="*/ 53 h 1600"/>
                  <a:gd name="T8" fmla="*/ 427 w 619"/>
                  <a:gd name="T9" fmla="*/ 77 h 1600"/>
                  <a:gd name="T10" fmla="*/ 382 w 619"/>
                  <a:gd name="T11" fmla="*/ 103 h 1600"/>
                  <a:gd name="T12" fmla="*/ 340 w 619"/>
                  <a:gd name="T13" fmla="*/ 132 h 1600"/>
                  <a:gd name="T14" fmla="*/ 298 w 619"/>
                  <a:gd name="T15" fmla="*/ 164 h 1600"/>
                  <a:gd name="T16" fmla="*/ 260 w 619"/>
                  <a:gd name="T17" fmla="*/ 198 h 1600"/>
                  <a:gd name="T18" fmla="*/ 223 w 619"/>
                  <a:gd name="T19" fmla="*/ 235 h 1600"/>
                  <a:gd name="T20" fmla="*/ 189 w 619"/>
                  <a:gd name="T21" fmla="*/ 275 h 1600"/>
                  <a:gd name="T22" fmla="*/ 157 w 619"/>
                  <a:gd name="T23" fmla="*/ 315 h 1600"/>
                  <a:gd name="T24" fmla="*/ 128 w 619"/>
                  <a:gd name="T25" fmla="*/ 358 h 1600"/>
                  <a:gd name="T26" fmla="*/ 101 w 619"/>
                  <a:gd name="T27" fmla="*/ 402 h 1600"/>
                  <a:gd name="T28" fmla="*/ 78 w 619"/>
                  <a:gd name="T29" fmla="*/ 449 h 1600"/>
                  <a:gd name="T30" fmla="*/ 58 w 619"/>
                  <a:gd name="T31" fmla="*/ 496 h 1600"/>
                  <a:gd name="T32" fmla="*/ 41 w 619"/>
                  <a:gd name="T33" fmla="*/ 545 h 1600"/>
                  <a:gd name="T34" fmla="*/ 26 w 619"/>
                  <a:gd name="T35" fmla="*/ 595 h 1600"/>
                  <a:gd name="T36" fmla="*/ 14 w 619"/>
                  <a:gd name="T37" fmla="*/ 646 h 1600"/>
                  <a:gd name="T38" fmla="*/ 7 w 619"/>
                  <a:gd name="T39" fmla="*/ 697 h 1600"/>
                  <a:gd name="T40" fmla="*/ 1 w 619"/>
                  <a:gd name="T41" fmla="*/ 748 h 1600"/>
                  <a:gd name="T42" fmla="*/ 0 w 619"/>
                  <a:gd name="T43" fmla="*/ 801 h 1600"/>
                  <a:gd name="T44" fmla="*/ 1 w 619"/>
                  <a:gd name="T45" fmla="*/ 853 h 1600"/>
                  <a:gd name="T46" fmla="*/ 7 w 619"/>
                  <a:gd name="T47" fmla="*/ 904 h 1600"/>
                  <a:gd name="T48" fmla="*/ 14 w 619"/>
                  <a:gd name="T49" fmla="*/ 955 h 1600"/>
                  <a:gd name="T50" fmla="*/ 26 w 619"/>
                  <a:gd name="T51" fmla="*/ 1006 h 1600"/>
                  <a:gd name="T52" fmla="*/ 41 w 619"/>
                  <a:gd name="T53" fmla="*/ 1056 h 1600"/>
                  <a:gd name="T54" fmla="*/ 58 w 619"/>
                  <a:gd name="T55" fmla="*/ 1104 h 1600"/>
                  <a:gd name="T56" fmla="*/ 78 w 619"/>
                  <a:gd name="T57" fmla="*/ 1152 h 1600"/>
                  <a:gd name="T58" fmla="*/ 101 w 619"/>
                  <a:gd name="T59" fmla="*/ 1198 h 1600"/>
                  <a:gd name="T60" fmla="*/ 128 w 619"/>
                  <a:gd name="T61" fmla="*/ 1242 h 1600"/>
                  <a:gd name="T62" fmla="*/ 157 w 619"/>
                  <a:gd name="T63" fmla="*/ 1286 h 1600"/>
                  <a:gd name="T64" fmla="*/ 189 w 619"/>
                  <a:gd name="T65" fmla="*/ 1327 h 1600"/>
                  <a:gd name="T66" fmla="*/ 223 w 619"/>
                  <a:gd name="T67" fmla="*/ 1366 h 1600"/>
                  <a:gd name="T68" fmla="*/ 260 w 619"/>
                  <a:gd name="T69" fmla="*/ 1402 h 1600"/>
                  <a:gd name="T70" fmla="*/ 298 w 619"/>
                  <a:gd name="T71" fmla="*/ 1437 h 1600"/>
                  <a:gd name="T72" fmla="*/ 340 w 619"/>
                  <a:gd name="T73" fmla="*/ 1468 h 1600"/>
                  <a:gd name="T74" fmla="*/ 382 w 619"/>
                  <a:gd name="T75" fmla="*/ 1498 h 1600"/>
                  <a:gd name="T76" fmla="*/ 427 w 619"/>
                  <a:gd name="T77" fmla="*/ 1525 h 1600"/>
                  <a:gd name="T78" fmla="*/ 473 w 619"/>
                  <a:gd name="T79" fmla="*/ 1548 h 1600"/>
                  <a:gd name="T80" fmla="*/ 521 w 619"/>
                  <a:gd name="T81" fmla="*/ 1568 h 1600"/>
                  <a:gd name="T82" fmla="*/ 570 w 619"/>
                  <a:gd name="T83" fmla="*/ 1586 h 1600"/>
                  <a:gd name="T84" fmla="*/ 619 w 619"/>
                  <a:gd name="T85" fmla="*/ 1600 h 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19" h="1600">
                    <a:moveTo>
                      <a:pt x="619" y="0"/>
                    </a:moveTo>
                    <a:lnTo>
                      <a:pt x="570" y="15"/>
                    </a:lnTo>
                    <a:lnTo>
                      <a:pt x="521" y="33"/>
                    </a:lnTo>
                    <a:lnTo>
                      <a:pt x="473" y="53"/>
                    </a:lnTo>
                    <a:lnTo>
                      <a:pt x="427" y="77"/>
                    </a:lnTo>
                    <a:lnTo>
                      <a:pt x="382" y="103"/>
                    </a:lnTo>
                    <a:lnTo>
                      <a:pt x="340" y="132"/>
                    </a:lnTo>
                    <a:lnTo>
                      <a:pt x="298" y="164"/>
                    </a:lnTo>
                    <a:lnTo>
                      <a:pt x="260" y="198"/>
                    </a:lnTo>
                    <a:lnTo>
                      <a:pt x="223" y="235"/>
                    </a:lnTo>
                    <a:lnTo>
                      <a:pt x="189" y="275"/>
                    </a:lnTo>
                    <a:lnTo>
                      <a:pt x="157" y="315"/>
                    </a:lnTo>
                    <a:lnTo>
                      <a:pt x="128" y="358"/>
                    </a:lnTo>
                    <a:lnTo>
                      <a:pt x="101" y="402"/>
                    </a:lnTo>
                    <a:lnTo>
                      <a:pt x="78" y="449"/>
                    </a:lnTo>
                    <a:lnTo>
                      <a:pt x="58" y="496"/>
                    </a:lnTo>
                    <a:lnTo>
                      <a:pt x="41" y="545"/>
                    </a:lnTo>
                    <a:lnTo>
                      <a:pt x="26" y="595"/>
                    </a:lnTo>
                    <a:lnTo>
                      <a:pt x="14" y="646"/>
                    </a:lnTo>
                    <a:lnTo>
                      <a:pt x="7" y="697"/>
                    </a:lnTo>
                    <a:lnTo>
                      <a:pt x="1" y="748"/>
                    </a:lnTo>
                    <a:lnTo>
                      <a:pt x="0" y="801"/>
                    </a:lnTo>
                    <a:lnTo>
                      <a:pt x="1" y="853"/>
                    </a:lnTo>
                    <a:lnTo>
                      <a:pt x="7" y="904"/>
                    </a:lnTo>
                    <a:lnTo>
                      <a:pt x="14" y="955"/>
                    </a:lnTo>
                    <a:lnTo>
                      <a:pt x="26" y="1006"/>
                    </a:lnTo>
                    <a:lnTo>
                      <a:pt x="41" y="1056"/>
                    </a:lnTo>
                    <a:lnTo>
                      <a:pt x="58" y="1104"/>
                    </a:lnTo>
                    <a:lnTo>
                      <a:pt x="78" y="1152"/>
                    </a:lnTo>
                    <a:lnTo>
                      <a:pt x="101" y="1198"/>
                    </a:lnTo>
                    <a:lnTo>
                      <a:pt x="128" y="1242"/>
                    </a:lnTo>
                    <a:lnTo>
                      <a:pt x="157" y="1286"/>
                    </a:lnTo>
                    <a:lnTo>
                      <a:pt x="189" y="1327"/>
                    </a:lnTo>
                    <a:lnTo>
                      <a:pt x="223" y="1366"/>
                    </a:lnTo>
                    <a:lnTo>
                      <a:pt x="260" y="1402"/>
                    </a:lnTo>
                    <a:lnTo>
                      <a:pt x="298" y="1437"/>
                    </a:lnTo>
                    <a:lnTo>
                      <a:pt x="340" y="1468"/>
                    </a:lnTo>
                    <a:lnTo>
                      <a:pt x="382" y="1498"/>
                    </a:lnTo>
                    <a:lnTo>
                      <a:pt x="427" y="1525"/>
                    </a:lnTo>
                    <a:lnTo>
                      <a:pt x="473" y="1548"/>
                    </a:lnTo>
                    <a:lnTo>
                      <a:pt x="521" y="1568"/>
                    </a:lnTo>
                    <a:lnTo>
                      <a:pt x="570" y="1586"/>
                    </a:lnTo>
                    <a:lnTo>
                      <a:pt x="619" y="160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47" name="Freeform 911"/>
              <p:cNvSpPr>
                <a:spLocks/>
              </p:cNvSpPr>
              <p:nvPr/>
            </p:nvSpPr>
            <p:spPr bwMode="auto">
              <a:xfrm>
                <a:off x="1549" y="4024"/>
                <a:ext cx="624" cy="62"/>
              </a:xfrm>
              <a:custGeom>
                <a:avLst/>
                <a:gdLst>
                  <a:gd name="T0" fmla="*/ 0 w 774"/>
                  <a:gd name="T1" fmla="*/ 0 h 75"/>
                  <a:gd name="T2" fmla="*/ 53 w 774"/>
                  <a:gd name="T3" fmla="*/ 20 h 75"/>
                  <a:gd name="T4" fmla="*/ 106 w 774"/>
                  <a:gd name="T5" fmla="*/ 37 h 75"/>
                  <a:gd name="T6" fmla="*/ 162 w 774"/>
                  <a:gd name="T7" fmla="*/ 51 h 75"/>
                  <a:gd name="T8" fmla="*/ 217 w 774"/>
                  <a:gd name="T9" fmla="*/ 61 h 75"/>
                  <a:gd name="T10" fmla="*/ 273 w 774"/>
                  <a:gd name="T11" fmla="*/ 69 h 75"/>
                  <a:gd name="T12" fmla="*/ 330 w 774"/>
                  <a:gd name="T13" fmla="*/ 74 h 75"/>
                  <a:gd name="T14" fmla="*/ 386 w 774"/>
                  <a:gd name="T15" fmla="*/ 75 h 75"/>
                  <a:gd name="T16" fmla="*/ 443 w 774"/>
                  <a:gd name="T17" fmla="*/ 74 h 75"/>
                  <a:gd name="T18" fmla="*/ 500 w 774"/>
                  <a:gd name="T19" fmla="*/ 69 h 75"/>
                  <a:gd name="T20" fmla="*/ 556 w 774"/>
                  <a:gd name="T21" fmla="*/ 61 h 75"/>
                  <a:gd name="T22" fmla="*/ 612 w 774"/>
                  <a:gd name="T23" fmla="*/ 51 h 75"/>
                  <a:gd name="T24" fmla="*/ 666 w 774"/>
                  <a:gd name="T25" fmla="*/ 37 h 75"/>
                  <a:gd name="T26" fmla="*/ 721 w 774"/>
                  <a:gd name="T27" fmla="*/ 20 h 75"/>
                  <a:gd name="T28" fmla="*/ 774 w 774"/>
                  <a:gd name="T29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74" h="75">
                    <a:moveTo>
                      <a:pt x="0" y="0"/>
                    </a:moveTo>
                    <a:lnTo>
                      <a:pt x="53" y="20"/>
                    </a:lnTo>
                    <a:lnTo>
                      <a:pt x="106" y="37"/>
                    </a:lnTo>
                    <a:lnTo>
                      <a:pt x="162" y="51"/>
                    </a:lnTo>
                    <a:lnTo>
                      <a:pt x="217" y="61"/>
                    </a:lnTo>
                    <a:lnTo>
                      <a:pt x="273" y="69"/>
                    </a:lnTo>
                    <a:lnTo>
                      <a:pt x="330" y="74"/>
                    </a:lnTo>
                    <a:lnTo>
                      <a:pt x="386" y="75"/>
                    </a:lnTo>
                    <a:lnTo>
                      <a:pt x="443" y="74"/>
                    </a:lnTo>
                    <a:lnTo>
                      <a:pt x="500" y="69"/>
                    </a:lnTo>
                    <a:lnTo>
                      <a:pt x="556" y="61"/>
                    </a:lnTo>
                    <a:lnTo>
                      <a:pt x="612" y="51"/>
                    </a:lnTo>
                    <a:lnTo>
                      <a:pt x="666" y="37"/>
                    </a:lnTo>
                    <a:lnTo>
                      <a:pt x="721" y="20"/>
                    </a:lnTo>
                    <a:lnTo>
                      <a:pt x="774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48" name="Line 912"/>
              <p:cNvSpPr>
                <a:spLocks noChangeShapeType="1"/>
              </p:cNvSpPr>
              <p:nvPr/>
            </p:nvSpPr>
            <p:spPr bwMode="auto">
              <a:xfrm flipV="1">
                <a:off x="3201" y="3485"/>
                <a:ext cx="0" cy="21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49" name="Line 913"/>
              <p:cNvSpPr>
                <a:spLocks noChangeShapeType="1"/>
              </p:cNvSpPr>
              <p:nvPr/>
            </p:nvSpPr>
            <p:spPr bwMode="auto">
              <a:xfrm flipV="1">
                <a:off x="3201" y="3422"/>
                <a:ext cx="0" cy="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50" name="Line 914"/>
              <p:cNvSpPr>
                <a:spLocks noChangeShapeType="1"/>
              </p:cNvSpPr>
              <p:nvPr/>
            </p:nvSpPr>
            <p:spPr bwMode="auto">
              <a:xfrm flipV="1">
                <a:off x="3201" y="3121"/>
                <a:ext cx="0" cy="26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51" name="Line 915"/>
              <p:cNvSpPr>
                <a:spLocks noChangeShapeType="1"/>
              </p:cNvSpPr>
              <p:nvPr/>
            </p:nvSpPr>
            <p:spPr bwMode="auto">
              <a:xfrm flipV="1">
                <a:off x="3201" y="3059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52" name="Line 916"/>
              <p:cNvSpPr>
                <a:spLocks noChangeShapeType="1"/>
              </p:cNvSpPr>
              <p:nvPr/>
            </p:nvSpPr>
            <p:spPr bwMode="auto">
              <a:xfrm flipV="1">
                <a:off x="3201" y="2809"/>
                <a:ext cx="0" cy="21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53" name="Freeform 917"/>
              <p:cNvSpPr>
                <a:spLocks/>
              </p:cNvSpPr>
              <p:nvPr/>
            </p:nvSpPr>
            <p:spPr bwMode="auto">
              <a:xfrm>
                <a:off x="3036" y="3082"/>
                <a:ext cx="329" cy="335"/>
              </a:xfrm>
              <a:custGeom>
                <a:avLst/>
                <a:gdLst>
                  <a:gd name="T0" fmla="*/ 412 w 412"/>
                  <a:gd name="T1" fmla="*/ 207 h 413"/>
                  <a:gd name="T2" fmla="*/ 411 w 412"/>
                  <a:gd name="T3" fmla="*/ 181 h 413"/>
                  <a:gd name="T4" fmla="*/ 407 w 412"/>
                  <a:gd name="T5" fmla="*/ 156 h 413"/>
                  <a:gd name="T6" fmla="*/ 400 w 412"/>
                  <a:gd name="T7" fmla="*/ 133 h 413"/>
                  <a:gd name="T8" fmla="*/ 389 w 412"/>
                  <a:gd name="T9" fmla="*/ 111 h 413"/>
                  <a:gd name="T10" fmla="*/ 376 w 412"/>
                  <a:gd name="T11" fmla="*/ 89 h 413"/>
                  <a:gd name="T12" fmla="*/ 361 w 412"/>
                  <a:gd name="T13" fmla="*/ 69 h 413"/>
                  <a:gd name="T14" fmla="*/ 343 w 412"/>
                  <a:gd name="T15" fmla="*/ 52 h 413"/>
                  <a:gd name="T16" fmla="*/ 324 w 412"/>
                  <a:gd name="T17" fmla="*/ 36 h 413"/>
                  <a:gd name="T18" fmla="*/ 303 w 412"/>
                  <a:gd name="T19" fmla="*/ 23 h 413"/>
                  <a:gd name="T20" fmla="*/ 279 w 412"/>
                  <a:gd name="T21" fmla="*/ 13 h 413"/>
                  <a:gd name="T22" fmla="*/ 256 w 412"/>
                  <a:gd name="T23" fmla="*/ 5 h 413"/>
                  <a:gd name="T24" fmla="*/ 231 w 412"/>
                  <a:gd name="T25" fmla="*/ 1 h 413"/>
                  <a:gd name="T26" fmla="*/ 206 w 412"/>
                  <a:gd name="T27" fmla="*/ 0 h 413"/>
                  <a:gd name="T28" fmla="*/ 181 w 412"/>
                  <a:gd name="T29" fmla="*/ 1 h 413"/>
                  <a:gd name="T30" fmla="*/ 157 w 412"/>
                  <a:gd name="T31" fmla="*/ 5 h 413"/>
                  <a:gd name="T32" fmla="*/ 133 w 412"/>
                  <a:gd name="T33" fmla="*/ 13 h 413"/>
                  <a:gd name="T34" fmla="*/ 110 w 412"/>
                  <a:gd name="T35" fmla="*/ 23 h 413"/>
                  <a:gd name="T36" fmla="*/ 89 w 412"/>
                  <a:gd name="T37" fmla="*/ 36 h 413"/>
                  <a:gd name="T38" fmla="*/ 70 w 412"/>
                  <a:gd name="T39" fmla="*/ 52 h 413"/>
                  <a:gd name="T40" fmla="*/ 51 w 412"/>
                  <a:gd name="T41" fmla="*/ 69 h 413"/>
                  <a:gd name="T42" fmla="*/ 37 w 412"/>
                  <a:gd name="T43" fmla="*/ 89 h 413"/>
                  <a:gd name="T44" fmla="*/ 24 w 412"/>
                  <a:gd name="T45" fmla="*/ 111 h 413"/>
                  <a:gd name="T46" fmla="*/ 13 w 412"/>
                  <a:gd name="T47" fmla="*/ 133 h 413"/>
                  <a:gd name="T48" fmla="*/ 6 w 412"/>
                  <a:gd name="T49" fmla="*/ 156 h 413"/>
                  <a:gd name="T50" fmla="*/ 1 w 412"/>
                  <a:gd name="T51" fmla="*/ 181 h 413"/>
                  <a:gd name="T52" fmla="*/ 0 w 412"/>
                  <a:gd name="T53" fmla="*/ 207 h 413"/>
                  <a:gd name="T54" fmla="*/ 1 w 412"/>
                  <a:gd name="T55" fmla="*/ 231 h 413"/>
                  <a:gd name="T56" fmla="*/ 6 w 412"/>
                  <a:gd name="T57" fmla="*/ 256 h 413"/>
                  <a:gd name="T58" fmla="*/ 13 w 412"/>
                  <a:gd name="T59" fmla="*/ 280 h 413"/>
                  <a:gd name="T60" fmla="*/ 24 w 412"/>
                  <a:gd name="T61" fmla="*/ 302 h 413"/>
                  <a:gd name="T62" fmla="*/ 37 w 412"/>
                  <a:gd name="T63" fmla="*/ 324 h 413"/>
                  <a:gd name="T64" fmla="*/ 51 w 412"/>
                  <a:gd name="T65" fmla="*/ 344 h 413"/>
                  <a:gd name="T66" fmla="*/ 70 w 412"/>
                  <a:gd name="T67" fmla="*/ 361 h 413"/>
                  <a:gd name="T68" fmla="*/ 89 w 412"/>
                  <a:gd name="T69" fmla="*/ 377 h 413"/>
                  <a:gd name="T70" fmla="*/ 110 w 412"/>
                  <a:gd name="T71" fmla="*/ 390 h 413"/>
                  <a:gd name="T72" fmla="*/ 133 w 412"/>
                  <a:gd name="T73" fmla="*/ 399 h 413"/>
                  <a:gd name="T74" fmla="*/ 157 w 412"/>
                  <a:gd name="T75" fmla="*/ 407 h 413"/>
                  <a:gd name="T76" fmla="*/ 181 w 412"/>
                  <a:gd name="T77" fmla="*/ 412 h 413"/>
                  <a:gd name="T78" fmla="*/ 206 w 412"/>
                  <a:gd name="T79" fmla="*/ 413 h 413"/>
                  <a:gd name="T80" fmla="*/ 231 w 412"/>
                  <a:gd name="T81" fmla="*/ 412 h 413"/>
                  <a:gd name="T82" fmla="*/ 256 w 412"/>
                  <a:gd name="T83" fmla="*/ 407 h 413"/>
                  <a:gd name="T84" fmla="*/ 279 w 412"/>
                  <a:gd name="T85" fmla="*/ 399 h 413"/>
                  <a:gd name="T86" fmla="*/ 303 w 412"/>
                  <a:gd name="T87" fmla="*/ 390 h 413"/>
                  <a:gd name="T88" fmla="*/ 324 w 412"/>
                  <a:gd name="T89" fmla="*/ 377 h 413"/>
                  <a:gd name="T90" fmla="*/ 343 w 412"/>
                  <a:gd name="T91" fmla="*/ 361 h 413"/>
                  <a:gd name="T92" fmla="*/ 361 w 412"/>
                  <a:gd name="T93" fmla="*/ 344 h 413"/>
                  <a:gd name="T94" fmla="*/ 376 w 412"/>
                  <a:gd name="T95" fmla="*/ 324 h 413"/>
                  <a:gd name="T96" fmla="*/ 389 w 412"/>
                  <a:gd name="T97" fmla="*/ 302 h 413"/>
                  <a:gd name="T98" fmla="*/ 400 w 412"/>
                  <a:gd name="T99" fmla="*/ 280 h 413"/>
                  <a:gd name="T100" fmla="*/ 407 w 412"/>
                  <a:gd name="T101" fmla="*/ 256 h 413"/>
                  <a:gd name="T102" fmla="*/ 411 w 412"/>
                  <a:gd name="T103" fmla="*/ 231 h 413"/>
                  <a:gd name="T104" fmla="*/ 412 w 412"/>
                  <a:gd name="T105" fmla="*/ 207 h 4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12" h="413">
                    <a:moveTo>
                      <a:pt x="412" y="207"/>
                    </a:moveTo>
                    <a:lnTo>
                      <a:pt x="411" y="181"/>
                    </a:lnTo>
                    <a:lnTo>
                      <a:pt x="407" y="156"/>
                    </a:lnTo>
                    <a:lnTo>
                      <a:pt x="400" y="133"/>
                    </a:lnTo>
                    <a:lnTo>
                      <a:pt x="389" y="111"/>
                    </a:lnTo>
                    <a:lnTo>
                      <a:pt x="376" y="89"/>
                    </a:lnTo>
                    <a:lnTo>
                      <a:pt x="361" y="69"/>
                    </a:lnTo>
                    <a:lnTo>
                      <a:pt x="343" y="52"/>
                    </a:lnTo>
                    <a:lnTo>
                      <a:pt x="324" y="36"/>
                    </a:lnTo>
                    <a:lnTo>
                      <a:pt x="303" y="23"/>
                    </a:lnTo>
                    <a:lnTo>
                      <a:pt x="279" y="13"/>
                    </a:lnTo>
                    <a:lnTo>
                      <a:pt x="256" y="5"/>
                    </a:lnTo>
                    <a:lnTo>
                      <a:pt x="231" y="1"/>
                    </a:lnTo>
                    <a:lnTo>
                      <a:pt x="206" y="0"/>
                    </a:lnTo>
                    <a:lnTo>
                      <a:pt x="181" y="1"/>
                    </a:lnTo>
                    <a:lnTo>
                      <a:pt x="157" y="5"/>
                    </a:lnTo>
                    <a:lnTo>
                      <a:pt x="133" y="13"/>
                    </a:lnTo>
                    <a:lnTo>
                      <a:pt x="110" y="23"/>
                    </a:lnTo>
                    <a:lnTo>
                      <a:pt x="89" y="36"/>
                    </a:lnTo>
                    <a:lnTo>
                      <a:pt x="70" y="52"/>
                    </a:lnTo>
                    <a:lnTo>
                      <a:pt x="51" y="69"/>
                    </a:lnTo>
                    <a:lnTo>
                      <a:pt x="37" y="89"/>
                    </a:lnTo>
                    <a:lnTo>
                      <a:pt x="24" y="111"/>
                    </a:lnTo>
                    <a:lnTo>
                      <a:pt x="13" y="133"/>
                    </a:lnTo>
                    <a:lnTo>
                      <a:pt x="6" y="156"/>
                    </a:lnTo>
                    <a:lnTo>
                      <a:pt x="1" y="181"/>
                    </a:lnTo>
                    <a:lnTo>
                      <a:pt x="0" y="207"/>
                    </a:lnTo>
                    <a:lnTo>
                      <a:pt x="1" y="231"/>
                    </a:lnTo>
                    <a:lnTo>
                      <a:pt x="6" y="256"/>
                    </a:lnTo>
                    <a:lnTo>
                      <a:pt x="13" y="280"/>
                    </a:lnTo>
                    <a:lnTo>
                      <a:pt x="24" y="302"/>
                    </a:lnTo>
                    <a:lnTo>
                      <a:pt x="37" y="324"/>
                    </a:lnTo>
                    <a:lnTo>
                      <a:pt x="51" y="344"/>
                    </a:lnTo>
                    <a:lnTo>
                      <a:pt x="70" y="361"/>
                    </a:lnTo>
                    <a:lnTo>
                      <a:pt x="89" y="377"/>
                    </a:lnTo>
                    <a:lnTo>
                      <a:pt x="110" y="390"/>
                    </a:lnTo>
                    <a:lnTo>
                      <a:pt x="133" y="399"/>
                    </a:lnTo>
                    <a:lnTo>
                      <a:pt x="157" y="407"/>
                    </a:lnTo>
                    <a:lnTo>
                      <a:pt x="181" y="412"/>
                    </a:lnTo>
                    <a:lnTo>
                      <a:pt x="206" y="413"/>
                    </a:lnTo>
                    <a:lnTo>
                      <a:pt x="231" y="412"/>
                    </a:lnTo>
                    <a:lnTo>
                      <a:pt x="256" y="407"/>
                    </a:lnTo>
                    <a:lnTo>
                      <a:pt x="279" y="399"/>
                    </a:lnTo>
                    <a:lnTo>
                      <a:pt x="303" y="390"/>
                    </a:lnTo>
                    <a:lnTo>
                      <a:pt x="324" y="377"/>
                    </a:lnTo>
                    <a:lnTo>
                      <a:pt x="343" y="361"/>
                    </a:lnTo>
                    <a:lnTo>
                      <a:pt x="361" y="344"/>
                    </a:lnTo>
                    <a:lnTo>
                      <a:pt x="376" y="324"/>
                    </a:lnTo>
                    <a:lnTo>
                      <a:pt x="389" y="302"/>
                    </a:lnTo>
                    <a:lnTo>
                      <a:pt x="400" y="280"/>
                    </a:lnTo>
                    <a:lnTo>
                      <a:pt x="407" y="256"/>
                    </a:lnTo>
                    <a:lnTo>
                      <a:pt x="411" y="231"/>
                    </a:lnTo>
                    <a:lnTo>
                      <a:pt x="412" y="207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54" name="Freeform 918"/>
              <p:cNvSpPr>
                <a:spLocks/>
              </p:cNvSpPr>
              <p:nvPr/>
            </p:nvSpPr>
            <p:spPr bwMode="auto">
              <a:xfrm>
                <a:off x="2866" y="2912"/>
                <a:ext cx="669" cy="675"/>
              </a:xfrm>
              <a:custGeom>
                <a:avLst/>
                <a:gdLst>
                  <a:gd name="T0" fmla="*/ 824 w 825"/>
                  <a:gd name="T1" fmla="*/ 377 h 827"/>
                  <a:gd name="T2" fmla="*/ 811 w 825"/>
                  <a:gd name="T3" fmla="*/ 306 h 827"/>
                  <a:gd name="T4" fmla="*/ 787 w 825"/>
                  <a:gd name="T5" fmla="*/ 239 h 827"/>
                  <a:gd name="T6" fmla="*/ 750 w 825"/>
                  <a:gd name="T7" fmla="*/ 176 h 827"/>
                  <a:gd name="T8" fmla="*/ 705 w 825"/>
                  <a:gd name="T9" fmla="*/ 121 h 827"/>
                  <a:gd name="T10" fmla="*/ 649 w 825"/>
                  <a:gd name="T11" fmla="*/ 75 h 827"/>
                  <a:gd name="T12" fmla="*/ 586 w 825"/>
                  <a:gd name="T13" fmla="*/ 39 h 827"/>
                  <a:gd name="T14" fmla="*/ 519 w 825"/>
                  <a:gd name="T15" fmla="*/ 14 h 827"/>
                  <a:gd name="T16" fmla="*/ 448 w 825"/>
                  <a:gd name="T17" fmla="*/ 1 h 827"/>
                  <a:gd name="T18" fmla="*/ 377 w 825"/>
                  <a:gd name="T19" fmla="*/ 1 h 827"/>
                  <a:gd name="T20" fmla="*/ 305 w 825"/>
                  <a:gd name="T21" fmla="*/ 14 h 827"/>
                  <a:gd name="T22" fmla="*/ 238 w 825"/>
                  <a:gd name="T23" fmla="*/ 39 h 827"/>
                  <a:gd name="T24" fmla="*/ 175 w 825"/>
                  <a:gd name="T25" fmla="*/ 75 h 827"/>
                  <a:gd name="T26" fmla="*/ 120 w 825"/>
                  <a:gd name="T27" fmla="*/ 121 h 827"/>
                  <a:gd name="T28" fmla="*/ 74 w 825"/>
                  <a:gd name="T29" fmla="*/ 176 h 827"/>
                  <a:gd name="T30" fmla="*/ 38 w 825"/>
                  <a:gd name="T31" fmla="*/ 239 h 827"/>
                  <a:gd name="T32" fmla="*/ 14 w 825"/>
                  <a:gd name="T33" fmla="*/ 306 h 827"/>
                  <a:gd name="T34" fmla="*/ 1 w 825"/>
                  <a:gd name="T35" fmla="*/ 377 h 827"/>
                  <a:gd name="T36" fmla="*/ 1 w 825"/>
                  <a:gd name="T37" fmla="*/ 450 h 827"/>
                  <a:gd name="T38" fmla="*/ 14 w 825"/>
                  <a:gd name="T39" fmla="*/ 520 h 827"/>
                  <a:gd name="T40" fmla="*/ 38 w 825"/>
                  <a:gd name="T41" fmla="*/ 588 h 827"/>
                  <a:gd name="T42" fmla="*/ 74 w 825"/>
                  <a:gd name="T43" fmla="*/ 650 h 827"/>
                  <a:gd name="T44" fmla="*/ 120 w 825"/>
                  <a:gd name="T45" fmla="*/ 705 h 827"/>
                  <a:gd name="T46" fmla="*/ 175 w 825"/>
                  <a:gd name="T47" fmla="*/ 752 h 827"/>
                  <a:gd name="T48" fmla="*/ 238 w 825"/>
                  <a:gd name="T49" fmla="*/ 788 h 827"/>
                  <a:gd name="T50" fmla="*/ 305 w 825"/>
                  <a:gd name="T51" fmla="*/ 813 h 827"/>
                  <a:gd name="T52" fmla="*/ 377 w 825"/>
                  <a:gd name="T53" fmla="*/ 826 h 827"/>
                  <a:gd name="T54" fmla="*/ 448 w 825"/>
                  <a:gd name="T55" fmla="*/ 826 h 827"/>
                  <a:gd name="T56" fmla="*/ 519 w 825"/>
                  <a:gd name="T57" fmla="*/ 813 h 827"/>
                  <a:gd name="T58" fmla="*/ 586 w 825"/>
                  <a:gd name="T59" fmla="*/ 788 h 827"/>
                  <a:gd name="T60" fmla="*/ 649 w 825"/>
                  <a:gd name="T61" fmla="*/ 752 h 827"/>
                  <a:gd name="T62" fmla="*/ 705 w 825"/>
                  <a:gd name="T63" fmla="*/ 705 h 827"/>
                  <a:gd name="T64" fmla="*/ 750 w 825"/>
                  <a:gd name="T65" fmla="*/ 650 h 827"/>
                  <a:gd name="T66" fmla="*/ 787 w 825"/>
                  <a:gd name="T67" fmla="*/ 588 h 827"/>
                  <a:gd name="T68" fmla="*/ 811 w 825"/>
                  <a:gd name="T69" fmla="*/ 520 h 827"/>
                  <a:gd name="T70" fmla="*/ 824 w 825"/>
                  <a:gd name="T71" fmla="*/ 450 h 8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825" h="827">
                    <a:moveTo>
                      <a:pt x="825" y="414"/>
                    </a:moveTo>
                    <a:lnTo>
                      <a:pt x="824" y="377"/>
                    </a:lnTo>
                    <a:lnTo>
                      <a:pt x="819" y="341"/>
                    </a:lnTo>
                    <a:lnTo>
                      <a:pt x="811" y="306"/>
                    </a:lnTo>
                    <a:lnTo>
                      <a:pt x="801" y="272"/>
                    </a:lnTo>
                    <a:lnTo>
                      <a:pt x="787" y="239"/>
                    </a:lnTo>
                    <a:lnTo>
                      <a:pt x="770" y="207"/>
                    </a:lnTo>
                    <a:lnTo>
                      <a:pt x="750" y="176"/>
                    </a:lnTo>
                    <a:lnTo>
                      <a:pt x="729" y="147"/>
                    </a:lnTo>
                    <a:lnTo>
                      <a:pt x="705" y="121"/>
                    </a:lnTo>
                    <a:lnTo>
                      <a:pt x="678" y="97"/>
                    </a:lnTo>
                    <a:lnTo>
                      <a:pt x="649" y="75"/>
                    </a:lnTo>
                    <a:lnTo>
                      <a:pt x="618" y="56"/>
                    </a:lnTo>
                    <a:lnTo>
                      <a:pt x="586" y="39"/>
                    </a:lnTo>
                    <a:lnTo>
                      <a:pt x="553" y="25"/>
                    </a:lnTo>
                    <a:lnTo>
                      <a:pt x="519" y="14"/>
                    </a:lnTo>
                    <a:lnTo>
                      <a:pt x="484" y="7"/>
                    </a:lnTo>
                    <a:lnTo>
                      <a:pt x="448" y="1"/>
                    </a:lnTo>
                    <a:lnTo>
                      <a:pt x="412" y="0"/>
                    </a:lnTo>
                    <a:lnTo>
                      <a:pt x="377" y="1"/>
                    </a:lnTo>
                    <a:lnTo>
                      <a:pt x="341" y="7"/>
                    </a:lnTo>
                    <a:lnTo>
                      <a:pt x="305" y="14"/>
                    </a:lnTo>
                    <a:lnTo>
                      <a:pt x="271" y="25"/>
                    </a:lnTo>
                    <a:lnTo>
                      <a:pt x="238" y="39"/>
                    </a:lnTo>
                    <a:lnTo>
                      <a:pt x="206" y="56"/>
                    </a:lnTo>
                    <a:lnTo>
                      <a:pt x="175" y="75"/>
                    </a:lnTo>
                    <a:lnTo>
                      <a:pt x="147" y="97"/>
                    </a:lnTo>
                    <a:lnTo>
                      <a:pt x="120" y="121"/>
                    </a:lnTo>
                    <a:lnTo>
                      <a:pt x="96" y="147"/>
                    </a:lnTo>
                    <a:lnTo>
                      <a:pt x="74" y="176"/>
                    </a:lnTo>
                    <a:lnTo>
                      <a:pt x="55" y="207"/>
                    </a:lnTo>
                    <a:lnTo>
                      <a:pt x="38" y="239"/>
                    </a:lnTo>
                    <a:lnTo>
                      <a:pt x="24" y="272"/>
                    </a:lnTo>
                    <a:lnTo>
                      <a:pt x="14" y="306"/>
                    </a:lnTo>
                    <a:lnTo>
                      <a:pt x="6" y="341"/>
                    </a:lnTo>
                    <a:lnTo>
                      <a:pt x="1" y="377"/>
                    </a:lnTo>
                    <a:lnTo>
                      <a:pt x="0" y="414"/>
                    </a:lnTo>
                    <a:lnTo>
                      <a:pt x="1" y="450"/>
                    </a:lnTo>
                    <a:lnTo>
                      <a:pt x="6" y="485"/>
                    </a:lnTo>
                    <a:lnTo>
                      <a:pt x="14" y="520"/>
                    </a:lnTo>
                    <a:lnTo>
                      <a:pt x="24" y="555"/>
                    </a:lnTo>
                    <a:lnTo>
                      <a:pt x="38" y="588"/>
                    </a:lnTo>
                    <a:lnTo>
                      <a:pt x="55" y="620"/>
                    </a:lnTo>
                    <a:lnTo>
                      <a:pt x="74" y="650"/>
                    </a:lnTo>
                    <a:lnTo>
                      <a:pt x="96" y="679"/>
                    </a:lnTo>
                    <a:lnTo>
                      <a:pt x="120" y="705"/>
                    </a:lnTo>
                    <a:lnTo>
                      <a:pt x="147" y="730"/>
                    </a:lnTo>
                    <a:lnTo>
                      <a:pt x="175" y="752"/>
                    </a:lnTo>
                    <a:lnTo>
                      <a:pt x="206" y="771"/>
                    </a:lnTo>
                    <a:lnTo>
                      <a:pt x="238" y="788"/>
                    </a:lnTo>
                    <a:lnTo>
                      <a:pt x="271" y="802"/>
                    </a:lnTo>
                    <a:lnTo>
                      <a:pt x="305" y="813"/>
                    </a:lnTo>
                    <a:lnTo>
                      <a:pt x="341" y="820"/>
                    </a:lnTo>
                    <a:lnTo>
                      <a:pt x="377" y="826"/>
                    </a:lnTo>
                    <a:lnTo>
                      <a:pt x="412" y="827"/>
                    </a:lnTo>
                    <a:lnTo>
                      <a:pt x="448" y="826"/>
                    </a:lnTo>
                    <a:lnTo>
                      <a:pt x="484" y="820"/>
                    </a:lnTo>
                    <a:lnTo>
                      <a:pt x="519" y="813"/>
                    </a:lnTo>
                    <a:lnTo>
                      <a:pt x="553" y="802"/>
                    </a:lnTo>
                    <a:lnTo>
                      <a:pt x="586" y="788"/>
                    </a:lnTo>
                    <a:lnTo>
                      <a:pt x="618" y="771"/>
                    </a:lnTo>
                    <a:lnTo>
                      <a:pt x="649" y="752"/>
                    </a:lnTo>
                    <a:lnTo>
                      <a:pt x="678" y="730"/>
                    </a:lnTo>
                    <a:lnTo>
                      <a:pt x="705" y="705"/>
                    </a:lnTo>
                    <a:lnTo>
                      <a:pt x="729" y="679"/>
                    </a:lnTo>
                    <a:lnTo>
                      <a:pt x="750" y="650"/>
                    </a:lnTo>
                    <a:lnTo>
                      <a:pt x="770" y="620"/>
                    </a:lnTo>
                    <a:lnTo>
                      <a:pt x="787" y="588"/>
                    </a:lnTo>
                    <a:lnTo>
                      <a:pt x="801" y="555"/>
                    </a:lnTo>
                    <a:lnTo>
                      <a:pt x="811" y="520"/>
                    </a:lnTo>
                    <a:lnTo>
                      <a:pt x="819" y="485"/>
                    </a:lnTo>
                    <a:lnTo>
                      <a:pt x="824" y="450"/>
                    </a:lnTo>
                    <a:lnTo>
                      <a:pt x="825" y="414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55" name="Line 919"/>
              <p:cNvSpPr>
                <a:spLocks noChangeShapeType="1"/>
              </p:cNvSpPr>
              <p:nvPr/>
            </p:nvSpPr>
            <p:spPr bwMode="auto">
              <a:xfrm flipV="1">
                <a:off x="522" y="3485"/>
                <a:ext cx="0" cy="18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56" name="Line 920"/>
              <p:cNvSpPr>
                <a:spLocks noChangeShapeType="1"/>
              </p:cNvSpPr>
              <p:nvPr/>
            </p:nvSpPr>
            <p:spPr bwMode="auto">
              <a:xfrm flipV="1">
                <a:off x="522" y="3422"/>
                <a:ext cx="0" cy="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57" name="Line 921"/>
              <p:cNvSpPr>
                <a:spLocks noChangeShapeType="1"/>
              </p:cNvSpPr>
              <p:nvPr/>
            </p:nvSpPr>
            <p:spPr bwMode="auto">
              <a:xfrm flipV="1">
                <a:off x="522" y="3121"/>
                <a:ext cx="0" cy="26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58" name="Line 922"/>
              <p:cNvSpPr>
                <a:spLocks noChangeShapeType="1"/>
              </p:cNvSpPr>
              <p:nvPr/>
            </p:nvSpPr>
            <p:spPr bwMode="auto">
              <a:xfrm flipV="1">
                <a:off x="522" y="3059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59" name="Line 923"/>
              <p:cNvSpPr>
                <a:spLocks noChangeShapeType="1"/>
              </p:cNvSpPr>
              <p:nvPr/>
            </p:nvSpPr>
            <p:spPr bwMode="auto">
              <a:xfrm flipV="1">
                <a:off x="522" y="2832"/>
                <a:ext cx="0" cy="19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60" name="Freeform 924"/>
              <p:cNvSpPr>
                <a:spLocks/>
              </p:cNvSpPr>
              <p:nvPr/>
            </p:nvSpPr>
            <p:spPr bwMode="auto">
              <a:xfrm>
                <a:off x="357" y="3082"/>
                <a:ext cx="335" cy="335"/>
              </a:xfrm>
              <a:custGeom>
                <a:avLst/>
                <a:gdLst>
                  <a:gd name="T0" fmla="*/ 413 w 413"/>
                  <a:gd name="T1" fmla="*/ 207 h 413"/>
                  <a:gd name="T2" fmla="*/ 412 w 413"/>
                  <a:gd name="T3" fmla="*/ 181 h 413"/>
                  <a:gd name="T4" fmla="*/ 407 w 413"/>
                  <a:gd name="T5" fmla="*/ 156 h 413"/>
                  <a:gd name="T6" fmla="*/ 400 w 413"/>
                  <a:gd name="T7" fmla="*/ 133 h 413"/>
                  <a:gd name="T8" fmla="*/ 390 w 413"/>
                  <a:gd name="T9" fmla="*/ 111 h 413"/>
                  <a:gd name="T10" fmla="*/ 377 w 413"/>
                  <a:gd name="T11" fmla="*/ 89 h 413"/>
                  <a:gd name="T12" fmla="*/ 361 w 413"/>
                  <a:gd name="T13" fmla="*/ 69 h 413"/>
                  <a:gd name="T14" fmla="*/ 344 w 413"/>
                  <a:gd name="T15" fmla="*/ 52 h 413"/>
                  <a:gd name="T16" fmla="*/ 324 w 413"/>
                  <a:gd name="T17" fmla="*/ 36 h 413"/>
                  <a:gd name="T18" fmla="*/ 303 w 413"/>
                  <a:gd name="T19" fmla="*/ 23 h 413"/>
                  <a:gd name="T20" fmla="*/ 280 w 413"/>
                  <a:gd name="T21" fmla="*/ 13 h 413"/>
                  <a:gd name="T22" fmla="*/ 256 w 413"/>
                  <a:gd name="T23" fmla="*/ 5 h 413"/>
                  <a:gd name="T24" fmla="*/ 231 w 413"/>
                  <a:gd name="T25" fmla="*/ 1 h 413"/>
                  <a:gd name="T26" fmla="*/ 207 w 413"/>
                  <a:gd name="T27" fmla="*/ 0 h 413"/>
                  <a:gd name="T28" fmla="*/ 182 w 413"/>
                  <a:gd name="T29" fmla="*/ 1 h 413"/>
                  <a:gd name="T30" fmla="*/ 158 w 413"/>
                  <a:gd name="T31" fmla="*/ 5 h 413"/>
                  <a:gd name="T32" fmla="*/ 133 w 413"/>
                  <a:gd name="T33" fmla="*/ 13 h 413"/>
                  <a:gd name="T34" fmla="*/ 111 w 413"/>
                  <a:gd name="T35" fmla="*/ 23 h 413"/>
                  <a:gd name="T36" fmla="*/ 90 w 413"/>
                  <a:gd name="T37" fmla="*/ 36 h 413"/>
                  <a:gd name="T38" fmla="*/ 69 w 413"/>
                  <a:gd name="T39" fmla="*/ 52 h 413"/>
                  <a:gd name="T40" fmla="*/ 52 w 413"/>
                  <a:gd name="T41" fmla="*/ 69 h 413"/>
                  <a:gd name="T42" fmla="*/ 36 w 413"/>
                  <a:gd name="T43" fmla="*/ 89 h 413"/>
                  <a:gd name="T44" fmla="*/ 24 w 413"/>
                  <a:gd name="T45" fmla="*/ 111 h 413"/>
                  <a:gd name="T46" fmla="*/ 14 w 413"/>
                  <a:gd name="T47" fmla="*/ 133 h 413"/>
                  <a:gd name="T48" fmla="*/ 7 w 413"/>
                  <a:gd name="T49" fmla="*/ 156 h 413"/>
                  <a:gd name="T50" fmla="*/ 2 w 413"/>
                  <a:gd name="T51" fmla="*/ 181 h 413"/>
                  <a:gd name="T52" fmla="*/ 0 w 413"/>
                  <a:gd name="T53" fmla="*/ 207 h 413"/>
                  <a:gd name="T54" fmla="*/ 2 w 413"/>
                  <a:gd name="T55" fmla="*/ 231 h 413"/>
                  <a:gd name="T56" fmla="*/ 7 w 413"/>
                  <a:gd name="T57" fmla="*/ 256 h 413"/>
                  <a:gd name="T58" fmla="*/ 14 w 413"/>
                  <a:gd name="T59" fmla="*/ 280 h 413"/>
                  <a:gd name="T60" fmla="*/ 24 w 413"/>
                  <a:gd name="T61" fmla="*/ 302 h 413"/>
                  <a:gd name="T62" fmla="*/ 36 w 413"/>
                  <a:gd name="T63" fmla="*/ 324 h 413"/>
                  <a:gd name="T64" fmla="*/ 52 w 413"/>
                  <a:gd name="T65" fmla="*/ 344 h 413"/>
                  <a:gd name="T66" fmla="*/ 69 w 413"/>
                  <a:gd name="T67" fmla="*/ 361 h 413"/>
                  <a:gd name="T68" fmla="*/ 90 w 413"/>
                  <a:gd name="T69" fmla="*/ 377 h 413"/>
                  <a:gd name="T70" fmla="*/ 111 w 413"/>
                  <a:gd name="T71" fmla="*/ 390 h 413"/>
                  <a:gd name="T72" fmla="*/ 133 w 413"/>
                  <a:gd name="T73" fmla="*/ 399 h 413"/>
                  <a:gd name="T74" fmla="*/ 158 w 413"/>
                  <a:gd name="T75" fmla="*/ 407 h 413"/>
                  <a:gd name="T76" fmla="*/ 182 w 413"/>
                  <a:gd name="T77" fmla="*/ 412 h 413"/>
                  <a:gd name="T78" fmla="*/ 207 w 413"/>
                  <a:gd name="T79" fmla="*/ 413 h 413"/>
                  <a:gd name="T80" fmla="*/ 231 w 413"/>
                  <a:gd name="T81" fmla="*/ 412 h 413"/>
                  <a:gd name="T82" fmla="*/ 256 w 413"/>
                  <a:gd name="T83" fmla="*/ 407 h 413"/>
                  <a:gd name="T84" fmla="*/ 280 w 413"/>
                  <a:gd name="T85" fmla="*/ 399 h 413"/>
                  <a:gd name="T86" fmla="*/ 303 w 413"/>
                  <a:gd name="T87" fmla="*/ 390 h 413"/>
                  <a:gd name="T88" fmla="*/ 324 w 413"/>
                  <a:gd name="T89" fmla="*/ 377 h 413"/>
                  <a:gd name="T90" fmla="*/ 344 w 413"/>
                  <a:gd name="T91" fmla="*/ 361 h 413"/>
                  <a:gd name="T92" fmla="*/ 361 w 413"/>
                  <a:gd name="T93" fmla="*/ 344 h 413"/>
                  <a:gd name="T94" fmla="*/ 377 w 413"/>
                  <a:gd name="T95" fmla="*/ 324 h 413"/>
                  <a:gd name="T96" fmla="*/ 390 w 413"/>
                  <a:gd name="T97" fmla="*/ 302 h 413"/>
                  <a:gd name="T98" fmla="*/ 400 w 413"/>
                  <a:gd name="T99" fmla="*/ 280 h 413"/>
                  <a:gd name="T100" fmla="*/ 407 w 413"/>
                  <a:gd name="T101" fmla="*/ 256 h 413"/>
                  <a:gd name="T102" fmla="*/ 412 w 413"/>
                  <a:gd name="T103" fmla="*/ 231 h 413"/>
                  <a:gd name="T104" fmla="*/ 413 w 413"/>
                  <a:gd name="T105" fmla="*/ 207 h 4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13" h="413">
                    <a:moveTo>
                      <a:pt x="413" y="207"/>
                    </a:moveTo>
                    <a:lnTo>
                      <a:pt x="412" y="181"/>
                    </a:lnTo>
                    <a:lnTo>
                      <a:pt x="407" y="156"/>
                    </a:lnTo>
                    <a:lnTo>
                      <a:pt x="400" y="133"/>
                    </a:lnTo>
                    <a:lnTo>
                      <a:pt x="390" y="111"/>
                    </a:lnTo>
                    <a:lnTo>
                      <a:pt x="377" y="89"/>
                    </a:lnTo>
                    <a:lnTo>
                      <a:pt x="361" y="69"/>
                    </a:lnTo>
                    <a:lnTo>
                      <a:pt x="344" y="52"/>
                    </a:lnTo>
                    <a:lnTo>
                      <a:pt x="324" y="36"/>
                    </a:lnTo>
                    <a:lnTo>
                      <a:pt x="303" y="23"/>
                    </a:lnTo>
                    <a:lnTo>
                      <a:pt x="280" y="13"/>
                    </a:lnTo>
                    <a:lnTo>
                      <a:pt x="256" y="5"/>
                    </a:lnTo>
                    <a:lnTo>
                      <a:pt x="231" y="1"/>
                    </a:lnTo>
                    <a:lnTo>
                      <a:pt x="207" y="0"/>
                    </a:lnTo>
                    <a:lnTo>
                      <a:pt x="182" y="1"/>
                    </a:lnTo>
                    <a:lnTo>
                      <a:pt x="158" y="5"/>
                    </a:lnTo>
                    <a:lnTo>
                      <a:pt x="133" y="13"/>
                    </a:lnTo>
                    <a:lnTo>
                      <a:pt x="111" y="23"/>
                    </a:lnTo>
                    <a:lnTo>
                      <a:pt x="90" y="36"/>
                    </a:lnTo>
                    <a:lnTo>
                      <a:pt x="69" y="52"/>
                    </a:lnTo>
                    <a:lnTo>
                      <a:pt x="52" y="69"/>
                    </a:lnTo>
                    <a:lnTo>
                      <a:pt x="36" y="89"/>
                    </a:lnTo>
                    <a:lnTo>
                      <a:pt x="24" y="111"/>
                    </a:lnTo>
                    <a:lnTo>
                      <a:pt x="14" y="133"/>
                    </a:lnTo>
                    <a:lnTo>
                      <a:pt x="7" y="156"/>
                    </a:lnTo>
                    <a:lnTo>
                      <a:pt x="2" y="181"/>
                    </a:lnTo>
                    <a:lnTo>
                      <a:pt x="0" y="207"/>
                    </a:lnTo>
                    <a:lnTo>
                      <a:pt x="2" y="231"/>
                    </a:lnTo>
                    <a:lnTo>
                      <a:pt x="7" y="256"/>
                    </a:lnTo>
                    <a:lnTo>
                      <a:pt x="14" y="280"/>
                    </a:lnTo>
                    <a:lnTo>
                      <a:pt x="24" y="302"/>
                    </a:lnTo>
                    <a:lnTo>
                      <a:pt x="36" y="324"/>
                    </a:lnTo>
                    <a:lnTo>
                      <a:pt x="52" y="344"/>
                    </a:lnTo>
                    <a:lnTo>
                      <a:pt x="69" y="361"/>
                    </a:lnTo>
                    <a:lnTo>
                      <a:pt x="90" y="377"/>
                    </a:lnTo>
                    <a:lnTo>
                      <a:pt x="111" y="390"/>
                    </a:lnTo>
                    <a:lnTo>
                      <a:pt x="133" y="399"/>
                    </a:lnTo>
                    <a:lnTo>
                      <a:pt x="158" y="407"/>
                    </a:lnTo>
                    <a:lnTo>
                      <a:pt x="182" y="412"/>
                    </a:lnTo>
                    <a:lnTo>
                      <a:pt x="207" y="413"/>
                    </a:lnTo>
                    <a:lnTo>
                      <a:pt x="231" y="412"/>
                    </a:lnTo>
                    <a:lnTo>
                      <a:pt x="256" y="407"/>
                    </a:lnTo>
                    <a:lnTo>
                      <a:pt x="280" y="399"/>
                    </a:lnTo>
                    <a:lnTo>
                      <a:pt x="303" y="390"/>
                    </a:lnTo>
                    <a:lnTo>
                      <a:pt x="324" y="377"/>
                    </a:lnTo>
                    <a:lnTo>
                      <a:pt x="344" y="361"/>
                    </a:lnTo>
                    <a:lnTo>
                      <a:pt x="361" y="344"/>
                    </a:lnTo>
                    <a:lnTo>
                      <a:pt x="377" y="324"/>
                    </a:lnTo>
                    <a:lnTo>
                      <a:pt x="390" y="302"/>
                    </a:lnTo>
                    <a:lnTo>
                      <a:pt x="400" y="280"/>
                    </a:lnTo>
                    <a:lnTo>
                      <a:pt x="407" y="256"/>
                    </a:lnTo>
                    <a:lnTo>
                      <a:pt x="412" y="231"/>
                    </a:lnTo>
                    <a:lnTo>
                      <a:pt x="413" y="207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61" name="Freeform 925"/>
              <p:cNvSpPr>
                <a:spLocks/>
              </p:cNvSpPr>
              <p:nvPr/>
            </p:nvSpPr>
            <p:spPr bwMode="auto">
              <a:xfrm>
                <a:off x="187" y="2912"/>
                <a:ext cx="335" cy="675"/>
              </a:xfrm>
              <a:custGeom>
                <a:avLst/>
                <a:gdLst>
                  <a:gd name="T0" fmla="*/ 413 w 413"/>
                  <a:gd name="T1" fmla="*/ 0 h 827"/>
                  <a:gd name="T2" fmla="*/ 377 w 413"/>
                  <a:gd name="T3" fmla="*/ 1 h 827"/>
                  <a:gd name="T4" fmla="*/ 341 w 413"/>
                  <a:gd name="T5" fmla="*/ 7 h 827"/>
                  <a:gd name="T6" fmla="*/ 306 w 413"/>
                  <a:gd name="T7" fmla="*/ 14 h 827"/>
                  <a:gd name="T8" fmla="*/ 271 w 413"/>
                  <a:gd name="T9" fmla="*/ 25 h 827"/>
                  <a:gd name="T10" fmla="*/ 238 w 413"/>
                  <a:gd name="T11" fmla="*/ 39 h 827"/>
                  <a:gd name="T12" fmla="*/ 206 w 413"/>
                  <a:gd name="T13" fmla="*/ 56 h 827"/>
                  <a:gd name="T14" fmla="*/ 176 w 413"/>
                  <a:gd name="T15" fmla="*/ 75 h 827"/>
                  <a:gd name="T16" fmla="*/ 148 w 413"/>
                  <a:gd name="T17" fmla="*/ 97 h 827"/>
                  <a:gd name="T18" fmla="*/ 121 w 413"/>
                  <a:gd name="T19" fmla="*/ 121 h 827"/>
                  <a:gd name="T20" fmla="*/ 97 w 413"/>
                  <a:gd name="T21" fmla="*/ 147 h 827"/>
                  <a:gd name="T22" fmla="*/ 74 w 413"/>
                  <a:gd name="T23" fmla="*/ 176 h 827"/>
                  <a:gd name="T24" fmla="*/ 55 w 413"/>
                  <a:gd name="T25" fmla="*/ 207 h 827"/>
                  <a:gd name="T26" fmla="*/ 39 w 413"/>
                  <a:gd name="T27" fmla="*/ 239 h 827"/>
                  <a:gd name="T28" fmla="*/ 25 w 413"/>
                  <a:gd name="T29" fmla="*/ 272 h 827"/>
                  <a:gd name="T30" fmla="*/ 14 w 413"/>
                  <a:gd name="T31" fmla="*/ 306 h 827"/>
                  <a:gd name="T32" fmla="*/ 6 w 413"/>
                  <a:gd name="T33" fmla="*/ 341 h 827"/>
                  <a:gd name="T34" fmla="*/ 2 w 413"/>
                  <a:gd name="T35" fmla="*/ 377 h 827"/>
                  <a:gd name="T36" fmla="*/ 0 w 413"/>
                  <a:gd name="T37" fmla="*/ 414 h 827"/>
                  <a:gd name="T38" fmla="*/ 2 w 413"/>
                  <a:gd name="T39" fmla="*/ 450 h 827"/>
                  <a:gd name="T40" fmla="*/ 6 w 413"/>
                  <a:gd name="T41" fmla="*/ 485 h 827"/>
                  <a:gd name="T42" fmla="*/ 14 w 413"/>
                  <a:gd name="T43" fmla="*/ 520 h 827"/>
                  <a:gd name="T44" fmla="*/ 25 w 413"/>
                  <a:gd name="T45" fmla="*/ 555 h 827"/>
                  <a:gd name="T46" fmla="*/ 39 w 413"/>
                  <a:gd name="T47" fmla="*/ 588 h 827"/>
                  <a:gd name="T48" fmla="*/ 55 w 413"/>
                  <a:gd name="T49" fmla="*/ 620 h 827"/>
                  <a:gd name="T50" fmla="*/ 74 w 413"/>
                  <a:gd name="T51" fmla="*/ 650 h 827"/>
                  <a:gd name="T52" fmla="*/ 97 w 413"/>
                  <a:gd name="T53" fmla="*/ 679 h 827"/>
                  <a:gd name="T54" fmla="*/ 121 w 413"/>
                  <a:gd name="T55" fmla="*/ 705 h 827"/>
                  <a:gd name="T56" fmla="*/ 148 w 413"/>
                  <a:gd name="T57" fmla="*/ 730 h 827"/>
                  <a:gd name="T58" fmla="*/ 176 w 413"/>
                  <a:gd name="T59" fmla="*/ 752 h 827"/>
                  <a:gd name="T60" fmla="*/ 206 w 413"/>
                  <a:gd name="T61" fmla="*/ 771 h 827"/>
                  <a:gd name="T62" fmla="*/ 238 w 413"/>
                  <a:gd name="T63" fmla="*/ 788 h 827"/>
                  <a:gd name="T64" fmla="*/ 271 w 413"/>
                  <a:gd name="T65" fmla="*/ 802 h 827"/>
                  <a:gd name="T66" fmla="*/ 306 w 413"/>
                  <a:gd name="T67" fmla="*/ 813 h 827"/>
                  <a:gd name="T68" fmla="*/ 341 w 413"/>
                  <a:gd name="T69" fmla="*/ 820 h 827"/>
                  <a:gd name="T70" fmla="*/ 377 w 413"/>
                  <a:gd name="T71" fmla="*/ 826 h 827"/>
                  <a:gd name="T72" fmla="*/ 413 w 413"/>
                  <a:gd name="T73" fmla="*/ 827 h 8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13" h="827">
                    <a:moveTo>
                      <a:pt x="413" y="0"/>
                    </a:moveTo>
                    <a:lnTo>
                      <a:pt x="377" y="1"/>
                    </a:lnTo>
                    <a:lnTo>
                      <a:pt x="341" y="7"/>
                    </a:lnTo>
                    <a:lnTo>
                      <a:pt x="306" y="14"/>
                    </a:lnTo>
                    <a:lnTo>
                      <a:pt x="271" y="25"/>
                    </a:lnTo>
                    <a:lnTo>
                      <a:pt x="238" y="39"/>
                    </a:lnTo>
                    <a:lnTo>
                      <a:pt x="206" y="56"/>
                    </a:lnTo>
                    <a:lnTo>
                      <a:pt x="176" y="75"/>
                    </a:lnTo>
                    <a:lnTo>
                      <a:pt x="148" y="97"/>
                    </a:lnTo>
                    <a:lnTo>
                      <a:pt x="121" y="121"/>
                    </a:lnTo>
                    <a:lnTo>
                      <a:pt x="97" y="147"/>
                    </a:lnTo>
                    <a:lnTo>
                      <a:pt x="74" y="176"/>
                    </a:lnTo>
                    <a:lnTo>
                      <a:pt x="55" y="207"/>
                    </a:lnTo>
                    <a:lnTo>
                      <a:pt x="39" y="239"/>
                    </a:lnTo>
                    <a:lnTo>
                      <a:pt x="25" y="272"/>
                    </a:lnTo>
                    <a:lnTo>
                      <a:pt x="14" y="306"/>
                    </a:lnTo>
                    <a:lnTo>
                      <a:pt x="6" y="341"/>
                    </a:lnTo>
                    <a:lnTo>
                      <a:pt x="2" y="377"/>
                    </a:lnTo>
                    <a:lnTo>
                      <a:pt x="0" y="414"/>
                    </a:lnTo>
                    <a:lnTo>
                      <a:pt x="2" y="450"/>
                    </a:lnTo>
                    <a:lnTo>
                      <a:pt x="6" y="485"/>
                    </a:lnTo>
                    <a:lnTo>
                      <a:pt x="14" y="520"/>
                    </a:lnTo>
                    <a:lnTo>
                      <a:pt x="25" y="555"/>
                    </a:lnTo>
                    <a:lnTo>
                      <a:pt x="39" y="588"/>
                    </a:lnTo>
                    <a:lnTo>
                      <a:pt x="55" y="620"/>
                    </a:lnTo>
                    <a:lnTo>
                      <a:pt x="74" y="650"/>
                    </a:lnTo>
                    <a:lnTo>
                      <a:pt x="97" y="679"/>
                    </a:lnTo>
                    <a:lnTo>
                      <a:pt x="121" y="705"/>
                    </a:lnTo>
                    <a:lnTo>
                      <a:pt x="148" y="730"/>
                    </a:lnTo>
                    <a:lnTo>
                      <a:pt x="176" y="752"/>
                    </a:lnTo>
                    <a:lnTo>
                      <a:pt x="206" y="771"/>
                    </a:lnTo>
                    <a:lnTo>
                      <a:pt x="238" y="788"/>
                    </a:lnTo>
                    <a:lnTo>
                      <a:pt x="271" y="802"/>
                    </a:lnTo>
                    <a:lnTo>
                      <a:pt x="306" y="813"/>
                    </a:lnTo>
                    <a:lnTo>
                      <a:pt x="341" y="820"/>
                    </a:lnTo>
                    <a:lnTo>
                      <a:pt x="377" y="826"/>
                    </a:lnTo>
                    <a:lnTo>
                      <a:pt x="413" y="827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62" name="Line 926"/>
              <p:cNvSpPr>
                <a:spLocks noChangeShapeType="1"/>
              </p:cNvSpPr>
              <p:nvPr/>
            </p:nvSpPr>
            <p:spPr bwMode="auto">
              <a:xfrm flipH="1" flipV="1">
                <a:off x="2173" y="2475"/>
                <a:ext cx="1152" cy="46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63" name="Line 927"/>
              <p:cNvSpPr>
                <a:spLocks noChangeShapeType="1"/>
              </p:cNvSpPr>
              <p:nvPr/>
            </p:nvSpPr>
            <p:spPr bwMode="auto">
              <a:xfrm flipV="1">
                <a:off x="397" y="2475"/>
                <a:ext cx="1152" cy="46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64" name="Line 928"/>
              <p:cNvSpPr>
                <a:spLocks noChangeShapeType="1"/>
              </p:cNvSpPr>
              <p:nvPr/>
            </p:nvSpPr>
            <p:spPr bwMode="auto">
              <a:xfrm flipH="1">
                <a:off x="2173" y="3558"/>
                <a:ext cx="1152" cy="46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65" name="Line 929"/>
              <p:cNvSpPr>
                <a:spLocks noChangeShapeType="1"/>
              </p:cNvSpPr>
              <p:nvPr/>
            </p:nvSpPr>
            <p:spPr bwMode="auto">
              <a:xfrm>
                <a:off x="397" y="3558"/>
                <a:ext cx="1152" cy="46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66" name="Freeform 930"/>
              <p:cNvSpPr>
                <a:spLocks/>
              </p:cNvSpPr>
              <p:nvPr/>
            </p:nvSpPr>
            <p:spPr bwMode="auto">
              <a:xfrm>
                <a:off x="1549" y="2412"/>
                <a:ext cx="624" cy="63"/>
              </a:xfrm>
              <a:custGeom>
                <a:avLst/>
                <a:gdLst>
                  <a:gd name="T0" fmla="*/ 774 w 774"/>
                  <a:gd name="T1" fmla="*/ 74 h 74"/>
                  <a:gd name="T2" fmla="*/ 721 w 774"/>
                  <a:gd name="T3" fmla="*/ 55 h 74"/>
                  <a:gd name="T4" fmla="*/ 666 w 774"/>
                  <a:gd name="T5" fmla="*/ 38 h 74"/>
                  <a:gd name="T6" fmla="*/ 612 w 774"/>
                  <a:gd name="T7" fmla="*/ 24 h 74"/>
                  <a:gd name="T8" fmla="*/ 556 w 774"/>
                  <a:gd name="T9" fmla="*/ 14 h 74"/>
                  <a:gd name="T10" fmla="*/ 500 w 774"/>
                  <a:gd name="T11" fmla="*/ 5 h 74"/>
                  <a:gd name="T12" fmla="*/ 443 w 774"/>
                  <a:gd name="T13" fmla="*/ 1 h 74"/>
                  <a:gd name="T14" fmla="*/ 386 w 774"/>
                  <a:gd name="T15" fmla="*/ 0 h 74"/>
                  <a:gd name="T16" fmla="*/ 330 w 774"/>
                  <a:gd name="T17" fmla="*/ 1 h 74"/>
                  <a:gd name="T18" fmla="*/ 273 w 774"/>
                  <a:gd name="T19" fmla="*/ 5 h 74"/>
                  <a:gd name="T20" fmla="*/ 217 w 774"/>
                  <a:gd name="T21" fmla="*/ 14 h 74"/>
                  <a:gd name="T22" fmla="*/ 162 w 774"/>
                  <a:gd name="T23" fmla="*/ 24 h 74"/>
                  <a:gd name="T24" fmla="*/ 106 w 774"/>
                  <a:gd name="T25" fmla="*/ 38 h 74"/>
                  <a:gd name="T26" fmla="*/ 53 w 774"/>
                  <a:gd name="T27" fmla="*/ 55 h 74"/>
                  <a:gd name="T28" fmla="*/ 0 w 774"/>
                  <a:gd name="T29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74" h="74">
                    <a:moveTo>
                      <a:pt x="774" y="74"/>
                    </a:moveTo>
                    <a:lnTo>
                      <a:pt x="721" y="55"/>
                    </a:lnTo>
                    <a:lnTo>
                      <a:pt x="666" y="38"/>
                    </a:lnTo>
                    <a:lnTo>
                      <a:pt x="612" y="24"/>
                    </a:lnTo>
                    <a:lnTo>
                      <a:pt x="556" y="14"/>
                    </a:lnTo>
                    <a:lnTo>
                      <a:pt x="500" y="5"/>
                    </a:lnTo>
                    <a:lnTo>
                      <a:pt x="443" y="1"/>
                    </a:lnTo>
                    <a:lnTo>
                      <a:pt x="386" y="0"/>
                    </a:lnTo>
                    <a:lnTo>
                      <a:pt x="330" y="1"/>
                    </a:lnTo>
                    <a:lnTo>
                      <a:pt x="273" y="5"/>
                    </a:lnTo>
                    <a:lnTo>
                      <a:pt x="217" y="14"/>
                    </a:lnTo>
                    <a:lnTo>
                      <a:pt x="162" y="24"/>
                    </a:lnTo>
                    <a:lnTo>
                      <a:pt x="106" y="38"/>
                    </a:lnTo>
                    <a:lnTo>
                      <a:pt x="53" y="55"/>
                    </a:lnTo>
                    <a:lnTo>
                      <a:pt x="0" y="74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67" name="Line 931"/>
              <p:cNvSpPr>
                <a:spLocks noChangeShapeType="1"/>
              </p:cNvSpPr>
              <p:nvPr/>
            </p:nvSpPr>
            <p:spPr bwMode="auto">
              <a:xfrm flipV="1">
                <a:off x="1027" y="2912"/>
                <a:ext cx="0" cy="67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68" name="Line 932"/>
              <p:cNvSpPr>
                <a:spLocks noChangeShapeType="1"/>
              </p:cNvSpPr>
              <p:nvPr/>
            </p:nvSpPr>
            <p:spPr bwMode="auto">
              <a:xfrm>
                <a:off x="522" y="2912"/>
                <a:ext cx="76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69" name="Line 933"/>
              <p:cNvSpPr>
                <a:spLocks noChangeShapeType="1"/>
              </p:cNvSpPr>
              <p:nvPr/>
            </p:nvSpPr>
            <p:spPr bwMode="auto">
              <a:xfrm>
                <a:off x="1338" y="2912"/>
                <a:ext cx="14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lg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70" name="Line 934"/>
              <p:cNvSpPr>
                <a:spLocks noChangeShapeType="1"/>
              </p:cNvSpPr>
              <p:nvPr/>
            </p:nvSpPr>
            <p:spPr bwMode="auto">
              <a:xfrm>
                <a:off x="522" y="3587"/>
                <a:ext cx="76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71" name="Line 935"/>
              <p:cNvSpPr>
                <a:spLocks noChangeShapeType="1"/>
              </p:cNvSpPr>
              <p:nvPr/>
            </p:nvSpPr>
            <p:spPr bwMode="auto">
              <a:xfrm>
                <a:off x="1338" y="3587"/>
                <a:ext cx="14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lg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72" name="Line 936"/>
              <p:cNvSpPr>
                <a:spLocks noChangeShapeType="1"/>
              </p:cNvSpPr>
              <p:nvPr/>
            </p:nvSpPr>
            <p:spPr bwMode="auto">
              <a:xfrm>
                <a:off x="1027" y="3082"/>
                <a:ext cx="6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73" name="Line 937"/>
              <p:cNvSpPr>
                <a:spLocks noChangeShapeType="1"/>
              </p:cNvSpPr>
              <p:nvPr/>
            </p:nvSpPr>
            <p:spPr bwMode="auto">
              <a:xfrm>
                <a:off x="1123" y="3082"/>
                <a:ext cx="9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74" name="Line 938"/>
              <p:cNvSpPr>
                <a:spLocks noChangeShapeType="1"/>
              </p:cNvSpPr>
              <p:nvPr/>
            </p:nvSpPr>
            <p:spPr bwMode="auto">
              <a:xfrm>
                <a:off x="1248" y="3082"/>
                <a:ext cx="10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75" name="Line 939"/>
              <p:cNvSpPr>
                <a:spLocks noChangeShapeType="1"/>
              </p:cNvSpPr>
              <p:nvPr/>
            </p:nvSpPr>
            <p:spPr bwMode="auto">
              <a:xfrm>
                <a:off x="1373" y="3082"/>
                <a:ext cx="10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76" name="Line 940"/>
              <p:cNvSpPr>
                <a:spLocks noChangeShapeType="1"/>
              </p:cNvSpPr>
              <p:nvPr/>
            </p:nvSpPr>
            <p:spPr bwMode="auto">
              <a:xfrm>
                <a:off x="1498" y="3082"/>
                <a:ext cx="7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77" name="Line 941"/>
              <p:cNvSpPr>
                <a:spLocks noChangeShapeType="1"/>
              </p:cNvSpPr>
              <p:nvPr/>
            </p:nvSpPr>
            <p:spPr bwMode="auto">
              <a:xfrm>
                <a:off x="2151" y="3082"/>
                <a:ext cx="7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78" name="Line 942"/>
              <p:cNvSpPr>
                <a:spLocks noChangeShapeType="1"/>
              </p:cNvSpPr>
              <p:nvPr/>
            </p:nvSpPr>
            <p:spPr bwMode="auto">
              <a:xfrm>
                <a:off x="2258" y="3082"/>
                <a:ext cx="8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79" name="Line 943"/>
              <p:cNvSpPr>
                <a:spLocks noChangeShapeType="1"/>
              </p:cNvSpPr>
              <p:nvPr/>
            </p:nvSpPr>
            <p:spPr bwMode="auto">
              <a:xfrm>
                <a:off x="1027" y="3417"/>
                <a:ext cx="6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80" name="Line 944"/>
              <p:cNvSpPr>
                <a:spLocks noChangeShapeType="1"/>
              </p:cNvSpPr>
              <p:nvPr/>
            </p:nvSpPr>
            <p:spPr bwMode="auto">
              <a:xfrm>
                <a:off x="1123" y="3417"/>
                <a:ext cx="9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81" name="Line 945"/>
              <p:cNvSpPr>
                <a:spLocks noChangeShapeType="1"/>
              </p:cNvSpPr>
              <p:nvPr/>
            </p:nvSpPr>
            <p:spPr bwMode="auto">
              <a:xfrm>
                <a:off x="1248" y="3417"/>
                <a:ext cx="10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82" name="Line 946"/>
              <p:cNvSpPr>
                <a:spLocks noChangeShapeType="1"/>
              </p:cNvSpPr>
              <p:nvPr/>
            </p:nvSpPr>
            <p:spPr bwMode="auto">
              <a:xfrm>
                <a:off x="1373" y="3417"/>
                <a:ext cx="10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83" name="Line 947"/>
              <p:cNvSpPr>
                <a:spLocks noChangeShapeType="1"/>
              </p:cNvSpPr>
              <p:nvPr/>
            </p:nvSpPr>
            <p:spPr bwMode="auto">
              <a:xfrm>
                <a:off x="1498" y="3417"/>
                <a:ext cx="7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84" name="Line 948"/>
              <p:cNvSpPr>
                <a:spLocks noChangeShapeType="1"/>
              </p:cNvSpPr>
              <p:nvPr/>
            </p:nvSpPr>
            <p:spPr bwMode="auto">
              <a:xfrm>
                <a:off x="2151" y="3417"/>
                <a:ext cx="7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85" name="Line 949"/>
              <p:cNvSpPr>
                <a:spLocks noChangeShapeType="1"/>
              </p:cNvSpPr>
              <p:nvPr/>
            </p:nvSpPr>
            <p:spPr bwMode="auto">
              <a:xfrm>
                <a:off x="2258" y="3417"/>
                <a:ext cx="8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86" name="Line 950"/>
              <p:cNvSpPr>
                <a:spLocks noChangeShapeType="1"/>
              </p:cNvSpPr>
              <p:nvPr/>
            </p:nvSpPr>
            <p:spPr bwMode="auto">
              <a:xfrm flipV="1">
                <a:off x="2031" y="2877"/>
                <a:ext cx="0" cy="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87" name="Line 951"/>
              <p:cNvSpPr>
                <a:spLocks noChangeShapeType="1"/>
              </p:cNvSpPr>
              <p:nvPr/>
            </p:nvSpPr>
            <p:spPr bwMode="auto">
              <a:xfrm flipV="1">
                <a:off x="2031" y="2775"/>
                <a:ext cx="0" cy="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88" name="Line 952"/>
              <p:cNvSpPr>
                <a:spLocks noChangeShapeType="1"/>
              </p:cNvSpPr>
              <p:nvPr/>
            </p:nvSpPr>
            <p:spPr bwMode="auto">
              <a:xfrm flipV="1">
                <a:off x="1697" y="2877"/>
                <a:ext cx="0" cy="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89" name="Line 953"/>
              <p:cNvSpPr>
                <a:spLocks noChangeShapeType="1"/>
              </p:cNvSpPr>
              <p:nvPr/>
            </p:nvSpPr>
            <p:spPr bwMode="auto">
              <a:xfrm flipV="1">
                <a:off x="1697" y="2775"/>
                <a:ext cx="0" cy="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90" name="Line 954"/>
              <p:cNvSpPr>
                <a:spLocks noChangeShapeType="1"/>
              </p:cNvSpPr>
              <p:nvPr/>
            </p:nvSpPr>
            <p:spPr bwMode="auto">
              <a:xfrm>
                <a:off x="1697" y="3541"/>
                <a:ext cx="0" cy="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91" name="Line 955"/>
              <p:cNvSpPr>
                <a:spLocks noChangeShapeType="1"/>
              </p:cNvSpPr>
              <p:nvPr/>
            </p:nvSpPr>
            <p:spPr bwMode="auto">
              <a:xfrm>
                <a:off x="1697" y="3644"/>
                <a:ext cx="0" cy="7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92" name="Line 956"/>
              <p:cNvSpPr>
                <a:spLocks noChangeShapeType="1"/>
              </p:cNvSpPr>
              <p:nvPr/>
            </p:nvSpPr>
            <p:spPr bwMode="auto">
              <a:xfrm>
                <a:off x="2031" y="3541"/>
                <a:ext cx="0" cy="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93" name="Line 957"/>
              <p:cNvSpPr>
                <a:spLocks noChangeShapeType="1"/>
              </p:cNvSpPr>
              <p:nvPr/>
            </p:nvSpPr>
            <p:spPr bwMode="auto">
              <a:xfrm>
                <a:off x="2031" y="3644"/>
                <a:ext cx="0" cy="7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94" name="Line 958"/>
              <p:cNvSpPr>
                <a:spLocks noChangeShapeType="1"/>
              </p:cNvSpPr>
              <p:nvPr/>
            </p:nvSpPr>
            <p:spPr bwMode="auto">
              <a:xfrm>
                <a:off x="1697" y="2679"/>
                <a:ext cx="33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95" name="Line 959"/>
              <p:cNvSpPr>
                <a:spLocks noChangeShapeType="1"/>
              </p:cNvSpPr>
              <p:nvPr/>
            </p:nvSpPr>
            <p:spPr bwMode="auto">
              <a:xfrm flipV="1">
                <a:off x="1697" y="2599"/>
                <a:ext cx="0" cy="8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96" name="Line 960"/>
              <p:cNvSpPr>
                <a:spLocks noChangeShapeType="1"/>
              </p:cNvSpPr>
              <p:nvPr/>
            </p:nvSpPr>
            <p:spPr bwMode="auto">
              <a:xfrm flipV="1">
                <a:off x="2031" y="2599"/>
                <a:ext cx="0" cy="8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97" name="Line 961"/>
              <p:cNvSpPr>
                <a:spLocks noChangeShapeType="1"/>
              </p:cNvSpPr>
              <p:nvPr/>
            </p:nvSpPr>
            <p:spPr bwMode="auto">
              <a:xfrm>
                <a:off x="1697" y="3819"/>
                <a:ext cx="33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98" name="Line 962"/>
              <p:cNvSpPr>
                <a:spLocks noChangeShapeType="1"/>
              </p:cNvSpPr>
              <p:nvPr/>
            </p:nvSpPr>
            <p:spPr bwMode="auto">
              <a:xfrm>
                <a:off x="1697" y="3819"/>
                <a:ext cx="0" cy="8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499" name="Line 963"/>
              <p:cNvSpPr>
                <a:spLocks noChangeShapeType="1"/>
              </p:cNvSpPr>
              <p:nvPr/>
            </p:nvSpPr>
            <p:spPr bwMode="auto">
              <a:xfrm>
                <a:off x="2031" y="3819"/>
                <a:ext cx="0" cy="8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500" name="Freeform 964"/>
              <p:cNvSpPr>
                <a:spLocks/>
              </p:cNvSpPr>
              <p:nvPr/>
            </p:nvSpPr>
            <p:spPr bwMode="auto">
              <a:xfrm>
                <a:off x="2031" y="2599"/>
                <a:ext cx="500" cy="1300"/>
              </a:xfrm>
              <a:custGeom>
                <a:avLst/>
                <a:gdLst>
                  <a:gd name="T0" fmla="*/ 0 w 620"/>
                  <a:gd name="T1" fmla="*/ 1600 h 1600"/>
                  <a:gd name="T2" fmla="*/ 50 w 620"/>
                  <a:gd name="T3" fmla="*/ 1586 h 1600"/>
                  <a:gd name="T4" fmla="*/ 99 w 620"/>
                  <a:gd name="T5" fmla="*/ 1568 h 1600"/>
                  <a:gd name="T6" fmla="*/ 146 w 620"/>
                  <a:gd name="T7" fmla="*/ 1548 h 1600"/>
                  <a:gd name="T8" fmla="*/ 193 w 620"/>
                  <a:gd name="T9" fmla="*/ 1525 h 1600"/>
                  <a:gd name="T10" fmla="*/ 237 w 620"/>
                  <a:gd name="T11" fmla="*/ 1498 h 1600"/>
                  <a:gd name="T12" fmla="*/ 280 w 620"/>
                  <a:gd name="T13" fmla="*/ 1468 h 1600"/>
                  <a:gd name="T14" fmla="*/ 320 w 620"/>
                  <a:gd name="T15" fmla="*/ 1437 h 1600"/>
                  <a:gd name="T16" fmla="*/ 360 w 620"/>
                  <a:gd name="T17" fmla="*/ 1402 h 1600"/>
                  <a:gd name="T18" fmla="*/ 396 w 620"/>
                  <a:gd name="T19" fmla="*/ 1366 h 1600"/>
                  <a:gd name="T20" fmla="*/ 430 w 620"/>
                  <a:gd name="T21" fmla="*/ 1327 h 1600"/>
                  <a:gd name="T22" fmla="*/ 462 w 620"/>
                  <a:gd name="T23" fmla="*/ 1286 h 1600"/>
                  <a:gd name="T24" fmla="*/ 491 w 620"/>
                  <a:gd name="T25" fmla="*/ 1242 h 1600"/>
                  <a:gd name="T26" fmla="*/ 517 w 620"/>
                  <a:gd name="T27" fmla="*/ 1198 h 1600"/>
                  <a:gd name="T28" fmla="*/ 541 w 620"/>
                  <a:gd name="T29" fmla="*/ 1152 h 1600"/>
                  <a:gd name="T30" fmla="*/ 562 w 620"/>
                  <a:gd name="T31" fmla="*/ 1104 h 1600"/>
                  <a:gd name="T32" fmla="*/ 579 w 620"/>
                  <a:gd name="T33" fmla="*/ 1056 h 1600"/>
                  <a:gd name="T34" fmla="*/ 594 w 620"/>
                  <a:gd name="T35" fmla="*/ 1006 h 1600"/>
                  <a:gd name="T36" fmla="*/ 605 w 620"/>
                  <a:gd name="T37" fmla="*/ 955 h 1600"/>
                  <a:gd name="T38" fmla="*/ 613 w 620"/>
                  <a:gd name="T39" fmla="*/ 904 h 1600"/>
                  <a:gd name="T40" fmla="*/ 618 w 620"/>
                  <a:gd name="T41" fmla="*/ 853 h 1600"/>
                  <a:gd name="T42" fmla="*/ 620 w 620"/>
                  <a:gd name="T43" fmla="*/ 801 h 1600"/>
                  <a:gd name="T44" fmla="*/ 618 w 620"/>
                  <a:gd name="T45" fmla="*/ 748 h 1600"/>
                  <a:gd name="T46" fmla="*/ 613 w 620"/>
                  <a:gd name="T47" fmla="*/ 697 h 1600"/>
                  <a:gd name="T48" fmla="*/ 605 w 620"/>
                  <a:gd name="T49" fmla="*/ 646 h 1600"/>
                  <a:gd name="T50" fmla="*/ 594 w 620"/>
                  <a:gd name="T51" fmla="*/ 595 h 1600"/>
                  <a:gd name="T52" fmla="*/ 579 w 620"/>
                  <a:gd name="T53" fmla="*/ 545 h 1600"/>
                  <a:gd name="T54" fmla="*/ 562 w 620"/>
                  <a:gd name="T55" fmla="*/ 496 h 1600"/>
                  <a:gd name="T56" fmla="*/ 541 w 620"/>
                  <a:gd name="T57" fmla="*/ 449 h 1600"/>
                  <a:gd name="T58" fmla="*/ 517 w 620"/>
                  <a:gd name="T59" fmla="*/ 402 h 1600"/>
                  <a:gd name="T60" fmla="*/ 491 w 620"/>
                  <a:gd name="T61" fmla="*/ 358 h 1600"/>
                  <a:gd name="T62" fmla="*/ 462 w 620"/>
                  <a:gd name="T63" fmla="*/ 315 h 1600"/>
                  <a:gd name="T64" fmla="*/ 430 w 620"/>
                  <a:gd name="T65" fmla="*/ 275 h 1600"/>
                  <a:gd name="T66" fmla="*/ 396 w 620"/>
                  <a:gd name="T67" fmla="*/ 235 h 1600"/>
                  <a:gd name="T68" fmla="*/ 360 w 620"/>
                  <a:gd name="T69" fmla="*/ 198 h 1600"/>
                  <a:gd name="T70" fmla="*/ 320 w 620"/>
                  <a:gd name="T71" fmla="*/ 164 h 1600"/>
                  <a:gd name="T72" fmla="*/ 280 w 620"/>
                  <a:gd name="T73" fmla="*/ 132 h 1600"/>
                  <a:gd name="T74" fmla="*/ 237 w 620"/>
                  <a:gd name="T75" fmla="*/ 103 h 1600"/>
                  <a:gd name="T76" fmla="*/ 193 w 620"/>
                  <a:gd name="T77" fmla="*/ 77 h 1600"/>
                  <a:gd name="T78" fmla="*/ 146 w 620"/>
                  <a:gd name="T79" fmla="*/ 53 h 1600"/>
                  <a:gd name="T80" fmla="*/ 99 w 620"/>
                  <a:gd name="T81" fmla="*/ 33 h 1600"/>
                  <a:gd name="T82" fmla="*/ 50 w 620"/>
                  <a:gd name="T83" fmla="*/ 15 h 1600"/>
                  <a:gd name="T84" fmla="*/ 0 w 620"/>
                  <a:gd name="T85" fmla="*/ 0 h 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20" h="1600">
                    <a:moveTo>
                      <a:pt x="0" y="1600"/>
                    </a:moveTo>
                    <a:lnTo>
                      <a:pt x="50" y="1586"/>
                    </a:lnTo>
                    <a:lnTo>
                      <a:pt x="99" y="1568"/>
                    </a:lnTo>
                    <a:lnTo>
                      <a:pt x="146" y="1548"/>
                    </a:lnTo>
                    <a:lnTo>
                      <a:pt x="193" y="1525"/>
                    </a:lnTo>
                    <a:lnTo>
                      <a:pt x="237" y="1498"/>
                    </a:lnTo>
                    <a:lnTo>
                      <a:pt x="280" y="1468"/>
                    </a:lnTo>
                    <a:lnTo>
                      <a:pt x="320" y="1437"/>
                    </a:lnTo>
                    <a:lnTo>
                      <a:pt x="360" y="1402"/>
                    </a:lnTo>
                    <a:lnTo>
                      <a:pt x="396" y="1366"/>
                    </a:lnTo>
                    <a:lnTo>
                      <a:pt x="430" y="1327"/>
                    </a:lnTo>
                    <a:lnTo>
                      <a:pt x="462" y="1286"/>
                    </a:lnTo>
                    <a:lnTo>
                      <a:pt x="491" y="1242"/>
                    </a:lnTo>
                    <a:lnTo>
                      <a:pt x="517" y="1198"/>
                    </a:lnTo>
                    <a:lnTo>
                      <a:pt x="541" y="1152"/>
                    </a:lnTo>
                    <a:lnTo>
                      <a:pt x="562" y="1104"/>
                    </a:lnTo>
                    <a:lnTo>
                      <a:pt x="579" y="1056"/>
                    </a:lnTo>
                    <a:lnTo>
                      <a:pt x="594" y="1006"/>
                    </a:lnTo>
                    <a:lnTo>
                      <a:pt x="605" y="955"/>
                    </a:lnTo>
                    <a:lnTo>
                      <a:pt x="613" y="904"/>
                    </a:lnTo>
                    <a:lnTo>
                      <a:pt x="618" y="853"/>
                    </a:lnTo>
                    <a:lnTo>
                      <a:pt x="620" y="801"/>
                    </a:lnTo>
                    <a:lnTo>
                      <a:pt x="618" y="748"/>
                    </a:lnTo>
                    <a:lnTo>
                      <a:pt x="613" y="697"/>
                    </a:lnTo>
                    <a:lnTo>
                      <a:pt x="605" y="646"/>
                    </a:lnTo>
                    <a:lnTo>
                      <a:pt x="594" y="595"/>
                    </a:lnTo>
                    <a:lnTo>
                      <a:pt x="579" y="545"/>
                    </a:lnTo>
                    <a:lnTo>
                      <a:pt x="562" y="496"/>
                    </a:lnTo>
                    <a:lnTo>
                      <a:pt x="541" y="449"/>
                    </a:lnTo>
                    <a:lnTo>
                      <a:pt x="517" y="402"/>
                    </a:lnTo>
                    <a:lnTo>
                      <a:pt x="491" y="358"/>
                    </a:lnTo>
                    <a:lnTo>
                      <a:pt x="462" y="315"/>
                    </a:lnTo>
                    <a:lnTo>
                      <a:pt x="430" y="275"/>
                    </a:lnTo>
                    <a:lnTo>
                      <a:pt x="396" y="235"/>
                    </a:lnTo>
                    <a:lnTo>
                      <a:pt x="360" y="198"/>
                    </a:lnTo>
                    <a:lnTo>
                      <a:pt x="320" y="164"/>
                    </a:lnTo>
                    <a:lnTo>
                      <a:pt x="280" y="132"/>
                    </a:lnTo>
                    <a:lnTo>
                      <a:pt x="237" y="103"/>
                    </a:lnTo>
                    <a:lnTo>
                      <a:pt x="193" y="77"/>
                    </a:lnTo>
                    <a:lnTo>
                      <a:pt x="146" y="53"/>
                    </a:lnTo>
                    <a:lnTo>
                      <a:pt x="99" y="33"/>
                    </a:lnTo>
                    <a:lnTo>
                      <a:pt x="50" y="15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501" name="Line 965"/>
              <p:cNvSpPr>
                <a:spLocks noChangeShapeType="1"/>
              </p:cNvSpPr>
              <p:nvPr/>
            </p:nvSpPr>
            <p:spPr bwMode="auto">
              <a:xfrm>
                <a:off x="1861" y="2321"/>
                <a:ext cx="0" cy="16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502" name="Line 966"/>
              <p:cNvSpPr>
                <a:spLocks noChangeShapeType="1"/>
              </p:cNvSpPr>
              <p:nvPr/>
            </p:nvSpPr>
            <p:spPr bwMode="auto">
              <a:xfrm>
                <a:off x="1861" y="2520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503" name="Line 967"/>
              <p:cNvSpPr>
                <a:spLocks noChangeShapeType="1"/>
              </p:cNvSpPr>
              <p:nvPr/>
            </p:nvSpPr>
            <p:spPr bwMode="auto">
              <a:xfrm>
                <a:off x="1861" y="2577"/>
                <a:ext cx="0" cy="2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504" name="Line 968"/>
              <p:cNvSpPr>
                <a:spLocks noChangeShapeType="1"/>
              </p:cNvSpPr>
              <p:nvPr/>
            </p:nvSpPr>
            <p:spPr bwMode="auto">
              <a:xfrm>
                <a:off x="1861" y="2883"/>
                <a:ext cx="0" cy="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505" name="Line 969"/>
              <p:cNvSpPr>
                <a:spLocks noChangeShapeType="1"/>
              </p:cNvSpPr>
              <p:nvPr/>
            </p:nvSpPr>
            <p:spPr bwMode="auto">
              <a:xfrm>
                <a:off x="1861" y="2940"/>
                <a:ext cx="0" cy="26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506" name="Line 970"/>
              <p:cNvSpPr>
                <a:spLocks noChangeShapeType="1"/>
              </p:cNvSpPr>
              <p:nvPr/>
            </p:nvSpPr>
            <p:spPr bwMode="auto">
              <a:xfrm>
                <a:off x="1861" y="3241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507" name="Line 971"/>
              <p:cNvSpPr>
                <a:spLocks noChangeShapeType="1"/>
              </p:cNvSpPr>
              <p:nvPr/>
            </p:nvSpPr>
            <p:spPr bwMode="auto">
              <a:xfrm>
                <a:off x="1861" y="3303"/>
                <a:ext cx="0" cy="26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508" name="Line 972"/>
              <p:cNvSpPr>
                <a:spLocks noChangeShapeType="1"/>
              </p:cNvSpPr>
              <p:nvPr/>
            </p:nvSpPr>
            <p:spPr bwMode="auto">
              <a:xfrm>
                <a:off x="1861" y="3604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509" name="Line 973"/>
              <p:cNvSpPr>
                <a:spLocks noChangeShapeType="1"/>
              </p:cNvSpPr>
              <p:nvPr/>
            </p:nvSpPr>
            <p:spPr bwMode="auto">
              <a:xfrm>
                <a:off x="1861" y="3666"/>
                <a:ext cx="0" cy="26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510" name="Line 974"/>
              <p:cNvSpPr>
                <a:spLocks noChangeShapeType="1"/>
              </p:cNvSpPr>
              <p:nvPr/>
            </p:nvSpPr>
            <p:spPr bwMode="auto">
              <a:xfrm>
                <a:off x="1861" y="3967"/>
                <a:ext cx="0" cy="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0511" name="Line 975"/>
              <p:cNvSpPr>
                <a:spLocks noChangeShapeType="1"/>
              </p:cNvSpPr>
              <p:nvPr/>
            </p:nvSpPr>
            <p:spPr bwMode="auto">
              <a:xfrm>
                <a:off x="1861" y="4024"/>
                <a:ext cx="0" cy="17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450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450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450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450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450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450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34" dur="500"/>
                                        <p:tgtEl>
                                          <p:spTgt spid="4502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0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2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37" dur="500"/>
                                        <p:tgtEl>
                                          <p:spTgt spid="4502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0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1" dur="500"/>
                                        <p:tgtEl>
                                          <p:spTgt spid="450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4" dur="500"/>
                                        <p:tgtEl>
                                          <p:spTgt spid="450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450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0313" grpId="0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2850" name="Group 242"/>
          <p:cNvGrpSpPr>
            <a:grpSpLocks/>
          </p:cNvGrpSpPr>
          <p:nvPr/>
        </p:nvGrpSpPr>
        <p:grpSpPr bwMode="auto">
          <a:xfrm>
            <a:off x="296863" y="730250"/>
            <a:ext cx="5314950" cy="2657475"/>
            <a:chOff x="187" y="460"/>
            <a:chExt cx="3348" cy="1674"/>
          </a:xfrm>
        </p:grpSpPr>
        <p:grpSp>
          <p:nvGrpSpPr>
            <p:cNvPr id="452610" name="Group 2"/>
            <p:cNvGrpSpPr>
              <a:grpSpLocks/>
            </p:cNvGrpSpPr>
            <p:nvPr/>
          </p:nvGrpSpPr>
          <p:grpSpPr bwMode="auto">
            <a:xfrm>
              <a:off x="1861" y="460"/>
              <a:ext cx="0" cy="1674"/>
              <a:chOff x="1861" y="460"/>
              <a:chExt cx="0" cy="1674"/>
            </a:xfrm>
          </p:grpSpPr>
          <p:sp>
            <p:nvSpPr>
              <p:cNvPr id="452611" name="Line 3"/>
              <p:cNvSpPr>
                <a:spLocks noChangeShapeType="1"/>
              </p:cNvSpPr>
              <p:nvPr/>
            </p:nvSpPr>
            <p:spPr bwMode="auto">
              <a:xfrm>
                <a:off x="1861" y="460"/>
                <a:ext cx="0" cy="244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612" name="Line 4"/>
              <p:cNvSpPr>
                <a:spLocks noChangeShapeType="1"/>
              </p:cNvSpPr>
              <p:nvPr/>
            </p:nvSpPr>
            <p:spPr bwMode="auto">
              <a:xfrm>
                <a:off x="1861" y="738"/>
                <a:ext cx="0" cy="28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613" name="Line 5"/>
              <p:cNvSpPr>
                <a:spLocks noChangeShapeType="1"/>
              </p:cNvSpPr>
              <p:nvPr/>
            </p:nvSpPr>
            <p:spPr bwMode="auto">
              <a:xfrm>
                <a:off x="1861" y="800"/>
                <a:ext cx="0" cy="267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614" name="Line 6"/>
              <p:cNvSpPr>
                <a:spLocks noChangeShapeType="1"/>
              </p:cNvSpPr>
              <p:nvPr/>
            </p:nvSpPr>
            <p:spPr bwMode="auto">
              <a:xfrm>
                <a:off x="1861" y="1101"/>
                <a:ext cx="0" cy="29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615" name="Line 7"/>
              <p:cNvSpPr>
                <a:spLocks noChangeShapeType="1"/>
              </p:cNvSpPr>
              <p:nvPr/>
            </p:nvSpPr>
            <p:spPr bwMode="auto">
              <a:xfrm>
                <a:off x="1861" y="1164"/>
                <a:ext cx="0" cy="266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616" name="Line 8"/>
              <p:cNvSpPr>
                <a:spLocks noChangeShapeType="1"/>
              </p:cNvSpPr>
              <p:nvPr/>
            </p:nvSpPr>
            <p:spPr bwMode="auto">
              <a:xfrm>
                <a:off x="1861" y="1464"/>
                <a:ext cx="0" cy="23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617" name="Line 9"/>
              <p:cNvSpPr>
                <a:spLocks noChangeShapeType="1"/>
              </p:cNvSpPr>
              <p:nvPr/>
            </p:nvSpPr>
            <p:spPr bwMode="auto">
              <a:xfrm>
                <a:off x="1861" y="1521"/>
                <a:ext cx="0" cy="267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618" name="Line 10"/>
              <p:cNvSpPr>
                <a:spLocks noChangeShapeType="1"/>
              </p:cNvSpPr>
              <p:nvPr/>
            </p:nvSpPr>
            <p:spPr bwMode="auto">
              <a:xfrm>
                <a:off x="1861" y="1822"/>
                <a:ext cx="0" cy="28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619" name="Line 11"/>
              <p:cNvSpPr>
                <a:spLocks noChangeShapeType="1"/>
              </p:cNvSpPr>
              <p:nvPr/>
            </p:nvSpPr>
            <p:spPr bwMode="auto">
              <a:xfrm>
                <a:off x="1861" y="1884"/>
                <a:ext cx="0" cy="250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52827" name="Group 219"/>
            <p:cNvGrpSpPr>
              <a:grpSpLocks/>
            </p:cNvGrpSpPr>
            <p:nvPr/>
          </p:nvGrpSpPr>
          <p:grpSpPr bwMode="auto">
            <a:xfrm>
              <a:off x="187" y="1748"/>
              <a:ext cx="3348" cy="267"/>
              <a:chOff x="187" y="1748"/>
              <a:chExt cx="3348" cy="267"/>
            </a:xfrm>
          </p:grpSpPr>
          <p:sp>
            <p:nvSpPr>
              <p:cNvPr id="452828" name="Line 220"/>
              <p:cNvSpPr>
                <a:spLocks noChangeShapeType="1"/>
              </p:cNvSpPr>
              <p:nvPr/>
            </p:nvSpPr>
            <p:spPr bwMode="auto">
              <a:xfrm>
                <a:off x="187" y="2015"/>
                <a:ext cx="3348" cy="0"/>
              </a:xfrm>
              <a:prstGeom prst="line">
                <a:avLst/>
              </a:prstGeom>
              <a:noFill/>
              <a:ln w="3810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829" name="Line 221"/>
              <p:cNvSpPr>
                <a:spLocks noChangeShapeType="1"/>
              </p:cNvSpPr>
              <p:nvPr/>
            </p:nvSpPr>
            <p:spPr bwMode="auto">
              <a:xfrm flipH="1">
                <a:off x="397" y="1748"/>
                <a:ext cx="2928" cy="0"/>
              </a:xfrm>
              <a:prstGeom prst="line">
                <a:avLst/>
              </a:prstGeom>
              <a:noFill/>
              <a:ln w="3810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830" name="Line 222"/>
              <p:cNvSpPr>
                <a:spLocks noChangeShapeType="1"/>
              </p:cNvSpPr>
              <p:nvPr/>
            </p:nvSpPr>
            <p:spPr bwMode="auto">
              <a:xfrm flipV="1">
                <a:off x="187" y="1752"/>
                <a:ext cx="0" cy="263"/>
              </a:xfrm>
              <a:prstGeom prst="line">
                <a:avLst/>
              </a:prstGeom>
              <a:noFill/>
              <a:ln w="3810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831" name="Line 223"/>
              <p:cNvSpPr>
                <a:spLocks noChangeShapeType="1"/>
              </p:cNvSpPr>
              <p:nvPr/>
            </p:nvSpPr>
            <p:spPr bwMode="auto">
              <a:xfrm>
                <a:off x="187" y="1748"/>
                <a:ext cx="0" cy="267"/>
              </a:xfrm>
              <a:prstGeom prst="line">
                <a:avLst/>
              </a:prstGeom>
              <a:noFill/>
              <a:ln w="3810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832" name="Line 224"/>
              <p:cNvSpPr>
                <a:spLocks noChangeShapeType="1"/>
              </p:cNvSpPr>
              <p:nvPr/>
            </p:nvSpPr>
            <p:spPr bwMode="auto">
              <a:xfrm flipH="1">
                <a:off x="187" y="1748"/>
                <a:ext cx="3348" cy="0"/>
              </a:xfrm>
              <a:prstGeom prst="line">
                <a:avLst/>
              </a:prstGeom>
              <a:noFill/>
              <a:ln w="3810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833" name="Line 225"/>
              <p:cNvSpPr>
                <a:spLocks noChangeShapeType="1"/>
              </p:cNvSpPr>
              <p:nvPr/>
            </p:nvSpPr>
            <p:spPr bwMode="auto">
              <a:xfrm flipV="1">
                <a:off x="3535" y="1752"/>
                <a:ext cx="0" cy="263"/>
              </a:xfrm>
              <a:prstGeom prst="line">
                <a:avLst/>
              </a:prstGeom>
              <a:noFill/>
              <a:ln w="3810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452848" name="Group 240"/>
          <p:cNvGrpSpPr>
            <a:grpSpLocks/>
          </p:cNvGrpSpPr>
          <p:nvPr/>
        </p:nvGrpSpPr>
        <p:grpSpPr bwMode="auto">
          <a:xfrm>
            <a:off x="296863" y="2774950"/>
            <a:ext cx="5314950" cy="2387600"/>
            <a:chOff x="187" y="1748"/>
            <a:chExt cx="3348" cy="1504"/>
          </a:xfrm>
        </p:grpSpPr>
        <p:sp>
          <p:nvSpPr>
            <p:cNvPr id="452841" name="Line 233"/>
            <p:cNvSpPr>
              <a:spLocks noChangeShapeType="1"/>
            </p:cNvSpPr>
            <p:nvPr/>
          </p:nvSpPr>
          <p:spPr bwMode="auto">
            <a:xfrm flipV="1">
              <a:off x="3201" y="2145"/>
              <a:ext cx="0" cy="66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842" name="Line 234"/>
            <p:cNvSpPr>
              <a:spLocks noChangeShapeType="1"/>
            </p:cNvSpPr>
            <p:nvPr/>
          </p:nvSpPr>
          <p:spPr bwMode="auto">
            <a:xfrm flipV="1">
              <a:off x="2866" y="1748"/>
              <a:ext cx="0" cy="150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843" name="Line 235"/>
            <p:cNvSpPr>
              <a:spLocks noChangeShapeType="1"/>
            </p:cNvSpPr>
            <p:nvPr/>
          </p:nvSpPr>
          <p:spPr bwMode="auto">
            <a:xfrm flipV="1">
              <a:off x="857" y="1748"/>
              <a:ext cx="0" cy="150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844" name="Line 236"/>
            <p:cNvSpPr>
              <a:spLocks noChangeShapeType="1"/>
            </p:cNvSpPr>
            <p:nvPr/>
          </p:nvSpPr>
          <p:spPr bwMode="auto">
            <a:xfrm flipV="1">
              <a:off x="522" y="2160"/>
              <a:ext cx="0" cy="67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452845" name="Group 237"/>
            <p:cNvGrpSpPr>
              <a:grpSpLocks/>
            </p:cNvGrpSpPr>
            <p:nvPr/>
          </p:nvGrpSpPr>
          <p:grpSpPr bwMode="auto">
            <a:xfrm>
              <a:off x="187" y="1748"/>
              <a:ext cx="3348" cy="1504"/>
              <a:chOff x="187" y="1748"/>
              <a:chExt cx="3348" cy="1504"/>
            </a:xfrm>
          </p:grpSpPr>
          <p:sp>
            <p:nvSpPr>
              <p:cNvPr id="452846" name="Line 238"/>
              <p:cNvSpPr>
                <a:spLocks noChangeShapeType="1"/>
              </p:cNvSpPr>
              <p:nvPr/>
            </p:nvSpPr>
            <p:spPr bwMode="auto">
              <a:xfrm flipV="1">
                <a:off x="187" y="1748"/>
                <a:ext cx="0" cy="150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847" name="Line 239"/>
              <p:cNvSpPr>
                <a:spLocks noChangeShapeType="1"/>
              </p:cNvSpPr>
              <p:nvPr/>
            </p:nvSpPr>
            <p:spPr bwMode="auto">
              <a:xfrm flipV="1">
                <a:off x="3535" y="1748"/>
                <a:ext cx="0" cy="150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452849" name="Line 241"/>
          <p:cNvSpPr>
            <a:spLocks noChangeShapeType="1"/>
          </p:cNvSpPr>
          <p:nvPr/>
        </p:nvSpPr>
        <p:spPr bwMode="auto">
          <a:xfrm flipH="1">
            <a:off x="296863" y="2559050"/>
            <a:ext cx="6657975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52884" name="Line 276"/>
          <p:cNvSpPr>
            <a:spLocks noChangeShapeType="1"/>
          </p:cNvSpPr>
          <p:nvPr/>
        </p:nvSpPr>
        <p:spPr bwMode="auto">
          <a:xfrm flipH="1">
            <a:off x="296863" y="2774950"/>
            <a:ext cx="333375" cy="0"/>
          </a:xfrm>
          <a:prstGeom prst="line">
            <a:avLst/>
          </a:prstGeom>
          <a:noFill/>
          <a:ln w="571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52885" name="Line 277"/>
          <p:cNvSpPr>
            <a:spLocks noChangeShapeType="1"/>
          </p:cNvSpPr>
          <p:nvPr/>
        </p:nvSpPr>
        <p:spPr bwMode="auto">
          <a:xfrm flipH="1">
            <a:off x="5278438" y="2774950"/>
            <a:ext cx="333375" cy="0"/>
          </a:xfrm>
          <a:prstGeom prst="line">
            <a:avLst/>
          </a:prstGeom>
          <a:noFill/>
          <a:ln w="571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452888" name="Group 280"/>
          <p:cNvGrpSpPr>
            <a:grpSpLocks/>
          </p:cNvGrpSpPr>
          <p:nvPr/>
        </p:nvGrpSpPr>
        <p:grpSpPr bwMode="auto">
          <a:xfrm>
            <a:off x="630238" y="2774950"/>
            <a:ext cx="4646612" cy="1881188"/>
            <a:chOff x="397" y="1748"/>
            <a:chExt cx="2927" cy="1185"/>
          </a:xfrm>
        </p:grpSpPr>
        <p:sp>
          <p:nvSpPr>
            <p:cNvPr id="452886" name="Line 278"/>
            <p:cNvSpPr>
              <a:spLocks noChangeShapeType="1"/>
            </p:cNvSpPr>
            <p:nvPr/>
          </p:nvSpPr>
          <p:spPr bwMode="auto">
            <a:xfrm flipV="1">
              <a:off x="397" y="1748"/>
              <a:ext cx="0" cy="118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887" name="Line 279"/>
            <p:cNvSpPr>
              <a:spLocks noChangeShapeType="1"/>
            </p:cNvSpPr>
            <p:nvPr/>
          </p:nvSpPr>
          <p:spPr bwMode="auto">
            <a:xfrm flipV="1">
              <a:off x="3324" y="1750"/>
              <a:ext cx="0" cy="118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52882" name="Group 274"/>
          <p:cNvGrpSpPr>
            <a:grpSpLocks/>
          </p:cNvGrpSpPr>
          <p:nvPr/>
        </p:nvGrpSpPr>
        <p:grpSpPr bwMode="auto">
          <a:xfrm>
            <a:off x="296863" y="2343150"/>
            <a:ext cx="5314950" cy="1062038"/>
            <a:chOff x="187" y="1476"/>
            <a:chExt cx="3348" cy="669"/>
          </a:xfrm>
        </p:grpSpPr>
        <p:grpSp>
          <p:nvGrpSpPr>
            <p:cNvPr id="452851" name="Group 243"/>
            <p:cNvGrpSpPr>
              <a:grpSpLocks/>
            </p:cNvGrpSpPr>
            <p:nvPr/>
          </p:nvGrpSpPr>
          <p:grpSpPr bwMode="auto">
            <a:xfrm>
              <a:off x="187" y="1611"/>
              <a:ext cx="3348" cy="137"/>
              <a:chOff x="187" y="1611"/>
              <a:chExt cx="3348" cy="137"/>
            </a:xfrm>
          </p:grpSpPr>
          <p:sp>
            <p:nvSpPr>
              <p:cNvPr id="452852" name="Line 244"/>
              <p:cNvSpPr>
                <a:spLocks noChangeShapeType="1"/>
              </p:cNvSpPr>
              <p:nvPr/>
            </p:nvSpPr>
            <p:spPr bwMode="auto">
              <a:xfrm flipH="1">
                <a:off x="187" y="1612"/>
                <a:ext cx="670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452853" name="Group 245"/>
              <p:cNvGrpSpPr>
                <a:grpSpLocks/>
              </p:cNvGrpSpPr>
              <p:nvPr/>
            </p:nvGrpSpPr>
            <p:grpSpPr bwMode="auto">
              <a:xfrm>
                <a:off x="187" y="1611"/>
                <a:ext cx="3348" cy="137"/>
                <a:chOff x="187" y="1611"/>
                <a:chExt cx="3348" cy="137"/>
              </a:xfrm>
            </p:grpSpPr>
            <p:sp>
              <p:nvSpPr>
                <p:cNvPr id="452854" name="Line 246"/>
                <p:cNvSpPr>
                  <a:spLocks noChangeShapeType="1"/>
                </p:cNvSpPr>
                <p:nvPr/>
              </p:nvSpPr>
              <p:spPr bwMode="auto">
                <a:xfrm flipH="1">
                  <a:off x="2866" y="1612"/>
                  <a:ext cx="669" cy="0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2855" name="Line 247"/>
                <p:cNvSpPr>
                  <a:spLocks noChangeShapeType="1"/>
                </p:cNvSpPr>
                <p:nvPr/>
              </p:nvSpPr>
              <p:spPr bwMode="auto">
                <a:xfrm>
                  <a:off x="2866" y="1612"/>
                  <a:ext cx="0" cy="136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2856" name="Line 248"/>
                <p:cNvSpPr>
                  <a:spLocks noChangeShapeType="1"/>
                </p:cNvSpPr>
                <p:nvPr/>
              </p:nvSpPr>
              <p:spPr bwMode="auto">
                <a:xfrm flipV="1">
                  <a:off x="857" y="1612"/>
                  <a:ext cx="0" cy="136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2857" name="Line 249"/>
                <p:cNvSpPr>
                  <a:spLocks noChangeShapeType="1"/>
                </p:cNvSpPr>
                <p:nvPr/>
              </p:nvSpPr>
              <p:spPr bwMode="auto">
                <a:xfrm>
                  <a:off x="187" y="1612"/>
                  <a:ext cx="0" cy="136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2858" name="Line 250"/>
                <p:cNvSpPr>
                  <a:spLocks noChangeShapeType="1"/>
                </p:cNvSpPr>
                <p:nvPr/>
              </p:nvSpPr>
              <p:spPr bwMode="auto">
                <a:xfrm>
                  <a:off x="3535" y="1611"/>
                  <a:ext cx="0" cy="136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452859" name="Group 251"/>
            <p:cNvGrpSpPr>
              <a:grpSpLocks/>
            </p:cNvGrpSpPr>
            <p:nvPr/>
          </p:nvGrpSpPr>
          <p:grpSpPr bwMode="auto">
            <a:xfrm>
              <a:off x="357" y="1476"/>
              <a:ext cx="3008" cy="669"/>
              <a:chOff x="357" y="1476"/>
              <a:chExt cx="3008" cy="669"/>
            </a:xfrm>
          </p:grpSpPr>
          <p:sp>
            <p:nvSpPr>
              <p:cNvPr id="452860" name="Line 252"/>
              <p:cNvSpPr>
                <a:spLocks noChangeShapeType="1"/>
              </p:cNvSpPr>
              <p:nvPr/>
            </p:nvSpPr>
            <p:spPr bwMode="auto">
              <a:xfrm flipV="1">
                <a:off x="3201" y="1867"/>
                <a:ext cx="0" cy="27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861" name="Line 253"/>
              <p:cNvSpPr>
                <a:spLocks noChangeShapeType="1"/>
              </p:cNvSpPr>
              <p:nvPr/>
            </p:nvSpPr>
            <p:spPr bwMode="auto">
              <a:xfrm flipV="1">
                <a:off x="3201" y="1805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862" name="Line 254"/>
              <p:cNvSpPr>
                <a:spLocks noChangeShapeType="1"/>
              </p:cNvSpPr>
              <p:nvPr/>
            </p:nvSpPr>
            <p:spPr bwMode="auto">
              <a:xfrm flipV="1">
                <a:off x="3201" y="1493"/>
                <a:ext cx="0" cy="27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863" name="Line 255"/>
              <p:cNvSpPr>
                <a:spLocks noChangeShapeType="1"/>
              </p:cNvSpPr>
              <p:nvPr/>
            </p:nvSpPr>
            <p:spPr bwMode="auto">
              <a:xfrm flipV="1">
                <a:off x="522" y="1845"/>
                <a:ext cx="0" cy="27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864" name="Line 256"/>
              <p:cNvSpPr>
                <a:spLocks noChangeShapeType="1"/>
              </p:cNvSpPr>
              <p:nvPr/>
            </p:nvSpPr>
            <p:spPr bwMode="auto">
              <a:xfrm flipV="1">
                <a:off x="522" y="1788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865" name="Line 257"/>
              <p:cNvSpPr>
                <a:spLocks noChangeShapeType="1"/>
              </p:cNvSpPr>
              <p:nvPr/>
            </p:nvSpPr>
            <p:spPr bwMode="auto">
              <a:xfrm flipV="1">
                <a:off x="522" y="1476"/>
                <a:ext cx="0" cy="27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866" name="Line 258"/>
              <p:cNvSpPr>
                <a:spLocks noChangeShapeType="1"/>
              </p:cNvSpPr>
              <p:nvPr/>
            </p:nvSpPr>
            <p:spPr bwMode="auto">
              <a:xfrm flipV="1">
                <a:off x="357" y="1952"/>
                <a:ext cx="0" cy="6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867" name="Line 259"/>
              <p:cNvSpPr>
                <a:spLocks noChangeShapeType="1"/>
              </p:cNvSpPr>
              <p:nvPr/>
            </p:nvSpPr>
            <p:spPr bwMode="auto">
              <a:xfrm flipV="1">
                <a:off x="357" y="1828"/>
                <a:ext cx="0" cy="9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868" name="Line 260"/>
              <p:cNvSpPr>
                <a:spLocks noChangeShapeType="1"/>
              </p:cNvSpPr>
              <p:nvPr/>
            </p:nvSpPr>
            <p:spPr bwMode="auto">
              <a:xfrm flipV="1">
                <a:off x="357" y="1697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869" name="Line 261"/>
              <p:cNvSpPr>
                <a:spLocks noChangeShapeType="1"/>
              </p:cNvSpPr>
              <p:nvPr/>
            </p:nvSpPr>
            <p:spPr bwMode="auto">
              <a:xfrm flipV="1">
                <a:off x="357" y="1612"/>
                <a:ext cx="0" cy="6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870" name="Line 262"/>
              <p:cNvSpPr>
                <a:spLocks noChangeShapeType="1"/>
              </p:cNvSpPr>
              <p:nvPr/>
            </p:nvSpPr>
            <p:spPr bwMode="auto">
              <a:xfrm flipV="1">
                <a:off x="692" y="1952"/>
                <a:ext cx="0" cy="6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871" name="Line 263"/>
              <p:cNvSpPr>
                <a:spLocks noChangeShapeType="1"/>
              </p:cNvSpPr>
              <p:nvPr/>
            </p:nvSpPr>
            <p:spPr bwMode="auto">
              <a:xfrm flipV="1">
                <a:off x="692" y="1828"/>
                <a:ext cx="0" cy="9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872" name="Line 264"/>
              <p:cNvSpPr>
                <a:spLocks noChangeShapeType="1"/>
              </p:cNvSpPr>
              <p:nvPr/>
            </p:nvSpPr>
            <p:spPr bwMode="auto">
              <a:xfrm flipV="1">
                <a:off x="692" y="1697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873" name="Line 265"/>
              <p:cNvSpPr>
                <a:spLocks noChangeShapeType="1"/>
              </p:cNvSpPr>
              <p:nvPr/>
            </p:nvSpPr>
            <p:spPr bwMode="auto">
              <a:xfrm flipV="1">
                <a:off x="692" y="1612"/>
                <a:ext cx="0" cy="6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874" name="Line 266"/>
              <p:cNvSpPr>
                <a:spLocks noChangeShapeType="1"/>
              </p:cNvSpPr>
              <p:nvPr/>
            </p:nvSpPr>
            <p:spPr bwMode="auto">
              <a:xfrm flipV="1">
                <a:off x="3365" y="1952"/>
                <a:ext cx="0" cy="6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875" name="Line 267"/>
              <p:cNvSpPr>
                <a:spLocks noChangeShapeType="1"/>
              </p:cNvSpPr>
              <p:nvPr/>
            </p:nvSpPr>
            <p:spPr bwMode="auto">
              <a:xfrm flipV="1">
                <a:off x="3365" y="1828"/>
                <a:ext cx="0" cy="9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876" name="Line 268"/>
              <p:cNvSpPr>
                <a:spLocks noChangeShapeType="1"/>
              </p:cNvSpPr>
              <p:nvPr/>
            </p:nvSpPr>
            <p:spPr bwMode="auto">
              <a:xfrm flipV="1">
                <a:off x="3365" y="1697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877" name="Line 269"/>
              <p:cNvSpPr>
                <a:spLocks noChangeShapeType="1"/>
              </p:cNvSpPr>
              <p:nvPr/>
            </p:nvSpPr>
            <p:spPr bwMode="auto">
              <a:xfrm flipV="1">
                <a:off x="3365" y="1612"/>
                <a:ext cx="0" cy="6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878" name="Line 270"/>
              <p:cNvSpPr>
                <a:spLocks noChangeShapeType="1"/>
              </p:cNvSpPr>
              <p:nvPr/>
            </p:nvSpPr>
            <p:spPr bwMode="auto">
              <a:xfrm flipV="1">
                <a:off x="3036" y="1952"/>
                <a:ext cx="0" cy="6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879" name="Line 271"/>
              <p:cNvSpPr>
                <a:spLocks noChangeShapeType="1"/>
              </p:cNvSpPr>
              <p:nvPr/>
            </p:nvSpPr>
            <p:spPr bwMode="auto">
              <a:xfrm flipV="1">
                <a:off x="3036" y="1828"/>
                <a:ext cx="0" cy="9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880" name="Line 272"/>
              <p:cNvSpPr>
                <a:spLocks noChangeShapeType="1"/>
              </p:cNvSpPr>
              <p:nvPr/>
            </p:nvSpPr>
            <p:spPr bwMode="auto">
              <a:xfrm flipV="1">
                <a:off x="3036" y="1697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881" name="Line 273"/>
              <p:cNvSpPr>
                <a:spLocks noChangeShapeType="1"/>
              </p:cNvSpPr>
              <p:nvPr/>
            </p:nvSpPr>
            <p:spPr bwMode="auto">
              <a:xfrm flipV="1">
                <a:off x="3036" y="1612"/>
                <a:ext cx="0" cy="6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452889" name="Group 281"/>
          <p:cNvGrpSpPr>
            <a:grpSpLocks/>
          </p:cNvGrpSpPr>
          <p:nvPr/>
        </p:nvGrpSpPr>
        <p:grpSpPr bwMode="auto">
          <a:xfrm>
            <a:off x="5724525" y="4351338"/>
            <a:ext cx="3098800" cy="2189162"/>
            <a:chOff x="-1111" y="1044"/>
            <a:chExt cx="1952" cy="1379"/>
          </a:xfrm>
        </p:grpSpPr>
        <p:sp>
          <p:nvSpPr>
            <p:cNvPr id="452890" name="Freeform 282"/>
            <p:cNvSpPr>
              <a:spLocks/>
            </p:cNvSpPr>
            <p:nvPr/>
          </p:nvSpPr>
          <p:spPr bwMode="auto">
            <a:xfrm>
              <a:off x="-1111" y="1878"/>
              <a:ext cx="509" cy="292"/>
            </a:xfrm>
            <a:custGeom>
              <a:avLst/>
              <a:gdLst>
                <a:gd name="T0" fmla="*/ 1326 w 1330"/>
                <a:gd name="T1" fmla="*/ 347 h 769"/>
                <a:gd name="T2" fmla="*/ 1310 w 1330"/>
                <a:gd name="T3" fmla="*/ 291 h 769"/>
                <a:gd name="T4" fmla="*/ 1280 w 1330"/>
                <a:gd name="T5" fmla="*/ 238 h 769"/>
                <a:gd name="T6" fmla="*/ 1236 w 1330"/>
                <a:gd name="T7" fmla="*/ 187 h 769"/>
                <a:gd name="T8" fmla="*/ 1179 w 1330"/>
                <a:gd name="T9" fmla="*/ 141 h 769"/>
                <a:gd name="T10" fmla="*/ 1111 w 1330"/>
                <a:gd name="T11" fmla="*/ 100 h 769"/>
                <a:gd name="T12" fmla="*/ 1035 w 1330"/>
                <a:gd name="T13" fmla="*/ 65 h 769"/>
                <a:gd name="T14" fmla="*/ 949 w 1330"/>
                <a:gd name="T15" fmla="*/ 38 h 769"/>
                <a:gd name="T16" fmla="*/ 858 w 1330"/>
                <a:gd name="T17" fmla="*/ 17 h 769"/>
                <a:gd name="T18" fmla="*/ 762 w 1330"/>
                <a:gd name="T19" fmla="*/ 5 h 769"/>
                <a:gd name="T20" fmla="*/ 665 w 1330"/>
                <a:gd name="T21" fmla="*/ 0 h 769"/>
                <a:gd name="T22" fmla="*/ 567 w 1330"/>
                <a:gd name="T23" fmla="*/ 5 h 769"/>
                <a:gd name="T24" fmla="*/ 471 w 1330"/>
                <a:gd name="T25" fmla="*/ 17 h 769"/>
                <a:gd name="T26" fmla="*/ 380 w 1330"/>
                <a:gd name="T27" fmla="*/ 38 h 769"/>
                <a:gd name="T28" fmla="*/ 295 w 1330"/>
                <a:gd name="T29" fmla="*/ 65 h 769"/>
                <a:gd name="T30" fmla="*/ 218 w 1330"/>
                <a:gd name="T31" fmla="*/ 100 h 769"/>
                <a:gd name="T32" fmla="*/ 151 w 1330"/>
                <a:gd name="T33" fmla="*/ 141 h 769"/>
                <a:gd name="T34" fmla="*/ 94 w 1330"/>
                <a:gd name="T35" fmla="*/ 187 h 769"/>
                <a:gd name="T36" fmla="*/ 50 w 1330"/>
                <a:gd name="T37" fmla="*/ 238 h 769"/>
                <a:gd name="T38" fmla="*/ 19 w 1330"/>
                <a:gd name="T39" fmla="*/ 291 h 769"/>
                <a:gd name="T40" fmla="*/ 3 w 1330"/>
                <a:gd name="T41" fmla="*/ 347 h 769"/>
                <a:gd name="T42" fmla="*/ 1 w 1330"/>
                <a:gd name="T43" fmla="*/ 404 h 769"/>
                <a:gd name="T44" fmla="*/ 12 w 1330"/>
                <a:gd name="T45" fmla="*/ 460 h 769"/>
                <a:gd name="T46" fmla="*/ 38 w 1330"/>
                <a:gd name="T47" fmla="*/ 515 h 769"/>
                <a:gd name="T48" fmla="*/ 78 w 1330"/>
                <a:gd name="T49" fmla="*/ 566 h 769"/>
                <a:gd name="T50" fmla="*/ 131 w 1330"/>
                <a:gd name="T51" fmla="*/ 614 h 769"/>
                <a:gd name="T52" fmla="*/ 195 w 1330"/>
                <a:gd name="T53" fmla="*/ 656 h 769"/>
                <a:gd name="T54" fmla="*/ 268 w 1330"/>
                <a:gd name="T55" fmla="*/ 693 h 769"/>
                <a:gd name="T56" fmla="*/ 351 w 1330"/>
                <a:gd name="T57" fmla="*/ 724 h 769"/>
                <a:gd name="T58" fmla="*/ 440 w 1330"/>
                <a:gd name="T59" fmla="*/ 747 h 769"/>
                <a:gd name="T60" fmla="*/ 535 w 1330"/>
                <a:gd name="T61" fmla="*/ 762 h 769"/>
                <a:gd name="T62" fmla="*/ 632 w 1330"/>
                <a:gd name="T63" fmla="*/ 769 h 769"/>
                <a:gd name="T64" fmla="*/ 730 w 1330"/>
                <a:gd name="T65" fmla="*/ 767 h 769"/>
                <a:gd name="T66" fmla="*/ 826 w 1330"/>
                <a:gd name="T67" fmla="*/ 757 h 769"/>
                <a:gd name="T68" fmla="*/ 920 w 1330"/>
                <a:gd name="T69" fmla="*/ 740 h 769"/>
                <a:gd name="T70" fmla="*/ 1007 w 1330"/>
                <a:gd name="T71" fmla="*/ 715 h 769"/>
                <a:gd name="T72" fmla="*/ 1087 w 1330"/>
                <a:gd name="T73" fmla="*/ 682 h 769"/>
                <a:gd name="T74" fmla="*/ 1158 w 1330"/>
                <a:gd name="T75" fmla="*/ 643 h 769"/>
                <a:gd name="T76" fmla="*/ 1218 w 1330"/>
                <a:gd name="T77" fmla="*/ 599 h 769"/>
                <a:gd name="T78" fmla="*/ 1266 w 1330"/>
                <a:gd name="T79" fmla="*/ 549 h 769"/>
                <a:gd name="T80" fmla="*/ 1302 w 1330"/>
                <a:gd name="T81" fmla="*/ 496 h 769"/>
                <a:gd name="T82" fmla="*/ 1323 w 1330"/>
                <a:gd name="T83" fmla="*/ 441 h 769"/>
                <a:gd name="T84" fmla="*/ 1330 w 1330"/>
                <a:gd name="T85" fmla="*/ 385 h 7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30" h="769">
                  <a:moveTo>
                    <a:pt x="1330" y="385"/>
                  </a:moveTo>
                  <a:lnTo>
                    <a:pt x="1330" y="365"/>
                  </a:lnTo>
                  <a:lnTo>
                    <a:pt x="1326" y="347"/>
                  </a:lnTo>
                  <a:lnTo>
                    <a:pt x="1323" y="328"/>
                  </a:lnTo>
                  <a:lnTo>
                    <a:pt x="1317" y="310"/>
                  </a:lnTo>
                  <a:lnTo>
                    <a:pt x="1310" y="291"/>
                  </a:lnTo>
                  <a:lnTo>
                    <a:pt x="1302" y="273"/>
                  </a:lnTo>
                  <a:lnTo>
                    <a:pt x="1291" y="255"/>
                  </a:lnTo>
                  <a:lnTo>
                    <a:pt x="1280" y="238"/>
                  </a:lnTo>
                  <a:lnTo>
                    <a:pt x="1266" y="221"/>
                  </a:lnTo>
                  <a:lnTo>
                    <a:pt x="1252" y="204"/>
                  </a:lnTo>
                  <a:lnTo>
                    <a:pt x="1236" y="187"/>
                  </a:lnTo>
                  <a:lnTo>
                    <a:pt x="1218" y="172"/>
                  </a:lnTo>
                  <a:lnTo>
                    <a:pt x="1199" y="156"/>
                  </a:lnTo>
                  <a:lnTo>
                    <a:pt x="1179" y="141"/>
                  </a:lnTo>
                  <a:lnTo>
                    <a:pt x="1158" y="127"/>
                  </a:lnTo>
                  <a:lnTo>
                    <a:pt x="1135" y="113"/>
                  </a:lnTo>
                  <a:lnTo>
                    <a:pt x="1111" y="100"/>
                  </a:lnTo>
                  <a:lnTo>
                    <a:pt x="1087" y="88"/>
                  </a:lnTo>
                  <a:lnTo>
                    <a:pt x="1061" y="76"/>
                  </a:lnTo>
                  <a:lnTo>
                    <a:pt x="1035" y="65"/>
                  </a:lnTo>
                  <a:lnTo>
                    <a:pt x="1007" y="55"/>
                  </a:lnTo>
                  <a:lnTo>
                    <a:pt x="978" y="46"/>
                  </a:lnTo>
                  <a:lnTo>
                    <a:pt x="949" y="38"/>
                  </a:lnTo>
                  <a:lnTo>
                    <a:pt x="920" y="30"/>
                  </a:lnTo>
                  <a:lnTo>
                    <a:pt x="889" y="23"/>
                  </a:lnTo>
                  <a:lnTo>
                    <a:pt x="858" y="17"/>
                  </a:lnTo>
                  <a:lnTo>
                    <a:pt x="826" y="12"/>
                  </a:lnTo>
                  <a:lnTo>
                    <a:pt x="794" y="8"/>
                  </a:lnTo>
                  <a:lnTo>
                    <a:pt x="762" y="5"/>
                  </a:lnTo>
                  <a:lnTo>
                    <a:pt x="730" y="2"/>
                  </a:lnTo>
                  <a:lnTo>
                    <a:pt x="697" y="1"/>
                  </a:lnTo>
                  <a:lnTo>
                    <a:pt x="665" y="0"/>
                  </a:lnTo>
                  <a:lnTo>
                    <a:pt x="632" y="1"/>
                  </a:lnTo>
                  <a:lnTo>
                    <a:pt x="599" y="2"/>
                  </a:lnTo>
                  <a:lnTo>
                    <a:pt x="567" y="5"/>
                  </a:lnTo>
                  <a:lnTo>
                    <a:pt x="535" y="8"/>
                  </a:lnTo>
                  <a:lnTo>
                    <a:pt x="503" y="12"/>
                  </a:lnTo>
                  <a:lnTo>
                    <a:pt x="471" y="17"/>
                  </a:lnTo>
                  <a:lnTo>
                    <a:pt x="440" y="23"/>
                  </a:lnTo>
                  <a:lnTo>
                    <a:pt x="410" y="30"/>
                  </a:lnTo>
                  <a:lnTo>
                    <a:pt x="380" y="38"/>
                  </a:lnTo>
                  <a:lnTo>
                    <a:pt x="351" y="46"/>
                  </a:lnTo>
                  <a:lnTo>
                    <a:pt x="322" y="55"/>
                  </a:lnTo>
                  <a:lnTo>
                    <a:pt x="295" y="65"/>
                  </a:lnTo>
                  <a:lnTo>
                    <a:pt x="268" y="76"/>
                  </a:lnTo>
                  <a:lnTo>
                    <a:pt x="242" y="88"/>
                  </a:lnTo>
                  <a:lnTo>
                    <a:pt x="218" y="100"/>
                  </a:lnTo>
                  <a:lnTo>
                    <a:pt x="195" y="113"/>
                  </a:lnTo>
                  <a:lnTo>
                    <a:pt x="172" y="127"/>
                  </a:lnTo>
                  <a:lnTo>
                    <a:pt x="151" y="141"/>
                  </a:lnTo>
                  <a:lnTo>
                    <a:pt x="131" y="156"/>
                  </a:lnTo>
                  <a:lnTo>
                    <a:pt x="111" y="172"/>
                  </a:lnTo>
                  <a:lnTo>
                    <a:pt x="94" y="187"/>
                  </a:lnTo>
                  <a:lnTo>
                    <a:pt x="78" y="204"/>
                  </a:lnTo>
                  <a:lnTo>
                    <a:pt x="64" y="221"/>
                  </a:lnTo>
                  <a:lnTo>
                    <a:pt x="50" y="238"/>
                  </a:lnTo>
                  <a:lnTo>
                    <a:pt x="38" y="255"/>
                  </a:lnTo>
                  <a:lnTo>
                    <a:pt x="28" y="273"/>
                  </a:lnTo>
                  <a:lnTo>
                    <a:pt x="19" y="291"/>
                  </a:lnTo>
                  <a:lnTo>
                    <a:pt x="12" y="310"/>
                  </a:lnTo>
                  <a:lnTo>
                    <a:pt x="7" y="328"/>
                  </a:lnTo>
                  <a:lnTo>
                    <a:pt x="3" y="347"/>
                  </a:lnTo>
                  <a:lnTo>
                    <a:pt x="1" y="365"/>
                  </a:lnTo>
                  <a:lnTo>
                    <a:pt x="0" y="385"/>
                  </a:lnTo>
                  <a:lnTo>
                    <a:pt x="1" y="404"/>
                  </a:lnTo>
                  <a:lnTo>
                    <a:pt x="3" y="422"/>
                  </a:lnTo>
                  <a:lnTo>
                    <a:pt x="7" y="441"/>
                  </a:lnTo>
                  <a:lnTo>
                    <a:pt x="12" y="460"/>
                  </a:lnTo>
                  <a:lnTo>
                    <a:pt x="19" y="478"/>
                  </a:lnTo>
                  <a:lnTo>
                    <a:pt x="28" y="496"/>
                  </a:lnTo>
                  <a:lnTo>
                    <a:pt x="38" y="515"/>
                  </a:lnTo>
                  <a:lnTo>
                    <a:pt x="50" y="532"/>
                  </a:lnTo>
                  <a:lnTo>
                    <a:pt x="64" y="549"/>
                  </a:lnTo>
                  <a:lnTo>
                    <a:pt x="78" y="566"/>
                  </a:lnTo>
                  <a:lnTo>
                    <a:pt x="94" y="583"/>
                  </a:lnTo>
                  <a:lnTo>
                    <a:pt x="111" y="599"/>
                  </a:lnTo>
                  <a:lnTo>
                    <a:pt x="131" y="614"/>
                  </a:lnTo>
                  <a:lnTo>
                    <a:pt x="151" y="628"/>
                  </a:lnTo>
                  <a:lnTo>
                    <a:pt x="172" y="643"/>
                  </a:lnTo>
                  <a:lnTo>
                    <a:pt x="195" y="656"/>
                  </a:lnTo>
                  <a:lnTo>
                    <a:pt x="218" y="670"/>
                  </a:lnTo>
                  <a:lnTo>
                    <a:pt x="242" y="682"/>
                  </a:lnTo>
                  <a:lnTo>
                    <a:pt x="268" y="693"/>
                  </a:lnTo>
                  <a:lnTo>
                    <a:pt x="295" y="704"/>
                  </a:lnTo>
                  <a:lnTo>
                    <a:pt x="322" y="715"/>
                  </a:lnTo>
                  <a:lnTo>
                    <a:pt x="351" y="724"/>
                  </a:lnTo>
                  <a:lnTo>
                    <a:pt x="380" y="732"/>
                  </a:lnTo>
                  <a:lnTo>
                    <a:pt x="410" y="740"/>
                  </a:lnTo>
                  <a:lnTo>
                    <a:pt x="440" y="747"/>
                  </a:lnTo>
                  <a:lnTo>
                    <a:pt x="471" y="753"/>
                  </a:lnTo>
                  <a:lnTo>
                    <a:pt x="503" y="757"/>
                  </a:lnTo>
                  <a:lnTo>
                    <a:pt x="535" y="762"/>
                  </a:lnTo>
                  <a:lnTo>
                    <a:pt x="567" y="765"/>
                  </a:lnTo>
                  <a:lnTo>
                    <a:pt x="599" y="767"/>
                  </a:lnTo>
                  <a:lnTo>
                    <a:pt x="632" y="769"/>
                  </a:lnTo>
                  <a:lnTo>
                    <a:pt x="665" y="769"/>
                  </a:lnTo>
                  <a:lnTo>
                    <a:pt x="697" y="769"/>
                  </a:lnTo>
                  <a:lnTo>
                    <a:pt x="730" y="767"/>
                  </a:lnTo>
                  <a:lnTo>
                    <a:pt x="762" y="765"/>
                  </a:lnTo>
                  <a:lnTo>
                    <a:pt x="794" y="762"/>
                  </a:lnTo>
                  <a:lnTo>
                    <a:pt x="826" y="757"/>
                  </a:lnTo>
                  <a:lnTo>
                    <a:pt x="858" y="753"/>
                  </a:lnTo>
                  <a:lnTo>
                    <a:pt x="889" y="747"/>
                  </a:lnTo>
                  <a:lnTo>
                    <a:pt x="920" y="740"/>
                  </a:lnTo>
                  <a:lnTo>
                    <a:pt x="949" y="732"/>
                  </a:lnTo>
                  <a:lnTo>
                    <a:pt x="978" y="724"/>
                  </a:lnTo>
                  <a:lnTo>
                    <a:pt x="1007" y="715"/>
                  </a:lnTo>
                  <a:lnTo>
                    <a:pt x="1035" y="704"/>
                  </a:lnTo>
                  <a:lnTo>
                    <a:pt x="1061" y="693"/>
                  </a:lnTo>
                  <a:lnTo>
                    <a:pt x="1087" y="682"/>
                  </a:lnTo>
                  <a:lnTo>
                    <a:pt x="1111" y="670"/>
                  </a:lnTo>
                  <a:lnTo>
                    <a:pt x="1135" y="656"/>
                  </a:lnTo>
                  <a:lnTo>
                    <a:pt x="1158" y="643"/>
                  </a:lnTo>
                  <a:lnTo>
                    <a:pt x="1179" y="628"/>
                  </a:lnTo>
                  <a:lnTo>
                    <a:pt x="1199" y="614"/>
                  </a:lnTo>
                  <a:lnTo>
                    <a:pt x="1218" y="599"/>
                  </a:lnTo>
                  <a:lnTo>
                    <a:pt x="1236" y="583"/>
                  </a:lnTo>
                  <a:lnTo>
                    <a:pt x="1252" y="566"/>
                  </a:lnTo>
                  <a:lnTo>
                    <a:pt x="1266" y="549"/>
                  </a:lnTo>
                  <a:lnTo>
                    <a:pt x="1280" y="532"/>
                  </a:lnTo>
                  <a:lnTo>
                    <a:pt x="1291" y="515"/>
                  </a:lnTo>
                  <a:lnTo>
                    <a:pt x="1302" y="496"/>
                  </a:lnTo>
                  <a:lnTo>
                    <a:pt x="1310" y="478"/>
                  </a:lnTo>
                  <a:lnTo>
                    <a:pt x="1317" y="460"/>
                  </a:lnTo>
                  <a:lnTo>
                    <a:pt x="1323" y="441"/>
                  </a:lnTo>
                  <a:lnTo>
                    <a:pt x="1326" y="422"/>
                  </a:lnTo>
                  <a:lnTo>
                    <a:pt x="1330" y="404"/>
                  </a:lnTo>
                  <a:lnTo>
                    <a:pt x="1330" y="385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891" name="Freeform 283"/>
            <p:cNvSpPr>
              <a:spLocks/>
            </p:cNvSpPr>
            <p:nvPr/>
          </p:nvSpPr>
          <p:spPr bwMode="auto">
            <a:xfrm>
              <a:off x="-982" y="1950"/>
              <a:ext cx="254" cy="148"/>
            </a:xfrm>
            <a:custGeom>
              <a:avLst/>
              <a:gdLst>
                <a:gd name="T0" fmla="*/ 664 w 665"/>
                <a:gd name="T1" fmla="*/ 179 h 384"/>
                <a:gd name="T2" fmla="*/ 658 w 665"/>
                <a:gd name="T3" fmla="*/ 152 h 384"/>
                <a:gd name="T4" fmla="*/ 646 w 665"/>
                <a:gd name="T5" fmla="*/ 127 h 384"/>
                <a:gd name="T6" fmla="*/ 627 w 665"/>
                <a:gd name="T7" fmla="*/ 102 h 384"/>
                <a:gd name="T8" fmla="*/ 604 w 665"/>
                <a:gd name="T9" fmla="*/ 80 h 384"/>
                <a:gd name="T10" fmla="*/ 574 w 665"/>
                <a:gd name="T11" fmla="*/ 60 h 384"/>
                <a:gd name="T12" fmla="*/ 540 w 665"/>
                <a:gd name="T13" fmla="*/ 42 h 384"/>
                <a:gd name="T14" fmla="*/ 502 w 665"/>
                <a:gd name="T15" fmla="*/ 27 h 384"/>
                <a:gd name="T16" fmla="*/ 461 w 665"/>
                <a:gd name="T17" fmla="*/ 15 h 384"/>
                <a:gd name="T18" fmla="*/ 418 w 665"/>
                <a:gd name="T19" fmla="*/ 6 h 384"/>
                <a:gd name="T20" fmla="*/ 373 w 665"/>
                <a:gd name="T21" fmla="*/ 1 h 384"/>
                <a:gd name="T22" fmla="*/ 327 w 665"/>
                <a:gd name="T23" fmla="*/ 0 h 384"/>
                <a:gd name="T24" fmla="*/ 281 w 665"/>
                <a:gd name="T25" fmla="*/ 2 h 384"/>
                <a:gd name="T26" fmla="*/ 236 w 665"/>
                <a:gd name="T27" fmla="*/ 7 h 384"/>
                <a:gd name="T28" fmla="*/ 194 w 665"/>
                <a:gd name="T29" fmla="*/ 17 h 384"/>
                <a:gd name="T30" fmla="*/ 153 w 665"/>
                <a:gd name="T31" fmla="*/ 30 h 384"/>
                <a:gd name="T32" fmla="*/ 116 w 665"/>
                <a:gd name="T33" fmla="*/ 46 h 384"/>
                <a:gd name="T34" fmla="*/ 84 w 665"/>
                <a:gd name="T35" fmla="*/ 64 h 384"/>
                <a:gd name="T36" fmla="*/ 55 w 665"/>
                <a:gd name="T37" fmla="*/ 85 h 384"/>
                <a:gd name="T38" fmla="*/ 33 w 665"/>
                <a:gd name="T39" fmla="*/ 109 h 384"/>
                <a:gd name="T40" fmla="*/ 16 w 665"/>
                <a:gd name="T41" fmla="*/ 133 h 384"/>
                <a:gd name="T42" fmla="*/ 5 w 665"/>
                <a:gd name="T43" fmla="*/ 159 h 384"/>
                <a:gd name="T44" fmla="*/ 0 w 665"/>
                <a:gd name="T45" fmla="*/ 185 h 384"/>
                <a:gd name="T46" fmla="*/ 2 w 665"/>
                <a:gd name="T47" fmla="*/ 212 h 384"/>
                <a:gd name="T48" fmla="*/ 9 w 665"/>
                <a:gd name="T49" fmla="*/ 237 h 384"/>
                <a:gd name="T50" fmla="*/ 23 w 665"/>
                <a:gd name="T51" fmla="*/ 263 h 384"/>
                <a:gd name="T52" fmla="*/ 44 w 665"/>
                <a:gd name="T53" fmla="*/ 286 h 384"/>
                <a:gd name="T54" fmla="*/ 69 w 665"/>
                <a:gd name="T55" fmla="*/ 309 h 384"/>
                <a:gd name="T56" fmla="*/ 100 w 665"/>
                <a:gd name="T57" fmla="*/ 329 h 384"/>
                <a:gd name="T58" fmla="*/ 134 w 665"/>
                <a:gd name="T59" fmla="*/ 346 h 384"/>
                <a:gd name="T60" fmla="*/ 173 w 665"/>
                <a:gd name="T61" fmla="*/ 360 h 384"/>
                <a:gd name="T62" fmla="*/ 215 w 665"/>
                <a:gd name="T63" fmla="*/ 372 h 384"/>
                <a:gd name="T64" fmla="*/ 259 w 665"/>
                <a:gd name="T65" fmla="*/ 379 h 384"/>
                <a:gd name="T66" fmla="*/ 304 w 665"/>
                <a:gd name="T67" fmla="*/ 383 h 384"/>
                <a:gd name="T68" fmla="*/ 350 w 665"/>
                <a:gd name="T69" fmla="*/ 383 h 384"/>
                <a:gd name="T70" fmla="*/ 396 w 665"/>
                <a:gd name="T71" fmla="*/ 380 h 384"/>
                <a:gd name="T72" fmla="*/ 440 w 665"/>
                <a:gd name="T73" fmla="*/ 374 h 384"/>
                <a:gd name="T74" fmla="*/ 482 w 665"/>
                <a:gd name="T75" fmla="*/ 363 h 384"/>
                <a:gd name="T76" fmla="*/ 522 w 665"/>
                <a:gd name="T77" fmla="*/ 350 h 384"/>
                <a:gd name="T78" fmla="*/ 558 w 665"/>
                <a:gd name="T79" fmla="*/ 333 h 384"/>
                <a:gd name="T80" fmla="*/ 589 w 665"/>
                <a:gd name="T81" fmla="*/ 314 h 384"/>
                <a:gd name="T82" fmla="*/ 616 w 665"/>
                <a:gd name="T83" fmla="*/ 293 h 384"/>
                <a:gd name="T84" fmla="*/ 638 w 665"/>
                <a:gd name="T85" fmla="*/ 269 h 384"/>
                <a:gd name="T86" fmla="*/ 653 w 665"/>
                <a:gd name="T87" fmla="*/ 244 h 384"/>
                <a:gd name="T88" fmla="*/ 662 w 665"/>
                <a:gd name="T89" fmla="*/ 218 h 384"/>
                <a:gd name="T90" fmla="*/ 665 w 665"/>
                <a:gd name="T91" fmla="*/ 192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65" h="384">
                  <a:moveTo>
                    <a:pt x="665" y="192"/>
                  </a:moveTo>
                  <a:lnTo>
                    <a:pt x="664" y="179"/>
                  </a:lnTo>
                  <a:lnTo>
                    <a:pt x="662" y="165"/>
                  </a:lnTo>
                  <a:lnTo>
                    <a:pt x="658" y="152"/>
                  </a:lnTo>
                  <a:lnTo>
                    <a:pt x="653" y="139"/>
                  </a:lnTo>
                  <a:lnTo>
                    <a:pt x="646" y="127"/>
                  </a:lnTo>
                  <a:lnTo>
                    <a:pt x="638" y="114"/>
                  </a:lnTo>
                  <a:lnTo>
                    <a:pt x="627" y="102"/>
                  </a:lnTo>
                  <a:lnTo>
                    <a:pt x="616" y="90"/>
                  </a:lnTo>
                  <a:lnTo>
                    <a:pt x="604" y="80"/>
                  </a:lnTo>
                  <a:lnTo>
                    <a:pt x="589" y="69"/>
                  </a:lnTo>
                  <a:lnTo>
                    <a:pt x="574" y="60"/>
                  </a:lnTo>
                  <a:lnTo>
                    <a:pt x="558" y="50"/>
                  </a:lnTo>
                  <a:lnTo>
                    <a:pt x="540" y="42"/>
                  </a:lnTo>
                  <a:lnTo>
                    <a:pt x="522" y="34"/>
                  </a:lnTo>
                  <a:lnTo>
                    <a:pt x="502" y="27"/>
                  </a:lnTo>
                  <a:lnTo>
                    <a:pt x="482" y="20"/>
                  </a:lnTo>
                  <a:lnTo>
                    <a:pt x="461" y="15"/>
                  </a:lnTo>
                  <a:lnTo>
                    <a:pt x="440" y="10"/>
                  </a:lnTo>
                  <a:lnTo>
                    <a:pt x="418" y="6"/>
                  </a:lnTo>
                  <a:lnTo>
                    <a:pt x="396" y="3"/>
                  </a:lnTo>
                  <a:lnTo>
                    <a:pt x="373" y="1"/>
                  </a:lnTo>
                  <a:lnTo>
                    <a:pt x="350" y="0"/>
                  </a:lnTo>
                  <a:lnTo>
                    <a:pt x="327" y="0"/>
                  </a:lnTo>
                  <a:lnTo>
                    <a:pt x="304" y="0"/>
                  </a:lnTo>
                  <a:lnTo>
                    <a:pt x="281" y="2"/>
                  </a:lnTo>
                  <a:lnTo>
                    <a:pt x="259" y="4"/>
                  </a:lnTo>
                  <a:lnTo>
                    <a:pt x="236" y="7"/>
                  </a:lnTo>
                  <a:lnTo>
                    <a:pt x="215" y="12"/>
                  </a:lnTo>
                  <a:lnTo>
                    <a:pt x="194" y="17"/>
                  </a:lnTo>
                  <a:lnTo>
                    <a:pt x="173" y="23"/>
                  </a:lnTo>
                  <a:lnTo>
                    <a:pt x="153" y="30"/>
                  </a:lnTo>
                  <a:lnTo>
                    <a:pt x="134" y="37"/>
                  </a:lnTo>
                  <a:lnTo>
                    <a:pt x="116" y="46"/>
                  </a:lnTo>
                  <a:lnTo>
                    <a:pt x="100" y="54"/>
                  </a:lnTo>
                  <a:lnTo>
                    <a:pt x="84" y="64"/>
                  </a:lnTo>
                  <a:lnTo>
                    <a:pt x="69" y="75"/>
                  </a:lnTo>
                  <a:lnTo>
                    <a:pt x="55" y="85"/>
                  </a:lnTo>
                  <a:lnTo>
                    <a:pt x="44" y="97"/>
                  </a:lnTo>
                  <a:lnTo>
                    <a:pt x="33" y="109"/>
                  </a:lnTo>
                  <a:lnTo>
                    <a:pt x="23" y="120"/>
                  </a:lnTo>
                  <a:lnTo>
                    <a:pt x="16" y="133"/>
                  </a:lnTo>
                  <a:lnTo>
                    <a:pt x="9" y="146"/>
                  </a:lnTo>
                  <a:lnTo>
                    <a:pt x="5" y="159"/>
                  </a:lnTo>
                  <a:lnTo>
                    <a:pt x="2" y="171"/>
                  </a:lnTo>
                  <a:lnTo>
                    <a:pt x="0" y="185"/>
                  </a:lnTo>
                  <a:lnTo>
                    <a:pt x="0" y="198"/>
                  </a:lnTo>
                  <a:lnTo>
                    <a:pt x="2" y="212"/>
                  </a:lnTo>
                  <a:lnTo>
                    <a:pt x="5" y="225"/>
                  </a:lnTo>
                  <a:lnTo>
                    <a:pt x="9" y="237"/>
                  </a:lnTo>
                  <a:lnTo>
                    <a:pt x="16" y="250"/>
                  </a:lnTo>
                  <a:lnTo>
                    <a:pt x="23" y="263"/>
                  </a:lnTo>
                  <a:lnTo>
                    <a:pt x="33" y="275"/>
                  </a:lnTo>
                  <a:lnTo>
                    <a:pt x="44" y="286"/>
                  </a:lnTo>
                  <a:lnTo>
                    <a:pt x="55" y="298"/>
                  </a:lnTo>
                  <a:lnTo>
                    <a:pt x="69" y="309"/>
                  </a:lnTo>
                  <a:lnTo>
                    <a:pt x="84" y="319"/>
                  </a:lnTo>
                  <a:lnTo>
                    <a:pt x="100" y="329"/>
                  </a:lnTo>
                  <a:lnTo>
                    <a:pt x="116" y="337"/>
                  </a:lnTo>
                  <a:lnTo>
                    <a:pt x="134" y="346"/>
                  </a:lnTo>
                  <a:lnTo>
                    <a:pt x="153" y="353"/>
                  </a:lnTo>
                  <a:lnTo>
                    <a:pt x="173" y="360"/>
                  </a:lnTo>
                  <a:lnTo>
                    <a:pt x="194" y="366"/>
                  </a:lnTo>
                  <a:lnTo>
                    <a:pt x="215" y="372"/>
                  </a:lnTo>
                  <a:lnTo>
                    <a:pt x="236" y="376"/>
                  </a:lnTo>
                  <a:lnTo>
                    <a:pt x="259" y="379"/>
                  </a:lnTo>
                  <a:lnTo>
                    <a:pt x="281" y="381"/>
                  </a:lnTo>
                  <a:lnTo>
                    <a:pt x="304" y="383"/>
                  </a:lnTo>
                  <a:lnTo>
                    <a:pt x="327" y="384"/>
                  </a:lnTo>
                  <a:lnTo>
                    <a:pt x="350" y="383"/>
                  </a:lnTo>
                  <a:lnTo>
                    <a:pt x="373" y="382"/>
                  </a:lnTo>
                  <a:lnTo>
                    <a:pt x="396" y="380"/>
                  </a:lnTo>
                  <a:lnTo>
                    <a:pt x="418" y="378"/>
                  </a:lnTo>
                  <a:lnTo>
                    <a:pt x="440" y="374"/>
                  </a:lnTo>
                  <a:lnTo>
                    <a:pt x="461" y="369"/>
                  </a:lnTo>
                  <a:lnTo>
                    <a:pt x="482" y="363"/>
                  </a:lnTo>
                  <a:lnTo>
                    <a:pt x="502" y="357"/>
                  </a:lnTo>
                  <a:lnTo>
                    <a:pt x="522" y="350"/>
                  </a:lnTo>
                  <a:lnTo>
                    <a:pt x="540" y="342"/>
                  </a:lnTo>
                  <a:lnTo>
                    <a:pt x="558" y="333"/>
                  </a:lnTo>
                  <a:lnTo>
                    <a:pt x="574" y="324"/>
                  </a:lnTo>
                  <a:lnTo>
                    <a:pt x="589" y="314"/>
                  </a:lnTo>
                  <a:lnTo>
                    <a:pt x="604" y="303"/>
                  </a:lnTo>
                  <a:lnTo>
                    <a:pt x="616" y="293"/>
                  </a:lnTo>
                  <a:lnTo>
                    <a:pt x="627" y="281"/>
                  </a:lnTo>
                  <a:lnTo>
                    <a:pt x="638" y="269"/>
                  </a:lnTo>
                  <a:lnTo>
                    <a:pt x="646" y="257"/>
                  </a:lnTo>
                  <a:lnTo>
                    <a:pt x="653" y="244"/>
                  </a:lnTo>
                  <a:lnTo>
                    <a:pt x="658" y="231"/>
                  </a:lnTo>
                  <a:lnTo>
                    <a:pt x="662" y="218"/>
                  </a:lnTo>
                  <a:lnTo>
                    <a:pt x="664" y="205"/>
                  </a:lnTo>
                  <a:lnTo>
                    <a:pt x="665" y="192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892" name="Line 284"/>
            <p:cNvSpPr>
              <a:spLocks noChangeShapeType="1"/>
            </p:cNvSpPr>
            <p:nvPr/>
          </p:nvSpPr>
          <p:spPr bwMode="auto">
            <a:xfrm flipH="1">
              <a:off x="452" y="1331"/>
              <a:ext cx="368" cy="50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893" name="Freeform 285"/>
            <p:cNvSpPr>
              <a:spLocks/>
            </p:cNvSpPr>
            <p:nvPr/>
          </p:nvSpPr>
          <p:spPr bwMode="auto">
            <a:xfrm>
              <a:off x="114" y="1835"/>
              <a:ext cx="338" cy="196"/>
            </a:xfrm>
            <a:custGeom>
              <a:avLst/>
              <a:gdLst>
                <a:gd name="T0" fmla="*/ 0 w 882"/>
                <a:gd name="T1" fmla="*/ 510 h 510"/>
                <a:gd name="T2" fmla="*/ 47 w 882"/>
                <a:gd name="T3" fmla="*/ 498 h 510"/>
                <a:gd name="T4" fmla="*/ 93 w 882"/>
                <a:gd name="T5" fmla="*/ 485 h 510"/>
                <a:gd name="T6" fmla="*/ 139 w 882"/>
                <a:gd name="T7" fmla="*/ 471 h 510"/>
                <a:gd name="T8" fmla="*/ 183 w 882"/>
                <a:gd name="T9" fmla="*/ 457 h 510"/>
                <a:gd name="T10" fmla="*/ 227 w 882"/>
                <a:gd name="T11" fmla="*/ 441 h 510"/>
                <a:gd name="T12" fmla="*/ 270 w 882"/>
                <a:gd name="T13" fmla="*/ 425 h 510"/>
                <a:gd name="T14" fmla="*/ 312 w 882"/>
                <a:gd name="T15" fmla="*/ 409 h 510"/>
                <a:gd name="T16" fmla="*/ 354 w 882"/>
                <a:gd name="T17" fmla="*/ 391 h 510"/>
                <a:gd name="T18" fmla="*/ 393 w 882"/>
                <a:gd name="T19" fmla="*/ 373 h 510"/>
                <a:gd name="T20" fmla="*/ 433 w 882"/>
                <a:gd name="T21" fmla="*/ 355 h 510"/>
                <a:gd name="T22" fmla="*/ 471 w 882"/>
                <a:gd name="T23" fmla="*/ 335 h 510"/>
                <a:gd name="T24" fmla="*/ 508 w 882"/>
                <a:gd name="T25" fmla="*/ 315 h 510"/>
                <a:gd name="T26" fmla="*/ 544 w 882"/>
                <a:gd name="T27" fmla="*/ 294 h 510"/>
                <a:gd name="T28" fmla="*/ 579 w 882"/>
                <a:gd name="T29" fmla="*/ 272 h 510"/>
                <a:gd name="T30" fmla="*/ 614 w 882"/>
                <a:gd name="T31" fmla="*/ 250 h 510"/>
                <a:gd name="T32" fmla="*/ 647 w 882"/>
                <a:gd name="T33" fmla="*/ 227 h 510"/>
                <a:gd name="T34" fmla="*/ 677 w 882"/>
                <a:gd name="T35" fmla="*/ 204 h 510"/>
                <a:gd name="T36" fmla="*/ 708 w 882"/>
                <a:gd name="T37" fmla="*/ 181 h 510"/>
                <a:gd name="T38" fmla="*/ 737 w 882"/>
                <a:gd name="T39" fmla="*/ 156 h 510"/>
                <a:gd name="T40" fmla="*/ 765 w 882"/>
                <a:gd name="T41" fmla="*/ 132 h 510"/>
                <a:gd name="T42" fmla="*/ 790 w 882"/>
                <a:gd name="T43" fmla="*/ 106 h 510"/>
                <a:gd name="T44" fmla="*/ 816 w 882"/>
                <a:gd name="T45" fmla="*/ 80 h 510"/>
                <a:gd name="T46" fmla="*/ 839 w 882"/>
                <a:gd name="T47" fmla="*/ 54 h 510"/>
                <a:gd name="T48" fmla="*/ 862 w 882"/>
                <a:gd name="T49" fmla="*/ 27 h 510"/>
                <a:gd name="T50" fmla="*/ 882 w 882"/>
                <a:gd name="T51" fmla="*/ 0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82" h="510">
                  <a:moveTo>
                    <a:pt x="0" y="510"/>
                  </a:moveTo>
                  <a:lnTo>
                    <a:pt x="47" y="498"/>
                  </a:lnTo>
                  <a:lnTo>
                    <a:pt x="93" y="485"/>
                  </a:lnTo>
                  <a:lnTo>
                    <a:pt x="139" y="471"/>
                  </a:lnTo>
                  <a:lnTo>
                    <a:pt x="183" y="457"/>
                  </a:lnTo>
                  <a:lnTo>
                    <a:pt x="227" y="441"/>
                  </a:lnTo>
                  <a:lnTo>
                    <a:pt x="270" y="425"/>
                  </a:lnTo>
                  <a:lnTo>
                    <a:pt x="312" y="409"/>
                  </a:lnTo>
                  <a:lnTo>
                    <a:pt x="354" y="391"/>
                  </a:lnTo>
                  <a:lnTo>
                    <a:pt x="393" y="373"/>
                  </a:lnTo>
                  <a:lnTo>
                    <a:pt x="433" y="355"/>
                  </a:lnTo>
                  <a:lnTo>
                    <a:pt x="471" y="335"/>
                  </a:lnTo>
                  <a:lnTo>
                    <a:pt x="508" y="315"/>
                  </a:lnTo>
                  <a:lnTo>
                    <a:pt x="544" y="294"/>
                  </a:lnTo>
                  <a:lnTo>
                    <a:pt x="579" y="272"/>
                  </a:lnTo>
                  <a:lnTo>
                    <a:pt x="614" y="250"/>
                  </a:lnTo>
                  <a:lnTo>
                    <a:pt x="647" y="227"/>
                  </a:lnTo>
                  <a:lnTo>
                    <a:pt x="677" y="204"/>
                  </a:lnTo>
                  <a:lnTo>
                    <a:pt x="708" y="181"/>
                  </a:lnTo>
                  <a:lnTo>
                    <a:pt x="737" y="156"/>
                  </a:lnTo>
                  <a:lnTo>
                    <a:pt x="765" y="132"/>
                  </a:lnTo>
                  <a:lnTo>
                    <a:pt x="790" y="106"/>
                  </a:lnTo>
                  <a:lnTo>
                    <a:pt x="816" y="80"/>
                  </a:lnTo>
                  <a:lnTo>
                    <a:pt x="839" y="54"/>
                  </a:lnTo>
                  <a:lnTo>
                    <a:pt x="862" y="27"/>
                  </a:lnTo>
                  <a:lnTo>
                    <a:pt x="882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894" name="Line 286"/>
            <p:cNvSpPr>
              <a:spLocks noChangeShapeType="1"/>
            </p:cNvSpPr>
            <p:nvPr/>
          </p:nvSpPr>
          <p:spPr bwMode="auto">
            <a:xfrm flipH="1">
              <a:off x="-757" y="2031"/>
              <a:ext cx="871" cy="2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895" name="Freeform 287"/>
            <p:cNvSpPr>
              <a:spLocks/>
            </p:cNvSpPr>
            <p:nvPr/>
          </p:nvSpPr>
          <p:spPr bwMode="auto">
            <a:xfrm>
              <a:off x="-757" y="2109"/>
              <a:ext cx="155" cy="134"/>
            </a:xfrm>
            <a:custGeom>
              <a:avLst/>
              <a:gdLst>
                <a:gd name="T0" fmla="*/ 0 w 406"/>
                <a:gd name="T1" fmla="*/ 354 h 354"/>
                <a:gd name="T2" fmla="*/ 30 w 406"/>
                <a:gd name="T3" fmla="*/ 346 h 354"/>
                <a:gd name="T4" fmla="*/ 58 w 406"/>
                <a:gd name="T5" fmla="*/ 337 h 354"/>
                <a:gd name="T6" fmla="*/ 87 w 406"/>
                <a:gd name="T7" fmla="*/ 329 h 354"/>
                <a:gd name="T8" fmla="*/ 114 w 406"/>
                <a:gd name="T9" fmla="*/ 318 h 354"/>
                <a:gd name="T10" fmla="*/ 140 w 406"/>
                <a:gd name="T11" fmla="*/ 308 h 354"/>
                <a:gd name="T12" fmla="*/ 166 w 406"/>
                <a:gd name="T13" fmla="*/ 296 h 354"/>
                <a:gd name="T14" fmla="*/ 191 w 406"/>
                <a:gd name="T15" fmla="*/ 283 h 354"/>
                <a:gd name="T16" fmla="*/ 214 w 406"/>
                <a:gd name="T17" fmla="*/ 270 h 354"/>
                <a:gd name="T18" fmla="*/ 236 w 406"/>
                <a:gd name="T19" fmla="*/ 256 h 354"/>
                <a:gd name="T20" fmla="*/ 258 w 406"/>
                <a:gd name="T21" fmla="*/ 243 h 354"/>
                <a:gd name="T22" fmla="*/ 277 w 406"/>
                <a:gd name="T23" fmla="*/ 228 h 354"/>
                <a:gd name="T24" fmla="*/ 296 w 406"/>
                <a:gd name="T25" fmla="*/ 213 h 354"/>
                <a:gd name="T26" fmla="*/ 313 w 406"/>
                <a:gd name="T27" fmla="*/ 197 h 354"/>
                <a:gd name="T28" fmla="*/ 329 w 406"/>
                <a:gd name="T29" fmla="*/ 180 h 354"/>
                <a:gd name="T30" fmla="*/ 343 w 406"/>
                <a:gd name="T31" fmla="*/ 164 h 354"/>
                <a:gd name="T32" fmla="*/ 357 w 406"/>
                <a:gd name="T33" fmla="*/ 147 h 354"/>
                <a:gd name="T34" fmla="*/ 367 w 406"/>
                <a:gd name="T35" fmla="*/ 129 h 354"/>
                <a:gd name="T36" fmla="*/ 378 w 406"/>
                <a:gd name="T37" fmla="*/ 111 h 354"/>
                <a:gd name="T38" fmla="*/ 386 w 406"/>
                <a:gd name="T39" fmla="*/ 92 h 354"/>
                <a:gd name="T40" fmla="*/ 394 w 406"/>
                <a:gd name="T41" fmla="*/ 74 h 354"/>
                <a:gd name="T42" fmla="*/ 399 w 406"/>
                <a:gd name="T43" fmla="*/ 56 h 354"/>
                <a:gd name="T44" fmla="*/ 402 w 406"/>
                <a:gd name="T45" fmla="*/ 37 h 354"/>
                <a:gd name="T46" fmla="*/ 406 w 406"/>
                <a:gd name="T47" fmla="*/ 19 h 354"/>
                <a:gd name="T48" fmla="*/ 406 w 406"/>
                <a:gd name="T49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06" h="354">
                  <a:moveTo>
                    <a:pt x="0" y="354"/>
                  </a:moveTo>
                  <a:lnTo>
                    <a:pt x="30" y="346"/>
                  </a:lnTo>
                  <a:lnTo>
                    <a:pt x="58" y="337"/>
                  </a:lnTo>
                  <a:lnTo>
                    <a:pt x="87" y="329"/>
                  </a:lnTo>
                  <a:lnTo>
                    <a:pt x="114" y="318"/>
                  </a:lnTo>
                  <a:lnTo>
                    <a:pt x="140" y="308"/>
                  </a:lnTo>
                  <a:lnTo>
                    <a:pt x="166" y="296"/>
                  </a:lnTo>
                  <a:lnTo>
                    <a:pt x="191" y="283"/>
                  </a:lnTo>
                  <a:lnTo>
                    <a:pt x="214" y="270"/>
                  </a:lnTo>
                  <a:lnTo>
                    <a:pt x="236" y="256"/>
                  </a:lnTo>
                  <a:lnTo>
                    <a:pt x="258" y="243"/>
                  </a:lnTo>
                  <a:lnTo>
                    <a:pt x="277" y="228"/>
                  </a:lnTo>
                  <a:lnTo>
                    <a:pt x="296" y="213"/>
                  </a:lnTo>
                  <a:lnTo>
                    <a:pt x="313" y="197"/>
                  </a:lnTo>
                  <a:lnTo>
                    <a:pt x="329" y="180"/>
                  </a:lnTo>
                  <a:lnTo>
                    <a:pt x="343" y="164"/>
                  </a:lnTo>
                  <a:lnTo>
                    <a:pt x="357" y="147"/>
                  </a:lnTo>
                  <a:lnTo>
                    <a:pt x="367" y="129"/>
                  </a:lnTo>
                  <a:lnTo>
                    <a:pt x="378" y="111"/>
                  </a:lnTo>
                  <a:lnTo>
                    <a:pt x="386" y="92"/>
                  </a:lnTo>
                  <a:lnTo>
                    <a:pt x="394" y="74"/>
                  </a:lnTo>
                  <a:lnTo>
                    <a:pt x="399" y="56"/>
                  </a:lnTo>
                  <a:lnTo>
                    <a:pt x="402" y="37"/>
                  </a:lnTo>
                  <a:lnTo>
                    <a:pt x="406" y="19"/>
                  </a:lnTo>
                  <a:lnTo>
                    <a:pt x="406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896" name="Line 288"/>
            <p:cNvSpPr>
              <a:spLocks noChangeShapeType="1"/>
            </p:cNvSpPr>
            <p:nvPr/>
          </p:nvSpPr>
          <p:spPr bwMode="auto">
            <a:xfrm flipV="1">
              <a:off x="-977" y="1548"/>
              <a:ext cx="255" cy="34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897" name="Freeform 289"/>
            <p:cNvSpPr>
              <a:spLocks/>
            </p:cNvSpPr>
            <p:nvPr/>
          </p:nvSpPr>
          <p:spPr bwMode="auto">
            <a:xfrm>
              <a:off x="-722" y="1352"/>
              <a:ext cx="338" cy="196"/>
            </a:xfrm>
            <a:custGeom>
              <a:avLst/>
              <a:gdLst>
                <a:gd name="T0" fmla="*/ 882 w 882"/>
                <a:gd name="T1" fmla="*/ 0 h 510"/>
                <a:gd name="T2" fmla="*/ 835 w 882"/>
                <a:gd name="T3" fmla="*/ 12 h 510"/>
                <a:gd name="T4" fmla="*/ 790 w 882"/>
                <a:gd name="T5" fmla="*/ 24 h 510"/>
                <a:gd name="T6" fmla="*/ 744 w 882"/>
                <a:gd name="T7" fmla="*/ 38 h 510"/>
                <a:gd name="T8" fmla="*/ 699 w 882"/>
                <a:gd name="T9" fmla="*/ 53 h 510"/>
                <a:gd name="T10" fmla="*/ 655 w 882"/>
                <a:gd name="T11" fmla="*/ 68 h 510"/>
                <a:gd name="T12" fmla="*/ 613 w 882"/>
                <a:gd name="T13" fmla="*/ 84 h 510"/>
                <a:gd name="T14" fmla="*/ 570 w 882"/>
                <a:gd name="T15" fmla="*/ 101 h 510"/>
                <a:gd name="T16" fmla="*/ 529 w 882"/>
                <a:gd name="T17" fmla="*/ 118 h 510"/>
                <a:gd name="T18" fmla="*/ 488 w 882"/>
                <a:gd name="T19" fmla="*/ 136 h 510"/>
                <a:gd name="T20" fmla="*/ 449 w 882"/>
                <a:gd name="T21" fmla="*/ 155 h 510"/>
                <a:gd name="T22" fmla="*/ 410 w 882"/>
                <a:gd name="T23" fmla="*/ 175 h 510"/>
                <a:gd name="T24" fmla="*/ 373 w 882"/>
                <a:gd name="T25" fmla="*/ 195 h 510"/>
                <a:gd name="T26" fmla="*/ 337 w 882"/>
                <a:gd name="T27" fmla="*/ 216 h 510"/>
                <a:gd name="T28" fmla="*/ 303 w 882"/>
                <a:gd name="T29" fmla="*/ 237 h 510"/>
                <a:gd name="T30" fmla="*/ 269 w 882"/>
                <a:gd name="T31" fmla="*/ 260 h 510"/>
                <a:gd name="T32" fmla="*/ 236 w 882"/>
                <a:gd name="T33" fmla="*/ 282 h 510"/>
                <a:gd name="T34" fmla="*/ 205 w 882"/>
                <a:gd name="T35" fmla="*/ 306 h 510"/>
                <a:gd name="T36" fmla="*/ 174 w 882"/>
                <a:gd name="T37" fmla="*/ 329 h 510"/>
                <a:gd name="T38" fmla="*/ 145 w 882"/>
                <a:gd name="T39" fmla="*/ 353 h 510"/>
                <a:gd name="T40" fmla="*/ 118 w 882"/>
                <a:gd name="T41" fmla="*/ 379 h 510"/>
                <a:gd name="T42" fmla="*/ 91 w 882"/>
                <a:gd name="T43" fmla="*/ 405 h 510"/>
                <a:gd name="T44" fmla="*/ 67 w 882"/>
                <a:gd name="T45" fmla="*/ 430 h 510"/>
                <a:gd name="T46" fmla="*/ 43 w 882"/>
                <a:gd name="T47" fmla="*/ 456 h 510"/>
                <a:gd name="T48" fmla="*/ 21 w 882"/>
                <a:gd name="T49" fmla="*/ 482 h 510"/>
                <a:gd name="T50" fmla="*/ 0 w 882"/>
                <a:gd name="T51" fmla="*/ 510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82" h="510">
                  <a:moveTo>
                    <a:pt x="882" y="0"/>
                  </a:moveTo>
                  <a:lnTo>
                    <a:pt x="835" y="12"/>
                  </a:lnTo>
                  <a:lnTo>
                    <a:pt x="790" y="24"/>
                  </a:lnTo>
                  <a:lnTo>
                    <a:pt x="744" y="38"/>
                  </a:lnTo>
                  <a:lnTo>
                    <a:pt x="699" y="53"/>
                  </a:lnTo>
                  <a:lnTo>
                    <a:pt x="655" y="68"/>
                  </a:lnTo>
                  <a:lnTo>
                    <a:pt x="613" y="84"/>
                  </a:lnTo>
                  <a:lnTo>
                    <a:pt x="570" y="101"/>
                  </a:lnTo>
                  <a:lnTo>
                    <a:pt x="529" y="118"/>
                  </a:lnTo>
                  <a:lnTo>
                    <a:pt x="488" y="136"/>
                  </a:lnTo>
                  <a:lnTo>
                    <a:pt x="449" y="155"/>
                  </a:lnTo>
                  <a:lnTo>
                    <a:pt x="410" y="175"/>
                  </a:lnTo>
                  <a:lnTo>
                    <a:pt x="373" y="195"/>
                  </a:lnTo>
                  <a:lnTo>
                    <a:pt x="337" y="216"/>
                  </a:lnTo>
                  <a:lnTo>
                    <a:pt x="303" y="237"/>
                  </a:lnTo>
                  <a:lnTo>
                    <a:pt x="269" y="260"/>
                  </a:lnTo>
                  <a:lnTo>
                    <a:pt x="236" y="282"/>
                  </a:lnTo>
                  <a:lnTo>
                    <a:pt x="205" y="306"/>
                  </a:lnTo>
                  <a:lnTo>
                    <a:pt x="174" y="329"/>
                  </a:lnTo>
                  <a:lnTo>
                    <a:pt x="145" y="353"/>
                  </a:lnTo>
                  <a:lnTo>
                    <a:pt x="118" y="379"/>
                  </a:lnTo>
                  <a:lnTo>
                    <a:pt x="91" y="405"/>
                  </a:lnTo>
                  <a:lnTo>
                    <a:pt x="67" y="430"/>
                  </a:lnTo>
                  <a:lnTo>
                    <a:pt x="43" y="456"/>
                  </a:lnTo>
                  <a:lnTo>
                    <a:pt x="21" y="482"/>
                  </a:lnTo>
                  <a:lnTo>
                    <a:pt x="0" y="51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898" name="Line 290"/>
            <p:cNvSpPr>
              <a:spLocks noChangeShapeType="1"/>
            </p:cNvSpPr>
            <p:nvPr/>
          </p:nvSpPr>
          <p:spPr bwMode="auto">
            <a:xfrm flipV="1">
              <a:off x="-384" y="1175"/>
              <a:ext cx="716" cy="17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899" name="Freeform 291"/>
            <p:cNvSpPr>
              <a:spLocks/>
            </p:cNvSpPr>
            <p:nvPr/>
          </p:nvSpPr>
          <p:spPr bwMode="auto">
            <a:xfrm>
              <a:off x="332" y="1274"/>
              <a:ext cx="488" cy="148"/>
            </a:xfrm>
            <a:custGeom>
              <a:avLst/>
              <a:gdLst>
                <a:gd name="T0" fmla="*/ 0 w 1277"/>
                <a:gd name="T1" fmla="*/ 0 h 384"/>
                <a:gd name="T2" fmla="*/ 1 w 1277"/>
                <a:gd name="T3" fmla="*/ 19 h 384"/>
                <a:gd name="T4" fmla="*/ 3 w 1277"/>
                <a:gd name="T5" fmla="*/ 37 h 384"/>
                <a:gd name="T6" fmla="*/ 7 w 1277"/>
                <a:gd name="T7" fmla="*/ 56 h 384"/>
                <a:gd name="T8" fmla="*/ 12 w 1277"/>
                <a:gd name="T9" fmla="*/ 74 h 384"/>
                <a:gd name="T10" fmla="*/ 20 w 1277"/>
                <a:gd name="T11" fmla="*/ 92 h 384"/>
                <a:gd name="T12" fmla="*/ 28 w 1277"/>
                <a:gd name="T13" fmla="*/ 110 h 384"/>
                <a:gd name="T14" fmla="*/ 39 w 1277"/>
                <a:gd name="T15" fmla="*/ 128 h 384"/>
                <a:gd name="T16" fmla="*/ 51 w 1277"/>
                <a:gd name="T17" fmla="*/ 147 h 384"/>
                <a:gd name="T18" fmla="*/ 64 w 1277"/>
                <a:gd name="T19" fmla="*/ 164 h 384"/>
                <a:gd name="T20" fmla="*/ 79 w 1277"/>
                <a:gd name="T21" fmla="*/ 181 h 384"/>
                <a:gd name="T22" fmla="*/ 94 w 1277"/>
                <a:gd name="T23" fmla="*/ 197 h 384"/>
                <a:gd name="T24" fmla="*/ 112 w 1277"/>
                <a:gd name="T25" fmla="*/ 213 h 384"/>
                <a:gd name="T26" fmla="*/ 131 w 1277"/>
                <a:gd name="T27" fmla="*/ 229 h 384"/>
                <a:gd name="T28" fmla="*/ 150 w 1277"/>
                <a:gd name="T29" fmla="*/ 242 h 384"/>
                <a:gd name="T30" fmla="*/ 171 w 1277"/>
                <a:gd name="T31" fmla="*/ 257 h 384"/>
                <a:gd name="T32" fmla="*/ 194 w 1277"/>
                <a:gd name="T33" fmla="*/ 271 h 384"/>
                <a:gd name="T34" fmla="*/ 217 w 1277"/>
                <a:gd name="T35" fmla="*/ 284 h 384"/>
                <a:gd name="T36" fmla="*/ 242 w 1277"/>
                <a:gd name="T37" fmla="*/ 296 h 384"/>
                <a:gd name="T38" fmla="*/ 268 w 1277"/>
                <a:gd name="T39" fmla="*/ 307 h 384"/>
                <a:gd name="T40" fmla="*/ 295 w 1277"/>
                <a:gd name="T41" fmla="*/ 319 h 384"/>
                <a:gd name="T42" fmla="*/ 321 w 1277"/>
                <a:gd name="T43" fmla="*/ 329 h 384"/>
                <a:gd name="T44" fmla="*/ 350 w 1277"/>
                <a:gd name="T45" fmla="*/ 338 h 384"/>
                <a:gd name="T46" fmla="*/ 379 w 1277"/>
                <a:gd name="T47" fmla="*/ 347 h 384"/>
                <a:gd name="T48" fmla="*/ 409 w 1277"/>
                <a:gd name="T49" fmla="*/ 354 h 384"/>
                <a:gd name="T50" fmla="*/ 439 w 1277"/>
                <a:gd name="T51" fmla="*/ 361 h 384"/>
                <a:gd name="T52" fmla="*/ 470 w 1277"/>
                <a:gd name="T53" fmla="*/ 367 h 384"/>
                <a:gd name="T54" fmla="*/ 501 w 1277"/>
                <a:gd name="T55" fmla="*/ 372 h 384"/>
                <a:gd name="T56" fmla="*/ 533 w 1277"/>
                <a:gd name="T57" fmla="*/ 377 h 384"/>
                <a:gd name="T58" fmla="*/ 565 w 1277"/>
                <a:gd name="T59" fmla="*/ 380 h 384"/>
                <a:gd name="T60" fmla="*/ 597 w 1277"/>
                <a:gd name="T61" fmla="*/ 382 h 384"/>
                <a:gd name="T62" fmla="*/ 630 w 1277"/>
                <a:gd name="T63" fmla="*/ 384 h 384"/>
                <a:gd name="T64" fmla="*/ 662 w 1277"/>
                <a:gd name="T65" fmla="*/ 384 h 384"/>
                <a:gd name="T66" fmla="*/ 695 w 1277"/>
                <a:gd name="T67" fmla="*/ 384 h 384"/>
                <a:gd name="T68" fmla="*/ 727 w 1277"/>
                <a:gd name="T69" fmla="*/ 382 h 384"/>
                <a:gd name="T70" fmla="*/ 760 w 1277"/>
                <a:gd name="T71" fmla="*/ 380 h 384"/>
                <a:gd name="T72" fmla="*/ 792 w 1277"/>
                <a:gd name="T73" fmla="*/ 377 h 384"/>
                <a:gd name="T74" fmla="*/ 824 w 1277"/>
                <a:gd name="T75" fmla="*/ 373 h 384"/>
                <a:gd name="T76" fmla="*/ 855 w 1277"/>
                <a:gd name="T77" fmla="*/ 368 h 384"/>
                <a:gd name="T78" fmla="*/ 886 w 1277"/>
                <a:gd name="T79" fmla="*/ 363 h 384"/>
                <a:gd name="T80" fmla="*/ 917 w 1277"/>
                <a:gd name="T81" fmla="*/ 355 h 384"/>
                <a:gd name="T82" fmla="*/ 946 w 1277"/>
                <a:gd name="T83" fmla="*/ 348 h 384"/>
                <a:gd name="T84" fmla="*/ 975 w 1277"/>
                <a:gd name="T85" fmla="*/ 339 h 384"/>
                <a:gd name="T86" fmla="*/ 1004 w 1277"/>
                <a:gd name="T87" fmla="*/ 331 h 384"/>
                <a:gd name="T88" fmla="*/ 1032 w 1277"/>
                <a:gd name="T89" fmla="*/ 320 h 384"/>
                <a:gd name="T90" fmla="*/ 1058 w 1277"/>
                <a:gd name="T91" fmla="*/ 309 h 384"/>
                <a:gd name="T92" fmla="*/ 1084 w 1277"/>
                <a:gd name="T93" fmla="*/ 299 h 384"/>
                <a:gd name="T94" fmla="*/ 1109 w 1277"/>
                <a:gd name="T95" fmla="*/ 286 h 384"/>
                <a:gd name="T96" fmla="*/ 1133 w 1277"/>
                <a:gd name="T97" fmla="*/ 273 h 384"/>
                <a:gd name="T98" fmla="*/ 1155 w 1277"/>
                <a:gd name="T99" fmla="*/ 259 h 384"/>
                <a:gd name="T100" fmla="*/ 1176 w 1277"/>
                <a:gd name="T101" fmla="*/ 246 h 384"/>
                <a:gd name="T102" fmla="*/ 1197 w 1277"/>
                <a:gd name="T103" fmla="*/ 231 h 384"/>
                <a:gd name="T104" fmla="*/ 1216 w 1277"/>
                <a:gd name="T105" fmla="*/ 216 h 384"/>
                <a:gd name="T106" fmla="*/ 1234 w 1277"/>
                <a:gd name="T107" fmla="*/ 200 h 384"/>
                <a:gd name="T108" fmla="*/ 1250 w 1277"/>
                <a:gd name="T109" fmla="*/ 184 h 384"/>
                <a:gd name="T110" fmla="*/ 1265 w 1277"/>
                <a:gd name="T111" fmla="*/ 167 h 384"/>
                <a:gd name="T112" fmla="*/ 1277 w 1277"/>
                <a:gd name="T113" fmla="*/ 150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277" h="384">
                  <a:moveTo>
                    <a:pt x="0" y="0"/>
                  </a:moveTo>
                  <a:lnTo>
                    <a:pt x="1" y="19"/>
                  </a:lnTo>
                  <a:lnTo>
                    <a:pt x="3" y="37"/>
                  </a:lnTo>
                  <a:lnTo>
                    <a:pt x="7" y="56"/>
                  </a:lnTo>
                  <a:lnTo>
                    <a:pt x="12" y="74"/>
                  </a:lnTo>
                  <a:lnTo>
                    <a:pt x="20" y="92"/>
                  </a:lnTo>
                  <a:lnTo>
                    <a:pt x="28" y="110"/>
                  </a:lnTo>
                  <a:lnTo>
                    <a:pt x="39" y="128"/>
                  </a:lnTo>
                  <a:lnTo>
                    <a:pt x="51" y="147"/>
                  </a:lnTo>
                  <a:lnTo>
                    <a:pt x="64" y="164"/>
                  </a:lnTo>
                  <a:lnTo>
                    <a:pt x="79" y="181"/>
                  </a:lnTo>
                  <a:lnTo>
                    <a:pt x="94" y="197"/>
                  </a:lnTo>
                  <a:lnTo>
                    <a:pt x="112" y="213"/>
                  </a:lnTo>
                  <a:lnTo>
                    <a:pt x="131" y="229"/>
                  </a:lnTo>
                  <a:lnTo>
                    <a:pt x="150" y="242"/>
                  </a:lnTo>
                  <a:lnTo>
                    <a:pt x="171" y="257"/>
                  </a:lnTo>
                  <a:lnTo>
                    <a:pt x="194" y="271"/>
                  </a:lnTo>
                  <a:lnTo>
                    <a:pt x="217" y="284"/>
                  </a:lnTo>
                  <a:lnTo>
                    <a:pt x="242" y="296"/>
                  </a:lnTo>
                  <a:lnTo>
                    <a:pt x="268" y="307"/>
                  </a:lnTo>
                  <a:lnTo>
                    <a:pt x="295" y="319"/>
                  </a:lnTo>
                  <a:lnTo>
                    <a:pt x="321" y="329"/>
                  </a:lnTo>
                  <a:lnTo>
                    <a:pt x="350" y="338"/>
                  </a:lnTo>
                  <a:lnTo>
                    <a:pt x="379" y="347"/>
                  </a:lnTo>
                  <a:lnTo>
                    <a:pt x="409" y="354"/>
                  </a:lnTo>
                  <a:lnTo>
                    <a:pt x="439" y="361"/>
                  </a:lnTo>
                  <a:lnTo>
                    <a:pt x="470" y="367"/>
                  </a:lnTo>
                  <a:lnTo>
                    <a:pt x="501" y="372"/>
                  </a:lnTo>
                  <a:lnTo>
                    <a:pt x="533" y="377"/>
                  </a:lnTo>
                  <a:lnTo>
                    <a:pt x="565" y="380"/>
                  </a:lnTo>
                  <a:lnTo>
                    <a:pt x="597" y="382"/>
                  </a:lnTo>
                  <a:lnTo>
                    <a:pt x="630" y="384"/>
                  </a:lnTo>
                  <a:lnTo>
                    <a:pt x="662" y="384"/>
                  </a:lnTo>
                  <a:lnTo>
                    <a:pt x="695" y="384"/>
                  </a:lnTo>
                  <a:lnTo>
                    <a:pt x="727" y="382"/>
                  </a:lnTo>
                  <a:lnTo>
                    <a:pt x="760" y="380"/>
                  </a:lnTo>
                  <a:lnTo>
                    <a:pt x="792" y="377"/>
                  </a:lnTo>
                  <a:lnTo>
                    <a:pt x="824" y="373"/>
                  </a:lnTo>
                  <a:lnTo>
                    <a:pt x="855" y="368"/>
                  </a:lnTo>
                  <a:lnTo>
                    <a:pt x="886" y="363"/>
                  </a:lnTo>
                  <a:lnTo>
                    <a:pt x="917" y="355"/>
                  </a:lnTo>
                  <a:lnTo>
                    <a:pt x="946" y="348"/>
                  </a:lnTo>
                  <a:lnTo>
                    <a:pt x="975" y="339"/>
                  </a:lnTo>
                  <a:lnTo>
                    <a:pt x="1004" y="331"/>
                  </a:lnTo>
                  <a:lnTo>
                    <a:pt x="1032" y="320"/>
                  </a:lnTo>
                  <a:lnTo>
                    <a:pt x="1058" y="309"/>
                  </a:lnTo>
                  <a:lnTo>
                    <a:pt x="1084" y="299"/>
                  </a:lnTo>
                  <a:lnTo>
                    <a:pt x="1109" y="286"/>
                  </a:lnTo>
                  <a:lnTo>
                    <a:pt x="1133" y="273"/>
                  </a:lnTo>
                  <a:lnTo>
                    <a:pt x="1155" y="259"/>
                  </a:lnTo>
                  <a:lnTo>
                    <a:pt x="1176" y="246"/>
                  </a:lnTo>
                  <a:lnTo>
                    <a:pt x="1197" y="231"/>
                  </a:lnTo>
                  <a:lnTo>
                    <a:pt x="1216" y="216"/>
                  </a:lnTo>
                  <a:lnTo>
                    <a:pt x="1234" y="200"/>
                  </a:lnTo>
                  <a:lnTo>
                    <a:pt x="1250" y="184"/>
                  </a:lnTo>
                  <a:lnTo>
                    <a:pt x="1265" y="167"/>
                  </a:lnTo>
                  <a:lnTo>
                    <a:pt x="1277" y="15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900" name="Freeform 292"/>
            <p:cNvSpPr>
              <a:spLocks/>
            </p:cNvSpPr>
            <p:nvPr/>
          </p:nvSpPr>
          <p:spPr bwMode="auto">
            <a:xfrm>
              <a:off x="820" y="1441"/>
              <a:ext cx="21" cy="56"/>
            </a:xfrm>
            <a:custGeom>
              <a:avLst/>
              <a:gdLst>
                <a:gd name="T0" fmla="*/ 0 w 54"/>
                <a:gd name="T1" fmla="*/ 150 h 150"/>
                <a:gd name="T2" fmla="*/ 12 w 54"/>
                <a:gd name="T3" fmla="*/ 134 h 150"/>
                <a:gd name="T4" fmla="*/ 22 w 54"/>
                <a:gd name="T5" fmla="*/ 118 h 150"/>
                <a:gd name="T6" fmla="*/ 30 w 54"/>
                <a:gd name="T7" fmla="*/ 102 h 150"/>
                <a:gd name="T8" fmla="*/ 38 w 54"/>
                <a:gd name="T9" fmla="*/ 85 h 150"/>
                <a:gd name="T10" fmla="*/ 43 w 54"/>
                <a:gd name="T11" fmla="*/ 68 h 150"/>
                <a:gd name="T12" fmla="*/ 47 w 54"/>
                <a:gd name="T13" fmla="*/ 52 h 150"/>
                <a:gd name="T14" fmla="*/ 52 w 54"/>
                <a:gd name="T15" fmla="*/ 35 h 150"/>
                <a:gd name="T16" fmla="*/ 53 w 54"/>
                <a:gd name="T17" fmla="*/ 18 h 150"/>
                <a:gd name="T18" fmla="*/ 54 w 54"/>
                <a:gd name="T19" fmla="*/ 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4" h="150">
                  <a:moveTo>
                    <a:pt x="0" y="150"/>
                  </a:moveTo>
                  <a:lnTo>
                    <a:pt x="12" y="134"/>
                  </a:lnTo>
                  <a:lnTo>
                    <a:pt x="22" y="118"/>
                  </a:lnTo>
                  <a:lnTo>
                    <a:pt x="30" y="102"/>
                  </a:lnTo>
                  <a:lnTo>
                    <a:pt x="38" y="85"/>
                  </a:lnTo>
                  <a:lnTo>
                    <a:pt x="43" y="68"/>
                  </a:lnTo>
                  <a:lnTo>
                    <a:pt x="47" y="52"/>
                  </a:lnTo>
                  <a:lnTo>
                    <a:pt x="52" y="35"/>
                  </a:lnTo>
                  <a:lnTo>
                    <a:pt x="53" y="18"/>
                  </a:lnTo>
                  <a:lnTo>
                    <a:pt x="54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901" name="Freeform 293"/>
            <p:cNvSpPr>
              <a:spLocks/>
            </p:cNvSpPr>
            <p:nvPr/>
          </p:nvSpPr>
          <p:spPr bwMode="auto">
            <a:xfrm>
              <a:off x="-1111" y="2275"/>
              <a:ext cx="354" cy="148"/>
            </a:xfrm>
            <a:custGeom>
              <a:avLst/>
              <a:gdLst>
                <a:gd name="T0" fmla="*/ 0 w 924"/>
                <a:gd name="T1" fmla="*/ 0 h 385"/>
                <a:gd name="T2" fmla="*/ 1 w 924"/>
                <a:gd name="T3" fmla="*/ 19 h 385"/>
                <a:gd name="T4" fmla="*/ 3 w 924"/>
                <a:gd name="T5" fmla="*/ 38 h 385"/>
                <a:gd name="T6" fmla="*/ 7 w 924"/>
                <a:gd name="T7" fmla="*/ 57 h 385"/>
                <a:gd name="T8" fmla="*/ 12 w 924"/>
                <a:gd name="T9" fmla="*/ 76 h 385"/>
                <a:gd name="T10" fmla="*/ 20 w 924"/>
                <a:gd name="T11" fmla="*/ 94 h 385"/>
                <a:gd name="T12" fmla="*/ 28 w 924"/>
                <a:gd name="T13" fmla="*/ 112 h 385"/>
                <a:gd name="T14" fmla="*/ 39 w 924"/>
                <a:gd name="T15" fmla="*/ 130 h 385"/>
                <a:gd name="T16" fmla="*/ 51 w 924"/>
                <a:gd name="T17" fmla="*/ 148 h 385"/>
                <a:gd name="T18" fmla="*/ 64 w 924"/>
                <a:gd name="T19" fmla="*/ 165 h 385"/>
                <a:gd name="T20" fmla="*/ 78 w 924"/>
                <a:gd name="T21" fmla="*/ 182 h 385"/>
                <a:gd name="T22" fmla="*/ 94 w 924"/>
                <a:gd name="T23" fmla="*/ 198 h 385"/>
                <a:gd name="T24" fmla="*/ 113 w 924"/>
                <a:gd name="T25" fmla="*/ 214 h 385"/>
                <a:gd name="T26" fmla="*/ 132 w 924"/>
                <a:gd name="T27" fmla="*/ 230 h 385"/>
                <a:gd name="T28" fmla="*/ 152 w 924"/>
                <a:gd name="T29" fmla="*/ 245 h 385"/>
                <a:gd name="T30" fmla="*/ 173 w 924"/>
                <a:gd name="T31" fmla="*/ 259 h 385"/>
                <a:gd name="T32" fmla="*/ 196 w 924"/>
                <a:gd name="T33" fmla="*/ 273 h 385"/>
                <a:gd name="T34" fmla="*/ 220 w 924"/>
                <a:gd name="T35" fmla="*/ 286 h 385"/>
                <a:gd name="T36" fmla="*/ 245 w 924"/>
                <a:gd name="T37" fmla="*/ 298 h 385"/>
                <a:gd name="T38" fmla="*/ 270 w 924"/>
                <a:gd name="T39" fmla="*/ 310 h 385"/>
                <a:gd name="T40" fmla="*/ 298 w 924"/>
                <a:gd name="T41" fmla="*/ 321 h 385"/>
                <a:gd name="T42" fmla="*/ 325 w 924"/>
                <a:gd name="T43" fmla="*/ 330 h 385"/>
                <a:gd name="T44" fmla="*/ 354 w 924"/>
                <a:gd name="T45" fmla="*/ 340 h 385"/>
                <a:gd name="T46" fmla="*/ 383 w 924"/>
                <a:gd name="T47" fmla="*/ 348 h 385"/>
                <a:gd name="T48" fmla="*/ 413 w 924"/>
                <a:gd name="T49" fmla="*/ 356 h 385"/>
                <a:gd name="T50" fmla="*/ 444 w 924"/>
                <a:gd name="T51" fmla="*/ 362 h 385"/>
                <a:gd name="T52" fmla="*/ 475 w 924"/>
                <a:gd name="T53" fmla="*/ 369 h 385"/>
                <a:gd name="T54" fmla="*/ 507 w 924"/>
                <a:gd name="T55" fmla="*/ 374 h 385"/>
                <a:gd name="T56" fmla="*/ 538 w 924"/>
                <a:gd name="T57" fmla="*/ 377 h 385"/>
                <a:gd name="T58" fmla="*/ 571 w 924"/>
                <a:gd name="T59" fmla="*/ 380 h 385"/>
                <a:gd name="T60" fmla="*/ 603 w 924"/>
                <a:gd name="T61" fmla="*/ 383 h 385"/>
                <a:gd name="T62" fmla="*/ 636 w 924"/>
                <a:gd name="T63" fmla="*/ 385 h 385"/>
                <a:gd name="T64" fmla="*/ 669 w 924"/>
                <a:gd name="T65" fmla="*/ 385 h 385"/>
                <a:gd name="T66" fmla="*/ 702 w 924"/>
                <a:gd name="T67" fmla="*/ 384 h 385"/>
                <a:gd name="T68" fmla="*/ 734 w 924"/>
                <a:gd name="T69" fmla="*/ 383 h 385"/>
                <a:gd name="T70" fmla="*/ 767 w 924"/>
                <a:gd name="T71" fmla="*/ 380 h 385"/>
                <a:gd name="T72" fmla="*/ 799 w 924"/>
                <a:gd name="T73" fmla="*/ 376 h 385"/>
                <a:gd name="T74" fmla="*/ 831 w 924"/>
                <a:gd name="T75" fmla="*/ 372 h 385"/>
                <a:gd name="T76" fmla="*/ 863 w 924"/>
                <a:gd name="T77" fmla="*/ 367 h 385"/>
                <a:gd name="T78" fmla="*/ 894 w 924"/>
                <a:gd name="T79" fmla="*/ 361 h 385"/>
                <a:gd name="T80" fmla="*/ 924 w 924"/>
                <a:gd name="T81" fmla="*/ 354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24" h="385">
                  <a:moveTo>
                    <a:pt x="0" y="0"/>
                  </a:moveTo>
                  <a:lnTo>
                    <a:pt x="1" y="19"/>
                  </a:lnTo>
                  <a:lnTo>
                    <a:pt x="3" y="38"/>
                  </a:lnTo>
                  <a:lnTo>
                    <a:pt x="7" y="57"/>
                  </a:lnTo>
                  <a:lnTo>
                    <a:pt x="12" y="76"/>
                  </a:lnTo>
                  <a:lnTo>
                    <a:pt x="20" y="94"/>
                  </a:lnTo>
                  <a:lnTo>
                    <a:pt x="28" y="112"/>
                  </a:lnTo>
                  <a:lnTo>
                    <a:pt x="39" y="130"/>
                  </a:lnTo>
                  <a:lnTo>
                    <a:pt x="51" y="148"/>
                  </a:lnTo>
                  <a:lnTo>
                    <a:pt x="64" y="165"/>
                  </a:lnTo>
                  <a:lnTo>
                    <a:pt x="78" y="182"/>
                  </a:lnTo>
                  <a:lnTo>
                    <a:pt x="94" y="198"/>
                  </a:lnTo>
                  <a:lnTo>
                    <a:pt x="113" y="214"/>
                  </a:lnTo>
                  <a:lnTo>
                    <a:pt x="132" y="230"/>
                  </a:lnTo>
                  <a:lnTo>
                    <a:pt x="152" y="245"/>
                  </a:lnTo>
                  <a:lnTo>
                    <a:pt x="173" y="259"/>
                  </a:lnTo>
                  <a:lnTo>
                    <a:pt x="196" y="273"/>
                  </a:lnTo>
                  <a:lnTo>
                    <a:pt x="220" y="286"/>
                  </a:lnTo>
                  <a:lnTo>
                    <a:pt x="245" y="298"/>
                  </a:lnTo>
                  <a:lnTo>
                    <a:pt x="270" y="310"/>
                  </a:lnTo>
                  <a:lnTo>
                    <a:pt x="298" y="321"/>
                  </a:lnTo>
                  <a:lnTo>
                    <a:pt x="325" y="330"/>
                  </a:lnTo>
                  <a:lnTo>
                    <a:pt x="354" y="340"/>
                  </a:lnTo>
                  <a:lnTo>
                    <a:pt x="383" y="348"/>
                  </a:lnTo>
                  <a:lnTo>
                    <a:pt x="413" y="356"/>
                  </a:lnTo>
                  <a:lnTo>
                    <a:pt x="444" y="362"/>
                  </a:lnTo>
                  <a:lnTo>
                    <a:pt x="475" y="369"/>
                  </a:lnTo>
                  <a:lnTo>
                    <a:pt x="507" y="374"/>
                  </a:lnTo>
                  <a:lnTo>
                    <a:pt x="538" y="377"/>
                  </a:lnTo>
                  <a:lnTo>
                    <a:pt x="571" y="380"/>
                  </a:lnTo>
                  <a:lnTo>
                    <a:pt x="603" y="383"/>
                  </a:lnTo>
                  <a:lnTo>
                    <a:pt x="636" y="385"/>
                  </a:lnTo>
                  <a:lnTo>
                    <a:pt x="669" y="385"/>
                  </a:lnTo>
                  <a:lnTo>
                    <a:pt x="702" y="384"/>
                  </a:lnTo>
                  <a:lnTo>
                    <a:pt x="734" y="383"/>
                  </a:lnTo>
                  <a:lnTo>
                    <a:pt x="767" y="380"/>
                  </a:lnTo>
                  <a:lnTo>
                    <a:pt x="799" y="376"/>
                  </a:lnTo>
                  <a:lnTo>
                    <a:pt x="831" y="372"/>
                  </a:lnTo>
                  <a:lnTo>
                    <a:pt x="863" y="367"/>
                  </a:lnTo>
                  <a:lnTo>
                    <a:pt x="894" y="361"/>
                  </a:lnTo>
                  <a:lnTo>
                    <a:pt x="924" y="35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902" name="Line 294"/>
            <p:cNvSpPr>
              <a:spLocks noChangeShapeType="1"/>
            </p:cNvSpPr>
            <p:nvPr/>
          </p:nvSpPr>
          <p:spPr bwMode="auto">
            <a:xfrm flipV="1">
              <a:off x="-757" y="2197"/>
              <a:ext cx="871" cy="2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903" name="Freeform 295"/>
            <p:cNvSpPr>
              <a:spLocks/>
            </p:cNvSpPr>
            <p:nvPr/>
          </p:nvSpPr>
          <p:spPr bwMode="auto">
            <a:xfrm>
              <a:off x="114" y="2001"/>
              <a:ext cx="338" cy="196"/>
            </a:xfrm>
            <a:custGeom>
              <a:avLst/>
              <a:gdLst>
                <a:gd name="T0" fmla="*/ 0 w 882"/>
                <a:gd name="T1" fmla="*/ 510 h 510"/>
                <a:gd name="T2" fmla="*/ 47 w 882"/>
                <a:gd name="T3" fmla="*/ 497 h 510"/>
                <a:gd name="T4" fmla="*/ 93 w 882"/>
                <a:gd name="T5" fmla="*/ 484 h 510"/>
                <a:gd name="T6" fmla="*/ 139 w 882"/>
                <a:gd name="T7" fmla="*/ 472 h 510"/>
                <a:gd name="T8" fmla="*/ 183 w 882"/>
                <a:gd name="T9" fmla="*/ 457 h 510"/>
                <a:gd name="T10" fmla="*/ 227 w 882"/>
                <a:gd name="T11" fmla="*/ 442 h 510"/>
                <a:gd name="T12" fmla="*/ 270 w 882"/>
                <a:gd name="T13" fmla="*/ 426 h 510"/>
                <a:gd name="T14" fmla="*/ 312 w 882"/>
                <a:gd name="T15" fmla="*/ 409 h 510"/>
                <a:gd name="T16" fmla="*/ 354 w 882"/>
                <a:gd name="T17" fmla="*/ 392 h 510"/>
                <a:gd name="T18" fmla="*/ 393 w 882"/>
                <a:gd name="T19" fmla="*/ 374 h 510"/>
                <a:gd name="T20" fmla="*/ 433 w 882"/>
                <a:gd name="T21" fmla="*/ 355 h 510"/>
                <a:gd name="T22" fmla="*/ 471 w 882"/>
                <a:gd name="T23" fmla="*/ 335 h 510"/>
                <a:gd name="T24" fmla="*/ 508 w 882"/>
                <a:gd name="T25" fmla="*/ 315 h 510"/>
                <a:gd name="T26" fmla="*/ 544 w 882"/>
                <a:gd name="T27" fmla="*/ 294 h 510"/>
                <a:gd name="T28" fmla="*/ 579 w 882"/>
                <a:gd name="T29" fmla="*/ 273 h 510"/>
                <a:gd name="T30" fmla="*/ 614 w 882"/>
                <a:gd name="T31" fmla="*/ 250 h 510"/>
                <a:gd name="T32" fmla="*/ 647 w 882"/>
                <a:gd name="T33" fmla="*/ 228 h 510"/>
                <a:gd name="T34" fmla="*/ 677 w 882"/>
                <a:gd name="T35" fmla="*/ 204 h 510"/>
                <a:gd name="T36" fmla="*/ 708 w 882"/>
                <a:gd name="T37" fmla="*/ 180 h 510"/>
                <a:gd name="T38" fmla="*/ 737 w 882"/>
                <a:gd name="T39" fmla="*/ 155 h 510"/>
                <a:gd name="T40" fmla="*/ 765 w 882"/>
                <a:gd name="T41" fmla="*/ 131 h 510"/>
                <a:gd name="T42" fmla="*/ 790 w 882"/>
                <a:gd name="T43" fmla="*/ 105 h 510"/>
                <a:gd name="T44" fmla="*/ 816 w 882"/>
                <a:gd name="T45" fmla="*/ 80 h 510"/>
                <a:gd name="T46" fmla="*/ 839 w 882"/>
                <a:gd name="T47" fmla="*/ 53 h 510"/>
                <a:gd name="T48" fmla="*/ 862 w 882"/>
                <a:gd name="T49" fmla="*/ 27 h 510"/>
                <a:gd name="T50" fmla="*/ 882 w 882"/>
                <a:gd name="T51" fmla="*/ 0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82" h="510">
                  <a:moveTo>
                    <a:pt x="0" y="510"/>
                  </a:moveTo>
                  <a:lnTo>
                    <a:pt x="47" y="497"/>
                  </a:lnTo>
                  <a:lnTo>
                    <a:pt x="93" y="484"/>
                  </a:lnTo>
                  <a:lnTo>
                    <a:pt x="139" y="472"/>
                  </a:lnTo>
                  <a:lnTo>
                    <a:pt x="183" y="457"/>
                  </a:lnTo>
                  <a:lnTo>
                    <a:pt x="227" y="442"/>
                  </a:lnTo>
                  <a:lnTo>
                    <a:pt x="270" y="426"/>
                  </a:lnTo>
                  <a:lnTo>
                    <a:pt x="312" y="409"/>
                  </a:lnTo>
                  <a:lnTo>
                    <a:pt x="354" y="392"/>
                  </a:lnTo>
                  <a:lnTo>
                    <a:pt x="393" y="374"/>
                  </a:lnTo>
                  <a:lnTo>
                    <a:pt x="433" y="355"/>
                  </a:lnTo>
                  <a:lnTo>
                    <a:pt x="471" y="335"/>
                  </a:lnTo>
                  <a:lnTo>
                    <a:pt x="508" y="315"/>
                  </a:lnTo>
                  <a:lnTo>
                    <a:pt x="544" y="294"/>
                  </a:lnTo>
                  <a:lnTo>
                    <a:pt x="579" y="273"/>
                  </a:lnTo>
                  <a:lnTo>
                    <a:pt x="614" y="250"/>
                  </a:lnTo>
                  <a:lnTo>
                    <a:pt x="647" y="228"/>
                  </a:lnTo>
                  <a:lnTo>
                    <a:pt x="677" y="204"/>
                  </a:lnTo>
                  <a:lnTo>
                    <a:pt x="708" y="180"/>
                  </a:lnTo>
                  <a:lnTo>
                    <a:pt x="737" y="155"/>
                  </a:lnTo>
                  <a:lnTo>
                    <a:pt x="765" y="131"/>
                  </a:lnTo>
                  <a:lnTo>
                    <a:pt x="790" y="105"/>
                  </a:lnTo>
                  <a:lnTo>
                    <a:pt x="816" y="80"/>
                  </a:lnTo>
                  <a:lnTo>
                    <a:pt x="839" y="53"/>
                  </a:lnTo>
                  <a:lnTo>
                    <a:pt x="862" y="27"/>
                  </a:lnTo>
                  <a:lnTo>
                    <a:pt x="882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904" name="Line 296"/>
            <p:cNvSpPr>
              <a:spLocks noChangeShapeType="1"/>
            </p:cNvSpPr>
            <p:nvPr/>
          </p:nvSpPr>
          <p:spPr bwMode="auto">
            <a:xfrm flipH="1">
              <a:off x="452" y="1497"/>
              <a:ext cx="368" cy="50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905" name="Freeform 297"/>
            <p:cNvSpPr>
              <a:spLocks/>
            </p:cNvSpPr>
            <p:nvPr/>
          </p:nvSpPr>
          <p:spPr bwMode="auto">
            <a:xfrm>
              <a:off x="332" y="1044"/>
              <a:ext cx="509" cy="295"/>
            </a:xfrm>
            <a:custGeom>
              <a:avLst/>
              <a:gdLst>
                <a:gd name="T0" fmla="*/ 1328 w 1331"/>
                <a:gd name="T1" fmla="*/ 346 h 769"/>
                <a:gd name="T2" fmla="*/ 1310 w 1331"/>
                <a:gd name="T3" fmla="*/ 291 h 769"/>
                <a:gd name="T4" fmla="*/ 1280 w 1331"/>
                <a:gd name="T5" fmla="*/ 238 h 769"/>
                <a:gd name="T6" fmla="*/ 1236 w 1331"/>
                <a:gd name="T7" fmla="*/ 186 h 769"/>
                <a:gd name="T8" fmla="*/ 1180 w 1331"/>
                <a:gd name="T9" fmla="*/ 141 h 769"/>
                <a:gd name="T10" fmla="*/ 1112 w 1331"/>
                <a:gd name="T11" fmla="*/ 99 h 769"/>
                <a:gd name="T12" fmla="*/ 1035 w 1331"/>
                <a:gd name="T13" fmla="*/ 65 h 769"/>
                <a:gd name="T14" fmla="*/ 950 w 1331"/>
                <a:gd name="T15" fmla="*/ 36 h 769"/>
                <a:gd name="T16" fmla="*/ 859 w 1331"/>
                <a:gd name="T17" fmla="*/ 16 h 769"/>
                <a:gd name="T18" fmla="*/ 763 w 1331"/>
                <a:gd name="T19" fmla="*/ 4 h 769"/>
                <a:gd name="T20" fmla="*/ 665 w 1331"/>
                <a:gd name="T21" fmla="*/ 0 h 769"/>
                <a:gd name="T22" fmla="*/ 568 w 1331"/>
                <a:gd name="T23" fmla="*/ 4 h 769"/>
                <a:gd name="T24" fmla="*/ 472 w 1331"/>
                <a:gd name="T25" fmla="*/ 16 h 769"/>
                <a:gd name="T26" fmla="*/ 381 w 1331"/>
                <a:gd name="T27" fmla="*/ 36 h 769"/>
                <a:gd name="T28" fmla="*/ 296 w 1331"/>
                <a:gd name="T29" fmla="*/ 65 h 769"/>
                <a:gd name="T30" fmla="*/ 219 w 1331"/>
                <a:gd name="T31" fmla="*/ 99 h 769"/>
                <a:gd name="T32" fmla="*/ 151 w 1331"/>
                <a:gd name="T33" fmla="*/ 141 h 769"/>
                <a:gd name="T34" fmla="*/ 94 w 1331"/>
                <a:gd name="T35" fmla="*/ 186 h 769"/>
                <a:gd name="T36" fmla="*/ 51 w 1331"/>
                <a:gd name="T37" fmla="*/ 238 h 769"/>
                <a:gd name="T38" fmla="*/ 20 w 1331"/>
                <a:gd name="T39" fmla="*/ 291 h 769"/>
                <a:gd name="T40" fmla="*/ 3 w 1331"/>
                <a:gd name="T41" fmla="*/ 346 h 769"/>
                <a:gd name="T42" fmla="*/ 1 w 1331"/>
                <a:gd name="T43" fmla="*/ 403 h 769"/>
                <a:gd name="T44" fmla="*/ 12 w 1331"/>
                <a:gd name="T45" fmla="*/ 459 h 769"/>
                <a:gd name="T46" fmla="*/ 39 w 1331"/>
                <a:gd name="T47" fmla="*/ 513 h 769"/>
                <a:gd name="T48" fmla="*/ 79 w 1331"/>
                <a:gd name="T49" fmla="*/ 565 h 769"/>
                <a:gd name="T50" fmla="*/ 131 w 1331"/>
                <a:gd name="T51" fmla="*/ 613 h 769"/>
                <a:gd name="T52" fmla="*/ 195 w 1331"/>
                <a:gd name="T53" fmla="*/ 656 h 769"/>
                <a:gd name="T54" fmla="*/ 269 w 1331"/>
                <a:gd name="T55" fmla="*/ 693 h 769"/>
                <a:gd name="T56" fmla="*/ 352 w 1331"/>
                <a:gd name="T57" fmla="*/ 723 h 769"/>
                <a:gd name="T58" fmla="*/ 442 w 1331"/>
                <a:gd name="T59" fmla="*/ 746 h 769"/>
                <a:gd name="T60" fmla="*/ 535 w 1331"/>
                <a:gd name="T61" fmla="*/ 761 h 769"/>
                <a:gd name="T62" fmla="*/ 633 w 1331"/>
                <a:gd name="T63" fmla="*/ 768 h 769"/>
                <a:gd name="T64" fmla="*/ 730 w 1331"/>
                <a:gd name="T65" fmla="*/ 767 h 769"/>
                <a:gd name="T66" fmla="*/ 827 w 1331"/>
                <a:gd name="T67" fmla="*/ 757 h 769"/>
                <a:gd name="T68" fmla="*/ 920 w 1331"/>
                <a:gd name="T69" fmla="*/ 739 h 769"/>
                <a:gd name="T70" fmla="*/ 1007 w 1331"/>
                <a:gd name="T71" fmla="*/ 713 h 769"/>
                <a:gd name="T72" fmla="*/ 1088 w 1331"/>
                <a:gd name="T73" fmla="*/ 681 h 769"/>
                <a:gd name="T74" fmla="*/ 1158 w 1331"/>
                <a:gd name="T75" fmla="*/ 642 h 769"/>
                <a:gd name="T76" fmla="*/ 1219 w 1331"/>
                <a:gd name="T77" fmla="*/ 597 h 769"/>
                <a:gd name="T78" fmla="*/ 1267 w 1331"/>
                <a:gd name="T79" fmla="*/ 548 h 769"/>
                <a:gd name="T80" fmla="*/ 1302 w 1331"/>
                <a:gd name="T81" fmla="*/ 496 h 769"/>
                <a:gd name="T82" fmla="*/ 1323 w 1331"/>
                <a:gd name="T83" fmla="*/ 441 h 769"/>
                <a:gd name="T84" fmla="*/ 1331 w 1331"/>
                <a:gd name="T85" fmla="*/ 384 h 7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31" h="769">
                  <a:moveTo>
                    <a:pt x="1331" y="384"/>
                  </a:moveTo>
                  <a:lnTo>
                    <a:pt x="1330" y="365"/>
                  </a:lnTo>
                  <a:lnTo>
                    <a:pt x="1328" y="346"/>
                  </a:lnTo>
                  <a:lnTo>
                    <a:pt x="1323" y="328"/>
                  </a:lnTo>
                  <a:lnTo>
                    <a:pt x="1318" y="309"/>
                  </a:lnTo>
                  <a:lnTo>
                    <a:pt x="1310" y="291"/>
                  </a:lnTo>
                  <a:lnTo>
                    <a:pt x="1302" y="273"/>
                  </a:lnTo>
                  <a:lnTo>
                    <a:pt x="1292" y="255"/>
                  </a:lnTo>
                  <a:lnTo>
                    <a:pt x="1280" y="238"/>
                  </a:lnTo>
                  <a:lnTo>
                    <a:pt x="1267" y="219"/>
                  </a:lnTo>
                  <a:lnTo>
                    <a:pt x="1252" y="203"/>
                  </a:lnTo>
                  <a:lnTo>
                    <a:pt x="1236" y="186"/>
                  </a:lnTo>
                  <a:lnTo>
                    <a:pt x="1219" y="170"/>
                  </a:lnTo>
                  <a:lnTo>
                    <a:pt x="1200" y="156"/>
                  </a:lnTo>
                  <a:lnTo>
                    <a:pt x="1180" y="141"/>
                  </a:lnTo>
                  <a:lnTo>
                    <a:pt x="1158" y="126"/>
                  </a:lnTo>
                  <a:lnTo>
                    <a:pt x="1136" y="112"/>
                  </a:lnTo>
                  <a:lnTo>
                    <a:pt x="1112" y="99"/>
                  </a:lnTo>
                  <a:lnTo>
                    <a:pt x="1088" y="87"/>
                  </a:lnTo>
                  <a:lnTo>
                    <a:pt x="1061" y="76"/>
                  </a:lnTo>
                  <a:lnTo>
                    <a:pt x="1035" y="65"/>
                  </a:lnTo>
                  <a:lnTo>
                    <a:pt x="1007" y="54"/>
                  </a:lnTo>
                  <a:lnTo>
                    <a:pt x="979" y="45"/>
                  </a:lnTo>
                  <a:lnTo>
                    <a:pt x="950" y="36"/>
                  </a:lnTo>
                  <a:lnTo>
                    <a:pt x="920" y="29"/>
                  </a:lnTo>
                  <a:lnTo>
                    <a:pt x="890" y="22"/>
                  </a:lnTo>
                  <a:lnTo>
                    <a:pt x="859" y="16"/>
                  </a:lnTo>
                  <a:lnTo>
                    <a:pt x="827" y="12"/>
                  </a:lnTo>
                  <a:lnTo>
                    <a:pt x="795" y="8"/>
                  </a:lnTo>
                  <a:lnTo>
                    <a:pt x="763" y="4"/>
                  </a:lnTo>
                  <a:lnTo>
                    <a:pt x="730" y="1"/>
                  </a:lnTo>
                  <a:lnTo>
                    <a:pt x="698" y="0"/>
                  </a:lnTo>
                  <a:lnTo>
                    <a:pt x="665" y="0"/>
                  </a:lnTo>
                  <a:lnTo>
                    <a:pt x="633" y="0"/>
                  </a:lnTo>
                  <a:lnTo>
                    <a:pt x="600" y="1"/>
                  </a:lnTo>
                  <a:lnTo>
                    <a:pt x="568" y="4"/>
                  </a:lnTo>
                  <a:lnTo>
                    <a:pt x="535" y="8"/>
                  </a:lnTo>
                  <a:lnTo>
                    <a:pt x="503" y="12"/>
                  </a:lnTo>
                  <a:lnTo>
                    <a:pt x="472" y="16"/>
                  </a:lnTo>
                  <a:lnTo>
                    <a:pt x="442" y="22"/>
                  </a:lnTo>
                  <a:lnTo>
                    <a:pt x="411" y="29"/>
                  </a:lnTo>
                  <a:lnTo>
                    <a:pt x="381" y="36"/>
                  </a:lnTo>
                  <a:lnTo>
                    <a:pt x="352" y="45"/>
                  </a:lnTo>
                  <a:lnTo>
                    <a:pt x="323" y="54"/>
                  </a:lnTo>
                  <a:lnTo>
                    <a:pt x="296" y="65"/>
                  </a:lnTo>
                  <a:lnTo>
                    <a:pt x="269" y="76"/>
                  </a:lnTo>
                  <a:lnTo>
                    <a:pt x="244" y="87"/>
                  </a:lnTo>
                  <a:lnTo>
                    <a:pt x="219" y="99"/>
                  </a:lnTo>
                  <a:lnTo>
                    <a:pt x="195" y="112"/>
                  </a:lnTo>
                  <a:lnTo>
                    <a:pt x="172" y="126"/>
                  </a:lnTo>
                  <a:lnTo>
                    <a:pt x="151" y="141"/>
                  </a:lnTo>
                  <a:lnTo>
                    <a:pt x="131" y="156"/>
                  </a:lnTo>
                  <a:lnTo>
                    <a:pt x="113" y="170"/>
                  </a:lnTo>
                  <a:lnTo>
                    <a:pt x="94" y="186"/>
                  </a:lnTo>
                  <a:lnTo>
                    <a:pt x="79" y="203"/>
                  </a:lnTo>
                  <a:lnTo>
                    <a:pt x="64" y="219"/>
                  </a:lnTo>
                  <a:lnTo>
                    <a:pt x="51" y="238"/>
                  </a:lnTo>
                  <a:lnTo>
                    <a:pt x="39" y="255"/>
                  </a:lnTo>
                  <a:lnTo>
                    <a:pt x="28" y="273"/>
                  </a:lnTo>
                  <a:lnTo>
                    <a:pt x="20" y="291"/>
                  </a:lnTo>
                  <a:lnTo>
                    <a:pt x="12" y="309"/>
                  </a:lnTo>
                  <a:lnTo>
                    <a:pt x="7" y="328"/>
                  </a:lnTo>
                  <a:lnTo>
                    <a:pt x="3" y="346"/>
                  </a:lnTo>
                  <a:lnTo>
                    <a:pt x="1" y="365"/>
                  </a:lnTo>
                  <a:lnTo>
                    <a:pt x="0" y="384"/>
                  </a:lnTo>
                  <a:lnTo>
                    <a:pt x="1" y="403"/>
                  </a:lnTo>
                  <a:lnTo>
                    <a:pt x="3" y="422"/>
                  </a:lnTo>
                  <a:lnTo>
                    <a:pt x="7" y="441"/>
                  </a:lnTo>
                  <a:lnTo>
                    <a:pt x="12" y="459"/>
                  </a:lnTo>
                  <a:lnTo>
                    <a:pt x="20" y="477"/>
                  </a:lnTo>
                  <a:lnTo>
                    <a:pt x="28" y="496"/>
                  </a:lnTo>
                  <a:lnTo>
                    <a:pt x="39" y="513"/>
                  </a:lnTo>
                  <a:lnTo>
                    <a:pt x="51" y="531"/>
                  </a:lnTo>
                  <a:lnTo>
                    <a:pt x="64" y="548"/>
                  </a:lnTo>
                  <a:lnTo>
                    <a:pt x="79" y="565"/>
                  </a:lnTo>
                  <a:lnTo>
                    <a:pt x="94" y="581"/>
                  </a:lnTo>
                  <a:lnTo>
                    <a:pt x="113" y="597"/>
                  </a:lnTo>
                  <a:lnTo>
                    <a:pt x="131" y="613"/>
                  </a:lnTo>
                  <a:lnTo>
                    <a:pt x="151" y="628"/>
                  </a:lnTo>
                  <a:lnTo>
                    <a:pt x="172" y="642"/>
                  </a:lnTo>
                  <a:lnTo>
                    <a:pt x="195" y="656"/>
                  </a:lnTo>
                  <a:lnTo>
                    <a:pt x="219" y="669"/>
                  </a:lnTo>
                  <a:lnTo>
                    <a:pt x="244" y="681"/>
                  </a:lnTo>
                  <a:lnTo>
                    <a:pt x="269" y="693"/>
                  </a:lnTo>
                  <a:lnTo>
                    <a:pt x="296" y="704"/>
                  </a:lnTo>
                  <a:lnTo>
                    <a:pt x="323" y="713"/>
                  </a:lnTo>
                  <a:lnTo>
                    <a:pt x="352" y="723"/>
                  </a:lnTo>
                  <a:lnTo>
                    <a:pt x="381" y="732"/>
                  </a:lnTo>
                  <a:lnTo>
                    <a:pt x="411" y="739"/>
                  </a:lnTo>
                  <a:lnTo>
                    <a:pt x="442" y="746"/>
                  </a:lnTo>
                  <a:lnTo>
                    <a:pt x="472" y="752"/>
                  </a:lnTo>
                  <a:lnTo>
                    <a:pt x="503" y="757"/>
                  </a:lnTo>
                  <a:lnTo>
                    <a:pt x="535" y="761"/>
                  </a:lnTo>
                  <a:lnTo>
                    <a:pt x="568" y="765"/>
                  </a:lnTo>
                  <a:lnTo>
                    <a:pt x="600" y="767"/>
                  </a:lnTo>
                  <a:lnTo>
                    <a:pt x="633" y="768"/>
                  </a:lnTo>
                  <a:lnTo>
                    <a:pt x="665" y="769"/>
                  </a:lnTo>
                  <a:lnTo>
                    <a:pt x="698" y="768"/>
                  </a:lnTo>
                  <a:lnTo>
                    <a:pt x="730" y="767"/>
                  </a:lnTo>
                  <a:lnTo>
                    <a:pt x="763" y="765"/>
                  </a:lnTo>
                  <a:lnTo>
                    <a:pt x="795" y="761"/>
                  </a:lnTo>
                  <a:lnTo>
                    <a:pt x="827" y="757"/>
                  </a:lnTo>
                  <a:lnTo>
                    <a:pt x="859" y="752"/>
                  </a:lnTo>
                  <a:lnTo>
                    <a:pt x="890" y="746"/>
                  </a:lnTo>
                  <a:lnTo>
                    <a:pt x="920" y="739"/>
                  </a:lnTo>
                  <a:lnTo>
                    <a:pt x="950" y="732"/>
                  </a:lnTo>
                  <a:lnTo>
                    <a:pt x="979" y="723"/>
                  </a:lnTo>
                  <a:lnTo>
                    <a:pt x="1007" y="713"/>
                  </a:lnTo>
                  <a:lnTo>
                    <a:pt x="1035" y="704"/>
                  </a:lnTo>
                  <a:lnTo>
                    <a:pt x="1061" y="693"/>
                  </a:lnTo>
                  <a:lnTo>
                    <a:pt x="1088" y="681"/>
                  </a:lnTo>
                  <a:lnTo>
                    <a:pt x="1112" y="669"/>
                  </a:lnTo>
                  <a:lnTo>
                    <a:pt x="1136" y="656"/>
                  </a:lnTo>
                  <a:lnTo>
                    <a:pt x="1158" y="642"/>
                  </a:lnTo>
                  <a:lnTo>
                    <a:pt x="1180" y="628"/>
                  </a:lnTo>
                  <a:lnTo>
                    <a:pt x="1200" y="613"/>
                  </a:lnTo>
                  <a:lnTo>
                    <a:pt x="1219" y="597"/>
                  </a:lnTo>
                  <a:lnTo>
                    <a:pt x="1236" y="581"/>
                  </a:lnTo>
                  <a:lnTo>
                    <a:pt x="1252" y="565"/>
                  </a:lnTo>
                  <a:lnTo>
                    <a:pt x="1267" y="548"/>
                  </a:lnTo>
                  <a:lnTo>
                    <a:pt x="1280" y="531"/>
                  </a:lnTo>
                  <a:lnTo>
                    <a:pt x="1292" y="513"/>
                  </a:lnTo>
                  <a:lnTo>
                    <a:pt x="1302" y="496"/>
                  </a:lnTo>
                  <a:lnTo>
                    <a:pt x="1310" y="477"/>
                  </a:lnTo>
                  <a:lnTo>
                    <a:pt x="1318" y="459"/>
                  </a:lnTo>
                  <a:lnTo>
                    <a:pt x="1323" y="441"/>
                  </a:lnTo>
                  <a:lnTo>
                    <a:pt x="1328" y="422"/>
                  </a:lnTo>
                  <a:lnTo>
                    <a:pt x="1330" y="403"/>
                  </a:lnTo>
                  <a:lnTo>
                    <a:pt x="1331" y="384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906" name="Freeform 298"/>
            <p:cNvSpPr>
              <a:spLocks/>
            </p:cNvSpPr>
            <p:nvPr/>
          </p:nvSpPr>
          <p:spPr bwMode="auto">
            <a:xfrm>
              <a:off x="458" y="1116"/>
              <a:ext cx="254" cy="148"/>
            </a:xfrm>
            <a:custGeom>
              <a:avLst/>
              <a:gdLst>
                <a:gd name="T0" fmla="*/ 664 w 665"/>
                <a:gd name="T1" fmla="*/ 179 h 384"/>
                <a:gd name="T2" fmla="*/ 658 w 665"/>
                <a:gd name="T3" fmla="*/ 153 h 384"/>
                <a:gd name="T4" fmla="*/ 645 w 665"/>
                <a:gd name="T5" fmla="*/ 127 h 384"/>
                <a:gd name="T6" fmla="*/ 627 w 665"/>
                <a:gd name="T7" fmla="*/ 103 h 384"/>
                <a:gd name="T8" fmla="*/ 603 w 665"/>
                <a:gd name="T9" fmla="*/ 81 h 384"/>
                <a:gd name="T10" fmla="*/ 574 w 665"/>
                <a:gd name="T11" fmla="*/ 59 h 384"/>
                <a:gd name="T12" fmla="*/ 540 w 665"/>
                <a:gd name="T13" fmla="*/ 42 h 384"/>
                <a:gd name="T14" fmla="*/ 503 w 665"/>
                <a:gd name="T15" fmla="*/ 26 h 384"/>
                <a:gd name="T16" fmla="*/ 461 w 665"/>
                <a:gd name="T17" fmla="*/ 15 h 384"/>
                <a:gd name="T18" fmla="*/ 417 w 665"/>
                <a:gd name="T19" fmla="*/ 6 h 384"/>
                <a:gd name="T20" fmla="*/ 373 w 665"/>
                <a:gd name="T21" fmla="*/ 2 h 384"/>
                <a:gd name="T22" fmla="*/ 327 w 665"/>
                <a:gd name="T23" fmla="*/ 0 h 384"/>
                <a:gd name="T24" fmla="*/ 281 w 665"/>
                <a:gd name="T25" fmla="*/ 2 h 384"/>
                <a:gd name="T26" fmla="*/ 236 w 665"/>
                <a:gd name="T27" fmla="*/ 8 h 384"/>
                <a:gd name="T28" fmla="*/ 194 w 665"/>
                <a:gd name="T29" fmla="*/ 18 h 384"/>
                <a:gd name="T30" fmla="*/ 153 w 665"/>
                <a:gd name="T31" fmla="*/ 31 h 384"/>
                <a:gd name="T32" fmla="*/ 116 w 665"/>
                <a:gd name="T33" fmla="*/ 47 h 384"/>
                <a:gd name="T34" fmla="*/ 83 w 665"/>
                <a:gd name="T35" fmla="*/ 65 h 384"/>
                <a:gd name="T36" fmla="*/ 55 w 665"/>
                <a:gd name="T37" fmla="*/ 86 h 384"/>
                <a:gd name="T38" fmla="*/ 33 w 665"/>
                <a:gd name="T39" fmla="*/ 108 h 384"/>
                <a:gd name="T40" fmla="*/ 16 w 665"/>
                <a:gd name="T41" fmla="*/ 134 h 384"/>
                <a:gd name="T42" fmla="*/ 4 w 665"/>
                <a:gd name="T43" fmla="*/ 159 h 384"/>
                <a:gd name="T44" fmla="*/ 0 w 665"/>
                <a:gd name="T45" fmla="*/ 186 h 384"/>
                <a:gd name="T46" fmla="*/ 1 w 665"/>
                <a:gd name="T47" fmla="*/ 212 h 384"/>
                <a:gd name="T48" fmla="*/ 10 w 665"/>
                <a:gd name="T49" fmla="*/ 238 h 384"/>
                <a:gd name="T50" fmla="*/ 23 w 665"/>
                <a:gd name="T51" fmla="*/ 264 h 384"/>
                <a:gd name="T52" fmla="*/ 44 w 665"/>
                <a:gd name="T53" fmla="*/ 287 h 384"/>
                <a:gd name="T54" fmla="*/ 69 w 665"/>
                <a:gd name="T55" fmla="*/ 310 h 384"/>
                <a:gd name="T56" fmla="*/ 99 w 665"/>
                <a:gd name="T57" fmla="*/ 330 h 384"/>
                <a:gd name="T58" fmla="*/ 134 w 665"/>
                <a:gd name="T59" fmla="*/ 347 h 384"/>
                <a:gd name="T60" fmla="*/ 172 w 665"/>
                <a:gd name="T61" fmla="*/ 361 h 384"/>
                <a:gd name="T62" fmla="*/ 214 w 665"/>
                <a:gd name="T63" fmla="*/ 372 h 384"/>
                <a:gd name="T64" fmla="*/ 259 w 665"/>
                <a:gd name="T65" fmla="*/ 380 h 384"/>
                <a:gd name="T66" fmla="*/ 303 w 665"/>
                <a:gd name="T67" fmla="*/ 384 h 384"/>
                <a:gd name="T68" fmla="*/ 349 w 665"/>
                <a:gd name="T69" fmla="*/ 384 h 384"/>
                <a:gd name="T70" fmla="*/ 395 w 665"/>
                <a:gd name="T71" fmla="*/ 381 h 384"/>
                <a:gd name="T72" fmla="*/ 440 w 665"/>
                <a:gd name="T73" fmla="*/ 375 h 384"/>
                <a:gd name="T74" fmla="*/ 482 w 665"/>
                <a:gd name="T75" fmla="*/ 364 h 384"/>
                <a:gd name="T76" fmla="*/ 522 w 665"/>
                <a:gd name="T77" fmla="*/ 350 h 384"/>
                <a:gd name="T78" fmla="*/ 557 w 665"/>
                <a:gd name="T79" fmla="*/ 334 h 384"/>
                <a:gd name="T80" fmla="*/ 589 w 665"/>
                <a:gd name="T81" fmla="*/ 315 h 384"/>
                <a:gd name="T82" fmla="*/ 615 w 665"/>
                <a:gd name="T83" fmla="*/ 293 h 384"/>
                <a:gd name="T84" fmla="*/ 637 w 665"/>
                <a:gd name="T85" fmla="*/ 269 h 384"/>
                <a:gd name="T86" fmla="*/ 653 w 665"/>
                <a:gd name="T87" fmla="*/ 245 h 384"/>
                <a:gd name="T88" fmla="*/ 662 w 665"/>
                <a:gd name="T89" fmla="*/ 219 h 384"/>
                <a:gd name="T90" fmla="*/ 665 w 665"/>
                <a:gd name="T91" fmla="*/ 192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65" h="384">
                  <a:moveTo>
                    <a:pt x="665" y="192"/>
                  </a:moveTo>
                  <a:lnTo>
                    <a:pt x="664" y="179"/>
                  </a:lnTo>
                  <a:lnTo>
                    <a:pt x="662" y="166"/>
                  </a:lnTo>
                  <a:lnTo>
                    <a:pt x="658" y="153"/>
                  </a:lnTo>
                  <a:lnTo>
                    <a:pt x="653" y="140"/>
                  </a:lnTo>
                  <a:lnTo>
                    <a:pt x="645" y="127"/>
                  </a:lnTo>
                  <a:lnTo>
                    <a:pt x="637" y="115"/>
                  </a:lnTo>
                  <a:lnTo>
                    <a:pt x="627" y="103"/>
                  </a:lnTo>
                  <a:lnTo>
                    <a:pt x="615" y="91"/>
                  </a:lnTo>
                  <a:lnTo>
                    <a:pt x="603" y="81"/>
                  </a:lnTo>
                  <a:lnTo>
                    <a:pt x="589" y="70"/>
                  </a:lnTo>
                  <a:lnTo>
                    <a:pt x="574" y="59"/>
                  </a:lnTo>
                  <a:lnTo>
                    <a:pt x="557" y="51"/>
                  </a:lnTo>
                  <a:lnTo>
                    <a:pt x="540" y="42"/>
                  </a:lnTo>
                  <a:lnTo>
                    <a:pt x="522" y="34"/>
                  </a:lnTo>
                  <a:lnTo>
                    <a:pt x="503" y="26"/>
                  </a:lnTo>
                  <a:lnTo>
                    <a:pt x="482" y="20"/>
                  </a:lnTo>
                  <a:lnTo>
                    <a:pt x="461" y="15"/>
                  </a:lnTo>
                  <a:lnTo>
                    <a:pt x="440" y="10"/>
                  </a:lnTo>
                  <a:lnTo>
                    <a:pt x="417" y="6"/>
                  </a:lnTo>
                  <a:lnTo>
                    <a:pt x="395" y="3"/>
                  </a:lnTo>
                  <a:lnTo>
                    <a:pt x="373" y="2"/>
                  </a:lnTo>
                  <a:lnTo>
                    <a:pt x="349" y="0"/>
                  </a:lnTo>
                  <a:lnTo>
                    <a:pt x="327" y="0"/>
                  </a:lnTo>
                  <a:lnTo>
                    <a:pt x="303" y="1"/>
                  </a:lnTo>
                  <a:lnTo>
                    <a:pt x="281" y="2"/>
                  </a:lnTo>
                  <a:lnTo>
                    <a:pt x="259" y="5"/>
                  </a:lnTo>
                  <a:lnTo>
                    <a:pt x="236" y="8"/>
                  </a:lnTo>
                  <a:lnTo>
                    <a:pt x="214" y="12"/>
                  </a:lnTo>
                  <a:lnTo>
                    <a:pt x="194" y="18"/>
                  </a:lnTo>
                  <a:lnTo>
                    <a:pt x="172" y="23"/>
                  </a:lnTo>
                  <a:lnTo>
                    <a:pt x="153" y="31"/>
                  </a:lnTo>
                  <a:lnTo>
                    <a:pt x="134" y="38"/>
                  </a:lnTo>
                  <a:lnTo>
                    <a:pt x="116" y="47"/>
                  </a:lnTo>
                  <a:lnTo>
                    <a:pt x="99" y="55"/>
                  </a:lnTo>
                  <a:lnTo>
                    <a:pt x="83" y="65"/>
                  </a:lnTo>
                  <a:lnTo>
                    <a:pt x="69" y="75"/>
                  </a:lnTo>
                  <a:lnTo>
                    <a:pt x="55" y="86"/>
                  </a:lnTo>
                  <a:lnTo>
                    <a:pt x="44" y="97"/>
                  </a:lnTo>
                  <a:lnTo>
                    <a:pt x="33" y="108"/>
                  </a:lnTo>
                  <a:lnTo>
                    <a:pt x="23" y="121"/>
                  </a:lnTo>
                  <a:lnTo>
                    <a:pt x="16" y="134"/>
                  </a:lnTo>
                  <a:lnTo>
                    <a:pt x="10" y="147"/>
                  </a:lnTo>
                  <a:lnTo>
                    <a:pt x="4" y="159"/>
                  </a:lnTo>
                  <a:lnTo>
                    <a:pt x="1" y="172"/>
                  </a:lnTo>
                  <a:lnTo>
                    <a:pt x="0" y="186"/>
                  </a:lnTo>
                  <a:lnTo>
                    <a:pt x="0" y="199"/>
                  </a:lnTo>
                  <a:lnTo>
                    <a:pt x="1" y="212"/>
                  </a:lnTo>
                  <a:lnTo>
                    <a:pt x="4" y="225"/>
                  </a:lnTo>
                  <a:lnTo>
                    <a:pt x="10" y="238"/>
                  </a:lnTo>
                  <a:lnTo>
                    <a:pt x="16" y="251"/>
                  </a:lnTo>
                  <a:lnTo>
                    <a:pt x="23" y="264"/>
                  </a:lnTo>
                  <a:lnTo>
                    <a:pt x="33" y="275"/>
                  </a:lnTo>
                  <a:lnTo>
                    <a:pt x="44" y="287"/>
                  </a:lnTo>
                  <a:lnTo>
                    <a:pt x="55" y="299"/>
                  </a:lnTo>
                  <a:lnTo>
                    <a:pt x="69" y="310"/>
                  </a:lnTo>
                  <a:lnTo>
                    <a:pt x="83" y="319"/>
                  </a:lnTo>
                  <a:lnTo>
                    <a:pt x="99" y="330"/>
                  </a:lnTo>
                  <a:lnTo>
                    <a:pt x="116" y="338"/>
                  </a:lnTo>
                  <a:lnTo>
                    <a:pt x="134" y="347"/>
                  </a:lnTo>
                  <a:lnTo>
                    <a:pt x="153" y="354"/>
                  </a:lnTo>
                  <a:lnTo>
                    <a:pt x="172" y="361"/>
                  </a:lnTo>
                  <a:lnTo>
                    <a:pt x="194" y="367"/>
                  </a:lnTo>
                  <a:lnTo>
                    <a:pt x="214" y="372"/>
                  </a:lnTo>
                  <a:lnTo>
                    <a:pt x="236" y="377"/>
                  </a:lnTo>
                  <a:lnTo>
                    <a:pt x="259" y="380"/>
                  </a:lnTo>
                  <a:lnTo>
                    <a:pt x="281" y="382"/>
                  </a:lnTo>
                  <a:lnTo>
                    <a:pt x="303" y="384"/>
                  </a:lnTo>
                  <a:lnTo>
                    <a:pt x="327" y="384"/>
                  </a:lnTo>
                  <a:lnTo>
                    <a:pt x="349" y="384"/>
                  </a:lnTo>
                  <a:lnTo>
                    <a:pt x="373" y="383"/>
                  </a:lnTo>
                  <a:lnTo>
                    <a:pt x="395" y="381"/>
                  </a:lnTo>
                  <a:lnTo>
                    <a:pt x="417" y="378"/>
                  </a:lnTo>
                  <a:lnTo>
                    <a:pt x="440" y="375"/>
                  </a:lnTo>
                  <a:lnTo>
                    <a:pt x="461" y="369"/>
                  </a:lnTo>
                  <a:lnTo>
                    <a:pt x="482" y="364"/>
                  </a:lnTo>
                  <a:lnTo>
                    <a:pt x="503" y="357"/>
                  </a:lnTo>
                  <a:lnTo>
                    <a:pt x="522" y="350"/>
                  </a:lnTo>
                  <a:lnTo>
                    <a:pt x="540" y="343"/>
                  </a:lnTo>
                  <a:lnTo>
                    <a:pt x="557" y="334"/>
                  </a:lnTo>
                  <a:lnTo>
                    <a:pt x="574" y="324"/>
                  </a:lnTo>
                  <a:lnTo>
                    <a:pt x="589" y="315"/>
                  </a:lnTo>
                  <a:lnTo>
                    <a:pt x="603" y="304"/>
                  </a:lnTo>
                  <a:lnTo>
                    <a:pt x="615" y="293"/>
                  </a:lnTo>
                  <a:lnTo>
                    <a:pt x="627" y="282"/>
                  </a:lnTo>
                  <a:lnTo>
                    <a:pt x="637" y="269"/>
                  </a:lnTo>
                  <a:lnTo>
                    <a:pt x="645" y="257"/>
                  </a:lnTo>
                  <a:lnTo>
                    <a:pt x="653" y="245"/>
                  </a:lnTo>
                  <a:lnTo>
                    <a:pt x="658" y="232"/>
                  </a:lnTo>
                  <a:lnTo>
                    <a:pt x="662" y="219"/>
                  </a:lnTo>
                  <a:lnTo>
                    <a:pt x="664" y="205"/>
                  </a:lnTo>
                  <a:lnTo>
                    <a:pt x="665" y="192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907" name="Line 299"/>
            <p:cNvSpPr>
              <a:spLocks noChangeShapeType="1"/>
            </p:cNvSpPr>
            <p:nvPr/>
          </p:nvSpPr>
          <p:spPr bwMode="auto">
            <a:xfrm flipV="1">
              <a:off x="-602" y="2026"/>
              <a:ext cx="0" cy="8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908" name="Line 300"/>
            <p:cNvSpPr>
              <a:spLocks noChangeShapeType="1"/>
            </p:cNvSpPr>
            <p:nvPr/>
          </p:nvSpPr>
          <p:spPr bwMode="auto">
            <a:xfrm flipV="1">
              <a:off x="-1111" y="2026"/>
              <a:ext cx="0" cy="24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909" name="Line 301"/>
            <p:cNvSpPr>
              <a:spLocks noChangeShapeType="1"/>
            </p:cNvSpPr>
            <p:nvPr/>
          </p:nvSpPr>
          <p:spPr bwMode="auto">
            <a:xfrm flipV="1">
              <a:off x="841" y="1191"/>
              <a:ext cx="0" cy="2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910" name="Line 302"/>
            <p:cNvSpPr>
              <a:spLocks noChangeShapeType="1"/>
            </p:cNvSpPr>
            <p:nvPr/>
          </p:nvSpPr>
          <p:spPr bwMode="auto">
            <a:xfrm flipV="1">
              <a:off x="332" y="1191"/>
              <a:ext cx="0" cy="8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52927" name="Text Box 319"/>
          <p:cNvSpPr txBox="1">
            <a:spLocks noChangeArrowheads="1"/>
          </p:cNvSpPr>
          <p:nvPr/>
        </p:nvSpPr>
        <p:spPr bwMode="auto">
          <a:xfrm>
            <a:off x="6249988" y="96838"/>
            <a:ext cx="2765425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 eaLnBrk="1" hangingPunct="1">
              <a:lnSpc>
                <a:spcPct val="80000"/>
              </a:lnSpc>
              <a:spcBef>
                <a:spcPct val="50000"/>
              </a:spcBef>
            </a:pPr>
            <a:r>
              <a:rPr lang="zh-CN" alt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黑体" pitchFamily="2" charset="-122"/>
              </a:rPr>
              <a:t>步骤二</a:t>
            </a:r>
          </a:p>
        </p:txBody>
      </p:sp>
      <p:sp>
        <p:nvSpPr>
          <p:cNvPr id="452928" name="Text Box 320"/>
          <p:cNvSpPr txBox="1">
            <a:spLocks noChangeArrowheads="1"/>
          </p:cNvSpPr>
          <p:nvPr/>
        </p:nvSpPr>
        <p:spPr bwMode="auto">
          <a:xfrm>
            <a:off x="0" y="0"/>
            <a:ext cx="91440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hangingPunct="1">
              <a:spcBef>
                <a:spcPct val="50000"/>
              </a:spcBef>
            </a:pPr>
            <a:r>
              <a:rPr lang="zh-CN" altLang="en-US" sz="4000" b="1">
                <a:solidFill>
                  <a:srgbClr val="FF0000"/>
                </a:solidFill>
                <a:effectLst/>
                <a:ea typeface="黑体" pitchFamily="2" charset="-122"/>
              </a:rPr>
              <a:t>叠加式组合体六</a:t>
            </a:r>
          </a:p>
        </p:txBody>
      </p:sp>
      <p:sp>
        <p:nvSpPr>
          <p:cNvPr id="452929" name="Freeform 321"/>
          <p:cNvSpPr>
            <a:spLocks/>
          </p:cNvSpPr>
          <p:nvPr/>
        </p:nvSpPr>
        <p:spPr bwMode="auto">
          <a:xfrm>
            <a:off x="828675" y="4622800"/>
            <a:ext cx="531813" cy="1071563"/>
          </a:xfrm>
          <a:custGeom>
            <a:avLst/>
            <a:gdLst>
              <a:gd name="T0" fmla="*/ 0 w 413"/>
              <a:gd name="T1" fmla="*/ 827 h 827"/>
              <a:gd name="T2" fmla="*/ 36 w 413"/>
              <a:gd name="T3" fmla="*/ 826 h 827"/>
              <a:gd name="T4" fmla="*/ 71 w 413"/>
              <a:gd name="T5" fmla="*/ 820 h 827"/>
              <a:gd name="T6" fmla="*/ 106 w 413"/>
              <a:gd name="T7" fmla="*/ 813 h 827"/>
              <a:gd name="T8" fmla="*/ 141 w 413"/>
              <a:gd name="T9" fmla="*/ 802 h 827"/>
              <a:gd name="T10" fmla="*/ 174 w 413"/>
              <a:gd name="T11" fmla="*/ 788 h 827"/>
              <a:gd name="T12" fmla="*/ 206 w 413"/>
              <a:gd name="T13" fmla="*/ 771 h 827"/>
              <a:gd name="T14" fmla="*/ 236 w 413"/>
              <a:gd name="T15" fmla="*/ 752 h 827"/>
              <a:gd name="T16" fmla="*/ 265 w 413"/>
              <a:gd name="T17" fmla="*/ 730 h 827"/>
              <a:gd name="T18" fmla="*/ 292 w 413"/>
              <a:gd name="T19" fmla="*/ 705 h 827"/>
              <a:gd name="T20" fmla="*/ 316 w 413"/>
              <a:gd name="T21" fmla="*/ 679 h 827"/>
              <a:gd name="T22" fmla="*/ 338 w 413"/>
              <a:gd name="T23" fmla="*/ 650 h 827"/>
              <a:gd name="T24" fmla="*/ 358 w 413"/>
              <a:gd name="T25" fmla="*/ 620 h 827"/>
              <a:gd name="T26" fmla="*/ 375 w 413"/>
              <a:gd name="T27" fmla="*/ 588 h 827"/>
              <a:gd name="T28" fmla="*/ 387 w 413"/>
              <a:gd name="T29" fmla="*/ 555 h 827"/>
              <a:gd name="T30" fmla="*/ 399 w 413"/>
              <a:gd name="T31" fmla="*/ 520 h 827"/>
              <a:gd name="T32" fmla="*/ 407 w 413"/>
              <a:gd name="T33" fmla="*/ 485 h 827"/>
              <a:gd name="T34" fmla="*/ 411 w 413"/>
              <a:gd name="T35" fmla="*/ 450 h 827"/>
              <a:gd name="T36" fmla="*/ 413 w 413"/>
              <a:gd name="T37" fmla="*/ 414 h 827"/>
              <a:gd name="T38" fmla="*/ 411 w 413"/>
              <a:gd name="T39" fmla="*/ 377 h 827"/>
              <a:gd name="T40" fmla="*/ 407 w 413"/>
              <a:gd name="T41" fmla="*/ 341 h 827"/>
              <a:gd name="T42" fmla="*/ 399 w 413"/>
              <a:gd name="T43" fmla="*/ 306 h 827"/>
              <a:gd name="T44" fmla="*/ 387 w 413"/>
              <a:gd name="T45" fmla="*/ 272 h 827"/>
              <a:gd name="T46" fmla="*/ 375 w 413"/>
              <a:gd name="T47" fmla="*/ 239 h 827"/>
              <a:gd name="T48" fmla="*/ 358 w 413"/>
              <a:gd name="T49" fmla="*/ 207 h 827"/>
              <a:gd name="T50" fmla="*/ 338 w 413"/>
              <a:gd name="T51" fmla="*/ 176 h 827"/>
              <a:gd name="T52" fmla="*/ 316 w 413"/>
              <a:gd name="T53" fmla="*/ 147 h 827"/>
              <a:gd name="T54" fmla="*/ 292 w 413"/>
              <a:gd name="T55" fmla="*/ 121 h 827"/>
              <a:gd name="T56" fmla="*/ 265 w 413"/>
              <a:gd name="T57" fmla="*/ 97 h 827"/>
              <a:gd name="T58" fmla="*/ 236 w 413"/>
              <a:gd name="T59" fmla="*/ 75 h 827"/>
              <a:gd name="T60" fmla="*/ 206 w 413"/>
              <a:gd name="T61" fmla="*/ 56 h 827"/>
              <a:gd name="T62" fmla="*/ 174 w 413"/>
              <a:gd name="T63" fmla="*/ 39 h 827"/>
              <a:gd name="T64" fmla="*/ 141 w 413"/>
              <a:gd name="T65" fmla="*/ 25 h 827"/>
              <a:gd name="T66" fmla="*/ 106 w 413"/>
              <a:gd name="T67" fmla="*/ 14 h 827"/>
              <a:gd name="T68" fmla="*/ 71 w 413"/>
              <a:gd name="T69" fmla="*/ 7 h 827"/>
              <a:gd name="T70" fmla="*/ 36 w 413"/>
              <a:gd name="T71" fmla="*/ 1 h 827"/>
              <a:gd name="T72" fmla="*/ 0 w 413"/>
              <a:gd name="T73" fmla="*/ 0 h 8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413" h="827">
                <a:moveTo>
                  <a:pt x="0" y="827"/>
                </a:moveTo>
                <a:lnTo>
                  <a:pt x="36" y="826"/>
                </a:lnTo>
                <a:lnTo>
                  <a:pt x="71" y="820"/>
                </a:lnTo>
                <a:lnTo>
                  <a:pt x="106" y="813"/>
                </a:lnTo>
                <a:lnTo>
                  <a:pt x="141" y="802"/>
                </a:lnTo>
                <a:lnTo>
                  <a:pt x="174" y="788"/>
                </a:lnTo>
                <a:lnTo>
                  <a:pt x="206" y="771"/>
                </a:lnTo>
                <a:lnTo>
                  <a:pt x="236" y="752"/>
                </a:lnTo>
                <a:lnTo>
                  <a:pt x="265" y="730"/>
                </a:lnTo>
                <a:lnTo>
                  <a:pt x="292" y="705"/>
                </a:lnTo>
                <a:lnTo>
                  <a:pt x="316" y="679"/>
                </a:lnTo>
                <a:lnTo>
                  <a:pt x="338" y="650"/>
                </a:lnTo>
                <a:lnTo>
                  <a:pt x="358" y="620"/>
                </a:lnTo>
                <a:lnTo>
                  <a:pt x="375" y="588"/>
                </a:lnTo>
                <a:lnTo>
                  <a:pt x="387" y="555"/>
                </a:lnTo>
                <a:lnTo>
                  <a:pt x="399" y="520"/>
                </a:lnTo>
                <a:lnTo>
                  <a:pt x="407" y="485"/>
                </a:lnTo>
                <a:lnTo>
                  <a:pt x="411" y="450"/>
                </a:lnTo>
                <a:lnTo>
                  <a:pt x="413" y="414"/>
                </a:lnTo>
                <a:lnTo>
                  <a:pt x="411" y="377"/>
                </a:lnTo>
                <a:lnTo>
                  <a:pt x="407" y="341"/>
                </a:lnTo>
                <a:lnTo>
                  <a:pt x="399" y="306"/>
                </a:lnTo>
                <a:lnTo>
                  <a:pt x="387" y="272"/>
                </a:lnTo>
                <a:lnTo>
                  <a:pt x="375" y="239"/>
                </a:lnTo>
                <a:lnTo>
                  <a:pt x="358" y="207"/>
                </a:lnTo>
                <a:lnTo>
                  <a:pt x="338" y="176"/>
                </a:lnTo>
                <a:lnTo>
                  <a:pt x="316" y="147"/>
                </a:lnTo>
                <a:lnTo>
                  <a:pt x="292" y="121"/>
                </a:lnTo>
                <a:lnTo>
                  <a:pt x="265" y="97"/>
                </a:lnTo>
                <a:lnTo>
                  <a:pt x="236" y="75"/>
                </a:lnTo>
                <a:lnTo>
                  <a:pt x="206" y="56"/>
                </a:lnTo>
                <a:lnTo>
                  <a:pt x="174" y="39"/>
                </a:lnTo>
                <a:lnTo>
                  <a:pt x="141" y="25"/>
                </a:lnTo>
                <a:lnTo>
                  <a:pt x="106" y="14"/>
                </a:lnTo>
                <a:lnTo>
                  <a:pt x="71" y="7"/>
                </a:lnTo>
                <a:lnTo>
                  <a:pt x="36" y="1"/>
                </a:lnTo>
                <a:lnTo>
                  <a:pt x="0" y="0"/>
                </a:lnTo>
              </a:path>
            </a:pathLst>
          </a:custGeom>
          <a:noFill/>
          <a:ln w="1905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452930" name="Group 322"/>
          <p:cNvGrpSpPr>
            <a:grpSpLocks/>
          </p:cNvGrpSpPr>
          <p:nvPr/>
        </p:nvGrpSpPr>
        <p:grpSpPr bwMode="auto">
          <a:xfrm>
            <a:off x="179388" y="730250"/>
            <a:ext cx="8640762" cy="5927725"/>
            <a:chOff x="113" y="460"/>
            <a:chExt cx="5443" cy="3734"/>
          </a:xfrm>
        </p:grpSpPr>
        <p:grpSp>
          <p:nvGrpSpPr>
            <p:cNvPr id="452931" name="Group 323"/>
            <p:cNvGrpSpPr>
              <a:grpSpLocks/>
            </p:cNvGrpSpPr>
            <p:nvPr/>
          </p:nvGrpSpPr>
          <p:grpSpPr bwMode="auto">
            <a:xfrm>
              <a:off x="3882" y="460"/>
              <a:ext cx="1674" cy="1674"/>
              <a:chOff x="3882" y="460"/>
              <a:chExt cx="1674" cy="1674"/>
            </a:xfrm>
          </p:grpSpPr>
          <p:sp>
            <p:nvSpPr>
              <p:cNvPr id="452932" name="Line 324"/>
              <p:cNvSpPr>
                <a:spLocks noChangeShapeType="1"/>
              </p:cNvSpPr>
              <p:nvPr/>
            </p:nvSpPr>
            <p:spPr bwMode="auto">
              <a:xfrm>
                <a:off x="4716" y="460"/>
                <a:ext cx="0" cy="24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933" name="Line 325"/>
              <p:cNvSpPr>
                <a:spLocks noChangeShapeType="1"/>
              </p:cNvSpPr>
              <p:nvPr/>
            </p:nvSpPr>
            <p:spPr bwMode="auto">
              <a:xfrm>
                <a:off x="4716" y="738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934" name="Line 326"/>
              <p:cNvSpPr>
                <a:spLocks noChangeShapeType="1"/>
              </p:cNvSpPr>
              <p:nvPr/>
            </p:nvSpPr>
            <p:spPr bwMode="auto">
              <a:xfrm>
                <a:off x="4716" y="800"/>
                <a:ext cx="0" cy="26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935" name="Line 327"/>
              <p:cNvSpPr>
                <a:spLocks noChangeShapeType="1"/>
              </p:cNvSpPr>
              <p:nvPr/>
            </p:nvSpPr>
            <p:spPr bwMode="auto">
              <a:xfrm>
                <a:off x="4716" y="1101"/>
                <a:ext cx="0" cy="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936" name="Line 328"/>
              <p:cNvSpPr>
                <a:spLocks noChangeShapeType="1"/>
              </p:cNvSpPr>
              <p:nvPr/>
            </p:nvSpPr>
            <p:spPr bwMode="auto">
              <a:xfrm>
                <a:off x="4716" y="1164"/>
                <a:ext cx="0" cy="2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937" name="Line 329"/>
              <p:cNvSpPr>
                <a:spLocks noChangeShapeType="1"/>
              </p:cNvSpPr>
              <p:nvPr/>
            </p:nvSpPr>
            <p:spPr bwMode="auto">
              <a:xfrm>
                <a:off x="4716" y="1464"/>
                <a:ext cx="0" cy="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938" name="Line 330"/>
              <p:cNvSpPr>
                <a:spLocks noChangeShapeType="1"/>
              </p:cNvSpPr>
              <p:nvPr/>
            </p:nvSpPr>
            <p:spPr bwMode="auto">
              <a:xfrm>
                <a:off x="4716" y="1521"/>
                <a:ext cx="0" cy="26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939" name="Line 331"/>
              <p:cNvSpPr>
                <a:spLocks noChangeShapeType="1"/>
              </p:cNvSpPr>
              <p:nvPr/>
            </p:nvSpPr>
            <p:spPr bwMode="auto">
              <a:xfrm>
                <a:off x="4716" y="1822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940" name="Line 332"/>
              <p:cNvSpPr>
                <a:spLocks noChangeShapeType="1"/>
              </p:cNvSpPr>
              <p:nvPr/>
            </p:nvSpPr>
            <p:spPr bwMode="auto">
              <a:xfrm>
                <a:off x="4716" y="1884"/>
                <a:ext cx="0" cy="25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941" name="Line 333"/>
              <p:cNvSpPr>
                <a:spLocks noChangeShapeType="1"/>
              </p:cNvSpPr>
              <p:nvPr/>
            </p:nvSpPr>
            <p:spPr bwMode="auto">
              <a:xfrm>
                <a:off x="3882" y="2015"/>
                <a:ext cx="167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942" name="Line 334"/>
              <p:cNvSpPr>
                <a:spLocks noChangeShapeType="1"/>
              </p:cNvSpPr>
              <p:nvPr/>
            </p:nvSpPr>
            <p:spPr bwMode="auto">
              <a:xfrm flipH="1">
                <a:off x="5051" y="1748"/>
                <a:ext cx="505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943" name="Line 335"/>
              <p:cNvSpPr>
                <a:spLocks noChangeShapeType="1"/>
              </p:cNvSpPr>
              <p:nvPr/>
            </p:nvSpPr>
            <p:spPr bwMode="auto">
              <a:xfrm flipV="1">
                <a:off x="5221" y="1379"/>
                <a:ext cx="0" cy="36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944" name="Line 336"/>
              <p:cNvSpPr>
                <a:spLocks noChangeShapeType="1"/>
              </p:cNvSpPr>
              <p:nvPr/>
            </p:nvSpPr>
            <p:spPr bwMode="auto">
              <a:xfrm>
                <a:off x="4069" y="738"/>
                <a:ext cx="129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945" name="Line 337"/>
              <p:cNvSpPr>
                <a:spLocks noChangeShapeType="1"/>
              </p:cNvSpPr>
              <p:nvPr/>
            </p:nvSpPr>
            <p:spPr bwMode="auto">
              <a:xfrm flipH="1">
                <a:off x="4069" y="573"/>
                <a:ext cx="129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946" name="Freeform 338"/>
              <p:cNvSpPr>
                <a:spLocks/>
              </p:cNvSpPr>
              <p:nvPr/>
            </p:nvSpPr>
            <p:spPr bwMode="auto">
              <a:xfrm>
                <a:off x="4551" y="1045"/>
                <a:ext cx="335" cy="334"/>
              </a:xfrm>
              <a:custGeom>
                <a:avLst/>
                <a:gdLst>
                  <a:gd name="T0" fmla="*/ 413 w 413"/>
                  <a:gd name="T1" fmla="*/ 207 h 413"/>
                  <a:gd name="T2" fmla="*/ 412 w 413"/>
                  <a:gd name="T3" fmla="*/ 182 h 413"/>
                  <a:gd name="T4" fmla="*/ 408 w 413"/>
                  <a:gd name="T5" fmla="*/ 158 h 413"/>
                  <a:gd name="T6" fmla="*/ 401 w 413"/>
                  <a:gd name="T7" fmla="*/ 134 h 413"/>
                  <a:gd name="T8" fmla="*/ 390 w 413"/>
                  <a:gd name="T9" fmla="*/ 111 h 413"/>
                  <a:gd name="T10" fmla="*/ 377 w 413"/>
                  <a:gd name="T11" fmla="*/ 89 h 413"/>
                  <a:gd name="T12" fmla="*/ 362 w 413"/>
                  <a:gd name="T13" fmla="*/ 70 h 413"/>
                  <a:gd name="T14" fmla="*/ 344 w 413"/>
                  <a:gd name="T15" fmla="*/ 52 h 413"/>
                  <a:gd name="T16" fmla="*/ 325 w 413"/>
                  <a:gd name="T17" fmla="*/ 37 h 413"/>
                  <a:gd name="T18" fmla="*/ 304 w 413"/>
                  <a:gd name="T19" fmla="*/ 23 h 413"/>
                  <a:gd name="T20" fmla="*/ 280 w 413"/>
                  <a:gd name="T21" fmla="*/ 14 h 413"/>
                  <a:gd name="T22" fmla="*/ 257 w 413"/>
                  <a:gd name="T23" fmla="*/ 6 h 413"/>
                  <a:gd name="T24" fmla="*/ 232 w 413"/>
                  <a:gd name="T25" fmla="*/ 2 h 413"/>
                  <a:gd name="T26" fmla="*/ 207 w 413"/>
                  <a:gd name="T27" fmla="*/ 0 h 413"/>
                  <a:gd name="T28" fmla="*/ 182 w 413"/>
                  <a:gd name="T29" fmla="*/ 2 h 413"/>
                  <a:gd name="T30" fmla="*/ 158 w 413"/>
                  <a:gd name="T31" fmla="*/ 6 h 413"/>
                  <a:gd name="T32" fmla="*/ 134 w 413"/>
                  <a:gd name="T33" fmla="*/ 14 h 413"/>
                  <a:gd name="T34" fmla="*/ 111 w 413"/>
                  <a:gd name="T35" fmla="*/ 23 h 413"/>
                  <a:gd name="T36" fmla="*/ 90 w 413"/>
                  <a:gd name="T37" fmla="*/ 37 h 413"/>
                  <a:gd name="T38" fmla="*/ 70 w 413"/>
                  <a:gd name="T39" fmla="*/ 52 h 413"/>
                  <a:gd name="T40" fmla="*/ 52 w 413"/>
                  <a:gd name="T41" fmla="*/ 70 h 413"/>
                  <a:gd name="T42" fmla="*/ 37 w 413"/>
                  <a:gd name="T43" fmla="*/ 89 h 413"/>
                  <a:gd name="T44" fmla="*/ 25 w 413"/>
                  <a:gd name="T45" fmla="*/ 111 h 413"/>
                  <a:gd name="T46" fmla="*/ 14 w 413"/>
                  <a:gd name="T47" fmla="*/ 134 h 413"/>
                  <a:gd name="T48" fmla="*/ 7 w 413"/>
                  <a:gd name="T49" fmla="*/ 158 h 413"/>
                  <a:gd name="T50" fmla="*/ 2 w 413"/>
                  <a:gd name="T51" fmla="*/ 182 h 413"/>
                  <a:gd name="T52" fmla="*/ 0 w 413"/>
                  <a:gd name="T53" fmla="*/ 207 h 413"/>
                  <a:gd name="T54" fmla="*/ 2 w 413"/>
                  <a:gd name="T55" fmla="*/ 232 h 413"/>
                  <a:gd name="T56" fmla="*/ 7 w 413"/>
                  <a:gd name="T57" fmla="*/ 257 h 413"/>
                  <a:gd name="T58" fmla="*/ 14 w 413"/>
                  <a:gd name="T59" fmla="*/ 280 h 413"/>
                  <a:gd name="T60" fmla="*/ 25 w 413"/>
                  <a:gd name="T61" fmla="*/ 303 h 413"/>
                  <a:gd name="T62" fmla="*/ 37 w 413"/>
                  <a:gd name="T63" fmla="*/ 325 h 413"/>
                  <a:gd name="T64" fmla="*/ 52 w 413"/>
                  <a:gd name="T65" fmla="*/ 344 h 413"/>
                  <a:gd name="T66" fmla="*/ 70 w 413"/>
                  <a:gd name="T67" fmla="*/ 362 h 413"/>
                  <a:gd name="T68" fmla="*/ 90 w 413"/>
                  <a:gd name="T69" fmla="*/ 377 h 413"/>
                  <a:gd name="T70" fmla="*/ 111 w 413"/>
                  <a:gd name="T71" fmla="*/ 390 h 413"/>
                  <a:gd name="T72" fmla="*/ 134 w 413"/>
                  <a:gd name="T73" fmla="*/ 400 h 413"/>
                  <a:gd name="T74" fmla="*/ 158 w 413"/>
                  <a:gd name="T75" fmla="*/ 408 h 413"/>
                  <a:gd name="T76" fmla="*/ 182 w 413"/>
                  <a:gd name="T77" fmla="*/ 412 h 413"/>
                  <a:gd name="T78" fmla="*/ 207 w 413"/>
                  <a:gd name="T79" fmla="*/ 413 h 413"/>
                  <a:gd name="T80" fmla="*/ 232 w 413"/>
                  <a:gd name="T81" fmla="*/ 412 h 413"/>
                  <a:gd name="T82" fmla="*/ 257 w 413"/>
                  <a:gd name="T83" fmla="*/ 408 h 413"/>
                  <a:gd name="T84" fmla="*/ 280 w 413"/>
                  <a:gd name="T85" fmla="*/ 400 h 413"/>
                  <a:gd name="T86" fmla="*/ 304 w 413"/>
                  <a:gd name="T87" fmla="*/ 390 h 413"/>
                  <a:gd name="T88" fmla="*/ 325 w 413"/>
                  <a:gd name="T89" fmla="*/ 377 h 413"/>
                  <a:gd name="T90" fmla="*/ 344 w 413"/>
                  <a:gd name="T91" fmla="*/ 362 h 413"/>
                  <a:gd name="T92" fmla="*/ 362 w 413"/>
                  <a:gd name="T93" fmla="*/ 344 h 413"/>
                  <a:gd name="T94" fmla="*/ 377 w 413"/>
                  <a:gd name="T95" fmla="*/ 325 h 413"/>
                  <a:gd name="T96" fmla="*/ 390 w 413"/>
                  <a:gd name="T97" fmla="*/ 303 h 413"/>
                  <a:gd name="T98" fmla="*/ 401 w 413"/>
                  <a:gd name="T99" fmla="*/ 280 h 413"/>
                  <a:gd name="T100" fmla="*/ 408 w 413"/>
                  <a:gd name="T101" fmla="*/ 257 h 413"/>
                  <a:gd name="T102" fmla="*/ 412 w 413"/>
                  <a:gd name="T103" fmla="*/ 232 h 413"/>
                  <a:gd name="T104" fmla="*/ 413 w 413"/>
                  <a:gd name="T105" fmla="*/ 207 h 4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13" h="413">
                    <a:moveTo>
                      <a:pt x="413" y="207"/>
                    </a:moveTo>
                    <a:lnTo>
                      <a:pt x="412" y="182"/>
                    </a:lnTo>
                    <a:lnTo>
                      <a:pt x="408" y="158"/>
                    </a:lnTo>
                    <a:lnTo>
                      <a:pt x="401" y="134"/>
                    </a:lnTo>
                    <a:lnTo>
                      <a:pt x="390" y="111"/>
                    </a:lnTo>
                    <a:lnTo>
                      <a:pt x="377" y="89"/>
                    </a:lnTo>
                    <a:lnTo>
                      <a:pt x="362" y="70"/>
                    </a:lnTo>
                    <a:lnTo>
                      <a:pt x="344" y="52"/>
                    </a:lnTo>
                    <a:lnTo>
                      <a:pt x="325" y="37"/>
                    </a:lnTo>
                    <a:lnTo>
                      <a:pt x="304" y="23"/>
                    </a:lnTo>
                    <a:lnTo>
                      <a:pt x="280" y="14"/>
                    </a:lnTo>
                    <a:lnTo>
                      <a:pt x="257" y="6"/>
                    </a:lnTo>
                    <a:lnTo>
                      <a:pt x="232" y="2"/>
                    </a:lnTo>
                    <a:lnTo>
                      <a:pt x="207" y="0"/>
                    </a:lnTo>
                    <a:lnTo>
                      <a:pt x="182" y="2"/>
                    </a:lnTo>
                    <a:lnTo>
                      <a:pt x="158" y="6"/>
                    </a:lnTo>
                    <a:lnTo>
                      <a:pt x="134" y="14"/>
                    </a:lnTo>
                    <a:lnTo>
                      <a:pt x="111" y="23"/>
                    </a:lnTo>
                    <a:lnTo>
                      <a:pt x="90" y="37"/>
                    </a:lnTo>
                    <a:lnTo>
                      <a:pt x="70" y="52"/>
                    </a:lnTo>
                    <a:lnTo>
                      <a:pt x="52" y="70"/>
                    </a:lnTo>
                    <a:lnTo>
                      <a:pt x="37" y="89"/>
                    </a:lnTo>
                    <a:lnTo>
                      <a:pt x="25" y="111"/>
                    </a:lnTo>
                    <a:lnTo>
                      <a:pt x="14" y="134"/>
                    </a:lnTo>
                    <a:lnTo>
                      <a:pt x="7" y="158"/>
                    </a:lnTo>
                    <a:lnTo>
                      <a:pt x="2" y="182"/>
                    </a:lnTo>
                    <a:lnTo>
                      <a:pt x="0" y="207"/>
                    </a:lnTo>
                    <a:lnTo>
                      <a:pt x="2" y="232"/>
                    </a:lnTo>
                    <a:lnTo>
                      <a:pt x="7" y="257"/>
                    </a:lnTo>
                    <a:lnTo>
                      <a:pt x="14" y="280"/>
                    </a:lnTo>
                    <a:lnTo>
                      <a:pt x="25" y="303"/>
                    </a:lnTo>
                    <a:lnTo>
                      <a:pt x="37" y="325"/>
                    </a:lnTo>
                    <a:lnTo>
                      <a:pt x="52" y="344"/>
                    </a:lnTo>
                    <a:lnTo>
                      <a:pt x="70" y="362"/>
                    </a:lnTo>
                    <a:lnTo>
                      <a:pt x="90" y="377"/>
                    </a:lnTo>
                    <a:lnTo>
                      <a:pt x="111" y="390"/>
                    </a:lnTo>
                    <a:lnTo>
                      <a:pt x="134" y="400"/>
                    </a:lnTo>
                    <a:lnTo>
                      <a:pt x="158" y="408"/>
                    </a:lnTo>
                    <a:lnTo>
                      <a:pt x="182" y="412"/>
                    </a:lnTo>
                    <a:lnTo>
                      <a:pt x="207" y="413"/>
                    </a:lnTo>
                    <a:lnTo>
                      <a:pt x="232" y="412"/>
                    </a:lnTo>
                    <a:lnTo>
                      <a:pt x="257" y="408"/>
                    </a:lnTo>
                    <a:lnTo>
                      <a:pt x="280" y="400"/>
                    </a:lnTo>
                    <a:lnTo>
                      <a:pt x="304" y="390"/>
                    </a:lnTo>
                    <a:lnTo>
                      <a:pt x="325" y="377"/>
                    </a:lnTo>
                    <a:lnTo>
                      <a:pt x="344" y="362"/>
                    </a:lnTo>
                    <a:lnTo>
                      <a:pt x="362" y="344"/>
                    </a:lnTo>
                    <a:lnTo>
                      <a:pt x="377" y="325"/>
                    </a:lnTo>
                    <a:lnTo>
                      <a:pt x="390" y="303"/>
                    </a:lnTo>
                    <a:lnTo>
                      <a:pt x="401" y="280"/>
                    </a:lnTo>
                    <a:lnTo>
                      <a:pt x="408" y="257"/>
                    </a:lnTo>
                    <a:lnTo>
                      <a:pt x="412" y="232"/>
                    </a:lnTo>
                    <a:lnTo>
                      <a:pt x="413" y="207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947" name="Line 339"/>
              <p:cNvSpPr>
                <a:spLocks noChangeShapeType="1"/>
              </p:cNvSpPr>
              <p:nvPr/>
            </p:nvSpPr>
            <p:spPr bwMode="auto">
              <a:xfrm>
                <a:off x="4165" y="1209"/>
                <a:ext cx="15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948" name="Line 340"/>
              <p:cNvSpPr>
                <a:spLocks noChangeShapeType="1"/>
              </p:cNvSpPr>
              <p:nvPr/>
            </p:nvSpPr>
            <p:spPr bwMode="auto">
              <a:xfrm>
                <a:off x="4358" y="1209"/>
                <a:ext cx="2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949" name="Line 341"/>
              <p:cNvSpPr>
                <a:spLocks noChangeShapeType="1"/>
              </p:cNvSpPr>
              <p:nvPr/>
            </p:nvSpPr>
            <p:spPr bwMode="auto">
              <a:xfrm>
                <a:off x="4421" y="1209"/>
                <a:ext cx="26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950" name="Line 342"/>
              <p:cNvSpPr>
                <a:spLocks noChangeShapeType="1"/>
              </p:cNvSpPr>
              <p:nvPr/>
            </p:nvSpPr>
            <p:spPr bwMode="auto">
              <a:xfrm>
                <a:off x="4722" y="1209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951" name="Line 343"/>
              <p:cNvSpPr>
                <a:spLocks noChangeShapeType="1"/>
              </p:cNvSpPr>
              <p:nvPr/>
            </p:nvSpPr>
            <p:spPr bwMode="auto">
              <a:xfrm>
                <a:off x="4784" y="1209"/>
                <a:ext cx="26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952" name="Line 344"/>
              <p:cNvSpPr>
                <a:spLocks noChangeShapeType="1"/>
              </p:cNvSpPr>
              <p:nvPr/>
            </p:nvSpPr>
            <p:spPr bwMode="auto">
              <a:xfrm>
                <a:off x="5085" y="1209"/>
                <a:ext cx="2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953" name="Line 345"/>
              <p:cNvSpPr>
                <a:spLocks noChangeShapeType="1"/>
              </p:cNvSpPr>
              <p:nvPr/>
            </p:nvSpPr>
            <p:spPr bwMode="auto">
              <a:xfrm>
                <a:off x="5142" y="1209"/>
                <a:ext cx="16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954" name="Line 346"/>
              <p:cNvSpPr>
                <a:spLocks noChangeShapeType="1"/>
              </p:cNvSpPr>
              <p:nvPr/>
            </p:nvSpPr>
            <p:spPr bwMode="auto">
              <a:xfrm flipV="1">
                <a:off x="4886" y="1918"/>
                <a:ext cx="0" cy="9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955" name="Line 347"/>
              <p:cNvSpPr>
                <a:spLocks noChangeShapeType="1"/>
              </p:cNvSpPr>
              <p:nvPr/>
            </p:nvSpPr>
            <p:spPr bwMode="auto">
              <a:xfrm flipV="1">
                <a:off x="4886" y="1794"/>
                <a:ext cx="0" cy="9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956" name="Line 348"/>
              <p:cNvSpPr>
                <a:spLocks noChangeShapeType="1"/>
              </p:cNvSpPr>
              <p:nvPr/>
            </p:nvSpPr>
            <p:spPr bwMode="auto">
              <a:xfrm flipV="1">
                <a:off x="4886" y="1669"/>
                <a:ext cx="0" cy="9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957" name="Line 349"/>
              <p:cNvSpPr>
                <a:spLocks noChangeShapeType="1"/>
              </p:cNvSpPr>
              <p:nvPr/>
            </p:nvSpPr>
            <p:spPr bwMode="auto">
              <a:xfrm flipV="1">
                <a:off x="4886" y="1544"/>
                <a:ext cx="0" cy="9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958" name="Line 350"/>
              <p:cNvSpPr>
                <a:spLocks noChangeShapeType="1"/>
              </p:cNvSpPr>
              <p:nvPr/>
            </p:nvSpPr>
            <p:spPr bwMode="auto">
              <a:xfrm flipH="1">
                <a:off x="4983" y="1544"/>
                <a:ext cx="6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959" name="Line 351"/>
              <p:cNvSpPr>
                <a:spLocks noChangeShapeType="1"/>
              </p:cNvSpPr>
              <p:nvPr/>
            </p:nvSpPr>
            <p:spPr bwMode="auto">
              <a:xfrm flipH="1">
                <a:off x="4858" y="1544"/>
                <a:ext cx="9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960" name="Line 352"/>
              <p:cNvSpPr>
                <a:spLocks noChangeShapeType="1"/>
              </p:cNvSpPr>
              <p:nvPr/>
            </p:nvSpPr>
            <p:spPr bwMode="auto">
              <a:xfrm flipH="1">
                <a:off x="4733" y="1544"/>
                <a:ext cx="9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961" name="Line 353"/>
              <p:cNvSpPr>
                <a:spLocks noChangeShapeType="1"/>
              </p:cNvSpPr>
              <p:nvPr/>
            </p:nvSpPr>
            <p:spPr bwMode="auto">
              <a:xfrm flipH="1">
                <a:off x="4602" y="1544"/>
                <a:ext cx="10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962" name="Line 354"/>
              <p:cNvSpPr>
                <a:spLocks noChangeShapeType="1"/>
              </p:cNvSpPr>
              <p:nvPr/>
            </p:nvSpPr>
            <p:spPr bwMode="auto">
              <a:xfrm flipH="1">
                <a:off x="4478" y="1544"/>
                <a:ext cx="10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963" name="Line 355"/>
              <p:cNvSpPr>
                <a:spLocks noChangeShapeType="1"/>
              </p:cNvSpPr>
              <p:nvPr/>
            </p:nvSpPr>
            <p:spPr bwMode="auto">
              <a:xfrm flipH="1">
                <a:off x="4381" y="1544"/>
                <a:ext cx="7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964" name="Line 356"/>
              <p:cNvSpPr>
                <a:spLocks noChangeShapeType="1"/>
              </p:cNvSpPr>
              <p:nvPr/>
            </p:nvSpPr>
            <p:spPr bwMode="auto">
              <a:xfrm>
                <a:off x="4551" y="1544"/>
                <a:ext cx="0" cy="9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965" name="Line 357"/>
              <p:cNvSpPr>
                <a:spLocks noChangeShapeType="1"/>
              </p:cNvSpPr>
              <p:nvPr/>
            </p:nvSpPr>
            <p:spPr bwMode="auto">
              <a:xfrm>
                <a:off x="4551" y="1669"/>
                <a:ext cx="0" cy="9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966" name="Line 358"/>
              <p:cNvSpPr>
                <a:spLocks noChangeShapeType="1"/>
              </p:cNvSpPr>
              <p:nvPr/>
            </p:nvSpPr>
            <p:spPr bwMode="auto">
              <a:xfrm>
                <a:off x="4551" y="1794"/>
                <a:ext cx="0" cy="9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967" name="Line 359"/>
              <p:cNvSpPr>
                <a:spLocks noChangeShapeType="1"/>
              </p:cNvSpPr>
              <p:nvPr/>
            </p:nvSpPr>
            <p:spPr bwMode="auto">
              <a:xfrm>
                <a:off x="4551" y="1918"/>
                <a:ext cx="0" cy="9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968" name="Line 360"/>
              <p:cNvSpPr>
                <a:spLocks noChangeShapeType="1"/>
              </p:cNvSpPr>
              <p:nvPr/>
            </p:nvSpPr>
            <p:spPr bwMode="auto">
              <a:xfrm>
                <a:off x="5051" y="1045"/>
                <a:ext cx="7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969" name="Line 361"/>
              <p:cNvSpPr>
                <a:spLocks noChangeShapeType="1"/>
              </p:cNvSpPr>
              <p:nvPr/>
            </p:nvSpPr>
            <p:spPr bwMode="auto">
              <a:xfrm>
                <a:off x="5147" y="1045"/>
                <a:ext cx="7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970" name="Line 362"/>
              <p:cNvSpPr>
                <a:spLocks noChangeShapeType="1"/>
              </p:cNvSpPr>
              <p:nvPr/>
            </p:nvSpPr>
            <p:spPr bwMode="auto">
              <a:xfrm>
                <a:off x="5051" y="1379"/>
                <a:ext cx="7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971" name="Line 363"/>
              <p:cNvSpPr>
                <a:spLocks noChangeShapeType="1"/>
              </p:cNvSpPr>
              <p:nvPr/>
            </p:nvSpPr>
            <p:spPr bwMode="auto">
              <a:xfrm>
                <a:off x="5147" y="1379"/>
                <a:ext cx="7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972" name="Freeform 364"/>
              <p:cNvSpPr>
                <a:spLocks/>
              </p:cNvSpPr>
              <p:nvPr/>
            </p:nvSpPr>
            <p:spPr bwMode="auto">
              <a:xfrm>
                <a:off x="4381" y="1283"/>
                <a:ext cx="40" cy="96"/>
              </a:xfrm>
              <a:custGeom>
                <a:avLst/>
                <a:gdLst>
                  <a:gd name="T0" fmla="*/ 0 w 43"/>
                  <a:gd name="T1" fmla="*/ 114 h 114"/>
                  <a:gd name="T2" fmla="*/ 16 w 43"/>
                  <a:gd name="T3" fmla="*/ 82 h 114"/>
                  <a:gd name="T4" fmla="*/ 29 w 43"/>
                  <a:gd name="T5" fmla="*/ 49 h 114"/>
                  <a:gd name="T6" fmla="*/ 40 w 43"/>
                  <a:gd name="T7" fmla="*/ 15 h 114"/>
                  <a:gd name="T8" fmla="*/ 43 w 43"/>
                  <a:gd name="T9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" h="114">
                    <a:moveTo>
                      <a:pt x="0" y="114"/>
                    </a:moveTo>
                    <a:lnTo>
                      <a:pt x="16" y="82"/>
                    </a:lnTo>
                    <a:lnTo>
                      <a:pt x="29" y="49"/>
                    </a:lnTo>
                    <a:lnTo>
                      <a:pt x="40" y="15"/>
                    </a:lnTo>
                    <a:lnTo>
                      <a:pt x="43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973" name="Freeform 365"/>
              <p:cNvSpPr>
                <a:spLocks/>
              </p:cNvSpPr>
              <p:nvPr/>
            </p:nvSpPr>
            <p:spPr bwMode="auto">
              <a:xfrm>
                <a:off x="4427" y="1158"/>
                <a:ext cx="0" cy="102"/>
              </a:xfrm>
              <a:custGeom>
                <a:avLst/>
                <a:gdLst>
                  <a:gd name="T0" fmla="*/ 0 w 5"/>
                  <a:gd name="T1" fmla="*/ 123 h 123"/>
                  <a:gd name="T2" fmla="*/ 3 w 5"/>
                  <a:gd name="T3" fmla="*/ 98 h 123"/>
                  <a:gd name="T4" fmla="*/ 5 w 5"/>
                  <a:gd name="T5" fmla="*/ 62 h 123"/>
                  <a:gd name="T6" fmla="*/ 3 w 5"/>
                  <a:gd name="T7" fmla="*/ 25 h 123"/>
                  <a:gd name="T8" fmla="*/ 0 w 5"/>
                  <a:gd name="T9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23">
                    <a:moveTo>
                      <a:pt x="0" y="123"/>
                    </a:moveTo>
                    <a:lnTo>
                      <a:pt x="3" y="98"/>
                    </a:lnTo>
                    <a:lnTo>
                      <a:pt x="5" y="62"/>
                    </a:lnTo>
                    <a:lnTo>
                      <a:pt x="3" y="25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974" name="Freeform 366"/>
              <p:cNvSpPr>
                <a:spLocks/>
              </p:cNvSpPr>
              <p:nvPr/>
            </p:nvSpPr>
            <p:spPr bwMode="auto">
              <a:xfrm>
                <a:off x="4381" y="1045"/>
                <a:ext cx="40" cy="90"/>
              </a:xfrm>
              <a:custGeom>
                <a:avLst/>
                <a:gdLst>
                  <a:gd name="T0" fmla="*/ 43 w 43"/>
                  <a:gd name="T1" fmla="*/ 115 h 115"/>
                  <a:gd name="T2" fmla="*/ 40 w 43"/>
                  <a:gd name="T3" fmla="*/ 100 h 115"/>
                  <a:gd name="T4" fmla="*/ 29 w 43"/>
                  <a:gd name="T5" fmla="*/ 66 h 115"/>
                  <a:gd name="T6" fmla="*/ 16 w 43"/>
                  <a:gd name="T7" fmla="*/ 32 h 115"/>
                  <a:gd name="T8" fmla="*/ 0 w 43"/>
                  <a:gd name="T9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" h="115">
                    <a:moveTo>
                      <a:pt x="43" y="115"/>
                    </a:moveTo>
                    <a:lnTo>
                      <a:pt x="40" y="100"/>
                    </a:lnTo>
                    <a:lnTo>
                      <a:pt x="29" y="66"/>
                    </a:lnTo>
                    <a:lnTo>
                      <a:pt x="16" y="32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975" name="Freeform 367"/>
              <p:cNvSpPr>
                <a:spLocks/>
              </p:cNvSpPr>
              <p:nvPr/>
            </p:nvSpPr>
            <p:spPr bwMode="auto">
              <a:xfrm>
                <a:off x="5017" y="1045"/>
                <a:ext cx="34" cy="90"/>
              </a:xfrm>
              <a:custGeom>
                <a:avLst/>
                <a:gdLst>
                  <a:gd name="T0" fmla="*/ 45 w 45"/>
                  <a:gd name="T1" fmla="*/ 0 h 115"/>
                  <a:gd name="T2" fmla="*/ 29 w 45"/>
                  <a:gd name="T3" fmla="*/ 32 h 115"/>
                  <a:gd name="T4" fmla="*/ 15 w 45"/>
                  <a:gd name="T5" fmla="*/ 66 h 115"/>
                  <a:gd name="T6" fmla="*/ 3 w 45"/>
                  <a:gd name="T7" fmla="*/ 100 h 115"/>
                  <a:gd name="T8" fmla="*/ 0 w 45"/>
                  <a:gd name="T9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115">
                    <a:moveTo>
                      <a:pt x="45" y="0"/>
                    </a:moveTo>
                    <a:lnTo>
                      <a:pt x="29" y="32"/>
                    </a:lnTo>
                    <a:lnTo>
                      <a:pt x="15" y="66"/>
                    </a:lnTo>
                    <a:lnTo>
                      <a:pt x="3" y="100"/>
                    </a:lnTo>
                    <a:lnTo>
                      <a:pt x="0" y="115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976" name="Freeform 368"/>
              <p:cNvSpPr>
                <a:spLocks/>
              </p:cNvSpPr>
              <p:nvPr/>
            </p:nvSpPr>
            <p:spPr bwMode="auto">
              <a:xfrm>
                <a:off x="5005" y="1158"/>
                <a:ext cx="6" cy="102"/>
              </a:xfrm>
              <a:custGeom>
                <a:avLst/>
                <a:gdLst>
                  <a:gd name="T0" fmla="*/ 5 w 5"/>
                  <a:gd name="T1" fmla="*/ 0 h 123"/>
                  <a:gd name="T2" fmla="*/ 2 w 5"/>
                  <a:gd name="T3" fmla="*/ 25 h 123"/>
                  <a:gd name="T4" fmla="*/ 0 w 5"/>
                  <a:gd name="T5" fmla="*/ 62 h 123"/>
                  <a:gd name="T6" fmla="*/ 2 w 5"/>
                  <a:gd name="T7" fmla="*/ 98 h 123"/>
                  <a:gd name="T8" fmla="*/ 5 w 5"/>
                  <a:gd name="T9" fmla="*/ 123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23">
                    <a:moveTo>
                      <a:pt x="5" y="0"/>
                    </a:moveTo>
                    <a:lnTo>
                      <a:pt x="2" y="25"/>
                    </a:lnTo>
                    <a:lnTo>
                      <a:pt x="0" y="62"/>
                    </a:lnTo>
                    <a:lnTo>
                      <a:pt x="2" y="98"/>
                    </a:lnTo>
                    <a:lnTo>
                      <a:pt x="5" y="123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977" name="Freeform 369"/>
              <p:cNvSpPr>
                <a:spLocks/>
              </p:cNvSpPr>
              <p:nvPr/>
            </p:nvSpPr>
            <p:spPr bwMode="auto">
              <a:xfrm>
                <a:off x="5017" y="1283"/>
                <a:ext cx="34" cy="96"/>
              </a:xfrm>
              <a:custGeom>
                <a:avLst/>
                <a:gdLst>
                  <a:gd name="T0" fmla="*/ 0 w 45"/>
                  <a:gd name="T1" fmla="*/ 0 h 114"/>
                  <a:gd name="T2" fmla="*/ 3 w 45"/>
                  <a:gd name="T3" fmla="*/ 15 h 114"/>
                  <a:gd name="T4" fmla="*/ 15 w 45"/>
                  <a:gd name="T5" fmla="*/ 49 h 114"/>
                  <a:gd name="T6" fmla="*/ 29 w 45"/>
                  <a:gd name="T7" fmla="*/ 82 h 114"/>
                  <a:gd name="T8" fmla="*/ 45 w 45"/>
                  <a:gd name="T9" fmla="*/ 114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114">
                    <a:moveTo>
                      <a:pt x="0" y="0"/>
                    </a:moveTo>
                    <a:lnTo>
                      <a:pt x="3" y="15"/>
                    </a:lnTo>
                    <a:lnTo>
                      <a:pt x="15" y="49"/>
                    </a:lnTo>
                    <a:lnTo>
                      <a:pt x="29" y="82"/>
                    </a:lnTo>
                    <a:lnTo>
                      <a:pt x="45" y="114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978" name="Freeform 370"/>
              <p:cNvSpPr>
                <a:spLocks/>
              </p:cNvSpPr>
              <p:nvPr/>
            </p:nvSpPr>
            <p:spPr bwMode="auto">
              <a:xfrm>
                <a:off x="5193" y="1045"/>
                <a:ext cx="28" cy="334"/>
              </a:xfrm>
              <a:custGeom>
                <a:avLst/>
                <a:gdLst>
                  <a:gd name="T0" fmla="*/ 35 w 35"/>
                  <a:gd name="T1" fmla="*/ 0 h 413"/>
                  <a:gd name="T2" fmla="*/ 23 w 35"/>
                  <a:gd name="T3" fmla="*/ 40 h 413"/>
                  <a:gd name="T4" fmla="*/ 13 w 35"/>
                  <a:gd name="T5" fmla="*/ 81 h 413"/>
                  <a:gd name="T6" fmla="*/ 6 w 35"/>
                  <a:gd name="T7" fmla="*/ 122 h 413"/>
                  <a:gd name="T8" fmla="*/ 1 w 35"/>
                  <a:gd name="T9" fmla="*/ 165 h 413"/>
                  <a:gd name="T10" fmla="*/ 0 w 35"/>
                  <a:gd name="T11" fmla="*/ 207 h 413"/>
                  <a:gd name="T12" fmla="*/ 1 w 35"/>
                  <a:gd name="T13" fmla="*/ 249 h 413"/>
                  <a:gd name="T14" fmla="*/ 6 w 35"/>
                  <a:gd name="T15" fmla="*/ 291 h 413"/>
                  <a:gd name="T16" fmla="*/ 13 w 35"/>
                  <a:gd name="T17" fmla="*/ 332 h 413"/>
                  <a:gd name="T18" fmla="*/ 23 w 35"/>
                  <a:gd name="T19" fmla="*/ 374 h 413"/>
                  <a:gd name="T20" fmla="*/ 35 w 35"/>
                  <a:gd name="T21" fmla="*/ 413 h 4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" h="413">
                    <a:moveTo>
                      <a:pt x="35" y="0"/>
                    </a:moveTo>
                    <a:lnTo>
                      <a:pt x="23" y="40"/>
                    </a:lnTo>
                    <a:lnTo>
                      <a:pt x="13" y="81"/>
                    </a:lnTo>
                    <a:lnTo>
                      <a:pt x="6" y="122"/>
                    </a:lnTo>
                    <a:lnTo>
                      <a:pt x="1" y="165"/>
                    </a:lnTo>
                    <a:lnTo>
                      <a:pt x="0" y="207"/>
                    </a:lnTo>
                    <a:lnTo>
                      <a:pt x="1" y="249"/>
                    </a:lnTo>
                    <a:lnTo>
                      <a:pt x="6" y="291"/>
                    </a:lnTo>
                    <a:lnTo>
                      <a:pt x="13" y="332"/>
                    </a:lnTo>
                    <a:lnTo>
                      <a:pt x="23" y="374"/>
                    </a:lnTo>
                    <a:lnTo>
                      <a:pt x="35" y="413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979" name="Line 371"/>
              <p:cNvSpPr>
                <a:spLocks noChangeShapeType="1"/>
              </p:cNvSpPr>
              <p:nvPr/>
            </p:nvSpPr>
            <p:spPr bwMode="auto">
              <a:xfrm flipV="1">
                <a:off x="5221" y="738"/>
                <a:ext cx="0" cy="30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980" name="Line 372"/>
              <p:cNvSpPr>
                <a:spLocks noChangeShapeType="1"/>
              </p:cNvSpPr>
              <p:nvPr/>
            </p:nvSpPr>
            <p:spPr bwMode="auto">
              <a:xfrm flipV="1">
                <a:off x="5051" y="948"/>
                <a:ext cx="0" cy="9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981" name="Line 373"/>
              <p:cNvSpPr>
                <a:spLocks noChangeShapeType="1"/>
              </p:cNvSpPr>
              <p:nvPr/>
            </p:nvSpPr>
            <p:spPr bwMode="auto">
              <a:xfrm flipV="1">
                <a:off x="5051" y="818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982" name="Line 374"/>
              <p:cNvSpPr>
                <a:spLocks noChangeShapeType="1"/>
              </p:cNvSpPr>
              <p:nvPr/>
            </p:nvSpPr>
            <p:spPr bwMode="auto">
              <a:xfrm flipV="1">
                <a:off x="5051" y="693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983" name="Line 375"/>
              <p:cNvSpPr>
                <a:spLocks noChangeShapeType="1"/>
              </p:cNvSpPr>
              <p:nvPr/>
            </p:nvSpPr>
            <p:spPr bwMode="auto">
              <a:xfrm flipV="1">
                <a:off x="5051" y="573"/>
                <a:ext cx="0" cy="9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984" name="Line 376"/>
              <p:cNvSpPr>
                <a:spLocks noChangeShapeType="1"/>
              </p:cNvSpPr>
              <p:nvPr/>
            </p:nvSpPr>
            <p:spPr bwMode="auto">
              <a:xfrm flipV="1">
                <a:off x="4381" y="948"/>
                <a:ext cx="0" cy="9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985" name="Line 377"/>
              <p:cNvSpPr>
                <a:spLocks noChangeShapeType="1"/>
              </p:cNvSpPr>
              <p:nvPr/>
            </p:nvSpPr>
            <p:spPr bwMode="auto">
              <a:xfrm flipV="1">
                <a:off x="4381" y="818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986" name="Line 378"/>
              <p:cNvSpPr>
                <a:spLocks noChangeShapeType="1"/>
              </p:cNvSpPr>
              <p:nvPr/>
            </p:nvSpPr>
            <p:spPr bwMode="auto">
              <a:xfrm flipV="1">
                <a:off x="4381" y="693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987" name="Line 379"/>
              <p:cNvSpPr>
                <a:spLocks noChangeShapeType="1"/>
              </p:cNvSpPr>
              <p:nvPr/>
            </p:nvSpPr>
            <p:spPr bwMode="auto">
              <a:xfrm flipV="1">
                <a:off x="4381" y="573"/>
                <a:ext cx="0" cy="9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988" name="Line 380"/>
              <p:cNvSpPr>
                <a:spLocks noChangeShapeType="1"/>
              </p:cNvSpPr>
              <p:nvPr/>
            </p:nvSpPr>
            <p:spPr bwMode="auto">
              <a:xfrm flipV="1">
                <a:off x="5556" y="1748"/>
                <a:ext cx="0" cy="26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989" name="Line 381"/>
              <p:cNvSpPr>
                <a:spLocks noChangeShapeType="1"/>
              </p:cNvSpPr>
              <p:nvPr/>
            </p:nvSpPr>
            <p:spPr bwMode="auto">
              <a:xfrm flipV="1">
                <a:off x="3882" y="1748"/>
                <a:ext cx="0" cy="26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990" name="Line 382"/>
              <p:cNvSpPr>
                <a:spLocks noChangeShapeType="1"/>
              </p:cNvSpPr>
              <p:nvPr/>
            </p:nvSpPr>
            <p:spPr bwMode="auto">
              <a:xfrm flipV="1">
                <a:off x="4217" y="1379"/>
                <a:ext cx="0" cy="36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991" name="Line 383"/>
              <p:cNvSpPr>
                <a:spLocks noChangeShapeType="1"/>
              </p:cNvSpPr>
              <p:nvPr/>
            </p:nvSpPr>
            <p:spPr bwMode="auto">
              <a:xfrm flipH="1">
                <a:off x="4313" y="1045"/>
                <a:ext cx="6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992" name="Line 384"/>
              <p:cNvSpPr>
                <a:spLocks noChangeShapeType="1"/>
              </p:cNvSpPr>
              <p:nvPr/>
            </p:nvSpPr>
            <p:spPr bwMode="auto">
              <a:xfrm flipH="1">
                <a:off x="4217" y="1045"/>
                <a:ext cx="6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993" name="Line 385"/>
              <p:cNvSpPr>
                <a:spLocks noChangeShapeType="1"/>
              </p:cNvSpPr>
              <p:nvPr/>
            </p:nvSpPr>
            <p:spPr bwMode="auto">
              <a:xfrm flipH="1">
                <a:off x="4313" y="1379"/>
                <a:ext cx="6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994" name="Line 386"/>
              <p:cNvSpPr>
                <a:spLocks noChangeShapeType="1"/>
              </p:cNvSpPr>
              <p:nvPr/>
            </p:nvSpPr>
            <p:spPr bwMode="auto">
              <a:xfrm flipH="1">
                <a:off x="4217" y="1379"/>
                <a:ext cx="6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995" name="Freeform 387"/>
              <p:cNvSpPr>
                <a:spLocks/>
              </p:cNvSpPr>
              <p:nvPr/>
            </p:nvSpPr>
            <p:spPr bwMode="auto">
              <a:xfrm>
                <a:off x="4217" y="1045"/>
                <a:ext cx="28" cy="334"/>
              </a:xfrm>
              <a:custGeom>
                <a:avLst/>
                <a:gdLst>
                  <a:gd name="T0" fmla="*/ 0 w 35"/>
                  <a:gd name="T1" fmla="*/ 413 h 413"/>
                  <a:gd name="T2" fmla="*/ 13 w 35"/>
                  <a:gd name="T3" fmla="*/ 374 h 413"/>
                  <a:gd name="T4" fmla="*/ 22 w 35"/>
                  <a:gd name="T5" fmla="*/ 332 h 413"/>
                  <a:gd name="T6" fmla="*/ 30 w 35"/>
                  <a:gd name="T7" fmla="*/ 291 h 413"/>
                  <a:gd name="T8" fmla="*/ 34 w 35"/>
                  <a:gd name="T9" fmla="*/ 249 h 413"/>
                  <a:gd name="T10" fmla="*/ 35 w 35"/>
                  <a:gd name="T11" fmla="*/ 207 h 413"/>
                  <a:gd name="T12" fmla="*/ 34 w 35"/>
                  <a:gd name="T13" fmla="*/ 165 h 413"/>
                  <a:gd name="T14" fmla="*/ 30 w 35"/>
                  <a:gd name="T15" fmla="*/ 122 h 413"/>
                  <a:gd name="T16" fmla="*/ 22 w 35"/>
                  <a:gd name="T17" fmla="*/ 81 h 413"/>
                  <a:gd name="T18" fmla="*/ 13 w 35"/>
                  <a:gd name="T19" fmla="*/ 40 h 413"/>
                  <a:gd name="T20" fmla="*/ 0 w 35"/>
                  <a:gd name="T21" fmla="*/ 0 h 4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" h="413">
                    <a:moveTo>
                      <a:pt x="0" y="413"/>
                    </a:moveTo>
                    <a:lnTo>
                      <a:pt x="13" y="374"/>
                    </a:lnTo>
                    <a:lnTo>
                      <a:pt x="22" y="332"/>
                    </a:lnTo>
                    <a:lnTo>
                      <a:pt x="30" y="291"/>
                    </a:lnTo>
                    <a:lnTo>
                      <a:pt x="34" y="249"/>
                    </a:lnTo>
                    <a:lnTo>
                      <a:pt x="35" y="207"/>
                    </a:lnTo>
                    <a:lnTo>
                      <a:pt x="34" y="165"/>
                    </a:lnTo>
                    <a:lnTo>
                      <a:pt x="30" y="122"/>
                    </a:lnTo>
                    <a:lnTo>
                      <a:pt x="22" y="81"/>
                    </a:lnTo>
                    <a:lnTo>
                      <a:pt x="13" y="40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996" name="Line 388"/>
              <p:cNvSpPr>
                <a:spLocks noChangeShapeType="1"/>
              </p:cNvSpPr>
              <p:nvPr/>
            </p:nvSpPr>
            <p:spPr bwMode="auto">
              <a:xfrm flipV="1">
                <a:off x="4217" y="738"/>
                <a:ext cx="0" cy="30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997" name="Freeform 389"/>
              <p:cNvSpPr>
                <a:spLocks/>
              </p:cNvSpPr>
              <p:nvPr/>
            </p:nvSpPr>
            <p:spPr bwMode="auto">
              <a:xfrm>
                <a:off x="4381" y="874"/>
                <a:ext cx="670" cy="335"/>
              </a:xfrm>
              <a:custGeom>
                <a:avLst/>
                <a:gdLst>
                  <a:gd name="T0" fmla="*/ 825 w 825"/>
                  <a:gd name="T1" fmla="*/ 414 h 414"/>
                  <a:gd name="T2" fmla="*/ 824 w 825"/>
                  <a:gd name="T3" fmla="*/ 377 h 414"/>
                  <a:gd name="T4" fmla="*/ 819 w 825"/>
                  <a:gd name="T5" fmla="*/ 342 h 414"/>
                  <a:gd name="T6" fmla="*/ 811 w 825"/>
                  <a:gd name="T7" fmla="*/ 307 h 414"/>
                  <a:gd name="T8" fmla="*/ 800 w 825"/>
                  <a:gd name="T9" fmla="*/ 273 h 414"/>
                  <a:gd name="T10" fmla="*/ 787 w 825"/>
                  <a:gd name="T11" fmla="*/ 239 h 414"/>
                  <a:gd name="T12" fmla="*/ 770 w 825"/>
                  <a:gd name="T13" fmla="*/ 207 h 414"/>
                  <a:gd name="T14" fmla="*/ 750 w 825"/>
                  <a:gd name="T15" fmla="*/ 177 h 414"/>
                  <a:gd name="T16" fmla="*/ 728 w 825"/>
                  <a:gd name="T17" fmla="*/ 148 h 414"/>
                  <a:gd name="T18" fmla="*/ 705 w 825"/>
                  <a:gd name="T19" fmla="*/ 122 h 414"/>
                  <a:gd name="T20" fmla="*/ 678 w 825"/>
                  <a:gd name="T21" fmla="*/ 97 h 414"/>
                  <a:gd name="T22" fmla="*/ 649 w 825"/>
                  <a:gd name="T23" fmla="*/ 75 h 414"/>
                  <a:gd name="T24" fmla="*/ 618 w 825"/>
                  <a:gd name="T25" fmla="*/ 56 h 414"/>
                  <a:gd name="T26" fmla="*/ 586 w 825"/>
                  <a:gd name="T27" fmla="*/ 40 h 414"/>
                  <a:gd name="T28" fmla="*/ 553 w 825"/>
                  <a:gd name="T29" fmla="*/ 26 h 414"/>
                  <a:gd name="T30" fmla="*/ 519 w 825"/>
                  <a:gd name="T31" fmla="*/ 14 h 414"/>
                  <a:gd name="T32" fmla="*/ 484 w 825"/>
                  <a:gd name="T33" fmla="*/ 7 h 414"/>
                  <a:gd name="T34" fmla="*/ 448 w 825"/>
                  <a:gd name="T35" fmla="*/ 3 h 414"/>
                  <a:gd name="T36" fmla="*/ 412 w 825"/>
                  <a:gd name="T37" fmla="*/ 0 h 414"/>
                  <a:gd name="T38" fmla="*/ 377 w 825"/>
                  <a:gd name="T39" fmla="*/ 3 h 414"/>
                  <a:gd name="T40" fmla="*/ 340 w 825"/>
                  <a:gd name="T41" fmla="*/ 7 h 414"/>
                  <a:gd name="T42" fmla="*/ 305 w 825"/>
                  <a:gd name="T43" fmla="*/ 14 h 414"/>
                  <a:gd name="T44" fmla="*/ 271 w 825"/>
                  <a:gd name="T45" fmla="*/ 26 h 414"/>
                  <a:gd name="T46" fmla="*/ 238 w 825"/>
                  <a:gd name="T47" fmla="*/ 40 h 414"/>
                  <a:gd name="T48" fmla="*/ 205 w 825"/>
                  <a:gd name="T49" fmla="*/ 56 h 414"/>
                  <a:gd name="T50" fmla="*/ 175 w 825"/>
                  <a:gd name="T51" fmla="*/ 75 h 414"/>
                  <a:gd name="T52" fmla="*/ 147 w 825"/>
                  <a:gd name="T53" fmla="*/ 97 h 414"/>
                  <a:gd name="T54" fmla="*/ 120 w 825"/>
                  <a:gd name="T55" fmla="*/ 122 h 414"/>
                  <a:gd name="T56" fmla="*/ 95 w 825"/>
                  <a:gd name="T57" fmla="*/ 148 h 414"/>
                  <a:gd name="T58" fmla="*/ 74 w 825"/>
                  <a:gd name="T59" fmla="*/ 177 h 414"/>
                  <a:gd name="T60" fmla="*/ 55 w 825"/>
                  <a:gd name="T61" fmla="*/ 207 h 414"/>
                  <a:gd name="T62" fmla="*/ 38 w 825"/>
                  <a:gd name="T63" fmla="*/ 239 h 414"/>
                  <a:gd name="T64" fmla="*/ 24 w 825"/>
                  <a:gd name="T65" fmla="*/ 273 h 414"/>
                  <a:gd name="T66" fmla="*/ 14 w 825"/>
                  <a:gd name="T67" fmla="*/ 307 h 414"/>
                  <a:gd name="T68" fmla="*/ 5 w 825"/>
                  <a:gd name="T69" fmla="*/ 342 h 414"/>
                  <a:gd name="T70" fmla="*/ 1 w 825"/>
                  <a:gd name="T71" fmla="*/ 377 h 414"/>
                  <a:gd name="T72" fmla="*/ 0 w 825"/>
                  <a:gd name="T73" fmla="*/ 414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25" h="414">
                    <a:moveTo>
                      <a:pt x="825" y="414"/>
                    </a:moveTo>
                    <a:lnTo>
                      <a:pt x="824" y="377"/>
                    </a:lnTo>
                    <a:lnTo>
                      <a:pt x="819" y="342"/>
                    </a:lnTo>
                    <a:lnTo>
                      <a:pt x="811" y="307"/>
                    </a:lnTo>
                    <a:lnTo>
                      <a:pt x="800" y="273"/>
                    </a:lnTo>
                    <a:lnTo>
                      <a:pt x="787" y="239"/>
                    </a:lnTo>
                    <a:lnTo>
                      <a:pt x="770" y="207"/>
                    </a:lnTo>
                    <a:lnTo>
                      <a:pt x="750" y="177"/>
                    </a:lnTo>
                    <a:lnTo>
                      <a:pt x="728" y="148"/>
                    </a:lnTo>
                    <a:lnTo>
                      <a:pt x="705" y="122"/>
                    </a:lnTo>
                    <a:lnTo>
                      <a:pt x="678" y="97"/>
                    </a:lnTo>
                    <a:lnTo>
                      <a:pt x="649" y="75"/>
                    </a:lnTo>
                    <a:lnTo>
                      <a:pt x="618" y="56"/>
                    </a:lnTo>
                    <a:lnTo>
                      <a:pt x="586" y="40"/>
                    </a:lnTo>
                    <a:lnTo>
                      <a:pt x="553" y="26"/>
                    </a:lnTo>
                    <a:lnTo>
                      <a:pt x="519" y="14"/>
                    </a:lnTo>
                    <a:lnTo>
                      <a:pt x="484" y="7"/>
                    </a:lnTo>
                    <a:lnTo>
                      <a:pt x="448" y="3"/>
                    </a:lnTo>
                    <a:lnTo>
                      <a:pt x="412" y="0"/>
                    </a:lnTo>
                    <a:lnTo>
                      <a:pt x="377" y="3"/>
                    </a:lnTo>
                    <a:lnTo>
                      <a:pt x="340" y="7"/>
                    </a:lnTo>
                    <a:lnTo>
                      <a:pt x="305" y="14"/>
                    </a:lnTo>
                    <a:lnTo>
                      <a:pt x="271" y="26"/>
                    </a:lnTo>
                    <a:lnTo>
                      <a:pt x="238" y="40"/>
                    </a:lnTo>
                    <a:lnTo>
                      <a:pt x="205" y="56"/>
                    </a:lnTo>
                    <a:lnTo>
                      <a:pt x="175" y="75"/>
                    </a:lnTo>
                    <a:lnTo>
                      <a:pt x="147" y="97"/>
                    </a:lnTo>
                    <a:lnTo>
                      <a:pt x="120" y="122"/>
                    </a:lnTo>
                    <a:lnTo>
                      <a:pt x="95" y="148"/>
                    </a:lnTo>
                    <a:lnTo>
                      <a:pt x="74" y="177"/>
                    </a:lnTo>
                    <a:lnTo>
                      <a:pt x="55" y="207"/>
                    </a:lnTo>
                    <a:lnTo>
                      <a:pt x="38" y="239"/>
                    </a:lnTo>
                    <a:lnTo>
                      <a:pt x="24" y="273"/>
                    </a:lnTo>
                    <a:lnTo>
                      <a:pt x="14" y="307"/>
                    </a:lnTo>
                    <a:lnTo>
                      <a:pt x="5" y="342"/>
                    </a:lnTo>
                    <a:lnTo>
                      <a:pt x="1" y="377"/>
                    </a:lnTo>
                    <a:lnTo>
                      <a:pt x="0" y="414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998" name="Line 390"/>
              <p:cNvSpPr>
                <a:spLocks noChangeShapeType="1"/>
              </p:cNvSpPr>
              <p:nvPr/>
            </p:nvSpPr>
            <p:spPr bwMode="auto">
              <a:xfrm>
                <a:off x="5051" y="1209"/>
                <a:ext cx="0" cy="53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999" name="Line 391"/>
              <p:cNvSpPr>
                <a:spLocks noChangeShapeType="1"/>
              </p:cNvSpPr>
              <p:nvPr/>
            </p:nvSpPr>
            <p:spPr bwMode="auto">
              <a:xfrm>
                <a:off x="4381" y="1209"/>
                <a:ext cx="0" cy="53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00" name="Line 392"/>
              <p:cNvSpPr>
                <a:spLocks noChangeShapeType="1"/>
              </p:cNvSpPr>
              <p:nvPr/>
            </p:nvSpPr>
            <p:spPr bwMode="auto">
              <a:xfrm>
                <a:off x="4381" y="1612"/>
                <a:ext cx="67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01" name="Line 393"/>
              <p:cNvSpPr>
                <a:spLocks noChangeShapeType="1"/>
              </p:cNvSpPr>
              <p:nvPr/>
            </p:nvSpPr>
            <p:spPr bwMode="auto">
              <a:xfrm flipH="1">
                <a:off x="4920" y="1748"/>
                <a:ext cx="9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02" name="Line 394"/>
              <p:cNvSpPr>
                <a:spLocks noChangeShapeType="1"/>
              </p:cNvSpPr>
              <p:nvPr/>
            </p:nvSpPr>
            <p:spPr bwMode="auto">
              <a:xfrm flipH="1">
                <a:off x="4795" y="1748"/>
                <a:ext cx="9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03" name="Line 395"/>
              <p:cNvSpPr>
                <a:spLocks noChangeShapeType="1"/>
              </p:cNvSpPr>
              <p:nvPr/>
            </p:nvSpPr>
            <p:spPr bwMode="auto">
              <a:xfrm flipH="1">
                <a:off x="4671" y="1748"/>
                <a:ext cx="9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04" name="Line 396"/>
              <p:cNvSpPr>
                <a:spLocks noChangeShapeType="1"/>
              </p:cNvSpPr>
              <p:nvPr/>
            </p:nvSpPr>
            <p:spPr bwMode="auto">
              <a:xfrm flipH="1">
                <a:off x="4546" y="1748"/>
                <a:ext cx="9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05" name="Line 397"/>
              <p:cNvSpPr>
                <a:spLocks noChangeShapeType="1"/>
              </p:cNvSpPr>
              <p:nvPr/>
            </p:nvSpPr>
            <p:spPr bwMode="auto">
              <a:xfrm flipH="1">
                <a:off x="4415" y="1748"/>
                <a:ext cx="10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06" name="Line 398"/>
              <p:cNvSpPr>
                <a:spLocks noChangeShapeType="1"/>
              </p:cNvSpPr>
              <p:nvPr/>
            </p:nvSpPr>
            <p:spPr bwMode="auto">
              <a:xfrm flipH="1">
                <a:off x="3882" y="1748"/>
                <a:ext cx="499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07" name="Line 399"/>
              <p:cNvSpPr>
                <a:spLocks noChangeShapeType="1"/>
              </p:cNvSpPr>
              <p:nvPr/>
            </p:nvSpPr>
            <p:spPr bwMode="auto">
              <a:xfrm flipV="1">
                <a:off x="4069" y="573"/>
                <a:ext cx="0" cy="16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08" name="Line 400"/>
              <p:cNvSpPr>
                <a:spLocks noChangeShapeType="1"/>
              </p:cNvSpPr>
              <p:nvPr/>
            </p:nvSpPr>
            <p:spPr bwMode="auto">
              <a:xfrm flipV="1">
                <a:off x="4148" y="670"/>
                <a:ext cx="0" cy="6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09" name="Line 401"/>
              <p:cNvSpPr>
                <a:spLocks noChangeShapeType="1"/>
              </p:cNvSpPr>
              <p:nvPr/>
            </p:nvSpPr>
            <p:spPr bwMode="auto">
              <a:xfrm flipV="1">
                <a:off x="4148" y="573"/>
                <a:ext cx="0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10" name="Line 402"/>
              <p:cNvSpPr>
                <a:spLocks noChangeShapeType="1"/>
              </p:cNvSpPr>
              <p:nvPr/>
            </p:nvSpPr>
            <p:spPr bwMode="auto">
              <a:xfrm flipV="1">
                <a:off x="5363" y="573"/>
                <a:ext cx="0" cy="16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11" name="Line 403"/>
              <p:cNvSpPr>
                <a:spLocks noChangeShapeType="1"/>
              </p:cNvSpPr>
              <p:nvPr/>
            </p:nvSpPr>
            <p:spPr bwMode="auto">
              <a:xfrm flipV="1">
                <a:off x="5289" y="670"/>
                <a:ext cx="0" cy="6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12" name="Line 404"/>
              <p:cNvSpPr>
                <a:spLocks noChangeShapeType="1"/>
              </p:cNvSpPr>
              <p:nvPr/>
            </p:nvSpPr>
            <p:spPr bwMode="auto">
              <a:xfrm flipV="1">
                <a:off x="5289" y="573"/>
                <a:ext cx="0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53013" name="Group 405"/>
            <p:cNvGrpSpPr>
              <a:grpSpLocks/>
            </p:cNvGrpSpPr>
            <p:nvPr/>
          </p:nvGrpSpPr>
          <p:grpSpPr bwMode="auto">
            <a:xfrm>
              <a:off x="113" y="2321"/>
              <a:ext cx="3479" cy="1873"/>
              <a:chOff x="113" y="2321"/>
              <a:chExt cx="3479" cy="1873"/>
            </a:xfrm>
          </p:grpSpPr>
          <p:sp>
            <p:nvSpPr>
              <p:cNvPr id="453014" name="Line 406"/>
              <p:cNvSpPr>
                <a:spLocks noChangeShapeType="1"/>
              </p:cNvSpPr>
              <p:nvPr/>
            </p:nvSpPr>
            <p:spPr bwMode="auto">
              <a:xfrm>
                <a:off x="113" y="3252"/>
                <a:ext cx="24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15" name="Line 407"/>
              <p:cNvSpPr>
                <a:spLocks noChangeShapeType="1"/>
              </p:cNvSpPr>
              <p:nvPr/>
            </p:nvSpPr>
            <p:spPr bwMode="auto">
              <a:xfrm>
                <a:off x="391" y="3252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16" name="Line 408"/>
              <p:cNvSpPr>
                <a:spLocks noChangeShapeType="1"/>
              </p:cNvSpPr>
              <p:nvPr/>
            </p:nvSpPr>
            <p:spPr bwMode="auto">
              <a:xfrm>
                <a:off x="454" y="3252"/>
                <a:ext cx="26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17" name="Line 409"/>
              <p:cNvSpPr>
                <a:spLocks noChangeShapeType="1"/>
              </p:cNvSpPr>
              <p:nvPr/>
            </p:nvSpPr>
            <p:spPr bwMode="auto">
              <a:xfrm>
                <a:off x="754" y="3252"/>
                <a:ext cx="2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18" name="Line 410"/>
              <p:cNvSpPr>
                <a:spLocks noChangeShapeType="1"/>
              </p:cNvSpPr>
              <p:nvPr/>
            </p:nvSpPr>
            <p:spPr bwMode="auto">
              <a:xfrm>
                <a:off x="817" y="3252"/>
                <a:ext cx="26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19" name="Line 411"/>
              <p:cNvSpPr>
                <a:spLocks noChangeShapeType="1"/>
              </p:cNvSpPr>
              <p:nvPr/>
            </p:nvSpPr>
            <p:spPr bwMode="auto">
              <a:xfrm>
                <a:off x="1118" y="3252"/>
                <a:ext cx="2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20" name="Line 412"/>
              <p:cNvSpPr>
                <a:spLocks noChangeShapeType="1"/>
              </p:cNvSpPr>
              <p:nvPr/>
            </p:nvSpPr>
            <p:spPr bwMode="auto">
              <a:xfrm>
                <a:off x="1174" y="3252"/>
                <a:ext cx="26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21" name="Line 413"/>
              <p:cNvSpPr>
                <a:spLocks noChangeShapeType="1"/>
              </p:cNvSpPr>
              <p:nvPr/>
            </p:nvSpPr>
            <p:spPr bwMode="auto">
              <a:xfrm>
                <a:off x="1475" y="3252"/>
                <a:ext cx="2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22" name="Line 414"/>
              <p:cNvSpPr>
                <a:spLocks noChangeShapeType="1"/>
              </p:cNvSpPr>
              <p:nvPr/>
            </p:nvSpPr>
            <p:spPr bwMode="auto">
              <a:xfrm>
                <a:off x="1538" y="3252"/>
                <a:ext cx="26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23" name="Line 415"/>
              <p:cNvSpPr>
                <a:spLocks noChangeShapeType="1"/>
              </p:cNvSpPr>
              <p:nvPr/>
            </p:nvSpPr>
            <p:spPr bwMode="auto">
              <a:xfrm>
                <a:off x="1838" y="3252"/>
                <a:ext cx="2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24" name="Line 416"/>
              <p:cNvSpPr>
                <a:spLocks noChangeShapeType="1"/>
              </p:cNvSpPr>
              <p:nvPr/>
            </p:nvSpPr>
            <p:spPr bwMode="auto">
              <a:xfrm>
                <a:off x="1901" y="3252"/>
                <a:ext cx="26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25" name="Line 417"/>
              <p:cNvSpPr>
                <a:spLocks noChangeShapeType="1"/>
              </p:cNvSpPr>
              <p:nvPr/>
            </p:nvSpPr>
            <p:spPr bwMode="auto">
              <a:xfrm>
                <a:off x="2202" y="3252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26" name="Line 418"/>
              <p:cNvSpPr>
                <a:spLocks noChangeShapeType="1"/>
              </p:cNvSpPr>
              <p:nvPr/>
            </p:nvSpPr>
            <p:spPr bwMode="auto">
              <a:xfrm>
                <a:off x="2258" y="3252"/>
                <a:ext cx="27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27" name="Line 419"/>
              <p:cNvSpPr>
                <a:spLocks noChangeShapeType="1"/>
              </p:cNvSpPr>
              <p:nvPr/>
            </p:nvSpPr>
            <p:spPr bwMode="auto">
              <a:xfrm>
                <a:off x="2565" y="3252"/>
                <a:ext cx="2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28" name="Line 420"/>
              <p:cNvSpPr>
                <a:spLocks noChangeShapeType="1"/>
              </p:cNvSpPr>
              <p:nvPr/>
            </p:nvSpPr>
            <p:spPr bwMode="auto">
              <a:xfrm>
                <a:off x="2622" y="3252"/>
                <a:ext cx="26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29" name="Line 421"/>
              <p:cNvSpPr>
                <a:spLocks noChangeShapeType="1"/>
              </p:cNvSpPr>
              <p:nvPr/>
            </p:nvSpPr>
            <p:spPr bwMode="auto">
              <a:xfrm>
                <a:off x="2922" y="3252"/>
                <a:ext cx="2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30" name="Line 422"/>
              <p:cNvSpPr>
                <a:spLocks noChangeShapeType="1"/>
              </p:cNvSpPr>
              <p:nvPr/>
            </p:nvSpPr>
            <p:spPr bwMode="auto">
              <a:xfrm>
                <a:off x="2985" y="3252"/>
                <a:ext cx="26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31" name="Line 423"/>
              <p:cNvSpPr>
                <a:spLocks noChangeShapeType="1"/>
              </p:cNvSpPr>
              <p:nvPr/>
            </p:nvSpPr>
            <p:spPr bwMode="auto">
              <a:xfrm>
                <a:off x="3286" y="3252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32" name="Line 424"/>
              <p:cNvSpPr>
                <a:spLocks noChangeShapeType="1"/>
              </p:cNvSpPr>
              <p:nvPr/>
            </p:nvSpPr>
            <p:spPr bwMode="auto">
              <a:xfrm>
                <a:off x="3348" y="3252"/>
                <a:ext cx="24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33" name="Freeform 425"/>
              <p:cNvSpPr>
                <a:spLocks/>
              </p:cNvSpPr>
              <p:nvPr/>
            </p:nvSpPr>
            <p:spPr bwMode="auto">
              <a:xfrm>
                <a:off x="1697" y="3082"/>
                <a:ext cx="334" cy="335"/>
              </a:xfrm>
              <a:custGeom>
                <a:avLst/>
                <a:gdLst>
                  <a:gd name="T0" fmla="*/ 413 w 413"/>
                  <a:gd name="T1" fmla="*/ 207 h 413"/>
                  <a:gd name="T2" fmla="*/ 412 w 413"/>
                  <a:gd name="T3" fmla="*/ 181 h 413"/>
                  <a:gd name="T4" fmla="*/ 408 w 413"/>
                  <a:gd name="T5" fmla="*/ 156 h 413"/>
                  <a:gd name="T6" fmla="*/ 400 w 413"/>
                  <a:gd name="T7" fmla="*/ 133 h 413"/>
                  <a:gd name="T8" fmla="*/ 389 w 413"/>
                  <a:gd name="T9" fmla="*/ 111 h 413"/>
                  <a:gd name="T10" fmla="*/ 377 w 413"/>
                  <a:gd name="T11" fmla="*/ 89 h 413"/>
                  <a:gd name="T12" fmla="*/ 361 w 413"/>
                  <a:gd name="T13" fmla="*/ 69 h 413"/>
                  <a:gd name="T14" fmla="*/ 344 w 413"/>
                  <a:gd name="T15" fmla="*/ 52 h 413"/>
                  <a:gd name="T16" fmla="*/ 323 w 413"/>
                  <a:gd name="T17" fmla="*/ 36 h 413"/>
                  <a:gd name="T18" fmla="*/ 302 w 413"/>
                  <a:gd name="T19" fmla="*/ 23 h 413"/>
                  <a:gd name="T20" fmla="*/ 280 w 413"/>
                  <a:gd name="T21" fmla="*/ 13 h 413"/>
                  <a:gd name="T22" fmla="*/ 256 w 413"/>
                  <a:gd name="T23" fmla="*/ 5 h 413"/>
                  <a:gd name="T24" fmla="*/ 232 w 413"/>
                  <a:gd name="T25" fmla="*/ 1 h 413"/>
                  <a:gd name="T26" fmla="*/ 206 w 413"/>
                  <a:gd name="T27" fmla="*/ 0 h 413"/>
                  <a:gd name="T28" fmla="*/ 182 w 413"/>
                  <a:gd name="T29" fmla="*/ 1 h 413"/>
                  <a:gd name="T30" fmla="*/ 157 w 413"/>
                  <a:gd name="T31" fmla="*/ 5 h 413"/>
                  <a:gd name="T32" fmla="*/ 134 w 413"/>
                  <a:gd name="T33" fmla="*/ 13 h 413"/>
                  <a:gd name="T34" fmla="*/ 111 w 413"/>
                  <a:gd name="T35" fmla="*/ 23 h 413"/>
                  <a:gd name="T36" fmla="*/ 89 w 413"/>
                  <a:gd name="T37" fmla="*/ 36 h 413"/>
                  <a:gd name="T38" fmla="*/ 70 w 413"/>
                  <a:gd name="T39" fmla="*/ 52 h 413"/>
                  <a:gd name="T40" fmla="*/ 52 w 413"/>
                  <a:gd name="T41" fmla="*/ 69 h 413"/>
                  <a:gd name="T42" fmla="*/ 37 w 413"/>
                  <a:gd name="T43" fmla="*/ 89 h 413"/>
                  <a:gd name="T44" fmla="*/ 24 w 413"/>
                  <a:gd name="T45" fmla="*/ 111 h 413"/>
                  <a:gd name="T46" fmla="*/ 14 w 413"/>
                  <a:gd name="T47" fmla="*/ 133 h 413"/>
                  <a:gd name="T48" fmla="*/ 6 w 413"/>
                  <a:gd name="T49" fmla="*/ 156 h 413"/>
                  <a:gd name="T50" fmla="*/ 2 w 413"/>
                  <a:gd name="T51" fmla="*/ 181 h 413"/>
                  <a:gd name="T52" fmla="*/ 0 w 413"/>
                  <a:gd name="T53" fmla="*/ 207 h 413"/>
                  <a:gd name="T54" fmla="*/ 2 w 413"/>
                  <a:gd name="T55" fmla="*/ 231 h 413"/>
                  <a:gd name="T56" fmla="*/ 6 w 413"/>
                  <a:gd name="T57" fmla="*/ 256 h 413"/>
                  <a:gd name="T58" fmla="*/ 14 w 413"/>
                  <a:gd name="T59" fmla="*/ 280 h 413"/>
                  <a:gd name="T60" fmla="*/ 24 w 413"/>
                  <a:gd name="T61" fmla="*/ 302 h 413"/>
                  <a:gd name="T62" fmla="*/ 37 w 413"/>
                  <a:gd name="T63" fmla="*/ 324 h 413"/>
                  <a:gd name="T64" fmla="*/ 52 w 413"/>
                  <a:gd name="T65" fmla="*/ 344 h 413"/>
                  <a:gd name="T66" fmla="*/ 70 w 413"/>
                  <a:gd name="T67" fmla="*/ 361 h 413"/>
                  <a:gd name="T68" fmla="*/ 89 w 413"/>
                  <a:gd name="T69" fmla="*/ 377 h 413"/>
                  <a:gd name="T70" fmla="*/ 111 w 413"/>
                  <a:gd name="T71" fmla="*/ 390 h 413"/>
                  <a:gd name="T72" fmla="*/ 134 w 413"/>
                  <a:gd name="T73" fmla="*/ 399 h 413"/>
                  <a:gd name="T74" fmla="*/ 157 w 413"/>
                  <a:gd name="T75" fmla="*/ 407 h 413"/>
                  <a:gd name="T76" fmla="*/ 182 w 413"/>
                  <a:gd name="T77" fmla="*/ 412 h 413"/>
                  <a:gd name="T78" fmla="*/ 206 w 413"/>
                  <a:gd name="T79" fmla="*/ 413 h 413"/>
                  <a:gd name="T80" fmla="*/ 232 w 413"/>
                  <a:gd name="T81" fmla="*/ 412 h 413"/>
                  <a:gd name="T82" fmla="*/ 256 w 413"/>
                  <a:gd name="T83" fmla="*/ 407 h 413"/>
                  <a:gd name="T84" fmla="*/ 280 w 413"/>
                  <a:gd name="T85" fmla="*/ 399 h 413"/>
                  <a:gd name="T86" fmla="*/ 302 w 413"/>
                  <a:gd name="T87" fmla="*/ 390 h 413"/>
                  <a:gd name="T88" fmla="*/ 323 w 413"/>
                  <a:gd name="T89" fmla="*/ 377 h 413"/>
                  <a:gd name="T90" fmla="*/ 344 w 413"/>
                  <a:gd name="T91" fmla="*/ 361 h 413"/>
                  <a:gd name="T92" fmla="*/ 361 w 413"/>
                  <a:gd name="T93" fmla="*/ 344 h 413"/>
                  <a:gd name="T94" fmla="*/ 377 w 413"/>
                  <a:gd name="T95" fmla="*/ 324 h 413"/>
                  <a:gd name="T96" fmla="*/ 389 w 413"/>
                  <a:gd name="T97" fmla="*/ 302 h 413"/>
                  <a:gd name="T98" fmla="*/ 400 w 413"/>
                  <a:gd name="T99" fmla="*/ 280 h 413"/>
                  <a:gd name="T100" fmla="*/ 408 w 413"/>
                  <a:gd name="T101" fmla="*/ 256 h 413"/>
                  <a:gd name="T102" fmla="*/ 412 w 413"/>
                  <a:gd name="T103" fmla="*/ 231 h 413"/>
                  <a:gd name="T104" fmla="*/ 413 w 413"/>
                  <a:gd name="T105" fmla="*/ 207 h 4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13" h="413">
                    <a:moveTo>
                      <a:pt x="413" y="207"/>
                    </a:moveTo>
                    <a:lnTo>
                      <a:pt x="412" y="181"/>
                    </a:lnTo>
                    <a:lnTo>
                      <a:pt x="408" y="156"/>
                    </a:lnTo>
                    <a:lnTo>
                      <a:pt x="400" y="133"/>
                    </a:lnTo>
                    <a:lnTo>
                      <a:pt x="389" y="111"/>
                    </a:lnTo>
                    <a:lnTo>
                      <a:pt x="377" y="89"/>
                    </a:lnTo>
                    <a:lnTo>
                      <a:pt x="361" y="69"/>
                    </a:lnTo>
                    <a:lnTo>
                      <a:pt x="344" y="52"/>
                    </a:lnTo>
                    <a:lnTo>
                      <a:pt x="323" y="36"/>
                    </a:lnTo>
                    <a:lnTo>
                      <a:pt x="302" y="23"/>
                    </a:lnTo>
                    <a:lnTo>
                      <a:pt x="280" y="13"/>
                    </a:lnTo>
                    <a:lnTo>
                      <a:pt x="256" y="5"/>
                    </a:lnTo>
                    <a:lnTo>
                      <a:pt x="232" y="1"/>
                    </a:lnTo>
                    <a:lnTo>
                      <a:pt x="206" y="0"/>
                    </a:lnTo>
                    <a:lnTo>
                      <a:pt x="182" y="1"/>
                    </a:lnTo>
                    <a:lnTo>
                      <a:pt x="157" y="5"/>
                    </a:lnTo>
                    <a:lnTo>
                      <a:pt x="134" y="13"/>
                    </a:lnTo>
                    <a:lnTo>
                      <a:pt x="111" y="23"/>
                    </a:lnTo>
                    <a:lnTo>
                      <a:pt x="89" y="36"/>
                    </a:lnTo>
                    <a:lnTo>
                      <a:pt x="70" y="52"/>
                    </a:lnTo>
                    <a:lnTo>
                      <a:pt x="52" y="69"/>
                    </a:lnTo>
                    <a:lnTo>
                      <a:pt x="37" y="89"/>
                    </a:lnTo>
                    <a:lnTo>
                      <a:pt x="24" y="111"/>
                    </a:lnTo>
                    <a:lnTo>
                      <a:pt x="14" y="133"/>
                    </a:lnTo>
                    <a:lnTo>
                      <a:pt x="6" y="156"/>
                    </a:lnTo>
                    <a:lnTo>
                      <a:pt x="2" y="181"/>
                    </a:lnTo>
                    <a:lnTo>
                      <a:pt x="0" y="207"/>
                    </a:lnTo>
                    <a:lnTo>
                      <a:pt x="2" y="231"/>
                    </a:lnTo>
                    <a:lnTo>
                      <a:pt x="6" y="256"/>
                    </a:lnTo>
                    <a:lnTo>
                      <a:pt x="14" y="280"/>
                    </a:lnTo>
                    <a:lnTo>
                      <a:pt x="24" y="302"/>
                    </a:lnTo>
                    <a:lnTo>
                      <a:pt x="37" y="324"/>
                    </a:lnTo>
                    <a:lnTo>
                      <a:pt x="52" y="344"/>
                    </a:lnTo>
                    <a:lnTo>
                      <a:pt x="70" y="361"/>
                    </a:lnTo>
                    <a:lnTo>
                      <a:pt x="89" y="377"/>
                    </a:lnTo>
                    <a:lnTo>
                      <a:pt x="111" y="390"/>
                    </a:lnTo>
                    <a:lnTo>
                      <a:pt x="134" y="399"/>
                    </a:lnTo>
                    <a:lnTo>
                      <a:pt x="157" y="407"/>
                    </a:lnTo>
                    <a:lnTo>
                      <a:pt x="182" y="412"/>
                    </a:lnTo>
                    <a:lnTo>
                      <a:pt x="206" y="413"/>
                    </a:lnTo>
                    <a:lnTo>
                      <a:pt x="232" y="412"/>
                    </a:lnTo>
                    <a:lnTo>
                      <a:pt x="256" y="407"/>
                    </a:lnTo>
                    <a:lnTo>
                      <a:pt x="280" y="399"/>
                    </a:lnTo>
                    <a:lnTo>
                      <a:pt x="302" y="390"/>
                    </a:lnTo>
                    <a:lnTo>
                      <a:pt x="323" y="377"/>
                    </a:lnTo>
                    <a:lnTo>
                      <a:pt x="344" y="361"/>
                    </a:lnTo>
                    <a:lnTo>
                      <a:pt x="361" y="344"/>
                    </a:lnTo>
                    <a:lnTo>
                      <a:pt x="377" y="324"/>
                    </a:lnTo>
                    <a:lnTo>
                      <a:pt x="389" y="302"/>
                    </a:lnTo>
                    <a:lnTo>
                      <a:pt x="400" y="280"/>
                    </a:lnTo>
                    <a:lnTo>
                      <a:pt x="408" y="256"/>
                    </a:lnTo>
                    <a:lnTo>
                      <a:pt x="412" y="231"/>
                    </a:lnTo>
                    <a:lnTo>
                      <a:pt x="413" y="207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34" name="Freeform 426"/>
              <p:cNvSpPr>
                <a:spLocks/>
              </p:cNvSpPr>
              <p:nvPr/>
            </p:nvSpPr>
            <p:spPr bwMode="auto">
              <a:xfrm>
                <a:off x="1526" y="2912"/>
                <a:ext cx="670" cy="675"/>
              </a:xfrm>
              <a:custGeom>
                <a:avLst/>
                <a:gdLst>
                  <a:gd name="T0" fmla="*/ 825 w 826"/>
                  <a:gd name="T1" fmla="*/ 377 h 827"/>
                  <a:gd name="T2" fmla="*/ 813 w 826"/>
                  <a:gd name="T3" fmla="*/ 306 h 827"/>
                  <a:gd name="T4" fmla="*/ 788 w 826"/>
                  <a:gd name="T5" fmla="*/ 239 h 827"/>
                  <a:gd name="T6" fmla="*/ 752 w 826"/>
                  <a:gd name="T7" fmla="*/ 176 h 827"/>
                  <a:gd name="T8" fmla="*/ 705 w 826"/>
                  <a:gd name="T9" fmla="*/ 121 h 827"/>
                  <a:gd name="T10" fmla="*/ 651 w 826"/>
                  <a:gd name="T11" fmla="*/ 75 h 827"/>
                  <a:gd name="T12" fmla="*/ 588 w 826"/>
                  <a:gd name="T13" fmla="*/ 39 h 827"/>
                  <a:gd name="T14" fmla="*/ 521 w 826"/>
                  <a:gd name="T15" fmla="*/ 14 h 827"/>
                  <a:gd name="T16" fmla="*/ 450 w 826"/>
                  <a:gd name="T17" fmla="*/ 1 h 827"/>
                  <a:gd name="T18" fmla="*/ 377 w 826"/>
                  <a:gd name="T19" fmla="*/ 1 h 827"/>
                  <a:gd name="T20" fmla="*/ 307 w 826"/>
                  <a:gd name="T21" fmla="*/ 14 h 827"/>
                  <a:gd name="T22" fmla="*/ 239 w 826"/>
                  <a:gd name="T23" fmla="*/ 39 h 827"/>
                  <a:gd name="T24" fmla="*/ 177 w 826"/>
                  <a:gd name="T25" fmla="*/ 75 h 827"/>
                  <a:gd name="T26" fmla="*/ 122 w 826"/>
                  <a:gd name="T27" fmla="*/ 121 h 827"/>
                  <a:gd name="T28" fmla="*/ 76 w 826"/>
                  <a:gd name="T29" fmla="*/ 176 h 827"/>
                  <a:gd name="T30" fmla="*/ 40 w 826"/>
                  <a:gd name="T31" fmla="*/ 239 h 827"/>
                  <a:gd name="T32" fmla="*/ 15 w 826"/>
                  <a:gd name="T33" fmla="*/ 306 h 827"/>
                  <a:gd name="T34" fmla="*/ 2 w 826"/>
                  <a:gd name="T35" fmla="*/ 377 h 827"/>
                  <a:gd name="T36" fmla="*/ 2 w 826"/>
                  <a:gd name="T37" fmla="*/ 450 h 827"/>
                  <a:gd name="T38" fmla="*/ 15 w 826"/>
                  <a:gd name="T39" fmla="*/ 520 h 827"/>
                  <a:gd name="T40" fmla="*/ 40 w 826"/>
                  <a:gd name="T41" fmla="*/ 588 h 827"/>
                  <a:gd name="T42" fmla="*/ 76 w 826"/>
                  <a:gd name="T43" fmla="*/ 650 h 827"/>
                  <a:gd name="T44" fmla="*/ 122 w 826"/>
                  <a:gd name="T45" fmla="*/ 705 h 827"/>
                  <a:gd name="T46" fmla="*/ 177 w 826"/>
                  <a:gd name="T47" fmla="*/ 752 h 827"/>
                  <a:gd name="T48" fmla="*/ 239 w 826"/>
                  <a:gd name="T49" fmla="*/ 788 h 827"/>
                  <a:gd name="T50" fmla="*/ 307 w 826"/>
                  <a:gd name="T51" fmla="*/ 813 h 827"/>
                  <a:gd name="T52" fmla="*/ 377 w 826"/>
                  <a:gd name="T53" fmla="*/ 826 h 827"/>
                  <a:gd name="T54" fmla="*/ 450 w 826"/>
                  <a:gd name="T55" fmla="*/ 826 h 827"/>
                  <a:gd name="T56" fmla="*/ 521 w 826"/>
                  <a:gd name="T57" fmla="*/ 813 h 827"/>
                  <a:gd name="T58" fmla="*/ 588 w 826"/>
                  <a:gd name="T59" fmla="*/ 788 h 827"/>
                  <a:gd name="T60" fmla="*/ 651 w 826"/>
                  <a:gd name="T61" fmla="*/ 752 h 827"/>
                  <a:gd name="T62" fmla="*/ 705 w 826"/>
                  <a:gd name="T63" fmla="*/ 705 h 827"/>
                  <a:gd name="T64" fmla="*/ 752 w 826"/>
                  <a:gd name="T65" fmla="*/ 650 h 827"/>
                  <a:gd name="T66" fmla="*/ 788 w 826"/>
                  <a:gd name="T67" fmla="*/ 588 h 827"/>
                  <a:gd name="T68" fmla="*/ 813 w 826"/>
                  <a:gd name="T69" fmla="*/ 520 h 827"/>
                  <a:gd name="T70" fmla="*/ 825 w 826"/>
                  <a:gd name="T71" fmla="*/ 450 h 8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826" h="827">
                    <a:moveTo>
                      <a:pt x="826" y="414"/>
                    </a:moveTo>
                    <a:lnTo>
                      <a:pt x="825" y="377"/>
                    </a:lnTo>
                    <a:lnTo>
                      <a:pt x="820" y="341"/>
                    </a:lnTo>
                    <a:lnTo>
                      <a:pt x="813" y="306"/>
                    </a:lnTo>
                    <a:lnTo>
                      <a:pt x="802" y="272"/>
                    </a:lnTo>
                    <a:lnTo>
                      <a:pt x="788" y="239"/>
                    </a:lnTo>
                    <a:lnTo>
                      <a:pt x="771" y="207"/>
                    </a:lnTo>
                    <a:lnTo>
                      <a:pt x="752" y="176"/>
                    </a:lnTo>
                    <a:lnTo>
                      <a:pt x="730" y="147"/>
                    </a:lnTo>
                    <a:lnTo>
                      <a:pt x="705" y="121"/>
                    </a:lnTo>
                    <a:lnTo>
                      <a:pt x="680" y="97"/>
                    </a:lnTo>
                    <a:lnTo>
                      <a:pt x="651" y="75"/>
                    </a:lnTo>
                    <a:lnTo>
                      <a:pt x="620" y="56"/>
                    </a:lnTo>
                    <a:lnTo>
                      <a:pt x="588" y="39"/>
                    </a:lnTo>
                    <a:lnTo>
                      <a:pt x="555" y="25"/>
                    </a:lnTo>
                    <a:lnTo>
                      <a:pt x="521" y="14"/>
                    </a:lnTo>
                    <a:lnTo>
                      <a:pt x="486" y="7"/>
                    </a:lnTo>
                    <a:lnTo>
                      <a:pt x="450" y="1"/>
                    </a:lnTo>
                    <a:lnTo>
                      <a:pt x="413" y="0"/>
                    </a:lnTo>
                    <a:lnTo>
                      <a:pt x="377" y="1"/>
                    </a:lnTo>
                    <a:lnTo>
                      <a:pt x="342" y="7"/>
                    </a:lnTo>
                    <a:lnTo>
                      <a:pt x="307" y="14"/>
                    </a:lnTo>
                    <a:lnTo>
                      <a:pt x="273" y="25"/>
                    </a:lnTo>
                    <a:lnTo>
                      <a:pt x="239" y="39"/>
                    </a:lnTo>
                    <a:lnTo>
                      <a:pt x="207" y="56"/>
                    </a:lnTo>
                    <a:lnTo>
                      <a:pt x="177" y="75"/>
                    </a:lnTo>
                    <a:lnTo>
                      <a:pt x="148" y="97"/>
                    </a:lnTo>
                    <a:lnTo>
                      <a:pt x="122" y="121"/>
                    </a:lnTo>
                    <a:lnTo>
                      <a:pt x="97" y="147"/>
                    </a:lnTo>
                    <a:lnTo>
                      <a:pt x="76" y="176"/>
                    </a:lnTo>
                    <a:lnTo>
                      <a:pt x="56" y="207"/>
                    </a:lnTo>
                    <a:lnTo>
                      <a:pt x="40" y="239"/>
                    </a:lnTo>
                    <a:lnTo>
                      <a:pt x="26" y="272"/>
                    </a:lnTo>
                    <a:lnTo>
                      <a:pt x="15" y="306"/>
                    </a:lnTo>
                    <a:lnTo>
                      <a:pt x="7" y="341"/>
                    </a:lnTo>
                    <a:lnTo>
                      <a:pt x="2" y="377"/>
                    </a:lnTo>
                    <a:lnTo>
                      <a:pt x="0" y="414"/>
                    </a:lnTo>
                    <a:lnTo>
                      <a:pt x="2" y="450"/>
                    </a:lnTo>
                    <a:lnTo>
                      <a:pt x="7" y="485"/>
                    </a:lnTo>
                    <a:lnTo>
                      <a:pt x="15" y="520"/>
                    </a:lnTo>
                    <a:lnTo>
                      <a:pt x="26" y="555"/>
                    </a:lnTo>
                    <a:lnTo>
                      <a:pt x="40" y="588"/>
                    </a:lnTo>
                    <a:lnTo>
                      <a:pt x="56" y="620"/>
                    </a:lnTo>
                    <a:lnTo>
                      <a:pt x="76" y="650"/>
                    </a:lnTo>
                    <a:lnTo>
                      <a:pt x="97" y="679"/>
                    </a:lnTo>
                    <a:lnTo>
                      <a:pt x="122" y="705"/>
                    </a:lnTo>
                    <a:lnTo>
                      <a:pt x="148" y="730"/>
                    </a:lnTo>
                    <a:lnTo>
                      <a:pt x="177" y="752"/>
                    </a:lnTo>
                    <a:lnTo>
                      <a:pt x="207" y="771"/>
                    </a:lnTo>
                    <a:lnTo>
                      <a:pt x="239" y="788"/>
                    </a:lnTo>
                    <a:lnTo>
                      <a:pt x="273" y="802"/>
                    </a:lnTo>
                    <a:lnTo>
                      <a:pt x="307" y="813"/>
                    </a:lnTo>
                    <a:lnTo>
                      <a:pt x="342" y="820"/>
                    </a:lnTo>
                    <a:lnTo>
                      <a:pt x="377" y="826"/>
                    </a:lnTo>
                    <a:lnTo>
                      <a:pt x="413" y="827"/>
                    </a:lnTo>
                    <a:lnTo>
                      <a:pt x="450" y="826"/>
                    </a:lnTo>
                    <a:lnTo>
                      <a:pt x="486" y="820"/>
                    </a:lnTo>
                    <a:lnTo>
                      <a:pt x="521" y="813"/>
                    </a:lnTo>
                    <a:lnTo>
                      <a:pt x="555" y="802"/>
                    </a:lnTo>
                    <a:lnTo>
                      <a:pt x="588" y="788"/>
                    </a:lnTo>
                    <a:lnTo>
                      <a:pt x="620" y="771"/>
                    </a:lnTo>
                    <a:lnTo>
                      <a:pt x="651" y="752"/>
                    </a:lnTo>
                    <a:lnTo>
                      <a:pt x="680" y="730"/>
                    </a:lnTo>
                    <a:lnTo>
                      <a:pt x="705" y="705"/>
                    </a:lnTo>
                    <a:lnTo>
                      <a:pt x="730" y="679"/>
                    </a:lnTo>
                    <a:lnTo>
                      <a:pt x="752" y="650"/>
                    </a:lnTo>
                    <a:lnTo>
                      <a:pt x="771" y="620"/>
                    </a:lnTo>
                    <a:lnTo>
                      <a:pt x="788" y="588"/>
                    </a:lnTo>
                    <a:lnTo>
                      <a:pt x="802" y="555"/>
                    </a:lnTo>
                    <a:lnTo>
                      <a:pt x="813" y="520"/>
                    </a:lnTo>
                    <a:lnTo>
                      <a:pt x="820" y="485"/>
                    </a:lnTo>
                    <a:lnTo>
                      <a:pt x="825" y="450"/>
                    </a:lnTo>
                    <a:lnTo>
                      <a:pt x="826" y="414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35" name="Freeform 427"/>
              <p:cNvSpPr>
                <a:spLocks/>
              </p:cNvSpPr>
              <p:nvPr/>
            </p:nvSpPr>
            <p:spPr bwMode="auto">
              <a:xfrm>
                <a:off x="2355" y="3150"/>
                <a:ext cx="11" cy="102"/>
              </a:xfrm>
              <a:custGeom>
                <a:avLst/>
                <a:gdLst>
                  <a:gd name="T0" fmla="*/ 13 w 13"/>
                  <a:gd name="T1" fmla="*/ 124 h 124"/>
                  <a:gd name="T2" fmla="*/ 11 w 13"/>
                  <a:gd name="T3" fmla="*/ 79 h 124"/>
                  <a:gd name="T4" fmla="*/ 7 w 13"/>
                  <a:gd name="T5" fmla="*/ 35 h 124"/>
                  <a:gd name="T6" fmla="*/ 0 w 13"/>
                  <a:gd name="T7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24">
                    <a:moveTo>
                      <a:pt x="13" y="124"/>
                    </a:moveTo>
                    <a:lnTo>
                      <a:pt x="11" y="79"/>
                    </a:lnTo>
                    <a:lnTo>
                      <a:pt x="7" y="35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36" name="Freeform 428"/>
              <p:cNvSpPr>
                <a:spLocks/>
              </p:cNvSpPr>
              <p:nvPr/>
            </p:nvSpPr>
            <p:spPr bwMode="auto">
              <a:xfrm>
                <a:off x="2315" y="3031"/>
                <a:ext cx="34" cy="90"/>
              </a:xfrm>
              <a:custGeom>
                <a:avLst/>
                <a:gdLst>
                  <a:gd name="T0" fmla="*/ 43 w 43"/>
                  <a:gd name="T1" fmla="*/ 116 h 116"/>
                  <a:gd name="T2" fmla="*/ 38 w 43"/>
                  <a:gd name="T3" fmla="*/ 96 h 116"/>
                  <a:gd name="T4" fmla="*/ 24 w 43"/>
                  <a:gd name="T5" fmla="*/ 53 h 116"/>
                  <a:gd name="T6" fmla="*/ 7 w 43"/>
                  <a:gd name="T7" fmla="*/ 13 h 116"/>
                  <a:gd name="T8" fmla="*/ 0 w 43"/>
                  <a:gd name="T9" fmla="*/ 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" h="116">
                    <a:moveTo>
                      <a:pt x="43" y="116"/>
                    </a:moveTo>
                    <a:lnTo>
                      <a:pt x="38" y="96"/>
                    </a:lnTo>
                    <a:lnTo>
                      <a:pt x="24" y="53"/>
                    </a:lnTo>
                    <a:lnTo>
                      <a:pt x="7" y="13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37" name="Freeform 429"/>
              <p:cNvSpPr>
                <a:spLocks/>
              </p:cNvSpPr>
              <p:nvPr/>
            </p:nvSpPr>
            <p:spPr bwMode="auto">
              <a:xfrm>
                <a:off x="2247" y="2923"/>
                <a:ext cx="57" cy="85"/>
              </a:xfrm>
              <a:custGeom>
                <a:avLst/>
                <a:gdLst>
                  <a:gd name="T0" fmla="*/ 70 w 70"/>
                  <a:gd name="T1" fmla="*/ 102 h 102"/>
                  <a:gd name="T2" fmla="*/ 49 w 70"/>
                  <a:gd name="T3" fmla="*/ 66 h 102"/>
                  <a:gd name="T4" fmla="*/ 24 w 70"/>
                  <a:gd name="T5" fmla="*/ 30 h 102"/>
                  <a:gd name="T6" fmla="*/ 0 w 70"/>
                  <a:gd name="T7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0" h="102">
                    <a:moveTo>
                      <a:pt x="70" y="102"/>
                    </a:moveTo>
                    <a:lnTo>
                      <a:pt x="49" y="66"/>
                    </a:lnTo>
                    <a:lnTo>
                      <a:pt x="24" y="30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38" name="Freeform 430"/>
              <p:cNvSpPr>
                <a:spLocks/>
              </p:cNvSpPr>
              <p:nvPr/>
            </p:nvSpPr>
            <p:spPr bwMode="auto">
              <a:xfrm>
                <a:off x="2151" y="2838"/>
                <a:ext cx="79" cy="68"/>
              </a:xfrm>
              <a:custGeom>
                <a:avLst/>
                <a:gdLst>
                  <a:gd name="T0" fmla="*/ 94 w 94"/>
                  <a:gd name="T1" fmla="*/ 82 h 82"/>
                  <a:gd name="T2" fmla="*/ 81 w 94"/>
                  <a:gd name="T3" fmla="*/ 67 h 82"/>
                  <a:gd name="T4" fmla="*/ 48 w 94"/>
                  <a:gd name="T5" fmla="*/ 37 h 82"/>
                  <a:gd name="T6" fmla="*/ 14 w 94"/>
                  <a:gd name="T7" fmla="*/ 9 h 82"/>
                  <a:gd name="T8" fmla="*/ 0 w 94"/>
                  <a:gd name="T9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4" h="82">
                    <a:moveTo>
                      <a:pt x="94" y="82"/>
                    </a:moveTo>
                    <a:lnTo>
                      <a:pt x="81" y="67"/>
                    </a:lnTo>
                    <a:lnTo>
                      <a:pt x="48" y="37"/>
                    </a:lnTo>
                    <a:lnTo>
                      <a:pt x="14" y="9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39" name="Freeform 431"/>
              <p:cNvSpPr>
                <a:spLocks/>
              </p:cNvSpPr>
              <p:nvPr/>
            </p:nvSpPr>
            <p:spPr bwMode="auto">
              <a:xfrm>
                <a:off x="2043" y="2781"/>
                <a:ext cx="91" cy="45"/>
              </a:xfrm>
              <a:custGeom>
                <a:avLst/>
                <a:gdLst>
                  <a:gd name="T0" fmla="*/ 111 w 111"/>
                  <a:gd name="T1" fmla="*/ 56 h 56"/>
                  <a:gd name="T2" fmla="*/ 75 w 111"/>
                  <a:gd name="T3" fmla="*/ 35 h 56"/>
                  <a:gd name="T4" fmla="*/ 36 w 111"/>
                  <a:gd name="T5" fmla="*/ 15 h 56"/>
                  <a:gd name="T6" fmla="*/ 0 w 111"/>
                  <a:gd name="T7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1" h="56">
                    <a:moveTo>
                      <a:pt x="111" y="56"/>
                    </a:moveTo>
                    <a:lnTo>
                      <a:pt x="75" y="35"/>
                    </a:lnTo>
                    <a:lnTo>
                      <a:pt x="36" y="15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40" name="Freeform 432"/>
              <p:cNvSpPr>
                <a:spLocks/>
              </p:cNvSpPr>
              <p:nvPr/>
            </p:nvSpPr>
            <p:spPr bwMode="auto">
              <a:xfrm>
                <a:off x="1918" y="2753"/>
                <a:ext cx="96" cy="17"/>
              </a:xfrm>
              <a:custGeom>
                <a:avLst/>
                <a:gdLst>
                  <a:gd name="T0" fmla="*/ 121 w 121"/>
                  <a:gd name="T1" fmla="*/ 27 h 27"/>
                  <a:gd name="T2" fmla="*/ 104 w 121"/>
                  <a:gd name="T3" fmla="*/ 20 h 27"/>
                  <a:gd name="T4" fmla="*/ 61 w 121"/>
                  <a:gd name="T5" fmla="*/ 10 h 27"/>
                  <a:gd name="T6" fmla="*/ 18 w 121"/>
                  <a:gd name="T7" fmla="*/ 2 h 27"/>
                  <a:gd name="T8" fmla="*/ 0 w 121"/>
                  <a:gd name="T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1" h="27">
                    <a:moveTo>
                      <a:pt x="121" y="27"/>
                    </a:moveTo>
                    <a:lnTo>
                      <a:pt x="104" y="20"/>
                    </a:lnTo>
                    <a:lnTo>
                      <a:pt x="61" y="10"/>
                    </a:lnTo>
                    <a:lnTo>
                      <a:pt x="18" y="2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41" name="Freeform 433"/>
              <p:cNvSpPr>
                <a:spLocks/>
              </p:cNvSpPr>
              <p:nvPr/>
            </p:nvSpPr>
            <p:spPr bwMode="auto">
              <a:xfrm>
                <a:off x="1793" y="2747"/>
                <a:ext cx="102" cy="6"/>
              </a:xfrm>
              <a:custGeom>
                <a:avLst/>
                <a:gdLst>
                  <a:gd name="T0" fmla="*/ 125 w 125"/>
                  <a:gd name="T1" fmla="*/ 1 h 5"/>
                  <a:gd name="T2" fmla="*/ 85 w 125"/>
                  <a:gd name="T3" fmla="*/ 0 h 5"/>
                  <a:gd name="T4" fmla="*/ 42 w 125"/>
                  <a:gd name="T5" fmla="*/ 1 h 5"/>
                  <a:gd name="T6" fmla="*/ 0 w 125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5" h="5">
                    <a:moveTo>
                      <a:pt x="125" y="1"/>
                    </a:moveTo>
                    <a:lnTo>
                      <a:pt x="85" y="0"/>
                    </a:lnTo>
                    <a:lnTo>
                      <a:pt x="42" y="1"/>
                    </a:lnTo>
                    <a:lnTo>
                      <a:pt x="0" y="5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42" name="Freeform 434"/>
              <p:cNvSpPr>
                <a:spLocks/>
              </p:cNvSpPr>
              <p:nvPr/>
            </p:nvSpPr>
            <p:spPr bwMode="auto">
              <a:xfrm>
                <a:off x="1668" y="2758"/>
                <a:ext cx="97" cy="29"/>
              </a:xfrm>
              <a:custGeom>
                <a:avLst/>
                <a:gdLst>
                  <a:gd name="T0" fmla="*/ 119 w 119"/>
                  <a:gd name="T1" fmla="*/ 0 h 36"/>
                  <a:gd name="T2" fmla="*/ 104 w 119"/>
                  <a:gd name="T3" fmla="*/ 3 h 36"/>
                  <a:gd name="T4" fmla="*/ 61 w 119"/>
                  <a:gd name="T5" fmla="*/ 13 h 36"/>
                  <a:gd name="T6" fmla="*/ 19 w 119"/>
                  <a:gd name="T7" fmla="*/ 27 h 36"/>
                  <a:gd name="T8" fmla="*/ 0 w 119"/>
                  <a:gd name="T9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9" h="36">
                    <a:moveTo>
                      <a:pt x="119" y="0"/>
                    </a:moveTo>
                    <a:lnTo>
                      <a:pt x="104" y="3"/>
                    </a:lnTo>
                    <a:lnTo>
                      <a:pt x="61" y="13"/>
                    </a:lnTo>
                    <a:lnTo>
                      <a:pt x="19" y="27"/>
                    </a:lnTo>
                    <a:lnTo>
                      <a:pt x="0" y="36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43" name="Freeform 435"/>
              <p:cNvSpPr>
                <a:spLocks/>
              </p:cNvSpPr>
              <p:nvPr/>
            </p:nvSpPr>
            <p:spPr bwMode="auto">
              <a:xfrm>
                <a:off x="1560" y="2792"/>
                <a:ext cx="85" cy="51"/>
              </a:xfrm>
              <a:custGeom>
                <a:avLst/>
                <a:gdLst>
                  <a:gd name="T0" fmla="*/ 107 w 107"/>
                  <a:gd name="T1" fmla="*/ 0 h 64"/>
                  <a:gd name="T2" fmla="*/ 73 w 107"/>
                  <a:gd name="T3" fmla="*/ 17 h 64"/>
                  <a:gd name="T4" fmla="*/ 36 w 107"/>
                  <a:gd name="T5" fmla="*/ 40 h 64"/>
                  <a:gd name="T6" fmla="*/ 0 w 107"/>
                  <a:gd name="T7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7" h="64">
                    <a:moveTo>
                      <a:pt x="107" y="0"/>
                    </a:moveTo>
                    <a:lnTo>
                      <a:pt x="73" y="17"/>
                    </a:lnTo>
                    <a:lnTo>
                      <a:pt x="36" y="40"/>
                    </a:lnTo>
                    <a:lnTo>
                      <a:pt x="0" y="64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44" name="Freeform 436"/>
              <p:cNvSpPr>
                <a:spLocks/>
              </p:cNvSpPr>
              <p:nvPr/>
            </p:nvSpPr>
            <p:spPr bwMode="auto">
              <a:xfrm>
                <a:off x="1469" y="2860"/>
                <a:ext cx="74" cy="74"/>
              </a:xfrm>
              <a:custGeom>
                <a:avLst/>
                <a:gdLst>
                  <a:gd name="T0" fmla="*/ 87 w 87"/>
                  <a:gd name="T1" fmla="*/ 0 h 88"/>
                  <a:gd name="T2" fmla="*/ 76 w 87"/>
                  <a:gd name="T3" fmla="*/ 8 h 88"/>
                  <a:gd name="T4" fmla="*/ 44 w 87"/>
                  <a:gd name="T5" fmla="*/ 38 h 88"/>
                  <a:gd name="T6" fmla="*/ 14 w 87"/>
                  <a:gd name="T7" fmla="*/ 71 h 88"/>
                  <a:gd name="T8" fmla="*/ 0 w 87"/>
                  <a:gd name="T9" fmla="*/ 8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7" h="88">
                    <a:moveTo>
                      <a:pt x="87" y="0"/>
                    </a:moveTo>
                    <a:lnTo>
                      <a:pt x="76" y="8"/>
                    </a:lnTo>
                    <a:lnTo>
                      <a:pt x="44" y="38"/>
                    </a:lnTo>
                    <a:lnTo>
                      <a:pt x="14" y="71"/>
                    </a:lnTo>
                    <a:lnTo>
                      <a:pt x="0" y="88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45" name="Freeform 437"/>
              <p:cNvSpPr>
                <a:spLocks/>
              </p:cNvSpPr>
              <p:nvPr/>
            </p:nvSpPr>
            <p:spPr bwMode="auto">
              <a:xfrm>
                <a:off x="1407" y="2951"/>
                <a:ext cx="51" cy="91"/>
              </a:xfrm>
              <a:custGeom>
                <a:avLst/>
                <a:gdLst>
                  <a:gd name="T0" fmla="*/ 63 w 63"/>
                  <a:gd name="T1" fmla="*/ 0 h 108"/>
                  <a:gd name="T2" fmla="*/ 43 w 63"/>
                  <a:gd name="T3" fmla="*/ 29 h 108"/>
                  <a:gd name="T4" fmla="*/ 20 w 63"/>
                  <a:gd name="T5" fmla="*/ 67 h 108"/>
                  <a:gd name="T6" fmla="*/ 0 w 63"/>
                  <a:gd name="T7" fmla="*/ 107 h 108"/>
                  <a:gd name="T8" fmla="*/ 0 w 63"/>
                  <a:gd name="T9" fmla="*/ 108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3" h="108">
                    <a:moveTo>
                      <a:pt x="63" y="0"/>
                    </a:moveTo>
                    <a:lnTo>
                      <a:pt x="43" y="29"/>
                    </a:lnTo>
                    <a:lnTo>
                      <a:pt x="20" y="67"/>
                    </a:lnTo>
                    <a:lnTo>
                      <a:pt x="0" y="107"/>
                    </a:lnTo>
                    <a:lnTo>
                      <a:pt x="0" y="108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46" name="Freeform 438"/>
              <p:cNvSpPr>
                <a:spLocks/>
              </p:cNvSpPr>
              <p:nvPr/>
            </p:nvSpPr>
            <p:spPr bwMode="auto">
              <a:xfrm>
                <a:off x="1367" y="3065"/>
                <a:ext cx="29" cy="96"/>
              </a:xfrm>
              <a:custGeom>
                <a:avLst/>
                <a:gdLst>
                  <a:gd name="T0" fmla="*/ 34 w 34"/>
                  <a:gd name="T1" fmla="*/ 0 h 119"/>
                  <a:gd name="T2" fmla="*/ 29 w 34"/>
                  <a:gd name="T3" fmla="*/ 10 h 119"/>
                  <a:gd name="T4" fmla="*/ 15 w 34"/>
                  <a:gd name="T5" fmla="*/ 53 h 119"/>
                  <a:gd name="T6" fmla="*/ 5 w 34"/>
                  <a:gd name="T7" fmla="*/ 96 h 119"/>
                  <a:gd name="T8" fmla="*/ 0 w 34"/>
                  <a:gd name="T9" fmla="*/ 11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119">
                    <a:moveTo>
                      <a:pt x="34" y="0"/>
                    </a:moveTo>
                    <a:lnTo>
                      <a:pt x="29" y="10"/>
                    </a:lnTo>
                    <a:lnTo>
                      <a:pt x="15" y="53"/>
                    </a:lnTo>
                    <a:lnTo>
                      <a:pt x="5" y="96"/>
                    </a:lnTo>
                    <a:lnTo>
                      <a:pt x="0" y="119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47" name="Freeform 439"/>
              <p:cNvSpPr>
                <a:spLocks/>
              </p:cNvSpPr>
              <p:nvPr/>
            </p:nvSpPr>
            <p:spPr bwMode="auto">
              <a:xfrm>
                <a:off x="1362" y="3184"/>
                <a:ext cx="0" cy="102"/>
              </a:xfrm>
              <a:custGeom>
                <a:avLst/>
                <a:gdLst>
                  <a:gd name="T0" fmla="*/ 4 w 4"/>
                  <a:gd name="T1" fmla="*/ 0 h 124"/>
                  <a:gd name="T2" fmla="*/ 1 w 4"/>
                  <a:gd name="T3" fmla="*/ 33 h 124"/>
                  <a:gd name="T4" fmla="*/ 0 w 4"/>
                  <a:gd name="T5" fmla="*/ 78 h 124"/>
                  <a:gd name="T6" fmla="*/ 1 w 4"/>
                  <a:gd name="T7" fmla="*/ 121 h 124"/>
                  <a:gd name="T8" fmla="*/ 1 w 4"/>
                  <a:gd name="T9" fmla="*/ 124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24">
                    <a:moveTo>
                      <a:pt x="4" y="0"/>
                    </a:moveTo>
                    <a:lnTo>
                      <a:pt x="1" y="33"/>
                    </a:lnTo>
                    <a:lnTo>
                      <a:pt x="0" y="78"/>
                    </a:lnTo>
                    <a:lnTo>
                      <a:pt x="1" y="121"/>
                    </a:lnTo>
                    <a:lnTo>
                      <a:pt x="1" y="124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48" name="Freeform 440"/>
              <p:cNvSpPr>
                <a:spLocks/>
              </p:cNvSpPr>
              <p:nvPr/>
            </p:nvSpPr>
            <p:spPr bwMode="auto">
              <a:xfrm>
                <a:off x="1362" y="3314"/>
                <a:ext cx="22" cy="97"/>
              </a:xfrm>
              <a:custGeom>
                <a:avLst/>
                <a:gdLst>
                  <a:gd name="T0" fmla="*/ 0 w 29"/>
                  <a:gd name="T1" fmla="*/ 0 h 122"/>
                  <a:gd name="T2" fmla="*/ 1 w 29"/>
                  <a:gd name="T3" fmla="*/ 11 h 122"/>
                  <a:gd name="T4" fmla="*/ 10 w 29"/>
                  <a:gd name="T5" fmla="*/ 55 h 122"/>
                  <a:gd name="T6" fmla="*/ 20 w 29"/>
                  <a:gd name="T7" fmla="*/ 97 h 122"/>
                  <a:gd name="T8" fmla="*/ 29 w 29"/>
                  <a:gd name="T9" fmla="*/ 122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122">
                    <a:moveTo>
                      <a:pt x="0" y="0"/>
                    </a:moveTo>
                    <a:lnTo>
                      <a:pt x="1" y="11"/>
                    </a:lnTo>
                    <a:lnTo>
                      <a:pt x="10" y="55"/>
                    </a:lnTo>
                    <a:lnTo>
                      <a:pt x="20" y="97"/>
                    </a:lnTo>
                    <a:lnTo>
                      <a:pt x="29" y="122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49" name="Freeform 441"/>
              <p:cNvSpPr>
                <a:spLocks/>
              </p:cNvSpPr>
              <p:nvPr/>
            </p:nvSpPr>
            <p:spPr bwMode="auto">
              <a:xfrm>
                <a:off x="1396" y="3434"/>
                <a:ext cx="45" cy="90"/>
              </a:xfrm>
              <a:custGeom>
                <a:avLst/>
                <a:gdLst>
                  <a:gd name="T0" fmla="*/ 0 w 57"/>
                  <a:gd name="T1" fmla="*/ 0 h 111"/>
                  <a:gd name="T2" fmla="*/ 12 w 57"/>
                  <a:gd name="T3" fmla="*/ 30 h 111"/>
                  <a:gd name="T4" fmla="*/ 32 w 57"/>
                  <a:gd name="T5" fmla="*/ 70 h 111"/>
                  <a:gd name="T6" fmla="*/ 55 w 57"/>
                  <a:gd name="T7" fmla="*/ 108 h 111"/>
                  <a:gd name="T8" fmla="*/ 57 w 57"/>
                  <a:gd name="T9" fmla="*/ 11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7" h="111">
                    <a:moveTo>
                      <a:pt x="0" y="0"/>
                    </a:moveTo>
                    <a:lnTo>
                      <a:pt x="12" y="30"/>
                    </a:lnTo>
                    <a:lnTo>
                      <a:pt x="32" y="70"/>
                    </a:lnTo>
                    <a:lnTo>
                      <a:pt x="55" y="108"/>
                    </a:lnTo>
                    <a:lnTo>
                      <a:pt x="57" y="11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50" name="Freeform 442"/>
              <p:cNvSpPr>
                <a:spLocks/>
              </p:cNvSpPr>
              <p:nvPr/>
            </p:nvSpPr>
            <p:spPr bwMode="auto">
              <a:xfrm>
                <a:off x="1458" y="3547"/>
                <a:ext cx="63" cy="74"/>
              </a:xfrm>
              <a:custGeom>
                <a:avLst/>
                <a:gdLst>
                  <a:gd name="T0" fmla="*/ 0 w 83"/>
                  <a:gd name="T1" fmla="*/ 0 h 92"/>
                  <a:gd name="T2" fmla="*/ 5 w 83"/>
                  <a:gd name="T3" fmla="*/ 7 h 92"/>
                  <a:gd name="T4" fmla="*/ 33 w 83"/>
                  <a:gd name="T5" fmla="*/ 41 h 92"/>
                  <a:gd name="T6" fmla="*/ 63 w 83"/>
                  <a:gd name="T7" fmla="*/ 74 h 92"/>
                  <a:gd name="T8" fmla="*/ 83 w 83"/>
                  <a:gd name="T9" fmla="*/ 9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3" h="92">
                    <a:moveTo>
                      <a:pt x="0" y="0"/>
                    </a:moveTo>
                    <a:lnTo>
                      <a:pt x="5" y="7"/>
                    </a:lnTo>
                    <a:lnTo>
                      <a:pt x="33" y="41"/>
                    </a:lnTo>
                    <a:lnTo>
                      <a:pt x="63" y="74"/>
                    </a:lnTo>
                    <a:lnTo>
                      <a:pt x="83" y="92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51" name="Freeform 443"/>
              <p:cNvSpPr>
                <a:spLocks/>
              </p:cNvSpPr>
              <p:nvPr/>
            </p:nvSpPr>
            <p:spPr bwMode="auto">
              <a:xfrm>
                <a:off x="1543" y="3638"/>
                <a:ext cx="85" cy="57"/>
              </a:xfrm>
              <a:custGeom>
                <a:avLst/>
                <a:gdLst>
                  <a:gd name="T0" fmla="*/ 0 w 104"/>
                  <a:gd name="T1" fmla="*/ 0 h 69"/>
                  <a:gd name="T2" fmla="*/ 24 w 104"/>
                  <a:gd name="T3" fmla="*/ 19 h 69"/>
                  <a:gd name="T4" fmla="*/ 60 w 104"/>
                  <a:gd name="T5" fmla="*/ 44 h 69"/>
                  <a:gd name="T6" fmla="*/ 97 w 104"/>
                  <a:gd name="T7" fmla="*/ 67 h 69"/>
                  <a:gd name="T8" fmla="*/ 104 w 104"/>
                  <a:gd name="T9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4" h="69">
                    <a:moveTo>
                      <a:pt x="0" y="0"/>
                    </a:moveTo>
                    <a:lnTo>
                      <a:pt x="24" y="19"/>
                    </a:lnTo>
                    <a:lnTo>
                      <a:pt x="60" y="44"/>
                    </a:lnTo>
                    <a:lnTo>
                      <a:pt x="97" y="67"/>
                    </a:lnTo>
                    <a:lnTo>
                      <a:pt x="104" y="69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52" name="Freeform 444"/>
              <p:cNvSpPr>
                <a:spLocks/>
              </p:cNvSpPr>
              <p:nvPr/>
            </p:nvSpPr>
            <p:spPr bwMode="auto">
              <a:xfrm>
                <a:off x="1645" y="3706"/>
                <a:ext cx="97" cy="28"/>
              </a:xfrm>
              <a:custGeom>
                <a:avLst/>
                <a:gdLst>
                  <a:gd name="T0" fmla="*/ 0 w 117"/>
                  <a:gd name="T1" fmla="*/ 0 h 41"/>
                  <a:gd name="T2" fmla="*/ 7 w 117"/>
                  <a:gd name="T3" fmla="*/ 3 h 41"/>
                  <a:gd name="T4" fmla="*/ 47 w 117"/>
                  <a:gd name="T5" fmla="*/ 20 h 41"/>
                  <a:gd name="T6" fmla="*/ 89 w 117"/>
                  <a:gd name="T7" fmla="*/ 34 h 41"/>
                  <a:gd name="T8" fmla="*/ 117 w 117"/>
                  <a:gd name="T9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7" h="41">
                    <a:moveTo>
                      <a:pt x="0" y="0"/>
                    </a:moveTo>
                    <a:lnTo>
                      <a:pt x="7" y="3"/>
                    </a:lnTo>
                    <a:lnTo>
                      <a:pt x="47" y="20"/>
                    </a:lnTo>
                    <a:lnTo>
                      <a:pt x="89" y="34"/>
                    </a:lnTo>
                    <a:lnTo>
                      <a:pt x="117" y="4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53" name="Freeform 445"/>
              <p:cNvSpPr>
                <a:spLocks/>
              </p:cNvSpPr>
              <p:nvPr/>
            </p:nvSpPr>
            <p:spPr bwMode="auto">
              <a:xfrm>
                <a:off x="1765" y="3740"/>
                <a:ext cx="102" cy="11"/>
              </a:xfrm>
              <a:custGeom>
                <a:avLst/>
                <a:gdLst>
                  <a:gd name="T0" fmla="*/ 0 w 125"/>
                  <a:gd name="T1" fmla="*/ 0 h 11"/>
                  <a:gd name="T2" fmla="*/ 28 w 125"/>
                  <a:gd name="T3" fmla="*/ 5 h 11"/>
                  <a:gd name="T4" fmla="*/ 73 w 125"/>
                  <a:gd name="T5" fmla="*/ 10 h 11"/>
                  <a:gd name="T6" fmla="*/ 116 w 125"/>
                  <a:gd name="T7" fmla="*/ 11 h 11"/>
                  <a:gd name="T8" fmla="*/ 125 w 125"/>
                  <a:gd name="T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5" h="11">
                    <a:moveTo>
                      <a:pt x="0" y="0"/>
                    </a:moveTo>
                    <a:lnTo>
                      <a:pt x="28" y="5"/>
                    </a:lnTo>
                    <a:lnTo>
                      <a:pt x="73" y="10"/>
                    </a:lnTo>
                    <a:lnTo>
                      <a:pt x="116" y="11"/>
                    </a:lnTo>
                    <a:lnTo>
                      <a:pt x="125" y="1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54" name="Freeform 446"/>
              <p:cNvSpPr>
                <a:spLocks/>
              </p:cNvSpPr>
              <p:nvPr/>
            </p:nvSpPr>
            <p:spPr bwMode="auto">
              <a:xfrm>
                <a:off x="1895" y="3734"/>
                <a:ext cx="97" cy="17"/>
              </a:xfrm>
              <a:custGeom>
                <a:avLst/>
                <a:gdLst>
                  <a:gd name="T0" fmla="*/ 0 w 122"/>
                  <a:gd name="T1" fmla="*/ 20 h 20"/>
                  <a:gd name="T2" fmla="*/ 5 w 122"/>
                  <a:gd name="T3" fmla="*/ 20 h 20"/>
                  <a:gd name="T4" fmla="*/ 49 w 122"/>
                  <a:gd name="T5" fmla="*/ 15 h 20"/>
                  <a:gd name="T6" fmla="*/ 92 w 122"/>
                  <a:gd name="T7" fmla="*/ 7 h 20"/>
                  <a:gd name="T8" fmla="*/ 122 w 122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2" h="20">
                    <a:moveTo>
                      <a:pt x="0" y="20"/>
                    </a:moveTo>
                    <a:lnTo>
                      <a:pt x="5" y="20"/>
                    </a:lnTo>
                    <a:lnTo>
                      <a:pt x="49" y="15"/>
                    </a:lnTo>
                    <a:lnTo>
                      <a:pt x="92" y="7"/>
                    </a:lnTo>
                    <a:lnTo>
                      <a:pt x="122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55" name="Freeform 447"/>
              <p:cNvSpPr>
                <a:spLocks/>
              </p:cNvSpPr>
              <p:nvPr/>
            </p:nvSpPr>
            <p:spPr bwMode="auto">
              <a:xfrm>
                <a:off x="2014" y="3683"/>
                <a:ext cx="97" cy="46"/>
              </a:xfrm>
              <a:custGeom>
                <a:avLst/>
                <a:gdLst>
                  <a:gd name="T0" fmla="*/ 0 w 114"/>
                  <a:gd name="T1" fmla="*/ 50 h 50"/>
                  <a:gd name="T2" fmla="*/ 26 w 114"/>
                  <a:gd name="T3" fmla="*/ 42 h 50"/>
                  <a:gd name="T4" fmla="*/ 66 w 114"/>
                  <a:gd name="T5" fmla="*/ 25 h 50"/>
                  <a:gd name="T6" fmla="*/ 105 w 114"/>
                  <a:gd name="T7" fmla="*/ 6 h 50"/>
                  <a:gd name="T8" fmla="*/ 114 w 114"/>
                  <a:gd name="T9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4" h="50">
                    <a:moveTo>
                      <a:pt x="0" y="50"/>
                    </a:moveTo>
                    <a:lnTo>
                      <a:pt x="26" y="42"/>
                    </a:lnTo>
                    <a:lnTo>
                      <a:pt x="66" y="25"/>
                    </a:lnTo>
                    <a:lnTo>
                      <a:pt x="105" y="6"/>
                    </a:lnTo>
                    <a:lnTo>
                      <a:pt x="114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56" name="Freeform 448"/>
              <p:cNvSpPr>
                <a:spLocks/>
              </p:cNvSpPr>
              <p:nvPr/>
            </p:nvSpPr>
            <p:spPr bwMode="auto">
              <a:xfrm>
                <a:off x="2134" y="3609"/>
                <a:ext cx="79" cy="63"/>
              </a:xfrm>
              <a:custGeom>
                <a:avLst/>
                <a:gdLst>
                  <a:gd name="T0" fmla="*/ 0 w 98"/>
                  <a:gd name="T1" fmla="*/ 76 h 76"/>
                  <a:gd name="T2" fmla="*/ 3 w 98"/>
                  <a:gd name="T3" fmla="*/ 75 h 76"/>
                  <a:gd name="T4" fmla="*/ 39 w 98"/>
                  <a:gd name="T5" fmla="*/ 50 h 76"/>
                  <a:gd name="T6" fmla="*/ 73 w 98"/>
                  <a:gd name="T7" fmla="*/ 22 h 76"/>
                  <a:gd name="T8" fmla="*/ 98 w 98"/>
                  <a:gd name="T9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8" h="76">
                    <a:moveTo>
                      <a:pt x="0" y="76"/>
                    </a:moveTo>
                    <a:lnTo>
                      <a:pt x="3" y="75"/>
                    </a:lnTo>
                    <a:lnTo>
                      <a:pt x="39" y="50"/>
                    </a:lnTo>
                    <a:lnTo>
                      <a:pt x="73" y="22"/>
                    </a:lnTo>
                    <a:lnTo>
                      <a:pt x="98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57" name="Freeform 449"/>
              <p:cNvSpPr>
                <a:spLocks/>
              </p:cNvSpPr>
              <p:nvPr/>
            </p:nvSpPr>
            <p:spPr bwMode="auto">
              <a:xfrm>
                <a:off x="2230" y="3513"/>
                <a:ext cx="57" cy="79"/>
              </a:xfrm>
              <a:custGeom>
                <a:avLst/>
                <a:gdLst>
                  <a:gd name="T0" fmla="*/ 0 w 75"/>
                  <a:gd name="T1" fmla="*/ 99 h 99"/>
                  <a:gd name="T2" fmla="*/ 17 w 75"/>
                  <a:gd name="T3" fmla="*/ 81 h 99"/>
                  <a:gd name="T4" fmla="*/ 45 w 75"/>
                  <a:gd name="T5" fmla="*/ 47 h 99"/>
                  <a:gd name="T6" fmla="*/ 70 w 75"/>
                  <a:gd name="T7" fmla="*/ 11 h 99"/>
                  <a:gd name="T8" fmla="*/ 75 w 75"/>
                  <a:gd name="T9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5" h="99">
                    <a:moveTo>
                      <a:pt x="0" y="99"/>
                    </a:moveTo>
                    <a:lnTo>
                      <a:pt x="17" y="81"/>
                    </a:lnTo>
                    <a:lnTo>
                      <a:pt x="45" y="47"/>
                    </a:lnTo>
                    <a:lnTo>
                      <a:pt x="70" y="11"/>
                    </a:lnTo>
                    <a:lnTo>
                      <a:pt x="75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58" name="Freeform 450"/>
              <p:cNvSpPr>
                <a:spLocks/>
              </p:cNvSpPr>
              <p:nvPr/>
            </p:nvSpPr>
            <p:spPr bwMode="auto">
              <a:xfrm>
                <a:off x="2304" y="3400"/>
                <a:ext cx="34" cy="90"/>
              </a:xfrm>
              <a:custGeom>
                <a:avLst/>
                <a:gdLst>
                  <a:gd name="T0" fmla="*/ 0 w 48"/>
                  <a:gd name="T1" fmla="*/ 114 h 114"/>
                  <a:gd name="T2" fmla="*/ 1 w 48"/>
                  <a:gd name="T3" fmla="*/ 113 h 114"/>
                  <a:gd name="T4" fmla="*/ 21 w 48"/>
                  <a:gd name="T5" fmla="*/ 73 h 114"/>
                  <a:gd name="T6" fmla="*/ 38 w 48"/>
                  <a:gd name="T7" fmla="*/ 32 h 114"/>
                  <a:gd name="T8" fmla="*/ 48 w 48"/>
                  <a:gd name="T9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114">
                    <a:moveTo>
                      <a:pt x="0" y="114"/>
                    </a:moveTo>
                    <a:lnTo>
                      <a:pt x="1" y="113"/>
                    </a:lnTo>
                    <a:lnTo>
                      <a:pt x="21" y="73"/>
                    </a:lnTo>
                    <a:lnTo>
                      <a:pt x="38" y="32"/>
                    </a:lnTo>
                    <a:lnTo>
                      <a:pt x="48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59" name="Freeform 451"/>
              <p:cNvSpPr>
                <a:spLocks/>
              </p:cNvSpPr>
              <p:nvPr/>
            </p:nvSpPr>
            <p:spPr bwMode="auto">
              <a:xfrm>
                <a:off x="2349" y="3275"/>
                <a:ext cx="12" cy="102"/>
              </a:xfrm>
              <a:custGeom>
                <a:avLst/>
                <a:gdLst>
                  <a:gd name="T0" fmla="*/ 0 w 19"/>
                  <a:gd name="T1" fmla="*/ 124 h 124"/>
                  <a:gd name="T2" fmla="*/ 6 w 19"/>
                  <a:gd name="T3" fmla="*/ 102 h 124"/>
                  <a:gd name="T4" fmla="*/ 14 w 19"/>
                  <a:gd name="T5" fmla="*/ 58 h 124"/>
                  <a:gd name="T6" fmla="*/ 18 w 19"/>
                  <a:gd name="T7" fmla="*/ 13 h 124"/>
                  <a:gd name="T8" fmla="*/ 19 w 19"/>
                  <a:gd name="T9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24">
                    <a:moveTo>
                      <a:pt x="0" y="124"/>
                    </a:moveTo>
                    <a:lnTo>
                      <a:pt x="6" y="102"/>
                    </a:lnTo>
                    <a:lnTo>
                      <a:pt x="14" y="58"/>
                    </a:lnTo>
                    <a:lnTo>
                      <a:pt x="18" y="13"/>
                    </a:lnTo>
                    <a:lnTo>
                      <a:pt x="19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60" name="Line 452"/>
              <p:cNvSpPr>
                <a:spLocks noChangeShapeType="1"/>
              </p:cNvSpPr>
              <p:nvPr/>
            </p:nvSpPr>
            <p:spPr bwMode="auto">
              <a:xfrm>
                <a:off x="2366" y="3252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61" name="Freeform 453"/>
              <p:cNvSpPr>
                <a:spLocks/>
              </p:cNvSpPr>
              <p:nvPr/>
            </p:nvSpPr>
            <p:spPr bwMode="auto">
              <a:xfrm>
                <a:off x="1191" y="2599"/>
                <a:ext cx="506" cy="1300"/>
              </a:xfrm>
              <a:custGeom>
                <a:avLst/>
                <a:gdLst>
                  <a:gd name="T0" fmla="*/ 619 w 619"/>
                  <a:gd name="T1" fmla="*/ 0 h 1600"/>
                  <a:gd name="T2" fmla="*/ 570 w 619"/>
                  <a:gd name="T3" fmla="*/ 15 h 1600"/>
                  <a:gd name="T4" fmla="*/ 521 w 619"/>
                  <a:gd name="T5" fmla="*/ 33 h 1600"/>
                  <a:gd name="T6" fmla="*/ 473 w 619"/>
                  <a:gd name="T7" fmla="*/ 53 h 1600"/>
                  <a:gd name="T8" fmla="*/ 427 w 619"/>
                  <a:gd name="T9" fmla="*/ 77 h 1600"/>
                  <a:gd name="T10" fmla="*/ 382 w 619"/>
                  <a:gd name="T11" fmla="*/ 103 h 1600"/>
                  <a:gd name="T12" fmla="*/ 340 w 619"/>
                  <a:gd name="T13" fmla="*/ 132 h 1600"/>
                  <a:gd name="T14" fmla="*/ 298 w 619"/>
                  <a:gd name="T15" fmla="*/ 164 h 1600"/>
                  <a:gd name="T16" fmla="*/ 260 w 619"/>
                  <a:gd name="T17" fmla="*/ 198 h 1600"/>
                  <a:gd name="T18" fmla="*/ 223 w 619"/>
                  <a:gd name="T19" fmla="*/ 235 h 1600"/>
                  <a:gd name="T20" fmla="*/ 189 w 619"/>
                  <a:gd name="T21" fmla="*/ 275 h 1600"/>
                  <a:gd name="T22" fmla="*/ 157 w 619"/>
                  <a:gd name="T23" fmla="*/ 315 h 1600"/>
                  <a:gd name="T24" fmla="*/ 128 w 619"/>
                  <a:gd name="T25" fmla="*/ 358 h 1600"/>
                  <a:gd name="T26" fmla="*/ 101 w 619"/>
                  <a:gd name="T27" fmla="*/ 402 h 1600"/>
                  <a:gd name="T28" fmla="*/ 78 w 619"/>
                  <a:gd name="T29" fmla="*/ 449 h 1600"/>
                  <a:gd name="T30" fmla="*/ 58 w 619"/>
                  <a:gd name="T31" fmla="*/ 496 h 1600"/>
                  <a:gd name="T32" fmla="*/ 41 w 619"/>
                  <a:gd name="T33" fmla="*/ 545 h 1600"/>
                  <a:gd name="T34" fmla="*/ 26 w 619"/>
                  <a:gd name="T35" fmla="*/ 595 h 1600"/>
                  <a:gd name="T36" fmla="*/ 14 w 619"/>
                  <a:gd name="T37" fmla="*/ 646 h 1600"/>
                  <a:gd name="T38" fmla="*/ 7 w 619"/>
                  <a:gd name="T39" fmla="*/ 697 h 1600"/>
                  <a:gd name="T40" fmla="*/ 1 w 619"/>
                  <a:gd name="T41" fmla="*/ 748 h 1600"/>
                  <a:gd name="T42" fmla="*/ 0 w 619"/>
                  <a:gd name="T43" fmla="*/ 801 h 1600"/>
                  <a:gd name="T44" fmla="*/ 1 w 619"/>
                  <a:gd name="T45" fmla="*/ 853 h 1600"/>
                  <a:gd name="T46" fmla="*/ 7 w 619"/>
                  <a:gd name="T47" fmla="*/ 904 h 1600"/>
                  <a:gd name="T48" fmla="*/ 14 w 619"/>
                  <a:gd name="T49" fmla="*/ 955 h 1600"/>
                  <a:gd name="T50" fmla="*/ 26 w 619"/>
                  <a:gd name="T51" fmla="*/ 1006 h 1600"/>
                  <a:gd name="T52" fmla="*/ 41 w 619"/>
                  <a:gd name="T53" fmla="*/ 1056 h 1600"/>
                  <a:gd name="T54" fmla="*/ 58 w 619"/>
                  <a:gd name="T55" fmla="*/ 1104 h 1600"/>
                  <a:gd name="T56" fmla="*/ 78 w 619"/>
                  <a:gd name="T57" fmla="*/ 1152 h 1600"/>
                  <a:gd name="T58" fmla="*/ 101 w 619"/>
                  <a:gd name="T59" fmla="*/ 1198 h 1600"/>
                  <a:gd name="T60" fmla="*/ 128 w 619"/>
                  <a:gd name="T61" fmla="*/ 1242 h 1600"/>
                  <a:gd name="T62" fmla="*/ 157 w 619"/>
                  <a:gd name="T63" fmla="*/ 1286 h 1600"/>
                  <a:gd name="T64" fmla="*/ 189 w 619"/>
                  <a:gd name="T65" fmla="*/ 1327 h 1600"/>
                  <a:gd name="T66" fmla="*/ 223 w 619"/>
                  <a:gd name="T67" fmla="*/ 1366 h 1600"/>
                  <a:gd name="T68" fmla="*/ 260 w 619"/>
                  <a:gd name="T69" fmla="*/ 1402 h 1600"/>
                  <a:gd name="T70" fmla="*/ 298 w 619"/>
                  <a:gd name="T71" fmla="*/ 1437 h 1600"/>
                  <a:gd name="T72" fmla="*/ 340 w 619"/>
                  <a:gd name="T73" fmla="*/ 1468 h 1600"/>
                  <a:gd name="T74" fmla="*/ 382 w 619"/>
                  <a:gd name="T75" fmla="*/ 1498 h 1600"/>
                  <a:gd name="T76" fmla="*/ 427 w 619"/>
                  <a:gd name="T77" fmla="*/ 1525 h 1600"/>
                  <a:gd name="T78" fmla="*/ 473 w 619"/>
                  <a:gd name="T79" fmla="*/ 1548 h 1600"/>
                  <a:gd name="T80" fmla="*/ 521 w 619"/>
                  <a:gd name="T81" fmla="*/ 1568 h 1600"/>
                  <a:gd name="T82" fmla="*/ 570 w 619"/>
                  <a:gd name="T83" fmla="*/ 1586 h 1600"/>
                  <a:gd name="T84" fmla="*/ 619 w 619"/>
                  <a:gd name="T85" fmla="*/ 1600 h 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19" h="1600">
                    <a:moveTo>
                      <a:pt x="619" y="0"/>
                    </a:moveTo>
                    <a:lnTo>
                      <a:pt x="570" y="15"/>
                    </a:lnTo>
                    <a:lnTo>
                      <a:pt x="521" y="33"/>
                    </a:lnTo>
                    <a:lnTo>
                      <a:pt x="473" y="53"/>
                    </a:lnTo>
                    <a:lnTo>
                      <a:pt x="427" y="77"/>
                    </a:lnTo>
                    <a:lnTo>
                      <a:pt x="382" y="103"/>
                    </a:lnTo>
                    <a:lnTo>
                      <a:pt x="340" y="132"/>
                    </a:lnTo>
                    <a:lnTo>
                      <a:pt x="298" y="164"/>
                    </a:lnTo>
                    <a:lnTo>
                      <a:pt x="260" y="198"/>
                    </a:lnTo>
                    <a:lnTo>
                      <a:pt x="223" y="235"/>
                    </a:lnTo>
                    <a:lnTo>
                      <a:pt x="189" y="275"/>
                    </a:lnTo>
                    <a:lnTo>
                      <a:pt x="157" y="315"/>
                    </a:lnTo>
                    <a:lnTo>
                      <a:pt x="128" y="358"/>
                    </a:lnTo>
                    <a:lnTo>
                      <a:pt x="101" y="402"/>
                    </a:lnTo>
                    <a:lnTo>
                      <a:pt x="78" y="449"/>
                    </a:lnTo>
                    <a:lnTo>
                      <a:pt x="58" y="496"/>
                    </a:lnTo>
                    <a:lnTo>
                      <a:pt x="41" y="545"/>
                    </a:lnTo>
                    <a:lnTo>
                      <a:pt x="26" y="595"/>
                    </a:lnTo>
                    <a:lnTo>
                      <a:pt x="14" y="646"/>
                    </a:lnTo>
                    <a:lnTo>
                      <a:pt x="7" y="697"/>
                    </a:lnTo>
                    <a:lnTo>
                      <a:pt x="1" y="748"/>
                    </a:lnTo>
                    <a:lnTo>
                      <a:pt x="0" y="801"/>
                    </a:lnTo>
                    <a:lnTo>
                      <a:pt x="1" y="853"/>
                    </a:lnTo>
                    <a:lnTo>
                      <a:pt x="7" y="904"/>
                    </a:lnTo>
                    <a:lnTo>
                      <a:pt x="14" y="955"/>
                    </a:lnTo>
                    <a:lnTo>
                      <a:pt x="26" y="1006"/>
                    </a:lnTo>
                    <a:lnTo>
                      <a:pt x="41" y="1056"/>
                    </a:lnTo>
                    <a:lnTo>
                      <a:pt x="58" y="1104"/>
                    </a:lnTo>
                    <a:lnTo>
                      <a:pt x="78" y="1152"/>
                    </a:lnTo>
                    <a:lnTo>
                      <a:pt x="101" y="1198"/>
                    </a:lnTo>
                    <a:lnTo>
                      <a:pt x="128" y="1242"/>
                    </a:lnTo>
                    <a:lnTo>
                      <a:pt x="157" y="1286"/>
                    </a:lnTo>
                    <a:lnTo>
                      <a:pt x="189" y="1327"/>
                    </a:lnTo>
                    <a:lnTo>
                      <a:pt x="223" y="1366"/>
                    </a:lnTo>
                    <a:lnTo>
                      <a:pt x="260" y="1402"/>
                    </a:lnTo>
                    <a:lnTo>
                      <a:pt x="298" y="1437"/>
                    </a:lnTo>
                    <a:lnTo>
                      <a:pt x="340" y="1468"/>
                    </a:lnTo>
                    <a:lnTo>
                      <a:pt x="382" y="1498"/>
                    </a:lnTo>
                    <a:lnTo>
                      <a:pt x="427" y="1525"/>
                    </a:lnTo>
                    <a:lnTo>
                      <a:pt x="473" y="1548"/>
                    </a:lnTo>
                    <a:lnTo>
                      <a:pt x="521" y="1568"/>
                    </a:lnTo>
                    <a:lnTo>
                      <a:pt x="570" y="1586"/>
                    </a:lnTo>
                    <a:lnTo>
                      <a:pt x="619" y="160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62" name="Freeform 454"/>
              <p:cNvSpPr>
                <a:spLocks/>
              </p:cNvSpPr>
              <p:nvPr/>
            </p:nvSpPr>
            <p:spPr bwMode="auto">
              <a:xfrm>
                <a:off x="1549" y="4024"/>
                <a:ext cx="624" cy="62"/>
              </a:xfrm>
              <a:custGeom>
                <a:avLst/>
                <a:gdLst>
                  <a:gd name="T0" fmla="*/ 0 w 774"/>
                  <a:gd name="T1" fmla="*/ 0 h 75"/>
                  <a:gd name="T2" fmla="*/ 53 w 774"/>
                  <a:gd name="T3" fmla="*/ 20 h 75"/>
                  <a:gd name="T4" fmla="*/ 106 w 774"/>
                  <a:gd name="T5" fmla="*/ 37 h 75"/>
                  <a:gd name="T6" fmla="*/ 162 w 774"/>
                  <a:gd name="T7" fmla="*/ 51 h 75"/>
                  <a:gd name="T8" fmla="*/ 217 w 774"/>
                  <a:gd name="T9" fmla="*/ 61 h 75"/>
                  <a:gd name="T10" fmla="*/ 273 w 774"/>
                  <a:gd name="T11" fmla="*/ 69 h 75"/>
                  <a:gd name="T12" fmla="*/ 330 w 774"/>
                  <a:gd name="T13" fmla="*/ 74 h 75"/>
                  <a:gd name="T14" fmla="*/ 386 w 774"/>
                  <a:gd name="T15" fmla="*/ 75 h 75"/>
                  <a:gd name="T16" fmla="*/ 443 w 774"/>
                  <a:gd name="T17" fmla="*/ 74 h 75"/>
                  <a:gd name="T18" fmla="*/ 500 w 774"/>
                  <a:gd name="T19" fmla="*/ 69 h 75"/>
                  <a:gd name="T20" fmla="*/ 556 w 774"/>
                  <a:gd name="T21" fmla="*/ 61 h 75"/>
                  <a:gd name="T22" fmla="*/ 612 w 774"/>
                  <a:gd name="T23" fmla="*/ 51 h 75"/>
                  <a:gd name="T24" fmla="*/ 666 w 774"/>
                  <a:gd name="T25" fmla="*/ 37 h 75"/>
                  <a:gd name="T26" fmla="*/ 721 w 774"/>
                  <a:gd name="T27" fmla="*/ 20 h 75"/>
                  <a:gd name="T28" fmla="*/ 774 w 774"/>
                  <a:gd name="T29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74" h="75">
                    <a:moveTo>
                      <a:pt x="0" y="0"/>
                    </a:moveTo>
                    <a:lnTo>
                      <a:pt x="53" y="20"/>
                    </a:lnTo>
                    <a:lnTo>
                      <a:pt x="106" y="37"/>
                    </a:lnTo>
                    <a:lnTo>
                      <a:pt x="162" y="51"/>
                    </a:lnTo>
                    <a:lnTo>
                      <a:pt x="217" y="61"/>
                    </a:lnTo>
                    <a:lnTo>
                      <a:pt x="273" y="69"/>
                    </a:lnTo>
                    <a:lnTo>
                      <a:pt x="330" y="74"/>
                    </a:lnTo>
                    <a:lnTo>
                      <a:pt x="386" y="75"/>
                    </a:lnTo>
                    <a:lnTo>
                      <a:pt x="443" y="74"/>
                    </a:lnTo>
                    <a:lnTo>
                      <a:pt x="500" y="69"/>
                    </a:lnTo>
                    <a:lnTo>
                      <a:pt x="556" y="61"/>
                    </a:lnTo>
                    <a:lnTo>
                      <a:pt x="612" y="51"/>
                    </a:lnTo>
                    <a:lnTo>
                      <a:pt x="666" y="37"/>
                    </a:lnTo>
                    <a:lnTo>
                      <a:pt x="721" y="20"/>
                    </a:lnTo>
                    <a:lnTo>
                      <a:pt x="774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63" name="Line 455"/>
              <p:cNvSpPr>
                <a:spLocks noChangeShapeType="1"/>
              </p:cNvSpPr>
              <p:nvPr/>
            </p:nvSpPr>
            <p:spPr bwMode="auto">
              <a:xfrm flipV="1">
                <a:off x="3201" y="3485"/>
                <a:ext cx="0" cy="21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64" name="Line 456"/>
              <p:cNvSpPr>
                <a:spLocks noChangeShapeType="1"/>
              </p:cNvSpPr>
              <p:nvPr/>
            </p:nvSpPr>
            <p:spPr bwMode="auto">
              <a:xfrm flipV="1">
                <a:off x="3201" y="3422"/>
                <a:ext cx="0" cy="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65" name="Line 457"/>
              <p:cNvSpPr>
                <a:spLocks noChangeShapeType="1"/>
              </p:cNvSpPr>
              <p:nvPr/>
            </p:nvSpPr>
            <p:spPr bwMode="auto">
              <a:xfrm flipV="1">
                <a:off x="3201" y="3121"/>
                <a:ext cx="0" cy="26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66" name="Line 458"/>
              <p:cNvSpPr>
                <a:spLocks noChangeShapeType="1"/>
              </p:cNvSpPr>
              <p:nvPr/>
            </p:nvSpPr>
            <p:spPr bwMode="auto">
              <a:xfrm flipV="1">
                <a:off x="3201" y="3059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67" name="Line 459"/>
              <p:cNvSpPr>
                <a:spLocks noChangeShapeType="1"/>
              </p:cNvSpPr>
              <p:nvPr/>
            </p:nvSpPr>
            <p:spPr bwMode="auto">
              <a:xfrm flipV="1">
                <a:off x="3201" y="2809"/>
                <a:ext cx="0" cy="21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68" name="Freeform 460"/>
              <p:cNvSpPr>
                <a:spLocks/>
              </p:cNvSpPr>
              <p:nvPr/>
            </p:nvSpPr>
            <p:spPr bwMode="auto">
              <a:xfrm>
                <a:off x="3036" y="3082"/>
                <a:ext cx="329" cy="335"/>
              </a:xfrm>
              <a:custGeom>
                <a:avLst/>
                <a:gdLst>
                  <a:gd name="T0" fmla="*/ 412 w 412"/>
                  <a:gd name="T1" fmla="*/ 207 h 413"/>
                  <a:gd name="T2" fmla="*/ 411 w 412"/>
                  <a:gd name="T3" fmla="*/ 181 h 413"/>
                  <a:gd name="T4" fmla="*/ 407 w 412"/>
                  <a:gd name="T5" fmla="*/ 156 h 413"/>
                  <a:gd name="T6" fmla="*/ 400 w 412"/>
                  <a:gd name="T7" fmla="*/ 133 h 413"/>
                  <a:gd name="T8" fmla="*/ 389 w 412"/>
                  <a:gd name="T9" fmla="*/ 111 h 413"/>
                  <a:gd name="T10" fmla="*/ 376 w 412"/>
                  <a:gd name="T11" fmla="*/ 89 h 413"/>
                  <a:gd name="T12" fmla="*/ 361 w 412"/>
                  <a:gd name="T13" fmla="*/ 69 h 413"/>
                  <a:gd name="T14" fmla="*/ 343 w 412"/>
                  <a:gd name="T15" fmla="*/ 52 h 413"/>
                  <a:gd name="T16" fmla="*/ 324 w 412"/>
                  <a:gd name="T17" fmla="*/ 36 h 413"/>
                  <a:gd name="T18" fmla="*/ 303 w 412"/>
                  <a:gd name="T19" fmla="*/ 23 h 413"/>
                  <a:gd name="T20" fmla="*/ 279 w 412"/>
                  <a:gd name="T21" fmla="*/ 13 h 413"/>
                  <a:gd name="T22" fmla="*/ 256 w 412"/>
                  <a:gd name="T23" fmla="*/ 5 h 413"/>
                  <a:gd name="T24" fmla="*/ 231 w 412"/>
                  <a:gd name="T25" fmla="*/ 1 h 413"/>
                  <a:gd name="T26" fmla="*/ 206 w 412"/>
                  <a:gd name="T27" fmla="*/ 0 h 413"/>
                  <a:gd name="T28" fmla="*/ 181 w 412"/>
                  <a:gd name="T29" fmla="*/ 1 h 413"/>
                  <a:gd name="T30" fmla="*/ 157 w 412"/>
                  <a:gd name="T31" fmla="*/ 5 h 413"/>
                  <a:gd name="T32" fmla="*/ 133 w 412"/>
                  <a:gd name="T33" fmla="*/ 13 h 413"/>
                  <a:gd name="T34" fmla="*/ 110 w 412"/>
                  <a:gd name="T35" fmla="*/ 23 h 413"/>
                  <a:gd name="T36" fmla="*/ 89 w 412"/>
                  <a:gd name="T37" fmla="*/ 36 h 413"/>
                  <a:gd name="T38" fmla="*/ 70 w 412"/>
                  <a:gd name="T39" fmla="*/ 52 h 413"/>
                  <a:gd name="T40" fmla="*/ 51 w 412"/>
                  <a:gd name="T41" fmla="*/ 69 h 413"/>
                  <a:gd name="T42" fmla="*/ 37 w 412"/>
                  <a:gd name="T43" fmla="*/ 89 h 413"/>
                  <a:gd name="T44" fmla="*/ 24 w 412"/>
                  <a:gd name="T45" fmla="*/ 111 h 413"/>
                  <a:gd name="T46" fmla="*/ 13 w 412"/>
                  <a:gd name="T47" fmla="*/ 133 h 413"/>
                  <a:gd name="T48" fmla="*/ 6 w 412"/>
                  <a:gd name="T49" fmla="*/ 156 h 413"/>
                  <a:gd name="T50" fmla="*/ 1 w 412"/>
                  <a:gd name="T51" fmla="*/ 181 h 413"/>
                  <a:gd name="T52" fmla="*/ 0 w 412"/>
                  <a:gd name="T53" fmla="*/ 207 h 413"/>
                  <a:gd name="T54" fmla="*/ 1 w 412"/>
                  <a:gd name="T55" fmla="*/ 231 h 413"/>
                  <a:gd name="T56" fmla="*/ 6 w 412"/>
                  <a:gd name="T57" fmla="*/ 256 h 413"/>
                  <a:gd name="T58" fmla="*/ 13 w 412"/>
                  <a:gd name="T59" fmla="*/ 280 h 413"/>
                  <a:gd name="T60" fmla="*/ 24 w 412"/>
                  <a:gd name="T61" fmla="*/ 302 h 413"/>
                  <a:gd name="T62" fmla="*/ 37 w 412"/>
                  <a:gd name="T63" fmla="*/ 324 h 413"/>
                  <a:gd name="T64" fmla="*/ 51 w 412"/>
                  <a:gd name="T65" fmla="*/ 344 h 413"/>
                  <a:gd name="T66" fmla="*/ 70 w 412"/>
                  <a:gd name="T67" fmla="*/ 361 h 413"/>
                  <a:gd name="T68" fmla="*/ 89 w 412"/>
                  <a:gd name="T69" fmla="*/ 377 h 413"/>
                  <a:gd name="T70" fmla="*/ 110 w 412"/>
                  <a:gd name="T71" fmla="*/ 390 h 413"/>
                  <a:gd name="T72" fmla="*/ 133 w 412"/>
                  <a:gd name="T73" fmla="*/ 399 h 413"/>
                  <a:gd name="T74" fmla="*/ 157 w 412"/>
                  <a:gd name="T75" fmla="*/ 407 h 413"/>
                  <a:gd name="T76" fmla="*/ 181 w 412"/>
                  <a:gd name="T77" fmla="*/ 412 h 413"/>
                  <a:gd name="T78" fmla="*/ 206 w 412"/>
                  <a:gd name="T79" fmla="*/ 413 h 413"/>
                  <a:gd name="T80" fmla="*/ 231 w 412"/>
                  <a:gd name="T81" fmla="*/ 412 h 413"/>
                  <a:gd name="T82" fmla="*/ 256 w 412"/>
                  <a:gd name="T83" fmla="*/ 407 h 413"/>
                  <a:gd name="T84" fmla="*/ 279 w 412"/>
                  <a:gd name="T85" fmla="*/ 399 h 413"/>
                  <a:gd name="T86" fmla="*/ 303 w 412"/>
                  <a:gd name="T87" fmla="*/ 390 h 413"/>
                  <a:gd name="T88" fmla="*/ 324 w 412"/>
                  <a:gd name="T89" fmla="*/ 377 h 413"/>
                  <a:gd name="T90" fmla="*/ 343 w 412"/>
                  <a:gd name="T91" fmla="*/ 361 h 413"/>
                  <a:gd name="T92" fmla="*/ 361 w 412"/>
                  <a:gd name="T93" fmla="*/ 344 h 413"/>
                  <a:gd name="T94" fmla="*/ 376 w 412"/>
                  <a:gd name="T95" fmla="*/ 324 h 413"/>
                  <a:gd name="T96" fmla="*/ 389 w 412"/>
                  <a:gd name="T97" fmla="*/ 302 h 413"/>
                  <a:gd name="T98" fmla="*/ 400 w 412"/>
                  <a:gd name="T99" fmla="*/ 280 h 413"/>
                  <a:gd name="T100" fmla="*/ 407 w 412"/>
                  <a:gd name="T101" fmla="*/ 256 h 413"/>
                  <a:gd name="T102" fmla="*/ 411 w 412"/>
                  <a:gd name="T103" fmla="*/ 231 h 413"/>
                  <a:gd name="T104" fmla="*/ 412 w 412"/>
                  <a:gd name="T105" fmla="*/ 207 h 4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12" h="413">
                    <a:moveTo>
                      <a:pt x="412" y="207"/>
                    </a:moveTo>
                    <a:lnTo>
                      <a:pt x="411" y="181"/>
                    </a:lnTo>
                    <a:lnTo>
                      <a:pt x="407" y="156"/>
                    </a:lnTo>
                    <a:lnTo>
                      <a:pt x="400" y="133"/>
                    </a:lnTo>
                    <a:lnTo>
                      <a:pt x="389" y="111"/>
                    </a:lnTo>
                    <a:lnTo>
                      <a:pt x="376" y="89"/>
                    </a:lnTo>
                    <a:lnTo>
                      <a:pt x="361" y="69"/>
                    </a:lnTo>
                    <a:lnTo>
                      <a:pt x="343" y="52"/>
                    </a:lnTo>
                    <a:lnTo>
                      <a:pt x="324" y="36"/>
                    </a:lnTo>
                    <a:lnTo>
                      <a:pt x="303" y="23"/>
                    </a:lnTo>
                    <a:lnTo>
                      <a:pt x="279" y="13"/>
                    </a:lnTo>
                    <a:lnTo>
                      <a:pt x="256" y="5"/>
                    </a:lnTo>
                    <a:lnTo>
                      <a:pt x="231" y="1"/>
                    </a:lnTo>
                    <a:lnTo>
                      <a:pt x="206" y="0"/>
                    </a:lnTo>
                    <a:lnTo>
                      <a:pt x="181" y="1"/>
                    </a:lnTo>
                    <a:lnTo>
                      <a:pt x="157" y="5"/>
                    </a:lnTo>
                    <a:lnTo>
                      <a:pt x="133" y="13"/>
                    </a:lnTo>
                    <a:lnTo>
                      <a:pt x="110" y="23"/>
                    </a:lnTo>
                    <a:lnTo>
                      <a:pt x="89" y="36"/>
                    </a:lnTo>
                    <a:lnTo>
                      <a:pt x="70" y="52"/>
                    </a:lnTo>
                    <a:lnTo>
                      <a:pt x="51" y="69"/>
                    </a:lnTo>
                    <a:lnTo>
                      <a:pt x="37" y="89"/>
                    </a:lnTo>
                    <a:lnTo>
                      <a:pt x="24" y="111"/>
                    </a:lnTo>
                    <a:lnTo>
                      <a:pt x="13" y="133"/>
                    </a:lnTo>
                    <a:lnTo>
                      <a:pt x="6" y="156"/>
                    </a:lnTo>
                    <a:lnTo>
                      <a:pt x="1" y="181"/>
                    </a:lnTo>
                    <a:lnTo>
                      <a:pt x="0" y="207"/>
                    </a:lnTo>
                    <a:lnTo>
                      <a:pt x="1" y="231"/>
                    </a:lnTo>
                    <a:lnTo>
                      <a:pt x="6" y="256"/>
                    </a:lnTo>
                    <a:lnTo>
                      <a:pt x="13" y="280"/>
                    </a:lnTo>
                    <a:lnTo>
                      <a:pt x="24" y="302"/>
                    </a:lnTo>
                    <a:lnTo>
                      <a:pt x="37" y="324"/>
                    </a:lnTo>
                    <a:lnTo>
                      <a:pt x="51" y="344"/>
                    </a:lnTo>
                    <a:lnTo>
                      <a:pt x="70" y="361"/>
                    </a:lnTo>
                    <a:lnTo>
                      <a:pt x="89" y="377"/>
                    </a:lnTo>
                    <a:lnTo>
                      <a:pt x="110" y="390"/>
                    </a:lnTo>
                    <a:lnTo>
                      <a:pt x="133" y="399"/>
                    </a:lnTo>
                    <a:lnTo>
                      <a:pt x="157" y="407"/>
                    </a:lnTo>
                    <a:lnTo>
                      <a:pt x="181" y="412"/>
                    </a:lnTo>
                    <a:lnTo>
                      <a:pt x="206" y="413"/>
                    </a:lnTo>
                    <a:lnTo>
                      <a:pt x="231" y="412"/>
                    </a:lnTo>
                    <a:lnTo>
                      <a:pt x="256" y="407"/>
                    </a:lnTo>
                    <a:lnTo>
                      <a:pt x="279" y="399"/>
                    </a:lnTo>
                    <a:lnTo>
                      <a:pt x="303" y="390"/>
                    </a:lnTo>
                    <a:lnTo>
                      <a:pt x="324" y="377"/>
                    </a:lnTo>
                    <a:lnTo>
                      <a:pt x="343" y="361"/>
                    </a:lnTo>
                    <a:lnTo>
                      <a:pt x="361" y="344"/>
                    </a:lnTo>
                    <a:lnTo>
                      <a:pt x="376" y="324"/>
                    </a:lnTo>
                    <a:lnTo>
                      <a:pt x="389" y="302"/>
                    </a:lnTo>
                    <a:lnTo>
                      <a:pt x="400" y="280"/>
                    </a:lnTo>
                    <a:lnTo>
                      <a:pt x="407" y="256"/>
                    </a:lnTo>
                    <a:lnTo>
                      <a:pt x="411" y="231"/>
                    </a:lnTo>
                    <a:lnTo>
                      <a:pt x="412" y="207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69" name="Freeform 461"/>
              <p:cNvSpPr>
                <a:spLocks/>
              </p:cNvSpPr>
              <p:nvPr/>
            </p:nvSpPr>
            <p:spPr bwMode="auto">
              <a:xfrm>
                <a:off x="2866" y="2912"/>
                <a:ext cx="669" cy="675"/>
              </a:xfrm>
              <a:custGeom>
                <a:avLst/>
                <a:gdLst>
                  <a:gd name="T0" fmla="*/ 824 w 825"/>
                  <a:gd name="T1" fmla="*/ 377 h 827"/>
                  <a:gd name="T2" fmla="*/ 811 w 825"/>
                  <a:gd name="T3" fmla="*/ 306 h 827"/>
                  <a:gd name="T4" fmla="*/ 787 w 825"/>
                  <a:gd name="T5" fmla="*/ 239 h 827"/>
                  <a:gd name="T6" fmla="*/ 750 w 825"/>
                  <a:gd name="T7" fmla="*/ 176 h 827"/>
                  <a:gd name="T8" fmla="*/ 705 w 825"/>
                  <a:gd name="T9" fmla="*/ 121 h 827"/>
                  <a:gd name="T10" fmla="*/ 649 w 825"/>
                  <a:gd name="T11" fmla="*/ 75 h 827"/>
                  <a:gd name="T12" fmla="*/ 586 w 825"/>
                  <a:gd name="T13" fmla="*/ 39 h 827"/>
                  <a:gd name="T14" fmla="*/ 519 w 825"/>
                  <a:gd name="T15" fmla="*/ 14 h 827"/>
                  <a:gd name="T16" fmla="*/ 448 w 825"/>
                  <a:gd name="T17" fmla="*/ 1 h 827"/>
                  <a:gd name="T18" fmla="*/ 377 w 825"/>
                  <a:gd name="T19" fmla="*/ 1 h 827"/>
                  <a:gd name="T20" fmla="*/ 305 w 825"/>
                  <a:gd name="T21" fmla="*/ 14 h 827"/>
                  <a:gd name="T22" fmla="*/ 238 w 825"/>
                  <a:gd name="T23" fmla="*/ 39 h 827"/>
                  <a:gd name="T24" fmla="*/ 175 w 825"/>
                  <a:gd name="T25" fmla="*/ 75 h 827"/>
                  <a:gd name="T26" fmla="*/ 120 w 825"/>
                  <a:gd name="T27" fmla="*/ 121 h 827"/>
                  <a:gd name="T28" fmla="*/ 74 w 825"/>
                  <a:gd name="T29" fmla="*/ 176 h 827"/>
                  <a:gd name="T30" fmla="*/ 38 w 825"/>
                  <a:gd name="T31" fmla="*/ 239 h 827"/>
                  <a:gd name="T32" fmla="*/ 14 w 825"/>
                  <a:gd name="T33" fmla="*/ 306 h 827"/>
                  <a:gd name="T34" fmla="*/ 1 w 825"/>
                  <a:gd name="T35" fmla="*/ 377 h 827"/>
                  <a:gd name="T36" fmla="*/ 1 w 825"/>
                  <a:gd name="T37" fmla="*/ 450 h 827"/>
                  <a:gd name="T38" fmla="*/ 14 w 825"/>
                  <a:gd name="T39" fmla="*/ 520 h 827"/>
                  <a:gd name="T40" fmla="*/ 38 w 825"/>
                  <a:gd name="T41" fmla="*/ 588 h 827"/>
                  <a:gd name="T42" fmla="*/ 74 w 825"/>
                  <a:gd name="T43" fmla="*/ 650 h 827"/>
                  <a:gd name="T44" fmla="*/ 120 w 825"/>
                  <a:gd name="T45" fmla="*/ 705 h 827"/>
                  <a:gd name="T46" fmla="*/ 175 w 825"/>
                  <a:gd name="T47" fmla="*/ 752 h 827"/>
                  <a:gd name="T48" fmla="*/ 238 w 825"/>
                  <a:gd name="T49" fmla="*/ 788 h 827"/>
                  <a:gd name="T50" fmla="*/ 305 w 825"/>
                  <a:gd name="T51" fmla="*/ 813 h 827"/>
                  <a:gd name="T52" fmla="*/ 377 w 825"/>
                  <a:gd name="T53" fmla="*/ 826 h 827"/>
                  <a:gd name="T54" fmla="*/ 448 w 825"/>
                  <a:gd name="T55" fmla="*/ 826 h 827"/>
                  <a:gd name="T56" fmla="*/ 519 w 825"/>
                  <a:gd name="T57" fmla="*/ 813 h 827"/>
                  <a:gd name="T58" fmla="*/ 586 w 825"/>
                  <a:gd name="T59" fmla="*/ 788 h 827"/>
                  <a:gd name="T60" fmla="*/ 649 w 825"/>
                  <a:gd name="T61" fmla="*/ 752 h 827"/>
                  <a:gd name="T62" fmla="*/ 705 w 825"/>
                  <a:gd name="T63" fmla="*/ 705 h 827"/>
                  <a:gd name="T64" fmla="*/ 750 w 825"/>
                  <a:gd name="T65" fmla="*/ 650 h 827"/>
                  <a:gd name="T66" fmla="*/ 787 w 825"/>
                  <a:gd name="T67" fmla="*/ 588 h 827"/>
                  <a:gd name="T68" fmla="*/ 811 w 825"/>
                  <a:gd name="T69" fmla="*/ 520 h 827"/>
                  <a:gd name="T70" fmla="*/ 824 w 825"/>
                  <a:gd name="T71" fmla="*/ 450 h 8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825" h="827">
                    <a:moveTo>
                      <a:pt x="825" y="414"/>
                    </a:moveTo>
                    <a:lnTo>
                      <a:pt x="824" y="377"/>
                    </a:lnTo>
                    <a:lnTo>
                      <a:pt x="819" y="341"/>
                    </a:lnTo>
                    <a:lnTo>
                      <a:pt x="811" y="306"/>
                    </a:lnTo>
                    <a:lnTo>
                      <a:pt x="801" y="272"/>
                    </a:lnTo>
                    <a:lnTo>
                      <a:pt x="787" y="239"/>
                    </a:lnTo>
                    <a:lnTo>
                      <a:pt x="770" y="207"/>
                    </a:lnTo>
                    <a:lnTo>
                      <a:pt x="750" y="176"/>
                    </a:lnTo>
                    <a:lnTo>
                      <a:pt x="729" y="147"/>
                    </a:lnTo>
                    <a:lnTo>
                      <a:pt x="705" y="121"/>
                    </a:lnTo>
                    <a:lnTo>
                      <a:pt x="678" y="97"/>
                    </a:lnTo>
                    <a:lnTo>
                      <a:pt x="649" y="75"/>
                    </a:lnTo>
                    <a:lnTo>
                      <a:pt x="618" y="56"/>
                    </a:lnTo>
                    <a:lnTo>
                      <a:pt x="586" y="39"/>
                    </a:lnTo>
                    <a:lnTo>
                      <a:pt x="553" y="25"/>
                    </a:lnTo>
                    <a:lnTo>
                      <a:pt x="519" y="14"/>
                    </a:lnTo>
                    <a:lnTo>
                      <a:pt x="484" y="7"/>
                    </a:lnTo>
                    <a:lnTo>
                      <a:pt x="448" y="1"/>
                    </a:lnTo>
                    <a:lnTo>
                      <a:pt x="412" y="0"/>
                    </a:lnTo>
                    <a:lnTo>
                      <a:pt x="377" y="1"/>
                    </a:lnTo>
                    <a:lnTo>
                      <a:pt x="341" y="7"/>
                    </a:lnTo>
                    <a:lnTo>
                      <a:pt x="305" y="14"/>
                    </a:lnTo>
                    <a:lnTo>
                      <a:pt x="271" y="25"/>
                    </a:lnTo>
                    <a:lnTo>
                      <a:pt x="238" y="39"/>
                    </a:lnTo>
                    <a:lnTo>
                      <a:pt x="206" y="56"/>
                    </a:lnTo>
                    <a:lnTo>
                      <a:pt x="175" y="75"/>
                    </a:lnTo>
                    <a:lnTo>
                      <a:pt x="147" y="97"/>
                    </a:lnTo>
                    <a:lnTo>
                      <a:pt x="120" y="121"/>
                    </a:lnTo>
                    <a:lnTo>
                      <a:pt x="96" y="147"/>
                    </a:lnTo>
                    <a:lnTo>
                      <a:pt x="74" y="176"/>
                    </a:lnTo>
                    <a:lnTo>
                      <a:pt x="55" y="207"/>
                    </a:lnTo>
                    <a:lnTo>
                      <a:pt x="38" y="239"/>
                    </a:lnTo>
                    <a:lnTo>
                      <a:pt x="24" y="272"/>
                    </a:lnTo>
                    <a:lnTo>
                      <a:pt x="14" y="306"/>
                    </a:lnTo>
                    <a:lnTo>
                      <a:pt x="6" y="341"/>
                    </a:lnTo>
                    <a:lnTo>
                      <a:pt x="1" y="377"/>
                    </a:lnTo>
                    <a:lnTo>
                      <a:pt x="0" y="414"/>
                    </a:lnTo>
                    <a:lnTo>
                      <a:pt x="1" y="450"/>
                    </a:lnTo>
                    <a:lnTo>
                      <a:pt x="6" y="485"/>
                    </a:lnTo>
                    <a:lnTo>
                      <a:pt x="14" y="520"/>
                    </a:lnTo>
                    <a:lnTo>
                      <a:pt x="24" y="555"/>
                    </a:lnTo>
                    <a:lnTo>
                      <a:pt x="38" y="588"/>
                    </a:lnTo>
                    <a:lnTo>
                      <a:pt x="55" y="620"/>
                    </a:lnTo>
                    <a:lnTo>
                      <a:pt x="74" y="650"/>
                    </a:lnTo>
                    <a:lnTo>
                      <a:pt x="96" y="679"/>
                    </a:lnTo>
                    <a:lnTo>
                      <a:pt x="120" y="705"/>
                    </a:lnTo>
                    <a:lnTo>
                      <a:pt x="147" y="730"/>
                    </a:lnTo>
                    <a:lnTo>
                      <a:pt x="175" y="752"/>
                    </a:lnTo>
                    <a:lnTo>
                      <a:pt x="206" y="771"/>
                    </a:lnTo>
                    <a:lnTo>
                      <a:pt x="238" y="788"/>
                    </a:lnTo>
                    <a:lnTo>
                      <a:pt x="271" y="802"/>
                    </a:lnTo>
                    <a:lnTo>
                      <a:pt x="305" y="813"/>
                    </a:lnTo>
                    <a:lnTo>
                      <a:pt x="341" y="820"/>
                    </a:lnTo>
                    <a:lnTo>
                      <a:pt x="377" y="826"/>
                    </a:lnTo>
                    <a:lnTo>
                      <a:pt x="412" y="827"/>
                    </a:lnTo>
                    <a:lnTo>
                      <a:pt x="448" y="826"/>
                    </a:lnTo>
                    <a:lnTo>
                      <a:pt x="484" y="820"/>
                    </a:lnTo>
                    <a:lnTo>
                      <a:pt x="519" y="813"/>
                    </a:lnTo>
                    <a:lnTo>
                      <a:pt x="553" y="802"/>
                    </a:lnTo>
                    <a:lnTo>
                      <a:pt x="586" y="788"/>
                    </a:lnTo>
                    <a:lnTo>
                      <a:pt x="618" y="771"/>
                    </a:lnTo>
                    <a:lnTo>
                      <a:pt x="649" y="752"/>
                    </a:lnTo>
                    <a:lnTo>
                      <a:pt x="678" y="730"/>
                    </a:lnTo>
                    <a:lnTo>
                      <a:pt x="705" y="705"/>
                    </a:lnTo>
                    <a:lnTo>
                      <a:pt x="729" y="679"/>
                    </a:lnTo>
                    <a:lnTo>
                      <a:pt x="750" y="650"/>
                    </a:lnTo>
                    <a:lnTo>
                      <a:pt x="770" y="620"/>
                    </a:lnTo>
                    <a:lnTo>
                      <a:pt x="787" y="588"/>
                    </a:lnTo>
                    <a:lnTo>
                      <a:pt x="801" y="555"/>
                    </a:lnTo>
                    <a:lnTo>
                      <a:pt x="811" y="520"/>
                    </a:lnTo>
                    <a:lnTo>
                      <a:pt x="819" y="485"/>
                    </a:lnTo>
                    <a:lnTo>
                      <a:pt x="824" y="450"/>
                    </a:lnTo>
                    <a:lnTo>
                      <a:pt x="825" y="414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70" name="Line 462"/>
              <p:cNvSpPr>
                <a:spLocks noChangeShapeType="1"/>
              </p:cNvSpPr>
              <p:nvPr/>
            </p:nvSpPr>
            <p:spPr bwMode="auto">
              <a:xfrm flipV="1">
                <a:off x="522" y="3485"/>
                <a:ext cx="0" cy="18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71" name="Line 463"/>
              <p:cNvSpPr>
                <a:spLocks noChangeShapeType="1"/>
              </p:cNvSpPr>
              <p:nvPr/>
            </p:nvSpPr>
            <p:spPr bwMode="auto">
              <a:xfrm flipV="1">
                <a:off x="522" y="3422"/>
                <a:ext cx="0" cy="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72" name="Line 464"/>
              <p:cNvSpPr>
                <a:spLocks noChangeShapeType="1"/>
              </p:cNvSpPr>
              <p:nvPr/>
            </p:nvSpPr>
            <p:spPr bwMode="auto">
              <a:xfrm flipV="1">
                <a:off x="522" y="3121"/>
                <a:ext cx="0" cy="26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73" name="Line 465"/>
              <p:cNvSpPr>
                <a:spLocks noChangeShapeType="1"/>
              </p:cNvSpPr>
              <p:nvPr/>
            </p:nvSpPr>
            <p:spPr bwMode="auto">
              <a:xfrm flipV="1">
                <a:off x="522" y="3059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74" name="Line 466"/>
              <p:cNvSpPr>
                <a:spLocks noChangeShapeType="1"/>
              </p:cNvSpPr>
              <p:nvPr/>
            </p:nvSpPr>
            <p:spPr bwMode="auto">
              <a:xfrm flipV="1">
                <a:off x="522" y="2832"/>
                <a:ext cx="0" cy="19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75" name="Freeform 467"/>
              <p:cNvSpPr>
                <a:spLocks/>
              </p:cNvSpPr>
              <p:nvPr/>
            </p:nvSpPr>
            <p:spPr bwMode="auto">
              <a:xfrm>
                <a:off x="357" y="3082"/>
                <a:ext cx="335" cy="335"/>
              </a:xfrm>
              <a:custGeom>
                <a:avLst/>
                <a:gdLst>
                  <a:gd name="T0" fmla="*/ 413 w 413"/>
                  <a:gd name="T1" fmla="*/ 207 h 413"/>
                  <a:gd name="T2" fmla="*/ 412 w 413"/>
                  <a:gd name="T3" fmla="*/ 181 h 413"/>
                  <a:gd name="T4" fmla="*/ 407 w 413"/>
                  <a:gd name="T5" fmla="*/ 156 h 413"/>
                  <a:gd name="T6" fmla="*/ 400 w 413"/>
                  <a:gd name="T7" fmla="*/ 133 h 413"/>
                  <a:gd name="T8" fmla="*/ 390 w 413"/>
                  <a:gd name="T9" fmla="*/ 111 h 413"/>
                  <a:gd name="T10" fmla="*/ 377 w 413"/>
                  <a:gd name="T11" fmla="*/ 89 h 413"/>
                  <a:gd name="T12" fmla="*/ 361 w 413"/>
                  <a:gd name="T13" fmla="*/ 69 h 413"/>
                  <a:gd name="T14" fmla="*/ 344 w 413"/>
                  <a:gd name="T15" fmla="*/ 52 h 413"/>
                  <a:gd name="T16" fmla="*/ 324 w 413"/>
                  <a:gd name="T17" fmla="*/ 36 h 413"/>
                  <a:gd name="T18" fmla="*/ 303 w 413"/>
                  <a:gd name="T19" fmla="*/ 23 h 413"/>
                  <a:gd name="T20" fmla="*/ 280 w 413"/>
                  <a:gd name="T21" fmla="*/ 13 h 413"/>
                  <a:gd name="T22" fmla="*/ 256 w 413"/>
                  <a:gd name="T23" fmla="*/ 5 h 413"/>
                  <a:gd name="T24" fmla="*/ 231 w 413"/>
                  <a:gd name="T25" fmla="*/ 1 h 413"/>
                  <a:gd name="T26" fmla="*/ 207 w 413"/>
                  <a:gd name="T27" fmla="*/ 0 h 413"/>
                  <a:gd name="T28" fmla="*/ 182 w 413"/>
                  <a:gd name="T29" fmla="*/ 1 h 413"/>
                  <a:gd name="T30" fmla="*/ 158 w 413"/>
                  <a:gd name="T31" fmla="*/ 5 h 413"/>
                  <a:gd name="T32" fmla="*/ 133 w 413"/>
                  <a:gd name="T33" fmla="*/ 13 h 413"/>
                  <a:gd name="T34" fmla="*/ 111 w 413"/>
                  <a:gd name="T35" fmla="*/ 23 h 413"/>
                  <a:gd name="T36" fmla="*/ 90 w 413"/>
                  <a:gd name="T37" fmla="*/ 36 h 413"/>
                  <a:gd name="T38" fmla="*/ 69 w 413"/>
                  <a:gd name="T39" fmla="*/ 52 h 413"/>
                  <a:gd name="T40" fmla="*/ 52 w 413"/>
                  <a:gd name="T41" fmla="*/ 69 h 413"/>
                  <a:gd name="T42" fmla="*/ 36 w 413"/>
                  <a:gd name="T43" fmla="*/ 89 h 413"/>
                  <a:gd name="T44" fmla="*/ 24 w 413"/>
                  <a:gd name="T45" fmla="*/ 111 h 413"/>
                  <a:gd name="T46" fmla="*/ 14 w 413"/>
                  <a:gd name="T47" fmla="*/ 133 h 413"/>
                  <a:gd name="T48" fmla="*/ 7 w 413"/>
                  <a:gd name="T49" fmla="*/ 156 h 413"/>
                  <a:gd name="T50" fmla="*/ 2 w 413"/>
                  <a:gd name="T51" fmla="*/ 181 h 413"/>
                  <a:gd name="T52" fmla="*/ 0 w 413"/>
                  <a:gd name="T53" fmla="*/ 207 h 413"/>
                  <a:gd name="T54" fmla="*/ 2 w 413"/>
                  <a:gd name="T55" fmla="*/ 231 h 413"/>
                  <a:gd name="T56" fmla="*/ 7 w 413"/>
                  <a:gd name="T57" fmla="*/ 256 h 413"/>
                  <a:gd name="T58" fmla="*/ 14 w 413"/>
                  <a:gd name="T59" fmla="*/ 280 h 413"/>
                  <a:gd name="T60" fmla="*/ 24 w 413"/>
                  <a:gd name="T61" fmla="*/ 302 h 413"/>
                  <a:gd name="T62" fmla="*/ 36 w 413"/>
                  <a:gd name="T63" fmla="*/ 324 h 413"/>
                  <a:gd name="T64" fmla="*/ 52 w 413"/>
                  <a:gd name="T65" fmla="*/ 344 h 413"/>
                  <a:gd name="T66" fmla="*/ 69 w 413"/>
                  <a:gd name="T67" fmla="*/ 361 h 413"/>
                  <a:gd name="T68" fmla="*/ 90 w 413"/>
                  <a:gd name="T69" fmla="*/ 377 h 413"/>
                  <a:gd name="T70" fmla="*/ 111 w 413"/>
                  <a:gd name="T71" fmla="*/ 390 h 413"/>
                  <a:gd name="T72" fmla="*/ 133 w 413"/>
                  <a:gd name="T73" fmla="*/ 399 h 413"/>
                  <a:gd name="T74" fmla="*/ 158 w 413"/>
                  <a:gd name="T75" fmla="*/ 407 h 413"/>
                  <a:gd name="T76" fmla="*/ 182 w 413"/>
                  <a:gd name="T77" fmla="*/ 412 h 413"/>
                  <a:gd name="T78" fmla="*/ 207 w 413"/>
                  <a:gd name="T79" fmla="*/ 413 h 413"/>
                  <a:gd name="T80" fmla="*/ 231 w 413"/>
                  <a:gd name="T81" fmla="*/ 412 h 413"/>
                  <a:gd name="T82" fmla="*/ 256 w 413"/>
                  <a:gd name="T83" fmla="*/ 407 h 413"/>
                  <a:gd name="T84" fmla="*/ 280 w 413"/>
                  <a:gd name="T85" fmla="*/ 399 h 413"/>
                  <a:gd name="T86" fmla="*/ 303 w 413"/>
                  <a:gd name="T87" fmla="*/ 390 h 413"/>
                  <a:gd name="T88" fmla="*/ 324 w 413"/>
                  <a:gd name="T89" fmla="*/ 377 h 413"/>
                  <a:gd name="T90" fmla="*/ 344 w 413"/>
                  <a:gd name="T91" fmla="*/ 361 h 413"/>
                  <a:gd name="T92" fmla="*/ 361 w 413"/>
                  <a:gd name="T93" fmla="*/ 344 h 413"/>
                  <a:gd name="T94" fmla="*/ 377 w 413"/>
                  <a:gd name="T95" fmla="*/ 324 h 413"/>
                  <a:gd name="T96" fmla="*/ 390 w 413"/>
                  <a:gd name="T97" fmla="*/ 302 h 413"/>
                  <a:gd name="T98" fmla="*/ 400 w 413"/>
                  <a:gd name="T99" fmla="*/ 280 h 413"/>
                  <a:gd name="T100" fmla="*/ 407 w 413"/>
                  <a:gd name="T101" fmla="*/ 256 h 413"/>
                  <a:gd name="T102" fmla="*/ 412 w 413"/>
                  <a:gd name="T103" fmla="*/ 231 h 413"/>
                  <a:gd name="T104" fmla="*/ 413 w 413"/>
                  <a:gd name="T105" fmla="*/ 207 h 4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13" h="413">
                    <a:moveTo>
                      <a:pt x="413" y="207"/>
                    </a:moveTo>
                    <a:lnTo>
                      <a:pt x="412" y="181"/>
                    </a:lnTo>
                    <a:lnTo>
                      <a:pt x="407" y="156"/>
                    </a:lnTo>
                    <a:lnTo>
                      <a:pt x="400" y="133"/>
                    </a:lnTo>
                    <a:lnTo>
                      <a:pt x="390" y="111"/>
                    </a:lnTo>
                    <a:lnTo>
                      <a:pt x="377" y="89"/>
                    </a:lnTo>
                    <a:lnTo>
                      <a:pt x="361" y="69"/>
                    </a:lnTo>
                    <a:lnTo>
                      <a:pt x="344" y="52"/>
                    </a:lnTo>
                    <a:lnTo>
                      <a:pt x="324" y="36"/>
                    </a:lnTo>
                    <a:lnTo>
                      <a:pt x="303" y="23"/>
                    </a:lnTo>
                    <a:lnTo>
                      <a:pt x="280" y="13"/>
                    </a:lnTo>
                    <a:lnTo>
                      <a:pt x="256" y="5"/>
                    </a:lnTo>
                    <a:lnTo>
                      <a:pt x="231" y="1"/>
                    </a:lnTo>
                    <a:lnTo>
                      <a:pt x="207" y="0"/>
                    </a:lnTo>
                    <a:lnTo>
                      <a:pt x="182" y="1"/>
                    </a:lnTo>
                    <a:lnTo>
                      <a:pt x="158" y="5"/>
                    </a:lnTo>
                    <a:lnTo>
                      <a:pt x="133" y="13"/>
                    </a:lnTo>
                    <a:lnTo>
                      <a:pt x="111" y="23"/>
                    </a:lnTo>
                    <a:lnTo>
                      <a:pt x="90" y="36"/>
                    </a:lnTo>
                    <a:lnTo>
                      <a:pt x="69" y="52"/>
                    </a:lnTo>
                    <a:lnTo>
                      <a:pt x="52" y="69"/>
                    </a:lnTo>
                    <a:lnTo>
                      <a:pt x="36" y="89"/>
                    </a:lnTo>
                    <a:lnTo>
                      <a:pt x="24" y="111"/>
                    </a:lnTo>
                    <a:lnTo>
                      <a:pt x="14" y="133"/>
                    </a:lnTo>
                    <a:lnTo>
                      <a:pt x="7" y="156"/>
                    </a:lnTo>
                    <a:lnTo>
                      <a:pt x="2" y="181"/>
                    </a:lnTo>
                    <a:lnTo>
                      <a:pt x="0" y="207"/>
                    </a:lnTo>
                    <a:lnTo>
                      <a:pt x="2" y="231"/>
                    </a:lnTo>
                    <a:lnTo>
                      <a:pt x="7" y="256"/>
                    </a:lnTo>
                    <a:lnTo>
                      <a:pt x="14" y="280"/>
                    </a:lnTo>
                    <a:lnTo>
                      <a:pt x="24" y="302"/>
                    </a:lnTo>
                    <a:lnTo>
                      <a:pt x="36" y="324"/>
                    </a:lnTo>
                    <a:lnTo>
                      <a:pt x="52" y="344"/>
                    </a:lnTo>
                    <a:lnTo>
                      <a:pt x="69" y="361"/>
                    </a:lnTo>
                    <a:lnTo>
                      <a:pt x="90" y="377"/>
                    </a:lnTo>
                    <a:lnTo>
                      <a:pt x="111" y="390"/>
                    </a:lnTo>
                    <a:lnTo>
                      <a:pt x="133" y="399"/>
                    </a:lnTo>
                    <a:lnTo>
                      <a:pt x="158" y="407"/>
                    </a:lnTo>
                    <a:lnTo>
                      <a:pt x="182" y="412"/>
                    </a:lnTo>
                    <a:lnTo>
                      <a:pt x="207" y="413"/>
                    </a:lnTo>
                    <a:lnTo>
                      <a:pt x="231" y="412"/>
                    </a:lnTo>
                    <a:lnTo>
                      <a:pt x="256" y="407"/>
                    </a:lnTo>
                    <a:lnTo>
                      <a:pt x="280" y="399"/>
                    </a:lnTo>
                    <a:lnTo>
                      <a:pt x="303" y="390"/>
                    </a:lnTo>
                    <a:lnTo>
                      <a:pt x="324" y="377"/>
                    </a:lnTo>
                    <a:lnTo>
                      <a:pt x="344" y="361"/>
                    </a:lnTo>
                    <a:lnTo>
                      <a:pt x="361" y="344"/>
                    </a:lnTo>
                    <a:lnTo>
                      <a:pt x="377" y="324"/>
                    </a:lnTo>
                    <a:lnTo>
                      <a:pt x="390" y="302"/>
                    </a:lnTo>
                    <a:lnTo>
                      <a:pt x="400" y="280"/>
                    </a:lnTo>
                    <a:lnTo>
                      <a:pt x="407" y="256"/>
                    </a:lnTo>
                    <a:lnTo>
                      <a:pt x="412" y="231"/>
                    </a:lnTo>
                    <a:lnTo>
                      <a:pt x="413" y="207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76" name="Freeform 468"/>
              <p:cNvSpPr>
                <a:spLocks/>
              </p:cNvSpPr>
              <p:nvPr/>
            </p:nvSpPr>
            <p:spPr bwMode="auto">
              <a:xfrm>
                <a:off x="187" y="2912"/>
                <a:ext cx="335" cy="675"/>
              </a:xfrm>
              <a:custGeom>
                <a:avLst/>
                <a:gdLst>
                  <a:gd name="T0" fmla="*/ 413 w 413"/>
                  <a:gd name="T1" fmla="*/ 0 h 827"/>
                  <a:gd name="T2" fmla="*/ 377 w 413"/>
                  <a:gd name="T3" fmla="*/ 1 h 827"/>
                  <a:gd name="T4" fmla="*/ 341 w 413"/>
                  <a:gd name="T5" fmla="*/ 7 h 827"/>
                  <a:gd name="T6" fmla="*/ 306 w 413"/>
                  <a:gd name="T7" fmla="*/ 14 h 827"/>
                  <a:gd name="T8" fmla="*/ 271 w 413"/>
                  <a:gd name="T9" fmla="*/ 25 h 827"/>
                  <a:gd name="T10" fmla="*/ 238 w 413"/>
                  <a:gd name="T11" fmla="*/ 39 h 827"/>
                  <a:gd name="T12" fmla="*/ 206 w 413"/>
                  <a:gd name="T13" fmla="*/ 56 h 827"/>
                  <a:gd name="T14" fmla="*/ 176 w 413"/>
                  <a:gd name="T15" fmla="*/ 75 h 827"/>
                  <a:gd name="T16" fmla="*/ 148 w 413"/>
                  <a:gd name="T17" fmla="*/ 97 h 827"/>
                  <a:gd name="T18" fmla="*/ 121 w 413"/>
                  <a:gd name="T19" fmla="*/ 121 h 827"/>
                  <a:gd name="T20" fmla="*/ 97 w 413"/>
                  <a:gd name="T21" fmla="*/ 147 h 827"/>
                  <a:gd name="T22" fmla="*/ 74 w 413"/>
                  <a:gd name="T23" fmla="*/ 176 h 827"/>
                  <a:gd name="T24" fmla="*/ 55 w 413"/>
                  <a:gd name="T25" fmla="*/ 207 h 827"/>
                  <a:gd name="T26" fmla="*/ 39 w 413"/>
                  <a:gd name="T27" fmla="*/ 239 h 827"/>
                  <a:gd name="T28" fmla="*/ 25 w 413"/>
                  <a:gd name="T29" fmla="*/ 272 h 827"/>
                  <a:gd name="T30" fmla="*/ 14 w 413"/>
                  <a:gd name="T31" fmla="*/ 306 h 827"/>
                  <a:gd name="T32" fmla="*/ 6 w 413"/>
                  <a:gd name="T33" fmla="*/ 341 h 827"/>
                  <a:gd name="T34" fmla="*/ 2 w 413"/>
                  <a:gd name="T35" fmla="*/ 377 h 827"/>
                  <a:gd name="T36" fmla="*/ 0 w 413"/>
                  <a:gd name="T37" fmla="*/ 414 h 827"/>
                  <a:gd name="T38" fmla="*/ 2 w 413"/>
                  <a:gd name="T39" fmla="*/ 450 h 827"/>
                  <a:gd name="T40" fmla="*/ 6 w 413"/>
                  <a:gd name="T41" fmla="*/ 485 h 827"/>
                  <a:gd name="T42" fmla="*/ 14 w 413"/>
                  <a:gd name="T43" fmla="*/ 520 h 827"/>
                  <a:gd name="T44" fmla="*/ 25 w 413"/>
                  <a:gd name="T45" fmla="*/ 555 h 827"/>
                  <a:gd name="T46" fmla="*/ 39 w 413"/>
                  <a:gd name="T47" fmla="*/ 588 h 827"/>
                  <a:gd name="T48" fmla="*/ 55 w 413"/>
                  <a:gd name="T49" fmla="*/ 620 h 827"/>
                  <a:gd name="T50" fmla="*/ 74 w 413"/>
                  <a:gd name="T51" fmla="*/ 650 h 827"/>
                  <a:gd name="T52" fmla="*/ 97 w 413"/>
                  <a:gd name="T53" fmla="*/ 679 h 827"/>
                  <a:gd name="T54" fmla="*/ 121 w 413"/>
                  <a:gd name="T55" fmla="*/ 705 h 827"/>
                  <a:gd name="T56" fmla="*/ 148 w 413"/>
                  <a:gd name="T57" fmla="*/ 730 h 827"/>
                  <a:gd name="T58" fmla="*/ 176 w 413"/>
                  <a:gd name="T59" fmla="*/ 752 h 827"/>
                  <a:gd name="T60" fmla="*/ 206 w 413"/>
                  <a:gd name="T61" fmla="*/ 771 h 827"/>
                  <a:gd name="T62" fmla="*/ 238 w 413"/>
                  <a:gd name="T63" fmla="*/ 788 h 827"/>
                  <a:gd name="T64" fmla="*/ 271 w 413"/>
                  <a:gd name="T65" fmla="*/ 802 h 827"/>
                  <a:gd name="T66" fmla="*/ 306 w 413"/>
                  <a:gd name="T67" fmla="*/ 813 h 827"/>
                  <a:gd name="T68" fmla="*/ 341 w 413"/>
                  <a:gd name="T69" fmla="*/ 820 h 827"/>
                  <a:gd name="T70" fmla="*/ 377 w 413"/>
                  <a:gd name="T71" fmla="*/ 826 h 827"/>
                  <a:gd name="T72" fmla="*/ 413 w 413"/>
                  <a:gd name="T73" fmla="*/ 827 h 8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13" h="827">
                    <a:moveTo>
                      <a:pt x="413" y="0"/>
                    </a:moveTo>
                    <a:lnTo>
                      <a:pt x="377" y="1"/>
                    </a:lnTo>
                    <a:lnTo>
                      <a:pt x="341" y="7"/>
                    </a:lnTo>
                    <a:lnTo>
                      <a:pt x="306" y="14"/>
                    </a:lnTo>
                    <a:lnTo>
                      <a:pt x="271" y="25"/>
                    </a:lnTo>
                    <a:lnTo>
                      <a:pt x="238" y="39"/>
                    </a:lnTo>
                    <a:lnTo>
                      <a:pt x="206" y="56"/>
                    </a:lnTo>
                    <a:lnTo>
                      <a:pt x="176" y="75"/>
                    </a:lnTo>
                    <a:lnTo>
                      <a:pt x="148" y="97"/>
                    </a:lnTo>
                    <a:lnTo>
                      <a:pt x="121" y="121"/>
                    </a:lnTo>
                    <a:lnTo>
                      <a:pt x="97" y="147"/>
                    </a:lnTo>
                    <a:lnTo>
                      <a:pt x="74" y="176"/>
                    </a:lnTo>
                    <a:lnTo>
                      <a:pt x="55" y="207"/>
                    </a:lnTo>
                    <a:lnTo>
                      <a:pt x="39" y="239"/>
                    </a:lnTo>
                    <a:lnTo>
                      <a:pt x="25" y="272"/>
                    </a:lnTo>
                    <a:lnTo>
                      <a:pt x="14" y="306"/>
                    </a:lnTo>
                    <a:lnTo>
                      <a:pt x="6" y="341"/>
                    </a:lnTo>
                    <a:lnTo>
                      <a:pt x="2" y="377"/>
                    </a:lnTo>
                    <a:lnTo>
                      <a:pt x="0" y="414"/>
                    </a:lnTo>
                    <a:lnTo>
                      <a:pt x="2" y="450"/>
                    </a:lnTo>
                    <a:lnTo>
                      <a:pt x="6" y="485"/>
                    </a:lnTo>
                    <a:lnTo>
                      <a:pt x="14" y="520"/>
                    </a:lnTo>
                    <a:lnTo>
                      <a:pt x="25" y="555"/>
                    </a:lnTo>
                    <a:lnTo>
                      <a:pt x="39" y="588"/>
                    </a:lnTo>
                    <a:lnTo>
                      <a:pt x="55" y="620"/>
                    </a:lnTo>
                    <a:lnTo>
                      <a:pt x="74" y="650"/>
                    </a:lnTo>
                    <a:lnTo>
                      <a:pt x="97" y="679"/>
                    </a:lnTo>
                    <a:lnTo>
                      <a:pt x="121" y="705"/>
                    </a:lnTo>
                    <a:lnTo>
                      <a:pt x="148" y="730"/>
                    </a:lnTo>
                    <a:lnTo>
                      <a:pt x="176" y="752"/>
                    </a:lnTo>
                    <a:lnTo>
                      <a:pt x="206" y="771"/>
                    </a:lnTo>
                    <a:lnTo>
                      <a:pt x="238" y="788"/>
                    </a:lnTo>
                    <a:lnTo>
                      <a:pt x="271" y="802"/>
                    </a:lnTo>
                    <a:lnTo>
                      <a:pt x="306" y="813"/>
                    </a:lnTo>
                    <a:lnTo>
                      <a:pt x="341" y="820"/>
                    </a:lnTo>
                    <a:lnTo>
                      <a:pt x="377" y="826"/>
                    </a:lnTo>
                    <a:lnTo>
                      <a:pt x="413" y="827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77" name="Line 469"/>
              <p:cNvSpPr>
                <a:spLocks noChangeShapeType="1"/>
              </p:cNvSpPr>
              <p:nvPr/>
            </p:nvSpPr>
            <p:spPr bwMode="auto">
              <a:xfrm flipH="1" flipV="1">
                <a:off x="2173" y="2475"/>
                <a:ext cx="1152" cy="46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78" name="Line 470"/>
              <p:cNvSpPr>
                <a:spLocks noChangeShapeType="1"/>
              </p:cNvSpPr>
              <p:nvPr/>
            </p:nvSpPr>
            <p:spPr bwMode="auto">
              <a:xfrm flipV="1">
                <a:off x="397" y="2475"/>
                <a:ext cx="1152" cy="46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79" name="Line 471"/>
              <p:cNvSpPr>
                <a:spLocks noChangeShapeType="1"/>
              </p:cNvSpPr>
              <p:nvPr/>
            </p:nvSpPr>
            <p:spPr bwMode="auto">
              <a:xfrm flipH="1">
                <a:off x="2173" y="3558"/>
                <a:ext cx="1152" cy="46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80" name="Line 472"/>
              <p:cNvSpPr>
                <a:spLocks noChangeShapeType="1"/>
              </p:cNvSpPr>
              <p:nvPr/>
            </p:nvSpPr>
            <p:spPr bwMode="auto">
              <a:xfrm>
                <a:off x="397" y="3558"/>
                <a:ext cx="1152" cy="46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81" name="Freeform 473"/>
              <p:cNvSpPr>
                <a:spLocks/>
              </p:cNvSpPr>
              <p:nvPr/>
            </p:nvSpPr>
            <p:spPr bwMode="auto">
              <a:xfrm>
                <a:off x="1549" y="2412"/>
                <a:ext cx="624" cy="63"/>
              </a:xfrm>
              <a:custGeom>
                <a:avLst/>
                <a:gdLst>
                  <a:gd name="T0" fmla="*/ 774 w 774"/>
                  <a:gd name="T1" fmla="*/ 74 h 74"/>
                  <a:gd name="T2" fmla="*/ 721 w 774"/>
                  <a:gd name="T3" fmla="*/ 55 h 74"/>
                  <a:gd name="T4" fmla="*/ 666 w 774"/>
                  <a:gd name="T5" fmla="*/ 38 h 74"/>
                  <a:gd name="T6" fmla="*/ 612 w 774"/>
                  <a:gd name="T7" fmla="*/ 24 h 74"/>
                  <a:gd name="T8" fmla="*/ 556 w 774"/>
                  <a:gd name="T9" fmla="*/ 14 h 74"/>
                  <a:gd name="T10" fmla="*/ 500 w 774"/>
                  <a:gd name="T11" fmla="*/ 5 h 74"/>
                  <a:gd name="T12" fmla="*/ 443 w 774"/>
                  <a:gd name="T13" fmla="*/ 1 h 74"/>
                  <a:gd name="T14" fmla="*/ 386 w 774"/>
                  <a:gd name="T15" fmla="*/ 0 h 74"/>
                  <a:gd name="T16" fmla="*/ 330 w 774"/>
                  <a:gd name="T17" fmla="*/ 1 h 74"/>
                  <a:gd name="T18" fmla="*/ 273 w 774"/>
                  <a:gd name="T19" fmla="*/ 5 h 74"/>
                  <a:gd name="T20" fmla="*/ 217 w 774"/>
                  <a:gd name="T21" fmla="*/ 14 h 74"/>
                  <a:gd name="T22" fmla="*/ 162 w 774"/>
                  <a:gd name="T23" fmla="*/ 24 h 74"/>
                  <a:gd name="T24" fmla="*/ 106 w 774"/>
                  <a:gd name="T25" fmla="*/ 38 h 74"/>
                  <a:gd name="T26" fmla="*/ 53 w 774"/>
                  <a:gd name="T27" fmla="*/ 55 h 74"/>
                  <a:gd name="T28" fmla="*/ 0 w 774"/>
                  <a:gd name="T29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74" h="74">
                    <a:moveTo>
                      <a:pt x="774" y="74"/>
                    </a:moveTo>
                    <a:lnTo>
                      <a:pt x="721" y="55"/>
                    </a:lnTo>
                    <a:lnTo>
                      <a:pt x="666" y="38"/>
                    </a:lnTo>
                    <a:lnTo>
                      <a:pt x="612" y="24"/>
                    </a:lnTo>
                    <a:lnTo>
                      <a:pt x="556" y="14"/>
                    </a:lnTo>
                    <a:lnTo>
                      <a:pt x="500" y="5"/>
                    </a:lnTo>
                    <a:lnTo>
                      <a:pt x="443" y="1"/>
                    </a:lnTo>
                    <a:lnTo>
                      <a:pt x="386" y="0"/>
                    </a:lnTo>
                    <a:lnTo>
                      <a:pt x="330" y="1"/>
                    </a:lnTo>
                    <a:lnTo>
                      <a:pt x="273" y="5"/>
                    </a:lnTo>
                    <a:lnTo>
                      <a:pt x="217" y="14"/>
                    </a:lnTo>
                    <a:lnTo>
                      <a:pt x="162" y="24"/>
                    </a:lnTo>
                    <a:lnTo>
                      <a:pt x="106" y="38"/>
                    </a:lnTo>
                    <a:lnTo>
                      <a:pt x="53" y="55"/>
                    </a:lnTo>
                    <a:lnTo>
                      <a:pt x="0" y="74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82" name="Line 474"/>
              <p:cNvSpPr>
                <a:spLocks noChangeShapeType="1"/>
              </p:cNvSpPr>
              <p:nvPr/>
            </p:nvSpPr>
            <p:spPr bwMode="auto">
              <a:xfrm flipV="1">
                <a:off x="1027" y="2912"/>
                <a:ext cx="0" cy="67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83" name="Line 475"/>
              <p:cNvSpPr>
                <a:spLocks noChangeShapeType="1"/>
              </p:cNvSpPr>
              <p:nvPr/>
            </p:nvSpPr>
            <p:spPr bwMode="auto">
              <a:xfrm>
                <a:off x="522" y="2912"/>
                <a:ext cx="76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84" name="Line 476"/>
              <p:cNvSpPr>
                <a:spLocks noChangeShapeType="1"/>
              </p:cNvSpPr>
              <p:nvPr/>
            </p:nvSpPr>
            <p:spPr bwMode="auto">
              <a:xfrm>
                <a:off x="1338" y="2912"/>
                <a:ext cx="14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lg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85" name="Line 477"/>
              <p:cNvSpPr>
                <a:spLocks noChangeShapeType="1"/>
              </p:cNvSpPr>
              <p:nvPr/>
            </p:nvSpPr>
            <p:spPr bwMode="auto">
              <a:xfrm>
                <a:off x="522" y="3587"/>
                <a:ext cx="76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86" name="Line 478"/>
              <p:cNvSpPr>
                <a:spLocks noChangeShapeType="1"/>
              </p:cNvSpPr>
              <p:nvPr/>
            </p:nvSpPr>
            <p:spPr bwMode="auto">
              <a:xfrm>
                <a:off x="1338" y="3587"/>
                <a:ext cx="14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lg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87" name="Line 479"/>
              <p:cNvSpPr>
                <a:spLocks noChangeShapeType="1"/>
              </p:cNvSpPr>
              <p:nvPr/>
            </p:nvSpPr>
            <p:spPr bwMode="auto">
              <a:xfrm>
                <a:off x="1027" y="3082"/>
                <a:ext cx="6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88" name="Line 480"/>
              <p:cNvSpPr>
                <a:spLocks noChangeShapeType="1"/>
              </p:cNvSpPr>
              <p:nvPr/>
            </p:nvSpPr>
            <p:spPr bwMode="auto">
              <a:xfrm>
                <a:off x="1123" y="3082"/>
                <a:ext cx="9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89" name="Line 481"/>
              <p:cNvSpPr>
                <a:spLocks noChangeShapeType="1"/>
              </p:cNvSpPr>
              <p:nvPr/>
            </p:nvSpPr>
            <p:spPr bwMode="auto">
              <a:xfrm>
                <a:off x="1248" y="3082"/>
                <a:ext cx="10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90" name="Line 482"/>
              <p:cNvSpPr>
                <a:spLocks noChangeShapeType="1"/>
              </p:cNvSpPr>
              <p:nvPr/>
            </p:nvSpPr>
            <p:spPr bwMode="auto">
              <a:xfrm>
                <a:off x="1373" y="3082"/>
                <a:ext cx="10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91" name="Line 483"/>
              <p:cNvSpPr>
                <a:spLocks noChangeShapeType="1"/>
              </p:cNvSpPr>
              <p:nvPr/>
            </p:nvSpPr>
            <p:spPr bwMode="auto">
              <a:xfrm>
                <a:off x="1498" y="3082"/>
                <a:ext cx="7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92" name="Line 484"/>
              <p:cNvSpPr>
                <a:spLocks noChangeShapeType="1"/>
              </p:cNvSpPr>
              <p:nvPr/>
            </p:nvSpPr>
            <p:spPr bwMode="auto">
              <a:xfrm>
                <a:off x="2151" y="3082"/>
                <a:ext cx="7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93" name="Line 485"/>
              <p:cNvSpPr>
                <a:spLocks noChangeShapeType="1"/>
              </p:cNvSpPr>
              <p:nvPr/>
            </p:nvSpPr>
            <p:spPr bwMode="auto">
              <a:xfrm>
                <a:off x="2258" y="3082"/>
                <a:ext cx="8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94" name="Line 486"/>
              <p:cNvSpPr>
                <a:spLocks noChangeShapeType="1"/>
              </p:cNvSpPr>
              <p:nvPr/>
            </p:nvSpPr>
            <p:spPr bwMode="auto">
              <a:xfrm>
                <a:off x="1027" y="3417"/>
                <a:ext cx="6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95" name="Line 487"/>
              <p:cNvSpPr>
                <a:spLocks noChangeShapeType="1"/>
              </p:cNvSpPr>
              <p:nvPr/>
            </p:nvSpPr>
            <p:spPr bwMode="auto">
              <a:xfrm>
                <a:off x="1123" y="3417"/>
                <a:ext cx="9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96" name="Line 488"/>
              <p:cNvSpPr>
                <a:spLocks noChangeShapeType="1"/>
              </p:cNvSpPr>
              <p:nvPr/>
            </p:nvSpPr>
            <p:spPr bwMode="auto">
              <a:xfrm>
                <a:off x="1248" y="3417"/>
                <a:ext cx="10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97" name="Line 489"/>
              <p:cNvSpPr>
                <a:spLocks noChangeShapeType="1"/>
              </p:cNvSpPr>
              <p:nvPr/>
            </p:nvSpPr>
            <p:spPr bwMode="auto">
              <a:xfrm>
                <a:off x="1373" y="3417"/>
                <a:ext cx="10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98" name="Line 490"/>
              <p:cNvSpPr>
                <a:spLocks noChangeShapeType="1"/>
              </p:cNvSpPr>
              <p:nvPr/>
            </p:nvSpPr>
            <p:spPr bwMode="auto">
              <a:xfrm>
                <a:off x="1498" y="3417"/>
                <a:ext cx="7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099" name="Line 491"/>
              <p:cNvSpPr>
                <a:spLocks noChangeShapeType="1"/>
              </p:cNvSpPr>
              <p:nvPr/>
            </p:nvSpPr>
            <p:spPr bwMode="auto">
              <a:xfrm>
                <a:off x="2151" y="3417"/>
                <a:ext cx="7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100" name="Line 492"/>
              <p:cNvSpPr>
                <a:spLocks noChangeShapeType="1"/>
              </p:cNvSpPr>
              <p:nvPr/>
            </p:nvSpPr>
            <p:spPr bwMode="auto">
              <a:xfrm>
                <a:off x="2258" y="3417"/>
                <a:ext cx="8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101" name="Line 493"/>
              <p:cNvSpPr>
                <a:spLocks noChangeShapeType="1"/>
              </p:cNvSpPr>
              <p:nvPr/>
            </p:nvSpPr>
            <p:spPr bwMode="auto">
              <a:xfrm flipV="1">
                <a:off x="2031" y="2877"/>
                <a:ext cx="0" cy="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102" name="Line 494"/>
              <p:cNvSpPr>
                <a:spLocks noChangeShapeType="1"/>
              </p:cNvSpPr>
              <p:nvPr/>
            </p:nvSpPr>
            <p:spPr bwMode="auto">
              <a:xfrm flipV="1">
                <a:off x="2031" y="2775"/>
                <a:ext cx="0" cy="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103" name="Line 495"/>
              <p:cNvSpPr>
                <a:spLocks noChangeShapeType="1"/>
              </p:cNvSpPr>
              <p:nvPr/>
            </p:nvSpPr>
            <p:spPr bwMode="auto">
              <a:xfrm flipV="1">
                <a:off x="1697" y="2877"/>
                <a:ext cx="0" cy="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104" name="Line 496"/>
              <p:cNvSpPr>
                <a:spLocks noChangeShapeType="1"/>
              </p:cNvSpPr>
              <p:nvPr/>
            </p:nvSpPr>
            <p:spPr bwMode="auto">
              <a:xfrm flipV="1">
                <a:off x="1697" y="2775"/>
                <a:ext cx="0" cy="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105" name="Line 497"/>
              <p:cNvSpPr>
                <a:spLocks noChangeShapeType="1"/>
              </p:cNvSpPr>
              <p:nvPr/>
            </p:nvSpPr>
            <p:spPr bwMode="auto">
              <a:xfrm>
                <a:off x="1697" y="3541"/>
                <a:ext cx="0" cy="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106" name="Line 498"/>
              <p:cNvSpPr>
                <a:spLocks noChangeShapeType="1"/>
              </p:cNvSpPr>
              <p:nvPr/>
            </p:nvSpPr>
            <p:spPr bwMode="auto">
              <a:xfrm>
                <a:off x="1697" y="3644"/>
                <a:ext cx="0" cy="7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107" name="Line 499"/>
              <p:cNvSpPr>
                <a:spLocks noChangeShapeType="1"/>
              </p:cNvSpPr>
              <p:nvPr/>
            </p:nvSpPr>
            <p:spPr bwMode="auto">
              <a:xfrm>
                <a:off x="2031" y="3541"/>
                <a:ext cx="0" cy="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108" name="Line 500"/>
              <p:cNvSpPr>
                <a:spLocks noChangeShapeType="1"/>
              </p:cNvSpPr>
              <p:nvPr/>
            </p:nvSpPr>
            <p:spPr bwMode="auto">
              <a:xfrm>
                <a:off x="2031" y="3644"/>
                <a:ext cx="0" cy="7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109" name="Line 501"/>
              <p:cNvSpPr>
                <a:spLocks noChangeShapeType="1"/>
              </p:cNvSpPr>
              <p:nvPr/>
            </p:nvSpPr>
            <p:spPr bwMode="auto">
              <a:xfrm>
                <a:off x="1697" y="2679"/>
                <a:ext cx="33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110" name="Line 502"/>
              <p:cNvSpPr>
                <a:spLocks noChangeShapeType="1"/>
              </p:cNvSpPr>
              <p:nvPr/>
            </p:nvSpPr>
            <p:spPr bwMode="auto">
              <a:xfrm flipV="1">
                <a:off x="1697" y="2599"/>
                <a:ext cx="0" cy="8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111" name="Line 503"/>
              <p:cNvSpPr>
                <a:spLocks noChangeShapeType="1"/>
              </p:cNvSpPr>
              <p:nvPr/>
            </p:nvSpPr>
            <p:spPr bwMode="auto">
              <a:xfrm flipV="1">
                <a:off x="2031" y="2599"/>
                <a:ext cx="0" cy="8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112" name="Line 504"/>
              <p:cNvSpPr>
                <a:spLocks noChangeShapeType="1"/>
              </p:cNvSpPr>
              <p:nvPr/>
            </p:nvSpPr>
            <p:spPr bwMode="auto">
              <a:xfrm>
                <a:off x="1697" y="3819"/>
                <a:ext cx="33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113" name="Line 505"/>
              <p:cNvSpPr>
                <a:spLocks noChangeShapeType="1"/>
              </p:cNvSpPr>
              <p:nvPr/>
            </p:nvSpPr>
            <p:spPr bwMode="auto">
              <a:xfrm>
                <a:off x="1697" y="3819"/>
                <a:ext cx="0" cy="8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114" name="Line 506"/>
              <p:cNvSpPr>
                <a:spLocks noChangeShapeType="1"/>
              </p:cNvSpPr>
              <p:nvPr/>
            </p:nvSpPr>
            <p:spPr bwMode="auto">
              <a:xfrm>
                <a:off x="2031" y="3819"/>
                <a:ext cx="0" cy="8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115" name="Freeform 507"/>
              <p:cNvSpPr>
                <a:spLocks/>
              </p:cNvSpPr>
              <p:nvPr/>
            </p:nvSpPr>
            <p:spPr bwMode="auto">
              <a:xfrm>
                <a:off x="2031" y="2599"/>
                <a:ext cx="500" cy="1300"/>
              </a:xfrm>
              <a:custGeom>
                <a:avLst/>
                <a:gdLst>
                  <a:gd name="T0" fmla="*/ 0 w 620"/>
                  <a:gd name="T1" fmla="*/ 1600 h 1600"/>
                  <a:gd name="T2" fmla="*/ 50 w 620"/>
                  <a:gd name="T3" fmla="*/ 1586 h 1600"/>
                  <a:gd name="T4" fmla="*/ 99 w 620"/>
                  <a:gd name="T5" fmla="*/ 1568 h 1600"/>
                  <a:gd name="T6" fmla="*/ 146 w 620"/>
                  <a:gd name="T7" fmla="*/ 1548 h 1600"/>
                  <a:gd name="T8" fmla="*/ 193 w 620"/>
                  <a:gd name="T9" fmla="*/ 1525 h 1600"/>
                  <a:gd name="T10" fmla="*/ 237 w 620"/>
                  <a:gd name="T11" fmla="*/ 1498 h 1600"/>
                  <a:gd name="T12" fmla="*/ 280 w 620"/>
                  <a:gd name="T13" fmla="*/ 1468 h 1600"/>
                  <a:gd name="T14" fmla="*/ 320 w 620"/>
                  <a:gd name="T15" fmla="*/ 1437 h 1600"/>
                  <a:gd name="T16" fmla="*/ 360 w 620"/>
                  <a:gd name="T17" fmla="*/ 1402 h 1600"/>
                  <a:gd name="T18" fmla="*/ 396 w 620"/>
                  <a:gd name="T19" fmla="*/ 1366 h 1600"/>
                  <a:gd name="T20" fmla="*/ 430 w 620"/>
                  <a:gd name="T21" fmla="*/ 1327 h 1600"/>
                  <a:gd name="T22" fmla="*/ 462 w 620"/>
                  <a:gd name="T23" fmla="*/ 1286 h 1600"/>
                  <a:gd name="T24" fmla="*/ 491 w 620"/>
                  <a:gd name="T25" fmla="*/ 1242 h 1600"/>
                  <a:gd name="T26" fmla="*/ 517 w 620"/>
                  <a:gd name="T27" fmla="*/ 1198 h 1600"/>
                  <a:gd name="T28" fmla="*/ 541 w 620"/>
                  <a:gd name="T29" fmla="*/ 1152 h 1600"/>
                  <a:gd name="T30" fmla="*/ 562 w 620"/>
                  <a:gd name="T31" fmla="*/ 1104 h 1600"/>
                  <a:gd name="T32" fmla="*/ 579 w 620"/>
                  <a:gd name="T33" fmla="*/ 1056 h 1600"/>
                  <a:gd name="T34" fmla="*/ 594 w 620"/>
                  <a:gd name="T35" fmla="*/ 1006 h 1600"/>
                  <a:gd name="T36" fmla="*/ 605 w 620"/>
                  <a:gd name="T37" fmla="*/ 955 h 1600"/>
                  <a:gd name="T38" fmla="*/ 613 w 620"/>
                  <a:gd name="T39" fmla="*/ 904 h 1600"/>
                  <a:gd name="T40" fmla="*/ 618 w 620"/>
                  <a:gd name="T41" fmla="*/ 853 h 1600"/>
                  <a:gd name="T42" fmla="*/ 620 w 620"/>
                  <a:gd name="T43" fmla="*/ 801 h 1600"/>
                  <a:gd name="T44" fmla="*/ 618 w 620"/>
                  <a:gd name="T45" fmla="*/ 748 h 1600"/>
                  <a:gd name="T46" fmla="*/ 613 w 620"/>
                  <a:gd name="T47" fmla="*/ 697 h 1600"/>
                  <a:gd name="T48" fmla="*/ 605 w 620"/>
                  <a:gd name="T49" fmla="*/ 646 h 1600"/>
                  <a:gd name="T50" fmla="*/ 594 w 620"/>
                  <a:gd name="T51" fmla="*/ 595 h 1600"/>
                  <a:gd name="T52" fmla="*/ 579 w 620"/>
                  <a:gd name="T53" fmla="*/ 545 h 1600"/>
                  <a:gd name="T54" fmla="*/ 562 w 620"/>
                  <a:gd name="T55" fmla="*/ 496 h 1600"/>
                  <a:gd name="T56" fmla="*/ 541 w 620"/>
                  <a:gd name="T57" fmla="*/ 449 h 1600"/>
                  <a:gd name="T58" fmla="*/ 517 w 620"/>
                  <a:gd name="T59" fmla="*/ 402 h 1600"/>
                  <a:gd name="T60" fmla="*/ 491 w 620"/>
                  <a:gd name="T61" fmla="*/ 358 h 1600"/>
                  <a:gd name="T62" fmla="*/ 462 w 620"/>
                  <a:gd name="T63" fmla="*/ 315 h 1600"/>
                  <a:gd name="T64" fmla="*/ 430 w 620"/>
                  <a:gd name="T65" fmla="*/ 275 h 1600"/>
                  <a:gd name="T66" fmla="*/ 396 w 620"/>
                  <a:gd name="T67" fmla="*/ 235 h 1600"/>
                  <a:gd name="T68" fmla="*/ 360 w 620"/>
                  <a:gd name="T69" fmla="*/ 198 h 1600"/>
                  <a:gd name="T70" fmla="*/ 320 w 620"/>
                  <a:gd name="T71" fmla="*/ 164 h 1600"/>
                  <a:gd name="T72" fmla="*/ 280 w 620"/>
                  <a:gd name="T73" fmla="*/ 132 h 1600"/>
                  <a:gd name="T74" fmla="*/ 237 w 620"/>
                  <a:gd name="T75" fmla="*/ 103 h 1600"/>
                  <a:gd name="T76" fmla="*/ 193 w 620"/>
                  <a:gd name="T77" fmla="*/ 77 h 1600"/>
                  <a:gd name="T78" fmla="*/ 146 w 620"/>
                  <a:gd name="T79" fmla="*/ 53 h 1600"/>
                  <a:gd name="T80" fmla="*/ 99 w 620"/>
                  <a:gd name="T81" fmla="*/ 33 h 1600"/>
                  <a:gd name="T82" fmla="*/ 50 w 620"/>
                  <a:gd name="T83" fmla="*/ 15 h 1600"/>
                  <a:gd name="T84" fmla="*/ 0 w 620"/>
                  <a:gd name="T85" fmla="*/ 0 h 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20" h="1600">
                    <a:moveTo>
                      <a:pt x="0" y="1600"/>
                    </a:moveTo>
                    <a:lnTo>
                      <a:pt x="50" y="1586"/>
                    </a:lnTo>
                    <a:lnTo>
                      <a:pt x="99" y="1568"/>
                    </a:lnTo>
                    <a:lnTo>
                      <a:pt x="146" y="1548"/>
                    </a:lnTo>
                    <a:lnTo>
                      <a:pt x="193" y="1525"/>
                    </a:lnTo>
                    <a:lnTo>
                      <a:pt x="237" y="1498"/>
                    </a:lnTo>
                    <a:lnTo>
                      <a:pt x="280" y="1468"/>
                    </a:lnTo>
                    <a:lnTo>
                      <a:pt x="320" y="1437"/>
                    </a:lnTo>
                    <a:lnTo>
                      <a:pt x="360" y="1402"/>
                    </a:lnTo>
                    <a:lnTo>
                      <a:pt x="396" y="1366"/>
                    </a:lnTo>
                    <a:lnTo>
                      <a:pt x="430" y="1327"/>
                    </a:lnTo>
                    <a:lnTo>
                      <a:pt x="462" y="1286"/>
                    </a:lnTo>
                    <a:lnTo>
                      <a:pt x="491" y="1242"/>
                    </a:lnTo>
                    <a:lnTo>
                      <a:pt x="517" y="1198"/>
                    </a:lnTo>
                    <a:lnTo>
                      <a:pt x="541" y="1152"/>
                    </a:lnTo>
                    <a:lnTo>
                      <a:pt x="562" y="1104"/>
                    </a:lnTo>
                    <a:lnTo>
                      <a:pt x="579" y="1056"/>
                    </a:lnTo>
                    <a:lnTo>
                      <a:pt x="594" y="1006"/>
                    </a:lnTo>
                    <a:lnTo>
                      <a:pt x="605" y="955"/>
                    </a:lnTo>
                    <a:lnTo>
                      <a:pt x="613" y="904"/>
                    </a:lnTo>
                    <a:lnTo>
                      <a:pt x="618" y="853"/>
                    </a:lnTo>
                    <a:lnTo>
                      <a:pt x="620" y="801"/>
                    </a:lnTo>
                    <a:lnTo>
                      <a:pt x="618" y="748"/>
                    </a:lnTo>
                    <a:lnTo>
                      <a:pt x="613" y="697"/>
                    </a:lnTo>
                    <a:lnTo>
                      <a:pt x="605" y="646"/>
                    </a:lnTo>
                    <a:lnTo>
                      <a:pt x="594" y="595"/>
                    </a:lnTo>
                    <a:lnTo>
                      <a:pt x="579" y="545"/>
                    </a:lnTo>
                    <a:lnTo>
                      <a:pt x="562" y="496"/>
                    </a:lnTo>
                    <a:lnTo>
                      <a:pt x="541" y="449"/>
                    </a:lnTo>
                    <a:lnTo>
                      <a:pt x="517" y="402"/>
                    </a:lnTo>
                    <a:lnTo>
                      <a:pt x="491" y="358"/>
                    </a:lnTo>
                    <a:lnTo>
                      <a:pt x="462" y="315"/>
                    </a:lnTo>
                    <a:lnTo>
                      <a:pt x="430" y="275"/>
                    </a:lnTo>
                    <a:lnTo>
                      <a:pt x="396" y="235"/>
                    </a:lnTo>
                    <a:lnTo>
                      <a:pt x="360" y="198"/>
                    </a:lnTo>
                    <a:lnTo>
                      <a:pt x="320" y="164"/>
                    </a:lnTo>
                    <a:lnTo>
                      <a:pt x="280" y="132"/>
                    </a:lnTo>
                    <a:lnTo>
                      <a:pt x="237" y="103"/>
                    </a:lnTo>
                    <a:lnTo>
                      <a:pt x="193" y="77"/>
                    </a:lnTo>
                    <a:lnTo>
                      <a:pt x="146" y="53"/>
                    </a:lnTo>
                    <a:lnTo>
                      <a:pt x="99" y="33"/>
                    </a:lnTo>
                    <a:lnTo>
                      <a:pt x="50" y="15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116" name="Line 508"/>
              <p:cNvSpPr>
                <a:spLocks noChangeShapeType="1"/>
              </p:cNvSpPr>
              <p:nvPr/>
            </p:nvSpPr>
            <p:spPr bwMode="auto">
              <a:xfrm>
                <a:off x="1861" y="2321"/>
                <a:ext cx="0" cy="16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117" name="Line 509"/>
              <p:cNvSpPr>
                <a:spLocks noChangeShapeType="1"/>
              </p:cNvSpPr>
              <p:nvPr/>
            </p:nvSpPr>
            <p:spPr bwMode="auto">
              <a:xfrm>
                <a:off x="1861" y="2520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118" name="Line 510"/>
              <p:cNvSpPr>
                <a:spLocks noChangeShapeType="1"/>
              </p:cNvSpPr>
              <p:nvPr/>
            </p:nvSpPr>
            <p:spPr bwMode="auto">
              <a:xfrm>
                <a:off x="1861" y="2577"/>
                <a:ext cx="0" cy="2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119" name="Line 511"/>
              <p:cNvSpPr>
                <a:spLocks noChangeShapeType="1"/>
              </p:cNvSpPr>
              <p:nvPr/>
            </p:nvSpPr>
            <p:spPr bwMode="auto">
              <a:xfrm>
                <a:off x="1861" y="2883"/>
                <a:ext cx="0" cy="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120" name="Line 512"/>
              <p:cNvSpPr>
                <a:spLocks noChangeShapeType="1"/>
              </p:cNvSpPr>
              <p:nvPr/>
            </p:nvSpPr>
            <p:spPr bwMode="auto">
              <a:xfrm>
                <a:off x="1861" y="2940"/>
                <a:ext cx="0" cy="26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121" name="Line 513"/>
              <p:cNvSpPr>
                <a:spLocks noChangeShapeType="1"/>
              </p:cNvSpPr>
              <p:nvPr/>
            </p:nvSpPr>
            <p:spPr bwMode="auto">
              <a:xfrm>
                <a:off x="1861" y="3241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122" name="Line 514"/>
              <p:cNvSpPr>
                <a:spLocks noChangeShapeType="1"/>
              </p:cNvSpPr>
              <p:nvPr/>
            </p:nvSpPr>
            <p:spPr bwMode="auto">
              <a:xfrm>
                <a:off x="1861" y="3303"/>
                <a:ext cx="0" cy="26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123" name="Line 515"/>
              <p:cNvSpPr>
                <a:spLocks noChangeShapeType="1"/>
              </p:cNvSpPr>
              <p:nvPr/>
            </p:nvSpPr>
            <p:spPr bwMode="auto">
              <a:xfrm>
                <a:off x="1861" y="3604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124" name="Line 516"/>
              <p:cNvSpPr>
                <a:spLocks noChangeShapeType="1"/>
              </p:cNvSpPr>
              <p:nvPr/>
            </p:nvSpPr>
            <p:spPr bwMode="auto">
              <a:xfrm>
                <a:off x="1861" y="3666"/>
                <a:ext cx="0" cy="26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125" name="Line 517"/>
              <p:cNvSpPr>
                <a:spLocks noChangeShapeType="1"/>
              </p:cNvSpPr>
              <p:nvPr/>
            </p:nvSpPr>
            <p:spPr bwMode="auto">
              <a:xfrm>
                <a:off x="1861" y="3967"/>
                <a:ext cx="0" cy="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126" name="Line 518"/>
              <p:cNvSpPr>
                <a:spLocks noChangeShapeType="1"/>
              </p:cNvSpPr>
              <p:nvPr/>
            </p:nvSpPr>
            <p:spPr bwMode="auto">
              <a:xfrm>
                <a:off x="1861" y="4024"/>
                <a:ext cx="0" cy="17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9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529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9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4529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8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4528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8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4528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8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4528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29" dur="500"/>
                                        <p:tgtEl>
                                          <p:spTgt spid="4528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28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2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32" dur="500"/>
                                        <p:tgtEl>
                                          <p:spTgt spid="4528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28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35" dur="500"/>
                                        <p:tgtEl>
                                          <p:spTgt spid="4529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29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8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1" dur="500"/>
                                        <p:tgtEl>
                                          <p:spTgt spid="4528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8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6" dur="500"/>
                                        <p:tgtEl>
                                          <p:spTgt spid="4528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8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4528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51" dur="500"/>
                                        <p:tgtEl>
                                          <p:spTgt spid="4528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28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8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4528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2849" grpId="0" animBg="1"/>
      <p:bldP spid="452849" grpId="1" animBg="1"/>
      <p:bldP spid="452884" grpId="0" animBg="1"/>
      <p:bldP spid="452885" grpId="0" animBg="1"/>
      <p:bldP spid="452927" grpId="0"/>
      <p:bldP spid="452929" grpId="0" animBg="1"/>
      <p:bldP spid="452929" grpId="1" animBg="1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3896" name="Group 264"/>
          <p:cNvGrpSpPr>
            <a:grpSpLocks/>
          </p:cNvGrpSpPr>
          <p:nvPr/>
        </p:nvGrpSpPr>
        <p:grpSpPr bwMode="auto">
          <a:xfrm>
            <a:off x="296863" y="730250"/>
            <a:ext cx="5314950" cy="2674938"/>
            <a:chOff x="187" y="460"/>
            <a:chExt cx="3348" cy="1685"/>
          </a:xfrm>
        </p:grpSpPr>
        <p:sp>
          <p:nvSpPr>
            <p:cNvPr id="453844" name="Line 212"/>
            <p:cNvSpPr>
              <a:spLocks noChangeShapeType="1"/>
            </p:cNvSpPr>
            <p:nvPr/>
          </p:nvSpPr>
          <p:spPr bwMode="auto">
            <a:xfrm>
              <a:off x="187" y="2015"/>
              <a:ext cx="3348" cy="0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845" name="Line 213"/>
            <p:cNvSpPr>
              <a:spLocks noChangeShapeType="1"/>
            </p:cNvSpPr>
            <p:nvPr/>
          </p:nvSpPr>
          <p:spPr bwMode="auto">
            <a:xfrm flipH="1">
              <a:off x="397" y="1748"/>
              <a:ext cx="2928" cy="0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846" name="Line 214"/>
            <p:cNvSpPr>
              <a:spLocks noChangeShapeType="1"/>
            </p:cNvSpPr>
            <p:nvPr/>
          </p:nvSpPr>
          <p:spPr bwMode="auto">
            <a:xfrm flipV="1">
              <a:off x="187" y="1752"/>
              <a:ext cx="0" cy="263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848" name="Line 216"/>
            <p:cNvSpPr>
              <a:spLocks noChangeShapeType="1"/>
            </p:cNvSpPr>
            <p:nvPr/>
          </p:nvSpPr>
          <p:spPr bwMode="auto">
            <a:xfrm flipH="1">
              <a:off x="187" y="1748"/>
              <a:ext cx="3348" cy="0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453833" name="Group 201"/>
            <p:cNvGrpSpPr>
              <a:grpSpLocks/>
            </p:cNvGrpSpPr>
            <p:nvPr/>
          </p:nvGrpSpPr>
          <p:grpSpPr bwMode="auto">
            <a:xfrm>
              <a:off x="1861" y="460"/>
              <a:ext cx="0" cy="1674"/>
              <a:chOff x="1861" y="460"/>
              <a:chExt cx="0" cy="1674"/>
            </a:xfrm>
          </p:grpSpPr>
          <p:sp>
            <p:nvSpPr>
              <p:cNvPr id="453834" name="Line 202"/>
              <p:cNvSpPr>
                <a:spLocks noChangeShapeType="1"/>
              </p:cNvSpPr>
              <p:nvPr/>
            </p:nvSpPr>
            <p:spPr bwMode="auto">
              <a:xfrm>
                <a:off x="1861" y="460"/>
                <a:ext cx="0" cy="244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835" name="Line 203"/>
              <p:cNvSpPr>
                <a:spLocks noChangeShapeType="1"/>
              </p:cNvSpPr>
              <p:nvPr/>
            </p:nvSpPr>
            <p:spPr bwMode="auto">
              <a:xfrm>
                <a:off x="1861" y="738"/>
                <a:ext cx="0" cy="28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836" name="Line 204"/>
              <p:cNvSpPr>
                <a:spLocks noChangeShapeType="1"/>
              </p:cNvSpPr>
              <p:nvPr/>
            </p:nvSpPr>
            <p:spPr bwMode="auto">
              <a:xfrm>
                <a:off x="1861" y="800"/>
                <a:ext cx="0" cy="267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837" name="Line 205"/>
              <p:cNvSpPr>
                <a:spLocks noChangeShapeType="1"/>
              </p:cNvSpPr>
              <p:nvPr/>
            </p:nvSpPr>
            <p:spPr bwMode="auto">
              <a:xfrm>
                <a:off x="1861" y="1101"/>
                <a:ext cx="0" cy="29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838" name="Line 206"/>
              <p:cNvSpPr>
                <a:spLocks noChangeShapeType="1"/>
              </p:cNvSpPr>
              <p:nvPr/>
            </p:nvSpPr>
            <p:spPr bwMode="auto">
              <a:xfrm>
                <a:off x="1861" y="1164"/>
                <a:ext cx="0" cy="266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839" name="Line 207"/>
              <p:cNvSpPr>
                <a:spLocks noChangeShapeType="1"/>
              </p:cNvSpPr>
              <p:nvPr/>
            </p:nvSpPr>
            <p:spPr bwMode="auto">
              <a:xfrm>
                <a:off x="1861" y="1464"/>
                <a:ext cx="0" cy="23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840" name="Line 208"/>
              <p:cNvSpPr>
                <a:spLocks noChangeShapeType="1"/>
              </p:cNvSpPr>
              <p:nvPr/>
            </p:nvSpPr>
            <p:spPr bwMode="auto">
              <a:xfrm>
                <a:off x="1861" y="1521"/>
                <a:ext cx="0" cy="267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841" name="Line 209"/>
              <p:cNvSpPr>
                <a:spLocks noChangeShapeType="1"/>
              </p:cNvSpPr>
              <p:nvPr/>
            </p:nvSpPr>
            <p:spPr bwMode="auto">
              <a:xfrm>
                <a:off x="1861" y="1822"/>
                <a:ext cx="0" cy="28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842" name="Line 210"/>
              <p:cNvSpPr>
                <a:spLocks noChangeShapeType="1"/>
              </p:cNvSpPr>
              <p:nvPr/>
            </p:nvSpPr>
            <p:spPr bwMode="auto">
              <a:xfrm>
                <a:off x="1861" y="1884"/>
                <a:ext cx="0" cy="250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453859" name="Line 227"/>
            <p:cNvSpPr>
              <a:spLocks noChangeShapeType="1"/>
            </p:cNvSpPr>
            <p:nvPr/>
          </p:nvSpPr>
          <p:spPr bwMode="auto">
            <a:xfrm flipH="1">
              <a:off x="187" y="1748"/>
              <a:ext cx="210" cy="0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860" name="Line 228"/>
            <p:cNvSpPr>
              <a:spLocks noChangeShapeType="1"/>
            </p:cNvSpPr>
            <p:nvPr/>
          </p:nvSpPr>
          <p:spPr bwMode="auto">
            <a:xfrm flipH="1">
              <a:off x="3325" y="1748"/>
              <a:ext cx="210" cy="0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453864" name="Group 232"/>
            <p:cNvGrpSpPr>
              <a:grpSpLocks/>
            </p:cNvGrpSpPr>
            <p:nvPr/>
          </p:nvGrpSpPr>
          <p:grpSpPr bwMode="auto">
            <a:xfrm>
              <a:off x="187" y="1476"/>
              <a:ext cx="3348" cy="669"/>
              <a:chOff x="187" y="1476"/>
              <a:chExt cx="3348" cy="669"/>
            </a:xfrm>
          </p:grpSpPr>
          <p:grpSp>
            <p:nvGrpSpPr>
              <p:cNvPr id="453865" name="Group 233"/>
              <p:cNvGrpSpPr>
                <a:grpSpLocks/>
              </p:cNvGrpSpPr>
              <p:nvPr/>
            </p:nvGrpSpPr>
            <p:grpSpPr bwMode="auto">
              <a:xfrm>
                <a:off x="187" y="1611"/>
                <a:ext cx="3348" cy="137"/>
                <a:chOff x="187" y="1611"/>
                <a:chExt cx="3348" cy="137"/>
              </a:xfrm>
            </p:grpSpPr>
            <p:sp>
              <p:nvSpPr>
                <p:cNvPr id="453866" name="Line 234"/>
                <p:cNvSpPr>
                  <a:spLocks noChangeShapeType="1"/>
                </p:cNvSpPr>
                <p:nvPr/>
              </p:nvSpPr>
              <p:spPr bwMode="auto">
                <a:xfrm flipH="1">
                  <a:off x="187" y="1612"/>
                  <a:ext cx="670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grpSp>
              <p:nvGrpSpPr>
                <p:cNvPr id="453867" name="Group 235"/>
                <p:cNvGrpSpPr>
                  <a:grpSpLocks/>
                </p:cNvGrpSpPr>
                <p:nvPr/>
              </p:nvGrpSpPr>
              <p:grpSpPr bwMode="auto">
                <a:xfrm>
                  <a:off x="187" y="1611"/>
                  <a:ext cx="3348" cy="137"/>
                  <a:chOff x="187" y="1611"/>
                  <a:chExt cx="3348" cy="137"/>
                </a:xfrm>
              </p:grpSpPr>
              <p:sp>
                <p:nvSpPr>
                  <p:cNvPr id="453868" name="Line 236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2866" y="1612"/>
                    <a:ext cx="669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53869" name="Line 237"/>
                  <p:cNvSpPr>
                    <a:spLocks noChangeShapeType="1"/>
                  </p:cNvSpPr>
                  <p:nvPr/>
                </p:nvSpPr>
                <p:spPr bwMode="auto">
                  <a:xfrm>
                    <a:off x="2866" y="1612"/>
                    <a:ext cx="0" cy="136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53870" name="Line 238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57" y="1612"/>
                    <a:ext cx="0" cy="136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53871" name="Line 239"/>
                  <p:cNvSpPr>
                    <a:spLocks noChangeShapeType="1"/>
                  </p:cNvSpPr>
                  <p:nvPr/>
                </p:nvSpPr>
                <p:spPr bwMode="auto">
                  <a:xfrm>
                    <a:off x="187" y="1612"/>
                    <a:ext cx="0" cy="136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53872" name="Line 240"/>
                  <p:cNvSpPr>
                    <a:spLocks noChangeShapeType="1"/>
                  </p:cNvSpPr>
                  <p:nvPr/>
                </p:nvSpPr>
                <p:spPr bwMode="auto">
                  <a:xfrm>
                    <a:off x="3535" y="1611"/>
                    <a:ext cx="0" cy="136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453873" name="Group 241"/>
              <p:cNvGrpSpPr>
                <a:grpSpLocks/>
              </p:cNvGrpSpPr>
              <p:nvPr/>
            </p:nvGrpSpPr>
            <p:grpSpPr bwMode="auto">
              <a:xfrm>
                <a:off x="357" y="1476"/>
                <a:ext cx="3008" cy="669"/>
                <a:chOff x="357" y="1476"/>
                <a:chExt cx="3008" cy="669"/>
              </a:xfrm>
            </p:grpSpPr>
            <p:sp>
              <p:nvSpPr>
                <p:cNvPr id="453874" name="Line 242"/>
                <p:cNvSpPr>
                  <a:spLocks noChangeShapeType="1"/>
                </p:cNvSpPr>
                <p:nvPr/>
              </p:nvSpPr>
              <p:spPr bwMode="auto">
                <a:xfrm flipV="1">
                  <a:off x="3201" y="1867"/>
                  <a:ext cx="0" cy="278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3875" name="Line 243"/>
                <p:cNvSpPr>
                  <a:spLocks noChangeShapeType="1"/>
                </p:cNvSpPr>
                <p:nvPr/>
              </p:nvSpPr>
              <p:spPr bwMode="auto">
                <a:xfrm flipV="1">
                  <a:off x="3201" y="1805"/>
                  <a:ext cx="0" cy="28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3876" name="Line 244"/>
                <p:cNvSpPr>
                  <a:spLocks noChangeShapeType="1"/>
                </p:cNvSpPr>
                <p:nvPr/>
              </p:nvSpPr>
              <p:spPr bwMode="auto">
                <a:xfrm flipV="1">
                  <a:off x="3201" y="1493"/>
                  <a:ext cx="0" cy="278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3877" name="Line 245"/>
                <p:cNvSpPr>
                  <a:spLocks noChangeShapeType="1"/>
                </p:cNvSpPr>
                <p:nvPr/>
              </p:nvSpPr>
              <p:spPr bwMode="auto">
                <a:xfrm flipV="1">
                  <a:off x="522" y="1845"/>
                  <a:ext cx="0" cy="278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3878" name="Line 246"/>
                <p:cNvSpPr>
                  <a:spLocks noChangeShapeType="1"/>
                </p:cNvSpPr>
                <p:nvPr/>
              </p:nvSpPr>
              <p:spPr bwMode="auto">
                <a:xfrm flipV="1">
                  <a:off x="522" y="1788"/>
                  <a:ext cx="0" cy="28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3879" name="Line 247"/>
                <p:cNvSpPr>
                  <a:spLocks noChangeShapeType="1"/>
                </p:cNvSpPr>
                <p:nvPr/>
              </p:nvSpPr>
              <p:spPr bwMode="auto">
                <a:xfrm flipV="1">
                  <a:off x="522" y="1476"/>
                  <a:ext cx="0" cy="278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3880" name="Line 248"/>
                <p:cNvSpPr>
                  <a:spLocks noChangeShapeType="1"/>
                </p:cNvSpPr>
                <p:nvPr/>
              </p:nvSpPr>
              <p:spPr bwMode="auto">
                <a:xfrm flipV="1">
                  <a:off x="357" y="1952"/>
                  <a:ext cx="0" cy="6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3881" name="Line 249"/>
                <p:cNvSpPr>
                  <a:spLocks noChangeShapeType="1"/>
                </p:cNvSpPr>
                <p:nvPr/>
              </p:nvSpPr>
              <p:spPr bwMode="auto">
                <a:xfrm flipV="1">
                  <a:off x="357" y="1828"/>
                  <a:ext cx="0" cy="9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3882" name="Line 250"/>
                <p:cNvSpPr>
                  <a:spLocks noChangeShapeType="1"/>
                </p:cNvSpPr>
                <p:nvPr/>
              </p:nvSpPr>
              <p:spPr bwMode="auto">
                <a:xfrm flipV="1">
                  <a:off x="357" y="1697"/>
                  <a:ext cx="0" cy="10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3883" name="Line 251"/>
                <p:cNvSpPr>
                  <a:spLocks noChangeShapeType="1"/>
                </p:cNvSpPr>
                <p:nvPr/>
              </p:nvSpPr>
              <p:spPr bwMode="auto">
                <a:xfrm flipV="1">
                  <a:off x="357" y="1612"/>
                  <a:ext cx="0" cy="6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3884" name="Line 252"/>
                <p:cNvSpPr>
                  <a:spLocks noChangeShapeType="1"/>
                </p:cNvSpPr>
                <p:nvPr/>
              </p:nvSpPr>
              <p:spPr bwMode="auto">
                <a:xfrm flipV="1">
                  <a:off x="692" y="1952"/>
                  <a:ext cx="0" cy="6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3885" name="Line 253"/>
                <p:cNvSpPr>
                  <a:spLocks noChangeShapeType="1"/>
                </p:cNvSpPr>
                <p:nvPr/>
              </p:nvSpPr>
              <p:spPr bwMode="auto">
                <a:xfrm flipV="1">
                  <a:off x="692" y="1828"/>
                  <a:ext cx="0" cy="9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3886" name="Line 254"/>
                <p:cNvSpPr>
                  <a:spLocks noChangeShapeType="1"/>
                </p:cNvSpPr>
                <p:nvPr/>
              </p:nvSpPr>
              <p:spPr bwMode="auto">
                <a:xfrm flipV="1">
                  <a:off x="692" y="1697"/>
                  <a:ext cx="0" cy="10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3887" name="Line 255"/>
                <p:cNvSpPr>
                  <a:spLocks noChangeShapeType="1"/>
                </p:cNvSpPr>
                <p:nvPr/>
              </p:nvSpPr>
              <p:spPr bwMode="auto">
                <a:xfrm flipV="1">
                  <a:off x="692" y="1612"/>
                  <a:ext cx="0" cy="6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3888" name="Line 256"/>
                <p:cNvSpPr>
                  <a:spLocks noChangeShapeType="1"/>
                </p:cNvSpPr>
                <p:nvPr/>
              </p:nvSpPr>
              <p:spPr bwMode="auto">
                <a:xfrm flipV="1">
                  <a:off x="3365" y="1952"/>
                  <a:ext cx="0" cy="6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3889" name="Line 257"/>
                <p:cNvSpPr>
                  <a:spLocks noChangeShapeType="1"/>
                </p:cNvSpPr>
                <p:nvPr/>
              </p:nvSpPr>
              <p:spPr bwMode="auto">
                <a:xfrm flipV="1">
                  <a:off x="3365" y="1828"/>
                  <a:ext cx="0" cy="9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3890" name="Line 258"/>
                <p:cNvSpPr>
                  <a:spLocks noChangeShapeType="1"/>
                </p:cNvSpPr>
                <p:nvPr/>
              </p:nvSpPr>
              <p:spPr bwMode="auto">
                <a:xfrm flipV="1">
                  <a:off x="3365" y="1697"/>
                  <a:ext cx="0" cy="10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3891" name="Line 259"/>
                <p:cNvSpPr>
                  <a:spLocks noChangeShapeType="1"/>
                </p:cNvSpPr>
                <p:nvPr/>
              </p:nvSpPr>
              <p:spPr bwMode="auto">
                <a:xfrm flipV="1">
                  <a:off x="3365" y="1612"/>
                  <a:ext cx="0" cy="6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3892" name="Line 260"/>
                <p:cNvSpPr>
                  <a:spLocks noChangeShapeType="1"/>
                </p:cNvSpPr>
                <p:nvPr/>
              </p:nvSpPr>
              <p:spPr bwMode="auto">
                <a:xfrm flipV="1">
                  <a:off x="3036" y="1952"/>
                  <a:ext cx="0" cy="6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3893" name="Line 261"/>
                <p:cNvSpPr>
                  <a:spLocks noChangeShapeType="1"/>
                </p:cNvSpPr>
                <p:nvPr/>
              </p:nvSpPr>
              <p:spPr bwMode="auto">
                <a:xfrm flipV="1">
                  <a:off x="3036" y="1828"/>
                  <a:ext cx="0" cy="9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3894" name="Line 262"/>
                <p:cNvSpPr>
                  <a:spLocks noChangeShapeType="1"/>
                </p:cNvSpPr>
                <p:nvPr/>
              </p:nvSpPr>
              <p:spPr bwMode="auto">
                <a:xfrm flipV="1">
                  <a:off x="3036" y="1697"/>
                  <a:ext cx="0" cy="10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3895" name="Line 263"/>
                <p:cNvSpPr>
                  <a:spLocks noChangeShapeType="1"/>
                </p:cNvSpPr>
                <p:nvPr/>
              </p:nvSpPr>
              <p:spPr bwMode="auto">
                <a:xfrm flipV="1">
                  <a:off x="3036" y="1612"/>
                  <a:ext cx="0" cy="6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453849" name="Line 217"/>
            <p:cNvSpPr>
              <a:spLocks noChangeShapeType="1"/>
            </p:cNvSpPr>
            <p:nvPr/>
          </p:nvSpPr>
          <p:spPr bwMode="auto">
            <a:xfrm flipV="1">
              <a:off x="3535" y="1706"/>
              <a:ext cx="0" cy="309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847" name="Line 215"/>
            <p:cNvSpPr>
              <a:spLocks noChangeShapeType="1"/>
            </p:cNvSpPr>
            <p:nvPr/>
          </p:nvSpPr>
          <p:spPr bwMode="auto">
            <a:xfrm>
              <a:off x="187" y="1706"/>
              <a:ext cx="0" cy="309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53897" name="Group 265"/>
          <p:cNvGrpSpPr>
            <a:grpSpLocks/>
          </p:cNvGrpSpPr>
          <p:nvPr/>
        </p:nvGrpSpPr>
        <p:grpSpPr bwMode="auto">
          <a:xfrm>
            <a:off x="2162175" y="2774950"/>
            <a:ext cx="1593850" cy="2387600"/>
            <a:chOff x="1362" y="1748"/>
            <a:chExt cx="1004" cy="1504"/>
          </a:xfrm>
        </p:grpSpPr>
        <p:sp>
          <p:nvSpPr>
            <p:cNvPr id="453898" name="Line 266"/>
            <p:cNvSpPr>
              <a:spLocks noChangeShapeType="1"/>
            </p:cNvSpPr>
            <p:nvPr/>
          </p:nvSpPr>
          <p:spPr bwMode="auto">
            <a:xfrm flipV="1">
              <a:off x="1362" y="1748"/>
              <a:ext cx="0" cy="150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899" name="Line 267"/>
            <p:cNvSpPr>
              <a:spLocks noChangeShapeType="1"/>
            </p:cNvSpPr>
            <p:nvPr/>
          </p:nvSpPr>
          <p:spPr bwMode="auto">
            <a:xfrm>
              <a:off x="2366" y="1748"/>
              <a:ext cx="0" cy="150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53900" name="Line 268"/>
          <p:cNvSpPr>
            <a:spLocks noChangeShapeType="1"/>
          </p:cNvSpPr>
          <p:nvPr/>
        </p:nvSpPr>
        <p:spPr bwMode="auto">
          <a:xfrm flipH="1">
            <a:off x="1890713" y="1171575"/>
            <a:ext cx="4694237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453901" name="Group 269"/>
          <p:cNvGrpSpPr>
            <a:grpSpLocks/>
          </p:cNvGrpSpPr>
          <p:nvPr/>
        </p:nvGrpSpPr>
        <p:grpSpPr bwMode="auto">
          <a:xfrm>
            <a:off x="2162175" y="1171575"/>
            <a:ext cx="1593850" cy="1603375"/>
            <a:chOff x="1362" y="738"/>
            <a:chExt cx="1004" cy="1010"/>
          </a:xfrm>
        </p:grpSpPr>
        <p:sp>
          <p:nvSpPr>
            <p:cNvPr id="453902" name="Line 270"/>
            <p:cNvSpPr>
              <a:spLocks noChangeShapeType="1"/>
            </p:cNvSpPr>
            <p:nvPr/>
          </p:nvSpPr>
          <p:spPr bwMode="auto">
            <a:xfrm flipV="1">
              <a:off x="2366" y="1379"/>
              <a:ext cx="0" cy="36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903" name="Line 271"/>
            <p:cNvSpPr>
              <a:spLocks noChangeShapeType="1"/>
            </p:cNvSpPr>
            <p:nvPr/>
          </p:nvSpPr>
          <p:spPr bwMode="auto">
            <a:xfrm flipV="1">
              <a:off x="2366" y="738"/>
              <a:ext cx="0" cy="30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904" name="Line 272"/>
            <p:cNvSpPr>
              <a:spLocks noChangeShapeType="1"/>
            </p:cNvSpPr>
            <p:nvPr/>
          </p:nvSpPr>
          <p:spPr bwMode="auto">
            <a:xfrm>
              <a:off x="2366" y="1045"/>
              <a:ext cx="0" cy="33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905" name="Line 273"/>
            <p:cNvSpPr>
              <a:spLocks noChangeShapeType="1"/>
            </p:cNvSpPr>
            <p:nvPr/>
          </p:nvSpPr>
          <p:spPr bwMode="auto">
            <a:xfrm>
              <a:off x="1362" y="738"/>
              <a:ext cx="0" cy="101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906" name="Line 274"/>
            <p:cNvSpPr>
              <a:spLocks noChangeAspect="1" noChangeShapeType="1"/>
            </p:cNvSpPr>
            <p:nvPr/>
          </p:nvSpPr>
          <p:spPr bwMode="auto">
            <a:xfrm>
              <a:off x="1364" y="738"/>
              <a:ext cx="999" cy="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53907" name="Group 275"/>
          <p:cNvGrpSpPr>
            <a:grpSpLocks/>
          </p:cNvGrpSpPr>
          <p:nvPr/>
        </p:nvGrpSpPr>
        <p:grpSpPr bwMode="auto">
          <a:xfrm>
            <a:off x="1890713" y="1171575"/>
            <a:ext cx="2127250" cy="3990975"/>
            <a:chOff x="1191" y="738"/>
            <a:chExt cx="1340" cy="2514"/>
          </a:xfrm>
        </p:grpSpPr>
        <p:sp>
          <p:nvSpPr>
            <p:cNvPr id="453908" name="Line 276"/>
            <p:cNvSpPr>
              <a:spLocks noChangeShapeType="1"/>
            </p:cNvSpPr>
            <p:nvPr/>
          </p:nvSpPr>
          <p:spPr bwMode="auto">
            <a:xfrm flipV="1">
              <a:off x="1191" y="738"/>
              <a:ext cx="0" cy="25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909" name="Line 277"/>
            <p:cNvSpPr>
              <a:spLocks noChangeShapeType="1"/>
            </p:cNvSpPr>
            <p:nvPr/>
          </p:nvSpPr>
          <p:spPr bwMode="auto">
            <a:xfrm flipV="1">
              <a:off x="2531" y="738"/>
              <a:ext cx="0" cy="25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53910" name="Line 278"/>
          <p:cNvSpPr>
            <a:spLocks noChangeShapeType="1"/>
          </p:cNvSpPr>
          <p:nvPr/>
        </p:nvSpPr>
        <p:spPr bwMode="auto">
          <a:xfrm flipH="1">
            <a:off x="1890713" y="909638"/>
            <a:ext cx="4568825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453911" name="Group 279"/>
          <p:cNvGrpSpPr>
            <a:grpSpLocks/>
          </p:cNvGrpSpPr>
          <p:nvPr/>
        </p:nvGrpSpPr>
        <p:grpSpPr bwMode="auto">
          <a:xfrm>
            <a:off x="1890713" y="909638"/>
            <a:ext cx="2127250" cy="261937"/>
            <a:chOff x="1191" y="573"/>
            <a:chExt cx="1340" cy="165"/>
          </a:xfrm>
        </p:grpSpPr>
        <p:sp>
          <p:nvSpPr>
            <p:cNvPr id="453912" name="Line 280"/>
            <p:cNvSpPr>
              <a:spLocks noChangeShapeType="1"/>
            </p:cNvSpPr>
            <p:nvPr/>
          </p:nvSpPr>
          <p:spPr bwMode="auto">
            <a:xfrm>
              <a:off x="1191" y="738"/>
              <a:ext cx="1340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913" name="Line 281"/>
            <p:cNvSpPr>
              <a:spLocks noChangeShapeType="1"/>
            </p:cNvSpPr>
            <p:nvPr/>
          </p:nvSpPr>
          <p:spPr bwMode="auto">
            <a:xfrm flipV="1">
              <a:off x="2531" y="573"/>
              <a:ext cx="0" cy="16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914" name="Line 282"/>
            <p:cNvSpPr>
              <a:spLocks noChangeShapeType="1"/>
            </p:cNvSpPr>
            <p:nvPr/>
          </p:nvSpPr>
          <p:spPr bwMode="auto">
            <a:xfrm flipH="1">
              <a:off x="1191" y="573"/>
              <a:ext cx="1340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915" name="Line 283"/>
            <p:cNvSpPr>
              <a:spLocks noChangeShapeType="1"/>
            </p:cNvSpPr>
            <p:nvPr/>
          </p:nvSpPr>
          <p:spPr bwMode="auto">
            <a:xfrm>
              <a:off x="1191" y="573"/>
              <a:ext cx="0" cy="16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53916" name="Group 284"/>
          <p:cNvGrpSpPr>
            <a:grpSpLocks/>
          </p:cNvGrpSpPr>
          <p:nvPr/>
        </p:nvGrpSpPr>
        <p:grpSpPr bwMode="auto">
          <a:xfrm>
            <a:off x="2693988" y="909638"/>
            <a:ext cx="530225" cy="261937"/>
            <a:chOff x="1697" y="573"/>
            <a:chExt cx="334" cy="165"/>
          </a:xfrm>
        </p:grpSpPr>
        <p:sp>
          <p:nvSpPr>
            <p:cNvPr id="453917" name="Line 285"/>
            <p:cNvSpPr>
              <a:spLocks noChangeShapeType="1"/>
            </p:cNvSpPr>
            <p:nvPr/>
          </p:nvSpPr>
          <p:spPr bwMode="auto">
            <a:xfrm flipV="1">
              <a:off x="1697" y="573"/>
              <a:ext cx="0" cy="16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918" name="Line 286"/>
            <p:cNvSpPr>
              <a:spLocks noChangeShapeType="1"/>
            </p:cNvSpPr>
            <p:nvPr/>
          </p:nvSpPr>
          <p:spPr bwMode="auto">
            <a:xfrm flipV="1">
              <a:off x="2031" y="573"/>
              <a:ext cx="0" cy="16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53921" name="Group 289"/>
          <p:cNvGrpSpPr>
            <a:grpSpLocks/>
          </p:cNvGrpSpPr>
          <p:nvPr/>
        </p:nvGrpSpPr>
        <p:grpSpPr bwMode="auto">
          <a:xfrm>
            <a:off x="2693988" y="1182688"/>
            <a:ext cx="530225" cy="2952750"/>
            <a:chOff x="1697" y="745"/>
            <a:chExt cx="334" cy="1860"/>
          </a:xfrm>
        </p:grpSpPr>
        <p:sp>
          <p:nvSpPr>
            <p:cNvPr id="453919" name="Line 287"/>
            <p:cNvSpPr>
              <a:spLocks noChangeShapeType="1"/>
            </p:cNvSpPr>
            <p:nvPr/>
          </p:nvSpPr>
          <p:spPr bwMode="auto">
            <a:xfrm flipV="1">
              <a:off x="1697" y="745"/>
              <a:ext cx="0" cy="186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920" name="Line 288"/>
            <p:cNvSpPr>
              <a:spLocks noChangeShapeType="1"/>
            </p:cNvSpPr>
            <p:nvPr/>
          </p:nvSpPr>
          <p:spPr bwMode="auto">
            <a:xfrm flipV="1">
              <a:off x="2031" y="745"/>
              <a:ext cx="0" cy="186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53922" name="Group 290"/>
          <p:cNvGrpSpPr>
            <a:grpSpLocks/>
          </p:cNvGrpSpPr>
          <p:nvPr/>
        </p:nvGrpSpPr>
        <p:grpSpPr bwMode="auto">
          <a:xfrm>
            <a:off x="5724525" y="3748088"/>
            <a:ext cx="3095625" cy="2786062"/>
            <a:chOff x="1174" y="515"/>
            <a:chExt cx="1950" cy="1755"/>
          </a:xfrm>
        </p:grpSpPr>
        <p:sp>
          <p:nvSpPr>
            <p:cNvPr id="453923" name="Freeform 291"/>
            <p:cNvSpPr>
              <a:spLocks/>
            </p:cNvSpPr>
            <p:nvPr/>
          </p:nvSpPr>
          <p:spPr bwMode="auto">
            <a:xfrm>
              <a:off x="2587" y="912"/>
              <a:ext cx="73" cy="151"/>
            </a:xfrm>
            <a:custGeom>
              <a:avLst/>
              <a:gdLst>
                <a:gd name="T0" fmla="*/ 0 w 184"/>
                <a:gd name="T1" fmla="*/ 391 h 391"/>
                <a:gd name="T2" fmla="*/ 21 w 184"/>
                <a:gd name="T3" fmla="*/ 369 h 391"/>
                <a:gd name="T4" fmla="*/ 42 w 184"/>
                <a:gd name="T5" fmla="*/ 346 h 391"/>
                <a:gd name="T6" fmla="*/ 61 w 184"/>
                <a:gd name="T7" fmla="*/ 323 h 391"/>
                <a:gd name="T8" fmla="*/ 78 w 184"/>
                <a:gd name="T9" fmla="*/ 300 h 391"/>
                <a:gd name="T10" fmla="*/ 95 w 184"/>
                <a:gd name="T11" fmla="*/ 276 h 391"/>
                <a:gd name="T12" fmla="*/ 110 w 184"/>
                <a:gd name="T13" fmla="*/ 252 h 391"/>
                <a:gd name="T14" fmla="*/ 124 w 184"/>
                <a:gd name="T15" fmla="*/ 228 h 391"/>
                <a:gd name="T16" fmla="*/ 137 w 184"/>
                <a:gd name="T17" fmla="*/ 203 h 391"/>
                <a:gd name="T18" fmla="*/ 148 w 184"/>
                <a:gd name="T19" fmla="*/ 178 h 391"/>
                <a:gd name="T20" fmla="*/ 157 w 184"/>
                <a:gd name="T21" fmla="*/ 154 h 391"/>
                <a:gd name="T22" fmla="*/ 166 w 184"/>
                <a:gd name="T23" fmla="*/ 128 h 391"/>
                <a:gd name="T24" fmla="*/ 172 w 184"/>
                <a:gd name="T25" fmla="*/ 103 h 391"/>
                <a:gd name="T26" fmla="*/ 177 w 184"/>
                <a:gd name="T27" fmla="*/ 77 h 391"/>
                <a:gd name="T28" fmla="*/ 181 w 184"/>
                <a:gd name="T29" fmla="*/ 51 h 391"/>
                <a:gd name="T30" fmla="*/ 183 w 184"/>
                <a:gd name="T31" fmla="*/ 26 h 391"/>
                <a:gd name="T32" fmla="*/ 184 w 184"/>
                <a:gd name="T33" fmla="*/ 0 h 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84" h="391">
                  <a:moveTo>
                    <a:pt x="0" y="391"/>
                  </a:moveTo>
                  <a:lnTo>
                    <a:pt x="21" y="369"/>
                  </a:lnTo>
                  <a:lnTo>
                    <a:pt x="42" y="346"/>
                  </a:lnTo>
                  <a:lnTo>
                    <a:pt x="61" y="323"/>
                  </a:lnTo>
                  <a:lnTo>
                    <a:pt x="78" y="300"/>
                  </a:lnTo>
                  <a:lnTo>
                    <a:pt x="95" y="276"/>
                  </a:lnTo>
                  <a:lnTo>
                    <a:pt x="110" y="252"/>
                  </a:lnTo>
                  <a:lnTo>
                    <a:pt x="124" y="228"/>
                  </a:lnTo>
                  <a:lnTo>
                    <a:pt x="137" y="203"/>
                  </a:lnTo>
                  <a:lnTo>
                    <a:pt x="148" y="178"/>
                  </a:lnTo>
                  <a:lnTo>
                    <a:pt x="157" y="154"/>
                  </a:lnTo>
                  <a:lnTo>
                    <a:pt x="166" y="128"/>
                  </a:lnTo>
                  <a:lnTo>
                    <a:pt x="172" y="103"/>
                  </a:lnTo>
                  <a:lnTo>
                    <a:pt x="177" y="77"/>
                  </a:lnTo>
                  <a:lnTo>
                    <a:pt x="181" y="51"/>
                  </a:lnTo>
                  <a:lnTo>
                    <a:pt x="183" y="26"/>
                  </a:lnTo>
                  <a:lnTo>
                    <a:pt x="184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924" name="Freeform 292"/>
            <p:cNvSpPr>
              <a:spLocks/>
            </p:cNvSpPr>
            <p:nvPr/>
          </p:nvSpPr>
          <p:spPr bwMode="auto">
            <a:xfrm>
              <a:off x="1174" y="1725"/>
              <a:ext cx="509" cy="295"/>
            </a:xfrm>
            <a:custGeom>
              <a:avLst/>
              <a:gdLst>
                <a:gd name="T0" fmla="*/ 1328 w 1331"/>
                <a:gd name="T1" fmla="*/ 347 h 769"/>
                <a:gd name="T2" fmla="*/ 1311 w 1331"/>
                <a:gd name="T3" fmla="*/ 291 h 769"/>
                <a:gd name="T4" fmla="*/ 1280 w 1331"/>
                <a:gd name="T5" fmla="*/ 237 h 769"/>
                <a:gd name="T6" fmla="*/ 1236 w 1331"/>
                <a:gd name="T7" fmla="*/ 186 h 769"/>
                <a:gd name="T8" fmla="*/ 1180 w 1331"/>
                <a:gd name="T9" fmla="*/ 141 h 769"/>
                <a:gd name="T10" fmla="*/ 1111 w 1331"/>
                <a:gd name="T11" fmla="*/ 100 h 769"/>
                <a:gd name="T12" fmla="*/ 1035 w 1331"/>
                <a:gd name="T13" fmla="*/ 65 h 769"/>
                <a:gd name="T14" fmla="*/ 950 w 1331"/>
                <a:gd name="T15" fmla="*/ 37 h 769"/>
                <a:gd name="T16" fmla="*/ 858 w 1331"/>
                <a:gd name="T17" fmla="*/ 17 h 769"/>
                <a:gd name="T18" fmla="*/ 763 w 1331"/>
                <a:gd name="T19" fmla="*/ 4 h 769"/>
                <a:gd name="T20" fmla="*/ 665 w 1331"/>
                <a:gd name="T21" fmla="*/ 0 h 769"/>
                <a:gd name="T22" fmla="*/ 567 w 1331"/>
                <a:gd name="T23" fmla="*/ 4 h 769"/>
                <a:gd name="T24" fmla="*/ 471 w 1331"/>
                <a:gd name="T25" fmla="*/ 17 h 769"/>
                <a:gd name="T26" fmla="*/ 381 w 1331"/>
                <a:gd name="T27" fmla="*/ 37 h 769"/>
                <a:gd name="T28" fmla="*/ 296 w 1331"/>
                <a:gd name="T29" fmla="*/ 65 h 769"/>
                <a:gd name="T30" fmla="*/ 218 w 1331"/>
                <a:gd name="T31" fmla="*/ 100 h 769"/>
                <a:gd name="T32" fmla="*/ 151 w 1331"/>
                <a:gd name="T33" fmla="*/ 141 h 769"/>
                <a:gd name="T34" fmla="*/ 95 w 1331"/>
                <a:gd name="T35" fmla="*/ 186 h 769"/>
                <a:gd name="T36" fmla="*/ 51 w 1331"/>
                <a:gd name="T37" fmla="*/ 237 h 769"/>
                <a:gd name="T38" fmla="*/ 20 w 1331"/>
                <a:gd name="T39" fmla="*/ 291 h 769"/>
                <a:gd name="T40" fmla="*/ 3 w 1331"/>
                <a:gd name="T41" fmla="*/ 347 h 769"/>
                <a:gd name="T42" fmla="*/ 1 w 1331"/>
                <a:gd name="T43" fmla="*/ 404 h 769"/>
                <a:gd name="T44" fmla="*/ 13 w 1331"/>
                <a:gd name="T45" fmla="*/ 460 h 769"/>
                <a:gd name="T46" fmla="*/ 39 w 1331"/>
                <a:gd name="T47" fmla="*/ 514 h 769"/>
                <a:gd name="T48" fmla="*/ 79 w 1331"/>
                <a:gd name="T49" fmla="*/ 565 h 769"/>
                <a:gd name="T50" fmla="*/ 131 w 1331"/>
                <a:gd name="T51" fmla="*/ 613 h 769"/>
                <a:gd name="T52" fmla="*/ 195 w 1331"/>
                <a:gd name="T53" fmla="*/ 656 h 769"/>
                <a:gd name="T54" fmla="*/ 269 w 1331"/>
                <a:gd name="T55" fmla="*/ 693 h 769"/>
                <a:gd name="T56" fmla="*/ 351 w 1331"/>
                <a:gd name="T57" fmla="*/ 724 h 769"/>
                <a:gd name="T58" fmla="*/ 441 w 1331"/>
                <a:gd name="T59" fmla="*/ 746 h 769"/>
                <a:gd name="T60" fmla="*/ 535 w 1331"/>
                <a:gd name="T61" fmla="*/ 761 h 769"/>
                <a:gd name="T62" fmla="*/ 632 w 1331"/>
                <a:gd name="T63" fmla="*/ 769 h 769"/>
                <a:gd name="T64" fmla="*/ 730 w 1331"/>
                <a:gd name="T65" fmla="*/ 767 h 769"/>
                <a:gd name="T66" fmla="*/ 827 w 1331"/>
                <a:gd name="T67" fmla="*/ 757 h 769"/>
                <a:gd name="T68" fmla="*/ 920 w 1331"/>
                <a:gd name="T69" fmla="*/ 740 h 769"/>
                <a:gd name="T70" fmla="*/ 1007 w 1331"/>
                <a:gd name="T71" fmla="*/ 714 h 769"/>
                <a:gd name="T72" fmla="*/ 1087 w 1331"/>
                <a:gd name="T73" fmla="*/ 681 h 769"/>
                <a:gd name="T74" fmla="*/ 1158 w 1331"/>
                <a:gd name="T75" fmla="*/ 643 h 769"/>
                <a:gd name="T76" fmla="*/ 1218 w 1331"/>
                <a:gd name="T77" fmla="*/ 598 h 769"/>
                <a:gd name="T78" fmla="*/ 1267 w 1331"/>
                <a:gd name="T79" fmla="*/ 548 h 769"/>
                <a:gd name="T80" fmla="*/ 1302 w 1331"/>
                <a:gd name="T81" fmla="*/ 496 h 769"/>
                <a:gd name="T82" fmla="*/ 1323 w 1331"/>
                <a:gd name="T83" fmla="*/ 441 h 769"/>
                <a:gd name="T84" fmla="*/ 1331 w 1331"/>
                <a:gd name="T85" fmla="*/ 384 h 7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31" h="769">
                  <a:moveTo>
                    <a:pt x="1331" y="384"/>
                  </a:moveTo>
                  <a:lnTo>
                    <a:pt x="1330" y="365"/>
                  </a:lnTo>
                  <a:lnTo>
                    <a:pt x="1328" y="347"/>
                  </a:lnTo>
                  <a:lnTo>
                    <a:pt x="1323" y="328"/>
                  </a:lnTo>
                  <a:lnTo>
                    <a:pt x="1318" y="310"/>
                  </a:lnTo>
                  <a:lnTo>
                    <a:pt x="1311" y="291"/>
                  </a:lnTo>
                  <a:lnTo>
                    <a:pt x="1302" y="273"/>
                  </a:lnTo>
                  <a:lnTo>
                    <a:pt x="1291" y="255"/>
                  </a:lnTo>
                  <a:lnTo>
                    <a:pt x="1280" y="237"/>
                  </a:lnTo>
                  <a:lnTo>
                    <a:pt x="1267" y="220"/>
                  </a:lnTo>
                  <a:lnTo>
                    <a:pt x="1252" y="203"/>
                  </a:lnTo>
                  <a:lnTo>
                    <a:pt x="1236" y="186"/>
                  </a:lnTo>
                  <a:lnTo>
                    <a:pt x="1218" y="171"/>
                  </a:lnTo>
                  <a:lnTo>
                    <a:pt x="1200" y="155"/>
                  </a:lnTo>
                  <a:lnTo>
                    <a:pt x="1180" y="141"/>
                  </a:lnTo>
                  <a:lnTo>
                    <a:pt x="1158" y="127"/>
                  </a:lnTo>
                  <a:lnTo>
                    <a:pt x="1136" y="113"/>
                  </a:lnTo>
                  <a:lnTo>
                    <a:pt x="1111" y="100"/>
                  </a:lnTo>
                  <a:lnTo>
                    <a:pt x="1087" y="87"/>
                  </a:lnTo>
                  <a:lnTo>
                    <a:pt x="1061" y="76"/>
                  </a:lnTo>
                  <a:lnTo>
                    <a:pt x="1035" y="65"/>
                  </a:lnTo>
                  <a:lnTo>
                    <a:pt x="1007" y="54"/>
                  </a:lnTo>
                  <a:lnTo>
                    <a:pt x="978" y="46"/>
                  </a:lnTo>
                  <a:lnTo>
                    <a:pt x="950" y="37"/>
                  </a:lnTo>
                  <a:lnTo>
                    <a:pt x="920" y="30"/>
                  </a:lnTo>
                  <a:lnTo>
                    <a:pt x="889" y="22"/>
                  </a:lnTo>
                  <a:lnTo>
                    <a:pt x="858" y="17"/>
                  </a:lnTo>
                  <a:lnTo>
                    <a:pt x="827" y="12"/>
                  </a:lnTo>
                  <a:lnTo>
                    <a:pt x="795" y="8"/>
                  </a:lnTo>
                  <a:lnTo>
                    <a:pt x="763" y="4"/>
                  </a:lnTo>
                  <a:lnTo>
                    <a:pt x="730" y="2"/>
                  </a:lnTo>
                  <a:lnTo>
                    <a:pt x="698" y="1"/>
                  </a:lnTo>
                  <a:lnTo>
                    <a:pt x="665" y="0"/>
                  </a:lnTo>
                  <a:lnTo>
                    <a:pt x="632" y="1"/>
                  </a:lnTo>
                  <a:lnTo>
                    <a:pt x="600" y="2"/>
                  </a:lnTo>
                  <a:lnTo>
                    <a:pt x="567" y="4"/>
                  </a:lnTo>
                  <a:lnTo>
                    <a:pt x="535" y="8"/>
                  </a:lnTo>
                  <a:lnTo>
                    <a:pt x="503" y="12"/>
                  </a:lnTo>
                  <a:lnTo>
                    <a:pt x="471" y="17"/>
                  </a:lnTo>
                  <a:lnTo>
                    <a:pt x="441" y="22"/>
                  </a:lnTo>
                  <a:lnTo>
                    <a:pt x="411" y="30"/>
                  </a:lnTo>
                  <a:lnTo>
                    <a:pt x="381" y="37"/>
                  </a:lnTo>
                  <a:lnTo>
                    <a:pt x="351" y="46"/>
                  </a:lnTo>
                  <a:lnTo>
                    <a:pt x="323" y="54"/>
                  </a:lnTo>
                  <a:lnTo>
                    <a:pt x="296" y="65"/>
                  </a:lnTo>
                  <a:lnTo>
                    <a:pt x="269" y="76"/>
                  </a:lnTo>
                  <a:lnTo>
                    <a:pt x="243" y="87"/>
                  </a:lnTo>
                  <a:lnTo>
                    <a:pt x="218" y="100"/>
                  </a:lnTo>
                  <a:lnTo>
                    <a:pt x="195" y="113"/>
                  </a:lnTo>
                  <a:lnTo>
                    <a:pt x="172" y="127"/>
                  </a:lnTo>
                  <a:lnTo>
                    <a:pt x="151" y="141"/>
                  </a:lnTo>
                  <a:lnTo>
                    <a:pt x="131" y="155"/>
                  </a:lnTo>
                  <a:lnTo>
                    <a:pt x="112" y="171"/>
                  </a:lnTo>
                  <a:lnTo>
                    <a:pt x="95" y="186"/>
                  </a:lnTo>
                  <a:lnTo>
                    <a:pt x="79" y="203"/>
                  </a:lnTo>
                  <a:lnTo>
                    <a:pt x="64" y="220"/>
                  </a:lnTo>
                  <a:lnTo>
                    <a:pt x="51" y="237"/>
                  </a:lnTo>
                  <a:lnTo>
                    <a:pt x="39" y="255"/>
                  </a:lnTo>
                  <a:lnTo>
                    <a:pt x="28" y="273"/>
                  </a:lnTo>
                  <a:lnTo>
                    <a:pt x="20" y="291"/>
                  </a:lnTo>
                  <a:lnTo>
                    <a:pt x="13" y="310"/>
                  </a:lnTo>
                  <a:lnTo>
                    <a:pt x="7" y="328"/>
                  </a:lnTo>
                  <a:lnTo>
                    <a:pt x="3" y="347"/>
                  </a:lnTo>
                  <a:lnTo>
                    <a:pt x="1" y="365"/>
                  </a:lnTo>
                  <a:lnTo>
                    <a:pt x="0" y="384"/>
                  </a:lnTo>
                  <a:lnTo>
                    <a:pt x="1" y="404"/>
                  </a:lnTo>
                  <a:lnTo>
                    <a:pt x="3" y="422"/>
                  </a:lnTo>
                  <a:lnTo>
                    <a:pt x="7" y="441"/>
                  </a:lnTo>
                  <a:lnTo>
                    <a:pt x="13" y="460"/>
                  </a:lnTo>
                  <a:lnTo>
                    <a:pt x="20" y="478"/>
                  </a:lnTo>
                  <a:lnTo>
                    <a:pt x="28" y="496"/>
                  </a:lnTo>
                  <a:lnTo>
                    <a:pt x="39" y="514"/>
                  </a:lnTo>
                  <a:lnTo>
                    <a:pt x="51" y="531"/>
                  </a:lnTo>
                  <a:lnTo>
                    <a:pt x="64" y="548"/>
                  </a:lnTo>
                  <a:lnTo>
                    <a:pt x="79" y="565"/>
                  </a:lnTo>
                  <a:lnTo>
                    <a:pt x="95" y="582"/>
                  </a:lnTo>
                  <a:lnTo>
                    <a:pt x="112" y="598"/>
                  </a:lnTo>
                  <a:lnTo>
                    <a:pt x="131" y="613"/>
                  </a:lnTo>
                  <a:lnTo>
                    <a:pt x="151" y="628"/>
                  </a:lnTo>
                  <a:lnTo>
                    <a:pt x="172" y="643"/>
                  </a:lnTo>
                  <a:lnTo>
                    <a:pt x="195" y="656"/>
                  </a:lnTo>
                  <a:lnTo>
                    <a:pt x="218" y="670"/>
                  </a:lnTo>
                  <a:lnTo>
                    <a:pt x="243" y="681"/>
                  </a:lnTo>
                  <a:lnTo>
                    <a:pt x="269" y="693"/>
                  </a:lnTo>
                  <a:lnTo>
                    <a:pt x="296" y="704"/>
                  </a:lnTo>
                  <a:lnTo>
                    <a:pt x="323" y="714"/>
                  </a:lnTo>
                  <a:lnTo>
                    <a:pt x="351" y="724"/>
                  </a:lnTo>
                  <a:lnTo>
                    <a:pt x="381" y="732"/>
                  </a:lnTo>
                  <a:lnTo>
                    <a:pt x="411" y="740"/>
                  </a:lnTo>
                  <a:lnTo>
                    <a:pt x="441" y="746"/>
                  </a:lnTo>
                  <a:lnTo>
                    <a:pt x="471" y="753"/>
                  </a:lnTo>
                  <a:lnTo>
                    <a:pt x="503" y="757"/>
                  </a:lnTo>
                  <a:lnTo>
                    <a:pt x="535" y="761"/>
                  </a:lnTo>
                  <a:lnTo>
                    <a:pt x="567" y="765"/>
                  </a:lnTo>
                  <a:lnTo>
                    <a:pt x="600" y="767"/>
                  </a:lnTo>
                  <a:lnTo>
                    <a:pt x="632" y="769"/>
                  </a:lnTo>
                  <a:lnTo>
                    <a:pt x="665" y="769"/>
                  </a:lnTo>
                  <a:lnTo>
                    <a:pt x="698" y="769"/>
                  </a:lnTo>
                  <a:lnTo>
                    <a:pt x="730" y="767"/>
                  </a:lnTo>
                  <a:lnTo>
                    <a:pt x="763" y="765"/>
                  </a:lnTo>
                  <a:lnTo>
                    <a:pt x="795" y="761"/>
                  </a:lnTo>
                  <a:lnTo>
                    <a:pt x="827" y="757"/>
                  </a:lnTo>
                  <a:lnTo>
                    <a:pt x="858" y="753"/>
                  </a:lnTo>
                  <a:lnTo>
                    <a:pt x="889" y="746"/>
                  </a:lnTo>
                  <a:lnTo>
                    <a:pt x="920" y="740"/>
                  </a:lnTo>
                  <a:lnTo>
                    <a:pt x="950" y="732"/>
                  </a:lnTo>
                  <a:lnTo>
                    <a:pt x="978" y="724"/>
                  </a:lnTo>
                  <a:lnTo>
                    <a:pt x="1007" y="714"/>
                  </a:lnTo>
                  <a:lnTo>
                    <a:pt x="1035" y="704"/>
                  </a:lnTo>
                  <a:lnTo>
                    <a:pt x="1061" y="693"/>
                  </a:lnTo>
                  <a:lnTo>
                    <a:pt x="1087" y="681"/>
                  </a:lnTo>
                  <a:lnTo>
                    <a:pt x="1111" y="670"/>
                  </a:lnTo>
                  <a:lnTo>
                    <a:pt x="1136" y="656"/>
                  </a:lnTo>
                  <a:lnTo>
                    <a:pt x="1158" y="643"/>
                  </a:lnTo>
                  <a:lnTo>
                    <a:pt x="1180" y="628"/>
                  </a:lnTo>
                  <a:lnTo>
                    <a:pt x="1200" y="613"/>
                  </a:lnTo>
                  <a:lnTo>
                    <a:pt x="1218" y="598"/>
                  </a:lnTo>
                  <a:lnTo>
                    <a:pt x="1236" y="582"/>
                  </a:lnTo>
                  <a:lnTo>
                    <a:pt x="1252" y="565"/>
                  </a:lnTo>
                  <a:lnTo>
                    <a:pt x="1267" y="548"/>
                  </a:lnTo>
                  <a:lnTo>
                    <a:pt x="1280" y="531"/>
                  </a:lnTo>
                  <a:lnTo>
                    <a:pt x="1291" y="514"/>
                  </a:lnTo>
                  <a:lnTo>
                    <a:pt x="1302" y="496"/>
                  </a:lnTo>
                  <a:lnTo>
                    <a:pt x="1311" y="478"/>
                  </a:lnTo>
                  <a:lnTo>
                    <a:pt x="1318" y="460"/>
                  </a:lnTo>
                  <a:lnTo>
                    <a:pt x="1323" y="441"/>
                  </a:lnTo>
                  <a:lnTo>
                    <a:pt x="1328" y="422"/>
                  </a:lnTo>
                  <a:lnTo>
                    <a:pt x="1330" y="404"/>
                  </a:lnTo>
                  <a:lnTo>
                    <a:pt x="1331" y="384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925" name="Freeform 293"/>
            <p:cNvSpPr>
              <a:spLocks/>
            </p:cNvSpPr>
            <p:nvPr/>
          </p:nvSpPr>
          <p:spPr bwMode="auto">
            <a:xfrm>
              <a:off x="1174" y="2122"/>
              <a:ext cx="354" cy="148"/>
            </a:xfrm>
            <a:custGeom>
              <a:avLst/>
              <a:gdLst>
                <a:gd name="T0" fmla="*/ 0 w 925"/>
                <a:gd name="T1" fmla="*/ 0 h 384"/>
                <a:gd name="T2" fmla="*/ 1 w 925"/>
                <a:gd name="T3" fmla="*/ 19 h 384"/>
                <a:gd name="T4" fmla="*/ 3 w 925"/>
                <a:gd name="T5" fmla="*/ 37 h 384"/>
                <a:gd name="T6" fmla="*/ 7 w 925"/>
                <a:gd name="T7" fmla="*/ 57 h 384"/>
                <a:gd name="T8" fmla="*/ 13 w 925"/>
                <a:gd name="T9" fmla="*/ 76 h 384"/>
                <a:gd name="T10" fmla="*/ 20 w 925"/>
                <a:gd name="T11" fmla="*/ 94 h 384"/>
                <a:gd name="T12" fmla="*/ 28 w 925"/>
                <a:gd name="T13" fmla="*/ 112 h 384"/>
                <a:gd name="T14" fmla="*/ 39 w 925"/>
                <a:gd name="T15" fmla="*/ 130 h 384"/>
                <a:gd name="T16" fmla="*/ 51 w 925"/>
                <a:gd name="T17" fmla="*/ 148 h 384"/>
                <a:gd name="T18" fmla="*/ 65 w 925"/>
                <a:gd name="T19" fmla="*/ 165 h 384"/>
                <a:gd name="T20" fmla="*/ 79 w 925"/>
                <a:gd name="T21" fmla="*/ 182 h 384"/>
                <a:gd name="T22" fmla="*/ 96 w 925"/>
                <a:gd name="T23" fmla="*/ 198 h 384"/>
                <a:gd name="T24" fmla="*/ 113 w 925"/>
                <a:gd name="T25" fmla="*/ 214 h 384"/>
                <a:gd name="T26" fmla="*/ 132 w 925"/>
                <a:gd name="T27" fmla="*/ 230 h 384"/>
                <a:gd name="T28" fmla="*/ 152 w 925"/>
                <a:gd name="T29" fmla="*/ 245 h 384"/>
                <a:gd name="T30" fmla="*/ 173 w 925"/>
                <a:gd name="T31" fmla="*/ 259 h 384"/>
                <a:gd name="T32" fmla="*/ 197 w 925"/>
                <a:gd name="T33" fmla="*/ 273 h 384"/>
                <a:gd name="T34" fmla="*/ 220 w 925"/>
                <a:gd name="T35" fmla="*/ 285 h 384"/>
                <a:gd name="T36" fmla="*/ 245 w 925"/>
                <a:gd name="T37" fmla="*/ 298 h 384"/>
                <a:gd name="T38" fmla="*/ 271 w 925"/>
                <a:gd name="T39" fmla="*/ 310 h 384"/>
                <a:gd name="T40" fmla="*/ 298 w 925"/>
                <a:gd name="T41" fmla="*/ 321 h 384"/>
                <a:gd name="T42" fmla="*/ 326 w 925"/>
                <a:gd name="T43" fmla="*/ 330 h 384"/>
                <a:gd name="T44" fmla="*/ 354 w 925"/>
                <a:gd name="T45" fmla="*/ 340 h 384"/>
                <a:gd name="T46" fmla="*/ 383 w 925"/>
                <a:gd name="T47" fmla="*/ 348 h 384"/>
                <a:gd name="T48" fmla="*/ 414 w 925"/>
                <a:gd name="T49" fmla="*/ 356 h 384"/>
                <a:gd name="T50" fmla="*/ 444 w 925"/>
                <a:gd name="T51" fmla="*/ 362 h 384"/>
                <a:gd name="T52" fmla="*/ 476 w 925"/>
                <a:gd name="T53" fmla="*/ 369 h 384"/>
                <a:gd name="T54" fmla="*/ 507 w 925"/>
                <a:gd name="T55" fmla="*/ 374 h 384"/>
                <a:gd name="T56" fmla="*/ 540 w 925"/>
                <a:gd name="T57" fmla="*/ 377 h 384"/>
                <a:gd name="T58" fmla="*/ 572 w 925"/>
                <a:gd name="T59" fmla="*/ 380 h 384"/>
                <a:gd name="T60" fmla="*/ 603 w 925"/>
                <a:gd name="T61" fmla="*/ 382 h 384"/>
                <a:gd name="T62" fmla="*/ 637 w 925"/>
                <a:gd name="T63" fmla="*/ 384 h 384"/>
                <a:gd name="T64" fmla="*/ 670 w 925"/>
                <a:gd name="T65" fmla="*/ 384 h 384"/>
                <a:gd name="T66" fmla="*/ 703 w 925"/>
                <a:gd name="T67" fmla="*/ 383 h 384"/>
                <a:gd name="T68" fmla="*/ 734 w 925"/>
                <a:gd name="T69" fmla="*/ 382 h 384"/>
                <a:gd name="T70" fmla="*/ 767 w 925"/>
                <a:gd name="T71" fmla="*/ 380 h 384"/>
                <a:gd name="T72" fmla="*/ 799 w 925"/>
                <a:gd name="T73" fmla="*/ 376 h 384"/>
                <a:gd name="T74" fmla="*/ 831 w 925"/>
                <a:gd name="T75" fmla="*/ 372 h 384"/>
                <a:gd name="T76" fmla="*/ 863 w 925"/>
                <a:gd name="T77" fmla="*/ 366 h 384"/>
                <a:gd name="T78" fmla="*/ 894 w 925"/>
                <a:gd name="T79" fmla="*/ 361 h 384"/>
                <a:gd name="T80" fmla="*/ 925 w 925"/>
                <a:gd name="T81" fmla="*/ 354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25" h="384">
                  <a:moveTo>
                    <a:pt x="0" y="0"/>
                  </a:moveTo>
                  <a:lnTo>
                    <a:pt x="1" y="19"/>
                  </a:lnTo>
                  <a:lnTo>
                    <a:pt x="3" y="37"/>
                  </a:lnTo>
                  <a:lnTo>
                    <a:pt x="7" y="57"/>
                  </a:lnTo>
                  <a:lnTo>
                    <a:pt x="13" y="76"/>
                  </a:lnTo>
                  <a:lnTo>
                    <a:pt x="20" y="94"/>
                  </a:lnTo>
                  <a:lnTo>
                    <a:pt x="28" y="112"/>
                  </a:lnTo>
                  <a:lnTo>
                    <a:pt x="39" y="130"/>
                  </a:lnTo>
                  <a:lnTo>
                    <a:pt x="51" y="148"/>
                  </a:lnTo>
                  <a:lnTo>
                    <a:pt x="65" y="165"/>
                  </a:lnTo>
                  <a:lnTo>
                    <a:pt x="79" y="182"/>
                  </a:lnTo>
                  <a:lnTo>
                    <a:pt x="96" y="198"/>
                  </a:lnTo>
                  <a:lnTo>
                    <a:pt x="113" y="214"/>
                  </a:lnTo>
                  <a:lnTo>
                    <a:pt x="132" y="230"/>
                  </a:lnTo>
                  <a:lnTo>
                    <a:pt x="152" y="245"/>
                  </a:lnTo>
                  <a:lnTo>
                    <a:pt x="173" y="259"/>
                  </a:lnTo>
                  <a:lnTo>
                    <a:pt x="197" y="273"/>
                  </a:lnTo>
                  <a:lnTo>
                    <a:pt x="220" y="285"/>
                  </a:lnTo>
                  <a:lnTo>
                    <a:pt x="245" y="298"/>
                  </a:lnTo>
                  <a:lnTo>
                    <a:pt x="271" y="310"/>
                  </a:lnTo>
                  <a:lnTo>
                    <a:pt x="298" y="321"/>
                  </a:lnTo>
                  <a:lnTo>
                    <a:pt x="326" y="330"/>
                  </a:lnTo>
                  <a:lnTo>
                    <a:pt x="354" y="340"/>
                  </a:lnTo>
                  <a:lnTo>
                    <a:pt x="383" y="348"/>
                  </a:lnTo>
                  <a:lnTo>
                    <a:pt x="414" y="356"/>
                  </a:lnTo>
                  <a:lnTo>
                    <a:pt x="444" y="362"/>
                  </a:lnTo>
                  <a:lnTo>
                    <a:pt x="476" y="369"/>
                  </a:lnTo>
                  <a:lnTo>
                    <a:pt x="507" y="374"/>
                  </a:lnTo>
                  <a:lnTo>
                    <a:pt x="540" y="377"/>
                  </a:lnTo>
                  <a:lnTo>
                    <a:pt x="572" y="380"/>
                  </a:lnTo>
                  <a:lnTo>
                    <a:pt x="603" y="382"/>
                  </a:lnTo>
                  <a:lnTo>
                    <a:pt x="637" y="384"/>
                  </a:lnTo>
                  <a:lnTo>
                    <a:pt x="670" y="384"/>
                  </a:lnTo>
                  <a:lnTo>
                    <a:pt x="703" y="383"/>
                  </a:lnTo>
                  <a:lnTo>
                    <a:pt x="734" y="382"/>
                  </a:lnTo>
                  <a:lnTo>
                    <a:pt x="767" y="380"/>
                  </a:lnTo>
                  <a:lnTo>
                    <a:pt x="799" y="376"/>
                  </a:lnTo>
                  <a:lnTo>
                    <a:pt x="831" y="372"/>
                  </a:lnTo>
                  <a:lnTo>
                    <a:pt x="863" y="366"/>
                  </a:lnTo>
                  <a:lnTo>
                    <a:pt x="894" y="361"/>
                  </a:lnTo>
                  <a:lnTo>
                    <a:pt x="925" y="35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926" name="Freeform 294"/>
            <p:cNvSpPr>
              <a:spLocks/>
            </p:cNvSpPr>
            <p:nvPr/>
          </p:nvSpPr>
          <p:spPr bwMode="auto">
            <a:xfrm>
              <a:off x="1300" y="1798"/>
              <a:ext cx="255" cy="147"/>
            </a:xfrm>
            <a:custGeom>
              <a:avLst/>
              <a:gdLst>
                <a:gd name="T0" fmla="*/ 664 w 664"/>
                <a:gd name="T1" fmla="*/ 179 h 384"/>
                <a:gd name="T2" fmla="*/ 658 w 664"/>
                <a:gd name="T3" fmla="*/ 152 h 384"/>
                <a:gd name="T4" fmla="*/ 645 w 664"/>
                <a:gd name="T5" fmla="*/ 126 h 384"/>
                <a:gd name="T6" fmla="*/ 627 w 664"/>
                <a:gd name="T7" fmla="*/ 102 h 384"/>
                <a:gd name="T8" fmla="*/ 603 w 664"/>
                <a:gd name="T9" fmla="*/ 80 h 384"/>
                <a:gd name="T10" fmla="*/ 573 w 664"/>
                <a:gd name="T11" fmla="*/ 59 h 384"/>
                <a:gd name="T12" fmla="*/ 540 w 664"/>
                <a:gd name="T13" fmla="*/ 41 h 384"/>
                <a:gd name="T14" fmla="*/ 502 w 664"/>
                <a:gd name="T15" fmla="*/ 26 h 384"/>
                <a:gd name="T16" fmla="*/ 461 w 664"/>
                <a:gd name="T17" fmla="*/ 15 h 384"/>
                <a:gd name="T18" fmla="*/ 417 w 664"/>
                <a:gd name="T19" fmla="*/ 6 h 384"/>
                <a:gd name="T20" fmla="*/ 373 w 664"/>
                <a:gd name="T21" fmla="*/ 1 h 384"/>
                <a:gd name="T22" fmla="*/ 326 w 664"/>
                <a:gd name="T23" fmla="*/ 0 h 384"/>
                <a:gd name="T24" fmla="*/ 281 w 664"/>
                <a:gd name="T25" fmla="*/ 2 h 384"/>
                <a:gd name="T26" fmla="*/ 236 w 664"/>
                <a:gd name="T27" fmla="*/ 7 h 384"/>
                <a:gd name="T28" fmla="*/ 193 w 664"/>
                <a:gd name="T29" fmla="*/ 17 h 384"/>
                <a:gd name="T30" fmla="*/ 152 w 664"/>
                <a:gd name="T31" fmla="*/ 30 h 384"/>
                <a:gd name="T32" fmla="*/ 116 w 664"/>
                <a:gd name="T33" fmla="*/ 46 h 384"/>
                <a:gd name="T34" fmla="*/ 83 w 664"/>
                <a:gd name="T35" fmla="*/ 64 h 384"/>
                <a:gd name="T36" fmla="*/ 55 w 664"/>
                <a:gd name="T37" fmla="*/ 85 h 384"/>
                <a:gd name="T38" fmla="*/ 32 w 664"/>
                <a:gd name="T39" fmla="*/ 108 h 384"/>
                <a:gd name="T40" fmla="*/ 15 w 664"/>
                <a:gd name="T41" fmla="*/ 133 h 384"/>
                <a:gd name="T42" fmla="*/ 4 w 664"/>
                <a:gd name="T43" fmla="*/ 158 h 384"/>
                <a:gd name="T44" fmla="*/ 0 w 664"/>
                <a:gd name="T45" fmla="*/ 185 h 384"/>
                <a:gd name="T46" fmla="*/ 1 w 664"/>
                <a:gd name="T47" fmla="*/ 212 h 384"/>
                <a:gd name="T48" fmla="*/ 10 w 664"/>
                <a:gd name="T49" fmla="*/ 237 h 384"/>
                <a:gd name="T50" fmla="*/ 23 w 664"/>
                <a:gd name="T51" fmla="*/ 263 h 384"/>
                <a:gd name="T52" fmla="*/ 43 w 664"/>
                <a:gd name="T53" fmla="*/ 286 h 384"/>
                <a:gd name="T54" fmla="*/ 68 w 664"/>
                <a:gd name="T55" fmla="*/ 309 h 384"/>
                <a:gd name="T56" fmla="*/ 99 w 664"/>
                <a:gd name="T57" fmla="*/ 329 h 384"/>
                <a:gd name="T58" fmla="*/ 134 w 664"/>
                <a:gd name="T59" fmla="*/ 346 h 384"/>
                <a:gd name="T60" fmla="*/ 173 w 664"/>
                <a:gd name="T61" fmla="*/ 360 h 384"/>
                <a:gd name="T62" fmla="*/ 214 w 664"/>
                <a:gd name="T63" fmla="*/ 371 h 384"/>
                <a:gd name="T64" fmla="*/ 258 w 664"/>
                <a:gd name="T65" fmla="*/ 379 h 384"/>
                <a:gd name="T66" fmla="*/ 304 w 664"/>
                <a:gd name="T67" fmla="*/ 383 h 384"/>
                <a:gd name="T68" fmla="*/ 349 w 664"/>
                <a:gd name="T69" fmla="*/ 383 h 384"/>
                <a:gd name="T70" fmla="*/ 395 w 664"/>
                <a:gd name="T71" fmla="*/ 380 h 384"/>
                <a:gd name="T72" fmla="*/ 440 w 664"/>
                <a:gd name="T73" fmla="*/ 373 h 384"/>
                <a:gd name="T74" fmla="*/ 481 w 664"/>
                <a:gd name="T75" fmla="*/ 363 h 384"/>
                <a:gd name="T76" fmla="*/ 521 w 664"/>
                <a:gd name="T77" fmla="*/ 350 h 384"/>
                <a:gd name="T78" fmla="*/ 557 w 664"/>
                <a:gd name="T79" fmla="*/ 333 h 384"/>
                <a:gd name="T80" fmla="*/ 589 w 664"/>
                <a:gd name="T81" fmla="*/ 314 h 384"/>
                <a:gd name="T82" fmla="*/ 615 w 664"/>
                <a:gd name="T83" fmla="*/ 293 h 384"/>
                <a:gd name="T84" fmla="*/ 637 w 664"/>
                <a:gd name="T85" fmla="*/ 269 h 384"/>
                <a:gd name="T86" fmla="*/ 652 w 664"/>
                <a:gd name="T87" fmla="*/ 244 h 384"/>
                <a:gd name="T88" fmla="*/ 661 w 664"/>
                <a:gd name="T89" fmla="*/ 218 h 384"/>
                <a:gd name="T90" fmla="*/ 664 w 664"/>
                <a:gd name="T91" fmla="*/ 191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64" h="384">
                  <a:moveTo>
                    <a:pt x="664" y="191"/>
                  </a:moveTo>
                  <a:lnTo>
                    <a:pt x="664" y="179"/>
                  </a:lnTo>
                  <a:lnTo>
                    <a:pt x="661" y="165"/>
                  </a:lnTo>
                  <a:lnTo>
                    <a:pt x="658" y="152"/>
                  </a:lnTo>
                  <a:lnTo>
                    <a:pt x="652" y="139"/>
                  </a:lnTo>
                  <a:lnTo>
                    <a:pt x="645" y="126"/>
                  </a:lnTo>
                  <a:lnTo>
                    <a:pt x="637" y="114"/>
                  </a:lnTo>
                  <a:lnTo>
                    <a:pt x="627" y="102"/>
                  </a:lnTo>
                  <a:lnTo>
                    <a:pt x="615" y="90"/>
                  </a:lnTo>
                  <a:lnTo>
                    <a:pt x="603" y="80"/>
                  </a:lnTo>
                  <a:lnTo>
                    <a:pt x="589" y="69"/>
                  </a:lnTo>
                  <a:lnTo>
                    <a:pt x="573" y="59"/>
                  </a:lnTo>
                  <a:lnTo>
                    <a:pt x="557" y="50"/>
                  </a:lnTo>
                  <a:lnTo>
                    <a:pt x="540" y="41"/>
                  </a:lnTo>
                  <a:lnTo>
                    <a:pt x="521" y="34"/>
                  </a:lnTo>
                  <a:lnTo>
                    <a:pt x="502" y="26"/>
                  </a:lnTo>
                  <a:lnTo>
                    <a:pt x="481" y="20"/>
                  </a:lnTo>
                  <a:lnTo>
                    <a:pt x="461" y="15"/>
                  </a:lnTo>
                  <a:lnTo>
                    <a:pt x="440" y="9"/>
                  </a:lnTo>
                  <a:lnTo>
                    <a:pt x="417" y="6"/>
                  </a:lnTo>
                  <a:lnTo>
                    <a:pt x="395" y="3"/>
                  </a:lnTo>
                  <a:lnTo>
                    <a:pt x="373" y="1"/>
                  </a:lnTo>
                  <a:lnTo>
                    <a:pt x="349" y="0"/>
                  </a:lnTo>
                  <a:lnTo>
                    <a:pt x="326" y="0"/>
                  </a:lnTo>
                  <a:lnTo>
                    <a:pt x="304" y="0"/>
                  </a:lnTo>
                  <a:lnTo>
                    <a:pt x="281" y="2"/>
                  </a:lnTo>
                  <a:lnTo>
                    <a:pt x="258" y="4"/>
                  </a:lnTo>
                  <a:lnTo>
                    <a:pt x="236" y="7"/>
                  </a:lnTo>
                  <a:lnTo>
                    <a:pt x="214" y="11"/>
                  </a:lnTo>
                  <a:lnTo>
                    <a:pt x="193" y="17"/>
                  </a:lnTo>
                  <a:lnTo>
                    <a:pt x="173" y="23"/>
                  </a:lnTo>
                  <a:lnTo>
                    <a:pt x="152" y="30"/>
                  </a:lnTo>
                  <a:lnTo>
                    <a:pt x="134" y="37"/>
                  </a:lnTo>
                  <a:lnTo>
                    <a:pt x="116" y="46"/>
                  </a:lnTo>
                  <a:lnTo>
                    <a:pt x="99" y="54"/>
                  </a:lnTo>
                  <a:lnTo>
                    <a:pt x="83" y="64"/>
                  </a:lnTo>
                  <a:lnTo>
                    <a:pt x="68" y="74"/>
                  </a:lnTo>
                  <a:lnTo>
                    <a:pt x="55" y="85"/>
                  </a:lnTo>
                  <a:lnTo>
                    <a:pt x="43" y="97"/>
                  </a:lnTo>
                  <a:lnTo>
                    <a:pt x="32" y="108"/>
                  </a:lnTo>
                  <a:lnTo>
                    <a:pt x="23" y="120"/>
                  </a:lnTo>
                  <a:lnTo>
                    <a:pt x="15" y="133"/>
                  </a:lnTo>
                  <a:lnTo>
                    <a:pt x="10" y="146"/>
                  </a:lnTo>
                  <a:lnTo>
                    <a:pt x="4" y="158"/>
                  </a:lnTo>
                  <a:lnTo>
                    <a:pt x="1" y="171"/>
                  </a:lnTo>
                  <a:lnTo>
                    <a:pt x="0" y="185"/>
                  </a:lnTo>
                  <a:lnTo>
                    <a:pt x="0" y="198"/>
                  </a:lnTo>
                  <a:lnTo>
                    <a:pt x="1" y="212"/>
                  </a:lnTo>
                  <a:lnTo>
                    <a:pt x="4" y="224"/>
                  </a:lnTo>
                  <a:lnTo>
                    <a:pt x="10" y="237"/>
                  </a:lnTo>
                  <a:lnTo>
                    <a:pt x="15" y="250"/>
                  </a:lnTo>
                  <a:lnTo>
                    <a:pt x="23" y="263"/>
                  </a:lnTo>
                  <a:lnTo>
                    <a:pt x="32" y="274"/>
                  </a:lnTo>
                  <a:lnTo>
                    <a:pt x="43" y="286"/>
                  </a:lnTo>
                  <a:lnTo>
                    <a:pt x="55" y="298"/>
                  </a:lnTo>
                  <a:lnTo>
                    <a:pt x="68" y="309"/>
                  </a:lnTo>
                  <a:lnTo>
                    <a:pt x="83" y="319"/>
                  </a:lnTo>
                  <a:lnTo>
                    <a:pt x="99" y="329"/>
                  </a:lnTo>
                  <a:lnTo>
                    <a:pt x="116" y="337"/>
                  </a:lnTo>
                  <a:lnTo>
                    <a:pt x="134" y="346"/>
                  </a:lnTo>
                  <a:lnTo>
                    <a:pt x="152" y="353"/>
                  </a:lnTo>
                  <a:lnTo>
                    <a:pt x="173" y="360"/>
                  </a:lnTo>
                  <a:lnTo>
                    <a:pt x="193" y="366"/>
                  </a:lnTo>
                  <a:lnTo>
                    <a:pt x="214" y="371"/>
                  </a:lnTo>
                  <a:lnTo>
                    <a:pt x="236" y="376"/>
                  </a:lnTo>
                  <a:lnTo>
                    <a:pt x="258" y="379"/>
                  </a:lnTo>
                  <a:lnTo>
                    <a:pt x="281" y="381"/>
                  </a:lnTo>
                  <a:lnTo>
                    <a:pt x="304" y="383"/>
                  </a:lnTo>
                  <a:lnTo>
                    <a:pt x="326" y="384"/>
                  </a:lnTo>
                  <a:lnTo>
                    <a:pt x="349" y="383"/>
                  </a:lnTo>
                  <a:lnTo>
                    <a:pt x="373" y="382"/>
                  </a:lnTo>
                  <a:lnTo>
                    <a:pt x="395" y="380"/>
                  </a:lnTo>
                  <a:lnTo>
                    <a:pt x="417" y="378"/>
                  </a:lnTo>
                  <a:lnTo>
                    <a:pt x="440" y="373"/>
                  </a:lnTo>
                  <a:lnTo>
                    <a:pt x="461" y="369"/>
                  </a:lnTo>
                  <a:lnTo>
                    <a:pt x="481" y="363"/>
                  </a:lnTo>
                  <a:lnTo>
                    <a:pt x="502" y="356"/>
                  </a:lnTo>
                  <a:lnTo>
                    <a:pt x="521" y="350"/>
                  </a:lnTo>
                  <a:lnTo>
                    <a:pt x="540" y="342"/>
                  </a:lnTo>
                  <a:lnTo>
                    <a:pt x="557" y="333"/>
                  </a:lnTo>
                  <a:lnTo>
                    <a:pt x="573" y="323"/>
                  </a:lnTo>
                  <a:lnTo>
                    <a:pt x="589" y="314"/>
                  </a:lnTo>
                  <a:lnTo>
                    <a:pt x="603" y="303"/>
                  </a:lnTo>
                  <a:lnTo>
                    <a:pt x="615" y="293"/>
                  </a:lnTo>
                  <a:lnTo>
                    <a:pt x="627" y="281"/>
                  </a:lnTo>
                  <a:lnTo>
                    <a:pt x="637" y="269"/>
                  </a:lnTo>
                  <a:lnTo>
                    <a:pt x="645" y="256"/>
                  </a:lnTo>
                  <a:lnTo>
                    <a:pt x="652" y="244"/>
                  </a:lnTo>
                  <a:lnTo>
                    <a:pt x="658" y="231"/>
                  </a:lnTo>
                  <a:lnTo>
                    <a:pt x="661" y="218"/>
                  </a:lnTo>
                  <a:lnTo>
                    <a:pt x="664" y="205"/>
                  </a:lnTo>
                  <a:lnTo>
                    <a:pt x="664" y="191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927" name="Line 295"/>
            <p:cNvSpPr>
              <a:spLocks noChangeShapeType="1"/>
            </p:cNvSpPr>
            <p:nvPr/>
          </p:nvSpPr>
          <p:spPr bwMode="auto">
            <a:xfrm flipV="1">
              <a:off x="1528" y="2044"/>
              <a:ext cx="869" cy="2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928" name="Freeform 296"/>
            <p:cNvSpPr>
              <a:spLocks/>
            </p:cNvSpPr>
            <p:nvPr/>
          </p:nvSpPr>
          <p:spPr bwMode="auto">
            <a:xfrm>
              <a:off x="2397" y="1848"/>
              <a:ext cx="338" cy="196"/>
            </a:xfrm>
            <a:custGeom>
              <a:avLst/>
              <a:gdLst>
                <a:gd name="T0" fmla="*/ 0 w 882"/>
                <a:gd name="T1" fmla="*/ 510 h 510"/>
                <a:gd name="T2" fmla="*/ 47 w 882"/>
                <a:gd name="T3" fmla="*/ 497 h 510"/>
                <a:gd name="T4" fmla="*/ 93 w 882"/>
                <a:gd name="T5" fmla="*/ 484 h 510"/>
                <a:gd name="T6" fmla="*/ 139 w 882"/>
                <a:gd name="T7" fmla="*/ 471 h 510"/>
                <a:gd name="T8" fmla="*/ 183 w 882"/>
                <a:gd name="T9" fmla="*/ 457 h 510"/>
                <a:gd name="T10" fmla="*/ 227 w 882"/>
                <a:gd name="T11" fmla="*/ 442 h 510"/>
                <a:gd name="T12" fmla="*/ 270 w 882"/>
                <a:gd name="T13" fmla="*/ 426 h 510"/>
                <a:gd name="T14" fmla="*/ 312 w 882"/>
                <a:gd name="T15" fmla="*/ 409 h 510"/>
                <a:gd name="T16" fmla="*/ 354 w 882"/>
                <a:gd name="T17" fmla="*/ 392 h 510"/>
                <a:gd name="T18" fmla="*/ 394 w 882"/>
                <a:gd name="T19" fmla="*/ 374 h 510"/>
                <a:gd name="T20" fmla="*/ 434 w 882"/>
                <a:gd name="T21" fmla="*/ 354 h 510"/>
                <a:gd name="T22" fmla="*/ 472 w 882"/>
                <a:gd name="T23" fmla="*/ 335 h 510"/>
                <a:gd name="T24" fmla="*/ 509 w 882"/>
                <a:gd name="T25" fmla="*/ 315 h 510"/>
                <a:gd name="T26" fmla="*/ 545 w 882"/>
                <a:gd name="T27" fmla="*/ 294 h 510"/>
                <a:gd name="T28" fmla="*/ 580 w 882"/>
                <a:gd name="T29" fmla="*/ 272 h 510"/>
                <a:gd name="T30" fmla="*/ 614 w 882"/>
                <a:gd name="T31" fmla="*/ 250 h 510"/>
                <a:gd name="T32" fmla="*/ 647 w 882"/>
                <a:gd name="T33" fmla="*/ 228 h 510"/>
                <a:gd name="T34" fmla="*/ 679 w 882"/>
                <a:gd name="T35" fmla="*/ 204 h 510"/>
                <a:gd name="T36" fmla="*/ 708 w 882"/>
                <a:gd name="T37" fmla="*/ 180 h 510"/>
                <a:gd name="T38" fmla="*/ 737 w 882"/>
                <a:gd name="T39" fmla="*/ 155 h 510"/>
                <a:gd name="T40" fmla="*/ 765 w 882"/>
                <a:gd name="T41" fmla="*/ 131 h 510"/>
                <a:gd name="T42" fmla="*/ 791 w 882"/>
                <a:gd name="T43" fmla="*/ 105 h 510"/>
                <a:gd name="T44" fmla="*/ 816 w 882"/>
                <a:gd name="T45" fmla="*/ 80 h 510"/>
                <a:gd name="T46" fmla="*/ 839 w 882"/>
                <a:gd name="T47" fmla="*/ 53 h 510"/>
                <a:gd name="T48" fmla="*/ 862 w 882"/>
                <a:gd name="T49" fmla="*/ 26 h 510"/>
                <a:gd name="T50" fmla="*/ 882 w 882"/>
                <a:gd name="T51" fmla="*/ 0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82" h="510">
                  <a:moveTo>
                    <a:pt x="0" y="510"/>
                  </a:moveTo>
                  <a:lnTo>
                    <a:pt x="47" y="497"/>
                  </a:lnTo>
                  <a:lnTo>
                    <a:pt x="93" y="484"/>
                  </a:lnTo>
                  <a:lnTo>
                    <a:pt x="139" y="471"/>
                  </a:lnTo>
                  <a:lnTo>
                    <a:pt x="183" y="457"/>
                  </a:lnTo>
                  <a:lnTo>
                    <a:pt x="227" y="442"/>
                  </a:lnTo>
                  <a:lnTo>
                    <a:pt x="270" y="426"/>
                  </a:lnTo>
                  <a:lnTo>
                    <a:pt x="312" y="409"/>
                  </a:lnTo>
                  <a:lnTo>
                    <a:pt x="354" y="392"/>
                  </a:lnTo>
                  <a:lnTo>
                    <a:pt x="394" y="374"/>
                  </a:lnTo>
                  <a:lnTo>
                    <a:pt x="434" y="354"/>
                  </a:lnTo>
                  <a:lnTo>
                    <a:pt x="472" y="335"/>
                  </a:lnTo>
                  <a:lnTo>
                    <a:pt x="509" y="315"/>
                  </a:lnTo>
                  <a:lnTo>
                    <a:pt x="545" y="294"/>
                  </a:lnTo>
                  <a:lnTo>
                    <a:pt x="580" y="272"/>
                  </a:lnTo>
                  <a:lnTo>
                    <a:pt x="614" y="250"/>
                  </a:lnTo>
                  <a:lnTo>
                    <a:pt x="647" y="228"/>
                  </a:lnTo>
                  <a:lnTo>
                    <a:pt x="679" y="204"/>
                  </a:lnTo>
                  <a:lnTo>
                    <a:pt x="708" y="180"/>
                  </a:lnTo>
                  <a:lnTo>
                    <a:pt x="737" y="155"/>
                  </a:lnTo>
                  <a:lnTo>
                    <a:pt x="765" y="131"/>
                  </a:lnTo>
                  <a:lnTo>
                    <a:pt x="791" y="105"/>
                  </a:lnTo>
                  <a:lnTo>
                    <a:pt x="816" y="80"/>
                  </a:lnTo>
                  <a:lnTo>
                    <a:pt x="839" y="53"/>
                  </a:lnTo>
                  <a:lnTo>
                    <a:pt x="862" y="26"/>
                  </a:lnTo>
                  <a:lnTo>
                    <a:pt x="882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929" name="Line 297"/>
            <p:cNvSpPr>
              <a:spLocks noChangeShapeType="1"/>
            </p:cNvSpPr>
            <p:nvPr/>
          </p:nvSpPr>
          <p:spPr bwMode="auto">
            <a:xfrm flipH="1">
              <a:off x="2735" y="1347"/>
              <a:ext cx="370" cy="50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930" name="Freeform 298"/>
            <p:cNvSpPr>
              <a:spLocks/>
            </p:cNvSpPr>
            <p:nvPr/>
          </p:nvSpPr>
          <p:spPr bwMode="auto">
            <a:xfrm>
              <a:off x="3105" y="1288"/>
              <a:ext cx="19" cy="59"/>
            </a:xfrm>
            <a:custGeom>
              <a:avLst/>
              <a:gdLst>
                <a:gd name="T0" fmla="*/ 0 w 52"/>
                <a:gd name="T1" fmla="*/ 150 h 150"/>
                <a:gd name="T2" fmla="*/ 10 w 52"/>
                <a:gd name="T3" fmla="*/ 134 h 150"/>
                <a:gd name="T4" fmla="*/ 20 w 52"/>
                <a:gd name="T5" fmla="*/ 118 h 150"/>
                <a:gd name="T6" fmla="*/ 28 w 52"/>
                <a:gd name="T7" fmla="*/ 102 h 150"/>
                <a:gd name="T8" fmla="*/ 36 w 52"/>
                <a:gd name="T9" fmla="*/ 85 h 150"/>
                <a:gd name="T10" fmla="*/ 41 w 52"/>
                <a:gd name="T11" fmla="*/ 68 h 150"/>
                <a:gd name="T12" fmla="*/ 46 w 52"/>
                <a:gd name="T13" fmla="*/ 52 h 150"/>
                <a:gd name="T14" fmla="*/ 50 w 52"/>
                <a:gd name="T15" fmla="*/ 35 h 150"/>
                <a:gd name="T16" fmla="*/ 52 w 52"/>
                <a:gd name="T17" fmla="*/ 18 h 150"/>
                <a:gd name="T18" fmla="*/ 52 w 52"/>
                <a:gd name="T19" fmla="*/ 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2" h="150">
                  <a:moveTo>
                    <a:pt x="0" y="150"/>
                  </a:moveTo>
                  <a:lnTo>
                    <a:pt x="10" y="134"/>
                  </a:lnTo>
                  <a:lnTo>
                    <a:pt x="20" y="118"/>
                  </a:lnTo>
                  <a:lnTo>
                    <a:pt x="28" y="102"/>
                  </a:lnTo>
                  <a:lnTo>
                    <a:pt x="36" y="85"/>
                  </a:lnTo>
                  <a:lnTo>
                    <a:pt x="41" y="68"/>
                  </a:lnTo>
                  <a:lnTo>
                    <a:pt x="46" y="52"/>
                  </a:lnTo>
                  <a:lnTo>
                    <a:pt x="50" y="35"/>
                  </a:lnTo>
                  <a:lnTo>
                    <a:pt x="52" y="18"/>
                  </a:lnTo>
                  <a:lnTo>
                    <a:pt x="52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931" name="Freeform 299"/>
            <p:cNvSpPr>
              <a:spLocks/>
            </p:cNvSpPr>
            <p:nvPr/>
          </p:nvSpPr>
          <p:spPr bwMode="auto">
            <a:xfrm>
              <a:off x="2651" y="891"/>
              <a:ext cx="400" cy="72"/>
            </a:xfrm>
            <a:custGeom>
              <a:avLst/>
              <a:gdLst>
                <a:gd name="T0" fmla="*/ 1039 w 1039"/>
                <a:gd name="T1" fmla="*/ 112 h 185"/>
                <a:gd name="T2" fmla="*/ 1016 w 1039"/>
                <a:gd name="T3" fmla="*/ 99 h 185"/>
                <a:gd name="T4" fmla="*/ 991 w 1039"/>
                <a:gd name="T5" fmla="*/ 87 h 185"/>
                <a:gd name="T6" fmla="*/ 965 w 1039"/>
                <a:gd name="T7" fmla="*/ 75 h 185"/>
                <a:gd name="T8" fmla="*/ 939 w 1039"/>
                <a:gd name="T9" fmla="*/ 65 h 185"/>
                <a:gd name="T10" fmla="*/ 911 w 1039"/>
                <a:gd name="T11" fmla="*/ 54 h 185"/>
                <a:gd name="T12" fmla="*/ 882 w 1039"/>
                <a:gd name="T13" fmla="*/ 45 h 185"/>
                <a:gd name="T14" fmla="*/ 854 w 1039"/>
                <a:gd name="T15" fmla="*/ 36 h 185"/>
                <a:gd name="T16" fmla="*/ 824 w 1039"/>
                <a:gd name="T17" fmla="*/ 29 h 185"/>
                <a:gd name="T18" fmla="*/ 793 w 1039"/>
                <a:gd name="T19" fmla="*/ 22 h 185"/>
                <a:gd name="T20" fmla="*/ 762 w 1039"/>
                <a:gd name="T21" fmla="*/ 16 h 185"/>
                <a:gd name="T22" fmla="*/ 731 w 1039"/>
                <a:gd name="T23" fmla="*/ 12 h 185"/>
                <a:gd name="T24" fmla="*/ 699 w 1039"/>
                <a:gd name="T25" fmla="*/ 7 h 185"/>
                <a:gd name="T26" fmla="*/ 667 w 1039"/>
                <a:gd name="T27" fmla="*/ 4 h 185"/>
                <a:gd name="T28" fmla="*/ 634 w 1039"/>
                <a:gd name="T29" fmla="*/ 2 h 185"/>
                <a:gd name="T30" fmla="*/ 602 w 1039"/>
                <a:gd name="T31" fmla="*/ 0 h 185"/>
                <a:gd name="T32" fmla="*/ 569 w 1039"/>
                <a:gd name="T33" fmla="*/ 0 h 185"/>
                <a:gd name="T34" fmla="*/ 537 w 1039"/>
                <a:gd name="T35" fmla="*/ 0 h 185"/>
                <a:gd name="T36" fmla="*/ 504 w 1039"/>
                <a:gd name="T37" fmla="*/ 1 h 185"/>
                <a:gd name="T38" fmla="*/ 472 w 1039"/>
                <a:gd name="T39" fmla="*/ 4 h 185"/>
                <a:gd name="T40" fmla="*/ 441 w 1039"/>
                <a:gd name="T41" fmla="*/ 7 h 185"/>
                <a:gd name="T42" fmla="*/ 409 w 1039"/>
                <a:gd name="T43" fmla="*/ 11 h 185"/>
                <a:gd name="T44" fmla="*/ 377 w 1039"/>
                <a:gd name="T45" fmla="*/ 16 h 185"/>
                <a:gd name="T46" fmla="*/ 346 w 1039"/>
                <a:gd name="T47" fmla="*/ 22 h 185"/>
                <a:gd name="T48" fmla="*/ 316 w 1039"/>
                <a:gd name="T49" fmla="*/ 29 h 185"/>
                <a:gd name="T50" fmla="*/ 286 w 1039"/>
                <a:gd name="T51" fmla="*/ 36 h 185"/>
                <a:gd name="T52" fmla="*/ 256 w 1039"/>
                <a:gd name="T53" fmla="*/ 45 h 185"/>
                <a:gd name="T54" fmla="*/ 228 w 1039"/>
                <a:gd name="T55" fmla="*/ 54 h 185"/>
                <a:gd name="T56" fmla="*/ 201 w 1039"/>
                <a:gd name="T57" fmla="*/ 64 h 185"/>
                <a:gd name="T58" fmla="*/ 173 w 1039"/>
                <a:gd name="T59" fmla="*/ 74 h 185"/>
                <a:gd name="T60" fmla="*/ 148 w 1039"/>
                <a:gd name="T61" fmla="*/ 86 h 185"/>
                <a:gd name="T62" fmla="*/ 123 w 1039"/>
                <a:gd name="T63" fmla="*/ 99 h 185"/>
                <a:gd name="T64" fmla="*/ 100 w 1039"/>
                <a:gd name="T65" fmla="*/ 112 h 185"/>
                <a:gd name="T66" fmla="*/ 77 w 1039"/>
                <a:gd name="T67" fmla="*/ 125 h 185"/>
                <a:gd name="T68" fmla="*/ 56 w 1039"/>
                <a:gd name="T69" fmla="*/ 139 h 185"/>
                <a:gd name="T70" fmla="*/ 36 w 1039"/>
                <a:gd name="T71" fmla="*/ 154 h 185"/>
                <a:gd name="T72" fmla="*/ 17 w 1039"/>
                <a:gd name="T73" fmla="*/ 169 h 185"/>
                <a:gd name="T74" fmla="*/ 0 w 1039"/>
                <a:gd name="T75" fmla="*/ 185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39" h="185">
                  <a:moveTo>
                    <a:pt x="1039" y="112"/>
                  </a:moveTo>
                  <a:lnTo>
                    <a:pt x="1016" y="99"/>
                  </a:lnTo>
                  <a:lnTo>
                    <a:pt x="991" y="87"/>
                  </a:lnTo>
                  <a:lnTo>
                    <a:pt x="965" y="75"/>
                  </a:lnTo>
                  <a:lnTo>
                    <a:pt x="939" y="65"/>
                  </a:lnTo>
                  <a:lnTo>
                    <a:pt x="911" y="54"/>
                  </a:lnTo>
                  <a:lnTo>
                    <a:pt x="882" y="45"/>
                  </a:lnTo>
                  <a:lnTo>
                    <a:pt x="854" y="36"/>
                  </a:lnTo>
                  <a:lnTo>
                    <a:pt x="824" y="29"/>
                  </a:lnTo>
                  <a:lnTo>
                    <a:pt x="793" y="22"/>
                  </a:lnTo>
                  <a:lnTo>
                    <a:pt x="762" y="16"/>
                  </a:lnTo>
                  <a:lnTo>
                    <a:pt x="731" y="12"/>
                  </a:lnTo>
                  <a:lnTo>
                    <a:pt x="699" y="7"/>
                  </a:lnTo>
                  <a:lnTo>
                    <a:pt x="667" y="4"/>
                  </a:lnTo>
                  <a:lnTo>
                    <a:pt x="634" y="2"/>
                  </a:lnTo>
                  <a:lnTo>
                    <a:pt x="602" y="0"/>
                  </a:lnTo>
                  <a:lnTo>
                    <a:pt x="569" y="0"/>
                  </a:lnTo>
                  <a:lnTo>
                    <a:pt x="537" y="0"/>
                  </a:lnTo>
                  <a:lnTo>
                    <a:pt x="504" y="1"/>
                  </a:lnTo>
                  <a:lnTo>
                    <a:pt x="472" y="4"/>
                  </a:lnTo>
                  <a:lnTo>
                    <a:pt x="441" y="7"/>
                  </a:lnTo>
                  <a:lnTo>
                    <a:pt x="409" y="11"/>
                  </a:lnTo>
                  <a:lnTo>
                    <a:pt x="377" y="16"/>
                  </a:lnTo>
                  <a:lnTo>
                    <a:pt x="346" y="22"/>
                  </a:lnTo>
                  <a:lnTo>
                    <a:pt x="316" y="29"/>
                  </a:lnTo>
                  <a:lnTo>
                    <a:pt x="286" y="36"/>
                  </a:lnTo>
                  <a:lnTo>
                    <a:pt x="256" y="45"/>
                  </a:lnTo>
                  <a:lnTo>
                    <a:pt x="228" y="54"/>
                  </a:lnTo>
                  <a:lnTo>
                    <a:pt x="201" y="64"/>
                  </a:lnTo>
                  <a:lnTo>
                    <a:pt x="173" y="74"/>
                  </a:lnTo>
                  <a:lnTo>
                    <a:pt x="148" y="86"/>
                  </a:lnTo>
                  <a:lnTo>
                    <a:pt x="123" y="99"/>
                  </a:lnTo>
                  <a:lnTo>
                    <a:pt x="100" y="112"/>
                  </a:lnTo>
                  <a:lnTo>
                    <a:pt x="77" y="125"/>
                  </a:lnTo>
                  <a:lnTo>
                    <a:pt x="56" y="139"/>
                  </a:lnTo>
                  <a:lnTo>
                    <a:pt x="36" y="154"/>
                  </a:lnTo>
                  <a:lnTo>
                    <a:pt x="17" y="169"/>
                  </a:lnTo>
                  <a:lnTo>
                    <a:pt x="0" y="18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932" name="Freeform 300"/>
            <p:cNvSpPr>
              <a:spLocks/>
            </p:cNvSpPr>
            <p:nvPr/>
          </p:nvSpPr>
          <p:spPr bwMode="auto">
            <a:xfrm>
              <a:off x="2614" y="934"/>
              <a:ext cx="510" cy="252"/>
            </a:xfrm>
            <a:custGeom>
              <a:avLst/>
              <a:gdLst>
                <a:gd name="T0" fmla="*/ 0 w 1330"/>
                <a:gd name="T1" fmla="*/ 275 h 657"/>
                <a:gd name="T2" fmla="*/ 3 w 1330"/>
                <a:gd name="T3" fmla="*/ 313 h 657"/>
                <a:gd name="T4" fmla="*/ 14 w 1330"/>
                <a:gd name="T5" fmla="*/ 350 h 657"/>
                <a:gd name="T6" fmla="*/ 30 w 1330"/>
                <a:gd name="T7" fmla="*/ 386 h 657"/>
                <a:gd name="T8" fmla="*/ 52 w 1330"/>
                <a:gd name="T9" fmla="*/ 422 h 657"/>
                <a:gd name="T10" fmla="*/ 81 w 1330"/>
                <a:gd name="T11" fmla="*/ 455 h 657"/>
                <a:gd name="T12" fmla="*/ 115 w 1330"/>
                <a:gd name="T13" fmla="*/ 488 h 657"/>
                <a:gd name="T14" fmla="*/ 153 w 1330"/>
                <a:gd name="T15" fmla="*/ 518 h 657"/>
                <a:gd name="T16" fmla="*/ 198 w 1330"/>
                <a:gd name="T17" fmla="*/ 546 h 657"/>
                <a:gd name="T18" fmla="*/ 247 w 1330"/>
                <a:gd name="T19" fmla="*/ 570 h 657"/>
                <a:gd name="T20" fmla="*/ 299 w 1330"/>
                <a:gd name="T21" fmla="*/ 593 h 657"/>
                <a:gd name="T22" fmla="*/ 356 w 1330"/>
                <a:gd name="T23" fmla="*/ 612 h 657"/>
                <a:gd name="T24" fmla="*/ 414 w 1330"/>
                <a:gd name="T25" fmla="*/ 628 h 657"/>
                <a:gd name="T26" fmla="*/ 476 w 1330"/>
                <a:gd name="T27" fmla="*/ 641 h 657"/>
                <a:gd name="T28" fmla="*/ 539 w 1330"/>
                <a:gd name="T29" fmla="*/ 649 h 657"/>
                <a:gd name="T30" fmla="*/ 604 w 1330"/>
                <a:gd name="T31" fmla="*/ 654 h 657"/>
                <a:gd name="T32" fmla="*/ 669 w 1330"/>
                <a:gd name="T33" fmla="*/ 657 h 657"/>
                <a:gd name="T34" fmla="*/ 734 w 1330"/>
                <a:gd name="T35" fmla="*/ 654 h 657"/>
                <a:gd name="T36" fmla="*/ 797 w 1330"/>
                <a:gd name="T37" fmla="*/ 649 h 657"/>
                <a:gd name="T38" fmla="*/ 861 w 1330"/>
                <a:gd name="T39" fmla="*/ 640 h 657"/>
                <a:gd name="T40" fmla="*/ 922 w 1330"/>
                <a:gd name="T41" fmla="*/ 627 h 657"/>
                <a:gd name="T42" fmla="*/ 981 w 1330"/>
                <a:gd name="T43" fmla="*/ 610 h 657"/>
                <a:gd name="T44" fmla="*/ 1037 w 1330"/>
                <a:gd name="T45" fmla="*/ 591 h 657"/>
                <a:gd name="T46" fmla="*/ 1089 w 1330"/>
                <a:gd name="T47" fmla="*/ 568 h 657"/>
                <a:gd name="T48" fmla="*/ 1137 w 1330"/>
                <a:gd name="T49" fmla="*/ 543 h 657"/>
                <a:gd name="T50" fmla="*/ 1181 w 1330"/>
                <a:gd name="T51" fmla="*/ 515 h 657"/>
                <a:gd name="T52" fmla="*/ 1219 w 1330"/>
                <a:gd name="T53" fmla="*/ 484 h 657"/>
                <a:gd name="T54" fmla="*/ 1252 w 1330"/>
                <a:gd name="T55" fmla="*/ 452 h 657"/>
                <a:gd name="T56" fmla="*/ 1280 w 1330"/>
                <a:gd name="T57" fmla="*/ 418 h 657"/>
                <a:gd name="T58" fmla="*/ 1302 w 1330"/>
                <a:gd name="T59" fmla="*/ 383 h 657"/>
                <a:gd name="T60" fmla="*/ 1318 w 1330"/>
                <a:gd name="T61" fmla="*/ 346 h 657"/>
                <a:gd name="T62" fmla="*/ 1327 w 1330"/>
                <a:gd name="T63" fmla="*/ 308 h 657"/>
                <a:gd name="T64" fmla="*/ 1330 w 1330"/>
                <a:gd name="T65" fmla="*/ 271 h 657"/>
                <a:gd name="T66" fmla="*/ 1327 w 1330"/>
                <a:gd name="T67" fmla="*/ 234 h 657"/>
                <a:gd name="T68" fmla="*/ 1317 w 1330"/>
                <a:gd name="T69" fmla="*/ 197 h 657"/>
                <a:gd name="T70" fmla="*/ 1301 w 1330"/>
                <a:gd name="T71" fmla="*/ 160 h 657"/>
                <a:gd name="T72" fmla="*/ 1280 w 1330"/>
                <a:gd name="T73" fmla="*/ 124 h 657"/>
                <a:gd name="T74" fmla="*/ 1251 w 1330"/>
                <a:gd name="T75" fmla="*/ 90 h 657"/>
                <a:gd name="T76" fmla="*/ 1218 w 1330"/>
                <a:gd name="T77" fmla="*/ 58 h 657"/>
                <a:gd name="T78" fmla="*/ 1179 w 1330"/>
                <a:gd name="T79" fmla="*/ 28 h 657"/>
                <a:gd name="T80" fmla="*/ 1135 w 1330"/>
                <a:gd name="T81" fmla="*/ 0 h 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30" h="657">
                  <a:moveTo>
                    <a:pt x="0" y="256"/>
                  </a:moveTo>
                  <a:lnTo>
                    <a:pt x="0" y="275"/>
                  </a:lnTo>
                  <a:lnTo>
                    <a:pt x="1" y="295"/>
                  </a:lnTo>
                  <a:lnTo>
                    <a:pt x="3" y="313"/>
                  </a:lnTo>
                  <a:lnTo>
                    <a:pt x="7" y="332"/>
                  </a:lnTo>
                  <a:lnTo>
                    <a:pt x="14" y="350"/>
                  </a:lnTo>
                  <a:lnTo>
                    <a:pt x="21" y="368"/>
                  </a:lnTo>
                  <a:lnTo>
                    <a:pt x="30" y="386"/>
                  </a:lnTo>
                  <a:lnTo>
                    <a:pt x="40" y="404"/>
                  </a:lnTo>
                  <a:lnTo>
                    <a:pt x="52" y="422"/>
                  </a:lnTo>
                  <a:lnTo>
                    <a:pt x="66" y="439"/>
                  </a:lnTo>
                  <a:lnTo>
                    <a:pt x="81" y="455"/>
                  </a:lnTo>
                  <a:lnTo>
                    <a:pt x="97" y="472"/>
                  </a:lnTo>
                  <a:lnTo>
                    <a:pt x="115" y="488"/>
                  </a:lnTo>
                  <a:lnTo>
                    <a:pt x="133" y="503"/>
                  </a:lnTo>
                  <a:lnTo>
                    <a:pt x="153" y="518"/>
                  </a:lnTo>
                  <a:lnTo>
                    <a:pt x="176" y="532"/>
                  </a:lnTo>
                  <a:lnTo>
                    <a:pt x="198" y="546"/>
                  </a:lnTo>
                  <a:lnTo>
                    <a:pt x="221" y="559"/>
                  </a:lnTo>
                  <a:lnTo>
                    <a:pt x="247" y="570"/>
                  </a:lnTo>
                  <a:lnTo>
                    <a:pt x="272" y="582"/>
                  </a:lnTo>
                  <a:lnTo>
                    <a:pt x="299" y="593"/>
                  </a:lnTo>
                  <a:lnTo>
                    <a:pt x="327" y="603"/>
                  </a:lnTo>
                  <a:lnTo>
                    <a:pt x="356" y="612"/>
                  </a:lnTo>
                  <a:lnTo>
                    <a:pt x="384" y="620"/>
                  </a:lnTo>
                  <a:lnTo>
                    <a:pt x="414" y="628"/>
                  </a:lnTo>
                  <a:lnTo>
                    <a:pt x="445" y="634"/>
                  </a:lnTo>
                  <a:lnTo>
                    <a:pt x="476" y="641"/>
                  </a:lnTo>
                  <a:lnTo>
                    <a:pt x="507" y="646"/>
                  </a:lnTo>
                  <a:lnTo>
                    <a:pt x="539" y="649"/>
                  </a:lnTo>
                  <a:lnTo>
                    <a:pt x="571" y="652"/>
                  </a:lnTo>
                  <a:lnTo>
                    <a:pt x="604" y="654"/>
                  </a:lnTo>
                  <a:lnTo>
                    <a:pt x="636" y="656"/>
                  </a:lnTo>
                  <a:lnTo>
                    <a:pt x="669" y="657"/>
                  </a:lnTo>
                  <a:lnTo>
                    <a:pt x="700" y="656"/>
                  </a:lnTo>
                  <a:lnTo>
                    <a:pt x="734" y="654"/>
                  </a:lnTo>
                  <a:lnTo>
                    <a:pt x="765" y="652"/>
                  </a:lnTo>
                  <a:lnTo>
                    <a:pt x="797" y="649"/>
                  </a:lnTo>
                  <a:lnTo>
                    <a:pt x="829" y="645"/>
                  </a:lnTo>
                  <a:lnTo>
                    <a:pt x="861" y="640"/>
                  </a:lnTo>
                  <a:lnTo>
                    <a:pt x="892" y="633"/>
                  </a:lnTo>
                  <a:lnTo>
                    <a:pt x="922" y="627"/>
                  </a:lnTo>
                  <a:lnTo>
                    <a:pt x="952" y="618"/>
                  </a:lnTo>
                  <a:lnTo>
                    <a:pt x="981" y="610"/>
                  </a:lnTo>
                  <a:lnTo>
                    <a:pt x="1009" y="601"/>
                  </a:lnTo>
                  <a:lnTo>
                    <a:pt x="1037" y="591"/>
                  </a:lnTo>
                  <a:lnTo>
                    <a:pt x="1064" y="580"/>
                  </a:lnTo>
                  <a:lnTo>
                    <a:pt x="1089" y="568"/>
                  </a:lnTo>
                  <a:lnTo>
                    <a:pt x="1114" y="555"/>
                  </a:lnTo>
                  <a:lnTo>
                    <a:pt x="1137" y="543"/>
                  </a:lnTo>
                  <a:lnTo>
                    <a:pt x="1159" y="529"/>
                  </a:lnTo>
                  <a:lnTo>
                    <a:pt x="1181" y="515"/>
                  </a:lnTo>
                  <a:lnTo>
                    <a:pt x="1201" y="500"/>
                  </a:lnTo>
                  <a:lnTo>
                    <a:pt x="1219" y="484"/>
                  </a:lnTo>
                  <a:lnTo>
                    <a:pt x="1236" y="468"/>
                  </a:lnTo>
                  <a:lnTo>
                    <a:pt x="1252" y="452"/>
                  </a:lnTo>
                  <a:lnTo>
                    <a:pt x="1267" y="435"/>
                  </a:lnTo>
                  <a:lnTo>
                    <a:pt x="1280" y="418"/>
                  </a:lnTo>
                  <a:lnTo>
                    <a:pt x="1291" y="401"/>
                  </a:lnTo>
                  <a:lnTo>
                    <a:pt x="1302" y="383"/>
                  </a:lnTo>
                  <a:lnTo>
                    <a:pt x="1311" y="365"/>
                  </a:lnTo>
                  <a:lnTo>
                    <a:pt x="1318" y="346"/>
                  </a:lnTo>
                  <a:lnTo>
                    <a:pt x="1323" y="328"/>
                  </a:lnTo>
                  <a:lnTo>
                    <a:pt x="1327" y="308"/>
                  </a:lnTo>
                  <a:lnTo>
                    <a:pt x="1330" y="290"/>
                  </a:lnTo>
                  <a:lnTo>
                    <a:pt x="1330" y="271"/>
                  </a:lnTo>
                  <a:lnTo>
                    <a:pt x="1330" y="252"/>
                  </a:lnTo>
                  <a:lnTo>
                    <a:pt x="1327" y="234"/>
                  </a:lnTo>
                  <a:lnTo>
                    <a:pt x="1322" y="215"/>
                  </a:lnTo>
                  <a:lnTo>
                    <a:pt x="1317" y="197"/>
                  </a:lnTo>
                  <a:lnTo>
                    <a:pt x="1310" y="179"/>
                  </a:lnTo>
                  <a:lnTo>
                    <a:pt x="1301" y="160"/>
                  </a:lnTo>
                  <a:lnTo>
                    <a:pt x="1291" y="142"/>
                  </a:lnTo>
                  <a:lnTo>
                    <a:pt x="1280" y="124"/>
                  </a:lnTo>
                  <a:lnTo>
                    <a:pt x="1266" y="107"/>
                  </a:lnTo>
                  <a:lnTo>
                    <a:pt x="1251" y="90"/>
                  </a:lnTo>
                  <a:lnTo>
                    <a:pt x="1235" y="74"/>
                  </a:lnTo>
                  <a:lnTo>
                    <a:pt x="1218" y="58"/>
                  </a:lnTo>
                  <a:lnTo>
                    <a:pt x="1199" y="43"/>
                  </a:lnTo>
                  <a:lnTo>
                    <a:pt x="1179" y="28"/>
                  </a:lnTo>
                  <a:lnTo>
                    <a:pt x="1157" y="13"/>
                  </a:lnTo>
                  <a:lnTo>
                    <a:pt x="1135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933" name="Freeform 301"/>
            <p:cNvSpPr>
              <a:spLocks/>
            </p:cNvSpPr>
            <p:nvPr/>
          </p:nvSpPr>
          <p:spPr bwMode="auto">
            <a:xfrm>
              <a:off x="2743" y="966"/>
              <a:ext cx="254" cy="145"/>
            </a:xfrm>
            <a:custGeom>
              <a:avLst/>
              <a:gdLst>
                <a:gd name="T0" fmla="*/ 665 w 666"/>
                <a:gd name="T1" fmla="*/ 178 h 384"/>
                <a:gd name="T2" fmla="*/ 658 w 666"/>
                <a:gd name="T3" fmla="*/ 153 h 384"/>
                <a:gd name="T4" fmla="*/ 645 w 666"/>
                <a:gd name="T5" fmla="*/ 127 h 384"/>
                <a:gd name="T6" fmla="*/ 627 w 666"/>
                <a:gd name="T7" fmla="*/ 103 h 384"/>
                <a:gd name="T8" fmla="*/ 603 w 666"/>
                <a:gd name="T9" fmla="*/ 80 h 384"/>
                <a:gd name="T10" fmla="*/ 574 w 666"/>
                <a:gd name="T11" fmla="*/ 59 h 384"/>
                <a:gd name="T12" fmla="*/ 540 w 666"/>
                <a:gd name="T13" fmla="*/ 42 h 384"/>
                <a:gd name="T14" fmla="*/ 503 w 666"/>
                <a:gd name="T15" fmla="*/ 26 h 384"/>
                <a:gd name="T16" fmla="*/ 461 w 666"/>
                <a:gd name="T17" fmla="*/ 14 h 384"/>
                <a:gd name="T18" fmla="*/ 417 w 666"/>
                <a:gd name="T19" fmla="*/ 6 h 384"/>
                <a:gd name="T20" fmla="*/ 373 w 666"/>
                <a:gd name="T21" fmla="*/ 2 h 384"/>
                <a:gd name="T22" fmla="*/ 327 w 666"/>
                <a:gd name="T23" fmla="*/ 0 h 384"/>
                <a:gd name="T24" fmla="*/ 281 w 666"/>
                <a:gd name="T25" fmla="*/ 2 h 384"/>
                <a:gd name="T26" fmla="*/ 236 w 666"/>
                <a:gd name="T27" fmla="*/ 8 h 384"/>
                <a:gd name="T28" fmla="*/ 194 w 666"/>
                <a:gd name="T29" fmla="*/ 18 h 384"/>
                <a:gd name="T30" fmla="*/ 153 w 666"/>
                <a:gd name="T31" fmla="*/ 30 h 384"/>
                <a:gd name="T32" fmla="*/ 116 w 666"/>
                <a:gd name="T33" fmla="*/ 46 h 384"/>
                <a:gd name="T34" fmla="*/ 84 w 666"/>
                <a:gd name="T35" fmla="*/ 64 h 384"/>
                <a:gd name="T36" fmla="*/ 55 w 666"/>
                <a:gd name="T37" fmla="*/ 86 h 384"/>
                <a:gd name="T38" fmla="*/ 33 w 666"/>
                <a:gd name="T39" fmla="*/ 108 h 384"/>
                <a:gd name="T40" fmla="*/ 16 w 666"/>
                <a:gd name="T41" fmla="*/ 134 h 384"/>
                <a:gd name="T42" fmla="*/ 5 w 666"/>
                <a:gd name="T43" fmla="*/ 159 h 384"/>
                <a:gd name="T44" fmla="*/ 0 w 666"/>
                <a:gd name="T45" fmla="*/ 186 h 384"/>
                <a:gd name="T46" fmla="*/ 2 w 666"/>
                <a:gd name="T47" fmla="*/ 211 h 384"/>
                <a:gd name="T48" fmla="*/ 10 w 666"/>
                <a:gd name="T49" fmla="*/ 238 h 384"/>
                <a:gd name="T50" fmla="*/ 24 w 666"/>
                <a:gd name="T51" fmla="*/ 264 h 384"/>
                <a:gd name="T52" fmla="*/ 44 w 666"/>
                <a:gd name="T53" fmla="*/ 287 h 384"/>
                <a:gd name="T54" fmla="*/ 69 w 666"/>
                <a:gd name="T55" fmla="*/ 309 h 384"/>
                <a:gd name="T56" fmla="*/ 99 w 666"/>
                <a:gd name="T57" fmla="*/ 330 h 384"/>
                <a:gd name="T58" fmla="*/ 134 w 666"/>
                <a:gd name="T59" fmla="*/ 347 h 384"/>
                <a:gd name="T60" fmla="*/ 174 w 666"/>
                <a:gd name="T61" fmla="*/ 360 h 384"/>
                <a:gd name="T62" fmla="*/ 215 w 666"/>
                <a:gd name="T63" fmla="*/ 372 h 384"/>
                <a:gd name="T64" fmla="*/ 259 w 666"/>
                <a:gd name="T65" fmla="*/ 380 h 384"/>
                <a:gd name="T66" fmla="*/ 305 w 666"/>
                <a:gd name="T67" fmla="*/ 384 h 384"/>
                <a:gd name="T68" fmla="*/ 350 w 666"/>
                <a:gd name="T69" fmla="*/ 384 h 384"/>
                <a:gd name="T70" fmla="*/ 395 w 666"/>
                <a:gd name="T71" fmla="*/ 381 h 384"/>
                <a:gd name="T72" fmla="*/ 440 w 666"/>
                <a:gd name="T73" fmla="*/ 374 h 384"/>
                <a:gd name="T74" fmla="*/ 482 w 666"/>
                <a:gd name="T75" fmla="*/ 364 h 384"/>
                <a:gd name="T76" fmla="*/ 522 w 666"/>
                <a:gd name="T77" fmla="*/ 350 h 384"/>
                <a:gd name="T78" fmla="*/ 558 w 666"/>
                <a:gd name="T79" fmla="*/ 334 h 384"/>
                <a:gd name="T80" fmla="*/ 589 w 666"/>
                <a:gd name="T81" fmla="*/ 315 h 384"/>
                <a:gd name="T82" fmla="*/ 616 w 666"/>
                <a:gd name="T83" fmla="*/ 292 h 384"/>
                <a:gd name="T84" fmla="*/ 637 w 666"/>
                <a:gd name="T85" fmla="*/ 269 h 384"/>
                <a:gd name="T86" fmla="*/ 653 w 666"/>
                <a:gd name="T87" fmla="*/ 244 h 384"/>
                <a:gd name="T88" fmla="*/ 662 w 666"/>
                <a:gd name="T89" fmla="*/ 219 h 384"/>
                <a:gd name="T90" fmla="*/ 666 w 666"/>
                <a:gd name="T91" fmla="*/ 192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66" h="384">
                  <a:moveTo>
                    <a:pt x="666" y="192"/>
                  </a:moveTo>
                  <a:lnTo>
                    <a:pt x="665" y="178"/>
                  </a:lnTo>
                  <a:lnTo>
                    <a:pt x="662" y="166"/>
                  </a:lnTo>
                  <a:lnTo>
                    <a:pt x="658" y="153"/>
                  </a:lnTo>
                  <a:lnTo>
                    <a:pt x="653" y="140"/>
                  </a:lnTo>
                  <a:lnTo>
                    <a:pt x="645" y="127"/>
                  </a:lnTo>
                  <a:lnTo>
                    <a:pt x="637" y="114"/>
                  </a:lnTo>
                  <a:lnTo>
                    <a:pt x="627" y="103"/>
                  </a:lnTo>
                  <a:lnTo>
                    <a:pt x="616" y="91"/>
                  </a:lnTo>
                  <a:lnTo>
                    <a:pt x="603" y="80"/>
                  </a:lnTo>
                  <a:lnTo>
                    <a:pt x="589" y="70"/>
                  </a:lnTo>
                  <a:lnTo>
                    <a:pt x="574" y="59"/>
                  </a:lnTo>
                  <a:lnTo>
                    <a:pt x="558" y="51"/>
                  </a:lnTo>
                  <a:lnTo>
                    <a:pt x="540" y="42"/>
                  </a:lnTo>
                  <a:lnTo>
                    <a:pt x="522" y="34"/>
                  </a:lnTo>
                  <a:lnTo>
                    <a:pt x="503" y="26"/>
                  </a:lnTo>
                  <a:lnTo>
                    <a:pt x="482" y="20"/>
                  </a:lnTo>
                  <a:lnTo>
                    <a:pt x="461" y="14"/>
                  </a:lnTo>
                  <a:lnTo>
                    <a:pt x="440" y="10"/>
                  </a:lnTo>
                  <a:lnTo>
                    <a:pt x="417" y="6"/>
                  </a:lnTo>
                  <a:lnTo>
                    <a:pt x="395" y="3"/>
                  </a:lnTo>
                  <a:lnTo>
                    <a:pt x="373" y="2"/>
                  </a:lnTo>
                  <a:lnTo>
                    <a:pt x="350" y="0"/>
                  </a:lnTo>
                  <a:lnTo>
                    <a:pt x="327" y="0"/>
                  </a:lnTo>
                  <a:lnTo>
                    <a:pt x="305" y="1"/>
                  </a:lnTo>
                  <a:lnTo>
                    <a:pt x="281" y="2"/>
                  </a:lnTo>
                  <a:lnTo>
                    <a:pt x="259" y="5"/>
                  </a:lnTo>
                  <a:lnTo>
                    <a:pt x="236" y="8"/>
                  </a:lnTo>
                  <a:lnTo>
                    <a:pt x="215" y="12"/>
                  </a:lnTo>
                  <a:lnTo>
                    <a:pt x="194" y="18"/>
                  </a:lnTo>
                  <a:lnTo>
                    <a:pt x="174" y="23"/>
                  </a:lnTo>
                  <a:lnTo>
                    <a:pt x="153" y="30"/>
                  </a:lnTo>
                  <a:lnTo>
                    <a:pt x="134" y="38"/>
                  </a:lnTo>
                  <a:lnTo>
                    <a:pt x="116" y="46"/>
                  </a:lnTo>
                  <a:lnTo>
                    <a:pt x="99" y="55"/>
                  </a:lnTo>
                  <a:lnTo>
                    <a:pt x="84" y="64"/>
                  </a:lnTo>
                  <a:lnTo>
                    <a:pt x="69" y="75"/>
                  </a:lnTo>
                  <a:lnTo>
                    <a:pt x="55" y="86"/>
                  </a:lnTo>
                  <a:lnTo>
                    <a:pt x="44" y="96"/>
                  </a:lnTo>
                  <a:lnTo>
                    <a:pt x="33" y="108"/>
                  </a:lnTo>
                  <a:lnTo>
                    <a:pt x="24" y="121"/>
                  </a:lnTo>
                  <a:lnTo>
                    <a:pt x="16" y="134"/>
                  </a:lnTo>
                  <a:lnTo>
                    <a:pt x="10" y="146"/>
                  </a:lnTo>
                  <a:lnTo>
                    <a:pt x="5" y="159"/>
                  </a:lnTo>
                  <a:lnTo>
                    <a:pt x="2" y="172"/>
                  </a:lnTo>
                  <a:lnTo>
                    <a:pt x="0" y="186"/>
                  </a:lnTo>
                  <a:lnTo>
                    <a:pt x="0" y="199"/>
                  </a:lnTo>
                  <a:lnTo>
                    <a:pt x="2" y="211"/>
                  </a:lnTo>
                  <a:lnTo>
                    <a:pt x="5" y="225"/>
                  </a:lnTo>
                  <a:lnTo>
                    <a:pt x="10" y="238"/>
                  </a:lnTo>
                  <a:lnTo>
                    <a:pt x="16" y="251"/>
                  </a:lnTo>
                  <a:lnTo>
                    <a:pt x="24" y="264"/>
                  </a:lnTo>
                  <a:lnTo>
                    <a:pt x="33" y="275"/>
                  </a:lnTo>
                  <a:lnTo>
                    <a:pt x="44" y="287"/>
                  </a:lnTo>
                  <a:lnTo>
                    <a:pt x="55" y="299"/>
                  </a:lnTo>
                  <a:lnTo>
                    <a:pt x="69" y="309"/>
                  </a:lnTo>
                  <a:lnTo>
                    <a:pt x="84" y="319"/>
                  </a:lnTo>
                  <a:lnTo>
                    <a:pt x="99" y="330"/>
                  </a:lnTo>
                  <a:lnTo>
                    <a:pt x="116" y="338"/>
                  </a:lnTo>
                  <a:lnTo>
                    <a:pt x="134" y="347"/>
                  </a:lnTo>
                  <a:lnTo>
                    <a:pt x="153" y="354"/>
                  </a:lnTo>
                  <a:lnTo>
                    <a:pt x="174" y="360"/>
                  </a:lnTo>
                  <a:lnTo>
                    <a:pt x="194" y="367"/>
                  </a:lnTo>
                  <a:lnTo>
                    <a:pt x="215" y="372"/>
                  </a:lnTo>
                  <a:lnTo>
                    <a:pt x="236" y="376"/>
                  </a:lnTo>
                  <a:lnTo>
                    <a:pt x="259" y="380"/>
                  </a:lnTo>
                  <a:lnTo>
                    <a:pt x="281" y="382"/>
                  </a:lnTo>
                  <a:lnTo>
                    <a:pt x="305" y="384"/>
                  </a:lnTo>
                  <a:lnTo>
                    <a:pt x="327" y="384"/>
                  </a:lnTo>
                  <a:lnTo>
                    <a:pt x="350" y="384"/>
                  </a:lnTo>
                  <a:lnTo>
                    <a:pt x="373" y="383"/>
                  </a:lnTo>
                  <a:lnTo>
                    <a:pt x="395" y="381"/>
                  </a:lnTo>
                  <a:lnTo>
                    <a:pt x="417" y="377"/>
                  </a:lnTo>
                  <a:lnTo>
                    <a:pt x="440" y="374"/>
                  </a:lnTo>
                  <a:lnTo>
                    <a:pt x="461" y="369"/>
                  </a:lnTo>
                  <a:lnTo>
                    <a:pt x="482" y="364"/>
                  </a:lnTo>
                  <a:lnTo>
                    <a:pt x="503" y="357"/>
                  </a:lnTo>
                  <a:lnTo>
                    <a:pt x="522" y="350"/>
                  </a:lnTo>
                  <a:lnTo>
                    <a:pt x="540" y="342"/>
                  </a:lnTo>
                  <a:lnTo>
                    <a:pt x="558" y="334"/>
                  </a:lnTo>
                  <a:lnTo>
                    <a:pt x="574" y="324"/>
                  </a:lnTo>
                  <a:lnTo>
                    <a:pt x="589" y="315"/>
                  </a:lnTo>
                  <a:lnTo>
                    <a:pt x="603" y="304"/>
                  </a:lnTo>
                  <a:lnTo>
                    <a:pt x="616" y="292"/>
                  </a:lnTo>
                  <a:lnTo>
                    <a:pt x="627" y="282"/>
                  </a:lnTo>
                  <a:lnTo>
                    <a:pt x="637" y="269"/>
                  </a:lnTo>
                  <a:lnTo>
                    <a:pt x="645" y="257"/>
                  </a:lnTo>
                  <a:lnTo>
                    <a:pt x="653" y="244"/>
                  </a:lnTo>
                  <a:lnTo>
                    <a:pt x="658" y="232"/>
                  </a:lnTo>
                  <a:lnTo>
                    <a:pt x="662" y="219"/>
                  </a:lnTo>
                  <a:lnTo>
                    <a:pt x="665" y="205"/>
                  </a:lnTo>
                  <a:lnTo>
                    <a:pt x="666" y="192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934" name="Freeform 302"/>
            <p:cNvSpPr>
              <a:spLocks/>
            </p:cNvSpPr>
            <p:nvPr/>
          </p:nvSpPr>
          <p:spPr bwMode="auto">
            <a:xfrm>
              <a:off x="1879" y="1537"/>
              <a:ext cx="652" cy="223"/>
            </a:xfrm>
            <a:custGeom>
              <a:avLst/>
              <a:gdLst>
                <a:gd name="T0" fmla="*/ 0 w 1704"/>
                <a:gd name="T1" fmla="*/ 407 h 577"/>
                <a:gd name="T2" fmla="*/ 29 w 1704"/>
                <a:gd name="T3" fmla="*/ 423 h 577"/>
                <a:gd name="T4" fmla="*/ 58 w 1704"/>
                <a:gd name="T5" fmla="*/ 438 h 577"/>
                <a:gd name="T6" fmla="*/ 89 w 1704"/>
                <a:gd name="T7" fmla="*/ 453 h 577"/>
                <a:gd name="T8" fmla="*/ 121 w 1704"/>
                <a:gd name="T9" fmla="*/ 467 h 577"/>
                <a:gd name="T10" fmla="*/ 154 w 1704"/>
                <a:gd name="T11" fmla="*/ 480 h 577"/>
                <a:gd name="T12" fmla="*/ 188 w 1704"/>
                <a:gd name="T13" fmla="*/ 493 h 577"/>
                <a:gd name="T14" fmla="*/ 222 w 1704"/>
                <a:gd name="T15" fmla="*/ 504 h 577"/>
                <a:gd name="T16" fmla="*/ 257 w 1704"/>
                <a:gd name="T17" fmla="*/ 515 h 577"/>
                <a:gd name="T18" fmla="*/ 294 w 1704"/>
                <a:gd name="T19" fmla="*/ 524 h 577"/>
                <a:gd name="T20" fmla="*/ 330 w 1704"/>
                <a:gd name="T21" fmla="*/ 534 h 577"/>
                <a:gd name="T22" fmla="*/ 367 w 1704"/>
                <a:gd name="T23" fmla="*/ 543 h 577"/>
                <a:gd name="T24" fmla="*/ 405 w 1704"/>
                <a:gd name="T25" fmla="*/ 550 h 577"/>
                <a:gd name="T26" fmla="*/ 444 w 1704"/>
                <a:gd name="T27" fmla="*/ 556 h 577"/>
                <a:gd name="T28" fmla="*/ 482 w 1704"/>
                <a:gd name="T29" fmla="*/ 562 h 577"/>
                <a:gd name="T30" fmla="*/ 522 w 1704"/>
                <a:gd name="T31" fmla="*/ 566 h 577"/>
                <a:gd name="T32" fmla="*/ 560 w 1704"/>
                <a:gd name="T33" fmla="*/ 570 h 577"/>
                <a:gd name="T34" fmla="*/ 600 w 1704"/>
                <a:gd name="T35" fmla="*/ 573 h 577"/>
                <a:gd name="T36" fmla="*/ 640 w 1704"/>
                <a:gd name="T37" fmla="*/ 576 h 577"/>
                <a:gd name="T38" fmla="*/ 679 w 1704"/>
                <a:gd name="T39" fmla="*/ 577 h 577"/>
                <a:gd name="T40" fmla="*/ 720 w 1704"/>
                <a:gd name="T41" fmla="*/ 577 h 577"/>
                <a:gd name="T42" fmla="*/ 759 w 1704"/>
                <a:gd name="T43" fmla="*/ 576 h 577"/>
                <a:gd name="T44" fmla="*/ 798 w 1704"/>
                <a:gd name="T45" fmla="*/ 573 h 577"/>
                <a:gd name="T46" fmla="*/ 839 w 1704"/>
                <a:gd name="T47" fmla="*/ 571 h 577"/>
                <a:gd name="T48" fmla="*/ 878 w 1704"/>
                <a:gd name="T49" fmla="*/ 568 h 577"/>
                <a:gd name="T50" fmla="*/ 917 w 1704"/>
                <a:gd name="T51" fmla="*/ 563 h 577"/>
                <a:gd name="T52" fmla="*/ 956 w 1704"/>
                <a:gd name="T53" fmla="*/ 557 h 577"/>
                <a:gd name="T54" fmla="*/ 994 w 1704"/>
                <a:gd name="T55" fmla="*/ 552 h 577"/>
                <a:gd name="T56" fmla="*/ 1032 w 1704"/>
                <a:gd name="T57" fmla="*/ 545 h 577"/>
                <a:gd name="T58" fmla="*/ 1069 w 1704"/>
                <a:gd name="T59" fmla="*/ 537 h 577"/>
                <a:gd name="T60" fmla="*/ 1106 w 1704"/>
                <a:gd name="T61" fmla="*/ 528 h 577"/>
                <a:gd name="T62" fmla="*/ 1142 w 1704"/>
                <a:gd name="T63" fmla="*/ 518 h 577"/>
                <a:gd name="T64" fmla="*/ 1177 w 1704"/>
                <a:gd name="T65" fmla="*/ 507 h 577"/>
                <a:gd name="T66" fmla="*/ 1213 w 1704"/>
                <a:gd name="T67" fmla="*/ 497 h 577"/>
                <a:gd name="T68" fmla="*/ 1247 w 1704"/>
                <a:gd name="T69" fmla="*/ 484 h 577"/>
                <a:gd name="T70" fmla="*/ 1280 w 1704"/>
                <a:gd name="T71" fmla="*/ 471 h 577"/>
                <a:gd name="T72" fmla="*/ 1312 w 1704"/>
                <a:gd name="T73" fmla="*/ 458 h 577"/>
                <a:gd name="T74" fmla="*/ 1343 w 1704"/>
                <a:gd name="T75" fmla="*/ 444 h 577"/>
                <a:gd name="T76" fmla="*/ 1373 w 1704"/>
                <a:gd name="T77" fmla="*/ 429 h 577"/>
                <a:gd name="T78" fmla="*/ 1402 w 1704"/>
                <a:gd name="T79" fmla="*/ 413 h 577"/>
                <a:gd name="T80" fmla="*/ 1430 w 1704"/>
                <a:gd name="T81" fmla="*/ 397 h 577"/>
                <a:gd name="T82" fmla="*/ 1458 w 1704"/>
                <a:gd name="T83" fmla="*/ 380 h 577"/>
                <a:gd name="T84" fmla="*/ 1483 w 1704"/>
                <a:gd name="T85" fmla="*/ 362 h 577"/>
                <a:gd name="T86" fmla="*/ 1508 w 1704"/>
                <a:gd name="T87" fmla="*/ 343 h 577"/>
                <a:gd name="T88" fmla="*/ 1530 w 1704"/>
                <a:gd name="T89" fmla="*/ 325 h 577"/>
                <a:gd name="T90" fmla="*/ 1552 w 1704"/>
                <a:gd name="T91" fmla="*/ 305 h 577"/>
                <a:gd name="T92" fmla="*/ 1573 w 1704"/>
                <a:gd name="T93" fmla="*/ 286 h 577"/>
                <a:gd name="T94" fmla="*/ 1592 w 1704"/>
                <a:gd name="T95" fmla="*/ 266 h 577"/>
                <a:gd name="T96" fmla="*/ 1609 w 1704"/>
                <a:gd name="T97" fmla="*/ 244 h 577"/>
                <a:gd name="T98" fmla="*/ 1626 w 1704"/>
                <a:gd name="T99" fmla="*/ 224 h 577"/>
                <a:gd name="T100" fmla="*/ 1641 w 1704"/>
                <a:gd name="T101" fmla="*/ 203 h 577"/>
                <a:gd name="T102" fmla="*/ 1653 w 1704"/>
                <a:gd name="T103" fmla="*/ 181 h 577"/>
                <a:gd name="T104" fmla="*/ 1665 w 1704"/>
                <a:gd name="T105" fmla="*/ 159 h 577"/>
                <a:gd name="T106" fmla="*/ 1676 w 1704"/>
                <a:gd name="T107" fmla="*/ 137 h 577"/>
                <a:gd name="T108" fmla="*/ 1684 w 1704"/>
                <a:gd name="T109" fmla="*/ 115 h 577"/>
                <a:gd name="T110" fmla="*/ 1691 w 1704"/>
                <a:gd name="T111" fmla="*/ 91 h 577"/>
                <a:gd name="T112" fmla="*/ 1697 w 1704"/>
                <a:gd name="T113" fmla="*/ 69 h 577"/>
                <a:gd name="T114" fmla="*/ 1700 w 1704"/>
                <a:gd name="T115" fmla="*/ 45 h 577"/>
                <a:gd name="T116" fmla="*/ 1704 w 1704"/>
                <a:gd name="T117" fmla="*/ 23 h 577"/>
                <a:gd name="T118" fmla="*/ 1704 w 1704"/>
                <a:gd name="T119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704" h="577">
                  <a:moveTo>
                    <a:pt x="0" y="407"/>
                  </a:moveTo>
                  <a:lnTo>
                    <a:pt x="29" y="423"/>
                  </a:lnTo>
                  <a:lnTo>
                    <a:pt x="58" y="438"/>
                  </a:lnTo>
                  <a:lnTo>
                    <a:pt x="89" y="453"/>
                  </a:lnTo>
                  <a:lnTo>
                    <a:pt x="121" y="467"/>
                  </a:lnTo>
                  <a:lnTo>
                    <a:pt x="154" y="480"/>
                  </a:lnTo>
                  <a:lnTo>
                    <a:pt x="188" y="493"/>
                  </a:lnTo>
                  <a:lnTo>
                    <a:pt x="222" y="504"/>
                  </a:lnTo>
                  <a:lnTo>
                    <a:pt x="257" y="515"/>
                  </a:lnTo>
                  <a:lnTo>
                    <a:pt x="294" y="524"/>
                  </a:lnTo>
                  <a:lnTo>
                    <a:pt x="330" y="534"/>
                  </a:lnTo>
                  <a:lnTo>
                    <a:pt x="367" y="543"/>
                  </a:lnTo>
                  <a:lnTo>
                    <a:pt x="405" y="550"/>
                  </a:lnTo>
                  <a:lnTo>
                    <a:pt x="444" y="556"/>
                  </a:lnTo>
                  <a:lnTo>
                    <a:pt x="482" y="562"/>
                  </a:lnTo>
                  <a:lnTo>
                    <a:pt x="522" y="566"/>
                  </a:lnTo>
                  <a:lnTo>
                    <a:pt x="560" y="570"/>
                  </a:lnTo>
                  <a:lnTo>
                    <a:pt x="600" y="573"/>
                  </a:lnTo>
                  <a:lnTo>
                    <a:pt x="640" y="576"/>
                  </a:lnTo>
                  <a:lnTo>
                    <a:pt x="679" y="577"/>
                  </a:lnTo>
                  <a:lnTo>
                    <a:pt x="720" y="577"/>
                  </a:lnTo>
                  <a:lnTo>
                    <a:pt x="759" y="576"/>
                  </a:lnTo>
                  <a:lnTo>
                    <a:pt x="798" y="573"/>
                  </a:lnTo>
                  <a:lnTo>
                    <a:pt x="839" y="571"/>
                  </a:lnTo>
                  <a:lnTo>
                    <a:pt x="878" y="568"/>
                  </a:lnTo>
                  <a:lnTo>
                    <a:pt x="917" y="563"/>
                  </a:lnTo>
                  <a:lnTo>
                    <a:pt x="956" y="557"/>
                  </a:lnTo>
                  <a:lnTo>
                    <a:pt x="994" y="552"/>
                  </a:lnTo>
                  <a:lnTo>
                    <a:pt x="1032" y="545"/>
                  </a:lnTo>
                  <a:lnTo>
                    <a:pt x="1069" y="537"/>
                  </a:lnTo>
                  <a:lnTo>
                    <a:pt x="1106" y="528"/>
                  </a:lnTo>
                  <a:lnTo>
                    <a:pt x="1142" y="518"/>
                  </a:lnTo>
                  <a:lnTo>
                    <a:pt x="1177" y="507"/>
                  </a:lnTo>
                  <a:lnTo>
                    <a:pt x="1213" y="497"/>
                  </a:lnTo>
                  <a:lnTo>
                    <a:pt x="1247" y="484"/>
                  </a:lnTo>
                  <a:lnTo>
                    <a:pt x="1280" y="471"/>
                  </a:lnTo>
                  <a:lnTo>
                    <a:pt x="1312" y="458"/>
                  </a:lnTo>
                  <a:lnTo>
                    <a:pt x="1343" y="444"/>
                  </a:lnTo>
                  <a:lnTo>
                    <a:pt x="1373" y="429"/>
                  </a:lnTo>
                  <a:lnTo>
                    <a:pt x="1402" y="413"/>
                  </a:lnTo>
                  <a:lnTo>
                    <a:pt x="1430" y="397"/>
                  </a:lnTo>
                  <a:lnTo>
                    <a:pt x="1458" y="380"/>
                  </a:lnTo>
                  <a:lnTo>
                    <a:pt x="1483" y="362"/>
                  </a:lnTo>
                  <a:lnTo>
                    <a:pt x="1508" y="343"/>
                  </a:lnTo>
                  <a:lnTo>
                    <a:pt x="1530" y="325"/>
                  </a:lnTo>
                  <a:lnTo>
                    <a:pt x="1552" y="305"/>
                  </a:lnTo>
                  <a:lnTo>
                    <a:pt x="1573" y="286"/>
                  </a:lnTo>
                  <a:lnTo>
                    <a:pt x="1592" y="266"/>
                  </a:lnTo>
                  <a:lnTo>
                    <a:pt x="1609" y="244"/>
                  </a:lnTo>
                  <a:lnTo>
                    <a:pt x="1626" y="224"/>
                  </a:lnTo>
                  <a:lnTo>
                    <a:pt x="1641" y="203"/>
                  </a:lnTo>
                  <a:lnTo>
                    <a:pt x="1653" y="181"/>
                  </a:lnTo>
                  <a:lnTo>
                    <a:pt x="1665" y="159"/>
                  </a:lnTo>
                  <a:lnTo>
                    <a:pt x="1676" y="137"/>
                  </a:lnTo>
                  <a:lnTo>
                    <a:pt x="1684" y="115"/>
                  </a:lnTo>
                  <a:lnTo>
                    <a:pt x="1691" y="91"/>
                  </a:lnTo>
                  <a:lnTo>
                    <a:pt x="1697" y="69"/>
                  </a:lnTo>
                  <a:lnTo>
                    <a:pt x="1700" y="45"/>
                  </a:lnTo>
                  <a:lnTo>
                    <a:pt x="1704" y="23"/>
                  </a:lnTo>
                  <a:lnTo>
                    <a:pt x="1704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935" name="Freeform 303"/>
            <p:cNvSpPr>
              <a:spLocks/>
            </p:cNvSpPr>
            <p:nvPr/>
          </p:nvSpPr>
          <p:spPr bwMode="auto">
            <a:xfrm>
              <a:off x="1766" y="1537"/>
              <a:ext cx="113" cy="159"/>
            </a:xfrm>
            <a:custGeom>
              <a:avLst/>
              <a:gdLst>
                <a:gd name="T0" fmla="*/ 0 w 292"/>
                <a:gd name="T1" fmla="*/ 0 h 407"/>
                <a:gd name="T2" fmla="*/ 1 w 292"/>
                <a:gd name="T3" fmla="*/ 22 h 407"/>
                <a:gd name="T4" fmla="*/ 3 w 292"/>
                <a:gd name="T5" fmla="*/ 45 h 407"/>
                <a:gd name="T6" fmla="*/ 6 w 292"/>
                <a:gd name="T7" fmla="*/ 68 h 407"/>
                <a:gd name="T8" fmla="*/ 12 w 292"/>
                <a:gd name="T9" fmla="*/ 90 h 407"/>
                <a:gd name="T10" fmla="*/ 19 w 292"/>
                <a:gd name="T11" fmla="*/ 112 h 407"/>
                <a:gd name="T12" fmla="*/ 28 w 292"/>
                <a:gd name="T13" fmla="*/ 135 h 407"/>
                <a:gd name="T14" fmla="*/ 37 w 292"/>
                <a:gd name="T15" fmla="*/ 156 h 407"/>
                <a:gd name="T16" fmla="*/ 49 w 292"/>
                <a:gd name="T17" fmla="*/ 178 h 407"/>
                <a:gd name="T18" fmla="*/ 62 w 292"/>
                <a:gd name="T19" fmla="*/ 200 h 407"/>
                <a:gd name="T20" fmla="*/ 76 w 292"/>
                <a:gd name="T21" fmla="*/ 220 h 407"/>
                <a:gd name="T22" fmla="*/ 92 w 292"/>
                <a:gd name="T23" fmla="*/ 241 h 407"/>
                <a:gd name="T24" fmla="*/ 109 w 292"/>
                <a:gd name="T25" fmla="*/ 261 h 407"/>
                <a:gd name="T26" fmla="*/ 127 w 292"/>
                <a:gd name="T27" fmla="*/ 282 h 407"/>
                <a:gd name="T28" fmla="*/ 147 w 292"/>
                <a:gd name="T29" fmla="*/ 301 h 407"/>
                <a:gd name="T30" fmla="*/ 168 w 292"/>
                <a:gd name="T31" fmla="*/ 320 h 407"/>
                <a:gd name="T32" fmla="*/ 191 w 292"/>
                <a:gd name="T33" fmla="*/ 338 h 407"/>
                <a:gd name="T34" fmla="*/ 214 w 292"/>
                <a:gd name="T35" fmla="*/ 356 h 407"/>
                <a:gd name="T36" fmla="*/ 239 w 292"/>
                <a:gd name="T37" fmla="*/ 374 h 407"/>
                <a:gd name="T38" fmla="*/ 265 w 292"/>
                <a:gd name="T39" fmla="*/ 391 h 407"/>
                <a:gd name="T40" fmla="*/ 292 w 292"/>
                <a:gd name="T41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92" h="407">
                  <a:moveTo>
                    <a:pt x="0" y="0"/>
                  </a:moveTo>
                  <a:lnTo>
                    <a:pt x="1" y="22"/>
                  </a:lnTo>
                  <a:lnTo>
                    <a:pt x="3" y="45"/>
                  </a:lnTo>
                  <a:lnTo>
                    <a:pt x="6" y="68"/>
                  </a:lnTo>
                  <a:lnTo>
                    <a:pt x="12" y="90"/>
                  </a:lnTo>
                  <a:lnTo>
                    <a:pt x="19" y="112"/>
                  </a:lnTo>
                  <a:lnTo>
                    <a:pt x="28" y="135"/>
                  </a:lnTo>
                  <a:lnTo>
                    <a:pt x="37" y="156"/>
                  </a:lnTo>
                  <a:lnTo>
                    <a:pt x="49" y="178"/>
                  </a:lnTo>
                  <a:lnTo>
                    <a:pt x="62" y="200"/>
                  </a:lnTo>
                  <a:lnTo>
                    <a:pt x="76" y="220"/>
                  </a:lnTo>
                  <a:lnTo>
                    <a:pt x="92" y="241"/>
                  </a:lnTo>
                  <a:lnTo>
                    <a:pt x="109" y="261"/>
                  </a:lnTo>
                  <a:lnTo>
                    <a:pt x="127" y="282"/>
                  </a:lnTo>
                  <a:lnTo>
                    <a:pt x="147" y="301"/>
                  </a:lnTo>
                  <a:lnTo>
                    <a:pt x="168" y="320"/>
                  </a:lnTo>
                  <a:lnTo>
                    <a:pt x="191" y="338"/>
                  </a:lnTo>
                  <a:lnTo>
                    <a:pt x="214" y="356"/>
                  </a:lnTo>
                  <a:lnTo>
                    <a:pt x="239" y="374"/>
                  </a:lnTo>
                  <a:lnTo>
                    <a:pt x="265" y="391"/>
                  </a:lnTo>
                  <a:lnTo>
                    <a:pt x="292" y="407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936" name="Line 304"/>
            <p:cNvSpPr>
              <a:spLocks noChangeShapeType="1"/>
            </p:cNvSpPr>
            <p:nvPr/>
          </p:nvSpPr>
          <p:spPr bwMode="auto">
            <a:xfrm flipH="1">
              <a:off x="2735" y="1181"/>
              <a:ext cx="370" cy="50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937" name="Freeform 305"/>
            <p:cNvSpPr>
              <a:spLocks/>
            </p:cNvSpPr>
            <p:nvPr/>
          </p:nvSpPr>
          <p:spPr bwMode="auto">
            <a:xfrm>
              <a:off x="2397" y="1682"/>
              <a:ext cx="338" cy="196"/>
            </a:xfrm>
            <a:custGeom>
              <a:avLst/>
              <a:gdLst>
                <a:gd name="T0" fmla="*/ 0 w 882"/>
                <a:gd name="T1" fmla="*/ 510 h 510"/>
                <a:gd name="T2" fmla="*/ 47 w 882"/>
                <a:gd name="T3" fmla="*/ 499 h 510"/>
                <a:gd name="T4" fmla="*/ 93 w 882"/>
                <a:gd name="T5" fmla="*/ 486 h 510"/>
                <a:gd name="T6" fmla="*/ 139 w 882"/>
                <a:gd name="T7" fmla="*/ 472 h 510"/>
                <a:gd name="T8" fmla="*/ 183 w 882"/>
                <a:gd name="T9" fmla="*/ 458 h 510"/>
                <a:gd name="T10" fmla="*/ 227 w 882"/>
                <a:gd name="T11" fmla="*/ 442 h 510"/>
                <a:gd name="T12" fmla="*/ 270 w 882"/>
                <a:gd name="T13" fmla="*/ 426 h 510"/>
                <a:gd name="T14" fmla="*/ 312 w 882"/>
                <a:gd name="T15" fmla="*/ 410 h 510"/>
                <a:gd name="T16" fmla="*/ 354 w 882"/>
                <a:gd name="T17" fmla="*/ 392 h 510"/>
                <a:gd name="T18" fmla="*/ 394 w 882"/>
                <a:gd name="T19" fmla="*/ 374 h 510"/>
                <a:gd name="T20" fmla="*/ 434 w 882"/>
                <a:gd name="T21" fmla="*/ 356 h 510"/>
                <a:gd name="T22" fmla="*/ 472 w 882"/>
                <a:gd name="T23" fmla="*/ 336 h 510"/>
                <a:gd name="T24" fmla="*/ 509 w 882"/>
                <a:gd name="T25" fmla="*/ 315 h 510"/>
                <a:gd name="T26" fmla="*/ 545 w 882"/>
                <a:gd name="T27" fmla="*/ 295 h 510"/>
                <a:gd name="T28" fmla="*/ 580 w 882"/>
                <a:gd name="T29" fmla="*/ 273 h 510"/>
                <a:gd name="T30" fmla="*/ 614 w 882"/>
                <a:gd name="T31" fmla="*/ 251 h 510"/>
                <a:gd name="T32" fmla="*/ 647 w 882"/>
                <a:gd name="T33" fmla="*/ 228 h 510"/>
                <a:gd name="T34" fmla="*/ 679 w 882"/>
                <a:gd name="T35" fmla="*/ 205 h 510"/>
                <a:gd name="T36" fmla="*/ 708 w 882"/>
                <a:gd name="T37" fmla="*/ 181 h 510"/>
                <a:gd name="T38" fmla="*/ 737 w 882"/>
                <a:gd name="T39" fmla="*/ 157 h 510"/>
                <a:gd name="T40" fmla="*/ 765 w 882"/>
                <a:gd name="T41" fmla="*/ 132 h 510"/>
                <a:gd name="T42" fmla="*/ 791 w 882"/>
                <a:gd name="T43" fmla="*/ 107 h 510"/>
                <a:gd name="T44" fmla="*/ 816 w 882"/>
                <a:gd name="T45" fmla="*/ 81 h 510"/>
                <a:gd name="T46" fmla="*/ 839 w 882"/>
                <a:gd name="T47" fmla="*/ 55 h 510"/>
                <a:gd name="T48" fmla="*/ 862 w 882"/>
                <a:gd name="T49" fmla="*/ 28 h 510"/>
                <a:gd name="T50" fmla="*/ 882 w 882"/>
                <a:gd name="T51" fmla="*/ 0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82" h="510">
                  <a:moveTo>
                    <a:pt x="0" y="510"/>
                  </a:moveTo>
                  <a:lnTo>
                    <a:pt x="47" y="499"/>
                  </a:lnTo>
                  <a:lnTo>
                    <a:pt x="93" y="486"/>
                  </a:lnTo>
                  <a:lnTo>
                    <a:pt x="139" y="472"/>
                  </a:lnTo>
                  <a:lnTo>
                    <a:pt x="183" y="458"/>
                  </a:lnTo>
                  <a:lnTo>
                    <a:pt x="227" y="442"/>
                  </a:lnTo>
                  <a:lnTo>
                    <a:pt x="270" y="426"/>
                  </a:lnTo>
                  <a:lnTo>
                    <a:pt x="312" y="410"/>
                  </a:lnTo>
                  <a:lnTo>
                    <a:pt x="354" y="392"/>
                  </a:lnTo>
                  <a:lnTo>
                    <a:pt x="394" y="374"/>
                  </a:lnTo>
                  <a:lnTo>
                    <a:pt x="434" y="356"/>
                  </a:lnTo>
                  <a:lnTo>
                    <a:pt x="472" y="336"/>
                  </a:lnTo>
                  <a:lnTo>
                    <a:pt x="509" y="315"/>
                  </a:lnTo>
                  <a:lnTo>
                    <a:pt x="545" y="295"/>
                  </a:lnTo>
                  <a:lnTo>
                    <a:pt x="580" y="273"/>
                  </a:lnTo>
                  <a:lnTo>
                    <a:pt x="614" y="251"/>
                  </a:lnTo>
                  <a:lnTo>
                    <a:pt x="647" y="228"/>
                  </a:lnTo>
                  <a:lnTo>
                    <a:pt x="679" y="205"/>
                  </a:lnTo>
                  <a:lnTo>
                    <a:pt x="708" y="181"/>
                  </a:lnTo>
                  <a:lnTo>
                    <a:pt x="737" y="157"/>
                  </a:lnTo>
                  <a:lnTo>
                    <a:pt x="765" y="132"/>
                  </a:lnTo>
                  <a:lnTo>
                    <a:pt x="791" y="107"/>
                  </a:lnTo>
                  <a:lnTo>
                    <a:pt x="816" y="81"/>
                  </a:lnTo>
                  <a:lnTo>
                    <a:pt x="839" y="55"/>
                  </a:lnTo>
                  <a:lnTo>
                    <a:pt x="862" y="28"/>
                  </a:lnTo>
                  <a:lnTo>
                    <a:pt x="882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938" name="Line 306"/>
            <p:cNvSpPr>
              <a:spLocks noChangeShapeType="1"/>
            </p:cNvSpPr>
            <p:nvPr/>
          </p:nvSpPr>
          <p:spPr bwMode="auto">
            <a:xfrm flipH="1">
              <a:off x="1528" y="1878"/>
              <a:ext cx="869" cy="2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939" name="Freeform 307"/>
            <p:cNvSpPr>
              <a:spLocks/>
            </p:cNvSpPr>
            <p:nvPr/>
          </p:nvSpPr>
          <p:spPr bwMode="auto">
            <a:xfrm>
              <a:off x="1528" y="1956"/>
              <a:ext cx="155" cy="134"/>
            </a:xfrm>
            <a:custGeom>
              <a:avLst/>
              <a:gdLst>
                <a:gd name="T0" fmla="*/ 0 w 406"/>
                <a:gd name="T1" fmla="*/ 354 h 354"/>
                <a:gd name="T2" fmla="*/ 30 w 406"/>
                <a:gd name="T3" fmla="*/ 346 h 354"/>
                <a:gd name="T4" fmla="*/ 59 w 406"/>
                <a:gd name="T5" fmla="*/ 337 h 354"/>
                <a:gd name="T6" fmla="*/ 86 w 406"/>
                <a:gd name="T7" fmla="*/ 329 h 354"/>
                <a:gd name="T8" fmla="*/ 114 w 406"/>
                <a:gd name="T9" fmla="*/ 318 h 354"/>
                <a:gd name="T10" fmla="*/ 140 w 406"/>
                <a:gd name="T11" fmla="*/ 307 h 354"/>
                <a:gd name="T12" fmla="*/ 165 w 406"/>
                <a:gd name="T13" fmla="*/ 296 h 354"/>
                <a:gd name="T14" fmla="*/ 190 w 406"/>
                <a:gd name="T15" fmla="*/ 283 h 354"/>
                <a:gd name="T16" fmla="*/ 213 w 406"/>
                <a:gd name="T17" fmla="*/ 270 h 354"/>
                <a:gd name="T18" fmla="*/ 235 w 406"/>
                <a:gd name="T19" fmla="*/ 256 h 354"/>
                <a:gd name="T20" fmla="*/ 257 w 406"/>
                <a:gd name="T21" fmla="*/ 242 h 354"/>
                <a:gd name="T22" fmla="*/ 276 w 406"/>
                <a:gd name="T23" fmla="*/ 227 h 354"/>
                <a:gd name="T24" fmla="*/ 295 w 406"/>
                <a:gd name="T25" fmla="*/ 213 h 354"/>
                <a:gd name="T26" fmla="*/ 312 w 406"/>
                <a:gd name="T27" fmla="*/ 197 h 354"/>
                <a:gd name="T28" fmla="*/ 328 w 406"/>
                <a:gd name="T29" fmla="*/ 180 h 354"/>
                <a:gd name="T30" fmla="*/ 343 w 406"/>
                <a:gd name="T31" fmla="*/ 164 h 354"/>
                <a:gd name="T32" fmla="*/ 356 w 406"/>
                <a:gd name="T33" fmla="*/ 147 h 354"/>
                <a:gd name="T34" fmla="*/ 367 w 406"/>
                <a:gd name="T35" fmla="*/ 128 h 354"/>
                <a:gd name="T36" fmla="*/ 377 w 406"/>
                <a:gd name="T37" fmla="*/ 110 h 354"/>
                <a:gd name="T38" fmla="*/ 386 w 406"/>
                <a:gd name="T39" fmla="*/ 92 h 354"/>
                <a:gd name="T40" fmla="*/ 393 w 406"/>
                <a:gd name="T41" fmla="*/ 74 h 354"/>
                <a:gd name="T42" fmla="*/ 398 w 406"/>
                <a:gd name="T43" fmla="*/ 56 h 354"/>
                <a:gd name="T44" fmla="*/ 403 w 406"/>
                <a:gd name="T45" fmla="*/ 37 h 354"/>
                <a:gd name="T46" fmla="*/ 405 w 406"/>
                <a:gd name="T47" fmla="*/ 19 h 354"/>
                <a:gd name="T48" fmla="*/ 406 w 406"/>
                <a:gd name="T49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06" h="354">
                  <a:moveTo>
                    <a:pt x="0" y="354"/>
                  </a:moveTo>
                  <a:lnTo>
                    <a:pt x="30" y="346"/>
                  </a:lnTo>
                  <a:lnTo>
                    <a:pt x="59" y="337"/>
                  </a:lnTo>
                  <a:lnTo>
                    <a:pt x="86" y="329"/>
                  </a:lnTo>
                  <a:lnTo>
                    <a:pt x="114" y="318"/>
                  </a:lnTo>
                  <a:lnTo>
                    <a:pt x="140" y="307"/>
                  </a:lnTo>
                  <a:lnTo>
                    <a:pt x="165" y="296"/>
                  </a:lnTo>
                  <a:lnTo>
                    <a:pt x="190" y="283"/>
                  </a:lnTo>
                  <a:lnTo>
                    <a:pt x="213" y="270"/>
                  </a:lnTo>
                  <a:lnTo>
                    <a:pt x="235" y="256"/>
                  </a:lnTo>
                  <a:lnTo>
                    <a:pt x="257" y="242"/>
                  </a:lnTo>
                  <a:lnTo>
                    <a:pt x="276" y="227"/>
                  </a:lnTo>
                  <a:lnTo>
                    <a:pt x="295" y="213"/>
                  </a:lnTo>
                  <a:lnTo>
                    <a:pt x="312" y="197"/>
                  </a:lnTo>
                  <a:lnTo>
                    <a:pt x="328" y="180"/>
                  </a:lnTo>
                  <a:lnTo>
                    <a:pt x="343" y="164"/>
                  </a:lnTo>
                  <a:lnTo>
                    <a:pt x="356" y="147"/>
                  </a:lnTo>
                  <a:lnTo>
                    <a:pt x="367" y="128"/>
                  </a:lnTo>
                  <a:lnTo>
                    <a:pt x="377" y="110"/>
                  </a:lnTo>
                  <a:lnTo>
                    <a:pt x="386" y="92"/>
                  </a:lnTo>
                  <a:lnTo>
                    <a:pt x="393" y="74"/>
                  </a:lnTo>
                  <a:lnTo>
                    <a:pt x="398" y="56"/>
                  </a:lnTo>
                  <a:lnTo>
                    <a:pt x="403" y="37"/>
                  </a:lnTo>
                  <a:lnTo>
                    <a:pt x="405" y="19"/>
                  </a:lnTo>
                  <a:lnTo>
                    <a:pt x="406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940" name="Line 308"/>
            <p:cNvSpPr>
              <a:spLocks noChangeShapeType="1"/>
            </p:cNvSpPr>
            <p:nvPr/>
          </p:nvSpPr>
          <p:spPr bwMode="auto">
            <a:xfrm flipV="1">
              <a:off x="1308" y="1395"/>
              <a:ext cx="255" cy="34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941" name="Freeform 309"/>
            <p:cNvSpPr>
              <a:spLocks/>
            </p:cNvSpPr>
            <p:nvPr/>
          </p:nvSpPr>
          <p:spPr bwMode="auto">
            <a:xfrm>
              <a:off x="1563" y="1245"/>
              <a:ext cx="203" cy="150"/>
            </a:xfrm>
            <a:custGeom>
              <a:avLst/>
              <a:gdLst>
                <a:gd name="T0" fmla="*/ 533 w 533"/>
                <a:gd name="T1" fmla="*/ 0 h 394"/>
                <a:gd name="T2" fmla="*/ 493 w 533"/>
                <a:gd name="T3" fmla="*/ 18 h 394"/>
                <a:gd name="T4" fmla="*/ 452 w 533"/>
                <a:gd name="T5" fmla="*/ 37 h 394"/>
                <a:gd name="T6" fmla="*/ 414 w 533"/>
                <a:gd name="T7" fmla="*/ 56 h 394"/>
                <a:gd name="T8" fmla="*/ 377 w 533"/>
                <a:gd name="T9" fmla="*/ 78 h 394"/>
                <a:gd name="T10" fmla="*/ 339 w 533"/>
                <a:gd name="T11" fmla="*/ 98 h 394"/>
                <a:gd name="T12" fmla="*/ 304 w 533"/>
                <a:gd name="T13" fmla="*/ 120 h 394"/>
                <a:gd name="T14" fmla="*/ 270 w 533"/>
                <a:gd name="T15" fmla="*/ 141 h 394"/>
                <a:gd name="T16" fmla="*/ 237 w 533"/>
                <a:gd name="T17" fmla="*/ 165 h 394"/>
                <a:gd name="T18" fmla="*/ 205 w 533"/>
                <a:gd name="T19" fmla="*/ 188 h 394"/>
                <a:gd name="T20" fmla="*/ 175 w 533"/>
                <a:gd name="T21" fmla="*/ 212 h 394"/>
                <a:gd name="T22" fmla="*/ 145 w 533"/>
                <a:gd name="T23" fmla="*/ 236 h 394"/>
                <a:gd name="T24" fmla="*/ 118 w 533"/>
                <a:gd name="T25" fmla="*/ 262 h 394"/>
                <a:gd name="T26" fmla="*/ 91 w 533"/>
                <a:gd name="T27" fmla="*/ 287 h 394"/>
                <a:gd name="T28" fmla="*/ 67 w 533"/>
                <a:gd name="T29" fmla="*/ 313 h 394"/>
                <a:gd name="T30" fmla="*/ 42 w 533"/>
                <a:gd name="T31" fmla="*/ 339 h 394"/>
                <a:gd name="T32" fmla="*/ 21 w 533"/>
                <a:gd name="T33" fmla="*/ 366 h 394"/>
                <a:gd name="T34" fmla="*/ 0 w 533"/>
                <a:gd name="T35" fmla="*/ 394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33" h="394">
                  <a:moveTo>
                    <a:pt x="533" y="0"/>
                  </a:moveTo>
                  <a:lnTo>
                    <a:pt x="493" y="18"/>
                  </a:lnTo>
                  <a:lnTo>
                    <a:pt x="452" y="37"/>
                  </a:lnTo>
                  <a:lnTo>
                    <a:pt x="414" y="56"/>
                  </a:lnTo>
                  <a:lnTo>
                    <a:pt x="377" y="78"/>
                  </a:lnTo>
                  <a:lnTo>
                    <a:pt x="339" y="98"/>
                  </a:lnTo>
                  <a:lnTo>
                    <a:pt x="304" y="120"/>
                  </a:lnTo>
                  <a:lnTo>
                    <a:pt x="270" y="141"/>
                  </a:lnTo>
                  <a:lnTo>
                    <a:pt x="237" y="165"/>
                  </a:lnTo>
                  <a:lnTo>
                    <a:pt x="205" y="188"/>
                  </a:lnTo>
                  <a:lnTo>
                    <a:pt x="175" y="212"/>
                  </a:lnTo>
                  <a:lnTo>
                    <a:pt x="145" y="236"/>
                  </a:lnTo>
                  <a:lnTo>
                    <a:pt x="118" y="262"/>
                  </a:lnTo>
                  <a:lnTo>
                    <a:pt x="91" y="287"/>
                  </a:lnTo>
                  <a:lnTo>
                    <a:pt x="67" y="313"/>
                  </a:lnTo>
                  <a:lnTo>
                    <a:pt x="42" y="339"/>
                  </a:lnTo>
                  <a:lnTo>
                    <a:pt x="21" y="366"/>
                  </a:lnTo>
                  <a:lnTo>
                    <a:pt x="0" y="39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942" name="Line 310"/>
            <p:cNvSpPr>
              <a:spLocks noChangeShapeType="1"/>
            </p:cNvSpPr>
            <p:nvPr/>
          </p:nvSpPr>
          <p:spPr bwMode="auto">
            <a:xfrm flipV="1">
              <a:off x="2536" y="1041"/>
              <a:ext cx="14" cy="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943" name="Freeform 311"/>
            <p:cNvSpPr>
              <a:spLocks/>
            </p:cNvSpPr>
            <p:nvPr/>
          </p:nvSpPr>
          <p:spPr bwMode="auto">
            <a:xfrm>
              <a:off x="2614" y="1122"/>
              <a:ext cx="491" cy="147"/>
            </a:xfrm>
            <a:custGeom>
              <a:avLst/>
              <a:gdLst>
                <a:gd name="T0" fmla="*/ 0 w 1278"/>
                <a:gd name="T1" fmla="*/ 0 h 385"/>
                <a:gd name="T2" fmla="*/ 0 w 1278"/>
                <a:gd name="T3" fmla="*/ 20 h 385"/>
                <a:gd name="T4" fmla="*/ 3 w 1278"/>
                <a:gd name="T5" fmla="*/ 38 h 385"/>
                <a:gd name="T6" fmla="*/ 6 w 1278"/>
                <a:gd name="T7" fmla="*/ 57 h 385"/>
                <a:gd name="T8" fmla="*/ 13 w 1278"/>
                <a:gd name="T9" fmla="*/ 75 h 385"/>
                <a:gd name="T10" fmla="*/ 19 w 1278"/>
                <a:gd name="T11" fmla="*/ 93 h 385"/>
                <a:gd name="T12" fmla="*/ 28 w 1278"/>
                <a:gd name="T13" fmla="*/ 111 h 385"/>
                <a:gd name="T14" fmla="*/ 38 w 1278"/>
                <a:gd name="T15" fmla="*/ 129 h 385"/>
                <a:gd name="T16" fmla="*/ 50 w 1278"/>
                <a:gd name="T17" fmla="*/ 147 h 385"/>
                <a:gd name="T18" fmla="*/ 63 w 1278"/>
                <a:gd name="T19" fmla="*/ 164 h 385"/>
                <a:gd name="T20" fmla="*/ 78 w 1278"/>
                <a:gd name="T21" fmla="*/ 181 h 385"/>
                <a:gd name="T22" fmla="*/ 94 w 1278"/>
                <a:gd name="T23" fmla="*/ 197 h 385"/>
                <a:gd name="T24" fmla="*/ 111 w 1278"/>
                <a:gd name="T25" fmla="*/ 213 h 385"/>
                <a:gd name="T26" fmla="*/ 130 w 1278"/>
                <a:gd name="T27" fmla="*/ 229 h 385"/>
                <a:gd name="T28" fmla="*/ 150 w 1278"/>
                <a:gd name="T29" fmla="*/ 243 h 385"/>
                <a:gd name="T30" fmla="*/ 171 w 1278"/>
                <a:gd name="T31" fmla="*/ 258 h 385"/>
                <a:gd name="T32" fmla="*/ 194 w 1278"/>
                <a:gd name="T33" fmla="*/ 272 h 385"/>
                <a:gd name="T34" fmla="*/ 217 w 1278"/>
                <a:gd name="T35" fmla="*/ 285 h 385"/>
                <a:gd name="T36" fmla="*/ 242 w 1278"/>
                <a:gd name="T37" fmla="*/ 296 h 385"/>
                <a:gd name="T38" fmla="*/ 267 w 1278"/>
                <a:gd name="T39" fmla="*/ 308 h 385"/>
                <a:gd name="T40" fmla="*/ 294 w 1278"/>
                <a:gd name="T41" fmla="*/ 320 h 385"/>
                <a:gd name="T42" fmla="*/ 321 w 1278"/>
                <a:gd name="T43" fmla="*/ 329 h 385"/>
                <a:gd name="T44" fmla="*/ 349 w 1278"/>
                <a:gd name="T45" fmla="*/ 339 h 385"/>
                <a:gd name="T46" fmla="*/ 378 w 1278"/>
                <a:gd name="T47" fmla="*/ 348 h 385"/>
                <a:gd name="T48" fmla="*/ 408 w 1278"/>
                <a:gd name="T49" fmla="*/ 355 h 385"/>
                <a:gd name="T50" fmla="*/ 439 w 1278"/>
                <a:gd name="T51" fmla="*/ 361 h 385"/>
                <a:gd name="T52" fmla="*/ 469 w 1278"/>
                <a:gd name="T53" fmla="*/ 368 h 385"/>
                <a:gd name="T54" fmla="*/ 500 w 1278"/>
                <a:gd name="T55" fmla="*/ 373 h 385"/>
                <a:gd name="T56" fmla="*/ 532 w 1278"/>
                <a:gd name="T57" fmla="*/ 377 h 385"/>
                <a:gd name="T58" fmla="*/ 564 w 1278"/>
                <a:gd name="T59" fmla="*/ 381 h 385"/>
                <a:gd name="T60" fmla="*/ 596 w 1278"/>
                <a:gd name="T61" fmla="*/ 383 h 385"/>
                <a:gd name="T62" fmla="*/ 629 w 1278"/>
                <a:gd name="T63" fmla="*/ 385 h 385"/>
                <a:gd name="T64" fmla="*/ 662 w 1278"/>
                <a:gd name="T65" fmla="*/ 385 h 385"/>
                <a:gd name="T66" fmla="*/ 694 w 1278"/>
                <a:gd name="T67" fmla="*/ 385 h 385"/>
                <a:gd name="T68" fmla="*/ 727 w 1278"/>
                <a:gd name="T69" fmla="*/ 383 h 385"/>
                <a:gd name="T70" fmla="*/ 759 w 1278"/>
                <a:gd name="T71" fmla="*/ 381 h 385"/>
                <a:gd name="T72" fmla="*/ 791 w 1278"/>
                <a:gd name="T73" fmla="*/ 377 h 385"/>
                <a:gd name="T74" fmla="*/ 823 w 1278"/>
                <a:gd name="T75" fmla="*/ 374 h 385"/>
                <a:gd name="T76" fmla="*/ 854 w 1278"/>
                <a:gd name="T77" fmla="*/ 369 h 385"/>
                <a:gd name="T78" fmla="*/ 886 w 1278"/>
                <a:gd name="T79" fmla="*/ 364 h 385"/>
                <a:gd name="T80" fmla="*/ 916 w 1278"/>
                <a:gd name="T81" fmla="*/ 356 h 385"/>
                <a:gd name="T82" fmla="*/ 945 w 1278"/>
                <a:gd name="T83" fmla="*/ 349 h 385"/>
                <a:gd name="T84" fmla="*/ 975 w 1278"/>
                <a:gd name="T85" fmla="*/ 340 h 385"/>
                <a:gd name="T86" fmla="*/ 1003 w 1278"/>
                <a:gd name="T87" fmla="*/ 332 h 385"/>
                <a:gd name="T88" fmla="*/ 1031 w 1278"/>
                <a:gd name="T89" fmla="*/ 321 h 385"/>
                <a:gd name="T90" fmla="*/ 1057 w 1278"/>
                <a:gd name="T91" fmla="*/ 310 h 385"/>
                <a:gd name="T92" fmla="*/ 1084 w 1278"/>
                <a:gd name="T93" fmla="*/ 300 h 385"/>
                <a:gd name="T94" fmla="*/ 1108 w 1278"/>
                <a:gd name="T95" fmla="*/ 287 h 385"/>
                <a:gd name="T96" fmla="*/ 1132 w 1278"/>
                <a:gd name="T97" fmla="*/ 274 h 385"/>
                <a:gd name="T98" fmla="*/ 1154 w 1278"/>
                <a:gd name="T99" fmla="*/ 260 h 385"/>
                <a:gd name="T100" fmla="*/ 1176 w 1278"/>
                <a:gd name="T101" fmla="*/ 246 h 385"/>
                <a:gd name="T102" fmla="*/ 1197 w 1278"/>
                <a:gd name="T103" fmla="*/ 231 h 385"/>
                <a:gd name="T104" fmla="*/ 1215 w 1278"/>
                <a:gd name="T105" fmla="*/ 217 h 385"/>
                <a:gd name="T106" fmla="*/ 1233 w 1278"/>
                <a:gd name="T107" fmla="*/ 201 h 385"/>
                <a:gd name="T108" fmla="*/ 1249 w 1278"/>
                <a:gd name="T109" fmla="*/ 185 h 385"/>
                <a:gd name="T110" fmla="*/ 1264 w 1278"/>
                <a:gd name="T111" fmla="*/ 168 h 385"/>
                <a:gd name="T112" fmla="*/ 1278 w 1278"/>
                <a:gd name="T113" fmla="*/ 151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278" h="385">
                  <a:moveTo>
                    <a:pt x="0" y="0"/>
                  </a:moveTo>
                  <a:lnTo>
                    <a:pt x="0" y="20"/>
                  </a:lnTo>
                  <a:lnTo>
                    <a:pt x="3" y="38"/>
                  </a:lnTo>
                  <a:lnTo>
                    <a:pt x="6" y="57"/>
                  </a:lnTo>
                  <a:lnTo>
                    <a:pt x="13" y="75"/>
                  </a:lnTo>
                  <a:lnTo>
                    <a:pt x="19" y="93"/>
                  </a:lnTo>
                  <a:lnTo>
                    <a:pt x="28" y="111"/>
                  </a:lnTo>
                  <a:lnTo>
                    <a:pt x="38" y="129"/>
                  </a:lnTo>
                  <a:lnTo>
                    <a:pt x="50" y="147"/>
                  </a:lnTo>
                  <a:lnTo>
                    <a:pt x="63" y="164"/>
                  </a:lnTo>
                  <a:lnTo>
                    <a:pt x="78" y="181"/>
                  </a:lnTo>
                  <a:lnTo>
                    <a:pt x="94" y="197"/>
                  </a:lnTo>
                  <a:lnTo>
                    <a:pt x="111" y="213"/>
                  </a:lnTo>
                  <a:lnTo>
                    <a:pt x="130" y="229"/>
                  </a:lnTo>
                  <a:lnTo>
                    <a:pt x="150" y="243"/>
                  </a:lnTo>
                  <a:lnTo>
                    <a:pt x="171" y="258"/>
                  </a:lnTo>
                  <a:lnTo>
                    <a:pt x="194" y="272"/>
                  </a:lnTo>
                  <a:lnTo>
                    <a:pt x="217" y="285"/>
                  </a:lnTo>
                  <a:lnTo>
                    <a:pt x="242" y="296"/>
                  </a:lnTo>
                  <a:lnTo>
                    <a:pt x="267" y="308"/>
                  </a:lnTo>
                  <a:lnTo>
                    <a:pt x="294" y="320"/>
                  </a:lnTo>
                  <a:lnTo>
                    <a:pt x="321" y="329"/>
                  </a:lnTo>
                  <a:lnTo>
                    <a:pt x="349" y="339"/>
                  </a:lnTo>
                  <a:lnTo>
                    <a:pt x="378" y="348"/>
                  </a:lnTo>
                  <a:lnTo>
                    <a:pt x="408" y="355"/>
                  </a:lnTo>
                  <a:lnTo>
                    <a:pt x="439" y="361"/>
                  </a:lnTo>
                  <a:lnTo>
                    <a:pt x="469" y="368"/>
                  </a:lnTo>
                  <a:lnTo>
                    <a:pt x="500" y="373"/>
                  </a:lnTo>
                  <a:lnTo>
                    <a:pt x="532" y="377"/>
                  </a:lnTo>
                  <a:lnTo>
                    <a:pt x="564" y="381"/>
                  </a:lnTo>
                  <a:lnTo>
                    <a:pt x="596" y="383"/>
                  </a:lnTo>
                  <a:lnTo>
                    <a:pt x="629" y="385"/>
                  </a:lnTo>
                  <a:lnTo>
                    <a:pt x="662" y="385"/>
                  </a:lnTo>
                  <a:lnTo>
                    <a:pt x="694" y="385"/>
                  </a:lnTo>
                  <a:lnTo>
                    <a:pt x="727" y="383"/>
                  </a:lnTo>
                  <a:lnTo>
                    <a:pt x="759" y="381"/>
                  </a:lnTo>
                  <a:lnTo>
                    <a:pt x="791" y="377"/>
                  </a:lnTo>
                  <a:lnTo>
                    <a:pt x="823" y="374"/>
                  </a:lnTo>
                  <a:lnTo>
                    <a:pt x="854" y="369"/>
                  </a:lnTo>
                  <a:lnTo>
                    <a:pt x="886" y="364"/>
                  </a:lnTo>
                  <a:lnTo>
                    <a:pt x="916" y="356"/>
                  </a:lnTo>
                  <a:lnTo>
                    <a:pt x="945" y="349"/>
                  </a:lnTo>
                  <a:lnTo>
                    <a:pt x="975" y="340"/>
                  </a:lnTo>
                  <a:lnTo>
                    <a:pt x="1003" y="332"/>
                  </a:lnTo>
                  <a:lnTo>
                    <a:pt x="1031" y="321"/>
                  </a:lnTo>
                  <a:lnTo>
                    <a:pt x="1057" y="310"/>
                  </a:lnTo>
                  <a:lnTo>
                    <a:pt x="1084" y="300"/>
                  </a:lnTo>
                  <a:lnTo>
                    <a:pt x="1108" y="287"/>
                  </a:lnTo>
                  <a:lnTo>
                    <a:pt x="1132" y="274"/>
                  </a:lnTo>
                  <a:lnTo>
                    <a:pt x="1154" y="260"/>
                  </a:lnTo>
                  <a:lnTo>
                    <a:pt x="1176" y="246"/>
                  </a:lnTo>
                  <a:lnTo>
                    <a:pt x="1197" y="231"/>
                  </a:lnTo>
                  <a:lnTo>
                    <a:pt x="1215" y="217"/>
                  </a:lnTo>
                  <a:lnTo>
                    <a:pt x="1233" y="201"/>
                  </a:lnTo>
                  <a:lnTo>
                    <a:pt x="1249" y="185"/>
                  </a:lnTo>
                  <a:lnTo>
                    <a:pt x="1264" y="168"/>
                  </a:lnTo>
                  <a:lnTo>
                    <a:pt x="1278" y="15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944" name="Freeform 312"/>
            <p:cNvSpPr>
              <a:spLocks/>
            </p:cNvSpPr>
            <p:nvPr/>
          </p:nvSpPr>
          <p:spPr bwMode="auto">
            <a:xfrm>
              <a:off x="1640" y="912"/>
              <a:ext cx="767" cy="295"/>
            </a:xfrm>
            <a:custGeom>
              <a:avLst/>
              <a:gdLst>
                <a:gd name="T0" fmla="*/ 0 w 2006"/>
                <a:gd name="T1" fmla="*/ 0 h 769"/>
                <a:gd name="T2" fmla="*/ 0 w 2006"/>
                <a:gd name="T3" fmla="*/ 27 h 769"/>
                <a:gd name="T4" fmla="*/ 2 w 2006"/>
                <a:gd name="T5" fmla="*/ 54 h 769"/>
                <a:gd name="T6" fmla="*/ 6 w 2006"/>
                <a:gd name="T7" fmla="*/ 80 h 769"/>
                <a:gd name="T8" fmla="*/ 12 w 2006"/>
                <a:gd name="T9" fmla="*/ 107 h 769"/>
                <a:gd name="T10" fmla="*/ 19 w 2006"/>
                <a:gd name="T11" fmla="*/ 132 h 769"/>
                <a:gd name="T12" fmla="*/ 28 w 2006"/>
                <a:gd name="T13" fmla="*/ 159 h 769"/>
                <a:gd name="T14" fmla="*/ 38 w 2006"/>
                <a:gd name="T15" fmla="*/ 185 h 769"/>
                <a:gd name="T16" fmla="*/ 50 w 2006"/>
                <a:gd name="T17" fmla="*/ 210 h 769"/>
                <a:gd name="T18" fmla="*/ 63 w 2006"/>
                <a:gd name="T19" fmla="*/ 236 h 769"/>
                <a:gd name="T20" fmla="*/ 78 w 2006"/>
                <a:gd name="T21" fmla="*/ 261 h 769"/>
                <a:gd name="T22" fmla="*/ 94 w 2006"/>
                <a:gd name="T23" fmla="*/ 286 h 769"/>
                <a:gd name="T24" fmla="*/ 112 w 2006"/>
                <a:gd name="T25" fmla="*/ 310 h 769"/>
                <a:gd name="T26" fmla="*/ 131 w 2006"/>
                <a:gd name="T27" fmla="*/ 334 h 769"/>
                <a:gd name="T28" fmla="*/ 151 w 2006"/>
                <a:gd name="T29" fmla="*/ 358 h 769"/>
                <a:gd name="T30" fmla="*/ 173 w 2006"/>
                <a:gd name="T31" fmla="*/ 380 h 769"/>
                <a:gd name="T32" fmla="*/ 197 w 2006"/>
                <a:gd name="T33" fmla="*/ 404 h 769"/>
                <a:gd name="T34" fmla="*/ 221 w 2006"/>
                <a:gd name="T35" fmla="*/ 426 h 769"/>
                <a:gd name="T36" fmla="*/ 248 w 2006"/>
                <a:gd name="T37" fmla="*/ 448 h 769"/>
                <a:gd name="T38" fmla="*/ 275 w 2006"/>
                <a:gd name="T39" fmla="*/ 469 h 769"/>
                <a:gd name="T40" fmla="*/ 303 w 2006"/>
                <a:gd name="T41" fmla="*/ 490 h 769"/>
                <a:gd name="T42" fmla="*/ 333 w 2006"/>
                <a:gd name="T43" fmla="*/ 510 h 769"/>
                <a:gd name="T44" fmla="*/ 364 w 2006"/>
                <a:gd name="T45" fmla="*/ 530 h 769"/>
                <a:gd name="T46" fmla="*/ 396 w 2006"/>
                <a:gd name="T47" fmla="*/ 549 h 769"/>
                <a:gd name="T48" fmla="*/ 430 w 2006"/>
                <a:gd name="T49" fmla="*/ 567 h 769"/>
                <a:gd name="T50" fmla="*/ 464 w 2006"/>
                <a:gd name="T51" fmla="*/ 585 h 769"/>
                <a:gd name="T52" fmla="*/ 499 w 2006"/>
                <a:gd name="T53" fmla="*/ 601 h 769"/>
                <a:gd name="T54" fmla="*/ 535 w 2006"/>
                <a:gd name="T55" fmla="*/ 618 h 769"/>
                <a:gd name="T56" fmla="*/ 573 w 2006"/>
                <a:gd name="T57" fmla="*/ 633 h 769"/>
                <a:gd name="T58" fmla="*/ 611 w 2006"/>
                <a:gd name="T59" fmla="*/ 648 h 769"/>
                <a:gd name="T60" fmla="*/ 650 w 2006"/>
                <a:gd name="T61" fmla="*/ 662 h 769"/>
                <a:gd name="T62" fmla="*/ 690 w 2006"/>
                <a:gd name="T63" fmla="*/ 674 h 769"/>
                <a:gd name="T64" fmla="*/ 730 w 2006"/>
                <a:gd name="T65" fmla="*/ 687 h 769"/>
                <a:gd name="T66" fmla="*/ 772 w 2006"/>
                <a:gd name="T67" fmla="*/ 699 h 769"/>
                <a:gd name="T68" fmla="*/ 813 w 2006"/>
                <a:gd name="T69" fmla="*/ 709 h 769"/>
                <a:gd name="T70" fmla="*/ 856 w 2006"/>
                <a:gd name="T71" fmla="*/ 719 h 769"/>
                <a:gd name="T72" fmla="*/ 900 w 2006"/>
                <a:gd name="T73" fmla="*/ 729 h 769"/>
                <a:gd name="T74" fmla="*/ 943 w 2006"/>
                <a:gd name="T75" fmla="*/ 736 h 769"/>
                <a:gd name="T76" fmla="*/ 987 w 2006"/>
                <a:gd name="T77" fmla="*/ 744 h 769"/>
                <a:gd name="T78" fmla="*/ 1032 w 2006"/>
                <a:gd name="T79" fmla="*/ 750 h 769"/>
                <a:gd name="T80" fmla="*/ 1076 w 2006"/>
                <a:gd name="T81" fmla="*/ 755 h 769"/>
                <a:gd name="T82" fmla="*/ 1122 w 2006"/>
                <a:gd name="T83" fmla="*/ 761 h 769"/>
                <a:gd name="T84" fmla="*/ 1168 w 2006"/>
                <a:gd name="T85" fmla="*/ 764 h 769"/>
                <a:gd name="T86" fmla="*/ 1213 w 2006"/>
                <a:gd name="T87" fmla="*/ 767 h 769"/>
                <a:gd name="T88" fmla="*/ 1258 w 2006"/>
                <a:gd name="T89" fmla="*/ 768 h 769"/>
                <a:gd name="T90" fmla="*/ 1304 w 2006"/>
                <a:gd name="T91" fmla="*/ 769 h 769"/>
                <a:gd name="T92" fmla="*/ 1350 w 2006"/>
                <a:gd name="T93" fmla="*/ 769 h 769"/>
                <a:gd name="T94" fmla="*/ 1397 w 2006"/>
                <a:gd name="T95" fmla="*/ 769 h 769"/>
                <a:gd name="T96" fmla="*/ 1443 w 2006"/>
                <a:gd name="T97" fmla="*/ 767 h 769"/>
                <a:gd name="T98" fmla="*/ 1487 w 2006"/>
                <a:gd name="T99" fmla="*/ 764 h 769"/>
                <a:gd name="T100" fmla="*/ 1533 w 2006"/>
                <a:gd name="T101" fmla="*/ 761 h 769"/>
                <a:gd name="T102" fmla="*/ 1579 w 2006"/>
                <a:gd name="T103" fmla="*/ 756 h 769"/>
                <a:gd name="T104" fmla="*/ 1624 w 2006"/>
                <a:gd name="T105" fmla="*/ 751 h 769"/>
                <a:gd name="T106" fmla="*/ 1668 w 2006"/>
                <a:gd name="T107" fmla="*/ 745 h 769"/>
                <a:gd name="T108" fmla="*/ 1712 w 2006"/>
                <a:gd name="T109" fmla="*/ 737 h 769"/>
                <a:gd name="T110" fmla="*/ 1756 w 2006"/>
                <a:gd name="T111" fmla="*/ 730 h 769"/>
                <a:gd name="T112" fmla="*/ 1799 w 2006"/>
                <a:gd name="T113" fmla="*/ 720 h 769"/>
                <a:gd name="T114" fmla="*/ 1842 w 2006"/>
                <a:gd name="T115" fmla="*/ 711 h 769"/>
                <a:gd name="T116" fmla="*/ 1883 w 2006"/>
                <a:gd name="T117" fmla="*/ 700 h 769"/>
                <a:gd name="T118" fmla="*/ 1925 w 2006"/>
                <a:gd name="T119" fmla="*/ 688 h 769"/>
                <a:gd name="T120" fmla="*/ 1965 w 2006"/>
                <a:gd name="T121" fmla="*/ 676 h 769"/>
                <a:gd name="T122" fmla="*/ 2006 w 2006"/>
                <a:gd name="T123" fmla="*/ 663 h 7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06" h="769">
                  <a:moveTo>
                    <a:pt x="0" y="0"/>
                  </a:moveTo>
                  <a:lnTo>
                    <a:pt x="0" y="27"/>
                  </a:lnTo>
                  <a:lnTo>
                    <a:pt x="2" y="54"/>
                  </a:lnTo>
                  <a:lnTo>
                    <a:pt x="6" y="80"/>
                  </a:lnTo>
                  <a:lnTo>
                    <a:pt x="12" y="107"/>
                  </a:lnTo>
                  <a:lnTo>
                    <a:pt x="19" y="132"/>
                  </a:lnTo>
                  <a:lnTo>
                    <a:pt x="28" y="159"/>
                  </a:lnTo>
                  <a:lnTo>
                    <a:pt x="38" y="185"/>
                  </a:lnTo>
                  <a:lnTo>
                    <a:pt x="50" y="210"/>
                  </a:lnTo>
                  <a:lnTo>
                    <a:pt x="63" y="236"/>
                  </a:lnTo>
                  <a:lnTo>
                    <a:pt x="78" y="261"/>
                  </a:lnTo>
                  <a:lnTo>
                    <a:pt x="94" y="286"/>
                  </a:lnTo>
                  <a:lnTo>
                    <a:pt x="112" y="310"/>
                  </a:lnTo>
                  <a:lnTo>
                    <a:pt x="131" y="334"/>
                  </a:lnTo>
                  <a:lnTo>
                    <a:pt x="151" y="358"/>
                  </a:lnTo>
                  <a:lnTo>
                    <a:pt x="173" y="380"/>
                  </a:lnTo>
                  <a:lnTo>
                    <a:pt x="197" y="404"/>
                  </a:lnTo>
                  <a:lnTo>
                    <a:pt x="221" y="426"/>
                  </a:lnTo>
                  <a:lnTo>
                    <a:pt x="248" y="448"/>
                  </a:lnTo>
                  <a:lnTo>
                    <a:pt x="275" y="469"/>
                  </a:lnTo>
                  <a:lnTo>
                    <a:pt x="303" y="490"/>
                  </a:lnTo>
                  <a:lnTo>
                    <a:pt x="333" y="510"/>
                  </a:lnTo>
                  <a:lnTo>
                    <a:pt x="364" y="530"/>
                  </a:lnTo>
                  <a:lnTo>
                    <a:pt x="396" y="549"/>
                  </a:lnTo>
                  <a:lnTo>
                    <a:pt x="430" y="567"/>
                  </a:lnTo>
                  <a:lnTo>
                    <a:pt x="464" y="585"/>
                  </a:lnTo>
                  <a:lnTo>
                    <a:pt x="499" y="601"/>
                  </a:lnTo>
                  <a:lnTo>
                    <a:pt x="535" y="618"/>
                  </a:lnTo>
                  <a:lnTo>
                    <a:pt x="573" y="633"/>
                  </a:lnTo>
                  <a:lnTo>
                    <a:pt x="611" y="648"/>
                  </a:lnTo>
                  <a:lnTo>
                    <a:pt x="650" y="662"/>
                  </a:lnTo>
                  <a:lnTo>
                    <a:pt x="690" y="674"/>
                  </a:lnTo>
                  <a:lnTo>
                    <a:pt x="730" y="687"/>
                  </a:lnTo>
                  <a:lnTo>
                    <a:pt x="772" y="699"/>
                  </a:lnTo>
                  <a:lnTo>
                    <a:pt x="813" y="709"/>
                  </a:lnTo>
                  <a:lnTo>
                    <a:pt x="856" y="719"/>
                  </a:lnTo>
                  <a:lnTo>
                    <a:pt x="900" y="729"/>
                  </a:lnTo>
                  <a:lnTo>
                    <a:pt x="943" y="736"/>
                  </a:lnTo>
                  <a:lnTo>
                    <a:pt x="987" y="744"/>
                  </a:lnTo>
                  <a:lnTo>
                    <a:pt x="1032" y="750"/>
                  </a:lnTo>
                  <a:lnTo>
                    <a:pt x="1076" y="755"/>
                  </a:lnTo>
                  <a:lnTo>
                    <a:pt x="1122" y="761"/>
                  </a:lnTo>
                  <a:lnTo>
                    <a:pt x="1168" y="764"/>
                  </a:lnTo>
                  <a:lnTo>
                    <a:pt x="1213" y="767"/>
                  </a:lnTo>
                  <a:lnTo>
                    <a:pt x="1258" y="768"/>
                  </a:lnTo>
                  <a:lnTo>
                    <a:pt x="1304" y="769"/>
                  </a:lnTo>
                  <a:lnTo>
                    <a:pt x="1350" y="769"/>
                  </a:lnTo>
                  <a:lnTo>
                    <a:pt x="1397" y="769"/>
                  </a:lnTo>
                  <a:lnTo>
                    <a:pt x="1443" y="767"/>
                  </a:lnTo>
                  <a:lnTo>
                    <a:pt x="1487" y="764"/>
                  </a:lnTo>
                  <a:lnTo>
                    <a:pt x="1533" y="761"/>
                  </a:lnTo>
                  <a:lnTo>
                    <a:pt x="1579" y="756"/>
                  </a:lnTo>
                  <a:lnTo>
                    <a:pt x="1624" y="751"/>
                  </a:lnTo>
                  <a:lnTo>
                    <a:pt x="1668" y="745"/>
                  </a:lnTo>
                  <a:lnTo>
                    <a:pt x="1712" y="737"/>
                  </a:lnTo>
                  <a:lnTo>
                    <a:pt x="1756" y="730"/>
                  </a:lnTo>
                  <a:lnTo>
                    <a:pt x="1799" y="720"/>
                  </a:lnTo>
                  <a:lnTo>
                    <a:pt x="1842" y="711"/>
                  </a:lnTo>
                  <a:lnTo>
                    <a:pt x="1883" y="700"/>
                  </a:lnTo>
                  <a:lnTo>
                    <a:pt x="1925" y="688"/>
                  </a:lnTo>
                  <a:lnTo>
                    <a:pt x="1965" y="676"/>
                  </a:lnTo>
                  <a:lnTo>
                    <a:pt x="2006" y="663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945" name="Freeform 313"/>
            <p:cNvSpPr>
              <a:spLocks/>
            </p:cNvSpPr>
            <p:nvPr/>
          </p:nvSpPr>
          <p:spPr bwMode="auto">
            <a:xfrm>
              <a:off x="1890" y="515"/>
              <a:ext cx="770" cy="443"/>
            </a:xfrm>
            <a:custGeom>
              <a:avLst/>
              <a:gdLst>
                <a:gd name="T0" fmla="*/ 1845 w 2007"/>
                <a:gd name="T1" fmla="*/ 1136 h 1160"/>
                <a:gd name="T2" fmla="*/ 1886 w 2007"/>
                <a:gd name="T3" fmla="*/ 1088 h 1160"/>
                <a:gd name="T4" fmla="*/ 1922 w 2007"/>
                <a:gd name="T5" fmla="*/ 1039 h 1160"/>
                <a:gd name="T6" fmla="*/ 1951 w 2007"/>
                <a:gd name="T7" fmla="*/ 989 h 1160"/>
                <a:gd name="T8" fmla="*/ 1975 w 2007"/>
                <a:gd name="T9" fmla="*/ 937 h 1160"/>
                <a:gd name="T10" fmla="*/ 1992 w 2007"/>
                <a:gd name="T11" fmla="*/ 885 h 1160"/>
                <a:gd name="T12" fmla="*/ 2003 w 2007"/>
                <a:gd name="T13" fmla="*/ 832 h 1160"/>
                <a:gd name="T14" fmla="*/ 2007 w 2007"/>
                <a:gd name="T15" fmla="*/ 778 h 1160"/>
                <a:gd name="T16" fmla="*/ 2005 w 2007"/>
                <a:gd name="T17" fmla="*/ 725 h 1160"/>
                <a:gd name="T18" fmla="*/ 1996 w 2007"/>
                <a:gd name="T19" fmla="*/ 672 h 1160"/>
                <a:gd name="T20" fmla="*/ 1981 w 2007"/>
                <a:gd name="T21" fmla="*/ 620 h 1160"/>
                <a:gd name="T22" fmla="*/ 1960 w 2007"/>
                <a:gd name="T23" fmla="*/ 568 h 1160"/>
                <a:gd name="T24" fmla="*/ 1933 w 2007"/>
                <a:gd name="T25" fmla="*/ 517 h 1160"/>
                <a:gd name="T26" fmla="*/ 1899 w 2007"/>
                <a:gd name="T27" fmla="*/ 466 h 1160"/>
                <a:gd name="T28" fmla="*/ 1861 w 2007"/>
                <a:gd name="T29" fmla="*/ 419 h 1160"/>
                <a:gd name="T30" fmla="*/ 1815 w 2007"/>
                <a:gd name="T31" fmla="*/ 372 h 1160"/>
                <a:gd name="T32" fmla="*/ 1765 w 2007"/>
                <a:gd name="T33" fmla="*/ 327 h 1160"/>
                <a:gd name="T34" fmla="*/ 1710 w 2007"/>
                <a:gd name="T35" fmla="*/ 284 h 1160"/>
                <a:gd name="T36" fmla="*/ 1649 w 2007"/>
                <a:gd name="T37" fmla="*/ 245 h 1160"/>
                <a:gd name="T38" fmla="*/ 1584 w 2007"/>
                <a:gd name="T39" fmla="*/ 207 h 1160"/>
                <a:gd name="T40" fmla="*/ 1514 w 2007"/>
                <a:gd name="T41" fmla="*/ 172 h 1160"/>
                <a:gd name="T42" fmla="*/ 1440 w 2007"/>
                <a:gd name="T43" fmla="*/ 140 h 1160"/>
                <a:gd name="T44" fmla="*/ 1363 w 2007"/>
                <a:gd name="T45" fmla="*/ 111 h 1160"/>
                <a:gd name="T46" fmla="*/ 1283 w 2007"/>
                <a:gd name="T47" fmla="*/ 84 h 1160"/>
                <a:gd name="T48" fmla="*/ 1199 w 2007"/>
                <a:gd name="T49" fmla="*/ 62 h 1160"/>
                <a:gd name="T50" fmla="*/ 1112 w 2007"/>
                <a:gd name="T51" fmla="*/ 43 h 1160"/>
                <a:gd name="T52" fmla="*/ 1025 w 2007"/>
                <a:gd name="T53" fmla="*/ 27 h 1160"/>
                <a:gd name="T54" fmla="*/ 935 w 2007"/>
                <a:gd name="T55" fmla="*/ 15 h 1160"/>
                <a:gd name="T56" fmla="*/ 844 w 2007"/>
                <a:gd name="T57" fmla="*/ 6 h 1160"/>
                <a:gd name="T58" fmla="*/ 751 w 2007"/>
                <a:gd name="T59" fmla="*/ 1 h 1160"/>
                <a:gd name="T60" fmla="*/ 660 w 2007"/>
                <a:gd name="T61" fmla="*/ 0 h 1160"/>
                <a:gd name="T62" fmla="*/ 567 w 2007"/>
                <a:gd name="T63" fmla="*/ 2 h 1160"/>
                <a:gd name="T64" fmla="*/ 476 w 2007"/>
                <a:gd name="T65" fmla="*/ 9 h 1160"/>
                <a:gd name="T66" fmla="*/ 385 w 2007"/>
                <a:gd name="T67" fmla="*/ 19 h 1160"/>
                <a:gd name="T68" fmla="*/ 296 w 2007"/>
                <a:gd name="T69" fmla="*/ 32 h 1160"/>
                <a:gd name="T70" fmla="*/ 208 w 2007"/>
                <a:gd name="T71" fmla="*/ 49 h 1160"/>
                <a:gd name="T72" fmla="*/ 123 w 2007"/>
                <a:gd name="T73" fmla="*/ 69 h 1160"/>
                <a:gd name="T74" fmla="*/ 40 w 2007"/>
                <a:gd name="T75" fmla="*/ 94 h 1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007" h="1160">
                  <a:moveTo>
                    <a:pt x="1823" y="1160"/>
                  </a:moveTo>
                  <a:lnTo>
                    <a:pt x="1845" y="1136"/>
                  </a:lnTo>
                  <a:lnTo>
                    <a:pt x="1866" y="1113"/>
                  </a:lnTo>
                  <a:lnTo>
                    <a:pt x="1886" y="1088"/>
                  </a:lnTo>
                  <a:lnTo>
                    <a:pt x="1905" y="1064"/>
                  </a:lnTo>
                  <a:lnTo>
                    <a:pt x="1922" y="1039"/>
                  </a:lnTo>
                  <a:lnTo>
                    <a:pt x="1938" y="1014"/>
                  </a:lnTo>
                  <a:lnTo>
                    <a:pt x="1951" y="989"/>
                  </a:lnTo>
                  <a:lnTo>
                    <a:pt x="1963" y="963"/>
                  </a:lnTo>
                  <a:lnTo>
                    <a:pt x="1975" y="937"/>
                  </a:lnTo>
                  <a:lnTo>
                    <a:pt x="1983" y="912"/>
                  </a:lnTo>
                  <a:lnTo>
                    <a:pt x="1992" y="885"/>
                  </a:lnTo>
                  <a:lnTo>
                    <a:pt x="1997" y="858"/>
                  </a:lnTo>
                  <a:lnTo>
                    <a:pt x="2003" y="832"/>
                  </a:lnTo>
                  <a:lnTo>
                    <a:pt x="2005" y="805"/>
                  </a:lnTo>
                  <a:lnTo>
                    <a:pt x="2007" y="778"/>
                  </a:lnTo>
                  <a:lnTo>
                    <a:pt x="2007" y="752"/>
                  </a:lnTo>
                  <a:lnTo>
                    <a:pt x="2005" y="725"/>
                  </a:lnTo>
                  <a:lnTo>
                    <a:pt x="2001" y="699"/>
                  </a:lnTo>
                  <a:lnTo>
                    <a:pt x="1996" y="672"/>
                  </a:lnTo>
                  <a:lnTo>
                    <a:pt x="1990" y="645"/>
                  </a:lnTo>
                  <a:lnTo>
                    <a:pt x="1981" y="620"/>
                  </a:lnTo>
                  <a:lnTo>
                    <a:pt x="1972" y="593"/>
                  </a:lnTo>
                  <a:lnTo>
                    <a:pt x="1960" y="568"/>
                  </a:lnTo>
                  <a:lnTo>
                    <a:pt x="1947" y="542"/>
                  </a:lnTo>
                  <a:lnTo>
                    <a:pt x="1933" y="517"/>
                  </a:lnTo>
                  <a:lnTo>
                    <a:pt x="1917" y="492"/>
                  </a:lnTo>
                  <a:lnTo>
                    <a:pt x="1899" y="466"/>
                  </a:lnTo>
                  <a:lnTo>
                    <a:pt x="1881" y="443"/>
                  </a:lnTo>
                  <a:lnTo>
                    <a:pt x="1861" y="419"/>
                  </a:lnTo>
                  <a:lnTo>
                    <a:pt x="1839" y="395"/>
                  </a:lnTo>
                  <a:lnTo>
                    <a:pt x="1815" y="372"/>
                  </a:lnTo>
                  <a:lnTo>
                    <a:pt x="1791" y="349"/>
                  </a:lnTo>
                  <a:lnTo>
                    <a:pt x="1765" y="327"/>
                  </a:lnTo>
                  <a:lnTo>
                    <a:pt x="1738" y="306"/>
                  </a:lnTo>
                  <a:lnTo>
                    <a:pt x="1710" y="284"/>
                  </a:lnTo>
                  <a:lnTo>
                    <a:pt x="1680" y="264"/>
                  </a:lnTo>
                  <a:lnTo>
                    <a:pt x="1649" y="245"/>
                  </a:lnTo>
                  <a:lnTo>
                    <a:pt x="1617" y="226"/>
                  </a:lnTo>
                  <a:lnTo>
                    <a:pt x="1584" y="207"/>
                  </a:lnTo>
                  <a:lnTo>
                    <a:pt x="1549" y="189"/>
                  </a:lnTo>
                  <a:lnTo>
                    <a:pt x="1514" y="172"/>
                  </a:lnTo>
                  <a:lnTo>
                    <a:pt x="1478" y="156"/>
                  </a:lnTo>
                  <a:lnTo>
                    <a:pt x="1440" y="140"/>
                  </a:lnTo>
                  <a:lnTo>
                    <a:pt x="1402" y="125"/>
                  </a:lnTo>
                  <a:lnTo>
                    <a:pt x="1363" y="111"/>
                  </a:lnTo>
                  <a:lnTo>
                    <a:pt x="1323" y="97"/>
                  </a:lnTo>
                  <a:lnTo>
                    <a:pt x="1283" y="84"/>
                  </a:lnTo>
                  <a:lnTo>
                    <a:pt x="1241" y="73"/>
                  </a:lnTo>
                  <a:lnTo>
                    <a:pt x="1199" y="62"/>
                  </a:lnTo>
                  <a:lnTo>
                    <a:pt x="1156" y="52"/>
                  </a:lnTo>
                  <a:lnTo>
                    <a:pt x="1112" y="43"/>
                  </a:lnTo>
                  <a:lnTo>
                    <a:pt x="1069" y="34"/>
                  </a:lnTo>
                  <a:lnTo>
                    <a:pt x="1025" y="27"/>
                  </a:lnTo>
                  <a:lnTo>
                    <a:pt x="980" y="20"/>
                  </a:lnTo>
                  <a:lnTo>
                    <a:pt x="935" y="15"/>
                  </a:lnTo>
                  <a:lnTo>
                    <a:pt x="890" y="10"/>
                  </a:lnTo>
                  <a:lnTo>
                    <a:pt x="844" y="6"/>
                  </a:lnTo>
                  <a:lnTo>
                    <a:pt x="798" y="3"/>
                  </a:lnTo>
                  <a:lnTo>
                    <a:pt x="751" y="1"/>
                  </a:lnTo>
                  <a:lnTo>
                    <a:pt x="706" y="0"/>
                  </a:lnTo>
                  <a:lnTo>
                    <a:pt x="660" y="0"/>
                  </a:lnTo>
                  <a:lnTo>
                    <a:pt x="613" y="1"/>
                  </a:lnTo>
                  <a:lnTo>
                    <a:pt x="567" y="2"/>
                  </a:lnTo>
                  <a:lnTo>
                    <a:pt x="521" y="5"/>
                  </a:lnTo>
                  <a:lnTo>
                    <a:pt x="476" y="9"/>
                  </a:lnTo>
                  <a:lnTo>
                    <a:pt x="430" y="13"/>
                  </a:lnTo>
                  <a:lnTo>
                    <a:pt x="385" y="19"/>
                  </a:lnTo>
                  <a:lnTo>
                    <a:pt x="340" y="25"/>
                  </a:lnTo>
                  <a:lnTo>
                    <a:pt x="296" y="32"/>
                  </a:lnTo>
                  <a:lnTo>
                    <a:pt x="252" y="41"/>
                  </a:lnTo>
                  <a:lnTo>
                    <a:pt x="208" y="49"/>
                  </a:lnTo>
                  <a:lnTo>
                    <a:pt x="165" y="59"/>
                  </a:lnTo>
                  <a:lnTo>
                    <a:pt x="123" y="69"/>
                  </a:lnTo>
                  <a:lnTo>
                    <a:pt x="82" y="81"/>
                  </a:lnTo>
                  <a:lnTo>
                    <a:pt x="40" y="94"/>
                  </a:lnTo>
                  <a:lnTo>
                    <a:pt x="0" y="107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946" name="Freeform 314"/>
            <p:cNvSpPr>
              <a:spLocks/>
            </p:cNvSpPr>
            <p:nvPr/>
          </p:nvSpPr>
          <p:spPr bwMode="auto">
            <a:xfrm>
              <a:off x="1640" y="660"/>
              <a:ext cx="767" cy="443"/>
            </a:xfrm>
            <a:custGeom>
              <a:avLst/>
              <a:gdLst>
                <a:gd name="T0" fmla="*/ 161 w 2006"/>
                <a:gd name="T1" fmla="*/ 24 h 1160"/>
                <a:gd name="T2" fmla="*/ 120 w 2006"/>
                <a:gd name="T3" fmla="*/ 71 h 1160"/>
                <a:gd name="T4" fmla="*/ 84 w 2006"/>
                <a:gd name="T5" fmla="*/ 120 h 1160"/>
                <a:gd name="T6" fmla="*/ 55 w 2006"/>
                <a:gd name="T7" fmla="*/ 172 h 1160"/>
                <a:gd name="T8" fmla="*/ 32 w 2006"/>
                <a:gd name="T9" fmla="*/ 223 h 1160"/>
                <a:gd name="T10" fmla="*/ 15 w 2006"/>
                <a:gd name="T11" fmla="*/ 275 h 1160"/>
                <a:gd name="T12" fmla="*/ 4 w 2006"/>
                <a:gd name="T13" fmla="*/ 328 h 1160"/>
                <a:gd name="T14" fmla="*/ 0 w 2006"/>
                <a:gd name="T15" fmla="*/ 381 h 1160"/>
                <a:gd name="T16" fmla="*/ 2 w 2006"/>
                <a:gd name="T17" fmla="*/ 434 h 1160"/>
                <a:gd name="T18" fmla="*/ 9 w 2006"/>
                <a:gd name="T19" fmla="*/ 488 h 1160"/>
                <a:gd name="T20" fmla="*/ 24 w 2006"/>
                <a:gd name="T21" fmla="*/ 541 h 1160"/>
                <a:gd name="T22" fmla="*/ 46 w 2006"/>
                <a:gd name="T23" fmla="*/ 592 h 1160"/>
                <a:gd name="T24" fmla="*/ 73 w 2006"/>
                <a:gd name="T25" fmla="*/ 643 h 1160"/>
                <a:gd name="T26" fmla="*/ 106 w 2006"/>
                <a:gd name="T27" fmla="*/ 693 h 1160"/>
                <a:gd name="T28" fmla="*/ 146 w 2006"/>
                <a:gd name="T29" fmla="*/ 741 h 1160"/>
                <a:gd name="T30" fmla="*/ 190 w 2006"/>
                <a:gd name="T31" fmla="*/ 788 h 1160"/>
                <a:gd name="T32" fmla="*/ 240 w 2006"/>
                <a:gd name="T33" fmla="*/ 833 h 1160"/>
                <a:gd name="T34" fmla="*/ 297 w 2006"/>
                <a:gd name="T35" fmla="*/ 875 h 1160"/>
                <a:gd name="T36" fmla="*/ 357 w 2006"/>
                <a:gd name="T37" fmla="*/ 916 h 1160"/>
                <a:gd name="T38" fmla="*/ 423 w 2006"/>
                <a:gd name="T39" fmla="*/ 953 h 1160"/>
                <a:gd name="T40" fmla="*/ 492 w 2006"/>
                <a:gd name="T41" fmla="*/ 988 h 1160"/>
                <a:gd name="T42" fmla="*/ 565 w 2006"/>
                <a:gd name="T43" fmla="*/ 1020 h 1160"/>
                <a:gd name="T44" fmla="*/ 643 w 2006"/>
                <a:gd name="T45" fmla="*/ 1049 h 1160"/>
                <a:gd name="T46" fmla="*/ 724 w 2006"/>
                <a:gd name="T47" fmla="*/ 1075 h 1160"/>
                <a:gd name="T48" fmla="*/ 807 w 2006"/>
                <a:gd name="T49" fmla="*/ 1098 h 1160"/>
                <a:gd name="T50" fmla="*/ 893 w 2006"/>
                <a:gd name="T51" fmla="*/ 1117 h 1160"/>
                <a:gd name="T52" fmla="*/ 982 w 2006"/>
                <a:gd name="T53" fmla="*/ 1133 h 1160"/>
                <a:gd name="T54" fmla="*/ 1071 w 2006"/>
                <a:gd name="T55" fmla="*/ 1145 h 1160"/>
                <a:gd name="T56" fmla="*/ 1163 w 2006"/>
                <a:gd name="T57" fmla="*/ 1153 h 1160"/>
                <a:gd name="T58" fmla="*/ 1254 w 2006"/>
                <a:gd name="T59" fmla="*/ 1159 h 1160"/>
                <a:gd name="T60" fmla="*/ 1347 w 2006"/>
                <a:gd name="T61" fmla="*/ 1160 h 1160"/>
                <a:gd name="T62" fmla="*/ 1438 w 2006"/>
                <a:gd name="T63" fmla="*/ 1157 h 1160"/>
                <a:gd name="T64" fmla="*/ 1530 w 2006"/>
                <a:gd name="T65" fmla="*/ 1151 h 1160"/>
                <a:gd name="T66" fmla="*/ 1622 w 2006"/>
                <a:gd name="T67" fmla="*/ 1141 h 1160"/>
                <a:gd name="T68" fmla="*/ 1710 w 2006"/>
                <a:gd name="T69" fmla="*/ 1128 h 1160"/>
                <a:gd name="T70" fmla="*/ 1798 w 2006"/>
                <a:gd name="T71" fmla="*/ 1111 h 1160"/>
                <a:gd name="T72" fmla="*/ 1883 w 2006"/>
                <a:gd name="T73" fmla="*/ 1090 h 1160"/>
                <a:gd name="T74" fmla="*/ 1965 w 2006"/>
                <a:gd name="T75" fmla="*/ 1066 h 1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006" h="1160">
                  <a:moveTo>
                    <a:pt x="184" y="0"/>
                  </a:moveTo>
                  <a:lnTo>
                    <a:pt x="161" y="24"/>
                  </a:lnTo>
                  <a:lnTo>
                    <a:pt x="139" y="47"/>
                  </a:lnTo>
                  <a:lnTo>
                    <a:pt x="120" y="71"/>
                  </a:lnTo>
                  <a:lnTo>
                    <a:pt x="101" y="96"/>
                  </a:lnTo>
                  <a:lnTo>
                    <a:pt x="84" y="120"/>
                  </a:lnTo>
                  <a:lnTo>
                    <a:pt x="69" y="146"/>
                  </a:lnTo>
                  <a:lnTo>
                    <a:pt x="55" y="172"/>
                  </a:lnTo>
                  <a:lnTo>
                    <a:pt x="42" y="197"/>
                  </a:lnTo>
                  <a:lnTo>
                    <a:pt x="32" y="223"/>
                  </a:lnTo>
                  <a:lnTo>
                    <a:pt x="22" y="249"/>
                  </a:lnTo>
                  <a:lnTo>
                    <a:pt x="15" y="275"/>
                  </a:lnTo>
                  <a:lnTo>
                    <a:pt x="8" y="301"/>
                  </a:lnTo>
                  <a:lnTo>
                    <a:pt x="4" y="328"/>
                  </a:lnTo>
                  <a:lnTo>
                    <a:pt x="1" y="355"/>
                  </a:lnTo>
                  <a:lnTo>
                    <a:pt x="0" y="381"/>
                  </a:lnTo>
                  <a:lnTo>
                    <a:pt x="0" y="408"/>
                  </a:lnTo>
                  <a:lnTo>
                    <a:pt x="2" y="434"/>
                  </a:lnTo>
                  <a:lnTo>
                    <a:pt x="5" y="461"/>
                  </a:lnTo>
                  <a:lnTo>
                    <a:pt x="9" y="488"/>
                  </a:lnTo>
                  <a:lnTo>
                    <a:pt x="17" y="514"/>
                  </a:lnTo>
                  <a:lnTo>
                    <a:pt x="24" y="541"/>
                  </a:lnTo>
                  <a:lnTo>
                    <a:pt x="35" y="567"/>
                  </a:lnTo>
                  <a:lnTo>
                    <a:pt x="46" y="592"/>
                  </a:lnTo>
                  <a:lnTo>
                    <a:pt x="58" y="618"/>
                  </a:lnTo>
                  <a:lnTo>
                    <a:pt x="73" y="643"/>
                  </a:lnTo>
                  <a:lnTo>
                    <a:pt x="89" y="669"/>
                  </a:lnTo>
                  <a:lnTo>
                    <a:pt x="106" y="693"/>
                  </a:lnTo>
                  <a:lnTo>
                    <a:pt x="125" y="718"/>
                  </a:lnTo>
                  <a:lnTo>
                    <a:pt x="146" y="741"/>
                  </a:lnTo>
                  <a:lnTo>
                    <a:pt x="167" y="765"/>
                  </a:lnTo>
                  <a:lnTo>
                    <a:pt x="190" y="788"/>
                  </a:lnTo>
                  <a:lnTo>
                    <a:pt x="215" y="810"/>
                  </a:lnTo>
                  <a:lnTo>
                    <a:pt x="240" y="833"/>
                  </a:lnTo>
                  <a:lnTo>
                    <a:pt x="268" y="854"/>
                  </a:lnTo>
                  <a:lnTo>
                    <a:pt x="297" y="875"/>
                  </a:lnTo>
                  <a:lnTo>
                    <a:pt x="326" y="896"/>
                  </a:lnTo>
                  <a:lnTo>
                    <a:pt x="357" y="916"/>
                  </a:lnTo>
                  <a:lnTo>
                    <a:pt x="390" y="935"/>
                  </a:lnTo>
                  <a:lnTo>
                    <a:pt x="423" y="953"/>
                  </a:lnTo>
                  <a:lnTo>
                    <a:pt x="457" y="971"/>
                  </a:lnTo>
                  <a:lnTo>
                    <a:pt x="492" y="988"/>
                  </a:lnTo>
                  <a:lnTo>
                    <a:pt x="528" y="1004"/>
                  </a:lnTo>
                  <a:lnTo>
                    <a:pt x="565" y="1020"/>
                  </a:lnTo>
                  <a:lnTo>
                    <a:pt x="604" y="1035"/>
                  </a:lnTo>
                  <a:lnTo>
                    <a:pt x="643" y="1049"/>
                  </a:lnTo>
                  <a:lnTo>
                    <a:pt x="682" y="1063"/>
                  </a:lnTo>
                  <a:lnTo>
                    <a:pt x="724" y="1075"/>
                  </a:lnTo>
                  <a:lnTo>
                    <a:pt x="765" y="1087"/>
                  </a:lnTo>
                  <a:lnTo>
                    <a:pt x="807" y="1098"/>
                  </a:lnTo>
                  <a:lnTo>
                    <a:pt x="850" y="1108"/>
                  </a:lnTo>
                  <a:lnTo>
                    <a:pt x="893" y="1117"/>
                  </a:lnTo>
                  <a:lnTo>
                    <a:pt x="937" y="1126"/>
                  </a:lnTo>
                  <a:lnTo>
                    <a:pt x="982" y="1133"/>
                  </a:lnTo>
                  <a:lnTo>
                    <a:pt x="1026" y="1139"/>
                  </a:lnTo>
                  <a:lnTo>
                    <a:pt x="1071" y="1145"/>
                  </a:lnTo>
                  <a:lnTo>
                    <a:pt x="1117" y="1150"/>
                  </a:lnTo>
                  <a:lnTo>
                    <a:pt x="1163" y="1153"/>
                  </a:lnTo>
                  <a:lnTo>
                    <a:pt x="1208" y="1156"/>
                  </a:lnTo>
                  <a:lnTo>
                    <a:pt x="1254" y="1159"/>
                  </a:lnTo>
                  <a:lnTo>
                    <a:pt x="1300" y="1160"/>
                  </a:lnTo>
                  <a:lnTo>
                    <a:pt x="1347" y="1160"/>
                  </a:lnTo>
                  <a:lnTo>
                    <a:pt x="1393" y="1159"/>
                  </a:lnTo>
                  <a:lnTo>
                    <a:pt x="1438" y="1157"/>
                  </a:lnTo>
                  <a:lnTo>
                    <a:pt x="1484" y="1154"/>
                  </a:lnTo>
                  <a:lnTo>
                    <a:pt x="1530" y="1151"/>
                  </a:lnTo>
                  <a:lnTo>
                    <a:pt x="1576" y="1147"/>
                  </a:lnTo>
                  <a:lnTo>
                    <a:pt x="1622" y="1141"/>
                  </a:lnTo>
                  <a:lnTo>
                    <a:pt x="1666" y="1135"/>
                  </a:lnTo>
                  <a:lnTo>
                    <a:pt x="1710" y="1128"/>
                  </a:lnTo>
                  <a:lnTo>
                    <a:pt x="1755" y="1119"/>
                  </a:lnTo>
                  <a:lnTo>
                    <a:pt x="1798" y="1111"/>
                  </a:lnTo>
                  <a:lnTo>
                    <a:pt x="1841" y="1101"/>
                  </a:lnTo>
                  <a:lnTo>
                    <a:pt x="1883" y="1090"/>
                  </a:lnTo>
                  <a:lnTo>
                    <a:pt x="1925" y="1079"/>
                  </a:lnTo>
                  <a:lnTo>
                    <a:pt x="1965" y="1066"/>
                  </a:lnTo>
                  <a:lnTo>
                    <a:pt x="2006" y="1053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947" name="Line 315"/>
            <p:cNvSpPr>
              <a:spLocks noChangeShapeType="1"/>
            </p:cNvSpPr>
            <p:nvPr/>
          </p:nvSpPr>
          <p:spPr bwMode="auto">
            <a:xfrm flipH="1">
              <a:off x="2407" y="1038"/>
              <a:ext cx="137" cy="8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948" name="Line 316"/>
            <p:cNvSpPr>
              <a:spLocks noChangeShapeType="1"/>
            </p:cNvSpPr>
            <p:nvPr/>
          </p:nvSpPr>
          <p:spPr bwMode="auto">
            <a:xfrm flipV="1">
              <a:off x="2365" y="934"/>
              <a:ext cx="179" cy="10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949" name="Line 317"/>
            <p:cNvSpPr>
              <a:spLocks noChangeShapeType="1"/>
            </p:cNvSpPr>
            <p:nvPr/>
          </p:nvSpPr>
          <p:spPr bwMode="auto">
            <a:xfrm flipH="1" flipV="1">
              <a:off x="2365" y="1038"/>
              <a:ext cx="42" cy="2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950" name="Line 318"/>
            <p:cNvSpPr>
              <a:spLocks noChangeShapeType="1"/>
            </p:cNvSpPr>
            <p:nvPr/>
          </p:nvSpPr>
          <p:spPr bwMode="auto">
            <a:xfrm flipV="1">
              <a:off x="2407" y="1063"/>
              <a:ext cx="0" cy="10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951" name="Line 319"/>
            <p:cNvSpPr>
              <a:spLocks noChangeShapeType="1"/>
            </p:cNvSpPr>
            <p:nvPr/>
          </p:nvSpPr>
          <p:spPr bwMode="auto">
            <a:xfrm flipH="1" flipV="1">
              <a:off x="2544" y="1038"/>
              <a:ext cx="43" cy="2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952" name="Line 320"/>
            <p:cNvSpPr>
              <a:spLocks noChangeShapeType="1"/>
            </p:cNvSpPr>
            <p:nvPr/>
          </p:nvSpPr>
          <p:spPr bwMode="auto">
            <a:xfrm>
              <a:off x="2544" y="934"/>
              <a:ext cx="0" cy="10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953" name="Line 321"/>
            <p:cNvSpPr>
              <a:spLocks noChangeShapeType="1"/>
            </p:cNvSpPr>
            <p:nvPr/>
          </p:nvSpPr>
          <p:spPr bwMode="auto">
            <a:xfrm>
              <a:off x="2544" y="934"/>
              <a:ext cx="43" cy="2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954" name="Line 322"/>
            <p:cNvSpPr>
              <a:spLocks noChangeShapeType="1"/>
            </p:cNvSpPr>
            <p:nvPr/>
          </p:nvSpPr>
          <p:spPr bwMode="auto">
            <a:xfrm>
              <a:off x="2587" y="958"/>
              <a:ext cx="0" cy="10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955" name="Line 323"/>
            <p:cNvSpPr>
              <a:spLocks noChangeShapeType="1"/>
            </p:cNvSpPr>
            <p:nvPr/>
          </p:nvSpPr>
          <p:spPr bwMode="auto">
            <a:xfrm>
              <a:off x="1890" y="556"/>
              <a:ext cx="43" cy="2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956" name="Line 324"/>
            <p:cNvSpPr>
              <a:spLocks noChangeShapeType="1"/>
            </p:cNvSpPr>
            <p:nvPr/>
          </p:nvSpPr>
          <p:spPr bwMode="auto">
            <a:xfrm flipV="1">
              <a:off x="1890" y="556"/>
              <a:ext cx="0" cy="4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957" name="Line 325"/>
            <p:cNvSpPr>
              <a:spLocks noChangeShapeType="1"/>
            </p:cNvSpPr>
            <p:nvPr/>
          </p:nvSpPr>
          <p:spPr bwMode="auto">
            <a:xfrm flipH="1">
              <a:off x="1753" y="580"/>
              <a:ext cx="180" cy="10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958" name="Line 326"/>
            <p:cNvSpPr>
              <a:spLocks noChangeShapeType="1"/>
            </p:cNvSpPr>
            <p:nvPr/>
          </p:nvSpPr>
          <p:spPr bwMode="auto">
            <a:xfrm flipH="1" flipV="1">
              <a:off x="1710" y="660"/>
              <a:ext cx="43" cy="2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959" name="Line 327"/>
            <p:cNvSpPr>
              <a:spLocks noChangeShapeType="1"/>
            </p:cNvSpPr>
            <p:nvPr/>
          </p:nvSpPr>
          <p:spPr bwMode="auto">
            <a:xfrm flipV="1">
              <a:off x="2660" y="810"/>
              <a:ext cx="0" cy="10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960" name="Line 328"/>
            <p:cNvSpPr>
              <a:spLocks noChangeShapeType="1"/>
            </p:cNvSpPr>
            <p:nvPr/>
          </p:nvSpPr>
          <p:spPr bwMode="auto">
            <a:xfrm flipV="1">
              <a:off x="2531" y="1046"/>
              <a:ext cx="0" cy="49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961" name="Line 329"/>
            <p:cNvSpPr>
              <a:spLocks noChangeShapeType="1"/>
            </p:cNvSpPr>
            <p:nvPr/>
          </p:nvSpPr>
          <p:spPr bwMode="auto">
            <a:xfrm flipV="1">
              <a:off x="1766" y="1108"/>
              <a:ext cx="0" cy="42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962" name="Line 330"/>
            <p:cNvSpPr>
              <a:spLocks noChangeShapeType="1"/>
            </p:cNvSpPr>
            <p:nvPr/>
          </p:nvSpPr>
          <p:spPr bwMode="auto">
            <a:xfrm flipV="1">
              <a:off x="1683" y="1873"/>
              <a:ext cx="0" cy="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963" name="Line 331"/>
            <p:cNvSpPr>
              <a:spLocks noChangeShapeType="1"/>
            </p:cNvSpPr>
            <p:nvPr/>
          </p:nvSpPr>
          <p:spPr bwMode="auto">
            <a:xfrm flipV="1">
              <a:off x="1174" y="1873"/>
              <a:ext cx="0" cy="24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964" name="Line 332"/>
            <p:cNvSpPr>
              <a:spLocks noChangeShapeType="1"/>
            </p:cNvSpPr>
            <p:nvPr/>
          </p:nvSpPr>
          <p:spPr bwMode="auto">
            <a:xfrm flipV="1">
              <a:off x="3124" y="1038"/>
              <a:ext cx="0" cy="2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965" name="Line 333"/>
            <p:cNvSpPr>
              <a:spLocks noChangeShapeType="1"/>
            </p:cNvSpPr>
            <p:nvPr/>
          </p:nvSpPr>
          <p:spPr bwMode="auto">
            <a:xfrm flipV="1">
              <a:off x="2614" y="1038"/>
              <a:ext cx="0" cy="8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966" name="Line 334"/>
            <p:cNvSpPr>
              <a:spLocks noChangeShapeType="1"/>
            </p:cNvSpPr>
            <p:nvPr/>
          </p:nvSpPr>
          <p:spPr bwMode="auto">
            <a:xfrm flipV="1">
              <a:off x="1640" y="810"/>
              <a:ext cx="0" cy="10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53989" name="Text Box 357"/>
          <p:cNvSpPr txBox="1">
            <a:spLocks noChangeArrowheads="1"/>
          </p:cNvSpPr>
          <p:nvPr/>
        </p:nvSpPr>
        <p:spPr bwMode="auto">
          <a:xfrm>
            <a:off x="6249988" y="96838"/>
            <a:ext cx="2765425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 eaLnBrk="1" hangingPunct="1">
              <a:lnSpc>
                <a:spcPct val="80000"/>
              </a:lnSpc>
              <a:spcBef>
                <a:spcPct val="50000"/>
              </a:spcBef>
            </a:pPr>
            <a:r>
              <a:rPr lang="zh-CN" alt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黑体" pitchFamily="2" charset="-122"/>
              </a:rPr>
              <a:t>步骤三</a:t>
            </a:r>
          </a:p>
        </p:txBody>
      </p:sp>
      <p:sp>
        <p:nvSpPr>
          <p:cNvPr id="453990" name="Text Box 358"/>
          <p:cNvSpPr txBox="1">
            <a:spLocks noChangeArrowheads="1"/>
          </p:cNvSpPr>
          <p:nvPr/>
        </p:nvSpPr>
        <p:spPr bwMode="auto">
          <a:xfrm>
            <a:off x="0" y="0"/>
            <a:ext cx="91440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hangingPunct="1">
              <a:spcBef>
                <a:spcPct val="50000"/>
              </a:spcBef>
            </a:pPr>
            <a:r>
              <a:rPr lang="zh-CN" altLang="en-US" sz="4000" b="1">
                <a:solidFill>
                  <a:srgbClr val="FF0000"/>
                </a:solidFill>
                <a:effectLst/>
                <a:ea typeface="黑体" pitchFamily="2" charset="-122"/>
              </a:rPr>
              <a:t>叠加式组合体六</a:t>
            </a:r>
          </a:p>
        </p:txBody>
      </p:sp>
      <p:grpSp>
        <p:nvGrpSpPr>
          <p:cNvPr id="453991" name="Group 359"/>
          <p:cNvGrpSpPr>
            <a:grpSpLocks/>
          </p:cNvGrpSpPr>
          <p:nvPr/>
        </p:nvGrpSpPr>
        <p:grpSpPr bwMode="auto">
          <a:xfrm>
            <a:off x="179388" y="730250"/>
            <a:ext cx="8640762" cy="5927725"/>
            <a:chOff x="113" y="460"/>
            <a:chExt cx="5443" cy="3734"/>
          </a:xfrm>
        </p:grpSpPr>
        <p:grpSp>
          <p:nvGrpSpPr>
            <p:cNvPr id="453992" name="Group 360"/>
            <p:cNvGrpSpPr>
              <a:grpSpLocks/>
            </p:cNvGrpSpPr>
            <p:nvPr/>
          </p:nvGrpSpPr>
          <p:grpSpPr bwMode="auto">
            <a:xfrm>
              <a:off x="3882" y="460"/>
              <a:ext cx="1674" cy="1674"/>
              <a:chOff x="3882" y="460"/>
              <a:chExt cx="1674" cy="1674"/>
            </a:xfrm>
          </p:grpSpPr>
          <p:sp>
            <p:nvSpPr>
              <p:cNvPr id="453993" name="Line 361"/>
              <p:cNvSpPr>
                <a:spLocks noChangeShapeType="1"/>
              </p:cNvSpPr>
              <p:nvPr/>
            </p:nvSpPr>
            <p:spPr bwMode="auto">
              <a:xfrm>
                <a:off x="4716" y="460"/>
                <a:ext cx="0" cy="24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994" name="Line 362"/>
              <p:cNvSpPr>
                <a:spLocks noChangeShapeType="1"/>
              </p:cNvSpPr>
              <p:nvPr/>
            </p:nvSpPr>
            <p:spPr bwMode="auto">
              <a:xfrm>
                <a:off x="4716" y="738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995" name="Line 363"/>
              <p:cNvSpPr>
                <a:spLocks noChangeShapeType="1"/>
              </p:cNvSpPr>
              <p:nvPr/>
            </p:nvSpPr>
            <p:spPr bwMode="auto">
              <a:xfrm>
                <a:off x="4716" y="800"/>
                <a:ext cx="0" cy="26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996" name="Line 364"/>
              <p:cNvSpPr>
                <a:spLocks noChangeShapeType="1"/>
              </p:cNvSpPr>
              <p:nvPr/>
            </p:nvSpPr>
            <p:spPr bwMode="auto">
              <a:xfrm>
                <a:off x="4716" y="1101"/>
                <a:ext cx="0" cy="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997" name="Line 365"/>
              <p:cNvSpPr>
                <a:spLocks noChangeShapeType="1"/>
              </p:cNvSpPr>
              <p:nvPr/>
            </p:nvSpPr>
            <p:spPr bwMode="auto">
              <a:xfrm>
                <a:off x="4716" y="1164"/>
                <a:ext cx="0" cy="2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998" name="Line 366"/>
              <p:cNvSpPr>
                <a:spLocks noChangeShapeType="1"/>
              </p:cNvSpPr>
              <p:nvPr/>
            </p:nvSpPr>
            <p:spPr bwMode="auto">
              <a:xfrm>
                <a:off x="4716" y="1464"/>
                <a:ext cx="0" cy="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3999" name="Line 367"/>
              <p:cNvSpPr>
                <a:spLocks noChangeShapeType="1"/>
              </p:cNvSpPr>
              <p:nvPr/>
            </p:nvSpPr>
            <p:spPr bwMode="auto">
              <a:xfrm>
                <a:off x="4716" y="1521"/>
                <a:ext cx="0" cy="26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00" name="Line 368"/>
              <p:cNvSpPr>
                <a:spLocks noChangeShapeType="1"/>
              </p:cNvSpPr>
              <p:nvPr/>
            </p:nvSpPr>
            <p:spPr bwMode="auto">
              <a:xfrm>
                <a:off x="4716" y="1822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01" name="Line 369"/>
              <p:cNvSpPr>
                <a:spLocks noChangeShapeType="1"/>
              </p:cNvSpPr>
              <p:nvPr/>
            </p:nvSpPr>
            <p:spPr bwMode="auto">
              <a:xfrm>
                <a:off x="4716" y="1884"/>
                <a:ext cx="0" cy="25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02" name="Line 370"/>
              <p:cNvSpPr>
                <a:spLocks noChangeShapeType="1"/>
              </p:cNvSpPr>
              <p:nvPr/>
            </p:nvSpPr>
            <p:spPr bwMode="auto">
              <a:xfrm>
                <a:off x="3882" y="2015"/>
                <a:ext cx="167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03" name="Line 371"/>
              <p:cNvSpPr>
                <a:spLocks noChangeShapeType="1"/>
              </p:cNvSpPr>
              <p:nvPr/>
            </p:nvSpPr>
            <p:spPr bwMode="auto">
              <a:xfrm flipH="1">
                <a:off x="5051" y="1748"/>
                <a:ext cx="505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04" name="Line 372"/>
              <p:cNvSpPr>
                <a:spLocks noChangeShapeType="1"/>
              </p:cNvSpPr>
              <p:nvPr/>
            </p:nvSpPr>
            <p:spPr bwMode="auto">
              <a:xfrm flipV="1">
                <a:off x="5221" y="1379"/>
                <a:ext cx="0" cy="36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05" name="Line 373"/>
              <p:cNvSpPr>
                <a:spLocks noChangeShapeType="1"/>
              </p:cNvSpPr>
              <p:nvPr/>
            </p:nvSpPr>
            <p:spPr bwMode="auto">
              <a:xfrm>
                <a:off x="4069" y="738"/>
                <a:ext cx="129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06" name="Line 374"/>
              <p:cNvSpPr>
                <a:spLocks noChangeShapeType="1"/>
              </p:cNvSpPr>
              <p:nvPr/>
            </p:nvSpPr>
            <p:spPr bwMode="auto">
              <a:xfrm flipH="1">
                <a:off x="4069" y="573"/>
                <a:ext cx="129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07" name="Freeform 375"/>
              <p:cNvSpPr>
                <a:spLocks/>
              </p:cNvSpPr>
              <p:nvPr/>
            </p:nvSpPr>
            <p:spPr bwMode="auto">
              <a:xfrm>
                <a:off x="4551" y="1045"/>
                <a:ext cx="335" cy="334"/>
              </a:xfrm>
              <a:custGeom>
                <a:avLst/>
                <a:gdLst>
                  <a:gd name="T0" fmla="*/ 413 w 413"/>
                  <a:gd name="T1" fmla="*/ 207 h 413"/>
                  <a:gd name="T2" fmla="*/ 412 w 413"/>
                  <a:gd name="T3" fmla="*/ 182 h 413"/>
                  <a:gd name="T4" fmla="*/ 408 w 413"/>
                  <a:gd name="T5" fmla="*/ 158 h 413"/>
                  <a:gd name="T6" fmla="*/ 401 w 413"/>
                  <a:gd name="T7" fmla="*/ 134 h 413"/>
                  <a:gd name="T8" fmla="*/ 390 w 413"/>
                  <a:gd name="T9" fmla="*/ 111 h 413"/>
                  <a:gd name="T10" fmla="*/ 377 w 413"/>
                  <a:gd name="T11" fmla="*/ 89 h 413"/>
                  <a:gd name="T12" fmla="*/ 362 w 413"/>
                  <a:gd name="T13" fmla="*/ 70 h 413"/>
                  <a:gd name="T14" fmla="*/ 344 w 413"/>
                  <a:gd name="T15" fmla="*/ 52 h 413"/>
                  <a:gd name="T16" fmla="*/ 325 w 413"/>
                  <a:gd name="T17" fmla="*/ 37 h 413"/>
                  <a:gd name="T18" fmla="*/ 304 w 413"/>
                  <a:gd name="T19" fmla="*/ 23 h 413"/>
                  <a:gd name="T20" fmla="*/ 280 w 413"/>
                  <a:gd name="T21" fmla="*/ 14 h 413"/>
                  <a:gd name="T22" fmla="*/ 257 w 413"/>
                  <a:gd name="T23" fmla="*/ 6 h 413"/>
                  <a:gd name="T24" fmla="*/ 232 w 413"/>
                  <a:gd name="T25" fmla="*/ 2 h 413"/>
                  <a:gd name="T26" fmla="*/ 207 w 413"/>
                  <a:gd name="T27" fmla="*/ 0 h 413"/>
                  <a:gd name="T28" fmla="*/ 182 w 413"/>
                  <a:gd name="T29" fmla="*/ 2 h 413"/>
                  <a:gd name="T30" fmla="*/ 158 w 413"/>
                  <a:gd name="T31" fmla="*/ 6 h 413"/>
                  <a:gd name="T32" fmla="*/ 134 w 413"/>
                  <a:gd name="T33" fmla="*/ 14 h 413"/>
                  <a:gd name="T34" fmla="*/ 111 w 413"/>
                  <a:gd name="T35" fmla="*/ 23 h 413"/>
                  <a:gd name="T36" fmla="*/ 90 w 413"/>
                  <a:gd name="T37" fmla="*/ 37 h 413"/>
                  <a:gd name="T38" fmla="*/ 70 w 413"/>
                  <a:gd name="T39" fmla="*/ 52 h 413"/>
                  <a:gd name="T40" fmla="*/ 52 w 413"/>
                  <a:gd name="T41" fmla="*/ 70 h 413"/>
                  <a:gd name="T42" fmla="*/ 37 w 413"/>
                  <a:gd name="T43" fmla="*/ 89 h 413"/>
                  <a:gd name="T44" fmla="*/ 25 w 413"/>
                  <a:gd name="T45" fmla="*/ 111 h 413"/>
                  <a:gd name="T46" fmla="*/ 14 w 413"/>
                  <a:gd name="T47" fmla="*/ 134 h 413"/>
                  <a:gd name="T48" fmla="*/ 7 w 413"/>
                  <a:gd name="T49" fmla="*/ 158 h 413"/>
                  <a:gd name="T50" fmla="*/ 2 w 413"/>
                  <a:gd name="T51" fmla="*/ 182 h 413"/>
                  <a:gd name="T52" fmla="*/ 0 w 413"/>
                  <a:gd name="T53" fmla="*/ 207 h 413"/>
                  <a:gd name="T54" fmla="*/ 2 w 413"/>
                  <a:gd name="T55" fmla="*/ 232 h 413"/>
                  <a:gd name="T56" fmla="*/ 7 w 413"/>
                  <a:gd name="T57" fmla="*/ 257 h 413"/>
                  <a:gd name="T58" fmla="*/ 14 w 413"/>
                  <a:gd name="T59" fmla="*/ 280 h 413"/>
                  <a:gd name="T60" fmla="*/ 25 w 413"/>
                  <a:gd name="T61" fmla="*/ 303 h 413"/>
                  <a:gd name="T62" fmla="*/ 37 w 413"/>
                  <a:gd name="T63" fmla="*/ 325 h 413"/>
                  <a:gd name="T64" fmla="*/ 52 w 413"/>
                  <a:gd name="T65" fmla="*/ 344 h 413"/>
                  <a:gd name="T66" fmla="*/ 70 w 413"/>
                  <a:gd name="T67" fmla="*/ 362 h 413"/>
                  <a:gd name="T68" fmla="*/ 90 w 413"/>
                  <a:gd name="T69" fmla="*/ 377 h 413"/>
                  <a:gd name="T70" fmla="*/ 111 w 413"/>
                  <a:gd name="T71" fmla="*/ 390 h 413"/>
                  <a:gd name="T72" fmla="*/ 134 w 413"/>
                  <a:gd name="T73" fmla="*/ 400 h 413"/>
                  <a:gd name="T74" fmla="*/ 158 w 413"/>
                  <a:gd name="T75" fmla="*/ 408 h 413"/>
                  <a:gd name="T76" fmla="*/ 182 w 413"/>
                  <a:gd name="T77" fmla="*/ 412 h 413"/>
                  <a:gd name="T78" fmla="*/ 207 w 413"/>
                  <a:gd name="T79" fmla="*/ 413 h 413"/>
                  <a:gd name="T80" fmla="*/ 232 w 413"/>
                  <a:gd name="T81" fmla="*/ 412 h 413"/>
                  <a:gd name="T82" fmla="*/ 257 w 413"/>
                  <a:gd name="T83" fmla="*/ 408 h 413"/>
                  <a:gd name="T84" fmla="*/ 280 w 413"/>
                  <a:gd name="T85" fmla="*/ 400 h 413"/>
                  <a:gd name="T86" fmla="*/ 304 w 413"/>
                  <a:gd name="T87" fmla="*/ 390 h 413"/>
                  <a:gd name="T88" fmla="*/ 325 w 413"/>
                  <a:gd name="T89" fmla="*/ 377 h 413"/>
                  <a:gd name="T90" fmla="*/ 344 w 413"/>
                  <a:gd name="T91" fmla="*/ 362 h 413"/>
                  <a:gd name="T92" fmla="*/ 362 w 413"/>
                  <a:gd name="T93" fmla="*/ 344 h 413"/>
                  <a:gd name="T94" fmla="*/ 377 w 413"/>
                  <a:gd name="T95" fmla="*/ 325 h 413"/>
                  <a:gd name="T96" fmla="*/ 390 w 413"/>
                  <a:gd name="T97" fmla="*/ 303 h 413"/>
                  <a:gd name="T98" fmla="*/ 401 w 413"/>
                  <a:gd name="T99" fmla="*/ 280 h 413"/>
                  <a:gd name="T100" fmla="*/ 408 w 413"/>
                  <a:gd name="T101" fmla="*/ 257 h 413"/>
                  <a:gd name="T102" fmla="*/ 412 w 413"/>
                  <a:gd name="T103" fmla="*/ 232 h 413"/>
                  <a:gd name="T104" fmla="*/ 413 w 413"/>
                  <a:gd name="T105" fmla="*/ 207 h 4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13" h="413">
                    <a:moveTo>
                      <a:pt x="413" y="207"/>
                    </a:moveTo>
                    <a:lnTo>
                      <a:pt x="412" y="182"/>
                    </a:lnTo>
                    <a:lnTo>
                      <a:pt x="408" y="158"/>
                    </a:lnTo>
                    <a:lnTo>
                      <a:pt x="401" y="134"/>
                    </a:lnTo>
                    <a:lnTo>
                      <a:pt x="390" y="111"/>
                    </a:lnTo>
                    <a:lnTo>
                      <a:pt x="377" y="89"/>
                    </a:lnTo>
                    <a:lnTo>
                      <a:pt x="362" y="70"/>
                    </a:lnTo>
                    <a:lnTo>
                      <a:pt x="344" y="52"/>
                    </a:lnTo>
                    <a:lnTo>
                      <a:pt x="325" y="37"/>
                    </a:lnTo>
                    <a:lnTo>
                      <a:pt x="304" y="23"/>
                    </a:lnTo>
                    <a:lnTo>
                      <a:pt x="280" y="14"/>
                    </a:lnTo>
                    <a:lnTo>
                      <a:pt x="257" y="6"/>
                    </a:lnTo>
                    <a:lnTo>
                      <a:pt x="232" y="2"/>
                    </a:lnTo>
                    <a:lnTo>
                      <a:pt x="207" y="0"/>
                    </a:lnTo>
                    <a:lnTo>
                      <a:pt x="182" y="2"/>
                    </a:lnTo>
                    <a:lnTo>
                      <a:pt x="158" y="6"/>
                    </a:lnTo>
                    <a:lnTo>
                      <a:pt x="134" y="14"/>
                    </a:lnTo>
                    <a:lnTo>
                      <a:pt x="111" y="23"/>
                    </a:lnTo>
                    <a:lnTo>
                      <a:pt x="90" y="37"/>
                    </a:lnTo>
                    <a:lnTo>
                      <a:pt x="70" y="52"/>
                    </a:lnTo>
                    <a:lnTo>
                      <a:pt x="52" y="70"/>
                    </a:lnTo>
                    <a:lnTo>
                      <a:pt x="37" y="89"/>
                    </a:lnTo>
                    <a:lnTo>
                      <a:pt x="25" y="111"/>
                    </a:lnTo>
                    <a:lnTo>
                      <a:pt x="14" y="134"/>
                    </a:lnTo>
                    <a:lnTo>
                      <a:pt x="7" y="158"/>
                    </a:lnTo>
                    <a:lnTo>
                      <a:pt x="2" y="182"/>
                    </a:lnTo>
                    <a:lnTo>
                      <a:pt x="0" y="207"/>
                    </a:lnTo>
                    <a:lnTo>
                      <a:pt x="2" y="232"/>
                    </a:lnTo>
                    <a:lnTo>
                      <a:pt x="7" y="257"/>
                    </a:lnTo>
                    <a:lnTo>
                      <a:pt x="14" y="280"/>
                    </a:lnTo>
                    <a:lnTo>
                      <a:pt x="25" y="303"/>
                    </a:lnTo>
                    <a:lnTo>
                      <a:pt x="37" y="325"/>
                    </a:lnTo>
                    <a:lnTo>
                      <a:pt x="52" y="344"/>
                    </a:lnTo>
                    <a:lnTo>
                      <a:pt x="70" y="362"/>
                    </a:lnTo>
                    <a:lnTo>
                      <a:pt x="90" y="377"/>
                    </a:lnTo>
                    <a:lnTo>
                      <a:pt x="111" y="390"/>
                    </a:lnTo>
                    <a:lnTo>
                      <a:pt x="134" y="400"/>
                    </a:lnTo>
                    <a:lnTo>
                      <a:pt x="158" y="408"/>
                    </a:lnTo>
                    <a:lnTo>
                      <a:pt x="182" y="412"/>
                    </a:lnTo>
                    <a:lnTo>
                      <a:pt x="207" y="413"/>
                    </a:lnTo>
                    <a:lnTo>
                      <a:pt x="232" y="412"/>
                    </a:lnTo>
                    <a:lnTo>
                      <a:pt x="257" y="408"/>
                    </a:lnTo>
                    <a:lnTo>
                      <a:pt x="280" y="400"/>
                    </a:lnTo>
                    <a:lnTo>
                      <a:pt x="304" y="390"/>
                    </a:lnTo>
                    <a:lnTo>
                      <a:pt x="325" y="377"/>
                    </a:lnTo>
                    <a:lnTo>
                      <a:pt x="344" y="362"/>
                    </a:lnTo>
                    <a:lnTo>
                      <a:pt x="362" y="344"/>
                    </a:lnTo>
                    <a:lnTo>
                      <a:pt x="377" y="325"/>
                    </a:lnTo>
                    <a:lnTo>
                      <a:pt x="390" y="303"/>
                    </a:lnTo>
                    <a:lnTo>
                      <a:pt x="401" y="280"/>
                    </a:lnTo>
                    <a:lnTo>
                      <a:pt x="408" y="257"/>
                    </a:lnTo>
                    <a:lnTo>
                      <a:pt x="412" y="232"/>
                    </a:lnTo>
                    <a:lnTo>
                      <a:pt x="413" y="207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08" name="Line 376"/>
              <p:cNvSpPr>
                <a:spLocks noChangeShapeType="1"/>
              </p:cNvSpPr>
              <p:nvPr/>
            </p:nvSpPr>
            <p:spPr bwMode="auto">
              <a:xfrm>
                <a:off x="4165" y="1209"/>
                <a:ext cx="15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09" name="Line 377"/>
              <p:cNvSpPr>
                <a:spLocks noChangeShapeType="1"/>
              </p:cNvSpPr>
              <p:nvPr/>
            </p:nvSpPr>
            <p:spPr bwMode="auto">
              <a:xfrm>
                <a:off x="4358" y="1209"/>
                <a:ext cx="2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10" name="Line 378"/>
              <p:cNvSpPr>
                <a:spLocks noChangeShapeType="1"/>
              </p:cNvSpPr>
              <p:nvPr/>
            </p:nvSpPr>
            <p:spPr bwMode="auto">
              <a:xfrm>
                <a:off x="4421" y="1209"/>
                <a:ext cx="26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11" name="Line 379"/>
              <p:cNvSpPr>
                <a:spLocks noChangeShapeType="1"/>
              </p:cNvSpPr>
              <p:nvPr/>
            </p:nvSpPr>
            <p:spPr bwMode="auto">
              <a:xfrm>
                <a:off x="4722" y="1209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12" name="Line 380"/>
              <p:cNvSpPr>
                <a:spLocks noChangeShapeType="1"/>
              </p:cNvSpPr>
              <p:nvPr/>
            </p:nvSpPr>
            <p:spPr bwMode="auto">
              <a:xfrm>
                <a:off x="4784" y="1209"/>
                <a:ext cx="26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13" name="Line 381"/>
              <p:cNvSpPr>
                <a:spLocks noChangeShapeType="1"/>
              </p:cNvSpPr>
              <p:nvPr/>
            </p:nvSpPr>
            <p:spPr bwMode="auto">
              <a:xfrm>
                <a:off x="5085" y="1209"/>
                <a:ext cx="2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14" name="Line 382"/>
              <p:cNvSpPr>
                <a:spLocks noChangeShapeType="1"/>
              </p:cNvSpPr>
              <p:nvPr/>
            </p:nvSpPr>
            <p:spPr bwMode="auto">
              <a:xfrm>
                <a:off x="5142" y="1209"/>
                <a:ext cx="16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15" name="Line 383"/>
              <p:cNvSpPr>
                <a:spLocks noChangeShapeType="1"/>
              </p:cNvSpPr>
              <p:nvPr/>
            </p:nvSpPr>
            <p:spPr bwMode="auto">
              <a:xfrm flipV="1">
                <a:off x="4886" y="1918"/>
                <a:ext cx="0" cy="9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16" name="Line 384"/>
              <p:cNvSpPr>
                <a:spLocks noChangeShapeType="1"/>
              </p:cNvSpPr>
              <p:nvPr/>
            </p:nvSpPr>
            <p:spPr bwMode="auto">
              <a:xfrm flipV="1">
                <a:off x="4886" y="1794"/>
                <a:ext cx="0" cy="9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17" name="Line 385"/>
              <p:cNvSpPr>
                <a:spLocks noChangeShapeType="1"/>
              </p:cNvSpPr>
              <p:nvPr/>
            </p:nvSpPr>
            <p:spPr bwMode="auto">
              <a:xfrm flipV="1">
                <a:off x="4886" y="1669"/>
                <a:ext cx="0" cy="9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18" name="Line 386"/>
              <p:cNvSpPr>
                <a:spLocks noChangeShapeType="1"/>
              </p:cNvSpPr>
              <p:nvPr/>
            </p:nvSpPr>
            <p:spPr bwMode="auto">
              <a:xfrm flipV="1">
                <a:off x="4886" y="1544"/>
                <a:ext cx="0" cy="9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19" name="Line 387"/>
              <p:cNvSpPr>
                <a:spLocks noChangeShapeType="1"/>
              </p:cNvSpPr>
              <p:nvPr/>
            </p:nvSpPr>
            <p:spPr bwMode="auto">
              <a:xfrm flipH="1">
                <a:off x="4983" y="1544"/>
                <a:ext cx="6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20" name="Line 388"/>
              <p:cNvSpPr>
                <a:spLocks noChangeShapeType="1"/>
              </p:cNvSpPr>
              <p:nvPr/>
            </p:nvSpPr>
            <p:spPr bwMode="auto">
              <a:xfrm flipH="1">
                <a:off x="4858" y="1544"/>
                <a:ext cx="9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21" name="Line 389"/>
              <p:cNvSpPr>
                <a:spLocks noChangeShapeType="1"/>
              </p:cNvSpPr>
              <p:nvPr/>
            </p:nvSpPr>
            <p:spPr bwMode="auto">
              <a:xfrm flipH="1">
                <a:off x="4733" y="1544"/>
                <a:ext cx="9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22" name="Line 390"/>
              <p:cNvSpPr>
                <a:spLocks noChangeShapeType="1"/>
              </p:cNvSpPr>
              <p:nvPr/>
            </p:nvSpPr>
            <p:spPr bwMode="auto">
              <a:xfrm flipH="1">
                <a:off x="4602" y="1544"/>
                <a:ext cx="10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23" name="Line 391"/>
              <p:cNvSpPr>
                <a:spLocks noChangeShapeType="1"/>
              </p:cNvSpPr>
              <p:nvPr/>
            </p:nvSpPr>
            <p:spPr bwMode="auto">
              <a:xfrm flipH="1">
                <a:off x="4478" y="1544"/>
                <a:ext cx="10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24" name="Line 392"/>
              <p:cNvSpPr>
                <a:spLocks noChangeShapeType="1"/>
              </p:cNvSpPr>
              <p:nvPr/>
            </p:nvSpPr>
            <p:spPr bwMode="auto">
              <a:xfrm flipH="1">
                <a:off x="4381" y="1544"/>
                <a:ext cx="7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25" name="Line 393"/>
              <p:cNvSpPr>
                <a:spLocks noChangeShapeType="1"/>
              </p:cNvSpPr>
              <p:nvPr/>
            </p:nvSpPr>
            <p:spPr bwMode="auto">
              <a:xfrm>
                <a:off x="4551" y="1544"/>
                <a:ext cx="0" cy="9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26" name="Line 394"/>
              <p:cNvSpPr>
                <a:spLocks noChangeShapeType="1"/>
              </p:cNvSpPr>
              <p:nvPr/>
            </p:nvSpPr>
            <p:spPr bwMode="auto">
              <a:xfrm>
                <a:off x="4551" y="1669"/>
                <a:ext cx="0" cy="9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27" name="Line 395"/>
              <p:cNvSpPr>
                <a:spLocks noChangeShapeType="1"/>
              </p:cNvSpPr>
              <p:nvPr/>
            </p:nvSpPr>
            <p:spPr bwMode="auto">
              <a:xfrm>
                <a:off x="4551" y="1794"/>
                <a:ext cx="0" cy="9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28" name="Line 396"/>
              <p:cNvSpPr>
                <a:spLocks noChangeShapeType="1"/>
              </p:cNvSpPr>
              <p:nvPr/>
            </p:nvSpPr>
            <p:spPr bwMode="auto">
              <a:xfrm>
                <a:off x="4551" y="1918"/>
                <a:ext cx="0" cy="9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29" name="Line 397"/>
              <p:cNvSpPr>
                <a:spLocks noChangeShapeType="1"/>
              </p:cNvSpPr>
              <p:nvPr/>
            </p:nvSpPr>
            <p:spPr bwMode="auto">
              <a:xfrm>
                <a:off x="5051" y="1045"/>
                <a:ext cx="7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30" name="Line 398"/>
              <p:cNvSpPr>
                <a:spLocks noChangeShapeType="1"/>
              </p:cNvSpPr>
              <p:nvPr/>
            </p:nvSpPr>
            <p:spPr bwMode="auto">
              <a:xfrm>
                <a:off x="5147" y="1045"/>
                <a:ext cx="7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31" name="Line 399"/>
              <p:cNvSpPr>
                <a:spLocks noChangeShapeType="1"/>
              </p:cNvSpPr>
              <p:nvPr/>
            </p:nvSpPr>
            <p:spPr bwMode="auto">
              <a:xfrm>
                <a:off x="5051" y="1379"/>
                <a:ext cx="7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32" name="Line 400"/>
              <p:cNvSpPr>
                <a:spLocks noChangeShapeType="1"/>
              </p:cNvSpPr>
              <p:nvPr/>
            </p:nvSpPr>
            <p:spPr bwMode="auto">
              <a:xfrm>
                <a:off x="5147" y="1379"/>
                <a:ext cx="7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33" name="Freeform 401"/>
              <p:cNvSpPr>
                <a:spLocks/>
              </p:cNvSpPr>
              <p:nvPr/>
            </p:nvSpPr>
            <p:spPr bwMode="auto">
              <a:xfrm>
                <a:off x="4381" y="1283"/>
                <a:ext cx="40" cy="96"/>
              </a:xfrm>
              <a:custGeom>
                <a:avLst/>
                <a:gdLst>
                  <a:gd name="T0" fmla="*/ 0 w 43"/>
                  <a:gd name="T1" fmla="*/ 114 h 114"/>
                  <a:gd name="T2" fmla="*/ 16 w 43"/>
                  <a:gd name="T3" fmla="*/ 82 h 114"/>
                  <a:gd name="T4" fmla="*/ 29 w 43"/>
                  <a:gd name="T5" fmla="*/ 49 h 114"/>
                  <a:gd name="T6" fmla="*/ 40 w 43"/>
                  <a:gd name="T7" fmla="*/ 15 h 114"/>
                  <a:gd name="T8" fmla="*/ 43 w 43"/>
                  <a:gd name="T9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" h="114">
                    <a:moveTo>
                      <a:pt x="0" y="114"/>
                    </a:moveTo>
                    <a:lnTo>
                      <a:pt x="16" y="82"/>
                    </a:lnTo>
                    <a:lnTo>
                      <a:pt x="29" y="49"/>
                    </a:lnTo>
                    <a:lnTo>
                      <a:pt x="40" y="15"/>
                    </a:lnTo>
                    <a:lnTo>
                      <a:pt x="43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34" name="Freeform 402"/>
              <p:cNvSpPr>
                <a:spLocks/>
              </p:cNvSpPr>
              <p:nvPr/>
            </p:nvSpPr>
            <p:spPr bwMode="auto">
              <a:xfrm>
                <a:off x="4427" y="1158"/>
                <a:ext cx="0" cy="102"/>
              </a:xfrm>
              <a:custGeom>
                <a:avLst/>
                <a:gdLst>
                  <a:gd name="T0" fmla="*/ 0 w 5"/>
                  <a:gd name="T1" fmla="*/ 123 h 123"/>
                  <a:gd name="T2" fmla="*/ 3 w 5"/>
                  <a:gd name="T3" fmla="*/ 98 h 123"/>
                  <a:gd name="T4" fmla="*/ 5 w 5"/>
                  <a:gd name="T5" fmla="*/ 62 h 123"/>
                  <a:gd name="T6" fmla="*/ 3 w 5"/>
                  <a:gd name="T7" fmla="*/ 25 h 123"/>
                  <a:gd name="T8" fmla="*/ 0 w 5"/>
                  <a:gd name="T9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23">
                    <a:moveTo>
                      <a:pt x="0" y="123"/>
                    </a:moveTo>
                    <a:lnTo>
                      <a:pt x="3" y="98"/>
                    </a:lnTo>
                    <a:lnTo>
                      <a:pt x="5" y="62"/>
                    </a:lnTo>
                    <a:lnTo>
                      <a:pt x="3" y="25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35" name="Freeform 403"/>
              <p:cNvSpPr>
                <a:spLocks/>
              </p:cNvSpPr>
              <p:nvPr/>
            </p:nvSpPr>
            <p:spPr bwMode="auto">
              <a:xfrm>
                <a:off x="4381" y="1045"/>
                <a:ext cx="40" cy="90"/>
              </a:xfrm>
              <a:custGeom>
                <a:avLst/>
                <a:gdLst>
                  <a:gd name="T0" fmla="*/ 43 w 43"/>
                  <a:gd name="T1" fmla="*/ 115 h 115"/>
                  <a:gd name="T2" fmla="*/ 40 w 43"/>
                  <a:gd name="T3" fmla="*/ 100 h 115"/>
                  <a:gd name="T4" fmla="*/ 29 w 43"/>
                  <a:gd name="T5" fmla="*/ 66 h 115"/>
                  <a:gd name="T6" fmla="*/ 16 w 43"/>
                  <a:gd name="T7" fmla="*/ 32 h 115"/>
                  <a:gd name="T8" fmla="*/ 0 w 43"/>
                  <a:gd name="T9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" h="115">
                    <a:moveTo>
                      <a:pt x="43" y="115"/>
                    </a:moveTo>
                    <a:lnTo>
                      <a:pt x="40" y="100"/>
                    </a:lnTo>
                    <a:lnTo>
                      <a:pt x="29" y="66"/>
                    </a:lnTo>
                    <a:lnTo>
                      <a:pt x="16" y="32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36" name="Freeform 404"/>
              <p:cNvSpPr>
                <a:spLocks/>
              </p:cNvSpPr>
              <p:nvPr/>
            </p:nvSpPr>
            <p:spPr bwMode="auto">
              <a:xfrm>
                <a:off x="5017" y="1045"/>
                <a:ext cx="34" cy="90"/>
              </a:xfrm>
              <a:custGeom>
                <a:avLst/>
                <a:gdLst>
                  <a:gd name="T0" fmla="*/ 45 w 45"/>
                  <a:gd name="T1" fmla="*/ 0 h 115"/>
                  <a:gd name="T2" fmla="*/ 29 w 45"/>
                  <a:gd name="T3" fmla="*/ 32 h 115"/>
                  <a:gd name="T4" fmla="*/ 15 w 45"/>
                  <a:gd name="T5" fmla="*/ 66 h 115"/>
                  <a:gd name="T6" fmla="*/ 3 w 45"/>
                  <a:gd name="T7" fmla="*/ 100 h 115"/>
                  <a:gd name="T8" fmla="*/ 0 w 45"/>
                  <a:gd name="T9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115">
                    <a:moveTo>
                      <a:pt x="45" y="0"/>
                    </a:moveTo>
                    <a:lnTo>
                      <a:pt x="29" y="32"/>
                    </a:lnTo>
                    <a:lnTo>
                      <a:pt x="15" y="66"/>
                    </a:lnTo>
                    <a:lnTo>
                      <a:pt x="3" y="100"/>
                    </a:lnTo>
                    <a:lnTo>
                      <a:pt x="0" y="115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37" name="Freeform 405"/>
              <p:cNvSpPr>
                <a:spLocks/>
              </p:cNvSpPr>
              <p:nvPr/>
            </p:nvSpPr>
            <p:spPr bwMode="auto">
              <a:xfrm>
                <a:off x="5005" y="1158"/>
                <a:ext cx="6" cy="102"/>
              </a:xfrm>
              <a:custGeom>
                <a:avLst/>
                <a:gdLst>
                  <a:gd name="T0" fmla="*/ 5 w 5"/>
                  <a:gd name="T1" fmla="*/ 0 h 123"/>
                  <a:gd name="T2" fmla="*/ 2 w 5"/>
                  <a:gd name="T3" fmla="*/ 25 h 123"/>
                  <a:gd name="T4" fmla="*/ 0 w 5"/>
                  <a:gd name="T5" fmla="*/ 62 h 123"/>
                  <a:gd name="T6" fmla="*/ 2 w 5"/>
                  <a:gd name="T7" fmla="*/ 98 h 123"/>
                  <a:gd name="T8" fmla="*/ 5 w 5"/>
                  <a:gd name="T9" fmla="*/ 123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23">
                    <a:moveTo>
                      <a:pt x="5" y="0"/>
                    </a:moveTo>
                    <a:lnTo>
                      <a:pt x="2" y="25"/>
                    </a:lnTo>
                    <a:lnTo>
                      <a:pt x="0" y="62"/>
                    </a:lnTo>
                    <a:lnTo>
                      <a:pt x="2" y="98"/>
                    </a:lnTo>
                    <a:lnTo>
                      <a:pt x="5" y="123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38" name="Freeform 406"/>
              <p:cNvSpPr>
                <a:spLocks/>
              </p:cNvSpPr>
              <p:nvPr/>
            </p:nvSpPr>
            <p:spPr bwMode="auto">
              <a:xfrm>
                <a:off x="5017" y="1283"/>
                <a:ext cx="34" cy="96"/>
              </a:xfrm>
              <a:custGeom>
                <a:avLst/>
                <a:gdLst>
                  <a:gd name="T0" fmla="*/ 0 w 45"/>
                  <a:gd name="T1" fmla="*/ 0 h 114"/>
                  <a:gd name="T2" fmla="*/ 3 w 45"/>
                  <a:gd name="T3" fmla="*/ 15 h 114"/>
                  <a:gd name="T4" fmla="*/ 15 w 45"/>
                  <a:gd name="T5" fmla="*/ 49 h 114"/>
                  <a:gd name="T6" fmla="*/ 29 w 45"/>
                  <a:gd name="T7" fmla="*/ 82 h 114"/>
                  <a:gd name="T8" fmla="*/ 45 w 45"/>
                  <a:gd name="T9" fmla="*/ 114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114">
                    <a:moveTo>
                      <a:pt x="0" y="0"/>
                    </a:moveTo>
                    <a:lnTo>
                      <a:pt x="3" y="15"/>
                    </a:lnTo>
                    <a:lnTo>
                      <a:pt x="15" y="49"/>
                    </a:lnTo>
                    <a:lnTo>
                      <a:pt x="29" y="82"/>
                    </a:lnTo>
                    <a:lnTo>
                      <a:pt x="45" y="114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39" name="Freeform 407"/>
              <p:cNvSpPr>
                <a:spLocks/>
              </p:cNvSpPr>
              <p:nvPr/>
            </p:nvSpPr>
            <p:spPr bwMode="auto">
              <a:xfrm>
                <a:off x="5193" y="1045"/>
                <a:ext cx="28" cy="334"/>
              </a:xfrm>
              <a:custGeom>
                <a:avLst/>
                <a:gdLst>
                  <a:gd name="T0" fmla="*/ 35 w 35"/>
                  <a:gd name="T1" fmla="*/ 0 h 413"/>
                  <a:gd name="T2" fmla="*/ 23 w 35"/>
                  <a:gd name="T3" fmla="*/ 40 h 413"/>
                  <a:gd name="T4" fmla="*/ 13 w 35"/>
                  <a:gd name="T5" fmla="*/ 81 h 413"/>
                  <a:gd name="T6" fmla="*/ 6 w 35"/>
                  <a:gd name="T7" fmla="*/ 122 h 413"/>
                  <a:gd name="T8" fmla="*/ 1 w 35"/>
                  <a:gd name="T9" fmla="*/ 165 h 413"/>
                  <a:gd name="T10" fmla="*/ 0 w 35"/>
                  <a:gd name="T11" fmla="*/ 207 h 413"/>
                  <a:gd name="T12" fmla="*/ 1 w 35"/>
                  <a:gd name="T13" fmla="*/ 249 h 413"/>
                  <a:gd name="T14" fmla="*/ 6 w 35"/>
                  <a:gd name="T15" fmla="*/ 291 h 413"/>
                  <a:gd name="T16" fmla="*/ 13 w 35"/>
                  <a:gd name="T17" fmla="*/ 332 h 413"/>
                  <a:gd name="T18" fmla="*/ 23 w 35"/>
                  <a:gd name="T19" fmla="*/ 374 h 413"/>
                  <a:gd name="T20" fmla="*/ 35 w 35"/>
                  <a:gd name="T21" fmla="*/ 413 h 4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" h="413">
                    <a:moveTo>
                      <a:pt x="35" y="0"/>
                    </a:moveTo>
                    <a:lnTo>
                      <a:pt x="23" y="40"/>
                    </a:lnTo>
                    <a:lnTo>
                      <a:pt x="13" y="81"/>
                    </a:lnTo>
                    <a:lnTo>
                      <a:pt x="6" y="122"/>
                    </a:lnTo>
                    <a:lnTo>
                      <a:pt x="1" y="165"/>
                    </a:lnTo>
                    <a:lnTo>
                      <a:pt x="0" y="207"/>
                    </a:lnTo>
                    <a:lnTo>
                      <a:pt x="1" y="249"/>
                    </a:lnTo>
                    <a:lnTo>
                      <a:pt x="6" y="291"/>
                    </a:lnTo>
                    <a:lnTo>
                      <a:pt x="13" y="332"/>
                    </a:lnTo>
                    <a:lnTo>
                      <a:pt x="23" y="374"/>
                    </a:lnTo>
                    <a:lnTo>
                      <a:pt x="35" y="413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40" name="Line 408"/>
              <p:cNvSpPr>
                <a:spLocks noChangeShapeType="1"/>
              </p:cNvSpPr>
              <p:nvPr/>
            </p:nvSpPr>
            <p:spPr bwMode="auto">
              <a:xfrm flipV="1">
                <a:off x="5221" y="738"/>
                <a:ext cx="0" cy="30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41" name="Line 409"/>
              <p:cNvSpPr>
                <a:spLocks noChangeShapeType="1"/>
              </p:cNvSpPr>
              <p:nvPr/>
            </p:nvSpPr>
            <p:spPr bwMode="auto">
              <a:xfrm flipV="1">
                <a:off x="5051" y="948"/>
                <a:ext cx="0" cy="9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42" name="Line 410"/>
              <p:cNvSpPr>
                <a:spLocks noChangeShapeType="1"/>
              </p:cNvSpPr>
              <p:nvPr/>
            </p:nvSpPr>
            <p:spPr bwMode="auto">
              <a:xfrm flipV="1">
                <a:off x="5051" y="818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43" name="Line 411"/>
              <p:cNvSpPr>
                <a:spLocks noChangeShapeType="1"/>
              </p:cNvSpPr>
              <p:nvPr/>
            </p:nvSpPr>
            <p:spPr bwMode="auto">
              <a:xfrm flipV="1">
                <a:off x="5051" y="693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44" name="Line 412"/>
              <p:cNvSpPr>
                <a:spLocks noChangeShapeType="1"/>
              </p:cNvSpPr>
              <p:nvPr/>
            </p:nvSpPr>
            <p:spPr bwMode="auto">
              <a:xfrm flipV="1">
                <a:off x="5051" y="573"/>
                <a:ext cx="0" cy="9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45" name="Line 413"/>
              <p:cNvSpPr>
                <a:spLocks noChangeShapeType="1"/>
              </p:cNvSpPr>
              <p:nvPr/>
            </p:nvSpPr>
            <p:spPr bwMode="auto">
              <a:xfrm flipV="1">
                <a:off x="4381" y="948"/>
                <a:ext cx="0" cy="9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46" name="Line 414"/>
              <p:cNvSpPr>
                <a:spLocks noChangeShapeType="1"/>
              </p:cNvSpPr>
              <p:nvPr/>
            </p:nvSpPr>
            <p:spPr bwMode="auto">
              <a:xfrm flipV="1">
                <a:off x="4381" y="818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47" name="Line 415"/>
              <p:cNvSpPr>
                <a:spLocks noChangeShapeType="1"/>
              </p:cNvSpPr>
              <p:nvPr/>
            </p:nvSpPr>
            <p:spPr bwMode="auto">
              <a:xfrm flipV="1">
                <a:off x="4381" y="693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48" name="Line 416"/>
              <p:cNvSpPr>
                <a:spLocks noChangeShapeType="1"/>
              </p:cNvSpPr>
              <p:nvPr/>
            </p:nvSpPr>
            <p:spPr bwMode="auto">
              <a:xfrm flipV="1">
                <a:off x="4381" y="573"/>
                <a:ext cx="0" cy="9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49" name="Line 417"/>
              <p:cNvSpPr>
                <a:spLocks noChangeShapeType="1"/>
              </p:cNvSpPr>
              <p:nvPr/>
            </p:nvSpPr>
            <p:spPr bwMode="auto">
              <a:xfrm flipV="1">
                <a:off x="5556" y="1748"/>
                <a:ext cx="0" cy="26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50" name="Line 418"/>
              <p:cNvSpPr>
                <a:spLocks noChangeShapeType="1"/>
              </p:cNvSpPr>
              <p:nvPr/>
            </p:nvSpPr>
            <p:spPr bwMode="auto">
              <a:xfrm flipV="1">
                <a:off x="3882" y="1748"/>
                <a:ext cx="0" cy="26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51" name="Line 419"/>
              <p:cNvSpPr>
                <a:spLocks noChangeShapeType="1"/>
              </p:cNvSpPr>
              <p:nvPr/>
            </p:nvSpPr>
            <p:spPr bwMode="auto">
              <a:xfrm flipV="1">
                <a:off x="4217" y="1379"/>
                <a:ext cx="0" cy="36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52" name="Line 420"/>
              <p:cNvSpPr>
                <a:spLocks noChangeShapeType="1"/>
              </p:cNvSpPr>
              <p:nvPr/>
            </p:nvSpPr>
            <p:spPr bwMode="auto">
              <a:xfrm flipH="1">
                <a:off x="4313" y="1045"/>
                <a:ext cx="6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53" name="Line 421"/>
              <p:cNvSpPr>
                <a:spLocks noChangeShapeType="1"/>
              </p:cNvSpPr>
              <p:nvPr/>
            </p:nvSpPr>
            <p:spPr bwMode="auto">
              <a:xfrm flipH="1">
                <a:off x="4217" y="1045"/>
                <a:ext cx="6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54" name="Line 422"/>
              <p:cNvSpPr>
                <a:spLocks noChangeShapeType="1"/>
              </p:cNvSpPr>
              <p:nvPr/>
            </p:nvSpPr>
            <p:spPr bwMode="auto">
              <a:xfrm flipH="1">
                <a:off x="4313" y="1379"/>
                <a:ext cx="6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55" name="Line 423"/>
              <p:cNvSpPr>
                <a:spLocks noChangeShapeType="1"/>
              </p:cNvSpPr>
              <p:nvPr/>
            </p:nvSpPr>
            <p:spPr bwMode="auto">
              <a:xfrm flipH="1">
                <a:off x="4217" y="1379"/>
                <a:ext cx="6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56" name="Freeform 424"/>
              <p:cNvSpPr>
                <a:spLocks/>
              </p:cNvSpPr>
              <p:nvPr/>
            </p:nvSpPr>
            <p:spPr bwMode="auto">
              <a:xfrm>
                <a:off x="4217" y="1045"/>
                <a:ext cx="28" cy="334"/>
              </a:xfrm>
              <a:custGeom>
                <a:avLst/>
                <a:gdLst>
                  <a:gd name="T0" fmla="*/ 0 w 35"/>
                  <a:gd name="T1" fmla="*/ 413 h 413"/>
                  <a:gd name="T2" fmla="*/ 13 w 35"/>
                  <a:gd name="T3" fmla="*/ 374 h 413"/>
                  <a:gd name="T4" fmla="*/ 22 w 35"/>
                  <a:gd name="T5" fmla="*/ 332 h 413"/>
                  <a:gd name="T6" fmla="*/ 30 w 35"/>
                  <a:gd name="T7" fmla="*/ 291 h 413"/>
                  <a:gd name="T8" fmla="*/ 34 w 35"/>
                  <a:gd name="T9" fmla="*/ 249 h 413"/>
                  <a:gd name="T10" fmla="*/ 35 w 35"/>
                  <a:gd name="T11" fmla="*/ 207 h 413"/>
                  <a:gd name="T12" fmla="*/ 34 w 35"/>
                  <a:gd name="T13" fmla="*/ 165 h 413"/>
                  <a:gd name="T14" fmla="*/ 30 w 35"/>
                  <a:gd name="T15" fmla="*/ 122 h 413"/>
                  <a:gd name="T16" fmla="*/ 22 w 35"/>
                  <a:gd name="T17" fmla="*/ 81 h 413"/>
                  <a:gd name="T18" fmla="*/ 13 w 35"/>
                  <a:gd name="T19" fmla="*/ 40 h 413"/>
                  <a:gd name="T20" fmla="*/ 0 w 35"/>
                  <a:gd name="T21" fmla="*/ 0 h 4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" h="413">
                    <a:moveTo>
                      <a:pt x="0" y="413"/>
                    </a:moveTo>
                    <a:lnTo>
                      <a:pt x="13" y="374"/>
                    </a:lnTo>
                    <a:lnTo>
                      <a:pt x="22" y="332"/>
                    </a:lnTo>
                    <a:lnTo>
                      <a:pt x="30" y="291"/>
                    </a:lnTo>
                    <a:lnTo>
                      <a:pt x="34" y="249"/>
                    </a:lnTo>
                    <a:lnTo>
                      <a:pt x="35" y="207"/>
                    </a:lnTo>
                    <a:lnTo>
                      <a:pt x="34" y="165"/>
                    </a:lnTo>
                    <a:lnTo>
                      <a:pt x="30" y="122"/>
                    </a:lnTo>
                    <a:lnTo>
                      <a:pt x="22" y="81"/>
                    </a:lnTo>
                    <a:lnTo>
                      <a:pt x="13" y="40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57" name="Line 425"/>
              <p:cNvSpPr>
                <a:spLocks noChangeShapeType="1"/>
              </p:cNvSpPr>
              <p:nvPr/>
            </p:nvSpPr>
            <p:spPr bwMode="auto">
              <a:xfrm flipV="1">
                <a:off x="4217" y="738"/>
                <a:ext cx="0" cy="30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58" name="Freeform 426"/>
              <p:cNvSpPr>
                <a:spLocks/>
              </p:cNvSpPr>
              <p:nvPr/>
            </p:nvSpPr>
            <p:spPr bwMode="auto">
              <a:xfrm>
                <a:off x="4381" y="874"/>
                <a:ext cx="670" cy="335"/>
              </a:xfrm>
              <a:custGeom>
                <a:avLst/>
                <a:gdLst>
                  <a:gd name="T0" fmla="*/ 825 w 825"/>
                  <a:gd name="T1" fmla="*/ 414 h 414"/>
                  <a:gd name="T2" fmla="*/ 824 w 825"/>
                  <a:gd name="T3" fmla="*/ 377 h 414"/>
                  <a:gd name="T4" fmla="*/ 819 w 825"/>
                  <a:gd name="T5" fmla="*/ 342 h 414"/>
                  <a:gd name="T6" fmla="*/ 811 w 825"/>
                  <a:gd name="T7" fmla="*/ 307 h 414"/>
                  <a:gd name="T8" fmla="*/ 800 w 825"/>
                  <a:gd name="T9" fmla="*/ 273 h 414"/>
                  <a:gd name="T10" fmla="*/ 787 w 825"/>
                  <a:gd name="T11" fmla="*/ 239 h 414"/>
                  <a:gd name="T12" fmla="*/ 770 w 825"/>
                  <a:gd name="T13" fmla="*/ 207 h 414"/>
                  <a:gd name="T14" fmla="*/ 750 w 825"/>
                  <a:gd name="T15" fmla="*/ 177 h 414"/>
                  <a:gd name="T16" fmla="*/ 728 w 825"/>
                  <a:gd name="T17" fmla="*/ 148 h 414"/>
                  <a:gd name="T18" fmla="*/ 705 w 825"/>
                  <a:gd name="T19" fmla="*/ 122 h 414"/>
                  <a:gd name="T20" fmla="*/ 678 w 825"/>
                  <a:gd name="T21" fmla="*/ 97 h 414"/>
                  <a:gd name="T22" fmla="*/ 649 w 825"/>
                  <a:gd name="T23" fmla="*/ 75 h 414"/>
                  <a:gd name="T24" fmla="*/ 618 w 825"/>
                  <a:gd name="T25" fmla="*/ 56 h 414"/>
                  <a:gd name="T26" fmla="*/ 586 w 825"/>
                  <a:gd name="T27" fmla="*/ 40 h 414"/>
                  <a:gd name="T28" fmla="*/ 553 w 825"/>
                  <a:gd name="T29" fmla="*/ 26 h 414"/>
                  <a:gd name="T30" fmla="*/ 519 w 825"/>
                  <a:gd name="T31" fmla="*/ 14 h 414"/>
                  <a:gd name="T32" fmla="*/ 484 w 825"/>
                  <a:gd name="T33" fmla="*/ 7 h 414"/>
                  <a:gd name="T34" fmla="*/ 448 w 825"/>
                  <a:gd name="T35" fmla="*/ 3 h 414"/>
                  <a:gd name="T36" fmla="*/ 412 w 825"/>
                  <a:gd name="T37" fmla="*/ 0 h 414"/>
                  <a:gd name="T38" fmla="*/ 377 w 825"/>
                  <a:gd name="T39" fmla="*/ 3 h 414"/>
                  <a:gd name="T40" fmla="*/ 340 w 825"/>
                  <a:gd name="T41" fmla="*/ 7 h 414"/>
                  <a:gd name="T42" fmla="*/ 305 w 825"/>
                  <a:gd name="T43" fmla="*/ 14 h 414"/>
                  <a:gd name="T44" fmla="*/ 271 w 825"/>
                  <a:gd name="T45" fmla="*/ 26 h 414"/>
                  <a:gd name="T46" fmla="*/ 238 w 825"/>
                  <a:gd name="T47" fmla="*/ 40 h 414"/>
                  <a:gd name="T48" fmla="*/ 205 w 825"/>
                  <a:gd name="T49" fmla="*/ 56 h 414"/>
                  <a:gd name="T50" fmla="*/ 175 w 825"/>
                  <a:gd name="T51" fmla="*/ 75 h 414"/>
                  <a:gd name="T52" fmla="*/ 147 w 825"/>
                  <a:gd name="T53" fmla="*/ 97 h 414"/>
                  <a:gd name="T54" fmla="*/ 120 w 825"/>
                  <a:gd name="T55" fmla="*/ 122 h 414"/>
                  <a:gd name="T56" fmla="*/ 95 w 825"/>
                  <a:gd name="T57" fmla="*/ 148 h 414"/>
                  <a:gd name="T58" fmla="*/ 74 w 825"/>
                  <a:gd name="T59" fmla="*/ 177 h 414"/>
                  <a:gd name="T60" fmla="*/ 55 w 825"/>
                  <a:gd name="T61" fmla="*/ 207 h 414"/>
                  <a:gd name="T62" fmla="*/ 38 w 825"/>
                  <a:gd name="T63" fmla="*/ 239 h 414"/>
                  <a:gd name="T64" fmla="*/ 24 w 825"/>
                  <a:gd name="T65" fmla="*/ 273 h 414"/>
                  <a:gd name="T66" fmla="*/ 14 w 825"/>
                  <a:gd name="T67" fmla="*/ 307 h 414"/>
                  <a:gd name="T68" fmla="*/ 5 w 825"/>
                  <a:gd name="T69" fmla="*/ 342 h 414"/>
                  <a:gd name="T70" fmla="*/ 1 w 825"/>
                  <a:gd name="T71" fmla="*/ 377 h 414"/>
                  <a:gd name="T72" fmla="*/ 0 w 825"/>
                  <a:gd name="T73" fmla="*/ 414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25" h="414">
                    <a:moveTo>
                      <a:pt x="825" y="414"/>
                    </a:moveTo>
                    <a:lnTo>
                      <a:pt x="824" y="377"/>
                    </a:lnTo>
                    <a:lnTo>
                      <a:pt x="819" y="342"/>
                    </a:lnTo>
                    <a:lnTo>
                      <a:pt x="811" y="307"/>
                    </a:lnTo>
                    <a:lnTo>
                      <a:pt x="800" y="273"/>
                    </a:lnTo>
                    <a:lnTo>
                      <a:pt x="787" y="239"/>
                    </a:lnTo>
                    <a:lnTo>
                      <a:pt x="770" y="207"/>
                    </a:lnTo>
                    <a:lnTo>
                      <a:pt x="750" y="177"/>
                    </a:lnTo>
                    <a:lnTo>
                      <a:pt x="728" y="148"/>
                    </a:lnTo>
                    <a:lnTo>
                      <a:pt x="705" y="122"/>
                    </a:lnTo>
                    <a:lnTo>
                      <a:pt x="678" y="97"/>
                    </a:lnTo>
                    <a:lnTo>
                      <a:pt x="649" y="75"/>
                    </a:lnTo>
                    <a:lnTo>
                      <a:pt x="618" y="56"/>
                    </a:lnTo>
                    <a:lnTo>
                      <a:pt x="586" y="40"/>
                    </a:lnTo>
                    <a:lnTo>
                      <a:pt x="553" y="26"/>
                    </a:lnTo>
                    <a:lnTo>
                      <a:pt x="519" y="14"/>
                    </a:lnTo>
                    <a:lnTo>
                      <a:pt x="484" y="7"/>
                    </a:lnTo>
                    <a:lnTo>
                      <a:pt x="448" y="3"/>
                    </a:lnTo>
                    <a:lnTo>
                      <a:pt x="412" y="0"/>
                    </a:lnTo>
                    <a:lnTo>
                      <a:pt x="377" y="3"/>
                    </a:lnTo>
                    <a:lnTo>
                      <a:pt x="340" y="7"/>
                    </a:lnTo>
                    <a:lnTo>
                      <a:pt x="305" y="14"/>
                    </a:lnTo>
                    <a:lnTo>
                      <a:pt x="271" y="26"/>
                    </a:lnTo>
                    <a:lnTo>
                      <a:pt x="238" y="40"/>
                    </a:lnTo>
                    <a:lnTo>
                      <a:pt x="205" y="56"/>
                    </a:lnTo>
                    <a:lnTo>
                      <a:pt x="175" y="75"/>
                    </a:lnTo>
                    <a:lnTo>
                      <a:pt x="147" y="97"/>
                    </a:lnTo>
                    <a:lnTo>
                      <a:pt x="120" y="122"/>
                    </a:lnTo>
                    <a:lnTo>
                      <a:pt x="95" y="148"/>
                    </a:lnTo>
                    <a:lnTo>
                      <a:pt x="74" y="177"/>
                    </a:lnTo>
                    <a:lnTo>
                      <a:pt x="55" y="207"/>
                    </a:lnTo>
                    <a:lnTo>
                      <a:pt x="38" y="239"/>
                    </a:lnTo>
                    <a:lnTo>
                      <a:pt x="24" y="273"/>
                    </a:lnTo>
                    <a:lnTo>
                      <a:pt x="14" y="307"/>
                    </a:lnTo>
                    <a:lnTo>
                      <a:pt x="5" y="342"/>
                    </a:lnTo>
                    <a:lnTo>
                      <a:pt x="1" y="377"/>
                    </a:lnTo>
                    <a:lnTo>
                      <a:pt x="0" y="414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59" name="Line 427"/>
              <p:cNvSpPr>
                <a:spLocks noChangeShapeType="1"/>
              </p:cNvSpPr>
              <p:nvPr/>
            </p:nvSpPr>
            <p:spPr bwMode="auto">
              <a:xfrm>
                <a:off x="5051" y="1209"/>
                <a:ext cx="0" cy="53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60" name="Line 428"/>
              <p:cNvSpPr>
                <a:spLocks noChangeShapeType="1"/>
              </p:cNvSpPr>
              <p:nvPr/>
            </p:nvSpPr>
            <p:spPr bwMode="auto">
              <a:xfrm>
                <a:off x="4381" y="1209"/>
                <a:ext cx="0" cy="53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61" name="Line 429"/>
              <p:cNvSpPr>
                <a:spLocks noChangeShapeType="1"/>
              </p:cNvSpPr>
              <p:nvPr/>
            </p:nvSpPr>
            <p:spPr bwMode="auto">
              <a:xfrm>
                <a:off x="4381" y="1612"/>
                <a:ext cx="67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62" name="Line 430"/>
              <p:cNvSpPr>
                <a:spLocks noChangeShapeType="1"/>
              </p:cNvSpPr>
              <p:nvPr/>
            </p:nvSpPr>
            <p:spPr bwMode="auto">
              <a:xfrm flipH="1">
                <a:off x="4920" y="1748"/>
                <a:ext cx="9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63" name="Line 431"/>
              <p:cNvSpPr>
                <a:spLocks noChangeShapeType="1"/>
              </p:cNvSpPr>
              <p:nvPr/>
            </p:nvSpPr>
            <p:spPr bwMode="auto">
              <a:xfrm flipH="1">
                <a:off x="4795" y="1748"/>
                <a:ext cx="9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64" name="Line 432"/>
              <p:cNvSpPr>
                <a:spLocks noChangeShapeType="1"/>
              </p:cNvSpPr>
              <p:nvPr/>
            </p:nvSpPr>
            <p:spPr bwMode="auto">
              <a:xfrm flipH="1">
                <a:off x="4671" y="1748"/>
                <a:ext cx="9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65" name="Line 433"/>
              <p:cNvSpPr>
                <a:spLocks noChangeShapeType="1"/>
              </p:cNvSpPr>
              <p:nvPr/>
            </p:nvSpPr>
            <p:spPr bwMode="auto">
              <a:xfrm flipH="1">
                <a:off x="4546" y="1748"/>
                <a:ext cx="9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66" name="Line 434"/>
              <p:cNvSpPr>
                <a:spLocks noChangeShapeType="1"/>
              </p:cNvSpPr>
              <p:nvPr/>
            </p:nvSpPr>
            <p:spPr bwMode="auto">
              <a:xfrm flipH="1">
                <a:off x="4415" y="1748"/>
                <a:ext cx="10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67" name="Line 435"/>
              <p:cNvSpPr>
                <a:spLocks noChangeShapeType="1"/>
              </p:cNvSpPr>
              <p:nvPr/>
            </p:nvSpPr>
            <p:spPr bwMode="auto">
              <a:xfrm flipH="1">
                <a:off x="3882" y="1748"/>
                <a:ext cx="499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68" name="Line 436"/>
              <p:cNvSpPr>
                <a:spLocks noChangeShapeType="1"/>
              </p:cNvSpPr>
              <p:nvPr/>
            </p:nvSpPr>
            <p:spPr bwMode="auto">
              <a:xfrm flipV="1">
                <a:off x="4069" y="573"/>
                <a:ext cx="0" cy="16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69" name="Line 437"/>
              <p:cNvSpPr>
                <a:spLocks noChangeShapeType="1"/>
              </p:cNvSpPr>
              <p:nvPr/>
            </p:nvSpPr>
            <p:spPr bwMode="auto">
              <a:xfrm flipV="1">
                <a:off x="4148" y="670"/>
                <a:ext cx="0" cy="6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70" name="Line 438"/>
              <p:cNvSpPr>
                <a:spLocks noChangeShapeType="1"/>
              </p:cNvSpPr>
              <p:nvPr/>
            </p:nvSpPr>
            <p:spPr bwMode="auto">
              <a:xfrm flipV="1">
                <a:off x="4148" y="573"/>
                <a:ext cx="0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71" name="Line 439"/>
              <p:cNvSpPr>
                <a:spLocks noChangeShapeType="1"/>
              </p:cNvSpPr>
              <p:nvPr/>
            </p:nvSpPr>
            <p:spPr bwMode="auto">
              <a:xfrm flipV="1">
                <a:off x="5363" y="573"/>
                <a:ext cx="0" cy="16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72" name="Line 440"/>
              <p:cNvSpPr>
                <a:spLocks noChangeShapeType="1"/>
              </p:cNvSpPr>
              <p:nvPr/>
            </p:nvSpPr>
            <p:spPr bwMode="auto">
              <a:xfrm flipV="1">
                <a:off x="5289" y="670"/>
                <a:ext cx="0" cy="6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73" name="Line 441"/>
              <p:cNvSpPr>
                <a:spLocks noChangeShapeType="1"/>
              </p:cNvSpPr>
              <p:nvPr/>
            </p:nvSpPr>
            <p:spPr bwMode="auto">
              <a:xfrm flipV="1">
                <a:off x="5289" y="573"/>
                <a:ext cx="0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54074" name="Group 442"/>
            <p:cNvGrpSpPr>
              <a:grpSpLocks/>
            </p:cNvGrpSpPr>
            <p:nvPr/>
          </p:nvGrpSpPr>
          <p:grpSpPr bwMode="auto">
            <a:xfrm>
              <a:off x="113" y="2321"/>
              <a:ext cx="3479" cy="1873"/>
              <a:chOff x="113" y="2321"/>
              <a:chExt cx="3479" cy="1873"/>
            </a:xfrm>
          </p:grpSpPr>
          <p:sp>
            <p:nvSpPr>
              <p:cNvPr id="454075" name="Line 443"/>
              <p:cNvSpPr>
                <a:spLocks noChangeShapeType="1"/>
              </p:cNvSpPr>
              <p:nvPr/>
            </p:nvSpPr>
            <p:spPr bwMode="auto">
              <a:xfrm>
                <a:off x="113" y="3252"/>
                <a:ext cx="24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76" name="Line 444"/>
              <p:cNvSpPr>
                <a:spLocks noChangeShapeType="1"/>
              </p:cNvSpPr>
              <p:nvPr/>
            </p:nvSpPr>
            <p:spPr bwMode="auto">
              <a:xfrm>
                <a:off x="391" y="3252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77" name="Line 445"/>
              <p:cNvSpPr>
                <a:spLocks noChangeShapeType="1"/>
              </p:cNvSpPr>
              <p:nvPr/>
            </p:nvSpPr>
            <p:spPr bwMode="auto">
              <a:xfrm>
                <a:off x="454" y="3252"/>
                <a:ext cx="26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78" name="Line 446"/>
              <p:cNvSpPr>
                <a:spLocks noChangeShapeType="1"/>
              </p:cNvSpPr>
              <p:nvPr/>
            </p:nvSpPr>
            <p:spPr bwMode="auto">
              <a:xfrm>
                <a:off x="754" y="3252"/>
                <a:ext cx="2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79" name="Line 447"/>
              <p:cNvSpPr>
                <a:spLocks noChangeShapeType="1"/>
              </p:cNvSpPr>
              <p:nvPr/>
            </p:nvSpPr>
            <p:spPr bwMode="auto">
              <a:xfrm>
                <a:off x="817" y="3252"/>
                <a:ext cx="26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80" name="Line 448"/>
              <p:cNvSpPr>
                <a:spLocks noChangeShapeType="1"/>
              </p:cNvSpPr>
              <p:nvPr/>
            </p:nvSpPr>
            <p:spPr bwMode="auto">
              <a:xfrm>
                <a:off x="1118" y="3252"/>
                <a:ext cx="2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81" name="Line 449"/>
              <p:cNvSpPr>
                <a:spLocks noChangeShapeType="1"/>
              </p:cNvSpPr>
              <p:nvPr/>
            </p:nvSpPr>
            <p:spPr bwMode="auto">
              <a:xfrm>
                <a:off x="1174" y="3252"/>
                <a:ext cx="26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82" name="Line 450"/>
              <p:cNvSpPr>
                <a:spLocks noChangeShapeType="1"/>
              </p:cNvSpPr>
              <p:nvPr/>
            </p:nvSpPr>
            <p:spPr bwMode="auto">
              <a:xfrm>
                <a:off x="1475" y="3252"/>
                <a:ext cx="2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83" name="Line 451"/>
              <p:cNvSpPr>
                <a:spLocks noChangeShapeType="1"/>
              </p:cNvSpPr>
              <p:nvPr/>
            </p:nvSpPr>
            <p:spPr bwMode="auto">
              <a:xfrm>
                <a:off x="1538" y="3252"/>
                <a:ext cx="26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84" name="Line 452"/>
              <p:cNvSpPr>
                <a:spLocks noChangeShapeType="1"/>
              </p:cNvSpPr>
              <p:nvPr/>
            </p:nvSpPr>
            <p:spPr bwMode="auto">
              <a:xfrm>
                <a:off x="1838" y="3252"/>
                <a:ext cx="2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85" name="Line 453"/>
              <p:cNvSpPr>
                <a:spLocks noChangeShapeType="1"/>
              </p:cNvSpPr>
              <p:nvPr/>
            </p:nvSpPr>
            <p:spPr bwMode="auto">
              <a:xfrm>
                <a:off x="1901" y="3252"/>
                <a:ext cx="26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86" name="Line 454"/>
              <p:cNvSpPr>
                <a:spLocks noChangeShapeType="1"/>
              </p:cNvSpPr>
              <p:nvPr/>
            </p:nvSpPr>
            <p:spPr bwMode="auto">
              <a:xfrm>
                <a:off x="2202" y="3252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87" name="Line 455"/>
              <p:cNvSpPr>
                <a:spLocks noChangeShapeType="1"/>
              </p:cNvSpPr>
              <p:nvPr/>
            </p:nvSpPr>
            <p:spPr bwMode="auto">
              <a:xfrm>
                <a:off x="2258" y="3252"/>
                <a:ext cx="27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88" name="Line 456"/>
              <p:cNvSpPr>
                <a:spLocks noChangeShapeType="1"/>
              </p:cNvSpPr>
              <p:nvPr/>
            </p:nvSpPr>
            <p:spPr bwMode="auto">
              <a:xfrm>
                <a:off x="2565" y="3252"/>
                <a:ext cx="2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89" name="Line 457"/>
              <p:cNvSpPr>
                <a:spLocks noChangeShapeType="1"/>
              </p:cNvSpPr>
              <p:nvPr/>
            </p:nvSpPr>
            <p:spPr bwMode="auto">
              <a:xfrm>
                <a:off x="2622" y="3252"/>
                <a:ext cx="26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90" name="Line 458"/>
              <p:cNvSpPr>
                <a:spLocks noChangeShapeType="1"/>
              </p:cNvSpPr>
              <p:nvPr/>
            </p:nvSpPr>
            <p:spPr bwMode="auto">
              <a:xfrm>
                <a:off x="2922" y="3252"/>
                <a:ext cx="2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91" name="Line 459"/>
              <p:cNvSpPr>
                <a:spLocks noChangeShapeType="1"/>
              </p:cNvSpPr>
              <p:nvPr/>
            </p:nvSpPr>
            <p:spPr bwMode="auto">
              <a:xfrm>
                <a:off x="2985" y="3252"/>
                <a:ext cx="26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92" name="Line 460"/>
              <p:cNvSpPr>
                <a:spLocks noChangeShapeType="1"/>
              </p:cNvSpPr>
              <p:nvPr/>
            </p:nvSpPr>
            <p:spPr bwMode="auto">
              <a:xfrm>
                <a:off x="3286" y="3252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93" name="Line 461"/>
              <p:cNvSpPr>
                <a:spLocks noChangeShapeType="1"/>
              </p:cNvSpPr>
              <p:nvPr/>
            </p:nvSpPr>
            <p:spPr bwMode="auto">
              <a:xfrm>
                <a:off x="3348" y="3252"/>
                <a:ext cx="24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94" name="Freeform 462"/>
              <p:cNvSpPr>
                <a:spLocks/>
              </p:cNvSpPr>
              <p:nvPr/>
            </p:nvSpPr>
            <p:spPr bwMode="auto">
              <a:xfrm>
                <a:off x="1697" y="3082"/>
                <a:ext cx="334" cy="335"/>
              </a:xfrm>
              <a:custGeom>
                <a:avLst/>
                <a:gdLst>
                  <a:gd name="T0" fmla="*/ 413 w 413"/>
                  <a:gd name="T1" fmla="*/ 207 h 413"/>
                  <a:gd name="T2" fmla="*/ 412 w 413"/>
                  <a:gd name="T3" fmla="*/ 181 h 413"/>
                  <a:gd name="T4" fmla="*/ 408 w 413"/>
                  <a:gd name="T5" fmla="*/ 156 h 413"/>
                  <a:gd name="T6" fmla="*/ 400 w 413"/>
                  <a:gd name="T7" fmla="*/ 133 h 413"/>
                  <a:gd name="T8" fmla="*/ 389 w 413"/>
                  <a:gd name="T9" fmla="*/ 111 h 413"/>
                  <a:gd name="T10" fmla="*/ 377 w 413"/>
                  <a:gd name="T11" fmla="*/ 89 h 413"/>
                  <a:gd name="T12" fmla="*/ 361 w 413"/>
                  <a:gd name="T13" fmla="*/ 69 h 413"/>
                  <a:gd name="T14" fmla="*/ 344 w 413"/>
                  <a:gd name="T15" fmla="*/ 52 h 413"/>
                  <a:gd name="T16" fmla="*/ 323 w 413"/>
                  <a:gd name="T17" fmla="*/ 36 h 413"/>
                  <a:gd name="T18" fmla="*/ 302 w 413"/>
                  <a:gd name="T19" fmla="*/ 23 h 413"/>
                  <a:gd name="T20" fmla="*/ 280 w 413"/>
                  <a:gd name="T21" fmla="*/ 13 h 413"/>
                  <a:gd name="T22" fmla="*/ 256 w 413"/>
                  <a:gd name="T23" fmla="*/ 5 h 413"/>
                  <a:gd name="T24" fmla="*/ 232 w 413"/>
                  <a:gd name="T25" fmla="*/ 1 h 413"/>
                  <a:gd name="T26" fmla="*/ 206 w 413"/>
                  <a:gd name="T27" fmla="*/ 0 h 413"/>
                  <a:gd name="T28" fmla="*/ 182 w 413"/>
                  <a:gd name="T29" fmla="*/ 1 h 413"/>
                  <a:gd name="T30" fmla="*/ 157 w 413"/>
                  <a:gd name="T31" fmla="*/ 5 h 413"/>
                  <a:gd name="T32" fmla="*/ 134 w 413"/>
                  <a:gd name="T33" fmla="*/ 13 h 413"/>
                  <a:gd name="T34" fmla="*/ 111 w 413"/>
                  <a:gd name="T35" fmla="*/ 23 h 413"/>
                  <a:gd name="T36" fmla="*/ 89 w 413"/>
                  <a:gd name="T37" fmla="*/ 36 h 413"/>
                  <a:gd name="T38" fmla="*/ 70 w 413"/>
                  <a:gd name="T39" fmla="*/ 52 h 413"/>
                  <a:gd name="T40" fmla="*/ 52 w 413"/>
                  <a:gd name="T41" fmla="*/ 69 h 413"/>
                  <a:gd name="T42" fmla="*/ 37 w 413"/>
                  <a:gd name="T43" fmla="*/ 89 h 413"/>
                  <a:gd name="T44" fmla="*/ 24 w 413"/>
                  <a:gd name="T45" fmla="*/ 111 h 413"/>
                  <a:gd name="T46" fmla="*/ 14 w 413"/>
                  <a:gd name="T47" fmla="*/ 133 h 413"/>
                  <a:gd name="T48" fmla="*/ 6 w 413"/>
                  <a:gd name="T49" fmla="*/ 156 h 413"/>
                  <a:gd name="T50" fmla="*/ 2 w 413"/>
                  <a:gd name="T51" fmla="*/ 181 h 413"/>
                  <a:gd name="T52" fmla="*/ 0 w 413"/>
                  <a:gd name="T53" fmla="*/ 207 h 413"/>
                  <a:gd name="T54" fmla="*/ 2 w 413"/>
                  <a:gd name="T55" fmla="*/ 231 h 413"/>
                  <a:gd name="T56" fmla="*/ 6 w 413"/>
                  <a:gd name="T57" fmla="*/ 256 h 413"/>
                  <a:gd name="T58" fmla="*/ 14 w 413"/>
                  <a:gd name="T59" fmla="*/ 280 h 413"/>
                  <a:gd name="T60" fmla="*/ 24 w 413"/>
                  <a:gd name="T61" fmla="*/ 302 h 413"/>
                  <a:gd name="T62" fmla="*/ 37 w 413"/>
                  <a:gd name="T63" fmla="*/ 324 h 413"/>
                  <a:gd name="T64" fmla="*/ 52 w 413"/>
                  <a:gd name="T65" fmla="*/ 344 h 413"/>
                  <a:gd name="T66" fmla="*/ 70 w 413"/>
                  <a:gd name="T67" fmla="*/ 361 h 413"/>
                  <a:gd name="T68" fmla="*/ 89 w 413"/>
                  <a:gd name="T69" fmla="*/ 377 h 413"/>
                  <a:gd name="T70" fmla="*/ 111 w 413"/>
                  <a:gd name="T71" fmla="*/ 390 h 413"/>
                  <a:gd name="T72" fmla="*/ 134 w 413"/>
                  <a:gd name="T73" fmla="*/ 399 h 413"/>
                  <a:gd name="T74" fmla="*/ 157 w 413"/>
                  <a:gd name="T75" fmla="*/ 407 h 413"/>
                  <a:gd name="T76" fmla="*/ 182 w 413"/>
                  <a:gd name="T77" fmla="*/ 412 h 413"/>
                  <a:gd name="T78" fmla="*/ 206 w 413"/>
                  <a:gd name="T79" fmla="*/ 413 h 413"/>
                  <a:gd name="T80" fmla="*/ 232 w 413"/>
                  <a:gd name="T81" fmla="*/ 412 h 413"/>
                  <a:gd name="T82" fmla="*/ 256 w 413"/>
                  <a:gd name="T83" fmla="*/ 407 h 413"/>
                  <a:gd name="T84" fmla="*/ 280 w 413"/>
                  <a:gd name="T85" fmla="*/ 399 h 413"/>
                  <a:gd name="T86" fmla="*/ 302 w 413"/>
                  <a:gd name="T87" fmla="*/ 390 h 413"/>
                  <a:gd name="T88" fmla="*/ 323 w 413"/>
                  <a:gd name="T89" fmla="*/ 377 h 413"/>
                  <a:gd name="T90" fmla="*/ 344 w 413"/>
                  <a:gd name="T91" fmla="*/ 361 h 413"/>
                  <a:gd name="T92" fmla="*/ 361 w 413"/>
                  <a:gd name="T93" fmla="*/ 344 h 413"/>
                  <a:gd name="T94" fmla="*/ 377 w 413"/>
                  <a:gd name="T95" fmla="*/ 324 h 413"/>
                  <a:gd name="T96" fmla="*/ 389 w 413"/>
                  <a:gd name="T97" fmla="*/ 302 h 413"/>
                  <a:gd name="T98" fmla="*/ 400 w 413"/>
                  <a:gd name="T99" fmla="*/ 280 h 413"/>
                  <a:gd name="T100" fmla="*/ 408 w 413"/>
                  <a:gd name="T101" fmla="*/ 256 h 413"/>
                  <a:gd name="T102" fmla="*/ 412 w 413"/>
                  <a:gd name="T103" fmla="*/ 231 h 413"/>
                  <a:gd name="T104" fmla="*/ 413 w 413"/>
                  <a:gd name="T105" fmla="*/ 207 h 4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13" h="413">
                    <a:moveTo>
                      <a:pt x="413" y="207"/>
                    </a:moveTo>
                    <a:lnTo>
                      <a:pt x="412" y="181"/>
                    </a:lnTo>
                    <a:lnTo>
                      <a:pt x="408" y="156"/>
                    </a:lnTo>
                    <a:lnTo>
                      <a:pt x="400" y="133"/>
                    </a:lnTo>
                    <a:lnTo>
                      <a:pt x="389" y="111"/>
                    </a:lnTo>
                    <a:lnTo>
                      <a:pt x="377" y="89"/>
                    </a:lnTo>
                    <a:lnTo>
                      <a:pt x="361" y="69"/>
                    </a:lnTo>
                    <a:lnTo>
                      <a:pt x="344" y="52"/>
                    </a:lnTo>
                    <a:lnTo>
                      <a:pt x="323" y="36"/>
                    </a:lnTo>
                    <a:lnTo>
                      <a:pt x="302" y="23"/>
                    </a:lnTo>
                    <a:lnTo>
                      <a:pt x="280" y="13"/>
                    </a:lnTo>
                    <a:lnTo>
                      <a:pt x="256" y="5"/>
                    </a:lnTo>
                    <a:lnTo>
                      <a:pt x="232" y="1"/>
                    </a:lnTo>
                    <a:lnTo>
                      <a:pt x="206" y="0"/>
                    </a:lnTo>
                    <a:lnTo>
                      <a:pt x="182" y="1"/>
                    </a:lnTo>
                    <a:lnTo>
                      <a:pt x="157" y="5"/>
                    </a:lnTo>
                    <a:lnTo>
                      <a:pt x="134" y="13"/>
                    </a:lnTo>
                    <a:lnTo>
                      <a:pt x="111" y="23"/>
                    </a:lnTo>
                    <a:lnTo>
                      <a:pt x="89" y="36"/>
                    </a:lnTo>
                    <a:lnTo>
                      <a:pt x="70" y="52"/>
                    </a:lnTo>
                    <a:lnTo>
                      <a:pt x="52" y="69"/>
                    </a:lnTo>
                    <a:lnTo>
                      <a:pt x="37" y="89"/>
                    </a:lnTo>
                    <a:lnTo>
                      <a:pt x="24" y="111"/>
                    </a:lnTo>
                    <a:lnTo>
                      <a:pt x="14" y="133"/>
                    </a:lnTo>
                    <a:lnTo>
                      <a:pt x="6" y="156"/>
                    </a:lnTo>
                    <a:lnTo>
                      <a:pt x="2" y="181"/>
                    </a:lnTo>
                    <a:lnTo>
                      <a:pt x="0" y="207"/>
                    </a:lnTo>
                    <a:lnTo>
                      <a:pt x="2" y="231"/>
                    </a:lnTo>
                    <a:lnTo>
                      <a:pt x="6" y="256"/>
                    </a:lnTo>
                    <a:lnTo>
                      <a:pt x="14" y="280"/>
                    </a:lnTo>
                    <a:lnTo>
                      <a:pt x="24" y="302"/>
                    </a:lnTo>
                    <a:lnTo>
                      <a:pt x="37" y="324"/>
                    </a:lnTo>
                    <a:lnTo>
                      <a:pt x="52" y="344"/>
                    </a:lnTo>
                    <a:lnTo>
                      <a:pt x="70" y="361"/>
                    </a:lnTo>
                    <a:lnTo>
                      <a:pt x="89" y="377"/>
                    </a:lnTo>
                    <a:lnTo>
                      <a:pt x="111" y="390"/>
                    </a:lnTo>
                    <a:lnTo>
                      <a:pt x="134" y="399"/>
                    </a:lnTo>
                    <a:lnTo>
                      <a:pt x="157" y="407"/>
                    </a:lnTo>
                    <a:lnTo>
                      <a:pt x="182" y="412"/>
                    </a:lnTo>
                    <a:lnTo>
                      <a:pt x="206" y="413"/>
                    </a:lnTo>
                    <a:lnTo>
                      <a:pt x="232" y="412"/>
                    </a:lnTo>
                    <a:lnTo>
                      <a:pt x="256" y="407"/>
                    </a:lnTo>
                    <a:lnTo>
                      <a:pt x="280" y="399"/>
                    </a:lnTo>
                    <a:lnTo>
                      <a:pt x="302" y="390"/>
                    </a:lnTo>
                    <a:lnTo>
                      <a:pt x="323" y="377"/>
                    </a:lnTo>
                    <a:lnTo>
                      <a:pt x="344" y="361"/>
                    </a:lnTo>
                    <a:lnTo>
                      <a:pt x="361" y="344"/>
                    </a:lnTo>
                    <a:lnTo>
                      <a:pt x="377" y="324"/>
                    </a:lnTo>
                    <a:lnTo>
                      <a:pt x="389" y="302"/>
                    </a:lnTo>
                    <a:lnTo>
                      <a:pt x="400" y="280"/>
                    </a:lnTo>
                    <a:lnTo>
                      <a:pt x="408" y="256"/>
                    </a:lnTo>
                    <a:lnTo>
                      <a:pt x="412" y="231"/>
                    </a:lnTo>
                    <a:lnTo>
                      <a:pt x="413" y="207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95" name="Freeform 463"/>
              <p:cNvSpPr>
                <a:spLocks/>
              </p:cNvSpPr>
              <p:nvPr/>
            </p:nvSpPr>
            <p:spPr bwMode="auto">
              <a:xfrm>
                <a:off x="1526" y="2912"/>
                <a:ext cx="670" cy="675"/>
              </a:xfrm>
              <a:custGeom>
                <a:avLst/>
                <a:gdLst>
                  <a:gd name="T0" fmla="*/ 825 w 826"/>
                  <a:gd name="T1" fmla="*/ 377 h 827"/>
                  <a:gd name="T2" fmla="*/ 813 w 826"/>
                  <a:gd name="T3" fmla="*/ 306 h 827"/>
                  <a:gd name="T4" fmla="*/ 788 w 826"/>
                  <a:gd name="T5" fmla="*/ 239 h 827"/>
                  <a:gd name="T6" fmla="*/ 752 w 826"/>
                  <a:gd name="T7" fmla="*/ 176 h 827"/>
                  <a:gd name="T8" fmla="*/ 705 w 826"/>
                  <a:gd name="T9" fmla="*/ 121 h 827"/>
                  <a:gd name="T10" fmla="*/ 651 w 826"/>
                  <a:gd name="T11" fmla="*/ 75 h 827"/>
                  <a:gd name="T12" fmla="*/ 588 w 826"/>
                  <a:gd name="T13" fmla="*/ 39 h 827"/>
                  <a:gd name="T14" fmla="*/ 521 w 826"/>
                  <a:gd name="T15" fmla="*/ 14 h 827"/>
                  <a:gd name="T16" fmla="*/ 450 w 826"/>
                  <a:gd name="T17" fmla="*/ 1 h 827"/>
                  <a:gd name="T18" fmla="*/ 377 w 826"/>
                  <a:gd name="T19" fmla="*/ 1 h 827"/>
                  <a:gd name="T20" fmla="*/ 307 w 826"/>
                  <a:gd name="T21" fmla="*/ 14 h 827"/>
                  <a:gd name="T22" fmla="*/ 239 w 826"/>
                  <a:gd name="T23" fmla="*/ 39 h 827"/>
                  <a:gd name="T24" fmla="*/ 177 w 826"/>
                  <a:gd name="T25" fmla="*/ 75 h 827"/>
                  <a:gd name="T26" fmla="*/ 122 w 826"/>
                  <a:gd name="T27" fmla="*/ 121 h 827"/>
                  <a:gd name="T28" fmla="*/ 76 w 826"/>
                  <a:gd name="T29" fmla="*/ 176 h 827"/>
                  <a:gd name="T30" fmla="*/ 40 w 826"/>
                  <a:gd name="T31" fmla="*/ 239 h 827"/>
                  <a:gd name="T32" fmla="*/ 15 w 826"/>
                  <a:gd name="T33" fmla="*/ 306 h 827"/>
                  <a:gd name="T34" fmla="*/ 2 w 826"/>
                  <a:gd name="T35" fmla="*/ 377 h 827"/>
                  <a:gd name="T36" fmla="*/ 2 w 826"/>
                  <a:gd name="T37" fmla="*/ 450 h 827"/>
                  <a:gd name="T38" fmla="*/ 15 w 826"/>
                  <a:gd name="T39" fmla="*/ 520 h 827"/>
                  <a:gd name="T40" fmla="*/ 40 w 826"/>
                  <a:gd name="T41" fmla="*/ 588 h 827"/>
                  <a:gd name="T42" fmla="*/ 76 w 826"/>
                  <a:gd name="T43" fmla="*/ 650 h 827"/>
                  <a:gd name="T44" fmla="*/ 122 w 826"/>
                  <a:gd name="T45" fmla="*/ 705 h 827"/>
                  <a:gd name="T46" fmla="*/ 177 w 826"/>
                  <a:gd name="T47" fmla="*/ 752 h 827"/>
                  <a:gd name="T48" fmla="*/ 239 w 826"/>
                  <a:gd name="T49" fmla="*/ 788 h 827"/>
                  <a:gd name="T50" fmla="*/ 307 w 826"/>
                  <a:gd name="T51" fmla="*/ 813 h 827"/>
                  <a:gd name="T52" fmla="*/ 377 w 826"/>
                  <a:gd name="T53" fmla="*/ 826 h 827"/>
                  <a:gd name="T54" fmla="*/ 450 w 826"/>
                  <a:gd name="T55" fmla="*/ 826 h 827"/>
                  <a:gd name="T56" fmla="*/ 521 w 826"/>
                  <a:gd name="T57" fmla="*/ 813 h 827"/>
                  <a:gd name="T58" fmla="*/ 588 w 826"/>
                  <a:gd name="T59" fmla="*/ 788 h 827"/>
                  <a:gd name="T60" fmla="*/ 651 w 826"/>
                  <a:gd name="T61" fmla="*/ 752 h 827"/>
                  <a:gd name="T62" fmla="*/ 705 w 826"/>
                  <a:gd name="T63" fmla="*/ 705 h 827"/>
                  <a:gd name="T64" fmla="*/ 752 w 826"/>
                  <a:gd name="T65" fmla="*/ 650 h 827"/>
                  <a:gd name="T66" fmla="*/ 788 w 826"/>
                  <a:gd name="T67" fmla="*/ 588 h 827"/>
                  <a:gd name="T68" fmla="*/ 813 w 826"/>
                  <a:gd name="T69" fmla="*/ 520 h 827"/>
                  <a:gd name="T70" fmla="*/ 825 w 826"/>
                  <a:gd name="T71" fmla="*/ 450 h 8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826" h="827">
                    <a:moveTo>
                      <a:pt x="826" y="414"/>
                    </a:moveTo>
                    <a:lnTo>
                      <a:pt x="825" y="377"/>
                    </a:lnTo>
                    <a:lnTo>
                      <a:pt x="820" y="341"/>
                    </a:lnTo>
                    <a:lnTo>
                      <a:pt x="813" y="306"/>
                    </a:lnTo>
                    <a:lnTo>
                      <a:pt x="802" y="272"/>
                    </a:lnTo>
                    <a:lnTo>
                      <a:pt x="788" y="239"/>
                    </a:lnTo>
                    <a:lnTo>
                      <a:pt x="771" y="207"/>
                    </a:lnTo>
                    <a:lnTo>
                      <a:pt x="752" y="176"/>
                    </a:lnTo>
                    <a:lnTo>
                      <a:pt x="730" y="147"/>
                    </a:lnTo>
                    <a:lnTo>
                      <a:pt x="705" y="121"/>
                    </a:lnTo>
                    <a:lnTo>
                      <a:pt x="680" y="97"/>
                    </a:lnTo>
                    <a:lnTo>
                      <a:pt x="651" y="75"/>
                    </a:lnTo>
                    <a:lnTo>
                      <a:pt x="620" y="56"/>
                    </a:lnTo>
                    <a:lnTo>
                      <a:pt x="588" y="39"/>
                    </a:lnTo>
                    <a:lnTo>
                      <a:pt x="555" y="25"/>
                    </a:lnTo>
                    <a:lnTo>
                      <a:pt x="521" y="14"/>
                    </a:lnTo>
                    <a:lnTo>
                      <a:pt x="486" y="7"/>
                    </a:lnTo>
                    <a:lnTo>
                      <a:pt x="450" y="1"/>
                    </a:lnTo>
                    <a:lnTo>
                      <a:pt x="413" y="0"/>
                    </a:lnTo>
                    <a:lnTo>
                      <a:pt x="377" y="1"/>
                    </a:lnTo>
                    <a:lnTo>
                      <a:pt x="342" y="7"/>
                    </a:lnTo>
                    <a:lnTo>
                      <a:pt x="307" y="14"/>
                    </a:lnTo>
                    <a:lnTo>
                      <a:pt x="273" y="25"/>
                    </a:lnTo>
                    <a:lnTo>
                      <a:pt x="239" y="39"/>
                    </a:lnTo>
                    <a:lnTo>
                      <a:pt x="207" y="56"/>
                    </a:lnTo>
                    <a:lnTo>
                      <a:pt x="177" y="75"/>
                    </a:lnTo>
                    <a:lnTo>
                      <a:pt x="148" y="97"/>
                    </a:lnTo>
                    <a:lnTo>
                      <a:pt x="122" y="121"/>
                    </a:lnTo>
                    <a:lnTo>
                      <a:pt x="97" y="147"/>
                    </a:lnTo>
                    <a:lnTo>
                      <a:pt x="76" y="176"/>
                    </a:lnTo>
                    <a:lnTo>
                      <a:pt x="56" y="207"/>
                    </a:lnTo>
                    <a:lnTo>
                      <a:pt x="40" y="239"/>
                    </a:lnTo>
                    <a:lnTo>
                      <a:pt x="26" y="272"/>
                    </a:lnTo>
                    <a:lnTo>
                      <a:pt x="15" y="306"/>
                    </a:lnTo>
                    <a:lnTo>
                      <a:pt x="7" y="341"/>
                    </a:lnTo>
                    <a:lnTo>
                      <a:pt x="2" y="377"/>
                    </a:lnTo>
                    <a:lnTo>
                      <a:pt x="0" y="414"/>
                    </a:lnTo>
                    <a:lnTo>
                      <a:pt x="2" y="450"/>
                    </a:lnTo>
                    <a:lnTo>
                      <a:pt x="7" y="485"/>
                    </a:lnTo>
                    <a:lnTo>
                      <a:pt x="15" y="520"/>
                    </a:lnTo>
                    <a:lnTo>
                      <a:pt x="26" y="555"/>
                    </a:lnTo>
                    <a:lnTo>
                      <a:pt x="40" y="588"/>
                    </a:lnTo>
                    <a:lnTo>
                      <a:pt x="56" y="620"/>
                    </a:lnTo>
                    <a:lnTo>
                      <a:pt x="76" y="650"/>
                    </a:lnTo>
                    <a:lnTo>
                      <a:pt x="97" y="679"/>
                    </a:lnTo>
                    <a:lnTo>
                      <a:pt x="122" y="705"/>
                    </a:lnTo>
                    <a:lnTo>
                      <a:pt x="148" y="730"/>
                    </a:lnTo>
                    <a:lnTo>
                      <a:pt x="177" y="752"/>
                    </a:lnTo>
                    <a:lnTo>
                      <a:pt x="207" y="771"/>
                    </a:lnTo>
                    <a:lnTo>
                      <a:pt x="239" y="788"/>
                    </a:lnTo>
                    <a:lnTo>
                      <a:pt x="273" y="802"/>
                    </a:lnTo>
                    <a:lnTo>
                      <a:pt x="307" y="813"/>
                    </a:lnTo>
                    <a:lnTo>
                      <a:pt x="342" y="820"/>
                    </a:lnTo>
                    <a:lnTo>
                      <a:pt x="377" y="826"/>
                    </a:lnTo>
                    <a:lnTo>
                      <a:pt x="413" y="827"/>
                    </a:lnTo>
                    <a:lnTo>
                      <a:pt x="450" y="826"/>
                    </a:lnTo>
                    <a:lnTo>
                      <a:pt x="486" y="820"/>
                    </a:lnTo>
                    <a:lnTo>
                      <a:pt x="521" y="813"/>
                    </a:lnTo>
                    <a:lnTo>
                      <a:pt x="555" y="802"/>
                    </a:lnTo>
                    <a:lnTo>
                      <a:pt x="588" y="788"/>
                    </a:lnTo>
                    <a:lnTo>
                      <a:pt x="620" y="771"/>
                    </a:lnTo>
                    <a:lnTo>
                      <a:pt x="651" y="752"/>
                    </a:lnTo>
                    <a:lnTo>
                      <a:pt x="680" y="730"/>
                    </a:lnTo>
                    <a:lnTo>
                      <a:pt x="705" y="705"/>
                    </a:lnTo>
                    <a:lnTo>
                      <a:pt x="730" y="679"/>
                    </a:lnTo>
                    <a:lnTo>
                      <a:pt x="752" y="650"/>
                    </a:lnTo>
                    <a:lnTo>
                      <a:pt x="771" y="620"/>
                    </a:lnTo>
                    <a:lnTo>
                      <a:pt x="788" y="588"/>
                    </a:lnTo>
                    <a:lnTo>
                      <a:pt x="802" y="555"/>
                    </a:lnTo>
                    <a:lnTo>
                      <a:pt x="813" y="520"/>
                    </a:lnTo>
                    <a:lnTo>
                      <a:pt x="820" y="485"/>
                    </a:lnTo>
                    <a:lnTo>
                      <a:pt x="825" y="450"/>
                    </a:lnTo>
                    <a:lnTo>
                      <a:pt x="826" y="414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96" name="Freeform 464"/>
              <p:cNvSpPr>
                <a:spLocks/>
              </p:cNvSpPr>
              <p:nvPr/>
            </p:nvSpPr>
            <p:spPr bwMode="auto">
              <a:xfrm>
                <a:off x="2355" y="3150"/>
                <a:ext cx="11" cy="102"/>
              </a:xfrm>
              <a:custGeom>
                <a:avLst/>
                <a:gdLst>
                  <a:gd name="T0" fmla="*/ 13 w 13"/>
                  <a:gd name="T1" fmla="*/ 124 h 124"/>
                  <a:gd name="T2" fmla="*/ 11 w 13"/>
                  <a:gd name="T3" fmla="*/ 79 h 124"/>
                  <a:gd name="T4" fmla="*/ 7 w 13"/>
                  <a:gd name="T5" fmla="*/ 35 h 124"/>
                  <a:gd name="T6" fmla="*/ 0 w 13"/>
                  <a:gd name="T7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24">
                    <a:moveTo>
                      <a:pt x="13" y="124"/>
                    </a:moveTo>
                    <a:lnTo>
                      <a:pt x="11" y="79"/>
                    </a:lnTo>
                    <a:lnTo>
                      <a:pt x="7" y="35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97" name="Freeform 465"/>
              <p:cNvSpPr>
                <a:spLocks/>
              </p:cNvSpPr>
              <p:nvPr/>
            </p:nvSpPr>
            <p:spPr bwMode="auto">
              <a:xfrm>
                <a:off x="2315" y="3031"/>
                <a:ext cx="34" cy="90"/>
              </a:xfrm>
              <a:custGeom>
                <a:avLst/>
                <a:gdLst>
                  <a:gd name="T0" fmla="*/ 43 w 43"/>
                  <a:gd name="T1" fmla="*/ 116 h 116"/>
                  <a:gd name="T2" fmla="*/ 38 w 43"/>
                  <a:gd name="T3" fmla="*/ 96 h 116"/>
                  <a:gd name="T4" fmla="*/ 24 w 43"/>
                  <a:gd name="T5" fmla="*/ 53 h 116"/>
                  <a:gd name="T6" fmla="*/ 7 w 43"/>
                  <a:gd name="T7" fmla="*/ 13 h 116"/>
                  <a:gd name="T8" fmla="*/ 0 w 43"/>
                  <a:gd name="T9" fmla="*/ 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" h="116">
                    <a:moveTo>
                      <a:pt x="43" y="116"/>
                    </a:moveTo>
                    <a:lnTo>
                      <a:pt x="38" y="96"/>
                    </a:lnTo>
                    <a:lnTo>
                      <a:pt x="24" y="53"/>
                    </a:lnTo>
                    <a:lnTo>
                      <a:pt x="7" y="13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98" name="Freeform 466"/>
              <p:cNvSpPr>
                <a:spLocks/>
              </p:cNvSpPr>
              <p:nvPr/>
            </p:nvSpPr>
            <p:spPr bwMode="auto">
              <a:xfrm>
                <a:off x="2247" y="2923"/>
                <a:ext cx="57" cy="85"/>
              </a:xfrm>
              <a:custGeom>
                <a:avLst/>
                <a:gdLst>
                  <a:gd name="T0" fmla="*/ 70 w 70"/>
                  <a:gd name="T1" fmla="*/ 102 h 102"/>
                  <a:gd name="T2" fmla="*/ 49 w 70"/>
                  <a:gd name="T3" fmla="*/ 66 h 102"/>
                  <a:gd name="T4" fmla="*/ 24 w 70"/>
                  <a:gd name="T5" fmla="*/ 30 h 102"/>
                  <a:gd name="T6" fmla="*/ 0 w 70"/>
                  <a:gd name="T7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0" h="102">
                    <a:moveTo>
                      <a:pt x="70" y="102"/>
                    </a:moveTo>
                    <a:lnTo>
                      <a:pt x="49" y="66"/>
                    </a:lnTo>
                    <a:lnTo>
                      <a:pt x="24" y="30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099" name="Freeform 467"/>
              <p:cNvSpPr>
                <a:spLocks/>
              </p:cNvSpPr>
              <p:nvPr/>
            </p:nvSpPr>
            <p:spPr bwMode="auto">
              <a:xfrm>
                <a:off x="2151" y="2838"/>
                <a:ext cx="79" cy="68"/>
              </a:xfrm>
              <a:custGeom>
                <a:avLst/>
                <a:gdLst>
                  <a:gd name="T0" fmla="*/ 94 w 94"/>
                  <a:gd name="T1" fmla="*/ 82 h 82"/>
                  <a:gd name="T2" fmla="*/ 81 w 94"/>
                  <a:gd name="T3" fmla="*/ 67 h 82"/>
                  <a:gd name="T4" fmla="*/ 48 w 94"/>
                  <a:gd name="T5" fmla="*/ 37 h 82"/>
                  <a:gd name="T6" fmla="*/ 14 w 94"/>
                  <a:gd name="T7" fmla="*/ 9 h 82"/>
                  <a:gd name="T8" fmla="*/ 0 w 94"/>
                  <a:gd name="T9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4" h="82">
                    <a:moveTo>
                      <a:pt x="94" y="82"/>
                    </a:moveTo>
                    <a:lnTo>
                      <a:pt x="81" y="67"/>
                    </a:lnTo>
                    <a:lnTo>
                      <a:pt x="48" y="37"/>
                    </a:lnTo>
                    <a:lnTo>
                      <a:pt x="14" y="9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00" name="Freeform 468"/>
              <p:cNvSpPr>
                <a:spLocks/>
              </p:cNvSpPr>
              <p:nvPr/>
            </p:nvSpPr>
            <p:spPr bwMode="auto">
              <a:xfrm>
                <a:off x="2043" y="2781"/>
                <a:ext cx="91" cy="45"/>
              </a:xfrm>
              <a:custGeom>
                <a:avLst/>
                <a:gdLst>
                  <a:gd name="T0" fmla="*/ 111 w 111"/>
                  <a:gd name="T1" fmla="*/ 56 h 56"/>
                  <a:gd name="T2" fmla="*/ 75 w 111"/>
                  <a:gd name="T3" fmla="*/ 35 h 56"/>
                  <a:gd name="T4" fmla="*/ 36 w 111"/>
                  <a:gd name="T5" fmla="*/ 15 h 56"/>
                  <a:gd name="T6" fmla="*/ 0 w 111"/>
                  <a:gd name="T7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1" h="56">
                    <a:moveTo>
                      <a:pt x="111" y="56"/>
                    </a:moveTo>
                    <a:lnTo>
                      <a:pt x="75" y="35"/>
                    </a:lnTo>
                    <a:lnTo>
                      <a:pt x="36" y="15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01" name="Freeform 469"/>
              <p:cNvSpPr>
                <a:spLocks/>
              </p:cNvSpPr>
              <p:nvPr/>
            </p:nvSpPr>
            <p:spPr bwMode="auto">
              <a:xfrm>
                <a:off x="1918" y="2753"/>
                <a:ext cx="96" cy="17"/>
              </a:xfrm>
              <a:custGeom>
                <a:avLst/>
                <a:gdLst>
                  <a:gd name="T0" fmla="*/ 121 w 121"/>
                  <a:gd name="T1" fmla="*/ 27 h 27"/>
                  <a:gd name="T2" fmla="*/ 104 w 121"/>
                  <a:gd name="T3" fmla="*/ 20 h 27"/>
                  <a:gd name="T4" fmla="*/ 61 w 121"/>
                  <a:gd name="T5" fmla="*/ 10 h 27"/>
                  <a:gd name="T6" fmla="*/ 18 w 121"/>
                  <a:gd name="T7" fmla="*/ 2 h 27"/>
                  <a:gd name="T8" fmla="*/ 0 w 121"/>
                  <a:gd name="T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1" h="27">
                    <a:moveTo>
                      <a:pt x="121" y="27"/>
                    </a:moveTo>
                    <a:lnTo>
                      <a:pt x="104" y="20"/>
                    </a:lnTo>
                    <a:lnTo>
                      <a:pt x="61" y="10"/>
                    </a:lnTo>
                    <a:lnTo>
                      <a:pt x="18" y="2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02" name="Freeform 470"/>
              <p:cNvSpPr>
                <a:spLocks/>
              </p:cNvSpPr>
              <p:nvPr/>
            </p:nvSpPr>
            <p:spPr bwMode="auto">
              <a:xfrm>
                <a:off x="1793" y="2747"/>
                <a:ext cx="102" cy="6"/>
              </a:xfrm>
              <a:custGeom>
                <a:avLst/>
                <a:gdLst>
                  <a:gd name="T0" fmla="*/ 125 w 125"/>
                  <a:gd name="T1" fmla="*/ 1 h 5"/>
                  <a:gd name="T2" fmla="*/ 85 w 125"/>
                  <a:gd name="T3" fmla="*/ 0 h 5"/>
                  <a:gd name="T4" fmla="*/ 42 w 125"/>
                  <a:gd name="T5" fmla="*/ 1 h 5"/>
                  <a:gd name="T6" fmla="*/ 0 w 125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5" h="5">
                    <a:moveTo>
                      <a:pt x="125" y="1"/>
                    </a:moveTo>
                    <a:lnTo>
                      <a:pt x="85" y="0"/>
                    </a:lnTo>
                    <a:lnTo>
                      <a:pt x="42" y="1"/>
                    </a:lnTo>
                    <a:lnTo>
                      <a:pt x="0" y="5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03" name="Freeform 471"/>
              <p:cNvSpPr>
                <a:spLocks/>
              </p:cNvSpPr>
              <p:nvPr/>
            </p:nvSpPr>
            <p:spPr bwMode="auto">
              <a:xfrm>
                <a:off x="1668" y="2758"/>
                <a:ext cx="97" cy="29"/>
              </a:xfrm>
              <a:custGeom>
                <a:avLst/>
                <a:gdLst>
                  <a:gd name="T0" fmla="*/ 119 w 119"/>
                  <a:gd name="T1" fmla="*/ 0 h 36"/>
                  <a:gd name="T2" fmla="*/ 104 w 119"/>
                  <a:gd name="T3" fmla="*/ 3 h 36"/>
                  <a:gd name="T4" fmla="*/ 61 w 119"/>
                  <a:gd name="T5" fmla="*/ 13 h 36"/>
                  <a:gd name="T6" fmla="*/ 19 w 119"/>
                  <a:gd name="T7" fmla="*/ 27 h 36"/>
                  <a:gd name="T8" fmla="*/ 0 w 119"/>
                  <a:gd name="T9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9" h="36">
                    <a:moveTo>
                      <a:pt x="119" y="0"/>
                    </a:moveTo>
                    <a:lnTo>
                      <a:pt x="104" y="3"/>
                    </a:lnTo>
                    <a:lnTo>
                      <a:pt x="61" y="13"/>
                    </a:lnTo>
                    <a:lnTo>
                      <a:pt x="19" y="27"/>
                    </a:lnTo>
                    <a:lnTo>
                      <a:pt x="0" y="36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04" name="Freeform 472"/>
              <p:cNvSpPr>
                <a:spLocks/>
              </p:cNvSpPr>
              <p:nvPr/>
            </p:nvSpPr>
            <p:spPr bwMode="auto">
              <a:xfrm>
                <a:off x="1560" y="2792"/>
                <a:ext cx="85" cy="51"/>
              </a:xfrm>
              <a:custGeom>
                <a:avLst/>
                <a:gdLst>
                  <a:gd name="T0" fmla="*/ 107 w 107"/>
                  <a:gd name="T1" fmla="*/ 0 h 64"/>
                  <a:gd name="T2" fmla="*/ 73 w 107"/>
                  <a:gd name="T3" fmla="*/ 17 h 64"/>
                  <a:gd name="T4" fmla="*/ 36 w 107"/>
                  <a:gd name="T5" fmla="*/ 40 h 64"/>
                  <a:gd name="T6" fmla="*/ 0 w 107"/>
                  <a:gd name="T7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7" h="64">
                    <a:moveTo>
                      <a:pt x="107" y="0"/>
                    </a:moveTo>
                    <a:lnTo>
                      <a:pt x="73" y="17"/>
                    </a:lnTo>
                    <a:lnTo>
                      <a:pt x="36" y="40"/>
                    </a:lnTo>
                    <a:lnTo>
                      <a:pt x="0" y="64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05" name="Freeform 473"/>
              <p:cNvSpPr>
                <a:spLocks/>
              </p:cNvSpPr>
              <p:nvPr/>
            </p:nvSpPr>
            <p:spPr bwMode="auto">
              <a:xfrm>
                <a:off x="1469" y="2860"/>
                <a:ext cx="74" cy="74"/>
              </a:xfrm>
              <a:custGeom>
                <a:avLst/>
                <a:gdLst>
                  <a:gd name="T0" fmla="*/ 87 w 87"/>
                  <a:gd name="T1" fmla="*/ 0 h 88"/>
                  <a:gd name="T2" fmla="*/ 76 w 87"/>
                  <a:gd name="T3" fmla="*/ 8 h 88"/>
                  <a:gd name="T4" fmla="*/ 44 w 87"/>
                  <a:gd name="T5" fmla="*/ 38 h 88"/>
                  <a:gd name="T6" fmla="*/ 14 w 87"/>
                  <a:gd name="T7" fmla="*/ 71 h 88"/>
                  <a:gd name="T8" fmla="*/ 0 w 87"/>
                  <a:gd name="T9" fmla="*/ 8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7" h="88">
                    <a:moveTo>
                      <a:pt x="87" y="0"/>
                    </a:moveTo>
                    <a:lnTo>
                      <a:pt x="76" y="8"/>
                    </a:lnTo>
                    <a:lnTo>
                      <a:pt x="44" y="38"/>
                    </a:lnTo>
                    <a:lnTo>
                      <a:pt x="14" y="71"/>
                    </a:lnTo>
                    <a:lnTo>
                      <a:pt x="0" y="88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06" name="Freeform 474"/>
              <p:cNvSpPr>
                <a:spLocks/>
              </p:cNvSpPr>
              <p:nvPr/>
            </p:nvSpPr>
            <p:spPr bwMode="auto">
              <a:xfrm>
                <a:off x="1407" y="2951"/>
                <a:ext cx="51" cy="91"/>
              </a:xfrm>
              <a:custGeom>
                <a:avLst/>
                <a:gdLst>
                  <a:gd name="T0" fmla="*/ 63 w 63"/>
                  <a:gd name="T1" fmla="*/ 0 h 108"/>
                  <a:gd name="T2" fmla="*/ 43 w 63"/>
                  <a:gd name="T3" fmla="*/ 29 h 108"/>
                  <a:gd name="T4" fmla="*/ 20 w 63"/>
                  <a:gd name="T5" fmla="*/ 67 h 108"/>
                  <a:gd name="T6" fmla="*/ 0 w 63"/>
                  <a:gd name="T7" fmla="*/ 107 h 108"/>
                  <a:gd name="T8" fmla="*/ 0 w 63"/>
                  <a:gd name="T9" fmla="*/ 108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3" h="108">
                    <a:moveTo>
                      <a:pt x="63" y="0"/>
                    </a:moveTo>
                    <a:lnTo>
                      <a:pt x="43" y="29"/>
                    </a:lnTo>
                    <a:lnTo>
                      <a:pt x="20" y="67"/>
                    </a:lnTo>
                    <a:lnTo>
                      <a:pt x="0" y="107"/>
                    </a:lnTo>
                    <a:lnTo>
                      <a:pt x="0" y="108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07" name="Freeform 475"/>
              <p:cNvSpPr>
                <a:spLocks/>
              </p:cNvSpPr>
              <p:nvPr/>
            </p:nvSpPr>
            <p:spPr bwMode="auto">
              <a:xfrm>
                <a:off x="1367" y="3065"/>
                <a:ext cx="29" cy="96"/>
              </a:xfrm>
              <a:custGeom>
                <a:avLst/>
                <a:gdLst>
                  <a:gd name="T0" fmla="*/ 34 w 34"/>
                  <a:gd name="T1" fmla="*/ 0 h 119"/>
                  <a:gd name="T2" fmla="*/ 29 w 34"/>
                  <a:gd name="T3" fmla="*/ 10 h 119"/>
                  <a:gd name="T4" fmla="*/ 15 w 34"/>
                  <a:gd name="T5" fmla="*/ 53 h 119"/>
                  <a:gd name="T6" fmla="*/ 5 w 34"/>
                  <a:gd name="T7" fmla="*/ 96 h 119"/>
                  <a:gd name="T8" fmla="*/ 0 w 34"/>
                  <a:gd name="T9" fmla="*/ 11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119">
                    <a:moveTo>
                      <a:pt x="34" y="0"/>
                    </a:moveTo>
                    <a:lnTo>
                      <a:pt x="29" y="10"/>
                    </a:lnTo>
                    <a:lnTo>
                      <a:pt x="15" y="53"/>
                    </a:lnTo>
                    <a:lnTo>
                      <a:pt x="5" y="96"/>
                    </a:lnTo>
                    <a:lnTo>
                      <a:pt x="0" y="119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08" name="Freeform 476"/>
              <p:cNvSpPr>
                <a:spLocks/>
              </p:cNvSpPr>
              <p:nvPr/>
            </p:nvSpPr>
            <p:spPr bwMode="auto">
              <a:xfrm>
                <a:off x="1362" y="3184"/>
                <a:ext cx="0" cy="102"/>
              </a:xfrm>
              <a:custGeom>
                <a:avLst/>
                <a:gdLst>
                  <a:gd name="T0" fmla="*/ 4 w 4"/>
                  <a:gd name="T1" fmla="*/ 0 h 124"/>
                  <a:gd name="T2" fmla="*/ 1 w 4"/>
                  <a:gd name="T3" fmla="*/ 33 h 124"/>
                  <a:gd name="T4" fmla="*/ 0 w 4"/>
                  <a:gd name="T5" fmla="*/ 78 h 124"/>
                  <a:gd name="T6" fmla="*/ 1 w 4"/>
                  <a:gd name="T7" fmla="*/ 121 h 124"/>
                  <a:gd name="T8" fmla="*/ 1 w 4"/>
                  <a:gd name="T9" fmla="*/ 124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24">
                    <a:moveTo>
                      <a:pt x="4" y="0"/>
                    </a:moveTo>
                    <a:lnTo>
                      <a:pt x="1" y="33"/>
                    </a:lnTo>
                    <a:lnTo>
                      <a:pt x="0" y="78"/>
                    </a:lnTo>
                    <a:lnTo>
                      <a:pt x="1" y="121"/>
                    </a:lnTo>
                    <a:lnTo>
                      <a:pt x="1" y="124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09" name="Freeform 477"/>
              <p:cNvSpPr>
                <a:spLocks/>
              </p:cNvSpPr>
              <p:nvPr/>
            </p:nvSpPr>
            <p:spPr bwMode="auto">
              <a:xfrm>
                <a:off x="1362" y="3314"/>
                <a:ext cx="22" cy="97"/>
              </a:xfrm>
              <a:custGeom>
                <a:avLst/>
                <a:gdLst>
                  <a:gd name="T0" fmla="*/ 0 w 29"/>
                  <a:gd name="T1" fmla="*/ 0 h 122"/>
                  <a:gd name="T2" fmla="*/ 1 w 29"/>
                  <a:gd name="T3" fmla="*/ 11 h 122"/>
                  <a:gd name="T4" fmla="*/ 10 w 29"/>
                  <a:gd name="T5" fmla="*/ 55 h 122"/>
                  <a:gd name="T6" fmla="*/ 20 w 29"/>
                  <a:gd name="T7" fmla="*/ 97 h 122"/>
                  <a:gd name="T8" fmla="*/ 29 w 29"/>
                  <a:gd name="T9" fmla="*/ 122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122">
                    <a:moveTo>
                      <a:pt x="0" y="0"/>
                    </a:moveTo>
                    <a:lnTo>
                      <a:pt x="1" y="11"/>
                    </a:lnTo>
                    <a:lnTo>
                      <a:pt x="10" y="55"/>
                    </a:lnTo>
                    <a:lnTo>
                      <a:pt x="20" y="97"/>
                    </a:lnTo>
                    <a:lnTo>
                      <a:pt x="29" y="122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10" name="Freeform 478"/>
              <p:cNvSpPr>
                <a:spLocks/>
              </p:cNvSpPr>
              <p:nvPr/>
            </p:nvSpPr>
            <p:spPr bwMode="auto">
              <a:xfrm>
                <a:off x="1396" y="3434"/>
                <a:ext cx="45" cy="90"/>
              </a:xfrm>
              <a:custGeom>
                <a:avLst/>
                <a:gdLst>
                  <a:gd name="T0" fmla="*/ 0 w 57"/>
                  <a:gd name="T1" fmla="*/ 0 h 111"/>
                  <a:gd name="T2" fmla="*/ 12 w 57"/>
                  <a:gd name="T3" fmla="*/ 30 h 111"/>
                  <a:gd name="T4" fmla="*/ 32 w 57"/>
                  <a:gd name="T5" fmla="*/ 70 h 111"/>
                  <a:gd name="T6" fmla="*/ 55 w 57"/>
                  <a:gd name="T7" fmla="*/ 108 h 111"/>
                  <a:gd name="T8" fmla="*/ 57 w 57"/>
                  <a:gd name="T9" fmla="*/ 11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7" h="111">
                    <a:moveTo>
                      <a:pt x="0" y="0"/>
                    </a:moveTo>
                    <a:lnTo>
                      <a:pt x="12" y="30"/>
                    </a:lnTo>
                    <a:lnTo>
                      <a:pt x="32" y="70"/>
                    </a:lnTo>
                    <a:lnTo>
                      <a:pt x="55" y="108"/>
                    </a:lnTo>
                    <a:lnTo>
                      <a:pt x="57" y="11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11" name="Freeform 479"/>
              <p:cNvSpPr>
                <a:spLocks/>
              </p:cNvSpPr>
              <p:nvPr/>
            </p:nvSpPr>
            <p:spPr bwMode="auto">
              <a:xfrm>
                <a:off x="1458" y="3547"/>
                <a:ext cx="63" cy="74"/>
              </a:xfrm>
              <a:custGeom>
                <a:avLst/>
                <a:gdLst>
                  <a:gd name="T0" fmla="*/ 0 w 83"/>
                  <a:gd name="T1" fmla="*/ 0 h 92"/>
                  <a:gd name="T2" fmla="*/ 5 w 83"/>
                  <a:gd name="T3" fmla="*/ 7 h 92"/>
                  <a:gd name="T4" fmla="*/ 33 w 83"/>
                  <a:gd name="T5" fmla="*/ 41 h 92"/>
                  <a:gd name="T6" fmla="*/ 63 w 83"/>
                  <a:gd name="T7" fmla="*/ 74 h 92"/>
                  <a:gd name="T8" fmla="*/ 83 w 83"/>
                  <a:gd name="T9" fmla="*/ 9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3" h="92">
                    <a:moveTo>
                      <a:pt x="0" y="0"/>
                    </a:moveTo>
                    <a:lnTo>
                      <a:pt x="5" y="7"/>
                    </a:lnTo>
                    <a:lnTo>
                      <a:pt x="33" y="41"/>
                    </a:lnTo>
                    <a:lnTo>
                      <a:pt x="63" y="74"/>
                    </a:lnTo>
                    <a:lnTo>
                      <a:pt x="83" y="92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12" name="Freeform 480"/>
              <p:cNvSpPr>
                <a:spLocks/>
              </p:cNvSpPr>
              <p:nvPr/>
            </p:nvSpPr>
            <p:spPr bwMode="auto">
              <a:xfrm>
                <a:off x="1543" y="3638"/>
                <a:ext cx="85" cy="57"/>
              </a:xfrm>
              <a:custGeom>
                <a:avLst/>
                <a:gdLst>
                  <a:gd name="T0" fmla="*/ 0 w 104"/>
                  <a:gd name="T1" fmla="*/ 0 h 69"/>
                  <a:gd name="T2" fmla="*/ 24 w 104"/>
                  <a:gd name="T3" fmla="*/ 19 h 69"/>
                  <a:gd name="T4" fmla="*/ 60 w 104"/>
                  <a:gd name="T5" fmla="*/ 44 h 69"/>
                  <a:gd name="T6" fmla="*/ 97 w 104"/>
                  <a:gd name="T7" fmla="*/ 67 h 69"/>
                  <a:gd name="T8" fmla="*/ 104 w 104"/>
                  <a:gd name="T9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4" h="69">
                    <a:moveTo>
                      <a:pt x="0" y="0"/>
                    </a:moveTo>
                    <a:lnTo>
                      <a:pt x="24" y="19"/>
                    </a:lnTo>
                    <a:lnTo>
                      <a:pt x="60" y="44"/>
                    </a:lnTo>
                    <a:lnTo>
                      <a:pt x="97" y="67"/>
                    </a:lnTo>
                    <a:lnTo>
                      <a:pt x="104" y="69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13" name="Freeform 481"/>
              <p:cNvSpPr>
                <a:spLocks/>
              </p:cNvSpPr>
              <p:nvPr/>
            </p:nvSpPr>
            <p:spPr bwMode="auto">
              <a:xfrm>
                <a:off x="1645" y="3706"/>
                <a:ext cx="97" cy="28"/>
              </a:xfrm>
              <a:custGeom>
                <a:avLst/>
                <a:gdLst>
                  <a:gd name="T0" fmla="*/ 0 w 117"/>
                  <a:gd name="T1" fmla="*/ 0 h 41"/>
                  <a:gd name="T2" fmla="*/ 7 w 117"/>
                  <a:gd name="T3" fmla="*/ 3 h 41"/>
                  <a:gd name="T4" fmla="*/ 47 w 117"/>
                  <a:gd name="T5" fmla="*/ 20 h 41"/>
                  <a:gd name="T6" fmla="*/ 89 w 117"/>
                  <a:gd name="T7" fmla="*/ 34 h 41"/>
                  <a:gd name="T8" fmla="*/ 117 w 117"/>
                  <a:gd name="T9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7" h="41">
                    <a:moveTo>
                      <a:pt x="0" y="0"/>
                    </a:moveTo>
                    <a:lnTo>
                      <a:pt x="7" y="3"/>
                    </a:lnTo>
                    <a:lnTo>
                      <a:pt x="47" y="20"/>
                    </a:lnTo>
                    <a:lnTo>
                      <a:pt x="89" y="34"/>
                    </a:lnTo>
                    <a:lnTo>
                      <a:pt x="117" y="4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14" name="Freeform 482"/>
              <p:cNvSpPr>
                <a:spLocks/>
              </p:cNvSpPr>
              <p:nvPr/>
            </p:nvSpPr>
            <p:spPr bwMode="auto">
              <a:xfrm>
                <a:off x="1765" y="3740"/>
                <a:ext cx="102" cy="11"/>
              </a:xfrm>
              <a:custGeom>
                <a:avLst/>
                <a:gdLst>
                  <a:gd name="T0" fmla="*/ 0 w 125"/>
                  <a:gd name="T1" fmla="*/ 0 h 11"/>
                  <a:gd name="T2" fmla="*/ 28 w 125"/>
                  <a:gd name="T3" fmla="*/ 5 h 11"/>
                  <a:gd name="T4" fmla="*/ 73 w 125"/>
                  <a:gd name="T5" fmla="*/ 10 h 11"/>
                  <a:gd name="T6" fmla="*/ 116 w 125"/>
                  <a:gd name="T7" fmla="*/ 11 h 11"/>
                  <a:gd name="T8" fmla="*/ 125 w 125"/>
                  <a:gd name="T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5" h="11">
                    <a:moveTo>
                      <a:pt x="0" y="0"/>
                    </a:moveTo>
                    <a:lnTo>
                      <a:pt x="28" y="5"/>
                    </a:lnTo>
                    <a:lnTo>
                      <a:pt x="73" y="10"/>
                    </a:lnTo>
                    <a:lnTo>
                      <a:pt x="116" y="11"/>
                    </a:lnTo>
                    <a:lnTo>
                      <a:pt x="125" y="1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15" name="Freeform 483"/>
              <p:cNvSpPr>
                <a:spLocks/>
              </p:cNvSpPr>
              <p:nvPr/>
            </p:nvSpPr>
            <p:spPr bwMode="auto">
              <a:xfrm>
                <a:off x="1895" y="3734"/>
                <a:ext cx="97" cy="17"/>
              </a:xfrm>
              <a:custGeom>
                <a:avLst/>
                <a:gdLst>
                  <a:gd name="T0" fmla="*/ 0 w 122"/>
                  <a:gd name="T1" fmla="*/ 20 h 20"/>
                  <a:gd name="T2" fmla="*/ 5 w 122"/>
                  <a:gd name="T3" fmla="*/ 20 h 20"/>
                  <a:gd name="T4" fmla="*/ 49 w 122"/>
                  <a:gd name="T5" fmla="*/ 15 h 20"/>
                  <a:gd name="T6" fmla="*/ 92 w 122"/>
                  <a:gd name="T7" fmla="*/ 7 h 20"/>
                  <a:gd name="T8" fmla="*/ 122 w 122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2" h="20">
                    <a:moveTo>
                      <a:pt x="0" y="20"/>
                    </a:moveTo>
                    <a:lnTo>
                      <a:pt x="5" y="20"/>
                    </a:lnTo>
                    <a:lnTo>
                      <a:pt x="49" y="15"/>
                    </a:lnTo>
                    <a:lnTo>
                      <a:pt x="92" y="7"/>
                    </a:lnTo>
                    <a:lnTo>
                      <a:pt x="122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16" name="Freeform 484"/>
              <p:cNvSpPr>
                <a:spLocks/>
              </p:cNvSpPr>
              <p:nvPr/>
            </p:nvSpPr>
            <p:spPr bwMode="auto">
              <a:xfrm>
                <a:off x="2014" y="3683"/>
                <a:ext cx="97" cy="46"/>
              </a:xfrm>
              <a:custGeom>
                <a:avLst/>
                <a:gdLst>
                  <a:gd name="T0" fmla="*/ 0 w 114"/>
                  <a:gd name="T1" fmla="*/ 50 h 50"/>
                  <a:gd name="T2" fmla="*/ 26 w 114"/>
                  <a:gd name="T3" fmla="*/ 42 h 50"/>
                  <a:gd name="T4" fmla="*/ 66 w 114"/>
                  <a:gd name="T5" fmla="*/ 25 h 50"/>
                  <a:gd name="T6" fmla="*/ 105 w 114"/>
                  <a:gd name="T7" fmla="*/ 6 h 50"/>
                  <a:gd name="T8" fmla="*/ 114 w 114"/>
                  <a:gd name="T9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4" h="50">
                    <a:moveTo>
                      <a:pt x="0" y="50"/>
                    </a:moveTo>
                    <a:lnTo>
                      <a:pt x="26" y="42"/>
                    </a:lnTo>
                    <a:lnTo>
                      <a:pt x="66" y="25"/>
                    </a:lnTo>
                    <a:lnTo>
                      <a:pt x="105" y="6"/>
                    </a:lnTo>
                    <a:lnTo>
                      <a:pt x="114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17" name="Freeform 485"/>
              <p:cNvSpPr>
                <a:spLocks/>
              </p:cNvSpPr>
              <p:nvPr/>
            </p:nvSpPr>
            <p:spPr bwMode="auto">
              <a:xfrm>
                <a:off x="2134" y="3609"/>
                <a:ext cx="79" cy="63"/>
              </a:xfrm>
              <a:custGeom>
                <a:avLst/>
                <a:gdLst>
                  <a:gd name="T0" fmla="*/ 0 w 98"/>
                  <a:gd name="T1" fmla="*/ 76 h 76"/>
                  <a:gd name="T2" fmla="*/ 3 w 98"/>
                  <a:gd name="T3" fmla="*/ 75 h 76"/>
                  <a:gd name="T4" fmla="*/ 39 w 98"/>
                  <a:gd name="T5" fmla="*/ 50 h 76"/>
                  <a:gd name="T6" fmla="*/ 73 w 98"/>
                  <a:gd name="T7" fmla="*/ 22 h 76"/>
                  <a:gd name="T8" fmla="*/ 98 w 98"/>
                  <a:gd name="T9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8" h="76">
                    <a:moveTo>
                      <a:pt x="0" y="76"/>
                    </a:moveTo>
                    <a:lnTo>
                      <a:pt x="3" y="75"/>
                    </a:lnTo>
                    <a:lnTo>
                      <a:pt x="39" y="50"/>
                    </a:lnTo>
                    <a:lnTo>
                      <a:pt x="73" y="22"/>
                    </a:lnTo>
                    <a:lnTo>
                      <a:pt x="98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18" name="Freeform 486"/>
              <p:cNvSpPr>
                <a:spLocks/>
              </p:cNvSpPr>
              <p:nvPr/>
            </p:nvSpPr>
            <p:spPr bwMode="auto">
              <a:xfrm>
                <a:off x="2230" y="3513"/>
                <a:ext cx="57" cy="79"/>
              </a:xfrm>
              <a:custGeom>
                <a:avLst/>
                <a:gdLst>
                  <a:gd name="T0" fmla="*/ 0 w 75"/>
                  <a:gd name="T1" fmla="*/ 99 h 99"/>
                  <a:gd name="T2" fmla="*/ 17 w 75"/>
                  <a:gd name="T3" fmla="*/ 81 h 99"/>
                  <a:gd name="T4" fmla="*/ 45 w 75"/>
                  <a:gd name="T5" fmla="*/ 47 h 99"/>
                  <a:gd name="T6" fmla="*/ 70 w 75"/>
                  <a:gd name="T7" fmla="*/ 11 h 99"/>
                  <a:gd name="T8" fmla="*/ 75 w 75"/>
                  <a:gd name="T9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5" h="99">
                    <a:moveTo>
                      <a:pt x="0" y="99"/>
                    </a:moveTo>
                    <a:lnTo>
                      <a:pt x="17" y="81"/>
                    </a:lnTo>
                    <a:lnTo>
                      <a:pt x="45" y="47"/>
                    </a:lnTo>
                    <a:lnTo>
                      <a:pt x="70" y="11"/>
                    </a:lnTo>
                    <a:lnTo>
                      <a:pt x="75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19" name="Freeform 487"/>
              <p:cNvSpPr>
                <a:spLocks/>
              </p:cNvSpPr>
              <p:nvPr/>
            </p:nvSpPr>
            <p:spPr bwMode="auto">
              <a:xfrm>
                <a:off x="2304" y="3400"/>
                <a:ext cx="34" cy="90"/>
              </a:xfrm>
              <a:custGeom>
                <a:avLst/>
                <a:gdLst>
                  <a:gd name="T0" fmla="*/ 0 w 48"/>
                  <a:gd name="T1" fmla="*/ 114 h 114"/>
                  <a:gd name="T2" fmla="*/ 1 w 48"/>
                  <a:gd name="T3" fmla="*/ 113 h 114"/>
                  <a:gd name="T4" fmla="*/ 21 w 48"/>
                  <a:gd name="T5" fmla="*/ 73 h 114"/>
                  <a:gd name="T6" fmla="*/ 38 w 48"/>
                  <a:gd name="T7" fmla="*/ 32 h 114"/>
                  <a:gd name="T8" fmla="*/ 48 w 48"/>
                  <a:gd name="T9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114">
                    <a:moveTo>
                      <a:pt x="0" y="114"/>
                    </a:moveTo>
                    <a:lnTo>
                      <a:pt x="1" y="113"/>
                    </a:lnTo>
                    <a:lnTo>
                      <a:pt x="21" y="73"/>
                    </a:lnTo>
                    <a:lnTo>
                      <a:pt x="38" y="32"/>
                    </a:lnTo>
                    <a:lnTo>
                      <a:pt x="48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20" name="Freeform 488"/>
              <p:cNvSpPr>
                <a:spLocks/>
              </p:cNvSpPr>
              <p:nvPr/>
            </p:nvSpPr>
            <p:spPr bwMode="auto">
              <a:xfrm>
                <a:off x="2349" y="3275"/>
                <a:ext cx="12" cy="102"/>
              </a:xfrm>
              <a:custGeom>
                <a:avLst/>
                <a:gdLst>
                  <a:gd name="T0" fmla="*/ 0 w 19"/>
                  <a:gd name="T1" fmla="*/ 124 h 124"/>
                  <a:gd name="T2" fmla="*/ 6 w 19"/>
                  <a:gd name="T3" fmla="*/ 102 h 124"/>
                  <a:gd name="T4" fmla="*/ 14 w 19"/>
                  <a:gd name="T5" fmla="*/ 58 h 124"/>
                  <a:gd name="T6" fmla="*/ 18 w 19"/>
                  <a:gd name="T7" fmla="*/ 13 h 124"/>
                  <a:gd name="T8" fmla="*/ 19 w 19"/>
                  <a:gd name="T9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24">
                    <a:moveTo>
                      <a:pt x="0" y="124"/>
                    </a:moveTo>
                    <a:lnTo>
                      <a:pt x="6" y="102"/>
                    </a:lnTo>
                    <a:lnTo>
                      <a:pt x="14" y="58"/>
                    </a:lnTo>
                    <a:lnTo>
                      <a:pt x="18" y="13"/>
                    </a:lnTo>
                    <a:lnTo>
                      <a:pt x="19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21" name="Line 489"/>
              <p:cNvSpPr>
                <a:spLocks noChangeShapeType="1"/>
              </p:cNvSpPr>
              <p:nvPr/>
            </p:nvSpPr>
            <p:spPr bwMode="auto">
              <a:xfrm>
                <a:off x="2366" y="3252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22" name="Freeform 490"/>
              <p:cNvSpPr>
                <a:spLocks/>
              </p:cNvSpPr>
              <p:nvPr/>
            </p:nvSpPr>
            <p:spPr bwMode="auto">
              <a:xfrm>
                <a:off x="1191" y="2599"/>
                <a:ext cx="506" cy="1300"/>
              </a:xfrm>
              <a:custGeom>
                <a:avLst/>
                <a:gdLst>
                  <a:gd name="T0" fmla="*/ 619 w 619"/>
                  <a:gd name="T1" fmla="*/ 0 h 1600"/>
                  <a:gd name="T2" fmla="*/ 570 w 619"/>
                  <a:gd name="T3" fmla="*/ 15 h 1600"/>
                  <a:gd name="T4" fmla="*/ 521 w 619"/>
                  <a:gd name="T5" fmla="*/ 33 h 1600"/>
                  <a:gd name="T6" fmla="*/ 473 w 619"/>
                  <a:gd name="T7" fmla="*/ 53 h 1600"/>
                  <a:gd name="T8" fmla="*/ 427 w 619"/>
                  <a:gd name="T9" fmla="*/ 77 h 1600"/>
                  <a:gd name="T10" fmla="*/ 382 w 619"/>
                  <a:gd name="T11" fmla="*/ 103 h 1600"/>
                  <a:gd name="T12" fmla="*/ 340 w 619"/>
                  <a:gd name="T13" fmla="*/ 132 h 1600"/>
                  <a:gd name="T14" fmla="*/ 298 w 619"/>
                  <a:gd name="T15" fmla="*/ 164 h 1600"/>
                  <a:gd name="T16" fmla="*/ 260 w 619"/>
                  <a:gd name="T17" fmla="*/ 198 h 1600"/>
                  <a:gd name="T18" fmla="*/ 223 w 619"/>
                  <a:gd name="T19" fmla="*/ 235 h 1600"/>
                  <a:gd name="T20" fmla="*/ 189 w 619"/>
                  <a:gd name="T21" fmla="*/ 275 h 1600"/>
                  <a:gd name="T22" fmla="*/ 157 w 619"/>
                  <a:gd name="T23" fmla="*/ 315 h 1600"/>
                  <a:gd name="T24" fmla="*/ 128 w 619"/>
                  <a:gd name="T25" fmla="*/ 358 h 1600"/>
                  <a:gd name="T26" fmla="*/ 101 w 619"/>
                  <a:gd name="T27" fmla="*/ 402 h 1600"/>
                  <a:gd name="T28" fmla="*/ 78 w 619"/>
                  <a:gd name="T29" fmla="*/ 449 h 1600"/>
                  <a:gd name="T30" fmla="*/ 58 w 619"/>
                  <a:gd name="T31" fmla="*/ 496 h 1600"/>
                  <a:gd name="T32" fmla="*/ 41 w 619"/>
                  <a:gd name="T33" fmla="*/ 545 h 1600"/>
                  <a:gd name="T34" fmla="*/ 26 w 619"/>
                  <a:gd name="T35" fmla="*/ 595 h 1600"/>
                  <a:gd name="T36" fmla="*/ 14 w 619"/>
                  <a:gd name="T37" fmla="*/ 646 h 1600"/>
                  <a:gd name="T38" fmla="*/ 7 w 619"/>
                  <a:gd name="T39" fmla="*/ 697 h 1600"/>
                  <a:gd name="T40" fmla="*/ 1 w 619"/>
                  <a:gd name="T41" fmla="*/ 748 h 1600"/>
                  <a:gd name="T42" fmla="*/ 0 w 619"/>
                  <a:gd name="T43" fmla="*/ 801 h 1600"/>
                  <a:gd name="T44" fmla="*/ 1 w 619"/>
                  <a:gd name="T45" fmla="*/ 853 h 1600"/>
                  <a:gd name="T46" fmla="*/ 7 w 619"/>
                  <a:gd name="T47" fmla="*/ 904 h 1600"/>
                  <a:gd name="T48" fmla="*/ 14 w 619"/>
                  <a:gd name="T49" fmla="*/ 955 h 1600"/>
                  <a:gd name="T50" fmla="*/ 26 w 619"/>
                  <a:gd name="T51" fmla="*/ 1006 h 1600"/>
                  <a:gd name="T52" fmla="*/ 41 w 619"/>
                  <a:gd name="T53" fmla="*/ 1056 h 1600"/>
                  <a:gd name="T54" fmla="*/ 58 w 619"/>
                  <a:gd name="T55" fmla="*/ 1104 h 1600"/>
                  <a:gd name="T56" fmla="*/ 78 w 619"/>
                  <a:gd name="T57" fmla="*/ 1152 h 1600"/>
                  <a:gd name="T58" fmla="*/ 101 w 619"/>
                  <a:gd name="T59" fmla="*/ 1198 h 1600"/>
                  <a:gd name="T60" fmla="*/ 128 w 619"/>
                  <a:gd name="T61" fmla="*/ 1242 h 1600"/>
                  <a:gd name="T62" fmla="*/ 157 w 619"/>
                  <a:gd name="T63" fmla="*/ 1286 h 1600"/>
                  <a:gd name="T64" fmla="*/ 189 w 619"/>
                  <a:gd name="T65" fmla="*/ 1327 h 1600"/>
                  <a:gd name="T66" fmla="*/ 223 w 619"/>
                  <a:gd name="T67" fmla="*/ 1366 h 1600"/>
                  <a:gd name="T68" fmla="*/ 260 w 619"/>
                  <a:gd name="T69" fmla="*/ 1402 h 1600"/>
                  <a:gd name="T70" fmla="*/ 298 w 619"/>
                  <a:gd name="T71" fmla="*/ 1437 h 1600"/>
                  <a:gd name="T72" fmla="*/ 340 w 619"/>
                  <a:gd name="T73" fmla="*/ 1468 h 1600"/>
                  <a:gd name="T74" fmla="*/ 382 w 619"/>
                  <a:gd name="T75" fmla="*/ 1498 h 1600"/>
                  <a:gd name="T76" fmla="*/ 427 w 619"/>
                  <a:gd name="T77" fmla="*/ 1525 h 1600"/>
                  <a:gd name="T78" fmla="*/ 473 w 619"/>
                  <a:gd name="T79" fmla="*/ 1548 h 1600"/>
                  <a:gd name="T80" fmla="*/ 521 w 619"/>
                  <a:gd name="T81" fmla="*/ 1568 h 1600"/>
                  <a:gd name="T82" fmla="*/ 570 w 619"/>
                  <a:gd name="T83" fmla="*/ 1586 h 1600"/>
                  <a:gd name="T84" fmla="*/ 619 w 619"/>
                  <a:gd name="T85" fmla="*/ 1600 h 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19" h="1600">
                    <a:moveTo>
                      <a:pt x="619" y="0"/>
                    </a:moveTo>
                    <a:lnTo>
                      <a:pt x="570" y="15"/>
                    </a:lnTo>
                    <a:lnTo>
                      <a:pt x="521" y="33"/>
                    </a:lnTo>
                    <a:lnTo>
                      <a:pt x="473" y="53"/>
                    </a:lnTo>
                    <a:lnTo>
                      <a:pt x="427" y="77"/>
                    </a:lnTo>
                    <a:lnTo>
                      <a:pt x="382" y="103"/>
                    </a:lnTo>
                    <a:lnTo>
                      <a:pt x="340" y="132"/>
                    </a:lnTo>
                    <a:lnTo>
                      <a:pt x="298" y="164"/>
                    </a:lnTo>
                    <a:lnTo>
                      <a:pt x="260" y="198"/>
                    </a:lnTo>
                    <a:lnTo>
                      <a:pt x="223" y="235"/>
                    </a:lnTo>
                    <a:lnTo>
                      <a:pt x="189" y="275"/>
                    </a:lnTo>
                    <a:lnTo>
                      <a:pt x="157" y="315"/>
                    </a:lnTo>
                    <a:lnTo>
                      <a:pt x="128" y="358"/>
                    </a:lnTo>
                    <a:lnTo>
                      <a:pt x="101" y="402"/>
                    </a:lnTo>
                    <a:lnTo>
                      <a:pt x="78" y="449"/>
                    </a:lnTo>
                    <a:lnTo>
                      <a:pt x="58" y="496"/>
                    </a:lnTo>
                    <a:lnTo>
                      <a:pt x="41" y="545"/>
                    </a:lnTo>
                    <a:lnTo>
                      <a:pt x="26" y="595"/>
                    </a:lnTo>
                    <a:lnTo>
                      <a:pt x="14" y="646"/>
                    </a:lnTo>
                    <a:lnTo>
                      <a:pt x="7" y="697"/>
                    </a:lnTo>
                    <a:lnTo>
                      <a:pt x="1" y="748"/>
                    </a:lnTo>
                    <a:lnTo>
                      <a:pt x="0" y="801"/>
                    </a:lnTo>
                    <a:lnTo>
                      <a:pt x="1" y="853"/>
                    </a:lnTo>
                    <a:lnTo>
                      <a:pt x="7" y="904"/>
                    </a:lnTo>
                    <a:lnTo>
                      <a:pt x="14" y="955"/>
                    </a:lnTo>
                    <a:lnTo>
                      <a:pt x="26" y="1006"/>
                    </a:lnTo>
                    <a:lnTo>
                      <a:pt x="41" y="1056"/>
                    </a:lnTo>
                    <a:lnTo>
                      <a:pt x="58" y="1104"/>
                    </a:lnTo>
                    <a:lnTo>
                      <a:pt x="78" y="1152"/>
                    </a:lnTo>
                    <a:lnTo>
                      <a:pt x="101" y="1198"/>
                    </a:lnTo>
                    <a:lnTo>
                      <a:pt x="128" y="1242"/>
                    </a:lnTo>
                    <a:lnTo>
                      <a:pt x="157" y="1286"/>
                    </a:lnTo>
                    <a:lnTo>
                      <a:pt x="189" y="1327"/>
                    </a:lnTo>
                    <a:lnTo>
                      <a:pt x="223" y="1366"/>
                    </a:lnTo>
                    <a:lnTo>
                      <a:pt x="260" y="1402"/>
                    </a:lnTo>
                    <a:lnTo>
                      <a:pt x="298" y="1437"/>
                    </a:lnTo>
                    <a:lnTo>
                      <a:pt x="340" y="1468"/>
                    </a:lnTo>
                    <a:lnTo>
                      <a:pt x="382" y="1498"/>
                    </a:lnTo>
                    <a:lnTo>
                      <a:pt x="427" y="1525"/>
                    </a:lnTo>
                    <a:lnTo>
                      <a:pt x="473" y="1548"/>
                    </a:lnTo>
                    <a:lnTo>
                      <a:pt x="521" y="1568"/>
                    </a:lnTo>
                    <a:lnTo>
                      <a:pt x="570" y="1586"/>
                    </a:lnTo>
                    <a:lnTo>
                      <a:pt x="619" y="160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23" name="Freeform 491"/>
              <p:cNvSpPr>
                <a:spLocks/>
              </p:cNvSpPr>
              <p:nvPr/>
            </p:nvSpPr>
            <p:spPr bwMode="auto">
              <a:xfrm>
                <a:off x="1549" y="4024"/>
                <a:ext cx="624" cy="62"/>
              </a:xfrm>
              <a:custGeom>
                <a:avLst/>
                <a:gdLst>
                  <a:gd name="T0" fmla="*/ 0 w 774"/>
                  <a:gd name="T1" fmla="*/ 0 h 75"/>
                  <a:gd name="T2" fmla="*/ 53 w 774"/>
                  <a:gd name="T3" fmla="*/ 20 h 75"/>
                  <a:gd name="T4" fmla="*/ 106 w 774"/>
                  <a:gd name="T5" fmla="*/ 37 h 75"/>
                  <a:gd name="T6" fmla="*/ 162 w 774"/>
                  <a:gd name="T7" fmla="*/ 51 h 75"/>
                  <a:gd name="T8" fmla="*/ 217 w 774"/>
                  <a:gd name="T9" fmla="*/ 61 h 75"/>
                  <a:gd name="T10" fmla="*/ 273 w 774"/>
                  <a:gd name="T11" fmla="*/ 69 h 75"/>
                  <a:gd name="T12" fmla="*/ 330 w 774"/>
                  <a:gd name="T13" fmla="*/ 74 h 75"/>
                  <a:gd name="T14" fmla="*/ 386 w 774"/>
                  <a:gd name="T15" fmla="*/ 75 h 75"/>
                  <a:gd name="T16" fmla="*/ 443 w 774"/>
                  <a:gd name="T17" fmla="*/ 74 h 75"/>
                  <a:gd name="T18" fmla="*/ 500 w 774"/>
                  <a:gd name="T19" fmla="*/ 69 h 75"/>
                  <a:gd name="T20" fmla="*/ 556 w 774"/>
                  <a:gd name="T21" fmla="*/ 61 h 75"/>
                  <a:gd name="T22" fmla="*/ 612 w 774"/>
                  <a:gd name="T23" fmla="*/ 51 h 75"/>
                  <a:gd name="T24" fmla="*/ 666 w 774"/>
                  <a:gd name="T25" fmla="*/ 37 h 75"/>
                  <a:gd name="T26" fmla="*/ 721 w 774"/>
                  <a:gd name="T27" fmla="*/ 20 h 75"/>
                  <a:gd name="T28" fmla="*/ 774 w 774"/>
                  <a:gd name="T29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74" h="75">
                    <a:moveTo>
                      <a:pt x="0" y="0"/>
                    </a:moveTo>
                    <a:lnTo>
                      <a:pt x="53" y="20"/>
                    </a:lnTo>
                    <a:lnTo>
                      <a:pt x="106" y="37"/>
                    </a:lnTo>
                    <a:lnTo>
                      <a:pt x="162" y="51"/>
                    </a:lnTo>
                    <a:lnTo>
                      <a:pt x="217" y="61"/>
                    </a:lnTo>
                    <a:lnTo>
                      <a:pt x="273" y="69"/>
                    </a:lnTo>
                    <a:lnTo>
                      <a:pt x="330" y="74"/>
                    </a:lnTo>
                    <a:lnTo>
                      <a:pt x="386" y="75"/>
                    </a:lnTo>
                    <a:lnTo>
                      <a:pt x="443" y="74"/>
                    </a:lnTo>
                    <a:lnTo>
                      <a:pt x="500" y="69"/>
                    </a:lnTo>
                    <a:lnTo>
                      <a:pt x="556" y="61"/>
                    </a:lnTo>
                    <a:lnTo>
                      <a:pt x="612" y="51"/>
                    </a:lnTo>
                    <a:lnTo>
                      <a:pt x="666" y="37"/>
                    </a:lnTo>
                    <a:lnTo>
                      <a:pt x="721" y="20"/>
                    </a:lnTo>
                    <a:lnTo>
                      <a:pt x="774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24" name="Line 492"/>
              <p:cNvSpPr>
                <a:spLocks noChangeShapeType="1"/>
              </p:cNvSpPr>
              <p:nvPr/>
            </p:nvSpPr>
            <p:spPr bwMode="auto">
              <a:xfrm flipV="1">
                <a:off x="3201" y="3485"/>
                <a:ext cx="0" cy="21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25" name="Line 493"/>
              <p:cNvSpPr>
                <a:spLocks noChangeShapeType="1"/>
              </p:cNvSpPr>
              <p:nvPr/>
            </p:nvSpPr>
            <p:spPr bwMode="auto">
              <a:xfrm flipV="1">
                <a:off x="3201" y="3422"/>
                <a:ext cx="0" cy="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26" name="Line 494"/>
              <p:cNvSpPr>
                <a:spLocks noChangeShapeType="1"/>
              </p:cNvSpPr>
              <p:nvPr/>
            </p:nvSpPr>
            <p:spPr bwMode="auto">
              <a:xfrm flipV="1">
                <a:off x="3201" y="3121"/>
                <a:ext cx="0" cy="26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27" name="Line 495"/>
              <p:cNvSpPr>
                <a:spLocks noChangeShapeType="1"/>
              </p:cNvSpPr>
              <p:nvPr/>
            </p:nvSpPr>
            <p:spPr bwMode="auto">
              <a:xfrm flipV="1">
                <a:off x="3201" y="3059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28" name="Line 496"/>
              <p:cNvSpPr>
                <a:spLocks noChangeShapeType="1"/>
              </p:cNvSpPr>
              <p:nvPr/>
            </p:nvSpPr>
            <p:spPr bwMode="auto">
              <a:xfrm flipV="1">
                <a:off x="3201" y="2809"/>
                <a:ext cx="0" cy="21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29" name="Freeform 497"/>
              <p:cNvSpPr>
                <a:spLocks/>
              </p:cNvSpPr>
              <p:nvPr/>
            </p:nvSpPr>
            <p:spPr bwMode="auto">
              <a:xfrm>
                <a:off x="3036" y="3082"/>
                <a:ext cx="329" cy="335"/>
              </a:xfrm>
              <a:custGeom>
                <a:avLst/>
                <a:gdLst>
                  <a:gd name="T0" fmla="*/ 412 w 412"/>
                  <a:gd name="T1" fmla="*/ 207 h 413"/>
                  <a:gd name="T2" fmla="*/ 411 w 412"/>
                  <a:gd name="T3" fmla="*/ 181 h 413"/>
                  <a:gd name="T4" fmla="*/ 407 w 412"/>
                  <a:gd name="T5" fmla="*/ 156 h 413"/>
                  <a:gd name="T6" fmla="*/ 400 w 412"/>
                  <a:gd name="T7" fmla="*/ 133 h 413"/>
                  <a:gd name="T8" fmla="*/ 389 w 412"/>
                  <a:gd name="T9" fmla="*/ 111 h 413"/>
                  <a:gd name="T10" fmla="*/ 376 w 412"/>
                  <a:gd name="T11" fmla="*/ 89 h 413"/>
                  <a:gd name="T12" fmla="*/ 361 w 412"/>
                  <a:gd name="T13" fmla="*/ 69 h 413"/>
                  <a:gd name="T14" fmla="*/ 343 w 412"/>
                  <a:gd name="T15" fmla="*/ 52 h 413"/>
                  <a:gd name="T16" fmla="*/ 324 w 412"/>
                  <a:gd name="T17" fmla="*/ 36 h 413"/>
                  <a:gd name="T18" fmla="*/ 303 w 412"/>
                  <a:gd name="T19" fmla="*/ 23 h 413"/>
                  <a:gd name="T20" fmla="*/ 279 w 412"/>
                  <a:gd name="T21" fmla="*/ 13 h 413"/>
                  <a:gd name="T22" fmla="*/ 256 w 412"/>
                  <a:gd name="T23" fmla="*/ 5 h 413"/>
                  <a:gd name="T24" fmla="*/ 231 w 412"/>
                  <a:gd name="T25" fmla="*/ 1 h 413"/>
                  <a:gd name="T26" fmla="*/ 206 w 412"/>
                  <a:gd name="T27" fmla="*/ 0 h 413"/>
                  <a:gd name="T28" fmla="*/ 181 w 412"/>
                  <a:gd name="T29" fmla="*/ 1 h 413"/>
                  <a:gd name="T30" fmla="*/ 157 w 412"/>
                  <a:gd name="T31" fmla="*/ 5 h 413"/>
                  <a:gd name="T32" fmla="*/ 133 w 412"/>
                  <a:gd name="T33" fmla="*/ 13 h 413"/>
                  <a:gd name="T34" fmla="*/ 110 w 412"/>
                  <a:gd name="T35" fmla="*/ 23 h 413"/>
                  <a:gd name="T36" fmla="*/ 89 w 412"/>
                  <a:gd name="T37" fmla="*/ 36 h 413"/>
                  <a:gd name="T38" fmla="*/ 70 w 412"/>
                  <a:gd name="T39" fmla="*/ 52 h 413"/>
                  <a:gd name="T40" fmla="*/ 51 w 412"/>
                  <a:gd name="T41" fmla="*/ 69 h 413"/>
                  <a:gd name="T42" fmla="*/ 37 w 412"/>
                  <a:gd name="T43" fmla="*/ 89 h 413"/>
                  <a:gd name="T44" fmla="*/ 24 w 412"/>
                  <a:gd name="T45" fmla="*/ 111 h 413"/>
                  <a:gd name="T46" fmla="*/ 13 w 412"/>
                  <a:gd name="T47" fmla="*/ 133 h 413"/>
                  <a:gd name="T48" fmla="*/ 6 w 412"/>
                  <a:gd name="T49" fmla="*/ 156 h 413"/>
                  <a:gd name="T50" fmla="*/ 1 w 412"/>
                  <a:gd name="T51" fmla="*/ 181 h 413"/>
                  <a:gd name="T52" fmla="*/ 0 w 412"/>
                  <a:gd name="T53" fmla="*/ 207 h 413"/>
                  <a:gd name="T54" fmla="*/ 1 w 412"/>
                  <a:gd name="T55" fmla="*/ 231 h 413"/>
                  <a:gd name="T56" fmla="*/ 6 w 412"/>
                  <a:gd name="T57" fmla="*/ 256 h 413"/>
                  <a:gd name="T58" fmla="*/ 13 w 412"/>
                  <a:gd name="T59" fmla="*/ 280 h 413"/>
                  <a:gd name="T60" fmla="*/ 24 w 412"/>
                  <a:gd name="T61" fmla="*/ 302 h 413"/>
                  <a:gd name="T62" fmla="*/ 37 w 412"/>
                  <a:gd name="T63" fmla="*/ 324 h 413"/>
                  <a:gd name="T64" fmla="*/ 51 w 412"/>
                  <a:gd name="T65" fmla="*/ 344 h 413"/>
                  <a:gd name="T66" fmla="*/ 70 w 412"/>
                  <a:gd name="T67" fmla="*/ 361 h 413"/>
                  <a:gd name="T68" fmla="*/ 89 w 412"/>
                  <a:gd name="T69" fmla="*/ 377 h 413"/>
                  <a:gd name="T70" fmla="*/ 110 w 412"/>
                  <a:gd name="T71" fmla="*/ 390 h 413"/>
                  <a:gd name="T72" fmla="*/ 133 w 412"/>
                  <a:gd name="T73" fmla="*/ 399 h 413"/>
                  <a:gd name="T74" fmla="*/ 157 w 412"/>
                  <a:gd name="T75" fmla="*/ 407 h 413"/>
                  <a:gd name="T76" fmla="*/ 181 w 412"/>
                  <a:gd name="T77" fmla="*/ 412 h 413"/>
                  <a:gd name="T78" fmla="*/ 206 w 412"/>
                  <a:gd name="T79" fmla="*/ 413 h 413"/>
                  <a:gd name="T80" fmla="*/ 231 w 412"/>
                  <a:gd name="T81" fmla="*/ 412 h 413"/>
                  <a:gd name="T82" fmla="*/ 256 w 412"/>
                  <a:gd name="T83" fmla="*/ 407 h 413"/>
                  <a:gd name="T84" fmla="*/ 279 w 412"/>
                  <a:gd name="T85" fmla="*/ 399 h 413"/>
                  <a:gd name="T86" fmla="*/ 303 w 412"/>
                  <a:gd name="T87" fmla="*/ 390 h 413"/>
                  <a:gd name="T88" fmla="*/ 324 w 412"/>
                  <a:gd name="T89" fmla="*/ 377 h 413"/>
                  <a:gd name="T90" fmla="*/ 343 w 412"/>
                  <a:gd name="T91" fmla="*/ 361 h 413"/>
                  <a:gd name="T92" fmla="*/ 361 w 412"/>
                  <a:gd name="T93" fmla="*/ 344 h 413"/>
                  <a:gd name="T94" fmla="*/ 376 w 412"/>
                  <a:gd name="T95" fmla="*/ 324 h 413"/>
                  <a:gd name="T96" fmla="*/ 389 w 412"/>
                  <a:gd name="T97" fmla="*/ 302 h 413"/>
                  <a:gd name="T98" fmla="*/ 400 w 412"/>
                  <a:gd name="T99" fmla="*/ 280 h 413"/>
                  <a:gd name="T100" fmla="*/ 407 w 412"/>
                  <a:gd name="T101" fmla="*/ 256 h 413"/>
                  <a:gd name="T102" fmla="*/ 411 w 412"/>
                  <a:gd name="T103" fmla="*/ 231 h 413"/>
                  <a:gd name="T104" fmla="*/ 412 w 412"/>
                  <a:gd name="T105" fmla="*/ 207 h 4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12" h="413">
                    <a:moveTo>
                      <a:pt x="412" y="207"/>
                    </a:moveTo>
                    <a:lnTo>
                      <a:pt x="411" y="181"/>
                    </a:lnTo>
                    <a:lnTo>
                      <a:pt x="407" y="156"/>
                    </a:lnTo>
                    <a:lnTo>
                      <a:pt x="400" y="133"/>
                    </a:lnTo>
                    <a:lnTo>
                      <a:pt x="389" y="111"/>
                    </a:lnTo>
                    <a:lnTo>
                      <a:pt x="376" y="89"/>
                    </a:lnTo>
                    <a:lnTo>
                      <a:pt x="361" y="69"/>
                    </a:lnTo>
                    <a:lnTo>
                      <a:pt x="343" y="52"/>
                    </a:lnTo>
                    <a:lnTo>
                      <a:pt x="324" y="36"/>
                    </a:lnTo>
                    <a:lnTo>
                      <a:pt x="303" y="23"/>
                    </a:lnTo>
                    <a:lnTo>
                      <a:pt x="279" y="13"/>
                    </a:lnTo>
                    <a:lnTo>
                      <a:pt x="256" y="5"/>
                    </a:lnTo>
                    <a:lnTo>
                      <a:pt x="231" y="1"/>
                    </a:lnTo>
                    <a:lnTo>
                      <a:pt x="206" y="0"/>
                    </a:lnTo>
                    <a:lnTo>
                      <a:pt x="181" y="1"/>
                    </a:lnTo>
                    <a:lnTo>
                      <a:pt x="157" y="5"/>
                    </a:lnTo>
                    <a:lnTo>
                      <a:pt x="133" y="13"/>
                    </a:lnTo>
                    <a:lnTo>
                      <a:pt x="110" y="23"/>
                    </a:lnTo>
                    <a:lnTo>
                      <a:pt x="89" y="36"/>
                    </a:lnTo>
                    <a:lnTo>
                      <a:pt x="70" y="52"/>
                    </a:lnTo>
                    <a:lnTo>
                      <a:pt x="51" y="69"/>
                    </a:lnTo>
                    <a:lnTo>
                      <a:pt x="37" y="89"/>
                    </a:lnTo>
                    <a:lnTo>
                      <a:pt x="24" y="111"/>
                    </a:lnTo>
                    <a:lnTo>
                      <a:pt x="13" y="133"/>
                    </a:lnTo>
                    <a:lnTo>
                      <a:pt x="6" y="156"/>
                    </a:lnTo>
                    <a:lnTo>
                      <a:pt x="1" y="181"/>
                    </a:lnTo>
                    <a:lnTo>
                      <a:pt x="0" y="207"/>
                    </a:lnTo>
                    <a:lnTo>
                      <a:pt x="1" y="231"/>
                    </a:lnTo>
                    <a:lnTo>
                      <a:pt x="6" y="256"/>
                    </a:lnTo>
                    <a:lnTo>
                      <a:pt x="13" y="280"/>
                    </a:lnTo>
                    <a:lnTo>
                      <a:pt x="24" y="302"/>
                    </a:lnTo>
                    <a:lnTo>
                      <a:pt x="37" y="324"/>
                    </a:lnTo>
                    <a:lnTo>
                      <a:pt x="51" y="344"/>
                    </a:lnTo>
                    <a:lnTo>
                      <a:pt x="70" y="361"/>
                    </a:lnTo>
                    <a:lnTo>
                      <a:pt x="89" y="377"/>
                    </a:lnTo>
                    <a:lnTo>
                      <a:pt x="110" y="390"/>
                    </a:lnTo>
                    <a:lnTo>
                      <a:pt x="133" y="399"/>
                    </a:lnTo>
                    <a:lnTo>
                      <a:pt x="157" y="407"/>
                    </a:lnTo>
                    <a:lnTo>
                      <a:pt x="181" y="412"/>
                    </a:lnTo>
                    <a:lnTo>
                      <a:pt x="206" y="413"/>
                    </a:lnTo>
                    <a:lnTo>
                      <a:pt x="231" y="412"/>
                    </a:lnTo>
                    <a:lnTo>
                      <a:pt x="256" y="407"/>
                    </a:lnTo>
                    <a:lnTo>
                      <a:pt x="279" y="399"/>
                    </a:lnTo>
                    <a:lnTo>
                      <a:pt x="303" y="390"/>
                    </a:lnTo>
                    <a:lnTo>
                      <a:pt x="324" y="377"/>
                    </a:lnTo>
                    <a:lnTo>
                      <a:pt x="343" y="361"/>
                    </a:lnTo>
                    <a:lnTo>
                      <a:pt x="361" y="344"/>
                    </a:lnTo>
                    <a:lnTo>
                      <a:pt x="376" y="324"/>
                    </a:lnTo>
                    <a:lnTo>
                      <a:pt x="389" y="302"/>
                    </a:lnTo>
                    <a:lnTo>
                      <a:pt x="400" y="280"/>
                    </a:lnTo>
                    <a:lnTo>
                      <a:pt x="407" y="256"/>
                    </a:lnTo>
                    <a:lnTo>
                      <a:pt x="411" y="231"/>
                    </a:lnTo>
                    <a:lnTo>
                      <a:pt x="412" y="207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30" name="Freeform 498"/>
              <p:cNvSpPr>
                <a:spLocks/>
              </p:cNvSpPr>
              <p:nvPr/>
            </p:nvSpPr>
            <p:spPr bwMode="auto">
              <a:xfrm>
                <a:off x="2866" y="2912"/>
                <a:ext cx="669" cy="675"/>
              </a:xfrm>
              <a:custGeom>
                <a:avLst/>
                <a:gdLst>
                  <a:gd name="T0" fmla="*/ 824 w 825"/>
                  <a:gd name="T1" fmla="*/ 377 h 827"/>
                  <a:gd name="T2" fmla="*/ 811 w 825"/>
                  <a:gd name="T3" fmla="*/ 306 h 827"/>
                  <a:gd name="T4" fmla="*/ 787 w 825"/>
                  <a:gd name="T5" fmla="*/ 239 h 827"/>
                  <a:gd name="T6" fmla="*/ 750 w 825"/>
                  <a:gd name="T7" fmla="*/ 176 h 827"/>
                  <a:gd name="T8" fmla="*/ 705 w 825"/>
                  <a:gd name="T9" fmla="*/ 121 h 827"/>
                  <a:gd name="T10" fmla="*/ 649 w 825"/>
                  <a:gd name="T11" fmla="*/ 75 h 827"/>
                  <a:gd name="T12" fmla="*/ 586 w 825"/>
                  <a:gd name="T13" fmla="*/ 39 h 827"/>
                  <a:gd name="T14" fmla="*/ 519 w 825"/>
                  <a:gd name="T15" fmla="*/ 14 h 827"/>
                  <a:gd name="T16" fmla="*/ 448 w 825"/>
                  <a:gd name="T17" fmla="*/ 1 h 827"/>
                  <a:gd name="T18" fmla="*/ 377 w 825"/>
                  <a:gd name="T19" fmla="*/ 1 h 827"/>
                  <a:gd name="T20" fmla="*/ 305 w 825"/>
                  <a:gd name="T21" fmla="*/ 14 h 827"/>
                  <a:gd name="T22" fmla="*/ 238 w 825"/>
                  <a:gd name="T23" fmla="*/ 39 h 827"/>
                  <a:gd name="T24" fmla="*/ 175 w 825"/>
                  <a:gd name="T25" fmla="*/ 75 h 827"/>
                  <a:gd name="T26" fmla="*/ 120 w 825"/>
                  <a:gd name="T27" fmla="*/ 121 h 827"/>
                  <a:gd name="T28" fmla="*/ 74 w 825"/>
                  <a:gd name="T29" fmla="*/ 176 h 827"/>
                  <a:gd name="T30" fmla="*/ 38 w 825"/>
                  <a:gd name="T31" fmla="*/ 239 h 827"/>
                  <a:gd name="T32" fmla="*/ 14 w 825"/>
                  <a:gd name="T33" fmla="*/ 306 h 827"/>
                  <a:gd name="T34" fmla="*/ 1 w 825"/>
                  <a:gd name="T35" fmla="*/ 377 h 827"/>
                  <a:gd name="T36" fmla="*/ 1 w 825"/>
                  <a:gd name="T37" fmla="*/ 450 h 827"/>
                  <a:gd name="T38" fmla="*/ 14 w 825"/>
                  <a:gd name="T39" fmla="*/ 520 h 827"/>
                  <a:gd name="T40" fmla="*/ 38 w 825"/>
                  <a:gd name="T41" fmla="*/ 588 h 827"/>
                  <a:gd name="T42" fmla="*/ 74 w 825"/>
                  <a:gd name="T43" fmla="*/ 650 h 827"/>
                  <a:gd name="T44" fmla="*/ 120 w 825"/>
                  <a:gd name="T45" fmla="*/ 705 h 827"/>
                  <a:gd name="T46" fmla="*/ 175 w 825"/>
                  <a:gd name="T47" fmla="*/ 752 h 827"/>
                  <a:gd name="T48" fmla="*/ 238 w 825"/>
                  <a:gd name="T49" fmla="*/ 788 h 827"/>
                  <a:gd name="T50" fmla="*/ 305 w 825"/>
                  <a:gd name="T51" fmla="*/ 813 h 827"/>
                  <a:gd name="T52" fmla="*/ 377 w 825"/>
                  <a:gd name="T53" fmla="*/ 826 h 827"/>
                  <a:gd name="T54" fmla="*/ 448 w 825"/>
                  <a:gd name="T55" fmla="*/ 826 h 827"/>
                  <a:gd name="T56" fmla="*/ 519 w 825"/>
                  <a:gd name="T57" fmla="*/ 813 h 827"/>
                  <a:gd name="T58" fmla="*/ 586 w 825"/>
                  <a:gd name="T59" fmla="*/ 788 h 827"/>
                  <a:gd name="T60" fmla="*/ 649 w 825"/>
                  <a:gd name="T61" fmla="*/ 752 h 827"/>
                  <a:gd name="T62" fmla="*/ 705 w 825"/>
                  <a:gd name="T63" fmla="*/ 705 h 827"/>
                  <a:gd name="T64" fmla="*/ 750 w 825"/>
                  <a:gd name="T65" fmla="*/ 650 h 827"/>
                  <a:gd name="T66" fmla="*/ 787 w 825"/>
                  <a:gd name="T67" fmla="*/ 588 h 827"/>
                  <a:gd name="T68" fmla="*/ 811 w 825"/>
                  <a:gd name="T69" fmla="*/ 520 h 827"/>
                  <a:gd name="T70" fmla="*/ 824 w 825"/>
                  <a:gd name="T71" fmla="*/ 450 h 8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825" h="827">
                    <a:moveTo>
                      <a:pt x="825" y="414"/>
                    </a:moveTo>
                    <a:lnTo>
                      <a:pt x="824" y="377"/>
                    </a:lnTo>
                    <a:lnTo>
                      <a:pt x="819" y="341"/>
                    </a:lnTo>
                    <a:lnTo>
                      <a:pt x="811" y="306"/>
                    </a:lnTo>
                    <a:lnTo>
                      <a:pt x="801" y="272"/>
                    </a:lnTo>
                    <a:lnTo>
                      <a:pt x="787" y="239"/>
                    </a:lnTo>
                    <a:lnTo>
                      <a:pt x="770" y="207"/>
                    </a:lnTo>
                    <a:lnTo>
                      <a:pt x="750" y="176"/>
                    </a:lnTo>
                    <a:lnTo>
                      <a:pt x="729" y="147"/>
                    </a:lnTo>
                    <a:lnTo>
                      <a:pt x="705" y="121"/>
                    </a:lnTo>
                    <a:lnTo>
                      <a:pt x="678" y="97"/>
                    </a:lnTo>
                    <a:lnTo>
                      <a:pt x="649" y="75"/>
                    </a:lnTo>
                    <a:lnTo>
                      <a:pt x="618" y="56"/>
                    </a:lnTo>
                    <a:lnTo>
                      <a:pt x="586" y="39"/>
                    </a:lnTo>
                    <a:lnTo>
                      <a:pt x="553" y="25"/>
                    </a:lnTo>
                    <a:lnTo>
                      <a:pt x="519" y="14"/>
                    </a:lnTo>
                    <a:lnTo>
                      <a:pt x="484" y="7"/>
                    </a:lnTo>
                    <a:lnTo>
                      <a:pt x="448" y="1"/>
                    </a:lnTo>
                    <a:lnTo>
                      <a:pt x="412" y="0"/>
                    </a:lnTo>
                    <a:lnTo>
                      <a:pt x="377" y="1"/>
                    </a:lnTo>
                    <a:lnTo>
                      <a:pt x="341" y="7"/>
                    </a:lnTo>
                    <a:lnTo>
                      <a:pt x="305" y="14"/>
                    </a:lnTo>
                    <a:lnTo>
                      <a:pt x="271" y="25"/>
                    </a:lnTo>
                    <a:lnTo>
                      <a:pt x="238" y="39"/>
                    </a:lnTo>
                    <a:lnTo>
                      <a:pt x="206" y="56"/>
                    </a:lnTo>
                    <a:lnTo>
                      <a:pt x="175" y="75"/>
                    </a:lnTo>
                    <a:lnTo>
                      <a:pt x="147" y="97"/>
                    </a:lnTo>
                    <a:lnTo>
                      <a:pt x="120" y="121"/>
                    </a:lnTo>
                    <a:lnTo>
                      <a:pt x="96" y="147"/>
                    </a:lnTo>
                    <a:lnTo>
                      <a:pt x="74" y="176"/>
                    </a:lnTo>
                    <a:lnTo>
                      <a:pt x="55" y="207"/>
                    </a:lnTo>
                    <a:lnTo>
                      <a:pt x="38" y="239"/>
                    </a:lnTo>
                    <a:lnTo>
                      <a:pt x="24" y="272"/>
                    </a:lnTo>
                    <a:lnTo>
                      <a:pt x="14" y="306"/>
                    </a:lnTo>
                    <a:lnTo>
                      <a:pt x="6" y="341"/>
                    </a:lnTo>
                    <a:lnTo>
                      <a:pt x="1" y="377"/>
                    </a:lnTo>
                    <a:lnTo>
                      <a:pt x="0" y="414"/>
                    </a:lnTo>
                    <a:lnTo>
                      <a:pt x="1" y="450"/>
                    </a:lnTo>
                    <a:lnTo>
                      <a:pt x="6" y="485"/>
                    </a:lnTo>
                    <a:lnTo>
                      <a:pt x="14" y="520"/>
                    </a:lnTo>
                    <a:lnTo>
                      <a:pt x="24" y="555"/>
                    </a:lnTo>
                    <a:lnTo>
                      <a:pt x="38" y="588"/>
                    </a:lnTo>
                    <a:lnTo>
                      <a:pt x="55" y="620"/>
                    </a:lnTo>
                    <a:lnTo>
                      <a:pt x="74" y="650"/>
                    </a:lnTo>
                    <a:lnTo>
                      <a:pt x="96" y="679"/>
                    </a:lnTo>
                    <a:lnTo>
                      <a:pt x="120" y="705"/>
                    </a:lnTo>
                    <a:lnTo>
                      <a:pt x="147" y="730"/>
                    </a:lnTo>
                    <a:lnTo>
                      <a:pt x="175" y="752"/>
                    </a:lnTo>
                    <a:lnTo>
                      <a:pt x="206" y="771"/>
                    </a:lnTo>
                    <a:lnTo>
                      <a:pt x="238" y="788"/>
                    </a:lnTo>
                    <a:lnTo>
                      <a:pt x="271" y="802"/>
                    </a:lnTo>
                    <a:lnTo>
                      <a:pt x="305" y="813"/>
                    </a:lnTo>
                    <a:lnTo>
                      <a:pt x="341" y="820"/>
                    </a:lnTo>
                    <a:lnTo>
                      <a:pt x="377" y="826"/>
                    </a:lnTo>
                    <a:lnTo>
                      <a:pt x="412" y="827"/>
                    </a:lnTo>
                    <a:lnTo>
                      <a:pt x="448" y="826"/>
                    </a:lnTo>
                    <a:lnTo>
                      <a:pt x="484" y="820"/>
                    </a:lnTo>
                    <a:lnTo>
                      <a:pt x="519" y="813"/>
                    </a:lnTo>
                    <a:lnTo>
                      <a:pt x="553" y="802"/>
                    </a:lnTo>
                    <a:lnTo>
                      <a:pt x="586" y="788"/>
                    </a:lnTo>
                    <a:lnTo>
                      <a:pt x="618" y="771"/>
                    </a:lnTo>
                    <a:lnTo>
                      <a:pt x="649" y="752"/>
                    </a:lnTo>
                    <a:lnTo>
                      <a:pt x="678" y="730"/>
                    </a:lnTo>
                    <a:lnTo>
                      <a:pt x="705" y="705"/>
                    </a:lnTo>
                    <a:lnTo>
                      <a:pt x="729" y="679"/>
                    </a:lnTo>
                    <a:lnTo>
                      <a:pt x="750" y="650"/>
                    </a:lnTo>
                    <a:lnTo>
                      <a:pt x="770" y="620"/>
                    </a:lnTo>
                    <a:lnTo>
                      <a:pt x="787" y="588"/>
                    </a:lnTo>
                    <a:lnTo>
                      <a:pt x="801" y="555"/>
                    </a:lnTo>
                    <a:lnTo>
                      <a:pt x="811" y="520"/>
                    </a:lnTo>
                    <a:lnTo>
                      <a:pt x="819" y="485"/>
                    </a:lnTo>
                    <a:lnTo>
                      <a:pt x="824" y="450"/>
                    </a:lnTo>
                    <a:lnTo>
                      <a:pt x="825" y="414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31" name="Line 499"/>
              <p:cNvSpPr>
                <a:spLocks noChangeShapeType="1"/>
              </p:cNvSpPr>
              <p:nvPr/>
            </p:nvSpPr>
            <p:spPr bwMode="auto">
              <a:xfrm flipV="1">
                <a:off x="522" y="3485"/>
                <a:ext cx="0" cy="18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32" name="Line 500"/>
              <p:cNvSpPr>
                <a:spLocks noChangeShapeType="1"/>
              </p:cNvSpPr>
              <p:nvPr/>
            </p:nvSpPr>
            <p:spPr bwMode="auto">
              <a:xfrm flipV="1">
                <a:off x="522" y="3422"/>
                <a:ext cx="0" cy="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33" name="Line 501"/>
              <p:cNvSpPr>
                <a:spLocks noChangeShapeType="1"/>
              </p:cNvSpPr>
              <p:nvPr/>
            </p:nvSpPr>
            <p:spPr bwMode="auto">
              <a:xfrm flipV="1">
                <a:off x="522" y="3121"/>
                <a:ext cx="0" cy="26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34" name="Line 502"/>
              <p:cNvSpPr>
                <a:spLocks noChangeShapeType="1"/>
              </p:cNvSpPr>
              <p:nvPr/>
            </p:nvSpPr>
            <p:spPr bwMode="auto">
              <a:xfrm flipV="1">
                <a:off x="522" y="3059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35" name="Line 503"/>
              <p:cNvSpPr>
                <a:spLocks noChangeShapeType="1"/>
              </p:cNvSpPr>
              <p:nvPr/>
            </p:nvSpPr>
            <p:spPr bwMode="auto">
              <a:xfrm flipV="1">
                <a:off x="522" y="2832"/>
                <a:ext cx="0" cy="19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36" name="Freeform 504"/>
              <p:cNvSpPr>
                <a:spLocks/>
              </p:cNvSpPr>
              <p:nvPr/>
            </p:nvSpPr>
            <p:spPr bwMode="auto">
              <a:xfrm>
                <a:off x="357" y="3082"/>
                <a:ext cx="335" cy="335"/>
              </a:xfrm>
              <a:custGeom>
                <a:avLst/>
                <a:gdLst>
                  <a:gd name="T0" fmla="*/ 413 w 413"/>
                  <a:gd name="T1" fmla="*/ 207 h 413"/>
                  <a:gd name="T2" fmla="*/ 412 w 413"/>
                  <a:gd name="T3" fmla="*/ 181 h 413"/>
                  <a:gd name="T4" fmla="*/ 407 w 413"/>
                  <a:gd name="T5" fmla="*/ 156 h 413"/>
                  <a:gd name="T6" fmla="*/ 400 w 413"/>
                  <a:gd name="T7" fmla="*/ 133 h 413"/>
                  <a:gd name="T8" fmla="*/ 390 w 413"/>
                  <a:gd name="T9" fmla="*/ 111 h 413"/>
                  <a:gd name="T10" fmla="*/ 377 w 413"/>
                  <a:gd name="T11" fmla="*/ 89 h 413"/>
                  <a:gd name="T12" fmla="*/ 361 w 413"/>
                  <a:gd name="T13" fmla="*/ 69 h 413"/>
                  <a:gd name="T14" fmla="*/ 344 w 413"/>
                  <a:gd name="T15" fmla="*/ 52 h 413"/>
                  <a:gd name="T16" fmla="*/ 324 w 413"/>
                  <a:gd name="T17" fmla="*/ 36 h 413"/>
                  <a:gd name="T18" fmla="*/ 303 w 413"/>
                  <a:gd name="T19" fmla="*/ 23 h 413"/>
                  <a:gd name="T20" fmla="*/ 280 w 413"/>
                  <a:gd name="T21" fmla="*/ 13 h 413"/>
                  <a:gd name="T22" fmla="*/ 256 w 413"/>
                  <a:gd name="T23" fmla="*/ 5 h 413"/>
                  <a:gd name="T24" fmla="*/ 231 w 413"/>
                  <a:gd name="T25" fmla="*/ 1 h 413"/>
                  <a:gd name="T26" fmla="*/ 207 w 413"/>
                  <a:gd name="T27" fmla="*/ 0 h 413"/>
                  <a:gd name="T28" fmla="*/ 182 w 413"/>
                  <a:gd name="T29" fmla="*/ 1 h 413"/>
                  <a:gd name="T30" fmla="*/ 158 w 413"/>
                  <a:gd name="T31" fmla="*/ 5 h 413"/>
                  <a:gd name="T32" fmla="*/ 133 w 413"/>
                  <a:gd name="T33" fmla="*/ 13 h 413"/>
                  <a:gd name="T34" fmla="*/ 111 w 413"/>
                  <a:gd name="T35" fmla="*/ 23 h 413"/>
                  <a:gd name="T36" fmla="*/ 90 w 413"/>
                  <a:gd name="T37" fmla="*/ 36 h 413"/>
                  <a:gd name="T38" fmla="*/ 69 w 413"/>
                  <a:gd name="T39" fmla="*/ 52 h 413"/>
                  <a:gd name="T40" fmla="*/ 52 w 413"/>
                  <a:gd name="T41" fmla="*/ 69 h 413"/>
                  <a:gd name="T42" fmla="*/ 36 w 413"/>
                  <a:gd name="T43" fmla="*/ 89 h 413"/>
                  <a:gd name="T44" fmla="*/ 24 w 413"/>
                  <a:gd name="T45" fmla="*/ 111 h 413"/>
                  <a:gd name="T46" fmla="*/ 14 w 413"/>
                  <a:gd name="T47" fmla="*/ 133 h 413"/>
                  <a:gd name="T48" fmla="*/ 7 w 413"/>
                  <a:gd name="T49" fmla="*/ 156 h 413"/>
                  <a:gd name="T50" fmla="*/ 2 w 413"/>
                  <a:gd name="T51" fmla="*/ 181 h 413"/>
                  <a:gd name="T52" fmla="*/ 0 w 413"/>
                  <a:gd name="T53" fmla="*/ 207 h 413"/>
                  <a:gd name="T54" fmla="*/ 2 w 413"/>
                  <a:gd name="T55" fmla="*/ 231 h 413"/>
                  <a:gd name="T56" fmla="*/ 7 w 413"/>
                  <a:gd name="T57" fmla="*/ 256 h 413"/>
                  <a:gd name="T58" fmla="*/ 14 w 413"/>
                  <a:gd name="T59" fmla="*/ 280 h 413"/>
                  <a:gd name="T60" fmla="*/ 24 w 413"/>
                  <a:gd name="T61" fmla="*/ 302 h 413"/>
                  <a:gd name="T62" fmla="*/ 36 w 413"/>
                  <a:gd name="T63" fmla="*/ 324 h 413"/>
                  <a:gd name="T64" fmla="*/ 52 w 413"/>
                  <a:gd name="T65" fmla="*/ 344 h 413"/>
                  <a:gd name="T66" fmla="*/ 69 w 413"/>
                  <a:gd name="T67" fmla="*/ 361 h 413"/>
                  <a:gd name="T68" fmla="*/ 90 w 413"/>
                  <a:gd name="T69" fmla="*/ 377 h 413"/>
                  <a:gd name="T70" fmla="*/ 111 w 413"/>
                  <a:gd name="T71" fmla="*/ 390 h 413"/>
                  <a:gd name="T72" fmla="*/ 133 w 413"/>
                  <a:gd name="T73" fmla="*/ 399 h 413"/>
                  <a:gd name="T74" fmla="*/ 158 w 413"/>
                  <a:gd name="T75" fmla="*/ 407 h 413"/>
                  <a:gd name="T76" fmla="*/ 182 w 413"/>
                  <a:gd name="T77" fmla="*/ 412 h 413"/>
                  <a:gd name="T78" fmla="*/ 207 w 413"/>
                  <a:gd name="T79" fmla="*/ 413 h 413"/>
                  <a:gd name="T80" fmla="*/ 231 w 413"/>
                  <a:gd name="T81" fmla="*/ 412 h 413"/>
                  <a:gd name="T82" fmla="*/ 256 w 413"/>
                  <a:gd name="T83" fmla="*/ 407 h 413"/>
                  <a:gd name="T84" fmla="*/ 280 w 413"/>
                  <a:gd name="T85" fmla="*/ 399 h 413"/>
                  <a:gd name="T86" fmla="*/ 303 w 413"/>
                  <a:gd name="T87" fmla="*/ 390 h 413"/>
                  <a:gd name="T88" fmla="*/ 324 w 413"/>
                  <a:gd name="T89" fmla="*/ 377 h 413"/>
                  <a:gd name="T90" fmla="*/ 344 w 413"/>
                  <a:gd name="T91" fmla="*/ 361 h 413"/>
                  <a:gd name="T92" fmla="*/ 361 w 413"/>
                  <a:gd name="T93" fmla="*/ 344 h 413"/>
                  <a:gd name="T94" fmla="*/ 377 w 413"/>
                  <a:gd name="T95" fmla="*/ 324 h 413"/>
                  <a:gd name="T96" fmla="*/ 390 w 413"/>
                  <a:gd name="T97" fmla="*/ 302 h 413"/>
                  <a:gd name="T98" fmla="*/ 400 w 413"/>
                  <a:gd name="T99" fmla="*/ 280 h 413"/>
                  <a:gd name="T100" fmla="*/ 407 w 413"/>
                  <a:gd name="T101" fmla="*/ 256 h 413"/>
                  <a:gd name="T102" fmla="*/ 412 w 413"/>
                  <a:gd name="T103" fmla="*/ 231 h 413"/>
                  <a:gd name="T104" fmla="*/ 413 w 413"/>
                  <a:gd name="T105" fmla="*/ 207 h 4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13" h="413">
                    <a:moveTo>
                      <a:pt x="413" y="207"/>
                    </a:moveTo>
                    <a:lnTo>
                      <a:pt x="412" y="181"/>
                    </a:lnTo>
                    <a:lnTo>
                      <a:pt x="407" y="156"/>
                    </a:lnTo>
                    <a:lnTo>
                      <a:pt x="400" y="133"/>
                    </a:lnTo>
                    <a:lnTo>
                      <a:pt x="390" y="111"/>
                    </a:lnTo>
                    <a:lnTo>
                      <a:pt x="377" y="89"/>
                    </a:lnTo>
                    <a:lnTo>
                      <a:pt x="361" y="69"/>
                    </a:lnTo>
                    <a:lnTo>
                      <a:pt x="344" y="52"/>
                    </a:lnTo>
                    <a:lnTo>
                      <a:pt x="324" y="36"/>
                    </a:lnTo>
                    <a:lnTo>
                      <a:pt x="303" y="23"/>
                    </a:lnTo>
                    <a:lnTo>
                      <a:pt x="280" y="13"/>
                    </a:lnTo>
                    <a:lnTo>
                      <a:pt x="256" y="5"/>
                    </a:lnTo>
                    <a:lnTo>
                      <a:pt x="231" y="1"/>
                    </a:lnTo>
                    <a:lnTo>
                      <a:pt x="207" y="0"/>
                    </a:lnTo>
                    <a:lnTo>
                      <a:pt x="182" y="1"/>
                    </a:lnTo>
                    <a:lnTo>
                      <a:pt x="158" y="5"/>
                    </a:lnTo>
                    <a:lnTo>
                      <a:pt x="133" y="13"/>
                    </a:lnTo>
                    <a:lnTo>
                      <a:pt x="111" y="23"/>
                    </a:lnTo>
                    <a:lnTo>
                      <a:pt x="90" y="36"/>
                    </a:lnTo>
                    <a:lnTo>
                      <a:pt x="69" y="52"/>
                    </a:lnTo>
                    <a:lnTo>
                      <a:pt x="52" y="69"/>
                    </a:lnTo>
                    <a:lnTo>
                      <a:pt x="36" y="89"/>
                    </a:lnTo>
                    <a:lnTo>
                      <a:pt x="24" y="111"/>
                    </a:lnTo>
                    <a:lnTo>
                      <a:pt x="14" y="133"/>
                    </a:lnTo>
                    <a:lnTo>
                      <a:pt x="7" y="156"/>
                    </a:lnTo>
                    <a:lnTo>
                      <a:pt x="2" y="181"/>
                    </a:lnTo>
                    <a:lnTo>
                      <a:pt x="0" y="207"/>
                    </a:lnTo>
                    <a:lnTo>
                      <a:pt x="2" y="231"/>
                    </a:lnTo>
                    <a:lnTo>
                      <a:pt x="7" y="256"/>
                    </a:lnTo>
                    <a:lnTo>
                      <a:pt x="14" y="280"/>
                    </a:lnTo>
                    <a:lnTo>
                      <a:pt x="24" y="302"/>
                    </a:lnTo>
                    <a:lnTo>
                      <a:pt x="36" y="324"/>
                    </a:lnTo>
                    <a:lnTo>
                      <a:pt x="52" y="344"/>
                    </a:lnTo>
                    <a:lnTo>
                      <a:pt x="69" y="361"/>
                    </a:lnTo>
                    <a:lnTo>
                      <a:pt x="90" y="377"/>
                    </a:lnTo>
                    <a:lnTo>
                      <a:pt x="111" y="390"/>
                    </a:lnTo>
                    <a:lnTo>
                      <a:pt x="133" y="399"/>
                    </a:lnTo>
                    <a:lnTo>
                      <a:pt x="158" y="407"/>
                    </a:lnTo>
                    <a:lnTo>
                      <a:pt x="182" y="412"/>
                    </a:lnTo>
                    <a:lnTo>
                      <a:pt x="207" y="413"/>
                    </a:lnTo>
                    <a:lnTo>
                      <a:pt x="231" y="412"/>
                    </a:lnTo>
                    <a:lnTo>
                      <a:pt x="256" y="407"/>
                    </a:lnTo>
                    <a:lnTo>
                      <a:pt x="280" y="399"/>
                    </a:lnTo>
                    <a:lnTo>
                      <a:pt x="303" y="390"/>
                    </a:lnTo>
                    <a:lnTo>
                      <a:pt x="324" y="377"/>
                    </a:lnTo>
                    <a:lnTo>
                      <a:pt x="344" y="361"/>
                    </a:lnTo>
                    <a:lnTo>
                      <a:pt x="361" y="344"/>
                    </a:lnTo>
                    <a:lnTo>
                      <a:pt x="377" y="324"/>
                    </a:lnTo>
                    <a:lnTo>
                      <a:pt x="390" y="302"/>
                    </a:lnTo>
                    <a:lnTo>
                      <a:pt x="400" y="280"/>
                    </a:lnTo>
                    <a:lnTo>
                      <a:pt x="407" y="256"/>
                    </a:lnTo>
                    <a:lnTo>
                      <a:pt x="412" y="231"/>
                    </a:lnTo>
                    <a:lnTo>
                      <a:pt x="413" y="207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37" name="Freeform 505"/>
              <p:cNvSpPr>
                <a:spLocks/>
              </p:cNvSpPr>
              <p:nvPr/>
            </p:nvSpPr>
            <p:spPr bwMode="auto">
              <a:xfrm>
                <a:off x="187" y="2912"/>
                <a:ext cx="335" cy="675"/>
              </a:xfrm>
              <a:custGeom>
                <a:avLst/>
                <a:gdLst>
                  <a:gd name="T0" fmla="*/ 413 w 413"/>
                  <a:gd name="T1" fmla="*/ 0 h 827"/>
                  <a:gd name="T2" fmla="*/ 377 w 413"/>
                  <a:gd name="T3" fmla="*/ 1 h 827"/>
                  <a:gd name="T4" fmla="*/ 341 w 413"/>
                  <a:gd name="T5" fmla="*/ 7 h 827"/>
                  <a:gd name="T6" fmla="*/ 306 w 413"/>
                  <a:gd name="T7" fmla="*/ 14 h 827"/>
                  <a:gd name="T8" fmla="*/ 271 w 413"/>
                  <a:gd name="T9" fmla="*/ 25 h 827"/>
                  <a:gd name="T10" fmla="*/ 238 w 413"/>
                  <a:gd name="T11" fmla="*/ 39 h 827"/>
                  <a:gd name="T12" fmla="*/ 206 w 413"/>
                  <a:gd name="T13" fmla="*/ 56 h 827"/>
                  <a:gd name="T14" fmla="*/ 176 w 413"/>
                  <a:gd name="T15" fmla="*/ 75 h 827"/>
                  <a:gd name="T16" fmla="*/ 148 w 413"/>
                  <a:gd name="T17" fmla="*/ 97 h 827"/>
                  <a:gd name="T18" fmla="*/ 121 w 413"/>
                  <a:gd name="T19" fmla="*/ 121 h 827"/>
                  <a:gd name="T20" fmla="*/ 97 w 413"/>
                  <a:gd name="T21" fmla="*/ 147 h 827"/>
                  <a:gd name="T22" fmla="*/ 74 w 413"/>
                  <a:gd name="T23" fmla="*/ 176 h 827"/>
                  <a:gd name="T24" fmla="*/ 55 w 413"/>
                  <a:gd name="T25" fmla="*/ 207 h 827"/>
                  <a:gd name="T26" fmla="*/ 39 w 413"/>
                  <a:gd name="T27" fmla="*/ 239 h 827"/>
                  <a:gd name="T28" fmla="*/ 25 w 413"/>
                  <a:gd name="T29" fmla="*/ 272 h 827"/>
                  <a:gd name="T30" fmla="*/ 14 w 413"/>
                  <a:gd name="T31" fmla="*/ 306 h 827"/>
                  <a:gd name="T32" fmla="*/ 6 w 413"/>
                  <a:gd name="T33" fmla="*/ 341 h 827"/>
                  <a:gd name="T34" fmla="*/ 2 w 413"/>
                  <a:gd name="T35" fmla="*/ 377 h 827"/>
                  <a:gd name="T36" fmla="*/ 0 w 413"/>
                  <a:gd name="T37" fmla="*/ 414 h 827"/>
                  <a:gd name="T38" fmla="*/ 2 w 413"/>
                  <a:gd name="T39" fmla="*/ 450 h 827"/>
                  <a:gd name="T40" fmla="*/ 6 w 413"/>
                  <a:gd name="T41" fmla="*/ 485 h 827"/>
                  <a:gd name="T42" fmla="*/ 14 w 413"/>
                  <a:gd name="T43" fmla="*/ 520 h 827"/>
                  <a:gd name="T44" fmla="*/ 25 w 413"/>
                  <a:gd name="T45" fmla="*/ 555 h 827"/>
                  <a:gd name="T46" fmla="*/ 39 w 413"/>
                  <a:gd name="T47" fmla="*/ 588 h 827"/>
                  <a:gd name="T48" fmla="*/ 55 w 413"/>
                  <a:gd name="T49" fmla="*/ 620 h 827"/>
                  <a:gd name="T50" fmla="*/ 74 w 413"/>
                  <a:gd name="T51" fmla="*/ 650 h 827"/>
                  <a:gd name="T52" fmla="*/ 97 w 413"/>
                  <a:gd name="T53" fmla="*/ 679 h 827"/>
                  <a:gd name="T54" fmla="*/ 121 w 413"/>
                  <a:gd name="T55" fmla="*/ 705 h 827"/>
                  <a:gd name="T56" fmla="*/ 148 w 413"/>
                  <a:gd name="T57" fmla="*/ 730 h 827"/>
                  <a:gd name="T58" fmla="*/ 176 w 413"/>
                  <a:gd name="T59" fmla="*/ 752 h 827"/>
                  <a:gd name="T60" fmla="*/ 206 w 413"/>
                  <a:gd name="T61" fmla="*/ 771 h 827"/>
                  <a:gd name="T62" fmla="*/ 238 w 413"/>
                  <a:gd name="T63" fmla="*/ 788 h 827"/>
                  <a:gd name="T64" fmla="*/ 271 w 413"/>
                  <a:gd name="T65" fmla="*/ 802 h 827"/>
                  <a:gd name="T66" fmla="*/ 306 w 413"/>
                  <a:gd name="T67" fmla="*/ 813 h 827"/>
                  <a:gd name="T68" fmla="*/ 341 w 413"/>
                  <a:gd name="T69" fmla="*/ 820 h 827"/>
                  <a:gd name="T70" fmla="*/ 377 w 413"/>
                  <a:gd name="T71" fmla="*/ 826 h 827"/>
                  <a:gd name="T72" fmla="*/ 413 w 413"/>
                  <a:gd name="T73" fmla="*/ 827 h 8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13" h="827">
                    <a:moveTo>
                      <a:pt x="413" y="0"/>
                    </a:moveTo>
                    <a:lnTo>
                      <a:pt x="377" y="1"/>
                    </a:lnTo>
                    <a:lnTo>
                      <a:pt x="341" y="7"/>
                    </a:lnTo>
                    <a:lnTo>
                      <a:pt x="306" y="14"/>
                    </a:lnTo>
                    <a:lnTo>
                      <a:pt x="271" y="25"/>
                    </a:lnTo>
                    <a:lnTo>
                      <a:pt x="238" y="39"/>
                    </a:lnTo>
                    <a:lnTo>
                      <a:pt x="206" y="56"/>
                    </a:lnTo>
                    <a:lnTo>
                      <a:pt x="176" y="75"/>
                    </a:lnTo>
                    <a:lnTo>
                      <a:pt x="148" y="97"/>
                    </a:lnTo>
                    <a:lnTo>
                      <a:pt x="121" y="121"/>
                    </a:lnTo>
                    <a:lnTo>
                      <a:pt x="97" y="147"/>
                    </a:lnTo>
                    <a:lnTo>
                      <a:pt x="74" y="176"/>
                    </a:lnTo>
                    <a:lnTo>
                      <a:pt x="55" y="207"/>
                    </a:lnTo>
                    <a:lnTo>
                      <a:pt x="39" y="239"/>
                    </a:lnTo>
                    <a:lnTo>
                      <a:pt x="25" y="272"/>
                    </a:lnTo>
                    <a:lnTo>
                      <a:pt x="14" y="306"/>
                    </a:lnTo>
                    <a:lnTo>
                      <a:pt x="6" y="341"/>
                    </a:lnTo>
                    <a:lnTo>
                      <a:pt x="2" y="377"/>
                    </a:lnTo>
                    <a:lnTo>
                      <a:pt x="0" y="414"/>
                    </a:lnTo>
                    <a:lnTo>
                      <a:pt x="2" y="450"/>
                    </a:lnTo>
                    <a:lnTo>
                      <a:pt x="6" y="485"/>
                    </a:lnTo>
                    <a:lnTo>
                      <a:pt x="14" y="520"/>
                    </a:lnTo>
                    <a:lnTo>
                      <a:pt x="25" y="555"/>
                    </a:lnTo>
                    <a:lnTo>
                      <a:pt x="39" y="588"/>
                    </a:lnTo>
                    <a:lnTo>
                      <a:pt x="55" y="620"/>
                    </a:lnTo>
                    <a:lnTo>
                      <a:pt x="74" y="650"/>
                    </a:lnTo>
                    <a:lnTo>
                      <a:pt x="97" y="679"/>
                    </a:lnTo>
                    <a:lnTo>
                      <a:pt x="121" y="705"/>
                    </a:lnTo>
                    <a:lnTo>
                      <a:pt x="148" y="730"/>
                    </a:lnTo>
                    <a:lnTo>
                      <a:pt x="176" y="752"/>
                    </a:lnTo>
                    <a:lnTo>
                      <a:pt x="206" y="771"/>
                    </a:lnTo>
                    <a:lnTo>
                      <a:pt x="238" y="788"/>
                    </a:lnTo>
                    <a:lnTo>
                      <a:pt x="271" y="802"/>
                    </a:lnTo>
                    <a:lnTo>
                      <a:pt x="306" y="813"/>
                    </a:lnTo>
                    <a:lnTo>
                      <a:pt x="341" y="820"/>
                    </a:lnTo>
                    <a:lnTo>
                      <a:pt x="377" y="826"/>
                    </a:lnTo>
                    <a:lnTo>
                      <a:pt x="413" y="827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38" name="Line 506"/>
              <p:cNvSpPr>
                <a:spLocks noChangeShapeType="1"/>
              </p:cNvSpPr>
              <p:nvPr/>
            </p:nvSpPr>
            <p:spPr bwMode="auto">
              <a:xfrm flipH="1" flipV="1">
                <a:off x="2173" y="2475"/>
                <a:ext cx="1152" cy="46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39" name="Line 507"/>
              <p:cNvSpPr>
                <a:spLocks noChangeShapeType="1"/>
              </p:cNvSpPr>
              <p:nvPr/>
            </p:nvSpPr>
            <p:spPr bwMode="auto">
              <a:xfrm flipV="1">
                <a:off x="397" y="2475"/>
                <a:ext cx="1152" cy="46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40" name="Line 508"/>
              <p:cNvSpPr>
                <a:spLocks noChangeShapeType="1"/>
              </p:cNvSpPr>
              <p:nvPr/>
            </p:nvSpPr>
            <p:spPr bwMode="auto">
              <a:xfrm flipH="1">
                <a:off x="2173" y="3558"/>
                <a:ext cx="1152" cy="46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41" name="Line 509"/>
              <p:cNvSpPr>
                <a:spLocks noChangeShapeType="1"/>
              </p:cNvSpPr>
              <p:nvPr/>
            </p:nvSpPr>
            <p:spPr bwMode="auto">
              <a:xfrm>
                <a:off x="397" y="3558"/>
                <a:ext cx="1152" cy="46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42" name="Freeform 510"/>
              <p:cNvSpPr>
                <a:spLocks/>
              </p:cNvSpPr>
              <p:nvPr/>
            </p:nvSpPr>
            <p:spPr bwMode="auto">
              <a:xfrm>
                <a:off x="1549" y="2412"/>
                <a:ext cx="624" cy="63"/>
              </a:xfrm>
              <a:custGeom>
                <a:avLst/>
                <a:gdLst>
                  <a:gd name="T0" fmla="*/ 774 w 774"/>
                  <a:gd name="T1" fmla="*/ 74 h 74"/>
                  <a:gd name="T2" fmla="*/ 721 w 774"/>
                  <a:gd name="T3" fmla="*/ 55 h 74"/>
                  <a:gd name="T4" fmla="*/ 666 w 774"/>
                  <a:gd name="T5" fmla="*/ 38 h 74"/>
                  <a:gd name="T6" fmla="*/ 612 w 774"/>
                  <a:gd name="T7" fmla="*/ 24 h 74"/>
                  <a:gd name="T8" fmla="*/ 556 w 774"/>
                  <a:gd name="T9" fmla="*/ 14 h 74"/>
                  <a:gd name="T10" fmla="*/ 500 w 774"/>
                  <a:gd name="T11" fmla="*/ 5 h 74"/>
                  <a:gd name="T12" fmla="*/ 443 w 774"/>
                  <a:gd name="T13" fmla="*/ 1 h 74"/>
                  <a:gd name="T14" fmla="*/ 386 w 774"/>
                  <a:gd name="T15" fmla="*/ 0 h 74"/>
                  <a:gd name="T16" fmla="*/ 330 w 774"/>
                  <a:gd name="T17" fmla="*/ 1 h 74"/>
                  <a:gd name="T18" fmla="*/ 273 w 774"/>
                  <a:gd name="T19" fmla="*/ 5 h 74"/>
                  <a:gd name="T20" fmla="*/ 217 w 774"/>
                  <a:gd name="T21" fmla="*/ 14 h 74"/>
                  <a:gd name="T22" fmla="*/ 162 w 774"/>
                  <a:gd name="T23" fmla="*/ 24 h 74"/>
                  <a:gd name="T24" fmla="*/ 106 w 774"/>
                  <a:gd name="T25" fmla="*/ 38 h 74"/>
                  <a:gd name="T26" fmla="*/ 53 w 774"/>
                  <a:gd name="T27" fmla="*/ 55 h 74"/>
                  <a:gd name="T28" fmla="*/ 0 w 774"/>
                  <a:gd name="T29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74" h="74">
                    <a:moveTo>
                      <a:pt x="774" y="74"/>
                    </a:moveTo>
                    <a:lnTo>
                      <a:pt x="721" y="55"/>
                    </a:lnTo>
                    <a:lnTo>
                      <a:pt x="666" y="38"/>
                    </a:lnTo>
                    <a:lnTo>
                      <a:pt x="612" y="24"/>
                    </a:lnTo>
                    <a:lnTo>
                      <a:pt x="556" y="14"/>
                    </a:lnTo>
                    <a:lnTo>
                      <a:pt x="500" y="5"/>
                    </a:lnTo>
                    <a:lnTo>
                      <a:pt x="443" y="1"/>
                    </a:lnTo>
                    <a:lnTo>
                      <a:pt x="386" y="0"/>
                    </a:lnTo>
                    <a:lnTo>
                      <a:pt x="330" y="1"/>
                    </a:lnTo>
                    <a:lnTo>
                      <a:pt x="273" y="5"/>
                    </a:lnTo>
                    <a:lnTo>
                      <a:pt x="217" y="14"/>
                    </a:lnTo>
                    <a:lnTo>
                      <a:pt x="162" y="24"/>
                    </a:lnTo>
                    <a:lnTo>
                      <a:pt x="106" y="38"/>
                    </a:lnTo>
                    <a:lnTo>
                      <a:pt x="53" y="55"/>
                    </a:lnTo>
                    <a:lnTo>
                      <a:pt x="0" y="74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43" name="Line 511"/>
              <p:cNvSpPr>
                <a:spLocks noChangeShapeType="1"/>
              </p:cNvSpPr>
              <p:nvPr/>
            </p:nvSpPr>
            <p:spPr bwMode="auto">
              <a:xfrm flipV="1">
                <a:off x="1027" y="2912"/>
                <a:ext cx="0" cy="67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44" name="Line 512"/>
              <p:cNvSpPr>
                <a:spLocks noChangeShapeType="1"/>
              </p:cNvSpPr>
              <p:nvPr/>
            </p:nvSpPr>
            <p:spPr bwMode="auto">
              <a:xfrm>
                <a:off x="522" y="2912"/>
                <a:ext cx="76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45" name="Line 513"/>
              <p:cNvSpPr>
                <a:spLocks noChangeShapeType="1"/>
              </p:cNvSpPr>
              <p:nvPr/>
            </p:nvSpPr>
            <p:spPr bwMode="auto">
              <a:xfrm>
                <a:off x="1338" y="2912"/>
                <a:ext cx="14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lg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46" name="Line 514"/>
              <p:cNvSpPr>
                <a:spLocks noChangeShapeType="1"/>
              </p:cNvSpPr>
              <p:nvPr/>
            </p:nvSpPr>
            <p:spPr bwMode="auto">
              <a:xfrm>
                <a:off x="522" y="3587"/>
                <a:ext cx="76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47" name="Line 515"/>
              <p:cNvSpPr>
                <a:spLocks noChangeShapeType="1"/>
              </p:cNvSpPr>
              <p:nvPr/>
            </p:nvSpPr>
            <p:spPr bwMode="auto">
              <a:xfrm>
                <a:off x="1338" y="3587"/>
                <a:ext cx="14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lg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48" name="Line 516"/>
              <p:cNvSpPr>
                <a:spLocks noChangeShapeType="1"/>
              </p:cNvSpPr>
              <p:nvPr/>
            </p:nvSpPr>
            <p:spPr bwMode="auto">
              <a:xfrm>
                <a:off x="1027" y="3082"/>
                <a:ext cx="6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49" name="Line 517"/>
              <p:cNvSpPr>
                <a:spLocks noChangeShapeType="1"/>
              </p:cNvSpPr>
              <p:nvPr/>
            </p:nvSpPr>
            <p:spPr bwMode="auto">
              <a:xfrm>
                <a:off x="1123" y="3082"/>
                <a:ext cx="9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50" name="Line 518"/>
              <p:cNvSpPr>
                <a:spLocks noChangeShapeType="1"/>
              </p:cNvSpPr>
              <p:nvPr/>
            </p:nvSpPr>
            <p:spPr bwMode="auto">
              <a:xfrm>
                <a:off x="1248" y="3082"/>
                <a:ext cx="10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51" name="Line 519"/>
              <p:cNvSpPr>
                <a:spLocks noChangeShapeType="1"/>
              </p:cNvSpPr>
              <p:nvPr/>
            </p:nvSpPr>
            <p:spPr bwMode="auto">
              <a:xfrm>
                <a:off x="1373" y="3082"/>
                <a:ext cx="10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52" name="Line 520"/>
              <p:cNvSpPr>
                <a:spLocks noChangeShapeType="1"/>
              </p:cNvSpPr>
              <p:nvPr/>
            </p:nvSpPr>
            <p:spPr bwMode="auto">
              <a:xfrm>
                <a:off x="1498" y="3082"/>
                <a:ext cx="7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53" name="Line 521"/>
              <p:cNvSpPr>
                <a:spLocks noChangeShapeType="1"/>
              </p:cNvSpPr>
              <p:nvPr/>
            </p:nvSpPr>
            <p:spPr bwMode="auto">
              <a:xfrm>
                <a:off x="2151" y="3082"/>
                <a:ext cx="7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54" name="Line 522"/>
              <p:cNvSpPr>
                <a:spLocks noChangeShapeType="1"/>
              </p:cNvSpPr>
              <p:nvPr/>
            </p:nvSpPr>
            <p:spPr bwMode="auto">
              <a:xfrm>
                <a:off x="2258" y="3082"/>
                <a:ext cx="8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55" name="Line 523"/>
              <p:cNvSpPr>
                <a:spLocks noChangeShapeType="1"/>
              </p:cNvSpPr>
              <p:nvPr/>
            </p:nvSpPr>
            <p:spPr bwMode="auto">
              <a:xfrm>
                <a:off x="1027" y="3417"/>
                <a:ext cx="6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56" name="Line 524"/>
              <p:cNvSpPr>
                <a:spLocks noChangeShapeType="1"/>
              </p:cNvSpPr>
              <p:nvPr/>
            </p:nvSpPr>
            <p:spPr bwMode="auto">
              <a:xfrm>
                <a:off x="1123" y="3417"/>
                <a:ext cx="9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57" name="Line 525"/>
              <p:cNvSpPr>
                <a:spLocks noChangeShapeType="1"/>
              </p:cNvSpPr>
              <p:nvPr/>
            </p:nvSpPr>
            <p:spPr bwMode="auto">
              <a:xfrm>
                <a:off x="1248" y="3417"/>
                <a:ext cx="10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58" name="Line 526"/>
              <p:cNvSpPr>
                <a:spLocks noChangeShapeType="1"/>
              </p:cNvSpPr>
              <p:nvPr/>
            </p:nvSpPr>
            <p:spPr bwMode="auto">
              <a:xfrm>
                <a:off x="1373" y="3417"/>
                <a:ext cx="10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59" name="Line 527"/>
              <p:cNvSpPr>
                <a:spLocks noChangeShapeType="1"/>
              </p:cNvSpPr>
              <p:nvPr/>
            </p:nvSpPr>
            <p:spPr bwMode="auto">
              <a:xfrm>
                <a:off x="1498" y="3417"/>
                <a:ext cx="7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60" name="Line 528"/>
              <p:cNvSpPr>
                <a:spLocks noChangeShapeType="1"/>
              </p:cNvSpPr>
              <p:nvPr/>
            </p:nvSpPr>
            <p:spPr bwMode="auto">
              <a:xfrm>
                <a:off x="2151" y="3417"/>
                <a:ext cx="7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61" name="Line 529"/>
              <p:cNvSpPr>
                <a:spLocks noChangeShapeType="1"/>
              </p:cNvSpPr>
              <p:nvPr/>
            </p:nvSpPr>
            <p:spPr bwMode="auto">
              <a:xfrm>
                <a:off x="2258" y="3417"/>
                <a:ext cx="8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62" name="Line 530"/>
              <p:cNvSpPr>
                <a:spLocks noChangeShapeType="1"/>
              </p:cNvSpPr>
              <p:nvPr/>
            </p:nvSpPr>
            <p:spPr bwMode="auto">
              <a:xfrm flipV="1">
                <a:off x="2031" y="2877"/>
                <a:ext cx="0" cy="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63" name="Line 531"/>
              <p:cNvSpPr>
                <a:spLocks noChangeShapeType="1"/>
              </p:cNvSpPr>
              <p:nvPr/>
            </p:nvSpPr>
            <p:spPr bwMode="auto">
              <a:xfrm flipV="1">
                <a:off x="2031" y="2775"/>
                <a:ext cx="0" cy="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64" name="Line 532"/>
              <p:cNvSpPr>
                <a:spLocks noChangeShapeType="1"/>
              </p:cNvSpPr>
              <p:nvPr/>
            </p:nvSpPr>
            <p:spPr bwMode="auto">
              <a:xfrm flipV="1">
                <a:off x="1697" y="2877"/>
                <a:ext cx="0" cy="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65" name="Line 533"/>
              <p:cNvSpPr>
                <a:spLocks noChangeShapeType="1"/>
              </p:cNvSpPr>
              <p:nvPr/>
            </p:nvSpPr>
            <p:spPr bwMode="auto">
              <a:xfrm flipV="1">
                <a:off x="1697" y="2775"/>
                <a:ext cx="0" cy="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66" name="Line 534"/>
              <p:cNvSpPr>
                <a:spLocks noChangeShapeType="1"/>
              </p:cNvSpPr>
              <p:nvPr/>
            </p:nvSpPr>
            <p:spPr bwMode="auto">
              <a:xfrm>
                <a:off x="1697" y="3541"/>
                <a:ext cx="0" cy="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67" name="Line 535"/>
              <p:cNvSpPr>
                <a:spLocks noChangeShapeType="1"/>
              </p:cNvSpPr>
              <p:nvPr/>
            </p:nvSpPr>
            <p:spPr bwMode="auto">
              <a:xfrm>
                <a:off x="1697" y="3644"/>
                <a:ext cx="0" cy="7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68" name="Line 536"/>
              <p:cNvSpPr>
                <a:spLocks noChangeShapeType="1"/>
              </p:cNvSpPr>
              <p:nvPr/>
            </p:nvSpPr>
            <p:spPr bwMode="auto">
              <a:xfrm>
                <a:off x="2031" y="3541"/>
                <a:ext cx="0" cy="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69" name="Line 537"/>
              <p:cNvSpPr>
                <a:spLocks noChangeShapeType="1"/>
              </p:cNvSpPr>
              <p:nvPr/>
            </p:nvSpPr>
            <p:spPr bwMode="auto">
              <a:xfrm>
                <a:off x="2031" y="3644"/>
                <a:ext cx="0" cy="7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70" name="Line 538"/>
              <p:cNvSpPr>
                <a:spLocks noChangeShapeType="1"/>
              </p:cNvSpPr>
              <p:nvPr/>
            </p:nvSpPr>
            <p:spPr bwMode="auto">
              <a:xfrm>
                <a:off x="1697" y="2679"/>
                <a:ext cx="33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71" name="Line 539"/>
              <p:cNvSpPr>
                <a:spLocks noChangeShapeType="1"/>
              </p:cNvSpPr>
              <p:nvPr/>
            </p:nvSpPr>
            <p:spPr bwMode="auto">
              <a:xfrm flipV="1">
                <a:off x="1697" y="2599"/>
                <a:ext cx="0" cy="8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72" name="Line 540"/>
              <p:cNvSpPr>
                <a:spLocks noChangeShapeType="1"/>
              </p:cNvSpPr>
              <p:nvPr/>
            </p:nvSpPr>
            <p:spPr bwMode="auto">
              <a:xfrm flipV="1">
                <a:off x="2031" y="2599"/>
                <a:ext cx="0" cy="8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73" name="Line 541"/>
              <p:cNvSpPr>
                <a:spLocks noChangeShapeType="1"/>
              </p:cNvSpPr>
              <p:nvPr/>
            </p:nvSpPr>
            <p:spPr bwMode="auto">
              <a:xfrm>
                <a:off x="1697" y="3819"/>
                <a:ext cx="33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74" name="Line 542"/>
              <p:cNvSpPr>
                <a:spLocks noChangeShapeType="1"/>
              </p:cNvSpPr>
              <p:nvPr/>
            </p:nvSpPr>
            <p:spPr bwMode="auto">
              <a:xfrm>
                <a:off x="1697" y="3819"/>
                <a:ext cx="0" cy="8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75" name="Line 543"/>
              <p:cNvSpPr>
                <a:spLocks noChangeShapeType="1"/>
              </p:cNvSpPr>
              <p:nvPr/>
            </p:nvSpPr>
            <p:spPr bwMode="auto">
              <a:xfrm>
                <a:off x="2031" y="3819"/>
                <a:ext cx="0" cy="8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76" name="Freeform 544"/>
              <p:cNvSpPr>
                <a:spLocks/>
              </p:cNvSpPr>
              <p:nvPr/>
            </p:nvSpPr>
            <p:spPr bwMode="auto">
              <a:xfrm>
                <a:off x="2031" y="2599"/>
                <a:ext cx="500" cy="1300"/>
              </a:xfrm>
              <a:custGeom>
                <a:avLst/>
                <a:gdLst>
                  <a:gd name="T0" fmla="*/ 0 w 620"/>
                  <a:gd name="T1" fmla="*/ 1600 h 1600"/>
                  <a:gd name="T2" fmla="*/ 50 w 620"/>
                  <a:gd name="T3" fmla="*/ 1586 h 1600"/>
                  <a:gd name="T4" fmla="*/ 99 w 620"/>
                  <a:gd name="T5" fmla="*/ 1568 h 1600"/>
                  <a:gd name="T6" fmla="*/ 146 w 620"/>
                  <a:gd name="T7" fmla="*/ 1548 h 1600"/>
                  <a:gd name="T8" fmla="*/ 193 w 620"/>
                  <a:gd name="T9" fmla="*/ 1525 h 1600"/>
                  <a:gd name="T10" fmla="*/ 237 w 620"/>
                  <a:gd name="T11" fmla="*/ 1498 h 1600"/>
                  <a:gd name="T12" fmla="*/ 280 w 620"/>
                  <a:gd name="T13" fmla="*/ 1468 h 1600"/>
                  <a:gd name="T14" fmla="*/ 320 w 620"/>
                  <a:gd name="T15" fmla="*/ 1437 h 1600"/>
                  <a:gd name="T16" fmla="*/ 360 w 620"/>
                  <a:gd name="T17" fmla="*/ 1402 h 1600"/>
                  <a:gd name="T18" fmla="*/ 396 w 620"/>
                  <a:gd name="T19" fmla="*/ 1366 h 1600"/>
                  <a:gd name="T20" fmla="*/ 430 w 620"/>
                  <a:gd name="T21" fmla="*/ 1327 h 1600"/>
                  <a:gd name="T22" fmla="*/ 462 w 620"/>
                  <a:gd name="T23" fmla="*/ 1286 h 1600"/>
                  <a:gd name="T24" fmla="*/ 491 w 620"/>
                  <a:gd name="T25" fmla="*/ 1242 h 1600"/>
                  <a:gd name="T26" fmla="*/ 517 w 620"/>
                  <a:gd name="T27" fmla="*/ 1198 h 1600"/>
                  <a:gd name="T28" fmla="*/ 541 w 620"/>
                  <a:gd name="T29" fmla="*/ 1152 h 1600"/>
                  <a:gd name="T30" fmla="*/ 562 w 620"/>
                  <a:gd name="T31" fmla="*/ 1104 h 1600"/>
                  <a:gd name="T32" fmla="*/ 579 w 620"/>
                  <a:gd name="T33" fmla="*/ 1056 h 1600"/>
                  <a:gd name="T34" fmla="*/ 594 w 620"/>
                  <a:gd name="T35" fmla="*/ 1006 h 1600"/>
                  <a:gd name="T36" fmla="*/ 605 w 620"/>
                  <a:gd name="T37" fmla="*/ 955 h 1600"/>
                  <a:gd name="T38" fmla="*/ 613 w 620"/>
                  <a:gd name="T39" fmla="*/ 904 h 1600"/>
                  <a:gd name="T40" fmla="*/ 618 w 620"/>
                  <a:gd name="T41" fmla="*/ 853 h 1600"/>
                  <a:gd name="T42" fmla="*/ 620 w 620"/>
                  <a:gd name="T43" fmla="*/ 801 h 1600"/>
                  <a:gd name="T44" fmla="*/ 618 w 620"/>
                  <a:gd name="T45" fmla="*/ 748 h 1600"/>
                  <a:gd name="T46" fmla="*/ 613 w 620"/>
                  <a:gd name="T47" fmla="*/ 697 h 1600"/>
                  <a:gd name="T48" fmla="*/ 605 w 620"/>
                  <a:gd name="T49" fmla="*/ 646 h 1600"/>
                  <a:gd name="T50" fmla="*/ 594 w 620"/>
                  <a:gd name="T51" fmla="*/ 595 h 1600"/>
                  <a:gd name="T52" fmla="*/ 579 w 620"/>
                  <a:gd name="T53" fmla="*/ 545 h 1600"/>
                  <a:gd name="T54" fmla="*/ 562 w 620"/>
                  <a:gd name="T55" fmla="*/ 496 h 1600"/>
                  <a:gd name="T56" fmla="*/ 541 w 620"/>
                  <a:gd name="T57" fmla="*/ 449 h 1600"/>
                  <a:gd name="T58" fmla="*/ 517 w 620"/>
                  <a:gd name="T59" fmla="*/ 402 h 1600"/>
                  <a:gd name="T60" fmla="*/ 491 w 620"/>
                  <a:gd name="T61" fmla="*/ 358 h 1600"/>
                  <a:gd name="T62" fmla="*/ 462 w 620"/>
                  <a:gd name="T63" fmla="*/ 315 h 1600"/>
                  <a:gd name="T64" fmla="*/ 430 w 620"/>
                  <a:gd name="T65" fmla="*/ 275 h 1600"/>
                  <a:gd name="T66" fmla="*/ 396 w 620"/>
                  <a:gd name="T67" fmla="*/ 235 h 1600"/>
                  <a:gd name="T68" fmla="*/ 360 w 620"/>
                  <a:gd name="T69" fmla="*/ 198 h 1600"/>
                  <a:gd name="T70" fmla="*/ 320 w 620"/>
                  <a:gd name="T71" fmla="*/ 164 h 1600"/>
                  <a:gd name="T72" fmla="*/ 280 w 620"/>
                  <a:gd name="T73" fmla="*/ 132 h 1600"/>
                  <a:gd name="T74" fmla="*/ 237 w 620"/>
                  <a:gd name="T75" fmla="*/ 103 h 1600"/>
                  <a:gd name="T76" fmla="*/ 193 w 620"/>
                  <a:gd name="T77" fmla="*/ 77 h 1600"/>
                  <a:gd name="T78" fmla="*/ 146 w 620"/>
                  <a:gd name="T79" fmla="*/ 53 h 1600"/>
                  <a:gd name="T80" fmla="*/ 99 w 620"/>
                  <a:gd name="T81" fmla="*/ 33 h 1600"/>
                  <a:gd name="T82" fmla="*/ 50 w 620"/>
                  <a:gd name="T83" fmla="*/ 15 h 1600"/>
                  <a:gd name="T84" fmla="*/ 0 w 620"/>
                  <a:gd name="T85" fmla="*/ 0 h 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20" h="1600">
                    <a:moveTo>
                      <a:pt x="0" y="1600"/>
                    </a:moveTo>
                    <a:lnTo>
                      <a:pt x="50" y="1586"/>
                    </a:lnTo>
                    <a:lnTo>
                      <a:pt x="99" y="1568"/>
                    </a:lnTo>
                    <a:lnTo>
                      <a:pt x="146" y="1548"/>
                    </a:lnTo>
                    <a:lnTo>
                      <a:pt x="193" y="1525"/>
                    </a:lnTo>
                    <a:lnTo>
                      <a:pt x="237" y="1498"/>
                    </a:lnTo>
                    <a:lnTo>
                      <a:pt x="280" y="1468"/>
                    </a:lnTo>
                    <a:lnTo>
                      <a:pt x="320" y="1437"/>
                    </a:lnTo>
                    <a:lnTo>
                      <a:pt x="360" y="1402"/>
                    </a:lnTo>
                    <a:lnTo>
                      <a:pt x="396" y="1366"/>
                    </a:lnTo>
                    <a:lnTo>
                      <a:pt x="430" y="1327"/>
                    </a:lnTo>
                    <a:lnTo>
                      <a:pt x="462" y="1286"/>
                    </a:lnTo>
                    <a:lnTo>
                      <a:pt x="491" y="1242"/>
                    </a:lnTo>
                    <a:lnTo>
                      <a:pt x="517" y="1198"/>
                    </a:lnTo>
                    <a:lnTo>
                      <a:pt x="541" y="1152"/>
                    </a:lnTo>
                    <a:lnTo>
                      <a:pt x="562" y="1104"/>
                    </a:lnTo>
                    <a:lnTo>
                      <a:pt x="579" y="1056"/>
                    </a:lnTo>
                    <a:lnTo>
                      <a:pt x="594" y="1006"/>
                    </a:lnTo>
                    <a:lnTo>
                      <a:pt x="605" y="955"/>
                    </a:lnTo>
                    <a:lnTo>
                      <a:pt x="613" y="904"/>
                    </a:lnTo>
                    <a:lnTo>
                      <a:pt x="618" y="853"/>
                    </a:lnTo>
                    <a:lnTo>
                      <a:pt x="620" y="801"/>
                    </a:lnTo>
                    <a:lnTo>
                      <a:pt x="618" y="748"/>
                    </a:lnTo>
                    <a:lnTo>
                      <a:pt x="613" y="697"/>
                    </a:lnTo>
                    <a:lnTo>
                      <a:pt x="605" y="646"/>
                    </a:lnTo>
                    <a:lnTo>
                      <a:pt x="594" y="595"/>
                    </a:lnTo>
                    <a:lnTo>
                      <a:pt x="579" y="545"/>
                    </a:lnTo>
                    <a:lnTo>
                      <a:pt x="562" y="496"/>
                    </a:lnTo>
                    <a:lnTo>
                      <a:pt x="541" y="449"/>
                    </a:lnTo>
                    <a:lnTo>
                      <a:pt x="517" y="402"/>
                    </a:lnTo>
                    <a:lnTo>
                      <a:pt x="491" y="358"/>
                    </a:lnTo>
                    <a:lnTo>
                      <a:pt x="462" y="315"/>
                    </a:lnTo>
                    <a:lnTo>
                      <a:pt x="430" y="275"/>
                    </a:lnTo>
                    <a:lnTo>
                      <a:pt x="396" y="235"/>
                    </a:lnTo>
                    <a:lnTo>
                      <a:pt x="360" y="198"/>
                    </a:lnTo>
                    <a:lnTo>
                      <a:pt x="320" y="164"/>
                    </a:lnTo>
                    <a:lnTo>
                      <a:pt x="280" y="132"/>
                    </a:lnTo>
                    <a:lnTo>
                      <a:pt x="237" y="103"/>
                    </a:lnTo>
                    <a:lnTo>
                      <a:pt x="193" y="77"/>
                    </a:lnTo>
                    <a:lnTo>
                      <a:pt x="146" y="53"/>
                    </a:lnTo>
                    <a:lnTo>
                      <a:pt x="99" y="33"/>
                    </a:lnTo>
                    <a:lnTo>
                      <a:pt x="50" y="15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77" name="Line 545"/>
              <p:cNvSpPr>
                <a:spLocks noChangeShapeType="1"/>
              </p:cNvSpPr>
              <p:nvPr/>
            </p:nvSpPr>
            <p:spPr bwMode="auto">
              <a:xfrm>
                <a:off x="1861" y="2321"/>
                <a:ext cx="0" cy="16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78" name="Line 546"/>
              <p:cNvSpPr>
                <a:spLocks noChangeShapeType="1"/>
              </p:cNvSpPr>
              <p:nvPr/>
            </p:nvSpPr>
            <p:spPr bwMode="auto">
              <a:xfrm>
                <a:off x="1861" y="2520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79" name="Line 547"/>
              <p:cNvSpPr>
                <a:spLocks noChangeShapeType="1"/>
              </p:cNvSpPr>
              <p:nvPr/>
            </p:nvSpPr>
            <p:spPr bwMode="auto">
              <a:xfrm>
                <a:off x="1861" y="2577"/>
                <a:ext cx="0" cy="2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80" name="Line 548"/>
              <p:cNvSpPr>
                <a:spLocks noChangeShapeType="1"/>
              </p:cNvSpPr>
              <p:nvPr/>
            </p:nvSpPr>
            <p:spPr bwMode="auto">
              <a:xfrm>
                <a:off x="1861" y="2883"/>
                <a:ext cx="0" cy="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81" name="Line 549"/>
              <p:cNvSpPr>
                <a:spLocks noChangeShapeType="1"/>
              </p:cNvSpPr>
              <p:nvPr/>
            </p:nvSpPr>
            <p:spPr bwMode="auto">
              <a:xfrm>
                <a:off x="1861" y="2940"/>
                <a:ext cx="0" cy="26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82" name="Line 550"/>
              <p:cNvSpPr>
                <a:spLocks noChangeShapeType="1"/>
              </p:cNvSpPr>
              <p:nvPr/>
            </p:nvSpPr>
            <p:spPr bwMode="auto">
              <a:xfrm>
                <a:off x="1861" y="3241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83" name="Line 551"/>
              <p:cNvSpPr>
                <a:spLocks noChangeShapeType="1"/>
              </p:cNvSpPr>
              <p:nvPr/>
            </p:nvSpPr>
            <p:spPr bwMode="auto">
              <a:xfrm>
                <a:off x="1861" y="3303"/>
                <a:ext cx="0" cy="26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84" name="Line 552"/>
              <p:cNvSpPr>
                <a:spLocks noChangeShapeType="1"/>
              </p:cNvSpPr>
              <p:nvPr/>
            </p:nvSpPr>
            <p:spPr bwMode="auto">
              <a:xfrm>
                <a:off x="1861" y="3604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85" name="Line 553"/>
              <p:cNvSpPr>
                <a:spLocks noChangeShapeType="1"/>
              </p:cNvSpPr>
              <p:nvPr/>
            </p:nvSpPr>
            <p:spPr bwMode="auto">
              <a:xfrm>
                <a:off x="1861" y="3666"/>
                <a:ext cx="0" cy="26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86" name="Line 554"/>
              <p:cNvSpPr>
                <a:spLocks noChangeShapeType="1"/>
              </p:cNvSpPr>
              <p:nvPr/>
            </p:nvSpPr>
            <p:spPr bwMode="auto">
              <a:xfrm>
                <a:off x="1861" y="3967"/>
                <a:ext cx="0" cy="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187" name="Line 555"/>
              <p:cNvSpPr>
                <a:spLocks noChangeShapeType="1"/>
              </p:cNvSpPr>
              <p:nvPr/>
            </p:nvSpPr>
            <p:spPr bwMode="auto">
              <a:xfrm>
                <a:off x="1861" y="4024"/>
                <a:ext cx="0" cy="17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39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539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38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4538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39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7" dur="500"/>
                                        <p:tgtEl>
                                          <p:spTgt spid="4539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39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4539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24" dur="500"/>
                                        <p:tgtEl>
                                          <p:spTgt spid="4539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39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2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7" dur="500"/>
                                        <p:tgtEl>
                                          <p:spTgt spid="4538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38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39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3" dur="500"/>
                                        <p:tgtEl>
                                          <p:spTgt spid="4539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39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8" dur="500"/>
                                        <p:tgtEl>
                                          <p:spTgt spid="4539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39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500"/>
                                        <p:tgtEl>
                                          <p:spTgt spid="4539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45" dur="500"/>
                                        <p:tgtEl>
                                          <p:spTgt spid="4539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39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2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48" dur="500"/>
                                        <p:tgtEl>
                                          <p:spTgt spid="4539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39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 nodeType="clickPar">
                      <p:stCondLst>
                        <p:cond delay="indefinite"/>
                      </p:stCondLst>
                      <p:childTnLst>
                        <p:par>
                          <p:cTn id="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39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4" dur="500"/>
                                        <p:tgtEl>
                                          <p:spTgt spid="4539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39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9" dur="500"/>
                                        <p:tgtEl>
                                          <p:spTgt spid="4539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2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61" dur="500"/>
                                        <p:tgtEl>
                                          <p:spTgt spid="4539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39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39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4539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3900" grpId="0" animBg="1"/>
      <p:bldP spid="453900" grpId="1" animBg="1"/>
      <p:bldP spid="453910" grpId="0" animBg="1"/>
      <p:bldP spid="453910" grpId="1" animBg="1"/>
      <p:bldP spid="453989" grpId="0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4932" name="Group 276"/>
          <p:cNvGrpSpPr>
            <a:grpSpLocks/>
          </p:cNvGrpSpPr>
          <p:nvPr/>
        </p:nvGrpSpPr>
        <p:grpSpPr bwMode="auto">
          <a:xfrm>
            <a:off x="296863" y="730250"/>
            <a:ext cx="5314950" cy="2674938"/>
            <a:chOff x="187" y="460"/>
            <a:chExt cx="3348" cy="1685"/>
          </a:xfrm>
        </p:grpSpPr>
        <p:grpSp>
          <p:nvGrpSpPr>
            <p:cNvPr id="454856" name="Group 200"/>
            <p:cNvGrpSpPr>
              <a:grpSpLocks/>
            </p:cNvGrpSpPr>
            <p:nvPr/>
          </p:nvGrpSpPr>
          <p:grpSpPr bwMode="auto">
            <a:xfrm>
              <a:off x="187" y="460"/>
              <a:ext cx="3348" cy="1685"/>
              <a:chOff x="187" y="460"/>
              <a:chExt cx="3348" cy="1685"/>
            </a:xfrm>
          </p:grpSpPr>
          <p:sp>
            <p:nvSpPr>
              <p:cNvPr id="454857" name="Line 201"/>
              <p:cNvSpPr>
                <a:spLocks noChangeShapeType="1"/>
              </p:cNvSpPr>
              <p:nvPr/>
            </p:nvSpPr>
            <p:spPr bwMode="auto">
              <a:xfrm>
                <a:off x="187" y="2015"/>
                <a:ext cx="3348" cy="0"/>
              </a:xfrm>
              <a:prstGeom prst="line">
                <a:avLst/>
              </a:prstGeom>
              <a:noFill/>
              <a:ln w="3810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858" name="Line 202"/>
              <p:cNvSpPr>
                <a:spLocks noChangeShapeType="1"/>
              </p:cNvSpPr>
              <p:nvPr/>
            </p:nvSpPr>
            <p:spPr bwMode="auto">
              <a:xfrm flipH="1">
                <a:off x="397" y="1748"/>
                <a:ext cx="2928" cy="0"/>
              </a:xfrm>
              <a:prstGeom prst="line">
                <a:avLst/>
              </a:prstGeom>
              <a:noFill/>
              <a:ln w="3810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859" name="Line 203"/>
              <p:cNvSpPr>
                <a:spLocks noChangeShapeType="1"/>
              </p:cNvSpPr>
              <p:nvPr/>
            </p:nvSpPr>
            <p:spPr bwMode="auto">
              <a:xfrm flipV="1">
                <a:off x="187" y="1752"/>
                <a:ext cx="0" cy="263"/>
              </a:xfrm>
              <a:prstGeom prst="line">
                <a:avLst/>
              </a:prstGeom>
              <a:noFill/>
              <a:ln w="3810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860" name="Line 204"/>
              <p:cNvSpPr>
                <a:spLocks noChangeShapeType="1"/>
              </p:cNvSpPr>
              <p:nvPr/>
            </p:nvSpPr>
            <p:spPr bwMode="auto">
              <a:xfrm flipH="1">
                <a:off x="187" y="1748"/>
                <a:ext cx="3348" cy="0"/>
              </a:xfrm>
              <a:prstGeom prst="line">
                <a:avLst/>
              </a:prstGeom>
              <a:noFill/>
              <a:ln w="3810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454861" name="Group 205"/>
              <p:cNvGrpSpPr>
                <a:grpSpLocks/>
              </p:cNvGrpSpPr>
              <p:nvPr/>
            </p:nvGrpSpPr>
            <p:grpSpPr bwMode="auto">
              <a:xfrm>
                <a:off x="1861" y="460"/>
                <a:ext cx="0" cy="1674"/>
                <a:chOff x="1861" y="460"/>
                <a:chExt cx="0" cy="1674"/>
              </a:xfrm>
            </p:grpSpPr>
            <p:sp>
              <p:nvSpPr>
                <p:cNvPr id="454862" name="Line 206"/>
                <p:cNvSpPr>
                  <a:spLocks noChangeShapeType="1"/>
                </p:cNvSpPr>
                <p:nvPr/>
              </p:nvSpPr>
              <p:spPr bwMode="auto">
                <a:xfrm>
                  <a:off x="1861" y="460"/>
                  <a:ext cx="0" cy="244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4863" name="Line 207"/>
                <p:cNvSpPr>
                  <a:spLocks noChangeShapeType="1"/>
                </p:cNvSpPr>
                <p:nvPr/>
              </p:nvSpPr>
              <p:spPr bwMode="auto">
                <a:xfrm>
                  <a:off x="1861" y="738"/>
                  <a:ext cx="0" cy="28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4864" name="Line 208"/>
                <p:cNvSpPr>
                  <a:spLocks noChangeShapeType="1"/>
                </p:cNvSpPr>
                <p:nvPr/>
              </p:nvSpPr>
              <p:spPr bwMode="auto">
                <a:xfrm>
                  <a:off x="1861" y="800"/>
                  <a:ext cx="0" cy="267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4865" name="Line 209"/>
                <p:cNvSpPr>
                  <a:spLocks noChangeShapeType="1"/>
                </p:cNvSpPr>
                <p:nvPr/>
              </p:nvSpPr>
              <p:spPr bwMode="auto">
                <a:xfrm>
                  <a:off x="1861" y="1101"/>
                  <a:ext cx="0" cy="29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4866" name="Line 210"/>
                <p:cNvSpPr>
                  <a:spLocks noChangeShapeType="1"/>
                </p:cNvSpPr>
                <p:nvPr/>
              </p:nvSpPr>
              <p:spPr bwMode="auto">
                <a:xfrm>
                  <a:off x="1861" y="1164"/>
                  <a:ext cx="0" cy="266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4867" name="Line 211"/>
                <p:cNvSpPr>
                  <a:spLocks noChangeShapeType="1"/>
                </p:cNvSpPr>
                <p:nvPr/>
              </p:nvSpPr>
              <p:spPr bwMode="auto">
                <a:xfrm>
                  <a:off x="1861" y="1464"/>
                  <a:ext cx="0" cy="23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4868" name="Line 212"/>
                <p:cNvSpPr>
                  <a:spLocks noChangeShapeType="1"/>
                </p:cNvSpPr>
                <p:nvPr/>
              </p:nvSpPr>
              <p:spPr bwMode="auto">
                <a:xfrm>
                  <a:off x="1861" y="1521"/>
                  <a:ext cx="0" cy="267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4869" name="Line 213"/>
                <p:cNvSpPr>
                  <a:spLocks noChangeShapeType="1"/>
                </p:cNvSpPr>
                <p:nvPr/>
              </p:nvSpPr>
              <p:spPr bwMode="auto">
                <a:xfrm>
                  <a:off x="1861" y="1822"/>
                  <a:ext cx="0" cy="28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4870" name="Line 214"/>
                <p:cNvSpPr>
                  <a:spLocks noChangeShapeType="1"/>
                </p:cNvSpPr>
                <p:nvPr/>
              </p:nvSpPr>
              <p:spPr bwMode="auto">
                <a:xfrm>
                  <a:off x="1861" y="1884"/>
                  <a:ext cx="0" cy="250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454871" name="Line 215"/>
              <p:cNvSpPr>
                <a:spLocks noChangeShapeType="1"/>
              </p:cNvSpPr>
              <p:nvPr/>
            </p:nvSpPr>
            <p:spPr bwMode="auto">
              <a:xfrm flipH="1">
                <a:off x="187" y="1748"/>
                <a:ext cx="210" cy="0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872" name="Line 216"/>
              <p:cNvSpPr>
                <a:spLocks noChangeShapeType="1"/>
              </p:cNvSpPr>
              <p:nvPr/>
            </p:nvSpPr>
            <p:spPr bwMode="auto">
              <a:xfrm flipH="1">
                <a:off x="3325" y="1748"/>
                <a:ext cx="210" cy="0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454873" name="Group 217"/>
              <p:cNvGrpSpPr>
                <a:grpSpLocks/>
              </p:cNvGrpSpPr>
              <p:nvPr/>
            </p:nvGrpSpPr>
            <p:grpSpPr bwMode="auto">
              <a:xfrm>
                <a:off x="187" y="1476"/>
                <a:ext cx="3348" cy="669"/>
                <a:chOff x="187" y="1476"/>
                <a:chExt cx="3348" cy="669"/>
              </a:xfrm>
            </p:grpSpPr>
            <p:grpSp>
              <p:nvGrpSpPr>
                <p:cNvPr id="454874" name="Group 218"/>
                <p:cNvGrpSpPr>
                  <a:grpSpLocks/>
                </p:cNvGrpSpPr>
                <p:nvPr/>
              </p:nvGrpSpPr>
              <p:grpSpPr bwMode="auto">
                <a:xfrm>
                  <a:off x="187" y="1611"/>
                  <a:ext cx="3348" cy="137"/>
                  <a:chOff x="187" y="1611"/>
                  <a:chExt cx="3348" cy="137"/>
                </a:xfrm>
              </p:grpSpPr>
              <p:sp>
                <p:nvSpPr>
                  <p:cNvPr id="454875" name="Line 21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87" y="1612"/>
                    <a:ext cx="670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454876" name="Group 220"/>
                  <p:cNvGrpSpPr>
                    <a:grpSpLocks/>
                  </p:cNvGrpSpPr>
                  <p:nvPr/>
                </p:nvGrpSpPr>
                <p:grpSpPr bwMode="auto">
                  <a:xfrm>
                    <a:off x="187" y="1611"/>
                    <a:ext cx="3348" cy="137"/>
                    <a:chOff x="187" y="1611"/>
                    <a:chExt cx="3348" cy="137"/>
                  </a:xfrm>
                </p:grpSpPr>
                <p:sp>
                  <p:nvSpPr>
                    <p:cNvPr id="454877" name="Line 221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2866" y="1612"/>
                      <a:ext cx="669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54878" name="Line 22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866" y="1612"/>
                      <a:ext cx="0" cy="136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54879" name="Line 223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57" y="1612"/>
                      <a:ext cx="0" cy="136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54880" name="Line 22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87" y="1612"/>
                      <a:ext cx="0" cy="136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54881" name="Line 22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535" y="1611"/>
                      <a:ext cx="0" cy="136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</p:grpSp>
            </p:grpSp>
            <p:grpSp>
              <p:nvGrpSpPr>
                <p:cNvPr id="454882" name="Group 226"/>
                <p:cNvGrpSpPr>
                  <a:grpSpLocks/>
                </p:cNvGrpSpPr>
                <p:nvPr/>
              </p:nvGrpSpPr>
              <p:grpSpPr bwMode="auto">
                <a:xfrm>
                  <a:off x="357" y="1476"/>
                  <a:ext cx="3008" cy="669"/>
                  <a:chOff x="357" y="1476"/>
                  <a:chExt cx="3008" cy="669"/>
                </a:xfrm>
              </p:grpSpPr>
              <p:sp>
                <p:nvSpPr>
                  <p:cNvPr id="454883" name="Line 227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201" y="1867"/>
                    <a:ext cx="0" cy="278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54884" name="Line 228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201" y="1805"/>
                    <a:ext cx="0" cy="28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54885" name="Line 22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201" y="1493"/>
                    <a:ext cx="0" cy="278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54886" name="Line 23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22" y="1845"/>
                    <a:ext cx="0" cy="278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54887" name="Line 231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22" y="1788"/>
                    <a:ext cx="0" cy="28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54888" name="Line 232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22" y="1476"/>
                    <a:ext cx="0" cy="278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54889" name="Line 233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57" y="1952"/>
                    <a:ext cx="0" cy="6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54890" name="Line 23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57" y="1828"/>
                    <a:ext cx="0" cy="9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54891" name="Line 235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57" y="1697"/>
                    <a:ext cx="0" cy="10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54892" name="Line 236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57" y="1612"/>
                    <a:ext cx="0" cy="6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54893" name="Line 237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92" y="1952"/>
                    <a:ext cx="0" cy="6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54894" name="Line 238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92" y="1828"/>
                    <a:ext cx="0" cy="9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54895" name="Line 23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92" y="1697"/>
                    <a:ext cx="0" cy="10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54896" name="Line 24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92" y="1612"/>
                    <a:ext cx="0" cy="6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54897" name="Line 241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65" y="1952"/>
                    <a:ext cx="0" cy="6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54898" name="Line 242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65" y="1828"/>
                    <a:ext cx="0" cy="9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54899" name="Line 243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65" y="1697"/>
                    <a:ext cx="0" cy="10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54900" name="Line 24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65" y="1612"/>
                    <a:ext cx="0" cy="6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54901" name="Line 245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036" y="1952"/>
                    <a:ext cx="0" cy="6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54902" name="Line 246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036" y="1828"/>
                    <a:ext cx="0" cy="9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54903" name="Line 247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036" y="1697"/>
                    <a:ext cx="0" cy="10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54904" name="Line 248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036" y="1612"/>
                    <a:ext cx="0" cy="6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454905" name="Line 249"/>
              <p:cNvSpPr>
                <a:spLocks noChangeShapeType="1"/>
              </p:cNvSpPr>
              <p:nvPr/>
            </p:nvSpPr>
            <p:spPr bwMode="auto">
              <a:xfrm flipV="1">
                <a:off x="3535" y="1706"/>
                <a:ext cx="0" cy="309"/>
              </a:xfrm>
              <a:prstGeom prst="line">
                <a:avLst/>
              </a:prstGeom>
              <a:noFill/>
              <a:ln w="3810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906" name="Line 250"/>
              <p:cNvSpPr>
                <a:spLocks noChangeShapeType="1"/>
              </p:cNvSpPr>
              <p:nvPr/>
            </p:nvSpPr>
            <p:spPr bwMode="auto">
              <a:xfrm>
                <a:off x="187" y="1706"/>
                <a:ext cx="0" cy="309"/>
              </a:xfrm>
              <a:prstGeom prst="line">
                <a:avLst/>
              </a:prstGeom>
              <a:noFill/>
              <a:ln w="3810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54911" name="Group 255"/>
            <p:cNvGrpSpPr>
              <a:grpSpLocks/>
            </p:cNvGrpSpPr>
            <p:nvPr/>
          </p:nvGrpSpPr>
          <p:grpSpPr bwMode="auto">
            <a:xfrm>
              <a:off x="1362" y="738"/>
              <a:ext cx="1004" cy="1010"/>
              <a:chOff x="1362" y="738"/>
              <a:chExt cx="1004" cy="1010"/>
            </a:xfrm>
          </p:grpSpPr>
          <p:sp>
            <p:nvSpPr>
              <p:cNvPr id="454912" name="Line 256"/>
              <p:cNvSpPr>
                <a:spLocks noChangeShapeType="1"/>
              </p:cNvSpPr>
              <p:nvPr/>
            </p:nvSpPr>
            <p:spPr bwMode="auto">
              <a:xfrm flipV="1">
                <a:off x="2366" y="1379"/>
                <a:ext cx="0" cy="36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913" name="Line 257"/>
              <p:cNvSpPr>
                <a:spLocks noChangeShapeType="1"/>
              </p:cNvSpPr>
              <p:nvPr/>
            </p:nvSpPr>
            <p:spPr bwMode="auto">
              <a:xfrm flipV="1">
                <a:off x="2366" y="738"/>
                <a:ext cx="0" cy="307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914" name="Line 258"/>
              <p:cNvSpPr>
                <a:spLocks noChangeShapeType="1"/>
              </p:cNvSpPr>
              <p:nvPr/>
            </p:nvSpPr>
            <p:spPr bwMode="auto">
              <a:xfrm>
                <a:off x="2366" y="1045"/>
                <a:ext cx="0" cy="33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915" name="Line 259"/>
              <p:cNvSpPr>
                <a:spLocks noChangeShapeType="1"/>
              </p:cNvSpPr>
              <p:nvPr/>
            </p:nvSpPr>
            <p:spPr bwMode="auto">
              <a:xfrm>
                <a:off x="1362" y="738"/>
                <a:ext cx="0" cy="101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916" name="Line 260"/>
              <p:cNvSpPr>
                <a:spLocks noChangeAspect="1" noChangeShapeType="1"/>
              </p:cNvSpPr>
              <p:nvPr/>
            </p:nvSpPr>
            <p:spPr bwMode="auto">
              <a:xfrm>
                <a:off x="1364" y="738"/>
                <a:ext cx="999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54921" name="Group 265"/>
            <p:cNvGrpSpPr>
              <a:grpSpLocks/>
            </p:cNvGrpSpPr>
            <p:nvPr/>
          </p:nvGrpSpPr>
          <p:grpSpPr bwMode="auto">
            <a:xfrm>
              <a:off x="1191" y="573"/>
              <a:ext cx="1340" cy="165"/>
              <a:chOff x="1191" y="573"/>
              <a:chExt cx="1340" cy="165"/>
            </a:xfrm>
          </p:grpSpPr>
          <p:sp>
            <p:nvSpPr>
              <p:cNvPr id="454922" name="Line 266"/>
              <p:cNvSpPr>
                <a:spLocks noChangeShapeType="1"/>
              </p:cNvSpPr>
              <p:nvPr/>
            </p:nvSpPr>
            <p:spPr bwMode="auto">
              <a:xfrm>
                <a:off x="1191" y="738"/>
                <a:ext cx="1340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923" name="Line 267"/>
              <p:cNvSpPr>
                <a:spLocks noChangeShapeType="1"/>
              </p:cNvSpPr>
              <p:nvPr/>
            </p:nvSpPr>
            <p:spPr bwMode="auto">
              <a:xfrm flipV="1">
                <a:off x="2531" y="573"/>
                <a:ext cx="0" cy="16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924" name="Line 268"/>
              <p:cNvSpPr>
                <a:spLocks noChangeShapeType="1"/>
              </p:cNvSpPr>
              <p:nvPr/>
            </p:nvSpPr>
            <p:spPr bwMode="auto">
              <a:xfrm flipH="1">
                <a:off x="1191" y="573"/>
                <a:ext cx="1340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925" name="Line 269"/>
              <p:cNvSpPr>
                <a:spLocks noChangeShapeType="1"/>
              </p:cNvSpPr>
              <p:nvPr/>
            </p:nvSpPr>
            <p:spPr bwMode="auto">
              <a:xfrm>
                <a:off x="1191" y="573"/>
                <a:ext cx="0" cy="16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54926" name="Group 270"/>
            <p:cNvGrpSpPr>
              <a:grpSpLocks/>
            </p:cNvGrpSpPr>
            <p:nvPr/>
          </p:nvGrpSpPr>
          <p:grpSpPr bwMode="auto">
            <a:xfrm>
              <a:off x="1697" y="573"/>
              <a:ext cx="334" cy="165"/>
              <a:chOff x="1697" y="573"/>
              <a:chExt cx="334" cy="165"/>
            </a:xfrm>
          </p:grpSpPr>
          <p:sp>
            <p:nvSpPr>
              <p:cNvPr id="454927" name="Line 271"/>
              <p:cNvSpPr>
                <a:spLocks noChangeShapeType="1"/>
              </p:cNvSpPr>
              <p:nvPr/>
            </p:nvSpPr>
            <p:spPr bwMode="auto">
              <a:xfrm flipV="1">
                <a:off x="1697" y="573"/>
                <a:ext cx="0" cy="16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4928" name="Line 272"/>
              <p:cNvSpPr>
                <a:spLocks noChangeShapeType="1"/>
              </p:cNvSpPr>
              <p:nvPr/>
            </p:nvSpPr>
            <p:spPr bwMode="auto">
              <a:xfrm flipV="1">
                <a:off x="2031" y="573"/>
                <a:ext cx="0" cy="16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454933" name="Line 277"/>
          <p:cNvSpPr>
            <a:spLocks noChangeShapeType="1"/>
          </p:cNvSpPr>
          <p:nvPr/>
        </p:nvSpPr>
        <p:spPr bwMode="auto">
          <a:xfrm flipH="1">
            <a:off x="2411413" y="2451100"/>
            <a:ext cx="5075237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454934" name="Group 278"/>
          <p:cNvGrpSpPr>
            <a:grpSpLocks/>
          </p:cNvGrpSpPr>
          <p:nvPr/>
        </p:nvGrpSpPr>
        <p:grpSpPr bwMode="auto">
          <a:xfrm>
            <a:off x="2422525" y="909638"/>
            <a:ext cx="1063625" cy="1541462"/>
            <a:chOff x="1526" y="573"/>
            <a:chExt cx="670" cy="971"/>
          </a:xfrm>
        </p:grpSpPr>
        <p:sp>
          <p:nvSpPr>
            <p:cNvPr id="454935" name="Line 279"/>
            <p:cNvSpPr>
              <a:spLocks noChangeShapeType="1"/>
            </p:cNvSpPr>
            <p:nvPr/>
          </p:nvSpPr>
          <p:spPr bwMode="auto">
            <a:xfrm flipH="1">
              <a:off x="2128" y="1544"/>
              <a:ext cx="6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4936" name="Line 280"/>
            <p:cNvSpPr>
              <a:spLocks noChangeShapeType="1"/>
            </p:cNvSpPr>
            <p:nvPr/>
          </p:nvSpPr>
          <p:spPr bwMode="auto">
            <a:xfrm flipH="1">
              <a:off x="1997" y="1544"/>
              <a:ext cx="10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4937" name="Line 281"/>
            <p:cNvSpPr>
              <a:spLocks noChangeShapeType="1"/>
            </p:cNvSpPr>
            <p:nvPr/>
          </p:nvSpPr>
          <p:spPr bwMode="auto">
            <a:xfrm flipH="1">
              <a:off x="1872" y="1544"/>
              <a:ext cx="10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4938" name="Line 282"/>
            <p:cNvSpPr>
              <a:spLocks noChangeShapeType="1"/>
            </p:cNvSpPr>
            <p:nvPr/>
          </p:nvSpPr>
          <p:spPr bwMode="auto">
            <a:xfrm flipH="1">
              <a:off x="1748" y="1544"/>
              <a:ext cx="10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4939" name="Line 283"/>
            <p:cNvSpPr>
              <a:spLocks noChangeShapeType="1"/>
            </p:cNvSpPr>
            <p:nvPr/>
          </p:nvSpPr>
          <p:spPr bwMode="auto">
            <a:xfrm flipH="1">
              <a:off x="1623" y="1544"/>
              <a:ext cx="10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4940" name="Line 284"/>
            <p:cNvSpPr>
              <a:spLocks noChangeShapeType="1"/>
            </p:cNvSpPr>
            <p:nvPr/>
          </p:nvSpPr>
          <p:spPr bwMode="auto">
            <a:xfrm flipH="1">
              <a:off x="1526" y="1544"/>
              <a:ext cx="7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4941" name="Line 285"/>
            <p:cNvSpPr>
              <a:spLocks noChangeShapeType="1"/>
            </p:cNvSpPr>
            <p:nvPr/>
          </p:nvSpPr>
          <p:spPr bwMode="auto">
            <a:xfrm flipV="1">
              <a:off x="1526" y="1476"/>
              <a:ext cx="0" cy="6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4942" name="Line 286"/>
            <p:cNvSpPr>
              <a:spLocks noChangeShapeType="1"/>
            </p:cNvSpPr>
            <p:nvPr/>
          </p:nvSpPr>
          <p:spPr bwMode="auto">
            <a:xfrm flipV="1">
              <a:off x="1526" y="1379"/>
              <a:ext cx="0" cy="6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4943" name="Line 287"/>
            <p:cNvSpPr>
              <a:spLocks noChangeShapeType="1"/>
            </p:cNvSpPr>
            <p:nvPr/>
          </p:nvSpPr>
          <p:spPr bwMode="auto">
            <a:xfrm flipV="1">
              <a:off x="2196" y="1476"/>
              <a:ext cx="0" cy="6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4944" name="Line 288"/>
            <p:cNvSpPr>
              <a:spLocks noChangeShapeType="1"/>
            </p:cNvSpPr>
            <p:nvPr/>
          </p:nvSpPr>
          <p:spPr bwMode="auto">
            <a:xfrm flipV="1">
              <a:off x="2196" y="1379"/>
              <a:ext cx="0" cy="6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4945" name="Line 289"/>
            <p:cNvSpPr>
              <a:spLocks noChangeShapeType="1"/>
            </p:cNvSpPr>
            <p:nvPr/>
          </p:nvSpPr>
          <p:spPr bwMode="auto">
            <a:xfrm flipV="1">
              <a:off x="2196" y="948"/>
              <a:ext cx="0" cy="9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4946" name="Line 290"/>
            <p:cNvSpPr>
              <a:spLocks noChangeShapeType="1"/>
            </p:cNvSpPr>
            <p:nvPr/>
          </p:nvSpPr>
          <p:spPr bwMode="auto">
            <a:xfrm flipV="1">
              <a:off x="2196" y="818"/>
              <a:ext cx="0" cy="10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4947" name="Line 291"/>
            <p:cNvSpPr>
              <a:spLocks noChangeShapeType="1"/>
            </p:cNvSpPr>
            <p:nvPr/>
          </p:nvSpPr>
          <p:spPr bwMode="auto">
            <a:xfrm flipV="1">
              <a:off x="2196" y="693"/>
              <a:ext cx="0" cy="10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4948" name="Line 292"/>
            <p:cNvSpPr>
              <a:spLocks noChangeShapeType="1"/>
            </p:cNvSpPr>
            <p:nvPr/>
          </p:nvSpPr>
          <p:spPr bwMode="auto">
            <a:xfrm flipV="1">
              <a:off x="2196" y="573"/>
              <a:ext cx="0" cy="9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4949" name="Line 293"/>
            <p:cNvSpPr>
              <a:spLocks noChangeShapeType="1"/>
            </p:cNvSpPr>
            <p:nvPr/>
          </p:nvSpPr>
          <p:spPr bwMode="auto">
            <a:xfrm flipV="1">
              <a:off x="1526" y="948"/>
              <a:ext cx="0" cy="9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4950" name="Line 294"/>
            <p:cNvSpPr>
              <a:spLocks noChangeShapeType="1"/>
            </p:cNvSpPr>
            <p:nvPr/>
          </p:nvSpPr>
          <p:spPr bwMode="auto">
            <a:xfrm flipV="1">
              <a:off x="1526" y="818"/>
              <a:ext cx="0" cy="10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4951" name="Line 295"/>
            <p:cNvSpPr>
              <a:spLocks noChangeShapeType="1"/>
            </p:cNvSpPr>
            <p:nvPr/>
          </p:nvSpPr>
          <p:spPr bwMode="auto">
            <a:xfrm flipV="1">
              <a:off x="1526" y="693"/>
              <a:ext cx="0" cy="10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4952" name="Line 296"/>
            <p:cNvSpPr>
              <a:spLocks noChangeShapeType="1"/>
            </p:cNvSpPr>
            <p:nvPr/>
          </p:nvSpPr>
          <p:spPr bwMode="auto">
            <a:xfrm flipV="1">
              <a:off x="1526" y="573"/>
              <a:ext cx="0" cy="9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4953" name="Line 297"/>
            <p:cNvSpPr>
              <a:spLocks noChangeShapeType="1"/>
            </p:cNvSpPr>
            <p:nvPr/>
          </p:nvSpPr>
          <p:spPr bwMode="auto">
            <a:xfrm>
              <a:off x="2196" y="1067"/>
              <a:ext cx="0" cy="6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4954" name="Line 298"/>
            <p:cNvSpPr>
              <a:spLocks noChangeShapeType="1"/>
            </p:cNvSpPr>
            <p:nvPr/>
          </p:nvSpPr>
          <p:spPr bwMode="auto">
            <a:xfrm>
              <a:off x="2196" y="1164"/>
              <a:ext cx="0" cy="10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4955" name="Line 299"/>
            <p:cNvSpPr>
              <a:spLocks noChangeShapeType="1"/>
            </p:cNvSpPr>
            <p:nvPr/>
          </p:nvSpPr>
          <p:spPr bwMode="auto">
            <a:xfrm>
              <a:off x="2196" y="1289"/>
              <a:ext cx="0" cy="7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4956" name="Line 300"/>
            <p:cNvSpPr>
              <a:spLocks noChangeShapeType="1"/>
            </p:cNvSpPr>
            <p:nvPr/>
          </p:nvSpPr>
          <p:spPr bwMode="auto">
            <a:xfrm>
              <a:off x="1526" y="1062"/>
              <a:ext cx="0" cy="7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4957" name="Line 301"/>
            <p:cNvSpPr>
              <a:spLocks noChangeShapeType="1"/>
            </p:cNvSpPr>
            <p:nvPr/>
          </p:nvSpPr>
          <p:spPr bwMode="auto">
            <a:xfrm>
              <a:off x="1526" y="1158"/>
              <a:ext cx="0" cy="10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4958" name="Line 302"/>
            <p:cNvSpPr>
              <a:spLocks noChangeShapeType="1"/>
            </p:cNvSpPr>
            <p:nvPr/>
          </p:nvSpPr>
          <p:spPr bwMode="auto">
            <a:xfrm>
              <a:off x="1526" y="1289"/>
              <a:ext cx="0" cy="6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54962" name="Group 306"/>
          <p:cNvGrpSpPr>
            <a:grpSpLocks/>
          </p:cNvGrpSpPr>
          <p:nvPr/>
        </p:nvGrpSpPr>
        <p:grpSpPr bwMode="auto">
          <a:xfrm>
            <a:off x="2422525" y="2449513"/>
            <a:ext cx="1065213" cy="2736850"/>
            <a:chOff x="1526" y="1543"/>
            <a:chExt cx="671" cy="1724"/>
          </a:xfrm>
        </p:grpSpPr>
        <p:sp>
          <p:nvSpPr>
            <p:cNvPr id="454959" name="Line 303"/>
            <p:cNvSpPr>
              <a:spLocks noChangeShapeType="1"/>
            </p:cNvSpPr>
            <p:nvPr/>
          </p:nvSpPr>
          <p:spPr bwMode="auto">
            <a:xfrm flipV="1">
              <a:off x="1526" y="1543"/>
              <a:ext cx="0" cy="172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4960" name="Line 304"/>
            <p:cNvSpPr>
              <a:spLocks noChangeShapeType="1"/>
            </p:cNvSpPr>
            <p:nvPr/>
          </p:nvSpPr>
          <p:spPr bwMode="auto">
            <a:xfrm flipV="1">
              <a:off x="2197" y="1543"/>
              <a:ext cx="0" cy="172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54965" name="Group 309"/>
          <p:cNvGrpSpPr>
            <a:grpSpLocks/>
          </p:cNvGrpSpPr>
          <p:nvPr/>
        </p:nvGrpSpPr>
        <p:grpSpPr bwMode="auto">
          <a:xfrm>
            <a:off x="2693988" y="3206750"/>
            <a:ext cx="530225" cy="1947863"/>
            <a:chOff x="1697" y="2024"/>
            <a:chExt cx="334" cy="1227"/>
          </a:xfrm>
        </p:grpSpPr>
        <p:sp>
          <p:nvSpPr>
            <p:cNvPr id="454963" name="Line 307"/>
            <p:cNvSpPr>
              <a:spLocks noChangeShapeType="1"/>
            </p:cNvSpPr>
            <p:nvPr/>
          </p:nvSpPr>
          <p:spPr bwMode="auto">
            <a:xfrm flipV="1">
              <a:off x="1697" y="2024"/>
              <a:ext cx="0" cy="122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4964" name="Line 308"/>
            <p:cNvSpPr>
              <a:spLocks noChangeShapeType="1"/>
            </p:cNvSpPr>
            <p:nvPr/>
          </p:nvSpPr>
          <p:spPr bwMode="auto">
            <a:xfrm flipV="1">
              <a:off x="2031" y="2024"/>
              <a:ext cx="0" cy="122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54966" name="Group 310"/>
          <p:cNvGrpSpPr>
            <a:grpSpLocks/>
          </p:cNvGrpSpPr>
          <p:nvPr/>
        </p:nvGrpSpPr>
        <p:grpSpPr bwMode="auto">
          <a:xfrm>
            <a:off x="2693988" y="2451100"/>
            <a:ext cx="530225" cy="747713"/>
            <a:chOff x="1697" y="1544"/>
            <a:chExt cx="334" cy="471"/>
          </a:xfrm>
        </p:grpSpPr>
        <p:sp>
          <p:nvSpPr>
            <p:cNvPr id="454967" name="Line 311"/>
            <p:cNvSpPr>
              <a:spLocks noChangeShapeType="1"/>
            </p:cNvSpPr>
            <p:nvPr/>
          </p:nvSpPr>
          <p:spPr bwMode="auto">
            <a:xfrm flipV="1">
              <a:off x="2031" y="1918"/>
              <a:ext cx="0" cy="9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4968" name="Line 312"/>
            <p:cNvSpPr>
              <a:spLocks noChangeShapeType="1"/>
            </p:cNvSpPr>
            <p:nvPr/>
          </p:nvSpPr>
          <p:spPr bwMode="auto">
            <a:xfrm flipV="1">
              <a:off x="2031" y="1794"/>
              <a:ext cx="0" cy="9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4969" name="Line 313"/>
            <p:cNvSpPr>
              <a:spLocks noChangeShapeType="1"/>
            </p:cNvSpPr>
            <p:nvPr/>
          </p:nvSpPr>
          <p:spPr bwMode="auto">
            <a:xfrm flipV="1">
              <a:off x="2031" y="1669"/>
              <a:ext cx="0" cy="9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4970" name="Line 314"/>
            <p:cNvSpPr>
              <a:spLocks noChangeShapeType="1"/>
            </p:cNvSpPr>
            <p:nvPr/>
          </p:nvSpPr>
          <p:spPr bwMode="auto">
            <a:xfrm flipV="1">
              <a:off x="2031" y="1544"/>
              <a:ext cx="0" cy="9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4971" name="Line 315"/>
            <p:cNvSpPr>
              <a:spLocks noChangeShapeType="1"/>
            </p:cNvSpPr>
            <p:nvPr/>
          </p:nvSpPr>
          <p:spPr bwMode="auto">
            <a:xfrm>
              <a:off x="1697" y="1544"/>
              <a:ext cx="0" cy="9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4972" name="Line 316"/>
            <p:cNvSpPr>
              <a:spLocks noChangeShapeType="1"/>
            </p:cNvSpPr>
            <p:nvPr/>
          </p:nvSpPr>
          <p:spPr bwMode="auto">
            <a:xfrm>
              <a:off x="1697" y="1669"/>
              <a:ext cx="0" cy="9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4973" name="Line 317"/>
            <p:cNvSpPr>
              <a:spLocks noChangeShapeType="1"/>
            </p:cNvSpPr>
            <p:nvPr/>
          </p:nvSpPr>
          <p:spPr bwMode="auto">
            <a:xfrm>
              <a:off x="1697" y="1794"/>
              <a:ext cx="0" cy="9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4974" name="Line 318"/>
            <p:cNvSpPr>
              <a:spLocks noChangeShapeType="1"/>
            </p:cNvSpPr>
            <p:nvPr/>
          </p:nvSpPr>
          <p:spPr bwMode="auto">
            <a:xfrm>
              <a:off x="1697" y="1918"/>
              <a:ext cx="0" cy="9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55026" name="Group 370"/>
          <p:cNvGrpSpPr>
            <a:grpSpLocks/>
          </p:cNvGrpSpPr>
          <p:nvPr/>
        </p:nvGrpSpPr>
        <p:grpSpPr bwMode="auto">
          <a:xfrm>
            <a:off x="5724525" y="3748088"/>
            <a:ext cx="3095625" cy="2786062"/>
            <a:chOff x="1174" y="515"/>
            <a:chExt cx="1950" cy="1755"/>
          </a:xfrm>
        </p:grpSpPr>
        <p:grpSp>
          <p:nvGrpSpPr>
            <p:cNvPr id="455027" name="Group 371"/>
            <p:cNvGrpSpPr>
              <a:grpSpLocks/>
            </p:cNvGrpSpPr>
            <p:nvPr/>
          </p:nvGrpSpPr>
          <p:grpSpPr bwMode="auto">
            <a:xfrm>
              <a:off x="1174" y="515"/>
              <a:ext cx="1950" cy="1755"/>
              <a:chOff x="1174" y="515"/>
              <a:chExt cx="1950" cy="1755"/>
            </a:xfrm>
          </p:grpSpPr>
          <p:sp>
            <p:nvSpPr>
              <p:cNvPr id="455028" name="Freeform 372"/>
              <p:cNvSpPr>
                <a:spLocks/>
              </p:cNvSpPr>
              <p:nvPr/>
            </p:nvSpPr>
            <p:spPr bwMode="auto">
              <a:xfrm>
                <a:off x="2587" y="912"/>
                <a:ext cx="73" cy="151"/>
              </a:xfrm>
              <a:custGeom>
                <a:avLst/>
                <a:gdLst>
                  <a:gd name="T0" fmla="*/ 0 w 184"/>
                  <a:gd name="T1" fmla="*/ 391 h 391"/>
                  <a:gd name="T2" fmla="*/ 21 w 184"/>
                  <a:gd name="T3" fmla="*/ 369 h 391"/>
                  <a:gd name="T4" fmla="*/ 42 w 184"/>
                  <a:gd name="T5" fmla="*/ 346 h 391"/>
                  <a:gd name="T6" fmla="*/ 61 w 184"/>
                  <a:gd name="T7" fmla="*/ 323 h 391"/>
                  <a:gd name="T8" fmla="*/ 78 w 184"/>
                  <a:gd name="T9" fmla="*/ 300 h 391"/>
                  <a:gd name="T10" fmla="*/ 95 w 184"/>
                  <a:gd name="T11" fmla="*/ 276 h 391"/>
                  <a:gd name="T12" fmla="*/ 110 w 184"/>
                  <a:gd name="T13" fmla="*/ 252 h 391"/>
                  <a:gd name="T14" fmla="*/ 124 w 184"/>
                  <a:gd name="T15" fmla="*/ 228 h 391"/>
                  <a:gd name="T16" fmla="*/ 137 w 184"/>
                  <a:gd name="T17" fmla="*/ 203 h 391"/>
                  <a:gd name="T18" fmla="*/ 148 w 184"/>
                  <a:gd name="T19" fmla="*/ 178 h 391"/>
                  <a:gd name="T20" fmla="*/ 157 w 184"/>
                  <a:gd name="T21" fmla="*/ 154 h 391"/>
                  <a:gd name="T22" fmla="*/ 166 w 184"/>
                  <a:gd name="T23" fmla="*/ 128 h 391"/>
                  <a:gd name="T24" fmla="*/ 172 w 184"/>
                  <a:gd name="T25" fmla="*/ 103 h 391"/>
                  <a:gd name="T26" fmla="*/ 177 w 184"/>
                  <a:gd name="T27" fmla="*/ 77 h 391"/>
                  <a:gd name="T28" fmla="*/ 181 w 184"/>
                  <a:gd name="T29" fmla="*/ 51 h 391"/>
                  <a:gd name="T30" fmla="*/ 183 w 184"/>
                  <a:gd name="T31" fmla="*/ 26 h 391"/>
                  <a:gd name="T32" fmla="*/ 184 w 184"/>
                  <a:gd name="T33" fmla="*/ 0 h 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4" h="391">
                    <a:moveTo>
                      <a:pt x="0" y="391"/>
                    </a:moveTo>
                    <a:lnTo>
                      <a:pt x="21" y="369"/>
                    </a:lnTo>
                    <a:lnTo>
                      <a:pt x="42" y="346"/>
                    </a:lnTo>
                    <a:lnTo>
                      <a:pt x="61" y="323"/>
                    </a:lnTo>
                    <a:lnTo>
                      <a:pt x="78" y="300"/>
                    </a:lnTo>
                    <a:lnTo>
                      <a:pt x="95" y="276"/>
                    </a:lnTo>
                    <a:lnTo>
                      <a:pt x="110" y="252"/>
                    </a:lnTo>
                    <a:lnTo>
                      <a:pt x="124" y="228"/>
                    </a:lnTo>
                    <a:lnTo>
                      <a:pt x="137" y="203"/>
                    </a:lnTo>
                    <a:lnTo>
                      <a:pt x="148" y="178"/>
                    </a:lnTo>
                    <a:lnTo>
                      <a:pt x="157" y="154"/>
                    </a:lnTo>
                    <a:lnTo>
                      <a:pt x="166" y="128"/>
                    </a:lnTo>
                    <a:lnTo>
                      <a:pt x="172" y="103"/>
                    </a:lnTo>
                    <a:lnTo>
                      <a:pt x="177" y="77"/>
                    </a:lnTo>
                    <a:lnTo>
                      <a:pt x="181" y="51"/>
                    </a:lnTo>
                    <a:lnTo>
                      <a:pt x="183" y="26"/>
                    </a:lnTo>
                    <a:lnTo>
                      <a:pt x="184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029" name="Freeform 373"/>
              <p:cNvSpPr>
                <a:spLocks/>
              </p:cNvSpPr>
              <p:nvPr/>
            </p:nvSpPr>
            <p:spPr bwMode="auto">
              <a:xfrm>
                <a:off x="1174" y="1725"/>
                <a:ext cx="509" cy="295"/>
              </a:xfrm>
              <a:custGeom>
                <a:avLst/>
                <a:gdLst>
                  <a:gd name="T0" fmla="*/ 1328 w 1331"/>
                  <a:gd name="T1" fmla="*/ 347 h 769"/>
                  <a:gd name="T2" fmla="*/ 1311 w 1331"/>
                  <a:gd name="T3" fmla="*/ 291 h 769"/>
                  <a:gd name="T4" fmla="*/ 1280 w 1331"/>
                  <a:gd name="T5" fmla="*/ 237 h 769"/>
                  <a:gd name="T6" fmla="*/ 1236 w 1331"/>
                  <a:gd name="T7" fmla="*/ 186 h 769"/>
                  <a:gd name="T8" fmla="*/ 1180 w 1331"/>
                  <a:gd name="T9" fmla="*/ 141 h 769"/>
                  <a:gd name="T10" fmla="*/ 1111 w 1331"/>
                  <a:gd name="T11" fmla="*/ 100 h 769"/>
                  <a:gd name="T12" fmla="*/ 1035 w 1331"/>
                  <a:gd name="T13" fmla="*/ 65 h 769"/>
                  <a:gd name="T14" fmla="*/ 950 w 1331"/>
                  <a:gd name="T15" fmla="*/ 37 h 769"/>
                  <a:gd name="T16" fmla="*/ 858 w 1331"/>
                  <a:gd name="T17" fmla="*/ 17 h 769"/>
                  <a:gd name="T18" fmla="*/ 763 w 1331"/>
                  <a:gd name="T19" fmla="*/ 4 h 769"/>
                  <a:gd name="T20" fmla="*/ 665 w 1331"/>
                  <a:gd name="T21" fmla="*/ 0 h 769"/>
                  <a:gd name="T22" fmla="*/ 567 w 1331"/>
                  <a:gd name="T23" fmla="*/ 4 h 769"/>
                  <a:gd name="T24" fmla="*/ 471 w 1331"/>
                  <a:gd name="T25" fmla="*/ 17 h 769"/>
                  <a:gd name="T26" fmla="*/ 381 w 1331"/>
                  <a:gd name="T27" fmla="*/ 37 h 769"/>
                  <a:gd name="T28" fmla="*/ 296 w 1331"/>
                  <a:gd name="T29" fmla="*/ 65 h 769"/>
                  <a:gd name="T30" fmla="*/ 218 w 1331"/>
                  <a:gd name="T31" fmla="*/ 100 h 769"/>
                  <a:gd name="T32" fmla="*/ 151 w 1331"/>
                  <a:gd name="T33" fmla="*/ 141 h 769"/>
                  <a:gd name="T34" fmla="*/ 95 w 1331"/>
                  <a:gd name="T35" fmla="*/ 186 h 769"/>
                  <a:gd name="T36" fmla="*/ 51 w 1331"/>
                  <a:gd name="T37" fmla="*/ 237 h 769"/>
                  <a:gd name="T38" fmla="*/ 20 w 1331"/>
                  <a:gd name="T39" fmla="*/ 291 h 769"/>
                  <a:gd name="T40" fmla="*/ 3 w 1331"/>
                  <a:gd name="T41" fmla="*/ 347 h 769"/>
                  <a:gd name="T42" fmla="*/ 1 w 1331"/>
                  <a:gd name="T43" fmla="*/ 404 h 769"/>
                  <a:gd name="T44" fmla="*/ 13 w 1331"/>
                  <a:gd name="T45" fmla="*/ 460 h 769"/>
                  <a:gd name="T46" fmla="*/ 39 w 1331"/>
                  <a:gd name="T47" fmla="*/ 514 h 769"/>
                  <a:gd name="T48" fmla="*/ 79 w 1331"/>
                  <a:gd name="T49" fmla="*/ 565 h 769"/>
                  <a:gd name="T50" fmla="*/ 131 w 1331"/>
                  <a:gd name="T51" fmla="*/ 613 h 769"/>
                  <a:gd name="T52" fmla="*/ 195 w 1331"/>
                  <a:gd name="T53" fmla="*/ 656 h 769"/>
                  <a:gd name="T54" fmla="*/ 269 w 1331"/>
                  <a:gd name="T55" fmla="*/ 693 h 769"/>
                  <a:gd name="T56" fmla="*/ 351 w 1331"/>
                  <a:gd name="T57" fmla="*/ 724 h 769"/>
                  <a:gd name="T58" fmla="*/ 441 w 1331"/>
                  <a:gd name="T59" fmla="*/ 746 h 769"/>
                  <a:gd name="T60" fmla="*/ 535 w 1331"/>
                  <a:gd name="T61" fmla="*/ 761 h 769"/>
                  <a:gd name="T62" fmla="*/ 632 w 1331"/>
                  <a:gd name="T63" fmla="*/ 769 h 769"/>
                  <a:gd name="T64" fmla="*/ 730 w 1331"/>
                  <a:gd name="T65" fmla="*/ 767 h 769"/>
                  <a:gd name="T66" fmla="*/ 827 w 1331"/>
                  <a:gd name="T67" fmla="*/ 757 h 769"/>
                  <a:gd name="T68" fmla="*/ 920 w 1331"/>
                  <a:gd name="T69" fmla="*/ 740 h 769"/>
                  <a:gd name="T70" fmla="*/ 1007 w 1331"/>
                  <a:gd name="T71" fmla="*/ 714 h 769"/>
                  <a:gd name="T72" fmla="*/ 1087 w 1331"/>
                  <a:gd name="T73" fmla="*/ 681 h 769"/>
                  <a:gd name="T74" fmla="*/ 1158 w 1331"/>
                  <a:gd name="T75" fmla="*/ 643 h 769"/>
                  <a:gd name="T76" fmla="*/ 1218 w 1331"/>
                  <a:gd name="T77" fmla="*/ 598 h 769"/>
                  <a:gd name="T78" fmla="*/ 1267 w 1331"/>
                  <a:gd name="T79" fmla="*/ 548 h 769"/>
                  <a:gd name="T80" fmla="*/ 1302 w 1331"/>
                  <a:gd name="T81" fmla="*/ 496 h 769"/>
                  <a:gd name="T82" fmla="*/ 1323 w 1331"/>
                  <a:gd name="T83" fmla="*/ 441 h 769"/>
                  <a:gd name="T84" fmla="*/ 1331 w 1331"/>
                  <a:gd name="T85" fmla="*/ 384 h 7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31" h="769">
                    <a:moveTo>
                      <a:pt x="1331" y="384"/>
                    </a:moveTo>
                    <a:lnTo>
                      <a:pt x="1330" y="365"/>
                    </a:lnTo>
                    <a:lnTo>
                      <a:pt x="1328" y="347"/>
                    </a:lnTo>
                    <a:lnTo>
                      <a:pt x="1323" y="328"/>
                    </a:lnTo>
                    <a:lnTo>
                      <a:pt x="1318" y="310"/>
                    </a:lnTo>
                    <a:lnTo>
                      <a:pt x="1311" y="291"/>
                    </a:lnTo>
                    <a:lnTo>
                      <a:pt x="1302" y="273"/>
                    </a:lnTo>
                    <a:lnTo>
                      <a:pt x="1291" y="255"/>
                    </a:lnTo>
                    <a:lnTo>
                      <a:pt x="1280" y="237"/>
                    </a:lnTo>
                    <a:lnTo>
                      <a:pt x="1267" y="220"/>
                    </a:lnTo>
                    <a:lnTo>
                      <a:pt x="1252" y="203"/>
                    </a:lnTo>
                    <a:lnTo>
                      <a:pt x="1236" y="186"/>
                    </a:lnTo>
                    <a:lnTo>
                      <a:pt x="1218" y="171"/>
                    </a:lnTo>
                    <a:lnTo>
                      <a:pt x="1200" y="155"/>
                    </a:lnTo>
                    <a:lnTo>
                      <a:pt x="1180" y="141"/>
                    </a:lnTo>
                    <a:lnTo>
                      <a:pt x="1158" y="127"/>
                    </a:lnTo>
                    <a:lnTo>
                      <a:pt x="1136" y="113"/>
                    </a:lnTo>
                    <a:lnTo>
                      <a:pt x="1111" y="100"/>
                    </a:lnTo>
                    <a:lnTo>
                      <a:pt x="1087" y="87"/>
                    </a:lnTo>
                    <a:lnTo>
                      <a:pt x="1061" y="76"/>
                    </a:lnTo>
                    <a:lnTo>
                      <a:pt x="1035" y="65"/>
                    </a:lnTo>
                    <a:lnTo>
                      <a:pt x="1007" y="54"/>
                    </a:lnTo>
                    <a:lnTo>
                      <a:pt x="978" y="46"/>
                    </a:lnTo>
                    <a:lnTo>
                      <a:pt x="950" y="37"/>
                    </a:lnTo>
                    <a:lnTo>
                      <a:pt x="920" y="30"/>
                    </a:lnTo>
                    <a:lnTo>
                      <a:pt x="889" y="22"/>
                    </a:lnTo>
                    <a:lnTo>
                      <a:pt x="858" y="17"/>
                    </a:lnTo>
                    <a:lnTo>
                      <a:pt x="827" y="12"/>
                    </a:lnTo>
                    <a:lnTo>
                      <a:pt x="795" y="8"/>
                    </a:lnTo>
                    <a:lnTo>
                      <a:pt x="763" y="4"/>
                    </a:lnTo>
                    <a:lnTo>
                      <a:pt x="730" y="2"/>
                    </a:lnTo>
                    <a:lnTo>
                      <a:pt x="698" y="1"/>
                    </a:lnTo>
                    <a:lnTo>
                      <a:pt x="665" y="0"/>
                    </a:lnTo>
                    <a:lnTo>
                      <a:pt x="632" y="1"/>
                    </a:lnTo>
                    <a:lnTo>
                      <a:pt x="600" y="2"/>
                    </a:lnTo>
                    <a:lnTo>
                      <a:pt x="567" y="4"/>
                    </a:lnTo>
                    <a:lnTo>
                      <a:pt x="535" y="8"/>
                    </a:lnTo>
                    <a:lnTo>
                      <a:pt x="503" y="12"/>
                    </a:lnTo>
                    <a:lnTo>
                      <a:pt x="471" y="17"/>
                    </a:lnTo>
                    <a:lnTo>
                      <a:pt x="441" y="22"/>
                    </a:lnTo>
                    <a:lnTo>
                      <a:pt x="411" y="30"/>
                    </a:lnTo>
                    <a:lnTo>
                      <a:pt x="381" y="37"/>
                    </a:lnTo>
                    <a:lnTo>
                      <a:pt x="351" y="46"/>
                    </a:lnTo>
                    <a:lnTo>
                      <a:pt x="323" y="54"/>
                    </a:lnTo>
                    <a:lnTo>
                      <a:pt x="296" y="65"/>
                    </a:lnTo>
                    <a:lnTo>
                      <a:pt x="269" y="76"/>
                    </a:lnTo>
                    <a:lnTo>
                      <a:pt x="243" y="87"/>
                    </a:lnTo>
                    <a:lnTo>
                      <a:pt x="218" y="100"/>
                    </a:lnTo>
                    <a:lnTo>
                      <a:pt x="195" y="113"/>
                    </a:lnTo>
                    <a:lnTo>
                      <a:pt x="172" y="127"/>
                    </a:lnTo>
                    <a:lnTo>
                      <a:pt x="151" y="141"/>
                    </a:lnTo>
                    <a:lnTo>
                      <a:pt x="131" y="155"/>
                    </a:lnTo>
                    <a:lnTo>
                      <a:pt x="112" y="171"/>
                    </a:lnTo>
                    <a:lnTo>
                      <a:pt x="95" y="186"/>
                    </a:lnTo>
                    <a:lnTo>
                      <a:pt x="79" y="203"/>
                    </a:lnTo>
                    <a:lnTo>
                      <a:pt x="64" y="220"/>
                    </a:lnTo>
                    <a:lnTo>
                      <a:pt x="51" y="237"/>
                    </a:lnTo>
                    <a:lnTo>
                      <a:pt x="39" y="255"/>
                    </a:lnTo>
                    <a:lnTo>
                      <a:pt x="28" y="273"/>
                    </a:lnTo>
                    <a:lnTo>
                      <a:pt x="20" y="291"/>
                    </a:lnTo>
                    <a:lnTo>
                      <a:pt x="13" y="310"/>
                    </a:lnTo>
                    <a:lnTo>
                      <a:pt x="7" y="328"/>
                    </a:lnTo>
                    <a:lnTo>
                      <a:pt x="3" y="347"/>
                    </a:lnTo>
                    <a:lnTo>
                      <a:pt x="1" y="365"/>
                    </a:lnTo>
                    <a:lnTo>
                      <a:pt x="0" y="384"/>
                    </a:lnTo>
                    <a:lnTo>
                      <a:pt x="1" y="404"/>
                    </a:lnTo>
                    <a:lnTo>
                      <a:pt x="3" y="422"/>
                    </a:lnTo>
                    <a:lnTo>
                      <a:pt x="7" y="441"/>
                    </a:lnTo>
                    <a:lnTo>
                      <a:pt x="13" y="460"/>
                    </a:lnTo>
                    <a:lnTo>
                      <a:pt x="20" y="478"/>
                    </a:lnTo>
                    <a:lnTo>
                      <a:pt x="28" y="496"/>
                    </a:lnTo>
                    <a:lnTo>
                      <a:pt x="39" y="514"/>
                    </a:lnTo>
                    <a:lnTo>
                      <a:pt x="51" y="531"/>
                    </a:lnTo>
                    <a:lnTo>
                      <a:pt x="64" y="548"/>
                    </a:lnTo>
                    <a:lnTo>
                      <a:pt x="79" y="565"/>
                    </a:lnTo>
                    <a:lnTo>
                      <a:pt x="95" y="582"/>
                    </a:lnTo>
                    <a:lnTo>
                      <a:pt x="112" y="598"/>
                    </a:lnTo>
                    <a:lnTo>
                      <a:pt x="131" y="613"/>
                    </a:lnTo>
                    <a:lnTo>
                      <a:pt x="151" y="628"/>
                    </a:lnTo>
                    <a:lnTo>
                      <a:pt x="172" y="643"/>
                    </a:lnTo>
                    <a:lnTo>
                      <a:pt x="195" y="656"/>
                    </a:lnTo>
                    <a:lnTo>
                      <a:pt x="218" y="670"/>
                    </a:lnTo>
                    <a:lnTo>
                      <a:pt x="243" y="681"/>
                    </a:lnTo>
                    <a:lnTo>
                      <a:pt x="269" y="693"/>
                    </a:lnTo>
                    <a:lnTo>
                      <a:pt x="296" y="704"/>
                    </a:lnTo>
                    <a:lnTo>
                      <a:pt x="323" y="714"/>
                    </a:lnTo>
                    <a:lnTo>
                      <a:pt x="351" y="724"/>
                    </a:lnTo>
                    <a:lnTo>
                      <a:pt x="381" y="732"/>
                    </a:lnTo>
                    <a:lnTo>
                      <a:pt x="411" y="740"/>
                    </a:lnTo>
                    <a:lnTo>
                      <a:pt x="441" y="746"/>
                    </a:lnTo>
                    <a:lnTo>
                      <a:pt x="471" y="753"/>
                    </a:lnTo>
                    <a:lnTo>
                      <a:pt x="503" y="757"/>
                    </a:lnTo>
                    <a:lnTo>
                      <a:pt x="535" y="761"/>
                    </a:lnTo>
                    <a:lnTo>
                      <a:pt x="567" y="765"/>
                    </a:lnTo>
                    <a:lnTo>
                      <a:pt x="600" y="767"/>
                    </a:lnTo>
                    <a:lnTo>
                      <a:pt x="632" y="769"/>
                    </a:lnTo>
                    <a:lnTo>
                      <a:pt x="665" y="769"/>
                    </a:lnTo>
                    <a:lnTo>
                      <a:pt x="698" y="769"/>
                    </a:lnTo>
                    <a:lnTo>
                      <a:pt x="730" y="767"/>
                    </a:lnTo>
                    <a:lnTo>
                      <a:pt x="763" y="765"/>
                    </a:lnTo>
                    <a:lnTo>
                      <a:pt x="795" y="761"/>
                    </a:lnTo>
                    <a:lnTo>
                      <a:pt x="827" y="757"/>
                    </a:lnTo>
                    <a:lnTo>
                      <a:pt x="858" y="753"/>
                    </a:lnTo>
                    <a:lnTo>
                      <a:pt x="889" y="746"/>
                    </a:lnTo>
                    <a:lnTo>
                      <a:pt x="920" y="740"/>
                    </a:lnTo>
                    <a:lnTo>
                      <a:pt x="950" y="732"/>
                    </a:lnTo>
                    <a:lnTo>
                      <a:pt x="978" y="724"/>
                    </a:lnTo>
                    <a:lnTo>
                      <a:pt x="1007" y="714"/>
                    </a:lnTo>
                    <a:lnTo>
                      <a:pt x="1035" y="704"/>
                    </a:lnTo>
                    <a:lnTo>
                      <a:pt x="1061" y="693"/>
                    </a:lnTo>
                    <a:lnTo>
                      <a:pt x="1087" y="681"/>
                    </a:lnTo>
                    <a:lnTo>
                      <a:pt x="1111" y="670"/>
                    </a:lnTo>
                    <a:lnTo>
                      <a:pt x="1136" y="656"/>
                    </a:lnTo>
                    <a:lnTo>
                      <a:pt x="1158" y="643"/>
                    </a:lnTo>
                    <a:lnTo>
                      <a:pt x="1180" y="628"/>
                    </a:lnTo>
                    <a:lnTo>
                      <a:pt x="1200" y="613"/>
                    </a:lnTo>
                    <a:lnTo>
                      <a:pt x="1218" y="598"/>
                    </a:lnTo>
                    <a:lnTo>
                      <a:pt x="1236" y="582"/>
                    </a:lnTo>
                    <a:lnTo>
                      <a:pt x="1252" y="565"/>
                    </a:lnTo>
                    <a:lnTo>
                      <a:pt x="1267" y="548"/>
                    </a:lnTo>
                    <a:lnTo>
                      <a:pt x="1280" y="531"/>
                    </a:lnTo>
                    <a:lnTo>
                      <a:pt x="1291" y="514"/>
                    </a:lnTo>
                    <a:lnTo>
                      <a:pt x="1302" y="496"/>
                    </a:lnTo>
                    <a:lnTo>
                      <a:pt x="1311" y="478"/>
                    </a:lnTo>
                    <a:lnTo>
                      <a:pt x="1318" y="460"/>
                    </a:lnTo>
                    <a:lnTo>
                      <a:pt x="1323" y="441"/>
                    </a:lnTo>
                    <a:lnTo>
                      <a:pt x="1328" y="422"/>
                    </a:lnTo>
                    <a:lnTo>
                      <a:pt x="1330" y="404"/>
                    </a:lnTo>
                    <a:lnTo>
                      <a:pt x="1331" y="384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030" name="Freeform 374"/>
              <p:cNvSpPr>
                <a:spLocks/>
              </p:cNvSpPr>
              <p:nvPr/>
            </p:nvSpPr>
            <p:spPr bwMode="auto">
              <a:xfrm>
                <a:off x="1174" y="2122"/>
                <a:ext cx="354" cy="148"/>
              </a:xfrm>
              <a:custGeom>
                <a:avLst/>
                <a:gdLst>
                  <a:gd name="T0" fmla="*/ 0 w 925"/>
                  <a:gd name="T1" fmla="*/ 0 h 384"/>
                  <a:gd name="T2" fmla="*/ 1 w 925"/>
                  <a:gd name="T3" fmla="*/ 19 h 384"/>
                  <a:gd name="T4" fmla="*/ 3 w 925"/>
                  <a:gd name="T5" fmla="*/ 37 h 384"/>
                  <a:gd name="T6" fmla="*/ 7 w 925"/>
                  <a:gd name="T7" fmla="*/ 57 h 384"/>
                  <a:gd name="T8" fmla="*/ 13 w 925"/>
                  <a:gd name="T9" fmla="*/ 76 h 384"/>
                  <a:gd name="T10" fmla="*/ 20 w 925"/>
                  <a:gd name="T11" fmla="*/ 94 h 384"/>
                  <a:gd name="T12" fmla="*/ 28 w 925"/>
                  <a:gd name="T13" fmla="*/ 112 h 384"/>
                  <a:gd name="T14" fmla="*/ 39 w 925"/>
                  <a:gd name="T15" fmla="*/ 130 h 384"/>
                  <a:gd name="T16" fmla="*/ 51 w 925"/>
                  <a:gd name="T17" fmla="*/ 148 h 384"/>
                  <a:gd name="T18" fmla="*/ 65 w 925"/>
                  <a:gd name="T19" fmla="*/ 165 h 384"/>
                  <a:gd name="T20" fmla="*/ 79 w 925"/>
                  <a:gd name="T21" fmla="*/ 182 h 384"/>
                  <a:gd name="T22" fmla="*/ 96 w 925"/>
                  <a:gd name="T23" fmla="*/ 198 h 384"/>
                  <a:gd name="T24" fmla="*/ 113 w 925"/>
                  <a:gd name="T25" fmla="*/ 214 h 384"/>
                  <a:gd name="T26" fmla="*/ 132 w 925"/>
                  <a:gd name="T27" fmla="*/ 230 h 384"/>
                  <a:gd name="T28" fmla="*/ 152 w 925"/>
                  <a:gd name="T29" fmla="*/ 245 h 384"/>
                  <a:gd name="T30" fmla="*/ 173 w 925"/>
                  <a:gd name="T31" fmla="*/ 259 h 384"/>
                  <a:gd name="T32" fmla="*/ 197 w 925"/>
                  <a:gd name="T33" fmla="*/ 273 h 384"/>
                  <a:gd name="T34" fmla="*/ 220 w 925"/>
                  <a:gd name="T35" fmla="*/ 285 h 384"/>
                  <a:gd name="T36" fmla="*/ 245 w 925"/>
                  <a:gd name="T37" fmla="*/ 298 h 384"/>
                  <a:gd name="T38" fmla="*/ 271 w 925"/>
                  <a:gd name="T39" fmla="*/ 310 h 384"/>
                  <a:gd name="T40" fmla="*/ 298 w 925"/>
                  <a:gd name="T41" fmla="*/ 321 h 384"/>
                  <a:gd name="T42" fmla="*/ 326 w 925"/>
                  <a:gd name="T43" fmla="*/ 330 h 384"/>
                  <a:gd name="T44" fmla="*/ 354 w 925"/>
                  <a:gd name="T45" fmla="*/ 340 h 384"/>
                  <a:gd name="T46" fmla="*/ 383 w 925"/>
                  <a:gd name="T47" fmla="*/ 348 h 384"/>
                  <a:gd name="T48" fmla="*/ 414 w 925"/>
                  <a:gd name="T49" fmla="*/ 356 h 384"/>
                  <a:gd name="T50" fmla="*/ 444 w 925"/>
                  <a:gd name="T51" fmla="*/ 362 h 384"/>
                  <a:gd name="T52" fmla="*/ 476 w 925"/>
                  <a:gd name="T53" fmla="*/ 369 h 384"/>
                  <a:gd name="T54" fmla="*/ 507 w 925"/>
                  <a:gd name="T55" fmla="*/ 374 h 384"/>
                  <a:gd name="T56" fmla="*/ 540 w 925"/>
                  <a:gd name="T57" fmla="*/ 377 h 384"/>
                  <a:gd name="T58" fmla="*/ 572 w 925"/>
                  <a:gd name="T59" fmla="*/ 380 h 384"/>
                  <a:gd name="T60" fmla="*/ 603 w 925"/>
                  <a:gd name="T61" fmla="*/ 382 h 384"/>
                  <a:gd name="T62" fmla="*/ 637 w 925"/>
                  <a:gd name="T63" fmla="*/ 384 h 384"/>
                  <a:gd name="T64" fmla="*/ 670 w 925"/>
                  <a:gd name="T65" fmla="*/ 384 h 384"/>
                  <a:gd name="T66" fmla="*/ 703 w 925"/>
                  <a:gd name="T67" fmla="*/ 383 h 384"/>
                  <a:gd name="T68" fmla="*/ 734 w 925"/>
                  <a:gd name="T69" fmla="*/ 382 h 384"/>
                  <a:gd name="T70" fmla="*/ 767 w 925"/>
                  <a:gd name="T71" fmla="*/ 380 h 384"/>
                  <a:gd name="T72" fmla="*/ 799 w 925"/>
                  <a:gd name="T73" fmla="*/ 376 h 384"/>
                  <a:gd name="T74" fmla="*/ 831 w 925"/>
                  <a:gd name="T75" fmla="*/ 372 h 384"/>
                  <a:gd name="T76" fmla="*/ 863 w 925"/>
                  <a:gd name="T77" fmla="*/ 366 h 384"/>
                  <a:gd name="T78" fmla="*/ 894 w 925"/>
                  <a:gd name="T79" fmla="*/ 361 h 384"/>
                  <a:gd name="T80" fmla="*/ 925 w 925"/>
                  <a:gd name="T81" fmla="*/ 354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25" h="384">
                    <a:moveTo>
                      <a:pt x="0" y="0"/>
                    </a:moveTo>
                    <a:lnTo>
                      <a:pt x="1" y="19"/>
                    </a:lnTo>
                    <a:lnTo>
                      <a:pt x="3" y="37"/>
                    </a:lnTo>
                    <a:lnTo>
                      <a:pt x="7" y="57"/>
                    </a:lnTo>
                    <a:lnTo>
                      <a:pt x="13" y="76"/>
                    </a:lnTo>
                    <a:lnTo>
                      <a:pt x="20" y="94"/>
                    </a:lnTo>
                    <a:lnTo>
                      <a:pt x="28" y="112"/>
                    </a:lnTo>
                    <a:lnTo>
                      <a:pt x="39" y="130"/>
                    </a:lnTo>
                    <a:lnTo>
                      <a:pt x="51" y="148"/>
                    </a:lnTo>
                    <a:lnTo>
                      <a:pt x="65" y="165"/>
                    </a:lnTo>
                    <a:lnTo>
                      <a:pt x="79" y="182"/>
                    </a:lnTo>
                    <a:lnTo>
                      <a:pt x="96" y="198"/>
                    </a:lnTo>
                    <a:lnTo>
                      <a:pt x="113" y="214"/>
                    </a:lnTo>
                    <a:lnTo>
                      <a:pt x="132" y="230"/>
                    </a:lnTo>
                    <a:lnTo>
                      <a:pt x="152" y="245"/>
                    </a:lnTo>
                    <a:lnTo>
                      <a:pt x="173" y="259"/>
                    </a:lnTo>
                    <a:lnTo>
                      <a:pt x="197" y="273"/>
                    </a:lnTo>
                    <a:lnTo>
                      <a:pt x="220" y="285"/>
                    </a:lnTo>
                    <a:lnTo>
                      <a:pt x="245" y="298"/>
                    </a:lnTo>
                    <a:lnTo>
                      <a:pt x="271" y="310"/>
                    </a:lnTo>
                    <a:lnTo>
                      <a:pt x="298" y="321"/>
                    </a:lnTo>
                    <a:lnTo>
                      <a:pt x="326" y="330"/>
                    </a:lnTo>
                    <a:lnTo>
                      <a:pt x="354" y="340"/>
                    </a:lnTo>
                    <a:lnTo>
                      <a:pt x="383" y="348"/>
                    </a:lnTo>
                    <a:lnTo>
                      <a:pt x="414" y="356"/>
                    </a:lnTo>
                    <a:lnTo>
                      <a:pt x="444" y="362"/>
                    </a:lnTo>
                    <a:lnTo>
                      <a:pt x="476" y="369"/>
                    </a:lnTo>
                    <a:lnTo>
                      <a:pt x="507" y="374"/>
                    </a:lnTo>
                    <a:lnTo>
                      <a:pt x="540" y="377"/>
                    </a:lnTo>
                    <a:lnTo>
                      <a:pt x="572" y="380"/>
                    </a:lnTo>
                    <a:lnTo>
                      <a:pt x="603" y="382"/>
                    </a:lnTo>
                    <a:lnTo>
                      <a:pt x="637" y="384"/>
                    </a:lnTo>
                    <a:lnTo>
                      <a:pt x="670" y="384"/>
                    </a:lnTo>
                    <a:lnTo>
                      <a:pt x="703" y="383"/>
                    </a:lnTo>
                    <a:lnTo>
                      <a:pt x="734" y="382"/>
                    </a:lnTo>
                    <a:lnTo>
                      <a:pt x="767" y="380"/>
                    </a:lnTo>
                    <a:lnTo>
                      <a:pt x="799" y="376"/>
                    </a:lnTo>
                    <a:lnTo>
                      <a:pt x="831" y="372"/>
                    </a:lnTo>
                    <a:lnTo>
                      <a:pt x="863" y="366"/>
                    </a:lnTo>
                    <a:lnTo>
                      <a:pt x="894" y="361"/>
                    </a:lnTo>
                    <a:lnTo>
                      <a:pt x="925" y="354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031" name="Freeform 375"/>
              <p:cNvSpPr>
                <a:spLocks/>
              </p:cNvSpPr>
              <p:nvPr/>
            </p:nvSpPr>
            <p:spPr bwMode="auto">
              <a:xfrm>
                <a:off x="1300" y="1798"/>
                <a:ext cx="255" cy="147"/>
              </a:xfrm>
              <a:custGeom>
                <a:avLst/>
                <a:gdLst>
                  <a:gd name="T0" fmla="*/ 664 w 664"/>
                  <a:gd name="T1" fmla="*/ 179 h 384"/>
                  <a:gd name="T2" fmla="*/ 658 w 664"/>
                  <a:gd name="T3" fmla="*/ 152 h 384"/>
                  <a:gd name="T4" fmla="*/ 645 w 664"/>
                  <a:gd name="T5" fmla="*/ 126 h 384"/>
                  <a:gd name="T6" fmla="*/ 627 w 664"/>
                  <a:gd name="T7" fmla="*/ 102 h 384"/>
                  <a:gd name="T8" fmla="*/ 603 w 664"/>
                  <a:gd name="T9" fmla="*/ 80 h 384"/>
                  <a:gd name="T10" fmla="*/ 573 w 664"/>
                  <a:gd name="T11" fmla="*/ 59 h 384"/>
                  <a:gd name="T12" fmla="*/ 540 w 664"/>
                  <a:gd name="T13" fmla="*/ 41 h 384"/>
                  <a:gd name="T14" fmla="*/ 502 w 664"/>
                  <a:gd name="T15" fmla="*/ 26 h 384"/>
                  <a:gd name="T16" fmla="*/ 461 w 664"/>
                  <a:gd name="T17" fmla="*/ 15 h 384"/>
                  <a:gd name="T18" fmla="*/ 417 w 664"/>
                  <a:gd name="T19" fmla="*/ 6 h 384"/>
                  <a:gd name="T20" fmla="*/ 373 w 664"/>
                  <a:gd name="T21" fmla="*/ 1 h 384"/>
                  <a:gd name="T22" fmla="*/ 326 w 664"/>
                  <a:gd name="T23" fmla="*/ 0 h 384"/>
                  <a:gd name="T24" fmla="*/ 281 w 664"/>
                  <a:gd name="T25" fmla="*/ 2 h 384"/>
                  <a:gd name="T26" fmla="*/ 236 w 664"/>
                  <a:gd name="T27" fmla="*/ 7 h 384"/>
                  <a:gd name="T28" fmla="*/ 193 w 664"/>
                  <a:gd name="T29" fmla="*/ 17 h 384"/>
                  <a:gd name="T30" fmla="*/ 152 w 664"/>
                  <a:gd name="T31" fmla="*/ 30 h 384"/>
                  <a:gd name="T32" fmla="*/ 116 w 664"/>
                  <a:gd name="T33" fmla="*/ 46 h 384"/>
                  <a:gd name="T34" fmla="*/ 83 w 664"/>
                  <a:gd name="T35" fmla="*/ 64 h 384"/>
                  <a:gd name="T36" fmla="*/ 55 w 664"/>
                  <a:gd name="T37" fmla="*/ 85 h 384"/>
                  <a:gd name="T38" fmla="*/ 32 w 664"/>
                  <a:gd name="T39" fmla="*/ 108 h 384"/>
                  <a:gd name="T40" fmla="*/ 15 w 664"/>
                  <a:gd name="T41" fmla="*/ 133 h 384"/>
                  <a:gd name="T42" fmla="*/ 4 w 664"/>
                  <a:gd name="T43" fmla="*/ 158 h 384"/>
                  <a:gd name="T44" fmla="*/ 0 w 664"/>
                  <a:gd name="T45" fmla="*/ 185 h 384"/>
                  <a:gd name="T46" fmla="*/ 1 w 664"/>
                  <a:gd name="T47" fmla="*/ 212 h 384"/>
                  <a:gd name="T48" fmla="*/ 10 w 664"/>
                  <a:gd name="T49" fmla="*/ 237 h 384"/>
                  <a:gd name="T50" fmla="*/ 23 w 664"/>
                  <a:gd name="T51" fmla="*/ 263 h 384"/>
                  <a:gd name="T52" fmla="*/ 43 w 664"/>
                  <a:gd name="T53" fmla="*/ 286 h 384"/>
                  <a:gd name="T54" fmla="*/ 68 w 664"/>
                  <a:gd name="T55" fmla="*/ 309 h 384"/>
                  <a:gd name="T56" fmla="*/ 99 w 664"/>
                  <a:gd name="T57" fmla="*/ 329 h 384"/>
                  <a:gd name="T58" fmla="*/ 134 w 664"/>
                  <a:gd name="T59" fmla="*/ 346 h 384"/>
                  <a:gd name="T60" fmla="*/ 173 w 664"/>
                  <a:gd name="T61" fmla="*/ 360 h 384"/>
                  <a:gd name="T62" fmla="*/ 214 w 664"/>
                  <a:gd name="T63" fmla="*/ 371 h 384"/>
                  <a:gd name="T64" fmla="*/ 258 w 664"/>
                  <a:gd name="T65" fmla="*/ 379 h 384"/>
                  <a:gd name="T66" fmla="*/ 304 w 664"/>
                  <a:gd name="T67" fmla="*/ 383 h 384"/>
                  <a:gd name="T68" fmla="*/ 349 w 664"/>
                  <a:gd name="T69" fmla="*/ 383 h 384"/>
                  <a:gd name="T70" fmla="*/ 395 w 664"/>
                  <a:gd name="T71" fmla="*/ 380 h 384"/>
                  <a:gd name="T72" fmla="*/ 440 w 664"/>
                  <a:gd name="T73" fmla="*/ 373 h 384"/>
                  <a:gd name="T74" fmla="*/ 481 w 664"/>
                  <a:gd name="T75" fmla="*/ 363 h 384"/>
                  <a:gd name="T76" fmla="*/ 521 w 664"/>
                  <a:gd name="T77" fmla="*/ 350 h 384"/>
                  <a:gd name="T78" fmla="*/ 557 w 664"/>
                  <a:gd name="T79" fmla="*/ 333 h 384"/>
                  <a:gd name="T80" fmla="*/ 589 w 664"/>
                  <a:gd name="T81" fmla="*/ 314 h 384"/>
                  <a:gd name="T82" fmla="*/ 615 w 664"/>
                  <a:gd name="T83" fmla="*/ 293 h 384"/>
                  <a:gd name="T84" fmla="*/ 637 w 664"/>
                  <a:gd name="T85" fmla="*/ 269 h 384"/>
                  <a:gd name="T86" fmla="*/ 652 w 664"/>
                  <a:gd name="T87" fmla="*/ 244 h 384"/>
                  <a:gd name="T88" fmla="*/ 661 w 664"/>
                  <a:gd name="T89" fmla="*/ 218 h 384"/>
                  <a:gd name="T90" fmla="*/ 664 w 664"/>
                  <a:gd name="T91" fmla="*/ 191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64" h="384">
                    <a:moveTo>
                      <a:pt x="664" y="191"/>
                    </a:moveTo>
                    <a:lnTo>
                      <a:pt x="664" y="179"/>
                    </a:lnTo>
                    <a:lnTo>
                      <a:pt x="661" y="165"/>
                    </a:lnTo>
                    <a:lnTo>
                      <a:pt x="658" y="152"/>
                    </a:lnTo>
                    <a:lnTo>
                      <a:pt x="652" y="139"/>
                    </a:lnTo>
                    <a:lnTo>
                      <a:pt x="645" y="126"/>
                    </a:lnTo>
                    <a:lnTo>
                      <a:pt x="637" y="114"/>
                    </a:lnTo>
                    <a:lnTo>
                      <a:pt x="627" y="102"/>
                    </a:lnTo>
                    <a:lnTo>
                      <a:pt x="615" y="90"/>
                    </a:lnTo>
                    <a:lnTo>
                      <a:pt x="603" y="80"/>
                    </a:lnTo>
                    <a:lnTo>
                      <a:pt x="589" y="69"/>
                    </a:lnTo>
                    <a:lnTo>
                      <a:pt x="573" y="59"/>
                    </a:lnTo>
                    <a:lnTo>
                      <a:pt x="557" y="50"/>
                    </a:lnTo>
                    <a:lnTo>
                      <a:pt x="540" y="41"/>
                    </a:lnTo>
                    <a:lnTo>
                      <a:pt x="521" y="34"/>
                    </a:lnTo>
                    <a:lnTo>
                      <a:pt x="502" y="26"/>
                    </a:lnTo>
                    <a:lnTo>
                      <a:pt x="481" y="20"/>
                    </a:lnTo>
                    <a:lnTo>
                      <a:pt x="461" y="15"/>
                    </a:lnTo>
                    <a:lnTo>
                      <a:pt x="440" y="9"/>
                    </a:lnTo>
                    <a:lnTo>
                      <a:pt x="417" y="6"/>
                    </a:lnTo>
                    <a:lnTo>
                      <a:pt x="395" y="3"/>
                    </a:lnTo>
                    <a:lnTo>
                      <a:pt x="373" y="1"/>
                    </a:lnTo>
                    <a:lnTo>
                      <a:pt x="349" y="0"/>
                    </a:lnTo>
                    <a:lnTo>
                      <a:pt x="326" y="0"/>
                    </a:lnTo>
                    <a:lnTo>
                      <a:pt x="304" y="0"/>
                    </a:lnTo>
                    <a:lnTo>
                      <a:pt x="281" y="2"/>
                    </a:lnTo>
                    <a:lnTo>
                      <a:pt x="258" y="4"/>
                    </a:lnTo>
                    <a:lnTo>
                      <a:pt x="236" y="7"/>
                    </a:lnTo>
                    <a:lnTo>
                      <a:pt x="214" y="11"/>
                    </a:lnTo>
                    <a:lnTo>
                      <a:pt x="193" y="17"/>
                    </a:lnTo>
                    <a:lnTo>
                      <a:pt x="173" y="23"/>
                    </a:lnTo>
                    <a:lnTo>
                      <a:pt x="152" y="30"/>
                    </a:lnTo>
                    <a:lnTo>
                      <a:pt x="134" y="37"/>
                    </a:lnTo>
                    <a:lnTo>
                      <a:pt x="116" y="46"/>
                    </a:lnTo>
                    <a:lnTo>
                      <a:pt x="99" y="54"/>
                    </a:lnTo>
                    <a:lnTo>
                      <a:pt x="83" y="64"/>
                    </a:lnTo>
                    <a:lnTo>
                      <a:pt x="68" y="74"/>
                    </a:lnTo>
                    <a:lnTo>
                      <a:pt x="55" y="85"/>
                    </a:lnTo>
                    <a:lnTo>
                      <a:pt x="43" y="97"/>
                    </a:lnTo>
                    <a:lnTo>
                      <a:pt x="32" y="108"/>
                    </a:lnTo>
                    <a:lnTo>
                      <a:pt x="23" y="120"/>
                    </a:lnTo>
                    <a:lnTo>
                      <a:pt x="15" y="133"/>
                    </a:lnTo>
                    <a:lnTo>
                      <a:pt x="10" y="146"/>
                    </a:lnTo>
                    <a:lnTo>
                      <a:pt x="4" y="158"/>
                    </a:lnTo>
                    <a:lnTo>
                      <a:pt x="1" y="171"/>
                    </a:lnTo>
                    <a:lnTo>
                      <a:pt x="0" y="185"/>
                    </a:lnTo>
                    <a:lnTo>
                      <a:pt x="0" y="198"/>
                    </a:lnTo>
                    <a:lnTo>
                      <a:pt x="1" y="212"/>
                    </a:lnTo>
                    <a:lnTo>
                      <a:pt x="4" y="224"/>
                    </a:lnTo>
                    <a:lnTo>
                      <a:pt x="10" y="237"/>
                    </a:lnTo>
                    <a:lnTo>
                      <a:pt x="15" y="250"/>
                    </a:lnTo>
                    <a:lnTo>
                      <a:pt x="23" y="263"/>
                    </a:lnTo>
                    <a:lnTo>
                      <a:pt x="32" y="274"/>
                    </a:lnTo>
                    <a:lnTo>
                      <a:pt x="43" y="286"/>
                    </a:lnTo>
                    <a:lnTo>
                      <a:pt x="55" y="298"/>
                    </a:lnTo>
                    <a:lnTo>
                      <a:pt x="68" y="309"/>
                    </a:lnTo>
                    <a:lnTo>
                      <a:pt x="83" y="319"/>
                    </a:lnTo>
                    <a:lnTo>
                      <a:pt x="99" y="329"/>
                    </a:lnTo>
                    <a:lnTo>
                      <a:pt x="116" y="337"/>
                    </a:lnTo>
                    <a:lnTo>
                      <a:pt x="134" y="346"/>
                    </a:lnTo>
                    <a:lnTo>
                      <a:pt x="152" y="353"/>
                    </a:lnTo>
                    <a:lnTo>
                      <a:pt x="173" y="360"/>
                    </a:lnTo>
                    <a:lnTo>
                      <a:pt x="193" y="366"/>
                    </a:lnTo>
                    <a:lnTo>
                      <a:pt x="214" y="371"/>
                    </a:lnTo>
                    <a:lnTo>
                      <a:pt x="236" y="376"/>
                    </a:lnTo>
                    <a:lnTo>
                      <a:pt x="258" y="379"/>
                    </a:lnTo>
                    <a:lnTo>
                      <a:pt x="281" y="381"/>
                    </a:lnTo>
                    <a:lnTo>
                      <a:pt x="304" y="383"/>
                    </a:lnTo>
                    <a:lnTo>
                      <a:pt x="326" y="384"/>
                    </a:lnTo>
                    <a:lnTo>
                      <a:pt x="349" y="383"/>
                    </a:lnTo>
                    <a:lnTo>
                      <a:pt x="373" y="382"/>
                    </a:lnTo>
                    <a:lnTo>
                      <a:pt x="395" y="380"/>
                    </a:lnTo>
                    <a:lnTo>
                      <a:pt x="417" y="378"/>
                    </a:lnTo>
                    <a:lnTo>
                      <a:pt x="440" y="373"/>
                    </a:lnTo>
                    <a:lnTo>
                      <a:pt x="461" y="369"/>
                    </a:lnTo>
                    <a:lnTo>
                      <a:pt x="481" y="363"/>
                    </a:lnTo>
                    <a:lnTo>
                      <a:pt x="502" y="356"/>
                    </a:lnTo>
                    <a:lnTo>
                      <a:pt x="521" y="350"/>
                    </a:lnTo>
                    <a:lnTo>
                      <a:pt x="540" y="342"/>
                    </a:lnTo>
                    <a:lnTo>
                      <a:pt x="557" y="333"/>
                    </a:lnTo>
                    <a:lnTo>
                      <a:pt x="573" y="323"/>
                    </a:lnTo>
                    <a:lnTo>
                      <a:pt x="589" y="314"/>
                    </a:lnTo>
                    <a:lnTo>
                      <a:pt x="603" y="303"/>
                    </a:lnTo>
                    <a:lnTo>
                      <a:pt x="615" y="293"/>
                    </a:lnTo>
                    <a:lnTo>
                      <a:pt x="627" y="281"/>
                    </a:lnTo>
                    <a:lnTo>
                      <a:pt x="637" y="269"/>
                    </a:lnTo>
                    <a:lnTo>
                      <a:pt x="645" y="256"/>
                    </a:lnTo>
                    <a:lnTo>
                      <a:pt x="652" y="244"/>
                    </a:lnTo>
                    <a:lnTo>
                      <a:pt x="658" y="231"/>
                    </a:lnTo>
                    <a:lnTo>
                      <a:pt x="661" y="218"/>
                    </a:lnTo>
                    <a:lnTo>
                      <a:pt x="664" y="205"/>
                    </a:lnTo>
                    <a:lnTo>
                      <a:pt x="664" y="191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032" name="Line 376"/>
              <p:cNvSpPr>
                <a:spLocks noChangeShapeType="1"/>
              </p:cNvSpPr>
              <p:nvPr/>
            </p:nvSpPr>
            <p:spPr bwMode="auto">
              <a:xfrm flipV="1">
                <a:off x="1528" y="2044"/>
                <a:ext cx="869" cy="21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033" name="Freeform 377"/>
              <p:cNvSpPr>
                <a:spLocks/>
              </p:cNvSpPr>
              <p:nvPr/>
            </p:nvSpPr>
            <p:spPr bwMode="auto">
              <a:xfrm>
                <a:off x="2397" y="1848"/>
                <a:ext cx="338" cy="196"/>
              </a:xfrm>
              <a:custGeom>
                <a:avLst/>
                <a:gdLst>
                  <a:gd name="T0" fmla="*/ 0 w 882"/>
                  <a:gd name="T1" fmla="*/ 510 h 510"/>
                  <a:gd name="T2" fmla="*/ 47 w 882"/>
                  <a:gd name="T3" fmla="*/ 497 h 510"/>
                  <a:gd name="T4" fmla="*/ 93 w 882"/>
                  <a:gd name="T5" fmla="*/ 484 h 510"/>
                  <a:gd name="T6" fmla="*/ 139 w 882"/>
                  <a:gd name="T7" fmla="*/ 471 h 510"/>
                  <a:gd name="T8" fmla="*/ 183 w 882"/>
                  <a:gd name="T9" fmla="*/ 457 h 510"/>
                  <a:gd name="T10" fmla="*/ 227 w 882"/>
                  <a:gd name="T11" fmla="*/ 442 h 510"/>
                  <a:gd name="T12" fmla="*/ 270 w 882"/>
                  <a:gd name="T13" fmla="*/ 426 h 510"/>
                  <a:gd name="T14" fmla="*/ 312 w 882"/>
                  <a:gd name="T15" fmla="*/ 409 h 510"/>
                  <a:gd name="T16" fmla="*/ 354 w 882"/>
                  <a:gd name="T17" fmla="*/ 392 h 510"/>
                  <a:gd name="T18" fmla="*/ 394 w 882"/>
                  <a:gd name="T19" fmla="*/ 374 h 510"/>
                  <a:gd name="T20" fmla="*/ 434 w 882"/>
                  <a:gd name="T21" fmla="*/ 354 h 510"/>
                  <a:gd name="T22" fmla="*/ 472 w 882"/>
                  <a:gd name="T23" fmla="*/ 335 h 510"/>
                  <a:gd name="T24" fmla="*/ 509 w 882"/>
                  <a:gd name="T25" fmla="*/ 315 h 510"/>
                  <a:gd name="T26" fmla="*/ 545 w 882"/>
                  <a:gd name="T27" fmla="*/ 294 h 510"/>
                  <a:gd name="T28" fmla="*/ 580 w 882"/>
                  <a:gd name="T29" fmla="*/ 272 h 510"/>
                  <a:gd name="T30" fmla="*/ 614 w 882"/>
                  <a:gd name="T31" fmla="*/ 250 h 510"/>
                  <a:gd name="T32" fmla="*/ 647 w 882"/>
                  <a:gd name="T33" fmla="*/ 228 h 510"/>
                  <a:gd name="T34" fmla="*/ 679 w 882"/>
                  <a:gd name="T35" fmla="*/ 204 h 510"/>
                  <a:gd name="T36" fmla="*/ 708 w 882"/>
                  <a:gd name="T37" fmla="*/ 180 h 510"/>
                  <a:gd name="T38" fmla="*/ 737 w 882"/>
                  <a:gd name="T39" fmla="*/ 155 h 510"/>
                  <a:gd name="T40" fmla="*/ 765 w 882"/>
                  <a:gd name="T41" fmla="*/ 131 h 510"/>
                  <a:gd name="T42" fmla="*/ 791 w 882"/>
                  <a:gd name="T43" fmla="*/ 105 h 510"/>
                  <a:gd name="T44" fmla="*/ 816 w 882"/>
                  <a:gd name="T45" fmla="*/ 80 h 510"/>
                  <a:gd name="T46" fmla="*/ 839 w 882"/>
                  <a:gd name="T47" fmla="*/ 53 h 510"/>
                  <a:gd name="T48" fmla="*/ 862 w 882"/>
                  <a:gd name="T49" fmla="*/ 26 h 510"/>
                  <a:gd name="T50" fmla="*/ 882 w 882"/>
                  <a:gd name="T51" fmla="*/ 0 h 5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82" h="510">
                    <a:moveTo>
                      <a:pt x="0" y="510"/>
                    </a:moveTo>
                    <a:lnTo>
                      <a:pt x="47" y="497"/>
                    </a:lnTo>
                    <a:lnTo>
                      <a:pt x="93" y="484"/>
                    </a:lnTo>
                    <a:lnTo>
                      <a:pt x="139" y="471"/>
                    </a:lnTo>
                    <a:lnTo>
                      <a:pt x="183" y="457"/>
                    </a:lnTo>
                    <a:lnTo>
                      <a:pt x="227" y="442"/>
                    </a:lnTo>
                    <a:lnTo>
                      <a:pt x="270" y="426"/>
                    </a:lnTo>
                    <a:lnTo>
                      <a:pt x="312" y="409"/>
                    </a:lnTo>
                    <a:lnTo>
                      <a:pt x="354" y="392"/>
                    </a:lnTo>
                    <a:lnTo>
                      <a:pt x="394" y="374"/>
                    </a:lnTo>
                    <a:lnTo>
                      <a:pt x="434" y="354"/>
                    </a:lnTo>
                    <a:lnTo>
                      <a:pt x="472" y="335"/>
                    </a:lnTo>
                    <a:lnTo>
                      <a:pt x="509" y="315"/>
                    </a:lnTo>
                    <a:lnTo>
                      <a:pt x="545" y="294"/>
                    </a:lnTo>
                    <a:lnTo>
                      <a:pt x="580" y="272"/>
                    </a:lnTo>
                    <a:lnTo>
                      <a:pt x="614" y="250"/>
                    </a:lnTo>
                    <a:lnTo>
                      <a:pt x="647" y="228"/>
                    </a:lnTo>
                    <a:lnTo>
                      <a:pt x="679" y="204"/>
                    </a:lnTo>
                    <a:lnTo>
                      <a:pt x="708" y="180"/>
                    </a:lnTo>
                    <a:lnTo>
                      <a:pt x="737" y="155"/>
                    </a:lnTo>
                    <a:lnTo>
                      <a:pt x="765" y="131"/>
                    </a:lnTo>
                    <a:lnTo>
                      <a:pt x="791" y="105"/>
                    </a:lnTo>
                    <a:lnTo>
                      <a:pt x="816" y="80"/>
                    </a:lnTo>
                    <a:lnTo>
                      <a:pt x="839" y="53"/>
                    </a:lnTo>
                    <a:lnTo>
                      <a:pt x="862" y="26"/>
                    </a:lnTo>
                    <a:lnTo>
                      <a:pt x="882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034" name="Line 378"/>
              <p:cNvSpPr>
                <a:spLocks noChangeShapeType="1"/>
              </p:cNvSpPr>
              <p:nvPr/>
            </p:nvSpPr>
            <p:spPr bwMode="auto">
              <a:xfrm flipH="1">
                <a:off x="2735" y="1347"/>
                <a:ext cx="370" cy="50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035" name="Freeform 379"/>
              <p:cNvSpPr>
                <a:spLocks/>
              </p:cNvSpPr>
              <p:nvPr/>
            </p:nvSpPr>
            <p:spPr bwMode="auto">
              <a:xfrm>
                <a:off x="3105" y="1288"/>
                <a:ext cx="19" cy="59"/>
              </a:xfrm>
              <a:custGeom>
                <a:avLst/>
                <a:gdLst>
                  <a:gd name="T0" fmla="*/ 0 w 52"/>
                  <a:gd name="T1" fmla="*/ 150 h 150"/>
                  <a:gd name="T2" fmla="*/ 10 w 52"/>
                  <a:gd name="T3" fmla="*/ 134 h 150"/>
                  <a:gd name="T4" fmla="*/ 20 w 52"/>
                  <a:gd name="T5" fmla="*/ 118 h 150"/>
                  <a:gd name="T6" fmla="*/ 28 w 52"/>
                  <a:gd name="T7" fmla="*/ 102 h 150"/>
                  <a:gd name="T8" fmla="*/ 36 w 52"/>
                  <a:gd name="T9" fmla="*/ 85 h 150"/>
                  <a:gd name="T10" fmla="*/ 41 w 52"/>
                  <a:gd name="T11" fmla="*/ 68 h 150"/>
                  <a:gd name="T12" fmla="*/ 46 w 52"/>
                  <a:gd name="T13" fmla="*/ 52 h 150"/>
                  <a:gd name="T14" fmla="*/ 50 w 52"/>
                  <a:gd name="T15" fmla="*/ 35 h 150"/>
                  <a:gd name="T16" fmla="*/ 52 w 52"/>
                  <a:gd name="T17" fmla="*/ 18 h 150"/>
                  <a:gd name="T18" fmla="*/ 52 w 52"/>
                  <a:gd name="T19" fmla="*/ 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2" h="150">
                    <a:moveTo>
                      <a:pt x="0" y="150"/>
                    </a:moveTo>
                    <a:lnTo>
                      <a:pt x="10" y="134"/>
                    </a:lnTo>
                    <a:lnTo>
                      <a:pt x="20" y="118"/>
                    </a:lnTo>
                    <a:lnTo>
                      <a:pt x="28" y="102"/>
                    </a:lnTo>
                    <a:lnTo>
                      <a:pt x="36" y="85"/>
                    </a:lnTo>
                    <a:lnTo>
                      <a:pt x="41" y="68"/>
                    </a:lnTo>
                    <a:lnTo>
                      <a:pt x="46" y="52"/>
                    </a:lnTo>
                    <a:lnTo>
                      <a:pt x="50" y="35"/>
                    </a:lnTo>
                    <a:lnTo>
                      <a:pt x="52" y="18"/>
                    </a:lnTo>
                    <a:lnTo>
                      <a:pt x="52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036" name="Freeform 380"/>
              <p:cNvSpPr>
                <a:spLocks/>
              </p:cNvSpPr>
              <p:nvPr/>
            </p:nvSpPr>
            <p:spPr bwMode="auto">
              <a:xfrm>
                <a:off x="2651" y="891"/>
                <a:ext cx="400" cy="72"/>
              </a:xfrm>
              <a:custGeom>
                <a:avLst/>
                <a:gdLst>
                  <a:gd name="T0" fmla="*/ 1039 w 1039"/>
                  <a:gd name="T1" fmla="*/ 112 h 185"/>
                  <a:gd name="T2" fmla="*/ 1016 w 1039"/>
                  <a:gd name="T3" fmla="*/ 99 h 185"/>
                  <a:gd name="T4" fmla="*/ 991 w 1039"/>
                  <a:gd name="T5" fmla="*/ 87 h 185"/>
                  <a:gd name="T6" fmla="*/ 965 w 1039"/>
                  <a:gd name="T7" fmla="*/ 75 h 185"/>
                  <a:gd name="T8" fmla="*/ 939 w 1039"/>
                  <a:gd name="T9" fmla="*/ 65 h 185"/>
                  <a:gd name="T10" fmla="*/ 911 w 1039"/>
                  <a:gd name="T11" fmla="*/ 54 h 185"/>
                  <a:gd name="T12" fmla="*/ 882 w 1039"/>
                  <a:gd name="T13" fmla="*/ 45 h 185"/>
                  <a:gd name="T14" fmla="*/ 854 w 1039"/>
                  <a:gd name="T15" fmla="*/ 36 h 185"/>
                  <a:gd name="T16" fmla="*/ 824 w 1039"/>
                  <a:gd name="T17" fmla="*/ 29 h 185"/>
                  <a:gd name="T18" fmla="*/ 793 w 1039"/>
                  <a:gd name="T19" fmla="*/ 22 h 185"/>
                  <a:gd name="T20" fmla="*/ 762 w 1039"/>
                  <a:gd name="T21" fmla="*/ 16 h 185"/>
                  <a:gd name="T22" fmla="*/ 731 w 1039"/>
                  <a:gd name="T23" fmla="*/ 12 h 185"/>
                  <a:gd name="T24" fmla="*/ 699 w 1039"/>
                  <a:gd name="T25" fmla="*/ 7 h 185"/>
                  <a:gd name="T26" fmla="*/ 667 w 1039"/>
                  <a:gd name="T27" fmla="*/ 4 h 185"/>
                  <a:gd name="T28" fmla="*/ 634 w 1039"/>
                  <a:gd name="T29" fmla="*/ 2 h 185"/>
                  <a:gd name="T30" fmla="*/ 602 w 1039"/>
                  <a:gd name="T31" fmla="*/ 0 h 185"/>
                  <a:gd name="T32" fmla="*/ 569 w 1039"/>
                  <a:gd name="T33" fmla="*/ 0 h 185"/>
                  <a:gd name="T34" fmla="*/ 537 w 1039"/>
                  <a:gd name="T35" fmla="*/ 0 h 185"/>
                  <a:gd name="T36" fmla="*/ 504 w 1039"/>
                  <a:gd name="T37" fmla="*/ 1 h 185"/>
                  <a:gd name="T38" fmla="*/ 472 w 1039"/>
                  <a:gd name="T39" fmla="*/ 4 h 185"/>
                  <a:gd name="T40" fmla="*/ 441 w 1039"/>
                  <a:gd name="T41" fmla="*/ 7 h 185"/>
                  <a:gd name="T42" fmla="*/ 409 w 1039"/>
                  <a:gd name="T43" fmla="*/ 11 h 185"/>
                  <a:gd name="T44" fmla="*/ 377 w 1039"/>
                  <a:gd name="T45" fmla="*/ 16 h 185"/>
                  <a:gd name="T46" fmla="*/ 346 w 1039"/>
                  <a:gd name="T47" fmla="*/ 22 h 185"/>
                  <a:gd name="T48" fmla="*/ 316 w 1039"/>
                  <a:gd name="T49" fmla="*/ 29 h 185"/>
                  <a:gd name="T50" fmla="*/ 286 w 1039"/>
                  <a:gd name="T51" fmla="*/ 36 h 185"/>
                  <a:gd name="T52" fmla="*/ 256 w 1039"/>
                  <a:gd name="T53" fmla="*/ 45 h 185"/>
                  <a:gd name="T54" fmla="*/ 228 w 1039"/>
                  <a:gd name="T55" fmla="*/ 54 h 185"/>
                  <a:gd name="T56" fmla="*/ 201 w 1039"/>
                  <a:gd name="T57" fmla="*/ 64 h 185"/>
                  <a:gd name="T58" fmla="*/ 173 w 1039"/>
                  <a:gd name="T59" fmla="*/ 74 h 185"/>
                  <a:gd name="T60" fmla="*/ 148 w 1039"/>
                  <a:gd name="T61" fmla="*/ 86 h 185"/>
                  <a:gd name="T62" fmla="*/ 123 w 1039"/>
                  <a:gd name="T63" fmla="*/ 99 h 185"/>
                  <a:gd name="T64" fmla="*/ 100 w 1039"/>
                  <a:gd name="T65" fmla="*/ 112 h 185"/>
                  <a:gd name="T66" fmla="*/ 77 w 1039"/>
                  <a:gd name="T67" fmla="*/ 125 h 185"/>
                  <a:gd name="T68" fmla="*/ 56 w 1039"/>
                  <a:gd name="T69" fmla="*/ 139 h 185"/>
                  <a:gd name="T70" fmla="*/ 36 w 1039"/>
                  <a:gd name="T71" fmla="*/ 154 h 185"/>
                  <a:gd name="T72" fmla="*/ 17 w 1039"/>
                  <a:gd name="T73" fmla="*/ 169 h 185"/>
                  <a:gd name="T74" fmla="*/ 0 w 1039"/>
                  <a:gd name="T75" fmla="*/ 185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39" h="185">
                    <a:moveTo>
                      <a:pt x="1039" y="112"/>
                    </a:moveTo>
                    <a:lnTo>
                      <a:pt x="1016" y="99"/>
                    </a:lnTo>
                    <a:lnTo>
                      <a:pt x="991" y="87"/>
                    </a:lnTo>
                    <a:lnTo>
                      <a:pt x="965" y="75"/>
                    </a:lnTo>
                    <a:lnTo>
                      <a:pt x="939" y="65"/>
                    </a:lnTo>
                    <a:lnTo>
                      <a:pt x="911" y="54"/>
                    </a:lnTo>
                    <a:lnTo>
                      <a:pt x="882" y="45"/>
                    </a:lnTo>
                    <a:lnTo>
                      <a:pt x="854" y="36"/>
                    </a:lnTo>
                    <a:lnTo>
                      <a:pt x="824" y="29"/>
                    </a:lnTo>
                    <a:lnTo>
                      <a:pt x="793" y="22"/>
                    </a:lnTo>
                    <a:lnTo>
                      <a:pt x="762" y="16"/>
                    </a:lnTo>
                    <a:lnTo>
                      <a:pt x="731" y="12"/>
                    </a:lnTo>
                    <a:lnTo>
                      <a:pt x="699" y="7"/>
                    </a:lnTo>
                    <a:lnTo>
                      <a:pt x="667" y="4"/>
                    </a:lnTo>
                    <a:lnTo>
                      <a:pt x="634" y="2"/>
                    </a:lnTo>
                    <a:lnTo>
                      <a:pt x="602" y="0"/>
                    </a:lnTo>
                    <a:lnTo>
                      <a:pt x="569" y="0"/>
                    </a:lnTo>
                    <a:lnTo>
                      <a:pt x="537" y="0"/>
                    </a:lnTo>
                    <a:lnTo>
                      <a:pt x="504" y="1"/>
                    </a:lnTo>
                    <a:lnTo>
                      <a:pt x="472" y="4"/>
                    </a:lnTo>
                    <a:lnTo>
                      <a:pt x="441" y="7"/>
                    </a:lnTo>
                    <a:lnTo>
                      <a:pt x="409" y="11"/>
                    </a:lnTo>
                    <a:lnTo>
                      <a:pt x="377" y="16"/>
                    </a:lnTo>
                    <a:lnTo>
                      <a:pt x="346" y="22"/>
                    </a:lnTo>
                    <a:lnTo>
                      <a:pt x="316" y="29"/>
                    </a:lnTo>
                    <a:lnTo>
                      <a:pt x="286" y="36"/>
                    </a:lnTo>
                    <a:lnTo>
                      <a:pt x="256" y="45"/>
                    </a:lnTo>
                    <a:lnTo>
                      <a:pt x="228" y="54"/>
                    </a:lnTo>
                    <a:lnTo>
                      <a:pt x="201" y="64"/>
                    </a:lnTo>
                    <a:lnTo>
                      <a:pt x="173" y="74"/>
                    </a:lnTo>
                    <a:lnTo>
                      <a:pt x="148" y="86"/>
                    </a:lnTo>
                    <a:lnTo>
                      <a:pt x="123" y="99"/>
                    </a:lnTo>
                    <a:lnTo>
                      <a:pt x="100" y="112"/>
                    </a:lnTo>
                    <a:lnTo>
                      <a:pt x="77" y="125"/>
                    </a:lnTo>
                    <a:lnTo>
                      <a:pt x="56" y="139"/>
                    </a:lnTo>
                    <a:lnTo>
                      <a:pt x="36" y="154"/>
                    </a:lnTo>
                    <a:lnTo>
                      <a:pt x="17" y="169"/>
                    </a:lnTo>
                    <a:lnTo>
                      <a:pt x="0" y="185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037" name="Freeform 381"/>
              <p:cNvSpPr>
                <a:spLocks/>
              </p:cNvSpPr>
              <p:nvPr/>
            </p:nvSpPr>
            <p:spPr bwMode="auto">
              <a:xfrm>
                <a:off x="2614" y="934"/>
                <a:ext cx="510" cy="252"/>
              </a:xfrm>
              <a:custGeom>
                <a:avLst/>
                <a:gdLst>
                  <a:gd name="T0" fmla="*/ 0 w 1330"/>
                  <a:gd name="T1" fmla="*/ 275 h 657"/>
                  <a:gd name="T2" fmla="*/ 3 w 1330"/>
                  <a:gd name="T3" fmla="*/ 313 h 657"/>
                  <a:gd name="T4" fmla="*/ 14 w 1330"/>
                  <a:gd name="T5" fmla="*/ 350 h 657"/>
                  <a:gd name="T6" fmla="*/ 30 w 1330"/>
                  <a:gd name="T7" fmla="*/ 386 h 657"/>
                  <a:gd name="T8" fmla="*/ 52 w 1330"/>
                  <a:gd name="T9" fmla="*/ 422 h 657"/>
                  <a:gd name="T10" fmla="*/ 81 w 1330"/>
                  <a:gd name="T11" fmla="*/ 455 h 657"/>
                  <a:gd name="T12" fmla="*/ 115 w 1330"/>
                  <a:gd name="T13" fmla="*/ 488 h 657"/>
                  <a:gd name="T14" fmla="*/ 153 w 1330"/>
                  <a:gd name="T15" fmla="*/ 518 h 657"/>
                  <a:gd name="T16" fmla="*/ 198 w 1330"/>
                  <a:gd name="T17" fmla="*/ 546 h 657"/>
                  <a:gd name="T18" fmla="*/ 247 w 1330"/>
                  <a:gd name="T19" fmla="*/ 570 h 657"/>
                  <a:gd name="T20" fmla="*/ 299 w 1330"/>
                  <a:gd name="T21" fmla="*/ 593 h 657"/>
                  <a:gd name="T22" fmla="*/ 356 w 1330"/>
                  <a:gd name="T23" fmla="*/ 612 h 657"/>
                  <a:gd name="T24" fmla="*/ 414 w 1330"/>
                  <a:gd name="T25" fmla="*/ 628 h 657"/>
                  <a:gd name="T26" fmla="*/ 476 w 1330"/>
                  <a:gd name="T27" fmla="*/ 641 h 657"/>
                  <a:gd name="T28" fmla="*/ 539 w 1330"/>
                  <a:gd name="T29" fmla="*/ 649 h 657"/>
                  <a:gd name="T30" fmla="*/ 604 w 1330"/>
                  <a:gd name="T31" fmla="*/ 654 h 657"/>
                  <a:gd name="T32" fmla="*/ 669 w 1330"/>
                  <a:gd name="T33" fmla="*/ 657 h 657"/>
                  <a:gd name="T34" fmla="*/ 734 w 1330"/>
                  <a:gd name="T35" fmla="*/ 654 h 657"/>
                  <a:gd name="T36" fmla="*/ 797 w 1330"/>
                  <a:gd name="T37" fmla="*/ 649 h 657"/>
                  <a:gd name="T38" fmla="*/ 861 w 1330"/>
                  <a:gd name="T39" fmla="*/ 640 h 657"/>
                  <a:gd name="T40" fmla="*/ 922 w 1330"/>
                  <a:gd name="T41" fmla="*/ 627 h 657"/>
                  <a:gd name="T42" fmla="*/ 981 w 1330"/>
                  <a:gd name="T43" fmla="*/ 610 h 657"/>
                  <a:gd name="T44" fmla="*/ 1037 w 1330"/>
                  <a:gd name="T45" fmla="*/ 591 h 657"/>
                  <a:gd name="T46" fmla="*/ 1089 w 1330"/>
                  <a:gd name="T47" fmla="*/ 568 h 657"/>
                  <a:gd name="T48" fmla="*/ 1137 w 1330"/>
                  <a:gd name="T49" fmla="*/ 543 h 657"/>
                  <a:gd name="T50" fmla="*/ 1181 w 1330"/>
                  <a:gd name="T51" fmla="*/ 515 h 657"/>
                  <a:gd name="T52" fmla="*/ 1219 w 1330"/>
                  <a:gd name="T53" fmla="*/ 484 h 657"/>
                  <a:gd name="T54" fmla="*/ 1252 w 1330"/>
                  <a:gd name="T55" fmla="*/ 452 h 657"/>
                  <a:gd name="T56" fmla="*/ 1280 w 1330"/>
                  <a:gd name="T57" fmla="*/ 418 h 657"/>
                  <a:gd name="T58" fmla="*/ 1302 w 1330"/>
                  <a:gd name="T59" fmla="*/ 383 h 657"/>
                  <a:gd name="T60" fmla="*/ 1318 w 1330"/>
                  <a:gd name="T61" fmla="*/ 346 h 657"/>
                  <a:gd name="T62" fmla="*/ 1327 w 1330"/>
                  <a:gd name="T63" fmla="*/ 308 h 657"/>
                  <a:gd name="T64" fmla="*/ 1330 w 1330"/>
                  <a:gd name="T65" fmla="*/ 271 h 657"/>
                  <a:gd name="T66" fmla="*/ 1327 w 1330"/>
                  <a:gd name="T67" fmla="*/ 234 h 657"/>
                  <a:gd name="T68" fmla="*/ 1317 w 1330"/>
                  <a:gd name="T69" fmla="*/ 197 h 657"/>
                  <a:gd name="T70" fmla="*/ 1301 w 1330"/>
                  <a:gd name="T71" fmla="*/ 160 h 657"/>
                  <a:gd name="T72" fmla="*/ 1280 w 1330"/>
                  <a:gd name="T73" fmla="*/ 124 h 657"/>
                  <a:gd name="T74" fmla="*/ 1251 w 1330"/>
                  <a:gd name="T75" fmla="*/ 90 h 657"/>
                  <a:gd name="T76" fmla="*/ 1218 w 1330"/>
                  <a:gd name="T77" fmla="*/ 58 h 657"/>
                  <a:gd name="T78" fmla="*/ 1179 w 1330"/>
                  <a:gd name="T79" fmla="*/ 28 h 657"/>
                  <a:gd name="T80" fmla="*/ 1135 w 1330"/>
                  <a:gd name="T81" fmla="*/ 0 h 6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30" h="657">
                    <a:moveTo>
                      <a:pt x="0" y="256"/>
                    </a:moveTo>
                    <a:lnTo>
                      <a:pt x="0" y="275"/>
                    </a:lnTo>
                    <a:lnTo>
                      <a:pt x="1" y="295"/>
                    </a:lnTo>
                    <a:lnTo>
                      <a:pt x="3" y="313"/>
                    </a:lnTo>
                    <a:lnTo>
                      <a:pt x="7" y="332"/>
                    </a:lnTo>
                    <a:lnTo>
                      <a:pt x="14" y="350"/>
                    </a:lnTo>
                    <a:lnTo>
                      <a:pt x="21" y="368"/>
                    </a:lnTo>
                    <a:lnTo>
                      <a:pt x="30" y="386"/>
                    </a:lnTo>
                    <a:lnTo>
                      <a:pt x="40" y="404"/>
                    </a:lnTo>
                    <a:lnTo>
                      <a:pt x="52" y="422"/>
                    </a:lnTo>
                    <a:lnTo>
                      <a:pt x="66" y="439"/>
                    </a:lnTo>
                    <a:lnTo>
                      <a:pt x="81" y="455"/>
                    </a:lnTo>
                    <a:lnTo>
                      <a:pt x="97" y="472"/>
                    </a:lnTo>
                    <a:lnTo>
                      <a:pt x="115" y="488"/>
                    </a:lnTo>
                    <a:lnTo>
                      <a:pt x="133" y="503"/>
                    </a:lnTo>
                    <a:lnTo>
                      <a:pt x="153" y="518"/>
                    </a:lnTo>
                    <a:lnTo>
                      <a:pt x="176" y="532"/>
                    </a:lnTo>
                    <a:lnTo>
                      <a:pt x="198" y="546"/>
                    </a:lnTo>
                    <a:lnTo>
                      <a:pt x="221" y="559"/>
                    </a:lnTo>
                    <a:lnTo>
                      <a:pt x="247" y="570"/>
                    </a:lnTo>
                    <a:lnTo>
                      <a:pt x="272" y="582"/>
                    </a:lnTo>
                    <a:lnTo>
                      <a:pt x="299" y="593"/>
                    </a:lnTo>
                    <a:lnTo>
                      <a:pt x="327" y="603"/>
                    </a:lnTo>
                    <a:lnTo>
                      <a:pt x="356" y="612"/>
                    </a:lnTo>
                    <a:lnTo>
                      <a:pt x="384" y="620"/>
                    </a:lnTo>
                    <a:lnTo>
                      <a:pt x="414" y="628"/>
                    </a:lnTo>
                    <a:lnTo>
                      <a:pt x="445" y="634"/>
                    </a:lnTo>
                    <a:lnTo>
                      <a:pt x="476" y="641"/>
                    </a:lnTo>
                    <a:lnTo>
                      <a:pt x="507" y="646"/>
                    </a:lnTo>
                    <a:lnTo>
                      <a:pt x="539" y="649"/>
                    </a:lnTo>
                    <a:lnTo>
                      <a:pt x="571" y="652"/>
                    </a:lnTo>
                    <a:lnTo>
                      <a:pt x="604" y="654"/>
                    </a:lnTo>
                    <a:lnTo>
                      <a:pt x="636" y="656"/>
                    </a:lnTo>
                    <a:lnTo>
                      <a:pt x="669" y="657"/>
                    </a:lnTo>
                    <a:lnTo>
                      <a:pt x="700" y="656"/>
                    </a:lnTo>
                    <a:lnTo>
                      <a:pt x="734" y="654"/>
                    </a:lnTo>
                    <a:lnTo>
                      <a:pt x="765" y="652"/>
                    </a:lnTo>
                    <a:lnTo>
                      <a:pt x="797" y="649"/>
                    </a:lnTo>
                    <a:lnTo>
                      <a:pt x="829" y="645"/>
                    </a:lnTo>
                    <a:lnTo>
                      <a:pt x="861" y="640"/>
                    </a:lnTo>
                    <a:lnTo>
                      <a:pt x="892" y="633"/>
                    </a:lnTo>
                    <a:lnTo>
                      <a:pt x="922" y="627"/>
                    </a:lnTo>
                    <a:lnTo>
                      <a:pt x="952" y="618"/>
                    </a:lnTo>
                    <a:lnTo>
                      <a:pt x="981" y="610"/>
                    </a:lnTo>
                    <a:lnTo>
                      <a:pt x="1009" y="601"/>
                    </a:lnTo>
                    <a:lnTo>
                      <a:pt x="1037" y="591"/>
                    </a:lnTo>
                    <a:lnTo>
                      <a:pt x="1064" y="580"/>
                    </a:lnTo>
                    <a:lnTo>
                      <a:pt x="1089" y="568"/>
                    </a:lnTo>
                    <a:lnTo>
                      <a:pt x="1114" y="555"/>
                    </a:lnTo>
                    <a:lnTo>
                      <a:pt x="1137" y="543"/>
                    </a:lnTo>
                    <a:lnTo>
                      <a:pt x="1159" y="529"/>
                    </a:lnTo>
                    <a:lnTo>
                      <a:pt x="1181" y="515"/>
                    </a:lnTo>
                    <a:lnTo>
                      <a:pt x="1201" y="500"/>
                    </a:lnTo>
                    <a:lnTo>
                      <a:pt x="1219" y="484"/>
                    </a:lnTo>
                    <a:lnTo>
                      <a:pt x="1236" y="468"/>
                    </a:lnTo>
                    <a:lnTo>
                      <a:pt x="1252" y="452"/>
                    </a:lnTo>
                    <a:lnTo>
                      <a:pt x="1267" y="435"/>
                    </a:lnTo>
                    <a:lnTo>
                      <a:pt x="1280" y="418"/>
                    </a:lnTo>
                    <a:lnTo>
                      <a:pt x="1291" y="401"/>
                    </a:lnTo>
                    <a:lnTo>
                      <a:pt x="1302" y="383"/>
                    </a:lnTo>
                    <a:lnTo>
                      <a:pt x="1311" y="365"/>
                    </a:lnTo>
                    <a:lnTo>
                      <a:pt x="1318" y="346"/>
                    </a:lnTo>
                    <a:lnTo>
                      <a:pt x="1323" y="328"/>
                    </a:lnTo>
                    <a:lnTo>
                      <a:pt x="1327" y="308"/>
                    </a:lnTo>
                    <a:lnTo>
                      <a:pt x="1330" y="290"/>
                    </a:lnTo>
                    <a:lnTo>
                      <a:pt x="1330" y="271"/>
                    </a:lnTo>
                    <a:lnTo>
                      <a:pt x="1330" y="252"/>
                    </a:lnTo>
                    <a:lnTo>
                      <a:pt x="1327" y="234"/>
                    </a:lnTo>
                    <a:lnTo>
                      <a:pt x="1322" y="215"/>
                    </a:lnTo>
                    <a:lnTo>
                      <a:pt x="1317" y="197"/>
                    </a:lnTo>
                    <a:lnTo>
                      <a:pt x="1310" y="179"/>
                    </a:lnTo>
                    <a:lnTo>
                      <a:pt x="1301" y="160"/>
                    </a:lnTo>
                    <a:lnTo>
                      <a:pt x="1291" y="142"/>
                    </a:lnTo>
                    <a:lnTo>
                      <a:pt x="1280" y="124"/>
                    </a:lnTo>
                    <a:lnTo>
                      <a:pt x="1266" y="107"/>
                    </a:lnTo>
                    <a:lnTo>
                      <a:pt x="1251" y="90"/>
                    </a:lnTo>
                    <a:lnTo>
                      <a:pt x="1235" y="74"/>
                    </a:lnTo>
                    <a:lnTo>
                      <a:pt x="1218" y="58"/>
                    </a:lnTo>
                    <a:lnTo>
                      <a:pt x="1199" y="43"/>
                    </a:lnTo>
                    <a:lnTo>
                      <a:pt x="1179" y="28"/>
                    </a:lnTo>
                    <a:lnTo>
                      <a:pt x="1157" y="13"/>
                    </a:lnTo>
                    <a:lnTo>
                      <a:pt x="1135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038" name="Freeform 382"/>
              <p:cNvSpPr>
                <a:spLocks/>
              </p:cNvSpPr>
              <p:nvPr/>
            </p:nvSpPr>
            <p:spPr bwMode="auto">
              <a:xfrm>
                <a:off x="2743" y="966"/>
                <a:ext cx="254" cy="145"/>
              </a:xfrm>
              <a:custGeom>
                <a:avLst/>
                <a:gdLst>
                  <a:gd name="T0" fmla="*/ 665 w 666"/>
                  <a:gd name="T1" fmla="*/ 178 h 384"/>
                  <a:gd name="T2" fmla="*/ 658 w 666"/>
                  <a:gd name="T3" fmla="*/ 153 h 384"/>
                  <a:gd name="T4" fmla="*/ 645 w 666"/>
                  <a:gd name="T5" fmla="*/ 127 h 384"/>
                  <a:gd name="T6" fmla="*/ 627 w 666"/>
                  <a:gd name="T7" fmla="*/ 103 h 384"/>
                  <a:gd name="T8" fmla="*/ 603 w 666"/>
                  <a:gd name="T9" fmla="*/ 80 h 384"/>
                  <a:gd name="T10" fmla="*/ 574 w 666"/>
                  <a:gd name="T11" fmla="*/ 59 h 384"/>
                  <a:gd name="T12" fmla="*/ 540 w 666"/>
                  <a:gd name="T13" fmla="*/ 42 h 384"/>
                  <a:gd name="T14" fmla="*/ 503 w 666"/>
                  <a:gd name="T15" fmla="*/ 26 h 384"/>
                  <a:gd name="T16" fmla="*/ 461 w 666"/>
                  <a:gd name="T17" fmla="*/ 14 h 384"/>
                  <a:gd name="T18" fmla="*/ 417 w 666"/>
                  <a:gd name="T19" fmla="*/ 6 h 384"/>
                  <a:gd name="T20" fmla="*/ 373 w 666"/>
                  <a:gd name="T21" fmla="*/ 2 h 384"/>
                  <a:gd name="T22" fmla="*/ 327 w 666"/>
                  <a:gd name="T23" fmla="*/ 0 h 384"/>
                  <a:gd name="T24" fmla="*/ 281 w 666"/>
                  <a:gd name="T25" fmla="*/ 2 h 384"/>
                  <a:gd name="T26" fmla="*/ 236 w 666"/>
                  <a:gd name="T27" fmla="*/ 8 h 384"/>
                  <a:gd name="T28" fmla="*/ 194 w 666"/>
                  <a:gd name="T29" fmla="*/ 18 h 384"/>
                  <a:gd name="T30" fmla="*/ 153 w 666"/>
                  <a:gd name="T31" fmla="*/ 30 h 384"/>
                  <a:gd name="T32" fmla="*/ 116 w 666"/>
                  <a:gd name="T33" fmla="*/ 46 h 384"/>
                  <a:gd name="T34" fmla="*/ 84 w 666"/>
                  <a:gd name="T35" fmla="*/ 64 h 384"/>
                  <a:gd name="T36" fmla="*/ 55 w 666"/>
                  <a:gd name="T37" fmla="*/ 86 h 384"/>
                  <a:gd name="T38" fmla="*/ 33 w 666"/>
                  <a:gd name="T39" fmla="*/ 108 h 384"/>
                  <a:gd name="T40" fmla="*/ 16 w 666"/>
                  <a:gd name="T41" fmla="*/ 134 h 384"/>
                  <a:gd name="T42" fmla="*/ 5 w 666"/>
                  <a:gd name="T43" fmla="*/ 159 h 384"/>
                  <a:gd name="T44" fmla="*/ 0 w 666"/>
                  <a:gd name="T45" fmla="*/ 186 h 384"/>
                  <a:gd name="T46" fmla="*/ 2 w 666"/>
                  <a:gd name="T47" fmla="*/ 211 h 384"/>
                  <a:gd name="T48" fmla="*/ 10 w 666"/>
                  <a:gd name="T49" fmla="*/ 238 h 384"/>
                  <a:gd name="T50" fmla="*/ 24 w 666"/>
                  <a:gd name="T51" fmla="*/ 264 h 384"/>
                  <a:gd name="T52" fmla="*/ 44 w 666"/>
                  <a:gd name="T53" fmla="*/ 287 h 384"/>
                  <a:gd name="T54" fmla="*/ 69 w 666"/>
                  <a:gd name="T55" fmla="*/ 309 h 384"/>
                  <a:gd name="T56" fmla="*/ 99 w 666"/>
                  <a:gd name="T57" fmla="*/ 330 h 384"/>
                  <a:gd name="T58" fmla="*/ 134 w 666"/>
                  <a:gd name="T59" fmla="*/ 347 h 384"/>
                  <a:gd name="T60" fmla="*/ 174 w 666"/>
                  <a:gd name="T61" fmla="*/ 360 h 384"/>
                  <a:gd name="T62" fmla="*/ 215 w 666"/>
                  <a:gd name="T63" fmla="*/ 372 h 384"/>
                  <a:gd name="T64" fmla="*/ 259 w 666"/>
                  <a:gd name="T65" fmla="*/ 380 h 384"/>
                  <a:gd name="T66" fmla="*/ 305 w 666"/>
                  <a:gd name="T67" fmla="*/ 384 h 384"/>
                  <a:gd name="T68" fmla="*/ 350 w 666"/>
                  <a:gd name="T69" fmla="*/ 384 h 384"/>
                  <a:gd name="T70" fmla="*/ 395 w 666"/>
                  <a:gd name="T71" fmla="*/ 381 h 384"/>
                  <a:gd name="T72" fmla="*/ 440 w 666"/>
                  <a:gd name="T73" fmla="*/ 374 h 384"/>
                  <a:gd name="T74" fmla="*/ 482 w 666"/>
                  <a:gd name="T75" fmla="*/ 364 h 384"/>
                  <a:gd name="T76" fmla="*/ 522 w 666"/>
                  <a:gd name="T77" fmla="*/ 350 h 384"/>
                  <a:gd name="T78" fmla="*/ 558 w 666"/>
                  <a:gd name="T79" fmla="*/ 334 h 384"/>
                  <a:gd name="T80" fmla="*/ 589 w 666"/>
                  <a:gd name="T81" fmla="*/ 315 h 384"/>
                  <a:gd name="T82" fmla="*/ 616 w 666"/>
                  <a:gd name="T83" fmla="*/ 292 h 384"/>
                  <a:gd name="T84" fmla="*/ 637 w 666"/>
                  <a:gd name="T85" fmla="*/ 269 h 384"/>
                  <a:gd name="T86" fmla="*/ 653 w 666"/>
                  <a:gd name="T87" fmla="*/ 244 h 384"/>
                  <a:gd name="T88" fmla="*/ 662 w 666"/>
                  <a:gd name="T89" fmla="*/ 219 h 384"/>
                  <a:gd name="T90" fmla="*/ 666 w 666"/>
                  <a:gd name="T91" fmla="*/ 192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66" h="384">
                    <a:moveTo>
                      <a:pt x="666" y="192"/>
                    </a:moveTo>
                    <a:lnTo>
                      <a:pt x="665" y="178"/>
                    </a:lnTo>
                    <a:lnTo>
                      <a:pt x="662" y="166"/>
                    </a:lnTo>
                    <a:lnTo>
                      <a:pt x="658" y="153"/>
                    </a:lnTo>
                    <a:lnTo>
                      <a:pt x="653" y="140"/>
                    </a:lnTo>
                    <a:lnTo>
                      <a:pt x="645" y="127"/>
                    </a:lnTo>
                    <a:lnTo>
                      <a:pt x="637" y="114"/>
                    </a:lnTo>
                    <a:lnTo>
                      <a:pt x="627" y="103"/>
                    </a:lnTo>
                    <a:lnTo>
                      <a:pt x="616" y="91"/>
                    </a:lnTo>
                    <a:lnTo>
                      <a:pt x="603" y="80"/>
                    </a:lnTo>
                    <a:lnTo>
                      <a:pt x="589" y="70"/>
                    </a:lnTo>
                    <a:lnTo>
                      <a:pt x="574" y="59"/>
                    </a:lnTo>
                    <a:lnTo>
                      <a:pt x="558" y="51"/>
                    </a:lnTo>
                    <a:lnTo>
                      <a:pt x="540" y="42"/>
                    </a:lnTo>
                    <a:lnTo>
                      <a:pt x="522" y="34"/>
                    </a:lnTo>
                    <a:lnTo>
                      <a:pt x="503" y="26"/>
                    </a:lnTo>
                    <a:lnTo>
                      <a:pt x="482" y="20"/>
                    </a:lnTo>
                    <a:lnTo>
                      <a:pt x="461" y="14"/>
                    </a:lnTo>
                    <a:lnTo>
                      <a:pt x="440" y="10"/>
                    </a:lnTo>
                    <a:lnTo>
                      <a:pt x="417" y="6"/>
                    </a:lnTo>
                    <a:lnTo>
                      <a:pt x="395" y="3"/>
                    </a:lnTo>
                    <a:lnTo>
                      <a:pt x="373" y="2"/>
                    </a:lnTo>
                    <a:lnTo>
                      <a:pt x="350" y="0"/>
                    </a:lnTo>
                    <a:lnTo>
                      <a:pt x="327" y="0"/>
                    </a:lnTo>
                    <a:lnTo>
                      <a:pt x="305" y="1"/>
                    </a:lnTo>
                    <a:lnTo>
                      <a:pt x="281" y="2"/>
                    </a:lnTo>
                    <a:lnTo>
                      <a:pt x="259" y="5"/>
                    </a:lnTo>
                    <a:lnTo>
                      <a:pt x="236" y="8"/>
                    </a:lnTo>
                    <a:lnTo>
                      <a:pt x="215" y="12"/>
                    </a:lnTo>
                    <a:lnTo>
                      <a:pt x="194" y="18"/>
                    </a:lnTo>
                    <a:lnTo>
                      <a:pt x="174" y="23"/>
                    </a:lnTo>
                    <a:lnTo>
                      <a:pt x="153" y="30"/>
                    </a:lnTo>
                    <a:lnTo>
                      <a:pt x="134" y="38"/>
                    </a:lnTo>
                    <a:lnTo>
                      <a:pt x="116" y="46"/>
                    </a:lnTo>
                    <a:lnTo>
                      <a:pt x="99" y="55"/>
                    </a:lnTo>
                    <a:lnTo>
                      <a:pt x="84" y="64"/>
                    </a:lnTo>
                    <a:lnTo>
                      <a:pt x="69" y="75"/>
                    </a:lnTo>
                    <a:lnTo>
                      <a:pt x="55" y="86"/>
                    </a:lnTo>
                    <a:lnTo>
                      <a:pt x="44" y="96"/>
                    </a:lnTo>
                    <a:lnTo>
                      <a:pt x="33" y="108"/>
                    </a:lnTo>
                    <a:lnTo>
                      <a:pt x="24" y="121"/>
                    </a:lnTo>
                    <a:lnTo>
                      <a:pt x="16" y="134"/>
                    </a:lnTo>
                    <a:lnTo>
                      <a:pt x="10" y="146"/>
                    </a:lnTo>
                    <a:lnTo>
                      <a:pt x="5" y="159"/>
                    </a:lnTo>
                    <a:lnTo>
                      <a:pt x="2" y="172"/>
                    </a:lnTo>
                    <a:lnTo>
                      <a:pt x="0" y="186"/>
                    </a:lnTo>
                    <a:lnTo>
                      <a:pt x="0" y="199"/>
                    </a:lnTo>
                    <a:lnTo>
                      <a:pt x="2" y="211"/>
                    </a:lnTo>
                    <a:lnTo>
                      <a:pt x="5" y="225"/>
                    </a:lnTo>
                    <a:lnTo>
                      <a:pt x="10" y="238"/>
                    </a:lnTo>
                    <a:lnTo>
                      <a:pt x="16" y="251"/>
                    </a:lnTo>
                    <a:lnTo>
                      <a:pt x="24" y="264"/>
                    </a:lnTo>
                    <a:lnTo>
                      <a:pt x="33" y="275"/>
                    </a:lnTo>
                    <a:lnTo>
                      <a:pt x="44" y="287"/>
                    </a:lnTo>
                    <a:lnTo>
                      <a:pt x="55" y="299"/>
                    </a:lnTo>
                    <a:lnTo>
                      <a:pt x="69" y="309"/>
                    </a:lnTo>
                    <a:lnTo>
                      <a:pt x="84" y="319"/>
                    </a:lnTo>
                    <a:lnTo>
                      <a:pt x="99" y="330"/>
                    </a:lnTo>
                    <a:lnTo>
                      <a:pt x="116" y="338"/>
                    </a:lnTo>
                    <a:lnTo>
                      <a:pt x="134" y="347"/>
                    </a:lnTo>
                    <a:lnTo>
                      <a:pt x="153" y="354"/>
                    </a:lnTo>
                    <a:lnTo>
                      <a:pt x="174" y="360"/>
                    </a:lnTo>
                    <a:lnTo>
                      <a:pt x="194" y="367"/>
                    </a:lnTo>
                    <a:lnTo>
                      <a:pt x="215" y="372"/>
                    </a:lnTo>
                    <a:lnTo>
                      <a:pt x="236" y="376"/>
                    </a:lnTo>
                    <a:lnTo>
                      <a:pt x="259" y="380"/>
                    </a:lnTo>
                    <a:lnTo>
                      <a:pt x="281" y="382"/>
                    </a:lnTo>
                    <a:lnTo>
                      <a:pt x="305" y="384"/>
                    </a:lnTo>
                    <a:lnTo>
                      <a:pt x="327" y="384"/>
                    </a:lnTo>
                    <a:lnTo>
                      <a:pt x="350" y="384"/>
                    </a:lnTo>
                    <a:lnTo>
                      <a:pt x="373" y="383"/>
                    </a:lnTo>
                    <a:lnTo>
                      <a:pt x="395" y="381"/>
                    </a:lnTo>
                    <a:lnTo>
                      <a:pt x="417" y="377"/>
                    </a:lnTo>
                    <a:lnTo>
                      <a:pt x="440" y="374"/>
                    </a:lnTo>
                    <a:lnTo>
                      <a:pt x="461" y="369"/>
                    </a:lnTo>
                    <a:lnTo>
                      <a:pt x="482" y="364"/>
                    </a:lnTo>
                    <a:lnTo>
                      <a:pt x="503" y="357"/>
                    </a:lnTo>
                    <a:lnTo>
                      <a:pt x="522" y="350"/>
                    </a:lnTo>
                    <a:lnTo>
                      <a:pt x="540" y="342"/>
                    </a:lnTo>
                    <a:lnTo>
                      <a:pt x="558" y="334"/>
                    </a:lnTo>
                    <a:lnTo>
                      <a:pt x="574" y="324"/>
                    </a:lnTo>
                    <a:lnTo>
                      <a:pt x="589" y="315"/>
                    </a:lnTo>
                    <a:lnTo>
                      <a:pt x="603" y="304"/>
                    </a:lnTo>
                    <a:lnTo>
                      <a:pt x="616" y="292"/>
                    </a:lnTo>
                    <a:lnTo>
                      <a:pt x="627" y="282"/>
                    </a:lnTo>
                    <a:lnTo>
                      <a:pt x="637" y="269"/>
                    </a:lnTo>
                    <a:lnTo>
                      <a:pt x="645" y="257"/>
                    </a:lnTo>
                    <a:lnTo>
                      <a:pt x="653" y="244"/>
                    </a:lnTo>
                    <a:lnTo>
                      <a:pt x="658" y="232"/>
                    </a:lnTo>
                    <a:lnTo>
                      <a:pt x="662" y="219"/>
                    </a:lnTo>
                    <a:lnTo>
                      <a:pt x="665" y="205"/>
                    </a:lnTo>
                    <a:lnTo>
                      <a:pt x="666" y="192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039" name="Freeform 383"/>
              <p:cNvSpPr>
                <a:spLocks/>
              </p:cNvSpPr>
              <p:nvPr/>
            </p:nvSpPr>
            <p:spPr bwMode="auto">
              <a:xfrm>
                <a:off x="1879" y="1537"/>
                <a:ext cx="652" cy="223"/>
              </a:xfrm>
              <a:custGeom>
                <a:avLst/>
                <a:gdLst>
                  <a:gd name="T0" fmla="*/ 0 w 1704"/>
                  <a:gd name="T1" fmla="*/ 407 h 577"/>
                  <a:gd name="T2" fmla="*/ 29 w 1704"/>
                  <a:gd name="T3" fmla="*/ 423 h 577"/>
                  <a:gd name="T4" fmla="*/ 58 w 1704"/>
                  <a:gd name="T5" fmla="*/ 438 h 577"/>
                  <a:gd name="T6" fmla="*/ 89 w 1704"/>
                  <a:gd name="T7" fmla="*/ 453 h 577"/>
                  <a:gd name="T8" fmla="*/ 121 w 1704"/>
                  <a:gd name="T9" fmla="*/ 467 h 577"/>
                  <a:gd name="T10" fmla="*/ 154 w 1704"/>
                  <a:gd name="T11" fmla="*/ 480 h 577"/>
                  <a:gd name="T12" fmla="*/ 188 w 1704"/>
                  <a:gd name="T13" fmla="*/ 493 h 577"/>
                  <a:gd name="T14" fmla="*/ 222 w 1704"/>
                  <a:gd name="T15" fmla="*/ 504 h 577"/>
                  <a:gd name="T16" fmla="*/ 257 w 1704"/>
                  <a:gd name="T17" fmla="*/ 515 h 577"/>
                  <a:gd name="T18" fmla="*/ 294 w 1704"/>
                  <a:gd name="T19" fmla="*/ 524 h 577"/>
                  <a:gd name="T20" fmla="*/ 330 w 1704"/>
                  <a:gd name="T21" fmla="*/ 534 h 577"/>
                  <a:gd name="T22" fmla="*/ 367 w 1704"/>
                  <a:gd name="T23" fmla="*/ 543 h 577"/>
                  <a:gd name="T24" fmla="*/ 405 w 1704"/>
                  <a:gd name="T25" fmla="*/ 550 h 577"/>
                  <a:gd name="T26" fmla="*/ 444 w 1704"/>
                  <a:gd name="T27" fmla="*/ 556 h 577"/>
                  <a:gd name="T28" fmla="*/ 482 w 1704"/>
                  <a:gd name="T29" fmla="*/ 562 h 577"/>
                  <a:gd name="T30" fmla="*/ 522 w 1704"/>
                  <a:gd name="T31" fmla="*/ 566 h 577"/>
                  <a:gd name="T32" fmla="*/ 560 w 1704"/>
                  <a:gd name="T33" fmla="*/ 570 h 577"/>
                  <a:gd name="T34" fmla="*/ 600 w 1704"/>
                  <a:gd name="T35" fmla="*/ 573 h 577"/>
                  <a:gd name="T36" fmla="*/ 640 w 1704"/>
                  <a:gd name="T37" fmla="*/ 576 h 577"/>
                  <a:gd name="T38" fmla="*/ 679 w 1704"/>
                  <a:gd name="T39" fmla="*/ 577 h 577"/>
                  <a:gd name="T40" fmla="*/ 720 w 1704"/>
                  <a:gd name="T41" fmla="*/ 577 h 577"/>
                  <a:gd name="T42" fmla="*/ 759 w 1704"/>
                  <a:gd name="T43" fmla="*/ 576 h 577"/>
                  <a:gd name="T44" fmla="*/ 798 w 1704"/>
                  <a:gd name="T45" fmla="*/ 573 h 577"/>
                  <a:gd name="T46" fmla="*/ 839 w 1704"/>
                  <a:gd name="T47" fmla="*/ 571 h 577"/>
                  <a:gd name="T48" fmla="*/ 878 w 1704"/>
                  <a:gd name="T49" fmla="*/ 568 h 577"/>
                  <a:gd name="T50" fmla="*/ 917 w 1704"/>
                  <a:gd name="T51" fmla="*/ 563 h 577"/>
                  <a:gd name="T52" fmla="*/ 956 w 1704"/>
                  <a:gd name="T53" fmla="*/ 557 h 577"/>
                  <a:gd name="T54" fmla="*/ 994 w 1704"/>
                  <a:gd name="T55" fmla="*/ 552 h 577"/>
                  <a:gd name="T56" fmla="*/ 1032 w 1704"/>
                  <a:gd name="T57" fmla="*/ 545 h 577"/>
                  <a:gd name="T58" fmla="*/ 1069 w 1704"/>
                  <a:gd name="T59" fmla="*/ 537 h 577"/>
                  <a:gd name="T60" fmla="*/ 1106 w 1704"/>
                  <a:gd name="T61" fmla="*/ 528 h 577"/>
                  <a:gd name="T62" fmla="*/ 1142 w 1704"/>
                  <a:gd name="T63" fmla="*/ 518 h 577"/>
                  <a:gd name="T64" fmla="*/ 1177 w 1704"/>
                  <a:gd name="T65" fmla="*/ 507 h 577"/>
                  <a:gd name="T66" fmla="*/ 1213 w 1704"/>
                  <a:gd name="T67" fmla="*/ 497 h 577"/>
                  <a:gd name="T68" fmla="*/ 1247 w 1704"/>
                  <a:gd name="T69" fmla="*/ 484 h 577"/>
                  <a:gd name="T70" fmla="*/ 1280 w 1704"/>
                  <a:gd name="T71" fmla="*/ 471 h 577"/>
                  <a:gd name="T72" fmla="*/ 1312 w 1704"/>
                  <a:gd name="T73" fmla="*/ 458 h 577"/>
                  <a:gd name="T74" fmla="*/ 1343 w 1704"/>
                  <a:gd name="T75" fmla="*/ 444 h 577"/>
                  <a:gd name="T76" fmla="*/ 1373 w 1704"/>
                  <a:gd name="T77" fmla="*/ 429 h 577"/>
                  <a:gd name="T78" fmla="*/ 1402 w 1704"/>
                  <a:gd name="T79" fmla="*/ 413 h 577"/>
                  <a:gd name="T80" fmla="*/ 1430 w 1704"/>
                  <a:gd name="T81" fmla="*/ 397 h 577"/>
                  <a:gd name="T82" fmla="*/ 1458 w 1704"/>
                  <a:gd name="T83" fmla="*/ 380 h 577"/>
                  <a:gd name="T84" fmla="*/ 1483 w 1704"/>
                  <a:gd name="T85" fmla="*/ 362 h 577"/>
                  <a:gd name="T86" fmla="*/ 1508 w 1704"/>
                  <a:gd name="T87" fmla="*/ 343 h 577"/>
                  <a:gd name="T88" fmla="*/ 1530 w 1704"/>
                  <a:gd name="T89" fmla="*/ 325 h 577"/>
                  <a:gd name="T90" fmla="*/ 1552 w 1704"/>
                  <a:gd name="T91" fmla="*/ 305 h 577"/>
                  <a:gd name="T92" fmla="*/ 1573 w 1704"/>
                  <a:gd name="T93" fmla="*/ 286 h 577"/>
                  <a:gd name="T94" fmla="*/ 1592 w 1704"/>
                  <a:gd name="T95" fmla="*/ 266 h 577"/>
                  <a:gd name="T96" fmla="*/ 1609 w 1704"/>
                  <a:gd name="T97" fmla="*/ 244 h 577"/>
                  <a:gd name="T98" fmla="*/ 1626 w 1704"/>
                  <a:gd name="T99" fmla="*/ 224 h 577"/>
                  <a:gd name="T100" fmla="*/ 1641 w 1704"/>
                  <a:gd name="T101" fmla="*/ 203 h 577"/>
                  <a:gd name="T102" fmla="*/ 1653 w 1704"/>
                  <a:gd name="T103" fmla="*/ 181 h 577"/>
                  <a:gd name="T104" fmla="*/ 1665 w 1704"/>
                  <a:gd name="T105" fmla="*/ 159 h 577"/>
                  <a:gd name="T106" fmla="*/ 1676 w 1704"/>
                  <a:gd name="T107" fmla="*/ 137 h 577"/>
                  <a:gd name="T108" fmla="*/ 1684 w 1704"/>
                  <a:gd name="T109" fmla="*/ 115 h 577"/>
                  <a:gd name="T110" fmla="*/ 1691 w 1704"/>
                  <a:gd name="T111" fmla="*/ 91 h 577"/>
                  <a:gd name="T112" fmla="*/ 1697 w 1704"/>
                  <a:gd name="T113" fmla="*/ 69 h 577"/>
                  <a:gd name="T114" fmla="*/ 1700 w 1704"/>
                  <a:gd name="T115" fmla="*/ 45 h 577"/>
                  <a:gd name="T116" fmla="*/ 1704 w 1704"/>
                  <a:gd name="T117" fmla="*/ 23 h 577"/>
                  <a:gd name="T118" fmla="*/ 1704 w 1704"/>
                  <a:gd name="T119" fmla="*/ 0 h 5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04" h="577">
                    <a:moveTo>
                      <a:pt x="0" y="407"/>
                    </a:moveTo>
                    <a:lnTo>
                      <a:pt x="29" y="423"/>
                    </a:lnTo>
                    <a:lnTo>
                      <a:pt x="58" y="438"/>
                    </a:lnTo>
                    <a:lnTo>
                      <a:pt x="89" y="453"/>
                    </a:lnTo>
                    <a:lnTo>
                      <a:pt x="121" y="467"/>
                    </a:lnTo>
                    <a:lnTo>
                      <a:pt x="154" y="480"/>
                    </a:lnTo>
                    <a:lnTo>
                      <a:pt x="188" y="493"/>
                    </a:lnTo>
                    <a:lnTo>
                      <a:pt x="222" y="504"/>
                    </a:lnTo>
                    <a:lnTo>
                      <a:pt x="257" y="515"/>
                    </a:lnTo>
                    <a:lnTo>
                      <a:pt x="294" y="524"/>
                    </a:lnTo>
                    <a:lnTo>
                      <a:pt x="330" y="534"/>
                    </a:lnTo>
                    <a:lnTo>
                      <a:pt x="367" y="543"/>
                    </a:lnTo>
                    <a:lnTo>
                      <a:pt x="405" y="550"/>
                    </a:lnTo>
                    <a:lnTo>
                      <a:pt x="444" y="556"/>
                    </a:lnTo>
                    <a:lnTo>
                      <a:pt x="482" y="562"/>
                    </a:lnTo>
                    <a:lnTo>
                      <a:pt x="522" y="566"/>
                    </a:lnTo>
                    <a:lnTo>
                      <a:pt x="560" y="570"/>
                    </a:lnTo>
                    <a:lnTo>
                      <a:pt x="600" y="573"/>
                    </a:lnTo>
                    <a:lnTo>
                      <a:pt x="640" y="576"/>
                    </a:lnTo>
                    <a:lnTo>
                      <a:pt x="679" y="577"/>
                    </a:lnTo>
                    <a:lnTo>
                      <a:pt x="720" y="577"/>
                    </a:lnTo>
                    <a:lnTo>
                      <a:pt x="759" y="576"/>
                    </a:lnTo>
                    <a:lnTo>
                      <a:pt x="798" y="573"/>
                    </a:lnTo>
                    <a:lnTo>
                      <a:pt x="839" y="571"/>
                    </a:lnTo>
                    <a:lnTo>
                      <a:pt x="878" y="568"/>
                    </a:lnTo>
                    <a:lnTo>
                      <a:pt x="917" y="563"/>
                    </a:lnTo>
                    <a:lnTo>
                      <a:pt x="956" y="557"/>
                    </a:lnTo>
                    <a:lnTo>
                      <a:pt x="994" y="552"/>
                    </a:lnTo>
                    <a:lnTo>
                      <a:pt x="1032" y="545"/>
                    </a:lnTo>
                    <a:lnTo>
                      <a:pt x="1069" y="537"/>
                    </a:lnTo>
                    <a:lnTo>
                      <a:pt x="1106" y="528"/>
                    </a:lnTo>
                    <a:lnTo>
                      <a:pt x="1142" y="518"/>
                    </a:lnTo>
                    <a:lnTo>
                      <a:pt x="1177" y="507"/>
                    </a:lnTo>
                    <a:lnTo>
                      <a:pt x="1213" y="497"/>
                    </a:lnTo>
                    <a:lnTo>
                      <a:pt x="1247" y="484"/>
                    </a:lnTo>
                    <a:lnTo>
                      <a:pt x="1280" y="471"/>
                    </a:lnTo>
                    <a:lnTo>
                      <a:pt x="1312" y="458"/>
                    </a:lnTo>
                    <a:lnTo>
                      <a:pt x="1343" y="444"/>
                    </a:lnTo>
                    <a:lnTo>
                      <a:pt x="1373" y="429"/>
                    </a:lnTo>
                    <a:lnTo>
                      <a:pt x="1402" y="413"/>
                    </a:lnTo>
                    <a:lnTo>
                      <a:pt x="1430" y="397"/>
                    </a:lnTo>
                    <a:lnTo>
                      <a:pt x="1458" y="380"/>
                    </a:lnTo>
                    <a:lnTo>
                      <a:pt x="1483" y="362"/>
                    </a:lnTo>
                    <a:lnTo>
                      <a:pt x="1508" y="343"/>
                    </a:lnTo>
                    <a:lnTo>
                      <a:pt x="1530" y="325"/>
                    </a:lnTo>
                    <a:lnTo>
                      <a:pt x="1552" y="305"/>
                    </a:lnTo>
                    <a:lnTo>
                      <a:pt x="1573" y="286"/>
                    </a:lnTo>
                    <a:lnTo>
                      <a:pt x="1592" y="266"/>
                    </a:lnTo>
                    <a:lnTo>
                      <a:pt x="1609" y="244"/>
                    </a:lnTo>
                    <a:lnTo>
                      <a:pt x="1626" y="224"/>
                    </a:lnTo>
                    <a:lnTo>
                      <a:pt x="1641" y="203"/>
                    </a:lnTo>
                    <a:lnTo>
                      <a:pt x="1653" y="181"/>
                    </a:lnTo>
                    <a:lnTo>
                      <a:pt x="1665" y="159"/>
                    </a:lnTo>
                    <a:lnTo>
                      <a:pt x="1676" y="137"/>
                    </a:lnTo>
                    <a:lnTo>
                      <a:pt x="1684" y="115"/>
                    </a:lnTo>
                    <a:lnTo>
                      <a:pt x="1691" y="91"/>
                    </a:lnTo>
                    <a:lnTo>
                      <a:pt x="1697" y="69"/>
                    </a:lnTo>
                    <a:lnTo>
                      <a:pt x="1700" y="45"/>
                    </a:lnTo>
                    <a:lnTo>
                      <a:pt x="1704" y="23"/>
                    </a:lnTo>
                    <a:lnTo>
                      <a:pt x="1704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040" name="Freeform 384"/>
              <p:cNvSpPr>
                <a:spLocks/>
              </p:cNvSpPr>
              <p:nvPr/>
            </p:nvSpPr>
            <p:spPr bwMode="auto">
              <a:xfrm>
                <a:off x="1766" y="1537"/>
                <a:ext cx="113" cy="159"/>
              </a:xfrm>
              <a:custGeom>
                <a:avLst/>
                <a:gdLst>
                  <a:gd name="T0" fmla="*/ 0 w 292"/>
                  <a:gd name="T1" fmla="*/ 0 h 407"/>
                  <a:gd name="T2" fmla="*/ 1 w 292"/>
                  <a:gd name="T3" fmla="*/ 22 h 407"/>
                  <a:gd name="T4" fmla="*/ 3 w 292"/>
                  <a:gd name="T5" fmla="*/ 45 h 407"/>
                  <a:gd name="T6" fmla="*/ 6 w 292"/>
                  <a:gd name="T7" fmla="*/ 68 h 407"/>
                  <a:gd name="T8" fmla="*/ 12 w 292"/>
                  <a:gd name="T9" fmla="*/ 90 h 407"/>
                  <a:gd name="T10" fmla="*/ 19 w 292"/>
                  <a:gd name="T11" fmla="*/ 112 h 407"/>
                  <a:gd name="T12" fmla="*/ 28 w 292"/>
                  <a:gd name="T13" fmla="*/ 135 h 407"/>
                  <a:gd name="T14" fmla="*/ 37 w 292"/>
                  <a:gd name="T15" fmla="*/ 156 h 407"/>
                  <a:gd name="T16" fmla="*/ 49 w 292"/>
                  <a:gd name="T17" fmla="*/ 178 h 407"/>
                  <a:gd name="T18" fmla="*/ 62 w 292"/>
                  <a:gd name="T19" fmla="*/ 200 h 407"/>
                  <a:gd name="T20" fmla="*/ 76 w 292"/>
                  <a:gd name="T21" fmla="*/ 220 h 407"/>
                  <a:gd name="T22" fmla="*/ 92 w 292"/>
                  <a:gd name="T23" fmla="*/ 241 h 407"/>
                  <a:gd name="T24" fmla="*/ 109 w 292"/>
                  <a:gd name="T25" fmla="*/ 261 h 407"/>
                  <a:gd name="T26" fmla="*/ 127 w 292"/>
                  <a:gd name="T27" fmla="*/ 282 h 407"/>
                  <a:gd name="T28" fmla="*/ 147 w 292"/>
                  <a:gd name="T29" fmla="*/ 301 h 407"/>
                  <a:gd name="T30" fmla="*/ 168 w 292"/>
                  <a:gd name="T31" fmla="*/ 320 h 407"/>
                  <a:gd name="T32" fmla="*/ 191 w 292"/>
                  <a:gd name="T33" fmla="*/ 338 h 407"/>
                  <a:gd name="T34" fmla="*/ 214 w 292"/>
                  <a:gd name="T35" fmla="*/ 356 h 407"/>
                  <a:gd name="T36" fmla="*/ 239 w 292"/>
                  <a:gd name="T37" fmla="*/ 374 h 407"/>
                  <a:gd name="T38" fmla="*/ 265 w 292"/>
                  <a:gd name="T39" fmla="*/ 391 h 407"/>
                  <a:gd name="T40" fmla="*/ 292 w 292"/>
                  <a:gd name="T41" fmla="*/ 407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92" h="407">
                    <a:moveTo>
                      <a:pt x="0" y="0"/>
                    </a:moveTo>
                    <a:lnTo>
                      <a:pt x="1" y="22"/>
                    </a:lnTo>
                    <a:lnTo>
                      <a:pt x="3" y="45"/>
                    </a:lnTo>
                    <a:lnTo>
                      <a:pt x="6" y="68"/>
                    </a:lnTo>
                    <a:lnTo>
                      <a:pt x="12" y="90"/>
                    </a:lnTo>
                    <a:lnTo>
                      <a:pt x="19" y="112"/>
                    </a:lnTo>
                    <a:lnTo>
                      <a:pt x="28" y="135"/>
                    </a:lnTo>
                    <a:lnTo>
                      <a:pt x="37" y="156"/>
                    </a:lnTo>
                    <a:lnTo>
                      <a:pt x="49" y="178"/>
                    </a:lnTo>
                    <a:lnTo>
                      <a:pt x="62" y="200"/>
                    </a:lnTo>
                    <a:lnTo>
                      <a:pt x="76" y="220"/>
                    </a:lnTo>
                    <a:lnTo>
                      <a:pt x="92" y="241"/>
                    </a:lnTo>
                    <a:lnTo>
                      <a:pt x="109" y="261"/>
                    </a:lnTo>
                    <a:lnTo>
                      <a:pt x="127" y="282"/>
                    </a:lnTo>
                    <a:lnTo>
                      <a:pt x="147" y="301"/>
                    </a:lnTo>
                    <a:lnTo>
                      <a:pt x="168" y="320"/>
                    </a:lnTo>
                    <a:lnTo>
                      <a:pt x="191" y="338"/>
                    </a:lnTo>
                    <a:lnTo>
                      <a:pt x="214" y="356"/>
                    </a:lnTo>
                    <a:lnTo>
                      <a:pt x="239" y="374"/>
                    </a:lnTo>
                    <a:lnTo>
                      <a:pt x="265" y="391"/>
                    </a:lnTo>
                    <a:lnTo>
                      <a:pt x="292" y="407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041" name="Line 385"/>
              <p:cNvSpPr>
                <a:spLocks noChangeShapeType="1"/>
              </p:cNvSpPr>
              <p:nvPr/>
            </p:nvSpPr>
            <p:spPr bwMode="auto">
              <a:xfrm flipH="1">
                <a:off x="2735" y="1181"/>
                <a:ext cx="370" cy="50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042" name="Freeform 386"/>
              <p:cNvSpPr>
                <a:spLocks/>
              </p:cNvSpPr>
              <p:nvPr/>
            </p:nvSpPr>
            <p:spPr bwMode="auto">
              <a:xfrm>
                <a:off x="2397" y="1682"/>
                <a:ext cx="338" cy="196"/>
              </a:xfrm>
              <a:custGeom>
                <a:avLst/>
                <a:gdLst>
                  <a:gd name="T0" fmla="*/ 0 w 882"/>
                  <a:gd name="T1" fmla="*/ 510 h 510"/>
                  <a:gd name="T2" fmla="*/ 47 w 882"/>
                  <a:gd name="T3" fmla="*/ 499 h 510"/>
                  <a:gd name="T4" fmla="*/ 93 w 882"/>
                  <a:gd name="T5" fmla="*/ 486 h 510"/>
                  <a:gd name="T6" fmla="*/ 139 w 882"/>
                  <a:gd name="T7" fmla="*/ 472 h 510"/>
                  <a:gd name="T8" fmla="*/ 183 w 882"/>
                  <a:gd name="T9" fmla="*/ 458 h 510"/>
                  <a:gd name="T10" fmla="*/ 227 w 882"/>
                  <a:gd name="T11" fmla="*/ 442 h 510"/>
                  <a:gd name="T12" fmla="*/ 270 w 882"/>
                  <a:gd name="T13" fmla="*/ 426 h 510"/>
                  <a:gd name="T14" fmla="*/ 312 w 882"/>
                  <a:gd name="T15" fmla="*/ 410 h 510"/>
                  <a:gd name="T16" fmla="*/ 354 w 882"/>
                  <a:gd name="T17" fmla="*/ 392 h 510"/>
                  <a:gd name="T18" fmla="*/ 394 w 882"/>
                  <a:gd name="T19" fmla="*/ 374 h 510"/>
                  <a:gd name="T20" fmla="*/ 434 w 882"/>
                  <a:gd name="T21" fmla="*/ 356 h 510"/>
                  <a:gd name="T22" fmla="*/ 472 w 882"/>
                  <a:gd name="T23" fmla="*/ 336 h 510"/>
                  <a:gd name="T24" fmla="*/ 509 w 882"/>
                  <a:gd name="T25" fmla="*/ 315 h 510"/>
                  <a:gd name="T26" fmla="*/ 545 w 882"/>
                  <a:gd name="T27" fmla="*/ 295 h 510"/>
                  <a:gd name="T28" fmla="*/ 580 w 882"/>
                  <a:gd name="T29" fmla="*/ 273 h 510"/>
                  <a:gd name="T30" fmla="*/ 614 w 882"/>
                  <a:gd name="T31" fmla="*/ 251 h 510"/>
                  <a:gd name="T32" fmla="*/ 647 w 882"/>
                  <a:gd name="T33" fmla="*/ 228 h 510"/>
                  <a:gd name="T34" fmla="*/ 679 w 882"/>
                  <a:gd name="T35" fmla="*/ 205 h 510"/>
                  <a:gd name="T36" fmla="*/ 708 w 882"/>
                  <a:gd name="T37" fmla="*/ 181 h 510"/>
                  <a:gd name="T38" fmla="*/ 737 w 882"/>
                  <a:gd name="T39" fmla="*/ 157 h 510"/>
                  <a:gd name="T40" fmla="*/ 765 w 882"/>
                  <a:gd name="T41" fmla="*/ 132 h 510"/>
                  <a:gd name="T42" fmla="*/ 791 w 882"/>
                  <a:gd name="T43" fmla="*/ 107 h 510"/>
                  <a:gd name="T44" fmla="*/ 816 w 882"/>
                  <a:gd name="T45" fmla="*/ 81 h 510"/>
                  <a:gd name="T46" fmla="*/ 839 w 882"/>
                  <a:gd name="T47" fmla="*/ 55 h 510"/>
                  <a:gd name="T48" fmla="*/ 862 w 882"/>
                  <a:gd name="T49" fmla="*/ 28 h 510"/>
                  <a:gd name="T50" fmla="*/ 882 w 882"/>
                  <a:gd name="T51" fmla="*/ 0 h 5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82" h="510">
                    <a:moveTo>
                      <a:pt x="0" y="510"/>
                    </a:moveTo>
                    <a:lnTo>
                      <a:pt x="47" y="499"/>
                    </a:lnTo>
                    <a:lnTo>
                      <a:pt x="93" y="486"/>
                    </a:lnTo>
                    <a:lnTo>
                      <a:pt x="139" y="472"/>
                    </a:lnTo>
                    <a:lnTo>
                      <a:pt x="183" y="458"/>
                    </a:lnTo>
                    <a:lnTo>
                      <a:pt x="227" y="442"/>
                    </a:lnTo>
                    <a:lnTo>
                      <a:pt x="270" y="426"/>
                    </a:lnTo>
                    <a:lnTo>
                      <a:pt x="312" y="410"/>
                    </a:lnTo>
                    <a:lnTo>
                      <a:pt x="354" y="392"/>
                    </a:lnTo>
                    <a:lnTo>
                      <a:pt x="394" y="374"/>
                    </a:lnTo>
                    <a:lnTo>
                      <a:pt x="434" y="356"/>
                    </a:lnTo>
                    <a:lnTo>
                      <a:pt x="472" y="336"/>
                    </a:lnTo>
                    <a:lnTo>
                      <a:pt x="509" y="315"/>
                    </a:lnTo>
                    <a:lnTo>
                      <a:pt x="545" y="295"/>
                    </a:lnTo>
                    <a:lnTo>
                      <a:pt x="580" y="273"/>
                    </a:lnTo>
                    <a:lnTo>
                      <a:pt x="614" y="251"/>
                    </a:lnTo>
                    <a:lnTo>
                      <a:pt x="647" y="228"/>
                    </a:lnTo>
                    <a:lnTo>
                      <a:pt x="679" y="205"/>
                    </a:lnTo>
                    <a:lnTo>
                      <a:pt x="708" y="181"/>
                    </a:lnTo>
                    <a:lnTo>
                      <a:pt x="737" y="157"/>
                    </a:lnTo>
                    <a:lnTo>
                      <a:pt x="765" y="132"/>
                    </a:lnTo>
                    <a:lnTo>
                      <a:pt x="791" y="107"/>
                    </a:lnTo>
                    <a:lnTo>
                      <a:pt x="816" y="81"/>
                    </a:lnTo>
                    <a:lnTo>
                      <a:pt x="839" y="55"/>
                    </a:lnTo>
                    <a:lnTo>
                      <a:pt x="862" y="28"/>
                    </a:lnTo>
                    <a:lnTo>
                      <a:pt x="882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043" name="Line 387"/>
              <p:cNvSpPr>
                <a:spLocks noChangeShapeType="1"/>
              </p:cNvSpPr>
              <p:nvPr/>
            </p:nvSpPr>
            <p:spPr bwMode="auto">
              <a:xfrm flipH="1">
                <a:off x="1528" y="1878"/>
                <a:ext cx="869" cy="21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044" name="Freeform 388"/>
              <p:cNvSpPr>
                <a:spLocks/>
              </p:cNvSpPr>
              <p:nvPr/>
            </p:nvSpPr>
            <p:spPr bwMode="auto">
              <a:xfrm>
                <a:off x="1528" y="1956"/>
                <a:ext cx="155" cy="134"/>
              </a:xfrm>
              <a:custGeom>
                <a:avLst/>
                <a:gdLst>
                  <a:gd name="T0" fmla="*/ 0 w 406"/>
                  <a:gd name="T1" fmla="*/ 354 h 354"/>
                  <a:gd name="T2" fmla="*/ 30 w 406"/>
                  <a:gd name="T3" fmla="*/ 346 h 354"/>
                  <a:gd name="T4" fmla="*/ 59 w 406"/>
                  <a:gd name="T5" fmla="*/ 337 h 354"/>
                  <a:gd name="T6" fmla="*/ 86 w 406"/>
                  <a:gd name="T7" fmla="*/ 329 h 354"/>
                  <a:gd name="T8" fmla="*/ 114 w 406"/>
                  <a:gd name="T9" fmla="*/ 318 h 354"/>
                  <a:gd name="T10" fmla="*/ 140 w 406"/>
                  <a:gd name="T11" fmla="*/ 307 h 354"/>
                  <a:gd name="T12" fmla="*/ 165 w 406"/>
                  <a:gd name="T13" fmla="*/ 296 h 354"/>
                  <a:gd name="T14" fmla="*/ 190 w 406"/>
                  <a:gd name="T15" fmla="*/ 283 h 354"/>
                  <a:gd name="T16" fmla="*/ 213 w 406"/>
                  <a:gd name="T17" fmla="*/ 270 h 354"/>
                  <a:gd name="T18" fmla="*/ 235 w 406"/>
                  <a:gd name="T19" fmla="*/ 256 h 354"/>
                  <a:gd name="T20" fmla="*/ 257 w 406"/>
                  <a:gd name="T21" fmla="*/ 242 h 354"/>
                  <a:gd name="T22" fmla="*/ 276 w 406"/>
                  <a:gd name="T23" fmla="*/ 227 h 354"/>
                  <a:gd name="T24" fmla="*/ 295 w 406"/>
                  <a:gd name="T25" fmla="*/ 213 h 354"/>
                  <a:gd name="T26" fmla="*/ 312 w 406"/>
                  <a:gd name="T27" fmla="*/ 197 h 354"/>
                  <a:gd name="T28" fmla="*/ 328 w 406"/>
                  <a:gd name="T29" fmla="*/ 180 h 354"/>
                  <a:gd name="T30" fmla="*/ 343 w 406"/>
                  <a:gd name="T31" fmla="*/ 164 h 354"/>
                  <a:gd name="T32" fmla="*/ 356 w 406"/>
                  <a:gd name="T33" fmla="*/ 147 h 354"/>
                  <a:gd name="T34" fmla="*/ 367 w 406"/>
                  <a:gd name="T35" fmla="*/ 128 h 354"/>
                  <a:gd name="T36" fmla="*/ 377 w 406"/>
                  <a:gd name="T37" fmla="*/ 110 h 354"/>
                  <a:gd name="T38" fmla="*/ 386 w 406"/>
                  <a:gd name="T39" fmla="*/ 92 h 354"/>
                  <a:gd name="T40" fmla="*/ 393 w 406"/>
                  <a:gd name="T41" fmla="*/ 74 h 354"/>
                  <a:gd name="T42" fmla="*/ 398 w 406"/>
                  <a:gd name="T43" fmla="*/ 56 h 354"/>
                  <a:gd name="T44" fmla="*/ 403 w 406"/>
                  <a:gd name="T45" fmla="*/ 37 h 354"/>
                  <a:gd name="T46" fmla="*/ 405 w 406"/>
                  <a:gd name="T47" fmla="*/ 19 h 354"/>
                  <a:gd name="T48" fmla="*/ 406 w 406"/>
                  <a:gd name="T49" fmla="*/ 0 h 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06" h="354">
                    <a:moveTo>
                      <a:pt x="0" y="354"/>
                    </a:moveTo>
                    <a:lnTo>
                      <a:pt x="30" y="346"/>
                    </a:lnTo>
                    <a:lnTo>
                      <a:pt x="59" y="337"/>
                    </a:lnTo>
                    <a:lnTo>
                      <a:pt x="86" y="329"/>
                    </a:lnTo>
                    <a:lnTo>
                      <a:pt x="114" y="318"/>
                    </a:lnTo>
                    <a:lnTo>
                      <a:pt x="140" y="307"/>
                    </a:lnTo>
                    <a:lnTo>
                      <a:pt x="165" y="296"/>
                    </a:lnTo>
                    <a:lnTo>
                      <a:pt x="190" y="283"/>
                    </a:lnTo>
                    <a:lnTo>
                      <a:pt x="213" y="270"/>
                    </a:lnTo>
                    <a:lnTo>
                      <a:pt x="235" y="256"/>
                    </a:lnTo>
                    <a:lnTo>
                      <a:pt x="257" y="242"/>
                    </a:lnTo>
                    <a:lnTo>
                      <a:pt x="276" y="227"/>
                    </a:lnTo>
                    <a:lnTo>
                      <a:pt x="295" y="213"/>
                    </a:lnTo>
                    <a:lnTo>
                      <a:pt x="312" y="197"/>
                    </a:lnTo>
                    <a:lnTo>
                      <a:pt x="328" y="180"/>
                    </a:lnTo>
                    <a:lnTo>
                      <a:pt x="343" y="164"/>
                    </a:lnTo>
                    <a:lnTo>
                      <a:pt x="356" y="147"/>
                    </a:lnTo>
                    <a:lnTo>
                      <a:pt x="367" y="128"/>
                    </a:lnTo>
                    <a:lnTo>
                      <a:pt x="377" y="110"/>
                    </a:lnTo>
                    <a:lnTo>
                      <a:pt x="386" y="92"/>
                    </a:lnTo>
                    <a:lnTo>
                      <a:pt x="393" y="74"/>
                    </a:lnTo>
                    <a:lnTo>
                      <a:pt x="398" y="56"/>
                    </a:lnTo>
                    <a:lnTo>
                      <a:pt x="403" y="37"/>
                    </a:lnTo>
                    <a:lnTo>
                      <a:pt x="405" y="19"/>
                    </a:lnTo>
                    <a:lnTo>
                      <a:pt x="406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045" name="Line 389"/>
              <p:cNvSpPr>
                <a:spLocks noChangeShapeType="1"/>
              </p:cNvSpPr>
              <p:nvPr/>
            </p:nvSpPr>
            <p:spPr bwMode="auto">
              <a:xfrm flipV="1">
                <a:off x="1308" y="1395"/>
                <a:ext cx="255" cy="34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046" name="Freeform 390"/>
              <p:cNvSpPr>
                <a:spLocks/>
              </p:cNvSpPr>
              <p:nvPr/>
            </p:nvSpPr>
            <p:spPr bwMode="auto">
              <a:xfrm>
                <a:off x="1563" y="1245"/>
                <a:ext cx="203" cy="150"/>
              </a:xfrm>
              <a:custGeom>
                <a:avLst/>
                <a:gdLst>
                  <a:gd name="T0" fmla="*/ 533 w 533"/>
                  <a:gd name="T1" fmla="*/ 0 h 394"/>
                  <a:gd name="T2" fmla="*/ 493 w 533"/>
                  <a:gd name="T3" fmla="*/ 18 h 394"/>
                  <a:gd name="T4" fmla="*/ 452 w 533"/>
                  <a:gd name="T5" fmla="*/ 37 h 394"/>
                  <a:gd name="T6" fmla="*/ 414 w 533"/>
                  <a:gd name="T7" fmla="*/ 56 h 394"/>
                  <a:gd name="T8" fmla="*/ 377 w 533"/>
                  <a:gd name="T9" fmla="*/ 78 h 394"/>
                  <a:gd name="T10" fmla="*/ 339 w 533"/>
                  <a:gd name="T11" fmla="*/ 98 h 394"/>
                  <a:gd name="T12" fmla="*/ 304 w 533"/>
                  <a:gd name="T13" fmla="*/ 120 h 394"/>
                  <a:gd name="T14" fmla="*/ 270 w 533"/>
                  <a:gd name="T15" fmla="*/ 141 h 394"/>
                  <a:gd name="T16" fmla="*/ 237 w 533"/>
                  <a:gd name="T17" fmla="*/ 165 h 394"/>
                  <a:gd name="T18" fmla="*/ 205 w 533"/>
                  <a:gd name="T19" fmla="*/ 188 h 394"/>
                  <a:gd name="T20" fmla="*/ 175 w 533"/>
                  <a:gd name="T21" fmla="*/ 212 h 394"/>
                  <a:gd name="T22" fmla="*/ 145 w 533"/>
                  <a:gd name="T23" fmla="*/ 236 h 394"/>
                  <a:gd name="T24" fmla="*/ 118 w 533"/>
                  <a:gd name="T25" fmla="*/ 262 h 394"/>
                  <a:gd name="T26" fmla="*/ 91 w 533"/>
                  <a:gd name="T27" fmla="*/ 287 h 394"/>
                  <a:gd name="T28" fmla="*/ 67 w 533"/>
                  <a:gd name="T29" fmla="*/ 313 h 394"/>
                  <a:gd name="T30" fmla="*/ 42 w 533"/>
                  <a:gd name="T31" fmla="*/ 339 h 394"/>
                  <a:gd name="T32" fmla="*/ 21 w 533"/>
                  <a:gd name="T33" fmla="*/ 366 h 394"/>
                  <a:gd name="T34" fmla="*/ 0 w 533"/>
                  <a:gd name="T35" fmla="*/ 394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33" h="394">
                    <a:moveTo>
                      <a:pt x="533" y="0"/>
                    </a:moveTo>
                    <a:lnTo>
                      <a:pt x="493" y="18"/>
                    </a:lnTo>
                    <a:lnTo>
                      <a:pt x="452" y="37"/>
                    </a:lnTo>
                    <a:lnTo>
                      <a:pt x="414" y="56"/>
                    </a:lnTo>
                    <a:lnTo>
                      <a:pt x="377" y="78"/>
                    </a:lnTo>
                    <a:lnTo>
                      <a:pt x="339" y="98"/>
                    </a:lnTo>
                    <a:lnTo>
                      <a:pt x="304" y="120"/>
                    </a:lnTo>
                    <a:lnTo>
                      <a:pt x="270" y="141"/>
                    </a:lnTo>
                    <a:lnTo>
                      <a:pt x="237" y="165"/>
                    </a:lnTo>
                    <a:lnTo>
                      <a:pt x="205" y="188"/>
                    </a:lnTo>
                    <a:lnTo>
                      <a:pt x="175" y="212"/>
                    </a:lnTo>
                    <a:lnTo>
                      <a:pt x="145" y="236"/>
                    </a:lnTo>
                    <a:lnTo>
                      <a:pt x="118" y="262"/>
                    </a:lnTo>
                    <a:lnTo>
                      <a:pt x="91" y="287"/>
                    </a:lnTo>
                    <a:lnTo>
                      <a:pt x="67" y="313"/>
                    </a:lnTo>
                    <a:lnTo>
                      <a:pt x="42" y="339"/>
                    </a:lnTo>
                    <a:lnTo>
                      <a:pt x="21" y="366"/>
                    </a:lnTo>
                    <a:lnTo>
                      <a:pt x="0" y="394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047" name="Line 391"/>
              <p:cNvSpPr>
                <a:spLocks noChangeShapeType="1"/>
              </p:cNvSpPr>
              <p:nvPr/>
            </p:nvSpPr>
            <p:spPr bwMode="auto">
              <a:xfrm flipV="1">
                <a:off x="2536" y="1041"/>
                <a:ext cx="14" cy="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048" name="Freeform 392"/>
              <p:cNvSpPr>
                <a:spLocks/>
              </p:cNvSpPr>
              <p:nvPr/>
            </p:nvSpPr>
            <p:spPr bwMode="auto">
              <a:xfrm>
                <a:off x="2614" y="1122"/>
                <a:ext cx="491" cy="147"/>
              </a:xfrm>
              <a:custGeom>
                <a:avLst/>
                <a:gdLst>
                  <a:gd name="T0" fmla="*/ 0 w 1278"/>
                  <a:gd name="T1" fmla="*/ 0 h 385"/>
                  <a:gd name="T2" fmla="*/ 0 w 1278"/>
                  <a:gd name="T3" fmla="*/ 20 h 385"/>
                  <a:gd name="T4" fmla="*/ 3 w 1278"/>
                  <a:gd name="T5" fmla="*/ 38 h 385"/>
                  <a:gd name="T6" fmla="*/ 6 w 1278"/>
                  <a:gd name="T7" fmla="*/ 57 h 385"/>
                  <a:gd name="T8" fmla="*/ 13 w 1278"/>
                  <a:gd name="T9" fmla="*/ 75 h 385"/>
                  <a:gd name="T10" fmla="*/ 19 w 1278"/>
                  <a:gd name="T11" fmla="*/ 93 h 385"/>
                  <a:gd name="T12" fmla="*/ 28 w 1278"/>
                  <a:gd name="T13" fmla="*/ 111 h 385"/>
                  <a:gd name="T14" fmla="*/ 38 w 1278"/>
                  <a:gd name="T15" fmla="*/ 129 h 385"/>
                  <a:gd name="T16" fmla="*/ 50 w 1278"/>
                  <a:gd name="T17" fmla="*/ 147 h 385"/>
                  <a:gd name="T18" fmla="*/ 63 w 1278"/>
                  <a:gd name="T19" fmla="*/ 164 h 385"/>
                  <a:gd name="T20" fmla="*/ 78 w 1278"/>
                  <a:gd name="T21" fmla="*/ 181 h 385"/>
                  <a:gd name="T22" fmla="*/ 94 w 1278"/>
                  <a:gd name="T23" fmla="*/ 197 h 385"/>
                  <a:gd name="T24" fmla="*/ 111 w 1278"/>
                  <a:gd name="T25" fmla="*/ 213 h 385"/>
                  <a:gd name="T26" fmla="*/ 130 w 1278"/>
                  <a:gd name="T27" fmla="*/ 229 h 385"/>
                  <a:gd name="T28" fmla="*/ 150 w 1278"/>
                  <a:gd name="T29" fmla="*/ 243 h 385"/>
                  <a:gd name="T30" fmla="*/ 171 w 1278"/>
                  <a:gd name="T31" fmla="*/ 258 h 385"/>
                  <a:gd name="T32" fmla="*/ 194 w 1278"/>
                  <a:gd name="T33" fmla="*/ 272 h 385"/>
                  <a:gd name="T34" fmla="*/ 217 w 1278"/>
                  <a:gd name="T35" fmla="*/ 285 h 385"/>
                  <a:gd name="T36" fmla="*/ 242 w 1278"/>
                  <a:gd name="T37" fmla="*/ 296 h 385"/>
                  <a:gd name="T38" fmla="*/ 267 w 1278"/>
                  <a:gd name="T39" fmla="*/ 308 h 385"/>
                  <a:gd name="T40" fmla="*/ 294 w 1278"/>
                  <a:gd name="T41" fmla="*/ 320 h 385"/>
                  <a:gd name="T42" fmla="*/ 321 w 1278"/>
                  <a:gd name="T43" fmla="*/ 329 h 385"/>
                  <a:gd name="T44" fmla="*/ 349 w 1278"/>
                  <a:gd name="T45" fmla="*/ 339 h 385"/>
                  <a:gd name="T46" fmla="*/ 378 w 1278"/>
                  <a:gd name="T47" fmla="*/ 348 h 385"/>
                  <a:gd name="T48" fmla="*/ 408 w 1278"/>
                  <a:gd name="T49" fmla="*/ 355 h 385"/>
                  <a:gd name="T50" fmla="*/ 439 w 1278"/>
                  <a:gd name="T51" fmla="*/ 361 h 385"/>
                  <a:gd name="T52" fmla="*/ 469 w 1278"/>
                  <a:gd name="T53" fmla="*/ 368 h 385"/>
                  <a:gd name="T54" fmla="*/ 500 w 1278"/>
                  <a:gd name="T55" fmla="*/ 373 h 385"/>
                  <a:gd name="T56" fmla="*/ 532 w 1278"/>
                  <a:gd name="T57" fmla="*/ 377 h 385"/>
                  <a:gd name="T58" fmla="*/ 564 w 1278"/>
                  <a:gd name="T59" fmla="*/ 381 h 385"/>
                  <a:gd name="T60" fmla="*/ 596 w 1278"/>
                  <a:gd name="T61" fmla="*/ 383 h 385"/>
                  <a:gd name="T62" fmla="*/ 629 w 1278"/>
                  <a:gd name="T63" fmla="*/ 385 h 385"/>
                  <a:gd name="T64" fmla="*/ 662 w 1278"/>
                  <a:gd name="T65" fmla="*/ 385 h 385"/>
                  <a:gd name="T66" fmla="*/ 694 w 1278"/>
                  <a:gd name="T67" fmla="*/ 385 h 385"/>
                  <a:gd name="T68" fmla="*/ 727 w 1278"/>
                  <a:gd name="T69" fmla="*/ 383 h 385"/>
                  <a:gd name="T70" fmla="*/ 759 w 1278"/>
                  <a:gd name="T71" fmla="*/ 381 h 385"/>
                  <a:gd name="T72" fmla="*/ 791 w 1278"/>
                  <a:gd name="T73" fmla="*/ 377 h 385"/>
                  <a:gd name="T74" fmla="*/ 823 w 1278"/>
                  <a:gd name="T75" fmla="*/ 374 h 385"/>
                  <a:gd name="T76" fmla="*/ 854 w 1278"/>
                  <a:gd name="T77" fmla="*/ 369 h 385"/>
                  <a:gd name="T78" fmla="*/ 886 w 1278"/>
                  <a:gd name="T79" fmla="*/ 364 h 385"/>
                  <a:gd name="T80" fmla="*/ 916 w 1278"/>
                  <a:gd name="T81" fmla="*/ 356 h 385"/>
                  <a:gd name="T82" fmla="*/ 945 w 1278"/>
                  <a:gd name="T83" fmla="*/ 349 h 385"/>
                  <a:gd name="T84" fmla="*/ 975 w 1278"/>
                  <a:gd name="T85" fmla="*/ 340 h 385"/>
                  <a:gd name="T86" fmla="*/ 1003 w 1278"/>
                  <a:gd name="T87" fmla="*/ 332 h 385"/>
                  <a:gd name="T88" fmla="*/ 1031 w 1278"/>
                  <a:gd name="T89" fmla="*/ 321 h 385"/>
                  <a:gd name="T90" fmla="*/ 1057 w 1278"/>
                  <a:gd name="T91" fmla="*/ 310 h 385"/>
                  <a:gd name="T92" fmla="*/ 1084 w 1278"/>
                  <a:gd name="T93" fmla="*/ 300 h 385"/>
                  <a:gd name="T94" fmla="*/ 1108 w 1278"/>
                  <a:gd name="T95" fmla="*/ 287 h 385"/>
                  <a:gd name="T96" fmla="*/ 1132 w 1278"/>
                  <a:gd name="T97" fmla="*/ 274 h 385"/>
                  <a:gd name="T98" fmla="*/ 1154 w 1278"/>
                  <a:gd name="T99" fmla="*/ 260 h 385"/>
                  <a:gd name="T100" fmla="*/ 1176 w 1278"/>
                  <a:gd name="T101" fmla="*/ 246 h 385"/>
                  <a:gd name="T102" fmla="*/ 1197 w 1278"/>
                  <a:gd name="T103" fmla="*/ 231 h 385"/>
                  <a:gd name="T104" fmla="*/ 1215 w 1278"/>
                  <a:gd name="T105" fmla="*/ 217 h 385"/>
                  <a:gd name="T106" fmla="*/ 1233 w 1278"/>
                  <a:gd name="T107" fmla="*/ 201 h 385"/>
                  <a:gd name="T108" fmla="*/ 1249 w 1278"/>
                  <a:gd name="T109" fmla="*/ 185 h 385"/>
                  <a:gd name="T110" fmla="*/ 1264 w 1278"/>
                  <a:gd name="T111" fmla="*/ 168 h 385"/>
                  <a:gd name="T112" fmla="*/ 1278 w 1278"/>
                  <a:gd name="T113" fmla="*/ 151 h 3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278" h="385">
                    <a:moveTo>
                      <a:pt x="0" y="0"/>
                    </a:moveTo>
                    <a:lnTo>
                      <a:pt x="0" y="20"/>
                    </a:lnTo>
                    <a:lnTo>
                      <a:pt x="3" y="38"/>
                    </a:lnTo>
                    <a:lnTo>
                      <a:pt x="6" y="57"/>
                    </a:lnTo>
                    <a:lnTo>
                      <a:pt x="13" y="75"/>
                    </a:lnTo>
                    <a:lnTo>
                      <a:pt x="19" y="93"/>
                    </a:lnTo>
                    <a:lnTo>
                      <a:pt x="28" y="111"/>
                    </a:lnTo>
                    <a:lnTo>
                      <a:pt x="38" y="129"/>
                    </a:lnTo>
                    <a:lnTo>
                      <a:pt x="50" y="147"/>
                    </a:lnTo>
                    <a:lnTo>
                      <a:pt x="63" y="164"/>
                    </a:lnTo>
                    <a:lnTo>
                      <a:pt x="78" y="181"/>
                    </a:lnTo>
                    <a:lnTo>
                      <a:pt x="94" y="197"/>
                    </a:lnTo>
                    <a:lnTo>
                      <a:pt x="111" y="213"/>
                    </a:lnTo>
                    <a:lnTo>
                      <a:pt x="130" y="229"/>
                    </a:lnTo>
                    <a:lnTo>
                      <a:pt x="150" y="243"/>
                    </a:lnTo>
                    <a:lnTo>
                      <a:pt x="171" y="258"/>
                    </a:lnTo>
                    <a:lnTo>
                      <a:pt x="194" y="272"/>
                    </a:lnTo>
                    <a:lnTo>
                      <a:pt x="217" y="285"/>
                    </a:lnTo>
                    <a:lnTo>
                      <a:pt x="242" y="296"/>
                    </a:lnTo>
                    <a:lnTo>
                      <a:pt x="267" y="308"/>
                    </a:lnTo>
                    <a:lnTo>
                      <a:pt x="294" y="320"/>
                    </a:lnTo>
                    <a:lnTo>
                      <a:pt x="321" y="329"/>
                    </a:lnTo>
                    <a:lnTo>
                      <a:pt x="349" y="339"/>
                    </a:lnTo>
                    <a:lnTo>
                      <a:pt x="378" y="348"/>
                    </a:lnTo>
                    <a:lnTo>
                      <a:pt x="408" y="355"/>
                    </a:lnTo>
                    <a:lnTo>
                      <a:pt x="439" y="361"/>
                    </a:lnTo>
                    <a:lnTo>
                      <a:pt x="469" y="368"/>
                    </a:lnTo>
                    <a:lnTo>
                      <a:pt x="500" y="373"/>
                    </a:lnTo>
                    <a:lnTo>
                      <a:pt x="532" y="377"/>
                    </a:lnTo>
                    <a:lnTo>
                      <a:pt x="564" y="381"/>
                    </a:lnTo>
                    <a:lnTo>
                      <a:pt x="596" y="383"/>
                    </a:lnTo>
                    <a:lnTo>
                      <a:pt x="629" y="385"/>
                    </a:lnTo>
                    <a:lnTo>
                      <a:pt x="662" y="385"/>
                    </a:lnTo>
                    <a:lnTo>
                      <a:pt x="694" y="385"/>
                    </a:lnTo>
                    <a:lnTo>
                      <a:pt x="727" y="383"/>
                    </a:lnTo>
                    <a:lnTo>
                      <a:pt x="759" y="381"/>
                    </a:lnTo>
                    <a:lnTo>
                      <a:pt x="791" y="377"/>
                    </a:lnTo>
                    <a:lnTo>
                      <a:pt x="823" y="374"/>
                    </a:lnTo>
                    <a:lnTo>
                      <a:pt x="854" y="369"/>
                    </a:lnTo>
                    <a:lnTo>
                      <a:pt x="886" y="364"/>
                    </a:lnTo>
                    <a:lnTo>
                      <a:pt x="916" y="356"/>
                    </a:lnTo>
                    <a:lnTo>
                      <a:pt x="945" y="349"/>
                    </a:lnTo>
                    <a:lnTo>
                      <a:pt x="975" y="340"/>
                    </a:lnTo>
                    <a:lnTo>
                      <a:pt x="1003" y="332"/>
                    </a:lnTo>
                    <a:lnTo>
                      <a:pt x="1031" y="321"/>
                    </a:lnTo>
                    <a:lnTo>
                      <a:pt x="1057" y="310"/>
                    </a:lnTo>
                    <a:lnTo>
                      <a:pt x="1084" y="300"/>
                    </a:lnTo>
                    <a:lnTo>
                      <a:pt x="1108" y="287"/>
                    </a:lnTo>
                    <a:lnTo>
                      <a:pt x="1132" y="274"/>
                    </a:lnTo>
                    <a:lnTo>
                      <a:pt x="1154" y="260"/>
                    </a:lnTo>
                    <a:lnTo>
                      <a:pt x="1176" y="246"/>
                    </a:lnTo>
                    <a:lnTo>
                      <a:pt x="1197" y="231"/>
                    </a:lnTo>
                    <a:lnTo>
                      <a:pt x="1215" y="217"/>
                    </a:lnTo>
                    <a:lnTo>
                      <a:pt x="1233" y="201"/>
                    </a:lnTo>
                    <a:lnTo>
                      <a:pt x="1249" y="185"/>
                    </a:lnTo>
                    <a:lnTo>
                      <a:pt x="1264" y="168"/>
                    </a:lnTo>
                    <a:lnTo>
                      <a:pt x="1278" y="151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049" name="Freeform 393"/>
              <p:cNvSpPr>
                <a:spLocks/>
              </p:cNvSpPr>
              <p:nvPr/>
            </p:nvSpPr>
            <p:spPr bwMode="auto">
              <a:xfrm>
                <a:off x="1640" y="912"/>
                <a:ext cx="767" cy="295"/>
              </a:xfrm>
              <a:custGeom>
                <a:avLst/>
                <a:gdLst>
                  <a:gd name="T0" fmla="*/ 0 w 2006"/>
                  <a:gd name="T1" fmla="*/ 0 h 769"/>
                  <a:gd name="T2" fmla="*/ 0 w 2006"/>
                  <a:gd name="T3" fmla="*/ 27 h 769"/>
                  <a:gd name="T4" fmla="*/ 2 w 2006"/>
                  <a:gd name="T5" fmla="*/ 54 h 769"/>
                  <a:gd name="T6" fmla="*/ 6 w 2006"/>
                  <a:gd name="T7" fmla="*/ 80 h 769"/>
                  <a:gd name="T8" fmla="*/ 12 w 2006"/>
                  <a:gd name="T9" fmla="*/ 107 h 769"/>
                  <a:gd name="T10" fmla="*/ 19 w 2006"/>
                  <a:gd name="T11" fmla="*/ 132 h 769"/>
                  <a:gd name="T12" fmla="*/ 28 w 2006"/>
                  <a:gd name="T13" fmla="*/ 159 h 769"/>
                  <a:gd name="T14" fmla="*/ 38 w 2006"/>
                  <a:gd name="T15" fmla="*/ 185 h 769"/>
                  <a:gd name="T16" fmla="*/ 50 w 2006"/>
                  <a:gd name="T17" fmla="*/ 210 h 769"/>
                  <a:gd name="T18" fmla="*/ 63 w 2006"/>
                  <a:gd name="T19" fmla="*/ 236 h 769"/>
                  <a:gd name="T20" fmla="*/ 78 w 2006"/>
                  <a:gd name="T21" fmla="*/ 261 h 769"/>
                  <a:gd name="T22" fmla="*/ 94 w 2006"/>
                  <a:gd name="T23" fmla="*/ 286 h 769"/>
                  <a:gd name="T24" fmla="*/ 112 w 2006"/>
                  <a:gd name="T25" fmla="*/ 310 h 769"/>
                  <a:gd name="T26" fmla="*/ 131 w 2006"/>
                  <a:gd name="T27" fmla="*/ 334 h 769"/>
                  <a:gd name="T28" fmla="*/ 151 w 2006"/>
                  <a:gd name="T29" fmla="*/ 358 h 769"/>
                  <a:gd name="T30" fmla="*/ 173 w 2006"/>
                  <a:gd name="T31" fmla="*/ 380 h 769"/>
                  <a:gd name="T32" fmla="*/ 197 w 2006"/>
                  <a:gd name="T33" fmla="*/ 404 h 769"/>
                  <a:gd name="T34" fmla="*/ 221 w 2006"/>
                  <a:gd name="T35" fmla="*/ 426 h 769"/>
                  <a:gd name="T36" fmla="*/ 248 w 2006"/>
                  <a:gd name="T37" fmla="*/ 448 h 769"/>
                  <a:gd name="T38" fmla="*/ 275 w 2006"/>
                  <a:gd name="T39" fmla="*/ 469 h 769"/>
                  <a:gd name="T40" fmla="*/ 303 w 2006"/>
                  <a:gd name="T41" fmla="*/ 490 h 769"/>
                  <a:gd name="T42" fmla="*/ 333 w 2006"/>
                  <a:gd name="T43" fmla="*/ 510 h 769"/>
                  <a:gd name="T44" fmla="*/ 364 w 2006"/>
                  <a:gd name="T45" fmla="*/ 530 h 769"/>
                  <a:gd name="T46" fmla="*/ 396 w 2006"/>
                  <a:gd name="T47" fmla="*/ 549 h 769"/>
                  <a:gd name="T48" fmla="*/ 430 w 2006"/>
                  <a:gd name="T49" fmla="*/ 567 h 769"/>
                  <a:gd name="T50" fmla="*/ 464 w 2006"/>
                  <a:gd name="T51" fmla="*/ 585 h 769"/>
                  <a:gd name="T52" fmla="*/ 499 w 2006"/>
                  <a:gd name="T53" fmla="*/ 601 h 769"/>
                  <a:gd name="T54" fmla="*/ 535 w 2006"/>
                  <a:gd name="T55" fmla="*/ 618 h 769"/>
                  <a:gd name="T56" fmla="*/ 573 w 2006"/>
                  <a:gd name="T57" fmla="*/ 633 h 769"/>
                  <a:gd name="T58" fmla="*/ 611 w 2006"/>
                  <a:gd name="T59" fmla="*/ 648 h 769"/>
                  <a:gd name="T60" fmla="*/ 650 w 2006"/>
                  <a:gd name="T61" fmla="*/ 662 h 769"/>
                  <a:gd name="T62" fmla="*/ 690 w 2006"/>
                  <a:gd name="T63" fmla="*/ 674 h 769"/>
                  <a:gd name="T64" fmla="*/ 730 w 2006"/>
                  <a:gd name="T65" fmla="*/ 687 h 769"/>
                  <a:gd name="T66" fmla="*/ 772 w 2006"/>
                  <a:gd name="T67" fmla="*/ 699 h 769"/>
                  <a:gd name="T68" fmla="*/ 813 w 2006"/>
                  <a:gd name="T69" fmla="*/ 709 h 769"/>
                  <a:gd name="T70" fmla="*/ 856 w 2006"/>
                  <a:gd name="T71" fmla="*/ 719 h 769"/>
                  <a:gd name="T72" fmla="*/ 900 w 2006"/>
                  <a:gd name="T73" fmla="*/ 729 h 769"/>
                  <a:gd name="T74" fmla="*/ 943 w 2006"/>
                  <a:gd name="T75" fmla="*/ 736 h 769"/>
                  <a:gd name="T76" fmla="*/ 987 w 2006"/>
                  <a:gd name="T77" fmla="*/ 744 h 769"/>
                  <a:gd name="T78" fmla="*/ 1032 w 2006"/>
                  <a:gd name="T79" fmla="*/ 750 h 769"/>
                  <a:gd name="T80" fmla="*/ 1076 w 2006"/>
                  <a:gd name="T81" fmla="*/ 755 h 769"/>
                  <a:gd name="T82" fmla="*/ 1122 w 2006"/>
                  <a:gd name="T83" fmla="*/ 761 h 769"/>
                  <a:gd name="T84" fmla="*/ 1168 w 2006"/>
                  <a:gd name="T85" fmla="*/ 764 h 769"/>
                  <a:gd name="T86" fmla="*/ 1213 w 2006"/>
                  <a:gd name="T87" fmla="*/ 767 h 769"/>
                  <a:gd name="T88" fmla="*/ 1258 w 2006"/>
                  <a:gd name="T89" fmla="*/ 768 h 769"/>
                  <a:gd name="T90" fmla="*/ 1304 w 2006"/>
                  <a:gd name="T91" fmla="*/ 769 h 769"/>
                  <a:gd name="T92" fmla="*/ 1350 w 2006"/>
                  <a:gd name="T93" fmla="*/ 769 h 769"/>
                  <a:gd name="T94" fmla="*/ 1397 w 2006"/>
                  <a:gd name="T95" fmla="*/ 769 h 769"/>
                  <a:gd name="T96" fmla="*/ 1443 w 2006"/>
                  <a:gd name="T97" fmla="*/ 767 h 769"/>
                  <a:gd name="T98" fmla="*/ 1487 w 2006"/>
                  <a:gd name="T99" fmla="*/ 764 h 769"/>
                  <a:gd name="T100" fmla="*/ 1533 w 2006"/>
                  <a:gd name="T101" fmla="*/ 761 h 769"/>
                  <a:gd name="T102" fmla="*/ 1579 w 2006"/>
                  <a:gd name="T103" fmla="*/ 756 h 769"/>
                  <a:gd name="T104" fmla="*/ 1624 w 2006"/>
                  <a:gd name="T105" fmla="*/ 751 h 769"/>
                  <a:gd name="T106" fmla="*/ 1668 w 2006"/>
                  <a:gd name="T107" fmla="*/ 745 h 769"/>
                  <a:gd name="T108" fmla="*/ 1712 w 2006"/>
                  <a:gd name="T109" fmla="*/ 737 h 769"/>
                  <a:gd name="T110" fmla="*/ 1756 w 2006"/>
                  <a:gd name="T111" fmla="*/ 730 h 769"/>
                  <a:gd name="T112" fmla="*/ 1799 w 2006"/>
                  <a:gd name="T113" fmla="*/ 720 h 769"/>
                  <a:gd name="T114" fmla="*/ 1842 w 2006"/>
                  <a:gd name="T115" fmla="*/ 711 h 769"/>
                  <a:gd name="T116" fmla="*/ 1883 w 2006"/>
                  <a:gd name="T117" fmla="*/ 700 h 769"/>
                  <a:gd name="T118" fmla="*/ 1925 w 2006"/>
                  <a:gd name="T119" fmla="*/ 688 h 769"/>
                  <a:gd name="T120" fmla="*/ 1965 w 2006"/>
                  <a:gd name="T121" fmla="*/ 676 h 769"/>
                  <a:gd name="T122" fmla="*/ 2006 w 2006"/>
                  <a:gd name="T123" fmla="*/ 663 h 7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06" h="769">
                    <a:moveTo>
                      <a:pt x="0" y="0"/>
                    </a:moveTo>
                    <a:lnTo>
                      <a:pt x="0" y="27"/>
                    </a:lnTo>
                    <a:lnTo>
                      <a:pt x="2" y="54"/>
                    </a:lnTo>
                    <a:lnTo>
                      <a:pt x="6" y="80"/>
                    </a:lnTo>
                    <a:lnTo>
                      <a:pt x="12" y="107"/>
                    </a:lnTo>
                    <a:lnTo>
                      <a:pt x="19" y="132"/>
                    </a:lnTo>
                    <a:lnTo>
                      <a:pt x="28" y="159"/>
                    </a:lnTo>
                    <a:lnTo>
                      <a:pt x="38" y="185"/>
                    </a:lnTo>
                    <a:lnTo>
                      <a:pt x="50" y="210"/>
                    </a:lnTo>
                    <a:lnTo>
                      <a:pt x="63" y="236"/>
                    </a:lnTo>
                    <a:lnTo>
                      <a:pt x="78" y="261"/>
                    </a:lnTo>
                    <a:lnTo>
                      <a:pt x="94" y="286"/>
                    </a:lnTo>
                    <a:lnTo>
                      <a:pt x="112" y="310"/>
                    </a:lnTo>
                    <a:lnTo>
                      <a:pt x="131" y="334"/>
                    </a:lnTo>
                    <a:lnTo>
                      <a:pt x="151" y="358"/>
                    </a:lnTo>
                    <a:lnTo>
                      <a:pt x="173" y="380"/>
                    </a:lnTo>
                    <a:lnTo>
                      <a:pt x="197" y="404"/>
                    </a:lnTo>
                    <a:lnTo>
                      <a:pt x="221" y="426"/>
                    </a:lnTo>
                    <a:lnTo>
                      <a:pt x="248" y="448"/>
                    </a:lnTo>
                    <a:lnTo>
                      <a:pt x="275" y="469"/>
                    </a:lnTo>
                    <a:lnTo>
                      <a:pt x="303" y="490"/>
                    </a:lnTo>
                    <a:lnTo>
                      <a:pt x="333" y="510"/>
                    </a:lnTo>
                    <a:lnTo>
                      <a:pt x="364" y="530"/>
                    </a:lnTo>
                    <a:lnTo>
                      <a:pt x="396" y="549"/>
                    </a:lnTo>
                    <a:lnTo>
                      <a:pt x="430" y="567"/>
                    </a:lnTo>
                    <a:lnTo>
                      <a:pt x="464" y="585"/>
                    </a:lnTo>
                    <a:lnTo>
                      <a:pt x="499" y="601"/>
                    </a:lnTo>
                    <a:lnTo>
                      <a:pt x="535" y="618"/>
                    </a:lnTo>
                    <a:lnTo>
                      <a:pt x="573" y="633"/>
                    </a:lnTo>
                    <a:lnTo>
                      <a:pt x="611" y="648"/>
                    </a:lnTo>
                    <a:lnTo>
                      <a:pt x="650" y="662"/>
                    </a:lnTo>
                    <a:lnTo>
                      <a:pt x="690" y="674"/>
                    </a:lnTo>
                    <a:lnTo>
                      <a:pt x="730" y="687"/>
                    </a:lnTo>
                    <a:lnTo>
                      <a:pt x="772" y="699"/>
                    </a:lnTo>
                    <a:lnTo>
                      <a:pt x="813" y="709"/>
                    </a:lnTo>
                    <a:lnTo>
                      <a:pt x="856" y="719"/>
                    </a:lnTo>
                    <a:lnTo>
                      <a:pt x="900" y="729"/>
                    </a:lnTo>
                    <a:lnTo>
                      <a:pt x="943" y="736"/>
                    </a:lnTo>
                    <a:lnTo>
                      <a:pt x="987" y="744"/>
                    </a:lnTo>
                    <a:lnTo>
                      <a:pt x="1032" y="750"/>
                    </a:lnTo>
                    <a:lnTo>
                      <a:pt x="1076" y="755"/>
                    </a:lnTo>
                    <a:lnTo>
                      <a:pt x="1122" y="761"/>
                    </a:lnTo>
                    <a:lnTo>
                      <a:pt x="1168" y="764"/>
                    </a:lnTo>
                    <a:lnTo>
                      <a:pt x="1213" y="767"/>
                    </a:lnTo>
                    <a:lnTo>
                      <a:pt x="1258" y="768"/>
                    </a:lnTo>
                    <a:lnTo>
                      <a:pt x="1304" y="769"/>
                    </a:lnTo>
                    <a:lnTo>
                      <a:pt x="1350" y="769"/>
                    </a:lnTo>
                    <a:lnTo>
                      <a:pt x="1397" y="769"/>
                    </a:lnTo>
                    <a:lnTo>
                      <a:pt x="1443" y="767"/>
                    </a:lnTo>
                    <a:lnTo>
                      <a:pt x="1487" y="764"/>
                    </a:lnTo>
                    <a:lnTo>
                      <a:pt x="1533" y="761"/>
                    </a:lnTo>
                    <a:lnTo>
                      <a:pt x="1579" y="756"/>
                    </a:lnTo>
                    <a:lnTo>
                      <a:pt x="1624" y="751"/>
                    </a:lnTo>
                    <a:lnTo>
                      <a:pt x="1668" y="745"/>
                    </a:lnTo>
                    <a:lnTo>
                      <a:pt x="1712" y="737"/>
                    </a:lnTo>
                    <a:lnTo>
                      <a:pt x="1756" y="730"/>
                    </a:lnTo>
                    <a:lnTo>
                      <a:pt x="1799" y="720"/>
                    </a:lnTo>
                    <a:lnTo>
                      <a:pt x="1842" y="711"/>
                    </a:lnTo>
                    <a:lnTo>
                      <a:pt x="1883" y="700"/>
                    </a:lnTo>
                    <a:lnTo>
                      <a:pt x="1925" y="688"/>
                    </a:lnTo>
                    <a:lnTo>
                      <a:pt x="1965" y="676"/>
                    </a:lnTo>
                    <a:lnTo>
                      <a:pt x="2006" y="663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050" name="Freeform 394"/>
              <p:cNvSpPr>
                <a:spLocks/>
              </p:cNvSpPr>
              <p:nvPr/>
            </p:nvSpPr>
            <p:spPr bwMode="auto">
              <a:xfrm>
                <a:off x="1890" y="515"/>
                <a:ext cx="770" cy="443"/>
              </a:xfrm>
              <a:custGeom>
                <a:avLst/>
                <a:gdLst>
                  <a:gd name="T0" fmla="*/ 1845 w 2007"/>
                  <a:gd name="T1" fmla="*/ 1136 h 1160"/>
                  <a:gd name="T2" fmla="*/ 1886 w 2007"/>
                  <a:gd name="T3" fmla="*/ 1088 h 1160"/>
                  <a:gd name="T4" fmla="*/ 1922 w 2007"/>
                  <a:gd name="T5" fmla="*/ 1039 h 1160"/>
                  <a:gd name="T6" fmla="*/ 1951 w 2007"/>
                  <a:gd name="T7" fmla="*/ 989 h 1160"/>
                  <a:gd name="T8" fmla="*/ 1975 w 2007"/>
                  <a:gd name="T9" fmla="*/ 937 h 1160"/>
                  <a:gd name="T10" fmla="*/ 1992 w 2007"/>
                  <a:gd name="T11" fmla="*/ 885 h 1160"/>
                  <a:gd name="T12" fmla="*/ 2003 w 2007"/>
                  <a:gd name="T13" fmla="*/ 832 h 1160"/>
                  <a:gd name="T14" fmla="*/ 2007 w 2007"/>
                  <a:gd name="T15" fmla="*/ 778 h 1160"/>
                  <a:gd name="T16" fmla="*/ 2005 w 2007"/>
                  <a:gd name="T17" fmla="*/ 725 h 1160"/>
                  <a:gd name="T18" fmla="*/ 1996 w 2007"/>
                  <a:gd name="T19" fmla="*/ 672 h 1160"/>
                  <a:gd name="T20" fmla="*/ 1981 w 2007"/>
                  <a:gd name="T21" fmla="*/ 620 h 1160"/>
                  <a:gd name="T22" fmla="*/ 1960 w 2007"/>
                  <a:gd name="T23" fmla="*/ 568 h 1160"/>
                  <a:gd name="T24" fmla="*/ 1933 w 2007"/>
                  <a:gd name="T25" fmla="*/ 517 h 1160"/>
                  <a:gd name="T26" fmla="*/ 1899 w 2007"/>
                  <a:gd name="T27" fmla="*/ 466 h 1160"/>
                  <a:gd name="T28" fmla="*/ 1861 w 2007"/>
                  <a:gd name="T29" fmla="*/ 419 h 1160"/>
                  <a:gd name="T30" fmla="*/ 1815 w 2007"/>
                  <a:gd name="T31" fmla="*/ 372 h 1160"/>
                  <a:gd name="T32" fmla="*/ 1765 w 2007"/>
                  <a:gd name="T33" fmla="*/ 327 h 1160"/>
                  <a:gd name="T34" fmla="*/ 1710 w 2007"/>
                  <a:gd name="T35" fmla="*/ 284 h 1160"/>
                  <a:gd name="T36" fmla="*/ 1649 w 2007"/>
                  <a:gd name="T37" fmla="*/ 245 h 1160"/>
                  <a:gd name="T38" fmla="*/ 1584 w 2007"/>
                  <a:gd name="T39" fmla="*/ 207 h 1160"/>
                  <a:gd name="T40" fmla="*/ 1514 w 2007"/>
                  <a:gd name="T41" fmla="*/ 172 h 1160"/>
                  <a:gd name="T42" fmla="*/ 1440 w 2007"/>
                  <a:gd name="T43" fmla="*/ 140 h 1160"/>
                  <a:gd name="T44" fmla="*/ 1363 w 2007"/>
                  <a:gd name="T45" fmla="*/ 111 h 1160"/>
                  <a:gd name="T46" fmla="*/ 1283 w 2007"/>
                  <a:gd name="T47" fmla="*/ 84 h 1160"/>
                  <a:gd name="T48" fmla="*/ 1199 w 2007"/>
                  <a:gd name="T49" fmla="*/ 62 h 1160"/>
                  <a:gd name="T50" fmla="*/ 1112 w 2007"/>
                  <a:gd name="T51" fmla="*/ 43 h 1160"/>
                  <a:gd name="T52" fmla="*/ 1025 w 2007"/>
                  <a:gd name="T53" fmla="*/ 27 h 1160"/>
                  <a:gd name="T54" fmla="*/ 935 w 2007"/>
                  <a:gd name="T55" fmla="*/ 15 h 1160"/>
                  <a:gd name="T56" fmla="*/ 844 w 2007"/>
                  <a:gd name="T57" fmla="*/ 6 h 1160"/>
                  <a:gd name="T58" fmla="*/ 751 w 2007"/>
                  <a:gd name="T59" fmla="*/ 1 h 1160"/>
                  <a:gd name="T60" fmla="*/ 660 w 2007"/>
                  <a:gd name="T61" fmla="*/ 0 h 1160"/>
                  <a:gd name="T62" fmla="*/ 567 w 2007"/>
                  <a:gd name="T63" fmla="*/ 2 h 1160"/>
                  <a:gd name="T64" fmla="*/ 476 w 2007"/>
                  <a:gd name="T65" fmla="*/ 9 h 1160"/>
                  <a:gd name="T66" fmla="*/ 385 w 2007"/>
                  <a:gd name="T67" fmla="*/ 19 h 1160"/>
                  <a:gd name="T68" fmla="*/ 296 w 2007"/>
                  <a:gd name="T69" fmla="*/ 32 h 1160"/>
                  <a:gd name="T70" fmla="*/ 208 w 2007"/>
                  <a:gd name="T71" fmla="*/ 49 h 1160"/>
                  <a:gd name="T72" fmla="*/ 123 w 2007"/>
                  <a:gd name="T73" fmla="*/ 69 h 1160"/>
                  <a:gd name="T74" fmla="*/ 40 w 2007"/>
                  <a:gd name="T75" fmla="*/ 94 h 1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007" h="1160">
                    <a:moveTo>
                      <a:pt x="1823" y="1160"/>
                    </a:moveTo>
                    <a:lnTo>
                      <a:pt x="1845" y="1136"/>
                    </a:lnTo>
                    <a:lnTo>
                      <a:pt x="1866" y="1113"/>
                    </a:lnTo>
                    <a:lnTo>
                      <a:pt x="1886" y="1088"/>
                    </a:lnTo>
                    <a:lnTo>
                      <a:pt x="1905" y="1064"/>
                    </a:lnTo>
                    <a:lnTo>
                      <a:pt x="1922" y="1039"/>
                    </a:lnTo>
                    <a:lnTo>
                      <a:pt x="1938" y="1014"/>
                    </a:lnTo>
                    <a:lnTo>
                      <a:pt x="1951" y="989"/>
                    </a:lnTo>
                    <a:lnTo>
                      <a:pt x="1963" y="963"/>
                    </a:lnTo>
                    <a:lnTo>
                      <a:pt x="1975" y="937"/>
                    </a:lnTo>
                    <a:lnTo>
                      <a:pt x="1983" y="912"/>
                    </a:lnTo>
                    <a:lnTo>
                      <a:pt x="1992" y="885"/>
                    </a:lnTo>
                    <a:lnTo>
                      <a:pt x="1997" y="858"/>
                    </a:lnTo>
                    <a:lnTo>
                      <a:pt x="2003" y="832"/>
                    </a:lnTo>
                    <a:lnTo>
                      <a:pt x="2005" y="805"/>
                    </a:lnTo>
                    <a:lnTo>
                      <a:pt x="2007" y="778"/>
                    </a:lnTo>
                    <a:lnTo>
                      <a:pt x="2007" y="752"/>
                    </a:lnTo>
                    <a:lnTo>
                      <a:pt x="2005" y="725"/>
                    </a:lnTo>
                    <a:lnTo>
                      <a:pt x="2001" y="699"/>
                    </a:lnTo>
                    <a:lnTo>
                      <a:pt x="1996" y="672"/>
                    </a:lnTo>
                    <a:lnTo>
                      <a:pt x="1990" y="645"/>
                    </a:lnTo>
                    <a:lnTo>
                      <a:pt x="1981" y="620"/>
                    </a:lnTo>
                    <a:lnTo>
                      <a:pt x="1972" y="593"/>
                    </a:lnTo>
                    <a:lnTo>
                      <a:pt x="1960" y="568"/>
                    </a:lnTo>
                    <a:lnTo>
                      <a:pt x="1947" y="542"/>
                    </a:lnTo>
                    <a:lnTo>
                      <a:pt x="1933" y="517"/>
                    </a:lnTo>
                    <a:lnTo>
                      <a:pt x="1917" y="492"/>
                    </a:lnTo>
                    <a:lnTo>
                      <a:pt x="1899" y="466"/>
                    </a:lnTo>
                    <a:lnTo>
                      <a:pt x="1881" y="443"/>
                    </a:lnTo>
                    <a:lnTo>
                      <a:pt x="1861" y="419"/>
                    </a:lnTo>
                    <a:lnTo>
                      <a:pt x="1839" y="395"/>
                    </a:lnTo>
                    <a:lnTo>
                      <a:pt x="1815" y="372"/>
                    </a:lnTo>
                    <a:lnTo>
                      <a:pt x="1791" y="349"/>
                    </a:lnTo>
                    <a:lnTo>
                      <a:pt x="1765" y="327"/>
                    </a:lnTo>
                    <a:lnTo>
                      <a:pt x="1738" y="306"/>
                    </a:lnTo>
                    <a:lnTo>
                      <a:pt x="1710" y="284"/>
                    </a:lnTo>
                    <a:lnTo>
                      <a:pt x="1680" y="264"/>
                    </a:lnTo>
                    <a:lnTo>
                      <a:pt x="1649" y="245"/>
                    </a:lnTo>
                    <a:lnTo>
                      <a:pt x="1617" y="226"/>
                    </a:lnTo>
                    <a:lnTo>
                      <a:pt x="1584" y="207"/>
                    </a:lnTo>
                    <a:lnTo>
                      <a:pt x="1549" y="189"/>
                    </a:lnTo>
                    <a:lnTo>
                      <a:pt x="1514" y="172"/>
                    </a:lnTo>
                    <a:lnTo>
                      <a:pt x="1478" y="156"/>
                    </a:lnTo>
                    <a:lnTo>
                      <a:pt x="1440" y="140"/>
                    </a:lnTo>
                    <a:lnTo>
                      <a:pt x="1402" y="125"/>
                    </a:lnTo>
                    <a:lnTo>
                      <a:pt x="1363" y="111"/>
                    </a:lnTo>
                    <a:lnTo>
                      <a:pt x="1323" y="97"/>
                    </a:lnTo>
                    <a:lnTo>
                      <a:pt x="1283" y="84"/>
                    </a:lnTo>
                    <a:lnTo>
                      <a:pt x="1241" y="73"/>
                    </a:lnTo>
                    <a:lnTo>
                      <a:pt x="1199" y="62"/>
                    </a:lnTo>
                    <a:lnTo>
                      <a:pt x="1156" y="52"/>
                    </a:lnTo>
                    <a:lnTo>
                      <a:pt x="1112" y="43"/>
                    </a:lnTo>
                    <a:lnTo>
                      <a:pt x="1069" y="34"/>
                    </a:lnTo>
                    <a:lnTo>
                      <a:pt x="1025" y="27"/>
                    </a:lnTo>
                    <a:lnTo>
                      <a:pt x="980" y="20"/>
                    </a:lnTo>
                    <a:lnTo>
                      <a:pt x="935" y="15"/>
                    </a:lnTo>
                    <a:lnTo>
                      <a:pt x="890" y="10"/>
                    </a:lnTo>
                    <a:lnTo>
                      <a:pt x="844" y="6"/>
                    </a:lnTo>
                    <a:lnTo>
                      <a:pt x="798" y="3"/>
                    </a:lnTo>
                    <a:lnTo>
                      <a:pt x="751" y="1"/>
                    </a:lnTo>
                    <a:lnTo>
                      <a:pt x="706" y="0"/>
                    </a:lnTo>
                    <a:lnTo>
                      <a:pt x="660" y="0"/>
                    </a:lnTo>
                    <a:lnTo>
                      <a:pt x="613" y="1"/>
                    </a:lnTo>
                    <a:lnTo>
                      <a:pt x="567" y="2"/>
                    </a:lnTo>
                    <a:lnTo>
                      <a:pt x="521" y="5"/>
                    </a:lnTo>
                    <a:lnTo>
                      <a:pt x="476" y="9"/>
                    </a:lnTo>
                    <a:lnTo>
                      <a:pt x="430" y="13"/>
                    </a:lnTo>
                    <a:lnTo>
                      <a:pt x="385" y="19"/>
                    </a:lnTo>
                    <a:lnTo>
                      <a:pt x="340" y="25"/>
                    </a:lnTo>
                    <a:lnTo>
                      <a:pt x="296" y="32"/>
                    </a:lnTo>
                    <a:lnTo>
                      <a:pt x="252" y="41"/>
                    </a:lnTo>
                    <a:lnTo>
                      <a:pt x="208" y="49"/>
                    </a:lnTo>
                    <a:lnTo>
                      <a:pt x="165" y="59"/>
                    </a:lnTo>
                    <a:lnTo>
                      <a:pt x="123" y="69"/>
                    </a:lnTo>
                    <a:lnTo>
                      <a:pt x="82" y="81"/>
                    </a:lnTo>
                    <a:lnTo>
                      <a:pt x="40" y="94"/>
                    </a:lnTo>
                    <a:lnTo>
                      <a:pt x="0" y="107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051" name="Freeform 395"/>
              <p:cNvSpPr>
                <a:spLocks/>
              </p:cNvSpPr>
              <p:nvPr/>
            </p:nvSpPr>
            <p:spPr bwMode="auto">
              <a:xfrm>
                <a:off x="1640" y="660"/>
                <a:ext cx="767" cy="443"/>
              </a:xfrm>
              <a:custGeom>
                <a:avLst/>
                <a:gdLst>
                  <a:gd name="T0" fmla="*/ 161 w 2006"/>
                  <a:gd name="T1" fmla="*/ 24 h 1160"/>
                  <a:gd name="T2" fmla="*/ 120 w 2006"/>
                  <a:gd name="T3" fmla="*/ 71 h 1160"/>
                  <a:gd name="T4" fmla="*/ 84 w 2006"/>
                  <a:gd name="T5" fmla="*/ 120 h 1160"/>
                  <a:gd name="T6" fmla="*/ 55 w 2006"/>
                  <a:gd name="T7" fmla="*/ 172 h 1160"/>
                  <a:gd name="T8" fmla="*/ 32 w 2006"/>
                  <a:gd name="T9" fmla="*/ 223 h 1160"/>
                  <a:gd name="T10" fmla="*/ 15 w 2006"/>
                  <a:gd name="T11" fmla="*/ 275 h 1160"/>
                  <a:gd name="T12" fmla="*/ 4 w 2006"/>
                  <a:gd name="T13" fmla="*/ 328 h 1160"/>
                  <a:gd name="T14" fmla="*/ 0 w 2006"/>
                  <a:gd name="T15" fmla="*/ 381 h 1160"/>
                  <a:gd name="T16" fmla="*/ 2 w 2006"/>
                  <a:gd name="T17" fmla="*/ 434 h 1160"/>
                  <a:gd name="T18" fmla="*/ 9 w 2006"/>
                  <a:gd name="T19" fmla="*/ 488 h 1160"/>
                  <a:gd name="T20" fmla="*/ 24 w 2006"/>
                  <a:gd name="T21" fmla="*/ 541 h 1160"/>
                  <a:gd name="T22" fmla="*/ 46 w 2006"/>
                  <a:gd name="T23" fmla="*/ 592 h 1160"/>
                  <a:gd name="T24" fmla="*/ 73 w 2006"/>
                  <a:gd name="T25" fmla="*/ 643 h 1160"/>
                  <a:gd name="T26" fmla="*/ 106 w 2006"/>
                  <a:gd name="T27" fmla="*/ 693 h 1160"/>
                  <a:gd name="T28" fmla="*/ 146 w 2006"/>
                  <a:gd name="T29" fmla="*/ 741 h 1160"/>
                  <a:gd name="T30" fmla="*/ 190 w 2006"/>
                  <a:gd name="T31" fmla="*/ 788 h 1160"/>
                  <a:gd name="T32" fmla="*/ 240 w 2006"/>
                  <a:gd name="T33" fmla="*/ 833 h 1160"/>
                  <a:gd name="T34" fmla="*/ 297 w 2006"/>
                  <a:gd name="T35" fmla="*/ 875 h 1160"/>
                  <a:gd name="T36" fmla="*/ 357 w 2006"/>
                  <a:gd name="T37" fmla="*/ 916 h 1160"/>
                  <a:gd name="T38" fmla="*/ 423 w 2006"/>
                  <a:gd name="T39" fmla="*/ 953 h 1160"/>
                  <a:gd name="T40" fmla="*/ 492 w 2006"/>
                  <a:gd name="T41" fmla="*/ 988 h 1160"/>
                  <a:gd name="T42" fmla="*/ 565 w 2006"/>
                  <a:gd name="T43" fmla="*/ 1020 h 1160"/>
                  <a:gd name="T44" fmla="*/ 643 w 2006"/>
                  <a:gd name="T45" fmla="*/ 1049 h 1160"/>
                  <a:gd name="T46" fmla="*/ 724 w 2006"/>
                  <a:gd name="T47" fmla="*/ 1075 h 1160"/>
                  <a:gd name="T48" fmla="*/ 807 w 2006"/>
                  <a:gd name="T49" fmla="*/ 1098 h 1160"/>
                  <a:gd name="T50" fmla="*/ 893 w 2006"/>
                  <a:gd name="T51" fmla="*/ 1117 h 1160"/>
                  <a:gd name="T52" fmla="*/ 982 w 2006"/>
                  <a:gd name="T53" fmla="*/ 1133 h 1160"/>
                  <a:gd name="T54" fmla="*/ 1071 w 2006"/>
                  <a:gd name="T55" fmla="*/ 1145 h 1160"/>
                  <a:gd name="T56" fmla="*/ 1163 w 2006"/>
                  <a:gd name="T57" fmla="*/ 1153 h 1160"/>
                  <a:gd name="T58" fmla="*/ 1254 w 2006"/>
                  <a:gd name="T59" fmla="*/ 1159 h 1160"/>
                  <a:gd name="T60" fmla="*/ 1347 w 2006"/>
                  <a:gd name="T61" fmla="*/ 1160 h 1160"/>
                  <a:gd name="T62" fmla="*/ 1438 w 2006"/>
                  <a:gd name="T63" fmla="*/ 1157 h 1160"/>
                  <a:gd name="T64" fmla="*/ 1530 w 2006"/>
                  <a:gd name="T65" fmla="*/ 1151 h 1160"/>
                  <a:gd name="T66" fmla="*/ 1622 w 2006"/>
                  <a:gd name="T67" fmla="*/ 1141 h 1160"/>
                  <a:gd name="T68" fmla="*/ 1710 w 2006"/>
                  <a:gd name="T69" fmla="*/ 1128 h 1160"/>
                  <a:gd name="T70" fmla="*/ 1798 w 2006"/>
                  <a:gd name="T71" fmla="*/ 1111 h 1160"/>
                  <a:gd name="T72" fmla="*/ 1883 w 2006"/>
                  <a:gd name="T73" fmla="*/ 1090 h 1160"/>
                  <a:gd name="T74" fmla="*/ 1965 w 2006"/>
                  <a:gd name="T75" fmla="*/ 1066 h 1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006" h="1160">
                    <a:moveTo>
                      <a:pt x="184" y="0"/>
                    </a:moveTo>
                    <a:lnTo>
                      <a:pt x="161" y="24"/>
                    </a:lnTo>
                    <a:lnTo>
                      <a:pt x="139" y="47"/>
                    </a:lnTo>
                    <a:lnTo>
                      <a:pt x="120" y="71"/>
                    </a:lnTo>
                    <a:lnTo>
                      <a:pt x="101" y="96"/>
                    </a:lnTo>
                    <a:lnTo>
                      <a:pt x="84" y="120"/>
                    </a:lnTo>
                    <a:lnTo>
                      <a:pt x="69" y="146"/>
                    </a:lnTo>
                    <a:lnTo>
                      <a:pt x="55" y="172"/>
                    </a:lnTo>
                    <a:lnTo>
                      <a:pt x="42" y="197"/>
                    </a:lnTo>
                    <a:lnTo>
                      <a:pt x="32" y="223"/>
                    </a:lnTo>
                    <a:lnTo>
                      <a:pt x="22" y="249"/>
                    </a:lnTo>
                    <a:lnTo>
                      <a:pt x="15" y="275"/>
                    </a:lnTo>
                    <a:lnTo>
                      <a:pt x="8" y="301"/>
                    </a:lnTo>
                    <a:lnTo>
                      <a:pt x="4" y="328"/>
                    </a:lnTo>
                    <a:lnTo>
                      <a:pt x="1" y="355"/>
                    </a:lnTo>
                    <a:lnTo>
                      <a:pt x="0" y="381"/>
                    </a:lnTo>
                    <a:lnTo>
                      <a:pt x="0" y="408"/>
                    </a:lnTo>
                    <a:lnTo>
                      <a:pt x="2" y="434"/>
                    </a:lnTo>
                    <a:lnTo>
                      <a:pt x="5" y="461"/>
                    </a:lnTo>
                    <a:lnTo>
                      <a:pt x="9" y="488"/>
                    </a:lnTo>
                    <a:lnTo>
                      <a:pt x="17" y="514"/>
                    </a:lnTo>
                    <a:lnTo>
                      <a:pt x="24" y="541"/>
                    </a:lnTo>
                    <a:lnTo>
                      <a:pt x="35" y="567"/>
                    </a:lnTo>
                    <a:lnTo>
                      <a:pt x="46" y="592"/>
                    </a:lnTo>
                    <a:lnTo>
                      <a:pt x="58" y="618"/>
                    </a:lnTo>
                    <a:lnTo>
                      <a:pt x="73" y="643"/>
                    </a:lnTo>
                    <a:lnTo>
                      <a:pt x="89" y="669"/>
                    </a:lnTo>
                    <a:lnTo>
                      <a:pt x="106" y="693"/>
                    </a:lnTo>
                    <a:lnTo>
                      <a:pt x="125" y="718"/>
                    </a:lnTo>
                    <a:lnTo>
                      <a:pt x="146" y="741"/>
                    </a:lnTo>
                    <a:lnTo>
                      <a:pt x="167" y="765"/>
                    </a:lnTo>
                    <a:lnTo>
                      <a:pt x="190" y="788"/>
                    </a:lnTo>
                    <a:lnTo>
                      <a:pt x="215" y="810"/>
                    </a:lnTo>
                    <a:lnTo>
                      <a:pt x="240" y="833"/>
                    </a:lnTo>
                    <a:lnTo>
                      <a:pt x="268" y="854"/>
                    </a:lnTo>
                    <a:lnTo>
                      <a:pt x="297" y="875"/>
                    </a:lnTo>
                    <a:lnTo>
                      <a:pt x="326" y="896"/>
                    </a:lnTo>
                    <a:lnTo>
                      <a:pt x="357" y="916"/>
                    </a:lnTo>
                    <a:lnTo>
                      <a:pt x="390" y="935"/>
                    </a:lnTo>
                    <a:lnTo>
                      <a:pt x="423" y="953"/>
                    </a:lnTo>
                    <a:lnTo>
                      <a:pt x="457" y="971"/>
                    </a:lnTo>
                    <a:lnTo>
                      <a:pt x="492" y="988"/>
                    </a:lnTo>
                    <a:lnTo>
                      <a:pt x="528" y="1004"/>
                    </a:lnTo>
                    <a:lnTo>
                      <a:pt x="565" y="1020"/>
                    </a:lnTo>
                    <a:lnTo>
                      <a:pt x="604" y="1035"/>
                    </a:lnTo>
                    <a:lnTo>
                      <a:pt x="643" y="1049"/>
                    </a:lnTo>
                    <a:lnTo>
                      <a:pt x="682" y="1063"/>
                    </a:lnTo>
                    <a:lnTo>
                      <a:pt x="724" y="1075"/>
                    </a:lnTo>
                    <a:lnTo>
                      <a:pt x="765" y="1087"/>
                    </a:lnTo>
                    <a:lnTo>
                      <a:pt x="807" y="1098"/>
                    </a:lnTo>
                    <a:lnTo>
                      <a:pt x="850" y="1108"/>
                    </a:lnTo>
                    <a:lnTo>
                      <a:pt x="893" y="1117"/>
                    </a:lnTo>
                    <a:lnTo>
                      <a:pt x="937" y="1126"/>
                    </a:lnTo>
                    <a:lnTo>
                      <a:pt x="982" y="1133"/>
                    </a:lnTo>
                    <a:lnTo>
                      <a:pt x="1026" y="1139"/>
                    </a:lnTo>
                    <a:lnTo>
                      <a:pt x="1071" y="1145"/>
                    </a:lnTo>
                    <a:lnTo>
                      <a:pt x="1117" y="1150"/>
                    </a:lnTo>
                    <a:lnTo>
                      <a:pt x="1163" y="1153"/>
                    </a:lnTo>
                    <a:lnTo>
                      <a:pt x="1208" y="1156"/>
                    </a:lnTo>
                    <a:lnTo>
                      <a:pt x="1254" y="1159"/>
                    </a:lnTo>
                    <a:lnTo>
                      <a:pt x="1300" y="1160"/>
                    </a:lnTo>
                    <a:lnTo>
                      <a:pt x="1347" y="1160"/>
                    </a:lnTo>
                    <a:lnTo>
                      <a:pt x="1393" y="1159"/>
                    </a:lnTo>
                    <a:lnTo>
                      <a:pt x="1438" y="1157"/>
                    </a:lnTo>
                    <a:lnTo>
                      <a:pt x="1484" y="1154"/>
                    </a:lnTo>
                    <a:lnTo>
                      <a:pt x="1530" y="1151"/>
                    </a:lnTo>
                    <a:lnTo>
                      <a:pt x="1576" y="1147"/>
                    </a:lnTo>
                    <a:lnTo>
                      <a:pt x="1622" y="1141"/>
                    </a:lnTo>
                    <a:lnTo>
                      <a:pt x="1666" y="1135"/>
                    </a:lnTo>
                    <a:lnTo>
                      <a:pt x="1710" y="1128"/>
                    </a:lnTo>
                    <a:lnTo>
                      <a:pt x="1755" y="1119"/>
                    </a:lnTo>
                    <a:lnTo>
                      <a:pt x="1798" y="1111"/>
                    </a:lnTo>
                    <a:lnTo>
                      <a:pt x="1841" y="1101"/>
                    </a:lnTo>
                    <a:lnTo>
                      <a:pt x="1883" y="1090"/>
                    </a:lnTo>
                    <a:lnTo>
                      <a:pt x="1925" y="1079"/>
                    </a:lnTo>
                    <a:lnTo>
                      <a:pt x="1965" y="1066"/>
                    </a:lnTo>
                    <a:lnTo>
                      <a:pt x="2006" y="1053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052" name="Line 396"/>
              <p:cNvSpPr>
                <a:spLocks noChangeShapeType="1"/>
              </p:cNvSpPr>
              <p:nvPr/>
            </p:nvSpPr>
            <p:spPr bwMode="auto">
              <a:xfrm flipH="1">
                <a:off x="2407" y="1038"/>
                <a:ext cx="137" cy="8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053" name="Line 397"/>
              <p:cNvSpPr>
                <a:spLocks noChangeShapeType="1"/>
              </p:cNvSpPr>
              <p:nvPr/>
            </p:nvSpPr>
            <p:spPr bwMode="auto">
              <a:xfrm flipV="1">
                <a:off x="2365" y="934"/>
                <a:ext cx="179" cy="104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054" name="Line 398"/>
              <p:cNvSpPr>
                <a:spLocks noChangeShapeType="1"/>
              </p:cNvSpPr>
              <p:nvPr/>
            </p:nvSpPr>
            <p:spPr bwMode="auto">
              <a:xfrm flipH="1" flipV="1">
                <a:off x="2365" y="1038"/>
                <a:ext cx="42" cy="2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055" name="Line 399"/>
              <p:cNvSpPr>
                <a:spLocks noChangeShapeType="1"/>
              </p:cNvSpPr>
              <p:nvPr/>
            </p:nvSpPr>
            <p:spPr bwMode="auto">
              <a:xfrm flipV="1">
                <a:off x="2407" y="1063"/>
                <a:ext cx="0" cy="104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056" name="Line 400"/>
              <p:cNvSpPr>
                <a:spLocks noChangeShapeType="1"/>
              </p:cNvSpPr>
              <p:nvPr/>
            </p:nvSpPr>
            <p:spPr bwMode="auto">
              <a:xfrm flipH="1" flipV="1">
                <a:off x="2544" y="1038"/>
                <a:ext cx="43" cy="2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057" name="Line 401"/>
              <p:cNvSpPr>
                <a:spLocks noChangeShapeType="1"/>
              </p:cNvSpPr>
              <p:nvPr/>
            </p:nvSpPr>
            <p:spPr bwMode="auto">
              <a:xfrm>
                <a:off x="2544" y="934"/>
                <a:ext cx="0" cy="104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058" name="Line 402"/>
              <p:cNvSpPr>
                <a:spLocks noChangeShapeType="1"/>
              </p:cNvSpPr>
              <p:nvPr/>
            </p:nvSpPr>
            <p:spPr bwMode="auto">
              <a:xfrm>
                <a:off x="2544" y="934"/>
                <a:ext cx="43" cy="24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059" name="Line 403"/>
              <p:cNvSpPr>
                <a:spLocks noChangeShapeType="1"/>
              </p:cNvSpPr>
              <p:nvPr/>
            </p:nvSpPr>
            <p:spPr bwMode="auto">
              <a:xfrm>
                <a:off x="2587" y="958"/>
                <a:ext cx="0" cy="10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060" name="Line 404"/>
              <p:cNvSpPr>
                <a:spLocks noChangeShapeType="1"/>
              </p:cNvSpPr>
              <p:nvPr/>
            </p:nvSpPr>
            <p:spPr bwMode="auto">
              <a:xfrm>
                <a:off x="1890" y="556"/>
                <a:ext cx="43" cy="24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061" name="Line 405"/>
              <p:cNvSpPr>
                <a:spLocks noChangeShapeType="1"/>
              </p:cNvSpPr>
              <p:nvPr/>
            </p:nvSpPr>
            <p:spPr bwMode="auto">
              <a:xfrm flipV="1">
                <a:off x="1890" y="556"/>
                <a:ext cx="0" cy="4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062" name="Line 406"/>
              <p:cNvSpPr>
                <a:spLocks noChangeShapeType="1"/>
              </p:cNvSpPr>
              <p:nvPr/>
            </p:nvSpPr>
            <p:spPr bwMode="auto">
              <a:xfrm flipH="1">
                <a:off x="1753" y="580"/>
                <a:ext cx="180" cy="104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063" name="Line 407"/>
              <p:cNvSpPr>
                <a:spLocks noChangeShapeType="1"/>
              </p:cNvSpPr>
              <p:nvPr/>
            </p:nvSpPr>
            <p:spPr bwMode="auto">
              <a:xfrm flipH="1" flipV="1">
                <a:off x="1710" y="660"/>
                <a:ext cx="43" cy="24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064" name="Line 408"/>
              <p:cNvSpPr>
                <a:spLocks noChangeShapeType="1"/>
              </p:cNvSpPr>
              <p:nvPr/>
            </p:nvSpPr>
            <p:spPr bwMode="auto">
              <a:xfrm flipV="1">
                <a:off x="2660" y="810"/>
                <a:ext cx="0" cy="10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065" name="Line 409"/>
              <p:cNvSpPr>
                <a:spLocks noChangeShapeType="1"/>
              </p:cNvSpPr>
              <p:nvPr/>
            </p:nvSpPr>
            <p:spPr bwMode="auto">
              <a:xfrm flipV="1">
                <a:off x="2531" y="1046"/>
                <a:ext cx="0" cy="49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066" name="Line 410"/>
              <p:cNvSpPr>
                <a:spLocks noChangeShapeType="1"/>
              </p:cNvSpPr>
              <p:nvPr/>
            </p:nvSpPr>
            <p:spPr bwMode="auto">
              <a:xfrm flipV="1">
                <a:off x="1766" y="1108"/>
                <a:ext cx="0" cy="42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067" name="Line 411"/>
              <p:cNvSpPr>
                <a:spLocks noChangeShapeType="1"/>
              </p:cNvSpPr>
              <p:nvPr/>
            </p:nvSpPr>
            <p:spPr bwMode="auto">
              <a:xfrm flipV="1">
                <a:off x="1683" y="1873"/>
                <a:ext cx="0" cy="8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068" name="Line 412"/>
              <p:cNvSpPr>
                <a:spLocks noChangeShapeType="1"/>
              </p:cNvSpPr>
              <p:nvPr/>
            </p:nvSpPr>
            <p:spPr bwMode="auto">
              <a:xfrm flipV="1">
                <a:off x="1174" y="1873"/>
                <a:ext cx="0" cy="24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069" name="Line 413"/>
              <p:cNvSpPr>
                <a:spLocks noChangeShapeType="1"/>
              </p:cNvSpPr>
              <p:nvPr/>
            </p:nvSpPr>
            <p:spPr bwMode="auto">
              <a:xfrm flipV="1">
                <a:off x="3124" y="1038"/>
                <a:ext cx="0" cy="25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070" name="Line 414"/>
              <p:cNvSpPr>
                <a:spLocks noChangeShapeType="1"/>
              </p:cNvSpPr>
              <p:nvPr/>
            </p:nvSpPr>
            <p:spPr bwMode="auto">
              <a:xfrm flipV="1">
                <a:off x="2614" y="1038"/>
                <a:ext cx="0" cy="84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071" name="Line 415"/>
              <p:cNvSpPr>
                <a:spLocks noChangeShapeType="1"/>
              </p:cNvSpPr>
              <p:nvPr/>
            </p:nvSpPr>
            <p:spPr bwMode="auto">
              <a:xfrm flipV="1">
                <a:off x="1640" y="810"/>
                <a:ext cx="0" cy="10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455072" name="Freeform 416"/>
            <p:cNvSpPr>
              <a:spLocks/>
            </p:cNvSpPr>
            <p:nvPr/>
          </p:nvSpPr>
          <p:spPr bwMode="auto">
            <a:xfrm>
              <a:off x="1902" y="663"/>
              <a:ext cx="509" cy="295"/>
            </a:xfrm>
            <a:custGeom>
              <a:avLst/>
              <a:gdLst>
                <a:gd name="T0" fmla="*/ 1328 w 1331"/>
                <a:gd name="T1" fmla="*/ 346 h 769"/>
                <a:gd name="T2" fmla="*/ 1311 w 1331"/>
                <a:gd name="T3" fmla="*/ 291 h 769"/>
                <a:gd name="T4" fmla="*/ 1281 w 1331"/>
                <a:gd name="T5" fmla="*/ 237 h 769"/>
                <a:gd name="T6" fmla="*/ 1237 w 1331"/>
                <a:gd name="T7" fmla="*/ 186 h 769"/>
                <a:gd name="T8" fmla="*/ 1180 w 1331"/>
                <a:gd name="T9" fmla="*/ 140 h 769"/>
                <a:gd name="T10" fmla="*/ 1113 w 1331"/>
                <a:gd name="T11" fmla="*/ 99 h 769"/>
                <a:gd name="T12" fmla="*/ 1035 w 1331"/>
                <a:gd name="T13" fmla="*/ 65 h 769"/>
                <a:gd name="T14" fmla="*/ 950 w 1331"/>
                <a:gd name="T15" fmla="*/ 36 h 769"/>
                <a:gd name="T16" fmla="*/ 860 w 1331"/>
                <a:gd name="T17" fmla="*/ 16 h 769"/>
                <a:gd name="T18" fmla="*/ 764 w 1331"/>
                <a:gd name="T19" fmla="*/ 4 h 769"/>
                <a:gd name="T20" fmla="*/ 666 w 1331"/>
                <a:gd name="T21" fmla="*/ 0 h 769"/>
                <a:gd name="T22" fmla="*/ 569 w 1331"/>
                <a:gd name="T23" fmla="*/ 4 h 769"/>
                <a:gd name="T24" fmla="*/ 473 w 1331"/>
                <a:gd name="T25" fmla="*/ 16 h 769"/>
                <a:gd name="T26" fmla="*/ 382 w 1331"/>
                <a:gd name="T27" fmla="*/ 36 h 769"/>
                <a:gd name="T28" fmla="*/ 296 w 1331"/>
                <a:gd name="T29" fmla="*/ 65 h 769"/>
                <a:gd name="T30" fmla="*/ 220 w 1331"/>
                <a:gd name="T31" fmla="*/ 99 h 769"/>
                <a:gd name="T32" fmla="*/ 152 w 1331"/>
                <a:gd name="T33" fmla="*/ 140 h 769"/>
                <a:gd name="T34" fmla="*/ 95 w 1331"/>
                <a:gd name="T35" fmla="*/ 186 h 769"/>
                <a:gd name="T36" fmla="*/ 52 w 1331"/>
                <a:gd name="T37" fmla="*/ 237 h 769"/>
                <a:gd name="T38" fmla="*/ 21 w 1331"/>
                <a:gd name="T39" fmla="*/ 291 h 769"/>
                <a:gd name="T40" fmla="*/ 4 w 1331"/>
                <a:gd name="T41" fmla="*/ 346 h 769"/>
                <a:gd name="T42" fmla="*/ 2 w 1331"/>
                <a:gd name="T43" fmla="*/ 402 h 769"/>
                <a:gd name="T44" fmla="*/ 13 w 1331"/>
                <a:gd name="T45" fmla="*/ 459 h 769"/>
                <a:gd name="T46" fmla="*/ 40 w 1331"/>
                <a:gd name="T47" fmla="*/ 513 h 769"/>
                <a:gd name="T48" fmla="*/ 79 w 1331"/>
                <a:gd name="T49" fmla="*/ 565 h 769"/>
                <a:gd name="T50" fmla="*/ 131 w 1331"/>
                <a:gd name="T51" fmla="*/ 613 h 769"/>
                <a:gd name="T52" fmla="*/ 195 w 1331"/>
                <a:gd name="T53" fmla="*/ 656 h 769"/>
                <a:gd name="T54" fmla="*/ 270 w 1331"/>
                <a:gd name="T55" fmla="*/ 693 h 769"/>
                <a:gd name="T56" fmla="*/ 353 w 1331"/>
                <a:gd name="T57" fmla="*/ 723 h 769"/>
                <a:gd name="T58" fmla="*/ 442 w 1331"/>
                <a:gd name="T59" fmla="*/ 746 h 769"/>
                <a:gd name="T60" fmla="*/ 536 w 1331"/>
                <a:gd name="T61" fmla="*/ 761 h 769"/>
                <a:gd name="T62" fmla="*/ 634 w 1331"/>
                <a:gd name="T63" fmla="*/ 768 h 769"/>
                <a:gd name="T64" fmla="*/ 732 w 1331"/>
                <a:gd name="T65" fmla="*/ 766 h 769"/>
                <a:gd name="T66" fmla="*/ 828 w 1331"/>
                <a:gd name="T67" fmla="*/ 757 h 769"/>
                <a:gd name="T68" fmla="*/ 920 w 1331"/>
                <a:gd name="T69" fmla="*/ 739 h 769"/>
                <a:gd name="T70" fmla="*/ 1009 w 1331"/>
                <a:gd name="T71" fmla="*/ 713 h 769"/>
                <a:gd name="T72" fmla="*/ 1089 w 1331"/>
                <a:gd name="T73" fmla="*/ 681 h 769"/>
                <a:gd name="T74" fmla="*/ 1159 w 1331"/>
                <a:gd name="T75" fmla="*/ 642 h 769"/>
                <a:gd name="T76" fmla="*/ 1220 w 1331"/>
                <a:gd name="T77" fmla="*/ 597 h 769"/>
                <a:gd name="T78" fmla="*/ 1268 w 1331"/>
                <a:gd name="T79" fmla="*/ 548 h 769"/>
                <a:gd name="T80" fmla="*/ 1303 w 1331"/>
                <a:gd name="T81" fmla="*/ 496 h 769"/>
                <a:gd name="T82" fmla="*/ 1324 w 1331"/>
                <a:gd name="T83" fmla="*/ 441 h 769"/>
                <a:gd name="T84" fmla="*/ 1331 w 1331"/>
                <a:gd name="T85" fmla="*/ 384 h 7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31" h="769">
                  <a:moveTo>
                    <a:pt x="1331" y="384"/>
                  </a:moveTo>
                  <a:lnTo>
                    <a:pt x="1330" y="365"/>
                  </a:lnTo>
                  <a:lnTo>
                    <a:pt x="1328" y="346"/>
                  </a:lnTo>
                  <a:lnTo>
                    <a:pt x="1324" y="328"/>
                  </a:lnTo>
                  <a:lnTo>
                    <a:pt x="1319" y="309"/>
                  </a:lnTo>
                  <a:lnTo>
                    <a:pt x="1311" y="291"/>
                  </a:lnTo>
                  <a:lnTo>
                    <a:pt x="1303" y="272"/>
                  </a:lnTo>
                  <a:lnTo>
                    <a:pt x="1293" y="254"/>
                  </a:lnTo>
                  <a:lnTo>
                    <a:pt x="1281" y="237"/>
                  </a:lnTo>
                  <a:lnTo>
                    <a:pt x="1268" y="219"/>
                  </a:lnTo>
                  <a:lnTo>
                    <a:pt x="1253" y="203"/>
                  </a:lnTo>
                  <a:lnTo>
                    <a:pt x="1237" y="186"/>
                  </a:lnTo>
                  <a:lnTo>
                    <a:pt x="1220" y="170"/>
                  </a:lnTo>
                  <a:lnTo>
                    <a:pt x="1200" y="155"/>
                  </a:lnTo>
                  <a:lnTo>
                    <a:pt x="1180" y="140"/>
                  </a:lnTo>
                  <a:lnTo>
                    <a:pt x="1159" y="126"/>
                  </a:lnTo>
                  <a:lnTo>
                    <a:pt x="1137" y="112"/>
                  </a:lnTo>
                  <a:lnTo>
                    <a:pt x="1113" y="99"/>
                  </a:lnTo>
                  <a:lnTo>
                    <a:pt x="1089" y="87"/>
                  </a:lnTo>
                  <a:lnTo>
                    <a:pt x="1063" y="75"/>
                  </a:lnTo>
                  <a:lnTo>
                    <a:pt x="1035" y="65"/>
                  </a:lnTo>
                  <a:lnTo>
                    <a:pt x="1009" y="54"/>
                  </a:lnTo>
                  <a:lnTo>
                    <a:pt x="980" y="45"/>
                  </a:lnTo>
                  <a:lnTo>
                    <a:pt x="950" y="36"/>
                  </a:lnTo>
                  <a:lnTo>
                    <a:pt x="920" y="29"/>
                  </a:lnTo>
                  <a:lnTo>
                    <a:pt x="891" y="22"/>
                  </a:lnTo>
                  <a:lnTo>
                    <a:pt x="860" y="16"/>
                  </a:lnTo>
                  <a:lnTo>
                    <a:pt x="828" y="12"/>
                  </a:lnTo>
                  <a:lnTo>
                    <a:pt x="796" y="7"/>
                  </a:lnTo>
                  <a:lnTo>
                    <a:pt x="764" y="4"/>
                  </a:lnTo>
                  <a:lnTo>
                    <a:pt x="732" y="1"/>
                  </a:lnTo>
                  <a:lnTo>
                    <a:pt x="699" y="0"/>
                  </a:lnTo>
                  <a:lnTo>
                    <a:pt x="666" y="0"/>
                  </a:lnTo>
                  <a:lnTo>
                    <a:pt x="634" y="0"/>
                  </a:lnTo>
                  <a:lnTo>
                    <a:pt x="601" y="1"/>
                  </a:lnTo>
                  <a:lnTo>
                    <a:pt x="569" y="4"/>
                  </a:lnTo>
                  <a:lnTo>
                    <a:pt x="536" y="7"/>
                  </a:lnTo>
                  <a:lnTo>
                    <a:pt x="504" y="12"/>
                  </a:lnTo>
                  <a:lnTo>
                    <a:pt x="473" y="16"/>
                  </a:lnTo>
                  <a:lnTo>
                    <a:pt x="442" y="22"/>
                  </a:lnTo>
                  <a:lnTo>
                    <a:pt x="411" y="29"/>
                  </a:lnTo>
                  <a:lnTo>
                    <a:pt x="382" y="36"/>
                  </a:lnTo>
                  <a:lnTo>
                    <a:pt x="353" y="45"/>
                  </a:lnTo>
                  <a:lnTo>
                    <a:pt x="324" y="54"/>
                  </a:lnTo>
                  <a:lnTo>
                    <a:pt x="296" y="65"/>
                  </a:lnTo>
                  <a:lnTo>
                    <a:pt x="270" y="75"/>
                  </a:lnTo>
                  <a:lnTo>
                    <a:pt x="244" y="87"/>
                  </a:lnTo>
                  <a:lnTo>
                    <a:pt x="220" y="99"/>
                  </a:lnTo>
                  <a:lnTo>
                    <a:pt x="195" y="112"/>
                  </a:lnTo>
                  <a:lnTo>
                    <a:pt x="173" y="126"/>
                  </a:lnTo>
                  <a:lnTo>
                    <a:pt x="152" y="140"/>
                  </a:lnTo>
                  <a:lnTo>
                    <a:pt x="131" y="155"/>
                  </a:lnTo>
                  <a:lnTo>
                    <a:pt x="113" y="170"/>
                  </a:lnTo>
                  <a:lnTo>
                    <a:pt x="95" y="186"/>
                  </a:lnTo>
                  <a:lnTo>
                    <a:pt x="79" y="203"/>
                  </a:lnTo>
                  <a:lnTo>
                    <a:pt x="64" y="219"/>
                  </a:lnTo>
                  <a:lnTo>
                    <a:pt x="52" y="237"/>
                  </a:lnTo>
                  <a:lnTo>
                    <a:pt x="40" y="254"/>
                  </a:lnTo>
                  <a:lnTo>
                    <a:pt x="29" y="272"/>
                  </a:lnTo>
                  <a:lnTo>
                    <a:pt x="21" y="291"/>
                  </a:lnTo>
                  <a:lnTo>
                    <a:pt x="13" y="309"/>
                  </a:lnTo>
                  <a:lnTo>
                    <a:pt x="8" y="328"/>
                  </a:lnTo>
                  <a:lnTo>
                    <a:pt x="4" y="346"/>
                  </a:lnTo>
                  <a:lnTo>
                    <a:pt x="2" y="365"/>
                  </a:lnTo>
                  <a:lnTo>
                    <a:pt x="0" y="384"/>
                  </a:lnTo>
                  <a:lnTo>
                    <a:pt x="2" y="402"/>
                  </a:lnTo>
                  <a:lnTo>
                    <a:pt x="4" y="421"/>
                  </a:lnTo>
                  <a:lnTo>
                    <a:pt x="8" y="441"/>
                  </a:lnTo>
                  <a:lnTo>
                    <a:pt x="13" y="459"/>
                  </a:lnTo>
                  <a:lnTo>
                    <a:pt x="21" y="477"/>
                  </a:lnTo>
                  <a:lnTo>
                    <a:pt x="29" y="496"/>
                  </a:lnTo>
                  <a:lnTo>
                    <a:pt x="40" y="513"/>
                  </a:lnTo>
                  <a:lnTo>
                    <a:pt x="52" y="531"/>
                  </a:lnTo>
                  <a:lnTo>
                    <a:pt x="64" y="548"/>
                  </a:lnTo>
                  <a:lnTo>
                    <a:pt x="79" y="565"/>
                  </a:lnTo>
                  <a:lnTo>
                    <a:pt x="95" y="581"/>
                  </a:lnTo>
                  <a:lnTo>
                    <a:pt x="113" y="597"/>
                  </a:lnTo>
                  <a:lnTo>
                    <a:pt x="131" y="613"/>
                  </a:lnTo>
                  <a:lnTo>
                    <a:pt x="152" y="628"/>
                  </a:lnTo>
                  <a:lnTo>
                    <a:pt x="173" y="642"/>
                  </a:lnTo>
                  <a:lnTo>
                    <a:pt x="195" y="656"/>
                  </a:lnTo>
                  <a:lnTo>
                    <a:pt x="220" y="669"/>
                  </a:lnTo>
                  <a:lnTo>
                    <a:pt x="244" y="681"/>
                  </a:lnTo>
                  <a:lnTo>
                    <a:pt x="270" y="693"/>
                  </a:lnTo>
                  <a:lnTo>
                    <a:pt x="296" y="704"/>
                  </a:lnTo>
                  <a:lnTo>
                    <a:pt x="324" y="713"/>
                  </a:lnTo>
                  <a:lnTo>
                    <a:pt x="353" y="723"/>
                  </a:lnTo>
                  <a:lnTo>
                    <a:pt x="382" y="731"/>
                  </a:lnTo>
                  <a:lnTo>
                    <a:pt x="411" y="739"/>
                  </a:lnTo>
                  <a:lnTo>
                    <a:pt x="442" y="746"/>
                  </a:lnTo>
                  <a:lnTo>
                    <a:pt x="473" y="752"/>
                  </a:lnTo>
                  <a:lnTo>
                    <a:pt x="504" y="757"/>
                  </a:lnTo>
                  <a:lnTo>
                    <a:pt x="536" y="761"/>
                  </a:lnTo>
                  <a:lnTo>
                    <a:pt x="569" y="764"/>
                  </a:lnTo>
                  <a:lnTo>
                    <a:pt x="601" y="766"/>
                  </a:lnTo>
                  <a:lnTo>
                    <a:pt x="634" y="768"/>
                  </a:lnTo>
                  <a:lnTo>
                    <a:pt x="666" y="769"/>
                  </a:lnTo>
                  <a:lnTo>
                    <a:pt x="699" y="768"/>
                  </a:lnTo>
                  <a:lnTo>
                    <a:pt x="732" y="766"/>
                  </a:lnTo>
                  <a:lnTo>
                    <a:pt x="764" y="764"/>
                  </a:lnTo>
                  <a:lnTo>
                    <a:pt x="796" y="761"/>
                  </a:lnTo>
                  <a:lnTo>
                    <a:pt x="828" y="757"/>
                  </a:lnTo>
                  <a:lnTo>
                    <a:pt x="860" y="752"/>
                  </a:lnTo>
                  <a:lnTo>
                    <a:pt x="891" y="746"/>
                  </a:lnTo>
                  <a:lnTo>
                    <a:pt x="920" y="739"/>
                  </a:lnTo>
                  <a:lnTo>
                    <a:pt x="950" y="731"/>
                  </a:lnTo>
                  <a:lnTo>
                    <a:pt x="980" y="723"/>
                  </a:lnTo>
                  <a:lnTo>
                    <a:pt x="1009" y="713"/>
                  </a:lnTo>
                  <a:lnTo>
                    <a:pt x="1035" y="704"/>
                  </a:lnTo>
                  <a:lnTo>
                    <a:pt x="1063" y="693"/>
                  </a:lnTo>
                  <a:lnTo>
                    <a:pt x="1089" y="681"/>
                  </a:lnTo>
                  <a:lnTo>
                    <a:pt x="1113" y="669"/>
                  </a:lnTo>
                  <a:lnTo>
                    <a:pt x="1137" y="656"/>
                  </a:lnTo>
                  <a:lnTo>
                    <a:pt x="1159" y="642"/>
                  </a:lnTo>
                  <a:lnTo>
                    <a:pt x="1180" y="628"/>
                  </a:lnTo>
                  <a:lnTo>
                    <a:pt x="1200" y="613"/>
                  </a:lnTo>
                  <a:lnTo>
                    <a:pt x="1220" y="597"/>
                  </a:lnTo>
                  <a:lnTo>
                    <a:pt x="1237" y="581"/>
                  </a:lnTo>
                  <a:lnTo>
                    <a:pt x="1253" y="565"/>
                  </a:lnTo>
                  <a:lnTo>
                    <a:pt x="1268" y="548"/>
                  </a:lnTo>
                  <a:lnTo>
                    <a:pt x="1281" y="531"/>
                  </a:lnTo>
                  <a:lnTo>
                    <a:pt x="1293" y="513"/>
                  </a:lnTo>
                  <a:lnTo>
                    <a:pt x="1303" y="496"/>
                  </a:lnTo>
                  <a:lnTo>
                    <a:pt x="1311" y="477"/>
                  </a:lnTo>
                  <a:lnTo>
                    <a:pt x="1319" y="459"/>
                  </a:lnTo>
                  <a:lnTo>
                    <a:pt x="1324" y="441"/>
                  </a:lnTo>
                  <a:lnTo>
                    <a:pt x="1328" y="421"/>
                  </a:lnTo>
                  <a:lnTo>
                    <a:pt x="1330" y="402"/>
                  </a:lnTo>
                  <a:lnTo>
                    <a:pt x="1331" y="384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55118" name="Text Box 462"/>
          <p:cNvSpPr txBox="1">
            <a:spLocks noChangeArrowheads="1"/>
          </p:cNvSpPr>
          <p:nvPr/>
        </p:nvSpPr>
        <p:spPr bwMode="auto">
          <a:xfrm>
            <a:off x="6249988" y="96838"/>
            <a:ext cx="2765425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 eaLnBrk="1" hangingPunct="1">
              <a:lnSpc>
                <a:spcPct val="80000"/>
              </a:lnSpc>
              <a:spcBef>
                <a:spcPct val="50000"/>
              </a:spcBef>
            </a:pPr>
            <a:r>
              <a:rPr lang="zh-CN" alt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黑体" pitchFamily="2" charset="-122"/>
              </a:rPr>
              <a:t>步骤四</a:t>
            </a:r>
          </a:p>
        </p:txBody>
      </p:sp>
      <p:sp>
        <p:nvSpPr>
          <p:cNvPr id="455119" name="Text Box 463"/>
          <p:cNvSpPr txBox="1">
            <a:spLocks noChangeArrowheads="1"/>
          </p:cNvSpPr>
          <p:nvPr/>
        </p:nvSpPr>
        <p:spPr bwMode="auto">
          <a:xfrm>
            <a:off x="0" y="0"/>
            <a:ext cx="91440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hangingPunct="1">
              <a:spcBef>
                <a:spcPct val="50000"/>
              </a:spcBef>
            </a:pPr>
            <a:r>
              <a:rPr lang="zh-CN" altLang="en-US" sz="4000" b="1">
                <a:solidFill>
                  <a:srgbClr val="FF0000"/>
                </a:solidFill>
                <a:effectLst/>
                <a:ea typeface="黑体" pitchFamily="2" charset="-122"/>
              </a:rPr>
              <a:t>叠加式组合体六</a:t>
            </a:r>
          </a:p>
        </p:txBody>
      </p:sp>
      <p:grpSp>
        <p:nvGrpSpPr>
          <p:cNvPr id="455120" name="Group 464"/>
          <p:cNvGrpSpPr>
            <a:grpSpLocks/>
          </p:cNvGrpSpPr>
          <p:nvPr/>
        </p:nvGrpSpPr>
        <p:grpSpPr bwMode="auto">
          <a:xfrm>
            <a:off x="179388" y="730250"/>
            <a:ext cx="8640762" cy="5927725"/>
            <a:chOff x="113" y="460"/>
            <a:chExt cx="5443" cy="3734"/>
          </a:xfrm>
        </p:grpSpPr>
        <p:grpSp>
          <p:nvGrpSpPr>
            <p:cNvPr id="455121" name="Group 465"/>
            <p:cNvGrpSpPr>
              <a:grpSpLocks/>
            </p:cNvGrpSpPr>
            <p:nvPr/>
          </p:nvGrpSpPr>
          <p:grpSpPr bwMode="auto">
            <a:xfrm>
              <a:off x="3882" y="460"/>
              <a:ext cx="1674" cy="1674"/>
              <a:chOff x="3882" y="460"/>
              <a:chExt cx="1674" cy="1674"/>
            </a:xfrm>
          </p:grpSpPr>
          <p:sp>
            <p:nvSpPr>
              <p:cNvPr id="455122" name="Line 466"/>
              <p:cNvSpPr>
                <a:spLocks noChangeShapeType="1"/>
              </p:cNvSpPr>
              <p:nvPr/>
            </p:nvSpPr>
            <p:spPr bwMode="auto">
              <a:xfrm>
                <a:off x="4716" y="460"/>
                <a:ext cx="0" cy="24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23" name="Line 467"/>
              <p:cNvSpPr>
                <a:spLocks noChangeShapeType="1"/>
              </p:cNvSpPr>
              <p:nvPr/>
            </p:nvSpPr>
            <p:spPr bwMode="auto">
              <a:xfrm>
                <a:off x="4716" y="738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24" name="Line 468"/>
              <p:cNvSpPr>
                <a:spLocks noChangeShapeType="1"/>
              </p:cNvSpPr>
              <p:nvPr/>
            </p:nvSpPr>
            <p:spPr bwMode="auto">
              <a:xfrm>
                <a:off x="4716" y="800"/>
                <a:ext cx="0" cy="26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25" name="Line 469"/>
              <p:cNvSpPr>
                <a:spLocks noChangeShapeType="1"/>
              </p:cNvSpPr>
              <p:nvPr/>
            </p:nvSpPr>
            <p:spPr bwMode="auto">
              <a:xfrm>
                <a:off x="4716" y="1101"/>
                <a:ext cx="0" cy="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26" name="Line 470"/>
              <p:cNvSpPr>
                <a:spLocks noChangeShapeType="1"/>
              </p:cNvSpPr>
              <p:nvPr/>
            </p:nvSpPr>
            <p:spPr bwMode="auto">
              <a:xfrm>
                <a:off x="4716" y="1164"/>
                <a:ext cx="0" cy="2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27" name="Line 471"/>
              <p:cNvSpPr>
                <a:spLocks noChangeShapeType="1"/>
              </p:cNvSpPr>
              <p:nvPr/>
            </p:nvSpPr>
            <p:spPr bwMode="auto">
              <a:xfrm>
                <a:off x="4716" y="1464"/>
                <a:ext cx="0" cy="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28" name="Line 472"/>
              <p:cNvSpPr>
                <a:spLocks noChangeShapeType="1"/>
              </p:cNvSpPr>
              <p:nvPr/>
            </p:nvSpPr>
            <p:spPr bwMode="auto">
              <a:xfrm>
                <a:off x="4716" y="1521"/>
                <a:ext cx="0" cy="26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29" name="Line 473"/>
              <p:cNvSpPr>
                <a:spLocks noChangeShapeType="1"/>
              </p:cNvSpPr>
              <p:nvPr/>
            </p:nvSpPr>
            <p:spPr bwMode="auto">
              <a:xfrm>
                <a:off x="4716" y="1822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30" name="Line 474"/>
              <p:cNvSpPr>
                <a:spLocks noChangeShapeType="1"/>
              </p:cNvSpPr>
              <p:nvPr/>
            </p:nvSpPr>
            <p:spPr bwMode="auto">
              <a:xfrm>
                <a:off x="4716" y="1884"/>
                <a:ext cx="0" cy="25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31" name="Line 475"/>
              <p:cNvSpPr>
                <a:spLocks noChangeShapeType="1"/>
              </p:cNvSpPr>
              <p:nvPr/>
            </p:nvSpPr>
            <p:spPr bwMode="auto">
              <a:xfrm>
                <a:off x="3882" y="2015"/>
                <a:ext cx="167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32" name="Line 476"/>
              <p:cNvSpPr>
                <a:spLocks noChangeShapeType="1"/>
              </p:cNvSpPr>
              <p:nvPr/>
            </p:nvSpPr>
            <p:spPr bwMode="auto">
              <a:xfrm flipH="1">
                <a:off x="5051" y="1748"/>
                <a:ext cx="505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33" name="Line 477"/>
              <p:cNvSpPr>
                <a:spLocks noChangeShapeType="1"/>
              </p:cNvSpPr>
              <p:nvPr/>
            </p:nvSpPr>
            <p:spPr bwMode="auto">
              <a:xfrm flipV="1">
                <a:off x="5221" y="1379"/>
                <a:ext cx="0" cy="36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34" name="Line 478"/>
              <p:cNvSpPr>
                <a:spLocks noChangeShapeType="1"/>
              </p:cNvSpPr>
              <p:nvPr/>
            </p:nvSpPr>
            <p:spPr bwMode="auto">
              <a:xfrm>
                <a:off x="4069" y="738"/>
                <a:ext cx="129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35" name="Line 479"/>
              <p:cNvSpPr>
                <a:spLocks noChangeShapeType="1"/>
              </p:cNvSpPr>
              <p:nvPr/>
            </p:nvSpPr>
            <p:spPr bwMode="auto">
              <a:xfrm flipH="1">
                <a:off x="4069" y="573"/>
                <a:ext cx="129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36" name="Freeform 480"/>
              <p:cNvSpPr>
                <a:spLocks/>
              </p:cNvSpPr>
              <p:nvPr/>
            </p:nvSpPr>
            <p:spPr bwMode="auto">
              <a:xfrm>
                <a:off x="4551" y="1045"/>
                <a:ext cx="335" cy="334"/>
              </a:xfrm>
              <a:custGeom>
                <a:avLst/>
                <a:gdLst>
                  <a:gd name="T0" fmla="*/ 413 w 413"/>
                  <a:gd name="T1" fmla="*/ 207 h 413"/>
                  <a:gd name="T2" fmla="*/ 412 w 413"/>
                  <a:gd name="T3" fmla="*/ 182 h 413"/>
                  <a:gd name="T4" fmla="*/ 408 w 413"/>
                  <a:gd name="T5" fmla="*/ 158 h 413"/>
                  <a:gd name="T6" fmla="*/ 401 w 413"/>
                  <a:gd name="T7" fmla="*/ 134 h 413"/>
                  <a:gd name="T8" fmla="*/ 390 w 413"/>
                  <a:gd name="T9" fmla="*/ 111 h 413"/>
                  <a:gd name="T10" fmla="*/ 377 w 413"/>
                  <a:gd name="T11" fmla="*/ 89 h 413"/>
                  <a:gd name="T12" fmla="*/ 362 w 413"/>
                  <a:gd name="T13" fmla="*/ 70 h 413"/>
                  <a:gd name="T14" fmla="*/ 344 w 413"/>
                  <a:gd name="T15" fmla="*/ 52 h 413"/>
                  <a:gd name="T16" fmla="*/ 325 w 413"/>
                  <a:gd name="T17" fmla="*/ 37 h 413"/>
                  <a:gd name="T18" fmla="*/ 304 w 413"/>
                  <a:gd name="T19" fmla="*/ 23 h 413"/>
                  <a:gd name="T20" fmla="*/ 280 w 413"/>
                  <a:gd name="T21" fmla="*/ 14 h 413"/>
                  <a:gd name="T22" fmla="*/ 257 w 413"/>
                  <a:gd name="T23" fmla="*/ 6 h 413"/>
                  <a:gd name="T24" fmla="*/ 232 w 413"/>
                  <a:gd name="T25" fmla="*/ 2 h 413"/>
                  <a:gd name="T26" fmla="*/ 207 w 413"/>
                  <a:gd name="T27" fmla="*/ 0 h 413"/>
                  <a:gd name="T28" fmla="*/ 182 w 413"/>
                  <a:gd name="T29" fmla="*/ 2 h 413"/>
                  <a:gd name="T30" fmla="*/ 158 w 413"/>
                  <a:gd name="T31" fmla="*/ 6 h 413"/>
                  <a:gd name="T32" fmla="*/ 134 w 413"/>
                  <a:gd name="T33" fmla="*/ 14 h 413"/>
                  <a:gd name="T34" fmla="*/ 111 w 413"/>
                  <a:gd name="T35" fmla="*/ 23 h 413"/>
                  <a:gd name="T36" fmla="*/ 90 w 413"/>
                  <a:gd name="T37" fmla="*/ 37 h 413"/>
                  <a:gd name="T38" fmla="*/ 70 w 413"/>
                  <a:gd name="T39" fmla="*/ 52 h 413"/>
                  <a:gd name="T40" fmla="*/ 52 w 413"/>
                  <a:gd name="T41" fmla="*/ 70 h 413"/>
                  <a:gd name="T42" fmla="*/ 37 w 413"/>
                  <a:gd name="T43" fmla="*/ 89 h 413"/>
                  <a:gd name="T44" fmla="*/ 25 w 413"/>
                  <a:gd name="T45" fmla="*/ 111 h 413"/>
                  <a:gd name="T46" fmla="*/ 14 w 413"/>
                  <a:gd name="T47" fmla="*/ 134 h 413"/>
                  <a:gd name="T48" fmla="*/ 7 w 413"/>
                  <a:gd name="T49" fmla="*/ 158 h 413"/>
                  <a:gd name="T50" fmla="*/ 2 w 413"/>
                  <a:gd name="T51" fmla="*/ 182 h 413"/>
                  <a:gd name="T52" fmla="*/ 0 w 413"/>
                  <a:gd name="T53" fmla="*/ 207 h 413"/>
                  <a:gd name="T54" fmla="*/ 2 w 413"/>
                  <a:gd name="T55" fmla="*/ 232 h 413"/>
                  <a:gd name="T56" fmla="*/ 7 w 413"/>
                  <a:gd name="T57" fmla="*/ 257 h 413"/>
                  <a:gd name="T58" fmla="*/ 14 w 413"/>
                  <a:gd name="T59" fmla="*/ 280 h 413"/>
                  <a:gd name="T60" fmla="*/ 25 w 413"/>
                  <a:gd name="T61" fmla="*/ 303 h 413"/>
                  <a:gd name="T62" fmla="*/ 37 w 413"/>
                  <a:gd name="T63" fmla="*/ 325 h 413"/>
                  <a:gd name="T64" fmla="*/ 52 w 413"/>
                  <a:gd name="T65" fmla="*/ 344 h 413"/>
                  <a:gd name="T66" fmla="*/ 70 w 413"/>
                  <a:gd name="T67" fmla="*/ 362 h 413"/>
                  <a:gd name="T68" fmla="*/ 90 w 413"/>
                  <a:gd name="T69" fmla="*/ 377 h 413"/>
                  <a:gd name="T70" fmla="*/ 111 w 413"/>
                  <a:gd name="T71" fmla="*/ 390 h 413"/>
                  <a:gd name="T72" fmla="*/ 134 w 413"/>
                  <a:gd name="T73" fmla="*/ 400 h 413"/>
                  <a:gd name="T74" fmla="*/ 158 w 413"/>
                  <a:gd name="T75" fmla="*/ 408 h 413"/>
                  <a:gd name="T76" fmla="*/ 182 w 413"/>
                  <a:gd name="T77" fmla="*/ 412 h 413"/>
                  <a:gd name="T78" fmla="*/ 207 w 413"/>
                  <a:gd name="T79" fmla="*/ 413 h 413"/>
                  <a:gd name="T80" fmla="*/ 232 w 413"/>
                  <a:gd name="T81" fmla="*/ 412 h 413"/>
                  <a:gd name="T82" fmla="*/ 257 w 413"/>
                  <a:gd name="T83" fmla="*/ 408 h 413"/>
                  <a:gd name="T84" fmla="*/ 280 w 413"/>
                  <a:gd name="T85" fmla="*/ 400 h 413"/>
                  <a:gd name="T86" fmla="*/ 304 w 413"/>
                  <a:gd name="T87" fmla="*/ 390 h 413"/>
                  <a:gd name="T88" fmla="*/ 325 w 413"/>
                  <a:gd name="T89" fmla="*/ 377 h 413"/>
                  <a:gd name="T90" fmla="*/ 344 w 413"/>
                  <a:gd name="T91" fmla="*/ 362 h 413"/>
                  <a:gd name="T92" fmla="*/ 362 w 413"/>
                  <a:gd name="T93" fmla="*/ 344 h 413"/>
                  <a:gd name="T94" fmla="*/ 377 w 413"/>
                  <a:gd name="T95" fmla="*/ 325 h 413"/>
                  <a:gd name="T96" fmla="*/ 390 w 413"/>
                  <a:gd name="T97" fmla="*/ 303 h 413"/>
                  <a:gd name="T98" fmla="*/ 401 w 413"/>
                  <a:gd name="T99" fmla="*/ 280 h 413"/>
                  <a:gd name="T100" fmla="*/ 408 w 413"/>
                  <a:gd name="T101" fmla="*/ 257 h 413"/>
                  <a:gd name="T102" fmla="*/ 412 w 413"/>
                  <a:gd name="T103" fmla="*/ 232 h 413"/>
                  <a:gd name="T104" fmla="*/ 413 w 413"/>
                  <a:gd name="T105" fmla="*/ 207 h 4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13" h="413">
                    <a:moveTo>
                      <a:pt x="413" y="207"/>
                    </a:moveTo>
                    <a:lnTo>
                      <a:pt x="412" y="182"/>
                    </a:lnTo>
                    <a:lnTo>
                      <a:pt x="408" y="158"/>
                    </a:lnTo>
                    <a:lnTo>
                      <a:pt x="401" y="134"/>
                    </a:lnTo>
                    <a:lnTo>
                      <a:pt x="390" y="111"/>
                    </a:lnTo>
                    <a:lnTo>
                      <a:pt x="377" y="89"/>
                    </a:lnTo>
                    <a:lnTo>
                      <a:pt x="362" y="70"/>
                    </a:lnTo>
                    <a:lnTo>
                      <a:pt x="344" y="52"/>
                    </a:lnTo>
                    <a:lnTo>
                      <a:pt x="325" y="37"/>
                    </a:lnTo>
                    <a:lnTo>
                      <a:pt x="304" y="23"/>
                    </a:lnTo>
                    <a:lnTo>
                      <a:pt x="280" y="14"/>
                    </a:lnTo>
                    <a:lnTo>
                      <a:pt x="257" y="6"/>
                    </a:lnTo>
                    <a:lnTo>
                      <a:pt x="232" y="2"/>
                    </a:lnTo>
                    <a:lnTo>
                      <a:pt x="207" y="0"/>
                    </a:lnTo>
                    <a:lnTo>
                      <a:pt x="182" y="2"/>
                    </a:lnTo>
                    <a:lnTo>
                      <a:pt x="158" y="6"/>
                    </a:lnTo>
                    <a:lnTo>
                      <a:pt x="134" y="14"/>
                    </a:lnTo>
                    <a:lnTo>
                      <a:pt x="111" y="23"/>
                    </a:lnTo>
                    <a:lnTo>
                      <a:pt x="90" y="37"/>
                    </a:lnTo>
                    <a:lnTo>
                      <a:pt x="70" y="52"/>
                    </a:lnTo>
                    <a:lnTo>
                      <a:pt x="52" y="70"/>
                    </a:lnTo>
                    <a:lnTo>
                      <a:pt x="37" y="89"/>
                    </a:lnTo>
                    <a:lnTo>
                      <a:pt x="25" y="111"/>
                    </a:lnTo>
                    <a:lnTo>
                      <a:pt x="14" y="134"/>
                    </a:lnTo>
                    <a:lnTo>
                      <a:pt x="7" y="158"/>
                    </a:lnTo>
                    <a:lnTo>
                      <a:pt x="2" y="182"/>
                    </a:lnTo>
                    <a:lnTo>
                      <a:pt x="0" y="207"/>
                    </a:lnTo>
                    <a:lnTo>
                      <a:pt x="2" y="232"/>
                    </a:lnTo>
                    <a:lnTo>
                      <a:pt x="7" y="257"/>
                    </a:lnTo>
                    <a:lnTo>
                      <a:pt x="14" y="280"/>
                    </a:lnTo>
                    <a:lnTo>
                      <a:pt x="25" y="303"/>
                    </a:lnTo>
                    <a:lnTo>
                      <a:pt x="37" y="325"/>
                    </a:lnTo>
                    <a:lnTo>
                      <a:pt x="52" y="344"/>
                    </a:lnTo>
                    <a:lnTo>
                      <a:pt x="70" y="362"/>
                    </a:lnTo>
                    <a:lnTo>
                      <a:pt x="90" y="377"/>
                    </a:lnTo>
                    <a:lnTo>
                      <a:pt x="111" y="390"/>
                    </a:lnTo>
                    <a:lnTo>
                      <a:pt x="134" y="400"/>
                    </a:lnTo>
                    <a:lnTo>
                      <a:pt x="158" y="408"/>
                    </a:lnTo>
                    <a:lnTo>
                      <a:pt x="182" y="412"/>
                    </a:lnTo>
                    <a:lnTo>
                      <a:pt x="207" y="413"/>
                    </a:lnTo>
                    <a:lnTo>
                      <a:pt x="232" y="412"/>
                    </a:lnTo>
                    <a:lnTo>
                      <a:pt x="257" y="408"/>
                    </a:lnTo>
                    <a:lnTo>
                      <a:pt x="280" y="400"/>
                    </a:lnTo>
                    <a:lnTo>
                      <a:pt x="304" y="390"/>
                    </a:lnTo>
                    <a:lnTo>
                      <a:pt x="325" y="377"/>
                    </a:lnTo>
                    <a:lnTo>
                      <a:pt x="344" y="362"/>
                    </a:lnTo>
                    <a:lnTo>
                      <a:pt x="362" y="344"/>
                    </a:lnTo>
                    <a:lnTo>
                      <a:pt x="377" y="325"/>
                    </a:lnTo>
                    <a:lnTo>
                      <a:pt x="390" y="303"/>
                    </a:lnTo>
                    <a:lnTo>
                      <a:pt x="401" y="280"/>
                    </a:lnTo>
                    <a:lnTo>
                      <a:pt x="408" y="257"/>
                    </a:lnTo>
                    <a:lnTo>
                      <a:pt x="412" y="232"/>
                    </a:lnTo>
                    <a:lnTo>
                      <a:pt x="413" y="207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37" name="Line 481"/>
              <p:cNvSpPr>
                <a:spLocks noChangeShapeType="1"/>
              </p:cNvSpPr>
              <p:nvPr/>
            </p:nvSpPr>
            <p:spPr bwMode="auto">
              <a:xfrm>
                <a:off x="4165" y="1209"/>
                <a:ext cx="15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38" name="Line 482"/>
              <p:cNvSpPr>
                <a:spLocks noChangeShapeType="1"/>
              </p:cNvSpPr>
              <p:nvPr/>
            </p:nvSpPr>
            <p:spPr bwMode="auto">
              <a:xfrm>
                <a:off x="4358" y="1209"/>
                <a:ext cx="2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39" name="Line 483"/>
              <p:cNvSpPr>
                <a:spLocks noChangeShapeType="1"/>
              </p:cNvSpPr>
              <p:nvPr/>
            </p:nvSpPr>
            <p:spPr bwMode="auto">
              <a:xfrm>
                <a:off x="4421" y="1209"/>
                <a:ext cx="26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40" name="Line 484"/>
              <p:cNvSpPr>
                <a:spLocks noChangeShapeType="1"/>
              </p:cNvSpPr>
              <p:nvPr/>
            </p:nvSpPr>
            <p:spPr bwMode="auto">
              <a:xfrm>
                <a:off x="4722" y="1209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41" name="Line 485"/>
              <p:cNvSpPr>
                <a:spLocks noChangeShapeType="1"/>
              </p:cNvSpPr>
              <p:nvPr/>
            </p:nvSpPr>
            <p:spPr bwMode="auto">
              <a:xfrm>
                <a:off x="4784" y="1209"/>
                <a:ext cx="26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42" name="Line 486"/>
              <p:cNvSpPr>
                <a:spLocks noChangeShapeType="1"/>
              </p:cNvSpPr>
              <p:nvPr/>
            </p:nvSpPr>
            <p:spPr bwMode="auto">
              <a:xfrm>
                <a:off x="5085" y="1209"/>
                <a:ext cx="2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43" name="Line 487"/>
              <p:cNvSpPr>
                <a:spLocks noChangeShapeType="1"/>
              </p:cNvSpPr>
              <p:nvPr/>
            </p:nvSpPr>
            <p:spPr bwMode="auto">
              <a:xfrm>
                <a:off x="5142" y="1209"/>
                <a:ext cx="16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44" name="Line 488"/>
              <p:cNvSpPr>
                <a:spLocks noChangeShapeType="1"/>
              </p:cNvSpPr>
              <p:nvPr/>
            </p:nvSpPr>
            <p:spPr bwMode="auto">
              <a:xfrm flipV="1">
                <a:off x="4886" y="1918"/>
                <a:ext cx="0" cy="9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45" name="Line 489"/>
              <p:cNvSpPr>
                <a:spLocks noChangeShapeType="1"/>
              </p:cNvSpPr>
              <p:nvPr/>
            </p:nvSpPr>
            <p:spPr bwMode="auto">
              <a:xfrm flipV="1">
                <a:off x="4886" y="1794"/>
                <a:ext cx="0" cy="9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46" name="Line 490"/>
              <p:cNvSpPr>
                <a:spLocks noChangeShapeType="1"/>
              </p:cNvSpPr>
              <p:nvPr/>
            </p:nvSpPr>
            <p:spPr bwMode="auto">
              <a:xfrm flipV="1">
                <a:off x="4886" y="1669"/>
                <a:ext cx="0" cy="9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47" name="Line 491"/>
              <p:cNvSpPr>
                <a:spLocks noChangeShapeType="1"/>
              </p:cNvSpPr>
              <p:nvPr/>
            </p:nvSpPr>
            <p:spPr bwMode="auto">
              <a:xfrm flipV="1">
                <a:off x="4886" y="1544"/>
                <a:ext cx="0" cy="9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48" name="Line 492"/>
              <p:cNvSpPr>
                <a:spLocks noChangeShapeType="1"/>
              </p:cNvSpPr>
              <p:nvPr/>
            </p:nvSpPr>
            <p:spPr bwMode="auto">
              <a:xfrm flipH="1">
                <a:off x="4983" y="1544"/>
                <a:ext cx="6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49" name="Line 493"/>
              <p:cNvSpPr>
                <a:spLocks noChangeShapeType="1"/>
              </p:cNvSpPr>
              <p:nvPr/>
            </p:nvSpPr>
            <p:spPr bwMode="auto">
              <a:xfrm flipH="1">
                <a:off x="4858" y="1544"/>
                <a:ext cx="9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50" name="Line 494"/>
              <p:cNvSpPr>
                <a:spLocks noChangeShapeType="1"/>
              </p:cNvSpPr>
              <p:nvPr/>
            </p:nvSpPr>
            <p:spPr bwMode="auto">
              <a:xfrm flipH="1">
                <a:off x="4733" y="1544"/>
                <a:ext cx="9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51" name="Line 495"/>
              <p:cNvSpPr>
                <a:spLocks noChangeShapeType="1"/>
              </p:cNvSpPr>
              <p:nvPr/>
            </p:nvSpPr>
            <p:spPr bwMode="auto">
              <a:xfrm flipH="1">
                <a:off x="4602" y="1544"/>
                <a:ext cx="10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52" name="Line 496"/>
              <p:cNvSpPr>
                <a:spLocks noChangeShapeType="1"/>
              </p:cNvSpPr>
              <p:nvPr/>
            </p:nvSpPr>
            <p:spPr bwMode="auto">
              <a:xfrm flipH="1">
                <a:off x="4478" y="1544"/>
                <a:ext cx="10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53" name="Line 497"/>
              <p:cNvSpPr>
                <a:spLocks noChangeShapeType="1"/>
              </p:cNvSpPr>
              <p:nvPr/>
            </p:nvSpPr>
            <p:spPr bwMode="auto">
              <a:xfrm flipH="1">
                <a:off x="4381" y="1544"/>
                <a:ext cx="7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54" name="Line 498"/>
              <p:cNvSpPr>
                <a:spLocks noChangeShapeType="1"/>
              </p:cNvSpPr>
              <p:nvPr/>
            </p:nvSpPr>
            <p:spPr bwMode="auto">
              <a:xfrm>
                <a:off x="4551" y="1544"/>
                <a:ext cx="0" cy="9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55" name="Line 499"/>
              <p:cNvSpPr>
                <a:spLocks noChangeShapeType="1"/>
              </p:cNvSpPr>
              <p:nvPr/>
            </p:nvSpPr>
            <p:spPr bwMode="auto">
              <a:xfrm>
                <a:off x="4551" y="1669"/>
                <a:ext cx="0" cy="9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56" name="Line 500"/>
              <p:cNvSpPr>
                <a:spLocks noChangeShapeType="1"/>
              </p:cNvSpPr>
              <p:nvPr/>
            </p:nvSpPr>
            <p:spPr bwMode="auto">
              <a:xfrm>
                <a:off x="4551" y="1794"/>
                <a:ext cx="0" cy="9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57" name="Line 501"/>
              <p:cNvSpPr>
                <a:spLocks noChangeShapeType="1"/>
              </p:cNvSpPr>
              <p:nvPr/>
            </p:nvSpPr>
            <p:spPr bwMode="auto">
              <a:xfrm>
                <a:off x="4551" y="1918"/>
                <a:ext cx="0" cy="9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58" name="Line 502"/>
              <p:cNvSpPr>
                <a:spLocks noChangeShapeType="1"/>
              </p:cNvSpPr>
              <p:nvPr/>
            </p:nvSpPr>
            <p:spPr bwMode="auto">
              <a:xfrm>
                <a:off x="5051" y="1045"/>
                <a:ext cx="7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59" name="Line 503"/>
              <p:cNvSpPr>
                <a:spLocks noChangeShapeType="1"/>
              </p:cNvSpPr>
              <p:nvPr/>
            </p:nvSpPr>
            <p:spPr bwMode="auto">
              <a:xfrm>
                <a:off x="5147" y="1045"/>
                <a:ext cx="7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60" name="Line 504"/>
              <p:cNvSpPr>
                <a:spLocks noChangeShapeType="1"/>
              </p:cNvSpPr>
              <p:nvPr/>
            </p:nvSpPr>
            <p:spPr bwMode="auto">
              <a:xfrm>
                <a:off x="5051" y="1379"/>
                <a:ext cx="7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61" name="Line 505"/>
              <p:cNvSpPr>
                <a:spLocks noChangeShapeType="1"/>
              </p:cNvSpPr>
              <p:nvPr/>
            </p:nvSpPr>
            <p:spPr bwMode="auto">
              <a:xfrm>
                <a:off x="5147" y="1379"/>
                <a:ext cx="7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62" name="Freeform 506"/>
              <p:cNvSpPr>
                <a:spLocks/>
              </p:cNvSpPr>
              <p:nvPr/>
            </p:nvSpPr>
            <p:spPr bwMode="auto">
              <a:xfrm>
                <a:off x="4381" y="1283"/>
                <a:ext cx="40" cy="96"/>
              </a:xfrm>
              <a:custGeom>
                <a:avLst/>
                <a:gdLst>
                  <a:gd name="T0" fmla="*/ 0 w 43"/>
                  <a:gd name="T1" fmla="*/ 114 h 114"/>
                  <a:gd name="T2" fmla="*/ 16 w 43"/>
                  <a:gd name="T3" fmla="*/ 82 h 114"/>
                  <a:gd name="T4" fmla="*/ 29 w 43"/>
                  <a:gd name="T5" fmla="*/ 49 h 114"/>
                  <a:gd name="T6" fmla="*/ 40 w 43"/>
                  <a:gd name="T7" fmla="*/ 15 h 114"/>
                  <a:gd name="T8" fmla="*/ 43 w 43"/>
                  <a:gd name="T9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" h="114">
                    <a:moveTo>
                      <a:pt x="0" y="114"/>
                    </a:moveTo>
                    <a:lnTo>
                      <a:pt x="16" y="82"/>
                    </a:lnTo>
                    <a:lnTo>
                      <a:pt x="29" y="49"/>
                    </a:lnTo>
                    <a:lnTo>
                      <a:pt x="40" y="15"/>
                    </a:lnTo>
                    <a:lnTo>
                      <a:pt x="43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63" name="Freeform 507"/>
              <p:cNvSpPr>
                <a:spLocks/>
              </p:cNvSpPr>
              <p:nvPr/>
            </p:nvSpPr>
            <p:spPr bwMode="auto">
              <a:xfrm>
                <a:off x="4427" y="1158"/>
                <a:ext cx="0" cy="102"/>
              </a:xfrm>
              <a:custGeom>
                <a:avLst/>
                <a:gdLst>
                  <a:gd name="T0" fmla="*/ 0 w 5"/>
                  <a:gd name="T1" fmla="*/ 123 h 123"/>
                  <a:gd name="T2" fmla="*/ 3 w 5"/>
                  <a:gd name="T3" fmla="*/ 98 h 123"/>
                  <a:gd name="T4" fmla="*/ 5 w 5"/>
                  <a:gd name="T5" fmla="*/ 62 h 123"/>
                  <a:gd name="T6" fmla="*/ 3 w 5"/>
                  <a:gd name="T7" fmla="*/ 25 h 123"/>
                  <a:gd name="T8" fmla="*/ 0 w 5"/>
                  <a:gd name="T9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23">
                    <a:moveTo>
                      <a:pt x="0" y="123"/>
                    </a:moveTo>
                    <a:lnTo>
                      <a:pt x="3" y="98"/>
                    </a:lnTo>
                    <a:lnTo>
                      <a:pt x="5" y="62"/>
                    </a:lnTo>
                    <a:lnTo>
                      <a:pt x="3" y="25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64" name="Freeform 508"/>
              <p:cNvSpPr>
                <a:spLocks/>
              </p:cNvSpPr>
              <p:nvPr/>
            </p:nvSpPr>
            <p:spPr bwMode="auto">
              <a:xfrm>
                <a:off x="4381" y="1045"/>
                <a:ext cx="40" cy="90"/>
              </a:xfrm>
              <a:custGeom>
                <a:avLst/>
                <a:gdLst>
                  <a:gd name="T0" fmla="*/ 43 w 43"/>
                  <a:gd name="T1" fmla="*/ 115 h 115"/>
                  <a:gd name="T2" fmla="*/ 40 w 43"/>
                  <a:gd name="T3" fmla="*/ 100 h 115"/>
                  <a:gd name="T4" fmla="*/ 29 w 43"/>
                  <a:gd name="T5" fmla="*/ 66 h 115"/>
                  <a:gd name="T6" fmla="*/ 16 w 43"/>
                  <a:gd name="T7" fmla="*/ 32 h 115"/>
                  <a:gd name="T8" fmla="*/ 0 w 43"/>
                  <a:gd name="T9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" h="115">
                    <a:moveTo>
                      <a:pt x="43" y="115"/>
                    </a:moveTo>
                    <a:lnTo>
                      <a:pt x="40" y="100"/>
                    </a:lnTo>
                    <a:lnTo>
                      <a:pt x="29" y="66"/>
                    </a:lnTo>
                    <a:lnTo>
                      <a:pt x="16" y="32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65" name="Freeform 509"/>
              <p:cNvSpPr>
                <a:spLocks/>
              </p:cNvSpPr>
              <p:nvPr/>
            </p:nvSpPr>
            <p:spPr bwMode="auto">
              <a:xfrm>
                <a:off x="5017" y="1045"/>
                <a:ext cx="34" cy="90"/>
              </a:xfrm>
              <a:custGeom>
                <a:avLst/>
                <a:gdLst>
                  <a:gd name="T0" fmla="*/ 45 w 45"/>
                  <a:gd name="T1" fmla="*/ 0 h 115"/>
                  <a:gd name="T2" fmla="*/ 29 w 45"/>
                  <a:gd name="T3" fmla="*/ 32 h 115"/>
                  <a:gd name="T4" fmla="*/ 15 w 45"/>
                  <a:gd name="T5" fmla="*/ 66 h 115"/>
                  <a:gd name="T6" fmla="*/ 3 w 45"/>
                  <a:gd name="T7" fmla="*/ 100 h 115"/>
                  <a:gd name="T8" fmla="*/ 0 w 45"/>
                  <a:gd name="T9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115">
                    <a:moveTo>
                      <a:pt x="45" y="0"/>
                    </a:moveTo>
                    <a:lnTo>
                      <a:pt x="29" y="32"/>
                    </a:lnTo>
                    <a:lnTo>
                      <a:pt x="15" y="66"/>
                    </a:lnTo>
                    <a:lnTo>
                      <a:pt x="3" y="100"/>
                    </a:lnTo>
                    <a:lnTo>
                      <a:pt x="0" y="115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66" name="Freeform 510"/>
              <p:cNvSpPr>
                <a:spLocks/>
              </p:cNvSpPr>
              <p:nvPr/>
            </p:nvSpPr>
            <p:spPr bwMode="auto">
              <a:xfrm>
                <a:off x="5005" y="1158"/>
                <a:ext cx="6" cy="102"/>
              </a:xfrm>
              <a:custGeom>
                <a:avLst/>
                <a:gdLst>
                  <a:gd name="T0" fmla="*/ 5 w 5"/>
                  <a:gd name="T1" fmla="*/ 0 h 123"/>
                  <a:gd name="T2" fmla="*/ 2 w 5"/>
                  <a:gd name="T3" fmla="*/ 25 h 123"/>
                  <a:gd name="T4" fmla="*/ 0 w 5"/>
                  <a:gd name="T5" fmla="*/ 62 h 123"/>
                  <a:gd name="T6" fmla="*/ 2 w 5"/>
                  <a:gd name="T7" fmla="*/ 98 h 123"/>
                  <a:gd name="T8" fmla="*/ 5 w 5"/>
                  <a:gd name="T9" fmla="*/ 123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23">
                    <a:moveTo>
                      <a:pt x="5" y="0"/>
                    </a:moveTo>
                    <a:lnTo>
                      <a:pt x="2" y="25"/>
                    </a:lnTo>
                    <a:lnTo>
                      <a:pt x="0" y="62"/>
                    </a:lnTo>
                    <a:lnTo>
                      <a:pt x="2" y="98"/>
                    </a:lnTo>
                    <a:lnTo>
                      <a:pt x="5" y="123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67" name="Freeform 511"/>
              <p:cNvSpPr>
                <a:spLocks/>
              </p:cNvSpPr>
              <p:nvPr/>
            </p:nvSpPr>
            <p:spPr bwMode="auto">
              <a:xfrm>
                <a:off x="5017" y="1283"/>
                <a:ext cx="34" cy="96"/>
              </a:xfrm>
              <a:custGeom>
                <a:avLst/>
                <a:gdLst>
                  <a:gd name="T0" fmla="*/ 0 w 45"/>
                  <a:gd name="T1" fmla="*/ 0 h 114"/>
                  <a:gd name="T2" fmla="*/ 3 w 45"/>
                  <a:gd name="T3" fmla="*/ 15 h 114"/>
                  <a:gd name="T4" fmla="*/ 15 w 45"/>
                  <a:gd name="T5" fmla="*/ 49 h 114"/>
                  <a:gd name="T6" fmla="*/ 29 w 45"/>
                  <a:gd name="T7" fmla="*/ 82 h 114"/>
                  <a:gd name="T8" fmla="*/ 45 w 45"/>
                  <a:gd name="T9" fmla="*/ 114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114">
                    <a:moveTo>
                      <a:pt x="0" y="0"/>
                    </a:moveTo>
                    <a:lnTo>
                      <a:pt x="3" y="15"/>
                    </a:lnTo>
                    <a:lnTo>
                      <a:pt x="15" y="49"/>
                    </a:lnTo>
                    <a:lnTo>
                      <a:pt x="29" y="82"/>
                    </a:lnTo>
                    <a:lnTo>
                      <a:pt x="45" y="114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68" name="Freeform 512"/>
              <p:cNvSpPr>
                <a:spLocks/>
              </p:cNvSpPr>
              <p:nvPr/>
            </p:nvSpPr>
            <p:spPr bwMode="auto">
              <a:xfrm>
                <a:off x="5193" y="1045"/>
                <a:ext cx="28" cy="334"/>
              </a:xfrm>
              <a:custGeom>
                <a:avLst/>
                <a:gdLst>
                  <a:gd name="T0" fmla="*/ 35 w 35"/>
                  <a:gd name="T1" fmla="*/ 0 h 413"/>
                  <a:gd name="T2" fmla="*/ 23 w 35"/>
                  <a:gd name="T3" fmla="*/ 40 h 413"/>
                  <a:gd name="T4" fmla="*/ 13 w 35"/>
                  <a:gd name="T5" fmla="*/ 81 h 413"/>
                  <a:gd name="T6" fmla="*/ 6 w 35"/>
                  <a:gd name="T7" fmla="*/ 122 h 413"/>
                  <a:gd name="T8" fmla="*/ 1 w 35"/>
                  <a:gd name="T9" fmla="*/ 165 h 413"/>
                  <a:gd name="T10" fmla="*/ 0 w 35"/>
                  <a:gd name="T11" fmla="*/ 207 h 413"/>
                  <a:gd name="T12" fmla="*/ 1 w 35"/>
                  <a:gd name="T13" fmla="*/ 249 h 413"/>
                  <a:gd name="T14" fmla="*/ 6 w 35"/>
                  <a:gd name="T15" fmla="*/ 291 h 413"/>
                  <a:gd name="T16" fmla="*/ 13 w 35"/>
                  <a:gd name="T17" fmla="*/ 332 h 413"/>
                  <a:gd name="T18" fmla="*/ 23 w 35"/>
                  <a:gd name="T19" fmla="*/ 374 h 413"/>
                  <a:gd name="T20" fmla="*/ 35 w 35"/>
                  <a:gd name="T21" fmla="*/ 413 h 4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" h="413">
                    <a:moveTo>
                      <a:pt x="35" y="0"/>
                    </a:moveTo>
                    <a:lnTo>
                      <a:pt x="23" y="40"/>
                    </a:lnTo>
                    <a:lnTo>
                      <a:pt x="13" y="81"/>
                    </a:lnTo>
                    <a:lnTo>
                      <a:pt x="6" y="122"/>
                    </a:lnTo>
                    <a:lnTo>
                      <a:pt x="1" y="165"/>
                    </a:lnTo>
                    <a:lnTo>
                      <a:pt x="0" y="207"/>
                    </a:lnTo>
                    <a:lnTo>
                      <a:pt x="1" y="249"/>
                    </a:lnTo>
                    <a:lnTo>
                      <a:pt x="6" y="291"/>
                    </a:lnTo>
                    <a:lnTo>
                      <a:pt x="13" y="332"/>
                    </a:lnTo>
                    <a:lnTo>
                      <a:pt x="23" y="374"/>
                    </a:lnTo>
                    <a:lnTo>
                      <a:pt x="35" y="413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69" name="Line 513"/>
              <p:cNvSpPr>
                <a:spLocks noChangeShapeType="1"/>
              </p:cNvSpPr>
              <p:nvPr/>
            </p:nvSpPr>
            <p:spPr bwMode="auto">
              <a:xfrm flipV="1">
                <a:off x="5221" y="738"/>
                <a:ext cx="0" cy="30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70" name="Line 514"/>
              <p:cNvSpPr>
                <a:spLocks noChangeShapeType="1"/>
              </p:cNvSpPr>
              <p:nvPr/>
            </p:nvSpPr>
            <p:spPr bwMode="auto">
              <a:xfrm flipV="1">
                <a:off x="5051" y="948"/>
                <a:ext cx="0" cy="9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71" name="Line 515"/>
              <p:cNvSpPr>
                <a:spLocks noChangeShapeType="1"/>
              </p:cNvSpPr>
              <p:nvPr/>
            </p:nvSpPr>
            <p:spPr bwMode="auto">
              <a:xfrm flipV="1">
                <a:off x="5051" y="818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72" name="Line 516"/>
              <p:cNvSpPr>
                <a:spLocks noChangeShapeType="1"/>
              </p:cNvSpPr>
              <p:nvPr/>
            </p:nvSpPr>
            <p:spPr bwMode="auto">
              <a:xfrm flipV="1">
                <a:off x="5051" y="693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73" name="Line 517"/>
              <p:cNvSpPr>
                <a:spLocks noChangeShapeType="1"/>
              </p:cNvSpPr>
              <p:nvPr/>
            </p:nvSpPr>
            <p:spPr bwMode="auto">
              <a:xfrm flipV="1">
                <a:off x="5051" y="573"/>
                <a:ext cx="0" cy="9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74" name="Line 518"/>
              <p:cNvSpPr>
                <a:spLocks noChangeShapeType="1"/>
              </p:cNvSpPr>
              <p:nvPr/>
            </p:nvSpPr>
            <p:spPr bwMode="auto">
              <a:xfrm flipV="1">
                <a:off x="4381" y="948"/>
                <a:ext cx="0" cy="9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75" name="Line 519"/>
              <p:cNvSpPr>
                <a:spLocks noChangeShapeType="1"/>
              </p:cNvSpPr>
              <p:nvPr/>
            </p:nvSpPr>
            <p:spPr bwMode="auto">
              <a:xfrm flipV="1">
                <a:off x="4381" y="818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76" name="Line 520"/>
              <p:cNvSpPr>
                <a:spLocks noChangeShapeType="1"/>
              </p:cNvSpPr>
              <p:nvPr/>
            </p:nvSpPr>
            <p:spPr bwMode="auto">
              <a:xfrm flipV="1">
                <a:off x="4381" y="693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77" name="Line 521"/>
              <p:cNvSpPr>
                <a:spLocks noChangeShapeType="1"/>
              </p:cNvSpPr>
              <p:nvPr/>
            </p:nvSpPr>
            <p:spPr bwMode="auto">
              <a:xfrm flipV="1">
                <a:off x="4381" y="573"/>
                <a:ext cx="0" cy="9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78" name="Line 522"/>
              <p:cNvSpPr>
                <a:spLocks noChangeShapeType="1"/>
              </p:cNvSpPr>
              <p:nvPr/>
            </p:nvSpPr>
            <p:spPr bwMode="auto">
              <a:xfrm flipV="1">
                <a:off x="5556" y="1748"/>
                <a:ext cx="0" cy="26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79" name="Line 523"/>
              <p:cNvSpPr>
                <a:spLocks noChangeShapeType="1"/>
              </p:cNvSpPr>
              <p:nvPr/>
            </p:nvSpPr>
            <p:spPr bwMode="auto">
              <a:xfrm flipV="1">
                <a:off x="3882" y="1748"/>
                <a:ext cx="0" cy="26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80" name="Line 524"/>
              <p:cNvSpPr>
                <a:spLocks noChangeShapeType="1"/>
              </p:cNvSpPr>
              <p:nvPr/>
            </p:nvSpPr>
            <p:spPr bwMode="auto">
              <a:xfrm flipV="1">
                <a:off x="4217" y="1379"/>
                <a:ext cx="0" cy="36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81" name="Line 525"/>
              <p:cNvSpPr>
                <a:spLocks noChangeShapeType="1"/>
              </p:cNvSpPr>
              <p:nvPr/>
            </p:nvSpPr>
            <p:spPr bwMode="auto">
              <a:xfrm flipH="1">
                <a:off x="4313" y="1045"/>
                <a:ext cx="6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82" name="Line 526"/>
              <p:cNvSpPr>
                <a:spLocks noChangeShapeType="1"/>
              </p:cNvSpPr>
              <p:nvPr/>
            </p:nvSpPr>
            <p:spPr bwMode="auto">
              <a:xfrm flipH="1">
                <a:off x="4217" y="1045"/>
                <a:ext cx="6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83" name="Line 527"/>
              <p:cNvSpPr>
                <a:spLocks noChangeShapeType="1"/>
              </p:cNvSpPr>
              <p:nvPr/>
            </p:nvSpPr>
            <p:spPr bwMode="auto">
              <a:xfrm flipH="1">
                <a:off x="4313" y="1379"/>
                <a:ext cx="6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84" name="Line 528"/>
              <p:cNvSpPr>
                <a:spLocks noChangeShapeType="1"/>
              </p:cNvSpPr>
              <p:nvPr/>
            </p:nvSpPr>
            <p:spPr bwMode="auto">
              <a:xfrm flipH="1">
                <a:off x="4217" y="1379"/>
                <a:ext cx="6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85" name="Freeform 529"/>
              <p:cNvSpPr>
                <a:spLocks/>
              </p:cNvSpPr>
              <p:nvPr/>
            </p:nvSpPr>
            <p:spPr bwMode="auto">
              <a:xfrm>
                <a:off x="4217" y="1045"/>
                <a:ext cx="28" cy="334"/>
              </a:xfrm>
              <a:custGeom>
                <a:avLst/>
                <a:gdLst>
                  <a:gd name="T0" fmla="*/ 0 w 35"/>
                  <a:gd name="T1" fmla="*/ 413 h 413"/>
                  <a:gd name="T2" fmla="*/ 13 w 35"/>
                  <a:gd name="T3" fmla="*/ 374 h 413"/>
                  <a:gd name="T4" fmla="*/ 22 w 35"/>
                  <a:gd name="T5" fmla="*/ 332 h 413"/>
                  <a:gd name="T6" fmla="*/ 30 w 35"/>
                  <a:gd name="T7" fmla="*/ 291 h 413"/>
                  <a:gd name="T8" fmla="*/ 34 w 35"/>
                  <a:gd name="T9" fmla="*/ 249 h 413"/>
                  <a:gd name="T10" fmla="*/ 35 w 35"/>
                  <a:gd name="T11" fmla="*/ 207 h 413"/>
                  <a:gd name="T12" fmla="*/ 34 w 35"/>
                  <a:gd name="T13" fmla="*/ 165 h 413"/>
                  <a:gd name="T14" fmla="*/ 30 w 35"/>
                  <a:gd name="T15" fmla="*/ 122 h 413"/>
                  <a:gd name="T16" fmla="*/ 22 w 35"/>
                  <a:gd name="T17" fmla="*/ 81 h 413"/>
                  <a:gd name="T18" fmla="*/ 13 w 35"/>
                  <a:gd name="T19" fmla="*/ 40 h 413"/>
                  <a:gd name="T20" fmla="*/ 0 w 35"/>
                  <a:gd name="T21" fmla="*/ 0 h 4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" h="413">
                    <a:moveTo>
                      <a:pt x="0" y="413"/>
                    </a:moveTo>
                    <a:lnTo>
                      <a:pt x="13" y="374"/>
                    </a:lnTo>
                    <a:lnTo>
                      <a:pt x="22" y="332"/>
                    </a:lnTo>
                    <a:lnTo>
                      <a:pt x="30" y="291"/>
                    </a:lnTo>
                    <a:lnTo>
                      <a:pt x="34" y="249"/>
                    </a:lnTo>
                    <a:lnTo>
                      <a:pt x="35" y="207"/>
                    </a:lnTo>
                    <a:lnTo>
                      <a:pt x="34" y="165"/>
                    </a:lnTo>
                    <a:lnTo>
                      <a:pt x="30" y="122"/>
                    </a:lnTo>
                    <a:lnTo>
                      <a:pt x="22" y="81"/>
                    </a:lnTo>
                    <a:lnTo>
                      <a:pt x="13" y="40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86" name="Line 530"/>
              <p:cNvSpPr>
                <a:spLocks noChangeShapeType="1"/>
              </p:cNvSpPr>
              <p:nvPr/>
            </p:nvSpPr>
            <p:spPr bwMode="auto">
              <a:xfrm flipV="1">
                <a:off x="4217" y="738"/>
                <a:ext cx="0" cy="30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87" name="Freeform 531"/>
              <p:cNvSpPr>
                <a:spLocks/>
              </p:cNvSpPr>
              <p:nvPr/>
            </p:nvSpPr>
            <p:spPr bwMode="auto">
              <a:xfrm>
                <a:off x="4381" y="874"/>
                <a:ext cx="670" cy="335"/>
              </a:xfrm>
              <a:custGeom>
                <a:avLst/>
                <a:gdLst>
                  <a:gd name="T0" fmla="*/ 825 w 825"/>
                  <a:gd name="T1" fmla="*/ 414 h 414"/>
                  <a:gd name="T2" fmla="*/ 824 w 825"/>
                  <a:gd name="T3" fmla="*/ 377 h 414"/>
                  <a:gd name="T4" fmla="*/ 819 w 825"/>
                  <a:gd name="T5" fmla="*/ 342 h 414"/>
                  <a:gd name="T6" fmla="*/ 811 w 825"/>
                  <a:gd name="T7" fmla="*/ 307 h 414"/>
                  <a:gd name="T8" fmla="*/ 800 w 825"/>
                  <a:gd name="T9" fmla="*/ 273 h 414"/>
                  <a:gd name="T10" fmla="*/ 787 w 825"/>
                  <a:gd name="T11" fmla="*/ 239 h 414"/>
                  <a:gd name="T12" fmla="*/ 770 w 825"/>
                  <a:gd name="T13" fmla="*/ 207 h 414"/>
                  <a:gd name="T14" fmla="*/ 750 w 825"/>
                  <a:gd name="T15" fmla="*/ 177 h 414"/>
                  <a:gd name="T16" fmla="*/ 728 w 825"/>
                  <a:gd name="T17" fmla="*/ 148 h 414"/>
                  <a:gd name="T18" fmla="*/ 705 w 825"/>
                  <a:gd name="T19" fmla="*/ 122 h 414"/>
                  <a:gd name="T20" fmla="*/ 678 w 825"/>
                  <a:gd name="T21" fmla="*/ 97 h 414"/>
                  <a:gd name="T22" fmla="*/ 649 w 825"/>
                  <a:gd name="T23" fmla="*/ 75 h 414"/>
                  <a:gd name="T24" fmla="*/ 618 w 825"/>
                  <a:gd name="T25" fmla="*/ 56 h 414"/>
                  <a:gd name="T26" fmla="*/ 586 w 825"/>
                  <a:gd name="T27" fmla="*/ 40 h 414"/>
                  <a:gd name="T28" fmla="*/ 553 w 825"/>
                  <a:gd name="T29" fmla="*/ 26 h 414"/>
                  <a:gd name="T30" fmla="*/ 519 w 825"/>
                  <a:gd name="T31" fmla="*/ 14 h 414"/>
                  <a:gd name="T32" fmla="*/ 484 w 825"/>
                  <a:gd name="T33" fmla="*/ 7 h 414"/>
                  <a:gd name="T34" fmla="*/ 448 w 825"/>
                  <a:gd name="T35" fmla="*/ 3 h 414"/>
                  <a:gd name="T36" fmla="*/ 412 w 825"/>
                  <a:gd name="T37" fmla="*/ 0 h 414"/>
                  <a:gd name="T38" fmla="*/ 377 w 825"/>
                  <a:gd name="T39" fmla="*/ 3 h 414"/>
                  <a:gd name="T40" fmla="*/ 340 w 825"/>
                  <a:gd name="T41" fmla="*/ 7 h 414"/>
                  <a:gd name="T42" fmla="*/ 305 w 825"/>
                  <a:gd name="T43" fmla="*/ 14 h 414"/>
                  <a:gd name="T44" fmla="*/ 271 w 825"/>
                  <a:gd name="T45" fmla="*/ 26 h 414"/>
                  <a:gd name="T46" fmla="*/ 238 w 825"/>
                  <a:gd name="T47" fmla="*/ 40 h 414"/>
                  <a:gd name="T48" fmla="*/ 205 w 825"/>
                  <a:gd name="T49" fmla="*/ 56 h 414"/>
                  <a:gd name="T50" fmla="*/ 175 w 825"/>
                  <a:gd name="T51" fmla="*/ 75 h 414"/>
                  <a:gd name="T52" fmla="*/ 147 w 825"/>
                  <a:gd name="T53" fmla="*/ 97 h 414"/>
                  <a:gd name="T54" fmla="*/ 120 w 825"/>
                  <a:gd name="T55" fmla="*/ 122 h 414"/>
                  <a:gd name="T56" fmla="*/ 95 w 825"/>
                  <a:gd name="T57" fmla="*/ 148 h 414"/>
                  <a:gd name="T58" fmla="*/ 74 w 825"/>
                  <a:gd name="T59" fmla="*/ 177 h 414"/>
                  <a:gd name="T60" fmla="*/ 55 w 825"/>
                  <a:gd name="T61" fmla="*/ 207 h 414"/>
                  <a:gd name="T62" fmla="*/ 38 w 825"/>
                  <a:gd name="T63" fmla="*/ 239 h 414"/>
                  <a:gd name="T64" fmla="*/ 24 w 825"/>
                  <a:gd name="T65" fmla="*/ 273 h 414"/>
                  <a:gd name="T66" fmla="*/ 14 w 825"/>
                  <a:gd name="T67" fmla="*/ 307 h 414"/>
                  <a:gd name="T68" fmla="*/ 5 w 825"/>
                  <a:gd name="T69" fmla="*/ 342 h 414"/>
                  <a:gd name="T70" fmla="*/ 1 w 825"/>
                  <a:gd name="T71" fmla="*/ 377 h 414"/>
                  <a:gd name="T72" fmla="*/ 0 w 825"/>
                  <a:gd name="T73" fmla="*/ 414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25" h="414">
                    <a:moveTo>
                      <a:pt x="825" y="414"/>
                    </a:moveTo>
                    <a:lnTo>
                      <a:pt x="824" y="377"/>
                    </a:lnTo>
                    <a:lnTo>
                      <a:pt x="819" y="342"/>
                    </a:lnTo>
                    <a:lnTo>
                      <a:pt x="811" y="307"/>
                    </a:lnTo>
                    <a:lnTo>
                      <a:pt x="800" y="273"/>
                    </a:lnTo>
                    <a:lnTo>
                      <a:pt x="787" y="239"/>
                    </a:lnTo>
                    <a:lnTo>
                      <a:pt x="770" y="207"/>
                    </a:lnTo>
                    <a:lnTo>
                      <a:pt x="750" y="177"/>
                    </a:lnTo>
                    <a:lnTo>
                      <a:pt x="728" y="148"/>
                    </a:lnTo>
                    <a:lnTo>
                      <a:pt x="705" y="122"/>
                    </a:lnTo>
                    <a:lnTo>
                      <a:pt x="678" y="97"/>
                    </a:lnTo>
                    <a:lnTo>
                      <a:pt x="649" y="75"/>
                    </a:lnTo>
                    <a:lnTo>
                      <a:pt x="618" y="56"/>
                    </a:lnTo>
                    <a:lnTo>
                      <a:pt x="586" y="40"/>
                    </a:lnTo>
                    <a:lnTo>
                      <a:pt x="553" y="26"/>
                    </a:lnTo>
                    <a:lnTo>
                      <a:pt x="519" y="14"/>
                    </a:lnTo>
                    <a:lnTo>
                      <a:pt x="484" y="7"/>
                    </a:lnTo>
                    <a:lnTo>
                      <a:pt x="448" y="3"/>
                    </a:lnTo>
                    <a:lnTo>
                      <a:pt x="412" y="0"/>
                    </a:lnTo>
                    <a:lnTo>
                      <a:pt x="377" y="3"/>
                    </a:lnTo>
                    <a:lnTo>
                      <a:pt x="340" y="7"/>
                    </a:lnTo>
                    <a:lnTo>
                      <a:pt x="305" y="14"/>
                    </a:lnTo>
                    <a:lnTo>
                      <a:pt x="271" y="26"/>
                    </a:lnTo>
                    <a:lnTo>
                      <a:pt x="238" y="40"/>
                    </a:lnTo>
                    <a:lnTo>
                      <a:pt x="205" y="56"/>
                    </a:lnTo>
                    <a:lnTo>
                      <a:pt x="175" y="75"/>
                    </a:lnTo>
                    <a:lnTo>
                      <a:pt x="147" y="97"/>
                    </a:lnTo>
                    <a:lnTo>
                      <a:pt x="120" y="122"/>
                    </a:lnTo>
                    <a:lnTo>
                      <a:pt x="95" y="148"/>
                    </a:lnTo>
                    <a:lnTo>
                      <a:pt x="74" y="177"/>
                    </a:lnTo>
                    <a:lnTo>
                      <a:pt x="55" y="207"/>
                    </a:lnTo>
                    <a:lnTo>
                      <a:pt x="38" y="239"/>
                    </a:lnTo>
                    <a:lnTo>
                      <a:pt x="24" y="273"/>
                    </a:lnTo>
                    <a:lnTo>
                      <a:pt x="14" y="307"/>
                    </a:lnTo>
                    <a:lnTo>
                      <a:pt x="5" y="342"/>
                    </a:lnTo>
                    <a:lnTo>
                      <a:pt x="1" y="377"/>
                    </a:lnTo>
                    <a:lnTo>
                      <a:pt x="0" y="414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88" name="Line 532"/>
              <p:cNvSpPr>
                <a:spLocks noChangeShapeType="1"/>
              </p:cNvSpPr>
              <p:nvPr/>
            </p:nvSpPr>
            <p:spPr bwMode="auto">
              <a:xfrm>
                <a:off x="5051" y="1209"/>
                <a:ext cx="0" cy="53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89" name="Line 533"/>
              <p:cNvSpPr>
                <a:spLocks noChangeShapeType="1"/>
              </p:cNvSpPr>
              <p:nvPr/>
            </p:nvSpPr>
            <p:spPr bwMode="auto">
              <a:xfrm>
                <a:off x="4381" y="1209"/>
                <a:ext cx="0" cy="53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90" name="Line 534"/>
              <p:cNvSpPr>
                <a:spLocks noChangeShapeType="1"/>
              </p:cNvSpPr>
              <p:nvPr/>
            </p:nvSpPr>
            <p:spPr bwMode="auto">
              <a:xfrm>
                <a:off x="4381" y="1612"/>
                <a:ext cx="67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91" name="Line 535"/>
              <p:cNvSpPr>
                <a:spLocks noChangeShapeType="1"/>
              </p:cNvSpPr>
              <p:nvPr/>
            </p:nvSpPr>
            <p:spPr bwMode="auto">
              <a:xfrm flipH="1">
                <a:off x="4920" y="1748"/>
                <a:ext cx="9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92" name="Line 536"/>
              <p:cNvSpPr>
                <a:spLocks noChangeShapeType="1"/>
              </p:cNvSpPr>
              <p:nvPr/>
            </p:nvSpPr>
            <p:spPr bwMode="auto">
              <a:xfrm flipH="1">
                <a:off x="4795" y="1748"/>
                <a:ext cx="9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93" name="Line 537"/>
              <p:cNvSpPr>
                <a:spLocks noChangeShapeType="1"/>
              </p:cNvSpPr>
              <p:nvPr/>
            </p:nvSpPr>
            <p:spPr bwMode="auto">
              <a:xfrm flipH="1">
                <a:off x="4671" y="1748"/>
                <a:ext cx="9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94" name="Line 538"/>
              <p:cNvSpPr>
                <a:spLocks noChangeShapeType="1"/>
              </p:cNvSpPr>
              <p:nvPr/>
            </p:nvSpPr>
            <p:spPr bwMode="auto">
              <a:xfrm flipH="1">
                <a:off x="4546" y="1748"/>
                <a:ext cx="9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95" name="Line 539"/>
              <p:cNvSpPr>
                <a:spLocks noChangeShapeType="1"/>
              </p:cNvSpPr>
              <p:nvPr/>
            </p:nvSpPr>
            <p:spPr bwMode="auto">
              <a:xfrm flipH="1">
                <a:off x="4415" y="1748"/>
                <a:ext cx="10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96" name="Line 540"/>
              <p:cNvSpPr>
                <a:spLocks noChangeShapeType="1"/>
              </p:cNvSpPr>
              <p:nvPr/>
            </p:nvSpPr>
            <p:spPr bwMode="auto">
              <a:xfrm flipH="1">
                <a:off x="3882" y="1748"/>
                <a:ext cx="499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97" name="Line 541"/>
              <p:cNvSpPr>
                <a:spLocks noChangeShapeType="1"/>
              </p:cNvSpPr>
              <p:nvPr/>
            </p:nvSpPr>
            <p:spPr bwMode="auto">
              <a:xfrm flipV="1">
                <a:off x="4069" y="573"/>
                <a:ext cx="0" cy="16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98" name="Line 542"/>
              <p:cNvSpPr>
                <a:spLocks noChangeShapeType="1"/>
              </p:cNvSpPr>
              <p:nvPr/>
            </p:nvSpPr>
            <p:spPr bwMode="auto">
              <a:xfrm flipV="1">
                <a:off x="4148" y="670"/>
                <a:ext cx="0" cy="6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199" name="Line 543"/>
              <p:cNvSpPr>
                <a:spLocks noChangeShapeType="1"/>
              </p:cNvSpPr>
              <p:nvPr/>
            </p:nvSpPr>
            <p:spPr bwMode="auto">
              <a:xfrm flipV="1">
                <a:off x="4148" y="573"/>
                <a:ext cx="0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00" name="Line 544"/>
              <p:cNvSpPr>
                <a:spLocks noChangeShapeType="1"/>
              </p:cNvSpPr>
              <p:nvPr/>
            </p:nvSpPr>
            <p:spPr bwMode="auto">
              <a:xfrm flipV="1">
                <a:off x="5363" y="573"/>
                <a:ext cx="0" cy="16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01" name="Line 545"/>
              <p:cNvSpPr>
                <a:spLocks noChangeShapeType="1"/>
              </p:cNvSpPr>
              <p:nvPr/>
            </p:nvSpPr>
            <p:spPr bwMode="auto">
              <a:xfrm flipV="1">
                <a:off x="5289" y="670"/>
                <a:ext cx="0" cy="6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02" name="Line 546"/>
              <p:cNvSpPr>
                <a:spLocks noChangeShapeType="1"/>
              </p:cNvSpPr>
              <p:nvPr/>
            </p:nvSpPr>
            <p:spPr bwMode="auto">
              <a:xfrm flipV="1">
                <a:off x="5289" y="573"/>
                <a:ext cx="0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55203" name="Group 547"/>
            <p:cNvGrpSpPr>
              <a:grpSpLocks/>
            </p:cNvGrpSpPr>
            <p:nvPr/>
          </p:nvGrpSpPr>
          <p:grpSpPr bwMode="auto">
            <a:xfrm>
              <a:off x="113" y="2321"/>
              <a:ext cx="3479" cy="1873"/>
              <a:chOff x="113" y="2321"/>
              <a:chExt cx="3479" cy="1873"/>
            </a:xfrm>
          </p:grpSpPr>
          <p:sp>
            <p:nvSpPr>
              <p:cNvPr id="455204" name="Line 548"/>
              <p:cNvSpPr>
                <a:spLocks noChangeShapeType="1"/>
              </p:cNvSpPr>
              <p:nvPr/>
            </p:nvSpPr>
            <p:spPr bwMode="auto">
              <a:xfrm>
                <a:off x="113" y="3252"/>
                <a:ext cx="24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05" name="Line 549"/>
              <p:cNvSpPr>
                <a:spLocks noChangeShapeType="1"/>
              </p:cNvSpPr>
              <p:nvPr/>
            </p:nvSpPr>
            <p:spPr bwMode="auto">
              <a:xfrm>
                <a:off x="391" y="3252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06" name="Line 550"/>
              <p:cNvSpPr>
                <a:spLocks noChangeShapeType="1"/>
              </p:cNvSpPr>
              <p:nvPr/>
            </p:nvSpPr>
            <p:spPr bwMode="auto">
              <a:xfrm>
                <a:off x="454" y="3252"/>
                <a:ext cx="26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07" name="Line 551"/>
              <p:cNvSpPr>
                <a:spLocks noChangeShapeType="1"/>
              </p:cNvSpPr>
              <p:nvPr/>
            </p:nvSpPr>
            <p:spPr bwMode="auto">
              <a:xfrm>
                <a:off x="754" y="3252"/>
                <a:ext cx="2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08" name="Line 552"/>
              <p:cNvSpPr>
                <a:spLocks noChangeShapeType="1"/>
              </p:cNvSpPr>
              <p:nvPr/>
            </p:nvSpPr>
            <p:spPr bwMode="auto">
              <a:xfrm>
                <a:off x="817" y="3252"/>
                <a:ext cx="26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09" name="Line 553"/>
              <p:cNvSpPr>
                <a:spLocks noChangeShapeType="1"/>
              </p:cNvSpPr>
              <p:nvPr/>
            </p:nvSpPr>
            <p:spPr bwMode="auto">
              <a:xfrm>
                <a:off x="1118" y="3252"/>
                <a:ext cx="2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10" name="Line 554"/>
              <p:cNvSpPr>
                <a:spLocks noChangeShapeType="1"/>
              </p:cNvSpPr>
              <p:nvPr/>
            </p:nvSpPr>
            <p:spPr bwMode="auto">
              <a:xfrm>
                <a:off x="1174" y="3252"/>
                <a:ext cx="26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11" name="Line 555"/>
              <p:cNvSpPr>
                <a:spLocks noChangeShapeType="1"/>
              </p:cNvSpPr>
              <p:nvPr/>
            </p:nvSpPr>
            <p:spPr bwMode="auto">
              <a:xfrm>
                <a:off x="1475" y="3252"/>
                <a:ext cx="2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12" name="Line 556"/>
              <p:cNvSpPr>
                <a:spLocks noChangeShapeType="1"/>
              </p:cNvSpPr>
              <p:nvPr/>
            </p:nvSpPr>
            <p:spPr bwMode="auto">
              <a:xfrm>
                <a:off x="1538" y="3252"/>
                <a:ext cx="26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13" name="Line 557"/>
              <p:cNvSpPr>
                <a:spLocks noChangeShapeType="1"/>
              </p:cNvSpPr>
              <p:nvPr/>
            </p:nvSpPr>
            <p:spPr bwMode="auto">
              <a:xfrm>
                <a:off x="1838" y="3252"/>
                <a:ext cx="2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14" name="Line 558"/>
              <p:cNvSpPr>
                <a:spLocks noChangeShapeType="1"/>
              </p:cNvSpPr>
              <p:nvPr/>
            </p:nvSpPr>
            <p:spPr bwMode="auto">
              <a:xfrm>
                <a:off x="1901" y="3252"/>
                <a:ext cx="26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15" name="Line 559"/>
              <p:cNvSpPr>
                <a:spLocks noChangeShapeType="1"/>
              </p:cNvSpPr>
              <p:nvPr/>
            </p:nvSpPr>
            <p:spPr bwMode="auto">
              <a:xfrm>
                <a:off x="2202" y="3252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16" name="Line 560"/>
              <p:cNvSpPr>
                <a:spLocks noChangeShapeType="1"/>
              </p:cNvSpPr>
              <p:nvPr/>
            </p:nvSpPr>
            <p:spPr bwMode="auto">
              <a:xfrm>
                <a:off x="2258" y="3252"/>
                <a:ext cx="27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17" name="Line 561"/>
              <p:cNvSpPr>
                <a:spLocks noChangeShapeType="1"/>
              </p:cNvSpPr>
              <p:nvPr/>
            </p:nvSpPr>
            <p:spPr bwMode="auto">
              <a:xfrm>
                <a:off x="2565" y="3252"/>
                <a:ext cx="2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18" name="Line 562"/>
              <p:cNvSpPr>
                <a:spLocks noChangeShapeType="1"/>
              </p:cNvSpPr>
              <p:nvPr/>
            </p:nvSpPr>
            <p:spPr bwMode="auto">
              <a:xfrm>
                <a:off x="2622" y="3252"/>
                <a:ext cx="26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19" name="Line 563"/>
              <p:cNvSpPr>
                <a:spLocks noChangeShapeType="1"/>
              </p:cNvSpPr>
              <p:nvPr/>
            </p:nvSpPr>
            <p:spPr bwMode="auto">
              <a:xfrm>
                <a:off x="2922" y="3252"/>
                <a:ext cx="2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20" name="Line 564"/>
              <p:cNvSpPr>
                <a:spLocks noChangeShapeType="1"/>
              </p:cNvSpPr>
              <p:nvPr/>
            </p:nvSpPr>
            <p:spPr bwMode="auto">
              <a:xfrm>
                <a:off x="2985" y="3252"/>
                <a:ext cx="26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21" name="Line 565"/>
              <p:cNvSpPr>
                <a:spLocks noChangeShapeType="1"/>
              </p:cNvSpPr>
              <p:nvPr/>
            </p:nvSpPr>
            <p:spPr bwMode="auto">
              <a:xfrm>
                <a:off x="3286" y="3252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22" name="Line 566"/>
              <p:cNvSpPr>
                <a:spLocks noChangeShapeType="1"/>
              </p:cNvSpPr>
              <p:nvPr/>
            </p:nvSpPr>
            <p:spPr bwMode="auto">
              <a:xfrm>
                <a:off x="3348" y="3252"/>
                <a:ext cx="24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23" name="Freeform 567"/>
              <p:cNvSpPr>
                <a:spLocks/>
              </p:cNvSpPr>
              <p:nvPr/>
            </p:nvSpPr>
            <p:spPr bwMode="auto">
              <a:xfrm>
                <a:off x="1697" y="3082"/>
                <a:ext cx="334" cy="335"/>
              </a:xfrm>
              <a:custGeom>
                <a:avLst/>
                <a:gdLst>
                  <a:gd name="T0" fmla="*/ 413 w 413"/>
                  <a:gd name="T1" fmla="*/ 207 h 413"/>
                  <a:gd name="T2" fmla="*/ 412 w 413"/>
                  <a:gd name="T3" fmla="*/ 181 h 413"/>
                  <a:gd name="T4" fmla="*/ 408 w 413"/>
                  <a:gd name="T5" fmla="*/ 156 h 413"/>
                  <a:gd name="T6" fmla="*/ 400 w 413"/>
                  <a:gd name="T7" fmla="*/ 133 h 413"/>
                  <a:gd name="T8" fmla="*/ 389 w 413"/>
                  <a:gd name="T9" fmla="*/ 111 h 413"/>
                  <a:gd name="T10" fmla="*/ 377 w 413"/>
                  <a:gd name="T11" fmla="*/ 89 h 413"/>
                  <a:gd name="T12" fmla="*/ 361 w 413"/>
                  <a:gd name="T13" fmla="*/ 69 h 413"/>
                  <a:gd name="T14" fmla="*/ 344 w 413"/>
                  <a:gd name="T15" fmla="*/ 52 h 413"/>
                  <a:gd name="T16" fmla="*/ 323 w 413"/>
                  <a:gd name="T17" fmla="*/ 36 h 413"/>
                  <a:gd name="T18" fmla="*/ 302 w 413"/>
                  <a:gd name="T19" fmla="*/ 23 h 413"/>
                  <a:gd name="T20" fmla="*/ 280 w 413"/>
                  <a:gd name="T21" fmla="*/ 13 h 413"/>
                  <a:gd name="T22" fmla="*/ 256 w 413"/>
                  <a:gd name="T23" fmla="*/ 5 h 413"/>
                  <a:gd name="T24" fmla="*/ 232 w 413"/>
                  <a:gd name="T25" fmla="*/ 1 h 413"/>
                  <a:gd name="T26" fmla="*/ 206 w 413"/>
                  <a:gd name="T27" fmla="*/ 0 h 413"/>
                  <a:gd name="T28" fmla="*/ 182 w 413"/>
                  <a:gd name="T29" fmla="*/ 1 h 413"/>
                  <a:gd name="T30" fmla="*/ 157 w 413"/>
                  <a:gd name="T31" fmla="*/ 5 h 413"/>
                  <a:gd name="T32" fmla="*/ 134 w 413"/>
                  <a:gd name="T33" fmla="*/ 13 h 413"/>
                  <a:gd name="T34" fmla="*/ 111 w 413"/>
                  <a:gd name="T35" fmla="*/ 23 h 413"/>
                  <a:gd name="T36" fmla="*/ 89 w 413"/>
                  <a:gd name="T37" fmla="*/ 36 h 413"/>
                  <a:gd name="T38" fmla="*/ 70 w 413"/>
                  <a:gd name="T39" fmla="*/ 52 h 413"/>
                  <a:gd name="T40" fmla="*/ 52 w 413"/>
                  <a:gd name="T41" fmla="*/ 69 h 413"/>
                  <a:gd name="T42" fmla="*/ 37 w 413"/>
                  <a:gd name="T43" fmla="*/ 89 h 413"/>
                  <a:gd name="T44" fmla="*/ 24 w 413"/>
                  <a:gd name="T45" fmla="*/ 111 h 413"/>
                  <a:gd name="T46" fmla="*/ 14 w 413"/>
                  <a:gd name="T47" fmla="*/ 133 h 413"/>
                  <a:gd name="T48" fmla="*/ 6 w 413"/>
                  <a:gd name="T49" fmla="*/ 156 h 413"/>
                  <a:gd name="T50" fmla="*/ 2 w 413"/>
                  <a:gd name="T51" fmla="*/ 181 h 413"/>
                  <a:gd name="T52" fmla="*/ 0 w 413"/>
                  <a:gd name="T53" fmla="*/ 207 h 413"/>
                  <a:gd name="T54" fmla="*/ 2 w 413"/>
                  <a:gd name="T55" fmla="*/ 231 h 413"/>
                  <a:gd name="T56" fmla="*/ 6 w 413"/>
                  <a:gd name="T57" fmla="*/ 256 h 413"/>
                  <a:gd name="T58" fmla="*/ 14 w 413"/>
                  <a:gd name="T59" fmla="*/ 280 h 413"/>
                  <a:gd name="T60" fmla="*/ 24 w 413"/>
                  <a:gd name="T61" fmla="*/ 302 h 413"/>
                  <a:gd name="T62" fmla="*/ 37 w 413"/>
                  <a:gd name="T63" fmla="*/ 324 h 413"/>
                  <a:gd name="T64" fmla="*/ 52 w 413"/>
                  <a:gd name="T65" fmla="*/ 344 h 413"/>
                  <a:gd name="T66" fmla="*/ 70 w 413"/>
                  <a:gd name="T67" fmla="*/ 361 h 413"/>
                  <a:gd name="T68" fmla="*/ 89 w 413"/>
                  <a:gd name="T69" fmla="*/ 377 h 413"/>
                  <a:gd name="T70" fmla="*/ 111 w 413"/>
                  <a:gd name="T71" fmla="*/ 390 h 413"/>
                  <a:gd name="T72" fmla="*/ 134 w 413"/>
                  <a:gd name="T73" fmla="*/ 399 h 413"/>
                  <a:gd name="T74" fmla="*/ 157 w 413"/>
                  <a:gd name="T75" fmla="*/ 407 h 413"/>
                  <a:gd name="T76" fmla="*/ 182 w 413"/>
                  <a:gd name="T77" fmla="*/ 412 h 413"/>
                  <a:gd name="T78" fmla="*/ 206 w 413"/>
                  <a:gd name="T79" fmla="*/ 413 h 413"/>
                  <a:gd name="T80" fmla="*/ 232 w 413"/>
                  <a:gd name="T81" fmla="*/ 412 h 413"/>
                  <a:gd name="T82" fmla="*/ 256 w 413"/>
                  <a:gd name="T83" fmla="*/ 407 h 413"/>
                  <a:gd name="T84" fmla="*/ 280 w 413"/>
                  <a:gd name="T85" fmla="*/ 399 h 413"/>
                  <a:gd name="T86" fmla="*/ 302 w 413"/>
                  <a:gd name="T87" fmla="*/ 390 h 413"/>
                  <a:gd name="T88" fmla="*/ 323 w 413"/>
                  <a:gd name="T89" fmla="*/ 377 h 413"/>
                  <a:gd name="T90" fmla="*/ 344 w 413"/>
                  <a:gd name="T91" fmla="*/ 361 h 413"/>
                  <a:gd name="T92" fmla="*/ 361 w 413"/>
                  <a:gd name="T93" fmla="*/ 344 h 413"/>
                  <a:gd name="T94" fmla="*/ 377 w 413"/>
                  <a:gd name="T95" fmla="*/ 324 h 413"/>
                  <a:gd name="T96" fmla="*/ 389 w 413"/>
                  <a:gd name="T97" fmla="*/ 302 h 413"/>
                  <a:gd name="T98" fmla="*/ 400 w 413"/>
                  <a:gd name="T99" fmla="*/ 280 h 413"/>
                  <a:gd name="T100" fmla="*/ 408 w 413"/>
                  <a:gd name="T101" fmla="*/ 256 h 413"/>
                  <a:gd name="T102" fmla="*/ 412 w 413"/>
                  <a:gd name="T103" fmla="*/ 231 h 413"/>
                  <a:gd name="T104" fmla="*/ 413 w 413"/>
                  <a:gd name="T105" fmla="*/ 207 h 4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13" h="413">
                    <a:moveTo>
                      <a:pt x="413" y="207"/>
                    </a:moveTo>
                    <a:lnTo>
                      <a:pt x="412" y="181"/>
                    </a:lnTo>
                    <a:lnTo>
                      <a:pt x="408" y="156"/>
                    </a:lnTo>
                    <a:lnTo>
                      <a:pt x="400" y="133"/>
                    </a:lnTo>
                    <a:lnTo>
                      <a:pt x="389" y="111"/>
                    </a:lnTo>
                    <a:lnTo>
                      <a:pt x="377" y="89"/>
                    </a:lnTo>
                    <a:lnTo>
                      <a:pt x="361" y="69"/>
                    </a:lnTo>
                    <a:lnTo>
                      <a:pt x="344" y="52"/>
                    </a:lnTo>
                    <a:lnTo>
                      <a:pt x="323" y="36"/>
                    </a:lnTo>
                    <a:lnTo>
                      <a:pt x="302" y="23"/>
                    </a:lnTo>
                    <a:lnTo>
                      <a:pt x="280" y="13"/>
                    </a:lnTo>
                    <a:lnTo>
                      <a:pt x="256" y="5"/>
                    </a:lnTo>
                    <a:lnTo>
                      <a:pt x="232" y="1"/>
                    </a:lnTo>
                    <a:lnTo>
                      <a:pt x="206" y="0"/>
                    </a:lnTo>
                    <a:lnTo>
                      <a:pt x="182" y="1"/>
                    </a:lnTo>
                    <a:lnTo>
                      <a:pt x="157" y="5"/>
                    </a:lnTo>
                    <a:lnTo>
                      <a:pt x="134" y="13"/>
                    </a:lnTo>
                    <a:lnTo>
                      <a:pt x="111" y="23"/>
                    </a:lnTo>
                    <a:lnTo>
                      <a:pt x="89" y="36"/>
                    </a:lnTo>
                    <a:lnTo>
                      <a:pt x="70" y="52"/>
                    </a:lnTo>
                    <a:lnTo>
                      <a:pt x="52" y="69"/>
                    </a:lnTo>
                    <a:lnTo>
                      <a:pt x="37" y="89"/>
                    </a:lnTo>
                    <a:lnTo>
                      <a:pt x="24" y="111"/>
                    </a:lnTo>
                    <a:lnTo>
                      <a:pt x="14" y="133"/>
                    </a:lnTo>
                    <a:lnTo>
                      <a:pt x="6" y="156"/>
                    </a:lnTo>
                    <a:lnTo>
                      <a:pt x="2" y="181"/>
                    </a:lnTo>
                    <a:lnTo>
                      <a:pt x="0" y="207"/>
                    </a:lnTo>
                    <a:lnTo>
                      <a:pt x="2" y="231"/>
                    </a:lnTo>
                    <a:lnTo>
                      <a:pt x="6" y="256"/>
                    </a:lnTo>
                    <a:lnTo>
                      <a:pt x="14" y="280"/>
                    </a:lnTo>
                    <a:lnTo>
                      <a:pt x="24" y="302"/>
                    </a:lnTo>
                    <a:lnTo>
                      <a:pt x="37" y="324"/>
                    </a:lnTo>
                    <a:lnTo>
                      <a:pt x="52" y="344"/>
                    </a:lnTo>
                    <a:lnTo>
                      <a:pt x="70" y="361"/>
                    </a:lnTo>
                    <a:lnTo>
                      <a:pt x="89" y="377"/>
                    </a:lnTo>
                    <a:lnTo>
                      <a:pt x="111" y="390"/>
                    </a:lnTo>
                    <a:lnTo>
                      <a:pt x="134" y="399"/>
                    </a:lnTo>
                    <a:lnTo>
                      <a:pt x="157" y="407"/>
                    </a:lnTo>
                    <a:lnTo>
                      <a:pt x="182" y="412"/>
                    </a:lnTo>
                    <a:lnTo>
                      <a:pt x="206" y="413"/>
                    </a:lnTo>
                    <a:lnTo>
                      <a:pt x="232" y="412"/>
                    </a:lnTo>
                    <a:lnTo>
                      <a:pt x="256" y="407"/>
                    </a:lnTo>
                    <a:lnTo>
                      <a:pt x="280" y="399"/>
                    </a:lnTo>
                    <a:lnTo>
                      <a:pt x="302" y="390"/>
                    </a:lnTo>
                    <a:lnTo>
                      <a:pt x="323" y="377"/>
                    </a:lnTo>
                    <a:lnTo>
                      <a:pt x="344" y="361"/>
                    </a:lnTo>
                    <a:lnTo>
                      <a:pt x="361" y="344"/>
                    </a:lnTo>
                    <a:lnTo>
                      <a:pt x="377" y="324"/>
                    </a:lnTo>
                    <a:lnTo>
                      <a:pt x="389" y="302"/>
                    </a:lnTo>
                    <a:lnTo>
                      <a:pt x="400" y="280"/>
                    </a:lnTo>
                    <a:lnTo>
                      <a:pt x="408" y="256"/>
                    </a:lnTo>
                    <a:lnTo>
                      <a:pt x="412" y="231"/>
                    </a:lnTo>
                    <a:lnTo>
                      <a:pt x="413" y="207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24" name="Freeform 568"/>
              <p:cNvSpPr>
                <a:spLocks/>
              </p:cNvSpPr>
              <p:nvPr/>
            </p:nvSpPr>
            <p:spPr bwMode="auto">
              <a:xfrm>
                <a:off x="1526" y="2912"/>
                <a:ext cx="670" cy="675"/>
              </a:xfrm>
              <a:custGeom>
                <a:avLst/>
                <a:gdLst>
                  <a:gd name="T0" fmla="*/ 825 w 826"/>
                  <a:gd name="T1" fmla="*/ 377 h 827"/>
                  <a:gd name="T2" fmla="*/ 813 w 826"/>
                  <a:gd name="T3" fmla="*/ 306 h 827"/>
                  <a:gd name="T4" fmla="*/ 788 w 826"/>
                  <a:gd name="T5" fmla="*/ 239 h 827"/>
                  <a:gd name="T6" fmla="*/ 752 w 826"/>
                  <a:gd name="T7" fmla="*/ 176 h 827"/>
                  <a:gd name="T8" fmla="*/ 705 w 826"/>
                  <a:gd name="T9" fmla="*/ 121 h 827"/>
                  <a:gd name="T10" fmla="*/ 651 w 826"/>
                  <a:gd name="T11" fmla="*/ 75 h 827"/>
                  <a:gd name="T12" fmla="*/ 588 w 826"/>
                  <a:gd name="T13" fmla="*/ 39 h 827"/>
                  <a:gd name="T14" fmla="*/ 521 w 826"/>
                  <a:gd name="T15" fmla="*/ 14 h 827"/>
                  <a:gd name="T16" fmla="*/ 450 w 826"/>
                  <a:gd name="T17" fmla="*/ 1 h 827"/>
                  <a:gd name="T18" fmla="*/ 377 w 826"/>
                  <a:gd name="T19" fmla="*/ 1 h 827"/>
                  <a:gd name="T20" fmla="*/ 307 w 826"/>
                  <a:gd name="T21" fmla="*/ 14 h 827"/>
                  <a:gd name="T22" fmla="*/ 239 w 826"/>
                  <a:gd name="T23" fmla="*/ 39 h 827"/>
                  <a:gd name="T24" fmla="*/ 177 w 826"/>
                  <a:gd name="T25" fmla="*/ 75 h 827"/>
                  <a:gd name="T26" fmla="*/ 122 w 826"/>
                  <a:gd name="T27" fmla="*/ 121 h 827"/>
                  <a:gd name="T28" fmla="*/ 76 w 826"/>
                  <a:gd name="T29" fmla="*/ 176 h 827"/>
                  <a:gd name="T30" fmla="*/ 40 w 826"/>
                  <a:gd name="T31" fmla="*/ 239 h 827"/>
                  <a:gd name="T32" fmla="*/ 15 w 826"/>
                  <a:gd name="T33" fmla="*/ 306 h 827"/>
                  <a:gd name="T34" fmla="*/ 2 w 826"/>
                  <a:gd name="T35" fmla="*/ 377 h 827"/>
                  <a:gd name="T36" fmla="*/ 2 w 826"/>
                  <a:gd name="T37" fmla="*/ 450 h 827"/>
                  <a:gd name="T38" fmla="*/ 15 w 826"/>
                  <a:gd name="T39" fmla="*/ 520 h 827"/>
                  <a:gd name="T40" fmla="*/ 40 w 826"/>
                  <a:gd name="T41" fmla="*/ 588 h 827"/>
                  <a:gd name="T42" fmla="*/ 76 w 826"/>
                  <a:gd name="T43" fmla="*/ 650 h 827"/>
                  <a:gd name="T44" fmla="*/ 122 w 826"/>
                  <a:gd name="T45" fmla="*/ 705 h 827"/>
                  <a:gd name="T46" fmla="*/ 177 w 826"/>
                  <a:gd name="T47" fmla="*/ 752 h 827"/>
                  <a:gd name="T48" fmla="*/ 239 w 826"/>
                  <a:gd name="T49" fmla="*/ 788 h 827"/>
                  <a:gd name="T50" fmla="*/ 307 w 826"/>
                  <a:gd name="T51" fmla="*/ 813 h 827"/>
                  <a:gd name="T52" fmla="*/ 377 w 826"/>
                  <a:gd name="T53" fmla="*/ 826 h 827"/>
                  <a:gd name="T54" fmla="*/ 450 w 826"/>
                  <a:gd name="T55" fmla="*/ 826 h 827"/>
                  <a:gd name="T56" fmla="*/ 521 w 826"/>
                  <a:gd name="T57" fmla="*/ 813 h 827"/>
                  <a:gd name="T58" fmla="*/ 588 w 826"/>
                  <a:gd name="T59" fmla="*/ 788 h 827"/>
                  <a:gd name="T60" fmla="*/ 651 w 826"/>
                  <a:gd name="T61" fmla="*/ 752 h 827"/>
                  <a:gd name="T62" fmla="*/ 705 w 826"/>
                  <a:gd name="T63" fmla="*/ 705 h 827"/>
                  <a:gd name="T64" fmla="*/ 752 w 826"/>
                  <a:gd name="T65" fmla="*/ 650 h 827"/>
                  <a:gd name="T66" fmla="*/ 788 w 826"/>
                  <a:gd name="T67" fmla="*/ 588 h 827"/>
                  <a:gd name="T68" fmla="*/ 813 w 826"/>
                  <a:gd name="T69" fmla="*/ 520 h 827"/>
                  <a:gd name="T70" fmla="*/ 825 w 826"/>
                  <a:gd name="T71" fmla="*/ 450 h 8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826" h="827">
                    <a:moveTo>
                      <a:pt x="826" y="414"/>
                    </a:moveTo>
                    <a:lnTo>
                      <a:pt x="825" y="377"/>
                    </a:lnTo>
                    <a:lnTo>
                      <a:pt x="820" y="341"/>
                    </a:lnTo>
                    <a:lnTo>
                      <a:pt x="813" y="306"/>
                    </a:lnTo>
                    <a:lnTo>
                      <a:pt x="802" y="272"/>
                    </a:lnTo>
                    <a:lnTo>
                      <a:pt x="788" y="239"/>
                    </a:lnTo>
                    <a:lnTo>
                      <a:pt x="771" y="207"/>
                    </a:lnTo>
                    <a:lnTo>
                      <a:pt x="752" y="176"/>
                    </a:lnTo>
                    <a:lnTo>
                      <a:pt x="730" y="147"/>
                    </a:lnTo>
                    <a:lnTo>
                      <a:pt x="705" y="121"/>
                    </a:lnTo>
                    <a:lnTo>
                      <a:pt x="680" y="97"/>
                    </a:lnTo>
                    <a:lnTo>
                      <a:pt x="651" y="75"/>
                    </a:lnTo>
                    <a:lnTo>
                      <a:pt x="620" y="56"/>
                    </a:lnTo>
                    <a:lnTo>
                      <a:pt x="588" y="39"/>
                    </a:lnTo>
                    <a:lnTo>
                      <a:pt x="555" y="25"/>
                    </a:lnTo>
                    <a:lnTo>
                      <a:pt x="521" y="14"/>
                    </a:lnTo>
                    <a:lnTo>
                      <a:pt x="486" y="7"/>
                    </a:lnTo>
                    <a:lnTo>
                      <a:pt x="450" y="1"/>
                    </a:lnTo>
                    <a:lnTo>
                      <a:pt x="413" y="0"/>
                    </a:lnTo>
                    <a:lnTo>
                      <a:pt x="377" y="1"/>
                    </a:lnTo>
                    <a:lnTo>
                      <a:pt x="342" y="7"/>
                    </a:lnTo>
                    <a:lnTo>
                      <a:pt x="307" y="14"/>
                    </a:lnTo>
                    <a:lnTo>
                      <a:pt x="273" y="25"/>
                    </a:lnTo>
                    <a:lnTo>
                      <a:pt x="239" y="39"/>
                    </a:lnTo>
                    <a:lnTo>
                      <a:pt x="207" y="56"/>
                    </a:lnTo>
                    <a:lnTo>
                      <a:pt x="177" y="75"/>
                    </a:lnTo>
                    <a:lnTo>
                      <a:pt x="148" y="97"/>
                    </a:lnTo>
                    <a:lnTo>
                      <a:pt x="122" y="121"/>
                    </a:lnTo>
                    <a:lnTo>
                      <a:pt x="97" y="147"/>
                    </a:lnTo>
                    <a:lnTo>
                      <a:pt x="76" y="176"/>
                    </a:lnTo>
                    <a:lnTo>
                      <a:pt x="56" y="207"/>
                    </a:lnTo>
                    <a:lnTo>
                      <a:pt x="40" y="239"/>
                    </a:lnTo>
                    <a:lnTo>
                      <a:pt x="26" y="272"/>
                    </a:lnTo>
                    <a:lnTo>
                      <a:pt x="15" y="306"/>
                    </a:lnTo>
                    <a:lnTo>
                      <a:pt x="7" y="341"/>
                    </a:lnTo>
                    <a:lnTo>
                      <a:pt x="2" y="377"/>
                    </a:lnTo>
                    <a:lnTo>
                      <a:pt x="0" y="414"/>
                    </a:lnTo>
                    <a:lnTo>
                      <a:pt x="2" y="450"/>
                    </a:lnTo>
                    <a:lnTo>
                      <a:pt x="7" y="485"/>
                    </a:lnTo>
                    <a:lnTo>
                      <a:pt x="15" y="520"/>
                    </a:lnTo>
                    <a:lnTo>
                      <a:pt x="26" y="555"/>
                    </a:lnTo>
                    <a:lnTo>
                      <a:pt x="40" y="588"/>
                    </a:lnTo>
                    <a:lnTo>
                      <a:pt x="56" y="620"/>
                    </a:lnTo>
                    <a:lnTo>
                      <a:pt x="76" y="650"/>
                    </a:lnTo>
                    <a:lnTo>
                      <a:pt x="97" y="679"/>
                    </a:lnTo>
                    <a:lnTo>
                      <a:pt x="122" y="705"/>
                    </a:lnTo>
                    <a:lnTo>
                      <a:pt x="148" y="730"/>
                    </a:lnTo>
                    <a:lnTo>
                      <a:pt x="177" y="752"/>
                    </a:lnTo>
                    <a:lnTo>
                      <a:pt x="207" y="771"/>
                    </a:lnTo>
                    <a:lnTo>
                      <a:pt x="239" y="788"/>
                    </a:lnTo>
                    <a:lnTo>
                      <a:pt x="273" y="802"/>
                    </a:lnTo>
                    <a:lnTo>
                      <a:pt x="307" y="813"/>
                    </a:lnTo>
                    <a:lnTo>
                      <a:pt x="342" y="820"/>
                    </a:lnTo>
                    <a:lnTo>
                      <a:pt x="377" y="826"/>
                    </a:lnTo>
                    <a:lnTo>
                      <a:pt x="413" y="827"/>
                    </a:lnTo>
                    <a:lnTo>
                      <a:pt x="450" y="826"/>
                    </a:lnTo>
                    <a:lnTo>
                      <a:pt x="486" y="820"/>
                    </a:lnTo>
                    <a:lnTo>
                      <a:pt x="521" y="813"/>
                    </a:lnTo>
                    <a:lnTo>
                      <a:pt x="555" y="802"/>
                    </a:lnTo>
                    <a:lnTo>
                      <a:pt x="588" y="788"/>
                    </a:lnTo>
                    <a:lnTo>
                      <a:pt x="620" y="771"/>
                    </a:lnTo>
                    <a:lnTo>
                      <a:pt x="651" y="752"/>
                    </a:lnTo>
                    <a:lnTo>
                      <a:pt x="680" y="730"/>
                    </a:lnTo>
                    <a:lnTo>
                      <a:pt x="705" y="705"/>
                    </a:lnTo>
                    <a:lnTo>
                      <a:pt x="730" y="679"/>
                    </a:lnTo>
                    <a:lnTo>
                      <a:pt x="752" y="650"/>
                    </a:lnTo>
                    <a:lnTo>
                      <a:pt x="771" y="620"/>
                    </a:lnTo>
                    <a:lnTo>
                      <a:pt x="788" y="588"/>
                    </a:lnTo>
                    <a:lnTo>
                      <a:pt x="802" y="555"/>
                    </a:lnTo>
                    <a:lnTo>
                      <a:pt x="813" y="520"/>
                    </a:lnTo>
                    <a:lnTo>
                      <a:pt x="820" y="485"/>
                    </a:lnTo>
                    <a:lnTo>
                      <a:pt x="825" y="450"/>
                    </a:lnTo>
                    <a:lnTo>
                      <a:pt x="826" y="414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25" name="Freeform 569"/>
              <p:cNvSpPr>
                <a:spLocks/>
              </p:cNvSpPr>
              <p:nvPr/>
            </p:nvSpPr>
            <p:spPr bwMode="auto">
              <a:xfrm>
                <a:off x="2355" y="3150"/>
                <a:ext cx="11" cy="102"/>
              </a:xfrm>
              <a:custGeom>
                <a:avLst/>
                <a:gdLst>
                  <a:gd name="T0" fmla="*/ 13 w 13"/>
                  <a:gd name="T1" fmla="*/ 124 h 124"/>
                  <a:gd name="T2" fmla="*/ 11 w 13"/>
                  <a:gd name="T3" fmla="*/ 79 h 124"/>
                  <a:gd name="T4" fmla="*/ 7 w 13"/>
                  <a:gd name="T5" fmla="*/ 35 h 124"/>
                  <a:gd name="T6" fmla="*/ 0 w 13"/>
                  <a:gd name="T7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24">
                    <a:moveTo>
                      <a:pt x="13" y="124"/>
                    </a:moveTo>
                    <a:lnTo>
                      <a:pt x="11" y="79"/>
                    </a:lnTo>
                    <a:lnTo>
                      <a:pt x="7" y="35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26" name="Freeform 570"/>
              <p:cNvSpPr>
                <a:spLocks/>
              </p:cNvSpPr>
              <p:nvPr/>
            </p:nvSpPr>
            <p:spPr bwMode="auto">
              <a:xfrm>
                <a:off x="2315" y="3031"/>
                <a:ext cx="34" cy="90"/>
              </a:xfrm>
              <a:custGeom>
                <a:avLst/>
                <a:gdLst>
                  <a:gd name="T0" fmla="*/ 43 w 43"/>
                  <a:gd name="T1" fmla="*/ 116 h 116"/>
                  <a:gd name="T2" fmla="*/ 38 w 43"/>
                  <a:gd name="T3" fmla="*/ 96 h 116"/>
                  <a:gd name="T4" fmla="*/ 24 w 43"/>
                  <a:gd name="T5" fmla="*/ 53 h 116"/>
                  <a:gd name="T6" fmla="*/ 7 w 43"/>
                  <a:gd name="T7" fmla="*/ 13 h 116"/>
                  <a:gd name="T8" fmla="*/ 0 w 43"/>
                  <a:gd name="T9" fmla="*/ 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" h="116">
                    <a:moveTo>
                      <a:pt x="43" y="116"/>
                    </a:moveTo>
                    <a:lnTo>
                      <a:pt x="38" y="96"/>
                    </a:lnTo>
                    <a:lnTo>
                      <a:pt x="24" y="53"/>
                    </a:lnTo>
                    <a:lnTo>
                      <a:pt x="7" y="13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27" name="Freeform 571"/>
              <p:cNvSpPr>
                <a:spLocks/>
              </p:cNvSpPr>
              <p:nvPr/>
            </p:nvSpPr>
            <p:spPr bwMode="auto">
              <a:xfrm>
                <a:off x="2247" y="2923"/>
                <a:ext cx="57" cy="85"/>
              </a:xfrm>
              <a:custGeom>
                <a:avLst/>
                <a:gdLst>
                  <a:gd name="T0" fmla="*/ 70 w 70"/>
                  <a:gd name="T1" fmla="*/ 102 h 102"/>
                  <a:gd name="T2" fmla="*/ 49 w 70"/>
                  <a:gd name="T3" fmla="*/ 66 h 102"/>
                  <a:gd name="T4" fmla="*/ 24 w 70"/>
                  <a:gd name="T5" fmla="*/ 30 h 102"/>
                  <a:gd name="T6" fmla="*/ 0 w 70"/>
                  <a:gd name="T7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0" h="102">
                    <a:moveTo>
                      <a:pt x="70" y="102"/>
                    </a:moveTo>
                    <a:lnTo>
                      <a:pt x="49" y="66"/>
                    </a:lnTo>
                    <a:lnTo>
                      <a:pt x="24" y="30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28" name="Freeform 572"/>
              <p:cNvSpPr>
                <a:spLocks/>
              </p:cNvSpPr>
              <p:nvPr/>
            </p:nvSpPr>
            <p:spPr bwMode="auto">
              <a:xfrm>
                <a:off x="2151" y="2838"/>
                <a:ext cx="79" cy="68"/>
              </a:xfrm>
              <a:custGeom>
                <a:avLst/>
                <a:gdLst>
                  <a:gd name="T0" fmla="*/ 94 w 94"/>
                  <a:gd name="T1" fmla="*/ 82 h 82"/>
                  <a:gd name="T2" fmla="*/ 81 w 94"/>
                  <a:gd name="T3" fmla="*/ 67 h 82"/>
                  <a:gd name="T4" fmla="*/ 48 w 94"/>
                  <a:gd name="T5" fmla="*/ 37 h 82"/>
                  <a:gd name="T6" fmla="*/ 14 w 94"/>
                  <a:gd name="T7" fmla="*/ 9 h 82"/>
                  <a:gd name="T8" fmla="*/ 0 w 94"/>
                  <a:gd name="T9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4" h="82">
                    <a:moveTo>
                      <a:pt x="94" y="82"/>
                    </a:moveTo>
                    <a:lnTo>
                      <a:pt x="81" y="67"/>
                    </a:lnTo>
                    <a:lnTo>
                      <a:pt x="48" y="37"/>
                    </a:lnTo>
                    <a:lnTo>
                      <a:pt x="14" y="9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29" name="Freeform 573"/>
              <p:cNvSpPr>
                <a:spLocks/>
              </p:cNvSpPr>
              <p:nvPr/>
            </p:nvSpPr>
            <p:spPr bwMode="auto">
              <a:xfrm>
                <a:off x="2043" y="2781"/>
                <a:ext cx="91" cy="45"/>
              </a:xfrm>
              <a:custGeom>
                <a:avLst/>
                <a:gdLst>
                  <a:gd name="T0" fmla="*/ 111 w 111"/>
                  <a:gd name="T1" fmla="*/ 56 h 56"/>
                  <a:gd name="T2" fmla="*/ 75 w 111"/>
                  <a:gd name="T3" fmla="*/ 35 h 56"/>
                  <a:gd name="T4" fmla="*/ 36 w 111"/>
                  <a:gd name="T5" fmla="*/ 15 h 56"/>
                  <a:gd name="T6" fmla="*/ 0 w 111"/>
                  <a:gd name="T7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1" h="56">
                    <a:moveTo>
                      <a:pt x="111" y="56"/>
                    </a:moveTo>
                    <a:lnTo>
                      <a:pt x="75" y="35"/>
                    </a:lnTo>
                    <a:lnTo>
                      <a:pt x="36" y="15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30" name="Freeform 574"/>
              <p:cNvSpPr>
                <a:spLocks/>
              </p:cNvSpPr>
              <p:nvPr/>
            </p:nvSpPr>
            <p:spPr bwMode="auto">
              <a:xfrm>
                <a:off x="1918" y="2753"/>
                <a:ext cx="96" cy="17"/>
              </a:xfrm>
              <a:custGeom>
                <a:avLst/>
                <a:gdLst>
                  <a:gd name="T0" fmla="*/ 121 w 121"/>
                  <a:gd name="T1" fmla="*/ 27 h 27"/>
                  <a:gd name="T2" fmla="*/ 104 w 121"/>
                  <a:gd name="T3" fmla="*/ 20 h 27"/>
                  <a:gd name="T4" fmla="*/ 61 w 121"/>
                  <a:gd name="T5" fmla="*/ 10 h 27"/>
                  <a:gd name="T6" fmla="*/ 18 w 121"/>
                  <a:gd name="T7" fmla="*/ 2 h 27"/>
                  <a:gd name="T8" fmla="*/ 0 w 121"/>
                  <a:gd name="T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1" h="27">
                    <a:moveTo>
                      <a:pt x="121" y="27"/>
                    </a:moveTo>
                    <a:lnTo>
                      <a:pt x="104" y="20"/>
                    </a:lnTo>
                    <a:lnTo>
                      <a:pt x="61" y="10"/>
                    </a:lnTo>
                    <a:lnTo>
                      <a:pt x="18" y="2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31" name="Freeform 575"/>
              <p:cNvSpPr>
                <a:spLocks/>
              </p:cNvSpPr>
              <p:nvPr/>
            </p:nvSpPr>
            <p:spPr bwMode="auto">
              <a:xfrm>
                <a:off x="1793" y="2747"/>
                <a:ext cx="102" cy="6"/>
              </a:xfrm>
              <a:custGeom>
                <a:avLst/>
                <a:gdLst>
                  <a:gd name="T0" fmla="*/ 125 w 125"/>
                  <a:gd name="T1" fmla="*/ 1 h 5"/>
                  <a:gd name="T2" fmla="*/ 85 w 125"/>
                  <a:gd name="T3" fmla="*/ 0 h 5"/>
                  <a:gd name="T4" fmla="*/ 42 w 125"/>
                  <a:gd name="T5" fmla="*/ 1 h 5"/>
                  <a:gd name="T6" fmla="*/ 0 w 125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5" h="5">
                    <a:moveTo>
                      <a:pt x="125" y="1"/>
                    </a:moveTo>
                    <a:lnTo>
                      <a:pt x="85" y="0"/>
                    </a:lnTo>
                    <a:lnTo>
                      <a:pt x="42" y="1"/>
                    </a:lnTo>
                    <a:lnTo>
                      <a:pt x="0" y="5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32" name="Freeform 576"/>
              <p:cNvSpPr>
                <a:spLocks/>
              </p:cNvSpPr>
              <p:nvPr/>
            </p:nvSpPr>
            <p:spPr bwMode="auto">
              <a:xfrm>
                <a:off x="1668" y="2758"/>
                <a:ext cx="97" cy="29"/>
              </a:xfrm>
              <a:custGeom>
                <a:avLst/>
                <a:gdLst>
                  <a:gd name="T0" fmla="*/ 119 w 119"/>
                  <a:gd name="T1" fmla="*/ 0 h 36"/>
                  <a:gd name="T2" fmla="*/ 104 w 119"/>
                  <a:gd name="T3" fmla="*/ 3 h 36"/>
                  <a:gd name="T4" fmla="*/ 61 w 119"/>
                  <a:gd name="T5" fmla="*/ 13 h 36"/>
                  <a:gd name="T6" fmla="*/ 19 w 119"/>
                  <a:gd name="T7" fmla="*/ 27 h 36"/>
                  <a:gd name="T8" fmla="*/ 0 w 119"/>
                  <a:gd name="T9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9" h="36">
                    <a:moveTo>
                      <a:pt x="119" y="0"/>
                    </a:moveTo>
                    <a:lnTo>
                      <a:pt x="104" y="3"/>
                    </a:lnTo>
                    <a:lnTo>
                      <a:pt x="61" y="13"/>
                    </a:lnTo>
                    <a:lnTo>
                      <a:pt x="19" y="27"/>
                    </a:lnTo>
                    <a:lnTo>
                      <a:pt x="0" y="36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33" name="Freeform 577"/>
              <p:cNvSpPr>
                <a:spLocks/>
              </p:cNvSpPr>
              <p:nvPr/>
            </p:nvSpPr>
            <p:spPr bwMode="auto">
              <a:xfrm>
                <a:off x="1560" y="2792"/>
                <a:ext cx="85" cy="51"/>
              </a:xfrm>
              <a:custGeom>
                <a:avLst/>
                <a:gdLst>
                  <a:gd name="T0" fmla="*/ 107 w 107"/>
                  <a:gd name="T1" fmla="*/ 0 h 64"/>
                  <a:gd name="T2" fmla="*/ 73 w 107"/>
                  <a:gd name="T3" fmla="*/ 17 h 64"/>
                  <a:gd name="T4" fmla="*/ 36 w 107"/>
                  <a:gd name="T5" fmla="*/ 40 h 64"/>
                  <a:gd name="T6" fmla="*/ 0 w 107"/>
                  <a:gd name="T7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7" h="64">
                    <a:moveTo>
                      <a:pt x="107" y="0"/>
                    </a:moveTo>
                    <a:lnTo>
                      <a:pt x="73" y="17"/>
                    </a:lnTo>
                    <a:lnTo>
                      <a:pt x="36" y="40"/>
                    </a:lnTo>
                    <a:lnTo>
                      <a:pt x="0" y="64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34" name="Freeform 578"/>
              <p:cNvSpPr>
                <a:spLocks/>
              </p:cNvSpPr>
              <p:nvPr/>
            </p:nvSpPr>
            <p:spPr bwMode="auto">
              <a:xfrm>
                <a:off x="1469" y="2860"/>
                <a:ext cx="74" cy="74"/>
              </a:xfrm>
              <a:custGeom>
                <a:avLst/>
                <a:gdLst>
                  <a:gd name="T0" fmla="*/ 87 w 87"/>
                  <a:gd name="T1" fmla="*/ 0 h 88"/>
                  <a:gd name="T2" fmla="*/ 76 w 87"/>
                  <a:gd name="T3" fmla="*/ 8 h 88"/>
                  <a:gd name="T4" fmla="*/ 44 w 87"/>
                  <a:gd name="T5" fmla="*/ 38 h 88"/>
                  <a:gd name="T6" fmla="*/ 14 w 87"/>
                  <a:gd name="T7" fmla="*/ 71 h 88"/>
                  <a:gd name="T8" fmla="*/ 0 w 87"/>
                  <a:gd name="T9" fmla="*/ 8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7" h="88">
                    <a:moveTo>
                      <a:pt x="87" y="0"/>
                    </a:moveTo>
                    <a:lnTo>
                      <a:pt x="76" y="8"/>
                    </a:lnTo>
                    <a:lnTo>
                      <a:pt x="44" y="38"/>
                    </a:lnTo>
                    <a:lnTo>
                      <a:pt x="14" y="71"/>
                    </a:lnTo>
                    <a:lnTo>
                      <a:pt x="0" y="88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35" name="Freeform 579"/>
              <p:cNvSpPr>
                <a:spLocks/>
              </p:cNvSpPr>
              <p:nvPr/>
            </p:nvSpPr>
            <p:spPr bwMode="auto">
              <a:xfrm>
                <a:off x="1407" y="2951"/>
                <a:ext cx="51" cy="91"/>
              </a:xfrm>
              <a:custGeom>
                <a:avLst/>
                <a:gdLst>
                  <a:gd name="T0" fmla="*/ 63 w 63"/>
                  <a:gd name="T1" fmla="*/ 0 h 108"/>
                  <a:gd name="T2" fmla="*/ 43 w 63"/>
                  <a:gd name="T3" fmla="*/ 29 h 108"/>
                  <a:gd name="T4" fmla="*/ 20 w 63"/>
                  <a:gd name="T5" fmla="*/ 67 h 108"/>
                  <a:gd name="T6" fmla="*/ 0 w 63"/>
                  <a:gd name="T7" fmla="*/ 107 h 108"/>
                  <a:gd name="T8" fmla="*/ 0 w 63"/>
                  <a:gd name="T9" fmla="*/ 108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3" h="108">
                    <a:moveTo>
                      <a:pt x="63" y="0"/>
                    </a:moveTo>
                    <a:lnTo>
                      <a:pt x="43" y="29"/>
                    </a:lnTo>
                    <a:lnTo>
                      <a:pt x="20" y="67"/>
                    </a:lnTo>
                    <a:lnTo>
                      <a:pt x="0" y="107"/>
                    </a:lnTo>
                    <a:lnTo>
                      <a:pt x="0" y="108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36" name="Freeform 580"/>
              <p:cNvSpPr>
                <a:spLocks/>
              </p:cNvSpPr>
              <p:nvPr/>
            </p:nvSpPr>
            <p:spPr bwMode="auto">
              <a:xfrm>
                <a:off x="1367" y="3065"/>
                <a:ext cx="29" cy="96"/>
              </a:xfrm>
              <a:custGeom>
                <a:avLst/>
                <a:gdLst>
                  <a:gd name="T0" fmla="*/ 34 w 34"/>
                  <a:gd name="T1" fmla="*/ 0 h 119"/>
                  <a:gd name="T2" fmla="*/ 29 w 34"/>
                  <a:gd name="T3" fmla="*/ 10 h 119"/>
                  <a:gd name="T4" fmla="*/ 15 w 34"/>
                  <a:gd name="T5" fmla="*/ 53 h 119"/>
                  <a:gd name="T6" fmla="*/ 5 w 34"/>
                  <a:gd name="T7" fmla="*/ 96 h 119"/>
                  <a:gd name="T8" fmla="*/ 0 w 34"/>
                  <a:gd name="T9" fmla="*/ 11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119">
                    <a:moveTo>
                      <a:pt x="34" y="0"/>
                    </a:moveTo>
                    <a:lnTo>
                      <a:pt x="29" y="10"/>
                    </a:lnTo>
                    <a:lnTo>
                      <a:pt x="15" y="53"/>
                    </a:lnTo>
                    <a:lnTo>
                      <a:pt x="5" y="96"/>
                    </a:lnTo>
                    <a:lnTo>
                      <a:pt x="0" y="119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37" name="Freeform 581"/>
              <p:cNvSpPr>
                <a:spLocks/>
              </p:cNvSpPr>
              <p:nvPr/>
            </p:nvSpPr>
            <p:spPr bwMode="auto">
              <a:xfrm>
                <a:off x="1362" y="3184"/>
                <a:ext cx="0" cy="102"/>
              </a:xfrm>
              <a:custGeom>
                <a:avLst/>
                <a:gdLst>
                  <a:gd name="T0" fmla="*/ 4 w 4"/>
                  <a:gd name="T1" fmla="*/ 0 h 124"/>
                  <a:gd name="T2" fmla="*/ 1 w 4"/>
                  <a:gd name="T3" fmla="*/ 33 h 124"/>
                  <a:gd name="T4" fmla="*/ 0 w 4"/>
                  <a:gd name="T5" fmla="*/ 78 h 124"/>
                  <a:gd name="T6" fmla="*/ 1 w 4"/>
                  <a:gd name="T7" fmla="*/ 121 h 124"/>
                  <a:gd name="T8" fmla="*/ 1 w 4"/>
                  <a:gd name="T9" fmla="*/ 124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24">
                    <a:moveTo>
                      <a:pt x="4" y="0"/>
                    </a:moveTo>
                    <a:lnTo>
                      <a:pt x="1" y="33"/>
                    </a:lnTo>
                    <a:lnTo>
                      <a:pt x="0" y="78"/>
                    </a:lnTo>
                    <a:lnTo>
                      <a:pt x="1" y="121"/>
                    </a:lnTo>
                    <a:lnTo>
                      <a:pt x="1" y="124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38" name="Freeform 582"/>
              <p:cNvSpPr>
                <a:spLocks/>
              </p:cNvSpPr>
              <p:nvPr/>
            </p:nvSpPr>
            <p:spPr bwMode="auto">
              <a:xfrm>
                <a:off x="1362" y="3314"/>
                <a:ext cx="22" cy="97"/>
              </a:xfrm>
              <a:custGeom>
                <a:avLst/>
                <a:gdLst>
                  <a:gd name="T0" fmla="*/ 0 w 29"/>
                  <a:gd name="T1" fmla="*/ 0 h 122"/>
                  <a:gd name="T2" fmla="*/ 1 w 29"/>
                  <a:gd name="T3" fmla="*/ 11 h 122"/>
                  <a:gd name="T4" fmla="*/ 10 w 29"/>
                  <a:gd name="T5" fmla="*/ 55 h 122"/>
                  <a:gd name="T6" fmla="*/ 20 w 29"/>
                  <a:gd name="T7" fmla="*/ 97 h 122"/>
                  <a:gd name="T8" fmla="*/ 29 w 29"/>
                  <a:gd name="T9" fmla="*/ 122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122">
                    <a:moveTo>
                      <a:pt x="0" y="0"/>
                    </a:moveTo>
                    <a:lnTo>
                      <a:pt x="1" y="11"/>
                    </a:lnTo>
                    <a:lnTo>
                      <a:pt x="10" y="55"/>
                    </a:lnTo>
                    <a:lnTo>
                      <a:pt x="20" y="97"/>
                    </a:lnTo>
                    <a:lnTo>
                      <a:pt x="29" y="122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39" name="Freeform 583"/>
              <p:cNvSpPr>
                <a:spLocks/>
              </p:cNvSpPr>
              <p:nvPr/>
            </p:nvSpPr>
            <p:spPr bwMode="auto">
              <a:xfrm>
                <a:off x="1396" y="3434"/>
                <a:ext cx="45" cy="90"/>
              </a:xfrm>
              <a:custGeom>
                <a:avLst/>
                <a:gdLst>
                  <a:gd name="T0" fmla="*/ 0 w 57"/>
                  <a:gd name="T1" fmla="*/ 0 h 111"/>
                  <a:gd name="T2" fmla="*/ 12 w 57"/>
                  <a:gd name="T3" fmla="*/ 30 h 111"/>
                  <a:gd name="T4" fmla="*/ 32 w 57"/>
                  <a:gd name="T5" fmla="*/ 70 h 111"/>
                  <a:gd name="T6" fmla="*/ 55 w 57"/>
                  <a:gd name="T7" fmla="*/ 108 h 111"/>
                  <a:gd name="T8" fmla="*/ 57 w 57"/>
                  <a:gd name="T9" fmla="*/ 11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7" h="111">
                    <a:moveTo>
                      <a:pt x="0" y="0"/>
                    </a:moveTo>
                    <a:lnTo>
                      <a:pt x="12" y="30"/>
                    </a:lnTo>
                    <a:lnTo>
                      <a:pt x="32" y="70"/>
                    </a:lnTo>
                    <a:lnTo>
                      <a:pt x="55" y="108"/>
                    </a:lnTo>
                    <a:lnTo>
                      <a:pt x="57" y="11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40" name="Freeform 584"/>
              <p:cNvSpPr>
                <a:spLocks/>
              </p:cNvSpPr>
              <p:nvPr/>
            </p:nvSpPr>
            <p:spPr bwMode="auto">
              <a:xfrm>
                <a:off x="1458" y="3547"/>
                <a:ext cx="63" cy="74"/>
              </a:xfrm>
              <a:custGeom>
                <a:avLst/>
                <a:gdLst>
                  <a:gd name="T0" fmla="*/ 0 w 83"/>
                  <a:gd name="T1" fmla="*/ 0 h 92"/>
                  <a:gd name="T2" fmla="*/ 5 w 83"/>
                  <a:gd name="T3" fmla="*/ 7 h 92"/>
                  <a:gd name="T4" fmla="*/ 33 w 83"/>
                  <a:gd name="T5" fmla="*/ 41 h 92"/>
                  <a:gd name="T6" fmla="*/ 63 w 83"/>
                  <a:gd name="T7" fmla="*/ 74 h 92"/>
                  <a:gd name="T8" fmla="*/ 83 w 83"/>
                  <a:gd name="T9" fmla="*/ 9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3" h="92">
                    <a:moveTo>
                      <a:pt x="0" y="0"/>
                    </a:moveTo>
                    <a:lnTo>
                      <a:pt x="5" y="7"/>
                    </a:lnTo>
                    <a:lnTo>
                      <a:pt x="33" y="41"/>
                    </a:lnTo>
                    <a:lnTo>
                      <a:pt x="63" y="74"/>
                    </a:lnTo>
                    <a:lnTo>
                      <a:pt x="83" y="92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41" name="Freeform 585"/>
              <p:cNvSpPr>
                <a:spLocks/>
              </p:cNvSpPr>
              <p:nvPr/>
            </p:nvSpPr>
            <p:spPr bwMode="auto">
              <a:xfrm>
                <a:off x="1543" y="3638"/>
                <a:ext cx="85" cy="57"/>
              </a:xfrm>
              <a:custGeom>
                <a:avLst/>
                <a:gdLst>
                  <a:gd name="T0" fmla="*/ 0 w 104"/>
                  <a:gd name="T1" fmla="*/ 0 h 69"/>
                  <a:gd name="T2" fmla="*/ 24 w 104"/>
                  <a:gd name="T3" fmla="*/ 19 h 69"/>
                  <a:gd name="T4" fmla="*/ 60 w 104"/>
                  <a:gd name="T5" fmla="*/ 44 h 69"/>
                  <a:gd name="T6" fmla="*/ 97 w 104"/>
                  <a:gd name="T7" fmla="*/ 67 h 69"/>
                  <a:gd name="T8" fmla="*/ 104 w 104"/>
                  <a:gd name="T9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4" h="69">
                    <a:moveTo>
                      <a:pt x="0" y="0"/>
                    </a:moveTo>
                    <a:lnTo>
                      <a:pt x="24" y="19"/>
                    </a:lnTo>
                    <a:lnTo>
                      <a:pt x="60" y="44"/>
                    </a:lnTo>
                    <a:lnTo>
                      <a:pt x="97" y="67"/>
                    </a:lnTo>
                    <a:lnTo>
                      <a:pt x="104" y="69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42" name="Freeform 586"/>
              <p:cNvSpPr>
                <a:spLocks/>
              </p:cNvSpPr>
              <p:nvPr/>
            </p:nvSpPr>
            <p:spPr bwMode="auto">
              <a:xfrm>
                <a:off x="1645" y="3706"/>
                <a:ext cx="97" cy="28"/>
              </a:xfrm>
              <a:custGeom>
                <a:avLst/>
                <a:gdLst>
                  <a:gd name="T0" fmla="*/ 0 w 117"/>
                  <a:gd name="T1" fmla="*/ 0 h 41"/>
                  <a:gd name="T2" fmla="*/ 7 w 117"/>
                  <a:gd name="T3" fmla="*/ 3 h 41"/>
                  <a:gd name="T4" fmla="*/ 47 w 117"/>
                  <a:gd name="T5" fmla="*/ 20 h 41"/>
                  <a:gd name="T6" fmla="*/ 89 w 117"/>
                  <a:gd name="T7" fmla="*/ 34 h 41"/>
                  <a:gd name="T8" fmla="*/ 117 w 117"/>
                  <a:gd name="T9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7" h="41">
                    <a:moveTo>
                      <a:pt x="0" y="0"/>
                    </a:moveTo>
                    <a:lnTo>
                      <a:pt x="7" y="3"/>
                    </a:lnTo>
                    <a:lnTo>
                      <a:pt x="47" y="20"/>
                    </a:lnTo>
                    <a:lnTo>
                      <a:pt x="89" y="34"/>
                    </a:lnTo>
                    <a:lnTo>
                      <a:pt x="117" y="4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43" name="Freeform 587"/>
              <p:cNvSpPr>
                <a:spLocks/>
              </p:cNvSpPr>
              <p:nvPr/>
            </p:nvSpPr>
            <p:spPr bwMode="auto">
              <a:xfrm>
                <a:off x="1765" y="3740"/>
                <a:ext cx="102" cy="11"/>
              </a:xfrm>
              <a:custGeom>
                <a:avLst/>
                <a:gdLst>
                  <a:gd name="T0" fmla="*/ 0 w 125"/>
                  <a:gd name="T1" fmla="*/ 0 h 11"/>
                  <a:gd name="T2" fmla="*/ 28 w 125"/>
                  <a:gd name="T3" fmla="*/ 5 h 11"/>
                  <a:gd name="T4" fmla="*/ 73 w 125"/>
                  <a:gd name="T5" fmla="*/ 10 h 11"/>
                  <a:gd name="T6" fmla="*/ 116 w 125"/>
                  <a:gd name="T7" fmla="*/ 11 h 11"/>
                  <a:gd name="T8" fmla="*/ 125 w 125"/>
                  <a:gd name="T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5" h="11">
                    <a:moveTo>
                      <a:pt x="0" y="0"/>
                    </a:moveTo>
                    <a:lnTo>
                      <a:pt x="28" y="5"/>
                    </a:lnTo>
                    <a:lnTo>
                      <a:pt x="73" y="10"/>
                    </a:lnTo>
                    <a:lnTo>
                      <a:pt x="116" y="11"/>
                    </a:lnTo>
                    <a:lnTo>
                      <a:pt x="125" y="1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44" name="Freeform 588"/>
              <p:cNvSpPr>
                <a:spLocks/>
              </p:cNvSpPr>
              <p:nvPr/>
            </p:nvSpPr>
            <p:spPr bwMode="auto">
              <a:xfrm>
                <a:off x="1895" y="3734"/>
                <a:ext cx="97" cy="17"/>
              </a:xfrm>
              <a:custGeom>
                <a:avLst/>
                <a:gdLst>
                  <a:gd name="T0" fmla="*/ 0 w 122"/>
                  <a:gd name="T1" fmla="*/ 20 h 20"/>
                  <a:gd name="T2" fmla="*/ 5 w 122"/>
                  <a:gd name="T3" fmla="*/ 20 h 20"/>
                  <a:gd name="T4" fmla="*/ 49 w 122"/>
                  <a:gd name="T5" fmla="*/ 15 h 20"/>
                  <a:gd name="T6" fmla="*/ 92 w 122"/>
                  <a:gd name="T7" fmla="*/ 7 h 20"/>
                  <a:gd name="T8" fmla="*/ 122 w 122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2" h="20">
                    <a:moveTo>
                      <a:pt x="0" y="20"/>
                    </a:moveTo>
                    <a:lnTo>
                      <a:pt x="5" y="20"/>
                    </a:lnTo>
                    <a:lnTo>
                      <a:pt x="49" y="15"/>
                    </a:lnTo>
                    <a:lnTo>
                      <a:pt x="92" y="7"/>
                    </a:lnTo>
                    <a:lnTo>
                      <a:pt x="122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45" name="Freeform 589"/>
              <p:cNvSpPr>
                <a:spLocks/>
              </p:cNvSpPr>
              <p:nvPr/>
            </p:nvSpPr>
            <p:spPr bwMode="auto">
              <a:xfrm>
                <a:off x="2014" y="3683"/>
                <a:ext cx="97" cy="46"/>
              </a:xfrm>
              <a:custGeom>
                <a:avLst/>
                <a:gdLst>
                  <a:gd name="T0" fmla="*/ 0 w 114"/>
                  <a:gd name="T1" fmla="*/ 50 h 50"/>
                  <a:gd name="T2" fmla="*/ 26 w 114"/>
                  <a:gd name="T3" fmla="*/ 42 h 50"/>
                  <a:gd name="T4" fmla="*/ 66 w 114"/>
                  <a:gd name="T5" fmla="*/ 25 h 50"/>
                  <a:gd name="T6" fmla="*/ 105 w 114"/>
                  <a:gd name="T7" fmla="*/ 6 h 50"/>
                  <a:gd name="T8" fmla="*/ 114 w 114"/>
                  <a:gd name="T9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4" h="50">
                    <a:moveTo>
                      <a:pt x="0" y="50"/>
                    </a:moveTo>
                    <a:lnTo>
                      <a:pt x="26" y="42"/>
                    </a:lnTo>
                    <a:lnTo>
                      <a:pt x="66" y="25"/>
                    </a:lnTo>
                    <a:lnTo>
                      <a:pt x="105" y="6"/>
                    </a:lnTo>
                    <a:lnTo>
                      <a:pt x="114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46" name="Freeform 590"/>
              <p:cNvSpPr>
                <a:spLocks/>
              </p:cNvSpPr>
              <p:nvPr/>
            </p:nvSpPr>
            <p:spPr bwMode="auto">
              <a:xfrm>
                <a:off x="2134" y="3609"/>
                <a:ext cx="79" cy="63"/>
              </a:xfrm>
              <a:custGeom>
                <a:avLst/>
                <a:gdLst>
                  <a:gd name="T0" fmla="*/ 0 w 98"/>
                  <a:gd name="T1" fmla="*/ 76 h 76"/>
                  <a:gd name="T2" fmla="*/ 3 w 98"/>
                  <a:gd name="T3" fmla="*/ 75 h 76"/>
                  <a:gd name="T4" fmla="*/ 39 w 98"/>
                  <a:gd name="T5" fmla="*/ 50 h 76"/>
                  <a:gd name="T6" fmla="*/ 73 w 98"/>
                  <a:gd name="T7" fmla="*/ 22 h 76"/>
                  <a:gd name="T8" fmla="*/ 98 w 98"/>
                  <a:gd name="T9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8" h="76">
                    <a:moveTo>
                      <a:pt x="0" y="76"/>
                    </a:moveTo>
                    <a:lnTo>
                      <a:pt x="3" y="75"/>
                    </a:lnTo>
                    <a:lnTo>
                      <a:pt x="39" y="50"/>
                    </a:lnTo>
                    <a:lnTo>
                      <a:pt x="73" y="22"/>
                    </a:lnTo>
                    <a:lnTo>
                      <a:pt x="98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47" name="Freeform 591"/>
              <p:cNvSpPr>
                <a:spLocks/>
              </p:cNvSpPr>
              <p:nvPr/>
            </p:nvSpPr>
            <p:spPr bwMode="auto">
              <a:xfrm>
                <a:off x="2230" y="3513"/>
                <a:ext cx="57" cy="79"/>
              </a:xfrm>
              <a:custGeom>
                <a:avLst/>
                <a:gdLst>
                  <a:gd name="T0" fmla="*/ 0 w 75"/>
                  <a:gd name="T1" fmla="*/ 99 h 99"/>
                  <a:gd name="T2" fmla="*/ 17 w 75"/>
                  <a:gd name="T3" fmla="*/ 81 h 99"/>
                  <a:gd name="T4" fmla="*/ 45 w 75"/>
                  <a:gd name="T5" fmla="*/ 47 h 99"/>
                  <a:gd name="T6" fmla="*/ 70 w 75"/>
                  <a:gd name="T7" fmla="*/ 11 h 99"/>
                  <a:gd name="T8" fmla="*/ 75 w 75"/>
                  <a:gd name="T9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5" h="99">
                    <a:moveTo>
                      <a:pt x="0" y="99"/>
                    </a:moveTo>
                    <a:lnTo>
                      <a:pt x="17" y="81"/>
                    </a:lnTo>
                    <a:lnTo>
                      <a:pt x="45" y="47"/>
                    </a:lnTo>
                    <a:lnTo>
                      <a:pt x="70" y="11"/>
                    </a:lnTo>
                    <a:lnTo>
                      <a:pt x="75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48" name="Freeform 592"/>
              <p:cNvSpPr>
                <a:spLocks/>
              </p:cNvSpPr>
              <p:nvPr/>
            </p:nvSpPr>
            <p:spPr bwMode="auto">
              <a:xfrm>
                <a:off x="2304" y="3400"/>
                <a:ext cx="34" cy="90"/>
              </a:xfrm>
              <a:custGeom>
                <a:avLst/>
                <a:gdLst>
                  <a:gd name="T0" fmla="*/ 0 w 48"/>
                  <a:gd name="T1" fmla="*/ 114 h 114"/>
                  <a:gd name="T2" fmla="*/ 1 w 48"/>
                  <a:gd name="T3" fmla="*/ 113 h 114"/>
                  <a:gd name="T4" fmla="*/ 21 w 48"/>
                  <a:gd name="T5" fmla="*/ 73 h 114"/>
                  <a:gd name="T6" fmla="*/ 38 w 48"/>
                  <a:gd name="T7" fmla="*/ 32 h 114"/>
                  <a:gd name="T8" fmla="*/ 48 w 48"/>
                  <a:gd name="T9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114">
                    <a:moveTo>
                      <a:pt x="0" y="114"/>
                    </a:moveTo>
                    <a:lnTo>
                      <a:pt x="1" y="113"/>
                    </a:lnTo>
                    <a:lnTo>
                      <a:pt x="21" y="73"/>
                    </a:lnTo>
                    <a:lnTo>
                      <a:pt x="38" y="32"/>
                    </a:lnTo>
                    <a:lnTo>
                      <a:pt x="48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49" name="Freeform 593"/>
              <p:cNvSpPr>
                <a:spLocks/>
              </p:cNvSpPr>
              <p:nvPr/>
            </p:nvSpPr>
            <p:spPr bwMode="auto">
              <a:xfrm>
                <a:off x="2349" y="3275"/>
                <a:ext cx="12" cy="102"/>
              </a:xfrm>
              <a:custGeom>
                <a:avLst/>
                <a:gdLst>
                  <a:gd name="T0" fmla="*/ 0 w 19"/>
                  <a:gd name="T1" fmla="*/ 124 h 124"/>
                  <a:gd name="T2" fmla="*/ 6 w 19"/>
                  <a:gd name="T3" fmla="*/ 102 h 124"/>
                  <a:gd name="T4" fmla="*/ 14 w 19"/>
                  <a:gd name="T5" fmla="*/ 58 h 124"/>
                  <a:gd name="T6" fmla="*/ 18 w 19"/>
                  <a:gd name="T7" fmla="*/ 13 h 124"/>
                  <a:gd name="T8" fmla="*/ 19 w 19"/>
                  <a:gd name="T9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24">
                    <a:moveTo>
                      <a:pt x="0" y="124"/>
                    </a:moveTo>
                    <a:lnTo>
                      <a:pt x="6" y="102"/>
                    </a:lnTo>
                    <a:lnTo>
                      <a:pt x="14" y="58"/>
                    </a:lnTo>
                    <a:lnTo>
                      <a:pt x="18" y="13"/>
                    </a:lnTo>
                    <a:lnTo>
                      <a:pt x="19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50" name="Line 594"/>
              <p:cNvSpPr>
                <a:spLocks noChangeShapeType="1"/>
              </p:cNvSpPr>
              <p:nvPr/>
            </p:nvSpPr>
            <p:spPr bwMode="auto">
              <a:xfrm>
                <a:off x="2366" y="3252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51" name="Freeform 595"/>
              <p:cNvSpPr>
                <a:spLocks/>
              </p:cNvSpPr>
              <p:nvPr/>
            </p:nvSpPr>
            <p:spPr bwMode="auto">
              <a:xfrm>
                <a:off x="1191" y="2599"/>
                <a:ext cx="506" cy="1300"/>
              </a:xfrm>
              <a:custGeom>
                <a:avLst/>
                <a:gdLst>
                  <a:gd name="T0" fmla="*/ 619 w 619"/>
                  <a:gd name="T1" fmla="*/ 0 h 1600"/>
                  <a:gd name="T2" fmla="*/ 570 w 619"/>
                  <a:gd name="T3" fmla="*/ 15 h 1600"/>
                  <a:gd name="T4" fmla="*/ 521 w 619"/>
                  <a:gd name="T5" fmla="*/ 33 h 1600"/>
                  <a:gd name="T6" fmla="*/ 473 w 619"/>
                  <a:gd name="T7" fmla="*/ 53 h 1600"/>
                  <a:gd name="T8" fmla="*/ 427 w 619"/>
                  <a:gd name="T9" fmla="*/ 77 h 1600"/>
                  <a:gd name="T10" fmla="*/ 382 w 619"/>
                  <a:gd name="T11" fmla="*/ 103 h 1600"/>
                  <a:gd name="T12" fmla="*/ 340 w 619"/>
                  <a:gd name="T13" fmla="*/ 132 h 1600"/>
                  <a:gd name="T14" fmla="*/ 298 w 619"/>
                  <a:gd name="T15" fmla="*/ 164 h 1600"/>
                  <a:gd name="T16" fmla="*/ 260 w 619"/>
                  <a:gd name="T17" fmla="*/ 198 h 1600"/>
                  <a:gd name="T18" fmla="*/ 223 w 619"/>
                  <a:gd name="T19" fmla="*/ 235 h 1600"/>
                  <a:gd name="T20" fmla="*/ 189 w 619"/>
                  <a:gd name="T21" fmla="*/ 275 h 1600"/>
                  <a:gd name="T22" fmla="*/ 157 w 619"/>
                  <a:gd name="T23" fmla="*/ 315 h 1600"/>
                  <a:gd name="T24" fmla="*/ 128 w 619"/>
                  <a:gd name="T25" fmla="*/ 358 h 1600"/>
                  <a:gd name="T26" fmla="*/ 101 w 619"/>
                  <a:gd name="T27" fmla="*/ 402 h 1600"/>
                  <a:gd name="T28" fmla="*/ 78 w 619"/>
                  <a:gd name="T29" fmla="*/ 449 h 1600"/>
                  <a:gd name="T30" fmla="*/ 58 w 619"/>
                  <a:gd name="T31" fmla="*/ 496 h 1600"/>
                  <a:gd name="T32" fmla="*/ 41 w 619"/>
                  <a:gd name="T33" fmla="*/ 545 h 1600"/>
                  <a:gd name="T34" fmla="*/ 26 w 619"/>
                  <a:gd name="T35" fmla="*/ 595 h 1600"/>
                  <a:gd name="T36" fmla="*/ 14 w 619"/>
                  <a:gd name="T37" fmla="*/ 646 h 1600"/>
                  <a:gd name="T38" fmla="*/ 7 w 619"/>
                  <a:gd name="T39" fmla="*/ 697 h 1600"/>
                  <a:gd name="T40" fmla="*/ 1 w 619"/>
                  <a:gd name="T41" fmla="*/ 748 h 1600"/>
                  <a:gd name="T42" fmla="*/ 0 w 619"/>
                  <a:gd name="T43" fmla="*/ 801 h 1600"/>
                  <a:gd name="T44" fmla="*/ 1 w 619"/>
                  <a:gd name="T45" fmla="*/ 853 h 1600"/>
                  <a:gd name="T46" fmla="*/ 7 w 619"/>
                  <a:gd name="T47" fmla="*/ 904 h 1600"/>
                  <a:gd name="T48" fmla="*/ 14 w 619"/>
                  <a:gd name="T49" fmla="*/ 955 h 1600"/>
                  <a:gd name="T50" fmla="*/ 26 w 619"/>
                  <a:gd name="T51" fmla="*/ 1006 h 1600"/>
                  <a:gd name="T52" fmla="*/ 41 w 619"/>
                  <a:gd name="T53" fmla="*/ 1056 h 1600"/>
                  <a:gd name="T54" fmla="*/ 58 w 619"/>
                  <a:gd name="T55" fmla="*/ 1104 h 1600"/>
                  <a:gd name="T56" fmla="*/ 78 w 619"/>
                  <a:gd name="T57" fmla="*/ 1152 h 1600"/>
                  <a:gd name="T58" fmla="*/ 101 w 619"/>
                  <a:gd name="T59" fmla="*/ 1198 h 1600"/>
                  <a:gd name="T60" fmla="*/ 128 w 619"/>
                  <a:gd name="T61" fmla="*/ 1242 h 1600"/>
                  <a:gd name="T62" fmla="*/ 157 w 619"/>
                  <a:gd name="T63" fmla="*/ 1286 h 1600"/>
                  <a:gd name="T64" fmla="*/ 189 w 619"/>
                  <a:gd name="T65" fmla="*/ 1327 h 1600"/>
                  <a:gd name="T66" fmla="*/ 223 w 619"/>
                  <a:gd name="T67" fmla="*/ 1366 h 1600"/>
                  <a:gd name="T68" fmla="*/ 260 w 619"/>
                  <a:gd name="T69" fmla="*/ 1402 h 1600"/>
                  <a:gd name="T70" fmla="*/ 298 w 619"/>
                  <a:gd name="T71" fmla="*/ 1437 h 1600"/>
                  <a:gd name="T72" fmla="*/ 340 w 619"/>
                  <a:gd name="T73" fmla="*/ 1468 h 1600"/>
                  <a:gd name="T74" fmla="*/ 382 w 619"/>
                  <a:gd name="T75" fmla="*/ 1498 h 1600"/>
                  <a:gd name="T76" fmla="*/ 427 w 619"/>
                  <a:gd name="T77" fmla="*/ 1525 h 1600"/>
                  <a:gd name="T78" fmla="*/ 473 w 619"/>
                  <a:gd name="T79" fmla="*/ 1548 h 1600"/>
                  <a:gd name="T80" fmla="*/ 521 w 619"/>
                  <a:gd name="T81" fmla="*/ 1568 h 1600"/>
                  <a:gd name="T82" fmla="*/ 570 w 619"/>
                  <a:gd name="T83" fmla="*/ 1586 h 1600"/>
                  <a:gd name="T84" fmla="*/ 619 w 619"/>
                  <a:gd name="T85" fmla="*/ 1600 h 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19" h="1600">
                    <a:moveTo>
                      <a:pt x="619" y="0"/>
                    </a:moveTo>
                    <a:lnTo>
                      <a:pt x="570" y="15"/>
                    </a:lnTo>
                    <a:lnTo>
                      <a:pt x="521" y="33"/>
                    </a:lnTo>
                    <a:lnTo>
                      <a:pt x="473" y="53"/>
                    </a:lnTo>
                    <a:lnTo>
                      <a:pt x="427" y="77"/>
                    </a:lnTo>
                    <a:lnTo>
                      <a:pt x="382" y="103"/>
                    </a:lnTo>
                    <a:lnTo>
                      <a:pt x="340" y="132"/>
                    </a:lnTo>
                    <a:lnTo>
                      <a:pt x="298" y="164"/>
                    </a:lnTo>
                    <a:lnTo>
                      <a:pt x="260" y="198"/>
                    </a:lnTo>
                    <a:lnTo>
                      <a:pt x="223" y="235"/>
                    </a:lnTo>
                    <a:lnTo>
                      <a:pt x="189" y="275"/>
                    </a:lnTo>
                    <a:lnTo>
                      <a:pt x="157" y="315"/>
                    </a:lnTo>
                    <a:lnTo>
                      <a:pt x="128" y="358"/>
                    </a:lnTo>
                    <a:lnTo>
                      <a:pt x="101" y="402"/>
                    </a:lnTo>
                    <a:lnTo>
                      <a:pt x="78" y="449"/>
                    </a:lnTo>
                    <a:lnTo>
                      <a:pt x="58" y="496"/>
                    </a:lnTo>
                    <a:lnTo>
                      <a:pt x="41" y="545"/>
                    </a:lnTo>
                    <a:lnTo>
                      <a:pt x="26" y="595"/>
                    </a:lnTo>
                    <a:lnTo>
                      <a:pt x="14" y="646"/>
                    </a:lnTo>
                    <a:lnTo>
                      <a:pt x="7" y="697"/>
                    </a:lnTo>
                    <a:lnTo>
                      <a:pt x="1" y="748"/>
                    </a:lnTo>
                    <a:lnTo>
                      <a:pt x="0" y="801"/>
                    </a:lnTo>
                    <a:lnTo>
                      <a:pt x="1" y="853"/>
                    </a:lnTo>
                    <a:lnTo>
                      <a:pt x="7" y="904"/>
                    </a:lnTo>
                    <a:lnTo>
                      <a:pt x="14" y="955"/>
                    </a:lnTo>
                    <a:lnTo>
                      <a:pt x="26" y="1006"/>
                    </a:lnTo>
                    <a:lnTo>
                      <a:pt x="41" y="1056"/>
                    </a:lnTo>
                    <a:lnTo>
                      <a:pt x="58" y="1104"/>
                    </a:lnTo>
                    <a:lnTo>
                      <a:pt x="78" y="1152"/>
                    </a:lnTo>
                    <a:lnTo>
                      <a:pt x="101" y="1198"/>
                    </a:lnTo>
                    <a:lnTo>
                      <a:pt x="128" y="1242"/>
                    </a:lnTo>
                    <a:lnTo>
                      <a:pt x="157" y="1286"/>
                    </a:lnTo>
                    <a:lnTo>
                      <a:pt x="189" y="1327"/>
                    </a:lnTo>
                    <a:lnTo>
                      <a:pt x="223" y="1366"/>
                    </a:lnTo>
                    <a:lnTo>
                      <a:pt x="260" y="1402"/>
                    </a:lnTo>
                    <a:lnTo>
                      <a:pt x="298" y="1437"/>
                    </a:lnTo>
                    <a:lnTo>
                      <a:pt x="340" y="1468"/>
                    </a:lnTo>
                    <a:lnTo>
                      <a:pt x="382" y="1498"/>
                    </a:lnTo>
                    <a:lnTo>
                      <a:pt x="427" y="1525"/>
                    </a:lnTo>
                    <a:lnTo>
                      <a:pt x="473" y="1548"/>
                    </a:lnTo>
                    <a:lnTo>
                      <a:pt x="521" y="1568"/>
                    </a:lnTo>
                    <a:lnTo>
                      <a:pt x="570" y="1586"/>
                    </a:lnTo>
                    <a:lnTo>
                      <a:pt x="619" y="160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52" name="Freeform 596"/>
              <p:cNvSpPr>
                <a:spLocks/>
              </p:cNvSpPr>
              <p:nvPr/>
            </p:nvSpPr>
            <p:spPr bwMode="auto">
              <a:xfrm>
                <a:off x="1549" y="4024"/>
                <a:ext cx="624" cy="62"/>
              </a:xfrm>
              <a:custGeom>
                <a:avLst/>
                <a:gdLst>
                  <a:gd name="T0" fmla="*/ 0 w 774"/>
                  <a:gd name="T1" fmla="*/ 0 h 75"/>
                  <a:gd name="T2" fmla="*/ 53 w 774"/>
                  <a:gd name="T3" fmla="*/ 20 h 75"/>
                  <a:gd name="T4" fmla="*/ 106 w 774"/>
                  <a:gd name="T5" fmla="*/ 37 h 75"/>
                  <a:gd name="T6" fmla="*/ 162 w 774"/>
                  <a:gd name="T7" fmla="*/ 51 h 75"/>
                  <a:gd name="T8" fmla="*/ 217 w 774"/>
                  <a:gd name="T9" fmla="*/ 61 h 75"/>
                  <a:gd name="T10" fmla="*/ 273 w 774"/>
                  <a:gd name="T11" fmla="*/ 69 h 75"/>
                  <a:gd name="T12" fmla="*/ 330 w 774"/>
                  <a:gd name="T13" fmla="*/ 74 h 75"/>
                  <a:gd name="T14" fmla="*/ 386 w 774"/>
                  <a:gd name="T15" fmla="*/ 75 h 75"/>
                  <a:gd name="T16" fmla="*/ 443 w 774"/>
                  <a:gd name="T17" fmla="*/ 74 h 75"/>
                  <a:gd name="T18" fmla="*/ 500 w 774"/>
                  <a:gd name="T19" fmla="*/ 69 h 75"/>
                  <a:gd name="T20" fmla="*/ 556 w 774"/>
                  <a:gd name="T21" fmla="*/ 61 h 75"/>
                  <a:gd name="T22" fmla="*/ 612 w 774"/>
                  <a:gd name="T23" fmla="*/ 51 h 75"/>
                  <a:gd name="T24" fmla="*/ 666 w 774"/>
                  <a:gd name="T25" fmla="*/ 37 h 75"/>
                  <a:gd name="T26" fmla="*/ 721 w 774"/>
                  <a:gd name="T27" fmla="*/ 20 h 75"/>
                  <a:gd name="T28" fmla="*/ 774 w 774"/>
                  <a:gd name="T29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74" h="75">
                    <a:moveTo>
                      <a:pt x="0" y="0"/>
                    </a:moveTo>
                    <a:lnTo>
                      <a:pt x="53" y="20"/>
                    </a:lnTo>
                    <a:lnTo>
                      <a:pt x="106" y="37"/>
                    </a:lnTo>
                    <a:lnTo>
                      <a:pt x="162" y="51"/>
                    </a:lnTo>
                    <a:lnTo>
                      <a:pt x="217" y="61"/>
                    </a:lnTo>
                    <a:lnTo>
                      <a:pt x="273" y="69"/>
                    </a:lnTo>
                    <a:lnTo>
                      <a:pt x="330" y="74"/>
                    </a:lnTo>
                    <a:lnTo>
                      <a:pt x="386" y="75"/>
                    </a:lnTo>
                    <a:lnTo>
                      <a:pt x="443" y="74"/>
                    </a:lnTo>
                    <a:lnTo>
                      <a:pt x="500" y="69"/>
                    </a:lnTo>
                    <a:lnTo>
                      <a:pt x="556" y="61"/>
                    </a:lnTo>
                    <a:lnTo>
                      <a:pt x="612" y="51"/>
                    </a:lnTo>
                    <a:lnTo>
                      <a:pt x="666" y="37"/>
                    </a:lnTo>
                    <a:lnTo>
                      <a:pt x="721" y="20"/>
                    </a:lnTo>
                    <a:lnTo>
                      <a:pt x="774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53" name="Line 597"/>
              <p:cNvSpPr>
                <a:spLocks noChangeShapeType="1"/>
              </p:cNvSpPr>
              <p:nvPr/>
            </p:nvSpPr>
            <p:spPr bwMode="auto">
              <a:xfrm flipV="1">
                <a:off x="3201" y="3485"/>
                <a:ext cx="0" cy="21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54" name="Line 598"/>
              <p:cNvSpPr>
                <a:spLocks noChangeShapeType="1"/>
              </p:cNvSpPr>
              <p:nvPr/>
            </p:nvSpPr>
            <p:spPr bwMode="auto">
              <a:xfrm flipV="1">
                <a:off x="3201" y="3422"/>
                <a:ext cx="0" cy="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55" name="Line 599"/>
              <p:cNvSpPr>
                <a:spLocks noChangeShapeType="1"/>
              </p:cNvSpPr>
              <p:nvPr/>
            </p:nvSpPr>
            <p:spPr bwMode="auto">
              <a:xfrm flipV="1">
                <a:off x="3201" y="3121"/>
                <a:ext cx="0" cy="26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56" name="Line 600"/>
              <p:cNvSpPr>
                <a:spLocks noChangeShapeType="1"/>
              </p:cNvSpPr>
              <p:nvPr/>
            </p:nvSpPr>
            <p:spPr bwMode="auto">
              <a:xfrm flipV="1">
                <a:off x="3201" y="3059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57" name="Line 601"/>
              <p:cNvSpPr>
                <a:spLocks noChangeShapeType="1"/>
              </p:cNvSpPr>
              <p:nvPr/>
            </p:nvSpPr>
            <p:spPr bwMode="auto">
              <a:xfrm flipV="1">
                <a:off x="3201" y="2809"/>
                <a:ext cx="0" cy="21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58" name="Freeform 602"/>
              <p:cNvSpPr>
                <a:spLocks/>
              </p:cNvSpPr>
              <p:nvPr/>
            </p:nvSpPr>
            <p:spPr bwMode="auto">
              <a:xfrm>
                <a:off x="3036" y="3082"/>
                <a:ext cx="329" cy="335"/>
              </a:xfrm>
              <a:custGeom>
                <a:avLst/>
                <a:gdLst>
                  <a:gd name="T0" fmla="*/ 412 w 412"/>
                  <a:gd name="T1" fmla="*/ 207 h 413"/>
                  <a:gd name="T2" fmla="*/ 411 w 412"/>
                  <a:gd name="T3" fmla="*/ 181 h 413"/>
                  <a:gd name="T4" fmla="*/ 407 w 412"/>
                  <a:gd name="T5" fmla="*/ 156 h 413"/>
                  <a:gd name="T6" fmla="*/ 400 w 412"/>
                  <a:gd name="T7" fmla="*/ 133 h 413"/>
                  <a:gd name="T8" fmla="*/ 389 w 412"/>
                  <a:gd name="T9" fmla="*/ 111 h 413"/>
                  <a:gd name="T10" fmla="*/ 376 w 412"/>
                  <a:gd name="T11" fmla="*/ 89 h 413"/>
                  <a:gd name="T12" fmla="*/ 361 w 412"/>
                  <a:gd name="T13" fmla="*/ 69 h 413"/>
                  <a:gd name="T14" fmla="*/ 343 w 412"/>
                  <a:gd name="T15" fmla="*/ 52 h 413"/>
                  <a:gd name="T16" fmla="*/ 324 w 412"/>
                  <a:gd name="T17" fmla="*/ 36 h 413"/>
                  <a:gd name="T18" fmla="*/ 303 w 412"/>
                  <a:gd name="T19" fmla="*/ 23 h 413"/>
                  <a:gd name="T20" fmla="*/ 279 w 412"/>
                  <a:gd name="T21" fmla="*/ 13 h 413"/>
                  <a:gd name="T22" fmla="*/ 256 w 412"/>
                  <a:gd name="T23" fmla="*/ 5 h 413"/>
                  <a:gd name="T24" fmla="*/ 231 w 412"/>
                  <a:gd name="T25" fmla="*/ 1 h 413"/>
                  <a:gd name="T26" fmla="*/ 206 w 412"/>
                  <a:gd name="T27" fmla="*/ 0 h 413"/>
                  <a:gd name="T28" fmla="*/ 181 w 412"/>
                  <a:gd name="T29" fmla="*/ 1 h 413"/>
                  <a:gd name="T30" fmla="*/ 157 w 412"/>
                  <a:gd name="T31" fmla="*/ 5 h 413"/>
                  <a:gd name="T32" fmla="*/ 133 w 412"/>
                  <a:gd name="T33" fmla="*/ 13 h 413"/>
                  <a:gd name="T34" fmla="*/ 110 w 412"/>
                  <a:gd name="T35" fmla="*/ 23 h 413"/>
                  <a:gd name="T36" fmla="*/ 89 w 412"/>
                  <a:gd name="T37" fmla="*/ 36 h 413"/>
                  <a:gd name="T38" fmla="*/ 70 w 412"/>
                  <a:gd name="T39" fmla="*/ 52 h 413"/>
                  <a:gd name="T40" fmla="*/ 51 w 412"/>
                  <a:gd name="T41" fmla="*/ 69 h 413"/>
                  <a:gd name="T42" fmla="*/ 37 w 412"/>
                  <a:gd name="T43" fmla="*/ 89 h 413"/>
                  <a:gd name="T44" fmla="*/ 24 w 412"/>
                  <a:gd name="T45" fmla="*/ 111 h 413"/>
                  <a:gd name="T46" fmla="*/ 13 w 412"/>
                  <a:gd name="T47" fmla="*/ 133 h 413"/>
                  <a:gd name="T48" fmla="*/ 6 w 412"/>
                  <a:gd name="T49" fmla="*/ 156 h 413"/>
                  <a:gd name="T50" fmla="*/ 1 w 412"/>
                  <a:gd name="T51" fmla="*/ 181 h 413"/>
                  <a:gd name="T52" fmla="*/ 0 w 412"/>
                  <a:gd name="T53" fmla="*/ 207 h 413"/>
                  <a:gd name="T54" fmla="*/ 1 w 412"/>
                  <a:gd name="T55" fmla="*/ 231 h 413"/>
                  <a:gd name="T56" fmla="*/ 6 w 412"/>
                  <a:gd name="T57" fmla="*/ 256 h 413"/>
                  <a:gd name="T58" fmla="*/ 13 w 412"/>
                  <a:gd name="T59" fmla="*/ 280 h 413"/>
                  <a:gd name="T60" fmla="*/ 24 w 412"/>
                  <a:gd name="T61" fmla="*/ 302 h 413"/>
                  <a:gd name="T62" fmla="*/ 37 w 412"/>
                  <a:gd name="T63" fmla="*/ 324 h 413"/>
                  <a:gd name="T64" fmla="*/ 51 w 412"/>
                  <a:gd name="T65" fmla="*/ 344 h 413"/>
                  <a:gd name="T66" fmla="*/ 70 w 412"/>
                  <a:gd name="T67" fmla="*/ 361 h 413"/>
                  <a:gd name="T68" fmla="*/ 89 w 412"/>
                  <a:gd name="T69" fmla="*/ 377 h 413"/>
                  <a:gd name="T70" fmla="*/ 110 w 412"/>
                  <a:gd name="T71" fmla="*/ 390 h 413"/>
                  <a:gd name="T72" fmla="*/ 133 w 412"/>
                  <a:gd name="T73" fmla="*/ 399 h 413"/>
                  <a:gd name="T74" fmla="*/ 157 w 412"/>
                  <a:gd name="T75" fmla="*/ 407 h 413"/>
                  <a:gd name="T76" fmla="*/ 181 w 412"/>
                  <a:gd name="T77" fmla="*/ 412 h 413"/>
                  <a:gd name="T78" fmla="*/ 206 w 412"/>
                  <a:gd name="T79" fmla="*/ 413 h 413"/>
                  <a:gd name="T80" fmla="*/ 231 w 412"/>
                  <a:gd name="T81" fmla="*/ 412 h 413"/>
                  <a:gd name="T82" fmla="*/ 256 w 412"/>
                  <a:gd name="T83" fmla="*/ 407 h 413"/>
                  <a:gd name="T84" fmla="*/ 279 w 412"/>
                  <a:gd name="T85" fmla="*/ 399 h 413"/>
                  <a:gd name="T86" fmla="*/ 303 w 412"/>
                  <a:gd name="T87" fmla="*/ 390 h 413"/>
                  <a:gd name="T88" fmla="*/ 324 w 412"/>
                  <a:gd name="T89" fmla="*/ 377 h 413"/>
                  <a:gd name="T90" fmla="*/ 343 w 412"/>
                  <a:gd name="T91" fmla="*/ 361 h 413"/>
                  <a:gd name="T92" fmla="*/ 361 w 412"/>
                  <a:gd name="T93" fmla="*/ 344 h 413"/>
                  <a:gd name="T94" fmla="*/ 376 w 412"/>
                  <a:gd name="T95" fmla="*/ 324 h 413"/>
                  <a:gd name="T96" fmla="*/ 389 w 412"/>
                  <a:gd name="T97" fmla="*/ 302 h 413"/>
                  <a:gd name="T98" fmla="*/ 400 w 412"/>
                  <a:gd name="T99" fmla="*/ 280 h 413"/>
                  <a:gd name="T100" fmla="*/ 407 w 412"/>
                  <a:gd name="T101" fmla="*/ 256 h 413"/>
                  <a:gd name="T102" fmla="*/ 411 w 412"/>
                  <a:gd name="T103" fmla="*/ 231 h 413"/>
                  <a:gd name="T104" fmla="*/ 412 w 412"/>
                  <a:gd name="T105" fmla="*/ 207 h 4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12" h="413">
                    <a:moveTo>
                      <a:pt x="412" y="207"/>
                    </a:moveTo>
                    <a:lnTo>
                      <a:pt x="411" y="181"/>
                    </a:lnTo>
                    <a:lnTo>
                      <a:pt x="407" y="156"/>
                    </a:lnTo>
                    <a:lnTo>
                      <a:pt x="400" y="133"/>
                    </a:lnTo>
                    <a:lnTo>
                      <a:pt x="389" y="111"/>
                    </a:lnTo>
                    <a:lnTo>
                      <a:pt x="376" y="89"/>
                    </a:lnTo>
                    <a:lnTo>
                      <a:pt x="361" y="69"/>
                    </a:lnTo>
                    <a:lnTo>
                      <a:pt x="343" y="52"/>
                    </a:lnTo>
                    <a:lnTo>
                      <a:pt x="324" y="36"/>
                    </a:lnTo>
                    <a:lnTo>
                      <a:pt x="303" y="23"/>
                    </a:lnTo>
                    <a:lnTo>
                      <a:pt x="279" y="13"/>
                    </a:lnTo>
                    <a:lnTo>
                      <a:pt x="256" y="5"/>
                    </a:lnTo>
                    <a:lnTo>
                      <a:pt x="231" y="1"/>
                    </a:lnTo>
                    <a:lnTo>
                      <a:pt x="206" y="0"/>
                    </a:lnTo>
                    <a:lnTo>
                      <a:pt x="181" y="1"/>
                    </a:lnTo>
                    <a:lnTo>
                      <a:pt x="157" y="5"/>
                    </a:lnTo>
                    <a:lnTo>
                      <a:pt x="133" y="13"/>
                    </a:lnTo>
                    <a:lnTo>
                      <a:pt x="110" y="23"/>
                    </a:lnTo>
                    <a:lnTo>
                      <a:pt x="89" y="36"/>
                    </a:lnTo>
                    <a:lnTo>
                      <a:pt x="70" y="52"/>
                    </a:lnTo>
                    <a:lnTo>
                      <a:pt x="51" y="69"/>
                    </a:lnTo>
                    <a:lnTo>
                      <a:pt x="37" y="89"/>
                    </a:lnTo>
                    <a:lnTo>
                      <a:pt x="24" y="111"/>
                    </a:lnTo>
                    <a:lnTo>
                      <a:pt x="13" y="133"/>
                    </a:lnTo>
                    <a:lnTo>
                      <a:pt x="6" y="156"/>
                    </a:lnTo>
                    <a:lnTo>
                      <a:pt x="1" y="181"/>
                    </a:lnTo>
                    <a:lnTo>
                      <a:pt x="0" y="207"/>
                    </a:lnTo>
                    <a:lnTo>
                      <a:pt x="1" y="231"/>
                    </a:lnTo>
                    <a:lnTo>
                      <a:pt x="6" y="256"/>
                    </a:lnTo>
                    <a:lnTo>
                      <a:pt x="13" y="280"/>
                    </a:lnTo>
                    <a:lnTo>
                      <a:pt x="24" y="302"/>
                    </a:lnTo>
                    <a:lnTo>
                      <a:pt x="37" y="324"/>
                    </a:lnTo>
                    <a:lnTo>
                      <a:pt x="51" y="344"/>
                    </a:lnTo>
                    <a:lnTo>
                      <a:pt x="70" y="361"/>
                    </a:lnTo>
                    <a:lnTo>
                      <a:pt x="89" y="377"/>
                    </a:lnTo>
                    <a:lnTo>
                      <a:pt x="110" y="390"/>
                    </a:lnTo>
                    <a:lnTo>
                      <a:pt x="133" y="399"/>
                    </a:lnTo>
                    <a:lnTo>
                      <a:pt x="157" y="407"/>
                    </a:lnTo>
                    <a:lnTo>
                      <a:pt x="181" y="412"/>
                    </a:lnTo>
                    <a:lnTo>
                      <a:pt x="206" y="413"/>
                    </a:lnTo>
                    <a:lnTo>
                      <a:pt x="231" y="412"/>
                    </a:lnTo>
                    <a:lnTo>
                      <a:pt x="256" y="407"/>
                    </a:lnTo>
                    <a:lnTo>
                      <a:pt x="279" y="399"/>
                    </a:lnTo>
                    <a:lnTo>
                      <a:pt x="303" y="390"/>
                    </a:lnTo>
                    <a:lnTo>
                      <a:pt x="324" y="377"/>
                    </a:lnTo>
                    <a:lnTo>
                      <a:pt x="343" y="361"/>
                    </a:lnTo>
                    <a:lnTo>
                      <a:pt x="361" y="344"/>
                    </a:lnTo>
                    <a:lnTo>
                      <a:pt x="376" y="324"/>
                    </a:lnTo>
                    <a:lnTo>
                      <a:pt x="389" y="302"/>
                    </a:lnTo>
                    <a:lnTo>
                      <a:pt x="400" y="280"/>
                    </a:lnTo>
                    <a:lnTo>
                      <a:pt x="407" y="256"/>
                    </a:lnTo>
                    <a:lnTo>
                      <a:pt x="411" y="231"/>
                    </a:lnTo>
                    <a:lnTo>
                      <a:pt x="412" y="207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59" name="Freeform 603"/>
              <p:cNvSpPr>
                <a:spLocks/>
              </p:cNvSpPr>
              <p:nvPr/>
            </p:nvSpPr>
            <p:spPr bwMode="auto">
              <a:xfrm>
                <a:off x="2866" y="2912"/>
                <a:ext cx="669" cy="675"/>
              </a:xfrm>
              <a:custGeom>
                <a:avLst/>
                <a:gdLst>
                  <a:gd name="T0" fmla="*/ 824 w 825"/>
                  <a:gd name="T1" fmla="*/ 377 h 827"/>
                  <a:gd name="T2" fmla="*/ 811 w 825"/>
                  <a:gd name="T3" fmla="*/ 306 h 827"/>
                  <a:gd name="T4" fmla="*/ 787 w 825"/>
                  <a:gd name="T5" fmla="*/ 239 h 827"/>
                  <a:gd name="T6" fmla="*/ 750 w 825"/>
                  <a:gd name="T7" fmla="*/ 176 h 827"/>
                  <a:gd name="T8" fmla="*/ 705 w 825"/>
                  <a:gd name="T9" fmla="*/ 121 h 827"/>
                  <a:gd name="T10" fmla="*/ 649 w 825"/>
                  <a:gd name="T11" fmla="*/ 75 h 827"/>
                  <a:gd name="T12" fmla="*/ 586 w 825"/>
                  <a:gd name="T13" fmla="*/ 39 h 827"/>
                  <a:gd name="T14" fmla="*/ 519 w 825"/>
                  <a:gd name="T15" fmla="*/ 14 h 827"/>
                  <a:gd name="T16" fmla="*/ 448 w 825"/>
                  <a:gd name="T17" fmla="*/ 1 h 827"/>
                  <a:gd name="T18" fmla="*/ 377 w 825"/>
                  <a:gd name="T19" fmla="*/ 1 h 827"/>
                  <a:gd name="T20" fmla="*/ 305 w 825"/>
                  <a:gd name="T21" fmla="*/ 14 h 827"/>
                  <a:gd name="T22" fmla="*/ 238 w 825"/>
                  <a:gd name="T23" fmla="*/ 39 h 827"/>
                  <a:gd name="T24" fmla="*/ 175 w 825"/>
                  <a:gd name="T25" fmla="*/ 75 h 827"/>
                  <a:gd name="T26" fmla="*/ 120 w 825"/>
                  <a:gd name="T27" fmla="*/ 121 h 827"/>
                  <a:gd name="T28" fmla="*/ 74 w 825"/>
                  <a:gd name="T29" fmla="*/ 176 h 827"/>
                  <a:gd name="T30" fmla="*/ 38 w 825"/>
                  <a:gd name="T31" fmla="*/ 239 h 827"/>
                  <a:gd name="T32" fmla="*/ 14 w 825"/>
                  <a:gd name="T33" fmla="*/ 306 h 827"/>
                  <a:gd name="T34" fmla="*/ 1 w 825"/>
                  <a:gd name="T35" fmla="*/ 377 h 827"/>
                  <a:gd name="T36" fmla="*/ 1 w 825"/>
                  <a:gd name="T37" fmla="*/ 450 h 827"/>
                  <a:gd name="T38" fmla="*/ 14 w 825"/>
                  <a:gd name="T39" fmla="*/ 520 h 827"/>
                  <a:gd name="T40" fmla="*/ 38 w 825"/>
                  <a:gd name="T41" fmla="*/ 588 h 827"/>
                  <a:gd name="T42" fmla="*/ 74 w 825"/>
                  <a:gd name="T43" fmla="*/ 650 h 827"/>
                  <a:gd name="T44" fmla="*/ 120 w 825"/>
                  <a:gd name="T45" fmla="*/ 705 h 827"/>
                  <a:gd name="T46" fmla="*/ 175 w 825"/>
                  <a:gd name="T47" fmla="*/ 752 h 827"/>
                  <a:gd name="T48" fmla="*/ 238 w 825"/>
                  <a:gd name="T49" fmla="*/ 788 h 827"/>
                  <a:gd name="T50" fmla="*/ 305 w 825"/>
                  <a:gd name="T51" fmla="*/ 813 h 827"/>
                  <a:gd name="T52" fmla="*/ 377 w 825"/>
                  <a:gd name="T53" fmla="*/ 826 h 827"/>
                  <a:gd name="T54" fmla="*/ 448 w 825"/>
                  <a:gd name="T55" fmla="*/ 826 h 827"/>
                  <a:gd name="T56" fmla="*/ 519 w 825"/>
                  <a:gd name="T57" fmla="*/ 813 h 827"/>
                  <a:gd name="T58" fmla="*/ 586 w 825"/>
                  <a:gd name="T59" fmla="*/ 788 h 827"/>
                  <a:gd name="T60" fmla="*/ 649 w 825"/>
                  <a:gd name="T61" fmla="*/ 752 h 827"/>
                  <a:gd name="T62" fmla="*/ 705 w 825"/>
                  <a:gd name="T63" fmla="*/ 705 h 827"/>
                  <a:gd name="T64" fmla="*/ 750 w 825"/>
                  <a:gd name="T65" fmla="*/ 650 h 827"/>
                  <a:gd name="T66" fmla="*/ 787 w 825"/>
                  <a:gd name="T67" fmla="*/ 588 h 827"/>
                  <a:gd name="T68" fmla="*/ 811 w 825"/>
                  <a:gd name="T69" fmla="*/ 520 h 827"/>
                  <a:gd name="T70" fmla="*/ 824 w 825"/>
                  <a:gd name="T71" fmla="*/ 450 h 8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825" h="827">
                    <a:moveTo>
                      <a:pt x="825" y="414"/>
                    </a:moveTo>
                    <a:lnTo>
                      <a:pt x="824" y="377"/>
                    </a:lnTo>
                    <a:lnTo>
                      <a:pt x="819" y="341"/>
                    </a:lnTo>
                    <a:lnTo>
                      <a:pt x="811" y="306"/>
                    </a:lnTo>
                    <a:lnTo>
                      <a:pt x="801" y="272"/>
                    </a:lnTo>
                    <a:lnTo>
                      <a:pt x="787" y="239"/>
                    </a:lnTo>
                    <a:lnTo>
                      <a:pt x="770" y="207"/>
                    </a:lnTo>
                    <a:lnTo>
                      <a:pt x="750" y="176"/>
                    </a:lnTo>
                    <a:lnTo>
                      <a:pt x="729" y="147"/>
                    </a:lnTo>
                    <a:lnTo>
                      <a:pt x="705" y="121"/>
                    </a:lnTo>
                    <a:lnTo>
                      <a:pt x="678" y="97"/>
                    </a:lnTo>
                    <a:lnTo>
                      <a:pt x="649" y="75"/>
                    </a:lnTo>
                    <a:lnTo>
                      <a:pt x="618" y="56"/>
                    </a:lnTo>
                    <a:lnTo>
                      <a:pt x="586" y="39"/>
                    </a:lnTo>
                    <a:lnTo>
                      <a:pt x="553" y="25"/>
                    </a:lnTo>
                    <a:lnTo>
                      <a:pt x="519" y="14"/>
                    </a:lnTo>
                    <a:lnTo>
                      <a:pt x="484" y="7"/>
                    </a:lnTo>
                    <a:lnTo>
                      <a:pt x="448" y="1"/>
                    </a:lnTo>
                    <a:lnTo>
                      <a:pt x="412" y="0"/>
                    </a:lnTo>
                    <a:lnTo>
                      <a:pt x="377" y="1"/>
                    </a:lnTo>
                    <a:lnTo>
                      <a:pt x="341" y="7"/>
                    </a:lnTo>
                    <a:lnTo>
                      <a:pt x="305" y="14"/>
                    </a:lnTo>
                    <a:lnTo>
                      <a:pt x="271" y="25"/>
                    </a:lnTo>
                    <a:lnTo>
                      <a:pt x="238" y="39"/>
                    </a:lnTo>
                    <a:lnTo>
                      <a:pt x="206" y="56"/>
                    </a:lnTo>
                    <a:lnTo>
                      <a:pt x="175" y="75"/>
                    </a:lnTo>
                    <a:lnTo>
                      <a:pt x="147" y="97"/>
                    </a:lnTo>
                    <a:lnTo>
                      <a:pt x="120" y="121"/>
                    </a:lnTo>
                    <a:lnTo>
                      <a:pt x="96" y="147"/>
                    </a:lnTo>
                    <a:lnTo>
                      <a:pt x="74" y="176"/>
                    </a:lnTo>
                    <a:lnTo>
                      <a:pt x="55" y="207"/>
                    </a:lnTo>
                    <a:lnTo>
                      <a:pt x="38" y="239"/>
                    </a:lnTo>
                    <a:lnTo>
                      <a:pt x="24" y="272"/>
                    </a:lnTo>
                    <a:lnTo>
                      <a:pt x="14" y="306"/>
                    </a:lnTo>
                    <a:lnTo>
                      <a:pt x="6" y="341"/>
                    </a:lnTo>
                    <a:lnTo>
                      <a:pt x="1" y="377"/>
                    </a:lnTo>
                    <a:lnTo>
                      <a:pt x="0" y="414"/>
                    </a:lnTo>
                    <a:lnTo>
                      <a:pt x="1" y="450"/>
                    </a:lnTo>
                    <a:lnTo>
                      <a:pt x="6" y="485"/>
                    </a:lnTo>
                    <a:lnTo>
                      <a:pt x="14" y="520"/>
                    </a:lnTo>
                    <a:lnTo>
                      <a:pt x="24" y="555"/>
                    </a:lnTo>
                    <a:lnTo>
                      <a:pt x="38" y="588"/>
                    </a:lnTo>
                    <a:lnTo>
                      <a:pt x="55" y="620"/>
                    </a:lnTo>
                    <a:lnTo>
                      <a:pt x="74" y="650"/>
                    </a:lnTo>
                    <a:lnTo>
                      <a:pt x="96" y="679"/>
                    </a:lnTo>
                    <a:lnTo>
                      <a:pt x="120" y="705"/>
                    </a:lnTo>
                    <a:lnTo>
                      <a:pt x="147" y="730"/>
                    </a:lnTo>
                    <a:lnTo>
                      <a:pt x="175" y="752"/>
                    </a:lnTo>
                    <a:lnTo>
                      <a:pt x="206" y="771"/>
                    </a:lnTo>
                    <a:lnTo>
                      <a:pt x="238" y="788"/>
                    </a:lnTo>
                    <a:lnTo>
                      <a:pt x="271" y="802"/>
                    </a:lnTo>
                    <a:lnTo>
                      <a:pt x="305" y="813"/>
                    </a:lnTo>
                    <a:lnTo>
                      <a:pt x="341" y="820"/>
                    </a:lnTo>
                    <a:lnTo>
                      <a:pt x="377" y="826"/>
                    </a:lnTo>
                    <a:lnTo>
                      <a:pt x="412" y="827"/>
                    </a:lnTo>
                    <a:lnTo>
                      <a:pt x="448" y="826"/>
                    </a:lnTo>
                    <a:lnTo>
                      <a:pt x="484" y="820"/>
                    </a:lnTo>
                    <a:lnTo>
                      <a:pt x="519" y="813"/>
                    </a:lnTo>
                    <a:lnTo>
                      <a:pt x="553" y="802"/>
                    </a:lnTo>
                    <a:lnTo>
                      <a:pt x="586" y="788"/>
                    </a:lnTo>
                    <a:lnTo>
                      <a:pt x="618" y="771"/>
                    </a:lnTo>
                    <a:lnTo>
                      <a:pt x="649" y="752"/>
                    </a:lnTo>
                    <a:lnTo>
                      <a:pt x="678" y="730"/>
                    </a:lnTo>
                    <a:lnTo>
                      <a:pt x="705" y="705"/>
                    </a:lnTo>
                    <a:lnTo>
                      <a:pt x="729" y="679"/>
                    </a:lnTo>
                    <a:lnTo>
                      <a:pt x="750" y="650"/>
                    </a:lnTo>
                    <a:lnTo>
                      <a:pt x="770" y="620"/>
                    </a:lnTo>
                    <a:lnTo>
                      <a:pt x="787" y="588"/>
                    </a:lnTo>
                    <a:lnTo>
                      <a:pt x="801" y="555"/>
                    </a:lnTo>
                    <a:lnTo>
                      <a:pt x="811" y="520"/>
                    </a:lnTo>
                    <a:lnTo>
                      <a:pt x="819" y="485"/>
                    </a:lnTo>
                    <a:lnTo>
                      <a:pt x="824" y="450"/>
                    </a:lnTo>
                    <a:lnTo>
                      <a:pt x="825" y="414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60" name="Line 604"/>
              <p:cNvSpPr>
                <a:spLocks noChangeShapeType="1"/>
              </p:cNvSpPr>
              <p:nvPr/>
            </p:nvSpPr>
            <p:spPr bwMode="auto">
              <a:xfrm flipV="1">
                <a:off x="522" y="3485"/>
                <a:ext cx="0" cy="18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61" name="Line 605"/>
              <p:cNvSpPr>
                <a:spLocks noChangeShapeType="1"/>
              </p:cNvSpPr>
              <p:nvPr/>
            </p:nvSpPr>
            <p:spPr bwMode="auto">
              <a:xfrm flipV="1">
                <a:off x="522" y="3422"/>
                <a:ext cx="0" cy="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62" name="Line 606"/>
              <p:cNvSpPr>
                <a:spLocks noChangeShapeType="1"/>
              </p:cNvSpPr>
              <p:nvPr/>
            </p:nvSpPr>
            <p:spPr bwMode="auto">
              <a:xfrm flipV="1">
                <a:off x="522" y="3121"/>
                <a:ext cx="0" cy="26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63" name="Line 607"/>
              <p:cNvSpPr>
                <a:spLocks noChangeShapeType="1"/>
              </p:cNvSpPr>
              <p:nvPr/>
            </p:nvSpPr>
            <p:spPr bwMode="auto">
              <a:xfrm flipV="1">
                <a:off x="522" y="3059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64" name="Line 608"/>
              <p:cNvSpPr>
                <a:spLocks noChangeShapeType="1"/>
              </p:cNvSpPr>
              <p:nvPr/>
            </p:nvSpPr>
            <p:spPr bwMode="auto">
              <a:xfrm flipV="1">
                <a:off x="522" y="2832"/>
                <a:ext cx="0" cy="19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65" name="Freeform 609"/>
              <p:cNvSpPr>
                <a:spLocks/>
              </p:cNvSpPr>
              <p:nvPr/>
            </p:nvSpPr>
            <p:spPr bwMode="auto">
              <a:xfrm>
                <a:off x="357" y="3082"/>
                <a:ext cx="335" cy="335"/>
              </a:xfrm>
              <a:custGeom>
                <a:avLst/>
                <a:gdLst>
                  <a:gd name="T0" fmla="*/ 413 w 413"/>
                  <a:gd name="T1" fmla="*/ 207 h 413"/>
                  <a:gd name="T2" fmla="*/ 412 w 413"/>
                  <a:gd name="T3" fmla="*/ 181 h 413"/>
                  <a:gd name="T4" fmla="*/ 407 w 413"/>
                  <a:gd name="T5" fmla="*/ 156 h 413"/>
                  <a:gd name="T6" fmla="*/ 400 w 413"/>
                  <a:gd name="T7" fmla="*/ 133 h 413"/>
                  <a:gd name="T8" fmla="*/ 390 w 413"/>
                  <a:gd name="T9" fmla="*/ 111 h 413"/>
                  <a:gd name="T10" fmla="*/ 377 w 413"/>
                  <a:gd name="T11" fmla="*/ 89 h 413"/>
                  <a:gd name="T12" fmla="*/ 361 w 413"/>
                  <a:gd name="T13" fmla="*/ 69 h 413"/>
                  <a:gd name="T14" fmla="*/ 344 w 413"/>
                  <a:gd name="T15" fmla="*/ 52 h 413"/>
                  <a:gd name="T16" fmla="*/ 324 w 413"/>
                  <a:gd name="T17" fmla="*/ 36 h 413"/>
                  <a:gd name="T18" fmla="*/ 303 w 413"/>
                  <a:gd name="T19" fmla="*/ 23 h 413"/>
                  <a:gd name="T20" fmla="*/ 280 w 413"/>
                  <a:gd name="T21" fmla="*/ 13 h 413"/>
                  <a:gd name="T22" fmla="*/ 256 w 413"/>
                  <a:gd name="T23" fmla="*/ 5 h 413"/>
                  <a:gd name="T24" fmla="*/ 231 w 413"/>
                  <a:gd name="T25" fmla="*/ 1 h 413"/>
                  <a:gd name="T26" fmla="*/ 207 w 413"/>
                  <a:gd name="T27" fmla="*/ 0 h 413"/>
                  <a:gd name="T28" fmla="*/ 182 w 413"/>
                  <a:gd name="T29" fmla="*/ 1 h 413"/>
                  <a:gd name="T30" fmla="*/ 158 w 413"/>
                  <a:gd name="T31" fmla="*/ 5 h 413"/>
                  <a:gd name="T32" fmla="*/ 133 w 413"/>
                  <a:gd name="T33" fmla="*/ 13 h 413"/>
                  <a:gd name="T34" fmla="*/ 111 w 413"/>
                  <a:gd name="T35" fmla="*/ 23 h 413"/>
                  <a:gd name="T36" fmla="*/ 90 w 413"/>
                  <a:gd name="T37" fmla="*/ 36 h 413"/>
                  <a:gd name="T38" fmla="*/ 69 w 413"/>
                  <a:gd name="T39" fmla="*/ 52 h 413"/>
                  <a:gd name="T40" fmla="*/ 52 w 413"/>
                  <a:gd name="T41" fmla="*/ 69 h 413"/>
                  <a:gd name="T42" fmla="*/ 36 w 413"/>
                  <a:gd name="T43" fmla="*/ 89 h 413"/>
                  <a:gd name="T44" fmla="*/ 24 w 413"/>
                  <a:gd name="T45" fmla="*/ 111 h 413"/>
                  <a:gd name="T46" fmla="*/ 14 w 413"/>
                  <a:gd name="T47" fmla="*/ 133 h 413"/>
                  <a:gd name="T48" fmla="*/ 7 w 413"/>
                  <a:gd name="T49" fmla="*/ 156 h 413"/>
                  <a:gd name="T50" fmla="*/ 2 w 413"/>
                  <a:gd name="T51" fmla="*/ 181 h 413"/>
                  <a:gd name="T52" fmla="*/ 0 w 413"/>
                  <a:gd name="T53" fmla="*/ 207 h 413"/>
                  <a:gd name="T54" fmla="*/ 2 w 413"/>
                  <a:gd name="T55" fmla="*/ 231 h 413"/>
                  <a:gd name="T56" fmla="*/ 7 w 413"/>
                  <a:gd name="T57" fmla="*/ 256 h 413"/>
                  <a:gd name="T58" fmla="*/ 14 w 413"/>
                  <a:gd name="T59" fmla="*/ 280 h 413"/>
                  <a:gd name="T60" fmla="*/ 24 w 413"/>
                  <a:gd name="T61" fmla="*/ 302 h 413"/>
                  <a:gd name="T62" fmla="*/ 36 w 413"/>
                  <a:gd name="T63" fmla="*/ 324 h 413"/>
                  <a:gd name="T64" fmla="*/ 52 w 413"/>
                  <a:gd name="T65" fmla="*/ 344 h 413"/>
                  <a:gd name="T66" fmla="*/ 69 w 413"/>
                  <a:gd name="T67" fmla="*/ 361 h 413"/>
                  <a:gd name="T68" fmla="*/ 90 w 413"/>
                  <a:gd name="T69" fmla="*/ 377 h 413"/>
                  <a:gd name="T70" fmla="*/ 111 w 413"/>
                  <a:gd name="T71" fmla="*/ 390 h 413"/>
                  <a:gd name="T72" fmla="*/ 133 w 413"/>
                  <a:gd name="T73" fmla="*/ 399 h 413"/>
                  <a:gd name="T74" fmla="*/ 158 w 413"/>
                  <a:gd name="T75" fmla="*/ 407 h 413"/>
                  <a:gd name="T76" fmla="*/ 182 w 413"/>
                  <a:gd name="T77" fmla="*/ 412 h 413"/>
                  <a:gd name="T78" fmla="*/ 207 w 413"/>
                  <a:gd name="T79" fmla="*/ 413 h 413"/>
                  <a:gd name="T80" fmla="*/ 231 w 413"/>
                  <a:gd name="T81" fmla="*/ 412 h 413"/>
                  <a:gd name="T82" fmla="*/ 256 w 413"/>
                  <a:gd name="T83" fmla="*/ 407 h 413"/>
                  <a:gd name="T84" fmla="*/ 280 w 413"/>
                  <a:gd name="T85" fmla="*/ 399 h 413"/>
                  <a:gd name="T86" fmla="*/ 303 w 413"/>
                  <a:gd name="T87" fmla="*/ 390 h 413"/>
                  <a:gd name="T88" fmla="*/ 324 w 413"/>
                  <a:gd name="T89" fmla="*/ 377 h 413"/>
                  <a:gd name="T90" fmla="*/ 344 w 413"/>
                  <a:gd name="T91" fmla="*/ 361 h 413"/>
                  <a:gd name="T92" fmla="*/ 361 w 413"/>
                  <a:gd name="T93" fmla="*/ 344 h 413"/>
                  <a:gd name="T94" fmla="*/ 377 w 413"/>
                  <a:gd name="T95" fmla="*/ 324 h 413"/>
                  <a:gd name="T96" fmla="*/ 390 w 413"/>
                  <a:gd name="T97" fmla="*/ 302 h 413"/>
                  <a:gd name="T98" fmla="*/ 400 w 413"/>
                  <a:gd name="T99" fmla="*/ 280 h 413"/>
                  <a:gd name="T100" fmla="*/ 407 w 413"/>
                  <a:gd name="T101" fmla="*/ 256 h 413"/>
                  <a:gd name="T102" fmla="*/ 412 w 413"/>
                  <a:gd name="T103" fmla="*/ 231 h 413"/>
                  <a:gd name="T104" fmla="*/ 413 w 413"/>
                  <a:gd name="T105" fmla="*/ 207 h 4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13" h="413">
                    <a:moveTo>
                      <a:pt x="413" y="207"/>
                    </a:moveTo>
                    <a:lnTo>
                      <a:pt x="412" y="181"/>
                    </a:lnTo>
                    <a:lnTo>
                      <a:pt x="407" y="156"/>
                    </a:lnTo>
                    <a:lnTo>
                      <a:pt x="400" y="133"/>
                    </a:lnTo>
                    <a:lnTo>
                      <a:pt x="390" y="111"/>
                    </a:lnTo>
                    <a:lnTo>
                      <a:pt x="377" y="89"/>
                    </a:lnTo>
                    <a:lnTo>
                      <a:pt x="361" y="69"/>
                    </a:lnTo>
                    <a:lnTo>
                      <a:pt x="344" y="52"/>
                    </a:lnTo>
                    <a:lnTo>
                      <a:pt x="324" y="36"/>
                    </a:lnTo>
                    <a:lnTo>
                      <a:pt x="303" y="23"/>
                    </a:lnTo>
                    <a:lnTo>
                      <a:pt x="280" y="13"/>
                    </a:lnTo>
                    <a:lnTo>
                      <a:pt x="256" y="5"/>
                    </a:lnTo>
                    <a:lnTo>
                      <a:pt x="231" y="1"/>
                    </a:lnTo>
                    <a:lnTo>
                      <a:pt x="207" y="0"/>
                    </a:lnTo>
                    <a:lnTo>
                      <a:pt x="182" y="1"/>
                    </a:lnTo>
                    <a:lnTo>
                      <a:pt x="158" y="5"/>
                    </a:lnTo>
                    <a:lnTo>
                      <a:pt x="133" y="13"/>
                    </a:lnTo>
                    <a:lnTo>
                      <a:pt x="111" y="23"/>
                    </a:lnTo>
                    <a:lnTo>
                      <a:pt x="90" y="36"/>
                    </a:lnTo>
                    <a:lnTo>
                      <a:pt x="69" y="52"/>
                    </a:lnTo>
                    <a:lnTo>
                      <a:pt x="52" y="69"/>
                    </a:lnTo>
                    <a:lnTo>
                      <a:pt x="36" y="89"/>
                    </a:lnTo>
                    <a:lnTo>
                      <a:pt x="24" y="111"/>
                    </a:lnTo>
                    <a:lnTo>
                      <a:pt x="14" y="133"/>
                    </a:lnTo>
                    <a:lnTo>
                      <a:pt x="7" y="156"/>
                    </a:lnTo>
                    <a:lnTo>
                      <a:pt x="2" y="181"/>
                    </a:lnTo>
                    <a:lnTo>
                      <a:pt x="0" y="207"/>
                    </a:lnTo>
                    <a:lnTo>
                      <a:pt x="2" y="231"/>
                    </a:lnTo>
                    <a:lnTo>
                      <a:pt x="7" y="256"/>
                    </a:lnTo>
                    <a:lnTo>
                      <a:pt x="14" y="280"/>
                    </a:lnTo>
                    <a:lnTo>
                      <a:pt x="24" y="302"/>
                    </a:lnTo>
                    <a:lnTo>
                      <a:pt x="36" y="324"/>
                    </a:lnTo>
                    <a:lnTo>
                      <a:pt x="52" y="344"/>
                    </a:lnTo>
                    <a:lnTo>
                      <a:pt x="69" y="361"/>
                    </a:lnTo>
                    <a:lnTo>
                      <a:pt x="90" y="377"/>
                    </a:lnTo>
                    <a:lnTo>
                      <a:pt x="111" y="390"/>
                    </a:lnTo>
                    <a:lnTo>
                      <a:pt x="133" y="399"/>
                    </a:lnTo>
                    <a:lnTo>
                      <a:pt x="158" y="407"/>
                    </a:lnTo>
                    <a:lnTo>
                      <a:pt x="182" y="412"/>
                    </a:lnTo>
                    <a:lnTo>
                      <a:pt x="207" y="413"/>
                    </a:lnTo>
                    <a:lnTo>
                      <a:pt x="231" y="412"/>
                    </a:lnTo>
                    <a:lnTo>
                      <a:pt x="256" y="407"/>
                    </a:lnTo>
                    <a:lnTo>
                      <a:pt x="280" y="399"/>
                    </a:lnTo>
                    <a:lnTo>
                      <a:pt x="303" y="390"/>
                    </a:lnTo>
                    <a:lnTo>
                      <a:pt x="324" y="377"/>
                    </a:lnTo>
                    <a:lnTo>
                      <a:pt x="344" y="361"/>
                    </a:lnTo>
                    <a:lnTo>
                      <a:pt x="361" y="344"/>
                    </a:lnTo>
                    <a:lnTo>
                      <a:pt x="377" y="324"/>
                    </a:lnTo>
                    <a:lnTo>
                      <a:pt x="390" y="302"/>
                    </a:lnTo>
                    <a:lnTo>
                      <a:pt x="400" y="280"/>
                    </a:lnTo>
                    <a:lnTo>
                      <a:pt x="407" y="256"/>
                    </a:lnTo>
                    <a:lnTo>
                      <a:pt x="412" y="231"/>
                    </a:lnTo>
                    <a:lnTo>
                      <a:pt x="413" y="207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66" name="Freeform 610"/>
              <p:cNvSpPr>
                <a:spLocks/>
              </p:cNvSpPr>
              <p:nvPr/>
            </p:nvSpPr>
            <p:spPr bwMode="auto">
              <a:xfrm>
                <a:off x="187" y="2912"/>
                <a:ext cx="335" cy="675"/>
              </a:xfrm>
              <a:custGeom>
                <a:avLst/>
                <a:gdLst>
                  <a:gd name="T0" fmla="*/ 413 w 413"/>
                  <a:gd name="T1" fmla="*/ 0 h 827"/>
                  <a:gd name="T2" fmla="*/ 377 w 413"/>
                  <a:gd name="T3" fmla="*/ 1 h 827"/>
                  <a:gd name="T4" fmla="*/ 341 w 413"/>
                  <a:gd name="T5" fmla="*/ 7 h 827"/>
                  <a:gd name="T6" fmla="*/ 306 w 413"/>
                  <a:gd name="T7" fmla="*/ 14 h 827"/>
                  <a:gd name="T8" fmla="*/ 271 w 413"/>
                  <a:gd name="T9" fmla="*/ 25 h 827"/>
                  <a:gd name="T10" fmla="*/ 238 w 413"/>
                  <a:gd name="T11" fmla="*/ 39 h 827"/>
                  <a:gd name="T12" fmla="*/ 206 w 413"/>
                  <a:gd name="T13" fmla="*/ 56 h 827"/>
                  <a:gd name="T14" fmla="*/ 176 w 413"/>
                  <a:gd name="T15" fmla="*/ 75 h 827"/>
                  <a:gd name="T16" fmla="*/ 148 w 413"/>
                  <a:gd name="T17" fmla="*/ 97 h 827"/>
                  <a:gd name="T18" fmla="*/ 121 w 413"/>
                  <a:gd name="T19" fmla="*/ 121 h 827"/>
                  <a:gd name="T20" fmla="*/ 97 w 413"/>
                  <a:gd name="T21" fmla="*/ 147 h 827"/>
                  <a:gd name="T22" fmla="*/ 74 w 413"/>
                  <a:gd name="T23" fmla="*/ 176 h 827"/>
                  <a:gd name="T24" fmla="*/ 55 w 413"/>
                  <a:gd name="T25" fmla="*/ 207 h 827"/>
                  <a:gd name="T26" fmla="*/ 39 w 413"/>
                  <a:gd name="T27" fmla="*/ 239 h 827"/>
                  <a:gd name="T28" fmla="*/ 25 w 413"/>
                  <a:gd name="T29" fmla="*/ 272 h 827"/>
                  <a:gd name="T30" fmla="*/ 14 w 413"/>
                  <a:gd name="T31" fmla="*/ 306 h 827"/>
                  <a:gd name="T32" fmla="*/ 6 w 413"/>
                  <a:gd name="T33" fmla="*/ 341 h 827"/>
                  <a:gd name="T34" fmla="*/ 2 w 413"/>
                  <a:gd name="T35" fmla="*/ 377 h 827"/>
                  <a:gd name="T36" fmla="*/ 0 w 413"/>
                  <a:gd name="T37" fmla="*/ 414 h 827"/>
                  <a:gd name="T38" fmla="*/ 2 w 413"/>
                  <a:gd name="T39" fmla="*/ 450 h 827"/>
                  <a:gd name="T40" fmla="*/ 6 w 413"/>
                  <a:gd name="T41" fmla="*/ 485 h 827"/>
                  <a:gd name="T42" fmla="*/ 14 w 413"/>
                  <a:gd name="T43" fmla="*/ 520 h 827"/>
                  <a:gd name="T44" fmla="*/ 25 w 413"/>
                  <a:gd name="T45" fmla="*/ 555 h 827"/>
                  <a:gd name="T46" fmla="*/ 39 w 413"/>
                  <a:gd name="T47" fmla="*/ 588 h 827"/>
                  <a:gd name="T48" fmla="*/ 55 w 413"/>
                  <a:gd name="T49" fmla="*/ 620 h 827"/>
                  <a:gd name="T50" fmla="*/ 74 w 413"/>
                  <a:gd name="T51" fmla="*/ 650 h 827"/>
                  <a:gd name="T52" fmla="*/ 97 w 413"/>
                  <a:gd name="T53" fmla="*/ 679 h 827"/>
                  <a:gd name="T54" fmla="*/ 121 w 413"/>
                  <a:gd name="T55" fmla="*/ 705 h 827"/>
                  <a:gd name="T56" fmla="*/ 148 w 413"/>
                  <a:gd name="T57" fmla="*/ 730 h 827"/>
                  <a:gd name="T58" fmla="*/ 176 w 413"/>
                  <a:gd name="T59" fmla="*/ 752 h 827"/>
                  <a:gd name="T60" fmla="*/ 206 w 413"/>
                  <a:gd name="T61" fmla="*/ 771 h 827"/>
                  <a:gd name="T62" fmla="*/ 238 w 413"/>
                  <a:gd name="T63" fmla="*/ 788 h 827"/>
                  <a:gd name="T64" fmla="*/ 271 w 413"/>
                  <a:gd name="T65" fmla="*/ 802 h 827"/>
                  <a:gd name="T66" fmla="*/ 306 w 413"/>
                  <a:gd name="T67" fmla="*/ 813 h 827"/>
                  <a:gd name="T68" fmla="*/ 341 w 413"/>
                  <a:gd name="T69" fmla="*/ 820 h 827"/>
                  <a:gd name="T70" fmla="*/ 377 w 413"/>
                  <a:gd name="T71" fmla="*/ 826 h 827"/>
                  <a:gd name="T72" fmla="*/ 413 w 413"/>
                  <a:gd name="T73" fmla="*/ 827 h 8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13" h="827">
                    <a:moveTo>
                      <a:pt x="413" y="0"/>
                    </a:moveTo>
                    <a:lnTo>
                      <a:pt x="377" y="1"/>
                    </a:lnTo>
                    <a:lnTo>
                      <a:pt x="341" y="7"/>
                    </a:lnTo>
                    <a:lnTo>
                      <a:pt x="306" y="14"/>
                    </a:lnTo>
                    <a:lnTo>
                      <a:pt x="271" y="25"/>
                    </a:lnTo>
                    <a:lnTo>
                      <a:pt x="238" y="39"/>
                    </a:lnTo>
                    <a:lnTo>
                      <a:pt x="206" y="56"/>
                    </a:lnTo>
                    <a:lnTo>
                      <a:pt x="176" y="75"/>
                    </a:lnTo>
                    <a:lnTo>
                      <a:pt x="148" y="97"/>
                    </a:lnTo>
                    <a:lnTo>
                      <a:pt x="121" y="121"/>
                    </a:lnTo>
                    <a:lnTo>
                      <a:pt x="97" y="147"/>
                    </a:lnTo>
                    <a:lnTo>
                      <a:pt x="74" y="176"/>
                    </a:lnTo>
                    <a:lnTo>
                      <a:pt x="55" y="207"/>
                    </a:lnTo>
                    <a:lnTo>
                      <a:pt x="39" y="239"/>
                    </a:lnTo>
                    <a:lnTo>
                      <a:pt x="25" y="272"/>
                    </a:lnTo>
                    <a:lnTo>
                      <a:pt x="14" y="306"/>
                    </a:lnTo>
                    <a:lnTo>
                      <a:pt x="6" y="341"/>
                    </a:lnTo>
                    <a:lnTo>
                      <a:pt x="2" y="377"/>
                    </a:lnTo>
                    <a:lnTo>
                      <a:pt x="0" y="414"/>
                    </a:lnTo>
                    <a:lnTo>
                      <a:pt x="2" y="450"/>
                    </a:lnTo>
                    <a:lnTo>
                      <a:pt x="6" y="485"/>
                    </a:lnTo>
                    <a:lnTo>
                      <a:pt x="14" y="520"/>
                    </a:lnTo>
                    <a:lnTo>
                      <a:pt x="25" y="555"/>
                    </a:lnTo>
                    <a:lnTo>
                      <a:pt x="39" y="588"/>
                    </a:lnTo>
                    <a:lnTo>
                      <a:pt x="55" y="620"/>
                    </a:lnTo>
                    <a:lnTo>
                      <a:pt x="74" y="650"/>
                    </a:lnTo>
                    <a:lnTo>
                      <a:pt x="97" y="679"/>
                    </a:lnTo>
                    <a:lnTo>
                      <a:pt x="121" y="705"/>
                    </a:lnTo>
                    <a:lnTo>
                      <a:pt x="148" y="730"/>
                    </a:lnTo>
                    <a:lnTo>
                      <a:pt x="176" y="752"/>
                    </a:lnTo>
                    <a:lnTo>
                      <a:pt x="206" y="771"/>
                    </a:lnTo>
                    <a:lnTo>
                      <a:pt x="238" y="788"/>
                    </a:lnTo>
                    <a:lnTo>
                      <a:pt x="271" y="802"/>
                    </a:lnTo>
                    <a:lnTo>
                      <a:pt x="306" y="813"/>
                    </a:lnTo>
                    <a:lnTo>
                      <a:pt x="341" y="820"/>
                    </a:lnTo>
                    <a:lnTo>
                      <a:pt x="377" y="826"/>
                    </a:lnTo>
                    <a:lnTo>
                      <a:pt x="413" y="827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67" name="Line 611"/>
              <p:cNvSpPr>
                <a:spLocks noChangeShapeType="1"/>
              </p:cNvSpPr>
              <p:nvPr/>
            </p:nvSpPr>
            <p:spPr bwMode="auto">
              <a:xfrm flipH="1" flipV="1">
                <a:off x="2173" y="2475"/>
                <a:ext cx="1152" cy="46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68" name="Line 612"/>
              <p:cNvSpPr>
                <a:spLocks noChangeShapeType="1"/>
              </p:cNvSpPr>
              <p:nvPr/>
            </p:nvSpPr>
            <p:spPr bwMode="auto">
              <a:xfrm flipV="1">
                <a:off x="397" y="2475"/>
                <a:ext cx="1152" cy="46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69" name="Line 613"/>
              <p:cNvSpPr>
                <a:spLocks noChangeShapeType="1"/>
              </p:cNvSpPr>
              <p:nvPr/>
            </p:nvSpPr>
            <p:spPr bwMode="auto">
              <a:xfrm flipH="1">
                <a:off x="2173" y="3558"/>
                <a:ext cx="1152" cy="46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70" name="Line 614"/>
              <p:cNvSpPr>
                <a:spLocks noChangeShapeType="1"/>
              </p:cNvSpPr>
              <p:nvPr/>
            </p:nvSpPr>
            <p:spPr bwMode="auto">
              <a:xfrm>
                <a:off x="397" y="3558"/>
                <a:ext cx="1152" cy="46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71" name="Freeform 615"/>
              <p:cNvSpPr>
                <a:spLocks/>
              </p:cNvSpPr>
              <p:nvPr/>
            </p:nvSpPr>
            <p:spPr bwMode="auto">
              <a:xfrm>
                <a:off x="1549" y="2412"/>
                <a:ext cx="624" cy="63"/>
              </a:xfrm>
              <a:custGeom>
                <a:avLst/>
                <a:gdLst>
                  <a:gd name="T0" fmla="*/ 774 w 774"/>
                  <a:gd name="T1" fmla="*/ 74 h 74"/>
                  <a:gd name="T2" fmla="*/ 721 w 774"/>
                  <a:gd name="T3" fmla="*/ 55 h 74"/>
                  <a:gd name="T4" fmla="*/ 666 w 774"/>
                  <a:gd name="T5" fmla="*/ 38 h 74"/>
                  <a:gd name="T6" fmla="*/ 612 w 774"/>
                  <a:gd name="T7" fmla="*/ 24 h 74"/>
                  <a:gd name="T8" fmla="*/ 556 w 774"/>
                  <a:gd name="T9" fmla="*/ 14 h 74"/>
                  <a:gd name="T10" fmla="*/ 500 w 774"/>
                  <a:gd name="T11" fmla="*/ 5 h 74"/>
                  <a:gd name="T12" fmla="*/ 443 w 774"/>
                  <a:gd name="T13" fmla="*/ 1 h 74"/>
                  <a:gd name="T14" fmla="*/ 386 w 774"/>
                  <a:gd name="T15" fmla="*/ 0 h 74"/>
                  <a:gd name="T16" fmla="*/ 330 w 774"/>
                  <a:gd name="T17" fmla="*/ 1 h 74"/>
                  <a:gd name="T18" fmla="*/ 273 w 774"/>
                  <a:gd name="T19" fmla="*/ 5 h 74"/>
                  <a:gd name="T20" fmla="*/ 217 w 774"/>
                  <a:gd name="T21" fmla="*/ 14 h 74"/>
                  <a:gd name="T22" fmla="*/ 162 w 774"/>
                  <a:gd name="T23" fmla="*/ 24 h 74"/>
                  <a:gd name="T24" fmla="*/ 106 w 774"/>
                  <a:gd name="T25" fmla="*/ 38 h 74"/>
                  <a:gd name="T26" fmla="*/ 53 w 774"/>
                  <a:gd name="T27" fmla="*/ 55 h 74"/>
                  <a:gd name="T28" fmla="*/ 0 w 774"/>
                  <a:gd name="T29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74" h="74">
                    <a:moveTo>
                      <a:pt x="774" y="74"/>
                    </a:moveTo>
                    <a:lnTo>
                      <a:pt x="721" y="55"/>
                    </a:lnTo>
                    <a:lnTo>
                      <a:pt x="666" y="38"/>
                    </a:lnTo>
                    <a:lnTo>
                      <a:pt x="612" y="24"/>
                    </a:lnTo>
                    <a:lnTo>
                      <a:pt x="556" y="14"/>
                    </a:lnTo>
                    <a:lnTo>
                      <a:pt x="500" y="5"/>
                    </a:lnTo>
                    <a:lnTo>
                      <a:pt x="443" y="1"/>
                    </a:lnTo>
                    <a:lnTo>
                      <a:pt x="386" y="0"/>
                    </a:lnTo>
                    <a:lnTo>
                      <a:pt x="330" y="1"/>
                    </a:lnTo>
                    <a:lnTo>
                      <a:pt x="273" y="5"/>
                    </a:lnTo>
                    <a:lnTo>
                      <a:pt x="217" y="14"/>
                    </a:lnTo>
                    <a:lnTo>
                      <a:pt x="162" y="24"/>
                    </a:lnTo>
                    <a:lnTo>
                      <a:pt x="106" y="38"/>
                    </a:lnTo>
                    <a:lnTo>
                      <a:pt x="53" y="55"/>
                    </a:lnTo>
                    <a:lnTo>
                      <a:pt x="0" y="74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72" name="Line 616"/>
              <p:cNvSpPr>
                <a:spLocks noChangeShapeType="1"/>
              </p:cNvSpPr>
              <p:nvPr/>
            </p:nvSpPr>
            <p:spPr bwMode="auto">
              <a:xfrm flipV="1">
                <a:off x="1027" y="2912"/>
                <a:ext cx="0" cy="67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73" name="Line 617"/>
              <p:cNvSpPr>
                <a:spLocks noChangeShapeType="1"/>
              </p:cNvSpPr>
              <p:nvPr/>
            </p:nvSpPr>
            <p:spPr bwMode="auto">
              <a:xfrm>
                <a:off x="522" y="2912"/>
                <a:ext cx="76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74" name="Line 618"/>
              <p:cNvSpPr>
                <a:spLocks noChangeShapeType="1"/>
              </p:cNvSpPr>
              <p:nvPr/>
            </p:nvSpPr>
            <p:spPr bwMode="auto">
              <a:xfrm>
                <a:off x="1338" y="2912"/>
                <a:ext cx="14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lg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75" name="Line 619"/>
              <p:cNvSpPr>
                <a:spLocks noChangeShapeType="1"/>
              </p:cNvSpPr>
              <p:nvPr/>
            </p:nvSpPr>
            <p:spPr bwMode="auto">
              <a:xfrm>
                <a:off x="522" y="3587"/>
                <a:ext cx="76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76" name="Line 620"/>
              <p:cNvSpPr>
                <a:spLocks noChangeShapeType="1"/>
              </p:cNvSpPr>
              <p:nvPr/>
            </p:nvSpPr>
            <p:spPr bwMode="auto">
              <a:xfrm>
                <a:off x="1338" y="3587"/>
                <a:ext cx="14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lg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77" name="Line 621"/>
              <p:cNvSpPr>
                <a:spLocks noChangeShapeType="1"/>
              </p:cNvSpPr>
              <p:nvPr/>
            </p:nvSpPr>
            <p:spPr bwMode="auto">
              <a:xfrm>
                <a:off x="1027" y="3082"/>
                <a:ext cx="6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78" name="Line 622"/>
              <p:cNvSpPr>
                <a:spLocks noChangeShapeType="1"/>
              </p:cNvSpPr>
              <p:nvPr/>
            </p:nvSpPr>
            <p:spPr bwMode="auto">
              <a:xfrm>
                <a:off x="1123" y="3082"/>
                <a:ext cx="9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79" name="Line 623"/>
              <p:cNvSpPr>
                <a:spLocks noChangeShapeType="1"/>
              </p:cNvSpPr>
              <p:nvPr/>
            </p:nvSpPr>
            <p:spPr bwMode="auto">
              <a:xfrm>
                <a:off x="1248" y="3082"/>
                <a:ext cx="10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80" name="Line 624"/>
              <p:cNvSpPr>
                <a:spLocks noChangeShapeType="1"/>
              </p:cNvSpPr>
              <p:nvPr/>
            </p:nvSpPr>
            <p:spPr bwMode="auto">
              <a:xfrm>
                <a:off x="1373" y="3082"/>
                <a:ext cx="10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81" name="Line 625"/>
              <p:cNvSpPr>
                <a:spLocks noChangeShapeType="1"/>
              </p:cNvSpPr>
              <p:nvPr/>
            </p:nvSpPr>
            <p:spPr bwMode="auto">
              <a:xfrm>
                <a:off x="1498" y="3082"/>
                <a:ext cx="7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82" name="Line 626"/>
              <p:cNvSpPr>
                <a:spLocks noChangeShapeType="1"/>
              </p:cNvSpPr>
              <p:nvPr/>
            </p:nvSpPr>
            <p:spPr bwMode="auto">
              <a:xfrm>
                <a:off x="2151" y="3082"/>
                <a:ext cx="7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83" name="Line 627"/>
              <p:cNvSpPr>
                <a:spLocks noChangeShapeType="1"/>
              </p:cNvSpPr>
              <p:nvPr/>
            </p:nvSpPr>
            <p:spPr bwMode="auto">
              <a:xfrm>
                <a:off x="2258" y="3082"/>
                <a:ext cx="8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84" name="Line 628"/>
              <p:cNvSpPr>
                <a:spLocks noChangeShapeType="1"/>
              </p:cNvSpPr>
              <p:nvPr/>
            </p:nvSpPr>
            <p:spPr bwMode="auto">
              <a:xfrm>
                <a:off x="1027" y="3417"/>
                <a:ext cx="6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85" name="Line 629"/>
              <p:cNvSpPr>
                <a:spLocks noChangeShapeType="1"/>
              </p:cNvSpPr>
              <p:nvPr/>
            </p:nvSpPr>
            <p:spPr bwMode="auto">
              <a:xfrm>
                <a:off x="1123" y="3417"/>
                <a:ext cx="9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86" name="Line 630"/>
              <p:cNvSpPr>
                <a:spLocks noChangeShapeType="1"/>
              </p:cNvSpPr>
              <p:nvPr/>
            </p:nvSpPr>
            <p:spPr bwMode="auto">
              <a:xfrm>
                <a:off x="1248" y="3417"/>
                <a:ext cx="10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87" name="Line 631"/>
              <p:cNvSpPr>
                <a:spLocks noChangeShapeType="1"/>
              </p:cNvSpPr>
              <p:nvPr/>
            </p:nvSpPr>
            <p:spPr bwMode="auto">
              <a:xfrm>
                <a:off x="1373" y="3417"/>
                <a:ext cx="10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88" name="Line 632"/>
              <p:cNvSpPr>
                <a:spLocks noChangeShapeType="1"/>
              </p:cNvSpPr>
              <p:nvPr/>
            </p:nvSpPr>
            <p:spPr bwMode="auto">
              <a:xfrm>
                <a:off x="1498" y="3417"/>
                <a:ext cx="7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89" name="Line 633"/>
              <p:cNvSpPr>
                <a:spLocks noChangeShapeType="1"/>
              </p:cNvSpPr>
              <p:nvPr/>
            </p:nvSpPr>
            <p:spPr bwMode="auto">
              <a:xfrm>
                <a:off x="2151" y="3417"/>
                <a:ext cx="7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90" name="Line 634"/>
              <p:cNvSpPr>
                <a:spLocks noChangeShapeType="1"/>
              </p:cNvSpPr>
              <p:nvPr/>
            </p:nvSpPr>
            <p:spPr bwMode="auto">
              <a:xfrm>
                <a:off x="2258" y="3417"/>
                <a:ext cx="8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91" name="Line 635"/>
              <p:cNvSpPr>
                <a:spLocks noChangeShapeType="1"/>
              </p:cNvSpPr>
              <p:nvPr/>
            </p:nvSpPr>
            <p:spPr bwMode="auto">
              <a:xfrm flipV="1">
                <a:off x="2031" y="2877"/>
                <a:ext cx="0" cy="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92" name="Line 636"/>
              <p:cNvSpPr>
                <a:spLocks noChangeShapeType="1"/>
              </p:cNvSpPr>
              <p:nvPr/>
            </p:nvSpPr>
            <p:spPr bwMode="auto">
              <a:xfrm flipV="1">
                <a:off x="2031" y="2775"/>
                <a:ext cx="0" cy="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93" name="Line 637"/>
              <p:cNvSpPr>
                <a:spLocks noChangeShapeType="1"/>
              </p:cNvSpPr>
              <p:nvPr/>
            </p:nvSpPr>
            <p:spPr bwMode="auto">
              <a:xfrm flipV="1">
                <a:off x="1697" y="2877"/>
                <a:ext cx="0" cy="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94" name="Line 638"/>
              <p:cNvSpPr>
                <a:spLocks noChangeShapeType="1"/>
              </p:cNvSpPr>
              <p:nvPr/>
            </p:nvSpPr>
            <p:spPr bwMode="auto">
              <a:xfrm flipV="1">
                <a:off x="1697" y="2775"/>
                <a:ext cx="0" cy="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95" name="Line 639"/>
              <p:cNvSpPr>
                <a:spLocks noChangeShapeType="1"/>
              </p:cNvSpPr>
              <p:nvPr/>
            </p:nvSpPr>
            <p:spPr bwMode="auto">
              <a:xfrm>
                <a:off x="1697" y="3541"/>
                <a:ext cx="0" cy="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96" name="Line 640"/>
              <p:cNvSpPr>
                <a:spLocks noChangeShapeType="1"/>
              </p:cNvSpPr>
              <p:nvPr/>
            </p:nvSpPr>
            <p:spPr bwMode="auto">
              <a:xfrm>
                <a:off x="1697" y="3644"/>
                <a:ext cx="0" cy="7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97" name="Line 641"/>
              <p:cNvSpPr>
                <a:spLocks noChangeShapeType="1"/>
              </p:cNvSpPr>
              <p:nvPr/>
            </p:nvSpPr>
            <p:spPr bwMode="auto">
              <a:xfrm>
                <a:off x="2031" y="3541"/>
                <a:ext cx="0" cy="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98" name="Line 642"/>
              <p:cNvSpPr>
                <a:spLocks noChangeShapeType="1"/>
              </p:cNvSpPr>
              <p:nvPr/>
            </p:nvSpPr>
            <p:spPr bwMode="auto">
              <a:xfrm>
                <a:off x="2031" y="3644"/>
                <a:ext cx="0" cy="7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299" name="Line 643"/>
              <p:cNvSpPr>
                <a:spLocks noChangeShapeType="1"/>
              </p:cNvSpPr>
              <p:nvPr/>
            </p:nvSpPr>
            <p:spPr bwMode="auto">
              <a:xfrm>
                <a:off x="1697" y="2679"/>
                <a:ext cx="33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300" name="Line 644"/>
              <p:cNvSpPr>
                <a:spLocks noChangeShapeType="1"/>
              </p:cNvSpPr>
              <p:nvPr/>
            </p:nvSpPr>
            <p:spPr bwMode="auto">
              <a:xfrm flipV="1">
                <a:off x="1697" y="2599"/>
                <a:ext cx="0" cy="8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301" name="Line 645"/>
              <p:cNvSpPr>
                <a:spLocks noChangeShapeType="1"/>
              </p:cNvSpPr>
              <p:nvPr/>
            </p:nvSpPr>
            <p:spPr bwMode="auto">
              <a:xfrm flipV="1">
                <a:off x="2031" y="2599"/>
                <a:ext cx="0" cy="8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302" name="Line 646"/>
              <p:cNvSpPr>
                <a:spLocks noChangeShapeType="1"/>
              </p:cNvSpPr>
              <p:nvPr/>
            </p:nvSpPr>
            <p:spPr bwMode="auto">
              <a:xfrm>
                <a:off x="1697" y="3819"/>
                <a:ext cx="33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303" name="Line 647"/>
              <p:cNvSpPr>
                <a:spLocks noChangeShapeType="1"/>
              </p:cNvSpPr>
              <p:nvPr/>
            </p:nvSpPr>
            <p:spPr bwMode="auto">
              <a:xfrm>
                <a:off x="1697" y="3819"/>
                <a:ext cx="0" cy="8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304" name="Line 648"/>
              <p:cNvSpPr>
                <a:spLocks noChangeShapeType="1"/>
              </p:cNvSpPr>
              <p:nvPr/>
            </p:nvSpPr>
            <p:spPr bwMode="auto">
              <a:xfrm>
                <a:off x="2031" y="3819"/>
                <a:ext cx="0" cy="8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305" name="Freeform 649"/>
              <p:cNvSpPr>
                <a:spLocks/>
              </p:cNvSpPr>
              <p:nvPr/>
            </p:nvSpPr>
            <p:spPr bwMode="auto">
              <a:xfrm>
                <a:off x="2031" y="2599"/>
                <a:ext cx="500" cy="1300"/>
              </a:xfrm>
              <a:custGeom>
                <a:avLst/>
                <a:gdLst>
                  <a:gd name="T0" fmla="*/ 0 w 620"/>
                  <a:gd name="T1" fmla="*/ 1600 h 1600"/>
                  <a:gd name="T2" fmla="*/ 50 w 620"/>
                  <a:gd name="T3" fmla="*/ 1586 h 1600"/>
                  <a:gd name="T4" fmla="*/ 99 w 620"/>
                  <a:gd name="T5" fmla="*/ 1568 h 1600"/>
                  <a:gd name="T6" fmla="*/ 146 w 620"/>
                  <a:gd name="T7" fmla="*/ 1548 h 1600"/>
                  <a:gd name="T8" fmla="*/ 193 w 620"/>
                  <a:gd name="T9" fmla="*/ 1525 h 1600"/>
                  <a:gd name="T10" fmla="*/ 237 w 620"/>
                  <a:gd name="T11" fmla="*/ 1498 h 1600"/>
                  <a:gd name="T12" fmla="*/ 280 w 620"/>
                  <a:gd name="T13" fmla="*/ 1468 h 1600"/>
                  <a:gd name="T14" fmla="*/ 320 w 620"/>
                  <a:gd name="T15" fmla="*/ 1437 h 1600"/>
                  <a:gd name="T16" fmla="*/ 360 w 620"/>
                  <a:gd name="T17" fmla="*/ 1402 h 1600"/>
                  <a:gd name="T18" fmla="*/ 396 w 620"/>
                  <a:gd name="T19" fmla="*/ 1366 h 1600"/>
                  <a:gd name="T20" fmla="*/ 430 w 620"/>
                  <a:gd name="T21" fmla="*/ 1327 h 1600"/>
                  <a:gd name="T22" fmla="*/ 462 w 620"/>
                  <a:gd name="T23" fmla="*/ 1286 h 1600"/>
                  <a:gd name="T24" fmla="*/ 491 w 620"/>
                  <a:gd name="T25" fmla="*/ 1242 h 1600"/>
                  <a:gd name="T26" fmla="*/ 517 w 620"/>
                  <a:gd name="T27" fmla="*/ 1198 h 1600"/>
                  <a:gd name="T28" fmla="*/ 541 w 620"/>
                  <a:gd name="T29" fmla="*/ 1152 h 1600"/>
                  <a:gd name="T30" fmla="*/ 562 w 620"/>
                  <a:gd name="T31" fmla="*/ 1104 h 1600"/>
                  <a:gd name="T32" fmla="*/ 579 w 620"/>
                  <a:gd name="T33" fmla="*/ 1056 h 1600"/>
                  <a:gd name="T34" fmla="*/ 594 w 620"/>
                  <a:gd name="T35" fmla="*/ 1006 h 1600"/>
                  <a:gd name="T36" fmla="*/ 605 w 620"/>
                  <a:gd name="T37" fmla="*/ 955 h 1600"/>
                  <a:gd name="T38" fmla="*/ 613 w 620"/>
                  <a:gd name="T39" fmla="*/ 904 h 1600"/>
                  <a:gd name="T40" fmla="*/ 618 w 620"/>
                  <a:gd name="T41" fmla="*/ 853 h 1600"/>
                  <a:gd name="T42" fmla="*/ 620 w 620"/>
                  <a:gd name="T43" fmla="*/ 801 h 1600"/>
                  <a:gd name="T44" fmla="*/ 618 w 620"/>
                  <a:gd name="T45" fmla="*/ 748 h 1600"/>
                  <a:gd name="T46" fmla="*/ 613 w 620"/>
                  <a:gd name="T47" fmla="*/ 697 h 1600"/>
                  <a:gd name="T48" fmla="*/ 605 w 620"/>
                  <a:gd name="T49" fmla="*/ 646 h 1600"/>
                  <a:gd name="T50" fmla="*/ 594 w 620"/>
                  <a:gd name="T51" fmla="*/ 595 h 1600"/>
                  <a:gd name="T52" fmla="*/ 579 w 620"/>
                  <a:gd name="T53" fmla="*/ 545 h 1600"/>
                  <a:gd name="T54" fmla="*/ 562 w 620"/>
                  <a:gd name="T55" fmla="*/ 496 h 1600"/>
                  <a:gd name="T56" fmla="*/ 541 w 620"/>
                  <a:gd name="T57" fmla="*/ 449 h 1600"/>
                  <a:gd name="T58" fmla="*/ 517 w 620"/>
                  <a:gd name="T59" fmla="*/ 402 h 1600"/>
                  <a:gd name="T60" fmla="*/ 491 w 620"/>
                  <a:gd name="T61" fmla="*/ 358 h 1600"/>
                  <a:gd name="T62" fmla="*/ 462 w 620"/>
                  <a:gd name="T63" fmla="*/ 315 h 1600"/>
                  <a:gd name="T64" fmla="*/ 430 w 620"/>
                  <a:gd name="T65" fmla="*/ 275 h 1600"/>
                  <a:gd name="T66" fmla="*/ 396 w 620"/>
                  <a:gd name="T67" fmla="*/ 235 h 1600"/>
                  <a:gd name="T68" fmla="*/ 360 w 620"/>
                  <a:gd name="T69" fmla="*/ 198 h 1600"/>
                  <a:gd name="T70" fmla="*/ 320 w 620"/>
                  <a:gd name="T71" fmla="*/ 164 h 1600"/>
                  <a:gd name="T72" fmla="*/ 280 w 620"/>
                  <a:gd name="T73" fmla="*/ 132 h 1600"/>
                  <a:gd name="T74" fmla="*/ 237 w 620"/>
                  <a:gd name="T75" fmla="*/ 103 h 1600"/>
                  <a:gd name="T76" fmla="*/ 193 w 620"/>
                  <a:gd name="T77" fmla="*/ 77 h 1600"/>
                  <a:gd name="T78" fmla="*/ 146 w 620"/>
                  <a:gd name="T79" fmla="*/ 53 h 1600"/>
                  <a:gd name="T80" fmla="*/ 99 w 620"/>
                  <a:gd name="T81" fmla="*/ 33 h 1600"/>
                  <a:gd name="T82" fmla="*/ 50 w 620"/>
                  <a:gd name="T83" fmla="*/ 15 h 1600"/>
                  <a:gd name="T84" fmla="*/ 0 w 620"/>
                  <a:gd name="T85" fmla="*/ 0 h 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20" h="1600">
                    <a:moveTo>
                      <a:pt x="0" y="1600"/>
                    </a:moveTo>
                    <a:lnTo>
                      <a:pt x="50" y="1586"/>
                    </a:lnTo>
                    <a:lnTo>
                      <a:pt x="99" y="1568"/>
                    </a:lnTo>
                    <a:lnTo>
                      <a:pt x="146" y="1548"/>
                    </a:lnTo>
                    <a:lnTo>
                      <a:pt x="193" y="1525"/>
                    </a:lnTo>
                    <a:lnTo>
                      <a:pt x="237" y="1498"/>
                    </a:lnTo>
                    <a:lnTo>
                      <a:pt x="280" y="1468"/>
                    </a:lnTo>
                    <a:lnTo>
                      <a:pt x="320" y="1437"/>
                    </a:lnTo>
                    <a:lnTo>
                      <a:pt x="360" y="1402"/>
                    </a:lnTo>
                    <a:lnTo>
                      <a:pt x="396" y="1366"/>
                    </a:lnTo>
                    <a:lnTo>
                      <a:pt x="430" y="1327"/>
                    </a:lnTo>
                    <a:lnTo>
                      <a:pt x="462" y="1286"/>
                    </a:lnTo>
                    <a:lnTo>
                      <a:pt x="491" y="1242"/>
                    </a:lnTo>
                    <a:lnTo>
                      <a:pt x="517" y="1198"/>
                    </a:lnTo>
                    <a:lnTo>
                      <a:pt x="541" y="1152"/>
                    </a:lnTo>
                    <a:lnTo>
                      <a:pt x="562" y="1104"/>
                    </a:lnTo>
                    <a:lnTo>
                      <a:pt x="579" y="1056"/>
                    </a:lnTo>
                    <a:lnTo>
                      <a:pt x="594" y="1006"/>
                    </a:lnTo>
                    <a:lnTo>
                      <a:pt x="605" y="955"/>
                    </a:lnTo>
                    <a:lnTo>
                      <a:pt x="613" y="904"/>
                    </a:lnTo>
                    <a:lnTo>
                      <a:pt x="618" y="853"/>
                    </a:lnTo>
                    <a:lnTo>
                      <a:pt x="620" y="801"/>
                    </a:lnTo>
                    <a:lnTo>
                      <a:pt x="618" y="748"/>
                    </a:lnTo>
                    <a:lnTo>
                      <a:pt x="613" y="697"/>
                    </a:lnTo>
                    <a:lnTo>
                      <a:pt x="605" y="646"/>
                    </a:lnTo>
                    <a:lnTo>
                      <a:pt x="594" y="595"/>
                    </a:lnTo>
                    <a:lnTo>
                      <a:pt x="579" y="545"/>
                    </a:lnTo>
                    <a:lnTo>
                      <a:pt x="562" y="496"/>
                    </a:lnTo>
                    <a:lnTo>
                      <a:pt x="541" y="449"/>
                    </a:lnTo>
                    <a:lnTo>
                      <a:pt x="517" y="402"/>
                    </a:lnTo>
                    <a:lnTo>
                      <a:pt x="491" y="358"/>
                    </a:lnTo>
                    <a:lnTo>
                      <a:pt x="462" y="315"/>
                    </a:lnTo>
                    <a:lnTo>
                      <a:pt x="430" y="275"/>
                    </a:lnTo>
                    <a:lnTo>
                      <a:pt x="396" y="235"/>
                    </a:lnTo>
                    <a:lnTo>
                      <a:pt x="360" y="198"/>
                    </a:lnTo>
                    <a:lnTo>
                      <a:pt x="320" y="164"/>
                    </a:lnTo>
                    <a:lnTo>
                      <a:pt x="280" y="132"/>
                    </a:lnTo>
                    <a:lnTo>
                      <a:pt x="237" y="103"/>
                    </a:lnTo>
                    <a:lnTo>
                      <a:pt x="193" y="77"/>
                    </a:lnTo>
                    <a:lnTo>
                      <a:pt x="146" y="53"/>
                    </a:lnTo>
                    <a:lnTo>
                      <a:pt x="99" y="33"/>
                    </a:lnTo>
                    <a:lnTo>
                      <a:pt x="50" y="15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306" name="Line 650"/>
              <p:cNvSpPr>
                <a:spLocks noChangeShapeType="1"/>
              </p:cNvSpPr>
              <p:nvPr/>
            </p:nvSpPr>
            <p:spPr bwMode="auto">
              <a:xfrm>
                <a:off x="1861" y="2321"/>
                <a:ext cx="0" cy="16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307" name="Line 651"/>
              <p:cNvSpPr>
                <a:spLocks noChangeShapeType="1"/>
              </p:cNvSpPr>
              <p:nvPr/>
            </p:nvSpPr>
            <p:spPr bwMode="auto">
              <a:xfrm>
                <a:off x="1861" y="2520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308" name="Line 652"/>
              <p:cNvSpPr>
                <a:spLocks noChangeShapeType="1"/>
              </p:cNvSpPr>
              <p:nvPr/>
            </p:nvSpPr>
            <p:spPr bwMode="auto">
              <a:xfrm>
                <a:off x="1861" y="2577"/>
                <a:ext cx="0" cy="2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309" name="Line 653"/>
              <p:cNvSpPr>
                <a:spLocks noChangeShapeType="1"/>
              </p:cNvSpPr>
              <p:nvPr/>
            </p:nvSpPr>
            <p:spPr bwMode="auto">
              <a:xfrm>
                <a:off x="1861" y="2883"/>
                <a:ext cx="0" cy="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310" name="Line 654"/>
              <p:cNvSpPr>
                <a:spLocks noChangeShapeType="1"/>
              </p:cNvSpPr>
              <p:nvPr/>
            </p:nvSpPr>
            <p:spPr bwMode="auto">
              <a:xfrm>
                <a:off x="1861" y="2940"/>
                <a:ext cx="0" cy="26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311" name="Line 655"/>
              <p:cNvSpPr>
                <a:spLocks noChangeShapeType="1"/>
              </p:cNvSpPr>
              <p:nvPr/>
            </p:nvSpPr>
            <p:spPr bwMode="auto">
              <a:xfrm>
                <a:off x="1861" y="3241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312" name="Line 656"/>
              <p:cNvSpPr>
                <a:spLocks noChangeShapeType="1"/>
              </p:cNvSpPr>
              <p:nvPr/>
            </p:nvSpPr>
            <p:spPr bwMode="auto">
              <a:xfrm>
                <a:off x="1861" y="3303"/>
                <a:ext cx="0" cy="26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313" name="Line 657"/>
              <p:cNvSpPr>
                <a:spLocks noChangeShapeType="1"/>
              </p:cNvSpPr>
              <p:nvPr/>
            </p:nvSpPr>
            <p:spPr bwMode="auto">
              <a:xfrm>
                <a:off x="1861" y="3604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314" name="Line 658"/>
              <p:cNvSpPr>
                <a:spLocks noChangeShapeType="1"/>
              </p:cNvSpPr>
              <p:nvPr/>
            </p:nvSpPr>
            <p:spPr bwMode="auto">
              <a:xfrm>
                <a:off x="1861" y="3666"/>
                <a:ext cx="0" cy="26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315" name="Line 659"/>
              <p:cNvSpPr>
                <a:spLocks noChangeShapeType="1"/>
              </p:cNvSpPr>
              <p:nvPr/>
            </p:nvSpPr>
            <p:spPr bwMode="auto">
              <a:xfrm>
                <a:off x="1861" y="3967"/>
                <a:ext cx="0" cy="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316" name="Line 660"/>
              <p:cNvSpPr>
                <a:spLocks noChangeShapeType="1"/>
              </p:cNvSpPr>
              <p:nvPr/>
            </p:nvSpPr>
            <p:spPr bwMode="auto">
              <a:xfrm>
                <a:off x="1861" y="4024"/>
                <a:ext cx="0" cy="17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5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55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9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4549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9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4549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9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4549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24" dur="500"/>
                                        <p:tgtEl>
                                          <p:spTgt spid="4549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49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2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7" dur="500"/>
                                        <p:tgtEl>
                                          <p:spTgt spid="4549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49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9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3" dur="500"/>
                                        <p:tgtEl>
                                          <p:spTgt spid="4549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9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8" dur="500"/>
                                        <p:tgtEl>
                                          <p:spTgt spid="4549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2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40" dur="500"/>
                                        <p:tgtEl>
                                          <p:spTgt spid="4549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49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5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455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4933" grpId="0" animBg="1"/>
      <p:bldP spid="454933" grpId="1" animBg="1"/>
      <p:bldP spid="455118" grpId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5987" name="Group 307"/>
          <p:cNvGrpSpPr>
            <a:grpSpLocks/>
          </p:cNvGrpSpPr>
          <p:nvPr/>
        </p:nvGrpSpPr>
        <p:grpSpPr bwMode="auto">
          <a:xfrm>
            <a:off x="296863" y="730250"/>
            <a:ext cx="5314950" cy="2674938"/>
            <a:chOff x="187" y="460"/>
            <a:chExt cx="3348" cy="1685"/>
          </a:xfrm>
        </p:grpSpPr>
        <p:grpSp>
          <p:nvGrpSpPr>
            <p:cNvPr id="455880" name="Group 200"/>
            <p:cNvGrpSpPr>
              <a:grpSpLocks/>
            </p:cNvGrpSpPr>
            <p:nvPr/>
          </p:nvGrpSpPr>
          <p:grpSpPr bwMode="auto">
            <a:xfrm>
              <a:off x="187" y="460"/>
              <a:ext cx="3348" cy="1685"/>
              <a:chOff x="187" y="460"/>
              <a:chExt cx="3348" cy="1685"/>
            </a:xfrm>
          </p:grpSpPr>
          <p:grpSp>
            <p:nvGrpSpPr>
              <p:cNvPr id="455881" name="Group 201"/>
              <p:cNvGrpSpPr>
                <a:grpSpLocks/>
              </p:cNvGrpSpPr>
              <p:nvPr/>
            </p:nvGrpSpPr>
            <p:grpSpPr bwMode="auto">
              <a:xfrm>
                <a:off x="187" y="460"/>
                <a:ext cx="3348" cy="1685"/>
                <a:chOff x="187" y="460"/>
                <a:chExt cx="3348" cy="1685"/>
              </a:xfrm>
            </p:grpSpPr>
            <p:sp>
              <p:nvSpPr>
                <p:cNvPr id="455882" name="Line 202"/>
                <p:cNvSpPr>
                  <a:spLocks noChangeShapeType="1"/>
                </p:cNvSpPr>
                <p:nvPr/>
              </p:nvSpPr>
              <p:spPr bwMode="auto">
                <a:xfrm>
                  <a:off x="187" y="2015"/>
                  <a:ext cx="3348" cy="0"/>
                </a:xfrm>
                <a:prstGeom prst="line">
                  <a:avLst/>
                </a:prstGeom>
                <a:noFill/>
                <a:ln w="38100">
                  <a:solidFill>
                    <a:schemeClr val="tx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5883" name="Line 203"/>
                <p:cNvSpPr>
                  <a:spLocks noChangeShapeType="1"/>
                </p:cNvSpPr>
                <p:nvPr/>
              </p:nvSpPr>
              <p:spPr bwMode="auto">
                <a:xfrm flipH="1">
                  <a:off x="397" y="1748"/>
                  <a:ext cx="2928" cy="0"/>
                </a:xfrm>
                <a:prstGeom prst="line">
                  <a:avLst/>
                </a:prstGeom>
                <a:noFill/>
                <a:ln w="38100">
                  <a:solidFill>
                    <a:schemeClr val="tx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5884" name="Line 204"/>
                <p:cNvSpPr>
                  <a:spLocks noChangeShapeType="1"/>
                </p:cNvSpPr>
                <p:nvPr/>
              </p:nvSpPr>
              <p:spPr bwMode="auto">
                <a:xfrm flipV="1">
                  <a:off x="187" y="1752"/>
                  <a:ext cx="0" cy="263"/>
                </a:xfrm>
                <a:prstGeom prst="line">
                  <a:avLst/>
                </a:prstGeom>
                <a:noFill/>
                <a:ln w="38100">
                  <a:solidFill>
                    <a:schemeClr val="tx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5885" name="Line 205"/>
                <p:cNvSpPr>
                  <a:spLocks noChangeShapeType="1"/>
                </p:cNvSpPr>
                <p:nvPr/>
              </p:nvSpPr>
              <p:spPr bwMode="auto">
                <a:xfrm flipH="1">
                  <a:off x="187" y="1748"/>
                  <a:ext cx="3348" cy="0"/>
                </a:xfrm>
                <a:prstGeom prst="line">
                  <a:avLst/>
                </a:prstGeom>
                <a:noFill/>
                <a:ln w="38100">
                  <a:solidFill>
                    <a:schemeClr val="tx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grpSp>
              <p:nvGrpSpPr>
                <p:cNvPr id="455886" name="Group 206"/>
                <p:cNvGrpSpPr>
                  <a:grpSpLocks/>
                </p:cNvGrpSpPr>
                <p:nvPr/>
              </p:nvGrpSpPr>
              <p:grpSpPr bwMode="auto">
                <a:xfrm>
                  <a:off x="1861" y="460"/>
                  <a:ext cx="0" cy="1674"/>
                  <a:chOff x="1861" y="460"/>
                  <a:chExt cx="0" cy="1674"/>
                </a:xfrm>
              </p:grpSpPr>
              <p:sp>
                <p:nvSpPr>
                  <p:cNvPr id="455887" name="Line 207"/>
                  <p:cNvSpPr>
                    <a:spLocks noChangeShapeType="1"/>
                  </p:cNvSpPr>
                  <p:nvPr/>
                </p:nvSpPr>
                <p:spPr bwMode="auto">
                  <a:xfrm>
                    <a:off x="1861" y="460"/>
                    <a:ext cx="0" cy="2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2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55888" name="Line 208"/>
                  <p:cNvSpPr>
                    <a:spLocks noChangeShapeType="1"/>
                  </p:cNvSpPr>
                  <p:nvPr/>
                </p:nvSpPr>
                <p:spPr bwMode="auto">
                  <a:xfrm>
                    <a:off x="1861" y="738"/>
                    <a:ext cx="0" cy="28"/>
                  </a:xfrm>
                  <a:prstGeom prst="line">
                    <a:avLst/>
                  </a:prstGeom>
                  <a:noFill/>
                  <a:ln w="19050">
                    <a:solidFill>
                      <a:schemeClr val="tx2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55889" name="Line 209"/>
                  <p:cNvSpPr>
                    <a:spLocks noChangeShapeType="1"/>
                  </p:cNvSpPr>
                  <p:nvPr/>
                </p:nvSpPr>
                <p:spPr bwMode="auto">
                  <a:xfrm>
                    <a:off x="1861" y="800"/>
                    <a:ext cx="0" cy="26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2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55890" name="Line 210"/>
                  <p:cNvSpPr>
                    <a:spLocks noChangeShapeType="1"/>
                  </p:cNvSpPr>
                  <p:nvPr/>
                </p:nvSpPr>
                <p:spPr bwMode="auto">
                  <a:xfrm>
                    <a:off x="1861" y="1101"/>
                    <a:ext cx="0" cy="2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2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55891" name="Line 211"/>
                  <p:cNvSpPr>
                    <a:spLocks noChangeShapeType="1"/>
                  </p:cNvSpPr>
                  <p:nvPr/>
                </p:nvSpPr>
                <p:spPr bwMode="auto">
                  <a:xfrm>
                    <a:off x="1861" y="1164"/>
                    <a:ext cx="0" cy="26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2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55892" name="Line 212"/>
                  <p:cNvSpPr>
                    <a:spLocks noChangeShapeType="1"/>
                  </p:cNvSpPr>
                  <p:nvPr/>
                </p:nvSpPr>
                <p:spPr bwMode="auto">
                  <a:xfrm>
                    <a:off x="1861" y="1464"/>
                    <a:ext cx="0" cy="2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2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55893" name="Line 213"/>
                  <p:cNvSpPr>
                    <a:spLocks noChangeShapeType="1"/>
                  </p:cNvSpPr>
                  <p:nvPr/>
                </p:nvSpPr>
                <p:spPr bwMode="auto">
                  <a:xfrm>
                    <a:off x="1861" y="1521"/>
                    <a:ext cx="0" cy="26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2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55894" name="Line 214"/>
                  <p:cNvSpPr>
                    <a:spLocks noChangeShapeType="1"/>
                  </p:cNvSpPr>
                  <p:nvPr/>
                </p:nvSpPr>
                <p:spPr bwMode="auto">
                  <a:xfrm>
                    <a:off x="1861" y="1822"/>
                    <a:ext cx="0" cy="28"/>
                  </a:xfrm>
                  <a:prstGeom prst="line">
                    <a:avLst/>
                  </a:prstGeom>
                  <a:noFill/>
                  <a:ln w="19050">
                    <a:solidFill>
                      <a:schemeClr val="tx2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55895" name="Line 215"/>
                  <p:cNvSpPr>
                    <a:spLocks noChangeShapeType="1"/>
                  </p:cNvSpPr>
                  <p:nvPr/>
                </p:nvSpPr>
                <p:spPr bwMode="auto">
                  <a:xfrm>
                    <a:off x="1861" y="1884"/>
                    <a:ext cx="0" cy="25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2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455896" name="Line 216"/>
                <p:cNvSpPr>
                  <a:spLocks noChangeShapeType="1"/>
                </p:cNvSpPr>
                <p:nvPr/>
              </p:nvSpPr>
              <p:spPr bwMode="auto">
                <a:xfrm flipH="1">
                  <a:off x="187" y="1748"/>
                  <a:ext cx="210" cy="0"/>
                </a:xfrm>
                <a:prstGeom prst="line">
                  <a:avLst/>
                </a:prstGeom>
                <a:noFill/>
                <a:ln w="57150">
                  <a:solidFill>
                    <a:schemeClr val="bg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5897" name="Line 217"/>
                <p:cNvSpPr>
                  <a:spLocks noChangeShapeType="1"/>
                </p:cNvSpPr>
                <p:nvPr/>
              </p:nvSpPr>
              <p:spPr bwMode="auto">
                <a:xfrm flipH="1">
                  <a:off x="3325" y="1748"/>
                  <a:ext cx="210" cy="0"/>
                </a:xfrm>
                <a:prstGeom prst="line">
                  <a:avLst/>
                </a:prstGeom>
                <a:noFill/>
                <a:ln w="57150">
                  <a:solidFill>
                    <a:schemeClr val="bg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grpSp>
              <p:nvGrpSpPr>
                <p:cNvPr id="455898" name="Group 218"/>
                <p:cNvGrpSpPr>
                  <a:grpSpLocks/>
                </p:cNvGrpSpPr>
                <p:nvPr/>
              </p:nvGrpSpPr>
              <p:grpSpPr bwMode="auto">
                <a:xfrm>
                  <a:off x="187" y="1476"/>
                  <a:ext cx="3348" cy="669"/>
                  <a:chOff x="187" y="1476"/>
                  <a:chExt cx="3348" cy="669"/>
                </a:xfrm>
              </p:grpSpPr>
              <p:grpSp>
                <p:nvGrpSpPr>
                  <p:cNvPr id="455899" name="Group 219"/>
                  <p:cNvGrpSpPr>
                    <a:grpSpLocks/>
                  </p:cNvGrpSpPr>
                  <p:nvPr/>
                </p:nvGrpSpPr>
                <p:grpSpPr bwMode="auto">
                  <a:xfrm>
                    <a:off x="187" y="1611"/>
                    <a:ext cx="3348" cy="137"/>
                    <a:chOff x="187" y="1611"/>
                    <a:chExt cx="3348" cy="137"/>
                  </a:xfrm>
                </p:grpSpPr>
                <p:sp>
                  <p:nvSpPr>
                    <p:cNvPr id="455900" name="Line 220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87" y="1612"/>
                      <a:ext cx="670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grpSp>
                  <p:nvGrpSpPr>
                    <p:cNvPr id="455901" name="Group 221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187" y="1611"/>
                      <a:ext cx="3348" cy="137"/>
                      <a:chOff x="187" y="1611"/>
                      <a:chExt cx="3348" cy="137"/>
                    </a:xfrm>
                  </p:grpSpPr>
                  <p:sp>
                    <p:nvSpPr>
                      <p:cNvPr id="455902" name="Line 222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2866" y="1612"/>
                        <a:ext cx="669" cy="0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endParaRPr lang="zh-CN" altLang="en-US"/>
                      </a:p>
                    </p:txBody>
                  </p:sp>
                  <p:sp>
                    <p:nvSpPr>
                      <p:cNvPr id="455903" name="Line 223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2866" y="1612"/>
                        <a:ext cx="0" cy="136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endParaRPr lang="zh-CN" altLang="en-US"/>
                      </a:p>
                    </p:txBody>
                  </p:sp>
                  <p:sp>
                    <p:nvSpPr>
                      <p:cNvPr id="455904" name="Line 224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57" y="1612"/>
                        <a:ext cx="0" cy="136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endParaRPr lang="zh-CN" altLang="en-US"/>
                      </a:p>
                    </p:txBody>
                  </p:sp>
                  <p:sp>
                    <p:nvSpPr>
                      <p:cNvPr id="455905" name="Line 225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187" y="1612"/>
                        <a:ext cx="0" cy="136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endParaRPr lang="zh-CN" altLang="en-US"/>
                      </a:p>
                    </p:txBody>
                  </p:sp>
                  <p:sp>
                    <p:nvSpPr>
                      <p:cNvPr id="455906" name="Line 226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535" y="1611"/>
                        <a:ext cx="0" cy="136"/>
                      </a:xfrm>
                      <a:prstGeom prst="line">
                        <a:avLst/>
                      </a:prstGeom>
                      <a:noFill/>
                      <a:ln w="38100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endParaRPr lang="zh-CN" altLang="en-US"/>
                      </a:p>
                    </p:txBody>
                  </p:sp>
                </p:grpSp>
              </p:grpSp>
              <p:grpSp>
                <p:nvGrpSpPr>
                  <p:cNvPr id="455907" name="Group 227"/>
                  <p:cNvGrpSpPr>
                    <a:grpSpLocks/>
                  </p:cNvGrpSpPr>
                  <p:nvPr/>
                </p:nvGrpSpPr>
                <p:grpSpPr bwMode="auto">
                  <a:xfrm>
                    <a:off x="357" y="1476"/>
                    <a:ext cx="3008" cy="669"/>
                    <a:chOff x="357" y="1476"/>
                    <a:chExt cx="3008" cy="669"/>
                  </a:xfrm>
                </p:grpSpPr>
                <p:sp>
                  <p:nvSpPr>
                    <p:cNvPr id="455908" name="Line 228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3201" y="1867"/>
                      <a:ext cx="0" cy="278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55909" name="Line 22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3201" y="1805"/>
                      <a:ext cx="0" cy="28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55910" name="Line 23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3201" y="1493"/>
                      <a:ext cx="0" cy="278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55911" name="Line 231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522" y="1845"/>
                      <a:ext cx="0" cy="278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55912" name="Line 232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522" y="1788"/>
                      <a:ext cx="0" cy="28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55913" name="Line 233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522" y="1476"/>
                      <a:ext cx="0" cy="278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55914" name="Line 234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357" y="1952"/>
                      <a:ext cx="0" cy="63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55915" name="Line 235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357" y="1828"/>
                      <a:ext cx="0" cy="96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55916" name="Line 236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357" y="1697"/>
                      <a:ext cx="0" cy="102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55917" name="Line 237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357" y="1612"/>
                      <a:ext cx="0" cy="62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55918" name="Line 238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692" y="1952"/>
                      <a:ext cx="0" cy="63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55919" name="Line 23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692" y="1828"/>
                      <a:ext cx="0" cy="96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55920" name="Line 24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692" y="1697"/>
                      <a:ext cx="0" cy="102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55921" name="Line 241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692" y="1612"/>
                      <a:ext cx="0" cy="62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55922" name="Line 242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3365" y="1952"/>
                      <a:ext cx="0" cy="63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55923" name="Line 243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3365" y="1828"/>
                      <a:ext cx="0" cy="96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55924" name="Line 244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3365" y="1697"/>
                      <a:ext cx="0" cy="102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55925" name="Line 245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3365" y="1612"/>
                      <a:ext cx="0" cy="62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55926" name="Line 246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3036" y="1952"/>
                      <a:ext cx="0" cy="63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55927" name="Line 247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3036" y="1828"/>
                      <a:ext cx="0" cy="96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55928" name="Line 248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3036" y="1697"/>
                      <a:ext cx="0" cy="102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55929" name="Line 24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3036" y="1612"/>
                      <a:ext cx="0" cy="62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</p:grpSp>
            </p:grpSp>
            <p:sp>
              <p:nvSpPr>
                <p:cNvPr id="455930" name="Line 250"/>
                <p:cNvSpPr>
                  <a:spLocks noChangeShapeType="1"/>
                </p:cNvSpPr>
                <p:nvPr/>
              </p:nvSpPr>
              <p:spPr bwMode="auto">
                <a:xfrm flipV="1">
                  <a:off x="3535" y="1706"/>
                  <a:ext cx="0" cy="309"/>
                </a:xfrm>
                <a:prstGeom prst="line">
                  <a:avLst/>
                </a:prstGeom>
                <a:noFill/>
                <a:ln w="38100">
                  <a:solidFill>
                    <a:schemeClr val="tx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5931" name="Line 251"/>
                <p:cNvSpPr>
                  <a:spLocks noChangeShapeType="1"/>
                </p:cNvSpPr>
                <p:nvPr/>
              </p:nvSpPr>
              <p:spPr bwMode="auto">
                <a:xfrm>
                  <a:off x="187" y="1706"/>
                  <a:ext cx="0" cy="309"/>
                </a:xfrm>
                <a:prstGeom prst="line">
                  <a:avLst/>
                </a:prstGeom>
                <a:noFill/>
                <a:ln w="38100">
                  <a:solidFill>
                    <a:schemeClr val="tx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455932" name="Group 252"/>
              <p:cNvGrpSpPr>
                <a:grpSpLocks/>
              </p:cNvGrpSpPr>
              <p:nvPr/>
            </p:nvGrpSpPr>
            <p:grpSpPr bwMode="auto">
              <a:xfrm>
                <a:off x="1362" y="738"/>
                <a:ext cx="1004" cy="1010"/>
                <a:chOff x="1362" y="738"/>
                <a:chExt cx="1004" cy="1010"/>
              </a:xfrm>
            </p:grpSpPr>
            <p:sp>
              <p:nvSpPr>
                <p:cNvPr id="455933" name="Line 253"/>
                <p:cNvSpPr>
                  <a:spLocks noChangeShapeType="1"/>
                </p:cNvSpPr>
                <p:nvPr/>
              </p:nvSpPr>
              <p:spPr bwMode="auto">
                <a:xfrm flipV="1">
                  <a:off x="2366" y="1379"/>
                  <a:ext cx="0" cy="369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5934" name="Line 254"/>
                <p:cNvSpPr>
                  <a:spLocks noChangeShapeType="1"/>
                </p:cNvSpPr>
                <p:nvPr/>
              </p:nvSpPr>
              <p:spPr bwMode="auto">
                <a:xfrm flipV="1">
                  <a:off x="2366" y="738"/>
                  <a:ext cx="0" cy="307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5935" name="Line 255"/>
                <p:cNvSpPr>
                  <a:spLocks noChangeShapeType="1"/>
                </p:cNvSpPr>
                <p:nvPr/>
              </p:nvSpPr>
              <p:spPr bwMode="auto">
                <a:xfrm>
                  <a:off x="2366" y="1045"/>
                  <a:ext cx="0" cy="334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5936" name="Line 256"/>
                <p:cNvSpPr>
                  <a:spLocks noChangeShapeType="1"/>
                </p:cNvSpPr>
                <p:nvPr/>
              </p:nvSpPr>
              <p:spPr bwMode="auto">
                <a:xfrm>
                  <a:off x="1362" y="738"/>
                  <a:ext cx="0" cy="101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5937" name="Line 257"/>
                <p:cNvSpPr>
                  <a:spLocks noChangeAspect="1" noChangeShapeType="1"/>
                </p:cNvSpPr>
                <p:nvPr/>
              </p:nvSpPr>
              <p:spPr bwMode="auto">
                <a:xfrm>
                  <a:off x="1364" y="738"/>
                  <a:ext cx="999" cy="1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455938" name="Group 258"/>
              <p:cNvGrpSpPr>
                <a:grpSpLocks/>
              </p:cNvGrpSpPr>
              <p:nvPr/>
            </p:nvGrpSpPr>
            <p:grpSpPr bwMode="auto">
              <a:xfrm>
                <a:off x="1191" y="573"/>
                <a:ext cx="1340" cy="165"/>
                <a:chOff x="1191" y="573"/>
                <a:chExt cx="1340" cy="165"/>
              </a:xfrm>
            </p:grpSpPr>
            <p:sp>
              <p:nvSpPr>
                <p:cNvPr id="455939" name="Line 259"/>
                <p:cNvSpPr>
                  <a:spLocks noChangeShapeType="1"/>
                </p:cNvSpPr>
                <p:nvPr/>
              </p:nvSpPr>
              <p:spPr bwMode="auto">
                <a:xfrm>
                  <a:off x="1191" y="738"/>
                  <a:ext cx="1340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5940" name="Line 260"/>
                <p:cNvSpPr>
                  <a:spLocks noChangeShapeType="1"/>
                </p:cNvSpPr>
                <p:nvPr/>
              </p:nvSpPr>
              <p:spPr bwMode="auto">
                <a:xfrm flipV="1">
                  <a:off x="2531" y="573"/>
                  <a:ext cx="0" cy="16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5941" name="Line 261"/>
                <p:cNvSpPr>
                  <a:spLocks noChangeShapeType="1"/>
                </p:cNvSpPr>
                <p:nvPr/>
              </p:nvSpPr>
              <p:spPr bwMode="auto">
                <a:xfrm flipH="1">
                  <a:off x="1191" y="573"/>
                  <a:ext cx="1340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5942" name="Line 262"/>
                <p:cNvSpPr>
                  <a:spLocks noChangeShapeType="1"/>
                </p:cNvSpPr>
                <p:nvPr/>
              </p:nvSpPr>
              <p:spPr bwMode="auto">
                <a:xfrm>
                  <a:off x="1191" y="573"/>
                  <a:ext cx="0" cy="16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455943" name="Group 263"/>
              <p:cNvGrpSpPr>
                <a:grpSpLocks/>
              </p:cNvGrpSpPr>
              <p:nvPr/>
            </p:nvGrpSpPr>
            <p:grpSpPr bwMode="auto">
              <a:xfrm>
                <a:off x="1697" y="573"/>
                <a:ext cx="334" cy="165"/>
                <a:chOff x="1697" y="573"/>
                <a:chExt cx="334" cy="165"/>
              </a:xfrm>
            </p:grpSpPr>
            <p:sp>
              <p:nvSpPr>
                <p:cNvPr id="455944" name="Line 264"/>
                <p:cNvSpPr>
                  <a:spLocks noChangeShapeType="1"/>
                </p:cNvSpPr>
                <p:nvPr/>
              </p:nvSpPr>
              <p:spPr bwMode="auto">
                <a:xfrm flipV="1">
                  <a:off x="1697" y="573"/>
                  <a:ext cx="0" cy="16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5945" name="Line 265"/>
                <p:cNvSpPr>
                  <a:spLocks noChangeShapeType="1"/>
                </p:cNvSpPr>
                <p:nvPr/>
              </p:nvSpPr>
              <p:spPr bwMode="auto">
                <a:xfrm flipV="1">
                  <a:off x="2031" y="573"/>
                  <a:ext cx="0" cy="16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455947" name="Group 267"/>
            <p:cNvGrpSpPr>
              <a:grpSpLocks/>
            </p:cNvGrpSpPr>
            <p:nvPr/>
          </p:nvGrpSpPr>
          <p:grpSpPr bwMode="auto">
            <a:xfrm>
              <a:off x="1526" y="573"/>
              <a:ext cx="670" cy="971"/>
              <a:chOff x="1526" y="573"/>
              <a:chExt cx="670" cy="971"/>
            </a:xfrm>
          </p:grpSpPr>
          <p:sp>
            <p:nvSpPr>
              <p:cNvPr id="455948" name="Line 268"/>
              <p:cNvSpPr>
                <a:spLocks noChangeShapeType="1"/>
              </p:cNvSpPr>
              <p:nvPr/>
            </p:nvSpPr>
            <p:spPr bwMode="auto">
              <a:xfrm flipH="1">
                <a:off x="2128" y="1544"/>
                <a:ext cx="68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949" name="Line 269"/>
              <p:cNvSpPr>
                <a:spLocks noChangeShapeType="1"/>
              </p:cNvSpPr>
              <p:nvPr/>
            </p:nvSpPr>
            <p:spPr bwMode="auto">
              <a:xfrm flipH="1">
                <a:off x="1997" y="1544"/>
                <a:ext cx="10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950" name="Line 270"/>
              <p:cNvSpPr>
                <a:spLocks noChangeShapeType="1"/>
              </p:cNvSpPr>
              <p:nvPr/>
            </p:nvSpPr>
            <p:spPr bwMode="auto">
              <a:xfrm flipH="1">
                <a:off x="1872" y="1544"/>
                <a:ext cx="103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951" name="Line 271"/>
              <p:cNvSpPr>
                <a:spLocks noChangeShapeType="1"/>
              </p:cNvSpPr>
              <p:nvPr/>
            </p:nvSpPr>
            <p:spPr bwMode="auto">
              <a:xfrm flipH="1">
                <a:off x="1748" y="1544"/>
                <a:ext cx="10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952" name="Line 272"/>
              <p:cNvSpPr>
                <a:spLocks noChangeShapeType="1"/>
              </p:cNvSpPr>
              <p:nvPr/>
            </p:nvSpPr>
            <p:spPr bwMode="auto">
              <a:xfrm flipH="1">
                <a:off x="1623" y="1544"/>
                <a:ext cx="10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953" name="Line 273"/>
              <p:cNvSpPr>
                <a:spLocks noChangeShapeType="1"/>
              </p:cNvSpPr>
              <p:nvPr/>
            </p:nvSpPr>
            <p:spPr bwMode="auto">
              <a:xfrm flipH="1">
                <a:off x="1526" y="1544"/>
                <a:ext cx="7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954" name="Line 274"/>
              <p:cNvSpPr>
                <a:spLocks noChangeShapeType="1"/>
              </p:cNvSpPr>
              <p:nvPr/>
            </p:nvSpPr>
            <p:spPr bwMode="auto">
              <a:xfrm flipV="1">
                <a:off x="1526" y="1476"/>
                <a:ext cx="0" cy="6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955" name="Line 275"/>
              <p:cNvSpPr>
                <a:spLocks noChangeShapeType="1"/>
              </p:cNvSpPr>
              <p:nvPr/>
            </p:nvSpPr>
            <p:spPr bwMode="auto">
              <a:xfrm flipV="1">
                <a:off x="1526" y="1379"/>
                <a:ext cx="0" cy="6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956" name="Line 276"/>
              <p:cNvSpPr>
                <a:spLocks noChangeShapeType="1"/>
              </p:cNvSpPr>
              <p:nvPr/>
            </p:nvSpPr>
            <p:spPr bwMode="auto">
              <a:xfrm flipV="1">
                <a:off x="2196" y="1476"/>
                <a:ext cx="0" cy="6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957" name="Line 277"/>
              <p:cNvSpPr>
                <a:spLocks noChangeShapeType="1"/>
              </p:cNvSpPr>
              <p:nvPr/>
            </p:nvSpPr>
            <p:spPr bwMode="auto">
              <a:xfrm flipV="1">
                <a:off x="2196" y="1379"/>
                <a:ext cx="0" cy="6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958" name="Line 278"/>
              <p:cNvSpPr>
                <a:spLocks noChangeShapeType="1"/>
              </p:cNvSpPr>
              <p:nvPr/>
            </p:nvSpPr>
            <p:spPr bwMode="auto">
              <a:xfrm flipV="1">
                <a:off x="2196" y="948"/>
                <a:ext cx="0" cy="9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959" name="Line 279"/>
              <p:cNvSpPr>
                <a:spLocks noChangeShapeType="1"/>
              </p:cNvSpPr>
              <p:nvPr/>
            </p:nvSpPr>
            <p:spPr bwMode="auto">
              <a:xfrm flipV="1">
                <a:off x="2196" y="818"/>
                <a:ext cx="0" cy="10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960" name="Line 280"/>
              <p:cNvSpPr>
                <a:spLocks noChangeShapeType="1"/>
              </p:cNvSpPr>
              <p:nvPr/>
            </p:nvSpPr>
            <p:spPr bwMode="auto">
              <a:xfrm flipV="1">
                <a:off x="2196" y="693"/>
                <a:ext cx="0" cy="10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961" name="Line 281"/>
              <p:cNvSpPr>
                <a:spLocks noChangeShapeType="1"/>
              </p:cNvSpPr>
              <p:nvPr/>
            </p:nvSpPr>
            <p:spPr bwMode="auto">
              <a:xfrm flipV="1">
                <a:off x="2196" y="573"/>
                <a:ext cx="0" cy="9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962" name="Line 282"/>
              <p:cNvSpPr>
                <a:spLocks noChangeShapeType="1"/>
              </p:cNvSpPr>
              <p:nvPr/>
            </p:nvSpPr>
            <p:spPr bwMode="auto">
              <a:xfrm flipV="1">
                <a:off x="1526" y="948"/>
                <a:ext cx="0" cy="9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963" name="Line 283"/>
              <p:cNvSpPr>
                <a:spLocks noChangeShapeType="1"/>
              </p:cNvSpPr>
              <p:nvPr/>
            </p:nvSpPr>
            <p:spPr bwMode="auto">
              <a:xfrm flipV="1">
                <a:off x="1526" y="818"/>
                <a:ext cx="0" cy="10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964" name="Line 284"/>
              <p:cNvSpPr>
                <a:spLocks noChangeShapeType="1"/>
              </p:cNvSpPr>
              <p:nvPr/>
            </p:nvSpPr>
            <p:spPr bwMode="auto">
              <a:xfrm flipV="1">
                <a:off x="1526" y="693"/>
                <a:ext cx="0" cy="10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965" name="Line 285"/>
              <p:cNvSpPr>
                <a:spLocks noChangeShapeType="1"/>
              </p:cNvSpPr>
              <p:nvPr/>
            </p:nvSpPr>
            <p:spPr bwMode="auto">
              <a:xfrm flipV="1">
                <a:off x="1526" y="573"/>
                <a:ext cx="0" cy="9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966" name="Line 286"/>
              <p:cNvSpPr>
                <a:spLocks noChangeShapeType="1"/>
              </p:cNvSpPr>
              <p:nvPr/>
            </p:nvSpPr>
            <p:spPr bwMode="auto">
              <a:xfrm>
                <a:off x="2196" y="1067"/>
                <a:ext cx="0" cy="6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967" name="Line 287"/>
              <p:cNvSpPr>
                <a:spLocks noChangeShapeType="1"/>
              </p:cNvSpPr>
              <p:nvPr/>
            </p:nvSpPr>
            <p:spPr bwMode="auto">
              <a:xfrm>
                <a:off x="2196" y="1164"/>
                <a:ext cx="0" cy="10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968" name="Line 288"/>
              <p:cNvSpPr>
                <a:spLocks noChangeShapeType="1"/>
              </p:cNvSpPr>
              <p:nvPr/>
            </p:nvSpPr>
            <p:spPr bwMode="auto">
              <a:xfrm>
                <a:off x="2196" y="1289"/>
                <a:ext cx="0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969" name="Line 289"/>
              <p:cNvSpPr>
                <a:spLocks noChangeShapeType="1"/>
              </p:cNvSpPr>
              <p:nvPr/>
            </p:nvSpPr>
            <p:spPr bwMode="auto">
              <a:xfrm>
                <a:off x="1526" y="1062"/>
                <a:ext cx="0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970" name="Line 290"/>
              <p:cNvSpPr>
                <a:spLocks noChangeShapeType="1"/>
              </p:cNvSpPr>
              <p:nvPr/>
            </p:nvSpPr>
            <p:spPr bwMode="auto">
              <a:xfrm>
                <a:off x="1526" y="1158"/>
                <a:ext cx="0" cy="10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971" name="Line 291"/>
              <p:cNvSpPr>
                <a:spLocks noChangeShapeType="1"/>
              </p:cNvSpPr>
              <p:nvPr/>
            </p:nvSpPr>
            <p:spPr bwMode="auto">
              <a:xfrm>
                <a:off x="1526" y="1289"/>
                <a:ext cx="0" cy="6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55978" name="Group 298"/>
            <p:cNvGrpSpPr>
              <a:grpSpLocks/>
            </p:cNvGrpSpPr>
            <p:nvPr/>
          </p:nvGrpSpPr>
          <p:grpSpPr bwMode="auto">
            <a:xfrm>
              <a:off x="1697" y="1544"/>
              <a:ext cx="334" cy="471"/>
              <a:chOff x="1697" y="1544"/>
              <a:chExt cx="334" cy="471"/>
            </a:xfrm>
          </p:grpSpPr>
          <p:sp>
            <p:nvSpPr>
              <p:cNvPr id="455979" name="Line 299"/>
              <p:cNvSpPr>
                <a:spLocks noChangeShapeType="1"/>
              </p:cNvSpPr>
              <p:nvPr/>
            </p:nvSpPr>
            <p:spPr bwMode="auto">
              <a:xfrm flipV="1">
                <a:off x="2031" y="1918"/>
                <a:ext cx="0" cy="9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980" name="Line 300"/>
              <p:cNvSpPr>
                <a:spLocks noChangeShapeType="1"/>
              </p:cNvSpPr>
              <p:nvPr/>
            </p:nvSpPr>
            <p:spPr bwMode="auto">
              <a:xfrm flipV="1">
                <a:off x="2031" y="1794"/>
                <a:ext cx="0" cy="9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981" name="Line 301"/>
              <p:cNvSpPr>
                <a:spLocks noChangeShapeType="1"/>
              </p:cNvSpPr>
              <p:nvPr/>
            </p:nvSpPr>
            <p:spPr bwMode="auto">
              <a:xfrm flipV="1">
                <a:off x="2031" y="1669"/>
                <a:ext cx="0" cy="9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982" name="Line 302"/>
              <p:cNvSpPr>
                <a:spLocks noChangeShapeType="1"/>
              </p:cNvSpPr>
              <p:nvPr/>
            </p:nvSpPr>
            <p:spPr bwMode="auto">
              <a:xfrm flipV="1">
                <a:off x="2031" y="1544"/>
                <a:ext cx="0" cy="9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983" name="Line 303"/>
              <p:cNvSpPr>
                <a:spLocks noChangeShapeType="1"/>
              </p:cNvSpPr>
              <p:nvPr/>
            </p:nvSpPr>
            <p:spPr bwMode="auto">
              <a:xfrm>
                <a:off x="1697" y="1544"/>
                <a:ext cx="0" cy="9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984" name="Line 304"/>
              <p:cNvSpPr>
                <a:spLocks noChangeShapeType="1"/>
              </p:cNvSpPr>
              <p:nvPr/>
            </p:nvSpPr>
            <p:spPr bwMode="auto">
              <a:xfrm>
                <a:off x="1697" y="1669"/>
                <a:ext cx="0" cy="9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985" name="Line 305"/>
              <p:cNvSpPr>
                <a:spLocks noChangeShapeType="1"/>
              </p:cNvSpPr>
              <p:nvPr/>
            </p:nvSpPr>
            <p:spPr bwMode="auto">
              <a:xfrm>
                <a:off x="1697" y="1794"/>
                <a:ext cx="0" cy="9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5986" name="Line 306"/>
              <p:cNvSpPr>
                <a:spLocks noChangeShapeType="1"/>
              </p:cNvSpPr>
              <p:nvPr/>
            </p:nvSpPr>
            <p:spPr bwMode="auto">
              <a:xfrm>
                <a:off x="1697" y="1918"/>
                <a:ext cx="0" cy="9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455990" name="Line 310"/>
          <p:cNvSpPr>
            <a:spLocks noChangeShapeType="1"/>
          </p:cNvSpPr>
          <p:nvPr/>
        </p:nvSpPr>
        <p:spPr bwMode="auto">
          <a:xfrm flipV="1">
            <a:off x="1630363" y="2559050"/>
            <a:ext cx="0" cy="206375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55991" name="Line 311"/>
          <p:cNvSpPr>
            <a:spLocks noChangeShapeType="1"/>
          </p:cNvSpPr>
          <p:nvPr/>
        </p:nvSpPr>
        <p:spPr bwMode="auto">
          <a:xfrm flipH="1">
            <a:off x="1630363" y="1387475"/>
            <a:ext cx="5856287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55996" name="Line 316"/>
          <p:cNvSpPr>
            <a:spLocks noChangeShapeType="1"/>
          </p:cNvSpPr>
          <p:nvPr/>
        </p:nvSpPr>
        <p:spPr bwMode="auto">
          <a:xfrm flipV="1">
            <a:off x="2360613" y="2774950"/>
            <a:ext cx="0" cy="184785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56000" name="Line 320"/>
          <p:cNvSpPr>
            <a:spLocks noChangeShapeType="1"/>
          </p:cNvSpPr>
          <p:nvPr/>
        </p:nvSpPr>
        <p:spPr bwMode="auto">
          <a:xfrm>
            <a:off x="1357313" y="2565400"/>
            <a:ext cx="0" cy="215900"/>
          </a:xfrm>
          <a:prstGeom prst="line">
            <a:avLst/>
          </a:prstGeom>
          <a:noFill/>
          <a:ln w="57150">
            <a:solidFill>
              <a:schemeClr val="bg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56001" name="Line 321"/>
          <p:cNvSpPr>
            <a:spLocks noChangeShapeType="1"/>
          </p:cNvSpPr>
          <p:nvPr/>
        </p:nvSpPr>
        <p:spPr bwMode="auto">
          <a:xfrm flipV="1">
            <a:off x="2162175" y="1387475"/>
            <a:ext cx="0" cy="1387475"/>
          </a:xfrm>
          <a:prstGeom prst="line">
            <a:avLst/>
          </a:prstGeom>
          <a:noFill/>
          <a:ln w="571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455992" name="Group 312"/>
          <p:cNvGrpSpPr>
            <a:grpSpLocks/>
          </p:cNvGrpSpPr>
          <p:nvPr/>
        </p:nvGrpSpPr>
        <p:grpSpPr bwMode="auto">
          <a:xfrm>
            <a:off x="1360488" y="1387475"/>
            <a:ext cx="801687" cy="1171575"/>
            <a:chOff x="857" y="874"/>
            <a:chExt cx="505" cy="738"/>
          </a:xfrm>
        </p:grpSpPr>
        <p:sp>
          <p:nvSpPr>
            <p:cNvPr id="455993" name="Line 313"/>
            <p:cNvSpPr>
              <a:spLocks noChangeShapeType="1"/>
            </p:cNvSpPr>
            <p:nvPr/>
          </p:nvSpPr>
          <p:spPr bwMode="auto">
            <a:xfrm flipV="1">
              <a:off x="1027" y="874"/>
              <a:ext cx="0" cy="73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5994" name="Line 314"/>
            <p:cNvSpPr>
              <a:spLocks noChangeShapeType="1"/>
            </p:cNvSpPr>
            <p:nvPr/>
          </p:nvSpPr>
          <p:spPr bwMode="auto">
            <a:xfrm>
              <a:off x="1027" y="874"/>
              <a:ext cx="335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5995" name="Line 315"/>
            <p:cNvSpPr>
              <a:spLocks noChangeShapeType="1"/>
            </p:cNvSpPr>
            <p:nvPr/>
          </p:nvSpPr>
          <p:spPr bwMode="auto">
            <a:xfrm>
              <a:off x="857" y="1612"/>
              <a:ext cx="170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55997" name="Group 317"/>
          <p:cNvGrpSpPr>
            <a:grpSpLocks/>
          </p:cNvGrpSpPr>
          <p:nvPr/>
        </p:nvGrpSpPr>
        <p:grpSpPr bwMode="auto">
          <a:xfrm>
            <a:off x="2162175" y="1387475"/>
            <a:ext cx="198438" cy="1387475"/>
            <a:chOff x="1362" y="874"/>
            <a:chExt cx="125" cy="874"/>
          </a:xfrm>
        </p:grpSpPr>
        <p:sp>
          <p:nvSpPr>
            <p:cNvPr id="455998" name="Line 318"/>
            <p:cNvSpPr>
              <a:spLocks noChangeShapeType="1"/>
            </p:cNvSpPr>
            <p:nvPr/>
          </p:nvSpPr>
          <p:spPr bwMode="auto">
            <a:xfrm flipV="1">
              <a:off x="1487" y="1209"/>
              <a:ext cx="0" cy="53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5999" name="Freeform 319"/>
            <p:cNvSpPr>
              <a:spLocks/>
            </p:cNvSpPr>
            <p:nvPr/>
          </p:nvSpPr>
          <p:spPr bwMode="auto">
            <a:xfrm>
              <a:off x="1362" y="874"/>
              <a:ext cx="125" cy="335"/>
            </a:xfrm>
            <a:custGeom>
              <a:avLst/>
              <a:gdLst>
                <a:gd name="T0" fmla="*/ 157 w 157"/>
                <a:gd name="T1" fmla="*/ 414 h 414"/>
                <a:gd name="T2" fmla="*/ 155 w 157"/>
                <a:gd name="T3" fmla="*/ 369 h 414"/>
                <a:gd name="T4" fmla="*/ 151 w 157"/>
                <a:gd name="T5" fmla="*/ 324 h 414"/>
                <a:gd name="T6" fmla="*/ 142 w 157"/>
                <a:gd name="T7" fmla="*/ 279 h 414"/>
                <a:gd name="T8" fmla="*/ 131 w 157"/>
                <a:gd name="T9" fmla="*/ 236 h 414"/>
                <a:gd name="T10" fmla="*/ 116 w 157"/>
                <a:gd name="T11" fmla="*/ 193 h 414"/>
                <a:gd name="T12" fmla="*/ 99 w 157"/>
                <a:gd name="T13" fmla="*/ 151 h 414"/>
                <a:gd name="T14" fmla="*/ 77 w 157"/>
                <a:gd name="T15" fmla="*/ 111 h 414"/>
                <a:gd name="T16" fmla="*/ 54 w 157"/>
                <a:gd name="T17" fmla="*/ 72 h 414"/>
                <a:gd name="T18" fmla="*/ 28 w 157"/>
                <a:gd name="T19" fmla="*/ 36 h 414"/>
                <a:gd name="T20" fmla="*/ 0 w 157"/>
                <a:gd name="T21" fmla="*/ 0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7" h="414">
                  <a:moveTo>
                    <a:pt x="157" y="414"/>
                  </a:moveTo>
                  <a:lnTo>
                    <a:pt x="155" y="369"/>
                  </a:lnTo>
                  <a:lnTo>
                    <a:pt x="151" y="324"/>
                  </a:lnTo>
                  <a:lnTo>
                    <a:pt x="142" y="279"/>
                  </a:lnTo>
                  <a:lnTo>
                    <a:pt x="131" y="236"/>
                  </a:lnTo>
                  <a:lnTo>
                    <a:pt x="116" y="193"/>
                  </a:lnTo>
                  <a:lnTo>
                    <a:pt x="99" y="151"/>
                  </a:lnTo>
                  <a:lnTo>
                    <a:pt x="77" y="111"/>
                  </a:lnTo>
                  <a:lnTo>
                    <a:pt x="54" y="72"/>
                  </a:lnTo>
                  <a:lnTo>
                    <a:pt x="28" y="36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56002" name="Group 322"/>
          <p:cNvGrpSpPr>
            <a:grpSpLocks/>
          </p:cNvGrpSpPr>
          <p:nvPr/>
        </p:nvGrpSpPr>
        <p:grpSpPr bwMode="auto">
          <a:xfrm>
            <a:off x="5721350" y="3752850"/>
            <a:ext cx="3095625" cy="2784475"/>
            <a:chOff x="3574" y="164"/>
            <a:chExt cx="1950" cy="1754"/>
          </a:xfrm>
        </p:grpSpPr>
        <p:sp>
          <p:nvSpPr>
            <p:cNvPr id="456003" name="Freeform 323"/>
            <p:cNvSpPr>
              <a:spLocks/>
            </p:cNvSpPr>
            <p:nvPr/>
          </p:nvSpPr>
          <p:spPr bwMode="auto">
            <a:xfrm>
              <a:off x="3574" y="1771"/>
              <a:ext cx="354" cy="147"/>
            </a:xfrm>
            <a:custGeom>
              <a:avLst/>
              <a:gdLst>
                <a:gd name="T0" fmla="*/ 0 w 925"/>
                <a:gd name="T1" fmla="*/ 0 h 385"/>
                <a:gd name="T2" fmla="*/ 1 w 925"/>
                <a:gd name="T3" fmla="*/ 20 h 385"/>
                <a:gd name="T4" fmla="*/ 3 w 925"/>
                <a:gd name="T5" fmla="*/ 39 h 385"/>
                <a:gd name="T6" fmla="*/ 7 w 925"/>
                <a:gd name="T7" fmla="*/ 58 h 385"/>
                <a:gd name="T8" fmla="*/ 13 w 925"/>
                <a:gd name="T9" fmla="*/ 76 h 385"/>
                <a:gd name="T10" fmla="*/ 20 w 925"/>
                <a:gd name="T11" fmla="*/ 94 h 385"/>
                <a:gd name="T12" fmla="*/ 29 w 925"/>
                <a:gd name="T13" fmla="*/ 113 h 385"/>
                <a:gd name="T14" fmla="*/ 39 w 925"/>
                <a:gd name="T15" fmla="*/ 131 h 385"/>
                <a:gd name="T16" fmla="*/ 51 w 925"/>
                <a:gd name="T17" fmla="*/ 148 h 385"/>
                <a:gd name="T18" fmla="*/ 65 w 925"/>
                <a:gd name="T19" fmla="*/ 165 h 385"/>
                <a:gd name="T20" fmla="*/ 80 w 925"/>
                <a:gd name="T21" fmla="*/ 182 h 385"/>
                <a:gd name="T22" fmla="*/ 96 w 925"/>
                <a:gd name="T23" fmla="*/ 200 h 385"/>
                <a:gd name="T24" fmla="*/ 113 w 925"/>
                <a:gd name="T25" fmla="*/ 216 h 385"/>
                <a:gd name="T26" fmla="*/ 132 w 925"/>
                <a:gd name="T27" fmla="*/ 230 h 385"/>
                <a:gd name="T28" fmla="*/ 152 w 925"/>
                <a:gd name="T29" fmla="*/ 245 h 385"/>
                <a:gd name="T30" fmla="*/ 173 w 925"/>
                <a:gd name="T31" fmla="*/ 260 h 385"/>
                <a:gd name="T32" fmla="*/ 197 w 925"/>
                <a:gd name="T33" fmla="*/ 274 h 385"/>
                <a:gd name="T34" fmla="*/ 220 w 925"/>
                <a:gd name="T35" fmla="*/ 287 h 385"/>
                <a:gd name="T36" fmla="*/ 245 w 925"/>
                <a:gd name="T37" fmla="*/ 299 h 385"/>
                <a:gd name="T38" fmla="*/ 271 w 925"/>
                <a:gd name="T39" fmla="*/ 310 h 385"/>
                <a:gd name="T40" fmla="*/ 298 w 925"/>
                <a:gd name="T41" fmla="*/ 321 h 385"/>
                <a:gd name="T42" fmla="*/ 326 w 925"/>
                <a:gd name="T43" fmla="*/ 332 h 385"/>
                <a:gd name="T44" fmla="*/ 355 w 925"/>
                <a:gd name="T45" fmla="*/ 341 h 385"/>
                <a:gd name="T46" fmla="*/ 384 w 925"/>
                <a:gd name="T47" fmla="*/ 350 h 385"/>
                <a:gd name="T48" fmla="*/ 414 w 925"/>
                <a:gd name="T49" fmla="*/ 357 h 385"/>
                <a:gd name="T50" fmla="*/ 445 w 925"/>
                <a:gd name="T51" fmla="*/ 364 h 385"/>
                <a:gd name="T52" fmla="*/ 476 w 925"/>
                <a:gd name="T53" fmla="*/ 369 h 385"/>
                <a:gd name="T54" fmla="*/ 508 w 925"/>
                <a:gd name="T55" fmla="*/ 374 h 385"/>
                <a:gd name="T56" fmla="*/ 540 w 925"/>
                <a:gd name="T57" fmla="*/ 378 h 385"/>
                <a:gd name="T58" fmla="*/ 572 w 925"/>
                <a:gd name="T59" fmla="*/ 382 h 385"/>
                <a:gd name="T60" fmla="*/ 605 w 925"/>
                <a:gd name="T61" fmla="*/ 384 h 385"/>
                <a:gd name="T62" fmla="*/ 637 w 925"/>
                <a:gd name="T63" fmla="*/ 385 h 385"/>
                <a:gd name="T64" fmla="*/ 670 w 925"/>
                <a:gd name="T65" fmla="*/ 385 h 385"/>
                <a:gd name="T66" fmla="*/ 703 w 925"/>
                <a:gd name="T67" fmla="*/ 385 h 385"/>
                <a:gd name="T68" fmla="*/ 736 w 925"/>
                <a:gd name="T69" fmla="*/ 383 h 385"/>
                <a:gd name="T70" fmla="*/ 768 w 925"/>
                <a:gd name="T71" fmla="*/ 381 h 385"/>
                <a:gd name="T72" fmla="*/ 800 w 925"/>
                <a:gd name="T73" fmla="*/ 377 h 385"/>
                <a:gd name="T74" fmla="*/ 832 w 925"/>
                <a:gd name="T75" fmla="*/ 373 h 385"/>
                <a:gd name="T76" fmla="*/ 863 w 925"/>
                <a:gd name="T77" fmla="*/ 368 h 385"/>
                <a:gd name="T78" fmla="*/ 894 w 925"/>
                <a:gd name="T79" fmla="*/ 361 h 385"/>
                <a:gd name="T80" fmla="*/ 925 w 925"/>
                <a:gd name="T81" fmla="*/ 355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25" h="385">
                  <a:moveTo>
                    <a:pt x="0" y="0"/>
                  </a:moveTo>
                  <a:lnTo>
                    <a:pt x="1" y="20"/>
                  </a:lnTo>
                  <a:lnTo>
                    <a:pt x="3" y="39"/>
                  </a:lnTo>
                  <a:lnTo>
                    <a:pt x="7" y="58"/>
                  </a:lnTo>
                  <a:lnTo>
                    <a:pt x="13" y="76"/>
                  </a:lnTo>
                  <a:lnTo>
                    <a:pt x="20" y="94"/>
                  </a:lnTo>
                  <a:lnTo>
                    <a:pt x="29" y="113"/>
                  </a:lnTo>
                  <a:lnTo>
                    <a:pt x="39" y="131"/>
                  </a:lnTo>
                  <a:lnTo>
                    <a:pt x="51" y="148"/>
                  </a:lnTo>
                  <a:lnTo>
                    <a:pt x="65" y="165"/>
                  </a:lnTo>
                  <a:lnTo>
                    <a:pt x="80" y="182"/>
                  </a:lnTo>
                  <a:lnTo>
                    <a:pt x="96" y="200"/>
                  </a:lnTo>
                  <a:lnTo>
                    <a:pt x="113" y="216"/>
                  </a:lnTo>
                  <a:lnTo>
                    <a:pt x="132" y="230"/>
                  </a:lnTo>
                  <a:lnTo>
                    <a:pt x="152" y="245"/>
                  </a:lnTo>
                  <a:lnTo>
                    <a:pt x="173" y="260"/>
                  </a:lnTo>
                  <a:lnTo>
                    <a:pt x="197" y="274"/>
                  </a:lnTo>
                  <a:lnTo>
                    <a:pt x="220" y="287"/>
                  </a:lnTo>
                  <a:lnTo>
                    <a:pt x="245" y="299"/>
                  </a:lnTo>
                  <a:lnTo>
                    <a:pt x="271" y="310"/>
                  </a:lnTo>
                  <a:lnTo>
                    <a:pt x="298" y="321"/>
                  </a:lnTo>
                  <a:lnTo>
                    <a:pt x="326" y="332"/>
                  </a:lnTo>
                  <a:lnTo>
                    <a:pt x="355" y="341"/>
                  </a:lnTo>
                  <a:lnTo>
                    <a:pt x="384" y="350"/>
                  </a:lnTo>
                  <a:lnTo>
                    <a:pt x="414" y="357"/>
                  </a:lnTo>
                  <a:lnTo>
                    <a:pt x="445" y="364"/>
                  </a:lnTo>
                  <a:lnTo>
                    <a:pt x="476" y="369"/>
                  </a:lnTo>
                  <a:lnTo>
                    <a:pt x="508" y="374"/>
                  </a:lnTo>
                  <a:lnTo>
                    <a:pt x="540" y="378"/>
                  </a:lnTo>
                  <a:lnTo>
                    <a:pt x="572" y="382"/>
                  </a:lnTo>
                  <a:lnTo>
                    <a:pt x="605" y="384"/>
                  </a:lnTo>
                  <a:lnTo>
                    <a:pt x="637" y="385"/>
                  </a:lnTo>
                  <a:lnTo>
                    <a:pt x="670" y="385"/>
                  </a:lnTo>
                  <a:lnTo>
                    <a:pt x="703" y="385"/>
                  </a:lnTo>
                  <a:lnTo>
                    <a:pt x="736" y="383"/>
                  </a:lnTo>
                  <a:lnTo>
                    <a:pt x="768" y="381"/>
                  </a:lnTo>
                  <a:lnTo>
                    <a:pt x="800" y="377"/>
                  </a:lnTo>
                  <a:lnTo>
                    <a:pt x="832" y="373"/>
                  </a:lnTo>
                  <a:lnTo>
                    <a:pt x="863" y="368"/>
                  </a:lnTo>
                  <a:lnTo>
                    <a:pt x="894" y="361"/>
                  </a:lnTo>
                  <a:lnTo>
                    <a:pt x="925" y="35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004" name="Line 324"/>
            <p:cNvSpPr>
              <a:spLocks noChangeShapeType="1"/>
            </p:cNvSpPr>
            <p:nvPr/>
          </p:nvSpPr>
          <p:spPr bwMode="auto">
            <a:xfrm flipV="1">
              <a:off x="3928" y="1693"/>
              <a:ext cx="869" cy="2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005" name="Freeform 325"/>
            <p:cNvSpPr>
              <a:spLocks/>
            </p:cNvSpPr>
            <p:nvPr/>
          </p:nvSpPr>
          <p:spPr bwMode="auto">
            <a:xfrm>
              <a:off x="4797" y="1497"/>
              <a:ext cx="338" cy="196"/>
            </a:xfrm>
            <a:custGeom>
              <a:avLst/>
              <a:gdLst>
                <a:gd name="T0" fmla="*/ 0 w 882"/>
                <a:gd name="T1" fmla="*/ 509 h 509"/>
                <a:gd name="T2" fmla="*/ 47 w 882"/>
                <a:gd name="T3" fmla="*/ 497 h 509"/>
                <a:gd name="T4" fmla="*/ 93 w 882"/>
                <a:gd name="T5" fmla="*/ 485 h 509"/>
                <a:gd name="T6" fmla="*/ 139 w 882"/>
                <a:gd name="T7" fmla="*/ 471 h 509"/>
                <a:gd name="T8" fmla="*/ 184 w 882"/>
                <a:gd name="T9" fmla="*/ 457 h 509"/>
                <a:gd name="T10" fmla="*/ 227 w 882"/>
                <a:gd name="T11" fmla="*/ 441 h 509"/>
                <a:gd name="T12" fmla="*/ 271 w 882"/>
                <a:gd name="T13" fmla="*/ 425 h 509"/>
                <a:gd name="T14" fmla="*/ 312 w 882"/>
                <a:gd name="T15" fmla="*/ 409 h 509"/>
                <a:gd name="T16" fmla="*/ 354 w 882"/>
                <a:gd name="T17" fmla="*/ 391 h 509"/>
                <a:gd name="T18" fmla="*/ 394 w 882"/>
                <a:gd name="T19" fmla="*/ 373 h 509"/>
                <a:gd name="T20" fmla="*/ 434 w 882"/>
                <a:gd name="T21" fmla="*/ 355 h 509"/>
                <a:gd name="T22" fmla="*/ 472 w 882"/>
                <a:gd name="T23" fmla="*/ 335 h 509"/>
                <a:gd name="T24" fmla="*/ 509 w 882"/>
                <a:gd name="T25" fmla="*/ 314 h 509"/>
                <a:gd name="T26" fmla="*/ 546 w 882"/>
                <a:gd name="T27" fmla="*/ 294 h 509"/>
                <a:gd name="T28" fmla="*/ 581 w 882"/>
                <a:gd name="T29" fmla="*/ 272 h 509"/>
                <a:gd name="T30" fmla="*/ 614 w 882"/>
                <a:gd name="T31" fmla="*/ 250 h 509"/>
                <a:gd name="T32" fmla="*/ 647 w 882"/>
                <a:gd name="T33" fmla="*/ 227 h 509"/>
                <a:gd name="T34" fmla="*/ 679 w 882"/>
                <a:gd name="T35" fmla="*/ 204 h 509"/>
                <a:gd name="T36" fmla="*/ 709 w 882"/>
                <a:gd name="T37" fmla="*/ 180 h 509"/>
                <a:gd name="T38" fmla="*/ 737 w 882"/>
                <a:gd name="T39" fmla="*/ 156 h 509"/>
                <a:gd name="T40" fmla="*/ 765 w 882"/>
                <a:gd name="T41" fmla="*/ 131 h 509"/>
                <a:gd name="T42" fmla="*/ 792 w 882"/>
                <a:gd name="T43" fmla="*/ 106 h 509"/>
                <a:gd name="T44" fmla="*/ 816 w 882"/>
                <a:gd name="T45" fmla="*/ 80 h 509"/>
                <a:gd name="T46" fmla="*/ 840 w 882"/>
                <a:gd name="T47" fmla="*/ 53 h 509"/>
                <a:gd name="T48" fmla="*/ 862 w 882"/>
                <a:gd name="T49" fmla="*/ 27 h 509"/>
                <a:gd name="T50" fmla="*/ 882 w 882"/>
                <a:gd name="T51" fmla="*/ 0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82" h="509">
                  <a:moveTo>
                    <a:pt x="0" y="509"/>
                  </a:moveTo>
                  <a:lnTo>
                    <a:pt x="47" y="497"/>
                  </a:lnTo>
                  <a:lnTo>
                    <a:pt x="93" y="485"/>
                  </a:lnTo>
                  <a:lnTo>
                    <a:pt x="139" y="471"/>
                  </a:lnTo>
                  <a:lnTo>
                    <a:pt x="184" y="457"/>
                  </a:lnTo>
                  <a:lnTo>
                    <a:pt x="227" y="441"/>
                  </a:lnTo>
                  <a:lnTo>
                    <a:pt x="271" y="425"/>
                  </a:lnTo>
                  <a:lnTo>
                    <a:pt x="312" y="409"/>
                  </a:lnTo>
                  <a:lnTo>
                    <a:pt x="354" y="391"/>
                  </a:lnTo>
                  <a:lnTo>
                    <a:pt x="394" y="373"/>
                  </a:lnTo>
                  <a:lnTo>
                    <a:pt x="434" y="355"/>
                  </a:lnTo>
                  <a:lnTo>
                    <a:pt x="472" y="335"/>
                  </a:lnTo>
                  <a:lnTo>
                    <a:pt x="509" y="314"/>
                  </a:lnTo>
                  <a:lnTo>
                    <a:pt x="546" y="294"/>
                  </a:lnTo>
                  <a:lnTo>
                    <a:pt x="581" y="272"/>
                  </a:lnTo>
                  <a:lnTo>
                    <a:pt x="614" y="250"/>
                  </a:lnTo>
                  <a:lnTo>
                    <a:pt x="647" y="227"/>
                  </a:lnTo>
                  <a:lnTo>
                    <a:pt x="679" y="204"/>
                  </a:lnTo>
                  <a:lnTo>
                    <a:pt x="709" y="180"/>
                  </a:lnTo>
                  <a:lnTo>
                    <a:pt x="737" y="156"/>
                  </a:lnTo>
                  <a:lnTo>
                    <a:pt x="765" y="131"/>
                  </a:lnTo>
                  <a:lnTo>
                    <a:pt x="792" y="106"/>
                  </a:lnTo>
                  <a:lnTo>
                    <a:pt x="816" y="80"/>
                  </a:lnTo>
                  <a:lnTo>
                    <a:pt x="840" y="53"/>
                  </a:lnTo>
                  <a:lnTo>
                    <a:pt x="862" y="27"/>
                  </a:lnTo>
                  <a:lnTo>
                    <a:pt x="882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006" name="Line 326"/>
            <p:cNvSpPr>
              <a:spLocks noChangeShapeType="1"/>
            </p:cNvSpPr>
            <p:nvPr/>
          </p:nvSpPr>
          <p:spPr bwMode="auto">
            <a:xfrm flipH="1">
              <a:off x="5135" y="996"/>
              <a:ext cx="370" cy="50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007" name="Freeform 327"/>
            <p:cNvSpPr>
              <a:spLocks/>
            </p:cNvSpPr>
            <p:nvPr/>
          </p:nvSpPr>
          <p:spPr bwMode="auto">
            <a:xfrm>
              <a:off x="5505" y="937"/>
              <a:ext cx="19" cy="59"/>
            </a:xfrm>
            <a:custGeom>
              <a:avLst/>
              <a:gdLst>
                <a:gd name="T0" fmla="*/ 0 w 52"/>
                <a:gd name="T1" fmla="*/ 150 h 150"/>
                <a:gd name="T2" fmla="*/ 10 w 52"/>
                <a:gd name="T3" fmla="*/ 134 h 150"/>
                <a:gd name="T4" fmla="*/ 20 w 52"/>
                <a:gd name="T5" fmla="*/ 118 h 150"/>
                <a:gd name="T6" fmla="*/ 29 w 52"/>
                <a:gd name="T7" fmla="*/ 101 h 150"/>
                <a:gd name="T8" fmla="*/ 36 w 52"/>
                <a:gd name="T9" fmla="*/ 85 h 150"/>
                <a:gd name="T10" fmla="*/ 42 w 52"/>
                <a:gd name="T11" fmla="*/ 68 h 150"/>
                <a:gd name="T12" fmla="*/ 47 w 52"/>
                <a:gd name="T13" fmla="*/ 51 h 150"/>
                <a:gd name="T14" fmla="*/ 50 w 52"/>
                <a:gd name="T15" fmla="*/ 34 h 150"/>
                <a:gd name="T16" fmla="*/ 52 w 52"/>
                <a:gd name="T17" fmla="*/ 17 h 150"/>
                <a:gd name="T18" fmla="*/ 52 w 52"/>
                <a:gd name="T19" fmla="*/ 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2" h="150">
                  <a:moveTo>
                    <a:pt x="0" y="150"/>
                  </a:moveTo>
                  <a:lnTo>
                    <a:pt x="10" y="134"/>
                  </a:lnTo>
                  <a:lnTo>
                    <a:pt x="20" y="118"/>
                  </a:lnTo>
                  <a:lnTo>
                    <a:pt x="29" y="101"/>
                  </a:lnTo>
                  <a:lnTo>
                    <a:pt x="36" y="85"/>
                  </a:lnTo>
                  <a:lnTo>
                    <a:pt x="42" y="68"/>
                  </a:lnTo>
                  <a:lnTo>
                    <a:pt x="47" y="51"/>
                  </a:lnTo>
                  <a:lnTo>
                    <a:pt x="50" y="34"/>
                  </a:lnTo>
                  <a:lnTo>
                    <a:pt x="52" y="17"/>
                  </a:lnTo>
                  <a:lnTo>
                    <a:pt x="52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008" name="Freeform 328"/>
            <p:cNvSpPr>
              <a:spLocks/>
            </p:cNvSpPr>
            <p:nvPr/>
          </p:nvSpPr>
          <p:spPr bwMode="auto">
            <a:xfrm>
              <a:off x="5052" y="540"/>
              <a:ext cx="397" cy="72"/>
            </a:xfrm>
            <a:custGeom>
              <a:avLst/>
              <a:gdLst>
                <a:gd name="T0" fmla="*/ 1039 w 1039"/>
                <a:gd name="T1" fmla="*/ 113 h 187"/>
                <a:gd name="T2" fmla="*/ 1016 w 1039"/>
                <a:gd name="T3" fmla="*/ 100 h 187"/>
                <a:gd name="T4" fmla="*/ 991 w 1039"/>
                <a:gd name="T5" fmla="*/ 87 h 187"/>
                <a:gd name="T6" fmla="*/ 966 w 1039"/>
                <a:gd name="T7" fmla="*/ 76 h 187"/>
                <a:gd name="T8" fmla="*/ 939 w 1039"/>
                <a:gd name="T9" fmla="*/ 65 h 187"/>
                <a:gd name="T10" fmla="*/ 911 w 1039"/>
                <a:gd name="T11" fmla="*/ 56 h 187"/>
                <a:gd name="T12" fmla="*/ 883 w 1039"/>
                <a:gd name="T13" fmla="*/ 46 h 187"/>
                <a:gd name="T14" fmla="*/ 854 w 1039"/>
                <a:gd name="T15" fmla="*/ 37 h 187"/>
                <a:gd name="T16" fmla="*/ 824 w 1039"/>
                <a:gd name="T17" fmla="*/ 30 h 187"/>
                <a:gd name="T18" fmla="*/ 794 w 1039"/>
                <a:gd name="T19" fmla="*/ 24 h 187"/>
                <a:gd name="T20" fmla="*/ 762 w 1039"/>
                <a:gd name="T21" fmla="*/ 17 h 187"/>
                <a:gd name="T22" fmla="*/ 731 w 1039"/>
                <a:gd name="T23" fmla="*/ 12 h 187"/>
                <a:gd name="T24" fmla="*/ 699 w 1039"/>
                <a:gd name="T25" fmla="*/ 8 h 187"/>
                <a:gd name="T26" fmla="*/ 668 w 1039"/>
                <a:gd name="T27" fmla="*/ 4 h 187"/>
                <a:gd name="T28" fmla="*/ 636 w 1039"/>
                <a:gd name="T29" fmla="*/ 2 h 187"/>
                <a:gd name="T30" fmla="*/ 603 w 1039"/>
                <a:gd name="T31" fmla="*/ 1 h 187"/>
                <a:gd name="T32" fmla="*/ 570 w 1039"/>
                <a:gd name="T33" fmla="*/ 0 h 187"/>
                <a:gd name="T34" fmla="*/ 538 w 1039"/>
                <a:gd name="T35" fmla="*/ 1 h 187"/>
                <a:gd name="T36" fmla="*/ 505 w 1039"/>
                <a:gd name="T37" fmla="*/ 2 h 187"/>
                <a:gd name="T38" fmla="*/ 473 w 1039"/>
                <a:gd name="T39" fmla="*/ 4 h 187"/>
                <a:gd name="T40" fmla="*/ 441 w 1039"/>
                <a:gd name="T41" fmla="*/ 8 h 187"/>
                <a:gd name="T42" fmla="*/ 409 w 1039"/>
                <a:gd name="T43" fmla="*/ 12 h 187"/>
                <a:gd name="T44" fmla="*/ 377 w 1039"/>
                <a:gd name="T45" fmla="*/ 17 h 187"/>
                <a:gd name="T46" fmla="*/ 346 w 1039"/>
                <a:gd name="T47" fmla="*/ 23 h 187"/>
                <a:gd name="T48" fmla="*/ 316 w 1039"/>
                <a:gd name="T49" fmla="*/ 30 h 187"/>
                <a:gd name="T50" fmla="*/ 286 w 1039"/>
                <a:gd name="T51" fmla="*/ 37 h 187"/>
                <a:gd name="T52" fmla="*/ 256 w 1039"/>
                <a:gd name="T53" fmla="*/ 46 h 187"/>
                <a:gd name="T54" fmla="*/ 229 w 1039"/>
                <a:gd name="T55" fmla="*/ 54 h 187"/>
                <a:gd name="T56" fmla="*/ 201 w 1039"/>
                <a:gd name="T57" fmla="*/ 65 h 187"/>
                <a:gd name="T58" fmla="*/ 175 w 1039"/>
                <a:gd name="T59" fmla="*/ 76 h 187"/>
                <a:gd name="T60" fmla="*/ 148 w 1039"/>
                <a:gd name="T61" fmla="*/ 87 h 187"/>
                <a:gd name="T62" fmla="*/ 123 w 1039"/>
                <a:gd name="T63" fmla="*/ 99 h 187"/>
                <a:gd name="T64" fmla="*/ 100 w 1039"/>
                <a:gd name="T65" fmla="*/ 112 h 187"/>
                <a:gd name="T66" fmla="*/ 78 w 1039"/>
                <a:gd name="T67" fmla="*/ 126 h 187"/>
                <a:gd name="T68" fmla="*/ 56 w 1039"/>
                <a:gd name="T69" fmla="*/ 141 h 187"/>
                <a:gd name="T70" fmla="*/ 36 w 1039"/>
                <a:gd name="T71" fmla="*/ 155 h 187"/>
                <a:gd name="T72" fmla="*/ 17 w 1039"/>
                <a:gd name="T73" fmla="*/ 171 h 187"/>
                <a:gd name="T74" fmla="*/ 0 w 1039"/>
                <a:gd name="T75" fmla="*/ 187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39" h="187">
                  <a:moveTo>
                    <a:pt x="1039" y="113"/>
                  </a:moveTo>
                  <a:lnTo>
                    <a:pt x="1016" y="100"/>
                  </a:lnTo>
                  <a:lnTo>
                    <a:pt x="991" y="87"/>
                  </a:lnTo>
                  <a:lnTo>
                    <a:pt x="966" y="76"/>
                  </a:lnTo>
                  <a:lnTo>
                    <a:pt x="939" y="65"/>
                  </a:lnTo>
                  <a:lnTo>
                    <a:pt x="911" y="56"/>
                  </a:lnTo>
                  <a:lnTo>
                    <a:pt x="883" y="46"/>
                  </a:lnTo>
                  <a:lnTo>
                    <a:pt x="854" y="37"/>
                  </a:lnTo>
                  <a:lnTo>
                    <a:pt x="824" y="30"/>
                  </a:lnTo>
                  <a:lnTo>
                    <a:pt x="794" y="24"/>
                  </a:lnTo>
                  <a:lnTo>
                    <a:pt x="762" y="17"/>
                  </a:lnTo>
                  <a:lnTo>
                    <a:pt x="731" y="12"/>
                  </a:lnTo>
                  <a:lnTo>
                    <a:pt x="699" y="8"/>
                  </a:lnTo>
                  <a:lnTo>
                    <a:pt x="668" y="4"/>
                  </a:lnTo>
                  <a:lnTo>
                    <a:pt x="636" y="2"/>
                  </a:lnTo>
                  <a:lnTo>
                    <a:pt x="603" y="1"/>
                  </a:lnTo>
                  <a:lnTo>
                    <a:pt x="570" y="0"/>
                  </a:lnTo>
                  <a:lnTo>
                    <a:pt x="538" y="1"/>
                  </a:lnTo>
                  <a:lnTo>
                    <a:pt x="505" y="2"/>
                  </a:lnTo>
                  <a:lnTo>
                    <a:pt x="473" y="4"/>
                  </a:lnTo>
                  <a:lnTo>
                    <a:pt x="441" y="8"/>
                  </a:lnTo>
                  <a:lnTo>
                    <a:pt x="409" y="12"/>
                  </a:lnTo>
                  <a:lnTo>
                    <a:pt x="377" y="17"/>
                  </a:lnTo>
                  <a:lnTo>
                    <a:pt x="346" y="23"/>
                  </a:lnTo>
                  <a:lnTo>
                    <a:pt x="316" y="30"/>
                  </a:lnTo>
                  <a:lnTo>
                    <a:pt x="286" y="37"/>
                  </a:lnTo>
                  <a:lnTo>
                    <a:pt x="256" y="46"/>
                  </a:lnTo>
                  <a:lnTo>
                    <a:pt x="229" y="54"/>
                  </a:lnTo>
                  <a:lnTo>
                    <a:pt x="201" y="65"/>
                  </a:lnTo>
                  <a:lnTo>
                    <a:pt x="175" y="76"/>
                  </a:lnTo>
                  <a:lnTo>
                    <a:pt x="148" y="87"/>
                  </a:lnTo>
                  <a:lnTo>
                    <a:pt x="123" y="99"/>
                  </a:lnTo>
                  <a:lnTo>
                    <a:pt x="100" y="112"/>
                  </a:lnTo>
                  <a:lnTo>
                    <a:pt x="78" y="126"/>
                  </a:lnTo>
                  <a:lnTo>
                    <a:pt x="56" y="141"/>
                  </a:lnTo>
                  <a:lnTo>
                    <a:pt x="36" y="155"/>
                  </a:lnTo>
                  <a:lnTo>
                    <a:pt x="17" y="171"/>
                  </a:lnTo>
                  <a:lnTo>
                    <a:pt x="0" y="18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009" name="Freeform 329"/>
            <p:cNvSpPr>
              <a:spLocks/>
            </p:cNvSpPr>
            <p:nvPr/>
          </p:nvSpPr>
          <p:spPr bwMode="auto">
            <a:xfrm>
              <a:off x="5014" y="582"/>
              <a:ext cx="510" cy="253"/>
            </a:xfrm>
            <a:custGeom>
              <a:avLst/>
              <a:gdLst>
                <a:gd name="T0" fmla="*/ 0 w 1330"/>
                <a:gd name="T1" fmla="*/ 276 h 656"/>
                <a:gd name="T2" fmla="*/ 3 w 1330"/>
                <a:gd name="T3" fmla="*/ 313 h 656"/>
                <a:gd name="T4" fmla="*/ 14 w 1330"/>
                <a:gd name="T5" fmla="*/ 350 h 656"/>
                <a:gd name="T6" fmla="*/ 30 w 1330"/>
                <a:gd name="T7" fmla="*/ 387 h 656"/>
                <a:gd name="T8" fmla="*/ 52 w 1330"/>
                <a:gd name="T9" fmla="*/ 422 h 656"/>
                <a:gd name="T10" fmla="*/ 81 w 1330"/>
                <a:gd name="T11" fmla="*/ 456 h 656"/>
                <a:gd name="T12" fmla="*/ 115 w 1330"/>
                <a:gd name="T13" fmla="*/ 488 h 656"/>
                <a:gd name="T14" fmla="*/ 154 w 1330"/>
                <a:gd name="T15" fmla="*/ 518 h 656"/>
                <a:gd name="T16" fmla="*/ 198 w 1330"/>
                <a:gd name="T17" fmla="*/ 546 h 656"/>
                <a:gd name="T18" fmla="*/ 247 w 1330"/>
                <a:gd name="T19" fmla="*/ 571 h 656"/>
                <a:gd name="T20" fmla="*/ 299 w 1330"/>
                <a:gd name="T21" fmla="*/ 593 h 656"/>
                <a:gd name="T22" fmla="*/ 356 w 1330"/>
                <a:gd name="T23" fmla="*/ 612 h 656"/>
                <a:gd name="T24" fmla="*/ 414 w 1330"/>
                <a:gd name="T25" fmla="*/ 628 h 656"/>
                <a:gd name="T26" fmla="*/ 476 w 1330"/>
                <a:gd name="T27" fmla="*/ 640 h 656"/>
                <a:gd name="T28" fmla="*/ 539 w 1330"/>
                <a:gd name="T29" fmla="*/ 650 h 656"/>
                <a:gd name="T30" fmla="*/ 604 w 1330"/>
                <a:gd name="T31" fmla="*/ 655 h 656"/>
                <a:gd name="T32" fmla="*/ 669 w 1330"/>
                <a:gd name="T33" fmla="*/ 656 h 656"/>
                <a:gd name="T34" fmla="*/ 734 w 1330"/>
                <a:gd name="T35" fmla="*/ 654 h 656"/>
                <a:gd name="T36" fmla="*/ 799 w 1330"/>
                <a:gd name="T37" fmla="*/ 648 h 656"/>
                <a:gd name="T38" fmla="*/ 861 w 1330"/>
                <a:gd name="T39" fmla="*/ 639 h 656"/>
                <a:gd name="T40" fmla="*/ 922 w 1330"/>
                <a:gd name="T41" fmla="*/ 626 h 656"/>
                <a:gd name="T42" fmla="*/ 982 w 1330"/>
                <a:gd name="T43" fmla="*/ 610 h 656"/>
                <a:gd name="T44" fmla="*/ 1037 w 1330"/>
                <a:gd name="T45" fmla="*/ 591 h 656"/>
                <a:gd name="T46" fmla="*/ 1089 w 1330"/>
                <a:gd name="T47" fmla="*/ 569 h 656"/>
                <a:gd name="T48" fmla="*/ 1137 w 1330"/>
                <a:gd name="T49" fmla="*/ 543 h 656"/>
                <a:gd name="T50" fmla="*/ 1181 w 1330"/>
                <a:gd name="T51" fmla="*/ 514 h 656"/>
                <a:gd name="T52" fmla="*/ 1219 w 1330"/>
                <a:gd name="T53" fmla="*/ 484 h 656"/>
                <a:gd name="T54" fmla="*/ 1253 w 1330"/>
                <a:gd name="T55" fmla="*/ 453 h 656"/>
                <a:gd name="T56" fmla="*/ 1281 w 1330"/>
                <a:gd name="T57" fmla="*/ 418 h 656"/>
                <a:gd name="T58" fmla="*/ 1302 w 1330"/>
                <a:gd name="T59" fmla="*/ 382 h 656"/>
                <a:gd name="T60" fmla="*/ 1318 w 1330"/>
                <a:gd name="T61" fmla="*/ 346 h 656"/>
                <a:gd name="T62" fmla="*/ 1328 w 1330"/>
                <a:gd name="T63" fmla="*/ 309 h 656"/>
                <a:gd name="T64" fmla="*/ 1330 w 1330"/>
                <a:gd name="T65" fmla="*/ 272 h 656"/>
                <a:gd name="T66" fmla="*/ 1327 w 1330"/>
                <a:gd name="T67" fmla="*/ 233 h 656"/>
                <a:gd name="T68" fmla="*/ 1317 w 1330"/>
                <a:gd name="T69" fmla="*/ 196 h 656"/>
                <a:gd name="T70" fmla="*/ 1301 w 1330"/>
                <a:gd name="T71" fmla="*/ 160 h 656"/>
                <a:gd name="T72" fmla="*/ 1280 w 1330"/>
                <a:gd name="T73" fmla="*/ 125 h 656"/>
                <a:gd name="T74" fmla="*/ 1251 w 1330"/>
                <a:gd name="T75" fmla="*/ 91 h 656"/>
                <a:gd name="T76" fmla="*/ 1218 w 1330"/>
                <a:gd name="T77" fmla="*/ 59 h 656"/>
                <a:gd name="T78" fmla="*/ 1180 w 1330"/>
                <a:gd name="T79" fmla="*/ 28 h 656"/>
                <a:gd name="T80" fmla="*/ 1135 w 1330"/>
                <a:gd name="T81" fmla="*/ 0 h 6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30" h="656">
                  <a:moveTo>
                    <a:pt x="0" y="257"/>
                  </a:moveTo>
                  <a:lnTo>
                    <a:pt x="0" y="276"/>
                  </a:lnTo>
                  <a:lnTo>
                    <a:pt x="1" y="294"/>
                  </a:lnTo>
                  <a:lnTo>
                    <a:pt x="3" y="313"/>
                  </a:lnTo>
                  <a:lnTo>
                    <a:pt x="7" y="331"/>
                  </a:lnTo>
                  <a:lnTo>
                    <a:pt x="14" y="350"/>
                  </a:lnTo>
                  <a:lnTo>
                    <a:pt x="21" y="368"/>
                  </a:lnTo>
                  <a:lnTo>
                    <a:pt x="30" y="387"/>
                  </a:lnTo>
                  <a:lnTo>
                    <a:pt x="41" y="405"/>
                  </a:lnTo>
                  <a:lnTo>
                    <a:pt x="52" y="422"/>
                  </a:lnTo>
                  <a:lnTo>
                    <a:pt x="66" y="439"/>
                  </a:lnTo>
                  <a:lnTo>
                    <a:pt x="81" y="456"/>
                  </a:lnTo>
                  <a:lnTo>
                    <a:pt x="97" y="472"/>
                  </a:lnTo>
                  <a:lnTo>
                    <a:pt x="115" y="488"/>
                  </a:lnTo>
                  <a:lnTo>
                    <a:pt x="134" y="504"/>
                  </a:lnTo>
                  <a:lnTo>
                    <a:pt x="154" y="518"/>
                  </a:lnTo>
                  <a:lnTo>
                    <a:pt x="176" y="532"/>
                  </a:lnTo>
                  <a:lnTo>
                    <a:pt x="198" y="546"/>
                  </a:lnTo>
                  <a:lnTo>
                    <a:pt x="222" y="559"/>
                  </a:lnTo>
                  <a:lnTo>
                    <a:pt x="247" y="571"/>
                  </a:lnTo>
                  <a:lnTo>
                    <a:pt x="273" y="582"/>
                  </a:lnTo>
                  <a:lnTo>
                    <a:pt x="299" y="593"/>
                  </a:lnTo>
                  <a:lnTo>
                    <a:pt x="327" y="603"/>
                  </a:lnTo>
                  <a:lnTo>
                    <a:pt x="356" y="612"/>
                  </a:lnTo>
                  <a:lnTo>
                    <a:pt x="384" y="621"/>
                  </a:lnTo>
                  <a:lnTo>
                    <a:pt x="414" y="628"/>
                  </a:lnTo>
                  <a:lnTo>
                    <a:pt x="445" y="635"/>
                  </a:lnTo>
                  <a:lnTo>
                    <a:pt x="476" y="640"/>
                  </a:lnTo>
                  <a:lnTo>
                    <a:pt x="507" y="645"/>
                  </a:lnTo>
                  <a:lnTo>
                    <a:pt x="539" y="650"/>
                  </a:lnTo>
                  <a:lnTo>
                    <a:pt x="572" y="653"/>
                  </a:lnTo>
                  <a:lnTo>
                    <a:pt x="604" y="655"/>
                  </a:lnTo>
                  <a:lnTo>
                    <a:pt x="636" y="656"/>
                  </a:lnTo>
                  <a:lnTo>
                    <a:pt x="669" y="656"/>
                  </a:lnTo>
                  <a:lnTo>
                    <a:pt x="702" y="656"/>
                  </a:lnTo>
                  <a:lnTo>
                    <a:pt x="734" y="654"/>
                  </a:lnTo>
                  <a:lnTo>
                    <a:pt x="766" y="652"/>
                  </a:lnTo>
                  <a:lnTo>
                    <a:pt x="799" y="648"/>
                  </a:lnTo>
                  <a:lnTo>
                    <a:pt x="830" y="644"/>
                  </a:lnTo>
                  <a:lnTo>
                    <a:pt x="861" y="639"/>
                  </a:lnTo>
                  <a:lnTo>
                    <a:pt x="892" y="634"/>
                  </a:lnTo>
                  <a:lnTo>
                    <a:pt x="922" y="626"/>
                  </a:lnTo>
                  <a:lnTo>
                    <a:pt x="952" y="619"/>
                  </a:lnTo>
                  <a:lnTo>
                    <a:pt x="982" y="610"/>
                  </a:lnTo>
                  <a:lnTo>
                    <a:pt x="1009" y="601"/>
                  </a:lnTo>
                  <a:lnTo>
                    <a:pt x="1037" y="591"/>
                  </a:lnTo>
                  <a:lnTo>
                    <a:pt x="1064" y="579"/>
                  </a:lnTo>
                  <a:lnTo>
                    <a:pt x="1089" y="569"/>
                  </a:lnTo>
                  <a:lnTo>
                    <a:pt x="1114" y="556"/>
                  </a:lnTo>
                  <a:lnTo>
                    <a:pt x="1137" y="543"/>
                  </a:lnTo>
                  <a:lnTo>
                    <a:pt x="1160" y="529"/>
                  </a:lnTo>
                  <a:lnTo>
                    <a:pt x="1181" y="514"/>
                  </a:lnTo>
                  <a:lnTo>
                    <a:pt x="1201" y="499"/>
                  </a:lnTo>
                  <a:lnTo>
                    <a:pt x="1219" y="484"/>
                  </a:lnTo>
                  <a:lnTo>
                    <a:pt x="1237" y="469"/>
                  </a:lnTo>
                  <a:lnTo>
                    <a:pt x="1253" y="453"/>
                  </a:lnTo>
                  <a:lnTo>
                    <a:pt x="1267" y="436"/>
                  </a:lnTo>
                  <a:lnTo>
                    <a:pt x="1281" y="418"/>
                  </a:lnTo>
                  <a:lnTo>
                    <a:pt x="1292" y="400"/>
                  </a:lnTo>
                  <a:lnTo>
                    <a:pt x="1302" y="382"/>
                  </a:lnTo>
                  <a:lnTo>
                    <a:pt x="1311" y="364"/>
                  </a:lnTo>
                  <a:lnTo>
                    <a:pt x="1318" y="346"/>
                  </a:lnTo>
                  <a:lnTo>
                    <a:pt x="1324" y="328"/>
                  </a:lnTo>
                  <a:lnTo>
                    <a:pt x="1328" y="309"/>
                  </a:lnTo>
                  <a:lnTo>
                    <a:pt x="1330" y="290"/>
                  </a:lnTo>
                  <a:lnTo>
                    <a:pt x="1330" y="272"/>
                  </a:lnTo>
                  <a:lnTo>
                    <a:pt x="1330" y="252"/>
                  </a:lnTo>
                  <a:lnTo>
                    <a:pt x="1327" y="233"/>
                  </a:lnTo>
                  <a:lnTo>
                    <a:pt x="1324" y="215"/>
                  </a:lnTo>
                  <a:lnTo>
                    <a:pt x="1317" y="196"/>
                  </a:lnTo>
                  <a:lnTo>
                    <a:pt x="1311" y="178"/>
                  </a:lnTo>
                  <a:lnTo>
                    <a:pt x="1301" y="160"/>
                  </a:lnTo>
                  <a:lnTo>
                    <a:pt x="1292" y="142"/>
                  </a:lnTo>
                  <a:lnTo>
                    <a:pt x="1280" y="125"/>
                  </a:lnTo>
                  <a:lnTo>
                    <a:pt x="1266" y="108"/>
                  </a:lnTo>
                  <a:lnTo>
                    <a:pt x="1251" y="91"/>
                  </a:lnTo>
                  <a:lnTo>
                    <a:pt x="1235" y="75"/>
                  </a:lnTo>
                  <a:lnTo>
                    <a:pt x="1218" y="59"/>
                  </a:lnTo>
                  <a:lnTo>
                    <a:pt x="1199" y="43"/>
                  </a:lnTo>
                  <a:lnTo>
                    <a:pt x="1180" y="28"/>
                  </a:lnTo>
                  <a:lnTo>
                    <a:pt x="1159" y="14"/>
                  </a:lnTo>
                  <a:lnTo>
                    <a:pt x="1135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010" name="Freeform 330"/>
            <p:cNvSpPr>
              <a:spLocks/>
            </p:cNvSpPr>
            <p:nvPr/>
          </p:nvSpPr>
          <p:spPr bwMode="auto">
            <a:xfrm>
              <a:off x="5143" y="615"/>
              <a:ext cx="255" cy="147"/>
            </a:xfrm>
            <a:custGeom>
              <a:avLst/>
              <a:gdLst>
                <a:gd name="T0" fmla="*/ 665 w 666"/>
                <a:gd name="T1" fmla="*/ 179 h 384"/>
                <a:gd name="T2" fmla="*/ 658 w 666"/>
                <a:gd name="T3" fmla="*/ 152 h 384"/>
                <a:gd name="T4" fmla="*/ 647 w 666"/>
                <a:gd name="T5" fmla="*/ 127 h 384"/>
                <a:gd name="T6" fmla="*/ 627 w 666"/>
                <a:gd name="T7" fmla="*/ 102 h 384"/>
                <a:gd name="T8" fmla="*/ 604 w 666"/>
                <a:gd name="T9" fmla="*/ 80 h 384"/>
                <a:gd name="T10" fmla="*/ 574 w 666"/>
                <a:gd name="T11" fmla="*/ 60 h 384"/>
                <a:gd name="T12" fmla="*/ 540 w 666"/>
                <a:gd name="T13" fmla="*/ 41 h 384"/>
                <a:gd name="T14" fmla="*/ 503 w 666"/>
                <a:gd name="T15" fmla="*/ 27 h 384"/>
                <a:gd name="T16" fmla="*/ 461 w 666"/>
                <a:gd name="T17" fmla="*/ 15 h 384"/>
                <a:gd name="T18" fmla="*/ 419 w 666"/>
                <a:gd name="T19" fmla="*/ 6 h 384"/>
                <a:gd name="T20" fmla="*/ 373 w 666"/>
                <a:gd name="T21" fmla="*/ 1 h 384"/>
                <a:gd name="T22" fmla="*/ 327 w 666"/>
                <a:gd name="T23" fmla="*/ 0 h 384"/>
                <a:gd name="T24" fmla="*/ 281 w 666"/>
                <a:gd name="T25" fmla="*/ 2 h 384"/>
                <a:gd name="T26" fmla="*/ 237 w 666"/>
                <a:gd name="T27" fmla="*/ 8 h 384"/>
                <a:gd name="T28" fmla="*/ 194 w 666"/>
                <a:gd name="T29" fmla="*/ 17 h 384"/>
                <a:gd name="T30" fmla="*/ 154 w 666"/>
                <a:gd name="T31" fmla="*/ 30 h 384"/>
                <a:gd name="T32" fmla="*/ 117 w 666"/>
                <a:gd name="T33" fmla="*/ 46 h 384"/>
                <a:gd name="T34" fmla="*/ 84 w 666"/>
                <a:gd name="T35" fmla="*/ 65 h 384"/>
                <a:gd name="T36" fmla="*/ 56 w 666"/>
                <a:gd name="T37" fmla="*/ 85 h 384"/>
                <a:gd name="T38" fmla="*/ 33 w 666"/>
                <a:gd name="T39" fmla="*/ 109 h 384"/>
                <a:gd name="T40" fmla="*/ 16 w 666"/>
                <a:gd name="T41" fmla="*/ 133 h 384"/>
                <a:gd name="T42" fmla="*/ 6 w 666"/>
                <a:gd name="T43" fmla="*/ 159 h 384"/>
                <a:gd name="T44" fmla="*/ 0 w 666"/>
                <a:gd name="T45" fmla="*/ 185 h 384"/>
                <a:gd name="T46" fmla="*/ 2 w 666"/>
                <a:gd name="T47" fmla="*/ 212 h 384"/>
                <a:gd name="T48" fmla="*/ 10 w 666"/>
                <a:gd name="T49" fmla="*/ 238 h 384"/>
                <a:gd name="T50" fmla="*/ 24 w 666"/>
                <a:gd name="T51" fmla="*/ 263 h 384"/>
                <a:gd name="T52" fmla="*/ 44 w 666"/>
                <a:gd name="T53" fmla="*/ 287 h 384"/>
                <a:gd name="T54" fmla="*/ 69 w 666"/>
                <a:gd name="T55" fmla="*/ 309 h 384"/>
                <a:gd name="T56" fmla="*/ 100 w 666"/>
                <a:gd name="T57" fmla="*/ 329 h 384"/>
                <a:gd name="T58" fmla="*/ 134 w 666"/>
                <a:gd name="T59" fmla="*/ 346 h 384"/>
                <a:gd name="T60" fmla="*/ 174 w 666"/>
                <a:gd name="T61" fmla="*/ 361 h 384"/>
                <a:gd name="T62" fmla="*/ 215 w 666"/>
                <a:gd name="T63" fmla="*/ 371 h 384"/>
                <a:gd name="T64" fmla="*/ 259 w 666"/>
                <a:gd name="T65" fmla="*/ 379 h 384"/>
                <a:gd name="T66" fmla="*/ 305 w 666"/>
                <a:gd name="T67" fmla="*/ 383 h 384"/>
                <a:gd name="T68" fmla="*/ 351 w 666"/>
                <a:gd name="T69" fmla="*/ 384 h 384"/>
                <a:gd name="T70" fmla="*/ 396 w 666"/>
                <a:gd name="T71" fmla="*/ 381 h 384"/>
                <a:gd name="T72" fmla="*/ 440 w 666"/>
                <a:gd name="T73" fmla="*/ 374 h 384"/>
                <a:gd name="T74" fmla="*/ 483 w 666"/>
                <a:gd name="T75" fmla="*/ 364 h 384"/>
                <a:gd name="T76" fmla="*/ 522 w 666"/>
                <a:gd name="T77" fmla="*/ 350 h 384"/>
                <a:gd name="T78" fmla="*/ 558 w 666"/>
                <a:gd name="T79" fmla="*/ 333 h 384"/>
                <a:gd name="T80" fmla="*/ 589 w 666"/>
                <a:gd name="T81" fmla="*/ 314 h 384"/>
                <a:gd name="T82" fmla="*/ 617 w 666"/>
                <a:gd name="T83" fmla="*/ 293 h 384"/>
                <a:gd name="T84" fmla="*/ 638 w 666"/>
                <a:gd name="T85" fmla="*/ 269 h 384"/>
                <a:gd name="T86" fmla="*/ 653 w 666"/>
                <a:gd name="T87" fmla="*/ 245 h 384"/>
                <a:gd name="T88" fmla="*/ 663 w 666"/>
                <a:gd name="T89" fmla="*/ 218 h 384"/>
                <a:gd name="T90" fmla="*/ 666 w 666"/>
                <a:gd name="T91" fmla="*/ 192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66" h="384">
                  <a:moveTo>
                    <a:pt x="666" y="192"/>
                  </a:moveTo>
                  <a:lnTo>
                    <a:pt x="665" y="179"/>
                  </a:lnTo>
                  <a:lnTo>
                    <a:pt x="663" y="166"/>
                  </a:lnTo>
                  <a:lnTo>
                    <a:pt x="658" y="152"/>
                  </a:lnTo>
                  <a:lnTo>
                    <a:pt x="653" y="139"/>
                  </a:lnTo>
                  <a:lnTo>
                    <a:pt x="647" y="127"/>
                  </a:lnTo>
                  <a:lnTo>
                    <a:pt x="638" y="115"/>
                  </a:lnTo>
                  <a:lnTo>
                    <a:pt x="627" y="102"/>
                  </a:lnTo>
                  <a:lnTo>
                    <a:pt x="617" y="91"/>
                  </a:lnTo>
                  <a:lnTo>
                    <a:pt x="604" y="80"/>
                  </a:lnTo>
                  <a:lnTo>
                    <a:pt x="589" y="69"/>
                  </a:lnTo>
                  <a:lnTo>
                    <a:pt x="574" y="60"/>
                  </a:lnTo>
                  <a:lnTo>
                    <a:pt x="558" y="50"/>
                  </a:lnTo>
                  <a:lnTo>
                    <a:pt x="540" y="41"/>
                  </a:lnTo>
                  <a:lnTo>
                    <a:pt x="522" y="34"/>
                  </a:lnTo>
                  <a:lnTo>
                    <a:pt x="503" y="27"/>
                  </a:lnTo>
                  <a:lnTo>
                    <a:pt x="483" y="20"/>
                  </a:lnTo>
                  <a:lnTo>
                    <a:pt x="461" y="15"/>
                  </a:lnTo>
                  <a:lnTo>
                    <a:pt x="440" y="9"/>
                  </a:lnTo>
                  <a:lnTo>
                    <a:pt x="419" y="6"/>
                  </a:lnTo>
                  <a:lnTo>
                    <a:pt x="396" y="3"/>
                  </a:lnTo>
                  <a:lnTo>
                    <a:pt x="373" y="1"/>
                  </a:lnTo>
                  <a:lnTo>
                    <a:pt x="351" y="0"/>
                  </a:lnTo>
                  <a:lnTo>
                    <a:pt x="327" y="0"/>
                  </a:lnTo>
                  <a:lnTo>
                    <a:pt x="305" y="1"/>
                  </a:lnTo>
                  <a:lnTo>
                    <a:pt x="281" y="2"/>
                  </a:lnTo>
                  <a:lnTo>
                    <a:pt x="259" y="4"/>
                  </a:lnTo>
                  <a:lnTo>
                    <a:pt x="237" y="8"/>
                  </a:lnTo>
                  <a:lnTo>
                    <a:pt x="215" y="13"/>
                  </a:lnTo>
                  <a:lnTo>
                    <a:pt x="194" y="17"/>
                  </a:lnTo>
                  <a:lnTo>
                    <a:pt x="174" y="23"/>
                  </a:lnTo>
                  <a:lnTo>
                    <a:pt x="154" y="30"/>
                  </a:lnTo>
                  <a:lnTo>
                    <a:pt x="134" y="37"/>
                  </a:lnTo>
                  <a:lnTo>
                    <a:pt x="117" y="46"/>
                  </a:lnTo>
                  <a:lnTo>
                    <a:pt x="100" y="55"/>
                  </a:lnTo>
                  <a:lnTo>
                    <a:pt x="84" y="65"/>
                  </a:lnTo>
                  <a:lnTo>
                    <a:pt x="69" y="74"/>
                  </a:lnTo>
                  <a:lnTo>
                    <a:pt x="56" y="85"/>
                  </a:lnTo>
                  <a:lnTo>
                    <a:pt x="44" y="97"/>
                  </a:lnTo>
                  <a:lnTo>
                    <a:pt x="33" y="109"/>
                  </a:lnTo>
                  <a:lnTo>
                    <a:pt x="24" y="120"/>
                  </a:lnTo>
                  <a:lnTo>
                    <a:pt x="16" y="133"/>
                  </a:lnTo>
                  <a:lnTo>
                    <a:pt x="10" y="146"/>
                  </a:lnTo>
                  <a:lnTo>
                    <a:pt x="6" y="159"/>
                  </a:lnTo>
                  <a:lnTo>
                    <a:pt x="2" y="172"/>
                  </a:lnTo>
                  <a:lnTo>
                    <a:pt x="0" y="185"/>
                  </a:lnTo>
                  <a:lnTo>
                    <a:pt x="0" y="199"/>
                  </a:lnTo>
                  <a:lnTo>
                    <a:pt x="2" y="212"/>
                  </a:lnTo>
                  <a:lnTo>
                    <a:pt x="6" y="225"/>
                  </a:lnTo>
                  <a:lnTo>
                    <a:pt x="10" y="238"/>
                  </a:lnTo>
                  <a:lnTo>
                    <a:pt x="16" y="251"/>
                  </a:lnTo>
                  <a:lnTo>
                    <a:pt x="24" y="263"/>
                  </a:lnTo>
                  <a:lnTo>
                    <a:pt x="33" y="276"/>
                  </a:lnTo>
                  <a:lnTo>
                    <a:pt x="44" y="287"/>
                  </a:lnTo>
                  <a:lnTo>
                    <a:pt x="56" y="298"/>
                  </a:lnTo>
                  <a:lnTo>
                    <a:pt x="69" y="309"/>
                  </a:lnTo>
                  <a:lnTo>
                    <a:pt x="84" y="319"/>
                  </a:lnTo>
                  <a:lnTo>
                    <a:pt x="100" y="329"/>
                  </a:lnTo>
                  <a:lnTo>
                    <a:pt x="117" y="338"/>
                  </a:lnTo>
                  <a:lnTo>
                    <a:pt x="134" y="346"/>
                  </a:lnTo>
                  <a:lnTo>
                    <a:pt x="154" y="353"/>
                  </a:lnTo>
                  <a:lnTo>
                    <a:pt x="174" y="361"/>
                  </a:lnTo>
                  <a:lnTo>
                    <a:pt x="194" y="366"/>
                  </a:lnTo>
                  <a:lnTo>
                    <a:pt x="215" y="371"/>
                  </a:lnTo>
                  <a:lnTo>
                    <a:pt x="237" y="376"/>
                  </a:lnTo>
                  <a:lnTo>
                    <a:pt x="259" y="379"/>
                  </a:lnTo>
                  <a:lnTo>
                    <a:pt x="281" y="382"/>
                  </a:lnTo>
                  <a:lnTo>
                    <a:pt x="305" y="383"/>
                  </a:lnTo>
                  <a:lnTo>
                    <a:pt x="327" y="384"/>
                  </a:lnTo>
                  <a:lnTo>
                    <a:pt x="351" y="384"/>
                  </a:lnTo>
                  <a:lnTo>
                    <a:pt x="373" y="383"/>
                  </a:lnTo>
                  <a:lnTo>
                    <a:pt x="396" y="381"/>
                  </a:lnTo>
                  <a:lnTo>
                    <a:pt x="419" y="378"/>
                  </a:lnTo>
                  <a:lnTo>
                    <a:pt x="440" y="374"/>
                  </a:lnTo>
                  <a:lnTo>
                    <a:pt x="461" y="369"/>
                  </a:lnTo>
                  <a:lnTo>
                    <a:pt x="483" y="364"/>
                  </a:lnTo>
                  <a:lnTo>
                    <a:pt x="503" y="358"/>
                  </a:lnTo>
                  <a:lnTo>
                    <a:pt x="522" y="350"/>
                  </a:lnTo>
                  <a:lnTo>
                    <a:pt x="540" y="342"/>
                  </a:lnTo>
                  <a:lnTo>
                    <a:pt x="558" y="333"/>
                  </a:lnTo>
                  <a:lnTo>
                    <a:pt x="574" y="325"/>
                  </a:lnTo>
                  <a:lnTo>
                    <a:pt x="589" y="314"/>
                  </a:lnTo>
                  <a:lnTo>
                    <a:pt x="604" y="303"/>
                  </a:lnTo>
                  <a:lnTo>
                    <a:pt x="617" y="293"/>
                  </a:lnTo>
                  <a:lnTo>
                    <a:pt x="627" y="281"/>
                  </a:lnTo>
                  <a:lnTo>
                    <a:pt x="638" y="269"/>
                  </a:lnTo>
                  <a:lnTo>
                    <a:pt x="647" y="257"/>
                  </a:lnTo>
                  <a:lnTo>
                    <a:pt x="653" y="245"/>
                  </a:lnTo>
                  <a:lnTo>
                    <a:pt x="658" y="231"/>
                  </a:lnTo>
                  <a:lnTo>
                    <a:pt x="663" y="218"/>
                  </a:lnTo>
                  <a:lnTo>
                    <a:pt x="665" y="205"/>
                  </a:lnTo>
                  <a:lnTo>
                    <a:pt x="666" y="192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011" name="Line 331"/>
            <p:cNvSpPr>
              <a:spLocks noChangeShapeType="1"/>
            </p:cNvSpPr>
            <p:nvPr/>
          </p:nvSpPr>
          <p:spPr bwMode="auto">
            <a:xfrm flipV="1">
              <a:off x="3719" y="1105"/>
              <a:ext cx="198" cy="27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012" name="Line 332"/>
            <p:cNvSpPr>
              <a:spLocks noChangeShapeType="1"/>
            </p:cNvSpPr>
            <p:nvPr/>
          </p:nvSpPr>
          <p:spPr bwMode="auto">
            <a:xfrm flipV="1">
              <a:off x="4936" y="690"/>
              <a:ext cx="14" cy="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013" name="Freeform 333"/>
            <p:cNvSpPr>
              <a:spLocks/>
            </p:cNvSpPr>
            <p:nvPr/>
          </p:nvSpPr>
          <p:spPr bwMode="auto">
            <a:xfrm>
              <a:off x="5014" y="770"/>
              <a:ext cx="491" cy="148"/>
            </a:xfrm>
            <a:custGeom>
              <a:avLst/>
              <a:gdLst>
                <a:gd name="T0" fmla="*/ 0 w 1278"/>
                <a:gd name="T1" fmla="*/ 0 h 384"/>
                <a:gd name="T2" fmla="*/ 1 w 1278"/>
                <a:gd name="T3" fmla="*/ 18 h 384"/>
                <a:gd name="T4" fmla="*/ 3 w 1278"/>
                <a:gd name="T5" fmla="*/ 37 h 384"/>
                <a:gd name="T6" fmla="*/ 7 w 1278"/>
                <a:gd name="T7" fmla="*/ 55 h 384"/>
                <a:gd name="T8" fmla="*/ 13 w 1278"/>
                <a:gd name="T9" fmla="*/ 74 h 384"/>
                <a:gd name="T10" fmla="*/ 19 w 1278"/>
                <a:gd name="T11" fmla="*/ 92 h 384"/>
                <a:gd name="T12" fmla="*/ 29 w 1278"/>
                <a:gd name="T13" fmla="*/ 111 h 384"/>
                <a:gd name="T14" fmla="*/ 38 w 1278"/>
                <a:gd name="T15" fmla="*/ 129 h 384"/>
                <a:gd name="T16" fmla="*/ 50 w 1278"/>
                <a:gd name="T17" fmla="*/ 146 h 384"/>
                <a:gd name="T18" fmla="*/ 63 w 1278"/>
                <a:gd name="T19" fmla="*/ 164 h 384"/>
                <a:gd name="T20" fmla="*/ 78 w 1278"/>
                <a:gd name="T21" fmla="*/ 180 h 384"/>
                <a:gd name="T22" fmla="*/ 94 w 1278"/>
                <a:gd name="T23" fmla="*/ 197 h 384"/>
                <a:gd name="T24" fmla="*/ 111 w 1278"/>
                <a:gd name="T25" fmla="*/ 213 h 384"/>
                <a:gd name="T26" fmla="*/ 130 w 1278"/>
                <a:gd name="T27" fmla="*/ 228 h 384"/>
                <a:gd name="T28" fmla="*/ 150 w 1278"/>
                <a:gd name="T29" fmla="*/ 243 h 384"/>
                <a:gd name="T30" fmla="*/ 171 w 1278"/>
                <a:gd name="T31" fmla="*/ 256 h 384"/>
                <a:gd name="T32" fmla="*/ 194 w 1278"/>
                <a:gd name="T33" fmla="*/ 270 h 384"/>
                <a:gd name="T34" fmla="*/ 217 w 1278"/>
                <a:gd name="T35" fmla="*/ 283 h 384"/>
                <a:gd name="T36" fmla="*/ 242 w 1278"/>
                <a:gd name="T37" fmla="*/ 296 h 384"/>
                <a:gd name="T38" fmla="*/ 267 w 1278"/>
                <a:gd name="T39" fmla="*/ 308 h 384"/>
                <a:gd name="T40" fmla="*/ 294 w 1278"/>
                <a:gd name="T41" fmla="*/ 318 h 384"/>
                <a:gd name="T42" fmla="*/ 322 w 1278"/>
                <a:gd name="T43" fmla="*/ 329 h 384"/>
                <a:gd name="T44" fmla="*/ 349 w 1278"/>
                <a:gd name="T45" fmla="*/ 337 h 384"/>
                <a:gd name="T46" fmla="*/ 379 w 1278"/>
                <a:gd name="T47" fmla="*/ 346 h 384"/>
                <a:gd name="T48" fmla="*/ 408 w 1278"/>
                <a:gd name="T49" fmla="*/ 354 h 384"/>
                <a:gd name="T50" fmla="*/ 439 w 1278"/>
                <a:gd name="T51" fmla="*/ 361 h 384"/>
                <a:gd name="T52" fmla="*/ 470 w 1278"/>
                <a:gd name="T53" fmla="*/ 367 h 384"/>
                <a:gd name="T54" fmla="*/ 500 w 1278"/>
                <a:gd name="T55" fmla="*/ 371 h 384"/>
                <a:gd name="T56" fmla="*/ 532 w 1278"/>
                <a:gd name="T57" fmla="*/ 376 h 384"/>
                <a:gd name="T58" fmla="*/ 564 w 1278"/>
                <a:gd name="T59" fmla="*/ 379 h 384"/>
                <a:gd name="T60" fmla="*/ 597 w 1278"/>
                <a:gd name="T61" fmla="*/ 382 h 384"/>
                <a:gd name="T62" fmla="*/ 629 w 1278"/>
                <a:gd name="T63" fmla="*/ 383 h 384"/>
                <a:gd name="T64" fmla="*/ 662 w 1278"/>
                <a:gd name="T65" fmla="*/ 384 h 384"/>
                <a:gd name="T66" fmla="*/ 694 w 1278"/>
                <a:gd name="T67" fmla="*/ 383 h 384"/>
                <a:gd name="T68" fmla="*/ 727 w 1278"/>
                <a:gd name="T69" fmla="*/ 382 h 384"/>
                <a:gd name="T70" fmla="*/ 759 w 1278"/>
                <a:gd name="T71" fmla="*/ 380 h 384"/>
                <a:gd name="T72" fmla="*/ 791 w 1278"/>
                <a:gd name="T73" fmla="*/ 377 h 384"/>
                <a:gd name="T74" fmla="*/ 823 w 1278"/>
                <a:gd name="T75" fmla="*/ 372 h 384"/>
                <a:gd name="T76" fmla="*/ 855 w 1278"/>
                <a:gd name="T77" fmla="*/ 368 h 384"/>
                <a:gd name="T78" fmla="*/ 886 w 1278"/>
                <a:gd name="T79" fmla="*/ 362 h 384"/>
                <a:gd name="T80" fmla="*/ 916 w 1278"/>
                <a:gd name="T81" fmla="*/ 355 h 384"/>
                <a:gd name="T82" fmla="*/ 946 w 1278"/>
                <a:gd name="T83" fmla="*/ 348 h 384"/>
                <a:gd name="T84" fmla="*/ 975 w 1278"/>
                <a:gd name="T85" fmla="*/ 339 h 384"/>
                <a:gd name="T86" fmla="*/ 1003 w 1278"/>
                <a:gd name="T87" fmla="*/ 330 h 384"/>
                <a:gd name="T88" fmla="*/ 1031 w 1278"/>
                <a:gd name="T89" fmla="*/ 320 h 384"/>
                <a:gd name="T90" fmla="*/ 1057 w 1278"/>
                <a:gd name="T91" fmla="*/ 310 h 384"/>
                <a:gd name="T92" fmla="*/ 1084 w 1278"/>
                <a:gd name="T93" fmla="*/ 298 h 384"/>
                <a:gd name="T94" fmla="*/ 1109 w 1278"/>
                <a:gd name="T95" fmla="*/ 286 h 384"/>
                <a:gd name="T96" fmla="*/ 1132 w 1278"/>
                <a:gd name="T97" fmla="*/ 273 h 384"/>
                <a:gd name="T98" fmla="*/ 1155 w 1278"/>
                <a:gd name="T99" fmla="*/ 260 h 384"/>
                <a:gd name="T100" fmla="*/ 1177 w 1278"/>
                <a:gd name="T101" fmla="*/ 246 h 384"/>
                <a:gd name="T102" fmla="*/ 1197 w 1278"/>
                <a:gd name="T103" fmla="*/ 231 h 384"/>
                <a:gd name="T104" fmla="*/ 1215 w 1278"/>
                <a:gd name="T105" fmla="*/ 215 h 384"/>
                <a:gd name="T106" fmla="*/ 1233 w 1278"/>
                <a:gd name="T107" fmla="*/ 200 h 384"/>
                <a:gd name="T108" fmla="*/ 1249 w 1278"/>
                <a:gd name="T109" fmla="*/ 183 h 384"/>
                <a:gd name="T110" fmla="*/ 1264 w 1278"/>
                <a:gd name="T111" fmla="*/ 167 h 384"/>
                <a:gd name="T112" fmla="*/ 1278 w 1278"/>
                <a:gd name="T113" fmla="*/ 150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278" h="384">
                  <a:moveTo>
                    <a:pt x="0" y="0"/>
                  </a:moveTo>
                  <a:lnTo>
                    <a:pt x="1" y="18"/>
                  </a:lnTo>
                  <a:lnTo>
                    <a:pt x="3" y="37"/>
                  </a:lnTo>
                  <a:lnTo>
                    <a:pt x="7" y="55"/>
                  </a:lnTo>
                  <a:lnTo>
                    <a:pt x="13" y="74"/>
                  </a:lnTo>
                  <a:lnTo>
                    <a:pt x="19" y="92"/>
                  </a:lnTo>
                  <a:lnTo>
                    <a:pt x="29" y="111"/>
                  </a:lnTo>
                  <a:lnTo>
                    <a:pt x="38" y="129"/>
                  </a:lnTo>
                  <a:lnTo>
                    <a:pt x="50" y="146"/>
                  </a:lnTo>
                  <a:lnTo>
                    <a:pt x="63" y="164"/>
                  </a:lnTo>
                  <a:lnTo>
                    <a:pt x="78" y="180"/>
                  </a:lnTo>
                  <a:lnTo>
                    <a:pt x="94" y="197"/>
                  </a:lnTo>
                  <a:lnTo>
                    <a:pt x="111" y="213"/>
                  </a:lnTo>
                  <a:lnTo>
                    <a:pt x="130" y="228"/>
                  </a:lnTo>
                  <a:lnTo>
                    <a:pt x="150" y="243"/>
                  </a:lnTo>
                  <a:lnTo>
                    <a:pt x="171" y="256"/>
                  </a:lnTo>
                  <a:lnTo>
                    <a:pt x="194" y="270"/>
                  </a:lnTo>
                  <a:lnTo>
                    <a:pt x="217" y="283"/>
                  </a:lnTo>
                  <a:lnTo>
                    <a:pt x="242" y="296"/>
                  </a:lnTo>
                  <a:lnTo>
                    <a:pt x="267" y="308"/>
                  </a:lnTo>
                  <a:lnTo>
                    <a:pt x="294" y="318"/>
                  </a:lnTo>
                  <a:lnTo>
                    <a:pt x="322" y="329"/>
                  </a:lnTo>
                  <a:lnTo>
                    <a:pt x="349" y="337"/>
                  </a:lnTo>
                  <a:lnTo>
                    <a:pt x="379" y="346"/>
                  </a:lnTo>
                  <a:lnTo>
                    <a:pt x="408" y="354"/>
                  </a:lnTo>
                  <a:lnTo>
                    <a:pt x="439" y="361"/>
                  </a:lnTo>
                  <a:lnTo>
                    <a:pt x="470" y="367"/>
                  </a:lnTo>
                  <a:lnTo>
                    <a:pt x="500" y="371"/>
                  </a:lnTo>
                  <a:lnTo>
                    <a:pt x="532" y="376"/>
                  </a:lnTo>
                  <a:lnTo>
                    <a:pt x="564" y="379"/>
                  </a:lnTo>
                  <a:lnTo>
                    <a:pt x="597" y="382"/>
                  </a:lnTo>
                  <a:lnTo>
                    <a:pt x="629" y="383"/>
                  </a:lnTo>
                  <a:lnTo>
                    <a:pt x="662" y="384"/>
                  </a:lnTo>
                  <a:lnTo>
                    <a:pt x="694" y="383"/>
                  </a:lnTo>
                  <a:lnTo>
                    <a:pt x="727" y="382"/>
                  </a:lnTo>
                  <a:lnTo>
                    <a:pt x="759" y="380"/>
                  </a:lnTo>
                  <a:lnTo>
                    <a:pt x="791" y="377"/>
                  </a:lnTo>
                  <a:lnTo>
                    <a:pt x="823" y="372"/>
                  </a:lnTo>
                  <a:lnTo>
                    <a:pt x="855" y="368"/>
                  </a:lnTo>
                  <a:lnTo>
                    <a:pt x="886" y="362"/>
                  </a:lnTo>
                  <a:lnTo>
                    <a:pt x="916" y="355"/>
                  </a:lnTo>
                  <a:lnTo>
                    <a:pt x="946" y="348"/>
                  </a:lnTo>
                  <a:lnTo>
                    <a:pt x="975" y="339"/>
                  </a:lnTo>
                  <a:lnTo>
                    <a:pt x="1003" y="330"/>
                  </a:lnTo>
                  <a:lnTo>
                    <a:pt x="1031" y="320"/>
                  </a:lnTo>
                  <a:lnTo>
                    <a:pt x="1057" y="310"/>
                  </a:lnTo>
                  <a:lnTo>
                    <a:pt x="1084" y="298"/>
                  </a:lnTo>
                  <a:lnTo>
                    <a:pt x="1109" y="286"/>
                  </a:lnTo>
                  <a:lnTo>
                    <a:pt x="1132" y="273"/>
                  </a:lnTo>
                  <a:lnTo>
                    <a:pt x="1155" y="260"/>
                  </a:lnTo>
                  <a:lnTo>
                    <a:pt x="1177" y="246"/>
                  </a:lnTo>
                  <a:lnTo>
                    <a:pt x="1197" y="231"/>
                  </a:lnTo>
                  <a:lnTo>
                    <a:pt x="1215" y="215"/>
                  </a:lnTo>
                  <a:lnTo>
                    <a:pt x="1233" y="200"/>
                  </a:lnTo>
                  <a:lnTo>
                    <a:pt x="1249" y="183"/>
                  </a:lnTo>
                  <a:lnTo>
                    <a:pt x="1264" y="167"/>
                  </a:lnTo>
                  <a:lnTo>
                    <a:pt x="1278" y="15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014" name="Line 334"/>
            <p:cNvSpPr>
              <a:spLocks noChangeShapeType="1"/>
            </p:cNvSpPr>
            <p:nvPr/>
          </p:nvSpPr>
          <p:spPr bwMode="auto">
            <a:xfrm flipH="1">
              <a:off x="5135" y="829"/>
              <a:ext cx="370" cy="50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015" name="Freeform 335"/>
            <p:cNvSpPr>
              <a:spLocks/>
            </p:cNvSpPr>
            <p:nvPr/>
          </p:nvSpPr>
          <p:spPr bwMode="auto">
            <a:xfrm>
              <a:off x="4797" y="1331"/>
              <a:ext cx="338" cy="196"/>
            </a:xfrm>
            <a:custGeom>
              <a:avLst/>
              <a:gdLst>
                <a:gd name="T0" fmla="*/ 0 w 882"/>
                <a:gd name="T1" fmla="*/ 510 h 510"/>
                <a:gd name="T2" fmla="*/ 47 w 882"/>
                <a:gd name="T3" fmla="*/ 498 h 510"/>
                <a:gd name="T4" fmla="*/ 93 w 882"/>
                <a:gd name="T5" fmla="*/ 485 h 510"/>
                <a:gd name="T6" fmla="*/ 139 w 882"/>
                <a:gd name="T7" fmla="*/ 471 h 510"/>
                <a:gd name="T8" fmla="*/ 184 w 882"/>
                <a:gd name="T9" fmla="*/ 456 h 510"/>
                <a:gd name="T10" fmla="*/ 227 w 882"/>
                <a:gd name="T11" fmla="*/ 442 h 510"/>
                <a:gd name="T12" fmla="*/ 271 w 882"/>
                <a:gd name="T13" fmla="*/ 426 h 510"/>
                <a:gd name="T14" fmla="*/ 312 w 882"/>
                <a:gd name="T15" fmla="*/ 409 h 510"/>
                <a:gd name="T16" fmla="*/ 354 w 882"/>
                <a:gd name="T17" fmla="*/ 392 h 510"/>
                <a:gd name="T18" fmla="*/ 394 w 882"/>
                <a:gd name="T19" fmla="*/ 373 h 510"/>
                <a:gd name="T20" fmla="*/ 434 w 882"/>
                <a:gd name="T21" fmla="*/ 354 h 510"/>
                <a:gd name="T22" fmla="*/ 472 w 882"/>
                <a:gd name="T23" fmla="*/ 335 h 510"/>
                <a:gd name="T24" fmla="*/ 509 w 882"/>
                <a:gd name="T25" fmla="*/ 315 h 510"/>
                <a:gd name="T26" fmla="*/ 546 w 882"/>
                <a:gd name="T27" fmla="*/ 294 h 510"/>
                <a:gd name="T28" fmla="*/ 581 w 882"/>
                <a:gd name="T29" fmla="*/ 272 h 510"/>
                <a:gd name="T30" fmla="*/ 614 w 882"/>
                <a:gd name="T31" fmla="*/ 250 h 510"/>
                <a:gd name="T32" fmla="*/ 647 w 882"/>
                <a:gd name="T33" fmla="*/ 228 h 510"/>
                <a:gd name="T34" fmla="*/ 679 w 882"/>
                <a:gd name="T35" fmla="*/ 204 h 510"/>
                <a:gd name="T36" fmla="*/ 709 w 882"/>
                <a:gd name="T37" fmla="*/ 180 h 510"/>
                <a:gd name="T38" fmla="*/ 737 w 882"/>
                <a:gd name="T39" fmla="*/ 156 h 510"/>
                <a:gd name="T40" fmla="*/ 765 w 882"/>
                <a:gd name="T41" fmla="*/ 131 h 510"/>
                <a:gd name="T42" fmla="*/ 792 w 882"/>
                <a:gd name="T43" fmla="*/ 105 h 510"/>
                <a:gd name="T44" fmla="*/ 816 w 882"/>
                <a:gd name="T45" fmla="*/ 80 h 510"/>
                <a:gd name="T46" fmla="*/ 840 w 882"/>
                <a:gd name="T47" fmla="*/ 53 h 510"/>
                <a:gd name="T48" fmla="*/ 862 w 882"/>
                <a:gd name="T49" fmla="*/ 26 h 510"/>
                <a:gd name="T50" fmla="*/ 882 w 882"/>
                <a:gd name="T51" fmla="*/ 0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82" h="510">
                  <a:moveTo>
                    <a:pt x="0" y="510"/>
                  </a:moveTo>
                  <a:lnTo>
                    <a:pt x="47" y="498"/>
                  </a:lnTo>
                  <a:lnTo>
                    <a:pt x="93" y="485"/>
                  </a:lnTo>
                  <a:lnTo>
                    <a:pt x="139" y="471"/>
                  </a:lnTo>
                  <a:lnTo>
                    <a:pt x="184" y="456"/>
                  </a:lnTo>
                  <a:lnTo>
                    <a:pt x="227" y="442"/>
                  </a:lnTo>
                  <a:lnTo>
                    <a:pt x="271" y="426"/>
                  </a:lnTo>
                  <a:lnTo>
                    <a:pt x="312" y="409"/>
                  </a:lnTo>
                  <a:lnTo>
                    <a:pt x="354" y="392"/>
                  </a:lnTo>
                  <a:lnTo>
                    <a:pt x="394" y="373"/>
                  </a:lnTo>
                  <a:lnTo>
                    <a:pt x="434" y="354"/>
                  </a:lnTo>
                  <a:lnTo>
                    <a:pt x="472" y="335"/>
                  </a:lnTo>
                  <a:lnTo>
                    <a:pt x="509" y="315"/>
                  </a:lnTo>
                  <a:lnTo>
                    <a:pt x="546" y="294"/>
                  </a:lnTo>
                  <a:lnTo>
                    <a:pt x="581" y="272"/>
                  </a:lnTo>
                  <a:lnTo>
                    <a:pt x="614" y="250"/>
                  </a:lnTo>
                  <a:lnTo>
                    <a:pt x="647" y="228"/>
                  </a:lnTo>
                  <a:lnTo>
                    <a:pt x="679" y="204"/>
                  </a:lnTo>
                  <a:lnTo>
                    <a:pt x="709" y="180"/>
                  </a:lnTo>
                  <a:lnTo>
                    <a:pt x="737" y="156"/>
                  </a:lnTo>
                  <a:lnTo>
                    <a:pt x="765" y="131"/>
                  </a:lnTo>
                  <a:lnTo>
                    <a:pt x="792" y="105"/>
                  </a:lnTo>
                  <a:lnTo>
                    <a:pt x="816" y="80"/>
                  </a:lnTo>
                  <a:lnTo>
                    <a:pt x="840" y="53"/>
                  </a:lnTo>
                  <a:lnTo>
                    <a:pt x="862" y="26"/>
                  </a:lnTo>
                  <a:lnTo>
                    <a:pt x="882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016" name="Line 336"/>
            <p:cNvSpPr>
              <a:spLocks noChangeShapeType="1"/>
            </p:cNvSpPr>
            <p:nvPr/>
          </p:nvSpPr>
          <p:spPr bwMode="auto">
            <a:xfrm flipH="1">
              <a:off x="3928" y="1527"/>
              <a:ext cx="869" cy="21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017" name="Freeform 337"/>
            <p:cNvSpPr>
              <a:spLocks/>
            </p:cNvSpPr>
            <p:nvPr/>
          </p:nvSpPr>
          <p:spPr bwMode="auto">
            <a:xfrm>
              <a:off x="3928" y="1709"/>
              <a:ext cx="81" cy="32"/>
            </a:xfrm>
            <a:custGeom>
              <a:avLst/>
              <a:gdLst>
                <a:gd name="T0" fmla="*/ 0 w 211"/>
                <a:gd name="T1" fmla="*/ 82 h 82"/>
                <a:gd name="T2" fmla="*/ 29 w 211"/>
                <a:gd name="T3" fmla="*/ 74 h 82"/>
                <a:gd name="T4" fmla="*/ 58 w 211"/>
                <a:gd name="T5" fmla="*/ 66 h 82"/>
                <a:gd name="T6" fmla="*/ 85 w 211"/>
                <a:gd name="T7" fmla="*/ 57 h 82"/>
                <a:gd name="T8" fmla="*/ 112 w 211"/>
                <a:gd name="T9" fmla="*/ 46 h 82"/>
                <a:gd name="T10" fmla="*/ 139 w 211"/>
                <a:gd name="T11" fmla="*/ 36 h 82"/>
                <a:gd name="T12" fmla="*/ 163 w 211"/>
                <a:gd name="T13" fmla="*/ 25 h 82"/>
                <a:gd name="T14" fmla="*/ 188 w 211"/>
                <a:gd name="T15" fmla="*/ 12 h 82"/>
                <a:gd name="T16" fmla="*/ 211 w 211"/>
                <a:gd name="T17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1" h="82">
                  <a:moveTo>
                    <a:pt x="0" y="82"/>
                  </a:moveTo>
                  <a:lnTo>
                    <a:pt x="29" y="74"/>
                  </a:lnTo>
                  <a:lnTo>
                    <a:pt x="58" y="66"/>
                  </a:lnTo>
                  <a:lnTo>
                    <a:pt x="85" y="57"/>
                  </a:lnTo>
                  <a:lnTo>
                    <a:pt x="112" y="46"/>
                  </a:lnTo>
                  <a:lnTo>
                    <a:pt x="139" y="36"/>
                  </a:lnTo>
                  <a:lnTo>
                    <a:pt x="163" y="25"/>
                  </a:lnTo>
                  <a:lnTo>
                    <a:pt x="188" y="12"/>
                  </a:lnTo>
                  <a:lnTo>
                    <a:pt x="211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018" name="Freeform 338"/>
            <p:cNvSpPr>
              <a:spLocks/>
            </p:cNvSpPr>
            <p:nvPr/>
          </p:nvSpPr>
          <p:spPr bwMode="auto">
            <a:xfrm>
              <a:off x="4290" y="164"/>
              <a:ext cx="770" cy="445"/>
            </a:xfrm>
            <a:custGeom>
              <a:avLst/>
              <a:gdLst>
                <a:gd name="T0" fmla="*/ 1844 w 2006"/>
                <a:gd name="T1" fmla="*/ 1137 h 1159"/>
                <a:gd name="T2" fmla="*/ 1886 w 2006"/>
                <a:gd name="T3" fmla="*/ 1089 h 1159"/>
                <a:gd name="T4" fmla="*/ 1921 w 2006"/>
                <a:gd name="T5" fmla="*/ 1040 h 1159"/>
                <a:gd name="T6" fmla="*/ 1951 w 2006"/>
                <a:gd name="T7" fmla="*/ 989 h 1159"/>
                <a:gd name="T8" fmla="*/ 1974 w 2006"/>
                <a:gd name="T9" fmla="*/ 937 h 1159"/>
                <a:gd name="T10" fmla="*/ 1991 w 2006"/>
                <a:gd name="T11" fmla="*/ 884 h 1159"/>
                <a:gd name="T12" fmla="*/ 2002 w 2006"/>
                <a:gd name="T13" fmla="*/ 832 h 1159"/>
                <a:gd name="T14" fmla="*/ 2006 w 2006"/>
                <a:gd name="T15" fmla="*/ 779 h 1159"/>
                <a:gd name="T16" fmla="*/ 2004 w 2006"/>
                <a:gd name="T17" fmla="*/ 726 h 1159"/>
                <a:gd name="T18" fmla="*/ 1995 w 2006"/>
                <a:gd name="T19" fmla="*/ 672 h 1159"/>
                <a:gd name="T20" fmla="*/ 1980 w 2006"/>
                <a:gd name="T21" fmla="*/ 619 h 1159"/>
                <a:gd name="T22" fmla="*/ 1959 w 2006"/>
                <a:gd name="T23" fmla="*/ 568 h 1159"/>
                <a:gd name="T24" fmla="*/ 1933 w 2006"/>
                <a:gd name="T25" fmla="*/ 517 h 1159"/>
                <a:gd name="T26" fmla="*/ 1898 w 2006"/>
                <a:gd name="T27" fmla="*/ 467 h 1159"/>
                <a:gd name="T28" fmla="*/ 1860 w 2006"/>
                <a:gd name="T29" fmla="*/ 419 h 1159"/>
                <a:gd name="T30" fmla="*/ 1815 w 2006"/>
                <a:gd name="T31" fmla="*/ 372 h 1159"/>
                <a:gd name="T32" fmla="*/ 1764 w 2006"/>
                <a:gd name="T33" fmla="*/ 327 h 1159"/>
                <a:gd name="T34" fmla="*/ 1709 w 2006"/>
                <a:gd name="T35" fmla="*/ 285 h 1159"/>
                <a:gd name="T36" fmla="*/ 1648 w 2006"/>
                <a:gd name="T37" fmla="*/ 244 h 1159"/>
                <a:gd name="T38" fmla="*/ 1583 w 2006"/>
                <a:gd name="T39" fmla="*/ 207 h 1159"/>
                <a:gd name="T40" fmla="*/ 1513 w 2006"/>
                <a:gd name="T41" fmla="*/ 172 h 1159"/>
                <a:gd name="T42" fmla="*/ 1439 w 2006"/>
                <a:gd name="T43" fmla="*/ 140 h 1159"/>
                <a:gd name="T44" fmla="*/ 1363 w 2006"/>
                <a:gd name="T45" fmla="*/ 110 h 1159"/>
                <a:gd name="T46" fmla="*/ 1282 w 2006"/>
                <a:gd name="T47" fmla="*/ 85 h 1159"/>
                <a:gd name="T48" fmla="*/ 1198 w 2006"/>
                <a:gd name="T49" fmla="*/ 62 h 1159"/>
                <a:gd name="T50" fmla="*/ 1113 w 2006"/>
                <a:gd name="T51" fmla="*/ 43 h 1159"/>
                <a:gd name="T52" fmla="*/ 1024 w 2006"/>
                <a:gd name="T53" fmla="*/ 27 h 1159"/>
                <a:gd name="T54" fmla="*/ 934 w 2006"/>
                <a:gd name="T55" fmla="*/ 14 h 1159"/>
                <a:gd name="T56" fmla="*/ 843 w 2006"/>
                <a:gd name="T57" fmla="*/ 6 h 1159"/>
                <a:gd name="T58" fmla="*/ 751 w 2006"/>
                <a:gd name="T59" fmla="*/ 2 h 1159"/>
                <a:gd name="T60" fmla="*/ 659 w 2006"/>
                <a:gd name="T61" fmla="*/ 0 h 1159"/>
                <a:gd name="T62" fmla="*/ 566 w 2006"/>
                <a:gd name="T63" fmla="*/ 3 h 1159"/>
                <a:gd name="T64" fmla="*/ 475 w 2006"/>
                <a:gd name="T65" fmla="*/ 9 h 1159"/>
                <a:gd name="T66" fmla="*/ 384 w 2006"/>
                <a:gd name="T67" fmla="*/ 19 h 1159"/>
                <a:gd name="T68" fmla="*/ 295 w 2006"/>
                <a:gd name="T69" fmla="*/ 32 h 1159"/>
                <a:gd name="T70" fmla="*/ 208 w 2006"/>
                <a:gd name="T71" fmla="*/ 49 h 1159"/>
                <a:gd name="T72" fmla="*/ 122 w 2006"/>
                <a:gd name="T73" fmla="*/ 70 h 1159"/>
                <a:gd name="T74" fmla="*/ 39 w 2006"/>
                <a:gd name="T75" fmla="*/ 93 h 1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006" h="1159">
                  <a:moveTo>
                    <a:pt x="1822" y="1159"/>
                  </a:moveTo>
                  <a:lnTo>
                    <a:pt x="1844" y="1137"/>
                  </a:lnTo>
                  <a:lnTo>
                    <a:pt x="1865" y="1112"/>
                  </a:lnTo>
                  <a:lnTo>
                    <a:pt x="1886" y="1089"/>
                  </a:lnTo>
                  <a:lnTo>
                    <a:pt x="1904" y="1064"/>
                  </a:lnTo>
                  <a:lnTo>
                    <a:pt x="1921" y="1040"/>
                  </a:lnTo>
                  <a:lnTo>
                    <a:pt x="1937" y="1014"/>
                  </a:lnTo>
                  <a:lnTo>
                    <a:pt x="1951" y="989"/>
                  </a:lnTo>
                  <a:lnTo>
                    <a:pt x="1963" y="963"/>
                  </a:lnTo>
                  <a:lnTo>
                    <a:pt x="1974" y="937"/>
                  </a:lnTo>
                  <a:lnTo>
                    <a:pt x="1983" y="911"/>
                  </a:lnTo>
                  <a:lnTo>
                    <a:pt x="1991" y="884"/>
                  </a:lnTo>
                  <a:lnTo>
                    <a:pt x="1997" y="859"/>
                  </a:lnTo>
                  <a:lnTo>
                    <a:pt x="2002" y="832"/>
                  </a:lnTo>
                  <a:lnTo>
                    <a:pt x="2005" y="805"/>
                  </a:lnTo>
                  <a:lnTo>
                    <a:pt x="2006" y="779"/>
                  </a:lnTo>
                  <a:lnTo>
                    <a:pt x="2006" y="752"/>
                  </a:lnTo>
                  <a:lnTo>
                    <a:pt x="2004" y="726"/>
                  </a:lnTo>
                  <a:lnTo>
                    <a:pt x="2001" y="699"/>
                  </a:lnTo>
                  <a:lnTo>
                    <a:pt x="1995" y="672"/>
                  </a:lnTo>
                  <a:lnTo>
                    <a:pt x="1989" y="646"/>
                  </a:lnTo>
                  <a:lnTo>
                    <a:pt x="1980" y="619"/>
                  </a:lnTo>
                  <a:lnTo>
                    <a:pt x="1971" y="594"/>
                  </a:lnTo>
                  <a:lnTo>
                    <a:pt x="1959" y="568"/>
                  </a:lnTo>
                  <a:lnTo>
                    <a:pt x="1946" y="541"/>
                  </a:lnTo>
                  <a:lnTo>
                    <a:pt x="1933" y="517"/>
                  </a:lnTo>
                  <a:lnTo>
                    <a:pt x="1917" y="491"/>
                  </a:lnTo>
                  <a:lnTo>
                    <a:pt x="1898" y="467"/>
                  </a:lnTo>
                  <a:lnTo>
                    <a:pt x="1880" y="442"/>
                  </a:lnTo>
                  <a:lnTo>
                    <a:pt x="1860" y="419"/>
                  </a:lnTo>
                  <a:lnTo>
                    <a:pt x="1838" y="396"/>
                  </a:lnTo>
                  <a:lnTo>
                    <a:pt x="1815" y="372"/>
                  </a:lnTo>
                  <a:lnTo>
                    <a:pt x="1790" y="350"/>
                  </a:lnTo>
                  <a:lnTo>
                    <a:pt x="1764" y="327"/>
                  </a:lnTo>
                  <a:lnTo>
                    <a:pt x="1738" y="306"/>
                  </a:lnTo>
                  <a:lnTo>
                    <a:pt x="1709" y="285"/>
                  </a:lnTo>
                  <a:lnTo>
                    <a:pt x="1679" y="265"/>
                  </a:lnTo>
                  <a:lnTo>
                    <a:pt x="1648" y="244"/>
                  </a:lnTo>
                  <a:lnTo>
                    <a:pt x="1616" y="225"/>
                  </a:lnTo>
                  <a:lnTo>
                    <a:pt x="1583" y="207"/>
                  </a:lnTo>
                  <a:lnTo>
                    <a:pt x="1549" y="189"/>
                  </a:lnTo>
                  <a:lnTo>
                    <a:pt x="1513" y="172"/>
                  </a:lnTo>
                  <a:lnTo>
                    <a:pt x="1477" y="155"/>
                  </a:lnTo>
                  <a:lnTo>
                    <a:pt x="1439" y="140"/>
                  </a:lnTo>
                  <a:lnTo>
                    <a:pt x="1401" y="125"/>
                  </a:lnTo>
                  <a:lnTo>
                    <a:pt x="1363" y="110"/>
                  </a:lnTo>
                  <a:lnTo>
                    <a:pt x="1322" y="97"/>
                  </a:lnTo>
                  <a:lnTo>
                    <a:pt x="1282" y="85"/>
                  </a:lnTo>
                  <a:lnTo>
                    <a:pt x="1240" y="73"/>
                  </a:lnTo>
                  <a:lnTo>
                    <a:pt x="1198" y="62"/>
                  </a:lnTo>
                  <a:lnTo>
                    <a:pt x="1155" y="52"/>
                  </a:lnTo>
                  <a:lnTo>
                    <a:pt x="1113" y="43"/>
                  </a:lnTo>
                  <a:lnTo>
                    <a:pt x="1068" y="35"/>
                  </a:lnTo>
                  <a:lnTo>
                    <a:pt x="1024" y="27"/>
                  </a:lnTo>
                  <a:lnTo>
                    <a:pt x="979" y="21"/>
                  </a:lnTo>
                  <a:lnTo>
                    <a:pt x="934" y="14"/>
                  </a:lnTo>
                  <a:lnTo>
                    <a:pt x="889" y="10"/>
                  </a:lnTo>
                  <a:lnTo>
                    <a:pt x="843" y="6"/>
                  </a:lnTo>
                  <a:lnTo>
                    <a:pt x="797" y="4"/>
                  </a:lnTo>
                  <a:lnTo>
                    <a:pt x="751" y="2"/>
                  </a:lnTo>
                  <a:lnTo>
                    <a:pt x="705" y="0"/>
                  </a:lnTo>
                  <a:lnTo>
                    <a:pt x="659" y="0"/>
                  </a:lnTo>
                  <a:lnTo>
                    <a:pt x="612" y="0"/>
                  </a:lnTo>
                  <a:lnTo>
                    <a:pt x="566" y="3"/>
                  </a:lnTo>
                  <a:lnTo>
                    <a:pt x="521" y="6"/>
                  </a:lnTo>
                  <a:lnTo>
                    <a:pt x="475" y="9"/>
                  </a:lnTo>
                  <a:lnTo>
                    <a:pt x="429" y="13"/>
                  </a:lnTo>
                  <a:lnTo>
                    <a:pt x="384" y="19"/>
                  </a:lnTo>
                  <a:lnTo>
                    <a:pt x="340" y="25"/>
                  </a:lnTo>
                  <a:lnTo>
                    <a:pt x="295" y="32"/>
                  </a:lnTo>
                  <a:lnTo>
                    <a:pt x="251" y="40"/>
                  </a:lnTo>
                  <a:lnTo>
                    <a:pt x="208" y="49"/>
                  </a:lnTo>
                  <a:lnTo>
                    <a:pt x="165" y="59"/>
                  </a:lnTo>
                  <a:lnTo>
                    <a:pt x="122" y="70"/>
                  </a:lnTo>
                  <a:lnTo>
                    <a:pt x="81" y="81"/>
                  </a:lnTo>
                  <a:lnTo>
                    <a:pt x="39" y="93"/>
                  </a:lnTo>
                  <a:lnTo>
                    <a:pt x="0" y="10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019" name="Freeform 339"/>
            <p:cNvSpPr>
              <a:spLocks/>
            </p:cNvSpPr>
            <p:nvPr/>
          </p:nvSpPr>
          <p:spPr bwMode="auto">
            <a:xfrm>
              <a:off x="4038" y="309"/>
              <a:ext cx="770" cy="445"/>
            </a:xfrm>
            <a:custGeom>
              <a:avLst/>
              <a:gdLst>
                <a:gd name="T0" fmla="*/ 161 w 2006"/>
                <a:gd name="T1" fmla="*/ 24 h 1160"/>
                <a:gd name="T2" fmla="*/ 120 w 2006"/>
                <a:gd name="T3" fmla="*/ 72 h 1160"/>
                <a:gd name="T4" fmla="*/ 84 w 2006"/>
                <a:gd name="T5" fmla="*/ 121 h 1160"/>
                <a:gd name="T6" fmla="*/ 55 w 2006"/>
                <a:gd name="T7" fmla="*/ 171 h 1160"/>
                <a:gd name="T8" fmla="*/ 32 w 2006"/>
                <a:gd name="T9" fmla="*/ 223 h 1160"/>
                <a:gd name="T10" fmla="*/ 15 w 2006"/>
                <a:gd name="T11" fmla="*/ 275 h 1160"/>
                <a:gd name="T12" fmla="*/ 4 w 2006"/>
                <a:gd name="T13" fmla="*/ 328 h 1160"/>
                <a:gd name="T14" fmla="*/ 0 w 2006"/>
                <a:gd name="T15" fmla="*/ 382 h 1160"/>
                <a:gd name="T16" fmla="*/ 2 w 2006"/>
                <a:gd name="T17" fmla="*/ 435 h 1160"/>
                <a:gd name="T18" fmla="*/ 11 w 2006"/>
                <a:gd name="T19" fmla="*/ 488 h 1160"/>
                <a:gd name="T20" fmla="*/ 25 w 2006"/>
                <a:gd name="T21" fmla="*/ 540 h 1160"/>
                <a:gd name="T22" fmla="*/ 46 w 2006"/>
                <a:gd name="T23" fmla="*/ 592 h 1160"/>
                <a:gd name="T24" fmla="*/ 73 w 2006"/>
                <a:gd name="T25" fmla="*/ 644 h 1160"/>
                <a:gd name="T26" fmla="*/ 106 w 2006"/>
                <a:gd name="T27" fmla="*/ 693 h 1160"/>
                <a:gd name="T28" fmla="*/ 146 w 2006"/>
                <a:gd name="T29" fmla="*/ 742 h 1160"/>
                <a:gd name="T30" fmla="*/ 191 w 2006"/>
                <a:gd name="T31" fmla="*/ 788 h 1160"/>
                <a:gd name="T32" fmla="*/ 241 w 2006"/>
                <a:gd name="T33" fmla="*/ 833 h 1160"/>
                <a:gd name="T34" fmla="*/ 297 w 2006"/>
                <a:gd name="T35" fmla="*/ 876 h 1160"/>
                <a:gd name="T36" fmla="*/ 358 w 2006"/>
                <a:gd name="T37" fmla="*/ 915 h 1160"/>
                <a:gd name="T38" fmla="*/ 423 w 2006"/>
                <a:gd name="T39" fmla="*/ 953 h 1160"/>
                <a:gd name="T40" fmla="*/ 492 w 2006"/>
                <a:gd name="T41" fmla="*/ 989 h 1160"/>
                <a:gd name="T42" fmla="*/ 565 w 2006"/>
                <a:gd name="T43" fmla="*/ 1020 h 1160"/>
                <a:gd name="T44" fmla="*/ 643 w 2006"/>
                <a:gd name="T45" fmla="*/ 1049 h 1160"/>
                <a:gd name="T46" fmla="*/ 724 w 2006"/>
                <a:gd name="T47" fmla="*/ 1075 h 1160"/>
                <a:gd name="T48" fmla="*/ 807 w 2006"/>
                <a:gd name="T49" fmla="*/ 1098 h 1160"/>
                <a:gd name="T50" fmla="*/ 893 w 2006"/>
                <a:gd name="T51" fmla="*/ 1117 h 1160"/>
                <a:gd name="T52" fmla="*/ 982 w 2006"/>
                <a:gd name="T53" fmla="*/ 1133 h 1160"/>
                <a:gd name="T54" fmla="*/ 1071 w 2006"/>
                <a:gd name="T55" fmla="*/ 1145 h 1160"/>
                <a:gd name="T56" fmla="*/ 1163 w 2006"/>
                <a:gd name="T57" fmla="*/ 1154 h 1160"/>
                <a:gd name="T58" fmla="*/ 1254 w 2006"/>
                <a:gd name="T59" fmla="*/ 1159 h 1160"/>
                <a:gd name="T60" fmla="*/ 1347 w 2006"/>
                <a:gd name="T61" fmla="*/ 1160 h 1160"/>
                <a:gd name="T62" fmla="*/ 1439 w 2006"/>
                <a:gd name="T63" fmla="*/ 1157 h 1160"/>
                <a:gd name="T64" fmla="*/ 1530 w 2006"/>
                <a:gd name="T65" fmla="*/ 1151 h 1160"/>
                <a:gd name="T66" fmla="*/ 1622 w 2006"/>
                <a:gd name="T67" fmla="*/ 1141 h 1160"/>
                <a:gd name="T68" fmla="*/ 1711 w 2006"/>
                <a:gd name="T69" fmla="*/ 1128 h 1160"/>
                <a:gd name="T70" fmla="*/ 1798 w 2006"/>
                <a:gd name="T71" fmla="*/ 1111 h 1160"/>
                <a:gd name="T72" fmla="*/ 1884 w 2006"/>
                <a:gd name="T73" fmla="*/ 1090 h 1160"/>
                <a:gd name="T74" fmla="*/ 1966 w 2006"/>
                <a:gd name="T75" fmla="*/ 1066 h 1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006" h="1160">
                  <a:moveTo>
                    <a:pt x="184" y="0"/>
                  </a:moveTo>
                  <a:lnTo>
                    <a:pt x="161" y="24"/>
                  </a:lnTo>
                  <a:lnTo>
                    <a:pt x="140" y="47"/>
                  </a:lnTo>
                  <a:lnTo>
                    <a:pt x="120" y="72"/>
                  </a:lnTo>
                  <a:lnTo>
                    <a:pt x="101" y="96"/>
                  </a:lnTo>
                  <a:lnTo>
                    <a:pt x="84" y="121"/>
                  </a:lnTo>
                  <a:lnTo>
                    <a:pt x="69" y="145"/>
                  </a:lnTo>
                  <a:lnTo>
                    <a:pt x="55" y="171"/>
                  </a:lnTo>
                  <a:lnTo>
                    <a:pt x="43" y="196"/>
                  </a:lnTo>
                  <a:lnTo>
                    <a:pt x="32" y="223"/>
                  </a:lnTo>
                  <a:lnTo>
                    <a:pt x="22" y="249"/>
                  </a:lnTo>
                  <a:lnTo>
                    <a:pt x="15" y="275"/>
                  </a:lnTo>
                  <a:lnTo>
                    <a:pt x="9" y="302"/>
                  </a:lnTo>
                  <a:lnTo>
                    <a:pt x="4" y="328"/>
                  </a:lnTo>
                  <a:lnTo>
                    <a:pt x="1" y="355"/>
                  </a:lnTo>
                  <a:lnTo>
                    <a:pt x="0" y="382"/>
                  </a:lnTo>
                  <a:lnTo>
                    <a:pt x="0" y="408"/>
                  </a:lnTo>
                  <a:lnTo>
                    <a:pt x="2" y="435"/>
                  </a:lnTo>
                  <a:lnTo>
                    <a:pt x="5" y="462"/>
                  </a:lnTo>
                  <a:lnTo>
                    <a:pt x="11" y="488"/>
                  </a:lnTo>
                  <a:lnTo>
                    <a:pt x="17" y="514"/>
                  </a:lnTo>
                  <a:lnTo>
                    <a:pt x="25" y="540"/>
                  </a:lnTo>
                  <a:lnTo>
                    <a:pt x="35" y="567"/>
                  </a:lnTo>
                  <a:lnTo>
                    <a:pt x="46" y="592"/>
                  </a:lnTo>
                  <a:lnTo>
                    <a:pt x="59" y="618"/>
                  </a:lnTo>
                  <a:lnTo>
                    <a:pt x="73" y="644"/>
                  </a:lnTo>
                  <a:lnTo>
                    <a:pt x="89" y="668"/>
                  </a:lnTo>
                  <a:lnTo>
                    <a:pt x="106" y="693"/>
                  </a:lnTo>
                  <a:lnTo>
                    <a:pt x="126" y="717"/>
                  </a:lnTo>
                  <a:lnTo>
                    <a:pt x="146" y="742"/>
                  </a:lnTo>
                  <a:lnTo>
                    <a:pt x="167" y="765"/>
                  </a:lnTo>
                  <a:lnTo>
                    <a:pt x="191" y="788"/>
                  </a:lnTo>
                  <a:lnTo>
                    <a:pt x="215" y="811"/>
                  </a:lnTo>
                  <a:lnTo>
                    <a:pt x="241" y="833"/>
                  </a:lnTo>
                  <a:lnTo>
                    <a:pt x="268" y="854"/>
                  </a:lnTo>
                  <a:lnTo>
                    <a:pt x="297" y="876"/>
                  </a:lnTo>
                  <a:lnTo>
                    <a:pt x="327" y="896"/>
                  </a:lnTo>
                  <a:lnTo>
                    <a:pt x="358" y="915"/>
                  </a:lnTo>
                  <a:lnTo>
                    <a:pt x="390" y="934"/>
                  </a:lnTo>
                  <a:lnTo>
                    <a:pt x="423" y="953"/>
                  </a:lnTo>
                  <a:lnTo>
                    <a:pt x="457" y="970"/>
                  </a:lnTo>
                  <a:lnTo>
                    <a:pt x="492" y="989"/>
                  </a:lnTo>
                  <a:lnTo>
                    <a:pt x="528" y="1005"/>
                  </a:lnTo>
                  <a:lnTo>
                    <a:pt x="565" y="1020"/>
                  </a:lnTo>
                  <a:lnTo>
                    <a:pt x="604" y="1035"/>
                  </a:lnTo>
                  <a:lnTo>
                    <a:pt x="643" y="1049"/>
                  </a:lnTo>
                  <a:lnTo>
                    <a:pt x="684" y="1063"/>
                  </a:lnTo>
                  <a:lnTo>
                    <a:pt x="724" y="1075"/>
                  </a:lnTo>
                  <a:lnTo>
                    <a:pt x="766" y="1087"/>
                  </a:lnTo>
                  <a:lnTo>
                    <a:pt x="807" y="1098"/>
                  </a:lnTo>
                  <a:lnTo>
                    <a:pt x="850" y="1108"/>
                  </a:lnTo>
                  <a:lnTo>
                    <a:pt x="893" y="1117"/>
                  </a:lnTo>
                  <a:lnTo>
                    <a:pt x="937" y="1126"/>
                  </a:lnTo>
                  <a:lnTo>
                    <a:pt x="982" y="1133"/>
                  </a:lnTo>
                  <a:lnTo>
                    <a:pt x="1026" y="1140"/>
                  </a:lnTo>
                  <a:lnTo>
                    <a:pt x="1071" y="1145"/>
                  </a:lnTo>
                  <a:lnTo>
                    <a:pt x="1117" y="1149"/>
                  </a:lnTo>
                  <a:lnTo>
                    <a:pt x="1163" y="1154"/>
                  </a:lnTo>
                  <a:lnTo>
                    <a:pt x="1209" y="1157"/>
                  </a:lnTo>
                  <a:lnTo>
                    <a:pt x="1254" y="1159"/>
                  </a:lnTo>
                  <a:lnTo>
                    <a:pt x="1300" y="1160"/>
                  </a:lnTo>
                  <a:lnTo>
                    <a:pt x="1347" y="1160"/>
                  </a:lnTo>
                  <a:lnTo>
                    <a:pt x="1393" y="1159"/>
                  </a:lnTo>
                  <a:lnTo>
                    <a:pt x="1439" y="1157"/>
                  </a:lnTo>
                  <a:lnTo>
                    <a:pt x="1485" y="1155"/>
                  </a:lnTo>
                  <a:lnTo>
                    <a:pt x="1530" y="1151"/>
                  </a:lnTo>
                  <a:lnTo>
                    <a:pt x="1576" y="1146"/>
                  </a:lnTo>
                  <a:lnTo>
                    <a:pt x="1622" y="1141"/>
                  </a:lnTo>
                  <a:lnTo>
                    <a:pt x="1666" y="1134"/>
                  </a:lnTo>
                  <a:lnTo>
                    <a:pt x="1711" y="1128"/>
                  </a:lnTo>
                  <a:lnTo>
                    <a:pt x="1755" y="1120"/>
                  </a:lnTo>
                  <a:lnTo>
                    <a:pt x="1798" y="1111"/>
                  </a:lnTo>
                  <a:lnTo>
                    <a:pt x="1841" y="1100"/>
                  </a:lnTo>
                  <a:lnTo>
                    <a:pt x="1884" y="1090"/>
                  </a:lnTo>
                  <a:lnTo>
                    <a:pt x="1925" y="1079"/>
                  </a:lnTo>
                  <a:lnTo>
                    <a:pt x="1966" y="1066"/>
                  </a:lnTo>
                  <a:lnTo>
                    <a:pt x="2006" y="105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020" name="Line 340"/>
            <p:cNvSpPr>
              <a:spLocks noChangeShapeType="1"/>
            </p:cNvSpPr>
            <p:nvPr/>
          </p:nvSpPr>
          <p:spPr bwMode="auto">
            <a:xfrm flipV="1">
              <a:off x="4765" y="582"/>
              <a:ext cx="180" cy="10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021" name="Line 341"/>
            <p:cNvSpPr>
              <a:spLocks noChangeShapeType="1"/>
            </p:cNvSpPr>
            <p:nvPr/>
          </p:nvSpPr>
          <p:spPr bwMode="auto">
            <a:xfrm flipH="1" flipV="1">
              <a:off x="4765" y="687"/>
              <a:ext cx="43" cy="2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022" name="Line 342"/>
            <p:cNvSpPr>
              <a:spLocks noChangeShapeType="1"/>
            </p:cNvSpPr>
            <p:nvPr/>
          </p:nvSpPr>
          <p:spPr bwMode="auto">
            <a:xfrm flipV="1">
              <a:off x="4808" y="714"/>
              <a:ext cx="0" cy="10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023" name="Line 343"/>
            <p:cNvSpPr>
              <a:spLocks noChangeShapeType="1"/>
            </p:cNvSpPr>
            <p:nvPr/>
          </p:nvSpPr>
          <p:spPr bwMode="auto">
            <a:xfrm>
              <a:off x="4945" y="582"/>
              <a:ext cx="0" cy="10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024" name="Line 344"/>
            <p:cNvSpPr>
              <a:spLocks noChangeShapeType="1"/>
            </p:cNvSpPr>
            <p:nvPr/>
          </p:nvSpPr>
          <p:spPr bwMode="auto">
            <a:xfrm>
              <a:off x="4945" y="582"/>
              <a:ext cx="42" cy="2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025" name="Line 345"/>
            <p:cNvSpPr>
              <a:spLocks noChangeShapeType="1"/>
            </p:cNvSpPr>
            <p:nvPr/>
          </p:nvSpPr>
          <p:spPr bwMode="auto">
            <a:xfrm>
              <a:off x="4987" y="609"/>
              <a:ext cx="0" cy="10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026" name="Line 346"/>
            <p:cNvSpPr>
              <a:spLocks noChangeShapeType="1"/>
            </p:cNvSpPr>
            <p:nvPr/>
          </p:nvSpPr>
          <p:spPr bwMode="auto">
            <a:xfrm>
              <a:off x="4290" y="204"/>
              <a:ext cx="43" cy="2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027" name="Line 347"/>
            <p:cNvSpPr>
              <a:spLocks noChangeShapeType="1"/>
            </p:cNvSpPr>
            <p:nvPr/>
          </p:nvSpPr>
          <p:spPr bwMode="auto">
            <a:xfrm flipV="1">
              <a:off x="4290" y="204"/>
              <a:ext cx="0" cy="5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028" name="Line 348"/>
            <p:cNvSpPr>
              <a:spLocks noChangeShapeType="1"/>
            </p:cNvSpPr>
            <p:nvPr/>
          </p:nvSpPr>
          <p:spPr bwMode="auto">
            <a:xfrm flipH="1">
              <a:off x="4153" y="228"/>
              <a:ext cx="180" cy="10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029" name="Line 349"/>
            <p:cNvSpPr>
              <a:spLocks noChangeShapeType="1"/>
            </p:cNvSpPr>
            <p:nvPr/>
          </p:nvSpPr>
          <p:spPr bwMode="auto">
            <a:xfrm flipH="1" flipV="1">
              <a:off x="4110" y="309"/>
              <a:ext cx="43" cy="2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030" name="Freeform 350"/>
            <p:cNvSpPr>
              <a:spLocks/>
            </p:cNvSpPr>
            <p:nvPr/>
          </p:nvSpPr>
          <p:spPr bwMode="auto">
            <a:xfrm>
              <a:off x="4293" y="312"/>
              <a:ext cx="509" cy="295"/>
            </a:xfrm>
            <a:custGeom>
              <a:avLst/>
              <a:gdLst>
                <a:gd name="T0" fmla="*/ 1328 w 1331"/>
                <a:gd name="T1" fmla="*/ 346 h 769"/>
                <a:gd name="T2" fmla="*/ 1311 w 1331"/>
                <a:gd name="T3" fmla="*/ 291 h 769"/>
                <a:gd name="T4" fmla="*/ 1281 w 1331"/>
                <a:gd name="T5" fmla="*/ 237 h 769"/>
                <a:gd name="T6" fmla="*/ 1237 w 1331"/>
                <a:gd name="T7" fmla="*/ 186 h 769"/>
                <a:gd name="T8" fmla="*/ 1180 w 1331"/>
                <a:gd name="T9" fmla="*/ 140 h 769"/>
                <a:gd name="T10" fmla="*/ 1113 w 1331"/>
                <a:gd name="T11" fmla="*/ 99 h 769"/>
                <a:gd name="T12" fmla="*/ 1035 w 1331"/>
                <a:gd name="T13" fmla="*/ 65 h 769"/>
                <a:gd name="T14" fmla="*/ 950 w 1331"/>
                <a:gd name="T15" fmla="*/ 36 h 769"/>
                <a:gd name="T16" fmla="*/ 860 w 1331"/>
                <a:gd name="T17" fmla="*/ 16 h 769"/>
                <a:gd name="T18" fmla="*/ 764 w 1331"/>
                <a:gd name="T19" fmla="*/ 4 h 769"/>
                <a:gd name="T20" fmla="*/ 666 w 1331"/>
                <a:gd name="T21" fmla="*/ 0 h 769"/>
                <a:gd name="T22" fmla="*/ 569 w 1331"/>
                <a:gd name="T23" fmla="*/ 4 h 769"/>
                <a:gd name="T24" fmla="*/ 473 w 1331"/>
                <a:gd name="T25" fmla="*/ 16 h 769"/>
                <a:gd name="T26" fmla="*/ 382 w 1331"/>
                <a:gd name="T27" fmla="*/ 36 h 769"/>
                <a:gd name="T28" fmla="*/ 296 w 1331"/>
                <a:gd name="T29" fmla="*/ 65 h 769"/>
                <a:gd name="T30" fmla="*/ 220 w 1331"/>
                <a:gd name="T31" fmla="*/ 99 h 769"/>
                <a:gd name="T32" fmla="*/ 152 w 1331"/>
                <a:gd name="T33" fmla="*/ 140 h 769"/>
                <a:gd name="T34" fmla="*/ 95 w 1331"/>
                <a:gd name="T35" fmla="*/ 186 h 769"/>
                <a:gd name="T36" fmla="*/ 52 w 1331"/>
                <a:gd name="T37" fmla="*/ 237 h 769"/>
                <a:gd name="T38" fmla="*/ 21 w 1331"/>
                <a:gd name="T39" fmla="*/ 291 h 769"/>
                <a:gd name="T40" fmla="*/ 4 w 1331"/>
                <a:gd name="T41" fmla="*/ 346 h 769"/>
                <a:gd name="T42" fmla="*/ 2 w 1331"/>
                <a:gd name="T43" fmla="*/ 402 h 769"/>
                <a:gd name="T44" fmla="*/ 13 w 1331"/>
                <a:gd name="T45" fmla="*/ 459 h 769"/>
                <a:gd name="T46" fmla="*/ 40 w 1331"/>
                <a:gd name="T47" fmla="*/ 513 h 769"/>
                <a:gd name="T48" fmla="*/ 79 w 1331"/>
                <a:gd name="T49" fmla="*/ 565 h 769"/>
                <a:gd name="T50" fmla="*/ 131 w 1331"/>
                <a:gd name="T51" fmla="*/ 613 h 769"/>
                <a:gd name="T52" fmla="*/ 195 w 1331"/>
                <a:gd name="T53" fmla="*/ 656 h 769"/>
                <a:gd name="T54" fmla="*/ 270 w 1331"/>
                <a:gd name="T55" fmla="*/ 693 h 769"/>
                <a:gd name="T56" fmla="*/ 353 w 1331"/>
                <a:gd name="T57" fmla="*/ 723 h 769"/>
                <a:gd name="T58" fmla="*/ 442 w 1331"/>
                <a:gd name="T59" fmla="*/ 746 h 769"/>
                <a:gd name="T60" fmla="*/ 536 w 1331"/>
                <a:gd name="T61" fmla="*/ 761 h 769"/>
                <a:gd name="T62" fmla="*/ 634 w 1331"/>
                <a:gd name="T63" fmla="*/ 768 h 769"/>
                <a:gd name="T64" fmla="*/ 732 w 1331"/>
                <a:gd name="T65" fmla="*/ 766 h 769"/>
                <a:gd name="T66" fmla="*/ 828 w 1331"/>
                <a:gd name="T67" fmla="*/ 757 h 769"/>
                <a:gd name="T68" fmla="*/ 920 w 1331"/>
                <a:gd name="T69" fmla="*/ 739 h 769"/>
                <a:gd name="T70" fmla="*/ 1009 w 1331"/>
                <a:gd name="T71" fmla="*/ 713 h 769"/>
                <a:gd name="T72" fmla="*/ 1089 w 1331"/>
                <a:gd name="T73" fmla="*/ 681 h 769"/>
                <a:gd name="T74" fmla="*/ 1159 w 1331"/>
                <a:gd name="T75" fmla="*/ 642 h 769"/>
                <a:gd name="T76" fmla="*/ 1220 w 1331"/>
                <a:gd name="T77" fmla="*/ 597 h 769"/>
                <a:gd name="T78" fmla="*/ 1268 w 1331"/>
                <a:gd name="T79" fmla="*/ 548 h 769"/>
                <a:gd name="T80" fmla="*/ 1303 w 1331"/>
                <a:gd name="T81" fmla="*/ 496 h 769"/>
                <a:gd name="T82" fmla="*/ 1324 w 1331"/>
                <a:gd name="T83" fmla="*/ 441 h 769"/>
                <a:gd name="T84" fmla="*/ 1331 w 1331"/>
                <a:gd name="T85" fmla="*/ 384 h 7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31" h="769">
                  <a:moveTo>
                    <a:pt x="1331" y="384"/>
                  </a:moveTo>
                  <a:lnTo>
                    <a:pt x="1330" y="365"/>
                  </a:lnTo>
                  <a:lnTo>
                    <a:pt x="1328" y="346"/>
                  </a:lnTo>
                  <a:lnTo>
                    <a:pt x="1324" y="328"/>
                  </a:lnTo>
                  <a:lnTo>
                    <a:pt x="1319" y="309"/>
                  </a:lnTo>
                  <a:lnTo>
                    <a:pt x="1311" y="291"/>
                  </a:lnTo>
                  <a:lnTo>
                    <a:pt x="1303" y="272"/>
                  </a:lnTo>
                  <a:lnTo>
                    <a:pt x="1293" y="254"/>
                  </a:lnTo>
                  <a:lnTo>
                    <a:pt x="1281" y="237"/>
                  </a:lnTo>
                  <a:lnTo>
                    <a:pt x="1268" y="219"/>
                  </a:lnTo>
                  <a:lnTo>
                    <a:pt x="1253" y="203"/>
                  </a:lnTo>
                  <a:lnTo>
                    <a:pt x="1237" y="186"/>
                  </a:lnTo>
                  <a:lnTo>
                    <a:pt x="1220" y="170"/>
                  </a:lnTo>
                  <a:lnTo>
                    <a:pt x="1200" y="155"/>
                  </a:lnTo>
                  <a:lnTo>
                    <a:pt x="1180" y="140"/>
                  </a:lnTo>
                  <a:lnTo>
                    <a:pt x="1159" y="126"/>
                  </a:lnTo>
                  <a:lnTo>
                    <a:pt x="1137" y="112"/>
                  </a:lnTo>
                  <a:lnTo>
                    <a:pt x="1113" y="99"/>
                  </a:lnTo>
                  <a:lnTo>
                    <a:pt x="1089" y="87"/>
                  </a:lnTo>
                  <a:lnTo>
                    <a:pt x="1063" y="75"/>
                  </a:lnTo>
                  <a:lnTo>
                    <a:pt x="1035" y="65"/>
                  </a:lnTo>
                  <a:lnTo>
                    <a:pt x="1009" y="54"/>
                  </a:lnTo>
                  <a:lnTo>
                    <a:pt x="980" y="45"/>
                  </a:lnTo>
                  <a:lnTo>
                    <a:pt x="950" y="36"/>
                  </a:lnTo>
                  <a:lnTo>
                    <a:pt x="920" y="29"/>
                  </a:lnTo>
                  <a:lnTo>
                    <a:pt x="891" y="22"/>
                  </a:lnTo>
                  <a:lnTo>
                    <a:pt x="860" y="16"/>
                  </a:lnTo>
                  <a:lnTo>
                    <a:pt x="828" y="12"/>
                  </a:lnTo>
                  <a:lnTo>
                    <a:pt x="796" y="7"/>
                  </a:lnTo>
                  <a:lnTo>
                    <a:pt x="764" y="4"/>
                  </a:lnTo>
                  <a:lnTo>
                    <a:pt x="732" y="1"/>
                  </a:lnTo>
                  <a:lnTo>
                    <a:pt x="699" y="0"/>
                  </a:lnTo>
                  <a:lnTo>
                    <a:pt x="666" y="0"/>
                  </a:lnTo>
                  <a:lnTo>
                    <a:pt x="634" y="0"/>
                  </a:lnTo>
                  <a:lnTo>
                    <a:pt x="601" y="1"/>
                  </a:lnTo>
                  <a:lnTo>
                    <a:pt x="569" y="4"/>
                  </a:lnTo>
                  <a:lnTo>
                    <a:pt x="536" y="7"/>
                  </a:lnTo>
                  <a:lnTo>
                    <a:pt x="504" y="12"/>
                  </a:lnTo>
                  <a:lnTo>
                    <a:pt x="473" y="16"/>
                  </a:lnTo>
                  <a:lnTo>
                    <a:pt x="442" y="22"/>
                  </a:lnTo>
                  <a:lnTo>
                    <a:pt x="411" y="29"/>
                  </a:lnTo>
                  <a:lnTo>
                    <a:pt x="382" y="36"/>
                  </a:lnTo>
                  <a:lnTo>
                    <a:pt x="353" y="45"/>
                  </a:lnTo>
                  <a:lnTo>
                    <a:pt x="324" y="54"/>
                  </a:lnTo>
                  <a:lnTo>
                    <a:pt x="296" y="65"/>
                  </a:lnTo>
                  <a:lnTo>
                    <a:pt x="270" y="75"/>
                  </a:lnTo>
                  <a:lnTo>
                    <a:pt x="244" y="87"/>
                  </a:lnTo>
                  <a:lnTo>
                    <a:pt x="220" y="99"/>
                  </a:lnTo>
                  <a:lnTo>
                    <a:pt x="195" y="112"/>
                  </a:lnTo>
                  <a:lnTo>
                    <a:pt x="173" y="126"/>
                  </a:lnTo>
                  <a:lnTo>
                    <a:pt x="152" y="140"/>
                  </a:lnTo>
                  <a:lnTo>
                    <a:pt x="131" y="155"/>
                  </a:lnTo>
                  <a:lnTo>
                    <a:pt x="113" y="170"/>
                  </a:lnTo>
                  <a:lnTo>
                    <a:pt x="95" y="186"/>
                  </a:lnTo>
                  <a:lnTo>
                    <a:pt x="79" y="203"/>
                  </a:lnTo>
                  <a:lnTo>
                    <a:pt x="64" y="219"/>
                  </a:lnTo>
                  <a:lnTo>
                    <a:pt x="52" y="237"/>
                  </a:lnTo>
                  <a:lnTo>
                    <a:pt x="40" y="254"/>
                  </a:lnTo>
                  <a:lnTo>
                    <a:pt x="29" y="272"/>
                  </a:lnTo>
                  <a:lnTo>
                    <a:pt x="21" y="291"/>
                  </a:lnTo>
                  <a:lnTo>
                    <a:pt x="13" y="309"/>
                  </a:lnTo>
                  <a:lnTo>
                    <a:pt x="8" y="328"/>
                  </a:lnTo>
                  <a:lnTo>
                    <a:pt x="4" y="346"/>
                  </a:lnTo>
                  <a:lnTo>
                    <a:pt x="2" y="365"/>
                  </a:lnTo>
                  <a:lnTo>
                    <a:pt x="0" y="384"/>
                  </a:lnTo>
                  <a:lnTo>
                    <a:pt x="2" y="402"/>
                  </a:lnTo>
                  <a:lnTo>
                    <a:pt x="4" y="421"/>
                  </a:lnTo>
                  <a:lnTo>
                    <a:pt x="8" y="441"/>
                  </a:lnTo>
                  <a:lnTo>
                    <a:pt x="13" y="459"/>
                  </a:lnTo>
                  <a:lnTo>
                    <a:pt x="21" y="477"/>
                  </a:lnTo>
                  <a:lnTo>
                    <a:pt x="29" y="496"/>
                  </a:lnTo>
                  <a:lnTo>
                    <a:pt x="40" y="513"/>
                  </a:lnTo>
                  <a:lnTo>
                    <a:pt x="52" y="531"/>
                  </a:lnTo>
                  <a:lnTo>
                    <a:pt x="64" y="548"/>
                  </a:lnTo>
                  <a:lnTo>
                    <a:pt x="79" y="565"/>
                  </a:lnTo>
                  <a:lnTo>
                    <a:pt x="95" y="581"/>
                  </a:lnTo>
                  <a:lnTo>
                    <a:pt x="113" y="597"/>
                  </a:lnTo>
                  <a:lnTo>
                    <a:pt x="131" y="613"/>
                  </a:lnTo>
                  <a:lnTo>
                    <a:pt x="152" y="628"/>
                  </a:lnTo>
                  <a:lnTo>
                    <a:pt x="173" y="642"/>
                  </a:lnTo>
                  <a:lnTo>
                    <a:pt x="195" y="656"/>
                  </a:lnTo>
                  <a:lnTo>
                    <a:pt x="220" y="669"/>
                  </a:lnTo>
                  <a:lnTo>
                    <a:pt x="244" y="681"/>
                  </a:lnTo>
                  <a:lnTo>
                    <a:pt x="270" y="693"/>
                  </a:lnTo>
                  <a:lnTo>
                    <a:pt x="296" y="704"/>
                  </a:lnTo>
                  <a:lnTo>
                    <a:pt x="324" y="713"/>
                  </a:lnTo>
                  <a:lnTo>
                    <a:pt x="353" y="723"/>
                  </a:lnTo>
                  <a:lnTo>
                    <a:pt x="382" y="731"/>
                  </a:lnTo>
                  <a:lnTo>
                    <a:pt x="411" y="739"/>
                  </a:lnTo>
                  <a:lnTo>
                    <a:pt x="442" y="746"/>
                  </a:lnTo>
                  <a:lnTo>
                    <a:pt x="473" y="752"/>
                  </a:lnTo>
                  <a:lnTo>
                    <a:pt x="504" y="757"/>
                  </a:lnTo>
                  <a:lnTo>
                    <a:pt x="536" y="761"/>
                  </a:lnTo>
                  <a:lnTo>
                    <a:pt x="569" y="764"/>
                  </a:lnTo>
                  <a:lnTo>
                    <a:pt x="601" y="766"/>
                  </a:lnTo>
                  <a:lnTo>
                    <a:pt x="634" y="768"/>
                  </a:lnTo>
                  <a:lnTo>
                    <a:pt x="666" y="769"/>
                  </a:lnTo>
                  <a:lnTo>
                    <a:pt x="699" y="768"/>
                  </a:lnTo>
                  <a:lnTo>
                    <a:pt x="732" y="766"/>
                  </a:lnTo>
                  <a:lnTo>
                    <a:pt x="764" y="764"/>
                  </a:lnTo>
                  <a:lnTo>
                    <a:pt x="796" y="761"/>
                  </a:lnTo>
                  <a:lnTo>
                    <a:pt x="828" y="757"/>
                  </a:lnTo>
                  <a:lnTo>
                    <a:pt x="860" y="752"/>
                  </a:lnTo>
                  <a:lnTo>
                    <a:pt x="891" y="746"/>
                  </a:lnTo>
                  <a:lnTo>
                    <a:pt x="920" y="739"/>
                  </a:lnTo>
                  <a:lnTo>
                    <a:pt x="950" y="731"/>
                  </a:lnTo>
                  <a:lnTo>
                    <a:pt x="980" y="723"/>
                  </a:lnTo>
                  <a:lnTo>
                    <a:pt x="1009" y="713"/>
                  </a:lnTo>
                  <a:lnTo>
                    <a:pt x="1035" y="704"/>
                  </a:lnTo>
                  <a:lnTo>
                    <a:pt x="1063" y="693"/>
                  </a:lnTo>
                  <a:lnTo>
                    <a:pt x="1089" y="681"/>
                  </a:lnTo>
                  <a:lnTo>
                    <a:pt x="1113" y="669"/>
                  </a:lnTo>
                  <a:lnTo>
                    <a:pt x="1137" y="656"/>
                  </a:lnTo>
                  <a:lnTo>
                    <a:pt x="1159" y="642"/>
                  </a:lnTo>
                  <a:lnTo>
                    <a:pt x="1180" y="628"/>
                  </a:lnTo>
                  <a:lnTo>
                    <a:pt x="1200" y="613"/>
                  </a:lnTo>
                  <a:lnTo>
                    <a:pt x="1220" y="597"/>
                  </a:lnTo>
                  <a:lnTo>
                    <a:pt x="1237" y="581"/>
                  </a:lnTo>
                  <a:lnTo>
                    <a:pt x="1253" y="565"/>
                  </a:lnTo>
                  <a:lnTo>
                    <a:pt x="1268" y="548"/>
                  </a:lnTo>
                  <a:lnTo>
                    <a:pt x="1281" y="531"/>
                  </a:lnTo>
                  <a:lnTo>
                    <a:pt x="1293" y="513"/>
                  </a:lnTo>
                  <a:lnTo>
                    <a:pt x="1303" y="496"/>
                  </a:lnTo>
                  <a:lnTo>
                    <a:pt x="1311" y="477"/>
                  </a:lnTo>
                  <a:lnTo>
                    <a:pt x="1319" y="459"/>
                  </a:lnTo>
                  <a:lnTo>
                    <a:pt x="1324" y="441"/>
                  </a:lnTo>
                  <a:lnTo>
                    <a:pt x="1328" y="421"/>
                  </a:lnTo>
                  <a:lnTo>
                    <a:pt x="1330" y="402"/>
                  </a:lnTo>
                  <a:lnTo>
                    <a:pt x="1331" y="384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031" name="Freeform 351"/>
            <p:cNvSpPr>
              <a:spLocks/>
            </p:cNvSpPr>
            <p:nvPr/>
          </p:nvSpPr>
          <p:spPr bwMode="auto">
            <a:xfrm>
              <a:off x="4529" y="1189"/>
              <a:ext cx="402" cy="220"/>
            </a:xfrm>
            <a:custGeom>
              <a:avLst/>
              <a:gdLst>
                <a:gd name="T0" fmla="*/ 0 w 1054"/>
                <a:gd name="T1" fmla="*/ 575 h 576"/>
                <a:gd name="T2" fmla="*/ 39 w 1054"/>
                <a:gd name="T3" fmla="*/ 576 h 576"/>
                <a:gd name="T4" fmla="*/ 78 w 1054"/>
                <a:gd name="T5" fmla="*/ 576 h 576"/>
                <a:gd name="T6" fmla="*/ 119 w 1054"/>
                <a:gd name="T7" fmla="*/ 575 h 576"/>
                <a:gd name="T8" fmla="*/ 158 w 1054"/>
                <a:gd name="T9" fmla="*/ 573 h 576"/>
                <a:gd name="T10" fmla="*/ 198 w 1054"/>
                <a:gd name="T11" fmla="*/ 571 h 576"/>
                <a:gd name="T12" fmla="*/ 236 w 1054"/>
                <a:gd name="T13" fmla="*/ 566 h 576"/>
                <a:gd name="T14" fmla="*/ 275 w 1054"/>
                <a:gd name="T15" fmla="*/ 562 h 576"/>
                <a:gd name="T16" fmla="*/ 314 w 1054"/>
                <a:gd name="T17" fmla="*/ 557 h 576"/>
                <a:gd name="T18" fmla="*/ 352 w 1054"/>
                <a:gd name="T19" fmla="*/ 550 h 576"/>
                <a:gd name="T20" fmla="*/ 389 w 1054"/>
                <a:gd name="T21" fmla="*/ 543 h 576"/>
                <a:gd name="T22" fmla="*/ 427 w 1054"/>
                <a:gd name="T23" fmla="*/ 535 h 576"/>
                <a:gd name="T24" fmla="*/ 463 w 1054"/>
                <a:gd name="T25" fmla="*/ 526 h 576"/>
                <a:gd name="T26" fmla="*/ 498 w 1054"/>
                <a:gd name="T27" fmla="*/ 516 h 576"/>
                <a:gd name="T28" fmla="*/ 533 w 1054"/>
                <a:gd name="T29" fmla="*/ 506 h 576"/>
                <a:gd name="T30" fmla="*/ 568 w 1054"/>
                <a:gd name="T31" fmla="*/ 494 h 576"/>
                <a:gd name="T32" fmla="*/ 601 w 1054"/>
                <a:gd name="T33" fmla="*/ 482 h 576"/>
                <a:gd name="T34" fmla="*/ 634 w 1054"/>
                <a:gd name="T35" fmla="*/ 469 h 576"/>
                <a:gd name="T36" fmla="*/ 666 w 1054"/>
                <a:gd name="T37" fmla="*/ 456 h 576"/>
                <a:gd name="T38" fmla="*/ 697 w 1054"/>
                <a:gd name="T39" fmla="*/ 442 h 576"/>
                <a:gd name="T40" fmla="*/ 727 w 1054"/>
                <a:gd name="T41" fmla="*/ 427 h 576"/>
                <a:gd name="T42" fmla="*/ 756 w 1054"/>
                <a:gd name="T43" fmla="*/ 411 h 576"/>
                <a:gd name="T44" fmla="*/ 783 w 1054"/>
                <a:gd name="T45" fmla="*/ 394 h 576"/>
                <a:gd name="T46" fmla="*/ 810 w 1054"/>
                <a:gd name="T47" fmla="*/ 377 h 576"/>
                <a:gd name="T48" fmla="*/ 834 w 1054"/>
                <a:gd name="T49" fmla="*/ 360 h 576"/>
                <a:gd name="T50" fmla="*/ 859 w 1054"/>
                <a:gd name="T51" fmla="*/ 342 h 576"/>
                <a:gd name="T52" fmla="*/ 881 w 1054"/>
                <a:gd name="T53" fmla="*/ 323 h 576"/>
                <a:gd name="T54" fmla="*/ 904 w 1054"/>
                <a:gd name="T55" fmla="*/ 303 h 576"/>
                <a:gd name="T56" fmla="*/ 924 w 1054"/>
                <a:gd name="T57" fmla="*/ 284 h 576"/>
                <a:gd name="T58" fmla="*/ 942 w 1054"/>
                <a:gd name="T59" fmla="*/ 264 h 576"/>
                <a:gd name="T60" fmla="*/ 960 w 1054"/>
                <a:gd name="T61" fmla="*/ 244 h 576"/>
                <a:gd name="T62" fmla="*/ 976 w 1054"/>
                <a:gd name="T63" fmla="*/ 222 h 576"/>
                <a:gd name="T64" fmla="*/ 990 w 1054"/>
                <a:gd name="T65" fmla="*/ 201 h 576"/>
                <a:gd name="T66" fmla="*/ 1004 w 1054"/>
                <a:gd name="T67" fmla="*/ 180 h 576"/>
                <a:gd name="T68" fmla="*/ 1015 w 1054"/>
                <a:gd name="T69" fmla="*/ 157 h 576"/>
                <a:gd name="T70" fmla="*/ 1025 w 1054"/>
                <a:gd name="T71" fmla="*/ 135 h 576"/>
                <a:gd name="T72" fmla="*/ 1034 w 1054"/>
                <a:gd name="T73" fmla="*/ 113 h 576"/>
                <a:gd name="T74" fmla="*/ 1041 w 1054"/>
                <a:gd name="T75" fmla="*/ 90 h 576"/>
                <a:gd name="T76" fmla="*/ 1046 w 1054"/>
                <a:gd name="T77" fmla="*/ 68 h 576"/>
                <a:gd name="T78" fmla="*/ 1051 w 1054"/>
                <a:gd name="T79" fmla="*/ 46 h 576"/>
                <a:gd name="T80" fmla="*/ 1053 w 1054"/>
                <a:gd name="T81" fmla="*/ 22 h 576"/>
                <a:gd name="T82" fmla="*/ 1054 w 1054"/>
                <a:gd name="T83" fmla="*/ 0 h 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54" h="576">
                  <a:moveTo>
                    <a:pt x="0" y="575"/>
                  </a:moveTo>
                  <a:lnTo>
                    <a:pt x="39" y="576"/>
                  </a:lnTo>
                  <a:lnTo>
                    <a:pt x="78" y="576"/>
                  </a:lnTo>
                  <a:lnTo>
                    <a:pt x="119" y="575"/>
                  </a:lnTo>
                  <a:lnTo>
                    <a:pt x="158" y="573"/>
                  </a:lnTo>
                  <a:lnTo>
                    <a:pt x="198" y="571"/>
                  </a:lnTo>
                  <a:lnTo>
                    <a:pt x="236" y="566"/>
                  </a:lnTo>
                  <a:lnTo>
                    <a:pt x="275" y="562"/>
                  </a:lnTo>
                  <a:lnTo>
                    <a:pt x="314" y="557"/>
                  </a:lnTo>
                  <a:lnTo>
                    <a:pt x="352" y="550"/>
                  </a:lnTo>
                  <a:lnTo>
                    <a:pt x="389" y="543"/>
                  </a:lnTo>
                  <a:lnTo>
                    <a:pt x="427" y="535"/>
                  </a:lnTo>
                  <a:lnTo>
                    <a:pt x="463" y="526"/>
                  </a:lnTo>
                  <a:lnTo>
                    <a:pt x="498" y="516"/>
                  </a:lnTo>
                  <a:lnTo>
                    <a:pt x="533" y="506"/>
                  </a:lnTo>
                  <a:lnTo>
                    <a:pt x="568" y="494"/>
                  </a:lnTo>
                  <a:lnTo>
                    <a:pt x="601" y="482"/>
                  </a:lnTo>
                  <a:lnTo>
                    <a:pt x="634" y="469"/>
                  </a:lnTo>
                  <a:lnTo>
                    <a:pt x="666" y="456"/>
                  </a:lnTo>
                  <a:lnTo>
                    <a:pt x="697" y="442"/>
                  </a:lnTo>
                  <a:lnTo>
                    <a:pt x="727" y="427"/>
                  </a:lnTo>
                  <a:lnTo>
                    <a:pt x="756" y="411"/>
                  </a:lnTo>
                  <a:lnTo>
                    <a:pt x="783" y="394"/>
                  </a:lnTo>
                  <a:lnTo>
                    <a:pt x="810" y="377"/>
                  </a:lnTo>
                  <a:lnTo>
                    <a:pt x="834" y="360"/>
                  </a:lnTo>
                  <a:lnTo>
                    <a:pt x="859" y="342"/>
                  </a:lnTo>
                  <a:lnTo>
                    <a:pt x="881" y="323"/>
                  </a:lnTo>
                  <a:lnTo>
                    <a:pt x="904" y="303"/>
                  </a:lnTo>
                  <a:lnTo>
                    <a:pt x="924" y="284"/>
                  </a:lnTo>
                  <a:lnTo>
                    <a:pt x="942" y="264"/>
                  </a:lnTo>
                  <a:lnTo>
                    <a:pt x="960" y="244"/>
                  </a:lnTo>
                  <a:lnTo>
                    <a:pt x="976" y="222"/>
                  </a:lnTo>
                  <a:lnTo>
                    <a:pt x="990" y="201"/>
                  </a:lnTo>
                  <a:lnTo>
                    <a:pt x="1004" y="180"/>
                  </a:lnTo>
                  <a:lnTo>
                    <a:pt x="1015" y="157"/>
                  </a:lnTo>
                  <a:lnTo>
                    <a:pt x="1025" y="135"/>
                  </a:lnTo>
                  <a:lnTo>
                    <a:pt x="1034" y="113"/>
                  </a:lnTo>
                  <a:lnTo>
                    <a:pt x="1041" y="90"/>
                  </a:lnTo>
                  <a:lnTo>
                    <a:pt x="1046" y="68"/>
                  </a:lnTo>
                  <a:lnTo>
                    <a:pt x="1051" y="46"/>
                  </a:lnTo>
                  <a:lnTo>
                    <a:pt x="1053" y="22"/>
                  </a:lnTo>
                  <a:lnTo>
                    <a:pt x="1054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032" name="Line 352"/>
            <p:cNvSpPr>
              <a:spLocks noChangeShapeType="1"/>
            </p:cNvSpPr>
            <p:nvPr/>
          </p:nvSpPr>
          <p:spPr bwMode="auto">
            <a:xfrm flipH="1">
              <a:off x="4808" y="687"/>
              <a:ext cx="137" cy="8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033" name="Line 353"/>
            <p:cNvSpPr>
              <a:spLocks noChangeShapeType="1"/>
            </p:cNvSpPr>
            <p:nvPr/>
          </p:nvSpPr>
          <p:spPr bwMode="auto">
            <a:xfrm flipH="1" flipV="1">
              <a:off x="4945" y="687"/>
              <a:ext cx="42" cy="2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034" name="Freeform 354"/>
            <p:cNvSpPr>
              <a:spLocks/>
            </p:cNvSpPr>
            <p:nvPr/>
          </p:nvSpPr>
          <p:spPr bwMode="auto">
            <a:xfrm>
              <a:off x="4987" y="564"/>
              <a:ext cx="73" cy="150"/>
            </a:xfrm>
            <a:custGeom>
              <a:avLst/>
              <a:gdLst>
                <a:gd name="T0" fmla="*/ 0 w 184"/>
                <a:gd name="T1" fmla="*/ 391 h 391"/>
                <a:gd name="T2" fmla="*/ 21 w 184"/>
                <a:gd name="T3" fmla="*/ 368 h 391"/>
                <a:gd name="T4" fmla="*/ 42 w 184"/>
                <a:gd name="T5" fmla="*/ 346 h 391"/>
                <a:gd name="T6" fmla="*/ 62 w 184"/>
                <a:gd name="T7" fmla="*/ 322 h 391"/>
                <a:gd name="T8" fmla="*/ 80 w 184"/>
                <a:gd name="T9" fmla="*/ 299 h 391"/>
                <a:gd name="T10" fmla="*/ 96 w 184"/>
                <a:gd name="T11" fmla="*/ 276 h 391"/>
                <a:gd name="T12" fmla="*/ 111 w 184"/>
                <a:gd name="T13" fmla="*/ 251 h 391"/>
                <a:gd name="T14" fmla="*/ 124 w 184"/>
                <a:gd name="T15" fmla="*/ 227 h 391"/>
                <a:gd name="T16" fmla="*/ 137 w 184"/>
                <a:gd name="T17" fmla="*/ 202 h 391"/>
                <a:gd name="T18" fmla="*/ 148 w 184"/>
                <a:gd name="T19" fmla="*/ 178 h 391"/>
                <a:gd name="T20" fmla="*/ 157 w 184"/>
                <a:gd name="T21" fmla="*/ 152 h 391"/>
                <a:gd name="T22" fmla="*/ 166 w 184"/>
                <a:gd name="T23" fmla="*/ 128 h 391"/>
                <a:gd name="T24" fmla="*/ 172 w 184"/>
                <a:gd name="T25" fmla="*/ 102 h 391"/>
                <a:gd name="T26" fmla="*/ 178 w 184"/>
                <a:gd name="T27" fmla="*/ 76 h 391"/>
                <a:gd name="T28" fmla="*/ 181 w 184"/>
                <a:gd name="T29" fmla="*/ 51 h 391"/>
                <a:gd name="T30" fmla="*/ 183 w 184"/>
                <a:gd name="T31" fmla="*/ 25 h 391"/>
                <a:gd name="T32" fmla="*/ 184 w 184"/>
                <a:gd name="T33" fmla="*/ 0 h 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84" h="391">
                  <a:moveTo>
                    <a:pt x="0" y="391"/>
                  </a:moveTo>
                  <a:lnTo>
                    <a:pt x="21" y="368"/>
                  </a:lnTo>
                  <a:lnTo>
                    <a:pt x="42" y="346"/>
                  </a:lnTo>
                  <a:lnTo>
                    <a:pt x="62" y="322"/>
                  </a:lnTo>
                  <a:lnTo>
                    <a:pt x="80" y="299"/>
                  </a:lnTo>
                  <a:lnTo>
                    <a:pt x="96" y="276"/>
                  </a:lnTo>
                  <a:lnTo>
                    <a:pt x="111" y="251"/>
                  </a:lnTo>
                  <a:lnTo>
                    <a:pt x="124" y="227"/>
                  </a:lnTo>
                  <a:lnTo>
                    <a:pt x="137" y="202"/>
                  </a:lnTo>
                  <a:lnTo>
                    <a:pt x="148" y="178"/>
                  </a:lnTo>
                  <a:lnTo>
                    <a:pt x="157" y="152"/>
                  </a:lnTo>
                  <a:lnTo>
                    <a:pt x="166" y="128"/>
                  </a:lnTo>
                  <a:lnTo>
                    <a:pt x="172" y="102"/>
                  </a:lnTo>
                  <a:lnTo>
                    <a:pt x="178" y="76"/>
                  </a:lnTo>
                  <a:lnTo>
                    <a:pt x="181" y="51"/>
                  </a:lnTo>
                  <a:lnTo>
                    <a:pt x="183" y="25"/>
                  </a:lnTo>
                  <a:lnTo>
                    <a:pt x="184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035" name="Freeform 355"/>
            <p:cNvSpPr>
              <a:spLocks/>
            </p:cNvSpPr>
            <p:nvPr/>
          </p:nvSpPr>
          <p:spPr bwMode="auto">
            <a:xfrm>
              <a:off x="4038" y="564"/>
              <a:ext cx="770" cy="292"/>
            </a:xfrm>
            <a:custGeom>
              <a:avLst/>
              <a:gdLst>
                <a:gd name="T0" fmla="*/ 0 w 2006"/>
                <a:gd name="T1" fmla="*/ 0 h 768"/>
                <a:gd name="T2" fmla="*/ 0 w 2006"/>
                <a:gd name="T3" fmla="*/ 26 h 768"/>
                <a:gd name="T4" fmla="*/ 3 w 2006"/>
                <a:gd name="T5" fmla="*/ 53 h 768"/>
                <a:gd name="T6" fmla="*/ 6 w 2006"/>
                <a:gd name="T7" fmla="*/ 80 h 768"/>
                <a:gd name="T8" fmla="*/ 13 w 2006"/>
                <a:gd name="T9" fmla="*/ 105 h 768"/>
                <a:gd name="T10" fmla="*/ 19 w 2006"/>
                <a:gd name="T11" fmla="*/ 132 h 768"/>
                <a:gd name="T12" fmla="*/ 28 w 2006"/>
                <a:gd name="T13" fmla="*/ 157 h 768"/>
                <a:gd name="T14" fmla="*/ 38 w 2006"/>
                <a:gd name="T15" fmla="*/ 184 h 768"/>
                <a:gd name="T16" fmla="*/ 50 w 2006"/>
                <a:gd name="T17" fmla="*/ 209 h 768"/>
                <a:gd name="T18" fmla="*/ 63 w 2006"/>
                <a:gd name="T19" fmla="*/ 235 h 768"/>
                <a:gd name="T20" fmla="*/ 78 w 2006"/>
                <a:gd name="T21" fmla="*/ 260 h 768"/>
                <a:gd name="T22" fmla="*/ 94 w 2006"/>
                <a:gd name="T23" fmla="*/ 284 h 768"/>
                <a:gd name="T24" fmla="*/ 112 w 2006"/>
                <a:gd name="T25" fmla="*/ 309 h 768"/>
                <a:gd name="T26" fmla="*/ 131 w 2006"/>
                <a:gd name="T27" fmla="*/ 333 h 768"/>
                <a:gd name="T28" fmla="*/ 151 w 2006"/>
                <a:gd name="T29" fmla="*/ 356 h 768"/>
                <a:gd name="T30" fmla="*/ 174 w 2006"/>
                <a:gd name="T31" fmla="*/ 380 h 768"/>
                <a:gd name="T32" fmla="*/ 197 w 2006"/>
                <a:gd name="T33" fmla="*/ 403 h 768"/>
                <a:gd name="T34" fmla="*/ 221 w 2006"/>
                <a:gd name="T35" fmla="*/ 425 h 768"/>
                <a:gd name="T36" fmla="*/ 248 w 2006"/>
                <a:gd name="T37" fmla="*/ 447 h 768"/>
                <a:gd name="T38" fmla="*/ 275 w 2006"/>
                <a:gd name="T39" fmla="*/ 468 h 768"/>
                <a:gd name="T40" fmla="*/ 303 w 2006"/>
                <a:gd name="T41" fmla="*/ 488 h 768"/>
                <a:gd name="T42" fmla="*/ 333 w 2006"/>
                <a:gd name="T43" fmla="*/ 509 h 768"/>
                <a:gd name="T44" fmla="*/ 364 w 2006"/>
                <a:gd name="T45" fmla="*/ 529 h 768"/>
                <a:gd name="T46" fmla="*/ 397 w 2006"/>
                <a:gd name="T47" fmla="*/ 548 h 768"/>
                <a:gd name="T48" fmla="*/ 430 w 2006"/>
                <a:gd name="T49" fmla="*/ 566 h 768"/>
                <a:gd name="T50" fmla="*/ 464 w 2006"/>
                <a:gd name="T51" fmla="*/ 583 h 768"/>
                <a:gd name="T52" fmla="*/ 499 w 2006"/>
                <a:gd name="T53" fmla="*/ 600 h 768"/>
                <a:gd name="T54" fmla="*/ 536 w 2006"/>
                <a:gd name="T55" fmla="*/ 616 h 768"/>
                <a:gd name="T56" fmla="*/ 573 w 2006"/>
                <a:gd name="T57" fmla="*/ 632 h 768"/>
                <a:gd name="T58" fmla="*/ 611 w 2006"/>
                <a:gd name="T59" fmla="*/ 647 h 768"/>
                <a:gd name="T60" fmla="*/ 651 w 2006"/>
                <a:gd name="T61" fmla="*/ 661 h 768"/>
                <a:gd name="T62" fmla="*/ 690 w 2006"/>
                <a:gd name="T63" fmla="*/ 674 h 768"/>
                <a:gd name="T64" fmla="*/ 730 w 2006"/>
                <a:gd name="T65" fmla="*/ 686 h 768"/>
                <a:gd name="T66" fmla="*/ 772 w 2006"/>
                <a:gd name="T67" fmla="*/ 698 h 768"/>
                <a:gd name="T68" fmla="*/ 815 w 2006"/>
                <a:gd name="T69" fmla="*/ 709 h 768"/>
                <a:gd name="T70" fmla="*/ 857 w 2006"/>
                <a:gd name="T71" fmla="*/ 718 h 768"/>
                <a:gd name="T72" fmla="*/ 900 w 2006"/>
                <a:gd name="T73" fmla="*/ 727 h 768"/>
                <a:gd name="T74" fmla="*/ 943 w 2006"/>
                <a:gd name="T75" fmla="*/ 735 h 768"/>
                <a:gd name="T76" fmla="*/ 988 w 2006"/>
                <a:gd name="T77" fmla="*/ 743 h 768"/>
                <a:gd name="T78" fmla="*/ 1032 w 2006"/>
                <a:gd name="T79" fmla="*/ 749 h 768"/>
                <a:gd name="T80" fmla="*/ 1078 w 2006"/>
                <a:gd name="T81" fmla="*/ 755 h 768"/>
                <a:gd name="T82" fmla="*/ 1122 w 2006"/>
                <a:gd name="T83" fmla="*/ 759 h 768"/>
                <a:gd name="T84" fmla="*/ 1168 w 2006"/>
                <a:gd name="T85" fmla="*/ 763 h 768"/>
                <a:gd name="T86" fmla="*/ 1213 w 2006"/>
                <a:gd name="T87" fmla="*/ 765 h 768"/>
                <a:gd name="T88" fmla="*/ 1259 w 2006"/>
                <a:gd name="T89" fmla="*/ 767 h 768"/>
                <a:gd name="T90" fmla="*/ 1305 w 2006"/>
                <a:gd name="T91" fmla="*/ 768 h 768"/>
                <a:gd name="T92" fmla="*/ 1351 w 2006"/>
                <a:gd name="T93" fmla="*/ 768 h 768"/>
                <a:gd name="T94" fmla="*/ 1397 w 2006"/>
                <a:gd name="T95" fmla="*/ 767 h 768"/>
                <a:gd name="T96" fmla="*/ 1443 w 2006"/>
                <a:gd name="T97" fmla="*/ 766 h 768"/>
                <a:gd name="T98" fmla="*/ 1489 w 2006"/>
                <a:gd name="T99" fmla="*/ 763 h 768"/>
                <a:gd name="T100" fmla="*/ 1533 w 2006"/>
                <a:gd name="T101" fmla="*/ 760 h 768"/>
                <a:gd name="T102" fmla="*/ 1579 w 2006"/>
                <a:gd name="T103" fmla="*/ 755 h 768"/>
                <a:gd name="T104" fmla="*/ 1624 w 2006"/>
                <a:gd name="T105" fmla="*/ 749 h 768"/>
                <a:gd name="T106" fmla="*/ 1669 w 2006"/>
                <a:gd name="T107" fmla="*/ 743 h 768"/>
                <a:gd name="T108" fmla="*/ 1712 w 2006"/>
                <a:gd name="T109" fmla="*/ 737 h 768"/>
                <a:gd name="T110" fmla="*/ 1756 w 2006"/>
                <a:gd name="T111" fmla="*/ 728 h 768"/>
                <a:gd name="T112" fmla="*/ 1800 w 2006"/>
                <a:gd name="T113" fmla="*/ 720 h 768"/>
                <a:gd name="T114" fmla="*/ 1842 w 2006"/>
                <a:gd name="T115" fmla="*/ 710 h 768"/>
                <a:gd name="T116" fmla="*/ 1884 w 2006"/>
                <a:gd name="T117" fmla="*/ 699 h 768"/>
                <a:gd name="T118" fmla="*/ 1925 w 2006"/>
                <a:gd name="T119" fmla="*/ 688 h 768"/>
                <a:gd name="T120" fmla="*/ 1966 w 2006"/>
                <a:gd name="T121" fmla="*/ 675 h 768"/>
                <a:gd name="T122" fmla="*/ 2006 w 2006"/>
                <a:gd name="T123" fmla="*/ 662 h 7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06" h="768">
                  <a:moveTo>
                    <a:pt x="0" y="0"/>
                  </a:moveTo>
                  <a:lnTo>
                    <a:pt x="0" y="26"/>
                  </a:lnTo>
                  <a:lnTo>
                    <a:pt x="3" y="53"/>
                  </a:lnTo>
                  <a:lnTo>
                    <a:pt x="6" y="80"/>
                  </a:lnTo>
                  <a:lnTo>
                    <a:pt x="13" y="105"/>
                  </a:lnTo>
                  <a:lnTo>
                    <a:pt x="19" y="132"/>
                  </a:lnTo>
                  <a:lnTo>
                    <a:pt x="28" y="157"/>
                  </a:lnTo>
                  <a:lnTo>
                    <a:pt x="38" y="184"/>
                  </a:lnTo>
                  <a:lnTo>
                    <a:pt x="50" y="209"/>
                  </a:lnTo>
                  <a:lnTo>
                    <a:pt x="63" y="235"/>
                  </a:lnTo>
                  <a:lnTo>
                    <a:pt x="78" y="260"/>
                  </a:lnTo>
                  <a:lnTo>
                    <a:pt x="94" y="284"/>
                  </a:lnTo>
                  <a:lnTo>
                    <a:pt x="112" y="309"/>
                  </a:lnTo>
                  <a:lnTo>
                    <a:pt x="131" y="333"/>
                  </a:lnTo>
                  <a:lnTo>
                    <a:pt x="151" y="356"/>
                  </a:lnTo>
                  <a:lnTo>
                    <a:pt x="174" y="380"/>
                  </a:lnTo>
                  <a:lnTo>
                    <a:pt x="197" y="403"/>
                  </a:lnTo>
                  <a:lnTo>
                    <a:pt x="221" y="425"/>
                  </a:lnTo>
                  <a:lnTo>
                    <a:pt x="248" y="447"/>
                  </a:lnTo>
                  <a:lnTo>
                    <a:pt x="275" y="468"/>
                  </a:lnTo>
                  <a:lnTo>
                    <a:pt x="303" y="488"/>
                  </a:lnTo>
                  <a:lnTo>
                    <a:pt x="333" y="509"/>
                  </a:lnTo>
                  <a:lnTo>
                    <a:pt x="364" y="529"/>
                  </a:lnTo>
                  <a:lnTo>
                    <a:pt x="397" y="548"/>
                  </a:lnTo>
                  <a:lnTo>
                    <a:pt x="430" y="566"/>
                  </a:lnTo>
                  <a:lnTo>
                    <a:pt x="464" y="583"/>
                  </a:lnTo>
                  <a:lnTo>
                    <a:pt x="499" y="600"/>
                  </a:lnTo>
                  <a:lnTo>
                    <a:pt x="536" y="616"/>
                  </a:lnTo>
                  <a:lnTo>
                    <a:pt x="573" y="632"/>
                  </a:lnTo>
                  <a:lnTo>
                    <a:pt x="611" y="647"/>
                  </a:lnTo>
                  <a:lnTo>
                    <a:pt x="651" y="661"/>
                  </a:lnTo>
                  <a:lnTo>
                    <a:pt x="690" y="674"/>
                  </a:lnTo>
                  <a:lnTo>
                    <a:pt x="730" y="686"/>
                  </a:lnTo>
                  <a:lnTo>
                    <a:pt x="772" y="698"/>
                  </a:lnTo>
                  <a:lnTo>
                    <a:pt x="815" y="709"/>
                  </a:lnTo>
                  <a:lnTo>
                    <a:pt x="857" y="718"/>
                  </a:lnTo>
                  <a:lnTo>
                    <a:pt x="900" y="727"/>
                  </a:lnTo>
                  <a:lnTo>
                    <a:pt x="943" y="735"/>
                  </a:lnTo>
                  <a:lnTo>
                    <a:pt x="988" y="743"/>
                  </a:lnTo>
                  <a:lnTo>
                    <a:pt x="1032" y="749"/>
                  </a:lnTo>
                  <a:lnTo>
                    <a:pt x="1078" y="755"/>
                  </a:lnTo>
                  <a:lnTo>
                    <a:pt x="1122" y="759"/>
                  </a:lnTo>
                  <a:lnTo>
                    <a:pt x="1168" y="763"/>
                  </a:lnTo>
                  <a:lnTo>
                    <a:pt x="1213" y="765"/>
                  </a:lnTo>
                  <a:lnTo>
                    <a:pt x="1259" y="767"/>
                  </a:lnTo>
                  <a:lnTo>
                    <a:pt x="1305" y="768"/>
                  </a:lnTo>
                  <a:lnTo>
                    <a:pt x="1351" y="768"/>
                  </a:lnTo>
                  <a:lnTo>
                    <a:pt x="1397" y="767"/>
                  </a:lnTo>
                  <a:lnTo>
                    <a:pt x="1443" y="766"/>
                  </a:lnTo>
                  <a:lnTo>
                    <a:pt x="1489" y="763"/>
                  </a:lnTo>
                  <a:lnTo>
                    <a:pt x="1533" y="760"/>
                  </a:lnTo>
                  <a:lnTo>
                    <a:pt x="1579" y="755"/>
                  </a:lnTo>
                  <a:lnTo>
                    <a:pt x="1624" y="749"/>
                  </a:lnTo>
                  <a:lnTo>
                    <a:pt x="1669" y="743"/>
                  </a:lnTo>
                  <a:lnTo>
                    <a:pt x="1712" y="737"/>
                  </a:lnTo>
                  <a:lnTo>
                    <a:pt x="1756" y="728"/>
                  </a:lnTo>
                  <a:lnTo>
                    <a:pt x="1800" y="720"/>
                  </a:lnTo>
                  <a:lnTo>
                    <a:pt x="1842" y="710"/>
                  </a:lnTo>
                  <a:lnTo>
                    <a:pt x="1884" y="699"/>
                  </a:lnTo>
                  <a:lnTo>
                    <a:pt x="1925" y="688"/>
                  </a:lnTo>
                  <a:lnTo>
                    <a:pt x="1966" y="675"/>
                  </a:lnTo>
                  <a:lnTo>
                    <a:pt x="2006" y="66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036" name="Freeform 356"/>
            <p:cNvSpPr>
              <a:spLocks/>
            </p:cNvSpPr>
            <p:nvPr/>
          </p:nvSpPr>
          <p:spPr bwMode="auto">
            <a:xfrm>
              <a:off x="3700" y="1446"/>
              <a:ext cx="255" cy="148"/>
            </a:xfrm>
            <a:custGeom>
              <a:avLst/>
              <a:gdLst>
                <a:gd name="T0" fmla="*/ 665 w 665"/>
                <a:gd name="T1" fmla="*/ 179 h 384"/>
                <a:gd name="T2" fmla="*/ 658 w 665"/>
                <a:gd name="T3" fmla="*/ 153 h 384"/>
                <a:gd name="T4" fmla="*/ 645 w 665"/>
                <a:gd name="T5" fmla="*/ 128 h 384"/>
                <a:gd name="T6" fmla="*/ 627 w 665"/>
                <a:gd name="T7" fmla="*/ 103 h 384"/>
                <a:gd name="T8" fmla="*/ 603 w 665"/>
                <a:gd name="T9" fmla="*/ 81 h 384"/>
                <a:gd name="T10" fmla="*/ 574 w 665"/>
                <a:gd name="T11" fmla="*/ 60 h 384"/>
                <a:gd name="T12" fmla="*/ 540 w 665"/>
                <a:gd name="T13" fmla="*/ 43 h 384"/>
                <a:gd name="T14" fmla="*/ 502 w 665"/>
                <a:gd name="T15" fmla="*/ 27 h 384"/>
                <a:gd name="T16" fmla="*/ 461 w 665"/>
                <a:gd name="T17" fmla="*/ 15 h 384"/>
                <a:gd name="T18" fmla="*/ 418 w 665"/>
                <a:gd name="T19" fmla="*/ 6 h 384"/>
                <a:gd name="T20" fmla="*/ 373 w 665"/>
                <a:gd name="T21" fmla="*/ 2 h 384"/>
                <a:gd name="T22" fmla="*/ 327 w 665"/>
                <a:gd name="T23" fmla="*/ 0 h 384"/>
                <a:gd name="T24" fmla="*/ 281 w 665"/>
                <a:gd name="T25" fmla="*/ 2 h 384"/>
                <a:gd name="T26" fmla="*/ 237 w 665"/>
                <a:gd name="T27" fmla="*/ 9 h 384"/>
                <a:gd name="T28" fmla="*/ 193 w 665"/>
                <a:gd name="T29" fmla="*/ 18 h 384"/>
                <a:gd name="T30" fmla="*/ 154 w 665"/>
                <a:gd name="T31" fmla="*/ 31 h 384"/>
                <a:gd name="T32" fmla="*/ 116 w 665"/>
                <a:gd name="T33" fmla="*/ 47 h 384"/>
                <a:gd name="T34" fmla="*/ 83 w 665"/>
                <a:gd name="T35" fmla="*/ 65 h 384"/>
                <a:gd name="T36" fmla="*/ 56 w 665"/>
                <a:gd name="T37" fmla="*/ 86 h 384"/>
                <a:gd name="T38" fmla="*/ 33 w 665"/>
                <a:gd name="T39" fmla="*/ 109 h 384"/>
                <a:gd name="T40" fmla="*/ 16 w 665"/>
                <a:gd name="T41" fmla="*/ 134 h 384"/>
                <a:gd name="T42" fmla="*/ 4 w 665"/>
                <a:gd name="T43" fmla="*/ 160 h 384"/>
                <a:gd name="T44" fmla="*/ 0 w 665"/>
                <a:gd name="T45" fmla="*/ 185 h 384"/>
                <a:gd name="T46" fmla="*/ 1 w 665"/>
                <a:gd name="T47" fmla="*/ 212 h 384"/>
                <a:gd name="T48" fmla="*/ 10 w 665"/>
                <a:gd name="T49" fmla="*/ 239 h 384"/>
                <a:gd name="T50" fmla="*/ 24 w 665"/>
                <a:gd name="T51" fmla="*/ 264 h 384"/>
                <a:gd name="T52" fmla="*/ 44 w 665"/>
                <a:gd name="T53" fmla="*/ 288 h 384"/>
                <a:gd name="T54" fmla="*/ 68 w 665"/>
                <a:gd name="T55" fmla="*/ 310 h 384"/>
                <a:gd name="T56" fmla="*/ 99 w 665"/>
                <a:gd name="T57" fmla="*/ 329 h 384"/>
                <a:gd name="T58" fmla="*/ 134 w 665"/>
                <a:gd name="T59" fmla="*/ 347 h 384"/>
                <a:gd name="T60" fmla="*/ 173 w 665"/>
                <a:gd name="T61" fmla="*/ 361 h 384"/>
                <a:gd name="T62" fmla="*/ 214 w 665"/>
                <a:gd name="T63" fmla="*/ 372 h 384"/>
                <a:gd name="T64" fmla="*/ 258 w 665"/>
                <a:gd name="T65" fmla="*/ 380 h 384"/>
                <a:gd name="T66" fmla="*/ 304 w 665"/>
                <a:gd name="T67" fmla="*/ 384 h 384"/>
                <a:gd name="T68" fmla="*/ 349 w 665"/>
                <a:gd name="T69" fmla="*/ 384 h 384"/>
                <a:gd name="T70" fmla="*/ 395 w 665"/>
                <a:gd name="T71" fmla="*/ 381 h 384"/>
                <a:gd name="T72" fmla="*/ 440 w 665"/>
                <a:gd name="T73" fmla="*/ 375 h 384"/>
                <a:gd name="T74" fmla="*/ 482 w 665"/>
                <a:gd name="T75" fmla="*/ 364 h 384"/>
                <a:gd name="T76" fmla="*/ 521 w 665"/>
                <a:gd name="T77" fmla="*/ 350 h 384"/>
                <a:gd name="T78" fmla="*/ 557 w 665"/>
                <a:gd name="T79" fmla="*/ 334 h 384"/>
                <a:gd name="T80" fmla="*/ 589 w 665"/>
                <a:gd name="T81" fmla="*/ 315 h 384"/>
                <a:gd name="T82" fmla="*/ 616 w 665"/>
                <a:gd name="T83" fmla="*/ 293 h 384"/>
                <a:gd name="T84" fmla="*/ 637 w 665"/>
                <a:gd name="T85" fmla="*/ 269 h 384"/>
                <a:gd name="T86" fmla="*/ 653 w 665"/>
                <a:gd name="T87" fmla="*/ 245 h 384"/>
                <a:gd name="T88" fmla="*/ 661 w 665"/>
                <a:gd name="T89" fmla="*/ 219 h 384"/>
                <a:gd name="T90" fmla="*/ 665 w 665"/>
                <a:gd name="T91" fmla="*/ 193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65" h="384">
                  <a:moveTo>
                    <a:pt x="665" y="193"/>
                  </a:moveTo>
                  <a:lnTo>
                    <a:pt x="665" y="179"/>
                  </a:lnTo>
                  <a:lnTo>
                    <a:pt x="661" y="166"/>
                  </a:lnTo>
                  <a:lnTo>
                    <a:pt x="658" y="153"/>
                  </a:lnTo>
                  <a:lnTo>
                    <a:pt x="653" y="140"/>
                  </a:lnTo>
                  <a:lnTo>
                    <a:pt x="645" y="128"/>
                  </a:lnTo>
                  <a:lnTo>
                    <a:pt x="637" y="115"/>
                  </a:lnTo>
                  <a:lnTo>
                    <a:pt x="627" y="103"/>
                  </a:lnTo>
                  <a:lnTo>
                    <a:pt x="616" y="92"/>
                  </a:lnTo>
                  <a:lnTo>
                    <a:pt x="603" y="81"/>
                  </a:lnTo>
                  <a:lnTo>
                    <a:pt x="589" y="70"/>
                  </a:lnTo>
                  <a:lnTo>
                    <a:pt x="574" y="60"/>
                  </a:lnTo>
                  <a:lnTo>
                    <a:pt x="557" y="51"/>
                  </a:lnTo>
                  <a:lnTo>
                    <a:pt x="540" y="43"/>
                  </a:lnTo>
                  <a:lnTo>
                    <a:pt x="521" y="34"/>
                  </a:lnTo>
                  <a:lnTo>
                    <a:pt x="502" y="27"/>
                  </a:lnTo>
                  <a:lnTo>
                    <a:pt x="482" y="20"/>
                  </a:lnTo>
                  <a:lnTo>
                    <a:pt x="461" y="15"/>
                  </a:lnTo>
                  <a:lnTo>
                    <a:pt x="440" y="11"/>
                  </a:lnTo>
                  <a:lnTo>
                    <a:pt x="418" y="6"/>
                  </a:lnTo>
                  <a:lnTo>
                    <a:pt x="395" y="3"/>
                  </a:lnTo>
                  <a:lnTo>
                    <a:pt x="373" y="2"/>
                  </a:lnTo>
                  <a:lnTo>
                    <a:pt x="349" y="0"/>
                  </a:lnTo>
                  <a:lnTo>
                    <a:pt x="327" y="0"/>
                  </a:lnTo>
                  <a:lnTo>
                    <a:pt x="304" y="1"/>
                  </a:lnTo>
                  <a:lnTo>
                    <a:pt x="281" y="2"/>
                  </a:lnTo>
                  <a:lnTo>
                    <a:pt x="258" y="5"/>
                  </a:lnTo>
                  <a:lnTo>
                    <a:pt x="237" y="9"/>
                  </a:lnTo>
                  <a:lnTo>
                    <a:pt x="214" y="13"/>
                  </a:lnTo>
                  <a:lnTo>
                    <a:pt x="193" y="18"/>
                  </a:lnTo>
                  <a:lnTo>
                    <a:pt x="173" y="24"/>
                  </a:lnTo>
                  <a:lnTo>
                    <a:pt x="154" y="31"/>
                  </a:lnTo>
                  <a:lnTo>
                    <a:pt x="134" y="38"/>
                  </a:lnTo>
                  <a:lnTo>
                    <a:pt x="116" y="47"/>
                  </a:lnTo>
                  <a:lnTo>
                    <a:pt x="99" y="55"/>
                  </a:lnTo>
                  <a:lnTo>
                    <a:pt x="83" y="65"/>
                  </a:lnTo>
                  <a:lnTo>
                    <a:pt x="68" y="76"/>
                  </a:lnTo>
                  <a:lnTo>
                    <a:pt x="56" y="86"/>
                  </a:lnTo>
                  <a:lnTo>
                    <a:pt x="44" y="97"/>
                  </a:lnTo>
                  <a:lnTo>
                    <a:pt x="33" y="109"/>
                  </a:lnTo>
                  <a:lnTo>
                    <a:pt x="24" y="121"/>
                  </a:lnTo>
                  <a:lnTo>
                    <a:pt x="16" y="134"/>
                  </a:lnTo>
                  <a:lnTo>
                    <a:pt x="10" y="147"/>
                  </a:lnTo>
                  <a:lnTo>
                    <a:pt x="4" y="160"/>
                  </a:lnTo>
                  <a:lnTo>
                    <a:pt x="1" y="173"/>
                  </a:lnTo>
                  <a:lnTo>
                    <a:pt x="0" y="185"/>
                  </a:lnTo>
                  <a:lnTo>
                    <a:pt x="0" y="199"/>
                  </a:lnTo>
                  <a:lnTo>
                    <a:pt x="1" y="212"/>
                  </a:lnTo>
                  <a:lnTo>
                    <a:pt x="4" y="226"/>
                  </a:lnTo>
                  <a:lnTo>
                    <a:pt x="10" y="239"/>
                  </a:lnTo>
                  <a:lnTo>
                    <a:pt x="16" y="251"/>
                  </a:lnTo>
                  <a:lnTo>
                    <a:pt x="24" y="264"/>
                  </a:lnTo>
                  <a:lnTo>
                    <a:pt x="33" y="276"/>
                  </a:lnTo>
                  <a:lnTo>
                    <a:pt x="44" y="288"/>
                  </a:lnTo>
                  <a:lnTo>
                    <a:pt x="56" y="299"/>
                  </a:lnTo>
                  <a:lnTo>
                    <a:pt x="68" y="310"/>
                  </a:lnTo>
                  <a:lnTo>
                    <a:pt x="83" y="320"/>
                  </a:lnTo>
                  <a:lnTo>
                    <a:pt x="99" y="329"/>
                  </a:lnTo>
                  <a:lnTo>
                    <a:pt x="116" y="339"/>
                  </a:lnTo>
                  <a:lnTo>
                    <a:pt x="134" y="347"/>
                  </a:lnTo>
                  <a:lnTo>
                    <a:pt x="154" y="355"/>
                  </a:lnTo>
                  <a:lnTo>
                    <a:pt x="173" y="361"/>
                  </a:lnTo>
                  <a:lnTo>
                    <a:pt x="193" y="367"/>
                  </a:lnTo>
                  <a:lnTo>
                    <a:pt x="214" y="372"/>
                  </a:lnTo>
                  <a:lnTo>
                    <a:pt x="237" y="377"/>
                  </a:lnTo>
                  <a:lnTo>
                    <a:pt x="258" y="380"/>
                  </a:lnTo>
                  <a:lnTo>
                    <a:pt x="281" y="382"/>
                  </a:lnTo>
                  <a:lnTo>
                    <a:pt x="304" y="384"/>
                  </a:lnTo>
                  <a:lnTo>
                    <a:pt x="327" y="384"/>
                  </a:lnTo>
                  <a:lnTo>
                    <a:pt x="349" y="384"/>
                  </a:lnTo>
                  <a:lnTo>
                    <a:pt x="373" y="383"/>
                  </a:lnTo>
                  <a:lnTo>
                    <a:pt x="395" y="381"/>
                  </a:lnTo>
                  <a:lnTo>
                    <a:pt x="418" y="378"/>
                  </a:lnTo>
                  <a:lnTo>
                    <a:pt x="440" y="375"/>
                  </a:lnTo>
                  <a:lnTo>
                    <a:pt x="461" y="370"/>
                  </a:lnTo>
                  <a:lnTo>
                    <a:pt x="482" y="364"/>
                  </a:lnTo>
                  <a:lnTo>
                    <a:pt x="502" y="358"/>
                  </a:lnTo>
                  <a:lnTo>
                    <a:pt x="521" y="350"/>
                  </a:lnTo>
                  <a:lnTo>
                    <a:pt x="540" y="343"/>
                  </a:lnTo>
                  <a:lnTo>
                    <a:pt x="557" y="334"/>
                  </a:lnTo>
                  <a:lnTo>
                    <a:pt x="574" y="325"/>
                  </a:lnTo>
                  <a:lnTo>
                    <a:pt x="589" y="315"/>
                  </a:lnTo>
                  <a:lnTo>
                    <a:pt x="603" y="305"/>
                  </a:lnTo>
                  <a:lnTo>
                    <a:pt x="616" y="293"/>
                  </a:lnTo>
                  <a:lnTo>
                    <a:pt x="627" y="282"/>
                  </a:lnTo>
                  <a:lnTo>
                    <a:pt x="637" y="269"/>
                  </a:lnTo>
                  <a:lnTo>
                    <a:pt x="645" y="258"/>
                  </a:lnTo>
                  <a:lnTo>
                    <a:pt x="653" y="245"/>
                  </a:lnTo>
                  <a:lnTo>
                    <a:pt x="658" y="232"/>
                  </a:lnTo>
                  <a:lnTo>
                    <a:pt x="661" y="219"/>
                  </a:lnTo>
                  <a:lnTo>
                    <a:pt x="665" y="206"/>
                  </a:lnTo>
                  <a:lnTo>
                    <a:pt x="665" y="19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037" name="Freeform 357"/>
            <p:cNvSpPr>
              <a:spLocks/>
            </p:cNvSpPr>
            <p:nvPr/>
          </p:nvSpPr>
          <p:spPr bwMode="auto">
            <a:xfrm>
              <a:off x="3574" y="1417"/>
              <a:ext cx="435" cy="252"/>
            </a:xfrm>
            <a:custGeom>
              <a:avLst/>
              <a:gdLst>
                <a:gd name="T0" fmla="*/ 172 w 1136"/>
                <a:gd name="T1" fmla="*/ 14 h 657"/>
                <a:gd name="T2" fmla="*/ 131 w 1136"/>
                <a:gd name="T3" fmla="*/ 44 h 657"/>
                <a:gd name="T4" fmla="*/ 95 w 1136"/>
                <a:gd name="T5" fmla="*/ 75 h 657"/>
                <a:gd name="T6" fmla="*/ 64 w 1136"/>
                <a:gd name="T7" fmla="*/ 108 h 657"/>
                <a:gd name="T8" fmla="*/ 39 w 1136"/>
                <a:gd name="T9" fmla="*/ 143 h 657"/>
                <a:gd name="T10" fmla="*/ 20 w 1136"/>
                <a:gd name="T11" fmla="*/ 179 h 657"/>
                <a:gd name="T12" fmla="*/ 7 w 1136"/>
                <a:gd name="T13" fmla="*/ 216 h 657"/>
                <a:gd name="T14" fmla="*/ 1 w 1136"/>
                <a:gd name="T15" fmla="*/ 254 h 657"/>
                <a:gd name="T16" fmla="*/ 1 w 1136"/>
                <a:gd name="T17" fmla="*/ 291 h 657"/>
                <a:gd name="T18" fmla="*/ 7 w 1136"/>
                <a:gd name="T19" fmla="*/ 329 h 657"/>
                <a:gd name="T20" fmla="*/ 20 w 1136"/>
                <a:gd name="T21" fmla="*/ 365 h 657"/>
                <a:gd name="T22" fmla="*/ 39 w 1136"/>
                <a:gd name="T23" fmla="*/ 402 h 657"/>
                <a:gd name="T24" fmla="*/ 64 w 1136"/>
                <a:gd name="T25" fmla="*/ 437 h 657"/>
                <a:gd name="T26" fmla="*/ 95 w 1136"/>
                <a:gd name="T27" fmla="*/ 470 h 657"/>
                <a:gd name="T28" fmla="*/ 131 w 1136"/>
                <a:gd name="T29" fmla="*/ 502 h 657"/>
                <a:gd name="T30" fmla="*/ 172 w 1136"/>
                <a:gd name="T31" fmla="*/ 530 h 657"/>
                <a:gd name="T32" fmla="*/ 218 w 1136"/>
                <a:gd name="T33" fmla="*/ 557 h 657"/>
                <a:gd name="T34" fmla="*/ 269 w 1136"/>
                <a:gd name="T35" fmla="*/ 582 h 657"/>
                <a:gd name="T36" fmla="*/ 324 w 1136"/>
                <a:gd name="T37" fmla="*/ 602 h 657"/>
                <a:gd name="T38" fmla="*/ 381 w 1136"/>
                <a:gd name="T39" fmla="*/ 620 h 657"/>
                <a:gd name="T40" fmla="*/ 442 w 1136"/>
                <a:gd name="T41" fmla="*/ 635 h 657"/>
                <a:gd name="T42" fmla="*/ 504 w 1136"/>
                <a:gd name="T43" fmla="*/ 645 h 657"/>
                <a:gd name="T44" fmla="*/ 567 w 1136"/>
                <a:gd name="T45" fmla="*/ 653 h 657"/>
                <a:gd name="T46" fmla="*/ 632 w 1136"/>
                <a:gd name="T47" fmla="*/ 656 h 657"/>
                <a:gd name="T48" fmla="*/ 698 w 1136"/>
                <a:gd name="T49" fmla="*/ 656 h 657"/>
                <a:gd name="T50" fmla="*/ 763 w 1136"/>
                <a:gd name="T51" fmla="*/ 653 h 657"/>
                <a:gd name="T52" fmla="*/ 827 w 1136"/>
                <a:gd name="T53" fmla="*/ 645 h 657"/>
                <a:gd name="T54" fmla="*/ 890 w 1136"/>
                <a:gd name="T55" fmla="*/ 635 h 657"/>
                <a:gd name="T56" fmla="*/ 950 w 1136"/>
                <a:gd name="T57" fmla="*/ 620 h 657"/>
                <a:gd name="T58" fmla="*/ 1007 w 1136"/>
                <a:gd name="T59" fmla="*/ 602 h 657"/>
                <a:gd name="T60" fmla="*/ 1062 w 1136"/>
                <a:gd name="T61" fmla="*/ 582 h 657"/>
                <a:gd name="T62" fmla="*/ 1113 w 1136"/>
                <a:gd name="T63" fmla="*/ 557 h 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36" h="657">
                  <a:moveTo>
                    <a:pt x="195" y="0"/>
                  </a:moveTo>
                  <a:lnTo>
                    <a:pt x="172" y="14"/>
                  </a:lnTo>
                  <a:lnTo>
                    <a:pt x="151" y="29"/>
                  </a:lnTo>
                  <a:lnTo>
                    <a:pt x="131" y="44"/>
                  </a:lnTo>
                  <a:lnTo>
                    <a:pt x="112" y="59"/>
                  </a:lnTo>
                  <a:lnTo>
                    <a:pt x="95" y="75"/>
                  </a:lnTo>
                  <a:lnTo>
                    <a:pt x="79" y="92"/>
                  </a:lnTo>
                  <a:lnTo>
                    <a:pt x="64" y="108"/>
                  </a:lnTo>
                  <a:lnTo>
                    <a:pt x="51" y="126"/>
                  </a:lnTo>
                  <a:lnTo>
                    <a:pt x="39" y="143"/>
                  </a:lnTo>
                  <a:lnTo>
                    <a:pt x="29" y="161"/>
                  </a:lnTo>
                  <a:lnTo>
                    <a:pt x="20" y="179"/>
                  </a:lnTo>
                  <a:lnTo>
                    <a:pt x="13" y="197"/>
                  </a:lnTo>
                  <a:lnTo>
                    <a:pt x="7" y="216"/>
                  </a:lnTo>
                  <a:lnTo>
                    <a:pt x="3" y="234"/>
                  </a:lnTo>
                  <a:lnTo>
                    <a:pt x="1" y="254"/>
                  </a:lnTo>
                  <a:lnTo>
                    <a:pt x="0" y="273"/>
                  </a:lnTo>
                  <a:lnTo>
                    <a:pt x="1" y="291"/>
                  </a:lnTo>
                  <a:lnTo>
                    <a:pt x="3" y="310"/>
                  </a:lnTo>
                  <a:lnTo>
                    <a:pt x="7" y="329"/>
                  </a:lnTo>
                  <a:lnTo>
                    <a:pt x="13" y="347"/>
                  </a:lnTo>
                  <a:lnTo>
                    <a:pt x="20" y="365"/>
                  </a:lnTo>
                  <a:lnTo>
                    <a:pt x="29" y="385"/>
                  </a:lnTo>
                  <a:lnTo>
                    <a:pt x="39" y="402"/>
                  </a:lnTo>
                  <a:lnTo>
                    <a:pt x="51" y="420"/>
                  </a:lnTo>
                  <a:lnTo>
                    <a:pt x="64" y="437"/>
                  </a:lnTo>
                  <a:lnTo>
                    <a:pt x="79" y="454"/>
                  </a:lnTo>
                  <a:lnTo>
                    <a:pt x="95" y="470"/>
                  </a:lnTo>
                  <a:lnTo>
                    <a:pt x="112" y="486"/>
                  </a:lnTo>
                  <a:lnTo>
                    <a:pt x="131" y="502"/>
                  </a:lnTo>
                  <a:lnTo>
                    <a:pt x="151" y="517"/>
                  </a:lnTo>
                  <a:lnTo>
                    <a:pt x="172" y="530"/>
                  </a:lnTo>
                  <a:lnTo>
                    <a:pt x="195" y="544"/>
                  </a:lnTo>
                  <a:lnTo>
                    <a:pt x="218" y="557"/>
                  </a:lnTo>
                  <a:lnTo>
                    <a:pt x="244" y="570"/>
                  </a:lnTo>
                  <a:lnTo>
                    <a:pt x="269" y="582"/>
                  </a:lnTo>
                  <a:lnTo>
                    <a:pt x="296" y="592"/>
                  </a:lnTo>
                  <a:lnTo>
                    <a:pt x="324" y="602"/>
                  </a:lnTo>
                  <a:lnTo>
                    <a:pt x="351" y="611"/>
                  </a:lnTo>
                  <a:lnTo>
                    <a:pt x="381" y="620"/>
                  </a:lnTo>
                  <a:lnTo>
                    <a:pt x="411" y="627"/>
                  </a:lnTo>
                  <a:lnTo>
                    <a:pt x="442" y="635"/>
                  </a:lnTo>
                  <a:lnTo>
                    <a:pt x="473" y="640"/>
                  </a:lnTo>
                  <a:lnTo>
                    <a:pt x="504" y="645"/>
                  </a:lnTo>
                  <a:lnTo>
                    <a:pt x="536" y="650"/>
                  </a:lnTo>
                  <a:lnTo>
                    <a:pt x="567" y="653"/>
                  </a:lnTo>
                  <a:lnTo>
                    <a:pt x="600" y="655"/>
                  </a:lnTo>
                  <a:lnTo>
                    <a:pt x="632" y="656"/>
                  </a:lnTo>
                  <a:lnTo>
                    <a:pt x="665" y="657"/>
                  </a:lnTo>
                  <a:lnTo>
                    <a:pt x="698" y="656"/>
                  </a:lnTo>
                  <a:lnTo>
                    <a:pt x="730" y="655"/>
                  </a:lnTo>
                  <a:lnTo>
                    <a:pt x="763" y="653"/>
                  </a:lnTo>
                  <a:lnTo>
                    <a:pt x="795" y="650"/>
                  </a:lnTo>
                  <a:lnTo>
                    <a:pt x="827" y="645"/>
                  </a:lnTo>
                  <a:lnTo>
                    <a:pt x="858" y="640"/>
                  </a:lnTo>
                  <a:lnTo>
                    <a:pt x="890" y="635"/>
                  </a:lnTo>
                  <a:lnTo>
                    <a:pt x="920" y="627"/>
                  </a:lnTo>
                  <a:lnTo>
                    <a:pt x="950" y="620"/>
                  </a:lnTo>
                  <a:lnTo>
                    <a:pt x="980" y="611"/>
                  </a:lnTo>
                  <a:lnTo>
                    <a:pt x="1007" y="602"/>
                  </a:lnTo>
                  <a:lnTo>
                    <a:pt x="1035" y="592"/>
                  </a:lnTo>
                  <a:lnTo>
                    <a:pt x="1062" y="582"/>
                  </a:lnTo>
                  <a:lnTo>
                    <a:pt x="1087" y="570"/>
                  </a:lnTo>
                  <a:lnTo>
                    <a:pt x="1113" y="557"/>
                  </a:lnTo>
                  <a:lnTo>
                    <a:pt x="1136" y="54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038" name="Line 358"/>
            <p:cNvSpPr>
              <a:spLocks noChangeShapeType="1"/>
            </p:cNvSpPr>
            <p:nvPr/>
          </p:nvSpPr>
          <p:spPr bwMode="auto">
            <a:xfrm flipV="1">
              <a:off x="3646" y="1261"/>
              <a:ext cx="271" cy="15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039" name="Line 359"/>
            <p:cNvSpPr>
              <a:spLocks noChangeShapeType="1"/>
            </p:cNvSpPr>
            <p:nvPr/>
          </p:nvSpPr>
          <p:spPr bwMode="auto">
            <a:xfrm flipV="1">
              <a:off x="4529" y="1076"/>
              <a:ext cx="0" cy="33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040" name="Line 360"/>
            <p:cNvSpPr>
              <a:spLocks noChangeShapeType="1"/>
            </p:cNvSpPr>
            <p:nvPr/>
          </p:nvSpPr>
          <p:spPr bwMode="auto">
            <a:xfrm flipV="1">
              <a:off x="4009" y="1409"/>
              <a:ext cx="520" cy="30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041" name="Line 361"/>
            <p:cNvSpPr>
              <a:spLocks noChangeShapeType="1"/>
            </p:cNvSpPr>
            <p:nvPr/>
          </p:nvSpPr>
          <p:spPr bwMode="auto">
            <a:xfrm flipH="1">
              <a:off x="4009" y="1470"/>
              <a:ext cx="270" cy="15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042" name="Line 362"/>
            <p:cNvSpPr>
              <a:spLocks noChangeShapeType="1"/>
            </p:cNvSpPr>
            <p:nvPr/>
          </p:nvSpPr>
          <p:spPr bwMode="auto">
            <a:xfrm flipV="1">
              <a:off x="3917" y="1012"/>
              <a:ext cx="0" cy="24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043" name="Line 363"/>
            <p:cNvSpPr>
              <a:spLocks noChangeShapeType="1"/>
            </p:cNvSpPr>
            <p:nvPr/>
          </p:nvSpPr>
          <p:spPr bwMode="auto">
            <a:xfrm>
              <a:off x="4279" y="1218"/>
              <a:ext cx="0" cy="25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044" name="Line 364"/>
            <p:cNvSpPr>
              <a:spLocks noChangeShapeType="1"/>
            </p:cNvSpPr>
            <p:nvPr/>
          </p:nvSpPr>
          <p:spPr bwMode="auto">
            <a:xfrm flipH="1" flipV="1">
              <a:off x="3917" y="1261"/>
              <a:ext cx="362" cy="20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045" name="Freeform 365"/>
            <p:cNvSpPr>
              <a:spLocks/>
            </p:cNvSpPr>
            <p:nvPr/>
          </p:nvSpPr>
          <p:spPr bwMode="auto">
            <a:xfrm>
              <a:off x="3917" y="883"/>
              <a:ext cx="362" cy="335"/>
            </a:xfrm>
            <a:custGeom>
              <a:avLst/>
              <a:gdLst>
                <a:gd name="T0" fmla="*/ 940 w 941"/>
                <a:gd name="T1" fmla="*/ 853 h 880"/>
                <a:gd name="T2" fmla="*/ 936 w 941"/>
                <a:gd name="T3" fmla="*/ 798 h 880"/>
                <a:gd name="T4" fmla="*/ 926 w 941"/>
                <a:gd name="T5" fmla="*/ 740 h 880"/>
                <a:gd name="T6" fmla="*/ 913 w 941"/>
                <a:gd name="T7" fmla="*/ 681 h 880"/>
                <a:gd name="T8" fmla="*/ 895 w 941"/>
                <a:gd name="T9" fmla="*/ 622 h 880"/>
                <a:gd name="T10" fmla="*/ 874 w 941"/>
                <a:gd name="T11" fmla="*/ 563 h 880"/>
                <a:gd name="T12" fmla="*/ 848 w 941"/>
                <a:gd name="T13" fmla="*/ 503 h 880"/>
                <a:gd name="T14" fmla="*/ 819 w 941"/>
                <a:gd name="T15" fmla="*/ 444 h 880"/>
                <a:gd name="T16" fmla="*/ 786 w 941"/>
                <a:gd name="T17" fmla="*/ 388 h 880"/>
                <a:gd name="T18" fmla="*/ 750 w 941"/>
                <a:gd name="T19" fmla="*/ 334 h 880"/>
                <a:gd name="T20" fmla="*/ 712 w 941"/>
                <a:gd name="T21" fmla="*/ 281 h 880"/>
                <a:gd name="T22" fmla="*/ 672 w 941"/>
                <a:gd name="T23" fmla="*/ 234 h 880"/>
                <a:gd name="T24" fmla="*/ 629 w 941"/>
                <a:gd name="T25" fmla="*/ 188 h 880"/>
                <a:gd name="T26" fmla="*/ 584 w 941"/>
                <a:gd name="T27" fmla="*/ 147 h 880"/>
                <a:gd name="T28" fmla="*/ 540 w 941"/>
                <a:gd name="T29" fmla="*/ 110 h 880"/>
                <a:gd name="T30" fmla="*/ 493 w 941"/>
                <a:gd name="T31" fmla="*/ 79 h 880"/>
                <a:gd name="T32" fmla="*/ 447 w 941"/>
                <a:gd name="T33" fmla="*/ 53 h 880"/>
                <a:gd name="T34" fmla="*/ 401 w 941"/>
                <a:gd name="T35" fmla="*/ 31 h 880"/>
                <a:gd name="T36" fmla="*/ 355 w 941"/>
                <a:gd name="T37" fmla="*/ 15 h 880"/>
                <a:gd name="T38" fmla="*/ 312 w 941"/>
                <a:gd name="T39" fmla="*/ 5 h 880"/>
                <a:gd name="T40" fmla="*/ 269 w 941"/>
                <a:gd name="T41" fmla="*/ 0 h 880"/>
                <a:gd name="T42" fmla="*/ 229 w 941"/>
                <a:gd name="T43" fmla="*/ 2 h 880"/>
                <a:gd name="T44" fmla="*/ 190 w 941"/>
                <a:gd name="T45" fmla="*/ 10 h 880"/>
                <a:gd name="T46" fmla="*/ 154 w 941"/>
                <a:gd name="T47" fmla="*/ 23 h 880"/>
                <a:gd name="T48" fmla="*/ 121 w 941"/>
                <a:gd name="T49" fmla="*/ 42 h 880"/>
                <a:gd name="T50" fmla="*/ 92 w 941"/>
                <a:gd name="T51" fmla="*/ 66 h 880"/>
                <a:gd name="T52" fmla="*/ 67 w 941"/>
                <a:gd name="T53" fmla="*/ 96 h 880"/>
                <a:gd name="T54" fmla="*/ 44 w 941"/>
                <a:gd name="T55" fmla="*/ 130 h 880"/>
                <a:gd name="T56" fmla="*/ 27 w 941"/>
                <a:gd name="T57" fmla="*/ 170 h 880"/>
                <a:gd name="T58" fmla="*/ 14 w 941"/>
                <a:gd name="T59" fmla="*/ 212 h 880"/>
                <a:gd name="T60" fmla="*/ 5 w 941"/>
                <a:gd name="T61" fmla="*/ 260 h 880"/>
                <a:gd name="T62" fmla="*/ 0 w 941"/>
                <a:gd name="T63" fmla="*/ 310 h 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41" h="880">
                  <a:moveTo>
                    <a:pt x="941" y="880"/>
                  </a:moveTo>
                  <a:lnTo>
                    <a:pt x="940" y="853"/>
                  </a:lnTo>
                  <a:lnTo>
                    <a:pt x="938" y="826"/>
                  </a:lnTo>
                  <a:lnTo>
                    <a:pt x="936" y="798"/>
                  </a:lnTo>
                  <a:lnTo>
                    <a:pt x="931" y="769"/>
                  </a:lnTo>
                  <a:lnTo>
                    <a:pt x="926" y="740"/>
                  </a:lnTo>
                  <a:lnTo>
                    <a:pt x="921" y="711"/>
                  </a:lnTo>
                  <a:lnTo>
                    <a:pt x="913" y="681"/>
                  </a:lnTo>
                  <a:lnTo>
                    <a:pt x="905" y="652"/>
                  </a:lnTo>
                  <a:lnTo>
                    <a:pt x="895" y="622"/>
                  </a:lnTo>
                  <a:lnTo>
                    <a:pt x="885" y="592"/>
                  </a:lnTo>
                  <a:lnTo>
                    <a:pt x="874" y="563"/>
                  </a:lnTo>
                  <a:lnTo>
                    <a:pt x="861" y="533"/>
                  </a:lnTo>
                  <a:lnTo>
                    <a:pt x="848" y="503"/>
                  </a:lnTo>
                  <a:lnTo>
                    <a:pt x="834" y="473"/>
                  </a:lnTo>
                  <a:lnTo>
                    <a:pt x="819" y="444"/>
                  </a:lnTo>
                  <a:lnTo>
                    <a:pt x="803" y="417"/>
                  </a:lnTo>
                  <a:lnTo>
                    <a:pt x="786" y="388"/>
                  </a:lnTo>
                  <a:lnTo>
                    <a:pt x="769" y="360"/>
                  </a:lnTo>
                  <a:lnTo>
                    <a:pt x="750" y="334"/>
                  </a:lnTo>
                  <a:lnTo>
                    <a:pt x="731" y="307"/>
                  </a:lnTo>
                  <a:lnTo>
                    <a:pt x="712" y="281"/>
                  </a:lnTo>
                  <a:lnTo>
                    <a:pt x="692" y="257"/>
                  </a:lnTo>
                  <a:lnTo>
                    <a:pt x="672" y="234"/>
                  </a:lnTo>
                  <a:lnTo>
                    <a:pt x="650" y="210"/>
                  </a:lnTo>
                  <a:lnTo>
                    <a:pt x="629" y="188"/>
                  </a:lnTo>
                  <a:lnTo>
                    <a:pt x="607" y="168"/>
                  </a:lnTo>
                  <a:lnTo>
                    <a:pt x="584" y="147"/>
                  </a:lnTo>
                  <a:lnTo>
                    <a:pt x="562" y="128"/>
                  </a:lnTo>
                  <a:lnTo>
                    <a:pt x="540" y="110"/>
                  </a:lnTo>
                  <a:lnTo>
                    <a:pt x="516" y="94"/>
                  </a:lnTo>
                  <a:lnTo>
                    <a:pt x="493" y="79"/>
                  </a:lnTo>
                  <a:lnTo>
                    <a:pt x="470" y="64"/>
                  </a:lnTo>
                  <a:lnTo>
                    <a:pt x="447" y="53"/>
                  </a:lnTo>
                  <a:lnTo>
                    <a:pt x="424" y="41"/>
                  </a:lnTo>
                  <a:lnTo>
                    <a:pt x="401" y="31"/>
                  </a:lnTo>
                  <a:lnTo>
                    <a:pt x="379" y="22"/>
                  </a:lnTo>
                  <a:lnTo>
                    <a:pt x="355" y="15"/>
                  </a:lnTo>
                  <a:lnTo>
                    <a:pt x="333" y="9"/>
                  </a:lnTo>
                  <a:lnTo>
                    <a:pt x="312" y="5"/>
                  </a:lnTo>
                  <a:lnTo>
                    <a:pt x="290" y="2"/>
                  </a:lnTo>
                  <a:lnTo>
                    <a:pt x="269" y="0"/>
                  </a:lnTo>
                  <a:lnTo>
                    <a:pt x="248" y="0"/>
                  </a:lnTo>
                  <a:lnTo>
                    <a:pt x="229" y="2"/>
                  </a:lnTo>
                  <a:lnTo>
                    <a:pt x="208" y="6"/>
                  </a:lnTo>
                  <a:lnTo>
                    <a:pt x="190" y="10"/>
                  </a:lnTo>
                  <a:lnTo>
                    <a:pt x="171" y="15"/>
                  </a:lnTo>
                  <a:lnTo>
                    <a:pt x="154" y="23"/>
                  </a:lnTo>
                  <a:lnTo>
                    <a:pt x="137" y="32"/>
                  </a:lnTo>
                  <a:lnTo>
                    <a:pt x="121" y="42"/>
                  </a:lnTo>
                  <a:lnTo>
                    <a:pt x="106" y="54"/>
                  </a:lnTo>
                  <a:lnTo>
                    <a:pt x="92" y="66"/>
                  </a:lnTo>
                  <a:lnTo>
                    <a:pt x="79" y="80"/>
                  </a:lnTo>
                  <a:lnTo>
                    <a:pt x="67" y="96"/>
                  </a:lnTo>
                  <a:lnTo>
                    <a:pt x="55" y="112"/>
                  </a:lnTo>
                  <a:lnTo>
                    <a:pt x="44" y="130"/>
                  </a:lnTo>
                  <a:lnTo>
                    <a:pt x="36" y="149"/>
                  </a:lnTo>
                  <a:lnTo>
                    <a:pt x="27" y="170"/>
                  </a:lnTo>
                  <a:lnTo>
                    <a:pt x="20" y="191"/>
                  </a:lnTo>
                  <a:lnTo>
                    <a:pt x="14" y="212"/>
                  </a:lnTo>
                  <a:lnTo>
                    <a:pt x="8" y="236"/>
                  </a:lnTo>
                  <a:lnTo>
                    <a:pt x="5" y="260"/>
                  </a:lnTo>
                  <a:lnTo>
                    <a:pt x="2" y="285"/>
                  </a:lnTo>
                  <a:lnTo>
                    <a:pt x="0" y="310"/>
                  </a:lnTo>
                  <a:lnTo>
                    <a:pt x="0" y="337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046" name="Freeform 366"/>
            <p:cNvSpPr>
              <a:spLocks/>
            </p:cNvSpPr>
            <p:nvPr/>
          </p:nvSpPr>
          <p:spPr bwMode="auto">
            <a:xfrm>
              <a:off x="4314" y="824"/>
              <a:ext cx="215" cy="252"/>
            </a:xfrm>
            <a:custGeom>
              <a:avLst/>
              <a:gdLst>
                <a:gd name="T0" fmla="*/ 556 w 556"/>
                <a:gd name="T1" fmla="*/ 655 h 655"/>
                <a:gd name="T2" fmla="*/ 556 w 556"/>
                <a:gd name="T3" fmla="*/ 642 h 655"/>
                <a:gd name="T4" fmla="*/ 555 w 556"/>
                <a:gd name="T5" fmla="*/ 631 h 655"/>
                <a:gd name="T6" fmla="*/ 553 w 556"/>
                <a:gd name="T7" fmla="*/ 619 h 655"/>
                <a:gd name="T8" fmla="*/ 552 w 556"/>
                <a:gd name="T9" fmla="*/ 607 h 655"/>
                <a:gd name="T10" fmla="*/ 550 w 556"/>
                <a:gd name="T11" fmla="*/ 595 h 655"/>
                <a:gd name="T12" fmla="*/ 548 w 556"/>
                <a:gd name="T13" fmla="*/ 584 h 655"/>
                <a:gd name="T14" fmla="*/ 545 w 556"/>
                <a:gd name="T15" fmla="*/ 572 h 655"/>
                <a:gd name="T16" fmla="*/ 543 w 556"/>
                <a:gd name="T17" fmla="*/ 559 h 655"/>
                <a:gd name="T18" fmla="*/ 539 w 556"/>
                <a:gd name="T19" fmla="*/ 548 h 655"/>
                <a:gd name="T20" fmla="*/ 534 w 556"/>
                <a:gd name="T21" fmla="*/ 536 h 655"/>
                <a:gd name="T22" fmla="*/ 526 w 556"/>
                <a:gd name="T23" fmla="*/ 512 h 655"/>
                <a:gd name="T24" fmla="*/ 515 w 556"/>
                <a:gd name="T25" fmla="*/ 489 h 655"/>
                <a:gd name="T26" fmla="*/ 503 w 556"/>
                <a:gd name="T27" fmla="*/ 466 h 655"/>
                <a:gd name="T28" fmla="*/ 490 w 556"/>
                <a:gd name="T29" fmla="*/ 442 h 655"/>
                <a:gd name="T30" fmla="*/ 475 w 556"/>
                <a:gd name="T31" fmla="*/ 420 h 655"/>
                <a:gd name="T32" fmla="*/ 460 w 556"/>
                <a:gd name="T33" fmla="*/ 397 h 655"/>
                <a:gd name="T34" fmla="*/ 443 w 556"/>
                <a:gd name="T35" fmla="*/ 375 h 655"/>
                <a:gd name="T36" fmla="*/ 425 w 556"/>
                <a:gd name="T37" fmla="*/ 354 h 655"/>
                <a:gd name="T38" fmla="*/ 407 w 556"/>
                <a:gd name="T39" fmla="*/ 332 h 655"/>
                <a:gd name="T40" fmla="*/ 387 w 556"/>
                <a:gd name="T41" fmla="*/ 311 h 655"/>
                <a:gd name="T42" fmla="*/ 367 w 556"/>
                <a:gd name="T43" fmla="*/ 291 h 655"/>
                <a:gd name="T44" fmla="*/ 347 w 556"/>
                <a:gd name="T45" fmla="*/ 271 h 655"/>
                <a:gd name="T46" fmla="*/ 327 w 556"/>
                <a:gd name="T47" fmla="*/ 252 h 655"/>
                <a:gd name="T48" fmla="*/ 306 w 556"/>
                <a:gd name="T49" fmla="*/ 232 h 655"/>
                <a:gd name="T50" fmla="*/ 284 w 556"/>
                <a:gd name="T51" fmla="*/ 213 h 655"/>
                <a:gd name="T52" fmla="*/ 262 w 556"/>
                <a:gd name="T53" fmla="*/ 193 h 655"/>
                <a:gd name="T54" fmla="*/ 239 w 556"/>
                <a:gd name="T55" fmla="*/ 175 h 655"/>
                <a:gd name="T56" fmla="*/ 216 w 556"/>
                <a:gd name="T57" fmla="*/ 156 h 655"/>
                <a:gd name="T58" fmla="*/ 192 w 556"/>
                <a:gd name="T59" fmla="*/ 137 h 655"/>
                <a:gd name="T60" fmla="*/ 144 w 556"/>
                <a:gd name="T61" fmla="*/ 100 h 655"/>
                <a:gd name="T62" fmla="*/ 119 w 556"/>
                <a:gd name="T63" fmla="*/ 82 h 655"/>
                <a:gd name="T64" fmla="*/ 95 w 556"/>
                <a:gd name="T65" fmla="*/ 65 h 655"/>
                <a:gd name="T66" fmla="*/ 71 w 556"/>
                <a:gd name="T67" fmla="*/ 48 h 655"/>
                <a:gd name="T68" fmla="*/ 47 w 556"/>
                <a:gd name="T69" fmla="*/ 31 h 655"/>
                <a:gd name="T70" fmla="*/ 23 w 556"/>
                <a:gd name="T71" fmla="*/ 16 h 655"/>
                <a:gd name="T72" fmla="*/ 0 w 556"/>
                <a:gd name="T73" fmla="*/ 0 h 6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56" h="655">
                  <a:moveTo>
                    <a:pt x="556" y="655"/>
                  </a:moveTo>
                  <a:lnTo>
                    <a:pt x="556" y="642"/>
                  </a:lnTo>
                  <a:lnTo>
                    <a:pt x="555" y="631"/>
                  </a:lnTo>
                  <a:lnTo>
                    <a:pt x="553" y="619"/>
                  </a:lnTo>
                  <a:lnTo>
                    <a:pt x="552" y="607"/>
                  </a:lnTo>
                  <a:lnTo>
                    <a:pt x="550" y="595"/>
                  </a:lnTo>
                  <a:lnTo>
                    <a:pt x="548" y="584"/>
                  </a:lnTo>
                  <a:lnTo>
                    <a:pt x="545" y="572"/>
                  </a:lnTo>
                  <a:lnTo>
                    <a:pt x="543" y="559"/>
                  </a:lnTo>
                  <a:lnTo>
                    <a:pt x="539" y="548"/>
                  </a:lnTo>
                  <a:lnTo>
                    <a:pt x="534" y="536"/>
                  </a:lnTo>
                  <a:lnTo>
                    <a:pt x="526" y="512"/>
                  </a:lnTo>
                  <a:lnTo>
                    <a:pt x="515" y="489"/>
                  </a:lnTo>
                  <a:lnTo>
                    <a:pt x="503" y="466"/>
                  </a:lnTo>
                  <a:lnTo>
                    <a:pt x="490" y="442"/>
                  </a:lnTo>
                  <a:lnTo>
                    <a:pt x="475" y="420"/>
                  </a:lnTo>
                  <a:lnTo>
                    <a:pt x="460" y="397"/>
                  </a:lnTo>
                  <a:lnTo>
                    <a:pt x="443" y="375"/>
                  </a:lnTo>
                  <a:lnTo>
                    <a:pt x="425" y="354"/>
                  </a:lnTo>
                  <a:lnTo>
                    <a:pt x="407" y="332"/>
                  </a:lnTo>
                  <a:lnTo>
                    <a:pt x="387" y="311"/>
                  </a:lnTo>
                  <a:lnTo>
                    <a:pt x="367" y="291"/>
                  </a:lnTo>
                  <a:lnTo>
                    <a:pt x="347" y="271"/>
                  </a:lnTo>
                  <a:lnTo>
                    <a:pt x="327" y="252"/>
                  </a:lnTo>
                  <a:lnTo>
                    <a:pt x="306" y="232"/>
                  </a:lnTo>
                  <a:lnTo>
                    <a:pt x="284" y="213"/>
                  </a:lnTo>
                  <a:lnTo>
                    <a:pt x="262" y="193"/>
                  </a:lnTo>
                  <a:lnTo>
                    <a:pt x="239" y="175"/>
                  </a:lnTo>
                  <a:lnTo>
                    <a:pt x="216" y="156"/>
                  </a:lnTo>
                  <a:lnTo>
                    <a:pt x="192" y="137"/>
                  </a:lnTo>
                  <a:lnTo>
                    <a:pt x="144" y="100"/>
                  </a:lnTo>
                  <a:lnTo>
                    <a:pt x="119" y="82"/>
                  </a:lnTo>
                  <a:lnTo>
                    <a:pt x="95" y="65"/>
                  </a:lnTo>
                  <a:lnTo>
                    <a:pt x="71" y="48"/>
                  </a:lnTo>
                  <a:lnTo>
                    <a:pt x="47" y="31"/>
                  </a:lnTo>
                  <a:lnTo>
                    <a:pt x="23" y="16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047" name="Freeform 367"/>
            <p:cNvSpPr>
              <a:spLocks/>
            </p:cNvSpPr>
            <p:nvPr/>
          </p:nvSpPr>
          <p:spPr bwMode="auto">
            <a:xfrm>
              <a:off x="4183" y="770"/>
              <a:ext cx="3" cy="0"/>
            </a:xfrm>
            <a:custGeom>
              <a:avLst/>
              <a:gdLst>
                <a:gd name="T0" fmla="*/ 8 w 8"/>
                <a:gd name="T1" fmla="*/ 0 h 4"/>
                <a:gd name="T2" fmla="*/ 4 w 8"/>
                <a:gd name="T3" fmla="*/ 2 h 4"/>
                <a:gd name="T4" fmla="*/ 0 w 8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4">
                  <a:moveTo>
                    <a:pt x="8" y="0"/>
                  </a:moveTo>
                  <a:lnTo>
                    <a:pt x="4" y="2"/>
                  </a:lnTo>
                  <a:lnTo>
                    <a:pt x="0" y="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048" name="Line 368"/>
            <p:cNvSpPr>
              <a:spLocks noChangeShapeType="1"/>
            </p:cNvSpPr>
            <p:nvPr/>
          </p:nvSpPr>
          <p:spPr bwMode="auto">
            <a:xfrm flipV="1">
              <a:off x="3574" y="1521"/>
              <a:ext cx="0" cy="2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049" name="Line 369"/>
            <p:cNvSpPr>
              <a:spLocks noChangeShapeType="1"/>
            </p:cNvSpPr>
            <p:nvPr/>
          </p:nvSpPr>
          <p:spPr bwMode="auto">
            <a:xfrm flipV="1">
              <a:off x="5060" y="459"/>
              <a:ext cx="0" cy="10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050" name="Line 370"/>
            <p:cNvSpPr>
              <a:spLocks noChangeShapeType="1"/>
            </p:cNvSpPr>
            <p:nvPr/>
          </p:nvSpPr>
          <p:spPr bwMode="auto">
            <a:xfrm flipV="1">
              <a:off x="5524" y="687"/>
              <a:ext cx="0" cy="2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051" name="Line 371"/>
            <p:cNvSpPr>
              <a:spLocks noChangeShapeType="1"/>
            </p:cNvSpPr>
            <p:nvPr/>
          </p:nvSpPr>
          <p:spPr bwMode="auto">
            <a:xfrm flipV="1">
              <a:off x="5014" y="687"/>
              <a:ext cx="0" cy="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052" name="Line 372"/>
            <p:cNvSpPr>
              <a:spLocks noChangeShapeType="1"/>
            </p:cNvSpPr>
            <p:nvPr/>
          </p:nvSpPr>
          <p:spPr bwMode="auto">
            <a:xfrm flipV="1">
              <a:off x="4038" y="459"/>
              <a:ext cx="0" cy="10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053" name="Line 373"/>
            <p:cNvSpPr>
              <a:spLocks noChangeShapeType="1"/>
            </p:cNvSpPr>
            <p:nvPr/>
          </p:nvSpPr>
          <p:spPr bwMode="auto">
            <a:xfrm flipV="1">
              <a:off x="4931" y="695"/>
              <a:ext cx="0" cy="49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054" name="Line 374"/>
            <p:cNvSpPr>
              <a:spLocks noChangeShapeType="1"/>
            </p:cNvSpPr>
            <p:nvPr/>
          </p:nvSpPr>
          <p:spPr bwMode="auto">
            <a:xfrm flipV="1">
              <a:off x="4167" y="757"/>
              <a:ext cx="0" cy="2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055" name="Line 375"/>
            <p:cNvSpPr>
              <a:spLocks noChangeShapeType="1"/>
            </p:cNvSpPr>
            <p:nvPr/>
          </p:nvSpPr>
          <p:spPr bwMode="auto">
            <a:xfrm flipH="1">
              <a:off x="3971" y="770"/>
              <a:ext cx="212" cy="12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56103" name="Text Box 423"/>
          <p:cNvSpPr txBox="1">
            <a:spLocks noChangeArrowheads="1"/>
          </p:cNvSpPr>
          <p:nvPr/>
        </p:nvSpPr>
        <p:spPr bwMode="auto">
          <a:xfrm>
            <a:off x="6249988" y="96838"/>
            <a:ext cx="2765425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 eaLnBrk="1" hangingPunct="1">
              <a:lnSpc>
                <a:spcPct val="80000"/>
              </a:lnSpc>
              <a:spcBef>
                <a:spcPct val="50000"/>
              </a:spcBef>
            </a:pPr>
            <a:r>
              <a:rPr lang="zh-CN" alt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黑体" pitchFamily="2" charset="-122"/>
              </a:rPr>
              <a:t>步骤五</a:t>
            </a:r>
          </a:p>
        </p:txBody>
      </p:sp>
      <p:sp>
        <p:nvSpPr>
          <p:cNvPr id="456104" name="Text Box 424"/>
          <p:cNvSpPr txBox="1">
            <a:spLocks noChangeArrowheads="1"/>
          </p:cNvSpPr>
          <p:nvPr/>
        </p:nvSpPr>
        <p:spPr bwMode="auto">
          <a:xfrm>
            <a:off x="0" y="0"/>
            <a:ext cx="91440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hangingPunct="1">
              <a:spcBef>
                <a:spcPct val="50000"/>
              </a:spcBef>
            </a:pPr>
            <a:r>
              <a:rPr lang="zh-CN" altLang="en-US" sz="4000" b="1">
                <a:solidFill>
                  <a:srgbClr val="FF0000"/>
                </a:solidFill>
                <a:effectLst/>
                <a:ea typeface="黑体" pitchFamily="2" charset="-122"/>
              </a:rPr>
              <a:t>叠加式组合体六</a:t>
            </a:r>
          </a:p>
        </p:txBody>
      </p:sp>
      <p:grpSp>
        <p:nvGrpSpPr>
          <p:cNvPr id="456105" name="Group 425"/>
          <p:cNvGrpSpPr>
            <a:grpSpLocks/>
          </p:cNvGrpSpPr>
          <p:nvPr/>
        </p:nvGrpSpPr>
        <p:grpSpPr bwMode="auto">
          <a:xfrm>
            <a:off x="179388" y="730250"/>
            <a:ext cx="8640762" cy="5927725"/>
            <a:chOff x="113" y="460"/>
            <a:chExt cx="5443" cy="3734"/>
          </a:xfrm>
        </p:grpSpPr>
        <p:grpSp>
          <p:nvGrpSpPr>
            <p:cNvPr id="456106" name="Group 426"/>
            <p:cNvGrpSpPr>
              <a:grpSpLocks/>
            </p:cNvGrpSpPr>
            <p:nvPr/>
          </p:nvGrpSpPr>
          <p:grpSpPr bwMode="auto">
            <a:xfrm>
              <a:off x="3882" y="460"/>
              <a:ext cx="1674" cy="1674"/>
              <a:chOff x="3882" y="460"/>
              <a:chExt cx="1674" cy="1674"/>
            </a:xfrm>
          </p:grpSpPr>
          <p:sp>
            <p:nvSpPr>
              <p:cNvPr id="456107" name="Line 427"/>
              <p:cNvSpPr>
                <a:spLocks noChangeShapeType="1"/>
              </p:cNvSpPr>
              <p:nvPr/>
            </p:nvSpPr>
            <p:spPr bwMode="auto">
              <a:xfrm>
                <a:off x="4716" y="460"/>
                <a:ext cx="0" cy="24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08" name="Line 428"/>
              <p:cNvSpPr>
                <a:spLocks noChangeShapeType="1"/>
              </p:cNvSpPr>
              <p:nvPr/>
            </p:nvSpPr>
            <p:spPr bwMode="auto">
              <a:xfrm>
                <a:off x="4716" y="738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09" name="Line 429"/>
              <p:cNvSpPr>
                <a:spLocks noChangeShapeType="1"/>
              </p:cNvSpPr>
              <p:nvPr/>
            </p:nvSpPr>
            <p:spPr bwMode="auto">
              <a:xfrm>
                <a:off x="4716" y="800"/>
                <a:ext cx="0" cy="26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10" name="Line 430"/>
              <p:cNvSpPr>
                <a:spLocks noChangeShapeType="1"/>
              </p:cNvSpPr>
              <p:nvPr/>
            </p:nvSpPr>
            <p:spPr bwMode="auto">
              <a:xfrm>
                <a:off x="4716" y="1101"/>
                <a:ext cx="0" cy="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11" name="Line 431"/>
              <p:cNvSpPr>
                <a:spLocks noChangeShapeType="1"/>
              </p:cNvSpPr>
              <p:nvPr/>
            </p:nvSpPr>
            <p:spPr bwMode="auto">
              <a:xfrm>
                <a:off x="4716" y="1164"/>
                <a:ext cx="0" cy="2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12" name="Line 432"/>
              <p:cNvSpPr>
                <a:spLocks noChangeShapeType="1"/>
              </p:cNvSpPr>
              <p:nvPr/>
            </p:nvSpPr>
            <p:spPr bwMode="auto">
              <a:xfrm>
                <a:off x="4716" y="1464"/>
                <a:ext cx="0" cy="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13" name="Line 433"/>
              <p:cNvSpPr>
                <a:spLocks noChangeShapeType="1"/>
              </p:cNvSpPr>
              <p:nvPr/>
            </p:nvSpPr>
            <p:spPr bwMode="auto">
              <a:xfrm>
                <a:off x="4716" y="1521"/>
                <a:ext cx="0" cy="26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14" name="Line 434"/>
              <p:cNvSpPr>
                <a:spLocks noChangeShapeType="1"/>
              </p:cNvSpPr>
              <p:nvPr/>
            </p:nvSpPr>
            <p:spPr bwMode="auto">
              <a:xfrm>
                <a:off x="4716" y="1822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15" name="Line 435"/>
              <p:cNvSpPr>
                <a:spLocks noChangeShapeType="1"/>
              </p:cNvSpPr>
              <p:nvPr/>
            </p:nvSpPr>
            <p:spPr bwMode="auto">
              <a:xfrm>
                <a:off x="4716" y="1884"/>
                <a:ext cx="0" cy="25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16" name="Line 436"/>
              <p:cNvSpPr>
                <a:spLocks noChangeShapeType="1"/>
              </p:cNvSpPr>
              <p:nvPr/>
            </p:nvSpPr>
            <p:spPr bwMode="auto">
              <a:xfrm>
                <a:off x="3882" y="2015"/>
                <a:ext cx="167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17" name="Line 437"/>
              <p:cNvSpPr>
                <a:spLocks noChangeShapeType="1"/>
              </p:cNvSpPr>
              <p:nvPr/>
            </p:nvSpPr>
            <p:spPr bwMode="auto">
              <a:xfrm flipH="1">
                <a:off x="5051" y="1748"/>
                <a:ext cx="505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18" name="Line 438"/>
              <p:cNvSpPr>
                <a:spLocks noChangeShapeType="1"/>
              </p:cNvSpPr>
              <p:nvPr/>
            </p:nvSpPr>
            <p:spPr bwMode="auto">
              <a:xfrm flipV="1">
                <a:off x="5221" y="1379"/>
                <a:ext cx="0" cy="36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19" name="Line 439"/>
              <p:cNvSpPr>
                <a:spLocks noChangeShapeType="1"/>
              </p:cNvSpPr>
              <p:nvPr/>
            </p:nvSpPr>
            <p:spPr bwMode="auto">
              <a:xfrm>
                <a:off x="4069" y="738"/>
                <a:ext cx="129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20" name="Line 440"/>
              <p:cNvSpPr>
                <a:spLocks noChangeShapeType="1"/>
              </p:cNvSpPr>
              <p:nvPr/>
            </p:nvSpPr>
            <p:spPr bwMode="auto">
              <a:xfrm flipH="1">
                <a:off x="4069" y="573"/>
                <a:ext cx="129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21" name="Freeform 441"/>
              <p:cNvSpPr>
                <a:spLocks/>
              </p:cNvSpPr>
              <p:nvPr/>
            </p:nvSpPr>
            <p:spPr bwMode="auto">
              <a:xfrm>
                <a:off x="4551" y="1045"/>
                <a:ext cx="335" cy="334"/>
              </a:xfrm>
              <a:custGeom>
                <a:avLst/>
                <a:gdLst>
                  <a:gd name="T0" fmla="*/ 413 w 413"/>
                  <a:gd name="T1" fmla="*/ 207 h 413"/>
                  <a:gd name="T2" fmla="*/ 412 w 413"/>
                  <a:gd name="T3" fmla="*/ 182 h 413"/>
                  <a:gd name="T4" fmla="*/ 408 w 413"/>
                  <a:gd name="T5" fmla="*/ 158 h 413"/>
                  <a:gd name="T6" fmla="*/ 401 w 413"/>
                  <a:gd name="T7" fmla="*/ 134 h 413"/>
                  <a:gd name="T8" fmla="*/ 390 w 413"/>
                  <a:gd name="T9" fmla="*/ 111 h 413"/>
                  <a:gd name="T10" fmla="*/ 377 w 413"/>
                  <a:gd name="T11" fmla="*/ 89 h 413"/>
                  <a:gd name="T12" fmla="*/ 362 w 413"/>
                  <a:gd name="T13" fmla="*/ 70 h 413"/>
                  <a:gd name="T14" fmla="*/ 344 w 413"/>
                  <a:gd name="T15" fmla="*/ 52 h 413"/>
                  <a:gd name="T16" fmla="*/ 325 w 413"/>
                  <a:gd name="T17" fmla="*/ 37 h 413"/>
                  <a:gd name="T18" fmla="*/ 304 w 413"/>
                  <a:gd name="T19" fmla="*/ 23 h 413"/>
                  <a:gd name="T20" fmla="*/ 280 w 413"/>
                  <a:gd name="T21" fmla="*/ 14 h 413"/>
                  <a:gd name="T22" fmla="*/ 257 w 413"/>
                  <a:gd name="T23" fmla="*/ 6 h 413"/>
                  <a:gd name="T24" fmla="*/ 232 w 413"/>
                  <a:gd name="T25" fmla="*/ 2 h 413"/>
                  <a:gd name="T26" fmla="*/ 207 w 413"/>
                  <a:gd name="T27" fmla="*/ 0 h 413"/>
                  <a:gd name="T28" fmla="*/ 182 w 413"/>
                  <a:gd name="T29" fmla="*/ 2 h 413"/>
                  <a:gd name="T30" fmla="*/ 158 w 413"/>
                  <a:gd name="T31" fmla="*/ 6 h 413"/>
                  <a:gd name="T32" fmla="*/ 134 w 413"/>
                  <a:gd name="T33" fmla="*/ 14 h 413"/>
                  <a:gd name="T34" fmla="*/ 111 w 413"/>
                  <a:gd name="T35" fmla="*/ 23 h 413"/>
                  <a:gd name="T36" fmla="*/ 90 w 413"/>
                  <a:gd name="T37" fmla="*/ 37 h 413"/>
                  <a:gd name="T38" fmla="*/ 70 w 413"/>
                  <a:gd name="T39" fmla="*/ 52 h 413"/>
                  <a:gd name="T40" fmla="*/ 52 w 413"/>
                  <a:gd name="T41" fmla="*/ 70 h 413"/>
                  <a:gd name="T42" fmla="*/ 37 w 413"/>
                  <a:gd name="T43" fmla="*/ 89 h 413"/>
                  <a:gd name="T44" fmla="*/ 25 w 413"/>
                  <a:gd name="T45" fmla="*/ 111 h 413"/>
                  <a:gd name="T46" fmla="*/ 14 w 413"/>
                  <a:gd name="T47" fmla="*/ 134 h 413"/>
                  <a:gd name="T48" fmla="*/ 7 w 413"/>
                  <a:gd name="T49" fmla="*/ 158 h 413"/>
                  <a:gd name="T50" fmla="*/ 2 w 413"/>
                  <a:gd name="T51" fmla="*/ 182 h 413"/>
                  <a:gd name="T52" fmla="*/ 0 w 413"/>
                  <a:gd name="T53" fmla="*/ 207 h 413"/>
                  <a:gd name="T54" fmla="*/ 2 w 413"/>
                  <a:gd name="T55" fmla="*/ 232 h 413"/>
                  <a:gd name="T56" fmla="*/ 7 w 413"/>
                  <a:gd name="T57" fmla="*/ 257 h 413"/>
                  <a:gd name="T58" fmla="*/ 14 w 413"/>
                  <a:gd name="T59" fmla="*/ 280 h 413"/>
                  <a:gd name="T60" fmla="*/ 25 w 413"/>
                  <a:gd name="T61" fmla="*/ 303 h 413"/>
                  <a:gd name="T62" fmla="*/ 37 w 413"/>
                  <a:gd name="T63" fmla="*/ 325 h 413"/>
                  <a:gd name="T64" fmla="*/ 52 w 413"/>
                  <a:gd name="T65" fmla="*/ 344 h 413"/>
                  <a:gd name="T66" fmla="*/ 70 w 413"/>
                  <a:gd name="T67" fmla="*/ 362 h 413"/>
                  <a:gd name="T68" fmla="*/ 90 w 413"/>
                  <a:gd name="T69" fmla="*/ 377 h 413"/>
                  <a:gd name="T70" fmla="*/ 111 w 413"/>
                  <a:gd name="T71" fmla="*/ 390 h 413"/>
                  <a:gd name="T72" fmla="*/ 134 w 413"/>
                  <a:gd name="T73" fmla="*/ 400 h 413"/>
                  <a:gd name="T74" fmla="*/ 158 w 413"/>
                  <a:gd name="T75" fmla="*/ 408 h 413"/>
                  <a:gd name="T76" fmla="*/ 182 w 413"/>
                  <a:gd name="T77" fmla="*/ 412 h 413"/>
                  <a:gd name="T78" fmla="*/ 207 w 413"/>
                  <a:gd name="T79" fmla="*/ 413 h 413"/>
                  <a:gd name="T80" fmla="*/ 232 w 413"/>
                  <a:gd name="T81" fmla="*/ 412 h 413"/>
                  <a:gd name="T82" fmla="*/ 257 w 413"/>
                  <a:gd name="T83" fmla="*/ 408 h 413"/>
                  <a:gd name="T84" fmla="*/ 280 w 413"/>
                  <a:gd name="T85" fmla="*/ 400 h 413"/>
                  <a:gd name="T86" fmla="*/ 304 w 413"/>
                  <a:gd name="T87" fmla="*/ 390 h 413"/>
                  <a:gd name="T88" fmla="*/ 325 w 413"/>
                  <a:gd name="T89" fmla="*/ 377 h 413"/>
                  <a:gd name="T90" fmla="*/ 344 w 413"/>
                  <a:gd name="T91" fmla="*/ 362 h 413"/>
                  <a:gd name="T92" fmla="*/ 362 w 413"/>
                  <a:gd name="T93" fmla="*/ 344 h 413"/>
                  <a:gd name="T94" fmla="*/ 377 w 413"/>
                  <a:gd name="T95" fmla="*/ 325 h 413"/>
                  <a:gd name="T96" fmla="*/ 390 w 413"/>
                  <a:gd name="T97" fmla="*/ 303 h 413"/>
                  <a:gd name="T98" fmla="*/ 401 w 413"/>
                  <a:gd name="T99" fmla="*/ 280 h 413"/>
                  <a:gd name="T100" fmla="*/ 408 w 413"/>
                  <a:gd name="T101" fmla="*/ 257 h 413"/>
                  <a:gd name="T102" fmla="*/ 412 w 413"/>
                  <a:gd name="T103" fmla="*/ 232 h 413"/>
                  <a:gd name="T104" fmla="*/ 413 w 413"/>
                  <a:gd name="T105" fmla="*/ 207 h 4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13" h="413">
                    <a:moveTo>
                      <a:pt x="413" y="207"/>
                    </a:moveTo>
                    <a:lnTo>
                      <a:pt x="412" y="182"/>
                    </a:lnTo>
                    <a:lnTo>
                      <a:pt x="408" y="158"/>
                    </a:lnTo>
                    <a:lnTo>
                      <a:pt x="401" y="134"/>
                    </a:lnTo>
                    <a:lnTo>
                      <a:pt x="390" y="111"/>
                    </a:lnTo>
                    <a:lnTo>
                      <a:pt x="377" y="89"/>
                    </a:lnTo>
                    <a:lnTo>
                      <a:pt x="362" y="70"/>
                    </a:lnTo>
                    <a:lnTo>
                      <a:pt x="344" y="52"/>
                    </a:lnTo>
                    <a:lnTo>
                      <a:pt x="325" y="37"/>
                    </a:lnTo>
                    <a:lnTo>
                      <a:pt x="304" y="23"/>
                    </a:lnTo>
                    <a:lnTo>
                      <a:pt x="280" y="14"/>
                    </a:lnTo>
                    <a:lnTo>
                      <a:pt x="257" y="6"/>
                    </a:lnTo>
                    <a:lnTo>
                      <a:pt x="232" y="2"/>
                    </a:lnTo>
                    <a:lnTo>
                      <a:pt x="207" y="0"/>
                    </a:lnTo>
                    <a:lnTo>
                      <a:pt x="182" y="2"/>
                    </a:lnTo>
                    <a:lnTo>
                      <a:pt x="158" y="6"/>
                    </a:lnTo>
                    <a:lnTo>
                      <a:pt x="134" y="14"/>
                    </a:lnTo>
                    <a:lnTo>
                      <a:pt x="111" y="23"/>
                    </a:lnTo>
                    <a:lnTo>
                      <a:pt x="90" y="37"/>
                    </a:lnTo>
                    <a:lnTo>
                      <a:pt x="70" y="52"/>
                    </a:lnTo>
                    <a:lnTo>
                      <a:pt x="52" y="70"/>
                    </a:lnTo>
                    <a:lnTo>
                      <a:pt x="37" y="89"/>
                    </a:lnTo>
                    <a:lnTo>
                      <a:pt x="25" y="111"/>
                    </a:lnTo>
                    <a:lnTo>
                      <a:pt x="14" y="134"/>
                    </a:lnTo>
                    <a:lnTo>
                      <a:pt x="7" y="158"/>
                    </a:lnTo>
                    <a:lnTo>
                      <a:pt x="2" y="182"/>
                    </a:lnTo>
                    <a:lnTo>
                      <a:pt x="0" y="207"/>
                    </a:lnTo>
                    <a:lnTo>
                      <a:pt x="2" y="232"/>
                    </a:lnTo>
                    <a:lnTo>
                      <a:pt x="7" y="257"/>
                    </a:lnTo>
                    <a:lnTo>
                      <a:pt x="14" y="280"/>
                    </a:lnTo>
                    <a:lnTo>
                      <a:pt x="25" y="303"/>
                    </a:lnTo>
                    <a:lnTo>
                      <a:pt x="37" y="325"/>
                    </a:lnTo>
                    <a:lnTo>
                      <a:pt x="52" y="344"/>
                    </a:lnTo>
                    <a:lnTo>
                      <a:pt x="70" y="362"/>
                    </a:lnTo>
                    <a:lnTo>
                      <a:pt x="90" y="377"/>
                    </a:lnTo>
                    <a:lnTo>
                      <a:pt x="111" y="390"/>
                    </a:lnTo>
                    <a:lnTo>
                      <a:pt x="134" y="400"/>
                    </a:lnTo>
                    <a:lnTo>
                      <a:pt x="158" y="408"/>
                    </a:lnTo>
                    <a:lnTo>
                      <a:pt x="182" y="412"/>
                    </a:lnTo>
                    <a:lnTo>
                      <a:pt x="207" y="413"/>
                    </a:lnTo>
                    <a:lnTo>
                      <a:pt x="232" y="412"/>
                    </a:lnTo>
                    <a:lnTo>
                      <a:pt x="257" y="408"/>
                    </a:lnTo>
                    <a:lnTo>
                      <a:pt x="280" y="400"/>
                    </a:lnTo>
                    <a:lnTo>
                      <a:pt x="304" y="390"/>
                    </a:lnTo>
                    <a:lnTo>
                      <a:pt x="325" y="377"/>
                    </a:lnTo>
                    <a:lnTo>
                      <a:pt x="344" y="362"/>
                    </a:lnTo>
                    <a:lnTo>
                      <a:pt x="362" y="344"/>
                    </a:lnTo>
                    <a:lnTo>
                      <a:pt x="377" y="325"/>
                    </a:lnTo>
                    <a:lnTo>
                      <a:pt x="390" y="303"/>
                    </a:lnTo>
                    <a:lnTo>
                      <a:pt x="401" y="280"/>
                    </a:lnTo>
                    <a:lnTo>
                      <a:pt x="408" y="257"/>
                    </a:lnTo>
                    <a:lnTo>
                      <a:pt x="412" y="232"/>
                    </a:lnTo>
                    <a:lnTo>
                      <a:pt x="413" y="207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22" name="Line 442"/>
              <p:cNvSpPr>
                <a:spLocks noChangeShapeType="1"/>
              </p:cNvSpPr>
              <p:nvPr/>
            </p:nvSpPr>
            <p:spPr bwMode="auto">
              <a:xfrm>
                <a:off x="4165" y="1209"/>
                <a:ext cx="15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23" name="Line 443"/>
              <p:cNvSpPr>
                <a:spLocks noChangeShapeType="1"/>
              </p:cNvSpPr>
              <p:nvPr/>
            </p:nvSpPr>
            <p:spPr bwMode="auto">
              <a:xfrm>
                <a:off x="4358" y="1209"/>
                <a:ext cx="2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24" name="Line 444"/>
              <p:cNvSpPr>
                <a:spLocks noChangeShapeType="1"/>
              </p:cNvSpPr>
              <p:nvPr/>
            </p:nvSpPr>
            <p:spPr bwMode="auto">
              <a:xfrm>
                <a:off x="4421" y="1209"/>
                <a:ext cx="26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25" name="Line 445"/>
              <p:cNvSpPr>
                <a:spLocks noChangeShapeType="1"/>
              </p:cNvSpPr>
              <p:nvPr/>
            </p:nvSpPr>
            <p:spPr bwMode="auto">
              <a:xfrm>
                <a:off x="4722" y="1209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26" name="Line 446"/>
              <p:cNvSpPr>
                <a:spLocks noChangeShapeType="1"/>
              </p:cNvSpPr>
              <p:nvPr/>
            </p:nvSpPr>
            <p:spPr bwMode="auto">
              <a:xfrm>
                <a:off x="4784" y="1209"/>
                <a:ext cx="26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27" name="Line 447"/>
              <p:cNvSpPr>
                <a:spLocks noChangeShapeType="1"/>
              </p:cNvSpPr>
              <p:nvPr/>
            </p:nvSpPr>
            <p:spPr bwMode="auto">
              <a:xfrm>
                <a:off x="5085" y="1209"/>
                <a:ext cx="2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28" name="Line 448"/>
              <p:cNvSpPr>
                <a:spLocks noChangeShapeType="1"/>
              </p:cNvSpPr>
              <p:nvPr/>
            </p:nvSpPr>
            <p:spPr bwMode="auto">
              <a:xfrm>
                <a:off x="5142" y="1209"/>
                <a:ext cx="16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29" name="Line 449"/>
              <p:cNvSpPr>
                <a:spLocks noChangeShapeType="1"/>
              </p:cNvSpPr>
              <p:nvPr/>
            </p:nvSpPr>
            <p:spPr bwMode="auto">
              <a:xfrm flipV="1">
                <a:off x="4886" y="1918"/>
                <a:ext cx="0" cy="9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30" name="Line 450"/>
              <p:cNvSpPr>
                <a:spLocks noChangeShapeType="1"/>
              </p:cNvSpPr>
              <p:nvPr/>
            </p:nvSpPr>
            <p:spPr bwMode="auto">
              <a:xfrm flipV="1">
                <a:off x="4886" y="1794"/>
                <a:ext cx="0" cy="9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31" name="Line 451"/>
              <p:cNvSpPr>
                <a:spLocks noChangeShapeType="1"/>
              </p:cNvSpPr>
              <p:nvPr/>
            </p:nvSpPr>
            <p:spPr bwMode="auto">
              <a:xfrm flipV="1">
                <a:off x="4886" y="1669"/>
                <a:ext cx="0" cy="9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32" name="Line 452"/>
              <p:cNvSpPr>
                <a:spLocks noChangeShapeType="1"/>
              </p:cNvSpPr>
              <p:nvPr/>
            </p:nvSpPr>
            <p:spPr bwMode="auto">
              <a:xfrm flipV="1">
                <a:off x="4886" y="1544"/>
                <a:ext cx="0" cy="9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33" name="Line 453"/>
              <p:cNvSpPr>
                <a:spLocks noChangeShapeType="1"/>
              </p:cNvSpPr>
              <p:nvPr/>
            </p:nvSpPr>
            <p:spPr bwMode="auto">
              <a:xfrm flipH="1">
                <a:off x="4983" y="1544"/>
                <a:ext cx="6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34" name="Line 454"/>
              <p:cNvSpPr>
                <a:spLocks noChangeShapeType="1"/>
              </p:cNvSpPr>
              <p:nvPr/>
            </p:nvSpPr>
            <p:spPr bwMode="auto">
              <a:xfrm flipH="1">
                <a:off x="4858" y="1544"/>
                <a:ext cx="9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35" name="Line 455"/>
              <p:cNvSpPr>
                <a:spLocks noChangeShapeType="1"/>
              </p:cNvSpPr>
              <p:nvPr/>
            </p:nvSpPr>
            <p:spPr bwMode="auto">
              <a:xfrm flipH="1">
                <a:off x="4733" y="1544"/>
                <a:ext cx="9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36" name="Line 456"/>
              <p:cNvSpPr>
                <a:spLocks noChangeShapeType="1"/>
              </p:cNvSpPr>
              <p:nvPr/>
            </p:nvSpPr>
            <p:spPr bwMode="auto">
              <a:xfrm flipH="1">
                <a:off x="4602" y="1544"/>
                <a:ext cx="10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37" name="Line 457"/>
              <p:cNvSpPr>
                <a:spLocks noChangeShapeType="1"/>
              </p:cNvSpPr>
              <p:nvPr/>
            </p:nvSpPr>
            <p:spPr bwMode="auto">
              <a:xfrm flipH="1">
                <a:off x="4478" y="1544"/>
                <a:ext cx="10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38" name="Line 458"/>
              <p:cNvSpPr>
                <a:spLocks noChangeShapeType="1"/>
              </p:cNvSpPr>
              <p:nvPr/>
            </p:nvSpPr>
            <p:spPr bwMode="auto">
              <a:xfrm flipH="1">
                <a:off x="4381" y="1544"/>
                <a:ext cx="7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39" name="Line 459"/>
              <p:cNvSpPr>
                <a:spLocks noChangeShapeType="1"/>
              </p:cNvSpPr>
              <p:nvPr/>
            </p:nvSpPr>
            <p:spPr bwMode="auto">
              <a:xfrm>
                <a:off x="4551" y="1544"/>
                <a:ext cx="0" cy="9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40" name="Line 460"/>
              <p:cNvSpPr>
                <a:spLocks noChangeShapeType="1"/>
              </p:cNvSpPr>
              <p:nvPr/>
            </p:nvSpPr>
            <p:spPr bwMode="auto">
              <a:xfrm>
                <a:off x="4551" y="1669"/>
                <a:ext cx="0" cy="9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41" name="Line 461"/>
              <p:cNvSpPr>
                <a:spLocks noChangeShapeType="1"/>
              </p:cNvSpPr>
              <p:nvPr/>
            </p:nvSpPr>
            <p:spPr bwMode="auto">
              <a:xfrm>
                <a:off x="4551" y="1794"/>
                <a:ext cx="0" cy="9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42" name="Line 462"/>
              <p:cNvSpPr>
                <a:spLocks noChangeShapeType="1"/>
              </p:cNvSpPr>
              <p:nvPr/>
            </p:nvSpPr>
            <p:spPr bwMode="auto">
              <a:xfrm>
                <a:off x="4551" y="1918"/>
                <a:ext cx="0" cy="9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43" name="Line 463"/>
              <p:cNvSpPr>
                <a:spLocks noChangeShapeType="1"/>
              </p:cNvSpPr>
              <p:nvPr/>
            </p:nvSpPr>
            <p:spPr bwMode="auto">
              <a:xfrm>
                <a:off x="5051" y="1045"/>
                <a:ext cx="7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44" name="Line 464"/>
              <p:cNvSpPr>
                <a:spLocks noChangeShapeType="1"/>
              </p:cNvSpPr>
              <p:nvPr/>
            </p:nvSpPr>
            <p:spPr bwMode="auto">
              <a:xfrm>
                <a:off x="5147" y="1045"/>
                <a:ext cx="7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45" name="Line 465"/>
              <p:cNvSpPr>
                <a:spLocks noChangeShapeType="1"/>
              </p:cNvSpPr>
              <p:nvPr/>
            </p:nvSpPr>
            <p:spPr bwMode="auto">
              <a:xfrm>
                <a:off x="5051" y="1379"/>
                <a:ext cx="7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46" name="Line 466"/>
              <p:cNvSpPr>
                <a:spLocks noChangeShapeType="1"/>
              </p:cNvSpPr>
              <p:nvPr/>
            </p:nvSpPr>
            <p:spPr bwMode="auto">
              <a:xfrm>
                <a:off x="5147" y="1379"/>
                <a:ext cx="7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47" name="Freeform 467"/>
              <p:cNvSpPr>
                <a:spLocks/>
              </p:cNvSpPr>
              <p:nvPr/>
            </p:nvSpPr>
            <p:spPr bwMode="auto">
              <a:xfrm>
                <a:off x="4381" y="1283"/>
                <a:ext cx="40" cy="96"/>
              </a:xfrm>
              <a:custGeom>
                <a:avLst/>
                <a:gdLst>
                  <a:gd name="T0" fmla="*/ 0 w 43"/>
                  <a:gd name="T1" fmla="*/ 114 h 114"/>
                  <a:gd name="T2" fmla="*/ 16 w 43"/>
                  <a:gd name="T3" fmla="*/ 82 h 114"/>
                  <a:gd name="T4" fmla="*/ 29 w 43"/>
                  <a:gd name="T5" fmla="*/ 49 h 114"/>
                  <a:gd name="T6" fmla="*/ 40 w 43"/>
                  <a:gd name="T7" fmla="*/ 15 h 114"/>
                  <a:gd name="T8" fmla="*/ 43 w 43"/>
                  <a:gd name="T9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" h="114">
                    <a:moveTo>
                      <a:pt x="0" y="114"/>
                    </a:moveTo>
                    <a:lnTo>
                      <a:pt x="16" y="82"/>
                    </a:lnTo>
                    <a:lnTo>
                      <a:pt x="29" y="49"/>
                    </a:lnTo>
                    <a:lnTo>
                      <a:pt x="40" y="15"/>
                    </a:lnTo>
                    <a:lnTo>
                      <a:pt x="43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48" name="Freeform 468"/>
              <p:cNvSpPr>
                <a:spLocks/>
              </p:cNvSpPr>
              <p:nvPr/>
            </p:nvSpPr>
            <p:spPr bwMode="auto">
              <a:xfrm>
                <a:off x="4427" y="1158"/>
                <a:ext cx="0" cy="102"/>
              </a:xfrm>
              <a:custGeom>
                <a:avLst/>
                <a:gdLst>
                  <a:gd name="T0" fmla="*/ 0 w 5"/>
                  <a:gd name="T1" fmla="*/ 123 h 123"/>
                  <a:gd name="T2" fmla="*/ 3 w 5"/>
                  <a:gd name="T3" fmla="*/ 98 h 123"/>
                  <a:gd name="T4" fmla="*/ 5 w 5"/>
                  <a:gd name="T5" fmla="*/ 62 h 123"/>
                  <a:gd name="T6" fmla="*/ 3 w 5"/>
                  <a:gd name="T7" fmla="*/ 25 h 123"/>
                  <a:gd name="T8" fmla="*/ 0 w 5"/>
                  <a:gd name="T9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23">
                    <a:moveTo>
                      <a:pt x="0" y="123"/>
                    </a:moveTo>
                    <a:lnTo>
                      <a:pt x="3" y="98"/>
                    </a:lnTo>
                    <a:lnTo>
                      <a:pt x="5" y="62"/>
                    </a:lnTo>
                    <a:lnTo>
                      <a:pt x="3" y="25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49" name="Freeform 469"/>
              <p:cNvSpPr>
                <a:spLocks/>
              </p:cNvSpPr>
              <p:nvPr/>
            </p:nvSpPr>
            <p:spPr bwMode="auto">
              <a:xfrm>
                <a:off x="4381" y="1045"/>
                <a:ext cx="40" cy="90"/>
              </a:xfrm>
              <a:custGeom>
                <a:avLst/>
                <a:gdLst>
                  <a:gd name="T0" fmla="*/ 43 w 43"/>
                  <a:gd name="T1" fmla="*/ 115 h 115"/>
                  <a:gd name="T2" fmla="*/ 40 w 43"/>
                  <a:gd name="T3" fmla="*/ 100 h 115"/>
                  <a:gd name="T4" fmla="*/ 29 w 43"/>
                  <a:gd name="T5" fmla="*/ 66 h 115"/>
                  <a:gd name="T6" fmla="*/ 16 w 43"/>
                  <a:gd name="T7" fmla="*/ 32 h 115"/>
                  <a:gd name="T8" fmla="*/ 0 w 43"/>
                  <a:gd name="T9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" h="115">
                    <a:moveTo>
                      <a:pt x="43" y="115"/>
                    </a:moveTo>
                    <a:lnTo>
                      <a:pt x="40" y="100"/>
                    </a:lnTo>
                    <a:lnTo>
                      <a:pt x="29" y="66"/>
                    </a:lnTo>
                    <a:lnTo>
                      <a:pt x="16" y="32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50" name="Freeform 470"/>
              <p:cNvSpPr>
                <a:spLocks/>
              </p:cNvSpPr>
              <p:nvPr/>
            </p:nvSpPr>
            <p:spPr bwMode="auto">
              <a:xfrm>
                <a:off x="5017" y="1045"/>
                <a:ext cx="34" cy="90"/>
              </a:xfrm>
              <a:custGeom>
                <a:avLst/>
                <a:gdLst>
                  <a:gd name="T0" fmla="*/ 45 w 45"/>
                  <a:gd name="T1" fmla="*/ 0 h 115"/>
                  <a:gd name="T2" fmla="*/ 29 w 45"/>
                  <a:gd name="T3" fmla="*/ 32 h 115"/>
                  <a:gd name="T4" fmla="*/ 15 w 45"/>
                  <a:gd name="T5" fmla="*/ 66 h 115"/>
                  <a:gd name="T6" fmla="*/ 3 w 45"/>
                  <a:gd name="T7" fmla="*/ 100 h 115"/>
                  <a:gd name="T8" fmla="*/ 0 w 45"/>
                  <a:gd name="T9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115">
                    <a:moveTo>
                      <a:pt x="45" y="0"/>
                    </a:moveTo>
                    <a:lnTo>
                      <a:pt x="29" y="32"/>
                    </a:lnTo>
                    <a:lnTo>
                      <a:pt x="15" y="66"/>
                    </a:lnTo>
                    <a:lnTo>
                      <a:pt x="3" y="100"/>
                    </a:lnTo>
                    <a:lnTo>
                      <a:pt x="0" y="115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51" name="Freeform 471"/>
              <p:cNvSpPr>
                <a:spLocks/>
              </p:cNvSpPr>
              <p:nvPr/>
            </p:nvSpPr>
            <p:spPr bwMode="auto">
              <a:xfrm>
                <a:off x="5005" y="1158"/>
                <a:ext cx="6" cy="102"/>
              </a:xfrm>
              <a:custGeom>
                <a:avLst/>
                <a:gdLst>
                  <a:gd name="T0" fmla="*/ 5 w 5"/>
                  <a:gd name="T1" fmla="*/ 0 h 123"/>
                  <a:gd name="T2" fmla="*/ 2 w 5"/>
                  <a:gd name="T3" fmla="*/ 25 h 123"/>
                  <a:gd name="T4" fmla="*/ 0 w 5"/>
                  <a:gd name="T5" fmla="*/ 62 h 123"/>
                  <a:gd name="T6" fmla="*/ 2 w 5"/>
                  <a:gd name="T7" fmla="*/ 98 h 123"/>
                  <a:gd name="T8" fmla="*/ 5 w 5"/>
                  <a:gd name="T9" fmla="*/ 123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23">
                    <a:moveTo>
                      <a:pt x="5" y="0"/>
                    </a:moveTo>
                    <a:lnTo>
                      <a:pt x="2" y="25"/>
                    </a:lnTo>
                    <a:lnTo>
                      <a:pt x="0" y="62"/>
                    </a:lnTo>
                    <a:lnTo>
                      <a:pt x="2" y="98"/>
                    </a:lnTo>
                    <a:lnTo>
                      <a:pt x="5" y="123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52" name="Freeform 472"/>
              <p:cNvSpPr>
                <a:spLocks/>
              </p:cNvSpPr>
              <p:nvPr/>
            </p:nvSpPr>
            <p:spPr bwMode="auto">
              <a:xfrm>
                <a:off x="5017" y="1283"/>
                <a:ext cx="34" cy="96"/>
              </a:xfrm>
              <a:custGeom>
                <a:avLst/>
                <a:gdLst>
                  <a:gd name="T0" fmla="*/ 0 w 45"/>
                  <a:gd name="T1" fmla="*/ 0 h 114"/>
                  <a:gd name="T2" fmla="*/ 3 w 45"/>
                  <a:gd name="T3" fmla="*/ 15 h 114"/>
                  <a:gd name="T4" fmla="*/ 15 w 45"/>
                  <a:gd name="T5" fmla="*/ 49 h 114"/>
                  <a:gd name="T6" fmla="*/ 29 w 45"/>
                  <a:gd name="T7" fmla="*/ 82 h 114"/>
                  <a:gd name="T8" fmla="*/ 45 w 45"/>
                  <a:gd name="T9" fmla="*/ 114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114">
                    <a:moveTo>
                      <a:pt x="0" y="0"/>
                    </a:moveTo>
                    <a:lnTo>
                      <a:pt x="3" y="15"/>
                    </a:lnTo>
                    <a:lnTo>
                      <a:pt x="15" y="49"/>
                    </a:lnTo>
                    <a:lnTo>
                      <a:pt x="29" y="82"/>
                    </a:lnTo>
                    <a:lnTo>
                      <a:pt x="45" y="114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53" name="Freeform 473"/>
              <p:cNvSpPr>
                <a:spLocks/>
              </p:cNvSpPr>
              <p:nvPr/>
            </p:nvSpPr>
            <p:spPr bwMode="auto">
              <a:xfrm>
                <a:off x="5193" y="1045"/>
                <a:ext cx="28" cy="334"/>
              </a:xfrm>
              <a:custGeom>
                <a:avLst/>
                <a:gdLst>
                  <a:gd name="T0" fmla="*/ 35 w 35"/>
                  <a:gd name="T1" fmla="*/ 0 h 413"/>
                  <a:gd name="T2" fmla="*/ 23 w 35"/>
                  <a:gd name="T3" fmla="*/ 40 h 413"/>
                  <a:gd name="T4" fmla="*/ 13 w 35"/>
                  <a:gd name="T5" fmla="*/ 81 h 413"/>
                  <a:gd name="T6" fmla="*/ 6 w 35"/>
                  <a:gd name="T7" fmla="*/ 122 h 413"/>
                  <a:gd name="T8" fmla="*/ 1 w 35"/>
                  <a:gd name="T9" fmla="*/ 165 h 413"/>
                  <a:gd name="T10" fmla="*/ 0 w 35"/>
                  <a:gd name="T11" fmla="*/ 207 h 413"/>
                  <a:gd name="T12" fmla="*/ 1 w 35"/>
                  <a:gd name="T13" fmla="*/ 249 h 413"/>
                  <a:gd name="T14" fmla="*/ 6 w 35"/>
                  <a:gd name="T15" fmla="*/ 291 h 413"/>
                  <a:gd name="T16" fmla="*/ 13 w 35"/>
                  <a:gd name="T17" fmla="*/ 332 h 413"/>
                  <a:gd name="T18" fmla="*/ 23 w 35"/>
                  <a:gd name="T19" fmla="*/ 374 h 413"/>
                  <a:gd name="T20" fmla="*/ 35 w 35"/>
                  <a:gd name="T21" fmla="*/ 413 h 4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" h="413">
                    <a:moveTo>
                      <a:pt x="35" y="0"/>
                    </a:moveTo>
                    <a:lnTo>
                      <a:pt x="23" y="40"/>
                    </a:lnTo>
                    <a:lnTo>
                      <a:pt x="13" y="81"/>
                    </a:lnTo>
                    <a:lnTo>
                      <a:pt x="6" y="122"/>
                    </a:lnTo>
                    <a:lnTo>
                      <a:pt x="1" y="165"/>
                    </a:lnTo>
                    <a:lnTo>
                      <a:pt x="0" y="207"/>
                    </a:lnTo>
                    <a:lnTo>
                      <a:pt x="1" y="249"/>
                    </a:lnTo>
                    <a:lnTo>
                      <a:pt x="6" y="291"/>
                    </a:lnTo>
                    <a:lnTo>
                      <a:pt x="13" y="332"/>
                    </a:lnTo>
                    <a:lnTo>
                      <a:pt x="23" y="374"/>
                    </a:lnTo>
                    <a:lnTo>
                      <a:pt x="35" y="413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54" name="Line 474"/>
              <p:cNvSpPr>
                <a:spLocks noChangeShapeType="1"/>
              </p:cNvSpPr>
              <p:nvPr/>
            </p:nvSpPr>
            <p:spPr bwMode="auto">
              <a:xfrm flipV="1">
                <a:off x="5221" y="738"/>
                <a:ext cx="0" cy="30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55" name="Line 475"/>
              <p:cNvSpPr>
                <a:spLocks noChangeShapeType="1"/>
              </p:cNvSpPr>
              <p:nvPr/>
            </p:nvSpPr>
            <p:spPr bwMode="auto">
              <a:xfrm flipV="1">
                <a:off x="5051" y="948"/>
                <a:ext cx="0" cy="9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56" name="Line 476"/>
              <p:cNvSpPr>
                <a:spLocks noChangeShapeType="1"/>
              </p:cNvSpPr>
              <p:nvPr/>
            </p:nvSpPr>
            <p:spPr bwMode="auto">
              <a:xfrm flipV="1">
                <a:off x="5051" y="818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57" name="Line 477"/>
              <p:cNvSpPr>
                <a:spLocks noChangeShapeType="1"/>
              </p:cNvSpPr>
              <p:nvPr/>
            </p:nvSpPr>
            <p:spPr bwMode="auto">
              <a:xfrm flipV="1">
                <a:off x="5051" y="693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58" name="Line 478"/>
              <p:cNvSpPr>
                <a:spLocks noChangeShapeType="1"/>
              </p:cNvSpPr>
              <p:nvPr/>
            </p:nvSpPr>
            <p:spPr bwMode="auto">
              <a:xfrm flipV="1">
                <a:off x="5051" y="573"/>
                <a:ext cx="0" cy="9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59" name="Line 479"/>
              <p:cNvSpPr>
                <a:spLocks noChangeShapeType="1"/>
              </p:cNvSpPr>
              <p:nvPr/>
            </p:nvSpPr>
            <p:spPr bwMode="auto">
              <a:xfrm flipV="1">
                <a:off x="4381" y="948"/>
                <a:ext cx="0" cy="9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60" name="Line 480"/>
              <p:cNvSpPr>
                <a:spLocks noChangeShapeType="1"/>
              </p:cNvSpPr>
              <p:nvPr/>
            </p:nvSpPr>
            <p:spPr bwMode="auto">
              <a:xfrm flipV="1">
                <a:off x="4381" y="818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61" name="Line 481"/>
              <p:cNvSpPr>
                <a:spLocks noChangeShapeType="1"/>
              </p:cNvSpPr>
              <p:nvPr/>
            </p:nvSpPr>
            <p:spPr bwMode="auto">
              <a:xfrm flipV="1">
                <a:off x="4381" y="693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62" name="Line 482"/>
              <p:cNvSpPr>
                <a:spLocks noChangeShapeType="1"/>
              </p:cNvSpPr>
              <p:nvPr/>
            </p:nvSpPr>
            <p:spPr bwMode="auto">
              <a:xfrm flipV="1">
                <a:off x="4381" y="573"/>
                <a:ext cx="0" cy="9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63" name="Line 483"/>
              <p:cNvSpPr>
                <a:spLocks noChangeShapeType="1"/>
              </p:cNvSpPr>
              <p:nvPr/>
            </p:nvSpPr>
            <p:spPr bwMode="auto">
              <a:xfrm flipV="1">
                <a:off x="5556" y="1748"/>
                <a:ext cx="0" cy="26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64" name="Line 484"/>
              <p:cNvSpPr>
                <a:spLocks noChangeShapeType="1"/>
              </p:cNvSpPr>
              <p:nvPr/>
            </p:nvSpPr>
            <p:spPr bwMode="auto">
              <a:xfrm flipV="1">
                <a:off x="3882" y="1748"/>
                <a:ext cx="0" cy="26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65" name="Line 485"/>
              <p:cNvSpPr>
                <a:spLocks noChangeShapeType="1"/>
              </p:cNvSpPr>
              <p:nvPr/>
            </p:nvSpPr>
            <p:spPr bwMode="auto">
              <a:xfrm flipV="1">
                <a:off x="4217" y="1379"/>
                <a:ext cx="0" cy="36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66" name="Line 486"/>
              <p:cNvSpPr>
                <a:spLocks noChangeShapeType="1"/>
              </p:cNvSpPr>
              <p:nvPr/>
            </p:nvSpPr>
            <p:spPr bwMode="auto">
              <a:xfrm flipH="1">
                <a:off x="4313" y="1045"/>
                <a:ext cx="6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67" name="Line 487"/>
              <p:cNvSpPr>
                <a:spLocks noChangeShapeType="1"/>
              </p:cNvSpPr>
              <p:nvPr/>
            </p:nvSpPr>
            <p:spPr bwMode="auto">
              <a:xfrm flipH="1">
                <a:off x="4217" y="1045"/>
                <a:ext cx="6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68" name="Line 488"/>
              <p:cNvSpPr>
                <a:spLocks noChangeShapeType="1"/>
              </p:cNvSpPr>
              <p:nvPr/>
            </p:nvSpPr>
            <p:spPr bwMode="auto">
              <a:xfrm flipH="1">
                <a:off x="4313" y="1379"/>
                <a:ext cx="6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69" name="Line 489"/>
              <p:cNvSpPr>
                <a:spLocks noChangeShapeType="1"/>
              </p:cNvSpPr>
              <p:nvPr/>
            </p:nvSpPr>
            <p:spPr bwMode="auto">
              <a:xfrm flipH="1">
                <a:off x="4217" y="1379"/>
                <a:ext cx="6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70" name="Freeform 490"/>
              <p:cNvSpPr>
                <a:spLocks/>
              </p:cNvSpPr>
              <p:nvPr/>
            </p:nvSpPr>
            <p:spPr bwMode="auto">
              <a:xfrm>
                <a:off x="4217" y="1045"/>
                <a:ext cx="28" cy="334"/>
              </a:xfrm>
              <a:custGeom>
                <a:avLst/>
                <a:gdLst>
                  <a:gd name="T0" fmla="*/ 0 w 35"/>
                  <a:gd name="T1" fmla="*/ 413 h 413"/>
                  <a:gd name="T2" fmla="*/ 13 w 35"/>
                  <a:gd name="T3" fmla="*/ 374 h 413"/>
                  <a:gd name="T4" fmla="*/ 22 w 35"/>
                  <a:gd name="T5" fmla="*/ 332 h 413"/>
                  <a:gd name="T6" fmla="*/ 30 w 35"/>
                  <a:gd name="T7" fmla="*/ 291 h 413"/>
                  <a:gd name="T8" fmla="*/ 34 w 35"/>
                  <a:gd name="T9" fmla="*/ 249 h 413"/>
                  <a:gd name="T10" fmla="*/ 35 w 35"/>
                  <a:gd name="T11" fmla="*/ 207 h 413"/>
                  <a:gd name="T12" fmla="*/ 34 w 35"/>
                  <a:gd name="T13" fmla="*/ 165 h 413"/>
                  <a:gd name="T14" fmla="*/ 30 w 35"/>
                  <a:gd name="T15" fmla="*/ 122 h 413"/>
                  <a:gd name="T16" fmla="*/ 22 w 35"/>
                  <a:gd name="T17" fmla="*/ 81 h 413"/>
                  <a:gd name="T18" fmla="*/ 13 w 35"/>
                  <a:gd name="T19" fmla="*/ 40 h 413"/>
                  <a:gd name="T20" fmla="*/ 0 w 35"/>
                  <a:gd name="T21" fmla="*/ 0 h 4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" h="413">
                    <a:moveTo>
                      <a:pt x="0" y="413"/>
                    </a:moveTo>
                    <a:lnTo>
                      <a:pt x="13" y="374"/>
                    </a:lnTo>
                    <a:lnTo>
                      <a:pt x="22" y="332"/>
                    </a:lnTo>
                    <a:lnTo>
                      <a:pt x="30" y="291"/>
                    </a:lnTo>
                    <a:lnTo>
                      <a:pt x="34" y="249"/>
                    </a:lnTo>
                    <a:lnTo>
                      <a:pt x="35" y="207"/>
                    </a:lnTo>
                    <a:lnTo>
                      <a:pt x="34" y="165"/>
                    </a:lnTo>
                    <a:lnTo>
                      <a:pt x="30" y="122"/>
                    </a:lnTo>
                    <a:lnTo>
                      <a:pt x="22" y="81"/>
                    </a:lnTo>
                    <a:lnTo>
                      <a:pt x="13" y="40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71" name="Line 491"/>
              <p:cNvSpPr>
                <a:spLocks noChangeShapeType="1"/>
              </p:cNvSpPr>
              <p:nvPr/>
            </p:nvSpPr>
            <p:spPr bwMode="auto">
              <a:xfrm flipV="1">
                <a:off x="4217" y="738"/>
                <a:ext cx="0" cy="30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72" name="Freeform 492"/>
              <p:cNvSpPr>
                <a:spLocks/>
              </p:cNvSpPr>
              <p:nvPr/>
            </p:nvSpPr>
            <p:spPr bwMode="auto">
              <a:xfrm>
                <a:off x="4381" y="874"/>
                <a:ext cx="670" cy="335"/>
              </a:xfrm>
              <a:custGeom>
                <a:avLst/>
                <a:gdLst>
                  <a:gd name="T0" fmla="*/ 825 w 825"/>
                  <a:gd name="T1" fmla="*/ 414 h 414"/>
                  <a:gd name="T2" fmla="*/ 824 w 825"/>
                  <a:gd name="T3" fmla="*/ 377 h 414"/>
                  <a:gd name="T4" fmla="*/ 819 w 825"/>
                  <a:gd name="T5" fmla="*/ 342 h 414"/>
                  <a:gd name="T6" fmla="*/ 811 w 825"/>
                  <a:gd name="T7" fmla="*/ 307 h 414"/>
                  <a:gd name="T8" fmla="*/ 800 w 825"/>
                  <a:gd name="T9" fmla="*/ 273 h 414"/>
                  <a:gd name="T10" fmla="*/ 787 w 825"/>
                  <a:gd name="T11" fmla="*/ 239 h 414"/>
                  <a:gd name="T12" fmla="*/ 770 w 825"/>
                  <a:gd name="T13" fmla="*/ 207 h 414"/>
                  <a:gd name="T14" fmla="*/ 750 w 825"/>
                  <a:gd name="T15" fmla="*/ 177 h 414"/>
                  <a:gd name="T16" fmla="*/ 728 w 825"/>
                  <a:gd name="T17" fmla="*/ 148 h 414"/>
                  <a:gd name="T18" fmla="*/ 705 w 825"/>
                  <a:gd name="T19" fmla="*/ 122 h 414"/>
                  <a:gd name="T20" fmla="*/ 678 w 825"/>
                  <a:gd name="T21" fmla="*/ 97 h 414"/>
                  <a:gd name="T22" fmla="*/ 649 w 825"/>
                  <a:gd name="T23" fmla="*/ 75 h 414"/>
                  <a:gd name="T24" fmla="*/ 618 w 825"/>
                  <a:gd name="T25" fmla="*/ 56 h 414"/>
                  <a:gd name="T26" fmla="*/ 586 w 825"/>
                  <a:gd name="T27" fmla="*/ 40 h 414"/>
                  <a:gd name="T28" fmla="*/ 553 w 825"/>
                  <a:gd name="T29" fmla="*/ 26 h 414"/>
                  <a:gd name="T30" fmla="*/ 519 w 825"/>
                  <a:gd name="T31" fmla="*/ 14 h 414"/>
                  <a:gd name="T32" fmla="*/ 484 w 825"/>
                  <a:gd name="T33" fmla="*/ 7 h 414"/>
                  <a:gd name="T34" fmla="*/ 448 w 825"/>
                  <a:gd name="T35" fmla="*/ 3 h 414"/>
                  <a:gd name="T36" fmla="*/ 412 w 825"/>
                  <a:gd name="T37" fmla="*/ 0 h 414"/>
                  <a:gd name="T38" fmla="*/ 377 w 825"/>
                  <a:gd name="T39" fmla="*/ 3 h 414"/>
                  <a:gd name="T40" fmla="*/ 340 w 825"/>
                  <a:gd name="T41" fmla="*/ 7 h 414"/>
                  <a:gd name="T42" fmla="*/ 305 w 825"/>
                  <a:gd name="T43" fmla="*/ 14 h 414"/>
                  <a:gd name="T44" fmla="*/ 271 w 825"/>
                  <a:gd name="T45" fmla="*/ 26 h 414"/>
                  <a:gd name="T46" fmla="*/ 238 w 825"/>
                  <a:gd name="T47" fmla="*/ 40 h 414"/>
                  <a:gd name="T48" fmla="*/ 205 w 825"/>
                  <a:gd name="T49" fmla="*/ 56 h 414"/>
                  <a:gd name="T50" fmla="*/ 175 w 825"/>
                  <a:gd name="T51" fmla="*/ 75 h 414"/>
                  <a:gd name="T52" fmla="*/ 147 w 825"/>
                  <a:gd name="T53" fmla="*/ 97 h 414"/>
                  <a:gd name="T54" fmla="*/ 120 w 825"/>
                  <a:gd name="T55" fmla="*/ 122 h 414"/>
                  <a:gd name="T56" fmla="*/ 95 w 825"/>
                  <a:gd name="T57" fmla="*/ 148 h 414"/>
                  <a:gd name="T58" fmla="*/ 74 w 825"/>
                  <a:gd name="T59" fmla="*/ 177 h 414"/>
                  <a:gd name="T60" fmla="*/ 55 w 825"/>
                  <a:gd name="T61" fmla="*/ 207 h 414"/>
                  <a:gd name="T62" fmla="*/ 38 w 825"/>
                  <a:gd name="T63" fmla="*/ 239 h 414"/>
                  <a:gd name="T64" fmla="*/ 24 w 825"/>
                  <a:gd name="T65" fmla="*/ 273 h 414"/>
                  <a:gd name="T66" fmla="*/ 14 w 825"/>
                  <a:gd name="T67" fmla="*/ 307 h 414"/>
                  <a:gd name="T68" fmla="*/ 5 w 825"/>
                  <a:gd name="T69" fmla="*/ 342 h 414"/>
                  <a:gd name="T70" fmla="*/ 1 w 825"/>
                  <a:gd name="T71" fmla="*/ 377 h 414"/>
                  <a:gd name="T72" fmla="*/ 0 w 825"/>
                  <a:gd name="T73" fmla="*/ 414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25" h="414">
                    <a:moveTo>
                      <a:pt x="825" y="414"/>
                    </a:moveTo>
                    <a:lnTo>
                      <a:pt x="824" y="377"/>
                    </a:lnTo>
                    <a:lnTo>
                      <a:pt x="819" y="342"/>
                    </a:lnTo>
                    <a:lnTo>
                      <a:pt x="811" y="307"/>
                    </a:lnTo>
                    <a:lnTo>
                      <a:pt x="800" y="273"/>
                    </a:lnTo>
                    <a:lnTo>
                      <a:pt x="787" y="239"/>
                    </a:lnTo>
                    <a:lnTo>
                      <a:pt x="770" y="207"/>
                    </a:lnTo>
                    <a:lnTo>
                      <a:pt x="750" y="177"/>
                    </a:lnTo>
                    <a:lnTo>
                      <a:pt x="728" y="148"/>
                    </a:lnTo>
                    <a:lnTo>
                      <a:pt x="705" y="122"/>
                    </a:lnTo>
                    <a:lnTo>
                      <a:pt x="678" y="97"/>
                    </a:lnTo>
                    <a:lnTo>
                      <a:pt x="649" y="75"/>
                    </a:lnTo>
                    <a:lnTo>
                      <a:pt x="618" y="56"/>
                    </a:lnTo>
                    <a:lnTo>
                      <a:pt x="586" y="40"/>
                    </a:lnTo>
                    <a:lnTo>
                      <a:pt x="553" y="26"/>
                    </a:lnTo>
                    <a:lnTo>
                      <a:pt x="519" y="14"/>
                    </a:lnTo>
                    <a:lnTo>
                      <a:pt x="484" y="7"/>
                    </a:lnTo>
                    <a:lnTo>
                      <a:pt x="448" y="3"/>
                    </a:lnTo>
                    <a:lnTo>
                      <a:pt x="412" y="0"/>
                    </a:lnTo>
                    <a:lnTo>
                      <a:pt x="377" y="3"/>
                    </a:lnTo>
                    <a:lnTo>
                      <a:pt x="340" y="7"/>
                    </a:lnTo>
                    <a:lnTo>
                      <a:pt x="305" y="14"/>
                    </a:lnTo>
                    <a:lnTo>
                      <a:pt x="271" y="26"/>
                    </a:lnTo>
                    <a:lnTo>
                      <a:pt x="238" y="40"/>
                    </a:lnTo>
                    <a:lnTo>
                      <a:pt x="205" y="56"/>
                    </a:lnTo>
                    <a:lnTo>
                      <a:pt x="175" y="75"/>
                    </a:lnTo>
                    <a:lnTo>
                      <a:pt x="147" y="97"/>
                    </a:lnTo>
                    <a:lnTo>
                      <a:pt x="120" y="122"/>
                    </a:lnTo>
                    <a:lnTo>
                      <a:pt x="95" y="148"/>
                    </a:lnTo>
                    <a:lnTo>
                      <a:pt x="74" y="177"/>
                    </a:lnTo>
                    <a:lnTo>
                      <a:pt x="55" y="207"/>
                    </a:lnTo>
                    <a:lnTo>
                      <a:pt x="38" y="239"/>
                    </a:lnTo>
                    <a:lnTo>
                      <a:pt x="24" y="273"/>
                    </a:lnTo>
                    <a:lnTo>
                      <a:pt x="14" y="307"/>
                    </a:lnTo>
                    <a:lnTo>
                      <a:pt x="5" y="342"/>
                    </a:lnTo>
                    <a:lnTo>
                      <a:pt x="1" y="377"/>
                    </a:lnTo>
                    <a:lnTo>
                      <a:pt x="0" y="414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73" name="Line 493"/>
              <p:cNvSpPr>
                <a:spLocks noChangeShapeType="1"/>
              </p:cNvSpPr>
              <p:nvPr/>
            </p:nvSpPr>
            <p:spPr bwMode="auto">
              <a:xfrm>
                <a:off x="5051" y="1209"/>
                <a:ext cx="0" cy="53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74" name="Line 494"/>
              <p:cNvSpPr>
                <a:spLocks noChangeShapeType="1"/>
              </p:cNvSpPr>
              <p:nvPr/>
            </p:nvSpPr>
            <p:spPr bwMode="auto">
              <a:xfrm>
                <a:off x="4381" y="1209"/>
                <a:ext cx="0" cy="53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75" name="Line 495"/>
              <p:cNvSpPr>
                <a:spLocks noChangeShapeType="1"/>
              </p:cNvSpPr>
              <p:nvPr/>
            </p:nvSpPr>
            <p:spPr bwMode="auto">
              <a:xfrm>
                <a:off x="4381" y="1612"/>
                <a:ext cx="67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76" name="Line 496"/>
              <p:cNvSpPr>
                <a:spLocks noChangeShapeType="1"/>
              </p:cNvSpPr>
              <p:nvPr/>
            </p:nvSpPr>
            <p:spPr bwMode="auto">
              <a:xfrm flipH="1">
                <a:off x="4920" y="1748"/>
                <a:ext cx="9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77" name="Line 497"/>
              <p:cNvSpPr>
                <a:spLocks noChangeShapeType="1"/>
              </p:cNvSpPr>
              <p:nvPr/>
            </p:nvSpPr>
            <p:spPr bwMode="auto">
              <a:xfrm flipH="1">
                <a:off x="4795" y="1748"/>
                <a:ext cx="9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78" name="Line 498"/>
              <p:cNvSpPr>
                <a:spLocks noChangeShapeType="1"/>
              </p:cNvSpPr>
              <p:nvPr/>
            </p:nvSpPr>
            <p:spPr bwMode="auto">
              <a:xfrm flipH="1">
                <a:off x="4671" y="1748"/>
                <a:ext cx="9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79" name="Line 499"/>
              <p:cNvSpPr>
                <a:spLocks noChangeShapeType="1"/>
              </p:cNvSpPr>
              <p:nvPr/>
            </p:nvSpPr>
            <p:spPr bwMode="auto">
              <a:xfrm flipH="1">
                <a:off x="4546" y="1748"/>
                <a:ext cx="9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80" name="Line 500"/>
              <p:cNvSpPr>
                <a:spLocks noChangeShapeType="1"/>
              </p:cNvSpPr>
              <p:nvPr/>
            </p:nvSpPr>
            <p:spPr bwMode="auto">
              <a:xfrm flipH="1">
                <a:off x="4415" y="1748"/>
                <a:ext cx="10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81" name="Line 501"/>
              <p:cNvSpPr>
                <a:spLocks noChangeShapeType="1"/>
              </p:cNvSpPr>
              <p:nvPr/>
            </p:nvSpPr>
            <p:spPr bwMode="auto">
              <a:xfrm flipH="1">
                <a:off x="3882" y="1748"/>
                <a:ext cx="499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82" name="Line 502"/>
              <p:cNvSpPr>
                <a:spLocks noChangeShapeType="1"/>
              </p:cNvSpPr>
              <p:nvPr/>
            </p:nvSpPr>
            <p:spPr bwMode="auto">
              <a:xfrm flipV="1">
                <a:off x="4069" y="573"/>
                <a:ext cx="0" cy="16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83" name="Line 503"/>
              <p:cNvSpPr>
                <a:spLocks noChangeShapeType="1"/>
              </p:cNvSpPr>
              <p:nvPr/>
            </p:nvSpPr>
            <p:spPr bwMode="auto">
              <a:xfrm flipV="1">
                <a:off x="4148" y="670"/>
                <a:ext cx="0" cy="6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84" name="Line 504"/>
              <p:cNvSpPr>
                <a:spLocks noChangeShapeType="1"/>
              </p:cNvSpPr>
              <p:nvPr/>
            </p:nvSpPr>
            <p:spPr bwMode="auto">
              <a:xfrm flipV="1">
                <a:off x="4148" y="573"/>
                <a:ext cx="0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85" name="Line 505"/>
              <p:cNvSpPr>
                <a:spLocks noChangeShapeType="1"/>
              </p:cNvSpPr>
              <p:nvPr/>
            </p:nvSpPr>
            <p:spPr bwMode="auto">
              <a:xfrm flipV="1">
                <a:off x="5363" y="573"/>
                <a:ext cx="0" cy="16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86" name="Line 506"/>
              <p:cNvSpPr>
                <a:spLocks noChangeShapeType="1"/>
              </p:cNvSpPr>
              <p:nvPr/>
            </p:nvSpPr>
            <p:spPr bwMode="auto">
              <a:xfrm flipV="1">
                <a:off x="5289" y="670"/>
                <a:ext cx="0" cy="6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87" name="Line 507"/>
              <p:cNvSpPr>
                <a:spLocks noChangeShapeType="1"/>
              </p:cNvSpPr>
              <p:nvPr/>
            </p:nvSpPr>
            <p:spPr bwMode="auto">
              <a:xfrm flipV="1">
                <a:off x="5289" y="573"/>
                <a:ext cx="0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56188" name="Group 508"/>
            <p:cNvGrpSpPr>
              <a:grpSpLocks/>
            </p:cNvGrpSpPr>
            <p:nvPr/>
          </p:nvGrpSpPr>
          <p:grpSpPr bwMode="auto">
            <a:xfrm>
              <a:off x="113" y="2321"/>
              <a:ext cx="3479" cy="1873"/>
              <a:chOff x="113" y="2321"/>
              <a:chExt cx="3479" cy="1873"/>
            </a:xfrm>
          </p:grpSpPr>
          <p:sp>
            <p:nvSpPr>
              <p:cNvPr id="456189" name="Line 509"/>
              <p:cNvSpPr>
                <a:spLocks noChangeShapeType="1"/>
              </p:cNvSpPr>
              <p:nvPr/>
            </p:nvSpPr>
            <p:spPr bwMode="auto">
              <a:xfrm>
                <a:off x="113" y="3252"/>
                <a:ext cx="24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90" name="Line 510"/>
              <p:cNvSpPr>
                <a:spLocks noChangeShapeType="1"/>
              </p:cNvSpPr>
              <p:nvPr/>
            </p:nvSpPr>
            <p:spPr bwMode="auto">
              <a:xfrm>
                <a:off x="391" y="3252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91" name="Line 511"/>
              <p:cNvSpPr>
                <a:spLocks noChangeShapeType="1"/>
              </p:cNvSpPr>
              <p:nvPr/>
            </p:nvSpPr>
            <p:spPr bwMode="auto">
              <a:xfrm>
                <a:off x="454" y="3252"/>
                <a:ext cx="26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92" name="Line 512"/>
              <p:cNvSpPr>
                <a:spLocks noChangeShapeType="1"/>
              </p:cNvSpPr>
              <p:nvPr/>
            </p:nvSpPr>
            <p:spPr bwMode="auto">
              <a:xfrm>
                <a:off x="754" y="3252"/>
                <a:ext cx="2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93" name="Line 513"/>
              <p:cNvSpPr>
                <a:spLocks noChangeShapeType="1"/>
              </p:cNvSpPr>
              <p:nvPr/>
            </p:nvSpPr>
            <p:spPr bwMode="auto">
              <a:xfrm>
                <a:off x="817" y="3252"/>
                <a:ext cx="26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94" name="Line 514"/>
              <p:cNvSpPr>
                <a:spLocks noChangeShapeType="1"/>
              </p:cNvSpPr>
              <p:nvPr/>
            </p:nvSpPr>
            <p:spPr bwMode="auto">
              <a:xfrm>
                <a:off x="1118" y="3252"/>
                <a:ext cx="2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95" name="Line 515"/>
              <p:cNvSpPr>
                <a:spLocks noChangeShapeType="1"/>
              </p:cNvSpPr>
              <p:nvPr/>
            </p:nvSpPr>
            <p:spPr bwMode="auto">
              <a:xfrm>
                <a:off x="1174" y="3252"/>
                <a:ext cx="26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96" name="Line 516"/>
              <p:cNvSpPr>
                <a:spLocks noChangeShapeType="1"/>
              </p:cNvSpPr>
              <p:nvPr/>
            </p:nvSpPr>
            <p:spPr bwMode="auto">
              <a:xfrm>
                <a:off x="1475" y="3252"/>
                <a:ext cx="2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97" name="Line 517"/>
              <p:cNvSpPr>
                <a:spLocks noChangeShapeType="1"/>
              </p:cNvSpPr>
              <p:nvPr/>
            </p:nvSpPr>
            <p:spPr bwMode="auto">
              <a:xfrm>
                <a:off x="1538" y="3252"/>
                <a:ext cx="26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98" name="Line 518"/>
              <p:cNvSpPr>
                <a:spLocks noChangeShapeType="1"/>
              </p:cNvSpPr>
              <p:nvPr/>
            </p:nvSpPr>
            <p:spPr bwMode="auto">
              <a:xfrm>
                <a:off x="1838" y="3252"/>
                <a:ext cx="2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199" name="Line 519"/>
              <p:cNvSpPr>
                <a:spLocks noChangeShapeType="1"/>
              </p:cNvSpPr>
              <p:nvPr/>
            </p:nvSpPr>
            <p:spPr bwMode="auto">
              <a:xfrm>
                <a:off x="1901" y="3252"/>
                <a:ext cx="26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00" name="Line 520"/>
              <p:cNvSpPr>
                <a:spLocks noChangeShapeType="1"/>
              </p:cNvSpPr>
              <p:nvPr/>
            </p:nvSpPr>
            <p:spPr bwMode="auto">
              <a:xfrm>
                <a:off x="2202" y="3252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01" name="Line 521"/>
              <p:cNvSpPr>
                <a:spLocks noChangeShapeType="1"/>
              </p:cNvSpPr>
              <p:nvPr/>
            </p:nvSpPr>
            <p:spPr bwMode="auto">
              <a:xfrm>
                <a:off x="2258" y="3252"/>
                <a:ext cx="27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02" name="Line 522"/>
              <p:cNvSpPr>
                <a:spLocks noChangeShapeType="1"/>
              </p:cNvSpPr>
              <p:nvPr/>
            </p:nvSpPr>
            <p:spPr bwMode="auto">
              <a:xfrm>
                <a:off x="2565" y="3252"/>
                <a:ext cx="2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03" name="Line 523"/>
              <p:cNvSpPr>
                <a:spLocks noChangeShapeType="1"/>
              </p:cNvSpPr>
              <p:nvPr/>
            </p:nvSpPr>
            <p:spPr bwMode="auto">
              <a:xfrm>
                <a:off x="2622" y="3252"/>
                <a:ext cx="26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04" name="Line 524"/>
              <p:cNvSpPr>
                <a:spLocks noChangeShapeType="1"/>
              </p:cNvSpPr>
              <p:nvPr/>
            </p:nvSpPr>
            <p:spPr bwMode="auto">
              <a:xfrm>
                <a:off x="2922" y="3252"/>
                <a:ext cx="2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05" name="Line 525"/>
              <p:cNvSpPr>
                <a:spLocks noChangeShapeType="1"/>
              </p:cNvSpPr>
              <p:nvPr/>
            </p:nvSpPr>
            <p:spPr bwMode="auto">
              <a:xfrm>
                <a:off x="2985" y="3252"/>
                <a:ext cx="26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06" name="Line 526"/>
              <p:cNvSpPr>
                <a:spLocks noChangeShapeType="1"/>
              </p:cNvSpPr>
              <p:nvPr/>
            </p:nvSpPr>
            <p:spPr bwMode="auto">
              <a:xfrm>
                <a:off x="3286" y="3252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07" name="Line 527"/>
              <p:cNvSpPr>
                <a:spLocks noChangeShapeType="1"/>
              </p:cNvSpPr>
              <p:nvPr/>
            </p:nvSpPr>
            <p:spPr bwMode="auto">
              <a:xfrm>
                <a:off x="3348" y="3252"/>
                <a:ext cx="24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08" name="Freeform 528"/>
              <p:cNvSpPr>
                <a:spLocks/>
              </p:cNvSpPr>
              <p:nvPr/>
            </p:nvSpPr>
            <p:spPr bwMode="auto">
              <a:xfrm>
                <a:off x="1697" y="3082"/>
                <a:ext cx="334" cy="335"/>
              </a:xfrm>
              <a:custGeom>
                <a:avLst/>
                <a:gdLst>
                  <a:gd name="T0" fmla="*/ 413 w 413"/>
                  <a:gd name="T1" fmla="*/ 207 h 413"/>
                  <a:gd name="T2" fmla="*/ 412 w 413"/>
                  <a:gd name="T3" fmla="*/ 181 h 413"/>
                  <a:gd name="T4" fmla="*/ 408 w 413"/>
                  <a:gd name="T5" fmla="*/ 156 h 413"/>
                  <a:gd name="T6" fmla="*/ 400 w 413"/>
                  <a:gd name="T7" fmla="*/ 133 h 413"/>
                  <a:gd name="T8" fmla="*/ 389 w 413"/>
                  <a:gd name="T9" fmla="*/ 111 h 413"/>
                  <a:gd name="T10" fmla="*/ 377 w 413"/>
                  <a:gd name="T11" fmla="*/ 89 h 413"/>
                  <a:gd name="T12" fmla="*/ 361 w 413"/>
                  <a:gd name="T13" fmla="*/ 69 h 413"/>
                  <a:gd name="T14" fmla="*/ 344 w 413"/>
                  <a:gd name="T15" fmla="*/ 52 h 413"/>
                  <a:gd name="T16" fmla="*/ 323 w 413"/>
                  <a:gd name="T17" fmla="*/ 36 h 413"/>
                  <a:gd name="T18" fmla="*/ 302 w 413"/>
                  <a:gd name="T19" fmla="*/ 23 h 413"/>
                  <a:gd name="T20" fmla="*/ 280 w 413"/>
                  <a:gd name="T21" fmla="*/ 13 h 413"/>
                  <a:gd name="T22" fmla="*/ 256 w 413"/>
                  <a:gd name="T23" fmla="*/ 5 h 413"/>
                  <a:gd name="T24" fmla="*/ 232 w 413"/>
                  <a:gd name="T25" fmla="*/ 1 h 413"/>
                  <a:gd name="T26" fmla="*/ 206 w 413"/>
                  <a:gd name="T27" fmla="*/ 0 h 413"/>
                  <a:gd name="T28" fmla="*/ 182 w 413"/>
                  <a:gd name="T29" fmla="*/ 1 h 413"/>
                  <a:gd name="T30" fmla="*/ 157 w 413"/>
                  <a:gd name="T31" fmla="*/ 5 h 413"/>
                  <a:gd name="T32" fmla="*/ 134 w 413"/>
                  <a:gd name="T33" fmla="*/ 13 h 413"/>
                  <a:gd name="T34" fmla="*/ 111 w 413"/>
                  <a:gd name="T35" fmla="*/ 23 h 413"/>
                  <a:gd name="T36" fmla="*/ 89 w 413"/>
                  <a:gd name="T37" fmla="*/ 36 h 413"/>
                  <a:gd name="T38" fmla="*/ 70 w 413"/>
                  <a:gd name="T39" fmla="*/ 52 h 413"/>
                  <a:gd name="T40" fmla="*/ 52 w 413"/>
                  <a:gd name="T41" fmla="*/ 69 h 413"/>
                  <a:gd name="T42" fmla="*/ 37 w 413"/>
                  <a:gd name="T43" fmla="*/ 89 h 413"/>
                  <a:gd name="T44" fmla="*/ 24 w 413"/>
                  <a:gd name="T45" fmla="*/ 111 h 413"/>
                  <a:gd name="T46" fmla="*/ 14 w 413"/>
                  <a:gd name="T47" fmla="*/ 133 h 413"/>
                  <a:gd name="T48" fmla="*/ 6 w 413"/>
                  <a:gd name="T49" fmla="*/ 156 h 413"/>
                  <a:gd name="T50" fmla="*/ 2 w 413"/>
                  <a:gd name="T51" fmla="*/ 181 h 413"/>
                  <a:gd name="T52" fmla="*/ 0 w 413"/>
                  <a:gd name="T53" fmla="*/ 207 h 413"/>
                  <a:gd name="T54" fmla="*/ 2 w 413"/>
                  <a:gd name="T55" fmla="*/ 231 h 413"/>
                  <a:gd name="T56" fmla="*/ 6 w 413"/>
                  <a:gd name="T57" fmla="*/ 256 h 413"/>
                  <a:gd name="T58" fmla="*/ 14 w 413"/>
                  <a:gd name="T59" fmla="*/ 280 h 413"/>
                  <a:gd name="T60" fmla="*/ 24 w 413"/>
                  <a:gd name="T61" fmla="*/ 302 h 413"/>
                  <a:gd name="T62" fmla="*/ 37 w 413"/>
                  <a:gd name="T63" fmla="*/ 324 h 413"/>
                  <a:gd name="T64" fmla="*/ 52 w 413"/>
                  <a:gd name="T65" fmla="*/ 344 h 413"/>
                  <a:gd name="T66" fmla="*/ 70 w 413"/>
                  <a:gd name="T67" fmla="*/ 361 h 413"/>
                  <a:gd name="T68" fmla="*/ 89 w 413"/>
                  <a:gd name="T69" fmla="*/ 377 h 413"/>
                  <a:gd name="T70" fmla="*/ 111 w 413"/>
                  <a:gd name="T71" fmla="*/ 390 h 413"/>
                  <a:gd name="T72" fmla="*/ 134 w 413"/>
                  <a:gd name="T73" fmla="*/ 399 h 413"/>
                  <a:gd name="T74" fmla="*/ 157 w 413"/>
                  <a:gd name="T75" fmla="*/ 407 h 413"/>
                  <a:gd name="T76" fmla="*/ 182 w 413"/>
                  <a:gd name="T77" fmla="*/ 412 h 413"/>
                  <a:gd name="T78" fmla="*/ 206 w 413"/>
                  <a:gd name="T79" fmla="*/ 413 h 413"/>
                  <a:gd name="T80" fmla="*/ 232 w 413"/>
                  <a:gd name="T81" fmla="*/ 412 h 413"/>
                  <a:gd name="T82" fmla="*/ 256 w 413"/>
                  <a:gd name="T83" fmla="*/ 407 h 413"/>
                  <a:gd name="T84" fmla="*/ 280 w 413"/>
                  <a:gd name="T85" fmla="*/ 399 h 413"/>
                  <a:gd name="T86" fmla="*/ 302 w 413"/>
                  <a:gd name="T87" fmla="*/ 390 h 413"/>
                  <a:gd name="T88" fmla="*/ 323 w 413"/>
                  <a:gd name="T89" fmla="*/ 377 h 413"/>
                  <a:gd name="T90" fmla="*/ 344 w 413"/>
                  <a:gd name="T91" fmla="*/ 361 h 413"/>
                  <a:gd name="T92" fmla="*/ 361 w 413"/>
                  <a:gd name="T93" fmla="*/ 344 h 413"/>
                  <a:gd name="T94" fmla="*/ 377 w 413"/>
                  <a:gd name="T95" fmla="*/ 324 h 413"/>
                  <a:gd name="T96" fmla="*/ 389 w 413"/>
                  <a:gd name="T97" fmla="*/ 302 h 413"/>
                  <a:gd name="T98" fmla="*/ 400 w 413"/>
                  <a:gd name="T99" fmla="*/ 280 h 413"/>
                  <a:gd name="T100" fmla="*/ 408 w 413"/>
                  <a:gd name="T101" fmla="*/ 256 h 413"/>
                  <a:gd name="T102" fmla="*/ 412 w 413"/>
                  <a:gd name="T103" fmla="*/ 231 h 413"/>
                  <a:gd name="T104" fmla="*/ 413 w 413"/>
                  <a:gd name="T105" fmla="*/ 207 h 4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13" h="413">
                    <a:moveTo>
                      <a:pt x="413" y="207"/>
                    </a:moveTo>
                    <a:lnTo>
                      <a:pt x="412" y="181"/>
                    </a:lnTo>
                    <a:lnTo>
                      <a:pt x="408" y="156"/>
                    </a:lnTo>
                    <a:lnTo>
                      <a:pt x="400" y="133"/>
                    </a:lnTo>
                    <a:lnTo>
                      <a:pt x="389" y="111"/>
                    </a:lnTo>
                    <a:lnTo>
                      <a:pt x="377" y="89"/>
                    </a:lnTo>
                    <a:lnTo>
                      <a:pt x="361" y="69"/>
                    </a:lnTo>
                    <a:lnTo>
                      <a:pt x="344" y="52"/>
                    </a:lnTo>
                    <a:lnTo>
                      <a:pt x="323" y="36"/>
                    </a:lnTo>
                    <a:lnTo>
                      <a:pt x="302" y="23"/>
                    </a:lnTo>
                    <a:lnTo>
                      <a:pt x="280" y="13"/>
                    </a:lnTo>
                    <a:lnTo>
                      <a:pt x="256" y="5"/>
                    </a:lnTo>
                    <a:lnTo>
                      <a:pt x="232" y="1"/>
                    </a:lnTo>
                    <a:lnTo>
                      <a:pt x="206" y="0"/>
                    </a:lnTo>
                    <a:lnTo>
                      <a:pt x="182" y="1"/>
                    </a:lnTo>
                    <a:lnTo>
                      <a:pt x="157" y="5"/>
                    </a:lnTo>
                    <a:lnTo>
                      <a:pt x="134" y="13"/>
                    </a:lnTo>
                    <a:lnTo>
                      <a:pt x="111" y="23"/>
                    </a:lnTo>
                    <a:lnTo>
                      <a:pt x="89" y="36"/>
                    </a:lnTo>
                    <a:lnTo>
                      <a:pt x="70" y="52"/>
                    </a:lnTo>
                    <a:lnTo>
                      <a:pt x="52" y="69"/>
                    </a:lnTo>
                    <a:lnTo>
                      <a:pt x="37" y="89"/>
                    </a:lnTo>
                    <a:lnTo>
                      <a:pt x="24" y="111"/>
                    </a:lnTo>
                    <a:lnTo>
                      <a:pt x="14" y="133"/>
                    </a:lnTo>
                    <a:lnTo>
                      <a:pt x="6" y="156"/>
                    </a:lnTo>
                    <a:lnTo>
                      <a:pt x="2" y="181"/>
                    </a:lnTo>
                    <a:lnTo>
                      <a:pt x="0" y="207"/>
                    </a:lnTo>
                    <a:lnTo>
                      <a:pt x="2" y="231"/>
                    </a:lnTo>
                    <a:lnTo>
                      <a:pt x="6" y="256"/>
                    </a:lnTo>
                    <a:lnTo>
                      <a:pt x="14" y="280"/>
                    </a:lnTo>
                    <a:lnTo>
                      <a:pt x="24" y="302"/>
                    </a:lnTo>
                    <a:lnTo>
                      <a:pt x="37" y="324"/>
                    </a:lnTo>
                    <a:lnTo>
                      <a:pt x="52" y="344"/>
                    </a:lnTo>
                    <a:lnTo>
                      <a:pt x="70" y="361"/>
                    </a:lnTo>
                    <a:lnTo>
                      <a:pt x="89" y="377"/>
                    </a:lnTo>
                    <a:lnTo>
                      <a:pt x="111" y="390"/>
                    </a:lnTo>
                    <a:lnTo>
                      <a:pt x="134" y="399"/>
                    </a:lnTo>
                    <a:lnTo>
                      <a:pt x="157" y="407"/>
                    </a:lnTo>
                    <a:lnTo>
                      <a:pt x="182" y="412"/>
                    </a:lnTo>
                    <a:lnTo>
                      <a:pt x="206" y="413"/>
                    </a:lnTo>
                    <a:lnTo>
                      <a:pt x="232" y="412"/>
                    </a:lnTo>
                    <a:lnTo>
                      <a:pt x="256" y="407"/>
                    </a:lnTo>
                    <a:lnTo>
                      <a:pt x="280" y="399"/>
                    </a:lnTo>
                    <a:lnTo>
                      <a:pt x="302" y="390"/>
                    </a:lnTo>
                    <a:lnTo>
                      <a:pt x="323" y="377"/>
                    </a:lnTo>
                    <a:lnTo>
                      <a:pt x="344" y="361"/>
                    </a:lnTo>
                    <a:lnTo>
                      <a:pt x="361" y="344"/>
                    </a:lnTo>
                    <a:lnTo>
                      <a:pt x="377" y="324"/>
                    </a:lnTo>
                    <a:lnTo>
                      <a:pt x="389" y="302"/>
                    </a:lnTo>
                    <a:lnTo>
                      <a:pt x="400" y="280"/>
                    </a:lnTo>
                    <a:lnTo>
                      <a:pt x="408" y="256"/>
                    </a:lnTo>
                    <a:lnTo>
                      <a:pt x="412" y="231"/>
                    </a:lnTo>
                    <a:lnTo>
                      <a:pt x="413" y="207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09" name="Freeform 529"/>
              <p:cNvSpPr>
                <a:spLocks/>
              </p:cNvSpPr>
              <p:nvPr/>
            </p:nvSpPr>
            <p:spPr bwMode="auto">
              <a:xfrm>
                <a:off x="1526" y="2912"/>
                <a:ext cx="670" cy="675"/>
              </a:xfrm>
              <a:custGeom>
                <a:avLst/>
                <a:gdLst>
                  <a:gd name="T0" fmla="*/ 825 w 826"/>
                  <a:gd name="T1" fmla="*/ 377 h 827"/>
                  <a:gd name="T2" fmla="*/ 813 w 826"/>
                  <a:gd name="T3" fmla="*/ 306 h 827"/>
                  <a:gd name="T4" fmla="*/ 788 w 826"/>
                  <a:gd name="T5" fmla="*/ 239 h 827"/>
                  <a:gd name="T6" fmla="*/ 752 w 826"/>
                  <a:gd name="T7" fmla="*/ 176 h 827"/>
                  <a:gd name="T8" fmla="*/ 705 w 826"/>
                  <a:gd name="T9" fmla="*/ 121 h 827"/>
                  <a:gd name="T10" fmla="*/ 651 w 826"/>
                  <a:gd name="T11" fmla="*/ 75 h 827"/>
                  <a:gd name="T12" fmla="*/ 588 w 826"/>
                  <a:gd name="T13" fmla="*/ 39 h 827"/>
                  <a:gd name="T14" fmla="*/ 521 w 826"/>
                  <a:gd name="T15" fmla="*/ 14 h 827"/>
                  <a:gd name="T16" fmla="*/ 450 w 826"/>
                  <a:gd name="T17" fmla="*/ 1 h 827"/>
                  <a:gd name="T18" fmla="*/ 377 w 826"/>
                  <a:gd name="T19" fmla="*/ 1 h 827"/>
                  <a:gd name="T20" fmla="*/ 307 w 826"/>
                  <a:gd name="T21" fmla="*/ 14 h 827"/>
                  <a:gd name="T22" fmla="*/ 239 w 826"/>
                  <a:gd name="T23" fmla="*/ 39 h 827"/>
                  <a:gd name="T24" fmla="*/ 177 w 826"/>
                  <a:gd name="T25" fmla="*/ 75 h 827"/>
                  <a:gd name="T26" fmla="*/ 122 w 826"/>
                  <a:gd name="T27" fmla="*/ 121 h 827"/>
                  <a:gd name="T28" fmla="*/ 76 w 826"/>
                  <a:gd name="T29" fmla="*/ 176 h 827"/>
                  <a:gd name="T30" fmla="*/ 40 w 826"/>
                  <a:gd name="T31" fmla="*/ 239 h 827"/>
                  <a:gd name="T32" fmla="*/ 15 w 826"/>
                  <a:gd name="T33" fmla="*/ 306 h 827"/>
                  <a:gd name="T34" fmla="*/ 2 w 826"/>
                  <a:gd name="T35" fmla="*/ 377 h 827"/>
                  <a:gd name="T36" fmla="*/ 2 w 826"/>
                  <a:gd name="T37" fmla="*/ 450 h 827"/>
                  <a:gd name="T38" fmla="*/ 15 w 826"/>
                  <a:gd name="T39" fmla="*/ 520 h 827"/>
                  <a:gd name="T40" fmla="*/ 40 w 826"/>
                  <a:gd name="T41" fmla="*/ 588 h 827"/>
                  <a:gd name="T42" fmla="*/ 76 w 826"/>
                  <a:gd name="T43" fmla="*/ 650 h 827"/>
                  <a:gd name="T44" fmla="*/ 122 w 826"/>
                  <a:gd name="T45" fmla="*/ 705 h 827"/>
                  <a:gd name="T46" fmla="*/ 177 w 826"/>
                  <a:gd name="T47" fmla="*/ 752 h 827"/>
                  <a:gd name="T48" fmla="*/ 239 w 826"/>
                  <a:gd name="T49" fmla="*/ 788 h 827"/>
                  <a:gd name="T50" fmla="*/ 307 w 826"/>
                  <a:gd name="T51" fmla="*/ 813 h 827"/>
                  <a:gd name="T52" fmla="*/ 377 w 826"/>
                  <a:gd name="T53" fmla="*/ 826 h 827"/>
                  <a:gd name="T54" fmla="*/ 450 w 826"/>
                  <a:gd name="T55" fmla="*/ 826 h 827"/>
                  <a:gd name="T56" fmla="*/ 521 w 826"/>
                  <a:gd name="T57" fmla="*/ 813 h 827"/>
                  <a:gd name="T58" fmla="*/ 588 w 826"/>
                  <a:gd name="T59" fmla="*/ 788 h 827"/>
                  <a:gd name="T60" fmla="*/ 651 w 826"/>
                  <a:gd name="T61" fmla="*/ 752 h 827"/>
                  <a:gd name="T62" fmla="*/ 705 w 826"/>
                  <a:gd name="T63" fmla="*/ 705 h 827"/>
                  <a:gd name="T64" fmla="*/ 752 w 826"/>
                  <a:gd name="T65" fmla="*/ 650 h 827"/>
                  <a:gd name="T66" fmla="*/ 788 w 826"/>
                  <a:gd name="T67" fmla="*/ 588 h 827"/>
                  <a:gd name="T68" fmla="*/ 813 w 826"/>
                  <a:gd name="T69" fmla="*/ 520 h 827"/>
                  <a:gd name="T70" fmla="*/ 825 w 826"/>
                  <a:gd name="T71" fmla="*/ 450 h 8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826" h="827">
                    <a:moveTo>
                      <a:pt x="826" y="414"/>
                    </a:moveTo>
                    <a:lnTo>
                      <a:pt x="825" y="377"/>
                    </a:lnTo>
                    <a:lnTo>
                      <a:pt x="820" y="341"/>
                    </a:lnTo>
                    <a:lnTo>
                      <a:pt x="813" y="306"/>
                    </a:lnTo>
                    <a:lnTo>
                      <a:pt x="802" y="272"/>
                    </a:lnTo>
                    <a:lnTo>
                      <a:pt x="788" y="239"/>
                    </a:lnTo>
                    <a:lnTo>
                      <a:pt x="771" y="207"/>
                    </a:lnTo>
                    <a:lnTo>
                      <a:pt x="752" y="176"/>
                    </a:lnTo>
                    <a:lnTo>
                      <a:pt x="730" y="147"/>
                    </a:lnTo>
                    <a:lnTo>
                      <a:pt x="705" y="121"/>
                    </a:lnTo>
                    <a:lnTo>
                      <a:pt x="680" y="97"/>
                    </a:lnTo>
                    <a:lnTo>
                      <a:pt x="651" y="75"/>
                    </a:lnTo>
                    <a:lnTo>
                      <a:pt x="620" y="56"/>
                    </a:lnTo>
                    <a:lnTo>
                      <a:pt x="588" y="39"/>
                    </a:lnTo>
                    <a:lnTo>
                      <a:pt x="555" y="25"/>
                    </a:lnTo>
                    <a:lnTo>
                      <a:pt x="521" y="14"/>
                    </a:lnTo>
                    <a:lnTo>
                      <a:pt x="486" y="7"/>
                    </a:lnTo>
                    <a:lnTo>
                      <a:pt x="450" y="1"/>
                    </a:lnTo>
                    <a:lnTo>
                      <a:pt x="413" y="0"/>
                    </a:lnTo>
                    <a:lnTo>
                      <a:pt x="377" y="1"/>
                    </a:lnTo>
                    <a:lnTo>
                      <a:pt x="342" y="7"/>
                    </a:lnTo>
                    <a:lnTo>
                      <a:pt x="307" y="14"/>
                    </a:lnTo>
                    <a:lnTo>
                      <a:pt x="273" y="25"/>
                    </a:lnTo>
                    <a:lnTo>
                      <a:pt x="239" y="39"/>
                    </a:lnTo>
                    <a:lnTo>
                      <a:pt x="207" y="56"/>
                    </a:lnTo>
                    <a:lnTo>
                      <a:pt x="177" y="75"/>
                    </a:lnTo>
                    <a:lnTo>
                      <a:pt x="148" y="97"/>
                    </a:lnTo>
                    <a:lnTo>
                      <a:pt x="122" y="121"/>
                    </a:lnTo>
                    <a:lnTo>
                      <a:pt x="97" y="147"/>
                    </a:lnTo>
                    <a:lnTo>
                      <a:pt x="76" y="176"/>
                    </a:lnTo>
                    <a:lnTo>
                      <a:pt x="56" y="207"/>
                    </a:lnTo>
                    <a:lnTo>
                      <a:pt x="40" y="239"/>
                    </a:lnTo>
                    <a:lnTo>
                      <a:pt x="26" y="272"/>
                    </a:lnTo>
                    <a:lnTo>
                      <a:pt x="15" y="306"/>
                    </a:lnTo>
                    <a:lnTo>
                      <a:pt x="7" y="341"/>
                    </a:lnTo>
                    <a:lnTo>
                      <a:pt x="2" y="377"/>
                    </a:lnTo>
                    <a:lnTo>
                      <a:pt x="0" y="414"/>
                    </a:lnTo>
                    <a:lnTo>
                      <a:pt x="2" y="450"/>
                    </a:lnTo>
                    <a:lnTo>
                      <a:pt x="7" y="485"/>
                    </a:lnTo>
                    <a:lnTo>
                      <a:pt x="15" y="520"/>
                    </a:lnTo>
                    <a:lnTo>
                      <a:pt x="26" y="555"/>
                    </a:lnTo>
                    <a:lnTo>
                      <a:pt x="40" y="588"/>
                    </a:lnTo>
                    <a:lnTo>
                      <a:pt x="56" y="620"/>
                    </a:lnTo>
                    <a:lnTo>
                      <a:pt x="76" y="650"/>
                    </a:lnTo>
                    <a:lnTo>
                      <a:pt x="97" y="679"/>
                    </a:lnTo>
                    <a:lnTo>
                      <a:pt x="122" y="705"/>
                    </a:lnTo>
                    <a:lnTo>
                      <a:pt x="148" y="730"/>
                    </a:lnTo>
                    <a:lnTo>
                      <a:pt x="177" y="752"/>
                    </a:lnTo>
                    <a:lnTo>
                      <a:pt x="207" y="771"/>
                    </a:lnTo>
                    <a:lnTo>
                      <a:pt x="239" y="788"/>
                    </a:lnTo>
                    <a:lnTo>
                      <a:pt x="273" y="802"/>
                    </a:lnTo>
                    <a:lnTo>
                      <a:pt x="307" y="813"/>
                    </a:lnTo>
                    <a:lnTo>
                      <a:pt x="342" y="820"/>
                    </a:lnTo>
                    <a:lnTo>
                      <a:pt x="377" y="826"/>
                    </a:lnTo>
                    <a:lnTo>
                      <a:pt x="413" y="827"/>
                    </a:lnTo>
                    <a:lnTo>
                      <a:pt x="450" y="826"/>
                    </a:lnTo>
                    <a:lnTo>
                      <a:pt x="486" y="820"/>
                    </a:lnTo>
                    <a:lnTo>
                      <a:pt x="521" y="813"/>
                    </a:lnTo>
                    <a:lnTo>
                      <a:pt x="555" y="802"/>
                    </a:lnTo>
                    <a:lnTo>
                      <a:pt x="588" y="788"/>
                    </a:lnTo>
                    <a:lnTo>
                      <a:pt x="620" y="771"/>
                    </a:lnTo>
                    <a:lnTo>
                      <a:pt x="651" y="752"/>
                    </a:lnTo>
                    <a:lnTo>
                      <a:pt x="680" y="730"/>
                    </a:lnTo>
                    <a:lnTo>
                      <a:pt x="705" y="705"/>
                    </a:lnTo>
                    <a:lnTo>
                      <a:pt x="730" y="679"/>
                    </a:lnTo>
                    <a:lnTo>
                      <a:pt x="752" y="650"/>
                    </a:lnTo>
                    <a:lnTo>
                      <a:pt x="771" y="620"/>
                    </a:lnTo>
                    <a:lnTo>
                      <a:pt x="788" y="588"/>
                    </a:lnTo>
                    <a:lnTo>
                      <a:pt x="802" y="555"/>
                    </a:lnTo>
                    <a:lnTo>
                      <a:pt x="813" y="520"/>
                    </a:lnTo>
                    <a:lnTo>
                      <a:pt x="820" y="485"/>
                    </a:lnTo>
                    <a:lnTo>
                      <a:pt x="825" y="450"/>
                    </a:lnTo>
                    <a:lnTo>
                      <a:pt x="826" y="414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10" name="Freeform 530"/>
              <p:cNvSpPr>
                <a:spLocks/>
              </p:cNvSpPr>
              <p:nvPr/>
            </p:nvSpPr>
            <p:spPr bwMode="auto">
              <a:xfrm>
                <a:off x="2355" y="3150"/>
                <a:ext cx="11" cy="102"/>
              </a:xfrm>
              <a:custGeom>
                <a:avLst/>
                <a:gdLst>
                  <a:gd name="T0" fmla="*/ 13 w 13"/>
                  <a:gd name="T1" fmla="*/ 124 h 124"/>
                  <a:gd name="T2" fmla="*/ 11 w 13"/>
                  <a:gd name="T3" fmla="*/ 79 h 124"/>
                  <a:gd name="T4" fmla="*/ 7 w 13"/>
                  <a:gd name="T5" fmla="*/ 35 h 124"/>
                  <a:gd name="T6" fmla="*/ 0 w 13"/>
                  <a:gd name="T7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24">
                    <a:moveTo>
                      <a:pt x="13" y="124"/>
                    </a:moveTo>
                    <a:lnTo>
                      <a:pt x="11" y="79"/>
                    </a:lnTo>
                    <a:lnTo>
                      <a:pt x="7" y="35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11" name="Freeform 531"/>
              <p:cNvSpPr>
                <a:spLocks/>
              </p:cNvSpPr>
              <p:nvPr/>
            </p:nvSpPr>
            <p:spPr bwMode="auto">
              <a:xfrm>
                <a:off x="2315" y="3031"/>
                <a:ext cx="34" cy="90"/>
              </a:xfrm>
              <a:custGeom>
                <a:avLst/>
                <a:gdLst>
                  <a:gd name="T0" fmla="*/ 43 w 43"/>
                  <a:gd name="T1" fmla="*/ 116 h 116"/>
                  <a:gd name="T2" fmla="*/ 38 w 43"/>
                  <a:gd name="T3" fmla="*/ 96 h 116"/>
                  <a:gd name="T4" fmla="*/ 24 w 43"/>
                  <a:gd name="T5" fmla="*/ 53 h 116"/>
                  <a:gd name="T6" fmla="*/ 7 w 43"/>
                  <a:gd name="T7" fmla="*/ 13 h 116"/>
                  <a:gd name="T8" fmla="*/ 0 w 43"/>
                  <a:gd name="T9" fmla="*/ 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" h="116">
                    <a:moveTo>
                      <a:pt x="43" y="116"/>
                    </a:moveTo>
                    <a:lnTo>
                      <a:pt x="38" y="96"/>
                    </a:lnTo>
                    <a:lnTo>
                      <a:pt x="24" y="53"/>
                    </a:lnTo>
                    <a:lnTo>
                      <a:pt x="7" y="13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12" name="Freeform 532"/>
              <p:cNvSpPr>
                <a:spLocks/>
              </p:cNvSpPr>
              <p:nvPr/>
            </p:nvSpPr>
            <p:spPr bwMode="auto">
              <a:xfrm>
                <a:off x="2247" y="2923"/>
                <a:ext cx="57" cy="85"/>
              </a:xfrm>
              <a:custGeom>
                <a:avLst/>
                <a:gdLst>
                  <a:gd name="T0" fmla="*/ 70 w 70"/>
                  <a:gd name="T1" fmla="*/ 102 h 102"/>
                  <a:gd name="T2" fmla="*/ 49 w 70"/>
                  <a:gd name="T3" fmla="*/ 66 h 102"/>
                  <a:gd name="T4" fmla="*/ 24 w 70"/>
                  <a:gd name="T5" fmla="*/ 30 h 102"/>
                  <a:gd name="T6" fmla="*/ 0 w 70"/>
                  <a:gd name="T7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0" h="102">
                    <a:moveTo>
                      <a:pt x="70" y="102"/>
                    </a:moveTo>
                    <a:lnTo>
                      <a:pt x="49" y="66"/>
                    </a:lnTo>
                    <a:lnTo>
                      <a:pt x="24" y="30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13" name="Freeform 533"/>
              <p:cNvSpPr>
                <a:spLocks/>
              </p:cNvSpPr>
              <p:nvPr/>
            </p:nvSpPr>
            <p:spPr bwMode="auto">
              <a:xfrm>
                <a:off x="2151" y="2838"/>
                <a:ext cx="79" cy="68"/>
              </a:xfrm>
              <a:custGeom>
                <a:avLst/>
                <a:gdLst>
                  <a:gd name="T0" fmla="*/ 94 w 94"/>
                  <a:gd name="T1" fmla="*/ 82 h 82"/>
                  <a:gd name="T2" fmla="*/ 81 w 94"/>
                  <a:gd name="T3" fmla="*/ 67 h 82"/>
                  <a:gd name="T4" fmla="*/ 48 w 94"/>
                  <a:gd name="T5" fmla="*/ 37 h 82"/>
                  <a:gd name="T6" fmla="*/ 14 w 94"/>
                  <a:gd name="T7" fmla="*/ 9 h 82"/>
                  <a:gd name="T8" fmla="*/ 0 w 94"/>
                  <a:gd name="T9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4" h="82">
                    <a:moveTo>
                      <a:pt x="94" y="82"/>
                    </a:moveTo>
                    <a:lnTo>
                      <a:pt x="81" y="67"/>
                    </a:lnTo>
                    <a:lnTo>
                      <a:pt x="48" y="37"/>
                    </a:lnTo>
                    <a:lnTo>
                      <a:pt x="14" y="9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14" name="Freeform 534"/>
              <p:cNvSpPr>
                <a:spLocks/>
              </p:cNvSpPr>
              <p:nvPr/>
            </p:nvSpPr>
            <p:spPr bwMode="auto">
              <a:xfrm>
                <a:off x="2043" y="2781"/>
                <a:ext cx="91" cy="45"/>
              </a:xfrm>
              <a:custGeom>
                <a:avLst/>
                <a:gdLst>
                  <a:gd name="T0" fmla="*/ 111 w 111"/>
                  <a:gd name="T1" fmla="*/ 56 h 56"/>
                  <a:gd name="T2" fmla="*/ 75 w 111"/>
                  <a:gd name="T3" fmla="*/ 35 h 56"/>
                  <a:gd name="T4" fmla="*/ 36 w 111"/>
                  <a:gd name="T5" fmla="*/ 15 h 56"/>
                  <a:gd name="T6" fmla="*/ 0 w 111"/>
                  <a:gd name="T7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1" h="56">
                    <a:moveTo>
                      <a:pt x="111" y="56"/>
                    </a:moveTo>
                    <a:lnTo>
                      <a:pt x="75" y="35"/>
                    </a:lnTo>
                    <a:lnTo>
                      <a:pt x="36" y="15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15" name="Freeform 535"/>
              <p:cNvSpPr>
                <a:spLocks/>
              </p:cNvSpPr>
              <p:nvPr/>
            </p:nvSpPr>
            <p:spPr bwMode="auto">
              <a:xfrm>
                <a:off x="1918" y="2753"/>
                <a:ext cx="96" cy="17"/>
              </a:xfrm>
              <a:custGeom>
                <a:avLst/>
                <a:gdLst>
                  <a:gd name="T0" fmla="*/ 121 w 121"/>
                  <a:gd name="T1" fmla="*/ 27 h 27"/>
                  <a:gd name="T2" fmla="*/ 104 w 121"/>
                  <a:gd name="T3" fmla="*/ 20 h 27"/>
                  <a:gd name="T4" fmla="*/ 61 w 121"/>
                  <a:gd name="T5" fmla="*/ 10 h 27"/>
                  <a:gd name="T6" fmla="*/ 18 w 121"/>
                  <a:gd name="T7" fmla="*/ 2 h 27"/>
                  <a:gd name="T8" fmla="*/ 0 w 121"/>
                  <a:gd name="T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1" h="27">
                    <a:moveTo>
                      <a:pt x="121" y="27"/>
                    </a:moveTo>
                    <a:lnTo>
                      <a:pt x="104" y="20"/>
                    </a:lnTo>
                    <a:lnTo>
                      <a:pt x="61" y="10"/>
                    </a:lnTo>
                    <a:lnTo>
                      <a:pt x="18" y="2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16" name="Freeform 536"/>
              <p:cNvSpPr>
                <a:spLocks/>
              </p:cNvSpPr>
              <p:nvPr/>
            </p:nvSpPr>
            <p:spPr bwMode="auto">
              <a:xfrm>
                <a:off x="1793" y="2747"/>
                <a:ext cx="102" cy="6"/>
              </a:xfrm>
              <a:custGeom>
                <a:avLst/>
                <a:gdLst>
                  <a:gd name="T0" fmla="*/ 125 w 125"/>
                  <a:gd name="T1" fmla="*/ 1 h 5"/>
                  <a:gd name="T2" fmla="*/ 85 w 125"/>
                  <a:gd name="T3" fmla="*/ 0 h 5"/>
                  <a:gd name="T4" fmla="*/ 42 w 125"/>
                  <a:gd name="T5" fmla="*/ 1 h 5"/>
                  <a:gd name="T6" fmla="*/ 0 w 125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5" h="5">
                    <a:moveTo>
                      <a:pt x="125" y="1"/>
                    </a:moveTo>
                    <a:lnTo>
                      <a:pt x="85" y="0"/>
                    </a:lnTo>
                    <a:lnTo>
                      <a:pt x="42" y="1"/>
                    </a:lnTo>
                    <a:lnTo>
                      <a:pt x="0" y="5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17" name="Freeform 537"/>
              <p:cNvSpPr>
                <a:spLocks/>
              </p:cNvSpPr>
              <p:nvPr/>
            </p:nvSpPr>
            <p:spPr bwMode="auto">
              <a:xfrm>
                <a:off x="1668" y="2758"/>
                <a:ext cx="97" cy="29"/>
              </a:xfrm>
              <a:custGeom>
                <a:avLst/>
                <a:gdLst>
                  <a:gd name="T0" fmla="*/ 119 w 119"/>
                  <a:gd name="T1" fmla="*/ 0 h 36"/>
                  <a:gd name="T2" fmla="*/ 104 w 119"/>
                  <a:gd name="T3" fmla="*/ 3 h 36"/>
                  <a:gd name="T4" fmla="*/ 61 w 119"/>
                  <a:gd name="T5" fmla="*/ 13 h 36"/>
                  <a:gd name="T6" fmla="*/ 19 w 119"/>
                  <a:gd name="T7" fmla="*/ 27 h 36"/>
                  <a:gd name="T8" fmla="*/ 0 w 119"/>
                  <a:gd name="T9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9" h="36">
                    <a:moveTo>
                      <a:pt x="119" y="0"/>
                    </a:moveTo>
                    <a:lnTo>
                      <a:pt x="104" y="3"/>
                    </a:lnTo>
                    <a:lnTo>
                      <a:pt x="61" y="13"/>
                    </a:lnTo>
                    <a:lnTo>
                      <a:pt x="19" y="27"/>
                    </a:lnTo>
                    <a:lnTo>
                      <a:pt x="0" y="36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18" name="Freeform 538"/>
              <p:cNvSpPr>
                <a:spLocks/>
              </p:cNvSpPr>
              <p:nvPr/>
            </p:nvSpPr>
            <p:spPr bwMode="auto">
              <a:xfrm>
                <a:off x="1560" y="2792"/>
                <a:ext cx="85" cy="51"/>
              </a:xfrm>
              <a:custGeom>
                <a:avLst/>
                <a:gdLst>
                  <a:gd name="T0" fmla="*/ 107 w 107"/>
                  <a:gd name="T1" fmla="*/ 0 h 64"/>
                  <a:gd name="T2" fmla="*/ 73 w 107"/>
                  <a:gd name="T3" fmla="*/ 17 h 64"/>
                  <a:gd name="T4" fmla="*/ 36 w 107"/>
                  <a:gd name="T5" fmla="*/ 40 h 64"/>
                  <a:gd name="T6" fmla="*/ 0 w 107"/>
                  <a:gd name="T7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7" h="64">
                    <a:moveTo>
                      <a:pt x="107" y="0"/>
                    </a:moveTo>
                    <a:lnTo>
                      <a:pt x="73" y="17"/>
                    </a:lnTo>
                    <a:lnTo>
                      <a:pt x="36" y="40"/>
                    </a:lnTo>
                    <a:lnTo>
                      <a:pt x="0" y="64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19" name="Freeform 539"/>
              <p:cNvSpPr>
                <a:spLocks/>
              </p:cNvSpPr>
              <p:nvPr/>
            </p:nvSpPr>
            <p:spPr bwMode="auto">
              <a:xfrm>
                <a:off x="1469" y="2860"/>
                <a:ext cx="74" cy="74"/>
              </a:xfrm>
              <a:custGeom>
                <a:avLst/>
                <a:gdLst>
                  <a:gd name="T0" fmla="*/ 87 w 87"/>
                  <a:gd name="T1" fmla="*/ 0 h 88"/>
                  <a:gd name="T2" fmla="*/ 76 w 87"/>
                  <a:gd name="T3" fmla="*/ 8 h 88"/>
                  <a:gd name="T4" fmla="*/ 44 w 87"/>
                  <a:gd name="T5" fmla="*/ 38 h 88"/>
                  <a:gd name="T6" fmla="*/ 14 w 87"/>
                  <a:gd name="T7" fmla="*/ 71 h 88"/>
                  <a:gd name="T8" fmla="*/ 0 w 87"/>
                  <a:gd name="T9" fmla="*/ 8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7" h="88">
                    <a:moveTo>
                      <a:pt x="87" y="0"/>
                    </a:moveTo>
                    <a:lnTo>
                      <a:pt x="76" y="8"/>
                    </a:lnTo>
                    <a:lnTo>
                      <a:pt x="44" y="38"/>
                    </a:lnTo>
                    <a:lnTo>
                      <a:pt x="14" y="71"/>
                    </a:lnTo>
                    <a:lnTo>
                      <a:pt x="0" y="88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20" name="Freeform 540"/>
              <p:cNvSpPr>
                <a:spLocks/>
              </p:cNvSpPr>
              <p:nvPr/>
            </p:nvSpPr>
            <p:spPr bwMode="auto">
              <a:xfrm>
                <a:off x="1407" y="2951"/>
                <a:ext cx="51" cy="91"/>
              </a:xfrm>
              <a:custGeom>
                <a:avLst/>
                <a:gdLst>
                  <a:gd name="T0" fmla="*/ 63 w 63"/>
                  <a:gd name="T1" fmla="*/ 0 h 108"/>
                  <a:gd name="T2" fmla="*/ 43 w 63"/>
                  <a:gd name="T3" fmla="*/ 29 h 108"/>
                  <a:gd name="T4" fmla="*/ 20 w 63"/>
                  <a:gd name="T5" fmla="*/ 67 h 108"/>
                  <a:gd name="T6" fmla="*/ 0 w 63"/>
                  <a:gd name="T7" fmla="*/ 107 h 108"/>
                  <a:gd name="T8" fmla="*/ 0 w 63"/>
                  <a:gd name="T9" fmla="*/ 108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3" h="108">
                    <a:moveTo>
                      <a:pt x="63" y="0"/>
                    </a:moveTo>
                    <a:lnTo>
                      <a:pt x="43" y="29"/>
                    </a:lnTo>
                    <a:lnTo>
                      <a:pt x="20" y="67"/>
                    </a:lnTo>
                    <a:lnTo>
                      <a:pt x="0" y="107"/>
                    </a:lnTo>
                    <a:lnTo>
                      <a:pt x="0" y="108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21" name="Freeform 541"/>
              <p:cNvSpPr>
                <a:spLocks/>
              </p:cNvSpPr>
              <p:nvPr/>
            </p:nvSpPr>
            <p:spPr bwMode="auto">
              <a:xfrm>
                <a:off x="1367" y="3065"/>
                <a:ext cx="29" cy="96"/>
              </a:xfrm>
              <a:custGeom>
                <a:avLst/>
                <a:gdLst>
                  <a:gd name="T0" fmla="*/ 34 w 34"/>
                  <a:gd name="T1" fmla="*/ 0 h 119"/>
                  <a:gd name="T2" fmla="*/ 29 w 34"/>
                  <a:gd name="T3" fmla="*/ 10 h 119"/>
                  <a:gd name="T4" fmla="*/ 15 w 34"/>
                  <a:gd name="T5" fmla="*/ 53 h 119"/>
                  <a:gd name="T6" fmla="*/ 5 w 34"/>
                  <a:gd name="T7" fmla="*/ 96 h 119"/>
                  <a:gd name="T8" fmla="*/ 0 w 34"/>
                  <a:gd name="T9" fmla="*/ 11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119">
                    <a:moveTo>
                      <a:pt x="34" y="0"/>
                    </a:moveTo>
                    <a:lnTo>
                      <a:pt x="29" y="10"/>
                    </a:lnTo>
                    <a:lnTo>
                      <a:pt x="15" y="53"/>
                    </a:lnTo>
                    <a:lnTo>
                      <a:pt x="5" y="96"/>
                    </a:lnTo>
                    <a:lnTo>
                      <a:pt x="0" y="119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22" name="Freeform 542"/>
              <p:cNvSpPr>
                <a:spLocks/>
              </p:cNvSpPr>
              <p:nvPr/>
            </p:nvSpPr>
            <p:spPr bwMode="auto">
              <a:xfrm>
                <a:off x="1362" y="3184"/>
                <a:ext cx="0" cy="102"/>
              </a:xfrm>
              <a:custGeom>
                <a:avLst/>
                <a:gdLst>
                  <a:gd name="T0" fmla="*/ 4 w 4"/>
                  <a:gd name="T1" fmla="*/ 0 h 124"/>
                  <a:gd name="T2" fmla="*/ 1 w 4"/>
                  <a:gd name="T3" fmla="*/ 33 h 124"/>
                  <a:gd name="T4" fmla="*/ 0 w 4"/>
                  <a:gd name="T5" fmla="*/ 78 h 124"/>
                  <a:gd name="T6" fmla="*/ 1 w 4"/>
                  <a:gd name="T7" fmla="*/ 121 h 124"/>
                  <a:gd name="T8" fmla="*/ 1 w 4"/>
                  <a:gd name="T9" fmla="*/ 124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24">
                    <a:moveTo>
                      <a:pt x="4" y="0"/>
                    </a:moveTo>
                    <a:lnTo>
                      <a:pt x="1" y="33"/>
                    </a:lnTo>
                    <a:lnTo>
                      <a:pt x="0" y="78"/>
                    </a:lnTo>
                    <a:lnTo>
                      <a:pt x="1" y="121"/>
                    </a:lnTo>
                    <a:lnTo>
                      <a:pt x="1" y="124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23" name="Freeform 543"/>
              <p:cNvSpPr>
                <a:spLocks/>
              </p:cNvSpPr>
              <p:nvPr/>
            </p:nvSpPr>
            <p:spPr bwMode="auto">
              <a:xfrm>
                <a:off x="1362" y="3314"/>
                <a:ext cx="22" cy="97"/>
              </a:xfrm>
              <a:custGeom>
                <a:avLst/>
                <a:gdLst>
                  <a:gd name="T0" fmla="*/ 0 w 29"/>
                  <a:gd name="T1" fmla="*/ 0 h 122"/>
                  <a:gd name="T2" fmla="*/ 1 w 29"/>
                  <a:gd name="T3" fmla="*/ 11 h 122"/>
                  <a:gd name="T4" fmla="*/ 10 w 29"/>
                  <a:gd name="T5" fmla="*/ 55 h 122"/>
                  <a:gd name="T6" fmla="*/ 20 w 29"/>
                  <a:gd name="T7" fmla="*/ 97 h 122"/>
                  <a:gd name="T8" fmla="*/ 29 w 29"/>
                  <a:gd name="T9" fmla="*/ 122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122">
                    <a:moveTo>
                      <a:pt x="0" y="0"/>
                    </a:moveTo>
                    <a:lnTo>
                      <a:pt x="1" y="11"/>
                    </a:lnTo>
                    <a:lnTo>
                      <a:pt x="10" y="55"/>
                    </a:lnTo>
                    <a:lnTo>
                      <a:pt x="20" y="97"/>
                    </a:lnTo>
                    <a:lnTo>
                      <a:pt x="29" y="122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24" name="Freeform 544"/>
              <p:cNvSpPr>
                <a:spLocks/>
              </p:cNvSpPr>
              <p:nvPr/>
            </p:nvSpPr>
            <p:spPr bwMode="auto">
              <a:xfrm>
                <a:off x="1396" y="3434"/>
                <a:ext cx="45" cy="90"/>
              </a:xfrm>
              <a:custGeom>
                <a:avLst/>
                <a:gdLst>
                  <a:gd name="T0" fmla="*/ 0 w 57"/>
                  <a:gd name="T1" fmla="*/ 0 h 111"/>
                  <a:gd name="T2" fmla="*/ 12 w 57"/>
                  <a:gd name="T3" fmla="*/ 30 h 111"/>
                  <a:gd name="T4" fmla="*/ 32 w 57"/>
                  <a:gd name="T5" fmla="*/ 70 h 111"/>
                  <a:gd name="T6" fmla="*/ 55 w 57"/>
                  <a:gd name="T7" fmla="*/ 108 h 111"/>
                  <a:gd name="T8" fmla="*/ 57 w 57"/>
                  <a:gd name="T9" fmla="*/ 11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7" h="111">
                    <a:moveTo>
                      <a:pt x="0" y="0"/>
                    </a:moveTo>
                    <a:lnTo>
                      <a:pt x="12" y="30"/>
                    </a:lnTo>
                    <a:lnTo>
                      <a:pt x="32" y="70"/>
                    </a:lnTo>
                    <a:lnTo>
                      <a:pt x="55" y="108"/>
                    </a:lnTo>
                    <a:lnTo>
                      <a:pt x="57" y="11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25" name="Freeform 545"/>
              <p:cNvSpPr>
                <a:spLocks/>
              </p:cNvSpPr>
              <p:nvPr/>
            </p:nvSpPr>
            <p:spPr bwMode="auto">
              <a:xfrm>
                <a:off x="1458" y="3547"/>
                <a:ext cx="63" cy="74"/>
              </a:xfrm>
              <a:custGeom>
                <a:avLst/>
                <a:gdLst>
                  <a:gd name="T0" fmla="*/ 0 w 83"/>
                  <a:gd name="T1" fmla="*/ 0 h 92"/>
                  <a:gd name="T2" fmla="*/ 5 w 83"/>
                  <a:gd name="T3" fmla="*/ 7 h 92"/>
                  <a:gd name="T4" fmla="*/ 33 w 83"/>
                  <a:gd name="T5" fmla="*/ 41 h 92"/>
                  <a:gd name="T6" fmla="*/ 63 w 83"/>
                  <a:gd name="T7" fmla="*/ 74 h 92"/>
                  <a:gd name="T8" fmla="*/ 83 w 83"/>
                  <a:gd name="T9" fmla="*/ 9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3" h="92">
                    <a:moveTo>
                      <a:pt x="0" y="0"/>
                    </a:moveTo>
                    <a:lnTo>
                      <a:pt x="5" y="7"/>
                    </a:lnTo>
                    <a:lnTo>
                      <a:pt x="33" y="41"/>
                    </a:lnTo>
                    <a:lnTo>
                      <a:pt x="63" y="74"/>
                    </a:lnTo>
                    <a:lnTo>
                      <a:pt x="83" y="92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26" name="Freeform 546"/>
              <p:cNvSpPr>
                <a:spLocks/>
              </p:cNvSpPr>
              <p:nvPr/>
            </p:nvSpPr>
            <p:spPr bwMode="auto">
              <a:xfrm>
                <a:off x="1543" y="3638"/>
                <a:ext cx="85" cy="57"/>
              </a:xfrm>
              <a:custGeom>
                <a:avLst/>
                <a:gdLst>
                  <a:gd name="T0" fmla="*/ 0 w 104"/>
                  <a:gd name="T1" fmla="*/ 0 h 69"/>
                  <a:gd name="T2" fmla="*/ 24 w 104"/>
                  <a:gd name="T3" fmla="*/ 19 h 69"/>
                  <a:gd name="T4" fmla="*/ 60 w 104"/>
                  <a:gd name="T5" fmla="*/ 44 h 69"/>
                  <a:gd name="T6" fmla="*/ 97 w 104"/>
                  <a:gd name="T7" fmla="*/ 67 h 69"/>
                  <a:gd name="T8" fmla="*/ 104 w 104"/>
                  <a:gd name="T9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4" h="69">
                    <a:moveTo>
                      <a:pt x="0" y="0"/>
                    </a:moveTo>
                    <a:lnTo>
                      <a:pt x="24" y="19"/>
                    </a:lnTo>
                    <a:lnTo>
                      <a:pt x="60" y="44"/>
                    </a:lnTo>
                    <a:lnTo>
                      <a:pt x="97" y="67"/>
                    </a:lnTo>
                    <a:lnTo>
                      <a:pt x="104" y="69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27" name="Freeform 547"/>
              <p:cNvSpPr>
                <a:spLocks/>
              </p:cNvSpPr>
              <p:nvPr/>
            </p:nvSpPr>
            <p:spPr bwMode="auto">
              <a:xfrm>
                <a:off x="1645" y="3706"/>
                <a:ext cx="97" cy="28"/>
              </a:xfrm>
              <a:custGeom>
                <a:avLst/>
                <a:gdLst>
                  <a:gd name="T0" fmla="*/ 0 w 117"/>
                  <a:gd name="T1" fmla="*/ 0 h 41"/>
                  <a:gd name="T2" fmla="*/ 7 w 117"/>
                  <a:gd name="T3" fmla="*/ 3 h 41"/>
                  <a:gd name="T4" fmla="*/ 47 w 117"/>
                  <a:gd name="T5" fmla="*/ 20 h 41"/>
                  <a:gd name="T6" fmla="*/ 89 w 117"/>
                  <a:gd name="T7" fmla="*/ 34 h 41"/>
                  <a:gd name="T8" fmla="*/ 117 w 117"/>
                  <a:gd name="T9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7" h="41">
                    <a:moveTo>
                      <a:pt x="0" y="0"/>
                    </a:moveTo>
                    <a:lnTo>
                      <a:pt x="7" y="3"/>
                    </a:lnTo>
                    <a:lnTo>
                      <a:pt x="47" y="20"/>
                    </a:lnTo>
                    <a:lnTo>
                      <a:pt x="89" y="34"/>
                    </a:lnTo>
                    <a:lnTo>
                      <a:pt x="117" y="4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28" name="Freeform 548"/>
              <p:cNvSpPr>
                <a:spLocks/>
              </p:cNvSpPr>
              <p:nvPr/>
            </p:nvSpPr>
            <p:spPr bwMode="auto">
              <a:xfrm>
                <a:off x="1765" y="3740"/>
                <a:ext cx="102" cy="11"/>
              </a:xfrm>
              <a:custGeom>
                <a:avLst/>
                <a:gdLst>
                  <a:gd name="T0" fmla="*/ 0 w 125"/>
                  <a:gd name="T1" fmla="*/ 0 h 11"/>
                  <a:gd name="T2" fmla="*/ 28 w 125"/>
                  <a:gd name="T3" fmla="*/ 5 h 11"/>
                  <a:gd name="T4" fmla="*/ 73 w 125"/>
                  <a:gd name="T5" fmla="*/ 10 h 11"/>
                  <a:gd name="T6" fmla="*/ 116 w 125"/>
                  <a:gd name="T7" fmla="*/ 11 h 11"/>
                  <a:gd name="T8" fmla="*/ 125 w 125"/>
                  <a:gd name="T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5" h="11">
                    <a:moveTo>
                      <a:pt x="0" y="0"/>
                    </a:moveTo>
                    <a:lnTo>
                      <a:pt x="28" y="5"/>
                    </a:lnTo>
                    <a:lnTo>
                      <a:pt x="73" y="10"/>
                    </a:lnTo>
                    <a:lnTo>
                      <a:pt x="116" y="11"/>
                    </a:lnTo>
                    <a:lnTo>
                      <a:pt x="125" y="1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29" name="Freeform 549"/>
              <p:cNvSpPr>
                <a:spLocks/>
              </p:cNvSpPr>
              <p:nvPr/>
            </p:nvSpPr>
            <p:spPr bwMode="auto">
              <a:xfrm>
                <a:off x="1895" y="3734"/>
                <a:ext cx="97" cy="17"/>
              </a:xfrm>
              <a:custGeom>
                <a:avLst/>
                <a:gdLst>
                  <a:gd name="T0" fmla="*/ 0 w 122"/>
                  <a:gd name="T1" fmla="*/ 20 h 20"/>
                  <a:gd name="T2" fmla="*/ 5 w 122"/>
                  <a:gd name="T3" fmla="*/ 20 h 20"/>
                  <a:gd name="T4" fmla="*/ 49 w 122"/>
                  <a:gd name="T5" fmla="*/ 15 h 20"/>
                  <a:gd name="T6" fmla="*/ 92 w 122"/>
                  <a:gd name="T7" fmla="*/ 7 h 20"/>
                  <a:gd name="T8" fmla="*/ 122 w 122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2" h="20">
                    <a:moveTo>
                      <a:pt x="0" y="20"/>
                    </a:moveTo>
                    <a:lnTo>
                      <a:pt x="5" y="20"/>
                    </a:lnTo>
                    <a:lnTo>
                      <a:pt x="49" y="15"/>
                    </a:lnTo>
                    <a:lnTo>
                      <a:pt x="92" y="7"/>
                    </a:lnTo>
                    <a:lnTo>
                      <a:pt x="122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30" name="Freeform 550"/>
              <p:cNvSpPr>
                <a:spLocks/>
              </p:cNvSpPr>
              <p:nvPr/>
            </p:nvSpPr>
            <p:spPr bwMode="auto">
              <a:xfrm>
                <a:off x="2014" y="3683"/>
                <a:ext cx="97" cy="46"/>
              </a:xfrm>
              <a:custGeom>
                <a:avLst/>
                <a:gdLst>
                  <a:gd name="T0" fmla="*/ 0 w 114"/>
                  <a:gd name="T1" fmla="*/ 50 h 50"/>
                  <a:gd name="T2" fmla="*/ 26 w 114"/>
                  <a:gd name="T3" fmla="*/ 42 h 50"/>
                  <a:gd name="T4" fmla="*/ 66 w 114"/>
                  <a:gd name="T5" fmla="*/ 25 h 50"/>
                  <a:gd name="T6" fmla="*/ 105 w 114"/>
                  <a:gd name="T7" fmla="*/ 6 h 50"/>
                  <a:gd name="T8" fmla="*/ 114 w 114"/>
                  <a:gd name="T9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4" h="50">
                    <a:moveTo>
                      <a:pt x="0" y="50"/>
                    </a:moveTo>
                    <a:lnTo>
                      <a:pt x="26" y="42"/>
                    </a:lnTo>
                    <a:lnTo>
                      <a:pt x="66" y="25"/>
                    </a:lnTo>
                    <a:lnTo>
                      <a:pt x="105" y="6"/>
                    </a:lnTo>
                    <a:lnTo>
                      <a:pt x="114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31" name="Freeform 551"/>
              <p:cNvSpPr>
                <a:spLocks/>
              </p:cNvSpPr>
              <p:nvPr/>
            </p:nvSpPr>
            <p:spPr bwMode="auto">
              <a:xfrm>
                <a:off x="2134" y="3609"/>
                <a:ext cx="79" cy="63"/>
              </a:xfrm>
              <a:custGeom>
                <a:avLst/>
                <a:gdLst>
                  <a:gd name="T0" fmla="*/ 0 w 98"/>
                  <a:gd name="T1" fmla="*/ 76 h 76"/>
                  <a:gd name="T2" fmla="*/ 3 w 98"/>
                  <a:gd name="T3" fmla="*/ 75 h 76"/>
                  <a:gd name="T4" fmla="*/ 39 w 98"/>
                  <a:gd name="T5" fmla="*/ 50 h 76"/>
                  <a:gd name="T6" fmla="*/ 73 w 98"/>
                  <a:gd name="T7" fmla="*/ 22 h 76"/>
                  <a:gd name="T8" fmla="*/ 98 w 98"/>
                  <a:gd name="T9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8" h="76">
                    <a:moveTo>
                      <a:pt x="0" y="76"/>
                    </a:moveTo>
                    <a:lnTo>
                      <a:pt x="3" y="75"/>
                    </a:lnTo>
                    <a:lnTo>
                      <a:pt x="39" y="50"/>
                    </a:lnTo>
                    <a:lnTo>
                      <a:pt x="73" y="22"/>
                    </a:lnTo>
                    <a:lnTo>
                      <a:pt x="98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32" name="Freeform 552"/>
              <p:cNvSpPr>
                <a:spLocks/>
              </p:cNvSpPr>
              <p:nvPr/>
            </p:nvSpPr>
            <p:spPr bwMode="auto">
              <a:xfrm>
                <a:off x="2230" y="3513"/>
                <a:ext cx="57" cy="79"/>
              </a:xfrm>
              <a:custGeom>
                <a:avLst/>
                <a:gdLst>
                  <a:gd name="T0" fmla="*/ 0 w 75"/>
                  <a:gd name="T1" fmla="*/ 99 h 99"/>
                  <a:gd name="T2" fmla="*/ 17 w 75"/>
                  <a:gd name="T3" fmla="*/ 81 h 99"/>
                  <a:gd name="T4" fmla="*/ 45 w 75"/>
                  <a:gd name="T5" fmla="*/ 47 h 99"/>
                  <a:gd name="T6" fmla="*/ 70 w 75"/>
                  <a:gd name="T7" fmla="*/ 11 h 99"/>
                  <a:gd name="T8" fmla="*/ 75 w 75"/>
                  <a:gd name="T9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5" h="99">
                    <a:moveTo>
                      <a:pt x="0" y="99"/>
                    </a:moveTo>
                    <a:lnTo>
                      <a:pt x="17" y="81"/>
                    </a:lnTo>
                    <a:lnTo>
                      <a:pt x="45" y="47"/>
                    </a:lnTo>
                    <a:lnTo>
                      <a:pt x="70" y="11"/>
                    </a:lnTo>
                    <a:lnTo>
                      <a:pt x="75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33" name="Freeform 553"/>
              <p:cNvSpPr>
                <a:spLocks/>
              </p:cNvSpPr>
              <p:nvPr/>
            </p:nvSpPr>
            <p:spPr bwMode="auto">
              <a:xfrm>
                <a:off x="2304" y="3400"/>
                <a:ext cx="34" cy="90"/>
              </a:xfrm>
              <a:custGeom>
                <a:avLst/>
                <a:gdLst>
                  <a:gd name="T0" fmla="*/ 0 w 48"/>
                  <a:gd name="T1" fmla="*/ 114 h 114"/>
                  <a:gd name="T2" fmla="*/ 1 w 48"/>
                  <a:gd name="T3" fmla="*/ 113 h 114"/>
                  <a:gd name="T4" fmla="*/ 21 w 48"/>
                  <a:gd name="T5" fmla="*/ 73 h 114"/>
                  <a:gd name="T6" fmla="*/ 38 w 48"/>
                  <a:gd name="T7" fmla="*/ 32 h 114"/>
                  <a:gd name="T8" fmla="*/ 48 w 48"/>
                  <a:gd name="T9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114">
                    <a:moveTo>
                      <a:pt x="0" y="114"/>
                    </a:moveTo>
                    <a:lnTo>
                      <a:pt x="1" y="113"/>
                    </a:lnTo>
                    <a:lnTo>
                      <a:pt x="21" y="73"/>
                    </a:lnTo>
                    <a:lnTo>
                      <a:pt x="38" y="32"/>
                    </a:lnTo>
                    <a:lnTo>
                      <a:pt x="48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34" name="Freeform 554"/>
              <p:cNvSpPr>
                <a:spLocks/>
              </p:cNvSpPr>
              <p:nvPr/>
            </p:nvSpPr>
            <p:spPr bwMode="auto">
              <a:xfrm>
                <a:off x="2349" y="3275"/>
                <a:ext cx="12" cy="102"/>
              </a:xfrm>
              <a:custGeom>
                <a:avLst/>
                <a:gdLst>
                  <a:gd name="T0" fmla="*/ 0 w 19"/>
                  <a:gd name="T1" fmla="*/ 124 h 124"/>
                  <a:gd name="T2" fmla="*/ 6 w 19"/>
                  <a:gd name="T3" fmla="*/ 102 h 124"/>
                  <a:gd name="T4" fmla="*/ 14 w 19"/>
                  <a:gd name="T5" fmla="*/ 58 h 124"/>
                  <a:gd name="T6" fmla="*/ 18 w 19"/>
                  <a:gd name="T7" fmla="*/ 13 h 124"/>
                  <a:gd name="T8" fmla="*/ 19 w 19"/>
                  <a:gd name="T9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24">
                    <a:moveTo>
                      <a:pt x="0" y="124"/>
                    </a:moveTo>
                    <a:lnTo>
                      <a:pt x="6" y="102"/>
                    </a:lnTo>
                    <a:lnTo>
                      <a:pt x="14" y="58"/>
                    </a:lnTo>
                    <a:lnTo>
                      <a:pt x="18" y="13"/>
                    </a:lnTo>
                    <a:lnTo>
                      <a:pt x="19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35" name="Line 555"/>
              <p:cNvSpPr>
                <a:spLocks noChangeShapeType="1"/>
              </p:cNvSpPr>
              <p:nvPr/>
            </p:nvSpPr>
            <p:spPr bwMode="auto">
              <a:xfrm>
                <a:off x="2366" y="3252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36" name="Freeform 556"/>
              <p:cNvSpPr>
                <a:spLocks/>
              </p:cNvSpPr>
              <p:nvPr/>
            </p:nvSpPr>
            <p:spPr bwMode="auto">
              <a:xfrm>
                <a:off x="1191" y="2599"/>
                <a:ext cx="506" cy="1300"/>
              </a:xfrm>
              <a:custGeom>
                <a:avLst/>
                <a:gdLst>
                  <a:gd name="T0" fmla="*/ 619 w 619"/>
                  <a:gd name="T1" fmla="*/ 0 h 1600"/>
                  <a:gd name="T2" fmla="*/ 570 w 619"/>
                  <a:gd name="T3" fmla="*/ 15 h 1600"/>
                  <a:gd name="T4" fmla="*/ 521 w 619"/>
                  <a:gd name="T5" fmla="*/ 33 h 1600"/>
                  <a:gd name="T6" fmla="*/ 473 w 619"/>
                  <a:gd name="T7" fmla="*/ 53 h 1600"/>
                  <a:gd name="T8" fmla="*/ 427 w 619"/>
                  <a:gd name="T9" fmla="*/ 77 h 1600"/>
                  <a:gd name="T10" fmla="*/ 382 w 619"/>
                  <a:gd name="T11" fmla="*/ 103 h 1600"/>
                  <a:gd name="T12" fmla="*/ 340 w 619"/>
                  <a:gd name="T13" fmla="*/ 132 h 1600"/>
                  <a:gd name="T14" fmla="*/ 298 w 619"/>
                  <a:gd name="T15" fmla="*/ 164 h 1600"/>
                  <a:gd name="T16" fmla="*/ 260 w 619"/>
                  <a:gd name="T17" fmla="*/ 198 h 1600"/>
                  <a:gd name="T18" fmla="*/ 223 w 619"/>
                  <a:gd name="T19" fmla="*/ 235 h 1600"/>
                  <a:gd name="T20" fmla="*/ 189 w 619"/>
                  <a:gd name="T21" fmla="*/ 275 h 1600"/>
                  <a:gd name="T22" fmla="*/ 157 w 619"/>
                  <a:gd name="T23" fmla="*/ 315 h 1600"/>
                  <a:gd name="T24" fmla="*/ 128 w 619"/>
                  <a:gd name="T25" fmla="*/ 358 h 1600"/>
                  <a:gd name="T26" fmla="*/ 101 w 619"/>
                  <a:gd name="T27" fmla="*/ 402 h 1600"/>
                  <a:gd name="T28" fmla="*/ 78 w 619"/>
                  <a:gd name="T29" fmla="*/ 449 h 1600"/>
                  <a:gd name="T30" fmla="*/ 58 w 619"/>
                  <a:gd name="T31" fmla="*/ 496 h 1600"/>
                  <a:gd name="T32" fmla="*/ 41 w 619"/>
                  <a:gd name="T33" fmla="*/ 545 h 1600"/>
                  <a:gd name="T34" fmla="*/ 26 w 619"/>
                  <a:gd name="T35" fmla="*/ 595 h 1600"/>
                  <a:gd name="T36" fmla="*/ 14 w 619"/>
                  <a:gd name="T37" fmla="*/ 646 h 1600"/>
                  <a:gd name="T38" fmla="*/ 7 w 619"/>
                  <a:gd name="T39" fmla="*/ 697 h 1600"/>
                  <a:gd name="T40" fmla="*/ 1 w 619"/>
                  <a:gd name="T41" fmla="*/ 748 h 1600"/>
                  <a:gd name="T42" fmla="*/ 0 w 619"/>
                  <a:gd name="T43" fmla="*/ 801 h 1600"/>
                  <a:gd name="T44" fmla="*/ 1 w 619"/>
                  <a:gd name="T45" fmla="*/ 853 h 1600"/>
                  <a:gd name="T46" fmla="*/ 7 w 619"/>
                  <a:gd name="T47" fmla="*/ 904 h 1600"/>
                  <a:gd name="T48" fmla="*/ 14 w 619"/>
                  <a:gd name="T49" fmla="*/ 955 h 1600"/>
                  <a:gd name="T50" fmla="*/ 26 w 619"/>
                  <a:gd name="T51" fmla="*/ 1006 h 1600"/>
                  <a:gd name="T52" fmla="*/ 41 w 619"/>
                  <a:gd name="T53" fmla="*/ 1056 h 1600"/>
                  <a:gd name="T54" fmla="*/ 58 w 619"/>
                  <a:gd name="T55" fmla="*/ 1104 h 1600"/>
                  <a:gd name="T56" fmla="*/ 78 w 619"/>
                  <a:gd name="T57" fmla="*/ 1152 h 1600"/>
                  <a:gd name="T58" fmla="*/ 101 w 619"/>
                  <a:gd name="T59" fmla="*/ 1198 h 1600"/>
                  <a:gd name="T60" fmla="*/ 128 w 619"/>
                  <a:gd name="T61" fmla="*/ 1242 h 1600"/>
                  <a:gd name="T62" fmla="*/ 157 w 619"/>
                  <a:gd name="T63" fmla="*/ 1286 h 1600"/>
                  <a:gd name="T64" fmla="*/ 189 w 619"/>
                  <a:gd name="T65" fmla="*/ 1327 h 1600"/>
                  <a:gd name="T66" fmla="*/ 223 w 619"/>
                  <a:gd name="T67" fmla="*/ 1366 h 1600"/>
                  <a:gd name="T68" fmla="*/ 260 w 619"/>
                  <a:gd name="T69" fmla="*/ 1402 h 1600"/>
                  <a:gd name="T70" fmla="*/ 298 w 619"/>
                  <a:gd name="T71" fmla="*/ 1437 h 1600"/>
                  <a:gd name="T72" fmla="*/ 340 w 619"/>
                  <a:gd name="T73" fmla="*/ 1468 h 1600"/>
                  <a:gd name="T74" fmla="*/ 382 w 619"/>
                  <a:gd name="T75" fmla="*/ 1498 h 1600"/>
                  <a:gd name="T76" fmla="*/ 427 w 619"/>
                  <a:gd name="T77" fmla="*/ 1525 h 1600"/>
                  <a:gd name="T78" fmla="*/ 473 w 619"/>
                  <a:gd name="T79" fmla="*/ 1548 h 1600"/>
                  <a:gd name="T80" fmla="*/ 521 w 619"/>
                  <a:gd name="T81" fmla="*/ 1568 h 1600"/>
                  <a:gd name="T82" fmla="*/ 570 w 619"/>
                  <a:gd name="T83" fmla="*/ 1586 h 1600"/>
                  <a:gd name="T84" fmla="*/ 619 w 619"/>
                  <a:gd name="T85" fmla="*/ 1600 h 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19" h="1600">
                    <a:moveTo>
                      <a:pt x="619" y="0"/>
                    </a:moveTo>
                    <a:lnTo>
                      <a:pt x="570" y="15"/>
                    </a:lnTo>
                    <a:lnTo>
                      <a:pt x="521" y="33"/>
                    </a:lnTo>
                    <a:lnTo>
                      <a:pt x="473" y="53"/>
                    </a:lnTo>
                    <a:lnTo>
                      <a:pt x="427" y="77"/>
                    </a:lnTo>
                    <a:lnTo>
                      <a:pt x="382" y="103"/>
                    </a:lnTo>
                    <a:lnTo>
                      <a:pt x="340" y="132"/>
                    </a:lnTo>
                    <a:lnTo>
                      <a:pt x="298" y="164"/>
                    </a:lnTo>
                    <a:lnTo>
                      <a:pt x="260" y="198"/>
                    </a:lnTo>
                    <a:lnTo>
                      <a:pt x="223" y="235"/>
                    </a:lnTo>
                    <a:lnTo>
                      <a:pt x="189" y="275"/>
                    </a:lnTo>
                    <a:lnTo>
                      <a:pt x="157" y="315"/>
                    </a:lnTo>
                    <a:lnTo>
                      <a:pt x="128" y="358"/>
                    </a:lnTo>
                    <a:lnTo>
                      <a:pt x="101" y="402"/>
                    </a:lnTo>
                    <a:lnTo>
                      <a:pt x="78" y="449"/>
                    </a:lnTo>
                    <a:lnTo>
                      <a:pt x="58" y="496"/>
                    </a:lnTo>
                    <a:lnTo>
                      <a:pt x="41" y="545"/>
                    </a:lnTo>
                    <a:lnTo>
                      <a:pt x="26" y="595"/>
                    </a:lnTo>
                    <a:lnTo>
                      <a:pt x="14" y="646"/>
                    </a:lnTo>
                    <a:lnTo>
                      <a:pt x="7" y="697"/>
                    </a:lnTo>
                    <a:lnTo>
                      <a:pt x="1" y="748"/>
                    </a:lnTo>
                    <a:lnTo>
                      <a:pt x="0" y="801"/>
                    </a:lnTo>
                    <a:lnTo>
                      <a:pt x="1" y="853"/>
                    </a:lnTo>
                    <a:lnTo>
                      <a:pt x="7" y="904"/>
                    </a:lnTo>
                    <a:lnTo>
                      <a:pt x="14" y="955"/>
                    </a:lnTo>
                    <a:lnTo>
                      <a:pt x="26" y="1006"/>
                    </a:lnTo>
                    <a:lnTo>
                      <a:pt x="41" y="1056"/>
                    </a:lnTo>
                    <a:lnTo>
                      <a:pt x="58" y="1104"/>
                    </a:lnTo>
                    <a:lnTo>
                      <a:pt x="78" y="1152"/>
                    </a:lnTo>
                    <a:lnTo>
                      <a:pt x="101" y="1198"/>
                    </a:lnTo>
                    <a:lnTo>
                      <a:pt x="128" y="1242"/>
                    </a:lnTo>
                    <a:lnTo>
                      <a:pt x="157" y="1286"/>
                    </a:lnTo>
                    <a:lnTo>
                      <a:pt x="189" y="1327"/>
                    </a:lnTo>
                    <a:lnTo>
                      <a:pt x="223" y="1366"/>
                    </a:lnTo>
                    <a:lnTo>
                      <a:pt x="260" y="1402"/>
                    </a:lnTo>
                    <a:lnTo>
                      <a:pt x="298" y="1437"/>
                    </a:lnTo>
                    <a:lnTo>
                      <a:pt x="340" y="1468"/>
                    </a:lnTo>
                    <a:lnTo>
                      <a:pt x="382" y="1498"/>
                    </a:lnTo>
                    <a:lnTo>
                      <a:pt x="427" y="1525"/>
                    </a:lnTo>
                    <a:lnTo>
                      <a:pt x="473" y="1548"/>
                    </a:lnTo>
                    <a:lnTo>
                      <a:pt x="521" y="1568"/>
                    </a:lnTo>
                    <a:lnTo>
                      <a:pt x="570" y="1586"/>
                    </a:lnTo>
                    <a:lnTo>
                      <a:pt x="619" y="160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37" name="Freeform 557"/>
              <p:cNvSpPr>
                <a:spLocks/>
              </p:cNvSpPr>
              <p:nvPr/>
            </p:nvSpPr>
            <p:spPr bwMode="auto">
              <a:xfrm>
                <a:off x="1549" y="4024"/>
                <a:ext cx="624" cy="62"/>
              </a:xfrm>
              <a:custGeom>
                <a:avLst/>
                <a:gdLst>
                  <a:gd name="T0" fmla="*/ 0 w 774"/>
                  <a:gd name="T1" fmla="*/ 0 h 75"/>
                  <a:gd name="T2" fmla="*/ 53 w 774"/>
                  <a:gd name="T3" fmla="*/ 20 h 75"/>
                  <a:gd name="T4" fmla="*/ 106 w 774"/>
                  <a:gd name="T5" fmla="*/ 37 h 75"/>
                  <a:gd name="T6" fmla="*/ 162 w 774"/>
                  <a:gd name="T7" fmla="*/ 51 h 75"/>
                  <a:gd name="T8" fmla="*/ 217 w 774"/>
                  <a:gd name="T9" fmla="*/ 61 h 75"/>
                  <a:gd name="T10" fmla="*/ 273 w 774"/>
                  <a:gd name="T11" fmla="*/ 69 h 75"/>
                  <a:gd name="T12" fmla="*/ 330 w 774"/>
                  <a:gd name="T13" fmla="*/ 74 h 75"/>
                  <a:gd name="T14" fmla="*/ 386 w 774"/>
                  <a:gd name="T15" fmla="*/ 75 h 75"/>
                  <a:gd name="T16" fmla="*/ 443 w 774"/>
                  <a:gd name="T17" fmla="*/ 74 h 75"/>
                  <a:gd name="T18" fmla="*/ 500 w 774"/>
                  <a:gd name="T19" fmla="*/ 69 h 75"/>
                  <a:gd name="T20" fmla="*/ 556 w 774"/>
                  <a:gd name="T21" fmla="*/ 61 h 75"/>
                  <a:gd name="T22" fmla="*/ 612 w 774"/>
                  <a:gd name="T23" fmla="*/ 51 h 75"/>
                  <a:gd name="T24" fmla="*/ 666 w 774"/>
                  <a:gd name="T25" fmla="*/ 37 h 75"/>
                  <a:gd name="T26" fmla="*/ 721 w 774"/>
                  <a:gd name="T27" fmla="*/ 20 h 75"/>
                  <a:gd name="T28" fmla="*/ 774 w 774"/>
                  <a:gd name="T29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74" h="75">
                    <a:moveTo>
                      <a:pt x="0" y="0"/>
                    </a:moveTo>
                    <a:lnTo>
                      <a:pt x="53" y="20"/>
                    </a:lnTo>
                    <a:lnTo>
                      <a:pt x="106" y="37"/>
                    </a:lnTo>
                    <a:lnTo>
                      <a:pt x="162" y="51"/>
                    </a:lnTo>
                    <a:lnTo>
                      <a:pt x="217" y="61"/>
                    </a:lnTo>
                    <a:lnTo>
                      <a:pt x="273" y="69"/>
                    </a:lnTo>
                    <a:lnTo>
                      <a:pt x="330" y="74"/>
                    </a:lnTo>
                    <a:lnTo>
                      <a:pt x="386" y="75"/>
                    </a:lnTo>
                    <a:lnTo>
                      <a:pt x="443" y="74"/>
                    </a:lnTo>
                    <a:lnTo>
                      <a:pt x="500" y="69"/>
                    </a:lnTo>
                    <a:lnTo>
                      <a:pt x="556" y="61"/>
                    </a:lnTo>
                    <a:lnTo>
                      <a:pt x="612" y="51"/>
                    </a:lnTo>
                    <a:lnTo>
                      <a:pt x="666" y="37"/>
                    </a:lnTo>
                    <a:lnTo>
                      <a:pt x="721" y="20"/>
                    </a:lnTo>
                    <a:lnTo>
                      <a:pt x="774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38" name="Line 558"/>
              <p:cNvSpPr>
                <a:spLocks noChangeShapeType="1"/>
              </p:cNvSpPr>
              <p:nvPr/>
            </p:nvSpPr>
            <p:spPr bwMode="auto">
              <a:xfrm flipV="1">
                <a:off x="3201" y="3485"/>
                <a:ext cx="0" cy="21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39" name="Line 559"/>
              <p:cNvSpPr>
                <a:spLocks noChangeShapeType="1"/>
              </p:cNvSpPr>
              <p:nvPr/>
            </p:nvSpPr>
            <p:spPr bwMode="auto">
              <a:xfrm flipV="1">
                <a:off x="3201" y="3422"/>
                <a:ext cx="0" cy="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40" name="Line 560"/>
              <p:cNvSpPr>
                <a:spLocks noChangeShapeType="1"/>
              </p:cNvSpPr>
              <p:nvPr/>
            </p:nvSpPr>
            <p:spPr bwMode="auto">
              <a:xfrm flipV="1">
                <a:off x="3201" y="3121"/>
                <a:ext cx="0" cy="26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41" name="Line 561"/>
              <p:cNvSpPr>
                <a:spLocks noChangeShapeType="1"/>
              </p:cNvSpPr>
              <p:nvPr/>
            </p:nvSpPr>
            <p:spPr bwMode="auto">
              <a:xfrm flipV="1">
                <a:off x="3201" y="3059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42" name="Line 562"/>
              <p:cNvSpPr>
                <a:spLocks noChangeShapeType="1"/>
              </p:cNvSpPr>
              <p:nvPr/>
            </p:nvSpPr>
            <p:spPr bwMode="auto">
              <a:xfrm flipV="1">
                <a:off x="3201" y="2809"/>
                <a:ext cx="0" cy="21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43" name="Freeform 563"/>
              <p:cNvSpPr>
                <a:spLocks/>
              </p:cNvSpPr>
              <p:nvPr/>
            </p:nvSpPr>
            <p:spPr bwMode="auto">
              <a:xfrm>
                <a:off x="3036" y="3082"/>
                <a:ext cx="329" cy="335"/>
              </a:xfrm>
              <a:custGeom>
                <a:avLst/>
                <a:gdLst>
                  <a:gd name="T0" fmla="*/ 412 w 412"/>
                  <a:gd name="T1" fmla="*/ 207 h 413"/>
                  <a:gd name="T2" fmla="*/ 411 w 412"/>
                  <a:gd name="T3" fmla="*/ 181 h 413"/>
                  <a:gd name="T4" fmla="*/ 407 w 412"/>
                  <a:gd name="T5" fmla="*/ 156 h 413"/>
                  <a:gd name="T6" fmla="*/ 400 w 412"/>
                  <a:gd name="T7" fmla="*/ 133 h 413"/>
                  <a:gd name="T8" fmla="*/ 389 w 412"/>
                  <a:gd name="T9" fmla="*/ 111 h 413"/>
                  <a:gd name="T10" fmla="*/ 376 w 412"/>
                  <a:gd name="T11" fmla="*/ 89 h 413"/>
                  <a:gd name="T12" fmla="*/ 361 w 412"/>
                  <a:gd name="T13" fmla="*/ 69 h 413"/>
                  <a:gd name="T14" fmla="*/ 343 w 412"/>
                  <a:gd name="T15" fmla="*/ 52 h 413"/>
                  <a:gd name="T16" fmla="*/ 324 w 412"/>
                  <a:gd name="T17" fmla="*/ 36 h 413"/>
                  <a:gd name="T18" fmla="*/ 303 w 412"/>
                  <a:gd name="T19" fmla="*/ 23 h 413"/>
                  <a:gd name="T20" fmla="*/ 279 w 412"/>
                  <a:gd name="T21" fmla="*/ 13 h 413"/>
                  <a:gd name="T22" fmla="*/ 256 w 412"/>
                  <a:gd name="T23" fmla="*/ 5 h 413"/>
                  <a:gd name="T24" fmla="*/ 231 w 412"/>
                  <a:gd name="T25" fmla="*/ 1 h 413"/>
                  <a:gd name="T26" fmla="*/ 206 w 412"/>
                  <a:gd name="T27" fmla="*/ 0 h 413"/>
                  <a:gd name="T28" fmla="*/ 181 w 412"/>
                  <a:gd name="T29" fmla="*/ 1 h 413"/>
                  <a:gd name="T30" fmla="*/ 157 w 412"/>
                  <a:gd name="T31" fmla="*/ 5 h 413"/>
                  <a:gd name="T32" fmla="*/ 133 w 412"/>
                  <a:gd name="T33" fmla="*/ 13 h 413"/>
                  <a:gd name="T34" fmla="*/ 110 w 412"/>
                  <a:gd name="T35" fmla="*/ 23 h 413"/>
                  <a:gd name="T36" fmla="*/ 89 w 412"/>
                  <a:gd name="T37" fmla="*/ 36 h 413"/>
                  <a:gd name="T38" fmla="*/ 70 w 412"/>
                  <a:gd name="T39" fmla="*/ 52 h 413"/>
                  <a:gd name="T40" fmla="*/ 51 w 412"/>
                  <a:gd name="T41" fmla="*/ 69 h 413"/>
                  <a:gd name="T42" fmla="*/ 37 w 412"/>
                  <a:gd name="T43" fmla="*/ 89 h 413"/>
                  <a:gd name="T44" fmla="*/ 24 w 412"/>
                  <a:gd name="T45" fmla="*/ 111 h 413"/>
                  <a:gd name="T46" fmla="*/ 13 w 412"/>
                  <a:gd name="T47" fmla="*/ 133 h 413"/>
                  <a:gd name="T48" fmla="*/ 6 w 412"/>
                  <a:gd name="T49" fmla="*/ 156 h 413"/>
                  <a:gd name="T50" fmla="*/ 1 w 412"/>
                  <a:gd name="T51" fmla="*/ 181 h 413"/>
                  <a:gd name="T52" fmla="*/ 0 w 412"/>
                  <a:gd name="T53" fmla="*/ 207 h 413"/>
                  <a:gd name="T54" fmla="*/ 1 w 412"/>
                  <a:gd name="T55" fmla="*/ 231 h 413"/>
                  <a:gd name="T56" fmla="*/ 6 w 412"/>
                  <a:gd name="T57" fmla="*/ 256 h 413"/>
                  <a:gd name="T58" fmla="*/ 13 w 412"/>
                  <a:gd name="T59" fmla="*/ 280 h 413"/>
                  <a:gd name="T60" fmla="*/ 24 w 412"/>
                  <a:gd name="T61" fmla="*/ 302 h 413"/>
                  <a:gd name="T62" fmla="*/ 37 w 412"/>
                  <a:gd name="T63" fmla="*/ 324 h 413"/>
                  <a:gd name="T64" fmla="*/ 51 w 412"/>
                  <a:gd name="T65" fmla="*/ 344 h 413"/>
                  <a:gd name="T66" fmla="*/ 70 w 412"/>
                  <a:gd name="T67" fmla="*/ 361 h 413"/>
                  <a:gd name="T68" fmla="*/ 89 w 412"/>
                  <a:gd name="T69" fmla="*/ 377 h 413"/>
                  <a:gd name="T70" fmla="*/ 110 w 412"/>
                  <a:gd name="T71" fmla="*/ 390 h 413"/>
                  <a:gd name="T72" fmla="*/ 133 w 412"/>
                  <a:gd name="T73" fmla="*/ 399 h 413"/>
                  <a:gd name="T74" fmla="*/ 157 w 412"/>
                  <a:gd name="T75" fmla="*/ 407 h 413"/>
                  <a:gd name="T76" fmla="*/ 181 w 412"/>
                  <a:gd name="T77" fmla="*/ 412 h 413"/>
                  <a:gd name="T78" fmla="*/ 206 w 412"/>
                  <a:gd name="T79" fmla="*/ 413 h 413"/>
                  <a:gd name="T80" fmla="*/ 231 w 412"/>
                  <a:gd name="T81" fmla="*/ 412 h 413"/>
                  <a:gd name="T82" fmla="*/ 256 w 412"/>
                  <a:gd name="T83" fmla="*/ 407 h 413"/>
                  <a:gd name="T84" fmla="*/ 279 w 412"/>
                  <a:gd name="T85" fmla="*/ 399 h 413"/>
                  <a:gd name="T86" fmla="*/ 303 w 412"/>
                  <a:gd name="T87" fmla="*/ 390 h 413"/>
                  <a:gd name="T88" fmla="*/ 324 w 412"/>
                  <a:gd name="T89" fmla="*/ 377 h 413"/>
                  <a:gd name="T90" fmla="*/ 343 w 412"/>
                  <a:gd name="T91" fmla="*/ 361 h 413"/>
                  <a:gd name="T92" fmla="*/ 361 w 412"/>
                  <a:gd name="T93" fmla="*/ 344 h 413"/>
                  <a:gd name="T94" fmla="*/ 376 w 412"/>
                  <a:gd name="T95" fmla="*/ 324 h 413"/>
                  <a:gd name="T96" fmla="*/ 389 w 412"/>
                  <a:gd name="T97" fmla="*/ 302 h 413"/>
                  <a:gd name="T98" fmla="*/ 400 w 412"/>
                  <a:gd name="T99" fmla="*/ 280 h 413"/>
                  <a:gd name="T100" fmla="*/ 407 w 412"/>
                  <a:gd name="T101" fmla="*/ 256 h 413"/>
                  <a:gd name="T102" fmla="*/ 411 w 412"/>
                  <a:gd name="T103" fmla="*/ 231 h 413"/>
                  <a:gd name="T104" fmla="*/ 412 w 412"/>
                  <a:gd name="T105" fmla="*/ 207 h 4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12" h="413">
                    <a:moveTo>
                      <a:pt x="412" y="207"/>
                    </a:moveTo>
                    <a:lnTo>
                      <a:pt x="411" y="181"/>
                    </a:lnTo>
                    <a:lnTo>
                      <a:pt x="407" y="156"/>
                    </a:lnTo>
                    <a:lnTo>
                      <a:pt x="400" y="133"/>
                    </a:lnTo>
                    <a:lnTo>
                      <a:pt x="389" y="111"/>
                    </a:lnTo>
                    <a:lnTo>
                      <a:pt x="376" y="89"/>
                    </a:lnTo>
                    <a:lnTo>
                      <a:pt x="361" y="69"/>
                    </a:lnTo>
                    <a:lnTo>
                      <a:pt x="343" y="52"/>
                    </a:lnTo>
                    <a:lnTo>
                      <a:pt x="324" y="36"/>
                    </a:lnTo>
                    <a:lnTo>
                      <a:pt x="303" y="23"/>
                    </a:lnTo>
                    <a:lnTo>
                      <a:pt x="279" y="13"/>
                    </a:lnTo>
                    <a:lnTo>
                      <a:pt x="256" y="5"/>
                    </a:lnTo>
                    <a:lnTo>
                      <a:pt x="231" y="1"/>
                    </a:lnTo>
                    <a:lnTo>
                      <a:pt x="206" y="0"/>
                    </a:lnTo>
                    <a:lnTo>
                      <a:pt x="181" y="1"/>
                    </a:lnTo>
                    <a:lnTo>
                      <a:pt x="157" y="5"/>
                    </a:lnTo>
                    <a:lnTo>
                      <a:pt x="133" y="13"/>
                    </a:lnTo>
                    <a:lnTo>
                      <a:pt x="110" y="23"/>
                    </a:lnTo>
                    <a:lnTo>
                      <a:pt x="89" y="36"/>
                    </a:lnTo>
                    <a:lnTo>
                      <a:pt x="70" y="52"/>
                    </a:lnTo>
                    <a:lnTo>
                      <a:pt x="51" y="69"/>
                    </a:lnTo>
                    <a:lnTo>
                      <a:pt x="37" y="89"/>
                    </a:lnTo>
                    <a:lnTo>
                      <a:pt x="24" y="111"/>
                    </a:lnTo>
                    <a:lnTo>
                      <a:pt x="13" y="133"/>
                    </a:lnTo>
                    <a:lnTo>
                      <a:pt x="6" y="156"/>
                    </a:lnTo>
                    <a:lnTo>
                      <a:pt x="1" y="181"/>
                    </a:lnTo>
                    <a:lnTo>
                      <a:pt x="0" y="207"/>
                    </a:lnTo>
                    <a:lnTo>
                      <a:pt x="1" y="231"/>
                    </a:lnTo>
                    <a:lnTo>
                      <a:pt x="6" y="256"/>
                    </a:lnTo>
                    <a:lnTo>
                      <a:pt x="13" y="280"/>
                    </a:lnTo>
                    <a:lnTo>
                      <a:pt x="24" y="302"/>
                    </a:lnTo>
                    <a:lnTo>
                      <a:pt x="37" y="324"/>
                    </a:lnTo>
                    <a:lnTo>
                      <a:pt x="51" y="344"/>
                    </a:lnTo>
                    <a:lnTo>
                      <a:pt x="70" y="361"/>
                    </a:lnTo>
                    <a:lnTo>
                      <a:pt x="89" y="377"/>
                    </a:lnTo>
                    <a:lnTo>
                      <a:pt x="110" y="390"/>
                    </a:lnTo>
                    <a:lnTo>
                      <a:pt x="133" y="399"/>
                    </a:lnTo>
                    <a:lnTo>
                      <a:pt x="157" y="407"/>
                    </a:lnTo>
                    <a:lnTo>
                      <a:pt x="181" y="412"/>
                    </a:lnTo>
                    <a:lnTo>
                      <a:pt x="206" y="413"/>
                    </a:lnTo>
                    <a:lnTo>
                      <a:pt x="231" y="412"/>
                    </a:lnTo>
                    <a:lnTo>
                      <a:pt x="256" y="407"/>
                    </a:lnTo>
                    <a:lnTo>
                      <a:pt x="279" y="399"/>
                    </a:lnTo>
                    <a:lnTo>
                      <a:pt x="303" y="390"/>
                    </a:lnTo>
                    <a:lnTo>
                      <a:pt x="324" y="377"/>
                    </a:lnTo>
                    <a:lnTo>
                      <a:pt x="343" y="361"/>
                    </a:lnTo>
                    <a:lnTo>
                      <a:pt x="361" y="344"/>
                    </a:lnTo>
                    <a:lnTo>
                      <a:pt x="376" y="324"/>
                    </a:lnTo>
                    <a:lnTo>
                      <a:pt x="389" y="302"/>
                    </a:lnTo>
                    <a:lnTo>
                      <a:pt x="400" y="280"/>
                    </a:lnTo>
                    <a:lnTo>
                      <a:pt x="407" y="256"/>
                    </a:lnTo>
                    <a:lnTo>
                      <a:pt x="411" y="231"/>
                    </a:lnTo>
                    <a:lnTo>
                      <a:pt x="412" y="207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44" name="Freeform 564"/>
              <p:cNvSpPr>
                <a:spLocks/>
              </p:cNvSpPr>
              <p:nvPr/>
            </p:nvSpPr>
            <p:spPr bwMode="auto">
              <a:xfrm>
                <a:off x="2866" y="2912"/>
                <a:ext cx="669" cy="675"/>
              </a:xfrm>
              <a:custGeom>
                <a:avLst/>
                <a:gdLst>
                  <a:gd name="T0" fmla="*/ 824 w 825"/>
                  <a:gd name="T1" fmla="*/ 377 h 827"/>
                  <a:gd name="T2" fmla="*/ 811 w 825"/>
                  <a:gd name="T3" fmla="*/ 306 h 827"/>
                  <a:gd name="T4" fmla="*/ 787 w 825"/>
                  <a:gd name="T5" fmla="*/ 239 h 827"/>
                  <a:gd name="T6" fmla="*/ 750 w 825"/>
                  <a:gd name="T7" fmla="*/ 176 h 827"/>
                  <a:gd name="T8" fmla="*/ 705 w 825"/>
                  <a:gd name="T9" fmla="*/ 121 h 827"/>
                  <a:gd name="T10" fmla="*/ 649 w 825"/>
                  <a:gd name="T11" fmla="*/ 75 h 827"/>
                  <a:gd name="T12" fmla="*/ 586 w 825"/>
                  <a:gd name="T13" fmla="*/ 39 h 827"/>
                  <a:gd name="T14" fmla="*/ 519 w 825"/>
                  <a:gd name="T15" fmla="*/ 14 h 827"/>
                  <a:gd name="T16" fmla="*/ 448 w 825"/>
                  <a:gd name="T17" fmla="*/ 1 h 827"/>
                  <a:gd name="T18" fmla="*/ 377 w 825"/>
                  <a:gd name="T19" fmla="*/ 1 h 827"/>
                  <a:gd name="T20" fmla="*/ 305 w 825"/>
                  <a:gd name="T21" fmla="*/ 14 h 827"/>
                  <a:gd name="T22" fmla="*/ 238 w 825"/>
                  <a:gd name="T23" fmla="*/ 39 h 827"/>
                  <a:gd name="T24" fmla="*/ 175 w 825"/>
                  <a:gd name="T25" fmla="*/ 75 h 827"/>
                  <a:gd name="T26" fmla="*/ 120 w 825"/>
                  <a:gd name="T27" fmla="*/ 121 h 827"/>
                  <a:gd name="T28" fmla="*/ 74 w 825"/>
                  <a:gd name="T29" fmla="*/ 176 h 827"/>
                  <a:gd name="T30" fmla="*/ 38 w 825"/>
                  <a:gd name="T31" fmla="*/ 239 h 827"/>
                  <a:gd name="T32" fmla="*/ 14 w 825"/>
                  <a:gd name="T33" fmla="*/ 306 h 827"/>
                  <a:gd name="T34" fmla="*/ 1 w 825"/>
                  <a:gd name="T35" fmla="*/ 377 h 827"/>
                  <a:gd name="T36" fmla="*/ 1 w 825"/>
                  <a:gd name="T37" fmla="*/ 450 h 827"/>
                  <a:gd name="T38" fmla="*/ 14 w 825"/>
                  <a:gd name="T39" fmla="*/ 520 h 827"/>
                  <a:gd name="T40" fmla="*/ 38 w 825"/>
                  <a:gd name="T41" fmla="*/ 588 h 827"/>
                  <a:gd name="T42" fmla="*/ 74 w 825"/>
                  <a:gd name="T43" fmla="*/ 650 h 827"/>
                  <a:gd name="T44" fmla="*/ 120 w 825"/>
                  <a:gd name="T45" fmla="*/ 705 h 827"/>
                  <a:gd name="T46" fmla="*/ 175 w 825"/>
                  <a:gd name="T47" fmla="*/ 752 h 827"/>
                  <a:gd name="T48" fmla="*/ 238 w 825"/>
                  <a:gd name="T49" fmla="*/ 788 h 827"/>
                  <a:gd name="T50" fmla="*/ 305 w 825"/>
                  <a:gd name="T51" fmla="*/ 813 h 827"/>
                  <a:gd name="T52" fmla="*/ 377 w 825"/>
                  <a:gd name="T53" fmla="*/ 826 h 827"/>
                  <a:gd name="T54" fmla="*/ 448 w 825"/>
                  <a:gd name="T55" fmla="*/ 826 h 827"/>
                  <a:gd name="T56" fmla="*/ 519 w 825"/>
                  <a:gd name="T57" fmla="*/ 813 h 827"/>
                  <a:gd name="T58" fmla="*/ 586 w 825"/>
                  <a:gd name="T59" fmla="*/ 788 h 827"/>
                  <a:gd name="T60" fmla="*/ 649 w 825"/>
                  <a:gd name="T61" fmla="*/ 752 h 827"/>
                  <a:gd name="T62" fmla="*/ 705 w 825"/>
                  <a:gd name="T63" fmla="*/ 705 h 827"/>
                  <a:gd name="T64" fmla="*/ 750 w 825"/>
                  <a:gd name="T65" fmla="*/ 650 h 827"/>
                  <a:gd name="T66" fmla="*/ 787 w 825"/>
                  <a:gd name="T67" fmla="*/ 588 h 827"/>
                  <a:gd name="T68" fmla="*/ 811 w 825"/>
                  <a:gd name="T69" fmla="*/ 520 h 827"/>
                  <a:gd name="T70" fmla="*/ 824 w 825"/>
                  <a:gd name="T71" fmla="*/ 450 h 8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825" h="827">
                    <a:moveTo>
                      <a:pt x="825" y="414"/>
                    </a:moveTo>
                    <a:lnTo>
                      <a:pt x="824" y="377"/>
                    </a:lnTo>
                    <a:lnTo>
                      <a:pt x="819" y="341"/>
                    </a:lnTo>
                    <a:lnTo>
                      <a:pt x="811" y="306"/>
                    </a:lnTo>
                    <a:lnTo>
                      <a:pt x="801" y="272"/>
                    </a:lnTo>
                    <a:lnTo>
                      <a:pt x="787" y="239"/>
                    </a:lnTo>
                    <a:lnTo>
                      <a:pt x="770" y="207"/>
                    </a:lnTo>
                    <a:lnTo>
                      <a:pt x="750" y="176"/>
                    </a:lnTo>
                    <a:lnTo>
                      <a:pt x="729" y="147"/>
                    </a:lnTo>
                    <a:lnTo>
                      <a:pt x="705" y="121"/>
                    </a:lnTo>
                    <a:lnTo>
                      <a:pt x="678" y="97"/>
                    </a:lnTo>
                    <a:lnTo>
                      <a:pt x="649" y="75"/>
                    </a:lnTo>
                    <a:lnTo>
                      <a:pt x="618" y="56"/>
                    </a:lnTo>
                    <a:lnTo>
                      <a:pt x="586" y="39"/>
                    </a:lnTo>
                    <a:lnTo>
                      <a:pt x="553" y="25"/>
                    </a:lnTo>
                    <a:lnTo>
                      <a:pt x="519" y="14"/>
                    </a:lnTo>
                    <a:lnTo>
                      <a:pt x="484" y="7"/>
                    </a:lnTo>
                    <a:lnTo>
                      <a:pt x="448" y="1"/>
                    </a:lnTo>
                    <a:lnTo>
                      <a:pt x="412" y="0"/>
                    </a:lnTo>
                    <a:lnTo>
                      <a:pt x="377" y="1"/>
                    </a:lnTo>
                    <a:lnTo>
                      <a:pt x="341" y="7"/>
                    </a:lnTo>
                    <a:lnTo>
                      <a:pt x="305" y="14"/>
                    </a:lnTo>
                    <a:lnTo>
                      <a:pt x="271" y="25"/>
                    </a:lnTo>
                    <a:lnTo>
                      <a:pt x="238" y="39"/>
                    </a:lnTo>
                    <a:lnTo>
                      <a:pt x="206" y="56"/>
                    </a:lnTo>
                    <a:lnTo>
                      <a:pt x="175" y="75"/>
                    </a:lnTo>
                    <a:lnTo>
                      <a:pt x="147" y="97"/>
                    </a:lnTo>
                    <a:lnTo>
                      <a:pt x="120" y="121"/>
                    </a:lnTo>
                    <a:lnTo>
                      <a:pt x="96" y="147"/>
                    </a:lnTo>
                    <a:lnTo>
                      <a:pt x="74" y="176"/>
                    </a:lnTo>
                    <a:lnTo>
                      <a:pt x="55" y="207"/>
                    </a:lnTo>
                    <a:lnTo>
                      <a:pt x="38" y="239"/>
                    </a:lnTo>
                    <a:lnTo>
                      <a:pt x="24" y="272"/>
                    </a:lnTo>
                    <a:lnTo>
                      <a:pt x="14" y="306"/>
                    </a:lnTo>
                    <a:lnTo>
                      <a:pt x="6" y="341"/>
                    </a:lnTo>
                    <a:lnTo>
                      <a:pt x="1" y="377"/>
                    </a:lnTo>
                    <a:lnTo>
                      <a:pt x="0" y="414"/>
                    </a:lnTo>
                    <a:lnTo>
                      <a:pt x="1" y="450"/>
                    </a:lnTo>
                    <a:lnTo>
                      <a:pt x="6" y="485"/>
                    </a:lnTo>
                    <a:lnTo>
                      <a:pt x="14" y="520"/>
                    </a:lnTo>
                    <a:lnTo>
                      <a:pt x="24" y="555"/>
                    </a:lnTo>
                    <a:lnTo>
                      <a:pt x="38" y="588"/>
                    </a:lnTo>
                    <a:lnTo>
                      <a:pt x="55" y="620"/>
                    </a:lnTo>
                    <a:lnTo>
                      <a:pt x="74" y="650"/>
                    </a:lnTo>
                    <a:lnTo>
                      <a:pt x="96" y="679"/>
                    </a:lnTo>
                    <a:lnTo>
                      <a:pt x="120" y="705"/>
                    </a:lnTo>
                    <a:lnTo>
                      <a:pt x="147" y="730"/>
                    </a:lnTo>
                    <a:lnTo>
                      <a:pt x="175" y="752"/>
                    </a:lnTo>
                    <a:lnTo>
                      <a:pt x="206" y="771"/>
                    </a:lnTo>
                    <a:lnTo>
                      <a:pt x="238" y="788"/>
                    </a:lnTo>
                    <a:lnTo>
                      <a:pt x="271" y="802"/>
                    </a:lnTo>
                    <a:lnTo>
                      <a:pt x="305" y="813"/>
                    </a:lnTo>
                    <a:lnTo>
                      <a:pt x="341" y="820"/>
                    </a:lnTo>
                    <a:lnTo>
                      <a:pt x="377" y="826"/>
                    </a:lnTo>
                    <a:lnTo>
                      <a:pt x="412" y="827"/>
                    </a:lnTo>
                    <a:lnTo>
                      <a:pt x="448" y="826"/>
                    </a:lnTo>
                    <a:lnTo>
                      <a:pt x="484" y="820"/>
                    </a:lnTo>
                    <a:lnTo>
                      <a:pt x="519" y="813"/>
                    </a:lnTo>
                    <a:lnTo>
                      <a:pt x="553" y="802"/>
                    </a:lnTo>
                    <a:lnTo>
                      <a:pt x="586" y="788"/>
                    </a:lnTo>
                    <a:lnTo>
                      <a:pt x="618" y="771"/>
                    </a:lnTo>
                    <a:lnTo>
                      <a:pt x="649" y="752"/>
                    </a:lnTo>
                    <a:lnTo>
                      <a:pt x="678" y="730"/>
                    </a:lnTo>
                    <a:lnTo>
                      <a:pt x="705" y="705"/>
                    </a:lnTo>
                    <a:lnTo>
                      <a:pt x="729" y="679"/>
                    </a:lnTo>
                    <a:lnTo>
                      <a:pt x="750" y="650"/>
                    </a:lnTo>
                    <a:lnTo>
                      <a:pt x="770" y="620"/>
                    </a:lnTo>
                    <a:lnTo>
                      <a:pt x="787" y="588"/>
                    </a:lnTo>
                    <a:lnTo>
                      <a:pt x="801" y="555"/>
                    </a:lnTo>
                    <a:lnTo>
                      <a:pt x="811" y="520"/>
                    </a:lnTo>
                    <a:lnTo>
                      <a:pt x="819" y="485"/>
                    </a:lnTo>
                    <a:lnTo>
                      <a:pt x="824" y="450"/>
                    </a:lnTo>
                    <a:lnTo>
                      <a:pt x="825" y="414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45" name="Line 565"/>
              <p:cNvSpPr>
                <a:spLocks noChangeShapeType="1"/>
              </p:cNvSpPr>
              <p:nvPr/>
            </p:nvSpPr>
            <p:spPr bwMode="auto">
              <a:xfrm flipV="1">
                <a:off x="522" y="3485"/>
                <a:ext cx="0" cy="18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46" name="Line 566"/>
              <p:cNvSpPr>
                <a:spLocks noChangeShapeType="1"/>
              </p:cNvSpPr>
              <p:nvPr/>
            </p:nvSpPr>
            <p:spPr bwMode="auto">
              <a:xfrm flipV="1">
                <a:off x="522" y="3422"/>
                <a:ext cx="0" cy="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47" name="Line 567"/>
              <p:cNvSpPr>
                <a:spLocks noChangeShapeType="1"/>
              </p:cNvSpPr>
              <p:nvPr/>
            </p:nvSpPr>
            <p:spPr bwMode="auto">
              <a:xfrm flipV="1">
                <a:off x="522" y="3121"/>
                <a:ext cx="0" cy="26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48" name="Line 568"/>
              <p:cNvSpPr>
                <a:spLocks noChangeShapeType="1"/>
              </p:cNvSpPr>
              <p:nvPr/>
            </p:nvSpPr>
            <p:spPr bwMode="auto">
              <a:xfrm flipV="1">
                <a:off x="522" y="3059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49" name="Line 569"/>
              <p:cNvSpPr>
                <a:spLocks noChangeShapeType="1"/>
              </p:cNvSpPr>
              <p:nvPr/>
            </p:nvSpPr>
            <p:spPr bwMode="auto">
              <a:xfrm flipV="1">
                <a:off x="522" y="2832"/>
                <a:ext cx="0" cy="19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50" name="Freeform 570"/>
              <p:cNvSpPr>
                <a:spLocks/>
              </p:cNvSpPr>
              <p:nvPr/>
            </p:nvSpPr>
            <p:spPr bwMode="auto">
              <a:xfrm>
                <a:off x="357" y="3082"/>
                <a:ext cx="335" cy="335"/>
              </a:xfrm>
              <a:custGeom>
                <a:avLst/>
                <a:gdLst>
                  <a:gd name="T0" fmla="*/ 413 w 413"/>
                  <a:gd name="T1" fmla="*/ 207 h 413"/>
                  <a:gd name="T2" fmla="*/ 412 w 413"/>
                  <a:gd name="T3" fmla="*/ 181 h 413"/>
                  <a:gd name="T4" fmla="*/ 407 w 413"/>
                  <a:gd name="T5" fmla="*/ 156 h 413"/>
                  <a:gd name="T6" fmla="*/ 400 w 413"/>
                  <a:gd name="T7" fmla="*/ 133 h 413"/>
                  <a:gd name="T8" fmla="*/ 390 w 413"/>
                  <a:gd name="T9" fmla="*/ 111 h 413"/>
                  <a:gd name="T10" fmla="*/ 377 w 413"/>
                  <a:gd name="T11" fmla="*/ 89 h 413"/>
                  <a:gd name="T12" fmla="*/ 361 w 413"/>
                  <a:gd name="T13" fmla="*/ 69 h 413"/>
                  <a:gd name="T14" fmla="*/ 344 w 413"/>
                  <a:gd name="T15" fmla="*/ 52 h 413"/>
                  <a:gd name="T16" fmla="*/ 324 w 413"/>
                  <a:gd name="T17" fmla="*/ 36 h 413"/>
                  <a:gd name="T18" fmla="*/ 303 w 413"/>
                  <a:gd name="T19" fmla="*/ 23 h 413"/>
                  <a:gd name="T20" fmla="*/ 280 w 413"/>
                  <a:gd name="T21" fmla="*/ 13 h 413"/>
                  <a:gd name="T22" fmla="*/ 256 w 413"/>
                  <a:gd name="T23" fmla="*/ 5 h 413"/>
                  <a:gd name="T24" fmla="*/ 231 w 413"/>
                  <a:gd name="T25" fmla="*/ 1 h 413"/>
                  <a:gd name="T26" fmla="*/ 207 w 413"/>
                  <a:gd name="T27" fmla="*/ 0 h 413"/>
                  <a:gd name="T28" fmla="*/ 182 w 413"/>
                  <a:gd name="T29" fmla="*/ 1 h 413"/>
                  <a:gd name="T30" fmla="*/ 158 w 413"/>
                  <a:gd name="T31" fmla="*/ 5 h 413"/>
                  <a:gd name="T32" fmla="*/ 133 w 413"/>
                  <a:gd name="T33" fmla="*/ 13 h 413"/>
                  <a:gd name="T34" fmla="*/ 111 w 413"/>
                  <a:gd name="T35" fmla="*/ 23 h 413"/>
                  <a:gd name="T36" fmla="*/ 90 w 413"/>
                  <a:gd name="T37" fmla="*/ 36 h 413"/>
                  <a:gd name="T38" fmla="*/ 69 w 413"/>
                  <a:gd name="T39" fmla="*/ 52 h 413"/>
                  <a:gd name="T40" fmla="*/ 52 w 413"/>
                  <a:gd name="T41" fmla="*/ 69 h 413"/>
                  <a:gd name="T42" fmla="*/ 36 w 413"/>
                  <a:gd name="T43" fmla="*/ 89 h 413"/>
                  <a:gd name="T44" fmla="*/ 24 w 413"/>
                  <a:gd name="T45" fmla="*/ 111 h 413"/>
                  <a:gd name="T46" fmla="*/ 14 w 413"/>
                  <a:gd name="T47" fmla="*/ 133 h 413"/>
                  <a:gd name="T48" fmla="*/ 7 w 413"/>
                  <a:gd name="T49" fmla="*/ 156 h 413"/>
                  <a:gd name="T50" fmla="*/ 2 w 413"/>
                  <a:gd name="T51" fmla="*/ 181 h 413"/>
                  <a:gd name="T52" fmla="*/ 0 w 413"/>
                  <a:gd name="T53" fmla="*/ 207 h 413"/>
                  <a:gd name="T54" fmla="*/ 2 w 413"/>
                  <a:gd name="T55" fmla="*/ 231 h 413"/>
                  <a:gd name="T56" fmla="*/ 7 w 413"/>
                  <a:gd name="T57" fmla="*/ 256 h 413"/>
                  <a:gd name="T58" fmla="*/ 14 w 413"/>
                  <a:gd name="T59" fmla="*/ 280 h 413"/>
                  <a:gd name="T60" fmla="*/ 24 w 413"/>
                  <a:gd name="T61" fmla="*/ 302 h 413"/>
                  <a:gd name="T62" fmla="*/ 36 w 413"/>
                  <a:gd name="T63" fmla="*/ 324 h 413"/>
                  <a:gd name="T64" fmla="*/ 52 w 413"/>
                  <a:gd name="T65" fmla="*/ 344 h 413"/>
                  <a:gd name="T66" fmla="*/ 69 w 413"/>
                  <a:gd name="T67" fmla="*/ 361 h 413"/>
                  <a:gd name="T68" fmla="*/ 90 w 413"/>
                  <a:gd name="T69" fmla="*/ 377 h 413"/>
                  <a:gd name="T70" fmla="*/ 111 w 413"/>
                  <a:gd name="T71" fmla="*/ 390 h 413"/>
                  <a:gd name="T72" fmla="*/ 133 w 413"/>
                  <a:gd name="T73" fmla="*/ 399 h 413"/>
                  <a:gd name="T74" fmla="*/ 158 w 413"/>
                  <a:gd name="T75" fmla="*/ 407 h 413"/>
                  <a:gd name="T76" fmla="*/ 182 w 413"/>
                  <a:gd name="T77" fmla="*/ 412 h 413"/>
                  <a:gd name="T78" fmla="*/ 207 w 413"/>
                  <a:gd name="T79" fmla="*/ 413 h 413"/>
                  <a:gd name="T80" fmla="*/ 231 w 413"/>
                  <a:gd name="T81" fmla="*/ 412 h 413"/>
                  <a:gd name="T82" fmla="*/ 256 w 413"/>
                  <a:gd name="T83" fmla="*/ 407 h 413"/>
                  <a:gd name="T84" fmla="*/ 280 w 413"/>
                  <a:gd name="T85" fmla="*/ 399 h 413"/>
                  <a:gd name="T86" fmla="*/ 303 w 413"/>
                  <a:gd name="T87" fmla="*/ 390 h 413"/>
                  <a:gd name="T88" fmla="*/ 324 w 413"/>
                  <a:gd name="T89" fmla="*/ 377 h 413"/>
                  <a:gd name="T90" fmla="*/ 344 w 413"/>
                  <a:gd name="T91" fmla="*/ 361 h 413"/>
                  <a:gd name="T92" fmla="*/ 361 w 413"/>
                  <a:gd name="T93" fmla="*/ 344 h 413"/>
                  <a:gd name="T94" fmla="*/ 377 w 413"/>
                  <a:gd name="T95" fmla="*/ 324 h 413"/>
                  <a:gd name="T96" fmla="*/ 390 w 413"/>
                  <a:gd name="T97" fmla="*/ 302 h 413"/>
                  <a:gd name="T98" fmla="*/ 400 w 413"/>
                  <a:gd name="T99" fmla="*/ 280 h 413"/>
                  <a:gd name="T100" fmla="*/ 407 w 413"/>
                  <a:gd name="T101" fmla="*/ 256 h 413"/>
                  <a:gd name="T102" fmla="*/ 412 w 413"/>
                  <a:gd name="T103" fmla="*/ 231 h 413"/>
                  <a:gd name="T104" fmla="*/ 413 w 413"/>
                  <a:gd name="T105" fmla="*/ 207 h 4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13" h="413">
                    <a:moveTo>
                      <a:pt x="413" y="207"/>
                    </a:moveTo>
                    <a:lnTo>
                      <a:pt x="412" y="181"/>
                    </a:lnTo>
                    <a:lnTo>
                      <a:pt x="407" y="156"/>
                    </a:lnTo>
                    <a:lnTo>
                      <a:pt x="400" y="133"/>
                    </a:lnTo>
                    <a:lnTo>
                      <a:pt x="390" y="111"/>
                    </a:lnTo>
                    <a:lnTo>
                      <a:pt x="377" y="89"/>
                    </a:lnTo>
                    <a:lnTo>
                      <a:pt x="361" y="69"/>
                    </a:lnTo>
                    <a:lnTo>
                      <a:pt x="344" y="52"/>
                    </a:lnTo>
                    <a:lnTo>
                      <a:pt x="324" y="36"/>
                    </a:lnTo>
                    <a:lnTo>
                      <a:pt x="303" y="23"/>
                    </a:lnTo>
                    <a:lnTo>
                      <a:pt x="280" y="13"/>
                    </a:lnTo>
                    <a:lnTo>
                      <a:pt x="256" y="5"/>
                    </a:lnTo>
                    <a:lnTo>
                      <a:pt x="231" y="1"/>
                    </a:lnTo>
                    <a:lnTo>
                      <a:pt x="207" y="0"/>
                    </a:lnTo>
                    <a:lnTo>
                      <a:pt x="182" y="1"/>
                    </a:lnTo>
                    <a:lnTo>
                      <a:pt x="158" y="5"/>
                    </a:lnTo>
                    <a:lnTo>
                      <a:pt x="133" y="13"/>
                    </a:lnTo>
                    <a:lnTo>
                      <a:pt x="111" y="23"/>
                    </a:lnTo>
                    <a:lnTo>
                      <a:pt x="90" y="36"/>
                    </a:lnTo>
                    <a:lnTo>
                      <a:pt x="69" y="52"/>
                    </a:lnTo>
                    <a:lnTo>
                      <a:pt x="52" y="69"/>
                    </a:lnTo>
                    <a:lnTo>
                      <a:pt x="36" y="89"/>
                    </a:lnTo>
                    <a:lnTo>
                      <a:pt x="24" y="111"/>
                    </a:lnTo>
                    <a:lnTo>
                      <a:pt x="14" y="133"/>
                    </a:lnTo>
                    <a:lnTo>
                      <a:pt x="7" y="156"/>
                    </a:lnTo>
                    <a:lnTo>
                      <a:pt x="2" y="181"/>
                    </a:lnTo>
                    <a:lnTo>
                      <a:pt x="0" y="207"/>
                    </a:lnTo>
                    <a:lnTo>
                      <a:pt x="2" y="231"/>
                    </a:lnTo>
                    <a:lnTo>
                      <a:pt x="7" y="256"/>
                    </a:lnTo>
                    <a:lnTo>
                      <a:pt x="14" y="280"/>
                    </a:lnTo>
                    <a:lnTo>
                      <a:pt x="24" y="302"/>
                    </a:lnTo>
                    <a:lnTo>
                      <a:pt x="36" y="324"/>
                    </a:lnTo>
                    <a:lnTo>
                      <a:pt x="52" y="344"/>
                    </a:lnTo>
                    <a:lnTo>
                      <a:pt x="69" y="361"/>
                    </a:lnTo>
                    <a:lnTo>
                      <a:pt x="90" y="377"/>
                    </a:lnTo>
                    <a:lnTo>
                      <a:pt x="111" y="390"/>
                    </a:lnTo>
                    <a:lnTo>
                      <a:pt x="133" y="399"/>
                    </a:lnTo>
                    <a:lnTo>
                      <a:pt x="158" y="407"/>
                    </a:lnTo>
                    <a:lnTo>
                      <a:pt x="182" y="412"/>
                    </a:lnTo>
                    <a:lnTo>
                      <a:pt x="207" y="413"/>
                    </a:lnTo>
                    <a:lnTo>
                      <a:pt x="231" y="412"/>
                    </a:lnTo>
                    <a:lnTo>
                      <a:pt x="256" y="407"/>
                    </a:lnTo>
                    <a:lnTo>
                      <a:pt x="280" y="399"/>
                    </a:lnTo>
                    <a:lnTo>
                      <a:pt x="303" y="390"/>
                    </a:lnTo>
                    <a:lnTo>
                      <a:pt x="324" y="377"/>
                    </a:lnTo>
                    <a:lnTo>
                      <a:pt x="344" y="361"/>
                    </a:lnTo>
                    <a:lnTo>
                      <a:pt x="361" y="344"/>
                    </a:lnTo>
                    <a:lnTo>
                      <a:pt x="377" y="324"/>
                    </a:lnTo>
                    <a:lnTo>
                      <a:pt x="390" y="302"/>
                    </a:lnTo>
                    <a:lnTo>
                      <a:pt x="400" y="280"/>
                    </a:lnTo>
                    <a:lnTo>
                      <a:pt x="407" y="256"/>
                    </a:lnTo>
                    <a:lnTo>
                      <a:pt x="412" y="231"/>
                    </a:lnTo>
                    <a:lnTo>
                      <a:pt x="413" y="207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51" name="Freeform 571"/>
              <p:cNvSpPr>
                <a:spLocks/>
              </p:cNvSpPr>
              <p:nvPr/>
            </p:nvSpPr>
            <p:spPr bwMode="auto">
              <a:xfrm>
                <a:off x="187" y="2912"/>
                <a:ext cx="335" cy="675"/>
              </a:xfrm>
              <a:custGeom>
                <a:avLst/>
                <a:gdLst>
                  <a:gd name="T0" fmla="*/ 413 w 413"/>
                  <a:gd name="T1" fmla="*/ 0 h 827"/>
                  <a:gd name="T2" fmla="*/ 377 w 413"/>
                  <a:gd name="T3" fmla="*/ 1 h 827"/>
                  <a:gd name="T4" fmla="*/ 341 w 413"/>
                  <a:gd name="T5" fmla="*/ 7 h 827"/>
                  <a:gd name="T6" fmla="*/ 306 w 413"/>
                  <a:gd name="T7" fmla="*/ 14 h 827"/>
                  <a:gd name="T8" fmla="*/ 271 w 413"/>
                  <a:gd name="T9" fmla="*/ 25 h 827"/>
                  <a:gd name="T10" fmla="*/ 238 w 413"/>
                  <a:gd name="T11" fmla="*/ 39 h 827"/>
                  <a:gd name="T12" fmla="*/ 206 w 413"/>
                  <a:gd name="T13" fmla="*/ 56 h 827"/>
                  <a:gd name="T14" fmla="*/ 176 w 413"/>
                  <a:gd name="T15" fmla="*/ 75 h 827"/>
                  <a:gd name="T16" fmla="*/ 148 w 413"/>
                  <a:gd name="T17" fmla="*/ 97 h 827"/>
                  <a:gd name="T18" fmla="*/ 121 w 413"/>
                  <a:gd name="T19" fmla="*/ 121 h 827"/>
                  <a:gd name="T20" fmla="*/ 97 w 413"/>
                  <a:gd name="T21" fmla="*/ 147 h 827"/>
                  <a:gd name="T22" fmla="*/ 74 w 413"/>
                  <a:gd name="T23" fmla="*/ 176 h 827"/>
                  <a:gd name="T24" fmla="*/ 55 w 413"/>
                  <a:gd name="T25" fmla="*/ 207 h 827"/>
                  <a:gd name="T26" fmla="*/ 39 w 413"/>
                  <a:gd name="T27" fmla="*/ 239 h 827"/>
                  <a:gd name="T28" fmla="*/ 25 w 413"/>
                  <a:gd name="T29" fmla="*/ 272 h 827"/>
                  <a:gd name="T30" fmla="*/ 14 w 413"/>
                  <a:gd name="T31" fmla="*/ 306 h 827"/>
                  <a:gd name="T32" fmla="*/ 6 w 413"/>
                  <a:gd name="T33" fmla="*/ 341 h 827"/>
                  <a:gd name="T34" fmla="*/ 2 w 413"/>
                  <a:gd name="T35" fmla="*/ 377 h 827"/>
                  <a:gd name="T36" fmla="*/ 0 w 413"/>
                  <a:gd name="T37" fmla="*/ 414 h 827"/>
                  <a:gd name="T38" fmla="*/ 2 w 413"/>
                  <a:gd name="T39" fmla="*/ 450 h 827"/>
                  <a:gd name="T40" fmla="*/ 6 w 413"/>
                  <a:gd name="T41" fmla="*/ 485 h 827"/>
                  <a:gd name="T42" fmla="*/ 14 w 413"/>
                  <a:gd name="T43" fmla="*/ 520 h 827"/>
                  <a:gd name="T44" fmla="*/ 25 w 413"/>
                  <a:gd name="T45" fmla="*/ 555 h 827"/>
                  <a:gd name="T46" fmla="*/ 39 w 413"/>
                  <a:gd name="T47" fmla="*/ 588 h 827"/>
                  <a:gd name="T48" fmla="*/ 55 w 413"/>
                  <a:gd name="T49" fmla="*/ 620 h 827"/>
                  <a:gd name="T50" fmla="*/ 74 w 413"/>
                  <a:gd name="T51" fmla="*/ 650 h 827"/>
                  <a:gd name="T52" fmla="*/ 97 w 413"/>
                  <a:gd name="T53" fmla="*/ 679 h 827"/>
                  <a:gd name="T54" fmla="*/ 121 w 413"/>
                  <a:gd name="T55" fmla="*/ 705 h 827"/>
                  <a:gd name="T56" fmla="*/ 148 w 413"/>
                  <a:gd name="T57" fmla="*/ 730 h 827"/>
                  <a:gd name="T58" fmla="*/ 176 w 413"/>
                  <a:gd name="T59" fmla="*/ 752 h 827"/>
                  <a:gd name="T60" fmla="*/ 206 w 413"/>
                  <a:gd name="T61" fmla="*/ 771 h 827"/>
                  <a:gd name="T62" fmla="*/ 238 w 413"/>
                  <a:gd name="T63" fmla="*/ 788 h 827"/>
                  <a:gd name="T64" fmla="*/ 271 w 413"/>
                  <a:gd name="T65" fmla="*/ 802 h 827"/>
                  <a:gd name="T66" fmla="*/ 306 w 413"/>
                  <a:gd name="T67" fmla="*/ 813 h 827"/>
                  <a:gd name="T68" fmla="*/ 341 w 413"/>
                  <a:gd name="T69" fmla="*/ 820 h 827"/>
                  <a:gd name="T70" fmla="*/ 377 w 413"/>
                  <a:gd name="T71" fmla="*/ 826 h 827"/>
                  <a:gd name="T72" fmla="*/ 413 w 413"/>
                  <a:gd name="T73" fmla="*/ 827 h 8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13" h="827">
                    <a:moveTo>
                      <a:pt x="413" y="0"/>
                    </a:moveTo>
                    <a:lnTo>
                      <a:pt x="377" y="1"/>
                    </a:lnTo>
                    <a:lnTo>
                      <a:pt x="341" y="7"/>
                    </a:lnTo>
                    <a:lnTo>
                      <a:pt x="306" y="14"/>
                    </a:lnTo>
                    <a:lnTo>
                      <a:pt x="271" y="25"/>
                    </a:lnTo>
                    <a:lnTo>
                      <a:pt x="238" y="39"/>
                    </a:lnTo>
                    <a:lnTo>
                      <a:pt x="206" y="56"/>
                    </a:lnTo>
                    <a:lnTo>
                      <a:pt x="176" y="75"/>
                    </a:lnTo>
                    <a:lnTo>
                      <a:pt x="148" y="97"/>
                    </a:lnTo>
                    <a:lnTo>
                      <a:pt x="121" y="121"/>
                    </a:lnTo>
                    <a:lnTo>
                      <a:pt x="97" y="147"/>
                    </a:lnTo>
                    <a:lnTo>
                      <a:pt x="74" y="176"/>
                    </a:lnTo>
                    <a:lnTo>
                      <a:pt x="55" y="207"/>
                    </a:lnTo>
                    <a:lnTo>
                      <a:pt x="39" y="239"/>
                    </a:lnTo>
                    <a:lnTo>
                      <a:pt x="25" y="272"/>
                    </a:lnTo>
                    <a:lnTo>
                      <a:pt x="14" y="306"/>
                    </a:lnTo>
                    <a:lnTo>
                      <a:pt x="6" y="341"/>
                    </a:lnTo>
                    <a:lnTo>
                      <a:pt x="2" y="377"/>
                    </a:lnTo>
                    <a:lnTo>
                      <a:pt x="0" y="414"/>
                    </a:lnTo>
                    <a:lnTo>
                      <a:pt x="2" y="450"/>
                    </a:lnTo>
                    <a:lnTo>
                      <a:pt x="6" y="485"/>
                    </a:lnTo>
                    <a:lnTo>
                      <a:pt x="14" y="520"/>
                    </a:lnTo>
                    <a:lnTo>
                      <a:pt x="25" y="555"/>
                    </a:lnTo>
                    <a:lnTo>
                      <a:pt x="39" y="588"/>
                    </a:lnTo>
                    <a:lnTo>
                      <a:pt x="55" y="620"/>
                    </a:lnTo>
                    <a:lnTo>
                      <a:pt x="74" y="650"/>
                    </a:lnTo>
                    <a:lnTo>
                      <a:pt x="97" y="679"/>
                    </a:lnTo>
                    <a:lnTo>
                      <a:pt x="121" y="705"/>
                    </a:lnTo>
                    <a:lnTo>
                      <a:pt x="148" y="730"/>
                    </a:lnTo>
                    <a:lnTo>
                      <a:pt x="176" y="752"/>
                    </a:lnTo>
                    <a:lnTo>
                      <a:pt x="206" y="771"/>
                    </a:lnTo>
                    <a:lnTo>
                      <a:pt x="238" y="788"/>
                    </a:lnTo>
                    <a:lnTo>
                      <a:pt x="271" y="802"/>
                    </a:lnTo>
                    <a:lnTo>
                      <a:pt x="306" y="813"/>
                    </a:lnTo>
                    <a:lnTo>
                      <a:pt x="341" y="820"/>
                    </a:lnTo>
                    <a:lnTo>
                      <a:pt x="377" y="826"/>
                    </a:lnTo>
                    <a:lnTo>
                      <a:pt x="413" y="827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52" name="Line 572"/>
              <p:cNvSpPr>
                <a:spLocks noChangeShapeType="1"/>
              </p:cNvSpPr>
              <p:nvPr/>
            </p:nvSpPr>
            <p:spPr bwMode="auto">
              <a:xfrm flipH="1" flipV="1">
                <a:off x="2173" y="2475"/>
                <a:ext cx="1152" cy="46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53" name="Line 573"/>
              <p:cNvSpPr>
                <a:spLocks noChangeShapeType="1"/>
              </p:cNvSpPr>
              <p:nvPr/>
            </p:nvSpPr>
            <p:spPr bwMode="auto">
              <a:xfrm flipV="1">
                <a:off x="397" y="2475"/>
                <a:ext cx="1152" cy="46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54" name="Line 574"/>
              <p:cNvSpPr>
                <a:spLocks noChangeShapeType="1"/>
              </p:cNvSpPr>
              <p:nvPr/>
            </p:nvSpPr>
            <p:spPr bwMode="auto">
              <a:xfrm flipH="1">
                <a:off x="2173" y="3558"/>
                <a:ext cx="1152" cy="46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55" name="Line 575"/>
              <p:cNvSpPr>
                <a:spLocks noChangeShapeType="1"/>
              </p:cNvSpPr>
              <p:nvPr/>
            </p:nvSpPr>
            <p:spPr bwMode="auto">
              <a:xfrm>
                <a:off x="397" y="3558"/>
                <a:ext cx="1152" cy="46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56" name="Freeform 576"/>
              <p:cNvSpPr>
                <a:spLocks/>
              </p:cNvSpPr>
              <p:nvPr/>
            </p:nvSpPr>
            <p:spPr bwMode="auto">
              <a:xfrm>
                <a:off x="1549" y="2412"/>
                <a:ext cx="624" cy="63"/>
              </a:xfrm>
              <a:custGeom>
                <a:avLst/>
                <a:gdLst>
                  <a:gd name="T0" fmla="*/ 774 w 774"/>
                  <a:gd name="T1" fmla="*/ 74 h 74"/>
                  <a:gd name="T2" fmla="*/ 721 w 774"/>
                  <a:gd name="T3" fmla="*/ 55 h 74"/>
                  <a:gd name="T4" fmla="*/ 666 w 774"/>
                  <a:gd name="T5" fmla="*/ 38 h 74"/>
                  <a:gd name="T6" fmla="*/ 612 w 774"/>
                  <a:gd name="T7" fmla="*/ 24 h 74"/>
                  <a:gd name="T8" fmla="*/ 556 w 774"/>
                  <a:gd name="T9" fmla="*/ 14 h 74"/>
                  <a:gd name="T10" fmla="*/ 500 w 774"/>
                  <a:gd name="T11" fmla="*/ 5 h 74"/>
                  <a:gd name="T12" fmla="*/ 443 w 774"/>
                  <a:gd name="T13" fmla="*/ 1 h 74"/>
                  <a:gd name="T14" fmla="*/ 386 w 774"/>
                  <a:gd name="T15" fmla="*/ 0 h 74"/>
                  <a:gd name="T16" fmla="*/ 330 w 774"/>
                  <a:gd name="T17" fmla="*/ 1 h 74"/>
                  <a:gd name="T18" fmla="*/ 273 w 774"/>
                  <a:gd name="T19" fmla="*/ 5 h 74"/>
                  <a:gd name="T20" fmla="*/ 217 w 774"/>
                  <a:gd name="T21" fmla="*/ 14 h 74"/>
                  <a:gd name="T22" fmla="*/ 162 w 774"/>
                  <a:gd name="T23" fmla="*/ 24 h 74"/>
                  <a:gd name="T24" fmla="*/ 106 w 774"/>
                  <a:gd name="T25" fmla="*/ 38 h 74"/>
                  <a:gd name="T26" fmla="*/ 53 w 774"/>
                  <a:gd name="T27" fmla="*/ 55 h 74"/>
                  <a:gd name="T28" fmla="*/ 0 w 774"/>
                  <a:gd name="T29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74" h="74">
                    <a:moveTo>
                      <a:pt x="774" y="74"/>
                    </a:moveTo>
                    <a:lnTo>
                      <a:pt x="721" y="55"/>
                    </a:lnTo>
                    <a:lnTo>
                      <a:pt x="666" y="38"/>
                    </a:lnTo>
                    <a:lnTo>
                      <a:pt x="612" y="24"/>
                    </a:lnTo>
                    <a:lnTo>
                      <a:pt x="556" y="14"/>
                    </a:lnTo>
                    <a:lnTo>
                      <a:pt x="500" y="5"/>
                    </a:lnTo>
                    <a:lnTo>
                      <a:pt x="443" y="1"/>
                    </a:lnTo>
                    <a:lnTo>
                      <a:pt x="386" y="0"/>
                    </a:lnTo>
                    <a:lnTo>
                      <a:pt x="330" y="1"/>
                    </a:lnTo>
                    <a:lnTo>
                      <a:pt x="273" y="5"/>
                    </a:lnTo>
                    <a:lnTo>
                      <a:pt x="217" y="14"/>
                    </a:lnTo>
                    <a:lnTo>
                      <a:pt x="162" y="24"/>
                    </a:lnTo>
                    <a:lnTo>
                      <a:pt x="106" y="38"/>
                    </a:lnTo>
                    <a:lnTo>
                      <a:pt x="53" y="55"/>
                    </a:lnTo>
                    <a:lnTo>
                      <a:pt x="0" y="74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57" name="Line 577"/>
              <p:cNvSpPr>
                <a:spLocks noChangeShapeType="1"/>
              </p:cNvSpPr>
              <p:nvPr/>
            </p:nvSpPr>
            <p:spPr bwMode="auto">
              <a:xfrm flipV="1">
                <a:off x="1027" y="2912"/>
                <a:ext cx="0" cy="67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58" name="Line 578"/>
              <p:cNvSpPr>
                <a:spLocks noChangeShapeType="1"/>
              </p:cNvSpPr>
              <p:nvPr/>
            </p:nvSpPr>
            <p:spPr bwMode="auto">
              <a:xfrm>
                <a:off x="522" y="2912"/>
                <a:ext cx="76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59" name="Line 579"/>
              <p:cNvSpPr>
                <a:spLocks noChangeShapeType="1"/>
              </p:cNvSpPr>
              <p:nvPr/>
            </p:nvSpPr>
            <p:spPr bwMode="auto">
              <a:xfrm>
                <a:off x="1338" y="2912"/>
                <a:ext cx="14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lg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60" name="Line 580"/>
              <p:cNvSpPr>
                <a:spLocks noChangeShapeType="1"/>
              </p:cNvSpPr>
              <p:nvPr/>
            </p:nvSpPr>
            <p:spPr bwMode="auto">
              <a:xfrm>
                <a:off x="522" y="3587"/>
                <a:ext cx="76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61" name="Line 581"/>
              <p:cNvSpPr>
                <a:spLocks noChangeShapeType="1"/>
              </p:cNvSpPr>
              <p:nvPr/>
            </p:nvSpPr>
            <p:spPr bwMode="auto">
              <a:xfrm>
                <a:off x="1338" y="3587"/>
                <a:ext cx="14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lg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62" name="Line 582"/>
              <p:cNvSpPr>
                <a:spLocks noChangeShapeType="1"/>
              </p:cNvSpPr>
              <p:nvPr/>
            </p:nvSpPr>
            <p:spPr bwMode="auto">
              <a:xfrm>
                <a:off x="1027" y="3082"/>
                <a:ext cx="6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63" name="Line 583"/>
              <p:cNvSpPr>
                <a:spLocks noChangeShapeType="1"/>
              </p:cNvSpPr>
              <p:nvPr/>
            </p:nvSpPr>
            <p:spPr bwMode="auto">
              <a:xfrm>
                <a:off x="1123" y="3082"/>
                <a:ext cx="9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64" name="Line 584"/>
              <p:cNvSpPr>
                <a:spLocks noChangeShapeType="1"/>
              </p:cNvSpPr>
              <p:nvPr/>
            </p:nvSpPr>
            <p:spPr bwMode="auto">
              <a:xfrm>
                <a:off x="1248" y="3082"/>
                <a:ext cx="10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65" name="Line 585"/>
              <p:cNvSpPr>
                <a:spLocks noChangeShapeType="1"/>
              </p:cNvSpPr>
              <p:nvPr/>
            </p:nvSpPr>
            <p:spPr bwMode="auto">
              <a:xfrm>
                <a:off x="1373" y="3082"/>
                <a:ext cx="10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66" name="Line 586"/>
              <p:cNvSpPr>
                <a:spLocks noChangeShapeType="1"/>
              </p:cNvSpPr>
              <p:nvPr/>
            </p:nvSpPr>
            <p:spPr bwMode="auto">
              <a:xfrm>
                <a:off x="1498" y="3082"/>
                <a:ext cx="7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67" name="Line 587"/>
              <p:cNvSpPr>
                <a:spLocks noChangeShapeType="1"/>
              </p:cNvSpPr>
              <p:nvPr/>
            </p:nvSpPr>
            <p:spPr bwMode="auto">
              <a:xfrm>
                <a:off x="2151" y="3082"/>
                <a:ext cx="7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68" name="Line 588"/>
              <p:cNvSpPr>
                <a:spLocks noChangeShapeType="1"/>
              </p:cNvSpPr>
              <p:nvPr/>
            </p:nvSpPr>
            <p:spPr bwMode="auto">
              <a:xfrm>
                <a:off x="2258" y="3082"/>
                <a:ext cx="8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69" name="Line 589"/>
              <p:cNvSpPr>
                <a:spLocks noChangeShapeType="1"/>
              </p:cNvSpPr>
              <p:nvPr/>
            </p:nvSpPr>
            <p:spPr bwMode="auto">
              <a:xfrm>
                <a:off x="1027" y="3417"/>
                <a:ext cx="6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70" name="Line 590"/>
              <p:cNvSpPr>
                <a:spLocks noChangeShapeType="1"/>
              </p:cNvSpPr>
              <p:nvPr/>
            </p:nvSpPr>
            <p:spPr bwMode="auto">
              <a:xfrm>
                <a:off x="1123" y="3417"/>
                <a:ext cx="9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71" name="Line 591"/>
              <p:cNvSpPr>
                <a:spLocks noChangeShapeType="1"/>
              </p:cNvSpPr>
              <p:nvPr/>
            </p:nvSpPr>
            <p:spPr bwMode="auto">
              <a:xfrm>
                <a:off x="1248" y="3417"/>
                <a:ext cx="10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72" name="Line 592"/>
              <p:cNvSpPr>
                <a:spLocks noChangeShapeType="1"/>
              </p:cNvSpPr>
              <p:nvPr/>
            </p:nvSpPr>
            <p:spPr bwMode="auto">
              <a:xfrm>
                <a:off x="1373" y="3417"/>
                <a:ext cx="10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73" name="Line 593"/>
              <p:cNvSpPr>
                <a:spLocks noChangeShapeType="1"/>
              </p:cNvSpPr>
              <p:nvPr/>
            </p:nvSpPr>
            <p:spPr bwMode="auto">
              <a:xfrm>
                <a:off x="1498" y="3417"/>
                <a:ext cx="7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74" name="Line 594"/>
              <p:cNvSpPr>
                <a:spLocks noChangeShapeType="1"/>
              </p:cNvSpPr>
              <p:nvPr/>
            </p:nvSpPr>
            <p:spPr bwMode="auto">
              <a:xfrm>
                <a:off x="2151" y="3417"/>
                <a:ext cx="7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75" name="Line 595"/>
              <p:cNvSpPr>
                <a:spLocks noChangeShapeType="1"/>
              </p:cNvSpPr>
              <p:nvPr/>
            </p:nvSpPr>
            <p:spPr bwMode="auto">
              <a:xfrm>
                <a:off x="2258" y="3417"/>
                <a:ext cx="8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76" name="Line 596"/>
              <p:cNvSpPr>
                <a:spLocks noChangeShapeType="1"/>
              </p:cNvSpPr>
              <p:nvPr/>
            </p:nvSpPr>
            <p:spPr bwMode="auto">
              <a:xfrm flipV="1">
                <a:off x="2031" y="2877"/>
                <a:ext cx="0" cy="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77" name="Line 597"/>
              <p:cNvSpPr>
                <a:spLocks noChangeShapeType="1"/>
              </p:cNvSpPr>
              <p:nvPr/>
            </p:nvSpPr>
            <p:spPr bwMode="auto">
              <a:xfrm flipV="1">
                <a:off x="2031" y="2775"/>
                <a:ext cx="0" cy="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78" name="Line 598"/>
              <p:cNvSpPr>
                <a:spLocks noChangeShapeType="1"/>
              </p:cNvSpPr>
              <p:nvPr/>
            </p:nvSpPr>
            <p:spPr bwMode="auto">
              <a:xfrm flipV="1">
                <a:off x="1697" y="2877"/>
                <a:ext cx="0" cy="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79" name="Line 599"/>
              <p:cNvSpPr>
                <a:spLocks noChangeShapeType="1"/>
              </p:cNvSpPr>
              <p:nvPr/>
            </p:nvSpPr>
            <p:spPr bwMode="auto">
              <a:xfrm flipV="1">
                <a:off x="1697" y="2775"/>
                <a:ext cx="0" cy="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80" name="Line 600"/>
              <p:cNvSpPr>
                <a:spLocks noChangeShapeType="1"/>
              </p:cNvSpPr>
              <p:nvPr/>
            </p:nvSpPr>
            <p:spPr bwMode="auto">
              <a:xfrm>
                <a:off x="1697" y="3541"/>
                <a:ext cx="0" cy="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81" name="Line 601"/>
              <p:cNvSpPr>
                <a:spLocks noChangeShapeType="1"/>
              </p:cNvSpPr>
              <p:nvPr/>
            </p:nvSpPr>
            <p:spPr bwMode="auto">
              <a:xfrm>
                <a:off x="1697" y="3644"/>
                <a:ext cx="0" cy="7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82" name="Line 602"/>
              <p:cNvSpPr>
                <a:spLocks noChangeShapeType="1"/>
              </p:cNvSpPr>
              <p:nvPr/>
            </p:nvSpPr>
            <p:spPr bwMode="auto">
              <a:xfrm>
                <a:off x="2031" y="3541"/>
                <a:ext cx="0" cy="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83" name="Line 603"/>
              <p:cNvSpPr>
                <a:spLocks noChangeShapeType="1"/>
              </p:cNvSpPr>
              <p:nvPr/>
            </p:nvSpPr>
            <p:spPr bwMode="auto">
              <a:xfrm>
                <a:off x="2031" y="3644"/>
                <a:ext cx="0" cy="7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84" name="Line 604"/>
              <p:cNvSpPr>
                <a:spLocks noChangeShapeType="1"/>
              </p:cNvSpPr>
              <p:nvPr/>
            </p:nvSpPr>
            <p:spPr bwMode="auto">
              <a:xfrm>
                <a:off x="1697" y="2679"/>
                <a:ext cx="33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85" name="Line 605"/>
              <p:cNvSpPr>
                <a:spLocks noChangeShapeType="1"/>
              </p:cNvSpPr>
              <p:nvPr/>
            </p:nvSpPr>
            <p:spPr bwMode="auto">
              <a:xfrm flipV="1">
                <a:off x="1697" y="2599"/>
                <a:ext cx="0" cy="8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86" name="Line 606"/>
              <p:cNvSpPr>
                <a:spLocks noChangeShapeType="1"/>
              </p:cNvSpPr>
              <p:nvPr/>
            </p:nvSpPr>
            <p:spPr bwMode="auto">
              <a:xfrm flipV="1">
                <a:off x="2031" y="2599"/>
                <a:ext cx="0" cy="8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87" name="Line 607"/>
              <p:cNvSpPr>
                <a:spLocks noChangeShapeType="1"/>
              </p:cNvSpPr>
              <p:nvPr/>
            </p:nvSpPr>
            <p:spPr bwMode="auto">
              <a:xfrm>
                <a:off x="1697" y="3819"/>
                <a:ext cx="33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88" name="Line 608"/>
              <p:cNvSpPr>
                <a:spLocks noChangeShapeType="1"/>
              </p:cNvSpPr>
              <p:nvPr/>
            </p:nvSpPr>
            <p:spPr bwMode="auto">
              <a:xfrm>
                <a:off x="1697" y="3819"/>
                <a:ext cx="0" cy="8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89" name="Line 609"/>
              <p:cNvSpPr>
                <a:spLocks noChangeShapeType="1"/>
              </p:cNvSpPr>
              <p:nvPr/>
            </p:nvSpPr>
            <p:spPr bwMode="auto">
              <a:xfrm>
                <a:off x="2031" y="3819"/>
                <a:ext cx="0" cy="8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90" name="Freeform 610"/>
              <p:cNvSpPr>
                <a:spLocks/>
              </p:cNvSpPr>
              <p:nvPr/>
            </p:nvSpPr>
            <p:spPr bwMode="auto">
              <a:xfrm>
                <a:off x="2031" y="2599"/>
                <a:ext cx="500" cy="1300"/>
              </a:xfrm>
              <a:custGeom>
                <a:avLst/>
                <a:gdLst>
                  <a:gd name="T0" fmla="*/ 0 w 620"/>
                  <a:gd name="T1" fmla="*/ 1600 h 1600"/>
                  <a:gd name="T2" fmla="*/ 50 w 620"/>
                  <a:gd name="T3" fmla="*/ 1586 h 1600"/>
                  <a:gd name="T4" fmla="*/ 99 w 620"/>
                  <a:gd name="T5" fmla="*/ 1568 h 1600"/>
                  <a:gd name="T6" fmla="*/ 146 w 620"/>
                  <a:gd name="T7" fmla="*/ 1548 h 1600"/>
                  <a:gd name="T8" fmla="*/ 193 w 620"/>
                  <a:gd name="T9" fmla="*/ 1525 h 1600"/>
                  <a:gd name="T10" fmla="*/ 237 w 620"/>
                  <a:gd name="T11" fmla="*/ 1498 h 1600"/>
                  <a:gd name="T12" fmla="*/ 280 w 620"/>
                  <a:gd name="T13" fmla="*/ 1468 h 1600"/>
                  <a:gd name="T14" fmla="*/ 320 w 620"/>
                  <a:gd name="T15" fmla="*/ 1437 h 1600"/>
                  <a:gd name="T16" fmla="*/ 360 w 620"/>
                  <a:gd name="T17" fmla="*/ 1402 h 1600"/>
                  <a:gd name="T18" fmla="*/ 396 w 620"/>
                  <a:gd name="T19" fmla="*/ 1366 h 1600"/>
                  <a:gd name="T20" fmla="*/ 430 w 620"/>
                  <a:gd name="T21" fmla="*/ 1327 h 1600"/>
                  <a:gd name="T22" fmla="*/ 462 w 620"/>
                  <a:gd name="T23" fmla="*/ 1286 h 1600"/>
                  <a:gd name="T24" fmla="*/ 491 w 620"/>
                  <a:gd name="T25" fmla="*/ 1242 h 1600"/>
                  <a:gd name="T26" fmla="*/ 517 w 620"/>
                  <a:gd name="T27" fmla="*/ 1198 h 1600"/>
                  <a:gd name="T28" fmla="*/ 541 w 620"/>
                  <a:gd name="T29" fmla="*/ 1152 h 1600"/>
                  <a:gd name="T30" fmla="*/ 562 w 620"/>
                  <a:gd name="T31" fmla="*/ 1104 h 1600"/>
                  <a:gd name="T32" fmla="*/ 579 w 620"/>
                  <a:gd name="T33" fmla="*/ 1056 h 1600"/>
                  <a:gd name="T34" fmla="*/ 594 w 620"/>
                  <a:gd name="T35" fmla="*/ 1006 h 1600"/>
                  <a:gd name="T36" fmla="*/ 605 w 620"/>
                  <a:gd name="T37" fmla="*/ 955 h 1600"/>
                  <a:gd name="T38" fmla="*/ 613 w 620"/>
                  <a:gd name="T39" fmla="*/ 904 h 1600"/>
                  <a:gd name="T40" fmla="*/ 618 w 620"/>
                  <a:gd name="T41" fmla="*/ 853 h 1600"/>
                  <a:gd name="T42" fmla="*/ 620 w 620"/>
                  <a:gd name="T43" fmla="*/ 801 h 1600"/>
                  <a:gd name="T44" fmla="*/ 618 w 620"/>
                  <a:gd name="T45" fmla="*/ 748 h 1600"/>
                  <a:gd name="T46" fmla="*/ 613 w 620"/>
                  <a:gd name="T47" fmla="*/ 697 h 1600"/>
                  <a:gd name="T48" fmla="*/ 605 w 620"/>
                  <a:gd name="T49" fmla="*/ 646 h 1600"/>
                  <a:gd name="T50" fmla="*/ 594 w 620"/>
                  <a:gd name="T51" fmla="*/ 595 h 1600"/>
                  <a:gd name="T52" fmla="*/ 579 w 620"/>
                  <a:gd name="T53" fmla="*/ 545 h 1600"/>
                  <a:gd name="T54" fmla="*/ 562 w 620"/>
                  <a:gd name="T55" fmla="*/ 496 h 1600"/>
                  <a:gd name="T56" fmla="*/ 541 w 620"/>
                  <a:gd name="T57" fmla="*/ 449 h 1600"/>
                  <a:gd name="T58" fmla="*/ 517 w 620"/>
                  <a:gd name="T59" fmla="*/ 402 h 1600"/>
                  <a:gd name="T60" fmla="*/ 491 w 620"/>
                  <a:gd name="T61" fmla="*/ 358 h 1600"/>
                  <a:gd name="T62" fmla="*/ 462 w 620"/>
                  <a:gd name="T63" fmla="*/ 315 h 1600"/>
                  <a:gd name="T64" fmla="*/ 430 w 620"/>
                  <a:gd name="T65" fmla="*/ 275 h 1600"/>
                  <a:gd name="T66" fmla="*/ 396 w 620"/>
                  <a:gd name="T67" fmla="*/ 235 h 1600"/>
                  <a:gd name="T68" fmla="*/ 360 w 620"/>
                  <a:gd name="T69" fmla="*/ 198 h 1600"/>
                  <a:gd name="T70" fmla="*/ 320 w 620"/>
                  <a:gd name="T71" fmla="*/ 164 h 1600"/>
                  <a:gd name="T72" fmla="*/ 280 w 620"/>
                  <a:gd name="T73" fmla="*/ 132 h 1600"/>
                  <a:gd name="T74" fmla="*/ 237 w 620"/>
                  <a:gd name="T75" fmla="*/ 103 h 1600"/>
                  <a:gd name="T76" fmla="*/ 193 w 620"/>
                  <a:gd name="T77" fmla="*/ 77 h 1600"/>
                  <a:gd name="T78" fmla="*/ 146 w 620"/>
                  <a:gd name="T79" fmla="*/ 53 h 1600"/>
                  <a:gd name="T80" fmla="*/ 99 w 620"/>
                  <a:gd name="T81" fmla="*/ 33 h 1600"/>
                  <a:gd name="T82" fmla="*/ 50 w 620"/>
                  <a:gd name="T83" fmla="*/ 15 h 1600"/>
                  <a:gd name="T84" fmla="*/ 0 w 620"/>
                  <a:gd name="T85" fmla="*/ 0 h 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20" h="1600">
                    <a:moveTo>
                      <a:pt x="0" y="1600"/>
                    </a:moveTo>
                    <a:lnTo>
                      <a:pt x="50" y="1586"/>
                    </a:lnTo>
                    <a:lnTo>
                      <a:pt x="99" y="1568"/>
                    </a:lnTo>
                    <a:lnTo>
                      <a:pt x="146" y="1548"/>
                    </a:lnTo>
                    <a:lnTo>
                      <a:pt x="193" y="1525"/>
                    </a:lnTo>
                    <a:lnTo>
                      <a:pt x="237" y="1498"/>
                    </a:lnTo>
                    <a:lnTo>
                      <a:pt x="280" y="1468"/>
                    </a:lnTo>
                    <a:lnTo>
                      <a:pt x="320" y="1437"/>
                    </a:lnTo>
                    <a:lnTo>
                      <a:pt x="360" y="1402"/>
                    </a:lnTo>
                    <a:lnTo>
                      <a:pt x="396" y="1366"/>
                    </a:lnTo>
                    <a:lnTo>
                      <a:pt x="430" y="1327"/>
                    </a:lnTo>
                    <a:lnTo>
                      <a:pt x="462" y="1286"/>
                    </a:lnTo>
                    <a:lnTo>
                      <a:pt x="491" y="1242"/>
                    </a:lnTo>
                    <a:lnTo>
                      <a:pt x="517" y="1198"/>
                    </a:lnTo>
                    <a:lnTo>
                      <a:pt x="541" y="1152"/>
                    </a:lnTo>
                    <a:lnTo>
                      <a:pt x="562" y="1104"/>
                    </a:lnTo>
                    <a:lnTo>
                      <a:pt x="579" y="1056"/>
                    </a:lnTo>
                    <a:lnTo>
                      <a:pt x="594" y="1006"/>
                    </a:lnTo>
                    <a:lnTo>
                      <a:pt x="605" y="955"/>
                    </a:lnTo>
                    <a:lnTo>
                      <a:pt x="613" y="904"/>
                    </a:lnTo>
                    <a:lnTo>
                      <a:pt x="618" y="853"/>
                    </a:lnTo>
                    <a:lnTo>
                      <a:pt x="620" y="801"/>
                    </a:lnTo>
                    <a:lnTo>
                      <a:pt x="618" y="748"/>
                    </a:lnTo>
                    <a:lnTo>
                      <a:pt x="613" y="697"/>
                    </a:lnTo>
                    <a:lnTo>
                      <a:pt x="605" y="646"/>
                    </a:lnTo>
                    <a:lnTo>
                      <a:pt x="594" y="595"/>
                    </a:lnTo>
                    <a:lnTo>
                      <a:pt x="579" y="545"/>
                    </a:lnTo>
                    <a:lnTo>
                      <a:pt x="562" y="496"/>
                    </a:lnTo>
                    <a:lnTo>
                      <a:pt x="541" y="449"/>
                    </a:lnTo>
                    <a:lnTo>
                      <a:pt x="517" y="402"/>
                    </a:lnTo>
                    <a:lnTo>
                      <a:pt x="491" y="358"/>
                    </a:lnTo>
                    <a:lnTo>
                      <a:pt x="462" y="315"/>
                    </a:lnTo>
                    <a:lnTo>
                      <a:pt x="430" y="275"/>
                    </a:lnTo>
                    <a:lnTo>
                      <a:pt x="396" y="235"/>
                    </a:lnTo>
                    <a:lnTo>
                      <a:pt x="360" y="198"/>
                    </a:lnTo>
                    <a:lnTo>
                      <a:pt x="320" y="164"/>
                    </a:lnTo>
                    <a:lnTo>
                      <a:pt x="280" y="132"/>
                    </a:lnTo>
                    <a:lnTo>
                      <a:pt x="237" y="103"/>
                    </a:lnTo>
                    <a:lnTo>
                      <a:pt x="193" y="77"/>
                    </a:lnTo>
                    <a:lnTo>
                      <a:pt x="146" y="53"/>
                    </a:lnTo>
                    <a:lnTo>
                      <a:pt x="99" y="33"/>
                    </a:lnTo>
                    <a:lnTo>
                      <a:pt x="50" y="15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91" name="Line 611"/>
              <p:cNvSpPr>
                <a:spLocks noChangeShapeType="1"/>
              </p:cNvSpPr>
              <p:nvPr/>
            </p:nvSpPr>
            <p:spPr bwMode="auto">
              <a:xfrm>
                <a:off x="1861" y="2321"/>
                <a:ext cx="0" cy="16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92" name="Line 612"/>
              <p:cNvSpPr>
                <a:spLocks noChangeShapeType="1"/>
              </p:cNvSpPr>
              <p:nvPr/>
            </p:nvSpPr>
            <p:spPr bwMode="auto">
              <a:xfrm>
                <a:off x="1861" y="2520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93" name="Line 613"/>
              <p:cNvSpPr>
                <a:spLocks noChangeShapeType="1"/>
              </p:cNvSpPr>
              <p:nvPr/>
            </p:nvSpPr>
            <p:spPr bwMode="auto">
              <a:xfrm>
                <a:off x="1861" y="2577"/>
                <a:ext cx="0" cy="2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94" name="Line 614"/>
              <p:cNvSpPr>
                <a:spLocks noChangeShapeType="1"/>
              </p:cNvSpPr>
              <p:nvPr/>
            </p:nvSpPr>
            <p:spPr bwMode="auto">
              <a:xfrm>
                <a:off x="1861" y="2883"/>
                <a:ext cx="0" cy="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95" name="Line 615"/>
              <p:cNvSpPr>
                <a:spLocks noChangeShapeType="1"/>
              </p:cNvSpPr>
              <p:nvPr/>
            </p:nvSpPr>
            <p:spPr bwMode="auto">
              <a:xfrm>
                <a:off x="1861" y="2940"/>
                <a:ext cx="0" cy="26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96" name="Line 616"/>
              <p:cNvSpPr>
                <a:spLocks noChangeShapeType="1"/>
              </p:cNvSpPr>
              <p:nvPr/>
            </p:nvSpPr>
            <p:spPr bwMode="auto">
              <a:xfrm>
                <a:off x="1861" y="3241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97" name="Line 617"/>
              <p:cNvSpPr>
                <a:spLocks noChangeShapeType="1"/>
              </p:cNvSpPr>
              <p:nvPr/>
            </p:nvSpPr>
            <p:spPr bwMode="auto">
              <a:xfrm>
                <a:off x="1861" y="3303"/>
                <a:ext cx="0" cy="26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98" name="Line 618"/>
              <p:cNvSpPr>
                <a:spLocks noChangeShapeType="1"/>
              </p:cNvSpPr>
              <p:nvPr/>
            </p:nvSpPr>
            <p:spPr bwMode="auto">
              <a:xfrm>
                <a:off x="1861" y="3604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299" name="Line 619"/>
              <p:cNvSpPr>
                <a:spLocks noChangeShapeType="1"/>
              </p:cNvSpPr>
              <p:nvPr/>
            </p:nvSpPr>
            <p:spPr bwMode="auto">
              <a:xfrm>
                <a:off x="1861" y="3666"/>
                <a:ext cx="0" cy="26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300" name="Line 620"/>
              <p:cNvSpPr>
                <a:spLocks noChangeShapeType="1"/>
              </p:cNvSpPr>
              <p:nvPr/>
            </p:nvSpPr>
            <p:spPr bwMode="auto">
              <a:xfrm>
                <a:off x="1861" y="3967"/>
                <a:ext cx="0" cy="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301" name="Line 621"/>
              <p:cNvSpPr>
                <a:spLocks noChangeShapeType="1"/>
              </p:cNvSpPr>
              <p:nvPr/>
            </p:nvSpPr>
            <p:spPr bwMode="auto">
              <a:xfrm>
                <a:off x="1861" y="4024"/>
                <a:ext cx="0" cy="17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6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56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59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4559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59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4559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59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4559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59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4559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9" dur="500"/>
                                        <p:tgtEl>
                                          <p:spTgt spid="4559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59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2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32" dur="500"/>
                                        <p:tgtEl>
                                          <p:spTgt spid="4559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59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59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8" dur="500"/>
                                        <p:tgtEl>
                                          <p:spTgt spid="4559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59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500"/>
                                        <p:tgtEl>
                                          <p:spTgt spid="4559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45" dur="500"/>
                                        <p:tgtEl>
                                          <p:spTgt spid="4559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59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60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1" dur="500"/>
                                        <p:tgtEl>
                                          <p:spTgt spid="4560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60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6" dur="500"/>
                                        <p:tgtEl>
                                          <p:spTgt spid="4560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60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4560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5990" grpId="0" animBg="1"/>
      <p:bldP spid="455990" grpId="1" animBg="1"/>
      <p:bldP spid="455991" grpId="0" animBg="1"/>
      <p:bldP spid="455991" grpId="1" animBg="1"/>
      <p:bldP spid="455996" grpId="0" animBg="1"/>
      <p:bldP spid="455996" grpId="1" animBg="1"/>
      <p:bldP spid="456000" grpId="0" animBg="1"/>
      <p:bldP spid="456001" grpId="0" animBg="1"/>
      <p:bldP spid="456103" grpId="0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7018" name="Group 314"/>
          <p:cNvGrpSpPr>
            <a:grpSpLocks/>
          </p:cNvGrpSpPr>
          <p:nvPr/>
        </p:nvGrpSpPr>
        <p:grpSpPr bwMode="auto">
          <a:xfrm>
            <a:off x="296863" y="730250"/>
            <a:ext cx="5314950" cy="2674938"/>
            <a:chOff x="187" y="460"/>
            <a:chExt cx="3348" cy="1685"/>
          </a:xfrm>
        </p:grpSpPr>
        <p:sp>
          <p:nvSpPr>
            <p:cNvPr id="456907" name="Line 203"/>
            <p:cNvSpPr>
              <a:spLocks noChangeShapeType="1"/>
            </p:cNvSpPr>
            <p:nvPr/>
          </p:nvSpPr>
          <p:spPr bwMode="auto">
            <a:xfrm>
              <a:off x="187" y="2015"/>
              <a:ext cx="3348" cy="0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908" name="Line 204"/>
            <p:cNvSpPr>
              <a:spLocks noChangeShapeType="1"/>
            </p:cNvSpPr>
            <p:nvPr/>
          </p:nvSpPr>
          <p:spPr bwMode="auto">
            <a:xfrm flipH="1">
              <a:off x="397" y="1748"/>
              <a:ext cx="2928" cy="0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909" name="Line 205"/>
            <p:cNvSpPr>
              <a:spLocks noChangeShapeType="1"/>
            </p:cNvSpPr>
            <p:nvPr/>
          </p:nvSpPr>
          <p:spPr bwMode="auto">
            <a:xfrm flipV="1">
              <a:off x="187" y="1752"/>
              <a:ext cx="0" cy="263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910" name="Line 206"/>
            <p:cNvSpPr>
              <a:spLocks noChangeShapeType="1"/>
            </p:cNvSpPr>
            <p:nvPr/>
          </p:nvSpPr>
          <p:spPr bwMode="auto">
            <a:xfrm flipH="1">
              <a:off x="187" y="1748"/>
              <a:ext cx="3348" cy="0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456911" name="Group 207"/>
            <p:cNvGrpSpPr>
              <a:grpSpLocks/>
            </p:cNvGrpSpPr>
            <p:nvPr/>
          </p:nvGrpSpPr>
          <p:grpSpPr bwMode="auto">
            <a:xfrm>
              <a:off x="1861" y="460"/>
              <a:ext cx="0" cy="1674"/>
              <a:chOff x="1861" y="460"/>
              <a:chExt cx="0" cy="1674"/>
            </a:xfrm>
          </p:grpSpPr>
          <p:sp>
            <p:nvSpPr>
              <p:cNvPr id="456912" name="Line 208"/>
              <p:cNvSpPr>
                <a:spLocks noChangeShapeType="1"/>
              </p:cNvSpPr>
              <p:nvPr/>
            </p:nvSpPr>
            <p:spPr bwMode="auto">
              <a:xfrm>
                <a:off x="1861" y="460"/>
                <a:ext cx="0" cy="244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913" name="Line 209"/>
              <p:cNvSpPr>
                <a:spLocks noChangeShapeType="1"/>
              </p:cNvSpPr>
              <p:nvPr/>
            </p:nvSpPr>
            <p:spPr bwMode="auto">
              <a:xfrm>
                <a:off x="1861" y="738"/>
                <a:ext cx="0" cy="28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914" name="Line 210"/>
              <p:cNvSpPr>
                <a:spLocks noChangeShapeType="1"/>
              </p:cNvSpPr>
              <p:nvPr/>
            </p:nvSpPr>
            <p:spPr bwMode="auto">
              <a:xfrm>
                <a:off x="1861" y="800"/>
                <a:ext cx="0" cy="267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915" name="Line 211"/>
              <p:cNvSpPr>
                <a:spLocks noChangeShapeType="1"/>
              </p:cNvSpPr>
              <p:nvPr/>
            </p:nvSpPr>
            <p:spPr bwMode="auto">
              <a:xfrm>
                <a:off x="1861" y="1101"/>
                <a:ext cx="0" cy="29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916" name="Line 212"/>
              <p:cNvSpPr>
                <a:spLocks noChangeShapeType="1"/>
              </p:cNvSpPr>
              <p:nvPr/>
            </p:nvSpPr>
            <p:spPr bwMode="auto">
              <a:xfrm>
                <a:off x="1861" y="1164"/>
                <a:ext cx="0" cy="266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917" name="Line 213"/>
              <p:cNvSpPr>
                <a:spLocks noChangeShapeType="1"/>
              </p:cNvSpPr>
              <p:nvPr/>
            </p:nvSpPr>
            <p:spPr bwMode="auto">
              <a:xfrm>
                <a:off x="1861" y="1464"/>
                <a:ext cx="0" cy="23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918" name="Line 214"/>
              <p:cNvSpPr>
                <a:spLocks noChangeShapeType="1"/>
              </p:cNvSpPr>
              <p:nvPr/>
            </p:nvSpPr>
            <p:spPr bwMode="auto">
              <a:xfrm>
                <a:off x="1861" y="1521"/>
                <a:ext cx="0" cy="267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919" name="Line 215"/>
              <p:cNvSpPr>
                <a:spLocks noChangeShapeType="1"/>
              </p:cNvSpPr>
              <p:nvPr/>
            </p:nvSpPr>
            <p:spPr bwMode="auto">
              <a:xfrm>
                <a:off x="1861" y="1822"/>
                <a:ext cx="0" cy="28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920" name="Line 216"/>
              <p:cNvSpPr>
                <a:spLocks noChangeShapeType="1"/>
              </p:cNvSpPr>
              <p:nvPr/>
            </p:nvSpPr>
            <p:spPr bwMode="auto">
              <a:xfrm>
                <a:off x="1861" y="1884"/>
                <a:ext cx="0" cy="250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456921" name="Line 217"/>
            <p:cNvSpPr>
              <a:spLocks noChangeShapeType="1"/>
            </p:cNvSpPr>
            <p:nvPr/>
          </p:nvSpPr>
          <p:spPr bwMode="auto">
            <a:xfrm flipH="1">
              <a:off x="187" y="1748"/>
              <a:ext cx="210" cy="0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922" name="Line 218"/>
            <p:cNvSpPr>
              <a:spLocks noChangeShapeType="1"/>
            </p:cNvSpPr>
            <p:nvPr/>
          </p:nvSpPr>
          <p:spPr bwMode="auto">
            <a:xfrm flipH="1">
              <a:off x="3325" y="1748"/>
              <a:ext cx="210" cy="0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456926" name="Group 222"/>
            <p:cNvGrpSpPr>
              <a:grpSpLocks/>
            </p:cNvGrpSpPr>
            <p:nvPr/>
          </p:nvGrpSpPr>
          <p:grpSpPr bwMode="auto">
            <a:xfrm>
              <a:off x="187" y="1611"/>
              <a:ext cx="3348" cy="137"/>
              <a:chOff x="187" y="1611"/>
              <a:chExt cx="3348" cy="137"/>
            </a:xfrm>
          </p:grpSpPr>
          <p:sp>
            <p:nvSpPr>
              <p:cNvPr id="456927" name="Line 223"/>
              <p:cNvSpPr>
                <a:spLocks noChangeShapeType="1"/>
              </p:cNvSpPr>
              <p:nvPr/>
            </p:nvSpPr>
            <p:spPr bwMode="auto">
              <a:xfrm flipH="1">
                <a:off x="2866" y="1612"/>
                <a:ext cx="669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928" name="Line 224"/>
              <p:cNvSpPr>
                <a:spLocks noChangeShapeType="1"/>
              </p:cNvSpPr>
              <p:nvPr/>
            </p:nvSpPr>
            <p:spPr bwMode="auto">
              <a:xfrm>
                <a:off x="2866" y="1612"/>
                <a:ext cx="0" cy="13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929" name="Line 225"/>
              <p:cNvSpPr>
                <a:spLocks noChangeShapeType="1"/>
              </p:cNvSpPr>
              <p:nvPr/>
            </p:nvSpPr>
            <p:spPr bwMode="auto">
              <a:xfrm flipV="1">
                <a:off x="857" y="1612"/>
                <a:ext cx="0" cy="13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930" name="Line 226"/>
              <p:cNvSpPr>
                <a:spLocks noChangeShapeType="1"/>
              </p:cNvSpPr>
              <p:nvPr/>
            </p:nvSpPr>
            <p:spPr bwMode="auto">
              <a:xfrm>
                <a:off x="187" y="1612"/>
                <a:ext cx="0" cy="13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931" name="Line 227"/>
              <p:cNvSpPr>
                <a:spLocks noChangeShapeType="1"/>
              </p:cNvSpPr>
              <p:nvPr/>
            </p:nvSpPr>
            <p:spPr bwMode="auto">
              <a:xfrm>
                <a:off x="3535" y="1611"/>
                <a:ext cx="0" cy="13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56932" name="Group 228"/>
            <p:cNvGrpSpPr>
              <a:grpSpLocks/>
            </p:cNvGrpSpPr>
            <p:nvPr/>
          </p:nvGrpSpPr>
          <p:grpSpPr bwMode="auto">
            <a:xfrm>
              <a:off x="357" y="1476"/>
              <a:ext cx="3008" cy="669"/>
              <a:chOff x="357" y="1476"/>
              <a:chExt cx="3008" cy="669"/>
            </a:xfrm>
          </p:grpSpPr>
          <p:sp>
            <p:nvSpPr>
              <p:cNvPr id="456933" name="Line 229"/>
              <p:cNvSpPr>
                <a:spLocks noChangeShapeType="1"/>
              </p:cNvSpPr>
              <p:nvPr/>
            </p:nvSpPr>
            <p:spPr bwMode="auto">
              <a:xfrm flipV="1">
                <a:off x="3201" y="1867"/>
                <a:ext cx="0" cy="27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934" name="Line 230"/>
              <p:cNvSpPr>
                <a:spLocks noChangeShapeType="1"/>
              </p:cNvSpPr>
              <p:nvPr/>
            </p:nvSpPr>
            <p:spPr bwMode="auto">
              <a:xfrm flipV="1">
                <a:off x="3201" y="1805"/>
                <a:ext cx="0" cy="2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935" name="Line 231"/>
              <p:cNvSpPr>
                <a:spLocks noChangeShapeType="1"/>
              </p:cNvSpPr>
              <p:nvPr/>
            </p:nvSpPr>
            <p:spPr bwMode="auto">
              <a:xfrm flipV="1">
                <a:off x="3201" y="1493"/>
                <a:ext cx="0" cy="27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936" name="Line 232"/>
              <p:cNvSpPr>
                <a:spLocks noChangeShapeType="1"/>
              </p:cNvSpPr>
              <p:nvPr/>
            </p:nvSpPr>
            <p:spPr bwMode="auto">
              <a:xfrm flipV="1">
                <a:off x="522" y="1845"/>
                <a:ext cx="0" cy="27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937" name="Line 233"/>
              <p:cNvSpPr>
                <a:spLocks noChangeShapeType="1"/>
              </p:cNvSpPr>
              <p:nvPr/>
            </p:nvSpPr>
            <p:spPr bwMode="auto">
              <a:xfrm flipV="1">
                <a:off x="522" y="1788"/>
                <a:ext cx="0" cy="2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938" name="Line 234"/>
              <p:cNvSpPr>
                <a:spLocks noChangeShapeType="1"/>
              </p:cNvSpPr>
              <p:nvPr/>
            </p:nvSpPr>
            <p:spPr bwMode="auto">
              <a:xfrm flipV="1">
                <a:off x="522" y="1476"/>
                <a:ext cx="0" cy="27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939" name="Line 235"/>
              <p:cNvSpPr>
                <a:spLocks noChangeShapeType="1"/>
              </p:cNvSpPr>
              <p:nvPr/>
            </p:nvSpPr>
            <p:spPr bwMode="auto">
              <a:xfrm flipV="1">
                <a:off x="357" y="1952"/>
                <a:ext cx="0" cy="6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940" name="Line 236"/>
              <p:cNvSpPr>
                <a:spLocks noChangeShapeType="1"/>
              </p:cNvSpPr>
              <p:nvPr/>
            </p:nvSpPr>
            <p:spPr bwMode="auto">
              <a:xfrm flipV="1">
                <a:off x="357" y="1828"/>
                <a:ext cx="0" cy="9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941" name="Line 237"/>
              <p:cNvSpPr>
                <a:spLocks noChangeShapeType="1"/>
              </p:cNvSpPr>
              <p:nvPr/>
            </p:nvSpPr>
            <p:spPr bwMode="auto">
              <a:xfrm flipV="1">
                <a:off x="357" y="1697"/>
                <a:ext cx="0" cy="10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942" name="Line 238"/>
              <p:cNvSpPr>
                <a:spLocks noChangeShapeType="1"/>
              </p:cNvSpPr>
              <p:nvPr/>
            </p:nvSpPr>
            <p:spPr bwMode="auto">
              <a:xfrm flipV="1">
                <a:off x="357" y="1612"/>
                <a:ext cx="0" cy="6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943" name="Line 239"/>
              <p:cNvSpPr>
                <a:spLocks noChangeShapeType="1"/>
              </p:cNvSpPr>
              <p:nvPr/>
            </p:nvSpPr>
            <p:spPr bwMode="auto">
              <a:xfrm flipV="1">
                <a:off x="692" y="1952"/>
                <a:ext cx="0" cy="6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944" name="Line 240"/>
              <p:cNvSpPr>
                <a:spLocks noChangeShapeType="1"/>
              </p:cNvSpPr>
              <p:nvPr/>
            </p:nvSpPr>
            <p:spPr bwMode="auto">
              <a:xfrm flipV="1">
                <a:off x="692" y="1828"/>
                <a:ext cx="0" cy="9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945" name="Line 241"/>
              <p:cNvSpPr>
                <a:spLocks noChangeShapeType="1"/>
              </p:cNvSpPr>
              <p:nvPr/>
            </p:nvSpPr>
            <p:spPr bwMode="auto">
              <a:xfrm flipV="1">
                <a:off x="692" y="1697"/>
                <a:ext cx="0" cy="10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946" name="Line 242"/>
              <p:cNvSpPr>
                <a:spLocks noChangeShapeType="1"/>
              </p:cNvSpPr>
              <p:nvPr/>
            </p:nvSpPr>
            <p:spPr bwMode="auto">
              <a:xfrm flipV="1">
                <a:off x="692" y="1612"/>
                <a:ext cx="0" cy="6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947" name="Line 243"/>
              <p:cNvSpPr>
                <a:spLocks noChangeShapeType="1"/>
              </p:cNvSpPr>
              <p:nvPr/>
            </p:nvSpPr>
            <p:spPr bwMode="auto">
              <a:xfrm flipV="1">
                <a:off x="3365" y="1952"/>
                <a:ext cx="0" cy="6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948" name="Line 244"/>
              <p:cNvSpPr>
                <a:spLocks noChangeShapeType="1"/>
              </p:cNvSpPr>
              <p:nvPr/>
            </p:nvSpPr>
            <p:spPr bwMode="auto">
              <a:xfrm flipV="1">
                <a:off x="3365" y="1828"/>
                <a:ext cx="0" cy="9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949" name="Line 245"/>
              <p:cNvSpPr>
                <a:spLocks noChangeShapeType="1"/>
              </p:cNvSpPr>
              <p:nvPr/>
            </p:nvSpPr>
            <p:spPr bwMode="auto">
              <a:xfrm flipV="1">
                <a:off x="3365" y="1697"/>
                <a:ext cx="0" cy="10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950" name="Line 246"/>
              <p:cNvSpPr>
                <a:spLocks noChangeShapeType="1"/>
              </p:cNvSpPr>
              <p:nvPr/>
            </p:nvSpPr>
            <p:spPr bwMode="auto">
              <a:xfrm flipV="1">
                <a:off x="3365" y="1612"/>
                <a:ext cx="0" cy="6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951" name="Line 247"/>
              <p:cNvSpPr>
                <a:spLocks noChangeShapeType="1"/>
              </p:cNvSpPr>
              <p:nvPr/>
            </p:nvSpPr>
            <p:spPr bwMode="auto">
              <a:xfrm flipV="1">
                <a:off x="3036" y="1952"/>
                <a:ext cx="0" cy="6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952" name="Line 248"/>
              <p:cNvSpPr>
                <a:spLocks noChangeShapeType="1"/>
              </p:cNvSpPr>
              <p:nvPr/>
            </p:nvSpPr>
            <p:spPr bwMode="auto">
              <a:xfrm flipV="1">
                <a:off x="3036" y="1828"/>
                <a:ext cx="0" cy="9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953" name="Line 249"/>
              <p:cNvSpPr>
                <a:spLocks noChangeShapeType="1"/>
              </p:cNvSpPr>
              <p:nvPr/>
            </p:nvSpPr>
            <p:spPr bwMode="auto">
              <a:xfrm flipV="1">
                <a:off x="3036" y="1697"/>
                <a:ext cx="0" cy="10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6954" name="Line 250"/>
              <p:cNvSpPr>
                <a:spLocks noChangeShapeType="1"/>
              </p:cNvSpPr>
              <p:nvPr/>
            </p:nvSpPr>
            <p:spPr bwMode="auto">
              <a:xfrm flipV="1">
                <a:off x="3036" y="1612"/>
                <a:ext cx="0" cy="6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456955" name="Line 251"/>
            <p:cNvSpPr>
              <a:spLocks noChangeShapeType="1"/>
            </p:cNvSpPr>
            <p:nvPr/>
          </p:nvSpPr>
          <p:spPr bwMode="auto">
            <a:xfrm flipV="1">
              <a:off x="3535" y="1706"/>
              <a:ext cx="0" cy="309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956" name="Line 252"/>
            <p:cNvSpPr>
              <a:spLocks noChangeShapeType="1"/>
            </p:cNvSpPr>
            <p:nvPr/>
          </p:nvSpPr>
          <p:spPr bwMode="auto">
            <a:xfrm>
              <a:off x="187" y="1706"/>
              <a:ext cx="0" cy="309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958" name="Line 254"/>
            <p:cNvSpPr>
              <a:spLocks noChangeShapeType="1"/>
            </p:cNvSpPr>
            <p:nvPr/>
          </p:nvSpPr>
          <p:spPr bwMode="auto">
            <a:xfrm flipV="1">
              <a:off x="2366" y="1379"/>
              <a:ext cx="0" cy="36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959" name="Line 255"/>
            <p:cNvSpPr>
              <a:spLocks noChangeShapeType="1"/>
            </p:cNvSpPr>
            <p:nvPr/>
          </p:nvSpPr>
          <p:spPr bwMode="auto">
            <a:xfrm flipV="1">
              <a:off x="2366" y="738"/>
              <a:ext cx="0" cy="30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960" name="Line 256"/>
            <p:cNvSpPr>
              <a:spLocks noChangeShapeType="1"/>
            </p:cNvSpPr>
            <p:nvPr/>
          </p:nvSpPr>
          <p:spPr bwMode="auto">
            <a:xfrm>
              <a:off x="2366" y="1045"/>
              <a:ext cx="0" cy="33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961" name="Line 257"/>
            <p:cNvSpPr>
              <a:spLocks noChangeShapeType="1"/>
            </p:cNvSpPr>
            <p:nvPr/>
          </p:nvSpPr>
          <p:spPr bwMode="auto">
            <a:xfrm>
              <a:off x="1362" y="738"/>
              <a:ext cx="0" cy="101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962" name="Line 258"/>
            <p:cNvSpPr>
              <a:spLocks noChangeAspect="1" noChangeShapeType="1"/>
            </p:cNvSpPr>
            <p:nvPr/>
          </p:nvSpPr>
          <p:spPr bwMode="auto">
            <a:xfrm>
              <a:off x="1364" y="738"/>
              <a:ext cx="999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964" name="Line 260"/>
            <p:cNvSpPr>
              <a:spLocks noChangeShapeType="1"/>
            </p:cNvSpPr>
            <p:nvPr/>
          </p:nvSpPr>
          <p:spPr bwMode="auto">
            <a:xfrm>
              <a:off x="1191" y="738"/>
              <a:ext cx="134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965" name="Line 261"/>
            <p:cNvSpPr>
              <a:spLocks noChangeShapeType="1"/>
            </p:cNvSpPr>
            <p:nvPr/>
          </p:nvSpPr>
          <p:spPr bwMode="auto">
            <a:xfrm flipV="1">
              <a:off x="2531" y="573"/>
              <a:ext cx="0" cy="16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966" name="Line 262"/>
            <p:cNvSpPr>
              <a:spLocks noChangeShapeType="1"/>
            </p:cNvSpPr>
            <p:nvPr/>
          </p:nvSpPr>
          <p:spPr bwMode="auto">
            <a:xfrm flipH="1">
              <a:off x="1191" y="573"/>
              <a:ext cx="134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967" name="Line 263"/>
            <p:cNvSpPr>
              <a:spLocks noChangeShapeType="1"/>
            </p:cNvSpPr>
            <p:nvPr/>
          </p:nvSpPr>
          <p:spPr bwMode="auto">
            <a:xfrm>
              <a:off x="1191" y="573"/>
              <a:ext cx="0" cy="16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969" name="Line 265"/>
            <p:cNvSpPr>
              <a:spLocks noChangeShapeType="1"/>
            </p:cNvSpPr>
            <p:nvPr/>
          </p:nvSpPr>
          <p:spPr bwMode="auto">
            <a:xfrm flipV="1">
              <a:off x="1697" y="573"/>
              <a:ext cx="0" cy="16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970" name="Line 266"/>
            <p:cNvSpPr>
              <a:spLocks noChangeShapeType="1"/>
            </p:cNvSpPr>
            <p:nvPr/>
          </p:nvSpPr>
          <p:spPr bwMode="auto">
            <a:xfrm flipV="1">
              <a:off x="2031" y="573"/>
              <a:ext cx="0" cy="16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972" name="Line 268"/>
            <p:cNvSpPr>
              <a:spLocks noChangeShapeType="1"/>
            </p:cNvSpPr>
            <p:nvPr/>
          </p:nvSpPr>
          <p:spPr bwMode="auto">
            <a:xfrm flipH="1">
              <a:off x="2128" y="1544"/>
              <a:ext cx="6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973" name="Line 269"/>
            <p:cNvSpPr>
              <a:spLocks noChangeShapeType="1"/>
            </p:cNvSpPr>
            <p:nvPr/>
          </p:nvSpPr>
          <p:spPr bwMode="auto">
            <a:xfrm flipH="1">
              <a:off x="1997" y="1544"/>
              <a:ext cx="10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974" name="Line 270"/>
            <p:cNvSpPr>
              <a:spLocks noChangeShapeType="1"/>
            </p:cNvSpPr>
            <p:nvPr/>
          </p:nvSpPr>
          <p:spPr bwMode="auto">
            <a:xfrm flipH="1">
              <a:off x="1872" y="1544"/>
              <a:ext cx="103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975" name="Line 271"/>
            <p:cNvSpPr>
              <a:spLocks noChangeShapeType="1"/>
            </p:cNvSpPr>
            <p:nvPr/>
          </p:nvSpPr>
          <p:spPr bwMode="auto">
            <a:xfrm flipH="1">
              <a:off x="1748" y="1544"/>
              <a:ext cx="10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976" name="Line 272"/>
            <p:cNvSpPr>
              <a:spLocks noChangeShapeType="1"/>
            </p:cNvSpPr>
            <p:nvPr/>
          </p:nvSpPr>
          <p:spPr bwMode="auto">
            <a:xfrm flipH="1">
              <a:off x="1623" y="1544"/>
              <a:ext cx="10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977" name="Line 273"/>
            <p:cNvSpPr>
              <a:spLocks noChangeShapeType="1"/>
            </p:cNvSpPr>
            <p:nvPr/>
          </p:nvSpPr>
          <p:spPr bwMode="auto">
            <a:xfrm flipH="1">
              <a:off x="1526" y="1544"/>
              <a:ext cx="74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978" name="Line 274"/>
            <p:cNvSpPr>
              <a:spLocks noChangeShapeType="1"/>
            </p:cNvSpPr>
            <p:nvPr/>
          </p:nvSpPr>
          <p:spPr bwMode="auto">
            <a:xfrm flipV="1">
              <a:off x="1526" y="1476"/>
              <a:ext cx="0" cy="6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979" name="Line 275"/>
            <p:cNvSpPr>
              <a:spLocks noChangeShapeType="1"/>
            </p:cNvSpPr>
            <p:nvPr/>
          </p:nvSpPr>
          <p:spPr bwMode="auto">
            <a:xfrm flipV="1">
              <a:off x="1526" y="1379"/>
              <a:ext cx="0" cy="6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980" name="Line 276"/>
            <p:cNvSpPr>
              <a:spLocks noChangeShapeType="1"/>
            </p:cNvSpPr>
            <p:nvPr/>
          </p:nvSpPr>
          <p:spPr bwMode="auto">
            <a:xfrm flipV="1">
              <a:off x="2196" y="1476"/>
              <a:ext cx="0" cy="6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981" name="Line 277"/>
            <p:cNvSpPr>
              <a:spLocks noChangeShapeType="1"/>
            </p:cNvSpPr>
            <p:nvPr/>
          </p:nvSpPr>
          <p:spPr bwMode="auto">
            <a:xfrm flipV="1">
              <a:off x="2196" y="1379"/>
              <a:ext cx="0" cy="6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982" name="Line 278"/>
            <p:cNvSpPr>
              <a:spLocks noChangeShapeType="1"/>
            </p:cNvSpPr>
            <p:nvPr/>
          </p:nvSpPr>
          <p:spPr bwMode="auto">
            <a:xfrm flipV="1">
              <a:off x="2196" y="948"/>
              <a:ext cx="0" cy="9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983" name="Line 279"/>
            <p:cNvSpPr>
              <a:spLocks noChangeShapeType="1"/>
            </p:cNvSpPr>
            <p:nvPr/>
          </p:nvSpPr>
          <p:spPr bwMode="auto">
            <a:xfrm flipV="1">
              <a:off x="2196" y="818"/>
              <a:ext cx="0" cy="10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984" name="Line 280"/>
            <p:cNvSpPr>
              <a:spLocks noChangeShapeType="1"/>
            </p:cNvSpPr>
            <p:nvPr/>
          </p:nvSpPr>
          <p:spPr bwMode="auto">
            <a:xfrm flipV="1">
              <a:off x="2196" y="693"/>
              <a:ext cx="0" cy="10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985" name="Line 281"/>
            <p:cNvSpPr>
              <a:spLocks noChangeShapeType="1"/>
            </p:cNvSpPr>
            <p:nvPr/>
          </p:nvSpPr>
          <p:spPr bwMode="auto">
            <a:xfrm flipV="1">
              <a:off x="2196" y="573"/>
              <a:ext cx="0" cy="9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986" name="Line 282"/>
            <p:cNvSpPr>
              <a:spLocks noChangeShapeType="1"/>
            </p:cNvSpPr>
            <p:nvPr/>
          </p:nvSpPr>
          <p:spPr bwMode="auto">
            <a:xfrm flipV="1">
              <a:off x="1526" y="948"/>
              <a:ext cx="0" cy="9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987" name="Line 283"/>
            <p:cNvSpPr>
              <a:spLocks noChangeShapeType="1"/>
            </p:cNvSpPr>
            <p:nvPr/>
          </p:nvSpPr>
          <p:spPr bwMode="auto">
            <a:xfrm flipV="1">
              <a:off x="1526" y="818"/>
              <a:ext cx="0" cy="10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988" name="Line 284"/>
            <p:cNvSpPr>
              <a:spLocks noChangeShapeType="1"/>
            </p:cNvSpPr>
            <p:nvPr/>
          </p:nvSpPr>
          <p:spPr bwMode="auto">
            <a:xfrm flipV="1">
              <a:off x="1526" y="693"/>
              <a:ext cx="0" cy="10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989" name="Line 285"/>
            <p:cNvSpPr>
              <a:spLocks noChangeShapeType="1"/>
            </p:cNvSpPr>
            <p:nvPr/>
          </p:nvSpPr>
          <p:spPr bwMode="auto">
            <a:xfrm flipV="1">
              <a:off x="1526" y="573"/>
              <a:ext cx="0" cy="9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990" name="Line 286"/>
            <p:cNvSpPr>
              <a:spLocks noChangeShapeType="1"/>
            </p:cNvSpPr>
            <p:nvPr/>
          </p:nvSpPr>
          <p:spPr bwMode="auto">
            <a:xfrm>
              <a:off x="2196" y="1067"/>
              <a:ext cx="0" cy="6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991" name="Line 287"/>
            <p:cNvSpPr>
              <a:spLocks noChangeShapeType="1"/>
            </p:cNvSpPr>
            <p:nvPr/>
          </p:nvSpPr>
          <p:spPr bwMode="auto">
            <a:xfrm>
              <a:off x="2196" y="1164"/>
              <a:ext cx="0" cy="10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992" name="Line 288"/>
            <p:cNvSpPr>
              <a:spLocks noChangeShapeType="1"/>
            </p:cNvSpPr>
            <p:nvPr/>
          </p:nvSpPr>
          <p:spPr bwMode="auto">
            <a:xfrm>
              <a:off x="2196" y="1289"/>
              <a:ext cx="0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993" name="Line 289"/>
            <p:cNvSpPr>
              <a:spLocks noChangeShapeType="1"/>
            </p:cNvSpPr>
            <p:nvPr/>
          </p:nvSpPr>
          <p:spPr bwMode="auto">
            <a:xfrm>
              <a:off x="1526" y="1062"/>
              <a:ext cx="0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994" name="Line 290"/>
            <p:cNvSpPr>
              <a:spLocks noChangeShapeType="1"/>
            </p:cNvSpPr>
            <p:nvPr/>
          </p:nvSpPr>
          <p:spPr bwMode="auto">
            <a:xfrm>
              <a:off x="1526" y="1158"/>
              <a:ext cx="0" cy="10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995" name="Line 291"/>
            <p:cNvSpPr>
              <a:spLocks noChangeShapeType="1"/>
            </p:cNvSpPr>
            <p:nvPr/>
          </p:nvSpPr>
          <p:spPr bwMode="auto">
            <a:xfrm>
              <a:off x="1526" y="1289"/>
              <a:ext cx="0" cy="6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997" name="Line 293"/>
            <p:cNvSpPr>
              <a:spLocks noChangeShapeType="1"/>
            </p:cNvSpPr>
            <p:nvPr/>
          </p:nvSpPr>
          <p:spPr bwMode="auto">
            <a:xfrm flipV="1">
              <a:off x="2031" y="1918"/>
              <a:ext cx="0" cy="9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998" name="Line 294"/>
            <p:cNvSpPr>
              <a:spLocks noChangeShapeType="1"/>
            </p:cNvSpPr>
            <p:nvPr/>
          </p:nvSpPr>
          <p:spPr bwMode="auto">
            <a:xfrm flipV="1">
              <a:off x="2031" y="1794"/>
              <a:ext cx="0" cy="9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999" name="Line 295"/>
            <p:cNvSpPr>
              <a:spLocks noChangeShapeType="1"/>
            </p:cNvSpPr>
            <p:nvPr/>
          </p:nvSpPr>
          <p:spPr bwMode="auto">
            <a:xfrm flipV="1">
              <a:off x="2031" y="1669"/>
              <a:ext cx="0" cy="9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000" name="Line 296"/>
            <p:cNvSpPr>
              <a:spLocks noChangeShapeType="1"/>
            </p:cNvSpPr>
            <p:nvPr/>
          </p:nvSpPr>
          <p:spPr bwMode="auto">
            <a:xfrm flipV="1">
              <a:off x="2031" y="1544"/>
              <a:ext cx="0" cy="9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001" name="Line 297"/>
            <p:cNvSpPr>
              <a:spLocks noChangeShapeType="1"/>
            </p:cNvSpPr>
            <p:nvPr/>
          </p:nvSpPr>
          <p:spPr bwMode="auto">
            <a:xfrm>
              <a:off x="1697" y="1544"/>
              <a:ext cx="0" cy="9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002" name="Line 298"/>
            <p:cNvSpPr>
              <a:spLocks noChangeShapeType="1"/>
            </p:cNvSpPr>
            <p:nvPr/>
          </p:nvSpPr>
          <p:spPr bwMode="auto">
            <a:xfrm>
              <a:off x="1697" y="1669"/>
              <a:ext cx="0" cy="9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003" name="Line 299"/>
            <p:cNvSpPr>
              <a:spLocks noChangeShapeType="1"/>
            </p:cNvSpPr>
            <p:nvPr/>
          </p:nvSpPr>
          <p:spPr bwMode="auto">
            <a:xfrm>
              <a:off x="1697" y="1794"/>
              <a:ext cx="0" cy="9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004" name="Line 300"/>
            <p:cNvSpPr>
              <a:spLocks noChangeShapeType="1"/>
            </p:cNvSpPr>
            <p:nvPr/>
          </p:nvSpPr>
          <p:spPr bwMode="auto">
            <a:xfrm>
              <a:off x="1697" y="1918"/>
              <a:ext cx="0" cy="9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008" name="Line 304"/>
            <p:cNvSpPr>
              <a:spLocks noChangeShapeType="1"/>
            </p:cNvSpPr>
            <p:nvPr/>
          </p:nvSpPr>
          <p:spPr bwMode="auto">
            <a:xfrm>
              <a:off x="855" y="1616"/>
              <a:ext cx="0" cy="136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009" name="Line 305"/>
            <p:cNvSpPr>
              <a:spLocks noChangeShapeType="1"/>
            </p:cNvSpPr>
            <p:nvPr/>
          </p:nvSpPr>
          <p:spPr bwMode="auto">
            <a:xfrm flipV="1">
              <a:off x="1362" y="874"/>
              <a:ext cx="0" cy="874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011" name="Line 307"/>
            <p:cNvSpPr>
              <a:spLocks noChangeShapeType="1"/>
            </p:cNvSpPr>
            <p:nvPr/>
          </p:nvSpPr>
          <p:spPr bwMode="auto">
            <a:xfrm flipV="1">
              <a:off x="1027" y="874"/>
              <a:ext cx="0" cy="73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012" name="Line 308"/>
            <p:cNvSpPr>
              <a:spLocks noChangeShapeType="1"/>
            </p:cNvSpPr>
            <p:nvPr/>
          </p:nvSpPr>
          <p:spPr bwMode="auto">
            <a:xfrm>
              <a:off x="1027" y="874"/>
              <a:ext cx="335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013" name="Line 309"/>
            <p:cNvSpPr>
              <a:spLocks noChangeShapeType="1"/>
            </p:cNvSpPr>
            <p:nvPr/>
          </p:nvSpPr>
          <p:spPr bwMode="auto">
            <a:xfrm>
              <a:off x="857" y="1612"/>
              <a:ext cx="17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015" name="Line 311"/>
            <p:cNvSpPr>
              <a:spLocks noChangeShapeType="1"/>
            </p:cNvSpPr>
            <p:nvPr/>
          </p:nvSpPr>
          <p:spPr bwMode="auto">
            <a:xfrm flipV="1">
              <a:off x="1487" y="1209"/>
              <a:ext cx="0" cy="53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016" name="Freeform 312"/>
            <p:cNvSpPr>
              <a:spLocks/>
            </p:cNvSpPr>
            <p:nvPr/>
          </p:nvSpPr>
          <p:spPr bwMode="auto">
            <a:xfrm>
              <a:off x="1362" y="874"/>
              <a:ext cx="125" cy="335"/>
            </a:xfrm>
            <a:custGeom>
              <a:avLst/>
              <a:gdLst>
                <a:gd name="T0" fmla="*/ 157 w 157"/>
                <a:gd name="T1" fmla="*/ 414 h 414"/>
                <a:gd name="T2" fmla="*/ 155 w 157"/>
                <a:gd name="T3" fmla="*/ 369 h 414"/>
                <a:gd name="T4" fmla="*/ 151 w 157"/>
                <a:gd name="T5" fmla="*/ 324 h 414"/>
                <a:gd name="T6" fmla="*/ 142 w 157"/>
                <a:gd name="T7" fmla="*/ 279 h 414"/>
                <a:gd name="T8" fmla="*/ 131 w 157"/>
                <a:gd name="T9" fmla="*/ 236 h 414"/>
                <a:gd name="T10" fmla="*/ 116 w 157"/>
                <a:gd name="T11" fmla="*/ 193 h 414"/>
                <a:gd name="T12" fmla="*/ 99 w 157"/>
                <a:gd name="T13" fmla="*/ 151 h 414"/>
                <a:gd name="T14" fmla="*/ 77 w 157"/>
                <a:gd name="T15" fmla="*/ 111 h 414"/>
                <a:gd name="T16" fmla="*/ 54 w 157"/>
                <a:gd name="T17" fmla="*/ 72 h 414"/>
                <a:gd name="T18" fmla="*/ 28 w 157"/>
                <a:gd name="T19" fmla="*/ 36 h 414"/>
                <a:gd name="T20" fmla="*/ 0 w 157"/>
                <a:gd name="T21" fmla="*/ 0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7" h="414">
                  <a:moveTo>
                    <a:pt x="157" y="414"/>
                  </a:moveTo>
                  <a:lnTo>
                    <a:pt x="155" y="369"/>
                  </a:lnTo>
                  <a:lnTo>
                    <a:pt x="151" y="324"/>
                  </a:lnTo>
                  <a:lnTo>
                    <a:pt x="142" y="279"/>
                  </a:lnTo>
                  <a:lnTo>
                    <a:pt x="131" y="236"/>
                  </a:lnTo>
                  <a:lnTo>
                    <a:pt x="116" y="193"/>
                  </a:lnTo>
                  <a:lnTo>
                    <a:pt x="99" y="151"/>
                  </a:lnTo>
                  <a:lnTo>
                    <a:pt x="77" y="111"/>
                  </a:lnTo>
                  <a:lnTo>
                    <a:pt x="54" y="72"/>
                  </a:lnTo>
                  <a:lnTo>
                    <a:pt x="28" y="36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017" name="Line 313"/>
            <p:cNvSpPr>
              <a:spLocks noChangeShapeType="1"/>
            </p:cNvSpPr>
            <p:nvPr/>
          </p:nvSpPr>
          <p:spPr bwMode="auto">
            <a:xfrm flipH="1">
              <a:off x="748" y="1748"/>
              <a:ext cx="1814" cy="0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925" name="Line 221"/>
            <p:cNvSpPr>
              <a:spLocks noChangeShapeType="1"/>
            </p:cNvSpPr>
            <p:nvPr/>
          </p:nvSpPr>
          <p:spPr bwMode="auto">
            <a:xfrm flipH="1">
              <a:off x="187" y="1612"/>
              <a:ext cx="67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57019" name="Group 315"/>
          <p:cNvGrpSpPr>
            <a:grpSpLocks/>
          </p:cNvGrpSpPr>
          <p:nvPr/>
        </p:nvGrpSpPr>
        <p:grpSpPr bwMode="auto">
          <a:xfrm>
            <a:off x="1630363" y="1658938"/>
            <a:ext cx="5064125" cy="530225"/>
            <a:chOff x="1027" y="1045"/>
            <a:chExt cx="3190" cy="334"/>
          </a:xfrm>
        </p:grpSpPr>
        <p:sp>
          <p:nvSpPr>
            <p:cNvPr id="457020" name="Line 316"/>
            <p:cNvSpPr>
              <a:spLocks noChangeShapeType="1"/>
            </p:cNvSpPr>
            <p:nvPr/>
          </p:nvSpPr>
          <p:spPr bwMode="auto">
            <a:xfrm flipH="1">
              <a:off x="1027" y="1045"/>
              <a:ext cx="319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021" name="Line 317"/>
            <p:cNvSpPr>
              <a:spLocks noChangeShapeType="1"/>
            </p:cNvSpPr>
            <p:nvPr/>
          </p:nvSpPr>
          <p:spPr bwMode="auto">
            <a:xfrm flipH="1">
              <a:off x="1027" y="1379"/>
              <a:ext cx="319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57022" name="Group 318"/>
          <p:cNvGrpSpPr>
            <a:grpSpLocks/>
          </p:cNvGrpSpPr>
          <p:nvPr/>
        </p:nvGrpSpPr>
        <p:grpSpPr bwMode="auto">
          <a:xfrm>
            <a:off x="1630363" y="1658938"/>
            <a:ext cx="2125662" cy="530225"/>
            <a:chOff x="1027" y="1045"/>
            <a:chExt cx="1339" cy="334"/>
          </a:xfrm>
        </p:grpSpPr>
        <p:sp>
          <p:nvSpPr>
            <p:cNvPr id="457023" name="Freeform 319"/>
            <p:cNvSpPr>
              <a:spLocks/>
            </p:cNvSpPr>
            <p:nvPr/>
          </p:nvSpPr>
          <p:spPr bwMode="auto">
            <a:xfrm>
              <a:off x="1697" y="1045"/>
              <a:ext cx="334" cy="334"/>
            </a:xfrm>
            <a:custGeom>
              <a:avLst/>
              <a:gdLst>
                <a:gd name="T0" fmla="*/ 413 w 413"/>
                <a:gd name="T1" fmla="*/ 207 h 413"/>
                <a:gd name="T2" fmla="*/ 412 w 413"/>
                <a:gd name="T3" fmla="*/ 182 h 413"/>
                <a:gd name="T4" fmla="*/ 408 w 413"/>
                <a:gd name="T5" fmla="*/ 158 h 413"/>
                <a:gd name="T6" fmla="*/ 400 w 413"/>
                <a:gd name="T7" fmla="*/ 134 h 413"/>
                <a:gd name="T8" fmla="*/ 389 w 413"/>
                <a:gd name="T9" fmla="*/ 111 h 413"/>
                <a:gd name="T10" fmla="*/ 377 w 413"/>
                <a:gd name="T11" fmla="*/ 89 h 413"/>
                <a:gd name="T12" fmla="*/ 361 w 413"/>
                <a:gd name="T13" fmla="*/ 70 h 413"/>
                <a:gd name="T14" fmla="*/ 344 w 413"/>
                <a:gd name="T15" fmla="*/ 52 h 413"/>
                <a:gd name="T16" fmla="*/ 323 w 413"/>
                <a:gd name="T17" fmla="*/ 37 h 413"/>
                <a:gd name="T18" fmla="*/ 302 w 413"/>
                <a:gd name="T19" fmla="*/ 23 h 413"/>
                <a:gd name="T20" fmla="*/ 280 w 413"/>
                <a:gd name="T21" fmla="*/ 14 h 413"/>
                <a:gd name="T22" fmla="*/ 256 w 413"/>
                <a:gd name="T23" fmla="*/ 6 h 413"/>
                <a:gd name="T24" fmla="*/ 232 w 413"/>
                <a:gd name="T25" fmla="*/ 2 h 413"/>
                <a:gd name="T26" fmla="*/ 206 w 413"/>
                <a:gd name="T27" fmla="*/ 0 h 413"/>
                <a:gd name="T28" fmla="*/ 182 w 413"/>
                <a:gd name="T29" fmla="*/ 2 h 413"/>
                <a:gd name="T30" fmla="*/ 157 w 413"/>
                <a:gd name="T31" fmla="*/ 6 h 413"/>
                <a:gd name="T32" fmla="*/ 134 w 413"/>
                <a:gd name="T33" fmla="*/ 14 h 413"/>
                <a:gd name="T34" fmla="*/ 111 w 413"/>
                <a:gd name="T35" fmla="*/ 23 h 413"/>
                <a:gd name="T36" fmla="*/ 89 w 413"/>
                <a:gd name="T37" fmla="*/ 37 h 413"/>
                <a:gd name="T38" fmla="*/ 70 w 413"/>
                <a:gd name="T39" fmla="*/ 52 h 413"/>
                <a:gd name="T40" fmla="*/ 52 w 413"/>
                <a:gd name="T41" fmla="*/ 70 h 413"/>
                <a:gd name="T42" fmla="*/ 37 w 413"/>
                <a:gd name="T43" fmla="*/ 89 h 413"/>
                <a:gd name="T44" fmla="*/ 24 w 413"/>
                <a:gd name="T45" fmla="*/ 111 h 413"/>
                <a:gd name="T46" fmla="*/ 14 w 413"/>
                <a:gd name="T47" fmla="*/ 134 h 413"/>
                <a:gd name="T48" fmla="*/ 6 w 413"/>
                <a:gd name="T49" fmla="*/ 158 h 413"/>
                <a:gd name="T50" fmla="*/ 2 w 413"/>
                <a:gd name="T51" fmla="*/ 182 h 413"/>
                <a:gd name="T52" fmla="*/ 0 w 413"/>
                <a:gd name="T53" fmla="*/ 207 h 413"/>
                <a:gd name="T54" fmla="*/ 2 w 413"/>
                <a:gd name="T55" fmla="*/ 232 h 413"/>
                <a:gd name="T56" fmla="*/ 6 w 413"/>
                <a:gd name="T57" fmla="*/ 257 h 413"/>
                <a:gd name="T58" fmla="*/ 14 w 413"/>
                <a:gd name="T59" fmla="*/ 280 h 413"/>
                <a:gd name="T60" fmla="*/ 24 w 413"/>
                <a:gd name="T61" fmla="*/ 303 h 413"/>
                <a:gd name="T62" fmla="*/ 37 w 413"/>
                <a:gd name="T63" fmla="*/ 325 h 413"/>
                <a:gd name="T64" fmla="*/ 52 w 413"/>
                <a:gd name="T65" fmla="*/ 344 h 413"/>
                <a:gd name="T66" fmla="*/ 70 w 413"/>
                <a:gd name="T67" fmla="*/ 362 h 413"/>
                <a:gd name="T68" fmla="*/ 89 w 413"/>
                <a:gd name="T69" fmla="*/ 377 h 413"/>
                <a:gd name="T70" fmla="*/ 111 w 413"/>
                <a:gd name="T71" fmla="*/ 390 h 413"/>
                <a:gd name="T72" fmla="*/ 134 w 413"/>
                <a:gd name="T73" fmla="*/ 400 h 413"/>
                <a:gd name="T74" fmla="*/ 157 w 413"/>
                <a:gd name="T75" fmla="*/ 408 h 413"/>
                <a:gd name="T76" fmla="*/ 182 w 413"/>
                <a:gd name="T77" fmla="*/ 412 h 413"/>
                <a:gd name="T78" fmla="*/ 206 w 413"/>
                <a:gd name="T79" fmla="*/ 413 h 413"/>
                <a:gd name="T80" fmla="*/ 232 w 413"/>
                <a:gd name="T81" fmla="*/ 412 h 413"/>
                <a:gd name="T82" fmla="*/ 256 w 413"/>
                <a:gd name="T83" fmla="*/ 408 h 413"/>
                <a:gd name="T84" fmla="*/ 280 w 413"/>
                <a:gd name="T85" fmla="*/ 400 h 413"/>
                <a:gd name="T86" fmla="*/ 302 w 413"/>
                <a:gd name="T87" fmla="*/ 390 h 413"/>
                <a:gd name="T88" fmla="*/ 323 w 413"/>
                <a:gd name="T89" fmla="*/ 377 h 413"/>
                <a:gd name="T90" fmla="*/ 344 w 413"/>
                <a:gd name="T91" fmla="*/ 362 h 413"/>
                <a:gd name="T92" fmla="*/ 361 w 413"/>
                <a:gd name="T93" fmla="*/ 344 h 413"/>
                <a:gd name="T94" fmla="*/ 377 w 413"/>
                <a:gd name="T95" fmla="*/ 325 h 413"/>
                <a:gd name="T96" fmla="*/ 389 w 413"/>
                <a:gd name="T97" fmla="*/ 303 h 413"/>
                <a:gd name="T98" fmla="*/ 400 w 413"/>
                <a:gd name="T99" fmla="*/ 280 h 413"/>
                <a:gd name="T100" fmla="*/ 408 w 413"/>
                <a:gd name="T101" fmla="*/ 257 h 413"/>
                <a:gd name="T102" fmla="*/ 412 w 413"/>
                <a:gd name="T103" fmla="*/ 232 h 413"/>
                <a:gd name="T104" fmla="*/ 413 w 413"/>
                <a:gd name="T105" fmla="*/ 207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13" h="413">
                  <a:moveTo>
                    <a:pt x="413" y="207"/>
                  </a:moveTo>
                  <a:lnTo>
                    <a:pt x="412" y="182"/>
                  </a:lnTo>
                  <a:lnTo>
                    <a:pt x="408" y="158"/>
                  </a:lnTo>
                  <a:lnTo>
                    <a:pt x="400" y="134"/>
                  </a:lnTo>
                  <a:lnTo>
                    <a:pt x="389" y="111"/>
                  </a:lnTo>
                  <a:lnTo>
                    <a:pt x="377" y="89"/>
                  </a:lnTo>
                  <a:lnTo>
                    <a:pt x="361" y="70"/>
                  </a:lnTo>
                  <a:lnTo>
                    <a:pt x="344" y="52"/>
                  </a:lnTo>
                  <a:lnTo>
                    <a:pt x="323" y="37"/>
                  </a:lnTo>
                  <a:lnTo>
                    <a:pt x="302" y="23"/>
                  </a:lnTo>
                  <a:lnTo>
                    <a:pt x="280" y="14"/>
                  </a:lnTo>
                  <a:lnTo>
                    <a:pt x="256" y="6"/>
                  </a:lnTo>
                  <a:lnTo>
                    <a:pt x="232" y="2"/>
                  </a:lnTo>
                  <a:lnTo>
                    <a:pt x="206" y="0"/>
                  </a:lnTo>
                  <a:lnTo>
                    <a:pt x="182" y="2"/>
                  </a:lnTo>
                  <a:lnTo>
                    <a:pt x="157" y="6"/>
                  </a:lnTo>
                  <a:lnTo>
                    <a:pt x="134" y="14"/>
                  </a:lnTo>
                  <a:lnTo>
                    <a:pt x="111" y="23"/>
                  </a:lnTo>
                  <a:lnTo>
                    <a:pt x="89" y="37"/>
                  </a:lnTo>
                  <a:lnTo>
                    <a:pt x="70" y="52"/>
                  </a:lnTo>
                  <a:lnTo>
                    <a:pt x="52" y="70"/>
                  </a:lnTo>
                  <a:lnTo>
                    <a:pt x="37" y="89"/>
                  </a:lnTo>
                  <a:lnTo>
                    <a:pt x="24" y="111"/>
                  </a:lnTo>
                  <a:lnTo>
                    <a:pt x="14" y="134"/>
                  </a:lnTo>
                  <a:lnTo>
                    <a:pt x="6" y="158"/>
                  </a:lnTo>
                  <a:lnTo>
                    <a:pt x="2" y="182"/>
                  </a:lnTo>
                  <a:lnTo>
                    <a:pt x="0" y="207"/>
                  </a:lnTo>
                  <a:lnTo>
                    <a:pt x="2" y="232"/>
                  </a:lnTo>
                  <a:lnTo>
                    <a:pt x="6" y="257"/>
                  </a:lnTo>
                  <a:lnTo>
                    <a:pt x="14" y="280"/>
                  </a:lnTo>
                  <a:lnTo>
                    <a:pt x="24" y="303"/>
                  </a:lnTo>
                  <a:lnTo>
                    <a:pt x="37" y="325"/>
                  </a:lnTo>
                  <a:lnTo>
                    <a:pt x="52" y="344"/>
                  </a:lnTo>
                  <a:lnTo>
                    <a:pt x="70" y="362"/>
                  </a:lnTo>
                  <a:lnTo>
                    <a:pt x="89" y="377"/>
                  </a:lnTo>
                  <a:lnTo>
                    <a:pt x="111" y="390"/>
                  </a:lnTo>
                  <a:lnTo>
                    <a:pt x="134" y="400"/>
                  </a:lnTo>
                  <a:lnTo>
                    <a:pt x="157" y="408"/>
                  </a:lnTo>
                  <a:lnTo>
                    <a:pt x="182" y="412"/>
                  </a:lnTo>
                  <a:lnTo>
                    <a:pt x="206" y="413"/>
                  </a:lnTo>
                  <a:lnTo>
                    <a:pt x="232" y="412"/>
                  </a:lnTo>
                  <a:lnTo>
                    <a:pt x="256" y="408"/>
                  </a:lnTo>
                  <a:lnTo>
                    <a:pt x="280" y="400"/>
                  </a:lnTo>
                  <a:lnTo>
                    <a:pt x="302" y="390"/>
                  </a:lnTo>
                  <a:lnTo>
                    <a:pt x="323" y="377"/>
                  </a:lnTo>
                  <a:lnTo>
                    <a:pt x="344" y="362"/>
                  </a:lnTo>
                  <a:lnTo>
                    <a:pt x="361" y="344"/>
                  </a:lnTo>
                  <a:lnTo>
                    <a:pt x="377" y="325"/>
                  </a:lnTo>
                  <a:lnTo>
                    <a:pt x="389" y="303"/>
                  </a:lnTo>
                  <a:lnTo>
                    <a:pt x="400" y="280"/>
                  </a:lnTo>
                  <a:lnTo>
                    <a:pt x="408" y="257"/>
                  </a:lnTo>
                  <a:lnTo>
                    <a:pt x="412" y="232"/>
                  </a:lnTo>
                  <a:lnTo>
                    <a:pt x="413" y="207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024" name="Line 320"/>
            <p:cNvSpPr>
              <a:spLocks noChangeShapeType="1"/>
            </p:cNvSpPr>
            <p:nvPr/>
          </p:nvSpPr>
          <p:spPr bwMode="auto">
            <a:xfrm>
              <a:off x="1027" y="1045"/>
              <a:ext cx="4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025" name="Line 321"/>
            <p:cNvSpPr>
              <a:spLocks noChangeShapeType="1"/>
            </p:cNvSpPr>
            <p:nvPr/>
          </p:nvSpPr>
          <p:spPr bwMode="auto">
            <a:xfrm>
              <a:off x="1101" y="1045"/>
              <a:ext cx="10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026" name="Line 322"/>
            <p:cNvSpPr>
              <a:spLocks noChangeShapeType="1"/>
            </p:cNvSpPr>
            <p:nvPr/>
          </p:nvSpPr>
          <p:spPr bwMode="auto">
            <a:xfrm>
              <a:off x="1225" y="1045"/>
              <a:ext cx="10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027" name="Line 323"/>
            <p:cNvSpPr>
              <a:spLocks noChangeShapeType="1"/>
            </p:cNvSpPr>
            <p:nvPr/>
          </p:nvSpPr>
          <p:spPr bwMode="auto">
            <a:xfrm>
              <a:off x="1350" y="1045"/>
              <a:ext cx="10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028" name="Line 324"/>
            <p:cNvSpPr>
              <a:spLocks noChangeShapeType="1"/>
            </p:cNvSpPr>
            <p:nvPr/>
          </p:nvSpPr>
          <p:spPr bwMode="auto">
            <a:xfrm>
              <a:off x="1475" y="1045"/>
              <a:ext cx="5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029" name="Line 325"/>
            <p:cNvSpPr>
              <a:spLocks noChangeShapeType="1"/>
            </p:cNvSpPr>
            <p:nvPr/>
          </p:nvSpPr>
          <p:spPr bwMode="auto">
            <a:xfrm>
              <a:off x="1027" y="1379"/>
              <a:ext cx="4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030" name="Line 326"/>
            <p:cNvSpPr>
              <a:spLocks noChangeShapeType="1"/>
            </p:cNvSpPr>
            <p:nvPr/>
          </p:nvSpPr>
          <p:spPr bwMode="auto">
            <a:xfrm>
              <a:off x="1101" y="1379"/>
              <a:ext cx="10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031" name="Line 327"/>
            <p:cNvSpPr>
              <a:spLocks noChangeShapeType="1"/>
            </p:cNvSpPr>
            <p:nvPr/>
          </p:nvSpPr>
          <p:spPr bwMode="auto">
            <a:xfrm>
              <a:off x="1225" y="1379"/>
              <a:ext cx="10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032" name="Line 328"/>
            <p:cNvSpPr>
              <a:spLocks noChangeShapeType="1"/>
            </p:cNvSpPr>
            <p:nvPr/>
          </p:nvSpPr>
          <p:spPr bwMode="auto">
            <a:xfrm>
              <a:off x="1350" y="1379"/>
              <a:ext cx="10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033" name="Line 329"/>
            <p:cNvSpPr>
              <a:spLocks noChangeShapeType="1"/>
            </p:cNvSpPr>
            <p:nvPr/>
          </p:nvSpPr>
          <p:spPr bwMode="auto">
            <a:xfrm>
              <a:off x="1475" y="1379"/>
              <a:ext cx="5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034" name="Line 330"/>
            <p:cNvSpPr>
              <a:spLocks noChangeShapeType="1"/>
            </p:cNvSpPr>
            <p:nvPr/>
          </p:nvSpPr>
          <p:spPr bwMode="auto">
            <a:xfrm>
              <a:off x="2196" y="1045"/>
              <a:ext cx="7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035" name="Line 331"/>
            <p:cNvSpPr>
              <a:spLocks noChangeShapeType="1"/>
            </p:cNvSpPr>
            <p:nvPr/>
          </p:nvSpPr>
          <p:spPr bwMode="auto">
            <a:xfrm>
              <a:off x="2292" y="1045"/>
              <a:ext cx="7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036" name="Line 332"/>
            <p:cNvSpPr>
              <a:spLocks noChangeShapeType="1"/>
            </p:cNvSpPr>
            <p:nvPr/>
          </p:nvSpPr>
          <p:spPr bwMode="auto">
            <a:xfrm>
              <a:off x="2196" y="1379"/>
              <a:ext cx="7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037" name="Line 333"/>
            <p:cNvSpPr>
              <a:spLocks noChangeShapeType="1"/>
            </p:cNvSpPr>
            <p:nvPr/>
          </p:nvSpPr>
          <p:spPr bwMode="auto">
            <a:xfrm>
              <a:off x="2292" y="1379"/>
              <a:ext cx="7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57038" name="Group 334"/>
          <p:cNvGrpSpPr>
            <a:grpSpLocks/>
          </p:cNvGrpSpPr>
          <p:nvPr/>
        </p:nvGrpSpPr>
        <p:grpSpPr bwMode="auto">
          <a:xfrm>
            <a:off x="1476375" y="1919288"/>
            <a:ext cx="2414588" cy="0"/>
            <a:chOff x="930" y="1209"/>
            <a:chExt cx="1521" cy="0"/>
          </a:xfrm>
        </p:grpSpPr>
        <p:sp>
          <p:nvSpPr>
            <p:cNvPr id="457039" name="Line 335"/>
            <p:cNvSpPr>
              <a:spLocks noChangeShapeType="1"/>
            </p:cNvSpPr>
            <p:nvPr/>
          </p:nvSpPr>
          <p:spPr bwMode="auto">
            <a:xfrm>
              <a:off x="930" y="1209"/>
              <a:ext cx="28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040" name="Line 336"/>
            <p:cNvSpPr>
              <a:spLocks noChangeShapeType="1"/>
            </p:cNvSpPr>
            <p:nvPr/>
          </p:nvSpPr>
          <p:spPr bwMode="auto">
            <a:xfrm>
              <a:off x="1248" y="1209"/>
              <a:ext cx="2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041" name="Line 337"/>
            <p:cNvSpPr>
              <a:spLocks noChangeShapeType="1"/>
            </p:cNvSpPr>
            <p:nvPr/>
          </p:nvSpPr>
          <p:spPr bwMode="auto">
            <a:xfrm>
              <a:off x="1311" y="1209"/>
              <a:ext cx="28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042" name="Line 338"/>
            <p:cNvSpPr>
              <a:spLocks noChangeShapeType="1"/>
            </p:cNvSpPr>
            <p:nvPr/>
          </p:nvSpPr>
          <p:spPr bwMode="auto">
            <a:xfrm>
              <a:off x="1617" y="1209"/>
              <a:ext cx="18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043" name="Line 339"/>
            <p:cNvSpPr>
              <a:spLocks noChangeShapeType="1"/>
            </p:cNvSpPr>
            <p:nvPr/>
          </p:nvSpPr>
          <p:spPr bwMode="auto">
            <a:xfrm>
              <a:off x="1837" y="1209"/>
              <a:ext cx="3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044" name="Line 340"/>
            <p:cNvSpPr>
              <a:spLocks noChangeShapeType="1"/>
            </p:cNvSpPr>
            <p:nvPr/>
          </p:nvSpPr>
          <p:spPr bwMode="auto">
            <a:xfrm>
              <a:off x="1901" y="1209"/>
              <a:ext cx="26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045" name="Line 341"/>
            <p:cNvSpPr>
              <a:spLocks noChangeShapeType="1"/>
            </p:cNvSpPr>
            <p:nvPr/>
          </p:nvSpPr>
          <p:spPr bwMode="auto">
            <a:xfrm>
              <a:off x="2202" y="1209"/>
              <a:ext cx="2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046" name="Line 342"/>
            <p:cNvSpPr>
              <a:spLocks noChangeShapeType="1"/>
            </p:cNvSpPr>
            <p:nvPr/>
          </p:nvSpPr>
          <p:spPr bwMode="auto">
            <a:xfrm>
              <a:off x="2258" y="1209"/>
              <a:ext cx="19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57047" name="Group 343"/>
          <p:cNvGrpSpPr>
            <a:grpSpLocks/>
          </p:cNvGrpSpPr>
          <p:nvPr/>
        </p:nvGrpSpPr>
        <p:grpSpPr bwMode="auto">
          <a:xfrm>
            <a:off x="2693988" y="1919288"/>
            <a:ext cx="530225" cy="2486025"/>
            <a:chOff x="1697" y="1209"/>
            <a:chExt cx="334" cy="1566"/>
          </a:xfrm>
        </p:grpSpPr>
        <p:sp>
          <p:nvSpPr>
            <p:cNvPr id="457048" name="Line 344"/>
            <p:cNvSpPr>
              <a:spLocks noChangeShapeType="1"/>
            </p:cNvSpPr>
            <p:nvPr/>
          </p:nvSpPr>
          <p:spPr bwMode="auto">
            <a:xfrm flipV="1">
              <a:off x="1697" y="1209"/>
              <a:ext cx="0" cy="156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049" name="Line 345"/>
            <p:cNvSpPr>
              <a:spLocks noChangeShapeType="1"/>
            </p:cNvSpPr>
            <p:nvPr/>
          </p:nvSpPr>
          <p:spPr bwMode="auto">
            <a:xfrm flipV="1">
              <a:off x="2031" y="1209"/>
              <a:ext cx="0" cy="156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57050" name="Line 346"/>
          <p:cNvSpPr>
            <a:spLocks noChangeShapeType="1"/>
          </p:cNvSpPr>
          <p:nvPr/>
        </p:nvSpPr>
        <p:spPr bwMode="auto">
          <a:xfrm flipV="1">
            <a:off x="3711575" y="1919288"/>
            <a:ext cx="0" cy="2973387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457052" name="Group 348"/>
          <p:cNvGrpSpPr>
            <a:grpSpLocks/>
          </p:cNvGrpSpPr>
          <p:nvPr/>
        </p:nvGrpSpPr>
        <p:grpSpPr bwMode="auto">
          <a:xfrm>
            <a:off x="2495550" y="1919288"/>
            <a:ext cx="919163" cy="2973387"/>
            <a:chOff x="1572" y="1209"/>
            <a:chExt cx="579" cy="1873"/>
          </a:xfrm>
        </p:grpSpPr>
        <p:sp>
          <p:nvSpPr>
            <p:cNvPr id="457053" name="Line 349"/>
            <p:cNvSpPr>
              <a:spLocks noChangeShapeType="1"/>
            </p:cNvSpPr>
            <p:nvPr/>
          </p:nvSpPr>
          <p:spPr bwMode="auto">
            <a:xfrm>
              <a:off x="1572" y="1209"/>
              <a:ext cx="0" cy="187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054" name="Line 350"/>
            <p:cNvSpPr>
              <a:spLocks noChangeShapeType="1"/>
            </p:cNvSpPr>
            <p:nvPr/>
          </p:nvSpPr>
          <p:spPr bwMode="auto">
            <a:xfrm>
              <a:off x="2151" y="1209"/>
              <a:ext cx="0" cy="187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57063" name="Line 359"/>
          <p:cNvSpPr>
            <a:spLocks noChangeShapeType="1"/>
          </p:cNvSpPr>
          <p:nvPr/>
        </p:nvSpPr>
        <p:spPr bwMode="auto">
          <a:xfrm>
            <a:off x="3756025" y="1658938"/>
            <a:ext cx="0" cy="530225"/>
          </a:xfrm>
          <a:prstGeom prst="line">
            <a:avLst/>
          </a:prstGeom>
          <a:noFill/>
          <a:ln w="571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57051" name="Freeform 347"/>
          <p:cNvSpPr>
            <a:spLocks/>
          </p:cNvSpPr>
          <p:nvPr/>
        </p:nvSpPr>
        <p:spPr bwMode="auto">
          <a:xfrm>
            <a:off x="3711575" y="1658938"/>
            <a:ext cx="44450" cy="530225"/>
          </a:xfrm>
          <a:custGeom>
            <a:avLst/>
            <a:gdLst>
              <a:gd name="T0" fmla="*/ 35 w 35"/>
              <a:gd name="T1" fmla="*/ 0 h 413"/>
              <a:gd name="T2" fmla="*/ 22 w 35"/>
              <a:gd name="T3" fmla="*/ 40 h 413"/>
              <a:gd name="T4" fmla="*/ 13 w 35"/>
              <a:gd name="T5" fmla="*/ 81 h 413"/>
              <a:gd name="T6" fmla="*/ 5 w 35"/>
              <a:gd name="T7" fmla="*/ 122 h 413"/>
              <a:gd name="T8" fmla="*/ 1 w 35"/>
              <a:gd name="T9" fmla="*/ 165 h 413"/>
              <a:gd name="T10" fmla="*/ 0 w 35"/>
              <a:gd name="T11" fmla="*/ 207 h 413"/>
              <a:gd name="T12" fmla="*/ 1 w 35"/>
              <a:gd name="T13" fmla="*/ 249 h 413"/>
              <a:gd name="T14" fmla="*/ 5 w 35"/>
              <a:gd name="T15" fmla="*/ 291 h 413"/>
              <a:gd name="T16" fmla="*/ 13 w 35"/>
              <a:gd name="T17" fmla="*/ 332 h 413"/>
              <a:gd name="T18" fmla="*/ 22 w 35"/>
              <a:gd name="T19" fmla="*/ 374 h 413"/>
              <a:gd name="T20" fmla="*/ 35 w 35"/>
              <a:gd name="T21" fmla="*/ 413 h 4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5" h="413">
                <a:moveTo>
                  <a:pt x="35" y="0"/>
                </a:moveTo>
                <a:lnTo>
                  <a:pt x="22" y="40"/>
                </a:lnTo>
                <a:lnTo>
                  <a:pt x="13" y="81"/>
                </a:lnTo>
                <a:lnTo>
                  <a:pt x="5" y="122"/>
                </a:lnTo>
                <a:lnTo>
                  <a:pt x="1" y="165"/>
                </a:lnTo>
                <a:lnTo>
                  <a:pt x="0" y="207"/>
                </a:lnTo>
                <a:lnTo>
                  <a:pt x="1" y="249"/>
                </a:lnTo>
                <a:lnTo>
                  <a:pt x="5" y="291"/>
                </a:lnTo>
                <a:lnTo>
                  <a:pt x="13" y="332"/>
                </a:lnTo>
                <a:lnTo>
                  <a:pt x="22" y="374"/>
                </a:lnTo>
                <a:lnTo>
                  <a:pt x="35" y="413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457069" name="Group 365"/>
          <p:cNvGrpSpPr>
            <a:grpSpLocks/>
          </p:cNvGrpSpPr>
          <p:nvPr/>
        </p:nvGrpSpPr>
        <p:grpSpPr bwMode="auto">
          <a:xfrm>
            <a:off x="2422525" y="1658938"/>
            <a:ext cx="1063625" cy="530225"/>
            <a:chOff x="1526" y="1045"/>
            <a:chExt cx="670" cy="334"/>
          </a:xfrm>
        </p:grpSpPr>
        <p:sp>
          <p:nvSpPr>
            <p:cNvPr id="457067" name="Line 363"/>
            <p:cNvSpPr>
              <a:spLocks noChangeShapeType="1"/>
            </p:cNvSpPr>
            <p:nvPr/>
          </p:nvSpPr>
          <p:spPr bwMode="auto">
            <a:xfrm flipV="1">
              <a:off x="1526" y="1045"/>
              <a:ext cx="0" cy="334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068" name="Line 364"/>
            <p:cNvSpPr>
              <a:spLocks noChangeShapeType="1"/>
            </p:cNvSpPr>
            <p:nvPr/>
          </p:nvSpPr>
          <p:spPr bwMode="auto">
            <a:xfrm>
              <a:off x="2196" y="1045"/>
              <a:ext cx="0" cy="334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57055" name="Group 351"/>
          <p:cNvGrpSpPr>
            <a:grpSpLocks/>
          </p:cNvGrpSpPr>
          <p:nvPr/>
        </p:nvGrpSpPr>
        <p:grpSpPr bwMode="auto">
          <a:xfrm>
            <a:off x="2422525" y="1658938"/>
            <a:ext cx="1063625" cy="530225"/>
            <a:chOff x="1526" y="1045"/>
            <a:chExt cx="670" cy="334"/>
          </a:xfrm>
        </p:grpSpPr>
        <p:sp>
          <p:nvSpPr>
            <p:cNvPr id="457056" name="Freeform 352"/>
            <p:cNvSpPr>
              <a:spLocks/>
            </p:cNvSpPr>
            <p:nvPr/>
          </p:nvSpPr>
          <p:spPr bwMode="auto">
            <a:xfrm>
              <a:off x="1526" y="1283"/>
              <a:ext cx="34" cy="96"/>
            </a:xfrm>
            <a:custGeom>
              <a:avLst/>
              <a:gdLst>
                <a:gd name="T0" fmla="*/ 0 w 45"/>
                <a:gd name="T1" fmla="*/ 114 h 114"/>
                <a:gd name="T2" fmla="*/ 17 w 45"/>
                <a:gd name="T3" fmla="*/ 82 h 114"/>
                <a:gd name="T4" fmla="*/ 31 w 45"/>
                <a:gd name="T5" fmla="*/ 49 h 114"/>
                <a:gd name="T6" fmla="*/ 42 w 45"/>
                <a:gd name="T7" fmla="*/ 15 h 114"/>
                <a:gd name="T8" fmla="*/ 45 w 45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114">
                  <a:moveTo>
                    <a:pt x="0" y="114"/>
                  </a:moveTo>
                  <a:lnTo>
                    <a:pt x="17" y="82"/>
                  </a:lnTo>
                  <a:lnTo>
                    <a:pt x="31" y="49"/>
                  </a:lnTo>
                  <a:lnTo>
                    <a:pt x="42" y="15"/>
                  </a:lnTo>
                  <a:lnTo>
                    <a:pt x="45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057" name="Freeform 353"/>
            <p:cNvSpPr>
              <a:spLocks/>
            </p:cNvSpPr>
            <p:nvPr/>
          </p:nvSpPr>
          <p:spPr bwMode="auto">
            <a:xfrm>
              <a:off x="1566" y="1158"/>
              <a:ext cx="6" cy="102"/>
            </a:xfrm>
            <a:custGeom>
              <a:avLst/>
              <a:gdLst>
                <a:gd name="T0" fmla="*/ 0 w 5"/>
                <a:gd name="T1" fmla="*/ 123 h 123"/>
                <a:gd name="T2" fmla="*/ 4 w 5"/>
                <a:gd name="T3" fmla="*/ 98 h 123"/>
                <a:gd name="T4" fmla="*/ 5 w 5"/>
                <a:gd name="T5" fmla="*/ 62 h 123"/>
                <a:gd name="T6" fmla="*/ 4 w 5"/>
                <a:gd name="T7" fmla="*/ 25 h 123"/>
                <a:gd name="T8" fmla="*/ 0 w 5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23">
                  <a:moveTo>
                    <a:pt x="0" y="123"/>
                  </a:moveTo>
                  <a:lnTo>
                    <a:pt x="4" y="98"/>
                  </a:lnTo>
                  <a:lnTo>
                    <a:pt x="5" y="62"/>
                  </a:lnTo>
                  <a:lnTo>
                    <a:pt x="4" y="2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058" name="Freeform 354"/>
            <p:cNvSpPr>
              <a:spLocks/>
            </p:cNvSpPr>
            <p:nvPr/>
          </p:nvSpPr>
          <p:spPr bwMode="auto">
            <a:xfrm>
              <a:off x="1526" y="1045"/>
              <a:ext cx="34" cy="90"/>
            </a:xfrm>
            <a:custGeom>
              <a:avLst/>
              <a:gdLst>
                <a:gd name="T0" fmla="*/ 45 w 45"/>
                <a:gd name="T1" fmla="*/ 115 h 115"/>
                <a:gd name="T2" fmla="*/ 42 w 45"/>
                <a:gd name="T3" fmla="*/ 100 h 115"/>
                <a:gd name="T4" fmla="*/ 31 w 45"/>
                <a:gd name="T5" fmla="*/ 66 h 115"/>
                <a:gd name="T6" fmla="*/ 17 w 45"/>
                <a:gd name="T7" fmla="*/ 32 h 115"/>
                <a:gd name="T8" fmla="*/ 0 w 45"/>
                <a:gd name="T9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115">
                  <a:moveTo>
                    <a:pt x="45" y="115"/>
                  </a:moveTo>
                  <a:lnTo>
                    <a:pt x="42" y="100"/>
                  </a:lnTo>
                  <a:lnTo>
                    <a:pt x="31" y="66"/>
                  </a:lnTo>
                  <a:lnTo>
                    <a:pt x="17" y="3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059" name="Freeform 355"/>
            <p:cNvSpPr>
              <a:spLocks/>
            </p:cNvSpPr>
            <p:nvPr/>
          </p:nvSpPr>
          <p:spPr bwMode="auto">
            <a:xfrm>
              <a:off x="2162" y="1045"/>
              <a:ext cx="34" cy="90"/>
            </a:xfrm>
            <a:custGeom>
              <a:avLst/>
              <a:gdLst>
                <a:gd name="T0" fmla="*/ 44 w 44"/>
                <a:gd name="T1" fmla="*/ 0 h 115"/>
                <a:gd name="T2" fmla="*/ 27 w 44"/>
                <a:gd name="T3" fmla="*/ 32 h 115"/>
                <a:gd name="T4" fmla="*/ 15 w 44"/>
                <a:gd name="T5" fmla="*/ 66 h 115"/>
                <a:gd name="T6" fmla="*/ 3 w 44"/>
                <a:gd name="T7" fmla="*/ 100 h 115"/>
                <a:gd name="T8" fmla="*/ 0 w 44"/>
                <a:gd name="T9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115">
                  <a:moveTo>
                    <a:pt x="44" y="0"/>
                  </a:moveTo>
                  <a:lnTo>
                    <a:pt x="27" y="32"/>
                  </a:lnTo>
                  <a:lnTo>
                    <a:pt x="15" y="66"/>
                  </a:lnTo>
                  <a:lnTo>
                    <a:pt x="3" y="100"/>
                  </a:lnTo>
                  <a:lnTo>
                    <a:pt x="0" y="11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060" name="Freeform 356"/>
            <p:cNvSpPr>
              <a:spLocks/>
            </p:cNvSpPr>
            <p:nvPr/>
          </p:nvSpPr>
          <p:spPr bwMode="auto">
            <a:xfrm>
              <a:off x="2151" y="1158"/>
              <a:ext cx="5" cy="102"/>
            </a:xfrm>
            <a:custGeom>
              <a:avLst/>
              <a:gdLst>
                <a:gd name="T0" fmla="*/ 5 w 5"/>
                <a:gd name="T1" fmla="*/ 0 h 123"/>
                <a:gd name="T2" fmla="*/ 2 w 5"/>
                <a:gd name="T3" fmla="*/ 25 h 123"/>
                <a:gd name="T4" fmla="*/ 0 w 5"/>
                <a:gd name="T5" fmla="*/ 62 h 123"/>
                <a:gd name="T6" fmla="*/ 2 w 5"/>
                <a:gd name="T7" fmla="*/ 98 h 123"/>
                <a:gd name="T8" fmla="*/ 5 w 5"/>
                <a:gd name="T9" fmla="*/ 123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23">
                  <a:moveTo>
                    <a:pt x="5" y="0"/>
                  </a:moveTo>
                  <a:lnTo>
                    <a:pt x="2" y="25"/>
                  </a:lnTo>
                  <a:lnTo>
                    <a:pt x="0" y="62"/>
                  </a:lnTo>
                  <a:lnTo>
                    <a:pt x="2" y="98"/>
                  </a:lnTo>
                  <a:lnTo>
                    <a:pt x="5" y="12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061" name="Freeform 357"/>
            <p:cNvSpPr>
              <a:spLocks/>
            </p:cNvSpPr>
            <p:nvPr/>
          </p:nvSpPr>
          <p:spPr bwMode="auto">
            <a:xfrm>
              <a:off x="2162" y="1283"/>
              <a:ext cx="34" cy="96"/>
            </a:xfrm>
            <a:custGeom>
              <a:avLst/>
              <a:gdLst>
                <a:gd name="T0" fmla="*/ 0 w 44"/>
                <a:gd name="T1" fmla="*/ 0 h 114"/>
                <a:gd name="T2" fmla="*/ 3 w 44"/>
                <a:gd name="T3" fmla="*/ 15 h 114"/>
                <a:gd name="T4" fmla="*/ 15 w 44"/>
                <a:gd name="T5" fmla="*/ 49 h 114"/>
                <a:gd name="T6" fmla="*/ 27 w 44"/>
                <a:gd name="T7" fmla="*/ 82 h 114"/>
                <a:gd name="T8" fmla="*/ 44 w 44"/>
                <a:gd name="T9" fmla="*/ 11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114">
                  <a:moveTo>
                    <a:pt x="0" y="0"/>
                  </a:moveTo>
                  <a:lnTo>
                    <a:pt x="3" y="15"/>
                  </a:lnTo>
                  <a:lnTo>
                    <a:pt x="15" y="49"/>
                  </a:lnTo>
                  <a:lnTo>
                    <a:pt x="27" y="82"/>
                  </a:lnTo>
                  <a:lnTo>
                    <a:pt x="44" y="11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57315" name="Group 611"/>
          <p:cNvGrpSpPr>
            <a:grpSpLocks/>
          </p:cNvGrpSpPr>
          <p:nvPr/>
        </p:nvGrpSpPr>
        <p:grpSpPr bwMode="auto">
          <a:xfrm>
            <a:off x="5721350" y="3756025"/>
            <a:ext cx="3098800" cy="2784475"/>
            <a:chOff x="3604" y="2366"/>
            <a:chExt cx="1952" cy="1754"/>
          </a:xfrm>
        </p:grpSpPr>
        <p:sp>
          <p:nvSpPr>
            <p:cNvPr id="457316" name="Freeform 612"/>
            <p:cNvSpPr>
              <a:spLocks/>
            </p:cNvSpPr>
            <p:nvPr/>
          </p:nvSpPr>
          <p:spPr bwMode="auto">
            <a:xfrm>
              <a:off x="3604" y="3973"/>
              <a:ext cx="354" cy="147"/>
            </a:xfrm>
            <a:custGeom>
              <a:avLst/>
              <a:gdLst>
                <a:gd name="T0" fmla="*/ 0 w 925"/>
                <a:gd name="T1" fmla="*/ 0 h 384"/>
                <a:gd name="T2" fmla="*/ 1 w 925"/>
                <a:gd name="T3" fmla="*/ 19 h 384"/>
                <a:gd name="T4" fmla="*/ 3 w 925"/>
                <a:gd name="T5" fmla="*/ 38 h 384"/>
                <a:gd name="T6" fmla="*/ 7 w 925"/>
                <a:gd name="T7" fmla="*/ 57 h 384"/>
                <a:gd name="T8" fmla="*/ 13 w 925"/>
                <a:gd name="T9" fmla="*/ 75 h 384"/>
                <a:gd name="T10" fmla="*/ 20 w 925"/>
                <a:gd name="T11" fmla="*/ 94 h 384"/>
                <a:gd name="T12" fmla="*/ 29 w 925"/>
                <a:gd name="T13" fmla="*/ 113 h 384"/>
                <a:gd name="T14" fmla="*/ 39 w 925"/>
                <a:gd name="T15" fmla="*/ 131 h 384"/>
                <a:gd name="T16" fmla="*/ 51 w 925"/>
                <a:gd name="T17" fmla="*/ 148 h 384"/>
                <a:gd name="T18" fmla="*/ 65 w 925"/>
                <a:gd name="T19" fmla="*/ 165 h 384"/>
                <a:gd name="T20" fmla="*/ 80 w 925"/>
                <a:gd name="T21" fmla="*/ 182 h 384"/>
                <a:gd name="T22" fmla="*/ 96 w 925"/>
                <a:gd name="T23" fmla="*/ 199 h 384"/>
                <a:gd name="T24" fmla="*/ 113 w 925"/>
                <a:gd name="T25" fmla="*/ 215 h 384"/>
                <a:gd name="T26" fmla="*/ 132 w 925"/>
                <a:gd name="T27" fmla="*/ 230 h 384"/>
                <a:gd name="T28" fmla="*/ 152 w 925"/>
                <a:gd name="T29" fmla="*/ 245 h 384"/>
                <a:gd name="T30" fmla="*/ 173 w 925"/>
                <a:gd name="T31" fmla="*/ 259 h 384"/>
                <a:gd name="T32" fmla="*/ 197 w 925"/>
                <a:gd name="T33" fmla="*/ 273 h 384"/>
                <a:gd name="T34" fmla="*/ 220 w 925"/>
                <a:gd name="T35" fmla="*/ 286 h 384"/>
                <a:gd name="T36" fmla="*/ 245 w 925"/>
                <a:gd name="T37" fmla="*/ 298 h 384"/>
                <a:gd name="T38" fmla="*/ 271 w 925"/>
                <a:gd name="T39" fmla="*/ 310 h 384"/>
                <a:gd name="T40" fmla="*/ 298 w 925"/>
                <a:gd name="T41" fmla="*/ 320 h 384"/>
                <a:gd name="T42" fmla="*/ 326 w 925"/>
                <a:gd name="T43" fmla="*/ 331 h 384"/>
                <a:gd name="T44" fmla="*/ 355 w 925"/>
                <a:gd name="T45" fmla="*/ 340 h 384"/>
                <a:gd name="T46" fmla="*/ 384 w 925"/>
                <a:gd name="T47" fmla="*/ 349 h 384"/>
                <a:gd name="T48" fmla="*/ 414 w 925"/>
                <a:gd name="T49" fmla="*/ 356 h 384"/>
                <a:gd name="T50" fmla="*/ 445 w 925"/>
                <a:gd name="T51" fmla="*/ 363 h 384"/>
                <a:gd name="T52" fmla="*/ 476 w 925"/>
                <a:gd name="T53" fmla="*/ 368 h 384"/>
                <a:gd name="T54" fmla="*/ 508 w 925"/>
                <a:gd name="T55" fmla="*/ 373 h 384"/>
                <a:gd name="T56" fmla="*/ 540 w 925"/>
                <a:gd name="T57" fmla="*/ 378 h 384"/>
                <a:gd name="T58" fmla="*/ 572 w 925"/>
                <a:gd name="T59" fmla="*/ 381 h 384"/>
                <a:gd name="T60" fmla="*/ 605 w 925"/>
                <a:gd name="T61" fmla="*/ 383 h 384"/>
                <a:gd name="T62" fmla="*/ 637 w 925"/>
                <a:gd name="T63" fmla="*/ 384 h 384"/>
                <a:gd name="T64" fmla="*/ 670 w 925"/>
                <a:gd name="T65" fmla="*/ 384 h 384"/>
                <a:gd name="T66" fmla="*/ 703 w 925"/>
                <a:gd name="T67" fmla="*/ 384 h 384"/>
                <a:gd name="T68" fmla="*/ 736 w 925"/>
                <a:gd name="T69" fmla="*/ 382 h 384"/>
                <a:gd name="T70" fmla="*/ 768 w 925"/>
                <a:gd name="T71" fmla="*/ 380 h 384"/>
                <a:gd name="T72" fmla="*/ 800 w 925"/>
                <a:gd name="T73" fmla="*/ 377 h 384"/>
                <a:gd name="T74" fmla="*/ 832 w 925"/>
                <a:gd name="T75" fmla="*/ 372 h 384"/>
                <a:gd name="T76" fmla="*/ 863 w 925"/>
                <a:gd name="T77" fmla="*/ 367 h 384"/>
                <a:gd name="T78" fmla="*/ 894 w 925"/>
                <a:gd name="T79" fmla="*/ 361 h 384"/>
                <a:gd name="T80" fmla="*/ 925 w 925"/>
                <a:gd name="T81" fmla="*/ 354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25" h="384">
                  <a:moveTo>
                    <a:pt x="0" y="0"/>
                  </a:moveTo>
                  <a:lnTo>
                    <a:pt x="1" y="19"/>
                  </a:lnTo>
                  <a:lnTo>
                    <a:pt x="3" y="38"/>
                  </a:lnTo>
                  <a:lnTo>
                    <a:pt x="7" y="57"/>
                  </a:lnTo>
                  <a:lnTo>
                    <a:pt x="13" y="75"/>
                  </a:lnTo>
                  <a:lnTo>
                    <a:pt x="20" y="94"/>
                  </a:lnTo>
                  <a:lnTo>
                    <a:pt x="29" y="113"/>
                  </a:lnTo>
                  <a:lnTo>
                    <a:pt x="39" y="131"/>
                  </a:lnTo>
                  <a:lnTo>
                    <a:pt x="51" y="148"/>
                  </a:lnTo>
                  <a:lnTo>
                    <a:pt x="65" y="165"/>
                  </a:lnTo>
                  <a:lnTo>
                    <a:pt x="80" y="182"/>
                  </a:lnTo>
                  <a:lnTo>
                    <a:pt x="96" y="199"/>
                  </a:lnTo>
                  <a:lnTo>
                    <a:pt x="113" y="215"/>
                  </a:lnTo>
                  <a:lnTo>
                    <a:pt x="132" y="230"/>
                  </a:lnTo>
                  <a:lnTo>
                    <a:pt x="152" y="245"/>
                  </a:lnTo>
                  <a:lnTo>
                    <a:pt x="173" y="259"/>
                  </a:lnTo>
                  <a:lnTo>
                    <a:pt x="197" y="273"/>
                  </a:lnTo>
                  <a:lnTo>
                    <a:pt x="220" y="286"/>
                  </a:lnTo>
                  <a:lnTo>
                    <a:pt x="245" y="298"/>
                  </a:lnTo>
                  <a:lnTo>
                    <a:pt x="271" y="310"/>
                  </a:lnTo>
                  <a:lnTo>
                    <a:pt x="298" y="320"/>
                  </a:lnTo>
                  <a:lnTo>
                    <a:pt x="326" y="331"/>
                  </a:lnTo>
                  <a:lnTo>
                    <a:pt x="355" y="340"/>
                  </a:lnTo>
                  <a:lnTo>
                    <a:pt x="384" y="349"/>
                  </a:lnTo>
                  <a:lnTo>
                    <a:pt x="414" y="356"/>
                  </a:lnTo>
                  <a:lnTo>
                    <a:pt x="445" y="363"/>
                  </a:lnTo>
                  <a:lnTo>
                    <a:pt x="476" y="368"/>
                  </a:lnTo>
                  <a:lnTo>
                    <a:pt x="508" y="373"/>
                  </a:lnTo>
                  <a:lnTo>
                    <a:pt x="540" y="378"/>
                  </a:lnTo>
                  <a:lnTo>
                    <a:pt x="572" y="381"/>
                  </a:lnTo>
                  <a:lnTo>
                    <a:pt x="605" y="383"/>
                  </a:lnTo>
                  <a:lnTo>
                    <a:pt x="637" y="384"/>
                  </a:lnTo>
                  <a:lnTo>
                    <a:pt x="670" y="384"/>
                  </a:lnTo>
                  <a:lnTo>
                    <a:pt x="703" y="384"/>
                  </a:lnTo>
                  <a:lnTo>
                    <a:pt x="736" y="382"/>
                  </a:lnTo>
                  <a:lnTo>
                    <a:pt x="768" y="380"/>
                  </a:lnTo>
                  <a:lnTo>
                    <a:pt x="800" y="377"/>
                  </a:lnTo>
                  <a:lnTo>
                    <a:pt x="832" y="372"/>
                  </a:lnTo>
                  <a:lnTo>
                    <a:pt x="863" y="367"/>
                  </a:lnTo>
                  <a:lnTo>
                    <a:pt x="894" y="361"/>
                  </a:lnTo>
                  <a:lnTo>
                    <a:pt x="925" y="35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317" name="Line 613"/>
            <p:cNvSpPr>
              <a:spLocks noChangeShapeType="1"/>
            </p:cNvSpPr>
            <p:nvPr/>
          </p:nvSpPr>
          <p:spPr bwMode="auto">
            <a:xfrm flipV="1">
              <a:off x="3958" y="3895"/>
              <a:ext cx="871" cy="2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318" name="Freeform 614"/>
            <p:cNvSpPr>
              <a:spLocks/>
            </p:cNvSpPr>
            <p:nvPr/>
          </p:nvSpPr>
          <p:spPr bwMode="auto">
            <a:xfrm>
              <a:off x="4829" y="3699"/>
              <a:ext cx="338" cy="196"/>
            </a:xfrm>
            <a:custGeom>
              <a:avLst/>
              <a:gdLst>
                <a:gd name="T0" fmla="*/ 0 w 882"/>
                <a:gd name="T1" fmla="*/ 509 h 509"/>
                <a:gd name="T2" fmla="*/ 47 w 882"/>
                <a:gd name="T3" fmla="*/ 498 h 509"/>
                <a:gd name="T4" fmla="*/ 93 w 882"/>
                <a:gd name="T5" fmla="*/ 485 h 509"/>
                <a:gd name="T6" fmla="*/ 139 w 882"/>
                <a:gd name="T7" fmla="*/ 471 h 509"/>
                <a:gd name="T8" fmla="*/ 184 w 882"/>
                <a:gd name="T9" fmla="*/ 457 h 509"/>
                <a:gd name="T10" fmla="*/ 227 w 882"/>
                <a:gd name="T11" fmla="*/ 442 h 509"/>
                <a:gd name="T12" fmla="*/ 271 w 882"/>
                <a:gd name="T13" fmla="*/ 426 h 509"/>
                <a:gd name="T14" fmla="*/ 312 w 882"/>
                <a:gd name="T15" fmla="*/ 409 h 509"/>
                <a:gd name="T16" fmla="*/ 354 w 882"/>
                <a:gd name="T17" fmla="*/ 391 h 509"/>
                <a:gd name="T18" fmla="*/ 394 w 882"/>
                <a:gd name="T19" fmla="*/ 373 h 509"/>
                <a:gd name="T20" fmla="*/ 434 w 882"/>
                <a:gd name="T21" fmla="*/ 355 h 509"/>
                <a:gd name="T22" fmla="*/ 472 w 882"/>
                <a:gd name="T23" fmla="*/ 335 h 509"/>
                <a:gd name="T24" fmla="*/ 509 w 882"/>
                <a:gd name="T25" fmla="*/ 315 h 509"/>
                <a:gd name="T26" fmla="*/ 546 w 882"/>
                <a:gd name="T27" fmla="*/ 294 h 509"/>
                <a:gd name="T28" fmla="*/ 581 w 882"/>
                <a:gd name="T29" fmla="*/ 272 h 509"/>
                <a:gd name="T30" fmla="*/ 614 w 882"/>
                <a:gd name="T31" fmla="*/ 251 h 509"/>
                <a:gd name="T32" fmla="*/ 647 w 882"/>
                <a:gd name="T33" fmla="*/ 227 h 509"/>
                <a:gd name="T34" fmla="*/ 679 w 882"/>
                <a:gd name="T35" fmla="*/ 204 h 509"/>
                <a:gd name="T36" fmla="*/ 709 w 882"/>
                <a:gd name="T37" fmla="*/ 180 h 509"/>
                <a:gd name="T38" fmla="*/ 737 w 882"/>
                <a:gd name="T39" fmla="*/ 156 h 509"/>
                <a:gd name="T40" fmla="*/ 765 w 882"/>
                <a:gd name="T41" fmla="*/ 131 h 509"/>
                <a:gd name="T42" fmla="*/ 792 w 882"/>
                <a:gd name="T43" fmla="*/ 106 h 509"/>
                <a:gd name="T44" fmla="*/ 816 w 882"/>
                <a:gd name="T45" fmla="*/ 80 h 509"/>
                <a:gd name="T46" fmla="*/ 840 w 882"/>
                <a:gd name="T47" fmla="*/ 54 h 509"/>
                <a:gd name="T48" fmla="*/ 862 w 882"/>
                <a:gd name="T49" fmla="*/ 27 h 509"/>
                <a:gd name="T50" fmla="*/ 882 w 882"/>
                <a:gd name="T51" fmla="*/ 0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82" h="509">
                  <a:moveTo>
                    <a:pt x="0" y="509"/>
                  </a:moveTo>
                  <a:lnTo>
                    <a:pt x="47" y="498"/>
                  </a:lnTo>
                  <a:lnTo>
                    <a:pt x="93" y="485"/>
                  </a:lnTo>
                  <a:lnTo>
                    <a:pt x="139" y="471"/>
                  </a:lnTo>
                  <a:lnTo>
                    <a:pt x="184" y="457"/>
                  </a:lnTo>
                  <a:lnTo>
                    <a:pt x="227" y="442"/>
                  </a:lnTo>
                  <a:lnTo>
                    <a:pt x="271" y="426"/>
                  </a:lnTo>
                  <a:lnTo>
                    <a:pt x="312" y="409"/>
                  </a:lnTo>
                  <a:lnTo>
                    <a:pt x="354" y="391"/>
                  </a:lnTo>
                  <a:lnTo>
                    <a:pt x="394" y="373"/>
                  </a:lnTo>
                  <a:lnTo>
                    <a:pt x="434" y="355"/>
                  </a:lnTo>
                  <a:lnTo>
                    <a:pt x="472" y="335"/>
                  </a:lnTo>
                  <a:lnTo>
                    <a:pt x="509" y="315"/>
                  </a:lnTo>
                  <a:lnTo>
                    <a:pt x="546" y="294"/>
                  </a:lnTo>
                  <a:lnTo>
                    <a:pt x="581" y="272"/>
                  </a:lnTo>
                  <a:lnTo>
                    <a:pt x="614" y="251"/>
                  </a:lnTo>
                  <a:lnTo>
                    <a:pt x="647" y="227"/>
                  </a:lnTo>
                  <a:lnTo>
                    <a:pt x="679" y="204"/>
                  </a:lnTo>
                  <a:lnTo>
                    <a:pt x="709" y="180"/>
                  </a:lnTo>
                  <a:lnTo>
                    <a:pt x="737" y="156"/>
                  </a:lnTo>
                  <a:lnTo>
                    <a:pt x="765" y="131"/>
                  </a:lnTo>
                  <a:lnTo>
                    <a:pt x="792" y="106"/>
                  </a:lnTo>
                  <a:lnTo>
                    <a:pt x="816" y="80"/>
                  </a:lnTo>
                  <a:lnTo>
                    <a:pt x="840" y="54"/>
                  </a:lnTo>
                  <a:lnTo>
                    <a:pt x="862" y="27"/>
                  </a:lnTo>
                  <a:lnTo>
                    <a:pt x="882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319" name="Line 615"/>
            <p:cNvSpPr>
              <a:spLocks noChangeShapeType="1"/>
            </p:cNvSpPr>
            <p:nvPr/>
          </p:nvSpPr>
          <p:spPr bwMode="auto">
            <a:xfrm flipH="1">
              <a:off x="5167" y="3198"/>
              <a:ext cx="370" cy="50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320" name="Freeform 616"/>
            <p:cNvSpPr>
              <a:spLocks/>
            </p:cNvSpPr>
            <p:nvPr/>
          </p:nvSpPr>
          <p:spPr bwMode="auto">
            <a:xfrm>
              <a:off x="5537" y="3139"/>
              <a:ext cx="19" cy="59"/>
            </a:xfrm>
            <a:custGeom>
              <a:avLst/>
              <a:gdLst>
                <a:gd name="T0" fmla="*/ 0 w 52"/>
                <a:gd name="T1" fmla="*/ 151 h 151"/>
                <a:gd name="T2" fmla="*/ 10 w 52"/>
                <a:gd name="T3" fmla="*/ 135 h 151"/>
                <a:gd name="T4" fmla="*/ 20 w 52"/>
                <a:gd name="T5" fmla="*/ 119 h 151"/>
                <a:gd name="T6" fmla="*/ 29 w 52"/>
                <a:gd name="T7" fmla="*/ 102 h 151"/>
                <a:gd name="T8" fmla="*/ 36 w 52"/>
                <a:gd name="T9" fmla="*/ 86 h 151"/>
                <a:gd name="T10" fmla="*/ 42 w 52"/>
                <a:gd name="T11" fmla="*/ 69 h 151"/>
                <a:gd name="T12" fmla="*/ 47 w 52"/>
                <a:gd name="T13" fmla="*/ 52 h 151"/>
                <a:gd name="T14" fmla="*/ 50 w 52"/>
                <a:gd name="T15" fmla="*/ 35 h 151"/>
                <a:gd name="T16" fmla="*/ 52 w 52"/>
                <a:gd name="T17" fmla="*/ 18 h 151"/>
                <a:gd name="T18" fmla="*/ 52 w 52"/>
                <a:gd name="T19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2" h="151">
                  <a:moveTo>
                    <a:pt x="0" y="151"/>
                  </a:moveTo>
                  <a:lnTo>
                    <a:pt x="10" y="135"/>
                  </a:lnTo>
                  <a:lnTo>
                    <a:pt x="20" y="119"/>
                  </a:lnTo>
                  <a:lnTo>
                    <a:pt x="29" y="102"/>
                  </a:lnTo>
                  <a:lnTo>
                    <a:pt x="36" y="86"/>
                  </a:lnTo>
                  <a:lnTo>
                    <a:pt x="42" y="69"/>
                  </a:lnTo>
                  <a:lnTo>
                    <a:pt x="47" y="52"/>
                  </a:lnTo>
                  <a:lnTo>
                    <a:pt x="50" y="35"/>
                  </a:lnTo>
                  <a:lnTo>
                    <a:pt x="52" y="18"/>
                  </a:lnTo>
                  <a:lnTo>
                    <a:pt x="52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321" name="Freeform 617"/>
            <p:cNvSpPr>
              <a:spLocks/>
            </p:cNvSpPr>
            <p:nvPr/>
          </p:nvSpPr>
          <p:spPr bwMode="auto">
            <a:xfrm>
              <a:off x="5084" y="2742"/>
              <a:ext cx="397" cy="72"/>
            </a:xfrm>
            <a:custGeom>
              <a:avLst/>
              <a:gdLst>
                <a:gd name="T0" fmla="*/ 1039 w 1039"/>
                <a:gd name="T1" fmla="*/ 113 h 187"/>
                <a:gd name="T2" fmla="*/ 1016 w 1039"/>
                <a:gd name="T3" fmla="*/ 101 h 187"/>
                <a:gd name="T4" fmla="*/ 991 w 1039"/>
                <a:gd name="T5" fmla="*/ 88 h 187"/>
                <a:gd name="T6" fmla="*/ 966 w 1039"/>
                <a:gd name="T7" fmla="*/ 76 h 187"/>
                <a:gd name="T8" fmla="*/ 939 w 1039"/>
                <a:gd name="T9" fmla="*/ 65 h 187"/>
                <a:gd name="T10" fmla="*/ 911 w 1039"/>
                <a:gd name="T11" fmla="*/ 56 h 187"/>
                <a:gd name="T12" fmla="*/ 883 w 1039"/>
                <a:gd name="T13" fmla="*/ 46 h 187"/>
                <a:gd name="T14" fmla="*/ 854 w 1039"/>
                <a:gd name="T15" fmla="*/ 38 h 187"/>
                <a:gd name="T16" fmla="*/ 824 w 1039"/>
                <a:gd name="T17" fmla="*/ 30 h 187"/>
                <a:gd name="T18" fmla="*/ 794 w 1039"/>
                <a:gd name="T19" fmla="*/ 24 h 187"/>
                <a:gd name="T20" fmla="*/ 762 w 1039"/>
                <a:gd name="T21" fmla="*/ 17 h 187"/>
                <a:gd name="T22" fmla="*/ 731 w 1039"/>
                <a:gd name="T23" fmla="*/ 12 h 187"/>
                <a:gd name="T24" fmla="*/ 699 w 1039"/>
                <a:gd name="T25" fmla="*/ 8 h 187"/>
                <a:gd name="T26" fmla="*/ 667 w 1039"/>
                <a:gd name="T27" fmla="*/ 5 h 187"/>
                <a:gd name="T28" fmla="*/ 636 w 1039"/>
                <a:gd name="T29" fmla="*/ 3 h 187"/>
                <a:gd name="T30" fmla="*/ 603 w 1039"/>
                <a:gd name="T31" fmla="*/ 2 h 187"/>
                <a:gd name="T32" fmla="*/ 570 w 1039"/>
                <a:gd name="T33" fmla="*/ 0 h 187"/>
                <a:gd name="T34" fmla="*/ 538 w 1039"/>
                <a:gd name="T35" fmla="*/ 2 h 187"/>
                <a:gd name="T36" fmla="*/ 505 w 1039"/>
                <a:gd name="T37" fmla="*/ 3 h 187"/>
                <a:gd name="T38" fmla="*/ 473 w 1039"/>
                <a:gd name="T39" fmla="*/ 5 h 187"/>
                <a:gd name="T40" fmla="*/ 441 w 1039"/>
                <a:gd name="T41" fmla="*/ 8 h 187"/>
                <a:gd name="T42" fmla="*/ 409 w 1039"/>
                <a:gd name="T43" fmla="*/ 12 h 187"/>
                <a:gd name="T44" fmla="*/ 377 w 1039"/>
                <a:gd name="T45" fmla="*/ 17 h 187"/>
                <a:gd name="T46" fmla="*/ 346 w 1039"/>
                <a:gd name="T47" fmla="*/ 23 h 187"/>
                <a:gd name="T48" fmla="*/ 316 w 1039"/>
                <a:gd name="T49" fmla="*/ 30 h 187"/>
                <a:gd name="T50" fmla="*/ 286 w 1039"/>
                <a:gd name="T51" fmla="*/ 38 h 187"/>
                <a:gd name="T52" fmla="*/ 256 w 1039"/>
                <a:gd name="T53" fmla="*/ 46 h 187"/>
                <a:gd name="T54" fmla="*/ 229 w 1039"/>
                <a:gd name="T55" fmla="*/ 55 h 187"/>
                <a:gd name="T56" fmla="*/ 201 w 1039"/>
                <a:gd name="T57" fmla="*/ 65 h 187"/>
                <a:gd name="T58" fmla="*/ 174 w 1039"/>
                <a:gd name="T59" fmla="*/ 76 h 187"/>
                <a:gd name="T60" fmla="*/ 148 w 1039"/>
                <a:gd name="T61" fmla="*/ 88 h 187"/>
                <a:gd name="T62" fmla="*/ 123 w 1039"/>
                <a:gd name="T63" fmla="*/ 99 h 187"/>
                <a:gd name="T64" fmla="*/ 100 w 1039"/>
                <a:gd name="T65" fmla="*/ 112 h 187"/>
                <a:gd name="T66" fmla="*/ 78 w 1039"/>
                <a:gd name="T67" fmla="*/ 126 h 187"/>
                <a:gd name="T68" fmla="*/ 56 w 1039"/>
                <a:gd name="T69" fmla="*/ 141 h 187"/>
                <a:gd name="T70" fmla="*/ 36 w 1039"/>
                <a:gd name="T71" fmla="*/ 155 h 187"/>
                <a:gd name="T72" fmla="*/ 17 w 1039"/>
                <a:gd name="T73" fmla="*/ 171 h 187"/>
                <a:gd name="T74" fmla="*/ 0 w 1039"/>
                <a:gd name="T75" fmla="*/ 187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39" h="187">
                  <a:moveTo>
                    <a:pt x="1039" y="113"/>
                  </a:moveTo>
                  <a:lnTo>
                    <a:pt x="1016" y="101"/>
                  </a:lnTo>
                  <a:lnTo>
                    <a:pt x="991" y="88"/>
                  </a:lnTo>
                  <a:lnTo>
                    <a:pt x="966" y="76"/>
                  </a:lnTo>
                  <a:lnTo>
                    <a:pt x="939" y="65"/>
                  </a:lnTo>
                  <a:lnTo>
                    <a:pt x="911" y="56"/>
                  </a:lnTo>
                  <a:lnTo>
                    <a:pt x="883" y="46"/>
                  </a:lnTo>
                  <a:lnTo>
                    <a:pt x="854" y="38"/>
                  </a:lnTo>
                  <a:lnTo>
                    <a:pt x="824" y="30"/>
                  </a:lnTo>
                  <a:lnTo>
                    <a:pt x="794" y="24"/>
                  </a:lnTo>
                  <a:lnTo>
                    <a:pt x="762" y="17"/>
                  </a:lnTo>
                  <a:lnTo>
                    <a:pt x="731" y="12"/>
                  </a:lnTo>
                  <a:lnTo>
                    <a:pt x="699" y="8"/>
                  </a:lnTo>
                  <a:lnTo>
                    <a:pt x="667" y="5"/>
                  </a:lnTo>
                  <a:lnTo>
                    <a:pt x="636" y="3"/>
                  </a:lnTo>
                  <a:lnTo>
                    <a:pt x="603" y="2"/>
                  </a:lnTo>
                  <a:lnTo>
                    <a:pt x="570" y="0"/>
                  </a:lnTo>
                  <a:lnTo>
                    <a:pt x="538" y="2"/>
                  </a:lnTo>
                  <a:lnTo>
                    <a:pt x="505" y="3"/>
                  </a:lnTo>
                  <a:lnTo>
                    <a:pt x="473" y="5"/>
                  </a:lnTo>
                  <a:lnTo>
                    <a:pt x="441" y="8"/>
                  </a:lnTo>
                  <a:lnTo>
                    <a:pt x="409" y="12"/>
                  </a:lnTo>
                  <a:lnTo>
                    <a:pt x="377" y="17"/>
                  </a:lnTo>
                  <a:lnTo>
                    <a:pt x="346" y="23"/>
                  </a:lnTo>
                  <a:lnTo>
                    <a:pt x="316" y="30"/>
                  </a:lnTo>
                  <a:lnTo>
                    <a:pt x="286" y="38"/>
                  </a:lnTo>
                  <a:lnTo>
                    <a:pt x="256" y="46"/>
                  </a:lnTo>
                  <a:lnTo>
                    <a:pt x="229" y="55"/>
                  </a:lnTo>
                  <a:lnTo>
                    <a:pt x="201" y="65"/>
                  </a:lnTo>
                  <a:lnTo>
                    <a:pt x="174" y="76"/>
                  </a:lnTo>
                  <a:lnTo>
                    <a:pt x="148" y="88"/>
                  </a:lnTo>
                  <a:lnTo>
                    <a:pt x="123" y="99"/>
                  </a:lnTo>
                  <a:lnTo>
                    <a:pt x="100" y="112"/>
                  </a:lnTo>
                  <a:lnTo>
                    <a:pt x="78" y="126"/>
                  </a:lnTo>
                  <a:lnTo>
                    <a:pt x="56" y="141"/>
                  </a:lnTo>
                  <a:lnTo>
                    <a:pt x="36" y="155"/>
                  </a:lnTo>
                  <a:lnTo>
                    <a:pt x="17" y="171"/>
                  </a:lnTo>
                  <a:lnTo>
                    <a:pt x="0" y="18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322" name="Freeform 618"/>
            <p:cNvSpPr>
              <a:spLocks/>
            </p:cNvSpPr>
            <p:nvPr/>
          </p:nvSpPr>
          <p:spPr bwMode="auto">
            <a:xfrm>
              <a:off x="5046" y="2785"/>
              <a:ext cx="510" cy="252"/>
            </a:xfrm>
            <a:custGeom>
              <a:avLst/>
              <a:gdLst>
                <a:gd name="T0" fmla="*/ 0 w 1330"/>
                <a:gd name="T1" fmla="*/ 276 h 656"/>
                <a:gd name="T2" fmla="*/ 3 w 1330"/>
                <a:gd name="T3" fmla="*/ 313 h 656"/>
                <a:gd name="T4" fmla="*/ 14 w 1330"/>
                <a:gd name="T5" fmla="*/ 351 h 656"/>
                <a:gd name="T6" fmla="*/ 30 w 1330"/>
                <a:gd name="T7" fmla="*/ 387 h 656"/>
                <a:gd name="T8" fmla="*/ 52 w 1330"/>
                <a:gd name="T9" fmla="*/ 422 h 656"/>
                <a:gd name="T10" fmla="*/ 81 w 1330"/>
                <a:gd name="T11" fmla="*/ 456 h 656"/>
                <a:gd name="T12" fmla="*/ 115 w 1330"/>
                <a:gd name="T13" fmla="*/ 488 h 656"/>
                <a:gd name="T14" fmla="*/ 154 w 1330"/>
                <a:gd name="T15" fmla="*/ 519 h 656"/>
                <a:gd name="T16" fmla="*/ 198 w 1330"/>
                <a:gd name="T17" fmla="*/ 547 h 656"/>
                <a:gd name="T18" fmla="*/ 247 w 1330"/>
                <a:gd name="T19" fmla="*/ 571 h 656"/>
                <a:gd name="T20" fmla="*/ 299 w 1330"/>
                <a:gd name="T21" fmla="*/ 593 h 656"/>
                <a:gd name="T22" fmla="*/ 356 w 1330"/>
                <a:gd name="T23" fmla="*/ 613 h 656"/>
                <a:gd name="T24" fmla="*/ 414 w 1330"/>
                <a:gd name="T25" fmla="*/ 628 h 656"/>
                <a:gd name="T26" fmla="*/ 476 w 1330"/>
                <a:gd name="T27" fmla="*/ 641 h 656"/>
                <a:gd name="T28" fmla="*/ 539 w 1330"/>
                <a:gd name="T29" fmla="*/ 650 h 656"/>
                <a:gd name="T30" fmla="*/ 604 w 1330"/>
                <a:gd name="T31" fmla="*/ 655 h 656"/>
                <a:gd name="T32" fmla="*/ 669 w 1330"/>
                <a:gd name="T33" fmla="*/ 656 h 656"/>
                <a:gd name="T34" fmla="*/ 734 w 1330"/>
                <a:gd name="T35" fmla="*/ 655 h 656"/>
                <a:gd name="T36" fmla="*/ 799 w 1330"/>
                <a:gd name="T37" fmla="*/ 649 h 656"/>
                <a:gd name="T38" fmla="*/ 861 w 1330"/>
                <a:gd name="T39" fmla="*/ 639 h 656"/>
                <a:gd name="T40" fmla="*/ 922 w 1330"/>
                <a:gd name="T41" fmla="*/ 626 h 656"/>
                <a:gd name="T42" fmla="*/ 982 w 1330"/>
                <a:gd name="T43" fmla="*/ 610 h 656"/>
                <a:gd name="T44" fmla="*/ 1037 w 1330"/>
                <a:gd name="T45" fmla="*/ 591 h 656"/>
                <a:gd name="T46" fmla="*/ 1089 w 1330"/>
                <a:gd name="T47" fmla="*/ 569 h 656"/>
                <a:gd name="T48" fmla="*/ 1137 w 1330"/>
                <a:gd name="T49" fmla="*/ 543 h 656"/>
                <a:gd name="T50" fmla="*/ 1181 w 1330"/>
                <a:gd name="T51" fmla="*/ 515 h 656"/>
                <a:gd name="T52" fmla="*/ 1219 w 1330"/>
                <a:gd name="T53" fmla="*/ 485 h 656"/>
                <a:gd name="T54" fmla="*/ 1253 w 1330"/>
                <a:gd name="T55" fmla="*/ 453 h 656"/>
                <a:gd name="T56" fmla="*/ 1281 w 1330"/>
                <a:gd name="T57" fmla="*/ 419 h 656"/>
                <a:gd name="T58" fmla="*/ 1302 w 1330"/>
                <a:gd name="T59" fmla="*/ 383 h 656"/>
                <a:gd name="T60" fmla="*/ 1318 w 1330"/>
                <a:gd name="T61" fmla="*/ 346 h 656"/>
                <a:gd name="T62" fmla="*/ 1328 w 1330"/>
                <a:gd name="T63" fmla="*/ 309 h 656"/>
                <a:gd name="T64" fmla="*/ 1330 w 1330"/>
                <a:gd name="T65" fmla="*/ 272 h 656"/>
                <a:gd name="T66" fmla="*/ 1327 w 1330"/>
                <a:gd name="T67" fmla="*/ 233 h 656"/>
                <a:gd name="T68" fmla="*/ 1317 w 1330"/>
                <a:gd name="T69" fmla="*/ 196 h 656"/>
                <a:gd name="T70" fmla="*/ 1301 w 1330"/>
                <a:gd name="T71" fmla="*/ 160 h 656"/>
                <a:gd name="T72" fmla="*/ 1280 w 1330"/>
                <a:gd name="T73" fmla="*/ 125 h 656"/>
                <a:gd name="T74" fmla="*/ 1251 w 1330"/>
                <a:gd name="T75" fmla="*/ 91 h 656"/>
                <a:gd name="T76" fmla="*/ 1218 w 1330"/>
                <a:gd name="T77" fmla="*/ 59 h 656"/>
                <a:gd name="T78" fmla="*/ 1179 w 1330"/>
                <a:gd name="T79" fmla="*/ 28 h 656"/>
                <a:gd name="T80" fmla="*/ 1135 w 1330"/>
                <a:gd name="T81" fmla="*/ 0 h 6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30" h="656">
                  <a:moveTo>
                    <a:pt x="0" y="257"/>
                  </a:moveTo>
                  <a:lnTo>
                    <a:pt x="0" y="276"/>
                  </a:lnTo>
                  <a:lnTo>
                    <a:pt x="1" y="294"/>
                  </a:lnTo>
                  <a:lnTo>
                    <a:pt x="3" y="313"/>
                  </a:lnTo>
                  <a:lnTo>
                    <a:pt x="7" y="332"/>
                  </a:lnTo>
                  <a:lnTo>
                    <a:pt x="14" y="351"/>
                  </a:lnTo>
                  <a:lnTo>
                    <a:pt x="21" y="369"/>
                  </a:lnTo>
                  <a:lnTo>
                    <a:pt x="30" y="387"/>
                  </a:lnTo>
                  <a:lnTo>
                    <a:pt x="40" y="405"/>
                  </a:lnTo>
                  <a:lnTo>
                    <a:pt x="52" y="422"/>
                  </a:lnTo>
                  <a:lnTo>
                    <a:pt x="66" y="439"/>
                  </a:lnTo>
                  <a:lnTo>
                    <a:pt x="81" y="456"/>
                  </a:lnTo>
                  <a:lnTo>
                    <a:pt x="97" y="472"/>
                  </a:lnTo>
                  <a:lnTo>
                    <a:pt x="115" y="488"/>
                  </a:lnTo>
                  <a:lnTo>
                    <a:pt x="134" y="504"/>
                  </a:lnTo>
                  <a:lnTo>
                    <a:pt x="154" y="519"/>
                  </a:lnTo>
                  <a:lnTo>
                    <a:pt x="176" y="533"/>
                  </a:lnTo>
                  <a:lnTo>
                    <a:pt x="198" y="547"/>
                  </a:lnTo>
                  <a:lnTo>
                    <a:pt x="222" y="559"/>
                  </a:lnTo>
                  <a:lnTo>
                    <a:pt x="247" y="571"/>
                  </a:lnTo>
                  <a:lnTo>
                    <a:pt x="273" y="583"/>
                  </a:lnTo>
                  <a:lnTo>
                    <a:pt x="299" y="593"/>
                  </a:lnTo>
                  <a:lnTo>
                    <a:pt x="327" y="603"/>
                  </a:lnTo>
                  <a:lnTo>
                    <a:pt x="356" y="613"/>
                  </a:lnTo>
                  <a:lnTo>
                    <a:pt x="384" y="621"/>
                  </a:lnTo>
                  <a:lnTo>
                    <a:pt x="414" y="628"/>
                  </a:lnTo>
                  <a:lnTo>
                    <a:pt x="445" y="635"/>
                  </a:lnTo>
                  <a:lnTo>
                    <a:pt x="476" y="641"/>
                  </a:lnTo>
                  <a:lnTo>
                    <a:pt x="507" y="646"/>
                  </a:lnTo>
                  <a:lnTo>
                    <a:pt x="539" y="650"/>
                  </a:lnTo>
                  <a:lnTo>
                    <a:pt x="571" y="653"/>
                  </a:lnTo>
                  <a:lnTo>
                    <a:pt x="604" y="655"/>
                  </a:lnTo>
                  <a:lnTo>
                    <a:pt x="636" y="656"/>
                  </a:lnTo>
                  <a:lnTo>
                    <a:pt x="669" y="656"/>
                  </a:lnTo>
                  <a:lnTo>
                    <a:pt x="702" y="656"/>
                  </a:lnTo>
                  <a:lnTo>
                    <a:pt x="734" y="655"/>
                  </a:lnTo>
                  <a:lnTo>
                    <a:pt x="766" y="652"/>
                  </a:lnTo>
                  <a:lnTo>
                    <a:pt x="799" y="649"/>
                  </a:lnTo>
                  <a:lnTo>
                    <a:pt x="830" y="644"/>
                  </a:lnTo>
                  <a:lnTo>
                    <a:pt x="861" y="639"/>
                  </a:lnTo>
                  <a:lnTo>
                    <a:pt x="892" y="634"/>
                  </a:lnTo>
                  <a:lnTo>
                    <a:pt x="922" y="626"/>
                  </a:lnTo>
                  <a:lnTo>
                    <a:pt x="952" y="619"/>
                  </a:lnTo>
                  <a:lnTo>
                    <a:pt x="982" y="610"/>
                  </a:lnTo>
                  <a:lnTo>
                    <a:pt x="1009" y="601"/>
                  </a:lnTo>
                  <a:lnTo>
                    <a:pt x="1037" y="591"/>
                  </a:lnTo>
                  <a:lnTo>
                    <a:pt x="1064" y="581"/>
                  </a:lnTo>
                  <a:lnTo>
                    <a:pt x="1089" y="569"/>
                  </a:lnTo>
                  <a:lnTo>
                    <a:pt x="1114" y="556"/>
                  </a:lnTo>
                  <a:lnTo>
                    <a:pt x="1137" y="543"/>
                  </a:lnTo>
                  <a:lnTo>
                    <a:pt x="1160" y="529"/>
                  </a:lnTo>
                  <a:lnTo>
                    <a:pt x="1181" y="515"/>
                  </a:lnTo>
                  <a:lnTo>
                    <a:pt x="1201" y="501"/>
                  </a:lnTo>
                  <a:lnTo>
                    <a:pt x="1219" y="485"/>
                  </a:lnTo>
                  <a:lnTo>
                    <a:pt x="1237" y="469"/>
                  </a:lnTo>
                  <a:lnTo>
                    <a:pt x="1253" y="453"/>
                  </a:lnTo>
                  <a:lnTo>
                    <a:pt x="1267" y="436"/>
                  </a:lnTo>
                  <a:lnTo>
                    <a:pt x="1281" y="419"/>
                  </a:lnTo>
                  <a:lnTo>
                    <a:pt x="1292" y="401"/>
                  </a:lnTo>
                  <a:lnTo>
                    <a:pt x="1302" y="383"/>
                  </a:lnTo>
                  <a:lnTo>
                    <a:pt x="1311" y="364"/>
                  </a:lnTo>
                  <a:lnTo>
                    <a:pt x="1318" y="346"/>
                  </a:lnTo>
                  <a:lnTo>
                    <a:pt x="1324" y="328"/>
                  </a:lnTo>
                  <a:lnTo>
                    <a:pt x="1328" y="309"/>
                  </a:lnTo>
                  <a:lnTo>
                    <a:pt x="1330" y="290"/>
                  </a:lnTo>
                  <a:lnTo>
                    <a:pt x="1330" y="272"/>
                  </a:lnTo>
                  <a:lnTo>
                    <a:pt x="1330" y="253"/>
                  </a:lnTo>
                  <a:lnTo>
                    <a:pt x="1327" y="233"/>
                  </a:lnTo>
                  <a:lnTo>
                    <a:pt x="1324" y="215"/>
                  </a:lnTo>
                  <a:lnTo>
                    <a:pt x="1317" y="196"/>
                  </a:lnTo>
                  <a:lnTo>
                    <a:pt x="1311" y="178"/>
                  </a:lnTo>
                  <a:lnTo>
                    <a:pt x="1301" y="160"/>
                  </a:lnTo>
                  <a:lnTo>
                    <a:pt x="1292" y="142"/>
                  </a:lnTo>
                  <a:lnTo>
                    <a:pt x="1280" y="125"/>
                  </a:lnTo>
                  <a:lnTo>
                    <a:pt x="1266" y="108"/>
                  </a:lnTo>
                  <a:lnTo>
                    <a:pt x="1251" y="91"/>
                  </a:lnTo>
                  <a:lnTo>
                    <a:pt x="1235" y="75"/>
                  </a:lnTo>
                  <a:lnTo>
                    <a:pt x="1218" y="59"/>
                  </a:lnTo>
                  <a:lnTo>
                    <a:pt x="1199" y="43"/>
                  </a:lnTo>
                  <a:lnTo>
                    <a:pt x="1179" y="28"/>
                  </a:lnTo>
                  <a:lnTo>
                    <a:pt x="1159" y="14"/>
                  </a:lnTo>
                  <a:lnTo>
                    <a:pt x="1135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323" name="Freeform 619"/>
            <p:cNvSpPr>
              <a:spLocks/>
            </p:cNvSpPr>
            <p:nvPr/>
          </p:nvSpPr>
          <p:spPr bwMode="auto">
            <a:xfrm>
              <a:off x="5172" y="2814"/>
              <a:ext cx="258" cy="148"/>
            </a:xfrm>
            <a:custGeom>
              <a:avLst/>
              <a:gdLst>
                <a:gd name="T0" fmla="*/ 665 w 666"/>
                <a:gd name="T1" fmla="*/ 179 h 385"/>
                <a:gd name="T2" fmla="*/ 658 w 666"/>
                <a:gd name="T3" fmla="*/ 152 h 385"/>
                <a:gd name="T4" fmla="*/ 647 w 666"/>
                <a:gd name="T5" fmla="*/ 127 h 385"/>
                <a:gd name="T6" fmla="*/ 627 w 666"/>
                <a:gd name="T7" fmla="*/ 103 h 385"/>
                <a:gd name="T8" fmla="*/ 604 w 666"/>
                <a:gd name="T9" fmla="*/ 80 h 385"/>
                <a:gd name="T10" fmla="*/ 574 w 666"/>
                <a:gd name="T11" fmla="*/ 60 h 385"/>
                <a:gd name="T12" fmla="*/ 540 w 666"/>
                <a:gd name="T13" fmla="*/ 42 h 385"/>
                <a:gd name="T14" fmla="*/ 503 w 666"/>
                <a:gd name="T15" fmla="*/ 27 h 385"/>
                <a:gd name="T16" fmla="*/ 461 w 666"/>
                <a:gd name="T17" fmla="*/ 15 h 385"/>
                <a:gd name="T18" fmla="*/ 419 w 666"/>
                <a:gd name="T19" fmla="*/ 7 h 385"/>
                <a:gd name="T20" fmla="*/ 373 w 666"/>
                <a:gd name="T21" fmla="*/ 1 h 385"/>
                <a:gd name="T22" fmla="*/ 327 w 666"/>
                <a:gd name="T23" fmla="*/ 0 h 385"/>
                <a:gd name="T24" fmla="*/ 281 w 666"/>
                <a:gd name="T25" fmla="*/ 2 h 385"/>
                <a:gd name="T26" fmla="*/ 237 w 666"/>
                <a:gd name="T27" fmla="*/ 9 h 385"/>
                <a:gd name="T28" fmla="*/ 194 w 666"/>
                <a:gd name="T29" fmla="*/ 17 h 385"/>
                <a:gd name="T30" fmla="*/ 154 w 666"/>
                <a:gd name="T31" fmla="*/ 30 h 385"/>
                <a:gd name="T32" fmla="*/ 116 w 666"/>
                <a:gd name="T33" fmla="*/ 46 h 385"/>
                <a:gd name="T34" fmla="*/ 84 w 666"/>
                <a:gd name="T35" fmla="*/ 65 h 385"/>
                <a:gd name="T36" fmla="*/ 56 w 666"/>
                <a:gd name="T37" fmla="*/ 85 h 385"/>
                <a:gd name="T38" fmla="*/ 33 w 666"/>
                <a:gd name="T39" fmla="*/ 109 h 385"/>
                <a:gd name="T40" fmla="*/ 16 w 666"/>
                <a:gd name="T41" fmla="*/ 133 h 385"/>
                <a:gd name="T42" fmla="*/ 6 w 666"/>
                <a:gd name="T43" fmla="*/ 159 h 385"/>
                <a:gd name="T44" fmla="*/ 0 w 666"/>
                <a:gd name="T45" fmla="*/ 185 h 385"/>
                <a:gd name="T46" fmla="*/ 2 w 666"/>
                <a:gd name="T47" fmla="*/ 212 h 385"/>
                <a:gd name="T48" fmla="*/ 10 w 666"/>
                <a:gd name="T49" fmla="*/ 239 h 385"/>
                <a:gd name="T50" fmla="*/ 24 w 666"/>
                <a:gd name="T51" fmla="*/ 263 h 385"/>
                <a:gd name="T52" fmla="*/ 44 w 666"/>
                <a:gd name="T53" fmla="*/ 288 h 385"/>
                <a:gd name="T54" fmla="*/ 69 w 666"/>
                <a:gd name="T55" fmla="*/ 310 h 385"/>
                <a:gd name="T56" fmla="*/ 100 w 666"/>
                <a:gd name="T57" fmla="*/ 329 h 385"/>
                <a:gd name="T58" fmla="*/ 134 w 666"/>
                <a:gd name="T59" fmla="*/ 346 h 385"/>
                <a:gd name="T60" fmla="*/ 174 w 666"/>
                <a:gd name="T61" fmla="*/ 361 h 385"/>
                <a:gd name="T62" fmla="*/ 215 w 666"/>
                <a:gd name="T63" fmla="*/ 372 h 385"/>
                <a:gd name="T64" fmla="*/ 259 w 666"/>
                <a:gd name="T65" fmla="*/ 379 h 385"/>
                <a:gd name="T66" fmla="*/ 305 w 666"/>
                <a:gd name="T67" fmla="*/ 383 h 385"/>
                <a:gd name="T68" fmla="*/ 351 w 666"/>
                <a:gd name="T69" fmla="*/ 385 h 385"/>
                <a:gd name="T70" fmla="*/ 396 w 666"/>
                <a:gd name="T71" fmla="*/ 381 h 385"/>
                <a:gd name="T72" fmla="*/ 440 w 666"/>
                <a:gd name="T73" fmla="*/ 374 h 385"/>
                <a:gd name="T74" fmla="*/ 483 w 666"/>
                <a:gd name="T75" fmla="*/ 364 h 385"/>
                <a:gd name="T76" fmla="*/ 522 w 666"/>
                <a:gd name="T77" fmla="*/ 350 h 385"/>
                <a:gd name="T78" fmla="*/ 558 w 666"/>
                <a:gd name="T79" fmla="*/ 333 h 385"/>
                <a:gd name="T80" fmla="*/ 589 w 666"/>
                <a:gd name="T81" fmla="*/ 314 h 385"/>
                <a:gd name="T82" fmla="*/ 617 w 666"/>
                <a:gd name="T83" fmla="*/ 293 h 385"/>
                <a:gd name="T84" fmla="*/ 638 w 666"/>
                <a:gd name="T85" fmla="*/ 270 h 385"/>
                <a:gd name="T86" fmla="*/ 653 w 666"/>
                <a:gd name="T87" fmla="*/ 245 h 385"/>
                <a:gd name="T88" fmla="*/ 663 w 666"/>
                <a:gd name="T89" fmla="*/ 218 h 385"/>
                <a:gd name="T90" fmla="*/ 666 w 666"/>
                <a:gd name="T91" fmla="*/ 192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66" h="385">
                  <a:moveTo>
                    <a:pt x="666" y="192"/>
                  </a:moveTo>
                  <a:lnTo>
                    <a:pt x="665" y="179"/>
                  </a:lnTo>
                  <a:lnTo>
                    <a:pt x="663" y="166"/>
                  </a:lnTo>
                  <a:lnTo>
                    <a:pt x="658" y="152"/>
                  </a:lnTo>
                  <a:lnTo>
                    <a:pt x="653" y="140"/>
                  </a:lnTo>
                  <a:lnTo>
                    <a:pt x="647" y="127"/>
                  </a:lnTo>
                  <a:lnTo>
                    <a:pt x="638" y="115"/>
                  </a:lnTo>
                  <a:lnTo>
                    <a:pt x="627" y="103"/>
                  </a:lnTo>
                  <a:lnTo>
                    <a:pt x="617" y="92"/>
                  </a:lnTo>
                  <a:lnTo>
                    <a:pt x="604" y="80"/>
                  </a:lnTo>
                  <a:lnTo>
                    <a:pt x="589" y="69"/>
                  </a:lnTo>
                  <a:lnTo>
                    <a:pt x="574" y="60"/>
                  </a:lnTo>
                  <a:lnTo>
                    <a:pt x="558" y="50"/>
                  </a:lnTo>
                  <a:lnTo>
                    <a:pt x="540" y="42"/>
                  </a:lnTo>
                  <a:lnTo>
                    <a:pt x="522" y="34"/>
                  </a:lnTo>
                  <a:lnTo>
                    <a:pt x="503" y="27"/>
                  </a:lnTo>
                  <a:lnTo>
                    <a:pt x="483" y="20"/>
                  </a:lnTo>
                  <a:lnTo>
                    <a:pt x="461" y="15"/>
                  </a:lnTo>
                  <a:lnTo>
                    <a:pt x="440" y="11"/>
                  </a:lnTo>
                  <a:lnTo>
                    <a:pt x="419" y="7"/>
                  </a:lnTo>
                  <a:lnTo>
                    <a:pt x="396" y="3"/>
                  </a:lnTo>
                  <a:lnTo>
                    <a:pt x="373" y="1"/>
                  </a:lnTo>
                  <a:lnTo>
                    <a:pt x="351" y="0"/>
                  </a:lnTo>
                  <a:lnTo>
                    <a:pt x="327" y="0"/>
                  </a:lnTo>
                  <a:lnTo>
                    <a:pt x="305" y="1"/>
                  </a:lnTo>
                  <a:lnTo>
                    <a:pt x="281" y="2"/>
                  </a:lnTo>
                  <a:lnTo>
                    <a:pt x="259" y="4"/>
                  </a:lnTo>
                  <a:lnTo>
                    <a:pt x="237" y="9"/>
                  </a:lnTo>
                  <a:lnTo>
                    <a:pt x="215" y="13"/>
                  </a:lnTo>
                  <a:lnTo>
                    <a:pt x="194" y="17"/>
                  </a:lnTo>
                  <a:lnTo>
                    <a:pt x="174" y="24"/>
                  </a:lnTo>
                  <a:lnTo>
                    <a:pt x="154" y="30"/>
                  </a:lnTo>
                  <a:lnTo>
                    <a:pt x="134" y="37"/>
                  </a:lnTo>
                  <a:lnTo>
                    <a:pt x="116" y="46"/>
                  </a:lnTo>
                  <a:lnTo>
                    <a:pt x="100" y="56"/>
                  </a:lnTo>
                  <a:lnTo>
                    <a:pt x="84" y="65"/>
                  </a:lnTo>
                  <a:lnTo>
                    <a:pt x="69" y="75"/>
                  </a:lnTo>
                  <a:lnTo>
                    <a:pt x="56" y="85"/>
                  </a:lnTo>
                  <a:lnTo>
                    <a:pt x="44" y="97"/>
                  </a:lnTo>
                  <a:lnTo>
                    <a:pt x="33" y="109"/>
                  </a:lnTo>
                  <a:lnTo>
                    <a:pt x="24" y="120"/>
                  </a:lnTo>
                  <a:lnTo>
                    <a:pt x="16" y="133"/>
                  </a:lnTo>
                  <a:lnTo>
                    <a:pt x="10" y="146"/>
                  </a:lnTo>
                  <a:lnTo>
                    <a:pt x="6" y="159"/>
                  </a:lnTo>
                  <a:lnTo>
                    <a:pt x="2" y="173"/>
                  </a:lnTo>
                  <a:lnTo>
                    <a:pt x="0" y="185"/>
                  </a:lnTo>
                  <a:lnTo>
                    <a:pt x="0" y="199"/>
                  </a:lnTo>
                  <a:lnTo>
                    <a:pt x="2" y="212"/>
                  </a:lnTo>
                  <a:lnTo>
                    <a:pt x="6" y="225"/>
                  </a:lnTo>
                  <a:lnTo>
                    <a:pt x="10" y="239"/>
                  </a:lnTo>
                  <a:lnTo>
                    <a:pt x="16" y="251"/>
                  </a:lnTo>
                  <a:lnTo>
                    <a:pt x="24" y="263"/>
                  </a:lnTo>
                  <a:lnTo>
                    <a:pt x="33" y="276"/>
                  </a:lnTo>
                  <a:lnTo>
                    <a:pt x="44" y="288"/>
                  </a:lnTo>
                  <a:lnTo>
                    <a:pt x="56" y="298"/>
                  </a:lnTo>
                  <a:lnTo>
                    <a:pt x="69" y="310"/>
                  </a:lnTo>
                  <a:lnTo>
                    <a:pt x="84" y="320"/>
                  </a:lnTo>
                  <a:lnTo>
                    <a:pt x="100" y="329"/>
                  </a:lnTo>
                  <a:lnTo>
                    <a:pt x="116" y="339"/>
                  </a:lnTo>
                  <a:lnTo>
                    <a:pt x="134" y="346"/>
                  </a:lnTo>
                  <a:lnTo>
                    <a:pt x="154" y="354"/>
                  </a:lnTo>
                  <a:lnTo>
                    <a:pt x="174" y="361"/>
                  </a:lnTo>
                  <a:lnTo>
                    <a:pt x="194" y="366"/>
                  </a:lnTo>
                  <a:lnTo>
                    <a:pt x="215" y="372"/>
                  </a:lnTo>
                  <a:lnTo>
                    <a:pt x="237" y="376"/>
                  </a:lnTo>
                  <a:lnTo>
                    <a:pt x="259" y="379"/>
                  </a:lnTo>
                  <a:lnTo>
                    <a:pt x="281" y="382"/>
                  </a:lnTo>
                  <a:lnTo>
                    <a:pt x="305" y="383"/>
                  </a:lnTo>
                  <a:lnTo>
                    <a:pt x="327" y="385"/>
                  </a:lnTo>
                  <a:lnTo>
                    <a:pt x="351" y="385"/>
                  </a:lnTo>
                  <a:lnTo>
                    <a:pt x="373" y="383"/>
                  </a:lnTo>
                  <a:lnTo>
                    <a:pt x="396" y="381"/>
                  </a:lnTo>
                  <a:lnTo>
                    <a:pt x="419" y="378"/>
                  </a:lnTo>
                  <a:lnTo>
                    <a:pt x="440" y="374"/>
                  </a:lnTo>
                  <a:lnTo>
                    <a:pt x="461" y="370"/>
                  </a:lnTo>
                  <a:lnTo>
                    <a:pt x="483" y="364"/>
                  </a:lnTo>
                  <a:lnTo>
                    <a:pt x="503" y="358"/>
                  </a:lnTo>
                  <a:lnTo>
                    <a:pt x="522" y="350"/>
                  </a:lnTo>
                  <a:lnTo>
                    <a:pt x="540" y="343"/>
                  </a:lnTo>
                  <a:lnTo>
                    <a:pt x="558" y="333"/>
                  </a:lnTo>
                  <a:lnTo>
                    <a:pt x="574" y="325"/>
                  </a:lnTo>
                  <a:lnTo>
                    <a:pt x="589" y="314"/>
                  </a:lnTo>
                  <a:lnTo>
                    <a:pt x="604" y="304"/>
                  </a:lnTo>
                  <a:lnTo>
                    <a:pt x="617" y="293"/>
                  </a:lnTo>
                  <a:lnTo>
                    <a:pt x="627" y="281"/>
                  </a:lnTo>
                  <a:lnTo>
                    <a:pt x="638" y="270"/>
                  </a:lnTo>
                  <a:lnTo>
                    <a:pt x="647" y="257"/>
                  </a:lnTo>
                  <a:lnTo>
                    <a:pt x="653" y="245"/>
                  </a:lnTo>
                  <a:lnTo>
                    <a:pt x="658" y="232"/>
                  </a:lnTo>
                  <a:lnTo>
                    <a:pt x="663" y="218"/>
                  </a:lnTo>
                  <a:lnTo>
                    <a:pt x="665" y="206"/>
                  </a:lnTo>
                  <a:lnTo>
                    <a:pt x="666" y="192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324" name="Line 620"/>
            <p:cNvSpPr>
              <a:spLocks noChangeShapeType="1"/>
            </p:cNvSpPr>
            <p:nvPr/>
          </p:nvSpPr>
          <p:spPr bwMode="auto">
            <a:xfrm flipV="1">
              <a:off x="3751" y="3305"/>
              <a:ext cx="199" cy="27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325" name="Line 621"/>
            <p:cNvSpPr>
              <a:spLocks noChangeShapeType="1"/>
            </p:cNvSpPr>
            <p:nvPr/>
          </p:nvSpPr>
          <p:spPr bwMode="auto">
            <a:xfrm flipV="1">
              <a:off x="4969" y="2892"/>
              <a:ext cx="10" cy="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326" name="Freeform 622"/>
            <p:cNvSpPr>
              <a:spLocks/>
            </p:cNvSpPr>
            <p:nvPr/>
          </p:nvSpPr>
          <p:spPr bwMode="auto">
            <a:xfrm>
              <a:off x="5046" y="2972"/>
              <a:ext cx="491" cy="148"/>
            </a:xfrm>
            <a:custGeom>
              <a:avLst/>
              <a:gdLst>
                <a:gd name="T0" fmla="*/ 0 w 1278"/>
                <a:gd name="T1" fmla="*/ 0 h 384"/>
                <a:gd name="T2" fmla="*/ 0 w 1278"/>
                <a:gd name="T3" fmla="*/ 18 h 384"/>
                <a:gd name="T4" fmla="*/ 3 w 1278"/>
                <a:gd name="T5" fmla="*/ 37 h 384"/>
                <a:gd name="T6" fmla="*/ 6 w 1278"/>
                <a:gd name="T7" fmla="*/ 55 h 384"/>
                <a:gd name="T8" fmla="*/ 13 w 1278"/>
                <a:gd name="T9" fmla="*/ 75 h 384"/>
                <a:gd name="T10" fmla="*/ 19 w 1278"/>
                <a:gd name="T11" fmla="*/ 93 h 384"/>
                <a:gd name="T12" fmla="*/ 28 w 1278"/>
                <a:gd name="T13" fmla="*/ 111 h 384"/>
                <a:gd name="T14" fmla="*/ 38 w 1278"/>
                <a:gd name="T15" fmla="*/ 129 h 384"/>
                <a:gd name="T16" fmla="*/ 50 w 1278"/>
                <a:gd name="T17" fmla="*/ 146 h 384"/>
                <a:gd name="T18" fmla="*/ 63 w 1278"/>
                <a:gd name="T19" fmla="*/ 164 h 384"/>
                <a:gd name="T20" fmla="*/ 78 w 1278"/>
                <a:gd name="T21" fmla="*/ 180 h 384"/>
                <a:gd name="T22" fmla="*/ 94 w 1278"/>
                <a:gd name="T23" fmla="*/ 197 h 384"/>
                <a:gd name="T24" fmla="*/ 111 w 1278"/>
                <a:gd name="T25" fmla="*/ 213 h 384"/>
                <a:gd name="T26" fmla="*/ 130 w 1278"/>
                <a:gd name="T27" fmla="*/ 228 h 384"/>
                <a:gd name="T28" fmla="*/ 150 w 1278"/>
                <a:gd name="T29" fmla="*/ 243 h 384"/>
                <a:gd name="T30" fmla="*/ 171 w 1278"/>
                <a:gd name="T31" fmla="*/ 257 h 384"/>
                <a:gd name="T32" fmla="*/ 194 w 1278"/>
                <a:gd name="T33" fmla="*/ 271 h 384"/>
                <a:gd name="T34" fmla="*/ 217 w 1278"/>
                <a:gd name="T35" fmla="*/ 284 h 384"/>
                <a:gd name="T36" fmla="*/ 242 w 1278"/>
                <a:gd name="T37" fmla="*/ 296 h 384"/>
                <a:gd name="T38" fmla="*/ 267 w 1278"/>
                <a:gd name="T39" fmla="*/ 308 h 384"/>
                <a:gd name="T40" fmla="*/ 294 w 1278"/>
                <a:gd name="T41" fmla="*/ 318 h 384"/>
                <a:gd name="T42" fmla="*/ 322 w 1278"/>
                <a:gd name="T43" fmla="*/ 329 h 384"/>
                <a:gd name="T44" fmla="*/ 349 w 1278"/>
                <a:gd name="T45" fmla="*/ 338 h 384"/>
                <a:gd name="T46" fmla="*/ 379 w 1278"/>
                <a:gd name="T47" fmla="*/ 346 h 384"/>
                <a:gd name="T48" fmla="*/ 408 w 1278"/>
                <a:gd name="T49" fmla="*/ 355 h 384"/>
                <a:gd name="T50" fmla="*/ 439 w 1278"/>
                <a:gd name="T51" fmla="*/ 361 h 384"/>
                <a:gd name="T52" fmla="*/ 470 w 1278"/>
                <a:gd name="T53" fmla="*/ 367 h 384"/>
                <a:gd name="T54" fmla="*/ 500 w 1278"/>
                <a:gd name="T55" fmla="*/ 373 h 384"/>
                <a:gd name="T56" fmla="*/ 532 w 1278"/>
                <a:gd name="T57" fmla="*/ 376 h 384"/>
                <a:gd name="T58" fmla="*/ 564 w 1278"/>
                <a:gd name="T59" fmla="*/ 380 h 384"/>
                <a:gd name="T60" fmla="*/ 597 w 1278"/>
                <a:gd name="T61" fmla="*/ 382 h 384"/>
                <a:gd name="T62" fmla="*/ 629 w 1278"/>
                <a:gd name="T63" fmla="*/ 383 h 384"/>
                <a:gd name="T64" fmla="*/ 662 w 1278"/>
                <a:gd name="T65" fmla="*/ 384 h 384"/>
                <a:gd name="T66" fmla="*/ 694 w 1278"/>
                <a:gd name="T67" fmla="*/ 383 h 384"/>
                <a:gd name="T68" fmla="*/ 727 w 1278"/>
                <a:gd name="T69" fmla="*/ 382 h 384"/>
                <a:gd name="T70" fmla="*/ 759 w 1278"/>
                <a:gd name="T71" fmla="*/ 380 h 384"/>
                <a:gd name="T72" fmla="*/ 791 w 1278"/>
                <a:gd name="T73" fmla="*/ 377 h 384"/>
                <a:gd name="T74" fmla="*/ 823 w 1278"/>
                <a:gd name="T75" fmla="*/ 373 h 384"/>
                <a:gd name="T76" fmla="*/ 855 w 1278"/>
                <a:gd name="T77" fmla="*/ 368 h 384"/>
                <a:gd name="T78" fmla="*/ 886 w 1278"/>
                <a:gd name="T79" fmla="*/ 362 h 384"/>
                <a:gd name="T80" fmla="*/ 916 w 1278"/>
                <a:gd name="T81" fmla="*/ 356 h 384"/>
                <a:gd name="T82" fmla="*/ 946 w 1278"/>
                <a:gd name="T83" fmla="*/ 348 h 384"/>
                <a:gd name="T84" fmla="*/ 975 w 1278"/>
                <a:gd name="T85" fmla="*/ 340 h 384"/>
                <a:gd name="T86" fmla="*/ 1003 w 1278"/>
                <a:gd name="T87" fmla="*/ 330 h 384"/>
                <a:gd name="T88" fmla="*/ 1031 w 1278"/>
                <a:gd name="T89" fmla="*/ 321 h 384"/>
                <a:gd name="T90" fmla="*/ 1057 w 1278"/>
                <a:gd name="T91" fmla="*/ 310 h 384"/>
                <a:gd name="T92" fmla="*/ 1084 w 1278"/>
                <a:gd name="T93" fmla="*/ 298 h 384"/>
                <a:gd name="T94" fmla="*/ 1108 w 1278"/>
                <a:gd name="T95" fmla="*/ 286 h 384"/>
                <a:gd name="T96" fmla="*/ 1132 w 1278"/>
                <a:gd name="T97" fmla="*/ 274 h 384"/>
                <a:gd name="T98" fmla="*/ 1154 w 1278"/>
                <a:gd name="T99" fmla="*/ 260 h 384"/>
                <a:gd name="T100" fmla="*/ 1177 w 1278"/>
                <a:gd name="T101" fmla="*/ 246 h 384"/>
                <a:gd name="T102" fmla="*/ 1197 w 1278"/>
                <a:gd name="T103" fmla="*/ 231 h 384"/>
                <a:gd name="T104" fmla="*/ 1215 w 1278"/>
                <a:gd name="T105" fmla="*/ 216 h 384"/>
                <a:gd name="T106" fmla="*/ 1233 w 1278"/>
                <a:gd name="T107" fmla="*/ 200 h 384"/>
                <a:gd name="T108" fmla="*/ 1249 w 1278"/>
                <a:gd name="T109" fmla="*/ 183 h 384"/>
                <a:gd name="T110" fmla="*/ 1264 w 1278"/>
                <a:gd name="T111" fmla="*/ 167 h 384"/>
                <a:gd name="T112" fmla="*/ 1278 w 1278"/>
                <a:gd name="T113" fmla="*/ 150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278" h="384">
                  <a:moveTo>
                    <a:pt x="0" y="0"/>
                  </a:moveTo>
                  <a:lnTo>
                    <a:pt x="0" y="18"/>
                  </a:lnTo>
                  <a:lnTo>
                    <a:pt x="3" y="37"/>
                  </a:lnTo>
                  <a:lnTo>
                    <a:pt x="6" y="55"/>
                  </a:lnTo>
                  <a:lnTo>
                    <a:pt x="13" y="75"/>
                  </a:lnTo>
                  <a:lnTo>
                    <a:pt x="19" y="93"/>
                  </a:lnTo>
                  <a:lnTo>
                    <a:pt x="28" y="111"/>
                  </a:lnTo>
                  <a:lnTo>
                    <a:pt x="38" y="129"/>
                  </a:lnTo>
                  <a:lnTo>
                    <a:pt x="50" y="146"/>
                  </a:lnTo>
                  <a:lnTo>
                    <a:pt x="63" y="164"/>
                  </a:lnTo>
                  <a:lnTo>
                    <a:pt x="78" y="180"/>
                  </a:lnTo>
                  <a:lnTo>
                    <a:pt x="94" y="197"/>
                  </a:lnTo>
                  <a:lnTo>
                    <a:pt x="111" y="213"/>
                  </a:lnTo>
                  <a:lnTo>
                    <a:pt x="130" y="228"/>
                  </a:lnTo>
                  <a:lnTo>
                    <a:pt x="150" y="243"/>
                  </a:lnTo>
                  <a:lnTo>
                    <a:pt x="171" y="257"/>
                  </a:lnTo>
                  <a:lnTo>
                    <a:pt x="194" y="271"/>
                  </a:lnTo>
                  <a:lnTo>
                    <a:pt x="217" y="284"/>
                  </a:lnTo>
                  <a:lnTo>
                    <a:pt x="242" y="296"/>
                  </a:lnTo>
                  <a:lnTo>
                    <a:pt x="267" y="308"/>
                  </a:lnTo>
                  <a:lnTo>
                    <a:pt x="294" y="318"/>
                  </a:lnTo>
                  <a:lnTo>
                    <a:pt x="322" y="329"/>
                  </a:lnTo>
                  <a:lnTo>
                    <a:pt x="349" y="338"/>
                  </a:lnTo>
                  <a:lnTo>
                    <a:pt x="379" y="346"/>
                  </a:lnTo>
                  <a:lnTo>
                    <a:pt x="408" y="355"/>
                  </a:lnTo>
                  <a:lnTo>
                    <a:pt x="439" y="361"/>
                  </a:lnTo>
                  <a:lnTo>
                    <a:pt x="470" y="367"/>
                  </a:lnTo>
                  <a:lnTo>
                    <a:pt x="500" y="373"/>
                  </a:lnTo>
                  <a:lnTo>
                    <a:pt x="532" y="376"/>
                  </a:lnTo>
                  <a:lnTo>
                    <a:pt x="564" y="380"/>
                  </a:lnTo>
                  <a:lnTo>
                    <a:pt x="597" y="382"/>
                  </a:lnTo>
                  <a:lnTo>
                    <a:pt x="629" y="383"/>
                  </a:lnTo>
                  <a:lnTo>
                    <a:pt x="662" y="384"/>
                  </a:lnTo>
                  <a:lnTo>
                    <a:pt x="694" y="383"/>
                  </a:lnTo>
                  <a:lnTo>
                    <a:pt x="727" y="382"/>
                  </a:lnTo>
                  <a:lnTo>
                    <a:pt x="759" y="380"/>
                  </a:lnTo>
                  <a:lnTo>
                    <a:pt x="791" y="377"/>
                  </a:lnTo>
                  <a:lnTo>
                    <a:pt x="823" y="373"/>
                  </a:lnTo>
                  <a:lnTo>
                    <a:pt x="855" y="368"/>
                  </a:lnTo>
                  <a:lnTo>
                    <a:pt x="886" y="362"/>
                  </a:lnTo>
                  <a:lnTo>
                    <a:pt x="916" y="356"/>
                  </a:lnTo>
                  <a:lnTo>
                    <a:pt x="946" y="348"/>
                  </a:lnTo>
                  <a:lnTo>
                    <a:pt x="975" y="340"/>
                  </a:lnTo>
                  <a:lnTo>
                    <a:pt x="1003" y="330"/>
                  </a:lnTo>
                  <a:lnTo>
                    <a:pt x="1031" y="321"/>
                  </a:lnTo>
                  <a:lnTo>
                    <a:pt x="1057" y="310"/>
                  </a:lnTo>
                  <a:lnTo>
                    <a:pt x="1084" y="298"/>
                  </a:lnTo>
                  <a:lnTo>
                    <a:pt x="1108" y="286"/>
                  </a:lnTo>
                  <a:lnTo>
                    <a:pt x="1132" y="274"/>
                  </a:lnTo>
                  <a:lnTo>
                    <a:pt x="1154" y="260"/>
                  </a:lnTo>
                  <a:lnTo>
                    <a:pt x="1177" y="246"/>
                  </a:lnTo>
                  <a:lnTo>
                    <a:pt x="1197" y="231"/>
                  </a:lnTo>
                  <a:lnTo>
                    <a:pt x="1215" y="216"/>
                  </a:lnTo>
                  <a:lnTo>
                    <a:pt x="1233" y="200"/>
                  </a:lnTo>
                  <a:lnTo>
                    <a:pt x="1249" y="183"/>
                  </a:lnTo>
                  <a:lnTo>
                    <a:pt x="1264" y="167"/>
                  </a:lnTo>
                  <a:lnTo>
                    <a:pt x="1278" y="15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327" name="Line 623"/>
            <p:cNvSpPr>
              <a:spLocks noChangeShapeType="1"/>
            </p:cNvSpPr>
            <p:nvPr/>
          </p:nvSpPr>
          <p:spPr bwMode="auto">
            <a:xfrm flipH="1">
              <a:off x="5167" y="3029"/>
              <a:ext cx="370" cy="50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328" name="Freeform 624"/>
            <p:cNvSpPr>
              <a:spLocks/>
            </p:cNvSpPr>
            <p:nvPr/>
          </p:nvSpPr>
          <p:spPr bwMode="auto">
            <a:xfrm>
              <a:off x="4829" y="3533"/>
              <a:ext cx="338" cy="196"/>
            </a:xfrm>
            <a:custGeom>
              <a:avLst/>
              <a:gdLst>
                <a:gd name="T0" fmla="*/ 0 w 882"/>
                <a:gd name="T1" fmla="*/ 510 h 510"/>
                <a:gd name="T2" fmla="*/ 47 w 882"/>
                <a:gd name="T3" fmla="*/ 498 h 510"/>
                <a:gd name="T4" fmla="*/ 93 w 882"/>
                <a:gd name="T5" fmla="*/ 485 h 510"/>
                <a:gd name="T6" fmla="*/ 139 w 882"/>
                <a:gd name="T7" fmla="*/ 472 h 510"/>
                <a:gd name="T8" fmla="*/ 184 w 882"/>
                <a:gd name="T9" fmla="*/ 457 h 510"/>
                <a:gd name="T10" fmla="*/ 227 w 882"/>
                <a:gd name="T11" fmla="*/ 442 h 510"/>
                <a:gd name="T12" fmla="*/ 271 w 882"/>
                <a:gd name="T13" fmla="*/ 426 h 510"/>
                <a:gd name="T14" fmla="*/ 312 w 882"/>
                <a:gd name="T15" fmla="*/ 409 h 510"/>
                <a:gd name="T16" fmla="*/ 354 w 882"/>
                <a:gd name="T17" fmla="*/ 392 h 510"/>
                <a:gd name="T18" fmla="*/ 394 w 882"/>
                <a:gd name="T19" fmla="*/ 374 h 510"/>
                <a:gd name="T20" fmla="*/ 434 w 882"/>
                <a:gd name="T21" fmla="*/ 355 h 510"/>
                <a:gd name="T22" fmla="*/ 472 w 882"/>
                <a:gd name="T23" fmla="*/ 335 h 510"/>
                <a:gd name="T24" fmla="*/ 509 w 882"/>
                <a:gd name="T25" fmla="*/ 315 h 510"/>
                <a:gd name="T26" fmla="*/ 546 w 882"/>
                <a:gd name="T27" fmla="*/ 294 h 510"/>
                <a:gd name="T28" fmla="*/ 581 w 882"/>
                <a:gd name="T29" fmla="*/ 273 h 510"/>
                <a:gd name="T30" fmla="*/ 614 w 882"/>
                <a:gd name="T31" fmla="*/ 250 h 510"/>
                <a:gd name="T32" fmla="*/ 647 w 882"/>
                <a:gd name="T33" fmla="*/ 228 h 510"/>
                <a:gd name="T34" fmla="*/ 679 w 882"/>
                <a:gd name="T35" fmla="*/ 204 h 510"/>
                <a:gd name="T36" fmla="*/ 709 w 882"/>
                <a:gd name="T37" fmla="*/ 180 h 510"/>
                <a:gd name="T38" fmla="*/ 737 w 882"/>
                <a:gd name="T39" fmla="*/ 156 h 510"/>
                <a:gd name="T40" fmla="*/ 765 w 882"/>
                <a:gd name="T41" fmla="*/ 131 h 510"/>
                <a:gd name="T42" fmla="*/ 792 w 882"/>
                <a:gd name="T43" fmla="*/ 105 h 510"/>
                <a:gd name="T44" fmla="*/ 816 w 882"/>
                <a:gd name="T45" fmla="*/ 80 h 510"/>
                <a:gd name="T46" fmla="*/ 840 w 882"/>
                <a:gd name="T47" fmla="*/ 54 h 510"/>
                <a:gd name="T48" fmla="*/ 862 w 882"/>
                <a:gd name="T49" fmla="*/ 28 h 510"/>
                <a:gd name="T50" fmla="*/ 882 w 882"/>
                <a:gd name="T51" fmla="*/ 0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82" h="510">
                  <a:moveTo>
                    <a:pt x="0" y="510"/>
                  </a:moveTo>
                  <a:lnTo>
                    <a:pt x="47" y="498"/>
                  </a:lnTo>
                  <a:lnTo>
                    <a:pt x="93" y="485"/>
                  </a:lnTo>
                  <a:lnTo>
                    <a:pt x="139" y="472"/>
                  </a:lnTo>
                  <a:lnTo>
                    <a:pt x="184" y="457"/>
                  </a:lnTo>
                  <a:lnTo>
                    <a:pt x="227" y="442"/>
                  </a:lnTo>
                  <a:lnTo>
                    <a:pt x="271" y="426"/>
                  </a:lnTo>
                  <a:lnTo>
                    <a:pt x="312" y="409"/>
                  </a:lnTo>
                  <a:lnTo>
                    <a:pt x="354" y="392"/>
                  </a:lnTo>
                  <a:lnTo>
                    <a:pt x="394" y="374"/>
                  </a:lnTo>
                  <a:lnTo>
                    <a:pt x="434" y="355"/>
                  </a:lnTo>
                  <a:lnTo>
                    <a:pt x="472" y="335"/>
                  </a:lnTo>
                  <a:lnTo>
                    <a:pt x="509" y="315"/>
                  </a:lnTo>
                  <a:lnTo>
                    <a:pt x="546" y="294"/>
                  </a:lnTo>
                  <a:lnTo>
                    <a:pt x="581" y="273"/>
                  </a:lnTo>
                  <a:lnTo>
                    <a:pt x="614" y="250"/>
                  </a:lnTo>
                  <a:lnTo>
                    <a:pt x="647" y="228"/>
                  </a:lnTo>
                  <a:lnTo>
                    <a:pt x="679" y="204"/>
                  </a:lnTo>
                  <a:lnTo>
                    <a:pt x="709" y="180"/>
                  </a:lnTo>
                  <a:lnTo>
                    <a:pt x="737" y="156"/>
                  </a:lnTo>
                  <a:lnTo>
                    <a:pt x="765" y="131"/>
                  </a:lnTo>
                  <a:lnTo>
                    <a:pt x="792" y="105"/>
                  </a:lnTo>
                  <a:lnTo>
                    <a:pt x="816" y="80"/>
                  </a:lnTo>
                  <a:lnTo>
                    <a:pt x="840" y="54"/>
                  </a:lnTo>
                  <a:lnTo>
                    <a:pt x="862" y="28"/>
                  </a:lnTo>
                  <a:lnTo>
                    <a:pt x="882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329" name="Line 625"/>
            <p:cNvSpPr>
              <a:spLocks noChangeShapeType="1"/>
            </p:cNvSpPr>
            <p:nvPr/>
          </p:nvSpPr>
          <p:spPr bwMode="auto">
            <a:xfrm flipH="1">
              <a:off x="3958" y="3729"/>
              <a:ext cx="871" cy="2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330" name="Freeform 626"/>
            <p:cNvSpPr>
              <a:spLocks/>
            </p:cNvSpPr>
            <p:nvPr/>
          </p:nvSpPr>
          <p:spPr bwMode="auto">
            <a:xfrm>
              <a:off x="3958" y="3909"/>
              <a:ext cx="83" cy="32"/>
            </a:xfrm>
            <a:custGeom>
              <a:avLst/>
              <a:gdLst>
                <a:gd name="T0" fmla="*/ 0 w 211"/>
                <a:gd name="T1" fmla="*/ 82 h 82"/>
                <a:gd name="T2" fmla="*/ 29 w 211"/>
                <a:gd name="T3" fmla="*/ 74 h 82"/>
                <a:gd name="T4" fmla="*/ 58 w 211"/>
                <a:gd name="T5" fmla="*/ 66 h 82"/>
                <a:gd name="T6" fmla="*/ 85 w 211"/>
                <a:gd name="T7" fmla="*/ 57 h 82"/>
                <a:gd name="T8" fmla="*/ 112 w 211"/>
                <a:gd name="T9" fmla="*/ 47 h 82"/>
                <a:gd name="T10" fmla="*/ 139 w 211"/>
                <a:gd name="T11" fmla="*/ 36 h 82"/>
                <a:gd name="T12" fmla="*/ 163 w 211"/>
                <a:gd name="T13" fmla="*/ 25 h 82"/>
                <a:gd name="T14" fmla="*/ 188 w 211"/>
                <a:gd name="T15" fmla="*/ 13 h 82"/>
                <a:gd name="T16" fmla="*/ 211 w 211"/>
                <a:gd name="T17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1" h="82">
                  <a:moveTo>
                    <a:pt x="0" y="82"/>
                  </a:moveTo>
                  <a:lnTo>
                    <a:pt x="29" y="74"/>
                  </a:lnTo>
                  <a:lnTo>
                    <a:pt x="58" y="66"/>
                  </a:lnTo>
                  <a:lnTo>
                    <a:pt x="85" y="57"/>
                  </a:lnTo>
                  <a:lnTo>
                    <a:pt x="112" y="47"/>
                  </a:lnTo>
                  <a:lnTo>
                    <a:pt x="139" y="36"/>
                  </a:lnTo>
                  <a:lnTo>
                    <a:pt x="163" y="25"/>
                  </a:lnTo>
                  <a:lnTo>
                    <a:pt x="188" y="13"/>
                  </a:lnTo>
                  <a:lnTo>
                    <a:pt x="211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331" name="Freeform 627"/>
            <p:cNvSpPr>
              <a:spLocks/>
            </p:cNvSpPr>
            <p:nvPr/>
          </p:nvSpPr>
          <p:spPr bwMode="auto">
            <a:xfrm>
              <a:off x="4322" y="2366"/>
              <a:ext cx="767" cy="443"/>
            </a:xfrm>
            <a:custGeom>
              <a:avLst/>
              <a:gdLst>
                <a:gd name="T0" fmla="*/ 1844 w 2006"/>
                <a:gd name="T1" fmla="*/ 1136 h 1158"/>
                <a:gd name="T2" fmla="*/ 1886 w 2006"/>
                <a:gd name="T3" fmla="*/ 1088 h 1158"/>
                <a:gd name="T4" fmla="*/ 1921 w 2006"/>
                <a:gd name="T5" fmla="*/ 1039 h 1158"/>
                <a:gd name="T6" fmla="*/ 1951 w 2006"/>
                <a:gd name="T7" fmla="*/ 988 h 1158"/>
                <a:gd name="T8" fmla="*/ 1974 w 2006"/>
                <a:gd name="T9" fmla="*/ 937 h 1158"/>
                <a:gd name="T10" fmla="*/ 1991 w 2006"/>
                <a:gd name="T11" fmla="*/ 883 h 1158"/>
                <a:gd name="T12" fmla="*/ 2002 w 2006"/>
                <a:gd name="T13" fmla="*/ 831 h 1158"/>
                <a:gd name="T14" fmla="*/ 2006 w 2006"/>
                <a:gd name="T15" fmla="*/ 778 h 1158"/>
                <a:gd name="T16" fmla="*/ 2004 w 2006"/>
                <a:gd name="T17" fmla="*/ 725 h 1158"/>
                <a:gd name="T18" fmla="*/ 1995 w 2006"/>
                <a:gd name="T19" fmla="*/ 672 h 1158"/>
                <a:gd name="T20" fmla="*/ 1980 w 2006"/>
                <a:gd name="T21" fmla="*/ 618 h 1158"/>
                <a:gd name="T22" fmla="*/ 1959 w 2006"/>
                <a:gd name="T23" fmla="*/ 567 h 1158"/>
                <a:gd name="T24" fmla="*/ 1932 w 2006"/>
                <a:gd name="T25" fmla="*/ 516 h 1158"/>
                <a:gd name="T26" fmla="*/ 1898 w 2006"/>
                <a:gd name="T27" fmla="*/ 466 h 1158"/>
                <a:gd name="T28" fmla="*/ 1860 w 2006"/>
                <a:gd name="T29" fmla="*/ 418 h 1158"/>
                <a:gd name="T30" fmla="*/ 1814 w 2006"/>
                <a:gd name="T31" fmla="*/ 371 h 1158"/>
                <a:gd name="T32" fmla="*/ 1764 w 2006"/>
                <a:gd name="T33" fmla="*/ 327 h 1158"/>
                <a:gd name="T34" fmla="*/ 1709 w 2006"/>
                <a:gd name="T35" fmla="*/ 284 h 1158"/>
                <a:gd name="T36" fmla="*/ 1648 w 2006"/>
                <a:gd name="T37" fmla="*/ 244 h 1158"/>
                <a:gd name="T38" fmla="*/ 1583 w 2006"/>
                <a:gd name="T39" fmla="*/ 206 h 1158"/>
                <a:gd name="T40" fmla="*/ 1513 w 2006"/>
                <a:gd name="T41" fmla="*/ 171 h 1158"/>
                <a:gd name="T42" fmla="*/ 1439 w 2006"/>
                <a:gd name="T43" fmla="*/ 139 h 1158"/>
                <a:gd name="T44" fmla="*/ 1363 w 2006"/>
                <a:gd name="T45" fmla="*/ 109 h 1158"/>
                <a:gd name="T46" fmla="*/ 1282 w 2006"/>
                <a:gd name="T47" fmla="*/ 84 h 1158"/>
                <a:gd name="T48" fmla="*/ 1198 w 2006"/>
                <a:gd name="T49" fmla="*/ 62 h 1158"/>
                <a:gd name="T50" fmla="*/ 1112 w 2006"/>
                <a:gd name="T51" fmla="*/ 42 h 1158"/>
                <a:gd name="T52" fmla="*/ 1024 w 2006"/>
                <a:gd name="T53" fmla="*/ 26 h 1158"/>
                <a:gd name="T54" fmla="*/ 934 w 2006"/>
                <a:gd name="T55" fmla="*/ 14 h 1158"/>
                <a:gd name="T56" fmla="*/ 843 w 2006"/>
                <a:gd name="T57" fmla="*/ 5 h 1158"/>
                <a:gd name="T58" fmla="*/ 751 w 2006"/>
                <a:gd name="T59" fmla="*/ 1 h 1158"/>
                <a:gd name="T60" fmla="*/ 659 w 2006"/>
                <a:gd name="T61" fmla="*/ 0 h 1158"/>
                <a:gd name="T62" fmla="*/ 566 w 2006"/>
                <a:gd name="T63" fmla="*/ 2 h 1158"/>
                <a:gd name="T64" fmla="*/ 475 w 2006"/>
                <a:gd name="T65" fmla="*/ 8 h 1158"/>
                <a:gd name="T66" fmla="*/ 384 w 2006"/>
                <a:gd name="T67" fmla="*/ 18 h 1158"/>
                <a:gd name="T68" fmla="*/ 295 w 2006"/>
                <a:gd name="T69" fmla="*/ 32 h 1158"/>
                <a:gd name="T70" fmla="*/ 207 w 2006"/>
                <a:gd name="T71" fmla="*/ 49 h 1158"/>
                <a:gd name="T72" fmla="*/ 122 w 2006"/>
                <a:gd name="T73" fmla="*/ 69 h 1158"/>
                <a:gd name="T74" fmla="*/ 39 w 2006"/>
                <a:gd name="T75" fmla="*/ 92 h 1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006" h="1158">
                  <a:moveTo>
                    <a:pt x="1822" y="1158"/>
                  </a:moveTo>
                  <a:lnTo>
                    <a:pt x="1844" y="1136"/>
                  </a:lnTo>
                  <a:lnTo>
                    <a:pt x="1865" y="1111"/>
                  </a:lnTo>
                  <a:lnTo>
                    <a:pt x="1886" y="1088"/>
                  </a:lnTo>
                  <a:lnTo>
                    <a:pt x="1904" y="1063"/>
                  </a:lnTo>
                  <a:lnTo>
                    <a:pt x="1921" y="1039"/>
                  </a:lnTo>
                  <a:lnTo>
                    <a:pt x="1937" y="1013"/>
                  </a:lnTo>
                  <a:lnTo>
                    <a:pt x="1951" y="988"/>
                  </a:lnTo>
                  <a:lnTo>
                    <a:pt x="1962" y="962"/>
                  </a:lnTo>
                  <a:lnTo>
                    <a:pt x="1974" y="937"/>
                  </a:lnTo>
                  <a:lnTo>
                    <a:pt x="1983" y="910"/>
                  </a:lnTo>
                  <a:lnTo>
                    <a:pt x="1991" y="883"/>
                  </a:lnTo>
                  <a:lnTo>
                    <a:pt x="1996" y="858"/>
                  </a:lnTo>
                  <a:lnTo>
                    <a:pt x="2002" y="831"/>
                  </a:lnTo>
                  <a:lnTo>
                    <a:pt x="2005" y="805"/>
                  </a:lnTo>
                  <a:lnTo>
                    <a:pt x="2006" y="778"/>
                  </a:lnTo>
                  <a:lnTo>
                    <a:pt x="2006" y="751"/>
                  </a:lnTo>
                  <a:lnTo>
                    <a:pt x="2004" y="725"/>
                  </a:lnTo>
                  <a:lnTo>
                    <a:pt x="2001" y="698"/>
                  </a:lnTo>
                  <a:lnTo>
                    <a:pt x="1995" y="672"/>
                  </a:lnTo>
                  <a:lnTo>
                    <a:pt x="1989" y="645"/>
                  </a:lnTo>
                  <a:lnTo>
                    <a:pt x="1980" y="618"/>
                  </a:lnTo>
                  <a:lnTo>
                    <a:pt x="1971" y="593"/>
                  </a:lnTo>
                  <a:lnTo>
                    <a:pt x="1959" y="567"/>
                  </a:lnTo>
                  <a:lnTo>
                    <a:pt x="1946" y="542"/>
                  </a:lnTo>
                  <a:lnTo>
                    <a:pt x="1932" y="516"/>
                  </a:lnTo>
                  <a:lnTo>
                    <a:pt x="1917" y="491"/>
                  </a:lnTo>
                  <a:lnTo>
                    <a:pt x="1898" y="466"/>
                  </a:lnTo>
                  <a:lnTo>
                    <a:pt x="1880" y="442"/>
                  </a:lnTo>
                  <a:lnTo>
                    <a:pt x="1860" y="418"/>
                  </a:lnTo>
                  <a:lnTo>
                    <a:pt x="1838" y="395"/>
                  </a:lnTo>
                  <a:lnTo>
                    <a:pt x="1814" y="371"/>
                  </a:lnTo>
                  <a:lnTo>
                    <a:pt x="1790" y="349"/>
                  </a:lnTo>
                  <a:lnTo>
                    <a:pt x="1764" y="327"/>
                  </a:lnTo>
                  <a:lnTo>
                    <a:pt x="1738" y="305"/>
                  </a:lnTo>
                  <a:lnTo>
                    <a:pt x="1709" y="284"/>
                  </a:lnTo>
                  <a:lnTo>
                    <a:pt x="1679" y="264"/>
                  </a:lnTo>
                  <a:lnTo>
                    <a:pt x="1648" y="244"/>
                  </a:lnTo>
                  <a:lnTo>
                    <a:pt x="1616" y="224"/>
                  </a:lnTo>
                  <a:lnTo>
                    <a:pt x="1583" y="206"/>
                  </a:lnTo>
                  <a:lnTo>
                    <a:pt x="1549" y="188"/>
                  </a:lnTo>
                  <a:lnTo>
                    <a:pt x="1513" y="171"/>
                  </a:lnTo>
                  <a:lnTo>
                    <a:pt x="1477" y="154"/>
                  </a:lnTo>
                  <a:lnTo>
                    <a:pt x="1439" y="139"/>
                  </a:lnTo>
                  <a:lnTo>
                    <a:pt x="1401" y="124"/>
                  </a:lnTo>
                  <a:lnTo>
                    <a:pt x="1363" y="109"/>
                  </a:lnTo>
                  <a:lnTo>
                    <a:pt x="1322" y="97"/>
                  </a:lnTo>
                  <a:lnTo>
                    <a:pt x="1282" y="84"/>
                  </a:lnTo>
                  <a:lnTo>
                    <a:pt x="1240" y="72"/>
                  </a:lnTo>
                  <a:lnTo>
                    <a:pt x="1198" y="62"/>
                  </a:lnTo>
                  <a:lnTo>
                    <a:pt x="1155" y="51"/>
                  </a:lnTo>
                  <a:lnTo>
                    <a:pt x="1112" y="42"/>
                  </a:lnTo>
                  <a:lnTo>
                    <a:pt x="1068" y="34"/>
                  </a:lnTo>
                  <a:lnTo>
                    <a:pt x="1024" y="26"/>
                  </a:lnTo>
                  <a:lnTo>
                    <a:pt x="979" y="20"/>
                  </a:lnTo>
                  <a:lnTo>
                    <a:pt x="934" y="14"/>
                  </a:lnTo>
                  <a:lnTo>
                    <a:pt x="889" y="9"/>
                  </a:lnTo>
                  <a:lnTo>
                    <a:pt x="843" y="5"/>
                  </a:lnTo>
                  <a:lnTo>
                    <a:pt x="797" y="3"/>
                  </a:lnTo>
                  <a:lnTo>
                    <a:pt x="751" y="1"/>
                  </a:lnTo>
                  <a:lnTo>
                    <a:pt x="705" y="0"/>
                  </a:lnTo>
                  <a:lnTo>
                    <a:pt x="659" y="0"/>
                  </a:lnTo>
                  <a:lnTo>
                    <a:pt x="612" y="0"/>
                  </a:lnTo>
                  <a:lnTo>
                    <a:pt x="566" y="2"/>
                  </a:lnTo>
                  <a:lnTo>
                    <a:pt x="521" y="5"/>
                  </a:lnTo>
                  <a:lnTo>
                    <a:pt x="475" y="8"/>
                  </a:lnTo>
                  <a:lnTo>
                    <a:pt x="429" y="13"/>
                  </a:lnTo>
                  <a:lnTo>
                    <a:pt x="384" y="18"/>
                  </a:lnTo>
                  <a:lnTo>
                    <a:pt x="340" y="24"/>
                  </a:lnTo>
                  <a:lnTo>
                    <a:pt x="295" y="32"/>
                  </a:lnTo>
                  <a:lnTo>
                    <a:pt x="251" y="39"/>
                  </a:lnTo>
                  <a:lnTo>
                    <a:pt x="207" y="49"/>
                  </a:lnTo>
                  <a:lnTo>
                    <a:pt x="165" y="58"/>
                  </a:lnTo>
                  <a:lnTo>
                    <a:pt x="122" y="69"/>
                  </a:lnTo>
                  <a:lnTo>
                    <a:pt x="81" y="81"/>
                  </a:lnTo>
                  <a:lnTo>
                    <a:pt x="39" y="92"/>
                  </a:lnTo>
                  <a:lnTo>
                    <a:pt x="0" y="10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332" name="Freeform 628"/>
            <p:cNvSpPr>
              <a:spLocks/>
            </p:cNvSpPr>
            <p:nvPr/>
          </p:nvSpPr>
          <p:spPr bwMode="auto">
            <a:xfrm>
              <a:off x="4070" y="2511"/>
              <a:ext cx="770" cy="443"/>
            </a:xfrm>
            <a:custGeom>
              <a:avLst/>
              <a:gdLst>
                <a:gd name="T0" fmla="*/ 161 w 2006"/>
                <a:gd name="T1" fmla="*/ 23 h 1159"/>
                <a:gd name="T2" fmla="*/ 120 w 2006"/>
                <a:gd name="T3" fmla="*/ 71 h 1159"/>
                <a:gd name="T4" fmla="*/ 84 w 2006"/>
                <a:gd name="T5" fmla="*/ 120 h 1159"/>
                <a:gd name="T6" fmla="*/ 55 w 2006"/>
                <a:gd name="T7" fmla="*/ 170 h 1159"/>
                <a:gd name="T8" fmla="*/ 32 w 2006"/>
                <a:gd name="T9" fmla="*/ 222 h 1159"/>
                <a:gd name="T10" fmla="*/ 15 w 2006"/>
                <a:gd name="T11" fmla="*/ 274 h 1159"/>
                <a:gd name="T12" fmla="*/ 4 w 2006"/>
                <a:gd name="T13" fmla="*/ 328 h 1159"/>
                <a:gd name="T14" fmla="*/ 0 w 2006"/>
                <a:gd name="T15" fmla="*/ 381 h 1159"/>
                <a:gd name="T16" fmla="*/ 2 w 2006"/>
                <a:gd name="T17" fmla="*/ 434 h 1159"/>
                <a:gd name="T18" fmla="*/ 11 w 2006"/>
                <a:gd name="T19" fmla="*/ 487 h 1159"/>
                <a:gd name="T20" fmla="*/ 24 w 2006"/>
                <a:gd name="T21" fmla="*/ 540 h 1159"/>
                <a:gd name="T22" fmla="*/ 46 w 2006"/>
                <a:gd name="T23" fmla="*/ 592 h 1159"/>
                <a:gd name="T24" fmla="*/ 73 w 2006"/>
                <a:gd name="T25" fmla="*/ 643 h 1159"/>
                <a:gd name="T26" fmla="*/ 106 w 2006"/>
                <a:gd name="T27" fmla="*/ 692 h 1159"/>
                <a:gd name="T28" fmla="*/ 146 w 2006"/>
                <a:gd name="T29" fmla="*/ 741 h 1159"/>
                <a:gd name="T30" fmla="*/ 191 w 2006"/>
                <a:gd name="T31" fmla="*/ 788 h 1159"/>
                <a:gd name="T32" fmla="*/ 241 w 2006"/>
                <a:gd name="T33" fmla="*/ 832 h 1159"/>
                <a:gd name="T34" fmla="*/ 297 w 2006"/>
                <a:gd name="T35" fmla="*/ 875 h 1159"/>
                <a:gd name="T36" fmla="*/ 358 w 2006"/>
                <a:gd name="T37" fmla="*/ 914 h 1159"/>
                <a:gd name="T38" fmla="*/ 423 w 2006"/>
                <a:gd name="T39" fmla="*/ 953 h 1159"/>
                <a:gd name="T40" fmla="*/ 492 w 2006"/>
                <a:gd name="T41" fmla="*/ 988 h 1159"/>
                <a:gd name="T42" fmla="*/ 565 w 2006"/>
                <a:gd name="T43" fmla="*/ 1020 h 1159"/>
                <a:gd name="T44" fmla="*/ 643 w 2006"/>
                <a:gd name="T45" fmla="*/ 1048 h 1159"/>
                <a:gd name="T46" fmla="*/ 724 w 2006"/>
                <a:gd name="T47" fmla="*/ 1074 h 1159"/>
                <a:gd name="T48" fmla="*/ 807 w 2006"/>
                <a:gd name="T49" fmla="*/ 1097 h 1159"/>
                <a:gd name="T50" fmla="*/ 893 w 2006"/>
                <a:gd name="T51" fmla="*/ 1117 h 1159"/>
                <a:gd name="T52" fmla="*/ 982 w 2006"/>
                <a:gd name="T53" fmla="*/ 1133 h 1159"/>
                <a:gd name="T54" fmla="*/ 1071 w 2006"/>
                <a:gd name="T55" fmla="*/ 1144 h 1159"/>
                <a:gd name="T56" fmla="*/ 1163 w 2006"/>
                <a:gd name="T57" fmla="*/ 1153 h 1159"/>
                <a:gd name="T58" fmla="*/ 1254 w 2006"/>
                <a:gd name="T59" fmla="*/ 1158 h 1159"/>
                <a:gd name="T60" fmla="*/ 1347 w 2006"/>
                <a:gd name="T61" fmla="*/ 1159 h 1159"/>
                <a:gd name="T62" fmla="*/ 1439 w 2006"/>
                <a:gd name="T63" fmla="*/ 1156 h 1159"/>
                <a:gd name="T64" fmla="*/ 1530 w 2006"/>
                <a:gd name="T65" fmla="*/ 1151 h 1159"/>
                <a:gd name="T66" fmla="*/ 1622 w 2006"/>
                <a:gd name="T67" fmla="*/ 1140 h 1159"/>
                <a:gd name="T68" fmla="*/ 1711 w 2006"/>
                <a:gd name="T69" fmla="*/ 1127 h 1159"/>
                <a:gd name="T70" fmla="*/ 1798 w 2006"/>
                <a:gd name="T71" fmla="*/ 1110 h 1159"/>
                <a:gd name="T72" fmla="*/ 1884 w 2006"/>
                <a:gd name="T73" fmla="*/ 1090 h 1159"/>
                <a:gd name="T74" fmla="*/ 1966 w 2006"/>
                <a:gd name="T75" fmla="*/ 1066 h 1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006" h="1159">
                  <a:moveTo>
                    <a:pt x="184" y="0"/>
                  </a:moveTo>
                  <a:lnTo>
                    <a:pt x="161" y="23"/>
                  </a:lnTo>
                  <a:lnTo>
                    <a:pt x="139" y="47"/>
                  </a:lnTo>
                  <a:lnTo>
                    <a:pt x="120" y="71"/>
                  </a:lnTo>
                  <a:lnTo>
                    <a:pt x="101" y="96"/>
                  </a:lnTo>
                  <a:lnTo>
                    <a:pt x="84" y="120"/>
                  </a:lnTo>
                  <a:lnTo>
                    <a:pt x="69" y="145"/>
                  </a:lnTo>
                  <a:lnTo>
                    <a:pt x="55" y="170"/>
                  </a:lnTo>
                  <a:lnTo>
                    <a:pt x="43" y="196"/>
                  </a:lnTo>
                  <a:lnTo>
                    <a:pt x="32" y="222"/>
                  </a:lnTo>
                  <a:lnTo>
                    <a:pt x="22" y="248"/>
                  </a:lnTo>
                  <a:lnTo>
                    <a:pt x="15" y="274"/>
                  </a:lnTo>
                  <a:lnTo>
                    <a:pt x="9" y="301"/>
                  </a:lnTo>
                  <a:lnTo>
                    <a:pt x="4" y="328"/>
                  </a:lnTo>
                  <a:lnTo>
                    <a:pt x="1" y="354"/>
                  </a:lnTo>
                  <a:lnTo>
                    <a:pt x="0" y="381"/>
                  </a:lnTo>
                  <a:lnTo>
                    <a:pt x="0" y="408"/>
                  </a:lnTo>
                  <a:lnTo>
                    <a:pt x="2" y="434"/>
                  </a:lnTo>
                  <a:lnTo>
                    <a:pt x="5" y="461"/>
                  </a:lnTo>
                  <a:lnTo>
                    <a:pt x="11" y="487"/>
                  </a:lnTo>
                  <a:lnTo>
                    <a:pt x="17" y="514"/>
                  </a:lnTo>
                  <a:lnTo>
                    <a:pt x="24" y="540"/>
                  </a:lnTo>
                  <a:lnTo>
                    <a:pt x="35" y="566"/>
                  </a:lnTo>
                  <a:lnTo>
                    <a:pt x="46" y="592"/>
                  </a:lnTo>
                  <a:lnTo>
                    <a:pt x="59" y="617"/>
                  </a:lnTo>
                  <a:lnTo>
                    <a:pt x="73" y="643"/>
                  </a:lnTo>
                  <a:lnTo>
                    <a:pt x="89" y="667"/>
                  </a:lnTo>
                  <a:lnTo>
                    <a:pt x="106" y="692"/>
                  </a:lnTo>
                  <a:lnTo>
                    <a:pt x="126" y="716"/>
                  </a:lnTo>
                  <a:lnTo>
                    <a:pt x="146" y="741"/>
                  </a:lnTo>
                  <a:lnTo>
                    <a:pt x="167" y="764"/>
                  </a:lnTo>
                  <a:lnTo>
                    <a:pt x="191" y="788"/>
                  </a:lnTo>
                  <a:lnTo>
                    <a:pt x="215" y="810"/>
                  </a:lnTo>
                  <a:lnTo>
                    <a:pt x="241" y="832"/>
                  </a:lnTo>
                  <a:lnTo>
                    <a:pt x="268" y="854"/>
                  </a:lnTo>
                  <a:lnTo>
                    <a:pt x="297" y="875"/>
                  </a:lnTo>
                  <a:lnTo>
                    <a:pt x="326" y="895"/>
                  </a:lnTo>
                  <a:lnTo>
                    <a:pt x="358" y="914"/>
                  </a:lnTo>
                  <a:lnTo>
                    <a:pt x="390" y="934"/>
                  </a:lnTo>
                  <a:lnTo>
                    <a:pt x="423" y="953"/>
                  </a:lnTo>
                  <a:lnTo>
                    <a:pt x="457" y="971"/>
                  </a:lnTo>
                  <a:lnTo>
                    <a:pt x="492" y="988"/>
                  </a:lnTo>
                  <a:lnTo>
                    <a:pt x="528" y="1004"/>
                  </a:lnTo>
                  <a:lnTo>
                    <a:pt x="565" y="1020"/>
                  </a:lnTo>
                  <a:lnTo>
                    <a:pt x="604" y="1035"/>
                  </a:lnTo>
                  <a:lnTo>
                    <a:pt x="643" y="1048"/>
                  </a:lnTo>
                  <a:lnTo>
                    <a:pt x="684" y="1062"/>
                  </a:lnTo>
                  <a:lnTo>
                    <a:pt x="724" y="1074"/>
                  </a:lnTo>
                  <a:lnTo>
                    <a:pt x="766" y="1087"/>
                  </a:lnTo>
                  <a:lnTo>
                    <a:pt x="807" y="1097"/>
                  </a:lnTo>
                  <a:lnTo>
                    <a:pt x="850" y="1107"/>
                  </a:lnTo>
                  <a:lnTo>
                    <a:pt x="893" y="1117"/>
                  </a:lnTo>
                  <a:lnTo>
                    <a:pt x="937" y="1125"/>
                  </a:lnTo>
                  <a:lnTo>
                    <a:pt x="982" y="1133"/>
                  </a:lnTo>
                  <a:lnTo>
                    <a:pt x="1026" y="1139"/>
                  </a:lnTo>
                  <a:lnTo>
                    <a:pt x="1071" y="1144"/>
                  </a:lnTo>
                  <a:lnTo>
                    <a:pt x="1117" y="1149"/>
                  </a:lnTo>
                  <a:lnTo>
                    <a:pt x="1163" y="1153"/>
                  </a:lnTo>
                  <a:lnTo>
                    <a:pt x="1209" y="1156"/>
                  </a:lnTo>
                  <a:lnTo>
                    <a:pt x="1254" y="1158"/>
                  </a:lnTo>
                  <a:lnTo>
                    <a:pt x="1300" y="1159"/>
                  </a:lnTo>
                  <a:lnTo>
                    <a:pt x="1347" y="1159"/>
                  </a:lnTo>
                  <a:lnTo>
                    <a:pt x="1393" y="1158"/>
                  </a:lnTo>
                  <a:lnTo>
                    <a:pt x="1439" y="1156"/>
                  </a:lnTo>
                  <a:lnTo>
                    <a:pt x="1484" y="1154"/>
                  </a:lnTo>
                  <a:lnTo>
                    <a:pt x="1530" y="1151"/>
                  </a:lnTo>
                  <a:lnTo>
                    <a:pt x="1576" y="1145"/>
                  </a:lnTo>
                  <a:lnTo>
                    <a:pt x="1622" y="1140"/>
                  </a:lnTo>
                  <a:lnTo>
                    <a:pt x="1666" y="1134"/>
                  </a:lnTo>
                  <a:lnTo>
                    <a:pt x="1711" y="1127"/>
                  </a:lnTo>
                  <a:lnTo>
                    <a:pt x="1755" y="1119"/>
                  </a:lnTo>
                  <a:lnTo>
                    <a:pt x="1798" y="1110"/>
                  </a:lnTo>
                  <a:lnTo>
                    <a:pt x="1841" y="1101"/>
                  </a:lnTo>
                  <a:lnTo>
                    <a:pt x="1884" y="1090"/>
                  </a:lnTo>
                  <a:lnTo>
                    <a:pt x="1925" y="1078"/>
                  </a:lnTo>
                  <a:lnTo>
                    <a:pt x="1966" y="1066"/>
                  </a:lnTo>
                  <a:lnTo>
                    <a:pt x="2006" y="105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333" name="Line 629"/>
            <p:cNvSpPr>
              <a:spLocks noChangeShapeType="1"/>
            </p:cNvSpPr>
            <p:nvPr/>
          </p:nvSpPr>
          <p:spPr bwMode="auto">
            <a:xfrm flipV="1">
              <a:off x="4797" y="2785"/>
              <a:ext cx="180" cy="10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334" name="Line 630"/>
            <p:cNvSpPr>
              <a:spLocks noChangeShapeType="1"/>
            </p:cNvSpPr>
            <p:nvPr/>
          </p:nvSpPr>
          <p:spPr bwMode="auto">
            <a:xfrm flipH="1" flipV="1">
              <a:off x="4797" y="2889"/>
              <a:ext cx="43" cy="2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335" name="Line 631"/>
            <p:cNvSpPr>
              <a:spLocks noChangeShapeType="1"/>
            </p:cNvSpPr>
            <p:nvPr/>
          </p:nvSpPr>
          <p:spPr bwMode="auto">
            <a:xfrm flipV="1">
              <a:off x="4840" y="2913"/>
              <a:ext cx="0" cy="10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336" name="Line 632"/>
            <p:cNvSpPr>
              <a:spLocks noChangeShapeType="1"/>
            </p:cNvSpPr>
            <p:nvPr/>
          </p:nvSpPr>
          <p:spPr bwMode="auto">
            <a:xfrm>
              <a:off x="4977" y="2785"/>
              <a:ext cx="0" cy="10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337" name="Line 633"/>
            <p:cNvSpPr>
              <a:spLocks noChangeShapeType="1"/>
            </p:cNvSpPr>
            <p:nvPr/>
          </p:nvSpPr>
          <p:spPr bwMode="auto">
            <a:xfrm>
              <a:off x="4977" y="2785"/>
              <a:ext cx="43" cy="2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338" name="Line 634"/>
            <p:cNvSpPr>
              <a:spLocks noChangeShapeType="1"/>
            </p:cNvSpPr>
            <p:nvPr/>
          </p:nvSpPr>
          <p:spPr bwMode="auto">
            <a:xfrm>
              <a:off x="5020" y="2809"/>
              <a:ext cx="0" cy="10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339" name="Line 635"/>
            <p:cNvSpPr>
              <a:spLocks noChangeShapeType="1"/>
            </p:cNvSpPr>
            <p:nvPr/>
          </p:nvSpPr>
          <p:spPr bwMode="auto">
            <a:xfrm>
              <a:off x="4322" y="2406"/>
              <a:ext cx="43" cy="2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340" name="Line 636"/>
            <p:cNvSpPr>
              <a:spLocks noChangeShapeType="1"/>
            </p:cNvSpPr>
            <p:nvPr/>
          </p:nvSpPr>
          <p:spPr bwMode="auto">
            <a:xfrm flipV="1">
              <a:off x="4322" y="2406"/>
              <a:ext cx="0" cy="4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341" name="Line 637"/>
            <p:cNvSpPr>
              <a:spLocks noChangeShapeType="1"/>
            </p:cNvSpPr>
            <p:nvPr/>
          </p:nvSpPr>
          <p:spPr bwMode="auto">
            <a:xfrm flipH="1">
              <a:off x="4183" y="2431"/>
              <a:ext cx="182" cy="10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342" name="Line 638"/>
            <p:cNvSpPr>
              <a:spLocks noChangeShapeType="1"/>
            </p:cNvSpPr>
            <p:nvPr/>
          </p:nvSpPr>
          <p:spPr bwMode="auto">
            <a:xfrm flipH="1" flipV="1">
              <a:off x="4140" y="2511"/>
              <a:ext cx="43" cy="2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343" name="Freeform 639"/>
            <p:cNvSpPr>
              <a:spLocks/>
            </p:cNvSpPr>
            <p:nvPr/>
          </p:nvSpPr>
          <p:spPr bwMode="auto">
            <a:xfrm>
              <a:off x="4325" y="2514"/>
              <a:ext cx="510" cy="292"/>
            </a:xfrm>
            <a:custGeom>
              <a:avLst/>
              <a:gdLst>
                <a:gd name="T0" fmla="*/ 1328 w 1331"/>
                <a:gd name="T1" fmla="*/ 346 h 769"/>
                <a:gd name="T2" fmla="*/ 1311 w 1331"/>
                <a:gd name="T3" fmla="*/ 291 h 769"/>
                <a:gd name="T4" fmla="*/ 1281 w 1331"/>
                <a:gd name="T5" fmla="*/ 238 h 769"/>
                <a:gd name="T6" fmla="*/ 1237 w 1331"/>
                <a:gd name="T7" fmla="*/ 186 h 769"/>
                <a:gd name="T8" fmla="*/ 1180 w 1331"/>
                <a:gd name="T9" fmla="*/ 141 h 769"/>
                <a:gd name="T10" fmla="*/ 1113 w 1331"/>
                <a:gd name="T11" fmla="*/ 99 h 769"/>
                <a:gd name="T12" fmla="*/ 1035 w 1331"/>
                <a:gd name="T13" fmla="*/ 65 h 769"/>
                <a:gd name="T14" fmla="*/ 950 w 1331"/>
                <a:gd name="T15" fmla="*/ 36 h 769"/>
                <a:gd name="T16" fmla="*/ 860 w 1331"/>
                <a:gd name="T17" fmla="*/ 16 h 769"/>
                <a:gd name="T18" fmla="*/ 764 w 1331"/>
                <a:gd name="T19" fmla="*/ 4 h 769"/>
                <a:gd name="T20" fmla="*/ 666 w 1331"/>
                <a:gd name="T21" fmla="*/ 0 h 769"/>
                <a:gd name="T22" fmla="*/ 569 w 1331"/>
                <a:gd name="T23" fmla="*/ 4 h 769"/>
                <a:gd name="T24" fmla="*/ 473 w 1331"/>
                <a:gd name="T25" fmla="*/ 16 h 769"/>
                <a:gd name="T26" fmla="*/ 382 w 1331"/>
                <a:gd name="T27" fmla="*/ 36 h 769"/>
                <a:gd name="T28" fmla="*/ 296 w 1331"/>
                <a:gd name="T29" fmla="*/ 65 h 769"/>
                <a:gd name="T30" fmla="*/ 220 w 1331"/>
                <a:gd name="T31" fmla="*/ 99 h 769"/>
                <a:gd name="T32" fmla="*/ 152 w 1331"/>
                <a:gd name="T33" fmla="*/ 141 h 769"/>
                <a:gd name="T34" fmla="*/ 95 w 1331"/>
                <a:gd name="T35" fmla="*/ 186 h 769"/>
                <a:gd name="T36" fmla="*/ 52 w 1331"/>
                <a:gd name="T37" fmla="*/ 238 h 769"/>
                <a:gd name="T38" fmla="*/ 21 w 1331"/>
                <a:gd name="T39" fmla="*/ 291 h 769"/>
                <a:gd name="T40" fmla="*/ 4 w 1331"/>
                <a:gd name="T41" fmla="*/ 346 h 769"/>
                <a:gd name="T42" fmla="*/ 2 w 1331"/>
                <a:gd name="T43" fmla="*/ 403 h 769"/>
                <a:gd name="T44" fmla="*/ 13 w 1331"/>
                <a:gd name="T45" fmla="*/ 459 h 769"/>
                <a:gd name="T46" fmla="*/ 40 w 1331"/>
                <a:gd name="T47" fmla="*/ 513 h 769"/>
                <a:gd name="T48" fmla="*/ 79 w 1331"/>
                <a:gd name="T49" fmla="*/ 565 h 769"/>
                <a:gd name="T50" fmla="*/ 131 w 1331"/>
                <a:gd name="T51" fmla="*/ 613 h 769"/>
                <a:gd name="T52" fmla="*/ 195 w 1331"/>
                <a:gd name="T53" fmla="*/ 656 h 769"/>
                <a:gd name="T54" fmla="*/ 270 w 1331"/>
                <a:gd name="T55" fmla="*/ 693 h 769"/>
                <a:gd name="T56" fmla="*/ 353 w 1331"/>
                <a:gd name="T57" fmla="*/ 723 h 769"/>
                <a:gd name="T58" fmla="*/ 442 w 1331"/>
                <a:gd name="T59" fmla="*/ 746 h 769"/>
                <a:gd name="T60" fmla="*/ 536 w 1331"/>
                <a:gd name="T61" fmla="*/ 761 h 769"/>
                <a:gd name="T62" fmla="*/ 634 w 1331"/>
                <a:gd name="T63" fmla="*/ 768 h 769"/>
                <a:gd name="T64" fmla="*/ 732 w 1331"/>
                <a:gd name="T65" fmla="*/ 767 h 769"/>
                <a:gd name="T66" fmla="*/ 828 w 1331"/>
                <a:gd name="T67" fmla="*/ 757 h 769"/>
                <a:gd name="T68" fmla="*/ 920 w 1331"/>
                <a:gd name="T69" fmla="*/ 739 h 769"/>
                <a:gd name="T70" fmla="*/ 1009 w 1331"/>
                <a:gd name="T71" fmla="*/ 713 h 769"/>
                <a:gd name="T72" fmla="*/ 1089 w 1331"/>
                <a:gd name="T73" fmla="*/ 682 h 769"/>
                <a:gd name="T74" fmla="*/ 1159 w 1331"/>
                <a:gd name="T75" fmla="*/ 642 h 769"/>
                <a:gd name="T76" fmla="*/ 1220 w 1331"/>
                <a:gd name="T77" fmla="*/ 597 h 769"/>
                <a:gd name="T78" fmla="*/ 1268 w 1331"/>
                <a:gd name="T79" fmla="*/ 548 h 769"/>
                <a:gd name="T80" fmla="*/ 1303 w 1331"/>
                <a:gd name="T81" fmla="*/ 496 h 769"/>
                <a:gd name="T82" fmla="*/ 1324 w 1331"/>
                <a:gd name="T83" fmla="*/ 441 h 769"/>
                <a:gd name="T84" fmla="*/ 1331 w 1331"/>
                <a:gd name="T85" fmla="*/ 384 h 7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31" h="769">
                  <a:moveTo>
                    <a:pt x="1331" y="384"/>
                  </a:moveTo>
                  <a:lnTo>
                    <a:pt x="1330" y="365"/>
                  </a:lnTo>
                  <a:lnTo>
                    <a:pt x="1328" y="346"/>
                  </a:lnTo>
                  <a:lnTo>
                    <a:pt x="1324" y="328"/>
                  </a:lnTo>
                  <a:lnTo>
                    <a:pt x="1319" y="309"/>
                  </a:lnTo>
                  <a:lnTo>
                    <a:pt x="1311" y="291"/>
                  </a:lnTo>
                  <a:lnTo>
                    <a:pt x="1303" y="273"/>
                  </a:lnTo>
                  <a:lnTo>
                    <a:pt x="1293" y="255"/>
                  </a:lnTo>
                  <a:lnTo>
                    <a:pt x="1281" y="238"/>
                  </a:lnTo>
                  <a:lnTo>
                    <a:pt x="1268" y="219"/>
                  </a:lnTo>
                  <a:lnTo>
                    <a:pt x="1253" y="203"/>
                  </a:lnTo>
                  <a:lnTo>
                    <a:pt x="1237" y="186"/>
                  </a:lnTo>
                  <a:lnTo>
                    <a:pt x="1220" y="170"/>
                  </a:lnTo>
                  <a:lnTo>
                    <a:pt x="1200" y="156"/>
                  </a:lnTo>
                  <a:lnTo>
                    <a:pt x="1180" y="141"/>
                  </a:lnTo>
                  <a:lnTo>
                    <a:pt x="1159" y="126"/>
                  </a:lnTo>
                  <a:lnTo>
                    <a:pt x="1137" y="112"/>
                  </a:lnTo>
                  <a:lnTo>
                    <a:pt x="1113" y="99"/>
                  </a:lnTo>
                  <a:lnTo>
                    <a:pt x="1089" y="87"/>
                  </a:lnTo>
                  <a:lnTo>
                    <a:pt x="1062" y="76"/>
                  </a:lnTo>
                  <a:lnTo>
                    <a:pt x="1035" y="65"/>
                  </a:lnTo>
                  <a:lnTo>
                    <a:pt x="1009" y="54"/>
                  </a:lnTo>
                  <a:lnTo>
                    <a:pt x="980" y="45"/>
                  </a:lnTo>
                  <a:lnTo>
                    <a:pt x="950" y="36"/>
                  </a:lnTo>
                  <a:lnTo>
                    <a:pt x="920" y="29"/>
                  </a:lnTo>
                  <a:lnTo>
                    <a:pt x="891" y="22"/>
                  </a:lnTo>
                  <a:lnTo>
                    <a:pt x="860" y="16"/>
                  </a:lnTo>
                  <a:lnTo>
                    <a:pt x="828" y="12"/>
                  </a:lnTo>
                  <a:lnTo>
                    <a:pt x="796" y="8"/>
                  </a:lnTo>
                  <a:lnTo>
                    <a:pt x="764" y="4"/>
                  </a:lnTo>
                  <a:lnTo>
                    <a:pt x="732" y="1"/>
                  </a:lnTo>
                  <a:lnTo>
                    <a:pt x="699" y="0"/>
                  </a:lnTo>
                  <a:lnTo>
                    <a:pt x="666" y="0"/>
                  </a:lnTo>
                  <a:lnTo>
                    <a:pt x="634" y="0"/>
                  </a:lnTo>
                  <a:lnTo>
                    <a:pt x="601" y="1"/>
                  </a:lnTo>
                  <a:lnTo>
                    <a:pt x="569" y="4"/>
                  </a:lnTo>
                  <a:lnTo>
                    <a:pt x="536" y="8"/>
                  </a:lnTo>
                  <a:lnTo>
                    <a:pt x="504" y="12"/>
                  </a:lnTo>
                  <a:lnTo>
                    <a:pt x="473" y="16"/>
                  </a:lnTo>
                  <a:lnTo>
                    <a:pt x="442" y="22"/>
                  </a:lnTo>
                  <a:lnTo>
                    <a:pt x="411" y="29"/>
                  </a:lnTo>
                  <a:lnTo>
                    <a:pt x="382" y="36"/>
                  </a:lnTo>
                  <a:lnTo>
                    <a:pt x="353" y="45"/>
                  </a:lnTo>
                  <a:lnTo>
                    <a:pt x="324" y="54"/>
                  </a:lnTo>
                  <a:lnTo>
                    <a:pt x="296" y="65"/>
                  </a:lnTo>
                  <a:lnTo>
                    <a:pt x="270" y="76"/>
                  </a:lnTo>
                  <a:lnTo>
                    <a:pt x="244" y="87"/>
                  </a:lnTo>
                  <a:lnTo>
                    <a:pt x="220" y="99"/>
                  </a:lnTo>
                  <a:lnTo>
                    <a:pt x="195" y="112"/>
                  </a:lnTo>
                  <a:lnTo>
                    <a:pt x="173" y="126"/>
                  </a:lnTo>
                  <a:lnTo>
                    <a:pt x="152" y="141"/>
                  </a:lnTo>
                  <a:lnTo>
                    <a:pt x="131" y="156"/>
                  </a:lnTo>
                  <a:lnTo>
                    <a:pt x="113" y="170"/>
                  </a:lnTo>
                  <a:lnTo>
                    <a:pt x="95" y="186"/>
                  </a:lnTo>
                  <a:lnTo>
                    <a:pt x="79" y="203"/>
                  </a:lnTo>
                  <a:lnTo>
                    <a:pt x="64" y="219"/>
                  </a:lnTo>
                  <a:lnTo>
                    <a:pt x="52" y="238"/>
                  </a:lnTo>
                  <a:lnTo>
                    <a:pt x="40" y="255"/>
                  </a:lnTo>
                  <a:lnTo>
                    <a:pt x="29" y="273"/>
                  </a:lnTo>
                  <a:lnTo>
                    <a:pt x="21" y="291"/>
                  </a:lnTo>
                  <a:lnTo>
                    <a:pt x="13" y="309"/>
                  </a:lnTo>
                  <a:lnTo>
                    <a:pt x="8" y="328"/>
                  </a:lnTo>
                  <a:lnTo>
                    <a:pt x="4" y="346"/>
                  </a:lnTo>
                  <a:lnTo>
                    <a:pt x="2" y="365"/>
                  </a:lnTo>
                  <a:lnTo>
                    <a:pt x="0" y="384"/>
                  </a:lnTo>
                  <a:lnTo>
                    <a:pt x="2" y="403"/>
                  </a:lnTo>
                  <a:lnTo>
                    <a:pt x="4" y="422"/>
                  </a:lnTo>
                  <a:lnTo>
                    <a:pt x="8" y="441"/>
                  </a:lnTo>
                  <a:lnTo>
                    <a:pt x="13" y="459"/>
                  </a:lnTo>
                  <a:lnTo>
                    <a:pt x="21" y="477"/>
                  </a:lnTo>
                  <a:lnTo>
                    <a:pt x="29" y="496"/>
                  </a:lnTo>
                  <a:lnTo>
                    <a:pt x="40" y="513"/>
                  </a:lnTo>
                  <a:lnTo>
                    <a:pt x="52" y="531"/>
                  </a:lnTo>
                  <a:lnTo>
                    <a:pt x="64" y="548"/>
                  </a:lnTo>
                  <a:lnTo>
                    <a:pt x="79" y="565"/>
                  </a:lnTo>
                  <a:lnTo>
                    <a:pt x="95" y="581"/>
                  </a:lnTo>
                  <a:lnTo>
                    <a:pt x="113" y="597"/>
                  </a:lnTo>
                  <a:lnTo>
                    <a:pt x="131" y="613"/>
                  </a:lnTo>
                  <a:lnTo>
                    <a:pt x="152" y="628"/>
                  </a:lnTo>
                  <a:lnTo>
                    <a:pt x="173" y="642"/>
                  </a:lnTo>
                  <a:lnTo>
                    <a:pt x="195" y="656"/>
                  </a:lnTo>
                  <a:lnTo>
                    <a:pt x="220" y="669"/>
                  </a:lnTo>
                  <a:lnTo>
                    <a:pt x="244" y="682"/>
                  </a:lnTo>
                  <a:lnTo>
                    <a:pt x="270" y="693"/>
                  </a:lnTo>
                  <a:lnTo>
                    <a:pt x="296" y="704"/>
                  </a:lnTo>
                  <a:lnTo>
                    <a:pt x="324" y="713"/>
                  </a:lnTo>
                  <a:lnTo>
                    <a:pt x="353" y="723"/>
                  </a:lnTo>
                  <a:lnTo>
                    <a:pt x="382" y="732"/>
                  </a:lnTo>
                  <a:lnTo>
                    <a:pt x="411" y="739"/>
                  </a:lnTo>
                  <a:lnTo>
                    <a:pt x="442" y="746"/>
                  </a:lnTo>
                  <a:lnTo>
                    <a:pt x="473" y="752"/>
                  </a:lnTo>
                  <a:lnTo>
                    <a:pt x="504" y="757"/>
                  </a:lnTo>
                  <a:lnTo>
                    <a:pt x="536" y="761"/>
                  </a:lnTo>
                  <a:lnTo>
                    <a:pt x="569" y="765"/>
                  </a:lnTo>
                  <a:lnTo>
                    <a:pt x="601" y="767"/>
                  </a:lnTo>
                  <a:lnTo>
                    <a:pt x="634" y="768"/>
                  </a:lnTo>
                  <a:lnTo>
                    <a:pt x="666" y="769"/>
                  </a:lnTo>
                  <a:lnTo>
                    <a:pt x="699" y="768"/>
                  </a:lnTo>
                  <a:lnTo>
                    <a:pt x="732" y="767"/>
                  </a:lnTo>
                  <a:lnTo>
                    <a:pt x="764" y="765"/>
                  </a:lnTo>
                  <a:lnTo>
                    <a:pt x="796" y="761"/>
                  </a:lnTo>
                  <a:lnTo>
                    <a:pt x="828" y="757"/>
                  </a:lnTo>
                  <a:lnTo>
                    <a:pt x="860" y="752"/>
                  </a:lnTo>
                  <a:lnTo>
                    <a:pt x="891" y="746"/>
                  </a:lnTo>
                  <a:lnTo>
                    <a:pt x="920" y="739"/>
                  </a:lnTo>
                  <a:lnTo>
                    <a:pt x="950" y="732"/>
                  </a:lnTo>
                  <a:lnTo>
                    <a:pt x="980" y="723"/>
                  </a:lnTo>
                  <a:lnTo>
                    <a:pt x="1009" y="713"/>
                  </a:lnTo>
                  <a:lnTo>
                    <a:pt x="1035" y="704"/>
                  </a:lnTo>
                  <a:lnTo>
                    <a:pt x="1062" y="693"/>
                  </a:lnTo>
                  <a:lnTo>
                    <a:pt x="1089" y="682"/>
                  </a:lnTo>
                  <a:lnTo>
                    <a:pt x="1113" y="669"/>
                  </a:lnTo>
                  <a:lnTo>
                    <a:pt x="1137" y="656"/>
                  </a:lnTo>
                  <a:lnTo>
                    <a:pt x="1159" y="642"/>
                  </a:lnTo>
                  <a:lnTo>
                    <a:pt x="1180" y="628"/>
                  </a:lnTo>
                  <a:lnTo>
                    <a:pt x="1200" y="613"/>
                  </a:lnTo>
                  <a:lnTo>
                    <a:pt x="1220" y="597"/>
                  </a:lnTo>
                  <a:lnTo>
                    <a:pt x="1237" y="581"/>
                  </a:lnTo>
                  <a:lnTo>
                    <a:pt x="1253" y="565"/>
                  </a:lnTo>
                  <a:lnTo>
                    <a:pt x="1268" y="548"/>
                  </a:lnTo>
                  <a:lnTo>
                    <a:pt x="1281" y="531"/>
                  </a:lnTo>
                  <a:lnTo>
                    <a:pt x="1293" y="513"/>
                  </a:lnTo>
                  <a:lnTo>
                    <a:pt x="1303" y="496"/>
                  </a:lnTo>
                  <a:lnTo>
                    <a:pt x="1311" y="477"/>
                  </a:lnTo>
                  <a:lnTo>
                    <a:pt x="1319" y="459"/>
                  </a:lnTo>
                  <a:lnTo>
                    <a:pt x="1324" y="441"/>
                  </a:lnTo>
                  <a:lnTo>
                    <a:pt x="1328" y="422"/>
                  </a:lnTo>
                  <a:lnTo>
                    <a:pt x="1330" y="403"/>
                  </a:lnTo>
                  <a:lnTo>
                    <a:pt x="1331" y="384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344" name="Freeform 640"/>
            <p:cNvSpPr>
              <a:spLocks/>
            </p:cNvSpPr>
            <p:nvPr/>
          </p:nvSpPr>
          <p:spPr bwMode="auto">
            <a:xfrm>
              <a:off x="4778" y="3171"/>
              <a:ext cx="32" cy="29"/>
            </a:xfrm>
            <a:custGeom>
              <a:avLst/>
              <a:gdLst>
                <a:gd name="T0" fmla="*/ 79 w 79"/>
                <a:gd name="T1" fmla="*/ 72 h 72"/>
                <a:gd name="T2" fmla="*/ 66 w 79"/>
                <a:gd name="T3" fmla="*/ 57 h 72"/>
                <a:gd name="T4" fmla="*/ 51 w 79"/>
                <a:gd name="T5" fmla="*/ 42 h 72"/>
                <a:gd name="T6" fmla="*/ 35 w 79"/>
                <a:gd name="T7" fmla="*/ 27 h 72"/>
                <a:gd name="T8" fmla="*/ 18 w 79"/>
                <a:gd name="T9" fmla="*/ 14 h 72"/>
                <a:gd name="T10" fmla="*/ 0 w 79"/>
                <a:gd name="T11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9" h="72">
                  <a:moveTo>
                    <a:pt x="79" y="72"/>
                  </a:moveTo>
                  <a:lnTo>
                    <a:pt x="66" y="57"/>
                  </a:lnTo>
                  <a:lnTo>
                    <a:pt x="51" y="42"/>
                  </a:lnTo>
                  <a:lnTo>
                    <a:pt x="35" y="27"/>
                  </a:lnTo>
                  <a:lnTo>
                    <a:pt x="18" y="14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345" name="Freeform 641"/>
            <p:cNvSpPr>
              <a:spLocks/>
            </p:cNvSpPr>
            <p:nvPr/>
          </p:nvSpPr>
          <p:spPr bwMode="auto">
            <a:xfrm>
              <a:off x="4746" y="3125"/>
              <a:ext cx="78" cy="145"/>
            </a:xfrm>
            <a:custGeom>
              <a:avLst/>
              <a:gdLst>
                <a:gd name="T0" fmla="*/ 0 w 205"/>
                <a:gd name="T1" fmla="*/ 379 h 379"/>
                <a:gd name="T2" fmla="*/ 11 w 205"/>
                <a:gd name="T3" fmla="*/ 375 h 379"/>
                <a:gd name="T4" fmla="*/ 23 w 205"/>
                <a:gd name="T5" fmla="*/ 371 h 379"/>
                <a:gd name="T6" fmla="*/ 33 w 205"/>
                <a:gd name="T7" fmla="*/ 364 h 379"/>
                <a:gd name="T8" fmla="*/ 43 w 205"/>
                <a:gd name="T9" fmla="*/ 359 h 379"/>
                <a:gd name="T10" fmla="*/ 54 w 205"/>
                <a:gd name="T11" fmla="*/ 352 h 379"/>
                <a:gd name="T12" fmla="*/ 64 w 205"/>
                <a:gd name="T13" fmla="*/ 344 h 379"/>
                <a:gd name="T14" fmla="*/ 74 w 205"/>
                <a:gd name="T15" fmla="*/ 336 h 379"/>
                <a:gd name="T16" fmla="*/ 83 w 205"/>
                <a:gd name="T17" fmla="*/ 327 h 379"/>
                <a:gd name="T18" fmla="*/ 93 w 205"/>
                <a:gd name="T19" fmla="*/ 318 h 379"/>
                <a:gd name="T20" fmla="*/ 102 w 205"/>
                <a:gd name="T21" fmla="*/ 307 h 379"/>
                <a:gd name="T22" fmla="*/ 110 w 205"/>
                <a:gd name="T23" fmla="*/ 296 h 379"/>
                <a:gd name="T24" fmla="*/ 119 w 205"/>
                <a:gd name="T25" fmla="*/ 285 h 379"/>
                <a:gd name="T26" fmla="*/ 126 w 205"/>
                <a:gd name="T27" fmla="*/ 273 h 379"/>
                <a:gd name="T28" fmla="*/ 133 w 205"/>
                <a:gd name="T29" fmla="*/ 260 h 379"/>
                <a:gd name="T30" fmla="*/ 141 w 205"/>
                <a:gd name="T31" fmla="*/ 247 h 379"/>
                <a:gd name="T32" fmla="*/ 147 w 205"/>
                <a:gd name="T33" fmla="*/ 233 h 379"/>
                <a:gd name="T34" fmla="*/ 154 w 205"/>
                <a:gd name="T35" fmla="*/ 221 h 379"/>
                <a:gd name="T36" fmla="*/ 159 w 205"/>
                <a:gd name="T37" fmla="*/ 207 h 379"/>
                <a:gd name="T38" fmla="*/ 164 w 205"/>
                <a:gd name="T39" fmla="*/ 193 h 379"/>
                <a:gd name="T40" fmla="*/ 170 w 205"/>
                <a:gd name="T41" fmla="*/ 179 h 379"/>
                <a:gd name="T42" fmla="*/ 174 w 205"/>
                <a:gd name="T43" fmla="*/ 165 h 379"/>
                <a:gd name="T44" fmla="*/ 178 w 205"/>
                <a:gd name="T45" fmla="*/ 150 h 379"/>
                <a:gd name="T46" fmla="*/ 186 w 205"/>
                <a:gd name="T47" fmla="*/ 122 h 379"/>
                <a:gd name="T48" fmla="*/ 192 w 205"/>
                <a:gd name="T49" fmla="*/ 92 h 379"/>
                <a:gd name="T50" fmla="*/ 197 w 205"/>
                <a:gd name="T51" fmla="*/ 61 h 379"/>
                <a:gd name="T52" fmla="*/ 202 w 205"/>
                <a:gd name="T53" fmla="*/ 30 h 379"/>
                <a:gd name="T54" fmla="*/ 205 w 205"/>
                <a:gd name="T55" fmla="*/ 0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05" h="379">
                  <a:moveTo>
                    <a:pt x="0" y="379"/>
                  </a:moveTo>
                  <a:lnTo>
                    <a:pt x="11" y="375"/>
                  </a:lnTo>
                  <a:lnTo>
                    <a:pt x="23" y="371"/>
                  </a:lnTo>
                  <a:lnTo>
                    <a:pt x="33" y="364"/>
                  </a:lnTo>
                  <a:lnTo>
                    <a:pt x="43" y="359"/>
                  </a:lnTo>
                  <a:lnTo>
                    <a:pt x="54" y="352"/>
                  </a:lnTo>
                  <a:lnTo>
                    <a:pt x="64" y="344"/>
                  </a:lnTo>
                  <a:lnTo>
                    <a:pt x="74" y="336"/>
                  </a:lnTo>
                  <a:lnTo>
                    <a:pt x="83" y="327"/>
                  </a:lnTo>
                  <a:lnTo>
                    <a:pt x="93" y="318"/>
                  </a:lnTo>
                  <a:lnTo>
                    <a:pt x="102" y="307"/>
                  </a:lnTo>
                  <a:lnTo>
                    <a:pt x="110" y="296"/>
                  </a:lnTo>
                  <a:lnTo>
                    <a:pt x="119" y="285"/>
                  </a:lnTo>
                  <a:lnTo>
                    <a:pt x="126" y="273"/>
                  </a:lnTo>
                  <a:lnTo>
                    <a:pt x="133" y="260"/>
                  </a:lnTo>
                  <a:lnTo>
                    <a:pt x="141" y="247"/>
                  </a:lnTo>
                  <a:lnTo>
                    <a:pt x="147" y="233"/>
                  </a:lnTo>
                  <a:lnTo>
                    <a:pt x="154" y="221"/>
                  </a:lnTo>
                  <a:lnTo>
                    <a:pt x="159" y="207"/>
                  </a:lnTo>
                  <a:lnTo>
                    <a:pt x="164" y="193"/>
                  </a:lnTo>
                  <a:lnTo>
                    <a:pt x="170" y="179"/>
                  </a:lnTo>
                  <a:lnTo>
                    <a:pt x="174" y="165"/>
                  </a:lnTo>
                  <a:lnTo>
                    <a:pt x="178" y="150"/>
                  </a:lnTo>
                  <a:lnTo>
                    <a:pt x="186" y="122"/>
                  </a:lnTo>
                  <a:lnTo>
                    <a:pt x="192" y="92"/>
                  </a:lnTo>
                  <a:lnTo>
                    <a:pt x="197" y="61"/>
                  </a:lnTo>
                  <a:lnTo>
                    <a:pt x="202" y="30"/>
                  </a:lnTo>
                  <a:lnTo>
                    <a:pt x="205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346" name="Freeform 642"/>
            <p:cNvSpPr>
              <a:spLocks/>
            </p:cNvSpPr>
            <p:nvPr/>
          </p:nvSpPr>
          <p:spPr bwMode="auto">
            <a:xfrm>
              <a:off x="4746" y="3093"/>
              <a:ext cx="180" cy="233"/>
            </a:xfrm>
            <a:custGeom>
              <a:avLst/>
              <a:gdLst>
                <a:gd name="T0" fmla="*/ 471 w 471"/>
                <a:gd name="T1" fmla="*/ 163 h 608"/>
                <a:gd name="T2" fmla="*/ 470 w 471"/>
                <a:gd name="T3" fmla="*/ 191 h 608"/>
                <a:gd name="T4" fmla="*/ 467 w 471"/>
                <a:gd name="T5" fmla="*/ 221 h 608"/>
                <a:gd name="T6" fmla="*/ 462 w 471"/>
                <a:gd name="T7" fmla="*/ 252 h 608"/>
                <a:gd name="T8" fmla="*/ 452 w 471"/>
                <a:gd name="T9" fmla="*/ 301 h 608"/>
                <a:gd name="T10" fmla="*/ 439 w 471"/>
                <a:gd name="T11" fmla="*/ 347 h 608"/>
                <a:gd name="T12" fmla="*/ 428 w 471"/>
                <a:gd name="T13" fmla="*/ 378 h 608"/>
                <a:gd name="T14" fmla="*/ 416 w 471"/>
                <a:gd name="T15" fmla="*/ 408 h 608"/>
                <a:gd name="T16" fmla="*/ 403 w 471"/>
                <a:gd name="T17" fmla="*/ 437 h 608"/>
                <a:gd name="T18" fmla="*/ 387 w 471"/>
                <a:gd name="T19" fmla="*/ 466 h 608"/>
                <a:gd name="T20" fmla="*/ 370 w 471"/>
                <a:gd name="T21" fmla="*/ 492 h 608"/>
                <a:gd name="T22" fmla="*/ 350 w 471"/>
                <a:gd name="T23" fmla="*/ 517 h 608"/>
                <a:gd name="T24" fmla="*/ 330 w 471"/>
                <a:gd name="T25" fmla="*/ 538 h 608"/>
                <a:gd name="T26" fmla="*/ 309 w 471"/>
                <a:gd name="T27" fmla="*/ 557 h 608"/>
                <a:gd name="T28" fmla="*/ 287 w 471"/>
                <a:gd name="T29" fmla="*/ 574 h 608"/>
                <a:gd name="T30" fmla="*/ 264 w 471"/>
                <a:gd name="T31" fmla="*/ 587 h 608"/>
                <a:gd name="T32" fmla="*/ 241 w 471"/>
                <a:gd name="T33" fmla="*/ 597 h 608"/>
                <a:gd name="T34" fmla="*/ 216 w 471"/>
                <a:gd name="T35" fmla="*/ 604 h 608"/>
                <a:gd name="T36" fmla="*/ 192 w 471"/>
                <a:gd name="T37" fmla="*/ 608 h 608"/>
                <a:gd name="T38" fmla="*/ 167 w 471"/>
                <a:gd name="T39" fmla="*/ 608 h 608"/>
                <a:gd name="T40" fmla="*/ 144 w 471"/>
                <a:gd name="T41" fmla="*/ 606 h 608"/>
                <a:gd name="T42" fmla="*/ 120 w 471"/>
                <a:gd name="T43" fmla="*/ 600 h 608"/>
                <a:gd name="T44" fmla="*/ 99 w 471"/>
                <a:gd name="T45" fmla="*/ 591 h 608"/>
                <a:gd name="T46" fmla="*/ 80 w 471"/>
                <a:gd name="T47" fmla="*/ 580 h 608"/>
                <a:gd name="T48" fmla="*/ 62 w 471"/>
                <a:gd name="T49" fmla="*/ 566 h 608"/>
                <a:gd name="T50" fmla="*/ 45 w 471"/>
                <a:gd name="T51" fmla="*/ 549 h 608"/>
                <a:gd name="T52" fmla="*/ 31 w 471"/>
                <a:gd name="T53" fmla="*/ 529 h 608"/>
                <a:gd name="T54" fmla="*/ 19 w 471"/>
                <a:gd name="T55" fmla="*/ 508 h 608"/>
                <a:gd name="T56" fmla="*/ 10 w 471"/>
                <a:gd name="T57" fmla="*/ 485 h 608"/>
                <a:gd name="T58" fmla="*/ 3 w 471"/>
                <a:gd name="T59" fmla="*/ 460 h 608"/>
                <a:gd name="T60" fmla="*/ 1 w 471"/>
                <a:gd name="T61" fmla="*/ 435 h 608"/>
                <a:gd name="T62" fmla="*/ 1 w 471"/>
                <a:gd name="T63" fmla="*/ 408 h 608"/>
                <a:gd name="T64" fmla="*/ 3 w 471"/>
                <a:gd name="T65" fmla="*/ 381 h 608"/>
                <a:gd name="T66" fmla="*/ 10 w 471"/>
                <a:gd name="T67" fmla="*/ 353 h 608"/>
                <a:gd name="T68" fmla="*/ 19 w 471"/>
                <a:gd name="T69" fmla="*/ 325 h 608"/>
                <a:gd name="T70" fmla="*/ 31 w 471"/>
                <a:gd name="T71" fmla="*/ 296 h 608"/>
                <a:gd name="T72" fmla="*/ 45 w 471"/>
                <a:gd name="T73" fmla="*/ 268 h 608"/>
                <a:gd name="T74" fmla="*/ 62 w 471"/>
                <a:gd name="T75" fmla="*/ 240 h 608"/>
                <a:gd name="T76" fmla="*/ 80 w 471"/>
                <a:gd name="T77" fmla="*/ 214 h 608"/>
                <a:gd name="T78" fmla="*/ 99 w 471"/>
                <a:gd name="T79" fmla="*/ 189 h 608"/>
                <a:gd name="T80" fmla="*/ 120 w 471"/>
                <a:gd name="T81" fmla="*/ 164 h 608"/>
                <a:gd name="T82" fmla="*/ 156 w 471"/>
                <a:gd name="T83" fmla="*/ 129 h 608"/>
                <a:gd name="T84" fmla="*/ 192 w 471"/>
                <a:gd name="T85" fmla="*/ 96 h 608"/>
                <a:gd name="T86" fmla="*/ 216 w 471"/>
                <a:gd name="T87" fmla="*/ 77 h 608"/>
                <a:gd name="T88" fmla="*/ 241 w 471"/>
                <a:gd name="T89" fmla="*/ 59 h 608"/>
                <a:gd name="T90" fmla="*/ 264 w 471"/>
                <a:gd name="T91" fmla="*/ 44 h 608"/>
                <a:gd name="T92" fmla="*/ 287 w 471"/>
                <a:gd name="T93" fmla="*/ 31 h 608"/>
                <a:gd name="T94" fmla="*/ 309 w 471"/>
                <a:gd name="T95" fmla="*/ 19 h 608"/>
                <a:gd name="T96" fmla="*/ 330 w 471"/>
                <a:gd name="T97" fmla="*/ 11 h 608"/>
                <a:gd name="T98" fmla="*/ 350 w 471"/>
                <a:gd name="T99" fmla="*/ 5 h 608"/>
                <a:gd name="T100" fmla="*/ 370 w 471"/>
                <a:gd name="T101" fmla="*/ 0 h 608"/>
                <a:gd name="T102" fmla="*/ 387 w 471"/>
                <a:gd name="T103" fmla="*/ 0 h 608"/>
                <a:gd name="T104" fmla="*/ 403 w 471"/>
                <a:gd name="T105" fmla="*/ 1 h 608"/>
                <a:gd name="T106" fmla="*/ 416 w 471"/>
                <a:gd name="T107" fmla="*/ 6 h 608"/>
                <a:gd name="T108" fmla="*/ 428 w 471"/>
                <a:gd name="T109" fmla="*/ 13 h 608"/>
                <a:gd name="T110" fmla="*/ 439 w 471"/>
                <a:gd name="T111" fmla="*/ 23 h 608"/>
                <a:gd name="T112" fmla="*/ 448 w 471"/>
                <a:gd name="T113" fmla="*/ 35 h 608"/>
                <a:gd name="T114" fmla="*/ 456 w 471"/>
                <a:gd name="T115" fmla="*/ 50 h 608"/>
                <a:gd name="T116" fmla="*/ 462 w 471"/>
                <a:gd name="T117" fmla="*/ 68 h 608"/>
                <a:gd name="T118" fmla="*/ 467 w 471"/>
                <a:gd name="T119" fmla="*/ 90 h 608"/>
                <a:gd name="T120" fmla="*/ 470 w 471"/>
                <a:gd name="T121" fmla="*/ 112 h 608"/>
                <a:gd name="T122" fmla="*/ 471 w 471"/>
                <a:gd name="T123" fmla="*/ 137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1" h="608">
                  <a:moveTo>
                    <a:pt x="471" y="149"/>
                  </a:moveTo>
                  <a:lnTo>
                    <a:pt x="471" y="163"/>
                  </a:lnTo>
                  <a:lnTo>
                    <a:pt x="470" y="177"/>
                  </a:lnTo>
                  <a:lnTo>
                    <a:pt x="470" y="191"/>
                  </a:lnTo>
                  <a:lnTo>
                    <a:pt x="468" y="206"/>
                  </a:lnTo>
                  <a:lnTo>
                    <a:pt x="467" y="221"/>
                  </a:lnTo>
                  <a:lnTo>
                    <a:pt x="464" y="237"/>
                  </a:lnTo>
                  <a:lnTo>
                    <a:pt x="462" y="252"/>
                  </a:lnTo>
                  <a:lnTo>
                    <a:pt x="459" y="268"/>
                  </a:lnTo>
                  <a:lnTo>
                    <a:pt x="452" y="301"/>
                  </a:lnTo>
                  <a:lnTo>
                    <a:pt x="443" y="333"/>
                  </a:lnTo>
                  <a:lnTo>
                    <a:pt x="439" y="347"/>
                  </a:lnTo>
                  <a:lnTo>
                    <a:pt x="434" y="363"/>
                  </a:lnTo>
                  <a:lnTo>
                    <a:pt x="428" y="378"/>
                  </a:lnTo>
                  <a:lnTo>
                    <a:pt x="423" y="393"/>
                  </a:lnTo>
                  <a:lnTo>
                    <a:pt x="416" y="408"/>
                  </a:lnTo>
                  <a:lnTo>
                    <a:pt x="410" y="423"/>
                  </a:lnTo>
                  <a:lnTo>
                    <a:pt x="403" y="437"/>
                  </a:lnTo>
                  <a:lnTo>
                    <a:pt x="395" y="451"/>
                  </a:lnTo>
                  <a:lnTo>
                    <a:pt x="387" y="466"/>
                  </a:lnTo>
                  <a:lnTo>
                    <a:pt x="378" y="478"/>
                  </a:lnTo>
                  <a:lnTo>
                    <a:pt x="370" y="492"/>
                  </a:lnTo>
                  <a:lnTo>
                    <a:pt x="360" y="504"/>
                  </a:lnTo>
                  <a:lnTo>
                    <a:pt x="350" y="517"/>
                  </a:lnTo>
                  <a:lnTo>
                    <a:pt x="341" y="527"/>
                  </a:lnTo>
                  <a:lnTo>
                    <a:pt x="330" y="538"/>
                  </a:lnTo>
                  <a:lnTo>
                    <a:pt x="320" y="549"/>
                  </a:lnTo>
                  <a:lnTo>
                    <a:pt x="309" y="557"/>
                  </a:lnTo>
                  <a:lnTo>
                    <a:pt x="298" y="566"/>
                  </a:lnTo>
                  <a:lnTo>
                    <a:pt x="287" y="574"/>
                  </a:lnTo>
                  <a:lnTo>
                    <a:pt x="276" y="581"/>
                  </a:lnTo>
                  <a:lnTo>
                    <a:pt x="264" y="587"/>
                  </a:lnTo>
                  <a:lnTo>
                    <a:pt x="252" y="592"/>
                  </a:lnTo>
                  <a:lnTo>
                    <a:pt x="241" y="597"/>
                  </a:lnTo>
                  <a:lnTo>
                    <a:pt x="229" y="601"/>
                  </a:lnTo>
                  <a:lnTo>
                    <a:pt x="216" y="604"/>
                  </a:lnTo>
                  <a:lnTo>
                    <a:pt x="205" y="606"/>
                  </a:lnTo>
                  <a:lnTo>
                    <a:pt x="192" y="608"/>
                  </a:lnTo>
                  <a:lnTo>
                    <a:pt x="180" y="608"/>
                  </a:lnTo>
                  <a:lnTo>
                    <a:pt x="167" y="608"/>
                  </a:lnTo>
                  <a:lnTo>
                    <a:pt x="156" y="607"/>
                  </a:lnTo>
                  <a:lnTo>
                    <a:pt x="144" y="606"/>
                  </a:lnTo>
                  <a:lnTo>
                    <a:pt x="132" y="603"/>
                  </a:lnTo>
                  <a:lnTo>
                    <a:pt x="120" y="600"/>
                  </a:lnTo>
                  <a:lnTo>
                    <a:pt x="110" y="595"/>
                  </a:lnTo>
                  <a:lnTo>
                    <a:pt x="99" y="591"/>
                  </a:lnTo>
                  <a:lnTo>
                    <a:pt x="90" y="586"/>
                  </a:lnTo>
                  <a:lnTo>
                    <a:pt x="80" y="580"/>
                  </a:lnTo>
                  <a:lnTo>
                    <a:pt x="70" y="573"/>
                  </a:lnTo>
                  <a:lnTo>
                    <a:pt x="62" y="566"/>
                  </a:lnTo>
                  <a:lnTo>
                    <a:pt x="53" y="557"/>
                  </a:lnTo>
                  <a:lnTo>
                    <a:pt x="45" y="549"/>
                  </a:lnTo>
                  <a:lnTo>
                    <a:pt x="37" y="539"/>
                  </a:lnTo>
                  <a:lnTo>
                    <a:pt x="31" y="529"/>
                  </a:lnTo>
                  <a:lnTo>
                    <a:pt x="25" y="519"/>
                  </a:lnTo>
                  <a:lnTo>
                    <a:pt x="19" y="508"/>
                  </a:lnTo>
                  <a:lnTo>
                    <a:pt x="14" y="496"/>
                  </a:lnTo>
                  <a:lnTo>
                    <a:pt x="10" y="485"/>
                  </a:lnTo>
                  <a:lnTo>
                    <a:pt x="7" y="472"/>
                  </a:lnTo>
                  <a:lnTo>
                    <a:pt x="3" y="460"/>
                  </a:lnTo>
                  <a:lnTo>
                    <a:pt x="2" y="447"/>
                  </a:lnTo>
                  <a:lnTo>
                    <a:pt x="1" y="435"/>
                  </a:lnTo>
                  <a:lnTo>
                    <a:pt x="0" y="422"/>
                  </a:lnTo>
                  <a:lnTo>
                    <a:pt x="1" y="408"/>
                  </a:lnTo>
                  <a:lnTo>
                    <a:pt x="2" y="395"/>
                  </a:lnTo>
                  <a:lnTo>
                    <a:pt x="3" y="381"/>
                  </a:lnTo>
                  <a:lnTo>
                    <a:pt x="7" y="368"/>
                  </a:lnTo>
                  <a:lnTo>
                    <a:pt x="10" y="353"/>
                  </a:lnTo>
                  <a:lnTo>
                    <a:pt x="14" y="339"/>
                  </a:lnTo>
                  <a:lnTo>
                    <a:pt x="19" y="325"/>
                  </a:lnTo>
                  <a:lnTo>
                    <a:pt x="25" y="310"/>
                  </a:lnTo>
                  <a:lnTo>
                    <a:pt x="31" y="296"/>
                  </a:lnTo>
                  <a:lnTo>
                    <a:pt x="37" y="281"/>
                  </a:lnTo>
                  <a:lnTo>
                    <a:pt x="45" y="268"/>
                  </a:lnTo>
                  <a:lnTo>
                    <a:pt x="53" y="254"/>
                  </a:lnTo>
                  <a:lnTo>
                    <a:pt x="62" y="240"/>
                  </a:lnTo>
                  <a:lnTo>
                    <a:pt x="70" y="227"/>
                  </a:lnTo>
                  <a:lnTo>
                    <a:pt x="80" y="214"/>
                  </a:lnTo>
                  <a:lnTo>
                    <a:pt x="90" y="202"/>
                  </a:lnTo>
                  <a:lnTo>
                    <a:pt x="99" y="189"/>
                  </a:lnTo>
                  <a:lnTo>
                    <a:pt x="110" y="177"/>
                  </a:lnTo>
                  <a:lnTo>
                    <a:pt x="120" y="164"/>
                  </a:lnTo>
                  <a:lnTo>
                    <a:pt x="132" y="153"/>
                  </a:lnTo>
                  <a:lnTo>
                    <a:pt x="156" y="129"/>
                  </a:lnTo>
                  <a:lnTo>
                    <a:pt x="180" y="107"/>
                  </a:lnTo>
                  <a:lnTo>
                    <a:pt x="192" y="96"/>
                  </a:lnTo>
                  <a:lnTo>
                    <a:pt x="205" y="87"/>
                  </a:lnTo>
                  <a:lnTo>
                    <a:pt x="216" y="77"/>
                  </a:lnTo>
                  <a:lnTo>
                    <a:pt x="229" y="67"/>
                  </a:lnTo>
                  <a:lnTo>
                    <a:pt x="241" y="59"/>
                  </a:lnTo>
                  <a:lnTo>
                    <a:pt x="252" y="51"/>
                  </a:lnTo>
                  <a:lnTo>
                    <a:pt x="264" y="44"/>
                  </a:lnTo>
                  <a:lnTo>
                    <a:pt x="276" y="38"/>
                  </a:lnTo>
                  <a:lnTo>
                    <a:pt x="287" y="31"/>
                  </a:lnTo>
                  <a:lnTo>
                    <a:pt x="298" y="25"/>
                  </a:lnTo>
                  <a:lnTo>
                    <a:pt x="309" y="19"/>
                  </a:lnTo>
                  <a:lnTo>
                    <a:pt x="320" y="15"/>
                  </a:lnTo>
                  <a:lnTo>
                    <a:pt x="330" y="11"/>
                  </a:lnTo>
                  <a:lnTo>
                    <a:pt x="341" y="8"/>
                  </a:lnTo>
                  <a:lnTo>
                    <a:pt x="350" y="5"/>
                  </a:lnTo>
                  <a:lnTo>
                    <a:pt x="360" y="2"/>
                  </a:lnTo>
                  <a:lnTo>
                    <a:pt x="370" y="0"/>
                  </a:lnTo>
                  <a:lnTo>
                    <a:pt x="378" y="0"/>
                  </a:lnTo>
                  <a:lnTo>
                    <a:pt x="387" y="0"/>
                  </a:lnTo>
                  <a:lnTo>
                    <a:pt x="395" y="0"/>
                  </a:lnTo>
                  <a:lnTo>
                    <a:pt x="403" y="1"/>
                  </a:lnTo>
                  <a:lnTo>
                    <a:pt x="410" y="3"/>
                  </a:lnTo>
                  <a:lnTo>
                    <a:pt x="416" y="6"/>
                  </a:lnTo>
                  <a:lnTo>
                    <a:pt x="423" y="9"/>
                  </a:lnTo>
                  <a:lnTo>
                    <a:pt x="428" y="13"/>
                  </a:lnTo>
                  <a:lnTo>
                    <a:pt x="434" y="17"/>
                  </a:lnTo>
                  <a:lnTo>
                    <a:pt x="439" y="23"/>
                  </a:lnTo>
                  <a:lnTo>
                    <a:pt x="443" y="28"/>
                  </a:lnTo>
                  <a:lnTo>
                    <a:pt x="448" y="35"/>
                  </a:lnTo>
                  <a:lnTo>
                    <a:pt x="452" y="43"/>
                  </a:lnTo>
                  <a:lnTo>
                    <a:pt x="456" y="50"/>
                  </a:lnTo>
                  <a:lnTo>
                    <a:pt x="459" y="59"/>
                  </a:lnTo>
                  <a:lnTo>
                    <a:pt x="462" y="68"/>
                  </a:lnTo>
                  <a:lnTo>
                    <a:pt x="464" y="79"/>
                  </a:lnTo>
                  <a:lnTo>
                    <a:pt x="467" y="90"/>
                  </a:lnTo>
                  <a:lnTo>
                    <a:pt x="468" y="100"/>
                  </a:lnTo>
                  <a:lnTo>
                    <a:pt x="470" y="112"/>
                  </a:lnTo>
                  <a:lnTo>
                    <a:pt x="470" y="125"/>
                  </a:lnTo>
                  <a:lnTo>
                    <a:pt x="471" y="137"/>
                  </a:lnTo>
                  <a:lnTo>
                    <a:pt x="471" y="149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347" name="Freeform 643"/>
            <p:cNvSpPr>
              <a:spLocks/>
            </p:cNvSpPr>
            <p:nvPr/>
          </p:nvSpPr>
          <p:spPr bwMode="auto">
            <a:xfrm>
              <a:off x="4558" y="3388"/>
              <a:ext cx="405" cy="223"/>
            </a:xfrm>
            <a:custGeom>
              <a:avLst/>
              <a:gdLst>
                <a:gd name="T0" fmla="*/ 0 w 1054"/>
                <a:gd name="T1" fmla="*/ 576 h 576"/>
                <a:gd name="T2" fmla="*/ 39 w 1054"/>
                <a:gd name="T3" fmla="*/ 576 h 576"/>
                <a:gd name="T4" fmla="*/ 78 w 1054"/>
                <a:gd name="T5" fmla="*/ 576 h 576"/>
                <a:gd name="T6" fmla="*/ 119 w 1054"/>
                <a:gd name="T7" fmla="*/ 575 h 576"/>
                <a:gd name="T8" fmla="*/ 158 w 1054"/>
                <a:gd name="T9" fmla="*/ 573 h 576"/>
                <a:gd name="T10" fmla="*/ 198 w 1054"/>
                <a:gd name="T11" fmla="*/ 571 h 576"/>
                <a:gd name="T12" fmla="*/ 236 w 1054"/>
                <a:gd name="T13" fmla="*/ 567 h 576"/>
                <a:gd name="T14" fmla="*/ 275 w 1054"/>
                <a:gd name="T15" fmla="*/ 562 h 576"/>
                <a:gd name="T16" fmla="*/ 314 w 1054"/>
                <a:gd name="T17" fmla="*/ 557 h 576"/>
                <a:gd name="T18" fmla="*/ 351 w 1054"/>
                <a:gd name="T19" fmla="*/ 551 h 576"/>
                <a:gd name="T20" fmla="*/ 389 w 1054"/>
                <a:gd name="T21" fmla="*/ 543 h 576"/>
                <a:gd name="T22" fmla="*/ 427 w 1054"/>
                <a:gd name="T23" fmla="*/ 536 h 576"/>
                <a:gd name="T24" fmla="*/ 463 w 1054"/>
                <a:gd name="T25" fmla="*/ 526 h 576"/>
                <a:gd name="T26" fmla="*/ 498 w 1054"/>
                <a:gd name="T27" fmla="*/ 517 h 576"/>
                <a:gd name="T28" fmla="*/ 533 w 1054"/>
                <a:gd name="T29" fmla="*/ 506 h 576"/>
                <a:gd name="T30" fmla="*/ 568 w 1054"/>
                <a:gd name="T31" fmla="*/ 494 h 576"/>
                <a:gd name="T32" fmla="*/ 601 w 1054"/>
                <a:gd name="T33" fmla="*/ 482 h 576"/>
                <a:gd name="T34" fmla="*/ 634 w 1054"/>
                <a:gd name="T35" fmla="*/ 470 h 576"/>
                <a:gd name="T36" fmla="*/ 666 w 1054"/>
                <a:gd name="T37" fmla="*/ 456 h 576"/>
                <a:gd name="T38" fmla="*/ 697 w 1054"/>
                <a:gd name="T39" fmla="*/ 442 h 576"/>
                <a:gd name="T40" fmla="*/ 727 w 1054"/>
                <a:gd name="T41" fmla="*/ 427 h 576"/>
                <a:gd name="T42" fmla="*/ 756 w 1054"/>
                <a:gd name="T43" fmla="*/ 411 h 576"/>
                <a:gd name="T44" fmla="*/ 783 w 1054"/>
                <a:gd name="T45" fmla="*/ 394 h 576"/>
                <a:gd name="T46" fmla="*/ 810 w 1054"/>
                <a:gd name="T47" fmla="*/ 377 h 576"/>
                <a:gd name="T48" fmla="*/ 834 w 1054"/>
                <a:gd name="T49" fmla="*/ 360 h 576"/>
                <a:gd name="T50" fmla="*/ 859 w 1054"/>
                <a:gd name="T51" fmla="*/ 342 h 576"/>
                <a:gd name="T52" fmla="*/ 881 w 1054"/>
                <a:gd name="T53" fmla="*/ 323 h 576"/>
                <a:gd name="T54" fmla="*/ 904 w 1054"/>
                <a:gd name="T55" fmla="*/ 304 h 576"/>
                <a:gd name="T56" fmla="*/ 924 w 1054"/>
                <a:gd name="T57" fmla="*/ 284 h 576"/>
                <a:gd name="T58" fmla="*/ 942 w 1054"/>
                <a:gd name="T59" fmla="*/ 264 h 576"/>
                <a:gd name="T60" fmla="*/ 960 w 1054"/>
                <a:gd name="T61" fmla="*/ 244 h 576"/>
                <a:gd name="T62" fmla="*/ 976 w 1054"/>
                <a:gd name="T63" fmla="*/ 223 h 576"/>
                <a:gd name="T64" fmla="*/ 990 w 1054"/>
                <a:gd name="T65" fmla="*/ 201 h 576"/>
                <a:gd name="T66" fmla="*/ 1004 w 1054"/>
                <a:gd name="T67" fmla="*/ 180 h 576"/>
                <a:gd name="T68" fmla="*/ 1015 w 1054"/>
                <a:gd name="T69" fmla="*/ 158 h 576"/>
                <a:gd name="T70" fmla="*/ 1025 w 1054"/>
                <a:gd name="T71" fmla="*/ 135 h 576"/>
                <a:gd name="T72" fmla="*/ 1034 w 1054"/>
                <a:gd name="T73" fmla="*/ 114 h 576"/>
                <a:gd name="T74" fmla="*/ 1041 w 1054"/>
                <a:gd name="T75" fmla="*/ 91 h 576"/>
                <a:gd name="T76" fmla="*/ 1046 w 1054"/>
                <a:gd name="T77" fmla="*/ 68 h 576"/>
                <a:gd name="T78" fmla="*/ 1051 w 1054"/>
                <a:gd name="T79" fmla="*/ 46 h 576"/>
                <a:gd name="T80" fmla="*/ 1053 w 1054"/>
                <a:gd name="T81" fmla="*/ 23 h 576"/>
                <a:gd name="T82" fmla="*/ 1054 w 1054"/>
                <a:gd name="T83" fmla="*/ 0 h 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54" h="576">
                  <a:moveTo>
                    <a:pt x="0" y="576"/>
                  </a:moveTo>
                  <a:lnTo>
                    <a:pt x="39" y="576"/>
                  </a:lnTo>
                  <a:lnTo>
                    <a:pt x="78" y="576"/>
                  </a:lnTo>
                  <a:lnTo>
                    <a:pt x="119" y="575"/>
                  </a:lnTo>
                  <a:lnTo>
                    <a:pt x="158" y="573"/>
                  </a:lnTo>
                  <a:lnTo>
                    <a:pt x="198" y="571"/>
                  </a:lnTo>
                  <a:lnTo>
                    <a:pt x="236" y="567"/>
                  </a:lnTo>
                  <a:lnTo>
                    <a:pt x="275" y="562"/>
                  </a:lnTo>
                  <a:lnTo>
                    <a:pt x="314" y="557"/>
                  </a:lnTo>
                  <a:lnTo>
                    <a:pt x="351" y="551"/>
                  </a:lnTo>
                  <a:lnTo>
                    <a:pt x="389" y="543"/>
                  </a:lnTo>
                  <a:lnTo>
                    <a:pt x="427" y="536"/>
                  </a:lnTo>
                  <a:lnTo>
                    <a:pt x="463" y="526"/>
                  </a:lnTo>
                  <a:lnTo>
                    <a:pt x="498" y="517"/>
                  </a:lnTo>
                  <a:lnTo>
                    <a:pt x="533" y="506"/>
                  </a:lnTo>
                  <a:lnTo>
                    <a:pt x="568" y="494"/>
                  </a:lnTo>
                  <a:lnTo>
                    <a:pt x="601" y="482"/>
                  </a:lnTo>
                  <a:lnTo>
                    <a:pt x="634" y="470"/>
                  </a:lnTo>
                  <a:lnTo>
                    <a:pt x="666" y="456"/>
                  </a:lnTo>
                  <a:lnTo>
                    <a:pt x="697" y="442"/>
                  </a:lnTo>
                  <a:lnTo>
                    <a:pt x="727" y="427"/>
                  </a:lnTo>
                  <a:lnTo>
                    <a:pt x="756" y="411"/>
                  </a:lnTo>
                  <a:lnTo>
                    <a:pt x="783" y="394"/>
                  </a:lnTo>
                  <a:lnTo>
                    <a:pt x="810" y="377"/>
                  </a:lnTo>
                  <a:lnTo>
                    <a:pt x="834" y="360"/>
                  </a:lnTo>
                  <a:lnTo>
                    <a:pt x="859" y="342"/>
                  </a:lnTo>
                  <a:lnTo>
                    <a:pt x="881" y="323"/>
                  </a:lnTo>
                  <a:lnTo>
                    <a:pt x="904" y="304"/>
                  </a:lnTo>
                  <a:lnTo>
                    <a:pt x="924" y="284"/>
                  </a:lnTo>
                  <a:lnTo>
                    <a:pt x="942" y="264"/>
                  </a:lnTo>
                  <a:lnTo>
                    <a:pt x="960" y="244"/>
                  </a:lnTo>
                  <a:lnTo>
                    <a:pt x="976" y="223"/>
                  </a:lnTo>
                  <a:lnTo>
                    <a:pt x="990" y="201"/>
                  </a:lnTo>
                  <a:lnTo>
                    <a:pt x="1004" y="180"/>
                  </a:lnTo>
                  <a:lnTo>
                    <a:pt x="1015" y="158"/>
                  </a:lnTo>
                  <a:lnTo>
                    <a:pt x="1025" y="135"/>
                  </a:lnTo>
                  <a:lnTo>
                    <a:pt x="1034" y="114"/>
                  </a:lnTo>
                  <a:lnTo>
                    <a:pt x="1041" y="91"/>
                  </a:lnTo>
                  <a:lnTo>
                    <a:pt x="1046" y="68"/>
                  </a:lnTo>
                  <a:lnTo>
                    <a:pt x="1051" y="46"/>
                  </a:lnTo>
                  <a:lnTo>
                    <a:pt x="1053" y="23"/>
                  </a:lnTo>
                  <a:lnTo>
                    <a:pt x="1054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348" name="Line 644"/>
            <p:cNvSpPr>
              <a:spLocks noChangeShapeType="1"/>
            </p:cNvSpPr>
            <p:nvPr/>
          </p:nvSpPr>
          <p:spPr bwMode="auto">
            <a:xfrm flipH="1">
              <a:off x="4840" y="2889"/>
              <a:ext cx="137" cy="7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349" name="Line 645"/>
            <p:cNvSpPr>
              <a:spLocks noChangeShapeType="1"/>
            </p:cNvSpPr>
            <p:nvPr/>
          </p:nvSpPr>
          <p:spPr bwMode="auto">
            <a:xfrm flipH="1" flipV="1">
              <a:off x="4977" y="2889"/>
              <a:ext cx="43" cy="2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350" name="Freeform 646"/>
            <p:cNvSpPr>
              <a:spLocks/>
            </p:cNvSpPr>
            <p:nvPr/>
          </p:nvSpPr>
          <p:spPr bwMode="auto">
            <a:xfrm>
              <a:off x="5020" y="2763"/>
              <a:ext cx="69" cy="150"/>
            </a:xfrm>
            <a:custGeom>
              <a:avLst/>
              <a:gdLst>
                <a:gd name="T0" fmla="*/ 0 w 184"/>
                <a:gd name="T1" fmla="*/ 391 h 391"/>
                <a:gd name="T2" fmla="*/ 21 w 184"/>
                <a:gd name="T3" fmla="*/ 368 h 391"/>
                <a:gd name="T4" fmla="*/ 42 w 184"/>
                <a:gd name="T5" fmla="*/ 346 h 391"/>
                <a:gd name="T6" fmla="*/ 62 w 184"/>
                <a:gd name="T7" fmla="*/ 323 h 391"/>
                <a:gd name="T8" fmla="*/ 80 w 184"/>
                <a:gd name="T9" fmla="*/ 299 h 391"/>
                <a:gd name="T10" fmla="*/ 96 w 184"/>
                <a:gd name="T11" fmla="*/ 276 h 391"/>
                <a:gd name="T12" fmla="*/ 110 w 184"/>
                <a:gd name="T13" fmla="*/ 251 h 391"/>
                <a:gd name="T14" fmla="*/ 124 w 184"/>
                <a:gd name="T15" fmla="*/ 227 h 391"/>
                <a:gd name="T16" fmla="*/ 137 w 184"/>
                <a:gd name="T17" fmla="*/ 202 h 391"/>
                <a:gd name="T18" fmla="*/ 148 w 184"/>
                <a:gd name="T19" fmla="*/ 178 h 391"/>
                <a:gd name="T20" fmla="*/ 157 w 184"/>
                <a:gd name="T21" fmla="*/ 152 h 391"/>
                <a:gd name="T22" fmla="*/ 166 w 184"/>
                <a:gd name="T23" fmla="*/ 128 h 391"/>
                <a:gd name="T24" fmla="*/ 172 w 184"/>
                <a:gd name="T25" fmla="*/ 102 h 391"/>
                <a:gd name="T26" fmla="*/ 178 w 184"/>
                <a:gd name="T27" fmla="*/ 77 h 391"/>
                <a:gd name="T28" fmla="*/ 181 w 184"/>
                <a:gd name="T29" fmla="*/ 51 h 391"/>
                <a:gd name="T30" fmla="*/ 183 w 184"/>
                <a:gd name="T31" fmla="*/ 26 h 391"/>
                <a:gd name="T32" fmla="*/ 184 w 184"/>
                <a:gd name="T33" fmla="*/ 0 h 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84" h="391">
                  <a:moveTo>
                    <a:pt x="0" y="391"/>
                  </a:moveTo>
                  <a:lnTo>
                    <a:pt x="21" y="368"/>
                  </a:lnTo>
                  <a:lnTo>
                    <a:pt x="42" y="346"/>
                  </a:lnTo>
                  <a:lnTo>
                    <a:pt x="62" y="323"/>
                  </a:lnTo>
                  <a:lnTo>
                    <a:pt x="80" y="299"/>
                  </a:lnTo>
                  <a:lnTo>
                    <a:pt x="96" y="276"/>
                  </a:lnTo>
                  <a:lnTo>
                    <a:pt x="110" y="251"/>
                  </a:lnTo>
                  <a:lnTo>
                    <a:pt x="124" y="227"/>
                  </a:lnTo>
                  <a:lnTo>
                    <a:pt x="137" y="202"/>
                  </a:lnTo>
                  <a:lnTo>
                    <a:pt x="148" y="178"/>
                  </a:lnTo>
                  <a:lnTo>
                    <a:pt x="157" y="152"/>
                  </a:lnTo>
                  <a:lnTo>
                    <a:pt x="166" y="128"/>
                  </a:lnTo>
                  <a:lnTo>
                    <a:pt x="172" y="102"/>
                  </a:lnTo>
                  <a:lnTo>
                    <a:pt x="178" y="77"/>
                  </a:lnTo>
                  <a:lnTo>
                    <a:pt x="181" y="51"/>
                  </a:lnTo>
                  <a:lnTo>
                    <a:pt x="183" y="26"/>
                  </a:lnTo>
                  <a:lnTo>
                    <a:pt x="184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351" name="Freeform 647"/>
            <p:cNvSpPr>
              <a:spLocks/>
            </p:cNvSpPr>
            <p:nvPr/>
          </p:nvSpPr>
          <p:spPr bwMode="auto">
            <a:xfrm>
              <a:off x="4070" y="2763"/>
              <a:ext cx="770" cy="295"/>
            </a:xfrm>
            <a:custGeom>
              <a:avLst/>
              <a:gdLst>
                <a:gd name="T0" fmla="*/ 0 w 2006"/>
                <a:gd name="T1" fmla="*/ 0 h 769"/>
                <a:gd name="T2" fmla="*/ 0 w 2006"/>
                <a:gd name="T3" fmla="*/ 27 h 769"/>
                <a:gd name="T4" fmla="*/ 3 w 2006"/>
                <a:gd name="T5" fmla="*/ 53 h 769"/>
                <a:gd name="T6" fmla="*/ 6 w 2006"/>
                <a:gd name="T7" fmla="*/ 80 h 769"/>
                <a:gd name="T8" fmla="*/ 12 w 2006"/>
                <a:gd name="T9" fmla="*/ 105 h 769"/>
                <a:gd name="T10" fmla="*/ 19 w 2006"/>
                <a:gd name="T11" fmla="*/ 132 h 769"/>
                <a:gd name="T12" fmla="*/ 28 w 2006"/>
                <a:gd name="T13" fmla="*/ 158 h 769"/>
                <a:gd name="T14" fmla="*/ 38 w 2006"/>
                <a:gd name="T15" fmla="*/ 184 h 769"/>
                <a:gd name="T16" fmla="*/ 50 w 2006"/>
                <a:gd name="T17" fmla="*/ 210 h 769"/>
                <a:gd name="T18" fmla="*/ 63 w 2006"/>
                <a:gd name="T19" fmla="*/ 235 h 769"/>
                <a:gd name="T20" fmla="*/ 78 w 2006"/>
                <a:gd name="T21" fmla="*/ 260 h 769"/>
                <a:gd name="T22" fmla="*/ 94 w 2006"/>
                <a:gd name="T23" fmla="*/ 284 h 769"/>
                <a:gd name="T24" fmla="*/ 112 w 2006"/>
                <a:gd name="T25" fmla="*/ 309 h 769"/>
                <a:gd name="T26" fmla="*/ 131 w 2006"/>
                <a:gd name="T27" fmla="*/ 333 h 769"/>
                <a:gd name="T28" fmla="*/ 151 w 2006"/>
                <a:gd name="T29" fmla="*/ 357 h 769"/>
                <a:gd name="T30" fmla="*/ 174 w 2006"/>
                <a:gd name="T31" fmla="*/ 380 h 769"/>
                <a:gd name="T32" fmla="*/ 197 w 2006"/>
                <a:gd name="T33" fmla="*/ 404 h 769"/>
                <a:gd name="T34" fmla="*/ 221 w 2006"/>
                <a:gd name="T35" fmla="*/ 426 h 769"/>
                <a:gd name="T36" fmla="*/ 248 w 2006"/>
                <a:gd name="T37" fmla="*/ 447 h 769"/>
                <a:gd name="T38" fmla="*/ 275 w 2006"/>
                <a:gd name="T39" fmla="*/ 468 h 769"/>
                <a:gd name="T40" fmla="*/ 303 w 2006"/>
                <a:gd name="T41" fmla="*/ 489 h 769"/>
                <a:gd name="T42" fmla="*/ 333 w 2006"/>
                <a:gd name="T43" fmla="*/ 509 h 769"/>
                <a:gd name="T44" fmla="*/ 364 w 2006"/>
                <a:gd name="T45" fmla="*/ 529 h 769"/>
                <a:gd name="T46" fmla="*/ 396 w 2006"/>
                <a:gd name="T47" fmla="*/ 548 h 769"/>
                <a:gd name="T48" fmla="*/ 430 w 2006"/>
                <a:gd name="T49" fmla="*/ 566 h 769"/>
                <a:gd name="T50" fmla="*/ 464 w 2006"/>
                <a:gd name="T51" fmla="*/ 583 h 769"/>
                <a:gd name="T52" fmla="*/ 499 w 2006"/>
                <a:gd name="T53" fmla="*/ 601 h 769"/>
                <a:gd name="T54" fmla="*/ 536 w 2006"/>
                <a:gd name="T55" fmla="*/ 616 h 769"/>
                <a:gd name="T56" fmla="*/ 573 w 2006"/>
                <a:gd name="T57" fmla="*/ 632 h 769"/>
                <a:gd name="T58" fmla="*/ 611 w 2006"/>
                <a:gd name="T59" fmla="*/ 647 h 769"/>
                <a:gd name="T60" fmla="*/ 651 w 2006"/>
                <a:gd name="T61" fmla="*/ 661 h 769"/>
                <a:gd name="T62" fmla="*/ 690 w 2006"/>
                <a:gd name="T63" fmla="*/ 674 h 769"/>
                <a:gd name="T64" fmla="*/ 730 w 2006"/>
                <a:gd name="T65" fmla="*/ 687 h 769"/>
                <a:gd name="T66" fmla="*/ 772 w 2006"/>
                <a:gd name="T67" fmla="*/ 698 h 769"/>
                <a:gd name="T68" fmla="*/ 815 w 2006"/>
                <a:gd name="T69" fmla="*/ 709 h 769"/>
                <a:gd name="T70" fmla="*/ 857 w 2006"/>
                <a:gd name="T71" fmla="*/ 719 h 769"/>
                <a:gd name="T72" fmla="*/ 900 w 2006"/>
                <a:gd name="T73" fmla="*/ 727 h 769"/>
                <a:gd name="T74" fmla="*/ 943 w 2006"/>
                <a:gd name="T75" fmla="*/ 736 h 769"/>
                <a:gd name="T76" fmla="*/ 988 w 2006"/>
                <a:gd name="T77" fmla="*/ 743 h 769"/>
                <a:gd name="T78" fmla="*/ 1032 w 2006"/>
                <a:gd name="T79" fmla="*/ 750 h 769"/>
                <a:gd name="T80" fmla="*/ 1077 w 2006"/>
                <a:gd name="T81" fmla="*/ 755 h 769"/>
                <a:gd name="T82" fmla="*/ 1122 w 2006"/>
                <a:gd name="T83" fmla="*/ 759 h 769"/>
                <a:gd name="T84" fmla="*/ 1168 w 2006"/>
                <a:gd name="T85" fmla="*/ 763 h 769"/>
                <a:gd name="T86" fmla="*/ 1213 w 2006"/>
                <a:gd name="T87" fmla="*/ 766 h 769"/>
                <a:gd name="T88" fmla="*/ 1259 w 2006"/>
                <a:gd name="T89" fmla="*/ 768 h 769"/>
                <a:gd name="T90" fmla="*/ 1305 w 2006"/>
                <a:gd name="T91" fmla="*/ 769 h 769"/>
                <a:gd name="T92" fmla="*/ 1351 w 2006"/>
                <a:gd name="T93" fmla="*/ 769 h 769"/>
                <a:gd name="T94" fmla="*/ 1397 w 2006"/>
                <a:gd name="T95" fmla="*/ 768 h 769"/>
                <a:gd name="T96" fmla="*/ 1443 w 2006"/>
                <a:gd name="T97" fmla="*/ 767 h 769"/>
                <a:gd name="T98" fmla="*/ 1489 w 2006"/>
                <a:gd name="T99" fmla="*/ 763 h 769"/>
                <a:gd name="T100" fmla="*/ 1533 w 2006"/>
                <a:gd name="T101" fmla="*/ 760 h 769"/>
                <a:gd name="T102" fmla="*/ 1579 w 2006"/>
                <a:gd name="T103" fmla="*/ 755 h 769"/>
                <a:gd name="T104" fmla="*/ 1624 w 2006"/>
                <a:gd name="T105" fmla="*/ 750 h 769"/>
                <a:gd name="T106" fmla="*/ 1669 w 2006"/>
                <a:gd name="T107" fmla="*/ 743 h 769"/>
                <a:gd name="T108" fmla="*/ 1712 w 2006"/>
                <a:gd name="T109" fmla="*/ 737 h 769"/>
                <a:gd name="T110" fmla="*/ 1756 w 2006"/>
                <a:gd name="T111" fmla="*/ 728 h 769"/>
                <a:gd name="T112" fmla="*/ 1800 w 2006"/>
                <a:gd name="T113" fmla="*/ 720 h 769"/>
                <a:gd name="T114" fmla="*/ 1842 w 2006"/>
                <a:gd name="T115" fmla="*/ 710 h 769"/>
                <a:gd name="T116" fmla="*/ 1884 w 2006"/>
                <a:gd name="T117" fmla="*/ 700 h 769"/>
                <a:gd name="T118" fmla="*/ 1925 w 2006"/>
                <a:gd name="T119" fmla="*/ 688 h 769"/>
                <a:gd name="T120" fmla="*/ 1966 w 2006"/>
                <a:gd name="T121" fmla="*/ 675 h 769"/>
                <a:gd name="T122" fmla="*/ 2006 w 2006"/>
                <a:gd name="T123" fmla="*/ 662 h 7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06" h="769">
                  <a:moveTo>
                    <a:pt x="0" y="0"/>
                  </a:moveTo>
                  <a:lnTo>
                    <a:pt x="0" y="27"/>
                  </a:lnTo>
                  <a:lnTo>
                    <a:pt x="3" y="53"/>
                  </a:lnTo>
                  <a:lnTo>
                    <a:pt x="6" y="80"/>
                  </a:lnTo>
                  <a:lnTo>
                    <a:pt x="12" y="105"/>
                  </a:lnTo>
                  <a:lnTo>
                    <a:pt x="19" y="132"/>
                  </a:lnTo>
                  <a:lnTo>
                    <a:pt x="28" y="158"/>
                  </a:lnTo>
                  <a:lnTo>
                    <a:pt x="38" y="184"/>
                  </a:lnTo>
                  <a:lnTo>
                    <a:pt x="50" y="210"/>
                  </a:lnTo>
                  <a:lnTo>
                    <a:pt x="63" y="235"/>
                  </a:lnTo>
                  <a:lnTo>
                    <a:pt x="78" y="260"/>
                  </a:lnTo>
                  <a:lnTo>
                    <a:pt x="94" y="284"/>
                  </a:lnTo>
                  <a:lnTo>
                    <a:pt x="112" y="309"/>
                  </a:lnTo>
                  <a:lnTo>
                    <a:pt x="131" y="333"/>
                  </a:lnTo>
                  <a:lnTo>
                    <a:pt x="151" y="357"/>
                  </a:lnTo>
                  <a:lnTo>
                    <a:pt x="174" y="380"/>
                  </a:lnTo>
                  <a:lnTo>
                    <a:pt x="197" y="404"/>
                  </a:lnTo>
                  <a:lnTo>
                    <a:pt x="221" y="426"/>
                  </a:lnTo>
                  <a:lnTo>
                    <a:pt x="248" y="447"/>
                  </a:lnTo>
                  <a:lnTo>
                    <a:pt x="275" y="468"/>
                  </a:lnTo>
                  <a:lnTo>
                    <a:pt x="303" y="489"/>
                  </a:lnTo>
                  <a:lnTo>
                    <a:pt x="333" y="509"/>
                  </a:lnTo>
                  <a:lnTo>
                    <a:pt x="364" y="529"/>
                  </a:lnTo>
                  <a:lnTo>
                    <a:pt x="396" y="548"/>
                  </a:lnTo>
                  <a:lnTo>
                    <a:pt x="430" y="566"/>
                  </a:lnTo>
                  <a:lnTo>
                    <a:pt x="464" y="583"/>
                  </a:lnTo>
                  <a:lnTo>
                    <a:pt x="499" y="601"/>
                  </a:lnTo>
                  <a:lnTo>
                    <a:pt x="536" y="616"/>
                  </a:lnTo>
                  <a:lnTo>
                    <a:pt x="573" y="632"/>
                  </a:lnTo>
                  <a:lnTo>
                    <a:pt x="611" y="647"/>
                  </a:lnTo>
                  <a:lnTo>
                    <a:pt x="651" y="661"/>
                  </a:lnTo>
                  <a:lnTo>
                    <a:pt x="690" y="674"/>
                  </a:lnTo>
                  <a:lnTo>
                    <a:pt x="730" y="687"/>
                  </a:lnTo>
                  <a:lnTo>
                    <a:pt x="772" y="698"/>
                  </a:lnTo>
                  <a:lnTo>
                    <a:pt x="815" y="709"/>
                  </a:lnTo>
                  <a:lnTo>
                    <a:pt x="857" y="719"/>
                  </a:lnTo>
                  <a:lnTo>
                    <a:pt x="900" y="727"/>
                  </a:lnTo>
                  <a:lnTo>
                    <a:pt x="943" y="736"/>
                  </a:lnTo>
                  <a:lnTo>
                    <a:pt x="988" y="743"/>
                  </a:lnTo>
                  <a:lnTo>
                    <a:pt x="1032" y="750"/>
                  </a:lnTo>
                  <a:lnTo>
                    <a:pt x="1077" y="755"/>
                  </a:lnTo>
                  <a:lnTo>
                    <a:pt x="1122" y="759"/>
                  </a:lnTo>
                  <a:lnTo>
                    <a:pt x="1168" y="763"/>
                  </a:lnTo>
                  <a:lnTo>
                    <a:pt x="1213" y="766"/>
                  </a:lnTo>
                  <a:lnTo>
                    <a:pt x="1259" y="768"/>
                  </a:lnTo>
                  <a:lnTo>
                    <a:pt x="1305" y="769"/>
                  </a:lnTo>
                  <a:lnTo>
                    <a:pt x="1351" y="769"/>
                  </a:lnTo>
                  <a:lnTo>
                    <a:pt x="1397" y="768"/>
                  </a:lnTo>
                  <a:lnTo>
                    <a:pt x="1443" y="767"/>
                  </a:lnTo>
                  <a:lnTo>
                    <a:pt x="1489" y="763"/>
                  </a:lnTo>
                  <a:lnTo>
                    <a:pt x="1533" y="760"/>
                  </a:lnTo>
                  <a:lnTo>
                    <a:pt x="1579" y="755"/>
                  </a:lnTo>
                  <a:lnTo>
                    <a:pt x="1624" y="750"/>
                  </a:lnTo>
                  <a:lnTo>
                    <a:pt x="1669" y="743"/>
                  </a:lnTo>
                  <a:lnTo>
                    <a:pt x="1712" y="737"/>
                  </a:lnTo>
                  <a:lnTo>
                    <a:pt x="1756" y="728"/>
                  </a:lnTo>
                  <a:lnTo>
                    <a:pt x="1800" y="720"/>
                  </a:lnTo>
                  <a:lnTo>
                    <a:pt x="1842" y="710"/>
                  </a:lnTo>
                  <a:lnTo>
                    <a:pt x="1884" y="700"/>
                  </a:lnTo>
                  <a:lnTo>
                    <a:pt x="1925" y="688"/>
                  </a:lnTo>
                  <a:lnTo>
                    <a:pt x="1966" y="675"/>
                  </a:lnTo>
                  <a:lnTo>
                    <a:pt x="2006" y="66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352" name="Freeform 648"/>
            <p:cNvSpPr>
              <a:spLocks/>
            </p:cNvSpPr>
            <p:nvPr/>
          </p:nvSpPr>
          <p:spPr bwMode="auto">
            <a:xfrm>
              <a:off x="3732" y="3648"/>
              <a:ext cx="255" cy="148"/>
            </a:xfrm>
            <a:custGeom>
              <a:avLst/>
              <a:gdLst>
                <a:gd name="T0" fmla="*/ 665 w 665"/>
                <a:gd name="T1" fmla="*/ 179 h 385"/>
                <a:gd name="T2" fmla="*/ 658 w 665"/>
                <a:gd name="T3" fmla="*/ 154 h 385"/>
                <a:gd name="T4" fmla="*/ 645 w 665"/>
                <a:gd name="T5" fmla="*/ 128 h 385"/>
                <a:gd name="T6" fmla="*/ 627 w 665"/>
                <a:gd name="T7" fmla="*/ 104 h 385"/>
                <a:gd name="T8" fmla="*/ 603 w 665"/>
                <a:gd name="T9" fmla="*/ 81 h 385"/>
                <a:gd name="T10" fmla="*/ 574 w 665"/>
                <a:gd name="T11" fmla="*/ 60 h 385"/>
                <a:gd name="T12" fmla="*/ 540 w 665"/>
                <a:gd name="T13" fmla="*/ 43 h 385"/>
                <a:gd name="T14" fmla="*/ 502 w 665"/>
                <a:gd name="T15" fmla="*/ 27 h 385"/>
                <a:gd name="T16" fmla="*/ 461 w 665"/>
                <a:gd name="T17" fmla="*/ 15 h 385"/>
                <a:gd name="T18" fmla="*/ 418 w 665"/>
                <a:gd name="T19" fmla="*/ 7 h 385"/>
                <a:gd name="T20" fmla="*/ 373 w 665"/>
                <a:gd name="T21" fmla="*/ 2 h 385"/>
                <a:gd name="T22" fmla="*/ 327 w 665"/>
                <a:gd name="T23" fmla="*/ 0 h 385"/>
                <a:gd name="T24" fmla="*/ 281 w 665"/>
                <a:gd name="T25" fmla="*/ 2 h 385"/>
                <a:gd name="T26" fmla="*/ 237 w 665"/>
                <a:gd name="T27" fmla="*/ 9 h 385"/>
                <a:gd name="T28" fmla="*/ 193 w 665"/>
                <a:gd name="T29" fmla="*/ 18 h 385"/>
                <a:gd name="T30" fmla="*/ 152 w 665"/>
                <a:gd name="T31" fmla="*/ 31 h 385"/>
                <a:gd name="T32" fmla="*/ 116 w 665"/>
                <a:gd name="T33" fmla="*/ 47 h 385"/>
                <a:gd name="T34" fmla="*/ 83 w 665"/>
                <a:gd name="T35" fmla="*/ 65 h 385"/>
                <a:gd name="T36" fmla="*/ 56 w 665"/>
                <a:gd name="T37" fmla="*/ 87 h 385"/>
                <a:gd name="T38" fmla="*/ 32 w 665"/>
                <a:gd name="T39" fmla="*/ 109 h 385"/>
                <a:gd name="T40" fmla="*/ 16 w 665"/>
                <a:gd name="T41" fmla="*/ 135 h 385"/>
                <a:gd name="T42" fmla="*/ 4 w 665"/>
                <a:gd name="T43" fmla="*/ 160 h 385"/>
                <a:gd name="T44" fmla="*/ 0 w 665"/>
                <a:gd name="T45" fmla="*/ 187 h 385"/>
                <a:gd name="T46" fmla="*/ 1 w 665"/>
                <a:gd name="T47" fmla="*/ 212 h 385"/>
                <a:gd name="T48" fmla="*/ 10 w 665"/>
                <a:gd name="T49" fmla="*/ 239 h 385"/>
                <a:gd name="T50" fmla="*/ 24 w 665"/>
                <a:gd name="T51" fmla="*/ 264 h 385"/>
                <a:gd name="T52" fmla="*/ 44 w 665"/>
                <a:gd name="T53" fmla="*/ 288 h 385"/>
                <a:gd name="T54" fmla="*/ 68 w 665"/>
                <a:gd name="T55" fmla="*/ 310 h 385"/>
                <a:gd name="T56" fmla="*/ 99 w 665"/>
                <a:gd name="T57" fmla="*/ 329 h 385"/>
                <a:gd name="T58" fmla="*/ 134 w 665"/>
                <a:gd name="T59" fmla="*/ 347 h 385"/>
                <a:gd name="T60" fmla="*/ 173 w 665"/>
                <a:gd name="T61" fmla="*/ 361 h 385"/>
                <a:gd name="T62" fmla="*/ 214 w 665"/>
                <a:gd name="T63" fmla="*/ 373 h 385"/>
                <a:gd name="T64" fmla="*/ 258 w 665"/>
                <a:gd name="T65" fmla="*/ 380 h 385"/>
                <a:gd name="T66" fmla="*/ 304 w 665"/>
                <a:gd name="T67" fmla="*/ 385 h 385"/>
                <a:gd name="T68" fmla="*/ 349 w 665"/>
                <a:gd name="T69" fmla="*/ 385 h 385"/>
                <a:gd name="T70" fmla="*/ 395 w 665"/>
                <a:gd name="T71" fmla="*/ 382 h 385"/>
                <a:gd name="T72" fmla="*/ 440 w 665"/>
                <a:gd name="T73" fmla="*/ 375 h 385"/>
                <a:gd name="T74" fmla="*/ 482 w 665"/>
                <a:gd name="T75" fmla="*/ 364 h 385"/>
                <a:gd name="T76" fmla="*/ 521 w 665"/>
                <a:gd name="T77" fmla="*/ 351 h 385"/>
                <a:gd name="T78" fmla="*/ 557 w 665"/>
                <a:gd name="T79" fmla="*/ 335 h 385"/>
                <a:gd name="T80" fmla="*/ 589 w 665"/>
                <a:gd name="T81" fmla="*/ 316 h 385"/>
                <a:gd name="T82" fmla="*/ 616 w 665"/>
                <a:gd name="T83" fmla="*/ 293 h 385"/>
                <a:gd name="T84" fmla="*/ 637 w 665"/>
                <a:gd name="T85" fmla="*/ 270 h 385"/>
                <a:gd name="T86" fmla="*/ 653 w 665"/>
                <a:gd name="T87" fmla="*/ 245 h 385"/>
                <a:gd name="T88" fmla="*/ 661 w 665"/>
                <a:gd name="T89" fmla="*/ 220 h 385"/>
                <a:gd name="T90" fmla="*/ 665 w 665"/>
                <a:gd name="T91" fmla="*/ 193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65" h="385">
                  <a:moveTo>
                    <a:pt x="665" y="193"/>
                  </a:moveTo>
                  <a:lnTo>
                    <a:pt x="665" y="179"/>
                  </a:lnTo>
                  <a:lnTo>
                    <a:pt x="661" y="166"/>
                  </a:lnTo>
                  <a:lnTo>
                    <a:pt x="658" y="154"/>
                  </a:lnTo>
                  <a:lnTo>
                    <a:pt x="653" y="141"/>
                  </a:lnTo>
                  <a:lnTo>
                    <a:pt x="645" y="128"/>
                  </a:lnTo>
                  <a:lnTo>
                    <a:pt x="637" y="115"/>
                  </a:lnTo>
                  <a:lnTo>
                    <a:pt x="627" y="104"/>
                  </a:lnTo>
                  <a:lnTo>
                    <a:pt x="616" y="92"/>
                  </a:lnTo>
                  <a:lnTo>
                    <a:pt x="603" y="81"/>
                  </a:lnTo>
                  <a:lnTo>
                    <a:pt x="589" y="71"/>
                  </a:lnTo>
                  <a:lnTo>
                    <a:pt x="574" y="60"/>
                  </a:lnTo>
                  <a:lnTo>
                    <a:pt x="557" y="51"/>
                  </a:lnTo>
                  <a:lnTo>
                    <a:pt x="540" y="43"/>
                  </a:lnTo>
                  <a:lnTo>
                    <a:pt x="521" y="34"/>
                  </a:lnTo>
                  <a:lnTo>
                    <a:pt x="502" y="27"/>
                  </a:lnTo>
                  <a:lnTo>
                    <a:pt x="482" y="21"/>
                  </a:lnTo>
                  <a:lnTo>
                    <a:pt x="461" y="15"/>
                  </a:lnTo>
                  <a:lnTo>
                    <a:pt x="440" y="11"/>
                  </a:lnTo>
                  <a:lnTo>
                    <a:pt x="418" y="7"/>
                  </a:lnTo>
                  <a:lnTo>
                    <a:pt x="395" y="4"/>
                  </a:lnTo>
                  <a:lnTo>
                    <a:pt x="373" y="2"/>
                  </a:lnTo>
                  <a:lnTo>
                    <a:pt x="349" y="0"/>
                  </a:lnTo>
                  <a:lnTo>
                    <a:pt x="327" y="0"/>
                  </a:lnTo>
                  <a:lnTo>
                    <a:pt x="304" y="1"/>
                  </a:lnTo>
                  <a:lnTo>
                    <a:pt x="281" y="2"/>
                  </a:lnTo>
                  <a:lnTo>
                    <a:pt x="258" y="6"/>
                  </a:lnTo>
                  <a:lnTo>
                    <a:pt x="237" y="9"/>
                  </a:lnTo>
                  <a:lnTo>
                    <a:pt x="214" y="13"/>
                  </a:lnTo>
                  <a:lnTo>
                    <a:pt x="193" y="18"/>
                  </a:lnTo>
                  <a:lnTo>
                    <a:pt x="173" y="24"/>
                  </a:lnTo>
                  <a:lnTo>
                    <a:pt x="152" y="31"/>
                  </a:lnTo>
                  <a:lnTo>
                    <a:pt x="134" y="39"/>
                  </a:lnTo>
                  <a:lnTo>
                    <a:pt x="116" y="47"/>
                  </a:lnTo>
                  <a:lnTo>
                    <a:pt x="99" y="56"/>
                  </a:lnTo>
                  <a:lnTo>
                    <a:pt x="83" y="65"/>
                  </a:lnTo>
                  <a:lnTo>
                    <a:pt x="68" y="76"/>
                  </a:lnTo>
                  <a:lnTo>
                    <a:pt x="56" y="87"/>
                  </a:lnTo>
                  <a:lnTo>
                    <a:pt x="44" y="97"/>
                  </a:lnTo>
                  <a:lnTo>
                    <a:pt x="32" y="109"/>
                  </a:lnTo>
                  <a:lnTo>
                    <a:pt x="24" y="122"/>
                  </a:lnTo>
                  <a:lnTo>
                    <a:pt x="16" y="135"/>
                  </a:lnTo>
                  <a:lnTo>
                    <a:pt x="10" y="147"/>
                  </a:lnTo>
                  <a:lnTo>
                    <a:pt x="4" y="160"/>
                  </a:lnTo>
                  <a:lnTo>
                    <a:pt x="1" y="173"/>
                  </a:lnTo>
                  <a:lnTo>
                    <a:pt x="0" y="187"/>
                  </a:lnTo>
                  <a:lnTo>
                    <a:pt x="0" y="199"/>
                  </a:lnTo>
                  <a:lnTo>
                    <a:pt x="1" y="212"/>
                  </a:lnTo>
                  <a:lnTo>
                    <a:pt x="4" y="226"/>
                  </a:lnTo>
                  <a:lnTo>
                    <a:pt x="10" y="239"/>
                  </a:lnTo>
                  <a:lnTo>
                    <a:pt x="16" y="252"/>
                  </a:lnTo>
                  <a:lnTo>
                    <a:pt x="24" y="264"/>
                  </a:lnTo>
                  <a:lnTo>
                    <a:pt x="32" y="276"/>
                  </a:lnTo>
                  <a:lnTo>
                    <a:pt x="44" y="288"/>
                  </a:lnTo>
                  <a:lnTo>
                    <a:pt x="56" y="300"/>
                  </a:lnTo>
                  <a:lnTo>
                    <a:pt x="68" y="310"/>
                  </a:lnTo>
                  <a:lnTo>
                    <a:pt x="83" y="320"/>
                  </a:lnTo>
                  <a:lnTo>
                    <a:pt x="99" y="329"/>
                  </a:lnTo>
                  <a:lnTo>
                    <a:pt x="116" y="339"/>
                  </a:lnTo>
                  <a:lnTo>
                    <a:pt x="134" y="347"/>
                  </a:lnTo>
                  <a:lnTo>
                    <a:pt x="152" y="355"/>
                  </a:lnTo>
                  <a:lnTo>
                    <a:pt x="173" y="361"/>
                  </a:lnTo>
                  <a:lnTo>
                    <a:pt x="193" y="368"/>
                  </a:lnTo>
                  <a:lnTo>
                    <a:pt x="214" y="373"/>
                  </a:lnTo>
                  <a:lnTo>
                    <a:pt x="237" y="377"/>
                  </a:lnTo>
                  <a:lnTo>
                    <a:pt x="258" y="380"/>
                  </a:lnTo>
                  <a:lnTo>
                    <a:pt x="281" y="383"/>
                  </a:lnTo>
                  <a:lnTo>
                    <a:pt x="304" y="385"/>
                  </a:lnTo>
                  <a:lnTo>
                    <a:pt x="327" y="385"/>
                  </a:lnTo>
                  <a:lnTo>
                    <a:pt x="349" y="385"/>
                  </a:lnTo>
                  <a:lnTo>
                    <a:pt x="373" y="384"/>
                  </a:lnTo>
                  <a:lnTo>
                    <a:pt x="395" y="382"/>
                  </a:lnTo>
                  <a:lnTo>
                    <a:pt x="418" y="378"/>
                  </a:lnTo>
                  <a:lnTo>
                    <a:pt x="440" y="375"/>
                  </a:lnTo>
                  <a:lnTo>
                    <a:pt x="461" y="370"/>
                  </a:lnTo>
                  <a:lnTo>
                    <a:pt x="482" y="364"/>
                  </a:lnTo>
                  <a:lnTo>
                    <a:pt x="502" y="358"/>
                  </a:lnTo>
                  <a:lnTo>
                    <a:pt x="521" y="351"/>
                  </a:lnTo>
                  <a:lnTo>
                    <a:pt x="540" y="343"/>
                  </a:lnTo>
                  <a:lnTo>
                    <a:pt x="557" y="335"/>
                  </a:lnTo>
                  <a:lnTo>
                    <a:pt x="574" y="325"/>
                  </a:lnTo>
                  <a:lnTo>
                    <a:pt x="589" y="316"/>
                  </a:lnTo>
                  <a:lnTo>
                    <a:pt x="603" y="305"/>
                  </a:lnTo>
                  <a:lnTo>
                    <a:pt x="616" y="293"/>
                  </a:lnTo>
                  <a:lnTo>
                    <a:pt x="627" y="283"/>
                  </a:lnTo>
                  <a:lnTo>
                    <a:pt x="637" y="270"/>
                  </a:lnTo>
                  <a:lnTo>
                    <a:pt x="645" y="258"/>
                  </a:lnTo>
                  <a:lnTo>
                    <a:pt x="653" y="245"/>
                  </a:lnTo>
                  <a:lnTo>
                    <a:pt x="658" y="232"/>
                  </a:lnTo>
                  <a:lnTo>
                    <a:pt x="661" y="220"/>
                  </a:lnTo>
                  <a:lnTo>
                    <a:pt x="665" y="206"/>
                  </a:lnTo>
                  <a:lnTo>
                    <a:pt x="665" y="19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353" name="Freeform 649"/>
            <p:cNvSpPr>
              <a:spLocks/>
            </p:cNvSpPr>
            <p:nvPr/>
          </p:nvSpPr>
          <p:spPr bwMode="auto">
            <a:xfrm>
              <a:off x="3604" y="3619"/>
              <a:ext cx="437" cy="249"/>
            </a:xfrm>
            <a:custGeom>
              <a:avLst/>
              <a:gdLst>
                <a:gd name="T0" fmla="*/ 172 w 1136"/>
                <a:gd name="T1" fmla="*/ 14 h 657"/>
                <a:gd name="T2" fmla="*/ 131 w 1136"/>
                <a:gd name="T3" fmla="*/ 44 h 657"/>
                <a:gd name="T4" fmla="*/ 95 w 1136"/>
                <a:gd name="T5" fmla="*/ 75 h 657"/>
                <a:gd name="T6" fmla="*/ 64 w 1136"/>
                <a:gd name="T7" fmla="*/ 108 h 657"/>
                <a:gd name="T8" fmla="*/ 39 w 1136"/>
                <a:gd name="T9" fmla="*/ 143 h 657"/>
                <a:gd name="T10" fmla="*/ 20 w 1136"/>
                <a:gd name="T11" fmla="*/ 179 h 657"/>
                <a:gd name="T12" fmla="*/ 7 w 1136"/>
                <a:gd name="T13" fmla="*/ 217 h 657"/>
                <a:gd name="T14" fmla="*/ 1 w 1136"/>
                <a:gd name="T15" fmla="*/ 254 h 657"/>
                <a:gd name="T16" fmla="*/ 1 w 1136"/>
                <a:gd name="T17" fmla="*/ 291 h 657"/>
                <a:gd name="T18" fmla="*/ 7 w 1136"/>
                <a:gd name="T19" fmla="*/ 329 h 657"/>
                <a:gd name="T20" fmla="*/ 20 w 1136"/>
                <a:gd name="T21" fmla="*/ 366 h 657"/>
                <a:gd name="T22" fmla="*/ 39 w 1136"/>
                <a:gd name="T23" fmla="*/ 402 h 657"/>
                <a:gd name="T24" fmla="*/ 64 w 1136"/>
                <a:gd name="T25" fmla="*/ 437 h 657"/>
                <a:gd name="T26" fmla="*/ 95 w 1136"/>
                <a:gd name="T27" fmla="*/ 470 h 657"/>
                <a:gd name="T28" fmla="*/ 131 w 1136"/>
                <a:gd name="T29" fmla="*/ 502 h 657"/>
                <a:gd name="T30" fmla="*/ 172 w 1136"/>
                <a:gd name="T31" fmla="*/ 531 h 657"/>
                <a:gd name="T32" fmla="*/ 218 w 1136"/>
                <a:gd name="T33" fmla="*/ 557 h 657"/>
                <a:gd name="T34" fmla="*/ 269 w 1136"/>
                <a:gd name="T35" fmla="*/ 582 h 657"/>
                <a:gd name="T36" fmla="*/ 324 w 1136"/>
                <a:gd name="T37" fmla="*/ 602 h 657"/>
                <a:gd name="T38" fmla="*/ 381 w 1136"/>
                <a:gd name="T39" fmla="*/ 620 h 657"/>
                <a:gd name="T40" fmla="*/ 441 w 1136"/>
                <a:gd name="T41" fmla="*/ 635 h 657"/>
                <a:gd name="T42" fmla="*/ 504 w 1136"/>
                <a:gd name="T43" fmla="*/ 646 h 657"/>
                <a:gd name="T44" fmla="*/ 567 w 1136"/>
                <a:gd name="T45" fmla="*/ 653 h 657"/>
                <a:gd name="T46" fmla="*/ 632 w 1136"/>
                <a:gd name="T47" fmla="*/ 656 h 657"/>
                <a:gd name="T48" fmla="*/ 698 w 1136"/>
                <a:gd name="T49" fmla="*/ 656 h 657"/>
                <a:gd name="T50" fmla="*/ 763 w 1136"/>
                <a:gd name="T51" fmla="*/ 653 h 657"/>
                <a:gd name="T52" fmla="*/ 827 w 1136"/>
                <a:gd name="T53" fmla="*/ 646 h 657"/>
                <a:gd name="T54" fmla="*/ 889 w 1136"/>
                <a:gd name="T55" fmla="*/ 635 h 657"/>
                <a:gd name="T56" fmla="*/ 950 w 1136"/>
                <a:gd name="T57" fmla="*/ 620 h 657"/>
                <a:gd name="T58" fmla="*/ 1007 w 1136"/>
                <a:gd name="T59" fmla="*/ 602 h 657"/>
                <a:gd name="T60" fmla="*/ 1062 w 1136"/>
                <a:gd name="T61" fmla="*/ 582 h 657"/>
                <a:gd name="T62" fmla="*/ 1113 w 1136"/>
                <a:gd name="T63" fmla="*/ 557 h 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36" h="657">
                  <a:moveTo>
                    <a:pt x="195" y="0"/>
                  </a:moveTo>
                  <a:lnTo>
                    <a:pt x="172" y="14"/>
                  </a:lnTo>
                  <a:lnTo>
                    <a:pt x="151" y="29"/>
                  </a:lnTo>
                  <a:lnTo>
                    <a:pt x="131" y="44"/>
                  </a:lnTo>
                  <a:lnTo>
                    <a:pt x="112" y="59"/>
                  </a:lnTo>
                  <a:lnTo>
                    <a:pt x="95" y="75"/>
                  </a:lnTo>
                  <a:lnTo>
                    <a:pt x="79" y="92"/>
                  </a:lnTo>
                  <a:lnTo>
                    <a:pt x="64" y="108"/>
                  </a:lnTo>
                  <a:lnTo>
                    <a:pt x="51" y="126"/>
                  </a:lnTo>
                  <a:lnTo>
                    <a:pt x="39" y="143"/>
                  </a:lnTo>
                  <a:lnTo>
                    <a:pt x="29" y="161"/>
                  </a:lnTo>
                  <a:lnTo>
                    <a:pt x="20" y="179"/>
                  </a:lnTo>
                  <a:lnTo>
                    <a:pt x="13" y="197"/>
                  </a:lnTo>
                  <a:lnTo>
                    <a:pt x="7" y="217"/>
                  </a:lnTo>
                  <a:lnTo>
                    <a:pt x="3" y="235"/>
                  </a:lnTo>
                  <a:lnTo>
                    <a:pt x="1" y="254"/>
                  </a:lnTo>
                  <a:lnTo>
                    <a:pt x="0" y="273"/>
                  </a:lnTo>
                  <a:lnTo>
                    <a:pt x="1" y="291"/>
                  </a:lnTo>
                  <a:lnTo>
                    <a:pt x="3" y="310"/>
                  </a:lnTo>
                  <a:lnTo>
                    <a:pt x="7" y="329"/>
                  </a:lnTo>
                  <a:lnTo>
                    <a:pt x="13" y="348"/>
                  </a:lnTo>
                  <a:lnTo>
                    <a:pt x="20" y="366"/>
                  </a:lnTo>
                  <a:lnTo>
                    <a:pt x="29" y="385"/>
                  </a:lnTo>
                  <a:lnTo>
                    <a:pt x="39" y="402"/>
                  </a:lnTo>
                  <a:lnTo>
                    <a:pt x="51" y="420"/>
                  </a:lnTo>
                  <a:lnTo>
                    <a:pt x="64" y="437"/>
                  </a:lnTo>
                  <a:lnTo>
                    <a:pt x="79" y="454"/>
                  </a:lnTo>
                  <a:lnTo>
                    <a:pt x="95" y="470"/>
                  </a:lnTo>
                  <a:lnTo>
                    <a:pt x="112" y="486"/>
                  </a:lnTo>
                  <a:lnTo>
                    <a:pt x="131" y="502"/>
                  </a:lnTo>
                  <a:lnTo>
                    <a:pt x="151" y="517"/>
                  </a:lnTo>
                  <a:lnTo>
                    <a:pt x="172" y="531"/>
                  </a:lnTo>
                  <a:lnTo>
                    <a:pt x="195" y="545"/>
                  </a:lnTo>
                  <a:lnTo>
                    <a:pt x="218" y="557"/>
                  </a:lnTo>
                  <a:lnTo>
                    <a:pt x="244" y="570"/>
                  </a:lnTo>
                  <a:lnTo>
                    <a:pt x="269" y="582"/>
                  </a:lnTo>
                  <a:lnTo>
                    <a:pt x="296" y="592"/>
                  </a:lnTo>
                  <a:lnTo>
                    <a:pt x="324" y="602"/>
                  </a:lnTo>
                  <a:lnTo>
                    <a:pt x="351" y="612"/>
                  </a:lnTo>
                  <a:lnTo>
                    <a:pt x="381" y="620"/>
                  </a:lnTo>
                  <a:lnTo>
                    <a:pt x="411" y="628"/>
                  </a:lnTo>
                  <a:lnTo>
                    <a:pt x="441" y="635"/>
                  </a:lnTo>
                  <a:lnTo>
                    <a:pt x="473" y="640"/>
                  </a:lnTo>
                  <a:lnTo>
                    <a:pt x="504" y="646"/>
                  </a:lnTo>
                  <a:lnTo>
                    <a:pt x="536" y="650"/>
                  </a:lnTo>
                  <a:lnTo>
                    <a:pt x="567" y="653"/>
                  </a:lnTo>
                  <a:lnTo>
                    <a:pt x="600" y="655"/>
                  </a:lnTo>
                  <a:lnTo>
                    <a:pt x="632" y="656"/>
                  </a:lnTo>
                  <a:lnTo>
                    <a:pt x="665" y="657"/>
                  </a:lnTo>
                  <a:lnTo>
                    <a:pt x="698" y="656"/>
                  </a:lnTo>
                  <a:lnTo>
                    <a:pt x="730" y="655"/>
                  </a:lnTo>
                  <a:lnTo>
                    <a:pt x="763" y="653"/>
                  </a:lnTo>
                  <a:lnTo>
                    <a:pt x="795" y="650"/>
                  </a:lnTo>
                  <a:lnTo>
                    <a:pt x="827" y="646"/>
                  </a:lnTo>
                  <a:lnTo>
                    <a:pt x="858" y="640"/>
                  </a:lnTo>
                  <a:lnTo>
                    <a:pt x="889" y="635"/>
                  </a:lnTo>
                  <a:lnTo>
                    <a:pt x="920" y="628"/>
                  </a:lnTo>
                  <a:lnTo>
                    <a:pt x="950" y="620"/>
                  </a:lnTo>
                  <a:lnTo>
                    <a:pt x="980" y="612"/>
                  </a:lnTo>
                  <a:lnTo>
                    <a:pt x="1007" y="602"/>
                  </a:lnTo>
                  <a:lnTo>
                    <a:pt x="1035" y="592"/>
                  </a:lnTo>
                  <a:lnTo>
                    <a:pt x="1062" y="582"/>
                  </a:lnTo>
                  <a:lnTo>
                    <a:pt x="1087" y="570"/>
                  </a:lnTo>
                  <a:lnTo>
                    <a:pt x="1113" y="557"/>
                  </a:lnTo>
                  <a:lnTo>
                    <a:pt x="1136" y="54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354" name="Line 650"/>
            <p:cNvSpPr>
              <a:spLocks noChangeShapeType="1"/>
            </p:cNvSpPr>
            <p:nvPr/>
          </p:nvSpPr>
          <p:spPr bwMode="auto">
            <a:xfrm flipV="1">
              <a:off x="3679" y="3463"/>
              <a:ext cx="271" cy="15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355" name="Line 651"/>
            <p:cNvSpPr>
              <a:spLocks noChangeShapeType="1"/>
            </p:cNvSpPr>
            <p:nvPr/>
          </p:nvSpPr>
          <p:spPr bwMode="auto">
            <a:xfrm flipV="1">
              <a:off x="4558" y="3275"/>
              <a:ext cx="0" cy="33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356" name="Line 652"/>
            <p:cNvSpPr>
              <a:spLocks noChangeShapeType="1"/>
            </p:cNvSpPr>
            <p:nvPr/>
          </p:nvSpPr>
          <p:spPr bwMode="auto">
            <a:xfrm flipV="1">
              <a:off x="4041" y="3611"/>
              <a:ext cx="517" cy="29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357" name="Line 653"/>
            <p:cNvSpPr>
              <a:spLocks noChangeShapeType="1"/>
            </p:cNvSpPr>
            <p:nvPr/>
          </p:nvSpPr>
          <p:spPr bwMode="auto">
            <a:xfrm flipH="1">
              <a:off x="4041" y="3670"/>
              <a:ext cx="268" cy="15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358" name="Line 654"/>
            <p:cNvSpPr>
              <a:spLocks noChangeShapeType="1"/>
            </p:cNvSpPr>
            <p:nvPr/>
          </p:nvSpPr>
          <p:spPr bwMode="auto">
            <a:xfrm flipV="1">
              <a:off x="3950" y="3211"/>
              <a:ext cx="0" cy="25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359" name="Line 655"/>
            <p:cNvSpPr>
              <a:spLocks noChangeShapeType="1"/>
            </p:cNvSpPr>
            <p:nvPr/>
          </p:nvSpPr>
          <p:spPr bwMode="auto">
            <a:xfrm>
              <a:off x="4309" y="3420"/>
              <a:ext cx="0" cy="2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360" name="Line 656"/>
            <p:cNvSpPr>
              <a:spLocks noChangeShapeType="1"/>
            </p:cNvSpPr>
            <p:nvPr/>
          </p:nvSpPr>
          <p:spPr bwMode="auto">
            <a:xfrm flipH="1" flipV="1">
              <a:off x="3950" y="3463"/>
              <a:ext cx="359" cy="2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361" name="Freeform 657"/>
            <p:cNvSpPr>
              <a:spLocks/>
            </p:cNvSpPr>
            <p:nvPr/>
          </p:nvSpPr>
          <p:spPr bwMode="auto">
            <a:xfrm>
              <a:off x="4041" y="3200"/>
              <a:ext cx="179" cy="231"/>
            </a:xfrm>
            <a:custGeom>
              <a:avLst/>
              <a:gdLst>
                <a:gd name="T0" fmla="*/ 412 w 471"/>
                <a:gd name="T1" fmla="*/ 585 h 607"/>
                <a:gd name="T2" fmla="*/ 432 w 471"/>
                <a:gd name="T3" fmla="*/ 567 h 607"/>
                <a:gd name="T4" fmla="*/ 448 w 471"/>
                <a:gd name="T5" fmla="*/ 542 h 607"/>
                <a:gd name="T6" fmla="*/ 460 w 471"/>
                <a:gd name="T7" fmla="*/ 514 h 607"/>
                <a:gd name="T8" fmla="*/ 468 w 471"/>
                <a:gd name="T9" fmla="*/ 482 h 607"/>
                <a:gd name="T10" fmla="*/ 471 w 471"/>
                <a:gd name="T11" fmla="*/ 446 h 607"/>
                <a:gd name="T12" fmla="*/ 469 w 471"/>
                <a:gd name="T13" fmla="*/ 408 h 607"/>
                <a:gd name="T14" fmla="*/ 463 w 471"/>
                <a:gd name="T15" fmla="*/ 369 h 607"/>
                <a:gd name="T16" fmla="*/ 453 w 471"/>
                <a:gd name="T17" fmla="*/ 327 h 607"/>
                <a:gd name="T18" fmla="*/ 439 w 471"/>
                <a:gd name="T19" fmla="*/ 284 h 607"/>
                <a:gd name="T20" fmla="*/ 421 w 471"/>
                <a:gd name="T21" fmla="*/ 243 h 607"/>
                <a:gd name="T22" fmla="*/ 398 w 471"/>
                <a:gd name="T23" fmla="*/ 202 h 607"/>
                <a:gd name="T24" fmla="*/ 374 w 471"/>
                <a:gd name="T25" fmla="*/ 164 h 607"/>
                <a:gd name="T26" fmla="*/ 346 w 471"/>
                <a:gd name="T27" fmla="*/ 128 h 607"/>
                <a:gd name="T28" fmla="*/ 316 w 471"/>
                <a:gd name="T29" fmla="*/ 96 h 607"/>
                <a:gd name="T30" fmla="*/ 285 w 471"/>
                <a:gd name="T31" fmla="*/ 67 h 607"/>
                <a:gd name="T32" fmla="*/ 254 w 471"/>
                <a:gd name="T33" fmla="*/ 43 h 607"/>
                <a:gd name="T34" fmla="*/ 220 w 471"/>
                <a:gd name="T35" fmla="*/ 25 h 607"/>
                <a:gd name="T36" fmla="*/ 189 w 471"/>
                <a:gd name="T37" fmla="*/ 11 h 607"/>
                <a:gd name="T38" fmla="*/ 158 w 471"/>
                <a:gd name="T39" fmla="*/ 2 h 607"/>
                <a:gd name="T40" fmla="*/ 128 w 471"/>
                <a:gd name="T41" fmla="*/ 0 h 607"/>
                <a:gd name="T42" fmla="*/ 100 w 471"/>
                <a:gd name="T43" fmla="*/ 3 h 607"/>
                <a:gd name="T44" fmla="*/ 75 w 471"/>
                <a:gd name="T45" fmla="*/ 12 h 607"/>
                <a:gd name="T46" fmla="*/ 52 w 471"/>
                <a:gd name="T47" fmla="*/ 27 h 607"/>
                <a:gd name="T48" fmla="*/ 34 w 471"/>
                <a:gd name="T49" fmla="*/ 47 h 607"/>
                <a:gd name="T50" fmla="*/ 19 w 471"/>
                <a:gd name="T51" fmla="*/ 71 h 607"/>
                <a:gd name="T52" fmla="*/ 9 w 471"/>
                <a:gd name="T53" fmla="*/ 101 h 607"/>
                <a:gd name="T54" fmla="*/ 2 w 471"/>
                <a:gd name="T55" fmla="*/ 134 h 607"/>
                <a:gd name="T56" fmla="*/ 0 w 471"/>
                <a:gd name="T57" fmla="*/ 170 h 607"/>
                <a:gd name="T58" fmla="*/ 2 w 471"/>
                <a:gd name="T59" fmla="*/ 209 h 607"/>
                <a:gd name="T60" fmla="*/ 10 w 471"/>
                <a:gd name="T61" fmla="*/ 249 h 607"/>
                <a:gd name="T62" fmla="*/ 20 w 471"/>
                <a:gd name="T63" fmla="*/ 291 h 607"/>
                <a:gd name="T64" fmla="*/ 36 w 471"/>
                <a:gd name="T65" fmla="*/ 333 h 607"/>
                <a:gd name="T66" fmla="*/ 55 w 471"/>
                <a:gd name="T67" fmla="*/ 375 h 607"/>
                <a:gd name="T68" fmla="*/ 78 w 471"/>
                <a:gd name="T69" fmla="*/ 414 h 607"/>
                <a:gd name="T70" fmla="*/ 103 w 471"/>
                <a:gd name="T71" fmla="*/ 453 h 607"/>
                <a:gd name="T72" fmla="*/ 131 w 471"/>
                <a:gd name="T73" fmla="*/ 488 h 607"/>
                <a:gd name="T74" fmla="*/ 161 w 471"/>
                <a:gd name="T75" fmla="*/ 519 h 607"/>
                <a:gd name="T76" fmla="*/ 193 w 471"/>
                <a:gd name="T77" fmla="*/ 546 h 607"/>
                <a:gd name="T78" fmla="*/ 225 w 471"/>
                <a:gd name="T79" fmla="*/ 570 h 607"/>
                <a:gd name="T80" fmla="*/ 258 w 471"/>
                <a:gd name="T81" fmla="*/ 587 h 607"/>
                <a:gd name="T82" fmla="*/ 290 w 471"/>
                <a:gd name="T83" fmla="*/ 600 h 607"/>
                <a:gd name="T84" fmla="*/ 321 w 471"/>
                <a:gd name="T85" fmla="*/ 606 h 607"/>
                <a:gd name="T86" fmla="*/ 349 w 471"/>
                <a:gd name="T87" fmla="*/ 607 h 607"/>
                <a:gd name="T88" fmla="*/ 377 w 471"/>
                <a:gd name="T89" fmla="*/ 603 h 607"/>
                <a:gd name="T90" fmla="*/ 402 w 471"/>
                <a:gd name="T91" fmla="*/ 592 h 6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71" h="607">
                  <a:moveTo>
                    <a:pt x="402" y="592"/>
                  </a:moveTo>
                  <a:lnTo>
                    <a:pt x="412" y="585"/>
                  </a:lnTo>
                  <a:lnTo>
                    <a:pt x="423" y="576"/>
                  </a:lnTo>
                  <a:lnTo>
                    <a:pt x="432" y="567"/>
                  </a:lnTo>
                  <a:lnTo>
                    <a:pt x="441" y="555"/>
                  </a:lnTo>
                  <a:lnTo>
                    <a:pt x="448" y="542"/>
                  </a:lnTo>
                  <a:lnTo>
                    <a:pt x="455" y="529"/>
                  </a:lnTo>
                  <a:lnTo>
                    <a:pt x="460" y="514"/>
                  </a:lnTo>
                  <a:lnTo>
                    <a:pt x="464" y="498"/>
                  </a:lnTo>
                  <a:lnTo>
                    <a:pt x="468" y="482"/>
                  </a:lnTo>
                  <a:lnTo>
                    <a:pt x="470" y="464"/>
                  </a:lnTo>
                  <a:lnTo>
                    <a:pt x="471" y="446"/>
                  </a:lnTo>
                  <a:lnTo>
                    <a:pt x="470" y="428"/>
                  </a:lnTo>
                  <a:lnTo>
                    <a:pt x="469" y="408"/>
                  </a:lnTo>
                  <a:lnTo>
                    <a:pt x="466" y="389"/>
                  </a:lnTo>
                  <a:lnTo>
                    <a:pt x="463" y="369"/>
                  </a:lnTo>
                  <a:lnTo>
                    <a:pt x="458" y="347"/>
                  </a:lnTo>
                  <a:lnTo>
                    <a:pt x="453" y="327"/>
                  </a:lnTo>
                  <a:lnTo>
                    <a:pt x="446" y="306"/>
                  </a:lnTo>
                  <a:lnTo>
                    <a:pt x="439" y="284"/>
                  </a:lnTo>
                  <a:lnTo>
                    <a:pt x="430" y="264"/>
                  </a:lnTo>
                  <a:lnTo>
                    <a:pt x="421" y="243"/>
                  </a:lnTo>
                  <a:lnTo>
                    <a:pt x="410" y="223"/>
                  </a:lnTo>
                  <a:lnTo>
                    <a:pt x="398" y="202"/>
                  </a:lnTo>
                  <a:lnTo>
                    <a:pt x="387" y="183"/>
                  </a:lnTo>
                  <a:lnTo>
                    <a:pt x="374" y="164"/>
                  </a:lnTo>
                  <a:lnTo>
                    <a:pt x="360" y="146"/>
                  </a:lnTo>
                  <a:lnTo>
                    <a:pt x="346" y="128"/>
                  </a:lnTo>
                  <a:lnTo>
                    <a:pt x="331" y="112"/>
                  </a:lnTo>
                  <a:lnTo>
                    <a:pt x="316" y="96"/>
                  </a:lnTo>
                  <a:lnTo>
                    <a:pt x="301" y="81"/>
                  </a:lnTo>
                  <a:lnTo>
                    <a:pt x="285" y="67"/>
                  </a:lnTo>
                  <a:lnTo>
                    <a:pt x="269" y="54"/>
                  </a:lnTo>
                  <a:lnTo>
                    <a:pt x="254" y="43"/>
                  </a:lnTo>
                  <a:lnTo>
                    <a:pt x="238" y="33"/>
                  </a:lnTo>
                  <a:lnTo>
                    <a:pt x="220" y="25"/>
                  </a:lnTo>
                  <a:lnTo>
                    <a:pt x="205" y="16"/>
                  </a:lnTo>
                  <a:lnTo>
                    <a:pt x="189" y="11"/>
                  </a:lnTo>
                  <a:lnTo>
                    <a:pt x="173" y="5"/>
                  </a:lnTo>
                  <a:lnTo>
                    <a:pt x="158" y="2"/>
                  </a:lnTo>
                  <a:lnTo>
                    <a:pt x="143" y="0"/>
                  </a:lnTo>
                  <a:lnTo>
                    <a:pt x="128" y="0"/>
                  </a:lnTo>
                  <a:lnTo>
                    <a:pt x="113" y="1"/>
                  </a:lnTo>
                  <a:lnTo>
                    <a:pt x="100" y="3"/>
                  </a:lnTo>
                  <a:lnTo>
                    <a:pt x="86" y="7"/>
                  </a:lnTo>
                  <a:lnTo>
                    <a:pt x="75" y="12"/>
                  </a:lnTo>
                  <a:lnTo>
                    <a:pt x="63" y="19"/>
                  </a:lnTo>
                  <a:lnTo>
                    <a:pt x="52" y="27"/>
                  </a:lnTo>
                  <a:lnTo>
                    <a:pt x="43" y="36"/>
                  </a:lnTo>
                  <a:lnTo>
                    <a:pt x="34" y="47"/>
                  </a:lnTo>
                  <a:lnTo>
                    <a:pt x="26" y="59"/>
                  </a:lnTo>
                  <a:lnTo>
                    <a:pt x="19" y="71"/>
                  </a:lnTo>
                  <a:lnTo>
                    <a:pt x="13" y="85"/>
                  </a:lnTo>
                  <a:lnTo>
                    <a:pt x="9" y="101"/>
                  </a:lnTo>
                  <a:lnTo>
                    <a:pt x="4" y="117"/>
                  </a:lnTo>
                  <a:lnTo>
                    <a:pt x="2" y="134"/>
                  </a:lnTo>
                  <a:lnTo>
                    <a:pt x="0" y="151"/>
                  </a:lnTo>
                  <a:lnTo>
                    <a:pt x="0" y="170"/>
                  </a:lnTo>
                  <a:lnTo>
                    <a:pt x="0" y="190"/>
                  </a:lnTo>
                  <a:lnTo>
                    <a:pt x="2" y="209"/>
                  </a:lnTo>
                  <a:lnTo>
                    <a:pt x="5" y="229"/>
                  </a:lnTo>
                  <a:lnTo>
                    <a:pt x="10" y="249"/>
                  </a:lnTo>
                  <a:lnTo>
                    <a:pt x="14" y="271"/>
                  </a:lnTo>
                  <a:lnTo>
                    <a:pt x="20" y="291"/>
                  </a:lnTo>
                  <a:lnTo>
                    <a:pt x="28" y="312"/>
                  </a:lnTo>
                  <a:lnTo>
                    <a:pt x="36" y="333"/>
                  </a:lnTo>
                  <a:lnTo>
                    <a:pt x="45" y="354"/>
                  </a:lnTo>
                  <a:lnTo>
                    <a:pt x="55" y="375"/>
                  </a:lnTo>
                  <a:lnTo>
                    <a:pt x="66" y="395"/>
                  </a:lnTo>
                  <a:lnTo>
                    <a:pt x="78" y="414"/>
                  </a:lnTo>
                  <a:lnTo>
                    <a:pt x="90" y="433"/>
                  </a:lnTo>
                  <a:lnTo>
                    <a:pt x="103" y="453"/>
                  </a:lnTo>
                  <a:lnTo>
                    <a:pt x="117" y="471"/>
                  </a:lnTo>
                  <a:lnTo>
                    <a:pt x="131" y="488"/>
                  </a:lnTo>
                  <a:lnTo>
                    <a:pt x="146" y="504"/>
                  </a:lnTo>
                  <a:lnTo>
                    <a:pt x="161" y="519"/>
                  </a:lnTo>
                  <a:lnTo>
                    <a:pt x="177" y="534"/>
                  </a:lnTo>
                  <a:lnTo>
                    <a:pt x="193" y="546"/>
                  </a:lnTo>
                  <a:lnTo>
                    <a:pt x="209" y="558"/>
                  </a:lnTo>
                  <a:lnTo>
                    <a:pt x="225" y="570"/>
                  </a:lnTo>
                  <a:lnTo>
                    <a:pt x="241" y="579"/>
                  </a:lnTo>
                  <a:lnTo>
                    <a:pt x="258" y="587"/>
                  </a:lnTo>
                  <a:lnTo>
                    <a:pt x="274" y="594"/>
                  </a:lnTo>
                  <a:lnTo>
                    <a:pt x="290" y="600"/>
                  </a:lnTo>
                  <a:lnTo>
                    <a:pt x="305" y="604"/>
                  </a:lnTo>
                  <a:lnTo>
                    <a:pt x="321" y="606"/>
                  </a:lnTo>
                  <a:lnTo>
                    <a:pt x="335" y="607"/>
                  </a:lnTo>
                  <a:lnTo>
                    <a:pt x="349" y="607"/>
                  </a:lnTo>
                  <a:lnTo>
                    <a:pt x="363" y="606"/>
                  </a:lnTo>
                  <a:lnTo>
                    <a:pt x="377" y="603"/>
                  </a:lnTo>
                  <a:lnTo>
                    <a:pt x="390" y="597"/>
                  </a:lnTo>
                  <a:lnTo>
                    <a:pt x="402" y="592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362" name="Freeform 658"/>
            <p:cNvSpPr>
              <a:spLocks/>
            </p:cNvSpPr>
            <p:nvPr/>
          </p:nvSpPr>
          <p:spPr bwMode="auto">
            <a:xfrm>
              <a:off x="3950" y="3082"/>
              <a:ext cx="359" cy="338"/>
            </a:xfrm>
            <a:custGeom>
              <a:avLst/>
              <a:gdLst>
                <a:gd name="T0" fmla="*/ 940 w 941"/>
                <a:gd name="T1" fmla="*/ 852 h 879"/>
                <a:gd name="T2" fmla="*/ 936 w 941"/>
                <a:gd name="T3" fmla="*/ 797 h 879"/>
                <a:gd name="T4" fmla="*/ 926 w 941"/>
                <a:gd name="T5" fmla="*/ 740 h 879"/>
                <a:gd name="T6" fmla="*/ 913 w 941"/>
                <a:gd name="T7" fmla="*/ 680 h 879"/>
                <a:gd name="T8" fmla="*/ 895 w 941"/>
                <a:gd name="T9" fmla="*/ 621 h 879"/>
                <a:gd name="T10" fmla="*/ 874 w 941"/>
                <a:gd name="T11" fmla="*/ 562 h 879"/>
                <a:gd name="T12" fmla="*/ 848 w 941"/>
                <a:gd name="T13" fmla="*/ 502 h 879"/>
                <a:gd name="T14" fmla="*/ 819 w 941"/>
                <a:gd name="T15" fmla="*/ 444 h 879"/>
                <a:gd name="T16" fmla="*/ 786 w 941"/>
                <a:gd name="T17" fmla="*/ 387 h 879"/>
                <a:gd name="T18" fmla="*/ 750 w 941"/>
                <a:gd name="T19" fmla="*/ 333 h 879"/>
                <a:gd name="T20" fmla="*/ 712 w 941"/>
                <a:gd name="T21" fmla="*/ 281 h 879"/>
                <a:gd name="T22" fmla="*/ 672 w 941"/>
                <a:gd name="T23" fmla="*/ 233 h 879"/>
                <a:gd name="T24" fmla="*/ 629 w 941"/>
                <a:gd name="T25" fmla="*/ 187 h 879"/>
                <a:gd name="T26" fmla="*/ 584 w 941"/>
                <a:gd name="T27" fmla="*/ 147 h 879"/>
                <a:gd name="T28" fmla="*/ 540 w 941"/>
                <a:gd name="T29" fmla="*/ 110 h 879"/>
                <a:gd name="T30" fmla="*/ 493 w 941"/>
                <a:gd name="T31" fmla="*/ 78 h 879"/>
                <a:gd name="T32" fmla="*/ 447 w 941"/>
                <a:gd name="T33" fmla="*/ 52 h 879"/>
                <a:gd name="T34" fmla="*/ 401 w 941"/>
                <a:gd name="T35" fmla="*/ 30 h 879"/>
                <a:gd name="T36" fmla="*/ 355 w 941"/>
                <a:gd name="T37" fmla="*/ 15 h 879"/>
                <a:gd name="T38" fmla="*/ 312 w 941"/>
                <a:gd name="T39" fmla="*/ 4 h 879"/>
                <a:gd name="T40" fmla="*/ 269 w 941"/>
                <a:gd name="T41" fmla="*/ 0 h 879"/>
                <a:gd name="T42" fmla="*/ 229 w 941"/>
                <a:gd name="T43" fmla="*/ 2 h 879"/>
                <a:gd name="T44" fmla="*/ 190 w 941"/>
                <a:gd name="T45" fmla="*/ 9 h 879"/>
                <a:gd name="T46" fmla="*/ 154 w 941"/>
                <a:gd name="T47" fmla="*/ 22 h 879"/>
                <a:gd name="T48" fmla="*/ 121 w 941"/>
                <a:gd name="T49" fmla="*/ 41 h 879"/>
                <a:gd name="T50" fmla="*/ 92 w 941"/>
                <a:gd name="T51" fmla="*/ 66 h 879"/>
                <a:gd name="T52" fmla="*/ 67 w 941"/>
                <a:gd name="T53" fmla="*/ 95 h 879"/>
                <a:gd name="T54" fmla="*/ 44 w 941"/>
                <a:gd name="T55" fmla="*/ 130 h 879"/>
                <a:gd name="T56" fmla="*/ 27 w 941"/>
                <a:gd name="T57" fmla="*/ 169 h 879"/>
                <a:gd name="T58" fmla="*/ 14 w 941"/>
                <a:gd name="T59" fmla="*/ 212 h 879"/>
                <a:gd name="T60" fmla="*/ 5 w 941"/>
                <a:gd name="T61" fmla="*/ 259 h 879"/>
                <a:gd name="T62" fmla="*/ 0 w 941"/>
                <a:gd name="T63" fmla="*/ 309 h 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41" h="879">
                  <a:moveTo>
                    <a:pt x="941" y="879"/>
                  </a:moveTo>
                  <a:lnTo>
                    <a:pt x="940" y="852"/>
                  </a:lnTo>
                  <a:lnTo>
                    <a:pt x="938" y="825"/>
                  </a:lnTo>
                  <a:lnTo>
                    <a:pt x="936" y="797"/>
                  </a:lnTo>
                  <a:lnTo>
                    <a:pt x="931" y="768"/>
                  </a:lnTo>
                  <a:lnTo>
                    <a:pt x="926" y="740"/>
                  </a:lnTo>
                  <a:lnTo>
                    <a:pt x="921" y="710"/>
                  </a:lnTo>
                  <a:lnTo>
                    <a:pt x="913" y="680"/>
                  </a:lnTo>
                  <a:lnTo>
                    <a:pt x="905" y="651"/>
                  </a:lnTo>
                  <a:lnTo>
                    <a:pt x="895" y="621"/>
                  </a:lnTo>
                  <a:lnTo>
                    <a:pt x="885" y="592"/>
                  </a:lnTo>
                  <a:lnTo>
                    <a:pt x="874" y="562"/>
                  </a:lnTo>
                  <a:lnTo>
                    <a:pt x="861" y="532"/>
                  </a:lnTo>
                  <a:lnTo>
                    <a:pt x="848" y="502"/>
                  </a:lnTo>
                  <a:lnTo>
                    <a:pt x="833" y="473"/>
                  </a:lnTo>
                  <a:lnTo>
                    <a:pt x="819" y="444"/>
                  </a:lnTo>
                  <a:lnTo>
                    <a:pt x="803" y="416"/>
                  </a:lnTo>
                  <a:lnTo>
                    <a:pt x="786" y="387"/>
                  </a:lnTo>
                  <a:lnTo>
                    <a:pt x="769" y="360"/>
                  </a:lnTo>
                  <a:lnTo>
                    <a:pt x="750" y="333"/>
                  </a:lnTo>
                  <a:lnTo>
                    <a:pt x="731" y="306"/>
                  </a:lnTo>
                  <a:lnTo>
                    <a:pt x="712" y="281"/>
                  </a:lnTo>
                  <a:lnTo>
                    <a:pt x="692" y="256"/>
                  </a:lnTo>
                  <a:lnTo>
                    <a:pt x="672" y="233"/>
                  </a:lnTo>
                  <a:lnTo>
                    <a:pt x="650" y="209"/>
                  </a:lnTo>
                  <a:lnTo>
                    <a:pt x="629" y="187"/>
                  </a:lnTo>
                  <a:lnTo>
                    <a:pt x="607" y="167"/>
                  </a:lnTo>
                  <a:lnTo>
                    <a:pt x="584" y="147"/>
                  </a:lnTo>
                  <a:lnTo>
                    <a:pt x="562" y="127"/>
                  </a:lnTo>
                  <a:lnTo>
                    <a:pt x="540" y="110"/>
                  </a:lnTo>
                  <a:lnTo>
                    <a:pt x="516" y="93"/>
                  </a:lnTo>
                  <a:lnTo>
                    <a:pt x="493" y="78"/>
                  </a:lnTo>
                  <a:lnTo>
                    <a:pt x="470" y="65"/>
                  </a:lnTo>
                  <a:lnTo>
                    <a:pt x="447" y="52"/>
                  </a:lnTo>
                  <a:lnTo>
                    <a:pt x="424" y="40"/>
                  </a:lnTo>
                  <a:lnTo>
                    <a:pt x="401" y="30"/>
                  </a:lnTo>
                  <a:lnTo>
                    <a:pt x="379" y="22"/>
                  </a:lnTo>
                  <a:lnTo>
                    <a:pt x="355" y="15"/>
                  </a:lnTo>
                  <a:lnTo>
                    <a:pt x="333" y="8"/>
                  </a:lnTo>
                  <a:lnTo>
                    <a:pt x="312" y="4"/>
                  </a:lnTo>
                  <a:lnTo>
                    <a:pt x="290" y="2"/>
                  </a:lnTo>
                  <a:lnTo>
                    <a:pt x="269" y="0"/>
                  </a:lnTo>
                  <a:lnTo>
                    <a:pt x="248" y="0"/>
                  </a:lnTo>
                  <a:lnTo>
                    <a:pt x="229" y="2"/>
                  </a:lnTo>
                  <a:lnTo>
                    <a:pt x="208" y="5"/>
                  </a:lnTo>
                  <a:lnTo>
                    <a:pt x="190" y="9"/>
                  </a:lnTo>
                  <a:lnTo>
                    <a:pt x="171" y="15"/>
                  </a:lnTo>
                  <a:lnTo>
                    <a:pt x="154" y="22"/>
                  </a:lnTo>
                  <a:lnTo>
                    <a:pt x="137" y="32"/>
                  </a:lnTo>
                  <a:lnTo>
                    <a:pt x="121" y="41"/>
                  </a:lnTo>
                  <a:lnTo>
                    <a:pt x="106" y="53"/>
                  </a:lnTo>
                  <a:lnTo>
                    <a:pt x="92" y="66"/>
                  </a:lnTo>
                  <a:lnTo>
                    <a:pt x="79" y="79"/>
                  </a:lnTo>
                  <a:lnTo>
                    <a:pt x="67" y="95"/>
                  </a:lnTo>
                  <a:lnTo>
                    <a:pt x="55" y="111"/>
                  </a:lnTo>
                  <a:lnTo>
                    <a:pt x="44" y="130"/>
                  </a:lnTo>
                  <a:lnTo>
                    <a:pt x="36" y="149"/>
                  </a:lnTo>
                  <a:lnTo>
                    <a:pt x="27" y="169"/>
                  </a:lnTo>
                  <a:lnTo>
                    <a:pt x="20" y="190"/>
                  </a:lnTo>
                  <a:lnTo>
                    <a:pt x="14" y="212"/>
                  </a:lnTo>
                  <a:lnTo>
                    <a:pt x="8" y="235"/>
                  </a:lnTo>
                  <a:lnTo>
                    <a:pt x="5" y="259"/>
                  </a:lnTo>
                  <a:lnTo>
                    <a:pt x="2" y="284"/>
                  </a:lnTo>
                  <a:lnTo>
                    <a:pt x="0" y="309"/>
                  </a:lnTo>
                  <a:lnTo>
                    <a:pt x="0" y="33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363" name="Freeform 659"/>
            <p:cNvSpPr>
              <a:spLocks/>
            </p:cNvSpPr>
            <p:nvPr/>
          </p:nvSpPr>
          <p:spPr bwMode="auto">
            <a:xfrm>
              <a:off x="4346" y="3026"/>
              <a:ext cx="212" cy="249"/>
            </a:xfrm>
            <a:custGeom>
              <a:avLst/>
              <a:gdLst>
                <a:gd name="T0" fmla="*/ 556 w 556"/>
                <a:gd name="T1" fmla="*/ 655 h 655"/>
                <a:gd name="T2" fmla="*/ 556 w 556"/>
                <a:gd name="T3" fmla="*/ 644 h 655"/>
                <a:gd name="T4" fmla="*/ 555 w 556"/>
                <a:gd name="T5" fmla="*/ 631 h 655"/>
                <a:gd name="T6" fmla="*/ 553 w 556"/>
                <a:gd name="T7" fmla="*/ 619 h 655"/>
                <a:gd name="T8" fmla="*/ 552 w 556"/>
                <a:gd name="T9" fmla="*/ 607 h 655"/>
                <a:gd name="T10" fmla="*/ 550 w 556"/>
                <a:gd name="T11" fmla="*/ 596 h 655"/>
                <a:gd name="T12" fmla="*/ 548 w 556"/>
                <a:gd name="T13" fmla="*/ 584 h 655"/>
                <a:gd name="T14" fmla="*/ 545 w 556"/>
                <a:gd name="T15" fmla="*/ 572 h 655"/>
                <a:gd name="T16" fmla="*/ 542 w 556"/>
                <a:gd name="T17" fmla="*/ 559 h 655"/>
                <a:gd name="T18" fmla="*/ 539 w 556"/>
                <a:gd name="T19" fmla="*/ 548 h 655"/>
                <a:gd name="T20" fmla="*/ 534 w 556"/>
                <a:gd name="T21" fmla="*/ 536 h 655"/>
                <a:gd name="T22" fmla="*/ 526 w 556"/>
                <a:gd name="T23" fmla="*/ 513 h 655"/>
                <a:gd name="T24" fmla="*/ 515 w 556"/>
                <a:gd name="T25" fmla="*/ 489 h 655"/>
                <a:gd name="T26" fmla="*/ 503 w 556"/>
                <a:gd name="T27" fmla="*/ 466 h 655"/>
                <a:gd name="T28" fmla="*/ 490 w 556"/>
                <a:gd name="T29" fmla="*/ 443 h 655"/>
                <a:gd name="T30" fmla="*/ 475 w 556"/>
                <a:gd name="T31" fmla="*/ 420 h 655"/>
                <a:gd name="T32" fmla="*/ 460 w 556"/>
                <a:gd name="T33" fmla="*/ 398 h 655"/>
                <a:gd name="T34" fmla="*/ 443 w 556"/>
                <a:gd name="T35" fmla="*/ 375 h 655"/>
                <a:gd name="T36" fmla="*/ 425 w 556"/>
                <a:gd name="T37" fmla="*/ 354 h 655"/>
                <a:gd name="T38" fmla="*/ 407 w 556"/>
                <a:gd name="T39" fmla="*/ 333 h 655"/>
                <a:gd name="T40" fmla="*/ 387 w 556"/>
                <a:gd name="T41" fmla="*/ 311 h 655"/>
                <a:gd name="T42" fmla="*/ 367 w 556"/>
                <a:gd name="T43" fmla="*/ 291 h 655"/>
                <a:gd name="T44" fmla="*/ 347 w 556"/>
                <a:gd name="T45" fmla="*/ 271 h 655"/>
                <a:gd name="T46" fmla="*/ 327 w 556"/>
                <a:gd name="T47" fmla="*/ 252 h 655"/>
                <a:gd name="T48" fmla="*/ 305 w 556"/>
                <a:gd name="T49" fmla="*/ 233 h 655"/>
                <a:gd name="T50" fmla="*/ 284 w 556"/>
                <a:gd name="T51" fmla="*/ 213 h 655"/>
                <a:gd name="T52" fmla="*/ 262 w 556"/>
                <a:gd name="T53" fmla="*/ 194 h 655"/>
                <a:gd name="T54" fmla="*/ 239 w 556"/>
                <a:gd name="T55" fmla="*/ 175 h 655"/>
                <a:gd name="T56" fmla="*/ 216 w 556"/>
                <a:gd name="T57" fmla="*/ 156 h 655"/>
                <a:gd name="T58" fmla="*/ 191 w 556"/>
                <a:gd name="T59" fmla="*/ 137 h 655"/>
                <a:gd name="T60" fmla="*/ 143 w 556"/>
                <a:gd name="T61" fmla="*/ 101 h 655"/>
                <a:gd name="T62" fmla="*/ 119 w 556"/>
                <a:gd name="T63" fmla="*/ 82 h 655"/>
                <a:gd name="T64" fmla="*/ 95 w 556"/>
                <a:gd name="T65" fmla="*/ 65 h 655"/>
                <a:gd name="T66" fmla="*/ 71 w 556"/>
                <a:gd name="T67" fmla="*/ 48 h 655"/>
                <a:gd name="T68" fmla="*/ 47 w 556"/>
                <a:gd name="T69" fmla="*/ 32 h 655"/>
                <a:gd name="T70" fmla="*/ 23 w 556"/>
                <a:gd name="T71" fmla="*/ 16 h 655"/>
                <a:gd name="T72" fmla="*/ 0 w 556"/>
                <a:gd name="T73" fmla="*/ 0 h 6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56" h="655">
                  <a:moveTo>
                    <a:pt x="556" y="655"/>
                  </a:moveTo>
                  <a:lnTo>
                    <a:pt x="556" y="644"/>
                  </a:lnTo>
                  <a:lnTo>
                    <a:pt x="555" y="631"/>
                  </a:lnTo>
                  <a:lnTo>
                    <a:pt x="553" y="619"/>
                  </a:lnTo>
                  <a:lnTo>
                    <a:pt x="552" y="607"/>
                  </a:lnTo>
                  <a:lnTo>
                    <a:pt x="550" y="596"/>
                  </a:lnTo>
                  <a:lnTo>
                    <a:pt x="548" y="584"/>
                  </a:lnTo>
                  <a:lnTo>
                    <a:pt x="545" y="572"/>
                  </a:lnTo>
                  <a:lnTo>
                    <a:pt x="542" y="559"/>
                  </a:lnTo>
                  <a:lnTo>
                    <a:pt x="539" y="548"/>
                  </a:lnTo>
                  <a:lnTo>
                    <a:pt x="534" y="536"/>
                  </a:lnTo>
                  <a:lnTo>
                    <a:pt x="526" y="513"/>
                  </a:lnTo>
                  <a:lnTo>
                    <a:pt x="515" y="489"/>
                  </a:lnTo>
                  <a:lnTo>
                    <a:pt x="503" y="466"/>
                  </a:lnTo>
                  <a:lnTo>
                    <a:pt x="490" y="443"/>
                  </a:lnTo>
                  <a:lnTo>
                    <a:pt x="475" y="420"/>
                  </a:lnTo>
                  <a:lnTo>
                    <a:pt x="460" y="398"/>
                  </a:lnTo>
                  <a:lnTo>
                    <a:pt x="443" y="375"/>
                  </a:lnTo>
                  <a:lnTo>
                    <a:pt x="425" y="354"/>
                  </a:lnTo>
                  <a:lnTo>
                    <a:pt x="407" y="333"/>
                  </a:lnTo>
                  <a:lnTo>
                    <a:pt x="387" y="311"/>
                  </a:lnTo>
                  <a:lnTo>
                    <a:pt x="367" y="291"/>
                  </a:lnTo>
                  <a:lnTo>
                    <a:pt x="347" y="271"/>
                  </a:lnTo>
                  <a:lnTo>
                    <a:pt x="327" y="252"/>
                  </a:lnTo>
                  <a:lnTo>
                    <a:pt x="305" y="233"/>
                  </a:lnTo>
                  <a:lnTo>
                    <a:pt x="284" y="213"/>
                  </a:lnTo>
                  <a:lnTo>
                    <a:pt x="262" y="194"/>
                  </a:lnTo>
                  <a:lnTo>
                    <a:pt x="239" y="175"/>
                  </a:lnTo>
                  <a:lnTo>
                    <a:pt x="216" y="156"/>
                  </a:lnTo>
                  <a:lnTo>
                    <a:pt x="191" y="137"/>
                  </a:lnTo>
                  <a:lnTo>
                    <a:pt x="143" y="101"/>
                  </a:lnTo>
                  <a:lnTo>
                    <a:pt x="119" y="82"/>
                  </a:lnTo>
                  <a:lnTo>
                    <a:pt x="95" y="65"/>
                  </a:lnTo>
                  <a:lnTo>
                    <a:pt x="71" y="48"/>
                  </a:lnTo>
                  <a:lnTo>
                    <a:pt x="47" y="32"/>
                  </a:lnTo>
                  <a:lnTo>
                    <a:pt x="23" y="16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364" name="Freeform 660"/>
            <p:cNvSpPr>
              <a:spLocks/>
            </p:cNvSpPr>
            <p:nvPr/>
          </p:nvSpPr>
          <p:spPr bwMode="auto">
            <a:xfrm>
              <a:off x="4215" y="2970"/>
              <a:ext cx="3" cy="2"/>
            </a:xfrm>
            <a:custGeom>
              <a:avLst/>
              <a:gdLst>
                <a:gd name="T0" fmla="*/ 8 w 8"/>
                <a:gd name="T1" fmla="*/ 0 h 4"/>
                <a:gd name="T2" fmla="*/ 4 w 8"/>
                <a:gd name="T3" fmla="*/ 2 h 4"/>
                <a:gd name="T4" fmla="*/ 0 w 8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4">
                  <a:moveTo>
                    <a:pt x="8" y="0"/>
                  </a:moveTo>
                  <a:lnTo>
                    <a:pt x="4" y="2"/>
                  </a:lnTo>
                  <a:lnTo>
                    <a:pt x="0" y="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365" name="Line 661"/>
            <p:cNvSpPr>
              <a:spLocks noChangeShapeType="1"/>
            </p:cNvSpPr>
            <p:nvPr/>
          </p:nvSpPr>
          <p:spPr bwMode="auto">
            <a:xfrm flipV="1">
              <a:off x="3604" y="3723"/>
              <a:ext cx="0" cy="2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366" name="Line 662"/>
            <p:cNvSpPr>
              <a:spLocks noChangeShapeType="1"/>
            </p:cNvSpPr>
            <p:nvPr/>
          </p:nvSpPr>
          <p:spPr bwMode="auto">
            <a:xfrm flipV="1">
              <a:off x="5089" y="2659"/>
              <a:ext cx="0" cy="10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367" name="Line 663"/>
            <p:cNvSpPr>
              <a:spLocks noChangeShapeType="1"/>
            </p:cNvSpPr>
            <p:nvPr/>
          </p:nvSpPr>
          <p:spPr bwMode="auto">
            <a:xfrm flipV="1">
              <a:off x="5556" y="2889"/>
              <a:ext cx="0" cy="2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368" name="Line 664"/>
            <p:cNvSpPr>
              <a:spLocks noChangeShapeType="1"/>
            </p:cNvSpPr>
            <p:nvPr/>
          </p:nvSpPr>
          <p:spPr bwMode="auto">
            <a:xfrm flipV="1">
              <a:off x="5046" y="2889"/>
              <a:ext cx="0" cy="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369" name="Line 665"/>
            <p:cNvSpPr>
              <a:spLocks noChangeShapeType="1"/>
            </p:cNvSpPr>
            <p:nvPr/>
          </p:nvSpPr>
          <p:spPr bwMode="auto">
            <a:xfrm flipV="1">
              <a:off x="4070" y="2659"/>
              <a:ext cx="0" cy="10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370" name="Line 666"/>
            <p:cNvSpPr>
              <a:spLocks noChangeShapeType="1"/>
            </p:cNvSpPr>
            <p:nvPr/>
          </p:nvSpPr>
          <p:spPr bwMode="auto">
            <a:xfrm flipV="1">
              <a:off x="4963" y="2897"/>
              <a:ext cx="0" cy="49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371" name="Line 667"/>
            <p:cNvSpPr>
              <a:spLocks noChangeShapeType="1"/>
            </p:cNvSpPr>
            <p:nvPr/>
          </p:nvSpPr>
          <p:spPr bwMode="auto">
            <a:xfrm flipV="1">
              <a:off x="4199" y="2959"/>
              <a:ext cx="0" cy="2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372" name="Line 668"/>
            <p:cNvSpPr>
              <a:spLocks noChangeShapeType="1"/>
            </p:cNvSpPr>
            <p:nvPr/>
          </p:nvSpPr>
          <p:spPr bwMode="auto">
            <a:xfrm flipH="1">
              <a:off x="4003" y="2972"/>
              <a:ext cx="212" cy="12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57427" name="Text Box 723"/>
          <p:cNvSpPr txBox="1">
            <a:spLocks noChangeArrowheads="1"/>
          </p:cNvSpPr>
          <p:nvPr/>
        </p:nvSpPr>
        <p:spPr bwMode="auto">
          <a:xfrm>
            <a:off x="6249988" y="96838"/>
            <a:ext cx="2765425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 eaLnBrk="1" hangingPunct="1">
              <a:lnSpc>
                <a:spcPct val="80000"/>
              </a:lnSpc>
              <a:spcBef>
                <a:spcPct val="50000"/>
              </a:spcBef>
            </a:pPr>
            <a:r>
              <a:rPr lang="zh-CN" alt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黑体" pitchFamily="2" charset="-122"/>
              </a:rPr>
              <a:t>步骤六</a:t>
            </a:r>
          </a:p>
        </p:txBody>
      </p:sp>
      <p:sp>
        <p:nvSpPr>
          <p:cNvPr id="457428" name="Text Box 724"/>
          <p:cNvSpPr txBox="1">
            <a:spLocks noChangeArrowheads="1"/>
          </p:cNvSpPr>
          <p:nvPr/>
        </p:nvSpPr>
        <p:spPr bwMode="auto">
          <a:xfrm>
            <a:off x="0" y="0"/>
            <a:ext cx="91440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hangingPunct="1">
              <a:spcBef>
                <a:spcPct val="50000"/>
              </a:spcBef>
            </a:pPr>
            <a:r>
              <a:rPr lang="zh-CN" altLang="en-US" sz="4000" b="1">
                <a:solidFill>
                  <a:srgbClr val="FF0000"/>
                </a:solidFill>
                <a:effectLst/>
                <a:ea typeface="黑体" pitchFamily="2" charset="-122"/>
              </a:rPr>
              <a:t>叠加式组合体六</a:t>
            </a:r>
          </a:p>
        </p:txBody>
      </p:sp>
      <p:grpSp>
        <p:nvGrpSpPr>
          <p:cNvPr id="457429" name="Group 725"/>
          <p:cNvGrpSpPr>
            <a:grpSpLocks/>
          </p:cNvGrpSpPr>
          <p:nvPr/>
        </p:nvGrpSpPr>
        <p:grpSpPr bwMode="auto">
          <a:xfrm>
            <a:off x="179388" y="730250"/>
            <a:ext cx="8640762" cy="5927725"/>
            <a:chOff x="113" y="460"/>
            <a:chExt cx="5443" cy="3734"/>
          </a:xfrm>
        </p:grpSpPr>
        <p:grpSp>
          <p:nvGrpSpPr>
            <p:cNvPr id="457430" name="Group 726"/>
            <p:cNvGrpSpPr>
              <a:grpSpLocks/>
            </p:cNvGrpSpPr>
            <p:nvPr/>
          </p:nvGrpSpPr>
          <p:grpSpPr bwMode="auto">
            <a:xfrm>
              <a:off x="3882" y="460"/>
              <a:ext cx="1674" cy="1674"/>
              <a:chOff x="3882" y="460"/>
              <a:chExt cx="1674" cy="1674"/>
            </a:xfrm>
          </p:grpSpPr>
          <p:sp>
            <p:nvSpPr>
              <p:cNvPr id="457431" name="Line 727"/>
              <p:cNvSpPr>
                <a:spLocks noChangeShapeType="1"/>
              </p:cNvSpPr>
              <p:nvPr/>
            </p:nvSpPr>
            <p:spPr bwMode="auto">
              <a:xfrm>
                <a:off x="4716" y="460"/>
                <a:ext cx="0" cy="24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32" name="Line 728"/>
              <p:cNvSpPr>
                <a:spLocks noChangeShapeType="1"/>
              </p:cNvSpPr>
              <p:nvPr/>
            </p:nvSpPr>
            <p:spPr bwMode="auto">
              <a:xfrm>
                <a:off x="4716" y="738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33" name="Line 729"/>
              <p:cNvSpPr>
                <a:spLocks noChangeShapeType="1"/>
              </p:cNvSpPr>
              <p:nvPr/>
            </p:nvSpPr>
            <p:spPr bwMode="auto">
              <a:xfrm>
                <a:off x="4716" y="800"/>
                <a:ext cx="0" cy="26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34" name="Line 730"/>
              <p:cNvSpPr>
                <a:spLocks noChangeShapeType="1"/>
              </p:cNvSpPr>
              <p:nvPr/>
            </p:nvSpPr>
            <p:spPr bwMode="auto">
              <a:xfrm>
                <a:off x="4716" y="1101"/>
                <a:ext cx="0" cy="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35" name="Line 731"/>
              <p:cNvSpPr>
                <a:spLocks noChangeShapeType="1"/>
              </p:cNvSpPr>
              <p:nvPr/>
            </p:nvSpPr>
            <p:spPr bwMode="auto">
              <a:xfrm>
                <a:off x="4716" y="1164"/>
                <a:ext cx="0" cy="2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36" name="Line 732"/>
              <p:cNvSpPr>
                <a:spLocks noChangeShapeType="1"/>
              </p:cNvSpPr>
              <p:nvPr/>
            </p:nvSpPr>
            <p:spPr bwMode="auto">
              <a:xfrm>
                <a:off x="4716" y="1464"/>
                <a:ext cx="0" cy="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37" name="Line 733"/>
              <p:cNvSpPr>
                <a:spLocks noChangeShapeType="1"/>
              </p:cNvSpPr>
              <p:nvPr/>
            </p:nvSpPr>
            <p:spPr bwMode="auto">
              <a:xfrm>
                <a:off x="4716" y="1521"/>
                <a:ext cx="0" cy="26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38" name="Line 734"/>
              <p:cNvSpPr>
                <a:spLocks noChangeShapeType="1"/>
              </p:cNvSpPr>
              <p:nvPr/>
            </p:nvSpPr>
            <p:spPr bwMode="auto">
              <a:xfrm>
                <a:off x="4716" y="1822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39" name="Line 735"/>
              <p:cNvSpPr>
                <a:spLocks noChangeShapeType="1"/>
              </p:cNvSpPr>
              <p:nvPr/>
            </p:nvSpPr>
            <p:spPr bwMode="auto">
              <a:xfrm>
                <a:off x="4716" y="1884"/>
                <a:ext cx="0" cy="25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40" name="Line 736"/>
              <p:cNvSpPr>
                <a:spLocks noChangeShapeType="1"/>
              </p:cNvSpPr>
              <p:nvPr/>
            </p:nvSpPr>
            <p:spPr bwMode="auto">
              <a:xfrm>
                <a:off x="3882" y="2015"/>
                <a:ext cx="167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41" name="Line 737"/>
              <p:cNvSpPr>
                <a:spLocks noChangeShapeType="1"/>
              </p:cNvSpPr>
              <p:nvPr/>
            </p:nvSpPr>
            <p:spPr bwMode="auto">
              <a:xfrm flipH="1">
                <a:off x="5051" y="1748"/>
                <a:ext cx="505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42" name="Line 738"/>
              <p:cNvSpPr>
                <a:spLocks noChangeShapeType="1"/>
              </p:cNvSpPr>
              <p:nvPr/>
            </p:nvSpPr>
            <p:spPr bwMode="auto">
              <a:xfrm flipV="1">
                <a:off x="5221" y="1379"/>
                <a:ext cx="0" cy="36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43" name="Line 739"/>
              <p:cNvSpPr>
                <a:spLocks noChangeShapeType="1"/>
              </p:cNvSpPr>
              <p:nvPr/>
            </p:nvSpPr>
            <p:spPr bwMode="auto">
              <a:xfrm>
                <a:off x="4069" y="738"/>
                <a:ext cx="129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44" name="Line 740"/>
              <p:cNvSpPr>
                <a:spLocks noChangeShapeType="1"/>
              </p:cNvSpPr>
              <p:nvPr/>
            </p:nvSpPr>
            <p:spPr bwMode="auto">
              <a:xfrm flipH="1">
                <a:off x="4069" y="573"/>
                <a:ext cx="129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45" name="Freeform 741"/>
              <p:cNvSpPr>
                <a:spLocks/>
              </p:cNvSpPr>
              <p:nvPr/>
            </p:nvSpPr>
            <p:spPr bwMode="auto">
              <a:xfrm>
                <a:off x="4551" y="1045"/>
                <a:ext cx="335" cy="334"/>
              </a:xfrm>
              <a:custGeom>
                <a:avLst/>
                <a:gdLst>
                  <a:gd name="T0" fmla="*/ 413 w 413"/>
                  <a:gd name="T1" fmla="*/ 207 h 413"/>
                  <a:gd name="T2" fmla="*/ 412 w 413"/>
                  <a:gd name="T3" fmla="*/ 182 h 413"/>
                  <a:gd name="T4" fmla="*/ 408 w 413"/>
                  <a:gd name="T5" fmla="*/ 158 h 413"/>
                  <a:gd name="T6" fmla="*/ 401 w 413"/>
                  <a:gd name="T7" fmla="*/ 134 h 413"/>
                  <a:gd name="T8" fmla="*/ 390 w 413"/>
                  <a:gd name="T9" fmla="*/ 111 h 413"/>
                  <a:gd name="T10" fmla="*/ 377 w 413"/>
                  <a:gd name="T11" fmla="*/ 89 h 413"/>
                  <a:gd name="T12" fmla="*/ 362 w 413"/>
                  <a:gd name="T13" fmla="*/ 70 h 413"/>
                  <a:gd name="T14" fmla="*/ 344 w 413"/>
                  <a:gd name="T15" fmla="*/ 52 h 413"/>
                  <a:gd name="T16" fmla="*/ 325 w 413"/>
                  <a:gd name="T17" fmla="*/ 37 h 413"/>
                  <a:gd name="T18" fmla="*/ 304 w 413"/>
                  <a:gd name="T19" fmla="*/ 23 h 413"/>
                  <a:gd name="T20" fmla="*/ 280 w 413"/>
                  <a:gd name="T21" fmla="*/ 14 h 413"/>
                  <a:gd name="T22" fmla="*/ 257 w 413"/>
                  <a:gd name="T23" fmla="*/ 6 h 413"/>
                  <a:gd name="T24" fmla="*/ 232 w 413"/>
                  <a:gd name="T25" fmla="*/ 2 h 413"/>
                  <a:gd name="T26" fmla="*/ 207 w 413"/>
                  <a:gd name="T27" fmla="*/ 0 h 413"/>
                  <a:gd name="T28" fmla="*/ 182 w 413"/>
                  <a:gd name="T29" fmla="*/ 2 h 413"/>
                  <a:gd name="T30" fmla="*/ 158 w 413"/>
                  <a:gd name="T31" fmla="*/ 6 h 413"/>
                  <a:gd name="T32" fmla="*/ 134 w 413"/>
                  <a:gd name="T33" fmla="*/ 14 h 413"/>
                  <a:gd name="T34" fmla="*/ 111 w 413"/>
                  <a:gd name="T35" fmla="*/ 23 h 413"/>
                  <a:gd name="T36" fmla="*/ 90 w 413"/>
                  <a:gd name="T37" fmla="*/ 37 h 413"/>
                  <a:gd name="T38" fmla="*/ 70 w 413"/>
                  <a:gd name="T39" fmla="*/ 52 h 413"/>
                  <a:gd name="T40" fmla="*/ 52 w 413"/>
                  <a:gd name="T41" fmla="*/ 70 h 413"/>
                  <a:gd name="T42" fmla="*/ 37 w 413"/>
                  <a:gd name="T43" fmla="*/ 89 h 413"/>
                  <a:gd name="T44" fmla="*/ 25 w 413"/>
                  <a:gd name="T45" fmla="*/ 111 h 413"/>
                  <a:gd name="T46" fmla="*/ 14 w 413"/>
                  <a:gd name="T47" fmla="*/ 134 h 413"/>
                  <a:gd name="T48" fmla="*/ 7 w 413"/>
                  <a:gd name="T49" fmla="*/ 158 h 413"/>
                  <a:gd name="T50" fmla="*/ 2 w 413"/>
                  <a:gd name="T51" fmla="*/ 182 h 413"/>
                  <a:gd name="T52" fmla="*/ 0 w 413"/>
                  <a:gd name="T53" fmla="*/ 207 h 413"/>
                  <a:gd name="T54" fmla="*/ 2 w 413"/>
                  <a:gd name="T55" fmla="*/ 232 h 413"/>
                  <a:gd name="T56" fmla="*/ 7 w 413"/>
                  <a:gd name="T57" fmla="*/ 257 h 413"/>
                  <a:gd name="T58" fmla="*/ 14 w 413"/>
                  <a:gd name="T59" fmla="*/ 280 h 413"/>
                  <a:gd name="T60" fmla="*/ 25 w 413"/>
                  <a:gd name="T61" fmla="*/ 303 h 413"/>
                  <a:gd name="T62" fmla="*/ 37 w 413"/>
                  <a:gd name="T63" fmla="*/ 325 h 413"/>
                  <a:gd name="T64" fmla="*/ 52 w 413"/>
                  <a:gd name="T65" fmla="*/ 344 h 413"/>
                  <a:gd name="T66" fmla="*/ 70 w 413"/>
                  <a:gd name="T67" fmla="*/ 362 h 413"/>
                  <a:gd name="T68" fmla="*/ 90 w 413"/>
                  <a:gd name="T69" fmla="*/ 377 h 413"/>
                  <a:gd name="T70" fmla="*/ 111 w 413"/>
                  <a:gd name="T71" fmla="*/ 390 h 413"/>
                  <a:gd name="T72" fmla="*/ 134 w 413"/>
                  <a:gd name="T73" fmla="*/ 400 h 413"/>
                  <a:gd name="T74" fmla="*/ 158 w 413"/>
                  <a:gd name="T75" fmla="*/ 408 h 413"/>
                  <a:gd name="T76" fmla="*/ 182 w 413"/>
                  <a:gd name="T77" fmla="*/ 412 h 413"/>
                  <a:gd name="T78" fmla="*/ 207 w 413"/>
                  <a:gd name="T79" fmla="*/ 413 h 413"/>
                  <a:gd name="T80" fmla="*/ 232 w 413"/>
                  <a:gd name="T81" fmla="*/ 412 h 413"/>
                  <a:gd name="T82" fmla="*/ 257 w 413"/>
                  <a:gd name="T83" fmla="*/ 408 h 413"/>
                  <a:gd name="T84" fmla="*/ 280 w 413"/>
                  <a:gd name="T85" fmla="*/ 400 h 413"/>
                  <a:gd name="T86" fmla="*/ 304 w 413"/>
                  <a:gd name="T87" fmla="*/ 390 h 413"/>
                  <a:gd name="T88" fmla="*/ 325 w 413"/>
                  <a:gd name="T89" fmla="*/ 377 h 413"/>
                  <a:gd name="T90" fmla="*/ 344 w 413"/>
                  <a:gd name="T91" fmla="*/ 362 h 413"/>
                  <a:gd name="T92" fmla="*/ 362 w 413"/>
                  <a:gd name="T93" fmla="*/ 344 h 413"/>
                  <a:gd name="T94" fmla="*/ 377 w 413"/>
                  <a:gd name="T95" fmla="*/ 325 h 413"/>
                  <a:gd name="T96" fmla="*/ 390 w 413"/>
                  <a:gd name="T97" fmla="*/ 303 h 413"/>
                  <a:gd name="T98" fmla="*/ 401 w 413"/>
                  <a:gd name="T99" fmla="*/ 280 h 413"/>
                  <a:gd name="T100" fmla="*/ 408 w 413"/>
                  <a:gd name="T101" fmla="*/ 257 h 413"/>
                  <a:gd name="T102" fmla="*/ 412 w 413"/>
                  <a:gd name="T103" fmla="*/ 232 h 413"/>
                  <a:gd name="T104" fmla="*/ 413 w 413"/>
                  <a:gd name="T105" fmla="*/ 207 h 4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13" h="413">
                    <a:moveTo>
                      <a:pt x="413" y="207"/>
                    </a:moveTo>
                    <a:lnTo>
                      <a:pt x="412" y="182"/>
                    </a:lnTo>
                    <a:lnTo>
                      <a:pt x="408" y="158"/>
                    </a:lnTo>
                    <a:lnTo>
                      <a:pt x="401" y="134"/>
                    </a:lnTo>
                    <a:lnTo>
                      <a:pt x="390" y="111"/>
                    </a:lnTo>
                    <a:lnTo>
                      <a:pt x="377" y="89"/>
                    </a:lnTo>
                    <a:lnTo>
                      <a:pt x="362" y="70"/>
                    </a:lnTo>
                    <a:lnTo>
                      <a:pt x="344" y="52"/>
                    </a:lnTo>
                    <a:lnTo>
                      <a:pt x="325" y="37"/>
                    </a:lnTo>
                    <a:lnTo>
                      <a:pt x="304" y="23"/>
                    </a:lnTo>
                    <a:lnTo>
                      <a:pt x="280" y="14"/>
                    </a:lnTo>
                    <a:lnTo>
                      <a:pt x="257" y="6"/>
                    </a:lnTo>
                    <a:lnTo>
                      <a:pt x="232" y="2"/>
                    </a:lnTo>
                    <a:lnTo>
                      <a:pt x="207" y="0"/>
                    </a:lnTo>
                    <a:lnTo>
                      <a:pt x="182" y="2"/>
                    </a:lnTo>
                    <a:lnTo>
                      <a:pt x="158" y="6"/>
                    </a:lnTo>
                    <a:lnTo>
                      <a:pt x="134" y="14"/>
                    </a:lnTo>
                    <a:lnTo>
                      <a:pt x="111" y="23"/>
                    </a:lnTo>
                    <a:lnTo>
                      <a:pt x="90" y="37"/>
                    </a:lnTo>
                    <a:lnTo>
                      <a:pt x="70" y="52"/>
                    </a:lnTo>
                    <a:lnTo>
                      <a:pt x="52" y="70"/>
                    </a:lnTo>
                    <a:lnTo>
                      <a:pt x="37" y="89"/>
                    </a:lnTo>
                    <a:lnTo>
                      <a:pt x="25" y="111"/>
                    </a:lnTo>
                    <a:lnTo>
                      <a:pt x="14" y="134"/>
                    </a:lnTo>
                    <a:lnTo>
                      <a:pt x="7" y="158"/>
                    </a:lnTo>
                    <a:lnTo>
                      <a:pt x="2" y="182"/>
                    </a:lnTo>
                    <a:lnTo>
                      <a:pt x="0" y="207"/>
                    </a:lnTo>
                    <a:lnTo>
                      <a:pt x="2" y="232"/>
                    </a:lnTo>
                    <a:lnTo>
                      <a:pt x="7" y="257"/>
                    </a:lnTo>
                    <a:lnTo>
                      <a:pt x="14" y="280"/>
                    </a:lnTo>
                    <a:lnTo>
                      <a:pt x="25" y="303"/>
                    </a:lnTo>
                    <a:lnTo>
                      <a:pt x="37" y="325"/>
                    </a:lnTo>
                    <a:lnTo>
                      <a:pt x="52" y="344"/>
                    </a:lnTo>
                    <a:lnTo>
                      <a:pt x="70" y="362"/>
                    </a:lnTo>
                    <a:lnTo>
                      <a:pt x="90" y="377"/>
                    </a:lnTo>
                    <a:lnTo>
                      <a:pt x="111" y="390"/>
                    </a:lnTo>
                    <a:lnTo>
                      <a:pt x="134" y="400"/>
                    </a:lnTo>
                    <a:lnTo>
                      <a:pt x="158" y="408"/>
                    </a:lnTo>
                    <a:lnTo>
                      <a:pt x="182" y="412"/>
                    </a:lnTo>
                    <a:lnTo>
                      <a:pt x="207" y="413"/>
                    </a:lnTo>
                    <a:lnTo>
                      <a:pt x="232" y="412"/>
                    </a:lnTo>
                    <a:lnTo>
                      <a:pt x="257" y="408"/>
                    </a:lnTo>
                    <a:lnTo>
                      <a:pt x="280" y="400"/>
                    </a:lnTo>
                    <a:lnTo>
                      <a:pt x="304" y="390"/>
                    </a:lnTo>
                    <a:lnTo>
                      <a:pt x="325" y="377"/>
                    </a:lnTo>
                    <a:lnTo>
                      <a:pt x="344" y="362"/>
                    </a:lnTo>
                    <a:lnTo>
                      <a:pt x="362" y="344"/>
                    </a:lnTo>
                    <a:lnTo>
                      <a:pt x="377" y="325"/>
                    </a:lnTo>
                    <a:lnTo>
                      <a:pt x="390" y="303"/>
                    </a:lnTo>
                    <a:lnTo>
                      <a:pt x="401" y="280"/>
                    </a:lnTo>
                    <a:lnTo>
                      <a:pt x="408" y="257"/>
                    </a:lnTo>
                    <a:lnTo>
                      <a:pt x="412" y="232"/>
                    </a:lnTo>
                    <a:lnTo>
                      <a:pt x="413" y="207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46" name="Line 742"/>
              <p:cNvSpPr>
                <a:spLocks noChangeShapeType="1"/>
              </p:cNvSpPr>
              <p:nvPr/>
            </p:nvSpPr>
            <p:spPr bwMode="auto">
              <a:xfrm>
                <a:off x="4165" y="1209"/>
                <a:ext cx="15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47" name="Line 743"/>
              <p:cNvSpPr>
                <a:spLocks noChangeShapeType="1"/>
              </p:cNvSpPr>
              <p:nvPr/>
            </p:nvSpPr>
            <p:spPr bwMode="auto">
              <a:xfrm>
                <a:off x="4358" y="1209"/>
                <a:ext cx="2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48" name="Line 744"/>
              <p:cNvSpPr>
                <a:spLocks noChangeShapeType="1"/>
              </p:cNvSpPr>
              <p:nvPr/>
            </p:nvSpPr>
            <p:spPr bwMode="auto">
              <a:xfrm>
                <a:off x="4421" y="1209"/>
                <a:ext cx="26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49" name="Line 745"/>
              <p:cNvSpPr>
                <a:spLocks noChangeShapeType="1"/>
              </p:cNvSpPr>
              <p:nvPr/>
            </p:nvSpPr>
            <p:spPr bwMode="auto">
              <a:xfrm>
                <a:off x="4722" y="1209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50" name="Line 746"/>
              <p:cNvSpPr>
                <a:spLocks noChangeShapeType="1"/>
              </p:cNvSpPr>
              <p:nvPr/>
            </p:nvSpPr>
            <p:spPr bwMode="auto">
              <a:xfrm>
                <a:off x="4784" y="1209"/>
                <a:ext cx="26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51" name="Line 747"/>
              <p:cNvSpPr>
                <a:spLocks noChangeShapeType="1"/>
              </p:cNvSpPr>
              <p:nvPr/>
            </p:nvSpPr>
            <p:spPr bwMode="auto">
              <a:xfrm>
                <a:off x="5085" y="1209"/>
                <a:ext cx="2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52" name="Line 748"/>
              <p:cNvSpPr>
                <a:spLocks noChangeShapeType="1"/>
              </p:cNvSpPr>
              <p:nvPr/>
            </p:nvSpPr>
            <p:spPr bwMode="auto">
              <a:xfrm>
                <a:off x="5142" y="1209"/>
                <a:ext cx="16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53" name="Line 749"/>
              <p:cNvSpPr>
                <a:spLocks noChangeShapeType="1"/>
              </p:cNvSpPr>
              <p:nvPr/>
            </p:nvSpPr>
            <p:spPr bwMode="auto">
              <a:xfrm flipV="1">
                <a:off x="4886" y="1918"/>
                <a:ext cx="0" cy="9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54" name="Line 750"/>
              <p:cNvSpPr>
                <a:spLocks noChangeShapeType="1"/>
              </p:cNvSpPr>
              <p:nvPr/>
            </p:nvSpPr>
            <p:spPr bwMode="auto">
              <a:xfrm flipV="1">
                <a:off x="4886" y="1794"/>
                <a:ext cx="0" cy="9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55" name="Line 751"/>
              <p:cNvSpPr>
                <a:spLocks noChangeShapeType="1"/>
              </p:cNvSpPr>
              <p:nvPr/>
            </p:nvSpPr>
            <p:spPr bwMode="auto">
              <a:xfrm flipV="1">
                <a:off x="4886" y="1669"/>
                <a:ext cx="0" cy="9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56" name="Line 752"/>
              <p:cNvSpPr>
                <a:spLocks noChangeShapeType="1"/>
              </p:cNvSpPr>
              <p:nvPr/>
            </p:nvSpPr>
            <p:spPr bwMode="auto">
              <a:xfrm flipV="1">
                <a:off x="4886" y="1544"/>
                <a:ext cx="0" cy="9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57" name="Line 753"/>
              <p:cNvSpPr>
                <a:spLocks noChangeShapeType="1"/>
              </p:cNvSpPr>
              <p:nvPr/>
            </p:nvSpPr>
            <p:spPr bwMode="auto">
              <a:xfrm flipH="1">
                <a:off x="4983" y="1544"/>
                <a:ext cx="6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58" name="Line 754"/>
              <p:cNvSpPr>
                <a:spLocks noChangeShapeType="1"/>
              </p:cNvSpPr>
              <p:nvPr/>
            </p:nvSpPr>
            <p:spPr bwMode="auto">
              <a:xfrm flipH="1">
                <a:off x="4858" y="1544"/>
                <a:ext cx="9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59" name="Line 755"/>
              <p:cNvSpPr>
                <a:spLocks noChangeShapeType="1"/>
              </p:cNvSpPr>
              <p:nvPr/>
            </p:nvSpPr>
            <p:spPr bwMode="auto">
              <a:xfrm flipH="1">
                <a:off x="4733" y="1544"/>
                <a:ext cx="9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60" name="Line 756"/>
              <p:cNvSpPr>
                <a:spLocks noChangeShapeType="1"/>
              </p:cNvSpPr>
              <p:nvPr/>
            </p:nvSpPr>
            <p:spPr bwMode="auto">
              <a:xfrm flipH="1">
                <a:off x="4602" y="1544"/>
                <a:ext cx="10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61" name="Line 757"/>
              <p:cNvSpPr>
                <a:spLocks noChangeShapeType="1"/>
              </p:cNvSpPr>
              <p:nvPr/>
            </p:nvSpPr>
            <p:spPr bwMode="auto">
              <a:xfrm flipH="1">
                <a:off x="4478" y="1544"/>
                <a:ext cx="10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62" name="Line 758"/>
              <p:cNvSpPr>
                <a:spLocks noChangeShapeType="1"/>
              </p:cNvSpPr>
              <p:nvPr/>
            </p:nvSpPr>
            <p:spPr bwMode="auto">
              <a:xfrm flipH="1">
                <a:off x="4381" y="1544"/>
                <a:ext cx="7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63" name="Line 759"/>
              <p:cNvSpPr>
                <a:spLocks noChangeShapeType="1"/>
              </p:cNvSpPr>
              <p:nvPr/>
            </p:nvSpPr>
            <p:spPr bwMode="auto">
              <a:xfrm>
                <a:off x="4551" y="1544"/>
                <a:ext cx="0" cy="9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64" name="Line 760"/>
              <p:cNvSpPr>
                <a:spLocks noChangeShapeType="1"/>
              </p:cNvSpPr>
              <p:nvPr/>
            </p:nvSpPr>
            <p:spPr bwMode="auto">
              <a:xfrm>
                <a:off x="4551" y="1669"/>
                <a:ext cx="0" cy="9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65" name="Line 761"/>
              <p:cNvSpPr>
                <a:spLocks noChangeShapeType="1"/>
              </p:cNvSpPr>
              <p:nvPr/>
            </p:nvSpPr>
            <p:spPr bwMode="auto">
              <a:xfrm>
                <a:off x="4551" y="1794"/>
                <a:ext cx="0" cy="9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66" name="Line 762"/>
              <p:cNvSpPr>
                <a:spLocks noChangeShapeType="1"/>
              </p:cNvSpPr>
              <p:nvPr/>
            </p:nvSpPr>
            <p:spPr bwMode="auto">
              <a:xfrm>
                <a:off x="4551" y="1918"/>
                <a:ext cx="0" cy="9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67" name="Line 763"/>
              <p:cNvSpPr>
                <a:spLocks noChangeShapeType="1"/>
              </p:cNvSpPr>
              <p:nvPr/>
            </p:nvSpPr>
            <p:spPr bwMode="auto">
              <a:xfrm>
                <a:off x="5051" y="1045"/>
                <a:ext cx="7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68" name="Line 764"/>
              <p:cNvSpPr>
                <a:spLocks noChangeShapeType="1"/>
              </p:cNvSpPr>
              <p:nvPr/>
            </p:nvSpPr>
            <p:spPr bwMode="auto">
              <a:xfrm>
                <a:off x="5147" y="1045"/>
                <a:ext cx="7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69" name="Line 765"/>
              <p:cNvSpPr>
                <a:spLocks noChangeShapeType="1"/>
              </p:cNvSpPr>
              <p:nvPr/>
            </p:nvSpPr>
            <p:spPr bwMode="auto">
              <a:xfrm>
                <a:off x="5051" y="1379"/>
                <a:ext cx="7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70" name="Line 766"/>
              <p:cNvSpPr>
                <a:spLocks noChangeShapeType="1"/>
              </p:cNvSpPr>
              <p:nvPr/>
            </p:nvSpPr>
            <p:spPr bwMode="auto">
              <a:xfrm>
                <a:off x="5147" y="1379"/>
                <a:ext cx="7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71" name="Freeform 767"/>
              <p:cNvSpPr>
                <a:spLocks/>
              </p:cNvSpPr>
              <p:nvPr/>
            </p:nvSpPr>
            <p:spPr bwMode="auto">
              <a:xfrm>
                <a:off x="4381" y="1283"/>
                <a:ext cx="40" cy="96"/>
              </a:xfrm>
              <a:custGeom>
                <a:avLst/>
                <a:gdLst>
                  <a:gd name="T0" fmla="*/ 0 w 43"/>
                  <a:gd name="T1" fmla="*/ 114 h 114"/>
                  <a:gd name="T2" fmla="*/ 16 w 43"/>
                  <a:gd name="T3" fmla="*/ 82 h 114"/>
                  <a:gd name="T4" fmla="*/ 29 w 43"/>
                  <a:gd name="T5" fmla="*/ 49 h 114"/>
                  <a:gd name="T6" fmla="*/ 40 w 43"/>
                  <a:gd name="T7" fmla="*/ 15 h 114"/>
                  <a:gd name="T8" fmla="*/ 43 w 43"/>
                  <a:gd name="T9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" h="114">
                    <a:moveTo>
                      <a:pt x="0" y="114"/>
                    </a:moveTo>
                    <a:lnTo>
                      <a:pt x="16" y="82"/>
                    </a:lnTo>
                    <a:lnTo>
                      <a:pt x="29" y="49"/>
                    </a:lnTo>
                    <a:lnTo>
                      <a:pt x="40" y="15"/>
                    </a:lnTo>
                    <a:lnTo>
                      <a:pt x="43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72" name="Freeform 768"/>
              <p:cNvSpPr>
                <a:spLocks/>
              </p:cNvSpPr>
              <p:nvPr/>
            </p:nvSpPr>
            <p:spPr bwMode="auto">
              <a:xfrm>
                <a:off x="4427" y="1158"/>
                <a:ext cx="0" cy="102"/>
              </a:xfrm>
              <a:custGeom>
                <a:avLst/>
                <a:gdLst>
                  <a:gd name="T0" fmla="*/ 0 w 5"/>
                  <a:gd name="T1" fmla="*/ 123 h 123"/>
                  <a:gd name="T2" fmla="*/ 3 w 5"/>
                  <a:gd name="T3" fmla="*/ 98 h 123"/>
                  <a:gd name="T4" fmla="*/ 5 w 5"/>
                  <a:gd name="T5" fmla="*/ 62 h 123"/>
                  <a:gd name="T6" fmla="*/ 3 w 5"/>
                  <a:gd name="T7" fmla="*/ 25 h 123"/>
                  <a:gd name="T8" fmla="*/ 0 w 5"/>
                  <a:gd name="T9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23">
                    <a:moveTo>
                      <a:pt x="0" y="123"/>
                    </a:moveTo>
                    <a:lnTo>
                      <a:pt x="3" y="98"/>
                    </a:lnTo>
                    <a:lnTo>
                      <a:pt x="5" y="62"/>
                    </a:lnTo>
                    <a:lnTo>
                      <a:pt x="3" y="25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73" name="Freeform 769"/>
              <p:cNvSpPr>
                <a:spLocks/>
              </p:cNvSpPr>
              <p:nvPr/>
            </p:nvSpPr>
            <p:spPr bwMode="auto">
              <a:xfrm>
                <a:off x="4381" y="1045"/>
                <a:ext cx="40" cy="90"/>
              </a:xfrm>
              <a:custGeom>
                <a:avLst/>
                <a:gdLst>
                  <a:gd name="T0" fmla="*/ 43 w 43"/>
                  <a:gd name="T1" fmla="*/ 115 h 115"/>
                  <a:gd name="T2" fmla="*/ 40 w 43"/>
                  <a:gd name="T3" fmla="*/ 100 h 115"/>
                  <a:gd name="T4" fmla="*/ 29 w 43"/>
                  <a:gd name="T5" fmla="*/ 66 h 115"/>
                  <a:gd name="T6" fmla="*/ 16 w 43"/>
                  <a:gd name="T7" fmla="*/ 32 h 115"/>
                  <a:gd name="T8" fmla="*/ 0 w 43"/>
                  <a:gd name="T9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" h="115">
                    <a:moveTo>
                      <a:pt x="43" y="115"/>
                    </a:moveTo>
                    <a:lnTo>
                      <a:pt x="40" y="100"/>
                    </a:lnTo>
                    <a:lnTo>
                      <a:pt x="29" y="66"/>
                    </a:lnTo>
                    <a:lnTo>
                      <a:pt x="16" y="32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74" name="Freeform 770"/>
              <p:cNvSpPr>
                <a:spLocks/>
              </p:cNvSpPr>
              <p:nvPr/>
            </p:nvSpPr>
            <p:spPr bwMode="auto">
              <a:xfrm>
                <a:off x="5017" y="1045"/>
                <a:ext cx="34" cy="90"/>
              </a:xfrm>
              <a:custGeom>
                <a:avLst/>
                <a:gdLst>
                  <a:gd name="T0" fmla="*/ 45 w 45"/>
                  <a:gd name="T1" fmla="*/ 0 h 115"/>
                  <a:gd name="T2" fmla="*/ 29 w 45"/>
                  <a:gd name="T3" fmla="*/ 32 h 115"/>
                  <a:gd name="T4" fmla="*/ 15 w 45"/>
                  <a:gd name="T5" fmla="*/ 66 h 115"/>
                  <a:gd name="T6" fmla="*/ 3 w 45"/>
                  <a:gd name="T7" fmla="*/ 100 h 115"/>
                  <a:gd name="T8" fmla="*/ 0 w 45"/>
                  <a:gd name="T9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115">
                    <a:moveTo>
                      <a:pt x="45" y="0"/>
                    </a:moveTo>
                    <a:lnTo>
                      <a:pt x="29" y="32"/>
                    </a:lnTo>
                    <a:lnTo>
                      <a:pt x="15" y="66"/>
                    </a:lnTo>
                    <a:lnTo>
                      <a:pt x="3" y="100"/>
                    </a:lnTo>
                    <a:lnTo>
                      <a:pt x="0" y="115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75" name="Freeform 771"/>
              <p:cNvSpPr>
                <a:spLocks/>
              </p:cNvSpPr>
              <p:nvPr/>
            </p:nvSpPr>
            <p:spPr bwMode="auto">
              <a:xfrm>
                <a:off x="5005" y="1158"/>
                <a:ext cx="6" cy="102"/>
              </a:xfrm>
              <a:custGeom>
                <a:avLst/>
                <a:gdLst>
                  <a:gd name="T0" fmla="*/ 5 w 5"/>
                  <a:gd name="T1" fmla="*/ 0 h 123"/>
                  <a:gd name="T2" fmla="*/ 2 w 5"/>
                  <a:gd name="T3" fmla="*/ 25 h 123"/>
                  <a:gd name="T4" fmla="*/ 0 w 5"/>
                  <a:gd name="T5" fmla="*/ 62 h 123"/>
                  <a:gd name="T6" fmla="*/ 2 w 5"/>
                  <a:gd name="T7" fmla="*/ 98 h 123"/>
                  <a:gd name="T8" fmla="*/ 5 w 5"/>
                  <a:gd name="T9" fmla="*/ 123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23">
                    <a:moveTo>
                      <a:pt x="5" y="0"/>
                    </a:moveTo>
                    <a:lnTo>
                      <a:pt x="2" y="25"/>
                    </a:lnTo>
                    <a:lnTo>
                      <a:pt x="0" y="62"/>
                    </a:lnTo>
                    <a:lnTo>
                      <a:pt x="2" y="98"/>
                    </a:lnTo>
                    <a:lnTo>
                      <a:pt x="5" y="123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76" name="Freeform 772"/>
              <p:cNvSpPr>
                <a:spLocks/>
              </p:cNvSpPr>
              <p:nvPr/>
            </p:nvSpPr>
            <p:spPr bwMode="auto">
              <a:xfrm>
                <a:off x="5017" y="1283"/>
                <a:ext cx="34" cy="96"/>
              </a:xfrm>
              <a:custGeom>
                <a:avLst/>
                <a:gdLst>
                  <a:gd name="T0" fmla="*/ 0 w 45"/>
                  <a:gd name="T1" fmla="*/ 0 h 114"/>
                  <a:gd name="T2" fmla="*/ 3 w 45"/>
                  <a:gd name="T3" fmla="*/ 15 h 114"/>
                  <a:gd name="T4" fmla="*/ 15 w 45"/>
                  <a:gd name="T5" fmla="*/ 49 h 114"/>
                  <a:gd name="T6" fmla="*/ 29 w 45"/>
                  <a:gd name="T7" fmla="*/ 82 h 114"/>
                  <a:gd name="T8" fmla="*/ 45 w 45"/>
                  <a:gd name="T9" fmla="*/ 114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114">
                    <a:moveTo>
                      <a:pt x="0" y="0"/>
                    </a:moveTo>
                    <a:lnTo>
                      <a:pt x="3" y="15"/>
                    </a:lnTo>
                    <a:lnTo>
                      <a:pt x="15" y="49"/>
                    </a:lnTo>
                    <a:lnTo>
                      <a:pt x="29" y="82"/>
                    </a:lnTo>
                    <a:lnTo>
                      <a:pt x="45" y="114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77" name="Freeform 773"/>
              <p:cNvSpPr>
                <a:spLocks/>
              </p:cNvSpPr>
              <p:nvPr/>
            </p:nvSpPr>
            <p:spPr bwMode="auto">
              <a:xfrm>
                <a:off x="5193" y="1045"/>
                <a:ext cx="28" cy="334"/>
              </a:xfrm>
              <a:custGeom>
                <a:avLst/>
                <a:gdLst>
                  <a:gd name="T0" fmla="*/ 35 w 35"/>
                  <a:gd name="T1" fmla="*/ 0 h 413"/>
                  <a:gd name="T2" fmla="*/ 23 w 35"/>
                  <a:gd name="T3" fmla="*/ 40 h 413"/>
                  <a:gd name="T4" fmla="*/ 13 w 35"/>
                  <a:gd name="T5" fmla="*/ 81 h 413"/>
                  <a:gd name="T6" fmla="*/ 6 w 35"/>
                  <a:gd name="T7" fmla="*/ 122 h 413"/>
                  <a:gd name="T8" fmla="*/ 1 w 35"/>
                  <a:gd name="T9" fmla="*/ 165 h 413"/>
                  <a:gd name="T10" fmla="*/ 0 w 35"/>
                  <a:gd name="T11" fmla="*/ 207 h 413"/>
                  <a:gd name="T12" fmla="*/ 1 w 35"/>
                  <a:gd name="T13" fmla="*/ 249 h 413"/>
                  <a:gd name="T14" fmla="*/ 6 w 35"/>
                  <a:gd name="T15" fmla="*/ 291 h 413"/>
                  <a:gd name="T16" fmla="*/ 13 w 35"/>
                  <a:gd name="T17" fmla="*/ 332 h 413"/>
                  <a:gd name="T18" fmla="*/ 23 w 35"/>
                  <a:gd name="T19" fmla="*/ 374 h 413"/>
                  <a:gd name="T20" fmla="*/ 35 w 35"/>
                  <a:gd name="T21" fmla="*/ 413 h 4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" h="413">
                    <a:moveTo>
                      <a:pt x="35" y="0"/>
                    </a:moveTo>
                    <a:lnTo>
                      <a:pt x="23" y="40"/>
                    </a:lnTo>
                    <a:lnTo>
                      <a:pt x="13" y="81"/>
                    </a:lnTo>
                    <a:lnTo>
                      <a:pt x="6" y="122"/>
                    </a:lnTo>
                    <a:lnTo>
                      <a:pt x="1" y="165"/>
                    </a:lnTo>
                    <a:lnTo>
                      <a:pt x="0" y="207"/>
                    </a:lnTo>
                    <a:lnTo>
                      <a:pt x="1" y="249"/>
                    </a:lnTo>
                    <a:lnTo>
                      <a:pt x="6" y="291"/>
                    </a:lnTo>
                    <a:lnTo>
                      <a:pt x="13" y="332"/>
                    </a:lnTo>
                    <a:lnTo>
                      <a:pt x="23" y="374"/>
                    </a:lnTo>
                    <a:lnTo>
                      <a:pt x="35" y="413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78" name="Line 774"/>
              <p:cNvSpPr>
                <a:spLocks noChangeShapeType="1"/>
              </p:cNvSpPr>
              <p:nvPr/>
            </p:nvSpPr>
            <p:spPr bwMode="auto">
              <a:xfrm flipV="1">
                <a:off x="5221" y="738"/>
                <a:ext cx="0" cy="30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79" name="Line 775"/>
              <p:cNvSpPr>
                <a:spLocks noChangeShapeType="1"/>
              </p:cNvSpPr>
              <p:nvPr/>
            </p:nvSpPr>
            <p:spPr bwMode="auto">
              <a:xfrm flipV="1">
                <a:off x="5051" y="948"/>
                <a:ext cx="0" cy="9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80" name="Line 776"/>
              <p:cNvSpPr>
                <a:spLocks noChangeShapeType="1"/>
              </p:cNvSpPr>
              <p:nvPr/>
            </p:nvSpPr>
            <p:spPr bwMode="auto">
              <a:xfrm flipV="1">
                <a:off x="5051" y="818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81" name="Line 777"/>
              <p:cNvSpPr>
                <a:spLocks noChangeShapeType="1"/>
              </p:cNvSpPr>
              <p:nvPr/>
            </p:nvSpPr>
            <p:spPr bwMode="auto">
              <a:xfrm flipV="1">
                <a:off x="5051" y="693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82" name="Line 778"/>
              <p:cNvSpPr>
                <a:spLocks noChangeShapeType="1"/>
              </p:cNvSpPr>
              <p:nvPr/>
            </p:nvSpPr>
            <p:spPr bwMode="auto">
              <a:xfrm flipV="1">
                <a:off x="5051" y="573"/>
                <a:ext cx="0" cy="9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83" name="Line 779"/>
              <p:cNvSpPr>
                <a:spLocks noChangeShapeType="1"/>
              </p:cNvSpPr>
              <p:nvPr/>
            </p:nvSpPr>
            <p:spPr bwMode="auto">
              <a:xfrm flipV="1">
                <a:off x="4381" y="948"/>
                <a:ext cx="0" cy="9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84" name="Line 780"/>
              <p:cNvSpPr>
                <a:spLocks noChangeShapeType="1"/>
              </p:cNvSpPr>
              <p:nvPr/>
            </p:nvSpPr>
            <p:spPr bwMode="auto">
              <a:xfrm flipV="1">
                <a:off x="4381" y="818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85" name="Line 781"/>
              <p:cNvSpPr>
                <a:spLocks noChangeShapeType="1"/>
              </p:cNvSpPr>
              <p:nvPr/>
            </p:nvSpPr>
            <p:spPr bwMode="auto">
              <a:xfrm flipV="1">
                <a:off x="4381" y="693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86" name="Line 782"/>
              <p:cNvSpPr>
                <a:spLocks noChangeShapeType="1"/>
              </p:cNvSpPr>
              <p:nvPr/>
            </p:nvSpPr>
            <p:spPr bwMode="auto">
              <a:xfrm flipV="1">
                <a:off x="4381" y="573"/>
                <a:ext cx="0" cy="9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87" name="Line 783"/>
              <p:cNvSpPr>
                <a:spLocks noChangeShapeType="1"/>
              </p:cNvSpPr>
              <p:nvPr/>
            </p:nvSpPr>
            <p:spPr bwMode="auto">
              <a:xfrm flipV="1">
                <a:off x="5556" y="1748"/>
                <a:ext cx="0" cy="26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88" name="Line 784"/>
              <p:cNvSpPr>
                <a:spLocks noChangeShapeType="1"/>
              </p:cNvSpPr>
              <p:nvPr/>
            </p:nvSpPr>
            <p:spPr bwMode="auto">
              <a:xfrm flipV="1">
                <a:off x="3882" y="1748"/>
                <a:ext cx="0" cy="26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89" name="Line 785"/>
              <p:cNvSpPr>
                <a:spLocks noChangeShapeType="1"/>
              </p:cNvSpPr>
              <p:nvPr/>
            </p:nvSpPr>
            <p:spPr bwMode="auto">
              <a:xfrm flipV="1">
                <a:off x="4217" y="1379"/>
                <a:ext cx="0" cy="36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90" name="Line 786"/>
              <p:cNvSpPr>
                <a:spLocks noChangeShapeType="1"/>
              </p:cNvSpPr>
              <p:nvPr/>
            </p:nvSpPr>
            <p:spPr bwMode="auto">
              <a:xfrm flipH="1">
                <a:off x="4313" y="1045"/>
                <a:ext cx="6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91" name="Line 787"/>
              <p:cNvSpPr>
                <a:spLocks noChangeShapeType="1"/>
              </p:cNvSpPr>
              <p:nvPr/>
            </p:nvSpPr>
            <p:spPr bwMode="auto">
              <a:xfrm flipH="1">
                <a:off x="4217" y="1045"/>
                <a:ext cx="6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92" name="Line 788"/>
              <p:cNvSpPr>
                <a:spLocks noChangeShapeType="1"/>
              </p:cNvSpPr>
              <p:nvPr/>
            </p:nvSpPr>
            <p:spPr bwMode="auto">
              <a:xfrm flipH="1">
                <a:off x="4313" y="1379"/>
                <a:ext cx="6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93" name="Line 789"/>
              <p:cNvSpPr>
                <a:spLocks noChangeShapeType="1"/>
              </p:cNvSpPr>
              <p:nvPr/>
            </p:nvSpPr>
            <p:spPr bwMode="auto">
              <a:xfrm flipH="1">
                <a:off x="4217" y="1379"/>
                <a:ext cx="6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94" name="Freeform 790"/>
              <p:cNvSpPr>
                <a:spLocks/>
              </p:cNvSpPr>
              <p:nvPr/>
            </p:nvSpPr>
            <p:spPr bwMode="auto">
              <a:xfrm>
                <a:off x="4217" y="1045"/>
                <a:ext cx="28" cy="334"/>
              </a:xfrm>
              <a:custGeom>
                <a:avLst/>
                <a:gdLst>
                  <a:gd name="T0" fmla="*/ 0 w 35"/>
                  <a:gd name="T1" fmla="*/ 413 h 413"/>
                  <a:gd name="T2" fmla="*/ 13 w 35"/>
                  <a:gd name="T3" fmla="*/ 374 h 413"/>
                  <a:gd name="T4" fmla="*/ 22 w 35"/>
                  <a:gd name="T5" fmla="*/ 332 h 413"/>
                  <a:gd name="T6" fmla="*/ 30 w 35"/>
                  <a:gd name="T7" fmla="*/ 291 h 413"/>
                  <a:gd name="T8" fmla="*/ 34 w 35"/>
                  <a:gd name="T9" fmla="*/ 249 h 413"/>
                  <a:gd name="T10" fmla="*/ 35 w 35"/>
                  <a:gd name="T11" fmla="*/ 207 h 413"/>
                  <a:gd name="T12" fmla="*/ 34 w 35"/>
                  <a:gd name="T13" fmla="*/ 165 h 413"/>
                  <a:gd name="T14" fmla="*/ 30 w 35"/>
                  <a:gd name="T15" fmla="*/ 122 h 413"/>
                  <a:gd name="T16" fmla="*/ 22 w 35"/>
                  <a:gd name="T17" fmla="*/ 81 h 413"/>
                  <a:gd name="T18" fmla="*/ 13 w 35"/>
                  <a:gd name="T19" fmla="*/ 40 h 413"/>
                  <a:gd name="T20" fmla="*/ 0 w 35"/>
                  <a:gd name="T21" fmla="*/ 0 h 4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" h="413">
                    <a:moveTo>
                      <a:pt x="0" y="413"/>
                    </a:moveTo>
                    <a:lnTo>
                      <a:pt x="13" y="374"/>
                    </a:lnTo>
                    <a:lnTo>
                      <a:pt x="22" y="332"/>
                    </a:lnTo>
                    <a:lnTo>
                      <a:pt x="30" y="291"/>
                    </a:lnTo>
                    <a:lnTo>
                      <a:pt x="34" y="249"/>
                    </a:lnTo>
                    <a:lnTo>
                      <a:pt x="35" y="207"/>
                    </a:lnTo>
                    <a:lnTo>
                      <a:pt x="34" y="165"/>
                    </a:lnTo>
                    <a:lnTo>
                      <a:pt x="30" y="122"/>
                    </a:lnTo>
                    <a:lnTo>
                      <a:pt x="22" y="81"/>
                    </a:lnTo>
                    <a:lnTo>
                      <a:pt x="13" y="40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95" name="Line 791"/>
              <p:cNvSpPr>
                <a:spLocks noChangeShapeType="1"/>
              </p:cNvSpPr>
              <p:nvPr/>
            </p:nvSpPr>
            <p:spPr bwMode="auto">
              <a:xfrm flipV="1">
                <a:off x="4217" y="738"/>
                <a:ext cx="0" cy="30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96" name="Freeform 792"/>
              <p:cNvSpPr>
                <a:spLocks/>
              </p:cNvSpPr>
              <p:nvPr/>
            </p:nvSpPr>
            <p:spPr bwMode="auto">
              <a:xfrm>
                <a:off x="4381" y="874"/>
                <a:ext cx="670" cy="335"/>
              </a:xfrm>
              <a:custGeom>
                <a:avLst/>
                <a:gdLst>
                  <a:gd name="T0" fmla="*/ 825 w 825"/>
                  <a:gd name="T1" fmla="*/ 414 h 414"/>
                  <a:gd name="T2" fmla="*/ 824 w 825"/>
                  <a:gd name="T3" fmla="*/ 377 h 414"/>
                  <a:gd name="T4" fmla="*/ 819 w 825"/>
                  <a:gd name="T5" fmla="*/ 342 h 414"/>
                  <a:gd name="T6" fmla="*/ 811 w 825"/>
                  <a:gd name="T7" fmla="*/ 307 h 414"/>
                  <a:gd name="T8" fmla="*/ 800 w 825"/>
                  <a:gd name="T9" fmla="*/ 273 h 414"/>
                  <a:gd name="T10" fmla="*/ 787 w 825"/>
                  <a:gd name="T11" fmla="*/ 239 h 414"/>
                  <a:gd name="T12" fmla="*/ 770 w 825"/>
                  <a:gd name="T13" fmla="*/ 207 h 414"/>
                  <a:gd name="T14" fmla="*/ 750 w 825"/>
                  <a:gd name="T15" fmla="*/ 177 h 414"/>
                  <a:gd name="T16" fmla="*/ 728 w 825"/>
                  <a:gd name="T17" fmla="*/ 148 h 414"/>
                  <a:gd name="T18" fmla="*/ 705 w 825"/>
                  <a:gd name="T19" fmla="*/ 122 h 414"/>
                  <a:gd name="T20" fmla="*/ 678 w 825"/>
                  <a:gd name="T21" fmla="*/ 97 h 414"/>
                  <a:gd name="T22" fmla="*/ 649 w 825"/>
                  <a:gd name="T23" fmla="*/ 75 h 414"/>
                  <a:gd name="T24" fmla="*/ 618 w 825"/>
                  <a:gd name="T25" fmla="*/ 56 h 414"/>
                  <a:gd name="T26" fmla="*/ 586 w 825"/>
                  <a:gd name="T27" fmla="*/ 40 h 414"/>
                  <a:gd name="T28" fmla="*/ 553 w 825"/>
                  <a:gd name="T29" fmla="*/ 26 h 414"/>
                  <a:gd name="T30" fmla="*/ 519 w 825"/>
                  <a:gd name="T31" fmla="*/ 14 h 414"/>
                  <a:gd name="T32" fmla="*/ 484 w 825"/>
                  <a:gd name="T33" fmla="*/ 7 h 414"/>
                  <a:gd name="T34" fmla="*/ 448 w 825"/>
                  <a:gd name="T35" fmla="*/ 3 h 414"/>
                  <a:gd name="T36" fmla="*/ 412 w 825"/>
                  <a:gd name="T37" fmla="*/ 0 h 414"/>
                  <a:gd name="T38" fmla="*/ 377 w 825"/>
                  <a:gd name="T39" fmla="*/ 3 h 414"/>
                  <a:gd name="T40" fmla="*/ 340 w 825"/>
                  <a:gd name="T41" fmla="*/ 7 h 414"/>
                  <a:gd name="T42" fmla="*/ 305 w 825"/>
                  <a:gd name="T43" fmla="*/ 14 h 414"/>
                  <a:gd name="T44" fmla="*/ 271 w 825"/>
                  <a:gd name="T45" fmla="*/ 26 h 414"/>
                  <a:gd name="T46" fmla="*/ 238 w 825"/>
                  <a:gd name="T47" fmla="*/ 40 h 414"/>
                  <a:gd name="T48" fmla="*/ 205 w 825"/>
                  <a:gd name="T49" fmla="*/ 56 h 414"/>
                  <a:gd name="T50" fmla="*/ 175 w 825"/>
                  <a:gd name="T51" fmla="*/ 75 h 414"/>
                  <a:gd name="T52" fmla="*/ 147 w 825"/>
                  <a:gd name="T53" fmla="*/ 97 h 414"/>
                  <a:gd name="T54" fmla="*/ 120 w 825"/>
                  <a:gd name="T55" fmla="*/ 122 h 414"/>
                  <a:gd name="T56" fmla="*/ 95 w 825"/>
                  <a:gd name="T57" fmla="*/ 148 h 414"/>
                  <a:gd name="T58" fmla="*/ 74 w 825"/>
                  <a:gd name="T59" fmla="*/ 177 h 414"/>
                  <a:gd name="T60" fmla="*/ 55 w 825"/>
                  <a:gd name="T61" fmla="*/ 207 h 414"/>
                  <a:gd name="T62" fmla="*/ 38 w 825"/>
                  <a:gd name="T63" fmla="*/ 239 h 414"/>
                  <a:gd name="T64" fmla="*/ 24 w 825"/>
                  <a:gd name="T65" fmla="*/ 273 h 414"/>
                  <a:gd name="T66" fmla="*/ 14 w 825"/>
                  <a:gd name="T67" fmla="*/ 307 h 414"/>
                  <a:gd name="T68" fmla="*/ 5 w 825"/>
                  <a:gd name="T69" fmla="*/ 342 h 414"/>
                  <a:gd name="T70" fmla="*/ 1 w 825"/>
                  <a:gd name="T71" fmla="*/ 377 h 414"/>
                  <a:gd name="T72" fmla="*/ 0 w 825"/>
                  <a:gd name="T73" fmla="*/ 414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25" h="414">
                    <a:moveTo>
                      <a:pt x="825" y="414"/>
                    </a:moveTo>
                    <a:lnTo>
                      <a:pt x="824" y="377"/>
                    </a:lnTo>
                    <a:lnTo>
                      <a:pt x="819" y="342"/>
                    </a:lnTo>
                    <a:lnTo>
                      <a:pt x="811" y="307"/>
                    </a:lnTo>
                    <a:lnTo>
                      <a:pt x="800" y="273"/>
                    </a:lnTo>
                    <a:lnTo>
                      <a:pt x="787" y="239"/>
                    </a:lnTo>
                    <a:lnTo>
                      <a:pt x="770" y="207"/>
                    </a:lnTo>
                    <a:lnTo>
                      <a:pt x="750" y="177"/>
                    </a:lnTo>
                    <a:lnTo>
                      <a:pt x="728" y="148"/>
                    </a:lnTo>
                    <a:lnTo>
                      <a:pt x="705" y="122"/>
                    </a:lnTo>
                    <a:lnTo>
                      <a:pt x="678" y="97"/>
                    </a:lnTo>
                    <a:lnTo>
                      <a:pt x="649" y="75"/>
                    </a:lnTo>
                    <a:lnTo>
                      <a:pt x="618" y="56"/>
                    </a:lnTo>
                    <a:lnTo>
                      <a:pt x="586" y="40"/>
                    </a:lnTo>
                    <a:lnTo>
                      <a:pt x="553" y="26"/>
                    </a:lnTo>
                    <a:lnTo>
                      <a:pt x="519" y="14"/>
                    </a:lnTo>
                    <a:lnTo>
                      <a:pt x="484" y="7"/>
                    </a:lnTo>
                    <a:lnTo>
                      <a:pt x="448" y="3"/>
                    </a:lnTo>
                    <a:lnTo>
                      <a:pt x="412" y="0"/>
                    </a:lnTo>
                    <a:lnTo>
                      <a:pt x="377" y="3"/>
                    </a:lnTo>
                    <a:lnTo>
                      <a:pt x="340" y="7"/>
                    </a:lnTo>
                    <a:lnTo>
                      <a:pt x="305" y="14"/>
                    </a:lnTo>
                    <a:lnTo>
                      <a:pt x="271" y="26"/>
                    </a:lnTo>
                    <a:lnTo>
                      <a:pt x="238" y="40"/>
                    </a:lnTo>
                    <a:lnTo>
                      <a:pt x="205" y="56"/>
                    </a:lnTo>
                    <a:lnTo>
                      <a:pt x="175" y="75"/>
                    </a:lnTo>
                    <a:lnTo>
                      <a:pt x="147" y="97"/>
                    </a:lnTo>
                    <a:lnTo>
                      <a:pt x="120" y="122"/>
                    </a:lnTo>
                    <a:lnTo>
                      <a:pt x="95" y="148"/>
                    </a:lnTo>
                    <a:lnTo>
                      <a:pt x="74" y="177"/>
                    </a:lnTo>
                    <a:lnTo>
                      <a:pt x="55" y="207"/>
                    </a:lnTo>
                    <a:lnTo>
                      <a:pt x="38" y="239"/>
                    </a:lnTo>
                    <a:lnTo>
                      <a:pt x="24" y="273"/>
                    </a:lnTo>
                    <a:lnTo>
                      <a:pt x="14" y="307"/>
                    </a:lnTo>
                    <a:lnTo>
                      <a:pt x="5" y="342"/>
                    </a:lnTo>
                    <a:lnTo>
                      <a:pt x="1" y="377"/>
                    </a:lnTo>
                    <a:lnTo>
                      <a:pt x="0" y="414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97" name="Line 793"/>
              <p:cNvSpPr>
                <a:spLocks noChangeShapeType="1"/>
              </p:cNvSpPr>
              <p:nvPr/>
            </p:nvSpPr>
            <p:spPr bwMode="auto">
              <a:xfrm>
                <a:off x="5051" y="1209"/>
                <a:ext cx="0" cy="53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98" name="Line 794"/>
              <p:cNvSpPr>
                <a:spLocks noChangeShapeType="1"/>
              </p:cNvSpPr>
              <p:nvPr/>
            </p:nvSpPr>
            <p:spPr bwMode="auto">
              <a:xfrm>
                <a:off x="4381" y="1209"/>
                <a:ext cx="0" cy="53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499" name="Line 795"/>
              <p:cNvSpPr>
                <a:spLocks noChangeShapeType="1"/>
              </p:cNvSpPr>
              <p:nvPr/>
            </p:nvSpPr>
            <p:spPr bwMode="auto">
              <a:xfrm>
                <a:off x="4381" y="1612"/>
                <a:ext cx="67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00" name="Line 796"/>
              <p:cNvSpPr>
                <a:spLocks noChangeShapeType="1"/>
              </p:cNvSpPr>
              <p:nvPr/>
            </p:nvSpPr>
            <p:spPr bwMode="auto">
              <a:xfrm flipH="1">
                <a:off x="4920" y="1748"/>
                <a:ext cx="9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01" name="Line 797"/>
              <p:cNvSpPr>
                <a:spLocks noChangeShapeType="1"/>
              </p:cNvSpPr>
              <p:nvPr/>
            </p:nvSpPr>
            <p:spPr bwMode="auto">
              <a:xfrm flipH="1">
                <a:off x="4795" y="1748"/>
                <a:ext cx="9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02" name="Line 798"/>
              <p:cNvSpPr>
                <a:spLocks noChangeShapeType="1"/>
              </p:cNvSpPr>
              <p:nvPr/>
            </p:nvSpPr>
            <p:spPr bwMode="auto">
              <a:xfrm flipH="1">
                <a:off x="4671" y="1748"/>
                <a:ext cx="9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03" name="Line 799"/>
              <p:cNvSpPr>
                <a:spLocks noChangeShapeType="1"/>
              </p:cNvSpPr>
              <p:nvPr/>
            </p:nvSpPr>
            <p:spPr bwMode="auto">
              <a:xfrm flipH="1">
                <a:off x="4546" y="1748"/>
                <a:ext cx="9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04" name="Line 800"/>
              <p:cNvSpPr>
                <a:spLocks noChangeShapeType="1"/>
              </p:cNvSpPr>
              <p:nvPr/>
            </p:nvSpPr>
            <p:spPr bwMode="auto">
              <a:xfrm flipH="1">
                <a:off x="4415" y="1748"/>
                <a:ext cx="10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05" name="Line 801"/>
              <p:cNvSpPr>
                <a:spLocks noChangeShapeType="1"/>
              </p:cNvSpPr>
              <p:nvPr/>
            </p:nvSpPr>
            <p:spPr bwMode="auto">
              <a:xfrm flipH="1">
                <a:off x="3882" y="1748"/>
                <a:ext cx="499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06" name="Line 802"/>
              <p:cNvSpPr>
                <a:spLocks noChangeShapeType="1"/>
              </p:cNvSpPr>
              <p:nvPr/>
            </p:nvSpPr>
            <p:spPr bwMode="auto">
              <a:xfrm flipV="1">
                <a:off x="4069" y="573"/>
                <a:ext cx="0" cy="16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07" name="Line 803"/>
              <p:cNvSpPr>
                <a:spLocks noChangeShapeType="1"/>
              </p:cNvSpPr>
              <p:nvPr/>
            </p:nvSpPr>
            <p:spPr bwMode="auto">
              <a:xfrm flipV="1">
                <a:off x="4148" y="670"/>
                <a:ext cx="0" cy="6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08" name="Line 804"/>
              <p:cNvSpPr>
                <a:spLocks noChangeShapeType="1"/>
              </p:cNvSpPr>
              <p:nvPr/>
            </p:nvSpPr>
            <p:spPr bwMode="auto">
              <a:xfrm flipV="1">
                <a:off x="4148" y="573"/>
                <a:ext cx="0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09" name="Line 805"/>
              <p:cNvSpPr>
                <a:spLocks noChangeShapeType="1"/>
              </p:cNvSpPr>
              <p:nvPr/>
            </p:nvSpPr>
            <p:spPr bwMode="auto">
              <a:xfrm flipV="1">
                <a:off x="5363" y="573"/>
                <a:ext cx="0" cy="16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10" name="Line 806"/>
              <p:cNvSpPr>
                <a:spLocks noChangeShapeType="1"/>
              </p:cNvSpPr>
              <p:nvPr/>
            </p:nvSpPr>
            <p:spPr bwMode="auto">
              <a:xfrm flipV="1">
                <a:off x="5289" y="670"/>
                <a:ext cx="0" cy="6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11" name="Line 807"/>
              <p:cNvSpPr>
                <a:spLocks noChangeShapeType="1"/>
              </p:cNvSpPr>
              <p:nvPr/>
            </p:nvSpPr>
            <p:spPr bwMode="auto">
              <a:xfrm flipV="1">
                <a:off x="5289" y="573"/>
                <a:ext cx="0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57512" name="Group 808"/>
            <p:cNvGrpSpPr>
              <a:grpSpLocks/>
            </p:cNvGrpSpPr>
            <p:nvPr/>
          </p:nvGrpSpPr>
          <p:grpSpPr bwMode="auto">
            <a:xfrm>
              <a:off x="113" y="2321"/>
              <a:ext cx="3479" cy="1873"/>
              <a:chOff x="113" y="2321"/>
              <a:chExt cx="3479" cy="1873"/>
            </a:xfrm>
          </p:grpSpPr>
          <p:sp>
            <p:nvSpPr>
              <p:cNvPr id="457513" name="Line 809"/>
              <p:cNvSpPr>
                <a:spLocks noChangeShapeType="1"/>
              </p:cNvSpPr>
              <p:nvPr/>
            </p:nvSpPr>
            <p:spPr bwMode="auto">
              <a:xfrm>
                <a:off x="113" y="3252"/>
                <a:ext cx="24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14" name="Line 810"/>
              <p:cNvSpPr>
                <a:spLocks noChangeShapeType="1"/>
              </p:cNvSpPr>
              <p:nvPr/>
            </p:nvSpPr>
            <p:spPr bwMode="auto">
              <a:xfrm>
                <a:off x="391" y="3252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15" name="Line 811"/>
              <p:cNvSpPr>
                <a:spLocks noChangeShapeType="1"/>
              </p:cNvSpPr>
              <p:nvPr/>
            </p:nvSpPr>
            <p:spPr bwMode="auto">
              <a:xfrm>
                <a:off x="454" y="3252"/>
                <a:ext cx="26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16" name="Line 812"/>
              <p:cNvSpPr>
                <a:spLocks noChangeShapeType="1"/>
              </p:cNvSpPr>
              <p:nvPr/>
            </p:nvSpPr>
            <p:spPr bwMode="auto">
              <a:xfrm>
                <a:off x="754" y="3252"/>
                <a:ext cx="2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17" name="Line 813"/>
              <p:cNvSpPr>
                <a:spLocks noChangeShapeType="1"/>
              </p:cNvSpPr>
              <p:nvPr/>
            </p:nvSpPr>
            <p:spPr bwMode="auto">
              <a:xfrm>
                <a:off x="817" y="3252"/>
                <a:ext cx="26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18" name="Line 814"/>
              <p:cNvSpPr>
                <a:spLocks noChangeShapeType="1"/>
              </p:cNvSpPr>
              <p:nvPr/>
            </p:nvSpPr>
            <p:spPr bwMode="auto">
              <a:xfrm>
                <a:off x="1118" y="3252"/>
                <a:ext cx="2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19" name="Line 815"/>
              <p:cNvSpPr>
                <a:spLocks noChangeShapeType="1"/>
              </p:cNvSpPr>
              <p:nvPr/>
            </p:nvSpPr>
            <p:spPr bwMode="auto">
              <a:xfrm>
                <a:off x="1174" y="3252"/>
                <a:ext cx="26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20" name="Line 816"/>
              <p:cNvSpPr>
                <a:spLocks noChangeShapeType="1"/>
              </p:cNvSpPr>
              <p:nvPr/>
            </p:nvSpPr>
            <p:spPr bwMode="auto">
              <a:xfrm>
                <a:off x="1475" y="3252"/>
                <a:ext cx="2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21" name="Line 817"/>
              <p:cNvSpPr>
                <a:spLocks noChangeShapeType="1"/>
              </p:cNvSpPr>
              <p:nvPr/>
            </p:nvSpPr>
            <p:spPr bwMode="auto">
              <a:xfrm>
                <a:off x="1538" y="3252"/>
                <a:ext cx="26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22" name="Line 818"/>
              <p:cNvSpPr>
                <a:spLocks noChangeShapeType="1"/>
              </p:cNvSpPr>
              <p:nvPr/>
            </p:nvSpPr>
            <p:spPr bwMode="auto">
              <a:xfrm>
                <a:off x="1838" y="3252"/>
                <a:ext cx="2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23" name="Line 819"/>
              <p:cNvSpPr>
                <a:spLocks noChangeShapeType="1"/>
              </p:cNvSpPr>
              <p:nvPr/>
            </p:nvSpPr>
            <p:spPr bwMode="auto">
              <a:xfrm>
                <a:off x="1901" y="3252"/>
                <a:ext cx="26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24" name="Line 820"/>
              <p:cNvSpPr>
                <a:spLocks noChangeShapeType="1"/>
              </p:cNvSpPr>
              <p:nvPr/>
            </p:nvSpPr>
            <p:spPr bwMode="auto">
              <a:xfrm>
                <a:off x="2202" y="3252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25" name="Line 821"/>
              <p:cNvSpPr>
                <a:spLocks noChangeShapeType="1"/>
              </p:cNvSpPr>
              <p:nvPr/>
            </p:nvSpPr>
            <p:spPr bwMode="auto">
              <a:xfrm>
                <a:off x="2258" y="3252"/>
                <a:ext cx="27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26" name="Line 822"/>
              <p:cNvSpPr>
                <a:spLocks noChangeShapeType="1"/>
              </p:cNvSpPr>
              <p:nvPr/>
            </p:nvSpPr>
            <p:spPr bwMode="auto">
              <a:xfrm>
                <a:off x="2565" y="3252"/>
                <a:ext cx="2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27" name="Line 823"/>
              <p:cNvSpPr>
                <a:spLocks noChangeShapeType="1"/>
              </p:cNvSpPr>
              <p:nvPr/>
            </p:nvSpPr>
            <p:spPr bwMode="auto">
              <a:xfrm>
                <a:off x="2622" y="3252"/>
                <a:ext cx="26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28" name="Line 824"/>
              <p:cNvSpPr>
                <a:spLocks noChangeShapeType="1"/>
              </p:cNvSpPr>
              <p:nvPr/>
            </p:nvSpPr>
            <p:spPr bwMode="auto">
              <a:xfrm>
                <a:off x="2922" y="3252"/>
                <a:ext cx="2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29" name="Line 825"/>
              <p:cNvSpPr>
                <a:spLocks noChangeShapeType="1"/>
              </p:cNvSpPr>
              <p:nvPr/>
            </p:nvSpPr>
            <p:spPr bwMode="auto">
              <a:xfrm>
                <a:off x="2985" y="3252"/>
                <a:ext cx="26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30" name="Line 826"/>
              <p:cNvSpPr>
                <a:spLocks noChangeShapeType="1"/>
              </p:cNvSpPr>
              <p:nvPr/>
            </p:nvSpPr>
            <p:spPr bwMode="auto">
              <a:xfrm>
                <a:off x="3286" y="3252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31" name="Line 827"/>
              <p:cNvSpPr>
                <a:spLocks noChangeShapeType="1"/>
              </p:cNvSpPr>
              <p:nvPr/>
            </p:nvSpPr>
            <p:spPr bwMode="auto">
              <a:xfrm>
                <a:off x="3348" y="3252"/>
                <a:ext cx="24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32" name="Freeform 828"/>
              <p:cNvSpPr>
                <a:spLocks/>
              </p:cNvSpPr>
              <p:nvPr/>
            </p:nvSpPr>
            <p:spPr bwMode="auto">
              <a:xfrm>
                <a:off x="1697" y="3082"/>
                <a:ext cx="334" cy="335"/>
              </a:xfrm>
              <a:custGeom>
                <a:avLst/>
                <a:gdLst>
                  <a:gd name="T0" fmla="*/ 413 w 413"/>
                  <a:gd name="T1" fmla="*/ 207 h 413"/>
                  <a:gd name="T2" fmla="*/ 412 w 413"/>
                  <a:gd name="T3" fmla="*/ 181 h 413"/>
                  <a:gd name="T4" fmla="*/ 408 w 413"/>
                  <a:gd name="T5" fmla="*/ 156 h 413"/>
                  <a:gd name="T6" fmla="*/ 400 w 413"/>
                  <a:gd name="T7" fmla="*/ 133 h 413"/>
                  <a:gd name="T8" fmla="*/ 389 w 413"/>
                  <a:gd name="T9" fmla="*/ 111 h 413"/>
                  <a:gd name="T10" fmla="*/ 377 w 413"/>
                  <a:gd name="T11" fmla="*/ 89 h 413"/>
                  <a:gd name="T12" fmla="*/ 361 w 413"/>
                  <a:gd name="T13" fmla="*/ 69 h 413"/>
                  <a:gd name="T14" fmla="*/ 344 w 413"/>
                  <a:gd name="T15" fmla="*/ 52 h 413"/>
                  <a:gd name="T16" fmla="*/ 323 w 413"/>
                  <a:gd name="T17" fmla="*/ 36 h 413"/>
                  <a:gd name="T18" fmla="*/ 302 w 413"/>
                  <a:gd name="T19" fmla="*/ 23 h 413"/>
                  <a:gd name="T20" fmla="*/ 280 w 413"/>
                  <a:gd name="T21" fmla="*/ 13 h 413"/>
                  <a:gd name="T22" fmla="*/ 256 w 413"/>
                  <a:gd name="T23" fmla="*/ 5 h 413"/>
                  <a:gd name="T24" fmla="*/ 232 w 413"/>
                  <a:gd name="T25" fmla="*/ 1 h 413"/>
                  <a:gd name="T26" fmla="*/ 206 w 413"/>
                  <a:gd name="T27" fmla="*/ 0 h 413"/>
                  <a:gd name="T28" fmla="*/ 182 w 413"/>
                  <a:gd name="T29" fmla="*/ 1 h 413"/>
                  <a:gd name="T30" fmla="*/ 157 w 413"/>
                  <a:gd name="T31" fmla="*/ 5 h 413"/>
                  <a:gd name="T32" fmla="*/ 134 w 413"/>
                  <a:gd name="T33" fmla="*/ 13 h 413"/>
                  <a:gd name="T34" fmla="*/ 111 w 413"/>
                  <a:gd name="T35" fmla="*/ 23 h 413"/>
                  <a:gd name="T36" fmla="*/ 89 w 413"/>
                  <a:gd name="T37" fmla="*/ 36 h 413"/>
                  <a:gd name="T38" fmla="*/ 70 w 413"/>
                  <a:gd name="T39" fmla="*/ 52 h 413"/>
                  <a:gd name="T40" fmla="*/ 52 w 413"/>
                  <a:gd name="T41" fmla="*/ 69 h 413"/>
                  <a:gd name="T42" fmla="*/ 37 w 413"/>
                  <a:gd name="T43" fmla="*/ 89 h 413"/>
                  <a:gd name="T44" fmla="*/ 24 w 413"/>
                  <a:gd name="T45" fmla="*/ 111 h 413"/>
                  <a:gd name="T46" fmla="*/ 14 w 413"/>
                  <a:gd name="T47" fmla="*/ 133 h 413"/>
                  <a:gd name="T48" fmla="*/ 6 w 413"/>
                  <a:gd name="T49" fmla="*/ 156 h 413"/>
                  <a:gd name="T50" fmla="*/ 2 w 413"/>
                  <a:gd name="T51" fmla="*/ 181 h 413"/>
                  <a:gd name="T52" fmla="*/ 0 w 413"/>
                  <a:gd name="T53" fmla="*/ 207 h 413"/>
                  <a:gd name="T54" fmla="*/ 2 w 413"/>
                  <a:gd name="T55" fmla="*/ 231 h 413"/>
                  <a:gd name="T56" fmla="*/ 6 w 413"/>
                  <a:gd name="T57" fmla="*/ 256 h 413"/>
                  <a:gd name="T58" fmla="*/ 14 w 413"/>
                  <a:gd name="T59" fmla="*/ 280 h 413"/>
                  <a:gd name="T60" fmla="*/ 24 w 413"/>
                  <a:gd name="T61" fmla="*/ 302 h 413"/>
                  <a:gd name="T62" fmla="*/ 37 w 413"/>
                  <a:gd name="T63" fmla="*/ 324 h 413"/>
                  <a:gd name="T64" fmla="*/ 52 w 413"/>
                  <a:gd name="T65" fmla="*/ 344 h 413"/>
                  <a:gd name="T66" fmla="*/ 70 w 413"/>
                  <a:gd name="T67" fmla="*/ 361 h 413"/>
                  <a:gd name="T68" fmla="*/ 89 w 413"/>
                  <a:gd name="T69" fmla="*/ 377 h 413"/>
                  <a:gd name="T70" fmla="*/ 111 w 413"/>
                  <a:gd name="T71" fmla="*/ 390 h 413"/>
                  <a:gd name="T72" fmla="*/ 134 w 413"/>
                  <a:gd name="T73" fmla="*/ 399 h 413"/>
                  <a:gd name="T74" fmla="*/ 157 w 413"/>
                  <a:gd name="T75" fmla="*/ 407 h 413"/>
                  <a:gd name="T76" fmla="*/ 182 w 413"/>
                  <a:gd name="T77" fmla="*/ 412 h 413"/>
                  <a:gd name="T78" fmla="*/ 206 w 413"/>
                  <a:gd name="T79" fmla="*/ 413 h 413"/>
                  <a:gd name="T80" fmla="*/ 232 w 413"/>
                  <a:gd name="T81" fmla="*/ 412 h 413"/>
                  <a:gd name="T82" fmla="*/ 256 w 413"/>
                  <a:gd name="T83" fmla="*/ 407 h 413"/>
                  <a:gd name="T84" fmla="*/ 280 w 413"/>
                  <a:gd name="T85" fmla="*/ 399 h 413"/>
                  <a:gd name="T86" fmla="*/ 302 w 413"/>
                  <a:gd name="T87" fmla="*/ 390 h 413"/>
                  <a:gd name="T88" fmla="*/ 323 w 413"/>
                  <a:gd name="T89" fmla="*/ 377 h 413"/>
                  <a:gd name="T90" fmla="*/ 344 w 413"/>
                  <a:gd name="T91" fmla="*/ 361 h 413"/>
                  <a:gd name="T92" fmla="*/ 361 w 413"/>
                  <a:gd name="T93" fmla="*/ 344 h 413"/>
                  <a:gd name="T94" fmla="*/ 377 w 413"/>
                  <a:gd name="T95" fmla="*/ 324 h 413"/>
                  <a:gd name="T96" fmla="*/ 389 w 413"/>
                  <a:gd name="T97" fmla="*/ 302 h 413"/>
                  <a:gd name="T98" fmla="*/ 400 w 413"/>
                  <a:gd name="T99" fmla="*/ 280 h 413"/>
                  <a:gd name="T100" fmla="*/ 408 w 413"/>
                  <a:gd name="T101" fmla="*/ 256 h 413"/>
                  <a:gd name="T102" fmla="*/ 412 w 413"/>
                  <a:gd name="T103" fmla="*/ 231 h 413"/>
                  <a:gd name="T104" fmla="*/ 413 w 413"/>
                  <a:gd name="T105" fmla="*/ 207 h 4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13" h="413">
                    <a:moveTo>
                      <a:pt x="413" y="207"/>
                    </a:moveTo>
                    <a:lnTo>
                      <a:pt x="412" y="181"/>
                    </a:lnTo>
                    <a:lnTo>
                      <a:pt x="408" y="156"/>
                    </a:lnTo>
                    <a:lnTo>
                      <a:pt x="400" y="133"/>
                    </a:lnTo>
                    <a:lnTo>
                      <a:pt x="389" y="111"/>
                    </a:lnTo>
                    <a:lnTo>
                      <a:pt x="377" y="89"/>
                    </a:lnTo>
                    <a:lnTo>
                      <a:pt x="361" y="69"/>
                    </a:lnTo>
                    <a:lnTo>
                      <a:pt x="344" y="52"/>
                    </a:lnTo>
                    <a:lnTo>
                      <a:pt x="323" y="36"/>
                    </a:lnTo>
                    <a:lnTo>
                      <a:pt x="302" y="23"/>
                    </a:lnTo>
                    <a:lnTo>
                      <a:pt x="280" y="13"/>
                    </a:lnTo>
                    <a:lnTo>
                      <a:pt x="256" y="5"/>
                    </a:lnTo>
                    <a:lnTo>
                      <a:pt x="232" y="1"/>
                    </a:lnTo>
                    <a:lnTo>
                      <a:pt x="206" y="0"/>
                    </a:lnTo>
                    <a:lnTo>
                      <a:pt x="182" y="1"/>
                    </a:lnTo>
                    <a:lnTo>
                      <a:pt x="157" y="5"/>
                    </a:lnTo>
                    <a:lnTo>
                      <a:pt x="134" y="13"/>
                    </a:lnTo>
                    <a:lnTo>
                      <a:pt x="111" y="23"/>
                    </a:lnTo>
                    <a:lnTo>
                      <a:pt x="89" y="36"/>
                    </a:lnTo>
                    <a:lnTo>
                      <a:pt x="70" y="52"/>
                    </a:lnTo>
                    <a:lnTo>
                      <a:pt x="52" y="69"/>
                    </a:lnTo>
                    <a:lnTo>
                      <a:pt x="37" y="89"/>
                    </a:lnTo>
                    <a:lnTo>
                      <a:pt x="24" y="111"/>
                    </a:lnTo>
                    <a:lnTo>
                      <a:pt x="14" y="133"/>
                    </a:lnTo>
                    <a:lnTo>
                      <a:pt x="6" y="156"/>
                    </a:lnTo>
                    <a:lnTo>
                      <a:pt x="2" y="181"/>
                    </a:lnTo>
                    <a:lnTo>
                      <a:pt x="0" y="207"/>
                    </a:lnTo>
                    <a:lnTo>
                      <a:pt x="2" y="231"/>
                    </a:lnTo>
                    <a:lnTo>
                      <a:pt x="6" y="256"/>
                    </a:lnTo>
                    <a:lnTo>
                      <a:pt x="14" y="280"/>
                    </a:lnTo>
                    <a:lnTo>
                      <a:pt x="24" y="302"/>
                    </a:lnTo>
                    <a:lnTo>
                      <a:pt x="37" y="324"/>
                    </a:lnTo>
                    <a:lnTo>
                      <a:pt x="52" y="344"/>
                    </a:lnTo>
                    <a:lnTo>
                      <a:pt x="70" y="361"/>
                    </a:lnTo>
                    <a:lnTo>
                      <a:pt x="89" y="377"/>
                    </a:lnTo>
                    <a:lnTo>
                      <a:pt x="111" y="390"/>
                    </a:lnTo>
                    <a:lnTo>
                      <a:pt x="134" y="399"/>
                    </a:lnTo>
                    <a:lnTo>
                      <a:pt x="157" y="407"/>
                    </a:lnTo>
                    <a:lnTo>
                      <a:pt x="182" y="412"/>
                    </a:lnTo>
                    <a:lnTo>
                      <a:pt x="206" y="413"/>
                    </a:lnTo>
                    <a:lnTo>
                      <a:pt x="232" y="412"/>
                    </a:lnTo>
                    <a:lnTo>
                      <a:pt x="256" y="407"/>
                    </a:lnTo>
                    <a:lnTo>
                      <a:pt x="280" y="399"/>
                    </a:lnTo>
                    <a:lnTo>
                      <a:pt x="302" y="390"/>
                    </a:lnTo>
                    <a:lnTo>
                      <a:pt x="323" y="377"/>
                    </a:lnTo>
                    <a:lnTo>
                      <a:pt x="344" y="361"/>
                    </a:lnTo>
                    <a:lnTo>
                      <a:pt x="361" y="344"/>
                    </a:lnTo>
                    <a:lnTo>
                      <a:pt x="377" y="324"/>
                    </a:lnTo>
                    <a:lnTo>
                      <a:pt x="389" y="302"/>
                    </a:lnTo>
                    <a:lnTo>
                      <a:pt x="400" y="280"/>
                    </a:lnTo>
                    <a:lnTo>
                      <a:pt x="408" y="256"/>
                    </a:lnTo>
                    <a:lnTo>
                      <a:pt x="412" y="231"/>
                    </a:lnTo>
                    <a:lnTo>
                      <a:pt x="413" y="207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33" name="Freeform 829"/>
              <p:cNvSpPr>
                <a:spLocks/>
              </p:cNvSpPr>
              <p:nvPr/>
            </p:nvSpPr>
            <p:spPr bwMode="auto">
              <a:xfrm>
                <a:off x="1526" y="2912"/>
                <a:ext cx="670" cy="675"/>
              </a:xfrm>
              <a:custGeom>
                <a:avLst/>
                <a:gdLst>
                  <a:gd name="T0" fmla="*/ 825 w 826"/>
                  <a:gd name="T1" fmla="*/ 377 h 827"/>
                  <a:gd name="T2" fmla="*/ 813 w 826"/>
                  <a:gd name="T3" fmla="*/ 306 h 827"/>
                  <a:gd name="T4" fmla="*/ 788 w 826"/>
                  <a:gd name="T5" fmla="*/ 239 h 827"/>
                  <a:gd name="T6" fmla="*/ 752 w 826"/>
                  <a:gd name="T7" fmla="*/ 176 h 827"/>
                  <a:gd name="T8" fmla="*/ 705 w 826"/>
                  <a:gd name="T9" fmla="*/ 121 h 827"/>
                  <a:gd name="T10" fmla="*/ 651 w 826"/>
                  <a:gd name="T11" fmla="*/ 75 h 827"/>
                  <a:gd name="T12" fmla="*/ 588 w 826"/>
                  <a:gd name="T13" fmla="*/ 39 h 827"/>
                  <a:gd name="T14" fmla="*/ 521 w 826"/>
                  <a:gd name="T15" fmla="*/ 14 h 827"/>
                  <a:gd name="T16" fmla="*/ 450 w 826"/>
                  <a:gd name="T17" fmla="*/ 1 h 827"/>
                  <a:gd name="T18" fmla="*/ 377 w 826"/>
                  <a:gd name="T19" fmla="*/ 1 h 827"/>
                  <a:gd name="T20" fmla="*/ 307 w 826"/>
                  <a:gd name="T21" fmla="*/ 14 h 827"/>
                  <a:gd name="T22" fmla="*/ 239 w 826"/>
                  <a:gd name="T23" fmla="*/ 39 h 827"/>
                  <a:gd name="T24" fmla="*/ 177 w 826"/>
                  <a:gd name="T25" fmla="*/ 75 h 827"/>
                  <a:gd name="T26" fmla="*/ 122 w 826"/>
                  <a:gd name="T27" fmla="*/ 121 h 827"/>
                  <a:gd name="T28" fmla="*/ 76 w 826"/>
                  <a:gd name="T29" fmla="*/ 176 h 827"/>
                  <a:gd name="T30" fmla="*/ 40 w 826"/>
                  <a:gd name="T31" fmla="*/ 239 h 827"/>
                  <a:gd name="T32" fmla="*/ 15 w 826"/>
                  <a:gd name="T33" fmla="*/ 306 h 827"/>
                  <a:gd name="T34" fmla="*/ 2 w 826"/>
                  <a:gd name="T35" fmla="*/ 377 h 827"/>
                  <a:gd name="T36" fmla="*/ 2 w 826"/>
                  <a:gd name="T37" fmla="*/ 450 h 827"/>
                  <a:gd name="T38" fmla="*/ 15 w 826"/>
                  <a:gd name="T39" fmla="*/ 520 h 827"/>
                  <a:gd name="T40" fmla="*/ 40 w 826"/>
                  <a:gd name="T41" fmla="*/ 588 h 827"/>
                  <a:gd name="T42" fmla="*/ 76 w 826"/>
                  <a:gd name="T43" fmla="*/ 650 h 827"/>
                  <a:gd name="T44" fmla="*/ 122 w 826"/>
                  <a:gd name="T45" fmla="*/ 705 h 827"/>
                  <a:gd name="T46" fmla="*/ 177 w 826"/>
                  <a:gd name="T47" fmla="*/ 752 h 827"/>
                  <a:gd name="T48" fmla="*/ 239 w 826"/>
                  <a:gd name="T49" fmla="*/ 788 h 827"/>
                  <a:gd name="T50" fmla="*/ 307 w 826"/>
                  <a:gd name="T51" fmla="*/ 813 h 827"/>
                  <a:gd name="T52" fmla="*/ 377 w 826"/>
                  <a:gd name="T53" fmla="*/ 826 h 827"/>
                  <a:gd name="T54" fmla="*/ 450 w 826"/>
                  <a:gd name="T55" fmla="*/ 826 h 827"/>
                  <a:gd name="T56" fmla="*/ 521 w 826"/>
                  <a:gd name="T57" fmla="*/ 813 h 827"/>
                  <a:gd name="T58" fmla="*/ 588 w 826"/>
                  <a:gd name="T59" fmla="*/ 788 h 827"/>
                  <a:gd name="T60" fmla="*/ 651 w 826"/>
                  <a:gd name="T61" fmla="*/ 752 h 827"/>
                  <a:gd name="T62" fmla="*/ 705 w 826"/>
                  <a:gd name="T63" fmla="*/ 705 h 827"/>
                  <a:gd name="T64" fmla="*/ 752 w 826"/>
                  <a:gd name="T65" fmla="*/ 650 h 827"/>
                  <a:gd name="T66" fmla="*/ 788 w 826"/>
                  <a:gd name="T67" fmla="*/ 588 h 827"/>
                  <a:gd name="T68" fmla="*/ 813 w 826"/>
                  <a:gd name="T69" fmla="*/ 520 h 827"/>
                  <a:gd name="T70" fmla="*/ 825 w 826"/>
                  <a:gd name="T71" fmla="*/ 450 h 8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826" h="827">
                    <a:moveTo>
                      <a:pt x="826" y="414"/>
                    </a:moveTo>
                    <a:lnTo>
                      <a:pt x="825" y="377"/>
                    </a:lnTo>
                    <a:lnTo>
                      <a:pt x="820" y="341"/>
                    </a:lnTo>
                    <a:lnTo>
                      <a:pt x="813" y="306"/>
                    </a:lnTo>
                    <a:lnTo>
                      <a:pt x="802" y="272"/>
                    </a:lnTo>
                    <a:lnTo>
                      <a:pt x="788" y="239"/>
                    </a:lnTo>
                    <a:lnTo>
                      <a:pt x="771" y="207"/>
                    </a:lnTo>
                    <a:lnTo>
                      <a:pt x="752" y="176"/>
                    </a:lnTo>
                    <a:lnTo>
                      <a:pt x="730" y="147"/>
                    </a:lnTo>
                    <a:lnTo>
                      <a:pt x="705" y="121"/>
                    </a:lnTo>
                    <a:lnTo>
                      <a:pt x="680" y="97"/>
                    </a:lnTo>
                    <a:lnTo>
                      <a:pt x="651" y="75"/>
                    </a:lnTo>
                    <a:lnTo>
                      <a:pt x="620" y="56"/>
                    </a:lnTo>
                    <a:lnTo>
                      <a:pt x="588" y="39"/>
                    </a:lnTo>
                    <a:lnTo>
                      <a:pt x="555" y="25"/>
                    </a:lnTo>
                    <a:lnTo>
                      <a:pt x="521" y="14"/>
                    </a:lnTo>
                    <a:lnTo>
                      <a:pt x="486" y="7"/>
                    </a:lnTo>
                    <a:lnTo>
                      <a:pt x="450" y="1"/>
                    </a:lnTo>
                    <a:lnTo>
                      <a:pt x="413" y="0"/>
                    </a:lnTo>
                    <a:lnTo>
                      <a:pt x="377" y="1"/>
                    </a:lnTo>
                    <a:lnTo>
                      <a:pt x="342" y="7"/>
                    </a:lnTo>
                    <a:lnTo>
                      <a:pt x="307" y="14"/>
                    </a:lnTo>
                    <a:lnTo>
                      <a:pt x="273" y="25"/>
                    </a:lnTo>
                    <a:lnTo>
                      <a:pt x="239" y="39"/>
                    </a:lnTo>
                    <a:lnTo>
                      <a:pt x="207" y="56"/>
                    </a:lnTo>
                    <a:lnTo>
                      <a:pt x="177" y="75"/>
                    </a:lnTo>
                    <a:lnTo>
                      <a:pt x="148" y="97"/>
                    </a:lnTo>
                    <a:lnTo>
                      <a:pt x="122" y="121"/>
                    </a:lnTo>
                    <a:lnTo>
                      <a:pt x="97" y="147"/>
                    </a:lnTo>
                    <a:lnTo>
                      <a:pt x="76" y="176"/>
                    </a:lnTo>
                    <a:lnTo>
                      <a:pt x="56" y="207"/>
                    </a:lnTo>
                    <a:lnTo>
                      <a:pt x="40" y="239"/>
                    </a:lnTo>
                    <a:lnTo>
                      <a:pt x="26" y="272"/>
                    </a:lnTo>
                    <a:lnTo>
                      <a:pt x="15" y="306"/>
                    </a:lnTo>
                    <a:lnTo>
                      <a:pt x="7" y="341"/>
                    </a:lnTo>
                    <a:lnTo>
                      <a:pt x="2" y="377"/>
                    </a:lnTo>
                    <a:lnTo>
                      <a:pt x="0" y="414"/>
                    </a:lnTo>
                    <a:lnTo>
                      <a:pt x="2" y="450"/>
                    </a:lnTo>
                    <a:lnTo>
                      <a:pt x="7" y="485"/>
                    </a:lnTo>
                    <a:lnTo>
                      <a:pt x="15" y="520"/>
                    </a:lnTo>
                    <a:lnTo>
                      <a:pt x="26" y="555"/>
                    </a:lnTo>
                    <a:lnTo>
                      <a:pt x="40" y="588"/>
                    </a:lnTo>
                    <a:lnTo>
                      <a:pt x="56" y="620"/>
                    </a:lnTo>
                    <a:lnTo>
                      <a:pt x="76" y="650"/>
                    </a:lnTo>
                    <a:lnTo>
                      <a:pt x="97" y="679"/>
                    </a:lnTo>
                    <a:lnTo>
                      <a:pt x="122" y="705"/>
                    </a:lnTo>
                    <a:lnTo>
                      <a:pt x="148" y="730"/>
                    </a:lnTo>
                    <a:lnTo>
                      <a:pt x="177" y="752"/>
                    </a:lnTo>
                    <a:lnTo>
                      <a:pt x="207" y="771"/>
                    </a:lnTo>
                    <a:lnTo>
                      <a:pt x="239" y="788"/>
                    </a:lnTo>
                    <a:lnTo>
                      <a:pt x="273" y="802"/>
                    </a:lnTo>
                    <a:lnTo>
                      <a:pt x="307" y="813"/>
                    </a:lnTo>
                    <a:lnTo>
                      <a:pt x="342" y="820"/>
                    </a:lnTo>
                    <a:lnTo>
                      <a:pt x="377" y="826"/>
                    </a:lnTo>
                    <a:lnTo>
                      <a:pt x="413" y="827"/>
                    </a:lnTo>
                    <a:lnTo>
                      <a:pt x="450" y="826"/>
                    </a:lnTo>
                    <a:lnTo>
                      <a:pt x="486" y="820"/>
                    </a:lnTo>
                    <a:lnTo>
                      <a:pt x="521" y="813"/>
                    </a:lnTo>
                    <a:lnTo>
                      <a:pt x="555" y="802"/>
                    </a:lnTo>
                    <a:lnTo>
                      <a:pt x="588" y="788"/>
                    </a:lnTo>
                    <a:lnTo>
                      <a:pt x="620" y="771"/>
                    </a:lnTo>
                    <a:lnTo>
                      <a:pt x="651" y="752"/>
                    </a:lnTo>
                    <a:lnTo>
                      <a:pt x="680" y="730"/>
                    </a:lnTo>
                    <a:lnTo>
                      <a:pt x="705" y="705"/>
                    </a:lnTo>
                    <a:lnTo>
                      <a:pt x="730" y="679"/>
                    </a:lnTo>
                    <a:lnTo>
                      <a:pt x="752" y="650"/>
                    </a:lnTo>
                    <a:lnTo>
                      <a:pt x="771" y="620"/>
                    </a:lnTo>
                    <a:lnTo>
                      <a:pt x="788" y="588"/>
                    </a:lnTo>
                    <a:lnTo>
                      <a:pt x="802" y="555"/>
                    </a:lnTo>
                    <a:lnTo>
                      <a:pt x="813" y="520"/>
                    </a:lnTo>
                    <a:lnTo>
                      <a:pt x="820" y="485"/>
                    </a:lnTo>
                    <a:lnTo>
                      <a:pt x="825" y="450"/>
                    </a:lnTo>
                    <a:lnTo>
                      <a:pt x="826" y="414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34" name="Freeform 830"/>
              <p:cNvSpPr>
                <a:spLocks/>
              </p:cNvSpPr>
              <p:nvPr/>
            </p:nvSpPr>
            <p:spPr bwMode="auto">
              <a:xfrm>
                <a:off x="2355" y="3150"/>
                <a:ext cx="11" cy="102"/>
              </a:xfrm>
              <a:custGeom>
                <a:avLst/>
                <a:gdLst>
                  <a:gd name="T0" fmla="*/ 13 w 13"/>
                  <a:gd name="T1" fmla="*/ 124 h 124"/>
                  <a:gd name="T2" fmla="*/ 11 w 13"/>
                  <a:gd name="T3" fmla="*/ 79 h 124"/>
                  <a:gd name="T4" fmla="*/ 7 w 13"/>
                  <a:gd name="T5" fmla="*/ 35 h 124"/>
                  <a:gd name="T6" fmla="*/ 0 w 13"/>
                  <a:gd name="T7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24">
                    <a:moveTo>
                      <a:pt x="13" y="124"/>
                    </a:moveTo>
                    <a:lnTo>
                      <a:pt x="11" y="79"/>
                    </a:lnTo>
                    <a:lnTo>
                      <a:pt x="7" y="35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35" name="Freeform 831"/>
              <p:cNvSpPr>
                <a:spLocks/>
              </p:cNvSpPr>
              <p:nvPr/>
            </p:nvSpPr>
            <p:spPr bwMode="auto">
              <a:xfrm>
                <a:off x="2315" y="3031"/>
                <a:ext cx="34" cy="90"/>
              </a:xfrm>
              <a:custGeom>
                <a:avLst/>
                <a:gdLst>
                  <a:gd name="T0" fmla="*/ 43 w 43"/>
                  <a:gd name="T1" fmla="*/ 116 h 116"/>
                  <a:gd name="T2" fmla="*/ 38 w 43"/>
                  <a:gd name="T3" fmla="*/ 96 h 116"/>
                  <a:gd name="T4" fmla="*/ 24 w 43"/>
                  <a:gd name="T5" fmla="*/ 53 h 116"/>
                  <a:gd name="T6" fmla="*/ 7 w 43"/>
                  <a:gd name="T7" fmla="*/ 13 h 116"/>
                  <a:gd name="T8" fmla="*/ 0 w 43"/>
                  <a:gd name="T9" fmla="*/ 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" h="116">
                    <a:moveTo>
                      <a:pt x="43" y="116"/>
                    </a:moveTo>
                    <a:lnTo>
                      <a:pt x="38" y="96"/>
                    </a:lnTo>
                    <a:lnTo>
                      <a:pt x="24" y="53"/>
                    </a:lnTo>
                    <a:lnTo>
                      <a:pt x="7" y="13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36" name="Freeform 832"/>
              <p:cNvSpPr>
                <a:spLocks/>
              </p:cNvSpPr>
              <p:nvPr/>
            </p:nvSpPr>
            <p:spPr bwMode="auto">
              <a:xfrm>
                <a:off x="2247" y="2923"/>
                <a:ext cx="57" cy="85"/>
              </a:xfrm>
              <a:custGeom>
                <a:avLst/>
                <a:gdLst>
                  <a:gd name="T0" fmla="*/ 70 w 70"/>
                  <a:gd name="T1" fmla="*/ 102 h 102"/>
                  <a:gd name="T2" fmla="*/ 49 w 70"/>
                  <a:gd name="T3" fmla="*/ 66 h 102"/>
                  <a:gd name="T4" fmla="*/ 24 w 70"/>
                  <a:gd name="T5" fmla="*/ 30 h 102"/>
                  <a:gd name="T6" fmla="*/ 0 w 70"/>
                  <a:gd name="T7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0" h="102">
                    <a:moveTo>
                      <a:pt x="70" y="102"/>
                    </a:moveTo>
                    <a:lnTo>
                      <a:pt x="49" y="66"/>
                    </a:lnTo>
                    <a:lnTo>
                      <a:pt x="24" y="30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37" name="Freeform 833"/>
              <p:cNvSpPr>
                <a:spLocks/>
              </p:cNvSpPr>
              <p:nvPr/>
            </p:nvSpPr>
            <p:spPr bwMode="auto">
              <a:xfrm>
                <a:off x="2151" y="2838"/>
                <a:ext cx="79" cy="68"/>
              </a:xfrm>
              <a:custGeom>
                <a:avLst/>
                <a:gdLst>
                  <a:gd name="T0" fmla="*/ 94 w 94"/>
                  <a:gd name="T1" fmla="*/ 82 h 82"/>
                  <a:gd name="T2" fmla="*/ 81 w 94"/>
                  <a:gd name="T3" fmla="*/ 67 h 82"/>
                  <a:gd name="T4" fmla="*/ 48 w 94"/>
                  <a:gd name="T5" fmla="*/ 37 h 82"/>
                  <a:gd name="T6" fmla="*/ 14 w 94"/>
                  <a:gd name="T7" fmla="*/ 9 h 82"/>
                  <a:gd name="T8" fmla="*/ 0 w 94"/>
                  <a:gd name="T9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4" h="82">
                    <a:moveTo>
                      <a:pt x="94" y="82"/>
                    </a:moveTo>
                    <a:lnTo>
                      <a:pt x="81" y="67"/>
                    </a:lnTo>
                    <a:lnTo>
                      <a:pt x="48" y="37"/>
                    </a:lnTo>
                    <a:lnTo>
                      <a:pt x="14" y="9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38" name="Freeform 834"/>
              <p:cNvSpPr>
                <a:spLocks/>
              </p:cNvSpPr>
              <p:nvPr/>
            </p:nvSpPr>
            <p:spPr bwMode="auto">
              <a:xfrm>
                <a:off x="2043" y="2781"/>
                <a:ext cx="91" cy="45"/>
              </a:xfrm>
              <a:custGeom>
                <a:avLst/>
                <a:gdLst>
                  <a:gd name="T0" fmla="*/ 111 w 111"/>
                  <a:gd name="T1" fmla="*/ 56 h 56"/>
                  <a:gd name="T2" fmla="*/ 75 w 111"/>
                  <a:gd name="T3" fmla="*/ 35 h 56"/>
                  <a:gd name="T4" fmla="*/ 36 w 111"/>
                  <a:gd name="T5" fmla="*/ 15 h 56"/>
                  <a:gd name="T6" fmla="*/ 0 w 111"/>
                  <a:gd name="T7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1" h="56">
                    <a:moveTo>
                      <a:pt x="111" y="56"/>
                    </a:moveTo>
                    <a:lnTo>
                      <a:pt x="75" y="35"/>
                    </a:lnTo>
                    <a:lnTo>
                      <a:pt x="36" y="15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39" name="Freeform 835"/>
              <p:cNvSpPr>
                <a:spLocks/>
              </p:cNvSpPr>
              <p:nvPr/>
            </p:nvSpPr>
            <p:spPr bwMode="auto">
              <a:xfrm>
                <a:off x="1918" y="2753"/>
                <a:ext cx="96" cy="17"/>
              </a:xfrm>
              <a:custGeom>
                <a:avLst/>
                <a:gdLst>
                  <a:gd name="T0" fmla="*/ 121 w 121"/>
                  <a:gd name="T1" fmla="*/ 27 h 27"/>
                  <a:gd name="T2" fmla="*/ 104 w 121"/>
                  <a:gd name="T3" fmla="*/ 20 h 27"/>
                  <a:gd name="T4" fmla="*/ 61 w 121"/>
                  <a:gd name="T5" fmla="*/ 10 h 27"/>
                  <a:gd name="T6" fmla="*/ 18 w 121"/>
                  <a:gd name="T7" fmla="*/ 2 h 27"/>
                  <a:gd name="T8" fmla="*/ 0 w 121"/>
                  <a:gd name="T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1" h="27">
                    <a:moveTo>
                      <a:pt x="121" y="27"/>
                    </a:moveTo>
                    <a:lnTo>
                      <a:pt x="104" y="20"/>
                    </a:lnTo>
                    <a:lnTo>
                      <a:pt x="61" y="10"/>
                    </a:lnTo>
                    <a:lnTo>
                      <a:pt x="18" y="2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40" name="Freeform 836"/>
              <p:cNvSpPr>
                <a:spLocks/>
              </p:cNvSpPr>
              <p:nvPr/>
            </p:nvSpPr>
            <p:spPr bwMode="auto">
              <a:xfrm>
                <a:off x="1793" y="2747"/>
                <a:ext cx="102" cy="6"/>
              </a:xfrm>
              <a:custGeom>
                <a:avLst/>
                <a:gdLst>
                  <a:gd name="T0" fmla="*/ 125 w 125"/>
                  <a:gd name="T1" fmla="*/ 1 h 5"/>
                  <a:gd name="T2" fmla="*/ 85 w 125"/>
                  <a:gd name="T3" fmla="*/ 0 h 5"/>
                  <a:gd name="T4" fmla="*/ 42 w 125"/>
                  <a:gd name="T5" fmla="*/ 1 h 5"/>
                  <a:gd name="T6" fmla="*/ 0 w 125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5" h="5">
                    <a:moveTo>
                      <a:pt x="125" y="1"/>
                    </a:moveTo>
                    <a:lnTo>
                      <a:pt x="85" y="0"/>
                    </a:lnTo>
                    <a:lnTo>
                      <a:pt x="42" y="1"/>
                    </a:lnTo>
                    <a:lnTo>
                      <a:pt x="0" y="5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41" name="Freeform 837"/>
              <p:cNvSpPr>
                <a:spLocks/>
              </p:cNvSpPr>
              <p:nvPr/>
            </p:nvSpPr>
            <p:spPr bwMode="auto">
              <a:xfrm>
                <a:off x="1668" y="2758"/>
                <a:ext cx="97" cy="29"/>
              </a:xfrm>
              <a:custGeom>
                <a:avLst/>
                <a:gdLst>
                  <a:gd name="T0" fmla="*/ 119 w 119"/>
                  <a:gd name="T1" fmla="*/ 0 h 36"/>
                  <a:gd name="T2" fmla="*/ 104 w 119"/>
                  <a:gd name="T3" fmla="*/ 3 h 36"/>
                  <a:gd name="T4" fmla="*/ 61 w 119"/>
                  <a:gd name="T5" fmla="*/ 13 h 36"/>
                  <a:gd name="T6" fmla="*/ 19 w 119"/>
                  <a:gd name="T7" fmla="*/ 27 h 36"/>
                  <a:gd name="T8" fmla="*/ 0 w 119"/>
                  <a:gd name="T9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9" h="36">
                    <a:moveTo>
                      <a:pt x="119" y="0"/>
                    </a:moveTo>
                    <a:lnTo>
                      <a:pt x="104" y="3"/>
                    </a:lnTo>
                    <a:lnTo>
                      <a:pt x="61" y="13"/>
                    </a:lnTo>
                    <a:lnTo>
                      <a:pt x="19" y="27"/>
                    </a:lnTo>
                    <a:lnTo>
                      <a:pt x="0" y="36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42" name="Freeform 838"/>
              <p:cNvSpPr>
                <a:spLocks/>
              </p:cNvSpPr>
              <p:nvPr/>
            </p:nvSpPr>
            <p:spPr bwMode="auto">
              <a:xfrm>
                <a:off x="1560" y="2792"/>
                <a:ext cx="85" cy="51"/>
              </a:xfrm>
              <a:custGeom>
                <a:avLst/>
                <a:gdLst>
                  <a:gd name="T0" fmla="*/ 107 w 107"/>
                  <a:gd name="T1" fmla="*/ 0 h 64"/>
                  <a:gd name="T2" fmla="*/ 73 w 107"/>
                  <a:gd name="T3" fmla="*/ 17 h 64"/>
                  <a:gd name="T4" fmla="*/ 36 w 107"/>
                  <a:gd name="T5" fmla="*/ 40 h 64"/>
                  <a:gd name="T6" fmla="*/ 0 w 107"/>
                  <a:gd name="T7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7" h="64">
                    <a:moveTo>
                      <a:pt x="107" y="0"/>
                    </a:moveTo>
                    <a:lnTo>
                      <a:pt x="73" y="17"/>
                    </a:lnTo>
                    <a:lnTo>
                      <a:pt x="36" y="40"/>
                    </a:lnTo>
                    <a:lnTo>
                      <a:pt x="0" y="64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43" name="Freeform 839"/>
              <p:cNvSpPr>
                <a:spLocks/>
              </p:cNvSpPr>
              <p:nvPr/>
            </p:nvSpPr>
            <p:spPr bwMode="auto">
              <a:xfrm>
                <a:off x="1469" y="2860"/>
                <a:ext cx="74" cy="74"/>
              </a:xfrm>
              <a:custGeom>
                <a:avLst/>
                <a:gdLst>
                  <a:gd name="T0" fmla="*/ 87 w 87"/>
                  <a:gd name="T1" fmla="*/ 0 h 88"/>
                  <a:gd name="T2" fmla="*/ 76 w 87"/>
                  <a:gd name="T3" fmla="*/ 8 h 88"/>
                  <a:gd name="T4" fmla="*/ 44 w 87"/>
                  <a:gd name="T5" fmla="*/ 38 h 88"/>
                  <a:gd name="T6" fmla="*/ 14 w 87"/>
                  <a:gd name="T7" fmla="*/ 71 h 88"/>
                  <a:gd name="T8" fmla="*/ 0 w 87"/>
                  <a:gd name="T9" fmla="*/ 8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7" h="88">
                    <a:moveTo>
                      <a:pt x="87" y="0"/>
                    </a:moveTo>
                    <a:lnTo>
                      <a:pt x="76" y="8"/>
                    </a:lnTo>
                    <a:lnTo>
                      <a:pt x="44" y="38"/>
                    </a:lnTo>
                    <a:lnTo>
                      <a:pt x="14" y="71"/>
                    </a:lnTo>
                    <a:lnTo>
                      <a:pt x="0" y="88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44" name="Freeform 840"/>
              <p:cNvSpPr>
                <a:spLocks/>
              </p:cNvSpPr>
              <p:nvPr/>
            </p:nvSpPr>
            <p:spPr bwMode="auto">
              <a:xfrm>
                <a:off x="1407" y="2951"/>
                <a:ext cx="51" cy="91"/>
              </a:xfrm>
              <a:custGeom>
                <a:avLst/>
                <a:gdLst>
                  <a:gd name="T0" fmla="*/ 63 w 63"/>
                  <a:gd name="T1" fmla="*/ 0 h 108"/>
                  <a:gd name="T2" fmla="*/ 43 w 63"/>
                  <a:gd name="T3" fmla="*/ 29 h 108"/>
                  <a:gd name="T4" fmla="*/ 20 w 63"/>
                  <a:gd name="T5" fmla="*/ 67 h 108"/>
                  <a:gd name="T6" fmla="*/ 0 w 63"/>
                  <a:gd name="T7" fmla="*/ 107 h 108"/>
                  <a:gd name="T8" fmla="*/ 0 w 63"/>
                  <a:gd name="T9" fmla="*/ 108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3" h="108">
                    <a:moveTo>
                      <a:pt x="63" y="0"/>
                    </a:moveTo>
                    <a:lnTo>
                      <a:pt x="43" y="29"/>
                    </a:lnTo>
                    <a:lnTo>
                      <a:pt x="20" y="67"/>
                    </a:lnTo>
                    <a:lnTo>
                      <a:pt x="0" y="107"/>
                    </a:lnTo>
                    <a:lnTo>
                      <a:pt x="0" y="108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45" name="Freeform 841"/>
              <p:cNvSpPr>
                <a:spLocks/>
              </p:cNvSpPr>
              <p:nvPr/>
            </p:nvSpPr>
            <p:spPr bwMode="auto">
              <a:xfrm>
                <a:off x="1367" y="3065"/>
                <a:ext cx="29" cy="96"/>
              </a:xfrm>
              <a:custGeom>
                <a:avLst/>
                <a:gdLst>
                  <a:gd name="T0" fmla="*/ 34 w 34"/>
                  <a:gd name="T1" fmla="*/ 0 h 119"/>
                  <a:gd name="T2" fmla="*/ 29 w 34"/>
                  <a:gd name="T3" fmla="*/ 10 h 119"/>
                  <a:gd name="T4" fmla="*/ 15 w 34"/>
                  <a:gd name="T5" fmla="*/ 53 h 119"/>
                  <a:gd name="T6" fmla="*/ 5 w 34"/>
                  <a:gd name="T7" fmla="*/ 96 h 119"/>
                  <a:gd name="T8" fmla="*/ 0 w 34"/>
                  <a:gd name="T9" fmla="*/ 11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119">
                    <a:moveTo>
                      <a:pt x="34" y="0"/>
                    </a:moveTo>
                    <a:lnTo>
                      <a:pt x="29" y="10"/>
                    </a:lnTo>
                    <a:lnTo>
                      <a:pt x="15" y="53"/>
                    </a:lnTo>
                    <a:lnTo>
                      <a:pt x="5" y="96"/>
                    </a:lnTo>
                    <a:lnTo>
                      <a:pt x="0" y="119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46" name="Freeform 842"/>
              <p:cNvSpPr>
                <a:spLocks/>
              </p:cNvSpPr>
              <p:nvPr/>
            </p:nvSpPr>
            <p:spPr bwMode="auto">
              <a:xfrm>
                <a:off x="1362" y="3184"/>
                <a:ext cx="0" cy="102"/>
              </a:xfrm>
              <a:custGeom>
                <a:avLst/>
                <a:gdLst>
                  <a:gd name="T0" fmla="*/ 4 w 4"/>
                  <a:gd name="T1" fmla="*/ 0 h 124"/>
                  <a:gd name="T2" fmla="*/ 1 w 4"/>
                  <a:gd name="T3" fmla="*/ 33 h 124"/>
                  <a:gd name="T4" fmla="*/ 0 w 4"/>
                  <a:gd name="T5" fmla="*/ 78 h 124"/>
                  <a:gd name="T6" fmla="*/ 1 w 4"/>
                  <a:gd name="T7" fmla="*/ 121 h 124"/>
                  <a:gd name="T8" fmla="*/ 1 w 4"/>
                  <a:gd name="T9" fmla="*/ 124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24">
                    <a:moveTo>
                      <a:pt x="4" y="0"/>
                    </a:moveTo>
                    <a:lnTo>
                      <a:pt x="1" y="33"/>
                    </a:lnTo>
                    <a:lnTo>
                      <a:pt x="0" y="78"/>
                    </a:lnTo>
                    <a:lnTo>
                      <a:pt x="1" y="121"/>
                    </a:lnTo>
                    <a:lnTo>
                      <a:pt x="1" y="124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47" name="Freeform 843"/>
              <p:cNvSpPr>
                <a:spLocks/>
              </p:cNvSpPr>
              <p:nvPr/>
            </p:nvSpPr>
            <p:spPr bwMode="auto">
              <a:xfrm>
                <a:off x="1362" y="3314"/>
                <a:ext cx="22" cy="97"/>
              </a:xfrm>
              <a:custGeom>
                <a:avLst/>
                <a:gdLst>
                  <a:gd name="T0" fmla="*/ 0 w 29"/>
                  <a:gd name="T1" fmla="*/ 0 h 122"/>
                  <a:gd name="T2" fmla="*/ 1 w 29"/>
                  <a:gd name="T3" fmla="*/ 11 h 122"/>
                  <a:gd name="T4" fmla="*/ 10 w 29"/>
                  <a:gd name="T5" fmla="*/ 55 h 122"/>
                  <a:gd name="T6" fmla="*/ 20 w 29"/>
                  <a:gd name="T7" fmla="*/ 97 h 122"/>
                  <a:gd name="T8" fmla="*/ 29 w 29"/>
                  <a:gd name="T9" fmla="*/ 122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122">
                    <a:moveTo>
                      <a:pt x="0" y="0"/>
                    </a:moveTo>
                    <a:lnTo>
                      <a:pt x="1" y="11"/>
                    </a:lnTo>
                    <a:lnTo>
                      <a:pt x="10" y="55"/>
                    </a:lnTo>
                    <a:lnTo>
                      <a:pt x="20" y="97"/>
                    </a:lnTo>
                    <a:lnTo>
                      <a:pt x="29" y="122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48" name="Freeform 844"/>
              <p:cNvSpPr>
                <a:spLocks/>
              </p:cNvSpPr>
              <p:nvPr/>
            </p:nvSpPr>
            <p:spPr bwMode="auto">
              <a:xfrm>
                <a:off x="1396" y="3434"/>
                <a:ext cx="45" cy="90"/>
              </a:xfrm>
              <a:custGeom>
                <a:avLst/>
                <a:gdLst>
                  <a:gd name="T0" fmla="*/ 0 w 57"/>
                  <a:gd name="T1" fmla="*/ 0 h 111"/>
                  <a:gd name="T2" fmla="*/ 12 w 57"/>
                  <a:gd name="T3" fmla="*/ 30 h 111"/>
                  <a:gd name="T4" fmla="*/ 32 w 57"/>
                  <a:gd name="T5" fmla="*/ 70 h 111"/>
                  <a:gd name="T6" fmla="*/ 55 w 57"/>
                  <a:gd name="T7" fmla="*/ 108 h 111"/>
                  <a:gd name="T8" fmla="*/ 57 w 57"/>
                  <a:gd name="T9" fmla="*/ 11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7" h="111">
                    <a:moveTo>
                      <a:pt x="0" y="0"/>
                    </a:moveTo>
                    <a:lnTo>
                      <a:pt x="12" y="30"/>
                    </a:lnTo>
                    <a:lnTo>
                      <a:pt x="32" y="70"/>
                    </a:lnTo>
                    <a:lnTo>
                      <a:pt x="55" y="108"/>
                    </a:lnTo>
                    <a:lnTo>
                      <a:pt x="57" y="11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49" name="Freeform 845"/>
              <p:cNvSpPr>
                <a:spLocks/>
              </p:cNvSpPr>
              <p:nvPr/>
            </p:nvSpPr>
            <p:spPr bwMode="auto">
              <a:xfrm>
                <a:off x="1458" y="3547"/>
                <a:ext cx="63" cy="74"/>
              </a:xfrm>
              <a:custGeom>
                <a:avLst/>
                <a:gdLst>
                  <a:gd name="T0" fmla="*/ 0 w 83"/>
                  <a:gd name="T1" fmla="*/ 0 h 92"/>
                  <a:gd name="T2" fmla="*/ 5 w 83"/>
                  <a:gd name="T3" fmla="*/ 7 h 92"/>
                  <a:gd name="T4" fmla="*/ 33 w 83"/>
                  <a:gd name="T5" fmla="*/ 41 h 92"/>
                  <a:gd name="T6" fmla="*/ 63 w 83"/>
                  <a:gd name="T7" fmla="*/ 74 h 92"/>
                  <a:gd name="T8" fmla="*/ 83 w 83"/>
                  <a:gd name="T9" fmla="*/ 9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3" h="92">
                    <a:moveTo>
                      <a:pt x="0" y="0"/>
                    </a:moveTo>
                    <a:lnTo>
                      <a:pt x="5" y="7"/>
                    </a:lnTo>
                    <a:lnTo>
                      <a:pt x="33" y="41"/>
                    </a:lnTo>
                    <a:lnTo>
                      <a:pt x="63" y="74"/>
                    </a:lnTo>
                    <a:lnTo>
                      <a:pt x="83" y="92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50" name="Freeform 846"/>
              <p:cNvSpPr>
                <a:spLocks/>
              </p:cNvSpPr>
              <p:nvPr/>
            </p:nvSpPr>
            <p:spPr bwMode="auto">
              <a:xfrm>
                <a:off x="1543" y="3638"/>
                <a:ext cx="85" cy="57"/>
              </a:xfrm>
              <a:custGeom>
                <a:avLst/>
                <a:gdLst>
                  <a:gd name="T0" fmla="*/ 0 w 104"/>
                  <a:gd name="T1" fmla="*/ 0 h 69"/>
                  <a:gd name="T2" fmla="*/ 24 w 104"/>
                  <a:gd name="T3" fmla="*/ 19 h 69"/>
                  <a:gd name="T4" fmla="*/ 60 w 104"/>
                  <a:gd name="T5" fmla="*/ 44 h 69"/>
                  <a:gd name="T6" fmla="*/ 97 w 104"/>
                  <a:gd name="T7" fmla="*/ 67 h 69"/>
                  <a:gd name="T8" fmla="*/ 104 w 104"/>
                  <a:gd name="T9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4" h="69">
                    <a:moveTo>
                      <a:pt x="0" y="0"/>
                    </a:moveTo>
                    <a:lnTo>
                      <a:pt x="24" y="19"/>
                    </a:lnTo>
                    <a:lnTo>
                      <a:pt x="60" y="44"/>
                    </a:lnTo>
                    <a:lnTo>
                      <a:pt x="97" y="67"/>
                    </a:lnTo>
                    <a:lnTo>
                      <a:pt x="104" y="69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51" name="Freeform 847"/>
              <p:cNvSpPr>
                <a:spLocks/>
              </p:cNvSpPr>
              <p:nvPr/>
            </p:nvSpPr>
            <p:spPr bwMode="auto">
              <a:xfrm>
                <a:off x="1645" y="3706"/>
                <a:ext cx="97" cy="28"/>
              </a:xfrm>
              <a:custGeom>
                <a:avLst/>
                <a:gdLst>
                  <a:gd name="T0" fmla="*/ 0 w 117"/>
                  <a:gd name="T1" fmla="*/ 0 h 41"/>
                  <a:gd name="T2" fmla="*/ 7 w 117"/>
                  <a:gd name="T3" fmla="*/ 3 h 41"/>
                  <a:gd name="T4" fmla="*/ 47 w 117"/>
                  <a:gd name="T5" fmla="*/ 20 h 41"/>
                  <a:gd name="T6" fmla="*/ 89 w 117"/>
                  <a:gd name="T7" fmla="*/ 34 h 41"/>
                  <a:gd name="T8" fmla="*/ 117 w 117"/>
                  <a:gd name="T9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7" h="41">
                    <a:moveTo>
                      <a:pt x="0" y="0"/>
                    </a:moveTo>
                    <a:lnTo>
                      <a:pt x="7" y="3"/>
                    </a:lnTo>
                    <a:lnTo>
                      <a:pt x="47" y="20"/>
                    </a:lnTo>
                    <a:lnTo>
                      <a:pt x="89" y="34"/>
                    </a:lnTo>
                    <a:lnTo>
                      <a:pt x="117" y="4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52" name="Freeform 848"/>
              <p:cNvSpPr>
                <a:spLocks/>
              </p:cNvSpPr>
              <p:nvPr/>
            </p:nvSpPr>
            <p:spPr bwMode="auto">
              <a:xfrm>
                <a:off x="1765" y="3740"/>
                <a:ext cx="102" cy="11"/>
              </a:xfrm>
              <a:custGeom>
                <a:avLst/>
                <a:gdLst>
                  <a:gd name="T0" fmla="*/ 0 w 125"/>
                  <a:gd name="T1" fmla="*/ 0 h 11"/>
                  <a:gd name="T2" fmla="*/ 28 w 125"/>
                  <a:gd name="T3" fmla="*/ 5 h 11"/>
                  <a:gd name="T4" fmla="*/ 73 w 125"/>
                  <a:gd name="T5" fmla="*/ 10 h 11"/>
                  <a:gd name="T6" fmla="*/ 116 w 125"/>
                  <a:gd name="T7" fmla="*/ 11 h 11"/>
                  <a:gd name="T8" fmla="*/ 125 w 125"/>
                  <a:gd name="T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5" h="11">
                    <a:moveTo>
                      <a:pt x="0" y="0"/>
                    </a:moveTo>
                    <a:lnTo>
                      <a:pt x="28" y="5"/>
                    </a:lnTo>
                    <a:lnTo>
                      <a:pt x="73" y="10"/>
                    </a:lnTo>
                    <a:lnTo>
                      <a:pt x="116" y="11"/>
                    </a:lnTo>
                    <a:lnTo>
                      <a:pt x="125" y="1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53" name="Freeform 849"/>
              <p:cNvSpPr>
                <a:spLocks/>
              </p:cNvSpPr>
              <p:nvPr/>
            </p:nvSpPr>
            <p:spPr bwMode="auto">
              <a:xfrm>
                <a:off x="1895" y="3734"/>
                <a:ext cx="97" cy="17"/>
              </a:xfrm>
              <a:custGeom>
                <a:avLst/>
                <a:gdLst>
                  <a:gd name="T0" fmla="*/ 0 w 122"/>
                  <a:gd name="T1" fmla="*/ 20 h 20"/>
                  <a:gd name="T2" fmla="*/ 5 w 122"/>
                  <a:gd name="T3" fmla="*/ 20 h 20"/>
                  <a:gd name="T4" fmla="*/ 49 w 122"/>
                  <a:gd name="T5" fmla="*/ 15 h 20"/>
                  <a:gd name="T6" fmla="*/ 92 w 122"/>
                  <a:gd name="T7" fmla="*/ 7 h 20"/>
                  <a:gd name="T8" fmla="*/ 122 w 122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2" h="20">
                    <a:moveTo>
                      <a:pt x="0" y="20"/>
                    </a:moveTo>
                    <a:lnTo>
                      <a:pt x="5" y="20"/>
                    </a:lnTo>
                    <a:lnTo>
                      <a:pt x="49" y="15"/>
                    </a:lnTo>
                    <a:lnTo>
                      <a:pt x="92" y="7"/>
                    </a:lnTo>
                    <a:lnTo>
                      <a:pt x="122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54" name="Freeform 850"/>
              <p:cNvSpPr>
                <a:spLocks/>
              </p:cNvSpPr>
              <p:nvPr/>
            </p:nvSpPr>
            <p:spPr bwMode="auto">
              <a:xfrm>
                <a:off x="2014" y="3683"/>
                <a:ext cx="97" cy="46"/>
              </a:xfrm>
              <a:custGeom>
                <a:avLst/>
                <a:gdLst>
                  <a:gd name="T0" fmla="*/ 0 w 114"/>
                  <a:gd name="T1" fmla="*/ 50 h 50"/>
                  <a:gd name="T2" fmla="*/ 26 w 114"/>
                  <a:gd name="T3" fmla="*/ 42 h 50"/>
                  <a:gd name="T4" fmla="*/ 66 w 114"/>
                  <a:gd name="T5" fmla="*/ 25 h 50"/>
                  <a:gd name="T6" fmla="*/ 105 w 114"/>
                  <a:gd name="T7" fmla="*/ 6 h 50"/>
                  <a:gd name="T8" fmla="*/ 114 w 114"/>
                  <a:gd name="T9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4" h="50">
                    <a:moveTo>
                      <a:pt x="0" y="50"/>
                    </a:moveTo>
                    <a:lnTo>
                      <a:pt x="26" y="42"/>
                    </a:lnTo>
                    <a:lnTo>
                      <a:pt x="66" y="25"/>
                    </a:lnTo>
                    <a:lnTo>
                      <a:pt x="105" y="6"/>
                    </a:lnTo>
                    <a:lnTo>
                      <a:pt x="114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55" name="Freeform 851"/>
              <p:cNvSpPr>
                <a:spLocks/>
              </p:cNvSpPr>
              <p:nvPr/>
            </p:nvSpPr>
            <p:spPr bwMode="auto">
              <a:xfrm>
                <a:off x="2134" y="3609"/>
                <a:ext cx="79" cy="63"/>
              </a:xfrm>
              <a:custGeom>
                <a:avLst/>
                <a:gdLst>
                  <a:gd name="T0" fmla="*/ 0 w 98"/>
                  <a:gd name="T1" fmla="*/ 76 h 76"/>
                  <a:gd name="T2" fmla="*/ 3 w 98"/>
                  <a:gd name="T3" fmla="*/ 75 h 76"/>
                  <a:gd name="T4" fmla="*/ 39 w 98"/>
                  <a:gd name="T5" fmla="*/ 50 h 76"/>
                  <a:gd name="T6" fmla="*/ 73 w 98"/>
                  <a:gd name="T7" fmla="*/ 22 h 76"/>
                  <a:gd name="T8" fmla="*/ 98 w 98"/>
                  <a:gd name="T9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8" h="76">
                    <a:moveTo>
                      <a:pt x="0" y="76"/>
                    </a:moveTo>
                    <a:lnTo>
                      <a:pt x="3" y="75"/>
                    </a:lnTo>
                    <a:lnTo>
                      <a:pt x="39" y="50"/>
                    </a:lnTo>
                    <a:lnTo>
                      <a:pt x="73" y="22"/>
                    </a:lnTo>
                    <a:lnTo>
                      <a:pt x="98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56" name="Freeform 852"/>
              <p:cNvSpPr>
                <a:spLocks/>
              </p:cNvSpPr>
              <p:nvPr/>
            </p:nvSpPr>
            <p:spPr bwMode="auto">
              <a:xfrm>
                <a:off x="2230" y="3513"/>
                <a:ext cx="57" cy="79"/>
              </a:xfrm>
              <a:custGeom>
                <a:avLst/>
                <a:gdLst>
                  <a:gd name="T0" fmla="*/ 0 w 75"/>
                  <a:gd name="T1" fmla="*/ 99 h 99"/>
                  <a:gd name="T2" fmla="*/ 17 w 75"/>
                  <a:gd name="T3" fmla="*/ 81 h 99"/>
                  <a:gd name="T4" fmla="*/ 45 w 75"/>
                  <a:gd name="T5" fmla="*/ 47 h 99"/>
                  <a:gd name="T6" fmla="*/ 70 w 75"/>
                  <a:gd name="T7" fmla="*/ 11 h 99"/>
                  <a:gd name="T8" fmla="*/ 75 w 75"/>
                  <a:gd name="T9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5" h="99">
                    <a:moveTo>
                      <a:pt x="0" y="99"/>
                    </a:moveTo>
                    <a:lnTo>
                      <a:pt x="17" y="81"/>
                    </a:lnTo>
                    <a:lnTo>
                      <a:pt x="45" y="47"/>
                    </a:lnTo>
                    <a:lnTo>
                      <a:pt x="70" y="11"/>
                    </a:lnTo>
                    <a:lnTo>
                      <a:pt x="75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57" name="Freeform 853"/>
              <p:cNvSpPr>
                <a:spLocks/>
              </p:cNvSpPr>
              <p:nvPr/>
            </p:nvSpPr>
            <p:spPr bwMode="auto">
              <a:xfrm>
                <a:off x="2304" y="3400"/>
                <a:ext cx="34" cy="90"/>
              </a:xfrm>
              <a:custGeom>
                <a:avLst/>
                <a:gdLst>
                  <a:gd name="T0" fmla="*/ 0 w 48"/>
                  <a:gd name="T1" fmla="*/ 114 h 114"/>
                  <a:gd name="T2" fmla="*/ 1 w 48"/>
                  <a:gd name="T3" fmla="*/ 113 h 114"/>
                  <a:gd name="T4" fmla="*/ 21 w 48"/>
                  <a:gd name="T5" fmla="*/ 73 h 114"/>
                  <a:gd name="T6" fmla="*/ 38 w 48"/>
                  <a:gd name="T7" fmla="*/ 32 h 114"/>
                  <a:gd name="T8" fmla="*/ 48 w 48"/>
                  <a:gd name="T9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114">
                    <a:moveTo>
                      <a:pt x="0" y="114"/>
                    </a:moveTo>
                    <a:lnTo>
                      <a:pt x="1" y="113"/>
                    </a:lnTo>
                    <a:lnTo>
                      <a:pt x="21" y="73"/>
                    </a:lnTo>
                    <a:lnTo>
                      <a:pt x="38" y="32"/>
                    </a:lnTo>
                    <a:lnTo>
                      <a:pt x="48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58" name="Freeform 854"/>
              <p:cNvSpPr>
                <a:spLocks/>
              </p:cNvSpPr>
              <p:nvPr/>
            </p:nvSpPr>
            <p:spPr bwMode="auto">
              <a:xfrm>
                <a:off x="2349" y="3275"/>
                <a:ext cx="12" cy="102"/>
              </a:xfrm>
              <a:custGeom>
                <a:avLst/>
                <a:gdLst>
                  <a:gd name="T0" fmla="*/ 0 w 19"/>
                  <a:gd name="T1" fmla="*/ 124 h 124"/>
                  <a:gd name="T2" fmla="*/ 6 w 19"/>
                  <a:gd name="T3" fmla="*/ 102 h 124"/>
                  <a:gd name="T4" fmla="*/ 14 w 19"/>
                  <a:gd name="T5" fmla="*/ 58 h 124"/>
                  <a:gd name="T6" fmla="*/ 18 w 19"/>
                  <a:gd name="T7" fmla="*/ 13 h 124"/>
                  <a:gd name="T8" fmla="*/ 19 w 19"/>
                  <a:gd name="T9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24">
                    <a:moveTo>
                      <a:pt x="0" y="124"/>
                    </a:moveTo>
                    <a:lnTo>
                      <a:pt x="6" y="102"/>
                    </a:lnTo>
                    <a:lnTo>
                      <a:pt x="14" y="58"/>
                    </a:lnTo>
                    <a:lnTo>
                      <a:pt x="18" y="13"/>
                    </a:lnTo>
                    <a:lnTo>
                      <a:pt x="19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59" name="Line 855"/>
              <p:cNvSpPr>
                <a:spLocks noChangeShapeType="1"/>
              </p:cNvSpPr>
              <p:nvPr/>
            </p:nvSpPr>
            <p:spPr bwMode="auto">
              <a:xfrm>
                <a:off x="2366" y="3252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60" name="Freeform 856"/>
              <p:cNvSpPr>
                <a:spLocks/>
              </p:cNvSpPr>
              <p:nvPr/>
            </p:nvSpPr>
            <p:spPr bwMode="auto">
              <a:xfrm>
                <a:off x="1191" y="2599"/>
                <a:ext cx="506" cy="1300"/>
              </a:xfrm>
              <a:custGeom>
                <a:avLst/>
                <a:gdLst>
                  <a:gd name="T0" fmla="*/ 619 w 619"/>
                  <a:gd name="T1" fmla="*/ 0 h 1600"/>
                  <a:gd name="T2" fmla="*/ 570 w 619"/>
                  <a:gd name="T3" fmla="*/ 15 h 1600"/>
                  <a:gd name="T4" fmla="*/ 521 w 619"/>
                  <a:gd name="T5" fmla="*/ 33 h 1600"/>
                  <a:gd name="T6" fmla="*/ 473 w 619"/>
                  <a:gd name="T7" fmla="*/ 53 h 1600"/>
                  <a:gd name="T8" fmla="*/ 427 w 619"/>
                  <a:gd name="T9" fmla="*/ 77 h 1600"/>
                  <a:gd name="T10" fmla="*/ 382 w 619"/>
                  <a:gd name="T11" fmla="*/ 103 h 1600"/>
                  <a:gd name="T12" fmla="*/ 340 w 619"/>
                  <a:gd name="T13" fmla="*/ 132 h 1600"/>
                  <a:gd name="T14" fmla="*/ 298 w 619"/>
                  <a:gd name="T15" fmla="*/ 164 h 1600"/>
                  <a:gd name="T16" fmla="*/ 260 w 619"/>
                  <a:gd name="T17" fmla="*/ 198 h 1600"/>
                  <a:gd name="T18" fmla="*/ 223 w 619"/>
                  <a:gd name="T19" fmla="*/ 235 h 1600"/>
                  <a:gd name="T20" fmla="*/ 189 w 619"/>
                  <a:gd name="T21" fmla="*/ 275 h 1600"/>
                  <a:gd name="T22" fmla="*/ 157 w 619"/>
                  <a:gd name="T23" fmla="*/ 315 h 1600"/>
                  <a:gd name="T24" fmla="*/ 128 w 619"/>
                  <a:gd name="T25" fmla="*/ 358 h 1600"/>
                  <a:gd name="T26" fmla="*/ 101 w 619"/>
                  <a:gd name="T27" fmla="*/ 402 h 1600"/>
                  <a:gd name="T28" fmla="*/ 78 w 619"/>
                  <a:gd name="T29" fmla="*/ 449 h 1600"/>
                  <a:gd name="T30" fmla="*/ 58 w 619"/>
                  <a:gd name="T31" fmla="*/ 496 h 1600"/>
                  <a:gd name="T32" fmla="*/ 41 w 619"/>
                  <a:gd name="T33" fmla="*/ 545 h 1600"/>
                  <a:gd name="T34" fmla="*/ 26 w 619"/>
                  <a:gd name="T35" fmla="*/ 595 h 1600"/>
                  <a:gd name="T36" fmla="*/ 14 w 619"/>
                  <a:gd name="T37" fmla="*/ 646 h 1600"/>
                  <a:gd name="T38" fmla="*/ 7 w 619"/>
                  <a:gd name="T39" fmla="*/ 697 h 1600"/>
                  <a:gd name="T40" fmla="*/ 1 w 619"/>
                  <a:gd name="T41" fmla="*/ 748 h 1600"/>
                  <a:gd name="T42" fmla="*/ 0 w 619"/>
                  <a:gd name="T43" fmla="*/ 801 h 1600"/>
                  <a:gd name="T44" fmla="*/ 1 w 619"/>
                  <a:gd name="T45" fmla="*/ 853 h 1600"/>
                  <a:gd name="T46" fmla="*/ 7 w 619"/>
                  <a:gd name="T47" fmla="*/ 904 h 1600"/>
                  <a:gd name="T48" fmla="*/ 14 w 619"/>
                  <a:gd name="T49" fmla="*/ 955 h 1600"/>
                  <a:gd name="T50" fmla="*/ 26 w 619"/>
                  <a:gd name="T51" fmla="*/ 1006 h 1600"/>
                  <a:gd name="T52" fmla="*/ 41 w 619"/>
                  <a:gd name="T53" fmla="*/ 1056 h 1600"/>
                  <a:gd name="T54" fmla="*/ 58 w 619"/>
                  <a:gd name="T55" fmla="*/ 1104 h 1600"/>
                  <a:gd name="T56" fmla="*/ 78 w 619"/>
                  <a:gd name="T57" fmla="*/ 1152 h 1600"/>
                  <a:gd name="T58" fmla="*/ 101 w 619"/>
                  <a:gd name="T59" fmla="*/ 1198 h 1600"/>
                  <a:gd name="T60" fmla="*/ 128 w 619"/>
                  <a:gd name="T61" fmla="*/ 1242 h 1600"/>
                  <a:gd name="T62" fmla="*/ 157 w 619"/>
                  <a:gd name="T63" fmla="*/ 1286 h 1600"/>
                  <a:gd name="T64" fmla="*/ 189 w 619"/>
                  <a:gd name="T65" fmla="*/ 1327 h 1600"/>
                  <a:gd name="T66" fmla="*/ 223 w 619"/>
                  <a:gd name="T67" fmla="*/ 1366 h 1600"/>
                  <a:gd name="T68" fmla="*/ 260 w 619"/>
                  <a:gd name="T69" fmla="*/ 1402 h 1600"/>
                  <a:gd name="T70" fmla="*/ 298 w 619"/>
                  <a:gd name="T71" fmla="*/ 1437 h 1600"/>
                  <a:gd name="T72" fmla="*/ 340 w 619"/>
                  <a:gd name="T73" fmla="*/ 1468 h 1600"/>
                  <a:gd name="T74" fmla="*/ 382 w 619"/>
                  <a:gd name="T75" fmla="*/ 1498 h 1600"/>
                  <a:gd name="T76" fmla="*/ 427 w 619"/>
                  <a:gd name="T77" fmla="*/ 1525 h 1600"/>
                  <a:gd name="T78" fmla="*/ 473 w 619"/>
                  <a:gd name="T79" fmla="*/ 1548 h 1600"/>
                  <a:gd name="T80" fmla="*/ 521 w 619"/>
                  <a:gd name="T81" fmla="*/ 1568 h 1600"/>
                  <a:gd name="T82" fmla="*/ 570 w 619"/>
                  <a:gd name="T83" fmla="*/ 1586 h 1600"/>
                  <a:gd name="T84" fmla="*/ 619 w 619"/>
                  <a:gd name="T85" fmla="*/ 1600 h 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19" h="1600">
                    <a:moveTo>
                      <a:pt x="619" y="0"/>
                    </a:moveTo>
                    <a:lnTo>
                      <a:pt x="570" y="15"/>
                    </a:lnTo>
                    <a:lnTo>
                      <a:pt x="521" y="33"/>
                    </a:lnTo>
                    <a:lnTo>
                      <a:pt x="473" y="53"/>
                    </a:lnTo>
                    <a:lnTo>
                      <a:pt x="427" y="77"/>
                    </a:lnTo>
                    <a:lnTo>
                      <a:pt x="382" y="103"/>
                    </a:lnTo>
                    <a:lnTo>
                      <a:pt x="340" y="132"/>
                    </a:lnTo>
                    <a:lnTo>
                      <a:pt x="298" y="164"/>
                    </a:lnTo>
                    <a:lnTo>
                      <a:pt x="260" y="198"/>
                    </a:lnTo>
                    <a:lnTo>
                      <a:pt x="223" y="235"/>
                    </a:lnTo>
                    <a:lnTo>
                      <a:pt x="189" y="275"/>
                    </a:lnTo>
                    <a:lnTo>
                      <a:pt x="157" y="315"/>
                    </a:lnTo>
                    <a:lnTo>
                      <a:pt x="128" y="358"/>
                    </a:lnTo>
                    <a:lnTo>
                      <a:pt x="101" y="402"/>
                    </a:lnTo>
                    <a:lnTo>
                      <a:pt x="78" y="449"/>
                    </a:lnTo>
                    <a:lnTo>
                      <a:pt x="58" y="496"/>
                    </a:lnTo>
                    <a:lnTo>
                      <a:pt x="41" y="545"/>
                    </a:lnTo>
                    <a:lnTo>
                      <a:pt x="26" y="595"/>
                    </a:lnTo>
                    <a:lnTo>
                      <a:pt x="14" y="646"/>
                    </a:lnTo>
                    <a:lnTo>
                      <a:pt x="7" y="697"/>
                    </a:lnTo>
                    <a:lnTo>
                      <a:pt x="1" y="748"/>
                    </a:lnTo>
                    <a:lnTo>
                      <a:pt x="0" y="801"/>
                    </a:lnTo>
                    <a:lnTo>
                      <a:pt x="1" y="853"/>
                    </a:lnTo>
                    <a:lnTo>
                      <a:pt x="7" y="904"/>
                    </a:lnTo>
                    <a:lnTo>
                      <a:pt x="14" y="955"/>
                    </a:lnTo>
                    <a:lnTo>
                      <a:pt x="26" y="1006"/>
                    </a:lnTo>
                    <a:lnTo>
                      <a:pt x="41" y="1056"/>
                    </a:lnTo>
                    <a:lnTo>
                      <a:pt x="58" y="1104"/>
                    </a:lnTo>
                    <a:lnTo>
                      <a:pt x="78" y="1152"/>
                    </a:lnTo>
                    <a:lnTo>
                      <a:pt x="101" y="1198"/>
                    </a:lnTo>
                    <a:lnTo>
                      <a:pt x="128" y="1242"/>
                    </a:lnTo>
                    <a:lnTo>
                      <a:pt x="157" y="1286"/>
                    </a:lnTo>
                    <a:lnTo>
                      <a:pt x="189" y="1327"/>
                    </a:lnTo>
                    <a:lnTo>
                      <a:pt x="223" y="1366"/>
                    </a:lnTo>
                    <a:lnTo>
                      <a:pt x="260" y="1402"/>
                    </a:lnTo>
                    <a:lnTo>
                      <a:pt x="298" y="1437"/>
                    </a:lnTo>
                    <a:lnTo>
                      <a:pt x="340" y="1468"/>
                    </a:lnTo>
                    <a:lnTo>
                      <a:pt x="382" y="1498"/>
                    </a:lnTo>
                    <a:lnTo>
                      <a:pt x="427" y="1525"/>
                    </a:lnTo>
                    <a:lnTo>
                      <a:pt x="473" y="1548"/>
                    </a:lnTo>
                    <a:lnTo>
                      <a:pt x="521" y="1568"/>
                    </a:lnTo>
                    <a:lnTo>
                      <a:pt x="570" y="1586"/>
                    </a:lnTo>
                    <a:lnTo>
                      <a:pt x="619" y="160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61" name="Freeform 857"/>
              <p:cNvSpPr>
                <a:spLocks/>
              </p:cNvSpPr>
              <p:nvPr/>
            </p:nvSpPr>
            <p:spPr bwMode="auto">
              <a:xfrm>
                <a:off x="1549" y="4024"/>
                <a:ext cx="624" cy="62"/>
              </a:xfrm>
              <a:custGeom>
                <a:avLst/>
                <a:gdLst>
                  <a:gd name="T0" fmla="*/ 0 w 774"/>
                  <a:gd name="T1" fmla="*/ 0 h 75"/>
                  <a:gd name="T2" fmla="*/ 53 w 774"/>
                  <a:gd name="T3" fmla="*/ 20 h 75"/>
                  <a:gd name="T4" fmla="*/ 106 w 774"/>
                  <a:gd name="T5" fmla="*/ 37 h 75"/>
                  <a:gd name="T6" fmla="*/ 162 w 774"/>
                  <a:gd name="T7" fmla="*/ 51 h 75"/>
                  <a:gd name="T8" fmla="*/ 217 w 774"/>
                  <a:gd name="T9" fmla="*/ 61 h 75"/>
                  <a:gd name="T10" fmla="*/ 273 w 774"/>
                  <a:gd name="T11" fmla="*/ 69 h 75"/>
                  <a:gd name="T12" fmla="*/ 330 w 774"/>
                  <a:gd name="T13" fmla="*/ 74 h 75"/>
                  <a:gd name="T14" fmla="*/ 386 w 774"/>
                  <a:gd name="T15" fmla="*/ 75 h 75"/>
                  <a:gd name="T16" fmla="*/ 443 w 774"/>
                  <a:gd name="T17" fmla="*/ 74 h 75"/>
                  <a:gd name="T18" fmla="*/ 500 w 774"/>
                  <a:gd name="T19" fmla="*/ 69 h 75"/>
                  <a:gd name="T20" fmla="*/ 556 w 774"/>
                  <a:gd name="T21" fmla="*/ 61 h 75"/>
                  <a:gd name="T22" fmla="*/ 612 w 774"/>
                  <a:gd name="T23" fmla="*/ 51 h 75"/>
                  <a:gd name="T24" fmla="*/ 666 w 774"/>
                  <a:gd name="T25" fmla="*/ 37 h 75"/>
                  <a:gd name="T26" fmla="*/ 721 w 774"/>
                  <a:gd name="T27" fmla="*/ 20 h 75"/>
                  <a:gd name="T28" fmla="*/ 774 w 774"/>
                  <a:gd name="T29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74" h="75">
                    <a:moveTo>
                      <a:pt x="0" y="0"/>
                    </a:moveTo>
                    <a:lnTo>
                      <a:pt x="53" y="20"/>
                    </a:lnTo>
                    <a:lnTo>
                      <a:pt x="106" y="37"/>
                    </a:lnTo>
                    <a:lnTo>
                      <a:pt x="162" y="51"/>
                    </a:lnTo>
                    <a:lnTo>
                      <a:pt x="217" y="61"/>
                    </a:lnTo>
                    <a:lnTo>
                      <a:pt x="273" y="69"/>
                    </a:lnTo>
                    <a:lnTo>
                      <a:pt x="330" y="74"/>
                    </a:lnTo>
                    <a:lnTo>
                      <a:pt x="386" y="75"/>
                    </a:lnTo>
                    <a:lnTo>
                      <a:pt x="443" y="74"/>
                    </a:lnTo>
                    <a:lnTo>
                      <a:pt x="500" y="69"/>
                    </a:lnTo>
                    <a:lnTo>
                      <a:pt x="556" y="61"/>
                    </a:lnTo>
                    <a:lnTo>
                      <a:pt x="612" y="51"/>
                    </a:lnTo>
                    <a:lnTo>
                      <a:pt x="666" y="37"/>
                    </a:lnTo>
                    <a:lnTo>
                      <a:pt x="721" y="20"/>
                    </a:lnTo>
                    <a:lnTo>
                      <a:pt x="774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62" name="Line 858"/>
              <p:cNvSpPr>
                <a:spLocks noChangeShapeType="1"/>
              </p:cNvSpPr>
              <p:nvPr/>
            </p:nvSpPr>
            <p:spPr bwMode="auto">
              <a:xfrm flipV="1">
                <a:off x="3201" y="3485"/>
                <a:ext cx="0" cy="21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63" name="Line 859"/>
              <p:cNvSpPr>
                <a:spLocks noChangeShapeType="1"/>
              </p:cNvSpPr>
              <p:nvPr/>
            </p:nvSpPr>
            <p:spPr bwMode="auto">
              <a:xfrm flipV="1">
                <a:off x="3201" y="3422"/>
                <a:ext cx="0" cy="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64" name="Line 860"/>
              <p:cNvSpPr>
                <a:spLocks noChangeShapeType="1"/>
              </p:cNvSpPr>
              <p:nvPr/>
            </p:nvSpPr>
            <p:spPr bwMode="auto">
              <a:xfrm flipV="1">
                <a:off x="3201" y="3121"/>
                <a:ext cx="0" cy="26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65" name="Line 861"/>
              <p:cNvSpPr>
                <a:spLocks noChangeShapeType="1"/>
              </p:cNvSpPr>
              <p:nvPr/>
            </p:nvSpPr>
            <p:spPr bwMode="auto">
              <a:xfrm flipV="1">
                <a:off x="3201" y="3059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66" name="Line 862"/>
              <p:cNvSpPr>
                <a:spLocks noChangeShapeType="1"/>
              </p:cNvSpPr>
              <p:nvPr/>
            </p:nvSpPr>
            <p:spPr bwMode="auto">
              <a:xfrm flipV="1">
                <a:off x="3201" y="2809"/>
                <a:ext cx="0" cy="21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67" name="Freeform 863"/>
              <p:cNvSpPr>
                <a:spLocks/>
              </p:cNvSpPr>
              <p:nvPr/>
            </p:nvSpPr>
            <p:spPr bwMode="auto">
              <a:xfrm>
                <a:off x="3036" y="3082"/>
                <a:ext cx="329" cy="335"/>
              </a:xfrm>
              <a:custGeom>
                <a:avLst/>
                <a:gdLst>
                  <a:gd name="T0" fmla="*/ 412 w 412"/>
                  <a:gd name="T1" fmla="*/ 207 h 413"/>
                  <a:gd name="T2" fmla="*/ 411 w 412"/>
                  <a:gd name="T3" fmla="*/ 181 h 413"/>
                  <a:gd name="T4" fmla="*/ 407 w 412"/>
                  <a:gd name="T5" fmla="*/ 156 h 413"/>
                  <a:gd name="T6" fmla="*/ 400 w 412"/>
                  <a:gd name="T7" fmla="*/ 133 h 413"/>
                  <a:gd name="T8" fmla="*/ 389 w 412"/>
                  <a:gd name="T9" fmla="*/ 111 h 413"/>
                  <a:gd name="T10" fmla="*/ 376 w 412"/>
                  <a:gd name="T11" fmla="*/ 89 h 413"/>
                  <a:gd name="T12" fmla="*/ 361 w 412"/>
                  <a:gd name="T13" fmla="*/ 69 h 413"/>
                  <a:gd name="T14" fmla="*/ 343 w 412"/>
                  <a:gd name="T15" fmla="*/ 52 h 413"/>
                  <a:gd name="T16" fmla="*/ 324 w 412"/>
                  <a:gd name="T17" fmla="*/ 36 h 413"/>
                  <a:gd name="T18" fmla="*/ 303 w 412"/>
                  <a:gd name="T19" fmla="*/ 23 h 413"/>
                  <a:gd name="T20" fmla="*/ 279 w 412"/>
                  <a:gd name="T21" fmla="*/ 13 h 413"/>
                  <a:gd name="T22" fmla="*/ 256 w 412"/>
                  <a:gd name="T23" fmla="*/ 5 h 413"/>
                  <a:gd name="T24" fmla="*/ 231 w 412"/>
                  <a:gd name="T25" fmla="*/ 1 h 413"/>
                  <a:gd name="T26" fmla="*/ 206 w 412"/>
                  <a:gd name="T27" fmla="*/ 0 h 413"/>
                  <a:gd name="T28" fmla="*/ 181 w 412"/>
                  <a:gd name="T29" fmla="*/ 1 h 413"/>
                  <a:gd name="T30" fmla="*/ 157 w 412"/>
                  <a:gd name="T31" fmla="*/ 5 h 413"/>
                  <a:gd name="T32" fmla="*/ 133 w 412"/>
                  <a:gd name="T33" fmla="*/ 13 h 413"/>
                  <a:gd name="T34" fmla="*/ 110 w 412"/>
                  <a:gd name="T35" fmla="*/ 23 h 413"/>
                  <a:gd name="T36" fmla="*/ 89 w 412"/>
                  <a:gd name="T37" fmla="*/ 36 h 413"/>
                  <a:gd name="T38" fmla="*/ 70 w 412"/>
                  <a:gd name="T39" fmla="*/ 52 h 413"/>
                  <a:gd name="T40" fmla="*/ 51 w 412"/>
                  <a:gd name="T41" fmla="*/ 69 h 413"/>
                  <a:gd name="T42" fmla="*/ 37 w 412"/>
                  <a:gd name="T43" fmla="*/ 89 h 413"/>
                  <a:gd name="T44" fmla="*/ 24 w 412"/>
                  <a:gd name="T45" fmla="*/ 111 h 413"/>
                  <a:gd name="T46" fmla="*/ 13 w 412"/>
                  <a:gd name="T47" fmla="*/ 133 h 413"/>
                  <a:gd name="T48" fmla="*/ 6 w 412"/>
                  <a:gd name="T49" fmla="*/ 156 h 413"/>
                  <a:gd name="T50" fmla="*/ 1 w 412"/>
                  <a:gd name="T51" fmla="*/ 181 h 413"/>
                  <a:gd name="T52" fmla="*/ 0 w 412"/>
                  <a:gd name="T53" fmla="*/ 207 h 413"/>
                  <a:gd name="T54" fmla="*/ 1 w 412"/>
                  <a:gd name="T55" fmla="*/ 231 h 413"/>
                  <a:gd name="T56" fmla="*/ 6 w 412"/>
                  <a:gd name="T57" fmla="*/ 256 h 413"/>
                  <a:gd name="T58" fmla="*/ 13 w 412"/>
                  <a:gd name="T59" fmla="*/ 280 h 413"/>
                  <a:gd name="T60" fmla="*/ 24 w 412"/>
                  <a:gd name="T61" fmla="*/ 302 h 413"/>
                  <a:gd name="T62" fmla="*/ 37 w 412"/>
                  <a:gd name="T63" fmla="*/ 324 h 413"/>
                  <a:gd name="T64" fmla="*/ 51 w 412"/>
                  <a:gd name="T65" fmla="*/ 344 h 413"/>
                  <a:gd name="T66" fmla="*/ 70 w 412"/>
                  <a:gd name="T67" fmla="*/ 361 h 413"/>
                  <a:gd name="T68" fmla="*/ 89 w 412"/>
                  <a:gd name="T69" fmla="*/ 377 h 413"/>
                  <a:gd name="T70" fmla="*/ 110 w 412"/>
                  <a:gd name="T71" fmla="*/ 390 h 413"/>
                  <a:gd name="T72" fmla="*/ 133 w 412"/>
                  <a:gd name="T73" fmla="*/ 399 h 413"/>
                  <a:gd name="T74" fmla="*/ 157 w 412"/>
                  <a:gd name="T75" fmla="*/ 407 h 413"/>
                  <a:gd name="T76" fmla="*/ 181 w 412"/>
                  <a:gd name="T77" fmla="*/ 412 h 413"/>
                  <a:gd name="T78" fmla="*/ 206 w 412"/>
                  <a:gd name="T79" fmla="*/ 413 h 413"/>
                  <a:gd name="T80" fmla="*/ 231 w 412"/>
                  <a:gd name="T81" fmla="*/ 412 h 413"/>
                  <a:gd name="T82" fmla="*/ 256 w 412"/>
                  <a:gd name="T83" fmla="*/ 407 h 413"/>
                  <a:gd name="T84" fmla="*/ 279 w 412"/>
                  <a:gd name="T85" fmla="*/ 399 h 413"/>
                  <a:gd name="T86" fmla="*/ 303 w 412"/>
                  <a:gd name="T87" fmla="*/ 390 h 413"/>
                  <a:gd name="T88" fmla="*/ 324 w 412"/>
                  <a:gd name="T89" fmla="*/ 377 h 413"/>
                  <a:gd name="T90" fmla="*/ 343 w 412"/>
                  <a:gd name="T91" fmla="*/ 361 h 413"/>
                  <a:gd name="T92" fmla="*/ 361 w 412"/>
                  <a:gd name="T93" fmla="*/ 344 h 413"/>
                  <a:gd name="T94" fmla="*/ 376 w 412"/>
                  <a:gd name="T95" fmla="*/ 324 h 413"/>
                  <a:gd name="T96" fmla="*/ 389 w 412"/>
                  <a:gd name="T97" fmla="*/ 302 h 413"/>
                  <a:gd name="T98" fmla="*/ 400 w 412"/>
                  <a:gd name="T99" fmla="*/ 280 h 413"/>
                  <a:gd name="T100" fmla="*/ 407 w 412"/>
                  <a:gd name="T101" fmla="*/ 256 h 413"/>
                  <a:gd name="T102" fmla="*/ 411 w 412"/>
                  <a:gd name="T103" fmla="*/ 231 h 413"/>
                  <a:gd name="T104" fmla="*/ 412 w 412"/>
                  <a:gd name="T105" fmla="*/ 207 h 4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12" h="413">
                    <a:moveTo>
                      <a:pt x="412" y="207"/>
                    </a:moveTo>
                    <a:lnTo>
                      <a:pt x="411" y="181"/>
                    </a:lnTo>
                    <a:lnTo>
                      <a:pt x="407" y="156"/>
                    </a:lnTo>
                    <a:lnTo>
                      <a:pt x="400" y="133"/>
                    </a:lnTo>
                    <a:lnTo>
                      <a:pt x="389" y="111"/>
                    </a:lnTo>
                    <a:lnTo>
                      <a:pt x="376" y="89"/>
                    </a:lnTo>
                    <a:lnTo>
                      <a:pt x="361" y="69"/>
                    </a:lnTo>
                    <a:lnTo>
                      <a:pt x="343" y="52"/>
                    </a:lnTo>
                    <a:lnTo>
                      <a:pt x="324" y="36"/>
                    </a:lnTo>
                    <a:lnTo>
                      <a:pt x="303" y="23"/>
                    </a:lnTo>
                    <a:lnTo>
                      <a:pt x="279" y="13"/>
                    </a:lnTo>
                    <a:lnTo>
                      <a:pt x="256" y="5"/>
                    </a:lnTo>
                    <a:lnTo>
                      <a:pt x="231" y="1"/>
                    </a:lnTo>
                    <a:lnTo>
                      <a:pt x="206" y="0"/>
                    </a:lnTo>
                    <a:lnTo>
                      <a:pt x="181" y="1"/>
                    </a:lnTo>
                    <a:lnTo>
                      <a:pt x="157" y="5"/>
                    </a:lnTo>
                    <a:lnTo>
                      <a:pt x="133" y="13"/>
                    </a:lnTo>
                    <a:lnTo>
                      <a:pt x="110" y="23"/>
                    </a:lnTo>
                    <a:lnTo>
                      <a:pt x="89" y="36"/>
                    </a:lnTo>
                    <a:lnTo>
                      <a:pt x="70" y="52"/>
                    </a:lnTo>
                    <a:lnTo>
                      <a:pt x="51" y="69"/>
                    </a:lnTo>
                    <a:lnTo>
                      <a:pt x="37" y="89"/>
                    </a:lnTo>
                    <a:lnTo>
                      <a:pt x="24" y="111"/>
                    </a:lnTo>
                    <a:lnTo>
                      <a:pt x="13" y="133"/>
                    </a:lnTo>
                    <a:lnTo>
                      <a:pt x="6" y="156"/>
                    </a:lnTo>
                    <a:lnTo>
                      <a:pt x="1" y="181"/>
                    </a:lnTo>
                    <a:lnTo>
                      <a:pt x="0" y="207"/>
                    </a:lnTo>
                    <a:lnTo>
                      <a:pt x="1" y="231"/>
                    </a:lnTo>
                    <a:lnTo>
                      <a:pt x="6" y="256"/>
                    </a:lnTo>
                    <a:lnTo>
                      <a:pt x="13" y="280"/>
                    </a:lnTo>
                    <a:lnTo>
                      <a:pt x="24" y="302"/>
                    </a:lnTo>
                    <a:lnTo>
                      <a:pt x="37" y="324"/>
                    </a:lnTo>
                    <a:lnTo>
                      <a:pt x="51" y="344"/>
                    </a:lnTo>
                    <a:lnTo>
                      <a:pt x="70" y="361"/>
                    </a:lnTo>
                    <a:lnTo>
                      <a:pt x="89" y="377"/>
                    </a:lnTo>
                    <a:lnTo>
                      <a:pt x="110" y="390"/>
                    </a:lnTo>
                    <a:lnTo>
                      <a:pt x="133" y="399"/>
                    </a:lnTo>
                    <a:lnTo>
                      <a:pt x="157" y="407"/>
                    </a:lnTo>
                    <a:lnTo>
                      <a:pt x="181" y="412"/>
                    </a:lnTo>
                    <a:lnTo>
                      <a:pt x="206" y="413"/>
                    </a:lnTo>
                    <a:lnTo>
                      <a:pt x="231" y="412"/>
                    </a:lnTo>
                    <a:lnTo>
                      <a:pt x="256" y="407"/>
                    </a:lnTo>
                    <a:lnTo>
                      <a:pt x="279" y="399"/>
                    </a:lnTo>
                    <a:lnTo>
                      <a:pt x="303" y="390"/>
                    </a:lnTo>
                    <a:lnTo>
                      <a:pt x="324" y="377"/>
                    </a:lnTo>
                    <a:lnTo>
                      <a:pt x="343" y="361"/>
                    </a:lnTo>
                    <a:lnTo>
                      <a:pt x="361" y="344"/>
                    </a:lnTo>
                    <a:lnTo>
                      <a:pt x="376" y="324"/>
                    </a:lnTo>
                    <a:lnTo>
                      <a:pt x="389" y="302"/>
                    </a:lnTo>
                    <a:lnTo>
                      <a:pt x="400" y="280"/>
                    </a:lnTo>
                    <a:lnTo>
                      <a:pt x="407" y="256"/>
                    </a:lnTo>
                    <a:lnTo>
                      <a:pt x="411" y="231"/>
                    </a:lnTo>
                    <a:lnTo>
                      <a:pt x="412" y="207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68" name="Freeform 864"/>
              <p:cNvSpPr>
                <a:spLocks/>
              </p:cNvSpPr>
              <p:nvPr/>
            </p:nvSpPr>
            <p:spPr bwMode="auto">
              <a:xfrm>
                <a:off x="2866" y="2912"/>
                <a:ext cx="669" cy="675"/>
              </a:xfrm>
              <a:custGeom>
                <a:avLst/>
                <a:gdLst>
                  <a:gd name="T0" fmla="*/ 824 w 825"/>
                  <a:gd name="T1" fmla="*/ 377 h 827"/>
                  <a:gd name="T2" fmla="*/ 811 w 825"/>
                  <a:gd name="T3" fmla="*/ 306 h 827"/>
                  <a:gd name="T4" fmla="*/ 787 w 825"/>
                  <a:gd name="T5" fmla="*/ 239 h 827"/>
                  <a:gd name="T6" fmla="*/ 750 w 825"/>
                  <a:gd name="T7" fmla="*/ 176 h 827"/>
                  <a:gd name="T8" fmla="*/ 705 w 825"/>
                  <a:gd name="T9" fmla="*/ 121 h 827"/>
                  <a:gd name="T10" fmla="*/ 649 w 825"/>
                  <a:gd name="T11" fmla="*/ 75 h 827"/>
                  <a:gd name="T12" fmla="*/ 586 w 825"/>
                  <a:gd name="T13" fmla="*/ 39 h 827"/>
                  <a:gd name="T14" fmla="*/ 519 w 825"/>
                  <a:gd name="T15" fmla="*/ 14 h 827"/>
                  <a:gd name="T16" fmla="*/ 448 w 825"/>
                  <a:gd name="T17" fmla="*/ 1 h 827"/>
                  <a:gd name="T18" fmla="*/ 377 w 825"/>
                  <a:gd name="T19" fmla="*/ 1 h 827"/>
                  <a:gd name="T20" fmla="*/ 305 w 825"/>
                  <a:gd name="T21" fmla="*/ 14 h 827"/>
                  <a:gd name="T22" fmla="*/ 238 w 825"/>
                  <a:gd name="T23" fmla="*/ 39 h 827"/>
                  <a:gd name="T24" fmla="*/ 175 w 825"/>
                  <a:gd name="T25" fmla="*/ 75 h 827"/>
                  <a:gd name="T26" fmla="*/ 120 w 825"/>
                  <a:gd name="T27" fmla="*/ 121 h 827"/>
                  <a:gd name="T28" fmla="*/ 74 w 825"/>
                  <a:gd name="T29" fmla="*/ 176 h 827"/>
                  <a:gd name="T30" fmla="*/ 38 w 825"/>
                  <a:gd name="T31" fmla="*/ 239 h 827"/>
                  <a:gd name="T32" fmla="*/ 14 w 825"/>
                  <a:gd name="T33" fmla="*/ 306 h 827"/>
                  <a:gd name="T34" fmla="*/ 1 w 825"/>
                  <a:gd name="T35" fmla="*/ 377 h 827"/>
                  <a:gd name="T36" fmla="*/ 1 w 825"/>
                  <a:gd name="T37" fmla="*/ 450 h 827"/>
                  <a:gd name="T38" fmla="*/ 14 w 825"/>
                  <a:gd name="T39" fmla="*/ 520 h 827"/>
                  <a:gd name="T40" fmla="*/ 38 w 825"/>
                  <a:gd name="T41" fmla="*/ 588 h 827"/>
                  <a:gd name="T42" fmla="*/ 74 w 825"/>
                  <a:gd name="T43" fmla="*/ 650 h 827"/>
                  <a:gd name="T44" fmla="*/ 120 w 825"/>
                  <a:gd name="T45" fmla="*/ 705 h 827"/>
                  <a:gd name="T46" fmla="*/ 175 w 825"/>
                  <a:gd name="T47" fmla="*/ 752 h 827"/>
                  <a:gd name="T48" fmla="*/ 238 w 825"/>
                  <a:gd name="T49" fmla="*/ 788 h 827"/>
                  <a:gd name="T50" fmla="*/ 305 w 825"/>
                  <a:gd name="T51" fmla="*/ 813 h 827"/>
                  <a:gd name="T52" fmla="*/ 377 w 825"/>
                  <a:gd name="T53" fmla="*/ 826 h 827"/>
                  <a:gd name="T54" fmla="*/ 448 w 825"/>
                  <a:gd name="T55" fmla="*/ 826 h 827"/>
                  <a:gd name="T56" fmla="*/ 519 w 825"/>
                  <a:gd name="T57" fmla="*/ 813 h 827"/>
                  <a:gd name="T58" fmla="*/ 586 w 825"/>
                  <a:gd name="T59" fmla="*/ 788 h 827"/>
                  <a:gd name="T60" fmla="*/ 649 w 825"/>
                  <a:gd name="T61" fmla="*/ 752 h 827"/>
                  <a:gd name="T62" fmla="*/ 705 w 825"/>
                  <a:gd name="T63" fmla="*/ 705 h 827"/>
                  <a:gd name="T64" fmla="*/ 750 w 825"/>
                  <a:gd name="T65" fmla="*/ 650 h 827"/>
                  <a:gd name="T66" fmla="*/ 787 w 825"/>
                  <a:gd name="T67" fmla="*/ 588 h 827"/>
                  <a:gd name="T68" fmla="*/ 811 w 825"/>
                  <a:gd name="T69" fmla="*/ 520 h 827"/>
                  <a:gd name="T70" fmla="*/ 824 w 825"/>
                  <a:gd name="T71" fmla="*/ 450 h 8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825" h="827">
                    <a:moveTo>
                      <a:pt x="825" y="414"/>
                    </a:moveTo>
                    <a:lnTo>
                      <a:pt x="824" y="377"/>
                    </a:lnTo>
                    <a:lnTo>
                      <a:pt x="819" y="341"/>
                    </a:lnTo>
                    <a:lnTo>
                      <a:pt x="811" y="306"/>
                    </a:lnTo>
                    <a:lnTo>
                      <a:pt x="801" y="272"/>
                    </a:lnTo>
                    <a:lnTo>
                      <a:pt x="787" y="239"/>
                    </a:lnTo>
                    <a:lnTo>
                      <a:pt x="770" y="207"/>
                    </a:lnTo>
                    <a:lnTo>
                      <a:pt x="750" y="176"/>
                    </a:lnTo>
                    <a:lnTo>
                      <a:pt x="729" y="147"/>
                    </a:lnTo>
                    <a:lnTo>
                      <a:pt x="705" y="121"/>
                    </a:lnTo>
                    <a:lnTo>
                      <a:pt x="678" y="97"/>
                    </a:lnTo>
                    <a:lnTo>
                      <a:pt x="649" y="75"/>
                    </a:lnTo>
                    <a:lnTo>
                      <a:pt x="618" y="56"/>
                    </a:lnTo>
                    <a:lnTo>
                      <a:pt x="586" y="39"/>
                    </a:lnTo>
                    <a:lnTo>
                      <a:pt x="553" y="25"/>
                    </a:lnTo>
                    <a:lnTo>
                      <a:pt x="519" y="14"/>
                    </a:lnTo>
                    <a:lnTo>
                      <a:pt x="484" y="7"/>
                    </a:lnTo>
                    <a:lnTo>
                      <a:pt x="448" y="1"/>
                    </a:lnTo>
                    <a:lnTo>
                      <a:pt x="412" y="0"/>
                    </a:lnTo>
                    <a:lnTo>
                      <a:pt x="377" y="1"/>
                    </a:lnTo>
                    <a:lnTo>
                      <a:pt x="341" y="7"/>
                    </a:lnTo>
                    <a:lnTo>
                      <a:pt x="305" y="14"/>
                    </a:lnTo>
                    <a:lnTo>
                      <a:pt x="271" y="25"/>
                    </a:lnTo>
                    <a:lnTo>
                      <a:pt x="238" y="39"/>
                    </a:lnTo>
                    <a:lnTo>
                      <a:pt x="206" y="56"/>
                    </a:lnTo>
                    <a:lnTo>
                      <a:pt x="175" y="75"/>
                    </a:lnTo>
                    <a:lnTo>
                      <a:pt x="147" y="97"/>
                    </a:lnTo>
                    <a:lnTo>
                      <a:pt x="120" y="121"/>
                    </a:lnTo>
                    <a:lnTo>
                      <a:pt x="96" y="147"/>
                    </a:lnTo>
                    <a:lnTo>
                      <a:pt x="74" y="176"/>
                    </a:lnTo>
                    <a:lnTo>
                      <a:pt x="55" y="207"/>
                    </a:lnTo>
                    <a:lnTo>
                      <a:pt x="38" y="239"/>
                    </a:lnTo>
                    <a:lnTo>
                      <a:pt x="24" y="272"/>
                    </a:lnTo>
                    <a:lnTo>
                      <a:pt x="14" y="306"/>
                    </a:lnTo>
                    <a:lnTo>
                      <a:pt x="6" y="341"/>
                    </a:lnTo>
                    <a:lnTo>
                      <a:pt x="1" y="377"/>
                    </a:lnTo>
                    <a:lnTo>
                      <a:pt x="0" y="414"/>
                    </a:lnTo>
                    <a:lnTo>
                      <a:pt x="1" y="450"/>
                    </a:lnTo>
                    <a:lnTo>
                      <a:pt x="6" y="485"/>
                    </a:lnTo>
                    <a:lnTo>
                      <a:pt x="14" y="520"/>
                    </a:lnTo>
                    <a:lnTo>
                      <a:pt x="24" y="555"/>
                    </a:lnTo>
                    <a:lnTo>
                      <a:pt x="38" y="588"/>
                    </a:lnTo>
                    <a:lnTo>
                      <a:pt x="55" y="620"/>
                    </a:lnTo>
                    <a:lnTo>
                      <a:pt x="74" y="650"/>
                    </a:lnTo>
                    <a:lnTo>
                      <a:pt x="96" y="679"/>
                    </a:lnTo>
                    <a:lnTo>
                      <a:pt x="120" y="705"/>
                    </a:lnTo>
                    <a:lnTo>
                      <a:pt x="147" y="730"/>
                    </a:lnTo>
                    <a:lnTo>
                      <a:pt x="175" y="752"/>
                    </a:lnTo>
                    <a:lnTo>
                      <a:pt x="206" y="771"/>
                    </a:lnTo>
                    <a:lnTo>
                      <a:pt x="238" y="788"/>
                    </a:lnTo>
                    <a:lnTo>
                      <a:pt x="271" y="802"/>
                    </a:lnTo>
                    <a:lnTo>
                      <a:pt x="305" y="813"/>
                    </a:lnTo>
                    <a:lnTo>
                      <a:pt x="341" y="820"/>
                    </a:lnTo>
                    <a:lnTo>
                      <a:pt x="377" y="826"/>
                    </a:lnTo>
                    <a:lnTo>
                      <a:pt x="412" y="827"/>
                    </a:lnTo>
                    <a:lnTo>
                      <a:pt x="448" y="826"/>
                    </a:lnTo>
                    <a:lnTo>
                      <a:pt x="484" y="820"/>
                    </a:lnTo>
                    <a:lnTo>
                      <a:pt x="519" y="813"/>
                    </a:lnTo>
                    <a:lnTo>
                      <a:pt x="553" y="802"/>
                    </a:lnTo>
                    <a:lnTo>
                      <a:pt x="586" y="788"/>
                    </a:lnTo>
                    <a:lnTo>
                      <a:pt x="618" y="771"/>
                    </a:lnTo>
                    <a:lnTo>
                      <a:pt x="649" y="752"/>
                    </a:lnTo>
                    <a:lnTo>
                      <a:pt x="678" y="730"/>
                    </a:lnTo>
                    <a:lnTo>
                      <a:pt x="705" y="705"/>
                    </a:lnTo>
                    <a:lnTo>
                      <a:pt x="729" y="679"/>
                    </a:lnTo>
                    <a:lnTo>
                      <a:pt x="750" y="650"/>
                    </a:lnTo>
                    <a:lnTo>
                      <a:pt x="770" y="620"/>
                    </a:lnTo>
                    <a:lnTo>
                      <a:pt x="787" y="588"/>
                    </a:lnTo>
                    <a:lnTo>
                      <a:pt x="801" y="555"/>
                    </a:lnTo>
                    <a:lnTo>
                      <a:pt x="811" y="520"/>
                    </a:lnTo>
                    <a:lnTo>
                      <a:pt x="819" y="485"/>
                    </a:lnTo>
                    <a:lnTo>
                      <a:pt x="824" y="450"/>
                    </a:lnTo>
                    <a:lnTo>
                      <a:pt x="825" y="414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69" name="Line 865"/>
              <p:cNvSpPr>
                <a:spLocks noChangeShapeType="1"/>
              </p:cNvSpPr>
              <p:nvPr/>
            </p:nvSpPr>
            <p:spPr bwMode="auto">
              <a:xfrm flipV="1">
                <a:off x="522" y="3485"/>
                <a:ext cx="0" cy="18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70" name="Line 866"/>
              <p:cNvSpPr>
                <a:spLocks noChangeShapeType="1"/>
              </p:cNvSpPr>
              <p:nvPr/>
            </p:nvSpPr>
            <p:spPr bwMode="auto">
              <a:xfrm flipV="1">
                <a:off x="522" y="3422"/>
                <a:ext cx="0" cy="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71" name="Line 867"/>
              <p:cNvSpPr>
                <a:spLocks noChangeShapeType="1"/>
              </p:cNvSpPr>
              <p:nvPr/>
            </p:nvSpPr>
            <p:spPr bwMode="auto">
              <a:xfrm flipV="1">
                <a:off x="522" y="3121"/>
                <a:ext cx="0" cy="26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72" name="Line 868"/>
              <p:cNvSpPr>
                <a:spLocks noChangeShapeType="1"/>
              </p:cNvSpPr>
              <p:nvPr/>
            </p:nvSpPr>
            <p:spPr bwMode="auto">
              <a:xfrm flipV="1">
                <a:off x="522" y="3059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73" name="Line 869"/>
              <p:cNvSpPr>
                <a:spLocks noChangeShapeType="1"/>
              </p:cNvSpPr>
              <p:nvPr/>
            </p:nvSpPr>
            <p:spPr bwMode="auto">
              <a:xfrm flipV="1">
                <a:off x="522" y="2832"/>
                <a:ext cx="0" cy="19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74" name="Freeform 870"/>
              <p:cNvSpPr>
                <a:spLocks/>
              </p:cNvSpPr>
              <p:nvPr/>
            </p:nvSpPr>
            <p:spPr bwMode="auto">
              <a:xfrm>
                <a:off x="357" y="3082"/>
                <a:ext cx="335" cy="335"/>
              </a:xfrm>
              <a:custGeom>
                <a:avLst/>
                <a:gdLst>
                  <a:gd name="T0" fmla="*/ 413 w 413"/>
                  <a:gd name="T1" fmla="*/ 207 h 413"/>
                  <a:gd name="T2" fmla="*/ 412 w 413"/>
                  <a:gd name="T3" fmla="*/ 181 h 413"/>
                  <a:gd name="T4" fmla="*/ 407 w 413"/>
                  <a:gd name="T5" fmla="*/ 156 h 413"/>
                  <a:gd name="T6" fmla="*/ 400 w 413"/>
                  <a:gd name="T7" fmla="*/ 133 h 413"/>
                  <a:gd name="T8" fmla="*/ 390 w 413"/>
                  <a:gd name="T9" fmla="*/ 111 h 413"/>
                  <a:gd name="T10" fmla="*/ 377 w 413"/>
                  <a:gd name="T11" fmla="*/ 89 h 413"/>
                  <a:gd name="T12" fmla="*/ 361 w 413"/>
                  <a:gd name="T13" fmla="*/ 69 h 413"/>
                  <a:gd name="T14" fmla="*/ 344 w 413"/>
                  <a:gd name="T15" fmla="*/ 52 h 413"/>
                  <a:gd name="T16" fmla="*/ 324 w 413"/>
                  <a:gd name="T17" fmla="*/ 36 h 413"/>
                  <a:gd name="T18" fmla="*/ 303 w 413"/>
                  <a:gd name="T19" fmla="*/ 23 h 413"/>
                  <a:gd name="T20" fmla="*/ 280 w 413"/>
                  <a:gd name="T21" fmla="*/ 13 h 413"/>
                  <a:gd name="T22" fmla="*/ 256 w 413"/>
                  <a:gd name="T23" fmla="*/ 5 h 413"/>
                  <a:gd name="T24" fmla="*/ 231 w 413"/>
                  <a:gd name="T25" fmla="*/ 1 h 413"/>
                  <a:gd name="T26" fmla="*/ 207 w 413"/>
                  <a:gd name="T27" fmla="*/ 0 h 413"/>
                  <a:gd name="T28" fmla="*/ 182 w 413"/>
                  <a:gd name="T29" fmla="*/ 1 h 413"/>
                  <a:gd name="T30" fmla="*/ 158 w 413"/>
                  <a:gd name="T31" fmla="*/ 5 h 413"/>
                  <a:gd name="T32" fmla="*/ 133 w 413"/>
                  <a:gd name="T33" fmla="*/ 13 h 413"/>
                  <a:gd name="T34" fmla="*/ 111 w 413"/>
                  <a:gd name="T35" fmla="*/ 23 h 413"/>
                  <a:gd name="T36" fmla="*/ 90 w 413"/>
                  <a:gd name="T37" fmla="*/ 36 h 413"/>
                  <a:gd name="T38" fmla="*/ 69 w 413"/>
                  <a:gd name="T39" fmla="*/ 52 h 413"/>
                  <a:gd name="T40" fmla="*/ 52 w 413"/>
                  <a:gd name="T41" fmla="*/ 69 h 413"/>
                  <a:gd name="T42" fmla="*/ 36 w 413"/>
                  <a:gd name="T43" fmla="*/ 89 h 413"/>
                  <a:gd name="T44" fmla="*/ 24 w 413"/>
                  <a:gd name="T45" fmla="*/ 111 h 413"/>
                  <a:gd name="T46" fmla="*/ 14 w 413"/>
                  <a:gd name="T47" fmla="*/ 133 h 413"/>
                  <a:gd name="T48" fmla="*/ 7 w 413"/>
                  <a:gd name="T49" fmla="*/ 156 h 413"/>
                  <a:gd name="T50" fmla="*/ 2 w 413"/>
                  <a:gd name="T51" fmla="*/ 181 h 413"/>
                  <a:gd name="T52" fmla="*/ 0 w 413"/>
                  <a:gd name="T53" fmla="*/ 207 h 413"/>
                  <a:gd name="T54" fmla="*/ 2 w 413"/>
                  <a:gd name="T55" fmla="*/ 231 h 413"/>
                  <a:gd name="T56" fmla="*/ 7 w 413"/>
                  <a:gd name="T57" fmla="*/ 256 h 413"/>
                  <a:gd name="T58" fmla="*/ 14 w 413"/>
                  <a:gd name="T59" fmla="*/ 280 h 413"/>
                  <a:gd name="T60" fmla="*/ 24 w 413"/>
                  <a:gd name="T61" fmla="*/ 302 h 413"/>
                  <a:gd name="T62" fmla="*/ 36 w 413"/>
                  <a:gd name="T63" fmla="*/ 324 h 413"/>
                  <a:gd name="T64" fmla="*/ 52 w 413"/>
                  <a:gd name="T65" fmla="*/ 344 h 413"/>
                  <a:gd name="T66" fmla="*/ 69 w 413"/>
                  <a:gd name="T67" fmla="*/ 361 h 413"/>
                  <a:gd name="T68" fmla="*/ 90 w 413"/>
                  <a:gd name="T69" fmla="*/ 377 h 413"/>
                  <a:gd name="T70" fmla="*/ 111 w 413"/>
                  <a:gd name="T71" fmla="*/ 390 h 413"/>
                  <a:gd name="T72" fmla="*/ 133 w 413"/>
                  <a:gd name="T73" fmla="*/ 399 h 413"/>
                  <a:gd name="T74" fmla="*/ 158 w 413"/>
                  <a:gd name="T75" fmla="*/ 407 h 413"/>
                  <a:gd name="T76" fmla="*/ 182 w 413"/>
                  <a:gd name="T77" fmla="*/ 412 h 413"/>
                  <a:gd name="T78" fmla="*/ 207 w 413"/>
                  <a:gd name="T79" fmla="*/ 413 h 413"/>
                  <a:gd name="T80" fmla="*/ 231 w 413"/>
                  <a:gd name="T81" fmla="*/ 412 h 413"/>
                  <a:gd name="T82" fmla="*/ 256 w 413"/>
                  <a:gd name="T83" fmla="*/ 407 h 413"/>
                  <a:gd name="T84" fmla="*/ 280 w 413"/>
                  <a:gd name="T85" fmla="*/ 399 h 413"/>
                  <a:gd name="T86" fmla="*/ 303 w 413"/>
                  <a:gd name="T87" fmla="*/ 390 h 413"/>
                  <a:gd name="T88" fmla="*/ 324 w 413"/>
                  <a:gd name="T89" fmla="*/ 377 h 413"/>
                  <a:gd name="T90" fmla="*/ 344 w 413"/>
                  <a:gd name="T91" fmla="*/ 361 h 413"/>
                  <a:gd name="T92" fmla="*/ 361 w 413"/>
                  <a:gd name="T93" fmla="*/ 344 h 413"/>
                  <a:gd name="T94" fmla="*/ 377 w 413"/>
                  <a:gd name="T95" fmla="*/ 324 h 413"/>
                  <a:gd name="T96" fmla="*/ 390 w 413"/>
                  <a:gd name="T97" fmla="*/ 302 h 413"/>
                  <a:gd name="T98" fmla="*/ 400 w 413"/>
                  <a:gd name="T99" fmla="*/ 280 h 413"/>
                  <a:gd name="T100" fmla="*/ 407 w 413"/>
                  <a:gd name="T101" fmla="*/ 256 h 413"/>
                  <a:gd name="T102" fmla="*/ 412 w 413"/>
                  <a:gd name="T103" fmla="*/ 231 h 413"/>
                  <a:gd name="T104" fmla="*/ 413 w 413"/>
                  <a:gd name="T105" fmla="*/ 207 h 4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13" h="413">
                    <a:moveTo>
                      <a:pt x="413" y="207"/>
                    </a:moveTo>
                    <a:lnTo>
                      <a:pt x="412" y="181"/>
                    </a:lnTo>
                    <a:lnTo>
                      <a:pt x="407" y="156"/>
                    </a:lnTo>
                    <a:lnTo>
                      <a:pt x="400" y="133"/>
                    </a:lnTo>
                    <a:lnTo>
                      <a:pt x="390" y="111"/>
                    </a:lnTo>
                    <a:lnTo>
                      <a:pt x="377" y="89"/>
                    </a:lnTo>
                    <a:lnTo>
                      <a:pt x="361" y="69"/>
                    </a:lnTo>
                    <a:lnTo>
                      <a:pt x="344" y="52"/>
                    </a:lnTo>
                    <a:lnTo>
                      <a:pt x="324" y="36"/>
                    </a:lnTo>
                    <a:lnTo>
                      <a:pt x="303" y="23"/>
                    </a:lnTo>
                    <a:lnTo>
                      <a:pt x="280" y="13"/>
                    </a:lnTo>
                    <a:lnTo>
                      <a:pt x="256" y="5"/>
                    </a:lnTo>
                    <a:lnTo>
                      <a:pt x="231" y="1"/>
                    </a:lnTo>
                    <a:lnTo>
                      <a:pt x="207" y="0"/>
                    </a:lnTo>
                    <a:lnTo>
                      <a:pt x="182" y="1"/>
                    </a:lnTo>
                    <a:lnTo>
                      <a:pt x="158" y="5"/>
                    </a:lnTo>
                    <a:lnTo>
                      <a:pt x="133" y="13"/>
                    </a:lnTo>
                    <a:lnTo>
                      <a:pt x="111" y="23"/>
                    </a:lnTo>
                    <a:lnTo>
                      <a:pt x="90" y="36"/>
                    </a:lnTo>
                    <a:lnTo>
                      <a:pt x="69" y="52"/>
                    </a:lnTo>
                    <a:lnTo>
                      <a:pt x="52" y="69"/>
                    </a:lnTo>
                    <a:lnTo>
                      <a:pt x="36" y="89"/>
                    </a:lnTo>
                    <a:lnTo>
                      <a:pt x="24" y="111"/>
                    </a:lnTo>
                    <a:lnTo>
                      <a:pt x="14" y="133"/>
                    </a:lnTo>
                    <a:lnTo>
                      <a:pt x="7" y="156"/>
                    </a:lnTo>
                    <a:lnTo>
                      <a:pt x="2" y="181"/>
                    </a:lnTo>
                    <a:lnTo>
                      <a:pt x="0" y="207"/>
                    </a:lnTo>
                    <a:lnTo>
                      <a:pt x="2" y="231"/>
                    </a:lnTo>
                    <a:lnTo>
                      <a:pt x="7" y="256"/>
                    </a:lnTo>
                    <a:lnTo>
                      <a:pt x="14" y="280"/>
                    </a:lnTo>
                    <a:lnTo>
                      <a:pt x="24" y="302"/>
                    </a:lnTo>
                    <a:lnTo>
                      <a:pt x="36" y="324"/>
                    </a:lnTo>
                    <a:lnTo>
                      <a:pt x="52" y="344"/>
                    </a:lnTo>
                    <a:lnTo>
                      <a:pt x="69" y="361"/>
                    </a:lnTo>
                    <a:lnTo>
                      <a:pt x="90" y="377"/>
                    </a:lnTo>
                    <a:lnTo>
                      <a:pt x="111" y="390"/>
                    </a:lnTo>
                    <a:lnTo>
                      <a:pt x="133" y="399"/>
                    </a:lnTo>
                    <a:lnTo>
                      <a:pt x="158" y="407"/>
                    </a:lnTo>
                    <a:lnTo>
                      <a:pt x="182" y="412"/>
                    </a:lnTo>
                    <a:lnTo>
                      <a:pt x="207" y="413"/>
                    </a:lnTo>
                    <a:lnTo>
                      <a:pt x="231" y="412"/>
                    </a:lnTo>
                    <a:lnTo>
                      <a:pt x="256" y="407"/>
                    </a:lnTo>
                    <a:lnTo>
                      <a:pt x="280" y="399"/>
                    </a:lnTo>
                    <a:lnTo>
                      <a:pt x="303" y="390"/>
                    </a:lnTo>
                    <a:lnTo>
                      <a:pt x="324" y="377"/>
                    </a:lnTo>
                    <a:lnTo>
                      <a:pt x="344" y="361"/>
                    </a:lnTo>
                    <a:lnTo>
                      <a:pt x="361" y="344"/>
                    </a:lnTo>
                    <a:lnTo>
                      <a:pt x="377" y="324"/>
                    </a:lnTo>
                    <a:lnTo>
                      <a:pt x="390" y="302"/>
                    </a:lnTo>
                    <a:lnTo>
                      <a:pt x="400" y="280"/>
                    </a:lnTo>
                    <a:lnTo>
                      <a:pt x="407" y="256"/>
                    </a:lnTo>
                    <a:lnTo>
                      <a:pt x="412" y="231"/>
                    </a:lnTo>
                    <a:lnTo>
                      <a:pt x="413" y="207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75" name="Freeform 871"/>
              <p:cNvSpPr>
                <a:spLocks/>
              </p:cNvSpPr>
              <p:nvPr/>
            </p:nvSpPr>
            <p:spPr bwMode="auto">
              <a:xfrm>
                <a:off x="187" y="2912"/>
                <a:ext cx="335" cy="675"/>
              </a:xfrm>
              <a:custGeom>
                <a:avLst/>
                <a:gdLst>
                  <a:gd name="T0" fmla="*/ 413 w 413"/>
                  <a:gd name="T1" fmla="*/ 0 h 827"/>
                  <a:gd name="T2" fmla="*/ 377 w 413"/>
                  <a:gd name="T3" fmla="*/ 1 h 827"/>
                  <a:gd name="T4" fmla="*/ 341 w 413"/>
                  <a:gd name="T5" fmla="*/ 7 h 827"/>
                  <a:gd name="T6" fmla="*/ 306 w 413"/>
                  <a:gd name="T7" fmla="*/ 14 h 827"/>
                  <a:gd name="T8" fmla="*/ 271 w 413"/>
                  <a:gd name="T9" fmla="*/ 25 h 827"/>
                  <a:gd name="T10" fmla="*/ 238 w 413"/>
                  <a:gd name="T11" fmla="*/ 39 h 827"/>
                  <a:gd name="T12" fmla="*/ 206 w 413"/>
                  <a:gd name="T13" fmla="*/ 56 h 827"/>
                  <a:gd name="T14" fmla="*/ 176 w 413"/>
                  <a:gd name="T15" fmla="*/ 75 h 827"/>
                  <a:gd name="T16" fmla="*/ 148 w 413"/>
                  <a:gd name="T17" fmla="*/ 97 h 827"/>
                  <a:gd name="T18" fmla="*/ 121 w 413"/>
                  <a:gd name="T19" fmla="*/ 121 h 827"/>
                  <a:gd name="T20" fmla="*/ 97 w 413"/>
                  <a:gd name="T21" fmla="*/ 147 h 827"/>
                  <a:gd name="T22" fmla="*/ 74 w 413"/>
                  <a:gd name="T23" fmla="*/ 176 h 827"/>
                  <a:gd name="T24" fmla="*/ 55 w 413"/>
                  <a:gd name="T25" fmla="*/ 207 h 827"/>
                  <a:gd name="T26" fmla="*/ 39 w 413"/>
                  <a:gd name="T27" fmla="*/ 239 h 827"/>
                  <a:gd name="T28" fmla="*/ 25 w 413"/>
                  <a:gd name="T29" fmla="*/ 272 h 827"/>
                  <a:gd name="T30" fmla="*/ 14 w 413"/>
                  <a:gd name="T31" fmla="*/ 306 h 827"/>
                  <a:gd name="T32" fmla="*/ 6 w 413"/>
                  <a:gd name="T33" fmla="*/ 341 h 827"/>
                  <a:gd name="T34" fmla="*/ 2 w 413"/>
                  <a:gd name="T35" fmla="*/ 377 h 827"/>
                  <a:gd name="T36" fmla="*/ 0 w 413"/>
                  <a:gd name="T37" fmla="*/ 414 h 827"/>
                  <a:gd name="T38" fmla="*/ 2 w 413"/>
                  <a:gd name="T39" fmla="*/ 450 h 827"/>
                  <a:gd name="T40" fmla="*/ 6 w 413"/>
                  <a:gd name="T41" fmla="*/ 485 h 827"/>
                  <a:gd name="T42" fmla="*/ 14 w 413"/>
                  <a:gd name="T43" fmla="*/ 520 h 827"/>
                  <a:gd name="T44" fmla="*/ 25 w 413"/>
                  <a:gd name="T45" fmla="*/ 555 h 827"/>
                  <a:gd name="T46" fmla="*/ 39 w 413"/>
                  <a:gd name="T47" fmla="*/ 588 h 827"/>
                  <a:gd name="T48" fmla="*/ 55 w 413"/>
                  <a:gd name="T49" fmla="*/ 620 h 827"/>
                  <a:gd name="T50" fmla="*/ 74 w 413"/>
                  <a:gd name="T51" fmla="*/ 650 h 827"/>
                  <a:gd name="T52" fmla="*/ 97 w 413"/>
                  <a:gd name="T53" fmla="*/ 679 h 827"/>
                  <a:gd name="T54" fmla="*/ 121 w 413"/>
                  <a:gd name="T55" fmla="*/ 705 h 827"/>
                  <a:gd name="T56" fmla="*/ 148 w 413"/>
                  <a:gd name="T57" fmla="*/ 730 h 827"/>
                  <a:gd name="T58" fmla="*/ 176 w 413"/>
                  <a:gd name="T59" fmla="*/ 752 h 827"/>
                  <a:gd name="T60" fmla="*/ 206 w 413"/>
                  <a:gd name="T61" fmla="*/ 771 h 827"/>
                  <a:gd name="T62" fmla="*/ 238 w 413"/>
                  <a:gd name="T63" fmla="*/ 788 h 827"/>
                  <a:gd name="T64" fmla="*/ 271 w 413"/>
                  <a:gd name="T65" fmla="*/ 802 h 827"/>
                  <a:gd name="T66" fmla="*/ 306 w 413"/>
                  <a:gd name="T67" fmla="*/ 813 h 827"/>
                  <a:gd name="T68" fmla="*/ 341 w 413"/>
                  <a:gd name="T69" fmla="*/ 820 h 827"/>
                  <a:gd name="T70" fmla="*/ 377 w 413"/>
                  <a:gd name="T71" fmla="*/ 826 h 827"/>
                  <a:gd name="T72" fmla="*/ 413 w 413"/>
                  <a:gd name="T73" fmla="*/ 827 h 8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13" h="827">
                    <a:moveTo>
                      <a:pt x="413" y="0"/>
                    </a:moveTo>
                    <a:lnTo>
                      <a:pt x="377" y="1"/>
                    </a:lnTo>
                    <a:lnTo>
                      <a:pt x="341" y="7"/>
                    </a:lnTo>
                    <a:lnTo>
                      <a:pt x="306" y="14"/>
                    </a:lnTo>
                    <a:lnTo>
                      <a:pt x="271" y="25"/>
                    </a:lnTo>
                    <a:lnTo>
                      <a:pt x="238" y="39"/>
                    </a:lnTo>
                    <a:lnTo>
                      <a:pt x="206" y="56"/>
                    </a:lnTo>
                    <a:lnTo>
                      <a:pt x="176" y="75"/>
                    </a:lnTo>
                    <a:lnTo>
                      <a:pt x="148" y="97"/>
                    </a:lnTo>
                    <a:lnTo>
                      <a:pt x="121" y="121"/>
                    </a:lnTo>
                    <a:lnTo>
                      <a:pt x="97" y="147"/>
                    </a:lnTo>
                    <a:lnTo>
                      <a:pt x="74" y="176"/>
                    </a:lnTo>
                    <a:lnTo>
                      <a:pt x="55" y="207"/>
                    </a:lnTo>
                    <a:lnTo>
                      <a:pt x="39" y="239"/>
                    </a:lnTo>
                    <a:lnTo>
                      <a:pt x="25" y="272"/>
                    </a:lnTo>
                    <a:lnTo>
                      <a:pt x="14" y="306"/>
                    </a:lnTo>
                    <a:lnTo>
                      <a:pt x="6" y="341"/>
                    </a:lnTo>
                    <a:lnTo>
                      <a:pt x="2" y="377"/>
                    </a:lnTo>
                    <a:lnTo>
                      <a:pt x="0" y="414"/>
                    </a:lnTo>
                    <a:lnTo>
                      <a:pt x="2" y="450"/>
                    </a:lnTo>
                    <a:lnTo>
                      <a:pt x="6" y="485"/>
                    </a:lnTo>
                    <a:lnTo>
                      <a:pt x="14" y="520"/>
                    </a:lnTo>
                    <a:lnTo>
                      <a:pt x="25" y="555"/>
                    </a:lnTo>
                    <a:lnTo>
                      <a:pt x="39" y="588"/>
                    </a:lnTo>
                    <a:lnTo>
                      <a:pt x="55" y="620"/>
                    </a:lnTo>
                    <a:lnTo>
                      <a:pt x="74" y="650"/>
                    </a:lnTo>
                    <a:lnTo>
                      <a:pt x="97" y="679"/>
                    </a:lnTo>
                    <a:lnTo>
                      <a:pt x="121" y="705"/>
                    </a:lnTo>
                    <a:lnTo>
                      <a:pt x="148" y="730"/>
                    </a:lnTo>
                    <a:lnTo>
                      <a:pt x="176" y="752"/>
                    </a:lnTo>
                    <a:lnTo>
                      <a:pt x="206" y="771"/>
                    </a:lnTo>
                    <a:lnTo>
                      <a:pt x="238" y="788"/>
                    </a:lnTo>
                    <a:lnTo>
                      <a:pt x="271" y="802"/>
                    </a:lnTo>
                    <a:lnTo>
                      <a:pt x="306" y="813"/>
                    </a:lnTo>
                    <a:lnTo>
                      <a:pt x="341" y="820"/>
                    </a:lnTo>
                    <a:lnTo>
                      <a:pt x="377" y="826"/>
                    </a:lnTo>
                    <a:lnTo>
                      <a:pt x="413" y="827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76" name="Line 872"/>
              <p:cNvSpPr>
                <a:spLocks noChangeShapeType="1"/>
              </p:cNvSpPr>
              <p:nvPr/>
            </p:nvSpPr>
            <p:spPr bwMode="auto">
              <a:xfrm flipH="1" flipV="1">
                <a:off x="2173" y="2475"/>
                <a:ext cx="1152" cy="46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77" name="Line 873"/>
              <p:cNvSpPr>
                <a:spLocks noChangeShapeType="1"/>
              </p:cNvSpPr>
              <p:nvPr/>
            </p:nvSpPr>
            <p:spPr bwMode="auto">
              <a:xfrm flipV="1">
                <a:off x="397" y="2475"/>
                <a:ext cx="1152" cy="46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78" name="Line 874"/>
              <p:cNvSpPr>
                <a:spLocks noChangeShapeType="1"/>
              </p:cNvSpPr>
              <p:nvPr/>
            </p:nvSpPr>
            <p:spPr bwMode="auto">
              <a:xfrm flipH="1">
                <a:off x="2173" y="3558"/>
                <a:ext cx="1152" cy="46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79" name="Line 875"/>
              <p:cNvSpPr>
                <a:spLocks noChangeShapeType="1"/>
              </p:cNvSpPr>
              <p:nvPr/>
            </p:nvSpPr>
            <p:spPr bwMode="auto">
              <a:xfrm>
                <a:off x="397" y="3558"/>
                <a:ext cx="1152" cy="46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80" name="Freeform 876"/>
              <p:cNvSpPr>
                <a:spLocks/>
              </p:cNvSpPr>
              <p:nvPr/>
            </p:nvSpPr>
            <p:spPr bwMode="auto">
              <a:xfrm>
                <a:off x="1549" y="2412"/>
                <a:ext cx="624" cy="63"/>
              </a:xfrm>
              <a:custGeom>
                <a:avLst/>
                <a:gdLst>
                  <a:gd name="T0" fmla="*/ 774 w 774"/>
                  <a:gd name="T1" fmla="*/ 74 h 74"/>
                  <a:gd name="T2" fmla="*/ 721 w 774"/>
                  <a:gd name="T3" fmla="*/ 55 h 74"/>
                  <a:gd name="T4" fmla="*/ 666 w 774"/>
                  <a:gd name="T5" fmla="*/ 38 h 74"/>
                  <a:gd name="T6" fmla="*/ 612 w 774"/>
                  <a:gd name="T7" fmla="*/ 24 h 74"/>
                  <a:gd name="T8" fmla="*/ 556 w 774"/>
                  <a:gd name="T9" fmla="*/ 14 h 74"/>
                  <a:gd name="T10" fmla="*/ 500 w 774"/>
                  <a:gd name="T11" fmla="*/ 5 h 74"/>
                  <a:gd name="T12" fmla="*/ 443 w 774"/>
                  <a:gd name="T13" fmla="*/ 1 h 74"/>
                  <a:gd name="T14" fmla="*/ 386 w 774"/>
                  <a:gd name="T15" fmla="*/ 0 h 74"/>
                  <a:gd name="T16" fmla="*/ 330 w 774"/>
                  <a:gd name="T17" fmla="*/ 1 h 74"/>
                  <a:gd name="T18" fmla="*/ 273 w 774"/>
                  <a:gd name="T19" fmla="*/ 5 h 74"/>
                  <a:gd name="T20" fmla="*/ 217 w 774"/>
                  <a:gd name="T21" fmla="*/ 14 h 74"/>
                  <a:gd name="T22" fmla="*/ 162 w 774"/>
                  <a:gd name="T23" fmla="*/ 24 h 74"/>
                  <a:gd name="T24" fmla="*/ 106 w 774"/>
                  <a:gd name="T25" fmla="*/ 38 h 74"/>
                  <a:gd name="T26" fmla="*/ 53 w 774"/>
                  <a:gd name="T27" fmla="*/ 55 h 74"/>
                  <a:gd name="T28" fmla="*/ 0 w 774"/>
                  <a:gd name="T29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74" h="74">
                    <a:moveTo>
                      <a:pt x="774" y="74"/>
                    </a:moveTo>
                    <a:lnTo>
                      <a:pt x="721" y="55"/>
                    </a:lnTo>
                    <a:lnTo>
                      <a:pt x="666" y="38"/>
                    </a:lnTo>
                    <a:lnTo>
                      <a:pt x="612" y="24"/>
                    </a:lnTo>
                    <a:lnTo>
                      <a:pt x="556" y="14"/>
                    </a:lnTo>
                    <a:lnTo>
                      <a:pt x="500" y="5"/>
                    </a:lnTo>
                    <a:lnTo>
                      <a:pt x="443" y="1"/>
                    </a:lnTo>
                    <a:lnTo>
                      <a:pt x="386" y="0"/>
                    </a:lnTo>
                    <a:lnTo>
                      <a:pt x="330" y="1"/>
                    </a:lnTo>
                    <a:lnTo>
                      <a:pt x="273" y="5"/>
                    </a:lnTo>
                    <a:lnTo>
                      <a:pt x="217" y="14"/>
                    </a:lnTo>
                    <a:lnTo>
                      <a:pt x="162" y="24"/>
                    </a:lnTo>
                    <a:lnTo>
                      <a:pt x="106" y="38"/>
                    </a:lnTo>
                    <a:lnTo>
                      <a:pt x="53" y="55"/>
                    </a:lnTo>
                    <a:lnTo>
                      <a:pt x="0" y="74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81" name="Line 877"/>
              <p:cNvSpPr>
                <a:spLocks noChangeShapeType="1"/>
              </p:cNvSpPr>
              <p:nvPr/>
            </p:nvSpPr>
            <p:spPr bwMode="auto">
              <a:xfrm flipV="1">
                <a:off x="1027" y="2912"/>
                <a:ext cx="0" cy="67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82" name="Line 878"/>
              <p:cNvSpPr>
                <a:spLocks noChangeShapeType="1"/>
              </p:cNvSpPr>
              <p:nvPr/>
            </p:nvSpPr>
            <p:spPr bwMode="auto">
              <a:xfrm>
                <a:off x="522" y="2912"/>
                <a:ext cx="76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83" name="Line 879"/>
              <p:cNvSpPr>
                <a:spLocks noChangeShapeType="1"/>
              </p:cNvSpPr>
              <p:nvPr/>
            </p:nvSpPr>
            <p:spPr bwMode="auto">
              <a:xfrm>
                <a:off x="1338" y="2912"/>
                <a:ext cx="14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lg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84" name="Line 880"/>
              <p:cNvSpPr>
                <a:spLocks noChangeShapeType="1"/>
              </p:cNvSpPr>
              <p:nvPr/>
            </p:nvSpPr>
            <p:spPr bwMode="auto">
              <a:xfrm>
                <a:off x="522" y="3587"/>
                <a:ext cx="76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85" name="Line 881"/>
              <p:cNvSpPr>
                <a:spLocks noChangeShapeType="1"/>
              </p:cNvSpPr>
              <p:nvPr/>
            </p:nvSpPr>
            <p:spPr bwMode="auto">
              <a:xfrm>
                <a:off x="1338" y="3587"/>
                <a:ext cx="14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lg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86" name="Line 882"/>
              <p:cNvSpPr>
                <a:spLocks noChangeShapeType="1"/>
              </p:cNvSpPr>
              <p:nvPr/>
            </p:nvSpPr>
            <p:spPr bwMode="auto">
              <a:xfrm>
                <a:off x="1027" y="3082"/>
                <a:ext cx="6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87" name="Line 883"/>
              <p:cNvSpPr>
                <a:spLocks noChangeShapeType="1"/>
              </p:cNvSpPr>
              <p:nvPr/>
            </p:nvSpPr>
            <p:spPr bwMode="auto">
              <a:xfrm>
                <a:off x="1123" y="3082"/>
                <a:ext cx="9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88" name="Line 884"/>
              <p:cNvSpPr>
                <a:spLocks noChangeShapeType="1"/>
              </p:cNvSpPr>
              <p:nvPr/>
            </p:nvSpPr>
            <p:spPr bwMode="auto">
              <a:xfrm>
                <a:off x="1248" y="3082"/>
                <a:ext cx="10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89" name="Line 885"/>
              <p:cNvSpPr>
                <a:spLocks noChangeShapeType="1"/>
              </p:cNvSpPr>
              <p:nvPr/>
            </p:nvSpPr>
            <p:spPr bwMode="auto">
              <a:xfrm>
                <a:off x="1373" y="3082"/>
                <a:ext cx="10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90" name="Line 886"/>
              <p:cNvSpPr>
                <a:spLocks noChangeShapeType="1"/>
              </p:cNvSpPr>
              <p:nvPr/>
            </p:nvSpPr>
            <p:spPr bwMode="auto">
              <a:xfrm>
                <a:off x="1498" y="3082"/>
                <a:ext cx="7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91" name="Line 887"/>
              <p:cNvSpPr>
                <a:spLocks noChangeShapeType="1"/>
              </p:cNvSpPr>
              <p:nvPr/>
            </p:nvSpPr>
            <p:spPr bwMode="auto">
              <a:xfrm>
                <a:off x="2151" y="3082"/>
                <a:ext cx="7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92" name="Line 888"/>
              <p:cNvSpPr>
                <a:spLocks noChangeShapeType="1"/>
              </p:cNvSpPr>
              <p:nvPr/>
            </p:nvSpPr>
            <p:spPr bwMode="auto">
              <a:xfrm>
                <a:off x="2258" y="3082"/>
                <a:ext cx="8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93" name="Line 889"/>
              <p:cNvSpPr>
                <a:spLocks noChangeShapeType="1"/>
              </p:cNvSpPr>
              <p:nvPr/>
            </p:nvSpPr>
            <p:spPr bwMode="auto">
              <a:xfrm>
                <a:off x="1027" y="3417"/>
                <a:ext cx="6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94" name="Line 890"/>
              <p:cNvSpPr>
                <a:spLocks noChangeShapeType="1"/>
              </p:cNvSpPr>
              <p:nvPr/>
            </p:nvSpPr>
            <p:spPr bwMode="auto">
              <a:xfrm>
                <a:off x="1123" y="3417"/>
                <a:ext cx="9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95" name="Line 891"/>
              <p:cNvSpPr>
                <a:spLocks noChangeShapeType="1"/>
              </p:cNvSpPr>
              <p:nvPr/>
            </p:nvSpPr>
            <p:spPr bwMode="auto">
              <a:xfrm>
                <a:off x="1248" y="3417"/>
                <a:ext cx="10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96" name="Line 892"/>
              <p:cNvSpPr>
                <a:spLocks noChangeShapeType="1"/>
              </p:cNvSpPr>
              <p:nvPr/>
            </p:nvSpPr>
            <p:spPr bwMode="auto">
              <a:xfrm>
                <a:off x="1373" y="3417"/>
                <a:ext cx="10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97" name="Line 893"/>
              <p:cNvSpPr>
                <a:spLocks noChangeShapeType="1"/>
              </p:cNvSpPr>
              <p:nvPr/>
            </p:nvSpPr>
            <p:spPr bwMode="auto">
              <a:xfrm>
                <a:off x="1498" y="3417"/>
                <a:ext cx="7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98" name="Line 894"/>
              <p:cNvSpPr>
                <a:spLocks noChangeShapeType="1"/>
              </p:cNvSpPr>
              <p:nvPr/>
            </p:nvSpPr>
            <p:spPr bwMode="auto">
              <a:xfrm>
                <a:off x="2151" y="3417"/>
                <a:ext cx="7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599" name="Line 895"/>
              <p:cNvSpPr>
                <a:spLocks noChangeShapeType="1"/>
              </p:cNvSpPr>
              <p:nvPr/>
            </p:nvSpPr>
            <p:spPr bwMode="auto">
              <a:xfrm>
                <a:off x="2258" y="3417"/>
                <a:ext cx="8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600" name="Line 896"/>
              <p:cNvSpPr>
                <a:spLocks noChangeShapeType="1"/>
              </p:cNvSpPr>
              <p:nvPr/>
            </p:nvSpPr>
            <p:spPr bwMode="auto">
              <a:xfrm flipV="1">
                <a:off x="2031" y="2877"/>
                <a:ext cx="0" cy="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601" name="Line 897"/>
              <p:cNvSpPr>
                <a:spLocks noChangeShapeType="1"/>
              </p:cNvSpPr>
              <p:nvPr/>
            </p:nvSpPr>
            <p:spPr bwMode="auto">
              <a:xfrm flipV="1">
                <a:off x="2031" y="2775"/>
                <a:ext cx="0" cy="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602" name="Line 898"/>
              <p:cNvSpPr>
                <a:spLocks noChangeShapeType="1"/>
              </p:cNvSpPr>
              <p:nvPr/>
            </p:nvSpPr>
            <p:spPr bwMode="auto">
              <a:xfrm flipV="1">
                <a:off x="1697" y="2877"/>
                <a:ext cx="0" cy="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603" name="Line 899"/>
              <p:cNvSpPr>
                <a:spLocks noChangeShapeType="1"/>
              </p:cNvSpPr>
              <p:nvPr/>
            </p:nvSpPr>
            <p:spPr bwMode="auto">
              <a:xfrm flipV="1">
                <a:off x="1697" y="2775"/>
                <a:ext cx="0" cy="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604" name="Line 900"/>
              <p:cNvSpPr>
                <a:spLocks noChangeShapeType="1"/>
              </p:cNvSpPr>
              <p:nvPr/>
            </p:nvSpPr>
            <p:spPr bwMode="auto">
              <a:xfrm>
                <a:off x="1697" y="3541"/>
                <a:ext cx="0" cy="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605" name="Line 901"/>
              <p:cNvSpPr>
                <a:spLocks noChangeShapeType="1"/>
              </p:cNvSpPr>
              <p:nvPr/>
            </p:nvSpPr>
            <p:spPr bwMode="auto">
              <a:xfrm>
                <a:off x="1697" y="3644"/>
                <a:ext cx="0" cy="7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606" name="Line 902"/>
              <p:cNvSpPr>
                <a:spLocks noChangeShapeType="1"/>
              </p:cNvSpPr>
              <p:nvPr/>
            </p:nvSpPr>
            <p:spPr bwMode="auto">
              <a:xfrm>
                <a:off x="2031" y="3541"/>
                <a:ext cx="0" cy="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607" name="Line 903"/>
              <p:cNvSpPr>
                <a:spLocks noChangeShapeType="1"/>
              </p:cNvSpPr>
              <p:nvPr/>
            </p:nvSpPr>
            <p:spPr bwMode="auto">
              <a:xfrm>
                <a:off x="2031" y="3644"/>
                <a:ext cx="0" cy="7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608" name="Line 904"/>
              <p:cNvSpPr>
                <a:spLocks noChangeShapeType="1"/>
              </p:cNvSpPr>
              <p:nvPr/>
            </p:nvSpPr>
            <p:spPr bwMode="auto">
              <a:xfrm>
                <a:off x="1697" y="2679"/>
                <a:ext cx="33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609" name="Line 905"/>
              <p:cNvSpPr>
                <a:spLocks noChangeShapeType="1"/>
              </p:cNvSpPr>
              <p:nvPr/>
            </p:nvSpPr>
            <p:spPr bwMode="auto">
              <a:xfrm flipV="1">
                <a:off x="1697" y="2599"/>
                <a:ext cx="0" cy="8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610" name="Line 906"/>
              <p:cNvSpPr>
                <a:spLocks noChangeShapeType="1"/>
              </p:cNvSpPr>
              <p:nvPr/>
            </p:nvSpPr>
            <p:spPr bwMode="auto">
              <a:xfrm flipV="1">
                <a:off x="2031" y="2599"/>
                <a:ext cx="0" cy="8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611" name="Line 907"/>
              <p:cNvSpPr>
                <a:spLocks noChangeShapeType="1"/>
              </p:cNvSpPr>
              <p:nvPr/>
            </p:nvSpPr>
            <p:spPr bwMode="auto">
              <a:xfrm>
                <a:off x="1697" y="3819"/>
                <a:ext cx="33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612" name="Line 908"/>
              <p:cNvSpPr>
                <a:spLocks noChangeShapeType="1"/>
              </p:cNvSpPr>
              <p:nvPr/>
            </p:nvSpPr>
            <p:spPr bwMode="auto">
              <a:xfrm>
                <a:off x="1697" y="3819"/>
                <a:ext cx="0" cy="8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613" name="Line 909"/>
              <p:cNvSpPr>
                <a:spLocks noChangeShapeType="1"/>
              </p:cNvSpPr>
              <p:nvPr/>
            </p:nvSpPr>
            <p:spPr bwMode="auto">
              <a:xfrm>
                <a:off x="2031" y="3819"/>
                <a:ext cx="0" cy="8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614" name="Freeform 910"/>
              <p:cNvSpPr>
                <a:spLocks/>
              </p:cNvSpPr>
              <p:nvPr/>
            </p:nvSpPr>
            <p:spPr bwMode="auto">
              <a:xfrm>
                <a:off x="2031" y="2599"/>
                <a:ext cx="500" cy="1300"/>
              </a:xfrm>
              <a:custGeom>
                <a:avLst/>
                <a:gdLst>
                  <a:gd name="T0" fmla="*/ 0 w 620"/>
                  <a:gd name="T1" fmla="*/ 1600 h 1600"/>
                  <a:gd name="T2" fmla="*/ 50 w 620"/>
                  <a:gd name="T3" fmla="*/ 1586 h 1600"/>
                  <a:gd name="T4" fmla="*/ 99 w 620"/>
                  <a:gd name="T5" fmla="*/ 1568 h 1600"/>
                  <a:gd name="T6" fmla="*/ 146 w 620"/>
                  <a:gd name="T7" fmla="*/ 1548 h 1600"/>
                  <a:gd name="T8" fmla="*/ 193 w 620"/>
                  <a:gd name="T9" fmla="*/ 1525 h 1600"/>
                  <a:gd name="T10" fmla="*/ 237 w 620"/>
                  <a:gd name="T11" fmla="*/ 1498 h 1600"/>
                  <a:gd name="T12" fmla="*/ 280 w 620"/>
                  <a:gd name="T13" fmla="*/ 1468 h 1600"/>
                  <a:gd name="T14" fmla="*/ 320 w 620"/>
                  <a:gd name="T15" fmla="*/ 1437 h 1600"/>
                  <a:gd name="T16" fmla="*/ 360 w 620"/>
                  <a:gd name="T17" fmla="*/ 1402 h 1600"/>
                  <a:gd name="T18" fmla="*/ 396 w 620"/>
                  <a:gd name="T19" fmla="*/ 1366 h 1600"/>
                  <a:gd name="T20" fmla="*/ 430 w 620"/>
                  <a:gd name="T21" fmla="*/ 1327 h 1600"/>
                  <a:gd name="T22" fmla="*/ 462 w 620"/>
                  <a:gd name="T23" fmla="*/ 1286 h 1600"/>
                  <a:gd name="T24" fmla="*/ 491 w 620"/>
                  <a:gd name="T25" fmla="*/ 1242 h 1600"/>
                  <a:gd name="T26" fmla="*/ 517 w 620"/>
                  <a:gd name="T27" fmla="*/ 1198 h 1600"/>
                  <a:gd name="T28" fmla="*/ 541 w 620"/>
                  <a:gd name="T29" fmla="*/ 1152 h 1600"/>
                  <a:gd name="T30" fmla="*/ 562 w 620"/>
                  <a:gd name="T31" fmla="*/ 1104 h 1600"/>
                  <a:gd name="T32" fmla="*/ 579 w 620"/>
                  <a:gd name="T33" fmla="*/ 1056 h 1600"/>
                  <a:gd name="T34" fmla="*/ 594 w 620"/>
                  <a:gd name="T35" fmla="*/ 1006 h 1600"/>
                  <a:gd name="T36" fmla="*/ 605 w 620"/>
                  <a:gd name="T37" fmla="*/ 955 h 1600"/>
                  <a:gd name="T38" fmla="*/ 613 w 620"/>
                  <a:gd name="T39" fmla="*/ 904 h 1600"/>
                  <a:gd name="T40" fmla="*/ 618 w 620"/>
                  <a:gd name="T41" fmla="*/ 853 h 1600"/>
                  <a:gd name="T42" fmla="*/ 620 w 620"/>
                  <a:gd name="T43" fmla="*/ 801 h 1600"/>
                  <a:gd name="T44" fmla="*/ 618 w 620"/>
                  <a:gd name="T45" fmla="*/ 748 h 1600"/>
                  <a:gd name="T46" fmla="*/ 613 w 620"/>
                  <a:gd name="T47" fmla="*/ 697 h 1600"/>
                  <a:gd name="T48" fmla="*/ 605 w 620"/>
                  <a:gd name="T49" fmla="*/ 646 h 1600"/>
                  <a:gd name="T50" fmla="*/ 594 w 620"/>
                  <a:gd name="T51" fmla="*/ 595 h 1600"/>
                  <a:gd name="T52" fmla="*/ 579 w 620"/>
                  <a:gd name="T53" fmla="*/ 545 h 1600"/>
                  <a:gd name="T54" fmla="*/ 562 w 620"/>
                  <a:gd name="T55" fmla="*/ 496 h 1600"/>
                  <a:gd name="T56" fmla="*/ 541 w 620"/>
                  <a:gd name="T57" fmla="*/ 449 h 1600"/>
                  <a:gd name="T58" fmla="*/ 517 w 620"/>
                  <a:gd name="T59" fmla="*/ 402 h 1600"/>
                  <a:gd name="T60" fmla="*/ 491 w 620"/>
                  <a:gd name="T61" fmla="*/ 358 h 1600"/>
                  <a:gd name="T62" fmla="*/ 462 w 620"/>
                  <a:gd name="T63" fmla="*/ 315 h 1600"/>
                  <a:gd name="T64" fmla="*/ 430 w 620"/>
                  <a:gd name="T65" fmla="*/ 275 h 1600"/>
                  <a:gd name="T66" fmla="*/ 396 w 620"/>
                  <a:gd name="T67" fmla="*/ 235 h 1600"/>
                  <a:gd name="T68" fmla="*/ 360 w 620"/>
                  <a:gd name="T69" fmla="*/ 198 h 1600"/>
                  <a:gd name="T70" fmla="*/ 320 w 620"/>
                  <a:gd name="T71" fmla="*/ 164 h 1600"/>
                  <a:gd name="T72" fmla="*/ 280 w 620"/>
                  <a:gd name="T73" fmla="*/ 132 h 1600"/>
                  <a:gd name="T74" fmla="*/ 237 w 620"/>
                  <a:gd name="T75" fmla="*/ 103 h 1600"/>
                  <a:gd name="T76" fmla="*/ 193 w 620"/>
                  <a:gd name="T77" fmla="*/ 77 h 1600"/>
                  <a:gd name="T78" fmla="*/ 146 w 620"/>
                  <a:gd name="T79" fmla="*/ 53 h 1600"/>
                  <a:gd name="T80" fmla="*/ 99 w 620"/>
                  <a:gd name="T81" fmla="*/ 33 h 1600"/>
                  <a:gd name="T82" fmla="*/ 50 w 620"/>
                  <a:gd name="T83" fmla="*/ 15 h 1600"/>
                  <a:gd name="T84" fmla="*/ 0 w 620"/>
                  <a:gd name="T85" fmla="*/ 0 h 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20" h="1600">
                    <a:moveTo>
                      <a:pt x="0" y="1600"/>
                    </a:moveTo>
                    <a:lnTo>
                      <a:pt x="50" y="1586"/>
                    </a:lnTo>
                    <a:lnTo>
                      <a:pt x="99" y="1568"/>
                    </a:lnTo>
                    <a:lnTo>
                      <a:pt x="146" y="1548"/>
                    </a:lnTo>
                    <a:lnTo>
                      <a:pt x="193" y="1525"/>
                    </a:lnTo>
                    <a:lnTo>
                      <a:pt x="237" y="1498"/>
                    </a:lnTo>
                    <a:lnTo>
                      <a:pt x="280" y="1468"/>
                    </a:lnTo>
                    <a:lnTo>
                      <a:pt x="320" y="1437"/>
                    </a:lnTo>
                    <a:lnTo>
                      <a:pt x="360" y="1402"/>
                    </a:lnTo>
                    <a:lnTo>
                      <a:pt x="396" y="1366"/>
                    </a:lnTo>
                    <a:lnTo>
                      <a:pt x="430" y="1327"/>
                    </a:lnTo>
                    <a:lnTo>
                      <a:pt x="462" y="1286"/>
                    </a:lnTo>
                    <a:lnTo>
                      <a:pt x="491" y="1242"/>
                    </a:lnTo>
                    <a:lnTo>
                      <a:pt x="517" y="1198"/>
                    </a:lnTo>
                    <a:lnTo>
                      <a:pt x="541" y="1152"/>
                    </a:lnTo>
                    <a:lnTo>
                      <a:pt x="562" y="1104"/>
                    </a:lnTo>
                    <a:lnTo>
                      <a:pt x="579" y="1056"/>
                    </a:lnTo>
                    <a:lnTo>
                      <a:pt x="594" y="1006"/>
                    </a:lnTo>
                    <a:lnTo>
                      <a:pt x="605" y="955"/>
                    </a:lnTo>
                    <a:lnTo>
                      <a:pt x="613" y="904"/>
                    </a:lnTo>
                    <a:lnTo>
                      <a:pt x="618" y="853"/>
                    </a:lnTo>
                    <a:lnTo>
                      <a:pt x="620" y="801"/>
                    </a:lnTo>
                    <a:lnTo>
                      <a:pt x="618" y="748"/>
                    </a:lnTo>
                    <a:lnTo>
                      <a:pt x="613" y="697"/>
                    </a:lnTo>
                    <a:lnTo>
                      <a:pt x="605" y="646"/>
                    </a:lnTo>
                    <a:lnTo>
                      <a:pt x="594" y="595"/>
                    </a:lnTo>
                    <a:lnTo>
                      <a:pt x="579" y="545"/>
                    </a:lnTo>
                    <a:lnTo>
                      <a:pt x="562" y="496"/>
                    </a:lnTo>
                    <a:lnTo>
                      <a:pt x="541" y="449"/>
                    </a:lnTo>
                    <a:lnTo>
                      <a:pt x="517" y="402"/>
                    </a:lnTo>
                    <a:lnTo>
                      <a:pt x="491" y="358"/>
                    </a:lnTo>
                    <a:lnTo>
                      <a:pt x="462" y="315"/>
                    </a:lnTo>
                    <a:lnTo>
                      <a:pt x="430" y="275"/>
                    </a:lnTo>
                    <a:lnTo>
                      <a:pt x="396" y="235"/>
                    </a:lnTo>
                    <a:lnTo>
                      <a:pt x="360" y="198"/>
                    </a:lnTo>
                    <a:lnTo>
                      <a:pt x="320" y="164"/>
                    </a:lnTo>
                    <a:lnTo>
                      <a:pt x="280" y="132"/>
                    </a:lnTo>
                    <a:lnTo>
                      <a:pt x="237" y="103"/>
                    </a:lnTo>
                    <a:lnTo>
                      <a:pt x="193" y="77"/>
                    </a:lnTo>
                    <a:lnTo>
                      <a:pt x="146" y="53"/>
                    </a:lnTo>
                    <a:lnTo>
                      <a:pt x="99" y="33"/>
                    </a:lnTo>
                    <a:lnTo>
                      <a:pt x="50" y="15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615" name="Line 911"/>
              <p:cNvSpPr>
                <a:spLocks noChangeShapeType="1"/>
              </p:cNvSpPr>
              <p:nvPr/>
            </p:nvSpPr>
            <p:spPr bwMode="auto">
              <a:xfrm>
                <a:off x="1861" y="2321"/>
                <a:ext cx="0" cy="16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616" name="Line 912"/>
              <p:cNvSpPr>
                <a:spLocks noChangeShapeType="1"/>
              </p:cNvSpPr>
              <p:nvPr/>
            </p:nvSpPr>
            <p:spPr bwMode="auto">
              <a:xfrm>
                <a:off x="1861" y="2520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617" name="Line 913"/>
              <p:cNvSpPr>
                <a:spLocks noChangeShapeType="1"/>
              </p:cNvSpPr>
              <p:nvPr/>
            </p:nvSpPr>
            <p:spPr bwMode="auto">
              <a:xfrm>
                <a:off x="1861" y="2577"/>
                <a:ext cx="0" cy="2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618" name="Line 914"/>
              <p:cNvSpPr>
                <a:spLocks noChangeShapeType="1"/>
              </p:cNvSpPr>
              <p:nvPr/>
            </p:nvSpPr>
            <p:spPr bwMode="auto">
              <a:xfrm>
                <a:off x="1861" y="2883"/>
                <a:ext cx="0" cy="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619" name="Line 915"/>
              <p:cNvSpPr>
                <a:spLocks noChangeShapeType="1"/>
              </p:cNvSpPr>
              <p:nvPr/>
            </p:nvSpPr>
            <p:spPr bwMode="auto">
              <a:xfrm>
                <a:off x="1861" y="2940"/>
                <a:ext cx="0" cy="26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620" name="Line 916"/>
              <p:cNvSpPr>
                <a:spLocks noChangeShapeType="1"/>
              </p:cNvSpPr>
              <p:nvPr/>
            </p:nvSpPr>
            <p:spPr bwMode="auto">
              <a:xfrm>
                <a:off x="1861" y="3241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621" name="Line 917"/>
              <p:cNvSpPr>
                <a:spLocks noChangeShapeType="1"/>
              </p:cNvSpPr>
              <p:nvPr/>
            </p:nvSpPr>
            <p:spPr bwMode="auto">
              <a:xfrm>
                <a:off x="1861" y="3303"/>
                <a:ext cx="0" cy="26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622" name="Line 918"/>
              <p:cNvSpPr>
                <a:spLocks noChangeShapeType="1"/>
              </p:cNvSpPr>
              <p:nvPr/>
            </p:nvSpPr>
            <p:spPr bwMode="auto">
              <a:xfrm>
                <a:off x="1861" y="3604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623" name="Line 919"/>
              <p:cNvSpPr>
                <a:spLocks noChangeShapeType="1"/>
              </p:cNvSpPr>
              <p:nvPr/>
            </p:nvSpPr>
            <p:spPr bwMode="auto">
              <a:xfrm>
                <a:off x="1861" y="3666"/>
                <a:ext cx="0" cy="26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624" name="Line 920"/>
              <p:cNvSpPr>
                <a:spLocks noChangeShapeType="1"/>
              </p:cNvSpPr>
              <p:nvPr/>
            </p:nvSpPr>
            <p:spPr bwMode="auto">
              <a:xfrm>
                <a:off x="1861" y="3967"/>
                <a:ext cx="0" cy="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625" name="Line 921"/>
              <p:cNvSpPr>
                <a:spLocks noChangeShapeType="1"/>
              </p:cNvSpPr>
              <p:nvPr/>
            </p:nvSpPr>
            <p:spPr bwMode="auto">
              <a:xfrm>
                <a:off x="1861" y="4024"/>
                <a:ext cx="0" cy="17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4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574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0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4570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0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7" dur="500"/>
                                        <p:tgtEl>
                                          <p:spTgt spid="4570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0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4570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0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5" dur="500"/>
                                        <p:tgtEl>
                                          <p:spTgt spid="4570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7" dur="500"/>
                                        <p:tgtEl>
                                          <p:spTgt spid="4570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70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2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30" dur="500"/>
                                        <p:tgtEl>
                                          <p:spTgt spid="4570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70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6" dur="500"/>
                                        <p:tgtEl>
                                          <p:spTgt spid="4570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0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1" dur="500"/>
                                        <p:tgtEl>
                                          <p:spTgt spid="4570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43" dur="500"/>
                                        <p:tgtEl>
                                          <p:spTgt spid="4570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7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0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9" dur="500"/>
                                        <p:tgtEl>
                                          <p:spTgt spid="4570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 nodeType="clickPar">
                      <p:stCondLst>
                        <p:cond delay="indefinite"/>
                      </p:stCondLst>
                      <p:childTnLst>
                        <p:par>
                          <p:cTn id="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0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4" dur="500"/>
                                        <p:tgtEl>
                                          <p:spTgt spid="4570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2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56" dur="500"/>
                                        <p:tgtEl>
                                          <p:spTgt spid="4570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70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0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2" dur="500"/>
                                        <p:tgtEl>
                                          <p:spTgt spid="4570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0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7" dur="500"/>
                                        <p:tgtEl>
                                          <p:spTgt spid="4570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457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7050" grpId="0" animBg="1"/>
      <p:bldP spid="457050" grpId="1" animBg="1"/>
      <p:bldP spid="457063" grpId="0" animBg="1"/>
      <p:bldP spid="457051" grpId="0" animBg="1"/>
      <p:bldP spid="457427" grpId="0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8075" name="Group 347"/>
          <p:cNvGrpSpPr>
            <a:grpSpLocks/>
          </p:cNvGrpSpPr>
          <p:nvPr/>
        </p:nvGrpSpPr>
        <p:grpSpPr bwMode="auto">
          <a:xfrm>
            <a:off x="296863" y="730250"/>
            <a:ext cx="5314950" cy="2674938"/>
            <a:chOff x="187" y="460"/>
            <a:chExt cx="3348" cy="1685"/>
          </a:xfrm>
        </p:grpSpPr>
        <p:grpSp>
          <p:nvGrpSpPr>
            <p:cNvPr id="457928" name="Group 200"/>
            <p:cNvGrpSpPr>
              <a:grpSpLocks/>
            </p:cNvGrpSpPr>
            <p:nvPr/>
          </p:nvGrpSpPr>
          <p:grpSpPr bwMode="auto">
            <a:xfrm>
              <a:off x="187" y="460"/>
              <a:ext cx="3348" cy="1685"/>
              <a:chOff x="187" y="460"/>
              <a:chExt cx="3348" cy="1685"/>
            </a:xfrm>
          </p:grpSpPr>
          <p:sp>
            <p:nvSpPr>
              <p:cNvPr id="457929" name="Line 201"/>
              <p:cNvSpPr>
                <a:spLocks noChangeShapeType="1"/>
              </p:cNvSpPr>
              <p:nvPr/>
            </p:nvSpPr>
            <p:spPr bwMode="auto">
              <a:xfrm>
                <a:off x="187" y="2015"/>
                <a:ext cx="3348" cy="0"/>
              </a:xfrm>
              <a:prstGeom prst="line">
                <a:avLst/>
              </a:prstGeom>
              <a:noFill/>
              <a:ln w="3810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930" name="Line 202"/>
              <p:cNvSpPr>
                <a:spLocks noChangeShapeType="1"/>
              </p:cNvSpPr>
              <p:nvPr/>
            </p:nvSpPr>
            <p:spPr bwMode="auto">
              <a:xfrm flipH="1">
                <a:off x="397" y="1748"/>
                <a:ext cx="2928" cy="0"/>
              </a:xfrm>
              <a:prstGeom prst="line">
                <a:avLst/>
              </a:prstGeom>
              <a:noFill/>
              <a:ln w="3810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931" name="Line 203"/>
              <p:cNvSpPr>
                <a:spLocks noChangeShapeType="1"/>
              </p:cNvSpPr>
              <p:nvPr/>
            </p:nvSpPr>
            <p:spPr bwMode="auto">
              <a:xfrm flipV="1">
                <a:off x="187" y="1752"/>
                <a:ext cx="0" cy="263"/>
              </a:xfrm>
              <a:prstGeom prst="line">
                <a:avLst/>
              </a:prstGeom>
              <a:noFill/>
              <a:ln w="3810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932" name="Line 204"/>
              <p:cNvSpPr>
                <a:spLocks noChangeShapeType="1"/>
              </p:cNvSpPr>
              <p:nvPr/>
            </p:nvSpPr>
            <p:spPr bwMode="auto">
              <a:xfrm flipH="1">
                <a:off x="187" y="1748"/>
                <a:ext cx="3348" cy="0"/>
              </a:xfrm>
              <a:prstGeom prst="line">
                <a:avLst/>
              </a:prstGeom>
              <a:noFill/>
              <a:ln w="3810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457933" name="Group 205"/>
              <p:cNvGrpSpPr>
                <a:grpSpLocks/>
              </p:cNvGrpSpPr>
              <p:nvPr/>
            </p:nvGrpSpPr>
            <p:grpSpPr bwMode="auto">
              <a:xfrm>
                <a:off x="1861" y="460"/>
                <a:ext cx="0" cy="1674"/>
                <a:chOff x="1861" y="460"/>
                <a:chExt cx="0" cy="1674"/>
              </a:xfrm>
            </p:grpSpPr>
            <p:sp>
              <p:nvSpPr>
                <p:cNvPr id="457934" name="Line 206"/>
                <p:cNvSpPr>
                  <a:spLocks noChangeShapeType="1"/>
                </p:cNvSpPr>
                <p:nvPr/>
              </p:nvSpPr>
              <p:spPr bwMode="auto">
                <a:xfrm>
                  <a:off x="1861" y="460"/>
                  <a:ext cx="0" cy="244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7935" name="Line 207"/>
                <p:cNvSpPr>
                  <a:spLocks noChangeShapeType="1"/>
                </p:cNvSpPr>
                <p:nvPr/>
              </p:nvSpPr>
              <p:spPr bwMode="auto">
                <a:xfrm>
                  <a:off x="1861" y="738"/>
                  <a:ext cx="0" cy="28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7936" name="Line 208"/>
                <p:cNvSpPr>
                  <a:spLocks noChangeShapeType="1"/>
                </p:cNvSpPr>
                <p:nvPr/>
              </p:nvSpPr>
              <p:spPr bwMode="auto">
                <a:xfrm>
                  <a:off x="1861" y="800"/>
                  <a:ext cx="0" cy="267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7937" name="Line 209"/>
                <p:cNvSpPr>
                  <a:spLocks noChangeShapeType="1"/>
                </p:cNvSpPr>
                <p:nvPr/>
              </p:nvSpPr>
              <p:spPr bwMode="auto">
                <a:xfrm>
                  <a:off x="1861" y="1101"/>
                  <a:ext cx="0" cy="29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7938" name="Line 210"/>
                <p:cNvSpPr>
                  <a:spLocks noChangeShapeType="1"/>
                </p:cNvSpPr>
                <p:nvPr/>
              </p:nvSpPr>
              <p:spPr bwMode="auto">
                <a:xfrm>
                  <a:off x="1861" y="1164"/>
                  <a:ext cx="0" cy="266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7939" name="Line 211"/>
                <p:cNvSpPr>
                  <a:spLocks noChangeShapeType="1"/>
                </p:cNvSpPr>
                <p:nvPr/>
              </p:nvSpPr>
              <p:spPr bwMode="auto">
                <a:xfrm>
                  <a:off x="1861" y="1464"/>
                  <a:ext cx="0" cy="23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7940" name="Line 212"/>
                <p:cNvSpPr>
                  <a:spLocks noChangeShapeType="1"/>
                </p:cNvSpPr>
                <p:nvPr/>
              </p:nvSpPr>
              <p:spPr bwMode="auto">
                <a:xfrm>
                  <a:off x="1861" y="1521"/>
                  <a:ext cx="0" cy="267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7941" name="Line 213"/>
                <p:cNvSpPr>
                  <a:spLocks noChangeShapeType="1"/>
                </p:cNvSpPr>
                <p:nvPr/>
              </p:nvSpPr>
              <p:spPr bwMode="auto">
                <a:xfrm>
                  <a:off x="1861" y="1822"/>
                  <a:ext cx="0" cy="28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7942" name="Line 214"/>
                <p:cNvSpPr>
                  <a:spLocks noChangeShapeType="1"/>
                </p:cNvSpPr>
                <p:nvPr/>
              </p:nvSpPr>
              <p:spPr bwMode="auto">
                <a:xfrm>
                  <a:off x="1861" y="1884"/>
                  <a:ext cx="0" cy="250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457943" name="Line 215"/>
              <p:cNvSpPr>
                <a:spLocks noChangeShapeType="1"/>
              </p:cNvSpPr>
              <p:nvPr/>
            </p:nvSpPr>
            <p:spPr bwMode="auto">
              <a:xfrm flipH="1">
                <a:off x="187" y="1748"/>
                <a:ext cx="210" cy="0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944" name="Line 216"/>
              <p:cNvSpPr>
                <a:spLocks noChangeShapeType="1"/>
              </p:cNvSpPr>
              <p:nvPr/>
            </p:nvSpPr>
            <p:spPr bwMode="auto">
              <a:xfrm flipH="1">
                <a:off x="3325" y="1748"/>
                <a:ext cx="210" cy="0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457945" name="Group 217"/>
              <p:cNvGrpSpPr>
                <a:grpSpLocks/>
              </p:cNvGrpSpPr>
              <p:nvPr/>
            </p:nvGrpSpPr>
            <p:grpSpPr bwMode="auto">
              <a:xfrm>
                <a:off x="187" y="1611"/>
                <a:ext cx="3348" cy="137"/>
                <a:chOff x="187" y="1611"/>
                <a:chExt cx="3348" cy="137"/>
              </a:xfrm>
            </p:grpSpPr>
            <p:sp>
              <p:nvSpPr>
                <p:cNvPr id="457946" name="Line 218"/>
                <p:cNvSpPr>
                  <a:spLocks noChangeShapeType="1"/>
                </p:cNvSpPr>
                <p:nvPr/>
              </p:nvSpPr>
              <p:spPr bwMode="auto">
                <a:xfrm flipH="1">
                  <a:off x="2866" y="1612"/>
                  <a:ext cx="669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7947" name="Line 219"/>
                <p:cNvSpPr>
                  <a:spLocks noChangeShapeType="1"/>
                </p:cNvSpPr>
                <p:nvPr/>
              </p:nvSpPr>
              <p:spPr bwMode="auto">
                <a:xfrm>
                  <a:off x="2866" y="1612"/>
                  <a:ext cx="0" cy="136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7948" name="Line 220"/>
                <p:cNvSpPr>
                  <a:spLocks noChangeShapeType="1"/>
                </p:cNvSpPr>
                <p:nvPr/>
              </p:nvSpPr>
              <p:spPr bwMode="auto">
                <a:xfrm flipV="1">
                  <a:off x="857" y="1612"/>
                  <a:ext cx="0" cy="136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7949" name="Line 221"/>
                <p:cNvSpPr>
                  <a:spLocks noChangeShapeType="1"/>
                </p:cNvSpPr>
                <p:nvPr/>
              </p:nvSpPr>
              <p:spPr bwMode="auto">
                <a:xfrm>
                  <a:off x="187" y="1612"/>
                  <a:ext cx="0" cy="136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7950" name="Line 222"/>
                <p:cNvSpPr>
                  <a:spLocks noChangeShapeType="1"/>
                </p:cNvSpPr>
                <p:nvPr/>
              </p:nvSpPr>
              <p:spPr bwMode="auto">
                <a:xfrm>
                  <a:off x="3535" y="1611"/>
                  <a:ext cx="0" cy="136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457951" name="Group 223"/>
              <p:cNvGrpSpPr>
                <a:grpSpLocks/>
              </p:cNvGrpSpPr>
              <p:nvPr/>
            </p:nvGrpSpPr>
            <p:grpSpPr bwMode="auto">
              <a:xfrm>
                <a:off x="357" y="1476"/>
                <a:ext cx="3008" cy="669"/>
                <a:chOff x="357" y="1476"/>
                <a:chExt cx="3008" cy="669"/>
              </a:xfrm>
            </p:grpSpPr>
            <p:sp>
              <p:nvSpPr>
                <p:cNvPr id="457952" name="Line 224"/>
                <p:cNvSpPr>
                  <a:spLocks noChangeShapeType="1"/>
                </p:cNvSpPr>
                <p:nvPr/>
              </p:nvSpPr>
              <p:spPr bwMode="auto">
                <a:xfrm flipV="1">
                  <a:off x="3201" y="1867"/>
                  <a:ext cx="0" cy="278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7953" name="Line 225"/>
                <p:cNvSpPr>
                  <a:spLocks noChangeShapeType="1"/>
                </p:cNvSpPr>
                <p:nvPr/>
              </p:nvSpPr>
              <p:spPr bwMode="auto">
                <a:xfrm flipV="1">
                  <a:off x="3201" y="1805"/>
                  <a:ext cx="0" cy="28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7954" name="Line 226"/>
                <p:cNvSpPr>
                  <a:spLocks noChangeShapeType="1"/>
                </p:cNvSpPr>
                <p:nvPr/>
              </p:nvSpPr>
              <p:spPr bwMode="auto">
                <a:xfrm flipV="1">
                  <a:off x="3201" y="1493"/>
                  <a:ext cx="0" cy="278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7955" name="Line 227"/>
                <p:cNvSpPr>
                  <a:spLocks noChangeShapeType="1"/>
                </p:cNvSpPr>
                <p:nvPr/>
              </p:nvSpPr>
              <p:spPr bwMode="auto">
                <a:xfrm flipV="1">
                  <a:off x="522" y="1845"/>
                  <a:ext cx="0" cy="278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7956" name="Line 228"/>
                <p:cNvSpPr>
                  <a:spLocks noChangeShapeType="1"/>
                </p:cNvSpPr>
                <p:nvPr/>
              </p:nvSpPr>
              <p:spPr bwMode="auto">
                <a:xfrm flipV="1">
                  <a:off x="522" y="1788"/>
                  <a:ext cx="0" cy="28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7957" name="Line 229"/>
                <p:cNvSpPr>
                  <a:spLocks noChangeShapeType="1"/>
                </p:cNvSpPr>
                <p:nvPr/>
              </p:nvSpPr>
              <p:spPr bwMode="auto">
                <a:xfrm flipV="1">
                  <a:off x="522" y="1476"/>
                  <a:ext cx="0" cy="278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7958" name="Line 230"/>
                <p:cNvSpPr>
                  <a:spLocks noChangeShapeType="1"/>
                </p:cNvSpPr>
                <p:nvPr/>
              </p:nvSpPr>
              <p:spPr bwMode="auto">
                <a:xfrm flipV="1">
                  <a:off x="357" y="1952"/>
                  <a:ext cx="0" cy="6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7959" name="Line 231"/>
                <p:cNvSpPr>
                  <a:spLocks noChangeShapeType="1"/>
                </p:cNvSpPr>
                <p:nvPr/>
              </p:nvSpPr>
              <p:spPr bwMode="auto">
                <a:xfrm flipV="1">
                  <a:off x="357" y="1828"/>
                  <a:ext cx="0" cy="9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7960" name="Line 232"/>
                <p:cNvSpPr>
                  <a:spLocks noChangeShapeType="1"/>
                </p:cNvSpPr>
                <p:nvPr/>
              </p:nvSpPr>
              <p:spPr bwMode="auto">
                <a:xfrm flipV="1">
                  <a:off x="357" y="1697"/>
                  <a:ext cx="0" cy="10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7961" name="Line 233"/>
                <p:cNvSpPr>
                  <a:spLocks noChangeShapeType="1"/>
                </p:cNvSpPr>
                <p:nvPr/>
              </p:nvSpPr>
              <p:spPr bwMode="auto">
                <a:xfrm flipV="1">
                  <a:off x="357" y="1612"/>
                  <a:ext cx="0" cy="6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7962" name="Line 234"/>
                <p:cNvSpPr>
                  <a:spLocks noChangeShapeType="1"/>
                </p:cNvSpPr>
                <p:nvPr/>
              </p:nvSpPr>
              <p:spPr bwMode="auto">
                <a:xfrm flipV="1">
                  <a:off x="692" y="1952"/>
                  <a:ext cx="0" cy="6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7963" name="Line 235"/>
                <p:cNvSpPr>
                  <a:spLocks noChangeShapeType="1"/>
                </p:cNvSpPr>
                <p:nvPr/>
              </p:nvSpPr>
              <p:spPr bwMode="auto">
                <a:xfrm flipV="1">
                  <a:off x="692" y="1828"/>
                  <a:ext cx="0" cy="9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7964" name="Line 236"/>
                <p:cNvSpPr>
                  <a:spLocks noChangeShapeType="1"/>
                </p:cNvSpPr>
                <p:nvPr/>
              </p:nvSpPr>
              <p:spPr bwMode="auto">
                <a:xfrm flipV="1">
                  <a:off x="692" y="1697"/>
                  <a:ext cx="0" cy="10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7965" name="Line 237"/>
                <p:cNvSpPr>
                  <a:spLocks noChangeShapeType="1"/>
                </p:cNvSpPr>
                <p:nvPr/>
              </p:nvSpPr>
              <p:spPr bwMode="auto">
                <a:xfrm flipV="1">
                  <a:off x="692" y="1612"/>
                  <a:ext cx="0" cy="6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7966" name="Line 238"/>
                <p:cNvSpPr>
                  <a:spLocks noChangeShapeType="1"/>
                </p:cNvSpPr>
                <p:nvPr/>
              </p:nvSpPr>
              <p:spPr bwMode="auto">
                <a:xfrm flipV="1">
                  <a:off x="3365" y="1952"/>
                  <a:ext cx="0" cy="6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7967" name="Line 239"/>
                <p:cNvSpPr>
                  <a:spLocks noChangeShapeType="1"/>
                </p:cNvSpPr>
                <p:nvPr/>
              </p:nvSpPr>
              <p:spPr bwMode="auto">
                <a:xfrm flipV="1">
                  <a:off x="3365" y="1828"/>
                  <a:ext cx="0" cy="9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7968" name="Line 240"/>
                <p:cNvSpPr>
                  <a:spLocks noChangeShapeType="1"/>
                </p:cNvSpPr>
                <p:nvPr/>
              </p:nvSpPr>
              <p:spPr bwMode="auto">
                <a:xfrm flipV="1">
                  <a:off x="3365" y="1697"/>
                  <a:ext cx="0" cy="10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7969" name="Line 241"/>
                <p:cNvSpPr>
                  <a:spLocks noChangeShapeType="1"/>
                </p:cNvSpPr>
                <p:nvPr/>
              </p:nvSpPr>
              <p:spPr bwMode="auto">
                <a:xfrm flipV="1">
                  <a:off x="3365" y="1612"/>
                  <a:ext cx="0" cy="6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7970" name="Line 242"/>
                <p:cNvSpPr>
                  <a:spLocks noChangeShapeType="1"/>
                </p:cNvSpPr>
                <p:nvPr/>
              </p:nvSpPr>
              <p:spPr bwMode="auto">
                <a:xfrm flipV="1">
                  <a:off x="3036" y="1952"/>
                  <a:ext cx="0" cy="6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7971" name="Line 243"/>
                <p:cNvSpPr>
                  <a:spLocks noChangeShapeType="1"/>
                </p:cNvSpPr>
                <p:nvPr/>
              </p:nvSpPr>
              <p:spPr bwMode="auto">
                <a:xfrm flipV="1">
                  <a:off x="3036" y="1828"/>
                  <a:ext cx="0" cy="9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7972" name="Line 244"/>
                <p:cNvSpPr>
                  <a:spLocks noChangeShapeType="1"/>
                </p:cNvSpPr>
                <p:nvPr/>
              </p:nvSpPr>
              <p:spPr bwMode="auto">
                <a:xfrm flipV="1">
                  <a:off x="3036" y="1697"/>
                  <a:ext cx="0" cy="10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57973" name="Line 245"/>
                <p:cNvSpPr>
                  <a:spLocks noChangeShapeType="1"/>
                </p:cNvSpPr>
                <p:nvPr/>
              </p:nvSpPr>
              <p:spPr bwMode="auto">
                <a:xfrm flipV="1">
                  <a:off x="3036" y="1612"/>
                  <a:ext cx="0" cy="6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457974" name="Line 246"/>
              <p:cNvSpPr>
                <a:spLocks noChangeShapeType="1"/>
              </p:cNvSpPr>
              <p:nvPr/>
            </p:nvSpPr>
            <p:spPr bwMode="auto">
              <a:xfrm flipV="1">
                <a:off x="3535" y="1706"/>
                <a:ext cx="0" cy="309"/>
              </a:xfrm>
              <a:prstGeom prst="line">
                <a:avLst/>
              </a:prstGeom>
              <a:noFill/>
              <a:ln w="3810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975" name="Line 247"/>
              <p:cNvSpPr>
                <a:spLocks noChangeShapeType="1"/>
              </p:cNvSpPr>
              <p:nvPr/>
            </p:nvSpPr>
            <p:spPr bwMode="auto">
              <a:xfrm>
                <a:off x="187" y="1706"/>
                <a:ext cx="0" cy="309"/>
              </a:xfrm>
              <a:prstGeom prst="line">
                <a:avLst/>
              </a:prstGeom>
              <a:noFill/>
              <a:ln w="3810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976" name="Line 248"/>
              <p:cNvSpPr>
                <a:spLocks noChangeShapeType="1"/>
              </p:cNvSpPr>
              <p:nvPr/>
            </p:nvSpPr>
            <p:spPr bwMode="auto">
              <a:xfrm flipV="1">
                <a:off x="2366" y="1379"/>
                <a:ext cx="0" cy="36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977" name="Line 249"/>
              <p:cNvSpPr>
                <a:spLocks noChangeShapeType="1"/>
              </p:cNvSpPr>
              <p:nvPr/>
            </p:nvSpPr>
            <p:spPr bwMode="auto">
              <a:xfrm flipV="1">
                <a:off x="2366" y="738"/>
                <a:ext cx="0" cy="307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978" name="Line 250"/>
              <p:cNvSpPr>
                <a:spLocks noChangeShapeType="1"/>
              </p:cNvSpPr>
              <p:nvPr/>
            </p:nvSpPr>
            <p:spPr bwMode="auto">
              <a:xfrm>
                <a:off x="2366" y="1045"/>
                <a:ext cx="0" cy="33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979" name="Line 251"/>
              <p:cNvSpPr>
                <a:spLocks noChangeShapeType="1"/>
              </p:cNvSpPr>
              <p:nvPr/>
            </p:nvSpPr>
            <p:spPr bwMode="auto">
              <a:xfrm>
                <a:off x="1362" y="738"/>
                <a:ext cx="0" cy="101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980" name="Line 252"/>
              <p:cNvSpPr>
                <a:spLocks noChangeAspect="1" noChangeShapeType="1"/>
              </p:cNvSpPr>
              <p:nvPr/>
            </p:nvSpPr>
            <p:spPr bwMode="auto">
              <a:xfrm>
                <a:off x="1364" y="738"/>
                <a:ext cx="999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981" name="Line 253"/>
              <p:cNvSpPr>
                <a:spLocks noChangeShapeType="1"/>
              </p:cNvSpPr>
              <p:nvPr/>
            </p:nvSpPr>
            <p:spPr bwMode="auto">
              <a:xfrm>
                <a:off x="1191" y="738"/>
                <a:ext cx="1340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982" name="Line 254"/>
              <p:cNvSpPr>
                <a:spLocks noChangeShapeType="1"/>
              </p:cNvSpPr>
              <p:nvPr/>
            </p:nvSpPr>
            <p:spPr bwMode="auto">
              <a:xfrm flipV="1">
                <a:off x="2531" y="573"/>
                <a:ext cx="0" cy="16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983" name="Line 255"/>
              <p:cNvSpPr>
                <a:spLocks noChangeShapeType="1"/>
              </p:cNvSpPr>
              <p:nvPr/>
            </p:nvSpPr>
            <p:spPr bwMode="auto">
              <a:xfrm flipH="1">
                <a:off x="1191" y="573"/>
                <a:ext cx="1340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984" name="Line 256"/>
              <p:cNvSpPr>
                <a:spLocks noChangeShapeType="1"/>
              </p:cNvSpPr>
              <p:nvPr/>
            </p:nvSpPr>
            <p:spPr bwMode="auto">
              <a:xfrm>
                <a:off x="1191" y="573"/>
                <a:ext cx="0" cy="16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985" name="Line 257"/>
              <p:cNvSpPr>
                <a:spLocks noChangeShapeType="1"/>
              </p:cNvSpPr>
              <p:nvPr/>
            </p:nvSpPr>
            <p:spPr bwMode="auto">
              <a:xfrm flipV="1">
                <a:off x="1697" y="573"/>
                <a:ext cx="0" cy="16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986" name="Line 258"/>
              <p:cNvSpPr>
                <a:spLocks noChangeShapeType="1"/>
              </p:cNvSpPr>
              <p:nvPr/>
            </p:nvSpPr>
            <p:spPr bwMode="auto">
              <a:xfrm flipV="1">
                <a:off x="2031" y="573"/>
                <a:ext cx="0" cy="16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987" name="Line 259"/>
              <p:cNvSpPr>
                <a:spLocks noChangeShapeType="1"/>
              </p:cNvSpPr>
              <p:nvPr/>
            </p:nvSpPr>
            <p:spPr bwMode="auto">
              <a:xfrm flipH="1">
                <a:off x="2128" y="1544"/>
                <a:ext cx="68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988" name="Line 260"/>
              <p:cNvSpPr>
                <a:spLocks noChangeShapeType="1"/>
              </p:cNvSpPr>
              <p:nvPr/>
            </p:nvSpPr>
            <p:spPr bwMode="auto">
              <a:xfrm flipH="1">
                <a:off x="1997" y="1544"/>
                <a:ext cx="10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989" name="Line 261"/>
              <p:cNvSpPr>
                <a:spLocks noChangeShapeType="1"/>
              </p:cNvSpPr>
              <p:nvPr/>
            </p:nvSpPr>
            <p:spPr bwMode="auto">
              <a:xfrm flipH="1">
                <a:off x="1872" y="1544"/>
                <a:ext cx="103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990" name="Line 262"/>
              <p:cNvSpPr>
                <a:spLocks noChangeShapeType="1"/>
              </p:cNvSpPr>
              <p:nvPr/>
            </p:nvSpPr>
            <p:spPr bwMode="auto">
              <a:xfrm flipH="1">
                <a:off x="1748" y="1544"/>
                <a:ext cx="10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991" name="Line 263"/>
              <p:cNvSpPr>
                <a:spLocks noChangeShapeType="1"/>
              </p:cNvSpPr>
              <p:nvPr/>
            </p:nvSpPr>
            <p:spPr bwMode="auto">
              <a:xfrm flipH="1">
                <a:off x="1623" y="1544"/>
                <a:ext cx="10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992" name="Line 264"/>
              <p:cNvSpPr>
                <a:spLocks noChangeShapeType="1"/>
              </p:cNvSpPr>
              <p:nvPr/>
            </p:nvSpPr>
            <p:spPr bwMode="auto">
              <a:xfrm flipH="1">
                <a:off x="1526" y="1544"/>
                <a:ext cx="7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993" name="Line 265"/>
              <p:cNvSpPr>
                <a:spLocks noChangeShapeType="1"/>
              </p:cNvSpPr>
              <p:nvPr/>
            </p:nvSpPr>
            <p:spPr bwMode="auto">
              <a:xfrm flipV="1">
                <a:off x="1526" y="1476"/>
                <a:ext cx="0" cy="6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994" name="Line 266"/>
              <p:cNvSpPr>
                <a:spLocks noChangeShapeType="1"/>
              </p:cNvSpPr>
              <p:nvPr/>
            </p:nvSpPr>
            <p:spPr bwMode="auto">
              <a:xfrm flipV="1">
                <a:off x="1526" y="1379"/>
                <a:ext cx="0" cy="6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995" name="Line 267"/>
              <p:cNvSpPr>
                <a:spLocks noChangeShapeType="1"/>
              </p:cNvSpPr>
              <p:nvPr/>
            </p:nvSpPr>
            <p:spPr bwMode="auto">
              <a:xfrm flipV="1">
                <a:off x="2196" y="1476"/>
                <a:ext cx="0" cy="6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996" name="Line 268"/>
              <p:cNvSpPr>
                <a:spLocks noChangeShapeType="1"/>
              </p:cNvSpPr>
              <p:nvPr/>
            </p:nvSpPr>
            <p:spPr bwMode="auto">
              <a:xfrm flipV="1">
                <a:off x="2196" y="1379"/>
                <a:ext cx="0" cy="6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997" name="Line 269"/>
              <p:cNvSpPr>
                <a:spLocks noChangeShapeType="1"/>
              </p:cNvSpPr>
              <p:nvPr/>
            </p:nvSpPr>
            <p:spPr bwMode="auto">
              <a:xfrm flipV="1">
                <a:off x="2196" y="948"/>
                <a:ext cx="0" cy="9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998" name="Line 270"/>
              <p:cNvSpPr>
                <a:spLocks noChangeShapeType="1"/>
              </p:cNvSpPr>
              <p:nvPr/>
            </p:nvSpPr>
            <p:spPr bwMode="auto">
              <a:xfrm flipV="1">
                <a:off x="2196" y="818"/>
                <a:ext cx="0" cy="10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7999" name="Line 271"/>
              <p:cNvSpPr>
                <a:spLocks noChangeShapeType="1"/>
              </p:cNvSpPr>
              <p:nvPr/>
            </p:nvSpPr>
            <p:spPr bwMode="auto">
              <a:xfrm flipV="1">
                <a:off x="2196" y="693"/>
                <a:ext cx="0" cy="10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000" name="Line 272"/>
              <p:cNvSpPr>
                <a:spLocks noChangeShapeType="1"/>
              </p:cNvSpPr>
              <p:nvPr/>
            </p:nvSpPr>
            <p:spPr bwMode="auto">
              <a:xfrm flipV="1">
                <a:off x="2196" y="573"/>
                <a:ext cx="0" cy="9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001" name="Line 273"/>
              <p:cNvSpPr>
                <a:spLocks noChangeShapeType="1"/>
              </p:cNvSpPr>
              <p:nvPr/>
            </p:nvSpPr>
            <p:spPr bwMode="auto">
              <a:xfrm flipV="1">
                <a:off x="1526" y="948"/>
                <a:ext cx="0" cy="9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002" name="Line 274"/>
              <p:cNvSpPr>
                <a:spLocks noChangeShapeType="1"/>
              </p:cNvSpPr>
              <p:nvPr/>
            </p:nvSpPr>
            <p:spPr bwMode="auto">
              <a:xfrm flipV="1">
                <a:off x="1526" y="818"/>
                <a:ext cx="0" cy="10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003" name="Line 275"/>
              <p:cNvSpPr>
                <a:spLocks noChangeShapeType="1"/>
              </p:cNvSpPr>
              <p:nvPr/>
            </p:nvSpPr>
            <p:spPr bwMode="auto">
              <a:xfrm flipV="1">
                <a:off x="1526" y="693"/>
                <a:ext cx="0" cy="10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004" name="Line 276"/>
              <p:cNvSpPr>
                <a:spLocks noChangeShapeType="1"/>
              </p:cNvSpPr>
              <p:nvPr/>
            </p:nvSpPr>
            <p:spPr bwMode="auto">
              <a:xfrm flipV="1">
                <a:off x="1526" y="573"/>
                <a:ext cx="0" cy="9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005" name="Line 277"/>
              <p:cNvSpPr>
                <a:spLocks noChangeShapeType="1"/>
              </p:cNvSpPr>
              <p:nvPr/>
            </p:nvSpPr>
            <p:spPr bwMode="auto">
              <a:xfrm>
                <a:off x="2196" y="1067"/>
                <a:ext cx="0" cy="6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006" name="Line 278"/>
              <p:cNvSpPr>
                <a:spLocks noChangeShapeType="1"/>
              </p:cNvSpPr>
              <p:nvPr/>
            </p:nvSpPr>
            <p:spPr bwMode="auto">
              <a:xfrm>
                <a:off x="2196" y="1164"/>
                <a:ext cx="0" cy="10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007" name="Line 279"/>
              <p:cNvSpPr>
                <a:spLocks noChangeShapeType="1"/>
              </p:cNvSpPr>
              <p:nvPr/>
            </p:nvSpPr>
            <p:spPr bwMode="auto">
              <a:xfrm>
                <a:off x="2196" y="1289"/>
                <a:ext cx="0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008" name="Line 280"/>
              <p:cNvSpPr>
                <a:spLocks noChangeShapeType="1"/>
              </p:cNvSpPr>
              <p:nvPr/>
            </p:nvSpPr>
            <p:spPr bwMode="auto">
              <a:xfrm>
                <a:off x="1526" y="1062"/>
                <a:ext cx="0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009" name="Line 281"/>
              <p:cNvSpPr>
                <a:spLocks noChangeShapeType="1"/>
              </p:cNvSpPr>
              <p:nvPr/>
            </p:nvSpPr>
            <p:spPr bwMode="auto">
              <a:xfrm>
                <a:off x="1526" y="1158"/>
                <a:ext cx="0" cy="10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010" name="Line 282"/>
              <p:cNvSpPr>
                <a:spLocks noChangeShapeType="1"/>
              </p:cNvSpPr>
              <p:nvPr/>
            </p:nvSpPr>
            <p:spPr bwMode="auto">
              <a:xfrm>
                <a:off x="1526" y="1289"/>
                <a:ext cx="0" cy="6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011" name="Line 283"/>
              <p:cNvSpPr>
                <a:spLocks noChangeShapeType="1"/>
              </p:cNvSpPr>
              <p:nvPr/>
            </p:nvSpPr>
            <p:spPr bwMode="auto">
              <a:xfrm flipV="1">
                <a:off x="2031" y="1918"/>
                <a:ext cx="0" cy="9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012" name="Line 284"/>
              <p:cNvSpPr>
                <a:spLocks noChangeShapeType="1"/>
              </p:cNvSpPr>
              <p:nvPr/>
            </p:nvSpPr>
            <p:spPr bwMode="auto">
              <a:xfrm flipV="1">
                <a:off x="2031" y="1794"/>
                <a:ext cx="0" cy="9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013" name="Line 285"/>
              <p:cNvSpPr>
                <a:spLocks noChangeShapeType="1"/>
              </p:cNvSpPr>
              <p:nvPr/>
            </p:nvSpPr>
            <p:spPr bwMode="auto">
              <a:xfrm flipV="1">
                <a:off x="2031" y="1669"/>
                <a:ext cx="0" cy="9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014" name="Line 286"/>
              <p:cNvSpPr>
                <a:spLocks noChangeShapeType="1"/>
              </p:cNvSpPr>
              <p:nvPr/>
            </p:nvSpPr>
            <p:spPr bwMode="auto">
              <a:xfrm flipV="1">
                <a:off x="2031" y="1544"/>
                <a:ext cx="0" cy="9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015" name="Line 287"/>
              <p:cNvSpPr>
                <a:spLocks noChangeShapeType="1"/>
              </p:cNvSpPr>
              <p:nvPr/>
            </p:nvSpPr>
            <p:spPr bwMode="auto">
              <a:xfrm>
                <a:off x="1697" y="1544"/>
                <a:ext cx="0" cy="9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016" name="Line 288"/>
              <p:cNvSpPr>
                <a:spLocks noChangeShapeType="1"/>
              </p:cNvSpPr>
              <p:nvPr/>
            </p:nvSpPr>
            <p:spPr bwMode="auto">
              <a:xfrm>
                <a:off x="1697" y="1669"/>
                <a:ext cx="0" cy="9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017" name="Line 289"/>
              <p:cNvSpPr>
                <a:spLocks noChangeShapeType="1"/>
              </p:cNvSpPr>
              <p:nvPr/>
            </p:nvSpPr>
            <p:spPr bwMode="auto">
              <a:xfrm>
                <a:off x="1697" y="1794"/>
                <a:ext cx="0" cy="9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018" name="Line 290"/>
              <p:cNvSpPr>
                <a:spLocks noChangeShapeType="1"/>
              </p:cNvSpPr>
              <p:nvPr/>
            </p:nvSpPr>
            <p:spPr bwMode="auto">
              <a:xfrm>
                <a:off x="1697" y="1918"/>
                <a:ext cx="0" cy="9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019" name="Line 291"/>
              <p:cNvSpPr>
                <a:spLocks noChangeShapeType="1"/>
              </p:cNvSpPr>
              <p:nvPr/>
            </p:nvSpPr>
            <p:spPr bwMode="auto">
              <a:xfrm>
                <a:off x="855" y="1616"/>
                <a:ext cx="0" cy="136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020" name="Line 292"/>
              <p:cNvSpPr>
                <a:spLocks noChangeShapeType="1"/>
              </p:cNvSpPr>
              <p:nvPr/>
            </p:nvSpPr>
            <p:spPr bwMode="auto">
              <a:xfrm flipV="1">
                <a:off x="1362" y="874"/>
                <a:ext cx="0" cy="874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021" name="Line 293"/>
              <p:cNvSpPr>
                <a:spLocks noChangeShapeType="1"/>
              </p:cNvSpPr>
              <p:nvPr/>
            </p:nvSpPr>
            <p:spPr bwMode="auto">
              <a:xfrm flipV="1">
                <a:off x="1027" y="874"/>
                <a:ext cx="0" cy="73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022" name="Line 294"/>
              <p:cNvSpPr>
                <a:spLocks noChangeShapeType="1"/>
              </p:cNvSpPr>
              <p:nvPr/>
            </p:nvSpPr>
            <p:spPr bwMode="auto">
              <a:xfrm>
                <a:off x="1027" y="874"/>
                <a:ext cx="33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023" name="Line 295"/>
              <p:cNvSpPr>
                <a:spLocks noChangeShapeType="1"/>
              </p:cNvSpPr>
              <p:nvPr/>
            </p:nvSpPr>
            <p:spPr bwMode="auto">
              <a:xfrm>
                <a:off x="857" y="1612"/>
                <a:ext cx="170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024" name="Line 296"/>
              <p:cNvSpPr>
                <a:spLocks noChangeShapeType="1"/>
              </p:cNvSpPr>
              <p:nvPr/>
            </p:nvSpPr>
            <p:spPr bwMode="auto">
              <a:xfrm flipV="1">
                <a:off x="1487" y="1209"/>
                <a:ext cx="0" cy="53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025" name="Freeform 297"/>
              <p:cNvSpPr>
                <a:spLocks/>
              </p:cNvSpPr>
              <p:nvPr/>
            </p:nvSpPr>
            <p:spPr bwMode="auto">
              <a:xfrm>
                <a:off x="1362" y="874"/>
                <a:ext cx="125" cy="335"/>
              </a:xfrm>
              <a:custGeom>
                <a:avLst/>
                <a:gdLst>
                  <a:gd name="T0" fmla="*/ 157 w 157"/>
                  <a:gd name="T1" fmla="*/ 414 h 414"/>
                  <a:gd name="T2" fmla="*/ 155 w 157"/>
                  <a:gd name="T3" fmla="*/ 369 h 414"/>
                  <a:gd name="T4" fmla="*/ 151 w 157"/>
                  <a:gd name="T5" fmla="*/ 324 h 414"/>
                  <a:gd name="T6" fmla="*/ 142 w 157"/>
                  <a:gd name="T7" fmla="*/ 279 h 414"/>
                  <a:gd name="T8" fmla="*/ 131 w 157"/>
                  <a:gd name="T9" fmla="*/ 236 h 414"/>
                  <a:gd name="T10" fmla="*/ 116 w 157"/>
                  <a:gd name="T11" fmla="*/ 193 h 414"/>
                  <a:gd name="T12" fmla="*/ 99 w 157"/>
                  <a:gd name="T13" fmla="*/ 151 h 414"/>
                  <a:gd name="T14" fmla="*/ 77 w 157"/>
                  <a:gd name="T15" fmla="*/ 111 h 414"/>
                  <a:gd name="T16" fmla="*/ 54 w 157"/>
                  <a:gd name="T17" fmla="*/ 72 h 414"/>
                  <a:gd name="T18" fmla="*/ 28 w 157"/>
                  <a:gd name="T19" fmla="*/ 36 h 414"/>
                  <a:gd name="T20" fmla="*/ 0 w 157"/>
                  <a:gd name="T21" fmla="*/ 0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7" h="414">
                    <a:moveTo>
                      <a:pt x="157" y="414"/>
                    </a:moveTo>
                    <a:lnTo>
                      <a:pt x="155" y="369"/>
                    </a:lnTo>
                    <a:lnTo>
                      <a:pt x="151" y="324"/>
                    </a:lnTo>
                    <a:lnTo>
                      <a:pt x="142" y="279"/>
                    </a:lnTo>
                    <a:lnTo>
                      <a:pt x="131" y="236"/>
                    </a:lnTo>
                    <a:lnTo>
                      <a:pt x="116" y="193"/>
                    </a:lnTo>
                    <a:lnTo>
                      <a:pt x="99" y="151"/>
                    </a:lnTo>
                    <a:lnTo>
                      <a:pt x="77" y="111"/>
                    </a:lnTo>
                    <a:lnTo>
                      <a:pt x="54" y="72"/>
                    </a:lnTo>
                    <a:lnTo>
                      <a:pt x="28" y="36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026" name="Line 298"/>
              <p:cNvSpPr>
                <a:spLocks noChangeShapeType="1"/>
              </p:cNvSpPr>
              <p:nvPr/>
            </p:nvSpPr>
            <p:spPr bwMode="auto">
              <a:xfrm flipH="1">
                <a:off x="748" y="1748"/>
                <a:ext cx="1814" cy="0"/>
              </a:xfrm>
              <a:prstGeom prst="line">
                <a:avLst/>
              </a:prstGeom>
              <a:noFill/>
              <a:ln w="3810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027" name="Line 299"/>
              <p:cNvSpPr>
                <a:spLocks noChangeShapeType="1"/>
              </p:cNvSpPr>
              <p:nvPr/>
            </p:nvSpPr>
            <p:spPr bwMode="auto">
              <a:xfrm flipH="1">
                <a:off x="187" y="1612"/>
                <a:ext cx="670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58031" name="Group 303"/>
            <p:cNvGrpSpPr>
              <a:grpSpLocks/>
            </p:cNvGrpSpPr>
            <p:nvPr/>
          </p:nvGrpSpPr>
          <p:grpSpPr bwMode="auto">
            <a:xfrm>
              <a:off x="1027" y="1045"/>
              <a:ext cx="1339" cy="334"/>
              <a:chOff x="1027" y="1045"/>
              <a:chExt cx="1339" cy="334"/>
            </a:xfrm>
          </p:grpSpPr>
          <p:sp>
            <p:nvSpPr>
              <p:cNvPr id="458032" name="Freeform 304"/>
              <p:cNvSpPr>
                <a:spLocks/>
              </p:cNvSpPr>
              <p:nvPr/>
            </p:nvSpPr>
            <p:spPr bwMode="auto">
              <a:xfrm>
                <a:off x="1697" y="1045"/>
                <a:ext cx="334" cy="334"/>
              </a:xfrm>
              <a:custGeom>
                <a:avLst/>
                <a:gdLst>
                  <a:gd name="T0" fmla="*/ 413 w 413"/>
                  <a:gd name="T1" fmla="*/ 207 h 413"/>
                  <a:gd name="T2" fmla="*/ 412 w 413"/>
                  <a:gd name="T3" fmla="*/ 182 h 413"/>
                  <a:gd name="T4" fmla="*/ 408 w 413"/>
                  <a:gd name="T5" fmla="*/ 158 h 413"/>
                  <a:gd name="T6" fmla="*/ 400 w 413"/>
                  <a:gd name="T7" fmla="*/ 134 h 413"/>
                  <a:gd name="T8" fmla="*/ 389 w 413"/>
                  <a:gd name="T9" fmla="*/ 111 h 413"/>
                  <a:gd name="T10" fmla="*/ 377 w 413"/>
                  <a:gd name="T11" fmla="*/ 89 h 413"/>
                  <a:gd name="T12" fmla="*/ 361 w 413"/>
                  <a:gd name="T13" fmla="*/ 70 h 413"/>
                  <a:gd name="T14" fmla="*/ 344 w 413"/>
                  <a:gd name="T15" fmla="*/ 52 h 413"/>
                  <a:gd name="T16" fmla="*/ 323 w 413"/>
                  <a:gd name="T17" fmla="*/ 37 h 413"/>
                  <a:gd name="T18" fmla="*/ 302 w 413"/>
                  <a:gd name="T19" fmla="*/ 23 h 413"/>
                  <a:gd name="T20" fmla="*/ 280 w 413"/>
                  <a:gd name="T21" fmla="*/ 14 h 413"/>
                  <a:gd name="T22" fmla="*/ 256 w 413"/>
                  <a:gd name="T23" fmla="*/ 6 h 413"/>
                  <a:gd name="T24" fmla="*/ 232 w 413"/>
                  <a:gd name="T25" fmla="*/ 2 h 413"/>
                  <a:gd name="T26" fmla="*/ 206 w 413"/>
                  <a:gd name="T27" fmla="*/ 0 h 413"/>
                  <a:gd name="T28" fmla="*/ 182 w 413"/>
                  <a:gd name="T29" fmla="*/ 2 h 413"/>
                  <a:gd name="T30" fmla="*/ 157 w 413"/>
                  <a:gd name="T31" fmla="*/ 6 h 413"/>
                  <a:gd name="T32" fmla="*/ 134 w 413"/>
                  <a:gd name="T33" fmla="*/ 14 h 413"/>
                  <a:gd name="T34" fmla="*/ 111 w 413"/>
                  <a:gd name="T35" fmla="*/ 23 h 413"/>
                  <a:gd name="T36" fmla="*/ 89 w 413"/>
                  <a:gd name="T37" fmla="*/ 37 h 413"/>
                  <a:gd name="T38" fmla="*/ 70 w 413"/>
                  <a:gd name="T39" fmla="*/ 52 h 413"/>
                  <a:gd name="T40" fmla="*/ 52 w 413"/>
                  <a:gd name="T41" fmla="*/ 70 h 413"/>
                  <a:gd name="T42" fmla="*/ 37 w 413"/>
                  <a:gd name="T43" fmla="*/ 89 h 413"/>
                  <a:gd name="T44" fmla="*/ 24 w 413"/>
                  <a:gd name="T45" fmla="*/ 111 h 413"/>
                  <a:gd name="T46" fmla="*/ 14 w 413"/>
                  <a:gd name="T47" fmla="*/ 134 h 413"/>
                  <a:gd name="T48" fmla="*/ 6 w 413"/>
                  <a:gd name="T49" fmla="*/ 158 h 413"/>
                  <a:gd name="T50" fmla="*/ 2 w 413"/>
                  <a:gd name="T51" fmla="*/ 182 h 413"/>
                  <a:gd name="T52" fmla="*/ 0 w 413"/>
                  <a:gd name="T53" fmla="*/ 207 h 413"/>
                  <a:gd name="T54" fmla="*/ 2 w 413"/>
                  <a:gd name="T55" fmla="*/ 232 h 413"/>
                  <a:gd name="T56" fmla="*/ 6 w 413"/>
                  <a:gd name="T57" fmla="*/ 257 h 413"/>
                  <a:gd name="T58" fmla="*/ 14 w 413"/>
                  <a:gd name="T59" fmla="*/ 280 h 413"/>
                  <a:gd name="T60" fmla="*/ 24 w 413"/>
                  <a:gd name="T61" fmla="*/ 303 h 413"/>
                  <a:gd name="T62" fmla="*/ 37 w 413"/>
                  <a:gd name="T63" fmla="*/ 325 h 413"/>
                  <a:gd name="T64" fmla="*/ 52 w 413"/>
                  <a:gd name="T65" fmla="*/ 344 h 413"/>
                  <a:gd name="T66" fmla="*/ 70 w 413"/>
                  <a:gd name="T67" fmla="*/ 362 h 413"/>
                  <a:gd name="T68" fmla="*/ 89 w 413"/>
                  <a:gd name="T69" fmla="*/ 377 h 413"/>
                  <a:gd name="T70" fmla="*/ 111 w 413"/>
                  <a:gd name="T71" fmla="*/ 390 h 413"/>
                  <a:gd name="T72" fmla="*/ 134 w 413"/>
                  <a:gd name="T73" fmla="*/ 400 h 413"/>
                  <a:gd name="T74" fmla="*/ 157 w 413"/>
                  <a:gd name="T75" fmla="*/ 408 h 413"/>
                  <a:gd name="T76" fmla="*/ 182 w 413"/>
                  <a:gd name="T77" fmla="*/ 412 h 413"/>
                  <a:gd name="T78" fmla="*/ 206 w 413"/>
                  <a:gd name="T79" fmla="*/ 413 h 413"/>
                  <a:gd name="T80" fmla="*/ 232 w 413"/>
                  <a:gd name="T81" fmla="*/ 412 h 413"/>
                  <a:gd name="T82" fmla="*/ 256 w 413"/>
                  <a:gd name="T83" fmla="*/ 408 h 413"/>
                  <a:gd name="T84" fmla="*/ 280 w 413"/>
                  <a:gd name="T85" fmla="*/ 400 h 413"/>
                  <a:gd name="T86" fmla="*/ 302 w 413"/>
                  <a:gd name="T87" fmla="*/ 390 h 413"/>
                  <a:gd name="T88" fmla="*/ 323 w 413"/>
                  <a:gd name="T89" fmla="*/ 377 h 413"/>
                  <a:gd name="T90" fmla="*/ 344 w 413"/>
                  <a:gd name="T91" fmla="*/ 362 h 413"/>
                  <a:gd name="T92" fmla="*/ 361 w 413"/>
                  <a:gd name="T93" fmla="*/ 344 h 413"/>
                  <a:gd name="T94" fmla="*/ 377 w 413"/>
                  <a:gd name="T95" fmla="*/ 325 h 413"/>
                  <a:gd name="T96" fmla="*/ 389 w 413"/>
                  <a:gd name="T97" fmla="*/ 303 h 413"/>
                  <a:gd name="T98" fmla="*/ 400 w 413"/>
                  <a:gd name="T99" fmla="*/ 280 h 413"/>
                  <a:gd name="T100" fmla="*/ 408 w 413"/>
                  <a:gd name="T101" fmla="*/ 257 h 413"/>
                  <a:gd name="T102" fmla="*/ 412 w 413"/>
                  <a:gd name="T103" fmla="*/ 232 h 413"/>
                  <a:gd name="T104" fmla="*/ 413 w 413"/>
                  <a:gd name="T105" fmla="*/ 207 h 4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13" h="413">
                    <a:moveTo>
                      <a:pt x="413" y="207"/>
                    </a:moveTo>
                    <a:lnTo>
                      <a:pt x="412" y="182"/>
                    </a:lnTo>
                    <a:lnTo>
                      <a:pt x="408" y="158"/>
                    </a:lnTo>
                    <a:lnTo>
                      <a:pt x="400" y="134"/>
                    </a:lnTo>
                    <a:lnTo>
                      <a:pt x="389" y="111"/>
                    </a:lnTo>
                    <a:lnTo>
                      <a:pt x="377" y="89"/>
                    </a:lnTo>
                    <a:lnTo>
                      <a:pt x="361" y="70"/>
                    </a:lnTo>
                    <a:lnTo>
                      <a:pt x="344" y="52"/>
                    </a:lnTo>
                    <a:lnTo>
                      <a:pt x="323" y="37"/>
                    </a:lnTo>
                    <a:lnTo>
                      <a:pt x="302" y="23"/>
                    </a:lnTo>
                    <a:lnTo>
                      <a:pt x="280" y="14"/>
                    </a:lnTo>
                    <a:lnTo>
                      <a:pt x="256" y="6"/>
                    </a:lnTo>
                    <a:lnTo>
                      <a:pt x="232" y="2"/>
                    </a:lnTo>
                    <a:lnTo>
                      <a:pt x="206" y="0"/>
                    </a:lnTo>
                    <a:lnTo>
                      <a:pt x="182" y="2"/>
                    </a:lnTo>
                    <a:lnTo>
                      <a:pt x="157" y="6"/>
                    </a:lnTo>
                    <a:lnTo>
                      <a:pt x="134" y="14"/>
                    </a:lnTo>
                    <a:lnTo>
                      <a:pt x="111" y="23"/>
                    </a:lnTo>
                    <a:lnTo>
                      <a:pt x="89" y="37"/>
                    </a:lnTo>
                    <a:lnTo>
                      <a:pt x="70" y="52"/>
                    </a:lnTo>
                    <a:lnTo>
                      <a:pt x="52" y="70"/>
                    </a:lnTo>
                    <a:lnTo>
                      <a:pt x="37" y="89"/>
                    </a:lnTo>
                    <a:lnTo>
                      <a:pt x="24" y="111"/>
                    </a:lnTo>
                    <a:lnTo>
                      <a:pt x="14" y="134"/>
                    </a:lnTo>
                    <a:lnTo>
                      <a:pt x="6" y="158"/>
                    </a:lnTo>
                    <a:lnTo>
                      <a:pt x="2" y="182"/>
                    </a:lnTo>
                    <a:lnTo>
                      <a:pt x="0" y="207"/>
                    </a:lnTo>
                    <a:lnTo>
                      <a:pt x="2" y="232"/>
                    </a:lnTo>
                    <a:lnTo>
                      <a:pt x="6" y="257"/>
                    </a:lnTo>
                    <a:lnTo>
                      <a:pt x="14" y="280"/>
                    </a:lnTo>
                    <a:lnTo>
                      <a:pt x="24" y="303"/>
                    </a:lnTo>
                    <a:lnTo>
                      <a:pt x="37" y="325"/>
                    </a:lnTo>
                    <a:lnTo>
                      <a:pt x="52" y="344"/>
                    </a:lnTo>
                    <a:lnTo>
                      <a:pt x="70" y="362"/>
                    </a:lnTo>
                    <a:lnTo>
                      <a:pt x="89" y="377"/>
                    </a:lnTo>
                    <a:lnTo>
                      <a:pt x="111" y="390"/>
                    </a:lnTo>
                    <a:lnTo>
                      <a:pt x="134" y="400"/>
                    </a:lnTo>
                    <a:lnTo>
                      <a:pt x="157" y="408"/>
                    </a:lnTo>
                    <a:lnTo>
                      <a:pt x="182" y="412"/>
                    </a:lnTo>
                    <a:lnTo>
                      <a:pt x="206" y="413"/>
                    </a:lnTo>
                    <a:lnTo>
                      <a:pt x="232" y="412"/>
                    </a:lnTo>
                    <a:lnTo>
                      <a:pt x="256" y="408"/>
                    </a:lnTo>
                    <a:lnTo>
                      <a:pt x="280" y="400"/>
                    </a:lnTo>
                    <a:lnTo>
                      <a:pt x="302" y="390"/>
                    </a:lnTo>
                    <a:lnTo>
                      <a:pt x="323" y="377"/>
                    </a:lnTo>
                    <a:lnTo>
                      <a:pt x="344" y="362"/>
                    </a:lnTo>
                    <a:lnTo>
                      <a:pt x="361" y="344"/>
                    </a:lnTo>
                    <a:lnTo>
                      <a:pt x="377" y="325"/>
                    </a:lnTo>
                    <a:lnTo>
                      <a:pt x="389" y="303"/>
                    </a:lnTo>
                    <a:lnTo>
                      <a:pt x="400" y="280"/>
                    </a:lnTo>
                    <a:lnTo>
                      <a:pt x="408" y="257"/>
                    </a:lnTo>
                    <a:lnTo>
                      <a:pt x="412" y="232"/>
                    </a:lnTo>
                    <a:lnTo>
                      <a:pt x="413" y="207"/>
                    </a:lnTo>
                    <a:close/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033" name="Line 305"/>
              <p:cNvSpPr>
                <a:spLocks noChangeShapeType="1"/>
              </p:cNvSpPr>
              <p:nvPr/>
            </p:nvSpPr>
            <p:spPr bwMode="auto">
              <a:xfrm>
                <a:off x="1027" y="1045"/>
                <a:ext cx="4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034" name="Line 306"/>
              <p:cNvSpPr>
                <a:spLocks noChangeShapeType="1"/>
              </p:cNvSpPr>
              <p:nvPr/>
            </p:nvSpPr>
            <p:spPr bwMode="auto">
              <a:xfrm>
                <a:off x="1101" y="1045"/>
                <a:ext cx="10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035" name="Line 307"/>
              <p:cNvSpPr>
                <a:spLocks noChangeShapeType="1"/>
              </p:cNvSpPr>
              <p:nvPr/>
            </p:nvSpPr>
            <p:spPr bwMode="auto">
              <a:xfrm>
                <a:off x="1225" y="1045"/>
                <a:ext cx="103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036" name="Line 308"/>
              <p:cNvSpPr>
                <a:spLocks noChangeShapeType="1"/>
              </p:cNvSpPr>
              <p:nvPr/>
            </p:nvSpPr>
            <p:spPr bwMode="auto">
              <a:xfrm>
                <a:off x="1350" y="1045"/>
                <a:ext cx="10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037" name="Line 309"/>
              <p:cNvSpPr>
                <a:spLocks noChangeShapeType="1"/>
              </p:cNvSpPr>
              <p:nvPr/>
            </p:nvSpPr>
            <p:spPr bwMode="auto">
              <a:xfrm>
                <a:off x="1475" y="1045"/>
                <a:ext cx="51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038" name="Line 310"/>
              <p:cNvSpPr>
                <a:spLocks noChangeShapeType="1"/>
              </p:cNvSpPr>
              <p:nvPr/>
            </p:nvSpPr>
            <p:spPr bwMode="auto">
              <a:xfrm>
                <a:off x="1027" y="1379"/>
                <a:ext cx="4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039" name="Line 311"/>
              <p:cNvSpPr>
                <a:spLocks noChangeShapeType="1"/>
              </p:cNvSpPr>
              <p:nvPr/>
            </p:nvSpPr>
            <p:spPr bwMode="auto">
              <a:xfrm>
                <a:off x="1101" y="1379"/>
                <a:ext cx="10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040" name="Line 312"/>
              <p:cNvSpPr>
                <a:spLocks noChangeShapeType="1"/>
              </p:cNvSpPr>
              <p:nvPr/>
            </p:nvSpPr>
            <p:spPr bwMode="auto">
              <a:xfrm>
                <a:off x="1225" y="1379"/>
                <a:ext cx="103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041" name="Line 313"/>
              <p:cNvSpPr>
                <a:spLocks noChangeShapeType="1"/>
              </p:cNvSpPr>
              <p:nvPr/>
            </p:nvSpPr>
            <p:spPr bwMode="auto">
              <a:xfrm>
                <a:off x="1350" y="1379"/>
                <a:ext cx="10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042" name="Line 314"/>
              <p:cNvSpPr>
                <a:spLocks noChangeShapeType="1"/>
              </p:cNvSpPr>
              <p:nvPr/>
            </p:nvSpPr>
            <p:spPr bwMode="auto">
              <a:xfrm>
                <a:off x="1475" y="1379"/>
                <a:ext cx="51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043" name="Line 315"/>
              <p:cNvSpPr>
                <a:spLocks noChangeShapeType="1"/>
              </p:cNvSpPr>
              <p:nvPr/>
            </p:nvSpPr>
            <p:spPr bwMode="auto">
              <a:xfrm>
                <a:off x="2196" y="1045"/>
                <a:ext cx="7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044" name="Line 316"/>
              <p:cNvSpPr>
                <a:spLocks noChangeShapeType="1"/>
              </p:cNvSpPr>
              <p:nvPr/>
            </p:nvSpPr>
            <p:spPr bwMode="auto">
              <a:xfrm>
                <a:off x="2292" y="1045"/>
                <a:ext cx="7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045" name="Line 317"/>
              <p:cNvSpPr>
                <a:spLocks noChangeShapeType="1"/>
              </p:cNvSpPr>
              <p:nvPr/>
            </p:nvSpPr>
            <p:spPr bwMode="auto">
              <a:xfrm>
                <a:off x="2196" y="1379"/>
                <a:ext cx="7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046" name="Line 318"/>
              <p:cNvSpPr>
                <a:spLocks noChangeShapeType="1"/>
              </p:cNvSpPr>
              <p:nvPr/>
            </p:nvSpPr>
            <p:spPr bwMode="auto">
              <a:xfrm>
                <a:off x="2292" y="1379"/>
                <a:ext cx="7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58047" name="Group 319"/>
            <p:cNvGrpSpPr>
              <a:grpSpLocks/>
            </p:cNvGrpSpPr>
            <p:nvPr/>
          </p:nvGrpSpPr>
          <p:grpSpPr bwMode="auto">
            <a:xfrm>
              <a:off x="930" y="1209"/>
              <a:ext cx="1521" cy="0"/>
              <a:chOff x="930" y="1209"/>
              <a:chExt cx="1521" cy="0"/>
            </a:xfrm>
          </p:grpSpPr>
          <p:sp>
            <p:nvSpPr>
              <p:cNvPr id="458048" name="Line 320"/>
              <p:cNvSpPr>
                <a:spLocks noChangeShapeType="1"/>
              </p:cNvSpPr>
              <p:nvPr/>
            </p:nvSpPr>
            <p:spPr bwMode="auto">
              <a:xfrm>
                <a:off x="930" y="1209"/>
                <a:ext cx="28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049" name="Line 321"/>
              <p:cNvSpPr>
                <a:spLocks noChangeShapeType="1"/>
              </p:cNvSpPr>
              <p:nvPr/>
            </p:nvSpPr>
            <p:spPr bwMode="auto">
              <a:xfrm>
                <a:off x="1248" y="1209"/>
                <a:ext cx="29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050" name="Line 322"/>
              <p:cNvSpPr>
                <a:spLocks noChangeShapeType="1"/>
              </p:cNvSpPr>
              <p:nvPr/>
            </p:nvSpPr>
            <p:spPr bwMode="auto">
              <a:xfrm>
                <a:off x="1311" y="1209"/>
                <a:ext cx="283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051" name="Line 323"/>
              <p:cNvSpPr>
                <a:spLocks noChangeShapeType="1"/>
              </p:cNvSpPr>
              <p:nvPr/>
            </p:nvSpPr>
            <p:spPr bwMode="auto">
              <a:xfrm>
                <a:off x="1617" y="1209"/>
                <a:ext cx="187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052" name="Line 324"/>
              <p:cNvSpPr>
                <a:spLocks noChangeShapeType="1"/>
              </p:cNvSpPr>
              <p:nvPr/>
            </p:nvSpPr>
            <p:spPr bwMode="auto">
              <a:xfrm>
                <a:off x="1837" y="1209"/>
                <a:ext cx="3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053" name="Line 325"/>
              <p:cNvSpPr>
                <a:spLocks noChangeShapeType="1"/>
              </p:cNvSpPr>
              <p:nvPr/>
            </p:nvSpPr>
            <p:spPr bwMode="auto">
              <a:xfrm>
                <a:off x="1901" y="1209"/>
                <a:ext cx="267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054" name="Line 326"/>
              <p:cNvSpPr>
                <a:spLocks noChangeShapeType="1"/>
              </p:cNvSpPr>
              <p:nvPr/>
            </p:nvSpPr>
            <p:spPr bwMode="auto">
              <a:xfrm>
                <a:off x="2202" y="1209"/>
                <a:ext cx="2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055" name="Line 327"/>
              <p:cNvSpPr>
                <a:spLocks noChangeShapeType="1"/>
              </p:cNvSpPr>
              <p:nvPr/>
            </p:nvSpPr>
            <p:spPr bwMode="auto">
              <a:xfrm>
                <a:off x="2258" y="1209"/>
                <a:ext cx="193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458063" name="Line 335"/>
            <p:cNvSpPr>
              <a:spLocks noChangeShapeType="1"/>
            </p:cNvSpPr>
            <p:nvPr/>
          </p:nvSpPr>
          <p:spPr bwMode="auto">
            <a:xfrm>
              <a:off x="2366" y="1045"/>
              <a:ext cx="0" cy="334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064" name="Freeform 336"/>
            <p:cNvSpPr>
              <a:spLocks/>
            </p:cNvSpPr>
            <p:nvPr/>
          </p:nvSpPr>
          <p:spPr bwMode="auto">
            <a:xfrm>
              <a:off x="2338" y="1045"/>
              <a:ext cx="28" cy="334"/>
            </a:xfrm>
            <a:custGeom>
              <a:avLst/>
              <a:gdLst>
                <a:gd name="T0" fmla="*/ 35 w 35"/>
                <a:gd name="T1" fmla="*/ 0 h 413"/>
                <a:gd name="T2" fmla="*/ 22 w 35"/>
                <a:gd name="T3" fmla="*/ 40 h 413"/>
                <a:gd name="T4" fmla="*/ 13 w 35"/>
                <a:gd name="T5" fmla="*/ 81 h 413"/>
                <a:gd name="T6" fmla="*/ 5 w 35"/>
                <a:gd name="T7" fmla="*/ 122 h 413"/>
                <a:gd name="T8" fmla="*/ 1 w 35"/>
                <a:gd name="T9" fmla="*/ 165 h 413"/>
                <a:gd name="T10" fmla="*/ 0 w 35"/>
                <a:gd name="T11" fmla="*/ 207 h 413"/>
                <a:gd name="T12" fmla="*/ 1 w 35"/>
                <a:gd name="T13" fmla="*/ 249 h 413"/>
                <a:gd name="T14" fmla="*/ 5 w 35"/>
                <a:gd name="T15" fmla="*/ 291 h 413"/>
                <a:gd name="T16" fmla="*/ 13 w 35"/>
                <a:gd name="T17" fmla="*/ 332 h 413"/>
                <a:gd name="T18" fmla="*/ 22 w 35"/>
                <a:gd name="T19" fmla="*/ 374 h 413"/>
                <a:gd name="T20" fmla="*/ 35 w 35"/>
                <a:gd name="T21" fmla="*/ 413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" h="413">
                  <a:moveTo>
                    <a:pt x="35" y="0"/>
                  </a:moveTo>
                  <a:lnTo>
                    <a:pt x="22" y="40"/>
                  </a:lnTo>
                  <a:lnTo>
                    <a:pt x="13" y="81"/>
                  </a:lnTo>
                  <a:lnTo>
                    <a:pt x="5" y="122"/>
                  </a:lnTo>
                  <a:lnTo>
                    <a:pt x="1" y="165"/>
                  </a:lnTo>
                  <a:lnTo>
                    <a:pt x="0" y="207"/>
                  </a:lnTo>
                  <a:lnTo>
                    <a:pt x="1" y="249"/>
                  </a:lnTo>
                  <a:lnTo>
                    <a:pt x="5" y="291"/>
                  </a:lnTo>
                  <a:lnTo>
                    <a:pt x="13" y="332"/>
                  </a:lnTo>
                  <a:lnTo>
                    <a:pt x="22" y="374"/>
                  </a:lnTo>
                  <a:lnTo>
                    <a:pt x="35" y="413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458065" name="Group 337"/>
            <p:cNvGrpSpPr>
              <a:grpSpLocks/>
            </p:cNvGrpSpPr>
            <p:nvPr/>
          </p:nvGrpSpPr>
          <p:grpSpPr bwMode="auto">
            <a:xfrm>
              <a:off x="1526" y="1045"/>
              <a:ext cx="670" cy="334"/>
              <a:chOff x="1526" y="1045"/>
              <a:chExt cx="670" cy="334"/>
            </a:xfrm>
          </p:grpSpPr>
          <p:sp>
            <p:nvSpPr>
              <p:cNvPr id="458066" name="Line 338"/>
              <p:cNvSpPr>
                <a:spLocks noChangeShapeType="1"/>
              </p:cNvSpPr>
              <p:nvPr/>
            </p:nvSpPr>
            <p:spPr bwMode="auto">
              <a:xfrm flipV="1">
                <a:off x="1526" y="1045"/>
                <a:ext cx="0" cy="334"/>
              </a:xfrm>
              <a:prstGeom prst="line">
                <a:avLst/>
              </a:prstGeom>
              <a:noFill/>
              <a:ln w="28575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067" name="Line 339"/>
              <p:cNvSpPr>
                <a:spLocks noChangeShapeType="1"/>
              </p:cNvSpPr>
              <p:nvPr/>
            </p:nvSpPr>
            <p:spPr bwMode="auto">
              <a:xfrm>
                <a:off x="2196" y="1045"/>
                <a:ext cx="0" cy="334"/>
              </a:xfrm>
              <a:prstGeom prst="line">
                <a:avLst/>
              </a:prstGeom>
              <a:noFill/>
              <a:ln w="28575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58068" name="Group 340"/>
            <p:cNvGrpSpPr>
              <a:grpSpLocks/>
            </p:cNvGrpSpPr>
            <p:nvPr/>
          </p:nvGrpSpPr>
          <p:grpSpPr bwMode="auto">
            <a:xfrm>
              <a:off x="1526" y="1045"/>
              <a:ext cx="670" cy="334"/>
              <a:chOff x="1526" y="1045"/>
              <a:chExt cx="670" cy="334"/>
            </a:xfrm>
          </p:grpSpPr>
          <p:sp>
            <p:nvSpPr>
              <p:cNvPr id="458069" name="Freeform 341"/>
              <p:cNvSpPr>
                <a:spLocks/>
              </p:cNvSpPr>
              <p:nvPr/>
            </p:nvSpPr>
            <p:spPr bwMode="auto">
              <a:xfrm>
                <a:off x="1526" y="1283"/>
                <a:ext cx="34" cy="96"/>
              </a:xfrm>
              <a:custGeom>
                <a:avLst/>
                <a:gdLst>
                  <a:gd name="T0" fmla="*/ 0 w 45"/>
                  <a:gd name="T1" fmla="*/ 114 h 114"/>
                  <a:gd name="T2" fmla="*/ 17 w 45"/>
                  <a:gd name="T3" fmla="*/ 82 h 114"/>
                  <a:gd name="T4" fmla="*/ 31 w 45"/>
                  <a:gd name="T5" fmla="*/ 49 h 114"/>
                  <a:gd name="T6" fmla="*/ 42 w 45"/>
                  <a:gd name="T7" fmla="*/ 15 h 114"/>
                  <a:gd name="T8" fmla="*/ 45 w 45"/>
                  <a:gd name="T9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114">
                    <a:moveTo>
                      <a:pt x="0" y="114"/>
                    </a:moveTo>
                    <a:lnTo>
                      <a:pt x="17" y="82"/>
                    </a:lnTo>
                    <a:lnTo>
                      <a:pt x="31" y="49"/>
                    </a:lnTo>
                    <a:lnTo>
                      <a:pt x="42" y="15"/>
                    </a:lnTo>
                    <a:lnTo>
                      <a:pt x="45" y="0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070" name="Freeform 342"/>
              <p:cNvSpPr>
                <a:spLocks/>
              </p:cNvSpPr>
              <p:nvPr/>
            </p:nvSpPr>
            <p:spPr bwMode="auto">
              <a:xfrm>
                <a:off x="1566" y="1158"/>
                <a:ext cx="6" cy="102"/>
              </a:xfrm>
              <a:custGeom>
                <a:avLst/>
                <a:gdLst>
                  <a:gd name="T0" fmla="*/ 0 w 5"/>
                  <a:gd name="T1" fmla="*/ 123 h 123"/>
                  <a:gd name="T2" fmla="*/ 4 w 5"/>
                  <a:gd name="T3" fmla="*/ 98 h 123"/>
                  <a:gd name="T4" fmla="*/ 5 w 5"/>
                  <a:gd name="T5" fmla="*/ 62 h 123"/>
                  <a:gd name="T6" fmla="*/ 4 w 5"/>
                  <a:gd name="T7" fmla="*/ 25 h 123"/>
                  <a:gd name="T8" fmla="*/ 0 w 5"/>
                  <a:gd name="T9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23">
                    <a:moveTo>
                      <a:pt x="0" y="123"/>
                    </a:moveTo>
                    <a:lnTo>
                      <a:pt x="4" y="98"/>
                    </a:lnTo>
                    <a:lnTo>
                      <a:pt x="5" y="62"/>
                    </a:lnTo>
                    <a:lnTo>
                      <a:pt x="4" y="25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071" name="Freeform 343"/>
              <p:cNvSpPr>
                <a:spLocks/>
              </p:cNvSpPr>
              <p:nvPr/>
            </p:nvSpPr>
            <p:spPr bwMode="auto">
              <a:xfrm>
                <a:off x="1526" y="1045"/>
                <a:ext cx="34" cy="90"/>
              </a:xfrm>
              <a:custGeom>
                <a:avLst/>
                <a:gdLst>
                  <a:gd name="T0" fmla="*/ 45 w 45"/>
                  <a:gd name="T1" fmla="*/ 115 h 115"/>
                  <a:gd name="T2" fmla="*/ 42 w 45"/>
                  <a:gd name="T3" fmla="*/ 100 h 115"/>
                  <a:gd name="T4" fmla="*/ 31 w 45"/>
                  <a:gd name="T5" fmla="*/ 66 h 115"/>
                  <a:gd name="T6" fmla="*/ 17 w 45"/>
                  <a:gd name="T7" fmla="*/ 32 h 115"/>
                  <a:gd name="T8" fmla="*/ 0 w 45"/>
                  <a:gd name="T9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115">
                    <a:moveTo>
                      <a:pt x="45" y="115"/>
                    </a:moveTo>
                    <a:lnTo>
                      <a:pt x="42" y="100"/>
                    </a:lnTo>
                    <a:lnTo>
                      <a:pt x="31" y="66"/>
                    </a:lnTo>
                    <a:lnTo>
                      <a:pt x="17" y="32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072" name="Freeform 344"/>
              <p:cNvSpPr>
                <a:spLocks/>
              </p:cNvSpPr>
              <p:nvPr/>
            </p:nvSpPr>
            <p:spPr bwMode="auto">
              <a:xfrm>
                <a:off x="2162" y="1045"/>
                <a:ext cx="34" cy="90"/>
              </a:xfrm>
              <a:custGeom>
                <a:avLst/>
                <a:gdLst>
                  <a:gd name="T0" fmla="*/ 44 w 44"/>
                  <a:gd name="T1" fmla="*/ 0 h 115"/>
                  <a:gd name="T2" fmla="*/ 27 w 44"/>
                  <a:gd name="T3" fmla="*/ 32 h 115"/>
                  <a:gd name="T4" fmla="*/ 15 w 44"/>
                  <a:gd name="T5" fmla="*/ 66 h 115"/>
                  <a:gd name="T6" fmla="*/ 3 w 44"/>
                  <a:gd name="T7" fmla="*/ 100 h 115"/>
                  <a:gd name="T8" fmla="*/ 0 w 44"/>
                  <a:gd name="T9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115">
                    <a:moveTo>
                      <a:pt x="44" y="0"/>
                    </a:moveTo>
                    <a:lnTo>
                      <a:pt x="27" y="32"/>
                    </a:lnTo>
                    <a:lnTo>
                      <a:pt x="15" y="66"/>
                    </a:lnTo>
                    <a:lnTo>
                      <a:pt x="3" y="100"/>
                    </a:lnTo>
                    <a:lnTo>
                      <a:pt x="0" y="115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073" name="Freeform 345"/>
              <p:cNvSpPr>
                <a:spLocks/>
              </p:cNvSpPr>
              <p:nvPr/>
            </p:nvSpPr>
            <p:spPr bwMode="auto">
              <a:xfrm>
                <a:off x="2151" y="1158"/>
                <a:ext cx="5" cy="102"/>
              </a:xfrm>
              <a:custGeom>
                <a:avLst/>
                <a:gdLst>
                  <a:gd name="T0" fmla="*/ 5 w 5"/>
                  <a:gd name="T1" fmla="*/ 0 h 123"/>
                  <a:gd name="T2" fmla="*/ 2 w 5"/>
                  <a:gd name="T3" fmla="*/ 25 h 123"/>
                  <a:gd name="T4" fmla="*/ 0 w 5"/>
                  <a:gd name="T5" fmla="*/ 62 h 123"/>
                  <a:gd name="T6" fmla="*/ 2 w 5"/>
                  <a:gd name="T7" fmla="*/ 98 h 123"/>
                  <a:gd name="T8" fmla="*/ 5 w 5"/>
                  <a:gd name="T9" fmla="*/ 123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23">
                    <a:moveTo>
                      <a:pt x="5" y="0"/>
                    </a:moveTo>
                    <a:lnTo>
                      <a:pt x="2" y="25"/>
                    </a:lnTo>
                    <a:lnTo>
                      <a:pt x="0" y="62"/>
                    </a:lnTo>
                    <a:lnTo>
                      <a:pt x="2" y="98"/>
                    </a:lnTo>
                    <a:lnTo>
                      <a:pt x="5" y="123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074" name="Freeform 346"/>
              <p:cNvSpPr>
                <a:spLocks/>
              </p:cNvSpPr>
              <p:nvPr/>
            </p:nvSpPr>
            <p:spPr bwMode="auto">
              <a:xfrm>
                <a:off x="2162" y="1283"/>
                <a:ext cx="34" cy="96"/>
              </a:xfrm>
              <a:custGeom>
                <a:avLst/>
                <a:gdLst>
                  <a:gd name="T0" fmla="*/ 0 w 44"/>
                  <a:gd name="T1" fmla="*/ 0 h 114"/>
                  <a:gd name="T2" fmla="*/ 3 w 44"/>
                  <a:gd name="T3" fmla="*/ 15 h 114"/>
                  <a:gd name="T4" fmla="*/ 15 w 44"/>
                  <a:gd name="T5" fmla="*/ 49 h 114"/>
                  <a:gd name="T6" fmla="*/ 27 w 44"/>
                  <a:gd name="T7" fmla="*/ 82 h 114"/>
                  <a:gd name="T8" fmla="*/ 44 w 44"/>
                  <a:gd name="T9" fmla="*/ 114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114">
                    <a:moveTo>
                      <a:pt x="0" y="0"/>
                    </a:moveTo>
                    <a:lnTo>
                      <a:pt x="3" y="15"/>
                    </a:lnTo>
                    <a:lnTo>
                      <a:pt x="15" y="49"/>
                    </a:lnTo>
                    <a:lnTo>
                      <a:pt x="27" y="82"/>
                    </a:lnTo>
                    <a:lnTo>
                      <a:pt x="44" y="114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458076" name="Text Box 348"/>
          <p:cNvSpPr txBox="1">
            <a:spLocks noChangeArrowheads="1"/>
          </p:cNvSpPr>
          <p:nvPr/>
        </p:nvSpPr>
        <p:spPr bwMode="auto">
          <a:xfrm>
            <a:off x="6249988" y="96838"/>
            <a:ext cx="2765425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 eaLnBrk="1" hangingPunct="1">
              <a:lnSpc>
                <a:spcPct val="80000"/>
              </a:lnSpc>
              <a:spcBef>
                <a:spcPct val="50000"/>
              </a:spcBef>
            </a:pPr>
            <a:r>
              <a:rPr lang="zh-CN" alt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黑体" pitchFamily="2" charset="-122"/>
              </a:rPr>
              <a:t>完   成</a:t>
            </a:r>
          </a:p>
        </p:txBody>
      </p:sp>
      <p:grpSp>
        <p:nvGrpSpPr>
          <p:cNvPr id="458135" name="Group 407"/>
          <p:cNvGrpSpPr>
            <a:grpSpLocks/>
          </p:cNvGrpSpPr>
          <p:nvPr/>
        </p:nvGrpSpPr>
        <p:grpSpPr bwMode="auto">
          <a:xfrm>
            <a:off x="5724525" y="3754438"/>
            <a:ext cx="3095625" cy="2711450"/>
            <a:chOff x="3243" y="1249"/>
            <a:chExt cx="837" cy="733"/>
          </a:xfrm>
        </p:grpSpPr>
        <p:sp>
          <p:nvSpPr>
            <p:cNvPr id="458136" name="Freeform 408"/>
            <p:cNvSpPr>
              <a:spLocks/>
            </p:cNvSpPr>
            <p:nvPr/>
          </p:nvSpPr>
          <p:spPr bwMode="auto">
            <a:xfrm>
              <a:off x="3877" y="1410"/>
              <a:ext cx="171" cy="31"/>
            </a:xfrm>
            <a:custGeom>
              <a:avLst/>
              <a:gdLst>
                <a:gd name="T0" fmla="*/ 1196 w 1196"/>
                <a:gd name="T1" fmla="*/ 130 h 214"/>
                <a:gd name="T2" fmla="*/ 1170 w 1196"/>
                <a:gd name="T3" fmla="*/ 116 h 214"/>
                <a:gd name="T4" fmla="*/ 1144 w 1196"/>
                <a:gd name="T5" fmla="*/ 102 h 214"/>
                <a:gd name="T6" fmla="*/ 1117 w 1196"/>
                <a:gd name="T7" fmla="*/ 90 h 214"/>
                <a:gd name="T8" fmla="*/ 1089 w 1196"/>
                <a:gd name="T9" fmla="*/ 78 h 214"/>
                <a:gd name="T10" fmla="*/ 1060 w 1196"/>
                <a:gd name="T11" fmla="*/ 67 h 214"/>
                <a:gd name="T12" fmla="*/ 1030 w 1196"/>
                <a:gd name="T13" fmla="*/ 57 h 214"/>
                <a:gd name="T14" fmla="*/ 1000 w 1196"/>
                <a:gd name="T15" fmla="*/ 48 h 214"/>
                <a:gd name="T16" fmla="*/ 968 w 1196"/>
                <a:gd name="T17" fmla="*/ 39 h 214"/>
                <a:gd name="T18" fmla="*/ 937 w 1196"/>
                <a:gd name="T19" fmla="*/ 32 h 214"/>
                <a:gd name="T20" fmla="*/ 904 w 1196"/>
                <a:gd name="T21" fmla="*/ 24 h 214"/>
                <a:gd name="T22" fmla="*/ 872 w 1196"/>
                <a:gd name="T23" fmla="*/ 18 h 214"/>
                <a:gd name="T24" fmla="*/ 838 w 1196"/>
                <a:gd name="T25" fmla="*/ 13 h 214"/>
                <a:gd name="T26" fmla="*/ 804 w 1196"/>
                <a:gd name="T27" fmla="*/ 9 h 214"/>
                <a:gd name="T28" fmla="*/ 769 w 1196"/>
                <a:gd name="T29" fmla="*/ 5 h 214"/>
                <a:gd name="T30" fmla="*/ 736 w 1196"/>
                <a:gd name="T31" fmla="*/ 2 h 214"/>
                <a:gd name="T32" fmla="*/ 701 w 1196"/>
                <a:gd name="T33" fmla="*/ 1 h 214"/>
                <a:gd name="T34" fmla="*/ 666 w 1196"/>
                <a:gd name="T35" fmla="*/ 0 h 214"/>
                <a:gd name="T36" fmla="*/ 632 w 1196"/>
                <a:gd name="T37" fmla="*/ 0 h 214"/>
                <a:gd name="T38" fmla="*/ 597 w 1196"/>
                <a:gd name="T39" fmla="*/ 1 h 214"/>
                <a:gd name="T40" fmla="*/ 562 w 1196"/>
                <a:gd name="T41" fmla="*/ 3 h 214"/>
                <a:gd name="T42" fmla="*/ 528 w 1196"/>
                <a:gd name="T43" fmla="*/ 6 h 214"/>
                <a:gd name="T44" fmla="*/ 494 w 1196"/>
                <a:gd name="T45" fmla="*/ 10 h 214"/>
                <a:gd name="T46" fmla="*/ 460 w 1196"/>
                <a:gd name="T47" fmla="*/ 15 h 214"/>
                <a:gd name="T48" fmla="*/ 427 w 1196"/>
                <a:gd name="T49" fmla="*/ 20 h 214"/>
                <a:gd name="T50" fmla="*/ 394 w 1196"/>
                <a:gd name="T51" fmla="*/ 26 h 214"/>
                <a:gd name="T52" fmla="*/ 362 w 1196"/>
                <a:gd name="T53" fmla="*/ 34 h 214"/>
                <a:gd name="T54" fmla="*/ 331 w 1196"/>
                <a:gd name="T55" fmla="*/ 42 h 214"/>
                <a:gd name="T56" fmla="*/ 299 w 1196"/>
                <a:gd name="T57" fmla="*/ 51 h 214"/>
                <a:gd name="T58" fmla="*/ 269 w 1196"/>
                <a:gd name="T59" fmla="*/ 60 h 214"/>
                <a:gd name="T60" fmla="*/ 239 w 1196"/>
                <a:gd name="T61" fmla="*/ 71 h 214"/>
                <a:gd name="T62" fmla="*/ 211 w 1196"/>
                <a:gd name="T63" fmla="*/ 82 h 214"/>
                <a:gd name="T64" fmla="*/ 183 w 1196"/>
                <a:gd name="T65" fmla="*/ 94 h 214"/>
                <a:gd name="T66" fmla="*/ 156 w 1196"/>
                <a:gd name="T67" fmla="*/ 107 h 214"/>
                <a:gd name="T68" fmla="*/ 131 w 1196"/>
                <a:gd name="T69" fmla="*/ 120 h 214"/>
                <a:gd name="T70" fmla="*/ 105 w 1196"/>
                <a:gd name="T71" fmla="*/ 135 h 214"/>
                <a:gd name="T72" fmla="*/ 82 w 1196"/>
                <a:gd name="T73" fmla="*/ 150 h 214"/>
                <a:gd name="T74" fmla="*/ 60 w 1196"/>
                <a:gd name="T75" fmla="*/ 164 h 214"/>
                <a:gd name="T76" fmla="*/ 38 w 1196"/>
                <a:gd name="T77" fmla="*/ 180 h 214"/>
                <a:gd name="T78" fmla="*/ 19 w 1196"/>
                <a:gd name="T79" fmla="*/ 197 h 214"/>
                <a:gd name="T80" fmla="*/ 0 w 1196"/>
                <a:gd name="T81" fmla="*/ 214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96" h="214">
                  <a:moveTo>
                    <a:pt x="1196" y="130"/>
                  </a:moveTo>
                  <a:lnTo>
                    <a:pt x="1170" y="116"/>
                  </a:lnTo>
                  <a:lnTo>
                    <a:pt x="1144" y="102"/>
                  </a:lnTo>
                  <a:lnTo>
                    <a:pt x="1117" y="90"/>
                  </a:lnTo>
                  <a:lnTo>
                    <a:pt x="1089" y="78"/>
                  </a:lnTo>
                  <a:lnTo>
                    <a:pt x="1060" y="67"/>
                  </a:lnTo>
                  <a:lnTo>
                    <a:pt x="1030" y="57"/>
                  </a:lnTo>
                  <a:lnTo>
                    <a:pt x="1000" y="48"/>
                  </a:lnTo>
                  <a:lnTo>
                    <a:pt x="968" y="39"/>
                  </a:lnTo>
                  <a:lnTo>
                    <a:pt x="937" y="32"/>
                  </a:lnTo>
                  <a:lnTo>
                    <a:pt x="904" y="24"/>
                  </a:lnTo>
                  <a:lnTo>
                    <a:pt x="872" y="18"/>
                  </a:lnTo>
                  <a:lnTo>
                    <a:pt x="838" y="13"/>
                  </a:lnTo>
                  <a:lnTo>
                    <a:pt x="804" y="9"/>
                  </a:lnTo>
                  <a:lnTo>
                    <a:pt x="769" y="5"/>
                  </a:lnTo>
                  <a:lnTo>
                    <a:pt x="736" y="2"/>
                  </a:lnTo>
                  <a:lnTo>
                    <a:pt x="701" y="1"/>
                  </a:lnTo>
                  <a:lnTo>
                    <a:pt x="666" y="0"/>
                  </a:lnTo>
                  <a:lnTo>
                    <a:pt x="632" y="0"/>
                  </a:lnTo>
                  <a:lnTo>
                    <a:pt x="597" y="1"/>
                  </a:lnTo>
                  <a:lnTo>
                    <a:pt x="562" y="3"/>
                  </a:lnTo>
                  <a:lnTo>
                    <a:pt x="528" y="6"/>
                  </a:lnTo>
                  <a:lnTo>
                    <a:pt x="494" y="10"/>
                  </a:lnTo>
                  <a:lnTo>
                    <a:pt x="460" y="15"/>
                  </a:lnTo>
                  <a:lnTo>
                    <a:pt x="427" y="20"/>
                  </a:lnTo>
                  <a:lnTo>
                    <a:pt x="394" y="26"/>
                  </a:lnTo>
                  <a:lnTo>
                    <a:pt x="362" y="34"/>
                  </a:lnTo>
                  <a:lnTo>
                    <a:pt x="331" y="42"/>
                  </a:lnTo>
                  <a:lnTo>
                    <a:pt x="299" y="51"/>
                  </a:lnTo>
                  <a:lnTo>
                    <a:pt x="269" y="60"/>
                  </a:lnTo>
                  <a:lnTo>
                    <a:pt x="239" y="71"/>
                  </a:lnTo>
                  <a:lnTo>
                    <a:pt x="211" y="82"/>
                  </a:lnTo>
                  <a:lnTo>
                    <a:pt x="183" y="94"/>
                  </a:lnTo>
                  <a:lnTo>
                    <a:pt x="156" y="107"/>
                  </a:lnTo>
                  <a:lnTo>
                    <a:pt x="131" y="120"/>
                  </a:lnTo>
                  <a:lnTo>
                    <a:pt x="105" y="135"/>
                  </a:lnTo>
                  <a:lnTo>
                    <a:pt x="82" y="150"/>
                  </a:lnTo>
                  <a:lnTo>
                    <a:pt x="60" y="164"/>
                  </a:lnTo>
                  <a:lnTo>
                    <a:pt x="38" y="180"/>
                  </a:lnTo>
                  <a:lnTo>
                    <a:pt x="19" y="197"/>
                  </a:lnTo>
                  <a:lnTo>
                    <a:pt x="0" y="21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137" name="Freeform 409"/>
            <p:cNvSpPr>
              <a:spLocks/>
            </p:cNvSpPr>
            <p:nvPr/>
          </p:nvSpPr>
          <p:spPr bwMode="auto">
            <a:xfrm>
              <a:off x="3861" y="1429"/>
              <a:ext cx="219" cy="107"/>
            </a:xfrm>
            <a:custGeom>
              <a:avLst/>
              <a:gdLst>
                <a:gd name="T0" fmla="*/ 0 w 1530"/>
                <a:gd name="T1" fmla="*/ 314 h 754"/>
                <a:gd name="T2" fmla="*/ 4 w 1530"/>
                <a:gd name="T3" fmla="*/ 355 h 754"/>
                <a:gd name="T4" fmla="*/ 14 w 1530"/>
                <a:gd name="T5" fmla="*/ 395 h 754"/>
                <a:gd name="T6" fmla="*/ 30 w 1530"/>
                <a:gd name="T7" fmla="*/ 435 h 754"/>
                <a:gd name="T8" fmla="*/ 53 w 1530"/>
                <a:gd name="T9" fmla="*/ 474 h 754"/>
                <a:gd name="T10" fmla="*/ 82 w 1530"/>
                <a:gd name="T11" fmla="*/ 511 h 754"/>
                <a:gd name="T12" fmla="*/ 116 w 1530"/>
                <a:gd name="T13" fmla="*/ 547 h 754"/>
                <a:gd name="T14" fmla="*/ 156 w 1530"/>
                <a:gd name="T15" fmla="*/ 581 h 754"/>
                <a:gd name="T16" fmla="*/ 203 w 1530"/>
                <a:gd name="T17" fmla="*/ 611 h 754"/>
                <a:gd name="T18" fmla="*/ 252 w 1530"/>
                <a:gd name="T19" fmla="*/ 640 h 754"/>
                <a:gd name="T20" fmla="*/ 307 w 1530"/>
                <a:gd name="T21" fmla="*/ 666 h 754"/>
                <a:gd name="T22" fmla="*/ 365 w 1530"/>
                <a:gd name="T23" fmla="*/ 689 h 754"/>
                <a:gd name="T24" fmla="*/ 427 w 1530"/>
                <a:gd name="T25" fmla="*/ 709 h 754"/>
                <a:gd name="T26" fmla="*/ 492 w 1530"/>
                <a:gd name="T27" fmla="*/ 725 h 754"/>
                <a:gd name="T28" fmla="*/ 558 w 1530"/>
                <a:gd name="T29" fmla="*/ 737 h 754"/>
                <a:gd name="T30" fmla="*/ 627 w 1530"/>
                <a:gd name="T31" fmla="*/ 747 h 754"/>
                <a:gd name="T32" fmla="*/ 697 w 1530"/>
                <a:gd name="T33" fmla="*/ 752 h 754"/>
                <a:gd name="T34" fmla="*/ 768 w 1530"/>
                <a:gd name="T35" fmla="*/ 754 h 754"/>
                <a:gd name="T36" fmla="*/ 838 w 1530"/>
                <a:gd name="T37" fmla="*/ 752 h 754"/>
                <a:gd name="T38" fmla="*/ 908 w 1530"/>
                <a:gd name="T39" fmla="*/ 746 h 754"/>
                <a:gd name="T40" fmla="*/ 976 w 1530"/>
                <a:gd name="T41" fmla="*/ 736 h 754"/>
                <a:gd name="T42" fmla="*/ 1044 w 1530"/>
                <a:gd name="T43" fmla="*/ 724 h 754"/>
                <a:gd name="T44" fmla="*/ 1108 w 1530"/>
                <a:gd name="T45" fmla="*/ 707 h 754"/>
                <a:gd name="T46" fmla="*/ 1169 w 1530"/>
                <a:gd name="T47" fmla="*/ 687 h 754"/>
                <a:gd name="T48" fmla="*/ 1228 w 1530"/>
                <a:gd name="T49" fmla="*/ 664 h 754"/>
                <a:gd name="T50" fmla="*/ 1282 w 1530"/>
                <a:gd name="T51" fmla="*/ 637 h 754"/>
                <a:gd name="T52" fmla="*/ 1331 w 1530"/>
                <a:gd name="T53" fmla="*/ 609 h 754"/>
                <a:gd name="T54" fmla="*/ 1376 w 1530"/>
                <a:gd name="T55" fmla="*/ 577 h 754"/>
                <a:gd name="T56" fmla="*/ 1416 w 1530"/>
                <a:gd name="T57" fmla="*/ 544 h 754"/>
                <a:gd name="T58" fmla="*/ 1450 w 1530"/>
                <a:gd name="T59" fmla="*/ 508 h 754"/>
                <a:gd name="T60" fmla="*/ 1478 w 1530"/>
                <a:gd name="T61" fmla="*/ 471 h 754"/>
                <a:gd name="T62" fmla="*/ 1500 w 1530"/>
                <a:gd name="T63" fmla="*/ 432 h 754"/>
                <a:gd name="T64" fmla="*/ 1517 w 1530"/>
                <a:gd name="T65" fmla="*/ 392 h 754"/>
                <a:gd name="T66" fmla="*/ 1527 w 1530"/>
                <a:gd name="T67" fmla="*/ 352 h 754"/>
                <a:gd name="T68" fmla="*/ 1530 w 1530"/>
                <a:gd name="T69" fmla="*/ 311 h 754"/>
                <a:gd name="T70" fmla="*/ 1527 w 1530"/>
                <a:gd name="T71" fmla="*/ 271 h 754"/>
                <a:gd name="T72" fmla="*/ 1516 w 1530"/>
                <a:gd name="T73" fmla="*/ 230 h 754"/>
                <a:gd name="T74" fmla="*/ 1500 w 1530"/>
                <a:gd name="T75" fmla="*/ 191 h 754"/>
                <a:gd name="T76" fmla="*/ 1477 w 1530"/>
                <a:gd name="T77" fmla="*/ 152 h 754"/>
                <a:gd name="T78" fmla="*/ 1449 w 1530"/>
                <a:gd name="T79" fmla="*/ 114 h 754"/>
                <a:gd name="T80" fmla="*/ 1415 w 1530"/>
                <a:gd name="T81" fmla="*/ 80 h 754"/>
                <a:gd name="T82" fmla="*/ 1375 w 1530"/>
                <a:gd name="T83" fmla="*/ 46 h 754"/>
                <a:gd name="T84" fmla="*/ 1330 w 1530"/>
                <a:gd name="T85" fmla="*/ 1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530" h="754">
                  <a:moveTo>
                    <a:pt x="1" y="294"/>
                  </a:moveTo>
                  <a:lnTo>
                    <a:pt x="0" y="314"/>
                  </a:lnTo>
                  <a:lnTo>
                    <a:pt x="1" y="335"/>
                  </a:lnTo>
                  <a:lnTo>
                    <a:pt x="4" y="355"/>
                  </a:lnTo>
                  <a:lnTo>
                    <a:pt x="8" y="375"/>
                  </a:lnTo>
                  <a:lnTo>
                    <a:pt x="14" y="395"/>
                  </a:lnTo>
                  <a:lnTo>
                    <a:pt x="22" y="415"/>
                  </a:lnTo>
                  <a:lnTo>
                    <a:pt x="30" y="435"/>
                  </a:lnTo>
                  <a:lnTo>
                    <a:pt x="41" y="455"/>
                  </a:lnTo>
                  <a:lnTo>
                    <a:pt x="53" y="474"/>
                  </a:lnTo>
                  <a:lnTo>
                    <a:pt x="67" y="493"/>
                  </a:lnTo>
                  <a:lnTo>
                    <a:pt x="82" y="511"/>
                  </a:lnTo>
                  <a:lnTo>
                    <a:pt x="99" y="529"/>
                  </a:lnTo>
                  <a:lnTo>
                    <a:pt x="116" y="547"/>
                  </a:lnTo>
                  <a:lnTo>
                    <a:pt x="136" y="564"/>
                  </a:lnTo>
                  <a:lnTo>
                    <a:pt x="156" y="581"/>
                  </a:lnTo>
                  <a:lnTo>
                    <a:pt x="179" y="596"/>
                  </a:lnTo>
                  <a:lnTo>
                    <a:pt x="203" y="611"/>
                  </a:lnTo>
                  <a:lnTo>
                    <a:pt x="227" y="626"/>
                  </a:lnTo>
                  <a:lnTo>
                    <a:pt x="252" y="640"/>
                  </a:lnTo>
                  <a:lnTo>
                    <a:pt x="280" y="653"/>
                  </a:lnTo>
                  <a:lnTo>
                    <a:pt x="307" y="666"/>
                  </a:lnTo>
                  <a:lnTo>
                    <a:pt x="335" y="677"/>
                  </a:lnTo>
                  <a:lnTo>
                    <a:pt x="365" y="689"/>
                  </a:lnTo>
                  <a:lnTo>
                    <a:pt x="395" y="699"/>
                  </a:lnTo>
                  <a:lnTo>
                    <a:pt x="427" y="709"/>
                  </a:lnTo>
                  <a:lnTo>
                    <a:pt x="459" y="717"/>
                  </a:lnTo>
                  <a:lnTo>
                    <a:pt x="492" y="725"/>
                  </a:lnTo>
                  <a:lnTo>
                    <a:pt x="525" y="732"/>
                  </a:lnTo>
                  <a:lnTo>
                    <a:pt x="558" y="737"/>
                  </a:lnTo>
                  <a:lnTo>
                    <a:pt x="593" y="743"/>
                  </a:lnTo>
                  <a:lnTo>
                    <a:pt x="627" y="747"/>
                  </a:lnTo>
                  <a:lnTo>
                    <a:pt x="663" y="750"/>
                  </a:lnTo>
                  <a:lnTo>
                    <a:pt x="697" y="752"/>
                  </a:lnTo>
                  <a:lnTo>
                    <a:pt x="732" y="753"/>
                  </a:lnTo>
                  <a:lnTo>
                    <a:pt x="768" y="754"/>
                  </a:lnTo>
                  <a:lnTo>
                    <a:pt x="803" y="753"/>
                  </a:lnTo>
                  <a:lnTo>
                    <a:pt x="838" y="752"/>
                  </a:lnTo>
                  <a:lnTo>
                    <a:pt x="873" y="749"/>
                  </a:lnTo>
                  <a:lnTo>
                    <a:pt x="908" y="746"/>
                  </a:lnTo>
                  <a:lnTo>
                    <a:pt x="943" y="742"/>
                  </a:lnTo>
                  <a:lnTo>
                    <a:pt x="976" y="736"/>
                  </a:lnTo>
                  <a:lnTo>
                    <a:pt x="1010" y="731"/>
                  </a:lnTo>
                  <a:lnTo>
                    <a:pt x="1044" y="724"/>
                  </a:lnTo>
                  <a:lnTo>
                    <a:pt x="1076" y="715"/>
                  </a:lnTo>
                  <a:lnTo>
                    <a:pt x="1108" y="707"/>
                  </a:lnTo>
                  <a:lnTo>
                    <a:pt x="1139" y="697"/>
                  </a:lnTo>
                  <a:lnTo>
                    <a:pt x="1169" y="687"/>
                  </a:lnTo>
                  <a:lnTo>
                    <a:pt x="1198" y="676"/>
                  </a:lnTo>
                  <a:lnTo>
                    <a:pt x="1228" y="664"/>
                  </a:lnTo>
                  <a:lnTo>
                    <a:pt x="1255" y="651"/>
                  </a:lnTo>
                  <a:lnTo>
                    <a:pt x="1282" y="637"/>
                  </a:lnTo>
                  <a:lnTo>
                    <a:pt x="1307" y="624"/>
                  </a:lnTo>
                  <a:lnTo>
                    <a:pt x="1331" y="609"/>
                  </a:lnTo>
                  <a:lnTo>
                    <a:pt x="1354" y="593"/>
                  </a:lnTo>
                  <a:lnTo>
                    <a:pt x="1376" y="577"/>
                  </a:lnTo>
                  <a:lnTo>
                    <a:pt x="1396" y="561"/>
                  </a:lnTo>
                  <a:lnTo>
                    <a:pt x="1416" y="544"/>
                  </a:lnTo>
                  <a:lnTo>
                    <a:pt x="1434" y="526"/>
                  </a:lnTo>
                  <a:lnTo>
                    <a:pt x="1450" y="508"/>
                  </a:lnTo>
                  <a:lnTo>
                    <a:pt x="1465" y="490"/>
                  </a:lnTo>
                  <a:lnTo>
                    <a:pt x="1478" y="471"/>
                  </a:lnTo>
                  <a:lnTo>
                    <a:pt x="1490" y="452"/>
                  </a:lnTo>
                  <a:lnTo>
                    <a:pt x="1500" y="432"/>
                  </a:lnTo>
                  <a:lnTo>
                    <a:pt x="1510" y="412"/>
                  </a:lnTo>
                  <a:lnTo>
                    <a:pt x="1517" y="392"/>
                  </a:lnTo>
                  <a:lnTo>
                    <a:pt x="1523" y="372"/>
                  </a:lnTo>
                  <a:lnTo>
                    <a:pt x="1527" y="352"/>
                  </a:lnTo>
                  <a:lnTo>
                    <a:pt x="1529" y="332"/>
                  </a:lnTo>
                  <a:lnTo>
                    <a:pt x="1530" y="311"/>
                  </a:lnTo>
                  <a:lnTo>
                    <a:pt x="1529" y="291"/>
                  </a:lnTo>
                  <a:lnTo>
                    <a:pt x="1527" y="271"/>
                  </a:lnTo>
                  <a:lnTo>
                    <a:pt x="1523" y="250"/>
                  </a:lnTo>
                  <a:lnTo>
                    <a:pt x="1516" y="230"/>
                  </a:lnTo>
                  <a:lnTo>
                    <a:pt x="1509" y="210"/>
                  </a:lnTo>
                  <a:lnTo>
                    <a:pt x="1500" y="191"/>
                  </a:lnTo>
                  <a:lnTo>
                    <a:pt x="1490" y="171"/>
                  </a:lnTo>
                  <a:lnTo>
                    <a:pt x="1477" y="152"/>
                  </a:lnTo>
                  <a:lnTo>
                    <a:pt x="1465" y="133"/>
                  </a:lnTo>
                  <a:lnTo>
                    <a:pt x="1449" y="114"/>
                  </a:lnTo>
                  <a:lnTo>
                    <a:pt x="1433" y="96"/>
                  </a:lnTo>
                  <a:lnTo>
                    <a:pt x="1415" y="80"/>
                  </a:lnTo>
                  <a:lnTo>
                    <a:pt x="1395" y="62"/>
                  </a:lnTo>
                  <a:lnTo>
                    <a:pt x="1375" y="46"/>
                  </a:lnTo>
                  <a:lnTo>
                    <a:pt x="1353" y="30"/>
                  </a:lnTo>
                  <a:lnTo>
                    <a:pt x="1330" y="14"/>
                  </a:lnTo>
                  <a:lnTo>
                    <a:pt x="1306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138" name="Freeform 410"/>
            <p:cNvSpPr>
              <a:spLocks/>
            </p:cNvSpPr>
            <p:nvPr/>
          </p:nvSpPr>
          <p:spPr bwMode="auto">
            <a:xfrm>
              <a:off x="3916" y="1442"/>
              <a:ext cx="109" cy="63"/>
            </a:xfrm>
            <a:custGeom>
              <a:avLst/>
              <a:gdLst>
                <a:gd name="T0" fmla="*/ 764 w 764"/>
                <a:gd name="T1" fmla="*/ 206 h 442"/>
                <a:gd name="T2" fmla="*/ 756 w 764"/>
                <a:gd name="T3" fmla="*/ 178 h 442"/>
                <a:gd name="T4" fmla="*/ 744 w 764"/>
                <a:gd name="T5" fmla="*/ 150 h 442"/>
                <a:gd name="T6" fmla="*/ 725 w 764"/>
                <a:gd name="T7" fmla="*/ 123 h 442"/>
                <a:gd name="T8" fmla="*/ 700 w 764"/>
                <a:gd name="T9" fmla="*/ 98 h 442"/>
                <a:gd name="T10" fmla="*/ 669 w 764"/>
                <a:gd name="T11" fmla="*/ 75 h 442"/>
                <a:gd name="T12" fmla="*/ 634 w 764"/>
                <a:gd name="T13" fmla="*/ 55 h 442"/>
                <a:gd name="T14" fmla="*/ 594 w 764"/>
                <a:gd name="T15" fmla="*/ 37 h 442"/>
                <a:gd name="T16" fmla="*/ 551 w 764"/>
                <a:gd name="T17" fmla="*/ 23 h 442"/>
                <a:gd name="T18" fmla="*/ 505 w 764"/>
                <a:gd name="T19" fmla="*/ 12 h 442"/>
                <a:gd name="T20" fmla="*/ 456 w 764"/>
                <a:gd name="T21" fmla="*/ 4 h 442"/>
                <a:gd name="T22" fmla="*/ 407 w 764"/>
                <a:gd name="T23" fmla="*/ 0 h 442"/>
                <a:gd name="T24" fmla="*/ 357 w 764"/>
                <a:gd name="T25" fmla="*/ 0 h 442"/>
                <a:gd name="T26" fmla="*/ 307 w 764"/>
                <a:gd name="T27" fmla="*/ 4 h 442"/>
                <a:gd name="T28" fmla="*/ 259 w 764"/>
                <a:gd name="T29" fmla="*/ 12 h 442"/>
                <a:gd name="T30" fmla="*/ 212 w 764"/>
                <a:gd name="T31" fmla="*/ 23 h 442"/>
                <a:gd name="T32" fmla="*/ 169 w 764"/>
                <a:gd name="T33" fmla="*/ 37 h 442"/>
                <a:gd name="T34" fmla="*/ 129 w 764"/>
                <a:gd name="T35" fmla="*/ 55 h 442"/>
                <a:gd name="T36" fmla="*/ 94 w 764"/>
                <a:gd name="T37" fmla="*/ 75 h 442"/>
                <a:gd name="T38" fmla="*/ 64 w 764"/>
                <a:gd name="T39" fmla="*/ 98 h 442"/>
                <a:gd name="T40" fmla="*/ 39 w 764"/>
                <a:gd name="T41" fmla="*/ 123 h 442"/>
                <a:gd name="T42" fmla="*/ 20 w 764"/>
                <a:gd name="T43" fmla="*/ 150 h 442"/>
                <a:gd name="T44" fmla="*/ 7 w 764"/>
                <a:gd name="T45" fmla="*/ 178 h 442"/>
                <a:gd name="T46" fmla="*/ 1 w 764"/>
                <a:gd name="T47" fmla="*/ 206 h 442"/>
                <a:gd name="T48" fmla="*/ 1 w 764"/>
                <a:gd name="T49" fmla="*/ 236 h 442"/>
                <a:gd name="T50" fmla="*/ 7 w 764"/>
                <a:gd name="T51" fmla="*/ 264 h 442"/>
                <a:gd name="T52" fmla="*/ 20 w 764"/>
                <a:gd name="T53" fmla="*/ 292 h 442"/>
                <a:gd name="T54" fmla="*/ 39 w 764"/>
                <a:gd name="T55" fmla="*/ 319 h 442"/>
                <a:gd name="T56" fmla="*/ 64 w 764"/>
                <a:gd name="T57" fmla="*/ 343 h 442"/>
                <a:gd name="T58" fmla="*/ 94 w 764"/>
                <a:gd name="T59" fmla="*/ 366 h 442"/>
                <a:gd name="T60" fmla="*/ 129 w 764"/>
                <a:gd name="T61" fmla="*/ 387 h 442"/>
                <a:gd name="T62" fmla="*/ 169 w 764"/>
                <a:gd name="T63" fmla="*/ 404 h 442"/>
                <a:gd name="T64" fmla="*/ 212 w 764"/>
                <a:gd name="T65" fmla="*/ 419 h 442"/>
                <a:gd name="T66" fmla="*/ 259 w 764"/>
                <a:gd name="T67" fmla="*/ 431 h 442"/>
                <a:gd name="T68" fmla="*/ 307 w 764"/>
                <a:gd name="T69" fmla="*/ 438 h 442"/>
                <a:gd name="T70" fmla="*/ 357 w 764"/>
                <a:gd name="T71" fmla="*/ 441 h 442"/>
                <a:gd name="T72" fmla="*/ 407 w 764"/>
                <a:gd name="T73" fmla="*/ 441 h 442"/>
                <a:gd name="T74" fmla="*/ 456 w 764"/>
                <a:gd name="T75" fmla="*/ 438 h 442"/>
                <a:gd name="T76" fmla="*/ 505 w 764"/>
                <a:gd name="T77" fmla="*/ 431 h 442"/>
                <a:gd name="T78" fmla="*/ 551 w 764"/>
                <a:gd name="T79" fmla="*/ 419 h 442"/>
                <a:gd name="T80" fmla="*/ 594 w 764"/>
                <a:gd name="T81" fmla="*/ 404 h 442"/>
                <a:gd name="T82" fmla="*/ 634 w 764"/>
                <a:gd name="T83" fmla="*/ 387 h 442"/>
                <a:gd name="T84" fmla="*/ 669 w 764"/>
                <a:gd name="T85" fmla="*/ 366 h 442"/>
                <a:gd name="T86" fmla="*/ 700 w 764"/>
                <a:gd name="T87" fmla="*/ 343 h 442"/>
                <a:gd name="T88" fmla="*/ 725 w 764"/>
                <a:gd name="T89" fmla="*/ 319 h 442"/>
                <a:gd name="T90" fmla="*/ 744 w 764"/>
                <a:gd name="T91" fmla="*/ 292 h 442"/>
                <a:gd name="T92" fmla="*/ 756 w 764"/>
                <a:gd name="T93" fmla="*/ 264 h 442"/>
                <a:gd name="T94" fmla="*/ 764 w 764"/>
                <a:gd name="T95" fmla="*/ 236 h 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64" h="442">
                  <a:moveTo>
                    <a:pt x="764" y="221"/>
                  </a:moveTo>
                  <a:lnTo>
                    <a:pt x="764" y="206"/>
                  </a:lnTo>
                  <a:lnTo>
                    <a:pt x="761" y="192"/>
                  </a:lnTo>
                  <a:lnTo>
                    <a:pt x="756" y="178"/>
                  </a:lnTo>
                  <a:lnTo>
                    <a:pt x="751" y="163"/>
                  </a:lnTo>
                  <a:lnTo>
                    <a:pt x="744" y="150"/>
                  </a:lnTo>
                  <a:lnTo>
                    <a:pt x="735" y="136"/>
                  </a:lnTo>
                  <a:lnTo>
                    <a:pt x="725" y="123"/>
                  </a:lnTo>
                  <a:lnTo>
                    <a:pt x="713" y="111"/>
                  </a:lnTo>
                  <a:lnTo>
                    <a:pt x="700" y="98"/>
                  </a:lnTo>
                  <a:lnTo>
                    <a:pt x="685" y="86"/>
                  </a:lnTo>
                  <a:lnTo>
                    <a:pt x="669" y="75"/>
                  </a:lnTo>
                  <a:lnTo>
                    <a:pt x="652" y="64"/>
                  </a:lnTo>
                  <a:lnTo>
                    <a:pt x="634" y="55"/>
                  </a:lnTo>
                  <a:lnTo>
                    <a:pt x="614" y="45"/>
                  </a:lnTo>
                  <a:lnTo>
                    <a:pt x="594" y="37"/>
                  </a:lnTo>
                  <a:lnTo>
                    <a:pt x="573" y="30"/>
                  </a:lnTo>
                  <a:lnTo>
                    <a:pt x="551" y="23"/>
                  </a:lnTo>
                  <a:lnTo>
                    <a:pt x="528" y="17"/>
                  </a:lnTo>
                  <a:lnTo>
                    <a:pt x="505" y="12"/>
                  </a:lnTo>
                  <a:lnTo>
                    <a:pt x="481" y="8"/>
                  </a:lnTo>
                  <a:lnTo>
                    <a:pt x="456" y="4"/>
                  </a:lnTo>
                  <a:lnTo>
                    <a:pt x="431" y="2"/>
                  </a:lnTo>
                  <a:lnTo>
                    <a:pt x="407" y="0"/>
                  </a:lnTo>
                  <a:lnTo>
                    <a:pt x="382" y="0"/>
                  </a:lnTo>
                  <a:lnTo>
                    <a:pt x="357" y="0"/>
                  </a:lnTo>
                  <a:lnTo>
                    <a:pt x="332" y="2"/>
                  </a:lnTo>
                  <a:lnTo>
                    <a:pt x="307" y="4"/>
                  </a:lnTo>
                  <a:lnTo>
                    <a:pt x="283" y="8"/>
                  </a:lnTo>
                  <a:lnTo>
                    <a:pt x="259" y="12"/>
                  </a:lnTo>
                  <a:lnTo>
                    <a:pt x="235" y="17"/>
                  </a:lnTo>
                  <a:lnTo>
                    <a:pt x="212" y="23"/>
                  </a:lnTo>
                  <a:lnTo>
                    <a:pt x="190" y="30"/>
                  </a:lnTo>
                  <a:lnTo>
                    <a:pt x="169" y="37"/>
                  </a:lnTo>
                  <a:lnTo>
                    <a:pt x="149" y="45"/>
                  </a:lnTo>
                  <a:lnTo>
                    <a:pt x="129" y="55"/>
                  </a:lnTo>
                  <a:lnTo>
                    <a:pt x="111" y="64"/>
                  </a:lnTo>
                  <a:lnTo>
                    <a:pt x="94" y="75"/>
                  </a:lnTo>
                  <a:lnTo>
                    <a:pt x="79" y="86"/>
                  </a:lnTo>
                  <a:lnTo>
                    <a:pt x="64" y="98"/>
                  </a:lnTo>
                  <a:lnTo>
                    <a:pt x="50" y="111"/>
                  </a:lnTo>
                  <a:lnTo>
                    <a:pt x="39" y="123"/>
                  </a:lnTo>
                  <a:lnTo>
                    <a:pt x="28" y="136"/>
                  </a:lnTo>
                  <a:lnTo>
                    <a:pt x="20" y="150"/>
                  </a:lnTo>
                  <a:lnTo>
                    <a:pt x="12" y="163"/>
                  </a:lnTo>
                  <a:lnTo>
                    <a:pt x="7" y="178"/>
                  </a:lnTo>
                  <a:lnTo>
                    <a:pt x="3" y="192"/>
                  </a:lnTo>
                  <a:lnTo>
                    <a:pt x="1" y="206"/>
                  </a:lnTo>
                  <a:lnTo>
                    <a:pt x="0" y="221"/>
                  </a:lnTo>
                  <a:lnTo>
                    <a:pt x="1" y="236"/>
                  </a:lnTo>
                  <a:lnTo>
                    <a:pt x="3" y="250"/>
                  </a:lnTo>
                  <a:lnTo>
                    <a:pt x="7" y="264"/>
                  </a:lnTo>
                  <a:lnTo>
                    <a:pt x="12" y="278"/>
                  </a:lnTo>
                  <a:lnTo>
                    <a:pt x="20" y="292"/>
                  </a:lnTo>
                  <a:lnTo>
                    <a:pt x="28" y="305"/>
                  </a:lnTo>
                  <a:lnTo>
                    <a:pt x="39" y="319"/>
                  </a:lnTo>
                  <a:lnTo>
                    <a:pt x="50" y="332"/>
                  </a:lnTo>
                  <a:lnTo>
                    <a:pt x="64" y="343"/>
                  </a:lnTo>
                  <a:lnTo>
                    <a:pt x="79" y="356"/>
                  </a:lnTo>
                  <a:lnTo>
                    <a:pt x="94" y="366"/>
                  </a:lnTo>
                  <a:lnTo>
                    <a:pt x="111" y="377"/>
                  </a:lnTo>
                  <a:lnTo>
                    <a:pt x="129" y="387"/>
                  </a:lnTo>
                  <a:lnTo>
                    <a:pt x="149" y="396"/>
                  </a:lnTo>
                  <a:lnTo>
                    <a:pt x="169" y="404"/>
                  </a:lnTo>
                  <a:lnTo>
                    <a:pt x="190" y="413"/>
                  </a:lnTo>
                  <a:lnTo>
                    <a:pt x="212" y="419"/>
                  </a:lnTo>
                  <a:lnTo>
                    <a:pt x="235" y="425"/>
                  </a:lnTo>
                  <a:lnTo>
                    <a:pt x="259" y="431"/>
                  </a:lnTo>
                  <a:lnTo>
                    <a:pt x="283" y="435"/>
                  </a:lnTo>
                  <a:lnTo>
                    <a:pt x="307" y="438"/>
                  </a:lnTo>
                  <a:lnTo>
                    <a:pt x="332" y="440"/>
                  </a:lnTo>
                  <a:lnTo>
                    <a:pt x="357" y="441"/>
                  </a:lnTo>
                  <a:lnTo>
                    <a:pt x="382" y="442"/>
                  </a:lnTo>
                  <a:lnTo>
                    <a:pt x="407" y="441"/>
                  </a:lnTo>
                  <a:lnTo>
                    <a:pt x="431" y="440"/>
                  </a:lnTo>
                  <a:lnTo>
                    <a:pt x="456" y="438"/>
                  </a:lnTo>
                  <a:lnTo>
                    <a:pt x="481" y="435"/>
                  </a:lnTo>
                  <a:lnTo>
                    <a:pt x="505" y="431"/>
                  </a:lnTo>
                  <a:lnTo>
                    <a:pt x="528" y="425"/>
                  </a:lnTo>
                  <a:lnTo>
                    <a:pt x="551" y="419"/>
                  </a:lnTo>
                  <a:lnTo>
                    <a:pt x="573" y="413"/>
                  </a:lnTo>
                  <a:lnTo>
                    <a:pt x="594" y="404"/>
                  </a:lnTo>
                  <a:lnTo>
                    <a:pt x="614" y="396"/>
                  </a:lnTo>
                  <a:lnTo>
                    <a:pt x="634" y="387"/>
                  </a:lnTo>
                  <a:lnTo>
                    <a:pt x="652" y="377"/>
                  </a:lnTo>
                  <a:lnTo>
                    <a:pt x="669" y="366"/>
                  </a:lnTo>
                  <a:lnTo>
                    <a:pt x="685" y="356"/>
                  </a:lnTo>
                  <a:lnTo>
                    <a:pt x="700" y="343"/>
                  </a:lnTo>
                  <a:lnTo>
                    <a:pt x="713" y="332"/>
                  </a:lnTo>
                  <a:lnTo>
                    <a:pt x="725" y="319"/>
                  </a:lnTo>
                  <a:lnTo>
                    <a:pt x="735" y="305"/>
                  </a:lnTo>
                  <a:lnTo>
                    <a:pt x="744" y="292"/>
                  </a:lnTo>
                  <a:lnTo>
                    <a:pt x="751" y="278"/>
                  </a:lnTo>
                  <a:lnTo>
                    <a:pt x="756" y="264"/>
                  </a:lnTo>
                  <a:lnTo>
                    <a:pt x="761" y="250"/>
                  </a:lnTo>
                  <a:lnTo>
                    <a:pt x="764" y="236"/>
                  </a:lnTo>
                  <a:lnTo>
                    <a:pt x="764" y="221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139" name="Freeform 411"/>
            <p:cNvSpPr>
              <a:spLocks/>
            </p:cNvSpPr>
            <p:nvPr/>
          </p:nvSpPr>
          <p:spPr bwMode="auto">
            <a:xfrm>
              <a:off x="3551" y="1249"/>
              <a:ext cx="329" cy="190"/>
            </a:xfrm>
            <a:custGeom>
              <a:avLst/>
              <a:gdLst>
                <a:gd name="T0" fmla="*/ 2119 w 2306"/>
                <a:gd name="T1" fmla="*/ 1307 h 1332"/>
                <a:gd name="T2" fmla="*/ 2164 w 2306"/>
                <a:gd name="T3" fmla="*/ 1256 h 1332"/>
                <a:gd name="T4" fmla="*/ 2203 w 2306"/>
                <a:gd name="T5" fmla="*/ 1203 h 1332"/>
                <a:gd name="T6" fmla="*/ 2236 w 2306"/>
                <a:gd name="T7" fmla="*/ 1149 h 1332"/>
                <a:gd name="T8" fmla="*/ 2262 w 2306"/>
                <a:gd name="T9" fmla="*/ 1093 h 1332"/>
                <a:gd name="T10" fmla="*/ 2283 w 2306"/>
                <a:gd name="T11" fmla="*/ 1038 h 1332"/>
                <a:gd name="T12" fmla="*/ 2297 w 2306"/>
                <a:gd name="T13" fmla="*/ 981 h 1332"/>
                <a:gd name="T14" fmla="*/ 2305 w 2306"/>
                <a:gd name="T15" fmla="*/ 923 h 1332"/>
                <a:gd name="T16" fmla="*/ 2306 w 2306"/>
                <a:gd name="T17" fmla="*/ 865 h 1332"/>
                <a:gd name="T18" fmla="*/ 2301 w 2306"/>
                <a:gd name="T19" fmla="*/ 808 h 1332"/>
                <a:gd name="T20" fmla="*/ 2289 w 2306"/>
                <a:gd name="T21" fmla="*/ 751 h 1332"/>
                <a:gd name="T22" fmla="*/ 2270 w 2306"/>
                <a:gd name="T23" fmla="*/ 695 h 1332"/>
                <a:gd name="T24" fmla="*/ 2246 w 2306"/>
                <a:gd name="T25" fmla="*/ 639 h 1332"/>
                <a:gd name="T26" fmla="*/ 2216 w 2306"/>
                <a:gd name="T27" fmla="*/ 584 h 1332"/>
                <a:gd name="T28" fmla="*/ 2179 w 2306"/>
                <a:gd name="T29" fmla="*/ 530 h 1332"/>
                <a:gd name="T30" fmla="*/ 2136 w 2306"/>
                <a:gd name="T31" fmla="*/ 479 h 1332"/>
                <a:gd name="T32" fmla="*/ 2087 w 2306"/>
                <a:gd name="T33" fmla="*/ 428 h 1332"/>
                <a:gd name="T34" fmla="*/ 2034 w 2306"/>
                <a:gd name="T35" fmla="*/ 380 h 1332"/>
                <a:gd name="T36" fmla="*/ 1975 w 2306"/>
                <a:gd name="T37" fmla="*/ 334 h 1332"/>
                <a:gd name="T38" fmla="*/ 1909 w 2306"/>
                <a:gd name="T39" fmla="*/ 290 h 1332"/>
                <a:gd name="T40" fmla="*/ 1841 w 2306"/>
                <a:gd name="T41" fmla="*/ 248 h 1332"/>
                <a:gd name="T42" fmla="*/ 1767 w 2306"/>
                <a:gd name="T43" fmla="*/ 210 h 1332"/>
                <a:gd name="T44" fmla="*/ 1688 w 2306"/>
                <a:gd name="T45" fmla="*/ 175 h 1332"/>
                <a:gd name="T46" fmla="*/ 1607 w 2306"/>
                <a:gd name="T47" fmla="*/ 141 h 1332"/>
                <a:gd name="T48" fmla="*/ 1522 w 2306"/>
                <a:gd name="T49" fmla="*/ 111 h 1332"/>
                <a:gd name="T50" fmla="*/ 1434 w 2306"/>
                <a:gd name="T51" fmla="*/ 85 h 1332"/>
                <a:gd name="T52" fmla="*/ 1342 w 2306"/>
                <a:gd name="T53" fmla="*/ 62 h 1332"/>
                <a:gd name="T54" fmla="*/ 1249 w 2306"/>
                <a:gd name="T55" fmla="*/ 43 h 1332"/>
                <a:gd name="T56" fmla="*/ 1153 w 2306"/>
                <a:gd name="T57" fmla="*/ 27 h 1332"/>
                <a:gd name="T58" fmla="*/ 1056 w 2306"/>
                <a:gd name="T59" fmla="*/ 15 h 1332"/>
                <a:gd name="T60" fmla="*/ 957 w 2306"/>
                <a:gd name="T61" fmla="*/ 6 h 1332"/>
                <a:gd name="T62" fmla="*/ 858 w 2306"/>
                <a:gd name="T63" fmla="*/ 1 h 1332"/>
                <a:gd name="T64" fmla="*/ 758 w 2306"/>
                <a:gd name="T65" fmla="*/ 0 h 1332"/>
                <a:gd name="T66" fmla="*/ 659 w 2306"/>
                <a:gd name="T67" fmla="*/ 2 h 1332"/>
                <a:gd name="T68" fmla="*/ 560 w 2306"/>
                <a:gd name="T69" fmla="*/ 8 h 1332"/>
                <a:gd name="T70" fmla="*/ 462 w 2306"/>
                <a:gd name="T71" fmla="*/ 19 h 1332"/>
                <a:gd name="T72" fmla="*/ 366 w 2306"/>
                <a:gd name="T73" fmla="*/ 33 h 1332"/>
                <a:gd name="T74" fmla="*/ 271 w 2306"/>
                <a:gd name="T75" fmla="*/ 49 h 1332"/>
                <a:gd name="T76" fmla="*/ 177 w 2306"/>
                <a:gd name="T77" fmla="*/ 70 h 1332"/>
                <a:gd name="T78" fmla="*/ 88 w 2306"/>
                <a:gd name="T79" fmla="*/ 95 h 1332"/>
                <a:gd name="T80" fmla="*/ 0 w 2306"/>
                <a:gd name="T81" fmla="*/ 122 h 1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306" h="1332">
                  <a:moveTo>
                    <a:pt x="2095" y="1332"/>
                  </a:moveTo>
                  <a:lnTo>
                    <a:pt x="2119" y="1307"/>
                  </a:lnTo>
                  <a:lnTo>
                    <a:pt x="2142" y="1282"/>
                  </a:lnTo>
                  <a:lnTo>
                    <a:pt x="2164" y="1256"/>
                  </a:lnTo>
                  <a:lnTo>
                    <a:pt x="2184" y="1230"/>
                  </a:lnTo>
                  <a:lnTo>
                    <a:pt x="2203" y="1203"/>
                  </a:lnTo>
                  <a:lnTo>
                    <a:pt x="2220" y="1177"/>
                  </a:lnTo>
                  <a:lnTo>
                    <a:pt x="2236" y="1149"/>
                  </a:lnTo>
                  <a:lnTo>
                    <a:pt x="2250" y="1122"/>
                  </a:lnTo>
                  <a:lnTo>
                    <a:pt x="2262" y="1093"/>
                  </a:lnTo>
                  <a:lnTo>
                    <a:pt x="2274" y="1065"/>
                  </a:lnTo>
                  <a:lnTo>
                    <a:pt x="2283" y="1038"/>
                  </a:lnTo>
                  <a:lnTo>
                    <a:pt x="2290" y="1009"/>
                  </a:lnTo>
                  <a:lnTo>
                    <a:pt x="2297" y="981"/>
                  </a:lnTo>
                  <a:lnTo>
                    <a:pt x="2302" y="951"/>
                  </a:lnTo>
                  <a:lnTo>
                    <a:pt x="2305" y="923"/>
                  </a:lnTo>
                  <a:lnTo>
                    <a:pt x="2306" y="894"/>
                  </a:lnTo>
                  <a:lnTo>
                    <a:pt x="2306" y="865"/>
                  </a:lnTo>
                  <a:lnTo>
                    <a:pt x="2304" y="837"/>
                  </a:lnTo>
                  <a:lnTo>
                    <a:pt x="2301" y="808"/>
                  </a:lnTo>
                  <a:lnTo>
                    <a:pt x="2296" y="780"/>
                  </a:lnTo>
                  <a:lnTo>
                    <a:pt x="2289" y="751"/>
                  </a:lnTo>
                  <a:lnTo>
                    <a:pt x="2281" y="723"/>
                  </a:lnTo>
                  <a:lnTo>
                    <a:pt x="2270" y="695"/>
                  </a:lnTo>
                  <a:lnTo>
                    <a:pt x="2259" y="666"/>
                  </a:lnTo>
                  <a:lnTo>
                    <a:pt x="2246" y="639"/>
                  </a:lnTo>
                  <a:lnTo>
                    <a:pt x="2231" y="611"/>
                  </a:lnTo>
                  <a:lnTo>
                    <a:pt x="2216" y="584"/>
                  </a:lnTo>
                  <a:lnTo>
                    <a:pt x="2198" y="557"/>
                  </a:lnTo>
                  <a:lnTo>
                    <a:pt x="2179" y="530"/>
                  </a:lnTo>
                  <a:lnTo>
                    <a:pt x="2158" y="504"/>
                  </a:lnTo>
                  <a:lnTo>
                    <a:pt x="2136" y="479"/>
                  </a:lnTo>
                  <a:lnTo>
                    <a:pt x="2113" y="454"/>
                  </a:lnTo>
                  <a:lnTo>
                    <a:pt x="2087" y="428"/>
                  </a:lnTo>
                  <a:lnTo>
                    <a:pt x="2061" y="404"/>
                  </a:lnTo>
                  <a:lnTo>
                    <a:pt x="2034" y="380"/>
                  </a:lnTo>
                  <a:lnTo>
                    <a:pt x="2004" y="357"/>
                  </a:lnTo>
                  <a:lnTo>
                    <a:pt x="1975" y="334"/>
                  </a:lnTo>
                  <a:lnTo>
                    <a:pt x="1943" y="311"/>
                  </a:lnTo>
                  <a:lnTo>
                    <a:pt x="1909" y="290"/>
                  </a:lnTo>
                  <a:lnTo>
                    <a:pt x="1876" y="269"/>
                  </a:lnTo>
                  <a:lnTo>
                    <a:pt x="1841" y="248"/>
                  </a:lnTo>
                  <a:lnTo>
                    <a:pt x="1804" y="229"/>
                  </a:lnTo>
                  <a:lnTo>
                    <a:pt x="1767" y="210"/>
                  </a:lnTo>
                  <a:lnTo>
                    <a:pt x="1728" y="191"/>
                  </a:lnTo>
                  <a:lnTo>
                    <a:pt x="1688" y="175"/>
                  </a:lnTo>
                  <a:lnTo>
                    <a:pt x="1648" y="158"/>
                  </a:lnTo>
                  <a:lnTo>
                    <a:pt x="1607" y="141"/>
                  </a:lnTo>
                  <a:lnTo>
                    <a:pt x="1565" y="126"/>
                  </a:lnTo>
                  <a:lnTo>
                    <a:pt x="1522" y="111"/>
                  </a:lnTo>
                  <a:lnTo>
                    <a:pt x="1478" y="98"/>
                  </a:lnTo>
                  <a:lnTo>
                    <a:pt x="1434" y="85"/>
                  </a:lnTo>
                  <a:lnTo>
                    <a:pt x="1389" y="74"/>
                  </a:lnTo>
                  <a:lnTo>
                    <a:pt x="1342" y="62"/>
                  </a:lnTo>
                  <a:lnTo>
                    <a:pt x="1296" y="53"/>
                  </a:lnTo>
                  <a:lnTo>
                    <a:pt x="1249" y="43"/>
                  </a:lnTo>
                  <a:lnTo>
                    <a:pt x="1201" y="35"/>
                  </a:lnTo>
                  <a:lnTo>
                    <a:pt x="1153" y="27"/>
                  </a:lnTo>
                  <a:lnTo>
                    <a:pt x="1104" y="20"/>
                  </a:lnTo>
                  <a:lnTo>
                    <a:pt x="1056" y="15"/>
                  </a:lnTo>
                  <a:lnTo>
                    <a:pt x="1006" y="9"/>
                  </a:lnTo>
                  <a:lnTo>
                    <a:pt x="957" y="6"/>
                  </a:lnTo>
                  <a:lnTo>
                    <a:pt x="908" y="3"/>
                  </a:lnTo>
                  <a:lnTo>
                    <a:pt x="858" y="1"/>
                  </a:lnTo>
                  <a:lnTo>
                    <a:pt x="809" y="0"/>
                  </a:lnTo>
                  <a:lnTo>
                    <a:pt x="758" y="0"/>
                  </a:lnTo>
                  <a:lnTo>
                    <a:pt x="709" y="1"/>
                  </a:lnTo>
                  <a:lnTo>
                    <a:pt x="659" y="2"/>
                  </a:lnTo>
                  <a:lnTo>
                    <a:pt x="610" y="5"/>
                  </a:lnTo>
                  <a:lnTo>
                    <a:pt x="560" y="8"/>
                  </a:lnTo>
                  <a:lnTo>
                    <a:pt x="511" y="14"/>
                  </a:lnTo>
                  <a:lnTo>
                    <a:pt x="462" y="19"/>
                  </a:lnTo>
                  <a:lnTo>
                    <a:pt x="414" y="25"/>
                  </a:lnTo>
                  <a:lnTo>
                    <a:pt x="366" y="33"/>
                  </a:lnTo>
                  <a:lnTo>
                    <a:pt x="318" y="41"/>
                  </a:lnTo>
                  <a:lnTo>
                    <a:pt x="271" y="49"/>
                  </a:lnTo>
                  <a:lnTo>
                    <a:pt x="223" y="60"/>
                  </a:lnTo>
                  <a:lnTo>
                    <a:pt x="177" y="70"/>
                  </a:lnTo>
                  <a:lnTo>
                    <a:pt x="132" y="82"/>
                  </a:lnTo>
                  <a:lnTo>
                    <a:pt x="88" y="95"/>
                  </a:lnTo>
                  <a:lnTo>
                    <a:pt x="44" y="108"/>
                  </a:lnTo>
                  <a:lnTo>
                    <a:pt x="0" y="12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140" name="Line 412"/>
            <p:cNvSpPr>
              <a:spLocks noChangeShapeType="1"/>
            </p:cNvSpPr>
            <p:nvPr/>
          </p:nvSpPr>
          <p:spPr bwMode="auto">
            <a:xfrm>
              <a:off x="3832" y="1429"/>
              <a:ext cx="18" cy="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141" name="Line 413"/>
            <p:cNvSpPr>
              <a:spLocks noChangeShapeType="1"/>
            </p:cNvSpPr>
            <p:nvPr/>
          </p:nvSpPr>
          <p:spPr bwMode="auto">
            <a:xfrm>
              <a:off x="3850" y="1439"/>
              <a:ext cx="0" cy="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142" name="Line 414"/>
            <p:cNvSpPr>
              <a:spLocks noChangeShapeType="1"/>
            </p:cNvSpPr>
            <p:nvPr/>
          </p:nvSpPr>
          <p:spPr bwMode="auto">
            <a:xfrm>
              <a:off x="3551" y="1266"/>
              <a:ext cx="18" cy="1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143" name="Line 415"/>
            <p:cNvSpPr>
              <a:spLocks noChangeShapeType="1"/>
            </p:cNvSpPr>
            <p:nvPr/>
          </p:nvSpPr>
          <p:spPr bwMode="auto">
            <a:xfrm flipV="1">
              <a:off x="3551" y="1266"/>
              <a:ext cx="0" cy="2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144" name="Line 416"/>
            <p:cNvSpPr>
              <a:spLocks noChangeShapeType="1"/>
            </p:cNvSpPr>
            <p:nvPr/>
          </p:nvSpPr>
          <p:spPr bwMode="auto">
            <a:xfrm flipH="1">
              <a:off x="3492" y="1277"/>
              <a:ext cx="77" cy="4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145" name="Freeform 417"/>
            <p:cNvSpPr>
              <a:spLocks/>
            </p:cNvSpPr>
            <p:nvPr/>
          </p:nvSpPr>
          <p:spPr bwMode="auto">
            <a:xfrm>
              <a:off x="3564" y="1571"/>
              <a:ext cx="196" cy="35"/>
            </a:xfrm>
            <a:custGeom>
              <a:avLst/>
              <a:gdLst>
                <a:gd name="T0" fmla="*/ 1374 w 1374"/>
                <a:gd name="T1" fmla="*/ 247 h 247"/>
                <a:gd name="T2" fmla="*/ 1358 w 1374"/>
                <a:gd name="T3" fmla="*/ 230 h 247"/>
                <a:gd name="T4" fmla="*/ 1341 w 1374"/>
                <a:gd name="T5" fmla="*/ 213 h 247"/>
                <a:gd name="T6" fmla="*/ 1322 w 1374"/>
                <a:gd name="T7" fmla="*/ 196 h 247"/>
                <a:gd name="T8" fmla="*/ 1302 w 1374"/>
                <a:gd name="T9" fmla="*/ 179 h 247"/>
                <a:gd name="T10" fmla="*/ 1281 w 1374"/>
                <a:gd name="T11" fmla="*/ 163 h 247"/>
                <a:gd name="T12" fmla="*/ 1257 w 1374"/>
                <a:gd name="T13" fmla="*/ 147 h 247"/>
                <a:gd name="T14" fmla="*/ 1234 w 1374"/>
                <a:gd name="T15" fmla="*/ 133 h 247"/>
                <a:gd name="T16" fmla="*/ 1209 w 1374"/>
                <a:gd name="T17" fmla="*/ 119 h 247"/>
                <a:gd name="T18" fmla="*/ 1184 w 1374"/>
                <a:gd name="T19" fmla="*/ 105 h 247"/>
                <a:gd name="T20" fmla="*/ 1156 w 1374"/>
                <a:gd name="T21" fmla="*/ 93 h 247"/>
                <a:gd name="T22" fmla="*/ 1128 w 1374"/>
                <a:gd name="T23" fmla="*/ 81 h 247"/>
                <a:gd name="T24" fmla="*/ 1100 w 1374"/>
                <a:gd name="T25" fmla="*/ 70 h 247"/>
                <a:gd name="T26" fmla="*/ 1069 w 1374"/>
                <a:gd name="T27" fmla="*/ 59 h 247"/>
                <a:gd name="T28" fmla="*/ 1039 w 1374"/>
                <a:gd name="T29" fmla="*/ 50 h 247"/>
                <a:gd name="T30" fmla="*/ 1008 w 1374"/>
                <a:gd name="T31" fmla="*/ 41 h 247"/>
                <a:gd name="T32" fmla="*/ 975 w 1374"/>
                <a:gd name="T33" fmla="*/ 33 h 247"/>
                <a:gd name="T34" fmla="*/ 943 w 1374"/>
                <a:gd name="T35" fmla="*/ 25 h 247"/>
                <a:gd name="T36" fmla="*/ 910 w 1374"/>
                <a:gd name="T37" fmla="*/ 19 h 247"/>
                <a:gd name="T38" fmla="*/ 876 w 1374"/>
                <a:gd name="T39" fmla="*/ 14 h 247"/>
                <a:gd name="T40" fmla="*/ 843 w 1374"/>
                <a:gd name="T41" fmla="*/ 10 h 247"/>
                <a:gd name="T42" fmla="*/ 808 w 1374"/>
                <a:gd name="T43" fmla="*/ 5 h 247"/>
                <a:gd name="T44" fmla="*/ 773 w 1374"/>
                <a:gd name="T45" fmla="*/ 3 h 247"/>
                <a:gd name="T46" fmla="*/ 739 w 1374"/>
                <a:gd name="T47" fmla="*/ 1 h 247"/>
                <a:gd name="T48" fmla="*/ 704 w 1374"/>
                <a:gd name="T49" fmla="*/ 0 h 247"/>
                <a:gd name="T50" fmla="*/ 669 w 1374"/>
                <a:gd name="T51" fmla="*/ 0 h 247"/>
                <a:gd name="T52" fmla="*/ 634 w 1374"/>
                <a:gd name="T53" fmla="*/ 1 h 247"/>
                <a:gd name="T54" fmla="*/ 600 w 1374"/>
                <a:gd name="T55" fmla="*/ 3 h 247"/>
                <a:gd name="T56" fmla="*/ 565 w 1374"/>
                <a:gd name="T57" fmla="*/ 5 h 247"/>
                <a:gd name="T58" fmla="*/ 531 w 1374"/>
                <a:gd name="T59" fmla="*/ 10 h 247"/>
                <a:gd name="T60" fmla="*/ 498 w 1374"/>
                <a:gd name="T61" fmla="*/ 14 h 247"/>
                <a:gd name="T62" fmla="*/ 464 w 1374"/>
                <a:gd name="T63" fmla="*/ 19 h 247"/>
                <a:gd name="T64" fmla="*/ 430 w 1374"/>
                <a:gd name="T65" fmla="*/ 25 h 247"/>
                <a:gd name="T66" fmla="*/ 398 w 1374"/>
                <a:gd name="T67" fmla="*/ 33 h 247"/>
                <a:gd name="T68" fmla="*/ 366 w 1374"/>
                <a:gd name="T69" fmla="*/ 41 h 247"/>
                <a:gd name="T70" fmla="*/ 334 w 1374"/>
                <a:gd name="T71" fmla="*/ 50 h 247"/>
                <a:gd name="T72" fmla="*/ 304 w 1374"/>
                <a:gd name="T73" fmla="*/ 59 h 247"/>
                <a:gd name="T74" fmla="*/ 275 w 1374"/>
                <a:gd name="T75" fmla="*/ 70 h 247"/>
                <a:gd name="T76" fmla="*/ 245 w 1374"/>
                <a:gd name="T77" fmla="*/ 81 h 247"/>
                <a:gd name="T78" fmla="*/ 218 w 1374"/>
                <a:gd name="T79" fmla="*/ 93 h 247"/>
                <a:gd name="T80" fmla="*/ 190 w 1374"/>
                <a:gd name="T81" fmla="*/ 105 h 247"/>
                <a:gd name="T82" fmla="*/ 164 w 1374"/>
                <a:gd name="T83" fmla="*/ 119 h 247"/>
                <a:gd name="T84" fmla="*/ 140 w 1374"/>
                <a:gd name="T85" fmla="*/ 133 h 247"/>
                <a:gd name="T86" fmla="*/ 116 w 1374"/>
                <a:gd name="T87" fmla="*/ 147 h 247"/>
                <a:gd name="T88" fmla="*/ 93 w 1374"/>
                <a:gd name="T89" fmla="*/ 163 h 247"/>
                <a:gd name="T90" fmla="*/ 71 w 1374"/>
                <a:gd name="T91" fmla="*/ 179 h 247"/>
                <a:gd name="T92" fmla="*/ 51 w 1374"/>
                <a:gd name="T93" fmla="*/ 196 h 247"/>
                <a:gd name="T94" fmla="*/ 33 w 1374"/>
                <a:gd name="T95" fmla="*/ 213 h 247"/>
                <a:gd name="T96" fmla="*/ 16 w 1374"/>
                <a:gd name="T97" fmla="*/ 230 h 247"/>
                <a:gd name="T98" fmla="*/ 0 w 1374"/>
                <a:gd name="T99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374" h="247">
                  <a:moveTo>
                    <a:pt x="1374" y="247"/>
                  </a:moveTo>
                  <a:lnTo>
                    <a:pt x="1358" y="230"/>
                  </a:lnTo>
                  <a:lnTo>
                    <a:pt x="1341" y="213"/>
                  </a:lnTo>
                  <a:lnTo>
                    <a:pt x="1322" y="196"/>
                  </a:lnTo>
                  <a:lnTo>
                    <a:pt x="1302" y="179"/>
                  </a:lnTo>
                  <a:lnTo>
                    <a:pt x="1281" y="163"/>
                  </a:lnTo>
                  <a:lnTo>
                    <a:pt x="1257" y="147"/>
                  </a:lnTo>
                  <a:lnTo>
                    <a:pt x="1234" y="133"/>
                  </a:lnTo>
                  <a:lnTo>
                    <a:pt x="1209" y="119"/>
                  </a:lnTo>
                  <a:lnTo>
                    <a:pt x="1184" y="105"/>
                  </a:lnTo>
                  <a:lnTo>
                    <a:pt x="1156" y="93"/>
                  </a:lnTo>
                  <a:lnTo>
                    <a:pt x="1128" y="81"/>
                  </a:lnTo>
                  <a:lnTo>
                    <a:pt x="1100" y="70"/>
                  </a:lnTo>
                  <a:lnTo>
                    <a:pt x="1069" y="59"/>
                  </a:lnTo>
                  <a:lnTo>
                    <a:pt x="1039" y="50"/>
                  </a:lnTo>
                  <a:lnTo>
                    <a:pt x="1008" y="41"/>
                  </a:lnTo>
                  <a:lnTo>
                    <a:pt x="975" y="33"/>
                  </a:lnTo>
                  <a:lnTo>
                    <a:pt x="943" y="25"/>
                  </a:lnTo>
                  <a:lnTo>
                    <a:pt x="910" y="19"/>
                  </a:lnTo>
                  <a:lnTo>
                    <a:pt x="876" y="14"/>
                  </a:lnTo>
                  <a:lnTo>
                    <a:pt x="843" y="10"/>
                  </a:lnTo>
                  <a:lnTo>
                    <a:pt x="808" y="5"/>
                  </a:lnTo>
                  <a:lnTo>
                    <a:pt x="773" y="3"/>
                  </a:lnTo>
                  <a:lnTo>
                    <a:pt x="739" y="1"/>
                  </a:lnTo>
                  <a:lnTo>
                    <a:pt x="704" y="0"/>
                  </a:lnTo>
                  <a:lnTo>
                    <a:pt x="669" y="0"/>
                  </a:lnTo>
                  <a:lnTo>
                    <a:pt x="634" y="1"/>
                  </a:lnTo>
                  <a:lnTo>
                    <a:pt x="600" y="3"/>
                  </a:lnTo>
                  <a:lnTo>
                    <a:pt x="565" y="5"/>
                  </a:lnTo>
                  <a:lnTo>
                    <a:pt x="531" y="10"/>
                  </a:lnTo>
                  <a:lnTo>
                    <a:pt x="498" y="14"/>
                  </a:lnTo>
                  <a:lnTo>
                    <a:pt x="464" y="19"/>
                  </a:lnTo>
                  <a:lnTo>
                    <a:pt x="430" y="25"/>
                  </a:lnTo>
                  <a:lnTo>
                    <a:pt x="398" y="33"/>
                  </a:lnTo>
                  <a:lnTo>
                    <a:pt x="366" y="41"/>
                  </a:lnTo>
                  <a:lnTo>
                    <a:pt x="334" y="50"/>
                  </a:lnTo>
                  <a:lnTo>
                    <a:pt x="304" y="59"/>
                  </a:lnTo>
                  <a:lnTo>
                    <a:pt x="275" y="70"/>
                  </a:lnTo>
                  <a:lnTo>
                    <a:pt x="245" y="81"/>
                  </a:lnTo>
                  <a:lnTo>
                    <a:pt x="218" y="93"/>
                  </a:lnTo>
                  <a:lnTo>
                    <a:pt x="190" y="105"/>
                  </a:lnTo>
                  <a:lnTo>
                    <a:pt x="164" y="119"/>
                  </a:lnTo>
                  <a:lnTo>
                    <a:pt x="140" y="133"/>
                  </a:lnTo>
                  <a:lnTo>
                    <a:pt x="116" y="147"/>
                  </a:lnTo>
                  <a:lnTo>
                    <a:pt x="93" y="163"/>
                  </a:lnTo>
                  <a:lnTo>
                    <a:pt x="71" y="179"/>
                  </a:lnTo>
                  <a:lnTo>
                    <a:pt x="51" y="196"/>
                  </a:lnTo>
                  <a:lnTo>
                    <a:pt x="33" y="213"/>
                  </a:lnTo>
                  <a:lnTo>
                    <a:pt x="16" y="230"/>
                  </a:lnTo>
                  <a:lnTo>
                    <a:pt x="0" y="24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146" name="Freeform 418"/>
            <p:cNvSpPr>
              <a:spLocks/>
            </p:cNvSpPr>
            <p:nvPr/>
          </p:nvSpPr>
          <p:spPr bwMode="auto">
            <a:xfrm>
              <a:off x="3552" y="1312"/>
              <a:ext cx="219" cy="108"/>
            </a:xfrm>
            <a:custGeom>
              <a:avLst/>
              <a:gdLst>
                <a:gd name="T0" fmla="*/ 1330 w 1529"/>
                <a:gd name="T1" fmla="*/ 740 h 754"/>
                <a:gd name="T2" fmla="*/ 1375 w 1529"/>
                <a:gd name="T3" fmla="*/ 708 h 754"/>
                <a:gd name="T4" fmla="*/ 1415 w 1529"/>
                <a:gd name="T5" fmla="*/ 675 h 754"/>
                <a:gd name="T6" fmla="*/ 1449 w 1529"/>
                <a:gd name="T7" fmla="*/ 639 h 754"/>
                <a:gd name="T8" fmla="*/ 1478 w 1529"/>
                <a:gd name="T9" fmla="*/ 601 h 754"/>
                <a:gd name="T10" fmla="*/ 1501 w 1529"/>
                <a:gd name="T11" fmla="*/ 563 h 754"/>
                <a:gd name="T12" fmla="*/ 1516 w 1529"/>
                <a:gd name="T13" fmla="*/ 523 h 754"/>
                <a:gd name="T14" fmla="*/ 1526 w 1529"/>
                <a:gd name="T15" fmla="*/ 482 h 754"/>
                <a:gd name="T16" fmla="*/ 1529 w 1529"/>
                <a:gd name="T17" fmla="*/ 442 h 754"/>
                <a:gd name="T18" fmla="*/ 1526 w 1529"/>
                <a:gd name="T19" fmla="*/ 401 h 754"/>
                <a:gd name="T20" fmla="*/ 1516 w 1529"/>
                <a:gd name="T21" fmla="*/ 361 h 754"/>
                <a:gd name="T22" fmla="*/ 1501 w 1529"/>
                <a:gd name="T23" fmla="*/ 321 h 754"/>
                <a:gd name="T24" fmla="*/ 1478 w 1529"/>
                <a:gd name="T25" fmla="*/ 282 h 754"/>
                <a:gd name="T26" fmla="*/ 1449 w 1529"/>
                <a:gd name="T27" fmla="*/ 245 h 754"/>
                <a:gd name="T28" fmla="*/ 1415 w 1529"/>
                <a:gd name="T29" fmla="*/ 209 h 754"/>
                <a:gd name="T30" fmla="*/ 1375 w 1529"/>
                <a:gd name="T31" fmla="*/ 176 h 754"/>
                <a:gd name="T32" fmla="*/ 1330 w 1529"/>
                <a:gd name="T33" fmla="*/ 144 h 754"/>
                <a:gd name="T34" fmla="*/ 1280 w 1529"/>
                <a:gd name="T35" fmla="*/ 115 h 754"/>
                <a:gd name="T36" fmla="*/ 1226 w 1529"/>
                <a:gd name="T37" fmla="*/ 89 h 754"/>
                <a:gd name="T38" fmla="*/ 1167 w 1529"/>
                <a:gd name="T39" fmla="*/ 66 h 754"/>
                <a:gd name="T40" fmla="*/ 1106 w 1529"/>
                <a:gd name="T41" fmla="*/ 46 h 754"/>
                <a:gd name="T42" fmla="*/ 1041 w 1529"/>
                <a:gd name="T43" fmla="*/ 29 h 754"/>
                <a:gd name="T44" fmla="*/ 974 w 1529"/>
                <a:gd name="T45" fmla="*/ 17 h 754"/>
                <a:gd name="T46" fmla="*/ 905 w 1529"/>
                <a:gd name="T47" fmla="*/ 7 h 754"/>
                <a:gd name="T48" fmla="*/ 836 w 1529"/>
                <a:gd name="T49" fmla="*/ 2 h 754"/>
                <a:gd name="T50" fmla="*/ 765 w 1529"/>
                <a:gd name="T51" fmla="*/ 0 h 754"/>
                <a:gd name="T52" fmla="*/ 695 w 1529"/>
                <a:gd name="T53" fmla="*/ 2 h 754"/>
                <a:gd name="T54" fmla="*/ 624 w 1529"/>
                <a:gd name="T55" fmla="*/ 7 h 754"/>
                <a:gd name="T56" fmla="*/ 556 w 1529"/>
                <a:gd name="T57" fmla="*/ 17 h 754"/>
                <a:gd name="T58" fmla="*/ 488 w 1529"/>
                <a:gd name="T59" fmla="*/ 29 h 754"/>
                <a:gd name="T60" fmla="*/ 424 w 1529"/>
                <a:gd name="T61" fmla="*/ 46 h 754"/>
                <a:gd name="T62" fmla="*/ 362 w 1529"/>
                <a:gd name="T63" fmla="*/ 66 h 754"/>
                <a:gd name="T64" fmla="*/ 304 w 1529"/>
                <a:gd name="T65" fmla="*/ 89 h 754"/>
                <a:gd name="T66" fmla="*/ 249 w 1529"/>
                <a:gd name="T67" fmla="*/ 115 h 754"/>
                <a:gd name="T68" fmla="*/ 200 w 1529"/>
                <a:gd name="T69" fmla="*/ 144 h 754"/>
                <a:gd name="T70" fmla="*/ 155 w 1529"/>
                <a:gd name="T71" fmla="*/ 176 h 754"/>
                <a:gd name="T72" fmla="*/ 115 w 1529"/>
                <a:gd name="T73" fmla="*/ 209 h 754"/>
                <a:gd name="T74" fmla="*/ 80 w 1529"/>
                <a:gd name="T75" fmla="*/ 245 h 754"/>
                <a:gd name="T76" fmla="*/ 52 w 1529"/>
                <a:gd name="T77" fmla="*/ 282 h 754"/>
                <a:gd name="T78" fmla="*/ 29 w 1529"/>
                <a:gd name="T79" fmla="*/ 321 h 754"/>
                <a:gd name="T80" fmla="*/ 14 w 1529"/>
                <a:gd name="T81" fmla="*/ 361 h 754"/>
                <a:gd name="T82" fmla="*/ 3 w 1529"/>
                <a:gd name="T83" fmla="*/ 401 h 754"/>
                <a:gd name="T84" fmla="*/ 0 w 1529"/>
                <a:gd name="T85" fmla="*/ 442 h 754"/>
                <a:gd name="T86" fmla="*/ 3 w 1529"/>
                <a:gd name="T87" fmla="*/ 482 h 754"/>
                <a:gd name="T88" fmla="*/ 14 w 1529"/>
                <a:gd name="T89" fmla="*/ 523 h 754"/>
                <a:gd name="T90" fmla="*/ 29 w 1529"/>
                <a:gd name="T91" fmla="*/ 563 h 754"/>
                <a:gd name="T92" fmla="*/ 52 w 1529"/>
                <a:gd name="T93" fmla="*/ 601 h 754"/>
                <a:gd name="T94" fmla="*/ 80 w 1529"/>
                <a:gd name="T95" fmla="*/ 639 h 754"/>
                <a:gd name="T96" fmla="*/ 115 w 1529"/>
                <a:gd name="T97" fmla="*/ 675 h 754"/>
                <a:gd name="T98" fmla="*/ 155 w 1529"/>
                <a:gd name="T99" fmla="*/ 708 h 754"/>
                <a:gd name="T100" fmla="*/ 200 w 1529"/>
                <a:gd name="T101" fmla="*/ 740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29" h="754">
                  <a:moveTo>
                    <a:pt x="1306" y="754"/>
                  </a:moveTo>
                  <a:lnTo>
                    <a:pt x="1330" y="740"/>
                  </a:lnTo>
                  <a:lnTo>
                    <a:pt x="1353" y="724"/>
                  </a:lnTo>
                  <a:lnTo>
                    <a:pt x="1375" y="708"/>
                  </a:lnTo>
                  <a:lnTo>
                    <a:pt x="1395" y="691"/>
                  </a:lnTo>
                  <a:lnTo>
                    <a:pt x="1415" y="675"/>
                  </a:lnTo>
                  <a:lnTo>
                    <a:pt x="1433" y="657"/>
                  </a:lnTo>
                  <a:lnTo>
                    <a:pt x="1449" y="639"/>
                  </a:lnTo>
                  <a:lnTo>
                    <a:pt x="1465" y="620"/>
                  </a:lnTo>
                  <a:lnTo>
                    <a:pt x="1478" y="601"/>
                  </a:lnTo>
                  <a:lnTo>
                    <a:pt x="1490" y="582"/>
                  </a:lnTo>
                  <a:lnTo>
                    <a:pt x="1501" y="563"/>
                  </a:lnTo>
                  <a:lnTo>
                    <a:pt x="1509" y="543"/>
                  </a:lnTo>
                  <a:lnTo>
                    <a:pt x="1516" y="523"/>
                  </a:lnTo>
                  <a:lnTo>
                    <a:pt x="1522" y="503"/>
                  </a:lnTo>
                  <a:lnTo>
                    <a:pt x="1526" y="482"/>
                  </a:lnTo>
                  <a:lnTo>
                    <a:pt x="1529" y="462"/>
                  </a:lnTo>
                  <a:lnTo>
                    <a:pt x="1529" y="442"/>
                  </a:lnTo>
                  <a:lnTo>
                    <a:pt x="1529" y="421"/>
                  </a:lnTo>
                  <a:lnTo>
                    <a:pt x="1526" y="401"/>
                  </a:lnTo>
                  <a:lnTo>
                    <a:pt x="1522" y="381"/>
                  </a:lnTo>
                  <a:lnTo>
                    <a:pt x="1516" y="361"/>
                  </a:lnTo>
                  <a:lnTo>
                    <a:pt x="1509" y="341"/>
                  </a:lnTo>
                  <a:lnTo>
                    <a:pt x="1501" y="321"/>
                  </a:lnTo>
                  <a:lnTo>
                    <a:pt x="1490" y="301"/>
                  </a:lnTo>
                  <a:lnTo>
                    <a:pt x="1478" y="282"/>
                  </a:lnTo>
                  <a:lnTo>
                    <a:pt x="1465" y="263"/>
                  </a:lnTo>
                  <a:lnTo>
                    <a:pt x="1449" y="245"/>
                  </a:lnTo>
                  <a:lnTo>
                    <a:pt x="1433" y="226"/>
                  </a:lnTo>
                  <a:lnTo>
                    <a:pt x="1415" y="209"/>
                  </a:lnTo>
                  <a:lnTo>
                    <a:pt x="1395" y="191"/>
                  </a:lnTo>
                  <a:lnTo>
                    <a:pt x="1375" y="176"/>
                  </a:lnTo>
                  <a:lnTo>
                    <a:pt x="1353" y="159"/>
                  </a:lnTo>
                  <a:lnTo>
                    <a:pt x="1330" y="144"/>
                  </a:lnTo>
                  <a:lnTo>
                    <a:pt x="1306" y="129"/>
                  </a:lnTo>
                  <a:lnTo>
                    <a:pt x="1280" y="115"/>
                  </a:lnTo>
                  <a:lnTo>
                    <a:pt x="1253" y="102"/>
                  </a:lnTo>
                  <a:lnTo>
                    <a:pt x="1226" y="89"/>
                  </a:lnTo>
                  <a:lnTo>
                    <a:pt x="1197" y="77"/>
                  </a:lnTo>
                  <a:lnTo>
                    <a:pt x="1167" y="66"/>
                  </a:lnTo>
                  <a:lnTo>
                    <a:pt x="1137" y="56"/>
                  </a:lnTo>
                  <a:lnTo>
                    <a:pt x="1106" y="46"/>
                  </a:lnTo>
                  <a:lnTo>
                    <a:pt x="1073" y="38"/>
                  </a:lnTo>
                  <a:lnTo>
                    <a:pt x="1041" y="29"/>
                  </a:lnTo>
                  <a:lnTo>
                    <a:pt x="1008" y="23"/>
                  </a:lnTo>
                  <a:lnTo>
                    <a:pt x="974" y="17"/>
                  </a:lnTo>
                  <a:lnTo>
                    <a:pt x="940" y="12"/>
                  </a:lnTo>
                  <a:lnTo>
                    <a:pt x="905" y="7"/>
                  </a:lnTo>
                  <a:lnTo>
                    <a:pt x="870" y="4"/>
                  </a:lnTo>
                  <a:lnTo>
                    <a:pt x="836" y="2"/>
                  </a:lnTo>
                  <a:lnTo>
                    <a:pt x="800" y="0"/>
                  </a:lnTo>
                  <a:lnTo>
                    <a:pt x="765" y="0"/>
                  </a:lnTo>
                  <a:lnTo>
                    <a:pt x="729" y="0"/>
                  </a:lnTo>
                  <a:lnTo>
                    <a:pt x="695" y="2"/>
                  </a:lnTo>
                  <a:lnTo>
                    <a:pt x="659" y="4"/>
                  </a:lnTo>
                  <a:lnTo>
                    <a:pt x="624" y="7"/>
                  </a:lnTo>
                  <a:lnTo>
                    <a:pt x="589" y="12"/>
                  </a:lnTo>
                  <a:lnTo>
                    <a:pt x="556" y="17"/>
                  </a:lnTo>
                  <a:lnTo>
                    <a:pt x="522" y="23"/>
                  </a:lnTo>
                  <a:lnTo>
                    <a:pt x="488" y="29"/>
                  </a:lnTo>
                  <a:lnTo>
                    <a:pt x="456" y="38"/>
                  </a:lnTo>
                  <a:lnTo>
                    <a:pt x="424" y="46"/>
                  </a:lnTo>
                  <a:lnTo>
                    <a:pt x="392" y="56"/>
                  </a:lnTo>
                  <a:lnTo>
                    <a:pt x="362" y="66"/>
                  </a:lnTo>
                  <a:lnTo>
                    <a:pt x="333" y="77"/>
                  </a:lnTo>
                  <a:lnTo>
                    <a:pt x="304" y="89"/>
                  </a:lnTo>
                  <a:lnTo>
                    <a:pt x="277" y="102"/>
                  </a:lnTo>
                  <a:lnTo>
                    <a:pt x="249" y="115"/>
                  </a:lnTo>
                  <a:lnTo>
                    <a:pt x="224" y="129"/>
                  </a:lnTo>
                  <a:lnTo>
                    <a:pt x="200" y="144"/>
                  </a:lnTo>
                  <a:lnTo>
                    <a:pt x="177" y="159"/>
                  </a:lnTo>
                  <a:lnTo>
                    <a:pt x="155" y="176"/>
                  </a:lnTo>
                  <a:lnTo>
                    <a:pt x="134" y="191"/>
                  </a:lnTo>
                  <a:lnTo>
                    <a:pt x="115" y="209"/>
                  </a:lnTo>
                  <a:lnTo>
                    <a:pt x="97" y="226"/>
                  </a:lnTo>
                  <a:lnTo>
                    <a:pt x="80" y="245"/>
                  </a:lnTo>
                  <a:lnTo>
                    <a:pt x="65" y="263"/>
                  </a:lnTo>
                  <a:lnTo>
                    <a:pt x="52" y="282"/>
                  </a:lnTo>
                  <a:lnTo>
                    <a:pt x="40" y="301"/>
                  </a:lnTo>
                  <a:lnTo>
                    <a:pt x="29" y="321"/>
                  </a:lnTo>
                  <a:lnTo>
                    <a:pt x="20" y="341"/>
                  </a:lnTo>
                  <a:lnTo>
                    <a:pt x="14" y="361"/>
                  </a:lnTo>
                  <a:lnTo>
                    <a:pt x="7" y="381"/>
                  </a:lnTo>
                  <a:lnTo>
                    <a:pt x="3" y="401"/>
                  </a:lnTo>
                  <a:lnTo>
                    <a:pt x="1" y="421"/>
                  </a:lnTo>
                  <a:lnTo>
                    <a:pt x="0" y="442"/>
                  </a:lnTo>
                  <a:lnTo>
                    <a:pt x="1" y="462"/>
                  </a:lnTo>
                  <a:lnTo>
                    <a:pt x="3" y="482"/>
                  </a:lnTo>
                  <a:lnTo>
                    <a:pt x="7" y="503"/>
                  </a:lnTo>
                  <a:lnTo>
                    <a:pt x="14" y="523"/>
                  </a:lnTo>
                  <a:lnTo>
                    <a:pt x="20" y="543"/>
                  </a:lnTo>
                  <a:lnTo>
                    <a:pt x="29" y="563"/>
                  </a:lnTo>
                  <a:lnTo>
                    <a:pt x="40" y="582"/>
                  </a:lnTo>
                  <a:lnTo>
                    <a:pt x="52" y="601"/>
                  </a:lnTo>
                  <a:lnTo>
                    <a:pt x="65" y="620"/>
                  </a:lnTo>
                  <a:lnTo>
                    <a:pt x="80" y="639"/>
                  </a:lnTo>
                  <a:lnTo>
                    <a:pt x="97" y="657"/>
                  </a:lnTo>
                  <a:lnTo>
                    <a:pt x="115" y="675"/>
                  </a:lnTo>
                  <a:lnTo>
                    <a:pt x="134" y="691"/>
                  </a:lnTo>
                  <a:lnTo>
                    <a:pt x="155" y="708"/>
                  </a:lnTo>
                  <a:lnTo>
                    <a:pt x="177" y="724"/>
                  </a:lnTo>
                  <a:lnTo>
                    <a:pt x="200" y="740"/>
                  </a:lnTo>
                  <a:lnTo>
                    <a:pt x="224" y="75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147" name="Freeform 419"/>
            <p:cNvSpPr>
              <a:spLocks/>
            </p:cNvSpPr>
            <p:nvPr/>
          </p:nvSpPr>
          <p:spPr bwMode="auto">
            <a:xfrm>
              <a:off x="3690" y="1451"/>
              <a:ext cx="49" cy="94"/>
            </a:xfrm>
            <a:custGeom>
              <a:avLst/>
              <a:gdLst>
                <a:gd name="T0" fmla="*/ 343 w 343"/>
                <a:gd name="T1" fmla="*/ 656 h 656"/>
                <a:gd name="T2" fmla="*/ 329 w 343"/>
                <a:gd name="T3" fmla="*/ 648 h 656"/>
                <a:gd name="T4" fmla="*/ 316 w 343"/>
                <a:gd name="T5" fmla="*/ 639 h 656"/>
                <a:gd name="T6" fmla="*/ 302 w 343"/>
                <a:gd name="T7" fmla="*/ 631 h 656"/>
                <a:gd name="T8" fmla="*/ 287 w 343"/>
                <a:gd name="T9" fmla="*/ 621 h 656"/>
                <a:gd name="T10" fmla="*/ 272 w 343"/>
                <a:gd name="T11" fmla="*/ 611 h 656"/>
                <a:gd name="T12" fmla="*/ 258 w 343"/>
                <a:gd name="T13" fmla="*/ 600 h 656"/>
                <a:gd name="T14" fmla="*/ 243 w 343"/>
                <a:gd name="T15" fmla="*/ 589 h 656"/>
                <a:gd name="T16" fmla="*/ 228 w 343"/>
                <a:gd name="T17" fmla="*/ 577 h 656"/>
                <a:gd name="T18" fmla="*/ 198 w 343"/>
                <a:gd name="T19" fmla="*/ 553 h 656"/>
                <a:gd name="T20" fmla="*/ 169 w 343"/>
                <a:gd name="T21" fmla="*/ 528 h 656"/>
                <a:gd name="T22" fmla="*/ 156 w 343"/>
                <a:gd name="T23" fmla="*/ 514 h 656"/>
                <a:gd name="T24" fmla="*/ 142 w 343"/>
                <a:gd name="T25" fmla="*/ 500 h 656"/>
                <a:gd name="T26" fmla="*/ 128 w 343"/>
                <a:gd name="T27" fmla="*/ 488 h 656"/>
                <a:gd name="T28" fmla="*/ 117 w 343"/>
                <a:gd name="T29" fmla="*/ 474 h 656"/>
                <a:gd name="T30" fmla="*/ 104 w 343"/>
                <a:gd name="T31" fmla="*/ 460 h 656"/>
                <a:gd name="T32" fmla="*/ 93 w 343"/>
                <a:gd name="T33" fmla="*/ 446 h 656"/>
                <a:gd name="T34" fmla="*/ 81 w 343"/>
                <a:gd name="T35" fmla="*/ 432 h 656"/>
                <a:gd name="T36" fmla="*/ 69 w 343"/>
                <a:gd name="T37" fmla="*/ 417 h 656"/>
                <a:gd name="T38" fmla="*/ 59 w 343"/>
                <a:gd name="T39" fmla="*/ 401 h 656"/>
                <a:gd name="T40" fmla="*/ 49 w 343"/>
                <a:gd name="T41" fmla="*/ 387 h 656"/>
                <a:gd name="T42" fmla="*/ 40 w 343"/>
                <a:gd name="T43" fmla="*/ 371 h 656"/>
                <a:gd name="T44" fmla="*/ 33 w 343"/>
                <a:gd name="T45" fmla="*/ 355 h 656"/>
                <a:gd name="T46" fmla="*/ 25 w 343"/>
                <a:gd name="T47" fmla="*/ 339 h 656"/>
                <a:gd name="T48" fmla="*/ 18 w 343"/>
                <a:gd name="T49" fmla="*/ 323 h 656"/>
                <a:gd name="T50" fmla="*/ 13 w 343"/>
                <a:gd name="T51" fmla="*/ 308 h 656"/>
                <a:gd name="T52" fmla="*/ 8 w 343"/>
                <a:gd name="T53" fmla="*/ 291 h 656"/>
                <a:gd name="T54" fmla="*/ 4 w 343"/>
                <a:gd name="T55" fmla="*/ 275 h 656"/>
                <a:gd name="T56" fmla="*/ 2 w 343"/>
                <a:gd name="T57" fmla="*/ 259 h 656"/>
                <a:gd name="T58" fmla="*/ 0 w 343"/>
                <a:gd name="T59" fmla="*/ 245 h 656"/>
                <a:gd name="T60" fmla="*/ 0 w 343"/>
                <a:gd name="T61" fmla="*/ 229 h 656"/>
                <a:gd name="T62" fmla="*/ 0 w 343"/>
                <a:gd name="T63" fmla="*/ 214 h 656"/>
                <a:gd name="T64" fmla="*/ 2 w 343"/>
                <a:gd name="T65" fmla="*/ 199 h 656"/>
                <a:gd name="T66" fmla="*/ 4 w 343"/>
                <a:gd name="T67" fmla="*/ 185 h 656"/>
                <a:gd name="T68" fmla="*/ 8 w 343"/>
                <a:gd name="T69" fmla="*/ 170 h 656"/>
                <a:gd name="T70" fmla="*/ 13 w 343"/>
                <a:gd name="T71" fmla="*/ 155 h 656"/>
                <a:gd name="T72" fmla="*/ 18 w 343"/>
                <a:gd name="T73" fmla="*/ 141 h 656"/>
                <a:gd name="T74" fmla="*/ 25 w 343"/>
                <a:gd name="T75" fmla="*/ 128 h 656"/>
                <a:gd name="T76" fmla="*/ 33 w 343"/>
                <a:gd name="T77" fmla="*/ 114 h 656"/>
                <a:gd name="T78" fmla="*/ 40 w 343"/>
                <a:gd name="T79" fmla="*/ 101 h 656"/>
                <a:gd name="T80" fmla="*/ 49 w 343"/>
                <a:gd name="T81" fmla="*/ 90 h 656"/>
                <a:gd name="T82" fmla="*/ 59 w 343"/>
                <a:gd name="T83" fmla="*/ 78 h 656"/>
                <a:gd name="T84" fmla="*/ 69 w 343"/>
                <a:gd name="T85" fmla="*/ 68 h 656"/>
                <a:gd name="T86" fmla="*/ 81 w 343"/>
                <a:gd name="T87" fmla="*/ 57 h 656"/>
                <a:gd name="T88" fmla="*/ 93 w 343"/>
                <a:gd name="T89" fmla="*/ 48 h 656"/>
                <a:gd name="T90" fmla="*/ 104 w 343"/>
                <a:gd name="T91" fmla="*/ 40 h 656"/>
                <a:gd name="T92" fmla="*/ 117 w 343"/>
                <a:gd name="T93" fmla="*/ 32 h 656"/>
                <a:gd name="T94" fmla="*/ 128 w 343"/>
                <a:gd name="T95" fmla="*/ 26 h 656"/>
                <a:gd name="T96" fmla="*/ 142 w 343"/>
                <a:gd name="T97" fmla="*/ 19 h 656"/>
                <a:gd name="T98" fmla="*/ 156 w 343"/>
                <a:gd name="T99" fmla="*/ 14 h 656"/>
                <a:gd name="T100" fmla="*/ 169 w 343"/>
                <a:gd name="T101" fmla="*/ 10 h 656"/>
                <a:gd name="T102" fmla="*/ 184 w 343"/>
                <a:gd name="T103" fmla="*/ 6 h 656"/>
                <a:gd name="T104" fmla="*/ 198 w 343"/>
                <a:gd name="T105" fmla="*/ 4 h 656"/>
                <a:gd name="T106" fmla="*/ 214 w 343"/>
                <a:gd name="T107" fmla="*/ 1 h 656"/>
                <a:gd name="T108" fmla="*/ 228 w 343"/>
                <a:gd name="T109" fmla="*/ 0 h 656"/>
                <a:gd name="T110" fmla="*/ 243 w 343"/>
                <a:gd name="T111" fmla="*/ 1 h 656"/>
                <a:gd name="T112" fmla="*/ 258 w 343"/>
                <a:gd name="T113" fmla="*/ 2 h 656"/>
                <a:gd name="T114" fmla="*/ 272 w 343"/>
                <a:gd name="T115" fmla="*/ 5 h 656"/>
                <a:gd name="T116" fmla="*/ 287 w 343"/>
                <a:gd name="T117" fmla="*/ 8 h 656"/>
                <a:gd name="T118" fmla="*/ 302 w 343"/>
                <a:gd name="T119" fmla="*/ 12 h 656"/>
                <a:gd name="T120" fmla="*/ 316 w 343"/>
                <a:gd name="T121" fmla="*/ 17 h 656"/>
                <a:gd name="T122" fmla="*/ 329 w 343"/>
                <a:gd name="T123" fmla="*/ 24 h 656"/>
                <a:gd name="T124" fmla="*/ 343 w 343"/>
                <a:gd name="T125" fmla="*/ 31 h 6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43" h="656">
                  <a:moveTo>
                    <a:pt x="343" y="656"/>
                  </a:moveTo>
                  <a:lnTo>
                    <a:pt x="329" y="648"/>
                  </a:lnTo>
                  <a:lnTo>
                    <a:pt x="316" y="639"/>
                  </a:lnTo>
                  <a:lnTo>
                    <a:pt x="302" y="631"/>
                  </a:lnTo>
                  <a:lnTo>
                    <a:pt x="287" y="621"/>
                  </a:lnTo>
                  <a:lnTo>
                    <a:pt x="272" y="611"/>
                  </a:lnTo>
                  <a:lnTo>
                    <a:pt x="258" y="600"/>
                  </a:lnTo>
                  <a:lnTo>
                    <a:pt x="243" y="589"/>
                  </a:lnTo>
                  <a:lnTo>
                    <a:pt x="228" y="577"/>
                  </a:lnTo>
                  <a:lnTo>
                    <a:pt x="198" y="553"/>
                  </a:lnTo>
                  <a:lnTo>
                    <a:pt x="169" y="528"/>
                  </a:lnTo>
                  <a:lnTo>
                    <a:pt x="156" y="514"/>
                  </a:lnTo>
                  <a:lnTo>
                    <a:pt x="142" y="500"/>
                  </a:lnTo>
                  <a:lnTo>
                    <a:pt x="128" y="488"/>
                  </a:lnTo>
                  <a:lnTo>
                    <a:pt x="117" y="474"/>
                  </a:lnTo>
                  <a:lnTo>
                    <a:pt x="104" y="460"/>
                  </a:lnTo>
                  <a:lnTo>
                    <a:pt x="93" y="446"/>
                  </a:lnTo>
                  <a:lnTo>
                    <a:pt x="81" y="432"/>
                  </a:lnTo>
                  <a:lnTo>
                    <a:pt x="69" y="417"/>
                  </a:lnTo>
                  <a:lnTo>
                    <a:pt x="59" y="401"/>
                  </a:lnTo>
                  <a:lnTo>
                    <a:pt x="49" y="387"/>
                  </a:lnTo>
                  <a:lnTo>
                    <a:pt x="40" y="371"/>
                  </a:lnTo>
                  <a:lnTo>
                    <a:pt x="33" y="355"/>
                  </a:lnTo>
                  <a:lnTo>
                    <a:pt x="25" y="339"/>
                  </a:lnTo>
                  <a:lnTo>
                    <a:pt x="18" y="323"/>
                  </a:lnTo>
                  <a:lnTo>
                    <a:pt x="13" y="308"/>
                  </a:lnTo>
                  <a:lnTo>
                    <a:pt x="8" y="291"/>
                  </a:lnTo>
                  <a:lnTo>
                    <a:pt x="4" y="275"/>
                  </a:lnTo>
                  <a:lnTo>
                    <a:pt x="2" y="259"/>
                  </a:lnTo>
                  <a:lnTo>
                    <a:pt x="0" y="245"/>
                  </a:lnTo>
                  <a:lnTo>
                    <a:pt x="0" y="229"/>
                  </a:lnTo>
                  <a:lnTo>
                    <a:pt x="0" y="214"/>
                  </a:lnTo>
                  <a:lnTo>
                    <a:pt x="2" y="199"/>
                  </a:lnTo>
                  <a:lnTo>
                    <a:pt x="4" y="185"/>
                  </a:lnTo>
                  <a:lnTo>
                    <a:pt x="8" y="170"/>
                  </a:lnTo>
                  <a:lnTo>
                    <a:pt x="13" y="155"/>
                  </a:lnTo>
                  <a:lnTo>
                    <a:pt x="18" y="141"/>
                  </a:lnTo>
                  <a:lnTo>
                    <a:pt x="25" y="128"/>
                  </a:lnTo>
                  <a:lnTo>
                    <a:pt x="33" y="114"/>
                  </a:lnTo>
                  <a:lnTo>
                    <a:pt x="40" y="101"/>
                  </a:lnTo>
                  <a:lnTo>
                    <a:pt x="49" y="90"/>
                  </a:lnTo>
                  <a:lnTo>
                    <a:pt x="59" y="78"/>
                  </a:lnTo>
                  <a:lnTo>
                    <a:pt x="69" y="68"/>
                  </a:lnTo>
                  <a:lnTo>
                    <a:pt x="81" y="57"/>
                  </a:lnTo>
                  <a:lnTo>
                    <a:pt x="93" y="48"/>
                  </a:lnTo>
                  <a:lnTo>
                    <a:pt x="104" y="40"/>
                  </a:lnTo>
                  <a:lnTo>
                    <a:pt x="117" y="32"/>
                  </a:lnTo>
                  <a:lnTo>
                    <a:pt x="128" y="26"/>
                  </a:lnTo>
                  <a:lnTo>
                    <a:pt x="142" y="19"/>
                  </a:lnTo>
                  <a:lnTo>
                    <a:pt x="156" y="14"/>
                  </a:lnTo>
                  <a:lnTo>
                    <a:pt x="169" y="10"/>
                  </a:lnTo>
                  <a:lnTo>
                    <a:pt x="184" y="6"/>
                  </a:lnTo>
                  <a:lnTo>
                    <a:pt x="198" y="4"/>
                  </a:lnTo>
                  <a:lnTo>
                    <a:pt x="214" y="1"/>
                  </a:lnTo>
                  <a:lnTo>
                    <a:pt x="228" y="0"/>
                  </a:lnTo>
                  <a:lnTo>
                    <a:pt x="243" y="1"/>
                  </a:lnTo>
                  <a:lnTo>
                    <a:pt x="258" y="2"/>
                  </a:lnTo>
                  <a:lnTo>
                    <a:pt x="272" y="5"/>
                  </a:lnTo>
                  <a:lnTo>
                    <a:pt x="287" y="8"/>
                  </a:lnTo>
                  <a:lnTo>
                    <a:pt x="302" y="12"/>
                  </a:lnTo>
                  <a:lnTo>
                    <a:pt x="316" y="17"/>
                  </a:lnTo>
                  <a:lnTo>
                    <a:pt x="329" y="24"/>
                  </a:lnTo>
                  <a:lnTo>
                    <a:pt x="343" y="3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148" name="Freeform 420"/>
            <p:cNvSpPr>
              <a:spLocks/>
            </p:cNvSpPr>
            <p:nvPr/>
          </p:nvSpPr>
          <p:spPr bwMode="auto">
            <a:xfrm>
              <a:off x="3739" y="1561"/>
              <a:ext cx="28" cy="73"/>
            </a:xfrm>
            <a:custGeom>
              <a:avLst/>
              <a:gdLst>
                <a:gd name="T0" fmla="*/ 0 w 198"/>
                <a:gd name="T1" fmla="*/ 510 h 510"/>
                <a:gd name="T2" fmla="*/ 13 w 198"/>
                <a:gd name="T3" fmla="*/ 502 h 510"/>
                <a:gd name="T4" fmla="*/ 25 w 198"/>
                <a:gd name="T5" fmla="*/ 492 h 510"/>
                <a:gd name="T6" fmla="*/ 38 w 198"/>
                <a:gd name="T7" fmla="*/ 483 h 510"/>
                <a:gd name="T8" fmla="*/ 49 w 198"/>
                <a:gd name="T9" fmla="*/ 472 h 510"/>
                <a:gd name="T10" fmla="*/ 61 w 198"/>
                <a:gd name="T11" fmla="*/ 460 h 510"/>
                <a:gd name="T12" fmla="*/ 73 w 198"/>
                <a:gd name="T13" fmla="*/ 447 h 510"/>
                <a:gd name="T14" fmla="*/ 83 w 198"/>
                <a:gd name="T15" fmla="*/ 433 h 510"/>
                <a:gd name="T16" fmla="*/ 94 w 198"/>
                <a:gd name="T17" fmla="*/ 420 h 510"/>
                <a:gd name="T18" fmla="*/ 103 w 198"/>
                <a:gd name="T19" fmla="*/ 404 h 510"/>
                <a:gd name="T20" fmla="*/ 113 w 198"/>
                <a:gd name="T21" fmla="*/ 389 h 510"/>
                <a:gd name="T22" fmla="*/ 121 w 198"/>
                <a:gd name="T23" fmla="*/ 372 h 510"/>
                <a:gd name="T24" fmla="*/ 129 w 198"/>
                <a:gd name="T25" fmla="*/ 355 h 510"/>
                <a:gd name="T26" fmla="*/ 137 w 198"/>
                <a:gd name="T27" fmla="*/ 339 h 510"/>
                <a:gd name="T28" fmla="*/ 144 w 198"/>
                <a:gd name="T29" fmla="*/ 322 h 510"/>
                <a:gd name="T30" fmla="*/ 150 w 198"/>
                <a:gd name="T31" fmla="*/ 305 h 510"/>
                <a:gd name="T32" fmla="*/ 156 w 198"/>
                <a:gd name="T33" fmla="*/ 287 h 510"/>
                <a:gd name="T34" fmla="*/ 161 w 198"/>
                <a:gd name="T35" fmla="*/ 269 h 510"/>
                <a:gd name="T36" fmla="*/ 166 w 198"/>
                <a:gd name="T37" fmla="*/ 251 h 510"/>
                <a:gd name="T38" fmla="*/ 170 w 198"/>
                <a:gd name="T39" fmla="*/ 233 h 510"/>
                <a:gd name="T40" fmla="*/ 175 w 198"/>
                <a:gd name="T41" fmla="*/ 214 h 510"/>
                <a:gd name="T42" fmla="*/ 182 w 198"/>
                <a:gd name="T43" fmla="*/ 177 h 510"/>
                <a:gd name="T44" fmla="*/ 188 w 198"/>
                <a:gd name="T45" fmla="*/ 139 h 510"/>
                <a:gd name="T46" fmla="*/ 190 w 198"/>
                <a:gd name="T47" fmla="*/ 120 h 510"/>
                <a:gd name="T48" fmla="*/ 193 w 198"/>
                <a:gd name="T49" fmla="*/ 101 h 510"/>
                <a:gd name="T50" fmla="*/ 194 w 198"/>
                <a:gd name="T51" fmla="*/ 83 h 510"/>
                <a:gd name="T52" fmla="*/ 196 w 198"/>
                <a:gd name="T53" fmla="*/ 65 h 510"/>
                <a:gd name="T54" fmla="*/ 197 w 198"/>
                <a:gd name="T55" fmla="*/ 47 h 510"/>
                <a:gd name="T56" fmla="*/ 197 w 198"/>
                <a:gd name="T57" fmla="*/ 30 h 510"/>
                <a:gd name="T58" fmla="*/ 198 w 198"/>
                <a:gd name="T59" fmla="*/ 14 h 510"/>
                <a:gd name="T60" fmla="*/ 198 w 198"/>
                <a:gd name="T61" fmla="*/ 0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98" h="510">
                  <a:moveTo>
                    <a:pt x="0" y="510"/>
                  </a:moveTo>
                  <a:lnTo>
                    <a:pt x="13" y="502"/>
                  </a:lnTo>
                  <a:lnTo>
                    <a:pt x="25" y="492"/>
                  </a:lnTo>
                  <a:lnTo>
                    <a:pt x="38" y="483"/>
                  </a:lnTo>
                  <a:lnTo>
                    <a:pt x="49" y="472"/>
                  </a:lnTo>
                  <a:lnTo>
                    <a:pt x="61" y="460"/>
                  </a:lnTo>
                  <a:lnTo>
                    <a:pt x="73" y="447"/>
                  </a:lnTo>
                  <a:lnTo>
                    <a:pt x="83" y="433"/>
                  </a:lnTo>
                  <a:lnTo>
                    <a:pt x="94" y="420"/>
                  </a:lnTo>
                  <a:lnTo>
                    <a:pt x="103" y="404"/>
                  </a:lnTo>
                  <a:lnTo>
                    <a:pt x="113" y="389"/>
                  </a:lnTo>
                  <a:lnTo>
                    <a:pt x="121" y="372"/>
                  </a:lnTo>
                  <a:lnTo>
                    <a:pt x="129" y="355"/>
                  </a:lnTo>
                  <a:lnTo>
                    <a:pt x="137" y="339"/>
                  </a:lnTo>
                  <a:lnTo>
                    <a:pt x="144" y="322"/>
                  </a:lnTo>
                  <a:lnTo>
                    <a:pt x="150" y="305"/>
                  </a:lnTo>
                  <a:lnTo>
                    <a:pt x="156" y="287"/>
                  </a:lnTo>
                  <a:lnTo>
                    <a:pt x="161" y="269"/>
                  </a:lnTo>
                  <a:lnTo>
                    <a:pt x="166" y="251"/>
                  </a:lnTo>
                  <a:lnTo>
                    <a:pt x="170" y="233"/>
                  </a:lnTo>
                  <a:lnTo>
                    <a:pt x="175" y="214"/>
                  </a:lnTo>
                  <a:lnTo>
                    <a:pt x="182" y="177"/>
                  </a:lnTo>
                  <a:lnTo>
                    <a:pt x="188" y="139"/>
                  </a:lnTo>
                  <a:lnTo>
                    <a:pt x="190" y="120"/>
                  </a:lnTo>
                  <a:lnTo>
                    <a:pt x="193" y="101"/>
                  </a:lnTo>
                  <a:lnTo>
                    <a:pt x="194" y="83"/>
                  </a:lnTo>
                  <a:lnTo>
                    <a:pt x="196" y="65"/>
                  </a:lnTo>
                  <a:lnTo>
                    <a:pt x="197" y="47"/>
                  </a:lnTo>
                  <a:lnTo>
                    <a:pt x="197" y="30"/>
                  </a:lnTo>
                  <a:lnTo>
                    <a:pt x="198" y="14"/>
                  </a:lnTo>
                  <a:lnTo>
                    <a:pt x="198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149" name="Freeform 421"/>
            <p:cNvSpPr>
              <a:spLocks/>
            </p:cNvSpPr>
            <p:nvPr/>
          </p:nvSpPr>
          <p:spPr bwMode="auto">
            <a:xfrm>
              <a:off x="3607" y="1602"/>
              <a:ext cx="109" cy="54"/>
            </a:xfrm>
            <a:custGeom>
              <a:avLst/>
              <a:gdLst>
                <a:gd name="T0" fmla="*/ 670 w 765"/>
                <a:gd name="T1" fmla="*/ 366 h 377"/>
                <a:gd name="T2" fmla="*/ 701 w 765"/>
                <a:gd name="T3" fmla="*/ 343 h 377"/>
                <a:gd name="T4" fmla="*/ 726 w 765"/>
                <a:gd name="T5" fmla="*/ 319 h 377"/>
                <a:gd name="T6" fmla="*/ 745 w 765"/>
                <a:gd name="T7" fmla="*/ 292 h 377"/>
                <a:gd name="T8" fmla="*/ 758 w 765"/>
                <a:gd name="T9" fmla="*/ 264 h 377"/>
                <a:gd name="T10" fmla="*/ 764 w 765"/>
                <a:gd name="T11" fmla="*/ 235 h 377"/>
                <a:gd name="T12" fmla="*/ 764 w 765"/>
                <a:gd name="T13" fmla="*/ 206 h 377"/>
                <a:gd name="T14" fmla="*/ 758 w 765"/>
                <a:gd name="T15" fmla="*/ 178 h 377"/>
                <a:gd name="T16" fmla="*/ 745 w 765"/>
                <a:gd name="T17" fmla="*/ 150 h 377"/>
                <a:gd name="T18" fmla="*/ 726 w 765"/>
                <a:gd name="T19" fmla="*/ 123 h 377"/>
                <a:gd name="T20" fmla="*/ 701 w 765"/>
                <a:gd name="T21" fmla="*/ 98 h 377"/>
                <a:gd name="T22" fmla="*/ 670 w 765"/>
                <a:gd name="T23" fmla="*/ 75 h 377"/>
                <a:gd name="T24" fmla="*/ 635 w 765"/>
                <a:gd name="T25" fmla="*/ 55 h 377"/>
                <a:gd name="T26" fmla="*/ 596 w 765"/>
                <a:gd name="T27" fmla="*/ 37 h 377"/>
                <a:gd name="T28" fmla="*/ 551 w 765"/>
                <a:gd name="T29" fmla="*/ 22 h 377"/>
                <a:gd name="T30" fmla="*/ 506 w 765"/>
                <a:gd name="T31" fmla="*/ 12 h 377"/>
                <a:gd name="T32" fmla="*/ 458 w 765"/>
                <a:gd name="T33" fmla="*/ 4 h 377"/>
                <a:gd name="T34" fmla="*/ 408 w 765"/>
                <a:gd name="T35" fmla="*/ 0 h 377"/>
                <a:gd name="T36" fmla="*/ 358 w 765"/>
                <a:gd name="T37" fmla="*/ 0 h 377"/>
                <a:gd name="T38" fmla="*/ 308 w 765"/>
                <a:gd name="T39" fmla="*/ 4 h 377"/>
                <a:gd name="T40" fmla="*/ 260 w 765"/>
                <a:gd name="T41" fmla="*/ 12 h 377"/>
                <a:gd name="T42" fmla="*/ 214 w 765"/>
                <a:gd name="T43" fmla="*/ 22 h 377"/>
                <a:gd name="T44" fmla="*/ 170 w 765"/>
                <a:gd name="T45" fmla="*/ 37 h 377"/>
                <a:gd name="T46" fmla="*/ 130 w 765"/>
                <a:gd name="T47" fmla="*/ 55 h 377"/>
                <a:gd name="T48" fmla="*/ 96 w 765"/>
                <a:gd name="T49" fmla="*/ 75 h 377"/>
                <a:gd name="T50" fmla="*/ 65 w 765"/>
                <a:gd name="T51" fmla="*/ 98 h 377"/>
                <a:gd name="T52" fmla="*/ 40 w 765"/>
                <a:gd name="T53" fmla="*/ 123 h 377"/>
                <a:gd name="T54" fmla="*/ 21 w 765"/>
                <a:gd name="T55" fmla="*/ 150 h 377"/>
                <a:gd name="T56" fmla="*/ 7 w 765"/>
                <a:gd name="T57" fmla="*/ 178 h 377"/>
                <a:gd name="T58" fmla="*/ 1 w 765"/>
                <a:gd name="T59" fmla="*/ 206 h 377"/>
                <a:gd name="T60" fmla="*/ 1 w 765"/>
                <a:gd name="T61" fmla="*/ 235 h 377"/>
                <a:gd name="T62" fmla="*/ 7 w 765"/>
                <a:gd name="T63" fmla="*/ 264 h 377"/>
                <a:gd name="T64" fmla="*/ 21 w 765"/>
                <a:gd name="T65" fmla="*/ 292 h 377"/>
                <a:gd name="T66" fmla="*/ 40 w 765"/>
                <a:gd name="T67" fmla="*/ 319 h 377"/>
                <a:gd name="T68" fmla="*/ 65 w 765"/>
                <a:gd name="T69" fmla="*/ 343 h 377"/>
                <a:gd name="T70" fmla="*/ 96 w 765"/>
                <a:gd name="T71" fmla="*/ 366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65" h="377">
                  <a:moveTo>
                    <a:pt x="654" y="377"/>
                  </a:moveTo>
                  <a:lnTo>
                    <a:pt x="670" y="366"/>
                  </a:lnTo>
                  <a:lnTo>
                    <a:pt x="686" y="355"/>
                  </a:lnTo>
                  <a:lnTo>
                    <a:pt x="701" y="343"/>
                  </a:lnTo>
                  <a:lnTo>
                    <a:pt x="714" y="332"/>
                  </a:lnTo>
                  <a:lnTo>
                    <a:pt x="726" y="319"/>
                  </a:lnTo>
                  <a:lnTo>
                    <a:pt x="736" y="305"/>
                  </a:lnTo>
                  <a:lnTo>
                    <a:pt x="745" y="292"/>
                  </a:lnTo>
                  <a:lnTo>
                    <a:pt x="752" y="278"/>
                  </a:lnTo>
                  <a:lnTo>
                    <a:pt x="758" y="264"/>
                  </a:lnTo>
                  <a:lnTo>
                    <a:pt x="762" y="250"/>
                  </a:lnTo>
                  <a:lnTo>
                    <a:pt x="764" y="235"/>
                  </a:lnTo>
                  <a:lnTo>
                    <a:pt x="765" y="221"/>
                  </a:lnTo>
                  <a:lnTo>
                    <a:pt x="764" y="206"/>
                  </a:lnTo>
                  <a:lnTo>
                    <a:pt x="762" y="192"/>
                  </a:lnTo>
                  <a:lnTo>
                    <a:pt x="758" y="178"/>
                  </a:lnTo>
                  <a:lnTo>
                    <a:pt x="752" y="163"/>
                  </a:lnTo>
                  <a:lnTo>
                    <a:pt x="745" y="150"/>
                  </a:lnTo>
                  <a:lnTo>
                    <a:pt x="736" y="136"/>
                  </a:lnTo>
                  <a:lnTo>
                    <a:pt x="726" y="123"/>
                  </a:lnTo>
                  <a:lnTo>
                    <a:pt x="714" y="111"/>
                  </a:lnTo>
                  <a:lnTo>
                    <a:pt x="701" y="98"/>
                  </a:lnTo>
                  <a:lnTo>
                    <a:pt x="686" y="86"/>
                  </a:lnTo>
                  <a:lnTo>
                    <a:pt x="670" y="75"/>
                  </a:lnTo>
                  <a:lnTo>
                    <a:pt x="654" y="64"/>
                  </a:lnTo>
                  <a:lnTo>
                    <a:pt x="635" y="55"/>
                  </a:lnTo>
                  <a:lnTo>
                    <a:pt x="616" y="45"/>
                  </a:lnTo>
                  <a:lnTo>
                    <a:pt x="596" y="37"/>
                  </a:lnTo>
                  <a:lnTo>
                    <a:pt x="574" y="30"/>
                  </a:lnTo>
                  <a:lnTo>
                    <a:pt x="551" y="22"/>
                  </a:lnTo>
                  <a:lnTo>
                    <a:pt x="529" y="17"/>
                  </a:lnTo>
                  <a:lnTo>
                    <a:pt x="506" y="12"/>
                  </a:lnTo>
                  <a:lnTo>
                    <a:pt x="482" y="8"/>
                  </a:lnTo>
                  <a:lnTo>
                    <a:pt x="458" y="4"/>
                  </a:lnTo>
                  <a:lnTo>
                    <a:pt x="433" y="2"/>
                  </a:lnTo>
                  <a:lnTo>
                    <a:pt x="408" y="0"/>
                  </a:lnTo>
                  <a:lnTo>
                    <a:pt x="383" y="0"/>
                  </a:lnTo>
                  <a:lnTo>
                    <a:pt x="358" y="0"/>
                  </a:lnTo>
                  <a:lnTo>
                    <a:pt x="333" y="2"/>
                  </a:lnTo>
                  <a:lnTo>
                    <a:pt x="308" y="4"/>
                  </a:lnTo>
                  <a:lnTo>
                    <a:pt x="284" y="8"/>
                  </a:lnTo>
                  <a:lnTo>
                    <a:pt x="260" y="12"/>
                  </a:lnTo>
                  <a:lnTo>
                    <a:pt x="237" y="17"/>
                  </a:lnTo>
                  <a:lnTo>
                    <a:pt x="214" y="22"/>
                  </a:lnTo>
                  <a:lnTo>
                    <a:pt x="192" y="30"/>
                  </a:lnTo>
                  <a:lnTo>
                    <a:pt x="170" y="37"/>
                  </a:lnTo>
                  <a:lnTo>
                    <a:pt x="150" y="45"/>
                  </a:lnTo>
                  <a:lnTo>
                    <a:pt x="130" y="55"/>
                  </a:lnTo>
                  <a:lnTo>
                    <a:pt x="113" y="64"/>
                  </a:lnTo>
                  <a:lnTo>
                    <a:pt x="96" y="75"/>
                  </a:lnTo>
                  <a:lnTo>
                    <a:pt x="80" y="86"/>
                  </a:lnTo>
                  <a:lnTo>
                    <a:pt x="65" y="98"/>
                  </a:lnTo>
                  <a:lnTo>
                    <a:pt x="52" y="111"/>
                  </a:lnTo>
                  <a:lnTo>
                    <a:pt x="40" y="123"/>
                  </a:lnTo>
                  <a:lnTo>
                    <a:pt x="29" y="136"/>
                  </a:lnTo>
                  <a:lnTo>
                    <a:pt x="21" y="150"/>
                  </a:lnTo>
                  <a:lnTo>
                    <a:pt x="14" y="163"/>
                  </a:lnTo>
                  <a:lnTo>
                    <a:pt x="7" y="178"/>
                  </a:lnTo>
                  <a:lnTo>
                    <a:pt x="4" y="192"/>
                  </a:lnTo>
                  <a:lnTo>
                    <a:pt x="1" y="206"/>
                  </a:lnTo>
                  <a:lnTo>
                    <a:pt x="0" y="221"/>
                  </a:lnTo>
                  <a:lnTo>
                    <a:pt x="1" y="235"/>
                  </a:lnTo>
                  <a:lnTo>
                    <a:pt x="4" y="250"/>
                  </a:lnTo>
                  <a:lnTo>
                    <a:pt x="7" y="264"/>
                  </a:lnTo>
                  <a:lnTo>
                    <a:pt x="14" y="278"/>
                  </a:lnTo>
                  <a:lnTo>
                    <a:pt x="21" y="292"/>
                  </a:lnTo>
                  <a:lnTo>
                    <a:pt x="29" y="305"/>
                  </a:lnTo>
                  <a:lnTo>
                    <a:pt x="40" y="319"/>
                  </a:lnTo>
                  <a:lnTo>
                    <a:pt x="52" y="332"/>
                  </a:lnTo>
                  <a:lnTo>
                    <a:pt x="65" y="343"/>
                  </a:lnTo>
                  <a:lnTo>
                    <a:pt x="80" y="355"/>
                  </a:lnTo>
                  <a:lnTo>
                    <a:pt x="96" y="366"/>
                  </a:lnTo>
                  <a:lnTo>
                    <a:pt x="113" y="37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150" name="Freeform 422"/>
            <p:cNvSpPr>
              <a:spLocks/>
            </p:cNvSpPr>
            <p:nvPr/>
          </p:nvSpPr>
          <p:spPr bwMode="auto">
            <a:xfrm>
              <a:off x="3732" y="1453"/>
              <a:ext cx="7" cy="30"/>
            </a:xfrm>
            <a:custGeom>
              <a:avLst/>
              <a:gdLst>
                <a:gd name="T0" fmla="*/ 3 w 46"/>
                <a:gd name="T1" fmla="*/ 0 h 213"/>
                <a:gd name="T2" fmla="*/ 2 w 46"/>
                <a:gd name="T3" fmla="*/ 13 h 213"/>
                <a:gd name="T4" fmla="*/ 0 w 46"/>
                <a:gd name="T5" fmla="*/ 24 h 213"/>
                <a:gd name="T6" fmla="*/ 0 w 46"/>
                <a:gd name="T7" fmla="*/ 37 h 213"/>
                <a:gd name="T8" fmla="*/ 0 w 46"/>
                <a:gd name="T9" fmla="*/ 49 h 213"/>
                <a:gd name="T10" fmla="*/ 0 w 46"/>
                <a:gd name="T11" fmla="*/ 62 h 213"/>
                <a:gd name="T12" fmla="*/ 1 w 46"/>
                <a:gd name="T13" fmla="*/ 76 h 213"/>
                <a:gd name="T14" fmla="*/ 3 w 46"/>
                <a:gd name="T15" fmla="*/ 88 h 213"/>
                <a:gd name="T16" fmla="*/ 5 w 46"/>
                <a:gd name="T17" fmla="*/ 102 h 213"/>
                <a:gd name="T18" fmla="*/ 8 w 46"/>
                <a:gd name="T19" fmla="*/ 116 h 213"/>
                <a:gd name="T20" fmla="*/ 11 w 46"/>
                <a:gd name="T21" fmla="*/ 129 h 213"/>
                <a:gd name="T22" fmla="*/ 15 w 46"/>
                <a:gd name="T23" fmla="*/ 144 h 213"/>
                <a:gd name="T24" fmla="*/ 21 w 46"/>
                <a:gd name="T25" fmla="*/ 158 h 213"/>
                <a:gd name="T26" fmla="*/ 26 w 46"/>
                <a:gd name="T27" fmla="*/ 172 h 213"/>
                <a:gd name="T28" fmla="*/ 32 w 46"/>
                <a:gd name="T29" fmla="*/ 185 h 213"/>
                <a:gd name="T30" fmla="*/ 39 w 46"/>
                <a:gd name="T31" fmla="*/ 199 h 213"/>
                <a:gd name="T32" fmla="*/ 46 w 46"/>
                <a:gd name="T33" fmla="*/ 213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6" h="213">
                  <a:moveTo>
                    <a:pt x="3" y="0"/>
                  </a:moveTo>
                  <a:lnTo>
                    <a:pt x="2" y="13"/>
                  </a:lnTo>
                  <a:lnTo>
                    <a:pt x="0" y="24"/>
                  </a:lnTo>
                  <a:lnTo>
                    <a:pt x="0" y="37"/>
                  </a:lnTo>
                  <a:lnTo>
                    <a:pt x="0" y="49"/>
                  </a:lnTo>
                  <a:lnTo>
                    <a:pt x="0" y="62"/>
                  </a:lnTo>
                  <a:lnTo>
                    <a:pt x="1" y="76"/>
                  </a:lnTo>
                  <a:lnTo>
                    <a:pt x="3" y="88"/>
                  </a:lnTo>
                  <a:lnTo>
                    <a:pt x="5" y="102"/>
                  </a:lnTo>
                  <a:lnTo>
                    <a:pt x="8" y="116"/>
                  </a:lnTo>
                  <a:lnTo>
                    <a:pt x="11" y="129"/>
                  </a:lnTo>
                  <a:lnTo>
                    <a:pt x="15" y="144"/>
                  </a:lnTo>
                  <a:lnTo>
                    <a:pt x="21" y="158"/>
                  </a:lnTo>
                  <a:lnTo>
                    <a:pt x="26" y="172"/>
                  </a:lnTo>
                  <a:lnTo>
                    <a:pt x="32" y="185"/>
                  </a:lnTo>
                  <a:lnTo>
                    <a:pt x="39" y="199"/>
                  </a:lnTo>
                  <a:lnTo>
                    <a:pt x="46" y="21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151" name="Freeform 423"/>
            <p:cNvSpPr>
              <a:spLocks/>
            </p:cNvSpPr>
            <p:nvPr/>
          </p:nvSpPr>
          <p:spPr bwMode="auto">
            <a:xfrm>
              <a:off x="3778" y="1585"/>
              <a:ext cx="32" cy="71"/>
            </a:xfrm>
            <a:custGeom>
              <a:avLst/>
              <a:gdLst>
                <a:gd name="T0" fmla="*/ 224 w 224"/>
                <a:gd name="T1" fmla="*/ 0 h 496"/>
                <a:gd name="T2" fmla="*/ 224 w 224"/>
                <a:gd name="T3" fmla="*/ 16 h 496"/>
                <a:gd name="T4" fmla="*/ 224 w 224"/>
                <a:gd name="T5" fmla="*/ 32 h 496"/>
                <a:gd name="T6" fmla="*/ 223 w 224"/>
                <a:gd name="T7" fmla="*/ 48 h 496"/>
                <a:gd name="T8" fmla="*/ 220 w 224"/>
                <a:gd name="T9" fmla="*/ 64 h 496"/>
                <a:gd name="T10" fmla="*/ 218 w 224"/>
                <a:gd name="T11" fmla="*/ 82 h 496"/>
                <a:gd name="T12" fmla="*/ 216 w 224"/>
                <a:gd name="T13" fmla="*/ 100 h 496"/>
                <a:gd name="T14" fmla="*/ 213 w 224"/>
                <a:gd name="T15" fmla="*/ 118 h 496"/>
                <a:gd name="T16" fmla="*/ 210 w 224"/>
                <a:gd name="T17" fmla="*/ 137 h 496"/>
                <a:gd name="T18" fmla="*/ 207 w 224"/>
                <a:gd name="T19" fmla="*/ 155 h 496"/>
                <a:gd name="T20" fmla="*/ 203 w 224"/>
                <a:gd name="T21" fmla="*/ 174 h 496"/>
                <a:gd name="T22" fmla="*/ 197 w 224"/>
                <a:gd name="T23" fmla="*/ 192 h 496"/>
                <a:gd name="T24" fmla="*/ 193 w 224"/>
                <a:gd name="T25" fmla="*/ 211 h 496"/>
                <a:gd name="T26" fmla="*/ 187 w 224"/>
                <a:gd name="T27" fmla="*/ 229 h 496"/>
                <a:gd name="T28" fmla="*/ 181 w 224"/>
                <a:gd name="T29" fmla="*/ 246 h 496"/>
                <a:gd name="T30" fmla="*/ 175 w 224"/>
                <a:gd name="T31" fmla="*/ 263 h 496"/>
                <a:gd name="T32" fmla="*/ 168 w 224"/>
                <a:gd name="T33" fmla="*/ 281 h 496"/>
                <a:gd name="T34" fmla="*/ 161 w 224"/>
                <a:gd name="T35" fmla="*/ 298 h 496"/>
                <a:gd name="T36" fmla="*/ 154 w 224"/>
                <a:gd name="T37" fmla="*/ 314 h 496"/>
                <a:gd name="T38" fmla="*/ 146 w 224"/>
                <a:gd name="T39" fmla="*/ 331 h 496"/>
                <a:gd name="T40" fmla="*/ 137 w 224"/>
                <a:gd name="T41" fmla="*/ 348 h 496"/>
                <a:gd name="T42" fmla="*/ 128 w 224"/>
                <a:gd name="T43" fmla="*/ 363 h 496"/>
                <a:gd name="T44" fmla="*/ 118 w 224"/>
                <a:gd name="T45" fmla="*/ 379 h 496"/>
                <a:gd name="T46" fmla="*/ 108 w 224"/>
                <a:gd name="T47" fmla="*/ 394 h 496"/>
                <a:gd name="T48" fmla="*/ 97 w 224"/>
                <a:gd name="T49" fmla="*/ 409 h 496"/>
                <a:gd name="T50" fmla="*/ 86 w 224"/>
                <a:gd name="T51" fmla="*/ 422 h 496"/>
                <a:gd name="T52" fmla="*/ 74 w 224"/>
                <a:gd name="T53" fmla="*/ 435 h 496"/>
                <a:gd name="T54" fmla="*/ 63 w 224"/>
                <a:gd name="T55" fmla="*/ 447 h 496"/>
                <a:gd name="T56" fmla="*/ 51 w 224"/>
                <a:gd name="T57" fmla="*/ 459 h 496"/>
                <a:gd name="T58" fmla="*/ 38 w 224"/>
                <a:gd name="T59" fmla="*/ 470 h 496"/>
                <a:gd name="T60" fmla="*/ 26 w 224"/>
                <a:gd name="T61" fmla="*/ 479 h 496"/>
                <a:gd name="T62" fmla="*/ 13 w 224"/>
                <a:gd name="T63" fmla="*/ 489 h 496"/>
                <a:gd name="T64" fmla="*/ 0 w 224"/>
                <a:gd name="T65" fmla="*/ 496 h 4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24" h="496">
                  <a:moveTo>
                    <a:pt x="224" y="0"/>
                  </a:moveTo>
                  <a:lnTo>
                    <a:pt x="224" y="16"/>
                  </a:lnTo>
                  <a:lnTo>
                    <a:pt x="224" y="32"/>
                  </a:lnTo>
                  <a:lnTo>
                    <a:pt x="223" y="48"/>
                  </a:lnTo>
                  <a:lnTo>
                    <a:pt x="220" y="64"/>
                  </a:lnTo>
                  <a:lnTo>
                    <a:pt x="218" y="82"/>
                  </a:lnTo>
                  <a:lnTo>
                    <a:pt x="216" y="100"/>
                  </a:lnTo>
                  <a:lnTo>
                    <a:pt x="213" y="118"/>
                  </a:lnTo>
                  <a:lnTo>
                    <a:pt x="210" y="137"/>
                  </a:lnTo>
                  <a:lnTo>
                    <a:pt x="207" y="155"/>
                  </a:lnTo>
                  <a:lnTo>
                    <a:pt x="203" y="174"/>
                  </a:lnTo>
                  <a:lnTo>
                    <a:pt x="197" y="192"/>
                  </a:lnTo>
                  <a:lnTo>
                    <a:pt x="193" y="211"/>
                  </a:lnTo>
                  <a:lnTo>
                    <a:pt x="187" y="229"/>
                  </a:lnTo>
                  <a:lnTo>
                    <a:pt x="181" y="246"/>
                  </a:lnTo>
                  <a:lnTo>
                    <a:pt x="175" y="263"/>
                  </a:lnTo>
                  <a:lnTo>
                    <a:pt x="168" y="281"/>
                  </a:lnTo>
                  <a:lnTo>
                    <a:pt x="161" y="298"/>
                  </a:lnTo>
                  <a:lnTo>
                    <a:pt x="154" y="314"/>
                  </a:lnTo>
                  <a:lnTo>
                    <a:pt x="146" y="331"/>
                  </a:lnTo>
                  <a:lnTo>
                    <a:pt x="137" y="348"/>
                  </a:lnTo>
                  <a:lnTo>
                    <a:pt x="128" y="363"/>
                  </a:lnTo>
                  <a:lnTo>
                    <a:pt x="118" y="379"/>
                  </a:lnTo>
                  <a:lnTo>
                    <a:pt x="108" y="394"/>
                  </a:lnTo>
                  <a:lnTo>
                    <a:pt x="97" y="409"/>
                  </a:lnTo>
                  <a:lnTo>
                    <a:pt x="86" y="422"/>
                  </a:lnTo>
                  <a:lnTo>
                    <a:pt x="74" y="435"/>
                  </a:lnTo>
                  <a:lnTo>
                    <a:pt x="63" y="447"/>
                  </a:lnTo>
                  <a:lnTo>
                    <a:pt x="51" y="459"/>
                  </a:lnTo>
                  <a:lnTo>
                    <a:pt x="38" y="470"/>
                  </a:lnTo>
                  <a:lnTo>
                    <a:pt x="26" y="479"/>
                  </a:lnTo>
                  <a:lnTo>
                    <a:pt x="13" y="489"/>
                  </a:lnTo>
                  <a:lnTo>
                    <a:pt x="0" y="49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152" name="Freeform 424"/>
            <p:cNvSpPr>
              <a:spLocks/>
            </p:cNvSpPr>
            <p:nvPr/>
          </p:nvSpPr>
          <p:spPr bwMode="auto">
            <a:xfrm>
              <a:off x="3778" y="1561"/>
              <a:ext cx="32" cy="24"/>
            </a:xfrm>
            <a:custGeom>
              <a:avLst/>
              <a:gdLst>
                <a:gd name="T0" fmla="*/ 0 w 224"/>
                <a:gd name="T1" fmla="*/ 42 h 171"/>
                <a:gd name="T2" fmla="*/ 13 w 224"/>
                <a:gd name="T3" fmla="*/ 35 h 171"/>
                <a:gd name="T4" fmla="*/ 26 w 224"/>
                <a:gd name="T5" fmla="*/ 28 h 171"/>
                <a:gd name="T6" fmla="*/ 38 w 224"/>
                <a:gd name="T7" fmla="*/ 22 h 171"/>
                <a:gd name="T8" fmla="*/ 51 w 224"/>
                <a:gd name="T9" fmla="*/ 17 h 171"/>
                <a:gd name="T10" fmla="*/ 63 w 224"/>
                <a:gd name="T11" fmla="*/ 12 h 171"/>
                <a:gd name="T12" fmla="*/ 74 w 224"/>
                <a:gd name="T13" fmla="*/ 8 h 171"/>
                <a:gd name="T14" fmla="*/ 86 w 224"/>
                <a:gd name="T15" fmla="*/ 5 h 171"/>
                <a:gd name="T16" fmla="*/ 97 w 224"/>
                <a:gd name="T17" fmla="*/ 2 h 171"/>
                <a:gd name="T18" fmla="*/ 108 w 224"/>
                <a:gd name="T19" fmla="*/ 1 h 171"/>
                <a:gd name="T20" fmla="*/ 118 w 224"/>
                <a:gd name="T21" fmla="*/ 0 h 171"/>
                <a:gd name="T22" fmla="*/ 128 w 224"/>
                <a:gd name="T23" fmla="*/ 0 h 171"/>
                <a:gd name="T24" fmla="*/ 137 w 224"/>
                <a:gd name="T25" fmla="*/ 0 h 171"/>
                <a:gd name="T26" fmla="*/ 146 w 224"/>
                <a:gd name="T27" fmla="*/ 2 h 171"/>
                <a:gd name="T28" fmla="*/ 154 w 224"/>
                <a:gd name="T29" fmla="*/ 4 h 171"/>
                <a:gd name="T30" fmla="*/ 161 w 224"/>
                <a:gd name="T31" fmla="*/ 6 h 171"/>
                <a:gd name="T32" fmla="*/ 168 w 224"/>
                <a:gd name="T33" fmla="*/ 10 h 171"/>
                <a:gd name="T34" fmla="*/ 175 w 224"/>
                <a:gd name="T35" fmla="*/ 14 h 171"/>
                <a:gd name="T36" fmla="*/ 181 w 224"/>
                <a:gd name="T37" fmla="*/ 20 h 171"/>
                <a:gd name="T38" fmla="*/ 187 w 224"/>
                <a:gd name="T39" fmla="*/ 25 h 171"/>
                <a:gd name="T40" fmla="*/ 193 w 224"/>
                <a:gd name="T41" fmla="*/ 32 h 171"/>
                <a:gd name="T42" fmla="*/ 197 w 224"/>
                <a:gd name="T43" fmla="*/ 40 h 171"/>
                <a:gd name="T44" fmla="*/ 203 w 224"/>
                <a:gd name="T45" fmla="*/ 48 h 171"/>
                <a:gd name="T46" fmla="*/ 207 w 224"/>
                <a:gd name="T47" fmla="*/ 58 h 171"/>
                <a:gd name="T48" fmla="*/ 210 w 224"/>
                <a:gd name="T49" fmla="*/ 68 h 171"/>
                <a:gd name="T50" fmla="*/ 213 w 224"/>
                <a:gd name="T51" fmla="*/ 79 h 171"/>
                <a:gd name="T52" fmla="*/ 216 w 224"/>
                <a:gd name="T53" fmla="*/ 90 h 171"/>
                <a:gd name="T54" fmla="*/ 218 w 224"/>
                <a:gd name="T55" fmla="*/ 102 h 171"/>
                <a:gd name="T56" fmla="*/ 220 w 224"/>
                <a:gd name="T57" fmla="*/ 115 h 171"/>
                <a:gd name="T58" fmla="*/ 223 w 224"/>
                <a:gd name="T59" fmla="*/ 128 h 171"/>
                <a:gd name="T60" fmla="*/ 224 w 224"/>
                <a:gd name="T61" fmla="*/ 143 h 171"/>
                <a:gd name="T62" fmla="*/ 224 w 224"/>
                <a:gd name="T63" fmla="*/ 156 h 171"/>
                <a:gd name="T64" fmla="*/ 224 w 224"/>
                <a:gd name="T65" fmla="*/ 171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24" h="171">
                  <a:moveTo>
                    <a:pt x="0" y="42"/>
                  </a:moveTo>
                  <a:lnTo>
                    <a:pt x="13" y="35"/>
                  </a:lnTo>
                  <a:lnTo>
                    <a:pt x="26" y="28"/>
                  </a:lnTo>
                  <a:lnTo>
                    <a:pt x="38" y="22"/>
                  </a:lnTo>
                  <a:lnTo>
                    <a:pt x="51" y="17"/>
                  </a:lnTo>
                  <a:lnTo>
                    <a:pt x="63" y="12"/>
                  </a:lnTo>
                  <a:lnTo>
                    <a:pt x="74" y="8"/>
                  </a:lnTo>
                  <a:lnTo>
                    <a:pt x="86" y="5"/>
                  </a:lnTo>
                  <a:lnTo>
                    <a:pt x="97" y="2"/>
                  </a:lnTo>
                  <a:lnTo>
                    <a:pt x="108" y="1"/>
                  </a:lnTo>
                  <a:lnTo>
                    <a:pt x="118" y="0"/>
                  </a:lnTo>
                  <a:lnTo>
                    <a:pt x="128" y="0"/>
                  </a:lnTo>
                  <a:lnTo>
                    <a:pt x="137" y="0"/>
                  </a:lnTo>
                  <a:lnTo>
                    <a:pt x="146" y="2"/>
                  </a:lnTo>
                  <a:lnTo>
                    <a:pt x="154" y="4"/>
                  </a:lnTo>
                  <a:lnTo>
                    <a:pt x="161" y="6"/>
                  </a:lnTo>
                  <a:lnTo>
                    <a:pt x="168" y="10"/>
                  </a:lnTo>
                  <a:lnTo>
                    <a:pt x="175" y="14"/>
                  </a:lnTo>
                  <a:lnTo>
                    <a:pt x="181" y="20"/>
                  </a:lnTo>
                  <a:lnTo>
                    <a:pt x="187" y="25"/>
                  </a:lnTo>
                  <a:lnTo>
                    <a:pt x="193" y="32"/>
                  </a:lnTo>
                  <a:lnTo>
                    <a:pt x="197" y="40"/>
                  </a:lnTo>
                  <a:lnTo>
                    <a:pt x="203" y="48"/>
                  </a:lnTo>
                  <a:lnTo>
                    <a:pt x="207" y="58"/>
                  </a:lnTo>
                  <a:lnTo>
                    <a:pt x="210" y="68"/>
                  </a:lnTo>
                  <a:lnTo>
                    <a:pt x="213" y="79"/>
                  </a:lnTo>
                  <a:lnTo>
                    <a:pt x="216" y="90"/>
                  </a:lnTo>
                  <a:lnTo>
                    <a:pt x="218" y="102"/>
                  </a:lnTo>
                  <a:lnTo>
                    <a:pt x="220" y="115"/>
                  </a:lnTo>
                  <a:lnTo>
                    <a:pt x="223" y="128"/>
                  </a:lnTo>
                  <a:lnTo>
                    <a:pt x="224" y="143"/>
                  </a:lnTo>
                  <a:lnTo>
                    <a:pt x="224" y="156"/>
                  </a:lnTo>
                  <a:lnTo>
                    <a:pt x="224" y="17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153" name="Line 425"/>
            <p:cNvSpPr>
              <a:spLocks noChangeShapeType="1"/>
            </p:cNvSpPr>
            <p:nvPr/>
          </p:nvSpPr>
          <p:spPr bwMode="auto">
            <a:xfrm flipV="1">
              <a:off x="3828" y="1474"/>
              <a:ext cx="5" cy="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154" name="Freeform 426"/>
            <p:cNvSpPr>
              <a:spLocks/>
            </p:cNvSpPr>
            <p:nvPr/>
          </p:nvSpPr>
          <p:spPr bwMode="auto">
            <a:xfrm>
              <a:off x="3861" y="1509"/>
              <a:ext cx="210" cy="63"/>
            </a:xfrm>
            <a:custGeom>
              <a:avLst/>
              <a:gdLst>
                <a:gd name="T0" fmla="*/ 0 w 1469"/>
                <a:gd name="T1" fmla="*/ 0 h 442"/>
                <a:gd name="T2" fmla="*/ 1 w 1469"/>
                <a:gd name="T3" fmla="*/ 21 h 442"/>
                <a:gd name="T4" fmla="*/ 3 w 1469"/>
                <a:gd name="T5" fmla="*/ 41 h 442"/>
                <a:gd name="T6" fmla="*/ 7 w 1469"/>
                <a:gd name="T7" fmla="*/ 61 h 442"/>
                <a:gd name="T8" fmla="*/ 13 w 1469"/>
                <a:gd name="T9" fmla="*/ 81 h 442"/>
                <a:gd name="T10" fmla="*/ 20 w 1469"/>
                <a:gd name="T11" fmla="*/ 100 h 442"/>
                <a:gd name="T12" fmla="*/ 29 w 1469"/>
                <a:gd name="T13" fmla="*/ 120 h 442"/>
                <a:gd name="T14" fmla="*/ 39 w 1469"/>
                <a:gd name="T15" fmla="*/ 138 h 442"/>
                <a:gd name="T16" fmla="*/ 50 w 1469"/>
                <a:gd name="T17" fmla="*/ 157 h 442"/>
                <a:gd name="T18" fmla="*/ 64 w 1469"/>
                <a:gd name="T19" fmla="*/ 176 h 442"/>
                <a:gd name="T20" fmla="*/ 79 w 1469"/>
                <a:gd name="T21" fmla="*/ 195 h 442"/>
                <a:gd name="T22" fmla="*/ 94 w 1469"/>
                <a:gd name="T23" fmla="*/ 213 h 442"/>
                <a:gd name="T24" fmla="*/ 112 w 1469"/>
                <a:gd name="T25" fmla="*/ 230 h 442"/>
                <a:gd name="T26" fmla="*/ 131 w 1469"/>
                <a:gd name="T27" fmla="*/ 247 h 442"/>
                <a:gd name="T28" fmla="*/ 151 w 1469"/>
                <a:gd name="T29" fmla="*/ 264 h 442"/>
                <a:gd name="T30" fmla="*/ 172 w 1469"/>
                <a:gd name="T31" fmla="*/ 279 h 442"/>
                <a:gd name="T32" fmla="*/ 195 w 1469"/>
                <a:gd name="T33" fmla="*/ 295 h 442"/>
                <a:gd name="T34" fmla="*/ 220 w 1469"/>
                <a:gd name="T35" fmla="*/ 310 h 442"/>
                <a:gd name="T36" fmla="*/ 244 w 1469"/>
                <a:gd name="T37" fmla="*/ 324 h 442"/>
                <a:gd name="T38" fmla="*/ 270 w 1469"/>
                <a:gd name="T39" fmla="*/ 337 h 442"/>
                <a:gd name="T40" fmla="*/ 297 w 1469"/>
                <a:gd name="T41" fmla="*/ 350 h 442"/>
                <a:gd name="T42" fmla="*/ 326 w 1469"/>
                <a:gd name="T43" fmla="*/ 362 h 442"/>
                <a:gd name="T44" fmla="*/ 354 w 1469"/>
                <a:gd name="T45" fmla="*/ 373 h 442"/>
                <a:gd name="T46" fmla="*/ 385 w 1469"/>
                <a:gd name="T47" fmla="*/ 384 h 442"/>
                <a:gd name="T48" fmla="*/ 415 w 1469"/>
                <a:gd name="T49" fmla="*/ 393 h 442"/>
                <a:gd name="T50" fmla="*/ 447 w 1469"/>
                <a:gd name="T51" fmla="*/ 402 h 442"/>
                <a:gd name="T52" fmla="*/ 479 w 1469"/>
                <a:gd name="T53" fmla="*/ 410 h 442"/>
                <a:gd name="T54" fmla="*/ 511 w 1469"/>
                <a:gd name="T55" fmla="*/ 417 h 442"/>
                <a:gd name="T56" fmla="*/ 545 w 1469"/>
                <a:gd name="T57" fmla="*/ 423 h 442"/>
                <a:gd name="T58" fmla="*/ 578 w 1469"/>
                <a:gd name="T59" fmla="*/ 429 h 442"/>
                <a:gd name="T60" fmla="*/ 612 w 1469"/>
                <a:gd name="T61" fmla="*/ 433 h 442"/>
                <a:gd name="T62" fmla="*/ 647 w 1469"/>
                <a:gd name="T63" fmla="*/ 436 h 442"/>
                <a:gd name="T64" fmla="*/ 682 w 1469"/>
                <a:gd name="T65" fmla="*/ 439 h 442"/>
                <a:gd name="T66" fmla="*/ 716 w 1469"/>
                <a:gd name="T67" fmla="*/ 441 h 442"/>
                <a:gd name="T68" fmla="*/ 751 w 1469"/>
                <a:gd name="T69" fmla="*/ 442 h 442"/>
                <a:gd name="T70" fmla="*/ 786 w 1469"/>
                <a:gd name="T71" fmla="*/ 442 h 442"/>
                <a:gd name="T72" fmla="*/ 821 w 1469"/>
                <a:gd name="T73" fmla="*/ 441 h 442"/>
                <a:gd name="T74" fmla="*/ 855 w 1469"/>
                <a:gd name="T75" fmla="*/ 438 h 442"/>
                <a:gd name="T76" fmla="*/ 890 w 1469"/>
                <a:gd name="T77" fmla="*/ 436 h 442"/>
                <a:gd name="T78" fmla="*/ 925 w 1469"/>
                <a:gd name="T79" fmla="*/ 432 h 442"/>
                <a:gd name="T80" fmla="*/ 958 w 1469"/>
                <a:gd name="T81" fmla="*/ 428 h 442"/>
                <a:gd name="T82" fmla="*/ 992 w 1469"/>
                <a:gd name="T83" fmla="*/ 422 h 442"/>
                <a:gd name="T84" fmla="*/ 1026 w 1469"/>
                <a:gd name="T85" fmla="*/ 415 h 442"/>
                <a:gd name="T86" fmla="*/ 1058 w 1469"/>
                <a:gd name="T87" fmla="*/ 408 h 442"/>
                <a:gd name="T88" fmla="*/ 1090 w 1469"/>
                <a:gd name="T89" fmla="*/ 399 h 442"/>
                <a:gd name="T90" fmla="*/ 1122 w 1469"/>
                <a:gd name="T91" fmla="*/ 391 h 442"/>
                <a:gd name="T92" fmla="*/ 1152 w 1469"/>
                <a:gd name="T93" fmla="*/ 382 h 442"/>
                <a:gd name="T94" fmla="*/ 1182 w 1469"/>
                <a:gd name="T95" fmla="*/ 370 h 442"/>
                <a:gd name="T96" fmla="*/ 1210 w 1469"/>
                <a:gd name="T97" fmla="*/ 359 h 442"/>
                <a:gd name="T98" fmla="*/ 1238 w 1469"/>
                <a:gd name="T99" fmla="*/ 347 h 442"/>
                <a:gd name="T100" fmla="*/ 1265 w 1469"/>
                <a:gd name="T101" fmla="*/ 334 h 442"/>
                <a:gd name="T102" fmla="*/ 1291 w 1469"/>
                <a:gd name="T103" fmla="*/ 321 h 442"/>
                <a:gd name="T104" fmla="*/ 1316 w 1469"/>
                <a:gd name="T105" fmla="*/ 307 h 442"/>
                <a:gd name="T106" fmla="*/ 1339 w 1469"/>
                <a:gd name="T107" fmla="*/ 291 h 442"/>
                <a:gd name="T108" fmla="*/ 1361 w 1469"/>
                <a:gd name="T109" fmla="*/ 276 h 442"/>
                <a:gd name="T110" fmla="*/ 1383 w 1469"/>
                <a:gd name="T111" fmla="*/ 261 h 442"/>
                <a:gd name="T112" fmla="*/ 1403 w 1469"/>
                <a:gd name="T113" fmla="*/ 244 h 442"/>
                <a:gd name="T114" fmla="*/ 1421 w 1469"/>
                <a:gd name="T115" fmla="*/ 227 h 442"/>
                <a:gd name="T116" fmla="*/ 1438 w 1469"/>
                <a:gd name="T117" fmla="*/ 209 h 442"/>
                <a:gd name="T118" fmla="*/ 1454 w 1469"/>
                <a:gd name="T119" fmla="*/ 191 h 442"/>
                <a:gd name="T120" fmla="*/ 1469 w 1469"/>
                <a:gd name="T121" fmla="*/ 172 h 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69" h="442">
                  <a:moveTo>
                    <a:pt x="0" y="0"/>
                  </a:moveTo>
                  <a:lnTo>
                    <a:pt x="1" y="21"/>
                  </a:lnTo>
                  <a:lnTo>
                    <a:pt x="3" y="41"/>
                  </a:lnTo>
                  <a:lnTo>
                    <a:pt x="7" y="61"/>
                  </a:lnTo>
                  <a:lnTo>
                    <a:pt x="13" y="81"/>
                  </a:lnTo>
                  <a:lnTo>
                    <a:pt x="20" y="100"/>
                  </a:lnTo>
                  <a:lnTo>
                    <a:pt x="29" y="120"/>
                  </a:lnTo>
                  <a:lnTo>
                    <a:pt x="39" y="138"/>
                  </a:lnTo>
                  <a:lnTo>
                    <a:pt x="50" y="157"/>
                  </a:lnTo>
                  <a:lnTo>
                    <a:pt x="64" y="176"/>
                  </a:lnTo>
                  <a:lnTo>
                    <a:pt x="79" y="195"/>
                  </a:lnTo>
                  <a:lnTo>
                    <a:pt x="94" y="213"/>
                  </a:lnTo>
                  <a:lnTo>
                    <a:pt x="112" y="230"/>
                  </a:lnTo>
                  <a:lnTo>
                    <a:pt x="131" y="247"/>
                  </a:lnTo>
                  <a:lnTo>
                    <a:pt x="151" y="264"/>
                  </a:lnTo>
                  <a:lnTo>
                    <a:pt x="172" y="279"/>
                  </a:lnTo>
                  <a:lnTo>
                    <a:pt x="195" y="295"/>
                  </a:lnTo>
                  <a:lnTo>
                    <a:pt x="220" y="310"/>
                  </a:lnTo>
                  <a:lnTo>
                    <a:pt x="244" y="324"/>
                  </a:lnTo>
                  <a:lnTo>
                    <a:pt x="270" y="337"/>
                  </a:lnTo>
                  <a:lnTo>
                    <a:pt x="297" y="350"/>
                  </a:lnTo>
                  <a:lnTo>
                    <a:pt x="326" y="362"/>
                  </a:lnTo>
                  <a:lnTo>
                    <a:pt x="354" y="373"/>
                  </a:lnTo>
                  <a:lnTo>
                    <a:pt x="385" y="384"/>
                  </a:lnTo>
                  <a:lnTo>
                    <a:pt x="415" y="393"/>
                  </a:lnTo>
                  <a:lnTo>
                    <a:pt x="447" y="402"/>
                  </a:lnTo>
                  <a:lnTo>
                    <a:pt x="479" y="410"/>
                  </a:lnTo>
                  <a:lnTo>
                    <a:pt x="511" y="417"/>
                  </a:lnTo>
                  <a:lnTo>
                    <a:pt x="545" y="423"/>
                  </a:lnTo>
                  <a:lnTo>
                    <a:pt x="578" y="429"/>
                  </a:lnTo>
                  <a:lnTo>
                    <a:pt x="612" y="433"/>
                  </a:lnTo>
                  <a:lnTo>
                    <a:pt x="647" y="436"/>
                  </a:lnTo>
                  <a:lnTo>
                    <a:pt x="682" y="439"/>
                  </a:lnTo>
                  <a:lnTo>
                    <a:pt x="716" y="441"/>
                  </a:lnTo>
                  <a:lnTo>
                    <a:pt x="751" y="442"/>
                  </a:lnTo>
                  <a:lnTo>
                    <a:pt x="786" y="442"/>
                  </a:lnTo>
                  <a:lnTo>
                    <a:pt x="821" y="441"/>
                  </a:lnTo>
                  <a:lnTo>
                    <a:pt x="855" y="438"/>
                  </a:lnTo>
                  <a:lnTo>
                    <a:pt x="890" y="436"/>
                  </a:lnTo>
                  <a:lnTo>
                    <a:pt x="925" y="432"/>
                  </a:lnTo>
                  <a:lnTo>
                    <a:pt x="958" y="428"/>
                  </a:lnTo>
                  <a:lnTo>
                    <a:pt x="992" y="422"/>
                  </a:lnTo>
                  <a:lnTo>
                    <a:pt x="1026" y="415"/>
                  </a:lnTo>
                  <a:lnTo>
                    <a:pt x="1058" y="408"/>
                  </a:lnTo>
                  <a:lnTo>
                    <a:pt x="1090" y="399"/>
                  </a:lnTo>
                  <a:lnTo>
                    <a:pt x="1122" y="391"/>
                  </a:lnTo>
                  <a:lnTo>
                    <a:pt x="1152" y="382"/>
                  </a:lnTo>
                  <a:lnTo>
                    <a:pt x="1182" y="370"/>
                  </a:lnTo>
                  <a:lnTo>
                    <a:pt x="1210" y="359"/>
                  </a:lnTo>
                  <a:lnTo>
                    <a:pt x="1238" y="347"/>
                  </a:lnTo>
                  <a:lnTo>
                    <a:pt x="1265" y="334"/>
                  </a:lnTo>
                  <a:lnTo>
                    <a:pt x="1291" y="321"/>
                  </a:lnTo>
                  <a:lnTo>
                    <a:pt x="1316" y="307"/>
                  </a:lnTo>
                  <a:lnTo>
                    <a:pt x="1339" y="291"/>
                  </a:lnTo>
                  <a:lnTo>
                    <a:pt x="1361" y="276"/>
                  </a:lnTo>
                  <a:lnTo>
                    <a:pt x="1383" y="261"/>
                  </a:lnTo>
                  <a:lnTo>
                    <a:pt x="1403" y="244"/>
                  </a:lnTo>
                  <a:lnTo>
                    <a:pt x="1421" y="227"/>
                  </a:lnTo>
                  <a:lnTo>
                    <a:pt x="1438" y="209"/>
                  </a:lnTo>
                  <a:lnTo>
                    <a:pt x="1454" y="191"/>
                  </a:lnTo>
                  <a:lnTo>
                    <a:pt x="1469" y="17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155" name="Line 427"/>
            <p:cNvSpPr>
              <a:spLocks noChangeShapeType="1"/>
            </p:cNvSpPr>
            <p:nvPr/>
          </p:nvSpPr>
          <p:spPr bwMode="auto">
            <a:xfrm flipH="1">
              <a:off x="3913" y="1534"/>
              <a:ext cx="158" cy="2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156" name="Freeform 428"/>
            <p:cNvSpPr>
              <a:spLocks/>
            </p:cNvSpPr>
            <p:nvPr/>
          </p:nvSpPr>
          <p:spPr bwMode="auto">
            <a:xfrm>
              <a:off x="3855" y="1749"/>
              <a:ext cx="58" cy="50"/>
            </a:xfrm>
            <a:custGeom>
              <a:avLst/>
              <a:gdLst>
                <a:gd name="T0" fmla="*/ 0 w 409"/>
                <a:gd name="T1" fmla="*/ 350 h 350"/>
                <a:gd name="T2" fmla="*/ 37 w 409"/>
                <a:gd name="T3" fmla="*/ 329 h 350"/>
                <a:gd name="T4" fmla="*/ 73 w 409"/>
                <a:gd name="T5" fmla="*/ 305 h 350"/>
                <a:gd name="T6" fmla="*/ 108 w 409"/>
                <a:gd name="T7" fmla="*/ 283 h 350"/>
                <a:gd name="T8" fmla="*/ 140 w 409"/>
                <a:gd name="T9" fmla="*/ 259 h 350"/>
                <a:gd name="T10" fmla="*/ 173 w 409"/>
                <a:gd name="T11" fmla="*/ 236 h 350"/>
                <a:gd name="T12" fmla="*/ 205 w 409"/>
                <a:gd name="T13" fmla="*/ 211 h 350"/>
                <a:gd name="T14" fmla="*/ 234 w 409"/>
                <a:gd name="T15" fmla="*/ 187 h 350"/>
                <a:gd name="T16" fmla="*/ 262 w 409"/>
                <a:gd name="T17" fmla="*/ 161 h 350"/>
                <a:gd name="T18" fmla="*/ 291 w 409"/>
                <a:gd name="T19" fmla="*/ 135 h 350"/>
                <a:gd name="T20" fmla="*/ 316 w 409"/>
                <a:gd name="T21" fmla="*/ 109 h 350"/>
                <a:gd name="T22" fmla="*/ 341 w 409"/>
                <a:gd name="T23" fmla="*/ 82 h 350"/>
                <a:gd name="T24" fmla="*/ 366 w 409"/>
                <a:gd name="T25" fmla="*/ 55 h 350"/>
                <a:gd name="T26" fmla="*/ 388 w 409"/>
                <a:gd name="T27" fmla="*/ 28 h 350"/>
                <a:gd name="T28" fmla="*/ 409 w 409"/>
                <a:gd name="T29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9" h="350">
                  <a:moveTo>
                    <a:pt x="0" y="350"/>
                  </a:moveTo>
                  <a:lnTo>
                    <a:pt x="37" y="329"/>
                  </a:lnTo>
                  <a:lnTo>
                    <a:pt x="73" y="305"/>
                  </a:lnTo>
                  <a:lnTo>
                    <a:pt x="108" y="283"/>
                  </a:lnTo>
                  <a:lnTo>
                    <a:pt x="140" y="259"/>
                  </a:lnTo>
                  <a:lnTo>
                    <a:pt x="173" y="236"/>
                  </a:lnTo>
                  <a:lnTo>
                    <a:pt x="205" y="211"/>
                  </a:lnTo>
                  <a:lnTo>
                    <a:pt x="234" y="187"/>
                  </a:lnTo>
                  <a:lnTo>
                    <a:pt x="262" y="161"/>
                  </a:lnTo>
                  <a:lnTo>
                    <a:pt x="291" y="135"/>
                  </a:lnTo>
                  <a:lnTo>
                    <a:pt x="316" y="109"/>
                  </a:lnTo>
                  <a:lnTo>
                    <a:pt x="341" y="82"/>
                  </a:lnTo>
                  <a:lnTo>
                    <a:pt x="366" y="55"/>
                  </a:lnTo>
                  <a:lnTo>
                    <a:pt x="388" y="28"/>
                  </a:lnTo>
                  <a:lnTo>
                    <a:pt x="409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157" name="Freeform 429"/>
            <p:cNvSpPr>
              <a:spLocks/>
            </p:cNvSpPr>
            <p:nvPr/>
          </p:nvSpPr>
          <p:spPr bwMode="auto">
            <a:xfrm>
              <a:off x="3778" y="1688"/>
              <a:ext cx="48" cy="66"/>
            </a:xfrm>
            <a:custGeom>
              <a:avLst/>
              <a:gdLst>
                <a:gd name="T0" fmla="*/ 0 w 336"/>
                <a:gd name="T1" fmla="*/ 468 h 468"/>
                <a:gd name="T2" fmla="*/ 30 w 336"/>
                <a:gd name="T3" fmla="*/ 450 h 468"/>
                <a:gd name="T4" fmla="*/ 58 w 336"/>
                <a:gd name="T5" fmla="*/ 432 h 468"/>
                <a:gd name="T6" fmla="*/ 86 w 336"/>
                <a:gd name="T7" fmla="*/ 413 h 468"/>
                <a:gd name="T8" fmla="*/ 112 w 336"/>
                <a:gd name="T9" fmla="*/ 393 h 468"/>
                <a:gd name="T10" fmla="*/ 136 w 336"/>
                <a:gd name="T11" fmla="*/ 373 h 468"/>
                <a:gd name="T12" fmla="*/ 160 w 336"/>
                <a:gd name="T13" fmla="*/ 352 h 468"/>
                <a:gd name="T14" fmla="*/ 183 w 336"/>
                <a:gd name="T15" fmla="*/ 331 h 468"/>
                <a:gd name="T16" fmla="*/ 203 w 336"/>
                <a:gd name="T17" fmla="*/ 309 h 468"/>
                <a:gd name="T18" fmla="*/ 223 w 336"/>
                <a:gd name="T19" fmla="*/ 287 h 468"/>
                <a:gd name="T20" fmla="*/ 240 w 336"/>
                <a:gd name="T21" fmla="*/ 265 h 468"/>
                <a:gd name="T22" fmla="*/ 256 w 336"/>
                <a:gd name="T23" fmla="*/ 242 h 468"/>
                <a:gd name="T24" fmla="*/ 272 w 336"/>
                <a:gd name="T25" fmla="*/ 219 h 468"/>
                <a:gd name="T26" fmla="*/ 285 w 336"/>
                <a:gd name="T27" fmla="*/ 196 h 468"/>
                <a:gd name="T28" fmla="*/ 297 w 336"/>
                <a:gd name="T29" fmla="*/ 171 h 468"/>
                <a:gd name="T30" fmla="*/ 307 w 336"/>
                <a:gd name="T31" fmla="*/ 147 h 468"/>
                <a:gd name="T32" fmla="*/ 316 w 336"/>
                <a:gd name="T33" fmla="*/ 123 h 468"/>
                <a:gd name="T34" fmla="*/ 324 w 336"/>
                <a:gd name="T35" fmla="*/ 99 h 468"/>
                <a:gd name="T36" fmla="*/ 329 w 336"/>
                <a:gd name="T37" fmla="*/ 73 h 468"/>
                <a:gd name="T38" fmla="*/ 333 w 336"/>
                <a:gd name="T39" fmla="*/ 49 h 468"/>
                <a:gd name="T40" fmla="*/ 335 w 336"/>
                <a:gd name="T41" fmla="*/ 24 h 468"/>
                <a:gd name="T42" fmla="*/ 336 w 336"/>
                <a:gd name="T43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36" h="468">
                  <a:moveTo>
                    <a:pt x="0" y="468"/>
                  </a:moveTo>
                  <a:lnTo>
                    <a:pt x="30" y="450"/>
                  </a:lnTo>
                  <a:lnTo>
                    <a:pt x="58" y="432"/>
                  </a:lnTo>
                  <a:lnTo>
                    <a:pt x="86" y="413"/>
                  </a:lnTo>
                  <a:lnTo>
                    <a:pt x="112" y="393"/>
                  </a:lnTo>
                  <a:lnTo>
                    <a:pt x="136" y="373"/>
                  </a:lnTo>
                  <a:lnTo>
                    <a:pt x="160" y="352"/>
                  </a:lnTo>
                  <a:lnTo>
                    <a:pt x="183" y="331"/>
                  </a:lnTo>
                  <a:lnTo>
                    <a:pt x="203" y="309"/>
                  </a:lnTo>
                  <a:lnTo>
                    <a:pt x="223" y="287"/>
                  </a:lnTo>
                  <a:lnTo>
                    <a:pt x="240" y="265"/>
                  </a:lnTo>
                  <a:lnTo>
                    <a:pt x="256" y="242"/>
                  </a:lnTo>
                  <a:lnTo>
                    <a:pt x="272" y="219"/>
                  </a:lnTo>
                  <a:lnTo>
                    <a:pt x="285" y="196"/>
                  </a:lnTo>
                  <a:lnTo>
                    <a:pt x="297" y="171"/>
                  </a:lnTo>
                  <a:lnTo>
                    <a:pt x="307" y="147"/>
                  </a:lnTo>
                  <a:lnTo>
                    <a:pt x="316" y="123"/>
                  </a:lnTo>
                  <a:lnTo>
                    <a:pt x="324" y="99"/>
                  </a:lnTo>
                  <a:lnTo>
                    <a:pt x="329" y="73"/>
                  </a:lnTo>
                  <a:lnTo>
                    <a:pt x="333" y="49"/>
                  </a:lnTo>
                  <a:lnTo>
                    <a:pt x="335" y="24"/>
                  </a:lnTo>
                  <a:lnTo>
                    <a:pt x="336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158" name="Freeform 430"/>
            <p:cNvSpPr>
              <a:spLocks/>
            </p:cNvSpPr>
            <p:nvPr/>
          </p:nvSpPr>
          <p:spPr bwMode="auto">
            <a:xfrm>
              <a:off x="3623" y="1727"/>
              <a:ext cx="77" cy="10"/>
            </a:xfrm>
            <a:custGeom>
              <a:avLst/>
              <a:gdLst>
                <a:gd name="T0" fmla="*/ 541 w 541"/>
                <a:gd name="T1" fmla="*/ 65 h 65"/>
                <a:gd name="T2" fmla="*/ 522 w 541"/>
                <a:gd name="T3" fmla="*/ 54 h 65"/>
                <a:gd name="T4" fmla="*/ 503 w 541"/>
                <a:gd name="T5" fmla="*/ 45 h 65"/>
                <a:gd name="T6" fmla="*/ 483 w 541"/>
                <a:gd name="T7" fmla="*/ 37 h 65"/>
                <a:gd name="T8" fmla="*/ 461 w 541"/>
                <a:gd name="T9" fmla="*/ 29 h 65"/>
                <a:gd name="T10" fmla="*/ 438 w 541"/>
                <a:gd name="T11" fmla="*/ 23 h 65"/>
                <a:gd name="T12" fmla="*/ 416 w 541"/>
                <a:gd name="T13" fmla="*/ 17 h 65"/>
                <a:gd name="T14" fmla="*/ 393 w 541"/>
                <a:gd name="T15" fmla="*/ 11 h 65"/>
                <a:gd name="T16" fmla="*/ 369 w 541"/>
                <a:gd name="T17" fmla="*/ 7 h 65"/>
                <a:gd name="T18" fmla="*/ 345 w 541"/>
                <a:gd name="T19" fmla="*/ 4 h 65"/>
                <a:gd name="T20" fmla="*/ 320 w 541"/>
                <a:gd name="T21" fmla="*/ 2 h 65"/>
                <a:gd name="T22" fmla="*/ 295 w 541"/>
                <a:gd name="T23" fmla="*/ 0 h 65"/>
                <a:gd name="T24" fmla="*/ 270 w 541"/>
                <a:gd name="T25" fmla="*/ 0 h 65"/>
                <a:gd name="T26" fmla="*/ 245 w 541"/>
                <a:gd name="T27" fmla="*/ 0 h 65"/>
                <a:gd name="T28" fmla="*/ 220 w 541"/>
                <a:gd name="T29" fmla="*/ 2 h 65"/>
                <a:gd name="T30" fmla="*/ 195 w 541"/>
                <a:gd name="T31" fmla="*/ 4 h 65"/>
                <a:gd name="T32" fmla="*/ 171 w 541"/>
                <a:gd name="T33" fmla="*/ 7 h 65"/>
                <a:gd name="T34" fmla="*/ 147 w 541"/>
                <a:gd name="T35" fmla="*/ 11 h 65"/>
                <a:gd name="T36" fmla="*/ 124 w 541"/>
                <a:gd name="T37" fmla="*/ 17 h 65"/>
                <a:gd name="T38" fmla="*/ 101 w 541"/>
                <a:gd name="T39" fmla="*/ 23 h 65"/>
                <a:gd name="T40" fmla="*/ 79 w 541"/>
                <a:gd name="T41" fmla="*/ 29 h 65"/>
                <a:gd name="T42" fmla="*/ 57 w 541"/>
                <a:gd name="T43" fmla="*/ 37 h 65"/>
                <a:gd name="T44" fmla="*/ 37 w 541"/>
                <a:gd name="T45" fmla="*/ 45 h 65"/>
                <a:gd name="T46" fmla="*/ 17 w 541"/>
                <a:gd name="T47" fmla="*/ 54 h 65"/>
                <a:gd name="T48" fmla="*/ 0 w 541"/>
                <a:gd name="T49" fmla="*/ 65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41" h="65">
                  <a:moveTo>
                    <a:pt x="541" y="65"/>
                  </a:moveTo>
                  <a:lnTo>
                    <a:pt x="522" y="54"/>
                  </a:lnTo>
                  <a:lnTo>
                    <a:pt x="503" y="45"/>
                  </a:lnTo>
                  <a:lnTo>
                    <a:pt x="483" y="37"/>
                  </a:lnTo>
                  <a:lnTo>
                    <a:pt x="461" y="29"/>
                  </a:lnTo>
                  <a:lnTo>
                    <a:pt x="438" y="23"/>
                  </a:lnTo>
                  <a:lnTo>
                    <a:pt x="416" y="17"/>
                  </a:lnTo>
                  <a:lnTo>
                    <a:pt x="393" y="11"/>
                  </a:lnTo>
                  <a:lnTo>
                    <a:pt x="369" y="7"/>
                  </a:lnTo>
                  <a:lnTo>
                    <a:pt x="345" y="4"/>
                  </a:lnTo>
                  <a:lnTo>
                    <a:pt x="320" y="2"/>
                  </a:lnTo>
                  <a:lnTo>
                    <a:pt x="295" y="0"/>
                  </a:lnTo>
                  <a:lnTo>
                    <a:pt x="270" y="0"/>
                  </a:lnTo>
                  <a:lnTo>
                    <a:pt x="245" y="0"/>
                  </a:lnTo>
                  <a:lnTo>
                    <a:pt x="220" y="2"/>
                  </a:lnTo>
                  <a:lnTo>
                    <a:pt x="195" y="4"/>
                  </a:lnTo>
                  <a:lnTo>
                    <a:pt x="171" y="7"/>
                  </a:lnTo>
                  <a:lnTo>
                    <a:pt x="147" y="11"/>
                  </a:lnTo>
                  <a:lnTo>
                    <a:pt x="124" y="17"/>
                  </a:lnTo>
                  <a:lnTo>
                    <a:pt x="101" y="23"/>
                  </a:lnTo>
                  <a:lnTo>
                    <a:pt x="79" y="29"/>
                  </a:lnTo>
                  <a:lnTo>
                    <a:pt x="57" y="37"/>
                  </a:lnTo>
                  <a:lnTo>
                    <a:pt x="37" y="45"/>
                  </a:lnTo>
                  <a:lnTo>
                    <a:pt x="17" y="54"/>
                  </a:lnTo>
                  <a:lnTo>
                    <a:pt x="0" y="6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159" name="Freeform 431"/>
            <p:cNvSpPr>
              <a:spLocks/>
            </p:cNvSpPr>
            <p:nvPr/>
          </p:nvSpPr>
          <p:spPr bwMode="auto">
            <a:xfrm>
              <a:off x="3855" y="1821"/>
              <a:ext cx="58" cy="50"/>
            </a:xfrm>
            <a:custGeom>
              <a:avLst/>
              <a:gdLst>
                <a:gd name="T0" fmla="*/ 0 w 409"/>
                <a:gd name="T1" fmla="*/ 350 h 350"/>
                <a:gd name="T2" fmla="*/ 37 w 409"/>
                <a:gd name="T3" fmla="*/ 328 h 350"/>
                <a:gd name="T4" fmla="*/ 73 w 409"/>
                <a:gd name="T5" fmla="*/ 305 h 350"/>
                <a:gd name="T6" fmla="*/ 108 w 409"/>
                <a:gd name="T7" fmla="*/ 283 h 350"/>
                <a:gd name="T8" fmla="*/ 140 w 409"/>
                <a:gd name="T9" fmla="*/ 259 h 350"/>
                <a:gd name="T10" fmla="*/ 173 w 409"/>
                <a:gd name="T11" fmla="*/ 236 h 350"/>
                <a:gd name="T12" fmla="*/ 205 w 409"/>
                <a:gd name="T13" fmla="*/ 211 h 350"/>
                <a:gd name="T14" fmla="*/ 234 w 409"/>
                <a:gd name="T15" fmla="*/ 186 h 350"/>
                <a:gd name="T16" fmla="*/ 262 w 409"/>
                <a:gd name="T17" fmla="*/ 161 h 350"/>
                <a:gd name="T18" fmla="*/ 291 w 409"/>
                <a:gd name="T19" fmla="*/ 135 h 350"/>
                <a:gd name="T20" fmla="*/ 316 w 409"/>
                <a:gd name="T21" fmla="*/ 109 h 350"/>
                <a:gd name="T22" fmla="*/ 341 w 409"/>
                <a:gd name="T23" fmla="*/ 82 h 350"/>
                <a:gd name="T24" fmla="*/ 366 w 409"/>
                <a:gd name="T25" fmla="*/ 55 h 350"/>
                <a:gd name="T26" fmla="*/ 388 w 409"/>
                <a:gd name="T27" fmla="*/ 28 h 350"/>
                <a:gd name="T28" fmla="*/ 409 w 409"/>
                <a:gd name="T29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9" h="350">
                  <a:moveTo>
                    <a:pt x="0" y="350"/>
                  </a:moveTo>
                  <a:lnTo>
                    <a:pt x="37" y="328"/>
                  </a:lnTo>
                  <a:lnTo>
                    <a:pt x="73" y="305"/>
                  </a:lnTo>
                  <a:lnTo>
                    <a:pt x="108" y="283"/>
                  </a:lnTo>
                  <a:lnTo>
                    <a:pt x="140" y="259"/>
                  </a:lnTo>
                  <a:lnTo>
                    <a:pt x="173" y="236"/>
                  </a:lnTo>
                  <a:lnTo>
                    <a:pt x="205" y="211"/>
                  </a:lnTo>
                  <a:lnTo>
                    <a:pt x="234" y="186"/>
                  </a:lnTo>
                  <a:lnTo>
                    <a:pt x="262" y="161"/>
                  </a:lnTo>
                  <a:lnTo>
                    <a:pt x="291" y="135"/>
                  </a:lnTo>
                  <a:lnTo>
                    <a:pt x="316" y="109"/>
                  </a:lnTo>
                  <a:lnTo>
                    <a:pt x="341" y="82"/>
                  </a:lnTo>
                  <a:lnTo>
                    <a:pt x="366" y="55"/>
                  </a:lnTo>
                  <a:lnTo>
                    <a:pt x="388" y="28"/>
                  </a:lnTo>
                  <a:lnTo>
                    <a:pt x="409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160" name="Line 432"/>
            <p:cNvSpPr>
              <a:spLocks noChangeShapeType="1"/>
            </p:cNvSpPr>
            <p:nvPr/>
          </p:nvSpPr>
          <p:spPr bwMode="auto">
            <a:xfrm flipH="1">
              <a:off x="3913" y="1605"/>
              <a:ext cx="158" cy="21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161" name="Freeform 433"/>
            <p:cNvSpPr>
              <a:spLocks/>
            </p:cNvSpPr>
            <p:nvPr/>
          </p:nvSpPr>
          <p:spPr bwMode="auto">
            <a:xfrm>
              <a:off x="4071" y="1580"/>
              <a:ext cx="9" cy="25"/>
            </a:xfrm>
            <a:custGeom>
              <a:avLst/>
              <a:gdLst>
                <a:gd name="T0" fmla="*/ 0 w 61"/>
                <a:gd name="T1" fmla="*/ 173 h 173"/>
                <a:gd name="T2" fmla="*/ 12 w 61"/>
                <a:gd name="T3" fmla="*/ 155 h 173"/>
                <a:gd name="T4" fmla="*/ 24 w 61"/>
                <a:gd name="T5" fmla="*/ 136 h 173"/>
                <a:gd name="T6" fmla="*/ 34 w 61"/>
                <a:gd name="T7" fmla="*/ 117 h 173"/>
                <a:gd name="T8" fmla="*/ 42 w 61"/>
                <a:gd name="T9" fmla="*/ 98 h 173"/>
                <a:gd name="T10" fmla="*/ 48 w 61"/>
                <a:gd name="T11" fmla="*/ 79 h 173"/>
                <a:gd name="T12" fmla="*/ 54 w 61"/>
                <a:gd name="T13" fmla="*/ 59 h 173"/>
                <a:gd name="T14" fmla="*/ 58 w 61"/>
                <a:gd name="T15" fmla="*/ 40 h 173"/>
                <a:gd name="T16" fmla="*/ 60 w 61"/>
                <a:gd name="T17" fmla="*/ 20 h 173"/>
                <a:gd name="T18" fmla="*/ 61 w 61"/>
                <a:gd name="T19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" h="173">
                  <a:moveTo>
                    <a:pt x="0" y="173"/>
                  </a:moveTo>
                  <a:lnTo>
                    <a:pt x="12" y="155"/>
                  </a:lnTo>
                  <a:lnTo>
                    <a:pt x="24" y="136"/>
                  </a:lnTo>
                  <a:lnTo>
                    <a:pt x="34" y="117"/>
                  </a:lnTo>
                  <a:lnTo>
                    <a:pt x="42" y="98"/>
                  </a:lnTo>
                  <a:lnTo>
                    <a:pt x="48" y="79"/>
                  </a:lnTo>
                  <a:lnTo>
                    <a:pt x="54" y="59"/>
                  </a:lnTo>
                  <a:lnTo>
                    <a:pt x="58" y="40"/>
                  </a:lnTo>
                  <a:lnTo>
                    <a:pt x="60" y="20"/>
                  </a:lnTo>
                  <a:lnTo>
                    <a:pt x="61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162" name="Freeform 434"/>
            <p:cNvSpPr>
              <a:spLocks/>
            </p:cNvSpPr>
            <p:nvPr/>
          </p:nvSpPr>
          <p:spPr bwMode="auto">
            <a:xfrm>
              <a:off x="3584" y="1451"/>
              <a:ext cx="49" cy="33"/>
            </a:xfrm>
            <a:custGeom>
              <a:avLst/>
              <a:gdLst>
                <a:gd name="T0" fmla="*/ 0 w 343"/>
                <a:gd name="T1" fmla="*/ 31 h 229"/>
                <a:gd name="T2" fmla="*/ 14 w 343"/>
                <a:gd name="T3" fmla="*/ 24 h 229"/>
                <a:gd name="T4" fmla="*/ 27 w 343"/>
                <a:gd name="T5" fmla="*/ 17 h 229"/>
                <a:gd name="T6" fmla="*/ 41 w 343"/>
                <a:gd name="T7" fmla="*/ 12 h 229"/>
                <a:gd name="T8" fmla="*/ 56 w 343"/>
                <a:gd name="T9" fmla="*/ 8 h 229"/>
                <a:gd name="T10" fmla="*/ 70 w 343"/>
                <a:gd name="T11" fmla="*/ 5 h 229"/>
                <a:gd name="T12" fmla="*/ 85 w 343"/>
                <a:gd name="T13" fmla="*/ 2 h 229"/>
                <a:gd name="T14" fmla="*/ 100 w 343"/>
                <a:gd name="T15" fmla="*/ 1 h 229"/>
                <a:gd name="T16" fmla="*/ 115 w 343"/>
                <a:gd name="T17" fmla="*/ 0 h 229"/>
                <a:gd name="T18" fmla="*/ 130 w 343"/>
                <a:gd name="T19" fmla="*/ 1 h 229"/>
                <a:gd name="T20" fmla="*/ 144 w 343"/>
                <a:gd name="T21" fmla="*/ 4 h 229"/>
                <a:gd name="T22" fmla="*/ 159 w 343"/>
                <a:gd name="T23" fmla="*/ 6 h 229"/>
                <a:gd name="T24" fmla="*/ 174 w 343"/>
                <a:gd name="T25" fmla="*/ 10 h 229"/>
                <a:gd name="T26" fmla="*/ 187 w 343"/>
                <a:gd name="T27" fmla="*/ 14 h 229"/>
                <a:gd name="T28" fmla="*/ 201 w 343"/>
                <a:gd name="T29" fmla="*/ 19 h 229"/>
                <a:gd name="T30" fmla="*/ 214 w 343"/>
                <a:gd name="T31" fmla="*/ 26 h 229"/>
                <a:gd name="T32" fmla="*/ 226 w 343"/>
                <a:gd name="T33" fmla="*/ 32 h 229"/>
                <a:gd name="T34" fmla="*/ 239 w 343"/>
                <a:gd name="T35" fmla="*/ 40 h 229"/>
                <a:gd name="T36" fmla="*/ 251 w 343"/>
                <a:gd name="T37" fmla="*/ 48 h 229"/>
                <a:gd name="T38" fmla="*/ 262 w 343"/>
                <a:gd name="T39" fmla="*/ 57 h 229"/>
                <a:gd name="T40" fmla="*/ 273 w 343"/>
                <a:gd name="T41" fmla="*/ 68 h 229"/>
                <a:gd name="T42" fmla="*/ 283 w 343"/>
                <a:gd name="T43" fmla="*/ 78 h 229"/>
                <a:gd name="T44" fmla="*/ 293 w 343"/>
                <a:gd name="T45" fmla="*/ 90 h 229"/>
                <a:gd name="T46" fmla="*/ 302 w 343"/>
                <a:gd name="T47" fmla="*/ 101 h 229"/>
                <a:gd name="T48" fmla="*/ 311 w 343"/>
                <a:gd name="T49" fmla="*/ 114 h 229"/>
                <a:gd name="T50" fmla="*/ 318 w 343"/>
                <a:gd name="T51" fmla="*/ 128 h 229"/>
                <a:gd name="T52" fmla="*/ 324 w 343"/>
                <a:gd name="T53" fmla="*/ 141 h 229"/>
                <a:gd name="T54" fmla="*/ 331 w 343"/>
                <a:gd name="T55" fmla="*/ 155 h 229"/>
                <a:gd name="T56" fmla="*/ 335 w 343"/>
                <a:gd name="T57" fmla="*/ 170 h 229"/>
                <a:gd name="T58" fmla="*/ 338 w 343"/>
                <a:gd name="T59" fmla="*/ 185 h 229"/>
                <a:gd name="T60" fmla="*/ 341 w 343"/>
                <a:gd name="T61" fmla="*/ 199 h 229"/>
                <a:gd name="T62" fmla="*/ 342 w 343"/>
                <a:gd name="T63" fmla="*/ 214 h 229"/>
                <a:gd name="T64" fmla="*/ 343 w 343"/>
                <a:gd name="T65" fmla="*/ 229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43" h="229">
                  <a:moveTo>
                    <a:pt x="0" y="31"/>
                  </a:moveTo>
                  <a:lnTo>
                    <a:pt x="14" y="24"/>
                  </a:lnTo>
                  <a:lnTo>
                    <a:pt x="27" y="17"/>
                  </a:lnTo>
                  <a:lnTo>
                    <a:pt x="41" y="12"/>
                  </a:lnTo>
                  <a:lnTo>
                    <a:pt x="56" y="8"/>
                  </a:lnTo>
                  <a:lnTo>
                    <a:pt x="70" y="5"/>
                  </a:lnTo>
                  <a:lnTo>
                    <a:pt x="85" y="2"/>
                  </a:lnTo>
                  <a:lnTo>
                    <a:pt x="100" y="1"/>
                  </a:lnTo>
                  <a:lnTo>
                    <a:pt x="115" y="0"/>
                  </a:lnTo>
                  <a:lnTo>
                    <a:pt x="130" y="1"/>
                  </a:lnTo>
                  <a:lnTo>
                    <a:pt x="144" y="4"/>
                  </a:lnTo>
                  <a:lnTo>
                    <a:pt x="159" y="6"/>
                  </a:lnTo>
                  <a:lnTo>
                    <a:pt x="174" y="10"/>
                  </a:lnTo>
                  <a:lnTo>
                    <a:pt x="187" y="14"/>
                  </a:lnTo>
                  <a:lnTo>
                    <a:pt x="201" y="19"/>
                  </a:lnTo>
                  <a:lnTo>
                    <a:pt x="214" y="26"/>
                  </a:lnTo>
                  <a:lnTo>
                    <a:pt x="226" y="32"/>
                  </a:lnTo>
                  <a:lnTo>
                    <a:pt x="239" y="40"/>
                  </a:lnTo>
                  <a:lnTo>
                    <a:pt x="251" y="48"/>
                  </a:lnTo>
                  <a:lnTo>
                    <a:pt x="262" y="57"/>
                  </a:lnTo>
                  <a:lnTo>
                    <a:pt x="273" y="68"/>
                  </a:lnTo>
                  <a:lnTo>
                    <a:pt x="283" y="78"/>
                  </a:lnTo>
                  <a:lnTo>
                    <a:pt x="293" y="90"/>
                  </a:lnTo>
                  <a:lnTo>
                    <a:pt x="302" y="101"/>
                  </a:lnTo>
                  <a:lnTo>
                    <a:pt x="311" y="114"/>
                  </a:lnTo>
                  <a:lnTo>
                    <a:pt x="318" y="128"/>
                  </a:lnTo>
                  <a:lnTo>
                    <a:pt x="324" y="141"/>
                  </a:lnTo>
                  <a:lnTo>
                    <a:pt x="331" y="155"/>
                  </a:lnTo>
                  <a:lnTo>
                    <a:pt x="335" y="170"/>
                  </a:lnTo>
                  <a:lnTo>
                    <a:pt x="338" y="185"/>
                  </a:lnTo>
                  <a:lnTo>
                    <a:pt x="341" y="199"/>
                  </a:lnTo>
                  <a:lnTo>
                    <a:pt x="342" y="214"/>
                  </a:lnTo>
                  <a:lnTo>
                    <a:pt x="343" y="22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163" name="Freeform 435"/>
            <p:cNvSpPr>
              <a:spLocks/>
            </p:cNvSpPr>
            <p:nvPr/>
          </p:nvSpPr>
          <p:spPr bwMode="auto">
            <a:xfrm>
              <a:off x="3584" y="1484"/>
              <a:ext cx="49" cy="61"/>
            </a:xfrm>
            <a:custGeom>
              <a:avLst/>
              <a:gdLst>
                <a:gd name="T0" fmla="*/ 343 w 343"/>
                <a:gd name="T1" fmla="*/ 0 h 427"/>
                <a:gd name="T2" fmla="*/ 342 w 343"/>
                <a:gd name="T3" fmla="*/ 16 h 427"/>
                <a:gd name="T4" fmla="*/ 341 w 343"/>
                <a:gd name="T5" fmla="*/ 30 h 427"/>
                <a:gd name="T6" fmla="*/ 338 w 343"/>
                <a:gd name="T7" fmla="*/ 46 h 427"/>
                <a:gd name="T8" fmla="*/ 335 w 343"/>
                <a:gd name="T9" fmla="*/ 62 h 427"/>
                <a:gd name="T10" fmla="*/ 331 w 343"/>
                <a:gd name="T11" fmla="*/ 79 h 427"/>
                <a:gd name="T12" fmla="*/ 324 w 343"/>
                <a:gd name="T13" fmla="*/ 94 h 427"/>
                <a:gd name="T14" fmla="*/ 318 w 343"/>
                <a:gd name="T15" fmla="*/ 110 h 427"/>
                <a:gd name="T16" fmla="*/ 311 w 343"/>
                <a:gd name="T17" fmla="*/ 126 h 427"/>
                <a:gd name="T18" fmla="*/ 302 w 343"/>
                <a:gd name="T19" fmla="*/ 142 h 427"/>
                <a:gd name="T20" fmla="*/ 293 w 343"/>
                <a:gd name="T21" fmla="*/ 158 h 427"/>
                <a:gd name="T22" fmla="*/ 283 w 343"/>
                <a:gd name="T23" fmla="*/ 172 h 427"/>
                <a:gd name="T24" fmla="*/ 273 w 343"/>
                <a:gd name="T25" fmla="*/ 188 h 427"/>
                <a:gd name="T26" fmla="*/ 262 w 343"/>
                <a:gd name="T27" fmla="*/ 203 h 427"/>
                <a:gd name="T28" fmla="*/ 251 w 343"/>
                <a:gd name="T29" fmla="*/ 217 h 427"/>
                <a:gd name="T30" fmla="*/ 239 w 343"/>
                <a:gd name="T31" fmla="*/ 231 h 427"/>
                <a:gd name="T32" fmla="*/ 226 w 343"/>
                <a:gd name="T33" fmla="*/ 245 h 427"/>
                <a:gd name="T34" fmla="*/ 214 w 343"/>
                <a:gd name="T35" fmla="*/ 259 h 427"/>
                <a:gd name="T36" fmla="*/ 201 w 343"/>
                <a:gd name="T37" fmla="*/ 271 h 427"/>
                <a:gd name="T38" fmla="*/ 187 w 343"/>
                <a:gd name="T39" fmla="*/ 285 h 427"/>
                <a:gd name="T40" fmla="*/ 174 w 343"/>
                <a:gd name="T41" fmla="*/ 299 h 427"/>
                <a:gd name="T42" fmla="*/ 144 w 343"/>
                <a:gd name="T43" fmla="*/ 324 h 427"/>
                <a:gd name="T44" fmla="*/ 115 w 343"/>
                <a:gd name="T45" fmla="*/ 348 h 427"/>
                <a:gd name="T46" fmla="*/ 100 w 343"/>
                <a:gd name="T47" fmla="*/ 360 h 427"/>
                <a:gd name="T48" fmla="*/ 85 w 343"/>
                <a:gd name="T49" fmla="*/ 371 h 427"/>
                <a:gd name="T50" fmla="*/ 70 w 343"/>
                <a:gd name="T51" fmla="*/ 382 h 427"/>
                <a:gd name="T52" fmla="*/ 56 w 343"/>
                <a:gd name="T53" fmla="*/ 392 h 427"/>
                <a:gd name="T54" fmla="*/ 41 w 343"/>
                <a:gd name="T55" fmla="*/ 402 h 427"/>
                <a:gd name="T56" fmla="*/ 27 w 343"/>
                <a:gd name="T57" fmla="*/ 410 h 427"/>
                <a:gd name="T58" fmla="*/ 14 w 343"/>
                <a:gd name="T59" fmla="*/ 419 h 427"/>
                <a:gd name="T60" fmla="*/ 0 w 343"/>
                <a:gd name="T61" fmla="*/ 427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43" h="427">
                  <a:moveTo>
                    <a:pt x="343" y="0"/>
                  </a:moveTo>
                  <a:lnTo>
                    <a:pt x="342" y="16"/>
                  </a:lnTo>
                  <a:lnTo>
                    <a:pt x="341" y="30"/>
                  </a:lnTo>
                  <a:lnTo>
                    <a:pt x="338" y="46"/>
                  </a:lnTo>
                  <a:lnTo>
                    <a:pt x="335" y="62"/>
                  </a:lnTo>
                  <a:lnTo>
                    <a:pt x="331" y="79"/>
                  </a:lnTo>
                  <a:lnTo>
                    <a:pt x="324" y="94"/>
                  </a:lnTo>
                  <a:lnTo>
                    <a:pt x="318" y="110"/>
                  </a:lnTo>
                  <a:lnTo>
                    <a:pt x="311" y="126"/>
                  </a:lnTo>
                  <a:lnTo>
                    <a:pt x="302" y="142"/>
                  </a:lnTo>
                  <a:lnTo>
                    <a:pt x="293" y="158"/>
                  </a:lnTo>
                  <a:lnTo>
                    <a:pt x="283" y="172"/>
                  </a:lnTo>
                  <a:lnTo>
                    <a:pt x="273" y="188"/>
                  </a:lnTo>
                  <a:lnTo>
                    <a:pt x="262" y="203"/>
                  </a:lnTo>
                  <a:lnTo>
                    <a:pt x="251" y="217"/>
                  </a:lnTo>
                  <a:lnTo>
                    <a:pt x="239" y="231"/>
                  </a:lnTo>
                  <a:lnTo>
                    <a:pt x="226" y="245"/>
                  </a:lnTo>
                  <a:lnTo>
                    <a:pt x="214" y="259"/>
                  </a:lnTo>
                  <a:lnTo>
                    <a:pt x="201" y="271"/>
                  </a:lnTo>
                  <a:lnTo>
                    <a:pt x="187" y="285"/>
                  </a:lnTo>
                  <a:lnTo>
                    <a:pt x="174" y="299"/>
                  </a:lnTo>
                  <a:lnTo>
                    <a:pt x="144" y="324"/>
                  </a:lnTo>
                  <a:lnTo>
                    <a:pt x="115" y="348"/>
                  </a:lnTo>
                  <a:lnTo>
                    <a:pt x="100" y="360"/>
                  </a:lnTo>
                  <a:lnTo>
                    <a:pt x="85" y="371"/>
                  </a:lnTo>
                  <a:lnTo>
                    <a:pt x="70" y="382"/>
                  </a:lnTo>
                  <a:lnTo>
                    <a:pt x="56" y="392"/>
                  </a:lnTo>
                  <a:lnTo>
                    <a:pt x="41" y="402"/>
                  </a:lnTo>
                  <a:lnTo>
                    <a:pt x="27" y="410"/>
                  </a:lnTo>
                  <a:lnTo>
                    <a:pt x="14" y="419"/>
                  </a:lnTo>
                  <a:lnTo>
                    <a:pt x="0" y="42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164" name="Freeform 436"/>
            <p:cNvSpPr>
              <a:spLocks/>
            </p:cNvSpPr>
            <p:nvPr/>
          </p:nvSpPr>
          <p:spPr bwMode="auto">
            <a:xfrm>
              <a:off x="3584" y="1459"/>
              <a:ext cx="7" cy="24"/>
            </a:xfrm>
            <a:custGeom>
              <a:avLst/>
              <a:gdLst>
                <a:gd name="T0" fmla="*/ 0 w 46"/>
                <a:gd name="T1" fmla="*/ 167 h 167"/>
                <a:gd name="T2" fmla="*/ 11 w 46"/>
                <a:gd name="T3" fmla="*/ 146 h 167"/>
                <a:gd name="T4" fmla="*/ 20 w 46"/>
                <a:gd name="T5" fmla="*/ 124 h 167"/>
                <a:gd name="T6" fmla="*/ 29 w 46"/>
                <a:gd name="T7" fmla="*/ 103 h 167"/>
                <a:gd name="T8" fmla="*/ 35 w 46"/>
                <a:gd name="T9" fmla="*/ 81 h 167"/>
                <a:gd name="T10" fmla="*/ 40 w 46"/>
                <a:gd name="T11" fmla="*/ 60 h 167"/>
                <a:gd name="T12" fmla="*/ 43 w 46"/>
                <a:gd name="T13" fmla="*/ 40 h 167"/>
                <a:gd name="T14" fmla="*/ 45 w 46"/>
                <a:gd name="T15" fmla="*/ 19 h 167"/>
                <a:gd name="T16" fmla="*/ 46 w 46"/>
                <a:gd name="T17" fmla="*/ 0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6" h="167">
                  <a:moveTo>
                    <a:pt x="0" y="167"/>
                  </a:moveTo>
                  <a:lnTo>
                    <a:pt x="11" y="146"/>
                  </a:lnTo>
                  <a:lnTo>
                    <a:pt x="20" y="124"/>
                  </a:lnTo>
                  <a:lnTo>
                    <a:pt x="29" y="103"/>
                  </a:lnTo>
                  <a:lnTo>
                    <a:pt x="35" y="81"/>
                  </a:lnTo>
                  <a:lnTo>
                    <a:pt x="40" y="60"/>
                  </a:lnTo>
                  <a:lnTo>
                    <a:pt x="43" y="40"/>
                  </a:lnTo>
                  <a:lnTo>
                    <a:pt x="45" y="19"/>
                  </a:lnTo>
                  <a:lnTo>
                    <a:pt x="46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165" name="Freeform 437"/>
            <p:cNvSpPr>
              <a:spLocks/>
            </p:cNvSpPr>
            <p:nvPr/>
          </p:nvSpPr>
          <p:spPr bwMode="auto">
            <a:xfrm>
              <a:off x="3590" y="1453"/>
              <a:ext cx="1" cy="6"/>
            </a:xfrm>
            <a:custGeom>
              <a:avLst/>
              <a:gdLst>
                <a:gd name="T0" fmla="*/ 4 w 4"/>
                <a:gd name="T1" fmla="*/ 46 h 46"/>
                <a:gd name="T2" fmla="*/ 4 w 4"/>
                <a:gd name="T3" fmla="*/ 35 h 46"/>
                <a:gd name="T4" fmla="*/ 3 w 4"/>
                <a:gd name="T5" fmla="*/ 23 h 46"/>
                <a:gd name="T6" fmla="*/ 2 w 4"/>
                <a:gd name="T7" fmla="*/ 12 h 46"/>
                <a:gd name="T8" fmla="*/ 0 w 4"/>
                <a:gd name="T9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6">
                  <a:moveTo>
                    <a:pt x="4" y="46"/>
                  </a:moveTo>
                  <a:lnTo>
                    <a:pt x="4" y="35"/>
                  </a:lnTo>
                  <a:lnTo>
                    <a:pt x="3" y="23"/>
                  </a:lnTo>
                  <a:lnTo>
                    <a:pt x="2" y="12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166" name="Line 438"/>
            <p:cNvSpPr>
              <a:spLocks noChangeShapeType="1"/>
            </p:cNvSpPr>
            <p:nvPr/>
          </p:nvSpPr>
          <p:spPr bwMode="auto">
            <a:xfrm flipH="1" flipV="1">
              <a:off x="3832" y="1473"/>
              <a:ext cx="18" cy="1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167" name="Freeform 439"/>
            <p:cNvSpPr>
              <a:spLocks/>
            </p:cNvSpPr>
            <p:nvPr/>
          </p:nvSpPr>
          <p:spPr bwMode="auto">
            <a:xfrm>
              <a:off x="3850" y="1420"/>
              <a:ext cx="30" cy="64"/>
            </a:xfrm>
            <a:custGeom>
              <a:avLst/>
              <a:gdLst>
                <a:gd name="T0" fmla="*/ 0 w 211"/>
                <a:gd name="T1" fmla="*/ 449 h 449"/>
                <a:gd name="T2" fmla="*/ 23 w 211"/>
                <a:gd name="T3" fmla="*/ 425 h 449"/>
                <a:gd name="T4" fmla="*/ 45 w 211"/>
                <a:gd name="T5" fmla="*/ 400 h 449"/>
                <a:gd name="T6" fmla="*/ 66 w 211"/>
                <a:gd name="T7" fmla="*/ 375 h 449"/>
                <a:gd name="T8" fmla="*/ 86 w 211"/>
                <a:gd name="T9" fmla="*/ 350 h 449"/>
                <a:gd name="T10" fmla="*/ 105 w 211"/>
                <a:gd name="T11" fmla="*/ 325 h 449"/>
                <a:gd name="T12" fmla="*/ 122 w 211"/>
                <a:gd name="T13" fmla="*/ 298 h 449"/>
                <a:gd name="T14" fmla="*/ 136 w 211"/>
                <a:gd name="T15" fmla="*/ 272 h 449"/>
                <a:gd name="T16" fmla="*/ 151 w 211"/>
                <a:gd name="T17" fmla="*/ 246 h 449"/>
                <a:gd name="T18" fmla="*/ 164 w 211"/>
                <a:gd name="T19" fmla="*/ 219 h 449"/>
                <a:gd name="T20" fmla="*/ 174 w 211"/>
                <a:gd name="T21" fmla="*/ 192 h 449"/>
                <a:gd name="T22" fmla="*/ 184 w 211"/>
                <a:gd name="T23" fmla="*/ 166 h 449"/>
                <a:gd name="T24" fmla="*/ 192 w 211"/>
                <a:gd name="T25" fmla="*/ 138 h 449"/>
                <a:gd name="T26" fmla="*/ 200 w 211"/>
                <a:gd name="T27" fmla="*/ 111 h 449"/>
                <a:gd name="T28" fmla="*/ 205 w 211"/>
                <a:gd name="T29" fmla="*/ 83 h 449"/>
                <a:gd name="T30" fmla="*/ 208 w 211"/>
                <a:gd name="T31" fmla="*/ 55 h 449"/>
                <a:gd name="T32" fmla="*/ 210 w 211"/>
                <a:gd name="T33" fmla="*/ 28 h 449"/>
                <a:gd name="T34" fmla="*/ 211 w 211"/>
                <a:gd name="T35" fmla="*/ 0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1" h="449">
                  <a:moveTo>
                    <a:pt x="0" y="449"/>
                  </a:moveTo>
                  <a:lnTo>
                    <a:pt x="23" y="425"/>
                  </a:lnTo>
                  <a:lnTo>
                    <a:pt x="45" y="400"/>
                  </a:lnTo>
                  <a:lnTo>
                    <a:pt x="66" y="375"/>
                  </a:lnTo>
                  <a:lnTo>
                    <a:pt x="86" y="350"/>
                  </a:lnTo>
                  <a:lnTo>
                    <a:pt x="105" y="325"/>
                  </a:lnTo>
                  <a:lnTo>
                    <a:pt x="122" y="298"/>
                  </a:lnTo>
                  <a:lnTo>
                    <a:pt x="136" y="272"/>
                  </a:lnTo>
                  <a:lnTo>
                    <a:pt x="151" y="246"/>
                  </a:lnTo>
                  <a:lnTo>
                    <a:pt x="164" y="219"/>
                  </a:lnTo>
                  <a:lnTo>
                    <a:pt x="174" y="192"/>
                  </a:lnTo>
                  <a:lnTo>
                    <a:pt x="184" y="166"/>
                  </a:lnTo>
                  <a:lnTo>
                    <a:pt x="192" y="138"/>
                  </a:lnTo>
                  <a:lnTo>
                    <a:pt x="200" y="111"/>
                  </a:lnTo>
                  <a:lnTo>
                    <a:pt x="205" y="83"/>
                  </a:lnTo>
                  <a:lnTo>
                    <a:pt x="208" y="55"/>
                  </a:lnTo>
                  <a:lnTo>
                    <a:pt x="210" y="28"/>
                  </a:lnTo>
                  <a:lnTo>
                    <a:pt x="211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168" name="Line 440"/>
            <p:cNvSpPr>
              <a:spLocks noChangeShapeType="1"/>
            </p:cNvSpPr>
            <p:nvPr/>
          </p:nvSpPr>
          <p:spPr bwMode="auto">
            <a:xfrm flipV="1">
              <a:off x="3793" y="1429"/>
              <a:ext cx="39" cy="2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169" name="Line 441"/>
            <p:cNvSpPr>
              <a:spLocks noChangeShapeType="1"/>
            </p:cNvSpPr>
            <p:nvPr/>
          </p:nvSpPr>
          <p:spPr bwMode="auto">
            <a:xfrm>
              <a:off x="3832" y="1429"/>
              <a:ext cx="0" cy="4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170" name="Line 442"/>
            <p:cNvSpPr>
              <a:spLocks noChangeShapeType="1"/>
            </p:cNvSpPr>
            <p:nvPr/>
          </p:nvSpPr>
          <p:spPr bwMode="auto">
            <a:xfrm flipH="1">
              <a:off x="3793" y="1473"/>
              <a:ext cx="39" cy="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171" name="Line 443"/>
            <p:cNvSpPr>
              <a:spLocks noChangeShapeType="1"/>
            </p:cNvSpPr>
            <p:nvPr/>
          </p:nvSpPr>
          <p:spPr bwMode="auto">
            <a:xfrm flipV="1">
              <a:off x="3778" y="1487"/>
              <a:ext cx="0" cy="8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172" name="Line 444"/>
            <p:cNvSpPr>
              <a:spLocks noChangeShapeType="1"/>
            </p:cNvSpPr>
            <p:nvPr/>
          </p:nvSpPr>
          <p:spPr bwMode="auto">
            <a:xfrm>
              <a:off x="3739" y="1545"/>
              <a:ext cx="39" cy="2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173" name="Line 445"/>
            <p:cNvSpPr>
              <a:spLocks noChangeShapeType="1"/>
            </p:cNvSpPr>
            <p:nvPr/>
          </p:nvSpPr>
          <p:spPr bwMode="auto">
            <a:xfrm>
              <a:off x="3739" y="1420"/>
              <a:ext cx="0" cy="12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174" name="Line 446"/>
            <p:cNvSpPr>
              <a:spLocks noChangeShapeType="1"/>
            </p:cNvSpPr>
            <p:nvPr/>
          </p:nvSpPr>
          <p:spPr bwMode="auto">
            <a:xfrm flipH="1" flipV="1">
              <a:off x="3739" y="1420"/>
              <a:ext cx="54" cy="3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175" name="Line 447"/>
            <p:cNvSpPr>
              <a:spLocks noChangeShapeType="1"/>
            </p:cNvSpPr>
            <p:nvPr/>
          </p:nvSpPr>
          <p:spPr bwMode="auto">
            <a:xfrm flipV="1">
              <a:off x="3793" y="1451"/>
              <a:ext cx="0" cy="4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176" name="Line 448"/>
            <p:cNvSpPr>
              <a:spLocks noChangeShapeType="1"/>
            </p:cNvSpPr>
            <p:nvPr/>
          </p:nvSpPr>
          <p:spPr bwMode="auto">
            <a:xfrm>
              <a:off x="3778" y="1487"/>
              <a:ext cx="15" cy="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177" name="Line 449"/>
            <p:cNvSpPr>
              <a:spLocks noChangeShapeType="1"/>
            </p:cNvSpPr>
            <p:nvPr/>
          </p:nvSpPr>
          <p:spPr bwMode="auto">
            <a:xfrm flipH="1" flipV="1">
              <a:off x="3778" y="1754"/>
              <a:ext cx="77" cy="4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178" name="Line 450"/>
            <p:cNvSpPr>
              <a:spLocks noChangeShapeType="1"/>
            </p:cNvSpPr>
            <p:nvPr/>
          </p:nvSpPr>
          <p:spPr bwMode="auto">
            <a:xfrm flipV="1">
              <a:off x="3855" y="1799"/>
              <a:ext cx="0" cy="7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179" name="Line 451"/>
            <p:cNvSpPr>
              <a:spLocks noChangeShapeType="1"/>
            </p:cNvSpPr>
            <p:nvPr/>
          </p:nvSpPr>
          <p:spPr bwMode="auto">
            <a:xfrm>
              <a:off x="3700" y="1781"/>
              <a:ext cx="155" cy="9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180" name="Line 452"/>
            <p:cNvSpPr>
              <a:spLocks noChangeShapeType="1"/>
            </p:cNvSpPr>
            <p:nvPr/>
          </p:nvSpPr>
          <p:spPr bwMode="auto">
            <a:xfrm>
              <a:off x="3700" y="1656"/>
              <a:ext cx="0" cy="12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181" name="Line 453"/>
            <p:cNvSpPr>
              <a:spLocks noChangeShapeType="1"/>
            </p:cNvSpPr>
            <p:nvPr/>
          </p:nvSpPr>
          <p:spPr bwMode="auto">
            <a:xfrm flipH="1" flipV="1">
              <a:off x="3700" y="1656"/>
              <a:ext cx="39" cy="2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182" name="Line 454"/>
            <p:cNvSpPr>
              <a:spLocks noChangeShapeType="1"/>
            </p:cNvSpPr>
            <p:nvPr/>
          </p:nvSpPr>
          <p:spPr bwMode="auto">
            <a:xfrm>
              <a:off x="3739" y="1634"/>
              <a:ext cx="0" cy="4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183" name="Line 455"/>
            <p:cNvSpPr>
              <a:spLocks noChangeShapeType="1"/>
            </p:cNvSpPr>
            <p:nvPr/>
          </p:nvSpPr>
          <p:spPr bwMode="auto">
            <a:xfrm flipH="1" flipV="1">
              <a:off x="3739" y="1634"/>
              <a:ext cx="39" cy="2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184" name="Line 456"/>
            <p:cNvSpPr>
              <a:spLocks noChangeShapeType="1"/>
            </p:cNvSpPr>
            <p:nvPr/>
          </p:nvSpPr>
          <p:spPr bwMode="auto">
            <a:xfrm flipV="1">
              <a:off x="3778" y="1656"/>
              <a:ext cx="0" cy="9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185" name="Line 457"/>
            <p:cNvSpPr>
              <a:spLocks noChangeShapeType="1"/>
            </p:cNvSpPr>
            <p:nvPr/>
          </p:nvSpPr>
          <p:spPr bwMode="auto">
            <a:xfrm flipV="1">
              <a:off x="3306" y="1652"/>
              <a:ext cx="85" cy="11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186" name="Freeform 458"/>
            <p:cNvSpPr>
              <a:spLocks/>
            </p:cNvSpPr>
            <p:nvPr/>
          </p:nvSpPr>
          <p:spPr bwMode="auto">
            <a:xfrm>
              <a:off x="3443" y="1420"/>
              <a:ext cx="64" cy="89"/>
            </a:xfrm>
            <a:custGeom>
              <a:avLst/>
              <a:gdLst>
                <a:gd name="T0" fmla="*/ 0 w 447"/>
                <a:gd name="T1" fmla="*/ 0 h 625"/>
                <a:gd name="T2" fmla="*/ 0 w 447"/>
                <a:gd name="T3" fmla="*/ 29 h 625"/>
                <a:gd name="T4" fmla="*/ 3 w 447"/>
                <a:gd name="T5" fmla="*/ 57 h 625"/>
                <a:gd name="T6" fmla="*/ 7 w 447"/>
                <a:gd name="T7" fmla="*/ 87 h 625"/>
                <a:gd name="T8" fmla="*/ 13 w 447"/>
                <a:gd name="T9" fmla="*/ 115 h 625"/>
                <a:gd name="T10" fmla="*/ 20 w 447"/>
                <a:gd name="T11" fmla="*/ 144 h 625"/>
                <a:gd name="T12" fmla="*/ 28 w 447"/>
                <a:gd name="T13" fmla="*/ 172 h 625"/>
                <a:gd name="T14" fmla="*/ 39 w 447"/>
                <a:gd name="T15" fmla="*/ 200 h 625"/>
                <a:gd name="T16" fmla="*/ 51 w 447"/>
                <a:gd name="T17" fmla="*/ 229 h 625"/>
                <a:gd name="T18" fmla="*/ 65 w 447"/>
                <a:gd name="T19" fmla="*/ 256 h 625"/>
                <a:gd name="T20" fmla="*/ 81 w 447"/>
                <a:gd name="T21" fmla="*/ 284 h 625"/>
                <a:gd name="T22" fmla="*/ 98 w 447"/>
                <a:gd name="T23" fmla="*/ 311 h 625"/>
                <a:gd name="T24" fmla="*/ 116 w 447"/>
                <a:gd name="T25" fmla="*/ 338 h 625"/>
                <a:gd name="T26" fmla="*/ 136 w 447"/>
                <a:gd name="T27" fmla="*/ 365 h 625"/>
                <a:gd name="T28" fmla="*/ 157 w 447"/>
                <a:gd name="T29" fmla="*/ 391 h 625"/>
                <a:gd name="T30" fmla="*/ 180 w 447"/>
                <a:gd name="T31" fmla="*/ 416 h 625"/>
                <a:gd name="T32" fmla="*/ 204 w 447"/>
                <a:gd name="T33" fmla="*/ 441 h 625"/>
                <a:gd name="T34" fmla="*/ 230 w 447"/>
                <a:gd name="T35" fmla="*/ 467 h 625"/>
                <a:gd name="T36" fmla="*/ 257 w 447"/>
                <a:gd name="T37" fmla="*/ 491 h 625"/>
                <a:gd name="T38" fmla="*/ 285 w 447"/>
                <a:gd name="T39" fmla="*/ 515 h 625"/>
                <a:gd name="T40" fmla="*/ 316 w 447"/>
                <a:gd name="T41" fmla="*/ 538 h 625"/>
                <a:gd name="T42" fmla="*/ 346 w 447"/>
                <a:gd name="T43" fmla="*/ 560 h 625"/>
                <a:gd name="T44" fmla="*/ 379 w 447"/>
                <a:gd name="T45" fmla="*/ 582 h 625"/>
                <a:gd name="T46" fmla="*/ 412 w 447"/>
                <a:gd name="T47" fmla="*/ 605 h 625"/>
                <a:gd name="T48" fmla="*/ 447 w 447"/>
                <a:gd name="T49" fmla="*/ 625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7" h="625">
                  <a:moveTo>
                    <a:pt x="0" y="0"/>
                  </a:moveTo>
                  <a:lnTo>
                    <a:pt x="0" y="29"/>
                  </a:lnTo>
                  <a:lnTo>
                    <a:pt x="3" y="57"/>
                  </a:lnTo>
                  <a:lnTo>
                    <a:pt x="7" y="87"/>
                  </a:lnTo>
                  <a:lnTo>
                    <a:pt x="13" y="115"/>
                  </a:lnTo>
                  <a:lnTo>
                    <a:pt x="20" y="144"/>
                  </a:lnTo>
                  <a:lnTo>
                    <a:pt x="28" y="172"/>
                  </a:lnTo>
                  <a:lnTo>
                    <a:pt x="39" y="200"/>
                  </a:lnTo>
                  <a:lnTo>
                    <a:pt x="51" y="229"/>
                  </a:lnTo>
                  <a:lnTo>
                    <a:pt x="65" y="256"/>
                  </a:lnTo>
                  <a:lnTo>
                    <a:pt x="81" y="284"/>
                  </a:lnTo>
                  <a:lnTo>
                    <a:pt x="98" y="311"/>
                  </a:lnTo>
                  <a:lnTo>
                    <a:pt x="116" y="338"/>
                  </a:lnTo>
                  <a:lnTo>
                    <a:pt x="136" y="365"/>
                  </a:lnTo>
                  <a:lnTo>
                    <a:pt x="157" y="391"/>
                  </a:lnTo>
                  <a:lnTo>
                    <a:pt x="180" y="416"/>
                  </a:lnTo>
                  <a:lnTo>
                    <a:pt x="204" y="441"/>
                  </a:lnTo>
                  <a:lnTo>
                    <a:pt x="230" y="467"/>
                  </a:lnTo>
                  <a:lnTo>
                    <a:pt x="257" y="491"/>
                  </a:lnTo>
                  <a:lnTo>
                    <a:pt x="285" y="515"/>
                  </a:lnTo>
                  <a:lnTo>
                    <a:pt x="316" y="538"/>
                  </a:lnTo>
                  <a:lnTo>
                    <a:pt x="346" y="560"/>
                  </a:lnTo>
                  <a:lnTo>
                    <a:pt x="379" y="582"/>
                  </a:lnTo>
                  <a:lnTo>
                    <a:pt x="412" y="605"/>
                  </a:lnTo>
                  <a:lnTo>
                    <a:pt x="447" y="62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187" name="Freeform 459"/>
            <p:cNvSpPr>
              <a:spLocks/>
            </p:cNvSpPr>
            <p:nvPr/>
          </p:nvSpPr>
          <p:spPr bwMode="auto">
            <a:xfrm>
              <a:off x="3443" y="1311"/>
              <a:ext cx="64" cy="153"/>
            </a:xfrm>
            <a:custGeom>
              <a:avLst/>
              <a:gdLst>
                <a:gd name="T0" fmla="*/ 211 w 447"/>
                <a:gd name="T1" fmla="*/ 0 h 1073"/>
                <a:gd name="T2" fmla="*/ 187 w 447"/>
                <a:gd name="T3" fmla="*/ 25 h 1073"/>
                <a:gd name="T4" fmla="*/ 164 w 447"/>
                <a:gd name="T5" fmla="*/ 50 h 1073"/>
                <a:gd name="T6" fmla="*/ 143 w 447"/>
                <a:gd name="T7" fmla="*/ 75 h 1073"/>
                <a:gd name="T8" fmla="*/ 123 w 447"/>
                <a:gd name="T9" fmla="*/ 101 h 1073"/>
                <a:gd name="T10" fmla="*/ 104 w 447"/>
                <a:gd name="T11" fmla="*/ 127 h 1073"/>
                <a:gd name="T12" fmla="*/ 87 w 447"/>
                <a:gd name="T13" fmla="*/ 154 h 1073"/>
                <a:gd name="T14" fmla="*/ 71 w 447"/>
                <a:gd name="T15" fmla="*/ 181 h 1073"/>
                <a:gd name="T16" fmla="*/ 57 w 447"/>
                <a:gd name="T17" fmla="*/ 208 h 1073"/>
                <a:gd name="T18" fmla="*/ 44 w 447"/>
                <a:gd name="T19" fmla="*/ 235 h 1073"/>
                <a:gd name="T20" fmla="*/ 34 w 447"/>
                <a:gd name="T21" fmla="*/ 264 h 1073"/>
                <a:gd name="T22" fmla="*/ 24 w 447"/>
                <a:gd name="T23" fmla="*/ 291 h 1073"/>
                <a:gd name="T24" fmla="*/ 16 w 447"/>
                <a:gd name="T25" fmla="*/ 319 h 1073"/>
                <a:gd name="T26" fmla="*/ 9 w 447"/>
                <a:gd name="T27" fmla="*/ 347 h 1073"/>
                <a:gd name="T28" fmla="*/ 4 w 447"/>
                <a:gd name="T29" fmla="*/ 375 h 1073"/>
                <a:gd name="T30" fmla="*/ 1 w 447"/>
                <a:gd name="T31" fmla="*/ 404 h 1073"/>
                <a:gd name="T32" fmla="*/ 0 w 447"/>
                <a:gd name="T33" fmla="*/ 432 h 1073"/>
                <a:gd name="T34" fmla="*/ 0 w 447"/>
                <a:gd name="T35" fmla="*/ 461 h 1073"/>
                <a:gd name="T36" fmla="*/ 1 w 447"/>
                <a:gd name="T37" fmla="*/ 489 h 1073"/>
                <a:gd name="T38" fmla="*/ 4 w 447"/>
                <a:gd name="T39" fmla="*/ 517 h 1073"/>
                <a:gd name="T40" fmla="*/ 8 w 447"/>
                <a:gd name="T41" fmla="*/ 546 h 1073"/>
                <a:gd name="T42" fmla="*/ 15 w 447"/>
                <a:gd name="T43" fmla="*/ 574 h 1073"/>
                <a:gd name="T44" fmla="*/ 23 w 447"/>
                <a:gd name="T45" fmla="*/ 603 h 1073"/>
                <a:gd name="T46" fmla="*/ 31 w 447"/>
                <a:gd name="T47" fmla="*/ 630 h 1073"/>
                <a:gd name="T48" fmla="*/ 43 w 447"/>
                <a:gd name="T49" fmla="*/ 657 h 1073"/>
                <a:gd name="T50" fmla="*/ 56 w 447"/>
                <a:gd name="T51" fmla="*/ 685 h 1073"/>
                <a:gd name="T52" fmla="*/ 69 w 447"/>
                <a:gd name="T53" fmla="*/ 712 h 1073"/>
                <a:gd name="T54" fmla="*/ 84 w 447"/>
                <a:gd name="T55" fmla="*/ 739 h 1073"/>
                <a:gd name="T56" fmla="*/ 102 w 447"/>
                <a:gd name="T57" fmla="*/ 766 h 1073"/>
                <a:gd name="T58" fmla="*/ 120 w 447"/>
                <a:gd name="T59" fmla="*/ 792 h 1073"/>
                <a:gd name="T60" fmla="*/ 140 w 447"/>
                <a:gd name="T61" fmla="*/ 818 h 1073"/>
                <a:gd name="T62" fmla="*/ 161 w 447"/>
                <a:gd name="T63" fmla="*/ 844 h 1073"/>
                <a:gd name="T64" fmla="*/ 184 w 447"/>
                <a:gd name="T65" fmla="*/ 869 h 1073"/>
                <a:gd name="T66" fmla="*/ 208 w 447"/>
                <a:gd name="T67" fmla="*/ 894 h 1073"/>
                <a:gd name="T68" fmla="*/ 234 w 447"/>
                <a:gd name="T69" fmla="*/ 918 h 1073"/>
                <a:gd name="T70" fmla="*/ 260 w 447"/>
                <a:gd name="T71" fmla="*/ 943 h 1073"/>
                <a:gd name="T72" fmla="*/ 288 w 447"/>
                <a:gd name="T73" fmla="*/ 966 h 1073"/>
                <a:gd name="T74" fmla="*/ 318 w 447"/>
                <a:gd name="T75" fmla="*/ 988 h 1073"/>
                <a:gd name="T76" fmla="*/ 348 w 447"/>
                <a:gd name="T77" fmla="*/ 1011 h 1073"/>
                <a:gd name="T78" fmla="*/ 380 w 447"/>
                <a:gd name="T79" fmla="*/ 1032 h 1073"/>
                <a:gd name="T80" fmla="*/ 413 w 447"/>
                <a:gd name="T81" fmla="*/ 1053 h 1073"/>
                <a:gd name="T82" fmla="*/ 447 w 447"/>
                <a:gd name="T83" fmla="*/ 1073 h 10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47" h="1073">
                  <a:moveTo>
                    <a:pt x="211" y="0"/>
                  </a:moveTo>
                  <a:lnTo>
                    <a:pt x="187" y="25"/>
                  </a:lnTo>
                  <a:lnTo>
                    <a:pt x="164" y="50"/>
                  </a:lnTo>
                  <a:lnTo>
                    <a:pt x="143" y="75"/>
                  </a:lnTo>
                  <a:lnTo>
                    <a:pt x="123" y="101"/>
                  </a:lnTo>
                  <a:lnTo>
                    <a:pt x="104" y="127"/>
                  </a:lnTo>
                  <a:lnTo>
                    <a:pt x="87" y="154"/>
                  </a:lnTo>
                  <a:lnTo>
                    <a:pt x="71" y="181"/>
                  </a:lnTo>
                  <a:lnTo>
                    <a:pt x="57" y="208"/>
                  </a:lnTo>
                  <a:lnTo>
                    <a:pt x="44" y="235"/>
                  </a:lnTo>
                  <a:lnTo>
                    <a:pt x="34" y="264"/>
                  </a:lnTo>
                  <a:lnTo>
                    <a:pt x="24" y="291"/>
                  </a:lnTo>
                  <a:lnTo>
                    <a:pt x="16" y="319"/>
                  </a:lnTo>
                  <a:lnTo>
                    <a:pt x="9" y="347"/>
                  </a:lnTo>
                  <a:lnTo>
                    <a:pt x="4" y="375"/>
                  </a:lnTo>
                  <a:lnTo>
                    <a:pt x="1" y="404"/>
                  </a:lnTo>
                  <a:lnTo>
                    <a:pt x="0" y="432"/>
                  </a:lnTo>
                  <a:lnTo>
                    <a:pt x="0" y="461"/>
                  </a:lnTo>
                  <a:lnTo>
                    <a:pt x="1" y="489"/>
                  </a:lnTo>
                  <a:lnTo>
                    <a:pt x="4" y="517"/>
                  </a:lnTo>
                  <a:lnTo>
                    <a:pt x="8" y="546"/>
                  </a:lnTo>
                  <a:lnTo>
                    <a:pt x="15" y="574"/>
                  </a:lnTo>
                  <a:lnTo>
                    <a:pt x="23" y="603"/>
                  </a:lnTo>
                  <a:lnTo>
                    <a:pt x="31" y="630"/>
                  </a:lnTo>
                  <a:lnTo>
                    <a:pt x="43" y="657"/>
                  </a:lnTo>
                  <a:lnTo>
                    <a:pt x="56" y="685"/>
                  </a:lnTo>
                  <a:lnTo>
                    <a:pt x="69" y="712"/>
                  </a:lnTo>
                  <a:lnTo>
                    <a:pt x="84" y="739"/>
                  </a:lnTo>
                  <a:lnTo>
                    <a:pt x="102" y="766"/>
                  </a:lnTo>
                  <a:lnTo>
                    <a:pt x="120" y="792"/>
                  </a:lnTo>
                  <a:lnTo>
                    <a:pt x="140" y="818"/>
                  </a:lnTo>
                  <a:lnTo>
                    <a:pt x="161" y="844"/>
                  </a:lnTo>
                  <a:lnTo>
                    <a:pt x="184" y="869"/>
                  </a:lnTo>
                  <a:lnTo>
                    <a:pt x="208" y="894"/>
                  </a:lnTo>
                  <a:lnTo>
                    <a:pt x="234" y="918"/>
                  </a:lnTo>
                  <a:lnTo>
                    <a:pt x="260" y="943"/>
                  </a:lnTo>
                  <a:lnTo>
                    <a:pt x="288" y="966"/>
                  </a:lnTo>
                  <a:lnTo>
                    <a:pt x="318" y="988"/>
                  </a:lnTo>
                  <a:lnTo>
                    <a:pt x="348" y="1011"/>
                  </a:lnTo>
                  <a:lnTo>
                    <a:pt x="380" y="1032"/>
                  </a:lnTo>
                  <a:lnTo>
                    <a:pt x="413" y="1053"/>
                  </a:lnTo>
                  <a:lnTo>
                    <a:pt x="447" y="107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188" name="Line 460"/>
            <p:cNvSpPr>
              <a:spLocks noChangeShapeType="1"/>
            </p:cNvSpPr>
            <p:nvPr/>
          </p:nvSpPr>
          <p:spPr bwMode="auto">
            <a:xfrm flipH="1" flipV="1">
              <a:off x="3473" y="1311"/>
              <a:ext cx="19" cy="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189" name="Freeform 461"/>
            <p:cNvSpPr>
              <a:spLocks/>
            </p:cNvSpPr>
            <p:nvPr/>
          </p:nvSpPr>
          <p:spPr bwMode="auto">
            <a:xfrm>
              <a:off x="3556" y="1561"/>
              <a:ext cx="28" cy="73"/>
            </a:xfrm>
            <a:custGeom>
              <a:avLst/>
              <a:gdLst>
                <a:gd name="T0" fmla="*/ 0 w 198"/>
                <a:gd name="T1" fmla="*/ 0 h 510"/>
                <a:gd name="T2" fmla="*/ 0 w 198"/>
                <a:gd name="T3" fmla="*/ 14 h 510"/>
                <a:gd name="T4" fmla="*/ 0 w 198"/>
                <a:gd name="T5" fmla="*/ 30 h 510"/>
                <a:gd name="T6" fmla="*/ 1 w 198"/>
                <a:gd name="T7" fmla="*/ 47 h 510"/>
                <a:gd name="T8" fmla="*/ 2 w 198"/>
                <a:gd name="T9" fmla="*/ 65 h 510"/>
                <a:gd name="T10" fmla="*/ 3 w 198"/>
                <a:gd name="T11" fmla="*/ 83 h 510"/>
                <a:gd name="T12" fmla="*/ 6 w 198"/>
                <a:gd name="T13" fmla="*/ 101 h 510"/>
                <a:gd name="T14" fmla="*/ 8 w 198"/>
                <a:gd name="T15" fmla="*/ 120 h 510"/>
                <a:gd name="T16" fmla="*/ 10 w 198"/>
                <a:gd name="T17" fmla="*/ 139 h 510"/>
                <a:gd name="T18" fmla="*/ 15 w 198"/>
                <a:gd name="T19" fmla="*/ 177 h 510"/>
                <a:gd name="T20" fmla="*/ 22 w 198"/>
                <a:gd name="T21" fmla="*/ 214 h 510"/>
                <a:gd name="T22" fmla="*/ 27 w 198"/>
                <a:gd name="T23" fmla="*/ 233 h 510"/>
                <a:gd name="T24" fmla="*/ 32 w 198"/>
                <a:gd name="T25" fmla="*/ 251 h 510"/>
                <a:gd name="T26" fmla="*/ 36 w 198"/>
                <a:gd name="T27" fmla="*/ 269 h 510"/>
                <a:gd name="T28" fmla="*/ 41 w 198"/>
                <a:gd name="T29" fmla="*/ 287 h 510"/>
                <a:gd name="T30" fmla="*/ 48 w 198"/>
                <a:gd name="T31" fmla="*/ 305 h 510"/>
                <a:gd name="T32" fmla="*/ 54 w 198"/>
                <a:gd name="T33" fmla="*/ 322 h 510"/>
                <a:gd name="T34" fmla="*/ 60 w 198"/>
                <a:gd name="T35" fmla="*/ 339 h 510"/>
                <a:gd name="T36" fmla="*/ 69 w 198"/>
                <a:gd name="T37" fmla="*/ 355 h 510"/>
                <a:gd name="T38" fmla="*/ 76 w 198"/>
                <a:gd name="T39" fmla="*/ 372 h 510"/>
                <a:gd name="T40" fmla="*/ 84 w 198"/>
                <a:gd name="T41" fmla="*/ 389 h 510"/>
                <a:gd name="T42" fmla="*/ 94 w 198"/>
                <a:gd name="T43" fmla="*/ 404 h 510"/>
                <a:gd name="T44" fmla="*/ 103 w 198"/>
                <a:gd name="T45" fmla="*/ 420 h 510"/>
                <a:gd name="T46" fmla="*/ 114 w 198"/>
                <a:gd name="T47" fmla="*/ 433 h 510"/>
                <a:gd name="T48" fmla="*/ 124 w 198"/>
                <a:gd name="T49" fmla="*/ 447 h 510"/>
                <a:gd name="T50" fmla="*/ 136 w 198"/>
                <a:gd name="T51" fmla="*/ 460 h 510"/>
                <a:gd name="T52" fmla="*/ 148 w 198"/>
                <a:gd name="T53" fmla="*/ 472 h 510"/>
                <a:gd name="T54" fmla="*/ 160 w 198"/>
                <a:gd name="T55" fmla="*/ 483 h 510"/>
                <a:gd name="T56" fmla="*/ 173 w 198"/>
                <a:gd name="T57" fmla="*/ 492 h 510"/>
                <a:gd name="T58" fmla="*/ 185 w 198"/>
                <a:gd name="T59" fmla="*/ 502 h 510"/>
                <a:gd name="T60" fmla="*/ 198 w 198"/>
                <a:gd name="T61" fmla="*/ 510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98" h="510">
                  <a:moveTo>
                    <a:pt x="0" y="0"/>
                  </a:moveTo>
                  <a:lnTo>
                    <a:pt x="0" y="14"/>
                  </a:lnTo>
                  <a:lnTo>
                    <a:pt x="0" y="30"/>
                  </a:lnTo>
                  <a:lnTo>
                    <a:pt x="1" y="47"/>
                  </a:lnTo>
                  <a:lnTo>
                    <a:pt x="2" y="65"/>
                  </a:lnTo>
                  <a:lnTo>
                    <a:pt x="3" y="83"/>
                  </a:lnTo>
                  <a:lnTo>
                    <a:pt x="6" y="101"/>
                  </a:lnTo>
                  <a:lnTo>
                    <a:pt x="8" y="120"/>
                  </a:lnTo>
                  <a:lnTo>
                    <a:pt x="10" y="139"/>
                  </a:lnTo>
                  <a:lnTo>
                    <a:pt x="15" y="177"/>
                  </a:lnTo>
                  <a:lnTo>
                    <a:pt x="22" y="214"/>
                  </a:lnTo>
                  <a:lnTo>
                    <a:pt x="27" y="233"/>
                  </a:lnTo>
                  <a:lnTo>
                    <a:pt x="32" y="251"/>
                  </a:lnTo>
                  <a:lnTo>
                    <a:pt x="36" y="269"/>
                  </a:lnTo>
                  <a:lnTo>
                    <a:pt x="41" y="287"/>
                  </a:lnTo>
                  <a:lnTo>
                    <a:pt x="48" y="305"/>
                  </a:lnTo>
                  <a:lnTo>
                    <a:pt x="54" y="322"/>
                  </a:lnTo>
                  <a:lnTo>
                    <a:pt x="60" y="339"/>
                  </a:lnTo>
                  <a:lnTo>
                    <a:pt x="69" y="355"/>
                  </a:lnTo>
                  <a:lnTo>
                    <a:pt x="76" y="372"/>
                  </a:lnTo>
                  <a:lnTo>
                    <a:pt x="84" y="389"/>
                  </a:lnTo>
                  <a:lnTo>
                    <a:pt x="94" y="404"/>
                  </a:lnTo>
                  <a:lnTo>
                    <a:pt x="103" y="420"/>
                  </a:lnTo>
                  <a:lnTo>
                    <a:pt x="114" y="433"/>
                  </a:lnTo>
                  <a:lnTo>
                    <a:pt x="124" y="447"/>
                  </a:lnTo>
                  <a:lnTo>
                    <a:pt x="136" y="460"/>
                  </a:lnTo>
                  <a:lnTo>
                    <a:pt x="148" y="472"/>
                  </a:lnTo>
                  <a:lnTo>
                    <a:pt x="160" y="483"/>
                  </a:lnTo>
                  <a:lnTo>
                    <a:pt x="173" y="492"/>
                  </a:lnTo>
                  <a:lnTo>
                    <a:pt x="185" y="502"/>
                  </a:lnTo>
                  <a:lnTo>
                    <a:pt x="198" y="51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190" name="Line 462"/>
            <p:cNvSpPr>
              <a:spLocks noChangeShapeType="1"/>
            </p:cNvSpPr>
            <p:nvPr/>
          </p:nvSpPr>
          <p:spPr bwMode="auto">
            <a:xfrm flipV="1">
              <a:off x="3275" y="1719"/>
              <a:ext cx="116" cy="6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191" name="Freeform 463"/>
            <p:cNvSpPr>
              <a:spLocks/>
            </p:cNvSpPr>
            <p:nvPr/>
          </p:nvSpPr>
          <p:spPr bwMode="auto">
            <a:xfrm>
              <a:off x="3314" y="1906"/>
              <a:ext cx="77" cy="9"/>
            </a:xfrm>
            <a:custGeom>
              <a:avLst/>
              <a:gdLst>
                <a:gd name="T0" fmla="*/ 540 w 540"/>
                <a:gd name="T1" fmla="*/ 64 h 64"/>
                <a:gd name="T2" fmla="*/ 522 w 540"/>
                <a:gd name="T3" fmla="*/ 55 h 64"/>
                <a:gd name="T4" fmla="*/ 503 w 540"/>
                <a:gd name="T5" fmla="*/ 45 h 64"/>
                <a:gd name="T6" fmla="*/ 482 w 540"/>
                <a:gd name="T7" fmla="*/ 37 h 64"/>
                <a:gd name="T8" fmla="*/ 461 w 540"/>
                <a:gd name="T9" fmla="*/ 29 h 64"/>
                <a:gd name="T10" fmla="*/ 439 w 540"/>
                <a:gd name="T11" fmla="*/ 22 h 64"/>
                <a:gd name="T12" fmla="*/ 417 w 540"/>
                <a:gd name="T13" fmla="*/ 17 h 64"/>
                <a:gd name="T14" fmla="*/ 392 w 540"/>
                <a:gd name="T15" fmla="*/ 11 h 64"/>
                <a:gd name="T16" fmla="*/ 369 w 540"/>
                <a:gd name="T17" fmla="*/ 7 h 64"/>
                <a:gd name="T18" fmla="*/ 344 w 540"/>
                <a:gd name="T19" fmla="*/ 4 h 64"/>
                <a:gd name="T20" fmla="*/ 320 w 540"/>
                <a:gd name="T21" fmla="*/ 1 h 64"/>
                <a:gd name="T22" fmla="*/ 295 w 540"/>
                <a:gd name="T23" fmla="*/ 0 h 64"/>
                <a:gd name="T24" fmla="*/ 270 w 540"/>
                <a:gd name="T25" fmla="*/ 0 h 64"/>
                <a:gd name="T26" fmla="*/ 245 w 540"/>
                <a:gd name="T27" fmla="*/ 0 h 64"/>
                <a:gd name="T28" fmla="*/ 220 w 540"/>
                <a:gd name="T29" fmla="*/ 1 h 64"/>
                <a:gd name="T30" fmla="*/ 196 w 540"/>
                <a:gd name="T31" fmla="*/ 4 h 64"/>
                <a:gd name="T32" fmla="*/ 170 w 540"/>
                <a:gd name="T33" fmla="*/ 7 h 64"/>
                <a:gd name="T34" fmla="*/ 147 w 540"/>
                <a:gd name="T35" fmla="*/ 11 h 64"/>
                <a:gd name="T36" fmla="*/ 123 w 540"/>
                <a:gd name="T37" fmla="*/ 17 h 64"/>
                <a:gd name="T38" fmla="*/ 101 w 540"/>
                <a:gd name="T39" fmla="*/ 22 h 64"/>
                <a:gd name="T40" fmla="*/ 79 w 540"/>
                <a:gd name="T41" fmla="*/ 29 h 64"/>
                <a:gd name="T42" fmla="*/ 58 w 540"/>
                <a:gd name="T43" fmla="*/ 37 h 64"/>
                <a:gd name="T44" fmla="*/ 37 w 540"/>
                <a:gd name="T45" fmla="*/ 45 h 64"/>
                <a:gd name="T46" fmla="*/ 18 w 540"/>
                <a:gd name="T47" fmla="*/ 55 h 64"/>
                <a:gd name="T48" fmla="*/ 0 w 540"/>
                <a:gd name="T49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40" h="64">
                  <a:moveTo>
                    <a:pt x="540" y="64"/>
                  </a:moveTo>
                  <a:lnTo>
                    <a:pt x="522" y="55"/>
                  </a:lnTo>
                  <a:lnTo>
                    <a:pt x="503" y="45"/>
                  </a:lnTo>
                  <a:lnTo>
                    <a:pt x="482" y="37"/>
                  </a:lnTo>
                  <a:lnTo>
                    <a:pt x="461" y="29"/>
                  </a:lnTo>
                  <a:lnTo>
                    <a:pt x="439" y="22"/>
                  </a:lnTo>
                  <a:lnTo>
                    <a:pt x="417" y="17"/>
                  </a:lnTo>
                  <a:lnTo>
                    <a:pt x="392" y="11"/>
                  </a:lnTo>
                  <a:lnTo>
                    <a:pt x="369" y="7"/>
                  </a:lnTo>
                  <a:lnTo>
                    <a:pt x="344" y="4"/>
                  </a:lnTo>
                  <a:lnTo>
                    <a:pt x="320" y="1"/>
                  </a:lnTo>
                  <a:lnTo>
                    <a:pt x="295" y="0"/>
                  </a:lnTo>
                  <a:lnTo>
                    <a:pt x="270" y="0"/>
                  </a:lnTo>
                  <a:lnTo>
                    <a:pt x="245" y="0"/>
                  </a:lnTo>
                  <a:lnTo>
                    <a:pt x="220" y="1"/>
                  </a:lnTo>
                  <a:lnTo>
                    <a:pt x="196" y="4"/>
                  </a:lnTo>
                  <a:lnTo>
                    <a:pt x="170" y="7"/>
                  </a:lnTo>
                  <a:lnTo>
                    <a:pt x="147" y="11"/>
                  </a:lnTo>
                  <a:lnTo>
                    <a:pt x="123" y="17"/>
                  </a:lnTo>
                  <a:lnTo>
                    <a:pt x="101" y="22"/>
                  </a:lnTo>
                  <a:lnTo>
                    <a:pt x="79" y="29"/>
                  </a:lnTo>
                  <a:lnTo>
                    <a:pt x="58" y="37"/>
                  </a:lnTo>
                  <a:lnTo>
                    <a:pt x="37" y="45"/>
                  </a:lnTo>
                  <a:lnTo>
                    <a:pt x="18" y="55"/>
                  </a:lnTo>
                  <a:lnTo>
                    <a:pt x="0" y="6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192" name="Freeform 464"/>
            <p:cNvSpPr>
              <a:spLocks/>
            </p:cNvSpPr>
            <p:nvPr/>
          </p:nvSpPr>
          <p:spPr bwMode="auto">
            <a:xfrm>
              <a:off x="3298" y="1799"/>
              <a:ext cx="93" cy="54"/>
            </a:xfrm>
            <a:custGeom>
              <a:avLst/>
              <a:gdLst>
                <a:gd name="T0" fmla="*/ 653 w 653"/>
                <a:gd name="T1" fmla="*/ 65 h 376"/>
                <a:gd name="T2" fmla="*/ 635 w 653"/>
                <a:gd name="T3" fmla="*/ 54 h 376"/>
                <a:gd name="T4" fmla="*/ 616 w 653"/>
                <a:gd name="T5" fmla="*/ 45 h 376"/>
                <a:gd name="T6" fmla="*/ 595 w 653"/>
                <a:gd name="T7" fmla="*/ 36 h 376"/>
                <a:gd name="T8" fmla="*/ 574 w 653"/>
                <a:gd name="T9" fmla="*/ 29 h 376"/>
                <a:gd name="T10" fmla="*/ 552 w 653"/>
                <a:gd name="T11" fmla="*/ 23 h 376"/>
                <a:gd name="T12" fmla="*/ 530 w 653"/>
                <a:gd name="T13" fmla="*/ 16 h 376"/>
                <a:gd name="T14" fmla="*/ 505 w 653"/>
                <a:gd name="T15" fmla="*/ 11 h 376"/>
                <a:gd name="T16" fmla="*/ 482 w 653"/>
                <a:gd name="T17" fmla="*/ 7 h 376"/>
                <a:gd name="T18" fmla="*/ 457 w 653"/>
                <a:gd name="T19" fmla="*/ 4 h 376"/>
                <a:gd name="T20" fmla="*/ 433 w 653"/>
                <a:gd name="T21" fmla="*/ 2 h 376"/>
                <a:gd name="T22" fmla="*/ 408 w 653"/>
                <a:gd name="T23" fmla="*/ 1 h 376"/>
                <a:gd name="T24" fmla="*/ 383 w 653"/>
                <a:gd name="T25" fmla="*/ 0 h 376"/>
                <a:gd name="T26" fmla="*/ 358 w 653"/>
                <a:gd name="T27" fmla="*/ 1 h 376"/>
                <a:gd name="T28" fmla="*/ 333 w 653"/>
                <a:gd name="T29" fmla="*/ 2 h 376"/>
                <a:gd name="T30" fmla="*/ 309 w 653"/>
                <a:gd name="T31" fmla="*/ 4 h 376"/>
                <a:gd name="T32" fmla="*/ 283 w 653"/>
                <a:gd name="T33" fmla="*/ 7 h 376"/>
                <a:gd name="T34" fmla="*/ 260 w 653"/>
                <a:gd name="T35" fmla="*/ 11 h 376"/>
                <a:gd name="T36" fmla="*/ 236 w 653"/>
                <a:gd name="T37" fmla="*/ 16 h 376"/>
                <a:gd name="T38" fmla="*/ 214 w 653"/>
                <a:gd name="T39" fmla="*/ 23 h 376"/>
                <a:gd name="T40" fmla="*/ 192 w 653"/>
                <a:gd name="T41" fmla="*/ 29 h 376"/>
                <a:gd name="T42" fmla="*/ 171 w 653"/>
                <a:gd name="T43" fmla="*/ 36 h 376"/>
                <a:gd name="T44" fmla="*/ 150 w 653"/>
                <a:gd name="T45" fmla="*/ 45 h 376"/>
                <a:gd name="T46" fmla="*/ 131 w 653"/>
                <a:gd name="T47" fmla="*/ 54 h 376"/>
                <a:gd name="T48" fmla="*/ 113 w 653"/>
                <a:gd name="T49" fmla="*/ 65 h 376"/>
                <a:gd name="T50" fmla="*/ 95 w 653"/>
                <a:gd name="T51" fmla="*/ 75 h 376"/>
                <a:gd name="T52" fmla="*/ 79 w 653"/>
                <a:gd name="T53" fmla="*/ 86 h 376"/>
                <a:gd name="T54" fmla="*/ 64 w 653"/>
                <a:gd name="T55" fmla="*/ 97 h 376"/>
                <a:gd name="T56" fmla="*/ 52 w 653"/>
                <a:gd name="T57" fmla="*/ 110 h 376"/>
                <a:gd name="T58" fmla="*/ 40 w 653"/>
                <a:gd name="T59" fmla="*/ 123 h 376"/>
                <a:gd name="T60" fmla="*/ 30 w 653"/>
                <a:gd name="T61" fmla="*/ 136 h 376"/>
                <a:gd name="T62" fmla="*/ 20 w 653"/>
                <a:gd name="T63" fmla="*/ 150 h 376"/>
                <a:gd name="T64" fmla="*/ 14 w 653"/>
                <a:gd name="T65" fmla="*/ 164 h 376"/>
                <a:gd name="T66" fmla="*/ 8 w 653"/>
                <a:gd name="T67" fmla="*/ 177 h 376"/>
                <a:gd name="T68" fmla="*/ 3 w 653"/>
                <a:gd name="T69" fmla="*/ 192 h 376"/>
                <a:gd name="T70" fmla="*/ 1 w 653"/>
                <a:gd name="T71" fmla="*/ 206 h 376"/>
                <a:gd name="T72" fmla="*/ 0 w 653"/>
                <a:gd name="T73" fmla="*/ 221 h 376"/>
                <a:gd name="T74" fmla="*/ 1 w 653"/>
                <a:gd name="T75" fmla="*/ 235 h 376"/>
                <a:gd name="T76" fmla="*/ 3 w 653"/>
                <a:gd name="T77" fmla="*/ 249 h 376"/>
                <a:gd name="T78" fmla="*/ 8 w 653"/>
                <a:gd name="T79" fmla="*/ 264 h 376"/>
                <a:gd name="T80" fmla="*/ 14 w 653"/>
                <a:gd name="T81" fmla="*/ 277 h 376"/>
                <a:gd name="T82" fmla="*/ 20 w 653"/>
                <a:gd name="T83" fmla="*/ 291 h 376"/>
                <a:gd name="T84" fmla="*/ 30 w 653"/>
                <a:gd name="T85" fmla="*/ 305 h 376"/>
                <a:gd name="T86" fmla="*/ 40 w 653"/>
                <a:gd name="T87" fmla="*/ 318 h 376"/>
                <a:gd name="T88" fmla="*/ 52 w 653"/>
                <a:gd name="T89" fmla="*/ 331 h 376"/>
                <a:gd name="T90" fmla="*/ 64 w 653"/>
                <a:gd name="T91" fmla="*/ 344 h 376"/>
                <a:gd name="T92" fmla="*/ 79 w 653"/>
                <a:gd name="T93" fmla="*/ 355 h 376"/>
                <a:gd name="T94" fmla="*/ 95 w 653"/>
                <a:gd name="T95" fmla="*/ 366 h 376"/>
                <a:gd name="T96" fmla="*/ 113 w 653"/>
                <a:gd name="T97" fmla="*/ 376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53" h="376">
                  <a:moveTo>
                    <a:pt x="653" y="65"/>
                  </a:moveTo>
                  <a:lnTo>
                    <a:pt x="635" y="54"/>
                  </a:lnTo>
                  <a:lnTo>
                    <a:pt x="616" y="45"/>
                  </a:lnTo>
                  <a:lnTo>
                    <a:pt x="595" y="36"/>
                  </a:lnTo>
                  <a:lnTo>
                    <a:pt x="574" y="29"/>
                  </a:lnTo>
                  <a:lnTo>
                    <a:pt x="552" y="23"/>
                  </a:lnTo>
                  <a:lnTo>
                    <a:pt x="530" y="16"/>
                  </a:lnTo>
                  <a:lnTo>
                    <a:pt x="505" y="11"/>
                  </a:lnTo>
                  <a:lnTo>
                    <a:pt x="482" y="7"/>
                  </a:lnTo>
                  <a:lnTo>
                    <a:pt x="457" y="4"/>
                  </a:lnTo>
                  <a:lnTo>
                    <a:pt x="433" y="2"/>
                  </a:lnTo>
                  <a:lnTo>
                    <a:pt x="408" y="1"/>
                  </a:lnTo>
                  <a:lnTo>
                    <a:pt x="383" y="0"/>
                  </a:lnTo>
                  <a:lnTo>
                    <a:pt x="358" y="1"/>
                  </a:lnTo>
                  <a:lnTo>
                    <a:pt x="333" y="2"/>
                  </a:lnTo>
                  <a:lnTo>
                    <a:pt x="309" y="4"/>
                  </a:lnTo>
                  <a:lnTo>
                    <a:pt x="283" y="7"/>
                  </a:lnTo>
                  <a:lnTo>
                    <a:pt x="260" y="11"/>
                  </a:lnTo>
                  <a:lnTo>
                    <a:pt x="236" y="16"/>
                  </a:lnTo>
                  <a:lnTo>
                    <a:pt x="214" y="23"/>
                  </a:lnTo>
                  <a:lnTo>
                    <a:pt x="192" y="29"/>
                  </a:lnTo>
                  <a:lnTo>
                    <a:pt x="171" y="36"/>
                  </a:lnTo>
                  <a:lnTo>
                    <a:pt x="150" y="45"/>
                  </a:lnTo>
                  <a:lnTo>
                    <a:pt x="131" y="54"/>
                  </a:lnTo>
                  <a:lnTo>
                    <a:pt x="113" y="65"/>
                  </a:lnTo>
                  <a:lnTo>
                    <a:pt x="95" y="75"/>
                  </a:lnTo>
                  <a:lnTo>
                    <a:pt x="79" y="86"/>
                  </a:lnTo>
                  <a:lnTo>
                    <a:pt x="64" y="97"/>
                  </a:lnTo>
                  <a:lnTo>
                    <a:pt x="52" y="110"/>
                  </a:lnTo>
                  <a:lnTo>
                    <a:pt x="40" y="123"/>
                  </a:lnTo>
                  <a:lnTo>
                    <a:pt x="30" y="136"/>
                  </a:lnTo>
                  <a:lnTo>
                    <a:pt x="20" y="150"/>
                  </a:lnTo>
                  <a:lnTo>
                    <a:pt x="14" y="164"/>
                  </a:lnTo>
                  <a:lnTo>
                    <a:pt x="8" y="177"/>
                  </a:lnTo>
                  <a:lnTo>
                    <a:pt x="3" y="192"/>
                  </a:lnTo>
                  <a:lnTo>
                    <a:pt x="1" y="206"/>
                  </a:lnTo>
                  <a:lnTo>
                    <a:pt x="0" y="221"/>
                  </a:lnTo>
                  <a:lnTo>
                    <a:pt x="1" y="235"/>
                  </a:lnTo>
                  <a:lnTo>
                    <a:pt x="3" y="249"/>
                  </a:lnTo>
                  <a:lnTo>
                    <a:pt x="8" y="264"/>
                  </a:lnTo>
                  <a:lnTo>
                    <a:pt x="14" y="277"/>
                  </a:lnTo>
                  <a:lnTo>
                    <a:pt x="20" y="291"/>
                  </a:lnTo>
                  <a:lnTo>
                    <a:pt x="30" y="305"/>
                  </a:lnTo>
                  <a:lnTo>
                    <a:pt x="40" y="318"/>
                  </a:lnTo>
                  <a:lnTo>
                    <a:pt x="52" y="331"/>
                  </a:lnTo>
                  <a:lnTo>
                    <a:pt x="64" y="344"/>
                  </a:lnTo>
                  <a:lnTo>
                    <a:pt x="79" y="355"/>
                  </a:lnTo>
                  <a:lnTo>
                    <a:pt x="95" y="366"/>
                  </a:lnTo>
                  <a:lnTo>
                    <a:pt x="113" y="37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193" name="Freeform 465"/>
            <p:cNvSpPr>
              <a:spLocks/>
            </p:cNvSpPr>
            <p:nvPr/>
          </p:nvSpPr>
          <p:spPr bwMode="auto">
            <a:xfrm>
              <a:off x="3243" y="1938"/>
              <a:ext cx="32" cy="44"/>
            </a:xfrm>
            <a:custGeom>
              <a:avLst/>
              <a:gdLst>
                <a:gd name="T0" fmla="*/ 0 w 224"/>
                <a:gd name="T1" fmla="*/ 0 h 311"/>
                <a:gd name="T2" fmla="*/ 1 w 224"/>
                <a:gd name="T3" fmla="*/ 20 h 311"/>
                <a:gd name="T4" fmla="*/ 3 w 224"/>
                <a:gd name="T5" fmla="*/ 40 h 311"/>
                <a:gd name="T6" fmla="*/ 8 w 224"/>
                <a:gd name="T7" fmla="*/ 61 h 311"/>
                <a:gd name="T8" fmla="*/ 13 w 224"/>
                <a:gd name="T9" fmla="*/ 81 h 311"/>
                <a:gd name="T10" fmla="*/ 20 w 224"/>
                <a:gd name="T11" fmla="*/ 101 h 311"/>
                <a:gd name="T12" fmla="*/ 30 w 224"/>
                <a:gd name="T13" fmla="*/ 120 h 311"/>
                <a:gd name="T14" fmla="*/ 40 w 224"/>
                <a:gd name="T15" fmla="*/ 140 h 311"/>
                <a:gd name="T16" fmla="*/ 52 w 224"/>
                <a:gd name="T17" fmla="*/ 159 h 311"/>
                <a:gd name="T18" fmla="*/ 65 w 224"/>
                <a:gd name="T19" fmla="*/ 178 h 311"/>
                <a:gd name="T20" fmla="*/ 80 w 224"/>
                <a:gd name="T21" fmla="*/ 197 h 311"/>
                <a:gd name="T22" fmla="*/ 97 w 224"/>
                <a:gd name="T23" fmla="*/ 215 h 311"/>
                <a:gd name="T24" fmla="*/ 115 w 224"/>
                <a:gd name="T25" fmla="*/ 232 h 311"/>
                <a:gd name="T26" fmla="*/ 134 w 224"/>
                <a:gd name="T27" fmla="*/ 249 h 311"/>
                <a:gd name="T28" fmla="*/ 155 w 224"/>
                <a:gd name="T29" fmla="*/ 266 h 311"/>
                <a:gd name="T30" fmla="*/ 177 w 224"/>
                <a:gd name="T31" fmla="*/ 282 h 311"/>
                <a:gd name="T32" fmla="*/ 200 w 224"/>
                <a:gd name="T33" fmla="*/ 297 h 311"/>
                <a:gd name="T34" fmla="*/ 224 w 224"/>
                <a:gd name="T35" fmla="*/ 311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4" h="311">
                  <a:moveTo>
                    <a:pt x="0" y="0"/>
                  </a:moveTo>
                  <a:lnTo>
                    <a:pt x="1" y="20"/>
                  </a:lnTo>
                  <a:lnTo>
                    <a:pt x="3" y="40"/>
                  </a:lnTo>
                  <a:lnTo>
                    <a:pt x="8" y="61"/>
                  </a:lnTo>
                  <a:lnTo>
                    <a:pt x="13" y="81"/>
                  </a:lnTo>
                  <a:lnTo>
                    <a:pt x="20" y="101"/>
                  </a:lnTo>
                  <a:lnTo>
                    <a:pt x="30" y="120"/>
                  </a:lnTo>
                  <a:lnTo>
                    <a:pt x="40" y="140"/>
                  </a:lnTo>
                  <a:lnTo>
                    <a:pt x="52" y="159"/>
                  </a:lnTo>
                  <a:lnTo>
                    <a:pt x="65" y="178"/>
                  </a:lnTo>
                  <a:lnTo>
                    <a:pt x="80" y="197"/>
                  </a:lnTo>
                  <a:lnTo>
                    <a:pt x="97" y="215"/>
                  </a:lnTo>
                  <a:lnTo>
                    <a:pt x="115" y="232"/>
                  </a:lnTo>
                  <a:lnTo>
                    <a:pt x="134" y="249"/>
                  </a:lnTo>
                  <a:lnTo>
                    <a:pt x="155" y="266"/>
                  </a:lnTo>
                  <a:lnTo>
                    <a:pt x="177" y="282"/>
                  </a:lnTo>
                  <a:lnTo>
                    <a:pt x="200" y="297"/>
                  </a:lnTo>
                  <a:lnTo>
                    <a:pt x="224" y="31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194" name="Freeform 466"/>
            <p:cNvSpPr>
              <a:spLocks/>
            </p:cNvSpPr>
            <p:nvPr/>
          </p:nvSpPr>
          <p:spPr bwMode="auto">
            <a:xfrm>
              <a:off x="3243" y="1786"/>
              <a:ext cx="32" cy="89"/>
            </a:xfrm>
            <a:custGeom>
              <a:avLst/>
              <a:gdLst>
                <a:gd name="T0" fmla="*/ 224 w 224"/>
                <a:gd name="T1" fmla="*/ 0 h 625"/>
                <a:gd name="T2" fmla="*/ 200 w 224"/>
                <a:gd name="T3" fmla="*/ 15 h 625"/>
                <a:gd name="T4" fmla="*/ 177 w 224"/>
                <a:gd name="T5" fmla="*/ 31 h 625"/>
                <a:gd name="T6" fmla="*/ 155 w 224"/>
                <a:gd name="T7" fmla="*/ 46 h 625"/>
                <a:gd name="T8" fmla="*/ 134 w 224"/>
                <a:gd name="T9" fmla="*/ 63 h 625"/>
                <a:gd name="T10" fmla="*/ 115 w 224"/>
                <a:gd name="T11" fmla="*/ 80 h 625"/>
                <a:gd name="T12" fmla="*/ 97 w 224"/>
                <a:gd name="T13" fmla="*/ 98 h 625"/>
                <a:gd name="T14" fmla="*/ 80 w 224"/>
                <a:gd name="T15" fmla="*/ 116 h 625"/>
                <a:gd name="T16" fmla="*/ 65 w 224"/>
                <a:gd name="T17" fmla="*/ 134 h 625"/>
                <a:gd name="T18" fmla="*/ 52 w 224"/>
                <a:gd name="T19" fmla="*/ 153 h 625"/>
                <a:gd name="T20" fmla="*/ 40 w 224"/>
                <a:gd name="T21" fmla="*/ 173 h 625"/>
                <a:gd name="T22" fmla="*/ 30 w 224"/>
                <a:gd name="T23" fmla="*/ 192 h 625"/>
                <a:gd name="T24" fmla="*/ 20 w 224"/>
                <a:gd name="T25" fmla="*/ 212 h 625"/>
                <a:gd name="T26" fmla="*/ 13 w 224"/>
                <a:gd name="T27" fmla="*/ 232 h 625"/>
                <a:gd name="T28" fmla="*/ 8 w 224"/>
                <a:gd name="T29" fmla="*/ 252 h 625"/>
                <a:gd name="T30" fmla="*/ 3 w 224"/>
                <a:gd name="T31" fmla="*/ 272 h 625"/>
                <a:gd name="T32" fmla="*/ 1 w 224"/>
                <a:gd name="T33" fmla="*/ 293 h 625"/>
                <a:gd name="T34" fmla="*/ 0 w 224"/>
                <a:gd name="T35" fmla="*/ 313 h 625"/>
                <a:gd name="T36" fmla="*/ 1 w 224"/>
                <a:gd name="T37" fmla="*/ 333 h 625"/>
                <a:gd name="T38" fmla="*/ 3 w 224"/>
                <a:gd name="T39" fmla="*/ 354 h 625"/>
                <a:gd name="T40" fmla="*/ 8 w 224"/>
                <a:gd name="T41" fmla="*/ 374 h 625"/>
                <a:gd name="T42" fmla="*/ 13 w 224"/>
                <a:gd name="T43" fmla="*/ 394 h 625"/>
                <a:gd name="T44" fmla="*/ 20 w 224"/>
                <a:gd name="T45" fmla="*/ 414 h 625"/>
                <a:gd name="T46" fmla="*/ 30 w 224"/>
                <a:gd name="T47" fmla="*/ 434 h 625"/>
                <a:gd name="T48" fmla="*/ 40 w 224"/>
                <a:gd name="T49" fmla="*/ 453 h 625"/>
                <a:gd name="T50" fmla="*/ 52 w 224"/>
                <a:gd name="T51" fmla="*/ 473 h 625"/>
                <a:gd name="T52" fmla="*/ 65 w 224"/>
                <a:gd name="T53" fmla="*/ 491 h 625"/>
                <a:gd name="T54" fmla="*/ 80 w 224"/>
                <a:gd name="T55" fmla="*/ 509 h 625"/>
                <a:gd name="T56" fmla="*/ 97 w 224"/>
                <a:gd name="T57" fmla="*/ 527 h 625"/>
                <a:gd name="T58" fmla="*/ 115 w 224"/>
                <a:gd name="T59" fmla="*/ 545 h 625"/>
                <a:gd name="T60" fmla="*/ 134 w 224"/>
                <a:gd name="T61" fmla="*/ 562 h 625"/>
                <a:gd name="T62" fmla="*/ 155 w 224"/>
                <a:gd name="T63" fmla="*/ 579 h 625"/>
                <a:gd name="T64" fmla="*/ 177 w 224"/>
                <a:gd name="T65" fmla="*/ 595 h 625"/>
                <a:gd name="T66" fmla="*/ 200 w 224"/>
                <a:gd name="T67" fmla="*/ 610 h 625"/>
                <a:gd name="T68" fmla="*/ 224 w 224"/>
                <a:gd name="T69" fmla="*/ 625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24" h="625">
                  <a:moveTo>
                    <a:pt x="224" y="0"/>
                  </a:moveTo>
                  <a:lnTo>
                    <a:pt x="200" y="15"/>
                  </a:lnTo>
                  <a:lnTo>
                    <a:pt x="177" y="31"/>
                  </a:lnTo>
                  <a:lnTo>
                    <a:pt x="155" y="46"/>
                  </a:lnTo>
                  <a:lnTo>
                    <a:pt x="134" y="63"/>
                  </a:lnTo>
                  <a:lnTo>
                    <a:pt x="115" y="80"/>
                  </a:lnTo>
                  <a:lnTo>
                    <a:pt x="97" y="98"/>
                  </a:lnTo>
                  <a:lnTo>
                    <a:pt x="80" y="116"/>
                  </a:lnTo>
                  <a:lnTo>
                    <a:pt x="65" y="134"/>
                  </a:lnTo>
                  <a:lnTo>
                    <a:pt x="52" y="153"/>
                  </a:lnTo>
                  <a:lnTo>
                    <a:pt x="40" y="173"/>
                  </a:lnTo>
                  <a:lnTo>
                    <a:pt x="30" y="192"/>
                  </a:lnTo>
                  <a:lnTo>
                    <a:pt x="20" y="212"/>
                  </a:lnTo>
                  <a:lnTo>
                    <a:pt x="13" y="232"/>
                  </a:lnTo>
                  <a:lnTo>
                    <a:pt x="8" y="252"/>
                  </a:lnTo>
                  <a:lnTo>
                    <a:pt x="3" y="272"/>
                  </a:lnTo>
                  <a:lnTo>
                    <a:pt x="1" y="293"/>
                  </a:lnTo>
                  <a:lnTo>
                    <a:pt x="0" y="313"/>
                  </a:lnTo>
                  <a:lnTo>
                    <a:pt x="1" y="333"/>
                  </a:lnTo>
                  <a:lnTo>
                    <a:pt x="3" y="354"/>
                  </a:lnTo>
                  <a:lnTo>
                    <a:pt x="8" y="374"/>
                  </a:lnTo>
                  <a:lnTo>
                    <a:pt x="13" y="394"/>
                  </a:lnTo>
                  <a:lnTo>
                    <a:pt x="20" y="414"/>
                  </a:lnTo>
                  <a:lnTo>
                    <a:pt x="30" y="434"/>
                  </a:lnTo>
                  <a:lnTo>
                    <a:pt x="40" y="453"/>
                  </a:lnTo>
                  <a:lnTo>
                    <a:pt x="52" y="473"/>
                  </a:lnTo>
                  <a:lnTo>
                    <a:pt x="65" y="491"/>
                  </a:lnTo>
                  <a:lnTo>
                    <a:pt x="80" y="509"/>
                  </a:lnTo>
                  <a:lnTo>
                    <a:pt x="97" y="527"/>
                  </a:lnTo>
                  <a:lnTo>
                    <a:pt x="115" y="545"/>
                  </a:lnTo>
                  <a:lnTo>
                    <a:pt x="134" y="562"/>
                  </a:lnTo>
                  <a:lnTo>
                    <a:pt x="155" y="579"/>
                  </a:lnTo>
                  <a:lnTo>
                    <a:pt x="177" y="595"/>
                  </a:lnTo>
                  <a:lnTo>
                    <a:pt x="200" y="610"/>
                  </a:lnTo>
                  <a:lnTo>
                    <a:pt x="224" y="62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195" name="Freeform 467"/>
            <p:cNvSpPr>
              <a:spLocks/>
            </p:cNvSpPr>
            <p:nvPr/>
          </p:nvSpPr>
          <p:spPr bwMode="auto">
            <a:xfrm>
              <a:off x="3430" y="1606"/>
              <a:ext cx="39" cy="95"/>
            </a:xfrm>
            <a:custGeom>
              <a:avLst/>
              <a:gdLst>
                <a:gd name="T0" fmla="*/ 271 w 271"/>
                <a:gd name="T1" fmla="*/ 36 h 661"/>
                <a:gd name="T2" fmla="*/ 253 w 271"/>
                <a:gd name="T3" fmla="*/ 27 h 661"/>
                <a:gd name="T4" fmla="*/ 236 w 271"/>
                <a:gd name="T5" fmla="*/ 18 h 661"/>
                <a:gd name="T6" fmla="*/ 218 w 271"/>
                <a:gd name="T7" fmla="*/ 12 h 661"/>
                <a:gd name="T8" fmla="*/ 201 w 271"/>
                <a:gd name="T9" fmla="*/ 7 h 661"/>
                <a:gd name="T10" fmla="*/ 184 w 271"/>
                <a:gd name="T11" fmla="*/ 3 h 661"/>
                <a:gd name="T12" fmla="*/ 168 w 271"/>
                <a:gd name="T13" fmla="*/ 1 h 661"/>
                <a:gd name="T14" fmla="*/ 152 w 271"/>
                <a:gd name="T15" fmla="*/ 0 h 661"/>
                <a:gd name="T16" fmla="*/ 136 w 271"/>
                <a:gd name="T17" fmla="*/ 1 h 661"/>
                <a:gd name="T18" fmla="*/ 121 w 271"/>
                <a:gd name="T19" fmla="*/ 3 h 661"/>
                <a:gd name="T20" fmla="*/ 107 w 271"/>
                <a:gd name="T21" fmla="*/ 6 h 661"/>
                <a:gd name="T22" fmla="*/ 93 w 271"/>
                <a:gd name="T23" fmla="*/ 11 h 661"/>
                <a:gd name="T24" fmla="*/ 80 w 271"/>
                <a:gd name="T25" fmla="*/ 17 h 661"/>
                <a:gd name="T26" fmla="*/ 68 w 271"/>
                <a:gd name="T27" fmla="*/ 26 h 661"/>
                <a:gd name="T28" fmla="*/ 56 w 271"/>
                <a:gd name="T29" fmla="*/ 35 h 661"/>
                <a:gd name="T30" fmla="*/ 47 w 271"/>
                <a:gd name="T31" fmla="*/ 46 h 661"/>
                <a:gd name="T32" fmla="*/ 37 w 271"/>
                <a:gd name="T33" fmla="*/ 57 h 661"/>
                <a:gd name="T34" fmla="*/ 29 w 271"/>
                <a:gd name="T35" fmla="*/ 71 h 661"/>
                <a:gd name="T36" fmla="*/ 21 w 271"/>
                <a:gd name="T37" fmla="*/ 85 h 661"/>
                <a:gd name="T38" fmla="*/ 15 w 271"/>
                <a:gd name="T39" fmla="*/ 101 h 661"/>
                <a:gd name="T40" fmla="*/ 10 w 271"/>
                <a:gd name="T41" fmla="*/ 117 h 661"/>
                <a:gd name="T42" fmla="*/ 5 w 271"/>
                <a:gd name="T43" fmla="*/ 135 h 661"/>
                <a:gd name="T44" fmla="*/ 3 w 271"/>
                <a:gd name="T45" fmla="*/ 153 h 661"/>
                <a:gd name="T46" fmla="*/ 1 w 271"/>
                <a:gd name="T47" fmla="*/ 173 h 661"/>
                <a:gd name="T48" fmla="*/ 0 w 271"/>
                <a:gd name="T49" fmla="*/ 193 h 661"/>
                <a:gd name="T50" fmla="*/ 1 w 271"/>
                <a:gd name="T51" fmla="*/ 213 h 661"/>
                <a:gd name="T52" fmla="*/ 3 w 271"/>
                <a:gd name="T53" fmla="*/ 235 h 661"/>
                <a:gd name="T54" fmla="*/ 5 w 271"/>
                <a:gd name="T55" fmla="*/ 256 h 661"/>
                <a:gd name="T56" fmla="*/ 10 w 271"/>
                <a:gd name="T57" fmla="*/ 279 h 661"/>
                <a:gd name="T58" fmla="*/ 15 w 271"/>
                <a:gd name="T59" fmla="*/ 302 h 661"/>
                <a:gd name="T60" fmla="*/ 21 w 271"/>
                <a:gd name="T61" fmla="*/ 325 h 661"/>
                <a:gd name="T62" fmla="*/ 29 w 271"/>
                <a:gd name="T63" fmla="*/ 347 h 661"/>
                <a:gd name="T64" fmla="*/ 37 w 271"/>
                <a:gd name="T65" fmla="*/ 370 h 661"/>
                <a:gd name="T66" fmla="*/ 47 w 271"/>
                <a:gd name="T67" fmla="*/ 393 h 661"/>
                <a:gd name="T68" fmla="*/ 56 w 271"/>
                <a:gd name="T69" fmla="*/ 415 h 661"/>
                <a:gd name="T70" fmla="*/ 68 w 271"/>
                <a:gd name="T71" fmla="*/ 437 h 661"/>
                <a:gd name="T72" fmla="*/ 80 w 271"/>
                <a:gd name="T73" fmla="*/ 459 h 661"/>
                <a:gd name="T74" fmla="*/ 93 w 271"/>
                <a:gd name="T75" fmla="*/ 480 h 661"/>
                <a:gd name="T76" fmla="*/ 107 w 271"/>
                <a:gd name="T77" fmla="*/ 501 h 661"/>
                <a:gd name="T78" fmla="*/ 121 w 271"/>
                <a:gd name="T79" fmla="*/ 521 h 661"/>
                <a:gd name="T80" fmla="*/ 136 w 271"/>
                <a:gd name="T81" fmla="*/ 541 h 661"/>
                <a:gd name="T82" fmla="*/ 152 w 271"/>
                <a:gd name="T83" fmla="*/ 560 h 661"/>
                <a:gd name="T84" fmla="*/ 168 w 271"/>
                <a:gd name="T85" fmla="*/ 578 h 661"/>
                <a:gd name="T86" fmla="*/ 184 w 271"/>
                <a:gd name="T87" fmla="*/ 595 h 661"/>
                <a:gd name="T88" fmla="*/ 201 w 271"/>
                <a:gd name="T89" fmla="*/ 610 h 661"/>
                <a:gd name="T90" fmla="*/ 218 w 271"/>
                <a:gd name="T91" fmla="*/ 625 h 661"/>
                <a:gd name="T92" fmla="*/ 236 w 271"/>
                <a:gd name="T93" fmla="*/ 638 h 661"/>
                <a:gd name="T94" fmla="*/ 253 w 271"/>
                <a:gd name="T95" fmla="*/ 651 h 661"/>
                <a:gd name="T96" fmla="*/ 271 w 271"/>
                <a:gd name="T97" fmla="*/ 66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1" h="661">
                  <a:moveTo>
                    <a:pt x="271" y="36"/>
                  </a:moveTo>
                  <a:lnTo>
                    <a:pt x="253" y="27"/>
                  </a:lnTo>
                  <a:lnTo>
                    <a:pt x="236" y="18"/>
                  </a:lnTo>
                  <a:lnTo>
                    <a:pt x="218" y="12"/>
                  </a:lnTo>
                  <a:lnTo>
                    <a:pt x="201" y="7"/>
                  </a:lnTo>
                  <a:lnTo>
                    <a:pt x="184" y="3"/>
                  </a:lnTo>
                  <a:lnTo>
                    <a:pt x="168" y="1"/>
                  </a:lnTo>
                  <a:lnTo>
                    <a:pt x="152" y="0"/>
                  </a:lnTo>
                  <a:lnTo>
                    <a:pt x="136" y="1"/>
                  </a:lnTo>
                  <a:lnTo>
                    <a:pt x="121" y="3"/>
                  </a:lnTo>
                  <a:lnTo>
                    <a:pt x="107" y="6"/>
                  </a:lnTo>
                  <a:lnTo>
                    <a:pt x="93" y="11"/>
                  </a:lnTo>
                  <a:lnTo>
                    <a:pt x="80" y="17"/>
                  </a:lnTo>
                  <a:lnTo>
                    <a:pt x="68" y="26"/>
                  </a:lnTo>
                  <a:lnTo>
                    <a:pt x="56" y="35"/>
                  </a:lnTo>
                  <a:lnTo>
                    <a:pt x="47" y="46"/>
                  </a:lnTo>
                  <a:lnTo>
                    <a:pt x="37" y="57"/>
                  </a:lnTo>
                  <a:lnTo>
                    <a:pt x="29" y="71"/>
                  </a:lnTo>
                  <a:lnTo>
                    <a:pt x="21" y="85"/>
                  </a:lnTo>
                  <a:lnTo>
                    <a:pt x="15" y="101"/>
                  </a:lnTo>
                  <a:lnTo>
                    <a:pt x="10" y="117"/>
                  </a:lnTo>
                  <a:lnTo>
                    <a:pt x="5" y="135"/>
                  </a:lnTo>
                  <a:lnTo>
                    <a:pt x="3" y="153"/>
                  </a:lnTo>
                  <a:lnTo>
                    <a:pt x="1" y="173"/>
                  </a:lnTo>
                  <a:lnTo>
                    <a:pt x="0" y="193"/>
                  </a:lnTo>
                  <a:lnTo>
                    <a:pt x="1" y="213"/>
                  </a:lnTo>
                  <a:lnTo>
                    <a:pt x="3" y="235"/>
                  </a:lnTo>
                  <a:lnTo>
                    <a:pt x="5" y="256"/>
                  </a:lnTo>
                  <a:lnTo>
                    <a:pt x="10" y="279"/>
                  </a:lnTo>
                  <a:lnTo>
                    <a:pt x="15" y="302"/>
                  </a:lnTo>
                  <a:lnTo>
                    <a:pt x="21" y="325"/>
                  </a:lnTo>
                  <a:lnTo>
                    <a:pt x="29" y="347"/>
                  </a:lnTo>
                  <a:lnTo>
                    <a:pt x="37" y="370"/>
                  </a:lnTo>
                  <a:lnTo>
                    <a:pt x="47" y="393"/>
                  </a:lnTo>
                  <a:lnTo>
                    <a:pt x="56" y="415"/>
                  </a:lnTo>
                  <a:lnTo>
                    <a:pt x="68" y="437"/>
                  </a:lnTo>
                  <a:lnTo>
                    <a:pt x="80" y="459"/>
                  </a:lnTo>
                  <a:lnTo>
                    <a:pt x="93" y="480"/>
                  </a:lnTo>
                  <a:lnTo>
                    <a:pt x="107" y="501"/>
                  </a:lnTo>
                  <a:lnTo>
                    <a:pt x="121" y="521"/>
                  </a:lnTo>
                  <a:lnTo>
                    <a:pt x="136" y="541"/>
                  </a:lnTo>
                  <a:lnTo>
                    <a:pt x="152" y="560"/>
                  </a:lnTo>
                  <a:lnTo>
                    <a:pt x="168" y="578"/>
                  </a:lnTo>
                  <a:lnTo>
                    <a:pt x="184" y="595"/>
                  </a:lnTo>
                  <a:lnTo>
                    <a:pt x="201" y="610"/>
                  </a:lnTo>
                  <a:lnTo>
                    <a:pt x="218" y="625"/>
                  </a:lnTo>
                  <a:lnTo>
                    <a:pt x="236" y="638"/>
                  </a:lnTo>
                  <a:lnTo>
                    <a:pt x="253" y="651"/>
                  </a:lnTo>
                  <a:lnTo>
                    <a:pt x="271" y="66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196" name="Line 468"/>
            <p:cNvSpPr>
              <a:spLocks noChangeShapeType="1"/>
            </p:cNvSpPr>
            <p:nvPr/>
          </p:nvSpPr>
          <p:spPr bwMode="auto">
            <a:xfrm flipH="1" flipV="1">
              <a:off x="3391" y="1719"/>
              <a:ext cx="78" cy="4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197" name="Line 469"/>
            <p:cNvSpPr>
              <a:spLocks noChangeShapeType="1"/>
            </p:cNvSpPr>
            <p:nvPr/>
          </p:nvSpPr>
          <p:spPr bwMode="auto">
            <a:xfrm flipV="1">
              <a:off x="3391" y="1612"/>
              <a:ext cx="0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198" name="Freeform 470"/>
            <p:cNvSpPr>
              <a:spLocks/>
            </p:cNvSpPr>
            <p:nvPr/>
          </p:nvSpPr>
          <p:spPr bwMode="auto">
            <a:xfrm>
              <a:off x="3391" y="1556"/>
              <a:ext cx="78" cy="56"/>
            </a:xfrm>
            <a:custGeom>
              <a:avLst/>
              <a:gdLst>
                <a:gd name="T0" fmla="*/ 541 w 541"/>
                <a:gd name="T1" fmla="*/ 74 h 386"/>
                <a:gd name="T2" fmla="*/ 516 w 541"/>
                <a:gd name="T3" fmla="*/ 60 h 386"/>
                <a:gd name="T4" fmla="*/ 491 w 541"/>
                <a:gd name="T5" fmla="*/ 47 h 386"/>
                <a:gd name="T6" fmla="*/ 466 w 541"/>
                <a:gd name="T7" fmla="*/ 37 h 386"/>
                <a:gd name="T8" fmla="*/ 442 w 541"/>
                <a:gd name="T9" fmla="*/ 27 h 386"/>
                <a:gd name="T10" fmla="*/ 418 w 541"/>
                <a:gd name="T11" fmla="*/ 19 h 386"/>
                <a:gd name="T12" fmla="*/ 393 w 541"/>
                <a:gd name="T13" fmla="*/ 13 h 386"/>
                <a:gd name="T14" fmla="*/ 369 w 541"/>
                <a:gd name="T15" fmla="*/ 7 h 386"/>
                <a:gd name="T16" fmla="*/ 346 w 541"/>
                <a:gd name="T17" fmla="*/ 3 h 386"/>
                <a:gd name="T18" fmla="*/ 323 w 541"/>
                <a:gd name="T19" fmla="*/ 1 h 386"/>
                <a:gd name="T20" fmla="*/ 300 w 541"/>
                <a:gd name="T21" fmla="*/ 0 h 386"/>
                <a:gd name="T22" fmla="*/ 278 w 541"/>
                <a:gd name="T23" fmla="*/ 1 h 386"/>
                <a:gd name="T24" fmla="*/ 257 w 541"/>
                <a:gd name="T25" fmla="*/ 3 h 386"/>
                <a:gd name="T26" fmla="*/ 235 w 541"/>
                <a:gd name="T27" fmla="*/ 6 h 386"/>
                <a:gd name="T28" fmla="*/ 215 w 541"/>
                <a:gd name="T29" fmla="*/ 12 h 386"/>
                <a:gd name="T30" fmla="*/ 195 w 541"/>
                <a:gd name="T31" fmla="*/ 19 h 386"/>
                <a:gd name="T32" fmla="*/ 177 w 541"/>
                <a:gd name="T33" fmla="*/ 26 h 386"/>
                <a:gd name="T34" fmla="*/ 159 w 541"/>
                <a:gd name="T35" fmla="*/ 36 h 386"/>
                <a:gd name="T36" fmla="*/ 142 w 541"/>
                <a:gd name="T37" fmla="*/ 47 h 386"/>
                <a:gd name="T38" fmla="*/ 125 w 541"/>
                <a:gd name="T39" fmla="*/ 59 h 386"/>
                <a:gd name="T40" fmla="*/ 109 w 541"/>
                <a:gd name="T41" fmla="*/ 73 h 386"/>
                <a:gd name="T42" fmla="*/ 94 w 541"/>
                <a:gd name="T43" fmla="*/ 89 h 386"/>
                <a:gd name="T44" fmla="*/ 81 w 541"/>
                <a:gd name="T45" fmla="*/ 104 h 386"/>
                <a:gd name="T46" fmla="*/ 68 w 541"/>
                <a:gd name="T47" fmla="*/ 122 h 386"/>
                <a:gd name="T48" fmla="*/ 57 w 541"/>
                <a:gd name="T49" fmla="*/ 141 h 386"/>
                <a:gd name="T50" fmla="*/ 46 w 541"/>
                <a:gd name="T51" fmla="*/ 161 h 386"/>
                <a:gd name="T52" fmla="*/ 37 w 541"/>
                <a:gd name="T53" fmla="*/ 182 h 386"/>
                <a:gd name="T54" fmla="*/ 28 w 541"/>
                <a:gd name="T55" fmla="*/ 204 h 386"/>
                <a:gd name="T56" fmla="*/ 21 w 541"/>
                <a:gd name="T57" fmla="*/ 227 h 386"/>
                <a:gd name="T58" fmla="*/ 14 w 541"/>
                <a:gd name="T59" fmla="*/ 252 h 386"/>
                <a:gd name="T60" fmla="*/ 9 w 541"/>
                <a:gd name="T61" fmla="*/ 277 h 386"/>
                <a:gd name="T62" fmla="*/ 5 w 541"/>
                <a:gd name="T63" fmla="*/ 303 h 386"/>
                <a:gd name="T64" fmla="*/ 3 w 541"/>
                <a:gd name="T65" fmla="*/ 331 h 386"/>
                <a:gd name="T66" fmla="*/ 1 w 541"/>
                <a:gd name="T67" fmla="*/ 358 h 386"/>
                <a:gd name="T68" fmla="*/ 0 w 541"/>
                <a:gd name="T69" fmla="*/ 386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41" h="386">
                  <a:moveTo>
                    <a:pt x="541" y="74"/>
                  </a:moveTo>
                  <a:lnTo>
                    <a:pt x="516" y="60"/>
                  </a:lnTo>
                  <a:lnTo>
                    <a:pt x="491" y="47"/>
                  </a:lnTo>
                  <a:lnTo>
                    <a:pt x="466" y="37"/>
                  </a:lnTo>
                  <a:lnTo>
                    <a:pt x="442" y="27"/>
                  </a:lnTo>
                  <a:lnTo>
                    <a:pt x="418" y="19"/>
                  </a:lnTo>
                  <a:lnTo>
                    <a:pt x="393" y="13"/>
                  </a:lnTo>
                  <a:lnTo>
                    <a:pt x="369" y="7"/>
                  </a:lnTo>
                  <a:lnTo>
                    <a:pt x="346" y="3"/>
                  </a:lnTo>
                  <a:lnTo>
                    <a:pt x="323" y="1"/>
                  </a:lnTo>
                  <a:lnTo>
                    <a:pt x="300" y="0"/>
                  </a:lnTo>
                  <a:lnTo>
                    <a:pt x="278" y="1"/>
                  </a:lnTo>
                  <a:lnTo>
                    <a:pt x="257" y="3"/>
                  </a:lnTo>
                  <a:lnTo>
                    <a:pt x="235" y="6"/>
                  </a:lnTo>
                  <a:lnTo>
                    <a:pt x="215" y="12"/>
                  </a:lnTo>
                  <a:lnTo>
                    <a:pt x="195" y="19"/>
                  </a:lnTo>
                  <a:lnTo>
                    <a:pt x="177" y="26"/>
                  </a:lnTo>
                  <a:lnTo>
                    <a:pt x="159" y="36"/>
                  </a:lnTo>
                  <a:lnTo>
                    <a:pt x="142" y="47"/>
                  </a:lnTo>
                  <a:lnTo>
                    <a:pt x="125" y="59"/>
                  </a:lnTo>
                  <a:lnTo>
                    <a:pt x="109" y="73"/>
                  </a:lnTo>
                  <a:lnTo>
                    <a:pt x="94" y="89"/>
                  </a:lnTo>
                  <a:lnTo>
                    <a:pt x="81" y="104"/>
                  </a:lnTo>
                  <a:lnTo>
                    <a:pt x="68" y="122"/>
                  </a:lnTo>
                  <a:lnTo>
                    <a:pt x="57" y="141"/>
                  </a:lnTo>
                  <a:lnTo>
                    <a:pt x="46" y="161"/>
                  </a:lnTo>
                  <a:lnTo>
                    <a:pt x="37" y="182"/>
                  </a:lnTo>
                  <a:lnTo>
                    <a:pt x="28" y="204"/>
                  </a:lnTo>
                  <a:lnTo>
                    <a:pt x="21" y="227"/>
                  </a:lnTo>
                  <a:lnTo>
                    <a:pt x="14" y="252"/>
                  </a:lnTo>
                  <a:lnTo>
                    <a:pt x="9" y="277"/>
                  </a:lnTo>
                  <a:lnTo>
                    <a:pt x="5" y="303"/>
                  </a:lnTo>
                  <a:lnTo>
                    <a:pt x="3" y="331"/>
                  </a:lnTo>
                  <a:lnTo>
                    <a:pt x="1" y="358"/>
                  </a:lnTo>
                  <a:lnTo>
                    <a:pt x="0" y="38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199" name="Freeform 471"/>
            <p:cNvSpPr>
              <a:spLocks/>
            </p:cNvSpPr>
            <p:nvPr/>
          </p:nvSpPr>
          <p:spPr bwMode="auto">
            <a:xfrm>
              <a:off x="3509" y="1508"/>
              <a:ext cx="37" cy="14"/>
            </a:xfrm>
            <a:custGeom>
              <a:avLst/>
              <a:gdLst>
                <a:gd name="T0" fmla="*/ 257 w 257"/>
                <a:gd name="T1" fmla="*/ 101 h 101"/>
                <a:gd name="T2" fmla="*/ 236 w 257"/>
                <a:gd name="T3" fmla="*/ 90 h 101"/>
                <a:gd name="T4" fmla="*/ 215 w 257"/>
                <a:gd name="T5" fmla="*/ 78 h 101"/>
                <a:gd name="T6" fmla="*/ 195 w 257"/>
                <a:gd name="T7" fmla="*/ 68 h 101"/>
                <a:gd name="T8" fmla="*/ 175 w 257"/>
                <a:gd name="T9" fmla="*/ 57 h 101"/>
                <a:gd name="T10" fmla="*/ 156 w 257"/>
                <a:gd name="T11" fmla="*/ 48 h 101"/>
                <a:gd name="T12" fmla="*/ 138 w 257"/>
                <a:gd name="T13" fmla="*/ 39 h 101"/>
                <a:gd name="T14" fmla="*/ 120 w 257"/>
                <a:gd name="T15" fmla="*/ 31 h 101"/>
                <a:gd name="T16" fmla="*/ 103 w 257"/>
                <a:gd name="T17" fmla="*/ 24 h 101"/>
                <a:gd name="T18" fmla="*/ 87 w 257"/>
                <a:gd name="T19" fmla="*/ 18 h 101"/>
                <a:gd name="T20" fmla="*/ 72 w 257"/>
                <a:gd name="T21" fmla="*/ 13 h 101"/>
                <a:gd name="T22" fmla="*/ 58 w 257"/>
                <a:gd name="T23" fmla="*/ 9 h 101"/>
                <a:gd name="T24" fmla="*/ 45 w 257"/>
                <a:gd name="T25" fmla="*/ 4 h 101"/>
                <a:gd name="T26" fmla="*/ 32 w 257"/>
                <a:gd name="T27" fmla="*/ 2 h 101"/>
                <a:gd name="T28" fmla="*/ 21 w 257"/>
                <a:gd name="T29" fmla="*/ 0 h 101"/>
                <a:gd name="T30" fmla="*/ 10 w 257"/>
                <a:gd name="T31" fmla="*/ 0 h 101"/>
                <a:gd name="T32" fmla="*/ 0 w 257"/>
                <a:gd name="T3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7" h="101">
                  <a:moveTo>
                    <a:pt x="257" y="101"/>
                  </a:moveTo>
                  <a:lnTo>
                    <a:pt x="236" y="90"/>
                  </a:lnTo>
                  <a:lnTo>
                    <a:pt x="215" y="78"/>
                  </a:lnTo>
                  <a:lnTo>
                    <a:pt x="195" y="68"/>
                  </a:lnTo>
                  <a:lnTo>
                    <a:pt x="175" y="57"/>
                  </a:lnTo>
                  <a:lnTo>
                    <a:pt x="156" y="48"/>
                  </a:lnTo>
                  <a:lnTo>
                    <a:pt x="138" y="39"/>
                  </a:lnTo>
                  <a:lnTo>
                    <a:pt x="120" y="31"/>
                  </a:lnTo>
                  <a:lnTo>
                    <a:pt x="103" y="24"/>
                  </a:lnTo>
                  <a:lnTo>
                    <a:pt x="87" y="18"/>
                  </a:lnTo>
                  <a:lnTo>
                    <a:pt x="72" y="13"/>
                  </a:lnTo>
                  <a:lnTo>
                    <a:pt x="58" y="9"/>
                  </a:lnTo>
                  <a:lnTo>
                    <a:pt x="45" y="4"/>
                  </a:lnTo>
                  <a:lnTo>
                    <a:pt x="32" y="2"/>
                  </a:lnTo>
                  <a:lnTo>
                    <a:pt x="21" y="0"/>
                  </a:lnTo>
                  <a:lnTo>
                    <a:pt x="10" y="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200" name="Freeform 472"/>
            <p:cNvSpPr>
              <a:spLocks/>
            </p:cNvSpPr>
            <p:nvPr/>
          </p:nvSpPr>
          <p:spPr bwMode="auto">
            <a:xfrm>
              <a:off x="3505" y="1508"/>
              <a:ext cx="1" cy="1"/>
            </a:xfrm>
            <a:custGeom>
              <a:avLst/>
              <a:gdLst>
                <a:gd name="T0" fmla="*/ 10 w 10"/>
                <a:gd name="T1" fmla="*/ 0 h 5"/>
                <a:gd name="T2" fmla="*/ 5 w 10"/>
                <a:gd name="T3" fmla="*/ 3 h 5"/>
                <a:gd name="T4" fmla="*/ 0 w 10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5">
                  <a:moveTo>
                    <a:pt x="10" y="0"/>
                  </a:moveTo>
                  <a:lnTo>
                    <a:pt x="5" y="3"/>
                  </a:lnTo>
                  <a:lnTo>
                    <a:pt x="0" y="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201" name="Line 473"/>
            <p:cNvSpPr>
              <a:spLocks noChangeShapeType="1"/>
            </p:cNvSpPr>
            <p:nvPr/>
          </p:nvSpPr>
          <p:spPr bwMode="auto">
            <a:xfrm>
              <a:off x="3507" y="1464"/>
              <a:ext cx="0" cy="4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202" name="Line 474"/>
            <p:cNvSpPr>
              <a:spLocks noChangeShapeType="1"/>
            </p:cNvSpPr>
            <p:nvPr/>
          </p:nvSpPr>
          <p:spPr bwMode="auto">
            <a:xfrm flipH="1">
              <a:off x="3507" y="1420"/>
              <a:ext cx="77" cy="4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203" name="Line 475"/>
            <p:cNvSpPr>
              <a:spLocks noChangeShapeType="1"/>
            </p:cNvSpPr>
            <p:nvPr/>
          </p:nvSpPr>
          <p:spPr bwMode="auto">
            <a:xfrm flipV="1">
              <a:off x="3584" y="1420"/>
              <a:ext cx="0" cy="12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204" name="Line 476"/>
            <p:cNvSpPr>
              <a:spLocks noChangeShapeType="1"/>
            </p:cNvSpPr>
            <p:nvPr/>
          </p:nvSpPr>
          <p:spPr bwMode="auto">
            <a:xfrm flipV="1">
              <a:off x="3469" y="1545"/>
              <a:ext cx="115" cy="6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205" name="Line 477"/>
            <p:cNvSpPr>
              <a:spLocks noChangeShapeType="1"/>
            </p:cNvSpPr>
            <p:nvPr/>
          </p:nvSpPr>
          <p:spPr bwMode="auto">
            <a:xfrm>
              <a:off x="3469" y="1567"/>
              <a:ext cx="0" cy="4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206" name="Line 478"/>
            <p:cNvSpPr>
              <a:spLocks noChangeShapeType="1"/>
            </p:cNvSpPr>
            <p:nvPr/>
          </p:nvSpPr>
          <p:spPr bwMode="auto">
            <a:xfrm flipH="1">
              <a:off x="3469" y="1522"/>
              <a:ext cx="77" cy="4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207" name="Line 479"/>
            <p:cNvSpPr>
              <a:spLocks noChangeShapeType="1"/>
            </p:cNvSpPr>
            <p:nvPr/>
          </p:nvSpPr>
          <p:spPr bwMode="auto">
            <a:xfrm>
              <a:off x="3546" y="1487"/>
              <a:ext cx="0" cy="3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208" name="Line 480"/>
            <p:cNvSpPr>
              <a:spLocks noChangeShapeType="1"/>
            </p:cNvSpPr>
            <p:nvPr/>
          </p:nvSpPr>
          <p:spPr bwMode="auto">
            <a:xfrm flipV="1">
              <a:off x="3507" y="1487"/>
              <a:ext cx="39" cy="2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209" name="Line 481"/>
            <p:cNvSpPr>
              <a:spLocks noChangeShapeType="1"/>
            </p:cNvSpPr>
            <p:nvPr/>
          </p:nvSpPr>
          <p:spPr bwMode="auto">
            <a:xfrm flipH="1">
              <a:off x="3469" y="1634"/>
              <a:ext cx="115" cy="6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210" name="Line 482"/>
            <p:cNvSpPr>
              <a:spLocks noChangeShapeType="1"/>
            </p:cNvSpPr>
            <p:nvPr/>
          </p:nvSpPr>
          <p:spPr bwMode="auto">
            <a:xfrm flipV="1">
              <a:off x="3584" y="1634"/>
              <a:ext cx="0" cy="4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211" name="Line 483"/>
            <p:cNvSpPr>
              <a:spLocks noChangeShapeType="1"/>
            </p:cNvSpPr>
            <p:nvPr/>
          </p:nvSpPr>
          <p:spPr bwMode="auto">
            <a:xfrm flipH="1">
              <a:off x="3584" y="1656"/>
              <a:ext cx="39" cy="2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212" name="Line 484"/>
            <p:cNvSpPr>
              <a:spLocks noChangeShapeType="1"/>
            </p:cNvSpPr>
            <p:nvPr/>
          </p:nvSpPr>
          <p:spPr bwMode="auto">
            <a:xfrm flipV="1">
              <a:off x="3623" y="1656"/>
              <a:ext cx="0" cy="12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213" name="Line 485"/>
            <p:cNvSpPr>
              <a:spLocks noChangeShapeType="1"/>
            </p:cNvSpPr>
            <p:nvPr/>
          </p:nvSpPr>
          <p:spPr bwMode="auto">
            <a:xfrm flipV="1">
              <a:off x="3391" y="1781"/>
              <a:ext cx="232" cy="13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214" name="Line 486"/>
            <p:cNvSpPr>
              <a:spLocks noChangeShapeType="1"/>
            </p:cNvSpPr>
            <p:nvPr/>
          </p:nvSpPr>
          <p:spPr bwMode="auto">
            <a:xfrm>
              <a:off x="3391" y="1808"/>
              <a:ext cx="0" cy="10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215" name="Line 487"/>
            <p:cNvSpPr>
              <a:spLocks noChangeShapeType="1"/>
            </p:cNvSpPr>
            <p:nvPr/>
          </p:nvSpPr>
          <p:spPr bwMode="auto">
            <a:xfrm flipH="1">
              <a:off x="3391" y="1763"/>
              <a:ext cx="78" cy="4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216" name="Line 488"/>
            <p:cNvSpPr>
              <a:spLocks noChangeShapeType="1"/>
            </p:cNvSpPr>
            <p:nvPr/>
          </p:nvSpPr>
          <p:spPr bwMode="auto">
            <a:xfrm>
              <a:off x="3469" y="1701"/>
              <a:ext cx="0" cy="6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217" name="Line 489"/>
            <p:cNvSpPr>
              <a:spLocks noChangeShapeType="1"/>
            </p:cNvSpPr>
            <p:nvPr/>
          </p:nvSpPr>
          <p:spPr bwMode="auto">
            <a:xfrm flipV="1">
              <a:off x="3314" y="1853"/>
              <a:ext cx="0" cy="10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218" name="Line 490"/>
            <p:cNvSpPr>
              <a:spLocks noChangeShapeType="1"/>
            </p:cNvSpPr>
            <p:nvPr/>
          </p:nvSpPr>
          <p:spPr bwMode="auto">
            <a:xfrm flipV="1">
              <a:off x="3275" y="1960"/>
              <a:ext cx="39" cy="2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219" name="Line 491"/>
            <p:cNvSpPr>
              <a:spLocks noChangeShapeType="1"/>
            </p:cNvSpPr>
            <p:nvPr/>
          </p:nvSpPr>
          <p:spPr bwMode="auto">
            <a:xfrm>
              <a:off x="3275" y="1875"/>
              <a:ext cx="0" cy="10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220" name="Line 492"/>
            <p:cNvSpPr>
              <a:spLocks noChangeShapeType="1"/>
            </p:cNvSpPr>
            <p:nvPr/>
          </p:nvSpPr>
          <p:spPr bwMode="auto">
            <a:xfrm flipH="1">
              <a:off x="3275" y="1853"/>
              <a:ext cx="39" cy="2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221" name="Line 493"/>
            <p:cNvSpPr>
              <a:spLocks noChangeShapeType="1"/>
            </p:cNvSpPr>
            <p:nvPr/>
          </p:nvSpPr>
          <p:spPr bwMode="auto">
            <a:xfrm flipV="1">
              <a:off x="3880" y="1375"/>
              <a:ext cx="0" cy="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222" name="Line 494"/>
            <p:cNvSpPr>
              <a:spLocks noChangeShapeType="1"/>
            </p:cNvSpPr>
            <p:nvPr/>
          </p:nvSpPr>
          <p:spPr bwMode="auto">
            <a:xfrm flipV="1">
              <a:off x="4080" y="1473"/>
              <a:ext cx="0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223" name="Line 495"/>
            <p:cNvSpPr>
              <a:spLocks noChangeShapeType="1"/>
            </p:cNvSpPr>
            <p:nvPr/>
          </p:nvSpPr>
          <p:spPr bwMode="auto">
            <a:xfrm flipV="1">
              <a:off x="3861" y="1473"/>
              <a:ext cx="0" cy="3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224" name="Line 496"/>
            <p:cNvSpPr>
              <a:spLocks noChangeShapeType="1"/>
            </p:cNvSpPr>
            <p:nvPr/>
          </p:nvSpPr>
          <p:spPr bwMode="auto">
            <a:xfrm flipV="1">
              <a:off x="3826" y="1477"/>
              <a:ext cx="0" cy="21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225" name="Line 497"/>
            <p:cNvSpPr>
              <a:spLocks noChangeShapeType="1"/>
            </p:cNvSpPr>
            <p:nvPr/>
          </p:nvSpPr>
          <p:spPr bwMode="auto">
            <a:xfrm flipV="1">
              <a:off x="3498" y="1503"/>
              <a:ext cx="0" cy="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226" name="Line 498"/>
            <p:cNvSpPr>
              <a:spLocks noChangeShapeType="1"/>
            </p:cNvSpPr>
            <p:nvPr/>
          </p:nvSpPr>
          <p:spPr bwMode="auto">
            <a:xfrm flipV="1">
              <a:off x="3443" y="1375"/>
              <a:ext cx="0" cy="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227" name="Line 499"/>
            <p:cNvSpPr>
              <a:spLocks noChangeShapeType="1"/>
            </p:cNvSpPr>
            <p:nvPr/>
          </p:nvSpPr>
          <p:spPr bwMode="auto">
            <a:xfrm flipV="1">
              <a:off x="3243" y="1830"/>
              <a:ext cx="0" cy="10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228" name="Line 500"/>
            <p:cNvSpPr>
              <a:spLocks noChangeShapeType="1"/>
            </p:cNvSpPr>
            <p:nvPr/>
          </p:nvSpPr>
          <p:spPr bwMode="auto">
            <a:xfrm flipH="1">
              <a:off x="3414" y="1509"/>
              <a:ext cx="91" cy="5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58229" name="Text Box 501"/>
          <p:cNvSpPr txBox="1">
            <a:spLocks noChangeArrowheads="1"/>
          </p:cNvSpPr>
          <p:nvPr/>
        </p:nvSpPr>
        <p:spPr bwMode="auto">
          <a:xfrm>
            <a:off x="0" y="0"/>
            <a:ext cx="91440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hangingPunct="1">
              <a:spcBef>
                <a:spcPct val="50000"/>
              </a:spcBef>
            </a:pPr>
            <a:r>
              <a:rPr lang="zh-CN" altLang="en-US" sz="4000" b="1">
                <a:solidFill>
                  <a:srgbClr val="FF0000"/>
                </a:solidFill>
                <a:effectLst/>
                <a:ea typeface="黑体" pitchFamily="2" charset="-122"/>
              </a:rPr>
              <a:t>叠加式组合体六</a:t>
            </a:r>
          </a:p>
        </p:txBody>
      </p:sp>
      <p:sp>
        <p:nvSpPr>
          <p:cNvPr id="458230" name="AutoShape 502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610600" y="6318250"/>
            <a:ext cx="533400" cy="5334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458231" name="Group 503"/>
          <p:cNvGrpSpPr>
            <a:grpSpLocks/>
          </p:cNvGrpSpPr>
          <p:nvPr/>
        </p:nvGrpSpPr>
        <p:grpSpPr bwMode="auto">
          <a:xfrm>
            <a:off x="179388" y="730250"/>
            <a:ext cx="8640762" cy="5927725"/>
            <a:chOff x="113" y="460"/>
            <a:chExt cx="5443" cy="3734"/>
          </a:xfrm>
        </p:grpSpPr>
        <p:grpSp>
          <p:nvGrpSpPr>
            <p:cNvPr id="458232" name="Group 504"/>
            <p:cNvGrpSpPr>
              <a:grpSpLocks/>
            </p:cNvGrpSpPr>
            <p:nvPr/>
          </p:nvGrpSpPr>
          <p:grpSpPr bwMode="auto">
            <a:xfrm>
              <a:off x="3882" y="460"/>
              <a:ext cx="1674" cy="1674"/>
              <a:chOff x="3882" y="460"/>
              <a:chExt cx="1674" cy="1674"/>
            </a:xfrm>
          </p:grpSpPr>
          <p:sp>
            <p:nvSpPr>
              <p:cNvPr id="458233" name="Line 505"/>
              <p:cNvSpPr>
                <a:spLocks noChangeShapeType="1"/>
              </p:cNvSpPr>
              <p:nvPr/>
            </p:nvSpPr>
            <p:spPr bwMode="auto">
              <a:xfrm>
                <a:off x="4716" y="460"/>
                <a:ext cx="0" cy="24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234" name="Line 506"/>
              <p:cNvSpPr>
                <a:spLocks noChangeShapeType="1"/>
              </p:cNvSpPr>
              <p:nvPr/>
            </p:nvSpPr>
            <p:spPr bwMode="auto">
              <a:xfrm>
                <a:off x="4716" y="738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235" name="Line 507"/>
              <p:cNvSpPr>
                <a:spLocks noChangeShapeType="1"/>
              </p:cNvSpPr>
              <p:nvPr/>
            </p:nvSpPr>
            <p:spPr bwMode="auto">
              <a:xfrm>
                <a:off x="4716" y="800"/>
                <a:ext cx="0" cy="26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236" name="Line 508"/>
              <p:cNvSpPr>
                <a:spLocks noChangeShapeType="1"/>
              </p:cNvSpPr>
              <p:nvPr/>
            </p:nvSpPr>
            <p:spPr bwMode="auto">
              <a:xfrm>
                <a:off x="4716" y="1101"/>
                <a:ext cx="0" cy="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237" name="Line 509"/>
              <p:cNvSpPr>
                <a:spLocks noChangeShapeType="1"/>
              </p:cNvSpPr>
              <p:nvPr/>
            </p:nvSpPr>
            <p:spPr bwMode="auto">
              <a:xfrm>
                <a:off x="4716" y="1164"/>
                <a:ext cx="0" cy="2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238" name="Line 510"/>
              <p:cNvSpPr>
                <a:spLocks noChangeShapeType="1"/>
              </p:cNvSpPr>
              <p:nvPr/>
            </p:nvSpPr>
            <p:spPr bwMode="auto">
              <a:xfrm>
                <a:off x="4716" y="1464"/>
                <a:ext cx="0" cy="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239" name="Line 511"/>
              <p:cNvSpPr>
                <a:spLocks noChangeShapeType="1"/>
              </p:cNvSpPr>
              <p:nvPr/>
            </p:nvSpPr>
            <p:spPr bwMode="auto">
              <a:xfrm>
                <a:off x="4716" y="1521"/>
                <a:ext cx="0" cy="26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240" name="Line 512"/>
              <p:cNvSpPr>
                <a:spLocks noChangeShapeType="1"/>
              </p:cNvSpPr>
              <p:nvPr/>
            </p:nvSpPr>
            <p:spPr bwMode="auto">
              <a:xfrm>
                <a:off x="4716" y="1822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241" name="Line 513"/>
              <p:cNvSpPr>
                <a:spLocks noChangeShapeType="1"/>
              </p:cNvSpPr>
              <p:nvPr/>
            </p:nvSpPr>
            <p:spPr bwMode="auto">
              <a:xfrm>
                <a:off x="4716" y="1884"/>
                <a:ext cx="0" cy="25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242" name="Line 514"/>
              <p:cNvSpPr>
                <a:spLocks noChangeShapeType="1"/>
              </p:cNvSpPr>
              <p:nvPr/>
            </p:nvSpPr>
            <p:spPr bwMode="auto">
              <a:xfrm>
                <a:off x="3882" y="2015"/>
                <a:ext cx="167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243" name="Line 515"/>
              <p:cNvSpPr>
                <a:spLocks noChangeShapeType="1"/>
              </p:cNvSpPr>
              <p:nvPr/>
            </p:nvSpPr>
            <p:spPr bwMode="auto">
              <a:xfrm flipH="1">
                <a:off x="5051" y="1748"/>
                <a:ext cx="505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244" name="Line 516"/>
              <p:cNvSpPr>
                <a:spLocks noChangeShapeType="1"/>
              </p:cNvSpPr>
              <p:nvPr/>
            </p:nvSpPr>
            <p:spPr bwMode="auto">
              <a:xfrm flipV="1">
                <a:off x="5221" y="1379"/>
                <a:ext cx="0" cy="36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245" name="Line 517"/>
              <p:cNvSpPr>
                <a:spLocks noChangeShapeType="1"/>
              </p:cNvSpPr>
              <p:nvPr/>
            </p:nvSpPr>
            <p:spPr bwMode="auto">
              <a:xfrm>
                <a:off x="4069" y="738"/>
                <a:ext cx="129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246" name="Line 518"/>
              <p:cNvSpPr>
                <a:spLocks noChangeShapeType="1"/>
              </p:cNvSpPr>
              <p:nvPr/>
            </p:nvSpPr>
            <p:spPr bwMode="auto">
              <a:xfrm flipH="1">
                <a:off x="4069" y="573"/>
                <a:ext cx="129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247" name="Freeform 519"/>
              <p:cNvSpPr>
                <a:spLocks/>
              </p:cNvSpPr>
              <p:nvPr/>
            </p:nvSpPr>
            <p:spPr bwMode="auto">
              <a:xfrm>
                <a:off x="4551" y="1045"/>
                <a:ext cx="335" cy="334"/>
              </a:xfrm>
              <a:custGeom>
                <a:avLst/>
                <a:gdLst>
                  <a:gd name="T0" fmla="*/ 413 w 413"/>
                  <a:gd name="T1" fmla="*/ 207 h 413"/>
                  <a:gd name="T2" fmla="*/ 412 w 413"/>
                  <a:gd name="T3" fmla="*/ 182 h 413"/>
                  <a:gd name="T4" fmla="*/ 408 w 413"/>
                  <a:gd name="T5" fmla="*/ 158 h 413"/>
                  <a:gd name="T6" fmla="*/ 401 w 413"/>
                  <a:gd name="T7" fmla="*/ 134 h 413"/>
                  <a:gd name="T8" fmla="*/ 390 w 413"/>
                  <a:gd name="T9" fmla="*/ 111 h 413"/>
                  <a:gd name="T10" fmla="*/ 377 w 413"/>
                  <a:gd name="T11" fmla="*/ 89 h 413"/>
                  <a:gd name="T12" fmla="*/ 362 w 413"/>
                  <a:gd name="T13" fmla="*/ 70 h 413"/>
                  <a:gd name="T14" fmla="*/ 344 w 413"/>
                  <a:gd name="T15" fmla="*/ 52 h 413"/>
                  <a:gd name="T16" fmla="*/ 325 w 413"/>
                  <a:gd name="T17" fmla="*/ 37 h 413"/>
                  <a:gd name="T18" fmla="*/ 304 w 413"/>
                  <a:gd name="T19" fmla="*/ 23 h 413"/>
                  <a:gd name="T20" fmla="*/ 280 w 413"/>
                  <a:gd name="T21" fmla="*/ 14 h 413"/>
                  <a:gd name="T22" fmla="*/ 257 w 413"/>
                  <a:gd name="T23" fmla="*/ 6 h 413"/>
                  <a:gd name="T24" fmla="*/ 232 w 413"/>
                  <a:gd name="T25" fmla="*/ 2 h 413"/>
                  <a:gd name="T26" fmla="*/ 207 w 413"/>
                  <a:gd name="T27" fmla="*/ 0 h 413"/>
                  <a:gd name="T28" fmla="*/ 182 w 413"/>
                  <a:gd name="T29" fmla="*/ 2 h 413"/>
                  <a:gd name="T30" fmla="*/ 158 w 413"/>
                  <a:gd name="T31" fmla="*/ 6 h 413"/>
                  <a:gd name="T32" fmla="*/ 134 w 413"/>
                  <a:gd name="T33" fmla="*/ 14 h 413"/>
                  <a:gd name="T34" fmla="*/ 111 w 413"/>
                  <a:gd name="T35" fmla="*/ 23 h 413"/>
                  <a:gd name="T36" fmla="*/ 90 w 413"/>
                  <a:gd name="T37" fmla="*/ 37 h 413"/>
                  <a:gd name="T38" fmla="*/ 70 w 413"/>
                  <a:gd name="T39" fmla="*/ 52 h 413"/>
                  <a:gd name="T40" fmla="*/ 52 w 413"/>
                  <a:gd name="T41" fmla="*/ 70 h 413"/>
                  <a:gd name="T42" fmla="*/ 37 w 413"/>
                  <a:gd name="T43" fmla="*/ 89 h 413"/>
                  <a:gd name="T44" fmla="*/ 25 w 413"/>
                  <a:gd name="T45" fmla="*/ 111 h 413"/>
                  <a:gd name="T46" fmla="*/ 14 w 413"/>
                  <a:gd name="T47" fmla="*/ 134 h 413"/>
                  <a:gd name="T48" fmla="*/ 7 w 413"/>
                  <a:gd name="T49" fmla="*/ 158 h 413"/>
                  <a:gd name="T50" fmla="*/ 2 w 413"/>
                  <a:gd name="T51" fmla="*/ 182 h 413"/>
                  <a:gd name="T52" fmla="*/ 0 w 413"/>
                  <a:gd name="T53" fmla="*/ 207 h 413"/>
                  <a:gd name="T54" fmla="*/ 2 w 413"/>
                  <a:gd name="T55" fmla="*/ 232 h 413"/>
                  <a:gd name="T56" fmla="*/ 7 w 413"/>
                  <a:gd name="T57" fmla="*/ 257 h 413"/>
                  <a:gd name="T58" fmla="*/ 14 w 413"/>
                  <a:gd name="T59" fmla="*/ 280 h 413"/>
                  <a:gd name="T60" fmla="*/ 25 w 413"/>
                  <a:gd name="T61" fmla="*/ 303 h 413"/>
                  <a:gd name="T62" fmla="*/ 37 w 413"/>
                  <a:gd name="T63" fmla="*/ 325 h 413"/>
                  <a:gd name="T64" fmla="*/ 52 w 413"/>
                  <a:gd name="T65" fmla="*/ 344 h 413"/>
                  <a:gd name="T66" fmla="*/ 70 w 413"/>
                  <a:gd name="T67" fmla="*/ 362 h 413"/>
                  <a:gd name="T68" fmla="*/ 90 w 413"/>
                  <a:gd name="T69" fmla="*/ 377 h 413"/>
                  <a:gd name="T70" fmla="*/ 111 w 413"/>
                  <a:gd name="T71" fmla="*/ 390 h 413"/>
                  <a:gd name="T72" fmla="*/ 134 w 413"/>
                  <a:gd name="T73" fmla="*/ 400 h 413"/>
                  <a:gd name="T74" fmla="*/ 158 w 413"/>
                  <a:gd name="T75" fmla="*/ 408 h 413"/>
                  <a:gd name="T76" fmla="*/ 182 w 413"/>
                  <a:gd name="T77" fmla="*/ 412 h 413"/>
                  <a:gd name="T78" fmla="*/ 207 w 413"/>
                  <a:gd name="T79" fmla="*/ 413 h 413"/>
                  <a:gd name="T80" fmla="*/ 232 w 413"/>
                  <a:gd name="T81" fmla="*/ 412 h 413"/>
                  <a:gd name="T82" fmla="*/ 257 w 413"/>
                  <a:gd name="T83" fmla="*/ 408 h 413"/>
                  <a:gd name="T84" fmla="*/ 280 w 413"/>
                  <a:gd name="T85" fmla="*/ 400 h 413"/>
                  <a:gd name="T86" fmla="*/ 304 w 413"/>
                  <a:gd name="T87" fmla="*/ 390 h 413"/>
                  <a:gd name="T88" fmla="*/ 325 w 413"/>
                  <a:gd name="T89" fmla="*/ 377 h 413"/>
                  <a:gd name="T90" fmla="*/ 344 w 413"/>
                  <a:gd name="T91" fmla="*/ 362 h 413"/>
                  <a:gd name="T92" fmla="*/ 362 w 413"/>
                  <a:gd name="T93" fmla="*/ 344 h 413"/>
                  <a:gd name="T94" fmla="*/ 377 w 413"/>
                  <a:gd name="T95" fmla="*/ 325 h 413"/>
                  <a:gd name="T96" fmla="*/ 390 w 413"/>
                  <a:gd name="T97" fmla="*/ 303 h 413"/>
                  <a:gd name="T98" fmla="*/ 401 w 413"/>
                  <a:gd name="T99" fmla="*/ 280 h 413"/>
                  <a:gd name="T100" fmla="*/ 408 w 413"/>
                  <a:gd name="T101" fmla="*/ 257 h 413"/>
                  <a:gd name="T102" fmla="*/ 412 w 413"/>
                  <a:gd name="T103" fmla="*/ 232 h 413"/>
                  <a:gd name="T104" fmla="*/ 413 w 413"/>
                  <a:gd name="T105" fmla="*/ 207 h 4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13" h="413">
                    <a:moveTo>
                      <a:pt x="413" y="207"/>
                    </a:moveTo>
                    <a:lnTo>
                      <a:pt x="412" y="182"/>
                    </a:lnTo>
                    <a:lnTo>
                      <a:pt x="408" y="158"/>
                    </a:lnTo>
                    <a:lnTo>
                      <a:pt x="401" y="134"/>
                    </a:lnTo>
                    <a:lnTo>
                      <a:pt x="390" y="111"/>
                    </a:lnTo>
                    <a:lnTo>
                      <a:pt x="377" y="89"/>
                    </a:lnTo>
                    <a:lnTo>
                      <a:pt x="362" y="70"/>
                    </a:lnTo>
                    <a:lnTo>
                      <a:pt x="344" y="52"/>
                    </a:lnTo>
                    <a:lnTo>
                      <a:pt x="325" y="37"/>
                    </a:lnTo>
                    <a:lnTo>
                      <a:pt x="304" y="23"/>
                    </a:lnTo>
                    <a:lnTo>
                      <a:pt x="280" y="14"/>
                    </a:lnTo>
                    <a:lnTo>
                      <a:pt x="257" y="6"/>
                    </a:lnTo>
                    <a:lnTo>
                      <a:pt x="232" y="2"/>
                    </a:lnTo>
                    <a:lnTo>
                      <a:pt x="207" y="0"/>
                    </a:lnTo>
                    <a:lnTo>
                      <a:pt x="182" y="2"/>
                    </a:lnTo>
                    <a:lnTo>
                      <a:pt x="158" y="6"/>
                    </a:lnTo>
                    <a:lnTo>
                      <a:pt x="134" y="14"/>
                    </a:lnTo>
                    <a:lnTo>
                      <a:pt x="111" y="23"/>
                    </a:lnTo>
                    <a:lnTo>
                      <a:pt x="90" y="37"/>
                    </a:lnTo>
                    <a:lnTo>
                      <a:pt x="70" y="52"/>
                    </a:lnTo>
                    <a:lnTo>
                      <a:pt x="52" y="70"/>
                    </a:lnTo>
                    <a:lnTo>
                      <a:pt x="37" y="89"/>
                    </a:lnTo>
                    <a:lnTo>
                      <a:pt x="25" y="111"/>
                    </a:lnTo>
                    <a:lnTo>
                      <a:pt x="14" y="134"/>
                    </a:lnTo>
                    <a:lnTo>
                      <a:pt x="7" y="158"/>
                    </a:lnTo>
                    <a:lnTo>
                      <a:pt x="2" y="182"/>
                    </a:lnTo>
                    <a:lnTo>
                      <a:pt x="0" y="207"/>
                    </a:lnTo>
                    <a:lnTo>
                      <a:pt x="2" y="232"/>
                    </a:lnTo>
                    <a:lnTo>
                      <a:pt x="7" y="257"/>
                    </a:lnTo>
                    <a:lnTo>
                      <a:pt x="14" y="280"/>
                    </a:lnTo>
                    <a:lnTo>
                      <a:pt x="25" y="303"/>
                    </a:lnTo>
                    <a:lnTo>
                      <a:pt x="37" y="325"/>
                    </a:lnTo>
                    <a:lnTo>
                      <a:pt x="52" y="344"/>
                    </a:lnTo>
                    <a:lnTo>
                      <a:pt x="70" y="362"/>
                    </a:lnTo>
                    <a:lnTo>
                      <a:pt x="90" y="377"/>
                    </a:lnTo>
                    <a:lnTo>
                      <a:pt x="111" y="390"/>
                    </a:lnTo>
                    <a:lnTo>
                      <a:pt x="134" y="400"/>
                    </a:lnTo>
                    <a:lnTo>
                      <a:pt x="158" y="408"/>
                    </a:lnTo>
                    <a:lnTo>
                      <a:pt x="182" y="412"/>
                    </a:lnTo>
                    <a:lnTo>
                      <a:pt x="207" y="413"/>
                    </a:lnTo>
                    <a:lnTo>
                      <a:pt x="232" y="412"/>
                    </a:lnTo>
                    <a:lnTo>
                      <a:pt x="257" y="408"/>
                    </a:lnTo>
                    <a:lnTo>
                      <a:pt x="280" y="400"/>
                    </a:lnTo>
                    <a:lnTo>
                      <a:pt x="304" y="390"/>
                    </a:lnTo>
                    <a:lnTo>
                      <a:pt x="325" y="377"/>
                    </a:lnTo>
                    <a:lnTo>
                      <a:pt x="344" y="362"/>
                    </a:lnTo>
                    <a:lnTo>
                      <a:pt x="362" y="344"/>
                    </a:lnTo>
                    <a:lnTo>
                      <a:pt x="377" y="325"/>
                    </a:lnTo>
                    <a:lnTo>
                      <a:pt x="390" y="303"/>
                    </a:lnTo>
                    <a:lnTo>
                      <a:pt x="401" y="280"/>
                    </a:lnTo>
                    <a:lnTo>
                      <a:pt x="408" y="257"/>
                    </a:lnTo>
                    <a:lnTo>
                      <a:pt x="412" y="232"/>
                    </a:lnTo>
                    <a:lnTo>
                      <a:pt x="413" y="207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248" name="Line 520"/>
              <p:cNvSpPr>
                <a:spLocks noChangeShapeType="1"/>
              </p:cNvSpPr>
              <p:nvPr/>
            </p:nvSpPr>
            <p:spPr bwMode="auto">
              <a:xfrm>
                <a:off x="4165" y="1209"/>
                <a:ext cx="15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249" name="Line 521"/>
              <p:cNvSpPr>
                <a:spLocks noChangeShapeType="1"/>
              </p:cNvSpPr>
              <p:nvPr/>
            </p:nvSpPr>
            <p:spPr bwMode="auto">
              <a:xfrm>
                <a:off x="4358" y="1209"/>
                <a:ext cx="2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250" name="Line 522"/>
              <p:cNvSpPr>
                <a:spLocks noChangeShapeType="1"/>
              </p:cNvSpPr>
              <p:nvPr/>
            </p:nvSpPr>
            <p:spPr bwMode="auto">
              <a:xfrm>
                <a:off x="4421" y="1209"/>
                <a:ext cx="26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251" name="Line 523"/>
              <p:cNvSpPr>
                <a:spLocks noChangeShapeType="1"/>
              </p:cNvSpPr>
              <p:nvPr/>
            </p:nvSpPr>
            <p:spPr bwMode="auto">
              <a:xfrm>
                <a:off x="4722" y="1209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252" name="Line 524"/>
              <p:cNvSpPr>
                <a:spLocks noChangeShapeType="1"/>
              </p:cNvSpPr>
              <p:nvPr/>
            </p:nvSpPr>
            <p:spPr bwMode="auto">
              <a:xfrm>
                <a:off x="4784" y="1209"/>
                <a:ext cx="26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253" name="Line 525"/>
              <p:cNvSpPr>
                <a:spLocks noChangeShapeType="1"/>
              </p:cNvSpPr>
              <p:nvPr/>
            </p:nvSpPr>
            <p:spPr bwMode="auto">
              <a:xfrm>
                <a:off x="5085" y="1209"/>
                <a:ext cx="2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254" name="Line 526"/>
              <p:cNvSpPr>
                <a:spLocks noChangeShapeType="1"/>
              </p:cNvSpPr>
              <p:nvPr/>
            </p:nvSpPr>
            <p:spPr bwMode="auto">
              <a:xfrm>
                <a:off x="5142" y="1209"/>
                <a:ext cx="16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255" name="Line 527"/>
              <p:cNvSpPr>
                <a:spLocks noChangeShapeType="1"/>
              </p:cNvSpPr>
              <p:nvPr/>
            </p:nvSpPr>
            <p:spPr bwMode="auto">
              <a:xfrm flipV="1">
                <a:off x="4886" y="1918"/>
                <a:ext cx="0" cy="9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256" name="Line 528"/>
              <p:cNvSpPr>
                <a:spLocks noChangeShapeType="1"/>
              </p:cNvSpPr>
              <p:nvPr/>
            </p:nvSpPr>
            <p:spPr bwMode="auto">
              <a:xfrm flipV="1">
                <a:off x="4886" y="1794"/>
                <a:ext cx="0" cy="9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257" name="Line 529"/>
              <p:cNvSpPr>
                <a:spLocks noChangeShapeType="1"/>
              </p:cNvSpPr>
              <p:nvPr/>
            </p:nvSpPr>
            <p:spPr bwMode="auto">
              <a:xfrm flipV="1">
                <a:off x="4886" y="1669"/>
                <a:ext cx="0" cy="9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258" name="Line 530"/>
              <p:cNvSpPr>
                <a:spLocks noChangeShapeType="1"/>
              </p:cNvSpPr>
              <p:nvPr/>
            </p:nvSpPr>
            <p:spPr bwMode="auto">
              <a:xfrm flipV="1">
                <a:off x="4886" y="1544"/>
                <a:ext cx="0" cy="9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259" name="Line 531"/>
              <p:cNvSpPr>
                <a:spLocks noChangeShapeType="1"/>
              </p:cNvSpPr>
              <p:nvPr/>
            </p:nvSpPr>
            <p:spPr bwMode="auto">
              <a:xfrm flipH="1">
                <a:off x="4983" y="1544"/>
                <a:ext cx="6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260" name="Line 532"/>
              <p:cNvSpPr>
                <a:spLocks noChangeShapeType="1"/>
              </p:cNvSpPr>
              <p:nvPr/>
            </p:nvSpPr>
            <p:spPr bwMode="auto">
              <a:xfrm flipH="1">
                <a:off x="4858" y="1544"/>
                <a:ext cx="9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261" name="Line 533"/>
              <p:cNvSpPr>
                <a:spLocks noChangeShapeType="1"/>
              </p:cNvSpPr>
              <p:nvPr/>
            </p:nvSpPr>
            <p:spPr bwMode="auto">
              <a:xfrm flipH="1">
                <a:off x="4733" y="1544"/>
                <a:ext cx="9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262" name="Line 534"/>
              <p:cNvSpPr>
                <a:spLocks noChangeShapeType="1"/>
              </p:cNvSpPr>
              <p:nvPr/>
            </p:nvSpPr>
            <p:spPr bwMode="auto">
              <a:xfrm flipH="1">
                <a:off x="4602" y="1544"/>
                <a:ext cx="10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263" name="Line 535"/>
              <p:cNvSpPr>
                <a:spLocks noChangeShapeType="1"/>
              </p:cNvSpPr>
              <p:nvPr/>
            </p:nvSpPr>
            <p:spPr bwMode="auto">
              <a:xfrm flipH="1">
                <a:off x="4478" y="1544"/>
                <a:ext cx="10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264" name="Line 536"/>
              <p:cNvSpPr>
                <a:spLocks noChangeShapeType="1"/>
              </p:cNvSpPr>
              <p:nvPr/>
            </p:nvSpPr>
            <p:spPr bwMode="auto">
              <a:xfrm flipH="1">
                <a:off x="4381" y="1544"/>
                <a:ext cx="7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265" name="Line 537"/>
              <p:cNvSpPr>
                <a:spLocks noChangeShapeType="1"/>
              </p:cNvSpPr>
              <p:nvPr/>
            </p:nvSpPr>
            <p:spPr bwMode="auto">
              <a:xfrm>
                <a:off x="4551" y="1544"/>
                <a:ext cx="0" cy="9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266" name="Line 538"/>
              <p:cNvSpPr>
                <a:spLocks noChangeShapeType="1"/>
              </p:cNvSpPr>
              <p:nvPr/>
            </p:nvSpPr>
            <p:spPr bwMode="auto">
              <a:xfrm>
                <a:off x="4551" y="1669"/>
                <a:ext cx="0" cy="9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267" name="Line 539"/>
              <p:cNvSpPr>
                <a:spLocks noChangeShapeType="1"/>
              </p:cNvSpPr>
              <p:nvPr/>
            </p:nvSpPr>
            <p:spPr bwMode="auto">
              <a:xfrm>
                <a:off x="4551" y="1794"/>
                <a:ext cx="0" cy="9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268" name="Line 540"/>
              <p:cNvSpPr>
                <a:spLocks noChangeShapeType="1"/>
              </p:cNvSpPr>
              <p:nvPr/>
            </p:nvSpPr>
            <p:spPr bwMode="auto">
              <a:xfrm>
                <a:off x="4551" y="1918"/>
                <a:ext cx="0" cy="9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269" name="Line 541"/>
              <p:cNvSpPr>
                <a:spLocks noChangeShapeType="1"/>
              </p:cNvSpPr>
              <p:nvPr/>
            </p:nvSpPr>
            <p:spPr bwMode="auto">
              <a:xfrm>
                <a:off x="5051" y="1045"/>
                <a:ext cx="7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270" name="Line 542"/>
              <p:cNvSpPr>
                <a:spLocks noChangeShapeType="1"/>
              </p:cNvSpPr>
              <p:nvPr/>
            </p:nvSpPr>
            <p:spPr bwMode="auto">
              <a:xfrm>
                <a:off x="5147" y="1045"/>
                <a:ext cx="7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271" name="Line 543"/>
              <p:cNvSpPr>
                <a:spLocks noChangeShapeType="1"/>
              </p:cNvSpPr>
              <p:nvPr/>
            </p:nvSpPr>
            <p:spPr bwMode="auto">
              <a:xfrm>
                <a:off x="5051" y="1379"/>
                <a:ext cx="7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272" name="Line 544"/>
              <p:cNvSpPr>
                <a:spLocks noChangeShapeType="1"/>
              </p:cNvSpPr>
              <p:nvPr/>
            </p:nvSpPr>
            <p:spPr bwMode="auto">
              <a:xfrm>
                <a:off x="5147" y="1379"/>
                <a:ext cx="7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273" name="Freeform 545"/>
              <p:cNvSpPr>
                <a:spLocks/>
              </p:cNvSpPr>
              <p:nvPr/>
            </p:nvSpPr>
            <p:spPr bwMode="auto">
              <a:xfrm>
                <a:off x="4381" y="1283"/>
                <a:ext cx="40" cy="96"/>
              </a:xfrm>
              <a:custGeom>
                <a:avLst/>
                <a:gdLst>
                  <a:gd name="T0" fmla="*/ 0 w 43"/>
                  <a:gd name="T1" fmla="*/ 114 h 114"/>
                  <a:gd name="T2" fmla="*/ 16 w 43"/>
                  <a:gd name="T3" fmla="*/ 82 h 114"/>
                  <a:gd name="T4" fmla="*/ 29 w 43"/>
                  <a:gd name="T5" fmla="*/ 49 h 114"/>
                  <a:gd name="T6" fmla="*/ 40 w 43"/>
                  <a:gd name="T7" fmla="*/ 15 h 114"/>
                  <a:gd name="T8" fmla="*/ 43 w 43"/>
                  <a:gd name="T9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" h="114">
                    <a:moveTo>
                      <a:pt x="0" y="114"/>
                    </a:moveTo>
                    <a:lnTo>
                      <a:pt x="16" y="82"/>
                    </a:lnTo>
                    <a:lnTo>
                      <a:pt x="29" y="49"/>
                    </a:lnTo>
                    <a:lnTo>
                      <a:pt x="40" y="15"/>
                    </a:lnTo>
                    <a:lnTo>
                      <a:pt x="43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274" name="Freeform 546"/>
              <p:cNvSpPr>
                <a:spLocks/>
              </p:cNvSpPr>
              <p:nvPr/>
            </p:nvSpPr>
            <p:spPr bwMode="auto">
              <a:xfrm>
                <a:off x="4427" y="1158"/>
                <a:ext cx="0" cy="102"/>
              </a:xfrm>
              <a:custGeom>
                <a:avLst/>
                <a:gdLst>
                  <a:gd name="T0" fmla="*/ 0 w 5"/>
                  <a:gd name="T1" fmla="*/ 123 h 123"/>
                  <a:gd name="T2" fmla="*/ 3 w 5"/>
                  <a:gd name="T3" fmla="*/ 98 h 123"/>
                  <a:gd name="T4" fmla="*/ 5 w 5"/>
                  <a:gd name="T5" fmla="*/ 62 h 123"/>
                  <a:gd name="T6" fmla="*/ 3 w 5"/>
                  <a:gd name="T7" fmla="*/ 25 h 123"/>
                  <a:gd name="T8" fmla="*/ 0 w 5"/>
                  <a:gd name="T9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23">
                    <a:moveTo>
                      <a:pt x="0" y="123"/>
                    </a:moveTo>
                    <a:lnTo>
                      <a:pt x="3" y="98"/>
                    </a:lnTo>
                    <a:lnTo>
                      <a:pt x="5" y="62"/>
                    </a:lnTo>
                    <a:lnTo>
                      <a:pt x="3" y="25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275" name="Freeform 547"/>
              <p:cNvSpPr>
                <a:spLocks/>
              </p:cNvSpPr>
              <p:nvPr/>
            </p:nvSpPr>
            <p:spPr bwMode="auto">
              <a:xfrm>
                <a:off x="4381" y="1045"/>
                <a:ext cx="40" cy="90"/>
              </a:xfrm>
              <a:custGeom>
                <a:avLst/>
                <a:gdLst>
                  <a:gd name="T0" fmla="*/ 43 w 43"/>
                  <a:gd name="T1" fmla="*/ 115 h 115"/>
                  <a:gd name="T2" fmla="*/ 40 w 43"/>
                  <a:gd name="T3" fmla="*/ 100 h 115"/>
                  <a:gd name="T4" fmla="*/ 29 w 43"/>
                  <a:gd name="T5" fmla="*/ 66 h 115"/>
                  <a:gd name="T6" fmla="*/ 16 w 43"/>
                  <a:gd name="T7" fmla="*/ 32 h 115"/>
                  <a:gd name="T8" fmla="*/ 0 w 43"/>
                  <a:gd name="T9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" h="115">
                    <a:moveTo>
                      <a:pt x="43" y="115"/>
                    </a:moveTo>
                    <a:lnTo>
                      <a:pt x="40" y="100"/>
                    </a:lnTo>
                    <a:lnTo>
                      <a:pt x="29" y="66"/>
                    </a:lnTo>
                    <a:lnTo>
                      <a:pt x="16" y="32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276" name="Freeform 548"/>
              <p:cNvSpPr>
                <a:spLocks/>
              </p:cNvSpPr>
              <p:nvPr/>
            </p:nvSpPr>
            <p:spPr bwMode="auto">
              <a:xfrm>
                <a:off x="5017" y="1045"/>
                <a:ext cx="34" cy="90"/>
              </a:xfrm>
              <a:custGeom>
                <a:avLst/>
                <a:gdLst>
                  <a:gd name="T0" fmla="*/ 45 w 45"/>
                  <a:gd name="T1" fmla="*/ 0 h 115"/>
                  <a:gd name="T2" fmla="*/ 29 w 45"/>
                  <a:gd name="T3" fmla="*/ 32 h 115"/>
                  <a:gd name="T4" fmla="*/ 15 w 45"/>
                  <a:gd name="T5" fmla="*/ 66 h 115"/>
                  <a:gd name="T6" fmla="*/ 3 w 45"/>
                  <a:gd name="T7" fmla="*/ 100 h 115"/>
                  <a:gd name="T8" fmla="*/ 0 w 45"/>
                  <a:gd name="T9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115">
                    <a:moveTo>
                      <a:pt x="45" y="0"/>
                    </a:moveTo>
                    <a:lnTo>
                      <a:pt x="29" y="32"/>
                    </a:lnTo>
                    <a:lnTo>
                      <a:pt x="15" y="66"/>
                    </a:lnTo>
                    <a:lnTo>
                      <a:pt x="3" y="100"/>
                    </a:lnTo>
                    <a:lnTo>
                      <a:pt x="0" y="115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277" name="Freeform 549"/>
              <p:cNvSpPr>
                <a:spLocks/>
              </p:cNvSpPr>
              <p:nvPr/>
            </p:nvSpPr>
            <p:spPr bwMode="auto">
              <a:xfrm>
                <a:off x="5005" y="1158"/>
                <a:ext cx="6" cy="102"/>
              </a:xfrm>
              <a:custGeom>
                <a:avLst/>
                <a:gdLst>
                  <a:gd name="T0" fmla="*/ 5 w 5"/>
                  <a:gd name="T1" fmla="*/ 0 h 123"/>
                  <a:gd name="T2" fmla="*/ 2 w 5"/>
                  <a:gd name="T3" fmla="*/ 25 h 123"/>
                  <a:gd name="T4" fmla="*/ 0 w 5"/>
                  <a:gd name="T5" fmla="*/ 62 h 123"/>
                  <a:gd name="T6" fmla="*/ 2 w 5"/>
                  <a:gd name="T7" fmla="*/ 98 h 123"/>
                  <a:gd name="T8" fmla="*/ 5 w 5"/>
                  <a:gd name="T9" fmla="*/ 123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23">
                    <a:moveTo>
                      <a:pt x="5" y="0"/>
                    </a:moveTo>
                    <a:lnTo>
                      <a:pt x="2" y="25"/>
                    </a:lnTo>
                    <a:lnTo>
                      <a:pt x="0" y="62"/>
                    </a:lnTo>
                    <a:lnTo>
                      <a:pt x="2" y="98"/>
                    </a:lnTo>
                    <a:lnTo>
                      <a:pt x="5" y="123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278" name="Freeform 550"/>
              <p:cNvSpPr>
                <a:spLocks/>
              </p:cNvSpPr>
              <p:nvPr/>
            </p:nvSpPr>
            <p:spPr bwMode="auto">
              <a:xfrm>
                <a:off x="5017" y="1283"/>
                <a:ext cx="34" cy="96"/>
              </a:xfrm>
              <a:custGeom>
                <a:avLst/>
                <a:gdLst>
                  <a:gd name="T0" fmla="*/ 0 w 45"/>
                  <a:gd name="T1" fmla="*/ 0 h 114"/>
                  <a:gd name="T2" fmla="*/ 3 w 45"/>
                  <a:gd name="T3" fmla="*/ 15 h 114"/>
                  <a:gd name="T4" fmla="*/ 15 w 45"/>
                  <a:gd name="T5" fmla="*/ 49 h 114"/>
                  <a:gd name="T6" fmla="*/ 29 w 45"/>
                  <a:gd name="T7" fmla="*/ 82 h 114"/>
                  <a:gd name="T8" fmla="*/ 45 w 45"/>
                  <a:gd name="T9" fmla="*/ 114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114">
                    <a:moveTo>
                      <a:pt x="0" y="0"/>
                    </a:moveTo>
                    <a:lnTo>
                      <a:pt x="3" y="15"/>
                    </a:lnTo>
                    <a:lnTo>
                      <a:pt x="15" y="49"/>
                    </a:lnTo>
                    <a:lnTo>
                      <a:pt x="29" y="82"/>
                    </a:lnTo>
                    <a:lnTo>
                      <a:pt x="45" y="114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279" name="Freeform 551"/>
              <p:cNvSpPr>
                <a:spLocks/>
              </p:cNvSpPr>
              <p:nvPr/>
            </p:nvSpPr>
            <p:spPr bwMode="auto">
              <a:xfrm>
                <a:off x="5193" y="1045"/>
                <a:ext cx="28" cy="334"/>
              </a:xfrm>
              <a:custGeom>
                <a:avLst/>
                <a:gdLst>
                  <a:gd name="T0" fmla="*/ 35 w 35"/>
                  <a:gd name="T1" fmla="*/ 0 h 413"/>
                  <a:gd name="T2" fmla="*/ 23 w 35"/>
                  <a:gd name="T3" fmla="*/ 40 h 413"/>
                  <a:gd name="T4" fmla="*/ 13 w 35"/>
                  <a:gd name="T5" fmla="*/ 81 h 413"/>
                  <a:gd name="T6" fmla="*/ 6 w 35"/>
                  <a:gd name="T7" fmla="*/ 122 h 413"/>
                  <a:gd name="T8" fmla="*/ 1 w 35"/>
                  <a:gd name="T9" fmla="*/ 165 h 413"/>
                  <a:gd name="T10" fmla="*/ 0 w 35"/>
                  <a:gd name="T11" fmla="*/ 207 h 413"/>
                  <a:gd name="T12" fmla="*/ 1 w 35"/>
                  <a:gd name="T13" fmla="*/ 249 h 413"/>
                  <a:gd name="T14" fmla="*/ 6 w 35"/>
                  <a:gd name="T15" fmla="*/ 291 h 413"/>
                  <a:gd name="T16" fmla="*/ 13 w 35"/>
                  <a:gd name="T17" fmla="*/ 332 h 413"/>
                  <a:gd name="T18" fmla="*/ 23 w 35"/>
                  <a:gd name="T19" fmla="*/ 374 h 413"/>
                  <a:gd name="T20" fmla="*/ 35 w 35"/>
                  <a:gd name="T21" fmla="*/ 413 h 4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" h="413">
                    <a:moveTo>
                      <a:pt x="35" y="0"/>
                    </a:moveTo>
                    <a:lnTo>
                      <a:pt x="23" y="40"/>
                    </a:lnTo>
                    <a:lnTo>
                      <a:pt x="13" y="81"/>
                    </a:lnTo>
                    <a:lnTo>
                      <a:pt x="6" y="122"/>
                    </a:lnTo>
                    <a:lnTo>
                      <a:pt x="1" y="165"/>
                    </a:lnTo>
                    <a:lnTo>
                      <a:pt x="0" y="207"/>
                    </a:lnTo>
                    <a:lnTo>
                      <a:pt x="1" y="249"/>
                    </a:lnTo>
                    <a:lnTo>
                      <a:pt x="6" y="291"/>
                    </a:lnTo>
                    <a:lnTo>
                      <a:pt x="13" y="332"/>
                    </a:lnTo>
                    <a:lnTo>
                      <a:pt x="23" y="374"/>
                    </a:lnTo>
                    <a:lnTo>
                      <a:pt x="35" y="413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280" name="Line 552"/>
              <p:cNvSpPr>
                <a:spLocks noChangeShapeType="1"/>
              </p:cNvSpPr>
              <p:nvPr/>
            </p:nvSpPr>
            <p:spPr bwMode="auto">
              <a:xfrm flipV="1">
                <a:off x="5221" y="738"/>
                <a:ext cx="0" cy="30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281" name="Line 553"/>
              <p:cNvSpPr>
                <a:spLocks noChangeShapeType="1"/>
              </p:cNvSpPr>
              <p:nvPr/>
            </p:nvSpPr>
            <p:spPr bwMode="auto">
              <a:xfrm flipV="1">
                <a:off x="5051" y="948"/>
                <a:ext cx="0" cy="9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282" name="Line 554"/>
              <p:cNvSpPr>
                <a:spLocks noChangeShapeType="1"/>
              </p:cNvSpPr>
              <p:nvPr/>
            </p:nvSpPr>
            <p:spPr bwMode="auto">
              <a:xfrm flipV="1">
                <a:off x="5051" y="818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283" name="Line 555"/>
              <p:cNvSpPr>
                <a:spLocks noChangeShapeType="1"/>
              </p:cNvSpPr>
              <p:nvPr/>
            </p:nvSpPr>
            <p:spPr bwMode="auto">
              <a:xfrm flipV="1">
                <a:off x="5051" y="693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284" name="Line 556"/>
              <p:cNvSpPr>
                <a:spLocks noChangeShapeType="1"/>
              </p:cNvSpPr>
              <p:nvPr/>
            </p:nvSpPr>
            <p:spPr bwMode="auto">
              <a:xfrm flipV="1">
                <a:off x="5051" y="573"/>
                <a:ext cx="0" cy="9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285" name="Line 557"/>
              <p:cNvSpPr>
                <a:spLocks noChangeShapeType="1"/>
              </p:cNvSpPr>
              <p:nvPr/>
            </p:nvSpPr>
            <p:spPr bwMode="auto">
              <a:xfrm flipV="1">
                <a:off x="4381" y="948"/>
                <a:ext cx="0" cy="9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286" name="Line 558"/>
              <p:cNvSpPr>
                <a:spLocks noChangeShapeType="1"/>
              </p:cNvSpPr>
              <p:nvPr/>
            </p:nvSpPr>
            <p:spPr bwMode="auto">
              <a:xfrm flipV="1">
                <a:off x="4381" y="818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287" name="Line 559"/>
              <p:cNvSpPr>
                <a:spLocks noChangeShapeType="1"/>
              </p:cNvSpPr>
              <p:nvPr/>
            </p:nvSpPr>
            <p:spPr bwMode="auto">
              <a:xfrm flipV="1">
                <a:off x="4381" y="693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288" name="Line 560"/>
              <p:cNvSpPr>
                <a:spLocks noChangeShapeType="1"/>
              </p:cNvSpPr>
              <p:nvPr/>
            </p:nvSpPr>
            <p:spPr bwMode="auto">
              <a:xfrm flipV="1">
                <a:off x="4381" y="573"/>
                <a:ext cx="0" cy="9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289" name="Line 561"/>
              <p:cNvSpPr>
                <a:spLocks noChangeShapeType="1"/>
              </p:cNvSpPr>
              <p:nvPr/>
            </p:nvSpPr>
            <p:spPr bwMode="auto">
              <a:xfrm flipV="1">
                <a:off x="5556" y="1748"/>
                <a:ext cx="0" cy="26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290" name="Line 562"/>
              <p:cNvSpPr>
                <a:spLocks noChangeShapeType="1"/>
              </p:cNvSpPr>
              <p:nvPr/>
            </p:nvSpPr>
            <p:spPr bwMode="auto">
              <a:xfrm flipV="1">
                <a:off x="3882" y="1748"/>
                <a:ext cx="0" cy="26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291" name="Line 563"/>
              <p:cNvSpPr>
                <a:spLocks noChangeShapeType="1"/>
              </p:cNvSpPr>
              <p:nvPr/>
            </p:nvSpPr>
            <p:spPr bwMode="auto">
              <a:xfrm flipV="1">
                <a:off x="4217" y="1379"/>
                <a:ext cx="0" cy="36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292" name="Line 564"/>
              <p:cNvSpPr>
                <a:spLocks noChangeShapeType="1"/>
              </p:cNvSpPr>
              <p:nvPr/>
            </p:nvSpPr>
            <p:spPr bwMode="auto">
              <a:xfrm flipH="1">
                <a:off x="4313" y="1045"/>
                <a:ext cx="6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293" name="Line 565"/>
              <p:cNvSpPr>
                <a:spLocks noChangeShapeType="1"/>
              </p:cNvSpPr>
              <p:nvPr/>
            </p:nvSpPr>
            <p:spPr bwMode="auto">
              <a:xfrm flipH="1">
                <a:off x="4217" y="1045"/>
                <a:ext cx="6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294" name="Line 566"/>
              <p:cNvSpPr>
                <a:spLocks noChangeShapeType="1"/>
              </p:cNvSpPr>
              <p:nvPr/>
            </p:nvSpPr>
            <p:spPr bwMode="auto">
              <a:xfrm flipH="1">
                <a:off x="4313" y="1379"/>
                <a:ext cx="6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295" name="Line 567"/>
              <p:cNvSpPr>
                <a:spLocks noChangeShapeType="1"/>
              </p:cNvSpPr>
              <p:nvPr/>
            </p:nvSpPr>
            <p:spPr bwMode="auto">
              <a:xfrm flipH="1">
                <a:off x="4217" y="1379"/>
                <a:ext cx="6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296" name="Freeform 568"/>
              <p:cNvSpPr>
                <a:spLocks/>
              </p:cNvSpPr>
              <p:nvPr/>
            </p:nvSpPr>
            <p:spPr bwMode="auto">
              <a:xfrm>
                <a:off x="4217" y="1045"/>
                <a:ext cx="28" cy="334"/>
              </a:xfrm>
              <a:custGeom>
                <a:avLst/>
                <a:gdLst>
                  <a:gd name="T0" fmla="*/ 0 w 35"/>
                  <a:gd name="T1" fmla="*/ 413 h 413"/>
                  <a:gd name="T2" fmla="*/ 13 w 35"/>
                  <a:gd name="T3" fmla="*/ 374 h 413"/>
                  <a:gd name="T4" fmla="*/ 22 w 35"/>
                  <a:gd name="T5" fmla="*/ 332 h 413"/>
                  <a:gd name="T6" fmla="*/ 30 w 35"/>
                  <a:gd name="T7" fmla="*/ 291 h 413"/>
                  <a:gd name="T8" fmla="*/ 34 w 35"/>
                  <a:gd name="T9" fmla="*/ 249 h 413"/>
                  <a:gd name="T10" fmla="*/ 35 w 35"/>
                  <a:gd name="T11" fmla="*/ 207 h 413"/>
                  <a:gd name="T12" fmla="*/ 34 w 35"/>
                  <a:gd name="T13" fmla="*/ 165 h 413"/>
                  <a:gd name="T14" fmla="*/ 30 w 35"/>
                  <a:gd name="T15" fmla="*/ 122 h 413"/>
                  <a:gd name="T16" fmla="*/ 22 w 35"/>
                  <a:gd name="T17" fmla="*/ 81 h 413"/>
                  <a:gd name="T18" fmla="*/ 13 w 35"/>
                  <a:gd name="T19" fmla="*/ 40 h 413"/>
                  <a:gd name="T20" fmla="*/ 0 w 35"/>
                  <a:gd name="T21" fmla="*/ 0 h 4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" h="413">
                    <a:moveTo>
                      <a:pt x="0" y="413"/>
                    </a:moveTo>
                    <a:lnTo>
                      <a:pt x="13" y="374"/>
                    </a:lnTo>
                    <a:lnTo>
                      <a:pt x="22" y="332"/>
                    </a:lnTo>
                    <a:lnTo>
                      <a:pt x="30" y="291"/>
                    </a:lnTo>
                    <a:lnTo>
                      <a:pt x="34" y="249"/>
                    </a:lnTo>
                    <a:lnTo>
                      <a:pt x="35" y="207"/>
                    </a:lnTo>
                    <a:lnTo>
                      <a:pt x="34" y="165"/>
                    </a:lnTo>
                    <a:lnTo>
                      <a:pt x="30" y="122"/>
                    </a:lnTo>
                    <a:lnTo>
                      <a:pt x="22" y="81"/>
                    </a:lnTo>
                    <a:lnTo>
                      <a:pt x="13" y="40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297" name="Line 569"/>
              <p:cNvSpPr>
                <a:spLocks noChangeShapeType="1"/>
              </p:cNvSpPr>
              <p:nvPr/>
            </p:nvSpPr>
            <p:spPr bwMode="auto">
              <a:xfrm flipV="1">
                <a:off x="4217" y="738"/>
                <a:ext cx="0" cy="30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298" name="Freeform 570"/>
              <p:cNvSpPr>
                <a:spLocks/>
              </p:cNvSpPr>
              <p:nvPr/>
            </p:nvSpPr>
            <p:spPr bwMode="auto">
              <a:xfrm>
                <a:off x="4381" y="874"/>
                <a:ext cx="670" cy="335"/>
              </a:xfrm>
              <a:custGeom>
                <a:avLst/>
                <a:gdLst>
                  <a:gd name="T0" fmla="*/ 825 w 825"/>
                  <a:gd name="T1" fmla="*/ 414 h 414"/>
                  <a:gd name="T2" fmla="*/ 824 w 825"/>
                  <a:gd name="T3" fmla="*/ 377 h 414"/>
                  <a:gd name="T4" fmla="*/ 819 w 825"/>
                  <a:gd name="T5" fmla="*/ 342 h 414"/>
                  <a:gd name="T6" fmla="*/ 811 w 825"/>
                  <a:gd name="T7" fmla="*/ 307 h 414"/>
                  <a:gd name="T8" fmla="*/ 800 w 825"/>
                  <a:gd name="T9" fmla="*/ 273 h 414"/>
                  <a:gd name="T10" fmla="*/ 787 w 825"/>
                  <a:gd name="T11" fmla="*/ 239 h 414"/>
                  <a:gd name="T12" fmla="*/ 770 w 825"/>
                  <a:gd name="T13" fmla="*/ 207 h 414"/>
                  <a:gd name="T14" fmla="*/ 750 w 825"/>
                  <a:gd name="T15" fmla="*/ 177 h 414"/>
                  <a:gd name="T16" fmla="*/ 728 w 825"/>
                  <a:gd name="T17" fmla="*/ 148 h 414"/>
                  <a:gd name="T18" fmla="*/ 705 w 825"/>
                  <a:gd name="T19" fmla="*/ 122 h 414"/>
                  <a:gd name="T20" fmla="*/ 678 w 825"/>
                  <a:gd name="T21" fmla="*/ 97 h 414"/>
                  <a:gd name="T22" fmla="*/ 649 w 825"/>
                  <a:gd name="T23" fmla="*/ 75 h 414"/>
                  <a:gd name="T24" fmla="*/ 618 w 825"/>
                  <a:gd name="T25" fmla="*/ 56 h 414"/>
                  <a:gd name="T26" fmla="*/ 586 w 825"/>
                  <a:gd name="T27" fmla="*/ 40 h 414"/>
                  <a:gd name="T28" fmla="*/ 553 w 825"/>
                  <a:gd name="T29" fmla="*/ 26 h 414"/>
                  <a:gd name="T30" fmla="*/ 519 w 825"/>
                  <a:gd name="T31" fmla="*/ 14 h 414"/>
                  <a:gd name="T32" fmla="*/ 484 w 825"/>
                  <a:gd name="T33" fmla="*/ 7 h 414"/>
                  <a:gd name="T34" fmla="*/ 448 w 825"/>
                  <a:gd name="T35" fmla="*/ 3 h 414"/>
                  <a:gd name="T36" fmla="*/ 412 w 825"/>
                  <a:gd name="T37" fmla="*/ 0 h 414"/>
                  <a:gd name="T38" fmla="*/ 377 w 825"/>
                  <a:gd name="T39" fmla="*/ 3 h 414"/>
                  <a:gd name="T40" fmla="*/ 340 w 825"/>
                  <a:gd name="T41" fmla="*/ 7 h 414"/>
                  <a:gd name="T42" fmla="*/ 305 w 825"/>
                  <a:gd name="T43" fmla="*/ 14 h 414"/>
                  <a:gd name="T44" fmla="*/ 271 w 825"/>
                  <a:gd name="T45" fmla="*/ 26 h 414"/>
                  <a:gd name="T46" fmla="*/ 238 w 825"/>
                  <a:gd name="T47" fmla="*/ 40 h 414"/>
                  <a:gd name="T48" fmla="*/ 205 w 825"/>
                  <a:gd name="T49" fmla="*/ 56 h 414"/>
                  <a:gd name="T50" fmla="*/ 175 w 825"/>
                  <a:gd name="T51" fmla="*/ 75 h 414"/>
                  <a:gd name="T52" fmla="*/ 147 w 825"/>
                  <a:gd name="T53" fmla="*/ 97 h 414"/>
                  <a:gd name="T54" fmla="*/ 120 w 825"/>
                  <a:gd name="T55" fmla="*/ 122 h 414"/>
                  <a:gd name="T56" fmla="*/ 95 w 825"/>
                  <a:gd name="T57" fmla="*/ 148 h 414"/>
                  <a:gd name="T58" fmla="*/ 74 w 825"/>
                  <a:gd name="T59" fmla="*/ 177 h 414"/>
                  <a:gd name="T60" fmla="*/ 55 w 825"/>
                  <a:gd name="T61" fmla="*/ 207 h 414"/>
                  <a:gd name="T62" fmla="*/ 38 w 825"/>
                  <a:gd name="T63" fmla="*/ 239 h 414"/>
                  <a:gd name="T64" fmla="*/ 24 w 825"/>
                  <a:gd name="T65" fmla="*/ 273 h 414"/>
                  <a:gd name="T66" fmla="*/ 14 w 825"/>
                  <a:gd name="T67" fmla="*/ 307 h 414"/>
                  <a:gd name="T68" fmla="*/ 5 w 825"/>
                  <a:gd name="T69" fmla="*/ 342 h 414"/>
                  <a:gd name="T70" fmla="*/ 1 w 825"/>
                  <a:gd name="T71" fmla="*/ 377 h 414"/>
                  <a:gd name="T72" fmla="*/ 0 w 825"/>
                  <a:gd name="T73" fmla="*/ 414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25" h="414">
                    <a:moveTo>
                      <a:pt x="825" y="414"/>
                    </a:moveTo>
                    <a:lnTo>
                      <a:pt x="824" y="377"/>
                    </a:lnTo>
                    <a:lnTo>
                      <a:pt x="819" y="342"/>
                    </a:lnTo>
                    <a:lnTo>
                      <a:pt x="811" y="307"/>
                    </a:lnTo>
                    <a:lnTo>
                      <a:pt x="800" y="273"/>
                    </a:lnTo>
                    <a:lnTo>
                      <a:pt x="787" y="239"/>
                    </a:lnTo>
                    <a:lnTo>
                      <a:pt x="770" y="207"/>
                    </a:lnTo>
                    <a:lnTo>
                      <a:pt x="750" y="177"/>
                    </a:lnTo>
                    <a:lnTo>
                      <a:pt x="728" y="148"/>
                    </a:lnTo>
                    <a:lnTo>
                      <a:pt x="705" y="122"/>
                    </a:lnTo>
                    <a:lnTo>
                      <a:pt x="678" y="97"/>
                    </a:lnTo>
                    <a:lnTo>
                      <a:pt x="649" y="75"/>
                    </a:lnTo>
                    <a:lnTo>
                      <a:pt x="618" y="56"/>
                    </a:lnTo>
                    <a:lnTo>
                      <a:pt x="586" y="40"/>
                    </a:lnTo>
                    <a:lnTo>
                      <a:pt x="553" y="26"/>
                    </a:lnTo>
                    <a:lnTo>
                      <a:pt x="519" y="14"/>
                    </a:lnTo>
                    <a:lnTo>
                      <a:pt x="484" y="7"/>
                    </a:lnTo>
                    <a:lnTo>
                      <a:pt x="448" y="3"/>
                    </a:lnTo>
                    <a:lnTo>
                      <a:pt x="412" y="0"/>
                    </a:lnTo>
                    <a:lnTo>
                      <a:pt x="377" y="3"/>
                    </a:lnTo>
                    <a:lnTo>
                      <a:pt x="340" y="7"/>
                    </a:lnTo>
                    <a:lnTo>
                      <a:pt x="305" y="14"/>
                    </a:lnTo>
                    <a:lnTo>
                      <a:pt x="271" y="26"/>
                    </a:lnTo>
                    <a:lnTo>
                      <a:pt x="238" y="40"/>
                    </a:lnTo>
                    <a:lnTo>
                      <a:pt x="205" y="56"/>
                    </a:lnTo>
                    <a:lnTo>
                      <a:pt x="175" y="75"/>
                    </a:lnTo>
                    <a:lnTo>
                      <a:pt x="147" y="97"/>
                    </a:lnTo>
                    <a:lnTo>
                      <a:pt x="120" y="122"/>
                    </a:lnTo>
                    <a:lnTo>
                      <a:pt x="95" y="148"/>
                    </a:lnTo>
                    <a:lnTo>
                      <a:pt x="74" y="177"/>
                    </a:lnTo>
                    <a:lnTo>
                      <a:pt x="55" y="207"/>
                    </a:lnTo>
                    <a:lnTo>
                      <a:pt x="38" y="239"/>
                    </a:lnTo>
                    <a:lnTo>
                      <a:pt x="24" y="273"/>
                    </a:lnTo>
                    <a:lnTo>
                      <a:pt x="14" y="307"/>
                    </a:lnTo>
                    <a:lnTo>
                      <a:pt x="5" y="342"/>
                    </a:lnTo>
                    <a:lnTo>
                      <a:pt x="1" y="377"/>
                    </a:lnTo>
                    <a:lnTo>
                      <a:pt x="0" y="414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299" name="Line 571"/>
              <p:cNvSpPr>
                <a:spLocks noChangeShapeType="1"/>
              </p:cNvSpPr>
              <p:nvPr/>
            </p:nvSpPr>
            <p:spPr bwMode="auto">
              <a:xfrm>
                <a:off x="5051" y="1209"/>
                <a:ext cx="0" cy="53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00" name="Line 572"/>
              <p:cNvSpPr>
                <a:spLocks noChangeShapeType="1"/>
              </p:cNvSpPr>
              <p:nvPr/>
            </p:nvSpPr>
            <p:spPr bwMode="auto">
              <a:xfrm>
                <a:off x="4381" y="1209"/>
                <a:ext cx="0" cy="53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01" name="Line 573"/>
              <p:cNvSpPr>
                <a:spLocks noChangeShapeType="1"/>
              </p:cNvSpPr>
              <p:nvPr/>
            </p:nvSpPr>
            <p:spPr bwMode="auto">
              <a:xfrm>
                <a:off x="4381" y="1612"/>
                <a:ext cx="67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02" name="Line 574"/>
              <p:cNvSpPr>
                <a:spLocks noChangeShapeType="1"/>
              </p:cNvSpPr>
              <p:nvPr/>
            </p:nvSpPr>
            <p:spPr bwMode="auto">
              <a:xfrm flipH="1">
                <a:off x="4920" y="1748"/>
                <a:ext cx="9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03" name="Line 575"/>
              <p:cNvSpPr>
                <a:spLocks noChangeShapeType="1"/>
              </p:cNvSpPr>
              <p:nvPr/>
            </p:nvSpPr>
            <p:spPr bwMode="auto">
              <a:xfrm flipH="1">
                <a:off x="4795" y="1748"/>
                <a:ext cx="9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04" name="Line 576"/>
              <p:cNvSpPr>
                <a:spLocks noChangeShapeType="1"/>
              </p:cNvSpPr>
              <p:nvPr/>
            </p:nvSpPr>
            <p:spPr bwMode="auto">
              <a:xfrm flipH="1">
                <a:off x="4671" y="1748"/>
                <a:ext cx="9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05" name="Line 577"/>
              <p:cNvSpPr>
                <a:spLocks noChangeShapeType="1"/>
              </p:cNvSpPr>
              <p:nvPr/>
            </p:nvSpPr>
            <p:spPr bwMode="auto">
              <a:xfrm flipH="1">
                <a:off x="4546" y="1748"/>
                <a:ext cx="9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06" name="Line 578"/>
              <p:cNvSpPr>
                <a:spLocks noChangeShapeType="1"/>
              </p:cNvSpPr>
              <p:nvPr/>
            </p:nvSpPr>
            <p:spPr bwMode="auto">
              <a:xfrm flipH="1">
                <a:off x="4415" y="1748"/>
                <a:ext cx="10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07" name="Line 579"/>
              <p:cNvSpPr>
                <a:spLocks noChangeShapeType="1"/>
              </p:cNvSpPr>
              <p:nvPr/>
            </p:nvSpPr>
            <p:spPr bwMode="auto">
              <a:xfrm flipH="1">
                <a:off x="3882" y="1748"/>
                <a:ext cx="499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08" name="Line 580"/>
              <p:cNvSpPr>
                <a:spLocks noChangeShapeType="1"/>
              </p:cNvSpPr>
              <p:nvPr/>
            </p:nvSpPr>
            <p:spPr bwMode="auto">
              <a:xfrm flipV="1">
                <a:off x="4069" y="573"/>
                <a:ext cx="0" cy="16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09" name="Line 581"/>
              <p:cNvSpPr>
                <a:spLocks noChangeShapeType="1"/>
              </p:cNvSpPr>
              <p:nvPr/>
            </p:nvSpPr>
            <p:spPr bwMode="auto">
              <a:xfrm flipV="1">
                <a:off x="4148" y="670"/>
                <a:ext cx="0" cy="6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10" name="Line 582"/>
              <p:cNvSpPr>
                <a:spLocks noChangeShapeType="1"/>
              </p:cNvSpPr>
              <p:nvPr/>
            </p:nvSpPr>
            <p:spPr bwMode="auto">
              <a:xfrm flipV="1">
                <a:off x="4148" y="573"/>
                <a:ext cx="0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11" name="Line 583"/>
              <p:cNvSpPr>
                <a:spLocks noChangeShapeType="1"/>
              </p:cNvSpPr>
              <p:nvPr/>
            </p:nvSpPr>
            <p:spPr bwMode="auto">
              <a:xfrm flipV="1">
                <a:off x="5363" y="573"/>
                <a:ext cx="0" cy="16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12" name="Line 584"/>
              <p:cNvSpPr>
                <a:spLocks noChangeShapeType="1"/>
              </p:cNvSpPr>
              <p:nvPr/>
            </p:nvSpPr>
            <p:spPr bwMode="auto">
              <a:xfrm flipV="1">
                <a:off x="5289" y="670"/>
                <a:ext cx="0" cy="6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13" name="Line 585"/>
              <p:cNvSpPr>
                <a:spLocks noChangeShapeType="1"/>
              </p:cNvSpPr>
              <p:nvPr/>
            </p:nvSpPr>
            <p:spPr bwMode="auto">
              <a:xfrm flipV="1">
                <a:off x="5289" y="573"/>
                <a:ext cx="0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58314" name="Group 586"/>
            <p:cNvGrpSpPr>
              <a:grpSpLocks/>
            </p:cNvGrpSpPr>
            <p:nvPr/>
          </p:nvGrpSpPr>
          <p:grpSpPr bwMode="auto">
            <a:xfrm>
              <a:off x="113" y="2321"/>
              <a:ext cx="3479" cy="1873"/>
              <a:chOff x="113" y="2321"/>
              <a:chExt cx="3479" cy="1873"/>
            </a:xfrm>
          </p:grpSpPr>
          <p:sp>
            <p:nvSpPr>
              <p:cNvPr id="458315" name="Line 587"/>
              <p:cNvSpPr>
                <a:spLocks noChangeShapeType="1"/>
              </p:cNvSpPr>
              <p:nvPr/>
            </p:nvSpPr>
            <p:spPr bwMode="auto">
              <a:xfrm>
                <a:off x="113" y="3252"/>
                <a:ext cx="24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16" name="Line 588"/>
              <p:cNvSpPr>
                <a:spLocks noChangeShapeType="1"/>
              </p:cNvSpPr>
              <p:nvPr/>
            </p:nvSpPr>
            <p:spPr bwMode="auto">
              <a:xfrm>
                <a:off x="391" y="3252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17" name="Line 589"/>
              <p:cNvSpPr>
                <a:spLocks noChangeShapeType="1"/>
              </p:cNvSpPr>
              <p:nvPr/>
            </p:nvSpPr>
            <p:spPr bwMode="auto">
              <a:xfrm>
                <a:off x="454" y="3252"/>
                <a:ext cx="26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18" name="Line 590"/>
              <p:cNvSpPr>
                <a:spLocks noChangeShapeType="1"/>
              </p:cNvSpPr>
              <p:nvPr/>
            </p:nvSpPr>
            <p:spPr bwMode="auto">
              <a:xfrm>
                <a:off x="754" y="3252"/>
                <a:ext cx="2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19" name="Line 591"/>
              <p:cNvSpPr>
                <a:spLocks noChangeShapeType="1"/>
              </p:cNvSpPr>
              <p:nvPr/>
            </p:nvSpPr>
            <p:spPr bwMode="auto">
              <a:xfrm>
                <a:off x="817" y="3252"/>
                <a:ext cx="26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20" name="Line 592"/>
              <p:cNvSpPr>
                <a:spLocks noChangeShapeType="1"/>
              </p:cNvSpPr>
              <p:nvPr/>
            </p:nvSpPr>
            <p:spPr bwMode="auto">
              <a:xfrm>
                <a:off x="1118" y="3252"/>
                <a:ext cx="2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21" name="Line 593"/>
              <p:cNvSpPr>
                <a:spLocks noChangeShapeType="1"/>
              </p:cNvSpPr>
              <p:nvPr/>
            </p:nvSpPr>
            <p:spPr bwMode="auto">
              <a:xfrm>
                <a:off x="1174" y="3252"/>
                <a:ext cx="26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22" name="Line 594"/>
              <p:cNvSpPr>
                <a:spLocks noChangeShapeType="1"/>
              </p:cNvSpPr>
              <p:nvPr/>
            </p:nvSpPr>
            <p:spPr bwMode="auto">
              <a:xfrm>
                <a:off x="1475" y="3252"/>
                <a:ext cx="2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23" name="Line 595"/>
              <p:cNvSpPr>
                <a:spLocks noChangeShapeType="1"/>
              </p:cNvSpPr>
              <p:nvPr/>
            </p:nvSpPr>
            <p:spPr bwMode="auto">
              <a:xfrm>
                <a:off x="1538" y="3252"/>
                <a:ext cx="26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24" name="Line 596"/>
              <p:cNvSpPr>
                <a:spLocks noChangeShapeType="1"/>
              </p:cNvSpPr>
              <p:nvPr/>
            </p:nvSpPr>
            <p:spPr bwMode="auto">
              <a:xfrm>
                <a:off x="1838" y="3252"/>
                <a:ext cx="2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25" name="Line 597"/>
              <p:cNvSpPr>
                <a:spLocks noChangeShapeType="1"/>
              </p:cNvSpPr>
              <p:nvPr/>
            </p:nvSpPr>
            <p:spPr bwMode="auto">
              <a:xfrm>
                <a:off x="1901" y="3252"/>
                <a:ext cx="26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26" name="Line 598"/>
              <p:cNvSpPr>
                <a:spLocks noChangeShapeType="1"/>
              </p:cNvSpPr>
              <p:nvPr/>
            </p:nvSpPr>
            <p:spPr bwMode="auto">
              <a:xfrm>
                <a:off x="2202" y="3252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27" name="Line 599"/>
              <p:cNvSpPr>
                <a:spLocks noChangeShapeType="1"/>
              </p:cNvSpPr>
              <p:nvPr/>
            </p:nvSpPr>
            <p:spPr bwMode="auto">
              <a:xfrm>
                <a:off x="2258" y="3252"/>
                <a:ext cx="27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28" name="Line 600"/>
              <p:cNvSpPr>
                <a:spLocks noChangeShapeType="1"/>
              </p:cNvSpPr>
              <p:nvPr/>
            </p:nvSpPr>
            <p:spPr bwMode="auto">
              <a:xfrm>
                <a:off x="2565" y="3252"/>
                <a:ext cx="2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29" name="Line 601"/>
              <p:cNvSpPr>
                <a:spLocks noChangeShapeType="1"/>
              </p:cNvSpPr>
              <p:nvPr/>
            </p:nvSpPr>
            <p:spPr bwMode="auto">
              <a:xfrm>
                <a:off x="2622" y="3252"/>
                <a:ext cx="26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30" name="Line 602"/>
              <p:cNvSpPr>
                <a:spLocks noChangeShapeType="1"/>
              </p:cNvSpPr>
              <p:nvPr/>
            </p:nvSpPr>
            <p:spPr bwMode="auto">
              <a:xfrm>
                <a:off x="2922" y="3252"/>
                <a:ext cx="2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31" name="Line 603"/>
              <p:cNvSpPr>
                <a:spLocks noChangeShapeType="1"/>
              </p:cNvSpPr>
              <p:nvPr/>
            </p:nvSpPr>
            <p:spPr bwMode="auto">
              <a:xfrm>
                <a:off x="2985" y="3252"/>
                <a:ext cx="26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32" name="Line 604"/>
              <p:cNvSpPr>
                <a:spLocks noChangeShapeType="1"/>
              </p:cNvSpPr>
              <p:nvPr/>
            </p:nvSpPr>
            <p:spPr bwMode="auto">
              <a:xfrm>
                <a:off x="3286" y="3252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33" name="Line 605"/>
              <p:cNvSpPr>
                <a:spLocks noChangeShapeType="1"/>
              </p:cNvSpPr>
              <p:nvPr/>
            </p:nvSpPr>
            <p:spPr bwMode="auto">
              <a:xfrm>
                <a:off x="3348" y="3252"/>
                <a:ext cx="24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34" name="Freeform 606"/>
              <p:cNvSpPr>
                <a:spLocks/>
              </p:cNvSpPr>
              <p:nvPr/>
            </p:nvSpPr>
            <p:spPr bwMode="auto">
              <a:xfrm>
                <a:off x="1697" y="3082"/>
                <a:ext cx="334" cy="335"/>
              </a:xfrm>
              <a:custGeom>
                <a:avLst/>
                <a:gdLst>
                  <a:gd name="T0" fmla="*/ 413 w 413"/>
                  <a:gd name="T1" fmla="*/ 207 h 413"/>
                  <a:gd name="T2" fmla="*/ 412 w 413"/>
                  <a:gd name="T3" fmla="*/ 181 h 413"/>
                  <a:gd name="T4" fmla="*/ 408 w 413"/>
                  <a:gd name="T5" fmla="*/ 156 h 413"/>
                  <a:gd name="T6" fmla="*/ 400 w 413"/>
                  <a:gd name="T7" fmla="*/ 133 h 413"/>
                  <a:gd name="T8" fmla="*/ 389 w 413"/>
                  <a:gd name="T9" fmla="*/ 111 h 413"/>
                  <a:gd name="T10" fmla="*/ 377 w 413"/>
                  <a:gd name="T11" fmla="*/ 89 h 413"/>
                  <a:gd name="T12" fmla="*/ 361 w 413"/>
                  <a:gd name="T13" fmla="*/ 69 h 413"/>
                  <a:gd name="T14" fmla="*/ 344 w 413"/>
                  <a:gd name="T15" fmla="*/ 52 h 413"/>
                  <a:gd name="T16" fmla="*/ 323 w 413"/>
                  <a:gd name="T17" fmla="*/ 36 h 413"/>
                  <a:gd name="T18" fmla="*/ 302 w 413"/>
                  <a:gd name="T19" fmla="*/ 23 h 413"/>
                  <a:gd name="T20" fmla="*/ 280 w 413"/>
                  <a:gd name="T21" fmla="*/ 13 h 413"/>
                  <a:gd name="T22" fmla="*/ 256 w 413"/>
                  <a:gd name="T23" fmla="*/ 5 h 413"/>
                  <a:gd name="T24" fmla="*/ 232 w 413"/>
                  <a:gd name="T25" fmla="*/ 1 h 413"/>
                  <a:gd name="T26" fmla="*/ 206 w 413"/>
                  <a:gd name="T27" fmla="*/ 0 h 413"/>
                  <a:gd name="T28" fmla="*/ 182 w 413"/>
                  <a:gd name="T29" fmla="*/ 1 h 413"/>
                  <a:gd name="T30" fmla="*/ 157 w 413"/>
                  <a:gd name="T31" fmla="*/ 5 h 413"/>
                  <a:gd name="T32" fmla="*/ 134 w 413"/>
                  <a:gd name="T33" fmla="*/ 13 h 413"/>
                  <a:gd name="T34" fmla="*/ 111 w 413"/>
                  <a:gd name="T35" fmla="*/ 23 h 413"/>
                  <a:gd name="T36" fmla="*/ 89 w 413"/>
                  <a:gd name="T37" fmla="*/ 36 h 413"/>
                  <a:gd name="T38" fmla="*/ 70 w 413"/>
                  <a:gd name="T39" fmla="*/ 52 h 413"/>
                  <a:gd name="T40" fmla="*/ 52 w 413"/>
                  <a:gd name="T41" fmla="*/ 69 h 413"/>
                  <a:gd name="T42" fmla="*/ 37 w 413"/>
                  <a:gd name="T43" fmla="*/ 89 h 413"/>
                  <a:gd name="T44" fmla="*/ 24 w 413"/>
                  <a:gd name="T45" fmla="*/ 111 h 413"/>
                  <a:gd name="T46" fmla="*/ 14 w 413"/>
                  <a:gd name="T47" fmla="*/ 133 h 413"/>
                  <a:gd name="T48" fmla="*/ 6 w 413"/>
                  <a:gd name="T49" fmla="*/ 156 h 413"/>
                  <a:gd name="T50" fmla="*/ 2 w 413"/>
                  <a:gd name="T51" fmla="*/ 181 h 413"/>
                  <a:gd name="T52" fmla="*/ 0 w 413"/>
                  <a:gd name="T53" fmla="*/ 207 h 413"/>
                  <a:gd name="T54" fmla="*/ 2 w 413"/>
                  <a:gd name="T55" fmla="*/ 231 h 413"/>
                  <a:gd name="T56" fmla="*/ 6 w 413"/>
                  <a:gd name="T57" fmla="*/ 256 h 413"/>
                  <a:gd name="T58" fmla="*/ 14 w 413"/>
                  <a:gd name="T59" fmla="*/ 280 h 413"/>
                  <a:gd name="T60" fmla="*/ 24 w 413"/>
                  <a:gd name="T61" fmla="*/ 302 h 413"/>
                  <a:gd name="T62" fmla="*/ 37 w 413"/>
                  <a:gd name="T63" fmla="*/ 324 h 413"/>
                  <a:gd name="T64" fmla="*/ 52 w 413"/>
                  <a:gd name="T65" fmla="*/ 344 h 413"/>
                  <a:gd name="T66" fmla="*/ 70 w 413"/>
                  <a:gd name="T67" fmla="*/ 361 h 413"/>
                  <a:gd name="T68" fmla="*/ 89 w 413"/>
                  <a:gd name="T69" fmla="*/ 377 h 413"/>
                  <a:gd name="T70" fmla="*/ 111 w 413"/>
                  <a:gd name="T71" fmla="*/ 390 h 413"/>
                  <a:gd name="T72" fmla="*/ 134 w 413"/>
                  <a:gd name="T73" fmla="*/ 399 h 413"/>
                  <a:gd name="T74" fmla="*/ 157 w 413"/>
                  <a:gd name="T75" fmla="*/ 407 h 413"/>
                  <a:gd name="T76" fmla="*/ 182 w 413"/>
                  <a:gd name="T77" fmla="*/ 412 h 413"/>
                  <a:gd name="T78" fmla="*/ 206 w 413"/>
                  <a:gd name="T79" fmla="*/ 413 h 413"/>
                  <a:gd name="T80" fmla="*/ 232 w 413"/>
                  <a:gd name="T81" fmla="*/ 412 h 413"/>
                  <a:gd name="T82" fmla="*/ 256 w 413"/>
                  <a:gd name="T83" fmla="*/ 407 h 413"/>
                  <a:gd name="T84" fmla="*/ 280 w 413"/>
                  <a:gd name="T85" fmla="*/ 399 h 413"/>
                  <a:gd name="T86" fmla="*/ 302 w 413"/>
                  <a:gd name="T87" fmla="*/ 390 h 413"/>
                  <a:gd name="T88" fmla="*/ 323 w 413"/>
                  <a:gd name="T89" fmla="*/ 377 h 413"/>
                  <a:gd name="T90" fmla="*/ 344 w 413"/>
                  <a:gd name="T91" fmla="*/ 361 h 413"/>
                  <a:gd name="T92" fmla="*/ 361 w 413"/>
                  <a:gd name="T93" fmla="*/ 344 h 413"/>
                  <a:gd name="T94" fmla="*/ 377 w 413"/>
                  <a:gd name="T95" fmla="*/ 324 h 413"/>
                  <a:gd name="T96" fmla="*/ 389 w 413"/>
                  <a:gd name="T97" fmla="*/ 302 h 413"/>
                  <a:gd name="T98" fmla="*/ 400 w 413"/>
                  <a:gd name="T99" fmla="*/ 280 h 413"/>
                  <a:gd name="T100" fmla="*/ 408 w 413"/>
                  <a:gd name="T101" fmla="*/ 256 h 413"/>
                  <a:gd name="T102" fmla="*/ 412 w 413"/>
                  <a:gd name="T103" fmla="*/ 231 h 413"/>
                  <a:gd name="T104" fmla="*/ 413 w 413"/>
                  <a:gd name="T105" fmla="*/ 207 h 4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13" h="413">
                    <a:moveTo>
                      <a:pt x="413" y="207"/>
                    </a:moveTo>
                    <a:lnTo>
                      <a:pt x="412" y="181"/>
                    </a:lnTo>
                    <a:lnTo>
                      <a:pt x="408" y="156"/>
                    </a:lnTo>
                    <a:lnTo>
                      <a:pt x="400" y="133"/>
                    </a:lnTo>
                    <a:lnTo>
                      <a:pt x="389" y="111"/>
                    </a:lnTo>
                    <a:lnTo>
                      <a:pt x="377" y="89"/>
                    </a:lnTo>
                    <a:lnTo>
                      <a:pt x="361" y="69"/>
                    </a:lnTo>
                    <a:lnTo>
                      <a:pt x="344" y="52"/>
                    </a:lnTo>
                    <a:lnTo>
                      <a:pt x="323" y="36"/>
                    </a:lnTo>
                    <a:lnTo>
                      <a:pt x="302" y="23"/>
                    </a:lnTo>
                    <a:lnTo>
                      <a:pt x="280" y="13"/>
                    </a:lnTo>
                    <a:lnTo>
                      <a:pt x="256" y="5"/>
                    </a:lnTo>
                    <a:lnTo>
                      <a:pt x="232" y="1"/>
                    </a:lnTo>
                    <a:lnTo>
                      <a:pt x="206" y="0"/>
                    </a:lnTo>
                    <a:lnTo>
                      <a:pt x="182" y="1"/>
                    </a:lnTo>
                    <a:lnTo>
                      <a:pt x="157" y="5"/>
                    </a:lnTo>
                    <a:lnTo>
                      <a:pt x="134" y="13"/>
                    </a:lnTo>
                    <a:lnTo>
                      <a:pt x="111" y="23"/>
                    </a:lnTo>
                    <a:lnTo>
                      <a:pt x="89" y="36"/>
                    </a:lnTo>
                    <a:lnTo>
                      <a:pt x="70" y="52"/>
                    </a:lnTo>
                    <a:lnTo>
                      <a:pt x="52" y="69"/>
                    </a:lnTo>
                    <a:lnTo>
                      <a:pt x="37" y="89"/>
                    </a:lnTo>
                    <a:lnTo>
                      <a:pt x="24" y="111"/>
                    </a:lnTo>
                    <a:lnTo>
                      <a:pt x="14" y="133"/>
                    </a:lnTo>
                    <a:lnTo>
                      <a:pt x="6" y="156"/>
                    </a:lnTo>
                    <a:lnTo>
                      <a:pt x="2" y="181"/>
                    </a:lnTo>
                    <a:lnTo>
                      <a:pt x="0" y="207"/>
                    </a:lnTo>
                    <a:lnTo>
                      <a:pt x="2" y="231"/>
                    </a:lnTo>
                    <a:lnTo>
                      <a:pt x="6" y="256"/>
                    </a:lnTo>
                    <a:lnTo>
                      <a:pt x="14" y="280"/>
                    </a:lnTo>
                    <a:lnTo>
                      <a:pt x="24" y="302"/>
                    </a:lnTo>
                    <a:lnTo>
                      <a:pt x="37" y="324"/>
                    </a:lnTo>
                    <a:lnTo>
                      <a:pt x="52" y="344"/>
                    </a:lnTo>
                    <a:lnTo>
                      <a:pt x="70" y="361"/>
                    </a:lnTo>
                    <a:lnTo>
                      <a:pt x="89" y="377"/>
                    </a:lnTo>
                    <a:lnTo>
                      <a:pt x="111" y="390"/>
                    </a:lnTo>
                    <a:lnTo>
                      <a:pt x="134" y="399"/>
                    </a:lnTo>
                    <a:lnTo>
                      <a:pt x="157" y="407"/>
                    </a:lnTo>
                    <a:lnTo>
                      <a:pt x="182" y="412"/>
                    </a:lnTo>
                    <a:lnTo>
                      <a:pt x="206" y="413"/>
                    </a:lnTo>
                    <a:lnTo>
                      <a:pt x="232" y="412"/>
                    </a:lnTo>
                    <a:lnTo>
                      <a:pt x="256" y="407"/>
                    </a:lnTo>
                    <a:lnTo>
                      <a:pt x="280" y="399"/>
                    </a:lnTo>
                    <a:lnTo>
                      <a:pt x="302" y="390"/>
                    </a:lnTo>
                    <a:lnTo>
                      <a:pt x="323" y="377"/>
                    </a:lnTo>
                    <a:lnTo>
                      <a:pt x="344" y="361"/>
                    </a:lnTo>
                    <a:lnTo>
                      <a:pt x="361" y="344"/>
                    </a:lnTo>
                    <a:lnTo>
                      <a:pt x="377" y="324"/>
                    </a:lnTo>
                    <a:lnTo>
                      <a:pt x="389" y="302"/>
                    </a:lnTo>
                    <a:lnTo>
                      <a:pt x="400" y="280"/>
                    </a:lnTo>
                    <a:lnTo>
                      <a:pt x="408" y="256"/>
                    </a:lnTo>
                    <a:lnTo>
                      <a:pt x="412" y="231"/>
                    </a:lnTo>
                    <a:lnTo>
                      <a:pt x="413" y="207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35" name="Freeform 607"/>
              <p:cNvSpPr>
                <a:spLocks/>
              </p:cNvSpPr>
              <p:nvPr/>
            </p:nvSpPr>
            <p:spPr bwMode="auto">
              <a:xfrm>
                <a:off x="1526" y="2912"/>
                <a:ext cx="670" cy="675"/>
              </a:xfrm>
              <a:custGeom>
                <a:avLst/>
                <a:gdLst>
                  <a:gd name="T0" fmla="*/ 825 w 826"/>
                  <a:gd name="T1" fmla="*/ 377 h 827"/>
                  <a:gd name="T2" fmla="*/ 813 w 826"/>
                  <a:gd name="T3" fmla="*/ 306 h 827"/>
                  <a:gd name="T4" fmla="*/ 788 w 826"/>
                  <a:gd name="T5" fmla="*/ 239 h 827"/>
                  <a:gd name="T6" fmla="*/ 752 w 826"/>
                  <a:gd name="T7" fmla="*/ 176 h 827"/>
                  <a:gd name="T8" fmla="*/ 705 w 826"/>
                  <a:gd name="T9" fmla="*/ 121 h 827"/>
                  <a:gd name="T10" fmla="*/ 651 w 826"/>
                  <a:gd name="T11" fmla="*/ 75 h 827"/>
                  <a:gd name="T12" fmla="*/ 588 w 826"/>
                  <a:gd name="T13" fmla="*/ 39 h 827"/>
                  <a:gd name="T14" fmla="*/ 521 w 826"/>
                  <a:gd name="T15" fmla="*/ 14 h 827"/>
                  <a:gd name="T16" fmla="*/ 450 w 826"/>
                  <a:gd name="T17" fmla="*/ 1 h 827"/>
                  <a:gd name="T18" fmla="*/ 377 w 826"/>
                  <a:gd name="T19" fmla="*/ 1 h 827"/>
                  <a:gd name="T20" fmla="*/ 307 w 826"/>
                  <a:gd name="T21" fmla="*/ 14 h 827"/>
                  <a:gd name="T22" fmla="*/ 239 w 826"/>
                  <a:gd name="T23" fmla="*/ 39 h 827"/>
                  <a:gd name="T24" fmla="*/ 177 w 826"/>
                  <a:gd name="T25" fmla="*/ 75 h 827"/>
                  <a:gd name="T26" fmla="*/ 122 w 826"/>
                  <a:gd name="T27" fmla="*/ 121 h 827"/>
                  <a:gd name="T28" fmla="*/ 76 w 826"/>
                  <a:gd name="T29" fmla="*/ 176 h 827"/>
                  <a:gd name="T30" fmla="*/ 40 w 826"/>
                  <a:gd name="T31" fmla="*/ 239 h 827"/>
                  <a:gd name="T32" fmla="*/ 15 w 826"/>
                  <a:gd name="T33" fmla="*/ 306 h 827"/>
                  <a:gd name="T34" fmla="*/ 2 w 826"/>
                  <a:gd name="T35" fmla="*/ 377 h 827"/>
                  <a:gd name="T36" fmla="*/ 2 w 826"/>
                  <a:gd name="T37" fmla="*/ 450 h 827"/>
                  <a:gd name="T38" fmla="*/ 15 w 826"/>
                  <a:gd name="T39" fmla="*/ 520 h 827"/>
                  <a:gd name="T40" fmla="*/ 40 w 826"/>
                  <a:gd name="T41" fmla="*/ 588 h 827"/>
                  <a:gd name="T42" fmla="*/ 76 w 826"/>
                  <a:gd name="T43" fmla="*/ 650 h 827"/>
                  <a:gd name="T44" fmla="*/ 122 w 826"/>
                  <a:gd name="T45" fmla="*/ 705 h 827"/>
                  <a:gd name="T46" fmla="*/ 177 w 826"/>
                  <a:gd name="T47" fmla="*/ 752 h 827"/>
                  <a:gd name="T48" fmla="*/ 239 w 826"/>
                  <a:gd name="T49" fmla="*/ 788 h 827"/>
                  <a:gd name="T50" fmla="*/ 307 w 826"/>
                  <a:gd name="T51" fmla="*/ 813 h 827"/>
                  <a:gd name="T52" fmla="*/ 377 w 826"/>
                  <a:gd name="T53" fmla="*/ 826 h 827"/>
                  <a:gd name="T54" fmla="*/ 450 w 826"/>
                  <a:gd name="T55" fmla="*/ 826 h 827"/>
                  <a:gd name="T56" fmla="*/ 521 w 826"/>
                  <a:gd name="T57" fmla="*/ 813 h 827"/>
                  <a:gd name="T58" fmla="*/ 588 w 826"/>
                  <a:gd name="T59" fmla="*/ 788 h 827"/>
                  <a:gd name="T60" fmla="*/ 651 w 826"/>
                  <a:gd name="T61" fmla="*/ 752 h 827"/>
                  <a:gd name="T62" fmla="*/ 705 w 826"/>
                  <a:gd name="T63" fmla="*/ 705 h 827"/>
                  <a:gd name="T64" fmla="*/ 752 w 826"/>
                  <a:gd name="T65" fmla="*/ 650 h 827"/>
                  <a:gd name="T66" fmla="*/ 788 w 826"/>
                  <a:gd name="T67" fmla="*/ 588 h 827"/>
                  <a:gd name="T68" fmla="*/ 813 w 826"/>
                  <a:gd name="T69" fmla="*/ 520 h 827"/>
                  <a:gd name="T70" fmla="*/ 825 w 826"/>
                  <a:gd name="T71" fmla="*/ 450 h 8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826" h="827">
                    <a:moveTo>
                      <a:pt x="826" y="414"/>
                    </a:moveTo>
                    <a:lnTo>
                      <a:pt x="825" y="377"/>
                    </a:lnTo>
                    <a:lnTo>
                      <a:pt x="820" y="341"/>
                    </a:lnTo>
                    <a:lnTo>
                      <a:pt x="813" y="306"/>
                    </a:lnTo>
                    <a:lnTo>
                      <a:pt x="802" y="272"/>
                    </a:lnTo>
                    <a:lnTo>
                      <a:pt x="788" y="239"/>
                    </a:lnTo>
                    <a:lnTo>
                      <a:pt x="771" y="207"/>
                    </a:lnTo>
                    <a:lnTo>
                      <a:pt x="752" y="176"/>
                    </a:lnTo>
                    <a:lnTo>
                      <a:pt x="730" y="147"/>
                    </a:lnTo>
                    <a:lnTo>
                      <a:pt x="705" y="121"/>
                    </a:lnTo>
                    <a:lnTo>
                      <a:pt x="680" y="97"/>
                    </a:lnTo>
                    <a:lnTo>
                      <a:pt x="651" y="75"/>
                    </a:lnTo>
                    <a:lnTo>
                      <a:pt x="620" y="56"/>
                    </a:lnTo>
                    <a:lnTo>
                      <a:pt x="588" y="39"/>
                    </a:lnTo>
                    <a:lnTo>
                      <a:pt x="555" y="25"/>
                    </a:lnTo>
                    <a:lnTo>
                      <a:pt x="521" y="14"/>
                    </a:lnTo>
                    <a:lnTo>
                      <a:pt x="486" y="7"/>
                    </a:lnTo>
                    <a:lnTo>
                      <a:pt x="450" y="1"/>
                    </a:lnTo>
                    <a:lnTo>
                      <a:pt x="413" y="0"/>
                    </a:lnTo>
                    <a:lnTo>
                      <a:pt x="377" y="1"/>
                    </a:lnTo>
                    <a:lnTo>
                      <a:pt x="342" y="7"/>
                    </a:lnTo>
                    <a:lnTo>
                      <a:pt x="307" y="14"/>
                    </a:lnTo>
                    <a:lnTo>
                      <a:pt x="273" y="25"/>
                    </a:lnTo>
                    <a:lnTo>
                      <a:pt x="239" y="39"/>
                    </a:lnTo>
                    <a:lnTo>
                      <a:pt x="207" y="56"/>
                    </a:lnTo>
                    <a:lnTo>
                      <a:pt x="177" y="75"/>
                    </a:lnTo>
                    <a:lnTo>
                      <a:pt x="148" y="97"/>
                    </a:lnTo>
                    <a:lnTo>
                      <a:pt x="122" y="121"/>
                    </a:lnTo>
                    <a:lnTo>
                      <a:pt x="97" y="147"/>
                    </a:lnTo>
                    <a:lnTo>
                      <a:pt x="76" y="176"/>
                    </a:lnTo>
                    <a:lnTo>
                      <a:pt x="56" y="207"/>
                    </a:lnTo>
                    <a:lnTo>
                      <a:pt x="40" y="239"/>
                    </a:lnTo>
                    <a:lnTo>
                      <a:pt x="26" y="272"/>
                    </a:lnTo>
                    <a:lnTo>
                      <a:pt x="15" y="306"/>
                    </a:lnTo>
                    <a:lnTo>
                      <a:pt x="7" y="341"/>
                    </a:lnTo>
                    <a:lnTo>
                      <a:pt x="2" y="377"/>
                    </a:lnTo>
                    <a:lnTo>
                      <a:pt x="0" y="414"/>
                    </a:lnTo>
                    <a:lnTo>
                      <a:pt x="2" y="450"/>
                    </a:lnTo>
                    <a:lnTo>
                      <a:pt x="7" y="485"/>
                    </a:lnTo>
                    <a:lnTo>
                      <a:pt x="15" y="520"/>
                    </a:lnTo>
                    <a:lnTo>
                      <a:pt x="26" y="555"/>
                    </a:lnTo>
                    <a:lnTo>
                      <a:pt x="40" y="588"/>
                    </a:lnTo>
                    <a:lnTo>
                      <a:pt x="56" y="620"/>
                    </a:lnTo>
                    <a:lnTo>
                      <a:pt x="76" y="650"/>
                    </a:lnTo>
                    <a:lnTo>
                      <a:pt x="97" y="679"/>
                    </a:lnTo>
                    <a:lnTo>
                      <a:pt x="122" y="705"/>
                    </a:lnTo>
                    <a:lnTo>
                      <a:pt x="148" y="730"/>
                    </a:lnTo>
                    <a:lnTo>
                      <a:pt x="177" y="752"/>
                    </a:lnTo>
                    <a:lnTo>
                      <a:pt x="207" y="771"/>
                    </a:lnTo>
                    <a:lnTo>
                      <a:pt x="239" y="788"/>
                    </a:lnTo>
                    <a:lnTo>
                      <a:pt x="273" y="802"/>
                    </a:lnTo>
                    <a:lnTo>
                      <a:pt x="307" y="813"/>
                    </a:lnTo>
                    <a:lnTo>
                      <a:pt x="342" y="820"/>
                    </a:lnTo>
                    <a:lnTo>
                      <a:pt x="377" y="826"/>
                    </a:lnTo>
                    <a:lnTo>
                      <a:pt x="413" y="827"/>
                    </a:lnTo>
                    <a:lnTo>
                      <a:pt x="450" y="826"/>
                    </a:lnTo>
                    <a:lnTo>
                      <a:pt x="486" y="820"/>
                    </a:lnTo>
                    <a:lnTo>
                      <a:pt x="521" y="813"/>
                    </a:lnTo>
                    <a:lnTo>
                      <a:pt x="555" y="802"/>
                    </a:lnTo>
                    <a:lnTo>
                      <a:pt x="588" y="788"/>
                    </a:lnTo>
                    <a:lnTo>
                      <a:pt x="620" y="771"/>
                    </a:lnTo>
                    <a:lnTo>
                      <a:pt x="651" y="752"/>
                    </a:lnTo>
                    <a:lnTo>
                      <a:pt x="680" y="730"/>
                    </a:lnTo>
                    <a:lnTo>
                      <a:pt x="705" y="705"/>
                    </a:lnTo>
                    <a:lnTo>
                      <a:pt x="730" y="679"/>
                    </a:lnTo>
                    <a:lnTo>
                      <a:pt x="752" y="650"/>
                    </a:lnTo>
                    <a:lnTo>
                      <a:pt x="771" y="620"/>
                    </a:lnTo>
                    <a:lnTo>
                      <a:pt x="788" y="588"/>
                    </a:lnTo>
                    <a:lnTo>
                      <a:pt x="802" y="555"/>
                    </a:lnTo>
                    <a:lnTo>
                      <a:pt x="813" y="520"/>
                    </a:lnTo>
                    <a:lnTo>
                      <a:pt x="820" y="485"/>
                    </a:lnTo>
                    <a:lnTo>
                      <a:pt x="825" y="450"/>
                    </a:lnTo>
                    <a:lnTo>
                      <a:pt x="826" y="414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36" name="Freeform 608"/>
              <p:cNvSpPr>
                <a:spLocks/>
              </p:cNvSpPr>
              <p:nvPr/>
            </p:nvSpPr>
            <p:spPr bwMode="auto">
              <a:xfrm>
                <a:off x="2355" y="3150"/>
                <a:ext cx="11" cy="102"/>
              </a:xfrm>
              <a:custGeom>
                <a:avLst/>
                <a:gdLst>
                  <a:gd name="T0" fmla="*/ 13 w 13"/>
                  <a:gd name="T1" fmla="*/ 124 h 124"/>
                  <a:gd name="T2" fmla="*/ 11 w 13"/>
                  <a:gd name="T3" fmla="*/ 79 h 124"/>
                  <a:gd name="T4" fmla="*/ 7 w 13"/>
                  <a:gd name="T5" fmla="*/ 35 h 124"/>
                  <a:gd name="T6" fmla="*/ 0 w 13"/>
                  <a:gd name="T7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24">
                    <a:moveTo>
                      <a:pt x="13" y="124"/>
                    </a:moveTo>
                    <a:lnTo>
                      <a:pt x="11" y="79"/>
                    </a:lnTo>
                    <a:lnTo>
                      <a:pt x="7" y="35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37" name="Freeform 609"/>
              <p:cNvSpPr>
                <a:spLocks/>
              </p:cNvSpPr>
              <p:nvPr/>
            </p:nvSpPr>
            <p:spPr bwMode="auto">
              <a:xfrm>
                <a:off x="2315" y="3031"/>
                <a:ext cx="34" cy="90"/>
              </a:xfrm>
              <a:custGeom>
                <a:avLst/>
                <a:gdLst>
                  <a:gd name="T0" fmla="*/ 43 w 43"/>
                  <a:gd name="T1" fmla="*/ 116 h 116"/>
                  <a:gd name="T2" fmla="*/ 38 w 43"/>
                  <a:gd name="T3" fmla="*/ 96 h 116"/>
                  <a:gd name="T4" fmla="*/ 24 w 43"/>
                  <a:gd name="T5" fmla="*/ 53 h 116"/>
                  <a:gd name="T6" fmla="*/ 7 w 43"/>
                  <a:gd name="T7" fmla="*/ 13 h 116"/>
                  <a:gd name="T8" fmla="*/ 0 w 43"/>
                  <a:gd name="T9" fmla="*/ 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" h="116">
                    <a:moveTo>
                      <a:pt x="43" y="116"/>
                    </a:moveTo>
                    <a:lnTo>
                      <a:pt x="38" y="96"/>
                    </a:lnTo>
                    <a:lnTo>
                      <a:pt x="24" y="53"/>
                    </a:lnTo>
                    <a:lnTo>
                      <a:pt x="7" y="13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38" name="Freeform 610"/>
              <p:cNvSpPr>
                <a:spLocks/>
              </p:cNvSpPr>
              <p:nvPr/>
            </p:nvSpPr>
            <p:spPr bwMode="auto">
              <a:xfrm>
                <a:off x="2247" y="2923"/>
                <a:ext cx="57" cy="85"/>
              </a:xfrm>
              <a:custGeom>
                <a:avLst/>
                <a:gdLst>
                  <a:gd name="T0" fmla="*/ 70 w 70"/>
                  <a:gd name="T1" fmla="*/ 102 h 102"/>
                  <a:gd name="T2" fmla="*/ 49 w 70"/>
                  <a:gd name="T3" fmla="*/ 66 h 102"/>
                  <a:gd name="T4" fmla="*/ 24 w 70"/>
                  <a:gd name="T5" fmla="*/ 30 h 102"/>
                  <a:gd name="T6" fmla="*/ 0 w 70"/>
                  <a:gd name="T7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0" h="102">
                    <a:moveTo>
                      <a:pt x="70" y="102"/>
                    </a:moveTo>
                    <a:lnTo>
                      <a:pt x="49" y="66"/>
                    </a:lnTo>
                    <a:lnTo>
                      <a:pt x="24" y="30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39" name="Freeform 611"/>
              <p:cNvSpPr>
                <a:spLocks/>
              </p:cNvSpPr>
              <p:nvPr/>
            </p:nvSpPr>
            <p:spPr bwMode="auto">
              <a:xfrm>
                <a:off x="2151" y="2838"/>
                <a:ext cx="79" cy="68"/>
              </a:xfrm>
              <a:custGeom>
                <a:avLst/>
                <a:gdLst>
                  <a:gd name="T0" fmla="*/ 94 w 94"/>
                  <a:gd name="T1" fmla="*/ 82 h 82"/>
                  <a:gd name="T2" fmla="*/ 81 w 94"/>
                  <a:gd name="T3" fmla="*/ 67 h 82"/>
                  <a:gd name="T4" fmla="*/ 48 w 94"/>
                  <a:gd name="T5" fmla="*/ 37 h 82"/>
                  <a:gd name="T6" fmla="*/ 14 w 94"/>
                  <a:gd name="T7" fmla="*/ 9 h 82"/>
                  <a:gd name="T8" fmla="*/ 0 w 94"/>
                  <a:gd name="T9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4" h="82">
                    <a:moveTo>
                      <a:pt x="94" y="82"/>
                    </a:moveTo>
                    <a:lnTo>
                      <a:pt x="81" y="67"/>
                    </a:lnTo>
                    <a:lnTo>
                      <a:pt x="48" y="37"/>
                    </a:lnTo>
                    <a:lnTo>
                      <a:pt x="14" y="9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40" name="Freeform 612"/>
              <p:cNvSpPr>
                <a:spLocks/>
              </p:cNvSpPr>
              <p:nvPr/>
            </p:nvSpPr>
            <p:spPr bwMode="auto">
              <a:xfrm>
                <a:off x="2043" y="2781"/>
                <a:ext cx="91" cy="45"/>
              </a:xfrm>
              <a:custGeom>
                <a:avLst/>
                <a:gdLst>
                  <a:gd name="T0" fmla="*/ 111 w 111"/>
                  <a:gd name="T1" fmla="*/ 56 h 56"/>
                  <a:gd name="T2" fmla="*/ 75 w 111"/>
                  <a:gd name="T3" fmla="*/ 35 h 56"/>
                  <a:gd name="T4" fmla="*/ 36 w 111"/>
                  <a:gd name="T5" fmla="*/ 15 h 56"/>
                  <a:gd name="T6" fmla="*/ 0 w 111"/>
                  <a:gd name="T7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1" h="56">
                    <a:moveTo>
                      <a:pt x="111" y="56"/>
                    </a:moveTo>
                    <a:lnTo>
                      <a:pt x="75" y="35"/>
                    </a:lnTo>
                    <a:lnTo>
                      <a:pt x="36" y="15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41" name="Freeform 613"/>
              <p:cNvSpPr>
                <a:spLocks/>
              </p:cNvSpPr>
              <p:nvPr/>
            </p:nvSpPr>
            <p:spPr bwMode="auto">
              <a:xfrm>
                <a:off x="1918" y="2753"/>
                <a:ext cx="96" cy="17"/>
              </a:xfrm>
              <a:custGeom>
                <a:avLst/>
                <a:gdLst>
                  <a:gd name="T0" fmla="*/ 121 w 121"/>
                  <a:gd name="T1" fmla="*/ 27 h 27"/>
                  <a:gd name="T2" fmla="*/ 104 w 121"/>
                  <a:gd name="T3" fmla="*/ 20 h 27"/>
                  <a:gd name="T4" fmla="*/ 61 w 121"/>
                  <a:gd name="T5" fmla="*/ 10 h 27"/>
                  <a:gd name="T6" fmla="*/ 18 w 121"/>
                  <a:gd name="T7" fmla="*/ 2 h 27"/>
                  <a:gd name="T8" fmla="*/ 0 w 121"/>
                  <a:gd name="T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1" h="27">
                    <a:moveTo>
                      <a:pt x="121" y="27"/>
                    </a:moveTo>
                    <a:lnTo>
                      <a:pt x="104" y="20"/>
                    </a:lnTo>
                    <a:lnTo>
                      <a:pt x="61" y="10"/>
                    </a:lnTo>
                    <a:lnTo>
                      <a:pt x="18" y="2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42" name="Freeform 614"/>
              <p:cNvSpPr>
                <a:spLocks/>
              </p:cNvSpPr>
              <p:nvPr/>
            </p:nvSpPr>
            <p:spPr bwMode="auto">
              <a:xfrm>
                <a:off x="1793" y="2747"/>
                <a:ext cx="102" cy="6"/>
              </a:xfrm>
              <a:custGeom>
                <a:avLst/>
                <a:gdLst>
                  <a:gd name="T0" fmla="*/ 125 w 125"/>
                  <a:gd name="T1" fmla="*/ 1 h 5"/>
                  <a:gd name="T2" fmla="*/ 85 w 125"/>
                  <a:gd name="T3" fmla="*/ 0 h 5"/>
                  <a:gd name="T4" fmla="*/ 42 w 125"/>
                  <a:gd name="T5" fmla="*/ 1 h 5"/>
                  <a:gd name="T6" fmla="*/ 0 w 125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5" h="5">
                    <a:moveTo>
                      <a:pt x="125" y="1"/>
                    </a:moveTo>
                    <a:lnTo>
                      <a:pt x="85" y="0"/>
                    </a:lnTo>
                    <a:lnTo>
                      <a:pt x="42" y="1"/>
                    </a:lnTo>
                    <a:lnTo>
                      <a:pt x="0" y="5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43" name="Freeform 615"/>
              <p:cNvSpPr>
                <a:spLocks/>
              </p:cNvSpPr>
              <p:nvPr/>
            </p:nvSpPr>
            <p:spPr bwMode="auto">
              <a:xfrm>
                <a:off x="1668" y="2758"/>
                <a:ext cx="97" cy="29"/>
              </a:xfrm>
              <a:custGeom>
                <a:avLst/>
                <a:gdLst>
                  <a:gd name="T0" fmla="*/ 119 w 119"/>
                  <a:gd name="T1" fmla="*/ 0 h 36"/>
                  <a:gd name="T2" fmla="*/ 104 w 119"/>
                  <a:gd name="T3" fmla="*/ 3 h 36"/>
                  <a:gd name="T4" fmla="*/ 61 w 119"/>
                  <a:gd name="T5" fmla="*/ 13 h 36"/>
                  <a:gd name="T6" fmla="*/ 19 w 119"/>
                  <a:gd name="T7" fmla="*/ 27 h 36"/>
                  <a:gd name="T8" fmla="*/ 0 w 119"/>
                  <a:gd name="T9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9" h="36">
                    <a:moveTo>
                      <a:pt x="119" y="0"/>
                    </a:moveTo>
                    <a:lnTo>
                      <a:pt x="104" y="3"/>
                    </a:lnTo>
                    <a:lnTo>
                      <a:pt x="61" y="13"/>
                    </a:lnTo>
                    <a:lnTo>
                      <a:pt x="19" y="27"/>
                    </a:lnTo>
                    <a:lnTo>
                      <a:pt x="0" y="36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44" name="Freeform 616"/>
              <p:cNvSpPr>
                <a:spLocks/>
              </p:cNvSpPr>
              <p:nvPr/>
            </p:nvSpPr>
            <p:spPr bwMode="auto">
              <a:xfrm>
                <a:off x="1560" y="2792"/>
                <a:ext cx="85" cy="51"/>
              </a:xfrm>
              <a:custGeom>
                <a:avLst/>
                <a:gdLst>
                  <a:gd name="T0" fmla="*/ 107 w 107"/>
                  <a:gd name="T1" fmla="*/ 0 h 64"/>
                  <a:gd name="T2" fmla="*/ 73 w 107"/>
                  <a:gd name="T3" fmla="*/ 17 h 64"/>
                  <a:gd name="T4" fmla="*/ 36 w 107"/>
                  <a:gd name="T5" fmla="*/ 40 h 64"/>
                  <a:gd name="T6" fmla="*/ 0 w 107"/>
                  <a:gd name="T7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7" h="64">
                    <a:moveTo>
                      <a:pt x="107" y="0"/>
                    </a:moveTo>
                    <a:lnTo>
                      <a:pt x="73" y="17"/>
                    </a:lnTo>
                    <a:lnTo>
                      <a:pt x="36" y="40"/>
                    </a:lnTo>
                    <a:lnTo>
                      <a:pt x="0" y="64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45" name="Freeform 617"/>
              <p:cNvSpPr>
                <a:spLocks/>
              </p:cNvSpPr>
              <p:nvPr/>
            </p:nvSpPr>
            <p:spPr bwMode="auto">
              <a:xfrm>
                <a:off x="1469" y="2860"/>
                <a:ext cx="74" cy="74"/>
              </a:xfrm>
              <a:custGeom>
                <a:avLst/>
                <a:gdLst>
                  <a:gd name="T0" fmla="*/ 87 w 87"/>
                  <a:gd name="T1" fmla="*/ 0 h 88"/>
                  <a:gd name="T2" fmla="*/ 76 w 87"/>
                  <a:gd name="T3" fmla="*/ 8 h 88"/>
                  <a:gd name="T4" fmla="*/ 44 w 87"/>
                  <a:gd name="T5" fmla="*/ 38 h 88"/>
                  <a:gd name="T6" fmla="*/ 14 w 87"/>
                  <a:gd name="T7" fmla="*/ 71 h 88"/>
                  <a:gd name="T8" fmla="*/ 0 w 87"/>
                  <a:gd name="T9" fmla="*/ 8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7" h="88">
                    <a:moveTo>
                      <a:pt x="87" y="0"/>
                    </a:moveTo>
                    <a:lnTo>
                      <a:pt x="76" y="8"/>
                    </a:lnTo>
                    <a:lnTo>
                      <a:pt x="44" y="38"/>
                    </a:lnTo>
                    <a:lnTo>
                      <a:pt x="14" y="71"/>
                    </a:lnTo>
                    <a:lnTo>
                      <a:pt x="0" y="88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46" name="Freeform 618"/>
              <p:cNvSpPr>
                <a:spLocks/>
              </p:cNvSpPr>
              <p:nvPr/>
            </p:nvSpPr>
            <p:spPr bwMode="auto">
              <a:xfrm>
                <a:off x="1407" y="2951"/>
                <a:ext cx="51" cy="91"/>
              </a:xfrm>
              <a:custGeom>
                <a:avLst/>
                <a:gdLst>
                  <a:gd name="T0" fmla="*/ 63 w 63"/>
                  <a:gd name="T1" fmla="*/ 0 h 108"/>
                  <a:gd name="T2" fmla="*/ 43 w 63"/>
                  <a:gd name="T3" fmla="*/ 29 h 108"/>
                  <a:gd name="T4" fmla="*/ 20 w 63"/>
                  <a:gd name="T5" fmla="*/ 67 h 108"/>
                  <a:gd name="T6" fmla="*/ 0 w 63"/>
                  <a:gd name="T7" fmla="*/ 107 h 108"/>
                  <a:gd name="T8" fmla="*/ 0 w 63"/>
                  <a:gd name="T9" fmla="*/ 108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3" h="108">
                    <a:moveTo>
                      <a:pt x="63" y="0"/>
                    </a:moveTo>
                    <a:lnTo>
                      <a:pt x="43" y="29"/>
                    </a:lnTo>
                    <a:lnTo>
                      <a:pt x="20" y="67"/>
                    </a:lnTo>
                    <a:lnTo>
                      <a:pt x="0" y="107"/>
                    </a:lnTo>
                    <a:lnTo>
                      <a:pt x="0" y="108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47" name="Freeform 619"/>
              <p:cNvSpPr>
                <a:spLocks/>
              </p:cNvSpPr>
              <p:nvPr/>
            </p:nvSpPr>
            <p:spPr bwMode="auto">
              <a:xfrm>
                <a:off x="1367" y="3065"/>
                <a:ext cx="29" cy="96"/>
              </a:xfrm>
              <a:custGeom>
                <a:avLst/>
                <a:gdLst>
                  <a:gd name="T0" fmla="*/ 34 w 34"/>
                  <a:gd name="T1" fmla="*/ 0 h 119"/>
                  <a:gd name="T2" fmla="*/ 29 w 34"/>
                  <a:gd name="T3" fmla="*/ 10 h 119"/>
                  <a:gd name="T4" fmla="*/ 15 w 34"/>
                  <a:gd name="T5" fmla="*/ 53 h 119"/>
                  <a:gd name="T6" fmla="*/ 5 w 34"/>
                  <a:gd name="T7" fmla="*/ 96 h 119"/>
                  <a:gd name="T8" fmla="*/ 0 w 34"/>
                  <a:gd name="T9" fmla="*/ 11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119">
                    <a:moveTo>
                      <a:pt x="34" y="0"/>
                    </a:moveTo>
                    <a:lnTo>
                      <a:pt x="29" y="10"/>
                    </a:lnTo>
                    <a:lnTo>
                      <a:pt x="15" y="53"/>
                    </a:lnTo>
                    <a:lnTo>
                      <a:pt x="5" y="96"/>
                    </a:lnTo>
                    <a:lnTo>
                      <a:pt x="0" y="119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48" name="Freeform 620"/>
              <p:cNvSpPr>
                <a:spLocks/>
              </p:cNvSpPr>
              <p:nvPr/>
            </p:nvSpPr>
            <p:spPr bwMode="auto">
              <a:xfrm>
                <a:off x="1362" y="3184"/>
                <a:ext cx="0" cy="102"/>
              </a:xfrm>
              <a:custGeom>
                <a:avLst/>
                <a:gdLst>
                  <a:gd name="T0" fmla="*/ 4 w 4"/>
                  <a:gd name="T1" fmla="*/ 0 h 124"/>
                  <a:gd name="T2" fmla="*/ 1 w 4"/>
                  <a:gd name="T3" fmla="*/ 33 h 124"/>
                  <a:gd name="T4" fmla="*/ 0 w 4"/>
                  <a:gd name="T5" fmla="*/ 78 h 124"/>
                  <a:gd name="T6" fmla="*/ 1 w 4"/>
                  <a:gd name="T7" fmla="*/ 121 h 124"/>
                  <a:gd name="T8" fmla="*/ 1 w 4"/>
                  <a:gd name="T9" fmla="*/ 124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24">
                    <a:moveTo>
                      <a:pt x="4" y="0"/>
                    </a:moveTo>
                    <a:lnTo>
                      <a:pt x="1" y="33"/>
                    </a:lnTo>
                    <a:lnTo>
                      <a:pt x="0" y="78"/>
                    </a:lnTo>
                    <a:lnTo>
                      <a:pt x="1" y="121"/>
                    </a:lnTo>
                    <a:lnTo>
                      <a:pt x="1" y="124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49" name="Freeform 621"/>
              <p:cNvSpPr>
                <a:spLocks/>
              </p:cNvSpPr>
              <p:nvPr/>
            </p:nvSpPr>
            <p:spPr bwMode="auto">
              <a:xfrm>
                <a:off x="1362" y="3314"/>
                <a:ext cx="22" cy="97"/>
              </a:xfrm>
              <a:custGeom>
                <a:avLst/>
                <a:gdLst>
                  <a:gd name="T0" fmla="*/ 0 w 29"/>
                  <a:gd name="T1" fmla="*/ 0 h 122"/>
                  <a:gd name="T2" fmla="*/ 1 w 29"/>
                  <a:gd name="T3" fmla="*/ 11 h 122"/>
                  <a:gd name="T4" fmla="*/ 10 w 29"/>
                  <a:gd name="T5" fmla="*/ 55 h 122"/>
                  <a:gd name="T6" fmla="*/ 20 w 29"/>
                  <a:gd name="T7" fmla="*/ 97 h 122"/>
                  <a:gd name="T8" fmla="*/ 29 w 29"/>
                  <a:gd name="T9" fmla="*/ 122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122">
                    <a:moveTo>
                      <a:pt x="0" y="0"/>
                    </a:moveTo>
                    <a:lnTo>
                      <a:pt x="1" y="11"/>
                    </a:lnTo>
                    <a:lnTo>
                      <a:pt x="10" y="55"/>
                    </a:lnTo>
                    <a:lnTo>
                      <a:pt x="20" y="97"/>
                    </a:lnTo>
                    <a:lnTo>
                      <a:pt x="29" y="122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50" name="Freeform 622"/>
              <p:cNvSpPr>
                <a:spLocks/>
              </p:cNvSpPr>
              <p:nvPr/>
            </p:nvSpPr>
            <p:spPr bwMode="auto">
              <a:xfrm>
                <a:off x="1396" y="3434"/>
                <a:ext cx="45" cy="90"/>
              </a:xfrm>
              <a:custGeom>
                <a:avLst/>
                <a:gdLst>
                  <a:gd name="T0" fmla="*/ 0 w 57"/>
                  <a:gd name="T1" fmla="*/ 0 h 111"/>
                  <a:gd name="T2" fmla="*/ 12 w 57"/>
                  <a:gd name="T3" fmla="*/ 30 h 111"/>
                  <a:gd name="T4" fmla="*/ 32 w 57"/>
                  <a:gd name="T5" fmla="*/ 70 h 111"/>
                  <a:gd name="T6" fmla="*/ 55 w 57"/>
                  <a:gd name="T7" fmla="*/ 108 h 111"/>
                  <a:gd name="T8" fmla="*/ 57 w 57"/>
                  <a:gd name="T9" fmla="*/ 11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7" h="111">
                    <a:moveTo>
                      <a:pt x="0" y="0"/>
                    </a:moveTo>
                    <a:lnTo>
                      <a:pt x="12" y="30"/>
                    </a:lnTo>
                    <a:lnTo>
                      <a:pt x="32" y="70"/>
                    </a:lnTo>
                    <a:lnTo>
                      <a:pt x="55" y="108"/>
                    </a:lnTo>
                    <a:lnTo>
                      <a:pt x="57" y="11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51" name="Freeform 623"/>
              <p:cNvSpPr>
                <a:spLocks/>
              </p:cNvSpPr>
              <p:nvPr/>
            </p:nvSpPr>
            <p:spPr bwMode="auto">
              <a:xfrm>
                <a:off x="1458" y="3547"/>
                <a:ext cx="63" cy="74"/>
              </a:xfrm>
              <a:custGeom>
                <a:avLst/>
                <a:gdLst>
                  <a:gd name="T0" fmla="*/ 0 w 83"/>
                  <a:gd name="T1" fmla="*/ 0 h 92"/>
                  <a:gd name="T2" fmla="*/ 5 w 83"/>
                  <a:gd name="T3" fmla="*/ 7 h 92"/>
                  <a:gd name="T4" fmla="*/ 33 w 83"/>
                  <a:gd name="T5" fmla="*/ 41 h 92"/>
                  <a:gd name="T6" fmla="*/ 63 w 83"/>
                  <a:gd name="T7" fmla="*/ 74 h 92"/>
                  <a:gd name="T8" fmla="*/ 83 w 83"/>
                  <a:gd name="T9" fmla="*/ 9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3" h="92">
                    <a:moveTo>
                      <a:pt x="0" y="0"/>
                    </a:moveTo>
                    <a:lnTo>
                      <a:pt x="5" y="7"/>
                    </a:lnTo>
                    <a:lnTo>
                      <a:pt x="33" y="41"/>
                    </a:lnTo>
                    <a:lnTo>
                      <a:pt x="63" y="74"/>
                    </a:lnTo>
                    <a:lnTo>
                      <a:pt x="83" y="92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52" name="Freeform 624"/>
              <p:cNvSpPr>
                <a:spLocks/>
              </p:cNvSpPr>
              <p:nvPr/>
            </p:nvSpPr>
            <p:spPr bwMode="auto">
              <a:xfrm>
                <a:off x="1543" y="3638"/>
                <a:ext cx="85" cy="57"/>
              </a:xfrm>
              <a:custGeom>
                <a:avLst/>
                <a:gdLst>
                  <a:gd name="T0" fmla="*/ 0 w 104"/>
                  <a:gd name="T1" fmla="*/ 0 h 69"/>
                  <a:gd name="T2" fmla="*/ 24 w 104"/>
                  <a:gd name="T3" fmla="*/ 19 h 69"/>
                  <a:gd name="T4" fmla="*/ 60 w 104"/>
                  <a:gd name="T5" fmla="*/ 44 h 69"/>
                  <a:gd name="T6" fmla="*/ 97 w 104"/>
                  <a:gd name="T7" fmla="*/ 67 h 69"/>
                  <a:gd name="T8" fmla="*/ 104 w 104"/>
                  <a:gd name="T9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4" h="69">
                    <a:moveTo>
                      <a:pt x="0" y="0"/>
                    </a:moveTo>
                    <a:lnTo>
                      <a:pt x="24" y="19"/>
                    </a:lnTo>
                    <a:lnTo>
                      <a:pt x="60" y="44"/>
                    </a:lnTo>
                    <a:lnTo>
                      <a:pt x="97" y="67"/>
                    </a:lnTo>
                    <a:lnTo>
                      <a:pt x="104" y="69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53" name="Freeform 625"/>
              <p:cNvSpPr>
                <a:spLocks/>
              </p:cNvSpPr>
              <p:nvPr/>
            </p:nvSpPr>
            <p:spPr bwMode="auto">
              <a:xfrm>
                <a:off x="1645" y="3706"/>
                <a:ext cx="97" cy="28"/>
              </a:xfrm>
              <a:custGeom>
                <a:avLst/>
                <a:gdLst>
                  <a:gd name="T0" fmla="*/ 0 w 117"/>
                  <a:gd name="T1" fmla="*/ 0 h 41"/>
                  <a:gd name="T2" fmla="*/ 7 w 117"/>
                  <a:gd name="T3" fmla="*/ 3 h 41"/>
                  <a:gd name="T4" fmla="*/ 47 w 117"/>
                  <a:gd name="T5" fmla="*/ 20 h 41"/>
                  <a:gd name="T6" fmla="*/ 89 w 117"/>
                  <a:gd name="T7" fmla="*/ 34 h 41"/>
                  <a:gd name="T8" fmla="*/ 117 w 117"/>
                  <a:gd name="T9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7" h="41">
                    <a:moveTo>
                      <a:pt x="0" y="0"/>
                    </a:moveTo>
                    <a:lnTo>
                      <a:pt x="7" y="3"/>
                    </a:lnTo>
                    <a:lnTo>
                      <a:pt x="47" y="20"/>
                    </a:lnTo>
                    <a:lnTo>
                      <a:pt x="89" y="34"/>
                    </a:lnTo>
                    <a:lnTo>
                      <a:pt x="117" y="4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54" name="Freeform 626"/>
              <p:cNvSpPr>
                <a:spLocks/>
              </p:cNvSpPr>
              <p:nvPr/>
            </p:nvSpPr>
            <p:spPr bwMode="auto">
              <a:xfrm>
                <a:off x="1765" y="3740"/>
                <a:ext cx="102" cy="11"/>
              </a:xfrm>
              <a:custGeom>
                <a:avLst/>
                <a:gdLst>
                  <a:gd name="T0" fmla="*/ 0 w 125"/>
                  <a:gd name="T1" fmla="*/ 0 h 11"/>
                  <a:gd name="T2" fmla="*/ 28 w 125"/>
                  <a:gd name="T3" fmla="*/ 5 h 11"/>
                  <a:gd name="T4" fmla="*/ 73 w 125"/>
                  <a:gd name="T5" fmla="*/ 10 h 11"/>
                  <a:gd name="T6" fmla="*/ 116 w 125"/>
                  <a:gd name="T7" fmla="*/ 11 h 11"/>
                  <a:gd name="T8" fmla="*/ 125 w 125"/>
                  <a:gd name="T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5" h="11">
                    <a:moveTo>
                      <a:pt x="0" y="0"/>
                    </a:moveTo>
                    <a:lnTo>
                      <a:pt x="28" y="5"/>
                    </a:lnTo>
                    <a:lnTo>
                      <a:pt x="73" y="10"/>
                    </a:lnTo>
                    <a:lnTo>
                      <a:pt x="116" y="11"/>
                    </a:lnTo>
                    <a:lnTo>
                      <a:pt x="125" y="1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55" name="Freeform 627"/>
              <p:cNvSpPr>
                <a:spLocks/>
              </p:cNvSpPr>
              <p:nvPr/>
            </p:nvSpPr>
            <p:spPr bwMode="auto">
              <a:xfrm>
                <a:off x="1895" y="3734"/>
                <a:ext cx="97" cy="17"/>
              </a:xfrm>
              <a:custGeom>
                <a:avLst/>
                <a:gdLst>
                  <a:gd name="T0" fmla="*/ 0 w 122"/>
                  <a:gd name="T1" fmla="*/ 20 h 20"/>
                  <a:gd name="T2" fmla="*/ 5 w 122"/>
                  <a:gd name="T3" fmla="*/ 20 h 20"/>
                  <a:gd name="T4" fmla="*/ 49 w 122"/>
                  <a:gd name="T5" fmla="*/ 15 h 20"/>
                  <a:gd name="T6" fmla="*/ 92 w 122"/>
                  <a:gd name="T7" fmla="*/ 7 h 20"/>
                  <a:gd name="T8" fmla="*/ 122 w 122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2" h="20">
                    <a:moveTo>
                      <a:pt x="0" y="20"/>
                    </a:moveTo>
                    <a:lnTo>
                      <a:pt x="5" y="20"/>
                    </a:lnTo>
                    <a:lnTo>
                      <a:pt x="49" y="15"/>
                    </a:lnTo>
                    <a:lnTo>
                      <a:pt x="92" y="7"/>
                    </a:lnTo>
                    <a:lnTo>
                      <a:pt x="122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56" name="Freeform 628"/>
              <p:cNvSpPr>
                <a:spLocks/>
              </p:cNvSpPr>
              <p:nvPr/>
            </p:nvSpPr>
            <p:spPr bwMode="auto">
              <a:xfrm>
                <a:off x="2014" y="3683"/>
                <a:ext cx="97" cy="46"/>
              </a:xfrm>
              <a:custGeom>
                <a:avLst/>
                <a:gdLst>
                  <a:gd name="T0" fmla="*/ 0 w 114"/>
                  <a:gd name="T1" fmla="*/ 50 h 50"/>
                  <a:gd name="T2" fmla="*/ 26 w 114"/>
                  <a:gd name="T3" fmla="*/ 42 h 50"/>
                  <a:gd name="T4" fmla="*/ 66 w 114"/>
                  <a:gd name="T5" fmla="*/ 25 h 50"/>
                  <a:gd name="T6" fmla="*/ 105 w 114"/>
                  <a:gd name="T7" fmla="*/ 6 h 50"/>
                  <a:gd name="T8" fmla="*/ 114 w 114"/>
                  <a:gd name="T9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4" h="50">
                    <a:moveTo>
                      <a:pt x="0" y="50"/>
                    </a:moveTo>
                    <a:lnTo>
                      <a:pt x="26" y="42"/>
                    </a:lnTo>
                    <a:lnTo>
                      <a:pt x="66" y="25"/>
                    </a:lnTo>
                    <a:lnTo>
                      <a:pt x="105" y="6"/>
                    </a:lnTo>
                    <a:lnTo>
                      <a:pt x="114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57" name="Freeform 629"/>
              <p:cNvSpPr>
                <a:spLocks/>
              </p:cNvSpPr>
              <p:nvPr/>
            </p:nvSpPr>
            <p:spPr bwMode="auto">
              <a:xfrm>
                <a:off x="2134" y="3609"/>
                <a:ext cx="79" cy="63"/>
              </a:xfrm>
              <a:custGeom>
                <a:avLst/>
                <a:gdLst>
                  <a:gd name="T0" fmla="*/ 0 w 98"/>
                  <a:gd name="T1" fmla="*/ 76 h 76"/>
                  <a:gd name="T2" fmla="*/ 3 w 98"/>
                  <a:gd name="T3" fmla="*/ 75 h 76"/>
                  <a:gd name="T4" fmla="*/ 39 w 98"/>
                  <a:gd name="T5" fmla="*/ 50 h 76"/>
                  <a:gd name="T6" fmla="*/ 73 w 98"/>
                  <a:gd name="T7" fmla="*/ 22 h 76"/>
                  <a:gd name="T8" fmla="*/ 98 w 98"/>
                  <a:gd name="T9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8" h="76">
                    <a:moveTo>
                      <a:pt x="0" y="76"/>
                    </a:moveTo>
                    <a:lnTo>
                      <a:pt x="3" y="75"/>
                    </a:lnTo>
                    <a:lnTo>
                      <a:pt x="39" y="50"/>
                    </a:lnTo>
                    <a:lnTo>
                      <a:pt x="73" y="22"/>
                    </a:lnTo>
                    <a:lnTo>
                      <a:pt x="98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58" name="Freeform 630"/>
              <p:cNvSpPr>
                <a:spLocks/>
              </p:cNvSpPr>
              <p:nvPr/>
            </p:nvSpPr>
            <p:spPr bwMode="auto">
              <a:xfrm>
                <a:off x="2230" y="3513"/>
                <a:ext cx="57" cy="79"/>
              </a:xfrm>
              <a:custGeom>
                <a:avLst/>
                <a:gdLst>
                  <a:gd name="T0" fmla="*/ 0 w 75"/>
                  <a:gd name="T1" fmla="*/ 99 h 99"/>
                  <a:gd name="T2" fmla="*/ 17 w 75"/>
                  <a:gd name="T3" fmla="*/ 81 h 99"/>
                  <a:gd name="T4" fmla="*/ 45 w 75"/>
                  <a:gd name="T5" fmla="*/ 47 h 99"/>
                  <a:gd name="T6" fmla="*/ 70 w 75"/>
                  <a:gd name="T7" fmla="*/ 11 h 99"/>
                  <a:gd name="T8" fmla="*/ 75 w 75"/>
                  <a:gd name="T9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5" h="99">
                    <a:moveTo>
                      <a:pt x="0" y="99"/>
                    </a:moveTo>
                    <a:lnTo>
                      <a:pt x="17" y="81"/>
                    </a:lnTo>
                    <a:lnTo>
                      <a:pt x="45" y="47"/>
                    </a:lnTo>
                    <a:lnTo>
                      <a:pt x="70" y="11"/>
                    </a:lnTo>
                    <a:lnTo>
                      <a:pt x="75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59" name="Freeform 631"/>
              <p:cNvSpPr>
                <a:spLocks/>
              </p:cNvSpPr>
              <p:nvPr/>
            </p:nvSpPr>
            <p:spPr bwMode="auto">
              <a:xfrm>
                <a:off x="2304" y="3400"/>
                <a:ext cx="34" cy="90"/>
              </a:xfrm>
              <a:custGeom>
                <a:avLst/>
                <a:gdLst>
                  <a:gd name="T0" fmla="*/ 0 w 48"/>
                  <a:gd name="T1" fmla="*/ 114 h 114"/>
                  <a:gd name="T2" fmla="*/ 1 w 48"/>
                  <a:gd name="T3" fmla="*/ 113 h 114"/>
                  <a:gd name="T4" fmla="*/ 21 w 48"/>
                  <a:gd name="T5" fmla="*/ 73 h 114"/>
                  <a:gd name="T6" fmla="*/ 38 w 48"/>
                  <a:gd name="T7" fmla="*/ 32 h 114"/>
                  <a:gd name="T8" fmla="*/ 48 w 48"/>
                  <a:gd name="T9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114">
                    <a:moveTo>
                      <a:pt x="0" y="114"/>
                    </a:moveTo>
                    <a:lnTo>
                      <a:pt x="1" y="113"/>
                    </a:lnTo>
                    <a:lnTo>
                      <a:pt x="21" y="73"/>
                    </a:lnTo>
                    <a:lnTo>
                      <a:pt x="38" y="32"/>
                    </a:lnTo>
                    <a:lnTo>
                      <a:pt x="48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60" name="Freeform 632"/>
              <p:cNvSpPr>
                <a:spLocks/>
              </p:cNvSpPr>
              <p:nvPr/>
            </p:nvSpPr>
            <p:spPr bwMode="auto">
              <a:xfrm>
                <a:off x="2349" y="3275"/>
                <a:ext cx="12" cy="102"/>
              </a:xfrm>
              <a:custGeom>
                <a:avLst/>
                <a:gdLst>
                  <a:gd name="T0" fmla="*/ 0 w 19"/>
                  <a:gd name="T1" fmla="*/ 124 h 124"/>
                  <a:gd name="T2" fmla="*/ 6 w 19"/>
                  <a:gd name="T3" fmla="*/ 102 h 124"/>
                  <a:gd name="T4" fmla="*/ 14 w 19"/>
                  <a:gd name="T5" fmla="*/ 58 h 124"/>
                  <a:gd name="T6" fmla="*/ 18 w 19"/>
                  <a:gd name="T7" fmla="*/ 13 h 124"/>
                  <a:gd name="T8" fmla="*/ 19 w 19"/>
                  <a:gd name="T9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24">
                    <a:moveTo>
                      <a:pt x="0" y="124"/>
                    </a:moveTo>
                    <a:lnTo>
                      <a:pt x="6" y="102"/>
                    </a:lnTo>
                    <a:lnTo>
                      <a:pt x="14" y="58"/>
                    </a:lnTo>
                    <a:lnTo>
                      <a:pt x="18" y="13"/>
                    </a:lnTo>
                    <a:lnTo>
                      <a:pt x="19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61" name="Line 633"/>
              <p:cNvSpPr>
                <a:spLocks noChangeShapeType="1"/>
              </p:cNvSpPr>
              <p:nvPr/>
            </p:nvSpPr>
            <p:spPr bwMode="auto">
              <a:xfrm>
                <a:off x="2366" y="3252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62" name="Freeform 634"/>
              <p:cNvSpPr>
                <a:spLocks/>
              </p:cNvSpPr>
              <p:nvPr/>
            </p:nvSpPr>
            <p:spPr bwMode="auto">
              <a:xfrm>
                <a:off x="1191" y="2599"/>
                <a:ext cx="506" cy="1300"/>
              </a:xfrm>
              <a:custGeom>
                <a:avLst/>
                <a:gdLst>
                  <a:gd name="T0" fmla="*/ 619 w 619"/>
                  <a:gd name="T1" fmla="*/ 0 h 1600"/>
                  <a:gd name="T2" fmla="*/ 570 w 619"/>
                  <a:gd name="T3" fmla="*/ 15 h 1600"/>
                  <a:gd name="T4" fmla="*/ 521 w 619"/>
                  <a:gd name="T5" fmla="*/ 33 h 1600"/>
                  <a:gd name="T6" fmla="*/ 473 w 619"/>
                  <a:gd name="T7" fmla="*/ 53 h 1600"/>
                  <a:gd name="T8" fmla="*/ 427 w 619"/>
                  <a:gd name="T9" fmla="*/ 77 h 1600"/>
                  <a:gd name="T10" fmla="*/ 382 w 619"/>
                  <a:gd name="T11" fmla="*/ 103 h 1600"/>
                  <a:gd name="T12" fmla="*/ 340 w 619"/>
                  <a:gd name="T13" fmla="*/ 132 h 1600"/>
                  <a:gd name="T14" fmla="*/ 298 w 619"/>
                  <a:gd name="T15" fmla="*/ 164 h 1600"/>
                  <a:gd name="T16" fmla="*/ 260 w 619"/>
                  <a:gd name="T17" fmla="*/ 198 h 1600"/>
                  <a:gd name="T18" fmla="*/ 223 w 619"/>
                  <a:gd name="T19" fmla="*/ 235 h 1600"/>
                  <a:gd name="T20" fmla="*/ 189 w 619"/>
                  <a:gd name="T21" fmla="*/ 275 h 1600"/>
                  <a:gd name="T22" fmla="*/ 157 w 619"/>
                  <a:gd name="T23" fmla="*/ 315 h 1600"/>
                  <a:gd name="T24" fmla="*/ 128 w 619"/>
                  <a:gd name="T25" fmla="*/ 358 h 1600"/>
                  <a:gd name="T26" fmla="*/ 101 w 619"/>
                  <a:gd name="T27" fmla="*/ 402 h 1600"/>
                  <a:gd name="T28" fmla="*/ 78 w 619"/>
                  <a:gd name="T29" fmla="*/ 449 h 1600"/>
                  <a:gd name="T30" fmla="*/ 58 w 619"/>
                  <a:gd name="T31" fmla="*/ 496 h 1600"/>
                  <a:gd name="T32" fmla="*/ 41 w 619"/>
                  <a:gd name="T33" fmla="*/ 545 h 1600"/>
                  <a:gd name="T34" fmla="*/ 26 w 619"/>
                  <a:gd name="T35" fmla="*/ 595 h 1600"/>
                  <a:gd name="T36" fmla="*/ 14 w 619"/>
                  <a:gd name="T37" fmla="*/ 646 h 1600"/>
                  <a:gd name="T38" fmla="*/ 7 w 619"/>
                  <a:gd name="T39" fmla="*/ 697 h 1600"/>
                  <a:gd name="T40" fmla="*/ 1 w 619"/>
                  <a:gd name="T41" fmla="*/ 748 h 1600"/>
                  <a:gd name="T42" fmla="*/ 0 w 619"/>
                  <a:gd name="T43" fmla="*/ 801 h 1600"/>
                  <a:gd name="T44" fmla="*/ 1 w 619"/>
                  <a:gd name="T45" fmla="*/ 853 h 1600"/>
                  <a:gd name="T46" fmla="*/ 7 w 619"/>
                  <a:gd name="T47" fmla="*/ 904 h 1600"/>
                  <a:gd name="T48" fmla="*/ 14 w 619"/>
                  <a:gd name="T49" fmla="*/ 955 h 1600"/>
                  <a:gd name="T50" fmla="*/ 26 w 619"/>
                  <a:gd name="T51" fmla="*/ 1006 h 1600"/>
                  <a:gd name="T52" fmla="*/ 41 w 619"/>
                  <a:gd name="T53" fmla="*/ 1056 h 1600"/>
                  <a:gd name="T54" fmla="*/ 58 w 619"/>
                  <a:gd name="T55" fmla="*/ 1104 h 1600"/>
                  <a:gd name="T56" fmla="*/ 78 w 619"/>
                  <a:gd name="T57" fmla="*/ 1152 h 1600"/>
                  <a:gd name="T58" fmla="*/ 101 w 619"/>
                  <a:gd name="T59" fmla="*/ 1198 h 1600"/>
                  <a:gd name="T60" fmla="*/ 128 w 619"/>
                  <a:gd name="T61" fmla="*/ 1242 h 1600"/>
                  <a:gd name="T62" fmla="*/ 157 w 619"/>
                  <a:gd name="T63" fmla="*/ 1286 h 1600"/>
                  <a:gd name="T64" fmla="*/ 189 w 619"/>
                  <a:gd name="T65" fmla="*/ 1327 h 1600"/>
                  <a:gd name="T66" fmla="*/ 223 w 619"/>
                  <a:gd name="T67" fmla="*/ 1366 h 1600"/>
                  <a:gd name="T68" fmla="*/ 260 w 619"/>
                  <a:gd name="T69" fmla="*/ 1402 h 1600"/>
                  <a:gd name="T70" fmla="*/ 298 w 619"/>
                  <a:gd name="T71" fmla="*/ 1437 h 1600"/>
                  <a:gd name="T72" fmla="*/ 340 w 619"/>
                  <a:gd name="T73" fmla="*/ 1468 h 1600"/>
                  <a:gd name="T74" fmla="*/ 382 w 619"/>
                  <a:gd name="T75" fmla="*/ 1498 h 1600"/>
                  <a:gd name="T76" fmla="*/ 427 w 619"/>
                  <a:gd name="T77" fmla="*/ 1525 h 1600"/>
                  <a:gd name="T78" fmla="*/ 473 w 619"/>
                  <a:gd name="T79" fmla="*/ 1548 h 1600"/>
                  <a:gd name="T80" fmla="*/ 521 w 619"/>
                  <a:gd name="T81" fmla="*/ 1568 h 1600"/>
                  <a:gd name="T82" fmla="*/ 570 w 619"/>
                  <a:gd name="T83" fmla="*/ 1586 h 1600"/>
                  <a:gd name="T84" fmla="*/ 619 w 619"/>
                  <a:gd name="T85" fmla="*/ 1600 h 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19" h="1600">
                    <a:moveTo>
                      <a:pt x="619" y="0"/>
                    </a:moveTo>
                    <a:lnTo>
                      <a:pt x="570" y="15"/>
                    </a:lnTo>
                    <a:lnTo>
                      <a:pt x="521" y="33"/>
                    </a:lnTo>
                    <a:lnTo>
                      <a:pt x="473" y="53"/>
                    </a:lnTo>
                    <a:lnTo>
                      <a:pt x="427" y="77"/>
                    </a:lnTo>
                    <a:lnTo>
                      <a:pt x="382" y="103"/>
                    </a:lnTo>
                    <a:lnTo>
                      <a:pt x="340" y="132"/>
                    </a:lnTo>
                    <a:lnTo>
                      <a:pt x="298" y="164"/>
                    </a:lnTo>
                    <a:lnTo>
                      <a:pt x="260" y="198"/>
                    </a:lnTo>
                    <a:lnTo>
                      <a:pt x="223" y="235"/>
                    </a:lnTo>
                    <a:lnTo>
                      <a:pt x="189" y="275"/>
                    </a:lnTo>
                    <a:lnTo>
                      <a:pt x="157" y="315"/>
                    </a:lnTo>
                    <a:lnTo>
                      <a:pt x="128" y="358"/>
                    </a:lnTo>
                    <a:lnTo>
                      <a:pt x="101" y="402"/>
                    </a:lnTo>
                    <a:lnTo>
                      <a:pt x="78" y="449"/>
                    </a:lnTo>
                    <a:lnTo>
                      <a:pt x="58" y="496"/>
                    </a:lnTo>
                    <a:lnTo>
                      <a:pt x="41" y="545"/>
                    </a:lnTo>
                    <a:lnTo>
                      <a:pt x="26" y="595"/>
                    </a:lnTo>
                    <a:lnTo>
                      <a:pt x="14" y="646"/>
                    </a:lnTo>
                    <a:lnTo>
                      <a:pt x="7" y="697"/>
                    </a:lnTo>
                    <a:lnTo>
                      <a:pt x="1" y="748"/>
                    </a:lnTo>
                    <a:lnTo>
                      <a:pt x="0" y="801"/>
                    </a:lnTo>
                    <a:lnTo>
                      <a:pt x="1" y="853"/>
                    </a:lnTo>
                    <a:lnTo>
                      <a:pt x="7" y="904"/>
                    </a:lnTo>
                    <a:lnTo>
                      <a:pt x="14" y="955"/>
                    </a:lnTo>
                    <a:lnTo>
                      <a:pt x="26" y="1006"/>
                    </a:lnTo>
                    <a:lnTo>
                      <a:pt x="41" y="1056"/>
                    </a:lnTo>
                    <a:lnTo>
                      <a:pt x="58" y="1104"/>
                    </a:lnTo>
                    <a:lnTo>
                      <a:pt x="78" y="1152"/>
                    </a:lnTo>
                    <a:lnTo>
                      <a:pt x="101" y="1198"/>
                    </a:lnTo>
                    <a:lnTo>
                      <a:pt x="128" y="1242"/>
                    </a:lnTo>
                    <a:lnTo>
                      <a:pt x="157" y="1286"/>
                    </a:lnTo>
                    <a:lnTo>
                      <a:pt x="189" y="1327"/>
                    </a:lnTo>
                    <a:lnTo>
                      <a:pt x="223" y="1366"/>
                    </a:lnTo>
                    <a:lnTo>
                      <a:pt x="260" y="1402"/>
                    </a:lnTo>
                    <a:lnTo>
                      <a:pt x="298" y="1437"/>
                    </a:lnTo>
                    <a:lnTo>
                      <a:pt x="340" y="1468"/>
                    </a:lnTo>
                    <a:lnTo>
                      <a:pt x="382" y="1498"/>
                    </a:lnTo>
                    <a:lnTo>
                      <a:pt x="427" y="1525"/>
                    </a:lnTo>
                    <a:lnTo>
                      <a:pt x="473" y="1548"/>
                    </a:lnTo>
                    <a:lnTo>
                      <a:pt x="521" y="1568"/>
                    </a:lnTo>
                    <a:lnTo>
                      <a:pt x="570" y="1586"/>
                    </a:lnTo>
                    <a:lnTo>
                      <a:pt x="619" y="160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63" name="Freeform 635"/>
              <p:cNvSpPr>
                <a:spLocks/>
              </p:cNvSpPr>
              <p:nvPr/>
            </p:nvSpPr>
            <p:spPr bwMode="auto">
              <a:xfrm>
                <a:off x="1549" y="4024"/>
                <a:ext cx="624" cy="62"/>
              </a:xfrm>
              <a:custGeom>
                <a:avLst/>
                <a:gdLst>
                  <a:gd name="T0" fmla="*/ 0 w 774"/>
                  <a:gd name="T1" fmla="*/ 0 h 75"/>
                  <a:gd name="T2" fmla="*/ 53 w 774"/>
                  <a:gd name="T3" fmla="*/ 20 h 75"/>
                  <a:gd name="T4" fmla="*/ 106 w 774"/>
                  <a:gd name="T5" fmla="*/ 37 h 75"/>
                  <a:gd name="T6" fmla="*/ 162 w 774"/>
                  <a:gd name="T7" fmla="*/ 51 h 75"/>
                  <a:gd name="T8" fmla="*/ 217 w 774"/>
                  <a:gd name="T9" fmla="*/ 61 h 75"/>
                  <a:gd name="T10" fmla="*/ 273 w 774"/>
                  <a:gd name="T11" fmla="*/ 69 h 75"/>
                  <a:gd name="T12" fmla="*/ 330 w 774"/>
                  <a:gd name="T13" fmla="*/ 74 h 75"/>
                  <a:gd name="T14" fmla="*/ 386 w 774"/>
                  <a:gd name="T15" fmla="*/ 75 h 75"/>
                  <a:gd name="T16" fmla="*/ 443 w 774"/>
                  <a:gd name="T17" fmla="*/ 74 h 75"/>
                  <a:gd name="T18" fmla="*/ 500 w 774"/>
                  <a:gd name="T19" fmla="*/ 69 h 75"/>
                  <a:gd name="T20" fmla="*/ 556 w 774"/>
                  <a:gd name="T21" fmla="*/ 61 h 75"/>
                  <a:gd name="T22" fmla="*/ 612 w 774"/>
                  <a:gd name="T23" fmla="*/ 51 h 75"/>
                  <a:gd name="T24" fmla="*/ 666 w 774"/>
                  <a:gd name="T25" fmla="*/ 37 h 75"/>
                  <a:gd name="T26" fmla="*/ 721 w 774"/>
                  <a:gd name="T27" fmla="*/ 20 h 75"/>
                  <a:gd name="T28" fmla="*/ 774 w 774"/>
                  <a:gd name="T29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74" h="75">
                    <a:moveTo>
                      <a:pt x="0" y="0"/>
                    </a:moveTo>
                    <a:lnTo>
                      <a:pt x="53" y="20"/>
                    </a:lnTo>
                    <a:lnTo>
                      <a:pt x="106" y="37"/>
                    </a:lnTo>
                    <a:lnTo>
                      <a:pt x="162" y="51"/>
                    </a:lnTo>
                    <a:lnTo>
                      <a:pt x="217" y="61"/>
                    </a:lnTo>
                    <a:lnTo>
                      <a:pt x="273" y="69"/>
                    </a:lnTo>
                    <a:lnTo>
                      <a:pt x="330" y="74"/>
                    </a:lnTo>
                    <a:lnTo>
                      <a:pt x="386" y="75"/>
                    </a:lnTo>
                    <a:lnTo>
                      <a:pt x="443" y="74"/>
                    </a:lnTo>
                    <a:lnTo>
                      <a:pt x="500" y="69"/>
                    </a:lnTo>
                    <a:lnTo>
                      <a:pt x="556" y="61"/>
                    </a:lnTo>
                    <a:lnTo>
                      <a:pt x="612" y="51"/>
                    </a:lnTo>
                    <a:lnTo>
                      <a:pt x="666" y="37"/>
                    </a:lnTo>
                    <a:lnTo>
                      <a:pt x="721" y="20"/>
                    </a:lnTo>
                    <a:lnTo>
                      <a:pt x="774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64" name="Line 636"/>
              <p:cNvSpPr>
                <a:spLocks noChangeShapeType="1"/>
              </p:cNvSpPr>
              <p:nvPr/>
            </p:nvSpPr>
            <p:spPr bwMode="auto">
              <a:xfrm flipV="1">
                <a:off x="3201" y="3485"/>
                <a:ext cx="0" cy="21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65" name="Line 637"/>
              <p:cNvSpPr>
                <a:spLocks noChangeShapeType="1"/>
              </p:cNvSpPr>
              <p:nvPr/>
            </p:nvSpPr>
            <p:spPr bwMode="auto">
              <a:xfrm flipV="1">
                <a:off x="3201" y="3422"/>
                <a:ext cx="0" cy="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66" name="Line 638"/>
              <p:cNvSpPr>
                <a:spLocks noChangeShapeType="1"/>
              </p:cNvSpPr>
              <p:nvPr/>
            </p:nvSpPr>
            <p:spPr bwMode="auto">
              <a:xfrm flipV="1">
                <a:off x="3201" y="3121"/>
                <a:ext cx="0" cy="26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67" name="Line 639"/>
              <p:cNvSpPr>
                <a:spLocks noChangeShapeType="1"/>
              </p:cNvSpPr>
              <p:nvPr/>
            </p:nvSpPr>
            <p:spPr bwMode="auto">
              <a:xfrm flipV="1">
                <a:off x="3201" y="3059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68" name="Line 640"/>
              <p:cNvSpPr>
                <a:spLocks noChangeShapeType="1"/>
              </p:cNvSpPr>
              <p:nvPr/>
            </p:nvSpPr>
            <p:spPr bwMode="auto">
              <a:xfrm flipV="1">
                <a:off x="3201" y="2809"/>
                <a:ext cx="0" cy="21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69" name="Freeform 641"/>
              <p:cNvSpPr>
                <a:spLocks/>
              </p:cNvSpPr>
              <p:nvPr/>
            </p:nvSpPr>
            <p:spPr bwMode="auto">
              <a:xfrm>
                <a:off x="3036" y="3082"/>
                <a:ext cx="329" cy="335"/>
              </a:xfrm>
              <a:custGeom>
                <a:avLst/>
                <a:gdLst>
                  <a:gd name="T0" fmla="*/ 412 w 412"/>
                  <a:gd name="T1" fmla="*/ 207 h 413"/>
                  <a:gd name="T2" fmla="*/ 411 w 412"/>
                  <a:gd name="T3" fmla="*/ 181 h 413"/>
                  <a:gd name="T4" fmla="*/ 407 w 412"/>
                  <a:gd name="T5" fmla="*/ 156 h 413"/>
                  <a:gd name="T6" fmla="*/ 400 w 412"/>
                  <a:gd name="T7" fmla="*/ 133 h 413"/>
                  <a:gd name="T8" fmla="*/ 389 w 412"/>
                  <a:gd name="T9" fmla="*/ 111 h 413"/>
                  <a:gd name="T10" fmla="*/ 376 w 412"/>
                  <a:gd name="T11" fmla="*/ 89 h 413"/>
                  <a:gd name="T12" fmla="*/ 361 w 412"/>
                  <a:gd name="T13" fmla="*/ 69 h 413"/>
                  <a:gd name="T14" fmla="*/ 343 w 412"/>
                  <a:gd name="T15" fmla="*/ 52 h 413"/>
                  <a:gd name="T16" fmla="*/ 324 w 412"/>
                  <a:gd name="T17" fmla="*/ 36 h 413"/>
                  <a:gd name="T18" fmla="*/ 303 w 412"/>
                  <a:gd name="T19" fmla="*/ 23 h 413"/>
                  <a:gd name="T20" fmla="*/ 279 w 412"/>
                  <a:gd name="T21" fmla="*/ 13 h 413"/>
                  <a:gd name="T22" fmla="*/ 256 w 412"/>
                  <a:gd name="T23" fmla="*/ 5 h 413"/>
                  <a:gd name="T24" fmla="*/ 231 w 412"/>
                  <a:gd name="T25" fmla="*/ 1 h 413"/>
                  <a:gd name="T26" fmla="*/ 206 w 412"/>
                  <a:gd name="T27" fmla="*/ 0 h 413"/>
                  <a:gd name="T28" fmla="*/ 181 w 412"/>
                  <a:gd name="T29" fmla="*/ 1 h 413"/>
                  <a:gd name="T30" fmla="*/ 157 w 412"/>
                  <a:gd name="T31" fmla="*/ 5 h 413"/>
                  <a:gd name="T32" fmla="*/ 133 w 412"/>
                  <a:gd name="T33" fmla="*/ 13 h 413"/>
                  <a:gd name="T34" fmla="*/ 110 w 412"/>
                  <a:gd name="T35" fmla="*/ 23 h 413"/>
                  <a:gd name="T36" fmla="*/ 89 w 412"/>
                  <a:gd name="T37" fmla="*/ 36 h 413"/>
                  <a:gd name="T38" fmla="*/ 70 w 412"/>
                  <a:gd name="T39" fmla="*/ 52 h 413"/>
                  <a:gd name="T40" fmla="*/ 51 w 412"/>
                  <a:gd name="T41" fmla="*/ 69 h 413"/>
                  <a:gd name="T42" fmla="*/ 37 w 412"/>
                  <a:gd name="T43" fmla="*/ 89 h 413"/>
                  <a:gd name="T44" fmla="*/ 24 w 412"/>
                  <a:gd name="T45" fmla="*/ 111 h 413"/>
                  <a:gd name="T46" fmla="*/ 13 w 412"/>
                  <a:gd name="T47" fmla="*/ 133 h 413"/>
                  <a:gd name="T48" fmla="*/ 6 w 412"/>
                  <a:gd name="T49" fmla="*/ 156 h 413"/>
                  <a:gd name="T50" fmla="*/ 1 w 412"/>
                  <a:gd name="T51" fmla="*/ 181 h 413"/>
                  <a:gd name="T52" fmla="*/ 0 w 412"/>
                  <a:gd name="T53" fmla="*/ 207 h 413"/>
                  <a:gd name="T54" fmla="*/ 1 w 412"/>
                  <a:gd name="T55" fmla="*/ 231 h 413"/>
                  <a:gd name="T56" fmla="*/ 6 w 412"/>
                  <a:gd name="T57" fmla="*/ 256 h 413"/>
                  <a:gd name="T58" fmla="*/ 13 w 412"/>
                  <a:gd name="T59" fmla="*/ 280 h 413"/>
                  <a:gd name="T60" fmla="*/ 24 w 412"/>
                  <a:gd name="T61" fmla="*/ 302 h 413"/>
                  <a:gd name="T62" fmla="*/ 37 w 412"/>
                  <a:gd name="T63" fmla="*/ 324 h 413"/>
                  <a:gd name="T64" fmla="*/ 51 w 412"/>
                  <a:gd name="T65" fmla="*/ 344 h 413"/>
                  <a:gd name="T66" fmla="*/ 70 w 412"/>
                  <a:gd name="T67" fmla="*/ 361 h 413"/>
                  <a:gd name="T68" fmla="*/ 89 w 412"/>
                  <a:gd name="T69" fmla="*/ 377 h 413"/>
                  <a:gd name="T70" fmla="*/ 110 w 412"/>
                  <a:gd name="T71" fmla="*/ 390 h 413"/>
                  <a:gd name="T72" fmla="*/ 133 w 412"/>
                  <a:gd name="T73" fmla="*/ 399 h 413"/>
                  <a:gd name="T74" fmla="*/ 157 w 412"/>
                  <a:gd name="T75" fmla="*/ 407 h 413"/>
                  <a:gd name="T76" fmla="*/ 181 w 412"/>
                  <a:gd name="T77" fmla="*/ 412 h 413"/>
                  <a:gd name="T78" fmla="*/ 206 w 412"/>
                  <a:gd name="T79" fmla="*/ 413 h 413"/>
                  <a:gd name="T80" fmla="*/ 231 w 412"/>
                  <a:gd name="T81" fmla="*/ 412 h 413"/>
                  <a:gd name="T82" fmla="*/ 256 w 412"/>
                  <a:gd name="T83" fmla="*/ 407 h 413"/>
                  <a:gd name="T84" fmla="*/ 279 w 412"/>
                  <a:gd name="T85" fmla="*/ 399 h 413"/>
                  <a:gd name="T86" fmla="*/ 303 w 412"/>
                  <a:gd name="T87" fmla="*/ 390 h 413"/>
                  <a:gd name="T88" fmla="*/ 324 w 412"/>
                  <a:gd name="T89" fmla="*/ 377 h 413"/>
                  <a:gd name="T90" fmla="*/ 343 w 412"/>
                  <a:gd name="T91" fmla="*/ 361 h 413"/>
                  <a:gd name="T92" fmla="*/ 361 w 412"/>
                  <a:gd name="T93" fmla="*/ 344 h 413"/>
                  <a:gd name="T94" fmla="*/ 376 w 412"/>
                  <a:gd name="T95" fmla="*/ 324 h 413"/>
                  <a:gd name="T96" fmla="*/ 389 w 412"/>
                  <a:gd name="T97" fmla="*/ 302 h 413"/>
                  <a:gd name="T98" fmla="*/ 400 w 412"/>
                  <a:gd name="T99" fmla="*/ 280 h 413"/>
                  <a:gd name="T100" fmla="*/ 407 w 412"/>
                  <a:gd name="T101" fmla="*/ 256 h 413"/>
                  <a:gd name="T102" fmla="*/ 411 w 412"/>
                  <a:gd name="T103" fmla="*/ 231 h 413"/>
                  <a:gd name="T104" fmla="*/ 412 w 412"/>
                  <a:gd name="T105" fmla="*/ 207 h 4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12" h="413">
                    <a:moveTo>
                      <a:pt x="412" y="207"/>
                    </a:moveTo>
                    <a:lnTo>
                      <a:pt x="411" y="181"/>
                    </a:lnTo>
                    <a:lnTo>
                      <a:pt x="407" y="156"/>
                    </a:lnTo>
                    <a:lnTo>
                      <a:pt x="400" y="133"/>
                    </a:lnTo>
                    <a:lnTo>
                      <a:pt x="389" y="111"/>
                    </a:lnTo>
                    <a:lnTo>
                      <a:pt x="376" y="89"/>
                    </a:lnTo>
                    <a:lnTo>
                      <a:pt x="361" y="69"/>
                    </a:lnTo>
                    <a:lnTo>
                      <a:pt x="343" y="52"/>
                    </a:lnTo>
                    <a:lnTo>
                      <a:pt x="324" y="36"/>
                    </a:lnTo>
                    <a:lnTo>
                      <a:pt x="303" y="23"/>
                    </a:lnTo>
                    <a:lnTo>
                      <a:pt x="279" y="13"/>
                    </a:lnTo>
                    <a:lnTo>
                      <a:pt x="256" y="5"/>
                    </a:lnTo>
                    <a:lnTo>
                      <a:pt x="231" y="1"/>
                    </a:lnTo>
                    <a:lnTo>
                      <a:pt x="206" y="0"/>
                    </a:lnTo>
                    <a:lnTo>
                      <a:pt x="181" y="1"/>
                    </a:lnTo>
                    <a:lnTo>
                      <a:pt x="157" y="5"/>
                    </a:lnTo>
                    <a:lnTo>
                      <a:pt x="133" y="13"/>
                    </a:lnTo>
                    <a:lnTo>
                      <a:pt x="110" y="23"/>
                    </a:lnTo>
                    <a:lnTo>
                      <a:pt x="89" y="36"/>
                    </a:lnTo>
                    <a:lnTo>
                      <a:pt x="70" y="52"/>
                    </a:lnTo>
                    <a:lnTo>
                      <a:pt x="51" y="69"/>
                    </a:lnTo>
                    <a:lnTo>
                      <a:pt x="37" y="89"/>
                    </a:lnTo>
                    <a:lnTo>
                      <a:pt x="24" y="111"/>
                    </a:lnTo>
                    <a:lnTo>
                      <a:pt x="13" y="133"/>
                    </a:lnTo>
                    <a:lnTo>
                      <a:pt x="6" y="156"/>
                    </a:lnTo>
                    <a:lnTo>
                      <a:pt x="1" y="181"/>
                    </a:lnTo>
                    <a:lnTo>
                      <a:pt x="0" y="207"/>
                    </a:lnTo>
                    <a:lnTo>
                      <a:pt x="1" y="231"/>
                    </a:lnTo>
                    <a:lnTo>
                      <a:pt x="6" y="256"/>
                    </a:lnTo>
                    <a:lnTo>
                      <a:pt x="13" y="280"/>
                    </a:lnTo>
                    <a:lnTo>
                      <a:pt x="24" y="302"/>
                    </a:lnTo>
                    <a:lnTo>
                      <a:pt x="37" y="324"/>
                    </a:lnTo>
                    <a:lnTo>
                      <a:pt x="51" y="344"/>
                    </a:lnTo>
                    <a:lnTo>
                      <a:pt x="70" y="361"/>
                    </a:lnTo>
                    <a:lnTo>
                      <a:pt x="89" y="377"/>
                    </a:lnTo>
                    <a:lnTo>
                      <a:pt x="110" y="390"/>
                    </a:lnTo>
                    <a:lnTo>
                      <a:pt x="133" y="399"/>
                    </a:lnTo>
                    <a:lnTo>
                      <a:pt x="157" y="407"/>
                    </a:lnTo>
                    <a:lnTo>
                      <a:pt x="181" y="412"/>
                    </a:lnTo>
                    <a:lnTo>
                      <a:pt x="206" y="413"/>
                    </a:lnTo>
                    <a:lnTo>
                      <a:pt x="231" y="412"/>
                    </a:lnTo>
                    <a:lnTo>
                      <a:pt x="256" y="407"/>
                    </a:lnTo>
                    <a:lnTo>
                      <a:pt x="279" y="399"/>
                    </a:lnTo>
                    <a:lnTo>
                      <a:pt x="303" y="390"/>
                    </a:lnTo>
                    <a:lnTo>
                      <a:pt x="324" y="377"/>
                    </a:lnTo>
                    <a:lnTo>
                      <a:pt x="343" y="361"/>
                    </a:lnTo>
                    <a:lnTo>
                      <a:pt x="361" y="344"/>
                    </a:lnTo>
                    <a:lnTo>
                      <a:pt x="376" y="324"/>
                    </a:lnTo>
                    <a:lnTo>
                      <a:pt x="389" y="302"/>
                    </a:lnTo>
                    <a:lnTo>
                      <a:pt x="400" y="280"/>
                    </a:lnTo>
                    <a:lnTo>
                      <a:pt x="407" y="256"/>
                    </a:lnTo>
                    <a:lnTo>
                      <a:pt x="411" y="231"/>
                    </a:lnTo>
                    <a:lnTo>
                      <a:pt x="412" y="207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70" name="Freeform 642"/>
              <p:cNvSpPr>
                <a:spLocks/>
              </p:cNvSpPr>
              <p:nvPr/>
            </p:nvSpPr>
            <p:spPr bwMode="auto">
              <a:xfrm>
                <a:off x="2866" y="2912"/>
                <a:ext cx="669" cy="675"/>
              </a:xfrm>
              <a:custGeom>
                <a:avLst/>
                <a:gdLst>
                  <a:gd name="T0" fmla="*/ 824 w 825"/>
                  <a:gd name="T1" fmla="*/ 377 h 827"/>
                  <a:gd name="T2" fmla="*/ 811 w 825"/>
                  <a:gd name="T3" fmla="*/ 306 h 827"/>
                  <a:gd name="T4" fmla="*/ 787 w 825"/>
                  <a:gd name="T5" fmla="*/ 239 h 827"/>
                  <a:gd name="T6" fmla="*/ 750 w 825"/>
                  <a:gd name="T7" fmla="*/ 176 h 827"/>
                  <a:gd name="T8" fmla="*/ 705 w 825"/>
                  <a:gd name="T9" fmla="*/ 121 h 827"/>
                  <a:gd name="T10" fmla="*/ 649 w 825"/>
                  <a:gd name="T11" fmla="*/ 75 h 827"/>
                  <a:gd name="T12" fmla="*/ 586 w 825"/>
                  <a:gd name="T13" fmla="*/ 39 h 827"/>
                  <a:gd name="T14" fmla="*/ 519 w 825"/>
                  <a:gd name="T15" fmla="*/ 14 h 827"/>
                  <a:gd name="T16" fmla="*/ 448 w 825"/>
                  <a:gd name="T17" fmla="*/ 1 h 827"/>
                  <a:gd name="T18" fmla="*/ 377 w 825"/>
                  <a:gd name="T19" fmla="*/ 1 h 827"/>
                  <a:gd name="T20" fmla="*/ 305 w 825"/>
                  <a:gd name="T21" fmla="*/ 14 h 827"/>
                  <a:gd name="T22" fmla="*/ 238 w 825"/>
                  <a:gd name="T23" fmla="*/ 39 h 827"/>
                  <a:gd name="T24" fmla="*/ 175 w 825"/>
                  <a:gd name="T25" fmla="*/ 75 h 827"/>
                  <a:gd name="T26" fmla="*/ 120 w 825"/>
                  <a:gd name="T27" fmla="*/ 121 h 827"/>
                  <a:gd name="T28" fmla="*/ 74 w 825"/>
                  <a:gd name="T29" fmla="*/ 176 h 827"/>
                  <a:gd name="T30" fmla="*/ 38 w 825"/>
                  <a:gd name="T31" fmla="*/ 239 h 827"/>
                  <a:gd name="T32" fmla="*/ 14 w 825"/>
                  <a:gd name="T33" fmla="*/ 306 h 827"/>
                  <a:gd name="T34" fmla="*/ 1 w 825"/>
                  <a:gd name="T35" fmla="*/ 377 h 827"/>
                  <a:gd name="T36" fmla="*/ 1 w 825"/>
                  <a:gd name="T37" fmla="*/ 450 h 827"/>
                  <a:gd name="T38" fmla="*/ 14 w 825"/>
                  <a:gd name="T39" fmla="*/ 520 h 827"/>
                  <a:gd name="T40" fmla="*/ 38 w 825"/>
                  <a:gd name="T41" fmla="*/ 588 h 827"/>
                  <a:gd name="T42" fmla="*/ 74 w 825"/>
                  <a:gd name="T43" fmla="*/ 650 h 827"/>
                  <a:gd name="T44" fmla="*/ 120 w 825"/>
                  <a:gd name="T45" fmla="*/ 705 h 827"/>
                  <a:gd name="T46" fmla="*/ 175 w 825"/>
                  <a:gd name="T47" fmla="*/ 752 h 827"/>
                  <a:gd name="T48" fmla="*/ 238 w 825"/>
                  <a:gd name="T49" fmla="*/ 788 h 827"/>
                  <a:gd name="T50" fmla="*/ 305 w 825"/>
                  <a:gd name="T51" fmla="*/ 813 h 827"/>
                  <a:gd name="T52" fmla="*/ 377 w 825"/>
                  <a:gd name="T53" fmla="*/ 826 h 827"/>
                  <a:gd name="T54" fmla="*/ 448 w 825"/>
                  <a:gd name="T55" fmla="*/ 826 h 827"/>
                  <a:gd name="T56" fmla="*/ 519 w 825"/>
                  <a:gd name="T57" fmla="*/ 813 h 827"/>
                  <a:gd name="T58" fmla="*/ 586 w 825"/>
                  <a:gd name="T59" fmla="*/ 788 h 827"/>
                  <a:gd name="T60" fmla="*/ 649 w 825"/>
                  <a:gd name="T61" fmla="*/ 752 h 827"/>
                  <a:gd name="T62" fmla="*/ 705 w 825"/>
                  <a:gd name="T63" fmla="*/ 705 h 827"/>
                  <a:gd name="T64" fmla="*/ 750 w 825"/>
                  <a:gd name="T65" fmla="*/ 650 h 827"/>
                  <a:gd name="T66" fmla="*/ 787 w 825"/>
                  <a:gd name="T67" fmla="*/ 588 h 827"/>
                  <a:gd name="T68" fmla="*/ 811 w 825"/>
                  <a:gd name="T69" fmla="*/ 520 h 827"/>
                  <a:gd name="T70" fmla="*/ 824 w 825"/>
                  <a:gd name="T71" fmla="*/ 450 h 8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825" h="827">
                    <a:moveTo>
                      <a:pt x="825" y="414"/>
                    </a:moveTo>
                    <a:lnTo>
                      <a:pt x="824" y="377"/>
                    </a:lnTo>
                    <a:lnTo>
                      <a:pt x="819" y="341"/>
                    </a:lnTo>
                    <a:lnTo>
                      <a:pt x="811" y="306"/>
                    </a:lnTo>
                    <a:lnTo>
                      <a:pt x="801" y="272"/>
                    </a:lnTo>
                    <a:lnTo>
                      <a:pt x="787" y="239"/>
                    </a:lnTo>
                    <a:lnTo>
                      <a:pt x="770" y="207"/>
                    </a:lnTo>
                    <a:lnTo>
                      <a:pt x="750" y="176"/>
                    </a:lnTo>
                    <a:lnTo>
                      <a:pt x="729" y="147"/>
                    </a:lnTo>
                    <a:lnTo>
                      <a:pt x="705" y="121"/>
                    </a:lnTo>
                    <a:lnTo>
                      <a:pt x="678" y="97"/>
                    </a:lnTo>
                    <a:lnTo>
                      <a:pt x="649" y="75"/>
                    </a:lnTo>
                    <a:lnTo>
                      <a:pt x="618" y="56"/>
                    </a:lnTo>
                    <a:lnTo>
                      <a:pt x="586" y="39"/>
                    </a:lnTo>
                    <a:lnTo>
                      <a:pt x="553" y="25"/>
                    </a:lnTo>
                    <a:lnTo>
                      <a:pt x="519" y="14"/>
                    </a:lnTo>
                    <a:lnTo>
                      <a:pt x="484" y="7"/>
                    </a:lnTo>
                    <a:lnTo>
                      <a:pt x="448" y="1"/>
                    </a:lnTo>
                    <a:lnTo>
                      <a:pt x="412" y="0"/>
                    </a:lnTo>
                    <a:lnTo>
                      <a:pt x="377" y="1"/>
                    </a:lnTo>
                    <a:lnTo>
                      <a:pt x="341" y="7"/>
                    </a:lnTo>
                    <a:lnTo>
                      <a:pt x="305" y="14"/>
                    </a:lnTo>
                    <a:lnTo>
                      <a:pt x="271" y="25"/>
                    </a:lnTo>
                    <a:lnTo>
                      <a:pt x="238" y="39"/>
                    </a:lnTo>
                    <a:lnTo>
                      <a:pt x="206" y="56"/>
                    </a:lnTo>
                    <a:lnTo>
                      <a:pt x="175" y="75"/>
                    </a:lnTo>
                    <a:lnTo>
                      <a:pt x="147" y="97"/>
                    </a:lnTo>
                    <a:lnTo>
                      <a:pt x="120" y="121"/>
                    </a:lnTo>
                    <a:lnTo>
                      <a:pt x="96" y="147"/>
                    </a:lnTo>
                    <a:lnTo>
                      <a:pt x="74" y="176"/>
                    </a:lnTo>
                    <a:lnTo>
                      <a:pt x="55" y="207"/>
                    </a:lnTo>
                    <a:lnTo>
                      <a:pt x="38" y="239"/>
                    </a:lnTo>
                    <a:lnTo>
                      <a:pt x="24" y="272"/>
                    </a:lnTo>
                    <a:lnTo>
                      <a:pt x="14" y="306"/>
                    </a:lnTo>
                    <a:lnTo>
                      <a:pt x="6" y="341"/>
                    </a:lnTo>
                    <a:lnTo>
                      <a:pt x="1" y="377"/>
                    </a:lnTo>
                    <a:lnTo>
                      <a:pt x="0" y="414"/>
                    </a:lnTo>
                    <a:lnTo>
                      <a:pt x="1" y="450"/>
                    </a:lnTo>
                    <a:lnTo>
                      <a:pt x="6" y="485"/>
                    </a:lnTo>
                    <a:lnTo>
                      <a:pt x="14" y="520"/>
                    </a:lnTo>
                    <a:lnTo>
                      <a:pt x="24" y="555"/>
                    </a:lnTo>
                    <a:lnTo>
                      <a:pt x="38" y="588"/>
                    </a:lnTo>
                    <a:lnTo>
                      <a:pt x="55" y="620"/>
                    </a:lnTo>
                    <a:lnTo>
                      <a:pt x="74" y="650"/>
                    </a:lnTo>
                    <a:lnTo>
                      <a:pt x="96" y="679"/>
                    </a:lnTo>
                    <a:lnTo>
                      <a:pt x="120" y="705"/>
                    </a:lnTo>
                    <a:lnTo>
                      <a:pt x="147" y="730"/>
                    </a:lnTo>
                    <a:lnTo>
                      <a:pt x="175" y="752"/>
                    </a:lnTo>
                    <a:lnTo>
                      <a:pt x="206" y="771"/>
                    </a:lnTo>
                    <a:lnTo>
                      <a:pt x="238" y="788"/>
                    </a:lnTo>
                    <a:lnTo>
                      <a:pt x="271" y="802"/>
                    </a:lnTo>
                    <a:lnTo>
                      <a:pt x="305" y="813"/>
                    </a:lnTo>
                    <a:lnTo>
                      <a:pt x="341" y="820"/>
                    </a:lnTo>
                    <a:lnTo>
                      <a:pt x="377" y="826"/>
                    </a:lnTo>
                    <a:lnTo>
                      <a:pt x="412" y="827"/>
                    </a:lnTo>
                    <a:lnTo>
                      <a:pt x="448" y="826"/>
                    </a:lnTo>
                    <a:lnTo>
                      <a:pt x="484" y="820"/>
                    </a:lnTo>
                    <a:lnTo>
                      <a:pt x="519" y="813"/>
                    </a:lnTo>
                    <a:lnTo>
                      <a:pt x="553" y="802"/>
                    </a:lnTo>
                    <a:lnTo>
                      <a:pt x="586" y="788"/>
                    </a:lnTo>
                    <a:lnTo>
                      <a:pt x="618" y="771"/>
                    </a:lnTo>
                    <a:lnTo>
                      <a:pt x="649" y="752"/>
                    </a:lnTo>
                    <a:lnTo>
                      <a:pt x="678" y="730"/>
                    </a:lnTo>
                    <a:lnTo>
                      <a:pt x="705" y="705"/>
                    </a:lnTo>
                    <a:lnTo>
                      <a:pt x="729" y="679"/>
                    </a:lnTo>
                    <a:lnTo>
                      <a:pt x="750" y="650"/>
                    </a:lnTo>
                    <a:lnTo>
                      <a:pt x="770" y="620"/>
                    </a:lnTo>
                    <a:lnTo>
                      <a:pt x="787" y="588"/>
                    </a:lnTo>
                    <a:lnTo>
                      <a:pt x="801" y="555"/>
                    </a:lnTo>
                    <a:lnTo>
                      <a:pt x="811" y="520"/>
                    </a:lnTo>
                    <a:lnTo>
                      <a:pt x="819" y="485"/>
                    </a:lnTo>
                    <a:lnTo>
                      <a:pt x="824" y="450"/>
                    </a:lnTo>
                    <a:lnTo>
                      <a:pt x="825" y="414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71" name="Line 643"/>
              <p:cNvSpPr>
                <a:spLocks noChangeShapeType="1"/>
              </p:cNvSpPr>
              <p:nvPr/>
            </p:nvSpPr>
            <p:spPr bwMode="auto">
              <a:xfrm flipV="1">
                <a:off x="522" y="3485"/>
                <a:ext cx="0" cy="18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72" name="Line 644"/>
              <p:cNvSpPr>
                <a:spLocks noChangeShapeType="1"/>
              </p:cNvSpPr>
              <p:nvPr/>
            </p:nvSpPr>
            <p:spPr bwMode="auto">
              <a:xfrm flipV="1">
                <a:off x="522" y="3422"/>
                <a:ext cx="0" cy="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73" name="Line 645"/>
              <p:cNvSpPr>
                <a:spLocks noChangeShapeType="1"/>
              </p:cNvSpPr>
              <p:nvPr/>
            </p:nvSpPr>
            <p:spPr bwMode="auto">
              <a:xfrm flipV="1">
                <a:off x="522" y="3121"/>
                <a:ext cx="0" cy="26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74" name="Line 646"/>
              <p:cNvSpPr>
                <a:spLocks noChangeShapeType="1"/>
              </p:cNvSpPr>
              <p:nvPr/>
            </p:nvSpPr>
            <p:spPr bwMode="auto">
              <a:xfrm flipV="1">
                <a:off x="522" y="3059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75" name="Line 647"/>
              <p:cNvSpPr>
                <a:spLocks noChangeShapeType="1"/>
              </p:cNvSpPr>
              <p:nvPr/>
            </p:nvSpPr>
            <p:spPr bwMode="auto">
              <a:xfrm flipV="1">
                <a:off x="522" y="2832"/>
                <a:ext cx="0" cy="19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76" name="Freeform 648"/>
              <p:cNvSpPr>
                <a:spLocks/>
              </p:cNvSpPr>
              <p:nvPr/>
            </p:nvSpPr>
            <p:spPr bwMode="auto">
              <a:xfrm>
                <a:off x="357" y="3082"/>
                <a:ext cx="335" cy="335"/>
              </a:xfrm>
              <a:custGeom>
                <a:avLst/>
                <a:gdLst>
                  <a:gd name="T0" fmla="*/ 413 w 413"/>
                  <a:gd name="T1" fmla="*/ 207 h 413"/>
                  <a:gd name="T2" fmla="*/ 412 w 413"/>
                  <a:gd name="T3" fmla="*/ 181 h 413"/>
                  <a:gd name="T4" fmla="*/ 407 w 413"/>
                  <a:gd name="T5" fmla="*/ 156 h 413"/>
                  <a:gd name="T6" fmla="*/ 400 w 413"/>
                  <a:gd name="T7" fmla="*/ 133 h 413"/>
                  <a:gd name="T8" fmla="*/ 390 w 413"/>
                  <a:gd name="T9" fmla="*/ 111 h 413"/>
                  <a:gd name="T10" fmla="*/ 377 w 413"/>
                  <a:gd name="T11" fmla="*/ 89 h 413"/>
                  <a:gd name="T12" fmla="*/ 361 w 413"/>
                  <a:gd name="T13" fmla="*/ 69 h 413"/>
                  <a:gd name="T14" fmla="*/ 344 w 413"/>
                  <a:gd name="T15" fmla="*/ 52 h 413"/>
                  <a:gd name="T16" fmla="*/ 324 w 413"/>
                  <a:gd name="T17" fmla="*/ 36 h 413"/>
                  <a:gd name="T18" fmla="*/ 303 w 413"/>
                  <a:gd name="T19" fmla="*/ 23 h 413"/>
                  <a:gd name="T20" fmla="*/ 280 w 413"/>
                  <a:gd name="T21" fmla="*/ 13 h 413"/>
                  <a:gd name="T22" fmla="*/ 256 w 413"/>
                  <a:gd name="T23" fmla="*/ 5 h 413"/>
                  <a:gd name="T24" fmla="*/ 231 w 413"/>
                  <a:gd name="T25" fmla="*/ 1 h 413"/>
                  <a:gd name="T26" fmla="*/ 207 w 413"/>
                  <a:gd name="T27" fmla="*/ 0 h 413"/>
                  <a:gd name="T28" fmla="*/ 182 w 413"/>
                  <a:gd name="T29" fmla="*/ 1 h 413"/>
                  <a:gd name="T30" fmla="*/ 158 w 413"/>
                  <a:gd name="T31" fmla="*/ 5 h 413"/>
                  <a:gd name="T32" fmla="*/ 133 w 413"/>
                  <a:gd name="T33" fmla="*/ 13 h 413"/>
                  <a:gd name="T34" fmla="*/ 111 w 413"/>
                  <a:gd name="T35" fmla="*/ 23 h 413"/>
                  <a:gd name="T36" fmla="*/ 90 w 413"/>
                  <a:gd name="T37" fmla="*/ 36 h 413"/>
                  <a:gd name="T38" fmla="*/ 69 w 413"/>
                  <a:gd name="T39" fmla="*/ 52 h 413"/>
                  <a:gd name="T40" fmla="*/ 52 w 413"/>
                  <a:gd name="T41" fmla="*/ 69 h 413"/>
                  <a:gd name="T42" fmla="*/ 36 w 413"/>
                  <a:gd name="T43" fmla="*/ 89 h 413"/>
                  <a:gd name="T44" fmla="*/ 24 w 413"/>
                  <a:gd name="T45" fmla="*/ 111 h 413"/>
                  <a:gd name="T46" fmla="*/ 14 w 413"/>
                  <a:gd name="T47" fmla="*/ 133 h 413"/>
                  <a:gd name="T48" fmla="*/ 7 w 413"/>
                  <a:gd name="T49" fmla="*/ 156 h 413"/>
                  <a:gd name="T50" fmla="*/ 2 w 413"/>
                  <a:gd name="T51" fmla="*/ 181 h 413"/>
                  <a:gd name="T52" fmla="*/ 0 w 413"/>
                  <a:gd name="T53" fmla="*/ 207 h 413"/>
                  <a:gd name="T54" fmla="*/ 2 w 413"/>
                  <a:gd name="T55" fmla="*/ 231 h 413"/>
                  <a:gd name="T56" fmla="*/ 7 w 413"/>
                  <a:gd name="T57" fmla="*/ 256 h 413"/>
                  <a:gd name="T58" fmla="*/ 14 w 413"/>
                  <a:gd name="T59" fmla="*/ 280 h 413"/>
                  <a:gd name="T60" fmla="*/ 24 w 413"/>
                  <a:gd name="T61" fmla="*/ 302 h 413"/>
                  <a:gd name="T62" fmla="*/ 36 w 413"/>
                  <a:gd name="T63" fmla="*/ 324 h 413"/>
                  <a:gd name="T64" fmla="*/ 52 w 413"/>
                  <a:gd name="T65" fmla="*/ 344 h 413"/>
                  <a:gd name="T66" fmla="*/ 69 w 413"/>
                  <a:gd name="T67" fmla="*/ 361 h 413"/>
                  <a:gd name="T68" fmla="*/ 90 w 413"/>
                  <a:gd name="T69" fmla="*/ 377 h 413"/>
                  <a:gd name="T70" fmla="*/ 111 w 413"/>
                  <a:gd name="T71" fmla="*/ 390 h 413"/>
                  <a:gd name="T72" fmla="*/ 133 w 413"/>
                  <a:gd name="T73" fmla="*/ 399 h 413"/>
                  <a:gd name="T74" fmla="*/ 158 w 413"/>
                  <a:gd name="T75" fmla="*/ 407 h 413"/>
                  <a:gd name="T76" fmla="*/ 182 w 413"/>
                  <a:gd name="T77" fmla="*/ 412 h 413"/>
                  <a:gd name="T78" fmla="*/ 207 w 413"/>
                  <a:gd name="T79" fmla="*/ 413 h 413"/>
                  <a:gd name="T80" fmla="*/ 231 w 413"/>
                  <a:gd name="T81" fmla="*/ 412 h 413"/>
                  <a:gd name="T82" fmla="*/ 256 w 413"/>
                  <a:gd name="T83" fmla="*/ 407 h 413"/>
                  <a:gd name="T84" fmla="*/ 280 w 413"/>
                  <a:gd name="T85" fmla="*/ 399 h 413"/>
                  <a:gd name="T86" fmla="*/ 303 w 413"/>
                  <a:gd name="T87" fmla="*/ 390 h 413"/>
                  <a:gd name="T88" fmla="*/ 324 w 413"/>
                  <a:gd name="T89" fmla="*/ 377 h 413"/>
                  <a:gd name="T90" fmla="*/ 344 w 413"/>
                  <a:gd name="T91" fmla="*/ 361 h 413"/>
                  <a:gd name="T92" fmla="*/ 361 w 413"/>
                  <a:gd name="T93" fmla="*/ 344 h 413"/>
                  <a:gd name="T94" fmla="*/ 377 w 413"/>
                  <a:gd name="T95" fmla="*/ 324 h 413"/>
                  <a:gd name="T96" fmla="*/ 390 w 413"/>
                  <a:gd name="T97" fmla="*/ 302 h 413"/>
                  <a:gd name="T98" fmla="*/ 400 w 413"/>
                  <a:gd name="T99" fmla="*/ 280 h 413"/>
                  <a:gd name="T100" fmla="*/ 407 w 413"/>
                  <a:gd name="T101" fmla="*/ 256 h 413"/>
                  <a:gd name="T102" fmla="*/ 412 w 413"/>
                  <a:gd name="T103" fmla="*/ 231 h 413"/>
                  <a:gd name="T104" fmla="*/ 413 w 413"/>
                  <a:gd name="T105" fmla="*/ 207 h 4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13" h="413">
                    <a:moveTo>
                      <a:pt x="413" y="207"/>
                    </a:moveTo>
                    <a:lnTo>
                      <a:pt x="412" y="181"/>
                    </a:lnTo>
                    <a:lnTo>
                      <a:pt x="407" y="156"/>
                    </a:lnTo>
                    <a:lnTo>
                      <a:pt x="400" y="133"/>
                    </a:lnTo>
                    <a:lnTo>
                      <a:pt x="390" y="111"/>
                    </a:lnTo>
                    <a:lnTo>
                      <a:pt x="377" y="89"/>
                    </a:lnTo>
                    <a:lnTo>
                      <a:pt x="361" y="69"/>
                    </a:lnTo>
                    <a:lnTo>
                      <a:pt x="344" y="52"/>
                    </a:lnTo>
                    <a:lnTo>
                      <a:pt x="324" y="36"/>
                    </a:lnTo>
                    <a:lnTo>
                      <a:pt x="303" y="23"/>
                    </a:lnTo>
                    <a:lnTo>
                      <a:pt x="280" y="13"/>
                    </a:lnTo>
                    <a:lnTo>
                      <a:pt x="256" y="5"/>
                    </a:lnTo>
                    <a:lnTo>
                      <a:pt x="231" y="1"/>
                    </a:lnTo>
                    <a:lnTo>
                      <a:pt x="207" y="0"/>
                    </a:lnTo>
                    <a:lnTo>
                      <a:pt x="182" y="1"/>
                    </a:lnTo>
                    <a:lnTo>
                      <a:pt x="158" y="5"/>
                    </a:lnTo>
                    <a:lnTo>
                      <a:pt x="133" y="13"/>
                    </a:lnTo>
                    <a:lnTo>
                      <a:pt x="111" y="23"/>
                    </a:lnTo>
                    <a:lnTo>
                      <a:pt x="90" y="36"/>
                    </a:lnTo>
                    <a:lnTo>
                      <a:pt x="69" y="52"/>
                    </a:lnTo>
                    <a:lnTo>
                      <a:pt x="52" y="69"/>
                    </a:lnTo>
                    <a:lnTo>
                      <a:pt x="36" y="89"/>
                    </a:lnTo>
                    <a:lnTo>
                      <a:pt x="24" y="111"/>
                    </a:lnTo>
                    <a:lnTo>
                      <a:pt x="14" y="133"/>
                    </a:lnTo>
                    <a:lnTo>
                      <a:pt x="7" y="156"/>
                    </a:lnTo>
                    <a:lnTo>
                      <a:pt x="2" y="181"/>
                    </a:lnTo>
                    <a:lnTo>
                      <a:pt x="0" y="207"/>
                    </a:lnTo>
                    <a:lnTo>
                      <a:pt x="2" y="231"/>
                    </a:lnTo>
                    <a:lnTo>
                      <a:pt x="7" y="256"/>
                    </a:lnTo>
                    <a:lnTo>
                      <a:pt x="14" y="280"/>
                    </a:lnTo>
                    <a:lnTo>
                      <a:pt x="24" y="302"/>
                    </a:lnTo>
                    <a:lnTo>
                      <a:pt x="36" y="324"/>
                    </a:lnTo>
                    <a:lnTo>
                      <a:pt x="52" y="344"/>
                    </a:lnTo>
                    <a:lnTo>
                      <a:pt x="69" y="361"/>
                    </a:lnTo>
                    <a:lnTo>
                      <a:pt x="90" y="377"/>
                    </a:lnTo>
                    <a:lnTo>
                      <a:pt x="111" y="390"/>
                    </a:lnTo>
                    <a:lnTo>
                      <a:pt x="133" y="399"/>
                    </a:lnTo>
                    <a:lnTo>
                      <a:pt x="158" y="407"/>
                    </a:lnTo>
                    <a:lnTo>
                      <a:pt x="182" y="412"/>
                    </a:lnTo>
                    <a:lnTo>
                      <a:pt x="207" y="413"/>
                    </a:lnTo>
                    <a:lnTo>
                      <a:pt x="231" y="412"/>
                    </a:lnTo>
                    <a:lnTo>
                      <a:pt x="256" y="407"/>
                    </a:lnTo>
                    <a:lnTo>
                      <a:pt x="280" y="399"/>
                    </a:lnTo>
                    <a:lnTo>
                      <a:pt x="303" y="390"/>
                    </a:lnTo>
                    <a:lnTo>
                      <a:pt x="324" y="377"/>
                    </a:lnTo>
                    <a:lnTo>
                      <a:pt x="344" y="361"/>
                    </a:lnTo>
                    <a:lnTo>
                      <a:pt x="361" y="344"/>
                    </a:lnTo>
                    <a:lnTo>
                      <a:pt x="377" y="324"/>
                    </a:lnTo>
                    <a:lnTo>
                      <a:pt x="390" y="302"/>
                    </a:lnTo>
                    <a:lnTo>
                      <a:pt x="400" y="280"/>
                    </a:lnTo>
                    <a:lnTo>
                      <a:pt x="407" y="256"/>
                    </a:lnTo>
                    <a:lnTo>
                      <a:pt x="412" y="231"/>
                    </a:lnTo>
                    <a:lnTo>
                      <a:pt x="413" y="207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77" name="Freeform 649"/>
              <p:cNvSpPr>
                <a:spLocks/>
              </p:cNvSpPr>
              <p:nvPr/>
            </p:nvSpPr>
            <p:spPr bwMode="auto">
              <a:xfrm>
                <a:off x="187" y="2912"/>
                <a:ext cx="335" cy="675"/>
              </a:xfrm>
              <a:custGeom>
                <a:avLst/>
                <a:gdLst>
                  <a:gd name="T0" fmla="*/ 413 w 413"/>
                  <a:gd name="T1" fmla="*/ 0 h 827"/>
                  <a:gd name="T2" fmla="*/ 377 w 413"/>
                  <a:gd name="T3" fmla="*/ 1 h 827"/>
                  <a:gd name="T4" fmla="*/ 341 w 413"/>
                  <a:gd name="T5" fmla="*/ 7 h 827"/>
                  <a:gd name="T6" fmla="*/ 306 w 413"/>
                  <a:gd name="T7" fmla="*/ 14 h 827"/>
                  <a:gd name="T8" fmla="*/ 271 w 413"/>
                  <a:gd name="T9" fmla="*/ 25 h 827"/>
                  <a:gd name="T10" fmla="*/ 238 w 413"/>
                  <a:gd name="T11" fmla="*/ 39 h 827"/>
                  <a:gd name="T12" fmla="*/ 206 w 413"/>
                  <a:gd name="T13" fmla="*/ 56 h 827"/>
                  <a:gd name="T14" fmla="*/ 176 w 413"/>
                  <a:gd name="T15" fmla="*/ 75 h 827"/>
                  <a:gd name="T16" fmla="*/ 148 w 413"/>
                  <a:gd name="T17" fmla="*/ 97 h 827"/>
                  <a:gd name="T18" fmla="*/ 121 w 413"/>
                  <a:gd name="T19" fmla="*/ 121 h 827"/>
                  <a:gd name="T20" fmla="*/ 97 w 413"/>
                  <a:gd name="T21" fmla="*/ 147 h 827"/>
                  <a:gd name="T22" fmla="*/ 74 w 413"/>
                  <a:gd name="T23" fmla="*/ 176 h 827"/>
                  <a:gd name="T24" fmla="*/ 55 w 413"/>
                  <a:gd name="T25" fmla="*/ 207 h 827"/>
                  <a:gd name="T26" fmla="*/ 39 w 413"/>
                  <a:gd name="T27" fmla="*/ 239 h 827"/>
                  <a:gd name="T28" fmla="*/ 25 w 413"/>
                  <a:gd name="T29" fmla="*/ 272 h 827"/>
                  <a:gd name="T30" fmla="*/ 14 w 413"/>
                  <a:gd name="T31" fmla="*/ 306 h 827"/>
                  <a:gd name="T32" fmla="*/ 6 w 413"/>
                  <a:gd name="T33" fmla="*/ 341 h 827"/>
                  <a:gd name="T34" fmla="*/ 2 w 413"/>
                  <a:gd name="T35" fmla="*/ 377 h 827"/>
                  <a:gd name="T36" fmla="*/ 0 w 413"/>
                  <a:gd name="T37" fmla="*/ 414 h 827"/>
                  <a:gd name="T38" fmla="*/ 2 w 413"/>
                  <a:gd name="T39" fmla="*/ 450 h 827"/>
                  <a:gd name="T40" fmla="*/ 6 w 413"/>
                  <a:gd name="T41" fmla="*/ 485 h 827"/>
                  <a:gd name="T42" fmla="*/ 14 w 413"/>
                  <a:gd name="T43" fmla="*/ 520 h 827"/>
                  <a:gd name="T44" fmla="*/ 25 w 413"/>
                  <a:gd name="T45" fmla="*/ 555 h 827"/>
                  <a:gd name="T46" fmla="*/ 39 w 413"/>
                  <a:gd name="T47" fmla="*/ 588 h 827"/>
                  <a:gd name="T48" fmla="*/ 55 w 413"/>
                  <a:gd name="T49" fmla="*/ 620 h 827"/>
                  <a:gd name="T50" fmla="*/ 74 w 413"/>
                  <a:gd name="T51" fmla="*/ 650 h 827"/>
                  <a:gd name="T52" fmla="*/ 97 w 413"/>
                  <a:gd name="T53" fmla="*/ 679 h 827"/>
                  <a:gd name="T54" fmla="*/ 121 w 413"/>
                  <a:gd name="T55" fmla="*/ 705 h 827"/>
                  <a:gd name="T56" fmla="*/ 148 w 413"/>
                  <a:gd name="T57" fmla="*/ 730 h 827"/>
                  <a:gd name="T58" fmla="*/ 176 w 413"/>
                  <a:gd name="T59" fmla="*/ 752 h 827"/>
                  <a:gd name="T60" fmla="*/ 206 w 413"/>
                  <a:gd name="T61" fmla="*/ 771 h 827"/>
                  <a:gd name="T62" fmla="*/ 238 w 413"/>
                  <a:gd name="T63" fmla="*/ 788 h 827"/>
                  <a:gd name="T64" fmla="*/ 271 w 413"/>
                  <a:gd name="T65" fmla="*/ 802 h 827"/>
                  <a:gd name="T66" fmla="*/ 306 w 413"/>
                  <a:gd name="T67" fmla="*/ 813 h 827"/>
                  <a:gd name="T68" fmla="*/ 341 w 413"/>
                  <a:gd name="T69" fmla="*/ 820 h 827"/>
                  <a:gd name="T70" fmla="*/ 377 w 413"/>
                  <a:gd name="T71" fmla="*/ 826 h 827"/>
                  <a:gd name="T72" fmla="*/ 413 w 413"/>
                  <a:gd name="T73" fmla="*/ 827 h 8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13" h="827">
                    <a:moveTo>
                      <a:pt x="413" y="0"/>
                    </a:moveTo>
                    <a:lnTo>
                      <a:pt x="377" y="1"/>
                    </a:lnTo>
                    <a:lnTo>
                      <a:pt x="341" y="7"/>
                    </a:lnTo>
                    <a:lnTo>
                      <a:pt x="306" y="14"/>
                    </a:lnTo>
                    <a:lnTo>
                      <a:pt x="271" y="25"/>
                    </a:lnTo>
                    <a:lnTo>
                      <a:pt x="238" y="39"/>
                    </a:lnTo>
                    <a:lnTo>
                      <a:pt x="206" y="56"/>
                    </a:lnTo>
                    <a:lnTo>
                      <a:pt x="176" y="75"/>
                    </a:lnTo>
                    <a:lnTo>
                      <a:pt x="148" y="97"/>
                    </a:lnTo>
                    <a:lnTo>
                      <a:pt x="121" y="121"/>
                    </a:lnTo>
                    <a:lnTo>
                      <a:pt x="97" y="147"/>
                    </a:lnTo>
                    <a:lnTo>
                      <a:pt x="74" y="176"/>
                    </a:lnTo>
                    <a:lnTo>
                      <a:pt x="55" y="207"/>
                    </a:lnTo>
                    <a:lnTo>
                      <a:pt x="39" y="239"/>
                    </a:lnTo>
                    <a:lnTo>
                      <a:pt x="25" y="272"/>
                    </a:lnTo>
                    <a:lnTo>
                      <a:pt x="14" y="306"/>
                    </a:lnTo>
                    <a:lnTo>
                      <a:pt x="6" y="341"/>
                    </a:lnTo>
                    <a:lnTo>
                      <a:pt x="2" y="377"/>
                    </a:lnTo>
                    <a:lnTo>
                      <a:pt x="0" y="414"/>
                    </a:lnTo>
                    <a:lnTo>
                      <a:pt x="2" y="450"/>
                    </a:lnTo>
                    <a:lnTo>
                      <a:pt x="6" y="485"/>
                    </a:lnTo>
                    <a:lnTo>
                      <a:pt x="14" y="520"/>
                    </a:lnTo>
                    <a:lnTo>
                      <a:pt x="25" y="555"/>
                    </a:lnTo>
                    <a:lnTo>
                      <a:pt x="39" y="588"/>
                    </a:lnTo>
                    <a:lnTo>
                      <a:pt x="55" y="620"/>
                    </a:lnTo>
                    <a:lnTo>
                      <a:pt x="74" y="650"/>
                    </a:lnTo>
                    <a:lnTo>
                      <a:pt x="97" y="679"/>
                    </a:lnTo>
                    <a:lnTo>
                      <a:pt x="121" y="705"/>
                    </a:lnTo>
                    <a:lnTo>
                      <a:pt x="148" y="730"/>
                    </a:lnTo>
                    <a:lnTo>
                      <a:pt x="176" y="752"/>
                    </a:lnTo>
                    <a:lnTo>
                      <a:pt x="206" y="771"/>
                    </a:lnTo>
                    <a:lnTo>
                      <a:pt x="238" y="788"/>
                    </a:lnTo>
                    <a:lnTo>
                      <a:pt x="271" y="802"/>
                    </a:lnTo>
                    <a:lnTo>
                      <a:pt x="306" y="813"/>
                    </a:lnTo>
                    <a:lnTo>
                      <a:pt x="341" y="820"/>
                    </a:lnTo>
                    <a:lnTo>
                      <a:pt x="377" y="826"/>
                    </a:lnTo>
                    <a:lnTo>
                      <a:pt x="413" y="827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78" name="Line 650"/>
              <p:cNvSpPr>
                <a:spLocks noChangeShapeType="1"/>
              </p:cNvSpPr>
              <p:nvPr/>
            </p:nvSpPr>
            <p:spPr bwMode="auto">
              <a:xfrm flipH="1" flipV="1">
                <a:off x="2173" y="2475"/>
                <a:ext cx="1152" cy="46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79" name="Line 651"/>
              <p:cNvSpPr>
                <a:spLocks noChangeShapeType="1"/>
              </p:cNvSpPr>
              <p:nvPr/>
            </p:nvSpPr>
            <p:spPr bwMode="auto">
              <a:xfrm flipV="1">
                <a:off x="397" y="2475"/>
                <a:ext cx="1152" cy="46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80" name="Line 652"/>
              <p:cNvSpPr>
                <a:spLocks noChangeShapeType="1"/>
              </p:cNvSpPr>
              <p:nvPr/>
            </p:nvSpPr>
            <p:spPr bwMode="auto">
              <a:xfrm flipH="1">
                <a:off x="2173" y="3558"/>
                <a:ext cx="1152" cy="46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81" name="Line 653"/>
              <p:cNvSpPr>
                <a:spLocks noChangeShapeType="1"/>
              </p:cNvSpPr>
              <p:nvPr/>
            </p:nvSpPr>
            <p:spPr bwMode="auto">
              <a:xfrm>
                <a:off x="397" y="3558"/>
                <a:ext cx="1152" cy="46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82" name="Freeform 654"/>
              <p:cNvSpPr>
                <a:spLocks/>
              </p:cNvSpPr>
              <p:nvPr/>
            </p:nvSpPr>
            <p:spPr bwMode="auto">
              <a:xfrm>
                <a:off x="1549" y="2412"/>
                <a:ext cx="624" cy="63"/>
              </a:xfrm>
              <a:custGeom>
                <a:avLst/>
                <a:gdLst>
                  <a:gd name="T0" fmla="*/ 774 w 774"/>
                  <a:gd name="T1" fmla="*/ 74 h 74"/>
                  <a:gd name="T2" fmla="*/ 721 w 774"/>
                  <a:gd name="T3" fmla="*/ 55 h 74"/>
                  <a:gd name="T4" fmla="*/ 666 w 774"/>
                  <a:gd name="T5" fmla="*/ 38 h 74"/>
                  <a:gd name="T6" fmla="*/ 612 w 774"/>
                  <a:gd name="T7" fmla="*/ 24 h 74"/>
                  <a:gd name="T8" fmla="*/ 556 w 774"/>
                  <a:gd name="T9" fmla="*/ 14 h 74"/>
                  <a:gd name="T10" fmla="*/ 500 w 774"/>
                  <a:gd name="T11" fmla="*/ 5 h 74"/>
                  <a:gd name="T12" fmla="*/ 443 w 774"/>
                  <a:gd name="T13" fmla="*/ 1 h 74"/>
                  <a:gd name="T14" fmla="*/ 386 w 774"/>
                  <a:gd name="T15" fmla="*/ 0 h 74"/>
                  <a:gd name="T16" fmla="*/ 330 w 774"/>
                  <a:gd name="T17" fmla="*/ 1 h 74"/>
                  <a:gd name="T18" fmla="*/ 273 w 774"/>
                  <a:gd name="T19" fmla="*/ 5 h 74"/>
                  <a:gd name="T20" fmla="*/ 217 w 774"/>
                  <a:gd name="T21" fmla="*/ 14 h 74"/>
                  <a:gd name="T22" fmla="*/ 162 w 774"/>
                  <a:gd name="T23" fmla="*/ 24 h 74"/>
                  <a:gd name="T24" fmla="*/ 106 w 774"/>
                  <a:gd name="T25" fmla="*/ 38 h 74"/>
                  <a:gd name="T26" fmla="*/ 53 w 774"/>
                  <a:gd name="T27" fmla="*/ 55 h 74"/>
                  <a:gd name="T28" fmla="*/ 0 w 774"/>
                  <a:gd name="T29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74" h="74">
                    <a:moveTo>
                      <a:pt x="774" y="74"/>
                    </a:moveTo>
                    <a:lnTo>
                      <a:pt x="721" y="55"/>
                    </a:lnTo>
                    <a:lnTo>
                      <a:pt x="666" y="38"/>
                    </a:lnTo>
                    <a:lnTo>
                      <a:pt x="612" y="24"/>
                    </a:lnTo>
                    <a:lnTo>
                      <a:pt x="556" y="14"/>
                    </a:lnTo>
                    <a:lnTo>
                      <a:pt x="500" y="5"/>
                    </a:lnTo>
                    <a:lnTo>
                      <a:pt x="443" y="1"/>
                    </a:lnTo>
                    <a:lnTo>
                      <a:pt x="386" y="0"/>
                    </a:lnTo>
                    <a:lnTo>
                      <a:pt x="330" y="1"/>
                    </a:lnTo>
                    <a:lnTo>
                      <a:pt x="273" y="5"/>
                    </a:lnTo>
                    <a:lnTo>
                      <a:pt x="217" y="14"/>
                    </a:lnTo>
                    <a:lnTo>
                      <a:pt x="162" y="24"/>
                    </a:lnTo>
                    <a:lnTo>
                      <a:pt x="106" y="38"/>
                    </a:lnTo>
                    <a:lnTo>
                      <a:pt x="53" y="55"/>
                    </a:lnTo>
                    <a:lnTo>
                      <a:pt x="0" y="74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83" name="Line 655"/>
              <p:cNvSpPr>
                <a:spLocks noChangeShapeType="1"/>
              </p:cNvSpPr>
              <p:nvPr/>
            </p:nvSpPr>
            <p:spPr bwMode="auto">
              <a:xfrm flipV="1">
                <a:off x="1027" y="2912"/>
                <a:ext cx="0" cy="67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84" name="Line 656"/>
              <p:cNvSpPr>
                <a:spLocks noChangeShapeType="1"/>
              </p:cNvSpPr>
              <p:nvPr/>
            </p:nvSpPr>
            <p:spPr bwMode="auto">
              <a:xfrm>
                <a:off x="522" y="2912"/>
                <a:ext cx="76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85" name="Line 657"/>
              <p:cNvSpPr>
                <a:spLocks noChangeShapeType="1"/>
              </p:cNvSpPr>
              <p:nvPr/>
            </p:nvSpPr>
            <p:spPr bwMode="auto">
              <a:xfrm>
                <a:off x="1338" y="2912"/>
                <a:ext cx="14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lg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86" name="Line 658"/>
              <p:cNvSpPr>
                <a:spLocks noChangeShapeType="1"/>
              </p:cNvSpPr>
              <p:nvPr/>
            </p:nvSpPr>
            <p:spPr bwMode="auto">
              <a:xfrm>
                <a:off x="522" y="3587"/>
                <a:ext cx="76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87" name="Line 659"/>
              <p:cNvSpPr>
                <a:spLocks noChangeShapeType="1"/>
              </p:cNvSpPr>
              <p:nvPr/>
            </p:nvSpPr>
            <p:spPr bwMode="auto">
              <a:xfrm>
                <a:off x="1338" y="3587"/>
                <a:ext cx="14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lg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88" name="Line 660"/>
              <p:cNvSpPr>
                <a:spLocks noChangeShapeType="1"/>
              </p:cNvSpPr>
              <p:nvPr/>
            </p:nvSpPr>
            <p:spPr bwMode="auto">
              <a:xfrm>
                <a:off x="1027" y="3082"/>
                <a:ext cx="6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89" name="Line 661"/>
              <p:cNvSpPr>
                <a:spLocks noChangeShapeType="1"/>
              </p:cNvSpPr>
              <p:nvPr/>
            </p:nvSpPr>
            <p:spPr bwMode="auto">
              <a:xfrm>
                <a:off x="1123" y="3082"/>
                <a:ext cx="9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90" name="Line 662"/>
              <p:cNvSpPr>
                <a:spLocks noChangeShapeType="1"/>
              </p:cNvSpPr>
              <p:nvPr/>
            </p:nvSpPr>
            <p:spPr bwMode="auto">
              <a:xfrm>
                <a:off x="1248" y="3082"/>
                <a:ext cx="10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91" name="Line 663"/>
              <p:cNvSpPr>
                <a:spLocks noChangeShapeType="1"/>
              </p:cNvSpPr>
              <p:nvPr/>
            </p:nvSpPr>
            <p:spPr bwMode="auto">
              <a:xfrm>
                <a:off x="1373" y="3082"/>
                <a:ext cx="10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92" name="Line 664"/>
              <p:cNvSpPr>
                <a:spLocks noChangeShapeType="1"/>
              </p:cNvSpPr>
              <p:nvPr/>
            </p:nvSpPr>
            <p:spPr bwMode="auto">
              <a:xfrm>
                <a:off x="1498" y="3082"/>
                <a:ext cx="7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93" name="Line 665"/>
              <p:cNvSpPr>
                <a:spLocks noChangeShapeType="1"/>
              </p:cNvSpPr>
              <p:nvPr/>
            </p:nvSpPr>
            <p:spPr bwMode="auto">
              <a:xfrm>
                <a:off x="2151" y="3082"/>
                <a:ext cx="7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94" name="Line 666"/>
              <p:cNvSpPr>
                <a:spLocks noChangeShapeType="1"/>
              </p:cNvSpPr>
              <p:nvPr/>
            </p:nvSpPr>
            <p:spPr bwMode="auto">
              <a:xfrm>
                <a:off x="2258" y="3082"/>
                <a:ext cx="8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95" name="Line 667"/>
              <p:cNvSpPr>
                <a:spLocks noChangeShapeType="1"/>
              </p:cNvSpPr>
              <p:nvPr/>
            </p:nvSpPr>
            <p:spPr bwMode="auto">
              <a:xfrm>
                <a:off x="1027" y="3417"/>
                <a:ext cx="6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96" name="Line 668"/>
              <p:cNvSpPr>
                <a:spLocks noChangeShapeType="1"/>
              </p:cNvSpPr>
              <p:nvPr/>
            </p:nvSpPr>
            <p:spPr bwMode="auto">
              <a:xfrm>
                <a:off x="1123" y="3417"/>
                <a:ext cx="9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97" name="Line 669"/>
              <p:cNvSpPr>
                <a:spLocks noChangeShapeType="1"/>
              </p:cNvSpPr>
              <p:nvPr/>
            </p:nvSpPr>
            <p:spPr bwMode="auto">
              <a:xfrm>
                <a:off x="1248" y="3417"/>
                <a:ext cx="10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98" name="Line 670"/>
              <p:cNvSpPr>
                <a:spLocks noChangeShapeType="1"/>
              </p:cNvSpPr>
              <p:nvPr/>
            </p:nvSpPr>
            <p:spPr bwMode="auto">
              <a:xfrm>
                <a:off x="1373" y="3417"/>
                <a:ext cx="10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399" name="Line 671"/>
              <p:cNvSpPr>
                <a:spLocks noChangeShapeType="1"/>
              </p:cNvSpPr>
              <p:nvPr/>
            </p:nvSpPr>
            <p:spPr bwMode="auto">
              <a:xfrm>
                <a:off x="1498" y="3417"/>
                <a:ext cx="7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400" name="Line 672"/>
              <p:cNvSpPr>
                <a:spLocks noChangeShapeType="1"/>
              </p:cNvSpPr>
              <p:nvPr/>
            </p:nvSpPr>
            <p:spPr bwMode="auto">
              <a:xfrm>
                <a:off x="2151" y="3417"/>
                <a:ext cx="7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401" name="Line 673"/>
              <p:cNvSpPr>
                <a:spLocks noChangeShapeType="1"/>
              </p:cNvSpPr>
              <p:nvPr/>
            </p:nvSpPr>
            <p:spPr bwMode="auto">
              <a:xfrm>
                <a:off x="2258" y="3417"/>
                <a:ext cx="8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402" name="Line 674"/>
              <p:cNvSpPr>
                <a:spLocks noChangeShapeType="1"/>
              </p:cNvSpPr>
              <p:nvPr/>
            </p:nvSpPr>
            <p:spPr bwMode="auto">
              <a:xfrm flipV="1">
                <a:off x="2031" y="2877"/>
                <a:ext cx="0" cy="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403" name="Line 675"/>
              <p:cNvSpPr>
                <a:spLocks noChangeShapeType="1"/>
              </p:cNvSpPr>
              <p:nvPr/>
            </p:nvSpPr>
            <p:spPr bwMode="auto">
              <a:xfrm flipV="1">
                <a:off x="2031" y="2775"/>
                <a:ext cx="0" cy="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404" name="Line 676"/>
              <p:cNvSpPr>
                <a:spLocks noChangeShapeType="1"/>
              </p:cNvSpPr>
              <p:nvPr/>
            </p:nvSpPr>
            <p:spPr bwMode="auto">
              <a:xfrm flipV="1">
                <a:off x="1697" y="2877"/>
                <a:ext cx="0" cy="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405" name="Line 677"/>
              <p:cNvSpPr>
                <a:spLocks noChangeShapeType="1"/>
              </p:cNvSpPr>
              <p:nvPr/>
            </p:nvSpPr>
            <p:spPr bwMode="auto">
              <a:xfrm flipV="1">
                <a:off x="1697" y="2775"/>
                <a:ext cx="0" cy="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406" name="Line 678"/>
              <p:cNvSpPr>
                <a:spLocks noChangeShapeType="1"/>
              </p:cNvSpPr>
              <p:nvPr/>
            </p:nvSpPr>
            <p:spPr bwMode="auto">
              <a:xfrm>
                <a:off x="1697" y="3541"/>
                <a:ext cx="0" cy="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407" name="Line 679"/>
              <p:cNvSpPr>
                <a:spLocks noChangeShapeType="1"/>
              </p:cNvSpPr>
              <p:nvPr/>
            </p:nvSpPr>
            <p:spPr bwMode="auto">
              <a:xfrm>
                <a:off x="1697" y="3644"/>
                <a:ext cx="0" cy="7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408" name="Line 680"/>
              <p:cNvSpPr>
                <a:spLocks noChangeShapeType="1"/>
              </p:cNvSpPr>
              <p:nvPr/>
            </p:nvSpPr>
            <p:spPr bwMode="auto">
              <a:xfrm>
                <a:off x="2031" y="3541"/>
                <a:ext cx="0" cy="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409" name="Line 681"/>
              <p:cNvSpPr>
                <a:spLocks noChangeShapeType="1"/>
              </p:cNvSpPr>
              <p:nvPr/>
            </p:nvSpPr>
            <p:spPr bwMode="auto">
              <a:xfrm>
                <a:off x="2031" y="3644"/>
                <a:ext cx="0" cy="7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410" name="Line 682"/>
              <p:cNvSpPr>
                <a:spLocks noChangeShapeType="1"/>
              </p:cNvSpPr>
              <p:nvPr/>
            </p:nvSpPr>
            <p:spPr bwMode="auto">
              <a:xfrm>
                <a:off x="1697" y="2679"/>
                <a:ext cx="33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411" name="Line 683"/>
              <p:cNvSpPr>
                <a:spLocks noChangeShapeType="1"/>
              </p:cNvSpPr>
              <p:nvPr/>
            </p:nvSpPr>
            <p:spPr bwMode="auto">
              <a:xfrm flipV="1">
                <a:off x="1697" y="2599"/>
                <a:ext cx="0" cy="8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412" name="Line 684"/>
              <p:cNvSpPr>
                <a:spLocks noChangeShapeType="1"/>
              </p:cNvSpPr>
              <p:nvPr/>
            </p:nvSpPr>
            <p:spPr bwMode="auto">
              <a:xfrm flipV="1">
                <a:off x="2031" y="2599"/>
                <a:ext cx="0" cy="8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413" name="Line 685"/>
              <p:cNvSpPr>
                <a:spLocks noChangeShapeType="1"/>
              </p:cNvSpPr>
              <p:nvPr/>
            </p:nvSpPr>
            <p:spPr bwMode="auto">
              <a:xfrm>
                <a:off x="1697" y="3819"/>
                <a:ext cx="33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414" name="Line 686"/>
              <p:cNvSpPr>
                <a:spLocks noChangeShapeType="1"/>
              </p:cNvSpPr>
              <p:nvPr/>
            </p:nvSpPr>
            <p:spPr bwMode="auto">
              <a:xfrm>
                <a:off x="1697" y="3819"/>
                <a:ext cx="0" cy="8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415" name="Line 687"/>
              <p:cNvSpPr>
                <a:spLocks noChangeShapeType="1"/>
              </p:cNvSpPr>
              <p:nvPr/>
            </p:nvSpPr>
            <p:spPr bwMode="auto">
              <a:xfrm>
                <a:off x="2031" y="3819"/>
                <a:ext cx="0" cy="8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416" name="Freeform 688"/>
              <p:cNvSpPr>
                <a:spLocks/>
              </p:cNvSpPr>
              <p:nvPr/>
            </p:nvSpPr>
            <p:spPr bwMode="auto">
              <a:xfrm>
                <a:off x="2031" y="2599"/>
                <a:ext cx="500" cy="1300"/>
              </a:xfrm>
              <a:custGeom>
                <a:avLst/>
                <a:gdLst>
                  <a:gd name="T0" fmla="*/ 0 w 620"/>
                  <a:gd name="T1" fmla="*/ 1600 h 1600"/>
                  <a:gd name="T2" fmla="*/ 50 w 620"/>
                  <a:gd name="T3" fmla="*/ 1586 h 1600"/>
                  <a:gd name="T4" fmla="*/ 99 w 620"/>
                  <a:gd name="T5" fmla="*/ 1568 h 1600"/>
                  <a:gd name="T6" fmla="*/ 146 w 620"/>
                  <a:gd name="T7" fmla="*/ 1548 h 1600"/>
                  <a:gd name="T8" fmla="*/ 193 w 620"/>
                  <a:gd name="T9" fmla="*/ 1525 h 1600"/>
                  <a:gd name="T10" fmla="*/ 237 w 620"/>
                  <a:gd name="T11" fmla="*/ 1498 h 1600"/>
                  <a:gd name="T12" fmla="*/ 280 w 620"/>
                  <a:gd name="T13" fmla="*/ 1468 h 1600"/>
                  <a:gd name="T14" fmla="*/ 320 w 620"/>
                  <a:gd name="T15" fmla="*/ 1437 h 1600"/>
                  <a:gd name="T16" fmla="*/ 360 w 620"/>
                  <a:gd name="T17" fmla="*/ 1402 h 1600"/>
                  <a:gd name="T18" fmla="*/ 396 w 620"/>
                  <a:gd name="T19" fmla="*/ 1366 h 1600"/>
                  <a:gd name="T20" fmla="*/ 430 w 620"/>
                  <a:gd name="T21" fmla="*/ 1327 h 1600"/>
                  <a:gd name="T22" fmla="*/ 462 w 620"/>
                  <a:gd name="T23" fmla="*/ 1286 h 1600"/>
                  <a:gd name="T24" fmla="*/ 491 w 620"/>
                  <a:gd name="T25" fmla="*/ 1242 h 1600"/>
                  <a:gd name="T26" fmla="*/ 517 w 620"/>
                  <a:gd name="T27" fmla="*/ 1198 h 1600"/>
                  <a:gd name="T28" fmla="*/ 541 w 620"/>
                  <a:gd name="T29" fmla="*/ 1152 h 1600"/>
                  <a:gd name="T30" fmla="*/ 562 w 620"/>
                  <a:gd name="T31" fmla="*/ 1104 h 1600"/>
                  <a:gd name="T32" fmla="*/ 579 w 620"/>
                  <a:gd name="T33" fmla="*/ 1056 h 1600"/>
                  <a:gd name="T34" fmla="*/ 594 w 620"/>
                  <a:gd name="T35" fmla="*/ 1006 h 1600"/>
                  <a:gd name="T36" fmla="*/ 605 w 620"/>
                  <a:gd name="T37" fmla="*/ 955 h 1600"/>
                  <a:gd name="T38" fmla="*/ 613 w 620"/>
                  <a:gd name="T39" fmla="*/ 904 h 1600"/>
                  <a:gd name="T40" fmla="*/ 618 w 620"/>
                  <a:gd name="T41" fmla="*/ 853 h 1600"/>
                  <a:gd name="T42" fmla="*/ 620 w 620"/>
                  <a:gd name="T43" fmla="*/ 801 h 1600"/>
                  <a:gd name="T44" fmla="*/ 618 w 620"/>
                  <a:gd name="T45" fmla="*/ 748 h 1600"/>
                  <a:gd name="T46" fmla="*/ 613 w 620"/>
                  <a:gd name="T47" fmla="*/ 697 h 1600"/>
                  <a:gd name="T48" fmla="*/ 605 w 620"/>
                  <a:gd name="T49" fmla="*/ 646 h 1600"/>
                  <a:gd name="T50" fmla="*/ 594 w 620"/>
                  <a:gd name="T51" fmla="*/ 595 h 1600"/>
                  <a:gd name="T52" fmla="*/ 579 w 620"/>
                  <a:gd name="T53" fmla="*/ 545 h 1600"/>
                  <a:gd name="T54" fmla="*/ 562 w 620"/>
                  <a:gd name="T55" fmla="*/ 496 h 1600"/>
                  <a:gd name="T56" fmla="*/ 541 w 620"/>
                  <a:gd name="T57" fmla="*/ 449 h 1600"/>
                  <a:gd name="T58" fmla="*/ 517 w 620"/>
                  <a:gd name="T59" fmla="*/ 402 h 1600"/>
                  <a:gd name="T60" fmla="*/ 491 w 620"/>
                  <a:gd name="T61" fmla="*/ 358 h 1600"/>
                  <a:gd name="T62" fmla="*/ 462 w 620"/>
                  <a:gd name="T63" fmla="*/ 315 h 1600"/>
                  <a:gd name="T64" fmla="*/ 430 w 620"/>
                  <a:gd name="T65" fmla="*/ 275 h 1600"/>
                  <a:gd name="T66" fmla="*/ 396 w 620"/>
                  <a:gd name="T67" fmla="*/ 235 h 1600"/>
                  <a:gd name="T68" fmla="*/ 360 w 620"/>
                  <a:gd name="T69" fmla="*/ 198 h 1600"/>
                  <a:gd name="T70" fmla="*/ 320 w 620"/>
                  <a:gd name="T71" fmla="*/ 164 h 1600"/>
                  <a:gd name="T72" fmla="*/ 280 w 620"/>
                  <a:gd name="T73" fmla="*/ 132 h 1600"/>
                  <a:gd name="T74" fmla="*/ 237 w 620"/>
                  <a:gd name="T75" fmla="*/ 103 h 1600"/>
                  <a:gd name="T76" fmla="*/ 193 w 620"/>
                  <a:gd name="T77" fmla="*/ 77 h 1600"/>
                  <a:gd name="T78" fmla="*/ 146 w 620"/>
                  <a:gd name="T79" fmla="*/ 53 h 1600"/>
                  <a:gd name="T80" fmla="*/ 99 w 620"/>
                  <a:gd name="T81" fmla="*/ 33 h 1600"/>
                  <a:gd name="T82" fmla="*/ 50 w 620"/>
                  <a:gd name="T83" fmla="*/ 15 h 1600"/>
                  <a:gd name="T84" fmla="*/ 0 w 620"/>
                  <a:gd name="T85" fmla="*/ 0 h 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20" h="1600">
                    <a:moveTo>
                      <a:pt x="0" y="1600"/>
                    </a:moveTo>
                    <a:lnTo>
                      <a:pt x="50" y="1586"/>
                    </a:lnTo>
                    <a:lnTo>
                      <a:pt x="99" y="1568"/>
                    </a:lnTo>
                    <a:lnTo>
                      <a:pt x="146" y="1548"/>
                    </a:lnTo>
                    <a:lnTo>
                      <a:pt x="193" y="1525"/>
                    </a:lnTo>
                    <a:lnTo>
                      <a:pt x="237" y="1498"/>
                    </a:lnTo>
                    <a:lnTo>
                      <a:pt x="280" y="1468"/>
                    </a:lnTo>
                    <a:lnTo>
                      <a:pt x="320" y="1437"/>
                    </a:lnTo>
                    <a:lnTo>
                      <a:pt x="360" y="1402"/>
                    </a:lnTo>
                    <a:lnTo>
                      <a:pt x="396" y="1366"/>
                    </a:lnTo>
                    <a:lnTo>
                      <a:pt x="430" y="1327"/>
                    </a:lnTo>
                    <a:lnTo>
                      <a:pt x="462" y="1286"/>
                    </a:lnTo>
                    <a:lnTo>
                      <a:pt x="491" y="1242"/>
                    </a:lnTo>
                    <a:lnTo>
                      <a:pt x="517" y="1198"/>
                    </a:lnTo>
                    <a:lnTo>
                      <a:pt x="541" y="1152"/>
                    </a:lnTo>
                    <a:lnTo>
                      <a:pt x="562" y="1104"/>
                    </a:lnTo>
                    <a:lnTo>
                      <a:pt x="579" y="1056"/>
                    </a:lnTo>
                    <a:lnTo>
                      <a:pt x="594" y="1006"/>
                    </a:lnTo>
                    <a:lnTo>
                      <a:pt x="605" y="955"/>
                    </a:lnTo>
                    <a:lnTo>
                      <a:pt x="613" y="904"/>
                    </a:lnTo>
                    <a:lnTo>
                      <a:pt x="618" y="853"/>
                    </a:lnTo>
                    <a:lnTo>
                      <a:pt x="620" y="801"/>
                    </a:lnTo>
                    <a:lnTo>
                      <a:pt x="618" y="748"/>
                    </a:lnTo>
                    <a:lnTo>
                      <a:pt x="613" y="697"/>
                    </a:lnTo>
                    <a:lnTo>
                      <a:pt x="605" y="646"/>
                    </a:lnTo>
                    <a:lnTo>
                      <a:pt x="594" y="595"/>
                    </a:lnTo>
                    <a:lnTo>
                      <a:pt x="579" y="545"/>
                    </a:lnTo>
                    <a:lnTo>
                      <a:pt x="562" y="496"/>
                    </a:lnTo>
                    <a:lnTo>
                      <a:pt x="541" y="449"/>
                    </a:lnTo>
                    <a:lnTo>
                      <a:pt x="517" y="402"/>
                    </a:lnTo>
                    <a:lnTo>
                      <a:pt x="491" y="358"/>
                    </a:lnTo>
                    <a:lnTo>
                      <a:pt x="462" y="315"/>
                    </a:lnTo>
                    <a:lnTo>
                      <a:pt x="430" y="275"/>
                    </a:lnTo>
                    <a:lnTo>
                      <a:pt x="396" y="235"/>
                    </a:lnTo>
                    <a:lnTo>
                      <a:pt x="360" y="198"/>
                    </a:lnTo>
                    <a:lnTo>
                      <a:pt x="320" y="164"/>
                    </a:lnTo>
                    <a:lnTo>
                      <a:pt x="280" y="132"/>
                    </a:lnTo>
                    <a:lnTo>
                      <a:pt x="237" y="103"/>
                    </a:lnTo>
                    <a:lnTo>
                      <a:pt x="193" y="77"/>
                    </a:lnTo>
                    <a:lnTo>
                      <a:pt x="146" y="53"/>
                    </a:lnTo>
                    <a:lnTo>
                      <a:pt x="99" y="33"/>
                    </a:lnTo>
                    <a:lnTo>
                      <a:pt x="50" y="15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417" name="Line 689"/>
              <p:cNvSpPr>
                <a:spLocks noChangeShapeType="1"/>
              </p:cNvSpPr>
              <p:nvPr/>
            </p:nvSpPr>
            <p:spPr bwMode="auto">
              <a:xfrm>
                <a:off x="1861" y="2321"/>
                <a:ext cx="0" cy="16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418" name="Line 690"/>
              <p:cNvSpPr>
                <a:spLocks noChangeShapeType="1"/>
              </p:cNvSpPr>
              <p:nvPr/>
            </p:nvSpPr>
            <p:spPr bwMode="auto">
              <a:xfrm>
                <a:off x="1861" y="2520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419" name="Line 691"/>
              <p:cNvSpPr>
                <a:spLocks noChangeShapeType="1"/>
              </p:cNvSpPr>
              <p:nvPr/>
            </p:nvSpPr>
            <p:spPr bwMode="auto">
              <a:xfrm>
                <a:off x="1861" y="2577"/>
                <a:ext cx="0" cy="2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420" name="Line 692"/>
              <p:cNvSpPr>
                <a:spLocks noChangeShapeType="1"/>
              </p:cNvSpPr>
              <p:nvPr/>
            </p:nvSpPr>
            <p:spPr bwMode="auto">
              <a:xfrm>
                <a:off x="1861" y="2883"/>
                <a:ext cx="0" cy="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421" name="Line 693"/>
              <p:cNvSpPr>
                <a:spLocks noChangeShapeType="1"/>
              </p:cNvSpPr>
              <p:nvPr/>
            </p:nvSpPr>
            <p:spPr bwMode="auto">
              <a:xfrm>
                <a:off x="1861" y="2940"/>
                <a:ext cx="0" cy="26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422" name="Line 694"/>
              <p:cNvSpPr>
                <a:spLocks noChangeShapeType="1"/>
              </p:cNvSpPr>
              <p:nvPr/>
            </p:nvSpPr>
            <p:spPr bwMode="auto">
              <a:xfrm>
                <a:off x="1861" y="3241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423" name="Line 695"/>
              <p:cNvSpPr>
                <a:spLocks noChangeShapeType="1"/>
              </p:cNvSpPr>
              <p:nvPr/>
            </p:nvSpPr>
            <p:spPr bwMode="auto">
              <a:xfrm>
                <a:off x="1861" y="3303"/>
                <a:ext cx="0" cy="26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424" name="Line 696"/>
              <p:cNvSpPr>
                <a:spLocks noChangeShapeType="1"/>
              </p:cNvSpPr>
              <p:nvPr/>
            </p:nvSpPr>
            <p:spPr bwMode="auto">
              <a:xfrm>
                <a:off x="1861" y="3604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425" name="Line 697"/>
              <p:cNvSpPr>
                <a:spLocks noChangeShapeType="1"/>
              </p:cNvSpPr>
              <p:nvPr/>
            </p:nvSpPr>
            <p:spPr bwMode="auto">
              <a:xfrm>
                <a:off x="1861" y="3666"/>
                <a:ext cx="0" cy="26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426" name="Line 698"/>
              <p:cNvSpPr>
                <a:spLocks noChangeShapeType="1"/>
              </p:cNvSpPr>
              <p:nvPr/>
            </p:nvSpPr>
            <p:spPr bwMode="auto">
              <a:xfrm>
                <a:off x="1861" y="3967"/>
                <a:ext cx="0" cy="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8427" name="Line 699"/>
              <p:cNvSpPr>
                <a:spLocks noChangeShapeType="1"/>
              </p:cNvSpPr>
              <p:nvPr/>
            </p:nvSpPr>
            <p:spPr bwMode="auto">
              <a:xfrm>
                <a:off x="1861" y="4024"/>
                <a:ext cx="0" cy="17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80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580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8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458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8076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418" name="Text Box 146"/>
          <p:cNvSpPr txBox="1">
            <a:spLocks noChangeArrowheads="1"/>
          </p:cNvSpPr>
          <p:nvPr/>
        </p:nvSpPr>
        <p:spPr bwMode="auto">
          <a:xfrm>
            <a:off x="0" y="620713"/>
            <a:ext cx="48006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7C8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>
              <a:spcBef>
                <a:spcPct val="50000"/>
              </a:spcBef>
            </a:pPr>
            <a:r>
              <a:rPr lang="zh-CN" altLang="en-US" sz="3600">
                <a:solidFill>
                  <a:srgbClr val="FF0000"/>
                </a:solidFill>
                <a:effectLst/>
                <a:latin typeface="黑体" pitchFamily="2" charset="-122"/>
                <a:ea typeface="黑体" pitchFamily="2" charset="-122"/>
                <a:hlinkClick r:id="rId3" action="ppaction://hlinksldjump"/>
              </a:rPr>
              <a:t>切割式组合体</a:t>
            </a:r>
            <a:r>
              <a:rPr lang="en-US" altLang="zh-CN" sz="3600">
                <a:solidFill>
                  <a:srgbClr val="FF0000"/>
                </a:solidFill>
                <a:effectLst/>
                <a:latin typeface="黑体" pitchFamily="2" charset="-122"/>
                <a:ea typeface="黑体" pitchFamily="2" charset="-122"/>
                <a:hlinkClick r:id="rId3" action="ppaction://hlinksldjump"/>
              </a:rPr>
              <a:t>-1</a:t>
            </a:r>
            <a:endParaRPr lang="en-US" altLang="zh-CN" sz="3600">
              <a:solidFill>
                <a:srgbClr val="FF0000"/>
              </a:solidFill>
              <a:effectLst/>
              <a:latin typeface="黑体" pitchFamily="2" charset="-122"/>
              <a:ea typeface="黑体" pitchFamily="2" charset="-122"/>
            </a:endParaRPr>
          </a:p>
        </p:txBody>
      </p:sp>
      <p:sp>
        <p:nvSpPr>
          <p:cNvPr id="182419" name="Text Box 147"/>
          <p:cNvSpPr txBox="1">
            <a:spLocks noChangeArrowheads="1"/>
          </p:cNvSpPr>
          <p:nvPr/>
        </p:nvSpPr>
        <p:spPr bwMode="auto">
          <a:xfrm>
            <a:off x="0" y="3176588"/>
            <a:ext cx="46482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7C8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>
              <a:spcBef>
                <a:spcPct val="50000"/>
              </a:spcBef>
            </a:pPr>
            <a:r>
              <a:rPr lang="zh-CN" altLang="en-US" sz="3600">
                <a:solidFill>
                  <a:srgbClr val="FF0000"/>
                </a:solidFill>
                <a:effectLst/>
                <a:latin typeface="黑体" pitchFamily="2" charset="-122"/>
                <a:ea typeface="黑体" pitchFamily="2" charset="-122"/>
                <a:hlinkClick r:id="rId4" action="ppaction://hlinksldjump"/>
              </a:rPr>
              <a:t>切割式组合体</a:t>
            </a:r>
            <a:r>
              <a:rPr lang="en-US" altLang="zh-CN" sz="3600">
                <a:solidFill>
                  <a:srgbClr val="FF0000"/>
                </a:solidFill>
                <a:effectLst/>
                <a:latin typeface="黑体" pitchFamily="2" charset="-122"/>
                <a:ea typeface="黑体" pitchFamily="2" charset="-122"/>
                <a:hlinkClick r:id="rId4" action="ppaction://hlinksldjump"/>
              </a:rPr>
              <a:t>-2</a:t>
            </a:r>
            <a:endParaRPr lang="en-US" altLang="zh-CN" sz="3600">
              <a:solidFill>
                <a:srgbClr val="FF0000"/>
              </a:solidFill>
              <a:effectLst/>
              <a:latin typeface="黑体" pitchFamily="2" charset="-122"/>
              <a:ea typeface="黑体" pitchFamily="2" charset="-122"/>
            </a:endParaRPr>
          </a:p>
        </p:txBody>
      </p:sp>
      <p:sp>
        <p:nvSpPr>
          <p:cNvPr id="182420" name="Text Box 148"/>
          <p:cNvSpPr txBox="1">
            <a:spLocks noChangeArrowheads="1"/>
          </p:cNvSpPr>
          <p:nvPr/>
        </p:nvSpPr>
        <p:spPr bwMode="auto">
          <a:xfrm>
            <a:off x="0" y="6172200"/>
            <a:ext cx="42116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7C8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>
              <a:spcBef>
                <a:spcPct val="50000"/>
              </a:spcBef>
            </a:pPr>
            <a:r>
              <a:rPr lang="zh-CN" altLang="en-US" sz="4000" b="1">
                <a:solidFill>
                  <a:srgbClr val="FF0000"/>
                </a:solidFill>
                <a:effectLst/>
                <a:ea typeface="黑体" pitchFamily="2" charset="-122"/>
                <a:hlinkClick r:id="rId5" action="ppaction://hlinksldjump"/>
              </a:rPr>
              <a:t>叠加式组合体</a:t>
            </a:r>
            <a:endParaRPr lang="zh-CN" altLang="en-US" sz="4000" b="1">
              <a:solidFill>
                <a:srgbClr val="FF0000"/>
              </a:solidFill>
              <a:effectLst/>
              <a:ea typeface="黑体" pitchFamily="2" charset="-122"/>
            </a:endParaRPr>
          </a:p>
        </p:txBody>
      </p:sp>
      <p:grpSp>
        <p:nvGrpSpPr>
          <p:cNvPr id="182421" name="Group 149"/>
          <p:cNvGrpSpPr>
            <a:grpSpLocks/>
          </p:cNvGrpSpPr>
          <p:nvPr/>
        </p:nvGrpSpPr>
        <p:grpSpPr bwMode="auto">
          <a:xfrm>
            <a:off x="250825" y="1289050"/>
            <a:ext cx="4608513" cy="1901825"/>
            <a:chOff x="158" y="119"/>
            <a:chExt cx="4582" cy="1891"/>
          </a:xfrm>
        </p:grpSpPr>
        <p:sp>
          <p:nvSpPr>
            <p:cNvPr id="182422" name="Line 150"/>
            <p:cNvSpPr>
              <a:spLocks noChangeShapeType="1"/>
            </p:cNvSpPr>
            <p:nvPr/>
          </p:nvSpPr>
          <p:spPr bwMode="auto">
            <a:xfrm>
              <a:off x="4313" y="119"/>
              <a:ext cx="0" cy="8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23" name="Line 151"/>
            <p:cNvSpPr>
              <a:spLocks noChangeShapeType="1"/>
            </p:cNvSpPr>
            <p:nvPr/>
          </p:nvSpPr>
          <p:spPr bwMode="auto">
            <a:xfrm>
              <a:off x="4313" y="1009"/>
              <a:ext cx="42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24" name="Line 152"/>
            <p:cNvSpPr>
              <a:spLocks noChangeShapeType="1"/>
            </p:cNvSpPr>
            <p:nvPr/>
          </p:nvSpPr>
          <p:spPr bwMode="auto">
            <a:xfrm>
              <a:off x="4740" y="1009"/>
              <a:ext cx="0" cy="100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25" name="Line 153"/>
            <p:cNvSpPr>
              <a:spLocks noChangeShapeType="1"/>
            </p:cNvSpPr>
            <p:nvPr/>
          </p:nvSpPr>
          <p:spPr bwMode="auto">
            <a:xfrm flipH="1">
              <a:off x="4313" y="2010"/>
              <a:ext cx="42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26" name="Line 154"/>
            <p:cNvSpPr>
              <a:spLocks noChangeShapeType="1"/>
            </p:cNvSpPr>
            <p:nvPr/>
          </p:nvSpPr>
          <p:spPr bwMode="auto">
            <a:xfrm flipV="1">
              <a:off x="3136" y="119"/>
              <a:ext cx="749" cy="189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27" name="Line 155"/>
            <p:cNvSpPr>
              <a:spLocks noChangeShapeType="1"/>
            </p:cNvSpPr>
            <p:nvPr/>
          </p:nvSpPr>
          <p:spPr bwMode="auto">
            <a:xfrm>
              <a:off x="3885" y="119"/>
              <a:ext cx="42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28" name="Line 156"/>
            <p:cNvSpPr>
              <a:spLocks noChangeShapeType="1"/>
            </p:cNvSpPr>
            <p:nvPr/>
          </p:nvSpPr>
          <p:spPr bwMode="auto">
            <a:xfrm flipV="1">
              <a:off x="4313" y="1475"/>
              <a:ext cx="0" cy="53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29" name="Line 157"/>
            <p:cNvSpPr>
              <a:spLocks noChangeShapeType="1"/>
            </p:cNvSpPr>
            <p:nvPr/>
          </p:nvSpPr>
          <p:spPr bwMode="auto">
            <a:xfrm flipH="1">
              <a:off x="3599" y="1475"/>
              <a:ext cx="71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30" name="Line 158"/>
            <p:cNvSpPr>
              <a:spLocks noChangeShapeType="1"/>
            </p:cNvSpPr>
            <p:nvPr/>
          </p:nvSpPr>
          <p:spPr bwMode="auto">
            <a:xfrm>
              <a:off x="3599" y="1475"/>
              <a:ext cx="0" cy="53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31" name="Line 159"/>
            <p:cNvSpPr>
              <a:spLocks noChangeShapeType="1"/>
            </p:cNvSpPr>
            <p:nvPr/>
          </p:nvSpPr>
          <p:spPr bwMode="auto">
            <a:xfrm flipH="1">
              <a:off x="3136" y="2010"/>
              <a:ext cx="46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32" name="Line 160"/>
            <p:cNvSpPr>
              <a:spLocks noChangeShapeType="1"/>
            </p:cNvSpPr>
            <p:nvPr/>
          </p:nvSpPr>
          <p:spPr bwMode="auto">
            <a:xfrm flipH="1">
              <a:off x="158" y="2010"/>
              <a:ext cx="267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33" name="Line 161"/>
            <p:cNvSpPr>
              <a:spLocks noChangeShapeType="1"/>
            </p:cNvSpPr>
            <p:nvPr/>
          </p:nvSpPr>
          <p:spPr bwMode="auto">
            <a:xfrm flipV="1">
              <a:off x="2832" y="654"/>
              <a:ext cx="0" cy="135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34" name="Line 162"/>
            <p:cNvSpPr>
              <a:spLocks noChangeShapeType="1"/>
            </p:cNvSpPr>
            <p:nvPr/>
          </p:nvSpPr>
          <p:spPr bwMode="auto">
            <a:xfrm flipH="1">
              <a:off x="4187" y="654"/>
              <a:ext cx="12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35" name="Line 163"/>
            <p:cNvSpPr>
              <a:spLocks noChangeShapeType="1"/>
            </p:cNvSpPr>
            <p:nvPr/>
          </p:nvSpPr>
          <p:spPr bwMode="auto">
            <a:xfrm flipH="1">
              <a:off x="4011" y="654"/>
              <a:ext cx="14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36" name="Line 164"/>
            <p:cNvSpPr>
              <a:spLocks noChangeShapeType="1"/>
            </p:cNvSpPr>
            <p:nvPr/>
          </p:nvSpPr>
          <p:spPr bwMode="auto">
            <a:xfrm flipH="1">
              <a:off x="3832" y="654"/>
              <a:ext cx="1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37" name="Line 165"/>
            <p:cNvSpPr>
              <a:spLocks noChangeShapeType="1"/>
            </p:cNvSpPr>
            <p:nvPr/>
          </p:nvSpPr>
          <p:spPr bwMode="auto">
            <a:xfrm flipH="1">
              <a:off x="3673" y="654"/>
              <a:ext cx="1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38" name="Line 166"/>
            <p:cNvSpPr>
              <a:spLocks noChangeShapeType="1"/>
            </p:cNvSpPr>
            <p:nvPr/>
          </p:nvSpPr>
          <p:spPr bwMode="auto">
            <a:xfrm>
              <a:off x="1762" y="119"/>
              <a:ext cx="1070" cy="53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39" name="Line 167"/>
            <p:cNvSpPr>
              <a:spLocks noChangeShapeType="1"/>
            </p:cNvSpPr>
            <p:nvPr/>
          </p:nvSpPr>
          <p:spPr bwMode="auto">
            <a:xfrm flipH="1">
              <a:off x="158" y="119"/>
              <a:ext cx="1604" cy="189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40" name="Line 168"/>
            <p:cNvSpPr>
              <a:spLocks noChangeShapeType="1"/>
            </p:cNvSpPr>
            <p:nvPr/>
          </p:nvSpPr>
          <p:spPr bwMode="auto">
            <a:xfrm flipH="1">
              <a:off x="1006" y="1009"/>
              <a:ext cx="182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41" name="Line 169"/>
            <p:cNvSpPr>
              <a:spLocks noChangeShapeType="1"/>
            </p:cNvSpPr>
            <p:nvPr/>
          </p:nvSpPr>
          <p:spPr bwMode="auto">
            <a:xfrm flipH="1">
              <a:off x="2720" y="1475"/>
              <a:ext cx="1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42" name="Line 170"/>
            <p:cNvSpPr>
              <a:spLocks noChangeShapeType="1"/>
            </p:cNvSpPr>
            <p:nvPr/>
          </p:nvSpPr>
          <p:spPr bwMode="auto">
            <a:xfrm flipH="1">
              <a:off x="2541" y="1475"/>
              <a:ext cx="1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43" name="Line 171"/>
            <p:cNvSpPr>
              <a:spLocks noChangeShapeType="1"/>
            </p:cNvSpPr>
            <p:nvPr/>
          </p:nvSpPr>
          <p:spPr bwMode="auto">
            <a:xfrm flipH="1">
              <a:off x="2364" y="1475"/>
              <a:ext cx="14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44" name="Line 172"/>
            <p:cNvSpPr>
              <a:spLocks noChangeShapeType="1"/>
            </p:cNvSpPr>
            <p:nvPr/>
          </p:nvSpPr>
          <p:spPr bwMode="auto">
            <a:xfrm flipH="1">
              <a:off x="2185" y="1475"/>
              <a:ext cx="1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45" name="Line 173"/>
            <p:cNvSpPr>
              <a:spLocks noChangeShapeType="1"/>
            </p:cNvSpPr>
            <p:nvPr/>
          </p:nvSpPr>
          <p:spPr bwMode="auto">
            <a:xfrm flipH="1">
              <a:off x="2006" y="1475"/>
              <a:ext cx="1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46" name="Line 174"/>
            <p:cNvSpPr>
              <a:spLocks noChangeShapeType="1"/>
            </p:cNvSpPr>
            <p:nvPr/>
          </p:nvSpPr>
          <p:spPr bwMode="auto">
            <a:xfrm flipH="1">
              <a:off x="1829" y="1475"/>
              <a:ext cx="14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47" name="Line 175"/>
            <p:cNvSpPr>
              <a:spLocks noChangeShapeType="1"/>
            </p:cNvSpPr>
            <p:nvPr/>
          </p:nvSpPr>
          <p:spPr bwMode="auto">
            <a:xfrm flipH="1">
              <a:off x="1650" y="1475"/>
              <a:ext cx="1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48" name="Line 176"/>
            <p:cNvSpPr>
              <a:spLocks noChangeShapeType="1"/>
            </p:cNvSpPr>
            <p:nvPr/>
          </p:nvSpPr>
          <p:spPr bwMode="auto">
            <a:xfrm flipH="1">
              <a:off x="1471" y="1475"/>
              <a:ext cx="1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49" name="Line 177"/>
            <p:cNvSpPr>
              <a:spLocks noChangeShapeType="1"/>
            </p:cNvSpPr>
            <p:nvPr/>
          </p:nvSpPr>
          <p:spPr bwMode="auto">
            <a:xfrm flipH="1">
              <a:off x="1295" y="1475"/>
              <a:ext cx="14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50" name="Line 178"/>
            <p:cNvSpPr>
              <a:spLocks noChangeShapeType="1"/>
            </p:cNvSpPr>
            <p:nvPr/>
          </p:nvSpPr>
          <p:spPr bwMode="auto">
            <a:xfrm flipH="1">
              <a:off x="1116" y="1475"/>
              <a:ext cx="1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51" name="Line 179"/>
            <p:cNvSpPr>
              <a:spLocks noChangeShapeType="1"/>
            </p:cNvSpPr>
            <p:nvPr/>
          </p:nvSpPr>
          <p:spPr bwMode="auto">
            <a:xfrm flipH="1">
              <a:off x="937" y="1475"/>
              <a:ext cx="1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52" name="Line 180"/>
            <p:cNvSpPr>
              <a:spLocks noChangeShapeType="1"/>
            </p:cNvSpPr>
            <p:nvPr/>
          </p:nvSpPr>
          <p:spPr bwMode="auto">
            <a:xfrm flipH="1">
              <a:off x="760" y="1475"/>
              <a:ext cx="14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53" name="Line 181"/>
            <p:cNvSpPr>
              <a:spLocks noChangeShapeType="1"/>
            </p:cNvSpPr>
            <p:nvPr/>
          </p:nvSpPr>
          <p:spPr bwMode="auto">
            <a:xfrm flipH="1">
              <a:off x="612" y="1475"/>
              <a:ext cx="1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2454" name="Group 182"/>
          <p:cNvGrpSpPr>
            <a:grpSpLocks/>
          </p:cNvGrpSpPr>
          <p:nvPr/>
        </p:nvGrpSpPr>
        <p:grpSpPr bwMode="auto">
          <a:xfrm>
            <a:off x="5724525" y="938213"/>
            <a:ext cx="2951163" cy="2568575"/>
            <a:chOff x="1218" y="2383"/>
            <a:chExt cx="2225" cy="1937"/>
          </a:xfrm>
        </p:grpSpPr>
        <p:sp>
          <p:nvSpPr>
            <p:cNvPr id="182455" name="Line 183"/>
            <p:cNvSpPr>
              <a:spLocks noChangeShapeType="1"/>
            </p:cNvSpPr>
            <p:nvPr/>
          </p:nvSpPr>
          <p:spPr bwMode="auto">
            <a:xfrm>
              <a:off x="3443" y="2918"/>
              <a:ext cx="0" cy="60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56" name="Line 184"/>
            <p:cNvSpPr>
              <a:spLocks noChangeShapeType="1"/>
            </p:cNvSpPr>
            <p:nvPr/>
          </p:nvSpPr>
          <p:spPr bwMode="auto">
            <a:xfrm flipH="1">
              <a:off x="2053" y="3519"/>
              <a:ext cx="1390" cy="80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57" name="Line 185"/>
            <p:cNvSpPr>
              <a:spLocks noChangeShapeType="1"/>
            </p:cNvSpPr>
            <p:nvPr/>
          </p:nvSpPr>
          <p:spPr bwMode="auto">
            <a:xfrm>
              <a:off x="3220" y="2790"/>
              <a:ext cx="223" cy="12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58" name="Line 186"/>
            <p:cNvSpPr>
              <a:spLocks noChangeShapeType="1"/>
            </p:cNvSpPr>
            <p:nvPr/>
          </p:nvSpPr>
          <p:spPr bwMode="auto">
            <a:xfrm flipH="1">
              <a:off x="2492" y="2918"/>
              <a:ext cx="951" cy="54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59" name="Line 187"/>
            <p:cNvSpPr>
              <a:spLocks noChangeShapeType="1"/>
            </p:cNvSpPr>
            <p:nvPr/>
          </p:nvSpPr>
          <p:spPr bwMode="auto">
            <a:xfrm flipH="1">
              <a:off x="1458" y="3681"/>
              <a:ext cx="516" cy="29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60" name="Line 188"/>
            <p:cNvSpPr>
              <a:spLocks noChangeShapeType="1"/>
            </p:cNvSpPr>
            <p:nvPr/>
          </p:nvSpPr>
          <p:spPr bwMode="auto">
            <a:xfrm flipH="1" flipV="1">
              <a:off x="1695" y="3521"/>
              <a:ext cx="371" cy="21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61" name="Line 189"/>
            <p:cNvSpPr>
              <a:spLocks noChangeShapeType="1"/>
            </p:cNvSpPr>
            <p:nvPr/>
          </p:nvSpPr>
          <p:spPr bwMode="auto">
            <a:xfrm flipH="1">
              <a:off x="1458" y="3521"/>
              <a:ext cx="237" cy="45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62" name="Line 190"/>
            <p:cNvSpPr>
              <a:spLocks noChangeShapeType="1"/>
            </p:cNvSpPr>
            <p:nvPr/>
          </p:nvSpPr>
          <p:spPr bwMode="auto">
            <a:xfrm flipH="1" flipV="1">
              <a:off x="1218" y="3838"/>
              <a:ext cx="240" cy="14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63" name="Line 191"/>
            <p:cNvSpPr>
              <a:spLocks noChangeShapeType="1"/>
            </p:cNvSpPr>
            <p:nvPr/>
          </p:nvSpPr>
          <p:spPr bwMode="auto">
            <a:xfrm flipV="1">
              <a:off x="1218" y="2446"/>
              <a:ext cx="1223" cy="139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64" name="Line 192"/>
            <p:cNvSpPr>
              <a:spLocks noChangeShapeType="1"/>
            </p:cNvSpPr>
            <p:nvPr/>
          </p:nvSpPr>
          <p:spPr bwMode="auto">
            <a:xfrm>
              <a:off x="2271" y="3337"/>
              <a:ext cx="221" cy="12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65" name="Line 193"/>
            <p:cNvSpPr>
              <a:spLocks noChangeShapeType="1"/>
            </p:cNvSpPr>
            <p:nvPr/>
          </p:nvSpPr>
          <p:spPr bwMode="auto">
            <a:xfrm flipH="1">
              <a:off x="2053" y="3465"/>
              <a:ext cx="439" cy="85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66" name="Line 194"/>
            <p:cNvSpPr>
              <a:spLocks noChangeShapeType="1"/>
            </p:cNvSpPr>
            <p:nvPr/>
          </p:nvSpPr>
          <p:spPr bwMode="auto">
            <a:xfrm flipH="1" flipV="1">
              <a:off x="1831" y="4192"/>
              <a:ext cx="222" cy="12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67" name="Line 195"/>
            <p:cNvSpPr>
              <a:spLocks noChangeShapeType="1"/>
            </p:cNvSpPr>
            <p:nvPr/>
          </p:nvSpPr>
          <p:spPr bwMode="auto">
            <a:xfrm flipV="1">
              <a:off x="1831" y="3734"/>
              <a:ext cx="235" cy="45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68" name="Line 196"/>
            <p:cNvSpPr>
              <a:spLocks noChangeShapeType="1"/>
            </p:cNvSpPr>
            <p:nvPr/>
          </p:nvSpPr>
          <p:spPr bwMode="auto">
            <a:xfrm>
              <a:off x="3220" y="2575"/>
              <a:ext cx="0" cy="21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69" name="Line 197"/>
            <p:cNvSpPr>
              <a:spLocks noChangeShapeType="1"/>
            </p:cNvSpPr>
            <p:nvPr/>
          </p:nvSpPr>
          <p:spPr bwMode="auto">
            <a:xfrm flipH="1">
              <a:off x="2271" y="2790"/>
              <a:ext cx="949" cy="54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70" name="Line 198"/>
            <p:cNvSpPr>
              <a:spLocks noChangeShapeType="1"/>
            </p:cNvSpPr>
            <p:nvPr/>
          </p:nvSpPr>
          <p:spPr bwMode="auto">
            <a:xfrm flipH="1">
              <a:off x="2271" y="2575"/>
              <a:ext cx="393" cy="76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71" name="Line 199"/>
            <p:cNvSpPr>
              <a:spLocks noChangeShapeType="1"/>
            </p:cNvSpPr>
            <p:nvPr/>
          </p:nvSpPr>
          <p:spPr bwMode="auto">
            <a:xfrm>
              <a:off x="2889" y="2383"/>
              <a:ext cx="331" cy="19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72" name="Line 200"/>
            <p:cNvSpPr>
              <a:spLocks noChangeShapeType="1"/>
            </p:cNvSpPr>
            <p:nvPr/>
          </p:nvSpPr>
          <p:spPr bwMode="auto">
            <a:xfrm flipH="1">
              <a:off x="2664" y="2575"/>
              <a:ext cx="55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73" name="Line 201"/>
            <p:cNvSpPr>
              <a:spLocks noChangeShapeType="1"/>
            </p:cNvSpPr>
            <p:nvPr/>
          </p:nvSpPr>
          <p:spPr bwMode="auto">
            <a:xfrm>
              <a:off x="2441" y="2446"/>
              <a:ext cx="223" cy="12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74" name="Line 202"/>
            <p:cNvSpPr>
              <a:spLocks noChangeShapeType="1"/>
            </p:cNvSpPr>
            <p:nvPr/>
          </p:nvSpPr>
          <p:spPr bwMode="auto">
            <a:xfrm flipV="1">
              <a:off x="2441" y="2383"/>
              <a:ext cx="448" cy="6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82475" name="Text Box 203"/>
          <p:cNvSpPr txBox="1">
            <a:spLocks noChangeArrowheads="1"/>
          </p:cNvSpPr>
          <p:nvPr/>
        </p:nvSpPr>
        <p:spPr bwMode="auto">
          <a:xfrm>
            <a:off x="85725" y="73025"/>
            <a:ext cx="5724525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7C8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>
              <a:lnSpc>
                <a:spcPct val="80000"/>
              </a:lnSpc>
              <a:spcBef>
                <a:spcPct val="50000"/>
              </a:spcBef>
            </a:pPr>
            <a:r>
              <a:rPr lang="zh-CN" altLang="en-US" sz="400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黑体" pitchFamily="2" charset="-122"/>
              </a:rPr>
              <a:t>切割式组合体举例</a:t>
            </a:r>
          </a:p>
        </p:txBody>
      </p:sp>
      <p:grpSp>
        <p:nvGrpSpPr>
          <p:cNvPr id="182476" name="Group 204"/>
          <p:cNvGrpSpPr>
            <a:grpSpLocks/>
          </p:cNvGrpSpPr>
          <p:nvPr/>
        </p:nvGrpSpPr>
        <p:grpSpPr bwMode="auto">
          <a:xfrm>
            <a:off x="250825" y="3860800"/>
            <a:ext cx="5395913" cy="2255838"/>
            <a:chOff x="207" y="433"/>
            <a:chExt cx="4216" cy="1762"/>
          </a:xfrm>
        </p:grpSpPr>
        <p:sp>
          <p:nvSpPr>
            <p:cNvPr id="182477" name="Line 205"/>
            <p:cNvSpPr>
              <a:spLocks noChangeShapeType="1"/>
            </p:cNvSpPr>
            <p:nvPr/>
          </p:nvSpPr>
          <p:spPr bwMode="auto">
            <a:xfrm>
              <a:off x="3564" y="433"/>
              <a:ext cx="0" cy="3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78" name="Line 206"/>
            <p:cNvSpPr>
              <a:spLocks noChangeShapeType="1"/>
            </p:cNvSpPr>
            <p:nvPr/>
          </p:nvSpPr>
          <p:spPr bwMode="auto">
            <a:xfrm>
              <a:off x="3564" y="833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79" name="Line 207"/>
            <p:cNvSpPr>
              <a:spLocks noChangeShapeType="1"/>
            </p:cNvSpPr>
            <p:nvPr/>
          </p:nvSpPr>
          <p:spPr bwMode="auto">
            <a:xfrm>
              <a:off x="3564" y="909"/>
              <a:ext cx="0" cy="3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80" name="Line 208"/>
            <p:cNvSpPr>
              <a:spLocks noChangeShapeType="1"/>
            </p:cNvSpPr>
            <p:nvPr/>
          </p:nvSpPr>
          <p:spPr bwMode="auto">
            <a:xfrm>
              <a:off x="3564" y="1297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81" name="Line 209"/>
            <p:cNvSpPr>
              <a:spLocks noChangeShapeType="1"/>
            </p:cNvSpPr>
            <p:nvPr/>
          </p:nvSpPr>
          <p:spPr bwMode="auto">
            <a:xfrm>
              <a:off x="3564" y="1375"/>
              <a:ext cx="0" cy="3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82" name="Line 210"/>
            <p:cNvSpPr>
              <a:spLocks noChangeShapeType="1"/>
            </p:cNvSpPr>
            <p:nvPr/>
          </p:nvSpPr>
          <p:spPr bwMode="auto">
            <a:xfrm>
              <a:off x="3564" y="1761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83" name="Line 211"/>
            <p:cNvSpPr>
              <a:spLocks noChangeShapeType="1"/>
            </p:cNvSpPr>
            <p:nvPr/>
          </p:nvSpPr>
          <p:spPr bwMode="auto">
            <a:xfrm>
              <a:off x="3564" y="1839"/>
              <a:ext cx="0" cy="3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84" name="Line 212"/>
            <p:cNvSpPr>
              <a:spLocks noChangeShapeType="1"/>
            </p:cNvSpPr>
            <p:nvPr/>
          </p:nvSpPr>
          <p:spPr bwMode="auto">
            <a:xfrm flipH="1">
              <a:off x="3135" y="2105"/>
              <a:ext cx="85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85" name="Line 213"/>
            <p:cNvSpPr>
              <a:spLocks noChangeShapeType="1"/>
            </p:cNvSpPr>
            <p:nvPr/>
          </p:nvSpPr>
          <p:spPr bwMode="auto">
            <a:xfrm flipH="1" flipV="1">
              <a:off x="2705" y="493"/>
              <a:ext cx="430" cy="16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86" name="Line 214"/>
            <p:cNvSpPr>
              <a:spLocks noChangeShapeType="1"/>
            </p:cNvSpPr>
            <p:nvPr/>
          </p:nvSpPr>
          <p:spPr bwMode="auto">
            <a:xfrm>
              <a:off x="2705" y="493"/>
              <a:ext cx="53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87" name="Line 215"/>
            <p:cNvSpPr>
              <a:spLocks noChangeShapeType="1"/>
            </p:cNvSpPr>
            <p:nvPr/>
          </p:nvSpPr>
          <p:spPr bwMode="auto">
            <a:xfrm flipH="1">
              <a:off x="3994" y="493"/>
              <a:ext cx="429" cy="16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88" name="Line 216"/>
            <p:cNvSpPr>
              <a:spLocks noChangeShapeType="1"/>
            </p:cNvSpPr>
            <p:nvPr/>
          </p:nvSpPr>
          <p:spPr bwMode="auto">
            <a:xfrm>
              <a:off x="3243" y="493"/>
              <a:ext cx="0" cy="96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89" name="Line 217"/>
            <p:cNvSpPr>
              <a:spLocks noChangeShapeType="1"/>
            </p:cNvSpPr>
            <p:nvPr/>
          </p:nvSpPr>
          <p:spPr bwMode="auto">
            <a:xfrm>
              <a:off x="3243" y="1460"/>
              <a:ext cx="64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90" name="Line 218"/>
            <p:cNvSpPr>
              <a:spLocks noChangeShapeType="1"/>
            </p:cNvSpPr>
            <p:nvPr/>
          </p:nvSpPr>
          <p:spPr bwMode="auto">
            <a:xfrm flipV="1">
              <a:off x="3887" y="493"/>
              <a:ext cx="0" cy="96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91" name="Line 219"/>
            <p:cNvSpPr>
              <a:spLocks noChangeShapeType="1"/>
            </p:cNvSpPr>
            <p:nvPr/>
          </p:nvSpPr>
          <p:spPr bwMode="auto">
            <a:xfrm>
              <a:off x="3887" y="493"/>
              <a:ext cx="53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92" name="Line 220"/>
            <p:cNvSpPr>
              <a:spLocks noChangeShapeType="1"/>
            </p:cNvSpPr>
            <p:nvPr/>
          </p:nvSpPr>
          <p:spPr bwMode="auto">
            <a:xfrm flipH="1">
              <a:off x="3128" y="923"/>
              <a:ext cx="1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93" name="Line 221"/>
            <p:cNvSpPr>
              <a:spLocks noChangeShapeType="1"/>
            </p:cNvSpPr>
            <p:nvPr/>
          </p:nvSpPr>
          <p:spPr bwMode="auto">
            <a:xfrm flipH="1">
              <a:off x="2966" y="923"/>
              <a:ext cx="1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94" name="Line 222"/>
            <p:cNvSpPr>
              <a:spLocks noChangeShapeType="1"/>
            </p:cNvSpPr>
            <p:nvPr/>
          </p:nvSpPr>
          <p:spPr bwMode="auto">
            <a:xfrm flipH="1">
              <a:off x="2819" y="923"/>
              <a:ext cx="1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95" name="Line 223"/>
            <p:cNvSpPr>
              <a:spLocks noChangeShapeType="1"/>
            </p:cNvSpPr>
            <p:nvPr/>
          </p:nvSpPr>
          <p:spPr bwMode="auto">
            <a:xfrm>
              <a:off x="3887" y="923"/>
              <a:ext cx="1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96" name="Line 224"/>
            <p:cNvSpPr>
              <a:spLocks noChangeShapeType="1"/>
            </p:cNvSpPr>
            <p:nvPr/>
          </p:nvSpPr>
          <p:spPr bwMode="auto">
            <a:xfrm>
              <a:off x="4033" y="923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97" name="Line 225"/>
            <p:cNvSpPr>
              <a:spLocks noChangeShapeType="1"/>
            </p:cNvSpPr>
            <p:nvPr/>
          </p:nvSpPr>
          <p:spPr bwMode="auto">
            <a:xfrm>
              <a:off x="4194" y="923"/>
              <a:ext cx="1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98" name="Line 226"/>
            <p:cNvSpPr>
              <a:spLocks noChangeShapeType="1"/>
            </p:cNvSpPr>
            <p:nvPr/>
          </p:nvSpPr>
          <p:spPr bwMode="auto">
            <a:xfrm flipH="1">
              <a:off x="207" y="2105"/>
              <a:ext cx="214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499" name="Line 227"/>
            <p:cNvSpPr>
              <a:spLocks noChangeShapeType="1"/>
            </p:cNvSpPr>
            <p:nvPr/>
          </p:nvSpPr>
          <p:spPr bwMode="auto">
            <a:xfrm flipV="1">
              <a:off x="2354" y="493"/>
              <a:ext cx="0" cy="16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500" name="Line 228"/>
            <p:cNvSpPr>
              <a:spLocks noChangeShapeType="1"/>
            </p:cNvSpPr>
            <p:nvPr/>
          </p:nvSpPr>
          <p:spPr bwMode="auto">
            <a:xfrm flipH="1">
              <a:off x="1967" y="493"/>
              <a:ext cx="38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501" name="Line 229"/>
            <p:cNvSpPr>
              <a:spLocks noChangeShapeType="1"/>
            </p:cNvSpPr>
            <p:nvPr/>
          </p:nvSpPr>
          <p:spPr bwMode="auto">
            <a:xfrm flipH="1">
              <a:off x="207" y="493"/>
              <a:ext cx="859" cy="16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502" name="Line 230"/>
            <p:cNvSpPr>
              <a:spLocks noChangeShapeType="1"/>
            </p:cNvSpPr>
            <p:nvPr/>
          </p:nvSpPr>
          <p:spPr bwMode="auto">
            <a:xfrm>
              <a:off x="1967" y="493"/>
              <a:ext cx="249" cy="43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503" name="Line 231"/>
            <p:cNvSpPr>
              <a:spLocks noChangeShapeType="1"/>
            </p:cNvSpPr>
            <p:nvPr/>
          </p:nvSpPr>
          <p:spPr bwMode="auto">
            <a:xfrm flipH="1">
              <a:off x="1203" y="923"/>
              <a:ext cx="101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504" name="Line 232"/>
            <p:cNvSpPr>
              <a:spLocks noChangeShapeType="1"/>
            </p:cNvSpPr>
            <p:nvPr/>
          </p:nvSpPr>
          <p:spPr bwMode="auto">
            <a:xfrm flipH="1">
              <a:off x="1203" y="493"/>
              <a:ext cx="249" cy="43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505" name="Line 233"/>
            <p:cNvSpPr>
              <a:spLocks noChangeShapeType="1"/>
            </p:cNvSpPr>
            <p:nvPr/>
          </p:nvSpPr>
          <p:spPr bwMode="auto">
            <a:xfrm flipH="1">
              <a:off x="1066" y="493"/>
              <a:ext cx="38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506" name="Line 234"/>
            <p:cNvSpPr>
              <a:spLocks noChangeShapeType="1"/>
            </p:cNvSpPr>
            <p:nvPr/>
          </p:nvSpPr>
          <p:spPr bwMode="auto">
            <a:xfrm flipH="1">
              <a:off x="2274" y="1460"/>
              <a:ext cx="8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507" name="Line 235"/>
            <p:cNvSpPr>
              <a:spLocks noChangeShapeType="1"/>
            </p:cNvSpPr>
            <p:nvPr/>
          </p:nvSpPr>
          <p:spPr bwMode="auto">
            <a:xfrm flipH="1">
              <a:off x="2112" y="1460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508" name="Line 236"/>
            <p:cNvSpPr>
              <a:spLocks noChangeShapeType="1"/>
            </p:cNvSpPr>
            <p:nvPr/>
          </p:nvSpPr>
          <p:spPr bwMode="auto">
            <a:xfrm flipH="1">
              <a:off x="1951" y="1460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509" name="Line 237"/>
            <p:cNvSpPr>
              <a:spLocks noChangeShapeType="1"/>
            </p:cNvSpPr>
            <p:nvPr/>
          </p:nvSpPr>
          <p:spPr bwMode="auto">
            <a:xfrm flipH="1">
              <a:off x="1791" y="1460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510" name="Line 238"/>
            <p:cNvSpPr>
              <a:spLocks noChangeShapeType="1"/>
            </p:cNvSpPr>
            <p:nvPr/>
          </p:nvSpPr>
          <p:spPr bwMode="auto">
            <a:xfrm flipH="1">
              <a:off x="1628" y="1460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511" name="Line 239"/>
            <p:cNvSpPr>
              <a:spLocks noChangeShapeType="1"/>
            </p:cNvSpPr>
            <p:nvPr/>
          </p:nvSpPr>
          <p:spPr bwMode="auto">
            <a:xfrm flipH="1">
              <a:off x="1468" y="1460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512" name="Line 240"/>
            <p:cNvSpPr>
              <a:spLocks noChangeShapeType="1"/>
            </p:cNvSpPr>
            <p:nvPr/>
          </p:nvSpPr>
          <p:spPr bwMode="auto">
            <a:xfrm flipH="1">
              <a:off x="1307" y="1460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513" name="Line 241"/>
            <p:cNvSpPr>
              <a:spLocks noChangeShapeType="1"/>
            </p:cNvSpPr>
            <p:nvPr/>
          </p:nvSpPr>
          <p:spPr bwMode="auto">
            <a:xfrm flipH="1">
              <a:off x="1147" y="1460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514" name="Line 242"/>
            <p:cNvSpPr>
              <a:spLocks noChangeShapeType="1"/>
            </p:cNvSpPr>
            <p:nvPr/>
          </p:nvSpPr>
          <p:spPr bwMode="auto">
            <a:xfrm flipH="1">
              <a:off x="985" y="1460"/>
              <a:ext cx="1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515" name="Line 243"/>
            <p:cNvSpPr>
              <a:spLocks noChangeShapeType="1"/>
            </p:cNvSpPr>
            <p:nvPr/>
          </p:nvSpPr>
          <p:spPr bwMode="auto">
            <a:xfrm flipH="1">
              <a:off x="824" y="1460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516" name="Line 244"/>
            <p:cNvSpPr>
              <a:spLocks noChangeShapeType="1"/>
            </p:cNvSpPr>
            <p:nvPr/>
          </p:nvSpPr>
          <p:spPr bwMode="auto">
            <a:xfrm flipH="1">
              <a:off x="663" y="1460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517" name="Line 245"/>
            <p:cNvSpPr>
              <a:spLocks noChangeShapeType="1"/>
            </p:cNvSpPr>
            <p:nvPr/>
          </p:nvSpPr>
          <p:spPr bwMode="auto">
            <a:xfrm flipH="1">
              <a:off x="551" y="1460"/>
              <a:ext cx="8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2518" name="Group 246"/>
          <p:cNvGrpSpPr>
            <a:grpSpLocks/>
          </p:cNvGrpSpPr>
          <p:nvPr/>
        </p:nvGrpSpPr>
        <p:grpSpPr bwMode="auto">
          <a:xfrm>
            <a:off x="6176963" y="3716338"/>
            <a:ext cx="2571750" cy="2879725"/>
            <a:chOff x="4237" y="2233"/>
            <a:chExt cx="1736" cy="1944"/>
          </a:xfrm>
        </p:grpSpPr>
        <p:sp>
          <p:nvSpPr>
            <p:cNvPr id="182519" name="Line 247"/>
            <p:cNvSpPr>
              <a:spLocks noChangeShapeType="1"/>
            </p:cNvSpPr>
            <p:nvPr/>
          </p:nvSpPr>
          <p:spPr bwMode="auto">
            <a:xfrm flipH="1">
              <a:off x="5756" y="2735"/>
              <a:ext cx="217" cy="814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520" name="Line 248"/>
            <p:cNvSpPr>
              <a:spLocks noChangeShapeType="1"/>
            </p:cNvSpPr>
            <p:nvPr/>
          </p:nvSpPr>
          <p:spPr bwMode="auto">
            <a:xfrm flipH="1">
              <a:off x="4671" y="3549"/>
              <a:ext cx="1085" cy="628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521" name="Line 249"/>
            <p:cNvSpPr>
              <a:spLocks noChangeShapeType="1"/>
            </p:cNvSpPr>
            <p:nvPr/>
          </p:nvSpPr>
          <p:spPr bwMode="auto">
            <a:xfrm flipH="1">
              <a:off x="4909" y="2233"/>
              <a:ext cx="197" cy="113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522" name="Line 250"/>
            <p:cNvSpPr>
              <a:spLocks noChangeShapeType="1"/>
            </p:cNvSpPr>
            <p:nvPr/>
          </p:nvSpPr>
          <p:spPr bwMode="auto">
            <a:xfrm>
              <a:off x="5106" y="2233"/>
              <a:ext cx="270" cy="157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523" name="Line 251"/>
            <p:cNvSpPr>
              <a:spLocks noChangeShapeType="1"/>
            </p:cNvSpPr>
            <p:nvPr/>
          </p:nvSpPr>
          <p:spPr bwMode="auto">
            <a:xfrm>
              <a:off x="4465" y="3480"/>
              <a:ext cx="325" cy="188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524" name="Line 252"/>
            <p:cNvSpPr>
              <a:spLocks noChangeShapeType="1"/>
            </p:cNvSpPr>
            <p:nvPr/>
          </p:nvSpPr>
          <p:spPr bwMode="auto">
            <a:xfrm flipH="1">
              <a:off x="4671" y="3111"/>
              <a:ext cx="650" cy="1066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525" name="Line 253"/>
            <p:cNvSpPr>
              <a:spLocks noChangeShapeType="1"/>
            </p:cNvSpPr>
            <p:nvPr/>
          </p:nvSpPr>
          <p:spPr bwMode="auto">
            <a:xfrm flipH="1" flipV="1">
              <a:off x="4237" y="3925"/>
              <a:ext cx="434" cy="252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526" name="Line 254"/>
            <p:cNvSpPr>
              <a:spLocks noChangeShapeType="1"/>
            </p:cNvSpPr>
            <p:nvPr/>
          </p:nvSpPr>
          <p:spPr bwMode="auto">
            <a:xfrm flipV="1">
              <a:off x="4237" y="2609"/>
              <a:ext cx="217" cy="1316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527" name="Line 255"/>
            <p:cNvSpPr>
              <a:spLocks noChangeShapeType="1"/>
            </p:cNvSpPr>
            <p:nvPr/>
          </p:nvSpPr>
          <p:spPr bwMode="auto">
            <a:xfrm>
              <a:off x="4454" y="2609"/>
              <a:ext cx="270" cy="157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528" name="Line 256"/>
            <p:cNvSpPr>
              <a:spLocks noChangeShapeType="1"/>
            </p:cNvSpPr>
            <p:nvPr/>
          </p:nvSpPr>
          <p:spPr bwMode="auto">
            <a:xfrm flipH="1">
              <a:off x="4454" y="2496"/>
              <a:ext cx="195" cy="113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529" name="Line 257"/>
            <p:cNvSpPr>
              <a:spLocks noChangeShapeType="1"/>
            </p:cNvSpPr>
            <p:nvPr/>
          </p:nvSpPr>
          <p:spPr bwMode="auto">
            <a:xfrm flipH="1">
              <a:off x="5181" y="2390"/>
              <a:ext cx="195" cy="113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530" name="Line 258"/>
            <p:cNvSpPr>
              <a:spLocks noChangeShapeType="1"/>
            </p:cNvSpPr>
            <p:nvPr/>
          </p:nvSpPr>
          <p:spPr bwMode="auto">
            <a:xfrm>
              <a:off x="5376" y="2390"/>
              <a:ext cx="0" cy="526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531" name="Line 259"/>
            <p:cNvSpPr>
              <a:spLocks noChangeShapeType="1"/>
            </p:cNvSpPr>
            <p:nvPr/>
          </p:nvSpPr>
          <p:spPr bwMode="auto">
            <a:xfrm flipH="1">
              <a:off x="4465" y="3191"/>
              <a:ext cx="498" cy="289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532" name="Line 260"/>
            <p:cNvSpPr>
              <a:spLocks noChangeShapeType="1"/>
            </p:cNvSpPr>
            <p:nvPr/>
          </p:nvSpPr>
          <p:spPr bwMode="auto">
            <a:xfrm flipH="1">
              <a:off x="4465" y="2766"/>
              <a:ext cx="259" cy="714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533" name="Line 261"/>
            <p:cNvSpPr>
              <a:spLocks noChangeShapeType="1"/>
            </p:cNvSpPr>
            <p:nvPr/>
          </p:nvSpPr>
          <p:spPr bwMode="auto">
            <a:xfrm flipH="1">
              <a:off x="4724" y="2653"/>
              <a:ext cx="196" cy="113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534" name="Line 262"/>
            <p:cNvSpPr>
              <a:spLocks noChangeShapeType="1"/>
            </p:cNvSpPr>
            <p:nvPr/>
          </p:nvSpPr>
          <p:spPr bwMode="auto">
            <a:xfrm flipV="1">
              <a:off x="4790" y="2954"/>
              <a:ext cx="261" cy="714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535" name="Line 263"/>
            <p:cNvSpPr>
              <a:spLocks noChangeShapeType="1"/>
            </p:cNvSpPr>
            <p:nvPr/>
          </p:nvSpPr>
          <p:spPr bwMode="auto">
            <a:xfrm flipH="1">
              <a:off x="5321" y="2998"/>
              <a:ext cx="196" cy="113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536" name="Line 264"/>
            <p:cNvSpPr>
              <a:spLocks noChangeShapeType="1"/>
            </p:cNvSpPr>
            <p:nvPr/>
          </p:nvSpPr>
          <p:spPr bwMode="auto">
            <a:xfrm>
              <a:off x="5051" y="2954"/>
              <a:ext cx="270" cy="157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537" name="Line 265"/>
            <p:cNvSpPr>
              <a:spLocks noChangeShapeType="1"/>
            </p:cNvSpPr>
            <p:nvPr/>
          </p:nvSpPr>
          <p:spPr bwMode="auto">
            <a:xfrm flipH="1">
              <a:off x="5051" y="2841"/>
              <a:ext cx="195" cy="113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538" name="Line 266"/>
            <p:cNvSpPr>
              <a:spLocks noChangeShapeType="1"/>
            </p:cNvSpPr>
            <p:nvPr/>
          </p:nvSpPr>
          <p:spPr bwMode="auto">
            <a:xfrm flipH="1">
              <a:off x="5507" y="2578"/>
              <a:ext cx="194" cy="113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539" name="Line 267"/>
            <p:cNvSpPr>
              <a:spLocks noChangeShapeType="1"/>
            </p:cNvSpPr>
            <p:nvPr/>
          </p:nvSpPr>
          <p:spPr bwMode="auto">
            <a:xfrm>
              <a:off x="5701" y="2578"/>
              <a:ext cx="272" cy="157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540" name="Line 268"/>
            <p:cNvSpPr>
              <a:spLocks noChangeShapeType="1"/>
            </p:cNvSpPr>
            <p:nvPr/>
          </p:nvSpPr>
          <p:spPr bwMode="auto">
            <a:xfrm flipH="1">
              <a:off x="5778" y="2735"/>
              <a:ext cx="195" cy="111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541" name="Line 269"/>
            <p:cNvSpPr>
              <a:spLocks noChangeShapeType="1"/>
            </p:cNvSpPr>
            <p:nvPr/>
          </p:nvSpPr>
          <p:spPr bwMode="auto">
            <a:xfrm flipV="1">
              <a:off x="5464" y="2868"/>
              <a:ext cx="168" cy="99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542" name="Line 270"/>
            <p:cNvSpPr>
              <a:spLocks noChangeShapeType="1"/>
            </p:cNvSpPr>
            <p:nvPr/>
          </p:nvSpPr>
          <p:spPr bwMode="auto">
            <a:xfrm flipH="1">
              <a:off x="5334" y="2992"/>
              <a:ext cx="511" cy="296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543" name="Line 271"/>
            <p:cNvSpPr>
              <a:spLocks noChangeShapeType="1"/>
            </p:cNvSpPr>
            <p:nvPr/>
          </p:nvSpPr>
          <p:spPr bwMode="auto">
            <a:xfrm>
              <a:off x="5632" y="2868"/>
              <a:ext cx="213" cy="124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544" name="Line 272"/>
            <p:cNvSpPr>
              <a:spLocks noChangeShapeType="1"/>
            </p:cNvSpPr>
            <p:nvPr/>
          </p:nvSpPr>
          <p:spPr bwMode="auto">
            <a:xfrm flipH="1" flipV="1">
              <a:off x="5507" y="2691"/>
              <a:ext cx="125" cy="177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545" name="Line 273"/>
            <p:cNvSpPr>
              <a:spLocks noChangeShapeType="1"/>
            </p:cNvSpPr>
            <p:nvPr/>
          </p:nvSpPr>
          <p:spPr bwMode="auto">
            <a:xfrm>
              <a:off x="5507" y="2691"/>
              <a:ext cx="271" cy="155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546" name="Line 274"/>
            <p:cNvSpPr>
              <a:spLocks noChangeShapeType="1"/>
            </p:cNvSpPr>
            <p:nvPr/>
          </p:nvSpPr>
          <p:spPr bwMode="auto">
            <a:xfrm>
              <a:off x="5778" y="2846"/>
              <a:ext cx="67" cy="146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547" name="Line 275"/>
            <p:cNvSpPr>
              <a:spLocks noChangeShapeType="1"/>
            </p:cNvSpPr>
            <p:nvPr/>
          </p:nvSpPr>
          <p:spPr bwMode="auto">
            <a:xfrm flipH="1" flipV="1">
              <a:off x="5246" y="2841"/>
              <a:ext cx="271" cy="157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548" name="Line 276"/>
            <p:cNvSpPr>
              <a:spLocks noChangeShapeType="1"/>
            </p:cNvSpPr>
            <p:nvPr/>
          </p:nvSpPr>
          <p:spPr bwMode="auto">
            <a:xfrm flipV="1">
              <a:off x="5334" y="2998"/>
              <a:ext cx="183" cy="290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549" name="Line 277"/>
            <p:cNvSpPr>
              <a:spLocks noChangeShapeType="1"/>
            </p:cNvSpPr>
            <p:nvPr/>
          </p:nvSpPr>
          <p:spPr bwMode="auto">
            <a:xfrm flipV="1">
              <a:off x="4795" y="2653"/>
              <a:ext cx="125" cy="323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550" name="Line 278"/>
            <p:cNvSpPr>
              <a:spLocks noChangeShapeType="1"/>
            </p:cNvSpPr>
            <p:nvPr/>
          </p:nvSpPr>
          <p:spPr bwMode="auto">
            <a:xfrm flipH="1" flipV="1">
              <a:off x="4649" y="2496"/>
              <a:ext cx="271" cy="157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551" name="Line 279"/>
            <p:cNvSpPr>
              <a:spLocks noChangeShapeType="1"/>
            </p:cNvSpPr>
            <p:nvPr/>
          </p:nvSpPr>
          <p:spPr bwMode="auto">
            <a:xfrm flipH="1">
              <a:off x="4795" y="2680"/>
              <a:ext cx="512" cy="296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552" name="Line 280"/>
            <p:cNvSpPr>
              <a:spLocks noChangeShapeType="1"/>
            </p:cNvSpPr>
            <p:nvPr/>
          </p:nvSpPr>
          <p:spPr bwMode="auto">
            <a:xfrm flipV="1">
              <a:off x="4918" y="2558"/>
              <a:ext cx="175" cy="100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553" name="Line 281"/>
            <p:cNvSpPr>
              <a:spLocks noChangeShapeType="1"/>
            </p:cNvSpPr>
            <p:nvPr/>
          </p:nvSpPr>
          <p:spPr bwMode="auto">
            <a:xfrm>
              <a:off x="4909" y="2346"/>
              <a:ext cx="272" cy="157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554" name="Line 282"/>
            <p:cNvSpPr>
              <a:spLocks noChangeShapeType="1"/>
            </p:cNvSpPr>
            <p:nvPr/>
          </p:nvSpPr>
          <p:spPr bwMode="auto">
            <a:xfrm>
              <a:off x="5181" y="2503"/>
              <a:ext cx="126" cy="177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555" name="Line 283"/>
            <p:cNvSpPr>
              <a:spLocks noChangeShapeType="1"/>
            </p:cNvSpPr>
            <p:nvPr/>
          </p:nvSpPr>
          <p:spPr bwMode="auto">
            <a:xfrm>
              <a:off x="5093" y="2558"/>
              <a:ext cx="214" cy="122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556" name="Line 284"/>
            <p:cNvSpPr>
              <a:spLocks noChangeShapeType="1"/>
            </p:cNvSpPr>
            <p:nvPr/>
          </p:nvSpPr>
          <p:spPr bwMode="auto">
            <a:xfrm flipH="1" flipV="1">
              <a:off x="4909" y="2346"/>
              <a:ext cx="184" cy="212"/>
            </a:xfrm>
            <a:prstGeom prst="line">
              <a:avLst/>
            </a:prstGeom>
            <a:noFill/>
            <a:ln w="3810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overrideClrMapping bg1="lt1" tx1="dk1" bg2="lt2" tx2="dk2" accent1="accent1" accent2="accent2" accent3="accent3" accent4="accent4" accent5="accent5" accent6="accent6" hlink="hlink" folHlink="folHlink"/>
  </p:clrMapOvr>
  <p:timing>
    <p:tnLst>
      <p:par>
        <p:cTn id="1" dur="indefinite" restart="never" nodeType="tmRoot"/>
      </p:par>
    </p:tn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0858" name="Group 90"/>
          <p:cNvGrpSpPr>
            <a:grpSpLocks/>
          </p:cNvGrpSpPr>
          <p:nvPr/>
        </p:nvGrpSpPr>
        <p:grpSpPr bwMode="auto">
          <a:xfrm>
            <a:off x="2986088" y="3736975"/>
            <a:ext cx="3532187" cy="3074988"/>
            <a:chOff x="1218" y="2383"/>
            <a:chExt cx="2225" cy="1937"/>
          </a:xfrm>
        </p:grpSpPr>
        <p:sp>
          <p:nvSpPr>
            <p:cNvPr id="160859" name="Line 91"/>
            <p:cNvSpPr>
              <a:spLocks noChangeShapeType="1"/>
            </p:cNvSpPr>
            <p:nvPr/>
          </p:nvSpPr>
          <p:spPr bwMode="auto">
            <a:xfrm>
              <a:off x="3443" y="2918"/>
              <a:ext cx="0" cy="60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860" name="Line 92"/>
            <p:cNvSpPr>
              <a:spLocks noChangeShapeType="1"/>
            </p:cNvSpPr>
            <p:nvPr/>
          </p:nvSpPr>
          <p:spPr bwMode="auto">
            <a:xfrm flipH="1">
              <a:off x="2053" y="3519"/>
              <a:ext cx="1390" cy="80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861" name="Line 93"/>
            <p:cNvSpPr>
              <a:spLocks noChangeShapeType="1"/>
            </p:cNvSpPr>
            <p:nvPr/>
          </p:nvSpPr>
          <p:spPr bwMode="auto">
            <a:xfrm>
              <a:off x="3220" y="2790"/>
              <a:ext cx="223" cy="12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862" name="Line 94"/>
            <p:cNvSpPr>
              <a:spLocks noChangeShapeType="1"/>
            </p:cNvSpPr>
            <p:nvPr/>
          </p:nvSpPr>
          <p:spPr bwMode="auto">
            <a:xfrm flipH="1">
              <a:off x="2492" y="2918"/>
              <a:ext cx="951" cy="54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863" name="Line 95"/>
            <p:cNvSpPr>
              <a:spLocks noChangeShapeType="1"/>
            </p:cNvSpPr>
            <p:nvPr/>
          </p:nvSpPr>
          <p:spPr bwMode="auto">
            <a:xfrm flipH="1">
              <a:off x="1458" y="3681"/>
              <a:ext cx="516" cy="29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864" name="Line 96"/>
            <p:cNvSpPr>
              <a:spLocks noChangeShapeType="1"/>
            </p:cNvSpPr>
            <p:nvPr/>
          </p:nvSpPr>
          <p:spPr bwMode="auto">
            <a:xfrm flipH="1" flipV="1">
              <a:off x="1695" y="3521"/>
              <a:ext cx="371" cy="21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865" name="Line 97"/>
            <p:cNvSpPr>
              <a:spLocks noChangeShapeType="1"/>
            </p:cNvSpPr>
            <p:nvPr/>
          </p:nvSpPr>
          <p:spPr bwMode="auto">
            <a:xfrm flipH="1">
              <a:off x="1458" y="3521"/>
              <a:ext cx="237" cy="45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866" name="Line 98"/>
            <p:cNvSpPr>
              <a:spLocks noChangeShapeType="1"/>
            </p:cNvSpPr>
            <p:nvPr/>
          </p:nvSpPr>
          <p:spPr bwMode="auto">
            <a:xfrm flipH="1" flipV="1">
              <a:off x="1218" y="3838"/>
              <a:ext cx="240" cy="14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867" name="Line 99"/>
            <p:cNvSpPr>
              <a:spLocks noChangeShapeType="1"/>
            </p:cNvSpPr>
            <p:nvPr/>
          </p:nvSpPr>
          <p:spPr bwMode="auto">
            <a:xfrm flipV="1">
              <a:off x="1218" y="2446"/>
              <a:ext cx="1223" cy="139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868" name="Line 100"/>
            <p:cNvSpPr>
              <a:spLocks noChangeShapeType="1"/>
            </p:cNvSpPr>
            <p:nvPr/>
          </p:nvSpPr>
          <p:spPr bwMode="auto">
            <a:xfrm>
              <a:off x="2271" y="3337"/>
              <a:ext cx="221" cy="12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869" name="Line 101"/>
            <p:cNvSpPr>
              <a:spLocks noChangeShapeType="1"/>
            </p:cNvSpPr>
            <p:nvPr/>
          </p:nvSpPr>
          <p:spPr bwMode="auto">
            <a:xfrm flipH="1">
              <a:off x="2053" y="3465"/>
              <a:ext cx="439" cy="85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870" name="Line 102"/>
            <p:cNvSpPr>
              <a:spLocks noChangeShapeType="1"/>
            </p:cNvSpPr>
            <p:nvPr/>
          </p:nvSpPr>
          <p:spPr bwMode="auto">
            <a:xfrm flipH="1" flipV="1">
              <a:off x="1831" y="4192"/>
              <a:ext cx="222" cy="12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871" name="Line 103"/>
            <p:cNvSpPr>
              <a:spLocks noChangeShapeType="1"/>
            </p:cNvSpPr>
            <p:nvPr/>
          </p:nvSpPr>
          <p:spPr bwMode="auto">
            <a:xfrm flipV="1">
              <a:off x="1831" y="3734"/>
              <a:ext cx="235" cy="45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872" name="Line 104"/>
            <p:cNvSpPr>
              <a:spLocks noChangeShapeType="1"/>
            </p:cNvSpPr>
            <p:nvPr/>
          </p:nvSpPr>
          <p:spPr bwMode="auto">
            <a:xfrm>
              <a:off x="3220" y="2575"/>
              <a:ext cx="0" cy="2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873" name="Line 105"/>
            <p:cNvSpPr>
              <a:spLocks noChangeShapeType="1"/>
            </p:cNvSpPr>
            <p:nvPr/>
          </p:nvSpPr>
          <p:spPr bwMode="auto">
            <a:xfrm flipH="1">
              <a:off x="2271" y="2790"/>
              <a:ext cx="949" cy="54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874" name="Line 106"/>
            <p:cNvSpPr>
              <a:spLocks noChangeShapeType="1"/>
            </p:cNvSpPr>
            <p:nvPr/>
          </p:nvSpPr>
          <p:spPr bwMode="auto">
            <a:xfrm flipH="1">
              <a:off x="2271" y="2575"/>
              <a:ext cx="393" cy="76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875" name="Line 107"/>
            <p:cNvSpPr>
              <a:spLocks noChangeShapeType="1"/>
            </p:cNvSpPr>
            <p:nvPr/>
          </p:nvSpPr>
          <p:spPr bwMode="auto">
            <a:xfrm>
              <a:off x="2889" y="2383"/>
              <a:ext cx="331" cy="19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876" name="Line 108"/>
            <p:cNvSpPr>
              <a:spLocks noChangeShapeType="1"/>
            </p:cNvSpPr>
            <p:nvPr/>
          </p:nvSpPr>
          <p:spPr bwMode="auto">
            <a:xfrm flipH="1">
              <a:off x="2664" y="2575"/>
              <a:ext cx="55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877" name="Line 109"/>
            <p:cNvSpPr>
              <a:spLocks noChangeShapeType="1"/>
            </p:cNvSpPr>
            <p:nvPr/>
          </p:nvSpPr>
          <p:spPr bwMode="auto">
            <a:xfrm>
              <a:off x="2441" y="2446"/>
              <a:ext cx="223" cy="12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878" name="Line 110"/>
            <p:cNvSpPr>
              <a:spLocks noChangeShapeType="1"/>
            </p:cNvSpPr>
            <p:nvPr/>
          </p:nvSpPr>
          <p:spPr bwMode="auto">
            <a:xfrm flipV="1">
              <a:off x="2441" y="2383"/>
              <a:ext cx="448" cy="6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60879" name="Group 111"/>
          <p:cNvGrpSpPr>
            <a:grpSpLocks/>
          </p:cNvGrpSpPr>
          <p:nvPr/>
        </p:nvGrpSpPr>
        <p:grpSpPr bwMode="auto">
          <a:xfrm>
            <a:off x="2987675" y="3327400"/>
            <a:ext cx="3532188" cy="3486150"/>
            <a:chOff x="3150" y="45"/>
            <a:chExt cx="2225" cy="2196"/>
          </a:xfrm>
        </p:grpSpPr>
        <p:sp>
          <p:nvSpPr>
            <p:cNvPr id="160880" name="Line 112"/>
            <p:cNvSpPr>
              <a:spLocks noChangeShapeType="1"/>
            </p:cNvSpPr>
            <p:nvPr/>
          </p:nvSpPr>
          <p:spPr bwMode="auto">
            <a:xfrm>
              <a:off x="5375" y="837"/>
              <a:ext cx="0" cy="60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881" name="Line 113"/>
            <p:cNvSpPr>
              <a:spLocks noChangeShapeType="1"/>
            </p:cNvSpPr>
            <p:nvPr/>
          </p:nvSpPr>
          <p:spPr bwMode="auto">
            <a:xfrm flipH="1">
              <a:off x="3985" y="1437"/>
              <a:ext cx="1390" cy="80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882" name="Line 114"/>
            <p:cNvSpPr>
              <a:spLocks noChangeShapeType="1"/>
            </p:cNvSpPr>
            <p:nvPr/>
          </p:nvSpPr>
          <p:spPr bwMode="auto">
            <a:xfrm>
              <a:off x="5152" y="173"/>
              <a:ext cx="0" cy="53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883" name="Line 115"/>
            <p:cNvSpPr>
              <a:spLocks noChangeShapeType="1"/>
            </p:cNvSpPr>
            <p:nvPr/>
          </p:nvSpPr>
          <p:spPr bwMode="auto">
            <a:xfrm>
              <a:off x="4930" y="45"/>
              <a:ext cx="222" cy="12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884" name="Line 116"/>
            <p:cNvSpPr>
              <a:spLocks noChangeShapeType="1"/>
            </p:cNvSpPr>
            <p:nvPr/>
          </p:nvSpPr>
          <p:spPr bwMode="auto">
            <a:xfrm flipH="1">
              <a:off x="4595" y="173"/>
              <a:ext cx="557" cy="32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885" name="Line 117"/>
            <p:cNvSpPr>
              <a:spLocks noChangeShapeType="1"/>
            </p:cNvSpPr>
            <p:nvPr/>
          </p:nvSpPr>
          <p:spPr bwMode="auto">
            <a:xfrm flipH="1">
              <a:off x="4375" y="45"/>
              <a:ext cx="555" cy="32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886" name="Line 118"/>
            <p:cNvSpPr>
              <a:spLocks noChangeShapeType="1"/>
            </p:cNvSpPr>
            <p:nvPr/>
          </p:nvSpPr>
          <p:spPr bwMode="auto">
            <a:xfrm flipH="1">
              <a:off x="4203" y="708"/>
              <a:ext cx="949" cy="5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887" name="Line 119"/>
            <p:cNvSpPr>
              <a:spLocks noChangeShapeType="1"/>
            </p:cNvSpPr>
            <p:nvPr/>
          </p:nvSpPr>
          <p:spPr bwMode="auto">
            <a:xfrm>
              <a:off x="5152" y="708"/>
              <a:ext cx="223" cy="12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888" name="Line 120"/>
            <p:cNvSpPr>
              <a:spLocks noChangeShapeType="1"/>
            </p:cNvSpPr>
            <p:nvPr/>
          </p:nvSpPr>
          <p:spPr bwMode="auto">
            <a:xfrm flipH="1">
              <a:off x="4426" y="837"/>
              <a:ext cx="949" cy="54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889" name="Line 121"/>
            <p:cNvSpPr>
              <a:spLocks noChangeShapeType="1"/>
            </p:cNvSpPr>
            <p:nvPr/>
          </p:nvSpPr>
          <p:spPr bwMode="auto">
            <a:xfrm flipH="1">
              <a:off x="3392" y="1599"/>
              <a:ext cx="513" cy="29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890" name="Line 122"/>
            <p:cNvSpPr>
              <a:spLocks noChangeShapeType="1"/>
            </p:cNvSpPr>
            <p:nvPr/>
          </p:nvSpPr>
          <p:spPr bwMode="auto">
            <a:xfrm flipH="1" flipV="1">
              <a:off x="3627" y="1439"/>
              <a:ext cx="370" cy="21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891" name="Line 123"/>
            <p:cNvSpPr>
              <a:spLocks noChangeShapeType="1"/>
            </p:cNvSpPr>
            <p:nvPr/>
          </p:nvSpPr>
          <p:spPr bwMode="auto">
            <a:xfrm flipH="1">
              <a:off x="3392" y="1439"/>
              <a:ext cx="235" cy="45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892" name="Line 124"/>
            <p:cNvSpPr>
              <a:spLocks noChangeShapeType="1"/>
            </p:cNvSpPr>
            <p:nvPr/>
          </p:nvSpPr>
          <p:spPr bwMode="auto">
            <a:xfrm flipH="1" flipV="1">
              <a:off x="3150" y="1759"/>
              <a:ext cx="242" cy="13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893" name="Line 125"/>
            <p:cNvSpPr>
              <a:spLocks noChangeShapeType="1"/>
            </p:cNvSpPr>
            <p:nvPr/>
          </p:nvSpPr>
          <p:spPr bwMode="auto">
            <a:xfrm flipV="1">
              <a:off x="3150" y="367"/>
              <a:ext cx="1225" cy="139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894" name="Line 126"/>
            <p:cNvSpPr>
              <a:spLocks noChangeShapeType="1"/>
            </p:cNvSpPr>
            <p:nvPr/>
          </p:nvSpPr>
          <p:spPr bwMode="auto">
            <a:xfrm>
              <a:off x="4375" y="367"/>
              <a:ext cx="220" cy="12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895" name="Line 127"/>
            <p:cNvSpPr>
              <a:spLocks noChangeShapeType="1"/>
            </p:cNvSpPr>
            <p:nvPr/>
          </p:nvSpPr>
          <p:spPr bwMode="auto">
            <a:xfrm flipH="1">
              <a:off x="4203" y="495"/>
              <a:ext cx="392" cy="76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896" name="Line 128"/>
            <p:cNvSpPr>
              <a:spLocks noChangeShapeType="1"/>
            </p:cNvSpPr>
            <p:nvPr/>
          </p:nvSpPr>
          <p:spPr bwMode="auto">
            <a:xfrm>
              <a:off x="4203" y="1258"/>
              <a:ext cx="223" cy="12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897" name="Line 129"/>
            <p:cNvSpPr>
              <a:spLocks noChangeShapeType="1"/>
            </p:cNvSpPr>
            <p:nvPr/>
          </p:nvSpPr>
          <p:spPr bwMode="auto">
            <a:xfrm flipH="1">
              <a:off x="3985" y="1386"/>
              <a:ext cx="441" cy="85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898" name="Line 130"/>
            <p:cNvSpPr>
              <a:spLocks noChangeShapeType="1"/>
            </p:cNvSpPr>
            <p:nvPr/>
          </p:nvSpPr>
          <p:spPr bwMode="auto">
            <a:xfrm flipH="1" flipV="1">
              <a:off x="3763" y="2112"/>
              <a:ext cx="222" cy="12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899" name="Line 131"/>
            <p:cNvSpPr>
              <a:spLocks noChangeShapeType="1"/>
            </p:cNvSpPr>
            <p:nvPr/>
          </p:nvSpPr>
          <p:spPr bwMode="auto">
            <a:xfrm flipV="1">
              <a:off x="3763" y="1652"/>
              <a:ext cx="234" cy="46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60900" name="Group 132"/>
          <p:cNvGrpSpPr>
            <a:grpSpLocks/>
          </p:cNvGrpSpPr>
          <p:nvPr/>
        </p:nvGrpSpPr>
        <p:grpSpPr bwMode="auto">
          <a:xfrm>
            <a:off x="2987675" y="3325813"/>
            <a:ext cx="3532188" cy="3486150"/>
            <a:chOff x="567" y="45"/>
            <a:chExt cx="2225" cy="2196"/>
          </a:xfrm>
        </p:grpSpPr>
        <p:sp>
          <p:nvSpPr>
            <p:cNvPr id="160901" name="Line 133"/>
            <p:cNvSpPr>
              <a:spLocks noChangeShapeType="1"/>
            </p:cNvSpPr>
            <p:nvPr/>
          </p:nvSpPr>
          <p:spPr bwMode="auto">
            <a:xfrm>
              <a:off x="2346" y="45"/>
              <a:ext cx="223" cy="12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902" name="Line 134"/>
            <p:cNvSpPr>
              <a:spLocks noChangeShapeType="1"/>
            </p:cNvSpPr>
            <p:nvPr/>
          </p:nvSpPr>
          <p:spPr bwMode="auto">
            <a:xfrm>
              <a:off x="957" y="849"/>
              <a:ext cx="220" cy="12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903" name="Line 135"/>
            <p:cNvSpPr>
              <a:spLocks noChangeShapeType="1"/>
            </p:cNvSpPr>
            <p:nvPr/>
          </p:nvSpPr>
          <p:spPr bwMode="auto">
            <a:xfrm flipH="1">
              <a:off x="957" y="45"/>
              <a:ext cx="1389" cy="80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904" name="Line 136"/>
            <p:cNvSpPr>
              <a:spLocks noChangeShapeType="1"/>
            </p:cNvSpPr>
            <p:nvPr/>
          </p:nvSpPr>
          <p:spPr bwMode="auto">
            <a:xfrm flipV="1">
              <a:off x="567" y="849"/>
              <a:ext cx="390" cy="9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905" name="Line 137"/>
            <p:cNvSpPr>
              <a:spLocks noChangeShapeType="1"/>
            </p:cNvSpPr>
            <p:nvPr/>
          </p:nvSpPr>
          <p:spPr bwMode="auto">
            <a:xfrm flipH="1" flipV="1">
              <a:off x="567" y="1759"/>
              <a:ext cx="240" cy="13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906" name="Line 138"/>
            <p:cNvSpPr>
              <a:spLocks noChangeShapeType="1"/>
            </p:cNvSpPr>
            <p:nvPr/>
          </p:nvSpPr>
          <p:spPr bwMode="auto">
            <a:xfrm flipH="1">
              <a:off x="807" y="1737"/>
              <a:ext cx="278" cy="16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907" name="Line 139"/>
            <p:cNvSpPr>
              <a:spLocks noChangeShapeType="1"/>
            </p:cNvSpPr>
            <p:nvPr/>
          </p:nvSpPr>
          <p:spPr bwMode="auto">
            <a:xfrm>
              <a:off x="807" y="1575"/>
              <a:ext cx="0" cy="32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908" name="Line 140"/>
            <p:cNvSpPr>
              <a:spLocks noChangeShapeType="1"/>
            </p:cNvSpPr>
            <p:nvPr/>
          </p:nvSpPr>
          <p:spPr bwMode="auto">
            <a:xfrm flipH="1" flipV="1">
              <a:off x="807" y="1575"/>
              <a:ext cx="370" cy="2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909" name="Line 141"/>
            <p:cNvSpPr>
              <a:spLocks noChangeShapeType="1"/>
            </p:cNvSpPr>
            <p:nvPr/>
          </p:nvSpPr>
          <p:spPr bwMode="auto">
            <a:xfrm flipV="1">
              <a:off x="1177" y="1790"/>
              <a:ext cx="0" cy="32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910" name="Line 142"/>
            <p:cNvSpPr>
              <a:spLocks noChangeShapeType="1"/>
            </p:cNvSpPr>
            <p:nvPr/>
          </p:nvSpPr>
          <p:spPr bwMode="auto">
            <a:xfrm flipH="1" flipV="1">
              <a:off x="1177" y="2112"/>
              <a:ext cx="223" cy="12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911" name="Line 143"/>
            <p:cNvSpPr>
              <a:spLocks noChangeShapeType="1"/>
            </p:cNvSpPr>
            <p:nvPr/>
          </p:nvSpPr>
          <p:spPr bwMode="auto">
            <a:xfrm>
              <a:off x="2792" y="837"/>
              <a:ext cx="0" cy="60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912" name="Line 144"/>
            <p:cNvSpPr>
              <a:spLocks noChangeShapeType="1"/>
            </p:cNvSpPr>
            <p:nvPr/>
          </p:nvSpPr>
          <p:spPr bwMode="auto">
            <a:xfrm flipH="1">
              <a:off x="1400" y="1437"/>
              <a:ext cx="1392" cy="80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913" name="Line 145"/>
            <p:cNvSpPr>
              <a:spLocks noChangeShapeType="1"/>
            </p:cNvSpPr>
            <p:nvPr/>
          </p:nvSpPr>
          <p:spPr bwMode="auto">
            <a:xfrm>
              <a:off x="1400" y="1640"/>
              <a:ext cx="0" cy="60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914" name="Line 146"/>
            <p:cNvSpPr>
              <a:spLocks noChangeShapeType="1"/>
            </p:cNvSpPr>
            <p:nvPr/>
          </p:nvSpPr>
          <p:spPr bwMode="auto">
            <a:xfrm>
              <a:off x="2569" y="708"/>
              <a:ext cx="223" cy="12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915" name="Line 147"/>
            <p:cNvSpPr>
              <a:spLocks noChangeShapeType="1"/>
            </p:cNvSpPr>
            <p:nvPr/>
          </p:nvSpPr>
          <p:spPr bwMode="auto">
            <a:xfrm flipH="1">
              <a:off x="1400" y="837"/>
              <a:ext cx="1392" cy="80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916" name="Line 148"/>
            <p:cNvSpPr>
              <a:spLocks noChangeShapeType="1"/>
            </p:cNvSpPr>
            <p:nvPr/>
          </p:nvSpPr>
          <p:spPr bwMode="auto">
            <a:xfrm>
              <a:off x="1177" y="1512"/>
              <a:ext cx="223" cy="12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917" name="Line 149"/>
            <p:cNvSpPr>
              <a:spLocks noChangeShapeType="1"/>
            </p:cNvSpPr>
            <p:nvPr/>
          </p:nvSpPr>
          <p:spPr bwMode="auto">
            <a:xfrm flipH="1">
              <a:off x="1177" y="173"/>
              <a:ext cx="1392" cy="80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918" name="Line 150"/>
            <p:cNvSpPr>
              <a:spLocks noChangeShapeType="1"/>
            </p:cNvSpPr>
            <p:nvPr/>
          </p:nvSpPr>
          <p:spPr bwMode="auto">
            <a:xfrm>
              <a:off x="2569" y="173"/>
              <a:ext cx="0" cy="53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919" name="Line 151"/>
            <p:cNvSpPr>
              <a:spLocks noChangeShapeType="1"/>
            </p:cNvSpPr>
            <p:nvPr/>
          </p:nvSpPr>
          <p:spPr bwMode="auto">
            <a:xfrm flipH="1">
              <a:off x="1177" y="708"/>
              <a:ext cx="1392" cy="80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920" name="Line 152"/>
            <p:cNvSpPr>
              <a:spLocks noChangeShapeType="1"/>
            </p:cNvSpPr>
            <p:nvPr/>
          </p:nvSpPr>
          <p:spPr bwMode="auto">
            <a:xfrm>
              <a:off x="1177" y="977"/>
              <a:ext cx="0" cy="53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61046" name="Group 278"/>
          <p:cNvGrpSpPr>
            <a:grpSpLocks/>
          </p:cNvGrpSpPr>
          <p:nvPr/>
        </p:nvGrpSpPr>
        <p:grpSpPr bwMode="auto">
          <a:xfrm>
            <a:off x="250825" y="188913"/>
            <a:ext cx="7273925" cy="3001962"/>
            <a:chOff x="158" y="119"/>
            <a:chExt cx="4582" cy="1891"/>
          </a:xfrm>
        </p:grpSpPr>
        <p:sp>
          <p:nvSpPr>
            <p:cNvPr id="160969" name="Line 201"/>
            <p:cNvSpPr>
              <a:spLocks noChangeShapeType="1"/>
            </p:cNvSpPr>
            <p:nvPr/>
          </p:nvSpPr>
          <p:spPr bwMode="auto">
            <a:xfrm>
              <a:off x="4313" y="119"/>
              <a:ext cx="0" cy="8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970" name="Line 202"/>
            <p:cNvSpPr>
              <a:spLocks noChangeShapeType="1"/>
            </p:cNvSpPr>
            <p:nvPr/>
          </p:nvSpPr>
          <p:spPr bwMode="auto">
            <a:xfrm>
              <a:off x="4313" y="1009"/>
              <a:ext cx="42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971" name="Line 203"/>
            <p:cNvSpPr>
              <a:spLocks noChangeShapeType="1"/>
            </p:cNvSpPr>
            <p:nvPr/>
          </p:nvSpPr>
          <p:spPr bwMode="auto">
            <a:xfrm>
              <a:off x="4740" y="1009"/>
              <a:ext cx="0" cy="100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972" name="Line 204"/>
            <p:cNvSpPr>
              <a:spLocks noChangeShapeType="1"/>
            </p:cNvSpPr>
            <p:nvPr/>
          </p:nvSpPr>
          <p:spPr bwMode="auto">
            <a:xfrm flipH="1">
              <a:off x="4313" y="2010"/>
              <a:ext cx="42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973" name="Line 205"/>
            <p:cNvSpPr>
              <a:spLocks noChangeShapeType="1"/>
            </p:cNvSpPr>
            <p:nvPr/>
          </p:nvSpPr>
          <p:spPr bwMode="auto">
            <a:xfrm flipV="1">
              <a:off x="3136" y="119"/>
              <a:ext cx="749" cy="189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974" name="Line 206"/>
            <p:cNvSpPr>
              <a:spLocks noChangeShapeType="1"/>
            </p:cNvSpPr>
            <p:nvPr/>
          </p:nvSpPr>
          <p:spPr bwMode="auto">
            <a:xfrm>
              <a:off x="3885" y="119"/>
              <a:ext cx="42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975" name="Line 207"/>
            <p:cNvSpPr>
              <a:spLocks noChangeShapeType="1"/>
            </p:cNvSpPr>
            <p:nvPr/>
          </p:nvSpPr>
          <p:spPr bwMode="auto">
            <a:xfrm flipV="1">
              <a:off x="4313" y="1475"/>
              <a:ext cx="0" cy="53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976" name="Line 208"/>
            <p:cNvSpPr>
              <a:spLocks noChangeShapeType="1"/>
            </p:cNvSpPr>
            <p:nvPr/>
          </p:nvSpPr>
          <p:spPr bwMode="auto">
            <a:xfrm flipH="1">
              <a:off x="3599" y="1475"/>
              <a:ext cx="71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977" name="Line 209"/>
            <p:cNvSpPr>
              <a:spLocks noChangeShapeType="1"/>
            </p:cNvSpPr>
            <p:nvPr/>
          </p:nvSpPr>
          <p:spPr bwMode="auto">
            <a:xfrm>
              <a:off x="3599" y="1475"/>
              <a:ext cx="0" cy="53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978" name="Line 210"/>
            <p:cNvSpPr>
              <a:spLocks noChangeShapeType="1"/>
            </p:cNvSpPr>
            <p:nvPr/>
          </p:nvSpPr>
          <p:spPr bwMode="auto">
            <a:xfrm flipH="1">
              <a:off x="3136" y="2010"/>
              <a:ext cx="46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983" name="Line 215"/>
            <p:cNvSpPr>
              <a:spLocks noChangeShapeType="1"/>
            </p:cNvSpPr>
            <p:nvPr/>
          </p:nvSpPr>
          <p:spPr bwMode="auto">
            <a:xfrm flipH="1">
              <a:off x="158" y="2010"/>
              <a:ext cx="267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984" name="Line 216"/>
            <p:cNvSpPr>
              <a:spLocks noChangeShapeType="1"/>
            </p:cNvSpPr>
            <p:nvPr/>
          </p:nvSpPr>
          <p:spPr bwMode="auto">
            <a:xfrm flipV="1">
              <a:off x="2832" y="654"/>
              <a:ext cx="0" cy="135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1003" name="Line 235"/>
            <p:cNvSpPr>
              <a:spLocks noChangeShapeType="1"/>
            </p:cNvSpPr>
            <p:nvPr/>
          </p:nvSpPr>
          <p:spPr bwMode="auto">
            <a:xfrm flipH="1">
              <a:off x="4187" y="654"/>
              <a:ext cx="12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1004" name="Line 236"/>
            <p:cNvSpPr>
              <a:spLocks noChangeShapeType="1"/>
            </p:cNvSpPr>
            <p:nvPr/>
          </p:nvSpPr>
          <p:spPr bwMode="auto">
            <a:xfrm flipH="1">
              <a:off x="4011" y="654"/>
              <a:ext cx="14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1005" name="Line 237"/>
            <p:cNvSpPr>
              <a:spLocks noChangeShapeType="1"/>
            </p:cNvSpPr>
            <p:nvPr/>
          </p:nvSpPr>
          <p:spPr bwMode="auto">
            <a:xfrm flipH="1">
              <a:off x="3832" y="654"/>
              <a:ext cx="1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1006" name="Line 238"/>
            <p:cNvSpPr>
              <a:spLocks noChangeShapeType="1"/>
            </p:cNvSpPr>
            <p:nvPr/>
          </p:nvSpPr>
          <p:spPr bwMode="auto">
            <a:xfrm flipH="1">
              <a:off x="3673" y="654"/>
              <a:ext cx="1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1007" name="Line 239"/>
            <p:cNvSpPr>
              <a:spLocks noChangeShapeType="1"/>
            </p:cNvSpPr>
            <p:nvPr/>
          </p:nvSpPr>
          <p:spPr bwMode="auto">
            <a:xfrm>
              <a:off x="1762" y="119"/>
              <a:ext cx="1070" cy="53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1008" name="Line 240"/>
            <p:cNvSpPr>
              <a:spLocks noChangeShapeType="1"/>
            </p:cNvSpPr>
            <p:nvPr/>
          </p:nvSpPr>
          <p:spPr bwMode="auto">
            <a:xfrm flipH="1">
              <a:off x="158" y="119"/>
              <a:ext cx="1604" cy="189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1009" name="Line 241"/>
            <p:cNvSpPr>
              <a:spLocks noChangeShapeType="1"/>
            </p:cNvSpPr>
            <p:nvPr/>
          </p:nvSpPr>
          <p:spPr bwMode="auto">
            <a:xfrm flipH="1">
              <a:off x="1006" y="1009"/>
              <a:ext cx="182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1010" name="Line 242"/>
            <p:cNvSpPr>
              <a:spLocks noChangeShapeType="1"/>
            </p:cNvSpPr>
            <p:nvPr/>
          </p:nvSpPr>
          <p:spPr bwMode="auto">
            <a:xfrm flipH="1">
              <a:off x="2720" y="1475"/>
              <a:ext cx="1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1011" name="Line 243"/>
            <p:cNvSpPr>
              <a:spLocks noChangeShapeType="1"/>
            </p:cNvSpPr>
            <p:nvPr/>
          </p:nvSpPr>
          <p:spPr bwMode="auto">
            <a:xfrm flipH="1">
              <a:off x="2541" y="1475"/>
              <a:ext cx="1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1012" name="Line 244"/>
            <p:cNvSpPr>
              <a:spLocks noChangeShapeType="1"/>
            </p:cNvSpPr>
            <p:nvPr/>
          </p:nvSpPr>
          <p:spPr bwMode="auto">
            <a:xfrm flipH="1">
              <a:off x="2364" y="1475"/>
              <a:ext cx="14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1013" name="Line 245"/>
            <p:cNvSpPr>
              <a:spLocks noChangeShapeType="1"/>
            </p:cNvSpPr>
            <p:nvPr/>
          </p:nvSpPr>
          <p:spPr bwMode="auto">
            <a:xfrm flipH="1">
              <a:off x="2185" y="1475"/>
              <a:ext cx="1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1014" name="Line 246"/>
            <p:cNvSpPr>
              <a:spLocks noChangeShapeType="1"/>
            </p:cNvSpPr>
            <p:nvPr/>
          </p:nvSpPr>
          <p:spPr bwMode="auto">
            <a:xfrm flipH="1">
              <a:off x="2006" y="1475"/>
              <a:ext cx="1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1015" name="Line 247"/>
            <p:cNvSpPr>
              <a:spLocks noChangeShapeType="1"/>
            </p:cNvSpPr>
            <p:nvPr/>
          </p:nvSpPr>
          <p:spPr bwMode="auto">
            <a:xfrm flipH="1">
              <a:off x="1829" y="1475"/>
              <a:ext cx="14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1016" name="Line 248"/>
            <p:cNvSpPr>
              <a:spLocks noChangeShapeType="1"/>
            </p:cNvSpPr>
            <p:nvPr/>
          </p:nvSpPr>
          <p:spPr bwMode="auto">
            <a:xfrm flipH="1">
              <a:off x="1650" y="1475"/>
              <a:ext cx="1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1017" name="Line 249"/>
            <p:cNvSpPr>
              <a:spLocks noChangeShapeType="1"/>
            </p:cNvSpPr>
            <p:nvPr/>
          </p:nvSpPr>
          <p:spPr bwMode="auto">
            <a:xfrm flipH="1">
              <a:off x="1471" y="1475"/>
              <a:ext cx="1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1018" name="Line 250"/>
            <p:cNvSpPr>
              <a:spLocks noChangeShapeType="1"/>
            </p:cNvSpPr>
            <p:nvPr/>
          </p:nvSpPr>
          <p:spPr bwMode="auto">
            <a:xfrm flipH="1">
              <a:off x="1295" y="1475"/>
              <a:ext cx="14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1019" name="Line 251"/>
            <p:cNvSpPr>
              <a:spLocks noChangeShapeType="1"/>
            </p:cNvSpPr>
            <p:nvPr/>
          </p:nvSpPr>
          <p:spPr bwMode="auto">
            <a:xfrm flipH="1">
              <a:off x="1116" y="1475"/>
              <a:ext cx="1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1020" name="Line 252"/>
            <p:cNvSpPr>
              <a:spLocks noChangeShapeType="1"/>
            </p:cNvSpPr>
            <p:nvPr/>
          </p:nvSpPr>
          <p:spPr bwMode="auto">
            <a:xfrm flipH="1">
              <a:off x="937" y="1475"/>
              <a:ext cx="1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1021" name="Line 253"/>
            <p:cNvSpPr>
              <a:spLocks noChangeShapeType="1"/>
            </p:cNvSpPr>
            <p:nvPr/>
          </p:nvSpPr>
          <p:spPr bwMode="auto">
            <a:xfrm flipH="1">
              <a:off x="760" y="1475"/>
              <a:ext cx="14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1022" name="Line 254"/>
            <p:cNvSpPr>
              <a:spLocks noChangeShapeType="1"/>
            </p:cNvSpPr>
            <p:nvPr/>
          </p:nvSpPr>
          <p:spPr bwMode="auto">
            <a:xfrm flipH="1">
              <a:off x="612" y="1475"/>
              <a:ext cx="1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9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609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8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608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14" dur="500"/>
                                        <p:tgtEl>
                                          <p:spTgt spid="1609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09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8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1608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22" dur="500"/>
                                        <p:tgtEl>
                                          <p:spTgt spid="1608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08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3905" name="Group 209"/>
          <p:cNvGrpSpPr>
            <a:grpSpLocks/>
          </p:cNvGrpSpPr>
          <p:nvPr/>
        </p:nvGrpSpPr>
        <p:grpSpPr bwMode="auto">
          <a:xfrm>
            <a:off x="250825" y="620713"/>
            <a:ext cx="7273925" cy="3001962"/>
            <a:chOff x="158" y="391"/>
            <a:chExt cx="4582" cy="1891"/>
          </a:xfrm>
        </p:grpSpPr>
        <p:sp>
          <p:nvSpPr>
            <p:cNvPr id="413823" name="Line 127"/>
            <p:cNvSpPr>
              <a:spLocks noChangeShapeType="1"/>
            </p:cNvSpPr>
            <p:nvPr/>
          </p:nvSpPr>
          <p:spPr bwMode="auto">
            <a:xfrm>
              <a:off x="4313" y="391"/>
              <a:ext cx="0" cy="8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824" name="Line 128"/>
            <p:cNvSpPr>
              <a:spLocks noChangeShapeType="1"/>
            </p:cNvSpPr>
            <p:nvPr/>
          </p:nvSpPr>
          <p:spPr bwMode="auto">
            <a:xfrm>
              <a:off x="4313" y="1281"/>
              <a:ext cx="42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825" name="Line 129"/>
            <p:cNvSpPr>
              <a:spLocks noChangeShapeType="1"/>
            </p:cNvSpPr>
            <p:nvPr/>
          </p:nvSpPr>
          <p:spPr bwMode="auto">
            <a:xfrm>
              <a:off x="4740" y="1281"/>
              <a:ext cx="0" cy="100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826" name="Line 130"/>
            <p:cNvSpPr>
              <a:spLocks noChangeShapeType="1"/>
            </p:cNvSpPr>
            <p:nvPr/>
          </p:nvSpPr>
          <p:spPr bwMode="auto">
            <a:xfrm flipH="1">
              <a:off x="4313" y="2282"/>
              <a:ext cx="42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827" name="Line 131"/>
            <p:cNvSpPr>
              <a:spLocks noChangeShapeType="1"/>
            </p:cNvSpPr>
            <p:nvPr/>
          </p:nvSpPr>
          <p:spPr bwMode="auto">
            <a:xfrm flipV="1">
              <a:off x="3136" y="391"/>
              <a:ext cx="749" cy="189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828" name="Line 132"/>
            <p:cNvSpPr>
              <a:spLocks noChangeShapeType="1"/>
            </p:cNvSpPr>
            <p:nvPr/>
          </p:nvSpPr>
          <p:spPr bwMode="auto">
            <a:xfrm>
              <a:off x="3885" y="391"/>
              <a:ext cx="42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829" name="Line 133"/>
            <p:cNvSpPr>
              <a:spLocks noChangeShapeType="1"/>
            </p:cNvSpPr>
            <p:nvPr/>
          </p:nvSpPr>
          <p:spPr bwMode="auto">
            <a:xfrm flipV="1">
              <a:off x="4313" y="1747"/>
              <a:ext cx="0" cy="53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830" name="Line 134"/>
            <p:cNvSpPr>
              <a:spLocks noChangeShapeType="1"/>
            </p:cNvSpPr>
            <p:nvPr/>
          </p:nvSpPr>
          <p:spPr bwMode="auto">
            <a:xfrm flipH="1">
              <a:off x="3599" y="1747"/>
              <a:ext cx="71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831" name="Line 135"/>
            <p:cNvSpPr>
              <a:spLocks noChangeShapeType="1"/>
            </p:cNvSpPr>
            <p:nvPr/>
          </p:nvSpPr>
          <p:spPr bwMode="auto">
            <a:xfrm>
              <a:off x="3599" y="1747"/>
              <a:ext cx="0" cy="53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832" name="Line 136"/>
            <p:cNvSpPr>
              <a:spLocks noChangeShapeType="1"/>
            </p:cNvSpPr>
            <p:nvPr/>
          </p:nvSpPr>
          <p:spPr bwMode="auto">
            <a:xfrm flipH="1">
              <a:off x="3136" y="2282"/>
              <a:ext cx="46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837" name="Line 141"/>
            <p:cNvSpPr>
              <a:spLocks noChangeShapeType="1"/>
            </p:cNvSpPr>
            <p:nvPr/>
          </p:nvSpPr>
          <p:spPr bwMode="auto">
            <a:xfrm flipH="1">
              <a:off x="158" y="2282"/>
              <a:ext cx="267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838" name="Line 142"/>
            <p:cNvSpPr>
              <a:spLocks noChangeShapeType="1"/>
            </p:cNvSpPr>
            <p:nvPr/>
          </p:nvSpPr>
          <p:spPr bwMode="auto">
            <a:xfrm flipV="1">
              <a:off x="2832" y="926"/>
              <a:ext cx="0" cy="135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857" name="Line 161"/>
            <p:cNvSpPr>
              <a:spLocks noChangeShapeType="1"/>
            </p:cNvSpPr>
            <p:nvPr/>
          </p:nvSpPr>
          <p:spPr bwMode="auto">
            <a:xfrm flipH="1">
              <a:off x="4187" y="926"/>
              <a:ext cx="12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858" name="Line 162"/>
            <p:cNvSpPr>
              <a:spLocks noChangeShapeType="1"/>
            </p:cNvSpPr>
            <p:nvPr/>
          </p:nvSpPr>
          <p:spPr bwMode="auto">
            <a:xfrm flipH="1">
              <a:off x="4011" y="926"/>
              <a:ext cx="14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859" name="Line 163"/>
            <p:cNvSpPr>
              <a:spLocks noChangeShapeType="1"/>
            </p:cNvSpPr>
            <p:nvPr/>
          </p:nvSpPr>
          <p:spPr bwMode="auto">
            <a:xfrm flipH="1">
              <a:off x="3832" y="926"/>
              <a:ext cx="1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860" name="Line 164"/>
            <p:cNvSpPr>
              <a:spLocks noChangeShapeType="1"/>
            </p:cNvSpPr>
            <p:nvPr/>
          </p:nvSpPr>
          <p:spPr bwMode="auto">
            <a:xfrm flipH="1">
              <a:off x="3673" y="926"/>
              <a:ext cx="1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861" name="Line 165"/>
            <p:cNvSpPr>
              <a:spLocks noChangeShapeType="1"/>
            </p:cNvSpPr>
            <p:nvPr/>
          </p:nvSpPr>
          <p:spPr bwMode="auto">
            <a:xfrm>
              <a:off x="1762" y="391"/>
              <a:ext cx="1070" cy="53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862" name="Line 166"/>
            <p:cNvSpPr>
              <a:spLocks noChangeShapeType="1"/>
            </p:cNvSpPr>
            <p:nvPr/>
          </p:nvSpPr>
          <p:spPr bwMode="auto">
            <a:xfrm flipH="1">
              <a:off x="158" y="391"/>
              <a:ext cx="1604" cy="189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863" name="Line 167"/>
            <p:cNvSpPr>
              <a:spLocks noChangeShapeType="1"/>
            </p:cNvSpPr>
            <p:nvPr/>
          </p:nvSpPr>
          <p:spPr bwMode="auto">
            <a:xfrm flipH="1">
              <a:off x="1006" y="1281"/>
              <a:ext cx="182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864" name="Line 168"/>
            <p:cNvSpPr>
              <a:spLocks noChangeShapeType="1"/>
            </p:cNvSpPr>
            <p:nvPr/>
          </p:nvSpPr>
          <p:spPr bwMode="auto">
            <a:xfrm flipH="1">
              <a:off x="2720" y="1747"/>
              <a:ext cx="1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865" name="Line 169"/>
            <p:cNvSpPr>
              <a:spLocks noChangeShapeType="1"/>
            </p:cNvSpPr>
            <p:nvPr/>
          </p:nvSpPr>
          <p:spPr bwMode="auto">
            <a:xfrm flipH="1">
              <a:off x="2541" y="1747"/>
              <a:ext cx="1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866" name="Line 170"/>
            <p:cNvSpPr>
              <a:spLocks noChangeShapeType="1"/>
            </p:cNvSpPr>
            <p:nvPr/>
          </p:nvSpPr>
          <p:spPr bwMode="auto">
            <a:xfrm flipH="1">
              <a:off x="2364" y="1747"/>
              <a:ext cx="14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867" name="Line 171"/>
            <p:cNvSpPr>
              <a:spLocks noChangeShapeType="1"/>
            </p:cNvSpPr>
            <p:nvPr/>
          </p:nvSpPr>
          <p:spPr bwMode="auto">
            <a:xfrm flipH="1">
              <a:off x="2185" y="1747"/>
              <a:ext cx="1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868" name="Line 172"/>
            <p:cNvSpPr>
              <a:spLocks noChangeShapeType="1"/>
            </p:cNvSpPr>
            <p:nvPr/>
          </p:nvSpPr>
          <p:spPr bwMode="auto">
            <a:xfrm flipH="1">
              <a:off x="2006" y="1747"/>
              <a:ext cx="1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869" name="Line 173"/>
            <p:cNvSpPr>
              <a:spLocks noChangeShapeType="1"/>
            </p:cNvSpPr>
            <p:nvPr/>
          </p:nvSpPr>
          <p:spPr bwMode="auto">
            <a:xfrm flipH="1">
              <a:off x="1829" y="1747"/>
              <a:ext cx="14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870" name="Line 174"/>
            <p:cNvSpPr>
              <a:spLocks noChangeShapeType="1"/>
            </p:cNvSpPr>
            <p:nvPr/>
          </p:nvSpPr>
          <p:spPr bwMode="auto">
            <a:xfrm flipH="1">
              <a:off x="1650" y="1747"/>
              <a:ext cx="1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871" name="Line 175"/>
            <p:cNvSpPr>
              <a:spLocks noChangeShapeType="1"/>
            </p:cNvSpPr>
            <p:nvPr/>
          </p:nvSpPr>
          <p:spPr bwMode="auto">
            <a:xfrm flipH="1">
              <a:off x="1471" y="1747"/>
              <a:ext cx="1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872" name="Line 176"/>
            <p:cNvSpPr>
              <a:spLocks noChangeShapeType="1"/>
            </p:cNvSpPr>
            <p:nvPr/>
          </p:nvSpPr>
          <p:spPr bwMode="auto">
            <a:xfrm flipH="1">
              <a:off x="1295" y="1747"/>
              <a:ext cx="14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873" name="Line 177"/>
            <p:cNvSpPr>
              <a:spLocks noChangeShapeType="1"/>
            </p:cNvSpPr>
            <p:nvPr/>
          </p:nvSpPr>
          <p:spPr bwMode="auto">
            <a:xfrm flipH="1">
              <a:off x="1116" y="1747"/>
              <a:ext cx="1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874" name="Line 178"/>
            <p:cNvSpPr>
              <a:spLocks noChangeShapeType="1"/>
            </p:cNvSpPr>
            <p:nvPr/>
          </p:nvSpPr>
          <p:spPr bwMode="auto">
            <a:xfrm flipH="1">
              <a:off x="937" y="1747"/>
              <a:ext cx="1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875" name="Line 179"/>
            <p:cNvSpPr>
              <a:spLocks noChangeShapeType="1"/>
            </p:cNvSpPr>
            <p:nvPr/>
          </p:nvSpPr>
          <p:spPr bwMode="auto">
            <a:xfrm flipH="1">
              <a:off x="760" y="1747"/>
              <a:ext cx="14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876" name="Line 180"/>
            <p:cNvSpPr>
              <a:spLocks noChangeShapeType="1"/>
            </p:cNvSpPr>
            <p:nvPr/>
          </p:nvSpPr>
          <p:spPr bwMode="auto">
            <a:xfrm flipH="1">
              <a:off x="612" y="1747"/>
              <a:ext cx="1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13906" name="Group 210"/>
          <p:cNvGrpSpPr>
            <a:grpSpLocks/>
          </p:cNvGrpSpPr>
          <p:nvPr/>
        </p:nvGrpSpPr>
        <p:grpSpPr bwMode="auto">
          <a:xfrm>
            <a:off x="250825" y="4144963"/>
            <a:ext cx="4244975" cy="2549525"/>
            <a:chOff x="158" y="2611"/>
            <a:chExt cx="2674" cy="1606"/>
          </a:xfrm>
        </p:grpSpPr>
        <p:sp>
          <p:nvSpPr>
            <p:cNvPr id="413833" name="Line 137"/>
            <p:cNvSpPr>
              <a:spLocks noChangeShapeType="1"/>
            </p:cNvSpPr>
            <p:nvPr/>
          </p:nvSpPr>
          <p:spPr bwMode="auto">
            <a:xfrm>
              <a:off x="2832" y="2611"/>
              <a:ext cx="0" cy="160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834" name="Line 138"/>
            <p:cNvSpPr>
              <a:spLocks noChangeShapeType="1"/>
            </p:cNvSpPr>
            <p:nvPr/>
          </p:nvSpPr>
          <p:spPr bwMode="auto">
            <a:xfrm flipH="1">
              <a:off x="158" y="4217"/>
              <a:ext cx="267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836" name="Line 140"/>
            <p:cNvSpPr>
              <a:spLocks noChangeShapeType="1"/>
            </p:cNvSpPr>
            <p:nvPr/>
          </p:nvSpPr>
          <p:spPr bwMode="auto">
            <a:xfrm>
              <a:off x="158" y="2611"/>
              <a:ext cx="267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839" name="Line 143"/>
            <p:cNvSpPr>
              <a:spLocks noChangeShapeType="1"/>
            </p:cNvSpPr>
            <p:nvPr/>
          </p:nvSpPr>
          <p:spPr bwMode="auto">
            <a:xfrm flipH="1">
              <a:off x="2760" y="3076"/>
              <a:ext cx="7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840" name="Line 144"/>
            <p:cNvSpPr>
              <a:spLocks noChangeShapeType="1"/>
            </p:cNvSpPr>
            <p:nvPr/>
          </p:nvSpPr>
          <p:spPr bwMode="auto">
            <a:xfrm flipH="1">
              <a:off x="2581" y="3076"/>
              <a:ext cx="14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841" name="Line 145"/>
            <p:cNvSpPr>
              <a:spLocks noChangeShapeType="1"/>
            </p:cNvSpPr>
            <p:nvPr/>
          </p:nvSpPr>
          <p:spPr bwMode="auto">
            <a:xfrm flipH="1">
              <a:off x="2404" y="3076"/>
              <a:ext cx="14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842" name="Line 146"/>
            <p:cNvSpPr>
              <a:spLocks noChangeShapeType="1"/>
            </p:cNvSpPr>
            <p:nvPr/>
          </p:nvSpPr>
          <p:spPr bwMode="auto">
            <a:xfrm flipH="1">
              <a:off x="2225" y="3076"/>
              <a:ext cx="14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843" name="Line 147"/>
            <p:cNvSpPr>
              <a:spLocks noChangeShapeType="1"/>
            </p:cNvSpPr>
            <p:nvPr/>
          </p:nvSpPr>
          <p:spPr bwMode="auto">
            <a:xfrm flipH="1">
              <a:off x="2046" y="3076"/>
              <a:ext cx="14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844" name="Line 148"/>
            <p:cNvSpPr>
              <a:spLocks noChangeShapeType="1"/>
            </p:cNvSpPr>
            <p:nvPr/>
          </p:nvSpPr>
          <p:spPr bwMode="auto">
            <a:xfrm flipH="1">
              <a:off x="1870" y="3076"/>
              <a:ext cx="14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845" name="Line 149"/>
            <p:cNvSpPr>
              <a:spLocks noChangeShapeType="1"/>
            </p:cNvSpPr>
            <p:nvPr/>
          </p:nvSpPr>
          <p:spPr bwMode="auto">
            <a:xfrm flipH="1">
              <a:off x="1691" y="3076"/>
              <a:ext cx="14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846" name="Line 150"/>
            <p:cNvSpPr>
              <a:spLocks noChangeShapeType="1"/>
            </p:cNvSpPr>
            <p:nvPr/>
          </p:nvSpPr>
          <p:spPr bwMode="auto">
            <a:xfrm flipH="1">
              <a:off x="1512" y="3076"/>
              <a:ext cx="14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847" name="Line 151"/>
            <p:cNvSpPr>
              <a:spLocks noChangeShapeType="1"/>
            </p:cNvSpPr>
            <p:nvPr/>
          </p:nvSpPr>
          <p:spPr bwMode="auto">
            <a:xfrm flipH="1">
              <a:off x="1335" y="3076"/>
              <a:ext cx="14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848" name="Line 152"/>
            <p:cNvSpPr>
              <a:spLocks noChangeShapeType="1"/>
            </p:cNvSpPr>
            <p:nvPr/>
          </p:nvSpPr>
          <p:spPr bwMode="auto">
            <a:xfrm flipH="1">
              <a:off x="1156" y="3076"/>
              <a:ext cx="14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849" name="Line 153"/>
            <p:cNvSpPr>
              <a:spLocks noChangeShapeType="1"/>
            </p:cNvSpPr>
            <p:nvPr/>
          </p:nvSpPr>
          <p:spPr bwMode="auto">
            <a:xfrm flipH="1">
              <a:off x="977" y="3076"/>
              <a:ext cx="14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850" name="Line 154"/>
            <p:cNvSpPr>
              <a:spLocks noChangeShapeType="1"/>
            </p:cNvSpPr>
            <p:nvPr/>
          </p:nvSpPr>
          <p:spPr bwMode="auto">
            <a:xfrm flipH="1">
              <a:off x="800" y="3076"/>
              <a:ext cx="14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851" name="Line 155"/>
            <p:cNvSpPr>
              <a:spLocks noChangeShapeType="1"/>
            </p:cNvSpPr>
            <p:nvPr/>
          </p:nvSpPr>
          <p:spPr bwMode="auto">
            <a:xfrm flipH="1">
              <a:off x="621" y="3076"/>
              <a:ext cx="14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852" name="Line 156"/>
            <p:cNvSpPr>
              <a:spLocks noChangeShapeType="1"/>
            </p:cNvSpPr>
            <p:nvPr/>
          </p:nvSpPr>
          <p:spPr bwMode="auto">
            <a:xfrm flipH="1">
              <a:off x="442" y="3076"/>
              <a:ext cx="14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853" name="Line 157"/>
            <p:cNvSpPr>
              <a:spLocks noChangeShapeType="1"/>
            </p:cNvSpPr>
            <p:nvPr/>
          </p:nvSpPr>
          <p:spPr bwMode="auto">
            <a:xfrm flipH="1">
              <a:off x="265" y="3076"/>
              <a:ext cx="14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854" name="Line 158"/>
            <p:cNvSpPr>
              <a:spLocks noChangeShapeType="1"/>
            </p:cNvSpPr>
            <p:nvPr/>
          </p:nvSpPr>
          <p:spPr bwMode="auto">
            <a:xfrm flipH="1">
              <a:off x="158" y="3076"/>
              <a:ext cx="7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880" name="Line 184"/>
            <p:cNvSpPr>
              <a:spLocks noChangeShapeType="1"/>
            </p:cNvSpPr>
            <p:nvPr/>
          </p:nvSpPr>
          <p:spPr bwMode="auto">
            <a:xfrm flipH="1">
              <a:off x="158" y="3360"/>
              <a:ext cx="267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891" name="Line 195"/>
            <p:cNvSpPr>
              <a:spLocks noChangeShapeType="1"/>
            </p:cNvSpPr>
            <p:nvPr/>
          </p:nvSpPr>
          <p:spPr bwMode="auto">
            <a:xfrm>
              <a:off x="158" y="3787"/>
              <a:ext cx="267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901" name="Line 205"/>
            <p:cNvSpPr>
              <a:spLocks noChangeShapeType="1"/>
            </p:cNvSpPr>
            <p:nvPr/>
          </p:nvSpPr>
          <p:spPr bwMode="auto">
            <a:xfrm flipV="1">
              <a:off x="158" y="2611"/>
              <a:ext cx="0" cy="160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13909" name="Group 213"/>
          <p:cNvGrpSpPr>
            <a:grpSpLocks/>
          </p:cNvGrpSpPr>
          <p:nvPr/>
        </p:nvGrpSpPr>
        <p:grpSpPr bwMode="auto">
          <a:xfrm>
            <a:off x="250825" y="3632200"/>
            <a:ext cx="4243388" cy="514350"/>
            <a:chOff x="158" y="2288"/>
            <a:chExt cx="2673" cy="324"/>
          </a:xfrm>
        </p:grpSpPr>
        <p:sp>
          <p:nvSpPr>
            <p:cNvPr id="413907" name="Line 211"/>
            <p:cNvSpPr>
              <a:spLocks noChangeShapeType="1"/>
            </p:cNvSpPr>
            <p:nvPr/>
          </p:nvSpPr>
          <p:spPr bwMode="auto">
            <a:xfrm>
              <a:off x="158" y="2294"/>
              <a:ext cx="0" cy="3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908" name="Line 212"/>
            <p:cNvSpPr>
              <a:spLocks noChangeShapeType="1"/>
            </p:cNvSpPr>
            <p:nvPr/>
          </p:nvSpPr>
          <p:spPr bwMode="auto">
            <a:xfrm>
              <a:off x="2831" y="2288"/>
              <a:ext cx="0" cy="3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13910" name="Line 214"/>
          <p:cNvSpPr>
            <a:spLocks noChangeShapeType="1"/>
          </p:cNvSpPr>
          <p:nvPr/>
        </p:nvSpPr>
        <p:spPr bwMode="auto">
          <a:xfrm>
            <a:off x="2797175" y="620713"/>
            <a:ext cx="0" cy="475297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3912" name="Line 216"/>
          <p:cNvSpPr>
            <a:spLocks noChangeShapeType="1"/>
          </p:cNvSpPr>
          <p:nvPr/>
        </p:nvSpPr>
        <p:spPr bwMode="auto">
          <a:xfrm>
            <a:off x="1597025" y="2033588"/>
            <a:ext cx="0" cy="397827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3914" name="Line 218"/>
          <p:cNvSpPr>
            <a:spLocks noChangeShapeType="1"/>
          </p:cNvSpPr>
          <p:nvPr/>
        </p:nvSpPr>
        <p:spPr bwMode="auto">
          <a:xfrm>
            <a:off x="971550" y="2773363"/>
            <a:ext cx="0" cy="2109787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3916" name="Line 220"/>
          <p:cNvSpPr>
            <a:spLocks noChangeShapeType="1"/>
          </p:cNvSpPr>
          <p:nvPr/>
        </p:nvSpPr>
        <p:spPr bwMode="auto">
          <a:xfrm>
            <a:off x="2798763" y="620713"/>
            <a:ext cx="3429000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3917" name="Line 221"/>
          <p:cNvSpPr>
            <a:spLocks noChangeShapeType="1"/>
          </p:cNvSpPr>
          <p:nvPr/>
        </p:nvSpPr>
        <p:spPr bwMode="auto">
          <a:xfrm>
            <a:off x="1595438" y="2035175"/>
            <a:ext cx="5307012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3918" name="Line 222"/>
          <p:cNvSpPr>
            <a:spLocks noChangeShapeType="1"/>
          </p:cNvSpPr>
          <p:nvPr/>
        </p:nvSpPr>
        <p:spPr bwMode="auto">
          <a:xfrm>
            <a:off x="971550" y="2774950"/>
            <a:ext cx="4752975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3919" name="Line 223"/>
          <p:cNvSpPr>
            <a:spLocks noChangeShapeType="1"/>
          </p:cNvSpPr>
          <p:nvPr/>
        </p:nvSpPr>
        <p:spPr bwMode="auto">
          <a:xfrm>
            <a:off x="6846888" y="2033588"/>
            <a:ext cx="677862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3920" name="Line 224"/>
          <p:cNvSpPr>
            <a:spLocks noChangeShapeType="1"/>
          </p:cNvSpPr>
          <p:nvPr/>
        </p:nvSpPr>
        <p:spPr bwMode="auto">
          <a:xfrm>
            <a:off x="6167438" y="620713"/>
            <a:ext cx="679450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3921" name="Line 225"/>
          <p:cNvSpPr>
            <a:spLocks noChangeShapeType="1"/>
          </p:cNvSpPr>
          <p:nvPr/>
        </p:nvSpPr>
        <p:spPr bwMode="auto">
          <a:xfrm flipH="1">
            <a:off x="5713413" y="2773363"/>
            <a:ext cx="1133475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3922" name="Line 226"/>
          <p:cNvSpPr>
            <a:spLocks noChangeShapeType="1"/>
          </p:cNvSpPr>
          <p:nvPr/>
        </p:nvSpPr>
        <p:spPr bwMode="auto">
          <a:xfrm>
            <a:off x="250825" y="3624263"/>
            <a:ext cx="4752975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3923" name="Line 227"/>
          <p:cNvSpPr>
            <a:spLocks noChangeShapeType="1"/>
          </p:cNvSpPr>
          <p:nvPr/>
        </p:nvSpPr>
        <p:spPr bwMode="auto">
          <a:xfrm flipH="1">
            <a:off x="4978400" y="3622675"/>
            <a:ext cx="735013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3925" name="Line 229"/>
          <p:cNvSpPr>
            <a:spLocks noChangeShapeType="1"/>
          </p:cNvSpPr>
          <p:nvPr/>
        </p:nvSpPr>
        <p:spPr bwMode="auto">
          <a:xfrm>
            <a:off x="250825" y="3641725"/>
            <a:ext cx="0" cy="50482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3926" name="Line 230"/>
          <p:cNvSpPr>
            <a:spLocks noChangeShapeType="1"/>
          </p:cNvSpPr>
          <p:nvPr/>
        </p:nvSpPr>
        <p:spPr bwMode="auto">
          <a:xfrm>
            <a:off x="250825" y="3632200"/>
            <a:ext cx="0" cy="2389188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3928" name="Line 232"/>
          <p:cNvSpPr>
            <a:spLocks noChangeShapeType="1"/>
          </p:cNvSpPr>
          <p:nvPr/>
        </p:nvSpPr>
        <p:spPr bwMode="auto">
          <a:xfrm>
            <a:off x="250825" y="3616325"/>
            <a:ext cx="6626225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3929" name="Line 233"/>
          <p:cNvSpPr>
            <a:spLocks noChangeShapeType="1"/>
          </p:cNvSpPr>
          <p:nvPr/>
        </p:nvSpPr>
        <p:spPr bwMode="auto">
          <a:xfrm flipH="1">
            <a:off x="6846888" y="3622675"/>
            <a:ext cx="677862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3932" name="Line 236"/>
          <p:cNvSpPr>
            <a:spLocks noChangeShapeType="1"/>
          </p:cNvSpPr>
          <p:nvPr/>
        </p:nvSpPr>
        <p:spPr bwMode="auto">
          <a:xfrm>
            <a:off x="250825" y="6694488"/>
            <a:ext cx="1335088" cy="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3934" name="Line 238"/>
          <p:cNvSpPr>
            <a:spLocks noChangeShapeType="1"/>
          </p:cNvSpPr>
          <p:nvPr/>
        </p:nvSpPr>
        <p:spPr bwMode="auto">
          <a:xfrm>
            <a:off x="6846888" y="620713"/>
            <a:ext cx="0" cy="1412875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3935" name="Line 239"/>
          <p:cNvSpPr>
            <a:spLocks noChangeShapeType="1"/>
          </p:cNvSpPr>
          <p:nvPr/>
        </p:nvSpPr>
        <p:spPr bwMode="auto">
          <a:xfrm>
            <a:off x="7524750" y="2033588"/>
            <a:ext cx="0" cy="1589087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3936" name="Line 240"/>
          <p:cNvSpPr>
            <a:spLocks noChangeShapeType="1"/>
          </p:cNvSpPr>
          <p:nvPr/>
        </p:nvSpPr>
        <p:spPr bwMode="auto">
          <a:xfrm flipV="1">
            <a:off x="4978400" y="620713"/>
            <a:ext cx="1189038" cy="300196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3937" name="Line 241"/>
          <p:cNvSpPr>
            <a:spLocks noChangeShapeType="1"/>
          </p:cNvSpPr>
          <p:nvPr/>
        </p:nvSpPr>
        <p:spPr bwMode="auto">
          <a:xfrm flipV="1">
            <a:off x="6846888" y="2773363"/>
            <a:ext cx="0" cy="84931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3938" name="Line 242"/>
          <p:cNvSpPr>
            <a:spLocks noChangeShapeType="1"/>
          </p:cNvSpPr>
          <p:nvPr/>
        </p:nvSpPr>
        <p:spPr bwMode="auto">
          <a:xfrm>
            <a:off x="5713413" y="2773363"/>
            <a:ext cx="0" cy="84931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3940" name="Line 244"/>
          <p:cNvSpPr>
            <a:spLocks noChangeShapeType="1"/>
          </p:cNvSpPr>
          <p:nvPr/>
        </p:nvSpPr>
        <p:spPr bwMode="auto">
          <a:xfrm>
            <a:off x="250825" y="4883150"/>
            <a:ext cx="0" cy="1128713"/>
          </a:xfrm>
          <a:prstGeom prst="line">
            <a:avLst/>
          </a:prstGeom>
          <a:noFill/>
          <a:ln w="571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3924" name="Line 228"/>
          <p:cNvSpPr>
            <a:spLocks noChangeShapeType="1"/>
          </p:cNvSpPr>
          <p:nvPr/>
        </p:nvSpPr>
        <p:spPr bwMode="auto">
          <a:xfrm flipV="1">
            <a:off x="250825" y="4149725"/>
            <a:ext cx="1588" cy="733425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3927" name="Line 231"/>
          <p:cNvSpPr>
            <a:spLocks noChangeShapeType="1"/>
          </p:cNvSpPr>
          <p:nvPr/>
        </p:nvSpPr>
        <p:spPr bwMode="auto">
          <a:xfrm flipV="1">
            <a:off x="250825" y="6021388"/>
            <a:ext cx="0" cy="6731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3930" name="Line 234"/>
          <p:cNvSpPr>
            <a:spLocks noChangeShapeType="1"/>
          </p:cNvSpPr>
          <p:nvPr/>
        </p:nvSpPr>
        <p:spPr bwMode="auto">
          <a:xfrm>
            <a:off x="250825" y="4883150"/>
            <a:ext cx="720725" cy="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413941" name="Group 245"/>
          <p:cNvGrpSpPr>
            <a:grpSpLocks/>
          </p:cNvGrpSpPr>
          <p:nvPr/>
        </p:nvGrpSpPr>
        <p:grpSpPr bwMode="auto">
          <a:xfrm>
            <a:off x="250825" y="4883150"/>
            <a:ext cx="2546350" cy="1128713"/>
            <a:chOff x="158" y="3076"/>
            <a:chExt cx="1604" cy="711"/>
          </a:xfrm>
        </p:grpSpPr>
        <p:sp>
          <p:nvSpPr>
            <p:cNvPr id="413942" name="Line 246"/>
            <p:cNvSpPr>
              <a:spLocks noChangeShapeType="1"/>
            </p:cNvSpPr>
            <p:nvPr/>
          </p:nvSpPr>
          <p:spPr bwMode="auto">
            <a:xfrm>
              <a:off x="158" y="3360"/>
              <a:ext cx="1604" cy="0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943" name="Line 247"/>
            <p:cNvSpPr>
              <a:spLocks noChangeShapeType="1"/>
            </p:cNvSpPr>
            <p:nvPr/>
          </p:nvSpPr>
          <p:spPr bwMode="auto">
            <a:xfrm>
              <a:off x="612" y="3076"/>
              <a:ext cx="0" cy="71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13933" name="Line 237"/>
          <p:cNvSpPr>
            <a:spLocks noChangeShapeType="1"/>
          </p:cNvSpPr>
          <p:nvPr/>
        </p:nvSpPr>
        <p:spPr bwMode="auto">
          <a:xfrm flipH="1" flipV="1">
            <a:off x="250825" y="4144963"/>
            <a:ext cx="2546350" cy="1189037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3944" name="Line 248"/>
          <p:cNvSpPr>
            <a:spLocks noChangeShapeType="1"/>
          </p:cNvSpPr>
          <p:nvPr/>
        </p:nvSpPr>
        <p:spPr bwMode="auto">
          <a:xfrm>
            <a:off x="971550" y="6011863"/>
            <a:ext cx="625475" cy="0"/>
          </a:xfrm>
          <a:prstGeom prst="line">
            <a:avLst/>
          </a:prstGeom>
          <a:noFill/>
          <a:ln w="571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3913" name="Line 217"/>
          <p:cNvSpPr>
            <a:spLocks noChangeShapeType="1"/>
          </p:cNvSpPr>
          <p:nvPr/>
        </p:nvSpPr>
        <p:spPr bwMode="auto">
          <a:xfrm>
            <a:off x="1597025" y="6011863"/>
            <a:ext cx="0" cy="682625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3915" name="Line 219"/>
          <p:cNvSpPr>
            <a:spLocks noChangeShapeType="1"/>
          </p:cNvSpPr>
          <p:nvPr/>
        </p:nvSpPr>
        <p:spPr bwMode="auto">
          <a:xfrm>
            <a:off x="971550" y="4883150"/>
            <a:ext cx="0" cy="1128713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3939" name="Line 243"/>
          <p:cNvSpPr>
            <a:spLocks noChangeShapeType="1"/>
          </p:cNvSpPr>
          <p:nvPr/>
        </p:nvSpPr>
        <p:spPr bwMode="auto">
          <a:xfrm>
            <a:off x="1597025" y="6011863"/>
            <a:ext cx="1200150" cy="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3931" name="Line 235"/>
          <p:cNvSpPr>
            <a:spLocks noChangeShapeType="1"/>
          </p:cNvSpPr>
          <p:nvPr/>
        </p:nvSpPr>
        <p:spPr bwMode="auto">
          <a:xfrm flipH="1">
            <a:off x="250825" y="6011863"/>
            <a:ext cx="720725" cy="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413945" name="Group 249"/>
          <p:cNvGrpSpPr>
            <a:grpSpLocks/>
          </p:cNvGrpSpPr>
          <p:nvPr/>
        </p:nvGrpSpPr>
        <p:grpSpPr bwMode="auto">
          <a:xfrm>
            <a:off x="1042988" y="6011863"/>
            <a:ext cx="496887" cy="0"/>
            <a:chOff x="657" y="3787"/>
            <a:chExt cx="313" cy="0"/>
          </a:xfrm>
        </p:grpSpPr>
        <p:sp>
          <p:nvSpPr>
            <p:cNvPr id="413946" name="Line 250"/>
            <p:cNvSpPr>
              <a:spLocks noChangeShapeType="1"/>
            </p:cNvSpPr>
            <p:nvPr/>
          </p:nvSpPr>
          <p:spPr bwMode="auto">
            <a:xfrm flipH="1">
              <a:off x="820" y="3787"/>
              <a:ext cx="15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947" name="Line 251"/>
            <p:cNvSpPr>
              <a:spLocks noChangeShapeType="1"/>
            </p:cNvSpPr>
            <p:nvPr/>
          </p:nvSpPr>
          <p:spPr bwMode="auto">
            <a:xfrm flipH="1">
              <a:off x="657" y="3787"/>
              <a:ext cx="12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13948" name="Group 252"/>
          <p:cNvGrpSpPr>
            <a:grpSpLocks/>
          </p:cNvGrpSpPr>
          <p:nvPr/>
        </p:nvGrpSpPr>
        <p:grpSpPr bwMode="auto">
          <a:xfrm>
            <a:off x="5508625" y="3767138"/>
            <a:ext cx="3454400" cy="3008312"/>
            <a:chOff x="1218" y="2383"/>
            <a:chExt cx="2225" cy="1937"/>
          </a:xfrm>
        </p:grpSpPr>
        <p:sp>
          <p:nvSpPr>
            <p:cNvPr id="413949" name="Line 253"/>
            <p:cNvSpPr>
              <a:spLocks noChangeShapeType="1"/>
            </p:cNvSpPr>
            <p:nvPr/>
          </p:nvSpPr>
          <p:spPr bwMode="auto">
            <a:xfrm>
              <a:off x="3443" y="2918"/>
              <a:ext cx="0" cy="60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950" name="Line 254"/>
            <p:cNvSpPr>
              <a:spLocks noChangeShapeType="1"/>
            </p:cNvSpPr>
            <p:nvPr/>
          </p:nvSpPr>
          <p:spPr bwMode="auto">
            <a:xfrm flipH="1">
              <a:off x="2053" y="3519"/>
              <a:ext cx="1390" cy="80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951" name="Line 255"/>
            <p:cNvSpPr>
              <a:spLocks noChangeShapeType="1"/>
            </p:cNvSpPr>
            <p:nvPr/>
          </p:nvSpPr>
          <p:spPr bwMode="auto">
            <a:xfrm>
              <a:off x="3220" y="2790"/>
              <a:ext cx="223" cy="12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952" name="Line 256"/>
            <p:cNvSpPr>
              <a:spLocks noChangeShapeType="1"/>
            </p:cNvSpPr>
            <p:nvPr/>
          </p:nvSpPr>
          <p:spPr bwMode="auto">
            <a:xfrm flipH="1">
              <a:off x="2492" y="2918"/>
              <a:ext cx="951" cy="54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953" name="Line 257"/>
            <p:cNvSpPr>
              <a:spLocks noChangeShapeType="1"/>
            </p:cNvSpPr>
            <p:nvPr/>
          </p:nvSpPr>
          <p:spPr bwMode="auto">
            <a:xfrm flipH="1">
              <a:off x="1458" y="3681"/>
              <a:ext cx="516" cy="29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954" name="Line 258"/>
            <p:cNvSpPr>
              <a:spLocks noChangeShapeType="1"/>
            </p:cNvSpPr>
            <p:nvPr/>
          </p:nvSpPr>
          <p:spPr bwMode="auto">
            <a:xfrm flipH="1" flipV="1">
              <a:off x="1695" y="3521"/>
              <a:ext cx="371" cy="21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955" name="Line 259"/>
            <p:cNvSpPr>
              <a:spLocks noChangeShapeType="1"/>
            </p:cNvSpPr>
            <p:nvPr/>
          </p:nvSpPr>
          <p:spPr bwMode="auto">
            <a:xfrm flipH="1">
              <a:off x="1458" y="3521"/>
              <a:ext cx="237" cy="45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956" name="Line 260"/>
            <p:cNvSpPr>
              <a:spLocks noChangeShapeType="1"/>
            </p:cNvSpPr>
            <p:nvPr/>
          </p:nvSpPr>
          <p:spPr bwMode="auto">
            <a:xfrm flipH="1" flipV="1">
              <a:off x="1218" y="3838"/>
              <a:ext cx="240" cy="14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957" name="Line 261"/>
            <p:cNvSpPr>
              <a:spLocks noChangeShapeType="1"/>
            </p:cNvSpPr>
            <p:nvPr/>
          </p:nvSpPr>
          <p:spPr bwMode="auto">
            <a:xfrm flipV="1">
              <a:off x="1218" y="2446"/>
              <a:ext cx="1223" cy="139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958" name="Line 262"/>
            <p:cNvSpPr>
              <a:spLocks noChangeShapeType="1"/>
            </p:cNvSpPr>
            <p:nvPr/>
          </p:nvSpPr>
          <p:spPr bwMode="auto">
            <a:xfrm>
              <a:off x="2271" y="3337"/>
              <a:ext cx="221" cy="12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959" name="Line 263"/>
            <p:cNvSpPr>
              <a:spLocks noChangeShapeType="1"/>
            </p:cNvSpPr>
            <p:nvPr/>
          </p:nvSpPr>
          <p:spPr bwMode="auto">
            <a:xfrm flipH="1">
              <a:off x="2053" y="3465"/>
              <a:ext cx="439" cy="85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960" name="Line 264"/>
            <p:cNvSpPr>
              <a:spLocks noChangeShapeType="1"/>
            </p:cNvSpPr>
            <p:nvPr/>
          </p:nvSpPr>
          <p:spPr bwMode="auto">
            <a:xfrm flipH="1" flipV="1">
              <a:off x="1831" y="4192"/>
              <a:ext cx="222" cy="12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961" name="Line 265"/>
            <p:cNvSpPr>
              <a:spLocks noChangeShapeType="1"/>
            </p:cNvSpPr>
            <p:nvPr/>
          </p:nvSpPr>
          <p:spPr bwMode="auto">
            <a:xfrm flipV="1">
              <a:off x="1831" y="3734"/>
              <a:ext cx="235" cy="45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962" name="Line 266"/>
            <p:cNvSpPr>
              <a:spLocks noChangeShapeType="1"/>
            </p:cNvSpPr>
            <p:nvPr/>
          </p:nvSpPr>
          <p:spPr bwMode="auto">
            <a:xfrm>
              <a:off x="3220" y="2575"/>
              <a:ext cx="0" cy="2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963" name="Line 267"/>
            <p:cNvSpPr>
              <a:spLocks noChangeShapeType="1"/>
            </p:cNvSpPr>
            <p:nvPr/>
          </p:nvSpPr>
          <p:spPr bwMode="auto">
            <a:xfrm flipH="1">
              <a:off x="2271" y="2790"/>
              <a:ext cx="949" cy="54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964" name="Line 268"/>
            <p:cNvSpPr>
              <a:spLocks noChangeShapeType="1"/>
            </p:cNvSpPr>
            <p:nvPr/>
          </p:nvSpPr>
          <p:spPr bwMode="auto">
            <a:xfrm flipH="1">
              <a:off x="2271" y="2575"/>
              <a:ext cx="393" cy="76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965" name="Line 269"/>
            <p:cNvSpPr>
              <a:spLocks noChangeShapeType="1"/>
            </p:cNvSpPr>
            <p:nvPr/>
          </p:nvSpPr>
          <p:spPr bwMode="auto">
            <a:xfrm>
              <a:off x="2889" y="2383"/>
              <a:ext cx="331" cy="19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966" name="Line 270"/>
            <p:cNvSpPr>
              <a:spLocks noChangeShapeType="1"/>
            </p:cNvSpPr>
            <p:nvPr/>
          </p:nvSpPr>
          <p:spPr bwMode="auto">
            <a:xfrm flipH="1">
              <a:off x="2664" y="2575"/>
              <a:ext cx="55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967" name="Line 271"/>
            <p:cNvSpPr>
              <a:spLocks noChangeShapeType="1"/>
            </p:cNvSpPr>
            <p:nvPr/>
          </p:nvSpPr>
          <p:spPr bwMode="auto">
            <a:xfrm>
              <a:off x="2441" y="2446"/>
              <a:ext cx="223" cy="12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968" name="Line 272"/>
            <p:cNvSpPr>
              <a:spLocks noChangeShapeType="1"/>
            </p:cNvSpPr>
            <p:nvPr/>
          </p:nvSpPr>
          <p:spPr bwMode="auto">
            <a:xfrm flipV="1">
              <a:off x="2441" y="2383"/>
              <a:ext cx="448" cy="6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13969" name="Group 273"/>
          <p:cNvGrpSpPr>
            <a:grpSpLocks/>
          </p:cNvGrpSpPr>
          <p:nvPr/>
        </p:nvGrpSpPr>
        <p:grpSpPr bwMode="auto">
          <a:xfrm>
            <a:off x="5510213" y="3367088"/>
            <a:ext cx="3454400" cy="3409950"/>
            <a:chOff x="3150" y="45"/>
            <a:chExt cx="2225" cy="2196"/>
          </a:xfrm>
        </p:grpSpPr>
        <p:sp>
          <p:nvSpPr>
            <p:cNvPr id="413970" name="Line 274"/>
            <p:cNvSpPr>
              <a:spLocks noChangeShapeType="1"/>
            </p:cNvSpPr>
            <p:nvPr/>
          </p:nvSpPr>
          <p:spPr bwMode="auto">
            <a:xfrm>
              <a:off x="5375" y="837"/>
              <a:ext cx="0" cy="60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971" name="Line 275"/>
            <p:cNvSpPr>
              <a:spLocks noChangeShapeType="1"/>
            </p:cNvSpPr>
            <p:nvPr/>
          </p:nvSpPr>
          <p:spPr bwMode="auto">
            <a:xfrm flipH="1">
              <a:off x="3985" y="1437"/>
              <a:ext cx="1390" cy="80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972" name="Line 276"/>
            <p:cNvSpPr>
              <a:spLocks noChangeShapeType="1"/>
            </p:cNvSpPr>
            <p:nvPr/>
          </p:nvSpPr>
          <p:spPr bwMode="auto">
            <a:xfrm>
              <a:off x="5152" y="173"/>
              <a:ext cx="0" cy="53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973" name="Line 277"/>
            <p:cNvSpPr>
              <a:spLocks noChangeShapeType="1"/>
            </p:cNvSpPr>
            <p:nvPr/>
          </p:nvSpPr>
          <p:spPr bwMode="auto">
            <a:xfrm>
              <a:off x="4930" y="45"/>
              <a:ext cx="222" cy="12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974" name="Line 278"/>
            <p:cNvSpPr>
              <a:spLocks noChangeShapeType="1"/>
            </p:cNvSpPr>
            <p:nvPr/>
          </p:nvSpPr>
          <p:spPr bwMode="auto">
            <a:xfrm flipH="1">
              <a:off x="4595" y="173"/>
              <a:ext cx="557" cy="32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975" name="Line 279"/>
            <p:cNvSpPr>
              <a:spLocks noChangeShapeType="1"/>
            </p:cNvSpPr>
            <p:nvPr/>
          </p:nvSpPr>
          <p:spPr bwMode="auto">
            <a:xfrm flipH="1">
              <a:off x="4375" y="45"/>
              <a:ext cx="555" cy="32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976" name="Line 280"/>
            <p:cNvSpPr>
              <a:spLocks noChangeShapeType="1"/>
            </p:cNvSpPr>
            <p:nvPr/>
          </p:nvSpPr>
          <p:spPr bwMode="auto">
            <a:xfrm flipH="1">
              <a:off x="4203" y="708"/>
              <a:ext cx="949" cy="5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977" name="Line 281"/>
            <p:cNvSpPr>
              <a:spLocks noChangeShapeType="1"/>
            </p:cNvSpPr>
            <p:nvPr/>
          </p:nvSpPr>
          <p:spPr bwMode="auto">
            <a:xfrm>
              <a:off x="5152" y="708"/>
              <a:ext cx="223" cy="12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978" name="Line 282"/>
            <p:cNvSpPr>
              <a:spLocks noChangeShapeType="1"/>
            </p:cNvSpPr>
            <p:nvPr/>
          </p:nvSpPr>
          <p:spPr bwMode="auto">
            <a:xfrm flipH="1">
              <a:off x="4426" y="837"/>
              <a:ext cx="949" cy="54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979" name="Line 283"/>
            <p:cNvSpPr>
              <a:spLocks noChangeShapeType="1"/>
            </p:cNvSpPr>
            <p:nvPr/>
          </p:nvSpPr>
          <p:spPr bwMode="auto">
            <a:xfrm flipH="1">
              <a:off x="3392" y="1599"/>
              <a:ext cx="513" cy="29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980" name="Line 284"/>
            <p:cNvSpPr>
              <a:spLocks noChangeShapeType="1"/>
            </p:cNvSpPr>
            <p:nvPr/>
          </p:nvSpPr>
          <p:spPr bwMode="auto">
            <a:xfrm flipH="1" flipV="1">
              <a:off x="3627" y="1439"/>
              <a:ext cx="370" cy="21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981" name="Line 285"/>
            <p:cNvSpPr>
              <a:spLocks noChangeShapeType="1"/>
            </p:cNvSpPr>
            <p:nvPr/>
          </p:nvSpPr>
          <p:spPr bwMode="auto">
            <a:xfrm flipH="1">
              <a:off x="3392" y="1439"/>
              <a:ext cx="235" cy="45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982" name="Line 286"/>
            <p:cNvSpPr>
              <a:spLocks noChangeShapeType="1"/>
            </p:cNvSpPr>
            <p:nvPr/>
          </p:nvSpPr>
          <p:spPr bwMode="auto">
            <a:xfrm flipH="1" flipV="1">
              <a:off x="3150" y="1759"/>
              <a:ext cx="242" cy="13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983" name="Line 287"/>
            <p:cNvSpPr>
              <a:spLocks noChangeShapeType="1"/>
            </p:cNvSpPr>
            <p:nvPr/>
          </p:nvSpPr>
          <p:spPr bwMode="auto">
            <a:xfrm flipV="1">
              <a:off x="3150" y="367"/>
              <a:ext cx="1225" cy="139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984" name="Line 288"/>
            <p:cNvSpPr>
              <a:spLocks noChangeShapeType="1"/>
            </p:cNvSpPr>
            <p:nvPr/>
          </p:nvSpPr>
          <p:spPr bwMode="auto">
            <a:xfrm>
              <a:off x="4375" y="367"/>
              <a:ext cx="220" cy="12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985" name="Line 289"/>
            <p:cNvSpPr>
              <a:spLocks noChangeShapeType="1"/>
            </p:cNvSpPr>
            <p:nvPr/>
          </p:nvSpPr>
          <p:spPr bwMode="auto">
            <a:xfrm flipH="1">
              <a:off x="4203" y="495"/>
              <a:ext cx="392" cy="76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986" name="Line 290"/>
            <p:cNvSpPr>
              <a:spLocks noChangeShapeType="1"/>
            </p:cNvSpPr>
            <p:nvPr/>
          </p:nvSpPr>
          <p:spPr bwMode="auto">
            <a:xfrm>
              <a:off x="4203" y="1258"/>
              <a:ext cx="223" cy="12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987" name="Line 291"/>
            <p:cNvSpPr>
              <a:spLocks noChangeShapeType="1"/>
            </p:cNvSpPr>
            <p:nvPr/>
          </p:nvSpPr>
          <p:spPr bwMode="auto">
            <a:xfrm flipH="1">
              <a:off x="3985" y="1386"/>
              <a:ext cx="441" cy="85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988" name="Line 292"/>
            <p:cNvSpPr>
              <a:spLocks noChangeShapeType="1"/>
            </p:cNvSpPr>
            <p:nvPr/>
          </p:nvSpPr>
          <p:spPr bwMode="auto">
            <a:xfrm flipH="1" flipV="1">
              <a:off x="3763" y="2112"/>
              <a:ext cx="222" cy="12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989" name="Line 293"/>
            <p:cNvSpPr>
              <a:spLocks noChangeShapeType="1"/>
            </p:cNvSpPr>
            <p:nvPr/>
          </p:nvSpPr>
          <p:spPr bwMode="auto">
            <a:xfrm flipV="1">
              <a:off x="3763" y="1652"/>
              <a:ext cx="234" cy="46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13990" name="Group 294"/>
          <p:cNvGrpSpPr>
            <a:grpSpLocks/>
          </p:cNvGrpSpPr>
          <p:nvPr/>
        </p:nvGrpSpPr>
        <p:grpSpPr bwMode="auto">
          <a:xfrm>
            <a:off x="5510213" y="3365500"/>
            <a:ext cx="3454400" cy="3409950"/>
            <a:chOff x="567" y="45"/>
            <a:chExt cx="2225" cy="2196"/>
          </a:xfrm>
        </p:grpSpPr>
        <p:sp>
          <p:nvSpPr>
            <p:cNvPr id="413991" name="Line 295"/>
            <p:cNvSpPr>
              <a:spLocks noChangeShapeType="1"/>
            </p:cNvSpPr>
            <p:nvPr/>
          </p:nvSpPr>
          <p:spPr bwMode="auto">
            <a:xfrm>
              <a:off x="2346" y="45"/>
              <a:ext cx="223" cy="12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992" name="Line 296"/>
            <p:cNvSpPr>
              <a:spLocks noChangeShapeType="1"/>
            </p:cNvSpPr>
            <p:nvPr/>
          </p:nvSpPr>
          <p:spPr bwMode="auto">
            <a:xfrm>
              <a:off x="957" y="849"/>
              <a:ext cx="220" cy="12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993" name="Line 297"/>
            <p:cNvSpPr>
              <a:spLocks noChangeShapeType="1"/>
            </p:cNvSpPr>
            <p:nvPr/>
          </p:nvSpPr>
          <p:spPr bwMode="auto">
            <a:xfrm flipH="1">
              <a:off x="957" y="45"/>
              <a:ext cx="1389" cy="80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994" name="Line 298"/>
            <p:cNvSpPr>
              <a:spLocks noChangeShapeType="1"/>
            </p:cNvSpPr>
            <p:nvPr/>
          </p:nvSpPr>
          <p:spPr bwMode="auto">
            <a:xfrm flipV="1">
              <a:off x="567" y="849"/>
              <a:ext cx="390" cy="9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995" name="Line 299"/>
            <p:cNvSpPr>
              <a:spLocks noChangeShapeType="1"/>
            </p:cNvSpPr>
            <p:nvPr/>
          </p:nvSpPr>
          <p:spPr bwMode="auto">
            <a:xfrm flipH="1" flipV="1">
              <a:off x="567" y="1759"/>
              <a:ext cx="240" cy="13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996" name="Line 300"/>
            <p:cNvSpPr>
              <a:spLocks noChangeShapeType="1"/>
            </p:cNvSpPr>
            <p:nvPr/>
          </p:nvSpPr>
          <p:spPr bwMode="auto">
            <a:xfrm flipH="1">
              <a:off x="807" y="1737"/>
              <a:ext cx="278" cy="16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997" name="Line 301"/>
            <p:cNvSpPr>
              <a:spLocks noChangeShapeType="1"/>
            </p:cNvSpPr>
            <p:nvPr/>
          </p:nvSpPr>
          <p:spPr bwMode="auto">
            <a:xfrm>
              <a:off x="807" y="1575"/>
              <a:ext cx="0" cy="32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998" name="Line 302"/>
            <p:cNvSpPr>
              <a:spLocks noChangeShapeType="1"/>
            </p:cNvSpPr>
            <p:nvPr/>
          </p:nvSpPr>
          <p:spPr bwMode="auto">
            <a:xfrm flipH="1" flipV="1">
              <a:off x="807" y="1575"/>
              <a:ext cx="370" cy="2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999" name="Line 303"/>
            <p:cNvSpPr>
              <a:spLocks noChangeShapeType="1"/>
            </p:cNvSpPr>
            <p:nvPr/>
          </p:nvSpPr>
          <p:spPr bwMode="auto">
            <a:xfrm flipV="1">
              <a:off x="1177" y="1790"/>
              <a:ext cx="0" cy="32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4000" name="Line 304"/>
            <p:cNvSpPr>
              <a:spLocks noChangeShapeType="1"/>
            </p:cNvSpPr>
            <p:nvPr/>
          </p:nvSpPr>
          <p:spPr bwMode="auto">
            <a:xfrm flipH="1" flipV="1">
              <a:off x="1177" y="2112"/>
              <a:ext cx="223" cy="12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4001" name="Line 305"/>
            <p:cNvSpPr>
              <a:spLocks noChangeShapeType="1"/>
            </p:cNvSpPr>
            <p:nvPr/>
          </p:nvSpPr>
          <p:spPr bwMode="auto">
            <a:xfrm>
              <a:off x="2792" y="837"/>
              <a:ext cx="0" cy="60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4002" name="Line 306"/>
            <p:cNvSpPr>
              <a:spLocks noChangeShapeType="1"/>
            </p:cNvSpPr>
            <p:nvPr/>
          </p:nvSpPr>
          <p:spPr bwMode="auto">
            <a:xfrm flipH="1">
              <a:off x="1400" y="1437"/>
              <a:ext cx="1392" cy="80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4003" name="Line 307"/>
            <p:cNvSpPr>
              <a:spLocks noChangeShapeType="1"/>
            </p:cNvSpPr>
            <p:nvPr/>
          </p:nvSpPr>
          <p:spPr bwMode="auto">
            <a:xfrm>
              <a:off x="1400" y="1640"/>
              <a:ext cx="0" cy="60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4004" name="Line 308"/>
            <p:cNvSpPr>
              <a:spLocks noChangeShapeType="1"/>
            </p:cNvSpPr>
            <p:nvPr/>
          </p:nvSpPr>
          <p:spPr bwMode="auto">
            <a:xfrm>
              <a:off x="2569" y="708"/>
              <a:ext cx="223" cy="12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4005" name="Line 309"/>
            <p:cNvSpPr>
              <a:spLocks noChangeShapeType="1"/>
            </p:cNvSpPr>
            <p:nvPr/>
          </p:nvSpPr>
          <p:spPr bwMode="auto">
            <a:xfrm flipH="1">
              <a:off x="1400" y="837"/>
              <a:ext cx="1392" cy="80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4006" name="Line 310"/>
            <p:cNvSpPr>
              <a:spLocks noChangeShapeType="1"/>
            </p:cNvSpPr>
            <p:nvPr/>
          </p:nvSpPr>
          <p:spPr bwMode="auto">
            <a:xfrm>
              <a:off x="1177" y="1512"/>
              <a:ext cx="223" cy="12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4007" name="Line 311"/>
            <p:cNvSpPr>
              <a:spLocks noChangeShapeType="1"/>
            </p:cNvSpPr>
            <p:nvPr/>
          </p:nvSpPr>
          <p:spPr bwMode="auto">
            <a:xfrm flipH="1">
              <a:off x="1177" y="173"/>
              <a:ext cx="1392" cy="80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4008" name="Line 312"/>
            <p:cNvSpPr>
              <a:spLocks noChangeShapeType="1"/>
            </p:cNvSpPr>
            <p:nvPr/>
          </p:nvSpPr>
          <p:spPr bwMode="auto">
            <a:xfrm>
              <a:off x="2569" y="173"/>
              <a:ext cx="0" cy="53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4009" name="Line 313"/>
            <p:cNvSpPr>
              <a:spLocks noChangeShapeType="1"/>
            </p:cNvSpPr>
            <p:nvPr/>
          </p:nvSpPr>
          <p:spPr bwMode="auto">
            <a:xfrm flipH="1">
              <a:off x="1177" y="708"/>
              <a:ext cx="1392" cy="80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4010" name="Line 314"/>
            <p:cNvSpPr>
              <a:spLocks noChangeShapeType="1"/>
            </p:cNvSpPr>
            <p:nvPr/>
          </p:nvSpPr>
          <p:spPr bwMode="auto">
            <a:xfrm>
              <a:off x="1177" y="977"/>
              <a:ext cx="0" cy="53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14016" name="Group 320"/>
          <p:cNvGrpSpPr>
            <a:grpSpLocks/>
          </p:cNvGrpSpPr>
          <p:nvPr/>
        </p:nvGrpSpPr>
        <p:grpSpPr bwMode="auto">
          <a:xfrm>
            <a:off x="4500563" y="1470025"/>
            <a:ext cx="2346325" cy="1588"/>
            <a:chOff x="2835" y="926"/>
            <a:chExt cx="1478" cy="1"/>
          </a:xfrm>
        </p:grpSpPr>
        <p:sp>
          <p:nvSpPr>
            <p:cNvPr id="414012" name="Line 316"/>
            <p:cNvSpPr>
              <a:spLocks noChangeShapeType="1"/>
            </p:cNvSpPr>
            <p:nvPr/>
          </p:nvSpPr>
          <p:spPr bwMode="auto">
            <a:xfrm>
              <a:off x="2835" y="927"/>
              <a:ext cx="83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4013" name="Line 317"/>
            <p:cNvSpPr>
              <a:spLocks noChangeShapeType="1"/>
            </p:cNvSpPr>
            <p:nvPr/>
          </p:nvSpPr>
          <p:spPr bwMode="auto">
            <a:xfrm>
              <a:off x="3673" y="926"/>
              <a:ext cx="640" cy="0"/>
            </a:xfrm>
            <a:prstGeom prst="line">
              <a:avLst/>
            </a:prstGeom>
            <a:noFill/>
            <a:ln w="38100">
              <a:solidFill>
                <a:srgbClr val="33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14017" name="Group 321"/>
          <p:cNvGrpSpPr>
            <a:grpSpLocks/>
          </p:cNvGrpSpPr>
          <p:nvPr/>
        </p:nvGrpSpPr>
        <p:grpSpPr bwMode="auto">
          <a:xfrm>
            <a:off x="4497388" y="3644900"/>
            <a:ext cx="0" cy="2366963"/>
            <a:chOff x="2833" y="2296"/>
            <a:chExt cx="0" cy="1491"/>
          </a:xfrm>
        </p:grpSpPr>
        <p:sp>
          <p:nvSpPr>
            <p:cNvPr id="414014" name="Line 318"/>
            <p:cNvSpPr>
              <a:spLocks noChangeShapeType="1"/>
            </p:cNvSpPr>
            <p:nvPr/>
          </p:nvSpPr>
          <p:spPr bwMode="auto">
            <a:xfrm>
              <a:off x="2833" y="2296"/>
              <a:ext cx="0" cy="85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4015" name="Line 319"/>
            <p:cNvSpPr>
              <a:spLocks noChangeShapeType="1"/>
            </p:cNvSpPr>
            <p:nvPr/>
          </p:nvSpPr>
          <p:spPr bwMode="auto">
            <a:xfrm flipV="1">
              <a:off x="2833" y="3150"/>
              <a:ext cx="0" cy="637"/>
            </a:xfrm>
            <a:prstGeom prst="line">
              <a:avLst/>
            </a:prstGeom>
            <a:noFill/>
            <a:ln w="38100">
              <a:solidFill>
                <a:srgbClr val="33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14020" name="Line 324"/>
          <p:cNvSpPr>
            <a:spLocks noChangeShapeType="1"/>
          </p:cNvSpPr>
          <p:nvPr/>
        </p:nvSpPr>
        <p:spPr bwMode="auto">
          <a:xfrm>
            <a:off x="2797175" y="6011863"/>
            <a:ext cx="1698625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4021" name="Line 325"/>
          <p:cNvSpPr>
            <a:spLocks noChangeShapeType="1"/>
          </p:cNvSpPr>
          <p:nvPr/>
        </p:nvSpPr>
        <p:spPr bwMode="auto">
          <a:xfrm>
            <a:off x="2797175" y="5334000"/>
            <a:ext cx="1698625" cy="0"/>
          </a:xfrm>
          <a:prstGeom prst="line">
            <a:avLst/>
          </a:prstGeom>
          <a:noFill/>
          <a:ln w="571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3911" name="Line 215"/>
          <p:cNvSpPr>
            <a:spLocks noChangeShapeType="1"/>
          </p:cNvSpPr>
          <p:nvPr/>
        </p:nvSpPr>
        <p:spPr bwMode="auto">
          <a:xfrm flipV="1">
            <a:off x="2797175" y="5334000"/>
            <a:ext cx="0" cy="677863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4018" name="Line 322"/>
          <p:cNvSpPr>
            <a:spLocks noChangeShapeType="1"/>
          </p:cNvSpPr>
          <p:nvPr/>
        </p:nvSpPr>
        <p:spPr bwMode="auto">
          <a:xfrm flipV="1">
            <a:off x="4495800" y="5000625"/>
            <a:ext cx="0" cy="1011238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4019" name="Line 323"/>
          <p:cNvSpPr>
            <a:spLocks noChangeShapeType="1"/>
          </p:cNvSpPr>
          <p:nvPr/>
        </p:nvSpPr>
        <p:spPr bwMode="auto">
          <a:xfrm flipV="1">
            <a:off x="2797175" y="5000625"/>
            <a:ext cx="1698625" cy="333375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4024" name="Text Box 328"/>
          <p:cNvSpPr txBox="1">
            <a:spLocks noChangeArrowheads="1"/>
          </p:cNvSpPr>
          <p:nvPr/>
        </p:nvSpPr>
        <p:spPr bwMode="auto">
          <a:xfrm>
            <a:off x="6477000" y="266700"/>
            <a:ext cx="24384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 eaLnBrk="1" hangingPunct="1">
              <a:spcBef>
                <a:spcPct val="50000"/>
              </a:spcBef>
            </a:pPr>
            <a:r>
              <a:rPr lang="zh-CN" alt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黑体" pitchFamily="2" charset="-122"/>
              </a:rPr>
              <a:t>步骤一</a:t>
            </a:r>
          </a:p>
        </p:txBody>
      </p:sp>
      <p:sp>
        <p:nvSpPr>
          <p:cNvPr id="414025" name="Text Box 329"/>
          <p:cNvSpPr txBox="1">
            <a:spLocks noChangeArrowheads="1"/>
          </p:cNvSpPr>
          <p:nvPr/>
        </p:nvSpPr>
        <p:spPr bwMode="auto">
          <a:xfrm>
            <a:off x="6091238" y="260350"/>
            <a:ext cx="28194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 eaLnBrk="1" hangingPunct="1">
              <a:spcBef>
                <a:spcPct val="50000"/>
              </a:spcBef>
            </a:pPr>
            <a:r>
              <a:rPr lang="zh-CN" alt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黑体" pitchFamily="2" charset="-122"/>
              </a:rPr>
              <a:t>步骤二</a:t>
            </a:r>
          </a:p>
        </p:txBody>
      </p:sp>
      <p:sp>
        <p:nvSpPr>
          <p:cNvPr id="414026" name="Text Box 330"/>
          <p:cNvSpPr txBox="1">
            <a:spLocks noChangeArrowheads="1"/>
          </p:cNvSpPr>
          <p:nvPr/>
        </p:nvSpPr>
        <p:spPr bwMode="auto">
          <a:xfrm>
            <a:off x="5910263" y="260350"/>
            <a:ext cx="2989262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 eaLnBrk="1" hangingPunct="1">
              <a:spcBef>
                <a:spcPct val="50000"/>
              </a:spcBef>
            </a:pPr>
            <a:r>
              <a:rPr lang="zh-CN" alt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黑体" pitchFamily="2" charset="-122"/>
              </a:rPr>
              <a:t>步骤三</a:t>
            </a:r>
          </a:p>
        </p:txBody>
      </p:sp>
      <p:sp>
        <p:nvSpPr>
          <p:cNvPr id="414027" name="Text Box 331"/>
          <p:cNvSpPr txBox="1">
            <a:spLocks noChangeArrowheads="1"/>
          </p:cNvSpPr>
          <p:nvPr/>
        </p:nvSpPr>
        <p:spPr bwMode="auto">
          <a:xfrm>
            <a:off x="6019800" y="265113"/>
            <a:ext cx="28702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 eaLnBrk="1" hangingPunct="1">
              <a:spcBef>
                <a:spcPct val="50000"/>
              </a:spcBef>
            </a:pPr>
            <a:r>
              <a:rPr lang="zh-CN" alt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黑体" pitchFamily="2" charset="-122"/>
                <a:ea typeface="黑体" pitchFamily="2" charset="-122"/>
              </a:rPr>
              <a:t>完  成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9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139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40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4140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9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4139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9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4139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24" dur="500"/>
                                        <p:tgtEl>
                                          <p:spTgt spid="4139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39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9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0" dur="500"/>
                                        <p:tgtEl>
                                          <p:spTgt spid="4139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40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4140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2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37" dur="500"/>
                                        <p:tgtEl>
                                          <p:spTgt spid="4140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40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9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4139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9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4139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49" dur="500"/>
                                        <p:tgtEl>
                                          <p:spTgt spid="4139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39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9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500"/>
                                        <p:tgtEl>
                                          <p:spTgt spid="4139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 nodeType="clickPar">
                      <p:stCondLst>
                        <p:cond delay="indefinite"/>
                      </p:stCondLst>
                      <p:childTnLst>
                        <p:par>
                          <p:cTn id="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9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0" dur="500"/>
                                        <p:tgtEl>
                                          <p:spTgt spid="4139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2" presetClass="exit" presetSubtype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62" dur="500"/>
                                        <p:tgtEl>
                                          <p:spTgt spid="4139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39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9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500"/>
                                        <p:tgtEl>
                                          <p:spTgt spid="4139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7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9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4139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2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74" dur="500"/>
                                        <p:tgtEl>
                                          <p:spTgt spid="4139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39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 nodeType="clickPar">
                      <p:stCondLst>
                        <p:cond delay="indefinite"/>
                      </p:stCondLst>
                      <p:childTnLst>
                        <p:par>
                          <p:cTn id="7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9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0" dur="500"/>
                                        <p:tgtEl>
                                          <p:spTgt spid="4139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 nodeType="clickPar">
                      <p:stCondLst>
                        <p:cond delay="indefinite"/>
                      </p:stCondLst>
                      <p:childTnLst>
                        <p:par>
                          <p:cTn id="8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9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5" dur="500"/>
                                        <p:tgtEl>
                                          <p:spTgt spid="4139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22" presetClass="exit" presetSubtype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87" dur="500"/>
                                        <p:tgtEl>
                                          <p:spTgt spid="4139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39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 nodeType="clickPar">
                      <p:stCondLst>
                        <p:cond delay="indefinite"/>
                      </p:stCondLst>
                      <p:childTnLst>
                        <p:par>
                          <p:cTn id="9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1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9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3" dur="500"/>
                                        <p:tgtEl>
                                          <p:spTgt spid="4139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9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7" dur="500"/>
                                        <p:tgtEl>
                                          <p:spTgt spid="4139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2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99" dur="500"/>
                                        <p:tgtEl>
                                          <p:spTgt spid="4139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39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 nodeType="clickPar">
                      <p:stCondLst>
                        <p:cond delay="indefinite"/>
                      </p:stCondLst>
                      <p:childTnLst>
                        <p:par>
                          <p:cTn id="10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9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5" dur="500"/>
                                        <p:tgtEl>
                                          <p:spTgt spid="4139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 nodeType="clickPar">
                      <p:stCondLst>
                        <p:cond delay="indefinite"/>
                      </p:stCondLst>
                      <p:childTnLst>
                        <p:par>
                          <p:cTn id="10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9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0" dur="500"/>
                                        <p:tgtEl>
                                          <p:spTgt spid="4139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22" presetClass="exit" presetSubtype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112" dur="500"/>
                                        <p:tgtEl>
                                          <p:spTgt spid="4139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39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 nodeType="clickPar">
                      <p:stCondLst>
                        <p:cond delay="indefinite"/>
                      </p:stCondLst>
                      <p:childTnLst>
                        <p:par>
                          <p:cTn id="1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9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8" dur="500"/>
                                        <p:tgtEl>
                                          <p:spTgt spid="4139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 nodeType="clickPar">
                      <p:stCondLst>
                        <p:cond delay="indefinite"/>
                      </p:stCondLst>
                      <p:childTnLst>
                        <p:par>
                          <p:cTn id="1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9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3" dur="500"/>
                                        <p:tgtEl>
                                          <p:spTgt spid="4139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2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125" dur="500"/>
                                        <p:tgtEl>
                                          <p:spTgt spid="4139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39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 nodeType="clickPar">
                      <p:stCondLst>
                        <p:cond delay="indefinite"/>
                      </p:stCondLst>
                      <p:childTnLst>
                        <p:par>
                          <p:cTn id="1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9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1" dur="500"/>
                                        <p:tgtEl>
                                          <p:spTgt spid="4139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2" fill="hold" nodeType="clickPar">
                      <p:stCondLst>
                        <p:cond delay="indefinite"/>
                      </p:stCondLst>
                      <p:childTnLst>
                        <p:par>
                          <p:cTn id="1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9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6" dur="500"/>
                                        <p:tgtEl>
                                          <p:spTgt spid="4139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22" presetClass="exit" presetSubtype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138" dur="500"/>
                                        <p:tgtEl>
                                          <p:spTgt spid="4139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39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 nodeType="clickPar">
                      <p:stCondLst>
                        <p:cond delay="indefinite"/>
                      </p:stCondLst>
                      <p:childTnLst>
                        <p:par>
                          <p:cTn id="1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9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4" dur="500"/>
                                        <p:tgtEl>
                                          <p:spTgt spid="4139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 nodeType="clickPar">
                      <p:stCondLst>
                        <p:cond delay="indefinite"/>
                      </p:stCondLst>
                      <p:childTnLst>
                        <p:par>
                          <p:cTn id="1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9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9" dur="500"/>
                                        <p:tgtEl>
                                          <p:spTgt spid="4139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" presetID="2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151" dur="500"/>
                                        <p:tgtEl>
                                          <p:spTgt spid="4139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39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3" fill="hold" nodeType="clickPar">
                      <p:stCondLst>
                        <p:cond delay="indefinite"/>
                      </p:stCondLst>
                      <p:childTnLst>
                        <p:par>
                          <p:cTn id="1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9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7" dur="500"/>
                                        <p:tgtEl>
                                          <p:spTgt spid="4139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8" fill="hold" nodeType="clickPar">
                      <p:stCondLst>
                        <p:cond delay="indefinite"/>
                      </p:stCondLst>
                      <p:childTnLst>
                        <p:par>
                          <p:cTn id="1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9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2" dur="500"/>
                                        <p:tgtEl>
                                          <p:spTgt spid="4139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3" presetID="22" presetClass="exit" presetSubtype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164" dur="500"/>
                                        <p:tgtEl>
                                          <p:spTgt spid="4139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39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6" fill="hold" nodeType="clickPar">
                      <p:stCondLst>
                        <p:cond delay="indefinite"/>
                      </p:stCondLst>
                      <p:childTnLst>
                        <p:par>
                          <p:cTn id="16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8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9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0" dur="500"/>
                                        <p:tgtEl>
                                          <p:spTgt spid="4139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1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9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3" dur="500"/>
                                        <p:tgtEl>
                                          <p:spTgt spid="4139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9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6" dur="500"/>
                                        <p:tgtEl>
                                          <p:spTgt spid="4139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9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9" dur="500"/>
                                        <p:tgtEl>
                                          <p:spTgt spid="4139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0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9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2" dur="500"/>
                                        <p:tgtEl>
                                          <p:spTgt spid="4139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3" fill="hold" nodeType="clickPar">
                      <p:stCondLst>
                        <p:cond delay="indefinite"/>
                      </p:stCondLst>
                      <p:childTnLst>
                        <p:par>
                          <p:cTn id="18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9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7" dur="500"/>
                                        <p:tgtEl>
                                          <p:spTgt spid="4139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9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0" dur="500"/>
                                        <p:tgtEl>
                                          <p:spTgt spid="4139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9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3" dur="500"/>
                                        <p:tgtEl>
                                          <p:spTgt spid="4139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9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6" dur="500"/>
                                        <p:tgtEl>
                                          <p:spTgt spid="4139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9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9" dur="500"/>
                                        <p:tgtEl>
                                          <p:spTgt spid="4139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0" fill="hold" nodeType="clickPar">
                      <p:stCondLst>
                        <p:cond delay="indefinite"/>
                      </p:stCondLst>
                      <p:childTnLst>
                        <p:par>
                          <p:cTn id="20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2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9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4" dur="500"/>
                                        <p:tgtEl>
                                          <p:spTgt spid="4139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5" fill="hold" nodeType="clickPar">
                      <p:stCondLst>
                        <p:cond delay="indefinite"/>
                      </p:stCondLst>
                      <p:childTnLst>
                        <p:par>
                          <p:cTn id="20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9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9" dur="500"/>
                                        <p:tgtEl>
                                          <p:spTgt spid="4139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0" fill="hold" nodeType="clickPar">
                      <p:stCondLst>
                        <p:cond delay="indefinite"/>
                      </p:stCondLst>
                      <p:childTnLst>
                        <p:par>
                          <p:cTn id="2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9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4" dur="500"/>
                                        <p:tgtEl>
                                          <p:spTgt spid="4139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5" fill="hold" nodeType="clickPar">
                      <p:stCondLst>
                        <p:cond delay="indefinite"/>
                      </p:stCondLst>
                      <p:childTnLst>
                        <p:par>
                          <p:cTn id="2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9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9" dur="500"/>
                                        <p:tgtEl>
                                          <p:spTgt spid="4139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0" fill="hold" nodeType="clickPar">
                      <p:stCondLst>
                        <p:cond delay="indefinite"/>
                      </p:stCondLst>
                      <p:childTnLst>
                        <p:par>
                          <p:cTn id="2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2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9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4" dur="500"/>
                                        <p:tgtEl>
                                          <p:spTgt spid="4139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5" presetID="2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26" dur="500"/>
                                        <p:tgtEl>
                                          <p:spTgt spid="4139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39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8" fill="hold" nodeType="clickPar">
                      <p:stCondLst>
                        <p:cond delay="indefinite"/>
                      </p:stCondLst>
                      <p:childTnLst>
                        <p:par>
                          <p:cTn id="2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4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2" dur="500"/>
                                        <p:tgtEl>
                                          <p:spTgt spid="414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3" presetID="2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234" dur="500"/>
                                        <p:tgtEl>
                                          <p:spTgt spid="4140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40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6" fill="hold" nodeType="clickPar">
                      <p:stCondLst>
                        <p:cond delay="indefinite"/>
                      </p:stCondLst>
                      <p:childTnLst>
                        <p:par>
                          <p:cTn id="2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40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0" dur="500"/>
                                        <p:tgtEl>
                                          <p:spTgt spid="4140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1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40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3" dur="500"/>
                                        <p:tgtEl>
                                          <p:spTgt spid="4140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4" fill="hold" nodeType="clickPar">
                      <p:stCondLst>
                        <p:cond delay="indefinite"/>
                      </p:stCondLst>
                      <p:childTnLst>
                        <p:par>
                          <p:cTn id="2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40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8" dur="500"/>
                                        <p:tgtEl>
                                          <p:spTgt spid="4140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9" presetID="2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250" dur="500"/>
                                        <p:tgtEl>
                                          <p:spTgt spid="4140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40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2" presetID="2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253" dur="500"/>
                                        <p:tgtEl>
                                          <p:spTgt spid="4140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40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5" fill="hold" nodeType="clickPar">
                      <p:stCondLst>
                        <p:cond delay="indefinite"/>
                      </p:stCondLst>
                      <p:childTnLst>
                        <p:par>
                          <p:cTn id="2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40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9" dur="500"/>
                                        <p:tgtEl>
                                          <p:spTgt spid="4140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0" fill="hold" nodeType="clickPar">
                      <p:stCondLst>
                        <p:cond delay="indefinite"/>
                      </p:stCondLst>
                      <p:childTnLst>
                        <p:par>
                          <p:cTn id="26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40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4" dur="500"/>
                                        <p:tgtEl>
                                          <p:spTgt spid="4140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5" fill="hold" nodeType="clickPar">
                      <p:stCondLst>
                        <p:cond delay="indefinite"/>
                      </p:stCondLst>
                      <p:childTnLst>
                        <p:par>
                          <p:cTn id="2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40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9" dur="500"/>
                                        <p:tgtEl>
                                          <p:spTgt spid="4140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0" fill="hold" nodeType="clickPar">
                      <p:stCondLst>
                        <p:cond delay="indefinite"/>
                      </p:stCondLst>
                      <p:childTnLst>
                        <p:par>
                          <p:cTn id="27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2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9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4" dur="500"/>
                                        <p:tgtEl>
                                          <p:spTgt spid="4139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5" presetID="2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76" dur="500"/>
                                        <p:tgtEl>
                                          <p:spTgt spid="4139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39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8" fill="hold" nodeType="clickPar">
                      <p:stCondLst>
                        <p:cond delay="indefinite"/>
                      </p:stCondLst>
                      <p:childTnLst>
                        <p:par>
                          <p:cTn id="2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40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2" dur="500"/>
                                        <p:tgtEl>
                                          <p:spTgt spid="4140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3" presetID="2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284" dur="500"/>
                                        <p:tgtEl>
                                          <p:spTgt spid="4140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4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3910" grpId="0" animBg="1"/>
      <p:bldP spid="413910" grpId="1" animBg="1"/>
      <p:bldP spid="413912" grpId="0" animBg="1"/>
      <p:bldP spid="413912" grpId="1" animBg="1"/>
      <p:bldP spid="413914" grpId="0" animBg="1"/>
      <p:bldP spid="413914" grpId="1" animBg="1"/>
      <p:bldP spid="413916" grpId="0" animBg="1"/>
      <p:bldP spid="413916" grpId="1" animBg="1"/>
      <p:bldP spid="413917" grpId="0" animBg="1"/>
      <p:bldP spid="413917" grpId="1" animBg="1"/>
      <p:bldP spid="413918" grpId="0" animBg="1"/>
      <p:bldP spid="413918" grpId="1" animBg="1"/>
      <p:bldP spid="413919" grpId="0" animBg="1"/>
      <p:bldP spid="413920" grpId="0" animBg="1"/>
      <p:bldP spid="413921" grpId="0" animBg="1"/>
      <p:bldP spid="413922" grpId="0" animBg="1"/>
      <p:bldP spid="413922" grpId="1" animBg="1"/>
      <p:bldP spid="413923" grpId="0" animBg="1"/>
      <p:bldP spid="413925" grpId="0" animBg="1"/>
      <p:bldP spid="413925" grpId="1" animBg="1"/>
      <p:bldP spid="413926" grpId="0" animBg="1"/>
      <p:bldP spid="413926" grpId="1" animBg="1"/>
      <p:bldP spid="413928" grpId="0" animBg="1"/>
      <p:bldP spid="413928" grpId="1" animBg="1"/>
      <p:bldP spid="413929" grpId="0" animBg="1"/>
      <p:bldP spid="413932" grpId="0" animBg="1"/>
      <p:bldP spid="413934" grpId="0" animBg="1"/>
      <p:bldP spid="413935" grpId="0" animBg="1"/>
      <p:bldP spid="413936" grpId="0" animBg="1"/>
      <p:bldP spid="413937" grpId="0" animBg="1"/>
      <p:bldP spid="413938" grpId="0" animBg="1"/>
      <p:bldP spid="413940" grpId="0" animBg="1"/>
      <p:bldP spid="413924" grpId="0" animBg="1"/>
      <p:bldP spid="413927" grpId="0" animBg="1"/>
      <p:bldP spid="413930" grpId="0" animBg="1"/>
      <p:bldP spid="413933" grpId="0" animBg="1"/>
      <p:bldP spid="413944" grpId="0" animBg="1"/>
      <p:bldP spid="413913" grpId="0" animBg="1"/>
      <p:bldP spid="413915" grpId="0" animBg="1"/>
      <p:bldP spid="413939" grpId="0" animBg="1"/>
      <p:bldP spid="413931" grpId="0" animBg="1"/>
      <p:bldP spid="414020" grpId="0" animBg="1"/>
      <p:bldP spid="414021" grpId="0" animBg="1"/>
      <p:bldP spid="413911" grpId="0" animBg="1"/>
      <p:bldP spid="414018" grpId="0" animBg="1"/>
      <p:bldP spid="414019" grpId="0" animBg="1"/>
      <p:bldP spid="414024" grpId="0"/>
      <p:bldP spid="414024" grpId="1"/>
      <p:bldP spid="414025" grpId="0" build="allAtOnce"/>
      <p:bldP spid="414026" grpId="0"/>
      <p:bldP spid="414026" grpId="1"/>
      <p:bldP spid="414027" grpId="0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0866" name="Group 2"/>
          <p:cNvGrpSpPr>
            <a:grpSpLocks/>
          </p:cNvGrpSpPr>
          <p:nvPr/>
        </p:nvGrpSpPr>
        <p:grpSpPr bwMode="auto">
          <a:xfrm>
            <a:off x="250825" y="620713"/>
            <a:ext cx="7273925" cy="3001962"/>
            <a:chOff x="158" y="391"/>
            <a:chExt cx="4582" cy="1891"/>
          </a:xfrm>
        </p:grpSpPr>
        <p:sp>
          <p:nvSpPr>
            <p:cNvPr id="420867" name="Line 3"/>
            <p:cNvSpPr>
              <a:spLocks noChangeShapeType="1"/>
            </p:cNvSpPr>
            <p:nvPr/>
          </p:nvSpPr>
          <p:spPr bwMode="auto">
            <a:xfrm>
              <a:off x="4313" y="391"/>
              <a:ext cx="0" cy="8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868" name="Line 4"/>
            <p:cNvSpPr>
              <a:spLocks noChangeShapeType="1"/>
            </p:cNvSpPr>
            <p:nvPr/>
          </p:nvSpPr>
          <p:spPr bwMode="auto">
            <a:xfrm>
              <a:off x="4313" y="1281"/>
              <a:ext cx="42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869" name="Line 5"/>
            <p:cNvSpPr>
              <a:spLocks noChangeShapeType="1"/>
            </p:cNvSpPr>
            <p:nvPr/>
          </p:nvSpPr>
          <p:spPr bwMode="auto">
            <a:xfrm>
              <a:off x="4740" y="1281"/>
              <a:ext cx="0" cy="100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870" name="Line 6"/>
            <p:cNvSpPr>
              <a:spLocks noChangeShapeType="1"/>
            </p:cNvSpPr>
            <p:nvPr/>
          </p:nvSpPr>
          <p:spPr bwMode="auto">
            <a:xfrm flipH="1">
              <a:off x="4313" y="2282"/>
              <a:ext cx="42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871" name="Line 7"/>
            <p:cNvSpPr>
              <a:spLocks noChangeShapeType="1"/>
            </p:cNvSpPr>
            <p:nvPr/>
          </p:nvSpPr>
          <p:spPr bwMode="auto">
            <a:xfrm flipV="1">
              <a:off x="3136" y="391"/>
              <a:ext cx="749" cy="189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872" name="Line 8"/>
            <p:cNvSpPr>
              <a:spLocks noChangeShapeType="1"/>
            </p:cNvSpPr>
            <p:nvPr/>
          </p:nvSpPr>
          <p:spPr bwMode="auto">
            <a:xfrm>
              <a:off x="3885" y="391"/>
              <a:ext cx="42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873" name="Line 9"/>
            <p:cNvSpPr>
              <a:spLocks noChangeShapeType="1"/>
            </p:cNvSpPr>
            <p:nvPr/>
          </p:nvSpPr>
          <p:spPr bwMode="auto">
            <a:xfrm flipV="1">
              <a:off x="4313" y="1747"/>
              <a:ext cx="0" cy="53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874" name="Line 10"/>
            <p:cNvSpPr>
              <a:spLocks noChangeShapeType="1"/>
            </p:cNvSpPr>
            <p:nvPr/>
          </p:nvSpPr>
          <p:spPr bwMode="auto">
            <a:xfrm flipH="1">
              <a:off x="3599" y="1747"/>
              <a:ext cx="71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875" name="Line 11"/>
            <p:cNvSpPr>
              <a:spLocks noChangeShapeType="1"/>
            </p:cNvSpPr>
            <p:nvPr/>
          </p:nvSpPr>
          <p:spPr bwMode="auto">
            <a:xfrm>
              <a:off x="3599" y="1747"/>
              <a:ext cx="0" cy="53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876" name="Line 12"/>
            <p:cNvSpPr>
              <a:spLocks noChangeShapeType="1"/>
            </p:cNvSpPr>
            <p:nvPr/>
          </p:nvSpPr>
          <p:spPr bwMode="auto">
            <a:xfrm flipH="1">
              <a:off x="3136" y="2282"/>
              <a:ext cx="46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877" name="Line 13"/>
            <p:cNvSpPr>
              <a:spLocks noChangeShapeType="1"/>
            </p:cNvSpPr>
            <p:nvPr/>
          </p:nvSpPr>
          <p:spPr bwMode="auto">
            <a:xfrm flipH="1">
              <a:off x="158" y="2282"/>
              <a:ext cx="267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878" name="Line 14"/>
            <p:cNvSpPr>
              <a:spLocks noChangeShapeType="1"/>
            </p:cNvSpPr>
            <p:nvPr/>
          </p:nvSpPr>
          <p:spPr bwMode="auto">
            <a:xfrm flipV="1">
              <a:off x="2832" y="926"/>
              <a:ext cx="0" cy="135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879" name="Line 15"/>
            <p:cNvSpPr>
              <a:spLocks noChangeShapeType="1"/>
            </p:cNvSpPr>
            <p:nvPr/>
          </p:nvSpPr>
          <p:spPr bwMode="auto">
            <a:xfrm flipH="1">
              <a:off x="4187" y="926"/>
              <a:ext cx="12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880" name="Line 16"/>
            <p:cNvSpPr>
              <a:spLocks noChangeShapeType="1"/>
            </p:cNvSpPr>
            <p:nvPr/>
          </p:nvSpPr>
          <p:spPr bwMode="auto">
            <a:xfrm flipH="1">
              <a:off x="4011" y="926"/>
              <a:ext cx="14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881" name="Line 17"/>
            <p:cNvSpPr>
              <a:spLocks noChangeShapeType="1"/>
            </p:cNvSpPr>
            <p:nvPr/>
          </p:nvSpPr>
          <p:spPr bwMode="auto">
            <a:xfrm flipH="1">
              <a:off x="3832" y="926"/>
              <a:ext cx="1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882" name="Line 18"/>
            <p:cNvSpPr>
              <a:spLocks noChangeShapeType="1"/>
            </p:cNvSpPr>
            <p:nvPr/>
          </p:nvSpPr>
          <p:spPr bwMode="auto">
            <a:xfrm flipH="1">
              <a:off x="3673" y="926"/>
              <a:ext cx="1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883" name="Line 19"/>
            <p:cNvSpPr>
              <a:spLocks noChangeShapeType="1"/>
            </p:cNvSpPr>
            <p:nvPr/>
          </p:nvSpPr>
          <p:spPr bwMode="auto">
            <a:xfrm>
              <a:off x="1762" y="391"/>
              <a:ext cx="1070" cy="53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884" name="Line 20"/>
            <p:cNvSpPr>
              <a:spLocks noChangeShapeType="1"/>
            </p:cNvSpPr>
            <p:nvPr/>
          </p:nvSpPr>
          <p:spPr bwMode="auto">
            <a:xfrm flipH="1">
              <a:off x="158" y="391"/>
              <a:ext cx="1604" cy="189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885" name="Line 21"/>
            <p:cNvSpPr>
              <a:spLocks noChangeShapeType="1"/>
            </p:cNvSpPr>
            <p:nvPr/>
          </p:nvSpPr>
          <p:spPr bwMode="auto">
            <a:xfrm flipH="1">
              <a:off x="1006" y="1281"/>
              <a:ext cx="182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886" name="Line 22"/>
            <p:cNvSpPr>
              <a:spLocks noChangeShapeType="1"/>
            </p:cNvSpPr>
            <p:nvPr/>
          </p:nvSpPr>
          <p:spPr bwMode="auto">
            <a:xfrm flipH="1">
              <a:off x="2720" y="1747"/>
              <a:ext cx="1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887" name="Line 23"/>
            <p:cNvSpPr>
              <a:spLocks noChangeShapeType="1"/>
            </p:cNvSpPr>
            <p:nvPr/>
          </p:nvSpPr>
          <p:spPr bwMode="auto">
            <a:xfrm flipH="1">
              <a:off x="2541" y="1747"/>
              <a:ext cx="1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888" name="Line 24"/>
            <p:cNvSpPr>
              <a:spLocks noChangeShapeType="1"/>
            </p:cNvSpPr>
            <p:nvPr/>
          </p:nvSpPr>
          <p:spPr bwMode="auto">
            <a:xfrm flipH="1">
              <a:off x="2364" y="1747"/>
              <a:ext cx="14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889" name="Line 25"/>
            <p:cNvSpPr>
              <a:spLocks noChangeShapeType="1"/>
            </p:cNvSpPr>
            <p:nvPr/>
          </p:nvSpPr>
          <p:spPr bwMode="auto">
            <a:xfrm flipH="1">
              <a:off x="2185" y="1747"/>
              <a:ext cx="1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890" name="Line 26"/>
            <p:cNvSpPr>
              <a:spLocks noChangeShapeType="1"/>
            </p:cNvSpPr>
            <p:nvPr/>
          </p:nvSpPr>
          <p:spPr bwMode="auto">
            <a:xfrm flipH="1">
              <a:off x="2006" y="1747"/>
              <a:ext cx="1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891" name="Line 27"/>
            <p:cNvSpPr>
              <a:spLocks noChangeShapeType="1"/>
            </p:cNvSpPr>
            <p:nvPr/>
          </p:nvSpPr>
          <p:spPr bwMode="auto">
            <a:xfrm flipH="1">
              <a:off x="1829" y="1747"/>
              <a:ext cx="14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892" name="Line 28"/>
            <p:cNvSpPr>
              <a:spLocks noChangeShapeType="1"/>
            </p:cNvSpPr>
            <p:nvPr/>
          </p:nvSpPr>
          <p:spPr bwMode="auto">
            <a:xfrm flipH="1">
              <a:off x="1650" y="1747"/>
              <a:ext cx="1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893" name="Line 29"/>
            <p:cNvSpPr>
              <a:spLocks noChangeShapeType="1"/>
            </p:cNvSpPr>
            <p:nvPr/>
          </p:nvSpPr>
          <p:spPr bwMode="auto">
            <a:xfrm flipH="1">
              <a:off x="1471" y="1747"/>
              <a:ext cx="1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894" name="Line 30"/>
            <p:cNvSpPr>
              <a:spLocks noChangeShapeType="1"/>
            </p:cNvSpPr>
            <p:nvPr/>
          </p:nvSpPr>
          <p:spPr bwMode="auto">
            <a:xfrm flipH="1">
              <a:off x="1295" y="1747"/>
              <a:ext cx="14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895" name="Line 31"/>
            <p:cNvSpPr>
              <a:spLocks noChangeShapeType="1"/>
            </p:cNvSpPr>
            <p:nvPr/>
          </p:nvSpPr>
          <p:spPr bwMode="auto">
            <a:xfrm flipH="1">
              <a:off x="1116" y="1747"/>
              <a:ext cx="1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896" name="Line 32"/>
            <p:cNvSpPr>
              <a:spLocks noChangeShapeType="1"/>
            </p:cNvSpPr>
            <p:nvPr/>
          </p:nvSpPr>
          <p:spPr bwMode="auto">
            <a:xfrm flipH="1">
              <a:off x="937" y="1747"/>
              <a:ext cx="1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897" name="Line 33"/>
            <p:cNvSpPr>
              <a:spLocks noChangeShapeType="1"/>
            </p:cNvSpPr>
            <p:nvPr/>
          </p:nvSpPr>
          <p:spPr bwMode="auto">
            <a:xfrm flipH="1">
              <a:off x="760" y="1747"/>
              <a:ext cx="14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898" name="Line 34"/>
            <p:cNvSpPr>
              <a:spLocks noChangeShapeType="1"/>
            </p:cNvSpPr>
            <p:nvPr/>
          </p:nvSpPr>
          <p:spPr bwMode="auto">
            <a:xfrm flipH="1">
              <a:off x="612" y="1747"/>
              <a:ext cx="1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20899" name="Group 35"/>
          <p:cNvGrpSpPr>
            <a:grpSpLocks/>
          </p:cNvGrpSpPr>
          <p:nvPr/>
        </p:nvGrpSpPr>
        <p:grpSpPr bwMode="auto">
          <a:xfrm>
            <a:off x="250825" y="4144963"/>
            <a:ext cx="4244975" cy="2549525"/>
            <a:chOff x="158" y="2611"/>
            <a:chExt cx="2674" cy="1606"/>
          </a:xfrm>
        </p:grpSpPr>
        <p:sp>
          <p:nvSpPr>
            <p:cNvPr id="420900" name="Line 36"/>
            <p:cNvSpPr>
              <a:spLocks noChangeShapeType="1"/>
            </p:cNvSpPr>
            <p:nvPr/>
          </p:nvSpPr>
          <p:spPr bwMode="auto">
            <a:xfrm>
              <a:off x="2832" y="2611"/>
              <a:ext cx="0" cy="160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901" name="Line 37"/>
            <p:cNvSpPr>
              <a:spLocks noChangeShapeType="1"/>
            </p:cNvSpPr>
            <p:nvPr/>
          </p:nvSpPr>
          <p:spPr bwMode="auto">
            <a:xfrm flipH="1">
              <a:off x="158" y="4217"/>
              <a:ext cx="267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902" name="Line 38"/>
            <p:cNvSpPr>
              <a:spLocks noChangeShapeType="1"/>
            </p:cNvSpPr>
            <p:nvPr/>
          </p:nvSpPr>
          <p:spPr bwMode="auto">
            <a:xfrm>
              <a:off x="158" y="2611"/>
              <a:ext cx="267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903" name="Line 39"/>
            <p:cNvSpPr>
              <a:spLocks noChangeShapeType="1"/>
            </p:cNvSpPr>
            <p:nvPr/>
          </p:nvSpPr>
          <p:spPr bwMode="auto">
            <a:xfrm flipH="1">
              <a:off x="2760" y="3076"/>
              <a:ext cx="7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904" name="Line 40"/>
            <p:cNvSpPr>
              <a:spLocks noChangeShapeType="1"/>
            </p:cNvSpPr>
            <p:nvPr/>
          </p:nvSpPr>
          <p:spPr bwMode="auto">
            <a:xfrm flipH="1">
              <a:off x="2581" y="3076"/>
              <a:ext cx="143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905" name="Line 41"/>
            <p:cNvSpPr>
              <a:spLocks noChangeShapeType="1"/>
            </p:cNvSpPr>
            <p:nvPr/>
          </p:nvSpPr>
          <p:spPr bwMode="auto">
            <a:xfrm flipH="1">
              <a:off x="2404" y="3076"/>
              <a:ext cx="141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906" name="Line 42"/>
            <p:cNvSpPr>
              <a:spLocks noChangeShapeType="1"/>
            </p:cNvSpPr>
            <p:nvPr/>
          </p:nvSpPr>
          <p:spPr bwMode="auto">
            <a:xfrm flipH="1">
              <a:off x="2225" y="3076"/>
              <a:ext cx="143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907" name="Line 43"/>
            <p:cNvSpPr>
              <a:spLocks noChangeShapeType="1"/>
            </p:cNvSpPr>
            <p:nvPr/>
          </p:nvSpPr>
          <p:spPr bwMode="auto">
            <a:xfrm flipH="1">
              <a:off x="2046" y="3076"/>
              <a:ext cx="143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908" name="Line 44"/>
            <p:cNvSpPr>
              <a:spLocks noChangeShapeType="1"/>
            </p:cNvSpPr>
            <p:nvPr/>
          </p:nvSpPr>
          <p:spPr bwMode="auto">
            <a:xfrm flipH="1">
              <a:off x="1870" y="3076"/>
              <a:ext cx="14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909" name="Line 45"/>
            <p:cNvSpPr>
              <a:spLocks noChangeShapeType="1"/>
            </p:cNvSpPr>
            <p:nvPr/>
          </p:nvSpPr>
          <p:spPr bwMode="auto">
            <a:xfrm flipH="1">
              <a:off x="1691" y="3076"/>
              <a:ext cx="143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910" name="Line 46"/>
            <p:cNvSpPr>
              <a:spLocks noChangeShapeType="1"/>
            </p:cNvSpPr>
            <p:nvPr/>
          </p:nvSpPr>
          <p:spPr bwMode="auto">
            <a:xfrm flipH="1">
              <a:off x="1512" y="3076"/>
              <a:ext cx="143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911" name="Line 47"/>
            <p:cNvSpPr>
              <a:spLocks noChangeShapeType="1"/>
            </p:cNvSpPr>
            <p:nvPr/>
          </p:nvSpPr>
          <p:spPr bwMode="auto">
            <a:xfrm flipH="1">
              <a:off x="1335" y="3076"/>
              <a:ext cx="141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912" name="Line 48"/>
            <p:cNvSpPr>
              <a:spLocks noChangeShapeType="1"/>
            </p:cNvSpPr>
            <p:nvPr/>
          </p:nvSpPr>
          <p:spPr bwMode="auto">
            <a:xfrm flipH="1">
              <a:off x="1156" y="3076"/>
              <a:ext cx="143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913" name="Line 49"/>
            <p:cNvSpPr>
              <a:spLocks noChangeShapeType="1"/>
            </p:cNvSpPr>
            <p:nvPr/>
          </p:nvSpPr>
          <p:spPr bwMode="auto">
            <a:xfrm flipH="1">
              <a:off x="977" y="3076"/>
              <a:ext cx="143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914" name="Line 50"/>
            <p:cNvSpPr>
              <a:spLocks noChangeShapeType="1"/>
            </p:cNvSpPr>
            <p:nvPr/>
          </p:nvSpPr>
          <p:spPr bwMode="auto">
            <a:xfrm flipH="1">
              <a:off x="800" y="3076"/>
              <a:ext cx="141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915" name="Line 51"/>
            <p:cNvSpPr>
              <a:spLocks noChangeShapeType="1"/>
            </p:cNvSpPr>
            <p:nvPr/>
          </p:nvSpPr>
          <p:spPr bwMode="auto">
            <a:xfrm flipH="1">
              <a:off x="621" y="3076"/>
              <a:ext cx="143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916" name="Line 52"/>
            <p:cNvSpPr>
              <a:spLocks noChangeShapeType="1"/>
            </p:cNvSpPr>
            <p:nvPr/>
          </p:nvSpPr>
          <p:spPr bwMode="auto">
            <a:xfrm flipH="1">
              <a:off x="442" y="3076"/>
              <a:ext cx="143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917" name="Line 53"/>
            <p:cNvSpPr>
              <a:spLocks noChangeShapeType="1"/>
            </p:cNvSpPr>
            <p:nvPr/>
          </p:nvSpPr>
          <p:spPr bwMode="auto">
            <a:xfrm flipH="1">
              <a:off x="265" y="3076"/>
              <a:ext cx="141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918" name="Line 54"/>
            <p:cNvSpPr>
              <a:spLocks noChangeShapeType="1"/>
            </p:cNvSpPr>
            <p:nvPr/>
          </p:nvSpPr>
          <p:spPr bwMode="auto">
            <a:xfrm flipH="1">
              <a:off x="158" y="3076"/>
              <a:ext cx="7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919" name="Line 55"/>
            <p:cNvSpPr>
              <a:spLocks noChangeShapeType="1"/>
            </p:cNvSpPr>
            <p:nvPr/>
          </p:nvSpPr>
          <p:spPr bwMode="auto">
            <a:xfrm flipH="1">
              <a:off x="158" y="3360"/>
              <a:ext cx="267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920" name="Line 56"/>
            <p:cNvSpPr>
              <a:spLocks noChangeShapeType="1"/>
            </p:cNvSpPr>
            <p:nvPr/>
          </p:nvSpPr>
          <p:spPr bwMode="auto">
            <a:xfrm>
              <a:off x="158" y="3787"/>
              <a:ext cx="267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921" name="Line 57"/>
            <p:cNvSpPr>
              <a:spLocks noChangeShapeType="1"/>
            </p:cNvSpPr>
            <p:nvPr/>
          </p:nvSpPr>
          <p:spPr bwMode="auto">
            <a:xfrm flipV="1">
              <a:off x="158" y="2611"/>
              <a:ext cx="0" cy="160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20940" name="Line 76"/>
          <p:cNvSpPr>
            <a:spLocks noChangeShapeType="1"/>
          </p:cNvSpPr>
          <p:nvPr/>
        </p:nvSpPr>
        <p:spPr bwMode="auto">
          <a:xfrm>
            <a:off x="250825" y="6694488"/>
            <a:ext cx="1335088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0946" name="Line 82"/>
          <p:cNvSpPr>
            <a:spLocks noChangeShapeType="1"/>
          </p:cNvSpPr>
          <p:nvPr/>
        </p:nvSpPr>
        <p:spPr bwMode="auto">
          <a:xfrm>
            <a:off x="250825" y="4883150"/>
            <a:ext cx="0" cy="1128713"/>
          </a:xfrm>
          <a:prstGeom prst="line">
            <a:avLst/>
          </a:prstGeom>
          <a:noFill/>
          <a:ln w="571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0947" name="Line 83"/>
          <p:cNvSpPr>
            <a:spLocks noChangeShapeType="1"/>
          </p:cNvSpPr>
          <p:nvPr/>
        </p:nvSpPr>
        <p:spPr bwMode="auto">
          <a:xfrm flipV="1">
            <a:off x="250825" y="4149725"/>
            <a:ext cx="1588" cy="733425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0948" name="Line 84"/>
          <p:cNvSpPr>
            <a:spLocks noChangeShapeType="1"/>
          </p:cNvSpPr>
          <p:nvPr/>
        </p:nvSpPr>
        <p:spPr bwMode="auto">
          <a:xfrm flipV="1">
            <a:off x="250825" y="6021388"/>
            <a:ext cx="0" cy="6731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0949" name="Line 85"/>
          <p:cNvSpPr>
            <a:spLocks noChangeShapeType="1"/>
          </p:cNvSpPr>
          <p:nvPr/>
        </p:nvSpPr>
        <p:spPr bwMode="auto">
          <a:xfrm>
            <a:off x="250825" y="4883150"/>
            <a:ext cx="720725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420950" name="Group 86"/>
          <p:cNvGrpSpPr>
            <a:grpSpLocks/>
          </p:cNvGrpSpPr>
          <p:nvPr/>
        </p:nvGrpSpPr>
        <p:grpSpPr bwMode="auto">
          <a:xfrm>
            <a:off x="250825" y="4883150"/>
            <a:ext cx="2546350" cy="1128713"/>
            <a:chOff x="158" y="3076"/>
            <a:chExt cx="1604" cy="711"/>
          </a:xfrm>
        </p:grpSpPr>
        <p:sp>
          <p:nvSpPr>
            <p:cNvPr id="420951" name="Line 87"/>
            <p:cNvSpPr>
              <a:spLocks noChangeShapeType="1"/>
            </p:cNvSpPr>
            <p:nvPr/>
          </p:nvSpPr>
          <p:spPr bwMode="auto">
            <a:xfrm>
              <a:off x="158" y="3360"/>
              <a:ext cx="1604" cy="0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952" name="Line 88"/>
            <p:cNvSpPr>
              <a:spLocks noChangeShapeType="1"/>
            </p:cNvSpPr>
            <p:nvPr/>
          </p:nvSpPr>
          <p:spPr bwMode="auto">
            <a:xfrm>
              <a:off x="612" y="3076"/>
              <a:ext cx="0" cy="71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20953" name="Line 89"/>
          <p:cNvSpPr>
            <a:spLocks noChangeShapeType="1"/>
          </p:cNvSpPr>
          <p:nvPr/>
        </p:nvSpPr>
        <p:spPr bwMode="auto">
          <a:xfrm flipH="1" flipV="1">
            <a:off x="250825" y="4144963"/>
            <a:ext cx="2546350" cy="1189037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0954" name="Line 90"/>
          <p:cNvSpPr>
            <a:spLocks noChangeShapeType="1"/>
          </p:cNvSpPr>
          <p:nvPr/>
        </p:nvSpPr>
        <p:spPr bwMode="auto">
          <a:xfrm>
            <a:off x="971550" y="6011863"/>
            <a:ext cx="625475" cy="0"/>
          </a:xfrm>
          <a:prstGeom prst="line">
            <a:avLst/>
          </a:prstGeom>
          <a:noFill/>
          <a:ln w="571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0955" name="Line 91"/>
          <p:cNvSpPr>
            <a:spLocks noChangeShapeType="1"/>
          </p:cNvSpPr>
          <p:nvPr/>
        </p:nvSpPr>
        <p:spPr bwMode="auto">
          <a:xfrm>
            <a:off x="1597025" y="6011863"/>
            <a:ext cx="0" cy="682625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0956" name="Line 92"/>
          <p:cNvSpPr>
            <a:spLocks noChangeShapeType="1"/>
          </p:cNvSpPr>
          <p:nvPr/>
        </p:nvSpPr>
        <p:spPr bwMode="auto">
          <a:xfrm>
            <a:off x="971550" y="4883150"/>
            <a:ext cx="0" cy="1128713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0957" name="Line 93"/>
          <p:cNvSpPr>
            <a:spLocks noChangeShapeType="1"/>
          </p:cNvSpPr>
          <p:nvPr/>
        </p:nvSpPr>
        <p:spPr bwMode="auto">
          <a:xfrm>
            <a:off x="1597025" y="6011863"/>
            <a:ext cx="12001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0958" name="Line 94"/>
          <p:cNvSpPr>
            <a:spLocks noChangeShapeType="1"/>
          </p:cNvSpPr>
          <p:nvPr/>
        </p:nvSpPr>
        <p:spPr bwMode="auto">
          <a:xfrm flipH="1">
            <a:off x="250825" y="6011863"/>
            <a:ext cx="720725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420959" name="Group 95"/>
          <p:cNvGrpSpPr>
            <a:grpSpLocks/>
          </p:cNvGrpSpPr>
          <p:nvPr/>
        </p:nvGrpSpPr>
        <p:grpSpPr bwMode="auto">
          <a:xfrm>
            <a:off x="1042988" y="6011863"/>
            <a:ext cx="496887" cy="0"/>
            <a:chOff x="657" y="3787"/>
            <a:chExt cx="313" cy="0"/>
          </a:xfrm>
        </p:grpSpPr>
        <p:sp>
          <p:nvSpPr>
            <p:cNvPr id="420960" name="Line 96"/>
            <p:cNvSpPr>
              <a:spLocks noChangeShapeType="1"/>
            </p:cNvSpPr>
            <p:nvPr/>
          </p:nvSpPr>
          <p:spPr bwMode="auto">
            <a:xfrm flipH="1">
              <a:off x="820" y="3787"/>
              <a:ext cx="15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961" name="Line 97"/>
            <p:cNvSpPr>
              <a:spLocks noChangeShapeType="1"/>
            </p:cNvSpPr>
            <p:nvPr/>
          </p:nvSpPr>
          <p:spPr bwMode="auto">
            <a:xfrm flipH="1">
              <a:off x="657" y="3787"/>
              <a:ext cx="12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20962" name="Group 98"/>
          <p:cNvGrpSpPr>
            <a:grpSpLocks/>
          </p:cNvGrpSpPr>
          <p:nvPr/>
        </p:nvGrpSpPr>
        <p:grpSpPr bwMode="auto">
          <a:xfrm>
            <a:off x="5508625" y="3767138"/>
            <a:ext cx="3454400" cy="3008312"/>
            <a:chOff x="1218" y="2383"/>
            <a:chExt cx="2225" cy="1937"/>
          </a:xfrm>
        </p:grpSpPr>
        <p:sp>
          <p:nvSpPr>
            <p:cNvPr id="420963" name="Line 99"/>
            <p:cNvSpPr>
              <a:spLocks noChangeShapeType="1"/>
            </p:cNvSpPr>
            <p:nvPr/>
          </p:nvSpPr>
          <p:spPr bwMode="auto">
            <a:xfrm>
              <a:off x="3443" y="2918"/>
              <a:ext cx="0" cy="60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964" name="Line 100"/>
            <p:cNvSpPr>
              <a:spLocks noChangeShapeType="1"/>
            </p:cNvSpPr>
            <p:nvPr/>
          </p:nvSpPr>
          <p:spPr bwMode="auto">
            <a:xfrm flipH="1">
              <a:off x="2053" y="3519"/>
              <a:ext cx="1390" cy="80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965" name="Line 101"/>
            <p:cNvSpPr>
              <a:spLocks noChangeShapeType="1"/>
            </p:cNvSpPr>
            <p:nvPr/>
          </p:nvSpPr>
          <p:spPr bwMode="auto">
            <a:xfrm>
              <a:off x="3220" y="2790"/>
              <a:ext cx="223" cy="12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966" name="Line 102"/>
            <p:cNvSpPr>
              <a:spLocks noChangeShapeType="1"/>
            </p:cNvSpPr>
            <p:nvPr/>
          </p:nvSpPr>
          <p:spPr bwMode="auto">
            <a:xfrm flipH="1">
              <a:off x="2492" y="2918"/>
              <a:ext cx="951" cy="54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967" name="Line 103"/>
            <p:cNvSpPr>
              <a:spLocks noChangeShapeType="1"/>
            </p:cNvSpPr>
            <p:nvPr/>
          </p:nvSpPr>
          <p:spPr bwMode="auto">
            <a:xfrm flipH="1">
              <a:off x="1458" y="3681"/>
              <a:ext cx="516" cy="29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968" name="Line 104"/>
            <p:cNvSpPr>
              <a:spLocks noChangeShapeType="1"/>
            </p:cNvSpPr>
            <p:nvPr/>
          </p:nvSpPr>
          <p:spPr bwMode="auto">
            <a:xfrm flipH="1" flipV="1">
              <a:off x="1695" y="3521"/>
              <a:ext cx="371" cy="21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969" name="Line 105"/>
            <p:cNvSpPr>
              <a:spLocks noChangeShapeType="1"/>
            </p:cNvSpPr>
            <p:nvPr/>
          </p:nvSpPr>
          <p:spPr bwMode="auto">
            <a:xfrm flipH="1">
              <a:off x="1458" y="3521"/>
              <a:ext cx="237" cy="45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970" name="Line 106"/>
            <p:cNvSpPr>
              <a:spLocks noChangeShapeType="1"/>
            </p:cNvSpPr>
            <p:nvPr/>
          </p:nvSpPr>
          <p:spPr bwMode="auto">
            <a:xfrm flipH="1" flipV="1">
              <a:off x="1218" y="3838"/>
              <a:ext cx="240" cy="14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971" name="Line 107"/>
            <p:cNvSpPr>
              <a:spLocks noChangeShapeType="1"/>
            </p:cNvSpPr>
            <p:nvPr/>
          </p:nvSpPr>
          <p:spPr bwMode="auto">
            <a:xfrm flipV="1">
              <a:off x="1218" y="2446"/>
              <a:ext cx="1223" cy="139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972" name="Line 108"/>
            <p:cNvSpPr>
              <a:spLocks noChangeShapeType="1"/>
            </p:cNvSpPr>
            <p:nvPr/>
          </p:nvSpPr>
          <p:spPr bwMode="auto">
            <a:xfrm>
              <a:off x="2271" y="3337"/>
              <a:ext cx="221" cy="12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973" name="Line 109"/>
            <p:cNvSpPr>
              <a:spLocks noChangeShapeType="1"/>
            </p:cNvSpPr>
            <p:nvPr/>
          </p:nvSpPr>
          <p:spPr bwMode="auto">
            <a:xfrm flipH="1">
              <a:off x="2053" y="3465"/>
              <a:ext cx="439" cy="85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974" name="Line 110"/>
            <p:cNvSpPr>
              <a:spLocks noChangeShapeType="1"/>
            </p:cNvSpPr>
            <p:nvPr/>
          </p:nvSpPr>
          <p:spPr bwMode="auto">
            <a:xfrm flipH="1" flipV="1">
              <a:off x="1831" y="4192"/>
              <a:ext cx="222" cy="12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975" name="Line 111"/>
            <p:cNvSpPr>
              <a:spLocks noChangeShapeType="1"/>
            </p:cNvSpPr>
            <p:nvPr/>
          </p:nvSpPr>
          <p:spPr bwMode="auto">
            <a:xfrm flipV="1">
              <a:off x="1831" y="3734"/>
              <a:ext cx="235" cy="45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976" name="Line 112"/>
            <p:cNvSpPr>
              <a:spLocks noChangeShapeType="1"/>
            </p:cNvSpPr>
            <p:nvPr/>
          </p:nvSpPr>
          <p:spPr bwMode="auto">
            <a:xfrm>
              <a:off x="3220" y="2575"/>
              <a:ext cx="0" cy="21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977" name="Line 113"/>
            <p:cNvSpPr>
              <a:spLocks noChangeShapeType="1"/>
            </p:cNvSpPr>
            <p:nvPr/>
          </p:nvSpPr>
          <p:spPr bwMode="auto">
            <a:xfrm flipH="1">
              <a:off x="2271" y="2790"/>
              <a:ext cx="949" cy="54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978" name="Line 114"/>
            <p:cNvSpPr>
              <a:spLocks noChangeShapeType="1"/>
            </p:cNvSpPr>
            <p:nvPr/>
          </p:nvSpPr>
          <p:spPr bwMode="auto">
            <a:xfrm flipH="1">
              <a:off x="2271" y="2575"/>
              <a:ext cx="393" cy="76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979" name="Line 115"/>
            <p:cNvSpPr>
              <a:spLocks noChangeShapeType="1"/>
            </p:cNvSpPr>
            <p:nvPr/>
          </p:nvSpPr>
          <p:spPr bwMode="auto">
            <a:xfrm>
              <a:off x="2889" y="2383"/>
              <a:ext cx="331" cy="19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980" name="Line 116"/>
            <p:cNvSpPr>
              <a:spLocks noChangeShapeType="1"/>
            </p:cNvSpPr>
            <p:nvPr/>
          </p:nvSpPr>
          <p:spPr bwMode="auto">
            <a:xfrm flipH="1">
              <a:off x="2664" y="2575"/>
              <a:ext cx="55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981" name="Line 117"/>
            <p:cNvSpPr>
              <a:spLocks noChangeShapeType="1"/>
            </p:cNvSpPr>
            <p:nvPr/>
          </p:nvSpPr>
          <p:spPr bwMode="auto">
            <a:xfrm>
              <a:off x="2441" y="2446"/>
              <a:ext cx="223" cy="12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982" name="Line 118"/>
            <p:cNvSpPr>
              <a:spLocks noChangeShapeType="1"/>
            </p:cNvSpPr>
            <p:nvPr/>
          </p:nvSpPr>
          <p:spPr bwMode="auto">
            <a:xfrm flipV="1">
              <a:off x="2441" y="2383"/>
              <a:ext cx="448" cy="6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21031" name="Line 167"/>
          <p:cNvSpPr>
            <a:spLocks noChangeShapeType="1"/>
          </p:cNvSpPr>
          <p:nvPr/>
        </p:nvSpPr>
        <p:spPr bwMode="auto">
          <a:xfrm>
            <a:off x="2797175" y="6011863"/>
            <a:ext cx="1698625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1032" name="Line 168"/>
          <p:cNvSpPr>
            <a:spLocks noChangeShapeType="1"/>
          </p:cNvSpPr>
          <p:nvPr/>
        </p:nvSpPr>
        <p:spPr bwMode="auto">
          <a:xfrm>
            <a:off x="2797175" y="5334000"/>
            <a:ext cx="1698625" cy="0"/>
          </a:xfrm>
          <a:prstGeom prst="line">
            <a:avLst/>
          </a:prstGeom>
          <a:noFill/>
          <a:ln w="571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1033" name="Line 169"/>
          <p:cNvSpPr>
            <a:spLocks noChangeShapeType="1"/>
          </p:cNvSpPr>
          <p:nvPr/>
        </p:nvSpPr>
        <p:spPr bwMode="auto">
          <a:xfrm flipV="1">
            <a:off x="2797175" y="5334000"/>
            <a:ext cx="0" cy="677863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1034" name="Line 170"/>
          <p:cNvSpPr>
            <a:spLocks noChangeShapeType="1"/>
          </p:cNvSpPr>
          <p:nvPr/>
        </p:nvSpPr>
        <p:spPr bwMode="auto">
          <a:xfrm flipV="1">
            <a:off x="4495800" y="5000625"/>
            <a:ext cx="0" cy="101123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1035" name="Line 171"/>
          <p:cNvSpPr>
            <a:spLocks noChangeShapeType="1"/>
          </p:cNvSpPr>
          <p:nvPr/>
        </p:nvSpPr>
        <p:spPr bwMode="auto">
          <a:xfrm flipV="1">
            <a:off x="2797175" y="5000625"/>
            <a:ext cx="1698625" cy="333375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1040" name="AutoShape 176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610600" y="6318250"/>
            <a:ext cx="533400" cy="5334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7921" name="Group 129"/>
          <p:cNvGrpSpPr>
            <a:grpSpLocks/>
          </p:cNvGrpSpPr>
          <p:nvPr/>
        </p:nvGrpSpPr>
        <p:grpSpPr bwMode="auto">
          <a:xfrm>
            <a:off x="328613" y="687388"/>
            <a:ext cx="6692900" cy="2797175"/>
            <a:chOff x="207" y="433"/>
            <a:chExt cx="4216" cy="1762"/>
          </a:xfrm>
        </p:grpSpPr>
        <p:sp>
          <p:nvSpPr>
            <p:cNvPr id="417922" name="Line 130"/>
            <p:cNvSpPr>
              <a:spLocks noChangeShapeType="1"/>
            </p:cNvSpPr>
            <p:nvPr/>
          </p:nvSpPr>
          <p:spPr bwMode="auto">
            <a:xfrm>
              <a:off x="3564" y="433"/>
              <a:ext cx="0" cy="3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23" name="Line 131"/>
            <p:cNvSpPr>
              <a:spLocks noChangeShapeType="1"/>
            </p:cNvSpPr>
            <p:nvPr/>
          </p:nvSpPr>
          <p:spPr bwMode="auto">
            <a:xfrm>
              <a:off x="3564" y="833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24" name="Line 132"/>
            <p:cNvSpPr>
              <a:spLocks noChangeShapeType="1"/>
            </p:cNvSpPr>
            <p:nvPr/>
          </p:nvSpPr>
          <p:spPr bwMode="auto">
            <a:xfrm>
              <a:off x="3564" y="909"/>
              <a:ext cx="0" cy="3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25" name="Line 133"/>
            <p:cNvSpPr>
              <a:spLocks noChangeShapeType="1"/>
            </p:cNvSpPr>
            <p:nvPr/>
          </p:nvSpPr>
          <p:spPr bwMode="auto">
            <a:xfrm>
              <a:off x="3564" y="1297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26" name="Line 134"/>
            <p:cNvSpPr>
              <a:spLocks noChangeShapeType="1"/>
            </p:cNvSpPr>
            <p:nvPr/>
          </p:nvSpPr>
          <p:spPr bwMode="auto">
            <a:xfrm>
              <a:off x="3564" y="1375"/>
              <a:ext cx="0" cy="3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27" name="Line 135"/>
            <p:cNvSpPr>
              <a:spLocks noChangeShapeType="1"/>
            </p:cNvSpPr>
            <p:nvPr/>
          </p:nvSpPr>
          <p:spPr bwMode="auto">
            <a:xfrm>
              <a:off x="3564" y="1761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28" name="Line 136"/>
            <p:cNvSpPr>
              <a:spLocks noChangeShapeType="1"/>
            </p:cNvSpPr>
            <p:nvPr/>
          </p:nvSpPr>
          <p:spPr bwMode="auto">
            <a:xfrm>
              <a:off x="3564" y="1839"/>
              <a:ext cx="0" cy="3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29" name="Line 137"/>
            <p:cNvSpPr>
              <a:spLocks noChangeShapeType="1"/>
            </p:cNvSpPr>
            <p:nvPr/>
          </p:nvSpPr>
          <p:spPr bwMode="auto">
            <a:xfrm flipH="1">
              <a:off x="3135" y="2105"/>
              <a:ext cx="85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30" name="Line 138"/>
            <p:cNvSpPr>
              <a:spLocks noChangeShapeType="1"/>
            </p:cNvSpPr>
            <p:nvPr/>
          </p:nvSpPr>
          <p:spPr bwMode="auto">
            <a:xfrm flipH="1" flipV="1">
              <a:off x="2705" y="493"/>
              <a:ext cx="430" cy="16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31" name="Line 139"/>
            <p:cNvSpPr>
              <a:spLocks noChangeShapeType="1"/>
            </p:cNvSpPr>
            <p:nvPr/>
          </p:nvSpPr>
          <p:spPr bwMode="auto">
            <a:xfrm>
              <a:off x="2705" y="493"/>
              <a:ext cx="53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32" name="Line 140"/>
            <p:cNvSpPr>
              <a:spLocks noChangeShapeType="1"/>
            </p:cNvSpPr>
            <p:nvPr/>
          </p:nvSpPr>
          <p:spPr bwMode="auto">
            <a:xfrm flipH="1">
              <a:off x="3994" y="493"/>
              <a:ext cx="429" cy="16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33" name="Line 141"/>
            <p:cNvSpPr>
              <a:spLocks noChangeShapeType="1"/>
            </p:cNvSpPr>
            <p:nvPr/>
          </p:nvSpPr>
          <p:spPr bwMode="auto">
            <a:xfrm>
              <a:off x="3243" y="493"/>
              <a:ext cx="0" cy="96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34" name="Line 142"/>
            <p:cNvSpPr>
              <a:spLocks noChangeShapeType="1"/>
            </p:cNvSpPr>
            <p:nvPr/>
          </p:nvSpPr>
          <p:spPr bwMode="auto">
            <a:xfrm>
              <a:off x="3243" y="1460"/>
              <a:ext cx="64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35" name="Line 143"/>
            <p:cNvSpPr>
              <a:spLocks noChangeShapeType="1"/>
            </p:cNvSpPr>
            <p:nvPr/>
          </p:nvSpPr>
          <p:spPr bwMode="auto">
            <a:xfrm flipV="1">
              <a:off x="3887" y="493"/>
              <a:ext cx="0" cy="96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36" name="Line 144"/>
            <p:cNvSpPr>
              <a:spLocks noChangeShapeType="1"/>
            </p:cNvSpPr>
            <p:nvPr/>
          </p:nvSpPr>
          <p:spPr bwMode="auto">
            <a:xfrm>
              <a:off x="3887" y="493"/>
              <a:ext cx="53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37" name="Line 145"/>
            <p:cNvSpPr>
              <a:spLocks noChangeShapeType="1"/>
            </p:cNvSpPr>
            <p:nvPr/>
          </p:nvSpPr>
          <p:spPr bwMode="auto">
            <a:xfrm flipH="1">
              <a:off x="3128" y="923"/>
              <a:ext cx="1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38" name="Line 146"/>
            <p:cNvSpPr>
              <a:spLocks noChangeShapeType="1"/>
            </p:cNvSpPr>
            <p:nvPr/>
          </p:nvSpPr>
          <p:spPr bwMode="auto">
            <a:xfrm flipH="1">
              <a:off x="2966" y="923"/>
              <a:ext cx="1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39" name="Line 147"/>
            <p:cNvSpPr>
              <a:spLocks noChangeShapeType="1"/>
            </p:cNvSpPr>
            <p:nvPr/>
          </p:nvSpPr>
          <p:spPr bwMode="auto">
            <a:xfrm flipH="1">
              <a:off x="2819" y="923"/>
              <a:ext cx="1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40" name="Line 148"/>
            <p:cNvSpPr>
              <a:spLocks noChangeShapeType="1"/>
            </p:cNvSpPr>
            <p:nvPr/>
          </p:nvSpPr>
          <p:spPr bwMode="auto">
            <a:xfrm>
              <a:off x="3887" y="923"/>
              <a:ext cx="1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41" name="Line 149"/>
            <p:cNvSpPr>
              <a:spLocks noChangeShapeType="1"/>
            </p:cNvSpPr>
            <p:nvPr/>
          </p:nvSpPr>
          <p:spPr bwMode="auto">
            <a:xfrm>
              <a:off x="4033" y="923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42" name="Line 150"/>
            <p:cNvSpPr>
              <a:spLocks noChangeShapeType="1"/>
            </p:cNvSpPr>
            <p:nvPr/>
          </p:nvSpPr>
          <p:spPr bwMode="auto">
            <a:xfrm>
              <a:off x="4194" y="923"/>
              <a:ext cx="1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43" name="Line 151"/>
            <p:cNvSpPr>
              <a:spLocks noChangeShapeType="1"/>
            </p:cNvSpPr>
            <p:nvPr/>
          </p:nvSpPr>
          <p:spPr bwMode="auto">
            <a:xfrm flipH="1">
              <a:off x="207" y="2105"/>
              <a:ext cx="214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44" name="Line 152"/>
            <p:cNvSpPr>
              <a:spLocks noChangeShapeType="1"/>
            </p:cNvSpPr>
            <p:nvPr/>
          </p:nvSpPr>
          <p:spPr bwMode="auto">
            <a:xfrm flipV="1">
              <a:off x="2354" y="493"/>
              <a:ext cx="0" cy="16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45" name="Line 153"/>
            <p:cNvSpPr>
              <a:spLocks noChangeShapeType="1"/>
            </p:cNvSpPr>
            <p:nvPr/>
          </p:nvSpPr>
          <p:spPr bwMode="auto">
            <a:xfrm flipH="1">
              <a:off x="1967" y="493"/>
              <a:ext cx="38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46" name="Line 154"/>
            <p:cNvSpPr>
              <a:spLocks noChangeShapeType="1"/>
            </p:cNvSpPr>
            <p:nvPr/>
          </p:nvSpPr>
          <p:spPr bwMode="auto">
            <a:xfrm flipH="1">
              <a:off x="207" y="493"/>
              <a:ext cx="859" cy="16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47" name="Line 155"/>
            <p:cNvSpPr>
              <a:spLocks noChangeShapeType="1"/>
            </p:cNvSpPr>
            <p:nvPr/>
          </p:nvSpPr>
          <p:spPr bwMode="auto">
            <a:xfrm>
              <a:off x="1967" y="493"/>
              <a:ext cx="249" cy="43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48" name="Line 156"/>
            <p:cNvSpPr>
              <a:spLocks noChangeShapeType="1"/>
            </p:cNvSpPr>
            <p:nvPr/>
          </p:nvSpPr>
          <p:spPr bwMode="auto">
            <a:xfrm flipH="1">
              <a:off x="1203" y="923"/>
              <a:ext cx="101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49" name="Line 157"/>
            <p:cNvSpPr>
              <a:spLocks noChangeShapeType="1"/>
            </p:cNvSpPr>
            <p:nvPr/>
          </p:nvSpPr>
          <p:spPr bwMode="auto">
            <a:xfrm flipH="1">
              <a:off x="1203" y="493"/>
              <a:ext cx="249" cy="43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50" name="Line 158"/>
            <p:cNvSpPr>
              <a:spLocks noChangeShapeType="1"/>
            </p:cNvSpPr>
            <p:nvPr/>
          </p:nvSpPr>
          <p:spPr bwMode="auto">
            <a:xfrm flipH="1">
              <a:off x="1066" y="493"/>
              <a:ext cx="38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51" name="Line 159"/>
            <p:cNvSpPr>
              <a:spLocks noChangeShapeType="1"/>
            </p:cNvSpPr>
            <p:nvPr/>
          </p:nvSpPr>
          <p:spPr bwMode="auto">
            <a:xfrm flipH="1">
              <a:off x="2274" y="1460"/>
              <a:ext cx="8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52" name="Line 160"/>
            <p:cNvSpPr>
              <a:spLocks noChangeShapeType="1"/>
            </p:cNvSpPr>
            <p:nvPr/>
          </p:nvSpPr>
          <p:spPr bwMode="auto">
            <a:xfrm flipH="1">
              <a:off x="2112" y="1460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53" name="Line 161"/>
            <p:cNvSpPr>
              <a:spLocks noChangeShapeType="1"/>
            </p:cNvSpPr>
            <p:nvPr/>
          </p:nvSpPr>
          <p:spPr bwMode="auto">
            <a:xfrm flipH="1">
              <a:off x="1951" y="1460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54" name="Line 162"/>
            <p:cNvSpPr>
              <a:spLocks noChangeShapeType="1"/>
            </p:cNvSpPr>
            <p:nvPr/>
          </p:nvSpPr>
          <p:spPr bwMode="auto">
            <a:xfrm flipH="1">
              <a:off x="1791" y="1460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55" name="Line 163"/>
            <p:cNvSpPr>
              <a:spLocks noChangeShapeType="1"/>
            </p:cNvSpPr>
            <p:nvPr/>
          </p:nvSpPr>
          <p:spPr bwMode="auto">
            <a:xfrm flipH="1">
              <a:off x="1628" y="1460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56" name="Line 164"/>
            <p:cNvSpPr>
              <a:spLocks noChangeShapeType="1"/>
            </p:cNvSpPr>
            <p:nvPr/>
          </p:nvSpPr>
          <p:spPr bwMode="auto">
            <a:xfrm flipH="1">
              <a:off x="1468" y="1460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57" name="Line 165"/>
            <p:cNvSpPr>
              <a:spLocks noChangeShapeType="1"/>
            </p:cNvSpPr>
            <p:nvPr/>
          </p:nvSpPr>
          <p:spPr bwMode="auto">
            <a:xfrm flipH="1">
              <a:off x="1307" y="1460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58" name="Line 166"/>
            <p:cNvSpPr>
              <a:spLocks noChangeShapeType="1"/>
            </p:cNvSpPr>
            <p:nvPr/>
          </p:nvSpPr>
          <p:spPr bwMode="auto">
            <a:xfrm flipH="1">
              <a:off x="1147" y="1460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59" name="Line 167"/>
            <p:cNvSpPr>
              <a:spLocks noChangeShapeType="1"/>
            </p:cNvSpPr>
            <p:nvPr/>
          </p:nvSpPr>
          <p:spPr bwMode="auto">
            <a:xfrm flipH="1">
              <a:off x="985" y="1460"/>
              <a:ext cx="1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60" name="Line 168"/>
            <p:cNvSpPr>
              <a:spLocks noChangeShapeType="1"/>
            </p:cNvSpPr>
            <p:nvPr/>
          </p:nvSpPr>
          <p:spPr bwMode="auto">
            <a:xfrm flipH="1">
              <a:off x="824" y="1460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61" name="Line 169"/>
            <p:cNvSpPr>
              <a:spLocks noChangeShapeType="1"/>
            </p:cNvSpPr>
            <p:nvPr/>
          </p:nvSpPr>
          <p:spPr bwMode="auto">
            <a:xfrm flipH="1">
              <a:off x="663" y="1460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62" name="Line 170"/>
            <p:cNvSpPr>
              <a:spLocks noChangeShapeType="1"/>
            </p:cNvSpPr>
            <p:nvPr/>
          </p:nvSpPr>
          <p:spPr bwMode="auto">
            <a:xfrm flipH="1">
              <a:off x="551" y="1460"/>
              <a:ext cx="8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18038" name="Group 246"/>
          <p:cNvGrpSpPr>
            <a:grpSpLocks/>
          </p:cNvGrpSpPr>
          <p:nvPr/>
        </p:nvGrpSpPr>
        <p:grpSpPr bwMode="auto">
          <a:xfrm>
            <a:off x="250825" y="3659188"/>
            <a:ext cx="2986088" cy="2974975"/>
            <a:chOff x="158" y="2305"/>
            <a:chExt cx="1881" cy="1874"/>
          </a:xfrm>
        </p:grpSpPr>
        <p:sp>
          <p:nvSpPr>
            <p:cNvPr id="417964" name="Line 172"/>
            <p:cNvSpPr>
              <a:spLocks noChangeShapeType="1"/>
            </p:cNvSpPr>
            <p:nvPr/>
          </p:nvSpPr>
          <p:spPr bwMode="auto">
            <a:xfrm flipV="1">
              <a:off x="732" y="3242"/>
              <a:ext cx="0" cy="54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65" name="Line 173"/>
            <p:cNvSpPr>
              <a:spLocks noChangeShapeType="1"/>
            </p:cNvSpPr>
            <p:nvPr/>
          </p:nvSpPr>
          <p:spPr bwMode="auto">
            <a:xfrm>
              <a:off x="419" y="3604"/>
              <a:ext cx="313" cy="18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66" name="Line 174"/>
            <p:cNvSpPr>
              <a:spLocks noChangeShapeType="1"/>
            </p:cNvSpPr>
            <p:nvPr/>
          </p:nvSpPr>
          <p:spPr bwMode="auto">
            <a:xfrm>
              <a:off x="1464" y="2456"/>
              <a:ext cx="0" cy="36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67" name="Line 175"/>
            <p:cNvSpPr>
              <a:spLocks noChangeShapeType="1"/>
            </p:cNvSpPr>
            <p:nvPr/>
          </p:nvSpPr>
          <p:spPr bwMode="auto">
            <a:xfrm flipH="1">
              <a:off x="419" y="3423"/>
              <a:ext cx="313" cy="18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68" name="Line 176"/>
            <p:cNvSpPr>
              <a:spLocks noChangeShapeType="1"/>
            </p:cNvSpPr>
            <p:nvPr/>
          </p:nvSpPr>
          <p:spPr bwMode="auto">
            <a:xfrm>
              <a:off x="419" y="3061"/>
              <a:ext cx="0" cy="54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69" name="Line 177"/>
            <p:cNvSpPr>
              <a:spLocks noChangeShapeType="1"/>
            </p:cNvSpPr>
            <p:nvPr/>
          </p:nvSpPr>
          <p:spPr bwMode="auto">
            <a:xfrm>
              <a:off x="1203" y="2305"/>
              <a:ext cx="261" cy="15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70" name="Line 178"/>
            <p:cNvSpPr>
              <a:spLocks noChangeShapeType="1"/>
            </p:cNvSpPr>
            <p:nvPr/>
          </p:nvSpPr>
          <p:spPr bwMode="auto">
            <a:xfrm flipH="1">
              <a:off x="419" y="2456"/>
              <a:ext cx="1045" cy="60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71" name="Line 179"/>
            <p:cNvSpPr>
              <a:spLocks noChangeShapeType="1"/>
            </p:cNvSpPr>
            <p:nvPr/>
          </p:nvSpPr>
          <p:spPr bwMode="auto">
            <a:xfrm>
              <a:off x="158" y="2910"/>
              <a:ext cx="261" cy="15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72" name="Line 180"/>
            <p:cNvSpPr>
              <a:spLocks noChangeShapeType="1"/>
            </p:cNvSpPr>
            <p:nvPr/>
          </p:nvSpPr>
          <p:spPr bwMode="auto">
            <a:xfrm flipH="1">
              <a:off x="158" y="2305"/>
              <a:ext cx="1045" cy="60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73" name="Line 181"/>
            <p:cNvSpPr>
              <a:spLocks noChangeShapeType="1"/>
            </p:cNvSpPr>
            <p:nvPr/>
          </p:nvSpPr>
          <p:spPr bwMode="auto">
            <a:xfrm flipH="1" flipV="1">
              <a:off x="158" y="2910"/>
              <a:ext cx="209" cy="102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74" name="Line 182"/>
            <p:cNvSpPr>
              <a:spLocks noChangeShapeType="1"/>
            </p:cNvSpPr>
            <p:nvPr/>
          </p:nvSpPr>
          <p:spPr bwMode="auto">
            <a:xfrm flipH="1" flipV="1">
              <a:off x="367" y="3936"/>
              <a:ext cx="417" cy="24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75" name="Line 183"/>
            <p:cNvSpPr>
              <a:spLocks noChangeShapeType="1"/>
            </p:cNvSpPr>
            <p:nvPr/>
          </p:nvSpPr>
          <p:spPr bwMode="auto">
            <a:xfrm flipH="1">
              <a:off x="1829" y="2790"/>
              <a:ext cx="210" cy="78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76" name="Line 184"/>
            <p:cNvSpPr>
              <a:spLocks noChangeShapeType="1"/>
            </p:cNvSpPr>
            <p:nvPr/>
          </p:nvSpPr>
          <p:spPr bwMode="auto">
            <a:xfrm flipH="1">
              <a:off x="784" y="3574"/>
              <a:ext cx="1045" cy="60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77" name="Line 185"/>
            <p:cNvSpPr>
              <a:spLocks noChangeShapeType="1"/>
            </p:cNvSpPr>
            <p:nvPr/>
          </p:nvSpPr>
          <p:spPr bwMode="auto">
            <a:xfrm flipH="1">
              <a:off x="784" y="3393"/>
              <a:ext cx="210" cy="78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78" name="Line 186"/>
            <p:cNvSpPr>
              <a:spLocks noChangeShapeType="1"/>
            </p:cNvSpPr>
            <p:nvPr/>
          </p:nvSpPr>
          <p:spPr bwMode="auto">
            <a:xfrm flipH="1">
              <a:off x="732" y="2637"/>
              <a:ext cx="1045" cy="60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79" name="Line 187"/>
            <p:cNvSpPr>
              <a:spLocks noChangeShapeType="1"/>
            </p:cNvSpPr>
            <p:nvPr/>
          </p:nvSpPr>
          <p:spPr bwMode="auto">
            <a:xfrm>
              <a:off x="1777" y="2637"/>
              <a:ext cx="262" cy="15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80" name="Line 188"/>
            <p:cNvSpPr>
              <a:spLocks noChangeShapeType="1"/>
            </p:cNvSpPr>
            <p:nvPr/>
          </p:nvSpPr>
          <p:spPr bwMode="auto">
            <a:xfrm flipH="1">
              <a:off x="994" y="2790"/>
              <a:ext cx="1045" cy="60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81" name="Line 189"/>
            <p:cNvSpPr>
              <a:spLocks noChangeShapeType="1"/>
            </p:cNvSpPr>
            <p:nvPr/>
          </p:nvSpPr>
          <p:spPr bwMode="auto">
            <a:xfrm>
              <a:off x="732" y="3242"/>
              <a:ext cx="262" cy="15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18039" name="Group 247"/>
          <p:cNvGrpSpPr>
            <a:grpSpLocks/>
          </p:cNvGrpSpPr>
          <p:nvPr/>
        </p:nvGrpSpPr>
        <p:grpSpPr bwMode="auto">
          <a:xfrm>
            <a:off x="3359150" y="3659188"/>
            <a:ext cx="2652713" cy="2970212"/>
            <a:chOff x="2079" y="2343"/>
            <a:chExt cx="1671" cy="1871"/>
          </a:xfrm>
        </p:grpSpPr>
        <p:sp>
          <p:nvSpPr>
            <p:cNvPr id="417982" name="Line 190"/>
            <p:cNvSpPr>
              <a:spLocks noChangeShapeType="1"/>
            </p:cNvSpPr>
            <p:nvPr/>
          </p:nvSpPr>
          <p:spPr bwMode="auto">
            <a:xfrm flipH="1">
              <a:off x="3542" y="2825"/>
              <a:ext cx="208" cy="78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83" name="Line 191"/>
            <p:cNvSpPr>
              <a:spLocks noChangeShapeType="1"/>
            </p:cNvSpPr>
            <p:nvPr/>
          </p:nvSpPr>
          <p:spPr bwMode="auto">
            <a:xfrm flipH="1">
              <a:off x="2497" y="3609"/>
              <a:ext cx="1045" cy="60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84" name="Line 192"/>
            <p:cNvSpPr>
              <a:spLocks noChangeShapeType="1"/>
            </p:cNvSpPr>
            <p:nvPr/>
          </p:nvSpPr>
          <p:spPr bwMode="auto">
            <a:xfrm>
              <a:off x="3488" y="2675"/>
              <a:ext cx="262" cy="1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85" name="Line 193"/>
            <p:cNvSpPr>
              <a:spLocks noChangeShapeType="1"/>
            </p:cNvSpPr>
            <p:nvPr/>
          </p:nvSpPr>
          <p:spPr bwMode="auto">
            <a:xfrm flipH="1">
              <a:off x="3124" y="2825"/>
              <a:ext cx="626" cy="36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86" name="Line 194"/>
            <p:cNvSpPr>
              <a:spLocks noChangeShapeType="1"/>
            </p:cNvSpPr>
            <p:nvPr/>
          </p:nvSpPr>
          <p:spPr bwMode="auto">
            <a:xfrm flipH="1">
              <a:off x="2862" y="2675"/>
              <a:ext cx="626" cy="36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87" name="Line 195"/>
            <p:cNvSpPr>
              <a:spLocks noChangeShapeType="1"/>
            </p:cNvSpPr>
            <p:nvPr/>
          </p:nvSpPr>
          <p:spPr bwMode="auto">
            <a:xfrm>
              <a:off x="3175" y="2493"/>
              <a:ext cx="0" cy="36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88" name="Line 196"/>
            <p:cNvSpPr>
              <a:spLocks noChangeShapeType="1"/>
            </p:cNvSpPr>
            <p:nvPr/>
          </p:nvSpPr>
          <p:spPr bwMode="auto">
            <a:xfrm flipH="1">
              <a:off x="2297" y="3265"/>
              <a:ext cx="481" cy="27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89" name="Line 197"/>
            <p:cNvSpPr>
              <a:spLocks noChangeShapeType="1"/>
            </p:cNvSpPr>
            <p:nvPr/>
          </p:nvSpPr>
          <p:spPr bwMode="auto">
            <a:xfrm flipH="1">
              <a:off x="2288" y="2343"/>
              <a:ext cx="626" cy="36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90" name="Line 198"/>
            <p:cNvSpPr>
              <a:spLocks noChangeShapeType="1"/>
            </p:cNvSpPr>
            <p:nvPr/>
          </p:nvSpPr>
          <p:spPr bwMode="auto">
            <a:xfrm>
              <a:off x="2914" y="2343"/>
              <a:ext cx="261" cy="1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91" name="Line 199"/>
            <p:cNvSpPr>
              <a:spLocks noChangeShapeType="1"/>
            </p:cNvSpPr>
            <p:nvPr/>
          </p:nvSpPr>
          <p:spPr bwMode="auto">
            <a:xfrm flipH="1">
              <a:off x="2549" y="2493"/>
              <a:ext cx="626" cy="36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92" name="Line 200"/>
            <p:cNvSpPr>
              <a:spLocks noChangeShapeType="1"/>
            </p:cNvSpPr>
            <p:nvPr/>
          </p:nvSpPr>
          <p:spPr bwMode="auto">
            <a:xfrm>
              <a:off x="2288" y="2703"/>
              <a:ext cx="261" cy="15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93" name="Line 201"/>
            <p:cNvSpPr>
              <a:spLocks noChangeShapeType="1"/>
            </p:cNvSpPr>
            <p:nvPr/>
          </p:nvSpPr>
          <p:spPr bwMode="auto">
            <a:xfrm flipH="1">
              <a:off x="2297" y="2856"/>
              <a:ext cx="252" cy="68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94" name="Line 202"/>
            <p:cNvSpPr>
              <a:spLocks noChangeShapeType="1"/>
            </p:cNvSpPr>
            <p:nvPr/>
          </p:nvSpPr>
          <p:spPr bwMode="auto">
            <a:xfrm>
              <a:off x="2297" y="3543"/>
              <a:ext cx="316" cy="18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95" name="Line 203"/>
            <p:cNvSpPr>
              <a:spLocks noChangeShapeType="1"/>
            </p:cNvSpPr>
            <p:nvPr/>
          </p:nvSpPr>
          <p:spPr bwMode="auto">
            <a:xfrm flipV="1">
              <a:off x="2613" y="3037"/>
              <a:ext cx="249" cy="68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96" name="Line 204"/>
            <p:cNvSpPr>
              <a:spLocks noChangeShapeType="1"/>
            </p:cNvSpPr>
            <p:nvPr/>
          </p:nvSpPr>
          <p:spPr bwMode="auto">
            <a:xfrm>
              <a:off x="2862" y="3037"/>
              <a:ext cx="262" cy="15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97" name="Line 205"/>
            <p:cNvSpPr>
              <a:spLocks noChangeShapeType="1"/>
            </p:cNvSpPr>
            <p:nvPr/>
          </p:nvSpPr>
          <p:spPr bwMode="auto">
            <a:xfrm flipH="1">
              <a:off x="2497" y="3188"/>
              <a:ext cx="627" cy="102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98" name="Line 206"/>
            <p:cNvSpPr>
              <a:spLocks noChangeShapeType="1"/>
            </p:cNvSpPr>
            <p:nvPr/>
          </p:nvSpPr>
          <p:spPr bwMode="auto">
            <a:xfrm flipH="1" flipV="1">
              <a:off x="2079" y="3972"/>
              <a:ext cx="418" cy="24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999" name="Line 207"/>
            <p:cNvSpPr>
              <a:spLocks noChangeShapeType="1"/>
            </p:cNvSpPr>
            <p:nvPr/>
          </p:nvSpPr>
          <p:spPr bwMode="auto">
            <a:xfrm flipV="1">
              <a:off x="2079" y="2703"/>
              <a:ext cx="209" cy="126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18040" name="Group 248"/>
          <p:cNvGrpSpPr>
            <a:grpSpLocks/>
          </p:cNvGrpSpPr>
          <p:nvPr/>
        </p:nvGrpSpPr>
        <p:grpSpPr bwMode="auto">
          <a:xfrm>
            <a:off x="6273800" y="3671888"/>
            <a:ext cx="2652713" cy="2970212"/>
            <a:chOff x="3952" y="2376"/>
            <a:chExt cx="1671" cy="1871"/>
          </a:xfrm>
        </p:grpSpPr>
        <p:sp>
          <p:nvSpPr>
            <p:cNvPr id="418000" name="Line 208"/>
            <p:cNvSpPr>
              <a:spLocks noChangeShapeType="1"/>
            </p:cNvSpPr>
            <p:nvPr/>
          </p:nvSpPr>
          <p:spPr bwMode="auto">
            <a:xfrm flipH="1">
              <a:off x="5416" y="2858"/>
              <a:ext cx="207" cy="78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8001" name="Line 209"/>
            <p:cNvSpPr>
              <a:spLocks noChangeShapeType="1"/>
            </p:cNvSpPr>
            <p:nvPr/>
          </p:nvSpPr>
          <p:spPr bwMode="auto">
            <a:xfrm flipH="1">
              <a:off x="4371" y="3644"/>
              <a:ext cx="1045" cy="60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8002" name="Line 210"/>
            <p:cNvSpPr>
              <a:spLocks noChangeShapeType="1"/>
            </p:cNvSpPr>
            <p:nvPr/>
          </p:nvSpPr>
          <p:spPr bwMode="auto">
            <a:xfrm flipH="1">
              <a:off x="4599" y="2376"/>
              <a:ext cx="188" cy="10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8003" name="Line 211"/>
            <p:cNvSpPr>
              <a:spLocks noChangeShapeType="1"/>
            </p:cNvSpPr>
            <p:nvPr/>
          </p:nvSpPr>
          <p:spPr bwMode="auto">
            <a:xfrm>
              <a:off x="4787" y="2376"/>
              <a:ext cx="262" cy="1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8004" name="Line 212"/>
            <p:cNvSpPr>
              <a:spLocks noChangeShapeType="1"/>
            </p:cNvSpPr>
            <p:nvPr/>
          </p:nvSpPr>
          <p:spPr bwMode="auto">
            <a:xfrm>
              <a:off x="4171" y="3578"/>
              <a:ext cx="313" cy="18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8005" name="Line 213"/>
            <p:cNvSpPr>
              <a:spLocks noChangeShapeType="1"/>
            </p:cNvSpPr>
            <p:nvPr/>
          </p:nvSpPr>
          <p:spPr bwMode="auto">
            <a:xfrm flipH="1">
              <a:off x="4371" y="3221"/>
              <a:ext cx="626" cy="102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8006" name="Line 214"/>
            <p:cNvSpPr>
              <a:spLocks noChangeShapeType="1"/>
            </p:cNvSpPr>
            <p:nvPr/>
          </p:nvSpPr>
          <p:spPr bwMode="auto">
            <a:xfrm flipH="1" flipV="1">
              <a:off x="3952" y="4007"/>
              <a:ext cx="419" cy="24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8007" name="Line 215"/>
            <p:cNvSpPr>
              <a:spLocks noChangeShapeType="1"/>
            </p:cNvSpPr>
            <p:nvPr/>
          </p:nvSpPr>
          <p:spPr bwMode="auto">
            <a:xfrm flipV="1">
              <a:off x="3952" y="2738"/>
              <a:ext cx="209" cy="12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8008" name="Line 216"/>
            <p:cNvSpPr>
              <a:spLocks noChangeShapeType="1"/>
            </p:cNvSpPr>
            <p:nvPr/>
          </p:nvSpPr>
          <p:spPr bwMode="auto">
            <a:xfrm>
              <a:off x="4161" y="2738"/>
              <a:ext cx="262" cy="15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8009" name="Line 217"/>
            <p:cNvSpPr>
              <a:spLocks noChangeShapeType="1"/>
            </p:cNvSpPr>
            <p:nvPr/>
          </p:nvSpPr>
          <p:spPr bwMode="auto">
            <a:xfrm flipH="1">
              <a:off x="4161" y="2630"/>
              <a:ext cx="189" cy="10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8010" name="Line 218"/>
            <p:cNvSpPr>
              <a:spLocks noChangeShapeType="1"/>
            </p:cNvSpPr>
            <p:nvPr/>
          </p:nvSpPr>
          <p:spPr bwMode="auto">
            <a:xfrm flipH="1">
              <a:off x="4860" y="2526"/>
              <a:ext cx="189" cy="10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8011" name="Line 219"/>
            <p:cNvSpPr>
              <a:spLocks noChangeShapeType="1"/>
            </p:cNvSpPr>
            <p:nvPr/>
          </p:nvSpPr>
          <p:spPr bwMode="auto">
            <a:xfrm>
              <a:off x="5049" y="2526"/>
              <a:ext cx="0" cy="50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8012" name="Line 220"/>
            <p:cNvSpPr>
              <a:spLocks noChangeShapeType="1"/>
            </p:cNvSpPr>
            <p:nvPr/>
          </p:nvSpPr>
          <p:spPr bwMode="auto">
            <a:xfrm flipH="1">
              <a:off x="4171" y="3301"/>
              <a:ext cx="482" cy="27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8013" name="Line 221"/>
            <p:cNvSpPr>
              <a:spLocks noChangeShapeType="1"/>
            </p:cNvSpPr>
            <p:nvPr/>
          </p:nvSpPr>
          <p:spPr bwMode="auto">
            <a:xfrm flipH="1">
              <a:off x="4171" y="2889"/>
              <a:ext cx="252" cy="6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8014" name="Line 222"/>
            <p:cNvSpPr>
              <a:spLocks noChangeShapeType="1"/>
            </p:cNvSpPr>
            <p:nvPr/>
          </p:nvSpPr>
          <p:spPr bwMode="auto">
            <a:xfrm flipH="1">
              <a:off x="4423" y="2780"/>
              <a:ext cx="188" cy="10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8015" name="Line 223"/>
            <p:cNvSpPr>
              <a:spLocks noChangeShapeType="1"/>
            </p:cNvSpPr>
            <p:nvPr/>
          </p:nvSpPr>
          <p:spPr bwMode="auto">
            <a:xfrm flipV="1">
              <a:off x="4484" y="3070"/>
              <a:ext cx="252" cy="6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8016" name="Line 224"/>
            <p:cNvSpPr>
              <a:spLocks noChangeShapeType="1"/>
            </p:cNvSpPr>
            <p:nvPr/>
          </p:nvSpPr>
          <p:spPr bwMode="auto">
            <a:xfrm flipH="1">
              <a:off x="4997" y="3112"/>
              <a:ext cx="188" cy="10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8017" name="Line 225"/>
            <p:cNvSpPr>
              <a:spLocks noChangeShapeType="1"/>
            </p:cNvSpPr>
            <p:nvPr/>
          </p:nvSpPr>
          <p:spPr bwMode="auto">
            <a:xfrm>
              <a:off x="4736" y="3070"/>
              <a:ext cx="261" cy="15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8018" name="Line 226"/>
            <p:cNvSpPr>
              <a:spLocks noChangeShapeType="1"/>
            </p:cNvSpPr>
            <p:nvPr/>
          </p:nvSpPr>
          <p:spPr bwMode="auto">
            <a:xfrm flipH="1">
              <a:off x="4736" y="2962"/>
              <a:ext cx="188" cy="10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8019" name="Line 227"/>
            <p:cNvSpPr>
              <a:spLocks noChangeShapeType="1"/>
            </p:cNvSpPr>
            <p:nvPr/>
          </p:nvSpPr>
          <p:spPr bwMode="auto">
            <a:xfrm flipH="1">
              <a:off x="5176" y="2708"/>
              <a:ext cx="186" cy="10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8020" name="Line 228"/>
            <p:cNvSpPr>
              <a:spLocks noChangeShapeType="1"/>
            </p:cNvSpPr>
            <p:nvPr/>
          </p:nvSpPr>
          <p:spPr bwMode="auto">
            <a:xfrm>
              <a:off x="5362" y="2708"/>
              <a:ext cx="261" cy="1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8021" name="Line 229"/>
            <p:cNvSpPr>
              <a:spLocks noChangeShapeType="1"/>
            </p:cNvSpPr>
            <p:nvPr/>
          </p:nvSpPr>
          <p:spPr bwMode="auto">
            <a:xfrm flipH="1">
              <a:off x="5437" y="2858"/>
              <a:ext cx="186" cy="11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8022" name="Line 230"/>
            <p:cNvSpPr>
              <a:spLocks noChangeShapeType="1"/>
            </p:cNvSpPr>
            <p:nvPr/>
          </p:nvSpPr>
          <p:spPr bwMode="auto">
            <a:xfrm flipV="1">
              <a:off x="5133" y="2988"/>
              <a:ext cx="163" cy="9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8023" name="Line 231"/>
            <p:cNvSpPr>
              <a:spLocks noChangeShapeType="1"/>
            </p:cNvSpPr>
            <p:nvPr/>
          </p:nvSpPr>
          <p:spPr bwMode="auto">
            <a:xfrm flipH="1">
              <a:off x="5009" y="3108"/>
              <a:ext cx="492" cy="28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8024" name="Line 232"/>
            <p:cNvSpPr>
              <a:spLocks noChangeShapeType="1"/>
            </p:cNvSpPr>
            <p:nvPr/>
          </p:nvSpPr>
          <p:spPr bwMode="auto">
            <a:xfrm>
              <a:off x="5296" y="2988"/>
              <a:ext cx="205" cy="12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8025" name="Line 233"/>
            <p:cNvSpPr>
              <a:spLocks noChangeShapeType="1"/>
            </p:cNvSpPr>
            <p:nvPr/>
          </p:nvSpPr>
          <p:spPr bwMode="auto">
            <a:xfrm flipH="1" flipV="1">
              <a:off x="5176" y="2816"/>
              <a:ext cx="120" cy="17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8026" name="Line 234"/>
            <p:cNvSpPr>
              <a:spLocks noChangeShapeType="1"/>
            </p:cNvSpPr>
            <p:nvPr/>
          </p:nvSpPr>
          <p:spPr bwMode="auto">
            <a:xfrm>
              <a:off x="5176" y="2816"/>
              <a:ext cx="261" cy="15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8027" name="Line 235"/>
            <p:cNvSpPr>
              <a:spLocks noChangeShapeType="1"/>
            </p:cNvSpPr>
            <p:nvPr/>
          </p:nvSpPr>
          <p:spPr bwMode="auto">
            <a:xfrm>
              <a:off x="5437" y="2969"/>
              <a:ext cx="64" cy="13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8028" name="Line 236"/>
            <p:cNvSpPr>
              <a:spLocks noChangeShapeType="1"/>
            </p:cNvSpPr>
            <p:nvPr/>
          </p:nvSpPr>
          <p:spPr bwMode="auto">
            <a:xfrm flipH="1" flipV="1">
              <a:off x="4924" y="2962"/>
              <a:ext cx="261" cy="15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8029" name="Line 237"/>
            <p:cNvSpPr>
              <a:spLocks noChangeShapeType="1"/>
            </p:cNvSpPr>
            <p:nvPr/>
          </p:nvSpPr>
          <p:spPr bwMode="auto">
            <a:xfrm flipV="1">
              <a:off x="5009" y="3112"/>
              <a:ext cx="176" cy="28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8030" name="Line 238"/>
            <p:cNvSpPr>
              <a:spLocks noChangeShapeType="1"/>
            </p:cNvSpPr>
            <p:nvPr/>
          </p:nvSpPr>
          <p:spPr bwMode="auto">
            <a:xfrm flipV="1">
              <a:off x="4489" y="2780"/>
              <a:ext cx="122" cy="31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8031" name="Line 239"/>
            <p:cNvSpPr>
              <a:spLocks noChangeShapeType="1"/>
            </p:cNvSpPr>
            <p:nvPr/>
          </p:nvSpPr>
          <p:spPr bwMode="auto">
            <a:xfrm flipH="1" flipV="1">
              <a:off x="4350" y="2630"/>
              <a:ext cx="261" cy="15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8032" name="Line 240"/>
            <p:cNvSpPr>
              <a:spLocks noChangeShapeType="1"/>
            </p:cNvSpPr>
            <p:nvPr/>
          </p:nvSpPr>
          <p:spPr bwMode="auto">
            <a:xfrm flipH="1">
              <a:off x="4489" y="2806"/>
              <a:ext cx="494" cy="28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8033" name="Line 241"/>
            <p:cNvSpPr>
              <a:spLocks noChangeShapeType="1"/>
            </p:cNvSpPr>
            <p:nvPr/>
          </p:nvSpPr>
          <p:spPr bwMode="auto">
            <a:xfrm flipV="1">
              <a:off x="4609" y="2689"/>
              <a:ext cx="167" cy="9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8034" name="Line 242"/>
            <p:cNvSpPr>
              <a:spLocks noChangeShapeType="1"/>
            </p:cNvSpPr>
            <p:nvPr/>
          </p:nvSpPr>
          <p:spPr bwMode="auto">
            <a:xfrm>
              <a:off x="4599" y="2484"/>
              <a:ext cx="261" cy="15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8035" name="Line 243"/>
            <p:cNvSpPr>
              <a:spLocks noChangeShapeType="1"/>
            </p:cNvSpPr>
            <p:nvPr/>
          </p:nvSpPr>
          <p:spPr bwMode="auto">
            <a:xfrm>
              <a:off x="4860" y="2635"/>
              <a:ext cx="123" cy="17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8036" name="Line 244"/>
            <p:cNvSpPr>
              <a:spLocks noChangeShapeType="1"/>
            </p:cNvSpPr>
            <p:nvPr/>
          </p:nvSpPr>
          <p:spPr bwMode="auto">
            <a:xfrm>
              <a:off x="4776" y="2689"/>
              <a:ext cx="207" cy="11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8037" name="Line 245"/>
            <p:cNvSpPr>
              <a:spLocks noChangeShapeType="1"/>
            </p:cNvSpPr>
            <p:nvPr/>
          </p:nvSpPr>
          <p:spPr bwMode="auto">
            <a:xfrm flipH="1" flipV="1">
              <a:off x="4599" y="2484"/>
              <a:ext cx="177" cy="20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80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180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80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4180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80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4180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0526" name="Group 686"/>
          <p:cNvGrpSpPr>
            <a:grpSpLocks/>
          </p:cNvGrpSpPr>
          <p:nvPr/>
        </p:nvGrpSpPr>
        <p:grpSpPr bwMode="auto">
          <a:xfrm>
            <a:off x="179388" y="5162550"/>
            <a:ext cx="3705225" cy="0"/>
            <a:chOff x="113" y="3252"/>
            <a:chExt cx="2334" cy="0"/>
          </a:xfrm>
        </p:grpSpPr>
        <p:sp>
          <p:nvSpPr>
            <p:cNvPr id="420333" name="Line 493"/>
            <p:cNvSpPr>
              <a:spLocks noChangeShapeType="1"/>
            </p:cNvSpPr>
            <p:nvPr/>
          </p:nvSpPr>
          <p:spPr bwMode="auto">
            <a:xfrm>
              <a:off x="113" y="3252"/>
              <a:ext cx="18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334" name="Line 494"/>
            <p:cNvSpPr>
              <a:spLocks noChangeShapeType="1"/>
            </p:cNvSpPr>
            <p:nvPr/>
          </p:nvSpPr>
          <p:spPr bwMode="auto">
            <a:xfrm>
              <a:off x="335" y="3252"/>
              <a:ext cx="3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335" name="Line 495"/>
            <p:cNvSpPr>
              <a:spLocks noChangeShapeType="1"/>
            </p:cNvSpPr>
            <p:nvPr/>
          </p:nvSpPr>
          <p:spPr bwMode="auto">
            <a:xfrm>
              <a:off x="413" y="3252"/>
              <a:ext cx="34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336" name="Line 496"/>
            <p:cNvSpPr>
              <a:spLocks noChangeShapeType="1"/>
            </p:cNvSpPr>
            <p:nvPr/>
          </p:nvSpPr>
          <p:spPr bwMode="auto">
            <a:xfrm>
              <a:off x="799" y="3252"/>
              <a:ext cx="3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337" name="Line 497"/>
            <p:cNvSpPr>
              <a:spLocks noChangeShapeType="1"/>
            </p:cNvSpPr>
            <p:nvPr/>
          </p:nvSpPr>
          <p:spPr bwMode="auto">
            <a:xfrm>
              <a:off x="877" y="3252"/>
              <a:ext cx="34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338" name="Line 498"/>
            <p:cNvSpPr>
              <a:spLocks noChangeShapeType="1"/>
            </p:cNvSpPr>
            <p:nvPr/>
          </p:nvSpPr>
          <p:spPr bwMode="auto">
            <a:xfrm>
              <a:off x="1263" y="3252"/>
              <a:ext cx="3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339" name="Line 499"/>
            <p:cNvSpPr>
              <a:spLocks noChangeShapeType="1"/>
            </p:cNvSpPr>
            <p:nvPr/>
          </p:nvSpPr>
          <p:spPr bwMode="auto">
            <a:xfrm>
              <a:off x="1341" y="3252"/>
              <a:ext cx="34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340" name="Line 500"/>
            <p:cNvSpPr>
              <a:spLocks noChangeShapeType="1"/>
            </p:cNvSpPr>
            <p:nvPr/>
          </p:nvSpPr>
          <p:spPr bwMode="auto">
            <a:xfrm>
              <a:off x="1727" y="3252"/>
              <a:ext cx="3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341" name="Line 501"/>
            <p:cNvSpPr>
              <a:spLocks noChangeShapeType="1"/>
            </p:cNvSpPr>
            <p:nvPr/>
          </p:nvSpPr>
          <p:spPr bwMode="auto">
            <a:xfrm>
              <a:off x="1805" y="3252"/>
              <a:ext cx="34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342" name="Line 502"/>
            <p:cNvSpPr>
              <a:spLocks noChangeShapeType="1"/>
            </p:cNvSpPr>
            <p:nvPr/>
          </p:nvSpPr>
          <p:spPr bwMode="auto">
            <a:xfrm>
              <a:off x="2191" y="3252"/>
              <a:ext cx="3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343" name="Line 503"/>
            <p:cNvSpPr>
              <a:spLocks noChangeShapeType="1"/>
            </p:cNvSpPr>
            <p:nvPr/>
          </p:nvSpPr>
          <p:spPr bwMode="auto">
            <a:xfrm>
              <a:off x="2269" y="3252"/>
              <a:ext cx="17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20533" name="Group 693"/>
          <p:cNvGrpSpPr>
            <a:grpSpLocks/>
          </p:cNvGrpSpPr>
          <p:nvPr/>
        </p:nvGrpSpPr>
        <p:grpSpPr bwMode="auto">
          <a:xfrm>
            <a:off x="328613" y="3798888"/>
            <a:ext cx="3408362" cy="2727325"/>
            <a:chOff x="207" y="2393"/>
            <a:chExt cx="2147" cy="1718"/>
          </a:xfrm>
        </p:grpSpPr>
        <p:sp>
          <p:nvSpPr>
            <p:cNvPr id="420344" name="Line 504"/>
            <p:cNvSpPr>
              <a:spLocks noChangeShapeType="1"/>
            </p:cNvSpPr>
            <p:nvPr/>
          </p:nvSpPr>
          <p:spPr bwMode="auto">
            <a:xfrm flipV="1">
              <a:off x="2354" y="2393"/>
              <a:ext cx="0" cy="171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345" name="Line 505"/>
            <p:cNvSpPr>
              <a:spLocks noChangeShapeType="1"/>
            </p:cNvSpPr>
            <p:nvPr/>
          </p:nvSpPr>
          <p:spPr bwMode="auto">
            <a:xfrm flipH="1">
              <a:off x="207" y="2393"/>
              <a:ext cx="2147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346" name="Line 506"/>
            <p:cNvSpPr>
              <a:spLocks noChangeShapeType="1"/>
            </p:cNvSpPr>
            <p:nvPr/>
          </p:nvSpPr>
          <p:spPr bwMode="auto">
            <a:xfrm>
              <a:off x="207" y="2393"/>
              <a:ext cx="0" cy="171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347" name="Line 507"/>
            <p:cNvSpPr>
              <a:spLocks noChangeShapeType="1"/>
            </p:cNvSpPr>
            <p:nvPr/>
          </p:nvSpPr>
          <p:spPr bwMode="auto">
            <a:xfrm>
              <a:off x="207" y="4111"/>
              <a:ext cx="2147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20516" name="Group 676"/>
          <p:cNvGrpSpPr>
            <a:grpSpLocks/>
          </p:cNvGrpSpPr>
          <p:nvPr/>
        </p:nvGrpSpPr>
        <p:grpSpPr bwMode="auto">
          <a:xfrm>
            <a:off x="328613" y="4479925"/>
            <a:ext cx="3408362" cy="1363663"/>
            <a:chOff x="207" y="2822"/>
            <a:chExt cx="2147" cy="859"/>
          </a:xfrm>
        </p:grpSpPr>
        <p:grpSp>
          <p:nvGrpSpPr>
            <p:cNvPr id="420514" name="Group 674"/>
            <p:cNvGrpSpPr>
              <a:grpSpLocks/>
            </p:cNvGrpSpPr>
            <p:nvPr/>
          </p:nvGrpSpPr>
          <p:grpSpPr bwMode="auto">
            <a:xfrm>
              <a:off x="207" y="2822"/>
              <a:ext cx="2147" cy="0"/>
              <a:chOff x="207" y="2822"/>
              <a:chExt cx="2147" cy="0"/>
            </a:xfrm>
          </p:grpSpPr>
          <p:sp>
            <p:nvSpPr>
              <p:cNvPr id="420352" name="Line 512"/>
              <p:cNvSpPr>
                <a:spLocks noChangeShapeType="1"/>
              </p:cNvSpPr>
              <p:nvPr/>
            </p:nvSpPr>
            <p:spPr bwMode="auto">
              <a:xfrm flipH="1">
                <a:off x="2264" y="2822"/>
                <a:ext cx="90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353" name="Line 513"/>
              <p:cNvSpPr>
                <a:spLocks noChangeShapeType="1"/>
              </p:cNvSpPr>
              <p:nvPr/>
            </p:nvSpPr>
            <p:spPr bwMode="auto">
              <a:xfrm flipH="1">
                <a:off x="2101" y="2822"/>
                <a:ext cx="129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354" name="Line 514"/>
              <p:cNvSpPr>
                <a:spLocks noChangeShapeType="1"/>
              </p:cNvSpPr>
              <p:nvPr/>
            </p:nvSpPr>
            <p:spPr bwMode="auto">
              <a:xfrm flipH="1">
                <a:off x="1941" y="2822"/>
                <a:ext cx="129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355" name="Line 515"/>
              <p:cNvSpPr>
                <a:spLocks noChangeShapeType="1"/>
              </p:cNvSpPr>
              <p:nvPr/>
            </p:nvSpPr>
            <p:spPr bwMode="auto">
              <a:xfrm flipH="1">
                <a:off x="1780" y="2822"/>
                <a:ext cx="129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356" name="Line 516"/>
              <p:cNvSpPr>
                <a:spLocks noChangeShapeType="1"/>
              </p:cNvSpPr>
              <p:nvPr/>
            </p:nvSpPr>
            <p:spPr bwMode="auto">
              <a:xfrm flipH="1">
                <a:off x="1618" y="2822"/>
                <a:ext cx="129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357" name="Line 517"/>
              <p:cNvSpPr>
                <a:spLocks noChangeShapeType="1"/>
              </p:cNvSpPr>
              <p:nvPr/>
            </p:nvSpPr>
            <p:spPr bwMode="auto">
              <a:xfrm flipH="1">
                <a:off x="1457" y="2822"/>
                <a:ext cx="129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358" name="Line 518"/>
              <p:cNvSpPr>
                <a:spLocks noChangeShapeType="1"/>
              </p:cNvSpPr>
              <p:nvPr/>
            </p:nvSpPr>
            <p:spPr bwMode="auto">
              <a:xfrm flipH="1">
                <a:off x="1297" y="2822"/>
                <a:ext cx="129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359" name="Line 519"/>
              <p:cNvSpPr>
                <a:spLocks noChangeShapeType="1"/>
              </p:cNvSpPr>
              <p:nvPr/>
            </p:nvSpPr>
            <p:spPr bwMode="auto">
              <a:xfrm flipH="1">
                <a:off x="1136" y="2822"/>
                <a:ext cx="129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360" name="Line 520"/>
              <p:cNvSpPr>
                <a:spLocks noChangeShapeType="1"/>
              </p:cNvSpPr>
              <p:nvPr/>
            </p:nvSpPr>
            <p:spPr bwMode="auto">
              <a:xfrm flipH="1">
                <a:off x="974" y="2822"/>
                <a:ext cx="129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361" name="Line 521"/>
              <p:cNvSpPr>
                <a:spLocks noChangeShapeType="1"/>
              </p:cNvSpPr>
              <p:nvPr/>
            </p:nvSpPr>
            <p:spPr bwMode="auto">
              <a:xfrm flipH="1">
                <a:off x="813" y="2822"/>
                <a:ext cx="129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362" name="Line 522"/>
              <p:cNvSpPr>
                <a:spLocks noChangeShapeType="1"/>
              </p:cNvSpPr>
              <p:nvPr/>
            </p:nvSpPr>
            <p:spPr bwMode="auto">
              <a:xfrm flipH="1">
                <a:off x="653" y="2822"/>
                <a:ext cx="129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363" name="Line 523"/>
              <p:cNvSpPr>
                <a:spLocks noChangeShapeType="1"/>
              </p:cNvSpPr>
              <p:nvPr/>
            </p:nvSpPr>
            <p:spPr bwMode="auto">
              <a:xfrm flipH="1">
                <a:off x="491" y="2822"/>
                <a:ext cx="128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364" name="Line 524"/>
              <p:cNvSpPr>
                <a:spLocks noChangeShapeType="1"/>
              </p:cNvSpPr>
              <p:nvPr/>
            </p:nvSpPr>
            <p:spPr bwMode="auto">
              <a:xfrm flipH="1">
                <a:off x="330" y="2822"/>
                <a:ext cx="129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365" name="Line 525"/>
              <p:cNvSpPr>
                <a:spLocks noChangeShapeType="1"/>
              </p:cNvSpPr>
              <p:nvPr/>
            </p:nvSpPr>
            <p:spPr bwMode="auto">
              <a:xfrm flipH="1">
                <a:off x="207" y="2822"/>
                <a:ext cx="91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20515" name="Group 675"/>
            <p:cNvGrpSpPr>
              <a:grpSpLocks/>
            </p:cNvGrpSpPr>
            <p:nvPr/>
          </p:nvGrpSpPr>
          <p:grpSpPr bwMode="auto">
            <a:xfrm>
              <a:off x="207" y="3681"/>
              <a:ext cx="2147" cy="0"/>
              <a:chOff x="207" y="3681"/>
              <a:chExt cx="2147" cy="0"/>
            </a:xfrm>
          </p:grpSpPr>
          <p:sp>
            <p:nvSpPr>
              <p:cNvPr id="420366" name="Line 526"/>
              <p:cNvSpPr>
                <a:spLocks noChangeShapeType="1"/>
              </p:cNvSpPr>
              <p:nvPr/>
            </p:nvSpPr>
            <p:spPr bwMode="auto">
              <a:xfrm flipH="1">
                <a:off x="2264" y="3681"/>
                <a:ext cx="90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367" name="Line 527"/>
              <p:cNvSpPr>
                <a:spLocks noChangeShapeType="1"/>
              </p:cNvSpPr>
              <p:nvPr/>
            </p:nvSpPr>
            <p:spPr bwMode="auto">
              <a:xfrm flipH="1">
                <a:off x="2101" y="3681"/>
                <a:ext cx="129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368" name="Line 528"/>
              <p:cNvSpPr>
                <a:spLocks noChangeShapeType="1"/>
              </p:cNvSpPr>
              <p:nvPr/>
            </p:nvSpPr>
            <p:spPr bwMode="auto">
              <a:xfrm flipH="1">
                <a:off x="1941" y="3681"/>
                <a:ext cx="129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369" name="Line 529"/>
              <p:cNvSpPr>
                <a:spLocks noChangeShapeType="1"/>
              </p:cNvSpPr>
              <p:nvPr/>
            </p:nvSpPr>
            <p:spPr bwMode="auto">
              <a:xfrm flipH="1">
                <a:off x="1780" y="3681"/>
                <a:ext cx="129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370" name="Line 530"/>
              <p:cNvSpPr>
                <a:spLocks noChangeShapeType="1"/>
              </p:cNvSpPr>
              <p:nvPr/>
            </p:nvSpPr>
            <p:spPr bwMode="auto">
              <a:xfrm flipH="1">
                <a:off x="1618" y="3681"/>
                <a:ext cx="129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371" name="Line 531"/>
              <p:cNvSpPr>
                <a:spLocks noChangeShapeType="1"/>
              </p:cNvSpPr>
              <p:nvPr/>
            </p:nvSpPr>
            <p:spPr bwMode="auto">
              <a:xfrm flipH="1">
                <a:off x="1457" y="3681"/>
                <a:ext cx="129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372" name="Line 532"/>
              <p:cNvSpPr>
                <a:spLocks noChangeShapeType="1"/>
              </p:cNvSpPr>
              <p:nvPr/>
            </p:nvSpPr>
            <p:spPr bwMode="auto">
              <a:xfrm flipH="1">
                <a:off x="1297" y="3681"/>
                <a:ext cx="129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373" name="Line 533"/>
              <p:cNvSpPr>
                <a:spLocks noChangeShapeType="1"/>
              </p:cNvSpPr>
              <p:nvPr/>
            </p:nvSpPr>
            <p:spPr bwMode="auto">
              <a:xfrm flipH="1">
                <a:off x="1136" y="3681"/>
                <a:ext cx="129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374" name="Line 534"/>
              <p:cNvSpPr>
                <a:spLocks noChangeShapeType="1"/>
              </p:cNvSpPr>
              <p:nvPr/>
            </p:nvSpPr>
            <p:spPr bwMode="auto">
              <a:xfrm flipH="1">
                <a:off x="974" y="3681"/>
                <a:ext cx="129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375" name="Line 535"/>
              <p:cNvSpPr>
                <a:spLocks noChangeShapeType="1"/>
              </p:cNvSpPr>
              <p:nvPr/>
            </p:nvSpPr>
            <p:spPr bwMode="auto">
              <a:xfrm flipH="1">
                <a:off x="813" y="3681"/>
                <a:ext cx="129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376" name="Line 536"/>
              <p:cNvSpPr>
                <a:spLocks noChangeShapeType="1"/>
              </p:cNvSpPr>
              <p:nvPr/>
            </p:nvSpPr>
            <p:spPr bwMode="auto">
              <a:xfrm flipH="1">
                <a:off x="653" y="3681"/>
                <a:ext cx="129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377" name="Line 537"/>
              <p:cNvSpPr>
                <a:spLocks noChangeShapeType="1"/>
              </p:cNvSpPr>
              <p:nvPr/>
            </p:nvSpPr>
            <p:spPr bwMode="auto">
              <a:xfrm flipH="1">
                <a:off x="491" y="3681"/>
                <a:ext cx="128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378" name="Line 538"/>
              <p:cNvSpPr>
                <a:spLocks noChangeShapeType="1"/>
              </p:cNvSpPr>
              <p:nvPr/>
            </p:nvSpPr>
            <p:spPr bwMode="auto">
              <a:xfrm flipH="1">
                <a:off x="330" y="3681"/>
                <a:ext cx="129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379" name="Line 539"/>
              <p:cNvSpPr>
                <a:spLocks noChangeShapeType="1"/>
              </p:cNvSpPr>
              <p:nvPr/>
            </p:nvSpPr>
            <p:spPr bwMode="auto">
              <a:xfrm flipH="1">
                <a:off x="207" y="3681"/>
                <a:ext cx="91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420517" name="Group 677"/>
          <p:cNvGrpSpPr>
            <a:grpSpLocks/>
          </p:cNvGrpSpPr>
          <p:nvPr/>
        </p:nvGrpSpPr>
        <p:grpSpPr bwMode="auto">
          <a:xfrm>
            <a:off x="328613" y="4649788"/>
            <a:ext cx="3408362" cy="1022350"/>
            <a:chOff x="207" y="2929"/>
            <a:chExt cx="2147" cy="644"/>
          </a:xfrm>
        </p:grpSpPr>
        <p:sp>
          <p:nvSpPr>
            <p:cNvPr id="420411" name="Line 571"/>
            <p:cNvSpPr>
              <a:spLocks noChangeShapeType="1"/>
            </p:cNvSpPr>
            <p:nvPr/>
          </p:nvSpPr>
          <p:spPr bwMode="auto">
            <a:xfrm flipH="1">
              <a:off x="207" y="2929"/>
              <a:ext cx="2147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412" name="Line 572"/>
            <p:cNvSpPr>
              <a:spLocks noChangeShapeType="1"/>
            </p:cNvSpPr>
            <p:nvPr/>
          </p:nvSpPr>
          <p:spPr bwMode="auto">
            <a:xfrm flipH="1">
              <a:off x="207" y="3573"/>
              <a:ext cx="2147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20513" name="Group 673"/>
          <p:cNvGrpSpPr>
            <a:grpSpLocks/>
          </p:cNvGrpSpPr>
          <p:nvPr/>
        </p:nvGrpSpPr>
        <p:grpSpPr bwMode="auto">
          <a:xfrm>
            <a:off x="328613" y="687388"/>
            <a:ext cx="6692900" cy="2797175"/>
            <a:chOff x="207" y="433"/>
            <a:chExt cx="4216" cy="1762"/>
          </a:xfrm>
        </p:grpSpPr>
        <p:sp>
          <p:nvSpPr>
            <p:cNvPr id="420326" name="Line 486"/>
            <p:cNvSpPr>
              <a:spLocks noChangeShapeType="1"/>
            </p:cNvSpPr>
            <p:nvPr/>
          </p:nvSpPr>
          <p:spPr bwMode="auto">
            <a:xfrm>
              <a:off x="3564" y="433"/>
              <a:ext cx="0" cy="3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327" name="Line 487"/>
            <p:cNvSpPr>
              <a:spLocks noChangeShapeType="1"/>
            </p:cNvSpPr>
            <p:nvPr/>
          </p:nvSpPr>
          <p:spPr bwMode="auto">
            <a:xfrm>
              <a:off x="3564" y="833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328" name="Line 488"/>
            <p:cNvSpPr>
              <a:spLocks noChangeShapeType="1"/>
            </p:cNvSpPr>
            <p:nvPr/>
          </p:nvSpPr>
          <p:spPr bwMode="auto">
            <a:xfrm>
              <a:off x="3564" y="909"/>
              <a:ext cx="0" cy="3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329" name="Line 489"/>
            <p:cNvSpPr>
              <a:spLocks noChangeShapeType="1"/>
            </p:cNvSpPr>
            <p:nvPr/>
          </p:nvSpPr>
          <p:spPr bwMode="auto">
            <a:xfrm>
              <a:off x="3564" y="1297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330" name="Line 490"/>
            <p:cNvSpPr>
              <a:spLocks noChangeShapeType="1"/>
            </p:cNvSpPr>
            <p:nvPr/>
          </p:nvSpPr>
          <p:spPr bwMode="auto">
            <a:xfrm>
              <a:off x="3564" y="1375"/>
              <a:ext cx="0" cy="3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331" name="Line 491"/>
            <p:cNvSpPr>
              <a:spLocks noChangeShapeType="1"/>
            </p:cNvSpPr>
            <p:nvPr/>
          </p:nvSpPr>
          <p:spPr bwMode="auto">
            <a:xfrm>
              <a:off x="3564" y="1761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332" name="Line 492"/>
            <p:cNvSpPr>
              <a:spLocks noChangeShapeType="1"/>
            </p:cNvSpPr>
            <p:nvPr/>
          </p:nvSpPr>
          <p:spPr bwMode="auto">
            <a:xfrm>
              <a:off x="3564" y="1839"/>
              <a:ext cx="0" cy="3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348" name="Line 508"/>
            <p:cNvSpPr>
              <a:spLocks noChangeShapeType="1"/>
            </p:cNvSpPr>
            <p:nvPr/>
          </p:nvSpPr>
          <p:spPr bwMode="auto">
            <a:xfrm flipH="1">
              <a:off x="3135" y="2105"/>
              <a:ext cx="85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349" name="Line 509"/>
            <p:cNvSpPr>
              <a:spLocks noChangeShapeType="1"/>
            </p:cNvSpPr>
            <p:nvPr/>
          </p:nvSpPr>
          <p:spPr bwMode="auto">
            <a:xfrm flipH="1" flipV="1">
              <a:off x="2705" y="493"/>
              <a:ext cx="430" cy="16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350" name="Line 510"/>
            <p:cNvSpPr>
              <a:spLocks noChangeShapeType="1"/>
            </p:cNvSpPr>
            <p:nvPr/>
          </p:nvSpPr>
          <p:spPr bwMode="auto">
            <a:xfrm>
              <a:off x="2705" y="493"/>
              <a:ext cx="53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351" name="Line 511"/>
            <p:cNvSpPr>
              <a:spLocks noChangeShapeType="1"/>
            </p:cNvSpPr>
            <p:nvPr/>
          </p:nvSpPr>
          <p:spPr bwMode="auto">
            <a:xfrm flipH="1">
              <a:off x="3994" y="493"/>
              <a:ext cx="429" cy="16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380" name="Line 540"/>
            <p:cNvSpPr>
              <a:spLocks noChangeShapeType="1"/>
            </p:cNvSpPr>
            <p:nvPr/>
          </p:nvSpPr>
          <p:spPr bwMode="auto">
            <a:xfrm>
              <a:off x="3243" y="493"/>
              <a:ext cx="0" cy="96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381" name="Line 541"/>
            <p:cNvSpPr>
              <a:spLocks noChangeShapeType="1"/>
            </p:cNvSpPr>
            <p:nvPr/>
          </p:nvSpPr>
          <p:spPr bwMode="auto">
            <a:xfrm>
              <a:off x="3243" y="1460"/>
              <a:ext cx="64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382" name="Line 542"/>
            <p:cNvSpPr>
              <a:spLocks noChangeShapeType="1"/>
            </p:cNvSpPr>
            <p:nvPr/>
          </p:nvSpPr>
          <p:spPr bwMode="auto">
            <a:xfrm flipV="1">
              <a:off x="3887" y="493"/>
              <a:ext cx="0" cy="96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383" name="Line 543"/>
            <p:cNvSpPr>
              <a:spLocks noChangeShapeType="1"/>
            </p:cNvSpPr>
            <p:nvPr/>
          </p:nvSpPr>
          <p:spPr bwMode="auto">
            <a:xfrm>
              <a:off x="3887" y="493"/>
              <a:ext cx="53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384" name="Line 544"/>
            <p:cNvSpPr>
              <a:spLocks noChangeShapeType="1"/>
            </p:cNvSpPr>
            <p:nvPr/>
          </p:nvSpPr>
          <p:spPr bwMode="auto">
            <a:xfrm flipH="1">
              <a:off x="3128" y="923"/>
              <a:ext cx="1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385" name="Line 545"/>
            <p:cNvSpPr>
              <a:spLocks noChangeShapeType="1"/>
            </p:cNvSpPr>
            <p:nvPr/>
          </p:nvSpPr>
          <p:spPr bwMode="auto">
            <a:xfrm flipH="1">
              <a:off x="2966" y="923"/>
              <a:ext cx="1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386" name="Line 546"/>
            <p:cNvSpPr>
              <a:spLocks noChangeShapeType="1"/>
            </p:cNvSpPr>
            <p:nvPr/>
          </p:nvSpPr>
          <p:spPr bwMode="auto">
            <a:xfrm flipH="1">
              <a:off x="2819" y="923"/>
              <a:ext cx="1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387" name="Line 547"/>
            <p:cNvSpPr>
              <a:spLocks noChangeShapeType="1"/>
            </p:cNvSpPr>
            <p:nvPr/>
          </p:nvSpPr>
          <p:spPr bwMode="auto">
            <a:xfrm>
              <a:off x="3887" y="923"/>
              <a:ext cx="1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388" name="Line 548"/>
            <p:cNvSpPr>
              <a:spLocks noChangeShapeType="1"/>
            </p:cNvSpPr>
            <p:nvPr/>
          </p:nvSpPr>
          <p:spPr bwMode="auto">
            <a:xfrm>
              <a:off x="4033" y="923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389" name="Line 549"/>
            <p:cNvSpPr>
              <a:spLocks noChangeShapeType="1"/>
            </p:cNvSpPr>
            <p:nvPr/>
          </p:nvSpPr>
          <p:spPr bwMode="auto">
            <a:xfrm>
              <a:off x="4194" y="923"/>
              <a:ext cx="1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390" name="Line 550"/>
            <p:cNvSpPr>
              <a:spLocks noChangeShapeType="1"/>
            </p:cNvSpPr>
            <p:nvPr/>
          </p:nvSpPr>
          <p:spPr bwMode="auto">
            <a:xfrm flipH="1">
              <a:off x="207" y="2105"/>
              <a:ext cx="214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391" name="Line 551"/>
            <p:cNvSpPr>
              <a:spLocks noChangeShapeType="1"/>
            </p:cNvSpPr>
            <p:nvPr/>
          </p:nvSpPr>
          <p:spPr bwMode="auto">
            <a:xfrm flipV="1">
              <a:off x="2354" y="493"/>
              <a:ext cx="0" cy="16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392" name="Line 552"/>
            <p:cNvSpPr>
              <a:spLocks noChangeShapeType="1"/>
            </p:cNvSpPr>
            <p:nvPr/>
          </p:nvSpPr>
          <p:spPr bwMode="auto">
            <a:xfrm flipH="1">
              <a:off x="1967" y="493"/>
              <a:ext cx="38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393" name="Line 553"/>
            <p:cNvSpPr>
              <a:spLocks noChangeShapeType="1"/>
            </p:cNvSpPr>
            <p:nvPr/>
          </p:nvSpPr>
          <p:spPr bwMode="auto">
            <a:xfrm flipH="1">
              <a:off x="207" y="493"/>
              <a:ext cx="859" cy="16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394" name="Line 554"/>
            <p:cNvSpPr>
              <a:spLocks noChangeShapeType="1"/>
            </p:cNvSpPr>
            <p:nvPr/>
          </p:nvSpPr>
          <p:spPr bwMode="auto">
            <a:xfrm>
              <a:off x="1967" y="493"/>
              <a:ext cx="249" cy="43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395" name="Line 555"/>
            <p:cNvSpPr>
              <a:spLocks noChangeShapeType="1"/>
            </p:cNvSpPr>
            <p:nvPr/>
          </p:nvSpPr>
          <p:spPr bwMode="auto">
            <a:xfrm flipH="1">
              <a:off x="1203" y="923"/>
              <a:ext cx="101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396" name="Line 556"/>
            <p:cNvSpPr>
              <a:spLocks noChangeShapeType="1"/>
            </p:cNvSpPr>
            <p:nvPr/>
          </p:nvSpPr>
          <p:spPr bwMode="auto">
            <a:xfrm flipH="1">
              <a:off x="1203" y="493"/>
              <a:ext cx="249" cy="43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397" name="Line 557"/>
            <p:cNvSpPr>
              <a:spLocks noChangeShapeType="1"/>
            </p:cNvSpPr>
            <p:nvPr/>
          </p:nvSpPr>
          <p:spPr bwMode="auto">
            <a:xfrm flipH="1">
              <a:off x="1066" y="493"/>
              <a:ext cx="38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398" name="Line 558"/>
            <p:cNvSpPr>
              <a:spLocks noChangeShapeType="1"/>
            </p:cNvSpPr>
            <p:nvPr/>
          </p:nvSpPr>
          <p:spPr bwMode="auto">
            <a:xfrm flipH="1">
              <a:off x="2274" y="1460"/>
              <a:ext cx="8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399" name="Line 559"/>
            <p:cNvSpPr>
              <a:spLocks noChangeShapeType="1"/>
            </p:cNvSpPr>
            <p:nvPr/>
          </p:nvSpPr>
          <p:spPr bwMode="auto">
            <a:xfrm flipH="1">
              <a:off x="2112" y="1460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400" name="Line 560"/>
            <p:cNvSpPr>
              <a:spLocks noChangeShapeType="1"/>
            </p:cNvSpPr>
            <p:nvPr/>
          </p:nvSpPr>
          <p:spPr bwMode="auto">
            <a:xfrm flipH="1">
              <a:off x="1951" y="1460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401" name="Line 561"/>
            <p:cNvSpPr>
              <a:spLocks noChangeShapeType="1"/>
            </p:cNvSpPr>
            <p:nvPr/>
          </p:nvSpPr>
          <p:spPr bwMode="auto">
            <a:xfrm flipH="1">
              <a:off x="1791" y="1460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402" name="Line 562"/>
            <p:cNvSpPr>
              <a:spLocks noChangeShapeType="1"/>
            </p:cNvSpPr>
            <p:nvPr/>
          </p:nvSpPr>
          <p:spPr bwMode="auto">
            <a:xfrm flipH="1">
              <a:off x="1628" y="1460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403" name="Line 563"/>
            <p:cNvSpPr>
              <a:spLocks noChangeShapeType="1"/>
            </p:cNvSpPr>
            <p:nvPr/>
          </p:nvSpPr>
          <p:spPr bwMode="auto">
            <a:xfrm flipH="1">
              <a:off x="1468" y="1460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404" name="Line 564"/>
            <p:cNvSpPr>
              <a:spLocks noChangeShapeType="1"/>
            </p:cNvSpPr>
            <p:nvPr/>
          </p:nvSpPr>
          <p:spPr bwMode="auto">
            <a:xfrm flipH="1">
              <a:off x="1307" y="1460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405" name="Line 565"/>
            <p:cNvSpPr>
              <a:spLocks noChangeShapeType="1"/>
            </p:cNvSpPr>
            <p:nvPr/>
          </p:nvSpPr>
          <p:spPr bwMode="auto">
            <a:xfrm flipH="1">
              <a:off x="1147" y="1460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406" name="Line 566"/>
            <p:cNvSpPr>
              <a:spLocks noChangeShapeType="1"/>
            </p:cNvSpPr>
            <p:nvPr/>
          </p:nvSpPr>
          <p:spPr bwMode="auto">
            <a:xfrm flipH="1">
              <a:off x="985" y="1460"/>
              <a:ext cx="1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407" name="Line 567"/>
            <p:cNvSpPr>
              <a:spLocks noChangeShapeType="1"/>
            </p:cNvSpPr>
            <p:nvPr/>
          </p:nvSpPr>
          <p:spPr bwMode="auto">
            <a:xfrm flipH="1">
              <a:off x="824" y="1460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408" name="Line 568"/>
            <p:cNvSpPr>
              <a:spLocks noChangeShapeType="1"/>
            </p:cNvSpPr>
            <p:nvPr/>
          </p:nvSpPr>
          <p:spPr bwMode="auto">
            <a:xfrm flipH="1">
              <a:off x="663" y="1460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409" name="Line 569"/>
            <p:cNvSpPr>
              <a:spLocks noChangeShapeType="1"/>
            </p:cNvSpPr>
            <p:nvPr/>
          </p:nvSpPr>
          <p:spPr bwMode="auto">
            <a:xfrm flipH="1">
              <a:off x="551" y="1460"/>
              <a:ext cx="8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20519" name="Group 679"/>
          <p:cNvGrpSpPr>
            <a:grpSpLocks/>
          </p:cNvGrpSpPr>
          <p:nvPr/>
        </p:nvGrpSpPr>
        <p:grpSpPr bwMode="auto">
          <a:xfrm>
            <a:off x="327025" y="3338513"/>
            <a:ext cx="3409950" cy="3186112"/>
            <a:chOff x="206" y="2103"/>
            <a:chExt cx="2148" cy="2007"/>
          </a:xfrm>
        </p:grpSpPr>
        <p:sp>
          <p:nvSpPr>
            <p:cNvPr id="420520" name="Line 680"/>
            <p:cNvSpPr>
              <a:spLocks noChangeShapeType="1"/>
            </p:cNvSpPr>
            <p:nvPr/>
          </p:nvSpPr>
          <p:spPr bwMode="auto">
            <a:xfrm>
              <a:off x="206" y="2105"/>
              <a:ext cx="0" cy="200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521" name="Line 681"/>
            <p:cNvSpPr>
              <a:spLocks noChangeShapeType="1"/>
            </p:cNvSpPr>
            <p:nvPr/>
          </p:nvSpPr>
          <p:spPr bwMode="auto">
            <a:xfrm>
              <a:off x="2354" y="2103"/>
              <a:ext cx="0" cy="200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20522" name="Group 682"/>
          <p:cNvGrpSpPr>
            <a:grpSpLocks/>
          </p:cNvGrpSpPr>
          <p:nvPr/>
        </p:nvGrpSpPr>
        <p:grpSpPr bwMode="auto">
          <a:xfrm>
            <a:off x="3884613" y="3484563"/>
            <a:ext cx="3279775" cy="3184525"/>
            <a:chOff x="2447" y="2195"/>
            <a:chExt cx="2066" cy="2006"/>
          </a:xfrm>
        </p:grpSpPr>
        <p:sp>
          <p:nvSpPr>
            <p:cNvPr id="420523" name="Line 683"/>
            <p:cNvSpPr>
              <a:spLocks noChangeShapeType="1"/>
            </p:cNvSpPr>
            <p:nvPr/>
          </p:nvSpPr>
          <p:spPr bwMode="auto">
            <a:xfrm>
              <a:off x="3564" y="2195"/>
              <a:ext cx="0" cy="1057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524" name="Line 684"/>
            <p:cNvSpPr>
              <a:spLocks noChangeShapeType="1"/>
            </p:cNvSpPr>
            <p:nvPr/>
          </p:nvSpPr>
          <p:spPr bwMode="auto">
            <a:xfrm>
              <a:off x="2615" y="2301"/>
              <a:ext cx="1898" cy="1900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525" name="Line 685"/>
            <p:cNvSpPr>
              <a:spLocks noChangeShapeType="1"/>
            </p:cNvSpPr>
            <p:nvPr/>
          </p:nvSpPr>
          <p:spPr bwMode="auto">
            <a:xfrm>
              <a:off x="2447" y="3252"/>
              <a:ext cx="1117" cy="0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20527" name="Group 687"/>
          <p:cNvGrpSpPr>
            <a:grpSpLocks/>
          </p:cNvGrpSpPr>
          <p:nvPr/>
        </p:nvGrpSpPr>
        <p:grpSpPr bwMode="auto">
          <a:xfrm>
            <a:off x="4294188" y="782638"/>
            <a:ext cx="2727325" cy="5743575"/>
            <a:chOff x="2705" y="493"/>
            <a:chExt cx="1718" cy="3618"/>
          </a:xfrm>
        </p:grpSpPr>
        <p:sp>
          <p:nvSpPr>
            <p:cNvPr id="420528" name="Line 688"/>
            <p:cNvSpPr>
              <a:spLocks noChangeShapeType="1"/>
            </p:cNvSpPr>
            <p:nvPr/>
          </p:nvSpPr>
          <p:spPr bwMode="auto">
            <a:xfrm>
              <a:off x="2705" y="493"/>
              <a:ext cx="0" cy="190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529" name="Line 689"/>
            <p:cNvSpPr>
              <a:spLocks noChangeShapeType="1"/>
            </p:cNvSpPr>
            <p:nvPr/>
          </p:nvSpPr>
          <p:spPr bwMode="auto">
            <a:xfrm>
              <a:off x="4423" y="493"/>
              <a:ext cx="0" cy="36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20530" name="Group 690"/>
          <p:cNvGrpSpPr>
            <a:grpSpLocks/>
          </p:cNvGrpSpPr>
          <p:nvPr/>
        </p:nvGrpSpPr>
        <p:grpSpPr bwMode="auto">
          <a:xfrm>
            <a:off x="3736975" y="3798888"/>
            <a:ext cx="3284538" cy="2727325"/>
            <a:chOff x="2354" y="2393"/>
            <a:chExt cx="2069" cy="1718"/>
          </a:xfrm>
        </p:grpSpPr>
        <p:sp>
          <p:nvSpPr>
            <p:cNvPr id="420531" name="Line 691"/>
            <p:cNvSpPr>
              <a:spLocks noChangeShapeType="1"/>
            </p:cNvSpPr>
            <p:nvPr/>
          </p:nvSpPr>
          <p:spPr bwMode="auto">
            <a:xfrm flipH="1">
              <a:off x="2354" y="2393"/>
              <a:ext cx="35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532" name="Line 692"/>
            <p:cNvSpPr>
              <a:spLocks noChangeShapeType="1"/>
            </p:cNvSpPr>
            <p:nvPr/>
          </p:nvSpPr>
          <p:spPr bwMode="auto">
            <a:xfrm flipH="1">
              <a:off x="2354" y="4111"/>
              <a:ext cx="206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20534" name="Group 694"/>
          <p:cNvGrpSpPr>
            <a:grpSpLocks/>
          </p:cNvGrpSpPr>
          <p:nvPr/>
        </p:nvGrpSpPr>
        <p:grpSpPr bwMode="auto">
          <a:xfrm>
            <a:off x="5148263" y="2317750"/>
            <a:ext cx="1022350" cy="3354388"/>
            <a:chOff x="3243" y="1460"/>
            <a:chExt cx="644" cy="2113"/>
          </a:xfrm>
        </p:grpSpPr>
        <p:sp>
          <p:nvSpPr>
            <p:cNvPr id="420535" name="Line 695"/>
            <p:cNvSpPr>
              <a:spLocks noChangeShapeType="1"/>
            </p:cNvSpPr>
            <p:nvPr/>
          </p:nvSpPr>
          <p:spPr bwMode="auto">
            <a:xfrm>
              <a:off x="3243" y="1460"/>
              <a:ext cx="0" cy="146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536" name="Line 696"/>
            <p:cNvSpPr>
              <a:spLocks noChangeShapeType="1"/>
            </p:cNvSpPr>
            <p:nvPr/>
          </p:nvSpPr>
          <p:spPr bwMode="auto">
            <a:xfrm>
              <a:off x="3887" y="1460"/>
              <a:ext cx="0" cy="21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20537" name="Group 697"/>
          <p:cNvGrpSpPr>
            <a:grpSpLocks/>
          </p:cNvGrpSpPr>
          <p:nvPr/>
        </p:nvGrpSpPr>
        <p:grpSpPr bwMode="auto">
          <a:xfrm>
            <a:off x="3736975" y="4649788"/>
            <a:ext cx="2433638" cy="1022350"/>
            <a:chOff x="2354" y="2929"/>
            <a:chExt cx="1533" cy="644"/>
          </a:xfrm>
        </p:grpSpPr>
        <p:sp>
          <p:nvSpPr>
            <p:cNvPr id="420538" name="Line 698"/>
            <p:cNvSpPr>
              <a:spLocks noChangeShapeType="1"/>
            </p:cNvSpPr>
            <p:nvPr/>
          </p:nvSpPr>
          <p:spPr bwMode="auto">
            <a:xfrm flipH="1">
              <a:off x="2354" y="2929"/>
              <a:ext cx="88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539" name="Line 699"/>
            <p:cNvSpPr>
              <a:spLocks noChangeShapeType="1"/>
            </p:cNvSpPr>
            <p:nvPr/>
          </p:nvSpPr>
          <p:spPr bwMode="auto">
            <a:xfrm flipH="1">
              <a:off x="2354" y="3573"/>
              <a:ext cx="153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20540" name="Group 700"/>
          <p:cNvGrpSpPr>
            <a:grpSpLocks/>
          </p:cNvGrpSpPr>
          <p:nvPr/>
        </p:nvGrpSpPr>
        <p:grpSpPr bwMode="auto">
          <a:xfrm>
            <a:off x="3736975" y="4479925"/>
            <a:ext cx="2603500" cy="1363663"/>
            <a:chOff x="2354" y="2822"/>
            <a:chExt cx="1640" cy="859"/>
          </a:xfrm>
        </p:grpSpPr>
        <p:sp>
          <p:nvSpPr>
            <p:cNvPr id="420541" name="Line 701"/>
            <p:cNvSpPr>
              <a:spLocks noChangeShapeType="1"/>
            </p:cNvSpPr>
            <p:nvPr/>
          </p:nvSpPr>
          <p:spPr bwMode="auto">
            <a:xfrm flipH="1">
              <a:off x="2354" y="2822"/>
              <a:ext cx="78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542" name="Line 702"/>
            <p:cNvSpPr>
              <a:spLocks noChangeShapeType="1"/>
            </p:cNvSpPr>
            <p:nvPr/>
          </p:nvSpPr>
          <p:spPr bwMode="auto">
            <a:xfrm flipH="1">
              <a:off x="2354" y="3681"/>
              <a:ext cx="164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20543" name="Group 703"/>
          <p:cNvGrpSpPr>
            <a:grpSpLocks/>
          </p:cNvGrpSpPr>
          <p:nvPr/>
        </p:nvGrpSpPr>
        <p:grpSpPr bwMode="auto">
          <a:xfrm>
            <a:off x="4976813" y="3341688"/>
            <a:ext cx="1363662" cy="2501900"/>
            <a:chOff x="3135" y="2105"/>
            <a:chExt cx="859" cy="1576"/>
          </a:xfrm>
        </p:grpSpPr>
        <p:sp>
          <p:nvSpPr>
            <p:cNvPr id="420544" name="Line 704"/>
            <p:cNvSpPr>
              <a:spLocks noChangeShapeType="1"/>
            </p:cNvSpPr>
            <p:nvPr/>
          </p:nvSpPr>
          <p:spPr bwMode="auto">
            <a:xfrm>
              <a:off x="3135" y="2105"/>
              <a:ext cx="0" cy="71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545" name="Line 705"/>
            <p:cNvSpPr>
              <a:spLocks noChangeShapeType="1"/>
            </p:cNvSpPr>
            <p:nvPr/>
          </p:nvSpPr>
          <p:spPr bwMode="auto">
            <a:xfrm>
              <a:off x="3994" y="2105"/>
              <a:ext cx="0" cy="157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20546" name="Group 706"/>
          <p:cNvGrpSpPr>
            <a:grpSpLocks/>
          </p:cNvGrpSpPr>
          <p:nvPr/>
        </p:nvGrpSpPr>
        <p:grpSpPr bwMode="auto">
          <a:xfrm>
            <a:off x="5148263" y="2944813"/>
            <a:ext cx="3816350" cy="3797300"/>
            <a:chOff x="295" y="2160"/>
            <a:chExt cx="1954" cy="1944"/>
          </a:xfrm>
        </p:grpSpPr>
        <p:sp>
          <p:nvSpPr>
            <p:cNvPr id="420547" name="Line 707"/>
            <p:cNvSpPr>
              <a:spLocks noChangeShapeType="1"/>
            </p:cNvSpPr>
            <p:nvPr/>
          </p:nvSpPr>
          <p:spPr bwMode="auto">
            <a:xfrm flipV="1">
              <a:off x="892" y="3131"/>
              <a:ext cx="0" cy="56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548" name="Line 708"/>
            <p:cNvSpPr>
              <a:spLocks noChangeShapeType="1"/>
            </p:cNvSpPr>
            <p:nvPr/>
          </p:nvSpPr>
          <p:spPr bwMode="auto">
            <a:xfrm>
              <a:off x="565" y="3509"/>
              <a:ext cx="327" cy="18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549" name="Line 709"/>
            <p:cNvSpPr>
              <a:spLocks noChangeShapeType="1"/>
            </p:cNvSpPr>
            <p:nvPr/>
          </p:nvSpPr>
          <p:spPr bwMode="auto">
            <a:xfrm>
              <a:off x="1652" y="2317"/>
              <a:ext cx="0" cy="37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550" name="Line 710"/>
            <p:cNvSpPr>
              <a:spLocks noChangeShapeType="1"/>
            </p:cNvSpPr>
            <p:nvPr/>
          </p:nvSpPr>
          <p:spPr bwMode="auto">
            <a:xfrm flipH="1">
              <a:off x="565" y="3319"/>
              <a:ext cx="327" cy="19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551" name="Line 711"/>
            <p:cNvSpPr>
              <a:spLocks noChangeShapeType="1"/>
            </p:cNvSpPr>
            <p:nvPr/>
          </p:nvSpPr>
          <p:spPr bwMode="auto">
            <a:xfrm>
              <a:off x="565" y="2943"/>
              <a:ext cx="0" cy="56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552" name="Line 712"/>
            <p:cNvSpPr>
              <a:spLocks noChangeShapeType="1"/>
            </p:cNvSpPr>
            <p:nvPr/>
          </p:nvSpPr>
          <p:spPr bwMode="auto">
            <a:xfrm>
              <a:off x="1379" y="2160"/>
              <a:ext cx="273" cy="15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553" name="Line 713"/>
            <p:cNvSpPr>
              <a:spLocks noChangeShapeType="1"/>
            </p:cNvSpPr>
            <p:nvPr/>
          </p:nvSpPr>
          <p:spPr bwMode="auto">
            <a:xfrm flipH="1">
              <a:off x="565" y="2317"/>
              <a:ext cx="1087" cy="62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554" name="Line 714"/>
            <p:cNvSpPr>
              <a:spLocks noChangeShapeType="1"/>
            </p:cNvSpPr>
            <p:nvPr/>
          </p:nvSpPr>
          <p:spPr bwMode="auto">
            <a:xfrm>
              <a:off x="295" y="2786"/>
              <a:ext cx="270" cy="15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555" name="Line 715"/>
            <p:cNvSpPr>
              <a:spLocks noChangeShapeType="1"/>
            </p:cNvSpPr>
            <p:nvPr/>
          </p:nvSpPr>
          <p:spPr bwMode="auto">
            <a:xfrm flipH="1">
              <a:off x="295" y="2160"/>
              <a:ext cx="1084" cy="62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556" name="Line 716"/>
            <p:cNvSpPr>
              <a:spLocks noChangeShapeType="1"/>
            </p:cNvSpPr>
            <p:nvPr/>
          </p:nvSpPr>
          <p:spPr bwMode="auto">
            <a:xfrm flipH="1" flipV="1">
              <a:off x="295" y="2786"/>
              <a:ext cx="217" cy="106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557" name="Line 717"/>
            <p:cNvSpPr>
              <a:spLocks noChangeShapeType="1"/>
            </p:cNvSpPr>
            <p:nvPr/>
          </p:nvSpPr>
          <p:spPr bwMode="auto">
            <a:xfrm flipH="1" flipV="1">
              <a:off x="512" y="3852"/>
              <a:ext cx="433" cy="25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558" name="Line 718"/>
            <p:cNvSpPr>
              <a:spLocks noChangeShapeType="1"/>
            </p:cNvSpPr>
            <p:nvPr/>
          </p:nvSpPr>
          <p:spPr bwMode="auto">
            <a:xfrm flipH="1">
              <a:off x="2031" y="2662"/>
              <a:ext cx="218" cy="81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559" name="Line 719"/>
            <p:cNvSpPr>
              <a:spLocks noChangeShapeType="1"/>
            </p:cNvSpPr>
            <p:nvPr/>
          </p:nvSpPr>
          <p:spPr bwMode="auto">
            <a:xfrm flipH="1">
              <a:off x="945" y="3476"/>
              <a:ext cx="1086" cy="62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560" name="Line 720"/>
            <p:cNvSpPr>
              <a:spLocks noChangeShapeType="1"/>
            </p:cNvSpPr>
            <p:nvPr/>
          </p:nvSpPr>
          <p:spPr bwMode="auto">
            <a:xfrm flipH="1">
              <a:off x="945" y="3288"/>
              <a:ext cx="217" cy="81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561" name="Line 721"/>
            <p:cNvSpPr>
              <a:spLocks noChangeShapeType="1"/>
            </p:cNvSpPr>
            <p:nvPr/>
          </p:nvSpPr>
          <p:spPr bwMode="auto">
            <a:xfrm flipH="1">
              <a:off x="892" y="2505"/>
              <a:ext cx="1084" cy="62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562" name="Line 722"/>
            <p:cNvSpPr>
              <a:spLocks noChangeShapeType="1"/>
            </p:cNvSpPr>
            <p:nvPr/>
          </p:nvSpPr>
          <p:spPr bwMode="auto">
            <a:xfrm>
              <a:off x="1976" y="2505"/>
              <a:ext cx="273" cy="15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563" name="Line 723"/>
            <p:cNvSpPr>
              <a:spLocks noChangeShapeType="1"/>
            </p:cNvSpPr>
            <p:nvPr/>
          </p:nvSpPr>
          <p:spPr bwMode="auto">
            <a:xfrm flipH="1">
              <a:off x="1162" y="2662"/>
              <a:ext cx="1087" cy="62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564" name="Line 724"/>
            <p:cNvSpPr>
              <a:spLocks noChangeShapeType="1"/>
            </p:cNvSpPr>
            <p:nvPr/>
          </p:nvSpPr>
          <p:spPr bwMode="auto">
            <a:xfrm>
              <a:off x="892" y="3131"/>
              <a:ext cx="270" cy="15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20565" name="Text Box 725"/>
          <p:cNvSpPr txBox="1">
            <a:spLocks noChangeArrowheads="1"/>
          </p:cNvSpPr>
          <p:nvPr/>
        </p:nvSpPr>
        <p:spPr bwMode="auto">
          <a:xfrm>
            <a:off x="6249988" y="96838"/>
            <a:ext cx="2765425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 eaLnBrk="1" hangingPunct="1">
              <a:lnSpc>
                <a:spcPct val="80000"/>
              </a:lnSpc>
              <a:spcBef>
                <a:spcPct val="50000"/>
              </a:spcBef>
            </a:pPr>
            <a:r>
              <a:rPr lang="zh-CN" alt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黑体" pitchFamily="2" charset="-122"/>
              </a:rPr>
              <a:t>步骤一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205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5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4205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5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4205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5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500"/>
                                        <p:tgtEl>
                                          <p:spTgt spid="4205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5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4205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3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5" dur="500"/>
                                        <p:tgtEl>
                                          <p:spTgt spid="4205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5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500"/>
                                        <p:tgtEl>
                                          <p:spTgt spid="4205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5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500"/>
                                        <p:tgtEl>
                                          <p:spTgt spid="4205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5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9" dur="500"/>
                                        <p:tgtEl>
                                          <p:spTgt spid="4205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 nodeType="clickPar">
                      <p:stCondLst>
                        <p:cond delay="indefinite"/>
                      </p:stCondLst>
                      <p:childTnLst>
                        <p:par>
                          <p:cTn id="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5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4" dur="500"/>
                                        <p:tgtEl>
                                          <p:spTgt spid="4205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5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9" dur="500"/>
                                        <p:tgtEl>
                                          <p:spTgt spid="4205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6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5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3" dur="500"/>
                                        <p:tgtEl>
                                          <p:spTgt spid="4205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5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8" dur="500"/>
                                        <p:tgtEl>
                                          <p:spTgt spid="4205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70" presetID="4" presetClass="exit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1" dur="500"/>
                                        <p:tgtEl>
                                          <p:spTgt spid="4205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0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4" dur="500"/>
                                        <p:tgtEl>
                                          <p:spTgt spid="4205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05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7" dur="500"/>
                                        <p:tgtEl>
                                          <p:spTgt spid="4205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0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0" dur="500"/>
                                        <p:tgtEl>
                                          <p:spTgt spid="4205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05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3" dur="500"/>
                                        <p:tgtEl>
                                          <p:spTgt spid="4205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05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6" dur="500"/>
                                        <p:tgtEl>
                                          <p:spTgt spid="4205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05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9" dur="500"/>
                                        <p:tgtEl>
                                          <p:spTgt spid="4205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05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2" dur="500"/>
                                        <p:tgtEl>
                                          <p:spTgt spid="4205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05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 nodeType="clickPar">
                      <p:stCondLst>
                        <p:cond delay="indefinite"/>
                      </p:stCondLst>
                      <p:childTnLst>
                        <p:par>
                          <p:cTn id="9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5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8" dur="500"/>
                                        <p:tgtEl>
                                          <p:spTgt spid="4205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0565" grpId="0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4076" name="Group 140"/>
          <p:cNvGrpSpPr>
            <a:grpSpLocks/>
          </p:cNvGrpSpPr>
          <p:nvPr/>
        </p:nvGrpSpPr>
        <p:grpSpPr bwMode="auto">
          <a:xfrm>
            <a:off x="179388" y="3798888"/>
            <a:ext cx="3705225" cy="2727325"/>
            <a:chOff x="113" y="2393"/>
            <a:chExt cx="2334" cy="1718"/>
          </a:xfrm>
        </p:grpSpPr>
        <p:grpSp>
          <p:nvGrpSpPr>
            <p:cNvPr id="423938" name="Group 2"/>
            <p:cNvGrpSpPr>
              <a:grpSpLocks/>
            </p:cNvGrpSpPr>
            <p:nvPr/>
          </p:nvGrpSpPr>
          <p:grpSpPr bwMode="auto">
            <a:xfrm>
              <a:off x="113" y="3252"/>
              <a:ext cx="2334" cy="0"/>
              <a:chOff x="113" y="3252"/>
              <a:chExt cx="2334" cy="0"/>
            </a:xfrm>
          </p:grpSpPr>
          <p:sp>
            <p:nvSpPr>
              <p:cNvPr id="423939" name="Line 3"/>
              <p:cNvSpPr>
                <a:spLocks noChangeShapeType="1"/>
              </p:cNvSpPr>
              <p:nvPr/>
            </p:nvSpPr>
            <p:spPr bwMode="auto">
              <a:xfrm>
                <a:off x="113" y="3252"/>
                <a:ext cx="18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940" name="Line 4"/>
              <p:cNvSpPr>
                <a:spLocks noChangeShapeType="1"/>
              </p:cNvSpPr>
              <p:nvPr/>
            </p:nvSpPr>
            <p:spPr bwMode="auto">
              <a:xfrm>
                <a:off x="335" y="3252"/>
                <a:ext cx="3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941" name="Line 5"/>
              <p:cNvSpPr>
                <a:spLocks noChangeShapeType="1"/>
              </p:cNvSpPr>
              <p:nvPr/>
            </p:nvSpPr>
            <p:spPr bwMode="auto">
              <a:xfrm>
                <a:off x="413" y="3252"/>
                <a:ext cx="34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942" name="Line 6"/>
              <p:cNvSpPr>
                <a:spLocks noChangeShapeType="1"/>
              </p:cNvSpPr>
              <p:nvPr/>
            </p:nvSpPr>
            <p:spPr bwMode="auto">
              <a:xfrm>
                <a:off x="799" y="3252"/>
                <a:ext cx="3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943" name="Line 7"/>
              <p:cNvSpPr>
                <a:spLocks noChangeShapeType="1"/>
              </p:cNvSpPr>
              <p:nvPr/>
            </p:nvSpPr>
            <p:spPr bwMode="auto">
              <a:xfrm>
                <a:off x="877" y="3252"/>
                <a:ext cx="34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944" name="Line 8"/>
              <p:cNvSpPr>
                <a:spLocks noChangeShapeType="1"/>
              </p:cNvSpPr>
              <p:nvPr/>
            </p:nvSpPr>
            <p:spPr bwMode="auto">
              <a:xfrm>
                <a:off x="1263" y="3252"/>
                <a:ext cx="3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945" name="Line 9"/>
              <p:cNvSpPr>
                <a:spLocks noChangeShapeType="1"/>
              </p:cNvSpPr>
              <p:nvPr/>
            </p:nvSpPr>
            <p:spPr bwMode="auto">
              <a:xfrm>
                <a:off x="1341" y="3252"/>
                <a:ext cx="34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946" name="Line 10"/>
              <p:cNvSpPr>
                <a:spLocks noChangeShapeType="1"/>
              </p:cNvSpPr>
              <p:nvPr/>
            </p:nvSpPr>
            <p:spPr bwMode="auto">
              <a:xfrm>
                <a:off x="1727" y="3252"/>
                <a:ext cx="3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947" name="Line 11"/>
              <p:cNvSpPr>
                <a:spLocks noChangeShapeType="1"/>
              </p:cNvSpPr>
              <p:nvPr/>
            </p:nvSpPr>
            <p:spPr bwMode="auto">
              <a:xfrm>
                <a:off x="1805" y="3252"/>
                <a:ext cx="34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948" name="Line 12"/>
              <p:cNvSpPr>
                <a:spLocks noChangeShapeType="1"/>
              </p:cNvSpPr>
              <p:nvPr/>
            </p:nvSpPr>
            <p:spPr bwMode="auto">
              <a:xfrm>
                <a:off x="2191" y="3252"/>
                <a:ext cx="3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949" name="Line 13"/>
              <p:cNvSpPr>
                <a:spLocks noChangeShapeType="1"/>
              </p:cNvSpPr>
              <p:nvPr/>
            </p:nvSpPr>
            <p:spPr bwMode="auto">
              <a:xfrm>
                <a:off x="2269" y="3252"/>
                <a:ext cx="178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23950" name="Group 14"/>
            <p:cNvGrpSpPr>
              <a:grpSpLocks/>
            </p:cNvGrpSpPr>
            <p:nvPr/>
          </p:nvGrpSpPr>
          <p:grpSpPr bwMode="auto">
            <a:xfrm>
              <a:off x="207" y="2393"/>
              <a:ext cx="2147" cy="1718"/>
              <a:chOff x="207" y="2393"/>
              <a:chExt cx="2147" cy="1718"/>
            </a:xfrm>
          </p:grpSpPr>
          <p:sp>
            <p:nvSpPr>
              <p:cNvPr id="423951" name="Line 15"/>
              <p:cNvSpPr>
                <a:spLocks noChangeShapeType="1"/>
              </p:cNvSpPr>
              <p:nvPr/>
            </p:nvSpPr>
            <p:spPr bwMode="auto">
              <a:xfrm flipV="1">
                <a:off x="2354" y="2393"/>
                <a:ext cx="0" cy="171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952" name="Line 16"/>
              <p:cNvSpPr>
                <a:spLocks noChangeShapeType="1"/>
              </p:cNvSpPr>
              <p:nvPr/>
            </p:nvSpPr>
            <p:spPr bwMode="auto">
              <a:xfrm flipH="1">
                <a:off x="207" y="2393"/>
                <a:ext cx="214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953" name="Line 17"/>
              <p:cNvSpPr>
                <a:spLocks noChangeShapeType="1"/>
              </p:cNvSpPr>
              <p:nvPr/>
            </p:nvSpPr>
            <p:spPr bwMode="auto">
              <a:xfrm>
                <a:off x="207" y="2393"/>
                <a:ext cx="0" cy="171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954" name="Line 18"/>
              <p:cNvSpPr>
                <a:spLocks noChangeShapeType="1"/>
              </p:cNvSpPr>
              <p:nvPr/>
            </p:nvSpPr>
            <p:spPr bwMode="auto">
              <a:xfrm>
                <a:off x="207" y="4111"/>
                <a:ext cx="214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23955" name="Group 19"/>
            <p:cNvGrpSpPr>
              <a:grpSpLocks/>
            </p:cNvGrpSpPr>
            <p:nvPr/>
          </p:nvGrpSpPr>
          <p:grpSpPr bwMode="auto">
            <a:xfrm>
              <a:off x="207" y="2822"/>
              <a:ext cx="2147" cy="859"/>
              <a:chOff x="207" y="2822"/>
              <a:chExt cx="2147" cy="859"/>
            </a:xfrm>
          </p:grpSpPr>
          <p:grpSp>
            <p:nvGrpSpPr>
              <p:cNvPr id="423956" name="Group 20"/>
              <p:cNvGrpSpPr>
                <a:grpSpLocks/>
              </p:cNvGrpSpPr>
              <p:nvPr/>
            </p:nvGrpSpPr>
            <p:grpSpPr bwMode="auto">
              <a:xfrm>
                <a:off x="207" y="2822"/>
                <a:ext cx="2147" cy="0"/>
                <a:chOff x="207" y="2822"/>
                <a:chExt cx="2147" cy="0"/>
              </a:xfrm>
            </p:grpSpPr>
            <p:sp>
              <p:nvSpPr>
                <p:cNvPr id="423957" name="Line 21"/>
                <p:cNvSpPr>
                  <a:spLocks noChangeShapeType="1"/>
                </p:cNvSpPr>
                <p:nvPr/>
              </p:nvSpPr>
              <p:spPr bwMode="auto">
                <a:xfrm flipH="1">
                  <a:off x="2264" y="2822"/>
                  <a:ext cx="90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23958" name="Line 22"/>
                <p:cNvSpPr>
                  <a:spLocks noChangeShapeType="1"/>
                </p:cNvSpPr>
                <p:nvPr/>
              </p:nvSpPr>
              <p:spPr bwMode="auto">
                <a:xfrm flipH="1">
                  <a:off x="2101" y="2822"/>
                  <a:ext cx="129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23959" name="Line 23"/>
                <p:cNvSpPr>
                  <a:spLocks noChangeShapeType="1"/>
                </p:cNvSpPr>
                <p:nvPr/>
              </p:nvSpPr>
              <p:spPr bwMode="auto">
                <a:xfrm flipH="1">
                  <a:off x="1941" y="2822"/>
                  <a:ext cx="129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23960" name="Line 24"/>
                <p:cNvSpPr>
                  <a:spLocks noChangeShapeType="1"/>
                </p:cNvSpPr>
                <p:nvPr/>
              </p:nvSpPr>
              <p:spPr bwMode="auto">
                <a:xfrm flipH="1">
                  <a:off x="1780" y="2822"/>
                  <a:ext cx="129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23961" name="Line 25"/>
                <p:cNvSpPr>
                  <a:spLocks noChangeShapeType="1"/>
                </p:cNvSpPr>
                <p:nvPr/>
              </p:nvSpPr>
              <p:spPr bwMode="auto">
                <a:xfrm flipH="1">
                  <a:off x="1618" y="2822"/>
                  <a:ext cx="129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23962" name="Line 26"/>
                <p:cNvSpPr>
                  <a:spLocks noChangeShapeType="1"/>
                </p:cNvSpPr>
                <p:nvPr/>
              </p:nvSpPr>
              <p:spPr bwMode="auto">
                <a:xfrm flipH="1">
                  <a:off x="1457" y="2822"/>
                  <a:ext cx="129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23963" name="Line 27"/>
                <p:cNvSpPr>
                  <a:spLocks noChangeShapeType="1"/>
                </p:cNvSpPr>
                <p:nvPr/>
              </p:nvSpPr>
              <p:spPr bwMode="auto">
                <a:xfrm flipH="1">
                  <a:off x="1297" y="2822"/>
                  <a:ext cx="129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23964" name="Line 28"/>
                <p:cNvSpPr>
                  <a:spLocks noChangeShapeType="1"/>
                </p:cNvSpPr>
                <p:nvPr/>
              </p:nvSpPr>
              <p:spPr bwMode="auto">
                <a:xfrm flipH="1">
                  <a:off x="1136" y="2822"/>
                  <a:ext cx="129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23965" name="Line 29"/>
                <p:cNvSpPr>
                  <a:spLocks noChangeShapeType="1"/>
                </p:cNvSpPr>
                <p:nvPr/>
              </p:nvSpPr>
              <p:spPr bwMode="auto">
                <a:xfrm flipH="1">
                  <a:off x="974" y="2822"/>
                  <a:ext cx="129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23966" name="Line 30"/>
                <p:cNvSpPr>
                  <a:spLocks noChangeShapeType="1"/>
                </p:cNvSpPr>
                <p:nvPr/>
              </p:nvSpPr>
              <p:spPr bwMode="auto">
                <a:xfrm flipH="1">
                  <a:off x="813" y="2822"/>
                  <a:ext cx="129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23967" name="Line 31"/>
                <p:cNvSpPr>
                  <a:spLocks noChangeShapeType="1"/>
                </p:cNvSpPr>
                <p:nvPr/>
              </p:nvSpPr>
              <p:spPr bwMode="auto">
                <a:xfrm flipH="1">
                  <a:off x="653" y="2822"/>
                  <a:ext cx="129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23968" name="Line 32"/>
                <p:cNvSpPr>
                  <a:spLocks noChangeShapeType="1"/>
                </p:cNvSpPr>
                <p:nvPr/>
              </p:nvSpPr>
              <p:spPr bwMode="auto">
                <a:xfrm flipH="1">
                  <a:off x="491" y="2822"/>
                  <a:ext cx="128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23969" name="Line 33"/>
                <p:cNvSpPr>
                  <a:spLocks noChangeShapeType="1"/>
                </p:cNvSpPr>
                <p:nvPr/>
              </p:nvSpPr>
              <p:spPr bwMode="auto">
                <a:xfrm flipH="1">
                  <a:off x="330" y="2822"/>
                  <a:ext cx="129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23970" name="Line 34"/>
                <p:cNvSpPr>
                  <a:spLocks noChangeShapeType="1"/>
                </p:cNvSpPr>
                <p:nvPr/>
              </p:nvSpPr>
              <p:spPr bwMode="auto">
                <a:xfrm flipH="1">
                  <a:off x="207" y="2822"/>
                  <a:ext cx="91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423971" name="Group 35"/>
              <p:cNvGrpSpPr>
                <a:grpSpLocks/>
              </p:cNvGrpSpPr>
              <p:nvPr/>
            </p:nvGrpSpPr>
            <p:grpSpPr bwMode="auto">
              <a:xfrm>
                <a:off x="207" y="3681"/>
                <a:ext cx="2147" cy="0"/>
                <a:chOff x="207" y="3681"/>
                <a:chExt cx="2147" cy="0"/>
              </a:xfrm>
            </p:grpSpPr>
            <p:sp>
              <p:nvSpPr>
                <p:cNvPr id="423972" name="Line 36"/>
                <p:cNvSpPr>
                  <a:spLocks noChangeShapeType="1"/>
                </p:cNvSpPr>
                <p:nvPr/>
              </p:nvSpPr>
              <p:spPr bwMode="auto">
                <a:xfrm flipH="1">
                  <a:off x="2264" y="3681"/>
                  <a:ext cx="90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23973" name="Line 37"/>
                <p:cNvSpPr>
                  <a:spLocks noChangeShapeType="1"/>
                </p:cNvSpPr>
                <p:nvPr/>
              </p:nvSpPr>
              <p:spPr bwMode="auto">
                <a:xfrm flipH="1">
                  <a:off x="2101" y="3681"/>
                  <a:ext cx="129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23974" name="Line 38"/>
                <p:cNvSpPr>
                  <a:spLocks noChangeShapeType="1"/>
                </p:cNvSpPr>
                <p:nvPr/>
              </p:nvSpPr>
              <p:spPr bwMode="auto">
                <a:xfrm flipH="1">
                  <a:off x="1941" y="3681"/>
                  <a:ext cx="129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23975" name="Line 39"/>
                <p:cNvSpPr>
                  <a:spLocks noChangeShapeType="1"/>
                </p:cNvSpPr>
                <p:nvPr/>
              </p:nvSpPr>
              <p:spPr bwMode="auto">
                <a:xfrm flipH="1">
                  <a:off x="1780" y="3681"/>
                  <a:ext cx="129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23976" name="Line 40"/>
                <p:cNvSpPr>
                  <a:spLocks noChangeShapeType="1"/>
                </p:cNvSpPr>
                <p:nvPr/>
              </p:nvSpPr>
              <p:spPr bwMode="auto">
                <a:xfrm flipH="1">
                  <a:off x="1618" y="3681"/>
                  <a:ext cx="129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23977" name="Line 41"/>
                <p:cNvSpPr>
                  <a:spLocks noChangeShapeType="1"/>
                </p:cNvSpPr>
                <p:nvPr/>
              </p:nvSpPr>
              <p:spPr bwMode="auto">
                <a:xfrm flipH="1">
                  <a:off x="1457" y="3681"/>
                  <a:ext cx="129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23978" name="Line 42"/>
                <p:cNvSpPr>
                  <a:spLocks noChangeShapeType="1"/>
                </p:cNvSpPr>
                <p:nvPr/>
              </p:nvSpPr>
              <p:spPr bwMode="auto">
                <a:xfrm flipH="1">
                  <a:off x="1297" y="3681"/>
                  <a:ext cx="129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23979" name="Line 43"/>
                <p:cNvSpPr>
                  <a:spLocks noChangeShapeType="1"/>
                </p:cNvSpPr>
                <p:nvPr/>
              </p:nvSpPr>
              <p:spPr bwMode="auto">
                <a:xfrm flipH="1">
                  <a:off x="1136" y="3681"/>
                  <a:ext cx="129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23980" name="Line 44"/>
                <p:cNvSpPr>
                  <a:spLocks noChangeShapeType="1"/>
                </p:cNvSpPr>
                <p:nvPr/>
              </p:nvSpPr>
              <p:spPr bwMode="auto">
                <a:xfrm flipH="1">
                  <a:off x="974" y="3681"/>
                  <a:ext cx="129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23981" name="Line 45"/>
                <p:cNvSpPr>
                  <a:spLocks noChangeShapeType="1"/>
                </p:cNvSpPr>
                <p:nvPr/>
              </p:nvSpPr>
              <p:spPr bwMode="auto">
                <a:xfrm flipH="1">
                  <a:off x="813" y="3681"/>
                  <a:ext cx="129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23982" name="Line 46"/>
                <p:cNvSpPr>
                  <a:spLocks noChangeShapeType="1"/>
                </p:cNvSpPr>
                <p:nvPr/>
              </p:nvSpPr>
              <p:spPr bwMode="auto">
                <a:xfrm flipH="1">
                  <a:off x="653" y="3681"/>
                  <a:ext cx="129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23983" name="Line 47"/>
                <p:cNvSpPr>
                  <a:spLocks noChangeShapeType="1"/>
                </p:cNvSpPr>
                <p:nvPr/>
              </p:nvSpPr>
              <p:spPr bwMode="auto">
                <a:xfrm flipH="1">
                  <a:off x="491" y="3681"/>
                  <a:ext cx="128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23984" name="Line 48"/>
                <p:cNvSpPr>
                  <a:spLocks noChangeShapeType="1"/>
                </p:cNvSpPr>
                <p:nvPr/>
              </p:nvSpPr>
              <p:spPr bwMode="auto">
                <a:xfrm flipH="1">
                  <a:off x="330" y="3681"/>
                  <a:ext cx="129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23985" name="Line 49"/>
                <p:cNvSpPr>
                  <a:spLocks noChangeShapeType="1"/>
                </p:cNvSpPr>
                <p:nvPr/>
              </p:nvSpPr>
              <p:spPr bwMode="auto">
                <a:xfrm flipH="1">
                  <a:off x="207" y="3681"/>
                  <a:ext cx="91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423986" name="Group 50"/>
            <p:cNvGrpSpPr>
              <a:grpSpLocks/>
            </p:cNvGrpSpPr>
            <p:nvPr/>
          </p:nvGrpSpPr>
          <p:grpSpPr bwMode="auto">
            <a:xfrm>
              <a:off x="207" y="2929"/>
              <a:ext cx="2147" cy="644"/>
              <a:chOff x="207" y="2929"/>
              <a:chExt cx="2147" cy="644"/>
            </a:xfrm>
          </p:grpSpPr>
          <p:sp>
            <p:nvSpPr>
              <p:cNvPr id="423987" name="Line 51"/>
              <p:cNvSpPr>
                <a:spLocks noChangeShapeType="1"/>
              </p:cNvSpPr>
              <p:nvPr/>
            </p:nvSpPr>
            <p:spPr bwMode="auto">
              <a:xfrm flipH="1">
                <a:off x="207" y="2929"/>
                <a:ext cx="214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3988" name="Line 52"/>
              <p:cNvSpPr>
                <a:spLocks noChangeShapeType="1"/>
              </p:cNvSpPr>
              <p:nvPr/>
            </p:nvSpPr>
            <p:spPr bwMode="auto">
              <a:xfrm flipH="1">
                <a:off x="207" y="3573"/>
                <a:ext cx="214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423989" name="Group 53"/>
          <p:cNvGrpSpPr>
            <a:grpSpLocks/>
          </p:cNvGrpSpPr>
          <p:nvPr/>
        </p:nvGrpSpPr>
        <p:grpSpPr bwMode="auto">
          <a:xfrm>
            <a:off x="328613" y="687388"/>
            <a:ext cx="6692900" cy="2797175"/>
            <a:chOff x="207" y="433"/>
            <a:chExt cx="4216" cy="1762"/>
          </a:xfrm>
        </p:grpSpPr>
        <p:sp>
          <p:nvSpPr>
            <p:cNvPr id="423990" name="Line 54"/>
            <p:cNvSpPr>
              <a:spLocks noChangeShapeType="1"/>
            </p:cNvSpPr>
            <p:nvPr/>
          </p:nvSpPr>
          <p:spPr bwMode="auto">
            <a:xfrm>
              <a:off x="3564" y="433"/>
              <a:ext cx="0" cy="3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3991" name="Line 55"/>
            <p:cNvSpPr>
              <a:spLocks noChangeShapeType="1"/>
            </p:cNvSpPr>
            <p:nvPr/>
          </p:nvSpPr>
          <p:spPr bwMode="auto">
            <a:xfrm>
              <a:off x="3564" y="833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3992" name="Line 56"/>
            <p:cNvSpPr>
              <a:spLocks noChangeShapeType="1"/>
            </p:cNvSpPr>
            <p:nvPr/>
          </p:nvSpPr>
          <p:spPr bwMode="auto">
            <a:xfrm>
              <a:off x="3564" y="909"/>
              <a:ext cx="0" cy="3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3993" name="Line 57"/>
            <p:cNvSpPr>
              <a:spLocks noChangeShapeType="1"/>
            </p:cNvSpPr>
            <p:nvPr/>
          </p:nvSpPr>
          <p:spPr bwMode="auto">
            <a:xfrm>
              <a:off x="3564" y="1297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3994" name="Line 58"/>
            <p:cNvSpPr>
              <a:spLocks noChangeShapeType="1"/>
            </p:cNvSpPr>
            <p:nvPr/>
          </p:nvSpPr>
          <p:spPr bwMode="auto">
            <a:xfrm>
              <a:off x="3564" y="1375"/>
              <a:ext cx="0" cy="3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3995" name="Line 59"/>
            <p:cNvSpPr>
              <a:spLocks noChangeShapeType="1"/>
            </p:cNvSpPr>
            <p:nvPr/>
          </p:nvSpPr>
          <p:spPr bwMode="auto">
            <a:xfrm>
              <a:off x="3564" y="1761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3996" name="Line 60"/>
            <p:cNvSpPr>
              <a:spLocks noChangeShapeType="1"/>
            </p:cNvSpPr>
            <p:nvPr/>
          </p:nvSpPr>
          <p:spPr bwMode="auto">
            <a:xfrm>
              <a:off x="3564" y="1839"/>
              <a:ext cx="0" cy="3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3997" name="Line 61"/>
            <p:cNvSpPr>
              <a:spLocks noChangeShapeType="1"/>
            </p:cNvSpPr>
            <p:nvPr/>
          </p:nvSpPr>
          <p:spPr bwMode="auto">
            <a:xfrm flipH="1">
              <a:off x="3135" y="2105"/>
              <a:ext cx="85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3998" name="Line 62"/>
            <p:cNvSpPr>
              <a:spLocks noChangeShapeType="1"/>
            </p:cNvSpPr>
            <p:nvPr/>
          </p:nvSpPr>
          <p:spPr bwMode="auto">
            <a:xfrm flipH="1" flipV="1">
              <a:off x="2705" y="493"/>
              <a:ext cx="430" cy="16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3999" name="Line 63"/>
            <p:cNvSpPr>
              <a:spLocks noChangeShapeType="1"/>
            </p:cNvSpPr>
            <p:nvPr/>
          </p:nvSpPr>
          <p:spPr bwMode="auto">
            <a:xfrm>
              <a:off x="2705" y="493"/>
              <a:ext cx="53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4000" name="Line 64"/>
            <p:cNvSpPr>
              <a:spLocks noChangeShapeType="1"/>
            </p:cNvSpPr>
            <p:nvPr/>
          </p:nvSpPr>
          <p:spPr bwMode="auto">
            <a:xfrm flipH="1">
              <a:off x="3994" y="493"/>
              <a:ext cx="429" cy="16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4001" name="Line 65"/>
            <p:cNvSpPr>
              <a:spLocks noChangeShapeType="1"/>
            </p:cNvSpPr>
            <p:nvPr/>
          </p:nvSpPr>
          <p:spPr bwMode="auto">
            <a:xfrm>
              <a:off x="3243" y="493"/>
              <a:ext cx="0" cy="96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4002" name="Line 66"/>
            <p:cNvSpPr>
              <a:spLocks noChangeShapeType="1"/>
            </p:cNvSpPr>
            <p:nvPr/>
          </p:nvSpPr>
          <p:spPr bwMode="auto">
            <a:xfrm>
              <a:off x="3243" y="1460"/>
              <a:ext cx="64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4003" name="Line 67"/>
            <p:cNvSpPr>
              <a:spLocks noChangeShapeType="1"/>
            </p:cNvSpPr>
            <p:nvPr/>
          </p:nvSpPr>
          <p:spPr bwMode="auto">
            <a:xfrm flipV="1">
              <a:off x="3887" y="493"/>
              <a:ext cx="0" cy="96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4004" name="Line 68"/>
            <p:cNvSpPr>
              <a:spLocks noChangeShapeType="1"/>
            </p:cNvSpPr>
            <p:nvPr/>
          </p:nvSpPr>
          <p:spPr bwMode="auto">
            <a:xfrm>
              <a:off x="3887" y="493"/>
              <a:ext cx="53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4005" name="Line 69"/>
            <p:cNvSpPr>
              <a:spLocks noChangeShapeType="1"/>
            </p:cNvSpPr>
            <p:nvPr/>
          </p:nvSpPr>
          <p:spPr bwMode="auto">
            <a:xfrm flipH="1">
              <a:off x="3128" y="923"/>
              <a:ext cx="1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4006" name="Line 70"/>
            <p:cNvSpPr>
              <a:spLocks noChangeShapeType="1"/>
            </p:cNvSpPr>
            <p:nvPr/>
          </p:nvSpPr>
          <p:spPr bwMode="auto">
            <a:xfrm flipH="1">
              <a:off x="2966" y="923"/>
              <a:ext cx="1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4007" name="Line 71"/>
            <p:cNvSpPr>
              <a:spLocks noChangeShapeType="1"/>
            </p:cNvSpPr>
            <p:nvPr/>
          </p:nvSpPr>
          <p:spPr bwMode="auto">
            <a:xfrm flipH="1">
              <a:off x="2819" y="923"/>
              <a:ext cx="1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4008" name="Line 72"/>
            <p:cNvSpPr>
              <a:spLocks noChangeShapeType="1"/>
            </p:cNvSpPr>
            <p:nvPr/>
          </p:nvSpPr>
          <p:spPr bwMode="auto">
            <a:xfrm>
              <a:off x="3887" y="923"/>
              <a:ext cx="1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4009" name="Line 73"/>
            <p:cNvSpPr>
              <a:spLocks noChangeShapeType="1"/>
            </p:cNvSpPr>
            <p:nvPr/>
          </p:nvSpPr>
          <p:spPr bwMode="auto">
            <a:xfrm>
              <a:off x="4033" y="923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4010" name="Line 74"/>
            <p:cNvSpPr>
              <a:spLocks noChangeShapeType="1"/>
            </p:cNvSpPr>
            <p:nvPr/>
          </p:nvSpPr>
          <p:spPr bwMode="auto">
            <a:xfrm>
              <a:off x="4194" y="923"/>
              <a:ext cx="1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4011" name="Line 75"/>
            <p:cNvSpPr>
              <a:spLocks noChangeShapeType="1"/>
            </p:cNvSpPr>
            <p:nvPr/>
          </p:nvSpPr>
          <p:spPr bwMode="auto">
            <a:xfrm flipH="1">
              <a:off x="207" y="2105"/>
              <a:ext cx="214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4012" name="Line 76"/>
            <p:cNvSpPr>
              <a:spLocks noChangeShapeType="1"/>
            </p:cNvSpPr>
            <p:nvPr/>
          </p:nvSpPr>
          <p:spPr bwMode="auto">
            <a:xfrm flipV="1">
              <a:off x="2354" y="493"/>
              <a:ext cx="0" cy="16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4013" name="Line 77"/>
            <p:cNvSpPr>
              <a:spLocks noChangeShapeType="1"/>
            </p:cNvSpPr>
            <p:nvPr/>
          </p:nvSpPr>
          <p:spPr bwMode="auto">
            <a:xfrm flipH="1">
              <a:off x="1967" y="493"/>
              <a:ext cx="38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4014" name="Line 78"/>
            <p:cNvSpPr>
              <a:spLocks noChangeShapeType="1"/>
            </p:cNvSpPr>
            <p:nvPr/>
          </p:nvSpPr>
          <p:spPr bwMode="auto">
            <a:xfrm flipH="1">
              <a:off x="207" y="493"/>
              <a:ext cx="859" cy="16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4015" name="Line 79"/>
            <p:cNvSpPr>
              <a:spLocks noChangeShapeType="1"/>
            </p:cNvSpPr>
            <p:nvPr/>
          </p:nvSpPr>
          <p:spPr bwMode="auto">
            <a:xfrm>
              <a:off x="1967" y="493"/>
              <a:ext cx="249" cy="43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4016" name="Line 80"/>
            <p:cNvSpPr>
              <a:spLocks noChangeShapeType="1"/>
            </p:cNvSpPr>
            <p:nvPr/>
          </p:nvSpPr>
          <p:spPr bwMode="auto">
            <a:xfrm flipH="1">
              <a:off x="1203" y="923"/>
              <a:ext cx="101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4017" name="Line 81"/>
            <p:cNvSpPr>
              <a:spLocks noChangeShapeType="1"/>
            </p:cNvSpPr>
            <p:nvPr/>
          </p:nvSpPr>
          <p:spPr bwMode="auto">
            <a:xfrm flipH="1">
              <a:off x="1203" y="493"/>
              <a:ext cx="249" cy="43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4018" name="Line 82"/>
            <p:cNvSpPr>
              <a:spLocks noChangeShapeType="1"/>
            </p:cNvSpPr>
            <p:nvPr/>
          </p:nvSpPr>
          <p:spPr bwMode="auto">
            <a:xfrm flipH="1">
              <a:off x="1066" y="493"/>
              <a:ext cx="38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4019" name="Line 83"/>
            <p:cNvSpPr>
              <a:spLocks noChangeShapeType="1"/>
            </p:cNvSpPr>
            <p:nvPr/>
          </p:nvSpPr>
          <p:spPr bwMode="auto">
            <a:xfrm flipH="1">
              <a:off x="2274" y="1460"/>
              <a:ext cx="8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4020" name="Line 84"/>
            <p:cNvSpPr>
              <a:spLocks noChangeShapeType="1"/>
            </p:cNvSpPr>
            <p:nvPr/>
          </p:nvSpPr>
          <p:spPr bwMode="auto">
            <a:xfrm flipH="1">
              <a:off x="2112" y="1460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4021" name="Line 85"/>
            <p:cNvSpPr>
              <a:spLocks noChangeShapeType="1"/>
            </p:cNvSpPr>
            <p:nvPr/>
          </p:nvSpPr>
          <p:spPr bwMode="auto">
            <a:xfrm flipH="1">
              <a:off x="1951" y="1460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4022" name="Line 86"/>
            <p:cNvSpPr>
              <a:spLocks noChangeShapeType="1"/>
            </p:cNvSpPr>
            <p:nvPr/>
          </p:nvSpPr>
          <p:spPr bwMode="auto">
            <a:xfrm flipH="1">
              <a:off x="1791" y="1460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4023" name="Line 87"/>
            <p:cNvSpPr>
              <a:spLocks noChangeShapeType="1"/>
            </p:cNvSpPr>
            <p:nvPr/>
          </p:nvSpPr>
          <p:spPr bwMode="auto">
            <a:xfrm flipH="1">
              <a:off x="1628" y="1460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4024" name="Line 88"/>
            <p:cNvSpPr>
              <a:spLocks noChangeShapeType="1"/>
            </p:cNvSpPr>
            <p:nvPr/>
          </p:nvSpPr>
          <p:spPr bwMode="auto">
            <a:xfrm flipH="1">
              <a:off x="1468" y="1460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4025" name="Line 89"/>
            <p:cNvSpPr>
              <a:spLocks noChangeShapeType="1"/>
            </p:cNvSpPr>
            <p:nvPr/>
          </p:nvSpPr>
          <p:spPr bwMode="auto">
            <a:xfrm flipH="1">
              <a:off x="1307" y="1460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4026" name="Line 90"/>
            <p:cNvSpPr>
              <a:spLocks noChangeShapeType="1"/>
            </p:cNvSpPr>
            <p:nvPr/>
          </p:nvSpPr>
          <p:spPr bwMode="auto">
            <a:xfrm flipH="1">
              <a:off x="1147" y="1460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4027" name="Line 91"/>
            <p:cNvSpPr>
              <a:spLocks noChangeShapeType="1"/>
            </p:cNvSpPr>
            <p:nvPr/>
          </p:nvSpPr>
          <p:spPr bwMode="auto">
            <a:xfrm flipH="1">
              <a:off x="985" y="1460"/>
              <a:ext cx="1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4028" name="Line 92"/>
            <p:cNvSpPr>
              <a:spLocks noChangeShapeType="1"/>
            </p:cNvSpPr>
            <p:nvPr/>
          </p:nvSpPr>
          <p:spPr bwMode="auto">
            <a:xfrm flipH="1">
              <a:off x="824" y="1460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4029" name="Line 93"/>
            <p:cNvSpPr>
              <a:spLocks noChangeShapeType="1"/>
            </p:cNvSpPr>
            <p:nvPr/>
          </p:nvSpPr>
          <p:spPr bwMode="auto">
            <a:xfrm flipH="1">
              <a:off x="663" y="1460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4030" name="Line 94"/>
            <p:cNvSpPr>
              <a:spLocks noChangeShapeType="1"/>
            </p:cNvSpPr>
            <p:nvPr/>
          </p:nvSpPr>
          <p:spPr bwMode="auto">
            <a:xfrm flipH="1">
              <a:off x="551" y="1460"/>
              <a:ext cx="8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24075" name="Text Box 139"/>
          <p:cNvSpPr txBox="1">
            <a:spLocks noChangeArrowheads="1"/>
          </p:cNvSpPr>
          <p:nvPr/>
        </p:nvSpPr>
        <p:spPr bwMode="auto">
          <a:xfrm>
            <a:off x="6249988" y="96838"/>
            <a:ext cx="2765425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 eaLnBrk="1" hangingPunct="1">
              <a:lnSpc>
                <a:spcPct val="80000"/>
              </a:lnSpc>
              <a:spcBef>
                <a:spcPct val="50000"/>
              </a:spcBef>
            </a:pPr>
            <a:r>
              <a:rPr lang="zh-CN" alt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黑体" pitchFamily="2" charset="-122"/>
              </a:rPr>
              <a:t>步骤二</a:t>
            </a:r>
          </a:p>
        </p:txBody>
      </p:sp>
      <p:sp>
        <p:nvSpPr>
          <p:cNvPr id="424077" name="Line 141"/>
          <p:cNvSpPr>
            <a:spLocks noChangeShapeType="1"/>
          </p:cNvSpPr>
          <p:nvPr/>
        </p:nvSpPr>
        <p:spPr bwMode="auto">
          <a:xfrm>
            <a:off x="1692275" y="782638"/>
            <a:ext cx="0" cy="301625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424078" name="Group 142"/>
          <p:cNvGrpSpPr>
            <a:grpSpLocks/>
          </p:cNvGrpSpPr>
          <p:nvPr/>
        </p:nvGrpSpPr>
        <p:grpSpPr bwMode="auto">
          <a:xfrm>
            <a:off x="1692275" y="3798888"/>
            <a:ext cx="0" cy="2727325"/>
            <a:chOff x="1066" y="2393"/>
            <a:chExt cx="0" cy="1718"/>
          </a:xfrm>
        </p:grpSpPr>
        <p:sp>
          <p:nvSpPr>
            <p:cNvPr id="424079" name="Line 143"/>
            <p:cNvSpPr>
              <a:spLocks noChangeShapeType="1"/>
            </p:cNvSpPr>
            <p:nvPr/>
          </p:nvSpPr>
          <p:spPr bwMode="auto">
            <a:xfrm>
              <a:off x="1066" y="2393"/>
              <a:ext cx="0" cy="53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4080" name="Line 144"/>
            <p:cNvSpPr>
              <a:spLocks noChangeShapeType="1"/>
            </p:cNvSpPr>
            <p:nvPr/>
          </p:nvSpPr>
          <p:spPr bwMode="auto">
            <a:xfrm>
              <a:off x="1066" y="3573"/>
              <a:ext cx="0" cy="53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24081" name="Line 145"/>
          <p:cNvSpPr>
            <a:spLocks noChangeShapeType="1"/>
          </p:cNvSpPr>
          <p:nvPr/>
        </p:nvSpPr>
        <p:spPr bwMode="auto">
          <a:xfrm>
            <a:off x="874713" y="2317750"/>
            <a:ext cx="0" cy="2332038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4083" name="Line 147"/>
          <p:cNvSpPr>
            <a:spLocks noChangeShapeType="1"/>
          </p:cNvSpPr>
          <p:nvPr/>
        </p:nvSpPr>
        <p:spPr bwMode="auto">
          <a:xfrm>
            <a:off x="328613" y="3341688"/>
            <a:ext cx="0" cy="1138237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424088" name="Group 152"/>
          <p:cNvGrpSpPr>
            <a:grpSpLocks/>
          </p:cNvGrpSpPr>
          <p:nvPr/>
        </p:nvGrpSpPr>
        <p:grpSpPr bwMode="auto">
          <a:xfrm>
            <a:off x="874713" y="4649788"/>
            <a:ext cx="817562" cy="1022350"/>
            <a:chOff x="551" y="2929"/>
            <a:chExt cx="515" cy="644"/>
          </a:xfrm>
        </p:grpSpPr>
        <p:sp>
          <p:nvSpPr>
            <p:cNvPr id="424089" name="Line 153"/>
            <p:cNvSpPr>
              <a:spLocks noChangeShapeType="1"/>
            </p:cNvSpPr>
            <p:nvPr/>
          </p:nvSpPr>
          <p:spPr bwMode="auto">
            <a:xfrm>
              <a:off x="551" y="2929"/>
              <a:ext cx="515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4090" name="Line 154"/>
            <p:cNvSpPr>
              <a:spLocks noChangeShapeType="1"/>
            </p:cNvSpPr>
            <p:nvPr/>
          </p:nvSpPr>
          <p:spPr bwMode="auto">
            <a:xfrm>
              <a:off x="551" y="3573"/>
              <a:ext cx="515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24091" name="Group 155"/>
          <p:cNvGrpSpPr>
            <a:grpSpLocks/>
          </p:cNvGrpSpPr>
          <p:nvPr/>
        </p:nvGrpSpPr>
        <p:grpSpPr bwMode="auto">
          <a:xfrm>
            <a:off x="328613" y="3798888"/>
            <a:ext cx="0" cy="2727325"/>
            <a:chOff x="207" y="2393"/>
            <a:chExt cx="0" cy="1718"/>
          </a:xfrm>
        </p:grpSpPr>
        <p:sp>
          <p:nvSpPr>
            <p:cNvPr id="424092" name="Line 156"/>
            <p:cNvSpPr>
              <a:spLocks noChangeShapeType="1"/>
            </p:cNvSpPr>
            <p:nvPr/>
          </p:nvSpPr>
          <p:spPr bwMode="auto">
            <a:xfrm>
              <a:off x="207" y="2393"/>
              <a:ext cx="0" cy="429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4093" name="Line 157"/>
            <p:cNvSpPr>
              <a:spLocks noChangeShapeType="1"/>
            </p:cNvSpPr>
            <p:nvPr/>
          </p:nvSpPr>
          <p:spPr bwMode="auto">
            <a:xfrm>
              <a:off x="207" y="3681"/>
              <a:ext cx="0" cy="430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24097" name="Group 161"/>
          <p:cNvGrpSpPr>
            <a:grpSpLocks/>
          </p:cNvGrpSpPr>
          <p:nvPr/>
        </p:nvGrpSpPr>
        <p:grpSpPr bwMode="auto">
          <a:xfrm>
            <a:off x="328613" y="4649788"/>
            <a:ext cx="546100" cy="1022350"/>
            <a:chOff x="207" y="2929"/>
            <a:chExt cx="344" cy="644"/>
          </a:xfrm>
        </p:grpSpPr>
        <p:sp>
          <p:nvSpPr>
            <p:cNvPr id="424098" name="Line 162"/>
            <p:cNvSpPr>
              <a:spLocks noChangeShapeType="1"/>
            </p:cNvSpPr>
            <p:nvPr/>
          </p:nvSpPr>
          <p:spPr bwMode="auto">
            <a:xfrm>
              <a:off x="207" y="2929"/>
              <a:ext cx="344" cy="0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4099" name="Line 163"/>
            <p:cNvSpPr>
              <a:spLocks noChangeShapeType="1"/>
            </p:cNvSpPr>
            <p:nvPr/>
          </p:nvSpPr>
          <p:spPr bwMode="auto">
            <a:xfrm>
              <a:off x="207" y="3573"/>
              <a:ext cx="344" cy="0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24100" name="Group 164"/>
          <p:cNvGrpSpPr>
            <a:grpSpLocks/>
          </p:cNvGrpSpPr>
          <p:nvPr/>
        </p:nvGrpSpPr>
        <p:grpSpPr bwMode="auto">
          <a:xfrm>
            <a:off x="328613" y="3798888"/>
            <a:ext cx="1363662" cy="2727325"/>
            <a:chOff x="207" y="2393"/>
            <a:chExt cx="859" cy="1718"/>
          </a:xfrm>
        </p:grpSpPr>
        <p:sp>
          <p:nvSpPr>
            <p:cNvPr id="424101" name="Line 165"/>
            <p:cNvSpPr>
              <a:spLocks noChangeShapeType="1"/>
            </p:cNvSpPr>
            <p:nvPr/>
          </p:nvSpPr>
          <p:spPr bwMode="auto">
            <a:xfrm flipH="1">
              <a:off x="207" y="2393"/>
              <a:ext cx="859" cy="0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4102" name="Line 166"/>
            <p:cNvSpPr>
              <a:spLocks noChangeShapeType="1"/>
            </p:cNvSpPr>
            <p:nvPr/>
          </p:nvSpPr>
          <p:spPr bwMode="auto">
            <a:xfrm>
              <a:off x="207" y="4111"/>
              <a:ext cx="859" cy="0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24082" name="Line 146"/>
          <p:cNvSpPr>
            <a:spLocks noChangeShapeType="1"/>
          </p:cNvSpPr>
          <p:nvPr/>
        </p:nvSpPr>
        <p:spPr bwMode="auto">
          <a:xfrm>
            <a:off x="874713" y="4649788"/>
            <a:ext cx="0" cy="102235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4084" name="Line 148"/>
          <p:cNvSpPr>
            <a:spLocks noChangeShapeType="1"/>
          </p:cNvSpPr>
          <p:nvPr/>
        </p:nvSpPr>
        <p:spPr bwMode="auto">
          <a:xfrm>
            <a:off x="328613" y="4479925"/>
            <a:ext cx="0" cy="136366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424085" name="Group 149"/>
          <p:cNvGrpSpPr>
            <a:grpSpLocks/>
          </p:cNvGrpSpPr>
          <p:nvPr/>
        </p:nvGrpSpPr>
        <p:grpSpPr bwMode="auto">
          <a:xfrm>
            <a:off x="328613" y="3798888"/>
            <a:ext cx="1363662" cy="2727325"/>
            <a:chOff x="207" y="2393"/>
            <a:chExt cx="859" cy="1718"/>
          </a:xfrm>
        </p:grpSpPr>
        <p:sp>
          <p:nvSpPr>
            <p:cNvPr id="424086" name="Line 150"/>
            <p:cNvSpPr>
              <a:spLocks noChangeShapeType="1"/>
            </p:cNvSpPr>
            <p:nvPr/>
          </p:nvSpPr>
          <p:spPr bwMode="auto">
            <a:xfrm>
              <a:off x="207" y="3681"/>
              <a:ext cx="859" cy="43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4087" name="Line 151"/>
            <p:cNvSpPr>
              <a:spLocks noChangeShapeType="1"/>
            </p:cNvSpPr>
            <p:nvPr/>
          </p:nvSpPr>
          <p:spPr bwMode="auto">
            <a:xfrm flipH="1">
              <a:off x="207" y="2393"/>
              <a:ext cx="859" cy="42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24103" name="Group 167"/>
          <p:cNvGrpSpPr>
            <a:grpSpLocks/>
          </p:cNvGrpSpPr>
          <p:nvPr/>
        </p:nvGrpSpPr>
        <p:grpSpPr bwMode="auto">
          <a:xfrm>
            <a:off x="4294188" y="782638"/>
            <a:ext cx="2727325" cy="2559050"/>
            <a:chOff x="2705" y="493"/>
            <a:chExt cx="1718" cy="1612"/>
          </a:xfrm>
        </p:grpSpPr>
        <p:sp>
          <p:nvSpPr>
            <p:cNvPr id="424104" name="Line 168"/>
            <p:cNvSpPr>
              <a:spLocks noChangeShapeType="1"/>
            </p:cNvSpPr>
            <p:nvPr/>
          </p:nvSpPr>
          <p:spPr bwMode="auto">
            <a:xfrm flipH="1">
              <a:off x="3135" y="2105"/>
              <a:ext cx="859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4105" name="Line 169"/>
            <p:cNvSpPr>
              <a:spLocks noChangeShapeType="1"/>
            </p:cNvSpPr>
            <p:nvPr/>
          </p:nvSpPr>
          <p:spPr bwMode="auto">
            <a:xfrm flipH="1" flipV="1">
              <a:off x="2705" y="493"/>
              <a:ext cx="430" cy="161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4106" name="Line 170"/>
            <p:cNvSpPr>
              <a:spLocks noChangeShapeType="1"/>
            </p:cNvSpPr>
            <p:nvPr/>
          </p:nvSpPr>
          <p:spPr bwMode="auto">
            <a:xfrm>
              <a:off x="2705" y="493"/>
              <a:ext cx="538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4107" name="Line 171"/>
            <p:cNvSpPr>
              <a:spLocks noChangeShapeType="1"/>
            </p:cNvSpPr>
            <p:nvPr/>
          </p:nvSpPr>
          <p:spPr bwMode="auto">
            <a:xfrm flipH="1">
              <a:off x="3994" y="493"/>
              <a:ext cx="429" cy="161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4108" name="Line 172"/>
            <p:cNvSpPr>
              <a:spLocks noChangeShapeType="1"/>
            </p:cNvSpPr>
            <p:nvPr/>
          </p:nvSpPr>
          <p:spPr bwMode="auto">
            <a:xfrm>
              <a:off x="3243" y="493"/>
              <a:ext cx="0" cy="96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4109" name="Line 173"/>
            <p:cNvSpPr>
              <a:spLocks noChangeShapeType="1"/>
            </p:cNvSpPr>
            <p:nvPr/>
          </p:nvSpPr>
          <p:spPr bwMode="auto">
            <a:xfrm>
              <a:off x="3243" y="1460"/>
              <a:ext cx="64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4110" name="Line 174"/>
            <p:cNvSpPr>
              <a:spLocks noChangeShapeType="1"/>
            </p:cNvSpPr>
            <p:nvPr/>
          </p:nvSpPr>
          <p:spPr bwMode="auto">
            <a:xfrm flipV="1">
              <a:off x="3887" y="493"/>
              <a:ext cx="0" cy="96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4111" name="Line 175"/>
            <p:cNvSpPr>
              <a:spLocks noChangeShapeType="1"/>
            </p:cNvSpPr>
            <p:nvPr/>
          </p:nvSpPr>
          <p:spPr bwMode="auto">
            <a:xfrm>
              <a:off x="3887" y="493"/>
              <a:ext cx="53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24112" name="Group 176"/>
          <p:cNvGrpSpPr>
            <a:grpSpLocks/>
          </p:cNvGrpSpPr>
          <p:nvPr/>
        </p:nvGrpSpPr>
        <p:grpSpPr bwMode="auto">
          <a:xfrm>
            <a:off x="5602288" y="2940050"/>
            <a:ext cx="3348037" cy="3744913"/>
            <a:chOff x="2291" y="2197"/>
            <a:chExt cx="1736" cy="1943"/>
          </a:xfrm>
        </p:grpSpPr>
        <p:sp>
          <p:nvSpPr>
            <p:cNvPr id="424113" name="Line 177"/>
            <p:cNvSpPr>
              <a:spLocks noChangeShapeType="1"/>
            </p:cNvSpPr>
            <p:nvPr/>
          </p:nvSpPr>
          <p:spPr bwMode="auto">
            <a:xfrm flipH="1">
              <a:off x="3810" y="2698"/>
              <a:ext cx="217" cy="81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4114" name="Line 178"/>
            <p:cNvSpPr>
              <a:spLocks noChangeShapeType="1"/>
            </p:cNvSpPr>
            <p:nvPr/>
          </p:nvSpPr>
          <p:spPr bwMode="auto">
            <a:xfrm flipH="1">
              <a:off x="2725" y="3514"/>
              <a:ext cx="1085" cy="62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4115" name="Line 179"/>
            <p:cNvSpPr>
              <a:spLocks noChangeShapeType="1"/>
            </p:cNvSpPr>
            <p:nvPr/>
          </p:nvSpPr>
          <p:spPr bwMode="auto">
            <a:xfrm>
              <a:off x="3757" y="2541"/>
              <a:ext cx="270" cy="15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4116" name="Line 180"/>
            <p:cNvSpPr>
              <a:spLocks noChangeShapeType="1"/>
            </p:cNvSpPr>
            <p:nvPr/>
          </p:nvSpPr>
          <p:spPr bwMode="auto">
            <a:xfrm flipH="1">
              <a:off x="3375" y="2698"/>
              <a:ext cx="652" cy="37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4117" name="Line 181"/>
            <p:cNvSpPr>
              <a:spLocks noChangeShapeType="1"/>
            </p:cNvSpPr>
            <p:nvPr/>
          </p:nvSpPr>
          <p:spPr bwMode="auto">
            <a:xfrm flipH="1">
              <a:off x="3105" y="2541"/>
              <a:ext cx="652" cy="37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4118" name="Line 182"/>
            <p:cNvSpPr>
              <a:spLocks noChangeShapeType="1"/>
            </p:cNvSpPr>
            <p:nvPr/>
          </p:nvSpPr>
          <p:spPr bwMode="auto">
            <a:xfrm>
              <a:off x="3430" y="2353"/>
              <a:ext cx="0" cy="37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4119" name="Line 183"/>
            <p:cNvSpPr>
              <a:spLocks noChangeShapeType="1"/>
            </p:cNvSpPr>
            <p:nvPr/>
          </p:nvSpPr>
          <p:spPr bwMode="auto">
            <a:xfrm flipH="1">
              <a:off x="2519" y="3157"/>
              <a:ext cx="498" cy="28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4120" name="Line 184"/>
            <p:cNvSpPr>
              <a:spLocks noChangeShapeType="1"/>
            </p:cNvSpPr>
            <p:nvPr/>
          </p:nvSpPr>
          <p:spPr bwMode="auto">
            <a:xfrm flipH="1">
              <a:off x="2508" y="2197"/>
              <a:ext cx="652" cy="37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4121" name="Line 185"/>
            <p:cNvSpPr>
              <a:spLocks noChangeShapeType="1"/>
            </p:cNvSpPr>
            <p:nvPr/>
          </p:nvSpPr>
          <p:spPr bwMode="auto">
            <a:xfrm>
              <a:off x="3160" y="2197"/>
              <a:ext cx="270" cy="15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4122" name="Line 186"/>
            <p:cNvSpPr>
              <a:spLocks noChangeShapeType="1"/>
            </p:cNvSpPr>
            <p:nvPr/>
          </p:nvSpPr>
          <p:spPr bwMode="auto">
            <a:xfrm flipH="1">
              <a:off x="2778" y="2353"/>
              <a:ext cx="652" cy="37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4123" name="Line 187"/>
            <p:cNvSpPr>
              <a:spLocks noChangeShapeType="1"/>
            </p:cNvSpPr>
            <p:nvPr/>
          </p:nvSpPr>
          <p:spPr bwMode="auto">
            <a:xfrm>
              <a:off x="2508" y="2573"/>
              <a:ext cx="270" cy="15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4124" name="Line 188"/>
            <p:cNvSpPr>
              <a:spLocks noChangeShapeType="1"/>
            </p:cNvSpPr>
            <p:nvPr/>
          </p:nvSpPr>
          <p:spPr bwMode="auto">
            <a:xfrm flipH="1">
              <a:off x="2519" y="2730"/>
              <a:ext cx="259" cy="71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4125" name="Line 189"/>
            <p:cNvSpPr>
              <a:spLocks noChangeShapeType="1"/>
            </p:cNvSpPr>
            <p:nvPr/>
          </p:nvSpPr>
          <p:spPr bwMode="auto">
            <a:xfrm>
              <a:off x="2519" y="3445"/>
              <a:ext cx="325" cy="18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4126" name="Line 190"/>
            <p:cNvSpPr>
              <a:spLocks noChangeShapeType="1"/>
            </p:cNvSpPr>
            <p:nvPr/>
          </p:nvSpPr>
          <p:spPr bwMode="auto">
            <a:xfrm flipV="1">
              <a:off x="2844" y="2918"/>
              <a:ext cx="261" cy="71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4127" name="Line 191"/>
            <p:cNvSpPr>
              <a:spLocks noChangeShapeType="1"/>
            </p:cNvSpPr>
            <p:nvPr/>
          </p:nvSpPr>
          <p:spPr bwMode="auto">
            <a:xfrm>
              <a:off x="3105" y="2918"/>
              <a:ext cx="270" cy="15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4128" name="Line 192"/>
            <p:cNvSpPr>
              <a:spLocks noChangeShapeType="1"/>
            </p:cNvSpPr>
            <p:nvPr/>
          </p:nvSpPr>
          <p:spPr bwMode="auto">
            <a:xfrm flipH="1">
              <a:off x="2725" y="3074"/>
              <a:ext cx="650" cy="106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4129" name="Line 193"/>
            <p:cNvSpPr>
              <a:spLocks noChangeShapeType="1"/>
            </p:cNvSpPr>
            <p:nvPr/>
          </p:nvSpPr>
          <p:spPr bwMode="auto">
            <a:xfrm flipH="1" flipV="1">
              <a:off x="2291" y="3890"/>
              <a:ext cx="434" cy="25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4130" name="Line 194"/>
            <p:cNvSpPr>
              <a:spLocks noChangeShapeType="1"/>
            </p:cNvSpPr>
            <p:nvPr/>
          </p:nvSpPr>
          <p:spPr bwMode="auto">
            <a:xfrm flipV="1">
              <a:off x="2291" y="2573"/>
              <a:ext cx="217" cy="131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0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240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0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4240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0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4240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0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4240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0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4240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0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500"/>
                                        <p:tgtEl>
                                          <p:spTgt spid="4240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0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4240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0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4240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0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4240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xit" presetSubtype="1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51" dur="500"/>
                                        <p:tgtEl>
                                          <p:spTgt spid="4240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40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22" presetClass="exit" presetSubtype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54" dur="500"/>
                                        <p:tgtEl>
                                          <p:spTgt spid="4240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40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22" presetClass="exit" presetSubtype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57" dur="500"/>
                                        <p:tgtEl>
                                          <p:spTgt spid="4240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40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0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4240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500"/>
                                        <p:tgtEl>
                                          <p:spTgt spid="424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0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" dur="500"/>
                                        <p:tgtEl>
                                          <p:spTgt spid="4240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 nodeType="clickPar">
                      <p:stCondLst>
                        <p:cond delay="indefinite"/>
                      </p:stCondLst>
                      <p:childTnLst>
                        <p:par>
                          <p:cTn id="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6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8" dur="500"/>
                                        <p:tgtEl>
                                          <p:spTgt spid="424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 nodeType="clickPar">
                      <p:stCondLst>
                        <p:cond delay="indefinite"/>
                      </p:stCondLst>
                      <p:childTnLst>
                        <p:par>
                          <p:cTn id="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1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3" dur="500"/>
                                        <p:tgtEl>
                                          <p:spTgt spid="424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4075" grpId="0"/>
      <p:bldP spid="424077" grpId="0" animBg="1"/>
      <p:bldP spid="424077" grpId="1" animBg="1"/>
      <p:bldP spid="424081" grpId="0" animBg="1"/>
      <p:bldP spid="424081" grpId="1" animBg="1"/>
      <p:bldP spid="424083" grpId="0" animBg="1"/>
      <p:bldP spid="424083" grpId="1" animBg="1"/>
      <p:bldP spid="424082" grpId="0" animBg="1"/>
      <p:bldP spid="424084" grpId="0" animBg="1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5014" name="Group 54"/>
          <p:cNvGrpSpPr>
            <a:grpSpLocks/>
          </p:cNvGrpSpPr>
          <p:nvPr/>
        </p:nvGrpSpPr>
        <p:grpSpPr bwMode="auto">
          <a:xfrm>
            <a:off x="328613" y="687388"/>
            <a:ext cx="6692900" cy="2797175"/>
            <a:chOff x="207" y="433"/>
            <a:chExt cx="4216" cy="1762"/>
          </a:xfrm>
        </p:grpSpPr>
        <p:sp>
          <p:nvSpPr>
            <p:cNvPr id="425015" name="Line 55"/>
            <p:cNvSpPr>
              <a:spLocks noChangeShapeType="1"/>
            </p:cNvSpPr>
            <p:nvPr/>
          </p:nvSpPr>
          <p:spPr bwMode="auto">
            <a:xfrm>
              <a:off x="3564" y="433"/>
              <a:ext cx="0" cy="3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016" name="Line 56"/>
            <p:cNvSpPr>
              <a:spLocks noChangeShapeType="1"/>
            </p:cNvSpPr>
            <p:nvPr/>
          </p:nvSpPr>
          <p:spPr bwMode="auto">
            <a:xfrm>
              <a:off x="3564" y="833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017" name="Line 57"/>
            <p:cNvSpPr>
              <a:spLocks noChangeShapeType="1"/>
            </p:cNvSpPr>
            <p:nvPr/>
          </p:nvSpPr>
          <p:spPr bwMode="auto">
            <a:xfrm>
              <a:off x="3564" y="909"/>
              <a:ext cx="0" cy="3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018" name="Line 58"/>
            <p:cNvSpPr>
              <a:spLocks noChangeShapeType="1"/>
            </p:cNvSpPr>
            <p:nvPr/>
          </p:nvSpPr>
          <p:spPr bwMode="auto">
            <a:xfrm>
              <a:off x="3564" y="1297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019" name="Line 59"/>
            <p:cNvSpPr>
              <a:spLocks noChangeShapeType="1"/>
            </p:cNvSpPr>
            <p:nvPr/>
          </p:nvSpPr>
          <p:spPr bwMode="auto">
            <a:xfrm>
              <a:off x="3564" y="1375"/>
              <a:ext cx="0" cy="3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020" name="Line 60"/>
            <p:cNvSpPr>
              <a:spLocks noChangeShapeType="1"/>
            </p:cNvSpPr>
            <p:nvPr/>
          </p:nvSpPr>
          <p:spPr bwMode="auto">
            <a:xfrm>
              <a:off x="3564" y="1761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021" name="Line 61"/>
            <p:cNvSpPr>
              <a:spLocks noChangeShapeType="1"/>
            </p:cNvSpPr>
            <p:nvPr/>
          </p:nvSpPr>
          <p:spPr bwMode="auto">
            <a:xfrm>
              <a:off x="3564" y="1839"/>
              <a:ext cx="0" cy="3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022" name="Line 62"/>
            <p:cNvSpPr>
              <a:spLocks noChangeShapeType="1"/>
            </p:cNvSpPr>
            <p:nvPr/>
          </p:nvSpPr>
          <p:spPr bwMode="auto">
            <a:xfrm flipH="1">
              <a:off x="3135" y="2105"/>
              <a:ext cx="85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023" name="Line 63"/>
            <p:cNvSpPr>
              <a:spLocks noChangeShapeType="1"/>
            </p:cNvSpPr>
            <p:nvPr/>
          </p:nvSpPr>
          <p:spPr bwMode="auto">
            <a:xfrm flipH="1" flipV="1">
              <a:off x="2705" y="493"/>
              <a:ext cx="430" cy="16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024" name="Line 64"/>
            <p:cNvSpPr>
              <a:spLocks noChangeShapeType="1"/>
            </p:cNvSpPr>
            <p:nvPr/>
          </p:nvSpPr>
          <p:spPr bwMode="auto">
            <a:xfrm>
              <a:off x="2705" y="493"/>
              <a:ext cx="53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025" name="Line 65"/>
            <p:cNvSpPr>
              <a:spLocks noChangeShapeType="1"/>
            </p:cNvSpPr>
            <p:nvPr/>
          </p:nvSpPr>
          <p:spPr bwMode="auto">
            <a:xfrm flipH="1">
              <a:off x="3994" y="493"/>
              <a:ext cx="429" cy="16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026" name="Line 66"/>
            <p:cNvSpPr>
              <a:spLocks noChangeShapeType="1"/>
            </p:cNvSpPr>
            <p:nvPr/>
          </p:nvSpPr>
          <p:spPr bwMode="auto">
            <a:xfrm>
              <a:off x="3243" y="493"/>
              <a:ext cx="0" cy="96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027" name="Line 67"/>
            <p:cNvSpPr>
              <a:spLocks noChangeShapeType="1"/>
            </p:cNvSpPr>
            <p:nvPr/>
          </p:nvSpPr>
          <p:spPr bwMode="auto">
            <a:xfrm>
              <a:off x="3243" y="1460"/>
              <a:ext cx="64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028" name="Line 68"/>
            <p:cNvSpPr>
              <a:spLocks noChangeShapeType="1"/>
            </p:cNvSpPr>
            <p:nvPr/>
          </p:nvSpPr>
          <p:spPr bwMode="auto">
            <a:xfrm flipV="1">
              <a:off x="3887" y="493"/>
              <a:ext cx="0" cy="96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029" name="Line 69"/>
            <p:cNvSpPr>
              <a:spLocks noChangeShapeType="1"/>
            </p:cNvSpPr>
            <p:nvPr/>
          </p:nvSpPr>
          <p:spPr bwMode="auto">
            <a:xfrm>
              <a:off x="3887" y="493"/>
              <a:ext cx="53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030" name="Line 70"/>
            <p:cNvSpPr>
              <a:spLocks noChangeShapeType="1"/>
            </p:cNvSpPr>
            <p:nvPr/>
          </p:nvSpPr>
          <p:spPr bwMode="auto">
            <a:xfrm flipH="1">
              <a:off x="3128" y="923"/>
              <a:ext cx="1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031" name="Line 71"/>
            <p:cNvSpPr>
              <a:spLocks noChangeShapeType="1"/>
            </p:cNvSpPr>
            <p:nvPr/>
          </p:nvSpPr>
          <p:spPr bwMode="auto">
            <a:xfrm flipH="1">
              <a:off x="2966" y="923"/>
              <a:ext cx="1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032" name="Line 72"/>
            <p:cNvSpPr>
              <a:spLocks noChangeShapeType="1"/>
            </p:cNvSpPr>
            <p:nvPr/>
          </p:nvSpPr>
          <p:spPr bwMode="auto">
            <a:xfrm flipH="1">
              <a:off x="2819" y="923"/>
              <a:ext cx="1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033" name="Line 73"/>
            <p:cNvSpPr>
              <a:spLocks noChangeShapeType="1"/>
            </p:cNvSpPr>
            <p:nvPr/>
          </p:nvSpPr>
          <p:spPr bwMode="auto">
            <a:xfrm>
              <a:off x="3887" y="923"/>
              <a:ext cx="1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034" name="Line 74"/>
            <p:cNvSpPr>
              <a:spLocks noChangeShapeType="1"/>
            </p:cNvSpPr>
            <p:nvPr/>
          </p:nvSpPr>
          <p:spPr bwMode="auto">
            <a:xfrm>
              <a:off x="4033" y="923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035" name="Line 75"/>
            <p:cNvSpPr>
              <a:spLocks noChangeShapeType="1"/>
            </p:cNvSpPr>
            <p:nvPr/>
          </p:nvSpPr>
          <p:spPr bwMode="auto">
            <a:xfrm>
              <a:off x="4194" y="923"/>
              <a:ext cx="1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036" name="Line 76"/>
            <p:cNvSpPr>
              <a:spLocks noChangeShapeType="1"/>
            </p:cNvSpPr>
            <p:nvPr/>
          </p:nvSpPr>
          <p:spPr bwMode="auto">
            <a:xfrm flipH="1">
              <a:off x="207" y="2105"/>
              <a:ext cx="214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037" name="Line 77"/>
            <p:cNvSpPr>
              <a:spLocks noChangeShapeType="1"/>
            </p:cNvSpPr>
            <p:nvPr/>
          </p:nvSpPr>
          <p:spPr bwMode="auto">
            <a:xfrm flipV="1">
              <a:off x="2354" y="493"/>
              <a:ext cx="0" cy="16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038" name="Line 78"/>
            <p:cNvSpPr>
              <a:spLocks noChangeShapeType="1"/>
            </p:cNvSpPr>
            <p:nvPr/>
          </p:nvSpPr>
          <p:spPr bwMode="auto">
            <a:xfrm flipH="1">
              <a:off x="1967" y="493"/>
              <a:ext cx="38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039" name="Line 79"/>
            <p:cNvSpPr>
              <a:spLocks noChangeShapeType="1"/>
            </p:cNvSpPr>
            <p:nvPr/>
          </p:nvSpPr>
          <p:spPr bwMode="auto">
            <a:xfrm flipH="1">
              <a:off x="207" y="493"/>
              <a:ext cx="859" cy="16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040" name="Line 80"/>
            <p:cNvSpPr>
              <a:spLocks noChangeShapeType="1"/>
            </p:cNvSpPr>
            <p:nvPr/>
          </p:nvSpPr>
          <p:spPr bwMode="auto">
            <a:xfrm>
              <a:off x="1967" y="493"/>
              <a:ext cx="249" cy="43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041" name="Line 81"/>
            <p:cNvSpPr>
              <a:spLocks noChangeShapeType="1"/>
            </p:cNvSpPr>
            <p:nvPr/>
          </p:nvSpPr>
          <p:spPr bwMode="auto">
            <a:xfrm flipH="1">
              <a:off x="1203" y="923"/>
              <a:ext cx="101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042" name="Line 82"/>
            <p:cNvSpPr>
              <a:spLocks noChangeShapeType="1"/>
            </p:cNvSpPr>
            <p:nvPr/>
          </p:nvSpPr>
          <p:spPr bwMode="auto">
            <a:xfrm flipH="1">
              <a:off x="1203" y="493"/>
              <a:ext cx="249" cy="43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043" name="Line 83"/>
            <p:cNvSpPr>
              <a:spLocks noChangeShapeType="1"/>
            </p:cNvSpPr>
            <p:nvPr/>
          </p:nvSpPr>
          <p:spPr bwMode="auto">
            <a:xfrm flipH="1">
              <a:off x="1066" y="493"/>
              <a:ext cx="38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044" name="Line 84"/>
            <p:cNvSpPr>
              <a:spLocks noChangeShapeType="1"/>
            </p:cNvSpPr>
            <p:nvPr/>
          </p:nvSpPr>
          <p:spPr bwMode="auto">
            <a:xfrm flipH="1">
              <a:off x="2274" y="1460"/>
              <a:ext cx="8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045" name="Line 85"/>
            <p:cNvSpPr>
              <a:spLocks noChangeShapeType="1"/>
            </p:cNvSpPr>
            <p:nvPr/>
          </p:nvSpPr>
          <p:spPr bwMode="auto">
            <a:xfrm flipH="1">
              <a:off x="2112" y="1460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046" name="Line 86"/>
            <p:cNvSpPr>
              <a:spLocks noChangeShapeType="1"/>
            </p:cNvSpPr>
            <p:nvPr/>
          </p:nvSpPr>
          <p:spPr bwMode="auto">
            <a:xfrm flipH="1">
              <a:off x="1951" y="1460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047" name="Line 87"/>
            <p:cNvSpPr>
              <a:spLocks noChangeShapeType="1"/>
            </p:cNvSpPr>
            <p:nvPr/>
          </p:nvSpPr>
          <p:spPr bwMode="auto">
            <a:xfrm flipH="1">
              <a:off x="1791" y="1460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048" name="Line 88"/>
            <p:cNvSpPr>
              <a:spLocks noChangeShapeType="1"/>
            </p:cNvSpPr>
            <p:nvPr/>
          </p:nvSpPr>
          <p:spPr bwMode="auto">
            <a:xfrm flipH="1">
              <a:off x="1628" y="1460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049" name="Line 89"/>
            <p:cNvSpPr>
              <a:spLocks noChangeShapeType="1"/>
            </p:cNvSpPr>
            <p:nvPr/>
          </p:nvSpPr>
          <p:spPr bwMode="auto">
            <a:xfrm flipH="1">
              <a:off x="1468" y="1460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050" name="Line 90"/>
            <p:cNvSpPr>
              <a:spLocks noChangeShapeType="1"/>
            </p:cNvSpPr>
            <p:nvPr/>
          </p:nvSpPr>
          <p:spPr bwMode="auto">
            <a:xfrm flipH="1">
              <a:off x="1307" y="1460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051" name="Line 91"/>
            <p:cNvSpPr>
              <a:spLocks noChangeShapeType="1"/>
            </p:cNvSpPr>
            <p:nvPr/>
          </p:nvSpPr>
          <p:spPr bwMode="auto">
            <a:xfrm flipH="1">
              <a:off x="1147" y="1460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052" name="Line 92"/>
            <p:cNvSpPr>
              <a:spLocks noChangeShapeType="1"/>
            </p:cNvSpPr>
            <p:nvPr/>
          </p:nvSpPr>
          <p:spPr bwMode="auto">
            <a:xfrm flipH="1">
              <a:off x="985" y="1460"/>
              <a:ext cx="1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053" name="Line 93"/>
            <p:cNvSpPr>
              <a:spLocks noChangeShapeType="1"/>
            </p:cNvSpPr>
            <p:nvPr/>
          </p:nvSpPr>
          <p:spPr bwMode="auto">
            <a:xfrm flipH="1">
              <a:off x="824" y="1460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054" name="Line 94"/>
            <p:cNvSpPr>
              <a:spLocks noChangeShapeType="1"/>
            </p:cNvSpPr>
            <p:nvPr/>
          </p:nvSpPr>
          <p:spPr bwMode="auto">
            <a:xfrm flipH="1">
              <a:off x="663" y="1460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055" name="Line 95"/>
            <p:cNvSpPr>
              <a:spLocks noChangeShapeType="1"/>
            </p:cNvSpPr>
            <p:nvPr/>
          </p:nvSpPr>
          <p:spPr bwMode="auto">
            <a:xfrm flipH="1">
              <a:off x="551" y="1460"/>
              <a:ext cx="8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25056" name="Text Box 96"/>
          <p:cNvSpPr txBox="1">
            <a:spLocks noChangeArrowheads="1"/>
          </p:cNvSpPr>
          <p:nvPr/>
        </p:nvSpPr>
        <p:spPr bwMode="auto">
          <a:xfrm>
            <a:off x="6249988" y="96838"/>
            <a:ext cx="2765425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 eaLnBrk="1" hangingPunct="1">
              <a:lnSpc>
                <a:spcPct val="80000"/>
              </a:lnSpc>
              <a:spcBef>
                <a:spcPct val="50000"/>
              </a:spcBef>
            </a:pPr>
            <a:r>
              <a:rPr lang="zh-CN" alt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黑体" pitchFamily="2" charset="-122"/>
              </a:rPr>
              <a:t>步骤三</a:t>
            </a:r>
          </a:p>
        </p:txBody>
      </p:sp>
      <p:grpSp>
        <p:nvGrpSpPr>
          <p:cNvPr id="425108" name="Group 148"/>
          <p:cNvGrpSpPr>
            <a:grpSpLocks/>
          </p:cNvGrpSpPr>
          <p:nvPr/>
        </p:nvGrpSpPr>
        <p:grpSpPr bwMode="auto">
          <a:xfrm>
            <a:off x="179388" y="3798888"/>
            <a:ext cx="3705225" cy="2727325"/>
            <a:chOff x="113" y="2393"/>
            <a:chExt cx="2334" cy="1718"/>
          </a:xfrm>
        </p:grpSpPr>
        <p:grpSp>
          <p:nvGrpSpPr>
            <p:cNvPr id="424962" name="Group 2"/>
            <p:cNvGrpSpPr>
              <a:grpSpLocks/>
            </p:cNvGrpSpPr>
            <p:nvPr/>
          </p:nvGrpSpPr>
          <p:grpSpPr bwMode="auto">
            <a:xfrm>
              <a:off x="113" y="2393"/>
              <a:ext cx="2334" cy="1718"/>
              <a:chOff x="113" y="2393"/>
              <a:chExt cx="2334" cy="1718"/>
            </a:xfrm>
          </p:grpSpPr>
          <p:grpSp>
            <p:nvGrpSpPr>
              <p:cNvPr id="424963" name="Group 3"/>
              <p:cNvGrpSpPr>
                <a:grpSpLocks/>
              </p:cNvGrpSpPr>
              <p:nvPr/>
            </p:nvGrpSpPr>
            <p:grpSpPr bwMode="auto">
              <a:xfrm>
                <a:off x="113" y="3252"/>
                <a:ext cx="2334" cy="0"/>
                <a:chOff x="113" y="3252"/>
                <a:chExt cx="2334" cy="0"/>
              </a:xfrm>
            </p:grpSpPr>
            <p:sp>
              <p:nvSpPr>
                <p:cNvPr id="424964" name="Line 4"/>
                <p:cNvSpPr>
                  <a:spLocks noChangeShapeType="1"/>
                </p:cNvSpPr>
                <p:nvPr/>
              </p:nvSpPr>
              <p:spPr bwMode="auto">
                <a:xfrm>
                  <a:off x="113" y="3252"/>
                  <a:ext cx="180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24965" name="Line 5"/>
                <p:cNvSpPr>
                  <a:spLocks noChangeShapeType="1"/>
                </p:cNvSpPr>
                <p:nvPr/>
              </p:nvSpPr>
              <p:spPr bwMode="auto">
                <a:xfrm>
                  <a:off x="335" y="3252"/>
                  <a:ext cx="36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24966" name="Line 6"/>
                <p:cNvSpPr>
                  <a:spLocks noChangeShapeType="1"/>
                </p:cNvSpPr>
                <p:nvPr/>
              </p:nvSpPr>
              <p:spPr bwMode="auto">
                <a:xfrm>
                  <a:off x="413" y="3252"/>
                  <a:ext cx="344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24967" name="Line 7"/>
                <p:cNvSpPr>
                  <a:spLocks noChangeShapeType="1"/>
                </p:cNvSpPr>
                <p:nvPr/>
              </p:nvSpPr>
              <p:spPr bwMode="auto">
                <a:xfrm>
                  <a:off x="799" y="3252"/>
                  <a:ext cx="36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24968" name="Line 8"/>
                <p:cNvSpPr>
                  <a:spLocks noChangeShapeType="1"/>
                </p:cNvSpPr>
                <p:nvPr/>
              </p:nvSpPr>
              <p:spPr bwMode="auto">
                <a:xfrm>
                  <a:off x="877" y="3252"/>
                  <a:ext cx="344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24969" name="Line 9"/>
                <p:cNvSpPr>
                  <a:spLocks noChangeShapeType="1"/>
                </p:cNvSpPr>
                <p:nvPr/>
              </p:nvSpPr>
              <p:spPr bwMode="auto">
                <a:xfrm>
                  <a:off x="1263" y="3252"/>
                  <a:ext cx="34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24970" name="Line 10"/>
                <p:cNvSpPr>
                  <a:spLocks noChangeShapeType="1"/>
                </p:cNvSpPr>
                <p:nvPr/>
              </p:nvSpPr>
              <p:spPr bwMode="auto">
                <a:xfrm>
                  <a:off x="1341" y="3252"/>
                  <a:ext cx="344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24971" name="Line 11"/>
                <p:cNvSpPr>
                  <a:spLocks noChangeShapeType="1"/>
                </p:cNvSpPr>
                <p:nvPr/>
              </p:nvSpPr>
              <p:spPr bwMode="auto">
                <a:xfrm>
                  <a:off x="1727" y="3252"/>
                  <a:ext cx="34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24972" name="Line 12"/>
                <p:cNvSpPr>
                  <a:spLocks noChangeShapeType="1"/>
                </p:cNvSpPr>
                <p:nvPr/>
              </p:nvSpPr>
              <p:spPr bwMode="auto">
                <a:xfrm>
                  <a:off x="1805" y="3252"/>
                  <a:ext cx="342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24973" name="Line 13"/>
                <p:cNvSpPr>
                  <a:spLocks noChangeShapeType="1"/>
                </p:cNvSpPr>
                <p:nvPr/>
              </p:nvSpPr>
              <p:spPr bwMode="auto">
                <a:xfrm>
                  <a:off x="2191" y="3252"/>
                  <a:ext cx="34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24974" name="Line 14"/>
                <p:cNvSpPr>
                  <a:spLocks noChangeShapeType="1"/>
                </p:cNvSpPr>
                <p:nvPr/>
              </p:nvSpPr>
              <p:spPr bwMode="auto">
                <a:xfrm>
                  <a:off x="2269" y="3252"/>
                  <a:ext cx="178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424975" name="Group 15"/>
              <p:cNvGrpSpPr>
                <a:grpSpLocks/>
              </p:cNvGrpSpPr>
              <p:nvPr/>
            </p:nvGrpSpPr>
            <p:grpSpPr bwMode="auto">
              <a:xfrm>
                <a:off x="207" y="2393"/>
                <a:ext cx="2147" cy="1718"/>
                <a:chOff x="207" y="2393"/>
                <a:chExt cx="2147" cy="1718"/>
              </a:xfrm>
            </p:grpSpPr>
            <p:sp>
              <p:nvSpPr>
                <p:cNvPr id="424976" name="Line 16"/>
                <p:cNvSpPr>
                  <a:spLocks noChangeShapeType="1"/>
                </p:cNvSpPr>
                <p:nvPr/>
              </p:nvSpPr>
              <p:spPr bwMode="auto">
                <a:xfrm flipV="1">
                  <a:off x="2354" y="2393"/>
                  <a:ext cx="0" cy="1718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24977" name="Line 17"/>
                <p:cNvSpPr>
                  <a:spLocks noChangeShapeType="1"/>
                </p:cNvSpPr>
                <p:nvPr/>
              </p:nvSpPr>
              <p:spPr bwMode="auto">
                <a:xfrm flipH="1">
                  <a:off x="207" y="2393"/>
                  <a:ext cx="2147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24978" name="Line 18"/>
                <p:cNvSpPr>
                  <a:spLocks noChangeShapeType="1"/>
                </p:cNvSpPr>
                <p:nvPr/>
              </p:nvSpPr>
              <p:spPr bwMode="auto">
                <a:xfrm>
                  <a:off x="207" y="2393"/>
                  <a:ext cx="0" cy="1718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24979" name="Line 19"/>
                <p:cNvSpPr>
                  <a:spLocks noChangeShapeType="1"/>
                </p:cNvSpPr>
                <p:nvPr/>
              </p:nvSpPr>
              <p:spPr bwMode="auto">
                <a:xfrm>
                  <a:off x="207" y="4111"/>
                  <a:ext cx="2147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424980" name="Group 20"/>
              <p:cNvGrpSpPr>
                <a:grpSpLocks/>
              </p:cNvGrpSpPr>
              <p:nvPr/>
            </p:nvGrpSpPr>
            <p:grpSpPr bwMode="auto">
              <a:xfrm>
                <a:off x="207" y="2822"/>
                <a:ext cx="2147" cy="859"/>
                <a:chOff x="207" y="2822"/>
                <a:chExt cx="2147" cy="859"/>
              </a:xfrm>
            </p:grpSpPr>
            <p:grpSp>
              <p:nvGrpSpPr>
                <p:cNvPr id="424981" name="Group 21"/>
                <p:cNvGrpSpPr>
                  <a:grpSpLocks/>
                </p:cNvGrpSpPr>
                <p:nvPr/>
              </p:nvGrpSpPr>
              <p:grpSpPr bwMode="auto">
                <a:xfrm>
                  <a:off x="207" y="2822"/>
                  <a:ext cx="2147" cy="0"/>
                  <a:chOff x="207" y="2822"/>
                  <a:chExt cx="2147" cy="0"/>
                </a:xfrm>
              </p:grpSpPr>
              <p:sp>
                <p:nvSpPr>
                  <p:cNvPr id="424982" name="Line 22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2264" y="2822"/>
                    <a:ext cx="90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24983" name="Line 2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2101" y="2822"/>
                    <a:ext cx="129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24984" name="Line 2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941" y="2822"/>
                    <a:ext cx="129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24985" name="Line 2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780" y="2822"/>
                    <a:ext cx="129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24986" name="Line 26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618" y="2822"/>
                    <a:ext cx="129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24987" name="Line 27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457" y="2822"/>
                    <a:ext cx="129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24988" name="Line 2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297" y="2822"/>
                    <a:ext cx="129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24989" name="Line 2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136" y="2822"/>
                    <a:ext cx="129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24990" name="Line 30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974" y="2822"/>
                    <a:ext cx="129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24991" name="Line 31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13" y="2822"/>
                    <a:ext cx="129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24992" name="Line 32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653" y="2822"/>
                    <a:ext cx="129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24993" name="Line 3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91" y="2822"/>
                    <a:ext cx="128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24994" name="Line 3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30" y="2822"/>
                    <a:ext cx="129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24995" name="Line 3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207" y="2822"/>
                    <a:ext cx="91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24996" name="Group 36"/>
                <p:cNvGrpSpPr>
                  <a:grpSpLocks/>
                </p:cNvGrpSpPr>
                <p:nvPr/>
              </p:nvGrpSpPr>
              <p:grpSpPr bwMode="auto">
                <a:xfrm>
                  <a:off x="207" y="3681"/>
                  <a:ext cx="2147" cy="0"/>
                  <a:chOff x="207" y="3681"/>
                  <a:chExt cx="2147" cy="0"/>
                </a:xfrm>
              </p:grpSpPr>
              <p:sp>
                <p:nvSpPr>
                  <p:cNvPr id="424997" name="Line 37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2264" y="3681"/>
                    <a:ext cx="90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24998" name="Line 3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2101" y="3681"/>
                    <a:ext cx="129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24999" name="Line 3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941" y="3681"/>
                    <a:ext cx="129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25000" name="Line 40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780" y="3681"/>
                    <a:ext cx="129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25001" name="Line 41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618" y="3681"/>
                    <a:ext cx="129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25002" name="Line 42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457" y="3681"/>
                    <a:ext cx="129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25003" name="Line 4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297" y="3681"/>
                    <a:ext cx="129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25004" name="Line 4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136" y="3681"/>
                    <a:ext cx="129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25005" name="Line 4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974" y="3681"/>
                    <a:ext cx="129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25006" name="Line 46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13" y="3681"/>
                    <a:ext cx="129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25007" name="Line 47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653" y="3681"/>
                    <a:ext cx="129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25008" name="Line 4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91" y="3681"/>
                    <a:ext cx="128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25009" name="Line 4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30" y="3681"/>
                    <a:ext cx="129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25010" name="Line 50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207" y="3681"/>
                    <a:ext cx="91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425011" name="Group 51"/>
              <p:cNvGrpSpPr>
                <a:grpSpLocks/>
              </p:cNvGrpSpPr>
              <p:nvPr/>
            </p:nvGrpSpPr>
            <p:grpSpPr bwMode="auto">
              <a:xfrm>
                <a:off x="207" y="2929"/>
                <a:ext cx="2147" cy="644"/>
                <a:chOff x="207" y="2929"/>
                <a:chExt cx="2147" cy="644"/>
              </a:xfrm>
            </p:grpSpPr>
            <p:sp>
              <p:nvSpPr>
                <p:cNvPr id="425012" name="Line 52"/>
                <p:cNvSpPr>
                  <a:spLocks noChangeShapeType="1"/>
                </p:cNvSpPr>
                <p:nvPr/>
              </p:nvSpPr>
              <p:spPr bwMode="auto">
                <a:xfrm flipH="1">
                  <a:off x="207" y="2929"/>
                  <a:ext cx="2147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25013" name="Line 53"/>
                <p:cNvSpPr>
                  <a:spLocks noChangeShapeType="1"/>
                </p:cNvSpPr>
                <p:nvPr/>
              </p:nvSpPr>
              <p:spPr bwMode="auto">
                <a:xfrm flipH="1">
                  <a:off x="207" y="3573"/>
                  <a:ext cx="2147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425058" name="Group 98"/>
            <p:cNvGrpSpPr>
              <a:grpSpLocks/>
            </p:cNvGrpSpPr>
            <p:nvPr/>
          </p:nvGrpSpPr>
          <p:grpSpPr bwMode="auto">
            <a:xfrm>
              <a:off x="1066" y="2393"/>
              <a:ext cx="0" cy="1718"/>
              <a:chOff x="1066" y="2393"/>
              <a:chExt cx="0" cy="1718"/>
            </a:xfrm>
          </p:grpSpPr>
          <p:sp>
            <p:nvSpPr>
              <p:cNvPr id="425059" name="Line 99"/>
              <p:cNvSpPr>
                <a:spLocks noChangeShapeType="1"/>
              </p:cNvSpPr>
              <p:nvPr/>
            </p:nvSpPr>
            <p:spPr bwMode="auto">
              <a:xfrm>
                <a:off x="1066" y="2393"/>
                <a:ext cx="0" cy="53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060" name="Line 100"/>
              <p:cNvSpPr>
                <a:spLocks noChangeShapeType="1"/>
              </p:cNvSpPr>
              <p:nvPr/>
            </p:nvSpPr>
            <p:spPr bwMode="auto">
              <a:xfrm>
                <a:off x="1066" y="3573"/>
                <a:ext cx="0" cy="53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25063" name="Group 103"/>
            <p:cNvGrpSpPr>
              <a:grpSpLocks/>
            </p:cNvGrpSpPr>
            <p:nvPr/>
          </p:nvGrpSpPr>
          <p:grpSpPr bwMode="auto">
            <a:xfrm>
              <a:off x="551" y="2929"/>
              <a:ext cx="515" cy="644"/>
              <a:chOff x="551" y="2929"/>
              <a:chExt cx="515" cy="644"/>
            </a:xfrm>
          </p:grpSpPr>
          <p:sp>
            <p:nvSpPr>
              <p:cNvPr id="425064" name="Line 104"/>
              <p:cNvSpPr>
                <a:spLocks noChangeShapeType="1"/>
              </p:cNvSpPr>
              <p:nvPr/>
            </p:nvSpPr>
            <p:spPr bwMode="auto">
              <a:xfrm>
                <a:off x="551" y="2929"/>
                <a:ext cx="51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065" name="Line 105"/>
              <p:cNvSpPr>
                <a:spLocks noChangeShapeType="1"/>
              </p:cNvSpPr>
              <p:nvPr/>
            </p:nvSpPr>
            <p:spPr bwMode="auto">
              <a:xfrm>
                <a:off x="551" y="3573"/>
                <a:ext cx="51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25066" name="Group 106"/>
            <p:cNvGrpSpPr>
              <a:grpSpLocks/>
            </p:cNvGrpSpPr>
            <p:nvPr/>
          </p:nvGrpSpPr>
          <p:grpSpPr bwMode="auto">
            <a:xfrm>
              <a:off x="207" y="2393"/>
              <a:ext cx="0" cy="1718"/>
              <a:chOff x="207" y="2393"/>
              <a:chExt cx="0" cy="1718"/>
            </a:xfrm>
          </p:grpSpPr>
          <p:sp>
            <p:nvSpPr>
              <p:cNvPr id="425067" name="Line 107"/>
              <p:cNvSpPr>
                <a:spLocks noChangeShapeType="1"/>
              </p:cNvSpPr>
              <p:nvPr/>
            </p:nvSpPr>
            <p:spPr bwMode="auto">
              <a:xfrm>
                <a:off x="207" y="2393"/>
                <a:ext cx="0" cy="429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068" name="Line 108"/>
              <p:cNvSpPr>
                <a:spLocks noChangeShapeType="1"/>
              </p:cNvSpPr>
              <p:nvPr/>
            </p:nvSpPr>
            <p:spPr bwMode="auto">
              <a:xfrm>
                <a:off x="207" y="3681"/>
                <a:ext cx="0" cy="430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25069" name="Group 109"/>
            <p:cNvGrpSpPr>
              <a:grpSpLocks/>
            </p:cNvGrpSpPr>
            <p:nvPr/>
          </p:nvGrpSpPr>
          <p:grpSpPr bwMode="auto">
            <a:xfrm>
              <a:off x="207" y="2929"/>
              <a:ext cx="344" cy="644"/>
              <a:chOff x="207" y="2929"/>
              <a:chExt cx="344" cy="644"/>
            </a:xfrm>
          </p:grpSpPr>
          <p:sp>
            <p:nvSpPr>
              <p:cNvPr id="425070" name="Line 110"/>
              <p:cNvSpPr>
                <a:spLocks noChangeShapeType="1"/>
              </p:cNvSpPr>
              <p:nvPr/>
            </p:nvSpPr>
            <p:spPr bwMode="auto">
              <a:xfrm>
                <a:off x="207" y="2929"/>
                <a:ext cx="344" cy="0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071" name="Line 111"/>
              <p:cNvSpPr>
                <a:spLocks noChangeShapeType="1"/>
              </p:cNvSpPr>
              <p:nvPr/>
            </p:nvSpPr>
            <p:spPr bwMode="auto">
              <a:xfrm>
                <a:off x="207" y="3573"/>
                <a:ext cx="344" cy="0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25072" name="Group 112"/>
            <p:cNvGrpSpPr>
              <a:grpSpLocks/>
            </p:cNvGrpSpPr>
            <p:nvPr/>
          </p:nvGrpSpPr>
          <p:grpSpPr bwMode="auto">
            <a:xfrm>
              <a:off x="207" y="2393"/>
              <a:ext cx="859" cy="1718"/>
              <a:chOff x="207" y="2393"/>
              <a:chExt cx="859" cy="1718"/>
            </a:xfrm>
          </p:grpSpPr>
          <p:sp>
            <p:nvSpPr>
              <p:cNvPr id="425073" name="Line 113"/>
              <p:cNvSpPr>
                <a:spLocks noChangeShapeType="1"/>
              </p:cNvSpPr>
              <p:nvPr/>
            </p:nvSpPr>
            <p:spPr bwMode="auto">
              <a:xfrm flipH="1">
                <a:off x="207" y="2393"/>
                <a:ext cx="859" cy="0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074" name="Line 114"/>
              <p:cNvSpPr>
                <a:spLocks noChangeShapeType="1"/>
              </p:cNvSpPr>
              <p:nvPr/>
            </p:nvSpPr>
            <p:spPr bwMode="auto">
              <a:xfrm>
                <a:off x="207" y="4111"/>
                <a:ext cx="859" cy="0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425075" name="Line 115"/>
            <p:cNvSpPr>
              <a:spLocks noChangeShapeType="1"/>
            </p:cNvSpPr>
            <p:nvPr/>
          </p:nvSpPr>
          <p:spPr bwMode="auto">
            <a:xfrm>
              <a:off x="551" y="2929"/>
              <a:ext cx="0" cy="6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076" name="Line 116"/>
            <p:cNvSpPr>
              <a:spLocks noChangeShapeType="1"/>
            </p:cNvSpPr>
            <p:nvPr/>
          </p:nvSpPr>
          <p:spPr bwMode="auto">
            <a:xfrm>
              <a:off x="207" y="2822"/>
              <a:ext cx="0" cy="85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425077" name="Group 117"/>
            <p:cNvGrpSpPr>
              <a:grpSpLocks/>
            </p:cNvGrpSpPr>
            <p:nvPr/>
          </p:nvGrpSpPr>
          <p:grpSpPr bwMode="auto">
            <a:xfrm>
              <a:off x="207" y="2393"/>
              <a:ext cx="859" cy="1718"/>
              <a:chOff x="207" y="2393"/>
              <a:chExt cx="859" cy="1718"/>
            </a:xfrm>
          </p:grpSpPr>
          <p:sp>
            <p:nvSpPr>
              <p:cNvPr id="425078" name="Line 118"/>
              <p:cNvSpPr>
                <a:spLocks noChangeShapeType="1"/>
              </p:cNvSpPr>
              <p:nvPr/>
            </p:nvSpPr>
            <p:spPr bwMode="auto">
              <a:xfrm>
                <a:off x="207" y="3681"/>
                <a:ext cx="859" cy="43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079" name="Line 119"/>
              <p:cNvSpPr>
                <a:spLocks noChangeShapeType="1"/>
              </p:cNvSpPr>
              <p:nvPr/>
            </p:nvSpPr>
            <p:spPr bwMode="auto">
              <a:xfrm flipH="1">
                <a:off x="207" y="2393"/>
                <a:ext cx="859" cy="42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425109" name="Group 149"/>
          <p:cNvGrpSpPr>
            <a:grpSpLocks/>
          </p:cNvGrpSpPr>
          <p:nvPr/>
        </p:nvGrpSpPr>
        <p:grpSpPr bwMode="auto">
          <a:xfrm>
            <a:off x="2305050" y="782638"/>
            <a:ext cx="817563" cy="3016250"/>
            <a:chOff x="1452" y="493"/>
            <a:chExt cx="515" cy="1900"/>
          </a:xfrm>
        </p:grpSpPr>
        <p:sp>
          <p:nvSpPr>
            <p:cNvPr id="425110" name="Line 150"/>
            <p:cNvSpPr>
              <a:spLocks noChangeShapeType="1"/>
            </p:cNvSpPr>
            <p:nvPr/>
          </p:nvSpPr>
          <p:spPr bwMode="auto">
            <a:xfrm>
              <a:off x="1452" y="493"/>
              <a:ext cx="0" cy="190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111" name="Line 151"/>
            <p:cNvSpPr>
              <a:spLocks noChangeShapeType="1"/>
            </p:cNvSpPr>
            <p:nvPr/>
          </p:nvSpPr>
          <p:spPr bwMode="auto">
            <a:xfrm>
              <a:off x="1967" y="493"/>
              <a:ext cx="0" cy="190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25118" name="Line 158"/>
          <p:cNvSpPr>
            <a:spLocks noChangeShapeType="1"/>
          </p:cNvSpPr>
          <p:nvPr/>
        </p:nvSpPr>
        <p:spPr bwMode="auto">
          <a:xfrm>
            <a:off x="1909763" y="1465263"/>
            <a:ext cx="2565400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425137" name="Group 177"/>
          <p:cNvGrpSpPr>
            <a:grpSpLocks/>
          </p:cNvGrpSpPr>
          <p:nvPr/>
        </p:nvGrpSpPr>
        <p:grpSpPr bwMode="auto">
          <a:xfrm>
            <a:off x="4475163" y="1465263"/>
            <a:ext cx="2363787" cy="0"/>
            <a:chOff x="2819" y="923"/>
            <a:chExt cx="1489" cy="0"/>
          </a:xfrm>
        </p:grpSpPr>
        <p:sp>
          <p:nvSpPr>
            <p:cNvPr id="425119" name="Line 159"/>
            <p:cNvSpPr>
              <a:spLocks noChangeShapeType="1"/>
            </p:cNvSpPr>
            <p:nvPr/>
          </p:nvSpPr>
          <p:spPr bwMode="auto">
            <a:xfrm>
              <a:off x="2819" y="923"/>
              <a:ext cx="42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120" name="Line 160"/>
            <p:cNvSpPr>
              <a:spLocks noChangeShapeType="1"/>
            </p:cNvSpPr>
            <p:nvPr/>
          </p:nvSpPr>
          <p:spPr bwMode="auto">
            <a:xfrm>
              <a:off x="3887" y="923"/>
              <a:ext cx="421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25121" name="Group 161"/>
          <p:cNvGrpSpPr>
            <a:grpSpLocks/>
          </p:cNvGrpSpPr>
          <p:nvPr/>
        </p:nvGrpSpPr>
        <p:grpSpPr bwMode="auto">
          <a:xfrm>
            <a:off x="1909763" y="1465263"/>
            <a:ext cx="1608137" cy="2516187"/>
            <a:chOff x="1203" y="923"/>
            <a:chExt cx="1013" cy="1585"/>
          </a:xfrm>
        </p:grpSpPr>
        <p:sp>
          <p:nvSpPr>
            <p:cNvPr id="425122" name="Line 162"/>
            <p:cNvSpPr>
              <a:spLocks noChangeShapeType="1"/>
            </p:cNvSpPr>
            <p:nvPr/>
          </p:nvSpPr>
          <p:spPr bwMode="auto">
            <a:xfrm>
              <a:off x="2216" y="923"/>
              <a:ext cx="0" cy="158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123" name="Line 163"/>
            <p:cNvSpPr>
              <a:spLocks noChangeShapeType="1"/>
            </p:cNvSpPr>
            <p:nvPr/>
          </p:nvSpPr>
          <p:spPr bwMode="auto">
            <a:xfrm>
              <a:off x="1203" y="923"/>
              <a:ext cx="0" cy="158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25124" name="Group 164"/>
          <p:cNvGrpSpPr>
            <a:grpSpLocks/>
          </p:cNvGrpSpPr>
          <p:nvPr/>
        </p:nvGrpSpPr>
        <p:grpSpPr bwMode="auto">
          <a:xfrm>
            <a:off x="1909763" y="3981450"/>
            <a:ext cx="1608137" cy="2362200"/>
            <a:chOff x="1203" y="2508"/>
            <a:chExt cx="1013" cy="1488"/>
          </a:xfrm>
        </p:grpSpPr>
        <p:sp>
          <p:nvSpPr>
            <p:cNvPr id="425125" name="Line 165"/>
            <p:cNvSpPr>
              <a:spLocks noChangeShapeType="1"/>
            </p:cNvSpPr>
            <p:nvPr/>
          </p:nvSpPr>
          <p:spPr bwMode="auto">
            <a:xfrm>
              <a:off x="2216" y="2508"/>
              <a:ext cx="0" cy="1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126" name="Line 166"/>
            <p:cNvSpPr>
              <a:spLocks noChangeShapeType="1"/>
            </p:cNvSpPr>
            <p:nvPr/>
          </p:nvSpPr>
          <p:spPr bwMode="auto">
            <a:xfrm>
              <a:off x="2216" y="2654"/>
              <a:ext cx="0" cy="1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127" name="Line 167"/>
            <p:cNvSpPr>
              <a:spLocks noChangeShapeType="1"/>
            </p:cNvSpPr>
            <p:nvPr/>
          </p:nvSpPr>
          <p:spPr bwMode="auto">
            <a:xfrm>
              <a:off x="2216" y="2814"/>
              <a:ext cx="0" cy="1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128" name="Line 168"/>
            <p:cNvSpPr>
              <a:spLocks noChangeShapeType="1"/>
            </p:cNvSpPr>
            <p:nvPr/>
          </p:nvSpPr>
          <p:spPr bwMode="auto">
            <a:xfrm>
              <a:off x="2216" y="3573"/>
              <a:ext cx="0" cy="1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129" name="Line 169"/>
            <p:cNvSpPr>
              <a:spLocks noChangeShapeType="1"/>
            </p:cNvSpPr>
            <p:nvPr/>
          </p:nvSpPr>
          <p:spPr bwMode="auto">
            <a:xfrm>
              <a:off x="2216" y="3721"/>
              <a:ext cx="0" cy="1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130" name="Line 170"/>
            <p:cNvSpPr>
              <a:spLocks noChangeShapeType="1"/>
            </p:cNvSpPr>
            <p:nvPr/>
          </p:nvSpPr>
          <p:spPr bwMode="auto">
            <a:xfrm>
              <a:off x="2216" y="3882"/>
              <a:ext cx="0" cy="1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131" name="Line 171"/>
            <p:cNvSpPr>
              <a:spLocks noChangeShapeType="1"/>
            </p:cNvSpPr>
            <p:nvPr/>
          </p:nvSpPr>
          <p:spPr bwMode="auto">
            <a:xfrm>
              <a:off x="1203" y="2508"/>
              <a:ext cx="0" cy="1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132" name="Line 172"/>
            <p:cNvSpPr>
              <a:spLocks noChangeShapeType="1"/>
            </p:cNvSpPr>
            <p:nvPr/>
          </p:nvSpPr>
          <p:spPr bwMode="auto">
            <a:xfrm>
              <a:off x="1203" y="2654"/>
              <a:ext cx="0" cy="1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133" name="Line 173"/>
            <p:cNvSpPr>
              <a:spLocks noChangeShapeType="1"/>
            </p:cNvSpPr>
            <p:nvPr/>
          </p:nvSpPr>
          <p:spPr bwMode="auto">
            <a:xfrm>
              <a:off x="1203" y="2814"/>
              <a:ext cx="0" cy="1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134" name="Line 174"/>
            <p:cNvSpPr>
              <a:spLocks noChangeShapeType="1"/>
            </p:cNvSpPr>
            <p:nvPr/>
          </p:nvSpPr>
          <p:spPr bwMode="auto">
            <a:xfrm>
              <a:off x="1203" y="3573"/>
              <a:ext cx="0" cy="1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135" name="Line 175"/>
            <p:cNvSpPr>
              <a:spLocks noChangeShapeType="1"/>
            </p:cNvSpPr>
            <p:nvPr/>
          </p:nvSpPr>
          <p:spPr bwMode="auto">
            <a:xfrm>
              <a:off x="1203" y="3721"/>
              <a:ext cx="0" cy="1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136" name="Line 176"/>
            <p:cNvSpPr>
              <a:spLocks noChangeShapeType="1"/>
            </p:cNvSpPr>
            <p:nvPr/>
          </p:nvSpPr>
          <p:spPr bwMode="auto">
            <a:xfrm>
              <a:off x="1203" y="3882"/>
              <a:ext cx="0" cy="1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25138" name="Group 178"/>
          <p:cNvGrpSpPr>
            <a:grpSpLocks/>
          </p:cNvGrpSpPr>
          <p:nvPr/>
        </p:nvGrpSpPr>
        <p:grpSpPr bwMode="auto">
          <a:xfrm>
            <a:off x="1909763" y="3798888"/>
            <a:ext cx="1608137" cy="182562"/>
            <a:chOff x="1203" y="2393"/>
            <a:chExt cx="1013" cy="115"/>
          </a:xfrm>
        </p:grpSpPr>
        <p:grpSp>
          <p:nvGrpSpPr>
            <p:cNvPr id="425139" name="Group 179"/>
            <p:cNvGrpSpPr>
              <a:grpSpLocks/>
            </p:cNvGrpSpPr>
            <p:nvPr/>
          </p:nvGrpSpPr>
          <p:grpSpPr bwMode="auto">
            <a:xfrm>
              <a:off x="1203" y="2393"/>
              <a:ext cx="249" cy="115"/>
              <a:chOff x="1203" y="2393"/>
              <a:chExt cx="249" cy="115"/>
            </a:xfrm>
          </p:grpSpPr>
          <p:sp>
            <p:nvSpPr>
              <p:cNvPr id="425140" name="Line 180"/>
              <p:cNvSpPr>
                <a:spLocks noChangeShapeType="1"/>
              </p:cNvSpPr>
              <p:nvPr/>
            </p:nvSpPr>
            <p:spPr bwMode="auto">
              <a:xfrm flipH="1">
                <a:off x="1343" y="2393"/>
                <a:ext cx="109" cy="4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141" name="Line 181"/>
              <p:cNvSpPr>
                <a:spLocks noChangeShapeType="1"/>
              </p:cNvSpPr>
              <p:nvPr/>
            </p:nvSpPr>
            <p:spPr bwMode="auto">
              <a:xfrm flipH="1">
                <a:off x="1203" y="2456"/>
                <a:ext cx="111" cy="5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25142" name="Group 182"/>
            <p:cNvGrpSpPr>
              <a:grpSpLocks/>
            </p:cNvGrpSpPr>
            <p:nvPr/>
          </p:nvGrpSpPr>
          <p:grpSpPr bwMode="auto">
            <a:xfrm>
              <a:off x="1967" y="2393"/>
              <a:ext cx="249" cy="115"/>
              <a:chOff x="1967" y="2393"/>
              <a:chExt cx="249" cy="115"/>
            </a:xfrm>
          </p:grpSpPr>
          <p:sp>
            <p:nvSpPr>
              <p:cNvPr id="425143" name="Line 183"/>
              <p:cNvSpPr>
                <a:spLocks noChangeShapeType="1"/>
              </p:cNvSpPr>
              <p:nvPr/>
            </p:nvSpPr>
            <p:spPr bwMode="auto">
              <a:xfrm flipH="1" flipV="1">
                <a:off x="2107" y="2456"/>
                <a:ext cx="109" cy="5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144" name="Line 184"/>
              <p:cNvSpPr>
                <a:spLocks noChangeShapeType="1"/>
              </p:cNvSpPr>
              <p:nvPr/>
            </p:nvSpPr>
            <p:spPr bwMode="auto">
              <a:xfrm flipH="1" flipV="1">
                <a:off x="1967" y="2393"/>
                <a:ext cx="110" cy="4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425145" name="Group 185"/>
          <p:cNvGrpSpPr>
            <a:grpSpLocks/>
          </p:cNvGrpSpPr>
          <p:nvPr/>
        </p:nvGrpSpPr>
        <p:grpSpPr bwMode="auto">
          <a:xfrm>
            <a:off x="1909763" y="6343650"/>
            <a:ext cx="1608137" cy="182563"/>
            <a:chOff x="1203" y="3996"/>
            <a:chExt cx="1013" cy="115"/>
          </a:xfrm>
        </p:grpSpPr>
        <p:grpSp>
          <p:nvGrpSpPr>
            <p:cNvPr id="425146" name="Group 186"/>
            <p:cNvGrpSpPr>
              <a:grpSpLocks/>
            </p:cNvGrpSpPr>
            <p:nvPr/>
          </p:nvGrpSpPr>
          <p:grpSpPr bwMode="auto">
            <a:xfrm>
              <a:off x="1203" y="3996"/>
              <a:ext cx="249" cy="115"/>
              <a:chOff x="1203" y="3996"/>
              <a:chExt cx="249" cy="115"/>
            </a:xfrm>
          </p:grpSpPr>
          <p:sp>
            <p:nvSpPr>
              <p:cNvPr id="425147" name="Line 187"/>
              <p:cNvSpPr>
                <a:spLocks noChangeShapeType="1"/>
              </p:cNvSpPr>
              <p:nvPr/>
            </p:nvSpPr>
            <p:spPr bwMode="auto">
              <a:xfrm flipH="1" flipV="1">
                <a:off x="1343" y="4060"/>
                <a:ext cx="109" cy="5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148" name="Line 188"/>
              <p:cNvSpPr>
                <a:spLocks noChangeShapeType="1"/>
              </p:cNvSpPr>
              <p:nvPr/>
            </p:nvSpPr>
            <p:spPr bwMode="auto">
              <a:xfrm flipH="1" flipV="1">
                <a:off x="1203" y="3996"/>
                <a:ext cx="111" cy="5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25149" name="Group 189"/>
            <p:cNvGrpSpPr>
              <a:grpSpLocks/>
            </p:cNvGrpSpPr>
            <p:nvPr/>
          </p:nvGrpSpPr>
          <p:grpSpPr bwMode="auto">
            <a:xfrm>
              <a:off x="1967" y="3996"/>
              <a:ext cx="249" cy="115"/>
              <a:chOff x="1967" y="3996"/>
              <a:chExt cx="249" cy="115"/>
            </a:xfrm>
          </p:grpSpPr>
          <p:sp>
            <p:nvSpPr>
              <p:cNvPr id="425150" name="Line 190"/>
              <p:cNvSpPr>
                <a:spLocks noChangeShapeType="1"/>
              </p:cNvSpPr>
              <p:nvPr/>
            </p:nvSpPr>
            <p:spPr bwMode="auto">
              <a:xfrm flipH="1">
                <a:off x="2107" y="3996"/>
                <a:ext cx="109" cy="5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5151" name="Line 191"/>
              <p:cNvSpPr>
                <a:spLocks noChangeShapeType="1"/>
              </p:cNvSpPr>
              <p:nvPr/>
            </p:nvSpPr>
            <p:spPr bwMode="auto">
              <a:xfrm flipH="1">
                <a:off x="1967" y="4060"/>
                <a:ext cx="110" cy="5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425165" name="Group 205"/>
          <p:cNvGrpSpPr>
            <a:grpSpLocks/>
          </p:cNvGrpSpPr>
          <p:nvPr/>
        </p:nvGrpSpPr>
        <p:grpSpPr bwMode="auto">
          <a:xfrm>
            <a:off x="1909763" y="3981450"/>
            <a:ext cx="1608137" cy="0"/>
            <a:chOff x="1203" y="2508"/>
            <a:chExt cx="1013" cy="0"/>
          </a:xfrm>
        </p:grpSpPr>
        <p:sp>
          <p:nvSpPr>
            <p:cNvPr id="425166" name="Line 206"/>
            <p:cNvSpPr>
              <a:spLocks noChangeShapeType="1"/>
            </p:cNvSpPr>
            <p:nvPr/>
          </p:nvSpPr>
          <p:spPr bwMode="auto">
            <a:xfrm>
              <a:off x="1203" y="2508"/>
              <a:ext cx="9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167" name="Line 207"/>
            <p:cNvSpPr>
              <a:spLocks noChangeShapeType="1"/>
            </p:cNvSpPr>
            <p:nvPr/>
          </p:nvSpPr>
          <p:spPr bwMode="auto">
            <a:xfrm>
              <a:off x="1329" y="2508"/>
              <a:ext cx="9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168" name="Line 208"/>
            <p:cNvSpPr>
              <a:spLocks noChangeShapeType="1"/>
            </p:cNvSpPr>
            <p:nvPr/>
          </p:nvSpPr>
          <p:spPr bwMode="auto">
            <a:xfrm>
              <a:off x="1452" y="2508"/>
              <a:ext cx="515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169" name="Line 209"/>
            <p:cNvSpPr>
              <a:spLocks noChangeShapeType="1"/>
            </p:cNvSpPr>
            <p:nvPr/>
          </p:nvSpPr>
          <p:spPr bwMode="auto">
            <a:xfrm>
              <a:off x="1994" y="2508"/>
              <a:ext cx="9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170" name="Line 210"/>
            <p:cNvSpPr>
              <a:spLocks noChangeShapeType="1"/>
            </p:cNvSpPr>
            <p:nvPr/>
          </p:nvSpPr>
          <p:spPr bwMode="auto">
            <a:xfrm>
              <a:off x="2121" y="2508"/>
              <a:ext cx="9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25171" name="Group 211"/>
          <p:cNvGrpSpPr>
            <a:grpSpLocks/>
          </p:cNvGrpSpPr>
          <p:nvPr/>
        </p:nvGrpSpPr>
        <p:grpSpPr bwMode="auto">
          <a:xfrm>
            <a:off x="1909763" y="6343650"/>
            <a:ext cx="1608137" cy="0"/>
            <a:chOff x="1203" y="3996"/>
            <a:chExt cx="1013" cy="0"/>
          </a:xfrm>
        </p:grpSpPr>
        <p:sp>
          <p:nvSpPr>
            <p:cNvPr id="425172" name="Line 212"/>
            <p:cNvSpPr>
              <a:spLocks noChangeShapeType="1"/>
            </p:cNvSpPr>
            <p:nvPr/>
          </p:nvSpPr>
          <p:spPr bwMode="auto">
            <a:xfrm>
              <a:off x="1203" y="3996"/>
              <a:ext cx="9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173" name="Line 213"/>
            <p:cNvSpPr>
              <a:spLocks noChangeShapeType="1"/>
            </p:cNvSpPr>
            <p:nvPr/>
          </p:nvSpPr>
          <p:spPr bwMode="auto">
            <a:xfrm>
              <a:off x="1330" y="3996"/>
              <a:ext cx="9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174" name="Line 214"/>
            <p:cNvSpPr>
              <a:spLocks noChangeShapeType="1"/>
            </p:cNvSpPr>
            <p:nvPr/>
          </p:nvSpPr>
          <p:spPr bwMode="auto">
            <a:xfrm>
              <a:off x="1452" y="3996"/>
              <a:ext cx="515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175" name="Line 215"/>
            <p:cNvSpPr>
              <a:spLocks noChangeShapeType="1"/>
            </p:cNvSpPr>
            <p:nvPr/>
          </p:nvSpPr>
          <p:spPr bwMode="auto">
            <a:xfrm>
              <a:off x="1997" y="3996"/>
              <a:ext cx="9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176" name="Line 216"/>
            <p:cNvSpPr>
              <a:spLocks noChangeShapeType="1"/>
            </p:cNvSpPr>
            <p:nvPr/>
          </p:nvSpPr>
          <p:spPr bwMode="auto">
            <a:xfrm>
              <a:off x="2122" y="3996"/>
              <a:ext cx="9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25179" name="Group 219"/>
          <p:cNvGrpSpPr>
            <a:grpSpLocks/>
          </p:cNvGrpSpPr>
          <p:nvPr/>
        </p:nvGrpSpPr>
        <p:grpSpPr bwMode="auto">
          <a:xfrm>
            <a:off x="2305050" y="3798888"/>
            <a:ext cx="817563" cy="2727325"/>
            <a:chOff x="1452" y="2393"/>
            <a:chExt cx="515" cy="1718"/>
          </a:xfrm>
        </p:grpSpPr>
        <p:sp>
          <p:nvSpPr>
            <p:cNvPr id="425177" name="Line 217"/>
            <p:cNvSpPr>
              <a:spLocks noChangeShapeType="1"/>
            </p:cNvSpPr>
            <p:nvPr/>
          </p:nvSpPr>
          <p:spPr bwMode="auto">
            <a:xfrm>
              <a:off x="1452" y="2393"/>
              <a:ext cx="515" cy="0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178" name="Line 218"/>
            <p:cNvSpPr>
              <a:spLocks noChangeShapeType="1"/>
            </p:cNvSpPr>
            <p:nvPr/>
          </p:nvSpPr>
          <p:spPr bwMode="auto">
            <a:xfrm>
              <a:off x="1452" y="4111"/>
              <a:ext cx="515" cy="0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25112" name="Group 152"/>
          <p:cNvGrpSpPr>
            <a:grpSpLocks/>
          </p:cNvGrpSpPr>
          <p:nvPr/>
        </p:nvGrpSpPr>
        <p:grpSpPr bwMode="auto">
          <a:xfrm>
            <a:off x="2305050" y="3798888"/>
            <a:ext cx="817563" cy="2727325"/>
            <a:chOff x="1452" y="2393"/>
            <a:chExt cx="515" cy="1718"/>
          </a:xfrm>
        </p:grpSpPr>
        <p:sp>
          <p:nvSpPr>
            <p:cNvPr id="425113" name="Line 153"/>
            <p:cNvSpPr>
              <a:spLocks noChangeShapeType="1"/>
            </p:cNvSpPr>
            <p:nvPr/>
          </p:nvSpPr>
          <p:spPr bwMode="auto">
            <a:xfrm>
              <a:off x="1452" y="2393"/>
              <a:ext cx="0" cy="53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114" name="Line 154"/>
            <p:cNvSpPr>
              <a:spLocks noChangeShapeType="1"/>
            </p:cNvSpPr>
            <p:nvPr/>
          </p:nvSpPr>
          <p:spPr bwMode="auto">
            <a:xfrm>
              <a:off x="1452" y="3573"/>
              <a:ext cx="0" cy="53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115" name="Line 155"/>
            <p:cNvSpPr>
              <a:spLocks noChangeShapeType="1"/>
            </p:cNvSpPr>
            <p:nvPr/>
          </p:nvSpPr>
          <p:spPr bwMode="auto">
            <a:xfrm>
              <a:off x="1967" y="2393"/>
              <a:ext cx="0" cy="53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116" name="Line 156"/>
            <p:cNvSpPr>
              <a:spLocks noChangeShapeType="1"/>
            </p:cNvSpPr>
            <p:nvPr/>
          </p:nvSpPr>
          <p:spPr bwMode="auto">
            <a:xfrm>
              <a:off x="1967" y="3573"/>
              <a:ext cx="0" cy="53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25180" name="Group 220"/>
          <p:cNvGrpSpPr>
            <a:grpSpLocks/>
          </p:cNvGrpSpPr>
          <p:nvPr/>
        </p:nvGrpSpPr>
        <p:grpSpPr bwMode="auto">
          <a:xfrm>
            <a:off x="5613400" y="2935288"/>
            <a:ext cx="3333750" cy="3733800"/>
            <a:chOff x="4237" y="2233"/>
            <a:chExt cx="1736" cy="1944"/>
          </a:xfrm>
        </p:grpSpPr>
        <p:sp>
          <p:nvSpPr>
            <p:cNvPr id="425181" name="Line 221"/>
            <p:cNvSpPr>
              <a:spLocks noChangeShapeType="1"/>
            </p:cNvSpPr>
            <p:nvPr/>
          </p:nvSpPr>
          <p:spPr bwMode="auto">
            <a:xfrm flipH="1">
              <a:off x="5756" y="2735"/>
              <a:ext cx="217" cy="81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182" name="Line 222"/>
            <p:cNvSpPr>
              <a:spLocks noChangeShapeType="1"/>
            </p:cNvSpPr>
            <p:nvPr/>
          </p:nvSpPr>
          <p:spPr bwMode="auto">
            <a:xfrm flipH="1">
              <a:off x="4671" y="3549"/>
              <a:ext cx="1085" cy="62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183" name="Line 223"/>
            <p:cNvSpPr>
              <a:spLocks noChangeShapeType="1"/>
            </p:cNvSpPr>
            <p:nvPr/>
          </p:nvSpPr>
          <p:spPr bwMode="auto">
            <a:xfrm flipH="1">
              <a:off x="4909" y="2233"/>
              <a:ext cx="197" cy="11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184" name="Line 224"/>
            <p:cNvSpPr>
              <a:spLocks noChangeShapeType="1"/>
            </p:cNvSpPr>
            <p:nvPr/>
          </p:nvSpPr>
          <p:spPr bwMode="auto">
            <a:xfrm>
              <a:off x="5106" y="2233"/>
              <a:ext cx="270" cy="15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185" name="Line 225"/>
            <p:cNvSpPr>
              <a:spLocks noChangeShapeType="1"/>
            </p:cNvSpPr>
            <p:nvPr/>
          </p:nvSpPr>
          <p:spPr bwMode="auto">
            <a:xfrm>
              <a:off x="4465" y="3480"/>
              <a:ext cx="325" cy="18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186" name="Line 226"/>
            <p:cNvSpPr>
              <a:spLocks noChangeShapeType="1"/>
            </p:cNvSpPr>
            <p:nvPr/>
          </p:nvSpPr>
          <p:spPr bwMode="auto">
            <a:xfrm flipH="1">
              <a:off x="4671" y="3111"/>
              <a:ext cx="650" cy="106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187" name="Line 227"/>
            <p:cNvSpPr>
              <a:spLocks noChangeShapeType="1"/>
            </p:cNvSpPr>
            <p:nvPr/>
          </p:nvSpPr>
          <p:spPr bwMode="auto">
            <a:xfrm flipH="1" flipV="1">
              <a:off x="4237" y="3925"/>
              <a:ext cx="434" cy="25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188" name="Line 228"/>
            <p:cNvSpPr>
              <a:spLocks noChangeShapeType="1"/>
            </p:cNvSpPr>
            <p:nvPr/>
          </p:nvSpPr>
          <p:spPr bwMode="auto">
            <a:xfrm flipV="1">
              <a:off x="4237" y="2609"/>
              <a:ext cx="217" cy="131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189" name="Line 229"/>
            <p:cNvSpPr>
              <a:spLocks noChangeShapeType="1"/>
            </p:cNvSpPr>
            <p:nvPr/>
          </p:nvSpPr>
          <p:spPr bwMode="auto">
            <a:xfrm>
              <a:off x="4454" y="2609"/>
              <a:ext cx="270" cy="15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190" name="Line 230"/>
            <p:cNvSpPr>
              <a:spLocks noChangeShapeType="1"/>
            </p:cNvSpPr>
            <p:nvPr/>
          </p:nvSpPr>
          <p:spPr bwMode="auto">
            <a:xfrm flipH="1">
              <a:off x="4454" y="2496"/>
              <a:ext cx="195" cy="11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191" name="Line 231"/>
            <p:cNvSpPr>
              <a:spLocks noChangeShapeType="1"/>
            </p:cNvSpPr>
            <p:nvPr/>
          </p:nvSpPr>
          <p:spPr bwMode="auto">
            <a:xfrm flipH="1">
              <a:off x="5181" y="2390"/>
              <a:ext cx="195" cy="11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192" name="Line 232"/>
            <p:cNvSpPr>
              <a:spLocks noChangeShapeType="1"/>
            </p:cNvSpPr>
            <p:nvPr/>
          </p:nvSpPr>
          <p:spPr bwMode="auto">
            <a:xfrm>
              <a:off x="5376" y="2390"/>
              <a:ext cx="0" cy="52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193" name="Line 233"/>
            <p:cNvSpPr>
              <a:spLocks noChangeShapeType="1"/>
            </p:cNvSpPr>
            <p:nvPr/>
          </p:nvSpPr>
          <p:spPr bwMode="auto">
            <a:xfrm flipH="1">
              <a:off x="4465" y="3191"/>
              <a:ext cx="498" cy="2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194" name="Line 234"/>
            <p:cNvSpPr>
              <a:spLocks noChangeShapeType="1"/>
            </p:cNvSpPr>
            <p:nvPr/>
          </p:nvSpPr>
          <p:spPr bwMode="auto">
            <a:xfrm flipH="1">
              <a:off x="4465" y="2766"/>
              <a:ext cx="259" cy="71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195" name="Line 235"/>
            <p:cNvSpPr>
              <a:spLocks noChangeShapeType="1"/>
            </p:cNvSpPr>
            <p:nvPr/>
          </p:nvSpPr>
          <p:spPr bwMode="auto">
            <a:xfrm flipH="1">
              <a:off x="4724" y="2653"/>
              <a:ext cx="196" cy="11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196" name="Line 236"/>
            <p:cNvSpPr>
              <a:spLocks noChangeShapeType="1"/>
            </p:cNvSpPr>
            <p:nvPr/>
          </p:nvSpPr>
          <p:spPr bwMode="auto">
            <a:xfrm flipV="1">
              <a:off x="4790" y="2954"/>
              <a:ext cx="261" cy="71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197" name="Line 237"/>
            <p:cNvSpPr>
              <a:spLocks noChangeShapeType="1"/>
            </p:cNvSpPr>
            <p:nvPr/>
          </p:nvSpPr>
          <p:spPr bwMode="auto">
            <a:xfrm flipH="1">
              <a:off x="5321" y="2998"/>
              <a:ext cx="196" cy="11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198" name="Line 238"/>
            <p:cNvSpPr>
              <a:spLocks noChangeShapeType="1"/>
            </p:cNvSpPr>
            <p:nvPr/>
          </p:nvSpPr>
          <p:spPr bwMode="auto">
            <a:xfrm>
              <a:off x="5051" y="2954"/>
              <a:ext cx="270" cy="15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199" name="Line 239"/>
            <p:cNvSpPr>
              <a:spLocks noChangeShapeType="1"/>
            </p:cNvSpPr>
            <p:nvPr/>
          </p:nvSpPr>
          <p:spPr bwMode="auto">
            <a:xfrm flipH="1">
              <a:off x="5051" y="2841"/>
              <a:ext cx="195" cy="11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200" name="Line 240"/>
            <p:cNvSpPr>
              <a:spLocks noChangeShapeType="1"/>
            </p:cNvSpPr>
            <p:nvPr/>
          </p:nvSpPr>
          <p:spPr bwMode="auto">
            <a:xfrm flipH="1">
              <a:off x="5507" y="2578"/>
              <a:ext cx="194" cy="11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201" name="Line 241"/>
            <p:cNvSpPr>
              <a:spLocks noChangeShapeType="1"/>
            </p:cNvSpPr>
            <p:nvPr/>
          </p:nvSpPr>
          <p:spPr bwMode="auto">
            <a:xfrm>
              <a:off x="5701" y="2578"/>
              <a:ext cx="272" cy="15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202" name="Line 242"/>
            <p:cNvSpPr>
              <a:spLocks noChangeShapeType="1"/>
            </p:cNvSpPr>
            <p:nvPr/>
          </p:nvSpPr>
          <p:spPr bwMode="auto">
            <a:xfrm flipH="1">
              <a:off x="5778" y="2735"/>
              <a:ext cx="195" cy="11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203" name="Line 243"/>
            <p:cNvSpPr>
              <a:spLocks noChangeShapeType="1"/>
            </p:cNvSpPr>
            <p:nvPr/>
          </p:nvSpPr>
          <p:spPr bwMode="auto">
            <a:xfrm flipV="1">
              <a:off x="5464" y="2868"/>
              <a:ext cx="168" cy="9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204" name="Line 244"/>
            <p:cNvSpPr>
              <a:spLocks noChangeShapeType="1"/>
            </p:cNvSpPr>
            <p:nvPr/>
          </p:nvSpPr>
          <p:spPr bwMode="auto">
            <a:xfrm flipH="1">
              <a:off x="5334" y="2992"/>
              <a:ext cx="511" cy="29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205" name="Line 245"/>
            <p:cNvSpPr>
              <a:spLocks noChangeShapeType="1"/>
            </p:cNvSpPr>
            <p:nvPr/>
          </p:nvSpPr>
          <p:spPr bwMode="auto">
            <a:xfrm>
              <a:off x="5632" y="2868"/>
              <a:ext cx="213" cy="12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206" name="Line 246"/>
            <p:cNvSpPr>
              <a:spLocks noChangeShapeType="1"/>
            </p:cNvSpPr>
            <p:nvPr/>
          </p:nvSpPr>
          <p:spPr bwMode="auto">
            <a:xfrm flipH="1" flipV="1">
              <a:off x="5507" y="2691"/>
              <a:ext cx="125" cy="17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207" name="Line 247"/>
            <p:cNvSpPr>
              <a:spLocks noChangeShapeType="1"/>
            </p:cNvSpPr>
            <p:nvPr/>
          </p:nvSpPr>
          <p:spPr bwMode="auto">
            <a:xfrm>
              <a:off x="5507" y="2691"/>
              <a:ext cx="271" cy="15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208" name="Line 248"/>
            <p:cNvSpPr>
              <a:spLocks noChangeShapeType="1"/>
            </p:cNvSpPr>
            <p:nvPr/>
          </p:nvSpPr>
          <p:spPr bwMode="auto">
            <a:xfrm>
              <a:off x="5778" y="2846"/>
              <a:ext cx="67" cy="14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209" name="Line 249"/>
            <p:cNvSpPr>
              <a:spLocks noChangeShapeType="1"/>
            </p:cNvSpPr>
            <p:nvPr/>
          </p:nvSpPr>
          <p:spPr bwMode="auto">
            <a:xfrm flipH="1" flipV="1">
              <a:off x="5246" y="2841"/>
              <a:ext cx="271" cy="15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210" name="Line 250"/>
            <p:cNvSpPr>
              <a:spLocks noChangeShapeType="1"/>
            </p:cNvSpPr>
            <p:nvPr/>
          </p:nvSpPr>
          <p:spPr bwMode="auto">
            <a:xfrm flipV="1">
              <a:off x="5334" y="2998"/>
              <a:ext cx="183" cy="29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211" name="Line 251"/>
            <p:cNvSpPr>
              <a:spLocks noChangeShapeType="1"/>
            </p:cNvSpPr>
            <p:nvPr/>
          </p:nvSpPr>
          <p:spPr bwMode="auto">
            <a:xfrm flipV="1">
              <a:off x="4795" y="2653"/>
              <a:ext cx="125" cy="32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212" name="Line 252"/>
            <p:cNvSpPr>
              <a:spLocks noChangeShapeType="1"/>
            </p:cNvSpPr>
            <p:nvPr/>
          </p:nvSpPr>
          <p:spPr bwMode="auto">
            <a:xfrm flipH="1" flipV="1">
              <a:off x="4649" y="2496"/>
              <a:ext cx="271" cy="15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213" name="Line 253"/>
            <p:cNvSpPr>
              <a:spLocks noChangeShapeType="1"/>
            </p:cNvSpPr>
            <p:nvPr/>
          </p:nvSpPr>
          <p:spPr bwMode="auto">
            <a:xfrm flipH="1">
              <a:off x="4795" y="2680"/>
              <a:ext cx="512" cy="29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214" name="Line 254"/>
            <p:cNvSpPr>
              <a:spLocks noChangeShapeType="1"/>
            </p:cNvSpPr>
            <p:nvPr/>
          </p:nvSpPr>
          <p:spPr bwMode="auto">
            <a:xfrm flipV="1">
              <a:off x="4918" y="2558"/>
              <a:ext cx="175" cy="10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215" name="Line 255"/>
            <p:cNvSpPr>
              <a:spLocks noChangeShapeType="1"/>
            </p:cNvSpPr>
            <p:nvPr/>
          </p:nvSpPr>
          <p:spPr bwMode="auto">
            <a:xfrm>
              <a:off x="4909" y="2346"/>
              <a:ext cx="272" cy="15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216" name="Line 256"/>
            <p:cNvSpPr>
              <a:spLocks noChangeShapeType="1"/>
            </p:cNvSpPr>
            <p:nvPr/>
          </p:nvSpPr>
          <p:spPr bwMode="auto">
            <a:xfrm>
              <a:off x="5181" y="2503"/>
              <a:ext cx="126" cy="17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217" name="Line 257"/>
            <p:cNvSpPr>
              <a:spLocks noChangeShapeType="1"/>
            </p:cNvSpPr>
            <p:nvPr/>
          </p:nvSpPr>
          <p:spPr bwMode="auto">
            <a:xfrm>
              <a:off x="5093" y="2558"/>
              <a:ext cx="214" cy="12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218" name="Line 258"/>
            <p:cNvSpPr>
              <a:spLocks noChangeShapeType="1"/>
            </p:cNvSpPr>
            <p:nvPr/>
          </p:nvSpPr>
          <p:spPr bwMode="auto">
            <a:xfrm flipH="1" flipV="1">
              <a:off x="4909" y="2346"/>
              <a:ext cx="184" cy="21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50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250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5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425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5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425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19" dur="500"/>
                                        <p:tgtEl>
                                          <p:spTgt spid="4251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5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5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425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5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425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32" dur="500"/>
                                        <p:tgtEl>
                                          <p:spTgt spid="4251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5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5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500"/>
                                        <p:tgtEl>
                                          <p:spTgt spid="425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5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500"/>
                                        <p:tgtEl>
                                          <p:spTgt spid="425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45" dur="500"/>
                                        <p:tgtEl>
                                          <p:spTgt spid="4251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5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2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48" dur="500"/>
                                        <p:tgtEl>
                                          <p:spTgt spid="4251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5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 nodeType="clickPar">
                      <p:stCondLst>
                        <p:cond delay="indefinite"/>
                      </p:stCondLst>
                      <p:childTnLst>
                        <p:par>
                          <p:cTn id="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5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4" dur="500"/>
                                        <p:tgtEl>
                                          <p:spTgt spid="425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5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7" dur="500"/>
                                        <p:tgtEl>
                                          <p:spTgt spid="425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5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2" dur="500"/>
                                        <p:tgtEl>
                                          <p:spTgt spid="425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5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425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 nodeType="clickPar">
                      <p:stCondLst>
                        <p:cond delay="indefinite"/>
                      </p:stCondLst>
                      <p:childTnLst>
                        <p:par>
                          <p:cTn id="6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5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0" dur="500"/>
                                        <p:tgtEl>
                                          <p:spTgt spid="425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 nodeType="clickPar">
                      <p:stCondLst>
                        <p:cond delay="indefinite"/>
                      </p:stCondLst>
                      <p:childTnLst>
                        <p:par>
                          <p:cTn id="7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5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500"/>
                                        <p:tgtEl>
                                          <p:spTgt spid="425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5056" grpId="0"/>
      <p:bldP spid="425118" grpId="0" animBg="1"/>
      <p:bldP spid="425118" grpId="1" animBg="1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5986" name="Group 2"/>
          <p:cNvGrpSpPr>
            <a:grpSpLocks/>
          </p:cNvGrpSpPr>
          <p:nvPr/>
        </p:nvGrpSpPr>
        <p:grpSpPr bwMode="auto">
          <a:xfrm>
            <a:off x="328613" y="687388"/>
            <a:ext cx="6692900" cy="2797175"/>
            <a:chOff x="207" y="433"/>
            <a:chExt cx="4216" cy="1762"/>
          </a:xfrm>
        </p:grpSpPr>
        <p:sp>
          <p:nvSpPr>
            <p:cNvPr id="425987" name="Line 3"/>
            <p:cNvSpPr>
              <a:spLocks noChangeShapeType="1"/>
            </p:cNvSpPr>
            <p:nvPr/>
          </p:nvSpPr>
          <p:spPr bwMode="auto">
            <a:xfrm>
              <a:off x="3564" y="433"/>
              <a:ext cx="0" cy="3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988" name="Line 4"/>
            <p:cNvSpPr>
              <a:spLocks noChangeShapeType="1"/>
            </p:cNvSpPr>
            <p:nvPr/>
          </p:nvSpPr>
          <p:spPr bwMode="auto">
            <a:xfrm>
              <a:off x="3564" y="833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989" name="Line 5"/>
            <p:cNvSpPr>
              <a:spLocks noChangeShapeType="1"/>
            </p:cNvSpPr>
            <p:nvPr/>
          </p:nvSpPr>
          <p:spPr bwMode="auto">
            <a:xfrm>
              <a:off x="3564" y="909"/>
              <a:ext cx="0" cy="3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990" name="Line 6"/>
            <p:cNvSpPr>
              <a:spLocks noChangeShapeType="1"/>
            </p:cNvSpPr>
            <p:nvPr/>
          </p:nvSpPr>
          <p:spPr bwMode="auto">
            <a:xfrm>
              <a:off x="3564" y="1297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991" name="Line 7"/>
            <p:cNvSpPr>
              <a:spLocks noChangeShapeType="1"/>
            </p:cNvSpPr>
            <p:nvPr/>
          </p:nvSpPr>
          <p:spPr bwMode="auto">
            <a:xfrm>
              <a:off x="3564" y="1375"/>
              <a:ext cx="0" cy="3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992" name="Line 8"/>
            <p:cNvSpPr>
              <a:spLocks noChangeShapeType="1"/>
            </p:cNvSpPr>
            <p:nvPr/>
          </p:nvSpPr>
          <p:spPr bwMode="auto">
            <a:xfrm>
              <a:off x="3564" y="1761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993" name="Line 9"/>
            <p:cNvSpPr>
              <a:spLocks noChangeShapeType="1"/>
            </p:cNvSpPr>
            <p:nvPr/>
          </p:nvSpPr>
          <p:spPr bwMode="auto">
            <a:xfrm>
              <a:off x="3564" y="1839"/>
              <a:ext cx="0" cy="3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994" name="Line 10"/>
            <p:cNvSpPr>
              <a:spLocks noChangeShapeType="1"/>
            </p:cNvSpPr>
            <p:nvPr/>
          </p:nvSpPr>
          <p:spPr bwMode="auto">
            <a:xfrm flipH="1">
              <a:off x="3135" y="2105"/>
              <a:ext cx="85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995" name="Line 11"/>
            <p:cNvSpPr>
              <a:spLocks noChangeShapeType="1"/>
            </p:cNvSpPr>
            <p:nvPr/>
          </p:nvSpPr>
          <p:spPr bwMode="auto">
            <a:xfrm flipH="1" flipV="1">
              <a:off x="2705" y="493"/>
              <a:ext cx="430" cy="16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996" name="Line 12"/>
            <p:cNvSpPr>
              <a:spLocks noChangeShapeType="1"/>
            </p:cNvSpPr>
            <p:nvPr/>
          </p:nvSpPr>
          <p:spPr bwMode="auto">
            <a:xfrm>
              <a:off x="2705" y="493"/>
              <a:ext cx="53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997" name="Line 13"/>
            <p:cNvSpPr>
              <a:spLocks noChangeShapeType="1"/>
            </p:cNvSpPr>
            <p:nvPr/>
          </p:nvSpPr>
          <p:spPr bwMode="auto">
            <a:xfrm flipH="1">
              <a:off x="3994" y="493"/>
              <a:ext cx="429" cy="16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998" name="Line 14"/>
            <p:cNvSpPr>
              <a:spLocks noChangeShapeType="1"/>
            </p:cNvSpPr>
            <p:nvPr/>
          </p:nvSpPr>
          <p:spPr bwMode="auto">
            <a:xfrm>
              <a:off x="3243" y="493"/>
              <a:ext cx="0" cy="96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999" name="Line 15"/>
            <p:cNvSpPr>
              <a:spLocks noChangeShapeType="1"/>
            </p:cNvSpPr>
            <p:nvPr/>
          </p:nvSpPr>
          <p:spPr bwMode="auto">
            <a:xfrm>
              <a:off x="3243" y="1460"/>
              <a:ext cx="64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6000" name="Line 16"/>
            <p:cNvSpPr>
              <a:spLocks noChangeShapeType="1"/>
            </p:cNvSpPr>
            <p:nvPr/>
          </p:nvSpPr>
          <p:spPr bwMode="auto">
            <a:xfrm flipV="1">
              <a:off x="3887" y="493"/>
              <a:ext cx="0" cy="96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6001" name="Line 17"/>
            <p:cNvSpPr>
              <a:spLocks noChangeShapeType="1"/>
            </p:cNvSpPr>
            <p:nvPr/>
          </p:nvSpPr>
          <p:spPr bwMode="auto">
            <a:xfrm>
              <a:off x="3887" y="493"/>
              <a:ext cx="53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6002" name="Line 18"/>
            <p:cNvSpPr>
              <a:spLocks noChangeShapeType="1"/>
            </p:cNvSpPr>
            <p:nvPr/>
          </p:nvSpPr>
          <p:spPr bwMode="auto">
            <a:xfrm flipH="1">
              <a:off x="3128" y="923"/>
              <a:ext cx="1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6003" name="Line 19"/>
            <p:cNvSpPr>
              <a:spLocks noChangeShapeType="1"/>
            </p:cNvSpPr>
            <p:nvPr/>
          </p:nvSpPr>
          <p:spPr bwMode="auto">
            <a:xfrm flipH="1">
              <a:off x="2966" y="923"/>
              <a:ext cx="1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6004" name="Line 20"/>
            <p:cNvSpPr>
              <a:spLocks noChangeShapeType="1"/>
            </p:cNvSpPr>
            <p:nvPr/>
          </p:nvSpPr>
          <p:spPr bwMode="auto">
            <a:xfrm flipH="1">
              <a:off x="2819" y="923"/>
              <a:ext cx="1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6005" name="Line 21"/>
            <p:cNvSpPr>
              <a:spLocks noChangeShapeType="1"/>
            </p:cNvSpPr>
            <p:nvPr/>
          </p:nvSpPr>
          <p:spPr bwMode="auto">
            <a:xfrm>
              <a:off x="3887" y="923"/>
              <a:ext cx="1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6006" name="Line 22"/>
            <p:cNvSpPr>
              <a:spLocks noChangeShapeType="1"/>
            </p:cNvSpPr>
            <p:nvPr/>
          </p:nvSpPr>
          <p:spPr bwMode="auto">
            <a:xfrm>
              <a:off x="4033" y="923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6007" name="Line 23"/>
            <p:cNvSpPr>
              <a:spLocks noChangeShapeType="1"/>
            </p:cNvSpPr>
            <p:nvPr/>
          </p:nvSpPr>
          <p:spPr bwMode="auto">
            <a:xfrm>
              <a:off x="4194" y="923"/>
              <a:ext cx="1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6008" name="Line 24"/>
            <p:cNvSpPr>
              <a:spLocks noChangeShapeType="1"/>
            </p:cNvSpPr>
            <p:nvPr/>
          </p:nvSpPr>
          <p:spPr bwMode="auto">
            <a:xfrm flipH="1">
              <a:off x="207" y="2105"/>
              <a:ext cx="214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6009" name="Line 25"/>
            <p:cNvSpPr>
              <a:spLocks noChangeShapeType="1"/>
            </p:cNvSpPr>
            <p:nvPr/>
          </p:nvSpPr>
          <p:spPr bwMode="auto">
            <a:xfrm flipV="1">
              <a:off x="2354" y="493"/>
              <a:ext cx="0" cy="16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6010" name="Line 26"/>
            <p:cNvSpPr>
              <a:spLocks noChangeShapeType="1"/>
            </p:cNvSpPr>
            <p:nvPr/>
          </p:nvSpPr>
          <p:spPr bwMode="auto">
            <a:xfrm flipH="1">
              <a:off x="1967" y="493"/>
              <a:ext cx="38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6011" name="Line 27"/>
            <p:cNvSpPr>
              <a:spLocks noChangeShapeType="1"/>
            </p:cNvSpPr>
            <p:nvPr/>
          </p:nvSpPr>
          <p:spPr bwMode="auto">
            <a:xfrm flipH="1">
              <a:off x="207" y="493"/>
              <a:ext cx="859" cy="16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6012" name="Line 28"/>
            <p:cNvSpPr>
              <a:spLocks noChangeShapeType="1"/>
            </p:cNvSpPr>
            <p:nvPr/>
          </p:nvSpPr>
          <p:spPr bwMode="auto">
            <a:xfrm>
              <a:off x="1967" y="493"/>
              <a:ext cx="249" cy="43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6013" name="Line 29"/>
            <p:cNvSpPr>
              <a:spLocks noChangeShapeType="1"/>
            </p:cNvSpPr>
            <p:nvPr/>
          </p:nvSpPr>
          <p:spPr bwMode="auto">
            <a:xfrm flipH="1">
              <a:off x="1203" y="923"/>
              <a:ext cx="101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6014" name="Line 30"/>
            <p:cNvSpPr>
              <a:spLocks noChangeShapeType="1"/>
            </p:cNvSpPr>
            <p:nvPr/>
          </p:nvSpPr>
          <p:spPr bwMode="auto">
            <a:xfrm flipH="1">
              <a:off x="1203" y="493"/>
              <a:ext cx="249" cy="43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6015" name="Line 31"/>
            <p:cNvSpPr>
              <a:spLocks noChangeShapeType="1"/>
            </p:cNvSpPr>
            <p:nvPr/>
          </p:nvSpPr>
          <p:spPr bwMode="auto">
            <a:xfrm flipH="1">
              <a:off x="1066" y="493"/>
              <a:ext cx="38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6016" name="Line 32"/>
            <p:cNvSpPr>
              <a:spLocks noChangeShapeType="1"/>
            </p:cNvSpPr>
            <p:nvPr/>
          </p:nvSpPr>
          <p:spPr bwMode="auto">
            <a:xfrm flipH="1">
              <a:off x="2274" y="1460"/>
              <a:ext cx="8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6017" name="Line 33"/>
            <p:cNvSpPr>
              <a:spLocks noChangeShapeType="1"/>
            </p:cNvSpPr>
            <p:nvPr/>
          </p:nvSpPr>
          <p:spPr bwMode="auto">
            <a:xfrm flipH="1">
              <a:off x="2112" y="1460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6018" name="Line 34"/>
            <p:cNvSpPr>
              <a:spLocks noChangeShapeType="1"/>
            </p:cNvSpPr>
            <p:nvPr/>
          </p:nvSpPr>
          <p:spPr bwMode="auto">
            <a:xfrm flipH="1">
              <a:off x="1951" y="1460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6019" name="Line 35"/>
            <p:cNvSpPr>
              <a:spLocks noChangeShapeType="1"/>
            </p:cNvSpPr>
            <p:nvPr/>
          </p:nvSpPr>
          <p:spPr bwMode="auto">
            <a:xfrm flipH="1">
              <a:off x="1791" y="1460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6020" name="Line 36"/>
            <p:cNvSpPr>
              <a:spLocks noChangeShapeType="1"/>
            </p:cNvSpPr>
            <p:nvPr/>
          </p:nvSpPr>
          <p:spPr bwMode="auto">
            <a:xfrm flipH="1">
              <a:off x="1628" y="1460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6021" name="Line 37"/>
            <p:cNvSpPr>
              <a:spLocks noChangeShapeType="1"/>
            </p:cNvSpPr>
            <p:nvPr/>
          </p:nvSpPr>
          <p:spPr bwMode="auto">
            <a:xfrm flipH="1">
              <a:off x="1468" y="1460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6022" name="Line 38"/>
            <p:cNvSpPr>
              <a:spLocks noChangeShapeType="1"/>
            </p:cNvSpPr>
            <p:nvPr/>
          </p:nvSpPr>
          <p:spPr bwMode="auto">
            <a:xfrm flipH="1">
              <a:off x="1307" y="1460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6023" name="Line 39"/>
            <p:cNvSpPr>
              <a:spLocks noChangeShapeType="1"/>
            </p:cNvSpPr>
            <p:nvPr/>
          </p:nvSpPr>
          <p:spPr bwMode="auto">
            <a:xfrm flipH="1">
              <a:off x="1147" y="1460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6024" name="Line 40"/>
            <p:cNvSpPr>
              <a:spLocks noChangeShapeType="1"/>
            </p:cNvSpPr>
            <p:nvPr/>
          </p:nvSpPr>
          <p:spPr bwMode="auto">
            <a:xfrm flipH="1">
              <a:off x="985" y="1460"/>
              <a:ext cx="1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6025" name="Line 41"/>
            <p:cNvSpPr>
              <a:spLocks noChangeShapeType="1"/>
            </p:cNvSpPr>
            <p:nvPr/>
          </p:nvSpPr>
          <p:spPr bwMode="auto">
            <a:xfrm flipH="1">
              <a:off x="824" y="1460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6026" name="Line 42"/>
            <p:cNvSpPr>
              <a:spLocks noChangeShapeType="1"/>
            </p:cNvSpPr>
            <p:nvPr/>
          </p:nvSpPr>
          <p:spPr bwMode="auto">
            <a:xfrm flipH="1">
              <a:off x="663" y="1460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6027" name="Line 43"/>
            <p:cNvSpPr>
              <a:spLocks noChangeShapeType="1"/>
            </p:cNvSpPr>
            <p:nvPr/>
          </p:nvSpPr>
          <p:spPr bwMode="auto">
            <a:xfrm flipH="1">
              <a:off x="551" y="1460"/>
              <a:ext cx="8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26028" name="Text Box 44"/>
          <p:cNvSpPr txBox="1">
            <a:spLocks noChangeArrowheads="1"/>
          </p:cNvSpPr>
          <p:nvPr/>
        </p:nvSpPr>
        <p:spPr bwMode="auto">
          <a:xfrm>
            <a:off x="6249988" y="96838"/>
            <a:ext cx="2765425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r" eaLnBrk="1" hangingPunct="1">
              <a:lnSpc>
                <a:spcPct val="80000"/>
              </a:lnSpc>
              <a:spcBef>
                <a:spcPct val="50000"/>
              </a:spcBef>
            </a:pPr>
            <a:r>
              <a:rPr lang="zh-CN" alt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黑体" pitchFamily="2" charset="-122"/>
              </a:rPr>
              <a:t>完   成</a:t>
            </a:r>
          </a:p>
        </p:txBody>
      </p:sp>
      <p:grpSp>
        <p:nvGrpSpPr>
          <p:cNvPr id="426198" name="Group 214"/>
          <p:cNvGrpSpPr>
            <a:grpSpLocks/>
          </p:cNvGrpSpPr>
          <p:nvPr/>
        </p:nvGrpSpPr>
        <p:grpSpPr bwMode="auto">
          <a:xfrm>
            <a:off x="179388" y="3798888"/>
            <a:ext cx="3705225" cy="2727325"/>
            <a:chOff x="113" y="2393"/>
            <a:chExt cx="2334" cy="1718"/>
          </a:xfrm>
        </p:grpSpPr>
        <p:grpSp>
          <p:nvGrpSpPr>
            <p:cNvPr id="426029" name="Group 45"/>
            <p:cNvGrpSpPr>
              <a:grpSpLocks/>
            </p:cNvGrpSpPr>
            <p:nvPr/>
          </p:nvGrpSpPr>
          <p:grpSpPr bwMode="auto">
            <a:xfrm>
              <a:off x="113" y="2393"/>
              <a:ext cx="2334" cy="1718"/>
              <a:chOff x="113" y="2393"/>
              <a:chExt cx="2334" cy="1718"/>
            </a:xfrm>
          </p:grpSpPr>
          <p:grpSp>
            <p:nvGrpSpPr>
              <p:cNvPr id="426030" name="Group 46"/>
              <p:cNvGrpSpPr>
                <a:grpSpLocks/>
              </p:cNvGrpSpPr>
              <p:nvPr/>
            </p:nvGrpSpPr>
            <p:grpSpPr bwMode="auto">
              <a:xfrm>
                <a:off x="113" y="2393"/>
                <a:ext cx="2334" cy="1718"/>
                <a:chOff x="113" y="2393"/>
                <a:chExt cx="2334" cy="1718"/>
              </a:xfrm>
            </p:grpSpPr>
            <p:grpSp>
              <p:nvGrpSpPr>
                <p:cNvPr id="426031" name="Group 47"/>
                <p:cNvGrpSpPr>
                  <a:grpSpLocks/>
                </p:cNvGrpSpPr>
                <p:nvPr/>
              </p:nvGrpSpPr>
              <p:grpSpPr bwMode="auto">
                <a:xfrm>
                  <a:off x="113" y="3252"/>
                  <a:ext cx="2334" cy="0"/>
                  <a:chOff x="113" y="3252"/>
                  <a:chExt cx="2334" cy="0"/>
                </a:xfrm>
              </p:grpSpPr>
              <p:sp>
                <p:nvSpPr>
                  <p:cNvPr id="426032" name="Line 48"/>
                  <p:cNvSpPr>
                    <a:spLocks noChangeShapeType="1"/>
                  </p:cNvSpPr>
                  <p:nvPr/>
                </p:nvSpPr>
                <p:spPr bwMode="auto">
                  <a:xfrm>
                    <a:off x="113" y="3252"/>
                    <a:ext cx="180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26033" name="Line 49"/>
                  <p:cNvSpPr>
                    <a:spLocks noChangeShapeType="1"/>
                  </p:cNvSpPr>
                  <p:nvPr/>
                </p:nvSpPr>
                <p:spPr bwMode="auto">
                  <a:xfrm>
                    <a:off x="335" y="3252"/>
                    <a:ext cx="3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26034" name="Line 50"/>
                  <p:cNvSpPr>
                    <a:spLocks noChangeShapeType="1"/>
                  </p:cNvSpPr>
                  <p:nvPr/>
                </p:nvSpPr>
                <p:spPr bwMode="auto">
                  <a:xfrm>
                    <a:off x="413" y="3252"/>
                    <a:ext cx="344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26035" name="Line 51"/>
                  <p:cNvSpPr>
                    <a:spLocks noChangeShapeType="1"/>
                  </p:cNvSpPr>
                  <p:nvPr/>
                </p:nvSpPr>
                <p:spPr bwMode="auto">
                  <a:xfrm>
                    <a:off x="799" y="3252"/>
                    <a:ext cx="36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26036" name="Line 52"/>
                  <p:cNvSpPr>
                    <a:spLocks noChangeShapeType="1"/>
                  </p:cNvSpPr>
                  <p:nvPr/>
                </p:nvSpPr>
                <p:spPr bwMode="auto">
                  <a:xfrm>
                    <a:off x="877" y="3252"/>
                    <a:ext cx="344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26037" name="Line 53"/>
                  <p:cNvSpPr>
                    <a:spLocks noChangeShapeType="1"/>
                  </p:cNvSpPr>
                  <p:nvPr/>
                </p:nvSpPr>
                <p:spPr bwMode="auto">
                  <a:xfrm>
                    <a:off x="1263" y="3252"/>
                    <a:ext cx="34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26038" name="Line 54"/>
                  <p:cNvSpPr>
                    <a:spLocks noChangeShapeType="1"/>
                  </p:cNvSpPr>
                  <p:nvPr/>
                </p:nvSpPr>
                <p:spPr bwMode="auto">
                  <a:xfrm>
                    <a:off x="1341" y="3252"/>
                    <a:ext cx="344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26039" name="Line 55"/>
                  <p:cNvSpPr>
                    <a:spLocks noChangeShapeType="1"/>
                  </p:cNvSpPr>
                  <p:nvPr/>
                </p:nvSpPr>
                <p:spPr bwMode="auto">
                  <a:xfrm>
                    <a:off x="1727" y="3252"/>
                    <a:ext cx="34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26040" name="Line 56"/>
                  <p:cNvSpPr>
                    <a:spLocks noChangeShapeType="1"/>
                  </p:cNvSpPr>
                  <p:nvPr/>
                </p:nvSpPr>
                <p:spPr bwMode="auto">
                  <a:xfrm>
                    <a:off x="1805" y="3252"/>
                    <a:ext cx="342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26041" name="Line 57"/>
                  <p:cNvSpPr>
                    <a:spLocks noChangeShapeType="1"/>
                  </p:cNvSpPr>
                  <p:nvPr/>
                </p:nvSpPr>
                <p:spPr bwMode="auto">
                  <a:xfrm>
                    <a:off x="2191" y="3252"/>
                    <a:ext cx="34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26042" name="Line 58"/>
                  <p:cNvSpPr>
                    <a:spLocks noChangeShapeType="1"/>
                  </p:cNvSpPr>
                  <p:nvPr/>
                </p:nvSpPr>
                <p:spPr bwMode="auto">
                  <a:xfrm>
                    <a:off x="2269" y="3252"/>
                    <a:ext cx="178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26043" name="Group 59"/>
                <p:cNvGrpSpPr>
                  <a:grpSpLocks/>
                </p:cNvGrpSpPr>
                <p:nvPr/>
              </p:nvGrpSpPr>
              <p:grpSpPr bwMode="auto">
                <a:xfrm>
                  <a:off x="207" y="2393"/>
                  <a:ext cx="2147" cy="1718"/>
                  <a:chOff x="207" y="2393"/>
                  <a:chExt cx="2147" cy="1718"/>
                </a:xfrm>
              </p:grpSpPr>
              <p:sp>
                <p:nvSpPr>
                  <p:cNvPr id="426044" name="Line 6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54" y="2393"/>
                    <a:ext cx="0" cy="1718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26045" name="Line 61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207" y="2393"/>
                    <a:ext cx="2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26046" name="Line 62"/>
                  <p:cNvSpPr>
                    <a:spLocks noChangeShapeType="1"/>
                  </p:cNvSpPr>
                  <p:nvPr/>
                </p:nvSpPr>
                <p:spPr bwMode="auto">
                  <a:xfrm>
                    <a:off x="207" y="2393"/>
                    <a:ext cx="0" cy="1718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26047" name="Line 63"/>
                  <p:cNvSpPr>
                    <a:spLocks noChangeShapeType="1"/>
                  </p:cNvSpPr>
                  <p:nvPr/>
                </p:nvSpPr>
                <p:spPr bwMode="auto">
                  <a:xfrm>
                    <a:off x="207" y="4111"/>
                    <a:ext cx="2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426048" name="Group 64"/>
                <p:cNvGrpSpPr>
                  <a:grpSpLocks/>
                </p:cNvGrpSpPr>
                <p:nvPr/>
              </p:nvGrpSpPr>
              <p:grpSpPr bwMode="auto">
                <a:xfrm>
                  <a:off x="207" y="2822"/>
                  <a:ext cx="2147" cy="859"/>
                  <a:chOff x="207" y="2822"/>
                  <a:chExt cx="2147" cy="859"/>
                </a:xfrm>
              </p:grpSpPr>
              <p:grpSp>
                <p:nvGrpSpPr>
                  <p:cNvPr id="426049" name="Group 65"/>
                  <p:cNvGrpSpPr>
                    <a:grpSpLocks/>
                  </p:cNvGrpSpPr>
                  <p:nvPr/>
                </p:nvGrpSpPr>
                <p:grpSpPr bwMode="auto">
                  <a:xfrm>
                    <a:off x="207" y="2822"/>
                    <a:ext cx="2147" cy="0"/>
                    <a:chOff x="207" y="2822"/>
                    <a:chExt cx="2147" cy="0"/>
                  </a:xfrm>
                </p:grpSpPr>
                <p:sp>
                  <p:nvSpPr>
                    <p:cNvPr id="426050" name="Line 66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2264" y="2822"/>
                      <a:ext cx="90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26051" name="Line 67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2101" y="2822"/>
                      <a:ext cx="129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26052" name="Line 6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941" y="2822"/>
                      <a:ext cx="129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26053" name="Line 6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780" y="2822"/>
                      <a:ext cx="129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26054" name="Line 70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618" y="2822"/>
                      <a:ext cx="129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26055" name="Line 71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457" y="2822"/>
                      <a:ext cx="129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26056" name="Line 72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297" y="2822"/>
                      <a:ext cx="129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26057" name="Line 7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136" y="2822"/>
                      <a:ext cx="129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26058" name="Line 7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974" y="2822"/>
                      <a:ext cx="129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26059" name="Line 7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13" y="2822"/>
                      <a:ext cx="129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26060" name="Line 76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653" y="2822"/>
                      <a:ext cx="129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26061" name="Line 77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491" y="2822"/>
                      <a:ext cx="128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26062" name="Line 7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330" y="2822"/>
                      <a:ext cx="129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26063" name="Line 7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207" y="2822"/>
                      <a:ext cx="91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</p:grpSp>
              <p:grpSp>
                <p:nvGrpSpPr>
                  <p:cNvPr id="426064" name="Group 80"/>
                  <p:cNvGrpSpPr>
                    <a:grpSpLocks/>
                  </p:cNvGrpSpPr>
                  <p:nvPr/>
                </p:nvGrpSpPr>
                <p:grpSpPr bwMode="auto">
                  <a:xfrm>
                    <a:off x="207" y="3681"/>
                    <a:ext cx="2147" cy="0"/>
                    <a:chOff x="207" y="3681"/>
                    <a:chExt cx="2147" cy="0"/>
                  </a:xfrm>
                </p:grpSpPr>
                <p:sp>
                  <p:nvSpPr>
                    <p:cNvPr id="426065" name="Line 81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2264" y="3681"/>
                      <a:ext cx="90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26066" name="Line 82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2101" y="3681"/>
                      <a:ext cx="129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26067" name="Line 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941" y="3681"/>
                      <a:ext cx="129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26068" name="Line 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780" y="3681"/>
                      <a:ext cx="129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26069" name="Line 8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618" y="3681"/>
                      <a:ext cx="129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26070" name="Line 86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457" y="3681"/>
                      <a:ext cx="129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26071" name="Line 87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297" y="3681"/>
                      <a:ext cx="129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26072" name="Line 8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136" y="3681"/>
                      <a:ext cx="129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26073" name="Line 8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974" y="3681"/>
                      <a:ext cx="129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26074" name="Line 90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13" y="3681"/>
                      <a:ext cx="129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26075" name="Line 91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653" y="3681"/>
                      <a:ext cx="129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26076" name="Line 92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491" y="3681"/>
                      <a:ext cx="128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26077" name="Line 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330" y="3681"/>
                      <a:ext cx="129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426078" name="Line 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207" y="3681"/>
                      <a:ext cx="91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</p:grpSp>
            </p:grpSp>
            <p:grpSp>
              <p:nvGrpSpPr>
                <p:cNvPr id="426079" name="Group 95"/>
                <p:cNvGrpSpPr>
                  <a:grpSpLocks/>
                </p:cNvGrpSpPr>
                <p:nvPr/>
              </p:nvGrpSpPr>
              <p:grpSpPr bwMode="auto">
                <a:xfrm>
                  <a:off x="207" y="2929"/>
                  <a:ext cx="2147" cy="644"/>
                  <a:chOff x="207" y="2929"/>
                  <a:chExt cx="2147" cy="644"/>
                </a:xfrm>
              </p:grpSpPr>
              <p:sp>
                <p:nvSpPr>
                  <p:cNvPr id="426080" name="Line 96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207" y="2929"/>
                    <a:ext cx="2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26081" name="Line 97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207" y="3573"/>
                    <a:ext cx="214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426082" name="Group 98"/>
              <p:cNvGrpSpPr>
                <a:grpSpLocks/>
              </p:cNvGrpSpPr>
              <p:nvPr/>
            </p:nvGrpSpPr>
            <p:grpSpPr bwMode="auto">
              <a:xfrm>
                <a:off x="1066" y="2393"/>
                <a:ext cx="0" cy="1718"/>
                <a:chOff x="1066" y="2393"/>
                <a:chExt cx="0" cy="1718"/>
              </a:xfrm>
            </p:grpSpPr>
            <p:sp>
              <p:nvSpPr>
                <p:cNvPr id="426083" name="Line 99"/>
                <p:cNvSpPr>
                  <a:spLocks noChangeShapeType="1"/>
                </p:cNvSpPr>
                <p:nvPr/>
              </p:nvSpPr>
              <p:spPr bwMode="auto">
                <a:xfrm>
                  <a:off x="1066" y="2393"/>
                  <a:ext cx="0" cy="536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26084" name="Line 100"/>
                <p:cNvSpPr>
                  <a:spLocks noChangeShapeType="1"/>
                </p:cNvSpPr>
                <p:nvPr/>
              </p:nvSpPr>
              <p:spPr bwMode="auto">
                <a:xfrm>
                  <a:off x="1066" y="3573"/>
                  <a:ext cx="0" cy="538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426085" name="Group 101"/>
              <p:cNvGrpSpPr>
                <a:grpSpLocks/>
              </p:cNvGrpSpPr>
              <p:nvPr/>
            </p:nvGrpSpPr>
            <p:grpSpPr bwMode="auto">
              <a:xfrm>
                <a:off x="551" y="2929"/>
                <a:ext cx="515" cy="644"/>
                <a:chOff x="551" y="2929"/>
                <a:chExt cx="515" cy="644"/>
              </a:xfrm>
            </p:grpSpPr>
            <p:sp>
              <p:nvSpPr>
                <p:cNvPr id="426086" name="Line 102"/>
                <p:cNvSpPr>
                  <a:spLocks noChangeShapeType="1"/>
                </p:cNvSpPr>
                <p:nvPr/>
              </p:nvSpPr>
              <p:spPr bwMode="auto">
                <a:xfrm>
                  <a:off x="551" y="2929"/>
                  <a:ext cx="515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26087" name="Line 103"/>
                <p:cNvSpPr>
                  <a:spLocks noChangeShapeType="1"/>
                </p:cNvSpPr>
                <p:nvPr/>
              </p:nvSpPr>
              <p:spPr bwMode="auto">
                <a:xfrm>
                  <a:off x="551" y="3573"/>
                  <a:ext cx="515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426088" name="Group 104"/>
              <p:cNvGrpSpPr>
                <a:grpSpLocks/>
              </p:cNvGrpSpPr>
              <p:nvPr/>
            </p:nvGrpSpPr>
            <p:grpSpPr bwMode="auto">
              <a:xfrm>
                <a:off x="207" y="2393"/>
                <a:ext cx="0" cy="1718"/>
                <a:chOff x="207" y="2393"/>
                <a:chExt cx="0" cy="1718"/>
              </a:xfrm>
            </p:grpSpPr>
            <p:sp>
              <p:nvSpPr>
                <p:cNvPr id="426089" name="Line 105"/>
                <p:cNvSpPr>
                  <a:spLocks noChangeShapeType="1"/>
                </p:cNvSpPr>
                <p:nvPr/>
              </p:nvSpPr>
              <p:spPr bwMode="auto">
                <a:xfrm>
                  <a:off x="207" y="2393"/>
                  <a:ext cx="0" cy="429"/>
                </a:xfrm>
                <a:prstGeom prst="line">
                  <a:avLst/>
                </a:prstGeom>
                <a:noFill/>
                <a:ln w="57150">
                  <a:solidFill>
                    <a:schemeClr val="bg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26090" name="Line 106"/>
                <p:cNvSpPr>
                  <a:spLocks noChangeShapeType="1"/>
                </p:cNvSpPr>
                <p:nvPr/>
              </p:nvSpPr>
              <p:spPr bwMode="auto">
                <a:xfrm>
                  <a:off x="207" y="3681"/>
                  <a:ext cx="0" cy="430"/>
                </a:xfrm>
                <a:prstGeom prst="line">
                  <a:avLst/>
                </a:prstGeom>
                <a:noFill/>
                <a:ln w="57150">
                  <a:solidFill>
                    <a:schemeClr val="bg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426091" name="Group 107"/>
              <p:cNvGrpSpPr>
                <a:grpSpLocks/>
              </p:cNvGrpSpPr>
              <p:nvPr/>
            </p:nvGrpSpPr>
            <p:grpSpPr bwMode="auto">
              <a:xfrm>
                <a:off x="207" y="2929"/>
                <a:ext cx="344" cy="644"/>
                <a:chOff x="207" y="2929"/>
                <a:chExt cx="344" cy="644"/>
              </a:xfrm>
            </p:grpSpPr>
            <p:sp>
              <p:nvSpPr>
                <p:cNvPr id="426092" name="Line 108"/>
                <p:cNvSpPr>
                  <a:spLocks noChangeShapeType="1"/>
                </p:cNvSpPr>
                <p:nvPr/>
              </p:nvSpPr>
              <p:spPr bwMode="auto">
                <a:xfrm>
                  <a:off x="207" y="2929"/>
                  <a:ext cx="344" cy="0"/>
                </a:xfrm>
                <a:prstGeom prst="line">
                  <a:avLst/>
                </a:prstGeom>
                <a:noFill/>
                <a:ln w="57150">
                  <a:solidFill>
                    <a:schemeClr val="bg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26093" name="Line 109"/>
                <p:cNvSpPr>
                  <a:spLocks noChangeShapeType="1"/>
                </p:cNvSpPr>
                <p:nvPr/>
              </p:nvSpPr>
              <p:spPr bwMode="auto">
                <a:xfrm>
                  <a:off x="207" y="3573"/>
                  <a:ext cx="344" cy="0"/>
                </a:xfrm>
                <a:prstGeom prst="line">
                  <a:avLst/>
                </a:prstGeom>
                <a:noFill/>
                <a:ln w="57150">
                  <a:solidFill>
                    <a:schemeClr val="bg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426094" name="Group 110"/>
              <p:cNvGrpSpPr>
                <a:grpSpLocks/>
              </p:cNvGrpSpPr>
              <p:nvPr/>
            </p:nvGrpSpPr>
            <p:grpSpPr bwMode="auto">
              <a:xfrm>
                <a:off x="207" y="2393"/>
                <a:ext cx="859" cy="1718"/>
                <a:chOff x="207" y="2393"/>
                <a:chExt cx="859" cy="1718"/>
              </a:xfrm>
            </p:grpSpPr>
            <p:sp>
              <p:nvSpPr>
                <p:cNvPr id="426095" name="Line 111"/>
                <p:cNvSpPr>
                  <a:spLocks noChangeShapeType="1"/>
                </p:cNvSpPr>
                <p:nvPr/>
              </p:nvSpPr>
              <p:spPr bwMode="auto">
                <a:xfrm flipH="1">
                  <a:off x="207" y="2393"/>
                  <a:ext cx="859" cy="0"/>
                </a:xfrm>
                <a:prstGeom prst="line">
                  <a:avLst/>
                </a:prstGeom>
                <a:noFill/>
                <a:ln w="57150">
                  <a:solidFill>
                    <a:schemeClr val="bg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26096" name="Line 112"/>
                <p:cNvSpPr>
                  <a:spLocks noChangeShapeType="1"/>
                </p:cNvSpPr>
                <p:nvPr/>
              </p:nvSpPr>
              <p:spPr bwMode="auto">
                <a:xfrm>
                  <a:off x="207" y="4111"/>
                  <a:ext cx="859" cy="0"/>
                </a:xfrm>
                <a:prstGeom prst="line">
                  <a:avLst/>
                </a:prstGeom>
                <a:noFill/>
                <a:ln w="57150">
                  <a:solidFill>
                    <a:schemeClr val="bg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426097" name="Line 113"/>
              <p:cNvSpPr>
                <a:spLocks noChangeShapeType="1"/>
              </p:cNvSpPr>
              <p:nvPr/>
            </p:nvSpPr>
            <p:spPr bwMode="auto">
              <a:xfrm>
                <a:off x="551" y="2929"/>
                <a:ext cx="0" cy="64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098" name="Line 114"/>
              <p:cNvSpPr>
                <a:spLocks noChangeShapeType="1"/>
              </p:cNvSpPr>
              <p:nvPr/>
            </p:nvSpPr>
            <p:spPr bwMode="auto">
              <a:xfrm>
                <a:off x="207" y="2822"/>
                <a:ext cx="0" cy="85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426099" name="Group 115"/>
              <p:cNvGrpSpPr>
                <a:grpSpLocks/>
              </p:cNvGrpSpPr>
              <p:nvPr/>
            </p:nvGrpSpPr>
            <p:grpSpPr bwMode="auto">
              <a:xfrm>
                <a:off x="207" y="2393"/>
                <a:ext cx="859" cy="1718"/>
                <a:chOff x="207" y="2393"/>
                <a:chExt cx="859" cy="1718"/>
              </a:xfrm>
            </p:grpSpPr>
            <p:sp>
              <p:nvSpPr>
                <p:cNvPr id="426100" name="Line 116"/>
                <p:cNvSpPr>
                  <a:spLocks noChangeShapeType="1"/>
                </p:cNvSpPr>
                <p:nvPr/>
              </p:nvSpPr>
              <p:spPr bwMode="auto">
                <a:xfrm>
                  <a:off x="207" y="3681"/>
                  <a:ext cx="859" cy="43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26101" name="Line 117"/>
                <p:cNvSpPr>
                  <a:spLocks noChangeShapeType="1"/>
                </p:cNvSpPr>
                <p:nvPr/>
              </p:nvSpPr>
              <p:spPr bwMode="auto">
                <a:xfrm flipH="1">
                  <a:off x="207" y="2393"/>
                  <a:ext cx="859" cy="429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426112" name="Group 128"/>
            <p:cNvGrpSpPr>
              <a:grpSpLocks/>
            </p:cNvGrpSpPr>
            <p:nvPr/>
          </p:nvGrpSpPr>
          <p:grpSpPr bwMode="auto">
            <a:xfrm>
              <a:off x="1203" y="2508"/>
              <a:ext cx="1013" cy="1488"/>
              <a:chOff x="1203" y="2508"/>
              <a:chExt cx="1013" cy="1488"/>
            </a:xfrm>
          </p:grpSpPr>
          <p:sp>
            <p:nvSpPr>
              <p:cNvPr id="426113" name="Line 129"/>
              <p:cNvSpPr>
                <a:spLocks noChangeShapeType="1"/>
              </p:cNvSpPr>
              <p:nvPr/>
            </p:nvSpPr>
            <p:spPr bwMode="auto">
              <a:xfrm>
                <a:off x="2216" y="2508"/>
                <a:ext cx="0" cy="11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114" name="Line 130"/>
              <p:cNvSpPr>
                <a:spLocks noChangeShapeType="1"/>
              </p:cNvSpPr>
              <p:nvPr/>
            </p:nvSpPr>
            <p:spPr bwMode="auto">
              <a:xfrm>
                <a:off x="2216" y="2654"/>
                <a:ext cx="0" cy="12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115" name="Line 131"/>
              <p:cNvSpPr>
                <a:spLocks noChangeShapeType="1"/>
              </p:cNvSpPr>
              <p:nvPr/>
            </p:nvSpPr>
            <p:spPr bwMode="auto">
              <a:xfrm>
                <a:off x="2216" y="2814"/>
                <a:ext cx="0" cy="11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116" name="Line 132"/>
              <p:cNvSpPr>
                <a:spLocks noChangeShapeType="1"/>
              </p:cNvSpPr>
              <p:nvPr/>
            </p:nvSpPr>
            <p:spPr bwMode="auto">
              <a:xfrm>
                <a:off x="2216" y="3573"/>
                <a:ext cx="0" cy="11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117" name="Line 133"/>
              <p:cNvSpPr>
                <a:spLocks noChangeShapeType="1"/>
              </p:cNvSpPr>
              <p:nvPr/>
            </p:nvSpPr>
            <p:spPr bwMode="auto">
              <a:xfrm>
                <a:off x="2216" y="3721"/>
                <a:ext cx="0" cy="12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118" name="Line 134"/>
              <p:cNvSpPr>
                <a:spLocks noChangeShapeType="1"/>
              </p:cNvSpPr>
              <p:nvPr/>
            </p:nvSpPr>
            <p:spPr bwMode="auto">
              <a:xfrm>
                <a:off x="2216" y="3882"/>
                <a:ext cx="0" cy="11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119" name="Line 135"/>
              <p:cNvSpPr>
                <a:spLocks noChangeShapeType="1"/>
              </p:cNvSpPr>
              <p:nvPr/>
            </p:nvSpPr>
            <p:spPr bwMode="auto">
              <a:xfrm>
                <a:off x="1203" y="2508"/>
                <a:ext cx="0" cy="11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120" name="Line 136"/>
              <p:cNvSpPr>
                <a:spLocks noChangeShapeType="1"/>
              </p:cNvSpPr>
              <p:nvPr/>
            </p:nvSpPr>
            <p:spPr bwMode="auto">
              <a:xfrm>
                <a:off x="1203" y="2654"/>
                <a:ext cx="0" cy="12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121" name="Line 137"/>
              <p:cNvSpPr>
                <a:spLocks noChangeShapeType="1"/>
              </p:cNvSpPr>
              <p:nvPr/>
            </p:nvSpPr>
            <p:spPr bwMode="auto">
              <a:xfrm>
                <a:off x="1203" y="2814"/>
                <a:ext cx="0" cy="11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122" name="Line 138"/>
              <p:cNvSpPr>
                <a:spLocks noChangeShapeType="1"/>
              </p:cNvSpPr>
              <p:nvPr/>
            </p:nvSpPr>
            <p:spPr bwMode="auto">
              <a:xfrm>
                <a:off x="1203" y="3573"/>
                <a:ext cx="0" cy="11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123" name="Line 139"/>
              <p:cNvSpPr>
                <a:spLocks noChangeShapeType="1"/>
              </p:cNvSpPr>
              <p:nvPr/>
            </p:nvSpPr>
            <p:spPr bwMode="auto">
              <a:xfrm>
                <a:off x="1203" y="3721"/>
                <a:ext cx="0" cy="12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124" name="Line 140"/>
              <p:cNvSpPr>
                <a:spLocks noChangeShapeType="1"/>
              </p:cNvSpPr>
              <p:nvPr/>
            </p:nvSpPr>
            <p:spPr bwMode="auto">
              <a:xfrm>
                <a:off x="1203" y="3882"/>
                <a:ext cx="0" cy="11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26125" name="Group 141"/>
            <p:cNvGrpSpPr>
              <a:grpSpLocks/>
            </p:cNvGrpSpPr>
            <p:nvPr/>
          </p:nvGrpSpPr>
          <p:grpSpPr bwMode="auto">
            <a:xfrm>
              <a:off x="1203" y="2393"/>
              <a:ext cx="1013" cy="115"/>
              <a:chOff x="1203" y="2393"/>
              <a:chExt cx="1013" cy="115"/>
            </a:xfrm>
          </p:grpSpPr>
          <p:grpSp>
            <p:nvGrpSpPr>
              <p:cNvPr id="426126" name="Group 142"/>
              <p:cNvGrpSpPr>
                <a:grpSpLocks/>
              </p:cNvGrpSpPr>
              <p:nvPr/>
            </p:nvGrpSpPr>
            <p:grpSpPr bwMode="auto">
              <a:xfrm>
                <a:off x="1203" y="2393"/>
                <a:ext cx="249" cy="115"/>
                <a:chOff x="1203" y="2393"/>
                <a:chExt cx="249" cy="115"/>
              </a:xfrm>
            </p:grpSpPr>
            <p:sp>
              <p:nvSpPr>
                <p:cNvPr id="426127" name="Line 143"/>
                <p:cNvSpPr>
                  <a:spLocks noChangeShapeType="1"/>
                </p:cNvSpPr>
                <p:nvPr/>
              </p:nvSpPr>
              <p:spPr bwMode="auto">
                <a:xfrm flipH="1">
                  <a:off x="1343" y="2393"/>
                  <a:ext cx="109" cy="4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26128" name="Line 144"/>
                <p:cNvSpPr>
                  <a:spLocks noChangeShapeType="1"/>
                </p:cNvSpPr>
                <p:nvPr/>
              </p:nvSpPr>
              <p:spPr bwMode="auto">
                <a:xfrm flipH="1">
                  <a:off x="1203" y="2456"/>
                  <a:ext cx="111" cy="5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426129" name="Group 145"/>
              <p:cNvGrpSpPr>
                <a:grpSpLocks/>
              </p:cNvGrpSpPr>
              <p:nvPr/>
            </p:nvGrpSpPr>
            <p:grpSpPr bwMode="auto">
              <a:xfrm>
                <a:off x="1967" y="2393"/>
                <a:ext cx="249" cy="115"/>
                <a:chOff x="1967" y="2393"/>
                <a:chExt cx="249" cy="115"/>
              </a:xfrm>
            </p:grpSpPr>
            <p:sp>
              <p:nvSpPr>
                <p:cNvPr id="426130" name="Line 146"/>
                <p:cNvSpPr>
                  <a:spLocks noChangeShapeType="1"/>
                </p:cNvSpPr>
                <p:nvPr/>
              </p:nvSpPr>
              <p:spPr bwMode="auto">
                <a:xfrm flipH="1" flipV="1">
                  <a:off x="2107" y="2456"/>
                  <a:ext cx="109" cy="5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26131" name="Line 147"/>
                <p:cNvSpPr>
                  <a:spLocks noChangeShapeType="1"/>
                </p:cNvSpPr>
                <p:nvPr/>
              </p:nvSpPr>
              <p:spPr bwMode="auto">
                <a:xfrm flipH="1" flipV="1">
                  <a:off x="1967" y="2393"/>
                  <a:ext cx="110" cy="4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426132" name="Group 148"/>
            <p:cNvGrpSpPr>
              <a:grpSpLocks/>
            </p:cNvGrpSpPr>
            <p:nvPr/>
          </p:nvGrpSpPr>
          <p:grpSpPr bwMode="auto">
            <a:xfrm>
              <a:off x="1203" y="3996"/>
              <a:ext cx="1013" cy="115"/>
              <a:chOff x="1203" y="3996"/>
              <a:chExt cx="1013" cy="115"/>
            </a:xfrm>
          </p:grpSpPr>
          <p:grpSp>
            <p:nvGrpSpPr>
              <p:cNvPr id="426133" name="Group 149"/>
              <p:cNvGrpSpPr>
                <a:grpSpLocks/>
              </p:cNvGrpSpPr>
              <p:nvPr/>
            </p:nvGrpSpPr>
            <p:grpSpPr bwMode="auto">
              <a:xfrm>
                <a:off x="1203" y="3996"/>
                <a:ext cx="249" cy="115"/>
                <a:chOff x="1203" y="3996"/>
                <a:chExt cx="249" cy="115"/>
              </a:xfrm>
            </p:grpSpPr>
            <p:sp>
              <p:nvSpPr>
                <p:cNvPr id="426134" name="Line 150"/>
                <p:cNvSpPr>
                  <a:spLocks noChangeShapeType="1"/>
                </p:cNvSpPr>
                <p:nvPr/>
              </p:nvSpPr>
              <p:spPr bwMode="auto">
                <a:xfrm flipH="1" flipV="1">
                  <a:off x="1343" y="4060"/>
                  <a:ext cx="109" cy="5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26135" name="Line 151"/>
                <p:cNvSpPr>
                  <a:spLocks noChangeShapeType="1"/>
                </p:cNvSpPr>
                <p:nvPr/>
              </p:nvSpPr>
              <p:spPr bwMode="auto">
                <a:xfrm flipH="1" flipV="1">
                  <a:off x="1203" y="3996"/>
                  <a:ext cx="111" cy="5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426136" name="Group 152"/>
              <p:cNvGrpSpPr>
                <a:grpSpLocks/>
              </p:cNvGrpSpPr>
              <p:nvPr/>
            </p:nvGrpSpPr>
            <p:grpSpPr bwMode="auto">
              <a:xfrm>
                <a:off x="1967" y="3996"/>
                <a:ext cx="249" cy="115"/>
                <a:chOff x="1967" y="3996"/>
                <a:chExt cx="249" cy="115"/>
              </a:xfrm>
            </p:grpSpPr>
            <p:sp>
              <p:nvSpPr>
                <p:cNvPr id="426137" name="Line 153"/>
                <p:cNvSpPr>
                  <a:spLocks noChangeShapeType="1"/>
                </p:cNvSpPr>
                <p:nvPr/>
              </p:nvSpPr>
              <p:spPr bwMode="auto">
                <a:xfrm flipH="1">
                  <a:off x="2107" y="3996"/>
                  <a:ext cx="109" cy="5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26138" name="Line 154"/>
                <p:cNvSpPr>
                  <a:spLocks noChangeShapeType="1"/>
                </p:cNvSpPr>
                <p:nvPr/>
              </p:nvSpPr>
              <p:spPr bwMode="auto">
                <a:xfrm flipH="1">
                  <a:off x="1967" y="4060"/>
                  <a:ext cx="110" cy="5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426139" name="Group 155"/>
            <p:cNvGrpSpPr>
              <a:grpSpLocks/>
            </p:cNvGrpSpPr>
            <p:nvPr/>
          </p:nvGrpSpPr>
          <p:grpSpPr bwMode="auto">
            <a:xfrm>
              <a:off x="1203" y="2508"/>
              <a:ext cx="1013" cy="0"/>
              <a:chOff x="1203" y="2508"/>
              <a:chExt cx="1013" cy="0"/>
            </a:xfrm>
          </p:grpSpPr>
          <p:sp>
            <p:nvSpPr>
              <p:cNvPr id="426140" name="Line 156"/>
              <p:cNvSpPr>
                <a:spLocks noChangeShapeType="1"/>
              </p:cNvSpPr>
              <p:nvPr/>
            </p:nvSpPr>
            <p:spPr bwMode="auto">
              <a:xfrm>
                <a:off x="1203" y="2508"/>
                <a:ext cx="9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141" name="Line 157"/>
              <p:cNvSpPr>
                <a:spLocks noChangeShapeType="1"/>
              </p:cNvSpPr>
              <p:nvPr/>
            </p:nvSpPr>
            <p:spPr bwMode="auto">
              <a:xfrm>
                <a:off x="1329" y="2508"/>
                <a:ext cx="93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142" name="Line 158"/>
              <p:cNvSpPr>
                <a:spLocks noChangeShapeType="1"/>
              </p:cNvSpPr>
              <p:nvPr/>
            </p:nvSpPr>
            <p:spPr bwMode="auto">
              <a:xfrm>
                <a:off x="1452" y="2508"/>
                <a:ext cx="51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143" name="Line 159"/>
              <p:cNvSpPr>
                <a:spLocks noChangeShapeType="1"/>
              </p:cNvSpPr>
              <p:nvPr/>
            </p:nvSpPr>
            <p:spPr bwMode="auto">
              <a:xfrm>
                <a:off x="1994" y="2508"/>
                <a:ext cx="9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144" name="Line 160"/>
              <p:cNvSpPr>
                <a:spLocks noChangeShapeType="1"/>
              </p:cNvSpPr>
              <p:nvPr/>
            </p:nvSpPr>
            <p:spPr bwMode="auto">
              <a:xfrm>
                <a:off x="2121" y="2508"/>
                <a:ext cx="9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26145" name="Group 161"/>
            <p:cNvGrpSpPr>
              <a:grpSpLocks/>
            </p:cNvGrpSpPr>
            <p:nvPr/>
          </p:nvGrpSpPr>
          <p:grpSpPr bwMode="auto">
            <a:xfrm>
              <a:off x="1203" y="3996"/>
              <a:ext cx="1013" cy="0"/>
              <a:chOff x="1203" y="3996"/>
              <a:chExt cx="1013" cy="0"/>
            </a:xfrm>
          </p:grpSpPr>
          <p:sp>
            <p:nvSpPr>
              <p:cNvPr id="426146" name="Line 162"/>
              <p:cNvSpPr>
                <a:spLocks noChangeShapeType="1"/>
              </p:cNvSpPr>
              <p:nvPr/>
            </p:nvSpPr>
            <p:spPr bwMode="auto">
              <a:xfrm>
                <a:off x="1203" y="3996"/>
                <a:ext cx="9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147" name="Line 163"/>
              <p:cNvSpPr>
                <a:spLocks noChangeShapeType="1"/>
              </p:cNvSpPr>
              <p:nvPr/>
            </p:nvSpPr>
            <p:spPr bwMode="auto">
              <a:xfrm>
                <a:off x="1330" y="3996"/>
                <a:ext cx="9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148" name="Line 164"/>
              <p:cNvSpPr>
                <a:spLocks noChangeShapeType="1"/>
              </p:cNvSpPr>
              <p:nvPr/>
            </p:nvSpPr>
            <p:spPr bwMode="auto">
              <a:xfrm>
                <a:off x="1452" y="3996"/>
                <a:ext cx="51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149" name="Line 165"/>
              <p:cNvSpPr>
                <a:spLocks noChangeShapeType="1"/>
              </p:cNvSpPr>
              <p:nvPr/>
            </p:nvSpPr>
            <p:spPr bwMode="auto">
              <a:xfrm>
                <a:off x="1997" y="3996"/>
                <a:ext cx="9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150" name="Line 166"/>
              <p:cNvSpPr>
                <a:spLocks noChangeShapeType="1"/>
              </p:cNvSpPr>
              <p:nvPr/>
            </p:nvSpPr>
            <p:spPr bwMode="auto">
              <a:xfrm>
                <a:off x="2122" y="3996"/>
                <a:ext cx="9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26151" name="Group 167"/>
            <p:cNvGrpSpPr>
              <a:grpSpLocks/>
            </p:cNvGrpSpPr>
            <p:nvPr/>
          </p:nvGrpSpPr>
          <p:grpSpPr bwMode="auto">
            <a:xfrm>
              <a:off x="1452" y="2393"/>
              <a:ext cx="515" cy="1718"/>
              <a:chOff x="1452" y="2393"/>
              <a:chExt cx="515" cy="1718"/>
            </a:xfrm>
          </p:grpSpPr>
          <p:sp>
            <p:nvSpPr>
              <p:cNvPr id="426152" name="Line 168"/>
              <p:cNvSpPr>
                <a:spLocks noChangeShapeType="1"/>
              </p:cNvSpPr>
              <p:nvPr/>
            </p:nvSpPr>
            <p:spPr bwMode="auto">
              <a:xfrm>
                <a:off x="1452" y="2393"/>
                <a:ext cx="515" cy="0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153" name="Line 169"/>
              <p:cNvSpPr>
                <a:spLocks noChangeShapeType="1"/>
              </p:cNvSpPr>
              <p:nvPr/>
            </p:nvSpPr>
            <p:spPr bwMode="auto">
              <a:xfrm>
                <a:off x="1452" y="4111"/>
                <a:ext cx="515" cy="0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26154" name="Group 170"/>
            <p:cNvGrpSpPr>
              <a:grpSpLocks/>
            </p:cNvGrpSpPr>
            <p:nvPr/>
          </p:nvGrpSpPr>
          <p:grpSpPr bwMode="auto">
            <a:xfrm>
              <a:off x="1452" y="2393"/>
              <a:ext cx="515" cy="1718"/>
              <a:chOff x="1452" y="2393"/>
              <a:chExt cx="515" cy="1718"/>
            </a:xfrm>
          </p:grpSpPr>
          <p:sp>
            <p:nvSpPr>
              <p:cNvPr id="426155" name="Line 171"/>
              <p:cNvSpPr>
                <a:spLocks noChangeShapeType="1"/>
              </p:cNvSpPr>
              <p:nvPr/>
            </p:nvSpPr>
            <p:spPr bwMode="auto">
              <a:xfrm>
                <a:off x="1452" y="2393"/>
                <a:ext cx="0" cy="53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156" name="Line 172"/>
              <p:cNvSpPr>
                <a:spLocks noChangeShapeType="1"/>
              </p:cNvSpPr>
              <p:nvPr/>
            </p:nvSpPr>
            <p:spPr bwMode="auto">
              <a:xfrm>
                <a:off x="1452" y="3573"/>
                <a:ext cx="0" cy="53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157" name="Line 173"/>
              <p:cNvSpPr>
                <a:spLocks noChangeShapeType="1"/>
              </p:cNvSpPr>
              <p:nvPr/>
            </p:nvSpPr>
            <p:spPr bwMode="auto">
              <a:xfrm>
                <a:off x="1967" y="2393"/>
                <a:ext cx="0" cy="53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6158" name="Line 174"/>
              <p:cNvSpPr>
                <a:spLocks noChangeShapeType="1"/>
              </p:cNvSpPr>
              <p:nvPr/>
            </p:nvSpPr>
            <p:spPr bwMode="auto">
              <a:xfrm>
                <a:off x="1967" y="3573"/>
                <a:ext cx="0" cy="53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426159" name="Group 175"/>
          <p:cNvGrpSpPr>
            <a:grpSpLocks/>
          </p:cNvGrpSpPr>
          <p:nvPr/>
        </p:nvGrpSpPr>
        <p:grpSpPr bwMode="auto">
          <a:xfrm>
            <a:off x="5613400" y="2935288"/>
            <a:ext cx="3333750" cy="3733800"/>
            <a:chOff x="4237" y="2233"/>
            <a:chExt cx="1736" cy="1944"/>
          </a:xfrm>
        </p:grpSpPr>
        <p:sp>
          <p:nvSpPr>
            <p:cNvPr id="426160" name="Line 176"/>
            <p:cNvSpPr>
              <a:spLocks noChangeShapeType="1"/>
            </p:cNvSpPr>
            <p:nvPr/>
          </p:nvSpPr>
          <p:spPr bwMode="auto">
            <a:xfrm flipH="1">
              <a:off x="5756" y="2735"/>
              <a:ext cx="217" cy="81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6161" name="Line 177"/>
            <p:cNvSpPr>
              <a:spLocks noChangeShapeType="1"/>
            </p:cNvSpPr>
            <p:nvPr/>
          </p:nvSpPr>
          <p:spPr bwMode="auto">
            <a:xfrm flipH="1">
              <a:off x="4671" y="3549"/>
              <a:ext cx="1085" cy="62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6162" name="Line 178"/>
            <p:cNvSpPr>
              <a:spLocks noChangeShapeType="1"/>
            </p:cNvSpPr>
            <p:nvPr/>
          </p:nvSpPr>
          <p:spPr bwMode="auto">
            <a:xfrm flipH="1">
              <a:off x="4909" y="2233"/>
              <a:ext cx="197" cy="11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6163" name="Line 179"/>
            <p:cNvSpPr>
              <a:spLocks noChangeShapeType="1"/>
            </p:cNvSpPr>
            <p:nvPr/>
          </p:nvSpPr>
          <p:spPr bwMode="auto">
            <a:xfrm>
              <a:off x="5106" y="2233"/>
              <a:ext cx="270" cy="15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6164" name="Line 180"/>
            <p:cNvSpPr>
              <a:spLocks noChangeShapeType="1"/>
            </p:cNvSpPr>
            <p:nvPr/>
          </p:nvSpPr>
          <p:spPr bwMode="auto">
            <a:xfrm>
              <a:off x="4465" y="3480"/>
              <a:ext cx="325" cy="18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6165" name="Line 181"/>
            <p:cNvSpPr>
              <a:spLocks noChangeShapeType="1"/>
            </p:cNvSpPr>
            <p:nvPr/>
          </p:nvSpPr>
          <p:spPr bwMode="auto">
            <a:xfrm flipH="1">
              <a:off x="4671" y="3111"/>
              <a:ext cx="650" cy="106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6166" name="Line 182"/>
            <p:cNvSpPr>
              <a:spLocks noChangeShapeType="1"/>
            </p:cNvSpPr>
            <p:nvPr/>
          </p:nvSpPr>
          <p:spPr bwMode="auto">
            <a:xfrm flipH="1" flipV="1">
              <a:off x="4237" y="3925"/>
              <a:ext cx="434" cy="25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6167" name="Line 183"/>
            <p:cNvSpPr>
              <a:spLocks noChangeShapeType="1"/>
            </p:cNvSpPr>
            <p:nvPr/>
          </p:nvSpPr>
          <p:spPr bwMode="auto">
            <a:xfrm flipV="1">
              <a:off x="4237" y="2609"/>
              <a:ext cx="217" cy="131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6168" name="Line 184"/>
            <p:cNvSpPr>
              <a:spLocks noChangeShapeType="1"/>
            </p:cNvSpPr>
            <p:nvPr/>
          </p:nvSpPr>
          <p:spPr bwMode="auto">
            <a:xfrm>
              <a:off x="4454" y="2609"/>
              <a:ext cx="270" cy="15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6169" name="Line 185"/>
            <p:cNvSpPr>
              <a:spLocks noChangeShapeType="1"/>
            </p:cNvSpPr>
            <p:nvPr/>
          </p:nvSpPr>
          <p:spPr bwMode="auto">
            <a:xfrm flipH="1">
              <a:off x="4454" y="2496"/>
              <a:ext cx="195" cy="11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6170" name="Line 186"/>
            <p:cNvSpPr>
              <a:spLocks noChangeShapeType="1"/>
            </p:cNvSpPr>
            <p:nvPr/>
          </p:nvSpPr>
          <p:spPr bwMode="auto">
            <a:xfrm flipH="1">
              <a:off x="5181" y="2390"/>
              <a:ext cx="195" cy="11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6171" name="Line 187"/>
            <p:cNvSpPr>
              <a:spLocks noChangeShapeType="1"/>
            </p:cNvSpPr>
            <p:nvPr/>
          </p:nvSpPr>
          <p:spPr bwMode="auto">
            <a:xfrm>
              <a:off x="5376" y="2390"/>
              <a:ext cx="0" cy="52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6172" name="Line 188"/>
            <p:cNvSpPr>
              <a:spLocks noChangeShapeType="1"/>
            </p:cNvSpPr>
            <p:nvPr/>
          </p:nvSpPr>
          <p:spPr bwMode="auto">
            <a:xfrm flipH="1">
              <a:off x="4465" y="3191"/>
              <a:ext cx="498" cy="28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6173" name="Line 189"/>
            <p:cNvSpPr>
              <a:spLocks noChangeShapeType="1"/>
            </p:cNvSpPr>
            <p:nvPr/>
          </p:nvSpPr>
          <p:spPr bwMode="auto">
            <a:xfrm flipH="1">
              <a:off x="4465" y="2766"/>
              <a:ext cx="259" cy="71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6174" name="Line 190"/>
            <p:cNvSpPr>
              <a:spLocks noChangeShapeType="1"/>
            </p:cNvSpPr>
            <p:nvPr/>
          </p:nvSpPr>
          <p:spPr bwMode="auto">
            <a:xfrm flipH="1">
              <a:off x="4724" y="2653"/>
              <a:ext cx="196" cy="11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6175" name="Line 191"/>
            <p:cNvSpPr>
              <a:spLocks noChangeShapeType="1"/>
            </p:cNvSpPr>
            <p:nvPr/>
          </p:nvSpPr>
          <p:spPr bwMode="auto">
            <a:xfrm flipV="1">
              <a:off x="4790" y="2954"/>
              <a:ext cx="261" cy="71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6176" name="Line 192"/>
            <p:cNvSpPr>
              <a:spLocks noChangeShapeType="1"/>
            </p:cNvSpPr>
            <p:nvPr/>
          </p:nvSpPr>
          <p:spPr bwMode="auto">
            <a:xfrm flipH="1">
              <a:off x="5321" y="2998"/>
              <a:ext cx="196" cy="11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6177" name="Line 193"/>
            <p:cNvSpPr>
              <a:spLocks noChangeShapeType="1"/>
            </p:cNvSpPr>
            <p:nvPr/>
          </p:nvSpPr>
          <p:spPr bwMode="auto">
            <a:xfrm>
              <a:off x="5051" y="2954"/>
              <a:ext cx="270" cy="15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6178" name="Line 194"/>
            <p:cNvSpPr>
              <a:spLocks noChangeShapeType="1"/>
            </p:cNvSpPr>
            <p:nvPr/>
          </p:nvSpPr>
          <p:spPr bwMode="auto">
            <a:xfrm flipH="1">
              <a:off x="5051" y="2841"/>
              <a:ext cx="195" cy="11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6179" name="Line 195"/>
            <p:cNvSpPr>
              <a:spLocks noChangeShapeType="1"/>
            </p:cNvSpPr>
            <p:nvPr/>
          </p:nvSpPr>
          <p:spPr bwMode="auto">
            <a:xfrm flipH="1">
              <a:off x="5507" y="2578"/>
              <a:ext cx="194" cy="11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6180" name="Line 196"/>
            <p:cNvSpPr>
              <a:spLocks noChangeShapeType="1"/>
            </p:cNvSpPr>
            <p:nvPr/>
          </p:nvSpPr>
          <p:spPr bwMode="auto">
            <a:xfrm>
              <a:off x="5701" y="2578"/>
              <a:ext cx="272" cy="15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6181" name="Line 197"/>
            <p:cNvSpPr>
              <a:spLocks noChangeShapeType="1"/>
            </p:cNvSpPr>
            <p:nvPr/>
          </p:nvSpPr>
          <p:spPr bwMode="auto">
            <a:xfrm flipH="1">
              <a:off x="5778" y="2735"/>
              <a:ext cx="195" cy="11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6182" name="Line 198"/>
            <p:cNvSpPr>
              <a:spLocks noChangeShapeType="1"/>
            </p:cNvSpPr>
            <p:nvPr/>
          </p:nvSpPr>
          <p:spPr bwMode="auto">
            <a:xfrm flipV="1">
              <a:off x="5464" y="2868"/>
              <a:ext cx="168" cy="9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6183" name="Line 199"/>
            <p:cNvSpPr>
              <a:spLocks noChangeShapeType="1"/>
            </p:cNvSpPr>
            <p:nvPr/>
          </p:nvSpPr>
          <p:spPr bwMode="auto">
            <a:xfrm flipH="1">
              <a:off x="5334" y="2992"/>
              <a:ext cx="511" cy="2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6184" name="Line 200"/>
            <p:cNvSpPr>
              <a:spLocks noChangeShapeType="1"/>
            </p:cNvSpPr>
            <p:nvPr/>
          </p:nvSpPr>
          <p:spPr bwMode="auto">
            <a:xfrm>
              <a:off x="5632" y="2868"/>
              <a:ext cx="213" cy="12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6185" name="Line 201"/>
            <p:cNvSpPr>
              <a:spLocks noChangeShapeType="1"/>
            </p:cNvSpPr>
            <p:nvPr/>
          </p:nvSpPr>
          <p:spPr bwMode="auto">
            <a:xfrm flipH="1" flipV="1">
              <a:off x="5507" y="2691"/>
              <a:ext cx="125" cy="17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6186" name="Line 202"/>
            <p:cNvSpPr>
              <a:spLocks noChangeShapeType="1"/>
            </p:cNvSpPr>
            <p:nvPr/>
          </p:nvSpPr>
          <p:spPr bwMode="auto">
            <a:xfrm>
              <a:off x="5507" y="2691"/>
              <a:ext cx="271" cy="15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6187" name="Line 203"/>
            <p:cNvSpPr>
              <a:spLocks noChangeShapeType="1"/>
            </p:cNvSpPr>
            <p:nvPr/>
          </p:nvSpPr>
          <p:spPr bwMode="auto">
            <a:xfrm>
              <a:off x="5778" y="2846"/>
              <a:ext cx="67" cy="14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6188" name="Line 204"/>
            <p:cNvSpPr>
              <a:spLocks noChangeShapeType="1"/>
            </p:cNvSpPr>
            <p:nvPr/>
          </p:nvSpPr>
          <p:spPr bwMode="auto">
            <a:xfrm flipH="1" flipV="1">
              <a:off x="5246" y="2841"/>
              <a:ext cx="271" cy="15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6189" name="Line 205"/>
            <p:cNvSpPr>
              <a:spLocks noChangeShapeType="1"/>
            </p:cNvSpPr>
            <p:nvPr/>
          </p:nvSpPr>
          <p:spPr bwMode="auto">
            <a:xfrm flipV="1">
              <a:off x="5334" y="2998"/>
              <a:ext cx="183" cy="29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6190" name="Line 206"/>
            <p:cNvSpPr>
              <a:spLocks noChangeShapeType="1"/>
            </p:cNvSpPr>
            <p:nvPr/>
          </p:nvSpPr>
          <p:spPr bwMode="auto">
            <a:xfrm flipV="1">
              <a:off x="4795" y="2653"/>
              <a:ext cx="125" cy="32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6191" name="Line 207"/>
            <p:cNvSpPr>
              <a:spLocks noChangeShapeType="1"/>
            </p:cNvSpPr>
            <p:nvPr/>
          </p:nvSpPr>
          <p:spPr bwMode="auto">
            <a:xfrm flipH="1" flipV="1">
              <a:off x="4649" y="2496"/>
              <a:ext cx="271" cy="15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6192" name="Line 208"/>
            <p:cNvSpPr>
              <a:spLocks noChangeShapeType="1"/>
            </p:cNvSpPr>
            <p:nvPr/>
          </p:nvSpPr>
          <p:spPr bwMode="auto">
            <a:xfrm flipH="1">
              <a:off x="4795" y="2680"/>
              <a:ext cx="512" cy="2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6193" name="Line 209"/>
            <p:cNvSpPr>
              <a:spLocks noChangeShapeType="1"/>
            </p:cNvSpPr>
            <p:nvPr/>
          </p:nvSpPr>
          <p:spPr bwMode="auto">
            <a:xfrm flipV="1">
              <a:off x="4918" y="2558"/>
              <a:ext cx="175" cy="10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6194" name="Line 210"/>
            <p:cNvSpPr>
              <a:spLocks noChangeShapeType="1"/>
            </p:cNvSpPr>
            <p:nvPr/>
          </p:nvSpPr>
          <p:spPr bwMode="auto">
            <a:xfrm>
              <a:off x="4909" y="2346"/>
              <a:ext cx="272" cy="15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6195" name="Line 211"/>
            <p:cNvSpPr>
              <a:spLocks noChangeShapeType="1"/>
            </p:cNvSpPr>
            <p:nvPr/>
          </p:nvSpPr>
          <p:spPr bwMode="auto">
            <a:xfrm>
              <a:off x="5181" y="2503"/>
              <a:ext cx="126" cy="17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6196" name="Line 212"/>
            <p:cNvSpPr>
              <a:spLocks noChangeShapeType="1"/>
            </p:cNvSpPr>
            <p:nvPr/>
          </p:nvSpPr>
          <p:spPr bwMode="auto">
            <a:xfrm>
              <a:off x="5093" y="2558"/>
              <a:ext cx="214" cy="12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6197" name="Line 213"/>
            <p:cNvSpPr>
              <a:spLocks noChangeShapeType="1"/>
            </p:cNvSpPr>
            <p:nvPr/>
          </p:nvSpPr>
          <p:spPr bwMode="auto">
            <a:xfrm flipH="1" flipV="1">
              <a:off x="4909" y="2346"/>
              <a:ext cx="184" cy="21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26199" name="AutoShape 215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610600" y="6318250"/>
            <a:ext cx="533400" cy="5334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60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260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6028" grpId="0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290" name="AutoShape 2">
            <a:hlinkClick r:id="" action="ppaction://noaction" highlightClick="1"/>
          </p:cNvPr>
          <p:cNvSpPr>
            <a:spLocks noChangeArrowheads="1"/>
          </p:cNvSpPr>
          <p:nvPr/>
        </p:nvSpPr>
        <p:spPr bwMode="auto">
          <a:xfrm>
            <a:off x="0" y="1557338"/>
            <a:ext cx="9144000" cy="609600"/>
          </a:xfrm>
          <a:prstGeom prst="actionButtonBlank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l"/>
            <a:r>
              <a:rPr lang="zh-CN" altLang="en-US" sz="4000" b="1">
                <a:effectLst/>
                <a:hlinkClick r:id="rId3" action="ppaction://hlinksldjump"/>
              </a:rPr>
              <a:t>一</a:t>
            </a:r>
            <a:r>
              <a:rPr lang="zh-CN" altLang="en-US" sz="4000" b="1">
                <a:effectLst/>
              </a:rPr>
              <a:t>、组合体尺寸标注的基本要求</a:t>
            </a:r>
          </a:p>
        </p:txBody>
      </p:sp>
      <p:sp>
        <p:nvSpPr>
          <p:cNvPr id="140291" name="AutoShape 3">
            <a:hlinkClick r:id="" action="ppaction://noaction" highlightClick="1"/>
          </p:cNvPr>
          <p:cNvSpPr>
            <a:spLocks noChangeArrowheads="1"/>
          </p:cNvSpPr>
          <p:nvPr/>
        </p:nvSpPr>
        <p:spPr bwMode="auto">
          <a:xfrm>
            <a:off x="0" y="2852738"/>
            <a:ext cx="8101013" cy="609600"/>
          </a:xfrm>
          <a:prstGeom prst="actionButtonBlank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l"/>
            <a:r>
              <a:rPr lang="zh-CN" altLang="en-US" sz="4000" b="1">
                <a:effectLst/>
                <a:hlinkClick r:id="rId4" action="ppaction://hlinksldjump"/>
              </a:rPr>
              <a:t>二</a:t>
            </a:r>
            <a:r>
              <a:rPr lang="zh-CN" altLang="en-US" sz="4000" b="1">
                <a:effectLst/>
              </a:rPr>
              <a:t>、尺寸分类和尺寸基准</a:t>
            </a:r>
          </a:p>
        </p:txBody>
      </p:sp>
      <p:sp>
        <p:nvSpPr>
          <p:cNvPr id="140292" name="AutoShape 4">
            <a:hlinkClick r:id="" action="ppaction://noaction" highlightClick="1"/>
          </p:cNvPr>
          <p:cNvSpPr>
            <a:spLocks noChangeArrowheads="1"/>
          </p:cNvSpPr>
          <p:nvPr/>
        </p:nvSpPr>
        <p:spPr bwMode="auto">
          <a:xfrm>
            <a:off x="12700" y="4076700"/>
            <a:ext cx="8231188" cy="609600"/>
          </a:xfrm>
          <a:prstGeom prst="actionButtonBlank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l"/>
            <a:r>
              <a:rPr lang="zh-CN" altLang="en-US" sz="4000" b="1">
                <a:effectLst/>
                <a:hlinkClick r:id="rId5" action="ppaction://hlinksldjump"/>
              </a:rPr>
              <a:t>三</a:t>
            </a:r>
            <a:r>
              <a:rPr lang="zh-CN" altLang="en-US" sz="4000" b="1">
                <a:effectLst/>
              </a:rPr>
              <a:t>、标注尺寸应注意的问题</a:t>
            </a:r>
          </a:p>
        </p:txBody>
      </p:sp>
      <p:sp>
        <p:nvSpPr>
          <p:cNvPr id="140293" name="AutoShape 5">
            <a:hlinkClick r:id="" action="ppaction://noaction" highlightClick="1"/>
          </p:cNvPr>
          <p:cNvSpPr>
            <a:spLocks noChangeArrowheads="1"/>
          </p:cNvSpPr>
          <p:nvPr/>
        </p:nvSpPr>
        <p:spPr bwMode="auto">
          <a:xfrm>
            <a:off x="34925" y="5229225"/>
            <a:ext cx="7489825" cy="533400"/>
          </a:xfrm>
          <a:prstGeom prst="actionButtonBlank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l"/>
            <a:r>
              <a:rPr lang="zh-CN" altLang="en-US" sz="4000" b="1">
                <a:effectLst/>
                <a:hlinkClick r:id="rId6" action="ppaction://hlinksldjump"/>
              </a:rPr>
              <a:t>四</a:t>
            </a:r>
            <a:r>
              <a:rPr lang="zh-CN" altLang="en-US" sz="4000" b="1">
                <a:effectLst/>
              </a:rPr>
              <a:t>、标注尺寸举例</a:t>
            </a:r>
          </a:p>
        </p:txBody>
      </p:sp>
      <p:sp>
        <p:nvSpPr>
          <p:cNvPr id="140294" name="Rectangle 6"/>
          <p:cNvSpPr>
            <a:spLocks noChangeArrowheads="1"/>
          </p:cNvSpPr>
          <p:nvPr/>
        </p:nvSpPr>
        <p:spPr bwMode="auto">
          <a:xfrm>
            <a:off x="250825" y="188913"/>
            <a:ext cx="865981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00"/>
                </a:solidFill>
              </a14:hiddenFill>
            </a:ext>
            <a:ext uri="{91240B29-F687-4F45-9708-019B960494DF}">
              <a14:hiddenLine xmlns:a14="http://schemas.microsoft.com/office/drawing/2010/main" w="57150">
                <a:pattFill prst="trellis">
                  <a:fgClr>
                    <a:srgbClr val="FF3300"/>
                  </a:fgClr>
                  <a:bgClr>
                    <a:srgbClr val="FFCCFF"/>
                  </a:bgClr>
                </a:patt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1pPr>
            <a:lvl2pPr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2pPr>
            <a:lvl3pPr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3pPr>
            <a:lvl4pPr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4pPr>
            <a:lvl5pPr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5pPr>
            <a:lvl6pPr marL="457200" algn="ctr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6pPr>
            <a:lvl7pPr marL="914400" algn="ctr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7pPr>
            <a:lvl8pPr marL="1371600" algn="ctr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8pPr>
            <a:lvl9pPr marL="1828800" algn="ctr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/>
            <a:r>
              <a:rPr lang="zh-CN" altLang="en-US" sz="4800" b="1">
                <a:solidFill>
                  <a:srgbClr val="FF3300"/>
                </a:solidFill>
                <a:effectLst/>
                <a:ea typeface="黑体" pitchFamily="2" charset="-122"/>
              </a:rPr>
              <a:t>第五节　组合体的尺寸标注</a:t>
            </a:r>
          </a:p>
        </p:txBody>
      </p:sp>
      <p:sp>
        <p:nvSpPr>
          <p:cNvPr id="140295" name="AutoShape 7">
            <a:hlinkClick r:id="" action="ppaction://hlinkshowjump?jump=firstslide" highlightClick="1"/>
          </p:cNvPr>
          <p:cNvSpPr>
            <a:spLocks noChangeArrowheads="1"/>
          </p:cNvSpPr>
          <p:nvPr/>
        </p:nvSpPr>
        <p:spPr bwMode="auto">
          <a:xfrm>
            <a:off x="8610600" y="6318250"/>
            <a:ext cx="533400" cy="5334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</p:spTree>
  </p:cSld>
  <p:clrMapOvr>
    <a:overrideClrMapping bg1="lt1" tx1="dk1" bg2="lt2" tx2="dk2" accent1="accent1" accent2="accent2" accent3="accent3" accent4="accent4" accent5="accent5" accent6="accent6" hlink="hlink" folHlink="folHlink"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02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02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402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402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40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40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402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402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0290" grpId="0" autoUpdateAnimBg="0"/>
      <p:bldP spid="140291" grpId="0" autoUpdateAnimBg="0"/>
      <p:bldP spid="140292" grpId="0" autoUpdateAnimBg="0"/>
      <p:bldP spid="140293" grpId="0" autoUpdateAnimBg="0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31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0" y="0"/>
            <a:ext cx="9144000" cy="838200"/>
          </a:xfrm>
          <a:ln/>
          <a:extLst>
            <a:ext uri="{91240B29-F687-4F45-9708-019B960494DF}">
              <a14:hiddenLine xmlns:a14="http://schemas.microsoft.com/office/drawing/2010/main" w="9525">
                <a:solidFill>
                  <a:srgbClr val="339966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algn="l"/>
            <a:r>
              <a:rPr lang="zh-CN" altLang="en-US" b="1">
                <a:solidFill>
                  <a:srgbClr val="FF3300"/>
                </a:solidFill>
                <a:ea typeface="黑体" pitchFamily="2" charset="-122"/>
              </a:rPr>
              <a:t>一、组合体尺寸标注的基本要求</a:t>
            </a:r>
          </a:p>
        </p:txBody>
      </p:sp>
      <p:sp>
        <p:nvSpPr>
          <p:cNvPr id="14131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0" y="908050"/>
            <a:ext cx="9144000" cy="4033838"/>
          </a:xfrm>
          <a:ln/>
          <a:extLst>
            <a:ext uri="{91240B29-F687-4F45-9708-019B960494DF}">
              <a14:hiddenLine xmlns:a14="http://schemas.microsoft.com/office/drawing/2010/main" w="9525">
                <a:solidFill>
                  <a:srgbClr val="339966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609600" indent="-609600" algn="l"/>
            <a:r>
              <a:rPr lang="en-US" altLang="zh-CN" sz="4000" b="1" dirty="0">
                <a:solidFill>
                  <a:schemeClr val="accent2"/>
                </a:solidFill>
              </a:rPr>
              <a:t>1.  </a:t>
            </a:r>
            <a:r>
              <a:rPr lang="zh-CN" altLang="en-US" sz="4000" b="1" dirty="0">
                <a:solidFill>
                  <a:schemeClr val="accent2"/>
                </a:solidFill>
              </a:rPr>
              <a:t>尺寸标注要完整，要能完全确定出物体的形状和大小，不遗漏，不重复。</a:t>
            </a:r>
          </a:p>
          <a:p>
            <a:pPr marL="609600" indent="-609600" algn="l">
              <a:buFontTx/>
              <a:buAutoNum type="arabicPeriod" startAt="2"/>
            </a:pPr>
            <a:r>
              <a:rPr lang="zh-CN" altLang="en-US" sz="4000" b="1" dirty="0">
                <a:solidFill>
                  <a:schemeClr val="accent2"/>
                </a:solidFill>
              </a:rPr>
              <a:t>尺寸标注符合国家标准的规定，即严格遵守国家标准</a:t>
            </a:r>
            <a:r>
              <a:rPr lang="en-US" altLang="zh-CN" sz="4000" b="1" dirty="0">
                <a:solidFill>
                  <a:schemeClr val="accent2"/>
                </a:solidFill>
              </a:rPr>
              <a:t>《</a:t>
            </a:r>
            <a:r>
              <a:rPr lang="zh-CN" altLang="en-US" sz="4000" b="1" dirty="0">
                <a:solidFill>
                  <a:schemeClr val="accent2"/>
                </a:solidFill>
              </a:rPr>
              <a:t>机械制图</a:t>
            </a:r>
            <a:r>
              <a:rPr lang="en-US" altLang="zh-CN" sz="4000" b="1" dirty="0">
                <a:solidFill>
                  <a:schemeClr val="accent2"/>
                </a:solidFill>
              </a:rPr>
              <a:t>》</a:t>
            </a:r>
            <a:r>
              <a:rPr lang="en-US" altLang="zh-CN" sz="4000" b="1" dirty="0">
                <a:solidFill>
                  <a:schemeClr val="accent2"/>
                </a:solidFill>
                <a:latin typeface="黑体" pitchFamily="2" charset="-122"/>
                <a:ea typeface="黑体" pitchFamily="2" charset="-122"/>
              </a:rPr>
              <a:t>(</a:t>
            </a:r>
            <a:r>
              <a:rPr lang="en-US" altLang="zh-CN" sz="4000" b="1" dirty="0" smtClean="0">
                <a:solidFill>
                  <a:schemeClr val="accent2"/>
                </a:solidFill>
                <a:latin typeface="黑体" pitchFamily="2" charset="-122"/>
                <a:ea typeface="黑体" pitchFamily="2" charset="-122"/>
              </a:rPr>
              <a:t>GB4458.4-2003)</a:t>
            </a:r>
            <a:r>
              <a:rPr lang="zh-CN" altLang="en-US" sz="4000" b="1" dirty="0">
                <a:solidFill>
                  <a:schemeClr val="accent2"/>
                </a:solidFill>
              </a:rPr>
              <a:t>的规定。</a:t>
            </a:r>
          </a:p>
          <a:p>
            <a:pPr marL="609600" indent="-609600" algn="l"/>
            <a:r>
              <a:rPr lang="en-US" altLang="zh-CN" sz="4000" b="1" dirty="0">
                <a:solidFill>
                  <a:schemeClr val="accent2"/>
                </a:solidFill>
              </a:rPr>
              <a:t>3.  </a:t>
            </a:r>
            <a:r>
              <a:rPr lang="zh-CN" altLang="en-US" sz="4000" b="1" dirty="0">
                <a:solidFill>
                  <a:schemeClr val="accent2"/>
                </a:solidFill>
              </a:rPr>
              <a:t>尺寸标注要合理，安排要清晰。</a:t>
            </a:r>
          </a:p>
        </p:txBody>
      </p:sp>
      <p:sp>
        <p:nvSpPr>
          <p:cNvPr id="141316" name="AutoShape 4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610600" y="6318250"/>
            <a:ext cx="533400" cy="5334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3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13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13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3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413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413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31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4131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4131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1315" grpId="0" build="p" autoUpdateAnimBg="0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338" name="AutoShape 2">
            <a:hlinkClick r:id="" action="ppaction://noaction" highlightClick="1"/>
          </p:cNvPr>
          <p:cNvSpPr>
            <a:spLocks noChangeArrowheads="1"/>
          </p:cNvSpPr>
          <p:nvPr/>
        </p:nvSpPr>
        <p:spPr bwMode="auto">
          <a:xfrm>
            <a:off x="0" y="836613"/>
            <a:ext cx="3851275" cy="533400"/>
          </a:xfrm>
          <a:prstGeom prst="actionButtonBlank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l"/>
            <a:r>
              <a:rPr lang="en-US" altLang="zh-CN" sz="36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1.</a:t>
            </a:r>
            <a:r>
              <a:rPr lang="zh-CN" altLang="en-US" sz="36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定形尺寸</a:t>
            </a:r>
            <a:r>
              <a:rPr lang="zh-CN" altLang="en-US" b="1">
                <a:effectLst/>
              </a:rPr>
              <a:t> </a:t>
            </a:r>
            <a:endParaRPr lang="zh-CN" altLang="en-US" sz="2000" b="1">
              <a:effectLst/>
            </a:endParaRPr>
          </a:p>
        </p:txBody>
      </p:sp>
      <p:sp>
        <p:nvSpPr>
          <p:cNvPr id="142339" name="AutoShape 3">
            <a:hlinkClick r:id="" action="ppaction://noaction" highlightClick="1"/>
          </p:cNvPr>
          <p:cNvSpPr>
            <a:spLocks noChangeArrowheads="1"/>
          </p:cNvSpPr>
          <p:nvPr/>
        </p:nvSpPr>
        <p:spPr bwMode="auto">
          <a:xfrm>
            <a:off x="39688" y="2060575"/>
            <a:ext cx="3595687" cy="533400"/>
          </a:xfrm>
          <a:prstGeom prst="actionButtonBlank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l"/>
            <a:r>
              <a:rPr lang="en-US" altLang="zh-CN" sz="36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2.</a:t>
            </a:r>
            <a:r>
              <a:rPr lang="zh-CN" altLang="en-US" sz="36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定位尺寸</a:t>
            </a:r>
            <a:r>
              <a:rPr lang="zh-CN" altLang="en-US" b="1">
                <a:effectLst/>
              </a:rPr>
              <a:t> </a:t>
            </a:r>
            <a:endParaRPr lang="zh-CN" altLang="en-US" sz="2000" b="1">
              <a:effectLst/>
            </a:endParaRPr>
          </a:p>
        </p:txBody>
      </p:sp>
      <p:sp>
        <p:nvSpPr>
          <p:cNvPr id="142340" name="AutoShape 4">
            <a:hlinkClick r:id="" action="ppaction://noaction" highlightClick="1"/>
          </p:cNvPr>
          <p:cNvSpPr>
            <a:spLocks noChangeArrowheads="1"/>
          </p:cNvSpPr>
          <p:nvPr/>
        </p:nvSpPr>
        <p:spPr bwMode="auto">
          <a:xfrm>
            <a:off x="112713" y="3284538"/>
            <a:ext cx="4243387" cy="533400"/>
          </a:xfrm>
          <a:prstGeom prst="actionButtonBlank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l"/>
            <a:r>
              <a:rPr lang="en-US" altLang="zh-CN" sz="36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3.</a:t>
            </a:r>
            <a:r>
              <a:rPr lang="zh-CN" altLang="en-US" sz="36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总体尺寸</a:t>
            </a:r>
          </a:p>
        </p:txBody>
      </p:sp>
      <p:sp>
        <p:nvSpPr>
          <p:cNvPr id="142341" name="AutoShape 5">
            <a:hlinkClick r:id="" action="ppaction://noaction" highlightClick="1"/>
          </p:cNvPr>
          <p:cNvSpPr>
            <a:spLocks noChangeArrowheads="1"/>
          </p:cNvSpPr>
          <p:nvPr/>
        </p:nvSpPr>
        <p:spPr bwMode="auto">
          <a:xfrm>
            <a:off x="144463" y="4652963"/>
            <a:ext cx="4572000" cy="609600"/>
          </a:xfrm>
          <a:prstGeom prst="actionButtonBlank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l"/>
            <a:r>
              <a:rPr lang="en-US" altLang="zh-CN" sz="36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4.</a:t>
            </a:r>
            <a:r>
              <a:rPr lang="zh-CN" altLang="en-US" sz="36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尺寸基准</a:t>
            </a:r>
            <a:r>
              <a:rPr lang="zh-CN" altLang="en-US" b="1">
                <a:effectLst/>
              </a:rPr>
              <a:t> </a:t>
            </a:r>
            <a:endParaRPr lang="zh-CN" altLang="en-US" sz="2000" b="1">
              <a:effectLst/>
            </a:endParaRPr>
          </a:p>
        </p:txBody>
      </p:sp>
      <p:sp>
        <p:nvSpPr>
          <p:cNvPr id="142342" name="AutoShape 6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610600" y="6318250"/>
            <a:ext cx="533400" cy="5334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42343" name="Text Box 7"/>
          <p:cNvSpPr txBox="1">
            <a:spLocks noChangeArrowheads="1"/>
          </p:cNvSpPr>
          <p:nvPr/>
        </p:nvSpPr>
        <p:spPr bwMode="auto">
          <a:xfrm>
            <a:off x="0" y="0"/>
            <a:ext cx="9144000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 eaLnBrk="1" hangingPunct="1">
              <a:spcBef>
                <a:spcPct val="20000"/>
              </a:spcBef>
            </a:pPr>
            <a:r>
              <a:rPr lang="zh-CN" altLang="en-US" sz="4400" b="1">
                <a:solidFill>
                  <a:srgbClr val="FF3300"/>
                </a:solidFill>
                <a:effectLst/>
                <a:ea typeface="黑体" pitchFamily="2" charset="-122"/>
              </a:rPr>
              <a:t>二、尺寸分类和尺寸基准</a:t>
            </a:r>
            <a:endParaRPr lang="zh-CN" altLang="en-US" sz="4400">
              <a:solidFill>
                <a:srgbClr val="FF3300"/>
              </a:solidFill>
              <a:effectLst/>
              <a:ea typeface="黑体" pitchFamily="2" charset="-122"/>
            </a:endParaRPr>
          </a:p>
        </p:txBody>
      </p:sp>
      <p:sp>
        <p:nvSpPr>
          <p:cNvPr id="142344" name="Text Box 8"/>
          <p:cNvSpPr txBox="1">
            <a:spLocks noChangeArrowheads="1"/>
          </p:cNvSpPr>
          <p:nvPr/>
        </p:nvSpPr>
        <p:spPr bwMode="auto">
          <a:xfrm>
            <a:off x="0" y="1412875"/>
            <a:ext cx="91440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>
              <a:spcBef>
                <a:spcPct val="50000"/>
              </a:spcBef>
            </a:pPr>
            <a:r>
              <a:rPr lang="en-US" altLang="zh-CN" sz="3200" b="1">
                <a:effectLst/>
              </a:rPr>
              <a:t>     </a:t>
            </a:r>
            <a:r>
              <a:rPr lang="zh-CN" altLang="en-US" sz="3600" b="1">
                <a:effectLst/>
              </a:rPr>
              <a:t>确定组合体各组成部分形状大小的尺寸。</a:t>
            </a:r>
          </a:p>
        </p:txBody>
      </p:sp>
      <p:sp>
        <p:nvSpPr>
          <p:cNvPr id="142345" name="Text Box 9"/>
          <p:cNvSpPr txBox="1">
            <a:spLocks noChangeArrowheads="1"/>
          </p:cNvSpPr>
          <p:nvPr/>
        </p:nvSpPr>
        <p:spPr bwMode="auto">
          <a:xfrm>
            <a:off x="0" y="2565400"/>
            <a:ext cx="91440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>
              <a:spcBef>
                <a:spcPct val="50000"/>
              </a:spcBef>
            </a:pPr>
            <a:r>
              <a:rPr lang="en-US" altLang="zh-CN" sz="3600" b="1">
                <a:effectLst/>
              </a:rPr>
              <a:t>     </a:t>
            </a:r>
            <a:r>
              <a:rPr lang="zh-CN" altLang="en-US" sz="3600" b="1">
                <a:effectLst/>
              </a:rPr>
              <a:t>确定各基本形体之间的相对位置尺寸。</a:t>
            </a:r>
          </a:p>
        </p:txBody>
      </p:sp>
      <p:sp>
        <p:nvSpPr>
          <p:cNvPr id="142346" name="Text Box 10"/>
          <p:cNvSpPr txBox="1">
            <a:spLocks noChangeArrowheads="1"/>
          </p:cNvSpPr>
          <p:nvPr/>
        </p:nvSpPr>
        <p:spPr bwMode="auto">
          <a:xfrm>
            <a:off x="0" y="3933825"/>
            <a:ext cx="91440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>
              <a:spcBef>
                <a:spcPct val="50000"/>
              </a:spcBef>
            </a:pPr>
            <a:r>
              <a:rPr lang="en-US" altLang="zh-CN" sz="3600" b="1">
                <a:effectLst/>
              </a:rPr>
              <a:t>     </a:t>
            </a:r>
            <a:r>
              <a:rPr lang="zh-CN" altLang="en-US" sz="3600" b="1">
                <a:effectLst/>
              </a:rPr>
              <a:t>组合体的总长、总宽、总高尺寸。</a:t>
            </a:r>
          </a:p>
        </p:txBody>
      </p:sp>
      <p:sp>
        <p:nvSpPr>
          <p:cNvPr id="142347" name="Text Box 11"/>
          <p:cNvSpPr txBox="1">
            <a:spLocks noChangeArrowheads="1"/>
          </p:cNvSpPr>
          <p:nvPr/>
        </p:nvSpPr>
        <p:spPr bwMode="auto">
          <a:xfrm>
            <a:off x="0" y="5300663"/>
            <a:ext cx="889317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>
              <a:spcBef>
                <a:spcPct val="50000"/>
              </a:spcBef>
            </a:pPr>
            <a:r>
              <a:rPr lang="en-US" altLang="zh-CN" sz="3600" b="1">
                <a:effectLst/>
              </a:rPr>
              <a:t>     </a:t>
            </a:r>
            <a:r>
              <a:rPr lang="zh-CN" altLang="en-US" sz="3600" b="1">
                <a:effectLst/>
              </a:rPr>
              <a:t>标注尺寸的起点就是尺寸基准。</a:t>
            </a:r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23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23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423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423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423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423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423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423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423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423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423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423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423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423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423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423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2338" grpId="0" autoUpdateAnimBg="0"/>
      <p:bldP spid="142339" grpId="0" autoUpdateAnimBg="0"/>
      <p:bldP spid="142340" grpId="0" autoUpdateAnimBg="0"/>
      <p:bldP spid="142341" grpId="0" autoUpdateAnimBg="0"/>
      <p:bldP spid="142344" grpId="0" autoUpdateAnimBg="0"/>
      <p:bldP spid="142345" grpId="0" autoUpdateAnimBg="0"/>
      <p:bldP spid="142346" grpId="0" autoUpdateAnimBg="0"/>
      <p:bldP spid="142347" grpId="0" autoUpdateAnimBg="0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63" name="Text Box 3"/>
          <p:cNvSpPr txBox="1">
            <a:spLocks noChangeArrowheads="1"/>
          </p:cNvSpPr>
          <p:nvPr/>
        </p:nvSpPr>
        <p:spPr bwMode="auto">
          <a:xfrm>
            <a:off x="1042988" y="1125538"/>
            <a:ext cx="576262" cy="15541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hangingPunct="1"/>
            <a:r>
              <a:rPr lang="zh-CN" altLang="en-US" sz="32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四棱柱</a:t>
            </a:r>
          </a:p>
        </p:txBody>
      </p:sp>
      <p:sp>
        <p:nvSpPr>
          <p:cNvPr id="143364" name="Text Box 4"/>
          <p:cNvSpPr txBox="1">
            <a:spLocks noChangeArrowheads="1"/>
          </p:cNvSpPr>
          <p:nvPr/>
        </p:nvSpPr>
        <p:spPr bwMode="auto">
          <a:xfrm>
            <a:off x="5364163" y="1268413"/>
            <a:ext cx="576262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hangingPunct="1"/>
            <a:r>
              <a:rPr lang="zh-CN" altLang="en-US" sz="32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圆柱</a:t>
            </a:r>
          </a:p>
        </p:txBody>
      </p:sp>
      <p:sp>
        <p:nvSpPr>
          <p:cNvPr id="143365" name="Text Box 5"/>
          <p:cNvSpPr txBox="1">
            <a:spLocks noChangeArrowheads="1"/>
          </p:cNvSpPr>
          <p:nvPr/>
        </p:nvSpPr>
        <p:spPr bwMode="auto">
          <a:xfrm>
            <a:off x="33338" y="0"/>
            <a:ext cx="793750" cy="6858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vert="eaVert">
            <a:spAutoFit/>
          </a:bodyPr>
          <a:lstStyle/>
          <a:p>
            <a:pPr>
              <a:spcBef>
                <a:spcPct val="50000"/>
              </a:spcBef>
            </a:pPr>
            <a:r>
              <a:rPr lang="zh-CN" altLang="en-US" sz="4000" b="1">
                <a:solidFill>
                  <a:srgbClr val="FF3300"/>
                </a:solidFill>
                <a:effectLst/>
                <a:ea typeface="黑体" pitchFamily="2" charset="-122"/>
              </a:rPr>
              <a:t>基本立体的尺寸标注</a:t>
            </a:r>
          </a:p>
        </p:txBody>
      </p:sp>
      <p:grpSp>
        <p:nvGrpSpPr>
          <p:cNvPr id="143637" name="Group 277"/>
          <p:cNvGrpSpPr>
            <a:grpSpLocks/>
          </p:cNvGrpSpPr>
          <p:nvPr/>
        </p:nvGrpSpPr>
        <p:grpSpPr bwMode="auto">
          <a:xfrm>
            <a:off x="2033588" y="188913"/>
            <a:ext cx="2671762" cy="3268662"/>
            <a:chOff x="1474" y="192"/>
            <a:chExt cx="1490" cy="1823"/>
          </a:xfrm>
        </p:grpSpPr>
        <p:sp>
          <p:nvSpPr>
            <p:cNvPr id="143369" name="Line 9"/>
            <p:cNvSpPr>
              <a:spLocks noChangeShapeType="1"/>
            </p:cNvSpPr>
            <p:nvPr/>
          </p:nvSpPr>
          <p:spPr bwMode="auto">
            <a:xfrm>
              <a:off x="1474" y="192"/>
              <a:ext cx="72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370" name="Line 10"/>
            <p:cNvSpPr>
              <a:spLocks noChangeShapeType="1"/>
            </p:cNvSpPr>
            <p:nvPr/>
          </p:nvSpPr>
          <p:spPr bwMode="auto">
            <a:xfrm>
              <a:off x="2195" y="192"/>
              <a:ext cx="0" cy="96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371" name="Line 11"/>
            <p:cNvSpPr>
              <a:spLocks noChangeShapeType="1"/>
            </p:cNvSpPr>
            <p:nvPr/>
          </p:nvSpPr>
          <p:spPr bwMode="auto">
            <a:xfrm flipH="1">
              <a:off x="1474" y="1153"/>
              <a:ext cx="72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372" name="Line 12"/>
            <p:cNvSpPr>
              <a:spLocks noChangeShapeType="1"/>
            </p:cNvSpPr>
            <p:nvPr/>
          </p:nvSpPr>
          <p:spPr bwMode="auto">
            <a:xfrm flipV="1">
              <a:off x="1474" y="192"/>
              <a:ext cx="0" cy="96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373" name="Line 13"/>
            <p:cNvSpPr>
              <a:spLocks noChangeShapeType="1"/>
            </p:cNvSpPr>
            <p:nvPr/>
          </p:nvSpPr>
          <p:spPr bwMode="auto">
            <a:xfrm>
              <a:off x="1474" y="1533"/>
              <a:ext cx="72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374" name="Line 14"/>
            <p:cNvSpPr>
              <a:spLocks noChangeShapeType="1"/>
            </p:cNvSpPr>
            <p:nvPr/>
          </p:nvSpPr>
          <p:spPr bwMode="auto">
            <a:xfrm>
              <a:off x="2195" y="1533"/>
              <a:ext cx="0" cy="48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375" name="Line 15"/>
            <p:cNvSpPr>
              <a:spLocks noChangeShapeType="1"/>
            </p:cNvSpPr>
            <p:nvPr/>
          </p:nvSpPr>
          <p:spPr bwMode="auto">
            <a:xfrm flipH="1">
              <a:off x="1474" y="2015"/>
              <a:ext cx="72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376" name="Line 16"/>
            <p:cNvSpPr>
              <a:spLocks noChangeShapeType="1"/>
            </p:cNvSpPr>
            <p:nvPr/>
          </p:nvSpPr>
          <p:spPr bwMode="auto">
            <a:xfrm flipV="1">
              <a:off x="1474" y="1533"/>
              <a:ext cx="0" cy="48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377" name="Line 17"/>
            <p:cNvSpPr>
              <a:spLocks noChangeShapeType="1"/>
            </p:cNvSpPr>
            <p:nvPr/>
          </p:nvSpPr>
          <p:spPr bwMode="auto">
            <a:xfrm flipV="1">
              <a:off x="2483" y="192"/>
              <a:ext cx="0" cy="96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378" name="Line 18"/>
            <p:cNvSpPr>
              <a:spLocks noChangeShapeType="1"/>
            </p:cNvSpPr>
            <p:nvPr/>
          </p:nvSpPr>
          <p:spPr bwMode="auto">
            <a:xfrm>
              <a:off x="2483" y="192"/>
              <a:ext cx="48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379" name="Line 19"/>
            <p:cNvSpPr>
              <a:spLocks noChangeShapeType="1"/>
            </p:cNvSpPr>
            <p:nvPr/>
          </p:nvSpPr>
          <p:spPr bwMode="auto">
            <a:xfrm>
              <a:off x="2964" y="192"/>
              <a:ext cx="0" cy="96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380" name="Line 20"/>
            <p:cNvSpPr>
              <a:spLocks noChangeShapeType="1"/>
            </p:cNvSpPr>
            <p:nvPr/>
          </p:nvSpPr>
          <p:spPr bwMode="auto">
            <a:xfrm flipH="1">
              <a:off x="2483" y="1153"/>
              <a:ext cx="48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01" name="Line 41"/>
            <p:cNvSpPr>
              <a:spLocks noChangeShapeType="1"/>
            </p:cNvSpPr>
            <p:nvPr/>
          </p:nvSpPr>
          <p:spPr bwMode="auto">
            <a:xfrm>
              <a:off x="1474" y="1153"/>
              <a:ext cx="0" cy="1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02" name="Line 42"/>
            <p:cNvSpPr>
              <a:spLocks noChangeShapeType="1"/>
            </p:cNvSpPr>
            <p:nvPr/>
          </p:nvSpPr>
          <p:spPr bwMode="auto">
            <a:xfrm>
              <a:off x="2195" y="1153"/>
              <a:ext cx="0" cy="1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03" name="Line 43"/>
            <p:cNvSpPr>
              <a:spLocks noChangeShapeType="1"/>
            </p:cNvSpPr>
            <p:nvPr/>
          </p:nvSpPr>
          <p:spPr bwMode="auto">
            <a:xfrm>
              <a:off x="1524" y="1296"/>
              <a:ext cx="6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04" name="Freeform 44"/>
            <p:cNvSpPr>
              <a:spLocks/>
            </p:cNvSpPr>
            <p:nvPr/>
          </p:nvSpPr>
          <p:spPr bwMode="auto">
            <a:xfrm>
              <a:off x="1474" y="1288"/>
              <a:ext cx="50" cy="15"/>
            </a:xfrm>
            <a:custGeom>
              <a:avLst/>
              <a:gdLst>
                <a:gd name="T0" fmla="*/ 139 w 139"/>
                <a:gd name="T1" fmla="*/ 0 h 46"/>
                <a:gd name="T2" fmla="*/ 139 w 139"/>
                <a:gd name="T3" fmla="*/ 46 h 46"/>
                <a:gd name="T4" fmla="*/ 0 w 139"/>
                <a:gd name="T5" fmla="*/ 24 h 46"/>
                <a:gd name="T6" fmla="*/ 139 w 139"/>
                <a:gd name="T7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9" h="46">
                  <a:moveTo>
                    <a:pt x="139" y="0"/>
                  </a:moveTo>
                  <a:lnTo>
                    <a:pt x="139" y="46"/>
                  </a:lnTo>
                  <a:lnTo>
                    <a:pt x="0" y="24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05" name="Freeform 45"/>
            <p:cNvSpPr>
              <a:spLocks/>
            </p:cNvSpPr>
            <p:nvPr/>
          </p:nvSpPr>
          <p:spPr bwMode="auto">
            <a:xfrm>
              <a:off x="1474" y="1288"/>
              <a:ext cx="50" cy="15"/>
            </a:xfrm>
            <a:custGeom>
              <a:avLst/>
              <a:gdLst>
                <a:gd name="T0" fmla="*/ 139 w 139"/>
                <a:gd name="T1" fmla="*/ 0 h 46"/>
                <a:gd name="T2" fmla="*/ 139 w 139"/>
                <a:gd name="T3" fmla="*/ 46 h 46"/>
                <a:gd name="T4" fmla="*/ 0 w 139"/>
                <a:gd name="T5" fmla="*/ 24 h 46"/>
                <a:gd name="T6" fmla="*/ 139 w 139"/>
                <a:gd name="T7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9" h="46">
                  <a:moveTo>
                    <a:pt x="139" y="0"/>
                  </a:moveTo>
                  <a:lnTo>
                    <a:pt x="139" y="46"/>
                  </a:lnTo>
                  <a:lnTo>
                    <a:pt x="0" y="24"/>
                  </a:lnTo>
                  <a:lnTo>
                    <a:pt x="139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06" name="Freeform 46"/>
            <p:cNvSpPr>
              <a:spLocks/>
            </p:cNvSpPr>
            <p:nvPr/>
          </p:nvSpPr>
          <p:spPr bwMode="auto">
            <a:xfrm>
              <a:off x="2145" y="1288"/>
              <a:ext cx="50" cy="15"/>
            </a:xfrm>
            <a:custGeom>
              <a:avLst/>
              <a:gdLst>
                <a:gd name="T0" fmla="*/ 0 w 140"/>
                <a:gd name="T1" fmla="*/ 0 h 46"/>
                <a:gd name="T2" fmla="*/ 0 w 140"/>
                <a:gd name="T3" fmla="*/ 46 h 46"/>
                <a:gd name="T4" fmla="*/ 140 w 140"/>
                <a:gd name="T5" fmla="*/ 24 h 46"/>
                <a:gd name="T6" fmla="*/ 0 w 140"/>
                <a:gd name="T7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0" h="46">
                  <a:moveTo>
                    <a:pt x="0" y="0"/>
                  </a:moveTo>
                  <a:lnTo>
                    <a:pt x="0" y="46"/>
                  </a:lnTo>
                  <a:lnTo>
                    <a:pt x="140" y="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07" name="Freeform 47"/>
            <p:cNvSpPr>
              <a:spLocks/>
            </p:cNvSpPr>
            <p:nvPr/>
          </p:nvSpPr>
          <p:spPr bwMode="auto">
            <a:xfrm>
              <a:off x="2145" y="1288"/>
              <a:ext cx="50" cy="15"/>
            </a:xfrm>
            <a:custGeom>
              <a:avLst/>
              <a:gdLst>
                <a:gd name="T0" fmla="*/ 0 w 140"/>
                <a:gd name="T1" fmla="*/ 0 h 46"/>
                <a:gd name="T2" fmla="*/ 0 w 140"/>
                <a:gd name="T3" fmla="*/ 46 h 46"/>
                <a:gd name="T4" fmla="*/ 140 w 140"/>
                <a:gd name="T5" fmla="*/ 24 h 46"/>
                <a:gd name="T6" fmla="*/ 0 w 140"/>
                <a:gd name="T7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0" h="46">
                  <a:moveTo>
                    <a:pt x="0" y="0"/>
                  </a:moveTo>
                  <a:lnTo>
                    <a:pt x="0" y="46"/>
                  </a:lnTo>
                  <a:lnTo>
                    <a:pt x="140" y="2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08" name="Line 48"/>
            <p:cNvSpPr>
              <a:spLocks noChangeShapeType="1"/>
            </p:cNvSpPr>
            <p:nvPr/>
          </p:nvSpPr>
          <p:spPr bwMode="auto">
            <a:xfrm>
              <a:off x="1812" y="1201"/>
              <a:ext cx="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09" name="Freeform 49"/>
            <p:cNvSpPr>
              <a:spLocks/>
            </p:cNvSpPr>
            <p:nvPr/>
          </p:nvSpPr>
          <p:spPr bwMode="auto">
            <a:xfrm>
              <a:off x="1814" y="1201"/>
              <a:ext cx="18" cy="35"/>
            </a:xfrm>
            <a:custGeom>
              <a:avLst/>
              <a:gdLst>
                <a:gd name="T0" fmla="*/ 0 w 49"/>
                <a:gd name="T1" fmla="*/ 97 h 97"/>
                <a:gd name="T2" fmla="*/ 3 w 49"/>
                <a:gd name="T3" fmla="*/ 97 h 97"/>
                <a:gd name="T4" fmla="*/ 6 w 49"/>
                <a:gd name="T5" fmla="*/ 96 h 97"/>
                <a:gd name="T6" fmla="*/ 9 w 49"/>
                <a:gd name="T7" fmla="*/ 95 h 97"/>
                <a:gd name="T8" fmla="*/ 13 w 49"/>
                <a:gd name="T9" fmla="*/ 94 h 97"/>
                <a:gd name="T10" fmla="*/ 16 w 49"/>
                <a:gd name="T11" fmla="*/ 93 h 97"/>
                <a:gd name="T12" fmla="*/ 18 w 49"/>
                <a:gd name="T13" fmla="*/ 91 h 97"/>
                <a:gd name="T14" fmla="*/ 22 w 49"/>
                <a:gd name="T15" fmla="*/ 88 h 97"/>
                <a:gd name="T16" fmla="*/ 25 w 49"/>
                <a:gd name="T17" fmla="*/ 86 h 97"/>
                <a:gd name="T18" fmla="*/ 27 w 49"/>
                <a:gd name="T19" fmla="*/ 83 h 97"/>
                <a:gd name="T20" fmla="*/ 31 w 49"/>
                <a:gd name="T21" fmla="*/ 80 h 97"/>
                <a:gd name="T22" fmla="*/ 33 w 49"/>
                <a:gd name="T23" fmla="*/ 77 h 97"/>
                <a:gd name="T24" fmla="*/ 35 w 49"/>
                <a:gd name="T25" fmla="*/ 72 h 97"/>
                <a:gd name="T26" fmla="*/ 39 w 49"/>
                <a:gd name="T27" fmla="*/ 69 h 97"/>
                <a:gd name="T28" fmla="*/ 40 w 49"/>
                <a:gd name="T29" fmla="*/ 66 h 97"/>
                <a:gd name="T30" fmla="*/ 42 w 49"/>
                <a:gd name="T31" fmla="*/ 61 h 97"/>
                <a:gd name="T32" fmla="*/ 45 w 49"/>
                <a:gd name="T33" fmla="*/ 58 h 97"/>
                <a:gd name="T34" fmla="*/ 46 w 49"/>
                <a:gd name="T35" fmla="*/ 53 h 97"/>
                <a:gd name="T36" fmla="*/ 47 w 49"/>
                <a:gd name="T37" fmla="*/ 49 h 97"/>
                <a:gd name="T38" fmla="*/ 48 w 49"/>
                <a:gd name="T39" fmla="*/ 44 h 97"/>
                <a:gd name="T40" fmla="*/ 49 w 49"/>
                <a:gd name="T41" fmla="*/ 41 h 97"/>
                <a:gd name="T42" fmla="*/ 49 w 49"/>
                <a:gd name="T43" fmla="*/ 36 h 97"/>
                <a:gd name="T44" fmla="*/ 49 w 49"/>
                <a:gd name="T45" fmla="*/ 32 h 97"/>
                <a:gd name="T46" fmla="*/ 49 w 49"/>
                <a:gd name="T47" fmla="*/ 28 h 97"/>
                <a:gd name="T48" fmla="*/ 49 w 49"/>
                <a:gd name="T49" fmla="*/ 25 h 97"/>
                <a:gd name="T50" fmla="*/ 48 w 49"/>
                <a:gd name="T51" fmla="*/ 21 h 97"/>
                <a:gd name="T52" fmla="*/ 48 w 49"/>
                <a:gd name="T53" fmla="*/ 18 h 97"/>
                <a:gd name="T54" fmla="*/ 47 w 49"/>
                <a:gd name="T55" fmla="*/ 14 h 97"/>
                <a:gd name="T56" fmla="*/ 45 w 49"/>
                <a:gd name="T57" fmla="*/ 11 h 97"/>
                <a:gd name="T58" fmla="*/ 43 w 49"/>
                <a:gd name="T59" fmla="*/ 9 h 97"/>
                <a:gd name="T60" fmla="*/ 41 w 49"/>
                <a:gd name="T61" fmla="*/ 7 h 97"/>
                <a:gd name="T62" fmla="*/ 39 w 49"/>
                <a:gd name="T63" fmla="*/ 4 h 97"/>
                <a:gd name="T64" fmla="*/ 37 w 49"/>
                <a:gd name="T65" fmla="*/ 3 h 97"/>
                <a:gd name="T66" fmla="*/ 34 w 49"/>
                <a:gd name="T67" fmla="*/ 2 h 97"/>
                <a:gd name="T68" fmla="*/ 32 w 49"/>
                <a:gd name="T69" fmla="*/ 1 h 97"/>
                <a:gd name="T70" fmla="*/ 29 w 49"/>
                <a:gd name="T71" fmla="*/ 0 h 97"/>
                <a:gd name="T72" fmla="*/ 26 w 49"/>
                <a:gd name="T73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9" h="97">
                  <a:moveTo>
                    <a:pt x="0" y="97"/>
                  </a:moveTo>
                  <a:lnTo>
                    <a:pt x="3" y="97"/>
                  </a:lnTo>
                  <a:lnTo>
                    <a:pt x="6" y="96"/>
                  </a:lnTo>
                  <a:lnTo>
                    <a:pt x="9" y="95"/>
                  </a:lnTo>
                  <a:lnTo>
                    <a:pt x="13" y="94"/>
                  </a:lnTo>
                  <a:lnTo>
                    <a:pt x="16" y="93"/>
                  </a:lnTo>
                  <a:lnTo>
                    <a:pt x="18" y="91"/>
                  </a:lnTo>
                  <a:lnTo>
                    <a:pt x="22" y="88"/>
                  </a:lnTo>
                  <a:lnTo>
                    <a:pt x="25" y="86"/>
                  </a:lnTo>
                  <a:lnTo>
                    <a:pt x="27" y="83"/>
                  </a:lnTo>
                  <a:lnTo>
                    <a:pt x="31" y="80"/>
                  </a:lnTo>
                  <a:lnTo>
                    <a:pt x="33" y="77"/>
                  </a:lnTo>
                  <a:lnTo>
                    <a:pt x="35" y="72"/>
                  </a:lnTo>
                  <a:lnTo>
                    <a:pt x="39" y="69"/>
                  </a:lnTo>
                  <a:lnTo>
                    <a:pt x="40" y="66"/>
                  </a:lnTo>
                  <a:lnTo>
                    <a:pt x="42" y="61"/>
                  </a:lnTo>
                  <a:lnTo>
                    <a:pt x="45" y="58"/>
                  </a:lnTo>
                  <a:lnTo>
                    <a:pt x="46" y="53"/>
                  </a:lnTo>
                  <a:lnTo>
                    <a:pt x="47" y="49"/>
                  </a:lnTo>
                  <a:lnTo>
                    <a:pt x="48" y="44"/>
                  </a:lnTo>
                  <a:lnTo>
                    <a:pt x="49" y="41"/>
                  </a:lnTo>
                  <a:lnTo>
                    <a:pt x="49" y="36"/>
                  </a:lnTo>
                  <a:lnTo>
                    <a:pt x="49" y="32"/>
                  </a:lnTo>
                  <a:lnTo>
                    <a:pt x="49" y="28"/>
                  </a:lnTo>
                  <a:lnTo>
                    <a:pt x="49" y="25"/>
                  </a:lnTo>
                  <a:lnTo>
                    <a:pt x="48" y="21"/>
                  </a:lnTo>
                  <a:lnTo>
                    <a:pt x="48" y="18"/>
                  </a:lnTo>
                  <a:lnTo>
                    <a:pt x="47" y="14"/>
                  </a:lnTo>
                  <a:lnTo>
                    <a:pt x="45" y="11"/>
                  </a:lnTo>
                  <a:lnTo>
                    <a:pt x="43" y="9"/>
                  </a:lnTo>
                  <a:lnTo>
                    <a:pt x="41" y="7"/>
                  </a:lnTo>
                  <a:lnTo>
                    <a:pt x="39" y="4"/>
                  </a:lnTo>
                  <a:lnTo>
                    <a:pt x="37" y="3"/>
                  </a:lnTo>
                  <a:lnTo>
                    <a:pt x="34" y="2"/>
                  </a:lnTo>
                  <a:lnTo>
                    <a:pt x="32" y="1"/>
                  </a:lnTo>
                  <a:lnTo>
                    <a:pt x="29" y="0"/>
                  </a:lnTo>
                  <a:lnTo>
                    <a:pt x="2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10" name="Line 50"/>
            <p:cNvSpPr>
              <a:spLocks noChangeShapeType="1"/>
            </p:cNvSpPr>
            <p:nvPr/>
          </p:nvSpPr>
          <p:spPr bwMode="auto">
            <a:xfrm flipH="1">
              <a:off x="1807" y="1236"/>
              <a:ext cx="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11" name="Freeform 51"/>
            <p:cNvSpPr>
              <a:spLocks/>
            </p:cNvSpPr>
            <p:nvPr/>
          </p:nvSpPr>
          <p:spPr bwMode="auto">
            <a:xfrm>
              <a:off x="1814" y="1236"/>
              <a:ext cx="7" cy="17"/>
            </a:xfrm>
            <a:custGeom>
              <a:avLst/>
              <a:gdLst>
                <a:gd name="T0" fmla="*/ 21 w 23"/>
                <a:gd name="T1" fmla="*/ 49 h 49"/>
                <a:gd name="T2" fmla="*/ 22 w 23"/>
                <a:gd name="T3" fmla="*/ 45 h 49"/>
                <a:gd name="T4" fmla="*/ 23 w 23"/>
                <a:gd name="T5" fmla="*/ 40 h 49"/>
                <a:gd name="T6" fmla="*/ 23 w 23"/>
                <a:gd name="T7" fmla="*/ 37 h 49"/>
                <a:gd name="T8" fmla="*/ 23 w 23"/>
                <a:gd name="T9" fmla="*/ 32 h 49"/>
                <a:gd name="T10" fmla="*/ 23 w 23"/>
                <a:gd name="T11" fmla="*/ 29 h 49"/>
                <a:gd name="T12" fmla="*/ 23 w 23"/>
                <a:gd name="T13" fmla="*/ 24 h 49"/>
                <a:gd name="T14" fmla="*/ 22 w 23"/>
                <a:gd name="T15" fmla="*/ 21 h 49"/>
                <a:gd name="T16" fmla="*/ 22 w 23"/>
                <a:gd name="T17" fmla="*/ 17 h 49"/>
                <a:gd name="T18" fmla="*/ 21 w 23"/>
                <a:gd name="T19" fmla="*/ 14 h 49"/>
                <a:gd name="T20" fmla="*/ 18 w 23"/>
                <a:gd name="T21" fmla="*/ 12 h 49"/>
                <a:gd name="T22" fmla="*/ 17 w 23"/>
                <a:gd name="T23" fmla="*/ 9 h 49"/>
                <a:gd name="T24" fmla="*/ 15 w 23"/>
                <a:gd name="T25" fmla="*/ 7 h 49"/>
                <a:gd name="T26" fmla="*/ 13 w 23"/>
                <a:gd name="T27" fmla="*/ 5 h 49"/>
                <a:gd name="T28" fmla="*/ 10 w 23"/>
                <a:gd name="T29" fmla="*/ 3 h 49"/>
                <a:gd name="T30" fmla="*/ 8 w 23"/>
                <a:gd name="T31" fmla="*/ 1 h 49"/>
                <a:gd name="T32" fmla="*/ 6 w 23"/>
                <a:gd name="T33" fmla="*/ 1 h 49"/>
                <a:gd name="T34" fmla="*/ 3 w 23"/>
                <a:gd name="T35" fmla="*/ 0 h 49"/>
                <a:gd name="T36" fmla="*/ 0 w 23"/>
                <a:gd name="T37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3" h="49">
                  <a:moveTo>
                    <a:pt x="21" y="49"/>
                  </a:moveTo>
                  <a:lnTo>
                    <a:pt x="22" y="45"/>
                  </a:lnTo>
                  <a:lnTo>
                    <a:pt x="23" y="40"/>
                  </a:lnTo>
                  <a:lnTo>
                    <a:pt x="23" y="37"/>
                  </a:lnTo>
                  <a:lnTo>
                    <a:pt x="23" y="32"/>
                  </a:lnTo>
                  <a:lnTo>
                    <a:pt x="23" y="29"/>
                  </a:lnTo>
                  <a:lnTo>
                    <a:pt x="23" y="24"/>
                  </a:lnTo>
                  <a:lnTo>
                    <a:pt x="22" y="21"/>
                  </a:lnTo>
                  <a:lnTo>
                    <a:pt x="22" y="17"/>
                  </a:lnTo>
                  <a:lnTo>
                    <a:pt x="21" y="14"/>
                  </a:lnTo>
                  <a:lnTo>
                    <a:pt x="18" y="12"/>
                  </a:lnTo>
                  <a:lnTo>
                    <a:pt x="17" y="9"/>
                  </a:lnTo>
                  <a:lnTo>
                    <a:pt x="15" y="7"/>
                  </a:lnTo>
                  <a:lnTo>
                    <a:pt x="13" y="5"/>
                  </a:lnTo>
                  <a:lnTo>
                    <a:pt x="10" y="3"/>
                  </a:lnTo>
                  <a:lnTo>
                    <a:pt x="8" y="1"/>
                  </a:lnTo>
                  <a:lnTo>
                    <a:pt x="6" y="1"/>
                  </a:lnTo>
                  <a:lnTo>
                    <a:pt x="3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12" name="Line 52"/>
            <p:cNvSpPr>
              <a:spLocks noChangeShapeType="1"/>
            </p:cNvSpPr>
            <p:nvPr/>
          </p:nvSpPr>
          <p:spPr bwMode="auto">
            <a:xfrm flipH="1">
              <a:off x="1819" y="1253"/>
              <a:ext cx="2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13" name="Freeform 53"/>
            <p:cNvSpPr>
              <a:spLocks/>
            </p:cNvSpPr>
            <p:nvPr/>
          </p:nvSpPr>
          <p:spPr bwMode="auto">
            <a:xfrm>
              <a:off x="1801" y="1260"/>
              <a:ext cx="18" cy="19"/>
            </a:xfrm>
            <a:custGeom>
              <a:avLst/>
              <a:gdLst>
                <a:gd name="T0" fmla="*/ 0 w 48"/>
                <a:gd name="T1" fmla="*/ 49 h 49"/>
                <a:gd name="T2" fmla="*/ 4 w 48"/>
                <a:gd name="T3" fmla="*/ 49 h 49"/>
                <a:gd name="T4" fmla="*/ 7 w 48"/>
                <a:gd name="T5" fmla="*/ 48 h 49"/>
                <a:gd name="T6" fmla="*/ 9 w 48"/>
                <a:gd name="T7" fmla="*/ 47 h 49"/>
                <a:gd name="T8" fmla="*/ 13 w 48"/>
                <a:gd name="T9" fmla="*/ 45 h 49"/>
                <a:gd name="T10" fmla="*/ 16 w 48"/>
                <a:gd name="T11" fmla="*/ 44 h 49"/>
                <a:gd name="T12" fmla="*/ 20 w 48"/>
                <a:gd name="T13" fmla="*/ 42 h 49"/>
                <a:gd name="T14" fmla="*/ 22 w 48"/>
                <a:gd name="T15" fmla="*/ 40 h 49"/>
                <a:gd name="T16" fmla="*/ 25 w 48"/>
                <a:gd name="T17" fmla="*/ 37 h 49"/>
                <a:gd name="T18" fmla="*/ 29 w 48"/>
                <a:gd name="T19" fmla="*/ 34 h 49"/>
                <a:gd name="T20" fmla="*/ 31 w 48"/>
                <a:gd name="T21" fmla="*/ 32 h 49"/>
                <a:gd name="T22" fmla="*/ 34 w 48"/>
                <a:gd name="T23" fmla="*/ 28 h 49"/>
                <a:gd name="T24" fmla="*/ 37 w 48"/>
                <a:gd name="T25" fmla="*/ 24 h 49"/>
                <a:gd name="T26" fmla="*/ 39 w 48"/>
                <a:gd name="T27" fmla="*/ 20 h 49"/>
                <a:gd name="T28" fmla="*/ 41 w 48"/>
                <a:gd name="T29" fmla="*/ 17 h 49"/>
                <a:gd name="T30" fmla="*/ 43 w 48"/>
                <a:gd name="T31" fmla="*/ 12 h 49"/>
                <a:gd name="T32" fmla="*/ 45 w 48"/>
                <a:gd name="T33" fmla="*/ 9 h 49"/>
                <a:gd name="T34" fmla="*/ 46 w 48"/>
                <a:gd name="T35" fmla="*/ 5 h 49"/>
                <a:gd name="T36" fmla="*/ 48 w 48"/>
                <a:gd name="T37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8" h="49">
                  <a:moveTo>
                    <a:pt x="0" y="49"/>
                  </a:moveTo>
                  <a:lnTo>
                    <a:pt x="4" y="49"/>
                  </a:lnTo>
                  <a:lnTo>
                    <a:pt x="7" y="48"/>
                  </a:lnTo>
                  <a:lnTo>
                    <a:pt x="9" y="47"/>
                  </a:lnTo>
                  <a:lnTo>
                    <a:pt x="13" y="45"/>
                  </a:lnTo>
                  <a:lnTo>
                    <a:pt x="16" y="44"/>
                  </a:lnTo>
                  <a:lnTo>
                    <a:pt x="20" y="42"/>
                  </a:lnTo>
                  <a:lnTo>
                    <a:pt x="22" y="40"/>
                  </a:lnTo>
                  <a:lnTo>
                    <a:pt x="25" y="37"/>
                  </a:lnTo>
                  <a:lnTo>
                    <a:pt x="29" y="34"/>
                  </a:lnTo>
                  <a:lnTo>
                    <a:pt x="31" y="32"/>
                  </a:lnTo>
                  <a:lnTo>
                    <a:pt x="34" y="28"/>
                  </a:lnTo>
                  <a:lnTo>
                    <a:pt x="37" y="24"/>
                  </a:lnTo>
                  <a:lnTo>
                    <a:pt x="39" y="20"/>
                  </a:lnTo>
                  <a:lnTo>
                    <a:pt x="41" y="17"/>
                  </a:lnTo>
                  <a:lnTo>
                    <a:pt x="43" y="12"/>
                  </a:lnTo>
                  <a:lnTo>
                    <a:pt x="45" y="9"/>
                  </a:lnTo>
                  <a:lnTo>
                    <a:pt x="46" y="5"/>
                  </a:lnTo>
                  <a:lnTo>
                    <a:pt x="4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14" name="Line 54"/>
            <p:cNvSpPr>
              <a:spLocks noChangeShapeType="1"/>
            </p:cNvSpPr>
            <p:nvPr/>
          </p:nvSpPr>
          <p:spPr bwMode="auto">
            <a:xfrm flipH="1">
              <a:off x="1788" y="1279"/>
              <a:ext cx="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15" name="Freeform 55"/>
            <p:cNvSpPr>
              <a:spLocks/>
            </p:cNvSpPr>
            <p:nvPr/>
          </p:nvSpPr>
          <p:spPr bwMode="auto">
            <a:xfrm>
              <a:off x="1840" y="1203"/>
              <a:ext cx="20" cy="70"/>
            </a:xfrm>
            <a:custGeom>
              <a:avLst/>
              <a:gdLst>
                <a:gd name="T0" fmla="*/ 53 w 53"/>
                <a:gd name="T1" fmla="*/ 0 h 194"/>
                <a:gd name="T2" fmla="*/ 47 w 53"/>
                <a:gd name="T3" fmla="*/ 8 h 194"/>
                <a:gd name="T4" fmla="*/ 43 w 53"/>
                <a:gd name="T5" fmla="*/ 16 h 194"/>
                <a:gd name="T6" fmla="*/ 38 w 53"/>
                <a:gd name="T7" fmla="*/ 24 h 194"/>
                <a:gd name="T8" fmla="*/ 34 w 53"/>
                <a:gd name="T9" fmla="*/ 32 h 194"/>
                <a:gd name="T10" fmla="*/ 30 w 53"/>
                <a:gd name="T11" fmla="*/ 41 h 194"/>
                <a:gd name="T12" fmla="*/ 27 w 53"/>
                <a:gd name="T13" fmla="*/ 49 h 194"/>
                <a:gd name="T14" fmla="*/ 22 w 53"/>
                <a:gd name="T15" fmla="*/ 58 h 194"/>
                <a:gd name="T16" fmla="*/ 19 w 53"/>
                <a:gd name="T17" fmla="*/ 67 h 194"/>
                <a:gd name="T18" fmla="*/ 17 w 53"/>
                <a:gd name="T19" fmla="*/ 75 h 194"/>
                <a:gd name="T20" fmla="*/ 13 w 53"/>
                <a:gd name="T21" fmla="*/ 84 h 194"/>
                <a:gd name="T22" fmla="*/ 11 w 53"/>
                <a:gd name="T23" fmla="*/ 93 h 194"/>
                <a:gd name="T24" fmla="*/ 9 w 53"/>
                <a:gd name="T25" fmla="*/ 101 h 194"/>
                <a:gd name="T26" fmla="*/ 7 w 53"/>
                <a:gd name="T27" fmla="*/ 110 h 194"/>
                <a:gd name="T28" fmla="*/ 4 w 53"/>
                <a:gd name="T29" fmla="*/ 119 h 194"/>
                <a:gd name="T30" fmla="*/ 3 w 53"/>
                <a:gd name="T31" fmla="*/ 128 h 194"/>
                <a:gd name="T32" fmla="*/ 2 w 53"/>
                <a:gd name="T33" fmla="*/ 136 h 194"/>
                <a:gd name="T34" fmla="*/ 1 w 53"/>
                <a:gd name="T35" fmla="*/ 146 h 194"/>
                <a:gd name="T36" fmla="*/ 0 w 53"/>
                <a:gd name="T37" fmla="*/ 153 h 194"/>
                <a:gd name="T38" fmla="*/ 0 w 53"/>
                <a:gd name="T39" fmla="*/ 163 h 194"/>
                <a:gd name="T40" fmla="*/ 0 w 53"/>
                <a:gd name="T41" fmla="*/ 170 h 194"/>
                <a:gd name="T42" fmla="*/ 0 w 53"/>
                <a:gd name="T43" fmla="*/ 178 h 194"/>
                <a:gd name="T44" fmla="*/ 0 w 53"/>
                <a:gd name="T45" fmla="*/ 186 h 194"/>
                <a:gd name="T46" fmla="*/ 1 w 53"/>
                <a:gd name="T47" fmla="*/ 19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3" h="194">
                  <a:moveTo>
                    <a:pt x="53" y="0"/>
                  </a:moveTo>
                  <a:lnTo>
                    <a:pt x="47" y="8"/>
                  </a:lnTo>
                  <a:lnTo>
                    <a:pt x="43" y="16"/>
                  </a:lnTo>
                  <a:lnTo>
                    <a:pt x="38" y="24"/>
                  </a:lnTo>
                  <a:lnTo>
                    <a:pt x="34" y="32"/>
                  </a:lnTo>
                  <a:lnTo>
                    <a:pt x="30" y="41"/>
                  </a:lnTo>
                  <a:lnTo>
                    <a:pt x="27" y="49"/>
                  </a:lnTo>
                  <a:lnTo>
                    <a:pt x="22" y="58"/>
                  </a:lnTo>
                  <a:lnTo>
                    <a:pt x="19" y="67"/>
                  </a:lnTo>
                  <a:lnTo>
                    <a:pt x="17" y="75"/>
                  </a:lnTo>
                  <a:lnTo>
                    <a:pt x="13" y="84"/>
                  </a:lnTo>
                  <a:lnTo>
                    <a:pt x="11" y="93"/>
                  </a:lnTo>
                  <a:lnTo>
                    <a:pt x="9" y="101"/>
                  </a:lnTo>
                  <a:lnTo>
                    <a:pt x="7" y="110"/>
                  </a:lnTo>
                  <a:lnTo>
                    <a:pt x="4" y="119"/>
                  </a:lnTo>
                  <a:lnTo>
                    <a:pt x="3" y="128"/>
                  </a:lnTo>
                  <a:lnTo>
                    <a:pt x="2" y="136"/>
                  </a:lnTo>
                  <a:lnTo>
                    <a:pt x="1" y="146"/>
                  </a:lnTo>
                  <a:lnTo>
                    <a:pt x="0" y="153"/>
                  </a:lnTo>
                  <a:lnTo>
                    <a:pt x="0" y="163"/>
                  </a:lnTo>
                  <a:lnTo>
                    <a:pt x="0" y="170"/>
                  </a:lnTo>
                  <a:lnTo>
                    <a:pt x="0" y="178"/>
                  </a:lnTo>
                  <a:lnTo>
                    <a:pt x="0" y="186"/>
                  </a:lnTo>
                  <a:lnTo>
                    <a:pt x="1" y="19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16" name="Freeform 56"/>
            <p:cNvSpPr>
              <a:spLocks/>
            </p:cNvSpPr>
            <p:nvPr/>
          </p:nvSpPr>
          <p:spPr bwMode="auto">
            <a:xfrm>
              <a:off x="1860" y="1201"/>
              <a:ext cx="13" cy="2"/>
            </a:xfrm>
            <a:custGeom>
              <a:avLst/>
              <a:gdLst>
                <a:gd name="T0" fmla="*/ 34 w 34"/>
                <a:gd name="T1" fmla="*/ 12 h 12"/>
                <a:gd name="T2" fmla="*/ 33 w 34"/>
                <a:gd name="T3" fmla="*/ 10 h 12"/>
                <a:gd name="T4" fmla="*/ 32 w 34"/>
                <a:gd name="T5" fmla="*/ 8 h 12"/>
                <a:gd name="T6" fmla="*/ 31 w 34"/>
                <a:gd name="T7" fmla="*/ 5 h 12"/>
                <a:gd name="T8" fmla="*/ 30 w 34"/>
                <a:gd name="T9" fmla="*/ 3 h 12"/>
                <a:gd name="T10" fmla="*/ 27 w 34"/>
                <a:gd name="T11" fmla="*/ 2 h 12"/>
                <a:gd name="T12" fmla="*/ 25 w 34"/>
                <a:gd name="T13" fmla="*/ 1 h 12"/>
                <a:gd name="T14" fmla="*/ 24 w 34"/>
                <a:gd name="T15" fmla="*/ 1 h 12"/>
                <a:gd name="T16" fmla="*/ 22 w 34"/>
                <a:gd name="T17" fmla="*/ 0 h 12"/>
                <a:gd name="T18" fmla="*/ 19 w 34"/>
                <a:gd name="T19" fmla="*/ 0 h 12"/>
                <a:gd name="T20" fmla="*/ 16 w 34"/>
                <a:gd name="T21" fmla="*/ 1 h 12"/>
                <a:gd name="T22" fmla="*/ 14 w 34"/>
                <a:gd name="T23" fmla="*/ 1 h 12"/>
                <a:gd name="T24" fmla="*/ 11 w 34"/>
                <a:gd name="T25" fmla="*/ 2 h 12"/>
                <a:gd name="T26" fmla="*/ 9 w 34"/>
                <a:gd name="T27" fmla="*/ 3 h 12"/>
                <a:gd name="T28" fmla="*/ 7 w 34"/>
                <a:gd name="T29" fmla="*/ 5 h 12"/>
                <a:gd name="T30" fmla="*/ 5 w 34"/>
                <a:gd name="T31" fmla="*/ 8 h 12"/>
                <a:gd name="T32" fmla="*/ 2 w 34"/>
                <a:gd name="T33" fmla="*/ 10 h 12"/>
                <a:gd name="T34" fmla="*/ 0 w 34"/>
                <a:gd name="T3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12">
                  <a:moveTo>
                    <a:pt x="34" y="12"/>
                  </a:moveTo>
                  <a:lnTo>
                    <a:pt x="33" y="10"/>
                  </a:lnTo>
                  <a:lnTo>
                    <a:pt x="32" y="8"/>
                  </a:lnTo>
                  <a:lnTo>
                    <a:pt x="31" y="5"/>
                  </a:lnTo>
                  <a:lnTo>
                    <a:pt x="30" y="3"/>
                  </a:lnTo>
                  <a:lnTo>
                    <a:pt x="27" y="2"/>
                  </a:lnTo>
                  <a:lnTo>
                    <a:pt x="25" y="1"/>
                  </a:lnTo>
                  <a:lnTo>
                    <a:pt x="24" y="1"/>
                  </a:lnTo>
                  <a:lnTo>
                    <a:pt x="22" y="0"/>
                  </a:lnTo>
                  <a:lnTo>
                    <a:pt x="19" y="0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1" y="2"/>
                  </a:lnTo>
                  <a:lnTo>
                    <a:pt x="9" y="3"/>
                  </a:lnTo>
                  <a:lnTo>
                    <a:pt x="7" y="5"/>
                  </a:lnTo>
                  <a:lnTo>
                    <a:pt x="5" y="8"/>
                  </a:lnTo>
                  <a:lnTo>
                    <a:pt x="2" y="10"/>
                  </a:lnTo>
                  <a:lnTo>
                    <a:pt x="0" y="1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17" name="Freeform 57"/>
            <p:cNvSpPr>
              <a:spLocks/>
            </p:cNvSpPr>
            <p:nvPr/>
          </p:nvSpPr>
          <p:spPr bwMode="auto">
            <a:xfrm>
              <a:off x="1851" y="1203"/>
              <a:ext cx="22" cy="70"/>
            </a:xfrm>
            <a:custGeom>
              <a:avLst/>
              <a:gdLst>
                <a:gd name="T0" fmla="*/ 0 w 53"/>
                <a:gd name="T1" fmla="*/ 194 h 194"/>
                <a:gd name="T2" fmla="*/ 4 w 53"/>
                <a:gd name="T3" fmla="*/ 186 h 194"/>
                <a:gd name="T4" fmla="*/ 9 w 53"/>
                <a:gd name="T5" fmla="*/ 178 h 194"/>
                <a:gd name="T6" fmla="*/ 14 w 53"/>
                <a:gd name="T7" fmla="*/ 170 h 194"/>
                <a:gd name="T8" fmla="*/ 18 w 53"/>
                <a:gd name="T9" fmla="*/ 163 h 194"/>
                <a:gd name="T10" fmla="*/ 23 w 53"/>
                <a:gd name="T11" fmla="*/ 153 h 194"/>
                <a:gd name="T12" fmla="*/ 26 w 53"/>
                <a:gd name="T13" fmla="*/ 146 h 194"/>
                <a:gd name="T14" fmla="*/ 29 w 53"/>
                <a:gd name="T15" fmla="*/ 136 h 194"/>
                <a:gd name="T16" fmla="*/ 33 w 53"/>
                <a:gd name="T17" fmla="*/ 128 h 194"/>
                <a:gd name="T18" fmla="*/ 36 w 53"/>
                <a:gd name="T19" fmla="*/ 119 h 194"/>
                <a:gd name="T20" fmla="*/ 39 w 53"/>
                <a:gd name="T21" fmla="*/ 110 h 194"/>
                <a:gd name="T22" fmla="*/ 42 w 53"/>
                <a:gd name="T23" fmla="*/ 101 h 194"/>
                <a:gd name="T24" fmla="*/ 44 w 53"/>
                <a:gd name="T25" fmla="*/ 93 h 194"/>
                <a:gd name="T26" fmla="*/ 46 w 53"/>
                <a:gd name="T27" fmla="*/ 84 h 194"/>
                <a:gd name="T28" fmla="*/ 48 w 53"/>
                <a:gd name="T29" fmla="*/ 75 h 194"/>
                <a:gd name="T30" fmla="*/ 50 w 53"/>
                <a:gd name="T31" fmla="*/ 67 h 194"/>
                <a:gd name="T32" fmla="*/ 51 w 53"/>
                <a:gd name="T33" fmla="*/ 58 h 194"/>
                <a:gd name="T34" fmla="*/ 52 w 53"/>
                <a:gd name="T35" fmla="*/ 49 h 194"/>
                <a:gd name="T36" fmla="*/ 52 w 53"/>
                <a:gd name="T37" fmla="*/ 41 h 194"/>
                <a:gd name="T38" fmla="*/ 53 w 53"/>
                <a:gd name="T39" fmla="*/ 32 h 194"/>
                <a:gd name="T40" fmla="*/ 53 w 53"/>
                <a:gd name="T41" fmla="*/ 24 h 194"/>
                <a:gd name="T42" fmla="*/ 53 w 53"/>
                <a:gd name="T43" fmla="*/ 16 h 194"/>
                <a:gd name="T44" fmla="*/ 52 w 53"/>
                <a:gd name="T45" fmla="*/ 8 h 194"/>
                <a:gd name="T46" fmla="*/ 52 w 53"/>
                <a:gd name="T47" fmla="*/ 0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3" h="194">
                  <a:moveTo>
                    <a:pt x="0" y="194"/>
                  </a:moveTo>
                  <a:lnTo>
                    <a:pt x="4" y="186"/>
                  </a:lnTo>
                  <a:lnTo>
                    <a:pt x="9" y="178"/>
                  </a:lnTo>
                  <a:lnTo>
                    <a:pt x="14" y="170"/>
                  </a:lnTo>
                  <a:lnTo>
                    <a:pt x="18" y="163"/>
                  </a:lnTo>
                  <a:lnTo>
                    <a:pt x="23" y="153"/>
                  </a:lnTo>
                  <a:lnTo>
                    <a:pt x="26" y="146"/>
                  </a:lnTo>
                  <a:lnTo>
                    <a:pt x="29" y="136"/>
                  </a:lnTo>
                  <a:lnTo>
                    <a:pt x="33" y="128"/>
                  </a:lnTo>
                  <a:lnTo>
                    <a:pt x="36" y="119"/>
                  </a:lnTo>
                  <a:lnTo>
                    <a:pt x="39" y="110"/>
                  </a:lnTo>
                  <a:lnTo>
                    <a:pt x="42" y="101"/>
                  </a:lnTo>
                  <a:lnTo>
                    <a:pt x="44" y="93"/>
                  </a:lnTo>
                  <a:lnTo>
                    <a:pt x="46" y="84"/>
                  </a:lnTo>
                  <a:lnTo>
                    <a:pt x="48" y="75"/>
                  </a:lnTo>
                  <a:lnTo>
                    <a:pt x="50" y="67"/>
                  </a:lnTo>
                  <a:lnTo>
                    <a:pt x="51" y="58"/>
                  </a:lnTo>
                  <a:lnTo>
                    <a:pt x="52" y="49"/>
                  </a:lnTo>
                  <a:lnTo>
                    <a:pt x="52" y="41"/>
                  </a:lnTo>
                  <a:lnTo>
                    <a:pt x="53" y="32"/>
                  </a:lnTo>
                  <a:lnTo>
                    <a:pt x="53" y="24"/>
                  </a:lnTo>
                  <a:lnTo>
                    <a:pt x="53" y="16"/>
                  </a:lnTo>
                  <a:lnTo>
                    <a:pt x="52" y="8"/>
                  </a:lnTo>
                  <a:lnTo>
                    <a:pt x="5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18" name="Freeform 58"/>
            <p:cNvSpPr>
              <a:spLocks/>
            </p:cNvSpPr>
            <p:nvPr/>
          </p:nvSpPr>
          <p:spPr bwMode="auto">
            <a:xfrm>
              <a:off x="1840" y="1273"/>
              <a:ext cx="11" cy="6"/>
            </a:xfrm>
            <a:custGeom>
              <a:avLst/>
              <a:gdLst>
                <a:gd name="T0" fmla="*/ 0 w 34"/>
                <a:gd name="T1" fmla="*/ 0 h 13"/>
                <a:gd name="T2" fmla="*/ 1 w 34"/>
                <a:gd name="T3" fmla="*/ 3 h 13"/>
                <a:gd name="T4" fmla="*/ 1 w 34"/>
                <a:gd name="T5" fmla="*/ 5 h 13"/>
                <a:gd name="T6" fmla="*/ 3 w 34"/>
                <a:gd name="T7" fmla="*/ 7 h 13"/>
                <a:gd name="T8" fmla="*/ 4 w 34"/>
                <a:gd name="T9" fmla="*/ 9 h 13"/>
                <a:gd name="T10" fmla="*/ 6 w 34"/>
                <a:gd name="T11" fmla="*/ 11 h 13"/>
                <a:gd name="T12" fmla="*/ 8 w 34"/>
                <a:gd name="T13" fmla="*/ 12 h 13"/>
                <a:gd name="T14" fmla="*/ 10 w 34"/>
                <a:gd name="T15" fmla="*/ 13 h 13"/>
                <a:gd name="T16" fmla="*/ 12 w 34"/>
                <a:gd name="T17" fmla="*/ 13 h 13"/>
                <a:gd name="T18" fmla="*/ 15 w 34"/>
                <a:gd name="T19" fmla="*/ 13 h 13"/>
                <a:gd name="T20" fmla="*/ 17 w 34"/>
                <a:gd name="T21" fmla="*/ 13 h 13"/>
                <a:gd name="T22" fmla="*/ 19 w 34"/>
                <a:gd name="T23" fmla="*/ 12 h 13"/>
                <a:gd name="T24" fmla="*/ 21 w 34"/>
                <a:gd name="T25" fmla="*/ 11 h 13"/>
                <a:gd name="T26" fmla="*/ 25 w 34"/>
                <a:gd name="T27" fmla="*/ 9 h 13"/>
                <a:gd name="T28" fmla="*/ 27 w 34"/>
                <a:gd name="T29" fmla="*/ 7 h 13"/>
                <a:gd name="T30" fmla="*/ 29 w 34"/>
                <a:gd name="T31" fmla="*/ 5 h 13"/>
                <a:gd name="T32" fmla="*/ 32 w 34"/>
                <a:gd name="T33" fmla="*/ 3 h 13"/>
                <a:gd name="T34" fmla="*/ 34 w 34"/>
                <a:gd name="T3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13">
                  <a:moveTo>
                    <a:pt x="0" y="0"/>
                  </a:moveTo>
                  <a:lnTo>
                    <a:pt x="1" y="3"/>
                  </a:lnTo>
                  <a:lnTo>
                    <a:pt x="1" y="5"/>
                  </a:lnTo>
                  <a:lnTo>
                    <a:pt x="3" y="7"/>
                  </a:lnTo>
                  <a:lnTo>
                    <a:pt x="4" y="9"/>
                  </a:lnTo>
                  <a:lnTo>
                    <a:pt x="6" y="11"/>
                  </a:lnTo>
                  <a:lnTo>
                    <a:pt x="8" y="12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5" y="13"/>
                  </a:lnTo>
                  <a:lnTo>
                    <a:pt x="17" y="13"/>
                  </a:lnTo>
                  <a:lnTo>
                    <a:pt x="19" y="12"/>
                  </a:lnTo>
                  <a:lnTo>
                    <a:pt x="21" y="11"/>
                  </a:lnTo>
                  <a:lnTo>
                    <a:pt x="25" y="9"/>
                  </a:lnTo>
                  <a:lnTo>
                    <a:pt x="27" y="7"/>
                  </a:lnTo>
                  <a:lnTo>
                    <a:pt x="29" y="5"/>
                  </a:lnTo>
                  <a:lnTo>
                    <a:pt x="32" y="3"/>
                  </a:lnTo>
                  <a:lnTo>
                    <a:pt x="3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19" name="Line 59"/>
            <p:cNvSpPr>
              <a:spLocks noChangeShapeType="1"/>
            </p:cNvSpPr>
            <p:nvPr/>
          </p:nvSpPr>
          <p:spPr bwMode="auto">
            <a:xfrm>
              <a:off x="1474" y="1153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20" name="Line 60"/>
            <p:cNvSpPr>
              <a:spLocks noChangeShapeType="1"/>
            </p:cNvSpPr>
            <p:nvPr/>
          </p:nvSpPr>
          <p:spPr bwMode="auto">
            <a:xfrm>
              <a:off x="2195" y="1153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21" name="Line 61"/>
            <p:cNvSpPr>
              <a:spLocks noChangeShapeType="1"/>
            </p:cNvSpPr>
            <p:nvPr/>
          </p:nvSpPr>
          <p:spPr bwMode="auto">
            <a:xfrm>
              <a:off x="2195" y="1296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22" name="Line 62"/>
            <p:cNvSpPr>
              <a:spLocks noChangeShapeType="1"/>
            </p:cNvSpPr>
            <p:nvPr/>
          </p:nvSpPr>
          <p:spPr bwMode="auto">
            <a:xfrm>
              <a:off x="2195" y="192"/>
              <a:ext cx="19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23" name="Line 63"/>
            <p:cNvSpPr>
              <a:spLocks noChangeShapeType="1"/>
            </p:cNvSpPr>
            <p:nvPr/>
          </p:nvSpPr>
          <p:spPr bwMode="auto">
            <a:xfrm>
              <a:off x="2195" y="1153"/>
              <a:ext cx="19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24" name="Line 64"/>
            <p:cNvSpPr>
              <a:spLocks noChangeShapeType="1"/>
            </p:cNvSpPr>
            <p:nvPr/>
          </p:nvSpPr>
          <p:spPr bwMode="auto">
            <a:xfrm>
              <a:off x="2359" y="242"/>
              <a:ext cx="0" cy="8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25" name="Freeform 65"/>
            <p:cNvSpPr>
              <a:spLocks/>
            </p:cNvSpPr>
            <p:nvPr/>
          </p:nvSpPr>
          <p:spPr bwMode="auto">
            <a:xfrm>
              <a:off x="2352" y="192"/>
              <a:ext cx="17" cy="50"/>
            </a:xfrm>
            <a:custGeom>
              <a:avLst/>
              <a:gdLst>
                <a:gd name="T0" fmla="*/ 0 w 46"/>
                <a:gd name="T1" fmla="*/ 141 h 141"/>
                <a:gd name="T2" fmla="*/ 46 w 46"/>
                <a:gd name="T3" fmla="*/ 141 h 141"/>
                <a:gd name="T4" fmla="*/ 23 w 46"/>
                <a:gd name="T5" fmla="*/ 0 h 141"/>
                <a:gd name="T6" fmla="*/ 0 w 46"/>
                <a:gd name="T7" fmla="*/ 141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6" h="141">
                  <a:moveTo>
                    <a:pt x="0" y="141"/>
                  </a:moveTo>
                  <a:lnTo>
                    <a:pt x="46" y="141"/>
                  </a:lnTo>
                  <a:lnTo>
                    <a:pt x="23" y="0"/>
                  </a:lnTo>
                  <a:lnTo>
                    <a:pt x="0" y="141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26" name="Freeform 66"/>
            <p:cNvSpPr>
              <a:spLocks/>
            </p:cNvSpPr>
            <p:nvPr/>
          </p:nvSpPr>
          <p:spPr bwMode="auto">
            <a:xfrm>
              <a:off x="2352" y="192"/>
              <a:ext cx="17" cy="50"/>
            </a:xfrm>
            <a:custGeom>
              <a:avLst/>
              <a:gdLst>
                <a:gd name="T0" fmla="*/ 0 w 46"/>
                <a:gd name="T1" fmla="*/ 141 h 141"/>
                <a:gd name="T2" fmla="*/ 46 w 46"/>
                <a:gd name="T3" fmla="*/ 141 h 141"/>
                <a:gd name="T4" fmla="*/ 23 w 46"/>
                <a:gd name="T5" fmla="*/ 0 h 141"/>
                <a:gd name="T6" fmla="*/ 0 w 46"/>
                <a:gd name="T7" fmla="*/ 141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6" h="141">
                  <a:moveTo>
                    <a:pt x="0" y="141"/>
                  </a:moveTo>
                  <a:lnTo>
                    <a:pt x="46" y="141"/>
                  </a:lnTo>
                  <a:lnTo>
                    <a:pt x="23" y="0"/>
                  </a:lnTo>
                  <a:lnTo>
                    <a:pt x="0" y="141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27" name="Freeform 67"/>
            <p:cNvSpPr>
              <a:spLocks/>
            </p:cNvSpPr>
            <p:nvPr/>
          </p:nvSpPr>
          <p:spPr bwMode="auto">
            <a:xfrm>
              <a:off x="2352" y="1102"/>
              <a:ext cx="17" cy="51"/>
            </a:xfrm>
            <a:custGeom>
              <a:avLst/>
              <a:gdLst>
                <a:gd name="T0" fmla="*/ 0 w 46"/>
                <a:gd name="T1" fmla="*/ 0 h 139"/>
                <a:gd name="T2" fmla="*/ 46 w 46"/>
                <a:gd name="T3" fmla="*/ 0 h 139"/>
                <a:gd name="T4" fmla="*/ 23 w 46"/>
                <a:gd name="T5" fmla="*/ 139 h 139"/>
                <a:gd name="T6" fmla="*/ 0 w 46"/>
                <a:gd name="T7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6" h="139">
                  <a:moveTo>
                    <a:pt x="0" y="0"/>
                  </a:moveTo>
                  <a:lnTo>
                    <a:pt x="46" y="0"/>
                  </a:lnTo>
                  <a:lnTo>
                    <a:pt x="23" y="1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28" name="Freeform 68"/>
            <p:cNvSpPr>
              <a:spLocks/>
            </p:cNvSpPr>
            <p:nvPr/>
          </p:nvSpPr>
          <p:spPr bwMode="auto">
            <a:xfrm>
              <a:off x="2352" y="1102"/>
              <a:ext cx="17" cy="51"/>
            </a:xfrm>
            <a:custGeom>
              <a:avLst/>
              <a:gdLst>
                <a:gd name="T0" fmla="*/ 0 w 46"/>
                <a:gd name="T1" fmla="*/ 0 h 139"/>
                <a:gd name="T2" fmla="*/ 46 w 46"/>
                <a:gd name="T3" fmla="*/ 0 h 139"/>
                <a:gd name="T4" fmla="*/ 23 w 46"/>
                <a:gd name="T5" fmla="*/ 139 h 139"/>
                <a:gd name="T6" fmla="*/ 0 w 46"/>
                <a:gd name="T7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6" h="139">
                  <a:moveTo>
                    <a:pt x="0" y="0"/>
                  </a:moveTo>
                  <a:lnTo>
                    <a:pt x="46" y="0"/>
                  </a:lnTo>
                  <a:lnTo>
                    <a:pt x="23" y="139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29" name="Freeform 69"/>
            <p:cNvSpPr>
              <a:spLocks/>
            </p:cNvSpPr>
            <p:nvPr/>
          </p:nvSpPr>
          <p:spPr bwMode="auto">
            <a:xfrm>
              <a:off x="2263" y="686"/>
              <a:ext cx="61" cy="30"/>
            </a:xfrm>
            <a:custGeom>
              <a:avLst/>
              <a:gdLst>
                <a:gd name="T0" fmla="*/ 0 w 170"/>
                <a:gd name="T1" fmla="*/ 6 h 85"/>
                <a:gd name="T2" fmla="*/ 170 w 170"/>
                <a:gd name="T3" fmla="*/ 85 h 85"/>
                <a:gd name="T4" fmla="*/ 170 w 170"/>
                <a:gd name="T5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0" h="85">
                  <a:moveTo>
                    <a:pt x="0" y="6"/>
                  </a:moveTo>
                  <a:lnTo>
                    <a:pt x="170" y="85"/>
                  </a:lnTo>
                  <a:lnTo>
                    <a:pt x="17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30" name="Line 70"/>
            <p:cNvSpPr>
              <a:spLocks noChangeShapeType="1"/>
            </p:cNvSpPr>
            <p:nvPr/>
          </p:nvSpPr>
          <p:spPr bwMode="auto">
            <a:xfrm>
              <a:off x="2306" y="691"/>
              <a:ext cx="35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31" name="Freeform 71"/>
            <p:cNvSpPr>
              <a:spLocks/>
            </p:cNvSpPr>
            <p:nvPr/>
          </p:nvSpPr>
          <p:spPr bwMode="auto">
            <a:xfrm>
              <a:off x="2267" y="645"/>
              <a:ext cx="72" cy="20"/>
            </a:xfrm>
            <a:custGeom>
              <a:avLst/>
              <a:gdLst>
                <a:gd name="T0" fmla="*/ 0 w 194"/>
                <a:gd name="T1" fmla="*/ 0 h 53"/>
                <a:gd name="T2" fmla="*/ 8 w 194"/>
                <a:gd name="T3" fmla="*/ 4 h 53"/>
                <a:gd name="T4" fmla="*/ 16 w 194"/>
                <a:gd name="T5" fmla="*/ 9 h 53"/>
                <a:gd name="T6" fmla="*/ 24 w 194"/>
                <a:gd name="T7" fmla="*/ 13 h 53"/>
                <a:gd name="T8" fmla="*/ 32 w 194"/>
                <a:gd name="T9" fmla="*/ 18 h 53"/>
                <a:gd name="T10" fmla="*/ 41 w 194"/>
                <a:gd name="T11" fmla="*/ 21 h 53"/>
                <a:gd name="T12" fmla="*/ 49 w 194"/>
                <a:gd name="T13" fmla="*/ 26 h 53"/>
                <a:gd name="T14" fmla="*/ 58 w 194"/>
                <a:gd name="T15" fmla="*/ 29 h 53"/>
                <a:gd name="T16" fmla="*/ 66 w 194"/>
                <a:gd name="T17" fmla="*/ 33 h 53"/>
                <a:gd name="T18" fmla="*/ 75 w 194"/>
                <a:gd name="T19" fmla="*/ 36 h 53"/>
                <a:gd name="T20" fmla="*/ 84 w 194"/>
                <a:gd name="T21" fmla="*/ 38 h 53"/>
                <a:gd name="T22" fmla="*/ 93 w 194"/>
                <a:gd name="T23" fmla="*/ 42 h 53"/>
                <a:gd name="T24" fmla="*/ 101 w 194"/>
                <a:gd name="T25" fmla="*/ 44 h 53"/>
                <a:gd name="T26" fmla="*/ 110 w 194"/>
                <a:gd name="T27" fmla="*/ 46 h 53"/>
                <a:gd name="T28" fmla="*/ 119 w 194"/>
                <a:gd name="T29" fmla="*/ 47 h 53"/>
                <a:gd name="T30" fmla="*/ 127 w 194"/>
                <a:gd name="T31" fmla="*/ 49 h 53"/>
                <a:gd name="T32" fmla="*/ 136 w 194"/>
                <a:gd name="T33" fmla="*/ 51 h 53"/>
                <a:gd name="T34" fmla="*/ 146 w 194"/>
                <a:gd name="T35" fmla="*/ 51 h 53"/>
                <a:gd name="T36" fmla="*/ 153 w 194"/>
                <a:gd name="T37" fmla="*/ 52 h 53"/>
                <a:gd name="T38" fmla="*/ 163 w 194"/>
                <a:gd name="T39" fmla="*/ 52 h 53"/>
                <a:gd name="T40" fmla="*/ 171 w 194"/>
                <a:gd name="T41" fmla="*/ 53 h 53"/>
                <a:gd name="T42" fmla="*/ 178 w 194"/>
                <a:gd name="T43" fmla="*/ 52 h 53"/>
                <a:gd name="T44" fmla="*/ 186 w 194"/>
                <a:gd name="T45" fmla="*/ 52 h 53"/>
                <a:gd name="T46" fmla="*/ 194 w 194"/>
                <a:gd name="T47" fmla="*/ 5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4" h="53">
                  <a:moveTo>
                    <a:pt x="0" y="0"/>
                  </a:moveTo>
                  <a:lnTo>
                    <a:pt x="8" y="4"/>
                  </a:lnTo>
                  <a:lnTo>
                    <a:pt x="16" y="9"/>
                  </a:lnTo>
                  <a:lnTo>
                    <a:pt x="24" y="13"/>
                  </a:lnTo>
                  <a:lnTo>
                    <a:pt x="32" y="18"/>
                  </a:lnTo>
                  <a:lnTo>
                    <a:pt x="41" y="21"/>
                  </a:lnTo>
                  <a:lnTo>
                    <a:pt x="49" y="26"/>
                  </a:lnTo>
                  <a:lnTo>
                    <a:pt x="58" y="29"/>
                  </a:lnTo>
                  <a:lnTo>
                    <a:pt x="66" y="33"/>
                  </a:lnTo>
                  <a:lnTo>
                    <a:pt x="75" y="36"/>
                  </a:lnTo>
                  <a:lnTo>
                    <a:pt x="84" y="38"/>
                  </a:lnTo>
                  <a:lnTo>
                    <a:pt x="93" y="42"/>
                  </a:lnTo>
                  <a:lnTo>
                    <a:pt x="101" y="44"/>
                  </a:lnTo>
                  <a:lnTo>
                    <a:pt x="110" y="46"/>
                  </a:lnTo>
                  <a:lnTo>
                    <a:pt x="119" y="47"/>
                  </a:lnTo>
                  <a:lnTo>
                    <a:pt x="127" y="49"/>
                  </a:lnTo>
                  <a:lnTo>
                    <a:pt x="136" y="51"/>
                  </a:lnTo>
                  <a:lnTo>
                    <a:pt x="146" y="51"/>
                  </a:lnTo>
                  <a:lnTo>
                    <a:pt x="153" y="52"/>
                  </a:lnTo>
                  <a:lnTo>
                    <a:pt x="163" y="52"/>
                  </a:lnTo>
                  <a:lnTo>
                    <a:pt x="171" y="53"/>
                  </a:lnTo>
                  <a:lnTo>
                    <a:pt x="178" y="52"/>
                  </a:lnTo>
                  <a:lnTo>
                    <a:pt x="186" y="52"/>
                  </a:lnTo>
                  <a:lnTo>
                    <a:pt x="194" y="5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32" name="Freeform 72"/>
            <p:cNvSpPr>
              <a:spLocks/>
            </p:cNvSpPr>
            <p:nvPr/>
          </p:nvSpPr>
          <p:spPr bwMode="auto">
            <a:xfrm>
              <a:off x="2263" y="633"/>
              <a:ext cx="4" cy="12"/>
            </a:xfrm>
            <a:custGeom>
              <a:avLst/>
              <a:gdLst>
                <a:gd name="T0" fmla="*/ 12 w 12"/>
                <a:gd name="T1" fmla="*/ 0 h 34"/>
                <a:gd name="T2" fmla="*/ 10 w 12"/>
                <a:gd name="T3" fmla="*/ 0 h 34"/>
                <a:gd name="T4" fmla="*/ 8 w 12"/>
                <a:gd name="T5" fmla="*/ 1 h 34"/>
                <a:gd name="T6" fmla="*/ 5 w 12"/>
                <a:gd name="T7" fmla="*/ 2 h 34"/>
                <a:gd name="T8" fmla="*/ 3 w 12"/>
                <a:gd name="T9" fmla="*/ 4 h 34"/>
                <a:gd name="T10" fmla="*/ 2 w 12"/>
                <a:gd name="T11" fmla="*/ 5 h 34"/>
                <a:gd name="T12" fmla="*/ 1 w 12"/>
                <a:gd name="T13" fmla="*/ 8 h 34"/>
                <a:gd name="T14" fmla="*/ 1 w 12"/>
                <a:gd name="T15" fmla="*/ 10 h 34"/>
                <a:gd name="T16" fmla="*/ 0 w 12"/>
                <a:gd name="T17" fmla="*/ 12 h 34"/>
                <a:gd name="T18" fmla="*/ 0 w 12"/>
                <a:gd name="T19" fmla="*/ 14 h 34"/>
                <a:gd name="T20" fmla="*/ 1 w 12"/>
                <a:gd name="T21" fmla="*/ 17 h 34"/>
                <a:gd name="T22" fmla="*/ 1 w 12"/>
                <a:gd name="T23" fmla="*/ 19 h 34"/>
                <a:gd name="T24" fmla="*/ 2 w 12"/>
                <a:gd name="T25" fmla="*/ 21 h 34"/>
                <a:gd name="T26" fmla="*/ 3 w 12"/>
                <a:gd name="T27" fmla="*/ 24 h 34"/>
                <a:gd name="T28" fmla="*/ 5 w 12"/>
                <a:gd name="T29" fmla="*/ 27 h 34"/>
                <a:gd name="T30" fmla="*/ 8 w 12"/>
                <a:gd name="T31" fmla="*/ 29 h 34"/>
                <a:gd name="T32" fmla="*/ 10 w 12"/>
                <a:gd name="T33" fmla="*/ 31 h 34"/>
                <a:gd name="T34" fmla="*/ 12 w 12"/>
                <a:gd name="T35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" h="34">
                  <a:moveTo>
                    <a:pt x="12" y="0"/>
                  </a:moveTo>
                  <a:lnTo>
                    <a:pt x="10" y="0"/>
                  </a:lnTo>
                  <a:lnTo>
                    <a:pt x="8" y="1"/>
                  </a:lnTo>
                  <a:lnTo>
                    <a:pt x="5" y="2"/>
                  </a:lnTo>
                  <a:lnTo>
                    <a:pt x="3" y="4"/>
                  </a:lnTo>
                  <a:lnTo>
                    <a:pt x="2" y="5"/>
                  </a:lnTo>
                  <a:lnTo>
                    <a:pt x="1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1" y="17"/>
                  </a:lnTo>
                  <a:lnTo>
                    <a:pt x="1" y="19"/>
                  </a:lnTo>
                  <a:lnTo>
                    <a:pt x="2" y="21"/>
                  </a:lnTo>
                  <a:lnTo>
                    <a:pt x="3" y="24"/>
                  </a:lnTo>
                  <a:lnTo>
                    <a:pt x="5" y="27"/>
                  </a:lnTo>
                  <a:lnTo>
                    <a:pt x="8" y="29"/>
                  </a:lnTo>
                  <a:lnTo>
                    <a:pt x="10" y="31"/>
                  </a:lnTo>
                  <a:lnTo>
                    <a:pt x="12" y="3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33" name="Freeform 73"/>
            <p:cNvSpPr>
              <a:spLocks/>
            </p:cNvSpPr>
            <p:nvPr/>
          </p:nvSpPr>
          <p:spPr bwMode="auto">
            <a:xfrm>
              <a:off x="2267" y="633"/>
              <a:ext cx="72" cy="21"/>
            </a:xfrm>
            <a:custGeom>
              <a:avLst/>
              <a:gdLst>
                <a:gd name="T0" fmla="*/ 194 w 194"/>
                <a:gd name="T1" fmla="*/ 53 h 53"/>
                <a:gd name="T2" fmla="*/ 186 w 194"/>
                <a:gd name="T3" fmla="*/ 47 h 53"/>
                <a:gd name="T4" fmla="*/ 178 w 194"/>
                <a:gd name="T5" fmla="*/ 43 h 53"/>
                <a:gd name="T6" fmla="*/ 171 w 194"/>
                <a:gd name="T7" fmla="*/ 38 h 53"/>
                <a:gd name="T8" fmla="*/ 163 w 194"/>
                <a:gd name="T9" fmla="*/ 34 h 53"/>
                <a:gd name="T10" fmla="*/ 153 w 194"/>
                <a:gd name="T11" fmla="*/ 30 h 53"/>
                <a:gd name="T12" fmla="*/ 146 w 194"/>
                <a:gd name="T13" fmla="*/ 26 h 53"/>
                <a:gd name="T14" fmla="*/ 136 w 194"/>
                <a:gd name="T15" fmla="*/ 22 h 53"/>
                <a:gd name="T16" fmla="*/ 127 w 194"/>
                <a:gd name="T17" fmla="*/ 19 h 53"/>
                <a:gd name="T18" fmla="*/ 119 w 194"/>
                <a:gd name="T19" fmla="*/ 15 h 53"/>
                <a:gd name="T20" fmla="*/ 110 w 194"/>
                <a:gd name="T21" fmla="*/ 13 h 53"/>
                <a:gd name="T22" fmla="*/ 101 w 194"/>
                <a:gd name="T23" fmla="*/ 11 h 53"/>
                <a:gd name="T24" fmla="*/ 93 w 194"/>
                <a:gd name="T25" fmla="*/ 8 h 53"/>
                <a:gd name="T26" fmla="*/ 84 w 194"/>
                <a:gd name="T27" fmla="*/ 6 h 53"/>
                <a:gd name="T28" fmla="*/ 75 w 194"/>
                <a:gd name="T29" fmla="*/ 4 h 53"/>
                <a:gd name="T30" fmla="*/ 66 w 194"/>
                <a:gd name="T31" fmla="*/ 3 h 53"/>
                <a:gd name="T32" fmla="*/ 58 w 194"/>
                <a:gd name="T33" fmla="*/ 2 h 53"/>
                <a:gd name="T34" fmla="*/ 49 w 194"/>
                <a:gd name="T35" fmla="*/ 1 h 53"/>
                <a:gd name="T36" fmla="*/ 41 w 194"/>
                <a:gd name="T37" fmla="*/ 0 h 53"/>
                <a:gd name="T38" fmla="*/ 32 w 194"/>
                <a:gd name="T39" fmla="*/ 0 h 53"/>
                <a:gd name="T40" fmla="*/ 24 w 194"/>
                <a:gd name="T41" fmla="*/ 0 h 53"/>
                <a:gd name="T42" fmla="*/ 16 w 194"/>
                <a:gd name="T43" fmla="*/ 0 h 53"/>
                <a:gd name="T44" fmla="*/ 8 w 194"/>
                <a:gd name="T45" fmla="*/ 0 h 53"/>
                <a:gd name="T46" fmla="*/ 0 w 194"/>
                <a:gd name="T47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4" h="53">
                  <a:moveTo>
                    <a:pt x="194" y="53"/>
                  </a:moveTo>
                  <a:lnTo>
                    <a:pt x="186" y="47"/>
                  </a:lnTo>
                  <a:lnTo>
                    <a:pt x="178" y="43"/>
                  </a:lnTo>
                  <a:lnTo>
                    <a:pt x="171" y="38"/>
                  </a:lnTo>
                  <a:lnTo>
                    <a:pt x="163" y="34"/>
                  </a:lnTo>
                  <a:lnTo>
                    <a:pt x="153" y="30"/>
                  </a:lnTo>
                  <a:lnTo>
                    <a:pt x="146" y="26"/>
                  </a:lnTo>
                  <a:lnTo>
                    <a:pt x="136" y="22"/>
                  </a:lnTo>
                  <a:lnTo>
                    <a:pt x="127" y="19"/>
                  </a:lnTo>
                  <a:lnTo>
                    <a:pt x="119" y="15"/>
                  </a:lnTo>
                  <a:lnTo>
                    <a:pt x="110" y="13"/>
                  </a:lnTo>
                  <a:lnTo>
                    <a:pt x="101" y="11"/>
                  </a:lnTo>
                  <a:lnTo>
                    <a:pt x="93" y="8"/>
                  </a:lnTo>
                  <a:lnTo>
                    <a:pt x="84" y="6"/>
                  </a:lnTo>
                  <a:lnTo>
                    <a:pt x="75" y="4"/>
                  </a:lnTo>
                  <a:lnTo>
                    <a:pt x="66" y="3"/>
                  </a:lnTo>
                  <a:lnTo>
                    <a:pt x="58" y="2"/>
                  </a:lnTo>
                  <a:lnTo>
                    <a:pt x="49" y="1"/>
                  </a:lnTo>
                  <a:lnTo>
                    <a:pt x="41" y="0"/>
                  </a:lnTo>
                  <a:lnTo>
                    <a:pt x="32" y="0"/>
                  </a:lnTo>
                  <a:lnTo>
                    <a:pt x="24" y="0"/>
                  </a:lnTo>
                  <a:lnTo>
                    <a:pt x="16" y="0"/>
                  </a:lnTo>
                  <a:lnTo>
                    <a:pt x="8" y="0"/>
                  </a:lnTo>
                  <a:lnTo>
                    <a:pt x="0" y="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34" name="Freeform 74"/>
            <p:cNvSpPr>
              <a:spLocks/>
            </p:cNvSpPr>
            <p:nvPr/>
          </p:nvSpPr>
          <p:spPr bwMode="auto">
            <a:xfrm>
              <a:off x="2339" y="654"/>
              <a:ext cx="2" cy="11"/>
            </a:xfrm>
            <a:custGeom>
              <a:avLst/>
              <a:gdLst>
                <a:gd name="T0" fmla="*/ 0 w 13"/>
                <a:gd name="T1" fmla="*/ 34 h 34"/>
                <a:gd name="T2" fmla="*/ 3 w 13"/>
                <a:gd name="T3" fmla="*/ 33 h 34"/>
                <a:gd name="T4" fmla="*/ 5 w 13"/>
                <a:gd name="T5" fmla="*/ 32 h 34"/>
                <a:gd name="T6" fmla="*/ 7 w 13"/>
                <a:gd name="T7" fmla="*/ 31 h 34"/>
                <a:gd name="T8" fmla="*/ 9 w 13"/>
                <a:gd name="T9" fmla="*/ 28 h 34"/>
                <a:gd name="T10" fmla="*/ 11 w 13"/>
                <a:gd name="T11" fmla="*/ 27 h 34"/>
                <a:gd name="T12" fmla="*/ 12 w 13"/>
                <a:gd name="T13" fmla="*/ 25 h 34"/>
                <a:gd name="T14" fmla="*/ 12 w 13"/>
                <a:gd name="T15" fmla="*/ 23 h 34"/>
                <a:gd name="T16" fmla="*/ 13 w 13"/>
                <a:gd name="T17" fmla="*/ 20 h 34"/>
                <a:gd name="T18" fmla="*/ 13 w 13"/>
                <a:gd name="T19" fmla="*/ 18 h 34"/>
                <a:gd name="T20" fmla="*/ 12 w 13"/>
                <a:gd name="T21" fmla="*/ 16 h 34"/>
                <a:gd name="T22" fmla="*/ 12 w 13"/>
                <a:gd name="T23" fmla="*/ 14 h 34"/>
                <a:gd name="T24" fmla="*/ 11 w 13"/>
                <a:gd name="T25" fmla="*/ 11 h 34"/>
                <a:gd name="T26" fmla="*/ 9 w 13"/>
                <a:gd name="T27" fmla="*/ 9 h 34"/>
                <a:gd name="T28" fmla="*/ 7 w 13"/>
                <a:gd name="T29" fmla="*/ 7 h 34"/>
                <a:gd name="T30" fmla="*/ 5 w 13"/>
                <a:gd name="T31" fmla="*/ 3 h 34"/>
                <a:gd name="T32" fmla="*/ 3 w 13"/>
                <a:gd name="T33" fmla="*/ 1 h 34"/>
                <a:gd name="T34" fmla="*/ 0 w 13"/>
                <a:gd name="T35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" h="34">
                  <a:moveTo>
                    <a:pt x="0" y="34"/>
                  </a:moveTo>
                  <a:lnTo>
                    <a:pt x="3" y="33"/>
                  </a:lnTo>
                  <a:lnTo>
                    <a:pt x="5" y="32"/>
                  </a:lnTo>
                  <a:lnTo>
                    <a:pt x="7" y="31"/>
                  </a:lnTo>
                  <a:lnTo>
                    <a:pt x="9" y="28"/>
                  </a:lnTo>
                  <a:lnTo>
                    <a:pt x="11" y="27"/>
                  </a:lnTo>
                  <a:lnTo>
                    <a:pt x="12" y="25"/>
                  </a:lnTo>
                  <a:lnTo>
                    <a:pt x="12" y="23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2" y="16"/>
                  </a:lnTo>
                  <a:lnTo>
                    <a:pt x="12" y="14"/>
                  </a:lnTo>
                  <a:lnTo>
                    <a:pt x="11" y="11"/>
                  </a:lnTo>
                  <a:lnTo>
                    <a:pt x="9" y="9"/>
                  </a:lnTo>
                  <a:lnTo>
                    <a:pt x="7" y="7"/>
                  </a:lnTo>
                  <a:lnTo>
                    <a:pt x="5" y="3"/>
                  </a:lnTo>
                  <a:lnTo>
                    <a:pt x="3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35" name="Line 75"/>
            <p:cNvSpPr>
              <a:spLocks noChangeShapeType="1"/>
            </p:cNvSpPr>
            <p:nvPr/>
          </p:nvSpPr>
          <p:spPr bwMode="auto">
            <a:xfrm>
              <a:off x="2195" y="192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36" name="Line 76"/>
            <p:cNvSpPr>
              <a:spLocks noChangeShapeType="1"/>
            </p:cNvSpPr>
            <p:nvPr/>
          </p:nvSpPr>
          <p:spPr bwMode="auto">
            <a:xfrm>
              <a:off x="2195" y="1153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37" name="Line 77"/>
            <p:cNvSpPr>
              <a:spLocks noChangeShapeType="1"/>
            </p:cNvSpPr>
            <p:nvPr/>
          </p:nvSpPr>
          <p:spPr bwMode="auto">
            <a:xfrm>
              <a:off x="2359" y="1153"/>
              <a:ext cx="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38" name="Line 78"/>
            <p:cNvSpPr>
              <a:spLocks noChangeShapeType="1"/>
            </p:cNvSpPr>
            <p:nvPr/>
          </p:nvSpPr>
          <p:spPr bwMode="auto">
            <a:xfrm>
              <a:off x="2195" y="1533"/>
              <a:ext cx="18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39" name="Line 79"/>
            <p:cNvSpPr>
              <a:spLocks noChangeShapeType="1"/>
            </p:cNvSpPr>
            <p:nvPr/>
          </p:nvSpPr>
          <p:spPr bwMode="auto">
            <a:xfrm>
              <a:off x="2195" y="2015"/>
              <a:ext cx="18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40" name="Line 80"/>
            <p:cNvSpPr>
              <a:spLocks noChangeShapeType="1"/>
            </p:cNvSpPr>
            <p:nvPr/>
          </p:nvSpPr>
          <p:spPr bwMode="auto">
            <a:xfrm>
              <a:off x="2348" y="1584"/>
              <a:ext cx="0" cy="3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41" name="Freeform 81"/>
            <p:cNvSpPr>
              <a:spLocks/>
            </p:cNvSpPr>
            <p:nvPr/>
          </p:nvSpPr>
          <p:spPr bwMode="auto">
            <a:xfrm>
              <a:off x="2341" y="1533"/>
              <a:ext cx="15" cy="51"/>
            </a:xfrm>
            <a:custGeom>
              <a:avLst/>
              <a:gdLst>
                <a:gd name="T0" fmla="*/ 0 w 47"/>
                <a:gd name="T1" fmla="*/ 141 h 141"/>
                <a:gd name="T2" fmla="*/ 47 w 47"/>
                <a:gd name="T3" fmla="*/ 141 h 141"/>
                <a:gd name="T4" fmla="*/ 23 w 47"/>
                <a:gd name="T5" fmla="*/ 0 h 141"/>
                <a:gd name="T6" fmla="*/ 0 w 47"/>
                <a:gd name="T7" fmla="*/ 141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141">
                  <a:moveTo>
                    <a:pt x="0" y="141"/>
                  </a:moveTo>
                  <a:lnTo>
                    <a:pt x="47" y="141"/>
                  </a:lnTo>
                  <a:lnTo>
                    <a:pt x="23" y="0"/>
                  </a:lnTo>
                  <a:lnTo>
                    <a:pt x="0" y="141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42" name="Freeform 82"/>
            <p:cNvSpPr>
              <a:spLocks/>
            </p:cNvSpPr>
            <p:nvPr/>
          </p:nvSpPr>
          <p:spPr bwMode="auto">
            <a:xfrm>
              <a:off x="2341" y="1533"/>
              <a:ext cx="15" cy="51"/>
            </a:xfrm>
            <a:custGeom>
              <a:avLst/>
              <a:gdLst>
                <a:gd name="T0" fmla="*/ 0 w 47"/>
                <a:gd name="T1" fmla="*/ 141 h 141"/>
                <a:gd name="T2" fmla="*/ 47 w 47"/>
                <a:gd name="T3" fmla="*/ 141 h 141"/>
                <a:gd name="T4" fmla="*/ 23 w 47"/>
                <a:gd name="T5" fmla="*/ 0 h 141"/>
                <a:gd name="T6" fmla="*/ 0 w 47"/>
                <a:gd name="T7" fmla="*/ 141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141">
                  <a:moveTo>
                    <a:pt x="0" y="141"/>
                  </a:moveTo>
                  <a:lnTo>
                    <a:pt x="47" y="141"/>
                  </a:lnTo>
                  <a:lnTo>
                    <a:pt x="23" y="0"/>
                  </a:lnTo>
                  <a:lnTo>
                    <a:pt x="0" y="141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43" name="Freeform 83"/>
            <p:cNvSpPr>
              <a:spLocks/>
            </p:cNvSpPr>
            <p:nvPr/>
          </p:nvSpPr>
          <p:spPr bwMode="auto">
            <a:xfrm>
              <a:off x="2341" y="1964"/>
              <a:ext cx="15" cy="51"/>
            </a:xfrm>
            <a:custGeom>
              <a:avLst/>
              <a:gdLst>
                <a:gd name="T0" fmla="*/ 0 w 47"/>
                <a:gd name="T1" fmla="*/ 0 h 140"/>
                <a:gd name="T2" fmla="*/ 47 w 47"/>
                <a:gd name="T3" fmla="*/ 0 h 140"/>
                <a:gd name="T4" fmla="*/ 23 w 47"/>
                <a:gd name="T5" fmla="*/ 140 h 140"/>
                <a:gd name="T6" fmla="*/ 0 w 47"/>
                <a:gd name="T7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140">
                  <a:moveTo>
                    <a:pt x="0" y="0"/>
                  </a:moveTo>
                  <a:lnTo>
                    <a:pt x="47" y="0"/>
                  </a:lnTo>
                  <a:lnTo>
                    <a:pt x="23" y="1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44" name="Freeform 84"/>
            <p:cNvSpPr>
              <a:spLocks/>
            </p:cNvSpPr>
            <p:nvPr/>
          </p:nvSpPr>
          <p:spPr bwMode="auto">
            <a:xfrm>
              <a:off x="2341" y="1964"/>
              <a:ext cx="15" cy="51"/>
            </a:xfrm>
            <a:custGeom>
              <a:avLst/>
              <a:gdLst>
                <a:gd name="T0" fmla="*/ 0 w 47"/>
                <a:gd name="T1" fmla="*/ 0 h 140"/>
                <a:gd name="T2" fmla="*/ 47 w 47"/>
                <a:gd name="T3" fmla="*/ 0 h 140"/>
                <a:gd name="T4" fmla="*/ 23 w 47"/>
                <a:gd name="T5" fmla="*/ 140 h 140"/>
                <a:gd name="T6" fmla="*/ 0 w 47"/>
                <a:gd name="T7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140">
                  <a:moveTo>
                    <a:pt x="0" y="0"/>
                  </a:moveTo>
                  <a:lnTo>
                    <a:pt x="47" y="0"/>
                  </a:lnTo>
                  <a:lnTo>
                    <a:pt x="23" y="14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45" name="Freeform 85"/>
            <p:cNvSpPr>
              <a:spLocks/>
            </p:cNvSpPr>
            <p:nvPr/>
          </p:nvSpPr>
          <p:spPr bwMode="auto">
            <a:xfrm>
              <a:off x="2252" y="1783"/>
              <a:ext cx="13" cy="17"/>
            </a:xfrm>
            <a:custGeom>
              <a:avLst/>
              <a:gdLst>
                <a:gd name="T0" fmla="*/ 0 w 36"/>
                <a:gd name="T1" fmla="*/ 0 h 44"/>
                <a:gd name="T2" fmla="*/ 0 w 36"/>
                <a:gd name="T3" fmla="*/ 4 h 44"/>
                <a:gd name="T4" fmla="*/ 1 w 36"/>
                <a:gd name="T5" fmla="*/ 8 h 44"/>
                <a:gd name="T6" fmla="*/ 2 w 36"/>
                <a:gd name="T7" fmla="*/ 12 h 44"/>
                <a:gd name="T8" fmla="*/ 5 w 36"/>
                <a:gd name="T9" fmla="*/ 16 h 44"/>
                <a:gd name="T10" fmla="*/ 7 w 36"/>
                <a:gd name="T11" fmla="*/ 20 h 44"/>
                <a:gd name="T12" fmla="*/ 10 w 36"/>
                <a:gd name="T13" fmla="*/ 25 h 44"/>
                <a:gd name="T14" fmla="*/ 14 w 36"/>
                <a:gd name="T15" fmla="*/ 28 h 44"/>
                <a:gd name="T16" fmla="*/ 17 w 36"/>
                <a:gd name="T17" fmla="*/ 31 h 44"/>
                <a:gd name="T18" fmla="*/ 22 w 36"/>
                <a:gd name="T19" fmla="*/ 35 h 44"/>
                <a:gd name="T20" fmla="*/ 26 w 36"/>
                <a:gd name="T21" fmla="*/ 38 h 44"/>
                <a:gd name="T22" fmla="*/ 32 w 36"/>
                <a:gd name="T23" fmla="*/ 42 h 44"/>
                <a:gd name="T24" fmla="*/ 36 w 36"/>
                <a:gd name="T25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6" h="44">
                  <a:moveTo>
                    <a:pt x="0" y="0"/>
                  </a:moveTo>
                  <a:lnTo>
                    <a:pt x="0" y="4"/>
                  </a:lnTo>
                  <a:lnTo>
                    <a:pt x="1" y="8"/>
                  </a:lnTo>
                  <a:lnTo>
                    <a:pt x="2" y="12"/>
                  </a:lnTo>
                  <a:lnTo>
                    <a:pt x="5" y="16"/>
                  </a:lnTo>
                  <a:lnTo>
                    <a:pt x="7" y="20"/>
                  </a:lnTo>
                  <a:lnTo>
                    <a:pt x="10" y="25"/>
                  </a:lnTo>
                  <a:lnTo>
                    <a:pt x="14" y="28"/>
                  </a:lnTo>
                  <a:lnTo>
                    <a:pt x="17" y="31"/>
                  </a:lnTo>
                  <a:lnTo>
                    <a:pt x="22" y="35"/>
                  </a:lnTo>
                  <a:lnTo>
                    <a:pt x="26" y="38"/>
                  </a:lnTo>
                  <a:lnTo>
                    <a:pt x="32" y="42"/>
                  </a:lnTo>
                  <a:lnTo>
                    <a:pt x="36" y="4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46" name="Freeform 86"/>
            <p:cNvSpPr>
              <a:spLocks/>
            </p:cNvSpPr>
            <p:nvPr/>
          </p:nvSpPr>
          <p:spPr bwMode="auto">
            <a:xfrm>
              <a:off x="2252" y="1776"/>
              <a:ext cx="26" cy="7"/>
            </a:xfrm>
            <a:custGeom>
              <a:avLst/>
              <a:gdLst>
                <a:gd name="T0" fmla="*/ 74 w 74"/>
                <a:gd name="T1" fmla="*/ 14 h 23"/>
                <a:gd name="T2" fmla="*/ 69 w 74"/>
                <a:gd name="T3" fmla="*/ 11 h 23"/>
                <a:gd name="T4" fmla="*/ 65 w 74"/>
                <a:gd name="T5" fmla="*/ 8 h 23"/>
                <a:gd name="T6" fmla="*/ 59 w 74"/>
                <a:gd name="T7" fmla="*/ 6 h 23"/>
                <a:gd name="T8" fmla="*/ 53 w 74"/>
                <a:gd name="T9" fmla="*/ 3 h 23"/>
                <a:gd name="T10" fmla="*/ 49 w 74"/>
                <a:gd name="T11" fmla="*/ 2 h 23"/>
                <a:gd name="T12" fmla="*/ 43 w 74"/>
                <a:gd name="T13" fmla="*/ 1 h 23"/>
                <a:gd name="T14" fmla="*/ 37 w 74"/>
                <a:gd name="T15" fmla="*/ 0 h 23"/>
                <a:gd name="T16" fmla="*/ 33 w 74"/>
                <a:gd name="T17" fmla="*/ 0 h 23"/>
                <a:gd name="T18" fmla="*/ 27 w 74"/>
                <a:gd name="T19" fmla="*/ 0 h 23"/>
                <a:gd name="T20" fmla="*/ 23 w 74"/>
                <a:gd name="T21" fmla="*/ 0 h 23"/>
                <a:gd name="T22" fmla="*/ 18 w 74"/>
                <a:gd name="T23" fmla="*/ 1 h 23"/>
                <a:gd name="T24" fmla="*/ 14 w 74"/>
                <a:gd name="T25" fmla="*/ 3 h 23"/>
                <a:gd name="T26" fmla="*/ 10 w 74"/>
                <a:gd name="T27" fmla="*/ 5 h 23"/>
                <a:gd name="T28" fmla="*/ 8 w 74"/>
                <a:gd name="T29" fmla="*/ 7 h 23"/>
                <a:gd name="T30" fmla="*/ 5 w 74"/>
                <a:gd name="T31" fmla="*/ 10 h 23"/>
                <a:gd name="T32" fmla="*/ 2 w 74"/>
                <a:gd name="T33" fmla="*/ 12 h 23"/>
                <a:gd name="T34" fmla="*/ 1 w 74"/>
                <a:gd name="T35" fmla="*/ 16 h 23"/>
                <a:gd name="T36" fmla="*/ 0 w 74"/>
                <a:gd name="T37" fmla="*/ 19 h 23"/>
                <a:gd name="T38" fmla="*/ 0 w 74"/>
                <a:gd name="T39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4" h="23">
                  <a:moveTo>
                    <a:pt x="74" y="14"/>
                  </a:moveTo>
                  <a:lnTo>
                    <a:pt x="69" y="11"/>
                  </a:lnTo>
                  <a:lnTo>
                    <a:pt x="65" y="8"/>
                  </a:lnTo>
                  <a:lnTo>
                    <a:pt x="59" y="6"/>
                  </a:lnTo>
                  <a:lnTo>
                    <a:pt x="53" y="3"/>
                  </a:lnTo>
                  <a:lnTo>
                    <a:pt x="49" y="2"/>
                  </a:lnTo>
                  <a:lnTo>
                    <a:pt x="43" y="1"/>
                  </a:lnTo>
                  <a:lnTo>
                    <a:pt x="37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8" y="1"/>
                  </a:lnTo>
                  <a:lnTo>
                    <a:pt x="14" y="3"/>
                  </a:lnTo>
                  <a:lnTo>
                    <a:pt x="10" y="5"/>
                  </a:lnTo>
                  <a:lnTo>
                    <a:pt x="8" y="7"/>
                  </a:lnTo>
                  <a:lnTo>
                    <a:pt x="5" y="10"/>
                  </a:lnTo>
                  <a:lnTo>
                    <a:pt x="2" y="12"/>
                  </a:lnTo>
                  <a:lnTo>
                    <a:pt x="1" y="16"/>
                  </a:lnTo>
                  <a:lnTo>
                    <a:pt x="0" y="19"/>
                  </a:lnTo>
                  <a:lnTo>
                    <a:pt x="0" y="2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47" name="Freeform 87"/>
            <p:cNvSpPr>
              <a:spLocks/>
            </p:cNvSpPr>
            <p:nvPr/>
          </p:nvSpPr>
          <p:spPr bwMode="auto">
            <a:xfrm>
              <a:off x="2278" y="1780"/>
              <a:ext cx="53" cy="38"/>
            </a:xfrm>
            <a:custGeom>
              <a:avLst/>
              <a:gdLst>
                <a:gd name="T0" fmla="*/ 0 w 145"/>
                <a:gd name="T1" fmla="*/ 0 h 102"/>
                <a:gd name="T2" fmla="*/ 145 w 145"/>
                <a:gd name="T3" fmla="*/ 102 h 102"/>
                <a:gd name="T4" fmla="*/ 145 w 145"/>
                <a:gd name="T5" fmla="*/ 34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5" h="102">
                  <a:moveTo>
                    <a:pt x="0" y="0"/>
                  </a:moveTo>
                  <a:lnTo>
                    <a:pt x="145" y="102"/>
                  </a:lnTo>
                  <a:lnTo>
                    <a:pt x="145" y="3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48" name="Freeform 88"/>
            <p:cNvSpPr>
              <a:spLocks/>
            </p:cNvSpPr>
            <p:nvPr/>
          </p:nvSpPr>
          <p:spPr bwMode="auto">
            <a:xfrm>
              <a:off x="2256" y="1748"/>
              <a:ext cx="70" cy="19"/>
            </a:xfrm>
            <a:custGeom>
              <a:avLst/>
              <a:gdLst>
                <a:gd name="T0" fmla="*/ 0 w 195"/>
                <a:gd name="T1" fmla="*/ 0 h 53"/>
                <a:gd name="T2" fmla="*/ 11 w 195"/>
                <a:gd name="T3" fmla="*/ 7 h 53"/>
                <a:gd name="T4" fmla="*/ 21 w 195"/>
                <a:gd name="T5" fmla="*/ 12 h 53"/>
                <a:gd name="T6" fmla="*/ 31 w 195"/>
                <a:gd name="T7" fmla="*/ 18 h 53"/>
                <a:gd name="T8" fmla="*/ 41 w 195"/>
                <a:gd name="T9" fmla="*/ 24 h 53"/>
                <a:gd name="T10" fmla="*/ 53 w 195"/>
                <a:gd name="T11" fmla="*/ 28 h 53"/>
                <a:gd name="T12" fmla="*/ 64 w 195"/>
                <a:gd name="T13" fmla="*/ 33 h 53"/>
                <a:gd name="T14" fmla="*/ 75 w 195"/>
                <a:gd name="T15" fmla="*/ 36 h 53"/>
                <a:gd name="T16" fmla="*/ 86 w 195"/>
                <a:gd name="T17" fmla="*/ 41 h 53"/>
                <a:gd name="T18" fmla="*/ 97 w 195"/>
                <a:gd name="T19" fmla="*/ 43 h 53"/>
                <a:gd name="T20" fmla="*/ 108 w 195"/>
                <a:gd name="T21" fmla="*/ 46 h 53"/>
                <a:gd name="T22" fmla="*/ 120 w 195"/>
                <a:gd name="T23" fmla="*/ 49 h 53"/>
                <a:gd name="T24" fmla="*/ 131 w 195"/>
                <a:gd name="T25" fmla="*/ 51 h 53"/>
                <a:gd name="T26" fmla="*/ 142 w 195"/>
                <a:gd name="T27" fmla="*/ 52 h 53"/>
                <a:gd name="T28" fmla="*/ 153 w 195"/>
                <a:gd name="T29" fmla="*/ 53 h 53"/>
                <a:gd name="T30" fmla="*/ 164 w 195"/>
                <a:gd name="T31" fmla="*/ 53 h 53"/>
                <a:gd name="T32" fmla="*/ 174 w 195"/>
                <a:gd name="T33" fmla="*/ 53 h 53"/>
                <a:gd name="T34" fmla="*/ 184 w 195"/>
                <a:gd name="T35" fmla="*/ 53 h 53"/>
                <a:gd name="T36" fmla="*/ 195 w 195"/>
                <a:gd name="T37" fmla="*/ 5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5" h="53">
                  <a:moveTo>
                    <a:pt x="0" y="0"/>
                  </a:moveTo>
                  <a:lnTo>
                    <a:pt x="11" y="7"/>
                  </a:lnTo>
                  <a:lnTo>
                    <a:pt x="21" y="12"/>
                  </a:lnTo>
                  <a:lnTo>
                    <a:pt x="31" y="18"/>
                  </a:lnTo>
                  <a:lnTo>
                    <a:pt x="41" y="24"/>
                  </a:lnTo>
                  <a:lnTo>
                    <a:pt x="53" y="28"/>
                  </a:lnTo>
                  <a:lnTo>
                    <a:pt x="64" y="33"/>
                  </a:lnTo>
                  <a:lnTo>
                    <a:pt x="75" y="36"/>
                  </a:lnTo>
                  <a:lnTo>
                    <a:pt x="86" y="41"/>
                  </a:lnTo>
                  <a:lnTo>
                    <a:pt x="97" y="43"/>
                  </a:lnTo>
                  <a:lnTo>
                    <a:pt x="108" y="46"/>
                  </a:lnTo>
                  <a:lnTo>
                    <a:pt x="120" y="49"/>
                  </a:lnTo>
                  <a:lnTo>
                    <a:pt x="131" y="51"/>
                  </a:lnTo>
                  <a:lnTo>
                    <a:pt x="142" y="52"/>
                  </a:lnTo>
                  <a:lnTo>
                    <a:pt x="153" y="53"/>
                  </a:lnTo>
                  <a:lnTo>
                    <a:pt x="164" y="53"/>
                  </a:lnTo>
                  <a:lnTo>
                    <a:pt x="174" y="53"/>
                  </a:lnTo>
                  <a:lnTo>
                    <a:pt x="184" y="53"/>
                  </a:lnTo>
                  <a:lnTo>
                    <a:pt x="195" y="5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49" name="Freeform 89"/>
            <p:cNvSpPr>
              <a:spLocks/>
            </p:cNvSpPr>
            <p:nvPr/>
          </p:nvSpPr>
          <p:spPr bwMode="auto">
            <a:xfrm>
              <a:off x="2252" y="1735"/>
              <a:ext cx="4" cy="13"/>
            </a:xfrm>
            <a:custGeom>
              <a:avLst/>
              <a:gdLst>
                <a:gd name="T0" fmla="*/ 12 w 12"/>
                <a:gd name="T1" fmla="*/ 0 h 34"/>
                <a:gd name="T2" fmla="*/ 9 w 12"/>
                <a:gd name="T3" fmla="*/ 1 h 34"/>
                <a:gd name="T4" fmla="*/ 6 w 12"/>
                <a:gd name="T5" fmla="*/ 3 h 34"/>
                <a:gd name="T6" fmla="*/ 3 w 12"/>
                <a:gd name="T7" fmla="*/ 4 h 34"/>
                <a:gd name="T8" fmla="*/ 2 w 12"/>
                <a:gd name="T9" fmla="*/ 7 h 34"/>
                <a:gd name="T10" fmla="*/ 1 w 12"/>
                <a:gd name="T11" fmla="*/ 10 h 34"/>
                <a:gd name="T12" fmla="*/ 0 w 12"/>
                <a:gd name="T13" fmla="*/ 12 h 34"/>
                <a:gd name="T14" fmla="*/ 0 w 12"/>
                <a:gd name="T15" fmla="*/ 16 h 34"/>
                <a:gd name="T16" fmla="*/ 1 w 12"/>
                <a:gd name="T17" fmla="*/ 19 h 34"/>
                <a:gd name="T18" fmla="*/ 2 w 12"/>
                <a:gd name="T19" fmla="*/ 23 h 34"/>
                <a:gd name="T20" fmla="*/ 3 w 12"/>
                <a:gd name="T21" fmla="*/ 25 h 34"/>
                <a:gd name="T22" fmla="*/ 6 w 12"/>
                <a:gd name="T23" fmla="*/ 28 h 34"/>
                <a:gd name="T24" fmla="*/ 9 w 12"/>
                <a:gd name="T25" fmla="*/ 32 h 34"/>
                <a:gd name="T26" fmla="*/ 12 w 12"/>
                <a:gd name="T27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" h="34">
                  <a:moveTo>
                    <a:pt x="12" y="0"/>
                  </a:moveTo>
                  <a:lnTo>
                    <a:pt x="9" y="1"/>
                  </a:lnTo>
                  <a:lnTo>
                    <a:pt x="6" y="3"/>
                  </a:lnTo>
                  <a:lnTo>
                    <a:pt x="3" y="4"/>
                  </a:lnTo>
                  <a:lnTo>
                    <a:pt x="2" y="7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6"/>
                  </a:lnTo>
                  <a:lnTo>
                    <a:pt x="1" y="19"/>
                  </a:lnTo>
                  <a:lnTo>
                    <a:pt x="2" y="23"/>
                  </a:lnTo>
                  <a:lnTo>
                    <a:pt x="3" y="25"/>
                  </a:lnTo>
                  <a:lnTo>
                    <a:pt x="6" y="28"/>
                  </a:lnTo>
                  <a:lnTo>
                    <a:pt x="9" y="32"/>
                  </a:lnTo>
                  <a:lnTo>
                    <a:pt x="12" y="3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50" name="Freeform 90"/>
            <p:cNvSpPr>
              <a:spLocks/>
            </p:cNvSpPr>
            <p:nvPr/>
          </p:nvSpPr>
          <p:spPr bwMode="auto">
            <a:xfrm>
              <a:off x="2256" y="1735"/>
              <a:ext cx="70" cy="20"/>
            </a:xfrm>
            <a:custGeom>
              <a:avLst/>
              <a:gdLst>
                <a:gd name="T0" fmla="*/ 195 w 195"/>
                <a:gd name="T1" fmla="*/ 53 h 53"/>
                <a:gd name="T2" fmla="*/ 184 w 195"/>
                <a:gd name="T3" fmla="*/ 47 h 53"/>
                <a:gd name="T4" fmla="*/ 174 w 195"/>
                <a:gd name="T5" fmla="*/ 42 h 53"/>
                <a:gd name="T6" fmla="*/ 164 w 195"/>
                <a:gd name="T7" fmla="*/ 36 h 53"/>
                <a:gd name="T8" fmla="*/ 153 w 195"/>
                <a:gd name="T9" fmla="*/ 30 h 53"/>
                <a:gd name="T10" fmla="*/ 142 w 195"/>
                <a:gd name="T11" fmla="*/ 26 h 53"/>
                <a:gd name="T12" fmla="*/ 131 w 195"/>
                <a:gd name="T13" fmla="*/ 21 h 53"/>
                <a:gd name="T14" fmla="*/ 120 w 195"/>
                <a:gd name="T15" fmla="*/ 17 h 53"/>
                <a:gd name="T16" fmla="*/ 108 w 195"/>
                <a:gd name="T17" fmla="*/ 13 h 53"/>
                <a:gd name="T18" fmla="*/ 97 w 195"/>
                <a:gd name="T19" fmla="*/ 10 h 53"/>
                <a:gd name="T20" fmla="*/ 86 w 195"/>
                <a:gd name="T21" fmla="*/ 8 h 53"/>
                <a:gd name="T22" fmla="*/ 75 w 195"/>
                <a:gd name="T23" fmla="*/ 5 h 53"/>
                <a:gd name="T24" fmla="*/ 64 w 195"/>
                <a:gd name="T25" fmla="*/ 3 h 53"/>
                <a:gd name="T26" fmla="*/ 53 w 195"/>
                <a:gd name="T27" fmla="*/ 2 h 53"/>
                <a:gd name="T28" fmla="*/ 41 w 195"/>
                <a:gd name="T29" fmla="*/ 1 h 53"/>
                <a:gd name="T30" fmla="*/ 31 w 195"/>
                <a:gd name="T31" fmla="*/ 0 h 53"/>
                <a:gd name="T32" fmla="*/ 21 w 195"/>
                <a:gd name="T33" fmla="*/ 0 h 53"/>
                <a:gd name="T34" fmla="*/ 11 w 195"/>
                <a:gd name="T35" fmla="*/ 1 h 53"/>
                <a:gd name="T36" fmla="*/ 0 w 195"/>
                <a:gd name="T37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5" h="53">
                  <a:moveTo>
                    <a:pt x="195" y="53"/>
                  </a:moveTo>
                  <a:lnTo>
                    <a:pt x="184" y="47"/>
                  </a:lnTo>
                  <a:lnTo>
                    <a:pt x="174" y="42"/>
                  </a:lnTo>
                  <a:lnTo>
                    <a:pt x="164" y="36"/>
                  </a:lnTo>
                  <a:lnTo>
                    <a:pt x="153" y="30"/>
                  </a:lnTo>
                  <a:lnTo>
                    <a:pt x="142" y="26"/>
                  </a:lnTo>
                  <a:lnTo>
                    <a:pt x="131" y="21"/>
                  </a:lnTo>
                  <a:lnTo>
                    <a:pt x="120" y="17"/>
                  </a:lnTo>
                  <a:lnTo>
                    <a:pt x="108" y="13"/>
                  </a:lnTo>
                  <a:lnTo>
                    <a:pt x="97" y="10"/>
                  </a:lnTo>
                  <a:lnTo>
                    <a:pt x="86" y="8"/>
                  </a:lnTo>
                  <a:lnTo>
                    <a:pt x="75" y="5"/>
                  </a:lnTo>
                  <a:lnTo>
                    <a:pt x="64" y="3"/>
                  </a:lnTo>
                  <a:lnTo>
                    <a:pt x="53" y="2"/>
                  </a:lnTo>
                  <a:lnTo>
                    <a:pt x="41" y="1"/>
                  </a:lnTo>
                  <a:lnTo>
                    <a:pt x="31" y="0"/>
                  </a:lnTo>
                  <a:lnTo>
                    <a:pt x="21" y="0"/>
                  </a:lnTo>
                  <a:lnTo>
                    <a:pt x="11" y="1"/>
                  </a:lnTo>
                  <a:lnTo>
                    <a:pt x="0" y="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51" name="Freeform 91"/>
            <p:cNvSpPr>
              <a:spLocks/>
            </p:cNvSpPr>
            <p:nvPr/>
          </p:nvSpPr>
          <p:spPr bwMode="auto">
            <a:xfrm>
              <a:off x="2326" y="1755"/>
              <a:ext cx="5" cy="12"/>
            </a:xfrm>
            <a:custGeom>
              <a:avLst/>
              <a:gdLst>
                <a:gd name="T0" fmla="*/ 0 w 12"/>
                <a:gd name="T1" fmla="*/ 34 h 34"/>
                <a:gd name="T2" fmla="*/ 3 w 12"/>
                <a:gd name="T3" fmla="*/ 33 h 34"/>
                <a:gd name="T4" fmla="*/ 5 w 12"/>
                <a:gd name="T5" fmla="*/ 32 h 34"/>
                <a:gd name="T6" fmla="*/ 8 w 12"/>
                <a:gd name="T7" fmla="*/ 30 h 34"/>
                <a:gd name="T8" fmla="*/ 10 w 12"/>
                <a:gd name="T9" fmla="*/ 27 h 34"/>
                <a:gd name="T10" fmla="*/ 11 w 12"/>
                <a:gd name="T11" fmla="*/ 25 h 34"/>
                <a:gd name="T12" fmla="*/ 12 w 12"/>
                <a:gd name="T13" fmla="*/ 23 h 34"/>
                <a:gd name="T14" fmla="*/ 12 w 12"/>
                <a:gd name="T15" fmla="*/ 19 h 34"/>
                <a:gd name="T16" fmla="*/ 11 w 12"/>
                <a:gd name="T17" fmla="*/ 16 h 34"/>
                <a:gd name="T18" fmla="*/ 10 w 12"/>
                <a:gd name="T19" fmla="*/ 13 h 34"/>
                <a:gd name="T20" fmla="*/ 8 w 12"/>
                <a:gd name="T21" fmla="*/ 9 h 34"/>
                <a:gd name="T22" fmla="*/ 5 w 12"/>
                <a:gd name="T23" fmla="*/ 7 h 34"/>
                <a:gd name="T24" fmla="*/ 3 w 12"/>
                <a:gd name="T25" fmla="*/ 4 h 34"/>
                <a:gd name="T26" fmla="*/ 0 w 12"/>
                <a:gd name="T2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" h="34">
                  <a:moveTo>
                    <a:pt x="0" y="34"/>
                  </a:moveTo>
                  <a:lnTo>
                    <a:pt x="3" y="33"/>
                  </a:lnTo>
                  <a:lnTo>
                    <a:pt x="5" y="32"/>
                  </a:lnTo>
                  <a:lnTo>
                    <a:pt x="8" y="30"/>
                  </a:lnTo>
                  <a:lnTo>
                    <a:pt x="10" y="27"/>
                  </a:lnTo>
                  <a:lnTo>
                    <a:pt x="11" y="25"/>
                  </a:lnTo>
                  <a:lnTo>
                    <a:pt x="12" y="23"/>
                  </a:lnTo>
                  <a:lnTo>
                    <a:pt x="12" y="19"/>
                  </a:lnTo>
                  <a:lnTo>
                    <a:pt x="11" y="16"/>
                  </a:lnTo>
                  <a:lnTo>
                    <a:pt x="10" y="13"/>
                  </a:lnTo>
                  <a:lnTo>
                    <a:pt x="8" y="9"/>
                  </a:lnTo>
                  <a:lnTo>
                    <a:pt x="5" y="7"/>
                  </a:lnTo>
                  <a:lnTo>
                    <a:pt x="3" y="4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52" name="Line 92"/>
            <p:cNvSpPr>
              <a:spLocks noChangeShapeType="1"/>
            </p:cNvSpPr>
            <p:nvPr/>
          </p:nvSpPr>
          <p:spPr bwMode="auto">
            <a:xfrm>
              <a:off x="2195" y="1533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53" name="Line 93"/>
            <p:cNvSpPr>
              <a:spLocks noChangeShapeType="1"/>
            </p:cNvSpPr>
            <p:nvPr/>
          </p:nvSpPr>
          <p:spPr bwMode="auto">
            <a:xfrm>
              <a:off x="2195" y="2015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54" name="Line 94"/>
            <p:cNvSpPr>
              <a:spLocks noChangeShapeType="1"/>
            </p:cNvSpPr>
            <p:nvPr/>
          </p:nvSpPr>
          <p:spPr bwMode="auto">
            <a:xfrm>
              <a:off x="2348" y="2015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43639" name="Group 279"/>
          <p:cNvGrpSpPr>
            <a:grpSpLocks/>
          </p:cNvGrpSpPr>
          <p:nvPr/>
        </p:nvGrpSpPr>
        <p:grpSpPr bwMode="auto">
          <a:xfrm>
            <a:off x="6257925" y="34925"/>
            <a:ext cx="1955800" cy="3465513"/>
            <a:chOff x="3942" y="207"/>
            <a:chExt cx="1115" cy="1976"/>
          </a:xfrm>
        </p:grpSpPr>
        <p:sp>
          <p:nvSpPr>
            <p:cNvPr id="143391" name="Line 31"/>
            <p:cNvSpPr>
              <a:spLocks noChangeShapeType="1"/>
            </p:cNvSpPr>
            <p:nvPr/>
          </p:nvSpPr>
          <p:spPr bwMode="auto">
            <a:xfrm>
              <a:off x="4591" y="2011"/>
              <a:ext cx="0" cy="1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381" name="Freeform 21"/>
            <p:cNvSpPr>
              <a:spLocks/>
            </p:cNvSpPr>
            <p:nvPr/>
          </p:nvSpPr>
          <p:spPr bwMode="auto">
            <a:xfrm>
              <a:off x="4207" y="1349"/>
              <a:ext cx="769" cy="769"/>
            </a:xfrm>
            <a:custGeom>
              <a:avLst/>
              <a:gdLst>
                <a:gd name="T0" fmla="*/ 2131 w 2134"/>
                <a:gd name="T1" fmla="*/ 984 h 2137"/>
                <a:gd name="T2" fmla="*/ 2114 w 2134"/>
                <a:gd name="T3" fmla="*/ 860 h 2137"/>
                <a:gd name="T4" fmla="*/ 2082 w 2134"/>
                <a:gd name="T5" fmla="*/ 738 h 2137"/>
                <a:gd name="T6" fmla="*/ 2036 w 2134"/>
                <a:gd name="T7" fmla="*/ 621 h 2137"/>
                <a:gd name="T8" fmla="*/ 1976 w 2134"/>
                <a:gd name="T9" fmla="*/ 510 h 2137"/>
                <a:gd name="T10" fmla="*/ 1905 w 2134"/>
                <a:gd name="T11" fmla="*/ 408 h 2137"/>
                <a:gd name="T12" fmla="*/ 1822 w 2134"/>
                <a:gd name="T13" fmla="*/ 314 h 2137"/>
                <a:gd name="T14" fmla="*/ 1728 w 2134"/>
                <a:gd name="T15" fmla="*/ 230 h 2137"/>
                <a:gd name="T16" fmla="*/ 1624 w 2134"/>
                <a:gd name="T17" fmla="*/ 158 h 2137"/>
                <a:gd name="T18" fmla="*/ 1513 w 2134"/>
                <a:gd name="T19" fmla="*/ 99 h 2137"/>
                <a:gd name="T20" fmla="*/ 1396 w 2134"/>
                <a:gd name="T21" fmla="*/ 53 h 2137"/>
                <a:gd name="T22" fmla="*/ 1275 w 2134"/>
                <a:gd name="T23" fmla="*/ 21 h 2137"/>
                <a:gd name="T24" fmla="*/ 1151 w 2134"/>
                <a:gd name="T25" fmla="*/ 4 h 2137"/>
                <a:gd name="T26" fmla="*/ 1025 w 2134"/>
                <a:gd name="T27" fmla="*/ 1 h 2137"/>
                <a:gd name="T28" fmla="*/ 900 w 2134"/>
                <a:gd name="T29" fmla="*/ 14 h 2137"/>
                <a:gd name="T30" fmla="*/ 777 w 2134"/>
                <a:gd name="T31" fmla="*/ 41 h 2137"/>
                <a:gd name="T32" fmla="*/ 658 w 2134"/>
                <a:gd name="T33" fmla="*/ 82 h 2137"/>
                <a:gd name="T34" fmla="*/ 546 w 2134"/>
                <a:gd name="T35" fmla="*/ 137 h 2137"/>
                <a:gd name="T36" fmla="*/ 439 w 2134"/>
                <a:gd name="T37" fmla="*/ 205 h 2137"/>
                <a:gd name="T38" fmla="*/ 343 w 2134"/>
                <a:gd name="T39" fmla="*/ 284 h 2137"/>
                <a:gd name="T40" fmla="*/ 255 w 2134"/>
                <a:gd name="T41" fmla="*/ 375 h 2137"/>
                <a:gd name="T42" fmla="*/ 179 w 2134"/>
                <a:gd name="T43" fmla="*/ 475 h 2137"/>
                <a:gd name="T44" fmla="*/ 116 w 2134"/>
                <a:gd name="T45" fmla="*/ 584 h 2137"/>
                <a:gd name="T46" fmla="*/ 66 w 2134"/>
                <a:gd name="T47" fmla="*/ 698 h 2137"/>
                <a:gd name="T48" fmla="*/ 29 w 2134"/>
                <a:gd name="T49" fmla="*/ 819 h 2137"/>
                <a:gd name="T50" fmla="*/ 7 w 2134"/>
                <a:gd name="T51" fmla="*/ 942 h 2137"/>
                <a:gd name="T52" fmla="*/ 0 w 2134"/>
                <a:gd name="T53" fmla="*/ 1068 h 2137"/>
                <a:gd name="T54" fmla="*/ 7 w 2134"/>
                <a:gd name="T55" fmla="*/ 1193 h 2137"/>
                <a:gd name="T56" fmla="*/ 29 w 2134"/>
                <a:gd name="T57" fmla="*/ 1317 h 2137"/>
                <a:gd name="T58" fmla="*/ 66 w 2134"/>
                <a:gd name="T59" fmla="*/ 1437 h 2137"/>
                <a:gd name="T60" fmla="*/ 116 w 2134"/>
                <a:gd name="T61" fmla="*/ 1553 h 2137"/>
                <a:gd name="T62" fmla="*/ 179 w 2134"/>
                <a:gd name="T63" fmla="*/ 1661 h 2137"/>
                <a:gd name="T64" fmla="*/ 255 w 2134"/>
                <a:gd name="T65" fmla="*/ 1762 h 2137"/>
                <a:gd name="T66" fmla="*/ 343 w 2134"/>
                <a:gd name="T67" fmla="*/ 1853 h 2137"/>
                <a:gd name="T68" fmla="*/ 439 w 2134"/>
                <a:gd name="T69" fmla="*/ 1932 h 2137"/>
                <a:gd name="T70" fmla="*/ 546 w 2134"/>
                <a:gd name="T71" fmla="*/ 2000 h 2137"/>
                <a:gd name="T72" fmla="*/ 658 w 2134"/>
                <a:gd name="T73" fmla="*/ 2055 h 2137"/>
                <a:gd name="T74" fmla="*/ 777 w 2134"/>
                <a:gd name="T75" fmla="*/ 2096 h 2137"/>
                <a:gd name="T76" fmla="*/ 900 w 2134"/>
                <a:gd name="T77" fmla="*/ 2123 h 2137"/>
                <a:gd name="T78" fmla="*/ 1025 w 2134"/>
                <a:gd name="T79" fmla="*/ 2136 h 2137"/>
                <a:gd name="T80" fmla="*/ 1151 w 2134"/>
                <a:gd name="T81" fmla="*/ 2133 h 2137"/>
                <a:gd name="T82" fmla="*/ 1275 w 2134"/>
                <a:gd name="T83" fmla="*/ 2115 h 2137"/>
                <a:gd name="T84" fmla="*/ 1396 w 2134"/>
                <a:gd name="T85" fmla="*/ 2084 h 2137"/>
                <a:gd name="T86" fmla="*/ 1513 w 2134"/>
                <a:gd name="T87" fmla="*/ 2038 h 2137"/>
                <a:gd name="T88" fmla="*/ 1624 w 2134"/>
                <a:gd name="T89" fmla="*/ 1979 h 2137"/>
                <a:gd name="T90" fmla="*/ 1728 w 2134"/>
                <a:gd name="T91" fmla="*/ 1907 h 2137"/>
                <a:gd name="T92" fmla="*/ 1822 w 2134"/>
                <a:gd name="T93" fmla="*/ 1823 h 2137"/>
                <a:gd name="T94" fmla="*/ 1905 w 2134"/>
                <a:gd name="T95" fmla="*/ 1729 h 2137"/>
                <a:gd name="T96" fmla="*/ 1976 w 2134"/>
                <a:gd name="T97" fmla="*/ 1626 h 2137"/>
                <a:gd name="T98" fmla="*/ 2036 w 2134"/>
                <a:gd name="T99" fmla="*/ 1516 h 2137"/>
                <a:gd name="T100" fmla="*/ 2082 w 2134"/>
                <a:gd name="T101" fmla="*/ 1399 h 2137"/>
                <a:gd name="T102" fmla="*/ 2114 w 2134"/>
                <a:gd name="T103" fmla="*/ 1276 h 2137"/>
                <a:gd name="T104" fmla="*/ 2131 w 2134"/>
                <a:gd name="T105" fmla="*/ 1152 h 2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34" h="2137">
                  <a:moveTo>
                    <a:pt x="2134" y="1068"/>
                  </a:moveTo>
                  <a:lnTo>
                    <a:pt x="2133" y="1026"/>
                  </a:lnTo>
                  <a:lnTo>
                    <a:pt x="2131" y="984"/>
                  </a:lnTo>
                  <a:lnTo>
                    <a:pt x="2126" y="942"/>
                  </a:lnTo>
                  <a:lnTo>
                    <a:pt x="2120" y="902"/>
                  </a:lnTo>
                  <a:lnTo>
                    <a:pt x="2114" y="860"/>
                  </a:lnTo>
                  <a:lnTo>
                    <a:pt x="2104" y="819"/>
                  </a:lnTo>
                  <a:lnTo>
                    <a:pt x="2094" y="779"/>
                  </a:lnTo>
                  <a:lnTo>
                    <a:pt x="2082" y="738"/>
                  </a:lnTo>
                  <a:lnTo>
                    <a:pt x="2068" y="698"/>
                  </a:lnTo>
                  <a:lnTo>
                    <a:pt x="2052" y="660"/>
                  </a:lnTo>
                  <a:lnTo>
                    <a:pt x="2036" y="621"/>
                  </a:lnTo>
                  <a:lnTo>
                    <a:pt x="2017" y="584"/>
                  </a:lnTo>
                  <a:lnTo>
                    <a:pt x="1998" y="546"/>
                  </a:lnTo>
                  <a:lnTo>
                    <a:pt x="1976" y="510"/>
                  </a:lnTo>
                  <a:lnTo>
                    <a:pt x="1953" y="475"/>
                  </a:lnTo>
                  <a:lnTo>
                    <a:pt x="1930" y="441"/>
                  </a:lnTo>
                  <a:lnTo>
                    <a:pt x="1905" y="408"/>
                  </a:lnTo>
                  <a:lnTo>
                    <a:pt x="1879" y="375"/>
                  </a:lnTo>
                  <a:lnTo>
                    <a:pt x="1850" y="343"/>
                  </a:lnTo>
                  <a:lnTo>
                    <a:pt x="1822" y="314"/>
                  </a:lnTo>
                  <a:lnTo>
                    <a:pt x="1791" y="284"/>
                  </a:lnTo>
                  <a:lnTo>
                    <a:pt x="1759" y="257"/>
                  </a:lnTo>
                  <a:lnTo>
                    <a:pt x="1728" y="230"/>
                  </a:lnTo>
                  <a:lnTo>
                    <a:pt x="1694" y="205"/>
                  </a:lnTo>
                  <a:lnTo>
                    <a:pt x="1659" y="181"/>
                  </a:lnTo>
                  <a:lnTo>
                    <a:pt x="1624" y="158"/>
                  </a:lnTo>
                  <a:lnTo>
                    <a:pt x="1588" y="137"/>
                  </a:lnTo>
                  <a:lnTo>
                    <a:pt x="1552" y="117"/>
                  </a:lnTo>
                  <a:lnTo>
                    <a:pt x="1513" y="99"/>
                  </a:lnTo>
                  <a:lnTo>
                    <a:pt x="1476" y="82"/>
                  </a:lnTo>
                  <a:lnTo>
                    <a:pt x="1436" y="66"/>
                  </a:lnTo>
                  <a:lnTo>
                    <a:pt x="1396" y="53"/>
                  </a:lnTo>
                  <a:lnTo>
                    <a:pt x="1356" y="41"/>
                  </a:lnTo>
                  <a:lnTo>
                    <a:pt x="1316" y="30"/>
                  </a:lnTo>
                  <a:lnTo>
                    <a:pt x="1275" y="21"/>
                  </a:lnTo>
                  <a:lnTo>
                    <a:pt x="1234" y="14"/>
                  </a:lnTo>
                  <a:lnTo>
                    <a:pt x="1192" y="8"/>
                  </a:lnTo>
                  <a:lnTo>
                    <a:pt x="1151" y="4"/>
                  </a:lnTo>
                  <a:lnTo>
                    <a:pt x="1109" y="1"/>
                  </a:lnTo>
                  <a:lnTo>
                    <a:pt x="1067" y="0"/>
                  </a:lnTo>
                  <a:lnTo>
                    <a:pt x="1025" y="1"/>
                  </a:lnTo>
                  <a:lnTo>
                    <a:pt x="983" y="4"/>
                  </a:lnTo>
                  <a:lnTo>
                    <a:pt x="941" y="8"/>
                  </a:lnTo>
                  <a:lnTo>
                    <a:pt x="900" y="14"/>
                  </a:lnTo>
                  <a:lnTo>
                    <a:pt x="859" y="21"/>
                  </a:lnTo>
                  <a:lnTo>
                    <a:pt x="817" y="30"/>
                  </a:lnTo>
                  <a:lnTo>
                    <a:pt x="777" y="41"/>
                  </a:lnTo>
                  <a:lnTo>
                    <a:pt x="737" y="53"/>
                  </a:lnTo>
                  <a:lnTo>
                    <a:pt x="698" y="66"/>
                  </a:lnTo>
                  <a:lnTo>
                    <a:pt x="658" y="82"/>
                  </a:lnTo>
                  <a:lnTo>
                    <a:pt x="620" y="99"/>
                  </a:lnTo>
                  <a:lnTo>
                    <a:pt x="582" y="117"/>
                  </a:lnTo>
                  <a:lnTo>
                    <a:pt x="546" y="137"/>
                  </a:lnTo>
                  <a:lnTo>
                    <a:pt x="510" y="158"/>
                  </a:lnTo>
                  <a:lnTo>
                    <a:pt x="474" y="181"/>
                  </a:lnTo>
                  <a:lnTo>
                    <a:pt x="439" y="205"/>
                  </a:lnTo>
                  <a:lnTo>
                    <a:pt x="406" y="230"/>
                  </a:lnTo>
                  <a:lnTo>
                    <a:pt x="373" y="257"/>
                  </a:lnTo>
                  <a:lnTo>
                    <a:pt x="343" y="284"/>
                  </a:lnTo>
                  <a:lnTo>
                    <a:pt x="312" y="314"/>
                  </a:lnTo>
                  <a:lnTo>
                    <a:pt x="284" y="343"/>
                  </a:lnTo>
                  <a:lnTo>
                    <a:pt x="255" y="375"/>
                  </a:lnTo>
                  <a:lnTo>
                    <a:pt x="229" y="408"/>
                  </a:lnTo>
                  <a:lnTo>
                    <a:pt x="203" y="441"/>
                  </a:lnTo>
                  <a:lnTo>
                    <a:pt x="179" y="475"/>
                  </a:lnTo>
                  <a:lnTo>
                    <a:pt x="157" y="510"/>
                  </a:lnTo>
                  <a:lnTo>
                    <a:pt x="136" y="546"/>
                  </a:lnTo>
                  <a:lnTo>
                    <a:pt x="116" y="584"/>
                  </a:lnTo>
                  <a:lnTo>
                    <a:pt x="98" y="621"/>
                  </a:lnTo>
                  <a:lnTo>
                    <a:pt x="81" y="660"/>
                  </a:lnTo>
                  <a:lnTo>
                    <a:pt x="66" y="698"/>
                  </a:lnTo>
                  <a:lnTo>
                    <a:pt x="52" y="738"/>
                  </a:lnTo>
                  <a:lnTo>
                    <a:pt x="40" y="779"/>
                  </a:lnTo>
                  <a:lnTo>
                    <a:pt x="29" y="819"/>
                  </a:lnTo>
                  <a:lnTo>
                    <a:pt x="20" y="860"/>
                  </a:lnTo>
                  <a:lnTo>
                    <a:pt x="14" y="902"/>
                  </a:lnTo>
                  <a:lnTo>
                    <a:pt x="7" y="942"/>
                  </a:lnTo>
                  <a:lnTo>
                    <a:pt x="3" y="984"/>
                  </a:lnTo>
                  <a:lnTo>
                    <a:pt x="1" y="1026"/>
                  </a:lnTo>
                  <a:lnTo>
                    <a:pt x="0" y="1068"/>
                  </a:lnTo>
                  <a:lnTo>
                    <a:pt x="1" y="1110"/>
                  </a:lnTo>
                  <a:lnTo>
                    <a:pt x="3" y="1152"/>
                  </a:lnTo>
                  <a:lnTo>
                    <a:pt x="7" y="1193"/>
                  </a:lnTo>
                  <a:lnTo>
                    <a:pt x="14" y="1235"/>
                  </a:lnTo>
                  <a:lnTo>
                    <a:pt x="20" y="1276"/>
                  </a:lnTo>
                  <a:lnTo>
                    <a:pt x="29" y="1317"/>
                  </a:lnTo>
                  <a:lnTo>
                    <a:pt x="40" y="1358"/>
                  </a:lnTo>
                  <a:lnTo>
                    <a:pt x="52" y="1399"/>
                  </a:lnTo>
                  <a:lnTo>
                    <a:pt x="66" y="1437"/>
                  </a:lnTo>
                  <a:lnTo>
                    <a:pt x="81" y="1477"/>
                  </a:lnTo>
                  <a:lnTo>
                    <a:pt x="98" y="1516"/>
                  </a:lnTo>
                  <a:lnTo>
                    <a:pt x="116" y="1553"/>
                  </a:lnTo>
                  <a:lnTo>
                    <a:pt x="136" y="1591"/>
                  </a:lnTo>
                  <a:lnTo>
                    <a:pt x="157" y="1626"/>
                  </a:lnTo>
                  <a:lnTo>
                    <a:pt x="179" y="1661"/>
                  </a:lnTo>
                  <a:lnTo>
                    <a:pt x="203" y="1696"/>
                  </a:lnTo>
                  <a:lnTo>
                    <a:pt x="229" y="1729"/>
                  </a:lnTo>
                  <a:lnTo>
                    <a:pt x="255" y="1762"/>
                  </a:lnTo>
                  <a:lnTo>
                    <a:pt x="284" y="1793"/>
                  </a:lnTo>
                  <a:lnTo>
                    <a:pt x="312" y="1823"/>
                  </a:lnTo>
                  <a:lnTo>
                    <a:pt x="343" y="1853"/>
                  </a:lnTo>
                  <a:lnTo>
                    <a:pt x="373" y="1880"/>
                  </a:lnTo>
                  <a:lnTo>
                    <a:pt x="406" y="1907"/>
                  </a:lnTo>
                  <a:lnTo>
                    <a:pt x="439" y="1932"/>
                  </a:lnTo>
                  <a:lnTo>
                    <a:pt x="474" y="1956"/>
                  </a:lnTo>
                  <a:lnTo>
                    <a:pt x="510" y="1979"/>
                  </a:lnTo>
                  <a:lnTo>
                    <a:pt x="546" y="2000"/>
                  </a:lnTo>
                  <a:lnTo>
                    <a:pt x="582" y="2020"/>
                  </a:lnTo>
                  <a:lnTo>
                    <a:pt x="620" y="2038"/>
                  </a:lnTo>
                  <a:lnTo>
                    <a:pt x="658" y="2055"/>
                  </a:lnTo>
                  <a:lnTo>
                    <a:pt x="698" y="2070"/>
                  </a:lnTo>
                  <a:lnTo>
                    <a:pt x="737" y="2084"/>
                  </a:lnTo>
                  <a:lnTo>
                    <a:pt x="777" y="2096"/>
                  </a:lnTo>
                  <a:lnTo>
                    <a:pt x="817" y="2107"/>
                  </a:lnTo>
                  <a:lnTo>
                    <a:pt x="859" y="2115"/>
                  </a:lnTo>
                  <a:lnTo>
                    <a:pt x="900" y="2123"/>
                  </a:lnTo>
                  <a:lnTo>
                    <a:pt x="941" y="2129"/>
                  </a:lnTo>
                  <a:lnTo>
                    <a:pt x="983" y="2133"/>
                  </a:lnTo>
                  <a:lnTo>
                    <a:pt x="1025" y="2136"/>
                  </a:lnTo>
                  <a:lnTo>
                    <a:pt x="1067" y="2137"/>
                  </a:lnTo>
                  <a:lnTo>
                    <a:pt x="1109" y="2136"/>
                  </a:lnTo>
                  <a:lnTo>
                    <a:pt x="1151" y="2133"/>
                  </a:lnTo>
                  <a:lnTo>
                    <a:pt x="1192" y="2129"/>
                  </a:lnTo>
                  <a:lnTo>
                    <a:pt x="1234" y="2123"/>
                  </a:lnTo>
                  <a:lnTo>
                    <a:pt x="1275" y="2115"/>
                  </a:lnTo>
                  <a:lnTo>
                    <a:pt x="1316" y="2107"/>
                  </a:lnTo>
                  <a:lnTo>
                    <a:pt x="1356" y="2096"/>
                  </a:lnTo>
                  <a:lnTo>
                    <a:pt x="1396" y="2084"/>
                  </a:lnTo>
                  <a:lnTo>
                    <a:pt x="1436" y="2070"/>
                  </a:lnTo>
                  <a:lnTo>
                    <a:pt x="1476" y="2055"/>
                  </a:lnTo>
                  <a:lnTo>
                    <a:pt x="1513" y="2038"/>
                  </a:lnTo>
                  <a:lnTo>
                    <a:pt x="1552" y="2020"/>
                  </a:lnTo>
                  <a:lnTo>
                    <a:pt x="1588" y="2000"/>
                  </a:lnTo>
                  <a:lnTo>
                    <a:pt x="1624" y="1979"/>
                  </a:lnTo>
                  <a:lnTo>
                    <a:pt x="1659" y="1956"/>
                  </a:lnTo>
                  <a:lnTo>
                    <a:pt x="1694" y="1932"/>
                  </a:lnTo>
                  <a:lnTo>
                    <a:pt x="1728" y="1907"/>
                  </a:lnTo>
                  <a:lnTo>
                    <a:pt x="1759" y="1880"/>
                  </a:lnTo>
                  <a:lnTo>
                    <a:pt x="1791" y="1853"/>
                  </a:lnTo>
                  <a:lnTo>
                    <a:pt x="1822" y="1823"/>
                  </a:lnTo>
                  <a:lnTo>
                    <a:pt x="1850" y="1793"/>
                  </a:lnTo>
                  <a:lnTo>
                    <a:pt x="1879" y="1762"/>
                  </a:lnTo>
                  <a:lnTo>
                    <a:pt x="1905" y="1729"/>
                  </a:lnTo>
                  <a:lnTo>
                    <a:pt x="1930" y="1696"/>
                  </a:lnTo>
                  <a:lnTo>
                    <a:pt x="1953" y="1661"/>
                  </a:lnTo>
                  <a:lnTo>
                    <a:pt x="1976" y="1626"/>
                  </a:lnTo>
                  <a:lnTo>
                    <a:pt x="1998" y="1591"/>
                  </a:lnTo>
                  <a:lnTo>
                    <a:pt x="2017" y="1553"/>
                  </a:lnTo>
                  <a:lnTo>
                    <a:pt x="2036" y="1516"/>
                  </a:lnTo>
                  <a:lnTo>
                    <a:pt x="2052" y="1477"/>
                  </a:lnTo>
                  <a:lnTo>
                    <a:pt x="2068" y="1437"/>
                  </a:lnTo>
                  <a:lnTo>
                    <a:pt x="2082" y="1399"/>
                  </a:lnTo>
                  <a:lnTo>
                    <a:pt x="2094" y="1358"/>
                  </a:lnTo>
                  <a:lnTo>
                    <a:pt x="2104" y="1317"/>
                  </a:lnTo>
                  <a:lnTo>
                    <a:pt x="2114" y="1276"/>
                  </a:lnTo>
                  <a:lnTo>
                    <a:pt x="2120" y="1235"/>
                  </a:lnTo>
                  <a:lnTo>
                    <a:pt x="2126" y="1193"/>
                  </a:lnTo>
                  <a:lnTo>
                    <a:pt x="2131" y="1152"/>
                  </a:lnTo>
                  <a:lnTo>
                    <a:pt x="2133" y="1110"/>
                  </a:lnTo>
                  <a:lnTo>
                    <a:pt x="2134" y="1068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382" name="Line 22"/>
            <p:cNvSpPr>
              <a:spLocks noChangeShapeType="1"/>
            </p:cNvSpPr>
            <p:nvPr/>
          </p:nvSpPr>
          <p:spPr bwMode="auto">
            <a:xfrm>
              <a:off x="4136" y="1735"/>
              <a:ext cx="1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383" name="Line 23"/>
            <p:cNvSpPr>
              <a:spLocks noChangeShapeType="1"/>
            </p:cNvSpPr>
            <p:nvPr/>
          </p:nvSpPr>
          <p:spPr bwMode="auto">
            <a:xfrm>
              <a:off x="4348" y="1735"/>
              <a:ext cx="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384" name="Line 24"/>
            <p:cNvSpPr>
              <a:spLocks noChangeShapeType="1"/>
            </p:cNvSpPr>
            <p:nvPr/>
          </p:nvSpPr>
          <p:spPr bwMode="auto">
            <a:xfrm>
              <a:off x="4452" y="1735"/>
              <a:ext cx="28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385" name="Line 25"/>
            <p:cNvSpPr>
              <a:spLocks noChangeShapeType="1"/>
            </p:cNvSpPr>
            <p:nvPr/>
          </p:nvSpPr>
          <p:spPr bwMode="auto">
            <a:xfrm>
              <a:off x="4800" y="1735"/>
              <a:ext cx="4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386" name="Line 26"/>
            <p:cNvSpPr>
              <a:spLocks noChangeShapeType="1"/>
            </p:cNvSpPr>
            <p:nvPr/>
          </p:nvSpPr>
          <p:spPr bwMode="auto">
            <a:xfrm>
              <a:off x="4903" y="1735"/>
              <a:ext cx="1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387" name="Line 27"/>
            <p:cNvSpPr>
              <a:spLocks noChangeShapeType="1"/>
            </p:cNvSpPr>
            <p:nvPr/>
          </p:nvSpPr>
          <p:spPr bwMode="auto">
            <a:xfrm>
              <a:off x="4591" y="1231"/>
              <a:ext cx="0" cy="16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388" name="Line 28"/>
            <p:cNvSpPr>
              <a:spLocks noChangeShapeType="1"/>
            </p:cNvSpPr>
            <p:nvPr/>
          </p:nvSpPr>
          <p:spPr bwMode="auto">
            <a:xfrm>
              <a:off x="4591" y="1458"/>
              <a:ext cx="0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389" name="Line 29"/>
            <p:cNvSpPr>
              <a:spLocks noChangeShapeType="1"/>
            </p:cNvSpPr>
            <p:nvPr/>
          </p:nvSpPr>
          <p:spPr bwMode="auto">
            <a:xfrm>
              <a:off x="4591" y="1563"/>
              <a:ext cx="0" cy="2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390" name="Line 30"/>
            <p:cNvSpPr>
              <a:spLocks noChangeShapeType="1"/>
            </p:cNvSpPr>
            <p:nvPr/>
          </p:nvSpPr>
          <p:spPr bwMode="auto">
            <a:xfrm>
              <a:off x="4591" y="1909"/>
              <a:ext cx="0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392" name="Line 32"/>
            <p:cNvSpPr>
              <a:spLocks noChangeShapeType="1"/>
            </p:cNvSpPr>
            <p:nvPr/>
          </p:nvSpPr>
          <p:spPr bwMode="auto">
            <a:xfrm flipV="1">
              <a:off x="4591" y="1013"/>
              <a:ext cx="0" cy="1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393" name="Line 33"/>
            <p:cNvSpPr>
              <a:spLocks noChangeShapeType="1"/>
            </p:cNvSpPr>
            <p:nvPr/>
          </p:nvSpPr>
          <p:spPr bwMode="auto">
            <a:xfrm flipV="1">
              <a:off x="4591" y="911"/>
              <a:ext cx="0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394" name="Line 34"/>
            <p:cNvSpPr>
              <a:spLocks noChangeShapeType="1"/>
            </p:cNvSpPr>
            <p:nvPr/>
          </p:nvSpPr>
          <p:spPr bwMode="auto">
            <a:xfrm flipV="1">
              <a:off x="4591" y="562"/>
              <a:ext cx="0" cy="2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395" name="Line 35"/>
            <p:cNvSpPr>
              <a:spLocks noChangeShapeType="1"/>
            </p:cNvSpPr>
            <p:nvPr/>
          </p:nvSpPr>
          <p:spPr bwMode="auto">
            <a:xfrm flipV="1">
              <a:off x="4591" y="459"/>
              <a:ext cx="0" cy="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396" name="Line 36"/>
            <p:cNvSpPr>
              <a:spLocks noChangeShapeType="1"/>
            </p:cNvSpPr>
            <p:nvPr/>
          </p:nvSpPr>
          <p:spPr bwMode="auto">
            <a:xfrm flipV="1">
              <a:off x="4591" y="207"/>
              <a:ext cx="0" cy="1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397" name="Line 37"/>
            <p:cNvSpPr>
              <a:spLocks noChangeShapeType="1"/>
            </p:cNvSpPr>
            <p:nvPr/>
          </p:nvSpPr>
          <p:spPr bwMode="auto">
            <a:xfrm>
              <a:off x="4207" y="1148"/>
              <a:ext cx="76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398" name="Line 38"/>
            <p:cNvSpPr>
              <a:spLocks noChangeShapeType="1"/>
            </p:cNvSpPr>
            <p:nvPr/>
          </p:nvSpPr>
          <p:spPr bwMode="auto">
            <a:xfrm flipV="1">
              <a:off x="4976" y="281"/>
              <a:ext cx="0" cy="86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399" name="Line 39"/>
            <p:cNvSpPr>
              <a:spLocks noChangeShapeType="1"/>
            </p:cNvSpPr>
            <p:nvPr/>
          </p:nvSpPr>
          <p:spPr bwMode="auto">
            <a:xfrm flipH="1">
              <a:off x="4207" y="281"/>
              <a:ext cx="76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00" name="Line 40"/>
            <p:cNvSpPr>
              <a:spLocks noChangeShapeType="1"/>
            </p:cNvSpPr>
            <p:nvPr/>
          </p:nvSpPr>
          <p:spPr bwMode="auto">
            <a:xfrm>
              <a:off x="4207" y="281"/>
              <a:ext cx="0" cy="86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55" name="Line 95"/>
            <p:cNvSpPr>
              <a:spLocks noChangeShapeType="1"/>
            </p:cNvSpPr>
            <p:nvPr/>
          </p:nvSpPr>
          <p:spPr bwMode="auto">
            <a:xfrm flipV="1">
              <a:off x="4920" y="1417"/>
              <a:ext cx="39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56" name="Line 96"/>
            <p:cNvSpPr>
              <a:spLocks noChangeShapeType="1"/>
            </p:cNvSpPr>
            <p:nvPr/>
          </p:nvSpPr>
          <p:spPr bwMode="auto">
            <a:xfrm flipH="1">
              <a:off x="4212" y="2017"/>
              <a:ext cx="48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57" name="Line 97"/>
            <p:cNvSpPr>
              <a:spLocks noChangeShapeType="1"/>
            </p:cNvSpPr>
            <p:nvPr/>
          </p:nvSpPr>
          <p:spPr bwMode="auto">
            <a:xfrm flipH="1">
              <a:off x="4060" y="2060"/>
              <a:ext cx="15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58" name="Line 98"/>
            <p:cNvSpPr>
              <a:spLocks noChangeShapeType="1"/>
            </p:cNvSpPr>
            <p:nvPr/>
          </p:nvSpPr>
          <p:spPr bwMode="auto">
            <a:xfrm flipH="1">
              <a:off x="4300" y="1482"/>
              <a:ext cx="583" cy="5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59" name="Freeform 99"/>
            <p:cNvSpPr>
              <a:spLocks/>
            </p:cNvSpPr>
            <p:nvPr/>
          </p:nvSpPr>
          <p:spPr bwMode="auto">
            <a:xfrm>
              <a:off x="4883" y="1445"/>
              <a:ext cx="42" cy="37"/>
            </a:xfrm>
            <a:custGeom>
              <a:avLst/>
              <a:gdLst>
                <a:gd name="T0" fmla="*/ 91 w 122"/>
                <a:gd name="T1" fmla="*/ 0 h 109"/>
                <a:gd name="T2" fmla="*/ 122 w 122"/>
                <a:gd name="T3" fmla="*/ 35 h 109"/>
                <a:gd name="T4" fmla="*/ 0 w 122"/>
                <a:gd name="T5" fmla="*/ 109 h 109"/>
                <a:gd name="T6" fmla="*/ 91 w 122"/>
                <a:gd name="T7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2" h="109">
                  <a:moveTo>
                    <a:pt x="91" y="0"/>
                  </a:moveTo>
                  <a:lnTo>
                    <a:pt x="122" y="35"/>
                  </a:lnTo>
                  <a:lnTo>
                    <a:pt x="0" y="109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60" name="Freeform 100"/>
            <p:cNvSpPr>
              <a:spLocks/>
            </p:cNvSpPr>
            <p:nvPr/>
          </p:nvSpPr>
          <p:spPr bwMode="auto">
            <a:xfrm>
              <a:off x="4883" y="1445"/>
              <a:ext cx="42" cy="37"/>
            </a:xfrm>
            <a:custGeom>
              <a:avLst/>
              <a:gdLst>
                <a:gd name="T0" fmla="*/ 91 w 122"/>
                <a:gd name="T1" fmla="*/ 0 h 109"/>
                <a:gd name="T2" fmla="*/ 122 w 122"/>
                <a:gd name="T3" fmla="*/ 35 h 109"/>
                <a:gd name="T4" fmla="*/ 0 w 122"/>
                <a:gd name="T5" fmla="*/ 109 h 109"/>
                <a:gd name="T6" fmla="*/ 91 w 122"/>
                <a:gd name="T7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2" h="109">
                  <a:moveTo>
                    <a:pt x="91" y="0"/>
                  </a:moveTo>
                  <a:lnTo>
                    <a:pt x="122" y="35"/>
                  </a:lnTo>
                  <a:lnTo>
                    <a:pt x="0" y="109"/>
                  </a:lnTo>
                  <a:lnTo>
                    <a:pt x="91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61" name="Freeform 101"/>
            <p:cNvSpPr>
              <a:spLocks/>
            </p:cNvSpPr>
            <p:nvPr/>
          </p:nvSpPr>
          <p:spPr bwMode="auto">
            <a:xfrm>
              <a:off x="4255" y="1985"/>
              <a:ext cx="45" cy="40"/>
            </a:xfrm>
            <a:custGeom>
              <a:avLst/>
              <a:gdLst>
                <a:gd name="T0" fmla="*/ 0 w 122"/>
                <a:gd name="T1" fmla="*/ 73 h 109"/>
                <a:gd name="T2" fmla="*/ 30 w 122"/>
                <a:gd name="T3" fmla="*/ 109 h 109"/>
                <a:gd name="T4" fmla="*/ 122 w 122"/>
                <a:gd name="T5" fmla="*/ 0 h 109"/>
                <a:gd name="T6" fmla="*/ 0 w 122"/>
                <a:gd name="T7" fmla="*/ 73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2" h="109">
                  <a:moveTo>
                    <a:pt x="0" y="73"/>
                  </a:moveTo>
                  <a:lnTo>
                    <a:pt x="30" y="109"/>
                  </a:lnTo>
                  <a:lnTo>
                    <a:pt x="122" y="0"/>
                  </a:lnTo>
                  <a:lnTo>
                    <a:pt x="0" y="73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62" name="Freeform 102"/>
            <p:cNvSpPr>
              <a:spLocks/>
            </p:cNvSpPr>
            <p:nvPr/>
          </p:nvSpPr>
          <p:spPr bwMode="auto">
            <a:xfrm>
              <a:off x="4255" y="1985"/>
              <a:ext cx="45" cy="40"/>
            </a:xfrm>
            <a:custGeom>
              <a:avLst/>
              <a:gdLst>
                <a:gd name="T0" fmla="*/ 0 w 122"/>
                <a:gd name="T1" fmla="*/ 73 h 109"/>
                <a:gd name="T2" fmla="*/ 30 w 122"/>
                <a:gd name="T3" fmla="*/ 109 h 109"/>
                <a:gd name="T4" fmla="*/ 122 w 122"/>
                <a:gd name="T5" fmla="*/ 0 h 109"/>
                <a:gd name="T6" fmla="*/ 0 w 122"/>
                <a:gd name="T7" fmla="*/ 73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2" h="109">
                  <a:moveTo>
                    <a:pt x="0" y="73"/>
                  </a:moveTo>
                  <a:lnTo>
                    <a:pt x="30" y="109"/>
                  </a:lnTo>
                  <a:lnTo>
                    <a:pt x="122" y="0"/>
                  </a:lnTo>
                  <a:lnTo>
                    <a:pt x="0" y="73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63" name="Line 103"/>
            <p:cNvSpPr>
              <a:spLocks noChangeShapeType="1"/>
            </p:cNvSpPr>
            <p:nvPr/>
          </p:nvSpPr>
          <p:spPr bwMode="auto">
            <a:xfrm flipV="1">
              <a:off x="4048" y="1964"/>
              <a:ext cx="40" cy="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64" name="Freeform 104"/>
            <p:cNvSpPr>
              <a:spLocks/>
            </p:cNvSpPr>
            <p:nvPr/>
          </p:nvSpPr>
          <p:spPr bwMode="auto">
            <a:xfrm>
              <a:off x="4048" y="1977"/>
              <a:ext cx="40" cy="52"/>
            </a:xfrm>
            <a:custGeom>
              <a:avLst/>
              <a:gdLst>
                <a:gd name="T0" fmla="*/ 105 w 109"/>
                <a:gd name="T1" fmla="*/ 73 h 146"/>
                <a:gd name="T2" fmla="*/ 108 w 109"/>
                <a:gd name="T3" fmla="*/ 64 h 146"/>
                <a:gd name="T4" fmla="*/ 109 w 109"/>
                <a:gd name="T5" fmla="*/ 54 h 146"/>
                <a:gd name="T6" fmla="*/ 109 w 109"/>
                <a:gd name="T7" fmla="*/ 45 h 146"/>
                <a:gd name="T8" fmla="*/ 108 w 109"/>
                <a:gd name="T9" fmla="*/ 37 h 146"/>
                <a:gd name="T10" fmla="*/ 107 w 109"/>
                <a:gd name="T11" fmla="*/ 29 h 146"/>
                <a:gd name="T12" fmla="*/ 104 w 109"/>
                <a:gd name="T13" fmla="*/ 22 h 146"/>
                <a:gd name="T14" fmla="*/ 101 w 109"/>
                <a:gd name="T15" fmla="*/ 15 h 146"/>
                <a:gd name="T16" fmla="*/ 96 w 109"/>
                <a:gd name="T17" fmla="*/ 10 h 146"/>
                <a:gd name="T18" fmla="*/ 92 w 109"/>
                <a:gd name="T19" fmla="*/ 6 h 146"/>
                <a:gd name="T20" fmla="*/ 86 w 109"/>
                <a:gd name="T21" fmla="*/ 3 h 146"/>
                <a:gd name="T22" fmla="*/ 80 w 109"/>
                <a:gd name="T23" fmla="*/ 0 h 146"/>
                <a:gd name="T24" fmla="*/ 74 w 109"/>
                <a:gd name="T25" fmla="*/ 0 h 146"/>
                <a:gd name="T26" fmla="*/ 67 w 109"/>
                <a:gd name="T27" fmla="*/ 0 h 146"/>
                <a:gd name="T28" fmla="*/ 60 w 109"/>
                <a:gd name="T29" fmla="*/ 3 h 146"/>
                <a:gd name="T30" fmla="*/ 53 w 109"/>
                <a:gd name="T31" fmla="*/ 6 h 146"/>
                <a:gd name="T32" fmla="*/ 45 w 109"/>
                <a:gd name="T33" fmla="*/ 10 h 146"/>
                <a:gd name="T34" fmla="*/ 38 w 109"/>
                <a:gd name="T35" fmla="*/ 15 h 146"/>
                <a:gd name="T36" fmla="*/ 32 w 109"/>
                <a:gd name="T37" fmla="*/ 22 h 146"/>
                <a:gd name="T38" fmla="*/ 26 w 109"/>
                <a:gd name="T39" fmla="*/ 29 h 146"/>
                <a:gd name="T40" fmla="*/ 20 w 109"/>
                <a:gd name="T41" fmla="*/ 37 h 146"/>
                <a:gd name="T42" fmla="*/ 15 w 109"/>
                <a:gd name="T43" fmla="*/ 45 h 146"/>
                <a:gd name="T44" fmla="*/ 10 w 109"/>
                <a:gd name="T45" fmla="*/ 54 h 146"/>
                <a:gd name="T46" fmla="*/ 7 w 109"/>
                <a:gd name="T47" fmla="*/ 64 h 146"/>
                <a:gd name="T48" fmla="*/ 3 w 109"/>
                <a:gd name="T49" fmla="*/ 73 h 146"/>
                <a:gd name="T50" fmla="*/ 1 w 109"/>
                <a:gd name="T51" fmla="*/ 82 h 146"/>
                <a:gd name="T52" fmla="*/ 0 w 109"/>
                <a:gd name="T53" fmla="*/ 92 h 146"/>
                <a:gd name="T54" fmla="*/ 0 w 109"/>
                <a:gd name="T55" fmla="*/ 100 h 146"/>
                <a:gd name="T56" fmla="*/ 0 w 109"/>
                <a:gd name="T57" fmla="*/ 109 h 146"/>
                <a:gd name="T58" fmla="*/ 2 w 109"/>
                <a:gd name="T59" fmla="*/ 117 h 146"/>
                <a:gd name="T60" fmla="*/ 4 w 109"/>
                <a:gd name="T61" fmla="*/ 124 h 146"/>
                <a:gd name="T62" fmla="*/ 8 w 109"/>
                <a:gd name="T63" fmla="*/ 131 h 146"/>
                <a:gd name="T64" fmla="*/ 11 w 109"/>
                <a:gd name="T65" fmla="*/ 137 h 146"/>
                <a:gd name="T66" fmla="*/ 17 w 109"/>
                <a:gd name="T67" fmla="*/ 140 h 146"/>
                <a:gd name="T68" fmla="*/ 23 w 109"/>
                <a:gd name="T69" fmla="*/ 144 h 146"/>
                <a:gd name="T70" fmla="*/ 28 w 109"/>
                <a:gd name="T71" fmla="*/ 146 h 146"/>
                <a:gd name="T72" fmla="*/ 35 w 109"/>
                <a:gd name="T73" fmla="*/ 146 h 146"/>
                <a:gd name="T74" fmla="*/ 42 w 109"/>
                <a:gd name="T75" fmla="*/ 146 h 146"/>
                <a:gd name="T76" fmla="*/ 49 w 109"/>
                <a:gd name="T77" fmla="*/ 144 h 146"/>
                <a:gd name="T78" fmla="*/ 56 w 109"/>
                <a:gd name="T79" fmla="*/ 140 h 146"/>
                <a:gd name="T80" fmla="*/ 62 w 109"/>
                <a:gd name="T81" fmla="*/ 137 h 146"/>
                <a:gd name="T82" fmla="*/ 70 w 109"/>
                <a:gd name="T83" fmla="*/ 131 h 146"/>
                <a:gd name="T84" fmla="*/ 76 w 109"/>
                <a:gd name="T85" fmla="*/ 124 h 146"/>
                <a:gd name="T86" fmla="*/ 83 w 109"/>
                <a:gd name="T87" fmla="*/ 117 h 146"/>
                <a:gd name="T88" fmla="*/ 88 w 109"/>
                <a:gd name="T89" fmla="*/ 109 h 146"/>
                <a:gd name="T90" fmla="*/ 94 w 109"/>
                <a:gd name="T91" fmla="*/ 100 h 146"/>
                <a:gd name="T92" fmla="*/ 99 w 109"/>
                <a:gd name="T93" fmla="*/ 92 h 146"/>
                <a:gd name="T94" fmla="*/ 102 w 109"/>
                <a:gd name="T95" fmla="*/ 82 h 146"/>
                <a:gd name="T96" fmla="*/ 105 w 109"/>
                <a:gd name="T97" fmla="*/ 73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09" h="146">
                  <a:moveTo>
                    <a:pt x="105" y="73"/>
                  </a:moveTo>
                  <a:lnTo>
                    <a:pt x="108" y="64"/>
                  </a:lnTo>
                  <a:lnTo>
                    <a:pt x="109" y="54"/>
                  </a:lnTo>
                  <a:lnTo>
                    <a:pt x="109" y="45"/>
                  </a:lnTo>
                  <a:lnTo>
                    <a:pt x="108" y="37"/>
                  </a:lnTo>
                  <a:lnTo>
                    <a:pt x="107" y="29"/>
                  </a:lnTo>
                  <a:lnTo>
                    <a:pt x="104" y="22"/>
                  </a:lnTo>
                  <a:lnTo>
                    <a:pt x="101" y="15"/>
                  </a:lnTo>
                  <a:lnTo>
                    <a:pt x="96" y="10"/>
                  </a:lnTo>
                  <a:lnTo>
                    <a:pt x="92" y="6"/>
                  </a:lnTo>
                  <a:lnTo>
                    <a:pt x="86" y="3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3"/>
                  </a:lnTo>
                  <a:lnTo>
                    <a:pt x="53" y="6"/>
                  </a:lnTo>
                  <a:lnTo>
                    <a:pt x="45" y="10"/>
                  </a:lnTo>
                  <a:lnTo>
                    <a:pt x="38" y="15"/>
                  </a:lnTo>
                  <a:lnTo>
                    <a:pt x="32" y="22"/>
                  </a:lnTo>
                  <a:lnTo>
                    <a:pt x="26" y="29"/>
                  </a:lnTo>
                  <a:lnTo>
                    <a:pt x="20" y="37"/>
                  </a:lnTo>
                  <a:lnTo>
                    <a:pt x="15" y="45"/>
                  </a:lnTo>
                  <a:lnTo>
                    <a:pt x="10" y="54"/>
                  </a:lnTo>
                  <a:lnTo>
                    <a:pt x="7" y="64"/>
                  </a:lnTo>
                  <a:lnTo>
                    <a:pt x="3" y="73"/>
                  </a:lnTo>
                  <a:lnTo>
                    <a:pt x="1" y="82"/>
                  </a:lnTo>
                  <a:lnTo>
                    <a:pt x="0" y="92"/>
                  </a:lnTo>
                  <a:lnTo>
                    <a:pt x="0" y="100"/>
                  </a:lnTo>
                  <a:lnTo>
                    <a:pt x="0" y="109"/>
                  </a:lnTo>
                  <a:lnTo>
                    <a:pt x="2" y="117"/>
                  </a:lnTo>
                  <a:lnTo>
                    <a:pt x="4" y="124"/>
                  </a:lnTo>
                  <a:lnTo>
                    <a:pt x="8" y="131"/>
                  </a:lnTo>
                  <a:lnTo>
                    <a:pt x="11" y="137"/>
                  </a:lnTo>
                  <a:lnTo>
                    <a:pt x="17" y="140"/>
                  </a:lnTo>
                  <a:lnTo>
                    <a:pt x="23" y="144"/>
                  </a:lnTo>
                  <a:lnTo>
                    <a:pt x="28" y="146"/>
                  </a:lnTo>
                  <a:lnTo>
                    <a:pt x="35" y="146"/>
                  </a:lnTo>
                  <a:lnTo>
                    <a:pt x="42" y="146"/>
                  </a:lnTo>
                  <a:lnTo>
                    <a:pt x="49" y="144"/>
                  </a:lnTo>
                  <a:lnTo>
                    <a:pt x="56" y="140"/>
                  </a:lnTo>
                  <a:lnTo>
                    <a:pt x="62" y="137"/>
                  </a:lnTo>
                  <a:lnTo>
                    <a:pt x="70" y="131"/>
                  </a:lnTo>
                  <a:lnTo>
                    <a:pt x="76" y="124"/>
                  </a:lnTo>
                  <a:lnTo>
                    <a:pt x="83" y="117"/>
                  </a:lnTo>
                  <a:lnTo>
                    <a:pt x="88" y="109"/>
                  </a:lnTo>
                  <a:lnTo>
                    <a:pt x="94" y="100"/>
                  </a:lnTo>
                  <a:lnTo>
                    <a:pt x="99" y="92"/>
                  </a:lnTo>
                  <a:lnTo>
                    <a:pt x="102" y="82"/>
                  </a:lnTo>
                  <a:lnTo>
                    <a:pt x="105" y="73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65" name="Line 105"/>
            <p:cNvSpPr>
              <a:spLocks noChangeShapeType="1"/>
            </p:cNvSpPr>
            <p:nvPr/>
          </p:nvSpPr>
          <p:spPr bwMode="auto">
            <a:xfrm>
              <a:off x="4116" y="1964"/>
              <a:ext cx="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66" name="Freeform 106"/>
            <p:cNvSpPr>
              <a:spLocks/>
            </p:cNvSpPr>
            <p:nvPr/>
          </p:nvSpPr>
          <p:spPr bwMode="auto">
            <a:xfrm>
              <a:off x="4119" y="1964"/>
              <a:ext cx="17" cy="32"/>
            </a:xfrm>
            <a:custGeom>
              <a:avLst/>
              <a:gdLst>
                <a:gd name="T0" fmla="*/ 0 w 50"/>
                <a:gd name="T1" fmla="*/ 97 h 97"/>
                <a:gd name="T2" fmla="*/ 6 w 50"/>
                <a:gd name="T3" fmla="*/ 97 h 97"/>
                <a:gd name="T4" fmla="*/ 11 w 50"/>
                <a:gd name="T5" fmla="*/ 94 h 97"/>
                <a:gd name="T6" fmla="*/ 17 w 50"/>
                <a:gd name="T7" fmla="*/ 92 h 97"/>
                <a:gd name="T8" fmla="*/ 23 w 50"/>
                <a:gd name="T9" fmla="*/ 88 h 97"/>
                <a:gd name="T10" fmla="*/ 28 w 50"/>
                <a:gd name="T11" fmla="*/ 83 h 97"/>
                <a:gd name="T12" fmla="*/ 33 w 50"/>
                <a:gd name="T13" fmla="*/ 77 h 97"/>
                <a:gd name="T14" fmla="*/ 37 w 50"/>
                <a:gd name="T15" fmla="*/ 71 h 97"/>
                <a:gd name="T16" fmla="*/ 42 w 50"/>
                <a:gd name="T17" fmla="*/ 64 h 97"/>
                <a:gd name="T18" fmla="*/ 45 w 50"/>
                <a:gd name="T19" fmla="*/ 56 h 97"/>
                <a:gd name="T20" fmla="*/ 48 w 50"/>
                <a:gd name="T21" fmla="*/ 48 h 97"/>
                <a:gd name="T22" fmla="*/ 49 w 50"/>
                <a:gd name="T23" fmla="*/ 41 h 97"/>
                <a:gd name="T24" fmla="*/ 50 w 50"/>
                <a:gd name="T25" fmla="*/ 33 h 97"/>
                <a:gd name="T26" fmla="*/ 50 w 50"/>
                <a:gd name="T27" fmla="*/ 26 h 97"/>
                <a:gd name="T28" fmla="*/ 49 w 50"/>
                <a:gd name="T29" fmla="*/ 19 h 97"/>
                <a:gd name="T30" fmla="*/ 46 w 50"/>
                <a:gd name="T31" fmla="*/ 14 h 97"/>
                <a:gd name="T32" fmla="*/ 44 w 50"/>
                <a:gd name="T33" fmla="*/ 9 h 97"/>
                <a:gd name="T34" fmla="*/ 41 w 50"/>
                <a:gd name="T35" fmla="*/ 5 h 97"/>
                <a:gd name="T36" fmla="*/ 36 w 50"/>
                <a:gd name="T37" fmla="*/ 2 h 97"/>
                <a:gd name="T38" fmla="*/ 32 w 50"/>
                <a:gd name="T39" fmla="*/ 0 h 97"/>
                <a:gd name="T40" fmla="*/ 26 w 50"/>
                <a:gd name="T41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97">
                  <a:moveTo>
                    <a:pt x="0" y="97"/>
                  </a:moveTo>
                  <a:lnTo>
                    <a:pt x="6" y="97"/>
                  </a:lnTo>
                  <a:lnTo>
                    <a:pt x="11" y="94"/>
                  </a:lnTo>
                  <a:lnTo>
                    <a:pt x="17" y="92"/>
                  </a:lnTo>
                  <a:lnTo>
                    <a:pt x="23" y="88"/>
                  </a:lnTo>
                  <a:lnTo>
                    <a:pt x="28" y="83"/>
                  </a:lnTo>
                  <a:lnTo>
                    <a:pt x="33" y="77"/>
                  </a:lnTo>
                  <a:lnTo>
                    <a:pt x="37" y="71"/>
                  </a:lnTo>
                  <a:lnTo>
                    <a:pt x="42" y="64"/>
                  </a:lnTo>
                  <a:lnTo>
                    <a:pt x="45" y="56"/>
                  </a:lnTo>
                  <a:lnTo>
                    <a:pt x="48" y="48"/>
                  </a:lnTo>
                  <a:lnTo>
                    <a:pt x="49" y="41"/>
                  </a:lnTo>
                  <a:lnTo>
                    <a:pt x="50" y="33"/>
                  </a:lnTo>
                  <a:lnTo>
                    <a:pt x="50" y="26"/>
                  </a:lnTo>
                  <a:lnTo>
                    <a:pt x="49" y="19"/>
                  </a:lnTo>
                  <a:lnTo>
                    <a:pt x="46" y="14"/>
                  </a:lnTo>
                  <a:lnTo>
                    <a:pt x="44" y="9"/>
                  </a:lnTo>
                  <a:lnTo>
                    <a:pt x="41" y="5"/>
                  </a:lnTo>
                  <a:lnTo>
                    <a:pt x="36" y="2"/>
                  </a:lnTo>
                  <a:lnTo>
                    <a:pt x="32" y="0"/>
                  </a:lnTo>
                  <a:lnTo>
                    <a:pt x="2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67" name="Line 107"/>
            <p:cNvSpPr>
              <a:spLocks noChangeShapeType="1"/>
            </p:cNvSpPr>
            <p:nvPr/>
          </p:nvSpPr>
          <p:spPr bwMode="auto">
            <a:xfrm flipH="1">
              <a:off x="4112" y="1996"/>
              <a:ext cx="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68" name="Freeform 108"/>
            <p:cNvSpPr>
              <a:spLocks/>
            </p:cNvSpPr>
            <p:nvPr/>
          </p:nvSpPr>
          <p:spPr bwMode="auto">
            <a:xfrm>
              <a:off x="4119" y="1996"/>
              <a:ext cx="8" cy="19"/>
            </a:xfrm>
            <a:custGeom>
              <a:avLst/>
              <a:gdLst>
                <a:gd name="T0" fmla="*/ 21 w 24"/>
                <a:gd name="T1" fmla="*/ 48 h 48"/>
                <a:gd name="T2" fmla="*/ 23 w 24"/>
                <a:gd name="T3" fmla="*/ 41 h 48"/>
                <a:gd name="T4" fmla="*/ 24 w 24"/>
                <a:gd name="T5" fmla="*/ 34 h 48"/>
                <a:gd name="T6" fmla="*/ 24 w 24"/>
                <a:gd name="T7" fmla="*/ 27 h 48"/>
                <a:gd name="T8" fmla="*/ 23 w 24"/>
                <a:gd name="T9" fmla="*/ 20 h 48"/>
                <a:gd name="T10" fmla="*/ 20 w 24"/>
                <a:gd name="T11" fmla="*/ 14 h 48"/>
                <a:gd name="T12" fmla="*/ 18 w 24"/>
                <a:gd name="T13" fmla="*/ 9 h 48"/>
                <a:gd name="T14" fmla="*/ 15 w 24"/>
                <a:gd name="T15" fmla="*/ 5 h 48"/>
                <a:gd name="T16" fmla="*/ 10 w 24"/>
                <a:gd name="T17" fmla="*/ 2 h 48"/>
                <a:gd name="T18" fmla="*/ 6 w 24"/>
                <a:gd name="T19" fmla="*/ 1 h 48"/>
                <a:gd name="T20" fmla="*/ 0 w 24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48">
                  <a:moveTo>
                    <a:pt x="21" y="48"/>
                  </a:moveTo>
                  <a:lnTo>
                    <a:pt x="23" y="41"/>
                  </a:lnTo>
                  <a:lnTo>
                    <a:pt x="24" y="34"/>
                  </a:lnTo>
                  <a:lnTo>
                    <a:pt x="24" y="27"/>
                  </a:lnTo>
                  <a:lnTo>
                    <a:pt x="23" y="20"/>
                  </a:lnTo>
                  <a:lnTo>
                    <a:pt x="20" y="14"/>
                  </a:lnTo>
                  <a:lnTo>
                    <a:pt x="18" y="9"/>
                  </a:lnTo>
                  <a:lnTo>
                    <a:pt x="15" y="5"/>
                  </a:lnTo>
                  <a:lnTo>
                    <a:pt x="10" y="2"/>
                  </a:lnTo>
                  <a:lnTo>
                    <a:pt x="6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69" name="Line 109"/>
            <p:cNvSpPr>
              <a:spLocks noChangeShapeType="1"/>
            </p:cNvSpPr>
            <p:nvPr/>
          </p:nvSpPr>
          <p:spPr bwMode="auto">
            <a:xfrm flipH="1">
              <a:off x="4123" y="2015"/>
              <a:ext cx="4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70" name="Freeform 110"/>
            <p:cNvSpPr>
              <a:spLocks/>
            </p:cNvSpPr>
            <p:nvPr/>
          </p:nvSpPr>
          <p:spPr bwMode="auto">
            <a:xfrm>
              <a:off x="4106" y="2025"/>
              <a:ext cx="17" cy="17"/>
            </a:xfrm>
            <a:custGeom>
              <a:avLst/>
              <a:gdLst>
                <a:gd name="T0" fmla="*/ 0 w 47"/>
                <a:gd name="T1" fmla="*/ 49 h 49"/>
                <a:gd name="T2" fmla="*/ 6 w 47"/>
                <a:gd name="T3" fmla="*/ 49 h 49"/>
                <a:gd name="T4" fmla="*/ 11 w 47"/>
                <a:gd name="T5" fmla="*/ 47 h 49"/>
                <a:gd name="T6" fmla="*/ 17 w 47"/>
                <a:gd name="T7" fmla="*/ 45 h 49"/>
                <a:gd name="T8" fmla="*/ 23 w 47"/>
                <a:gd name="T9" fmla="*/ 40 h 49"/>
                <a:gd name="T10" fmla="*/ 27 w 47"/>
                <a:gd name="T11" fmla="*/ 35 h 49"/>
                <a:gd name="T12" fmla="*/ 33 w 47"/>
                <a:gd name="T13" fmla="*/ 30 h 49"/>
                <a:gd name="T14" fmla="*/ 38 w 47"/>
                <a:gd name="T15" fmla="*/ 23 h 49"/>
                <a:gd name="T16" fmla="*/ 41 w 47"/>
                <a:gd name="T17" fmla="*/ 16 h 49"/>
                <a:gd name="T18" fmla="*/ 44 w 47"/>
                <a:gd name="T19" fmla="*/ 8 h 49"/>
                <a:gd name="T20" fmla="*/ 47 w 47"/>
                <a:gd name="T2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7" h="49">
                  <a:moveTo>
                    <a:pt x="0" y="49"/>
                  </a:moveTo>
                  <a:lnTo>
                    <a:pt x="6" y="49"/>
                  </a:lnTo>
                  <a:lnTo>
                    <a:pt x="11" y="47"/>
                  </a:lnTo>
                  <a:lnTo>
                    <a:pt x="17" y="45"/>
                  </a:lnTo>
                  <a:lnTo>
                    <a:pt x="23" y="40"/>
                  </a:lnTo>
                  <a:lnTo>
                    <a:pt x="27" y="35"/>
                  </a:lnTo>
                  <a:lnTo>
                    <a:pt x="33" y="30"/>
                  </a:lnTo>
                  <a:lnTo>
                    <a:pt x="38" y="23"/>
                  </a:lnTo>
                  <a:lnTo>
                    <a:pt x="41" y="16"/>
                  </a:lnTo>
                  <a:lnTo>
                    <a:pt x="44" y="8"/>
                  </a:lnTo>
                  <a:lnTo>
                    <a:pt x="4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71" name="Line 111"/>
            <p:cNvSpPr>
              <a:spLocks noChangeShapeType="1"/>
            </p:cNvSpPr>
            <p:nvPr/>
          </p:nvSpPr>
          <p:spPr bwMode="auto">
            <a:xfrm flipH="1">
              <a:off x="4093" y="2042"/>
              <a:ext cx="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72" name="Freeform 112"/>
            <p:cNvSpPr>
              <a:spLocks/>
            </p:cNvSpPr>
            <p:nvPr/>
          </p:nvSpPr>
          <p:spPr bwMode="auto">
            <a:xfrm>
              <a:off x="4154" y="1964"/>
              <a:ext cx="17" cy="13"/>
            </a:xfrm>
            <a:custGeom>
              <a:avLst/>
              <a:gdLst>
                <a:gd name="T0" fmla="*/ 43 w 43"/>
                <a:gd name="T1" fmla="*/ 0 h 36"/>
                <a:gd name="T2" fmla="*/ 37 w 43"/>
                <a:gd name="T3" fmla="*/ 0 h 36"/>
                <a:gd name="T4" fmla="*/ 32 w 43"/>
                <a:gd name="T5" fmla="*/ 2 h 36"/>
                <a:gd name="T6" fmla="*/ 25 w 43"/>
                <a:gd name="T7" fmla="*/ 6 h 36"/>
                <a:gd name="T8" fmla="*/ 19 w 43"/>
                <a:gd name="T9" fmla="*/ 9 h 36"/>
                <a:gd name="T10" fmla="*/ 14 w 43"/>
                <a:gd name="T11" fmla="*/ 15 h 36"/>
                <a:gd name="T12" fmla="*/ 8 w 43"/>
                <a:gd name="T13" fmla="*/ 22 h 36"/>
                <a:gd name="T14" fmla="*/ 3 w 43"/>
                <a:gd name="T15" fmla="*/ 29 h 36"/>
                <a:gd name="T16" fmla="*/ 0 w 43"/>
                <a:gd name="T1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36">
                  <a:moveTo>
                    <a:pt x="43" y="0"/>
                  </a:moveTo>
                  <a:lnTo>
                    <a:pt x="37" y="0"/>
                  </a:lnTo>
                  <a:lnTo>
                    <a:pt x="32" y="2"/>
                  </a:lnTo>
                  <a:lnTo>
                    <a:pt x="25" y="6"/>
                  </a:lnTo>
                  <a:lnTo>
                    <a:pt x="19" y="9"/>
                  </a:lnTo>
                  <a:lnTo>
                    <a:pt x="14" y="15"/>
                  </a:lnTo>
                  <a:lnTo>
                    <a:pt x="8" y="22"/>
                  </a:lnTo>
                  <a:lnTo>
                    <a:pt x="3" y="29"/>
                  </a:lnTo>
                  <a:lnTo>
                    <a:pt x="0" y="3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73" name="Freeform 113"/>
            <p:cNvSpPr>
              <a:spLocks/>
            </p:cNvSpPr>
            <p:nvPr/>
          </p:nvSpPr>
          <p:spPr bwMode="auto">
            <a:xfrm>
              <a:off x="4171" y="1964"/>
              <a:ext cx="8" cy="25"/>
            </a:xfrm>
            <a:custGeom>
              <a:avLst/>
              <a:gdLst>
                <a:gd name="T0" fmla="*/ 9 w 24"/>
                <a:gd name="T1" fmla="*/ 74 h 74"/>
                <a:gd name="T2" fmla="*/ 14 w 24"/>
                <a:gd name="T3" fmla="*/ 67 h 74"/>
                <a:gd name="T4" fmla="*/ 17 w 24"/>
                <a:gd name="T5" fmla="*/ 60 h 74"/>
                <a:gd name="T6" fmla="*/ 19 w 24"/>
                <a:gd name="T7" fmla="*/ 54 h 74"/>
                <a:gd name="T8" fmla="*/ 22 w 24"/>
                <a:gd name="T9" fmla="*/ 46 h 74"/>
                <a:gd name="T10" fmla="*/ 23 w 24"/>
                <a:gd name="T11" fmla="*/ 39 h 74"/>
                <a:gd name="T12" fmla="*/ 24 w 24"/>
                <a:gd name="T13" fmla="*/ 31 h 74"/>
                <a:gd name="T14" fmla="*/ 23 w 24"/>
                <a:gd name="T15" fmla="*/ 25 h 74"/>
                <a:gd name="T16" fmla="*/ 22 w 24"/>
                <a:gd name="T17" fmla="*/ 18 h 74"/>
                <a:gd name="T18" fmla="*/ 21 w 24"/>
                <a:gd name="T19" fmla="*/ 13 h 74"/>
                <a:gd name="T20" fmla="*/ 17 w 24"/>
                <a:gd name="T21" fmla="*/ 8 h 74"/>
                <a:gd name="T22" fmla="*/ 14 w 24"/>
                <a:gd name="T23" fmla="*/ 5 h 74"/>
                <a:gd name="T24" fmla="*/ 10 w 24"/>
                <a:gd name="T25" fmla="*/ 2 h 74"/>
                <a:gd name="T26" fmla="*/ 6 w 24"/>
                <a:gd name="T27" fmla="*/ 0 h 74"/>
                <a:gd name="T28" fmla="*/ 0 w 24"/>
                <a:gd name="T29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74">
                  <a:moveTo>
                    <a:pt x="9" y="74"/>
                  </a:moveTo>
                  <a:lnTo>
                    <a:pt x="14" y="67"/>
                  </a:lnTo>
                  <a:lnTo>
                    <a:pt x="17" y="60"/>
                  </a:lnTo>
                  <a:lnTo>
                    <a:pt x="19" y="54"/>
                  </a:lnTo>
                  <a:lnTo>
                    <a:pt x="22" y="46"/>
                  </a:lnTo>
                  <a:lnTo>
                    <a:pt x="23" y="39"/>
                  </a:lnTo>
                  <a:lnTo>
                    <a:pt x="24" y="31"/>
                  </a:lnTo>
                  <a:lnTo>
                    <a:pt x="23" y="25"/>
                  </a:lnTo>
                  <a:lnTo>
                    <a:pt x="22" y="18"/>
                  </a:lnTo>
                  <a:lnTo>
                    <a:pt x="21" y="13"/>
                  </a:lnTo>
                  <a:lnTo>
                    <a:pt x="17" y="8"/>
                  </a:lnTo>
                  <a:lnTo>
                    <a:pt x="14" y="5"/>
                  </a:lnTo>
                  <a:lnTo>
                    <a:pt x="10" y="2"/>
                  </a:lnTo>
                  <a:lnTo>
                    <a:pt x="6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74" name="Freeform 114"/>
            <p:cNvSpPr>
              <a:spLocks/>
            </p:cNvSpPr>
            <p:nvPr/>
          </p:nvSpPr>
          <p:spPr bwMode="auto">
            <a:xfrm>
              <a:off x="4136" y="1989"/>
              <a:ext cx="39" cy="53"/>
            </a:xfrm>
            <a:custGeom>
              <a:avLst/>
              <a:gdLst>
                <a:gd name="T0" fmla="*/ 101 w 101"/>
                <a:gd name="T1" fmla="*/ 0 h 144"/>
                <a:gd name="T2" fmla="*/ 0 w 101"/>
                <a:gd name="T3" fmla="*/ 144 h 144"/>
                <a:gd name="T4" fmla="*/ 67 w 101"/>
                <a:gd name="T5" fmla="*/ 144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1" h="144">
                  <a:moveTo>
                    <a:pt x="101" y="0"/>
                  </a:moveTo>
                  <a:lnTo>
                    <a:pt x="0" y="144"/>
                  </a:lnTo>
                  <a:lnTo>
                    <a:pt x="67" y="14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75" name="Line 115"/>
            <p:cNvSpPr>
              <a:spLocks noChangeShapeType="1"/>
            </p:cNvSpPr>
            <p:nvPr/>
          </p:nvSpPr>
          <p:spPr bwMode="auto">
            <a:xfrm>
              <a:off x="4300" y="1985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76" name="Line 116"/>
            <p:cNvSpPr>
              <a:spLocks noChangeShapeType="1"/>
            </p:cNvSpPr>
            <p:nvPr/>
          </p:nvSpPr>
          <p:spPr bwMode="auto">
            <a:xfrm>
              <a:off x="4883" y="1482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77" name="Line 117"/>
            <p:cNvSpPr>
              <a:spLocks noChangeShapeType="1"/>
            </p:cNvSpPr>
            <p:nvPr/>
          </p:nvSpPr>
          <p:spPr bwMode="auto">
            <a:xfrm flipH="1">
              <a:off x="4005" y="281"/>
              <a:ext cx="20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78" name="Line 118"/>
            <p:cNvSpPr>
              <a:spLocks noChangeShapeType="1"/>
            </p:cNvSpPr>
            <p:nvPr/>
          </p:nvSpPr>
          <p:spPr bwMode="auto">
            <a:xfrm flipH="1">
              <a:off x="4005" y="1148"/>
              <a:ext cx="20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79" name="Line 119"/>
            <p:cNvSpPr>
              <a:spLocks noChangeShapeType="1"/>
            </p:cNvSpPr>
            <p:nvPr/>
          </p:nvSpPr>
          <p:spPr bwMode="auto">
            <a:xfrm>
              <a:off x="4040" y="331"/>
              <a:ext cx="0" cy="76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80" name="Freeform 120"/>
            <p:cNvSpPr>
              <a:spLocks/>
            </p:cNvSpPr>
            <p:nvPr/>
          </p:nvSpPr>
          <p:spPr bwMode="auto">
            <a:xfrm>
              <a:off x="4031" y="281"/>
              <a:ext cx="17" cy="50"/>
            </a:xfrm>
            <a:custGeom>
              <a:avLst/>
              <a:gdLst>
                <a:gd name="T0" fmla="*/ 0 w 47"/>
                <a:gd name="T1" fmla="*/ 140 h 140"/>
                <a:gd name="T2" fmla="*/ 47 w 47"/>
                <a:gd name="T3" fmla="*/ 140 h 140"/>
                <a:gd name="T4" fmla="*/ 23 w 47"/>
                <a:gd name="T5" fmla="*/ 0 h 140"/>
                <a:gd name="T6" fmla="*/ 0 w 47"/>
                <a:gd name="T7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140">
                  <a:moveTo>
                    <a:pt x="0" y="140"/>
                  </a:moveTo>
                  <a:lnTo>
                    <a:pt x="47" y="140"/>
                  </a:lnTo>
                  <a:lnTo>
                    <a:pt x="23" y="0"/>
                  </a:lnTo>
                  <a:lnTo>
                    <a:pt x="0" y="14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81" name="Freeform 121"/>
            <p:cNvSpPr>
              <a:spLocks/>
            </p:cNvSpPr>
            <p:nvPr/>
          </p:nvSpPr>
          <p:spPr bwMode="auto">
            <a:xfrm>
              <a:off x="4031" y="281"/>
              <a:ext cx="17" cy="50"/>
            </a:xfrm>
            <a:custGeom>
              <a:avLst/>
              <a:gdLst>
                <a:gd name="T0" fmla="*/ 0 w 47"/>
                <a:gd name="T1" fmla="*/ 140 h 140"/>
                <a:gd name="T2" fmla="*/ 47 w 47"/>
                <a:gd name="T3" fmla="*/ 140 h 140"/>
                <a:gd name="T4" fmla="*/ 23 w 47"/>
                <a:gd name="T5" fmla="*/ 0 h 140"/>
                <a:gd name="T6" fmla="*/ 0 w 47"/>
                <a:gd name="T7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140">
                  <a:moveTo>
                    <a:pt x="0" y="140"/>
                  </a:moveTo>
                  <a:lnTo>
                    <a:pt x="47" y="140"/>
                  </a:lnTo>
                  <a:lnTo>
                    <a:pt x="23" y="0"/>
                  </a:lnTo>
                  <a:lnTo>
                    <a:pt x="0" y="14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82" name="Freeform 122"/>
            <p:cNvSpPr>
              <a:spLocks/>
            </p:cNvSpPr>
            <p:nvPr/>
          </p:nvSpPr>
          <p:spPr bwMode="auto">
            <a:xfrm>
              <a:off x="4031" y="1098"/>
              <a:ext cx="17" cy="50"/>
            </a:xfrm>
            <a:custGeom>
              <a:avLst/>
              <a:gdLst>
                <a:gd name="T0" fmla="*/ 0 w 47"/>
                <a:gd name="T1" fmla="*/ 0 h 140"/>
                <a:gd name="T2" fmla="*/ 47 w 47"/>
                <a:gd name="T3" fmla="*/ 0 h 140"/>
                <a:gd name="T4" fmla="*/ 23 w 47"/>
                <a:gd name="T5" fmla="*/ 140 h 140"/>
                <a:gd name="T6" fmla="*/ 0 w 47"/>
                <a:gd name="T7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140">
                  <a:moveTo>
                    <a:pt x="0" y="0"/>
                  </a:moveTo>
                  <a:lnTo>
                    <a:pt x="47" y="0"/>
                  </a:lnTo>
                  <a:lnTo>
                    <a:pt x="23" y="1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83" name="Freeform 123"/>
            <p:cNvSpPr>
              <a:spLocks/>
            </p:cNvSpPr>
            <p:nvPr/>
          </p:nvSpPr>
          <p:spPr bwMode="auto">
            <a:xfrm>
              <a:off x="4031" y="1098"/>
              <a:ext cx="17" cy="50"/>
            </a:xfrm>
            <a:custGeom>
              <a:avLst/>
              <a:gdLst>
                <a:gd name="T0" fmla="*/ 0 w 47"/>
                <a:gd name="T1" fmla="*/ 0 h 140"/>
                <a:gd name="T2" fmla="*/ 47 w 47"/>
                <a:gd name="T3" fmla="*/ 0 h 140"/>
                <a:gd name="T4" fmla="*/ 23 w 47"/>
                <a:gd name="T5" fmla="*/ 140 h 140"/>
                <a:gd name="T6" fmla="*/ 0 w 47"/>
                <a:gd name="T7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140">
                  <a:moveTo>
                    <a:pt x="0" y="0"/>
                  </a:moveTo>
                  <a:lnTo>
                    <a:pt x="47" y="0"/>
                  </a:lnTo>
                  <a:lnTo>
                    <a:pt x="23" y="14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84" name="Line 124"/>
            <p:cNvSpPr>
              <a:spLocks noChangeShapeType="1"/>
            </p:cNvSpPr>
            <p:nvPr/>
          </p:nvSpPr>
          <p:spPr bwMode="auto">
            <a:xfrm flipV="1">
              <a:off x="3942" y="721"/>
              <a:ext cx="0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85" name="Freeform 125"/>
            <p:cNvSpPr>
              <a:spLocks/>
            </p:cNvSpPr>
            <p:nvPr/>
          </p:nvSpPr>
          <p:spPr bwMode="auto">
            <a:xfrm>
              <a:off x="3942" y="714"/>
              <a:ext cx="35" cy="18"/>
            </a:xfrm>
            <a:custGeom>
              <a:avLst/>
              <a:gdLst>
                <a:gd name="T0" fmla="*/ 98 w 98"/>
                <a:gd name="T1" fmla="*/ 49 h 49"/>
                <a:gd name="T2" fmla="*/ 97 w 98"/>
                <a:gd name="T3" fmla="*/ 43 h 49"/>
                <a:gd name="T4" fmla="*/ 95 w 98"/>
                <a:gd name="T5" fmla="*/ 37 h 49"/>
                <a:gd name="T6" fmla="*/ 92 w 98"/>
                <a:gd name="T7" fmla="*/ 32 h 49"/>
                <a:gd name="T8" fmla="*/ 87 w 98"/>
                <a:gd name="T9" fmla="*/ 26 h 49"/>
                <a:gd name="T10" fmla="*/ 83 w 98"/>
                <a:gd name="T11" fmla="*/ 21 h 49"/>
                <a:gd name="T12" fmla="*/ 77 w 98"/>
                <a:gd name="T13" fmla="*/ 16 h 49"/>
                <a:gd name="T14" fmla="*/ 70 w 98"/>
                <a:gd name="T15" fmla="*/ 11 h 49"/>
                <a:gd name="T16" fmla="*/ 64 w 98"/>
                <a:gd name="T17" fmla="*/ 8 h 49"/>
                <a:gd name="T18" fmla="*/ 57 w 98"/>
                <a:gd name="T19" fmla="*/ 4 h 49"/>
                <a:gd name="T20" fmla="*/ 49 w 98"/>
                <a:gd name="T21" fmla="*/ 2 h 49"/>
                <a:gd name="T22" fmla="*/ 41 w 98"/>
                <a:gd name="T23" fmla="*/ 0 h 49"/>
                <a:gd name="T24" fmla="*/ 34 w 98"/>
                <a:gd name="T25" fmla="*/ 0 h 49"/>
                <a:gd name="T26" fmla="*/ 26 w 98"/>
                <a:gd name="T27" fmla="*/ 0 h 49"/>
                <a:gd name="T28" fmla="*/ 20 w 98"/>
                <a:gd name="T29" fmla="*/ 1 h 49"/>
                <a:gd name="T30" fmla="*/ 15 w 98"/>
                <a:gd name="T31" fmla="*/ 2 h 49"/>
                <a:gd name="T32" fmla="*/ 9 w 98"/>
                <a:gd name="T33" fmla="*/ 6 h 49"/>
                <a:gd name="T34" fmla="*/ 6 w 98"/>
                <a:gd name="T35" fmla="*/ 9 h 49"/>
                <a:gd name="T36" fmla="*/ 2 w 98"/>
                <a:gd name="T37" fmla="*/ 13 h 49"/>
                <a:gd name="T38" fmla="*/ 1 w 98"/>
                <a:gd name="T39" fmla="*/ 18 h 49"/>
                <a:gd name="T40" fmla="*/ 0 w 98"/>
                <a:gd name="T41" fmla="*/ 23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8" h="49">
                  <a:moveTo>
                    <a:pt x="98" y="49"/>
                  </a:moveTo>
                  <a:lnTo>
                    <a:pt x="97" y="43"/>
                  </a:lnTo>
                  <a:lnTo>
                    <a:pt x="95" y="37"/>
                  </a:lnTo>
                  <a:lnTo>
                    <a:pt x="92" y="32"/>
                  </a:lnTo>
                  <a:lnTo>
                    <a:pt x="87" y="26"/>
                  </a:lnTo>
                  <a:lnTo>
                    <a:pt x="83" y="21"/>
                  </a:lnTo>
                  <a:lnTo>
                    <a:pt x="77" y="16"/>
                  </a:lnTo>
                  <a:lnTo>
                    <a:pt x="70" y="11"/>
                  </a:lnTo>
                  <a:lnTo>
                    <a:pt x="64" y="8"/>
                  </a:lnTo>
                  <a:lnTo>
                    <a:pt x="57" y="4"/>
                  </a:lnTo>
                  <a:lnTo>
                    <a:pt x="49" y="2"/>
                  </a:lnTo>
                  <a:lnTo>
                    <a:pt x="41" y="0"/>
                  </a:lnTo>
                  <a:lnTo>
                    <a:pt x="34" y="0"/>
                  </a:lnTo>
                  <a:lnTo>
                    <a:pt x="26" y="0"/>
                  </a:lnTo>
                  <a:lnTo>
                    <a:pt x="20" y="1"/>
                  </a:lnTo>
                  <a:lnTo>
                    <a:pt x="15" y="2"/>
                  </a:lnTo>
                  <a:lnTo>
                    <a:pt x="9" y="6"/>
                  </a:lnTo>
                  <a:lnTo>
                    <a:pt x="6" y="9"/>
                  </a:lnTo>
                  <a:lnTo>
                    <a:pt x="2" y="13"/>
                  </a:lnTo>
                  <a:lnTo>
                    <a:pt x="1" y="18"/>
                  </a:lnTo>
                  <a:lnTo>
                    <a:pt x="0" y="2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86" name="Line 126"/>
            <p:cNvSpPr>
              <a:spLocks noChangeShapeType="1"/>
            </p:cNvSpPr>
            <p:nvPr/>
          </p:nvSpPr>
          <p:spPr bwMode="auto">
            <a:xfrm>
              <a:off x="3977" y="732"/>
              <a:ext cx="0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87" name="Freeform 127"/>
            <p:cNvSpPr>
              <a:spLocks/>
            </p:cNvSpPr>
            <p:nvPr/>
          </p:nvSpPr>
          <p:spPr bwMode="auto">
            <a:xfrm>
              <a:off x="3977" y="724"/>
              <a:ext cx="18" cy="8"/>
            </a:xfrm>
            <a:custGeom>
              <a:avLst/>
              <a:gdLst>
                <a:gd name="T0" fmla="*/ 47 w 47"/>
                <a:gd name="T1" fmla="*/ 2 h 23"/>
                <a:gd name="T2" fmla="*/ 41 w 47"/>
                <a:gd name="T3" fmla="*/ 0 h 23"/>
                <a:gd name="T4" fmla="*/ 33 w 47"/>
                <a:gd name="T5" fmla="*/ 0 h 23"/>
                <a:gd name="T6" fmla="*/ 26 w 47"/>
                <a:gd name="T7" fmla="*/ 0 h 23"/>
                <a:gd name="T8" fmla="*/ 19 w 47"/>
                <a:gd name="T9" fmla="*/ 1 h 23"/>
                <a:gd name="T10" fmla="*/ 13 w 47"/>
                <a:gd name="T11" fmla="*/ 2 h 23"/>
                <a:gd name="T12" fmla="*/ 9 w 47"/>
                <a:gd name="T13" fmla="*/ 6 h 23"/>
                <a:gd name="T14" fmla="*/ 4 w 47"/>
                <a:gd name="T15" fmla="*/ 9 h 23"/>
                <a:gd name="T16" fmla="*/ 2 w 47"/>
                <a:gd name="T17" fmla="*/ 12 h 23"/>
                <a:gd name="T18" fmla="*/ 0 w 47"/>
                <a:gd name="T19" fmla="*/ 18 h 23"/>
                <a:gd name="T20" fmla="*/ 0 w 47"/>
                <a:gd name="T21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7" h="23">
                  <a:moveTo>
                    <a:pt x="47" y="2"/>
                  </a:moveTo>
                  <a:lnTo>
                    <a:pt x="41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19" y="1"/>
                  </a:lnTo>
                  <a:lnTo>
                    <a:pt x="13" y="2"/>
                  </a:lnTo>
                  <a:lnTo>
                    <a:pt x="9" y="6"/>
                  </a:lnTo>
                  <a:lnTo>
                    <a:pt x="4" y="9"/>
                  </a:lnTo>
                  <a:lnTo>
                    <a:pt x="2" y="12"/>
                  </a:lnTo>
                  <a:lnTo>
                    <a:pt x="0" y="18"/>
                  </a:lnTo>
                  <a:lnTo>
                    <a:pt x="0" y="2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88" name="Line 128"/>
            <p:cNvSpPr>
              <a:spLocks noChangeShapeType="1"/>
            </p:cNvSpPr>
            <p:nvPr/>
          </p:nvSpPr>
          <p:spPr bwMode="auto">
            <a:xfrm>
              <a:off x="3995" y="724"/>
              <a:ext cx="10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89" name="Freeform 129"/>
            <p:cNvSpPr>
              <a:spLocks/>
            </p:cNvSpPr>
            <p:nvPr/>
          </p:nvSpPr>
          <p:spPr bwMode="auto">
            <a:xfrm>
              <a:off x="4005" y="726"/>
              <a:ext cx="18" cy="19"/>
            </a:xfrm>
            <a:custGeom>
              <a:avLst/>
              <a:gdLst>
                <a:gd name="T0" fmla="*/ 49 w 49"/>
                <a:gd name="T1" fmla="*/ 48 h 48"/>
                <a:gd name="T2" fmla="*/ 48 w 49"/>
                <a:gd name="T3" fmla="*/ 42 h 48"/>
                <a:gd name="T4" fmla="*/ 46 w 49"/>
                <a:gd name="T5" fmla="*/ 36 h 48"/>
                <a:gd name="T6" fmla="*/ 43 w 49"/>
                <a:gd name="T7" fmla="*/ 31 h 48"/>
                <a:gd name="T8" fmla="*/ 39 w 49"/>
                <a:gd name="T9" fmla="*/ 25 h 48"/>
                <a:gd name="T10" fmla="*/ 34 w 49"/>
                <a:gd name="T11" fmla="*/ 19 h 48"/>
                <a:gd name="T12" fmla="*/ 29 w 49"/>
                <a:gd name="T13" fmla="*/ 15 h 48"/>
                <a:gd name="T14" fmla="*/ 22 w 49"/>
                <a:gd name="T15" fmla="*/ 10 h 48"/>
                <a:gd name="T16" fmla="*/ 15 w 49"/>
                <a:gd name="T17" fmla="*/ 6 h 48"/>
                <a:gd name="T18" fmla="*/ 7 w 49"/>
                <a:gd name="T19" fmla="*/ 3 h 48"/>
                <a:gd name="T20" fmla="*/ 0 w 49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9" h="48">
                  <a:moveTo>
                    <a:pt x="49" y="48"/>
                  </a:moveTo>
                  <a:lnTo>
                    <a:pt x="48" y="42"/>
                  </a:lnTo>
                  <a:lnTo>
                    <a:pt x="46" y="36"/>
                  </a:lnTo>
                  <a:lnTo>
                    <a:pt x="43" y="31"/>
                  </a:lnTo>
                  <a:lnTo>
                    <a:pt x="39" y="25"/>
                  </a:lnTo>
                  <a:lnTo>
                    <a:pt x="34" y="19"/>
                  </a:lnTo>
                  <a:lnTo>
                    <a:pt x="29" y="15"/>
                  </a:lnTo>
                  <a:lnTo>
                    <a:pt x="22" y="10"/>
                  </a:lnTo>
                  <a:lnTo>
                    <a:pt x="15" y="6"/>
                  </a:lnTo>
                  <a:lnTo>
                    <a:pt x="7" y="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90" name="Line 130"/>
            <p:cNvSpPr>
              <a:spLocks noChangeShapeType="1"/>
            </p:cNvSpPr>
            <p:nvPr/>
          </p:nvSpPr>
          <p:spPr bwMode="auto">
            <a:xfrm>
              <a:off x="4023" y="745"/>
              <a:ext cx="0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91" name="Freeform 131"/>
            <p:cNvSpPr>
              <a:spLocks/>
            </p:cNvSpPr>
            <p:nvPr/>
          </p:nvSpPr>
          <p:spPr bwMode="auto">
            <a:xfrm>
              <a:off x="3942" y="673"/>
              <a:ext cx="81" cy="35"/>
            </a:xfrm>
            <a:custGeom>
              <a:avLst/>
              <a:gdLst>
                <a:gd name="T0" fmla="*/ 0 w 219"/>
                <a:gd name="T1" fmla="*/ 0 h 100"/>
                <a:gd name="T2" fmla="*/ 5 w 219"/>
                <a:gd name="T3" fmla="*/ 9 h 100"/>
                <a:gd name="T4" fmla="*/ 10 w 219"/>
                <a:gd name="T5" fmla="*/ 19 h 100"/>
                <a:gd name="T6" fmla="*/ 17 w 219"/>
                <a:gd name="T7" fmla="*/ 26 h 100"/>
                <a:gd name="T8" fmla="*/ 25 w 219"/>
                <a:gd name="T9" fmla="*/ 34 h 100"/>
                <a:gd name="T10" fmla="*/ 33 w 219"/>
                <a:gd name="T11" fmla="*/ 42 h 100"/>
                <a:gd name="T12" fmla="*/ 42 w 219"/>
                <a:gd name="T13" fmla="*/ 50 h 100"/>
                <a:gd name="T14" fmla="*/ 52 w 219"/>
                <a:gd name="T15" fmla="*/ 57 h 100"/>
                <a:gd name="T16" fmla="*/ 64 w 219"/>
                <a:gd name="T17" fmla="*/ 63 h 100"/>
                <a:gd name="T18" fmla="*/ 74 w 219"/>
                <a:gd name="T19" fmla="*/ 68 h 100"/>
                <a:gd name="T20" fmla="*/ 85 w 219"/>
                <a:gd name="T21" fmla="*/ 74 h 100"/>
                <a:gd name="T22" fmla="*/ 98 w 219"/>
                <a:gd name="T23" fmla="*/ 78 h 100"/>
                <a:gd name="T24" fmla="*/ 170 w 219"/>
                <a:gd name="T25" fmla="*/ 97 h 100"/>
                <a:gd name="T26" fmla="*/ 177 w 219"/>
                <a:gd name="T27" fmla="*/ 99 h 100"/>
                <a:gd name="T28" fmla="*/ 185 w 219"/>
                <a:gd name="T29" fmla="*/ 100 h 100"/>
                <a:gd name="T30" fmla="*/ 192 w 219"/>
                <a:gd name="T31" fmla="*/ 99 h 100"/>
                <a:gd name="T32" fmla="*/ 199 w 219"/>
                <a:gd name="T33" fmla="*/ 98 h 100"/>
                <a:gd name="T34" fmla="*/ 204 w 219"/>
                <a:gd name="T35" fmla="*/ 97 h 100"/>
                <a:gd name="T36" fmla="*/ 209 w 219"/>
                <a:gd name="T37" fmla="*/ 93 h 100"/>
                <a:gd name="T38" fmla="*/ 213 w 219"/>
                <a:gd name="T39" fmla="*/ 90 h 100"/>
                <a:gd name="T40" fmla="*/ 216 w 219"/>
                <a:gd name="T41" fmla="*/ 87 h 100"/>
                <a:gd name="T42" fmla="*/ 218 w 219"/>
                <a:gd name="T43" fmla="*/ 82 h 100"/>
                <a:gd name="T44" fmla="*/ 219 w 219"/>
                <a:gd name="T45" fmla="*/ 76 h 100"/>
                <a:gd name="T46" fmla="*/ 218 w 219"/>
                <a:gd name="T47" fmla="*/ 71 h 100"/>
                <a:gd name="T48" fmla="*/ 216 w 219"/>
                <a:gd name="T49" fmla="*/ 65 h 100"/>
                <a:gd name="T50" fmla="*/ 213 w 219"/>
                <a:gd name="T51" fmla="*/ 59 h 100"/>
                <a:gd name="T52" fmla="*/ 209 w 219"/>
                <a:gd name="T53" fmla="*/ 54 h 100"/>
                <a:gd name="T54" fmla="*/ 204 w 219"/>
                <a:gd name="T55" fmla="*/ 48 h 100"/>
                <a:gd name="T56" fmla="*/ 199 w 219"/>
                <a:gd name="T57" fmla="*/ 43 h 100"/>
                <a:gd name="T58" fmla="*/ 192 w 219"/>
                <a:gd name="T59" fmla="*/ 39 h 100"/>
                <a:gd name="T60" fmla="*/ 185 w 219"/>
                <a:gd name="T61" fmla="*/ 36 h 100"/>
                <a:gd name="T62" fmla="*/ 177 w 219"/>
                <a:gd name="T63" fmla="*/ 32 h 100"/>
                <a:gd name="T64" fmla="*/ 170 w 219"/>
                <a:gd name="T65" fmla="*/ 30 h 100"/>
                <a:gd name="T66" fmla="*/ 145 w 219"/>
                <a:gd name="T67" fmla="*/ 23 h 100"/>
                <a:gd name="T68" fmla="*/ 139 w 219"/>
                <a:gd name="T69" fmla="*/ 21 h 100"/>
                <a:gd name="T70" fmla="*/ 132 w 219"/>
                <a:gd name="T71" fmla="*/ 20 h 100"/>
                <a:gd name="T72" fmla="*/ 125 w 219"/>
                <a:gd name="T73" fmla="*/ 19 h 100"/>
                <a:gd name="T74" fmla="*/ 118 w 219"/>
                <a:gd name="T75" fmla="*/ 20 h 100"/>
                <a:gd name="T76" fmla="*/ 112 w 219"/>
                <a:gd name="T77" fmla="*/ 21 h 100"/>
                <a:gd name="T78" fmla="*/ 107 w 219"/>
                <a:gd name="T79" fmla="*/ 23 h 100"/>
                <a:gd name="T80" fmla="*/ 103 w 219"/>
                <a:gd name="T81" fmla="*/ 25 h 100"/>
                <a:gd name="T82" fmla="*/ 100 w 219"/>
                <a:gd name="T83" fmla="*/ 30 h 100"/>
                <a:gd name="T84" fmla="*/ 98 w 219"/>
                <a:gd name="T85" fmla="*/ 34 h 100"/>
                <a:gd name="T86" fmla="*/ 97 w 219"/>
                <a:gd name="T87" fmla="*/ 39 h 100"/>
                <a:gd name="T88" fmla="*/ 98 w 219"/>
                <a:gd name="T89" fmla="*/ 43 h 100"/>
                <a:gd name="T90" fmla="*/ 98 w 219"/>
                <a:gd name="T91" fmla="*/ 78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19" h="100">
                  <a:moveTo>
                    <a:pt x="0" y="0"/>
                  </a:moveTo>
                  <a:lnTo>
                    <a:pt x="5" y="9"/>
                  </a:lnTo>
                  <a:lnTo>
                    <a:pt x="10" y="19"/>
                  </a:lnTo>
                  <a:lnTo>
                    <a:pt x="17" y="26"/>
                  </a:lnTo>
                  <a:lnTo>
                    <a:pt x="25" y="34"/>
                  </a:lnTo>
                  <a:lnTo>
                    <a:pt x="33" y="42"/>
                  </a:lnTo>
                  <a:lnTo>
                    <a:pt x="42" y="50"/>
                  </a:lnTo>
                  <a:lnTo>
                    <a:pt x="52" y="57"/>
                  </a:lnTo>
                  <a:lnTo>
                    <a:pt x="64" y="63"/>
                  </a:lnTo>
                  <a:lnTo>
                    <a:pt x="74" y="68"/>
                  </a:lnTo>
                  <a:lnTo>
                    <a:pt x="85" y="74"/>
                  </a:lnTo>
                  <a:lnTo>
                    <a:pt x="98" y="78"/>
                  </a:lnTo>
                  <a:lnTo>
                    <a:pt x="170" y="97"/>
                  </a:lnTo>
                  <a:lnTo>
                    <a:pt x="177" y="99"/>
                  </a:lnTo>
                  <a:lnTo>
                    <a:pt x="185" y="100"/>
                  </a:lnTo>
                  <a:lnTo>
                    <a:pt x="192" y="99"/>
                  </a:lnTo>
                  <a:lnTo>
                    <a:pt x="199" y="98"/>
                  </a:lnTo>
                  <a:lnTo>
                    <a:pt x="204" y="97"/>
                  </a:lnTo>
                  <a:lnTo>
                    <a:pt x="209" y="93"/>
                  </a:lnTo>
                  <a:lnTo>
                    <a:pt x="213" y="90"/>
                  </a:lnTo>
                  <a:lnTo>
                    <a:pt x="216" y="87"/>
                  </a:lnTo>
                  <a:lnTo>
                    <a:pt x="218" y="82"/>
                  </a:lnTo>
                  <a:lnTo>
                    <a:pt x="219" y="76"/>
                  </a:lnTo>
                  <a:lnTo>
                    <a:pt x="218" y="71"/>
                  </a:lnTo>
                  <a:lnTo>
                    <a:pt x="216" y="65"/>
                  </a:lnTo>
                  <a:lnTo>
                    <a:pt x="213" y="59"/>
                  </a:lnTo>
                  <a:lnTo>
                    <a:pt x="209" y="54"/>
                  </a:lnTo>
                  <a:lnTo>
                    <a:pt x="204" y="48"/>
                  </a:lnTo>
                  <a:lnTo>
                    <a:pt x="199" y="43"/>
                  </a:lnTo>
                  <a:lnTo>
                    <a:pt x="192" y="39"/>
                  </a:lnTo>
                  <a:lnTo>
                    <a:pt x="185" y="36"/>
                  </a:lnTo>
                  <a:lnTo>
                    <a:pt x="177" y="32"/>
                  </a:lnTo>
                  <a:lnTo>
                    <a:pt x="170" y="30"/>
                  </a:lnTo>
                  <a:lnTo>
                    <a:pt x="145" y="23"/>
                  </a:lnTo>
                  <a:lnTo>
                    <a:pt x="139" y="21"/>
                  </a:lnTo>
                  <a:lnTo>
                    <a:pt x="132" y="20"/>
                  </a:lnTo>
                  <a:lnTo>
                    <a:pt x="125" y="19"/>
                  </a:lnTo>
                  <a:lnTo>
                    <a:pt x="118" y="20"/>
                  </a:lnTo>
                  <a:lnTo>
                    <a:pt x="112" y="21"/>
                  </a:lnTo>
                  <a:lnTo>
                    <a:pt x="107" y="23"/>
                  </a:lnTo>
                  <a:lnTo>
                    <a:pt x="103" y="25"/>
                  </a:lnTo>
                  <a:lnTo>
                    <a:pt x="100" y="30"/>
                  </a:lnTo>
                  <a:lnTo>
                    <a:pt x="98" y="34"/>
                  </a:lnTo>
                  <a:lnTo>
                    <a:pt x="97" y="39"/>
                  </a:lnTo>
                  <a:lnTo>
                    <a:pt x="98" y="43"/>
                  </a:lnTo>
                  <a:lnTo>
                    <a:pt x="98" y="7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92" name="Line 132"/>
            <p:cNvSpPr>
              <a:spLocks noChangeShapeType="1"/>
            </p:cNvSpPr>
            <p:nvPr/>
          </p:nvSpPr>
          <p:spPr bwMode="auto">
            <a:xfrm>
              <a:off x="4207" y="281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93" name="Line 133"/>
            <p:cNvSpPr>
              <a:spLocks noChangeShapeType="1"/>
            </p:cNvSpPr>
            <p:nvPr/>
          </p:nvSpPr>
          <p:spPr bwMode="auto">
            <a:xfrm>
              <a:off x="4207" y="1148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94" name="Line 134"/>
            <p:cNvSpPr>
              <a:spLocks noChangeShapeType="1"/>
            </p:cNvSpPr>
            <p:nvPr/>
          </p:nvSpPr>
          <p:spPr bwMode="auto">
            <a:xfrm>
              <a:off x="4040" y="1148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43640" name="Group 280"/>
          <p:cNvGrpSpPr>
            <a:grpSpLocks/>
          </p:cNvGrpSpPr>
          <p:nvPr/>
        </p:nvGrpSpPr>
        <p:grpSpPr bwMode="auto">
          <a:xfrm>
            <a:off x="6443663" y="3573463"/>
            <a:ext cx="1698625" cy="3240087"/>
            <a:chOff x="4192" y="2295"/>
            <a:chExt cx="1047" cy="1997"/>
          </a:xfrm>
        </p:grpSpPr>
        <p:sp>
          <p:nvSpPr>
            <p:cNvPr id="143495" name="Freeform 135"/>
            <p:cNvSpPr>
              <a:spLocks/>
            </p:cNvSpPr>
            <p:nvPr/>
          </p:nvSpPr>
          <p:spPr bwMode="auto">
            <a:xfrm>
              <a:off x="4397" y="3469"/>
              <a:ext cx="760" cy="761"/>
            </a:xfrm>
            <a:custGeom>
              <a:avLst/>
              <a:gdLst>
                <a:gd name="T0" fmla="*/ 2131 w 2135"/>
                <a:gd name="T1" fmla="*/ 984 h 2135"/>
                <a:gd name="T2" fmla="*/ 2114 w 2135"/>
                <a:gd name="T3" fmla="*/ 859 h 2135"/>
                <a:gd name="T4" fmla="*/ 2082 w 2135"/>
                <a:gd name="T5" fmla="*/ 737 h 2135"/>
                <a:gd name="T6" fmla="*/ 2037 w 2135"/>
                <a:gd name="T7" fmla="*/ 621 h 2135"/>
                <a:gd name="T8" fmla="*/ 1978 w 2135"/>
                <a:gd name="T9" fmla="*/ 509 h 2135"/>
                <a:gd name="T10" fmla="*/ 1905 w 2135"/>
                <a:gd name="T11" fmla="*/ 406 h 2135"/>
                <a:gd name="T12" fmla="*/ 1822 w 2135"/>
                <a:gd name="T13" fmla="*/ 312 h 2135"/>
                <a:gd name="T14" fmla="*/ 1728 w 2135"/>
                <a:gd name="T15" fmla="*/ 229 h 2135"/>
                <a:gd name="T16" fmla="*/ 1625 w 2135"/>
                <a:gd name="T17" fmla="*/ 156 h 2135"/>
                <a:gd name="T18" fmla="*/ 1515 w 2135"/>
                <a:gd name="T19" fmla="*/ 97 h 2135"/>
                <a:gd name="T20" fmla="*/ 1398 w 2135"/>
                <a:gd name="T21" fmla="*/ 52 h 2135"/>
                <a:gd name="T22" fmla="*/ 1276 w 2135"/>
                <a:gd name="T23" fmla="*/ 20 h 2135"/>
                <a:gd name="T24" fmla="*/ 1152 w 2135"/>
                <a:gd name="T25" fmla="*/ 3 h 2135"/>
                <a:gd name="T26" fmla="*/ 1026 w 2135"/>
                <a:gd name="T27" fmla="*/ 1 h 2135"/>
                <a:gd name="T28" fmla="*/ 901 w 2135"/>
                <a:gd name="T29" fmla="*/ 12 h 2135"/>
                <a:gd name="T30" fmla="*/ 778 w 2135"/>
                <a:gd name="T31" fmla="*/ 39 h 2135"/>
                <a:gd name="T32" fmla="*/ 659 w 2135"/>
                <a:gd name="T33" fmla="*/ 80 h 2135"/>
                <a:gd name="T34" fmla="*/ 546 w 2135"/>
                <a:gd name="T35" fmla="*/ 136 h 2135"/>
                <a:gd name="T36" fmla="*/ 441 w 2135"/>
                <a:gd name="T37" fmla="*/ 203 h 2135"/>
                <a:gd name="T38" fmla="*/ 343 w 2135"/>
                <a:gd name="T39" fmla="*/ 283 h 2135"/>
                <a:gd name="T40" fmla="*/ 256 w 2135"/>
                <a:gd name="T41" fmla="*/ 374 h 2135"/>
                <a:gd name="T42" fmla="*/ 181 w 2135"/>
                <a:gd name="T43" fmla="*/ 474 h 2135"/>
                <a:gd name="T44" fmla="*/ 117 w 2135"/>
                <a:gd name="T45" fmla="*/ 582 h 2135"/>
                <a:gd name="T46" fmla="*/ 66 w 2135"/>
                <a:gd name="T47" fmla="*/ 698 h 2135"/>
                <a:gd name="T48" fmla="*/ 30 w 2135"/>
                <a:gd name="T49" fmla="*/ 818 h 2135"/>
                <a:gd name="T50" fmla="*/ 8 w 2135"/>
                <a:gd name="T51" fmla="*/ 942 h 2135"/>
                <a:gd name="T52" fmla="*/ 0 w 2135"/>
                <a:gd name="T53" fmla="*/ 1067 h 2135"/>
                <a:gd name="T54" fmla="*/ 8 w 2135"/>
                <a:gd name="T55" fmla="*/ 1193 h 2135"/>
                <a:gd name="T56" fmla="*/ 30 w 2135"/>
                <a:gd name="T57" fmla="*/ 1316 h 2135"/>
                <a:gd name="T58" fmla="*/ 66 w 2135"/>
                <a:gd name="T59" fmla="*/ 1437 h 2135"/>
                <a:gd name="T60" fmla="*/ 117 w 2135"/>
                <a:gd name="T61" fmla="*/ 1552 h 2135"/>
                <a:gd name="T62" fmla="*/ 181 w 2135"/>
                <a:gd name="T63" fmla="*/ 1660 h 2135"/>
                <a:gd name="T64" fmla="*/ 256 w 2135"/>
                <a:gd name="T65" fmla="*/ 1760 h 2135"/>
                <a:gd name="T66" fmla="*/ 343 w 2135"/>
                <a:gd name="T67" fmla="*/ 1851 h 2135"/>
                <a:gd name="T68" fmla="*/ 441 w 2135"/>
                <a:gd name="T69" fmla="*/ 1932 h 2135"/>
                <a:gd name="T70" fmla="*/ 546 w 2135"/>
                <a:gd name="T71" fmla="*/ 1999 h 2135"/>
                <a:gd name="T72" fmla="*/ 659 w 2135"/>
                <a:gd name="T73" fmla="*/ 2054 h 2135"/>
                <a:gd name="T74" fmla="*/ 778 w 2135"/>
                <a:gd name="T75" fmla="*/ 2095 h 2135"/>
                <a:gd name="T76" fmla="*/ 901 w 2135"/>
                <a:gd name="T77" fmla="*/ 2122 h 2135"/>
                <a:gd name="T78" fmla="*/ 1026 w 2135"/>
                <a:gd name="T79" fmla="*/ 2134 h 2135"/>
                <a:gd name="T80" fmla="*/ 1152 w 2135"/>
                <a:gd name="T81" fmla="*/ 2131 h 2135"/>
                <a:gd name="T82" fmla="*/ 1276 w 2135"/>
                <a:gd name="T83" fmla="*/ 2114 h 2135"/>
                <a:gd name="T84" fmla="*/ 1398 w 2135"/>
                <a:gd name="T85" fmla="*/ 2083 h 2135"/>
                <a:gd name="T86" fmla="*/ 1515 w 2135"/>
                <a:gd name="T87" fmla="*/ 2037 h 2135"/>
                <a:gd name="T88" fmla="*/ 1625 w 2135"/>
                <a:gd name="T89" fmla="*/ 1978 h 2135"/>
                <a:gd name="T90" fmla="*/ 1728 w 2135"/>
                <a:gd name="T91" fmla="*/ 1905 h 2135"/>
                <a:gd name="T92" fmla="*/ 1822 w 2135"/>
                <a:gd name="T93" fmla="*/ 1823 h 2135"/>
                <a:gd name="T94" fmla="*/ 1905 w 2135"/>
                <a:gd name="T95" fmla="*/ 1728 h 2135"/>
                <a:gd name="T96" fmla="*/ 1978 w 2135"/>
                <a:gd name="T97" fmla="*/ 1625 h 2135"/>
                <a:gd name="T98" fmla="*/ 2037 w 2135"/>
                <a:gd name="T99" fmla="*/ 1514 h 2135"/>
                <a:gd name="T100" fmla="*/ 2082 w 2135"/>
                <a:gd name="T101" fmla="*/ 1397 h 2135"/>
                <a:gd name="T102" fmla="*/ 2114 w 2135"/>
                <a:gd name="T103" fmla="*/ 1275 h 2135"/>
                <a:gd name="T104" fmla="*/ 2131 w 2135"/>
                <a:gd name="T105" fmla="*/ 1151 h 2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35" h="2135">
                  <a:moveTo>
                    <a:pt x="2135" y="1067"/>
                  </a:moveTo>
                  <a:lnTo>
                    <a:pt x="2133" y="1026"/>
                  </a:lnTo>
                  <a:lnTo>
                    <a:pt x="2131" y="984"/>
                  </a:lnTo>
                  <a:lnTo>
                    <a:pt x="2128" y="942"/>
                  </a:lnTo>
                  <a:lnTo>
                    <a:pt x="2122" y="900"/>
                  </a:lnTo>
                  <a:lnTo>
                    <a:pt x="2114" y="859"/>
                  </a:lnTo>
                  <a:lnTo>
                    <a:pt x="2105" y="818"/>
                  </a:lnTo>
                  <a:lnTo>
                    <a:pt x="2095" y="777"/>
                  </a:lnTo>
                  <a:lnTo>
                    <a:pt x="2082" y="737"/>
                  </a:lnTo>
                  <a:lnTo>
                    <a:pt x="2069" y="698"/>
                  </a:lnTo>
                  <a:lnTo>
                    <a:pt x="2054" y="659"/>
                  </a:lnTo>
                  <a:lnTo>
                    <a:pt x="2037" y="621"/>
                  </a:lnTo>
                  <a:lnTo>
                    <a:pt x="2019" y="582"/>
                  </a:lnTo>
                  <a:lnTo>
                    <a:pt x="1998" y="546"/>
                  </a:lnTo>
                  <a:lnTo>
                    <a:pt x="1978" y="509"/>
                  </a:lnTo>
                  <a:lnTo>
                    <a:pt x="1955" y="474"/>
                  </a:lnTo>
                  <a:lnTo>
                    <a:pt x="1931" y="440"/>
                  </a:lnTo>
                  <a:lnTo>
                    <a:pt x="1905" y="406"/>
                  </a:lnTo>
                  <a:lnTo>
                    <a:pt x="1879" y="374"/>
                  </a:lnTo>
                  <a:lnTo>
                    <a:pt x="1851" y="342"/>
                  </a:lnTo>
                  <a:lnTo>
                    <a:pt x="1822" y="312"/>
                  </a:lnTo>
                  <a:lnTo>
                    <a:pt x="1792" y="283"/>
                  </a:lnTo>
                  <a:lnTo>
                    <a:pt x="1761" y="255"/>
                  </a:lnTo>
                  <a:lnTo>
                    <a:pt x="1728" y="229"/>
                  </a:lnTo>
                  <a:lnTo>
                    <a:pt x="1695" y="203"/>
                  </a:lnTo>
                  <a:lnTo>
                    <a:pt x="1660" y="179"/>
                  </a:lnTo>
                  <a:lnTo>
                    <a:pt x="1625" y="156"/>
                  </a:lnTo>
                  <a:lnTo>
                    <a:pt x="1589" y="136"/>
                  </a:lnTo>
                  <a:lnTo>
                    <a:pt x="1552" y="115"/>
                  </a:lnTo>
                  <a:lnTo>
                    <a:pt x="1515" y="97"/>
                  </a:lnTo>
                  <a:lnTo>
                    <a:pt x="1476" y="80"/>
                  </a:lnTo>
                  <a:lnTo>
                    <a:pt x="1438" y="65"/>
                  </a:lnTo>
                  <a:lnTo>
                    <a:pt x="1398" y="52"/>
                  </a:lnTo>
                  <a:lnTo>
                    <a:pt x="1357" y="39"/>
                  </a:lnTo>
                  <a:lnTo>
                    <a:pt x="1317" y="29"/>
                  </a:lnTo>
                  <a:lnTo>
                    <a:pt x="1276" y="20"/>
                  </a:lnTo>
                  <a:lnTo>
                    <a:pt x="1234" y="12"/>
                  </a:lnTo>
                  <a:lnTo>
                    <a:pt x="1194" y="6"/>
                  </a:lnTo>
                  <a:lnTo>
                    <a:pt x="1152" y="3"/>
                  </a:lnTo>
                  <a:lnTo>
                    <a:pt x="1110" y="1"/>
                  </a:lnTo>
                  <a:lnTo>
                    <a:pt x="1068" y="0"/>
                  </a:lnTo>
                  <a:lnTo>
                    <a:pt x="1026" y="1"/>
                  </a:lnTo>
                  <a:lnTo>
                    <a:pt x="984" y="3"/>
                  </a:lnTo>
                  <a:lnTo>
                    <a:pt x="943" y="6"/>
                  </a:lnTo>
                  <a:lnTo>
                    <a:pt x="901" y="12"/>
                  </a:lnTo>
                  <a:lnTo>
                    <a:pt x="860" y="20"/>
                  </a:lnTo>
                  <a:lnTo>
                    <a:pt x="819" y="29"/>
                  </a:lnTo>
                  <a:lnTo>
                    <a:pt x="778" y="39"/>
                  </a:lnTo>
                  <a:lnTo>
                    <a:pt x="738" y="52"/>
                  </a:lnTo>
                  <a:lnTo>
                    <a:pt x="699" y="65"/>
                  </a:lnTo>
                  <a:lnTo>
                    <a:pt x="659" y="80"/>
                  </a:lnTo>
                  <a:lnTo>
                    <a:pt x="621" y="97"/>
                  </a:lnTo>
                  <a:lnTo>
                    <a:pt x="583" y="115"/>
                  </a:lnTo>
                  <a:lnTo>
                    <a:pt x="546" y="136"/>
                  </a:lnTo>
                  <a:lnTo>
                    <a:pt x="510" y="156"/>
                  </a:lnTo>
                  <a:lnTo>
                    <a:pt x="475" y="179"/>
                  </a:lnTo>
                  <a:lnTo>
                    <a:pt x="441" y="203"/>
                  </a:lnTo>
                  <a:lnTo>
                    <a:pt x="407" y="229"/>
                  </a:lnTo>
                  <a:lnTo>
                    <a:pt x="375" y="255"/>
                  </a:lnTo>
                  <a:lnTo>
                    <a:pt x="343" y="283"/>
                  </a:lnTo>
                  <a:lnTo>
                    <a:pt x="314" y="312"/>
                  </a:lnTo>
                  <a:lnTo>
                    <a:pt x="284" y="342"/>
                  </a:lnTo>
                  <a:lnTo>
                    <a:pt x="256" y="374"/>
                  </a:lnTo>
                  <a:lnTo>
                    <a:pt x="230" y="406"/>
                  </a:lnTo>
                  <a:lnTo>
                    <a:pt x="205" y="440"/>
                  </a:lnTo>
                  <a:lnTo>
                    <a:pt x="181" y="474"/>
                  </a:lnTo>
                  <a:lnTo>
                    <a:pt x="158" y="509"/>
                  </a:lnTo>
                  <a:lnTo>
                    <a:pt x="137" y="546"/>
                  </a:lnTo>
                  <a:lnTo>
                    <a:pt x="117" y="582"/>
                  </a:lnTo>
                  <a:lnTo>
                    <a:pt x="99" y="621"/>
                  </a:lnTo>
                  <a:lnTo>
                    <a:pt x="82" y="659"/>
                  </a:lnTo>
                  <a:lnTo>
                    <a:pt x="66" y="698"/>
                  </a:lnTo>
                  <a:lnTo>
                    <a:pt x="53" y="737"/>
                  </a:lnTo>
                  <a:lnTo>
                    <a:pt x="41" y="777"/>
                  </a:lnTo>
                  <a:lnTo>
                    <a:pt x="30" y="818"/>
                  </a:lnTo>
                  <a:lnTo>
                    <a:pt x="21" y="859"/>
                  </a:lnTo>
                  <a:lnTo>
                    <a:pt x="14" y="900"/>
                  </a:lnTo>
                  <a:lnTo>
                    <a:pt x="8" y="942"/>
                  </a:lnTo>
                  <a:lnTo>
                    <a:pt x="4" y="984"/>
                  </a:lnTo>
                  <a:lnTo>
                    <a:pt x="2" y="1026"/>
                  </a:lnTo>
                  <a:lnTo>
                    <a:pt x="0" y="1067"/>
                  </a:lnTo>
                  <a:lnTo>
                    <a:pt x="2" y="1109"/>
                  </a:lnTo>
                  <a:lnTo>
                    <a:pt x="4" y="1151"/>
                  </a:lnTo>
                  <a:lnTo>
                    <a:pt x="8" y="1193"/>
                  </a:lnTo>
                  <a:lnTo>
                    <a:pt x="14" y="1235"/>
                  </a:lnTo>
                  <a:lnTo>
                    <a:pt x="21" y="1275"/>
                  </a:lnTo>
                  <a:lnTo>
                    <a:pt x="30" y="1316"/>
                  </a:lnTo>
                  <a:lnTo>
                    <a:pt x="41" y="1357"/>
                  </a:lnTo>
                  <a:lnTo>
                    <a:pt x="53" y="1397"/>
                  </a:lnTo>
                  <a:lnTo>
                    <a:pt x="66" y="1437"/>
                  </a:lnTo>
                  <a:lnTo>
                    <a:pt x="82" y="1475"/>
                  </a:lnTo>
                  <a:lnTo>
                    <a:pt x="99" y="1514"/>
                  </a:lnTo>
                  <a:lnTo>
                    <a:pt x="117" y="1552"/>
                  </a:lnTo>
                  <a:lnTo>
                    <a:pt x="137" y="1589"/>
                  </a:lnTo>
                  <a:lnTo>
                    <a:pt x="158" y="1625"/>
                  </a:lnTo>
                  <a:lnTo>
                    <a:pt x="181" y="1660"/>
                  </a:lnTo>
                  <a:lnTo>
                    <a:pt x="205" y="1694"/>
                  </a:lnTo>
                  <a:lnTo>
                    <a:pt x="230" y="1728"/>
                  </a:lnTo>
                  <a:lnTo>
                    <a:pt x="256" y="1760"/>
                  </a:lnTo>
                  <a:lnTo>
                    <a:pt x="284" y="1792"/>
                  </a:lnTo>
                  <a:lnTo>
                    <a:pt x="314" y="1823"/>
                  </a:lnTo>
                  <a:lnTo>
                    <a:pt x="343" y="1851"/>
                  </a:lnTo>
                  <a:lnTo>
                    <a:pt x="375" y="1879"/>
                  </a:lnTo>
                  <a:lnTo>
                    <a:pt x="407" y="1905"/>
                  </a:lnTo>
                  <a:lnTo>
                    <a:pt x="441" y="1932"/>
                  </a:lnTo>
                  <a:lnTo>
                    <a:pt x="475" y="1955"/>
                  </a:lnTo>
                  <a:lnTo>
                    <a:pt x="510" y="1978"/>
                  </a:lnTo>
                  <a:lnTo>
                    <a:pt x="546" y="1999"/>
                  </a:lnTo>
                  <a:lnTo>
                    <a:pt x="583" y="2019"/>
                  </a:lnTo>
                  <a:lnTo>
                    <a:pt x="621" y="2037"/>
                  </a:lnTo>
                  <a:lnTo>
                    <a:pt x="659" y="2054"/>
                  </a:lnTo>
                  <a:lnTo>
                    <a:pt x="699" y="2069"/>
                  </a:lnTo>
                  <a:lnTo>
                    <a:pt x="738" y="2083"/>
                  </a:lnTo>
                  <a:lnTo>
                    <a:pt x="778" y="2095"/>
                  </a:lnTo>
                  <a:lnTo>
                    <a:pt x="819" y="2105"/>
                  </a:lnTo>
                  <a:lnTo>
                    <a:pt x="860" y="2114"/>
                  </a:lnTo>
                  <a:lnTo>
                    <a:pt x="901" y="2122"/>
                  </a:lnTo>
                  <a:lnTo>
                    <a:pt x="943" y="2128"/>
                  </a:lnTo>
                  <a:lnTo>
                    <a:pt x="984" y="2131"/>
                  </a:lnTo>
                  <a:lnTo>
                    <a:pt x="1026" y="2134"/>
                  </a:lnTo>
                  <a:lnTo>
                    <a:pt x="1068" y="2135"/>
                  </a:lnTo>
                  <a:lnTo>
                    <a:pt x="1110" y="2134"/>
                  </a:lnTo>
                  <a:lnTo>
                    <a:pt x="1152" y="2131"/>
                  </a:lnTo>
                  <a:lnTo>
                    <a:pt x="1194" y="2128"/>
                  </a:lnTo>
                  <a:lnTo>
                    <a:pt x="1234" y="2122"/>
                  </a:lnTo>
                  <a:lnTo>
                    <a:pt x="1276" y="2114"/>
                  </a:lnTo>
                  <a:lnTo>
                    <a:pt x="1317" y="2105"/>
                  </a:lnTo>
                  <a:lnTo>
                    <a:pt x="1357" y="2095"/>
                  </a:lnTo>
                  <a:lnTo>
                    <a:pt x="1398" y="2083"/>
                  </a:lnTo>
                  <a:lnTo>
                    <a:pt x="1438" y="2069"/>
                  </a:lnTo>
                  <a:lnTo>
                    <a:pt x="1476" y="2054"/>
                  </a:lnTo>
                  <a:lnTo>
                    <a:pt x="1515" y="2037"/>
                  </a:lnTo>
                  <a:lnTo>
                    <a:pt x="1552" y="2019"/>
                  </a:lnTo>
                  <a:lnTo>
                    <a:pt x="1589" y="1999"/>
                  </a:lnTo>
                  <a:lnTo>
                    <a:pt x="1625" y="1978"/>
                  </a:lnTo>
                  <a:lnTo>
                    <a:pt x="1660" y="1955"/>
                  </a:lnTo>
                  <a:lnTo>
                    <a:pt x="1695" y="1932"/>
                  </a:lnTo>
                  <a:lnTo>
                    <a:pt x="1728" y="1905"/>
                  </a:lnTo>
                  <a:lnTo>
                    <a:pt x="1761" y="1879"/>
                  </a:lnTo>
                  <a:lnTo>
                    <a:pt x="1792" y="1851"/>
                  </a:lnTo>
                  <a:lnTo>
                    <a:pt x="1822" y="1823"/>
                  </a:lnTo>
                  <a:lnTo>
                    <a:pt x="1851" y="1792"/>
                  </a:lnTo>
                  <a:lnTo>
                    <a:pt x="1879" y="1760"/>
                  </a:lnTo>
                  <a:lnTo>
                    <a:pt x="1905" y="1728"/>
                  </a:lnTo>
                  <a:lnTo>
                    <a:pt x="1931" y="1694"/>
                  </a:lnTo>
                  <a:lnTo>
                    <a:pt x="1955" y="1660"/>
                  </a:lnTo>
                  <a:lnTo>
                    <a:pt x="1978" y="1625"/>
                  </a:lnTo>
                  <a:lnTo>
                    <a:pt x="1998" y="1589"/>
                  </a:lnTo>
                  <a:lnTo>
                    <a:pt x="2019" y="1552"/>
                  </a:lnTo>
                  <a:lnTo>
                    <a:pt x="2037" y="1514"/>
                  </a:lnTo>
                  <a:lnTo>
                    <a:pt x="2054" y="1475"/>
                  </a:lnTo>
                  <a:lnTo>
                    <a:pt x="2069" y="1437"/>
                  </a:lnTo>
                  <a:lnTo>
                    <a:pt x="2082" y="1397"/>
                  </a:lnTo>
                  <a:lnTo>
                    <a:pt x="2095" y="1357"/>
                  </a:lnTo>
                  <a:lnTo>
                    <a:pt x="2105" y="1316"/>
                  </a:lnTo>
                  <a:lnTo>
                    <a:pt x="2114" y="1275"/>
                  </a:lnTo>
                  <a:lnTo>
                    <a:pt x="2122" y="1235"/>
                  </a:lnTo>
                  <a:lnTo>
                    <a:pt x="2128" y="1193"/>
                  </a:lnTo>
                  <a:lnTo>
                    <a:pt x="2131" y="1151"/>
                  </a:lnTo>
                  <a:lnTo>
                    <a:pt x="2133" y="1109"/>
                  </a:lnTo>
                  <a:lnTo>
                    <a:pt x="2135" y="1067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96" name="Line 136"/>
            <p:cNvSpPr>
              <a:spLocks noChangeShapeType="1"/>
            </p:cNvSpPr>
            <p:nvPr/>
          </p:nvSpPr>
          <p:spPr bwMode="auto">
            <a:xfrm>
              <a:off x="4326" y="3848"/>
              <a:ext cx="15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97" name="Line 137"/>
            <p:cNvSpPr>
              <a:spLocks noChangeShapeType="1"/>
            </p:cNvSpPr>
            <p:nvPr/>
          </p:nvSpPr>
          <p:spPr bwMode="auto">
            <a:xfrm>
              <a:off x="4539" y="3848"/>
              <a:ext cx="4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98" name="Line 138"/>
            <p:cNvSpPr>
              <a:spLocks noChangeShapeType="1"/>
            </p:cNvSpPr>
            <p:nvPr/>
          </p:nvSpPr>
          <p:spPr bwMode="auto">
            <a:xfrm>
              <a:off x="4640" y="3848"/>
              <a:ext cx="28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99" name="Line 139"/>
            <p:cNvSpPr>
              <a:spLocks noChangeShapeType="1"/>
            </p:cNvSpPr>
            <p:nvPr/>
          </p:nvSpPr>
          <p:spPr bwMode="auto">
            <a:xfrm>
              <a:off x="4982" y="3848"/>
              <a:ext cx="4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500" name="Line 140"/>
            <p:cNvSpPr>
              <a:spLocks noChangeShapeType="1"/>
            </p:cNvSpPr>
            <p:nvPr/>
          </p:nvSpPr>
          <p:spPr bwMode="auto">
            <a:xfrm>
              <a:off x="5084" y="3848"/>
              <a:ext cx="15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501" name="Line 141"/>
            <p:cNvSpPr>
              <a:spLocks noChangeShapeType="1"/>
            </p:cNvSpPr>
            <p:nvPr/>
          </p:nvSpPr>
          <p:spPr bwMode="auto">
            <a:xfrm>
              <a:off x="4776" y="3349"/>
              <a:ext cx="0" cy="1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502" name="Line 142"/>
            <p:cNvSpPr>
              <a:spLocks noChangeShapeType="1"/>
            </p:cNvSpPr>
            <p:nvPr/>
          </p:nvSpPr>
          <p:spPr bwMode="auto">
            <a:xfrm>
              <a:off x="4776" y="3577"/>
              <a:ext cx="0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503" name="Line 143"/>
            <p:cNvSpPr>
              <a:spLocks noChangeShapeType="1"/>
            </p:cNvSpPr>
            <p:nvPr/>
          </p:nvSpPr>
          <p:spPr bwMode="auto">
            <a:xfrm>
              <a:off x="4776" y="3678"/>
              <a:ext cx="0" cy="2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504" name="Line 144"/>
            <p:cNvSpPr>
              <a:spLocks noChangeShapeType="1"/>
            </p:cNvSpPr>
            <p:nvPr/>
          </p:nvSpPr>
          <p:spPr bwMode="auto">
            <a:xfrm>
              <a:off x="4776" y="4020"/>
              <a:ext cx="0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505" name="Line 145"/>
            <p:cNvSpPr>
              <a:spLocks noChangeShapeType="1"/>
            </p:cNvSpPr>
            <p:nvPr/>
          </p:nvSpPr>
          <p:spPr bwMode="auto">
            <a:xfrm>
              <a:off x="4776" y="4122"/>
              <a:ext cx="0" cy="1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506" name="Line 146"/>
            <p:cNvSpPr>
              <a:spLocks noChangeShapeType="1"/>
            </p:cNvSpPr>
            <p:nvPr/>
          </p:nvSpPr>
          <p:spPr bwMode="auto">
            <a:xfrm flipV="1">
              <a:off x="4776" y="3092"/>
              <a:ext cx="0" cy="1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507" name="Line 147"/>
            <p:cNvSpPr>
              <a:spLocks noChangeShapeType="1"/>
            </p:cNvSpPr>
            <p:nvPr/>
          </p:nvSpPr>
          <p:spPr bwMode="auto">
            <a:xfrm flipV="1">
              <a:off x="4776" y="2991"/>
              <a:ext cx="0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508" name="Line 148"/>
            <p:cNvSpPr>
              <a:spLocks noChangeShapeType="1"/>
            </p:cNvSpPr>
            <p:nvPr/>
          </p:nvSpPr>
          <p:spPr bwMode="auto">
            <a:xfrm flipV="1">
              <a:off x="4776" y="2646"/>
              <a:ext cx="0" cy="2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509" name="Line 149"/>
            <p:cNvSpPr>
              <a:spLocks noChangeShapeType="1"/>
            </p:cNvSpPr>
            <p:nvPr/>
          </p:nvSpPr>
          <p:spPr bwMode="auto">
            <a:xfrm flipV="1">
              <a:off x="4776" y="2545"/>
              <a:ext cx="0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510" name="Line 150"/>
            <p:cNvSpPr>
              <a:spLocks noChangeShapeType="1"/>
            </p:cNvSpPr>
            <p:nvPr/>
          </p:nvSpPr>
          <p:spPr bwMode="auto">
            <a:xfrm flipV="1">
              <a:off x="4776" y="2295"/>
              <a:ext cx="0" cy="1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511" name="Line 151"/>
            <p:cNvSpPr>
              <a:spLocks noChangeShapeType="1"/>
            </p:cNvSpPr>
            <p:nvPr/>
          </p:nvSpPr>
          <p:spPr bwMode="auto">
            <a:xfrm>
              <a:off x="4397" y="3225"/>
              <a:ext cx="76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512" name="Line 152"/>
            <p:cNvSpPr>
              <a:spLocks noChangeShapeType="1"/>
            </p:cNvSpPr>
            <p:nvPr/>
          </p:nvSpPr>
          <p:spPr bwMode="auto">
            <a:xfrm flipH="1" flipV="1">
              <a:off x="4776" y="2370"/>
              <a:ext cx="381" cy="85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513" name="Line 153"/>
            <p:cNvSpPr>
              <a:spLocks noChangeShapeType="1"/>
            </p:cNvSpPr>
            <p:nvPr/>
          </p:nvSpPr>
          <p:spPr bwMode="auto">
            <a:xfrm flipH="1">
              <a:off x="4397" y="2370"/>
              <a:ext cx="379" cy="85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514" name="Line 154"/>
            <p:cNvSpPr>
              <a:spLocks noChangeShapeType="1"/>
            </p:cNvSpPr>
            <p:nvPr/>
          </p:nvSpPr>
          <p:spPr bwMode="auto">
            <a:xfrm flipV="1">
              <a:off x="5101" y="3536"/>
              <a:ext cx="39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515" name="Line 155"/>
            <p:cNvSpPr>
              <a:spLocks noChangeShapeType="1"/>
            </p:cNvSpPr>
            <p:nvPr/>
          </p:nvSpPr>
          <p:spPr bwMode="auto">
            <a:xfrm flipH="1">
              <a:off x="4401" y="4128"/>
              <a:ext cx="48" cy="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516" name="Line 156"/>
            <p:cNvSpPr>
              <a:spLocks noChangeShapeType="1"/>
            </p:cNvSpPr>
            <p:nvPr/>
          </p:nvSpPr>
          <p:spPr bwMode="auto">
            <a:xfrm flipH="1">
              <a:off x="4252" y="4169"/>
              <a:ext cx="14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517" name="Line 157"/>
            <p:cNvSpPr>
              <a:spLocks noChangeShapeType="1"/>
            </p:cNvSpPr>
            <p:nvPr/>
          </p:nvSpPr>
          <p:spPr bwMode="auto">
            <a:xfrm flipH="1">
              <a:off x="4489" y="3601"/>
              <a:ext cx="576" cy="4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518" name="Freeform 158"/>
            <p:cNvSpPr>
              <a:spLocks/>
            </p:cNvSpPr>
            <p:nvPr/>
          </p:nvSpPr>
          <p:spPr bwMode="auto">
            <a:xfrm>
              <a:off x="5065" y="3562"/>
              <a:ext cx="42" cy="39"/>
            </a:xfrm>
            <a:custGeom>
              <a:avLst/>
              <a:gdLst>
                <a:gd name="T0" fmla="*/ 92 w 121"/>
                <a:gd name="T1" fmla="*/ 0 h 109"/>
                <a:gd name="T2" fmla="*/ 121 w 121"/>
                <a:gd name="T3" fmla="*/ 35 h 109"/>
                <a:gd name="T4" fmla="*/ 0 w 121"/>
                <a:gd name="T5" fmla="*/ 109 h 109"/>
                <a:gd name="T6" fmla="*/ 92 w 121"/>
                <a:gd name="T7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1" h="109">
                  <a:moveTo>
                    <a:pt x="92" y="0"/>
                  </a:moveTo>
                  <a:lnTo>
                    <a:pt x="121" y="35"/>
                  </a:lnTo>
                  <a:lnTo>
                    <a:pt x="0" y="109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519" name="Freeform 159"/>
            <p:cNvSpPr>
              <a:spLocks/>
            </p:cNvSpPr>
            <p:nvPr/>
          </p:nvSpPr>
          <p:spPr bwMode="auto">
            <a:xfrm>
              <a:off x="5065" y="3562"/>
              <a:ext cx="42" cy="39"/>
            </a:xfrm>
            <a:custGeom>
              <a:avLst/>
              <a:gdLst>
                <a:gd name="T0" fmla="*/ 92 w 121"/>
                <a:gd name="T1" fmla="*/ 0 h 109"/>
                <a:gd name="T2" fmla="*/ 121 w 121"/>
                <a:gd name="T3" fmla="*/ 35 h 109"/>
                <a:gd name="T4" fmla="*/ 0 w 121"/>
                <a:gd name="T5" fmla="*/ 109 h 109"/>
                <a:gd name="T6" fmla="*/ 92 w 121"/>
                <a:gd name="T7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1" h="109">
                  <a:moveTo>
                    <a:pt x="92" y="0"/>
                  </a:moveTo>
                  <a:lnTo>
                    <a:pt x="121" y="35"/>
                  </a:lnTo>
                  <a:lnTo>
                    <a:pt x="0" y="109"/>
                  </a:lnTo>
                  <a:lnTo>
                    <a:pt x="92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520" name="Freeform 160"/>
            <p:cNvSpPr>
              <a:spLocks/>
            </p:cNvSpPr>
            <p:nvPr/>
          </p:nvSpPr>
          <p:spPr bwMode="auto">
            <a:xfrm>
              <a:off x="4444" y="4096"/>
              <a:ext cx="45" cy="39"/>
            </a:xfrm>
            <a:custGeom>
              <a:avLst/>
              <a:gdLst>
                <a:gd name="T0" fmla="*/ 0 w 121"/>
                <a:gd name="T1" fmla="*/ 74 h 109"/>
                <a:gd name="T2" fmla="*/ 30 w 121"/>
                <a:gd name="T3" fmla="*/ 109 h 109"/>
                <a:gd name="T4" fmla="*/ 121 w 121"/>
                <a:gd name="T5" fmla="*/ 0 h 109"/>
                <a:gd name="T6" fmla="*/ 0 w 121"/>
                <a:gd name="T7" fmla="*/ 7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1" h="109">
                  <a:moveTo>
                    <a:pt x="0" y="74"/>
                  </a:moveTo>
                  <a:lnTo>
                    <a:pt x="30" y="109"/>
                  </a:lnTo>
                  <a:lnTo>
                    <a:pt x="121" y="0"/>
                  </a:lnTo>
                  <a:lnTo>
                    <a:pt x="0" y="74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521" name="Freeform 161"/>
            <p:cNvSpPr>
              <a:spLocks/>
            </p:cNvSpPr>
            <p:nvPr/>
          </p:nvSpPr>
          <p:spPr bwMode="auto">
            <a:xfrm>
              <a:off x="4444" y="4096"/>
              <a:ext cx="45" cy="39"/>
            </a:xfrm>
            <a:custGeom>
              <a:avLst/>
              <a:gdLst>
                <a:gd name="T0" fmla="*/ 0 w 121"/>
                <a:gd name="T1" fmla="*/ 74 h 109"/>
                <a:gd name="T2" fmla="*/ 30 w 121"/>
                <a:gd name="T3" fmla="*/ 109 h 109"/>
                <a:gd name="T4" fmla="*/ 121 w 121"/>
                <a:gd name="T5" fmla="*/ 0 h 109"/>
                <a:gd name="T6" fmla="*/ 0 w 121"/>
                <a:gd name="T7" fmla="*/ 7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1" h="109">
                  <a:moveTo>
                    <a:pt x="0" y="74"/>
                  </a:moveTo>
                  <a:lnTo>
                    <a:pt x="30" y="109"/>
                  </a:lnTo>
                  <a:lnTo>
                    <a:pt x="121" y="0"/>
                  </a:lnTo>
                  <a:lnTo>
                    <a:pt x="0" y="74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522" name="Line 162"/>
            <p:cNvSpPr>
              <a:spLocks noChangeShapeType="1"/>
            </p:cNvSpPr>
            <p:nvPr/>
          </p:nvSpPr>
          <p:spPr bwMode="auto">
            <a:xfrm flipV="1">
              <a:off x="4239" y="4075"/>
              <a:ext cx="40" cy="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523" name="Freeform 163"/>
            <p:cNvSpPr>
              <a:spLocks/>
            </p:cNvSpPr>
            <p:nvPr/>
          </p:nvSpPr>
          <p:spPr bwMode="auto">
            <a:xfrm>
              <a:off x="4239" y="4087"/>
              <a:ext cx="40" cy="52"/>
            </a:xfrm>
            <a:custGeom>
              <a:avLst/>
              <a:gdLst>
                <a:gd name="T0" fmla="*/ 106 w 109"/>
                <a:gd name="T1" fmla="*/ 73 h 146"/>
                <a:gd name="T2" fmla="*/ 108 w 109"/>
                <a:gd name="T3" fmla="*/ 63 h 146"/>
                <a:gd name="T4" fmla="*/ 109 w 109"/>
                <a:gd name="T5" fmla="*/ 54 h 146"/>
                <a:gd name="T6" fmla="*/ 109 w 109"/>
                <a:gd name="T7" fmla="*/ 45 h 146"/>
                <a:gd name="T8" fmla="*/ 109 w 109"/>
                <a:gd name="T9" fmla="*/ 36 h 146"/>
                <a:gd name="T10" fmla="*/ 107 w 109"/>
                <a:gd name="T11" fmla="*/ 28 h 146"/>
                <a:gd name="T12" fmla="*/ 105 w 109"/>
                <a:gd name="T13" fmla="*/ 21 h 146"/>
                <a:gd name="T14" fmla="*/ 101 w 109"/>
                <a:gd name="T15" fmla="*/ 16 h 146"/>
                <a:gd name="T16" fmla="*/ 97 w 109"/>
                <a:gd name="T17" fmla="*/ 10 h 146"/>
                <a:gd name="T18" fmla="*/ 92 w 109"/>
                <a:gd name="T19" fmla="*/ 5 h 146"/>
                <a:gd name="T20" fmla="*/ 87 w 109"/>
                <a:gd name="T21" fmla="*/ 3 h 146"/>
                <a:gd name="T22" fmla="*/ 81 w 109"/>
                <a:gd name="T23" fmla="*/ 1 h 146"/>
                <a:gd name="T24" fmla="*/ 74 w 109"/>
                <a:gd name="T25" fmla="*/ 0 h 146"/>
                <a:gd name="T26" fmla="*/ 67 w 109"/>
                <a:gd name="T27" fmla="*/ 1 h 146"/>
                <a:gd name="T28" fmla="*/ 61 w 109"/>
                <a:gd name="T29" fmla="*/ 3 h 146"/>
                <a:gd name="T30" fmla="*/ 54 w 109"/>
                <a:gd name="T31" fmla="*/ 5 h 146"/>
                <a:gd name="T32" fmla="*/ 47 w 109"/>
                <a:gd name="T33" fmla="*/ 10 h 146"/>
                <a:gd name="T34" fmla="*/ 39 w 109"/>
                <a:gd name="T35" fmla="*/ 16 h 146"/>
                <a:gd name="T36" fmla="*/ 32 w 109"/>
                <a:gd name="T37" fmla="*/ 21 h 146"/>
                <a:gd name="T38" fmla="*/ 27 w 109"/>
                <a:gd name="T39" fmla="*/ 28 h 146"/>
                <a:gd name="T40" fmla="*/ 21 w 109"/>
                <a:gd name="T41" fmla="*/ 36 h 146"/>
                <a:gd name="T42" fmla="*/ 15 w 109"/>
                <a:gd name="T43" fmla="*/ 45 h 146"/>
                <a:gd name="T44" fmla="*/ 11 w 109"/>
                <a:gd name="T45" fmla="*/ 54 h 146"/>
                <a:gd name="T46" fmla="*/ 7 w 109"/>
                <a:gd name="T47" fmla="*/ 63 h 146"/>
                <a:gd name="T48" fmla="*/ 4 w 109"/>
                <a:gd name="T49" fmla="*/ 73 h 146"/>
                <a:gd name="T50" fmla="*/ 2 w 109"/>
                <a:gd name="T51" fmla="*/ 82 h 146"/>
                <a:gd name="T52" fmla="*/ 0 w 109"/>
                <a:gd name="T53" fmla="*/ 92 h 146"/>
                <a:gd name="T54" fmla="*/ 0 w 109"/>
                <a:gd name="T55" fmla="*/ 101 h 146"/>
                <a:gd name="T56" fmla="*/ 2 w 109"/>
                <a:gd name="T57" fmla="*/ 110 h 146"/>
                <a:gd name="T58" fmla="*/ 3 w 109"/>
                <a:gd name="T59" fmla="*/ 118 h 146"/>
                <a:gd name="T60" fmla="*/ 5 w 109"/>
                <a:gd name="T61" fmla="*/ 124 h 146"/>
                <a:gd name="T62" fmla="*/ 8 w 109"/>
                <a:gd name="T63" fmla="*/ 130 h 146"/>
                <a:gd name="T64" fmla="*/ 13 w 109"/>
                <a:gd name="T65" fmla="*/ 136 h 146"/>
                <a:gd name="T66" fmla="*/ 17 w 109"/>
                <a:gd name="T67" fmla="*/ 140 h 146"/>
                <a:gd name="T68" fmla="*/ 23 w 109"/>
                <a:gd name="T69" fmla="*/ 144 h 146"/>
                <a:gd name="T70" fmla="*/ 29 w 109"/>
                <a:gd name="T71" fmla="*/ 145 h 146"/>
                <a:gd name="T72" fmla="*/ 36 w 109"/>
                <a:gd name="T73" fmla="*/ 146 h 146"/>
                <a:gd name="T74" fmla="*/ 42 w 109"/>
                <a:gd name="T75" fmla="*/ 145 h 146"/>
                <a:gd name="T76" fmla="*/ 49 w 109"/>
                <a:gd name="T77" fmla="*/ 144 h 146"/>
                <a:gd name="T78" fmla="*/ 56 w 109"/>
                <a:gd name="T79" fmla="*/ 140 h 146"/>
                <a:gd name="T80" fmla="*/ 64 w 109"/>
                <a:gd name="T81" fmla="*/ 136 h 146"/>
                <a:gd name="T82" fmla="*/ 71 w 109"/>
                <a:gd name="T83" fmla="*/ 130 h 146"/>
                <a:gd name="T84" fmla="*/ 78 w 109"/>
                <a:gd name="T85" fmla="*/ 124 h 146"/>
                <a:gd name="T86" fmla="*/ 83 w 109"/>
                <a:gd name="T87" fmla="*/ 118 h 146"/>
                <a:gd name="T88" fmla="*/ 89 w 109"/>
                <a:gd name="T89" fmla="*/ 110 h 146"/>
                <a:gd name="T90" fmla="*/ 95 w 109"/>
                <a:gd name="T91" fmla="*/ 101 h 146"/>
                <a:gd name="T92" fmla="*/ 99 w 109"/>
                <a:gd name="T93" fmla="*/ 92 h 146"/>
                <a:gd name="T94" fmla="*/ 103 w 109"/>
                <a:gd name="T95" fmla="*/ 82 h 146"/>
                <a:gd name="T96" fmla="*/ 106 w 109"/>
                <a:gd name="T97" fmla="*/ 73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09" h="146">
                  <a:moveTo>
                    <a:pt x="106" y="73"/>
                  </a:moveTo>
                  <a:lnTo>
                    <a:pt x="108" y="63"/>
                  </a:lnTo>
                  <a:lnTo>
                    <a:pt x="109" y="54"/>
                  </a:lnTo>
                  <a:lnTo>
                    <a:pt x="109" y="45"/>
                  </a:lnTo>
                  <a:lnTo>
                    <a:pt x="109" y="36"/>
                  </a:lnTo>
                  <a:lnTo>
                    <a:pt x="107" y="28"/>
                  </a:lnTo>
                  <a:lnTo>
                    <a:pt x="105" y="21"/>
                  </a:lnTo>
                  <a:lnTo>
                    <a:pt x="101" y="16"/>
                  </a:lnTo>
                  <a:lnTo>
                    <a:pt x="97" y="10"/>
                  </a:lnTo>
                  <a:lnTo>
                    <a:pt x="92" y="5"/>
                  </a:lnTo>
                  <a:lnTo>
                    <a:pt x="87" y="3"/>
                  </a:lnTo>
                  <a:lnTo>
                    <a:pt x="81" y="1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3"/>
                  </a:lnTo>
                  <a:lnTo>
                    <a:pt x="54" y="5"/>
                  </a:lnTo>
                  <a:lnTo>
                    <a:pt x="47" y="10"/>
                  </a:lnTo>
                  <a:lnTo>
                    <a:pt x="39" y="16"/>
                  </a:lnTo>
                  <a:lnTo>
                    <a:pt x="32" y="21"/>
                  </a:lnTo>
                  <a:lnTo>
                    <a:pt x="27" y="28"/>
                  </a:lnTo>
                  <a:lnTo>
                    <a:pt x="21" y="36"/>
                  </a:lnTo>
                  <a:lnTo>
                    <a:pt x="15" y="45"/>
                  </a:lnTo>
                  <a:lnTo>
                    <a:pt x="11" y="54"/>
                  </a:lnTo>
                  <a:lnTo>
                    <a:pt x="7" y="63"/>
                  </a:lnTo>
                  <a:lnTo>
                    <a:pt x="4" y="73"/>
                  </a:lnTo>
                  <a:lnTo>
                    <a:pt x="2" y="82"/>
                  </a:lnTo>
                  <a:lnTo>
                    <a:pt x="0" y="92"/>
                  </a:lnTo>
                  <a:lnTo>
                    <a:pt x="0" y="101"/>
                  </a:lnTo>
                  <a:lnTo>
                    <a:pt x="2" y="110"/>
                  </a:lnTo>
                  <a:lnTo>
                    <a:pt x="3" y="118"/>
                  </a:lnTo>
                  <a:lnTo>
                    <a:pt x="5" y="124"/>
                  </a:lnTo>
                  <a:lnTo>
                    <a:pt x="8" y="130"/>
                  </a:lnTo>
                  <a:lnTo>
                    <a:pt x="13" y="136"/>
                  </a:lnTo>
                  <a:lnTo>
                    <a:pt x="17" y="140"/>
                  </a:lnTo>
                  <a:lnTo>
                    <a:pt x="23" y="144"/>
                  </a:lnTo>
                  <a:lnTo>
                    <a:pt x="29" y="145"/>
                  </a:lnTo>
                  <a:lnTo>
                    <a:pt x="36" y="146"/>
                  </a:lnTo>
                  <a:lnTo>
                    <a:pt x="42" y="145"/>
                  </a:lnTo>
                  <a:lnTo>
                    <a:pt x="49" y="144"/>
                  </a:lnTo>
                  <a:lnTo>
                    <a:pt x="56" y="140"/>
                  </a:lnTo>
                  <a:lnTo>
                    <a:pt x="64" y="136"/>
                  </a:lnTo>
                  <a:lnTo>
                    <a:pt x="71" y="130"/>
                  </a:lnTo>
                  <a:lnTo>
                    <a:pt x="78" y="124"/>
                  </a:lnTo>
                  <a:lnTo>
                    <a:pt x="83" y="118"/>
                  </a:lnTo>
                  <a:lnTo>
                    <a:pt x="89" y="110"/>
                  </a:lnTo>
                  <a:lnTo>
                    <a:pt x="95" y="101"/>
                  </a:lnTo>
                  <a:lnTo>
                    <a:pt x="99" y="92"/>
                  </a:lnTo>
                  <a:lnTo>
                    <a:pt x="103" y="82"/>
                  </a:lnTo>
                  <a:lnTo>
                    <a:pt x="106" y="73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524" name="Line 164"/>
            <p:cNvSpPr>
              <a:spLocks noChangeShapeType="1"/>
            </p:cNvSpPr>
            <p:nvPr/>
          </p:nvSpPr>
          <p:spPr bwMode="auto">
            <a:xfrm>
              <a:off x="4306" y="4075"/>
              <a:ext cx="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525" name="Freeform 165"/>
            <p:cNvSpPr>
              <a:spLocks/>
            </p:cNvSpPr>
            <p:nvPr/>
          </p:nvSpPr>
          <p:spPr bwMode="auto">
            <a:xfrm>
              <a:off x="4309" y="4075"/>
              <a:ext cx="17" cy="36"/>
            </a:xfrm>
            <a:custGeom>
              <a:avLst/>
              <a:gdLst>
                <a:gd name="T0" fmla="*/ 0 w 48"/>
                <a:gd name="T1" fmla="*/ 98 h 98"/>
                <a:gd name="T2" fmla="*/ 5 w 48"/>
                <a:gd name="T3" fmla="*/ 97 h 98"/>
                <a:gd name="T4" fmla="*/ 11 w 48"/>
                <a:gd name="T5" fmla="*/ 96 h 98"/>
                <a:gd name="T6" fmla="*/ 17 w 48"/>
                <a:gd name="T7" fmla="*/ 92 h 98"/>
                <a:gd name="T8" fmla="*/ 21 w 48"/>
                <a:gd name="T9" fmla="*/ 89 h 98"/>
                <a:gd name="T10" fmla="*/ 27 w 48"/>
                <a:gd name="T11" fmla="*/ 83 h 98"/>
                <a:gd name="T12" fmla="*/ 32 w 48"/>
                <a:gd name="T13" fmla="*/ 77 h 98"/>
                <a:gd name="T14" fmla="*/ 37 w 48"/>
                <a:gd name="T15" fmla="*/ 71 h 98"/>
                <a:gd name="T16" fmla="*/ 40 w 48"/>
                <a:gd name="T17" fmla="*/ 64 h 98"/>
                <a:gd name="T18" fmla="*/ 44 w 48"/>
                <a:gd name="T19" fmla="*/ 57 h 98"/>
                <a:gd name="T20" fmla="*/ 46 w 48"/>
                <a:gd name="T21" fmla="*/ 49 h 98"/>
                <a:gd name="T22" fmla="*/ 48 w 48"/>
                <a:gd name="T23" fmla="*/ 41 h 98"/>
                <a:gd name="T24" fmla="*/ 48 w 48"/>
                <a:gd name="T25" fmla="*/ 34 h 98"/>
                <a:gd name="T26" fmla="*/ 48 w 48"/>
                <a:gd name="T27" fmla="*/ 28 h 98"/>
                <a:gd name="T28" fmla="*/ 47 w 48"/>
                <a:gd name="T29" fmla="*/ 21 h 98"/>
                <a:gd name="T30" fmla="*/ 45 w 48"/>
                <a:gd name="T31" fmla="*/ 15 h 98"/>
                <a:gd name="T32" fmla="*/ 43 w 48"/>
                <a:gd name="T33" fmla="*/ 9 h 98"/>
                <a:gd name="T34" fmla="*/ 39 w 48"/>
                <a:gd name="T35" fmla="*/ 6 h 98"/>
                <a:gd name="T36" fmla="*/ 35 w 48"/>
                <a:gd name="T37" fmla="*/ 3 h 98"/>
                <a:gd name="T38" fmla="*/ 30 w 48"/>
                <a:gd name="T39" fmla="*/ 1 h 98"/>
                <a:gd name="T40" fmla="*/ 26 w 48"/>
                <a:gd name="T41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8" h="98">
                  <a:moveTo>
                    <a:pt x="0" y="98"/>
                  </a:moveTo>
                  <a:lnTo>
                    <a:pt x="5" y="97"/>
                  </a:lnTo>
                  <a:lnTo>
                    <a:pt x="11" y="96"/>
                  </a:lnTo>
                  <a:lnTo>
                    <a:pt x="17" y="92"/>
                  </a:lnTo>
                  <a:lnTo>
                    <a:pt x="21" y="89"/>
                  </a:lnTo>
                  <a:lnTo>
                    <a:pt x="27" y="83"/>
                  </a:lnTo>
                  <a:lnTo>
                    <a:pt x="32" y="77"/>
                  </a:lnTo>
                  <a:lnTo>
                    <a:pt x="37" y="71"/>
                  </a:lnTo>
                  <a:lnTo>
                    <a:pt x="40" y="64"/>
                  </a:lnTo>
                  <a:lnTo>
                    <a:pt x="44" y="57"/>
                  </a:lnTo>
                  <a:lnTo>
                    <a:pt x="46" y="49"/>
                  </a:lnTo>
                  <a:lnTo>
                    <a:pt x="48" y="41"/>
                  </a:lnTo>
                  <a:lnTo>
                    <a:pt x="48" y="34"/>
                  </a:lnTo>
                  <a:lnTo>
                    <a:pt x="48" y="28"/>
                  </a:lnTo>
                  <a:lnTo>
                    <a:pt x="47" y="21"/>
                  </a:lnTo>
                  <a:lnTo>
                    <a:pt x="45" y="15"/>
                  </a:lnTo>
                  <a:lnTo>
                    <a:pt x="43" y="9"/>
                  </a:lnTo>
                  <a:lnTo>
                    <a:pt x="39" y="6"/>
                  </a:lnTo>
                  <a:lnTo>
                    <a:pt x="35" y="3"/>
                  </a:lnTo>
                  <a:lnTo>
                    <a:pt x="30" y="1"/>
                  </a:lnTo>
                  <a:lnTo>
                    <a:pt x="2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526" name="Line 166"/>
            <p:cNvSpPr>
              <a:spLocks noChangeShapeType="1"/>
            </p:cNvSpPr>
            <p:nvPr/>
          </p:nvSpPr>
          <p:spPr bwMode="auto">
            <a:xfrm flipH="1">
              <a:off x="4304" y="4111"/>
              <a:ext cx="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527" name="Freeform 167"/>
            <p:cNvSpPr>
              <a:spLocks/>
            </p:cNvSpPr>
            <p:nvPr/>
          </p:nvSpPr>
          <p:spPr bwMode="auto">
            <a:xfrm>
              <a:off x="4309" y="4111"/>
              <a:ext cx="8" cy="17"/>
            </a:xfrm>
            <a:custGeom>
              <a:avLst/>
              <a:gdLst>
                <a:gd name="T0" fmla="*/ 20 w 22"/>
                <a:gd name="T1" fmla="*/ 49 h 49"/>
                <a:gd name="T2" fmla="*/ 22 w 22"/>
                <a:gd name="T3" fmla="*/ 41 h 49"/>
                <a:gd name="T4" fmla="*/ 22 w 22"/>
                <a:gd name="T5" fmla="*/ 33 h 49"/>
                <a:gd name="T6" fmla="*/ 22 w 22"/>
                <a:gd name="T7" fmla="*/ 26 h 49"/>
                <a:gd name="T8" fmla="*/ 21 w 22"/>
                <a:gd name="T9" fmla="*/ 19 h 49"/>
                <a:gd name="T10" fmla="*/ 20 w 22"/>
                <a:gd name="T11" fmla="*/ 14 h 49"/>
                <a:gd name="T12" fmla="*/ 17 w 22"/>
                <a:gd name="T13" fmla="*/ 9 h 49"/>
                <a:gd name="T14" fmla="*/ 13 w 22"/>
                <a:gd name="T15" fmla="*/ 6 h 49"/>
                <a:gd name="T16" fmla="*/ 9 w 22"/>
                <a:gd name="T17" fmla="*/ 2 h 49"/>
                <a:gd name="T18" fmla="*/ 4 w 22"/>
                <a:gd name="T19" fmla="*/ 0 h 49"/>
                <a:gd name="T20" fmla="*/ 0 w 22"/>
                <a:gd name="T2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" h="49">
                  <a:moveTo>
                    <a:pt x="20" y="49"/>
                  </a:moveTo>
                  <a:lnTo>
                    <a:pt x="22" y="41"/>
                  </a:lnTo>
                  <a:lnTo>
                    <a:pt x="22" y="33"/>
                  </a:lnTo>
                  <a:lnTo>
                    <a:pt x="22" y="26"/>
                  </a:lnTo>
                  <a:lnTo>
                    <a:pt x="21" y="19"/>
                  </a:lnTo>
                  <a:lnTo>
                    <a:pt x="20" y="14"/>
                  </a:lnTo>
                  <a:lnTo>
                    <a:pt x="17" y="9"/>
                  </a:lnTo>
                  <a:lnTo>
                    <a:pt x="13" y="6"/>
                  </a:lnTo>
                  <a:lnTo>
                    <a:pt x="9" y="2"/>
                  </a:lnTo>
                  <a:lnTo>
                    <a:pt x="4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528" name="Line 168"/>
            <p:cNvSpPr>
              <a:spLocks noChangeShapeType="1"/>
            </p:cNvSpPr>
            <p:nvPr/>
          </p:nvSpPr>
          <p:spPr bwMode="auto">
            <a:xfrm flipH="1">
              <a:off x="4315" y="4128"/>
              <a:ext cx="2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529" name="Freeform 169"/>
            <p:cNvSpPr>
              <a:spLocks/>
            </p:cNvSpPr>
            <p:nvPr/>
          </p:nvSpPr>
          <p:spPr bwMode="auto">
            <a:xfrm>
              <a:off x="4296" y="4135"/>
              <a:ext cx="19" cy="17"/>
            </a:xfrm>
            <a:custGeom>
              <a:avLst/>
              <a:gdLst>
                <a:gd name="T0" fmla="*/ 0 w 46"/>
                <a:gd name="T1" fmla="*/ 48 h 48"/>
                <a:gd name="T2" fmla="*/ 5 w 46"/>
                <a:gd name="T3" fmla="*/ 47 h 48"/>
                <a:gd name="T4" fmla="*/ 11 w 46"/>
                <a:gd name="T5" fmla="*/ 46 h 48"/>
                <a:gd name="T6" fmla="*/ 17 w 46"/>
                <a:gd name="T7" fmla="*/ 43 h 48"/>
                <a:gd name="T8" fmla="*/ 22 w 46"/>
                <a:gd name="T9" fmla="*/ 39 h 48"/>
                <a:gd name="T10" fmla="*/ 28 w 46"/>
                <a:gd name="T11" fmla="*/ 34 h 48"/>
                <a:gd name="T12" fmla="*/ 33 w 46"/>
                <a:gd name="T13" fmla="*/ 28 h 48"/>
                <a:gd name="T14" fmla="*/ 37 w 46"/>
                <a:gd name="T15" fmla="*/ 21 h 48"/>
                <a:gd name="T16" fmla="*/ 41 w 46"/>
                <a:gd name="T17" fmla="*/ 14 h 48"/>
                <a:gd name="T18" fmla="*/ 44 w 46"/>
                <a:gd name="T19" fmla="*/ 8 h 48"/>
                <a:gd name="T20" fmla="*/ 46 w 46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6" h="48">
                  <a:moveTo>
                    <a:pt x="0" y="48"/>
                  </a:moveTo>
                  <a:lnTo>
                    <a:pt x="5" y="47"/>
                  </a:lnTo>
                  <a:lnTo>
                    <a:pt x="11" y="46"/>
                  </a:lnTo>
                  <a:lnTo>
                    <a:pt x="17" y="43"/>
                  </a:lnTo>
                  <a:lnTo>
                    <a:pt x="22" y="39"/>
                  </a:lnTo>
                  <a:lnTo>
                    <a:pt x="28" y="34"/>
                  </a:lnTo>
                  <a:lnTo>
                    <a:pt x="33" y="28"/>
                  </a:lnTo>
                  <a:lnTo>
                    <a:pt x="37" y="21"/>
                  </a:lnTo>
                  <a:lnTo>
                    <a:pt x="41" y="14"/>
                  </a:lnTo>
                  <a:lnTo>
                    <a:pt x="44" y="8"/>
                  </a:lnTo>
                  <a:lnTo>
                    <a:pt x="4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530" name="Line 170"/>
            <p:cNvSpPr>
              <a:spLocks noChangeShapeType="1"/>
            </p:cNvSpPr>
            <p:nvPr/>
          </p:nvSpPr>
          <p:spPr bwMode="auto">
            <a:xfrm flipH="1">
              <a:off x="4287" y="4152"/>
              <a:ext cx="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531" name="Freeform 171"/>
            <p:cNvSpPr>
              <a:spLocks/>
            </p:cNvSpPr>
            <p:nvPr/>
          </p:nvSpPr>
          <p:spPr bwMode="auto">
            <a:xfrm>
              <a:off x="4347" y="4075"/>
              <a:ext cx="15" cy="12"/>
            </a:xfrm>
            <a:custGeom>
              <a:avLst/>
              <a:gdLst>
                <a:gd name="T0" fmla="*/ 43 w 43"/>
                <a:gd name="T1" fmla="*/ 0 h 37"/>
                <a:gd name="T2" fmla="*/ 37 w 43"/>
                <a:gd name="T3" fmla="*/ 1 h 37"/>
                <a:gd name="T4" fmla="*/ 31 w 43"/>
                <a:gd name="T5" fmla="*/ 3 h 37"/>
                <a:gd name="T6" fmla="*/ 26 w 43"/>
                <a:gd name="T7" fmla="*/ 6 h 37"/>
                <a:gd name="T8" fmla="*/ 19 w 43"/>
                <a:gd name="T9" fmla="*/ 11 h 37"/>
                <a:gd name="T10" fmla="*/ 13 w 43"/>
                <a:gd name="T11" fmla="*/ 16 h 37"/>
                <a:gd name="T12" fmla="*/ 9 w 43"/>
                <a:gd name="T13" fmla="*/ 22 h 37"/>
                <a:gd name="T14" fmla="*/ 3 w 43"/>
                <a:gd name="T15" fmla="*/ 30 h 37"/>
                <a:gd name="T16" fmla="*/ 0 w 43"/>
                <a:gd name="T17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37">
                  <a:moveTo>
                    <a:pt x="43" y="0"/>
                  </a:moveTo>
                  <a:lnTo>
                    <a:pt x="37" y="1"/>
                  </a:lnTo>
                  <a:lnTo>
                    <a:pt x="31" y="3"/>
                  </a:lnTo>
                  <a:lnTo>
                    <a:pt x="26" y="6"/>
                  </a:lnTo>
                  <a:lnTo>
                    <a:pt x="19" y="11"/>
                  </a:lnTo>
                  <a:lnTo>
                    <a:pt x="13" y="16"/>
                  </a:lnTo>
                  <a:lnTo>
                    <a:pt x="9" y="22"/>
                  </a:lnTo>
                  <a:lnTo>
                    <a:pt x="3" y="30"/>
                  </a:lnTo>
                  <a:lnTo>
                    <a:pt x="0" y="3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532" name="Freeform 172"/>
            <p:cNvSpPr>
              <a:spLocks/>
            </p:cNvSpPr>
            <p:nvPr/>
          </p:nvSpPr>
          <p:spPr bwMode="auto">
            <a:xfrm>
              <a:off x="4362" y="4075"/>
              <a:ext cx="7" cy="25"/>
            </a:xfrm>
            <a:custGeom>
              <a:avLst/>
              <a:gdLst>
                <a:gd name="T0" fmla="*/ 9 w 24"/>
                <a:gd name="T1" fmla="*/ 75 h 75"/>
                <a:gd name="T2" fmla="*/ 13 w 24"/>
                <a:gd name="T3" fmla="*/ 68 h 75"/>
                <a:gd name="T4" fmla="*/ 17 w 24"/>
                <a:gd name="T5" fmla="*/ 62 h 75"/>
                <a:gd name="T6" fmla="*/ 20 w 24"/>
                <a:gd name="T7" fmla="*/ 54 h 75"/>
                <a:gd name="T8" fmla="*/ 22 w 24"/>
                <a:gd name="T9" fmla="*/ 47 h 75"/>
                <a:gd name="T10" fmla="*/ 24 w 24"/>
                <a:gd name="T11" fmla="*/ 39 h 75"/>
                <a:gd name="T12" fmla="*/ 24 w 24"/>
                <a:gd name="T13" fmla="*/ 32 h 75"/>
                <a:gd name="T14" fmla="*/ 24 w 24"/>
                <a:gd name="T15" fmla="*/ 25 h 75"/>
                <a:gd name="T16" fmla="*/ 22 w 24"/>
                <a:gd name="T17" fmla="*/ 20 h 75"/>
                <a:gd name="T18" fmla="*/ 20 w 24"/>
                <a:gd name="T19" fmla="*/ 14 h 75"/>
                <a:gd name="T20" fmla="*/ 17 w 24"/>
                <a:gd name="T21" fmla="*/ 9 h 75"/>
                <a:gd name="T22" fmla="*/ 13 w 24"/>
                <a:gd name="T23" fmla="*/ 6 h 75"/>
                <a:gd name="T24" fmla="*/ 10 w 24"/>
                <a:gd name="T25" fmla="*/ 3 h 75"/>
                <a:gd name="T26" fmla="*/ 5 w 24"/>
                <a:gd name="T27" fmla="*/ 1 h 75"/>
                <a:gd name="T28" fmla="*/ 0 w 24"/>
                <a:gd name="T29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75">
                  <a:moveTo>
                    <a:pt x="9" y="75"/>
                  </a:moveTo>
                  <a:lnTo>
                    <a:pt x="13" y="68"/>
                  </a:lnTo>
                  <a:lnTo>
                    <a:pt x="17" y="62"/>
                  </a:lnTo>
                  <a:lnTo>
                    <a:pt x="20" y="54"/>
                  </a:lnTo>
                  <a:lnTo>
                    <a:pt x="22" y="47"/>
                  </a:lnTo>
                  <a:lnTo>
                    <a:pt x="24" y="39"/>
                  </a:lnTo>
                  <a:lnTo>
                    <a:pt x="24" y="32"/>
                  </a:lnTo>
                  <a:lnTo>
                    <a:pt x="24" y="25"/>
                  </a:lnTo>
                  <a:lnTo>
                    <a:pt x="22" y="20"/>
                  </a:lnTo>
                  <a:lnTo>
                    <a:pt x="20" y="14"/>
                  </a:lnTo>
                  <a:lnTo>
                    <a:pt x="17" y="9"/>
                  </a:lnTo>
                  <a:lnTo>
                    <a:pt x="13" y="6"/>
                  </a:lnTo>
                  <a:lnTo>
                    <a:pt x="10" y="3"/>
                  </a:lnTo>
                  <a:lnTo>
                    <a:pt x="5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533" name="Freeform 173"/>
            <p:cNvSpPr>
              <a:spLocks/>
            </p:cNvSpPr>
            <p:nvPr/>
          </p:nvSpPr>
          <p:spPr bwMode="auto">
            <a:xfrm>
              <a:off x="4328" y="4100"/>
              <a:ext cx="36" cy="52"/>
            </a:xfrm>
            <a:custGeom>
              <a:avLst/>
              <a:gdLst>
                <a:gd name="T0" fmla="*/ 101 w 101"/>
                <a:gd name="T1" fmla="*/ 0 h 144"/>
                <a:gd name="T2" fmla="*/ 0 w 101"/>
                <a:gd name="T3" fmla="*/ 144 h 144"/>
                <a:gd name="T4" fmla="*/ 68 w 101"/>
                <a:gd name="T5" fmla="*/ 144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1" h="144">
                  <a:moveTo>
                    <a:pt x="101" y="0"/>
                  </a:moveTo>
                  <a:lnTo>
                    <a:pt x="0" y="144"/>
                  </a:lnTo>
                  <a:lnTo>
                    <a:pt x="68" y="14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534" name="Line 174"/>
            <p:cNvSpPr>
              <a:spLocks noChangeShapeType="1"/>
            </p:cNvSpPr>
            <p:nvPr/>
          </p:nvSpPr>
          <p:spPr bwMode="auto">
            <a:xfrm>
              <a:off x="4489" y="4096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535" name="Line 175"/>
            <p:cNvSpPr>
              <a:spLocks noChangeShapeType="1"/>
            </p:cNvSpPr>
            <p:nvPr/>
          </p:nvSpPr>
          <p:spPr bwMode="auto">
            <a:xfrm>
              <a:off x="5065" y="3601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536" name="Line 176"/>
            <p:cNvSpPr>
              <a:spLocks noChangeShapeType="1"/>
            </p:cNvSpPr>
            <p:nvPr/>
          </p:nvSpPr>
          <p:spPr bwMode="auto">
            <a:xfrm flipH="1">
              <a:off x="4254" y="2370"/>
              <a:ext cx="5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537" name="Line 177"/>
            <p:cNvSpPr>
              <a:spLocks noChangeShapeType="1"/>
            </p:cNvSpPr>
            <p:nvPr/>
          </p:nvSpPr>
          <p:spPr bwMode="auto">
            <a:xfrm flipH="1">
              <a:off x="4254" y="3225"/>
              <a:ext cx="1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538" name="Line 178"/>
            <p:cNvSpPr>
              <a:spLocks noChangeShapeType="1"/>
            </p:cNvSpPr>
            <p:nvPr/>
          </p:nvSpPr>
          <p:spPr bwMode="auto">
            <a:xfrm>
              <a:off x="4287" y="2420"/>
              <a:ext cx="0" cy="7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539" name="Freeform 179"/>
            <p:cNvSpPr>
              <a:spLocks/>
            </p:cNvSpPr>
            <p:nvPr/>
          </p:nvSpPr>
          <p:spPr bwMode="auto">
            <a:xfrm>
              <a:off x="4279" y="2370"/>
              <a:ext cx="15" cy="50"/>
            </a:xfrm>
            <a:custGeom>
              <a:avLst/>
              <a:gdLst>
                <a:gd name="T0" fmla="*/ 0 w 47"/>
                <a:gd name="T1" fmla="*/ 141 h 141"/>
                <a:gd name="T2" fmla="*/ 47 w 47"/>
                <a:gd name="T3" fmla="*/ 141 h 141"/>
                <a:gd name="T4" fmla="*/ 24 w 47"/>
                <a:gd name="T5" fmla="*/ 0 h 141"/>
                <a:gd name="T6" fmla="*/ 0 w 47"/>
                <a:gd name="T7" fmla="*/ 141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141">
                  <a:moveTo>
                    <a:pt x="0" y="141"/>
                  </a:moveTo>
                  <a:lnTo>
                    <a:pt x="47" y="141"/>
                  </a:lnTo>
                  <a:lnTo>
                    <a:pt x="24" y="0"/>
                  </a:lnTo>
                  <a:lnTo>
                    <a:pt x="0" y="141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540" name="Freeform 180"/>
            <p:cNvSpPr>
              <a:spLocks/>
            </p:cNvSpPr>
            <p:nvPr/>
          </p:nvSpPr>
          <p:spPr bwMode="auto">
            <a:xfrm>
              <a:off x="4279" y="2370"/>
              <a:ext cx="15" cy="50"/>
            </a:xfrm>
            <a:custGeom>
              <a:avLst/>
              <a:gdLst>
                <a:gd name="T0" fmla="*/ 0 w 47"/>
                <a:gd name="T1" fmla="*/ 141 h 141"/>
                <a:gd name="T2" fmla="*/ 47 w 47"/>
                <a:gd name="T3" fmla="*/ 141 h 141"/>
                <a:gd name="T4" fmla="*/ 24 w 47"/>
                <a:gd name="T5" fmla="*/ 0 h 141"/>
                <a:gd name="T6" fmla="*/ 0 w 47"/>
                <a:gd name="T7" fmla="*/ 141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141">
                  <a:moveTo>
                    <a:pt x="0" y="141"/>
                  </a:moveTo>
                  <a:lnTo>
                    <a:pt x="47" y="141"/>
                  </a:lnTo>
                  <a:lnTo>
                    <a:pt x="24" y="0"/>
                  </a:lnTo>
                  <a:lnTo>
                    <a:pt x="0" y="141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541" name="Freeform 181"/>
            <p:cNvSpPr>
              <a:spLocks/>
            </p:cNvSpPr>
            <p:nvPr/>
          </p:nvSpPr>
          <p:spPr bwMode="auto">
            <a:xfrm>
              <a:off x="4279" y="3174"/>
              <a:ext cx="15" cy="51"/>
            </a:xfrm>
            <a:custGeom>
              <a:avLst/>
              <a:gdLst>
                <a:gd name="T0" fmla="*/ 0 w 47"/>
                <a:gd name="T1" fmla="*/ 0 h 141"/>
                <a:gd name="T2" fmla="*/ 47 w 47"/>
                <a:gd name="T3" fmla="*/ 0 h 141"/>
                <a:gd name="T4" fmla="*/ 24 w 47"/>
                <a:gd name="T5" fmla="*/ 141 h 141"/>
                <a:gd name="T6" fmla="*/ 0 w 47"/>
                <a:gd name="T7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141">
                  <a:moveTo>
                    <a:pt x="0" y="0"/>
                  </a:moveTo>
                  <a:lnTo>
                    <a:pt x="47" y="0"/>
                  </a:lnTo>
                  <a:lnTo>
                    <a:pt x="24" y="1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542" name="Freeform 182"/>
            <p:cNvSpPr>
              <a:spLocks/>
            </p:cNvSpPr>
            <p:nvPr/>
          </p:nvSpPr>
          <p:spPr bwMode="auto">
            <a:xfrm>
              <a:off x="4279" y="3174"/>
              <a:ext cx="15" cy="51"/>
            </a:xfrm>
            <a:custGeom>
              <a:avLst/>
              <a:gdLst>
                <a:gd name="T0" fmla="*/ 0 w 47"/>
                <a:gd name="T1" fmla="*/ 0 h 141"/>
                <a:gd name="T2" fmla="*/ 47 w 47"/>
                <a:gd name="T3" fmla="*/ 0 h 141"/>
                <a:gd name="T4" fmla="*/ 24 w 47"/>
                <a:gd name="T5" fmla="*/ 141 h 141"/>
                <a:gd name="T6" fmla="*/ 0 w 47"/>
                <a:gd name="T7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141">
                  <a:moveTo>
                    <a:pt x="0" y="0"/>
                  </a:moveTo>
                  <a:lnTo>
                    <a:pt x="47" y="0"/>
                  </a:lnTo>
                  <a:lnTo>
                    <a:pt x="24" y="14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543" name="Line 183"/>
            <p:cNvSpPr>
              <a:spLocks noChangeShapeType="1"/>
            </p:cNvSpPr>
            <p:nvPr/>
          </p:nvSpPr>
          <p:spPr bwMode="auto">
            <a:xfrm flipV="1">
              <a:off x="4192" y="2803"/>
              <a:ext cx="0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544" name="Freeform 184"/>
            <p:cNvSpPr>
              <a:spLocks/>
            </p:cNvSpPr>
            <p:nvPr/>
          </p:nvSpPr>
          <p:spPr bwMode="auto">
            <a:xfrm>
              <a:off x="4192" y="2797"/>
              <a:ext cx="35" cy="17"/>
            </a:xfrm>
            <a:custGeom>
              <a:avLst/>
              <a:gdLst>
                <a:gd name="T0" fmla="*/ 97 w 97"/>
                <a:gd name="T1" fmla="*/ 50 h 50"/>
                <a:gd name="T2" fmla="*/ 97 w 97"/>
                <a:gd name="T3" fmla="*/ 44 h 50"/>
                <a:gd name="T4" fmla="*/ 94 w 97"/>
                <a:gd name="T5" fmla="*/ 39 h 50"/>
                <a:gd name="T6" fmla="*/ 91 w 97"/>
                <a:gd name="T7" fmla="*/ 33 h 50"/>
                <a:gd name="T8" fmla="*/ 88 w 97"/>
                <a:gd name="T9" fmla="*/ 27 h 50"/>
                <a:gd name="T10" fmla="*/ 83 w 97"/>
                <a:gd name="T11" fmla="*/ 22 h 50"/>
                <a:gd name="T12" fmla="*/ 77 w 97"/>
                <a:gd name="T13" fmla="*/ 17 h 50"/>
                <a:gd name="T14" fmla="*/ 70 w 97"/>
                <a:gd name="T15" fmla="*/ 12 h 50"/>
                <a:gd name="T16" fmla="*/ 64 w 97"/>
                <a:gd name="T17" fmla="*/ 8 h 50"/>
                <a:gd name="T18" fmla="*/ 56 w 97"/>
                <a:gd name="T19" fmla="*/ 6 h 50"/>
                <a:gd name="T20" fmla="*/ 48 w 97"/>
                <a:gd name="T21" fmla="*/ 2 h 50"/>
                <a:gd name="T22" fmla="*/ 41 w 97"/>
                <a:gd name="T23" fmla="*/ 1 h 50"/>
                <a:gd name="T24" fmla="*/ 33 w 97"/>
                <a:gd name="T25" fmla="*/ 0 h 50"/>
                <a:gd name="T26" fmla="*/ 26 w 97"/>
                <a:gd name="T27" fmla="*/ 0 h 50"/>
                <a:gd name="T28" fmla="*/ 19 w 97"/>
                <a:gd name="T29" fmla="*/ 1 h 50"/>
                <a:gd name="T30" fmla="*/ 14 w 97"/>
                <a:gd name="T31" fmla="*/ 3 h 50"/>
                <a:gd name="T32" fmla="*/ 9 w 97"/>
                <a:gd name="T33" fmla="*/ 6 h 50"/>
                <a:gd name="T34" fmla="*/ 5 w 97"/>
                <a:gd name="T35" fmla="*/ 9 h 50"/>
                <a:gd name="T36" fmla="*/ 2 w 97"/>
                <a:gd name="T37" fmla="*/ 14 h 50"/>
                <a:gd name="T38" fmla="*/ 0 w 97"/>
                <a:gd name="T39" fmla="*/ 18 h 50"/>
                <a:gd name="T40" fmla="*/ 0 w 97"/>
                <a:gd name="T41" fmla="*/ 24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7" h="50">
                  <a:moveTo>
                    <a:pt x="97" y="50"/>
                  </a:moveTo>
                  <a:lnTo>
                    <a:pt x="97" y="44"/>
                  </a:lnTo>
                  <a:lnTo>
                    <a:pt x="94" y="39"/>
                  </a:lnTo>
                  <a:lnTo>
                    <a:pt x="91" y="33"/>
                  </a:lnTo>
                  <a:lnTo>
                    <a:pt x="88" y="27"/>
                  </a:lnTo>
                  <a:lnTo>
                    <a:pt x="83" y="22"/>
                  </a:lnTo>
                  <a:lnTo>
                    <a:pt x="77" y="17"/>
                  </a:lnTo>
                  <a:lnTo>
                    <a:pt x="70" y="12"/>
                  </a:lnTo>
                  <a:lnTo>
                    <a:pt x="64" y="8"/>
                  </a:lnTo>
                  <a:lnTo>
                    <a:pt x="56" y="6"/>
                  </a:lnTo>
                  <a:lnTo>
                    <a:pt x="48" y="2"/>
                  </a:lnTo>
                  <a:lnTo>
                    <a:pt x="41" y="1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19" y="1"/>
                  </a:lnTo>
                  <a:lnTo>
                    <a:pt x="14" y="3"/>
                  </a:lnTo>
                  <a:lnTo>
                    <a:pt x="9" y="6"/>
                  </a:lnTo>
                  <a:lnTo>
                    <a:pt x="5" y="9"/>
                  </a:lnTo>
                  <a:lnTo>
                    <a:pt x="2" y="14"/>
                  </a:lnTo>
                  <a:lnTo>
                    <a:pt x="0" y="18"/>
                  </a:lnTo>
                  <a:lnTo>
                    <a:pt x="0" y="2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545" name="Line 185"/>
            <p:cNvSpPr>
              <a:spLocks noChangeShapeType="1"/>
            </p:cNvSpPr>
            <p:nvPr/>
          </p:nvSpPr>
          <p:spPr bwMode="auto">
            <a:xfrm>
              <a:off x="4227" y="2814"/>
              <a:ext cx="0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546" name="Freeform 186"/>
            <p:cNvSpPr>
              <a:spLocks/>
            </p:cNvSpPr>
            <p:nvPr/>
          </p:nvSpPr>
          <p:spPr bwMode="auto">
            <a:xfrm>
              <a:off x="4227" y="2806"/>
              <a:ext cx="15" cy="8"/>
            </a:xfrm>
            <a:custGeom>
              <a:avLst/>
              <a:gdLst>
                <a:gd name="T0" fmla="*/ 48 w 48"/>
                <a:gd name="T1" fmla="*/ 2 h 24"/>
                <a:gd name="T2" fmla="*/ 40 w 48"/>
                <a:gd name="T3" fmla="*/ 1 h 24"/>
                <a:gd name="T4" fmla="*/ 34 w 48"/>
                <a:gd name="T5" fmla="*/ 0 h 24"/>
                <a:gd name="T6" fmla="*/ 26 w 48"/>
                <a:gd name="T7" fmla="*/ 0 h 24"/>
                <a:gd name="T8" fmla="*/ 20 w 48"/>
                <a:gd name="T9" fmla="*/ 1 h 24"/>
                <a:gd name="T10" fmla="*/ 14 w 48"/>
                <a:gd name="T11" fmla="*/ 4 h 24"/>
                <a:gd name="T12" fmla="*/ 9 w 48"/>
                <a:gd name="T13" fmla="*/ 6 h 24"/>
                <a:gd name="T14" fmla="*/ 5 w 48"/>
                <a:gd name="T15" fmla="*/ 9 h 24"/>
                <a:gd name="T16" fmla="*/ 2 w 48"/>
                <a:gd name="T17" fmla="*/ 14 h 24"/>
                <a:gd name="T18" fmla="*/ 1 w 48"/>
                <a:gd name="T19" fmla="*/ 18 h 24"/>
                <a:gd name="T20" fmla="*/ 0 w 48"/>
                <a:gd name="T21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8" h="24">
                  <a:moveTo>
                    <a:pt x="48" y="2"/>
                  </a:moveTo>
                  <a:lnTo>
                    <a:pt x="40" y="1"/>
                  </a:lnTo>
                  <a:lnTo>
                    <a:pt x="34" y="0"/>
                  </a:lnTo>
                  <a:lnTo>
                    <a:pt x="26" y="0"/>
                  </a:lnTo>
                  <a:lnTo>
                    <a:pt x="20" y="1"/>
                  </a:lnTo>
                  <a:lnTo>
                    <a:pt x="14" y="4"/>
                  </a:lnTo>
                  <a:lnTo>
                    <a:pt x="9" y="6"/>
                  </a:lnTo>
                  <a:lnTo>
                    <a:pt x="5" y="9"/>
                  </a:lnTo>
                  <a:lnTo>
                    <a:pt x="2" y="14"/>
                  </a:lnTo>
                  <a:lnTo>
                    <a:pt x="1" y="18"/>
                  </a:lnTo>
                  <a:lnTo>
                    <a:pt x="0" y="2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547" name="Line 187"/>
            <p:cNvSpPr>
              <a:spLocks noChangeShapeType="1"/>
            </p:cNvSpPr>
            <p:nvPr/>
          </p:nvSpPr>
          <p:spPr bwMode="auto">
            <a:xfrm>
              <a:off x="4242" y="2806"/>
              <a:ext cx="10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548" name="Freeform 188"/>
            <p:cNvSpPr>
              <a:spLocks/>
            </p:cNvSpPr>
            <p:nvPr/>
          </p:nvSpPr>
          <p:spPr bwMode="auto">
            <a:xfrm>
              <a:off x="4252" y="2808"/>
              <a:ext cx="17" cy="17"/>
            </a:xfrm>
            <a:custGeom>
              <a:avLst/>
              <a:gdLst>
                <a:gd name="T0" fmla="*/ 49 w 49"/>
                <a:gd name="T1" fmla="*/ 47 h 47"/>
                <a:gd name="T2" fmla="*/ 49 w 49"/>
                <a:gd name="T3" fmla="*/ 42 h 47"/>
                <a:gd name="T4" fmla="*/ 47 w 49"/>
                <a:gd name="T5" fmla="*/ 37 h 47"/>
                <a:gd name="T6" fmla="*/ 43 w 49"/>
                <a:gd name="T7" fmla="*/ 31 h 47"/>
                <a:gd name="T8" fmla="*/ 40 w 49"/>
                <a:gd name="T9" fmla="*/ 25 h 47"/>
                <a:gd name="T10" fmla="*/ 35 w 49"/>
                <a:gd name="T11" fmla="*/ 19 h 47"/>
                <a:gd name="T12" fmla="*/ 29 w 49"/>
                <a:gd name="T13" fmla="*/ 14 h 47"/>
                <a:gd name="T14" fmla="*/ 23 w 49"/>
                <a:gd name="T15" fmla="*/ 9 h 47"/>
                <a:gd name="T16" fmla="*/ 16 w 49"/>
                <a:gd name="T17" fmla="*/ 6 h 47"/>
                <a:gd name="T18" fmla="*/ 8 w 49"/>
                <a:gd name="T19" fmla="*/ 2 h 47"/>
                <a:gd name="T20" fmla="*/ 0 w 49"/>
                <a:gd name="T21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9" h="47">
                  <a:moveTo>
                    <a:pt x="49" y="47"/>
                  </a:moveTo>
                  <a:lnTo>
                    <a:pt x="49" y="42"/>
                  </a:lnTo>
                  <a:lnTo>
                    <a:pt x="47" y="37"/>
                  </a:lnTo>
                  <a:lnTo>
                    <a:pt x="43" y="31"/>
                  </a:lnTo>
                  <a:lnTo>
                    <a:pt x="40" y="25"/>
                  </a:lnTo>
                  <a:lnTo>
                    <a:pt x="35" y="19"/>
                  </a:lnTo>
                  <a:lnTo>
                    <a:pt x="29" y="14"/>
                  </a:lnTo>
                  <a:lnTo>
                    <a:pt x="23" y="9"/>
                  </a:lnTo>
                  <a:lnTo>
                    <a:pt x="16" y="6"/>
                  </a:lnTo>
                  <a:lnTo>
                    <a:pt x="8" y="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549" name="Line 189"/>
            <p:cNvSpPr>
              <a:spLocks noChangeShapeType="1"/>
            </p:cNvSpPr>
            <p:nvPr/>
          </p:nvSpPr>
          <p:spPr bwMode="auto">
            <a:xfrm>
              <a:off x="4269" y="2825"/>
              <a:ext cx="0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550" name="Freeform 190"/>
            <p:cNvSpPr>
              <a:spLocks/>
            </p:cNvSpPr>
            <p:nvPr/>
          </p:nvSpPr>
          <p:spPr bwMode="auto">
            <a:xfrm>
              <a:off x="4192" y="2756"/>
              <a:ext cx="77" cy="35"/>
            </a:xfrm>
            <a:custGeom>
              <a:avLst/>
              <a:gdLst>
                <a:gd name="T0" fmla="*/ 0 w 218"/>
                <a:gd name="T1" fmla="*/ 0 h 98"/>
                <a:gd name="T2" fmla="*/ 5 w 218"/>
                <a:gd name="T3" fmla="*/ 9 h 98"/>
                <a:gd name="T4" fmla="*/ 10 w 218"/>
                <a:gd name="T5" fmla="*/ 17 h 98"/>
                <a:gd name="T6" fmla="*/ 16 w 218"/>
                <a:gd name="T7" fmla="*/ 26 h 98"/>
                <a:gd name="T8" fmla="*/ 24 w 218"/>
                <a:gd name="T9" fmla="*/ 34 h 98"/>
                <a:gd name="T10" fmla="*/ 33 w 218"/>
                <a:gd name="T11" fmla="*/ 42 h 98"/>
                <a:gd name="T12" fmla="*/ 42 w 218"/>
                <a:gd name="T13" fmla="*/ 50 h 98"/>
                <a:gd name="T14" fmla="*/ 52 w 218"/>
                <a:gd name="T15" fmla="*/ 56 h 98"/>
                <a:gd name="T16" fmla="*/ 63 w 218"/>
                <a:gd name="T17" fmla="*/ 62 h 98"/>
                <a:gd name="T18" fmla="*/ 74 w 218"/>
                <a:gd name="T19" fmla="*/ 68 h 98"/>
                <a:gd name="T20" fmla="*/ 85 w 218"/>
                <a:gd name="T21" fmla="*/ 72 h 98"/>
                <a:gd name="T22" fmla="*/ 97 w 218"/>
                <a:gd name="T23" fmla="*/ 77 h 98"/>
                <a:gd name="T24" fmla="*/ 169 w 218"/>
                <a:gd name="T25" fmla="*/ 96 h 98"/>
                <a:gd name="T26" fmla="*/ 177 w 218"/>
                <a:gd name="T27" fmla="*/ 97 h 98"/>
                <a:gd name="T28" fmla="*/ 185 w 218"/>
                <a:gd name="T29" fmla="*/ 98 h 98"/>
                <a:gd name="T30" fmla="*/ 192 w 218"/>
                <a:gd name="T31" fmla="*/ 98 h 98"/>
                <a:gd name="T32" fmla="*/ 198 w 218"/>
                <a:gd name="T33" fmla="*/ 97 h 98"/>
                <a:gd name="T34" fmla="*/ 204 w 218"/>
                <a:gd name="T35" fmla="*/ 95 h 98"/>
                <a:gd name="T36" fmla="*/ 209 w 218"/>
                <a:gd name="T37" fmla="*/ 93 h 98"/>
                <a:gd name="T38" fmla="*/ 212 w 218"/>
                <a:gd name="T39" fmla="*/ 89 h 98"/>
                <a:gd name="T40" fmla="*/ 216 w 218"/>
                <a:gd name="T41" fmla="*/ 85 h 98"/>
                <a:gd name="T42" fmla="*/ 218 w 218"/>
                <a:gd name="T43" fmla="*/ 80 h 98"/>
                <a:gd name="T44" fmla="*/ 218 w 218"/>
                <a:gd name="T45" fmla="*/ 76 h 98"/>
                <a:gd name="T46" fmla="*/ 218 w 218"/>
                <a:gd name="T47" fmla="*/ 70 h 98"/>
                <a:gd name="T48" fmla="*/ 216 w 218"/>
                <a:gd name="T49" fmla="*/ 64 h 98"/>
                <a:gd name="T50" fmla="*/ 212 w 218"/>
                <a:gd name="T51" fmla="*/ 59 h 98"/>
                <a:gd name="T52" fmla="*/ 209 w 218"/>
                <a:gd name="T53" fmla="*/ 53 h 98"/>
                <a:gd name="T54" fmla="*/ 204 w 218"/>
                <a:gd name="T55" fmla="*/ 47 h 98"/>
                <a:gd name="T56" fmla="*/ 198 w 218"/>
                <a:gd name="T57" fmla="*/ 43 h 98"/>
                <a:gd name="T58" fmla="*/ 192 w 218"/>
                <a:gd name="T59" fmla="*/ 38 h 98"/>
                <a:gd name="T60" fmla="*/ 185 w 218"/>
                <a:gd name="T61" fmla="*/ 34 h 98"/>
                <a:gd name="T62" fmla="*/ 177 w 218"/>
                <a:gd name="T63" fmla="*/ 30 h 98"/>
                <a:gd name="T64" fmla="*/ 169 w 218"/>
                <a:gd name="T65" fmla="*/ 28 h 98"/>
                <a:gd name="T66" fmla="*/ 145 w 218"/>
                <a:gd name="T67" fmla="*/ 21 h 98"/>
                <a:gd name="T68" fmla="*/ 139 w 218"/>
                <a:gd name="T69" fmla="*/ 19 h 98"/>
                <a:gd name="T70" fmla="*/ 131 w 218"/>
                <a:gd name="T71" fmla="*/ 18 h 98"/>
                <a:gd name="T72" fmla="*/ 124 w 218"/>
                <a:gd name="T73" fmla="*/ 18 h 98"/>
                <a:gd name="T74" fmla="*/ 117 w 218"/>
                <a:gd name="T75" fmla="*/ 18 h 98"/>
                <a:gd name="T76" fmla="*/ 111 w 218"/>
                <a:gd name="T77" fmla="*/ 20 h 98"/>
                <a:gd name="T78" fmla="*/ 107 w 218"/>
                <a:gd name="T79" fmla="*/ 21 h 98"/>
                <a:gd name="T80" fmla="*/ 102 w 218"/>
                <a:gd name="T81" fmla="*/ 25 h 98"/>
                <a:gd name="T82" fmla="*/ 99 w 218"/>
                <a:gd name="T83" fmla="*/ 28 h 98"/>
                <a:gd name="T84" fmla="*/ 98 w 218"/>
                <a:gd name="T85" fmla="*/ 33 h 98"/>
                <a:gd name="T86" fmla="*/ 97 w 218"/>
                <a:gd name="T87" fmla="*/ 37 h 98"/>
                <a:gd name="T88" fmla="*/ 97 w 218"/>
                <a:gd name="T89" fmla="*/ 43 h 98"/>
                <a:gd name="T90" fmla="*/ 97 w 218"/>
                <a:gd name="T91" fmla="*/ 77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18" h="98">
                  <a:moveTo>
                    <a:pt x="0" y="0"/>
                  </a:moveTo>
                  <a:lnTo>
                    <a:pt x="5" y="9"/>
                  </a:lnTo>
                  <a:lnTo>
                    <a:pt x="10" y="17"/>
                  </a:lnTo>
                  <a:lnTo>
                    <a:pt x="16" y="26"/>
                  </a:lnTo>
                  <a:lnTo>
                    <a:pt x="24" y="34"/>
                  </a:lnTo>
                  <a:lnTo>
                    <a:pt x="33" y="42"/>
                  </a:lnTo>
                  <a:lnTo>
                    <a:pt x="42" y="50"/>
                  </a:lnTo>
                  <a:lnTo>
                    <a:pt x="52" y="56"/>
                  </a:lnTo>
                  <a:lnTo>
                    <a:pt x="63" y="62"/>
                  </a:lnTo>
                  <a:lnTo>
                    <a:pt x="74" y="68"/>
                  </a:lnTo>
                  <a:lnTo>
                    <a:pt x="85" y="72"/>
                  </a:lnTo>
                  <a:lnTo>
                    <a:pt x="97" y="77"/>
                  </a:lnTo>
                  <a:lnTo>
                    <a:pt x="169" y="96"/>
                  </a:lnTo>
                  <a:lnTo>
                    <a:pt x="177" y="97"/>
                  </a:lnTo>
                  <a:lnTo>
                    <a:pt x="185" y="98"/>
                  </a:lnTo>
                  <a:lnTo>
                    <a:pt x="192" y="98"/>
                  </a:lnTo>
                  <a:lnTo>
                    <a:pt x="198" y="97"/>
                  </a:lnTo>
                  <a:lnTo>
                    <a:pt x="204" y="95"/>
                  </a:lnTo>
                  <a:lnTo>
                    <a:pt x="209" y="93"/>
                  </a:lnTo>
                  <a:lnTo>
                    <a:pt x="212" y="89"/>
                  </a:lnTo>
                  <a:lnTo>
                    <a:pt x="216" y="85"/>
                  </a:lnTo>
                  <a:lnTo>
                    <a:pt x="218" y="80"/>
                  </a:lnTo>
                  <a:lnTo>
                    <a:pt x="218" y="76"/>
                  </a:lnTo>
                  <a:lnTo>
                    <a:pt x="218" y="70"/>
                  </a:lnTo>
                  <a:lnTo>
                    <a:pt x="216" y="64"/>
                  </a:lnTo>
                  <a:lnTo>
                    <a:pt x="212" y="59"/>
                  </a:lnTo>
                  <a:lnTo>
                    <a:pt x="209" y="53"/>
                  </a:lnTo>
                  <a:lnTo>
                    <a:pt x="204" y="47"/>
                  </a:lnTo>
                  <a:lnTo>
                    <a:pt x="198" y="43"/>
                  </a:lnTo>
                  <a:lnTo>
                    <a:pt x="192" y="38"/>
                  </a:lnTo>
                  <a:lnTo>
                    <a:pt x="185" y="34"/>
                  </a:lnTo>
                  <a:lnTo>
                    <a:pt x="177" y="30"/>
                  </a:lnTo>
                  <a:lnTo>
                    <a:pt x="169" y="28"/>
                  </a:lnTo>
                  <a:lnTo>
                    <a:pt x="145" y="21"/>
                  </a:lnTo>
                  <a:lnTo>
                    <a:pt x="139" y="19"/>
                  </a:lnTo>
                  <a:lnTo>
                    <a:pt x="131" y="18"/>
                  </a:lnTo>
                  <a:lnTo>
                    <a:pt x="124" y="18"/>
                  </a:lnTo>
                  <a:lnTo>
                    <a:pt x="117" y="18"/>
                  </a:lnTo>
                  <a:lnTo>
                    <a:pt x="111" y="20"/>
                  </a:lnTo>
                  <a:lnTo>
                    <a:pt x="107" y="21"/>
                  </a:lnTo>
                  <a:lnTo>
                    <a:pt x="102" y="25"/>
                  </a:lnTo>
                  <a:lnTo>
                    <a:pt x="99" y="28"/>
                  </a:lnTo>
                  <a:lnTo>
                    <a:pt x="98" y="33"/>
                  </a:lnTo>
                  <a:lnTo>
                    <a:pt x="97" y="37"/>
                  </a:lnTo>
                  <a:lnTo>
                    <a:pt x="97" y="43"/>
                  </a:lnTo>
                  <a:lnTo>
                    <a:pt x="97" y="7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551" name="Line 191"/>
            <p:cNvSpPr>
              <a:spLocks noChangeShapeType="1"/>
            </p:cNvSpPr>
            <p:nvPr/>
          </p:nvSpPr>
          <p:spPr bwMode="auto">
            <a:xfrm>
              <a:off x="4776" y="2370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552" name="Line 192"/>
            <p:cNvSpPr>
              <a:spLocks noChangeShapeType="1"/>
            </p:cNvSpPr>
            <p:nvPr/>
          </p:nvSpPr>
          <p:spPr bwMode="auto">
            <a:xfrm>
              <a:off x="4397" y="3225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553" name="Line 193"/>
            <p:cNvSpPr>
              <a:spLocks noChangeShapeType="1"/>
            </p:cNvSpPr>
            <p:nvPr/>
          </p:nvSpPr>
          <p:spPr bwMode="auto">
            <a:xfrm>
              <a:off x="4287" y="3225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43643" name="Group 283"/>
          <p:cNvGrpSpPr>
            <a:grpSpLocks/>
          </p:cNvGrpSpPr>
          <p:nvPr/>
        </p:nvGrpSpPr>
        <p:grpSpPr bwMode="auto">
          <a:xfrm>
            <a:off x="2116138" y="5662613"/>
            <a:ext cx="1460500" cy="1006475"/>
            <a:chOff x="1333" y="3567"/>
            <a:chExt cx="920" cy="634"/>
          </a:xfrm>
        </p:grpSpPr>
        <p:sp>
          <p:nvSpPr>
            <p:cNvPr id="143608" name="Line 248"/>
            <p:cNvSpPr>
              <a:spLocks noChangeShapeType="1"/>
            </p:cNvSpPr>
            <p:nvPr/>
          </p:nvSpPr>
          <p:spPr bwMode="auto">
            <a:xfrm>
              <a:off x="1333" y="3567"/>
              <a:ext cx="0" cy="634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43641" name="Group 281"/>
            <p:cNvGrpSpPr>
              <a:grpSpLocks/>
            </p:cNvGrpSpPr>
            <p:nvPr/>
          </p:nvGrpSpPr>
          <p:grpSpPr bwMode="auto">
            <a:xfrm>
              <a:off x="1333" y="3567"/>
              <a:ext cx="920" cy="634"/>
              <a:chOff x="1333" y="3567"/>
              <a:chExt cx="920" cy="634"/>
            </a:xfrm>
          </p:grpSpPr>
          <p:sp>
            <p:nvSpPr>
              <p:cNvPr id="143609" name="Line 249"/>
              <p:cNvSpPr>
                <a:spLocks noChangeShapeType="1"/>
              </p:cNvSpPr>
              <p:nvPr/>
            </p:nvSpPr>
            <p:spPr bwMode="auto">
              <a:xfrm>
                <a:off x="2253" y="3567"/>
                <a:ext cx="0" cy="634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610" name="Line 250"/>
              <p:cNvSpPr>
                <a:spLocks noChangeShapeType="1"/>
              </p:cNvSpPr>
              <p:nvPr/>
            </p:nvSpPr>
            <p:spPr bwMode="auto">
              <a:xfrm>
                <a:off x="1385" y="4167"/>
                <a:ext cx="817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611" name="Freeform 251"/>
              <p:cNvSpPr>
                <a:spLocks/>
              </p:cNvSpPr>
              <p:nvPr/>
            </p:nvSpPr>
            <p:spPr bwMode="auto">
              <a:xfrm>
                <a:off x="1333" y="4160"/>
                <a:ext cx="52" cy="16"/>
              </a:xfrm>
              <a:custGeom>
                <a:avLst/>
                <a:gdLst>
                  <a:gd name="T0" fmla="*/ 140 w 140"/>
                  <a:gd name="T1" fmla="*/ 0 h 47"/>
                  <a:gd name="T2" fmla="*/ 140 w 140"/>
                  <a:gd name="T3" fmla="*/ 47 h 47"/>
                  <a:gd name="T4" fmla="*/ 0 w 140"/>
                  <a:gd name="T5" fmla="*/ 23 h 47"/>
                  <a:gd name="T6" fmla="*/ 140 w 140"/>
                  <a:gd name="T7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0" h="47">
                    <a:moveTo>
                      <a:pt x="140" y="0"/>
                    </a:moveTo>
                    <a:lnTo>
                      <a:pt x="140" y="47"/>
                    </a:lnTo>
                    <a:lnTo>
                      <a:pt x="0" y="23"/>
                    </a:lnTo>
                    <a:lnTo>
                      <a:pt x="14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612" name="Freeform 252"/>
              <p:cNvSpPr>
                <a:spLocks/>
              </p:cNvSpPr>
              <p:nvPr/>
            </p:nvSpPr>
            <p:spPr bwMode="auto">
              <a:xfrm>
                <a:off x="1333" y="4160"/>
                <a:ext cx="52" cy="16"/>
              </a:xfrm>
              <a:custGeom>
                <a:avLst/>
                <a:gdLst>
                  <a:gd name="T0" fmla="*/ 140 w 140"/>
                  <a:gd name="T1" fmla="*/ 0 h 47"/>
                  <a:gd name="T2" fmla="*/ 140 w 140"/>
                  <a:gd name="T3" fmla="*/ 47 h 47"/>
                  <a:gd name="T4" fmla="*/ 0 w 140"/>
                  <a:gd name="T5" fmla="*/ 23 h 47"/>
                  <a:gd name="T6" fmla="*/ 140 w 140"/>
                  <a:gd name="T7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0" h="47">
                    <a:moveTo>
                      <a:pt x="140" y="0"/>
                    </a:moveTo>
                    <a:lnTo>
                      <a:pt x="140" y="47"/>
                    </a:lnTo>
                    <a:lnTo>
                      <a:pt x="0" y="23"/>
                    </a:lnTo>
                    <a:lnTo>
                      <a:pt x="140" y="0"/>
                    </a:lnTo>
                    <a:close/>
                  </a:path>
                </a:pathLst>
              </a:custGeom>
              <a:solidFill>
                <a:srgbClr val="FF3300"/>
              </a:solidFill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613" name="Freeform 253"/>
              <p:cNvSpPr>
                <a:spLocks/>
              </p:cNvSpPr>
              <p:nvPr/>
            </p:nvSpPr>
            <p:spPr bwMode="auto">
              <a:xfrm>
                <a:off x="2202" y="4160"/>
                <a:ext cx="51" cy="16"/>
              </a:xfrm>
              <a:custGeom>
                <a:avLst/>
                <a:gdLst>
                  <a:gd name="T0" fmla="*/ 0 w 141"/>
                  <a:gd name="T1" fmla="*/ 0 h 47"/>
                  <a:gd name="T2" fmla="*/ 0 w 141"/>
                  <a:gd name="T3" fmla="*/ 47 h 47"/>
                  <a:gd name="T4" fmla="*/ 141 w 141"/>
                  <a:gd name="T5" fmla="*/ 23 h 47"/>
                  <a:gd name="T6" fmla="*/ 0 w 141"/>
                  <a:gd name="T7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1" h="47">
                    <a:moveTo>
                      <a:pt x="0" y="0"/>
                    </a:moveTo>
                    <a:lnTo>
                      <a:pt x="0" y="47"/>
                    </a:lnTo>
                    <a:lnTo>
                      <a:pt x="141" y="2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614" name="Freeform 254"/>
              <p:cNvSpPr>
                <a:spLocks/>
              </p:cNvSpPr>
              <p:nvPr/>
            </p:nvSpPr>
            <p:spPr bwMode="auto">
              <a:xfrm>
                <a:off x="2202" y="4160"/>
                <a:ext cx="51" cy="16"/>
              </a:xfrm>
              <a:custGeom>
                <a:avLst/>
                <a:gdLst>
                  <a:gd name="T0" fmla="*/ 0 w 141"/>
                  <a:gd name="T1" fmla="*/ 0 h 47"/>
                  <a:gd name="T2" fmla="*/ 0 w 141"/>
                  <a:gd name="T3" fmla="*/ 47 h 47"/>
                  <a:gd name="T4" fmla="*/ 141 w 141"/>
                  <a:gd name="T5" fmla="*/ 23 h 47"/>
                  <a:gd name="T6" fmla="*/ 0 w 141"/>
                  <a:gd name="T7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1" h="47">
                    <a:moveTo>
                      <a:pt x="0" y="0"/>
                    </a:moveTo>
                    <a:lnTo>
                      <a:pt x="0" y="47"/>
                    </a:lnTo>
                    <a:lnTo>
                      <a:pt x="141" y="2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3300"/>
              </a:solidFill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615" name="Freeform 255"/>
              <p:cNvSpPr>
                <a:spLocks/>
              </p:cNvSpPr>
              <p:nvPr/>
            </p:nvSpPr>
            <p:spPr bwMode="auto">
              <a:xfrm>
                <a:off x="1725" y="4055"/>
                <a:ext cx="26" cy="100"/>
              </a:xfrm>
              <a:custGeom>
                <a:avLst/>
                <a:gdLst>
                  <a:gd name="T0" fmla="*/ 72 w 72"/>
                  <a:gd name="T1" fmla="*/ 0 h 267"/>
                  <a:gd name="T2" fmla="*/ 67 w 72"/>
                  <a:gd name="T3" fmla="*/ 9 h 267"/>
                  <a:gd name="T4" fmla="*/ 63 w 72"/>
                  <a:gd name="T5" fmla="*/ 19 h 267"/>
                  <a:gd name="T6" fmla="*/ 58 w 72"/>
                  <a:gd name="T7" fmla="*/ 28 h 267"/>
                  <a:gd name="T8" fmla="*/ 54 w 72"/>
                  <a:gd name="T9" fmla="*/ 38 h 267"/>
                  <a:gd name="T10" fmla="*/ 49 w 72"/>
                  <a:gd name="T11" fmla="*/ 49 h 267"/>
                  <a:gd name="T12" fmla="*/ 45 w 72"/>
                  <a:gd name="T13" fmla="*/ 58 h 267"/>
                  <a:gd name="T14" fmla="*/ 41 w 72"/>
                  <a:gd name="T15" fmla="*/ 68 h 267"/>
                  <a:gd name="T16" fmla="*/ 38 w 72"/>
                  <a:gd name="T17" fmla="*/ 78 h 267"/>
                  <a:gd name="T18" fmla="*/ 33 w 72"/>
                  <a:gd name="T19" fmla="*/ 88 h 267"/>
                  <a:gd name="T20" fmla="*/ 30 w 72"/>
                  <a:gd name="T21" fmla="*/ 97 h 267"/>
                  <a:gd name="T22" fmla="*/ 28 w 72"/>
                  <a:gd name="T23" fmla="*/ 108 h 267"/>
                  <a:gd name="T24" fmla="*/ 24 w 72"/>
                  <a:gd name="T25" fmla="*/ 118 h 267"/>
                  <a:gd name="T26" fmla="*/ 21 w 72"/>
                  <a:gd name="T27" fmla="*/ 128 h 267"/>
                  <a:gd name="T28" fmla="*/ 18 w 72"/>
                  <a:gd name="T29" fmla="*/ 138 h 267"/>
                  <a:gd name="T30" fmla="*/ 16 w 72"/>
                  <a:gd name="T31" fmla="*/ 148 h 267"/>
                  <a:gd name="T32" fmla="*/ 14 w 72"/>
                  <a:gd name="T33" fmla="*/ 159 h 267"/>
                  <a:gd name="T34" fmla="*/ 12 w 72"/>
                  <a:gd name="T35" fmla="*/ 169 h 267"/>
                  <a:gd name="T36" fmla="*/ 9 w 72"/>
                  <a:gd name="T37" fmla="*/ 179 h 267"/>
                  <a:gd name="T38" fmla="*/ 7 w 72"/>
                  <a:gd name="T39" fmla="*/ 188 h 267"/>
                  <a:gd name="T40" fmla="*/ 6 w 72"/>
                  <a:gd name="T41" fmla="*/ 198 h 267"/>
                  <a:gd name="T42" fmla="*/ 5 w 72"/>
                  <a:gd name="T43" fmla="*/ 209 h 267"/>
                  <a:gd name="T44" fmla="*/ 4 w 72"/>
                  <a:gd name="T45" fmla="*/ 219 h 267"/>
                  <a:gd name="T46" fmla="*/ 3 w 72"/>
                  <a:gd name="T47" fmla="*/ 228 h 267"/>
                  <a:gd name="T48" fmla="*/ 1 w 72"/>
                  <a:gd name="T49" fmla="*/ 238 h 267"/>
                  <a:gd name="T50" fmla="*/ 1 w 72"/>
                  <a:gd name="T51" fmla="*/ 247 h 267"/>
                  <a:gd name="T52" fmla="*/ 1 w 72"/>
                  <a:gd name="T53" fmla="*/ 257 h 267"/>
                  <a:gd name="T54" fmla="*/ 0 w 72"/>
                  <a:gd name="T55" fmla="*/ 267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2" h="267">
                    <a:moveTo>
                      <a:pt x="72" y="0"/>
                    </a:moveTo>
                    <a:lnTo>
                      <a:pt x="67" y="9"/>
                    </a:lnTo>
                    <a:lnTo>
                      <a:pt x="63" y="19"/>
                    </a:lnTo>
                    <a:lnTo>
                      <a:pt x="58" y="28"/>
                    </a:lnTo>
                    <a:lnTo>
                      <a:pt x="54" y="38"/>
                    </a:lnTo>
                    <a:lnTo>
                      <a:pt x="49" y="49"/>
                    </a:lnTo>
                    <a:lnTo>
                      <a:pt x="45" y="58"/>
                    </a:lnTo>
                    <a:lnTo>
                      <a:pt x="41" y="68"/>
                    </a:lnTo>
                    <a:lnTo>
                      <a:pt x="38" y="78"/>
                    </a:lnTo>
                    <a:lnTo>
                      <a:pt x="33" y="88"/>
                    </a:lnTo>
                    <a:lnTo>
                      <a:pt x="30" y="97"/>
                    </a:lnTo>
                    <a:lnTo>
                      <a:pt x="28" y="108"/>
                    </a:lnTo>
                    <a:lnTo>
                      <a:pt x="24" y="118"/>
                    </a:lnTo>
                    <a:lnTo>
                      <a:pt x="21" y="128"/>
                    </a:lnTo>
                    <a:lnTo>
                      <a:pt x="18" y="138"/>
                    </a:lnTo>
                    <a:lnTo>
                      <a:pt x="16" y="148"/>
                    </a:lnTo>
                    <a:lnTo>
                      <a:pt x="14" y="159"/>
                    </a:lnTo>
                    <a:lnTo>
                      <a:pt x="12" y="169"/>
                    </a:lnTo>
                    <a:lnTo>
                      <a:pt x="9" y="179"/>
                    </a:lnTo>
                    <a:lnTo>
                      <a:pt x="7" y="188"/>
                    </a:lnTo>
                    <a:lnTo>
                      <a:pt x="6" y="198"/>
                    </a:lnTo>
                    <a:lnTo>
                      <a:pt x="5" y="209"/>
                    </a:lnTo>
                    <a:lnTo>
                      <a:pt x="4" y="219"/>
                    </a:lnTo>
                    <a:lnTo>
                      <a:pt x="3" y="228"/>
                    </a:lnTo>
                    <a:lnTo>
                      <a:pt x="1" y="238"/>
                    </a:lnTo>
                    <a:lnTo>
                      <a:pt x="1" y="247"/>
                    </a:lnTo>
                    <a:lnTo>
                      <a:pt x="1" y="257"/>
                    </a:lnTo>
                    <a:lnTo>
                      <a:pt x="0" y="267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616" name="Line 256"/>
              <p:cNvSpPr>
                <a:spLocks noChangeShapeType="1"/>
              </p:cNvSpPr>
              <p:nvPr/>
            </p:nvSpPr>
            <p:spPr bwMode="auto">
              <a:xfrm>
                <a:off x="1767" y="4063"/>
                <a:ext cx="12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617" name="Freeform 257"/>
              <p:cNvSpPr>
                <a:spLocks/>
              </p:cNvSpPr>
              <p:nvPr/>
            </p:nvSpPr>
            <p:spPr bwMode="auto">
              <a:xfrm>
                <a:off x="1773" y="4063"/>
                <a:ext cx="18" cy="36"/>
              </a:xfrm>
              <a:custGeom>
                <a:avLst/>
                <a:gdLst>
                  <a:gd name="T0" fmla="*/ 0 w 49"/>
                  <a:gd name="T1" fmla="*/ 97 h 97"/>
                  <a:gd name="T2" fmla="*/ 2 w 49"/>
                  <a:gd name="T3" fmla="*/ 97 h 97"/>
                  <a:gd name="T4" fmla="*/ 5 w 49"/>
                  <a:gd name="T5" fmla="*/ 96 h 97"/>
                  <a:gd name="T6" fmla="*/ 8 w 49"/>
                  <a:gd name="T7" fmla="*/ 96 h 97"/>
                  <a:gd name="T8" fmla="*/ 10 w 49"/>
                  <a:gd name="T9" fmla="*/ 95 h 97"/>
                  <a:gd name="T10" fmla="*/ 13 w 49"/>
                  <a:gd name="T11" fmla="*/ 94 h 97"/>
                  <a:gd name="T12" fmla="*/ 16 w 49"/>
                  <a:gd name="T13" fmla="*/ 93 h 97"/>
                  <a:gd name="T14" fmla="*/ 18 w 49"/>
                  <a:gd name="T15" fmla="*/ 90 h 97"/>
                  <a:gd name="T16" fmla="*/ 22 w 49"/>
                  <a:gd name="T17" fmla="*/ 88 h 97"/>
                  <a:gd name="T18" fmla="*/ 24 w 49"/>
                  <a:gd name="T19" fmla="*/ 87 h 97"/>
                  <a:gd name="T20" fmla="*/ 26 w 49"/>
                  <a:gd name="T21" fmla="*/ 84 h 97"/>
                  <a:gd name="T22" fmla="*/ 29 w 49"/>
                  <a:gd name="T23" fmla="*/ 81 h 97"/>
                  <a:gd name="T24" fmla="*/ 31 w 49"/>
                  <a:gd name="T25" fmla="*/ 79 h 97"/>
                  <a:gd name="T26" fmla="*/ 33 w 49"/>
                  <a:gd name="T27" fmla="*/ 76 h 97"/>
                  <a:gd name="T28" fmla="*/ 35 w 49"/>
                  <a:gd name="T29" fmla="*/ 73 h 97"/>
                  <a:gd name="T30" fmla="*/ 38 w 49"/>
                  <a:gd name="T31" fmla="*/ 70 h 97"/>
                  <a:gd name="T32" fmla="*/ 40 w 49"/>
                  <a:gd name="T33" fmla="*/ 67 h 97"/>
                  <a:gd name="T34" fmla="*/ 41 w 49"/>
                  <a:gd name="T35" fmla="*/ 63 h 97"/>
                  <a:gd name="T36" fmla="*/ 43 w 49"/>
                  <a:gd name="T37" fmla="*/ 60 h 97"/>
                  <a:gd name="T38" fmla="*/ 44 w 49"/>
                  <a:gd name="T39" fmla="*/ 55 h 97"/>
                  <a:gd name="T40" fmla="*/ 46 w 49"/>
                  <a:gd name="T41" fmla="*/ 52 h 97"/>
                  <a:gd name="T42" fmla="*/ 47 w 49"/>
                  <a:gd name="T43" fmla="*/ 48 h 97"/>
                  <a:gd name="T44" fmla="*/ 48 w 49"/>
                  <a:gd name="T45" fmla="*/ 45 h 97"/>
                  <a:gd name="T46" fmla="*/ 48 w 49"/>
                  <a:gd name="T47" fmla="*/ 42 h 97"/>
                  <a:gd name="T48" fmla="*/ 49 w 49"/>
                  <a:gd name="T49" fmla="*/ 38 h 97"/>
                  <a:gd name="T50" fmla="*/ 49 w 49"/>
                  <a:gd name="T51" fmla="*/ 34 h 97"/>
                  <a:gd name="T52" fmla="*/ 49 w 49"/>
                  <a:gd name="T53" fmla="*/ 30 h 97"/>
                  <a:gd name="T54" fmla="*/ 49 w 49"/>
                  <a:gd name="T55" fmla="*/ 28 h 97"/>
                  <a:gd name="T56" fmla="*/ 49 w 49"/>
                  <a:gd name="T57" fmla="*/ 25 h 97"/>
                  <a:gd name="T58" fmla="*/ 48 w 49"/>
                  <a:gd name="T59" fmla="*/ 21 h 97"/>
                  <a:gd name="T60" fmla="*/ 48 w 49"/>
                  <a:gd name="T61" fmla="*/ 18 h 97"/>
                  <a:gd name="T62" fmla="*/ 47 w 49"/>
                  <a:gd name="T63" fmla="*/ 16 h 97"/>
                  <a:gd name="T64" fmla="*/ 46 w 49"/>
                  <a:gd name="T65" fmla="*/ 13 h 97"/>
                  <a:gd name="T66" fmla="*/ 44 w 49"/>
                  <a:gd name="T67" fmla="*/ 11 h 97"/>
                  <a:gd name="T68" fmla="*/ 42 w 49"/>
                  <a:gd name="T69" fmla="*/ 9 h 97"/>
                  <a:gd name="T70" fmla="*/ 41 w 49"/>
                  <a:gd name="T71" fmla="*/ 6 h 97"/>
                  <a:gd name="T72" fmla="*/ 39 w 49"/>
                  <a:gd name="T73" fmla="*/ 5 h 97"/>
                  <a:gd name="T74" fmla="*/ 38 w 49"/>
                  <a:gd name="T75" fmla="*/ 3 h 97"/>
                  <a:gd name="T76" fmla="*/ 35 w 49"/>
                  <a:gd name="T77" fmla="*/ 2 h 97"/>
                  <a:gd name="T78" fmla="*/ 33 w 49"/>
                  <a:gd name="T79" fmla="*/ 1 h 97"/>
                  <a:gd name="T80" fmla="*/ 31 w 49"/>
                  <a:gd name="T81" fmla="*/ 1 h 97"/>
                  <a:gd name="T82" fmla="*/ 29 w 49"/>
                  <a:gd name="T83" fmla="*/ 0 h 97"/>
                  <a:gd name="T84" fmla="*/ 26 w 49"/>
                  <a:gd name="T85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9" h="97">
                    <a:moveTo>
                      <a:pt x="0" y="97"/>
                    </a:moveTo>
                    <a:lnTo>
                      <a:pt x="2" y="97"/>
                    </a:lnTo>
                    <a:lnTo>
                      <a:pt x="5" y="96"/>
                    </a:lnTo>
                    <a:lnTo>
                      <a:pt x="8" y="96"/>
                    </a:lnTo>
                    <a:lnTo>
                      <a:pt x="10" y="95"/>
                    </a:lnTo>
                    <a:lnTo>
                      <a:pt x="13" y="94"/>
                    </a:lnTo>
                    <a:lnTo>
                      <a:pt x="16" y="93"/>
                    </a:lnTo>
                    <a:lnTo>
                      <a:pt x="18" y="90"/>
                    </a:lnTo>
                    <a:lnTo>
                      <a:pt x="22" y="88"/>
                    </a:lnTo>
                    <a:lnTo>
                      <a:pt x="24" y="87"/>
                    </a:lnTo>
                    <a:lnTo>
                      <a:pt x="26" y="84"/>
                    </a:lnTo>
                    <a:lnTo>
                      <a:pt x="29" y="81"/>
                    </a:lnTo>
                    <a:lnTo>
                      <a:pt x="31" y="79"/>
                    </a:lnTo>
                    <a:lnTo>
                      <a:pt x="33" y="76"/>
                    </a:lnTo>
                    <a:lnTo>
                      <a:pt x="35" y="73"/>
                    </a:lnTo>
                    <a:lnTo>
                      <a:pt x="38" y="70"/>
                    </a:lnTo>
                    <a:lnTo>
                      <a:pt x="40" y="67"/>
                    </a:lnTo>
                    <a:lnTo>
                      <a:pt x="41" y="63"/>
                    </a:lnTo>
                    <a:lnTo>
                      <a:pt x="43" y="60"/>
                    </a:lnTo>
                    <a:lnTo>
                      <a:pt x="44" y="55"/>
                    </a:lnTo>
                    <a:lnTo>
                      <a:pt x="46" y="52"/>
                    </a:lnTo>
                    <a:lnTo>
                      <a:pt x="47" y="48"/>
                    </a:lnTo>
                    <a:lnTo>
                      <a:pt x="48" y="45"/>
                    </a:lnTo>
                    <a:lnTo>
                      <a:pt x="48" y="42"/>
                    </a:lnTo>
                    <a:lnTo>
                      <a:pt x="49" y="38"/>
                    </a:lnTo>
                    <a:lnTo>
                      <a:pt x="49" y="34"/>
                    </a:lnTo>
                    <a:lnTo>
                      <a:pt x="49" y="30"/>
                    </a:lnTo>
                    <a:lnTo>
                      <a:pt x="49" y="28"/>
                    </a:lnTo>
                    <a:lnTo>
                      <a:pt x="49" y="25"/>
                    </a:lnTo>
                    <a:lnTo>
                      <a:pt x="48" y="21"/>
                    </a:lnTo>
                    <a:lnTo>
                      <a:pt x="48" y="18"/>
                    </a:lnTo>
                    <a:lnTo>
                      <a:pt x="47" y="16"/>
                    </a:lnTo>
                    <a:lnTo>
                      <a:pt x="46" y="13"/>
                    </a:lnTo>
                    <a:lnTo>
                      <a:pt x="44" y="11"/>
                    </a:lnTo>
                    <a:lnTo>
                      <a:pt x="42" y="9"/>
                    </a:lnTo>
                    <a:lnTo>
                      <a:pt x="41" y="6"/>
                    </a:lnTo>
                    <a:lnTo>
                      <a:pt x="39" y="5"/>
                    </a:lnTo>
                    <a:lnTo>
                      <a:pt x="38" y="3"/>
                    </a:lnTo>
                    <a:lnTo>
                      <a:pt x="35" y="2"/>
                    </a:lnTo>
                    <a:lnTo>
                      <a:pt x="33" y="1"/>
                    </a:lnTo>
                    <a:lnTo>
                      <a:pt x="31" y="1"/>
                    </a:lnTo>
                    <a:lnTo>
                      <a:pt x="29" y="0"/>
                    </a:lnTo>
                    <a:lnTo>
                      <a:pt x="26" y="0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618" name="Line 258"/>
              <p:cNvSpPr>
                <a:spLocks noChangeShapeType="1"/>
              </p:cNvSpPr>
              <p:nvPr/>
            </p:nvSpPr>
            <p:spPr bwMode="auto">
              <a:xfrm flipH="1">
                <a:off x="1764" y="4099"/>
                <a:ext cx="9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619" name="Freeform 259"/>
              <p:cNvSpPr>
                <a:spLocks/>
              </p:cNvSpPr>
              <p:nvPr/>
            </p:nvSpPr>
            <p:spPr bwMode="auto">
              <a:xfrm>
                <a:off x="1773" y="4099"/>
                <a:ext cx="6" cy="18"/>
              </a:xfrm>
              <a:custGeom>
                <a:avLst/>
                <a:gdLst>
                  <a:gd name="T0" fmla="*/ 21 w 23"/>
                  <a:gd name="T1" fmla="*/ 49 h 49"/>
                  <a:gd name="T2" fmla="*/ 22 w 23"/>
                  <a:gd name="T3" fmla="*/ 46 h 49"/>
                  <a:gd name="T4" fmla="*/ 23 w 23"/>
                  <a:gd name="T5" fmla="*/ 41 h 49"/>
                  <a:gd name="T6" fmla="*/ 23 w 23"/>
                  <a:gd name="T7" fmla="*/ 38 h 49"/>
                  <a:gd name="T8" fmla="*/ 23 w 23"/>
                  <a:gd name="T9" fmla="*/ 34 h 49"/>
                  <a:gd name="T10" fmla="*/ 23 w 23"/>
                  <a:gd name="T11" fmla="*/ 31 h 49"/>
                  <a:gd name="T12" fmla="*/ 23 w 23"/>
                  <a:gd name="T13" fmla="*/ 27 h 49"/>
                  <a:gd name="T14" fmla="*/ 23 w 23"/>
                  <a:gd name="T15" fmla="*/ 24 h 49"/>
                  <a:gd name="T16" fmla="*/ 22 w 23"/>
                  <a:gd name="T17" fmla="*/ 22 h 49"/>
                  <a:gd name="T18" fmla="*/ 22 w 23"/>
                  <a:gd name="T19" fmla="*/ 18 h 49"/>
                  <a:gd name="T20" fmla="*/ 21 w 23"/>
                  <a:gd name="T21" fmla="*/ 16 h 49"/>
                  <a:gd name="T22" fmla="*/ 19 w 23"/>
                  <a:gd name="T23" fmla="*/ 13 h 49"/>
                  <a:gd name="T24" fmla="*/ 18 w 23"/>
                  <a:gd name="T25" fmla="*/ 10 h 49"/>
                  <a:gd name="T26" fmla="*/ 17 w 23"/>
                  <a:gd name="T27" fmla="*/ 8 h 49"/>
                  <a:gd name="T28" fmla="*/ 15 w 23"/>
                  <a:gd name="T29" fmla="*/ 7 h 49"/>
                  <a:gd name="T30" fmla="*/ 14 w 23"/>
                  <a:gd name="T31" fmla="*/ 5 h 49"/>
                  <a:gd name="T32" fmla="*/ 12 w 23"/>
                  <a:gd name="T33" fmla="*/ 4 h 49"/>
                  <a:gd name="T34" fmla="*/ 9 w 23"/>
                  <a:gd name="T35" fmla="*/ 3 h 49"/>
                  <a:gd name="T36" fmla="*/ 7 w 23"/>
                  <a:gd name="T37" fmla="*/ 1 h 49"/>
                  <a:gd name="T38" fmla="*/ 5 w 23"/>
                  <a:gd name="T39" fmla="*/ 0 h 49"/>
                  <a:gd name="T40" fmla="*/ 2 w 23"/>
                  <a:gd name="T41" fmla="*/ 0 h 49"/>
                  <a:gd name="T42" fmla="*/ 0 w 23"/>
                  <a:gd name="T4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" h="49">
                    <a:moveTo>
                      <a:pt x="21" y="49"/>
                    </a:moveTo>
                    <a:lnTo>
                      <a:pt x="22" y="46"/>
                    </a:lnTo>
                    <a:lnTo>
                      <a:pt x="23" y="41"/>
                    </a:lnTo>
                    <a:lnTo>
                      <a:pt x="23" y="38"/>
                    </a:lnTo>
                    <a:lnTo>
                      <a:pt x="23" y="34"/>
                    </a:lnTo>
                    <a:lnTo>
                      <a:pt x="23" y="31"/>
                    </a:lnTo>
                    <a:lnTo>
                      <a:pt x="23" y="27"/>
                    </a:lnTo>
                    <a:lnTo>
                      <a:pt x="23" y="24"/>
                    </a:lnTo>
                    <a:lnTo>
                      <a:pt x="22" y="22"/>
                    </a:lnTo>
                    <a:lnTo>
                      <a:pt x="22" y="18"/>
                    </a:lnTo>
                    <a:lnTo>
                      <a:pt x="21" y="16"/>
                    </a:lnTo>
                    <a:lnTo>
                      <a:pt x="19" y="13"/>
                    </a:lnTo>
                    <a:lnTo>
                      <a:pt x="18" y="10"/>
                    </a:lnTo>
                    <a:lnTo>
                      <a:pt x="17" y="8"/>
                    </a:lnTo>
                    <a:lnTo>
                      <a:pt x="15" y="7"/>
                    </a:lnTo>
                    <a:lnTo>
                      <a:pt x="14" y="5"/>
                    </a:lnTo>
                    <a:lnTo>
                      <a:pt x="12" y="4"/>
                    </a:lnTo>
                    <a:lnTo>
                      <a:pt x="9" y="3"/>
                    </a:lnTo>
                    <a:lnTo>
                      <a:pt x="7" y="1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620" name="Line 260"/>
              <p:cNvSpPr>
                <a:spLocks noChangeShapeType="1"/>
              </p:cNvSpPr>
              <p:nvPr/>
            </p:nvSpPr>
            <p:spPr bwMode="auto">
              <a:xfrm flipH="1">
                <a:off x="1777" y="4117"/>
                <a:ext cx="2" cy="1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621" name="Freeform 261"/>
              <p:cNvSpPr>
                <a:spLocks/>
              </p:cNvSpPr>
              <p:nvPr/>
            </p:nvSpPr>
            <p:spPr bwMode="auto">
              <a:xfrm>
                <a:off x="1760" y="4127"/>
                <a:ext cx="17" cy="17"/>
              </a:xfrm>
              <a:custGeom>
                <a:avLst/>
                <a:gdLst>
                  <a:gd name="T0" fmla="*/ 0 w 47"/>
                  <a:gd name="T1" fmla="*/ 49 h 49"/>
                  <a:gd name="T2" fmla="*/ 3 w 47"/>
                  <a:gd name="T3" fmla="*/ 49 h 49"/>
                  <a:gd name="T4" fmla="*/ 6 w 47"/>
                  <a:gd name="T5" fmla="*/ 48 h 49"/>
                  <a:gd name="T6" fmla="*/ 8 w 47"/>
                  <a:gd name="T7" fmla="*/ 48 h 49"/>
                  <a:gd name="T8" fmla="*/ 10 w 47"/>
                  <a:gd name="T9" fmla="*/ 46 h 49"/>
                  <a:gd name="T10" fmla="*/ 14 w 47"/>
                  <a:gd name="T11" fmla="*/ 45 h 49"/>
                  <a:gd name="T12" fmla="*/ 16 w 47"/>
                  <a:gd name="T13" fmla="*/ 44 h 49"/>
                  <a:gd name="T14" fmla="*/ 20 w 47"/>
                  <a:gd name="T15" fmla="*/ 42 h 49"/>
                  <a:gd name="T16" fmla="*/ 22 w 47"/>
                  <a:gd name="T17" fmla="*/ 40 h 49"/>
                  <a:gd name="T18" fmla="*/ 24 w 47"/>
                  <a:gd name="T19" fmla="*/ 38 h 49"/>
                  <a:gd name="T20" fmla="*/ 26 w 47"/>
                  <a:gd name="T21" fmla="*/ 35 h 49"/>
                  <a:gd name="T22" fmla="*/ 30 w 47"/>
                  <a:gd name="T23" fmla="*/ 33 h 49"/>
                  <a:gd name="T24" fmla="*/ 32 w 47"/>
                  <a:gd name="T25" fmla="*/ 31 h 49"/>
                  <a:gd name="T26" fmla="*/ 34 w 47"/>
                  <a:gd name="T27" fmla="*/ 27 h 49"/>
                  <a:gd name="T28" fmla="*/ 37 w 47"/>
                  <a:gd name="T29" fmla="*/ 25 h 49"/>
                  <a:gd name="T30" fmla="*/ 38 w 47"/>
                  <a:gd name="T31" fmla="*/ 21 h 49"/>
                  <a:gd name="T32" fmla="*/ 40 w 47"/>
                  <a:gd name="T33" fmla="*/ 18 h 49"/>
                  <a:gd name="T34" fmla="*/ 42 w 47"/>
                  <a:gd name="T35" fmla="*/ 15 h 49"/>
                  <a:gd name="T36" fmla="*/ 43 w 47"/>
                  <a:gd name="T37" fmla="*/ 11 h 49"/>
                  <a:gd name="T38" fmla="*/ 45 w 47"/>
                  <a:gd name="T39" fmla="*/ 7 h 49"/>
                  <a:gd name="T40" fmla="*/ 46 w 47"/>
                  <a:gd name="T41" fmla="*/ 3 h 49"/>
                  <a:gd name="T42" fmla="*/ 47 w 47"/>
                  <a:gd name="T4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7" h="49">
                    <a:moveTo>
                      <a:pt x="0" y="49"/>
                    </a:moveTo>
                    <a:lnTo>
                      <a:pt x="3" y="49"/>
                    </a:lnTo>
                    <a:lnTo>
                      <a:pt x="6" y="48"/>
                    </a:lnTo>
                    <a:lnTo>
                      <a:pt x="8" y="48"/>
                    </a:lnTo>
                    <a:lnTo>
                      <a:pt x="10" y="46"/>
                    </a:lnTo>
                    <a:lnTo>
                      <a:pt x="14" y="45"/>
                    </a:lnTo>
                    <a:lnTo>
                      <a:pt x="16" y="44"/>
                    </a:lnTo>
                    <a:lnTo>
                      <a:pt x="20" y="42"/>
                    </a:lnTo>
                    <a:lnTo>
                      <a:pt x="22" y="40"/>
                    </a:lnTo>
                    <a:lnTo>
                      <a:pt x="24" y="38"/>
                    </a:lnTo>
                    <a:lnTo>
                      <a:pt x="26" y="35"/>
                    </a:lnTo>
                    <a:lnTo>
                      <a:pt x="30" y="33"/>
                    </a:lnTo>
                    <a:lnTo>
                      <a:pt x="32" y="31"/>
                    </a:lnTo>
                    <a:lnTo>
                      <a:pt x="34" y="27"/>
                    </a:lnTo>
                    <a:lnTo>
                      <a:pt x="37" y="25"/>
                    </a:lnTo>
                    <a:lnTo>
                      <a:pt x="38" y="21"/>
                    </a:lnTo>
                    <a:lnTo>
                      <a:pt x="40" y="18"/>
                    </a:lnTo>
                    <a:lnTo>
                      <a:pt x="42" y="15"/>
                    </a:lnTo>
                    <a:lnTo>
                      <a:pt x="43" y="11"/>
                    </a:lnTo>
                    <a:lnTo>
                      <a:pt x="45" y="7"/>
                    </a:lnTo>
                    <a:lnTo>
                      <a:pt x="46" y="3"/>
                    </a:lnTo>
                    <a:lnTo>
                      <a:pt x="47" y="0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622" name="Line 262"/>
              <p:cNvSpPr>
                <a:spLocks noChangeShapeType="1"/>
              </p:cNvSpPr>
              <p:nvPr/>
            </p:nvSpPr>
            <p:spPr bwMode="auto">
              <a:xfrm flipH="1">
                <a:off x="1746" y="4144"/>
                <a:ext cx="14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623" name="Freeform 263"/>
              <p:cNvSpPr>
                <a:spLocks/>
              </p:cNvSpPr>
              <p:nvPr/>
            </p:nvSpPr>
            <p:spPr bwMode="auto">
              <a:xfrm>
                <a:off x="1805" y="4063"/>
                <a:ext cx="33" cy="81"/>
              </a:xfrm>
              <a:custGeom>
                <a:avLst/>
                <a:gdLst>
                  <a:gd name="T0" fmla="*/ 0 w 92"/>
                  <a:gd name="T1" fmla="*/ 219 h 219"/>
                  <a:gd name="T2" fmla="*/ 92 w 92"/>
                  <a:gd name="T3" fmla="*/ 0 h 219"/>
                  <a:gd name="T4" fmla="*/ 24 w 92"/>
                  <a:gd name="T5" fmla="*/ 0 h 219"/>
                  <a:gd name="T6" fmla="*/ 19 w 92"/>
                  <a:gd name="T7" fmla="*/ 25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2" h="219">
                    <a:moveTo>
                      <a:pt x="0" y="219"/>
                    </a:moveTo>
                    <a:lnTo>
                      <a:pt x="92" y="0"/>
                    </a:lnTo>
                    <a:lnTo>
                      <a:pt x="24" y="0"/>
                    </a:lnTo>
                    <a:lnTo>
                      <a:pt x="19" y="25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624" name="Freeform 264"/>
              <p:cNvSpPr>
                <a:spLocks/>
              </p:cNvSpPr>
              <p:nvPr/>
            </p:nvSpPr>
            <p:spPr bwMode="auto">
              <a:xfrm>
                <a:off x="1832" y="4055"/>
                <a:ext cx="27" cy="100"/>
              </a:xfrm>
              <a:custGeom>
                <a:avLst/>
                <a:gdLst>
                  <a:gd name="T0" fmla="*/ 0 w 71"/>
                  <a:gd name="T1" fmla="*/ 267 h 267"/>
                  <a:gd name="T2" fmla="*/ 4 w 71"/>
                  <a:gd name="T3" fmla="*/ 257 h 267"/>
                  <a:gd name="T4" fmla="*/ 9 w 71"/>
                  <a:gd name="T5" fmla="*/ 247 h 267"/>
                  <a:gd name="T6" fmla="*/ 15 w 71"/>
                  <a:gd name="T7" fmla="*/ 238 h 267"/>
                  <a:gd name="T8" fmla="*/ 18 w 71"/>
                  <a:gd name="T9" fmla="*/ 228 h 267"/>
                  <a:gd name="T10" fmla="*/ 22 w 71"/>
                  <a:gd name="T11" fmla="*/ 219 h 267"/>
                  <a:gd name="T12" fmla="*/ 27 w 71"/>
                  <a:gd name="T13" fmla="*/ 209 h 267"/>
                  <a:gd name="T14" fmla="*/ 30 w 71"/>
                  <a:gd name="T15" fmla="*/ 198 h 267"/>
                  <a:gd name="T16" fmla="*/ 35 w 71"/>
                  <a:gd name="T17" fmla="*/ 188 h 267"/>
                  <a:gd name="T18" fmla="*/ 38 w 71"/>
                  <a:gd name="T19" fmla="*/ 179 h 267"/>
                  <a:gd name="T20" fmla="*/ 42 w 71"/>
                  <a:gd name="T21" fmla="*/ 169 h 267"/>
                  <a:gd name="T22" fmla="*/ 45 w 71"/>
                  <a:gd name="T23" fmla="*/ 159 h 267"/>
                  <a:gd name="T24" fmla="*/ 49 w 71"/>
                  <a:gd name="T25" fmla="*/ 148 h 267"/>
                  <a:gd name="T26" fmla="*/ 51 w 71"/>
                  <a:gd name="T27" fmla="*/ 138 h 267"/>
                  <a:gd name="T28" fmla="*/ 54 w 71"/>
                  <a:gd name="T29" fmla="*/ 128 h 267"/>
                  <a:gd name="T30" fmla="*/ 57 w 71"/>
                  <a:gd name="T31" fmla="*/ 118 h 267"/>
                  <a:gd name="T32" fmla="*/ 59 w 71"/>
                  <a:gd name="T33" fmla="*/ 108 h 267"/>
                  <a:gd name="T34" fmla="*/ 61 w 71"/>
                  <a:gd name="T35" fmla="*/ 97 h 267"/>
                  <a:gd name="T36" fmla="*/ 62 w 71"/>
                  <a:gd name="T37" fmla="*/ 88 h 267"/>
                  <a:gd name="T38" fmla="*/ 64 w 71"/>
                  <a:gd name="T39" fmla="*/ 78 h 267"/>
                  <a:gd name="T40" fmla="*/ 66 w 71"/>
                  <a:gd name="T41" fmla="*/ 68 h 267"/>
                  <a:gd name="T42" fmla="*/ 67 w 71"/>
                  <a:gd name="T43" fmla="*/ 58 h 267"/>
                  <a:gd name="T44" fmla="*/ 68 w 71"/>
                  <a:gd name="T45" fmla="*/ 49 h 267"/>
                  <a:gd name="T46" fmla="*/ 69 w 71"/>
                  <a:gd name="T47" fmla="*/ 38 h 267"/>
                  <a:gd name="T48" fmla="*/ 70 w 71"/>
                  <a:gd name="T49" fmla="*/ 28 h 267"/>
                  <a:gd name="T50" fmla="*/ 70 w 71"/>
                  <a:gd name="T51" fmla="*/ 19 h 267"/>
                  <a:gd name="T52" fmla="*/ 71 w 71"/>
                  <a:gd name="T53" fmla="*/ 9 h 267"/>
                  <a:gd name="T54" fmla="*/ 71 w 71"/>
                  <a:gd name="T55" fmla="*/ 0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1" h="267">
                    <a:moveTo>
                      <a:pt x="0" y="267"/>
                    </a:moveTo>
                    <a:lnTo>
                      <a:pt x="4" y="257"/>
                    </a:lnTo>
                    <a:lnTo>
                      <a:pt x="9" y="247"/>
                    </a:lnTo>
                    <a:lnTo>
                      <a:pt x="15" y="238"/>
                    </a:lnTo>
                    <a:lnTo>
                      <a:pt x="18" y="228"/>
                    </a:lnTo>
                    <a:lnTo>
                      <a:pt x="22" y="219"/>
                    </a:lnTo>
                    <a:lnTo>
                      <a:pt x="27" y="209"/>
                    </a:lnTo>
                    <a:lnTo>
                      <a:pt x="30" y="198"/>
                    </a:lnTo>
                    <a:lnTo>
                      <a:pt x="35" y="188"/>
                    </a:lnTo>
                    <a:lnTo>
                      <a:pt x="38" y="179"/>
                    </a:lnTo>
                    <a:lnTo>
                      <a:pt x="42" y="169"/>
                    </a:lnTo>
                    <a:lnTo>
                      <a:pt x="45" y="159"/>
                    </a:lnTo>
                    <a:lnTo>
                      <a:pt x="49" y="148"/>
                    </a:lnTo>
                    <a:lnTo>
                      <a:pt x="51" y="138"/>
                    </a:lnTo>
                    <a:lnTo>
                      <a:pt x="54" y="128"/>
                    </a:lnTo>
                    <a:lnTo>
                      <a:pt x="57" y="118"/>
                    </a:lnTo>
                    <a:lnTo>
                      <a:pt x="59" y="108"/>
                    </a:lnTo>
                    <a:lnTo>
                      <a:pt x="61" y="97"/>
                    </a:lnTo>
                    <a:lnTo>
                      <a:pt x="62" y="88"/>
                    </a:lnTo>
                    <a:lnTo>
                      <a:pt x="64" y="78"/>
                    </a:lnTo>
                    <a:lnTo>
                      <a:pt x="66" y="68"/>
                    </a:lnTo>
                    <a:lnTo>
                      <a:pt x="67" y="58"/>
                    </a:lnTo>
                    <a:lnTo>
                      <a:pt x="68" y="49"/>
                    </a:lnTo>
                    <a:lnTo>
                      <a:pt x="69" y="38"/>
                    </a:lnTo>
                    <a:lnTo>
                      <a:pt x="70" y="28"/>
                    </a:lnTo>
                    <a:lnTo>
                      <a:pt x="70" y="19"/>
                    </a:lnTo>
                    <a:lnTo>
                      <a:pt x="71" y="9"/>
                    </a:lnTo>
                    <a:lnTo>
                      <a:pt x="71" y="0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627" name="Line 267"/>
              <p:cNvSpPr>
                <a:spLocks noChangeShapeType="1"/>
              </p:cNvSpPr>
              <p:nvPr/>
            </p:nvSpPr>
            <p:spPr bwMode="auto">
              <a:xfrm>
                <a:off x="2253" y="4167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143644" name="Group 284"/>
          <p:cNvGrpSpPr>
            <a:grpSpLocks/>
          </p:cNvGrpSpPr>
          <p:nvPr/>
        </p:nvGrpSpPr>
        <p:grpSpPr bwMode="auto">
          <a:xfrm>
            <a:off x="1979613" y="3657600"/>
            <a:ext cx="2244725" cy="2730500"/>
            <a:chOff x="1247" y="2304"/>
            <a:chExt cx="1414" cy="1720"/>
          </a:xfrm>
        </p:grpSpPr>
        <p:sp>
          <p:nvSpPr>
            <p:cNvPr id="143559" name="Line 199"/>
            <p:cNvSpPr>
              <a:spLocks noChangeShapeType="1"/>
            </p:cNvSpPr>
            <p:nvPr/>
          </p:nvSpPr>
          <p:spPr bwMode="auto">
            <a:xfrm flipV="1">
              <a:off x="1793" y="3867"/>
              <a:ext cx="0" cy="1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43642" name="Group 282"/>
            <p:cNvGrpSpPr>
              <a:grpSpLocks/>
            </p:cNvGrpSpPr>
            <p:nvPr/>
          </p:nvGrpSpPr>
          <p:grpSpPr bwMode="auto">
            <a:xfrm>
              <a:off x="1247" y="2304"/>
              <a:ext cx="1414" cy="1660"/>
              <a:chOff x="1247" y="2304"/>
              <a:chExt cx="1414" cy="1660"/>
            </a:xfrm>
          </p:grpSpPr>
          <p:sp>
            <p:nvSpPr>
              <p:cNvPr id="143554" name="Line 194"/>
              <p:cNvSpPr>
                <a:spLocks noChangeShapeType="1"/>
              </p:cNvSpPr>
              <p:nvPr/>
            </p:nvSpPr>
            <p:spPr bwMode="auto">
              <a:xfrm>
                <a:off x="1247" y="3567"/>
                <a:ext cx="23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55" name="Line 195"/>
              <p:cNvSpPr>
                <a:spLocks noChangeShapeType="1"/>
              </p:cNvSpPr>
              <p:nvPr/>
            </p:nvSpPr>
            <p:spPr bwMode="auto">
              <a:xfrm>
                <a:off x="1534" y="3567"/>
                <a:ext cx="4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56" name="Line 196"/>
              <p:cNvSpPr>
                <a:spLocks noChangeShapeType="1"/>
              </p:cNvSpPr>
              <p:nvPr/>
            </p:nvSpPr>
            <p:spPr bwMode="auto">
              <a:xfrm>
                <a:off x="1644" y="3567"/>
                <a:ext cx="29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57" name="Line 197"/>
              <p:cNvSpPr>
                <a:spLocks noChangeShapeType="1"/>
              </p:cNvSpPr>
              <p:nvPr/>
            </p:nvSpPr>
            <p:spPr bwMode="auto">
              <a:xfrm>
                <a:off x="2003" y="3567"/>
                <a:ext cx="4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58" name="Line 198"/>
              <p:cNvSpPr>
                <a:spLocks noChangeShapeType="1"/>
              </p:cNvSpPr>
              <p:nvPr/>
            </p:nvSpPr>
            <p:spPr bwMode="auto">
              <a:xfrm>
                <a:off x="2110" y="3567"/>
                <a:ext cx="22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60" name="Line 200"/>
              <p:cNvSpPr>
                <a:spLocks noChangeShapeType="1"/>
              </p:cNvSpPr>
              <p:nvPr/>
            </p:nvSpPr>
            <p:spPr bwMode="auto">
              <a:xfrm flipV="1">
                <a:off x="1793" y="3758"/>
                <a:ext cx="0" cy="5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61" name="Line 201"/>
              <p:cNvSpPr>
                <a:spLocks noChangeShapeType="1"/>
              </p:cNvSpPr>
              <p:nvPr/>
            </p:nvSpPr>
            <p:spPr bwMode="auto">
              <a:xfrm flipV="1">
                <a:off x="1793" y="3399"/>
                <a:ext cx="0" cy="29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62" name="Line 202"/>
              <p:cNvSpPr>
                <a:spLocks noChangeShapeType="1"/>
              </p:cNvSpPr>
              <p:nvPr/>
            </p:nvSpPr>
            <p:spPr bwMode="auto">
              <a:xfrm flipV="1">
                <a:off x="1793" y="3292"/>
                <a:ext cx="0" cy="4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63" name="Line 203"/>
              <p:cNvSpPr>
                <a:spLocks noChangeShapeType="1"/>
              </p:cNvSpPr>
              <p:nvPr/>
            </p:nvSpPr>
            <p:spPr bwMode="auto">
              <a:xfrm flipV="1">
                <a:off x="1793" y="3076"/>
                <a:ext cx="0" cy="15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64" name="Freeform 204"/>
              <p:cNvSpPr>
                <a:spLocks/>
              </p:cNvSpPr>
              <p:nvPr/>
            </p:nvSpPr>
            <p:spPr bwMode="auto">
              <a:xfrm>
                <a:off x="1333" y="3167"/>
                <a:ext cx="920" cy="797"/>
              </a:xfrm>
              <a:custGeom>
                <a:avLst/>
                <a:gdLst>
                  <a:gd name="T0" fmla="*/ 617 w 2465"/>
                  <a:gd name="T1" fmla="*/ 0 h 2136"/>
                  <a:gd name="T2" fmla="*/ 0 w 2465"/>
                  <a:gd name="T3" fmla="*/ 1068 h 2136"/>
                  <a:gd name="T4" fmla="*/ 617 w 2465"/>
                  <a:gd name="T5" fmla="*/ 2136 h 2136"/>
                  <a:gd name="T6" fmla="*/ 1848 w 2465"/>
                  <a:gd name="T7" fmla="*/ 2136 h 2136"/>
                  <a:gd name="T8" fmla="*/ 2465 w 2465"/>
                  <a:gd name="T9" fmla="*/ 1068 h 2136"/>
                  <a:gd name="T10" fmla="*/ 1848 w 2465"/>
                  <a:gd name="T11" fmla="*/ 0 h 2136"/>
                  <a:gd name="T12" fmla="*/ 617 w 2465"/>
                  <a:gd name="T13" fmla="*/ 0 h 2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65" h="2136">
                    <a:moveTo>
                      <a:pt x="617" y="0"/>
                    </a:moveTo>
                    <a:lnTo>
                      <a:pt x="0" y="1068"/>
                    </a:lnTo>
                    <a:lnTo>
                      <a:pt x="617" y="2136"/>
                    </a:lnTo>
                    <a:lnTo>
                      <a:pt x="1848" y="2136"/>
                    </a:lnTo>
                    <a:lnTo>
                      <a:pt x="2465" y="1068"/>
                    </a:lnTo>
                    <a:lnTo>
                      <a:pt x="1848" y="0"/>
                    </a:lnTo>
                    <a:lnTo>
                      <a:pt x="617" y="0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65" name="Line 205"/>
              <p:cNvSpPr>
                <a:spLocks noChangeShapeType="1"/>
              </p:cNvSpPr>
              <p:nvPr/>
            </p:nvSpPr>
            <p:spPr bwMode="auto">
              <a:xfrm>
                <a:off x="1333" y="2832"/>
                <a:ext cx="92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66" name="Line 206"/>
              <p:cNvSpPr>
                <a:spLocks noChangeShapeType="1"/>
              </p:cNvSpPr>
              <p:nvPr/>
            </p:nvSpPr>
            <p:spPr bwMode="auto">
              <a:xfrm flipV="1">
                <a:off x="2253" y="2384"/>
                <a:ext cx="0" cy="44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67" name="Line 207"/>
              <p:cNvSpPr>
                <a:spLocks noChangeShapeType="1"/>
              </p:cNvSpPr>
              <p:nvPr/>
            </p:nvSpPr>
            <p:spPr bwMode="auto">
              <a:xfrm flipH="1">
                <a:off x="1333" y="2384"/>
                <a:ext cx="92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68" name="Line 208"/>
              <p:cNvSpPr>
                <a:spLocks noChangeShapeType="1"/>
              </p:cNvSpPr>
              <p:nvPr/>
            </p:nvSpPr>
            <p:spPr bwMode="auto">
              <a:xfrm>
                <a:off x="1333" y="2384"/>
                <a:ext cx="0" cy="44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70" name="Line 210"/>
              <p:cNvSpPr>
                <a:spLocks noChangeShapeType="1"/>
              </p:cNvSpPr>
              <p:nvPr/>
            </p:nvSpPr>
            <p:spPr bwMode="auto">
              <a:xfrm flipV="1">
                <a:off x="1564" y="2384"/>
                <a:ext cx="0" cy="44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71" name="Line 211"/>
              <p:cNvSpPr>
                <a:spLocks noChangeShapeType="1"/>
              </p:cNvSpPr>
              <p:nvPr/>
            </p:nvSpPr>
            <p:spPr bwMode="auto">
              <a:xfrm flipV="1">
                <a:off x="2024" y="2384"/>
                <a:ext cx="0" cy="44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72" name="Line 212"/>
              <p:cNvSpPr>
                <a:spLocks noChangeShapeType="1"/>
              </p:cNvSpPr>
              <p:nvPr/>
            </p:nvSpPr>
            <p:spPr bwMode="auto">
              <a:xfrm>
                <a:off x="2253" y="2384"/>
                <a:ext cx="21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73" name="Line 213"/>
              <p:cNvSpPr>
                <a:spLocks noChangeShapeType="1"/>
              </p:cNvSpPr>
              <p:nvPr/>
            </p:nvSpPr>
            <p:spPr bwMode="auto">
              <a:xfrm>
                <a:off x="2253" y="2832"/>
                <a:ext cx="21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74" name="Line 214"/>
              <p:cNvSpPr>
                <a:spLocks noChangeShapeType="1"/>
              </p:cNvSpPr>
              <p:nvPr/>
            </p:nvSpPr>
            <p:spPr bwMode="auto">
              <a:xfrm>
                <a:off x="2430" y="2435"/>
                <a:ext cx="0" cy="34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75" name="Freeform 215"/>
              <p:cNvSpPr>
                <a:spLocks/>
              </p:cNvSpPr>
              <p:nvPr/>
            </p:nvSpPr>
            <p:spPr bwMode="auto">
              <a:xfrm>
                <a:off x="2421" y="2384"/>
                <a:ext cx="18" cy="51"/>
              </a:xfrm>
              <a:custGeom>
                <a:avLst/>
                <a:gdLst>
                  <a:gd name="T0" fmla="*/ 0 w 47"/>
                  <a:gd name="T1" fmla="*/ 140 h 140"/>
                  <a:gd name="T2" fmla="*/ 47 w 47"/>
                  <a:gd name="T3" fmla="*/ 140 h 140"/>
                  <a:gd name="T4" fmla="*/ 24 w 47"/>
                  <a:gd name="T5" fmla="*/ 0 h 140"/>
                  <a:gd name="T6" fmla="*/ 0 w 47"/>
                  <a:gd name="T7" fmla="*/ 14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" h="140">
                    <a:moveTo>
                      <a:pt x="0" y="140"/>
                    </a:moveTo>
                    <a:lnTo>
                      <a:pt x="47" y="140"/>
                    </a:lnTo>
                    <a:lnTo>
                      <a:pt x="24" y="0"/>
                    </a:lnTo>
                    <a:lnTo>
                      <a:pt x="0" y="14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76" name="Freeform 216"/>
              <p:cNvSpPr>
                <a:spLocks/>
              </p:cNvSpPr>
              <p:nvPr/>
            </p:nvSpPr>
            <p:spPr bwMode="auto">
              <a:xfrm>
                <a:off x="2421" y="2384"/>
                <a:ext cx="18" cy="51"/>
              </a:xfrm>
              <a:custGeom>
                <a:avLst/>
                <a:gdLst>
                  <a:gd name="T0" fmla="*/ 0 w 47"/>
                  <a:gd name="T1" fmla="*/ 140 h 140"/>
                  <a:gd name="T2" fmla="*/ 47 w 47"/>
                  <a:gd name="T3" fmla="*/ 140 h 140"/>
                  <a:gd name="T4" fmla="*/ 24 w 47"/>
                  <a:gd name="T5" fmla="*/ 0 h 140"/>
                  <a:gd name="T6" fmla="*/ 0 w 47"/>
                  <a:gd name="T7" fmla="*/ 14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" h="140">
                    <a:moveTo>
                      <a:pt x="0" y="140"/>
                    </a:moveTo>
                    <a:lnTo>
                      <a:pt x="47" y="140"/>
                    </a:lnTo>
                    <a:lnTo>
                      <a:pt x="24" y="0"/>
                    </a:lnTo>
                    <a:lnTo>
                      <a:pt x="0" y="140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77" name="Freeform 217"/>
              <p:cNvSpPr>
                <a:spLocks/>
              </p:cNvSpPr>
              <p:nvPr/>
            </p:nvSpPr>
            <p:spPr bwMode="auto">
              <a:xfrm>
                <a:off x="2421" y="2781"/>
                <a:ext cx="18" cy="51"/>
              </a:xfrm>
              <a:custGeom>
                <a:avLst/>
                <a:gdLst>
                  <a:gd name="T0" fmla="*/ 0 w 47"/>
                  <a:gd name="T1" fmla="*/ 0 h 140"/>
                  <a:gd name="T2" fmla="*/ 47 w 47"/>
                  <a:gd name="T3" fmla="*/ 0 h 140"/>
                  <a:gd name="T4" fmla="*/ 24 w 47"/>
                  <a:gd name="T5" fmla="*/ 140 h 140"/>
                  <a:gd name="T6" fmla="*/ 0 w 47"/>
                  <a:gd name="T7" fmla="*/ 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" h="140">
                    <a:moveTo>
                      <a:pt x="0" y="0"/>
                    </a:moveTo>
                    <a:lnTo>
                      <a:pt x="47" y="0"/>
                    </a:lnTo>
                    <a:lnTo>
                      <a:pt x="24" y="14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78" name="Freeform 218"/>
              <p:cNvSpPr>
                <a:spLocks/>
              </p:cNvSpPr>
              <p:nvPr/>
            </p:nvSpPr>
            <p:spPr bwMode="auto">
              <a:xfrm>
                <a:off x="2421" y="2781"/>
                <a:ext cx="18" cy="51"/>
              </a:xfrm>
              <a:custGeom>
                <a:avLst/>
                <a:gdLst>
                  <a:gd name="T0" fmla="*/ 0 w 47"/>
                  <a:gd name="T1" fmla="*/ 0 h 140"/>
                  <a:gd name="T2" fmla="*/ 47 w 47"/>
                  <a:gd name="T3" fmla="*/ 0 h 140"/>
                  <a:gd name="T4" fmla="*/ 24 w 47"/>
                  <a:gd name="T5" fmla="*/ 140 h 140"/>
                  <a:gd name="T6" fmla="*/ 0 w 47"/>
                  <a:gd name="T7" fmla="*/ 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" h="140">
                    <a:moveTo>
                      <a:pt x="0" y="0"/>
                    </a:moveTo>
                    <a:lnTo>
                      <a:pt x="47" y="0"/>
                    </a:lnTo>
                    <a:lnTo>
                      <a:pt x="24" y="14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79" name="Freeform 219"/>
              <p:cNvSpPr>
                <a:spLocks/>
              </p:cNvSpPr>
              <p:nvPr/>
            </p:nvSpPr>
            <p:spPr bwMode="auto">
              <a:xfrm>
                <a:off x="2329" y="2618"/>
                <a:ext cx="84" cy="25"/>
              </a:xfrm>
              <a:custGeom>
                <a:avLst/>
                <a:gdLst>
                  <a:gd name="T0" fmla="*/ 218 w 218"/>
                  <a:gd name="T1" fmla="*/ 59 h 59"/>
                  <a:gd name="T2" fmla="*/ 0 w 218"/>
                  <a:gd name="T3" fmla="*/ 0 h 59"/>
                  <a:gd name="T4" fmla="*/ 48 w 218"/>
                  <a:gd name="T5" fmla="*/ 48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8" h="59">
                    <a:moveTo>
                      <a:pt x="218" y="59"/>
                    </a:moveTo>
                    <a:lnTo>
                      <a:pt x="0" y="0"/>
                    </a:lnTo>
                    <a:lnTo>
                      <a:pt x="48" y="48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80" name="Freeform 220"/>
              <p:cNvSpPr>
                <a:spLocks/>
              </p:cNvSpPr>
              <p:nvPr/>
            </p:nvSpPr>
            <p:spPr bwMode="auto">
              <a:xfrm>
                <a:off x="2329" y="2580"/>
                <a:ext cx="36" cy="25"/>
              </a:xfrm>
              <a:custGeom>
                <a:avLst/>
                <a:gdLst>
                  <a:gd name="T0" fmla="*/ 45 w 97"/>
                  <a:gd name="T1" fmla="*/ 1 h 73"/>
                  <a:gd name="T2" fmla="*/ 38 w 97"/>
                  <a:gd name="T3" fmla="*/ 0 h 73"/>
                  <a:gd name="T4" fmla="*/ 30 w 97"/>
                  <a:gd name="T5" fmla="*/ 0 h 73"/>
                  <a:gd name="T6" fmla="*/ 23 w 97"/>
                  <a:gd name="T7" fmla="*/ 0 h 73"/>
                  <a:gd name="T8" fmla="*/ 17 w 97"/>
                  <a:gd name="T9" fmla="*/ 2 h 73"/>
                  <a:gd name="T10" fmla="*/ 12 w 97"/>
                  <a:gd name="T11" fmla="*/ 5 h 73"/>
                  <a:gd name="T12" fmla="*/ 7 w 97"/>
                  <a:gd name="T13" fmla="*/ 8 h 73"/>
                  <a:gd name="T14" fmla="*/ 4 w 97"/>
                  <a:gd name="T15" fmla="*/ 11 h 73"/>
                  <a:gd name="T16" fmla="*/ 2 w 97"/>
                  <a:gd name="T17" fmla="*/ 16 h 73"/>
                  <a:gd name="T18" fmla="*/ 0 w 97"/>
                  <a:gd name="T19" fmla="*/ 21 h 73"/>
                  <a:gd name="T20" fmla="*/ 0 w 97"/>
                  <a:gd name="T21" fmla="*/ 26 h 73"/>
                  <a:gd name="T22" fmla="*/ 2 w 97"/>
                  <a:gd name="T23" fmla="*/ 32 h 73"/>
                  <a:gd name="T24" fmla="*/ 4 w 97"/>
                  <a:gd name="T25" fmla="*/ 38 h 73"/>
                  <a:gd name="T26" fmla="*/ 7 w 97"/>
                  <a:gd name="T27" fmla="*/ 43 h 73"/>
                  <a:gd name="T28" fmla="*/ 12 w 97"/>
                  <a:gd name="T29" fmla="*/ 49 h 73"/>
                  <a:gd name="T30" fmla="*/ 17 w 97"/>
                  <a:gd name="T31" fmla="*/ 53 h 73"/>
                  <a:gd name="T32" fmla="*/ 23 w 97"/>
                  <a:gd name="T33" fmla="*/ 59 h 73"/>
                  <a:gd name="T34" fmla="*/ 30 w 97"/>
                  <a:gd name="T35" fmla="*/ 63 h 73"/>
                  <a:gd name="T36" fmla="*/ 38 w 97"/>
                  <a:gd name="T37" fmla="*/ 66 h 73"/>
                  <a:gd name="T38" fmla="*/ 45 w 97"/>
                  <a:gd name="T39" fmla="*/ 69 h 73"/>
                  <a:gd name="T40" fmla="*/ 53 w 97"/>
                  <a:gd name="T41" fmla="*/ 72 h 73"/>
                  <a:gd name="T42" fmla="*/ 59 w 97"/>
                  <a:gd name="T43" fmla="*/ 73 h 73"/>
                  <a:gd name="T44" fmla="*/ 67 w 97"/>
                  <a:gd name="T45" fmla="*/ 73 h 73"/>
                  <a:gd name="T46" fmla="*/ 74 w 97"/>
                  <a:gd name="T47" fmla="*/ 73 h 73"/>
                  <a:gd name="T48" fmla="*/ 80 w 97"/>
                  <a:gd name="T49" fmla="*/ 70 h 73"/>
                  <a:gd name="T50" fmla="*/ 86 w 97"/>
                  <a:gd name="T51" fmla="*/ 68 h 73"/>
                  <a:gd name="T52" fmla="*/ 90 w 97"/>
                  <a:gd name="T53" fmla="*/ 65 h 73"/>
                  <a:gd name="T54" fmla="*/ 93 w 97"/>
                  <a:gd name="T55" fmla="*/ 61 h 73"/>
                  <a:gd name="T56" fmla="*/ 96 w 97"/>
                  <a:gd name="T57" fmla="*/ 57 h 73"/>
                  <a:gd name="T58" fmla="*/ 97 w 97"/>
                  <a:gd name="T59" fmla="*/ 52 h 73"/>
                  <a:gd name="T60" fmla="*/ 97 w 97"/>
                  <a:gd name="T61" fmla="*/ 47 h 73"/>
                  <a:gd name="T62" fmla="*/ 96 w 97"/>
                  <a:gd name="T63" fmla="*/ 41 h 73"/>
                  <a:gd name="T64" fmla="*/ 93 w 97"/>
                  <a:gd name="T65" fmla="*/ 35 h 73"/>
                  <a:gd name="T66" fmla="*/ 90 w 97"/>
                  <a:gd name="T67" fmla="*/ 30 h 73"/>
                  <a:gd name="T68" fmla="*/ 86 w 97"/>
                  <a:gd name="T69" fmla="*/ 24 h 73"/>
                  <a:gd name="T70" fmla="*/ 80 w 97"/>
                  <a:gd name="T71" fmla="*/ 19 h 73"/>
                  <a:gd name="T72" fmla="*/ 74 w 97"/>
                  <a:gd name="T73" fmla="*/ 14 h 73"/>
                  <a:gd name="T74" fmla="*/ 67 w 97"/>
                  <a:gd name="T75" fmla="*/ 10 h 73"/>
                  <a:gd name="T76" fmla="*/ 59 w 97"/>
                  <a:gd name="T77" fmla="*/ 7 h 73"/>
                  <a:gd name="T78" fmla="*/ 53 w 97"/>
                  <a:gd name="T79" fmla="*/ 4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97" h="73">
                    <a:moveTo>
                      <a:pt x="48" y="2"/>
                    </a:moveTo>
                    <a:lnTo>
                      <a:pt x="45" y="1"/>
                    </a:lnTo>
                    <a:lnTo>
                      <a:pt x="41" y="1"/>
                    </a:lnTo>
                    <a:lnTo>
                      <a:pt x="38" y="0"/>
                    </a:lnTo>
                    <a:lnTo>
                      <a:pt x="33" y="0"/>
                    </a:lnTo>
                    <a:lnTo>
                      <a:pt x="30" y="0"/>
                    </a:lnTo>
                    <a:lnTo>
                      <a:pt x="27" y="0"/>
                    </a:lnTo>
                    <a:lnTo>
                      <a:pt x="23" y="0"/>
                    </a:lnTo>
                    <a:lnTo>
                      <a:pt x="20" y="1"/>
                    </a:lnTo>
                    <a:lnTo>
                      <a:pt x="17" y="2"/>
                    </a:lnTo>
                    <a:lnTo>
                      <a:pt x="14" y="4"/>
                    </a:lnTo>
                    <a:lnTo>
                      <a:pt x="12" y="5"/>
                    </a:lnTo>
                    <a:lnTo>
                      <a:pt x="9" y="6"/>
                    </a:lnTo>
                    <a:lnTo>
                      <a:pt x="7" y="8"/>
                    </a:lnTo>
                    <a:lnTo>
                      <a:pt x="5" y="9"/>
                    </a:lnTo>
                    <a:lnTo>
                      <a:pt x="4" y="11"/>
                    </a:lnTo>
                    <a:lnTo>
                      <a:pt x="3" y="14"/>
                    </a:lnTo>
                    <a:lnTo>
                      <a:pt x="2" y="16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0" y="24"/>
                    </a:lnTo>
                    <a:lnTo>
                      <a:pt x="0" y="26"/>
                    </a:lnTo>
                    <a:lnTo>
                      <a:pt x="0" y="28"/>
                    </a:lnTo>
                    <a:lnTo>
                      <a:pt x="2" y="32"/>
                    </a:lnTo>
                    <a:lnTo>
                      <a:pt x="3" y="34"/>
                    </a:lnTo>
                    <a:lnTo>
                      <a:pt x="4" y="38"/>
                    </a:lnTo>
                    <a:lnTo>
                      <a:pt x="5" y="40"/>
                    </a:lnTo>
                    <a:lnTo>
                      <a:pt x="7" y="43"/>
                    </a:lnTo>
                    <a:lnTo>
                      <a:pt x="9" y="46"/>
                    </a:lnTo>
                    <a:lnTo>
                      <a:pt x="12" y="49"/>
                    </a:lnTo>
                    <a:lnTo>
                      <a:pt x="14" y="51"/>
                    </a:lnTo>
                    <a:lnTo>
                      <a:pt x="17" y="53"/>
                    </a:lnTo>
                    <a:lnTo>
                      <a:pt x="20" y="57"/>
                    </a:lnTo>
                    <a:lnTo>
                      <a:pt x="23" y="59"/>
                    </a:lnTo>
                    <a:lnTo>
                      <a:pt x="27" y="61"/>
                    </a:lnTo>
                    <a:lnTo>
                      <a:pt x="30" y="63"/>
                    </a:lnTo>
                    <a:lnTo>
                      <a:pt x="33" y="65"/>
                    </a:lnTo>
                    <a:lnTo>
                      <a:pt x="38" y="66"/>
                    </a:lnTo>
                    <a:lnTo>
                      <a:pt x="41" y="68"/>
                    </a:lnTo>
                    <a:lnTo>
                      <a:pt x="45" y="69"/>
                    </a:lnTo>
                    <a:lnTo>
                      <a:pt x="48" y="70"/>
                    </a:lnTo>
                    <a:lnTo>
                      <a:pt x="53" y="72"/>
                    </a:lnTo>
                    <a:lnTo>
                      <a:pt x="56" y="72"/>
                    </a:lnTo>
                    <a:lnTo>
                      <a:pt x="59" y="73"/>
                    </a:lnTo>
                    <a:lnTo>
                      <a:pt x="64" y="73"/>
                    </a:lnTo>
                    <a:lnTo>
                      <a:pt x="67" y="73"/>
                    </a:lnTo>
                    <a:lnTo>
                      <a:pt x="71" y="73"/>
                    </a:lnTo>
                    <a:lnTo>
                      <a:pt x="74" y="73"/>
                    </a:lnTo>
                    <a:lnTo>
                      <a:pt x="78" y="72"/>
                    </a:lnTo>
                    <a:lnTo>
                      <a:pt x="80" y="70"/>
                    </a:lnTo>
                    <a:lnTo>
                      <a:pt x="83" y="69"/>
                    </a:lnTo>
                    <a:lnTo>
                      <a:pt x="86" y="68"/>
                    </a:lnTo>
                    <a:lnTo>
                      <a:pt x="88" y="67"/>
                    </a:lnTo>
                    <a:lnTo>
                      <a:pt x="90" y="65"/>
                    </a:lnTo>
                    <a:lnTo>
                      <a:pt x="92" y="64"/>
                    </a:lnTo>
                    <a:lnTo>
                      <a:pt x="93" y="61"/>
                    </a:lnTo>
                    <a:lnTo>
                      <a:pt x="95" y="59"/>
                    </a:lnTo>
                    <a:lnTo>
                      <a:pt x="96" y="57"/>
                    </a:lnTo>
                    <a:lnTo>
                      <a:pt x="97" y="55"/>
                    </a:lnTo>
                    <a:lnTo>
                      <a:pt x="97" y="52"/>
                    </a:lnTo>
                    <a:lnTo>
                      <a:pt x="97" y="50"/>
                    </a:lnTo>
                    <a:lnTo>
                      <a:pt x="97" y="47"/>
                    </a:lnTo>
                    <a:lnTo>
                      <a:pt x="97" y="44"/>
                    </a:lnTo>
                    <a:lnTo>
                      <a:pt x="96" y="41"/>
                    </a:lnTo>
                    <a:lnTo>
                      <a:pt x="95" y="39"/>
                    </a:lnTo>
                    <a:lnTo>
                      <a:pt x="93" y="35"/>
                    </a:lnTo>
                    <a:lnTo>
                      <a:pt x="92" y="33"/>
                    </a:lnTo>
                    <a:lnTo>
                      <a:pt x="90" y="30"/>
                    </a:lnTo>
                    <a:lnTo>
                      <a:pt x="88" y="27"/>
                    </a:lnTo>
                    <a:lnTo>
                      <a:pt x="86" y="24"/>
                    </a:lnTo>
                    <a:lnTo>
                      <a:pt x="83" y="22"/>
                    </a:lnTo>
                    <a:lnTo>
                      <a:pt x="80" y="19"/>
                    </a:lnTo>
                    <a:lnTo>
                      <a:pt x="78" y="17"/>
                    </a:lnTo>
                    <a:lnTo>
                      <a:pt x="74" y="14"/>
                    </a:lnTo>
                    <a:lnTo>
                      <a:pt x="71" y="13"/>
                    </a:lnTo>
                    <a:lnTo>
                      <a:pt x="67" y="10"/>
                    </a:lnTo>
                    <a:lnTo>
                      <a:pt x="64" y="8"/>
                    </a:lnTo>
                    <a:lnTo>
                      <a:pt x="59" y="7"/>
                    </a:lnTo>
                    <a:lnTo>
                      <a:pt x="56" y="5"/>
                    </a:lnTo>
                    <a:lnTo>
                      <a:pt x="53" y="4"/>
                    </a:lnTo>
                    <a:lnTo>
                      <a:pt x="48" y="2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81" name="Freeform 221"/>
              <p:cNvSpPr>
                <a:spLocks/>
              </p:cNvSpPr>
              <p:nvPr/>
            </p:nvSpPr>
            <p:spPr bwMode="auto">
              <a:xfrm>
                <a:off x="2365" y="2587"/>
                <a:ext cx="19" cy="28"/>
              </a:xfrm>
              <a:custGeom>
                <a:avLst/>
                <a:gdLst>
                  <a:gd name="T0" fmla="*/ 49 w 49"/>
                  <a:gd name="T1" fmla="*/ 2 h 71"/>
                  <a:gd name="T2" fmla="*/ 45 w 49"/>
                  <a:gd name="T3" fmla="*/ 1 h 71"/>
                  <a:gd name="T4" fmla="*/ 41 w 49"/>
                  <a:gd name="T5" fmla="*/ 1 h 71"/>
                  <a:gd name="T6" fmla="*/ 37 w 49"/>
                  <a:gd name="T7" fmla="*/ 0 h 71"/>
                  <a:gd name="T8" fmla="*/ 34 w 49"/>
                  <a:gd name="T9" fmla="*/ 0 h 71"/>
                  <a:gd name="T10" fmla="*/ 31 w 49"/>
                  <a:gd name="T11" fmla="*/ 0 h 71"/>
                  <a:gd name="T12" fmla="*/ 27 w 49"/>
                  <a:gd name="T13" fmla="*/ 0 h 71"/>
                  <a:gd name="T14" fmla="*/ 24 w 49"/>
                  <a:gd name="T15" fmla="*/ 0 h 71"/>
                  <a:gd name="T16" fmla="*/ 20 w 49"/>
                  <a:gd name="T17" fmla="*/ 1 h 71"/>
                  <a:gd name="T18" fmla="*/ 17 w 49"/>
                  <a:gd name="T19" fmla="*/ 2 h 71"/>
                  <a:gd name="T20" fmla="*/ 15 w 49"/>
                  <a:gd name="T21" fmla="*/ 4 h 71"/>
                  <a:gd name="T22" fmla="*/ 12 w 49"/>
                  <a:gd name="T23" fmla="*/ 5 h 71"/>
                  <a:gd name="T24" fmla="*/ 9 w 49"/>
                  <a:gd name="T25" fmla="*/ 6 h 71"/>
                  <a:gd name="T26" fmla="*/ 8 w 49"/>
                  <a:gd name="T27" fmla="*/ 8 h 71"/>
                  <a:gd name="T28" fmla="*/ 6 w 49"/>
                  <a:gd name="T29" fmla="*/ 9 h 71"/>
                  <a:gd name="T30" fmla="*/ 4 w 49"/>
                  <a:gd name="T31" fmla="*/ 12 h 71"/>
                  <a:gd name="T32" fmla="*/ 2 w 49"/>
                  <a:gd name="T33" fmla="*/ 14 h 71"/>
                  <a:gd name="T34" fmla="*/ 1 w 49"/>
                  <a:gd name="T35" fmla="*/ 16 h 71"/>
                  <a:gd name="T36" fmla="*/ 1 w 49"/>
                  <a:gd name="T37" fmla="*/ 18 h 71"/>
                  <a:gd name="T38" fmla="*/ 0 w 49"/>
                  <a:gd name="T39" fmla="*/ 21 h 71"/>
                  <a:gd name="T40" fmla="*/ 0 w 49"/>
                  <a:gd name="T41" fmla="*/ 24 h 71"/>
                  <a:gd name="T42" fmla="*/ 0 w 49"/>
                  <a:gd name="T43" fmla="*/ 26 h 71"/>
                  <a:gd name="T44" fmla="*/ 1 w 49"/>
                  <a:gd name="T45" fmla="*/ 29 h 71"/>
                  <a:gd name="T46" fmla="*/ 1 w 49"/>
                  <a:gd name="T47" fmla="*/ 32 h 71"/>
                  <a:gd name="T48" fmla="*/ 2 w 49"/>
                  <a:gd name="T49" fmla="*/ 34 h 71"/>
                  <a:gd name="T50" fmla="*/ 4 w 49"/>
                  <a:gd name="T51" fmla="*/ 38 h 71"/>
                  <a:gd name="T52" fmla="*/ 6 w 49"/>
                  <a:gd name="T53" fmla="*/ 40 h 71"/>
                  <a:gd name="T54" fmla="*/ 8 w 49"/>
                  <a:gd name="T55" fmla="*/ 43 h 71"/>
                  <a:gd name="T56" fmla="*/ 9 w 49"/>
                  <a:gd name="T57" fmla="*/ 46 h 71"/>
                  <a:gd name="T58" fmla="*/ 12 w 49"/>
                  <a:gd name="T59" fmla="*/ 49 h 71"/>
                  <a:gd name="T60" fmla="*/ 15 w 49"/>
                  <a:gd name="T61" fmla="*/ 51 h 71"/>
                  <a:gd name="T62" fmla="*/ 17 w 49"/>
                  <a:gd name="T63" fmla="*/ 54 h 71"/>
                  <a:gd name="T64" fmla="*/ 20 w 49"/>
                  <a:gd name="T65" fmla="*/ 56 h 71"/>
                  <a:gd name="T66" fmla="*/ 24 w 49"/>
                  <a:gd name="T67" fmla="*/ 59 h 71"/>
                  <a:gd name="T68" fmla="*/ 27 w 49"/>
                  <a:gd name="T69" fmla="*/ 60 h 71"/>
                  <a:gd name="T70" fmla="*/ 31 w 49"/>
                  <a:gd name="T71" fmla="*/ 63 h 71"/>
                  <a:gd name="T72" fmla="*/ 34 w 49"/>
                  <a:gd name="T73" fmla="*/ 65 h 71"/>
                  <a:gd name="T74" fmla="*/ 37 w 49"/>
                  <a:gd name="T75" fmla="*/ 66 h 71"/>
                  <a:gd name="T76" fmla="*/ 41 w 49"/>
                  <a:gd name="T77" fmla="*/ 68 h 71"/>
                  <a:gd name="T78" fmla="*/ 45 w 49"/>
                  <a:gd name="T79" fmla="*/ 69 h 71"/>
                  <a:gd name="T80" fmla="*/ 49 w 49"/>
                  <a:gd name="T81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9" h="71">
                    <a:moveTo>
                      <a:pt x="49" y="2"/>
                    </a:moveTo>
                    <a:lnTo>
                      <a:pt x="45" y="1"/>
                    </a:lnTo>
                    <a:lnTo>
                      <a:pt x="41" y="1"/>
                    </a:lnTo>
                    <a:lnTo>
                      <a:pt x="37" y="0"/>
                    </a:lnTo>
                    <a:lnTo>
                      <a:pt x="34" y="0"/>
                    </a:lnTo>
                    <a:lnTo>
                      <a:pt x="31" y="0"/>
                    </a:lnTo>
                    <a:lnTo>
                      <a:pt x="27" y="0"/>
                    </a:lnTo>
                    <a:lnTo>
                      <a:pt x="24" y="0"/>
                    </a:lnTo>
                    <a:lnTo>
                      <a:pt x="20" y="1"/>
                    </a:lnTo>
                    <a:lnTo>
                      <a:pt x="17" y="2"/>
                    </a:lnTo>
                    <a:lnTo>
                      <a:pt x="15" y="4"/>
                    </a:lnTo>
                    <a:lnTo>
                      <a:pt x="12" y="5"/>
                    </a:lnTo>
                    <a:lnTo>
                      <a:pt x="9" y="6"/>
                    </a:lnTo>
                    <a:lnTo>
                      <a:pt x="8" y="8"/>
                    </a:lnTo>
                    <a:lnTo>
                      <a:pt x="6" y="9"/>
                    </a:lnTo>
                    <a:lnTo>
                      <a:pt x="4" y="12"/>
                    </a:lnTo>
                    <a:lnTo>
                      <a:pt x="2" y="14"/>
                    </a:lnTo>
                    <a:lnTo>
                      <a:pt x="1" y="16"/>
                    </a:lnTo>
                    <a:lnTo>
                      <a:pt x="1" y="18"/>
                    </a:lnTo>
                    <a:lnTo>
                      <a:pt x="0" y="21"/>
                    </a:lnTo>
                    <a:lnTo>
                      <a:pt x="0" y="24"/>
                    </a:lnTo>
                    <a:lnTo>
                      <a:pt x="0" y="26"/>
                    </a:lnTo>
                    <a:lnTo>
                      <a:pt x="1" y="29"/>
                    </a:lnTo>
                    <a:lnTo>
                      <a:pt x="1" y="32"/>
                    </a:lnTo>
                    <a:lnTo>
                      <a:pt x="2" y="34"/>
                    </a:lnTo>
                    <a:lnTo>
                      <a:pt x="4" y="38"/>
                    </a:lnTo>
                    <a:lnTo>
                      <a:pt x="6" y="40"/>
                    </a:lnTo>
                    <a:lnTo>
                      <a:pt x="8" y="43"/>
                    </a:lnTo>
                    <a:lnTo>
                      <a:pt x="9" y="46"/>
                    </a:lnTo>
                    <a:lnTo>
                      <a:pt x="12" y="49"/>
                    </a:lnTo>
                    <a:lnTo>
                      <a:pt x="15" y="51"/>
                    </a:lnTo>
                    <a:lnTo>
                      <a:pt x="17" y="54"/>
                    </a:lnTo>
                    <a:lnTo>
                      <a:pt x="20" y="56"/>
                    </a:lnTo>
                    <a:lnTo>
                      <a:pt x="24" y="59"/>
                    </a:lnTo>
                    <a:lnTo>
                      <a:pt x="27" y="60"/>
                    </a:lnTo>
                    <a:lnTo>
                      <a:pt x="31" y="63"/>
                    </a:lnTo>
                    <a:lnTo>
                      <a:pt x="34" y="65"/>
                    </a:lnTo>
                    <a:lnTo>
                      <a:pt x="37" y="66"/>
                    </a:lnTo>
                    <a:lnTo>
                      <a:pt x="41" y="68"/>
                    </a:lnTo>
                    <a:lnTo>
                      <a:pt x="45" y="69"/>
                    </a:lnTo>
                    <a:lnTo>
                      <a:pt x="49" y="7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82" name="Line 222"/>
              <p:cNvSpPr>
                <a:spLocks noChangeShapeType="1"/>
              </p:cNvSpPr>
              <p:nvPr/>
            </p:nvSpPr>
            <p:spPr bwMode="auto">
              <a:xfrm>
                <a:off x="2384" y="2589"/>
                <a:ext cx="10" cy="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83" name="Freeform 223"/>
              <p:cNvSpPr>
                <a:spLocks/>
              </p:cNvSpPr>
              <p:nvPr/>
            </p:nvSpPr>
            <p:spPr bwMode="auto">
              <a:xfrm>
                <a:off x="2394" y="2592"/>
                <a:ext cx="19" cy="26"/>
              </a:xfrm>
              <a:custGeom>
                <a:avLst/>
                <a:gdLst>
                  <a:gd name="T0" fmla="*/ 0 w 48"/>
                  <a:gd name="T1" fmla="*/ 68 h 71"/>
                  <a:gd name="T2" fmla="*/ 4 w 48"/>
                  <a:gd name="T3" fmla="*/ 68 h 71"/>
                  <a:gd name="T4" fmla="*/ 7 w 48"/>
                  <a:gd name="T5" fmla="*/ 70 h 71"/>
                  <a:gd name="T6" fmla="*/ 11 w 48"/>
                  <a:gd name="T7" fmla="*/ 71 h 71"/>
                  <a:gd name="T8" fmla="*/ 15 w 48"/>
                  <a:gd name="T9" fmla="*/ 71 h 71"/>
                  <a:gd name="T10" fmla="*/ 19 w 48"/>
                  <a:gd name="T11" fmla="*/ 71 h 71"/>
                  <a:gd name="T12" fmla="*/ 22 w 48"/>
                  <a:gd name="T13" fmla="*/ 71 h 71"/>
                  <a:gd name="T14" fmla="*/ 26 w 48"/>
                  <a:gd name="T15" fmla="*/ 70 h 71"/>
                  <a:gd name="T16" fmla="*/ 29 w 48"/>
                  <a:gd name="T17" fmla="*/ 70 h 71"/>
                  <a:gd name="T18" fmla="*/ 31 w 48"/>
                  <a:gd name="T19" fmla="*/ 68 h 71"/>
                  <a:gd name="T20" fmla="*/ 35 w 48"/>
                  <a:gd name="T21" fmla="*/ 67 h 71"/>
                  <a:gd name="T22" fmla="*/ 37 w 48"/>
                  <a:gd name="T23" fmla="*/ 66 h 71"/>
                  <a:gd name="T24" fmla="*/ 39 w 48"/>
                  <a:gd name="T25" fmla="*/ 65 h 71"/>
                  <a:gd name="T26" fmla="*/ 42 w 48"/>
                  <a:gd name="T27" fmla="*/ 63 h 71"/>
                  <a:gd name="T28" fmla="*/ 44 w 48"/>
                  <a:gd name="T29" fmla="*/ 62 h 71"/>
                  <a:gd name="T30" fmla="*/ 45 w 48"/>
                  <a:gd name="T31" fmla="*/ 59 h 71"/>
                  <a:gd name="T32" fmla="*/ 46 w 48"/>
                  <a:gd name="T33" fmla="*/ 57 h 71"/>
                  <a:gd name="T34" fmla="*/ 47 w 48"/>
                  <a:gd name="T35" fmla="*/ 55 h 71"/>
                  <a:gd name="T36" fmla="*/ 48 w 48"/>
                  <a:gd name="T37" fmla="*/ 53 h 71"/>
                  <a:gd name="T38" fmla="*/ 48 w 48"/>
                  <a:gd name="T39" fmla="*/ 49 h 71"/>
                  <a:gd name="T40" fmla="*/ 48 w 48"/>
                  <a:gd name="T41" fmla="*/ 47 h 71"/>
                  <a:gd name="T42" fmla="*/ 48 w 48"/>
                  <a:gd name="T43" fmla="*/ 45 h 71"/>
                  <a:gd name="T44" fmla="*/ 48 w 48"/>
                  <a:gd name="T45" fmla="*/ 41 h 71"/>
                  <a:gd name="T46" fmla="*/ 47 w 48"/>
                  <a:gd name="T47" fmla="*/ 39 h 71"/>
                  <a:gd name="T48" fmla="*/ 46 w 48"/>
                  <a:gd name="T49" fmla="*/ 35 h 71"/>
                  <a:gd name="T50" fmla="*/ 45 w 48"/>
                  <a:gd name="T51" fmla="*/ 33 h 71"/>
                  <a:gd name="T52" fmla="*/ 44 w 48"/>
                  <a:gd name="T53" fmla="*/ 30 h 71"/>
                  <a:gd name="T54" fmla="*/ 42 w 48"/>
                  <a:gd name="T55" fmla="*/ 28 h 71"/>
                  <a:gd name="T56" fmla="*/ 39 w 48"/>
                  <a:gd name="T57" fmla="*/ 24 h 71"/>
                  <a:gd name="T58" fmla="*/ 37 w 48"/>
                  <a:gd name="T59" fmla="*/ 22 h 71"/>
                  <a:gd name="T60" fmla="*/ 35 w 48"/>
                  <a:gd name="T61" fmla="*/ 20 h 71"/>
                  <a:gd name="T62" fmla="*/ 31 w 48"/>
                  <a:gd name="T63" fmla="*/ 16 h 71"/>
                  <a:gd name="T64" fmla="*/ 29 w 48"/>
                  <a:gd name="T65" fmla="*/ 14 h 71"/>
                  <a:gd name="T66" fmla="*/ 26 w 48"/>
                  <a:gd name="T67" fmla="*/ 12 h 71"/>
                  <a:gd name="T68" fmla="*/ 22 w 48"/>
                  <a:gd name="T69" fmla="*/ 9 h 71"/>
                  <a:gd name="T70" fmla="*/ 19 w 48"/>
                  <a:gd name="T71" fmla="*/ 7 h 71"/>
                  <a:gd name="T72" fmla="*/ 15 w 48"/>
                  <a:gd name="T73" fmla="*/ 6 h 71"/>
                  <a:gd name="T74" fmla="*/ 11 w 48"/>
                  <a:gd name="T75" fmla="*/ 4 h 71"/>
                  <a:gd name="T76" fmla="*/ 7 w 48"/>
                  <a:gd name="T77" fmla="*/ 3 h 71"/>
                  <a:gd name="T78" fmla="*/ 4 w 48"/>
                  <a:gd name="T79" fmla="*/ 1 h 71"/>
                  <a:gd name="T80" fmla="*/ 0 w 48"/>
                  <a:gd name="T81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8" h="71">
                    <a:moveTo>
                      <a:pt x="0" y="68"/>
                    </a:moveTo>
                    <a:lnTo>
                      <a:pt x="4" y="68"/>
                    </a:lnTo>
                    <a:lnTo>
                      <a:pt x="7" y="70"/>
                    </a:lnTo>
                    <a:lnTo>
                      <a:pt x="11" y="71"/>
                    </a:lnTo>
                    <a:lnTo>
                      <a:pt x="15" y="71"/>
                    </a:lnTo>
                    <a:lnTo>
                      <a:pt x="19" y="71"/>
                    </a:lnTo>
                    <a:lnTo>
                      <a:pt x="22" y="71"/>
                    </a:lnTo>
                    <a:lnTo>
                      <a:pt x="26" y="70"/>
                    </a:lnTo>
                    <a:lnTo>
                      <a:pt x="29" y="70"/>
                    </a:lnTo>
                    <a:lnTo>
                      <a:pt x="31" y="68"/>
                    </a:lnTo>
                    <a:lnTo>
                      <a:pt x="35" y="67"/>
                    </a:lnTo>
                    <a:lnTo>
                      <a:pt x="37" y="66"/>
                    </a:lnTo>
                    <a:lnTo>
                      <a:pt x="39" y="65"/>
                    </a:lnTo>
                    <a:lnTo>
                      <a:pt x="42" y="63"/>
                    </a:lnTo>
                    <a:lnTo>
                      <a:pt x="44" y="62"/>
                    </a:lnTo>
                    <a:lnTo>
                      <a:pt x="45" y="59"/>
                    </a:lnTo>
                    <a:lnTo>
                      <a:pt x="46" y="57"/>
                    </a:lnTo>
                    <a:lnTo>
                      <a:pt x="47" y="55"/>
                    </a:lnTo>
                    <a:lnTo>
                      <a:pt x="48" y="53"/>
                    </a:lnTo>
                    <a:lnTo>
                      <a:pt x="48" y="49"/>
                    </a:lnTo>
                    <a:lnTo>
                      <a:pt x="48" y="47"/>
                    </a:lnTo>
                    <a:lnTo>
                      <a:pt x="48" y="45"/>
                    </a:lnTo>
                    <a:lnTo>
                      <a:pt x="48" y="41"/>
                    </a:lnTo>
                    <a:lnTo>
                      <a:pt x="47" y="39"/>
                    </a:lnTo>
                    <a:lnTo>
                      <a:pt x="46" y="35"/>
                    </a:lnTo>
                    <a:lnTo>
                      <a:pt x="45" y="33"/>
                    </a:lnTo>
                    <a:lnTo>
                      <a:pt x="44" y="30"/>
                    </a:lnTo>
                    <a:lnTo>
                      <a:pt x="42" y="28"/>
                    </a:lnTo>
                    <a:lnTo>
                      <a:pt x="39" y="24"/>
                    </a:lnTo>
                    <a:lnTo>
                      <a:pt x="37" y="22"/>
                    </a:lnTo>
                    <a:lnTo>
                      <a:pt x="35" y="20"/>
                    </a:lnTo>
                    <a:lnTo>
                      <a:pt x="31" y="16"/>
                    </a:lnTo>
                    <a:lnTo>
                      <a:pt x="29" y="14"/>
                    </a:lnTo>
                    <a:lnTo>
                      <a:pt x="26" y="12"/>
                    </a:lnTo>
                    <a:lnTo>
                      <a:pt x="22" y="9"/>
                    </a:lnTo>
                    <a:lnTo>
                      <a:pt x="19" y="7"/>
                    </a:lnTo>
                    <a:lnTo>
                      <a:pt x="15" y="6"/>
                    </a:lnTo>
                    <a:lnTo>
                      <a:pt x="11" y="4"/>
                    </a:lnTo>
                    <a:lnTo>
                      <a:pt x="7" y="3"/>
                    </a:lnTo>
                    <a:lnTo>
                      <a:pt x="4" y="1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84" name="Line 224"/>
              <p:cNvSpPr>
                <a:spLocks noChangeShapeType="1"/>
              </p:cNvSpPr>
              <p:nvPr/>
            </p:nvSpPr>
            <p:spPr bwMode="auto">
              <a:xfrm flipH="1" flipV="1">
                <a:off x="2384" y="2615"/>
                <a:ext cx="1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85" name="Line 225"/>
              <p:cNvSpPr>
                <a:spLocks noChangeShapeType="1"/>
              </p:cNvSpPr>
              <p:nvPr/>
            </p:nvSpPr>
            <p:spPr bwMode="auto">
              <a:xfrm>
                <a:off x="2253" y="2384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86" name="Line 226"/>
              <p:cNvSpPr>
                <a:spLocks noChangeShapeType="1"/>
              </p:cNvSpPr>
              <p:nvPr/>
            </p:nvSpPr>
            <p:spPr bwMode="auto">
              <a:xfrm>
                <a:off x="2253" y="2832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87" name="Line 227"/>
              <p:cNvSpPr>
                <a:spLocks noChangeShapeType="1"/>
              </p:cNvSpPr>
              <p:nvPr/>
            </p:nvSpPr>
            <p:spPr bwMode="auto">
              <a:xfrm>
                <a:off x="2430" y="2832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88" name="Line 228"/>
              <p:cNvSpPr>
                <a:spLocks noChangeShapeType="1"/>
              </p:cNvSpPr>
              <p:nvPr/>
            </p:nvSpPr>
            <p:spPr bwMode="auto">
              <a:xfrm>
                <a:off x="2024" y="3167"/>
                <a:ext cx="63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89" name="Line 229"/>
              <p:cNvSpPr>
                <a:spLocks noChangeShapeType="1"/>
              </p:cNvSpPr>
              <p:nvPr/>
            </p:nvSpPr>
            <p:spPr bwMode="auto">
              <a:xfrm>
                <a:off x="2024" y="3964"/>
                <a:ext cx="63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90" name="Line 230"/>
              <p:cNvSpPr>
                <a:spLocks noChangeShapeType="1"/>
              </p:cNvSpPr>
              <p:nvPr/>
            </p:nvSpPr>
            <p:spPr bwMode="auto">
              <a:xfrm>
                <a:off x="2624" y="3219"/>
                <a:ext cx="0" cy="69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91" name="Freeform 231"/>
              <p:cNvSpPr>
                <a:spLocks/>
              </p:cNvSpPr>
              <p:nvPr/>
            </p:nvSpPr>
            <p:spPr bwMode="auto">
              <a:xfrm>
                <a:off x="2617" y="3167"/>
                <a:ext cx="18" cy="52"/>
              </a:xfrm>
              <a:custGeom>
                <a:avLst/>
                <a:gdLst>
                  <a:gd name="T0" fmla="*/ 0 w 46"/>
                  <a:gd name="T1" fmla="*/ 141 h 141"/>
                  <a:gd name="T2" fmla="*/ 46 w 46"/>
                  <a:gd name="T3" fmla="*/ 141 h 141"/>
                  <a:gd name="T4" fmla="*/ 22 w 46"/>
                  <a:gd name="T5" fmla="*/ 0 h 141"/>
                  <a:gd name="T6" fmla="*/ 0 w 46"/>
                  <a:gd name="T7" fmla="*/ 141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6" h="141">
                    <a:moveTo>
                      <a:pt x="0" y="141"/>
                    </a:moveTo>
                    <a:lnTo>
                      <a:pt x="46" y="141"/>
                    </a:lnTo>
                    <a:lnTo>
                      <a:pt x="22" y="0"/>
                    </a:lnTo>
                    <a:lnTo>
                      <a:pt x="0" y="141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92" name="Freeform 232"/>
              <p:cNvSpPr>
                <a:spLocks/>
              </p:cNvSpPr>
              <p:nvPr/>
            </p:nvSpPr>
            <p:spPr bwMode="auto">
              <a:xfrm>
                <a:off x="2617" y="3167"/>
                <a:ext cx="18" cy="52"/>
              </a:xfrm>
              <a:custGeom>
                <a:avLst/>
                <a:gdLst>
                  <a:gd name="T0" fmla="*/ 0 w 46"/>
                  <a:gd name="T1" fmla="*/ 141 h 141"/>
                  <a:gd name="T2" fmla="*/ 46 w 46"/>
                  <a:gd name="T3" fmla="*/ 141 h 141"/>
                  <a:gd name="T4" fmla="*/ 22 w 46"/>
                  <a:gd name="T5" fmla="*/ 0 h 141"/>
                  <a:gd name="T6" fmla="*/ 0 w 46"/>
                  <a:gd name="T7" fmla="*/ 141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6" h="141">
                    <a:moveTo>
                      <a:pt x="0" y="141"/>
                    </a:moveTo>
                    <a:lnTo>
                      <a:pt x="46" y="141"/>
                    </a:lnTo>
                    <a:lnTo>
                      <a:pt x="22" y="0"/>
                    </a:lnTo>
                    <a:lnTo>
                      <a:pt x="0" y="141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93" name="Freeform 233"/>
              <p:cNvSpPr>
                <a:spLocks/>
              </p:cNvSpPr>
              <p:nvPr/>
            </p:nvSpPr>
            <p:spPr bwMode="auto">
              <a:xfrm>
                <a:off x="2617" y="3912"/>
                <a:ext cx="18" cy="52"/>
              </a:xfrm>
              <a:custGeom>
                <a:avLst/>
                <a:gdLst>
                  <a:gd name="T0" fmla="*/ 0 w 46"/>
                  <a:gd name="T1" fmla="*/ 0 h 140"/>
                  <a:gd name="T2" fmla="*/ 46 w 46"/>
                  <a:gd name="T3" fmla="*/ 0 h 140"/>
                  <a:gd name="T4" fmla="*/ 22 w 46"/>
                  <a:gd name="T5" fmla="*/ 140 h 140"/>
                  <a:gd name="T6" fmla="*/ 0 w 46"/>
                  <a:gd name="T7" fmla="*/ 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6" h="140">
                    <a:moveTo>
                      <a:pt x="0" y="0"/>
                    </a:moveTo>
                    <a:lnTo>
                      <a:pt x="46" y="0"/>
                    </a:lnTo>
                    <a:lnTo>
                      <a:pt x="22" y="14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94" name="Freeform 234"/>
              <p:cNvSpPr>
                <a:spLocks/>
              </p:cNvSpPr>
              <p:nvPr/>
            </p:nvSpPr>
            <p:spPr bwMode="auto">
              <a:xfrm>
                <a:off x="2617" y="3912"/>
                <a:ext cx="18" cy="52"/>
              </a:xfrm>
              <a:custGeom>
                <a:avLst/>
                <a:gdLst>
                  <a:gd name="T0" fmla="*/ 0 w 46"/>
                  <a:gd name="T1" fmla="*/ 0 h 140"/>
                  <a:gd name="T2" fmla="*/ 46 w 46"/>
                  <a:gd name="T3" fmla="*/ 0 h 140"/>
                  <a:gd name="T4" fmla="*/ 22 w 46"/>
                  <a:gd name="T5" fmla="*/ 140 h 140"/>
                  <a:gd name="T6" fmla="*/ 0 w 46"/>
                  <a:gd name="T7" fmla="*/ 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6" h="140">
                    <a:moveTo>
                      <a:pt x="0" y="0"/>
                    </a:moveTo>
                    <a:lnTo>
                      <a:pt x="46" y="0"/>
                    </a:lnTo>
                    <a:lnTo>
                      <a:pt x="22" y="14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95" name="Line 235"/>
              <p:cNvSpPr>
                <a:spLocks noChangeShapeType="1"/>
              </p:cNvSpPr>
              <p:nvPr/>
            </p:nvSpPr>
            <p:spPr bwMode="auto">
              <a:xfrm flipV="1">
                <a:off x="2525" y="3577"/>
                <a:ext cx="0" cy="1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96" name="Freeform 236"/>
              <p:cNvSpPr>
                <a:spLocks/>
              </p:cNvSpPr>
              <p:nvPr/>
            </p:nvSpPr>
            <p:spPr bwMode="auto">
              <a:xfrm>
                <a:off x="2525" y="3567"/>
                <a:ext cx="36" cy="20"/>
              </a:xfrm>
              <a:custGeom>
                <a:avLst/>
                <a:gdLst>
                  <a:gd name="T0" fmla="*/ 97 w 97"/>
                  <a:gd name="T1" fmla="*/ 50 h 50"/>
                  <a:gd name="T2" fmla="*/ 96 w 97"/>
                  <a:gd name="T3" fmla="*/ 45 h 50"/>
                  <a:gd name="T4" fmla="*/ 95 w 97"/>
                  <a:gd name="T5" fmla="*/ 41 h 50"/>
                  <a:gd name="T6" fmla="*/ 93 w 97"/>
                  <a:gd name="T7" fmla="*/ 36 h 50"/>
                  <a:gd name="T8" fmla="*/ 90 w 97"/>
                  <a:gd name="T9" fmla="*/ 30 h 50"/>
                  <a:gd name="T10" fmla="*/ 87 w 97"/>
                  <a:gd name="T11" fmla="*/ 26 h 50"/>
                  <a:gd name="T12" fmla="*/ 82 w 97"/>
                  <a:gd name="T13" fmla="*/ 21 h 50"/>
                  <a:gd name="T14" fmla="*/ 78 w 97"/>
                  <a:gd name="T15" fmla="*/ 18 h 50"/>
                  <a:gd name="T16" fmla="*/ 72 w 97"/>
                  <a:gd name="T17" fmla="*/ 13 h 50"/>
                  <a:gd name="T18" fmla="*/ 67 w 97"/>
                  <a:gd name="T19" fmla="*/ 10 h 50"/>
                  <a:gd name="T20" fmla="*/ 61 w 97"/>
                  <a:gd name="T21" fmla="*/ 6 h 50"/>
                  <a:gd name="T22" fmla="*/ 55 w 97"/>
                  <a:gd name="T23" fmla="*/ 4 h 50"/>
                  <a:gd name="T24" fmla="*/ 48 w 97"/>
                  <a:gd name="T25" fmla="*/ 2 h 50"/>
                  <a:gd name="T26" fmla="*/ 42 w 97"/>
                  <a:gd name="T27" fmla="*/ 1 h 50"/>
                  <a:gd name="T28" fmla="*/ 36 w 97"/>
                  <a:gd name="T29" fmla="*/ 1 h 50"/>
                  <a:gd name="T30" fmla="*/ 30 w 97"/>
                  <a:gd name="T31" fmla="*/ 0 h 50"/>
                  <a:gd name="T32" fmla="*/ 25 w 97"/>
                  <a:gd name="T33" fmla="*/ 1 h 50"/>
                  <a:gd name="T34" fmla="*/ 19 w 97"/>
                  <a:gd name="T35" fmla="*/ 2 h 50"/>
                  <a:gd name="T36" fmla="*/ 14 w 97"/>
                  <a:gd name="T37" fmla="*/ 3 h 50"/>
                  <a:gd name="T38" fmla="*/ 10 w 97"/>
                  <a:gd name="T39" fmla="*/ 5 h 50"/>
                  <a:gd name="T40" fmla="*/ 6 w 97"/>
                  <a:gd name="T41" fmla="*/ 9 h 50"/>
                  <a:gd name="T42" fmla="*/ 3 w 97"/>
                  <a:gd name="T43" fmla="*/ 11 h 50"/>
                  <a:gd name="T44" fmla="*/ 2 w 97"/>
                  <a:gd name="T45" fmla="*/ 16 h 50"/>
                  <a:gd name="T46" fmla="*/ 1 w 97"/>
                  <a:gd name="T47" fmla="*/ 19 h 50"/>
                  <a:gd name="T48" fmla="*/ 0 w 97"/>
                  <a:gd name="T49" fmla="*/ 23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7" h="50">
                    <a:moveTo>
                      <a:pt x="97" y="50"/>
                    </a:moveTo>
                    <a:lnTo>
                      <a:pt x="96" y="45"/>
                    </a:lnTo>
                    <a:lnTo>
                      <a:pt x="95" y="41"/>
                    </a:lnTo>
                    <a:lnTo>
                      <a:pt x="93" y="36"/>
                    </a:lnTo>
                    <a:lnTo>
                      <a:pt x="90" y="30"/>
                    </a:lnTo>
                    <a:lnTo>
                      <a:pt x="87" y="26"/>
                    </a:lnTo>
                    <a:lnTo>
                      <a:pt x="82" y="21"/>
                    </a:lnTo>
                    <a:lnTo>
                      <a:pt x="78" y="18"/>
                    </a:lnTo>
                    <a:lnTo>
                      <a:pt x="72" y="13"/>
                    </a:lnTo>
                    <a:lnTo>
                      <a:pt x="67" y="10"/>
                    </a:lnTo>
                    <a:lnTo>
                      <a:pt x="61" y="6"/>
                    </a:lnTo>
                    <a:lnTo>
                      <a:pt x="55" y="4"/>
                    </a:lnTo>
                    <a:lnTo>
                      <a:pt x="48" y="2"/>
                    </a:lnTo>
                    <a:lnTo>
                      <a:pt x="42" y="1"/>
                    </a:lnTo>
                    <a:lnTo>
                      <a:pt x="36" y="1"/>
                    </a:lnTo>
                    <a:lnTo>
                      <a:pt x="30" y="0"/>
                    </a:lnTo>
                    <a:lnTo>
                      <a:pt x="25" y="1"/>
                    </a:lnTo>
                    <a:lnTo>
                      <a:pt x="19" y="2"/>
                    </a:lnTo>
                    <a:lnTo>
                      <a:pt x="14" y="3"/>
                    </a:lnTo>
                    <a:lnTo>
                      <a:pt x="10" y="5"/>
                    </a:lnTo>
                    <a:lnTo>
                      <a:pt x="6" y="9"/>
                    </a:lnTo>
                    <a:lnTo>
                      <a:pt x="3" y="11"/>
                    </a:lnTo>
                    <a:lnTo>
                      <a:pt x="2" y="16"/>
                    </a:lnTo>
                    <a:lnTo>
                      <a:pt x="1" y="19"/>
                    </a:lnTo>
                    <a:lnTo>
                      <a:pt x="0" y="23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97" name="Line 237"/>
              <p:cNvSpPr>
                <a:spLocks noChangeShapeType="1"/>
              </p:cNvSpPr>
              <p:nvPr/>
            </p:nvSpPr>
            <p:spPr bwMode="auto">
              <a:xfrm>
                <a:off x="2561" y="3587"/>
                <a:ext cx="0" cy="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98" name="Freeform 238"/>
              <p:cNvSpPr>
                <a:spLocks/>
              </p:cNvSpPr>
              <p:nvPr/>
            </p:nvSpPr>
            <p:spPr bwMode="auto">
              <a:xfrm>
                <a:off x="2561" y="3577"/>
                <a:ext cx="18" cy="10"/>
              </a:xfrm>
              <a:custGeom>
                <a:avLst/>
                <a:gdLst>
                  <a:gd name="T0" fmla="*/ 49 w 49"/>
                  <a:gd name="T1" fmla="*/ 2 h 24"/>
                  <a:gd name="T2" fmla="*/ 42 w 49"/>
                  <a:gd name="T3" fmla="*/ 1 h 24"/>
                  <a:gd name="T4" fmla="*/ 35 w 49"/>
                  <a:gd name="T5" fmla="*/ 0 h 24"/>
                  <a:gd name="T6" fmla="*/ 30 w 49"/>
                  <a:gd name="T7" fmla="*/ 0 h 24"/>
                  <a:gd name="T8" fmla="*/ 24 w 49"/>
                  <a:gd name="T9" fmla="*/ 1 h 24"/>
                  <a:gd name="T10" fmla="*/ 18 w 49"/>
                  <a:gd name="T11" fmla="*/ 2 h 24"/>
                  <a:gd name="T12" fmla="*/ 14 w 49"/>
                  <a:gd name="T13" fmla="*/ 3 h 24"/>
                  <a:gd name="T14" fmla="*/ 10 w 49"/>
                  <a:gd name="T15" fmla="*/ 5 h 24"/>
                  <a:gd name="T16" fmla="*/ 6 w 49"/>
                  <a:gd name="T17" fmla="*/ 8 h 24"/>
                  <a:gd name="T18" fmla="*/ 4 w 49"/>
                  <a:gd name="T19" fmla="*/ 11 h 24"/>
                  <a:gd name="T20" fmla="*/ 1 w 49"/>
                  <a:gd name="T21" fmla="*/ 16 h 24"/>
                  <a:gd name="T22" fmla="*/ 0 w 49"/>
                  <a:gd name="T23" fmla="*/ 19 h 24"/>
                  <a:gd name="T24" fmla="*/ 0 w 49"/>
                  <a:gd name="T25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9" h="24">
                    <a:moveTo>
                      <a:pt x="49" y="2"/>
                    </a:moveTo>
                    <a:lnTo>
                      <a:pt x="42" y="1"/>
                    </a:lnTo>
                    <a:lnTo>
                      <a:pt x="35" y="0"/>
                    </a:lnTo>
                    <a:lnTo>
                      <a:pt x="30" y="0"/>
                    </a:lnTo>
                    <a:lnTo>
                      <a:pt x="24" y="1"/>
                    </a:lnTo>
                    <a:lnTo>
                      <a:pt x="18" y="2"/>
                    </a:lnTo>
                    <a:lnTo>
                      <a:pt x="14" y="3"/>
                    </a:lnTo>
                    <a:lnTo>
                      <a:pt x="10" y="5"/>
                    </a:lnTo>
                    <a:lnTo>
                      <a:pt x="6" y="8"/>
                    </a:lnTo>
                    <a:lnTo>
                      <a:pt x="4" y="11"/>
                    </a:lnTo>
                    <a:lnTo>
                      <a:pt x="1" y="16"/>
                    </a:lnTo>
                    <a:lnTo>
                      <a:pt x="0" y="19"/>
                    </a:lnTo>
                    <a:lnTo>
                      <a:pt x="0" y="24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99" name="Line 239"/>
              <p:cNvSpPr>
                <a:spLocks noChangeShapeType="1"/>
              </p:cNvSpPr>
              <p:nvPr/>
            </p:nvSpPr>
            <p:spPr bwMode="auto">
              <a:xfrm>
                <a:off x="2579" y="3577"/>
                <a:ext cx="9" cy="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600" name="Freeform 240"/>
              <p:cNvSpPr>
                <a:spLocks/>
              </p:cNvSpPr>
              <p:nvPr/>
            </p:nvSpPr>
            <p:spPr bwMode="auto">
              <a:xfrm>
                <a:off x="2588" y="3579"/>
                <a:ext cx="18" cy="19"/>
              </a:xfrm>
              <a:custGeom>
                <a:avLst/>
                <a:gdLst>
                  <a:gd name="T0" fmla="*/ 49 w 49"/>
                  <a:gd name="T1" fmla="*/ 48 h 48"/>
                  <a:gd name="T2" fmla="*/ 48 w 49"/>
                  <a:gd name="T3" fmla="*/ 43 h 48"/>
                  <a:gd name="T4" fmla="*/ 46 w 49"/>
                  <a:gd name="T5" fmla="*/ 37 h 48"/>
                  <a:gd name="T6" fmla="*/ 44 w 49"/>
                  <a:gd name="T7" fmla="*/ 33 h 48"/>
                  <a:gd name="T8" fmla="*/ 42 w 49"/>
                  <a:gd name="T9" fmla="*/ 28 h 48"/>
                  <a:gd name="T10" fmla="*/ 38 w 49"/>
                  <a:gd name="T11" fmla="*/ 24 h 48"/>
                  <a:gd name="T12" fmla="*/ 34 w 49"/>
                  <a:gd name="T13" fmla="*/ 19 h 48"/>
                  <a:gd name="T14" fmla="*/ 29 w 49"/>
                  <a:gd name="T15" fmla="*/ 15 h 48"/>
                  <a:gd name="T16" fmla="*/ 24 w 49"/>
                  <a:gd name="T17" fmla="*/ 11 h 48"/>
                  <a:gd name="T18" fmla="*/ 18 w 49"/>
                  <a:gd name="T19" fmla="*/ 8 h 48"/>
                  <a:gd name="T20" fmla="*/ 12 w 49"/>
                  <a:gd name="T21" fmla="*/ 4 h 48"/>
                  <a:gd name="T22" fmla="*/ 6 w 49"/>
                  <a:gd name="T23" fmla="*/ 2 h 48"/>
                  <a:gd name="T24" fmla="*/ 0 w 49"/>
                  <a:gd name="T25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9" h="48">
                    <a:moveTo>
                      <a:pt x="49" y="48"/>
                    </a:moveTo>
                    <a:lnTo>
                      <a:pt x="48" y="43"/>
                    </a:lnTo>
                    <a:lnTo>
                      <a:pt x="46" y="37"/>
                    </a:lnTo>
                    <a:lnTo>
                      <a:pt x="44" y="33"/>
                    </a:lnTo>
                    <a:lnTo>
                      <a:pt x="42" y="28"/>
                    </a:lnTo>
                    <a:lnTo>
                      <a:pt x="38" y="24"/>
                    </a:lnTo>
                    <a:lnTo>
                      <a:pt x="34" y="19"/>
                    </a:lnTo>
                    <a:lnTo>
                      <a:pt x="29" y="15"/>
                    </a:lnTo>
                    <a:lnTo>
                      <a:pt x="24" y="11"/>
                    </a:lnTo>
                    <a:lnTo>
                      <a:pt x="18" y="8"/>
                    </a:lnTo>
                    <a:lnTo>
                      <a:pt x="12" y="4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601" name="Line 241"/>
              <p:cNvSpPr>
                <a:spLocks noChangeShapeType="1"/>
              </p:cNvSpPr>
              <p:nvPr/>
            </p:nvSpPr>
            <p:spPr bwMode="auto">
              <a:xfrm>
                <a:off x="2606" y="3598"/>
                <a:ext cx="0" cy="1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602" name="Freeform 242"/>
              <p:cNvSpPr>
                <a:spLocks/>
              </p:cNvSpPr>
              <p:nvPr/>
            </p:nvSpPr>
            <p:spPr bwMode="auto">
              <a:xfrm>
                <a:off x="2525" y="3532"/>
                <a:ext cx="13" cy="16"/>
              </a:xfrm>
              <a:custGeom>
                <a:avLst/>
                <a:gdLst>
                  <a:gd name="T0" fmla="*/ 0 w 36"/>
                  <a:gd name="T1" fmla="*/ 0 h 45"/>
                  <a:gd name="T2" fmla="*/ 0 w 36"/>
                  <a:gd name="T3" fmla="*/ 5 h 45"/>
                  <a:gd name="T4" fmla="*/ 1 w 36"/>
                  <a:gd name="T5" fmla="*/ 9 h 45"/>
                  <a:gd name="T6" fmla="*/ 3 w 36"/>
                  <a:gd name="T7" fmla="*/ 14 h 45"/>
                  <a:gd name="T8" fmla="*/ 5 w 36"/>
                  <a:gd name="T9" fmla="*/ 17 h 45"/>
                  <a:gd name="T10" fmla="*/ 9 w 36"/>
                  <a:gd name="T11" fmla="*/ 22 h 45"/>
                  <a:gd name="T12" fmla="*/ 12 w 36"/>
                  <a:gd name="T13" fmla="*/ 26 h 45"/>
                  <a:gd name="T14" fmla="*/ 15 w 36"/>
                  <a:gd name="T15" fmla="*/ 31 h 45"/>
                  <a:gd name="T16" fmla="*/ 20 w 36"/>
                  <a:gd name="T17" fmla="*/ 34 h 45"/>
                  <a:gd name="T18" fmla="*/ 26 w 36"/>
                  <a:gd name="T19" fmla="*/ 38 h 45"/>
                  <a:gd name="T20" fmla="*/ 30 w 36"/>
                  <a:gd name="T21" fmla="*/ 41 h 45"/>
                  <a:gd name="T22" fmla="*/ 36 w 36"/>
                  <a:gd name="T23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6" h="45">
                    <a:moveTo>
                      <a:pt x="0" y="0"/>
                    </a:moveTo>
                    <a:lnTo>
                      <a:pt x="0" y="5"/>
                    </a:lnTo>
                    <a:lnTo>
                      <a:pt x="1" y="9"/>
                    </a:lnTo>
                    <a:lnTo>
                      <a:pt x="3" y="14"/>
                    </a:lnTo>
                    <a:lnTo>
                      <a:pt x="5" y="17"/>
                    </a:lnTo>
                    <a:lnTo>
                      <a:pt x="9" y="22"/>
                    </a:lnTo>
                    <a:lnTo>
                      <a:pt x="12" y="26"/>
                    </a:lnTo>
                    <a:lnTo>
                      <a:pt x="15" y="31"/>
                    </a:lnTo>
                    <a:lnTo>
                      <a:pt x="20" y="34"/>
                    </a:lnTo>
                    <a:lnTo>
                      <a:pt x="26" y="38"/>
                    </a:lnTo>
                    <a:lnTo>
                      <a:pt x="30" y="41"/>
                    </a:lnTo>
                    <a:lnTo>
                      <a:pt x="36" y="45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603" name="Freeform 243"/>
              <p:cNvSpPr>
                <a:spLocks/>
              </p:cNvSpPr>
              <p:nvPr/>
            </p:nvSpPr>
            <p:spPr bwMode="auto">
              <a:xfrm>
                <a:off x="2525" y="3523"/>
                <a:ext cx="29" cy="9"/>
              </a:xfrm>
              <a:custGeom>
                <a:avLst/>
                <a:gdLst>
                  <a:gd name="T0" fmla="*/ 73 w 73"/>
                  <a:gd name="T1" fmla="*/ 15 h 24"/>
                  <a:gd name="T2" fmla="*/ 68 w 73"/>
                  <a:gd name="T3" fmla="*/ 12 h 24"/>
                  <a:gd name="T4" fmla="*/ 62 w 73"/>
                  <a:gd name="T5" fmla="*/ 8 h 24"/>
                  <a:gd name="T6" fmla="*/ 56 w 73"/>
                  <a:gd name="T7" fmla="*/ 6 h 24"/>
                  <a:gd name="T8" fmla="*/ 50 w 73"/>
                  <a:gd name="T9" fmla="*/ 4 h 24"/>
                  <a:gd name="T10" fmla="*/ 43 w 73"/>
                  <a:gd name="T11" fmla="*/ 2 h 24"/>
                  <a:gd name="T12" fmla="*/ 37 w 73"/>
                  <a:gd name="T13" fmla="*/ 2 h 24"/>
                  <a:gd name="T14" fmla="*/ 30 w 73"/>
                  <a:gd name="T15" fmla="*/ 0 h 24"/>
                  <a:gd name="T16" fmla="*/ 25 w 73"/>
                  <a:gd name="T17" fmla="*/ 2 h 24"/>
                  <a:gd name="T18" fmla="*/ 19 w 73"/>
                  <a:gd name="T19" fmla="*/ 3 h 24"/>
                  <a:gd name="T20" fmla="*/ 14 w 73"/>
                  <a:gd name="T21" fmla="*/ 4 h 24"/>
                  <a:gd name="T22" fmla="*/ 10 w 73"/>
                  <a:gd name="T23" fmla="*/ 6 h 24"/>
                  <a:gd name="T24" fmla="*/ 6 w 73"/>
                  <a:gd name="T25" fmla="*/ 8 h 24"/>
                  <a:gd name="T26" fmla="*/ 3 w 73"/>
                  <a:gd name="T27" fmla="*/ 12 h 24"/>
                  <a:gd name="T28" fmla="*/ 2 w 73"/>
                  <a:gd name="T29" fmla="*/ 16 h 24"/>
                  <a:gd name="T30" fmla="*/ 1 w 73"/>
                  <a:gd name="T31" fmla="*/ 20 h 24"/>
                  <a:gd name="T32" fmla="*/ 0 w 73"/>
                  <a:gd name="T3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24">
                    <a:moveTo>
                      <a:pt x="73" y="15"/>
                    </a:moveTo>
                    <a:lnTo>
                      <a:pt x="68" y="12"/>
                    </a:lnTo>
                    <a:lnTo>
                      <a:pt x="62" y="8"/>
                    </a:lnTo>
                    <a:lnTo>
                      <a:pt x="56" y="6"/>
                    </a:lnTo>
                    <a:lnTo>
                      <a:pt x="50" y="4"/>
                    </a:lnTo>
                    <a:lnTo>
                      <a:pt x="43" y="2"/>
                    </a:lnTo>
                    <a:lnTo>
                      <a:pt x="37" y="2"/>
                    </a:lnTo>
                    <a:lnTo>
                      <a:pt x="30" y="0"/>
                    </a:lnTo>
                    <a:lnTo>
                      <a:pt x="25" y="2"/>
                    </a:lnTo>
                    <a:lnTo>
                      <a:pt x="19" y="3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6" y="8"/>
                    </a:lnTo>
                    <a:lnTo>
                      <a:pt x="3" y="12"/>
                    </a:lnTo>
                    <a:lnTo>
                      <a:pt x="2" y="16"/>
                    </a:lnTo>
                    <a:lnTo>
                      <a:pt x="1" y="20"/>
                    </a:lnTo>
                    <a:lnTo>
                      <a:pt x="0" y="24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604" name="Freeform 244"/>
              <p:cNvSpPr>
                <a:spLocks/>
              </p:cNvSpPr>
              <p:nvPr/>
            </p:nvSpPr>
            <p:spPr bwMode="auto">
              <a:xfrm>
                <a:off x="2554" y="3528"/>
                <a:ext cx="52" cy="39"/>
              </a:xfrm>
              <a:custGeom>
                <a:avLst/>
                <a:gdLst>
                  <a:gd name="T0" fmla="*/ 0 w 146"/>
                  <a:gd name="T1" fmla="*/ 0 h 102"/>
                  <a:gd name="T2" fmla="*/ 146 w 146"/>
                  <a:gd name="T3" fmla="*/ 102 h 102"/>
                  <a:gd name="T4" fmla="*/ 146 w 146"/>
                  <a:gd name="T5" fmla="*/ 34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6" h="102">
                    <a:moveTo>
                      <a:pt x="0" y="0"/>
                    </a:moveTo>
                    <a:lnTo>
                      <a:pt x="146" y="102"/>
                    </a:lnTo>
                    <a:lnTo>
                      <a:pt x="146" y="34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605" name="Line 245"/>
              <p:cNvSpPr>
                <a:spLocks noChangeShapeType="1"/>
              </p:cNvSpPr>
              <p:nvPr/>
            </p:nvSpPr>
            <p:spPr bwMode="auto">
              <a:xfrm>
                <a:off x="2024" y="3167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606" name="Line 246"/>
              <p:cNvSpPr>
                <a:spLocks noChangeShapeType="1"/>
              </p:cNvSpPr>
              <p:nvPr/>
            </p:nvSpPr>
            <p:spPr bwMode="auto">
              <a:xfrm>
                <a:off x="2024" y="3964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607" name="Line 247"/>
              <p:cNvSpPr>
                <a:spLocks noChangeShapeType="1"/>
              </p:cNvSpPr>
              <p:nvPr/>
            </p:nvSpPr>
            <p:spPr bwMode="auto">
              <a:xfrm>
                <a:off x="2624" y="3964"/>
                <a:ext cx="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625" name="Line 265"/>
              <p:cNvSpPr>
                <a:spLocks noChangeShapeType="1"/>
              </p:cNvSpPr>
              <p:nvPr/>
            </p:nvSpPr>
            <p:spPr bwMode="auto">
              <a:xfrm>
                <a:off x="1333" y="3567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626" name="Line 266"/>
              <p:cNvSpPr>
                <a:spLocks noChangeShapeType="1"/>
              </p:cNvSpPr>
              <p:nvPr/>
            </p:nvSpPr>
            <p:spPr bwMode="auto">
              <a:xfrm>
                <a:off x="2253" y="3567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628" name="Line 268"/>
              <p:cNvSpPr>
                <a:spLocks noChangeShapeType="1"/>
              </p:cNvSpPr>
              <p:nvPr/>
            </p:nvSpPr>
            <p:spPr bwMode="auto">
              <a:xfrm flipV="1">
                <a:off x="1793" y="2685"/>
                <a:ext cx="0" cy="21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629" name="Line 269"/>
              <p:cNvSpPr>
                <a:spLocks noChangeShapeType="1"/>
              </p:cNvSpPr>
              <p:nvPr/>
            </p:nvSpPr>
            <p:spPr bwMode="auto">
              <a:xfrm flipV="1">
                <a:off x="1793" y="2580"/>
                <a:ext cx="0" cy="4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630" name="Line 270"/>
              <p:cNvSpPr>
                <a:spLocks noChangeShapeType="1"/>
              </p:cNvSpPr>
              <p:nvPr/>
            </p:nvSpPr>
            <p:spPr bwMode="auto">
              <a:xfrm flipV="1">
                <a:off x="1793" y="2304"/>
                <a:ext cx="0" cy="21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143632" name="Text Box 272"/>
          <p:cNvSpPr txBox="1">
            <a:spLocks noChangeArrowheads="1"/>
          </p:cNvSpPr>
          <p:nvPr/>
        </p:nvSpPr>
        <p:spPr bwMode="auto">
          <a:xfrm>
            <a:off x="1042988" y="4251325"/>
            <a:ext cx="576262" cy="15541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hangingPunct="1"/>
            <a:r>
              <a:rPr lang="zh-CN" altLang="en-US" sz="32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六棱柱</a:t>
            </a:r>
          </a:p>
        </p:txBody>
      </p:sp>
      <p:sp>
        <p:nvSpPr>
          <p:cNvPr id="143633" name="Text Box 273"/>
          <p:cNvSpPr txBox="1">
            <a:spLocks noChangeArrowheads="1"/>
          </p:cNvSpPr>
          <p:nvPr/>
        </p:nvSpPr>
        <p:spPr bwMode="auto">
          <a:xfrm>
            <a:off x="5435600" y="4581525"/>
            <a:ext cx="504825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hangingPunct="1"/>
            <a:r>
              <a:rPr lang="zh-CN" altLang="en-US" sz="32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圆锥</a:t>
            </a:r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433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6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436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6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1436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1436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1436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500"/>
                                        <p:tgtEl>
                                          <p:spTgt spid="1433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6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1436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6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2" dur="500"/>
                                        <p:tgtEl>
                                          <p:spTgt spid="1436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6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1436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3363" grpId="0"/>
      <p:bldP spid="143364" grpId="0"/>
      <p:bldP spid="143632" grpId="0"/>
      <p:bldP spid="143633" grpId="0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411" name="Text Box 3"/>
          <p:cNvSpPr txBox="1">
            <a:spLocks noChangeArrowheads="1"/>
          </p:cNvSpPr>
          <p:nvPr/>
        </p:nvSpPr>
        <p:spPr bwMode="auto">
          <a:xfrm>
            <a:off x="2290763" y="5661025"/>
            <a:ext cx="26416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 eaLnBrk="1" hangingPunct="1"/>
            <a:r>
              <a:rPr lang="zh-CN" altLang="en-US" sz="3200" b="1">
                <a:solidFill>
                  <a:srgbClr val="FF3300"/>
                </a:solidFill>
                <a:effectLst/>
                <a:ea typeface="黑体" pitchFamily="2" charset="-122"/>
              </a:rPr>
              <a:t>四棱锥</a:t>
            </a:r>
          </a:p>
        </p:txBody>
      </p:sp>
      <p:sp>
        <p:nvSpPr>
          <p:cNvPr id="145412" name="Text Box 4"/>
          <p:cNvSpPr txBox="1">
            <a:spLocks noChangeArrowheads="1"/>
          </p:cNvSpPr>
          <p:nvPr/>
        </p:nvSpPr>
        <p:spPr bwMode="auto">
          <a:xfrm>
            <a:off x="5364163" y="2420938"/>
            <a:ext cx="593725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 eaLnBrk="1" hangingPunct="1"/>
            <a:r>
              <a:rPr lang="zh-CN" altLang="en-US" sz="3200" b="1">
                <a:solidFill>
                  <a:srgbClr val="FF3300"/>
                </a:solidFill>
                <a:effectLst/>
                <a:ea typeface="黑体" pitchFamily="2" charset="-122"/>
              </a:rPr>
              <a:t>圆</a:t>
            </a:r>
          </a:p>
          <a:p>
            <a:pPr algn="l" eaLnBrk="1" hangingPunct="1"/>
            <a:r>
              <a:rPr lang="zh-CN" altLang="en-US" sz="3200" b="1">
                <a:solidFill>
                  <a:srgbClr val="FF3300"/>
                </a:solidFill>
                <a:effectLst/>
                <a:ea typeface="黑体" pitchFamily="2" charset="-122"/>
              </a:rPr>
              <a:t>台</a:t>
            </a:r>
          </a:p>
        </p:txBody>
      </p:sp>
      <p:sp>
        <p:nvSpPr>
          <p:cNvPr id="145413" name="Text Box 5"/>
          <p:cNvSpPr txBox="1">
            <a:spLocks noChangeArrowheads="1"/>
          </p:cNvSpPr>
          <p:nvPr/>
        </p:nvSpPr>
        <p:spPr bwMode="auto">
          <a:xfrm>
            <a:off x="5418138" y="5241925"/>
            <a:ext cx="593725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 eaLnBrk="1" hangingPunct="1"/>
            <a:r>
              <a:rPr lang="zh-CN" altLang="en-US" sz="3200" b="1">
                <a:solidFill>
                  <a:srgbClr val="FF3300"/>
                </a:solidFill>
                <a:effectLst/>
                <a:ea typeface="黑体" pitchFamily="2" charset="-122"/>
              </a:rPr>
              <a:t>圆</a:t>
            </a:r>
          </a:p>
          <a:p>
            <a:pPr algn="l" eaLnBrk="1" hangingPunct="1"/>
            <a:r>
              <a:rPr lang="zh-CN" altLang="en-US" sz="3200" b="1">
                <a:solidFill>
                  <a:srgbClr val="FF3300"/>
                </a:solidFill>
                <a:effectLst/>
                <a:ea typeface="黑体" pitchFamily="2" charset="-122"/>
              </a:rPr>
              <a:t>球</a:t>
            </a:r>
          </a:p>
        </p:txBody>
      </p:sp>
      <p:sp>
        <p:nvSpPr>
          <p:cNvPr id="145414" name="Text Box 6"/>
          <p:cNvSpPr txBox="1">
            <a:spLocks noChangeArrowheads="1"/>
          </p:cNvSpPr>
          <p:nvPr/>
        </p:nvSpPr>
        <p:spPr bwMode="auto">
          <a:xfrm>
            <a:off x="47625" y="0"/>
            <a:ext cx="793750" cy="6858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vert="eaVert">
            <a:spAutoFit/>
          </a:bodyPr>
          <a:lstStyle/>
          <a:p>
            <a:pPr>
              <a:spcBef>
                <a:spcPct val="50000"/>
              </a:spcBef>
            </a:pPr>
            <a:r>
              <a:rPr lang="zh-CN" altLang="en-US" sz="4000" b="1">
                <a:solidFill>
                  <a:srgbClr val="FF3300"/>
                </a:solidFill>
                <a:effectLst/>
                <a:ea typeface="黑体" pitchFamily="2" charset="-122"/>
              </a:rPr>
              <a:t>基本立体的尺寸标注</a:t>
            </a:r>
          </a:p>
        </p:txBody>
      </p:sp>
      <p:grpSp>
        <p:nvGrpSpPr>
          <p:cNvPr id="145731" name="Group 323"/>
          <p:cNvGrpSpPr>
            <a:grpSpLocks/>
          </p:cNvGrpSpPr>
          <p:nvPr/>
        </p:nvGrpSpPr>
        <p:grpSpPr bwMode="auto">
          <a:xfrm>
            <a:off x="876300" y="636588"/>
            <a:ext cx="2095500" cy="4521200"/>
            <a:chOff x="793" y="401"/>
            <a:chExt cx="1152" cy="2485"/>
          </a:xfrm>
        </p:grpSpPr>
        <p:sp>
          <p:nvSpPr>
            <p:cNvPr id="145440" name="Line 32"/>
            <p:cNvSpPr>
              <a:spLocks noChangeShapeType="1"/>
            </p:cNvSpPr>
            <p:nvPr/>
          </p:nvSpPr>
          <p:spPr bwMode="auto">
            <a:xfrm flipV="1">
              <a:off x="853" y="2343"/>
              <a:ext cx="0" cy="47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41" name="Line 33"/>
            <p:cNvSpPr>
              <a:spLocks noChangeShapeType="1"/>
            </p:cNvSpPr>
            <p:nvPr/>
          </p:nvSpPr>
          <p:spPr bwMode="auto">
            <a:xfrm>
              <a:off x="853" y="2343"/>
              <a:ext cx="85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42" name="Line 34"/>
            <p:cNvSpPr>
              <a:spLocks noChangeShapeType="1"/>
            </p:cNvSpPr>
            <p:nvPr/>
          </p:nvSpPr>
          <p:spPr bwMode="auto">
            <a:xfrm>
              <a:off x="1705" y="2343"/>
              <a:ext cx="0" cy="47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43" name="Line 35"/>
            <p:cNvSpPr>
              <a:spLocks noChangeShapeType="1"/>
            </p:cNvSpPr>
            <p:nvPr/>
          </p:nvSpPr>
          <p:spPr bwMode="auto">
            <a:xfrm flipH="1">
              <a:off x="853" y="2817"/>
              <a:ext cx="85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55" name="Line 47"/>
            <p:cNvSpPr>
              <a:spLocks noChangeShapeType="1"/>
            </p:cNvSpPr>
            <p:nvPr/>
          </p:nvSpPr>
          <p:spPr bwMode="auto">
            <a:xfrm>
              <a:off x="793" y="2579"/>
              <a:ext cx="15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56" name="Line 48"/>
            <p:cNvSpPr>
              <a:spLocks noChangeShapeType="1"/>
            </p:cNvSpPr>
            <p:nvPr/>
          </p:nvSpPr>
          <p:spPr bwMode="auto">
            <a:xfrm>
              <a:off x="976" y="2579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57" name="Line 49"/>
            <p:cNvSpPr>
              <a:spLocks noChangeShapeType="1"/>
            </p:cNvSpPr>
            <p:nvPr/>
          </p:nvSpPr>
          <p:spPr bwMode="auto">
            <a:xfrm>
              <a:off x="1024" y="2579"/>
              <a:ext cx="1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58" name="Line 50"/>
            <p:cNvSpPr>
              <a:spLocks noChangeShapeType="1"/>
            </p:cNvSpPr>
            <p:nvPr/>
          </p:nvSpPr>
          <p:spPr bwMode="auto">
            <a:xfrm>
              <a:off x="1182" y="2579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59" name="Line 51"/>
            <p:cNvSpPr>
              <a:spLocks noChangeShapeType="1"/>
            </p:cNvSpPr>
            <p:nvPr/>
          </p:nvSpPr>
          <p:spPr bwMode="auto">
            <a:xfrm>
              <a:off x="1230" y="2579"/>
              <a:ext cx="1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60" name="Line 52"/>
            <p:cNvSpPr>
              <a:spLocks noChangeShapeType="1"/>
            </p:cNvSpPr>
            <p:nvPr/>
          </p:nvSpPr>
          <p:spPr bwMode="auto">
            <a:xfrm>
              <a:off x="1388" y="2579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61" name="Line 53"/>
            <p:cNvSpPr>
              <a:spLocks noChangeShapeType="1"/>
            </p:cNvSpPr>
            <p:nvPr/>
          </p:nvSpPr>
          <p:spPr bwMode="auto">
            <a:xfrm>
              <a:off x="1437" y="2579"/>
              <a:ext cx="1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62" name="Line 54"/>
            <p:cNvSpPr>
              <a:spLocks noChangeShapeType="1"/>
            </p:cNvSpPr>
            <p:nvPr/>
          </p:nvSpPr>
          <p:spPr bwMode="auto">
            <a:xfrm>
              <a:off x="1595" y="2579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63" name="Line 55"/>
            <p:cNvSpPr>
              <a:spLocks noChangeShapeType="1"/>
            </p:cNvSpPr>
            <p:nvPr/>
          </p:nvSpPr>
          <p:spPr bwMode="auto">
            <a:xfrm>
              <a:off x="1643" y="2579"/>
              <a:ext cx="15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64" name="Line 56"/>
            <p:cNvSpPr>
              <a:spLocks noChangeShapeType="1"/>
            </p:cNvSpPr>
            <p:nvPr/>
          </p:nvSpPr>
          <p:spPr bwMode="auto">
            <a:xfrm>
              <a:off x="1279" y="2272"/>
              <a:ext cx="0" cy="16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65" name="Line 57"/>
            <p:cNvSpPr>
              <a:spLocks noChangeShapeType="1"/>
            </p:cNvSpPr>
            <p:nvPr/>
          </p:nvSpPr>
          <p:spPr bwMode="auto">
            <a:xfrm>
              <a:off x="1279" y="2464"/>
              <a:ext cx="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66" name="Line 58"/>
            <p:cNvSpPr>
              <a:spLocks noChangeShapeType="1"/>
            </p:cNvSpPr>
            <p:nvPr/>
          </p:nvSpPr>
          <p:spPr bwMode="auto">
            <a:xfrm>
              <a:off x="1279" y="2513"/>
              <a:ext cx="0" cy="1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67" name="Line 59"/>
            <p:cNvSpPr>
              <a:spLocks noChangeShapeType="1"/>
            </p:cNvSpPr>
            <p:nvPr/>
          </p:nvSpPr>
          <p:spPr bwMode="auto">
            <a:xfrm>
              <a:off x="1279" y="2673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68" name="Line 60"/>
            <p:cNvSpPr>
              <a:spLocks noChangeShapeType="1"/>
            </p:cNvSpPr>
            <p:nvPr/>
          </p:nvSpPr>
          <p:spPr bwMode="auto">
            <a:xfrm>
              <a:off x="1279" y="2719"/>
              <a:ext cx="0" cy="16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69" name="Line 61"/>
            <p:cNvSpPr>
              <a:spLocks noChangeShapeType="1"/>
            </p:cNvSpPr>
            <p:nvPr/>
          </p:nvSpPr>
          <p:spPr bwMode="auto">
            <a:xfrm>
              <a:off x="853" y="2343"/>
              <a:ext cx="852" cy="47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70" name="Line 62"/>
            <p:cNvSpPr>
              <a:spLocks noChangeShapeType="1"/>
            </p:cNvSpPr>
            <p:nvPr/>
          </p:nvSpPr>
          <p:spPr bwMode="auto">
            <a:xfrm flipH="1">
              <a:off x="853" y="2343"/>
              <a:ext cx="852" cy="47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71" name="Line 63"/>
            <p:cNvSpPr>
              <a:spLocks noChangeShapeType="1"/>
            </p:cNvSpPr>
            <p:nvPr/>
          </p:nvSpPr>
          <p:spPr bwMode="auto">
            <a:xfrm flipV="1">
              <a:off x="853" y="2151"/>
              <a:ext cx="0" cy="1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72" name="Line 64"/>
            <p:cNvSpPr>
              <a:spLocks noChangeShapeType="1"/>
            </p:cNvSpPr>
            <p:nvPr/>
          </p:nvSpPr>
          <p:spPr bwMode="auto">
            <a:xfrm flipV="1">
              <a:off x="1705" y="2151"/>
              <a:ext cx="0" cy="1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73" name="Line 65"/>
            <p:cNvSpPr>
              <a:spLocks noChangeShapeType="1"/>
            </p:cNvSpPr>
            <p:nvPr/>
          </p:nvSpPr>
          <p:spPr bwMode="auto">
            <a:xfrm>
              <a:off x="903" y="2183"/>
              <a:ext cx="75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74" name="Freeform 66"/>
            <p:cNvSpPr>
              <a:spLocks/>
            </p:cNvSpPr>
            <p:nvPr/>
          </p:nvSpPr>
          <p:spPr bwMode="auto">
            <a:xfrm>
              <a:off x="853" y="2174"/>
              <a:ext cx="50" cy="18"/>
            </a:xfrm>
            <a:custGeom>
              <a:avLst/>
              <a:gdLst>
                <a:gd name="T0" fmla="*/ 152 w 152"/>
                <a:gd name="T1" fmla="*/ 0 h 51"/>
                <a:gd name="T2" fmla="*/ 152 w 152"/>
                <a:gd name="T3" fmla="*/ 51 h 51"/>
                <a:gd name="T4" fmla="*/ 0 w 152"/>
                <a:gd name="T5" fmla="*/ 26 h 51"/>
                <a:gd name="T6" fmla="*/ 152 w 152"/>
                <a:gd name="T7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2" h="51">
                  <a:moveTo>
                    <a:pt x="152" y="0"/>
                  </a:moveTo>
                  <a:lnTo>
                    <a:pt x="152" y="51"/>
                  </a:lnTo>
                  <a:lnTo>
                    <a:pt x="0" y="26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75" name="Freeform 67"/>
            <p:cNvSpPr>
              <a:spLocks/>
            </p:cNvSpPr>
            <p:nvPr/>
          </p:nvSpPr>
          <p:spPr bwMode="auto">
            <a:xfrm>
              <a:off x="853" y="2174"/>
              <a:ext cx="50" cy="18"/>
            </a:xfrm>
            <a:custGeom>
              <a:avLst/>
              <a:gdLst>
                <a:gd name="T0" fmla="*/ 152 w 152"/>
                <a:gd name="T1" fmla="*/ 0 h 51"/>
                <a:gd name="T2" fmla="*/ 152 w 152"/>
                <a:gd name="T3" fmla="*/ 51 h 51"/>
                <a:gd name="T4" fmla="*/ 0 w 152"/>
                <a:gd name="T5" fmla="*/ 26 h 51"/>
                <a:gd name="T6" fmla="*/ 152 w 152"/>
                <a:gd name="T7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2" h="51">
                  <a:moveTo>
                    <a:pt x="152" y="0"/>
                  </a:moveTo>
                  <a:lnTo>
                    <a:pt x="152" y="51"/>
                  </a:lnTo>
                  <a:lnTo>
                    <a:pt x="0" y="26"/>
                  </a:lnTo>
                  <a:lnTo>
                    <a:pt x="152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76" name="Freeform 68"/>
            <p:cNvSpPr>
              <a:spLocks/>
            </p:cNvSpPr>
            <p:nvPr/>
          </p:nvSpPr>
          <p:spPr bwMode="auto">
            <a:xfrm>
              <a:off x="1654" y="2174"/>
              <a:ext cx="51" cy="18"/>
            </a:xfrm>
            <a:custGeom>
              <a:avLst/>
              <a:gdLst>
                <a:gd name="T0" fmla="*/ 0 w 152"/>
                <a:gd name="T1" fmla="*/ 0 h 51"/>
                <a:gd name="T2" fmla="*/ 0 w 152"/>
                <a:gd name="T3" fmla="*/ 51 h 51"/>
                <a:gd name="T4" fmla="*/ 152 w 152"/>
                <a:gd name="T5" fmla="*/ 26 h 51"/>
                <a:gd name="T6" fmla="*/ 0 w 152"/>
                <a:gd name="T7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2" h="51">
                  <a:moveTo>
                    <a:pt x="0" y="0"/>
                  </a:moveTo>
                  <a:lnTo>
                    <a:pt x="0" y="51"/>
                  </a:lnTo>
                  <a:lnTo>
                    <a:pt x="152" y="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77" name="Freeform 69"/>
            <p:cNvSpPr>
              <a:spLocks/>
            </p:cNvSpPr>
            <p:nvPr/>
          </p:nvSpPr>
          <p:spPr bwMode="auto">
            <a:xfrm>
              <a:off x="1654" y="2174"/>
              <a:ext cx="51" cy="18"/>
            </a:xfrm>
            <a:custGeom>
              <a:avLst/>
              <a:gdLst>
                <a:gd name="T0" fmla="*/ 0 w 152"/>
                <a:gd name="T1" fmla="*/ 0 h 51"/>
                <a:gd name="T2" fmla="*/ 0 w 152"/>
                <a:gd name="T3" fmla="*/ 51 h 51"/>
                <a:gd name="T4" fmla="*/ 152 w 152"/>
                <a:gd name="T5" fmla="*/ 26 h 51"/>
                <a:gd name="T6" fmla="*/ 0 w 152"/>
                <a:gd name="T7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2" h="51">
                  <a:moveTo>
                    <a:pt x="0" y="0"/>
                  </a:moveTo>
                  <a:lnTo>
                    <a:pt x="0" y="51"/>
                  </a:lnTo>
                  <a:lnTo>
                    <a:pt x="152" y="2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78" name="Line 70"/>
            <p:cNvSpPr>
              <a:spLocks noChangeShapeType="1"/>
            </p:cNvSpPr>
            <p:nvPr/>
          </p:nvSpPr>
          <p:spPr bwMode="auto">
            <a:xfrm>
              <a:off x="1260" y="2087"/>
              <a:ext cx="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79" name="Freeform 71"/>
            <p:cNvSpPr>
              <a:spLocks/>
            </p:cNvSpPr>
            <p:nvPr/>
          </p:nvSpPr>
          <p:spPr bwMode="auto">
            <a:xfrm>
              <a:off x="1263" y="2087"/>
              <a:ext cx="16" cy="34"/>
            </a:xfrm>
            <a:custGeom>
              <a:avLst/>
              <a:gdLst>
                <a:gd name="T0" fmla="*/ 0 w 54"/>
                <a:gd name="T1" fmla="*/ 105 h 105"/>
                <a:gd name="T2" fmla="*/ 8 w 54"/>
                <a:gd name="T3" fmla="*/ 105 h 105"/>
                <a:gd name="T4" fmla="*/ 16 w 54"/>
                <a:gd name="T5" fmla="*/ 101 h 105"/>
                <a:gd name="T6" fmla="*/ 24 w 54"/>
                <a:gd name="T7" fmla="*/ 97 h 105"/>
                <a:gd name="T8" fmla="*/ 31 w 54"/>
                <a:gd name="T9" fmla="*/ 90 h 105"/>
                <a:gd name="T10" fmla="*/ 37 w 54"/>
                <a:gd name="T11" fmla="*/ 82 h 105"/>
                <a:gd name="T12" fmla="*/ 43 w 54"/>
                <a:gd name="T13" fmla="*/ 73 h 105"/>
                <a:gd name="T14" fmla="*/ 48 w 54"/>
                <a:gd name="T15" fmla="*/ 63 h 105"/>
                <a:gd name="T16" fmla="*/ 51 w 54"/>
                <a:gd name="T17" fmla="*/ 52 h 105"/>
                <a:gd name="T18" fmla="*/ 53 w 54"/>
                <a:gd name="T19" fmla="*/ 42 h 105"/>
                <a:gd name="T20" fmla="*/ 54 w 54"/>
                <a:gd name="T21" fmla="*/ 32 h 105"/>
                <a:gd name="T22" fmla="*/ 53 w 54"/>
                <a:gd name="T23" fmla="*/ 23 h 105"/>
                <a:gd name="T24" fmla="*/ 51 w 54"/>
                <a:gd name="T25" fmla="*/ 15 h 105"/>
                <a:gd name="T26" fmla="*/ 46 w 54"/>
                <a:gd name="T27" fmla="*/ 9 h 105"/>
                <a:gd name="T28" fmla="*/ 42 w 54"/>
                <a:gd name="T29" fmla="*/ 4 h 105"/>
                <a:gd name="T30" fmla="*/ 35 w 54"/>
                <a:gd name="T31" fmla="*/ 1 h 105"/>
                <a:gd name="T32" fmla="*/ 28 w 54"/>
                <a:gd name="T33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4" h="105">
                  <a:moveTo>
                    <a:pt x="0" y="105"/>
                  </a:moveTo>
                  <a:lnTo>
                    <a:pt x="8" y="105"/>
                  </a:lnTo>
                  <a:lnTo>
                    <a:pt x="16" y="101"/>
                  </a:lnTo>
                  <a:lnTo>
                    <a:pt x="24" y="97"/>
                  </a:lnTo>
                  <a:lnTo>
                    <a:pt x="31" y="90"/>
                  </a:lnTo>
                  <a:lnTo>
                    <a:pt x="37" y="82"/>
                  </a:lnTo>
                  <a:lnTo>
                    <a:pt x="43" y="73"/>
                  </a:lnTo>
                  <a:lnTo>
                    <a:pt x="48" y="63"/>
                  </a:lnTo>
                  <a:lnTo>
                    <a:pt x="51" y="52"/>
                  </a:lnTo>
                  <a:lnTo>
                    <a:pt x="53" y="42"/>
                  </a:lnTo>
                  <a:lnTo>
                    <a:pt x="54" y="32"/>
                  </a:lnTo>
                  <a:lnTo>
                    <a:pt x="53" y="23"/>
                  </a:lnTo>
                  <a:lnTo>
                    <a:pt x="51" y="15"/>
                  </a:lnTo>
                  <a:lnTo>
                    <a:pt x="46" y="9"/>
                  </a:lnTo>
                  <a:lnTo>
                    <a:pt x="42" y="4"/>
                  </a:lnTo>
                  <a:lnTo>
                    <a:pt x="35" y="1"/>
                  </a:lnTo>
                  <a:lnTo>
                    <a:pt x="2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80" name="Line 72"/>
            <p:cNvSpPr>
              <a:spLocks noChangeShapeType="1"/>
            </p:cNvSpPr>
            <p:nvPr/>
          </p:nvSpPr>
          <p:spPr bwMode="auto">
            <a:xfrm flipH="1">
              <a:off x="1256" y="2121"/>
              <a:ext cx="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81" name="Freeform 73"/>
            <p:cNvSpPr>
              <a:spLocks/>
            </p:cNvSpPr>
            <p:nvPr/>
          </p:nvSpPr>
          <p:spPr bwMode="auto">
            <a:xfrm>
              <a:off x="1263" y="2121"/>
              <a:ext cx="6" cy="18"/>
            </a:xfrm>
            <a:custGeom>
              <a:avLst/>
              <a:gdLst>
                <a:gd name="T0" fmla="*/ 23 w 26"/>
                <a:gd name="T1" fmla="*/ 53 h 53"/>
                <a:gd name="T2" fmla="*/ 25 w 26"/>
                <a:gd name="T3" fmla="*/ 43 h 53"/>
                <a:gd name="T4" fmla="*/ 26 w 26"/>
                <a:gd name="T5" fmla="*/ 33 h 53"/>
                <a:gd name="T6" fmla="*/ 25 w 26"/>
                <a:gd name="T7" fmla="*/ 23 h 53"/>
                <a:gd name="T8" fmla="*/ 23 w 26"/>
                <a:gd name="T9" fmla="*/ 16 h 53"/>
                <a:gd name="T10" fmla="*/ 18 w 26"/>
                <a:gd name="T11" fmla="*/ 9 h 53"/>
                <a:gd name="T12" fmla="*/ 14 w 26"/>
                <a:gd name="T13" fmla="*/ 4 h 53"/>
                <a:gd name="T14" fmla="*/ 8 w 26"/>
                <a:gd name="T15" fmla="*/ 1 h 53"/>
                <a:gd name="T16" fmla="*/ 0 w 26"/>
                <a:gd name="T17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53">
                  <a:moveTo>
                    <a:pt x="23" y="53"/>
                  </a:moveTo>
                  <a:lnTo>
                    <a:pt x="25" y="43"/>
                  </a:lnTo>
                  <a:lnTo>
                    <a:pt x="26" y="33"/>
                  </a:lnTo>
                  <a:lnTo>
                    <a:pt x="25" y="23"/>
                  </a:lnTo>
                  <a:lnTo>
                    <a:pt x="23" y="16"/>
                  </a:lnTo>
                  <a:lnTo>
                    <a:pt x="18" y="9"/>
                  </a:lnTo>
                  <a:lnTo>
                    <a:pt x="14" y="4"/>
                  </a:lnTo>
                  <a:lnTo>
                    <a:pt x="8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82" name="Line 74"/>
            <p:cNvSpPr>
              <a:spLocks noChangeShapeType="1"/>
            </p:cNvSpPr>
            <p:nvPr/>
          </p:nvSpPr>
          <p:spPr bwMode="auto">
            <a:xfrm flipH="1">
              <a:off x="1267" y="2139"/>
              <a:ext cx="2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83" name="Freeform 75"/>
            <p:cNvSpPr>
              <a:spLocks/>
            </p:cNvSpPr>
            <p:nvPr/>
          </p:nvSpPr>
          <p:spPr bwMode="auto">
            <a:xfrm>
              <a:off x="1251" y="2148"/>
              <a:ext cx="16" cy="16"/>
            </a:xfrm>
            <a:custGeom>
              <a:avLst/>
              <a:gdLst>
                <a:gd name="T0" fmla="*/ 0 w 51"/>
                <a:gd name="T1" fmla="*/ 52 h 52"/>
                <a:gd name="T2" fmla="*/ 8 w 51"/>
                <a:gd name="T3" fmla="*/ 52 h 52"/>
                <a:gd name="T4" fmla="*/ 16 w 51"/>
                <a:gd name="T5" fmla="*/ 49 h 52"/>
                <a:gd name="T6" fmla="*/ 24 w 51"/>
                <a:gd name="T7" fmla="*/ 44 h 52"/>
                <a:gd name="T8" fmla="*/ 30 w 51"/>
                <a:gd name="T9" fmla="*/ 38 h 52"/>
                <a:gd name="T10" fmla="*/ 37 w 51"/>
                <a:gd name="T11" fmla="*/ 30 h 52"/>
                <a:gd name="T12" fmla="*/ 43 w 51"/>
                <a:gd name="T13" fmla="*/ 21 h 52"/>
                <a:gd name="T14" fmla="*/ 47 w 51"/>
                <a:gd name="T15" fmla="*/ 10 h 52"/>
                <a:gd name="T16" fmla="*/ 51 w 51"/>
                <a:gd name="T17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1" h="52">
                  <a:moveTo>
                    <a:pt x="0" y="52"/>
                  </a:moveTo>
                  <a:lnTo>
                    <a:pt x="8" y="52"/>
                  </a:lnTo>
                  <a:lnTo>
                    <a:pt x="16" y="49"/>
                  </a:lnTo>
                  <a:lnTo>
                    <a:pt x="24" y="44"/>
                  </a:lnTo>
                  <a:lnTo>
                    <a:pt x="30" y="38"/>
                  </a:lnTo>
                  <a:lnTo>
                    <a:pt x="37" y="30"/>
                  </a:lnTo>
                  <a:lnTo>
                    <a:pt x="43" y="21"/>
                  </a:lnTo>
                  <a:lnTo>
                    <a:pt x="47" y="10"/>
                  </a:lnTo>
                  <a:lnTo>
                    <a:pt x="5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84" name="Line 76"/>
            <p:cNvSpPr>
              <a:spLocks noChangeShapeType="1"/>
            </p:cNvSpPr>
            <p:nvPr/>
          </p:nvSpPr>
          <p:spPr bwMode="auto">
            <a:xfrm flipH="1">
              <a:off x="1237" y="2164"/>
              <a:ext cx="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85" name="Freeform 77"/>
            <p:cNvSpPr>
              <a:spLocks/>
            </p:cNvSpPr>
            <p:nvPr/>
          </p:nvSpPr>
          <p:spPr bwMode="auto">
            <a:xfrm>
              <a:off x="1285" y="2087"/>
              <a:ext cx="35" cy="77"/>
            </a:xfrm>
            <a:custGeom>
              <a:avLst/>
              <a:gdLst>
                <a:gd name="T0" fmla="*/ 107 w 107"/>
                <a:gd name="T1" fmla="*/ 0 h 236"/>
                <a:gd name="T2" fmla="*/ 97 w 107"/>
                <a:gd name="T3" fmla="*/ 6 h 236"/>
                <a:gd name="T4" fmla="*/ 86 w 107"/>
                <a:gd name="T5" fmla="*/ 13 h 236"/>
                <a:gd name="T6" fmla="*/ 76 w 107"/>
                <a:gd name="T7" fmla="*/ 21 h 236"/>
                <a:gd name="T8" fmla="*/ 66 w 107"/>
                <a:gd name="T9" fmla="*/ 30 h 236"/>
                <a:gd name="T10" fmla="*/ 57 w 107"/>
                <a:gd name="T11" fmla="*/ 41 h 236"/>
                <a:gd name="T12" fmla="*/ 49 w 107"/>
                <a:gd name="T13" fmla="*/ 52 h 236"/>
                <a:gd name="T14" fmla="*/ 41 w 107"/>
                <a:gd name="T15" fmla="*/ 65 h 236"/>
                <a:gd name="T16" fmla="*/ 34 w 107"/>
                <a:gd name="T17" fmla="*/ 77 h 236"/>
                <a:gd name="T18" fmla="*/ 29 w 107"/>
                <a:gd name="T19" fmla="*/ 91 h 236"/>
                <a:gd name="T20" fmla="*/ 24 w 107"/>
                <a:gd name="T21" fmla="*/ 105 h 236"/>
                <a:gd name="T22" fmla="*/ 2 w 107"/>
                <a:gd name="T23" fmla="*/ 184 h 236"/>
                <a:gd name="T24" fmla="*/ 0 w 107"/>
                <a:gd name="T25" fmla="*/ 194 h 236"/>
                <a:gd name="T26" fmla="*/ 0 w 107"/>
                <a:gd name="T27" fmla="*/ 205 h 236"/>
                <a:gd name="T28" fmla="*/ 1 w 107"/>
                <a:gd name="T29" fmla="*/ 214 h 236"/>
                <a:gd name="T30" fmla="*/ 4 w 107"/>
                <a:gd name="T31" fmla="*/ 222 h 236"/>
                <a:gd name="T32" fmla="*/ 7 w 107"/>
                <a:gd name="T33" fmla="*/ 228 h 236"/>
                <a:gd name="T34" fmla="*/ 13 w 107"/>
                <a:gd name="T35" fmla="*/ 233 h 236"/>
                <a:gd name="T36" fmla="*/ 18 w 107"/>
                <a:gd name="T37" fmla="*/ 236 h 236"/>
                <a:gd name="T38" fmla="*/ 25 w 107"/>
                <a:gd name="T39" fmla="*/ 236 h 236"/>
                <a:gd name="T40" fmla="*/ 33 w 107"/>
                <a:gd name="T41" fmla="*/ 236 h 236"/>
                <a:gd name="T42" fmla="*/ 40 w 107"/>
                <a:gd name="T43" fmla="*/ 233 h 236"/>
                <a:gd name="T44" fmla="*/ 48 w 107"/>
                <a:gd name="T45" fmla="*/ 228 h 236"/>
                <a:gd name="T46" fmla="*/ 56 w 107"/>
                <a:gd name="T47" fmla="*/ 222 h 236"/>
                <a:gd name="T48" fmla="*/ 61 w 107"/>
                <a:gd name="T49" fmla="*/ 214 h 236"/>
                <a:gd name="T50" fmla="*/ 68 w 107"/>
                <a:gd name="T51" fmla="*/ 205 h 236"/>
                <a:gd name="T52" fmla="*/ 73 w 107"/>
                <a:gd name="T53" fmla="*/ 194 h 236"/>
                <a:gd name="T54" fmla="*/ 76 w 107"/>
                <a:gd name="T55" fmla="*/ 184 h 236"/>
                <a:gd name="T56" fmla="*/ 83 w 107"/>
                <a:gd name="T57" fmla="*/ 158 h 236"/>
                <a:gd name="T58" fmla="*/ 86 w 107"/>
                <a:gd name="T59" fmla="*/ 148 h 236"/>
                <a:gd name="T60" fmla="*/ 88 w 107"/>
                <a:gd name="T61" fmla="*/ 139 h 236"/>
                <a:gd name="T62" fmla="*/ 88 w 107"/>
                <a:gd name="T63" fmla="*/ 130 h 236"/>
                <a:gd name="T64" fmla="*/ 85 w 107"/>
                <a:gd name="T65" fmla="*/ 122 h 236"/>
                <a:gd name="T66" fmla="*/ 83 w 107"/>
                <a:gd name="T67" fmla="*/ 115 h 236"/>
                <a:gd name="T68" fmla="*/ 78 w 107"/>
                <a:gd name="T69" fmla="*/ 110 h 236"/>
                <a:gd name="T70" fmla="*/ 73 w 107"/>
                <a:gd name="T71" fmla="*/ 107 h 236"/>
                <a:gd name="T72" fmla="*/ 67 w 107"/>
                <a:gd name="T73" fmla="*/ 105 h 236"/>
                <a:gd name="T74" fmla="*/ 60 w 107"/>
                <a:gd name="T75" fmla="*/ 105 h 236"/>
                <a:gd name="T76" fmla="*/ 24 w 107"/>
                <a:gd name="T77" fmla="*/ 105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7" h="236">
                  <a:moveTo>
                    <a:pt x="107" y="0"/>
                  </a:moveTo>
                  <a:lnTo>
                    <a:pt x="97" y="6"/>
                  </a:lnTo>
                  <a:lnTo>
                    <a:pt x="86" y="13"/>
                  </a:lnTo>
                  <a:lnTo>
                    <a:pt x="76" y="21"/>
                  </a:lnTo>
                  <a:lnTo>
                    <a:pt x="66" y="30"/>
                  </a:lnTo>
                  <a:lnTo>
                    <a:pt x="57" y="41"/>
                  </a:lnTo>
                  <a:lnTo>
                    <a:pt x="49" y="52"/>
                  </a:lnTo>
                  <a:lnTo>
                    <a:pt x="41" y="65"/>
                  </a:lnTo>
                  <a:lnTo>
                    <a:pt x="34" y="77"/>
                  </a:lnTo>
                  <a:lnTo>
                    <a:pt x="29" y="91"/>
                  </a:lnTo>
                  <a:lnTo>
                    <a:pt x="24" y="105"/>
                  </a:lnTo>
                  <a:lnTo>
                    <a:pt x="2" y="184"/>
                  </a:lnTo>
                  <a:lnTo>
                    <a:pt x="0" y="194"/>
                  </a:lnTo>
                  <a:lnTo>
                    <a:pt x="0" y="205"/>
                  </a:lnTo>
                  <a:lnTo>
                    <a:pt x="1" y="214"/>
                  </a:lnTo>
                  <a:lnTo>
                    <a:pt x="4" y="222"/>
                  </a:lnTo>
                  <a:lnTo>
                    <a:pt x="7" y="228"/>
                  </a:lnTo>
                  <a:lnTo>
                    <a:pt x="13" y="233"/>
                  </a:lnTo>
                  <a:lnTo>
                    <a:pt x="18" y="236"/>
                  </a:lnTo>
                  <a:lnTo>
                    <a:pt x="25" y="236"/>
                  </a:lnTo>
                  <a:lnTo>
                    <a:pt x="33" y="236"/>
                  </a:lnTo>
                  <a:lnTo>
                    <a:pt x="40" y="233"/>
                  </a:lnTo>
                  <a:lnTo>
                    <a:pt x="48" y="228"/>
                  </a:lnTo>
                  <a:lnTo>
                    <a:pt x="56" y="222"/>
                  </a:lnTo>
                  <a:lnTo>
                    <a:pt x="61" y="214"/>
                  </a:lnTo>
                  <a:lnTo>
                    <a:pt x="68" y="205"/>
                  </a:lnTo>
                  <a:lnTo>
                    <a:pt x="73" y="194"/>
                  </a:lnTo>
                  <a:lnTo>
                    <a:pt x="76" y="184"/>
                  </a:lnTo>
                  <a:lnTo>
                    <a:pt x="83" y="158"/>
                  </a:lnTo>
                  <a:lnTo>
                    <a:pt x="86" y="148"/>
                  </a:lnTo>
                  <a:lnTo>
                    <a:pt x="88" y="139"/>
                  </a:lnTo>
                  <a:lnTo>
                    <a:pt x="88" y="130"/>
                  </a:lnTo>
                  <a:lnTo>
                    <a:pt x="85" y="122"/>
                  </a:lnTo>
                  <a:lnTo>
                    <a:pt x="83" y="115"/>
                  </a:lnTo>
                  <a:lnTo>
                    <a:pt x="78" y="110"/>
                  </a:lnTo>
                  <a:lnTo>
                    <a:pt x="73" y="107"/>
                  </a:lnTo>
                  <a:lnTo>
                    <a:pt x="67" y="105"/>
                  </a:lnTo>
                  <a:lnTo>
                    <a:pt x="60" y="105"/>
                  </a:lnTo>
                  <a:lnTo>
                    <a:pt x="24" y="10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86" name="Line 78"/>
            <p:cNvSpPr>
              <a:spLocks noChangeShapeType="1"/>
            </p:cNvSpPr>
            <p:nvPr/>
          </p:nvSpPr>
          <p:spPr bwMode="auto">
            <a:xfrm>
              <a:off x="853" y="2343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87" name="Line 79"/>
            <p:cNvSpPr>
              <a:spLocks noChangeShapeType="1"/>
            </p:cNvSpPr>
            <p:nvPr/>
          </p:nvSpPr>
          <p:spPr bwMode="auto">
            <a:xfrm>
              <a:off x="1705" y="2343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88" name="Line 80"/>
            <p:cNvSpPr>
              <a:spLocks noChangeShapeType="1"/>
            </p:cNvSpPr>
            <p:nvPr/>
          </p:nvSpPr>
          <p:spPr bwMode="auto">
            <a:xfrm>
              <a:off x="1705" y="2183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05" name="Line 97"/>
            <p:cNvSpPr>
              <a:spLocks noChangeShapeType="1"/>
            </p:cNvSpPr>
            <p:nvPr/>
          </p:nvSpPr>
          <p:spPr bwMode="auto">
            <a:xfrm>
              <a:off x="1705" y="2343"/>
              <a:ext cx="24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06" name="Line 98"/>
            <p:cNvSpPr>
              <a:spLocks noChangeShapeType="1"/>
            </p:cNvSpPr>
            <p:nvPr/>
          </p:nvSpPr>
          <p:spPr bwMode="auto">
            <a:xfrm>
              <a:off x="1705" y="2817"/>
              <a:ext cx="24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07" name="Line 99"/>
            <p:cNvSpPr>
              <a:spLocks noChangeShapeType="1"/>
            </p:cNvSpPr>
            <p:nvPr/>
          </p:nvSpPr>
          <p:spPr bwMode="auto">
            <a:xfrm>
              <a:off x="1911" y="2393"/>
              <a:ext cx="0" cy="3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08" name="Freeform 100"/>
            <p:cNvSpPr>
              <a:spLocks/>
            </p:cNvSpPr>
            <p:nvPr/>
          </p:nvSpPr>
          <p:spPr bwMode="auto">
            <a:xfrm>
              <a:off x="1904" y="2343"/>
              <a:ext cx="16" cy="50"/>
            </a:xfrm>
            <a:custGeom>
              <a:avLst/>
              <a:gdLst>
                <a:gd name="T0" fmla="*/ 0 w 51"/>
                <a:gd name="T1" fmla="*/ 152 h 152"/>
                <a:gd name="T2" fmla="*/ 51 w 51"/>
                <a:gd name="T3" fmla="*/ 152 h 152"/>
                <a:gd name="T4" fmla="*/ 26 w 51"/>
                <a:gd name="T5" fmla="*/ 0 h 152"/>
                <a:gd name="T6" fmla="*/ 0 w 51"/>
                <a:gd name="T7" fmla="*/ 152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152">
                  <a:moveTo>
                    <a:pt x="0" y="152"/>
                  </a:moveTo>
                  <a:lnTo>
                    <a:pt x="51" y="152"/>
                  </a:lnTo>
                  <a:lnTo>
                    <a:pt x="26" y="0"/>
                  </a:lnTo>
                  <a:lnTo>
                    <a:pt x="0" y="152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09" name="Freeform 101"/>
            <p:cNvSpPr>
              <a:spLocks/>
            </p:cNvSpPr>
            <p:nvPr/>
          </p:nvSpPr>
          <p:spPr bwMode="auto">
            <a:xfrm>
              <a:off x="1904" y="2343"/>
              <a:ext cx="16" cy="50"/>
            </a:xfrm>
            <a:custGeom>
              <a:avLst/>
              <a:gdLst>
                <a:gd name="T0" fmla="*/ 0 w 51"/>
                <a:gd name="T1" fmla="*/ 152 h 152"/>
                <a:gd name="T2" fmla="*/ 51 w 51"/>
                <a:gd name="T3" fmla="*/ 152 h 152"/>
                <a:gd name="T4" fmla="*/ 26 w 51"/>
                <a:gd name="T5" fmla="*/ 0 h 152"/>
                <a:gd name="T6" fmla="*/ 0 w 51"/>
                <a:gd name="T7" fmla="*/ 152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152">
                  <a:moveTo>
                    <a:pt x="0" y="152"/>
                  </a:moveTo>
                  <a:lnTo>
                    <a:pt x="51" y="152"/>
                  </a:lnTo>
                  <a:lnTo>
                    <a:pt x="26" y="0"/>
                  </a:lnTo>
                  <a:lnTo>
                    <a:pt x="0" y="152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10" name="Freeform 102"/>
            <p:cNvSpPr>
              <a:spLocks/>
            </p:cNvSpPr>
            <p:nvPr/>
          </p:nvSpPr>
          <p:spPr bwMode="auto">
            <a:xfrm>
              <a:off x="1904" y="2767"/>
              <a:ext cx="16" cy="50"/>
            </a:xfrm>
            <a:custGeom>
              <a:avLst/>
              <a:gdLst>
                <a:gd name="T0" fmla="*/ 0 w 51"/>
                <a:gd name="T1" fmla="*/ 0 h 152"/>
                <a:gd name="T2" fmla="*/ 51 w 51"/>
                <a:gd name="T3" fmla="*/ 0 h 152"/>
                <a:gd name="T4" fmla="*/ 26 w 51"/>
                <a:gd name="T5" fmla="*/ 152 h 152"/>
                <a:gd name="T6" fmla="*/ 0 w 51"/>
                <a:gd name="T7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152">
                  <a:moveTo>
                    <a:pt x="0" y="0"/>
                  </a:moveTo>
                  <a:lnTo>
                    <a:pt x="51" y="0"/>
                  </a:lnTo>
                  <a:lnTo>
                    <a:pt x="26" y="1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11" name="Freeform 103"/>
            <p:cNvSpPr>
              <a:spLocks/>
            </p:cNvSpPr>
            <p:nvPr/>
          </p:nvSpPr>
          <p:spPr bwMode="auto">
            <a:xfrm>
              <a:off x="1904" y="2767"/>
              <a:ext cx="16" cy="50"/>
            </a:xfrm>
            <a:custGeom>
              <a:avLst/>
              <a:gdLst>
                <a:gd name="T0" fmla="*/ 0 w 51"/>
                <a:gd name="T1" fmla="*/ 0 h 152"/>
                <a:gd name="T2" fmla="*/ 51 w 51"/>
                <a:gd name="T3" fmla="*/ 0 h 152"/>
                <a:gd name="T4" fmla="*/ 26 w 51"/>
                <a:gd name="T5" fmla="*/ 152 h 152"/>
                <a:gd name="T6" fmla="*/ 0 w 51"/>
                <a:gd name="T7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152">
                  <a:moveTo>
                    <a:pt x="0" y="0"/>
                  </a:moveTo>
                  <a:lnTo>
                    <a:pt x="51" y="0"/>
                  </a:lnTo>
                  <a:lnTo>
                    <a:pt x="26" y="15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12" name="Freeform 104"/>
            <p:cNvSpPr>
              <a:spLocks/>
            </p:cNvSpPr>
            <p:nvPr/>
          </p:nvSpPr>
          <p:spPr bwMode="auto">
            <a:xfrm>
              <a:off x="1817" y="2590"/>
              <a:ext cx="11" cy="16"/>
            </a:xfrm>
            <a:custGeom>
              <a:avLst/>
              <a:gdLst>
                <a:gd name="T0" fmla="*/ 0 w 38"/>
                <a:gd name="T1" fmla="*/ 0 h 48"/>
                <a:gd name="T2" fmla="*/ 0 w 38"/>
                <a:gd name="T3" fmla="*/ 8 h 48"/>
                <a:gd name="T4" fmla="*/ 3 w 38"/>
                <a:gd name="T5" fmla="*/ 15 h 48"/>
                <a:gd name="T6" fmla="*/ 8 w 38"/>
                <a:gd name="T7" fmla="*/ 23 h 48"/>
                <a:gd name="T8" fmla="*/ 13 w 38"/>
                <a:gd name="T9" fmla="*/ 30 h 48"/>
                <a:gd name="T10" fmla="*/ 21 w 38"/>
                <a:gd name="T11" fmla="*/ 36 h 48"/>
                <a:gd name="T12" fmla="*/ 29 w 38"/>
                <a:gd name="T13" fmla="*/ 43 h 48"/>
                <a:gd name="T14" fmla="*/ 38 w 38"/>
                <a:gd name="T15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8" h="48">
                  <a:moveTo>
                    <a:pt x="0" y="0"/>
                  </a:moveTo>
                  <a:lnTo>
                    <a:pt x="0" y="8"/>
                  </a:lnTo>
                  <a:lnTo>
                    <a:pt x="3" y="15"/>
                  </a:lnTo>
                  <a:lnTo>
                    <a:pt x="8" y="23"/>
                  </a:lnTo>
                  <a:lnTo>
                    <a:pt x="13" y="30"/>
                  </a:lnTo>
                  <a:lnTo>
                    <a:pt x="21" y="36"/>
                  </a:lnTo>
                  <a:lnTo>
                    <a:pt x="29" y="43"/>
                  </a:lnTo>
                  <a:lnTo>
                    <a:pt x="38" y="4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13" name="Freeform 105"/>
            <p:cNvSpPr>
              <a:spLocks/>
            </p:cNvSpPr>
            <p:nvPr/>
          </p:nvSpPr>
          <p:spPr bwMode="auto">
            <a:xfrm>
              <a:off x="1817" y="2581"/>
              <a:ext cx="25" cy="9"/>
            </a:xfrm>
            <a:custGeom>
              <a:avLst/>
              <a:gdLst>
                <a:gd name="T0" fmla="*/ 79 w 79"/>
                <a:gd name="T1" fmla="*/ 16 h 25"/>
                <a:gd name="T2" fmla="*/ 70 w 79"/>
                <a:gd name="T3" fmla="*/ 10 h 25"/>
                <a:gd name="T4" fmla="*/ 61 w 79"/>
                <a:gd name="T5" fmla="*/ 6 h 25"/>
                <a:gd name="T6" fmla="*/ 51 w 79"/>
                <a:gd name="T7" fmla="*/ 2 h 25"/>
                <a:gd name="T8" fmla="*/ 41 w 79"/>
                <a:gd name="T9" fmla="*/ 0 h 25"/>
                <a:gd name="T10" fmla="*/ 30 w 79"/>
                <a:gd name="T11" fmla="*/ 0 h 25"/>
                <a:gd name="T12" fmla="*/ 22 w 79"/>
                <a:gd name="T13" fmla="*/ 1 h 25"/>
                <a:gd name="T14" fmla="*/ 14 w 79"/>
                <a:gd name="T15" fmla="*/ 3 h 25"/>
                <a:gd name="T16" fmla="*/ 8 w 79"/>
                <a:gd name="T17" fmla="*/ 8 h 25"/>
                <a:gd name="T18" fmla="*/ 3 w 79"/>
                <a:gd name="T19" fmla="*/ 13 h 25"/>
                <a:gd name="T20" fmla="*/ 1 w 79"/>
                <a:gd name="T21" fmla="*/ 18 h 25"/>
                <a:gd name="T22" fmla="*/ 0 w 79"/>
                <a:gd name="T23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9" h="25">
                  <a:moveTo>
                    <a:pt x="79" y="16"/>
                  </a:moveTo>
                  <a:lnTo>
                    <a:pt x="70" y="10"/>
                  </a:lnTo>
                  <a:lnTo>
                    <a:pt x="61" y="6"/>
                  </a:lnTo>
                  <a:lnTo>
                    <a:pt x="51" y="2"/>
                  </a:lnTo>
                  <a:lnTo>
                    <a:pt x="41" y="0"/>
                  </a:lnTo>
                  <a:lnTo>
                    <a:pt x="30" y="0"/>
                  </a:lnTo>
                  <a:lnTo>
                    <a:pt x="22" y="1"/>
                  </a:lnTo>
                  <a:lnTo>
                    <a:pt x="14" y="3"/>
                  </a:lnTo>
                  <a:lnTo>
                    <a:pt x="8" y="8"/>
                  </a:lnTo>
                  <a:lnTo>
                    <a:pt x="3" y="13"/>
                  </a:lnTo>
                  <a:lnTo>
                    <a:pt x="1" y="18"/>
                  </a:lnTo>
                  <a:lnTo>
                    <a:pt x="0" y="2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14" name="Freeform 106"/>
            <p:cNvSpPr>
              <a:spLocks/>
            </p:cNvSpPr>
            <p:nvPr/>
          </p:nvSpPr>
          <p:spPr bwMode="auto">
            <a:xfrm>
              <a:off x="1842" y="2588"/>
              <a:ext cx="53" cy="35"/>
            </a:xfrm>
            <a:custGeom>
              <a:avLst/>
              <a:gdLst>
                <a:gd name="T0" fmla="*/ 0 w 157"/>
                <a:gd name="T1" fmla="*/ 0 h 110"/>
                <a:gd name="T2" fmla="*/ 157 w 157"/>
                <a:gd name="T3" fmla="*/ 110 h 110"/>
                <a:gd name="T4" fmla="*/ 157 w 157"/>
                <a:gd name="T5" fmla="*/ 36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7" h="110">
                  <a:moveTo>
                    <a:pt x="0" y="0"/>
                  </a:moveTo>
                  <a:lnTo>
                    <a:pt x="157" y="110"/>
                  </a:lnTo>
                  <a:lnTo>
                    <a:pt x="157" y="3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15" name="Freeform 107"/>
            <p:cNvSpPr>
              <a:spLocks/>
            </p:cNvSpPr>
            <p:nvPr/>
          </p:nvSpPr>
          <p:spPr bwMode="auto">
            <a:xfrm>
              <a:off x="1821" y="2556"/>
              <a:ext cx="69" cy="18"/>
            </a:xfrm>
            <a:custGeom>
              <a:avLst/>
              <a:gdLst>
                <a:gd name="T0" fmla="*/ 0 w 211"/>
                <a:gd name="T1" fmla="*/ 0 h 58"/>
                <a:gd name="T2" fmla="*/ 18 w 211"/>
                <a:gd name="T3" fmla="*/ 12 h 58"/>
                <a:gd name="T4" fmla="*/ 38 w 211"/>
                <a:gd name="T5" fmla="*/ 21 h 58"/>
                <a:gd name="T6" fmla="*/ 56 w 211"/>
                <a:gd name="T7" fmla="*/ 30 h 58"/>
                <a:gd name="T8" fmla="*/ 76 w 211"/>
                <a:gd name="T9" fmla="*/ 38 h 58"/>
                <a:gd name="T10" fmla="*/ 96 w 211"/>
                <a:gd name="T11" fmla="*/ 45 h 58"/>
                <a:gd name="T12" fmla="*/ 116 w 211"/>
                <a:gd name="T13" fmla="*/ 49 h 58"/>
                <a:gd name="T14" fmla="*/ 135 w 211"/>
                <a:gd name="T15" fmla="*/ 54 h 58"/>
                <a:gd name="T16" fmla="*/ 156 w 211"/>
                <a:gd name="T17" fmla="*/ 57 h 58"/>
                <a:gd name="T18" fmla="*/ 174 w 211"/>
                <a:gd name="T19" fmla="*/ 58 h 58"/>
                <a:gd name="T20" fmla="*/ 193 w 211"/>
                <a:gd name="T21" fmla="*/ 58 h 58"/>
                <a:gd name="T22" fmla="*/ 211 w 211"/>
                <a:gd name="T23" fmla="*/ 57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1" h="58">
                  <a:moveTo>
                    <a:pt x="0" y="0"/>
                  </a:moveTo>
                  <a:lnTo>
                    <a:pt x="18" y="12"/>
                  </a:lnTo>
                  <a:lnTo>
                    <a:pt x="38" y="21"/>
                  </a:lnTo>
                  <a:lnTo>
                    <a:pt x="56" y="30"/>
                  </a:lnTo>
                  <a:lnTo>
                    <a:pt x="76" y="38"/>
                  </a:lnTo>
                  <a:lnTo>
                    <a:pt x="96" y="45"/>
                  </a:lnTo>
                  <a:lnTo>
                    <a:pt x="116" y="49"/>
                  </a:lnTo>
                  <a:lnTo>
                    <a:pt x="135" y="54"/>
                  </a:lnTo>
                  <a:lnTo>
                    <a:pt x="156" y="57"/>
                  </a:lnTo>
                  <a:lnTo>
                    <a:pt x="174" y="58"/>
                  </a:lnTo>
                  <a:lnTo>
                    <a:pt x="193" y="58"/>
                  </a:lnTo>
                  <a:lnTo>
                    <a:pt x="211" y="5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16" name="Freeform 108"/>
            <p:cNvSpPr>
              <a:spLocks/>
            </p:cNvSpPr>
            <p:nvPr/>
          </p:nvSpPr>
          <p:spPr bwMode="auto">
            <a:xfrm>
              <a:off x="1817" y="2542"/>
              <a:ext cx="4" cy="14"/>
            </a:xfrm>
            <a:custGeom>
              <a:avLst/>
              <a:gdLst>
                <a:gd name="T0" fmla="*/ 12 w 12"/>
                <a:gd name="T1" fmla="*/ 0 h 36"/>
                <a:gd name="T2" fmla="*/ 6 w 12"/>
                <a:gd name="T3" fmla="*/ 1 h 36"/>
                <a:gd name="T4" fmla="*/ 3 w 12"/>
                <a:gd name="T5" fmla="*/ 5 h 36"/>
                <a:gd name="T6" fmla="*/ 0 w 12"/>
                <a:gd name="T7" fmla="*/ 9 h 36"/>
                <a:gd name="T8" fmla="*/ 0 w 12"/>
                <a:gd name="T9" fmla="*/ 15 h 36"/>
                <a:gd name="T10" fmla="*/ 0 w 12"/>
                <a:gd name="T11" fmla="*/ 20 h 36"/>
                <a:gd name="T12" fmla="*/ 3 w 12"/>
                <a:gd name="T13" fmla="*/ 26 h 36"/>
                <a:gd name="T14" fmla="*/ 6 w 12"/>
                <a:gd name="T15" fmla="*/ 32 h 36"/>
                <a:gd name="T16" fmla="*/ 12 w 12"/>
                <a:gd name="T1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36">
                  <a:moveTo>
                    <a:pt x="12" y="0"/>
                  </a:moveTo>
                  <a:lnTo>
                    <a:pt x="6" y="1"/>
                  </a:lnTo>
                  <a:lnTo>
                    <a:pt x="3" y="5"/>
                  </a:lnTo>
                  <a:lnTo>
                    <a:pt x="0" y="9"/>
                  </a:lnTo>
                  <a:lnTo>
                    <a:pt x="0" y="15"/>
                  </a:lnTo>
                  <a:lnTo>
                    <a:pt x="0" y="20"/>
                  </a:lnTo>
                  <a:lnTo>
                    <a:pt x="3" y="26"/>
                  </a:lnTo>
                  <a:lnTo>
                    <a:pt x="6" y="32"/>
                  </a:lnTo>
                  <a:lnTo>
                    <a:pt x="12" y="3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17" name="Freeform 109"/>
            <p:cNvSpPr>
              <a:spLocks/>
            </p:cNvSpPr>
            <p:nvPr/>
          </p:nvSpPr>
          <p:spPr bwMode="auto">
            <a:xfrm>
              <a:off x="1821" y="2542"/>
              <a:ext cx="69" cy="19"/>
            </a:xfrm>
            <a:custGeom>
              <a:avLst/>
              <a:gdLst>
                <a:gd name="T0" fmla="*/ 211 w 211"/>
                <a:gd name="T1" fmla="*/ 58 h 58"/>
                <a:gd name="T2" fmla="*/ 193 w 211"/>
                <a:gd name="T3" fmla="*/ 47 h 58"/>
                <a:gd name="T4" fmla="*/ 174 w 211"/>
                <a:gd name="T5" fmla="*/ 37 h 58"/>
                <a:gd name="T6" fmla="*/ 156 w 211"/>
                <a:gd name="T7" fmla="*/ 28 h 58"/>
                <a:gd name="T8" fmla="*/ 135 w 211"/>
                <a:gd name="T9" fmla="*/ 20 h 58"/>
                <a:gd name="T10" fmla="*/ 116 w 211"/>
                <a:gd name="T11" fmla="*/ 15 h 58"/>
                <a:gd name="T12" fmla="*/ 96 w 211"/>
                <a:gd name="T13" fmla="*/ 9 h 58"/>
                <a:gd name="T14" fmla="*/ 76 w 211"/>
                <a:gd name="T15" fmla="*/ 4 h 58"/>
                <a:gd name="T16" fmla="*/ 56 w 211"/>
                <a:gd name="T17" fmla="*/ 2 h 58"/>
                <a:gd name="T18" fmla="*/ 38 w 211"/>
                <a:gd name="T19" fmla="*/ 1 h 58"/>
                <a:gd name="T20" fmla="*/ 18 w 211"/>
                <a:gd name="T21" fmla="*/ 0 h 58"/>
                <a:gd name="T22" fmla="*/ 0 w 211"/>
                <a:gd name="T23" fmla="*/ 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1" h="58">
                  <a:moveTo>
                    <a:pt x="211" y="58"/>
                  </a:moveTo>
                  <a:lnTo>
                    <a:pt x="193" y="47"/>
                  </a:lnTo>
                  <a:lnTo>
                    <a:pt x="174" y="37"/>
                  </a:lnTo>
                  <a:lnTo>
                    <a:pt x="156" y="28"/>
                  </a:lnTo>
                  <a:lnTo>
                    <a:pt x="135" y="20"/>
                  </a:lnTo>
                  <a:lnTo>
                    <a:pt x="116" y="15"/>
                  </a:lnTo>
                  <a:lnTo>
                    <a:pt x="96" y="9"/>
                  </a:lnTo>
                  <a:lnTo>
                    <a:pt x="76" y="4"/>
                  </a:lnTo>
                  <a:lnTo>
                    <a:pt x="56" y="2"/>
                  </a:lnTo>
                  <a:lnTo>
                    <a:pt x="38" y="1"/>
                  </a:lnTo>
                  <a:lnTo>
                    <a:pt x="18" y="0"/>
                  </a:lnTo>
                  <a:lnTo>
                    <a:pt x="0" y="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18" name="Freeform 110"/>
            <p:cNvSpPr>
              <a:spLocks/>
            </p:cNvSpPr>
            <p:nvPr/>
          </p:nvSpPr>
          <p:spPr bwMode="auto">
            <a:xfrm>
              <a:off x="1890" y="2561"/>
              <a:ext cx="5" cy="13"/>
            </a:xfrm>
            <a:custGeom>
              <a:avLst/>
              <a:gdLst>
                <a:gd name="T0" fmla="*/ 0 w 13"/>
                <a:gd name="T1" fmla="*/ 37 h 37"/>
                <a:gd name="T2" fmla="*/ 6 w 13"/>
                <a:gd name="T3" fmla="*/ 35 h 37"/>
                <a:gd name="T4" fmla="*/ 9 w 13"/>
                <a:gd name="T5" fmla="*/ 31 h 37"/>
                <a:gd name="T6" fmla="*/ 13 w 13"/>
                <a:gd name="T7" fmla="*/ 27 h 37"/>
                <a:gd name="T8" fmla="*/ 13 w 13"/>
                <a:gd name="T9" fmla="*/ 22 h 37"/>
                <a:gd name="T10" fmla="*/ 13 w 13"/>
                <a:gd name="T11" fmla="*/ 17 h 37"/>
                <a:gd name="T12" fmla="*/ 9 w 13"/>
                <a:gd name="T13" fmla="*/ 11 h 37"/>
                <a:gd name="T14" fmla="*/ 6 w 13"/>
                <a:gd name="T15" fmla="*/ 5 h 37"/>
                <a:gd name="T16" fmla="*/ 0 w 13"/>
                <a:gd name="T1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37">
                  <a:moveTo>
                    <a:pt x="0" y="37"/>
                  </a:moveTo>
                  <a:lnTo>
                    <a:pt x="6" y="35"/>
                  </a:lnTo>
                  <a:lnTo>
                    <a:pt x="9" y="31"/>
                  </a:lnTo>
                  <a:lnTo>
                    <a:pt x="13" y="27"/>
                  </a:lnTo>
                  <a:lnTo>
                    <a:pt x="13" y="22"/>
                  </a:lnTo>
                  <a:lnTo>
                    <a:pt x="13" y="17"/>
                  </a:lnTo>
                  <a:lnTo>
                    <a:pt x="9" y="11"/>
                  </a:lnTo>
                  <a:lnTo>
                    <a:pt x="6" y="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19" name="Line 111"/>
            <p:cNvSpPr>
              <a:spLocks noChangeShapeType="1"/>
            </p:cNvSpPr>
            <p:nvPr/>
          </p:nvSpPr>
          <p:spPr bwMode="auto">
            <a:xfrm>
              <a:off x="1705" y="2343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20" name="Line 112"/>
            <p:cNvSpPr>
              <a:spLocks noChangeShapeType="1"/>
            </p:cNvSpPr>
            <p:nvPr/>
          </p:nvSpPr>
          <p:spPr bwMode="auto">
            <a:xfrm>
              <a:off x="1705" y="2817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21" name="Line 113"/>
            <p:cNvSpPr>
              <a:spLocks noChangeShapeType="1"/>
            </p:cNvSpPr>
            <p:nvPr/>
          </p:nvSpPr>
          <p:spPr bwMode="auto">
            <a:xfrm>
              <a:off x="1911" y="2817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36" name="Line 28"/>
            <p:cNvSpPr>
              <a:spLocks noChangeShapeType="1"/>
            </p:cNvSpPr>
            <p:nvPr/>
          </p:nvSpPr>
          <p:spPr bwMode="auto">
            <a:xfrm flipH="1">
              <a:off x="853" y="1404"/>
              <a:ext cx="42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37" name="Line 29"/>
            <p:cNvSpPr>
              <a:spLocks noChangeShapeType="1"/>
            </p:cNvSpPr>
            <p:nvPr/>
          </p:nvSpPr>
          <p:spPr bwMode="auto">
            <a:xfrm>
              <a:off x="1279" y="1404"/>
              <a:ext cx="42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38" name="Line 30"/>
            <p:cNvSpPr>
              <a:spLocks noChangeShapeType="1"/>
            </p:cNvSpPr>
            <p:nvPr/>
          </p:nvSpPr>
          <p:spPr bwMode="auto">
            <a:xfrm>
              <a:off x="1279" y="458"/>
              <a:ext cx="426" cy="94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39" name="Line 31"/>
            <p:cNvSpPr>
              <a:spLocks noChangeShapeType="1"/>
            </p:cNvSpPr>
            <p:nvPr/>
          </p:nvSpPr>
          <p:spPr bwMode="auto">
            <a:xfrm flipH="1">
              <a:off x="853" y="458"/>
              <a:ext cx="426" cy="94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44" name="Line 36"/>
            <p:cNvSpPr>
              <a:spLocks noChangeShapeType="1"/>
            </p:cNvSpPr>
            <p:nvPr/>
          </p:nvSpPr>
          <p:spPr bwMode="auto">
            <a:xfrm>
              <a:off x="1279" y="401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45" name="Line 37"/>
            <p:cNvSpPr>
              <a:spLocks noChangeShapeType="1"/>
            </p:cNvSpPr>
            <p:nvPr/>
          </p:nvSpPr>
          <p:spPr bwMode="auto">
            <a:xfrm>
              <a:off x="1279" y="513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46" name="Line 38"/>
            <p:cNvSpPr>
              <a:spLocks noChangeShapeType="1"/>
            </p:cNvSpPr>
            <p:nvPr/>
          </p:nvSpPr>
          <p:spPr bwMode="auto">
            <a:xfrm>
              <a:off x="1279" y="561"/>
              <a:ext cx="0" cy="1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47" name="Line 39"/>
            <p:cNvSpPr>
              <a:spLocks noChangeShapeType="1"/>
            </p:cNvSpPr>
            <p:nvPr/>
          </p:nvSpPr>
          <p:spPr bwMode="auto">
            <a:xfrm>
              <a:off x="1279" y="719"/>
              <a:ext cx="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48" name="Line 40"/>
            <p:cNvSpPr>
              <a:spLocks noChangeShapeType="1"/>
            </p:cNvSpPr>
            <p:nvPr/>
          </p:nvSpPr>
          <p:spPr bwMode="auto">
            <a:xfrm>
              <a:off x="1279" y="767"/>
              <a:ext cx="0" cy="1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49" name="Line 41"/>
            <p:cNvSpPr>
              <a:spLocks noChangeShapeType="1"/>
            </p:cNvSpPr>
            <p:nvPr/>
          </p:nvSpPr>
          <p:spPr bwMode="auto">
            <a:xfrm>
              <a:off x="1279" y="928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50" name="Line 42"/>
            <p:cNvSpPr>
              <a:spLocks noChangeShapeType="1"/>
            </p:cNvSpPr>
            <p:nvPr/>
          </p:nvSpPr>
          <p:spPr bwMode="auto">
            <a:xfrm>
              <a:off x="1279" y="973"/>
              <a:ext cx="0" cy="1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51" name="Line 43"/>
            <p:cNvSpPr>
              <a:spLocks noChangeShapeType="1"/>
            </p:cNvSpPr>
            <p:nvPr/>
          </p:nvSpPr>
          <p:spPr bwMode="auto">
            <a:xfrm>
              <a:off x="1279" y="1134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52" name="Line 44"/>
            <p:cNvSpPr>
              <a:spLocks noChangeShapeType="1"/>
            </p:cNvSpPr>
            <p:nvPr/>
          </p:nvSpPr>
          <p:spPr bwMode="auto">
            <a:xfrm>
              <a:off x="1279" y="1182"/>
              <a:ext cx="0" cy="1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53" name="Line 45"/>
            <p:cNvSpPr>
              <a:spLocks noChangeShapeType="1"/>
            </p:cNvSpPr>
            <p:nvPr/>
          </p:nvSpPr>
          <p:spPr bwMode="auto">
            <a:xfrm>
              <a:off x="1279" y="1340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54" name="Line 46"/>
            <p:cNvSpPr>
              <a:spLocks noChangeShapeType="1"/>
            </p:cNvSpPr>
            <p:nvPr/>
          </p:nvSpPr>
          <p:spPr bwMode="auto">
            <a:xfrm>
              <a:off x="1279" y="1388"/>
              <a:ext cx="0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89" name="Line 81"/>
            <p:cNvSpPr>
              <a:spLocks noChangeShapeType="1"/>
            </p:cNvSpPr>
            <p:nvPr/>
          </p:nvSpPr>
          <p:spPr bwMode="auto">
            <a:xfrm>
              <a:off x="1279" y="458"/>
              <a:ext cx="56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90" name="Line 82"/>
            <p:cNvSpPr>
              <a:spLocks noChangeShapeType="1"/>
            </p:cNvSpPr>
            <p:nvPr/>
          </p:nvSpPr>
          <p:spPr bwMode="auto">
            <a:xfrm>
              <a:off x="1705" y="1404"/>
              <a:ext cx="1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91" name="Line 83"/>
            <p:cNvSpPr>
              <a:spLocks noChangeShapeType="1"/>
            </p:cNvSpPr>
            <p:nvPr/>
          </p:nvSpPr>
          <p:spPr bwMode="auto">
            <a:xfrm>
              <a:off x="1812" y="508"/>
              <a:ext cx="0" cy="8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92" name="Freeform 84"/>
            <p:cNvSpPr>
              <a:spLocks/>
            </p:cNvSpPr>
            <p:nvPr/>
          </p:nvSpPr>
          <p:spPr bwMode="auto">
            <a:xfrm>
              <a:off x="1803" y="458"/>
              <a:ext cx="16" cy="50"/>
            </a:xfrm>
            <a:custGeom>
              <a:avLst/>
              <a:gdLst>
                <a:gd name="T0" fmla="*/ 0 w 51"/>
                <a:gd name="T1" fmla="*/ 152 h 152"/>
                <a:gd name="T2" fmla="*/ 51 w 51"/>
                <a:gd name="T3" fmla="*/ 152 h 152"/>
                <a:gd name="T4" fmla="*/ 25 w 51"/>
                <a:gd name="T5" fmla="*/ 0 h 152"/>
                <a:gd name="T6" fmla="*/ 0 w 51"/>
                <a:gd name="T7" fmla="*/ 152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152">
                  <a:moveTo>
                    <a:pt x="0" y="152"/>
                  </a:moveTo>
                  <a:lnTo>
                    <a:pt x="51" y="152"/>
                  </a:lnTo>
                  <a:lnTo>
                    <a:pt x="25" y="0"/>
                  </a:lnTo>
                  <a:lnTo>
                    <a:pt x="0" y="152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93" name="Freeform 85"/>
            <p:cNvSpPr>
              <a:spLocks/>
            </p:cNvSpPr>
            <p:nvPr/>
          </p:nvSpPr>
          <p:spPr bwMode="auto">
            <a:xfrm>
              <a:off x="1803" y="458"/>
              <a:ext cx="16" cy="50"/>
            </a:xfrm>
            <a:custGeom>
              <a:avLst/>
              <a:gdLst>
                <a:gd name="T0" fmla="*/ 0 w 51"/>
                <a:gd name="T1" fmla="*/ 152 h 152"/>
                <a:gd name="T2" fmla="*/ 51 w 51"/>
                <a:gd name="T3" fmla="*/ 152 h 152"/>
                <a:gd name="T4" fmla="*/ 25 w 51"/>
                <a:gd name="T5" fmla="*/ 0 h 152"/>
                <a:gd name="T6" fmla="*/ 0 w 51"/>
                <a:gd name="T7" fmla="*/ 152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152">
                  <a:moveTo>
                    <a:pt x="0" y="152"/>
                  </a:moveTo>
                  <a:lnTo>
                    <a:pt x="51" y="152"/>
                  </a:lnTo>
                  <a:lnTo>
                    <a:pt x="25" y="0"/>
                  </a:lnTo>
                  <a:lnTo>
                    <a:pt x="0" y="152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94" name="Freeform 86"/>
            <p:cNvSpPr>
              <a:spLocks/>
            </p:cNvSpPr>
            <p:nvPr/>
          </p:nvSpPr>
          <p:spPr bwMode="auto">
            <a:xfrm>
              <a:off x="1803" y="1356"/>
              <a:ext cx="16" cy="48"/>
            </a:xfrm>
            <a:custGeom>
              <a:avLst/>
              <a:gdLst>
                <a:gd name="T0" fmla="*/ 0 w 51"/>
                <a:gd name="T1" fmla="*/ 0 h 152"/>
                <a:gd name="T2" fmla="*/ 51 w 51"/>
                <a:gd name="T3" fmla="*/ 0 h 152"/>
                <a:gd name="T4" fmla="*/ 25 w 51"/>
                <a:gd name="T5" fmla="*/ 152 h 152"/>
                <a:gd name="T6" fmla="*/ 0 w 51"/>
                <a:gd name="T7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152">
                  <a:moveTo>
                    <a:pt x="0" y="0"/>
                  </a:moveTo>
                  <a:lnTo>
                    <a:pt x="51" y="0"/>
                  </a:lnTo>
                  <a:lnTo>
                    <a:pt x="25" y="1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95" name="Freeform 87"/>
            <p:cNvSpPr>
              <a:spLocks/>
            </p:cNvSpPr>
            <p:nvPr/>
          </p:nvSpPr>
          <p:spPr bwMode="auto">
            <a:xfrm>
              <a:off x="1803" y="1356"/>
              <a:ext cx="16" cy="48"/>
            </a:xfrm>
            <a:custGeom>
              <a:avLst/>
              <a:gdLst>
                <a:gd name="T0" fmla="*/ 0 w 51"/>
                <a:gd name="T1" fmla="*/ 0 h 152"/>
                <a:gd name="T2" fmla="*/ 51 w 51"/>
                <a:gd name="T3" fmla="*/ 0 h 152"/>
                <a:gd name="T4" fmla="*/ 25 w 51"/>
                <a:gd name="T5" fmla="*/ 152 h 152"/>
                <a:gd name="T6" fmla="*/ 0 w 51"/>
                <a:gd name="T7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152">
                  <a:moveTo>
                    <a:pt x="0" y="0"/>
                  </a:moveTo>
                  <a:lnTo>
                    <a:pt x="51" y="0"/>
                  </a:lnTo>
                  <a:lnTo>
                    <a:pt x="25" y="15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96" name="Freeform 88"/>
            <p:cNvSpPr>
              <a:spLocks/>
            </p:cNvSpPr>
            <p:nvPr/>
          </p:nvSpPr>
          <p:spPr bwMode="auto">
            <a:xfrm>
              <a:off x="1716" y="944"/>
              <a:ext cx="62" cy="32"/>
            </a:xfrm>
            <a:custGeom>
              <a:avLst/>
              <a:gdLst>
                <a:gd name="T0" fmla="*/ 0 w 185"/>
                <a:gd name="T1" fmla="*/ 6 h 92"/>
                <a:gd name="T2" fmla="*/ 185 w 185"/>
                <a:gd name="T3" fmla="*/ 92 h 92"/>
                <a:gd name="T4" fmla="*/ 185 w 185"/>
                <a:gd name="T5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5" h="92">
                  <a:moveTo>
                    <a:pt x="0" y="6"/>
                  </a:moveTo>
                  <a:lnTo>
                    <a:pt x="185" y="92"/>
                  </a:lnTo>
                  <a:lnTo>
                    <a:pt x="18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97" name="Line 89"/>
            <p:cNvSpPr>
              <a:spLocks noChangeShapeType="1"/>
            </p:cNvSpPr>
            <p:nvPr/>
          </p:nvSpPr>
          <p:spPr bwMode="auto">
            <a:xfrm>
              <a:off x="1760" y="948"/>
              <a:ext cx="34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98" name="Freeform 90"/>
            <p:cNvSpPr>
              <a:spLocks/>
            </p:cNvSpPr>
            <p:nvPr/>
          </p:nvSpPr>
          <p:spPr bwMode="auto">
            <a:xfrm>
              <a:off x="1721" y="905"/>
              <a:ext cx="68" cy="20"/>
            </a:xfrm>
            <a:custGeom>
              <a:avLst/>
              <a:gdLst>
                <a:gd name="T0" fmla="*/ 0 w 210"/>
                <a:gd name="T1" fmla="*/ 0 h 58"/>
                <a:gd name="T2" fmla="*/ 11 w 210"/>
                <a:gd name="T3" fmla="*/ 7 h 58"/>
                <a:gd name="T4" fmla="*/ 22 w 210"/>
                <a:gd name="T5" fmla="*/ 14 h 58"/>
                <a:gd name="T6" fmla="*/ 34 w 210"/>
                <a:gd name="T7" fmla="*/ 19 h 58"/>
                <a:gd name="T8" fmla="*/ 45 w 210"/>
                <a:gd name="T9" fmla="*/ 25 h 58"/>
                <a:gd name="T10" fmla="*/ 57 w 210"/>
                <a:gd name="T11" fmla="*/ 31 h 58"/>
                <a:gd name="T12" fmla="*/ 69 w 210"/>
                <a:gd name="T13" fmla="*/ 35 h 58"/>
                <a:gd name="T14" fmla="*/ 81 w 210"/>
                <a:gd name="T15" fmla="*/ 40 h 58"/>
                <a:gd name="T16" fmla="*/ 93 w 210"/>
                <a:gd name="T17" fmla="*/ 44 h 58"/>
                <a:gd name="T18" fmla="*/ 106 w 210"/>
                <a:gd name="T19" fmla="*/ 48 h 58"/>
                <a:gd name="T20" fmla="*/ 117 w 210"/>
                <a:gd name="T21" fmla="*/ 50 h 58"/>
                <a:gd name="T22" fmla="*/ 129 w 210"/>
                <a:gd name="T23" fmla="*/ 53 h 58"/>
                <a:gd name="T24" fmla="*/ 142 w 210"/>
                <a:gd name="T25" fmla="*/ 55 h 58"/>
                <a:gd name="T26" fmla="*/ 153 w 210"/>
                <a:gd name="T27" fmla="*/ 57 h 58"/>
                <a:gd name="T28" fmla="*/ 166 w 210"/>
                <a:gd name="T29" fmla="*/ 58 h 58"/>
                <a:gd name="T30" fmla="*/ 177 w 210"/>
                <a:gd name="T31" fmla="*/ 58 h 58"/>
                <a:gd name="T32" fmla="*/ 188 w 210"/>
                <a:gd name="T33" fmla="*/ 58 h 58"/>
                <a:gd name="T34" fmla="*/ 200 w 210"/>
                <a:gd name="T35" fmla="*/ 58 h 58"/>
                <a:gd name="T36" fmla="*/ 210 w 210"/>
                <a:gd name="T37" fmla="*/ 57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0" h="58">
                  <a:moveTo>
                    <a:pt x="0" y="0"/>
                  </a:moveTo>
                  <a:lnTo>
                    <a:pt x="11" y="7"/>
                  </a:lnTo>
                  <a:lnTo>
                    <a:pt x="22" y="14"/>
                  </a:lnTo>
                  <a:lnTo>
                    <a:pt x="34" y="19"/>
                  </a:lnTo>
                  <a:lnTo>
                    <a:pt x="45" y="25"/>
                  </a:lnTo>
                  <a:lnTo>
                    <a:pt x="57" y="31"/>
                  </a:lnTo>
                  <a:lnTo>
                    <a:pt x="69" y="35"/>
                  </a:lnTo>
                  <a:lnTo>
                    <a:pt x="81" y="40"/>
                  </a:lnTo>
                  <a:lnTo>
                    <a:pt x="93" y="44"/>
                  </a:lnTo>
                  <a:lnTo>
                    <a:pt x="106" y="48"/>
                  </a:lnTo>
                  <a:lnTo>
                    <a:pt x="117" y="50"/>
                  </a:lnTo>
                  <a:lnTo>
                    <a:pt x="129" y="53"/>
                  </a:lnTo>
                  <a:lnTo>
                    <a:pt x="142" y="55"/>
                  </a:lnTo>
                  <a:lnTo>
                    <a:pt x="153" y="57"/>
                  </a:lnTo>
                  <a:lnTo>
                    <a:pt x="166" y="58"/>
                  </a:lnTo>
                  <a:lnTo>
                    <a:pt x="177" y="58"/>
                  </a:lnTo>
                  <a:lnTo>
                    <a:pt x="188" y="58"/>
                  </a:lnTo>
                  <a:lnTo>
                    <a:pt x="200" y="58"/>
                  </a:lnTo>
                  <a:lnTo>
                    <a:pt x="210" y="5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99" name="Freeform 91"/>
            <p:cNvSpPr>
              <a:spLocks/>
            </p:cNvSpPr>
            <p:nvPr/>
          </p:nvSpPr>
          <p:spPr bwMode="auto">
            <a:xfrm>
              <a:off x="1716" y="893"/>
              <a:ext cx="5" cy="12"/>
            </a:xfrm>
            <a:custGeom>
              <a:avLst/>
              <a:gdLst>
                <a:gd name="T0" fmla="*/ 14 w 14"/>
                <a:gd name="T1" fmla="*/ 0 h 36"/>
                <a:gd name="T2" fmla="*/ 11 w 14"/>
                <a:gd name="T3" fmla="*/ 1 h 36"/>
                <a:gd name="T4" fmla="*/ 7 w 14"/>
                <a:gd name="T5" fmla="*/ 3 h 36"/>
                <a:gd name="T6" fmla="*/ 5 w 14"/>
                <a:gd name="T7" fmla="*/ 4 h 36"/>
                <a:gd name="T8" fmla="*/ 3 w 14"/>
                <a:gd name="T9" fmla="*/ 8 h 36"/>
                <a:gd name="T10" fmla="*/ 1 w 14"/>
                <a:gd name="T11" fmla="*/ 10 h 36"/>
                <a:gd name="T12" fmla="*/ 0 w 14"/>
                <a:gd name="T13" fmla="*/ 13 h 36"/>
                <a:gd name="T14" fmla="*/ 0 w 14"/>
                <a:gd name="T15" fmla="*/ 17 h 36"/>
                <a:gd name="T16" fmla="*/ 1 w 14"/>
                <a:gd name="T17" fmla="*/ 20 h 36"/>
                <a:gd name="T18" fmla="*/ 3 w 14"/>
                <a:gd name="T19" fmla="*/ 24 h 36"/>
                <a:gd name="T20" fmla="*/ 5 w 14"/>
                <a:gd name="T21" fmla="*/ 27 h 36"/>
                <a:gd name="T22" fmla="*/ 7 w 14"/>
                <a:gd name="T23" fmla="*/ 30 h 36"/>
                <a:gd name="T24" fmla="*/ 11 w 14"/>
                <a:gd name="T25" fmla="*/ 34 h 36"/>
                <a:gd name="T26" fmla="*/ 14 w 14"/>
                <a:gd name="T2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" h="36">
                  <a:moveTo>
                    <a:pt x="14" y="0"/>
                  </a:moveTo>
                  <a:lnTo>
                    <a:pt x="11" y="1"/>
                  </a:lnTo>
                  <a:lnTo>
                    <a:pt x="7" y="3"/>
                  </a:lnTo>
                  <a:lnTo>
                    <a:pt x="5" y="4"/>
                  </a:lnTo>
                  <a:lnTo>
                    <a:pt x="3" y="8"/>
                  </a:lnTo>
                  <a:lnTo>
                    <a:pt x="1" y="10"/>
                  </a:lnTo>
                  <a:lnTo>
                    <a:pt x="0" y="13"/>
                  </a:lnTo>
                  <a:lnTo>
                    <a:pt x="0" y="17"/>
                  </a:lnTo>
                  <a:lnTo>
                    <a:pt x="1" y="20"/>
                  </a:lnTo>
                  <a:lnTo>
                    <a:pt x="3" y="24"/>
                  </a:lnTo>
                  <a:lnTo>
                    <a:pt x="5" y="27"/>
                  </a:lnTo>
                  <a:lnTo>
                    <a:pt x="7" y="30"/>
                  </a:lnTo>
                  <a:lnTo>
                    <a:pt x="11" y="34"/>
                  </a:lnTo>
                  <a:lnTo>
                    <a:pt x="14" y="3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00" name="Freeform 92"/>
            <p:cNvSpPr>
              <a:spLocks/>
            </p:cNvSpPr>
            <p:nvPr/>
          </p:nvSpPr>
          <p:spPr bwMode="auto">
            <a:xfrm>
              <a:off x="1721" y="893"/>
              <a:ext cx="68" cy="19"/>
            </a:xfrm>
            <a:custGeom>
              <a:avLst/>
              <a:gdLst>
                <a:gd name="T0" fmla="*/ 210 w 210"/>
                <a:gd name="T1" fmla="*/ 58 h 58"/>
                <a:gd name="T2" fmla="*/ 200 w 210"/>
                <a:gd name="T3" fmla="*/ 51 h 58"/>
                <a:gd name="T4" fmla="*/ 188 w 210"/>
                <a:gd name="T5" fmla="*/ 44 h 58"/>
                <a:gd name="T6" fmla="*/ 177 w 210"/>
                <a:gd name="T7" fmla="*/ 38 h 58"/>
                <a:gd name="T8" fmla="*/ 166 w 210"/>
                <a:gd name="T9" fmla="*/ 33 h 58"/>
                <a:gd name="T10" fmla="*/ 153 w 210"/>
                <a:gd name="T11" fmla="*/ 27 h 58"/>
                <a:gd name="T12" fmla="*/ 142 w 210"/>
                <a:gd name="T13" fmla="*/ 22 h 58"/>
                <a:gd name="T14" fmla="*/ 129 w 210"/>
                <a:gd name="T15" fmla="*/ 18 h 58"/>
                <a:gd name="T16" fmla="*/ 117 w 210"/>
                <a:gd name="T17" fmla="*/ 14 h 58"/>
                <a:gd name="T18" fmla="*/ 106 w 210"/>
                <a:gd name="T19" fmla="*/ 10 h 58"/>
                <a:gd name="T20" fmla="*/ 93 w 210"/>
                <a:gd name="T21" fmla="*/ 8 h 58"/>
                <a:gd name="T22" fmla="*/ 81 w 210"/>
                <a:gd name="T23" fmla="*/ 5 h 58"/>
                <a:gd name="T24" fmla="*/ 69 w 210"/>
                <a:gd name="T25" fmla="*/ 3 h 58"/>
                <a:gd name="T26" fmla="*/ 57 w 210"/>
                <a:gd name="T27" fmla="*/ 1 h 58"/>
                <a:gd name="T28" fmla="*/ 45 w 210"/>
                <a:gd name="T29" fmla="*/ 0 h 58"/>
                <a:gd name="T30" fmla="*/ 34 w 210"/>
                <a:gd name="T31" fmla="*/ 0 h 58"/>
                <a:gd name="T32" fmla="*/ 22 w 210"/>
                <a:gd name="T33" fmla="*/ 0 h 58"/>
                <a:gd name="T34" fmla="*/ 11 w 210"/>
                <a:gd name="T35" fmla="*/ 0 h 58"/>
                <a:gd name="T36" fmla="*/ 0 w 210"/>
                <a:gd name="T37" fmla="*/ 1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0" h="58">
                  <a:moveTo>
                    <a:pt x="210" y="58"/>
                  </a:moveTo>
                  <a:lnTo>
                    <a:pt x="200" y="51"/>
                  </a:lnTo>
                  <a:lnTo>
                    <a:pt x="188" y="44"/>
                  </a:lnTo>
                  <a:lnTo>
                    <a:pt x="177" y="38"/>
                  </a:lnTo>
                  <a:lnTo>
                    <a:pt x="166" y="33"/>
                  </a:lnTo>
                  <a:lnTo>
                    <a:pt x="153" y="27"/>
                  </a:lnTo>
                  <a:lnTo>
                    <a:pt x="142" y="22"/>
                  </a:lnTo>
                  <a:lnTo>
                    <a:pt x="129" y="18"/>
                  </a:lnTo>
                  <a:lnTo>
                    <a:pt x="117" y="14"/>
                  </a:lnTo>
                  <a:lnTo>
                    <a:pt x="106" y="10"/>
                  </a:lnTo>
                  <a:lnTo>
                    <a:pt x="93" y="8"/>
                  </a:lnTo>
                  <a:lnTo>
                    <a:pt x="81" y="5"/>
                  </a:lnTo>
                  <a:lnTo>
                    <a:pt x="69" y="3"/>
                  </a:lnTo>
                  <a:lnTo>
                    <a:pt x="57" y="1"/>
                  </a:lnTo>
                  <a:lnTo>
                    <a:pt x="45" y="0"/>
                  </a:lnTo>
                  <a:lnTo>
                    <a:pt x="34" y="0"/>
                  </a:lnTo>
                  <a:lnTo>
                    <a:pt x="22" y="0"/>
                  </a:lnTo>
                  <a:lnTo>
                    <a:pt x="11" y="0"/>
                  </a:lnTo>
                  <a:lnTo>
                    <a:pt x="0" y="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01" name="Freeform 93"/>
            <p:cNvSpPr>
              <a:spLocks/>
            </p:cNvSpPr>
            <p:nvPr/>
          </p:nvSpPr>
          <p:spPr bwMode="auto">
            <a:xfrm>
              <a:off x="1789" y="912"/>
              <a:ext cx="5" cy="11"/>
            </a:xfrm>
            <a:custGeom>
              <a:avLst/>
              <a:gdLst>
                <a:gd name="T0" fmla="*/ 0 w 14"/>
                <a:gd name="T1" fmla="*/ 36 h 36"/>
                <a:gd name="T2" fmla="*/ 4 w 14"/>
                <a:gd name="T3" fmla="*/ 35 h 36"/>
                <a:gd name="T4" fmla="*/ 7 w 14"/>
                <a:gd name="T5" fmla="*/ 34 h 36"/>
                <a:gd name="T6" fmla="*/ 10 w 14"/>
                <a:gd name="T7" fmla="*/ 31 h 36"/>
                <a:gd name="T8" fmla="*/ 11 w 14"/>
                <a:gd name="T9" fmla="*/ 29 h 36"/>
                <a:gd name="T10" fmla="*/ 12 w 14"/>
                <a:gd name="T11" fmla="*/ 26 h 36"/>
                <a:gd name="T12" fmla="*/ 14 w 14"/>
                <a:gd name="T13" fmla="*/ 23 h 36"/>
                <a:gd name="T14" fmla="*/ 14 w 14"/>
                <a:gd name="T15" fmla="*/ 20 h 36"/>
                <a:gd name="T16" fmla="*/ 12 w 14"/>
                <a:gd name="T17" fmla="*/ 17 h 36"/>
                <a:gd name="T18" fmla="*/ 11 w 14"/>
                <a:gd name="T19" fmla="*/ 12 h 36"/>
                <a:gd name="T20" fmla="*/ 10 w 14"/>
                <a:gd name="T21" fmla="*/ 9 h 36"/>
                <a:gd name="T22" fmla="*/ 7 w 14"/>
                <a:gd name="T23" fmla="*/ 5 h 36"/>
                <a:gd name="T24" fmla="*/ 4 w 14"/>
                <a:gd name="T25" fmla="*/ 2 h 36"/>
                <a:gd name="T26" fmla="*/ 0 w 14"/>
                <a:gd name="T2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" h="36">
                  <a:moveTo>
                    <a:pt x="0" y="36"/>
                  </a:moveTo>
                  <a:lnTo>
                    <a:pt x="4" y="35"/>
                  </a:lnTo>
                  <a:lnTo>
                    <a:pt x="7" y="34"/>
                  </a:lnTo>
                  <a:lnTo>
                    <a:pt x="10" y="31"/>
                  </a:lnTo>
                  <a:lnTo>
                    <a:pt x="11" y="29"/>
                  </a:lnTo>
                  <a:lnTo>
                    <a:pt x="12" y="26"/>
                  </a:lnTo>
                  <a:lnTo>
                    <a:pt x="14" y="23"/>
                  </a:lnTo>
                  <a:lnTo>
                    <a:pt x="14" y="20"/>
                  </a:lnTo>
                  <a:lnTo>
                    <a:pt x="12" y="17"/>
                  </a:lnTo>
                  <a:lnTo>
                    <a:pt x="11" y="12"/>
                  </a:lnTo>
                  <a:lnTo>
                    <a:pt x="10" y="9"/>
                  </a:lnTo>
                  <a:lnTo>
                    <a:pt x="7" y="5"/>
                  </a:lnTo>
                  <a:lnTo>
                    <a:pt x="4" y="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02" name="Line 94"/>
            <p:cNvSpPr>
              <a:spLocks noChangeShapeType="1"/>
            </p:cNvSpPr>
            <p:nvPr/>
          </p:nvSpPr>
          <p:spPr bwMode="auto">
            <a:xfrm>
              <a:off x="1279" y="458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03" name="Line 95"/>
            <p:cNvSpPr>
              <a:spLocks noChangeShapeType="1"/>
            </p:cNvSpPr>
            <p:nvPr/>
          </p:nvSpPr>
          <p:spPr bwMode="auto">
            <a:xfrm>
              <a:off x="1705" y="1404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04" name="Line 96"/>
            <p:cNvSpPr>
              <a:spLocks noChangeShapeType="1"/>
            </p:cNvSpPr>
            <p:nvPr/>
          </p:nvSpPr>
          <p:spPr bwMode="auto">
            <a:xfrm>
              <a:off x="1812" y="1404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45732" name="Group 324"/>
          <p:cNvGrpSpPr>
            <a:grpSpLocks/>
          </p:cNvGrpSpPr>
          <p:nvPr/>
        </p:nvGrpSpPr>
        <p:grpSpPr bwMode="auto">
          <a:xfrm>
            <a:off x="3132138" y="692150"/>
            <a:ext cx="2043112" cy="4752975"/>
            <a:chOff x="2220" y="401"/>
            <a:chExt cx="1150" cy="2675"/>
          </a:xfrm>
        </p:grpSpPr>
        <p:sp>
          <p:nvSpPr>
            <p:cNvPr id="145526" name="Line 118"/>
            <p:cNvSpPr>
              <a:spLocks noChangeShapeType="1"/>
            </p:cNvSpPr>
            <p:nvPr/>
          </p:nvSpPr>
          <p:spPr bwMode="auto">
            <a:xfrm flipV="1">
              <a:off x="2279" y="2153"/>
              <a:ext cx="0" cy="85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27" name="Line 119"/>
            <p:cNvSpPr>
              <a:spLocks noChangeShapeType="1"/>
            </p:cNvSpPr>
            <p:nvPr/>
          </p:nvSpPr>
          <p:spPr bwMode="auto">
            <a:xfrm>
              <a:off x="2279" y="2153"/>
              <a:ext cx="85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28" name="Line 120"/>
            <p:cNvSpPr>
              <a:spLocks noChangeShapeType="1"/>
            </p:cNvSpPr>
            <p:nvPr/>
          </p:nvSpPr>
          <p:spPr bwMode="auto">
            <a:xfrm>
              <a:off x="3131" y="2153"/>
              <a:ext cx="0" cy="85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29" name="Line 121"/>
            <p:cNvSpPr>
              <a:spLocks noChangeShapeType="1"/>
            </p:cNvSpPr>
            <p:nvPr/>
          </p:nvSpPr>
          <p:spPr bwMode="auto">
            <a:xfrm flipH="1">
              <a:off x="2279" y="3005"/>
              <a:ext cx="85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41" name="Line 133"/>
            <p:cNvSpPr>
              <a:spLocks noChangeShapeType="1"/>
            </p:cNvSpPr>
            <p:nvPr/>
          </p:nvSpPr>
          <p:spPr bwMode="auto">
            <a:xfrm>
              <a:off x="2220" y="2579"/>
              <a:ext cx="15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42" name="Line 134"/>
            <p:cNvSpPr>
              <a:spLocks noChangeShapeType="1"/>
            </p:cNvSpPr>
            <p:nvPr/>
          </p:nvSpPr>
          <p:spPr bwMode="auto">
            <a:xfrm>
              <a:off x="2401" y="2579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43" name="Line 135"/>
            <p:cNvSpPr>
              <a:spLocks noChangeShapeType="1"/>
            </p:cNvSpPr>
            <p:nvPr/>
          </p:nvSpPr>
          <p:spPr bwMode="auto">
            <a:xfrm>
              <a:off x="2449" y="2579"/>
              <a:ext cx="13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44" name="Line 136"/>
            <p:cNvSpPr>
              <a:spLocks noChangeShapeType="1"/>
            </p:cNvSpPr>
            <p:nvPr/>
          </p:nvSpPr>
          <p:spPr bwMode="auto">
            <a:xfrm>
              <a:off x="2607" y="2579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45" name="Line 137"/>
            <p:cNvSpPr>
              <a:spLocks noChangeShapeType="1"/>
            </p:cNvSpPr>
            <p:nvPr/>
          </p:nvSpPr>
          <p:spPr bwMode="auto">
            <a:xfrm>
              <a:off x="2655" y="2579"/>
              <a:ext cx="13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46" name="Line 138"/>
            <p:cNvSpPr>
              <a:spLocks noChangeShapeType="1"/>
            </p:cNvSpPr>
            <p:nvPr/>
          </p:nvSpPr>
          <p:spPr bwMode="auto">
            <a:xfrm>
              <a:off x="2815" y="2579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47" name="Line 139"/>
            <p:cNvSpPr>
              <a:spLocks noChangeShapeType="1"/>
            </p:cNvSpPr>
            <p:nvPr/>
          </p:nvSpPr>
          <p:spPr bwMode="auto">
            <a:xfrm>
              <a:off x="2861" y="2579"/>
              <a:ext cx="13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48" name="Line 140"/>
            <p:cNvSpPr>
              <a:spLocks noChangeShapeType="1"/>
            </p:cNvSpPr>
            <p:nvPr/>
          </p:nvSpPr>
          <p:spPr bwMode="auto">
            <a:xfrm>
              <a:off x="3021" y="2579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49" name="Line 141"/>
            <p:cNvSpPr>
              <a:spLocks noChangeShapeType="1"/>
            </p:cNvSpPr>
            <p:nvPr/>
          </p:nvSpPr>
          <p:spPr bwMode="auto">
            <a:xfrm>
              <a:off x="3070" y="2579"/>
              <a:ext cx="15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50" name="Line 142"/>
            <p:cNvSpPr>
              <a:spLocks noChangeShapeType="1"/>
            </p:cNvSpPr>
            <p:nvPr/>
          </p:nvSpPr>
          <p:spPr bwMode="auto">
            <a:xfrm>
              <a:off x="2705" y="2084"/>
              <a:ext cx="0" cy="1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51" name="Line 143"/>
            <p:cNvSpPr>
              <a:spLocks noChangeShapeType="1"/>
            </p:cNvSpPr>
            <p:nvPr/>
          </p:nvSpPr>
          <p:spPr bwMode="auto">
            <a:xfrm>
              <a:off x="2705" y="2258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52" name="Line 144"/>
            <p:cNvSpPr>
              <a:spLocks noChangeShapeType="1"/>
            </p:cNvSpPr>
            <p:nvPr/>
          </p:nvSpPr>
          <p:spPr bwMode="auto">
            <a:xfrm>
              <a:off x="2705" y="2306"/>
              <a:ext cx="0" cy="1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53" name="Line 145"/>
            <p:cNvSpPr>
              <a:spLocks noChangeShapeType="1"/>
            </p:cNvSpPr>
            <p:nvPr/>
          </p:nvSpPr>
          <p:spPr bwMode="auto">
            <a:xfrm>
              <a:off x="2705" y="2464"/>
              <a:ext cx="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54" name="Line 146"/>
            <p:cNvSpPr>
              <a:spLocks noChangeShapeType="1"/>
            </p:cNvSpPr>
            <p:nvPr/>
          </p:nvSpPr>
          <p:spPr bwMode="auto">
            <a:xfrm>
              <a:off x="2705" y="2513"/>
              <a:ext cx="0" cy="1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55" name="Line 147"/>
            <p:cNvSpPr>
              <a:spLocks noChangeShapeType="1"/>
            </p:cNvSpPr>
            <p:nvPr/>
          </p:nvSpPr>
          <p:spPr bwMode="auto">
            <a:xfrm>
              <a:off x="2705" y="2673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56" name="Line 148"/>
            <p:cNvSpPr>
              <a:spLocks noChangeShapeType="1"/>
            </p:cNvSpPr>
            <p:nvPr/>
          </p:nvSpPr>
          <p:spPr bwMode="auto">
            <a:xfrm>
              <a:off x="2705" y="2719"/>
              <a:ext cx="0" cy="1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57" name="Line 149"/>
            <p:cNvSpPr>
              <a:spLocks noChangeShapeType="1"/>
            </p:cNvSpPr>
            <p:nvPr/>
          </p:nvSpPr>
          <p:spPr bwMode="auto">
            <a:xfrm>
              <a:off x="2705" y="2879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58" name="Line 150"/>
            <p:cNvSpPr>
              <a:spLocks noChangeShapeType="1"/>
            </p:cNvSpPr>
            <p:nvPr/>
          </p:nvSpPr>
          <p:spPr bwMode="auto">
            <a:xfrm>
              <a:off x="2705" y="2927"/>
              <a:ext cx="0" cy="1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59" name="Line 151"/>
            <p:cNvSpPr>
              <a:spLocks noChangeShapeType="1"/>
            </p:cNvSpPr>
            <p:nvPr/>
          </p:nvSpPr>
          <p:spPr bwMode="auto">
            <a:xfrm>
              <a:off x="2279" y="2153"/>
              <a:ext cx="852" cy="85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60" name="Line 152"/>
            <p:cNvSpPr>
              <a:spLocks noChangeShapeType="1"/>
            </p:cNvSpPr>
            <p:nvPr/>
          </p:nvSpPr>
          <p:spPr bwMode="auto">
            <a:xfrm flipH="1">
              <a:off x="2279" y="2153"/>
              <a:ext cx="852" cy="85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61" name="Line 153"/>
            <p:cNvSpPr>
              <a:spLocks noChangeShapeType="1"/>
            </p:cNvSpPr>
            <p:nvPr/>
          </p:nvSpPr>
          <p:spPr bwMode="auto">
            <a:xfrm flipV="1">
              <a:off x="2279" y="1961"/>
              <a:ext cx="0" cy="1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62" name="Line 154"/>
            <p:cNvSpPr>
              <a:spLocks noChangeShapeType="1"/>
            </p:cNvSpPr>
            <p:nvPr/>
          </p:nvSpPr>
          <p:spPr bwMode="auto">
            <a:xfrm flipV="1">
              <a:off x="3131" y="1961"/>
              <a:ext cx="0" cy="1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63" name="Line 155"/>
            <p:cNvSpPr>
              <a:spLocks noChangeShapeType="1"/>
            </p:cNvSpPr>
            <p:nvPr/>
          </p:nvSpPr>
          <p:spPr bwMode="auto">
            <a:xfrm>
              <a:off x="2330" y="1993"/>
              <a:ext cx="75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64" name="Freeform 156"/>
            <p:cNvSpPr>
              <a:spLocks/>
            </p:cNvSpPr>
            <p:nvPr/>
          </p:nvSpPr>
          <p:spPr bwMode="auto">
            <a:xfrm>
              <a:off x="2279" y="1986"/>
              <a:ext cx="51" cy="16"/>
            </a:xfrm>
            <a:custGeom>
              <a:avLst/>
              <a:gdLst>
                <a:gd name="T0" fmla="*/ 152 w 152"/>
                <a:gd name="T1" fmla="*/ 0 h 50"/>
                <a:gd name="T2" fmla="*/ 152 w 152"/>
                <a:gd name="T3" fmla="*/ 50 h 50"/>
                <a:gd name="T4" fmla="*/ 0 w 152"/>
                <a:gd name="T5" fmla="*/ 25 h 50"/>
                <a:gd name="T6" fmla="*/ 152 w 152"/>
                <a:gd name="T7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2" h="50">
                  <a:moveTo>
                    <a:pt x="152" y="0"/>
                  </a:moveTo>
                  <a:lnTo>
                    <a:pt x="152" y="50"/>
                  </a:lnTo>
                  <a:lnTo>
                    <a:pt x="0" y="25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65" name="Freeform 157"/>
            <p:cNvSpPr>
              <a:spLocks/>
            </p:cNvSpPr>
            <p:nvPr/>
          </p:nvSpPr>
          <p:spPr bwMode="auto">
            <a:xfrm>
              <a:off x="2279" y="1986"/>
              <a:ext cx="51" cy="16"/>
            </a:xfrm>
            <a:custGeom>
              <a:avLst/>
              <a:gdLst>
                <a:gd name="T0" fmla="*/ 152 w 152"/>
                <a:gd name="T1" fmla="*/ 0 h 50"/>
                <a:gd name="T2" fmla="*/ 152 w 152"/>
                <a:gd name="T3" fmla="*/ 50 h 50"/>
                <a:gd name="T4" fmla="*/ 0 w 152"/>
                <a:gd name="T5" fmla="*/ 25 h 50"/>
                <a:gd name="T6" fmla="*/ 152 w 152"/>
                <a:gd name="T7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2" h="50">
                  <a:moveTo>
                    <a:pt x="152" y="0"/>
                  </a:moveTo>
                  <a:lnTo>
                    <a:pt x="152" y="50"/>
                  </a:lnTo>
                  <a:lnTo>
                    <a:pt x="0" y="25"/>
                  </a:lnTo>
                  <a:lnTo>
                    <a:pt x="152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66" name="Freeform 158"/>
            <p:cNvSpPr>
              <a:spLocks/>
            </p:cNvSpPr>
            <p:nvPr/>
          </p:nvSpPr>
          <p:spPr bwMode="auto">
            <a:xfrm>
              <a:off x="3081" y="1986"/>
              <a:ext cx="50" cy="16"/>
            </a:xfrm>
            <a:custGeom>
              <a:avLst/>
              <a:gdLst>
                <a:gd name="T0" fmla="*/ 0 w 152"/>
                <a:gd name="T1" fmla="*/ 0 h 50"/>
                <a:gd name="T2" fmla="*/ 0 w 152"/>
                <a:gd name="T3" fmla="*/ 50 h 50"/>
                <a:gd name="T4" fmla="*/ 152 w 152"/>
                <a:gd name="T5" fmla="*/ 25 h 50"/>
                <a:gd name="T6" fmla="*/ 0 w 152"/>
                <a:gd name="T7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2" h="50">
                  <a:moveTo>
                    <a:pt x="0" y="0"/>
                  </a:moveTo>
                  <a:lnTo>
                    <a:pt x="0" y="50"/>
                  </a:lnTo>
                  <a:lnTo>
                    <a:pt x="152" y="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67" name="Freeform 159"/>
            <p:cNvSpPr>
              <a:spLocks/>
            </p:cNvSpPr>
            <p:nvPr/>
          </p:nvSpPr>
          <p:spPr bwMode="auto">
            <a:xfrm>
              <a:off x="3081" y="1986"/>
              <a:ext cx="50" cy="16"/>
            </a:xfrm>
            <a:custGeom>
              <a:avLst/>
              <a:gdLst>
                <a:gd name="T0" fmla="*/ 0 w 152"/>
                <a:gd name="T1" fmla="*/ 0 h 50"/>
                <a:gd name="T2" fmla="*/ 0 w 152"/>
                <a:gd name="T3" fmla="*/ 50 h 50"/>
                <a:gd name="T4" fmla="*/ 152 w 152"/>
                <a:gd name="T5" fmla="*/ 25 h 50"/>
                <a:gd name="T6" fmla="*/ 0 w 152"/>
                <a:gd name="T7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2" h="50">
                  <a:moveTo>
                    <a:pt x="0" y="0"/>
                  </a:moveTo>
                  <a:lnTo>
                    <a:pt x="0" y="50"/>
                  </a:lnTo>
                  <a:lnTo>
                    <a:pt x="152" y="2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68" name="Line 160"/>
            <p:cNvSpPr>
              <a:spLocks noChangeShapeType="1"/>
            </p:cNvSpPr>
            <p:nvPr/>
          </p:nvSpPr>
          <p:spPr bwMode="auto">
            <a:xfrm>
              <a:off x="2685" y="1899"/>
              <a:ext cx="1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69" name="Freeform 161"/>
            <p:cNvSpPr>
              <a:spLocks/>
            </p:cNvSpPr>
            <p:nvPr/>
          </p:nvSpPr>
          <p:spPr bwMode="auto">
            <a:xfrm>
              <a:off x="2687" y="1899"/>
              <a:ext cx="18" cy="34"/>
            </a:xfrm>
            <a:custGeom>
              <a:avLst/>
              <a:gdLst>
                <a:gd name="T0" fmla="*/ 0 w 53"/>
                <a:gd name="T1" fmla="*/ 106 h 106"/>
                <a:gd name="T2" fmla="*/ 8 w 53"/>
                <a:gd name="T3" fmla="*/ 105 h 106"/>
                <a:gd name="T4" fmla="*/ 16 w 53"/>
                <a:gd name="T5" fmla="*/ 101 h 106"/>
                <a:gd name="T6" fmla="*/ 22 w 53"/>
                <a:gd name="T7" fmla="*/ 97 h 106"/>
                <a:gd name="T8" fmla="*/ 30 w 53"/>
                <a:gd name="T9" fmla="*/ 90 h 106"/>
                <a:gd name="T10" fmla="*/ 37 w 53"/>
                <a:gd name="T11" fmla="*/ 82 h 106"/>
                <a:gd name="T12" fmla="*/ 43 w 53"/>
                <a:gd name="T13" fmla="*/ 73 h 106"/>
                <a:gd name="T14" fmla="*/ 47 w 53"/>
                <a:gd name="T15" fmla="*/ 63 h 106"/>
                <a:gd name="T16" fmla="*/ 51 w 53"/>
                <a:gd name="T17" fmla="*/ 53 h 106"/>
                <a:gd name="T18" fmla="*/ 53 w 53"/>
                <a:gd name="T19" fmla="*/ 42 h 106"/>
                <a:gd name="T20" fmla="*/ 53 w 53"/>
                <a:gd name="T21" fmla="*/ 33 h 106"/>
                <a:gd name="T22" fmla="*/ 53 w 53"/>
                <a:gd name="T23" fmla="*/ 24 h 106"/>
                <a:gd name="T24" fmla="*/ 50 w 53"/>
                <a:gd name="T25" fmla="*/ 16 h 106"/>
                <a:gd name="T26" fmla="*/ 46 w 53"/>
                <a:gd name="T27" fmla="*/ 9 h 106"/>
                <a:gd name="T28" fmla="*/ 42 w 53"/>
                <a:gd name="T29" fmla="*/ 5 h 106"/>
                <a:gd name="T30" fmla="*/ 35 w 53"/>
                <a:gd name="T31" fmla="*/ 1 h 106"/>
                <a:gd name="T32" fmla="*/ 28 w 53"/>
                <a:gd name="T33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3" h="106">
                  <a:moveTo>
                    <a:pt x="0" y="106"/>
                  </a:moveTo>
                  <a:lnTo>
                    <a:pt x="8" y="105"/>
                  </a:lnTo>
                  <a:lnTo>
                    <a:pt x="16" y="101"/>
                  </a:lnTo>
                  <a:lnTo>
                    <a:pt x="22" y="97"/>
                  </a:lnTo>
                  <a:lnTo>
                    <a:pt x="30" y="90"/>
                  </a:lnTo>
                  <a:lnTo>
                    <a:pt x="37" y="82"/>
                  </a:lnTo>
                  <a:lnTo>
                    <a:pt x="43" y="73"/>
                  </a:lnTo>
                  <a:lnTo>
                    <a:pt x="47" y="63"/>
                  </a:lnTo>
                  <a:lnTo>
                    <a:pt x="51" y="53"/>
                  </a:lnTo>
                  <a:lnTo>
                    <a:pt x="53" y="42"/>
                  </a:lnTo>
                  <a:lnTo>
                    <a:pt x="53" y="33"/>
                  </a:lnTo>
                  <a:lnTo>
                    <a:pt x="53" y="24"/>
                  </a:lnTo>
                  <a:lnTo>
                    <a:pt x="50" y="16"/>
                  </a:lnTo>
                  <a:lnTo>
                    <a:pt x="46" y="9"/>
                  </a:lnTo>
                  <a:lnTo>
                    <a:pt x="42" y="5"/>
                  </a:lnTo>
                  <a:lnTo>
                    <a:pt x="35" y="1"/>
                  </a:lnTo>
                  <a:lnTo>
                    <a:pt x="2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70" name="Line 162"/>
            <p:cNvSpPr>
              <a:spLocks noChangeShapeType="1"/>
            </p:cNvSpPr>
            <p:nvPr/>
          </p:nvSpPr>
          <p:spPr bwMode="auto">
            <a:xfrm flipH="1">
              <a:off x="2682" y="1933"/>
              <a:ext cx="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71" name="Freeform 163"/>
            <p:cNvSpPr>
              <a:spLocks/>
            </p:cNvSpPr>
            <p:nvPr/>
          </p:nvSpPr>
          <p:spPr bwMode="auto">
            <a:xfrm>
              <a:off x="2687" y="1933"/>
              <a:ext cx="9" cy="16"/>
            </a:xfrm>
            <a:custGeom>
              <a:avLst/>
              <a:gdLst>
                <a:gd name="T0" fmla="*/ 22 w 26"/>
                <a:gd name="T1" fmla="*/ 52 h 52"/>
                <a:gd name="T2" fmla="*/ 25 w 26"/>
                <a:gd name="T3" fmla="*/ 42 h 52"/>
                <a:gd name="T4" fmla="*/ 26 w 26"/>
                <a:gd name="T5" fmla="*/ 32 h 52"/>
                <a:gd name="T6" fmla="*/ 25 w 26"/>
                <a:gd name="T7" fmla="*/ 23 h 52"/>
                <a:gd name="T8" fmla="*/ 22 w 26"/>
                <a:gd name="T9" fmla="*/ 15 h 52"/>
                <a:gd name="T10" fmla="*/ 18 w 26"/>
                <a:gd name="T11" fmla="*/ 9 h 52"/>
                <a:gd name="T12" fmla="*/ 13 w 26"/>
                <a:gd name="T13" fmla="*/ 3 h 52"/>
                <a:gd name="T14" fmla="*/ 7 w 26"/>
                <a:gd name="T15" fmla="*/ 1 h 52"/>
                <a:gd name="T16" fmla="*/ 0 w 26"/>
                <a:gd name="T17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52">
                  <a:moveTo>
                    <a:pt x="22" y="52"/>
                  </a:moveTo>
                  <a:lnTo>
                    <a:pt x="25" y="42"/>
                  </a:lnTo>
                  <a:lnTo>
                    <a:pt x="26" y="32"/>
                  </a:lnTo>
                  <a:lnTo>
                    <a:pt x="25" y="23"/>
                  </a:lnTo>
                  <a:lnTo>
                    <a:pt x="22" y="15"/>
                  </a:lnTo>
                  <a:lnTo>
                    <a:pt x="18" y="9"/>
                  </a:lnTo>
                  <a:lnTo>
                    <a:pt x="13" y="3"/>
                  </a:lnTo>
                  <a:lnTo>
                    <a:pt x="7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72" name="Line 164"/>
            <p:cNvSpPr>
              <a:spLocks noChangeShapeType="1"/>
            </p:cNvSpPr>
            <p:nvPr/>
          </p:nvSpPr>
          <p:spPr bwMode="auto">
            <a:xfrm flipH="1">
              <a:off x="2694" y="1949"/>
              <a:ext cx="0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73" name="Freeform 165"/>
            <p:cNvSpPr>
              <a:spLocks/>
            </p:cNvSpPr>
            <p:nvPr/>
          </p:nvSpPr>
          <p:spPr bwMode="auto">
            <a:xfrm>
              <a:off x="2676" y="1958"/>
              <a:ext cx="18" cy="19"/>
            </a:xfrm>
            <a:custGeom>
              <a:avLst/>
              <a:gdLst>
                <a:gd name="T0" fmla="*/ 0 w 51"/>
                <a:gd name="T1" fmla="*/ 54 h 54"/>
                <a:gd name="T2" fmla="*/ 7 w 51"/>
                <a:gd name="T3" fmla="*/ 52 h 54"/>
                <a:gd name="T4" fmla="*/ 15 w 51"/>
                <a:gd name="T5" fmla="*/ 49 h 54"/>
                <a:gd name="T6" fmla="*/ 22 w 51"/>
                <a:gd name="T7" fmla="*/ 44 h 54"/>
                <a:gd name="T8" fmla="*/ 30 w 51"/>
                <a:gd name="T9" fmla="*/ 38 h 54"/>
                <a:gd name="T10" fmla="*/ 37 w 51"/>
                <a:gd name="T11" fmla="*/ 30 h 54"/>
                <a:gd name="T12" fmla="*/ 43 w 51"/>
                <a:gd name="T13" fmla="*/ 21 h 54"/>
                <a:gd name="T14" fmla="*/ 47 w 51"/>
                <a:gd name="T15" fmla="*/ 10 h 54"/>
                <a:gd name="T16" fmla="*/ 51 w 51"/>
                <a:gd name="T17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1" h="54">
                  <a:moveTo>
                    <a:pt x="0" y="54"/>
                  </a:moveTo>
                  <a:lnTo>
                    <a:pt x="7" y="52"/>
                  </a:lnTo>
                  <a:lnTo>
                    <a:pt x="15" y="49"/>
                  </a:lnTo>
                  <a:lnTo>
                    <a:pt x="22" y="44"/>
                  </a:lnTo>
                  <a:lnTo>
                    <a:pt x="30" y="38"/>
                  </a:lnTo>
                  <a:lnTo>
                    <a:pt x="37" y="30"/>
                  </a:lnTo>
                  <a:lnTo>
                    <a:pt x="43" y="21"/>
                  </a:lnTo>
                  <a:lnTo>
                    <a:pt x="47" y="10"/>
                  </a:lnTo>
                  <a:lnTo>
                    <a:pt x="5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74" name="Line 166"/>
            <p:cNvSpPr>
              <a:spLocks noChangeShapeType="1"/>
            </p:cNvSpPr>
            <p:nvPr/>
          </p:nvSpPr>
          <p:spPr bwMode="auto">
            <a:xfrm flipH="1">
              <a:off x="2664" y="1977"/>
              <a:ext cx="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75" name="Freeform 167"/>
            <p:cNvSpPr>
              <a:spLocks/>
            </p:cNvSpPr>
            <p:nvPr/>
          </p:nvSpPr>
          <p:spPr bwMode="auto">
            <a:xfrm>
              <a:off x="2710" y="1899"/>
              <a:ext cx="34" cy="78"/>
            </a:xfrm>
            <a:custGeom>
              <a:avLst/>
              <a:gdLst>
                <a:gd name="T0" fmla="*/ 108 w 108"/>
                <a:gd name="T1" fmla="*/ 0 h 238"/>
                <a:gd name="T2" fmla="*/ 97 w 108"/>
                <a:gd name="T3" fmla="*/ 6 h 238"/>
                <a:gd name="T4" fmla="*/ 87 w 108"/>
                <a:gd name="T5" fmla="*/ 13 h 238"/>
                <a:gd name="T6" fmla="*/ 77 w 108"/>
                <a:gd name="T7" fmla="*/ 21 h 238"/>
                <a:gd name="T8" fmla="*/ 67 w 108"/>
                <a:gd name="T9" fmla="*/ 31 h 238"/>
                <a:gd name="T10" fmla="*/ 58 w 108"/>
                <a:gd name="T11" fmla="*/ 41 h 238"/>
                <a:gd name="T12" fmla="*/ 50 w 108"/>
                <a:gd name="T13" fmla="*/ 53 h 238"/>
                <a:gd name="T14" fmla="*/ 42 w 108"/>
                <a:gd name="T15" fmla="*/ 65 h 238"/>
                <a:gd name="T16" fmla="*/ 35 w 108"/>
                <a:gd name="T17" fmla="*/ 79 h 238"/>
                <a:gd name="T18" fmla="*/ 29 w 108"/>
                <a:gd name="T19" fmla="*/ 92 h 238"/>
                <a:gd name="T20" fmla="*/ 24 w 108"/>
                <a:gd name="T21" fmla="*/ 106 h 238"/>
                <a:gd name="T22" fmla="*/ 3 w 108"/>
                <a:gd name="T23" fmla="*/ 184 h 238"/>
                <a:gd name="T24" fmla="*/ 1 w 108"/>
                <a:gd name="T25" fmla="*/ 194 h 238"/>
                <a:gd name="T26" fmla="*/ 0 w 108"/>
                <a:gd name="T27" fmla="*/ 205 h 238"/>
                <a:gd name="T28" fmla="*/ 1 w 108"/>
                <a:gd name="T29" fmla="*/ 214 h 238"/>
                <a:gd name="T30" fmla="*/ 3 w 108"/>
                <a:gd name="T31" fmla="*/ 222 h 238"/>
                <a:gd name="T32" fmla="*/ 8 w 108"/>
                <a:gd name="T33" fmla="*/ 228 h 238"/>
                <a:gd name="T34" fmla="*/ 12 w 108"/>
                <a:gd name="T35" fmla="*/ 233 h 238"/>
                <a:gd name="T36" fmla="*/ 19 w 108"/>
                <a:gd name="T37" fmla="*/ 236 h 238"/>
                <a:gd name="T38" fmla="*/ 26 w 108"/>
                <a:gd name="T39" fmla="*/ 238 h 238"/>
                <a:gd name="T40" fmla="*/ 33 w 108"/>
                <a:gd name="T41" fmla="*/ 236 h 238"/>
                <a:gd name="T42" fmla="*/ 41 w 108"/>
                <a:gd name="T43" fmla="*/ 233 h 238"/>
                <a:gd name="T44" fmla="*/ 49 w 108"/>
                <a:gd name="T45" fmla="*/ 228 h 238"/>
                <a:gd name="T46" fmla="*/ 55 w 108"/>
                <a:gd name="T47" fmla="*/ 222 h 238"/>
                <a:gd name="T48" fmla="*/ 62 w 108"/>
                <a:gd name="T49" fmla="*/ 214 h 238"/>
                <a:gd name="T50" fmla="*/ 68 w 108"/>
                <a:gd name="T51" fmla="*/ 205 h 238"/>
                <a:gd name="T52" fmla="*/ 74 w 108"/>
                <a:gd name="T53" fmla="*/ 194 h 238"/>
                <a:gd name="T54" fmla="*/ 77 w 108"/>
                <a:gd name="T55" fmla="*/ 184 h 238"/>
                <a:gd name="T56" fmla="*/ 84 w 108"/>
                <a:gd name="T57" fmla="*/ 158 h 238"/>
                <a:gd name="T58" fmla="*/ 86 w 108"/>
                <a:gd name="T59" fmla="*/ 149 h 238"/>
                <a:gd name="T60" fmla="*/ 88 w 108"/>
                <a:gd name="T61" fmla="*/ 139 h 238"/>
                <a:gd name="T62" fmla="*/ 87 w 108"/>
                <a:gd name="T63" fmla="*/ 131 h 238"/>
                <a:gd name="T64" fmla="*/ 86 w 108"/>
                <a:gd name="T65" fmla="*/ 123 h 238"/>
                <a:gd name="T66" fmla="*/ 84 w 108"/>
                <a:gd name="T67" fmla="*/ 116 h 238"/>
                <a:gd name="T68" fmla="*/ 79 w 108"/>
                <a:gd name="T69" fmla="*/ 110 h 238"/>
                <a:gd name="T70" fmla="*/ 74 w 108"/>
                <a:gd name="T71" fmla="*/ 107 h 238"/>
                <a:gd name="T72" fmla="*/ 68 w 108"/>
                <a:gd name="T73" fmla="*/ 106 h 238"/>
                <a:gd name="T74" fmla="*/ 61 w 108"/>
                <a:gd name="T75" fmla="*/ 106 h 238"/>
                <a:gd name="T76" fmla="*/ 24 w 108"/>
                <a:gd name="T77" fmla="*/ 106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8" h="238">
                  <a:moveTo>
                    <a:pt x="108" y="0"/>
                  </a:moveTo>
                  <a:lnTo>
                    <a:pt x="97" y="6"/>
                  </a:lnTo>
                  <a:lnTo>
                    <a:pt x="87" y="13"/>
                  </a:lnTo>
                  <a:lnTo>
                    <a:pt x="77" y="21"/>
                  </a:lnTo>
                  <a:lnTo>
                    <a:pt x="67" y="31"/>
                  </a:lnTo>
                  <a:lnTo>
                    <a:pt x="58" y="41"/>
                  </a:lnTo>
                  <a:lnTo>
                    <a:pt x="50" y="53"/>
                  </a:lnTo>
                  <a:lnTo>
                    <a:pt x="42" y="65"/>
                  </a:lnTo>
                  <a:lnTo>
                    <a:pt x="35" y="79"/>
                  </a:lnTo>
                  <a:lnTo>
                    <a:pt x="29" y="92"/>
                  </a:lnTo>
                  <a:lnTo>
                    <a:pt x="24" y="106"/>
                  </a:lnTo>
                  <a:lnTo>
                    <a:pt x="3" y="184"/>
                  </a:lnTo>
                  <a:lnTo>
                    <a:pt x="1" y="194"/>
                  </a:lnTo>
                  <a:lnTo>
                    <a:pt x="0" y="205"/>
                  </a:lnTo>
                  <a:lnTo>
                    <a:pt x="1" y="214"/>
                  </a:lnTo>
                  <a:lnTo>
                    <a:pt x="3" y="222"/>
                  </a:lnTo>
                  <a:lnTo>
                    <a:pt x="8" y="228"/>
                  </a:lnTo>
                  <a:lnTo>
                    <a:pt x="12" y="233"/>
                  </a:lnTo>
                  <a:lnTo>
                    <a:pt x="19" y="236"/>
                  </a:lnTo>
                  <a:lnTo>
                    <a:pt x="26" y="238"/>
                  </a:lnTo>
                  <a:lnTo>
                    <a:pt x="33" y="236"/>
                  </a:lnTo>
                  <a:lnTo>
                    <a:pt x="41" y="233"/>
                  </a:lnTo>
                  <a:lnTo>
                    <a:pt x="49" y="228"/>
                  </a:lnTo>
                  <a:lnTo>
                    <a:pt x="55" y="222"/>
                  </a:lnTo>
                  <a:lnTo>
                    <a:pt x="62" y="214"/>
                  </a:lnTo>
                  <a:lnTo>
                    <a:pt x="68" y="205"/>
                  </a:lnTo>
                  <a:lnTo>
                    <a:pt x="74" y="194"/>
                  </a:lnTo>
                  <a:lnTo>
                    <a:pt x="77" y="184"/>
                  </a:lnTo>
                  <a:lnTo>
                    <a:pt x="84" y="158"/>
                  </a:lnTo>
                  <a:lnTo>
                    <a:pt x="86" y="149"/>
                  </a:lnTo>
                  <a:lnTo>
                    <a:pt x="88" y="139"/>
                  </a:lnTo>
                  <a:lnTo>
                    <a:pt x="87" y="131"/>
                  </a:lnTo>
                  <a:lnTo>
                    <a:pt x="86" y="123"/>
                  </a:lnTo>
                  <a:lnTo>
                    <a:pt x="84" y="116"/>
                  </a:lnTo>
                  <a:lnTo>
                    <a:pt x="79" y="110"/>
                  </a:lnTo>
                  <a:lnTo>
                    <a:pt x="74" y="107"/>
                  </a:lnTo>
                  <a:lnTo>
                    <a:pt x="68" y="106"/>
                  </a:lnTo>
                  <a:lnTo>
                    <a:pt x="61" y="106"/>
                  </a:lnTo>
                  <a:lnTo>
                    <a:pt x="24" y="10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76" name="Line 168"/>
            <p:cNvSpPr>
              <a:spLocks noChangeShapeType="1"/>
            </p:cNvSpPr>
            <p:nvPr/>
          </p:nvSpPr>
          <p:spPr bwMode="auto">
            <a:xfrm>
              <a:off x="2279" y="2153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77" name="Line 169"/>
            <p:cNvSpPr>
              <a:spLocks noChangeShapeType="1"/>
            </p:cNvSpPr>
            <p:nvPr/>
          </p:nvSpPr>
          <p:spPr bwMode="auto">
            <a:xfrm>
              <a:off x="3131" y="2153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78" name="Line 170"/>
            <p:cNvSpPr>
              <a:spLocks noChangeShapeType="1"/>
            </p:cNvSpPr>
            <p:nvPr/>
          </p:nvSpPr>
          <p:spPr bwMode="auto">
            <a:xfrm>
              <a:off x="3131" y="1993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22" name="Line 114"/>
            <p:cNvSpPr>
              <a:spLocks noChangeShapeType="1"/>
            </p:cNvSpPr>
            <p:nvPr/>
          </p:nvSpPr>
          <p:spPr bwMode="auto">
            <a:xfrm flipH="1">
              <a:off x="2279" y="1404"/>
              <a:ext cx="42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23" name="Line 115"/>
            <p:cNvSpPr>
              <a:spLocks noChangeShapeType="1"/>
            </p:cNvSpPr>
            <p:nvPr/>
          </p:nvSpPr>
          <p:spPr bwMode="auto">
            <a:xfrm>
              <a:off x="2705" y="1404"/>
              <a:ext cx="42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24" name="Line 116"/>
            <p:cNvSpPr>
              <a:spLocks noChangeShapeType="1"/>
            </p:cNvSpPr>
            <p:nvPr/>
          </p:nvSpPr>
          <p:spPr bwMode="auto">
            <a:xfrm>
              <a:off x="2705" y="458"/>
              <a:ext cx="426" cy="94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25" name="Line 117"/>
            <p:cNvSpPr>
              <a:spLocks noChangeShapeType="1"/>
            </p:cNvSpPr>
            <p:nvPr/>
          </p:nvSpPr>
          <p:spPr bwMode="auto">
            <a:xfrm flipH="1">
              <a:off x="2279" y="458"/>
              <a:ext cx="426" cy="94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30" name="Line 122"/>
            <p:cNvSpPr>
              <a:spLocks noChangeShapeType="1"/>
            </p:cNvSpPr>
            <p:nvPr/>
          </p:nvSpPr>
          <p:spPr bwMode="auto">
            <a:xfrm>
              <a:off x="2705" y="401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31" name="Line 123"/>
            <p:cNvSpPr>
              <a:spLocks noChangeShapeType="1"/>
            </p:cNvSpPr>
            <p:nvPr/>
          </p:nvSpPr>
          <p:spPr bwMode="auto">
            <a:xfrm>
              <a:off x="2705" y="513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32" name="Line 124"/>
            <p:cNvSpPr>
              <a:spLocks noChangeShapeType="1"/>
            </p:cNvSpPr>
            <p:nvPr/>
          </p:nvSpPr>
          <p:spPr bwMode="auto">
            <a:xfrm>
              <a:off x="2705" y="561"/>
              <a:ext cx="0" cy="1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33" name="Line 125"/>
            <p:cNvSpPr>
              <a:spLocks noChangeShapeType="1"/>
            </p:cNvSpPr>
            <p:nvPr/>
          </p:nvSpPr>
          <p:spPr bwMode="auto">
            <a:xfrm>
              <a:off x="2705" y="719"/>
              <a:ext cx="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34" name="Line 126"/>
            <p:cNvSpPr>
              <a:spLocks noChangeShapeType="1"/>
            </p:cNvSpPr>
            <p:nvPr/>
          </p:nvSpPr>
          <p:spPr bwMode="auto">
            <a:xfrm>
              <a:off x="2705" y="767"/>
              <a:ext cx="0" cy="1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35" name="Line 127"/>
            <p:cNvSpPr>
              <a:spLocks noChangeShapeType="1"/>
            </p:cNvSpPr>
            <p:nvPr/>
          </p:nvSpPr>
          <p:spPr bwMode="auto">
            <a:xfrm>
              <a:off x="2705" y="928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36" name="Line 128"/>
            <p:cNvSpPr>
              <a:spLocks noChangeShapeType="1"/>
            </p:cNvSpPr>
            <p:nvPr/>
          </p:nvSpPr>
          <p:spPr bwMode="auto">
            <a:xfrm>
              <a:off x="2705" y="973"/>
              <a:ext cx="0" cy="1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37" name="Line 129"/>
            <p:cNvSpPr>
              <a:spLocks noChangeShapeType="1"/>
            </p:cNvSpPr>
            <p:nvPr/>
          </p:nvSpPr>
          <p:spPr bwMode="auto">
            <a:xfrm>
              <a:off x="2705" y="1134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38" name="Line 130"/>
            <p:cNvSpPr>
              <a:spLocks noChangeShapeType="1"/>
            </p:cNvSpPr>
            <p:nvPr/>
          </p:nvSpPr>
          <p:spPr bwMode="auto">
            <a:xfrm>
              <a:off x="2705" y="1182"/>
              <a:ext cx="0" cy="1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39" name="Line 131"/>
            <p:cNvSpPr>
              <a:spLocks noChangeShapeType="1"/>
            </p:cNvSpPr>
            <p:nvPr/>
          </p:nvSpPr>
          <p:spPr bwMode="auto">
            <a:xfrm>
              <a:off x="2705" y="1340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40" name="Line 132"/>
            <p:cNvSpPr>
              <a:spLocks noChangeShapeType="1"/>
            </p:cNvSpPr>
            <p:nvPr/>
          </p:nvSpPr>
          <p:spPr bwMode="auto">
            <a:xfrm>
              <a:off x="2705" y="1388"/>
              <a:ext cx="0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79" name="Line 171"/>
            <p:cNvSpPr>
              <a:spLocks noChangeShapeType="1"/>
            </p:cNvSpPr>
            <p:nvPr/>
          </p:nvSpPr>
          <p:spPr bwMode="auto">
            <a:xfrm>
              <a:off x="2705" y="458"/>
              <a:ext cx="56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80" name="Line 172"/>
            <p:cNvSpPr>
              <a:spLocks noChangeShapeType="1"/>
            </p:cNvSpPr>
            <p:nvPr/>
          </p:nvSpPr>
          <p:spPr bwMode="auto">
            <a:xfrm>
              <a:off x="3131" y="1404"/>
              <a:ext cx="14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81" name="Line 173"/>
            <p:cNvSpPr>
              <a:spLocks noChangeShapeType="1"/>
            </p:cNvSpPr>
            <p:nvPr/>
          </p:nvSpPr>
          <p:spPr bwMode="auto">
            <a:xfrm>
              <a:off x="3237" y="508"/>
              <a:ext cx="0" cy="8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82" name="Freeform 174"/>
            <p:cNvSpPr>
              <a:spLocks/>
            </p:cNvSpPr>
            <p:nvPr/>
          </p:nvSpPr>
          <p:spPr bwMode="auto">
            <a:xfrm>
              <a:off x="3230" y="458"/>
              <a:ext cx="16" cy="50"/>
            </a:xfrm>
            <a:custGeom>
              <a:avLst/>
              <a:gdLst>
                <a:gd name="T0" fmla="*/ 0 w 50"/>
                <a:gd name="T1" fmla="*/ 152 h 152"/>
                <a:gd name="T2" fmla="*/ 50 w 50"/>
                <a:gd name="T3" fmla="*/ 152 h 152"/>
                <a:gd name="T4" fmla="*/ 25 w 50"/>
                <a:gd name="T5" fmla="*/ 0 h 152"/>
                <a:gd name="T6" fmla="*/ 0 w 50"/>
                <a:gd name="T7" fmla="*/ 152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0" h="152">
                  <a:moveTo>
                    <a:pt x="0" y="152"/>
                  </a:moveTo>
                  <a:lnTo>
                    <a:pt x="50" y="152"/>
                  </a:lnTo>
                  <a:lnTo>
                    <a:pt x="25" y="0"/>
                  </a:lnTo>
                  <a:lnTo>
                    <a:pt x="0" y="152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83" name="Freeform 175"/>
            <p:cNvSpPr>
              <a:spLocks/>
            </p:cNvSpPr>
            <p:nvPr/>
          </p:nvSpPr>
          <p:spPr bwMode="auto">
            <a:xfrm>
              <a:off x="3230" y="458"/>
              <a:ext cx="16" cy="50"/>
            </a:xfrm>
            <a:custGeom>
              <a:avLst/>
              <a:gdLst>
                <a:gd name="T0" fmla="*/ 0 w 50"/>
                <a:gd name="T1" fmla="*/ 152 h 152"/>
                <a:gd name="T2" fmla="*/ 50 w 50"/>
                <a:gd name="T3" fmla="*/ 152 h 152"/>
                <a:gd name="T4" fmla="*/ 25 w 50"/>
                <a:gd name="T5" fmla="*/ 0 h 152"/>
                <a:gd name="T6" fmla="*/ 0 w 50"/>
                <a:gd name="T7" fmla="*/ 152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0" h="152">
                  <a:moveTo>
                    <a:pt x="0" y="152"/>
                  </a:moveTo>
                  <a:lnTo>
                    <a:pt x="50" y="152"/>
                  </a:lnTo>
                  <a:lnTo>
                    <a:pt x="25" y="0"/>
                  </a:lnTo>
                  <a:lnTo>
                    <a:pt x="0" y="152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84" name="Freeform 176"/>
            <p:cNvSpPr>
              <a:spLocks/>
            </p:cNvSpPr>
            <p:nvPr/>
          </p:nvSpPr>
          <p:spPr bwMode="auto">
            <a:xfrm>
              <a:off x="3230" y="1356"/>
              <a:ext cx="16" cy="48"/>
            </a:xfrm>
            <a:custGeom>
              <a:avLst/>
              <a:gdLst>
                <a:gd name="T0" fmla="*/ 0 w 50"/>
                <a:gd name="T1" fmla="*/ 0 h 152"/>
                <a:gd name="T2" fmla="*/ 50 w 50"/>
                <a:gd name="T3" fmla="*/ 0 h 152"/>
                <a:gd name="T4" fmla="*/ 25 w 50"/>
                <a:gd name="T5" fmla="*/ 152 h 152"/>
                <a:gd name="T6" fmla="*/ 0 w 50"/>
                <a:gd name="T7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0" h="152">
                  <a:moveTo>
                    <a:pt x="0" y="0"/>
                  </a:moveTo>
                  <a:lnTo>
                    <a:pt x="50" y="0"/>
                  </a:lnTo>
                  <a:lnTo>
                    <a:pt x="25" y="1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85" name="Freeform 177"/>
            <p:cNvSpPr>
              <a:spLocks/>
            </p:cNvSpPr>
            <p:nvPr/>
          </p:nvSpPr>
          <p:spPr bwMode="auto">
            <a:xfrm>
              <a:off x="3230" y="1356"/>
              <a:ext cx="16" cy="48"/>
            </a:xfrm>
            <a:custGeom>
              <a:avLst/>
              <a:gdLst>
                <a:gd name="T0" fmla="*/ 0 w 50"/>
                <a:gd name="T1" fmla="*/ 0 h 152"/>
                <a:gd name="T2" fmla="*/ 50 w 50"/>
                <a:gd name="T3" fmla="*/ 0 h 152"/>
                <a:gd name="T4" fmla="*/ 25 w 50"/>
                <a:gd name="T5" fmla="*/ 152 h 152"/>
                <a:gd name="T6" fmla="*/ 0 w 50"/>
                <a:gd name="T7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0" h="152">
                  <a:moveTo>
                    <a:pt x="0" y="0"/>
                  </a:moveTo>
                  <a:lnTo>
                    <a:pt x="50" y="0"/>
                  </a:lnTo>
                  <a:lnTo>
                    <a:pt x="25" y="15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86" name="Freeform 178"/>
            <p:cNvSpPr>
              <a:spLocks/>
            </p:cNvSpPr>
            <p:nvPr/>
          </p:nvSpPr>
          <p:spPr bwMode="auto">
            <a:xfrm>
              <a:off x="3143" y="944"/>
              <a:ext cx="59" cy="32"/>
            </a:xfrm>
            <a:custGeom>
              <a:avLst/>
              <a:gdLst>
                <a:gd name="T0" fmla="*/ 0 w 184"/>
                <a:gd name="T1" fmla="*/ 6 h 92"/>
                <a:gd name="T2" fmla="*/ 184 w 184"/>
                <a:gd name="T3" fmla="*/ 92 h 92"/>
                <a:gd name="T4" fmla="*/ 184 w 184"/>
                <a:gd name="T5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4" h="92">
                  <a:moveTo>
                    <a:pt x="0" y="6"/>
                  </a:moveTo>
                  <a:lnTo>
                    <a:pt x="184" y="92"/>
                  </a:lnTo>
                  <a:lnTo>
                    <a:pt x="18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87" name="Line 179"/>
            <p:cNvSpPr>
              <a:spLocks noChangeShapeType="1"/>
            </p:cNvSpPr>
            <p:nvPr/>
          </p:nvSpPr>
          <p:spPr bwMode="auto">
            <a:xfrm>
              <a:off x="3186" y="948"/>
              <a:ext cx="35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88" name="Freeform 180"/>
            <p:cNvSpPr>
              <a:spLocks/>
            </p:cNvSpPr>
            <p:nvPr/>
          </p:nvSpPr>
          <p:spPr bwMode="auto">
            <a:xfrm>
              <a:off x="3147" y="905"/>
              <a:ext cx="69" cy="20"/>
            </a:xfrm>
            <a:custGeom>
              <a:avLst/>
              <a:gdLst>
                <a:gd name="T0" fmla="*/ 0 w 210"/>
                <a:gd name="T1" fmla="*/ 0 h 58"/>
                <a:gd name="T2" fmla="*/ 10 w 210"/>
                <a:gd name="T3" fmla="*/ 7 h 58"/>
                <a:gd name="T4" fmla="*/ 21 w 210"/>
                <a:gd name="T5" fmla="*/ 14 h 58"/>
                <a:gd name="T6" fmla="*/ 33 w 210"/>
                <a:gd name="T7" fmla="*/ 19 h 58"/>
                <a:gd name="T8" fmla="*/ 45 w 210"/>
                <a:gd name="T9" fmla="*/ 25 h 58"/>
                <a:gd name="T10" fmla="*/ 56 w 210"/>
                <a:gd name="T11" fmla="*/ 31 h 58"/>
                <a:gd name="T12" fmla="*/ 69 w 210"/>
                <a:gd name="T13" fmla="*/ 35 h 58"/>
                <a:gd name="T14" fmla="*/ 80 w 210"/>
                <a:gd name="T15" fmla="*/ 40 h 58"/>
                <a:gd name="T16" fmla="*/ 93 w 210"/>
                <a:gd name="T17" fmla="*/ 44 h 58"/>
                <a:gd name="T18" fmla="*/ 105 w 210"/>
                <a:gd name="T19" fmla="*/ 48 h 58"/>
                <a:gd name="T20" fmla="*/ 117 w 210"/>
                <a:gd name="T21" fmla="*/ 50 h 58"/>
                <a:gd name="T22" fmla="*/ 129 w 210"/>
                <a:gd name="T23" fmla="*/ 53 h 58"/>
                <a:gd name="T24" fmla="*/ 142 w 210"/>
                <a:gd name="T25" fmla="*/ 55 h 58"/>
                <a:gd name="T26" fmla="*/ 153 w 210"/>
                <a:gd name="T27" fmla="*/ 57 h 58"/>
                <a:gd name="T28" fmla="*/ 165 w 210"/>
                <a:gd name="T29" fmla="*/ 58 h 58"/>
                <a:gd name="T30" fmla="*/ 177 w 210"/>
                <a:gd name="T31" fmla="*/ 58 h 58"/>
                <a:gd name="T32" fmla="*/ 188 w 210"/>
                <a:gd name="T33" fmla="*/ 58 h 58"/>
                <a:gd name="T34" fmla="*/ 200 w 210"/>
                <a:gd name="T35" fmla="*/ 58 h 58"/>
                <a:gd name="T36" fmla="*/ 210 w 210"/>
                <a:gd name="T37" fmla="*/ 57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0" h="58">
                  <a:moveTo>
                    <a:pt x="0" y="0"/>
                  </a:moveTo>
                  <a:lnTo>
                    <a:pt x="10" y="7"/>
                  </a:lnTo>
                  <a:lnTo>
                    <a:pt x="21" y="14"/>
                  </a:lnTo>
                  <a:lnTo>
                    <a:pt x="33" y="19"/>
                  </a:lnTo>
                  <a:lnTo>
                    <a:pt x="45" y="25"/>
                  </a:lnTo>
                  <a:lnTo>
                    <a:pt x="56" y="31"/>
                  </a:lnTo>
                  <a:lnTo>
                    <a:pt x="69" y="35"/>
                  </a:lnTo>
                  <a:lnTo>
                    <a:pt x="80" y="40"/>
                  </a:lnTo>
                  <a:lnTo>
                    <a:pt x="93" y="44"/>
                  </a:lnTo>
                  <a:lnTo>
                    <a:pt x="105" y="48"/>
                  </a:lnTo>
                  <a:lnTo>
                    <a:pt x="117" y="50"/>
                  </a:lnTo>
                  <a:lnTo>
                    <a:pt x="129" y="53"/>
                  </a:lnTo>
                  <a:lnTo>
                    <a:pt x="142" y="55"/>
                  </a:lnTo>
                  <a:lnTo>
                    <a:pt x="153" y="57"/>
                  </a:lnTo>
                  <a:lnTo>
                    <a:pt x="165" y="58"/>
                  </a:lnTo>
                  <a:lnTo>
                    <a:pt x="177" y="58"/>
                  </a:lnTo>
                  <a:lnTo>
                    <a:pt x="188" y="58"/>
                  </a:lnTo>
                  <a:lnTo>
                    <a:pt x="200" y="58"/>
                  </a:lnTo>
                  <a:lnTo>
                    <a:pt x="210" y="5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89" name="Freeform 181"/>
            <p:cNvSpPr>
              <a:spLocks/>
            </p:cNvSpPr>
            <p:nvPr/>
          </p:nvSpPr>
          <p:spPr bwMode="auto">
            <a:xfrm>
              <a:off x="3143" y="893"/>
              <a:ext cx="4" cy="12"/>
            </a:xfrm>
            <a:custGeom>
              <a:avLst/>
              <a:gdLst>
                <a:gd name="T0" fmla="*/ 14 w 14"/>
                <a:gd name="T1" fmla="*/ 0 h 36"/>
                <a:gd name="T2" fmla="*/ 10 w 14"/>
                <a:gd name="T3" fmla="*/ 1 h 36"/>
                <a:gd name="T4" fmla="*/ 7 w 14"/>
                <a:gd name="T5" fmla="*/ 3 h 36"/>
                <a:gd name="T6" fmla="*/ 5 w 14"/>
                <a:gd name="T7" fmla="*/ 4 h 36"/>
                <a:gd name="T8" fmla="*/ 2 w 14"/>
                <a:gd name="T9" fmla="*/ 8 h 36"/>
                <a:gd name="T10" fmla="*/ 1 w 14"/>
                <a:gd name="T11" fmla="*/ 10 h 36"/>
                <a:gd name="T12" fmla="*/ 0 w 14"/>
                <a:gd name="T13" fmla="*/ 13 h 36"/>
                <a:gd name="T14" fmla="*/ 0 w 14"/>
                <a:gd name="T15" fmla="*/ 17 h 36"/>
                <a:gd name="T16" fmla="*/ 1 w 14"/>
                <a:gd name="T17" fmla="*/ 20 h 36"/>
                <a:gd name="T18" fmla="*/ 2 w 14"/>
                <a:gd name="T19" fmla="*/ 24 h 36"/>
                <a:gd name="T20" fmla="*/ 5 w 14"/>
                <a:gd name="T21" fmla="*/ 27 h 36"/>
                <a:gd name="T22" fmla="*/ 7 w 14"/>
                <a:gd name="T23" fmla="*/ 30 h 36"/>
                <a:gd name="T24" fmla="*/ 10 w 14"/>
                <a:gd name="T25" fmla="*/ 34 h 36"/>
                <a:gd name="T26" fmla="*/ 14 w 14"/>
                <a:gd name="T2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" h="36">
                  <a:moveTo>
                    <a:pt x="14" y="0"/>
                  </a:moveTo>
                  <a:lnTo>
                    <a:pt x="10" y="1"/>
                  </a:lnTo>
                  <a:lnTo>
                    <a:pt x="7" y="3"/>
                  </a:lnTo>
                  <a:lnTo>
                    <a:pt x="5" y="4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3"/>
                  </a:lnTo>
                  <a:lnTo>
                    <a:pt x="0" y="17"/>
                  </a:lnTo>
                  <a:lnTo>
                    <a:pt x="1" y="20"/>
                  </a:lnTo>
                  <a:lnTo>
                    <a:pt x="2" y="24"/>
                  </a:lnTo>
                  <a:lnTo>
                    <a:pt x="5" y="27"/>
                  </a:lnTo>
                  <a:lnTo>
                    <a:pt x="7" y="30"/>
                  </a:lnTo>
                  <a:lnTo>
                    <a:pt x="10" y="34"/>
                  </a:lnTo>
                  <a:lnTo>
                    <a:pt x="14" y="3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90" name="Freeform 182"/>
            <p:cNvSpPr>
              <a:spLocks/>
            </p:cNvSpPr>
            <p:nvPr/>
          </p:nvSpPr>
          <p:spPr bwMode="auto">
            <a:xfrm>
              <a:off x="3147" y="893"/>
              <a:ext cx="69" cy="19"/>
            </a:xfrm>
            <a:custGeom>
              <a:avLst/>
              <a:gdLst>
                <a:gd name="T0" fmla="*/ 210 w 210"/>
                <a:gd name="T1" fmla="*/ 58 h 58"/>
                <a:gd name="T2" fmla="*/ 200 w 210"/>
                <a:gd name="T3" fmla="*/ 51 h 58"/>
                <a:gd name="T4" fmla="*/ 188 w 210"/>
                <a:gd name="T5" fmla="*/ 44 h 58"/>
                <a:gd name="T6" fmla="*/ 177 w 210"/>
                <a:gd name="T7" fmla="*/ 38 h 58"/>
                <a:gd name="T8" fmla="*/ 165 w 210"/>
                <a:gd name="T9" fmla="*/ 33 h 58"/>
                <a:gd name="T10" fmla="*/ 153 w 210"/>
                <a:gd name="T11" fmla="*/ 27 h 58"/>
                <a:gd name="T12" fmla="*/ 142 w 210"/>
                <a:gd name="T13" fmla="*/ 22 h 58"/>
                <a:gd name="T14" fmla="*/ 129 w 210"/>
                <a:gd name="T15" fmla="*/ 18 h 58"/>
                <a:gd name="T16" fmla="*/ 117 w 210"/>
                <a:gd name="T17" fmla="*/ 14 h 58"/>
                <a:gd name="T18" fmla="*/ 105 w 210"/>
                <a:gd name="T19" fmla="*/ 10 h 58"/>
                <a:gd name="T20" fmla="*/ 93 w 210"/>
                <a:gd name="T21" fmla="*/ 8 h 58"/>
                <a:gd name="T22" fmla="*/ 80 w 210"/>
                <a:gd name="T23" fmla="*/ 5 h 58"/>
                <a:gd name="T24" fmla="*/ 69 w 210"/>
                <a:gd name="T25" fmla="*/ 3 h 58"/>
                <a:gd name="T26" fmla="*/ 56 w 210"/>
                <a:gd name="T27" fmla="*/ 1 h 58"/>
                <a:gd name="T28" fmla="*/ 45 w 210"/>
                <a:gd name="T29" fmla="*/ 0 h 58"/>
                <a:gd name="T30" fmla="*/ 33 w 210"/>
                <a:gd name="T31" fmla="*/ 0 h 58"/>
                <a:gd name="T32" fmla="*/ 21 w 210"/>
                <a:gd name="T33" fmla="*/ 0 h 58"/>
                <a:gd name="T34" fmla="*/ 10 w 210"/>
                <a:gd name="T35" fmla="*/ 0 h 58"/>
                <a:gd name="T36" fmla="*/ 0 w 210"/>
                <a:gd name="T37" fmla="*/ 1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0" h="58">
                  <a:moveTo>
                    <a:pt x="210" y="58"/>
                  </a:moveTo>
                  <a:lnTo>
                    <a:pt x="200" y="51"/>
                  </a:lnTo>
                  <a:lnTo>
                    <a:pt x="188" y="44"/>
                  </a:lnTo>
                  <a:lnTo>
                    <a:pt x="177" y="38"/>
                  </a:lnTo>
                  <a:lnTo>
                    <a:pt x="165" y="33"/>
                  </a:lnTo>
                  <a:lnTo>
                    <a:pt x="153" y="27"/>
                  </a:lnTo>
                  <a:lnTo>
                    <a:pt x="142" y="22"/>
                  </a:lnTo>
                  <a:lnTo>
                    <a:pt x="129" y="18"/>
                  </a:lnTo>
                  <a:lnTo>
                    <a:pt x="117" y="14"/>
                  </a:lnTo>
                  <a:lnTo>
                    <a:pt x="105" y="10"/>
                  </a:lnTo>
                  <a:lnTo>
                    <a:pt x="93" y="8"/>
                  </a:lnTo>
                  <a:lnTo>
                    <a:pt x="80" y="5"/>
                  </a:lnTo>
                  <a:lnTo>
                    <a:pt x="69" y="3"/>
                  </a:lnTo>
                  <a:lnTo>
                    <a:pt x="56" y="1"/>
                  </a:lnTo>
                  <a:lnTo>
                    <a:pt x="45" y="0"/>
                  </a:lnTo>
                  <a:lnTo>
                    <a:pt x="33" y="0"/>
                  </a:lnTo>
                  <a:lnTo>
                    <a:pt x="21" y="0"/>
                  </a:lnTo>
                  <a:lnTo>
                    <a:pt x="10" y="0"/>
                  </a:lnTo>
                  <a:lnTo>
                    <a:pt x="0" y="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91" name="Freeform 183"/>
            <p:cNvSpPr>
              <a:spLocks/>
            </p:cNvSpPr>
            <p:nvPr/>
          </p:nvSpPr>
          <p:spPr bwMode="auto">
            <a:xfrm>
              <a:off x="3216" y="912"/>
              <a:ext cx="5" cy="11"/>
            </a:xfrm>
            <a:custGeom>
              <a:avLst/>
              <a:gdLst>
                <a:gd name="T0" fmla="*/ 0 w 13"/>
                <a:gd name="T1" fmla="*/ 36 h 36"/>
                <a:gd name="T2" fmla="*/ 3 w 13"/>
                <a:gd name="T3" fmla="*/ 35 h 36"/>
                <a:gd name="T4" fmla="*/ 7 w 13"/>
                <a:gd name="T5" fmla="*/ 34 h 36"/>
                <a:gd name="T6" fmla="*/ 9 w 13"/>
                <a:gd name="T7" fmla="*/ 31 h 36"/>
                <a:gd name="T8" fmla="*/ 11 w 13"/>
                <a:gd name="T9" fmla="*/ 29 h 36"/>
                <a:gd name="T10" fmla="*/ 12 w 13"/>
                <a:gd name="T11" fmla="*/ 26 h 36"/>
                <a:gd name="T12" fmla="*/ 13 w 13"/>
                <a:gd name="T13" fmla="*/ 23 h 36"/>
                <a:gd name="T14" fmla="*/ 13 w 13"/>
                <a:gd name="T15" fmla="*/ 20 h 36"/>
                <a:gd name="T16" fmla="*/ 12 w 13"/>
                <a:gd name="T17" fmla="*/ 17 h 36"/>
                <a:gd name="T18" fmla="*/ 11 w 13"/>
                <a:gd name="T19" fmla="*/ 12 h 36"/>
                <a:gd name="T20" fmla="*/ 9 w 13"/>
                <a:gd name="T21" fmla="*/ 9 h 36"/>
                <a:gd name="T22" fmla="*/ 7 w 13"/>
                <a:gd name="T23" fmla="*/ 5 h 36"/>
                <a:gd name="T24" fmla="*/ 3 w 13"/>
                <a:gd name="T25" fmla="*/ 2 h 36"/>
                <a:gd name="T26" fmla="*/ 0 w 13"/>
                <a:gd name="T2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" h="36">
                  <a:moveTo>
                    <a:pt x="0" y="36"/>
                  </a:moveTo>
                  <a:lnTo>
                    <a:pt x="3" y="35"/>
                  </a:lnTo>
                  <a:lnTo>
                    <a:pt x="7" y="34"/>
                  </a:lnTo>
                  <a:lnTo>
                    <a:pt x="9" y="31"/>
                  </a:lnTo>
                  <a:lnTo>
                    <a:pt x="11" y="29"/>
                  </a:lnTo>
                  <a:lnTo>
                    <a:pt x="12" y="26"/>
                  </a:lnTo>
                  <a:lnTo>
                    <a:pt x="13" y="23"/>
                  </a:lnTo>
                  <a:lnTo>
                    <a:pt x="13" y="20"/>
                  </a:lnTo>
                  <a:lnTo>
                    <a:pt x="12" y="17"/>
                  </a:lnTo>
                  <a:lnTo>
                    <a:pt x="11" y="12"/>
                  </a:lnTo>
                  <a:lnTo>
                    <a:pt x="9" y="9"/>
                  </a:lnTo>
                  <a:lnTo>
                    <a:pt x="7" y="5"/>
                  </a:lnTo>
                  <a:lnTo>
                    <a:pt x="3" y="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92" name="Line 184"/>
            <p:cNvSpPr>
              <a:spLocks noChangeShapeType="1"/>
            </p:cNvSpPr>
            <p:nvPr/>
          </p:nvSpPr>
          <p:spPr bwMode="auto">
            <a:xfrm>
              <a:off x="2705" y="458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93" name="Line 185"/>
            <p:cNvSpPr>
              <a:spLocks noChangeShapeType="1"/>
            </p:cNvSpPr>
            <p:nvPr/>
          </p:nvSpPr>
          <p:spPr bwMode="auto">
            <a:xfrm>
              <a:off x="3131" y="1404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94" name="Line 186"/>
            <p:cNvSpPr>
              <a:spLocks noChangeShapeType="1"/>
            </p:cNvSpPr>
            <p:nvPr/>
          </p:nvSpPr>
          <p:spPr bwMode="auto">
            <a:xfrm>
              <a:off x="3237" y="1404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95" name="Line 187"/>
            <p:cNvSpPr>
              <a:spLocks noChangeShapeType="1"/>
            </p:cNvSpPr>
            <p:nvPr/>
          </p:nvSpPr>
          <p:spPr bwMode="auto">
            <a:xfrm>
              <a:off x="3131" y="2153"/>
              <a:ext cx="2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96" name="Line 188"/>
            <p:cNvSpPr>
              <a:spLocks noChangeShapeType="1"/>
            </p:cNvSpPr>
            <p:nvPr/>
          </p:nvSpPr>
          <p:spPr bwMode="auto">
            <a:xfrm>
              <a:off x="3131" y="3005"/>
              <a:ext cx="2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97" name="Line 189"/>
            <p:cNvSpPr>
              <a:spLocks noChangeShapeType="1"/>
            </p:cNvSpPr>
            <p:nvPr/>
          </p:nvSpPr>
          <p:spPr bwMode="auto">
            <a:xfrm>
              <a:off x="3338" y="2203"/>
              <a:ext cx="0" cy="7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98" name="Freeform 190"/>
            <p:cNvSpPr>
              <a:spLocks/>
            </p:cNvSpPr>
            <p:nvPr/>
          </p:nvSpPr>
          <p:spPr bwMode="auto">
            <a:xfrm>
              <a:off x="3328" y="2153"/>
              <a:ext cx="16" cy="50"/>
            </a:xfrm>
            <a:custGeom>
              <a:avLst/>
              <a:gdLst>
                <a:gd name="T0" fmla="*/ 0 w 51"/>
                <a:gd name="T1" fmla="*/ 153 h 153"/>
                <a:gd name="T2" fmla="*/ 51 w 51"/>
                <a:gd name="T3" fmla="*/ 153 h 153"/>
                <a:gd name="T4" fmla="*/ 25 w 51"/>
                <a:gd name="T5" fmla="*/ 0 h 153"/>
                <a:gd name="T6" fmla="*/ 0 w 51"/>
                <a:gd name="T7" fmla="*/ 153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153">
                  <a:moveTo>
                    <a:pt x="0" y="153"/>
                  </a:moveTo>
                  <a:lnTo>
                    <a:pt x="51" y="153"/>
                  </a:lnTo>
                  <a:lnTo>
                    <a:pt x="25" y="0"/>
                  </a:lnTo>
                  <a:lnTo>
                    <a:pt x="0" y="153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99" name="Freeform 191"/>
            <p:cNvSpPr>
              <a:spLocks/>
            </p:cNvSpPr>
            <p:nvPr/>
          </p:nvSpPr>
          <p:spPr bwMode="auto">
            <a:xfrm>
              <a:off x="3328" y="2153"/>
              <a:ext cx="16" cy="50"/>
            </a:xfrm>
            <a:custGeom>
              <a:avLst/>
              <a:gdLst>
                <a:gd name="T0" fmla="*/ 0 w 51"/>
                <a:gd name="T1" fmla="*/ 153 h 153"/>
                <a:gd name="T2" fmla="*/ 51 w 51"/>
                <a:gd name="T3" fmla="*/ 153 h 153"/>
                <a:gd name="T4" fmla="*/ 25 w 51"/>
                <a:gd name="T5" fmla="*/ 0 h 153"/>
                <a:gd name="T6" fmla="*/ 0 w 51"/>
                <a:gd name="T7" fmla="*/ 153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153">
                  <a:moveTo>
                    <a:pt x="0" y="153"/>
                  </a:moveTo>
                  <a:lnTo>
                    <a:pt x="51" y="153"/>
                  </a:lnTo>
                  <a:lnTo>
                    <a:pt x="25" y="0"/>
                  </a:lnTo>
                  <a:lnTo>
                    <a:pt x="0" y="153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00" name="Freeform 192"/>
            <p:cNvSpPr>
              <a:spLocks/>
            </p:cNvSpPr>
            <p:nvPr/>
          </p:nvSpPr>
          <p:spPr bwMode="auto">
            <a:xfrm>
              <a:off x="3328" y="2957"/>
              <a:ext cx="16" cy="48"/>
            </a:xfrm>
            <a:custGeom>
              <a:avLst/>
              <a:gdLst>
                <a:gd name="T0" fmla="*/ 0 w 51"/>
                <a:gd name="T1" fmla="*/ 0 h 152"/>
                <a:gd name="T2" fmla="*/ 51 w 51"/>
                <a:gd name="T3" fmla="*/ 0 h 152"/>
                <a:gd name="T4" fmla="*/ 25 w 51"/>
                <a:gd name="T5" fmla="*/ 152 h 152"/>
                <a:gd name="T6" fmla="*/ 0 w 51"/>
                <a:gd name="T7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152">
                  <a:moveTo>
                    <a:pt x="0" y="0"/>
                  </a:moveTo>
                  <a:lnTo>
                    <a:pt x="51" y="0"/>
                  </a:lnTo>
                  <a:lnTo>
                    <a:pt x="25" y="1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01" name="Freeform 193"/>
            <p:cNvSpPr>
              <a:spLocks/>
            </p:cNvSpPr>
            <p:nvPr/>
          </p:nvSpPr>
          <p:spPr bwMode="auto">
            <a:xfrm>
              <a:off x="3328" y="2957"/>
              <a:ext cx="16" cy="48"/>
            </a:xfrm>
            <a:custGeom>
              <a:avLst/>
              <a:gdLst>
                <a:gd name="T0" fmla="*/ 0 w 51"/>
                <a:gd name="T1" fmla="*/ 0 h 152"/>
                <a:gd name="T2" fmla="*/ 51 w 51"/>
                <a:gd name="T3" fmla="*/ 0 h 152"/>
                <a:gd name="T4" fmla="*/ 25 w 51"/>
                <a:gd name="T5" fmla="*/ 152 h 152"/>
                <a:gd name="T6" fmla="*/ 0 w 51"/>
                <a:gd name="T7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152">
                  <a:moveTo>
                    <a:pt x="0" y="0"/>
                  </a:moveTo>
                  <a:lnTo>
                    <a:pt x="51" y="0"/>
                  </a:lnTo>
                  <a:lnTo>
                    <a:pt x="25" y="15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02" name="Line 194"/>
            <p:cNvSpPr>
              <a:spLocks noChangeShapeType="1"/>
            </p:cNvSpPr>
            <p:nvPr/>
          </p:nvSpPr>
          <p:spPr bwMode="auto">
            <a:xfrm flipV="1">
              <a:off x="3241" y="2588"/>
              <a:ext cx="0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03" name="Freeform 195"/>
            <p:cNvSpPr>
              <a:spLocks/>
            </p:cNvSpPr>
            <p:nvPr/>
          </p:nvSpPr>
          <p:spPr bwMode="auto">
            <a:xfrm>
              <a:off x="3241" y="2579"/>
              <a:ext cx="35" cy="18"/>
            </a:xfrm>
            <a:custGeom>
              <a:avLst/>
              <a:gdLst>
                <a:gd name="T0" fmla="*/ 105 w 105"/>
                <a:gd name="T1" fmla="*/ 55 h 55"/>
                <a:gd name="T2" fmla="*/ 104 w 105"/>
                <a:gd name="T3" fmla="*/ 47 h 55"/>
                <a:gd name="T4" fmla="*/ 101 w 105"/>
                <a:gd name="T5" fmla="*/ 39 h 55"/>
                <a:gd name="T6" fmla="*/ 96 w 105"/>
                <a:gd name="T7" fmla="*/ 31 h 55"/>
                <a:gd name="T8" fmla="*/ 90 w 105"/>
                <a:gd name="T9" fmla="*/ 24 h 55"/>
                <a:gd name="T10" fmla="*/ 82 w 105"/>
                <a:gd name="T11" fmla="*/ 17 h 55"/>
                <a:gd name="T12" fmla="*/ 73 w 105"/>
                <a:gd name="T13" fmla="*/ 11 h 55"/>
                <a:gd name="T14" fmla="*/ 63 w 105"/>
                <a:gd name="T15" fmla="*/ 7 h 55"/>
                <a:gd name="T16" fmla="*/ 53 w 105"/>
                <a:gd name="T17" fmla="*/ 4 h 55"/>
                <a:gd name="T18" fmla="*/ 42 w 105"/>
                <a:gd name="T19" fmla="*/ 1 h 55"/>
                <a:gd name="T20" fmla="*/ 32 w 105"/>
                <a:gd name="T21" fmla="*/ 0 h 55"/>
                <a:gd name="T22" fmla="*/ 23 w 105"/>
                <a:gd name="T23" fmla="*/ 1 h 55"/>
                <a:gd name="T24" fmla="*/ 15 w 105"/>
                <a:gd name="T25" fmla="*/ 4 h 55"/>
                <a:gd name="T26" fmla="*/ 8 w 105"/>
                <a:gd name="T27" fmla="*/ 8 h 55"/>
                <a:gd name="T28" fmla="*/ 4 w 105"/>
                <a:gd name="T29" fmla="*/ 13 h 55"/>
                <a:gd name="T30" fmla="*/ 0 w 105"/>
                <a:gd name="T31" fmla="*/ 19 h 55"/>
                <a:gd name="T32" fmla="*/ 0 w 105"/>
                <a:gd name="T33" fmla="*/ 26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5" h="55">
                  <a:moveTo>
                    <a:pt x="105" y="55"/>
                  </a:moveTo>
                  <a:lnTo>
                    <a:pt x="104" y="47"/>
                  </a:lnTo>
                  <a:lnTo>
                    <a:pt x="101" y="39"/>
                  </a:lnTo>
                  <a:lnTo>
                    <a:pt x="96" y="31"/>
                  </a:lnTo>
                  <a:lnTo>
                    <a:pt x="90" y="24"/>
                  </a:lnTo>
                  <a:lnTo>
                    <a:pt x="82" y="17"/>
                  </a:lnTo>
                  <a:lnTo>
                    <a:pt x="73" y="11"/>
                  </a:lnTo>
                  <a:lnTo>
                    <a:pt x="63" y="7"/>
                  </a:lnTo>
                  <a:lnTo>
                    <a:pt x="53" y="4"/>
                  </a:lnTo>
                  <a:lnTo>
                    <a:pt x="42" y="1"/>
                  </a:lnTo>
                  <a:lnTo>
                    <a:pt x="32" y="0"/>
                  </a:lnTo>
                  <a:lnTo>
                    <a:pt x="23" y="1"/>
                  </a:lnTo>
                  <a:lnTo>
                    <a:pt x="15" y="4"/>
                  </a:lnTo>
                  <a:lnTo>
                    <a:pt x="8" y="8"/>
                  </a:lnTo>
                  <a:lnTo>
                    <a:pt x="4" y="13"/>
                  </a:lnTo>
                  <a:lnTo>
                    <a:pt x="0" y="19"/>
                  </a:lnTo>
                  <a:lnTo>
                    <a:pt x="0" y="2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04" name="Line 196"/>
            <p:cNvSpPr>
              <a:spLocks noChangeShapeType="1"/>
            </p:cNvSpPr>
            <p:nvPr/>
          </p:nvSpPr>
          <p:spPr bwMode="auto">
            <a:xfrm>
              <a:off x="3276" y="2597"/>
              <a:ext cx="0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05" name="Freeform 197"/>
            <p:cNvSpPr>
              <a:spLocks/>
            </p:cNvSpPr>
            <p:nvPr/>
          </p:nvSpPr>
          <p:spPr bwMode="auto">
            <a:xfrm>
              <a:off x="3276" y="2588"/>
              <a:ext cx="18" cy="9"/>
            </a:xfrm>
            <a:custGeom>
              <a:avLst/>
              <a:gdLst>
                <a:gd name="T0" fmla="*/ 53 w 53"/>
                <a:gd name="T1" fmla="*/ 3 h 26"/>
                <a:gd name="T2" fmla="*/ 43 w 53"/>
                <a:gd name="T3" fmla="*/ 1 h 26"/>
                <a:gd name="T4" fmla="*/ 33 w 53"/>
                <a:gd name="T5" fmla="*/ 0 h 26"/>
                <a:gd name="T6" fmla="*/ 24 w 53"/>
                <a:gd name="T7" fmla="*/ 1 h 26"/>
                <a:gd name="T8" fmla="*/ 16 w 53"/>
                <a:gd name="T9" fmla="*/ 3 h 26"/>
                <a:gd name="T10" fmla="*/ 9 w 53"/>
                <a:gd name="T11" fmla="*/ 7 h 26"/>
                <a:gd name="T12" fmla="*/ 4 w 53"/>
                <a:gd name="T13" fmla="*/ 12 h 26"/>
                <a:gd name="T14" fmla="*/ 1 w 53"/>
                <a:gd name="T15" fmla="*/ 18 h 26"/>
                <a:gd name="T16" fmla="*/ 0 w 53"/>
                <a:gd name="T17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26">
                  <a:moveTo>
                    <a:pt x="53" y="3"/>
                  </a:moveTo>
                  <a:lnTo>
                    <a:pt x="43" y="1"/>
                  </a:lnTo>
                  <a:lnTo>
                    <a:pt x="33" y="0"/>
                  </a:lnTo>
                  <a:lnTo>
                    <a:pt x="24" y="1"/>
                  </a:lnTo>
                  <a:lnTo>
                    <a:pt x="16" y="3"/>
                  </a:lnTo>
                  <a:lnTo>
                    <a:pt x="9" y="7"/>
                  </a:lnTo>
                  <a:lnTo>
                    <a:pt x="4" y="12"/>
                  </a:lnTo>
                  <a:lnTo>
                    <a:pt x="1" y="18"/>
                  </a:lnTo>
                  <a:lnTo>
                    <a:pt x="0" y="2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06" name="Line 198"/>
            <p:cNvSpPr>
              <a:spLocks noChangeShapeType="1"/>
            </p:cNvSpPr>
            <p:nvPr/>
          </p:nvSpPr>
          <p:spPr bwMode="auto">
            <a:xfrm>
              <a:off x="3294" y="2590"/>
              <a:ext cx="9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07" name="Freeform 199"/>
            <p:cNvSpPr>
              <a:spLocks/>
            </p:cNvSpPr>
            <p:nvPr/>
          </p:nvSpPr>
          <p:spPr bwMode="auto">
            <a:xfrm>
              <a:off x="3303" y="2593"/>
              <a:ext cx="16" cy="16"/>
            </a:xfrm>
            <a:custGeom>
              <a:avLst/>
              <a:gdLst>
                <a:gd name="T0" fmla="*/ 53 w 53"/>
                <a:gd name="T1" fmla="*/ 51 h 51"/>
                <a:gd name="T2" fmla="*/ 51 w 53"/>
                <a:gd name="T3" fmla="*/ 43 h 51"/>
                <a:gd name="T4" fmla="*/ 49 w 53"/>
                <a:gd name="T5" fmla="*/ 35 h 51"/>
                <a:gd name="T6" fmla="*/ 43 w 53"/>
                <a:gd name="T7" fmla="*/ 28 h 51"/>
                <a:gd name="T8" fmla="*/ 37 w 53"/>
                <a:gd name="T9" fmla="*/ 20 h 51"/>
                <a:gd name="T10" fmla="*/ 29 w 53"/>
                <a:gd name="T11" fmla="*/ 13 h 51"/>
                <a:gd name="T12" fmla="*/ 20 w 53"/>
                <a:gd name="T13" fmla="*/ 8 h 51"/>
                <a:gd name="T14" fmla="*/ 11 w 53"/>
                <a:gd name="T15" fmla="*/ 3 h 51"/>
                <a:gd name="T16" fmla="*/ 0 w 53"/>
                <a:gd name="T17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51">
                  <a:moveTo>
                    <a:pt x="53" y="51"/>
                  </a:moveTo>
                  <a:lnTo>
                    <a:pt x="51" y="43"/>
                  </a:lnTo>
                  <a:lnTo>
                    <a:pt x="49" y="35"/>
                  </a:lnTo>
                  <a:lnTo>
                    <a:pt x="43" y="28"/>
                  </a:lnTo>
                  <a:lnTo>
                    <a:pt x="37" y="20"/>
                  </a:lnTo>
                  <a:lnTo>
                    <a:pt x="29" y="13"/>
                  </a:lnTo>
                  <a:lnTo>
                    <a:pt x="20" y="8"/>
                  </a:lnTo>
                  <a:lnTo>
                    <a:pt x="11" y="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08" name="Line 200"/>
            <p:cNvSpPr>
              <a:spLocks noChangeShapeType="1"/>
            </p:cNvSpPr>
            <p:nvPr/>
          </p:nvSpPr>
          <p:spPr bwMode="auto">
            <a:xfrm>
              <a:off x="3319" y="2609"/>
              <a:ext cx="0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09" name="Freeform 201"/>
            <p:cNvSpPr>
              <a:spLocks/>
            </p:cNvSpPr>
            <p:nvPr/>
          </p:nvSpPr>
          <p:spPr bwMode="auto">
            <a:xfrm>
              <a:off x="3241" y="2540"/>
              <a:ext cx="78" cy="34"/>
            </a:xfrm>
            <a:custGeom>
              <a:avLst/>
              <a:gdLst>
                <a:gd name="T0" fmla="*/ 0 w 237"/>
                <a:gd name="T1" fmla="*/ 0 h 106"/>
                <a:gd name="T2" fmla="*/ 5 w 237"/>
                <a:gd name="T3" fmla="*/ 10 h 106"/>
                <a:gd name="T4" fmla="*/ 12 w 237"/>
                <a:gd name="T5" fmla="*/ 20 h 106"/>
                <a:gd name="T6" fmla="*/ 21 w 237"/>
                <a:gd name="T7" fmla="*/ 30 h 106"/>
                <a:gd name="T8" fmla="*/ 30 w 237"/>
                <a:gd name="T9" fmla="*/ 41 h 106"/>
                <a:gd name="T10" fmla="*/ 40 w 237"/>
                <a:gd name="T11" fmla="*/ 50 h 106"/>
                <a:gd name="T12" fmla="*/ 53 w 237"/>
                <a:gd name="T13" fmla="*/ 58 h 106"/>
                <a:gd name="T14" fmla="*/ 65 w 237"/>
                <a:gd name="T15" fmla="*/ 66 h 106"/>
                <a:gd name="T16" fmla="*/ 78 w 237"/>
                <a:gd name="T17" fmla="*/ 72 h 106"/>
                <a:gd name="T18" fmla="*/ 91 w 237"/>
                <a:gd name="T19" fmla="*/ 78 h 106"/>
                <a:gd name="T20" fmla="*/ 105 w 237"/>
                <a:gd name="T21" fmla="*/ 83 h 106"/>
                <a:gd name="T22" fmla="*/ 184 w 237"/>
                <a:gd name="T23" fmla="*/ 104 h 106"/>
                <a:gd name="T24" fmla="*/ 195 w 237"/>
                <a:gd name="T25" fmla="*/ 106 h 106"/>
                <a:gd name="T26" fmla="*/ 204 w 237"/>
                <a:gd name="T27" fmla="*/ 106 h 106"/>
                <a:gd name="T28" fmla="*/ 213 w 237"/>
                <a:gd name="T29" fmla="*/ 105 h 106"/>
                <a:gd name="T30" fmla="*/ 221 w 237"/>
                <a:gd name="T31" fmla="*/ 103 h 106"/>
                <a:gd name="T32" fmla="*/ 227 w 237"/>
                <a:gd name="T33" fmla="*/ 100 h 106"/>
                <a:gd name="T34" fmla="*/ 233 w 237"/>
                <a:gd name="T35" fmla="*/ 94 h 106"/>
                <a:gd name="T36" fmla="*/ 235 w 237"/>
                <a:gd name="T37" fmla="*/ 88 h 106"/>
                <a:gd name="T38" fmla="*/ 237 w 237"/>
                <a:gd name="T39" fmla="*/ 81 h 106"/>
                <a:gd name="T40" fmla="*/ 235 w 237"/>
                <a:gd name="T41" fmla="*/ 73 h 106"/>
                <a:gd name="T42" fmla="*/ 233 w 237"/>
                <a:gd name="T43" fmla="*/ 67 h 106"/>
                <a:gd name="T44" fmla="*/ 227 w 237"/>
                <a:gd name="T45" fmla="*/ 59 h 106"/>
                <a:gd name="T46" fmla="*/ 221 w 237"/>
                <a:gd name="T47" fmla="*/ 51 h 106"/>
                <a:gd name="T48" fmla="*/ 213 w 237"/>
                <a:gd name="T49" fmla="*/ 44 h 106"/>
                <a:gd name="T50" fmla="*/ 204 w 237"/>
                <a:gd name="T51" fmla="*/ 38 h 106"/>
                <a:gd name="T52" fmla="*/ 195 w 237"/>
                <a:gd name="T53" fmla="*/ 34 h 106"/>
                <a:gd name="T54" fmla="*/ 184 w 237"/>
                <a:gd name="T55" fmla="*/ 30 h 106"/>
                <a:gd name="T56" fmla="*/ 158 w 237"/>
                <a:gd name="T57" fmla="*/ 24 h 106"/>
                <a:gd name="T58" fmla="*/ 148 w 237"/>
                <a:gd name="T59" fmla="*/ 20 h 106"/>
                <a:gd name="T60" fmla="*/ 139 w 237"/>
                <a:gd name="T61" fmla="*/ 19 h 106"/>
                <a:gd name="T62" fmla="*/ 130 w 237"/>
                <a:gd name="T63" fmla="*/ 19 h 106"/>
                <a:gd name="T64" fmla="*/ 122 w 237"/>
                <a:gd name="T65" fmla="*/ 21 h 106"/>
                <a:gd name="T66" fmla="*/ 115 w 237"/>
                <a:gd name="T67" fmla="*/ 24 h 106"/>
                <a:gd name="T68" fmla="*/ 109 w 237"/>
                <a:gd name="T69" fmla="*/ 28 h 106"/>
                <a:gd name="T70" fmla="*/ 106 w 237"/>
                <a:gd name="T71" fmla="*/ 34 h 106"/>
                <a:gd name="T72" fmla="*/ 105 w 237"/>
                <a:gd name="T73" fmla="*/ 39 h 106"/>
                <a:gd name="T74" fmla="*/ 105 w 237"/>
                <a:gd name="T75" fmla="*/ 46 h 106"/>
                <a:gd name="T76" fmla="*/ 105 w 237"/>
                <a:gd name="T77" fmla="*/ 83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7" h="106">
                  <a:moveTo>
                    <a:pt x="0" y="0"/>
                  </a:moveTo>
                  <a:lnTo>
                    <a:pt x="5" y="10"/>
                  </a:lnTo>
                  <a:lnTo>
                    <a:pt x="12" y="20"/>
                  </a:lnTo>
                  <a:lnTo>
                    <a:pt x="21" y="30"/>
                  </a:lnTo>
                  <a:lnTo>
                    <a:pt x="30" y="41"/>
                  </a:lnTo>
                  <a:lnTo>
                    <a:pt x="40" y="50"/>
                  </a:lnTo>
                  <a:lnTo>
                    <a:pt x="53" y="58"/>
                  </a:lnTo>
                  <a:lnTo>
                    <a:pt x="65" y="66"/>
                  </a:lnTo>
                  <a:lnTo>
                    <a:pt x="78" y="72"/>
                  </a:lnTo>
                  <a:lnTo>
                    <a:pt x="91" y="78"/>
                  </a:lnTo>
                  <a:lnTo>
                    <a:pt x="105" y="83"/>
                  </a:lnTo>
                  <a:lnTo>
                    <a:pt x="184" y="104"/>
                  </a:lnTo>
                  <a:lnTo>
                    <a:pt x="195" y="106"/>
                  </a:lnTo>
                  <a:lnTo>
                    <a:pt x="204" y="106"/>
                  </a:lnTo>
                  <a:lnTo>
                    <a:pt x="213" y="105"/>
                  </a:lnTo>
                  <a:lnTo>
                    <a:pt x="221" y="103"/>
                  </a:lnTo>
                  <a:lnTo>
                    <a:pt x="227" y="100"/>
                  </a:lnTo>
                  <a:lnTo>
                    <a:pt x="233" y="94"/>
                  </a:lnTo>
                  <a:lnTo>
                    <a:pt x="235" y="88"/>
                  </a:lnTo>
                  <a:lnTo>
                    <a:pt x="237" y="81"/>
                  </a:lnTo>
                  <a:lnTo>
                    <a:pt x="235" y="73"/>
                  </a:lnTo>
                  <a:lnTo>
                    <a:pt x="233" y="67"/>
                  </a:lnTo>
                  <a:lnTo>
                    <a:pt x="227" y="59"/>
                  </a:lnTo>
                  <a:lnTo>
                    <a:pt x="221" y="51"/>
                  </a:lnTo>
                  <a:lnTo>
                    <a:pt x="213" y="44"/>
                  </a:lnTo>
                  <a:lnTo>
                    <a:pt x="204" y="38"/>
                  </a:lnTo>
                  <a:lnTo>
                    <a:pt x="195" y="34"/>
                  </a:lnTo>
                  <a:lnTo>
                    <a:pt x="184" y="30"/>
                  </a:lnTo>
                  <a:lnTo>
                    <a:pt x="158" y="24"/>
                  </a:lnTo>
                  <a:lnTo>
                    <a:pt x="148" y="20"/>
                  </a:lnTo>
                  <a:lnTo>
                    <a:pt x="139" y="19"/>
                  </a:lnTo>
                  <a:lnTo>
                    <a:pt x="130" y="19"/>
                  </a:lnTo>
                  <a:lnTo>
                    <a:pt x="122" y="21"/>
                  </a:lnTo>
                  <a:lnTo>
                    <a:pt x="115" y="24"/>
                  </a:lnTo>
                  <a:lnTo>
                    <a:pt x="109" y="28"/>
                  </a:lnTo>
                  <a:lnTo>
                    <a:pt x="106" y="34"/>
                  </a:lnTo>
                  <a:lnTo>
                    <a:pt x="105" y="39"/>
                  </a:lnTo>
                  <a:lnTo>
                    <a:pt x="105" y="46"/>
                  </a:lnTo>
                  <a:lnTo>
                    <a:pt x="105" y="8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10" name="Line 202"/>
            <p:cNvSpPr>
              <a:spLocks noChangeShapeType="1"/>
            </p:cNvSpPr>
            <p:nvPr/>
          </p:nvSpPr>
          <p:spPr bwMode="auto">
            <a:xfrm>
              <a:off x="3131" y="2153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11" name="Line 203"/>
            <p:cNvSpPr>
              <a:spLocks noChangeShapeType="1"/>
            </p:cNvSpPr>
            <p:nvPr/>
          </p:nvSpPr>
          <p:spPr bwMode="auto">
            <a:xfrm>
              <a:off x="3131" y="3005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12" name="Line 204"/>
            <p:cNvSpPr>
              <a:spLocks noChangeShapeType="1"/>
            </p:cNvSpPr>
            <p:nvPr/>
          </p:nvSpPr>
          <p:spPr bwMode="auto">
            <a:xfrm>
              <a:off x="3338" y="3005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45734" name="Group 326"/>
          <p:cNvGrpSpPr>
            <a:grpSpLocks/>
          </p:cNvGrpSpPr>
          <p:nvPr/>
        </p:nvGrpSpPr>
        <p:grpSpPr bwMode="auto">
          <a:xfrm>
            <a:off x="6496050" y="4738688"/>
            <a:ext cx="2411413" cy="2089150"/>
            <a:chOff x="4311" y="2927"/>
            <a:chExt cx="1200" cy="1040"/>
          </a:xfrm>
        </p:grpSpPr>
        <p:sp>
          <p:nvSpPr>
            <p:cNvPr id="145613" name="Line 205"/>
            <p:cNvSpPr>
              <a:spLocks noChangeShapeType="1"/>
            </p:cNvSpPr>
            <p:nvPr/>
          </p:nvSpPr>
          <p:spPr bwMode="auto">
            <a:xfrm>
              <a:off x="4311" y="3456"/>
              <a:ext cx="9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14" name="Line 206"/>
            <p:cNvSpPr>
              <a:spLocks noChangeShapeType="1"/>
            </p:cNvSpPr>
            <p:nvPr/>
          </p:nvSpPr>
          <p:spPr bwMode="auto">
            <a:xfrm>
              <a:off x="4432" y="3456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15" name="Line 207"/>
            <p:cNvSpPr>
              <a:spLocks noChangeShapeType="1"/>
            </p:cNvSpPr>
            <p:nvPr/>
          </p:nvSpPr>
          <p:spPr bwMode="auto">
            <a:xfrm>
              <a:off x="4480" y="3456"/>
              <a:ext cx="13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16" name="Line 208"/>
            <p:cNvSpPr>
              <a:spLocks noChangeShapeType="1"/>
            </p:cNvSpPr>
            <p:nvPr/>
          </p:nvSpPr>
          <p:spPr bwMode="auto">
            <a:xfrm>
              <a:off x="4641" y="3456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17" name="Line 209"/>
            <p:cNvSpPr>
              <a:spLocks noChangeShapeType="1"/>
            </p:cNvSpPr>
            <p:nvPr/>
          </p:nvSpPr>
          <p:spPr bwMode="auto">
            <a:xfrm>
              <a:off x="4686" y="3456"/>
              <a:ext cx="13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19" name="Line 211"/>
            <p:cNvSpPr>
              <a:spLocks noChangeShapeType="1"/>
            </p:cNvSpPr>
            <p:nvPr/>
          </p:nvSpPr>
          <p:spPr bwMode="auto">
            <a:xfrm>
              <a:off x="4847" y="3456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20" name="Line 212"/>
            <p:cNvSpPr>
              <a:spLocks noChangeShapeType="1"/>
            </p:cNvSpPr>
            <p:nvPr/>
          </p:nvSpPr>
          <p:spPr bwMode="auto">
            <a:xfrm>
              <a:off x="4895" y="3456"/>
              <a:ext cx="1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21" name="Line 213"/>
            <p:cNvSpPr>
              <a:spLocks noChangeShapeType="1"/>
            </p:cNvSpPr>
            <p:nvPr/>
          </p:nvSpPr>
          <p:spPr bwMode="auto">
            <a:xfrm>
              <a:off x="5053" y="3456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22" name="Line 214"/>
            <p:cNvSpPr>
              <a:spLocks noChangeShapeType="1"/>
            </p:cNvSpPr>
            <p:nvPr/>
          </p:nvSpPr>
          <p:spPr bwMode="auto">
            <a:xfrm>
              <a:off x="5101" y="3456"/>
              <a:ext cx="13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23" name="Line 215"/>
            <p:cNvSpPr>
              <a:spLocks noChangeShapeType="1"/>
            </p:cNvSpPr>
            <p:nvPr/>
          </p:nvSpPr>
          <p:spPr bwMode="auto">
            <a:xfrm>
              <a:off x="5259" y="3456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24" name="Line 216"/>
            <p:cNvSpPr>
              <a:spLocks noChangeShapeType="1"/>
            </p:cNvSpPr>
            <p:nvPr/>
          </p:nvSpPr>
          <p:spPr bwMode="auto">
            <a:xfrm>
              <a:off x="5307" y="3456"/>
              <a:ext cx="9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25" name="Line 217"/>
            <p:cNvSpPr>
              <a:spLocks noChangeShapeType="1"/>
            </p:cNvSpPr>
            <p:nvPr/>
          </p:nvSpPr>
          <p:spPr bwMode="auto">
            <a:xfrm>
              <a:off x="4849" y="2927"/>
              <a:ext cx="0" cy="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26" name="Line 218"/>
            <p:cNvSpPr>
              <a:spLocks noChangeShapeType="1"/>
            </p:cNvSpPr>
            <p:nvPr/>
          </p:nvSpPr>
          <p:spPr bwMode="auto">
            <a:xfrm>
              <a:off x="4849" y="3023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27" name="Line 219"/>
            <p:cNvSpPr>
              <a:spLocks noChangeShapeType="1"/>
            </p:cNvSpPr>
            <p:nvPr/>
          </p:nvSpPr>
          <p:spPr bwMode="auto">
            <a:xfrm>
              <a:off x="4849" y="3071"/>
              <a:ext cx="0" cy="1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28" name="Line 220"/>
            <p:cNvSpPr>
              <a:spLocks noChangeShapeType="1"/>
            </p:cNvSpPr>
            <p:nvPr/>
          </p:nvSpPr>
          <p:spPr bwMode="auto">
            <a:xfrm>
              <a:off x="4849" y="3229"/>
              <a:ext cx="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29" name="Line 221"/>
            <p:cNvSpPr>
              <a:spLocks noChangeShapeType="1"/>
            </p:cNvSpPr>
            <p:nvPr/>
          </p:nvSpPr>
          <p:spPr bwMode="auto">
            <a:xfrm>
              <a:off x="4849" y="3278"/>
              <a:ext cx="0" cy="1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30" name="Line 222"/>
            <p:cNvSpPr>
              <a:spLocks noChangeShapeType="1"/>
            </p:cNvSpPr>
            <p:nvPr/>
          </p:nvSpPr>
          <p:spPr bwMode="auto">
            <a:xfrm>
              <a:off x="4849" y="3436"/>
              <a:ext cx="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31" name="Line 223"/>
            <p:cNvSpPr>
              <a:spLocks noChangeShapeType="1"/>
            </p:cNvSpPr>
            <p:nvPr/>
          </p:nvSpPr>
          <p:spPr bwMode="auto">
            <a:xfrm>
              <a:off x="4849" y="3484"/>
              <a:ext cx="0" cy="1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32" name="Line 224"/>
            <p:cNvSpPr>
              <a:spLocks noChangeShapeType="1"/>
            </p:cNvSpPr>
            <p:nvPr/>
          </p:nvSpPr>
          <p:spPr bwMode="auto">
            <a:xfrm>
              <a:off x="4849" y="3644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33" name="Line 225"/>
            <p:cNvSpPr>
              <a:spLocks noChangeShapeType="1"/>
            </p:cNvSpPr>
            <p:nvPr/>
          </p:nvSpPr>
          <p:spPr bwMode="auto">
            <a:xfrm>
              <a:off x="4849" y="3692"/>
              <a:ext cx="0" cy="1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34" name="Line 226"/>
            <p:cNvSpPr>
              <a:spLocks noChangeShapeType="1"/>
            </p:cNvSpPr>
            <p:nvPr/>
          </p:nvSpPr>
          <p:spPr bwMode="auto">
            <a:xfrm>
              <a:off x="4849" y="3850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35" name="Line 227"/>
            <p:cNvSpPr>
              <a:spLocks noChangeShapeType="1"/>
            </p:cNvSpPr>
            <p:nvPr/>
          </p:nvSpPr>
          <p:spPr bwMode="auto">
            <a:xfrm>
              <a:off x="4849" y="3898"/>
              <a:ext cx="0" cy="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36" name="Freeform 228"/>
            <p:cNvSpPr>
              <a:spLocks/>
            </p:cNvSpPr>
            <p:nvPr/>
          </p:nvSpPr>
          <p:spPr bwMode="auto">
            <a:xfrm>
              <a:off x="4375" y="2984"/>
              <a:ext cx="946" cy="946"/>
            </a:xfrm>
            <a:custGeom>
              <a:avLst/>
              <a:gdLst>
                <a:gd name="T0" fmla="*/ 2888 w 2891"/>
                <a:gd name="T1" fmla="*/ 1348 h 2893"/>
                <a:gd name="T2" fmla="*/ 2870 w 2891"/>
                <a:gd name="T3" fmla="*/ 1200 h 2893"/>
                <a:gd name="T4" fmla="*/ 2838 w 2891"/>
                <a:gd name="T5" fmla="*/ 1056 h 2893"/>
                <a:gd name="T6" fmla="*/ 2790 w 2891"/>
                <a:gd name="T7" fmla="*/ 916 h 2893"/>
                <a:gd name="T8" fmla="*/ 2729 w 2891"/>
                <a:gd name="T9" fmla="*/ 781 h 2893"/>
                <a:gd name="T10" fmla="*/ 2654 w 2891"/>
                <a:gd name="T11" fmla="*/ 653 h 2893"/>
                <a:gd name="T12" fmla="*/ 2566 w 2891"/>
                <a:gd name="T13" fmla="*/ 534 h 2893"/>
                <a:gd name="T14" fmla="*/ 2468 w 2891"/>
                <a:gd name="T15" fmla="*/ 424 h 2893"/>
                <a:gd name="T16" fmla="*/ 2358 w 2891"/>
                <a:gd name="T17" fmla="*/ 325 h 2893"/>
                <a:gd name="T18" fmla="*/ 2238 w 2891"/>
                <a:gd name="T19" fmla="*/ 236 h 2893"/>
                <a:gd name="T20" fmla="*/ 2110 w 2891"/>
                <a:gd name="T21" fmla="*/ 163 h 2893"/>
                <a:gd name="T22" fmla="*/ 1976 w 2891"/>
                <a:gd name="T23" fmla="*/ 101 h 2893"/>
                <a:gd name="T24" fmla="*/ 1835 w 2891"/>
                <a:gd name="T25" fmla="*/ 54 h 2893"/>
                <a:gd name="T26" fmla="*/ 1691 w 2891"/>
                <a:gd name="T27" fmla="*/ 21 h 2893"/>
                <a:gd name="T28" fmla="*/ 1545 w 2891"/>
                <a:gd name="T29" fmla="*/ 4 h 2893"/>
                <a:gd name="T30" fmla="*/ 1396 w 2891"/>
                <a:gd name="T31" fmla="*/ 0 h 2893"/>
                <a:gd name="T32" fmla="*/ 1249 w 2891"/>
                <a:gd name="T33" fmla="*/ 14 h 2893"/>
                <a:gd name="T34" fmla="*/ 1103 w 2891"/>
                <a:gd name="T35" fmla="*/ 41 h 2893"/>
                <a:gd name="T36" fmla="*/ 961 w 2891"/>
                <a:gd name="T37" fmla="*/ 83 h 2893"/>
                <a:gd name="T38" fmla="*/ 825 w 2891"/>
                <a:gd name="T39" fmla="*/ 140 h 2893"/>
                <a:gd name="T40" fmla="*/ 695 w 2891"/>
                <a:gd name="T41" fmla="*/ 210 h 2893"/>
                <a:gd name="T42" fmla="*/ 572 w 2891"/>
                <a:gd name="T43" fmla="*/ 294 h 2893"/>
                <a:gd name="T44" fmla="*/ 458 w 2891"/>
                <a:gd name="T45" fmla="*/ 390 h 2893"/>
                <a:gd name="T46" fmla="*/ 356 w 2891"/>
                <a:gd name="T47" fmla="*/ 496 h 2893"/>
                <a:gd name="T48" fmla="*/ 264 w 2891"/>
                <a:gd name="T49" fmla="*/ 612 h 2893"/>
                <a:gd name="T50" fmla="*/ 186 w 2891"/>
                <a:gd name="T51" fmla="*/ 737 h 2893"/>
                <a:gd name="T52" fmla="*/ 120 w 2891"/>
                <a:gd name="T53" fmla="*/ 870 h 2893"/>
                <a:gd name="T54" fmla="*/ 68 w 2891"/>
                <a:gd name="T55" fmla="*/ 1009 h 2893"/>
                <a:gd name="T56" fmla="*/ 31 w 2891"/>
                <a:gd name="T57" fmla="*/ 1152 h 2893"/>
                <a:gd name="T58" fmla="*/ 8 w 2891"/>
                <a:gd name="T59" fmla="*/ 1299 h 2893"/>
                <a:gd name="T60" fmla="*/ 0 w 2891"/>
                <a:gd name="T61" fmla="*/ 1446 h 2893"/>
                <a:gd name="T62" fmla="*/ 8 w 2891"/>
                <a:gd name="T63" fmla="*/ 1594 h 2893"/>
                <a:gd name="T64" fmla="*/ 31 w 2891"/>
                <a:gd name="T65" fmla="*/ 1740 h 2893"/>
                <a:gd name="T66" fmla="*/ 68 w 2891"/>
                <a:gd name="T67" fmla="*/ 1883 h 2893"/>
                <a:gd name="T68" fmla="*/ 120 w 2891"/>
                <a:gd name="T69" fmla="*/ 2023 h 2893"/>
                <a:gd name="T70" fmla="*/ 186 w 2891"/>
                <a:gd name="T71" fmla="*/ 2156 h 2893"/>
                <a:gd name="T72" fmla="*/ 264 w 2891"/>
                <a:gd name="T73" fmla="*/ 2281 h 2893"/>
                <a:gd name="T74" fmla="*/ 356 w 2891"/>
                <a:gd name="T75" fmla="*/ 2397 h 2893"/>
                <a:gd name="T76" fmla="*/ 458 w 2891"/>
                <a:gd name="T77" fmla="*/ 2503 h 2893"/>
                <a:gd name="T78" fmla="*/ 572 w 2891"/>
                <a:gd name="T79" fmla="*/ 2599 h 2893"/>
                <a:gd name="T80" fmla="*/ 695 w 2891"/>
                <a:gd name="T81" fmla="*/ 2683 h 2893"/>
                <a:gd name="T82" fmla="*/ 825 w 2891"/>
                <a:gd name="T83" fmla="*/ 2753 h 2893"/>
                <a:gd name="T84" fmla="*/ 961 w 2891"/>
                <a:gd name="T85" fmla="*/ 2810 h 2893"/>
                <a:gd name="T86" fmla="*/ 1103 w 2891"/>
                <a:gd name="T87" fmla="*/ 2852 h 2893"/>
                <a:gd name="T88" fmla="*/ 1249 w 2891"/>
                <a:gd name="T89" fmla="*/ 2879 h 2893"/>
                <a:gd name="T90" fmla="*/ 1396 w 2891"/>
                <a:gd name="T91" fmla="*/ 2893 h 2893"/>
                <a:gd name="T92" fmla="*/ 1545 w 2891"/>
                <a:gd name="T93" fmla="*/ 2889 h 2893"/>
                <a:gd name="T94" fmla="*/ 1691 w 2891"/>
                <a:gd name="T95" fmla="*/ 2872 h 2893"/>
                <a:gd name="T96" fmla="*/ 1835 w 2891"/>
                <a:gd name="T97" fmla="*/ 2839 h 2893"/>
                <a:gd name="T98" fmla="*/ 1976 w 2891"/>
                <a:gd name="T99" fmla="*/ 2792 h 2893"/>
                <a:gd name="T100" fmla="*/ 2110 w 2891"/>
                <a:gd name="T101" fmla="*/ 2730 h 2893"/>
                <a:gd name="T102" fmla="*/ 2238 w 2891"/>
                <a:gd name="T103" fmla="*/ 2657 h 2893"/>
                <a:gd name="T104" fmla="*/ 2358 w 2891"/>
                <a:gd name="T105" fmla="*/ 2568 h 2893"/>
                <a:gd name="T106" fmla="*/ 2468 w 2891"/>
                <a:gd name="T107" fmla="*/ 2469 h 2893"/>
                <a:gd name="T108" fmla="*/ 2566 w 2891"/>
                <a:gd name="T109" fmla="*/ 2359 h 2893"/>
                <a:gd name="T110" fmla="*/ 2654 w 2891"/>
                <a:gd name="T111" fmla="*/ 2240 h 2893"/>
                <a:gd name="T112" fmla="*/ 2729 w 2891"/>
                <a:gd name="T113" fmla="*/ 2112 h 2893"/>
                <a:gd name="T114" fmla="*/ 2790 w 2891"/>
                <a:gd name="T115" fmla="*/ 1977 h 2893"/>
                <a:gd name="T116" fmla="*/ 2838 w 2891"/>
                <a:gd name="T117" fmla="*/ 1837 h 2893"/>
                <a:gd name="T118" fmla="*/ 2870 w 2891"/>
                <a:gd name="T119" fmla="*/ 1693 h 2893"/>
                <a:gd name="T120" fmla="*/ 2888 w 2891"/>
                <a:gd name="T121" fmla="*/ 1545 h 28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891" h="2893">
                  <a:moveTo>
                    <a:pt x="2891" y="1446"/>
                  </a:moveTo>
                  <a:lnTo>
                    <a:pt x="2890" y="1397"/>
                  </a:lnTo>
                  <a:lnTo>
                    <a:pt x="2888" y="1348"/>
                  </a:lnTo>
                  <a:lnTo>
                    <a:pt x="2883" y="1299"/>
                  </a:lnTo>
                  <a:lnTo>
                    <a:pt x="2877" y="1249"/>
                  </a:lnTo>
                  <a:lnTo>
                    <a:pt x="2870" y="1200"/>
                  </a:lnTo>
                  <a:lnTo>
                    <a:pt x="2860" y="1152"/>
                  </a:lnTo>
                  <a:lnTo>
                    <a:pt x="2850" y="1104"/>
                  </a:lnTo>
                  <a:lnTo>
                    <a:pt x="2838" y="1056"/>
                  </a:lnTo>
                  <a:lnTo>
                    <a:pt x="2823" y="1009"/>
                  </a:lnTo>
                  <a:lnTo>
                    <a:pt x="2807" y="962"/>
                  </a:lnTo>
                  <a:lnTo>
                    <a:pt x="2790" y="916"/>
                  </a:lnTo>
                  <a:lnTo>
                    <a:pt x="2772" y="870"/>
                  </a:lnTo>
                  <a:lnTo>
                    <a:pt x="2751" y="826"/>
                  </a:lnTo>
                  <a:lnTo>
                    <a:pt x="2729" y="781"/>
                  </a:lnTo>
                  <a:lnTo>
                    <a:pt x="2706" y="737"/>
                  </a:lnTo>
                  <a:lnTo>
                    <a:pt x="2681" y="695"/>
                  </a:lnTo>
                  <a:lnTo>
                    <a:pt x="2654" y="653"/>
                  </a:lnTo>
                  <a:lnTo>
                    <a:pt x="2627" y="612"/>
                  </a:lnTo>
                  <a:lnTo>
                    <a:pt x="2597" y="572"/>
                  </a:lnTo>
                  <a:lnTo>
                    <a:pt x="2566" y="534"/>
                  </a:lnTo>
                  <a:lnTo>
                    <a:pt x="2535" y="496"/>
                  </a:lnTo>
                  <a:lnTo>
                    <a:pt x="2502" y="459"/>
                  </a:lnTo>
                  <a:lnTo>
                    <a:pt x="2468" y="424"/>
                  </a:lnTo>
                  <a:lnTo>
                    <a:pt x="2432" y="390"/>
                  </a:lnTo>
                  <a:lnTo>
                    <a:pt x="2395" y="357"/>
                  </a:lnTo>
                  <a:lnTo>
                    <a:pt x="2358" y="325"/>
                  </a:lnTo>
                  <a:lnTo>
                    <a:pt x="2319" y="294"/>
                  </a:lnTo>
                  <a:lnTo>
                    <a:pt x="2279" y="265"/>
                  </a:lnTo>
                  <a:lnTo>
                    <a:pt x="2238" y="236"/>
                  </a:lnTo>
                  <a:lnTo>
                    <a:pt x="2196" y="210"/>
                  </a:lnTo>
                  <a:lnTo>
                    <a:pt x="2154" y="185"/>
                  </a:lnTo>
                  <a:lnTo>
                    <a:pt x="2110" y="163"/>
                  </a:lnTo>
                  <a:lnTo>
                    <a:pt x="2066" y="140"/>
                  </a:lnTo>
                  <a:lnTo>
                    <a:pt x="2022" y="119"/>
                  </a:lnTo>
                  <a:lnTo>
                    <a:pt x="1976" y="101"/>
                  </a:lnTo>
                  <a:lnTo>
                    <a:pt x="1930" y="83"/>
                  </a:lnTo>
                  <a:lnTo>
                    <a:pt x="1883" y="67"/>
                  </a:lnTo>
                  <a:lnTo>
                    <a:pt x="1835" y="54"/>
                  </a:lnTo>
                  <a:lnTo>
                    <a:pt x="1788" y="41"/>
                  </a:lnTo>
                  <a:lnTo>
                    <a:pt x="1740" y="30"/>
                  </a:lnTo>
                  <a:lnTo>
                    <a:pt x="1691" y="21"/>
                  </a:lnTo>
                  <a:lnTo>
                    <a:pt x="1642" y="14"/>
                  </a:lnTo>
                  <a:lnTo>
                    <a:pt x="1594" y="7"/>
                  </a:lnTo>
                  <a:lnTo>
                    <a:pt x="1545" y="4"/>
                  </a:lnTo>
                  <a:lnTo>
                    <a:pt x="1495" y="0"/>
                  </a:lnTo>
                  <a:lnTo>
                    <a:pt x="1446" y="0"/>
                  </a:lnTo>
                  <a:lnTo>
                    <a:pt x="1396" y="0"/>
                  </a:lnTo>
                  <a:lnTo>
                    <a:pt x="1347" y="4"/>
                  </a:lnTo>
                  <a:lnTo>
                    <a:pt x="1297" y="7"/>
                  </a:lnTo>
                  <a:lnTo>
                    <a:pt x="1249" y="14"/>
                  </a:lnTo>
                  <a:lnTo>
                    <a:pt x="1200" y="21"/>
                  </a:lnTo>
                  <a:lnTo>
                    <a:pt x="1152" y="30"/>
                  </a:lnTo>
                  <a:lnTo>
                    <a:pt x="1103" y="41"/>
                  </a:lnTo>
                  <a:lnTo>
                    <a:pt x="1056" y="54"/>
                  </a:lnTo>
                  <a:lnTo>
                    <a:pt x="1008" y="67"/>
                  </a:lnTo>
                  <a:lnTo>
                    <a:pt x="961" y="83"/>
                  </a:lnTo>
                  <a:lnTo>
                    <a:pt x="915" y="101"/>
                  </a:lnTo>
                  <a:lnTo>
                    <a:pt x="869" y="119"/>
                  </a:lnTo>
                  <a:lnTo>
                    <a:pt x="825" y="140"/>
                  </a:lnTo>
                  <a:lnTo>
                    <a:pt x="781" y="163"/>
                  </a:lnTo>
                  <a:lnTo>
                    <a:pt x="738" y="185"/>
                  </a:lnTo>
                  <a:lnTo>
                    <a:pt x="695" y="210"/>
                  </a:lnTo>
                  <a:lnTo>
                    <a:pt x="653" y="236"/>
                  </a:lnTo>
                  <a:lnTo>
                    <a:pt x="612" y="265"/>
                  </a:lnTo>
                  <a:lnTo>
                    <a:pt x="572" y="294"/>
                  </a:lnTo>
                  <a:lnTo>
                    <a:pt x="533" y="325"/>
                  </a:lnTo>
                  <a:lnTo>
                    <a:pt x="496" y="357"/>
                  </a:lnTo>
                  <a:lnTo>
                    <a:pt x="458" y="390"/>
                  </a:lnTo>
                  <a:lnTo>
                    <a:pt x="423" y="424"/>
                  </a:lnTo>
                  <a:lnTo>
                    <a:pt x="389" y="459"/>
                  </a:lnTo>
                  <a:lnTo>
                    <a:pt x="356" y="496"/>
                  </a:lnTo>
                  <a:lnTo>
                    <a:pt x="325" y="534"/>
                  </a:lnTo>
                  <a:lnTo>
                    <a:pt x="294" y="572"/>
                  </a:lnTo>
                  <a:lnTo>
                    <a:pt x="264" y="612"/>
                  </a:lnTo>
                  <a:lnTo>
                    <a:pt x="237" y="653"/>
                  </a:lnTo>
                  <a:lnTo>
                    <a:pt x="211" y="695"/>
                  </a:lnTo>
                  <a:lnTo>
                    <a:pt x="186" y="737"/>
                  </a:lnTo>
                  <a:lnTo>
                    <a:pt x="162" y="781"/>
                  </a:lnTo>
                  <a:lnTo>
                    <a:pt x="141" y="826"/>
                  </a:lnTo>
                  <a:lnTo>
                    <a:pt x="120" y="870"/>
                  </a:lnTo>
                  <a:lnTo>
                    <a:pt x="101" y="916"/>
                  </a:lnTo>
                  <a:lnTo>
                    <a:pt x="84" y="962"/>
                  </a:lnTo>
                  <a:lnTo>
                    <a:pt x="68" y="1009"/>
                  </a:lnTo>
                  <a:lnTo>
                    <a:pt x="53" y="1056"/>
                  </a:lnTo>
                  <a:lnTo>
                    <a:pt x="41" y="1104"/>
                  </a:lnTo>
                  <a:lnTo>
                    <a:pt x="31" y="1152"/>
                  </a:lnTo>
                  <a:lnTo>
                    <a:pt x="21" y="1200"/>
                  </a:lnTo>
                  <a:lnTo>
                    <a:pt x="14" y="1249"/>
                  </a:lnTo>
                  <a:lnTo>
                    <a:pt x="8" y="1299"/>
                  </a:lnTo>
                  <a:lnTo>
                    <a:pt x="3" y="1348"/>
                  </a:lnTo>
                  <a:lnTo>
                    <a:pt x="1" y="1397"/>
                  </a:lnTo>
                  <a:lnTo>
                    <a:pt x="0" y="1446"/>
                  </a:lnTo>
                  <a:lnTo>
                    <a:pt x="1" y="1496"/>
                  </a:lnTo>
                  <a:lnTo>
                    <a:pt x="3" y="1545"/>
                  </a:lnTo>
                  <a:lnTo>
                    <a:pt x="8" y="1594"/>
                  </a:lnTo>
                  <a:lnTo>
                    <a:pt x="14" y="1644"/>
                  </a:lnTo>
                  <a:lnTo>
                    <a:pt x="21" y="1693"/>
                  </a:lnTo>
                  <a:lnTo>
                    <a:pt x="31" y="1740"/>
                  </a:lnTo>
                  <a:lnTo>
                    <a:pt x="41" y="1789"/>
                  </a:lnTo>
                  <a:lnTo>
                    <a:pt x="53" y="1837"/>
                  </a:lnTo>
                  <a:lnTo>
                    <a:pt x="68" y="1883"/>
                  </a:lnTo>
                  <a:lnTo>
                    <a:pt x="84" y="1931"/>
                  </a:lnTo>
                  <a:lnTo>
                    <a:pt x="101" y="1977"/>
                  </a:lnTo>
                  <a:lnTo>
                    <a:pt x="120" y="2023"/>
                  </a:lnTo>
                  <a:lnTo>
                    <a:pt x="141" y="2067"/>
                  </a:lnTo>
                  <a:lnTo>
                    <a:pt x="162" y="2112"/>
                  </a:lnTo>
                  <a:lnTo>
                    <a:pt x="186" y="2156"/>
                  </a:lnTo>
                  <a:lnTo>
                    <a:pt x="211" y="2198"/>
                  </a:lnTo>
                  <a:lnTo>
                    <a:pt x="237" y="2240"/>
                  </a:lnTo>
                  <a:lnTo>
                    <a:pt x="264" y="2281"/>
                  </a:lnTo>
                  <a:lnTo>
                    <a:pt x="294" y="2321"/>
                  </a:lnTo>
                  <a:lnTo>
                    <a:pt x="325" y="2359"/>
                  </a:lnTo>
                  <a:lnTo>
                    <a:pt x="356" y="2397"/>
                  </a:lnTo>
                  <a:lnTo>
                    <a:pt x="389" y="2434"/>
                  </a:lnTo>
                  <a:lnTo>
                    <a:pt x="423" y="2469"/>
                  </a:lnTo>
                  <a:lnTo>
                    <a:pt x="458" y="2503"/>
                  </a:lnTo>
                  <a:lnTo>
                    <a:pt x="496" y="2536"/>
                  </a:lnTo>
                  <a:lnTo>
                    <a:pt x="533" y="2568"/>
                  </a:lnTo>
                  <a:lnTo>
                    <a:pt x="572" y="2599"/>
                  </a:lnTo>
                  <a:lnTo>
                    <a:pt x="612" y="2628"/>
                  </a:lnTo>
                  <a:lnTo>
                    <a:pt x="653" y="2657"/>
                  </a:lnTo>
                  <a:lnTo>
                    <a:pt x="695" y="2683"/>
                  </a:lnTo>
                  <a:lnTo>
                    <a:pt x="738" y="2708"/>
                  </a:lnTo>
                  <a:lnTo>
                    <a:pt x="781" y="2730"/>
                  </a:lnTo>
                  <a:lnTo>
                    <a:pt x="825" y="2753"/>
                  </a:lnTo>
                  <a:lnTo>
                    <a:pt x="869" y="2773"/>
                  </a:lnTo>
                  <a:lnTo>
                    <a:pt x="915" y="2792"/>
                  </a:lnTo>
                  <a:lnTo>
                    <a:pt x="961" y="2810"/>
                  </a:lnTo>
                  <a:lnTo>
                    <a:pt x="1008" y="2826"/>
                  </a:lnTo>
                  <a:lnTo>
                    <a:pt x="1056" y="2839"/>
                  </a:lnTo>
                  <a:lnTo>
                    <a:pt x="1103" y="2852"/>
                  </a:lnTo>
                  <a:lnTo>
                    <a:pt x="1152" y="2863"/>
                  </a:lnTo>
                  <a:lnTo>
                    <a:pt x="1200" y="2872"/>
                  </a:lnTo>
                  <a:lnTo>
                    <a:pt x="1249" y="2879"/>
                  </a:lnTo>
                  <a:lnTo>
                    <a:pt x="1297" y="2886"/>
                  </a:lnTo>
                  <a:lnTo>
                    <a:pt x="1347" y="2889"/>
                  </a:lnTo>
                  <a:lnTo>
                    <a:pt x="1396" y="2893"/>
                  </a:lnTo>
                  <a:lnTo>
                    <a:pt x="1446" y="2893"/>
                  </a:lnTo>
                  <a:lnTo>
                    <a:pt x="1495" y="2893"/>
                  </a:lnTo>
                  <a:lnTo>
                    <a:pt x="1545" y="2889"/>
                  </a:lnTo>
                  <a:lnTo>
                    <a:pt x="1594" y="2886"/>
                  </a:lnTo>
                  <a:lnTo>
                    <a:pt x="1642" y="2879"/>
                  </a:lnTo>
                  <a:lnTo>
                    <a:pt x="1691" y="2872"/>
                  </a:lnTo>
                  <a:lnTo>
                    <a:pt x="1740" y="2863"/>
                  </a:lnTo>
                  <a:lnTo>
                    <a:pt x="1788" y="2852"/>
                  </a:lnTo>
                  <a:lnTo>
                    <a:pt x="1835" y="2839"/>
                  </a:lnTo>
                  <a:lnTo>
                    <a:pt x="1883" y="2826"/>
                  </a:lnTo>
                  <a:lnTo>
                    <a:pt x="1930" y="2810"/>
                  </a:lnTo>
                  <a:lnTo>
                    <a:pt x="1976" y="2792"/>
                  </a:lnTo>
                  <a:lnTo>
                    <a:pt x="2022" y="2773"/>
                  </a:lnTo>
                  <a:lnTo>
                    <a:pt x="2066" y="2753"/>
                  </a:lnTo>
                  <a:lnTo>
                    <a:pt x="2110" y="2730"/>
                  </a:lnTo>
                  <a:lnTo>
                    <a:pt x="2154" y="2708"/>
                  </a:lnTo>
                  <a:lnTo>
                    <a:pt x="2196" y="2683"/>
                  </a:lnTo>
                  <a:lnTo>
                    <a:pt x="2238" y="2657"/>
                  </a:lnTo>
                  <a:lnTo>
                    <a:pt x="2279" y="2628"/>
                  </a:lnTo>
                  <a:lnTo>
                    <a:pt x="2319" y="2599"/>
                  </a:lnTo>
                  <a:lnTo>
                    <a:pt x="2358" y="2568"/>
                  </a:lnTo>
                  <a:lnTo>
                    <a:pt x="2395" y="2536"/>
                  </a:lnTo>
                  <a:lnTo>
                    <a:pt x="2432" y="2503"/>
                  </a:lnTo>
                  <a:lnTo>
                    <a:pt x="2468" y="2469"/>
                  </a:lnTo>
                  <a:lnTo>
                    <a:pt x="2502" y="2434"/>
                  </a:lnTo>
                  <a:lnTo>
                    <a:pt x="2535" y="2397"/>
                  </a:lnTo>
                  <a:lnTo>
                    <a:pt x="2566" y="2359"/>
                  </a:lnTo>
                  <a:lnTo>
                    <a:pt x="2597" y="2321"/>
                  </a:lnTo>
                  <a:lnTo>
                    <a:pt x="2627" y="2281"/>
                  </a:lnTo>
                  <a:lnTo>
                    <a:pt x="2654" y="2240"/>
                  </a:lnTo>
                  <a:lnTo>
                    <a:pt x="2681" y="2198"/>
                  </a:lnTo>
                  <a:lnTo>
                    <a:pt x="2706" y="2156"/>
                  </a:lnTo>
                  <a:lnTo>
                    <a:pt x="2729" y="2112"/>
                  </a:lnTo>
                  <a:lnTo>
                    <a:pt x="2751" y="2067"/>
                  </a:lnTo>
                  <a:lnTo>
                    <a:pt x="2772" y="2023"/>
                  </a:lnTo>
                  <a:lnTo>
                    <a:pt x="2790" y="1977"/>
                  </a:lnTo>
                  <a:lnTo>
                    <a:pt x="2807" y="1931"/>
                  </a:lnTo>
                  <a:lnTo>
                    <a:pt x="2823" y="1883"/>
                  </a:lnTo>
                  <a:lnTo>
                    <a:pt x="2838" y="1837"/>
                  </a:lnTo>
                  <a:lnTo>
                    <a:pt x="2850" y="1789"/>
                  </a:lnTo>
                  <a:lnTo>
                    <a:pt x="2860" y="1740"/>
                  </a:lnTo>
                  <a:lnTo>
                    <a:pt x="2870" y="1693"/>
                  </a:lnTo>
                  <a:lnTo>
                    <a:pt x="2877" y="1644"/>
                  </a:lnTo>
                  <a:lnTo>
                    <a:pt x="2883" y="1594"/>
                  </a:lnTo>
                  <a:lnTo>
                    <a:pt x="2888" y="1545"/>
                  </a:lnTo>
                  <a:lnTo>
                    <a:pt x="2890" y="1496"/>
                  </a:lnTo>
                  <a:lnTo>
                    <a:pt x="2891" y="1446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77" name="Line 269"/>
            <p:cNvSpPr>
              <a:spLocks noChangeShapeType="1"/>
            </p:cNvSpPr>
            <p:nvPr/>
          </p:nvSpPr>
          <p:spPr bwMode="auto">
            <a:xfrm flipH="1">
              <a:off x="4412" y="3795"/>
              <a:ext cx="39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78" name="Line 270"/>
            <p:cNvSpPr>
              <a:spLocks noChangeShapeType="1"/>
            </p:cNvSpPr>
            <p:nvPr/>
          </p:nvSpPr>
          <p:spPr bwMode="auto">
            <a:xfrm flipV="1">
              <a:off x="5248" y="3069"/>
              <a:ext cx="57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79" name="Line 271"/>
            <p:cNvSpPr>
              <a:spLocks noChangeShapeType="1"/>
            </p:cNvSpPr>
            <p:nvPr/>
          </p:nvSpPr>
          <p:spPr bwMode="auto">
            <a:xfrm>
              <a:off x="5305" y="3069"/>
              <a:ext cx="20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80" name="Line 272"/>
            <p:cNvSpPr>
              <a:spLocks noChangeShapeType="1"/>
            </p:cNvSpPr>
            <p:nvPr/>
          </p:nvSpPr>
          <p:spPr bwMode="auto">
            <a:xfrm flipV="1">
              <a:off x="4490" y="3149"/>
              <a:ext cx="719" cy="6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81" name="Freeform 273"/>
            <p:cNvSpPr>
              <a:spLocks/>
            </p:cNvSpPr>
            <p:nvPr/>
          </p:nvSpPr>
          <p:spPr bwMode="auto">
            <a:xfrm>
              <a:off x="4446" y="3763"/>
              <a:ext cx="44" cy="39"/>
            </a:xfrm>
            <a:custGeom>
              <a:avLst/>
              <a:gdLst>
                <a:gd name="T0" fmla="*/ 0 w 132"/>
                <a:gd name="T1" fmla="*/ 78 h 117"/>
                <a:gd name="T2" fmla="*/ 32 w 132"/>
                <a:gd name="T3" fmla="*/ 117 h 117"/>
                <a:gd name="T4" fmla="*/ 132 w 132"/>
                <a:gd name="T5" fmla="*/ 0 h 117"/>
                <a:gd name="T6" fmla="*/ 0 w 132"/>
                <a:gd name="T7" fmla="*/ 78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2" h="117">
                  <a:moveTo>
                    <a:pt x="0" y="78"/>
                  </a:moveTo>
                  <a:lnTo>
                    <a:pt x="32" y="117"/>
                  </a:lnTo>
                  <a:lnTo>
                    <a:pt x="132" y="0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82" name="Freeform 274"/>
            <p:cNvSpPr>
              <a:spLocks/>
            </p:cNvSpPr>
            <p:nvPr/>
          </p:nvSpPr>
          <p:spPr bwMode="auto">
            <a:xfrm>
              <a:off x="4446" y="3763"/>
              <a:ext cx="44" cy="39"/>
            </a:xfrm>
            <a:custGeom>
              <a:avLst/>
              <a:gdLst>
                <a:gd name="T0" fmla="*/ 0 w 132"/>
                <a:gd name="T1" fmla="*/ 78 h 117"/>
                <a:gd name="T2" fmla="*/ 32 w 132"/>
                <a:gd name="T3" fmla="*/ 117 h 117"/>
                <a:gd name="T4" fmla="*/ 132 w 132"/>
                <a:gd name="T5" fmla="*/ 0 h 117"/>
                <a:gd name="T6" fmla="*/ 0 w 132"/>
                <a:gd name="T7" fmla="*/ 78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2" h="117">
                  <a:moveTo>
                    <a:pt x="0" y="78"/>
                  </a:moveTo>
                  <a:lnTo>
                    <a:pt x="32" y="117"/>
                  </a:lnTo>
                  <a:lnTo>
                    <a:pt x="132" y="0"/>
                  </a:lnTo>
                  <a:lnTo>
                    <a:pt x="0" y="78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83" name="Freeform 275"/>
            <p:cNvSpPr>
              <a:spLocks/>
            </p:cNvSpPr>
            <p:nvPr/>
          </p:nvSpPr>
          <p:spPr bwMode="auto">
            <a:xfrm>
              <a:off x="5209" y="3113"/>
              <a:ext cx="43" cy="36"/>
            </a:xfrm>
            <a:custGeom>
              <a:avLst/>
              <a:gdLst>
                <a:gd name="T0" fmla="*/ 100 w 133"/>
                <a:gd name="T1" fmla="*/ 0 h 117"/>
                <a:gd name="T2" fmla="*/ 133 w 133"/>
                <a:gd name="T3" fmla="*/ 37 h 117"/>
                <a:gd name="T4" fmla="*/ 0 w 133"/>
                <a:gd name="T5" fmla="*/ 117 h 117"/>
                <a:gd name="T6" fmla="*/ 100 w 133"/>
                <a:gd name="T7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3" h="117">
                  <a:moveTo>
                    <a:pt x="100" y="0"/>
                  </a:moveTo>
                  <a:lnTo>
                    <a:pt x="133" y="37"/>
                  </a:lnTo>
                  <a:lnTo>
                    <a:pt x="0" y="117"/>
                  </a:lnTo>
                  <a:lnTo>
                    <a:pt x="10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84" name="Freeform 276"/>
            <p:cNvSpPr>
              <a:spLocks/>
            </p:cNvSpPr>
            <p:nvPr/>
          </p:nvSpPr>
          <p:spPr bwMode="auto">
            <a:xfrm>
              <a:off x="5209" y="3113"/>
              <a:ext cx="43" cy="36"/>
            </a:xfrm>
            <a:custGeom>
              <a:avLst/>
              <a:gdLst>
                <a:gd name="T0" fmla="*/ 100 w 133"/>
                <a:gd name="T1" fmla="*/ 0 h 117"/>
                <a:gd name="T2" fmla="*/ 133 w 133"/>
                <a:gd name="T3" fmla="*/ 37 h 117"/>
                <a:gd name="T4" fmla="*/ 0 w 133"/>
                <a:gd name="T5" fmla="*/ 117 h 117"/>
                <a:gd name="T6" fmla="*/ 100 w 133"/>
                <a:gd name="T7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3" h="117">
                  <a:moveTo>
                    <a:pt x="100" y="0"/>
                  </a:moveTo>
                  <a:lnTo>
                    <a:pt x="133" y="37"/>
                  </a:lnTo>
                  <a:lnTo>
                    <a:pt x="0" y="117"/>
                  </a:lnTo>
                  <a:lnTo>
                    <a:pt x="10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85" name="Freeform 277"/>
            <p:cNvSpPr>
              <a:spLocks/>
            </p:cNvSpPr>
            <p:nvPr/>
          </p:nvSpPr>
          <p:spPr bwMode="auto">
            <a:xfrm>
              <a:off x="5332" y="2973"/>
              <a:ext cx="32" cy="46"/>
            </a:xfrm>
            <a:custGeom>
              <a:avLst/>
              <a:gdLst>
                <a:gd name="T0" fmla="*/ 96 w 96"/>
                <a:gd name="T1" fmla="*/ 13 h 137"/>
                <a:gd name="T2" fmla="*/ 88 w 96"/>
                <a:gd name="T3" fmla="*/ 9 h 137"/>
                <a:gd name="T4" fmla="*/ 80 w 96"/>
                <a:gd name="T5" fmla="*/ 4 h 137"/>
                <a:gd name="T6" fmla="*/ 71 w 96"/>
                <a:gd name="T7" fmla="*/ 2 h 137"/>
                <a:gd name="T8" fmla="*/ 62 w 96"/>
                <a:gd name="T9" fmla="*/ 1 h 137"/>
                <a:gd name="T10" fmla="*/ 53 w 96"/>
                <a:gd name="T11" fmla="*/ 0 h 137"/>
                <a:gd name="T12" fmla="*/ 48 w 96"/>
                <a:gd name="T13" fmla="*/ 1 h 137"/>
                <a:gd name="T14" fmla="*/ 42 w 96"/>
                <a:gd name="T15" fmla="*/ 2 h 137"/>
                <a:gd name="T16" fmla="*/ 35 w 96"/>
                <a:gd name="T17" fmla="*/ 5 h 137"/>
                <a:gd name="T18" fmla="*/ 29 w 96"/>
                <a:gd name="T19" fmla="*/ 10 h 137"/>
                <a:gd name="T20" fmla="*/ 24 w 96"/>
                <a:gd name="T21" fmla="*/ 15 h 137"/>
                <a:gd name="T22" fmla="*/ 18 w 96"/>
                <a:gd name="T23" fmla="*/ 21 h 137"/>
                <a:gd name="T24" fmla="*/ 12 w 96"/>
                <a:gd name="T25" fmla="*/ 29 h 137"/>
                <a:gd name="T26" fmla="*/ 9 w 96"/>
                <a:gd name="T27" fmla="*/ 36 h 137"/>
                <a:gd name="T28" fmla="*/ 6 w 96"/>
                <a:gd name="T29" fmla="*/ 45 h 137"/>
                <a:gd name="T30" fmla="*/ 2 w 96"/>
                <a:gd name="T31" fmla="*/ 53 h 137"/>
                <a:gd name="T32" fmla="*/ 1 w 96"/>
                <a:gd name="T33" fmla="*/ 61 h 137"/>
                <a:gd name="T34" fmla="*/ 0 w 96"/>
                <a:gd name="T35" fmla="*/ 69 h 137"/>
                <a:gd name="T36" fmla="*/ 0 w 96"/>
                <a:gd name="T37" fmla="*/ 77 h 137"/>
                <a:gd name="T38" fmla="*/ 1 w 96"/>
                <a:gd name="T39" fmla="*/ 84 h 137"/>
                <a:gd name="T40" fmla="*/ 3 w 96"/>
                <a:gd name="T41" fmla="*/ 90 h 137"/>
                <a:gd name="T42" fmla="*/ 7 w 96"/>
                <a:gd name="T43" fmla="*/ 95 h 137"/>
                <a:gd name="T44" fmla="*/ 10 w 96"/>
                <a:gd name="T45" fmla="*/ 99 h 137"/>
                <a:gd name="T46" fmla="*/ 52 w 96"/>
                <a:gd name="T47" fmla="*/ 13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96" h="137">
                  <a:moveTo>
                    <a:pt x="96" y="13"/>
                  </a:moveTo>
                  <a:lnTo>
                    <a:pt x="88" y="9"/>
                  </a:lnTo>
                  <a:lnTo>
                    <a:pt x="80" y="4"/>
                  </a:lnTo>
                  <a:lnTo>
                    <a:pt x="71" y="2"/>
                  </a:lnTo>
                  <a:lnTo>
                    <a:pt x="62" y="1"/>
                  </a:lnTo>
                  <a:lnTo>
                    <a:pt x="53" y="0"/>
                  </a:lnTo>
                  <a:lnTo>
                    <a:pt x="48" y="1"/>
                  </a:lnTo>
                  <a:lnTo>
                    <a:pt x="42" y="2"/>
                  </a:lnTo>
                  <a:lnTo>
                    <a:pt x="35" y="5"/>
                  </a:lnTo>
                  <a:lnTo>
                    <a:pt x="29" y="10"/>
                  </a:lnTo>
                  <a:lnTo>
                    <a:pt x="24" y="15"/>
                  </a:lnTo>
                  <a:lnTo>
                    <a:pt x="18" y="21"/>
                  </a:lnTo>
                  <a:lnTo>
                    <a:pt x="12" y="29"/>
                  </a:lnTo>
                  <a:lnTo>
                    <a:pt x="9" y="36"/>
                  </a:lnTo>
                  <a:lnTo>
                    <a:pt x="6" y="45"/>
                  </a:lnTo>
                  <a:lnTo>
                    <a:pt x="2" y="53"/>
                  </a:lnTo>
                  <a:lnTo>
                    <a:pt x="1" y="61"/>
                  </a:lnTo>
                  <a:lnTo>
                    <a:pt x="0" y="69"/>
                  </a:lnTo>
                  <a:lnTo>
                    <a:pt x="0" y="77"/>
                  </a:lnTo>
                  <a:lnTo>
                    <a:pt x="1" y="84"/>
                  </a:lnTo>
                  <a:lnTo>
                    <a:pt x="3" y="90"/>
                  </a:lnTo>
                  <a:lnTo>
                    <a:pt x="7" y="95"/>
                  </a:lnTo>
                  <a:lnTo>
                    <a:pt x="10" y="99"/>
                  </a:lnTo>
                  <a:lnTo>
                    <a:pt x="52" y="13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86" name="Freeform 278"/>
            <p:cNvSpPr>
              <a:spLocks/>
            </p:cNvSpPr>
            <p:nvPr/>
          </p:nvSpPr>
          <p:spPr bwMode="auto">
            <a:xfrm>
              <a:off x="5335" y="3019"/>
              <a:ext cx="18" cy="32"/>
            </a:xfrm>
            <a:custGeom>
              <a:avLst/>
              <a:gdLst>
                <a:gd name="T0" fmla="*/ 0 w 53"/>
                <a:gd name="T1" fmla="*/ 100 h 100"/>
                <a:gd name="T2" fmla="*/ 6 w 53"/>
                <a:gd name="T3" fmla="*/ 99 h 100"/>
                <a:gd name="T4" fmla="*/ 11 w 53"/>
                <a:gd name="T5" fmla="*/ 96 h 100"/>
                <a:gd name="T6" fmla="*/ 18 w 53"/>
                <a:gd name="T7" fmla="*/ 94 h 100"/>
                <a:gd name="T8" fmla="*/ 24 w 53"/>
                <a:gd name="T9" fmla="*/ 90 h 100"/>
                <a:gd name="T10" fmla="*/ 29 w 53"/>
                <a:gd name="T11" fmla="*/ 84 h 100"/>
                <a:gd name="T12" fmla="*/ 35 w 53"/>
                <a:gd name="T13" fmla="*/ 77 h 100"/>
                <a:gd name="T14" fmla="*/ 40 w 53"/>
                <a:gd name="T15" fmla="*/ 70 h 100"/>
                <a:gd name="T16" fmla="*/ 44 w 53"/>
                <a:gd name="T17" fmla="*/ 62 h 100"/>
                <a:gd name="T18" fmla="*/ 48 w 53"/>
                <a:gd name="T19" fmla="*/ 54 h 100"/>
                <a:gd name="T20" fmla="*/ 50 w 53"/>
                <a:gd name="T21" fmla="*/ 46 h 100"/>
                <a:gd name="T22" fmla="*/ 52 w 53"/>
                <a:gd name="T23" fmla="*/ 38 h 100"/>
                <a:gd name="T24" fmla="*/ 53 w 53"/>
                <a:gd name="T25" fmla="*/ 31 h 100"/>
                <a:gd name="T26" fmla="*/ 53 w 53"/>
                <a:gd name="T27" fmla="*/ 23 h 100"/>
                <a:gd name="T28" fmla="*/ 52 w 53"/>
                <a:gd name="T29" fmla="*/ 16 h 100"/>
                <a:gd name="T30" fmla="*/ 50 w 53"/>
                <a:gd name="T31" fmla="*/ 9 h 100"/>
                <a:gd name="T32" fmla="*/ 46 w 53"/>
                <a:gd name="T33" fmla="*/ 3 h 100"/>
                <a:gd name="T34" fmla="*/ 43 w 53"/>
                <a:gd name="T35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3" h="100">
                  <a:moveTo>
                    <a:pt x="0" y="100"/>
                  </a:moveTo>
                  <a:lnTo>
                    <a:pt x="6" y="99"/>
                  </a:lnTo>
                  <a:lnTo>
                    <a:pt x="11" y="96"/>
                  </a:lnTo>
                  <a:lnTo>
                    <a:pt x="18" y="94"/>
                  </a:lnTo>
                  <a:lnTo>
                    <a:pt x="24" y="90"/>
                  </a:lnTo>
                  <a:lnTo>
                    <a:pt x="29" y="84"/>
                  </a:lnTo>
                  <a:lnTo>
                    <a:pt x="35" y="77"/>
                  </a:lnTo>
                  <a:lnTo>
                    <a:pt x="40" y="70"/>
                  </a:lnTo>
                  <a:lnTo>
                    <a:pt x="44" y="62"/>
                  </a:lnTo>
                  <a:lnTo>
                    <a:pt x="48" y="54"/>
                  </a:lnTo>
                  <a:lnTo>
                    <a:pt x="50" y="46"/>
                  </a:lnTo>
                  <a:lnTo>
                    <a:pt x="52" y="38"/>
                  </a:lnTo>
                  <a:lnTo>
                    <a:pt x="53" y="31"/>
                  </a:lnTo>
                  <a:lnTo>
                    <a:pt x="53" y="23"/>
                  </a:lnTo>
                  <a:lnTo>
                    <a:pt x="52" y="16"/>
                  </a:lnTo>
                  <a:lnTo>
                    <a:pt x="50" y="9"/>
                  </a:lnTo>
                  <a:lnTo>
                    <a:pt x="46" y="3"/>
                  </a:lnTo>
                  <a:lnTo>
                    <a:pt x="4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87" name="Freeform 279"/>
            <p:cNvSpPr>
              <a:spLocks/>
            </p:cNvSpPr>
            <p:nvPr/>
          </p:nvSpPr>
          <p:spPr bwMode="auto">
            <a:xfrm>
              <a:off x="5319" y="3042"/>
              <a:ext cx="16" cy="9"/>
            </a:xfrm>
            <a:custGeom>
              <a:avLst/>
              <a:gdLst>
                <a:gd name="T0" fmla="*/ 0 w 49"/>
                <a:gd name="T1" fmla="*/ 0 h 26"/>
                <a:gd name="T2" fmla="*/ 7 w 49"/>
                <a:gd name="T3" fmla="*/ 6 h 26"/>
                <a:gd name="T4" fmla="*/ 14 w 49"/>
                <a:gd name="T5" fmla="*/ 13 h 26"/>
                <a:gd name="T6" fmla="*/ 22 w 49"/>
                <a:gd name="T7" fmla="*/ 18 h 26"/>
                <a:gd name="T8" fmla="*/ 30 w 49"/>
                <a:gd name="T9" fmla="*/ 22 h 26"/>
                <a:gd name="T10" fmla="*/ 39 w 49"/>
                <a:gd name="T11" fmla="*/ 25 h 26"/>
                <a:gd name="T12" fmla="*/ 49 w 49"/>
                <a:gd name="T13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26">
                  <a:moveTo>
                    <a:pt x="0" y="0"/>
                  </a:moveTo>
                  <a:lnTo>
                    <a:pt x="7" y="6"/>
                  </a:lnTo>
                  <a:lnTo>
                    <a:pt x="14" y="13"/>
                  </a:lnTo>
                  <a:lnTo>
                    <a:pt x="22" y="18"/>
                  </a:lnTo>
                  <a:lnTo>
                    <a:pt x="30" y="22"/>
                  </a:lnTo>
                  <a:lnTo>
                    <a:pt x="39" y="25"/>
                  </a:lnTo>
                  <a:lnTo>
                    <a:pt x="49" y="2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88" name="Line 280"/>
            <p:cNvSpPr>
              <a:spLocks noChangeShapeType="1"/>
            </p:cNvSpPr>
            <p:nvPr/>
          </p:nvSpPr>
          <p:spPr bwMode="auto">
            <a:xfrm flipV="1">
              <a:off x="5374" y="2973"/>
              <a:ext cx="39" cy="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89" name="Freeform 281"/>
            <p:cNvSpPr>
              <a:spLocks/>
            </p:cNvSpPr>
            <p:nvPr/>
          </p:nvSpPr>
          <p:spPr bwMode="auto">
            <a:xfrm>
              <a:off x="5374" y="2987"/>
              <a:ext cx="39" cy="50"/>
            </a:xfrm>
            <a:custGeom>
              <a:avLst/>
              <a:gdLst>
                <a:gd name="T0" fmla="*/ 115 w 118"/>
                <a:gd name="T1" fmla="*/ 79 h 158"/>
                <a:gd name="T2" fmla="*/ 117 w 118"/>
                <a:gd name="T3" fmla="*/ 69 h 158"/>
                <a:gd name="T4" fmla="*/ 118 w 118"/>
                <a:gd name="T5" fmla="*/ 60 h 158"/>
                <a:gd name="T6" fmla="*/ 118 w 118"/>
                <a:gd name="T7" fmla="*/ 51 h 158"/>
                <a:gd name="T8" fmla="*/ 118 w 118"/>
                <a:gd name="T9" fmla="*/ 42 h 158"/>
                <a:gd name="T10" fmla="*/ 117 w 118"/>
                <a:gd name="T11" fmla="*/ 34 h 158"/>
                <a:gd name="T12" fmla="*/ 115 w 118"/>
                <a:gd name="T13" fmla="*/ 26 h 158"/>
                <a:gd name="T14" fmla="*/ 111 w 118"/>
                <a:gd name="T15" fmla="*/ 20 h 158"/>
                <a:gd name="T16" fmla="*/ 108 w 118"/>
                <a:gd name="T17" fmla="*/ 14 h 158"/>
                <a:gd name="T18" fmla="*/ 103 w 118"/>
                <a:gd name="T19" fmla="*/ 9 h 158"/>
                <a:gd name="T20" fmla="*/ 99 w 118"/>
                <a:gd name="T21" fmla="*/ 5 h 158"/>
                <a:gd name="T22" fmla="*/ 93 w 118"/>
                <a:gd name="T23" fmla="*/ 3 h 158"/>
                <a:gd name="T24" fmla="*/ 88 w 118"/>
                <a:gd name="T25" fmla="*/ 0 h 158"/>
                <a:gd name="T26" fmla="*/ 81 w 118"/>
                <a:gd name="T27" fmla="*/ 0 h 158"/>
                <a:gd name="T28" fmla="*/ 74 w 118"/>
                <a:gd name="T29" fmla="*/ 0 h 158"/>
                <a:gd name="T30" fmla="*/ 67 w 118"/>
                <a:gd name="T31" fmla="*/ 3 h 158"/>
                <a:gd name="T32" fmla="*/ 59 w 118"/>
                <a:gd name="T33" fmla="*/ 5 h 158"/>
                <a:gd name="T34" fmla="*/ 52 w 118"/>
                <a:gd name="T35" fmla="*/ 9 h 158"/>
                <a:gd name="T36" fmla="*/ 46 w 118"/>
                <a:gd name="T37" fmla="*/ 14 h 158"/>
                <a:gd name="T38" fmla="*/ 39 w 118"/>
                <a:gd name="T39" fmla="*/ 20 h 158"/>
                <a:gd name="T40" fmla="*/ 32 w 118"/>
                <a:gd name="T41" fmla="*/ 26 h 158"/>
                <a:gd name="T42" fmla="*/ 26 w 118"/>
                <a:gd name="T43" fmla="*/ 34 h 158"/>
                <a:gd name="T44" fmla="*/ 21 w 118"/>
                <a:gd name="T45" fmla="*/ 42 h 158"/>
                <a:gd name="T46" fmla="*/ 15 w 118"/>
                <a:gd name="T47" fmla="*/ 51 h 158"/>
                <a:gd name="T48" fmla="*/ 10 w 118"/>
                <a:gd name="T49" fmla="*/ 60 h 158"/>
                <a:gd name="T50" fmla="*/ 7 w 118"/>
                <a:gd name="T51" fmla="*/ 69 h 158"/>
                <a:gd name="T52" fmla="*/ 5 w 118"/>
                <a:gd name="T53" fmla="*/ 79 h 158"/>
                <a:gd name="T54" fmla="*/ 2 w 118"/>
                <a:gd name="T55" fmla="*/ 89 h 158"/>
                <a:gd name="T56" fmla="*/ 1 w 118"/>
                <a:gd name="T57" fmla="*/ 98 h 158"/>
                <a:gd name="T58" fmla="*/ 0 w 118"/>
                <a:gd name="T59" fmla="*/ 107 h 158"/>
                <a:gd name="T60" fmla="*/ 0 w 118"/>
                <a:gd name="T61" fmla="*/ 116 h 158"/>
                <a:gd name="T62" fmla="*/ 2 w 118"/>
                <a:gd name="T63" fmla="*/ 124 h 158"/>
                <a:gd name="T64" fmla="*/ 4 w 118"/>
                <a:gd name="T65" fmla="*/ 132 h 158"/>
                <a:gd name="T66" fmla="*/ 7 w 118"/>
                <a:gd name="T67" fmla="*/ 139 h 158"/>
                <a:gd name="T68" fmla="*/ 10 w 118"/>
                <a:gd name="T69" fmla="*/ 144 h 158"/>
                <a:gd name="T70" fmla="*/ 15 w 118"/>
                <a:gd name="T71" fmla="*/ 149 h 158"/>
                <a:gd name="T72" fmla="*/ 21 w 118"/>
                <a:gd name="T73" fmla="*/ 153 h 158"/>
                <a:gd name="T74" fmla="*/ 26 w 118"/>
                <a:gd name="T75" fmla="*/ 156 h 158"/>
                <a:gd name="T76" fmla="*/ 32 w 118"/>
                <a:gd name="T77" fmla="*/ 158 h 158"/>
                <a:gd name="T78" fmla="*/ 39 w 118"/>
                <a:gd name="T79" fmla="*/ 158 h 158"/>
                <a:gd name="T80" fmla="*/ 46 w 118"/>
                <a:gd name="T81" fmla="*/ 158 h 158"/>
                <a:gd name="T82" fmla="*/ 52 w 118"/>
                <a:gd name="T83" fmla="*/ 156 h 158"/>
                <a:gd name="T84" fmla="*/ 59 w 118"/>
                <a:gd name="T85" fmla="*/ 153 h 158"/>
                <a:gd name="T86" fmla="*/ 66 w 118"/>
                <a:gd name="T87" fmla="*/ 149 h 158"/>
                <a:gd name="T88" fmla="*/ 74 w 118"/>
                <a:gd name="T89" fmla="*/ 144 h 158"/>
                <a:gd name="T90" fmla="*/ 81 w 118"/>
                <a:gd name="T91" fmla="*/ 139 h 158"/>
                <a:gd name="T92" fmla="*/ 86 w 118"/>
                <a:gd name="T93" fmla="*/ 132 h 158"/>
                <a:gd name="T94" fmla="*/ 93 w 118"/>
                <a:gd name="T95" fmla="*/ 124 h 158"/>
                <a:gd name="T96" fmla="*/ 99 w 118"/>
                <a:gd name="T97" fmla="*/ 116 h 158"/>
                <a:gd name="T98" fmla="*/ 103 w 118"/>
                <a:gd name="T99" fmla="*/ 107 h 158"/>
                <a:gd name="T100" fmla="*/ 108 w 118"/>
                <a:gd name="T101" fmla="*/ 98 h 158"/>
                <a:gd name="T102" fmla="*/ 111 w 118"/>
                <a:gd name="T103" fmla="*/ 89 h 158"/>
                <a:gd name="T104" fmla="*/ 115 w 118"/>
                <a:gd name="T105" fmla="*/ 79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18" h="158">
                  <a:moveTo>
                    <a:pt x="115" y="79"/>
                  </a:moveTo>
                  <a:lnTo>
                    <a:pt x="117" y="69"/>
                  </a:lnTo>
                  <a:lnTo>
                    <a:pt x="118" y="60"/>
                  </a:lnTo>
                  <a:lnTo>
                    <a:pt x="118" y="51"/>
                  </a:lnTo>
                  <a:lnTo>
                    <a:pt x="118" y="42"/>
                  </a:lnTo>
                  <a:lnTo>
                    <a:pt x="117" y="34"/>
                  </a:lnTo>
                  <a:lnTo>
                    <a:pt x="115" y="26"/>
                  </a:lnTo>
                  <a:lnTo>
                    <a:pt x="111" y="20"/>
                  </a:lnTo>
                  <a:lnTo>
                    <a:pt x="108" y="14"/>
                  </a:lnTo>
                  <a:lnTo>
                    <a:pt x="103" y="9"/>
                  </a:lnTo>
                  <a:lnTo>
                    <a:pt x="99" y="5"/>
                  </a:lnTo>
                  <a:lnTo>
                    <a:pt x="93" y="3"/>
                  </a:lnTo>
                  <a:lnTo>
                    <a:pt x="88" y="0"/>
                  </a:lnTo>
                  <a:lnTo>
                    <a:pt x="81" y="0"/>
                  </a:lnTo>
                  <a:lnTo>
                    <a:pt x="74" y="0"/>
                  </a:lnTo>
                  <a:lnTo>
                    <a:pt x="67" y="3"/>
                  </a:lnTo>
                  <a:lnTo>
                    <a:pt x="59" y="5"/>
                  </a:lnTo>
                  <a:lnTo>
                    <a:pt x="52" y="9"/>
                  </a:lnTo>
                  <a:lnTo>
                    <a:pt x="46" y="14"/>
                  </a:lnTo>
                  <a:lnTo>
                    <a:pt x="39" y="20"/>
                  </a:lnTo>
                  <a:lnTo>
                    <a:pt x="32" y="26"/>
                  </a:lnTo>
                  <a:lnTo>
                    <a:pt x="26" y="34"/>
                  </a:lnTo>
                  <a:lnTo>
                    <a:pt x="21" y="42"/>
                  </a:lnTo>
                  <a:lnTo>
                    <a:pt x="15" y="51"/>
                  </a:lnTo>
                  <a:lnTo>
                    <a:pt x="10" y="60"/>
                  </a:lnTo>
                  <a:lnTo>
                    <a:pt x="7" y="69"/>
                  </a:lnTo>
                  <a:lnTo>
                    <a:pt x="5" y="79"/>
                  </a:lnTo>
                  <a:lnTo>
                    <a:pt x="2" y="89"/>
                  </a:lnTo>
                  <a:lnTo>
                    <a:pt x="1" y="98"/>
                  </a:lnTo>
                  <a:lnTo>
                    <a:pt x="0" y="107"/>
                  </a:lnTo>
                  <a:lnTo>
                    <a:pt x="0" y="116"/>
                  </a:lnTo>
                  <a:lnTo>
                    <a:pt x="2" y="124"/>
                  </a:lnTo>
                  <a:lnTo>
                    <a:pt x="4" y="132"/>
                  </a:lnTo>
                  <a:lnTo>
                    <a:pt x="7" y="139"/>
                  </a:lnTo>
                  <a:lnTo>
                    <a:pt x="10" y="144"/>
                  </a:lnTo>
                  <a:lnTo>
                    <a:pt x="15" y="149"/>
                  </a:lnTo>
                  <a:lnTo>
                    <a:pt x="21" y="153"/>
                  </a:lnTo>
                  <a:lnTo>
                    <a:pt x="26" y="156"/>
                  </a:lnTo>
                  <a:lnTo>
                    <a:pt x="32" y="158"/>
                  </a:lnTo>
                  <a:lnTo>
                    <a:pt x="39" y="158"/>
                  </a:lnTo>
                  <a:lnTo>
                    <a:pt x="46" y="158"/>
                  </a:lnTo>
                  <a:lnTo>
                    <a:pt x="52" y="156"/>
                  </a:lnTo>
                  <a:lnTo>
                    <a:pt x="59" y="153"/>
                  </a:lnTo>
                  <a:lnTo>
                    <a:pt x="66" y="149"/>
                  </a:lnTo>
                  <a:lnTo>
                    <a:pt x="74" y="144"/>
                  </a:lnTo>
                  <a:lnTo>
                    <a:pt x="81" y="139"/>
                  </a:lnTo>
                  <a:lnTo>
                    <a:pt x="86" y="132"/>
                  </a:lnTo>
                  <a:lnTo>
                    <a:pt x="93" y="124"/>
                  </a:lnTo>
                  <a:lnTo>
                    <a:pt x="99" y="116"/>
                  </a:lnTo>
                  <a:lnTo>
                    <a:pt x="103" y="107"/>
                  </a:lnTo>
                  <a:lnTo>
                    <a:pt x="108" y="98"/>
                  </a:lnTo>
                  <a:lnTo>
                    <a:pt x="111" y="89"/>
                  </a:lnTo>
                  <a:lnTo>
                    <a:pt x="115" y="79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90" name="Freeform 282"/>
            <p:cNvSpPr>
              <a:spLocks/>
            </p:cNvSpPr>
            <p:nvPr/>
          </p:nvSpPr>
          <p:spPr bwMode="auto">
            <a:xfrm>
              <a:off x="5424" y="2973"/>
              <a:ext cx="30" cy="59"/>
            </a:xfrm>
            <a:custGeom>
              <a:avLst/>
              <a:gdLst>
                <a:gd name="T0" fmla="*/ 87 w 92"/>
                <a:gd name="T1" fmla="*/ 0 h 183"/>
                <a:gd name="T2" fmla="*/ 0 w 92"/>
                <a:gd name="T3" fmla="*/ 183 h 183"/>
                <a:gd name="T4" fmla="*/ 92 w 92"/>
                <a:gd name="T5" fmla="*/ 183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2" h="183">
                  <a:moveTo>
                    <a:pt x="87" y="0"/>
                  </a:moveTo>
                  <a:lnTo>
                    <a:pt x="0" y="183"/>
                  </a:lnTo>
                  <a:lnTo>
                    <a:pt x="92" y="18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91" name="Line 283"/>
            <p:cNvSpPr>
              <a:spLocks noChangeShapeType="1"/>
            </p:cNvSpPr>
            <p:nvPr/>
          </p:nvSpPr>
          <p:spPr bwMode="auto">
            <a:xfrm flipH="1">
              <a:off x="5440" y="3016"/>
              <a:ext cx="9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92" name="Freeform 284"/>
            <p:cNvSpPr>
              <a:spLocks/>
            </p:cNvSpPr>
            <p:nvPr/>
          </p:nvSpPr>
          <p:spPr bwMode="auto">
            <a:xfrm>
              <a:off x="5474" y="2978"/>
              <a:ext cx="19" cy="68"/>
            </a:xfrm>
            <a:custGeom>
              <a:avLst/>
              <a:gdLst>
                <a:gd name="T0" fmla="*/ 56 w 56"/>
                <a:gd name="T1" fmla="*/ 0 h 210"/>
                <a:gd name="T2" fmla="*/ 47 w 56"/>
                <a:gd name="T3" fmla="*/ 15 h 210"/>
                <a:gd name="T4" fmla="*/ 39 w 56"/>
                <a:gd name="T5" fmla="*/ 31 h 210"/>
                <a:gd name="T6" fmla="*/ 31 w 56"/>
                <a:gd name="T7" fmla="*/ 47 h 210"/>
                <a:gd name="T8" fmla="*/ 25 w 56"/>
                <a:gd name="T9" fmla="*/ 64 h 210"/>
                <a:gd name="T10" fmla="*/ 18 w 56"/>
                <a:gd name="T11" fmla="*/ 80 h 210"/>
                <a:gd name="T12" fmla="*/ 12 w 56"/>
                <a:gd name="T13" fmla="*/ 97 h 210"/>
                <a:gd name="T14" fmla="*/ 8 w 56"/>
                <a:gd name="T15" fmla="*/ 114 h 210"/>
                <a:gd name="T16" fmla="*/ 4 w 56"/>
                <a:gd name="T17" fmla="*/ 131 h 210"/>
                <a:gd name="T18" fmla="*/ 2 w 56"/>
                <a:gd name="T19" fmla="*/ 147 h 210"/>
                <a:gd name="T20" fmla="*/ 0 w 56"/>
                <a:gd name="T21" fmla="*/ 164 h 210"/>
                <a:gd name="T22" fmla="*/ 0 w 56"/>
                <a:gd name="T23" fmla="*/ 179 h 210"/>
                <a:gd name="T24" fmla="*/ 0 w 56"/>
                <a:gd name="T25" fmla="*/ 195 h 210"/>
                <a:gd name="T26" fmla="*/ 1 w 56"/>
                <a:gd name="T27" fmla="*/ 21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6" h="210">
                  <a:moveTo>
                    <a:pt x="56" y="0"/>
                  </a:moveTo>
                  <a:lnTo>
                    <a:pt x="47" y="15"/>
                  </a:lnTo>
                  <a:lnTo>
                    <a:pt x="39" y="31"/>
                  </a:lnTo>
                  <a:lnTo>
                    <a:pt x="31" y="47"/>
                  </a:lnTo>
                  <a:lnTo>
                    <a:pt x="25" y="64"/>
                  </a:lnTo>
                  <a:lnTo>
                    <a:pt x="18" y="80"/>
                  </a:lnTo>
                  <a:lnTo>
                    <a:pt x="12" y="97"/>
                  </a:lnTo>
                  <a:lnTo>
                    <a:pt x="8" y="114"/>
                  </a:lnTo>
                  <a:lnTo>
                    <a:pt x="4" y="131"/>
                  </a:lnTo>
                  <a:lnTo>
                    <a:pt x="2" y="147"/>
                  </a:lnTo>
                  <a:lnTo>
                    <a:pt x="0" y="164"/>
                  </a:lnTo>
                  <a:lnTo>
                    <a:pt x="0" y="179"/>
                  </a:lnTo>
                  <a:lnTo>
                    <a:pt x="0" y="195"/>
                  </a:lnTo>
                  <a:lnTo>
                    <a:pt x="1" y="21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93" name="Freeform 285"/>
            <p:cNvSpPr>
              <a:spLocks/>
            </p:cNvSpPr>
            <p:nvPr/>
          </p:nvSpPr>
          <p:spPr bwMode="auto">
            <a:xfrm>
              <a:off x="5493" y="2973"/>
              <a:ext cx="11" cy="5"/>
            </a:xfrm>
            <a:custGeom>
              <a:avLst/>
              <a:gdLst>
                <a:gd name="T0" fmla="*/ 38 w 38"/>
                <a:gd name="T1" fmla="*/ 13 h 13"/>
                <a:gd name="T2" fmla="*/ 36 w 38"/>
                <a:gd name="T3" fmla="*/ 9 h 13"/>
                <a:gd name="T4" fmla="*/ 33 w 38"/>
                <a:gd name="T5" fmla="*/ 4 h 13"/>
                <a:gd name="T6" fmla="*/ 31 w 38"/>
                <a:gd name="T7" fmla="*/ 2 h 13"/>
                <a:gd name="T8" fmla="*/ 26 w 38"/>
                <a:gd name="T9" fmla="*/ 0 h 13"/>
                <a:gd name="T10" fmla="*/ 23 w 38"/>
                <a:gd name="T11" fmla="*/ 0 h 13"/>
                <a:gd name="T12" fmla="*/ 19 w 38"/>
                <a:gd name="T13" fmla="*/ 0 h 13"/>
                <a:gd name="T14" fmla="*/ 14 w 38"/>
                <a:gd name="T15" fmla="*/ 2 h 13"/>
                <a:gd name="T16" fmla="*/ 9 w 38"/>
                <a:gd name="T17" fmla="*/ 4 h 13"/>
                <a:gd name="T18" fmla="*/ 5 w 38"/>
                <a:gd name="T19" fmla="*/ 9 h 13"/>
                <a:gd name="T20" fmla="*/ 0 w 38"/>
                <a:gd name="T21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" h="13">
                  <a:moveTo>
                    <a:pt x="38" y="13"/>
                  </a:moveTo>
                  <a:lnTo>
                    <a:pt x="36" y="9"/>
                  </a:lnTo>
                  <a:lnTo>
                    <a:pt x="33" y="4"/>
                  </a:lnTo>
                  <a:lnTo>
                    <a:pt x="31" y="2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4" y="2"/>
                  </a:lnTo>
                  <a:lnTo>
                    <a:pt x="9" y="4"/>
                  </a:lnTo>
                  <a:lnTo>
                    <a:pt x="5" y="9"/>
                  </a:lnTo>
                  <a:lnTo>
                    <a:pt x="0" y="1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94" name="Freeform 286"/>
            <p:cNvSpPr>
              <a:spLocks/>
            </p:cNvSpPr>
            <p:nvPr/>
          </p:nvSpPr>
          <p:spPr bwMode="auto">
            <a:xfrm>
              <a:off x="5486" y="2978"/>
              <a:ext cx="20" cy="68"/>
            </a:xfrm>
            <a:custGeom>
              <a:avLst/>
              <a:gdLst>
                <a:gd name="T0" fmla="*/ 0 w 58"/>
                <a:gd name="T1" fmla="*/ 210 h 210"/>
                <a:gd name="T2" fmla="*/ 9 w 58"/>
                <a:gd name="T3" fmla="*/ 195 h 210"/>
                <a:gd name="T4" fmla="*/ 18 w 58"/>
                <a:gd name="T5" fmla="*/ 179 h 210"/>
                <a:gd name="T6" fmla="*/ 26 w 58"/>
                <a:gd name="T7" fmla="*/ 164 h 210"/>
                <a:gd name="T8" fmla="*/ 33 w 58"/>
                <a:gd name="T9" fmla="*/ 147 h 210"/>
                <a:gd name="T10" fmla="*/ 40 w 58"/>
                <a:gd name="T11" fmla="*/ 131 h 210"/>
                <a:gd name="T12" fmla="*/ 44 w 58"/>
                <a:gd name="T13" fmla="*/ 114 h 210"/>
                <a:gd name="T14" fmla="*/ 49 w 58"/>
                <a:gd name="T15" fmla="*/ 97 h 210"/>
                <a:gd name="T16" fmla="*/ 52 w 58"/>
                <a:gd name="T17" fmla="*/ 80 h 210"/>
                <a:gd name="T18" fmla="*/ 56 w 58"/>
                <a:gd name="T19" fmla="*/ 64 h 210"/>
                <a:gd name="T20" fmla="*/ 57 w 58"/>
                <a:gd name="T21" fmla="*/ 47 h 210"/>
                <a:gd name="T22" fmla="*/ 58 w 58"/>
                <a:gd name="T23" fmla="*/ 31 h 210"/>
                <a:gd name="T24" fmla="*/ 58 w 58"/>
                <a:gd name="T25" fmla="*/ 15 h 210"/>
                <a:gd name="T26" fmla="*/ 57 w 58"/>
                <a:gd name="T27" fmla="*/ 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8" h="210">
                  <a:moveTo>
                    <a:pt x="0" y="210"/>
                  </a:moveTo>
                  <a:lnTo>
                    <a:pt x="9" y="195"/>
                  </a:lnTo>
                  <a:lnTo>
                    <a:pt x="18" y="179"/>
                  </a:lnTo>
                  <a:lnTo>
                    <a:pt x="26" y="164"/>
                  </a:lnTo>
                  <a:lnTo>
                    <a:pt x="33" y="147"/>
                  </a:lnTo>
                  <a:lnTo>
                    <a:pt x="40" y="131"/>
                  </a:lnTo>
                  <a:lnTo>
                    <a:pt x="44" y="114"/>
                  </a:lnTo>
                  <a:lnTo>
                    <a:pt x="49" y="97"/>
                  </a:lnTo>
                  <a:lnTo>
                    <a:pt x="52" y="80"/>
                  </a:lnTo>
                  <a:lnTo>
                    <a:pt x="56" y="64"/>
                  </a:lnTo>
                  <a:lnTo>
                    <a:pt x="57" y="47"/>
                  </a:lnTo>
                  <a:lnTo>
                    <a:pt x="58" y="31"/>
                  </a:lnTo>
                  <a:lnTo>
                    <a:pt x="58" y="15"/>
                  </a:lnTo>
                  <a:lnTo>
                    <a:pt x="5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95" name="Freeform 287"/>
            <p:cNvSpPr>
              <a:spLocks/>
            </p:cNvSpPr>
            <p:nvPr/>
          </p:nvSpPr>
          <p:spPr bwMode="auto">
            <a:xfrm>
              <a:off x="5474" y="3046"/>
              <a:ext cx="12" cy="5"/>
            </a:xfrm>
            <a:custGeom>
              <a:avLst/>
              <a:gdLst>
                <a:gd name="T0" fmla="*/ 0 w 36"/>
                <a:gd name="T1" fmla="*/ 0 h 14"/>
                <a:gd name="T2" fmla="*/ 1 w 36"/>
                <a:gd name="T3" fmla="*/ 5 h 14"/>
                <a:gd name="T4" fmla="*/ 3 w 36"/>
                <a:gd name="T5" fmla="*/ 8 h 14"/>
                <a:gd name="T6" fmla="*/ 7 w 36"/>
                <a:gd name="T7" fmla="*/ 11 h 14"/>
                <a:gd name="T8" fmla="*/ 10 w 36"/>
                <a:gd name="T9" fmla="*/ 13 h 14"/>
                <a:gd name="T10" fmla="*/ 15 w 36"/>
                <a:gd name="T11" fmla="*/ 14 h 14"/>
                <a:gd name="T12" fmla="*/ 19 w 36"/>
                <a:gd name="T13" fmla="*/ 13 h 14"/>
                <a:gd name="T14" fmla="*/ 24 w 36"/>
                <a:gd name="T15" fmla="*/ 11 h 14"/>
                <a:gd name="T16" fmla="*/ 28 w 36"/>
                <a:gd name="T17" fmla="*/ 8 h 14"/>
                <a:gd name="T18" fmla="*/ 33 w 36"/>
                <a:gd name="T19" fmla="*/ 5 h 14"/>
                <a:gd name="T20" fmla="*/ 36 w 36"/>
                <a:gd name="T2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" h="14">
                  <a:moveTo>
                    <a:pt x="0" y="0"/>
                  </a:moveTo>
                  <a:lnTo>
                    <a:pt x="1" y="5"/>
                  </a:lnTo>
                  <a:lnTo>
                    <a:pt x="3" y="8"/>
                  </a:lnTo>
                  <a:lnTo>
                    <a:pt x="7" y="11"/>
                  </a:lnTo>
                  <a:lnTo>
                    <a:pt x="10" y="13"/>
                  </a:lnTo>
                  <a:lnTo>
                    <a:pt x="15" y="14"/>
                  </a:lnTo>
                  <a:lnTo>
                    <a:pt x="19" y="13"/>
                  </a:lnTo>
                  <a:lnTo>
                    <a:pt x="24" y="11"/>
                  </a:lnTo>
                  <a:lnTo>
                    <a:pt x="28" y="8"/>
                  </a:lnTo>
                  <a:lnTo>
                    <a:pt x="33" y="5"/>
                  </a:lnTo>
                  <a:lnTo>
                    <a:pt x="3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96" name="Line 288"/>
            <p:cNvSpPr>
              <a:spLocks noChangeShapeType="1"/>
            </p:cNvSpPr>
            <p:nvPr/>
          </p:nvSpPr>
          <p:spPr bwMode="auto">
            <a:xfrm>
              <a:off x="5209" y="3149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97" name="Line 289"/>
            <p:cNvSpPr>
              <a:spLocks noChangeShapeType="1"/>
            </p:cNvSpPr>
            <p:nvPr/>
          </p:nvSpPr>
          <p:spPr bwMode="auto">
            <a:xfrm>
              <a:off x="4490" y="3763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45733" name="Group 325"/>
          <p:cNvGrpSpPr>
            <a:grpSpLocks/>
          </p:cNvGrpSpPr>
          <p:nvPr/>
        </p:nvGrpSpPr>
        <p:grpSpPr bwMode="auto">
          <a:xfrm>
            <a:off x="6165850" y="138113"/>
            <a:ext cx="2438400" cy="4443412"/>
            <a:chOff x="4073" y="375"/>
            <a:chExt cx="1330" cy="2424"/>
          </a:xfrm>
        </p:grpSpPr>
        <p:sp>
          <p:nvSpPr>
            <p:cNvPr id="145418" name="Line 10"/>
            <p:cNvSpPr>
              <a:spLocks noChangeShapeType="1"/>
            </p:cNvSpPr>
            <p:nvPr/>
          </p:nvSpPr>
          <p:spPr bwMode="auto">
            <a:xfrm>
              <a:off x="4375" y="1523"/>
              <a:ext cx="0" cy="2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19" name="Line 11"/>
            <p:cNvSpPr>
              <a:spLocks noChangeShapeType="1"/>
            </p:cNvSpPr>
            <p:nvPr/>
          </p:nvSpPr>
          <p:spPr bwMode="auto">
            <a:xfrm>
              <a:off x="5321" y="1523"/>
              <a:ext cx="0" cy="2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20" name="Line 12"/>
            <p:cNvSpPr>
              <a:spLocks noChangeShapeType="1"/>
            </p:cNvSpPr>
            <p:nvPr/>
          </p:nvSpPr>
          <p:spPr bwMode="auto">
            <a:xfrm>
              <a:off x="4425" y="1719"/>
              <a:ext cx="8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21" name="Freeform 13"/>
            <p:cNvSpPr>
              <a:spLocks/>
            </p:cNvSpPr>
            <p:nvPr/>
          </p:nvSpPr>
          <p:spPr bwMode="auto">
            <a:xfrm>
              <a:off x="4375" y="1710"/>
              <a:ext cx="50" cy="16"/>
            </a:xfrm>
            <a:custGeom>
              <a:avLst/>
              <a:gdLst>
                <a:gd name="T0" fmla="*/ 152 w 152"/>
                <a:gd name="T1" fmla="*/ 0 h 51"/>
                <a:gd name="T2" fmla="*/ 152 w 152"/>
                <a:gd name="T3" fmla="*/ 51 h 51"/>
                <a:gd name="T4" fmla="*/ 0 w 152"/>
                <a:gd name="T5" fmla="*/ 26 h 51"/>
                <a:gd name="T6" fmla="*/ 152 w 152"/>
                <a:gd name="T7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2" h="51">
                  <a:moveTo>
                    <a:pt x="152" y="0"/>
                  </a:moveTo>
                  <a:lnTo>
                    <a:pt x="152" y="51"/>
                  </a:lnTo>
                  <a:lnTo>
                    <a:pt x="0" y="26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22" name="Freeform 14"/>
            <p:cNvSpPr>
              <a:spLocks/>
            </p:cNvSpPr>
            <p:nvPr/>
          </p:nvSpPr>
          <p:spPr bwMode="auto">
            <a:xfrm>
              <a:off x="4375" y="1710"/>
              <a:ext cx="50" cy="16"/>
            </a:xfrm>
            <a:custGeom>
              <a:avLst/>
              <a:gdLst>
                <a:gd name="T0" fmla="*/ 152 w 152"/>
                <a:gd name="T1" fmla="*/ 0 h 51"/>
                <a:gd name="T2" fmla="*/ 152 w 152"/>
                <a:gd name="T3" fmla="*/ 51 h 51"/>
                <a:gd name="T4" fmla="*/ 0 w 152"/>
                <a:gd name="T5" fmla="*/ 26 h 51"/>
                <a:gd name="T6" fmla="*/ 152 w 152"/>
                <a:gd name="T7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2" h="51">
                  <a:moveTo>
                    <a:pt x="152" y="0"/>
                  </a:moveTo>
                  <a:lnTo>
                    <a:pt x="152" y="51"/>
                  </a:lnTo>
                  <a:lnTo>
                    <a:pt x="0" y="26"/>
                  </a:lnTo>
                  <a:lnTo>
                    <a:pt x="152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23" name="Freeform 15"/>
            <p:cNvSpPr>
              <a:spLocks/>
            </p:cNvSpPr>
            <p:nvPr/>
          </p:nvSpPr>
          <p:spPr bwMode="auto">
            <a:xfrm>
              <a:off x="5273" y="1710"/>
              <a:ext cx="48" cy="16"/>
            </a:xfrm>
            <a:custGeom>
              <a:avLst/>
              <a:gdLst>
                <a:gd name="T0" fmla="*/ 0 w 152"/>
                <a:gd name="T1" fmla="*/ 0 h 51"/>
                <a:gd name="T2" fmla="*/ 0 w 152"/>
                <a:gd name="T3" fmla="*/ 51 h 51"/>
                <a:gd name="T4" fmla="*/ 152 w 152"/>
                <a:gd name="T5" fmla="*/ 26 h 51"/>
                <a:gd name="T6" fmla="*/ 0 w 152"/>
                <a:gd name="T7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2" h="51">
                  <a:moveTo>
                    <a:pt x="0" y="0"/>
                  </a:moveTo>
                  <a:lnTo>
                    <a:pt x="0" y="51"/>
                  </a:lnTo>
                  <a:lnTo>
                    <a:pt x="152" y="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24" name="Freeform 16"/>
            <p:cNvSpPr>
              <a:spLocks/>
            </p:cNvSpPr>
            <p:nvPr/>
          </p:nvSpPr>
          <p:spPr bwMode="auto">
            <a:xfrm>
              <a:off x="5273" y="1710"/>
              <a:ext cx="48" cy="16"/>
            </a:xfrm>
            <a:custGeom>
              <a:avLst/>
              <a:gdLst>
                <a:gd name="T0" fmla="*/ 0 w 152"/>
                <a:gd name="T1" fmla="*/ 0 h 51"/>
                <a:gd name="T2" fmla="*/ 0 w 152"/>
                <a:gd name="T3" fmla="*/ 51 h 51"/>
                <a:gd name="T4" fmla="*/ 152 w 152"/>
                <a:gd name="T5" fmla="*/ 26 h 51"/>
                <a:gd name="T6" fmla="*/ 0 w 152"/>
                <a:gd name="T7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2" h="51">
                  <a:moveTo>
                    <a:pt x="0" y="0"/>
                  </a:moveTo>
                  <a:lnTo>
                    <a:pt x="0" y="51"/>
                  </a:lnTo>
                  <a:lnTo>
                    <a:pt x="152" y="2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25" name="Line 17"/>
            <p:cNvSpPr>
              <a:spLocks noChangeShapeType="1"/>
            </p:cNvSpPr>
            <p:nvPr/>
          </p:nvSpPr>
          <p:spPr bwMode="auto">
            <a:xfrm flipV="1">
              <a:off x="4760" y="1623"/>
              <a:ext cx="39" cy="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26" name="Freeform 18"/>
            <p:cNvSpPr>
              <a:spLocks/>
            </p:cNvSpPr>
            <p:nvPr/>
          </p:nvSpPr>
          <p:spPr bwMode="auto">
            <a:xfrm>
              <a:off x="4760" y="1637"/>
              <a:ext cx="39" cy="50"/>
            </a:xfrm>
            <a:custGeom>
              <a:avLst/>
              <a:gdLst>
                <a:gd name="T0" fmla="*/ 115 w 119"/>
                <a:gd name="T1" fmla="*/ 78 h 158"/>
                <a:gd name="T2" fmla="*/ 117 w 119"/>
                <a:gd name="T3" fmla="*/ 69 h 158"/>
                <a:gd name="T4" fmla="*/ 118 w 119"/>
                <a:gd name="T5" fmla="*/ 59 h 158"/>
                <a:gd name="T6" fmla="*/ 119 w 119"/>
                <a:gd name="T7" fmla="*/ 50 h 158"/>
                <a:gd name="T8" fmla="*/ 118 w 119"/>
                <a:gd name="T9" fmla="*/ 42 h 158"/>
                <a:gd name="T10" fmla="*/ 117 w 119"/>
                <a:gd name="T11" fmla="*/ 34 h 158"/>
                <a:gd name="T12" fmla="*/ 115 w 119"/>
                <a:gd name="T13" fmla="*/ 26 h 158"/>
                <a:gd name="T14" fmla="*/ 112 w 119"/>
                <a:gd name="T15" fmla="*/ 19 h 158"/>
                <a:gd name="T16" fmla="*/ 109 w 119"/>
                <a:gd name="T17" fmla="*/ 13 h 158"/>
                <a:gd name="T18" fmla="*/ 104 w 119"/>
                <a:gd name="T19" fmla="*/ 9 h 158"/>
                <a:gd name="T20" fmla="*/ 99 w 119"/>
                <a:gd name="T21" fmla="*/ 4 h 158"/>
                <a:gd name="T22" fmla="*/ 93 w 119"/>
                <a:gd name="T23" fmla="*/ 2 h 158"/>
                <a:gd name="T24" fmla="*/ 87 w 119"/>
                <a:gd name="T25" fmla="*/ 0 h 158"/>
                <a:gd name="T26" fmla="*/ 81 w 119"/>
                <a:gd name="T27" fmla="*/ 0 h 158"/>
                <a:gd name="T28" fmla="*/ 74 w 119"/>
                <a:gd name="T29" fmla="*/ 0 h 158"/>
                <a:gd name="T30" fmla="*/ 67 w 119"/>
                <a:gd name="T31" fmla="*/ 2 h 158"/>
                <a:gd name="T32" fmla="*/ 60 w 119"/>
                <a:gd name="T33" fmla="*/ 4 h 158"/>
                <a:gd name="T34" fmla="*/ 52 w 119"/>
                <a:gd name="T35" fmla="*/ 9 h 158"/>
                <a:gd name="T36" fmla="*/ 45 w 119"/>
                <a:gd name="T37" fmla="*/ 13 h 158"/>
                <a:gd name="T38" fmla="*/ 39 w 119"/>
                <a:gd name="T39" fmla="*/ 19 h 158"/>
                <a:gd name="T40" fmla="*/ 32 w 119"/>
                <a:gd name="T41" fmla="*/ 26 h 158"/>
                <a:gd name="T42" fmla="*/ 26 w 119"/>
                <a:gd name="T43" fmla="*/ 34 h 158"/>
                <a:gd name="T44" fmla="*/ 20 w 119"/>
                <a:gd name="T45" fmla="*/ 42 h 158"/>
                <a:gd name="T46" fmla="*/ 16 w 119"/>
                <a:gd name="T47" fmla="*/ 50 h 158"/>
                <a:gd name="T48" fmla="*/ 11 w 119"/>
                <a:gd name="T49" fmla="*/ 59 h 158"/>
                <a:gd name="T50" fmla="*/ 7 w 119"/>
                <a:gd name="T51" fmla="*/ 69 h 158"/>
                <a:gd name="T52" fmla="*/ 5 w 119"/>
                <a:gd name="T53" fmla="*/ 78 h 158"/>
                <a:gd name="T54" fmla="*/ 2 w 119"/>
                <a:gd name="T55" fmla="*/ 88 h 158"/>
                <a:gd name="T56" fmla="*/ 1 w 119"/>
                <a:gd name="T57" fmla="*/ 97 h 158"/>
                <a:gd name="T58" fmla="*/ 0 w 119"/>
                <a:gd name="T59" fmla="*/ 107 h 158"/>
                <a:gd name="T60" fmla="*/ 1 w 119"/>
                <a:gd name="T61" fmla="*/ 115 h 158"/>
                <a:gd name="T62" fmla="*/ 2 w 119"/>
                <a:gd name="T63" fmla="*/ 124 h 158"/>
                <a:gd name="T64" fmla="*/ 5 w 119"/>
                <a:gd name="T65" fmla="*/ 130 h 158"/>
                <a:gd name="T66" fmla="*/ 7 w 119"/>
                <a:gd name="T67" fmla="*/ 137 h 158"/>
                <a:gd name="T68" fmla="*/ 11 w 119"/>
                <a:gd name="T69" fmla="*/ 143 h 158"/>
                <a:gd name="T70" fmla="*/ 15 w 119"/>
                <a:gd name="T71" fmla="*/ 149 h 158"/>
                <a:gd name="T72" fmla="*/ 20 w 119"/>
                <a:gd name="T73" fmla="*/ 152 h 158"/>
                <a:gd name="T74" fmla="*/ 26 w 119"/>
                <a:gd name="T75" fmla="*/ 155 h 158"/>
                <a:gd name="T76" fmla="*/ 32 w 119"/>
                <a:gd name="T77" fmla="*/ 157 h 158"/>
                <a:gd name="T78" fmla="*/ 39 w 119"/>
                <a:gd name="T79" fmla="*/ 158 h 158"/>
                <a:gd name="T80" fmla="*/ 45 w 119"/>
                <a:gd name="T81" fmla="*/ 157 h 158"/>
                <a:gd name="T82" fmla="*/ 52 w 119"/>
                <a:gd name="T83" fmla="*/ 155 h 158"/>
                <a:gd name="T84" fmla="*/ 59 w 119"/>
                <a:gd name="T85" fmla="*/ 152 h 158"/>
                <a:gd name="T86" fmla="*/ 67 w 119"/>
                <a:gd name="T87" fmla="*/ 149 h 158"/>
                <a:gd name="T88" fmla="*/ 74 w 119"/>
                <a:gd name="T89" fmla="*/ 143 h 158"/>
                <a:gd name="T90" fmla="*/ 81 w 119"/>
                <a:gd name="T91" fmla="*/ 137 h 158"/>
                <a:gd name="T92" fmla="*/ 87 w 119"/>
                <a:gd name="T93" fmla="*/ 130 h 158"/>
                <a:gd name="T94" fmla="*/ 93 w 119"/>
                <a:gd name="T95" fmla="*/ 124 h 158"/>
                <a:gd name="T96" fmla="*/ 99 w 119"/>
                <a:gd name="T97" fmla="*/ 115 h 158"/>
                <a:gd name="T98" fmla="*/ 103 w 119"/>
                <a:gd name="T99" fmla="*/ 107 h 158"/>
                <a:gd name="T100" fmla="*/ 108 w 119"/>
                <a:gd name="T101" fmla="*/ 97 h 158"/>
                <a:gd name="T102" fmla="*/ 112 w 119"/>
                <a:gd name="T103" fmla="*/ 88 h 158"/>
                <a:gd name="T104" fmla="*/ 115 w 119"/>
                <a:gd name="T105" fmla="*/ 78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19" h="158">
                  <a:moveTo>
                    <a:pt x="115" y="78"/>
                  </a:moveTo>
                  <a:lnTo>
                    <a:pt x="117" y="69"/>
                  </a:lnTo>
                  <a:lnTo>
                    <a:pt x="118" y="59"/>
                  </a:lnTo>
                  <a:lnTo>
                    <a:pt x="119" y="50"/>
                  </a:lnTo>
                  <a:lnTo>
                    <a:pt x="118" y="42"/>
                  </a:lnTo>
                  <a:lnTo>
                    <a:pt x="117" y="34"/>
                  </a:lnTo>
                  <a:lnTo>
                    <a:pt x="115" y="26"/>
                  </a:lnTo>
                  <a:lnTo>
                    <a:pt x="112" y="19"/>
                  </a:lnTo>
                  <a:lnTo>
                    <a:pt x="109" y="13"/>
                  </a:lnTo>
                  <a:lnTo>
                    <a:pt x="104" y="9"/>
                  </a:lnTo>
                  <a:lnTo>
                    <a:pt x="99" y="4"/>
                  </a:lnTo>
                  <a:lnTo>
                    <a:pt x="93" y="2"/>
                  </a:lnTo>
                  <a:lnTo>
                    <a:pt x="87" y="0"/>
                  </a:lnTo>
                  <a:lnTo>
                    <a:pt x="81" y="0"/>
                  </a:lnTo>
                  <a:lnTo>
                    <a:pt x="74" y="0"/>
                  </a:lnTo>
                  <a:lnTo>
                    <a:pt x="67" y="2"/>
                  </a:lnTo>
                  <a:lnTo>
                    <a:pt x="60" y="4"/>
                  </a:lnTo>
                  <a:lnTo>
                    <a:pt x="52" y="9"/>
                  </a:lnTo>
                  <a:lnTo>
                    <a:pt x="45" y="13"/>
                  </a:lnTo>
                  <a:lnTo>
                    <a:pt x="39" y="19"/>
                  </a:lnTo>
                  <a:lnTo>
                    <a:pt x="32" y="26"/>
                  </a:lnTo>
                  <a:lnTo>
                    <a:pt x="26" y="34"/>
                  </a:lnTo>
                  <a:lnTo>
                    <a:pt x="20" y="42"/>
                  </a:lnTo>
                  <a:lnTo>
                    <a:pt x="16" y="50"/>
                  </a:lnTo>
                  <a:lnTo>
                    <a:pt x="11" y="59"/>
                  </a:lnTo>
                  <a:lnTo>
                    <a:pt x="7" y="69"/>
                  </a:lnTo>
                  <a:lnTo>
                    <a:pt x="5" y="78"/>
                  </a:lnTo>
                  <a:lnTo>
                    <a:pt x="2" y="88"/>
                  </a:lnTo>
                  <a:lnTo>
                    <a:pt x="1" y="97"/>
                  </a:lnTo>
                  <a:lnTo>
                    <a:pt x="0" y="107"/>
                  </a:lnTo>
                  <a:lnTo>
                    <a:pt x="1" y="115"/>
                  </a:lnTo>
                  <a:lnTo>
                    <a:pt x="2" y="124"/>
                  </a:lnTo>
                  <a:lnTo>
                    <a:pt x="5" y="130"/>
                  </a:lnTo>
                  <a:lnTo>
                    <a:pt x="7" y="137"/>
                  </a:lnTo>
                  <a:lnTo>
                    <a:pt x="11" y="143"/>
                  </a:lnTo>
                  <a:lnTo>
                    <a:pt x="15" y="149"/>
                  </a:lnTo>
                  <a:lnTo>
                    <a:pt x="20" y="152"/>
                  </a:lnTo>
                  <a:lnTo>
                    <a:pt x="26" y="155"/>
                  </a:lnTo>
                  <a:lnTo>
                    <a:pt x="32" y="157"/>
                  </a:lnTo>
                  <a:lnTo>
                    <a:pt x="39" y="158"/>
                  </a:lnTo>
                  <a:lnTo>
                    <a:pt x="45" y="157"/>
                  </a:lnTo>
                  <a:lnTo>
                    <a:pt x="52" y="155"/>
                  </a:lnTo>
                  <a:lnTo>
                    <a:pt x="59" y="152"/>
                  </a:lnTo>
                  <a:lnTo>
                    <a:pt x="67" y="149"/>
                  </a:lnTo>
                  <a:lnTo>
                    <a:pt x="74" y="143"/>
                  </a:lnTo>
                  <a:lnTo>
                    <a:pt x="81" y="137"/>
                  </a:lnTo>
                  <a:lnTo>
                    <a:pt x="87" y="130"/>
                  </a:lnTo>
                  <a:lnTo>
                    <a:pt x="93" y="124"/>
                  </a:lnTo>
                  <a:lnTo>
                    <a:pt x="99" y="115"/>
                  </a:lnTo>
                  <a:lnTo>
                    <a:pt x="103" y="107"/>
                  </a:lnTo>
                  <a:lnTo>
                    <a:pt x="108" y="97"/>
                  </a:lnTo>
                  <a:lnTo>
                    <a:pt x="112" y="88"/>
                  </a:lnTo>
                  <a:lnTo>
                    <a:pt x="115" y="78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27" name="Freeform 19"/>
            <p:cNvSpPr>
              <a:spLocks/>
            </p:cNvSpPr>
            <p:nvPr/>
          </p:nvSpPr>
          <p:spPr bwMode="auto">
            <a:xfrm>
              <a:off x="4819" y="1623"/>
              <a:ext cx="32" cy="60"/>
            </a:xfrm>
            <a:custGeom>
              <a:avLst/>
              <a:gdLst>
                <a:gd name="T0" fmla="*/ 86 w 92"/>
                <a:gd name="T1" fmla="*/ 0 h 184"/>
                <a:gd name="T2" fmla="*/ 0 w 92"/>
                <a:gd name="T3" fmla="*/ 184 h 184"/>
                <a:gd name="T4" fmla="*/ 92 w 92"/>
                <a:gd name="T5" fmla="*/ 184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2" h="184">
                  <a:moveTo>
                    <a:pt x="86" y="0"/>
                  </a:moveTo>
                  <a:lnTo>
                    <a:pt x="0" y="184"/>
                  </a:lnTo>
                  <a:lnTo>
                    <a:pt x="92" y="18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28" name="Line 20"/>
            <p:cNvSpPr>
              <a:spLocks noChangeShapeType="1"/>
            </p:cNvSpPr>
            <p:nvPr/>
          </p:nvSpPr>
          <p:spPr bwMode="auto">
            <a:xfrm flipH="1">
              <a:off x="4838" y="1667"/>
              <a:ext cx="9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29" name="Freeform 21"/>
            <p:cNvSpPr>
              <a:spLocks/>
            </p:cNvSpPr>
            <p:nvPr/>
          </p:nvSpPr>
          <p:spPr bwMode="auto">
            <a:xfrm>
              <a:off x="4870" y="1628"/>
              <a:ext cx="20" cy="69"/>
            </a:xfrm>
            <a:custGeom>
              <a:avLst/>
              <a:gdLst>
                <a:gd name="T0" fmla="*/ 58 w 58"/>
                <a:gd name="T1" fmla="*/ 0 h 211"/>
                <a:gd name="T2" fmla="*/ 49 w 58"/>
                <a:gd name="T3" fmla="*/ 16 h 211"/>
                <a:gd name="T4" fmla="*/ 40 w 58"/>
                <a:gd name="T5" fmla="*/ 31 h 211"/>
                <a:gd name="T6" fmla="*/ 32 w 58"/>
                <a:gd name="T7" fmla="*/ 47 h 211"/>
                <a:gd name="T8" fmla="*/ 25 w 58"/>
                <a:gd name="T9" fmla="*/ 63 h 211"/>
                <a:gd name="T10" fmla="*/ 19 w 58"/>
                <a:gd name="T11" fmla="*/ 80 h 211"/>
                <a:gd name="T12" fmla="*/ 14 w 58"/>
                <a:gd name="T13" fmla="*/ 97 h 211"/>
                <a:gd name="T14" fmla="*/ 9 w 58"/>
                <a:gd name="T15" fmla="*/ 114 h 211"/>
                <a:gd name="T16" fmla="*/ 6 w 58"/>
                <a:gd name="T17" fmla="*/ 130 h 211"/>
                <a:gd name="T18" fmla="*/ 2 w 58"/>
                <a:gd name="T19" fmla="*/ 147 h 211"/>
                <a:gd name="T20" fmla="*/ 1 w 58"/>
                <a:gd name="T21" fmla="*/ 164 h 211"/>
                <a:gd name="T22" fmla="*/ 0 w 58"/>
                <a:gd name="T23" fmla="*/ 180 h 211"/>
                <a:gd name="T24" fmla="*/ 0 w 58"/>
                <a:gd name="T25" fmla="*/ 196 h 211"/>
                <a:gd name="T26" fmla="*/ 1 w 58"/>
                <a:gd name="T27" fmla="*/ 211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8" h="211">
                  <a:moveTo>
                    <a:pt x="58" y="0"/>
                  </a:moveTo>
                  <a:lnTo>
                    <a:pt x="49" y="16"/>
                  </a:lnTo>
                  <a:lnTo>
                    <a:pt x="40" y="31"/>
                  </a:lnTo>
                  <a:lnTo>
                    <a:pt x="32" y="47"/>
                  </a:lnTo>
                  <a:lnTo>
                    <a:pt x="25" y="63"/>
                  </a:lnTo>
                  <a:lnTo>
                    <a:pt x="19" y="80"/>
                  </a:lnTo>
                  <a:lnTo>
                    <a:pt x="14" y="97"/>
                  </a:lnTo>
                  <a:lnTo>
                    <a:pt x="9" y="114"/>
                  </a:lnTo>
                  <a:lnTo>
                    <a:pt x="6" y="130"/>
                  </a:lnTo>
                  <a:lnTo>
                    <a:pt x="2" y="147"/>
                  </a:lnTo>
                  <a:lnTo>
                    <a:pt x="1" y="164"/>
                  </a:lnTo>
                  <a:lnTo>
                    <a:pt x="0" y="180"/>
                  </a:lnTo>
                  <a:lnTo>
                    <a:pt x="0" y="196"/>
                  </a:lnTo>
                  <a:lnTo>
                    <a:pt x="1" y="21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30" name="Freeform 22"/>
            <p:cNvSpPr>
              <a:spLocks/>
            </p:cNvSpPr>
            <p:nvPr/>
          </p:nvSpPr>
          <p:spPr bwMode="auto">
            <a:xfrm>
              <a:off x="4890" y="1623"/>
              <a:ext cx="12" cy="5"/>
            </a:xfrm>
            <a:custGeom>
              <a:avLst/>
              <a:gdLst>
                <a:gd name="T0" fmla="*/ 37 w 37"/>
                <a:gd name="T1" fmla="*/ 13 h 13"/>
                <a:gd name="T2" fmla="*/ 35 w 37"/>
                <a:gd name="T3" fmla="*/ 8 h 13"/>
                <a:gd name="T4" fmla="*/ 33 w 37"/>
                <a:gd name="T5" fmla="*/ 5 h 13"/>
                <a:gd name="T6" fmla="*/ 29 w 37"/>
                <a:gd name="T7" fmla="*/ 2 h 13"/>
                <a:gd name="T8" fmla="*/ 26 w 37"/>
                <a:gd name="T9" fmla="*/ 0 h 13"/>
                <a:gd name="T10" fmla="*/ 21 w 37"/>
                <a:gd name="T11" fmla="*/ 0 h 13"/>
                <a:gd name="T12" fmla="*/ 18 w 37"/>
                <a:gd name="T13" fmla="*/ 0 h 13"/>
                <a:gd name="T14" fmla="*/ 13 w 37"/>
                <a:gd name="T15" fmla="*/ 2 h 13"/>
                <a:gd name="T16" fmla="*/ 9 w 37"/>
                <a:gd name="T17" fmla="*/ 5 h 13"/>
                <a:gd name="T18" fmla="*/ 4 w 37"/>
                <a:gd name="T19" fmla="*/ 8 h 13"/>
                <a:gd name="T20" fmla="*/ 0 w 37"/>
                <a:gd name="T21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" h="13">
                  <a:moveTo>
                    <a:pt x="37" y="13"/>
                  </a:moveTo>
                  <a:lnTo>
                    <a:pt x="35" y="8"/>
                  </a:lnTo>
                  <a:lnTo>
                    <a:pt x="33" y="5"/>
                  </a:lnTo>
                  <a:lnTo>
                    <a:pt x="29" y="2"/>
                  </a:lnTo>
                  <a:lnTo>
                    <a:pt x="26" y="0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3" y="2"/>
                  </a:lnTo>
                  <a:lnTo>
                    <a:pt x="9" y="5"/>
                  </a:lnTo>
                  <a:lnTo>
                    <a:pt x="4" y="8"/>
                  </a:lnTo>
                  <a:lnTo>
                    <a:pt x="0" y="1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31" name="Freeform 23"/>
            <p:cNvSpPr>
              <a:spLocks/>
            </p:cNvSpPr>
            <p:nvPr/>
          </p:nvSpPr>
          <p:spPr bwMode="auto">
            <a:xfrm>
              <a:off x="4883" y="1628"/>
              <a:ext cx="19" cy="69"/>
            </a:xfrm>
            <a:custGeom>
              <a:avLst/>
              <a:gdLst>
                <a:gd name="T0" fmla="*/ 0 w 58"/>
                <a:gd name="T1" fmla="*/ 211 h 211"/>
                <a:gd name="T2" fmla="*/ 10 w 58"/>
                <a:gd name="T3" fmla="*/ 196 h 211"/>
                <a:gd name="T4" fmla="*/ 19 w 58"/>
                <a:gd name="T5" fmla="*/ 180 h 211"/>
                <a:gd name="T6" fmla="*/ 25 w 58"/>
                <a:gd name="T7" fmla="*/ 164 h 211"/>
                <a:gd name="T8" fmla="*/ 33 w 58"/>
                <a:gd name="T9" fmla="*/ 147 h 211"/>
                <a:gd name="T10" fmla="*/ 39 w 58"/>
                <a:gd name="T11" fmla="*/ 130 h 211"/>
                <a:gd name="T12" fmla="*/ 45 w 58"/>
                <a:gd name="T13" fmla="*/ 114 h 211"/>
                <a:gd name="T14" fmla="*/ 49 w 58"/>
                <a:gd name="T15" fmla="*/ 97 h 211"/>
                <a:gd name="T16" fmla="*/ 53 w 58"/>
                <a:gd name="T17" fmla="*/ 80 h 211"/>
                <a:gd name="T18" fmla="*/ 55 w 58"/>
                <a:gd name="T19" fmla="*/ 63 h 211"/>
                <a:gd name="T20" fmla="*/ 57 w 58"/>
                <a:gd name="T21" fmla="*/ 47 h 211"/>
                <a:gd name="T22" fmla="*/ 58 w 58"/>
                <a:gd name="T23" fmla="*/ 31 h 211"/>
                <a:gd name="T24" fmla="*/ 58 w 58"/>
                <a:gd name="T25" fmla="*/ 16 h 211"/>
                <a:gd name="T26" fmla="*/ 57 w 58"/>
                <a:gd name="T27" fmla="*/ 0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8" h="211">
                  <a:moveTo>
                    <a:pt x="0" y="211"/>
                  </a:moveTo>
                  <a:lnTo>
                    <a:pt x="10" y="196"/>
                  </a:lnTo>
                  <a:lnTo>
                    <a:pt x="19" y="180"/>
                  </a:lnTo>
                  <a:lnTo>
                    <a:pt x="25" y="164"/>
                  </a:lnTo>
                  <a:lnTo>
                    <a:pt x="33" y="147"/>
                  </a:lnTo>
                  <a:lnTo>
                    <a:pt x="39" y="130"/>
                  </a:lnTo>
                  <a:lnTo>
                    <a:pt x="45" y="114"/>
                  </a:lnTo>
                  <a:lnTo>
                    <a:pt x="49" y="97"/>
                  </a:lnTo>
                  <a:lnTo>
                    <a:pt x="53" y="80"/>
                  </a:lnTo>
                  <a:lnTo>
                    <a:pt x="55" y="63"/>
                  </a:lnTo>
                  <a:lnTo>
                    <a:pt x="57" y="47"/>
                  </a:lnTo>
                  <a:lnTo>
                    <a:pt x="58" y="31"/>
                  </a:lnTo>
                  <a:lnTo>
                    <a:pt x="58" y="16"/>
                  </a:lnTo>
                  <a:lnTo>
                    <a:pt x="5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32" name="Freeform 24"/>
            <p:cNvSpPr>
              <a:spLocks/>
            </p:cNvSpPr>
            <p:nvPr/>
          </p:nvSpPr>
          <p:spPr bwMode="auto">
            <a:xfrm>
              <a:off x="4870" y="1697"/>
              <a:ext cx="13" cy="4"/>
            </a:xfrm>
            <a:custGeom>
              <a:avLst/>
              <a:gdLst>
                <a:gd name="T0" fmla="*/ 0 w 37"/>
                <a:gd name="T1" fmla="*/ 0 h 13"/>
                <a:gd name="T2" fmla="*/ 2 w 37"/>
                <a:gd name="T3" fmla="*/ 4 h 13"/>
                <a:gd name="T4" fmla="*/ 5 w 37"/>
                <a:gd name="T5" fmla="*/ 8 h 13"/>
                <a:gd name="T6" fmla="*/ 8 w 37"/>
                <a:gd name="T7" fmla="*/ 11 h 13"/>
                <a:gd name="T8" fmla="*/ 11 w 37"/>
                <a:gd name="T9" fmla="*/ 12 h 13"/>
                <a:gd name="T10" fmla="*/ 15 w 37"/>
                <a:gd name="T11" fmla="*/ 13 h 13"/>
                <a:gd name="T12" fmla="*/ 19 w 37"/>
                <a:gd name="T13" fmla="*/ 12 h 13"/>
                <a:gd name="T14" fmla="*/ 24 w 37"/>
                <a:gd name="T15" fmla="*/ 11 h 13"/>
                <a:gd name="T16" fmla="*/ 28 w 37"/>
                <a:gd name="T17" fmla="*/ 8 h 13"/>
                <a:gd name="T18" fmla="*/ 33 w 37"/>
                <a:gd name="T19" fmla="*/ 4 h 13"/>
                <a:gd name="T20" fmla="*/ 37 w 37"/>
                <a:gd name="T2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" h="13">
                  <a:moveTo>
                    <a:pt x="0" y="0"/>
                  </a:moveTo>
                  <a:lnTo>
                    <a:pt x="2" y="4"/>
                  </a:lnTo>
                  <a:lnTo>
                    <a:pt x="5" y="8"/>
                  </a:lnTo>
                  <a:lnTo>
                    <a:pt x="8" y="11"/>
                  </a:lnTo>
                  <a:lnTo>
                    <a:pt x="11" y="12"/>
                  </a:lnTo>
                  <a:lnTo>
                    <a:pt x="15" y="13"/>
                  </a:lnTo>
                  <a:lnTo>
                    <a:pt x="19" y="12"/>
                  </a:lnTo>
                  <a:lnTo>
                    <a:pt x="24" y="11"/>
                  </a:lnTo>
                  <a:lnTo>
                    <a:pt x="28" y="8"/>
                  </a:lnTo>
                  <a:lnTo>
                    <a:pt x="33" y="4"/>
                  </a:lnTo>
                  <a:lnTo>
                    <a:pt x="3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33" name="Line 25"/>
            <p:cNvSpPr>
              <a:spLocks noChangeShapeType="1"/>
            </p:cNvSpPr>
            <p:nvPr/>
          </p:nvSpPr>
          <p:spPr bwMode="auto">
            <a:xfrm>
              <a:off x="4375" y="1523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34" name="Line 26"/>
            <p:cNvSpPr>
              <a:spLocks noChangeShapeType="1"/>
            </p:cNvSpPr>
            <p:nvPr/>
          </p:nvSpPr>
          <p:spPr bwMode="auto">
            <a:xfrm>
              <a:off x="5321" y="1523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35" name="Line 27"/>
            <p:cNvSpPr>
              <a:spLocks noChangeShapeType="1"/>
            </p:cNvSpPr>
            <p:nvPr/>
          </p:nvSpPr>
          <p:spPr bwMode="auto">
            <a:xfrm>
              <a:off x="5321" y="1719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37" name="Line 229"/>
            <p:cNvSpPr>
              <a:spLocks noChangeShapeType="1"/>
            </p:cNvSpPr>
            <p:nvPr/>
          </p:nvSpPr>
          <p:spPr bwMode="auto">
            <a:xfrm>
              <a:off x="4311" y="2288"/>
              <a:ext cx="9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38" name="Line 230"/>
            <p:cNvSpPr>
              <a:spLocks noChangeShapeType="1"/>
            </p:cNvSpPr>
            <p:nvPr/>
          </p:nvSpPr>
          <p:spPr bwMode="auto">
            <a:xfrm>
              <a:off x="4432" y="2288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39" name="Line 231"/>
            <p:cNvSpPr>
              <a:spLocks noChangeShapeType="1"/>
            </p:cNvSpPr>
            <p:nvPr/>
          </p:nvSpPr>
          <p:spPr bwMode="auto">
            <a:xfrm>
              <a:off x="4480" y="2288"/>
              <a:ext cx="13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40" name="Line 232"/>
            <p:cNvSpPr>
              <a:spLocks noChangeShapeType="1"/>
            </p:cNvSpPr>
            <p:nvPr/>
          </p:nvSpPr>
          <p:spPr bwMode="auto">
            <a:xfrm>
              <a:off x="4641" y="2288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41" name="Line 233"/>
            <p:cNvSpPr>
              <a:spLocks noChangeShapeType="1"/>
            </p:cNvSpPr>
            <p:nvPr/>
          </p:nvSpPr>
          <p:spPr bwMode="auto">
            <a:xfrm>
              <a:off x="4686" y="2288"/>
              <a:ext cx="13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42" name="Line 234"/>
            <p:cNvSpPr>
              <a:spLocks noChangeShapeType="1"/>
            </p:cNvSpPr>
            <p:nvPr/>
          </p:nvSpPr>
          <p:spPr bwMode="auto">
            <a:xfrm>
              <a:off x="4847" y="2288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43" name="Line 235"/>
            <p:cNvSpPr>
              <a:spLocks noChangeShapeType="1"/>
            </p:cNvSpPr>
            <p:nvPr/>
          </p:nvSpPr>
          <p:spPr bwMode="auto">
            <a:xfrm>
              <a:off x="4895" y="2288"/>
              <a:ext cx="1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44" name="Line 236"/>
            <p:cNvSpPr>
              <a:spLocks noChangeShapeType="1"/>
            </p:cNvSpPr>
            <p:nvPr/>
          </p:nvSpPr>
          <p:spPr bwMode="auto">
            <a:xfrm>
              <a:off x="5053" y="2288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45" name="Line 237"/>
            <p:cNvSpPr>
              <a:spLocks noChangeShapeType="1"/>
            </p:cNvSpPr>
            <p:nvPr/>
          </p:nvSpPr>
          <p:spPr bwMode="auto">
            <a:xfrm>
              <a:off x="5101" y="2288"/>
              <a:ext cx="13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46" name="Line 238"/>
            <p:cNvSpPr>
              <a:spLocks noChangeShapeType="1"/>
            </p:cNvSpPr>
            <p:nvPr/>
          </p:nvSpPr>
          <p:spPr bwMode="auto">
            <a:xfrm>
              <a:off x="5259" y="2288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47" name="Line 239"/>
            <p:cNvSpPr>
              <a:spLocks noChangeShapeType="1"/>
            </p:cNvSpPr>
            <p:nvPr/>
          </p:nvSpPr>
          <p:spPr bwMode="auto">
            <a:xfrm>
              <a:off x="5307" y="2288"/>
              <a:ext cx="9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48" name="Line 240"/>
            <p:cNvSpPr>
              <a:spLocks noChangeShapeType="1"/>
            </p:cNvSpPr>
            <p:nvPr/>
          </p:nvSpPr>
          <p:spPr bwMode="auto">
            <a:xfrm>
              <a:off x="4849" y="1757"/>
              <a:ext cx="0" cy="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49" name="Line 241"/>
            <p:cNvSpPr>
              <a:spLocks noChangeShapeType="1"/>
            </p:cNvSpPr>
            <p:nvPr/>
          </p:nvSpPr>
          <p:spPr bwMode="auto">
            <a:xfrm>
              <a:off x="4849" y="1855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50" name="Line 242"/>
            <p:cNvSpPr>
              <a:spLocks noChangeShapeType="1"/>
            </p:cNvSpPr>
            <p:nvPr/>
          </p:nvSpPr>
          <p:spPr bwMode="auto">
            <a:xfrm>
              <a:off x="4849" y="1901"/>
              <a:ext cx="0" cy="1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51" name="Line 243"/>
            <p:cNvSpPr>
              <a:spLocks noChangeShapeType="1"/>
            </p:cNvSpPr>
            <p:nvPr/>
          </p:nvSpPr>
          <p:spPr bwMode="auto">
            <a:xfrm>
              <a:off x="4849" y="2061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52" name="Line 244"/>
            <p:cNvSpPr>
              <a:spLocks noChangeShapeType="1"/>
            </p:cNvSpPr>
            <p:nvPr/>
          </p:nvSpPr>
          <p:spPr bwMode="auto">
            <a:xfrm>
              <a:off x="4849" y="2109"/>
              <a:ext cx="0" cy="1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53" name="Line 245"/>
            <p:cNvSpPr>
              <a:spLocks noChangeShapeType="1"/>
            </p:cNvSpPr>
            <p:nvPr/>
          </p:nvSpPr>
          <p:spPr bwMode="auto">
            <a:xfrm>
              <a:off x="4849" y="2267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54" name="Line 246"/>
            <p:cNvSpPr>
              <a:spLocks noChangeShapeType="1"/>
            </p:cNvSpPr>
            <p:nvPr/>
          </p:nvSpPr>
          <p:spPr bwMode="auto">
            <a:xfrm>
              <a:off x="4849" y="2316"/>
              <a:ext cx="0" cy="1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55" name="Line 247"/>
            <p:cNvSpPr>
              <a:spLocks noChangeShapeType="1"/>
            </p:cNvSpPr>
            <p:nvPr/>
          </p:nvSpPr>
          <p:spPr bwMode="auto">
            <a:xfrm>
              <a:off x="4849" y="2474"/>
              <a:ext cx="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56" name="Line 248"/>
            <p:cNvSpPr>
              <a:spLocks noChangeShapeType="1"/>
            </p:cNvSpPr>
            <p:nvPr/>
          </p:nvSpPr>
          <p:spPr bwMode="auto">
            <a:xfrm>
              <a:off x="4849" y="2522"/>
              <a:ext cx="0" cy="1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57" name="Line 249"/>
            <p:cNvSpPr>
              <a:spLocks noChangeShapeType="1"/>
            </p:cNvSpPr>
            <p:nvPr/>
          </p:nvSpPr>
          <p:spPr bwMode="auto">
            <a:xfrm>
              <a:off x="4849" y="2682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58" name="Line 250"/>
            <p:cNvSpPr>
              <a:spLocks noChangeShapeType="1"/>
            </p:cNvSpPr>
            <p:nvPr/>
          </p:nvSpPr>
          <p:spPr bwMode="auto">
            <a:xfrm>
              <a:off x="4849" y="2730"/>
              <a:ext cx="0" cy="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59" name="Freeform 251"/>
            <p:cNvSpPr>
              <a:spLocks/>
            </p:cNvSpPr>
            <p:nvPr/>
          </p:nvSpPr>
          <p:spPr bwMode="auto">
            <a:xfrm>
              <a:off x="4375" y="1814"/>
              <a:ext cx="946" cy="948"/>
            </a:xfrm>
            <a:custGeom>
              <a:avLst/>
              <a:gdLst>
                <a:gd name="T0" fmla="*/ 2888 w 2891"/>
                <a:gd name="T1" fmla="*/ 1347 h 2892"/>
                <a:gd name="T2" fmla="*/ 2870 w 2891"/>
                <a:gd name="T3" fmla="*/ 1200 h 2892"/>
                <a:gd name="T4" fmla="*/ 2838 w 2891"/>
                <a:gd name="T5" fmla="*/ 1056 h 2892"/>
                <a:gd name="T6" fmla="*/ 2790 w 2891"/>
                <a:gd name="T7" fmla="*/ 915 h 2892"/>
                <a:gd name="T8" fmla="*/ 2729 w 2891"/>
                <a:gd name="T9" fmla="*/ 781 h 2892"/>
                <a:gd name="T10" fmla="*/ 2654 w 2891"/>
                <a:gd name="T11" fmla="*/ 653 h 2892"/>
                <a:gd name="T12" fmla="*/ 2566 w 2891"/>
                <a:gd name="T13" fmla="*/ 534 h 2892"/>
                <a:gd name="T14" fmla="*/ 2468 w 2891"/>
                <a:gd name="T15" fmla="*/ 423 h 2892"/>
                <a:gd name="T16" fmla="*/ 2358 w 2891"/>
                <a:gd name="T17" fmla="*/ 324 h 2892"/>
                <a:gd name="T18" fmla="*/ 2238 w 2891"/>
                <a:gd name="T19" fmla="*/ 236 h 2892"/>
                <a:gd name="T20" fmla="*/ 2110 w 2891"/>
                <a:gd name="T21" fmla="*/ 161 h 2892"/>
                <a:gd name="T22" fmla="*/ 1976 w 2891"/>
                <a:gd name="T23" fmla="*/ 100 h 2892"/>
                <a:gd name="T24" fmla="*/ 1835 w 2891"/>
                <a:gd name="T25" fmla="*/ 53 h 2892"/>
                <a:gd name="T26" fmla="*/ 1691 w 2891"/>
                <a:gd name="T27" fmla="*/ 20 h 2892"/>
                <a:gd name="T28" fmla="*/ 1545 w 2891"/>
                <a:gd name="T29" fmla="*/ 2 h 2892"/>
                <a:gd name="T30" fmla="*/ 1396 w 2891"/>
                <a:gd name="T31" fmla="*/ 0 h 2892"/>
                <a:gd name="T32" fmla="*/ 1249 w 2891"/>
                <a:gd name="T33" fmla="*/ 13 h 2892"/>
                <a:gd name="T34" fmla="*/ 1103 w 2891"/>
                <a:gd name="T35" fmla="*/ 41 h 2892"/>
                <a:gd name="T36" fmla="*/ 961 w 2891"/>
                <a:gd name="T37" fmla="*/ 83 h 2892"/>
                <a:gd name="T38" fmla="*/ 825 w 2891"/>
                <a:gd name="T39" fmla="*/ 140 h 2892"/>
                <a:gd name="T40" fmla="*/ 695 w 2891"/>
                <a:gd name="T41" fmla="*/ 210 h 2892"/>
                <a:gd name="T42" fmla="*/ 572 w 2891"/>
                <a:gd name="T43" fmla="*/ 293 h 2892"/>
                <a:gd name="T44" fmla="*/ 458 w 2891"/>
                <a:gd name="T45" fmla="*/ 389 h 2892"/>
                <a:gd name="T46" fmla="*/ 356 w 2891"/>
                <a:gd name="T47" fmla="*/ 495 h 2892"/>
                <a:gd name="T48" fmla="*/ 264 w 2891"/>
                <a:gd name="T49" fmla="*/ 612 h 2892"/>
                <a:gd name="T50" fmla="*/ 186 w 2891"/>
                <a:gd name="T51" fmla="*/ 737 h 2892"/>
                <a:gd name="T52" fmla="*/ 120 w 2891"/>
                <a:gd name="T53" fmla="*/ 870 h 2892"/>
                <a:gd name="T54" fmla="*/ 68 w 2891"/>
                <a:gd name="T55" fmla="*/ 1008 h 2892"/>
                <a:gd name="T56" fmla="*/ 31 w 2891"/>
                <a:gd name="T57" fmla="*/ 1152 h 2892"/>
                <a:gd name="T58" fmla="*/ 8 w 2891"/>
                <a:gd name="T59" fmla="*/ 1299 h 2892"/>
                <a:gd name="T60" fmla="*/ 0 w 2891"/>
                <a:gd name="T61" fmla="*/ 1446 h 2892"/>
                <a:gd name="T62" fmla="*/ 8 w 2891"/>
                <a:gd name="T63" fmla="*/ 1594 h 2892"/>
                <a:gd name="T64" fmla="*/ 31 w 2891"/>
                <a:gd name="T65" fmla="*/ 1740 h 2892"/>
                <a:gd name="T66" fmla="*/ 68 w 2891"/>
                <a:gd name="T67" fmla="*/ 1883 h 2892"/>
                <a:gd name="T68" fmla="*/ 120 w 2891"/>
                <a:gd name="T69" fmla="*/ 2022 h 2892"/>
                <a:gd name="T70" fmla="*/ 186 w 2891"/>
                <a:gd name="T71" fmla="*/ 2155 h 2892"/>
                <a:gd name="T72" fmla="*/ 264 w 2891"/>
                <a:gd name="T73" fmla="*/ 2281 h 2892"/>
                <a:gd name="T74" fmla="*/ 356 w 2891"/>
                <a:gd name="T75" fmla="*/ 2396 h 2892"/>
                <a:gd name="T76" fmla="*/ 458 w 2891"/>
                <a:gd name="T77" fmla="*/ 2503 h 2892"/>
                <a:gd name="T78" fmla="*/ 572 w 2891"/>
                <a:gd name="T79" fmla="*/ 2598 h 2892"/>
                <a:gd name="T80" fmla="*/ 695 w 2891"/>
                <a:gd name="T81" fmla="*/ 2682 h 2892"/>
                <a:gd name="T82" fmla="*/ 825 w 2891"/>
                <a:gd name="T83" fmla="*/ 2753 h 2892"/>
                <a:gd name="T84" fmla="*/ 961 w 2891"/>
                <a:gd name="T85" fmla="*/ 2809 h 2892"/>
                <a:gd name="T86" fmla="*/ 1103 w 2891"/>
                <a:gd name="T87" fmla="*/ 2851 h 2892"/>
                <a:gd name="T88" fmla="*/ 1249 w 2891"/>
                <a:gd name="T89" fmla="*/ 2879 h 2892"/>
                <a:gd name="T90" fmla="*/ 1396 w 2891"/>
                <a:gd name="T91" fmla="*/ 2891 h 2892"/>
                <a:gd name="T92" fmla="*/ 1545 w 2891"/>
                <a:gd name="T93" fmla="*/ 2889 h 2892"/>
                <a:gd name="T94" fmla="*/ 1691 w 2891"/>
                <a:gd name="T95" fmla="*/ 2872 h 2892"/>
                <a:gd name="T96" fmla="*/ 1835 w 2891"/>
                <a:gd name="T97" fmla="*/ 2839 h 2892"/>
                <a:gd name="T98" fmla="*/ 1976 w 2891"/>
                <a:gd name="T99" fmla="*/ 2791 h 2892"/>
                <a:gd name="T100" fmla="*/ 2110 w 2891"/>
                <a:gd name="T101" fmla="*/ 2730 h 2892"/>
                <a:gd name="T102" fmla="*/ 2238 w 2891"/>
                <a:gd name="T103" fmla="*/ 2655 h 2892"/>
                <a:gd name="T104" fmla="*/ 2358 w 2891"/>
                <a:gd name="T105" fmla="*/ 2568 h 2892"/>
                <a:gd name="T106" fmla="*/ 2468 w 2891"/>
                <a:gd name="T107" fmla="*/ 2469 h 2892"/>
                <a:gd name="T108" fmla="*/ 2566 w 2891"/>
                <a:gd name="T109" fmla="*/ 2359 h 2892"/>
                <a:gd name="T110" fmla="*/ 2654 w 2891"/>
                <a:gd name="T111" fmla="*/ 2240 h 2892"/>
                <a:gd name="T112" fmla="*/ 2729 w 2891"/>
                <a:gd name="T113" fmla="*/ 2111 h 2892"/>
                <a:gd name="T114" fmla="*/ 2790 w 2891"/>
                <a:gd name="T115" fmla="*/ 1976 h 2892"/>
                <a:gd name="T116" fmla="*/ 2838 w 2891"/>
                <a:gd name="T117" fmla="*/ 1837 h 2892"/>
                <a:gd name="T118" fmla="*/ 2870 w 2891"/>
                <a:gd name="T119" fmla="*/ 1691 h 2892"/>
                <a:gd name="T120" fmla="*/ 2888 w 2891"/>
                <a:gd name="T121" fmla="*/ 1545 h 28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891" h="2892">
                  <a:moveTo>
                    <a:pt x="2891" y="1446"/>
                  </a:moveTo>
                  <a:lnTo>
                    <a:pt x="2890" y="1396"/>
                  </a:lnTo>
                  <a:lnTo>
                    <a:pt x="2888" y="1347"/>
                  </a:lnTo>
                  <a:lnTo>
                    <a:pt x="2883" y="1299"/>
                  </a:lnTo>
                  <a:lnTo>
                    <a:pt x="2877" y="1249"/>
                  </a:lnTo>
                  <a:lnTo>
                    <a:pt x="2870" y="1200"/>
                  </a:lnTo>
                  <a:lnTo>
                    <a:pt x="2860" y="1152"/>
                  </a:lnTo>
                  <a:lnTo>
                    <a:pt x="2850" y="1103"/>
                  </a:lnTo>
                  <a:lnTo>
                    <a:pt x="2838" y="1056"/>
                  </a:lnTo>
                  <a:lnTo>
                    <a:pt x="2823" y="1008"/>
                  </a:lnTo>
                  <a:lnTo>
                    <a:pt x="2807" y="961"/>
                  </a:lnTo>
                  <a:lnTo>
                    <a:pt x="2790" y="915"/>
                  </a:lnTo>
                  <a:lnTo>
                    <a:pt x="2772" y="870"/>
                  </a:lnTo>
                  <a:lnTo>
                    <a:pt x="2751" y="825"/>
                  </a:lnTo>
                  <a:lnTo>
                    <a:pt x="2729" y="781"/>
                  </a:lnTo>
                  <a:lnTo>
                    <a:pt x="2706" y="737"/>
                  </a:lnTo>
                  <a:lnTo>
                    <a:pt x="2681" y="695"/>
                  </a:lnTo>
                  <a:lnTo>
                    <a:pt x="2654" y="653"/>
                  </a:lnTo>
                  <a:lnTo>
                    <a:pt x="2627" y="612"/>
                  </a:lnTo>
                  <a:lnTo>
                    <a:pt x="2597" y="572"/>
                  </a:lnTo>
                  <a:lnTo>
                    <a:pt x="2566" y="534"/>
                  </a:lnTo>
                  <a:lnTo>
                    <a:pt x="2535" y="495"/>
                  </a:lnTo>
                  <a:lnTo>
                    <a:pt x="2502" y="459"/>
                  </a:lnTo>
                  <a:lnTo>
                    <a:pt x="2468" y="423"/>
                  </a:lnTo>
                  <a:lnTo>
                    <a:pt x="2432" y="389"/>
                  </a:lnTo>
                  <a:lnTo>
                    <a:pt x="2395" y="355"/>
                  </a:lnTo>
                  <a:lnTo>
                    <a:pt x="2358" y="324"/>
                  </a:lnTo>
                  <a:lnTo>
                    <a:pt x="2319" y="293"/>
                  </a:lnTo>
                  <a:lnTo>
                    <a:pt x="2279" y="265"/>
                  </a:lnTo>
                  <a:lnTo>
                    <a:pt x="2238" y="236"/>
                  </a:lnTo>
                  <a:lnTo>
                    <a:pt x="2196" y="210"/>
                  </a:lnTo>
                  <a:lnTo>
                    <a:pt x="2154" y="185"/>
                  </a:lnTo>
                  <a:lnTo>
                    <a:pt x="2110" y="161"/>
                  </a:lnTo>
                  <a:lnTo>
                    <a:pt x="2066" y="140"/>
                  </a:lnTo>
                  <a:lnTo>
                    <a:pt x="2022" y="119"/>
                  </a:lnTo>
                  <a:lnTo>
                    <a:pt x="1976" y="100"/>
                  </a:lnTo>
                  <a:lnTo>
                    <a:pt x="1930" y="83"/>
                  </a:lnTo>
                  <a:lnTo>
                    <a:pt x="1883" y="67"/>
                  </a:lnTo>
                  <a:lnTo>
                    <a:pt x="1835" y="53"/>
                  </a:lnTo>
                  <a:lnTo>
                    <a:pt x="1788" y="41"/>
                  </a:lnTo>
                  <a:lnTo>
                    <a:pt x="1740" y="30"/>
                  </a:lnTo>
                  <a:lnTo>
                    <a:pt x="1691" y="20"/>
                  </a:lnTo>
                  <a:lnTo>
                    <a:pt x="1642" y="13"/>
                  </a:lnTo>
                  <a:lnTo>
                    <a:pt x="1594" y="7"/>
                  </a:lnTo>
                  <a:lnTo>
                    <a:pt x="1545" y="2"/>
                  </a:lnTo>
                  <a:lnTo>
                    <a:pt x="1495" y="0"/>
                  </a:lnTo>
                  <a:lnTo>
                    <a:pt x="1446" y="0"/>
                  </a:lnTo>
                  <a:lnTo>
                    <a:pt x="1396" y="0"/>
                  </a:lnTo>
                  <a:lnTo>
                    <a:pt x="1347" y="2"/>
                  </a:lnTo>
                  <a:lnTo>
                    <a:pt x="1297" y="7"/>
                  </a:lnTo>
                  <a:lnTo>
                    <a:pt x="1249" y="13"/>
                  </a:lnTo>
                  <a:lnTo>
                    <a:pt x="1200" y="20"/>
                  </a:lnTo>
                  <a:lnTo>
                    <a:pt x="1152" y="30"/>
                  </a:lnTo>
                  <a:lnTo>
                    <a:pt x="1103" y="41"/>
                  </a:lnTo>
                  <a:lnTo>
                    <a:pt x="1056" y="53"/>
                  </a:lnTo>
                  <a:lnTo>
                    <a:pt x="1008" y="67"/>
                  </a:lnTo>
                  <a:lnTo>
                    <a:pt x="961" y="83"/>
                  </a:lnTo>
                  <a:lnTo>
                    <a:pt x="915" y="100"/>
                  </a:lnTo>
                  <a:lnTo>
                    <a:pt x="869" y="119"/>
                  </a:lnTo>
                  <a:lnTo>
                    <a:pt x="825" y="140"/>
                  </a:lnTo>
                  <a:lnTo>
                    <a:pt x="781" y="161"/>
                  </a:lnTo>
                  <a:lnTo>
                    <a:pt x="738" y="185"/>
                  </a:lnTo>
                  <a:lnTo>
                    <a:pt x="695" y="210"/>
                  </a:lnTo>
                  <a:lnTo>
                    <a:pt x="653" y="236"/>
                  </a:lnTo>
                  <a:lnTo>
                    <a:pt x="612" y="265"/>
                  </a:lnTo>
                  <a:lnTo>
                    <a:pt x="572" y="293"/>
                  </a:lnTo>
                  <a:lnTo>
                    <a:pt x="533" y="324"/>
                  </a:lnTo>
                  <a:lnTo>
                    <a:pt x="496" y="355"/>
                  </a:lnTo>
                  <a:lnTo>
                    <a:pt x="458" y="389"/>
                  </a:lnTo>
                  <a:lnTo>
                    <a:pt x="423" y="423"/>
                  </a:lnTo>
                  <a:lnTo>
                    <a:pt x="389" y="459"/>
                  </a:lnTo>
                  <a:lnTo>
                    <a:pt x="356" y="495"/>
                  </a:lnTo>
                  <a:lnTo>
                    <a:pt x="325" y="534"/>
                  </a:lnTo>
                  <a:lnTo>
                    <a:pt x="294" y="572"/>
                  </a:lnTo>
                  <a:lnTo>
                    <a:pt x="264" y="612"/>
                  </a:lnTo>
                  <a:lnTo>
                    <a:pt x="237" y="653"/>
                  </a:lnTo>
                  <a:lnTo>
                    <a:pt x="211" y="695"/>
                  </a:lnTo>
                  <a:lnTo>
                    <a:pt x="186" y="737"/>
                  </a:lnTo>
                  <a:lnTo>
                    <a:pt x="162" y="781"/>
                  </a:lnTo>
                  <a:lnTo>
                    <a:pt x="141" y="825"/>
                  </a:lnTo>
                  <a:lnTo>
                    <a:pt x="120" y="870"/>
                  </a:lnTo>
                  <a:lnTo>
                    <a:pt x="101" y="915"/>
                  </a:lnTo>
                  <a:lnTo>
                    <a:pt x="84" y="961"/>
                  </a:lnTo>
                  <a:lnTo>
                    <a:pt x="68" y="1008"/>
                  </a:lnTo>
                  <a:lnTo>
                    <a:pt x="53" y="1056"/>
                  </a:lnTo>
                  <a:lnTo>
                    <a:pt x="41" y="1103"/>
                  </a:lnTo>
                  <a:lnTo>
                    <a:pt x="31" y="1152"/>
                  </a:lnTo>
                  <a:lnTo>
                    <a:pt x="21" y="1200"/>
                  </a:lnTo>
                  <a:lnTo>
                    <a:pt x="14" y="1249"/>
                  </a:lnTo>
                  <a:lnTo>
                    <a:pt x="8" y="1299"/>
                  </a:lnTo>
                  <a:lnTo>
                    <a:pt x="3" y="1347"/>
                  </a:lnTo>
                  <a:lnTo>
                    <a:pt x="1" y="1396"/>
                  </a:lnTo>
                  <a:lnTo>
                    <a:pt x="0" y="1446"/>
                  </a:lnTo>
                  <a:lnTo>
                    <a:pt x="1" y="1495"/>
                  </a:lnTo>
                  <a:lnTo>
                    <a:pt x="3" y="1545"/>
                  </a:lnTo>
                  <a:lnTo>
                    <a:pt x="8" y="1594"/>
                  </a:lnTo>
                  <a:lnTo>
                    <a:pt x="14" y="1643"/>
                  </a:lnTo>
                  <a:lnTo>
                    <a:pt x="21" y="1691"/>
                  </a:lnTo>
                  <a:lnTo>
                    <a:pt x="31" y="1740"/>
                  </a:lnTo>
                  <a:lnTo>
                    <a:pt x="41" y="1789"/>
                  </a:lnTo>
                  <a:lnTo>
                    <a:pt x="53" y="1837"/>
                  </a:lnTo>
                  <a:lnTo>
                    <a:pt x="68" y="1883"/>
                  </a:lnTo>
                  <a:lnTo>
                    <a:pt x="84" y="1931"/>
                  </a:lnTo>
                  <a:lnTo>
                    <a:pt x="101" y="1976"/>
                  </a:lnTo>
                  <a:lnTo>
                    <a:pt x="120" y="2022"/>
                  </a:lnTo>
                  <a:lnTo>
                    <a:pt x="141" y="2067"/>
                  </a:lnTo>
                  <a:lnTo>
                    <a:pt x="162" y="2111"/>
                  </a:lnTo>
                  <a:lnTo>
                    <a:pt x="186" y="2155"/>
                  </a:lnTo>
                  <a:lnTo>
                    <a:pt x="211" y="2198"/>
                  </a:lnTo>
                  <a:lnTo>
                    <a:pt x="237" y="2240"/>
                  </a:lnTo>
                  <a:lnTo>
                    <a:pt x="264" y="2281"/>
                  </a:lnTo>
                  <a:lnTo>
                    <a:pt x="294" y="2320"/>
                  </a:lnTo>
                  <a:lnTo>
                    <a:pt x="325" y="2359"/>
                  </a:lnTo>
                  <a:lnTo>
                    <a:pt x="356" y="2396"/>
                  </a:lnTo>
                  <a:lnTo>
                    <a:pt x="389" y="2434"/>
                  </a:lnTo>
                  <a:lnTo>
                    <a:pt x="423" y="2469"/>
                  </a:lnTo>
                  <a:lnTo>
                    <a:pt x="458" y="2503"/>
                  </a:lnTo>
                  <a:lnTo>
                    <a:pt x="496" y="2536"/>
                  </a:lnTo>
                  <a:lnTo>
                    <a:pt x="533" y="2568"/>
                  </a:lnTo>
                  <a:lnTo>
                    <a:pt x="572" y="2598"/>
                  </a:lnTo>
                  <a:lnTo>
                    <a:pt x="612" y="2628"/>
                  </a:lnTo>
                  <a:lnTo>
                    <a:pt x="653" y="2655"/>
                  </a:lnTo>
                  <a:lnTo>
                    <a:pt x="695" y="2682"/>
                  </a:lnTo>
                  <a:lnTo>
                    <a:pt x="738" y="2707"/>
                  </a:lnTo>
                  <a:lnTo>
                    <a:pt x="781" y="2730"/>
                  </a:lnTo>
                  <a:lnTo>
                    <a:pt x="825" y="2753"/>
                  </a:lnTo>
                  <a:lnTo>
                    <a:pt x="869" y="2773"/>
                  </a:lnTo>
                  <a:lnTo>
                    <a:pt x="915" y="2791"/>
                  </a:lnTo>
                  <a:lnTo>
                    <a:pt x="961" y="2809"/>
                  </a:lnTo>
                  <a:lnTo>
                    <a:pt x="1008" y="2824"/>
                  </a:lnTo>
                  <a:lnTo>
                    <a:pt x="1056" y="2839"/>
                  </a:lnTo>
                  <a:lnTo>
                    <a:pt x="1103" y="2851"/>
                  </a:lnTo>
                  <a:lnTo>
                    <a:pt x="1152" y="2862"/>
                  </a:lnTo>
                  <a:lnTo>
                    <a:pt x="1200" y="2872"/>
                  </a:lnTo>
                  <a:lnTo>
                    <a:pt x="1249" y="2879"/>
                  </a:lnTo>
                  <a:lnTo>
                    <a:pt x="1297" y="2884"/>
                  </a:lnTo>
                  <a:lnTo>
                    <a:pt x="1347" y="2889"/>
                  </a:lnTo>
                  <a:lnTo>
                    <a:pt x="1396" y="2891"/>
                  </a:lnTo>
                  <a:lnTo>
                    <a:pt x="1446" y="2892"/>
                  </a:lnTo>
                  <a:lnTo>
                    <a:pt x="1495" y="2891"/>
                  </a:lnTo>
                  <a:lnTo>
                    <a:pt x="1545" y="2889"/>
                  </a:lnTo>
                  <a:lnTo>
                    <a:pt x="1594" y="2884"/>
                  </a:lnTo>
                  <a:lnTo>
                    <a:pt x="1642" y="2879"/>
                  </a:lnTo>
                  <a:lnTo>
                    <a:pt x="1691" y="2872"/>
                  </a:lnTo>
                  <a:lnTo>
                    <a:pt x="1740" y="2862"/>
                  </a:lnTo>
                  <a:lnTo>
                    <a:pt x="1788" y="2851"/>
                  </a:lnTo>
                  <a:lnTo>
                    <a:pt x="1835" y="2839"/>
                  </a:lnTo>
                  <a:lnTo>
                    <a:pt x="1883" y="2824"/>
                  </a:lnTo>
                  <a:lnTo>
                    <a:pt x="1930" y="2809"/>
                  </a:lnTo>
                  <a:lnTo>
                    <a:pt x="1976" y="2791"/>
                  </a:lnTo>
                  <a:lnTo>
                    <a:pt x="2022" y="2773"/>
                  </a:lnTo>
                  <a:lnTo>
                    <a:pt x="2066" y="2753"/>
                  </a:lnTo>
                  <a:lnTo>
                    <a:pt x="2110" y="2730"/>
                  </a:lnTo>
                  <a:lnTo>
                    <a:pt x="2154" y="2707"/>
                  </a:lnTo>
                  <a:lnTo>
                    <a:pt x="2196" y="2682"/>
                  </a:lnTo>
                  <a:lnTo>
                    <a:pt x="2238" y="2655"/>
                  </a:lnTo>
                  <a:lnTo>
                    <a:pt x="2279" y="2628"/>
                  </a:lnTo>
                  <a:lnTo>
                    <a:pt x="2319" y="2598"/>
                  </a:lnTo>
                  <a:lnTo>
                    <a:pt x="2358" y="2568"/>
                  </a:lnTo>
                  <a:lnTo>
                    <a:pt x="2395" y="2536"/>
                  </a:lnTo>
                  <a:lnTo>
                    <a:pt x="2432" y="2503"/>
                  </a:lnTo>
                  <a:lnTo>
                    <a:pt x="2468" y="2469"/>
                  </a:lnTo>
                  <a:lnTo>
                    <a:pt x="2502" y="2434"/>
                  </a:lnTo>
                  <a:lnTo>
                    <a:pt x="2535" y="2396"/>
                  </a:lnTo>
                  <a:lnTo>
                    <a:pt x="2566" y="2359"/>
                  </a:lnTo>
                  <a:lnTo>
                    <a:pt x="2597" y="2320"/>
                  </a:lnTo>
                  <a:lnTo>
                    <a:pt x="2627" y="2281"/>
                  </a:lnTo>
                  <a:lnTo>
                    <a:pt x="2654" y="2240"/>
                  </a:lnTo>
                  <a:lnTo>
                    <a:pt x="2681" y="2198"/>
                  </a:lnTo>
                  <a:lnTo>
                    <a:pt x="2706" y="2155"/>
                  </a:lnTo>
                  <a:lnTo>
                    <a:pt x="2729" y="2111"/>
                  </a:lnTo>
                  <a:lnTo>
                    <a:pt x="2751" y="2067"/>
                  </a:lnTo>
                  <a:lnTo>
                    <a:pt x="2772" y="2022"/>
                  </a:lnTo>
                  <a:lnTo>
                    <a:pt x="2790" y="1976"/>
                  </a:lnTo>
                  <a:lnTo>
                    <a:pt x="2807" y="1931"/>
                  </a:lnTo>
                  <a:lnTo>
                    <a:pt x="2823" y="1883"/>
                  </a:lnTo>
                  <a:lnTo>
                    <a:pt x="2838" y="1837"/>
                  </a:lnTo>
                  <a:lnTo>
                    <a:pt x="2850" y="1789"/>
                  </a:lnTo>
                  <a:lnTo>
                    <a:pt x="2860" y="1740"/>
                  </a:lnTo>
                  <a:lnTo>
                    <a:pt x="2870" y="1691"/>
                  </a:lnTo>
                  <a:lnTo>
                    <a:pt x="2877" y="1643"/>
                  </a:lnTo>
                  <a:lnTo>
                    <a:pt x="2883" y="1594"/>
                  </a:lnTo>
                  <a:lnTo>
                    <a:pt x="2888" y="1545"/>
                  </a:lnTo>
                  <a:lnTo>
                    <a:pt x="2890" y="1495"/>
                  </a:lnTo>
                  <a:lnTo>
                    <a:pt x="2891" y="1446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60" name="Line 252"/>
            <p:cNvSpPr>
              <a:spLocks noChangeShapeType="1"/>
            </p:cNvSpPr>
            <p:nvPr/>
          </p:nvSpPr>
          <p:spPr bwMode="auto">
            <a:xfrm flipV="1">
              <a:off x="4849" y="1497"/>
              <a:ext cx="0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61" name="Line 253"/>
            <p:cNvSpPr>
              <a:spLocks noChangeShapeType="1"/>
            </p:cNvSpPr>
            <p:nvPr/>
          </p:nvSpPr>
          <p:spPr bwMode="auto">
            <a:xfrm flipV="1">
              <a:off x="4849" y="1449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62" name="Line 254"/>
            <p:cNvSpPr>
              <a:spLocks noChangeShapeType="1"/>
            </p:cNvSpPr>
            <p:nvPr/>
          </p:nvSpPr>
          <p:spPr bwMode="auto">
            <a:xfrm flipV="1">
              <a:off x="4849" y="1289"/>
              <a:ext cx="0" cy="1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63" name="Line 255"/>
            <p:cNvSpPr>
              <a:spLocks noChangeShapeType="1"/>
            </p:cNvSpPr>
            <p:nvPr/>
          </p:nvSpPr>
          <p:spPr bwMode="auto">
            <a:xfrm flipV="1">
              <a:off x="4849" y="1241"/>
              <a:ext cx="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64" name="Line 256"/>
            <p:cNvSpPr>
              <a:spLocks noChangeShapeType="1"/>
            </p:cNvSpPr>
            <p:nvPr/>
          </p:nvSpPr>
          <p:spPr bwMode="auto">
            <a:xfrm flipV="1">
              <a:off x="4849" y="1083"/>
              <a:ext cx="0" cy="1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65" name="Line 257"/>
            <p:cNvSpPr>
              <a:spLocks noChangeShapeType="1"/>
            </p:cNvSpPr>
            <p:nvPr/>
          </p:nvSpPr>
          <p:spPr bwMode="auto">
            <a:xfrm flipV="1">
              <a:off x="4849" y="1035"/>
              <a:ext cx="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66" name="Line 258"/>
            <p:cNvSpPr>
              <a:spLocks noChangeShapeType="1"/>
            </p:cNvSpPr>
            <p:nvPr/>
          </p:nvSpPr>
          <p:spPr bwMode="auto">
            <a:xfrm flipV="1">
              <a:off x="4849" y="877"/>
              <a:ext cx="0" cy="1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67" name="Line 259"/>
            <p:cNvSpPr>
              <a:spLocks noChangeShapeType="1"/>
            </p:cNvSpPr>
            <p:nvPr/>
          </p:nvSpPr>
          <p:spPr bwMode="auto">
            <a:xfrm flipV="1">
              <a:off x="4849" y="829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68" name="Line 260"/>
            <p:cNvSpPr>
              <a:spLocks noChangeShapeType="1"/>
            </p:cNvSpPr>
            <p:nvPr/>
          </p:nvSpPr>
          <p:spPr bwMode="auto">
            <a:xfrm flipV="1">
              <a:off x="4849" y="670"/>
              <a:ext cx="0" cy="1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69" name="Line 261"/>
            <p:cNvSpPr>
              <a:spLocks noChangeShapeType="1"/>
            </p:cNvSpPr>
            <p:nvPr/>
          </p:nvSpPr>
          <p:spPr bwMode="auto">
            <a:xfrm flipV="1">
              <a:off x="4849" y="622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70" name="Line 262"/>
            <p:cNvSpPr>
              <a:spLocks noChangeShapeType="1"/>
            </p:cNvSpPr>
            <p:nvPr/>
          </p:nvSpPr>
          <p:spPr bwMode="auto">
            <a:xfrm flipV="1">
              <a:off x="4849" y="510"/>
              <a:ext cx="0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71" name="Line 263"/>
            <p:cNvSpPr>
              <a:spLocks noChangeShapeType="1"/>
            </p:cNvSpPr>
            <p:nvPr/>
          </p:nvSpPr>
          <p:spPr bwMode="auto">
            <a:xfrm>
              <a:off x="4375" y="1523"/>
              <a:ext cx="94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72" name="Line 264"/>
            <p:cNvSpPr>
              <a:spLocks noChangeShapeType="1"/>
            </p:cNvSpPr>
            <p:nvPr/>
          </p:nvSpPr>
          <p:spPr bwMode="auto">
            <a:xfrm flipH="1">
              <a:off x="4622" y="574"/>
              <a:ext cx="45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73" name="Line 265"/>
            <p:cNvSpPr>
              <a:spLocks noChangeShapeType="1"/>
            </p:cNvSpPr>
            <p:nvPr/>
          </p:nvSpPr>
          <p:spPr bwMode="auto">
            <a:xfrm>
              <a:off x="4849" y="574"/>
              <a:ext cx="22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74" name="Line 266"/>
            <p:cNvSpPr>
              <a:spLocks noChangeShapeType="1"/>
            </p:cNvSpPr>
            <p:nvPr/>
          </p:nvSpPr>
          <p:spPr bwMode="auto">
            <a:xfrm>
              <a:off x="5076" y="574"/>
              <a:ext cx="245" cy="94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75" name="Line 267"/>
            <p:cNvSpPr>
              <a:spLocks noChangeShapeType="1"/>
            </p:cNvSpPr>
            <p:nvPr/>
          </p:nvSpPr>
          <p:spPr bwMode="auto">
            <a:xfrm flipH="1">
              <a:off x="4375" y="574"/>
              <a:ext cx="247" cy="94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76" name="Freeform 268"/>
            <p:cNvSpPr>
              <a:spLocks/>
            </p:cNvSpPr>
            <p:nvPr/>
          </p:nvSpPr>
          <p:spPr bwMode="auto">
            <a:xfrm>
              <a:off x="4622" y="2061"/>
              <a:ext cx="454" cy="454"/>
            </a:xfrm>
            <a:custGeom>
              <a:avLst/>
              <a:gdLst>
                <a:gd name="T0" fmla="*/ 1385 w 1389"/>
                <a:gd name="T1" fmla="*/ 627 h 1389"/>
                <a:gd name="T2" fmla="*/ 1368 w 1389"/>
                <a:gd name="T3" fmla="*/ 526 h 1389"/>
                <a:gd name="T4" fmla="*/ 1335 w 1389"/>
                <a:gd name="T5" fmla="*/ 430 h 1389"/>
                <a:gd name="T6" fmla="*/ 1290 w 1389"/>
                <a:gd name="T7" fmla="*/ 338 h 1389"/>
                <a:gd name="T8" fmla="*/ 1231 w 1389"/>
                <a:gd name="T9" fmla="*/ 255 h 1389"/>
                <a:gd name="T10" fmla="*/ 1160 w 1389"/>
                <a:gd name="T11" fmla="*/ 181 h 1389"/>
                <a:gd name="T12" fmla="*/ 1080 w 1389"/>
                <a:gd name="T13" fmla="*/ 117 h 1389"/>
                <a:gd name="T14" fmla="*/ 991 w 1389"/>
                <a:gd name="T15" fmla="*/ 67 h 1389"/>
                <a:gd name="T16" fmla="*/ 896 w 1389"/>
                <a:gd name="T17" fmla="*/ 30 h 1389"/>
                <a:gd name="T18" fmla="*/ 796 w 1389"/>
                <a:gd name="T19" fmla="*/ 8 h 1389"/>
                <a:gd name="T20" fmla="*/ 695 w 1389"/>
                <a:gd name="T21" fmla="*/ 0 h 1389"/>
                <a:gd name="T22" fmla="*/ 593 w 1389"/>
                <a:gd name="T23" fmla="*/ 8 h 1389"/>
                <a:gd name="T24" fmla="*/ 493 w 1389"/>
                <a:gd name="T25" fmla="*/ 30 h 1389"/>
                <a:gd name="T26" fmla="*/ 398 w 1389"/>
                <a:gd name="T27" fmla="*/ 67 h 1389"/>
                <a:gd name="T28" fmla="*/ 309 w 1389"/>
                <a:gd name="T29" fmla="*/ 117 h 1389"/>
                <a:gd name="T30" fmla="*/ 229 w 1389"/>
                <a:gd name="T31" fmla="*/ 181 h 1389"/>
                <a:gd name="T32" fmla="*/ 158 w 1389"/>
                <a:gd name="T33" fmla="*/ 255 h 1389"/>
                <a:gd name="T34" fmla="*/ 99 w 1389"/>
                <a:gd name="T35" fmla="*/ 338 h 1389"/>
                <a:gd name="T36" fmla="*/ 54 w 1389"/>
                <a:gd name="T37" fmla="*/ 430 h 1389"/>
                <a:gd name="T38" fmla="*/ 22 w 1389"/>
                <a:gd name="T39" fmla="*/ 526 h 1389"/>
                <a:gd name="T40" fmla="*/ 4 w 1389"/>
                <a:gd name="T41" fmla="*/ 627 h 1389"/>
                <a:gd name="T42" fmla="*/ 1 w 1389"/>
                <a:gd name="T43" fmla="*/ 729 h 1389"/>
                <a:gd name="T44" fmla="*/ 14 w 1389"/>
                <a:gd name="T45" fmla="*/ 830 h 1389"/>
                <a:gd name="T46" fmla="*/ 41 w 1389"/>
                <a:gd name="T47" fmla="*/ 929 h 1389"/>
                <a:gd name="T48" fmla="*/ 83 w 1389"/>
                <a:gd name="T49" fmla="*/ 1022 h 1389"/>
                <a:gd name="T50" fmla="*/ 138 w 1389"/>
                <a:gd name="T51" fmla="*/ 1108 h 1389"/>
                <a:gd name="T52" fmla="*/ 204 w 1389"/>
                <a:gd name="T53" fmla="*/ 1186 h 1389"/>
                <a:gd name="T54" fmla="*/ 282 w 1389"/>
                <a:gd name="T55" fmla="*/ 1253 h 1389"/>
                <a:gd name="T56" fmla="*/ 368 w 1389"/>
                <a:gd name="T57" fmla="*/ 1307 h 1389"/>
                <a:gd name="T58" fmla="*/ 461 w 1389"/>
                <a:gd name="T59" fmla="*/ 1349 h 1389"/>
                <a:gd name="T60" fmla="*/ 559 w 1389"/>
                <a:gd name="T61" fmla="*/ 1376 h 1389"/>
                <a:gd name="T62" fmla="*/ 661 w 1389"/>
                <a:gd name="T63" fmla="*/ 1389 h 1389"/>
                <a:gd name="T64" fmla="*/ 763 w 1389"/>
                <a:gd name="T65" fmla="*/ 1386 h 1389"/>
                <a:gd name="T66" fmla="*/ 863 w 1389"/>
                <a:gd name="T67" fmla="*/ 1368 h 1389"/>
                <a:gd name="T68" fmla="*/ 961 w 1389"/>
                <a:gd name="T69" fmla="*/ 1337 h 1389"/>
                <a:gd name="T70" fmla="*/ 1051 w 1389"/>
                <a:gd name="T71" fmla="*/ 1290 h 1389"/>
                <a:gd name="T72" fmla="*/ 1134 w 1389"/>
                <a:gd name="T73" fmla="*/ 1232 h 1389"/>
                <a:gd name="T74" fmla="*/ 1208 w 1389"/>
                <a:gd name="T75" fmla="*/ 1162 h 1389"/>
                <a:gd name="T76" fmla="*/ 1272 w 1389"/>
                <a:gd name="T77" fmla="*/ 1081 h 1389"/>
                <a:gd name="T78" fmla="*/ 1322 w 1389"/>
                <a:gd name="T79" fmla="*/ 991 h 1389"/>
                <a:gd name="T80" fmla="*/ 1359 w 1389"/>
                <a:gd name="T81" fmla="*/ 896 h 1389"/>
                <a:gd name="T82" fmla="*/ 1381 w 1389"/>
                <a:gd name="T83" fmla="*/ 797 h 1389"/>
                <a:gd name="T84" fmla="*/ 1389 w 1389"/>
                <a:gd name="T85" fmla="*/ 695 h 1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89" h="1389">
                  <a:moveTo>
                    <a:pt x="1389" y="695"/>
                  </a:moveTo>
                  <a:lnTo>
                    <a:pt x="1387" y="661"/>
                  </a:lnTo>
                  <a:lnTo>
                    <a:pt x="1385" y="627"/>
                  </a:lnTo>
                  <a:lnTo>
                    <a:pt x="1381" y="593"/>
                  </a:lnTo>
                  <a:lnTo>
                    <a:pt x="1375" y="559"/>
                  </a:lnTo>
                  <a:lnTo>
                    <a:pt x="1368" y="526"/>
                  </a:lnTo>
                  <a:lnTo>
                    <a:pt x="1359" y="493"/>
                  </a:lnTo>
                  <a:lnTo>
                    <a:pt x="1348" y="461"/>
                  </a:lnTo>
                  <a:lnTo>
                    <a:pt x="1335" y="430"/>
                  </a:lnTo>
                  <a:lnTo>
                    <a:pt x="1322" y="398"/>
                  </a:lnTo>
                  <a:lnTo>
                    <a:pt x="1307" y="367"/>
                  </a:lnTo>
                  <a:lnTo>
                    <a:pt x="1290" y="338"/>
                  </a:lnTo>
                  <a:lnTo>
                    <a:pt x="1272" y="309"/>
                  </a:lnTo>
                  <a:lnTo>
                    <a:pt x="1252" y="281"/>
                  </a:lnTo>
                  <a:lnTo>
                    <a:pt x="1231" y="255"/>
                  </a:lnTo>
                  <a:lnTo>
                    <a:pt x="1208" y="229"/>
                  </a:lnTo>
                  <a:lnTo>
                    <a:pt x="1185" y="204"/>
                  </a:lnTo>
                  <a:lnTo>
                    <a:pt x="1160" y="181"/>
                  </a:lnTo>
                  <a:lnTo>
                    <a:pt x="1134" y="158"/>
                  </a:lnTo>
                  <a:lnTo>
                    <a:pt x="1108" y="138"/>
                  </a:lnTo>
                  <a:lnTo>
                    <a:pt x="1080" y="117"/>
                  </a:lnTo>
                  <a:lnTo>
                    <a:pt x="1051" y="99"/>
                  </a:lnTo>
                  <a:lnTo>
                    <a:pt x="1022" y="82"/>
                  </a:lnTo>
                  <a:lnTo>
                    <a:pt x="991" y="67"/>
                  </a:lnTo>
                  <a:lnTo>
                    <a:pt x="961" y="54"/>
                  </a:lnTo>
                  <a:lnTo>
                    <a:pt x="929" y="41"/>
                  </a:lnTo>
                  <a:lnTo>
                    <a:pt x="896" y="30"/>
                  </a:lnTo>
                  <a:lnTo>
                    <a:pt x="863" y="21"/>
                  </a:lnTo>
                  <a:lnTo>
                    <a:pt x="830" y="14"/>
                  </a:lnTo>
                  <a:lnTo>
                    <a:pt x="796" y="8"/>
                  </a:lnTo>
                  <a:lnTo>
                    <a:pt x="763" y="4"/>
                  </a:lnTo>
                  <a:lnTo>
                    <a:pt x="729" y="2"/>
                  </a:lnTo>
                  <a:lnTo>
                    <a:pt x="695" y="0"/>
                  </a:lnTo>
                  <a:lnTo>
                    <a:pt x="661" y="2"/>
                  </a:lnTo>
                  <a:lnTo>
                    <a:pt x="627" y="4"/>
                  </a:lnTo>
                  <a:lnTo>
                    <a:pt x="593" y="8"/>
                  </a:lnTo>
                  <a:lnTo>
                    <a:pt x="559" y="14"/>
                  </a:lnTo>
                  <a:lnTo>
                    <a:pt x="526" y="21"/>
                  </a:lnTo>
                  <a:lnTo>
                    <a:pt x="493" y="30"/>
                  </a:lnTo>
                  <a:lnTo>
                    <a:pt x="461" y="41"/>
                  </a:lnTo>
                  <a:lnTo>
                    <a:pt x="429" y="54"/>
                  </a:lnTo>
                  <a:lnTo>
                    <a:pt x="398" y="67"/>
                  </a:lnTo>
                  <a:lnTo>
                    <a:pt x="368" y="82"/>
                  </a:lnTo>
                  <a:lnTo>
                    <a:pt x="337" y="99"/>
                  </a:lnTo>
                  <a:lnTo>
                    <a:pt x="309" y="117"/>
                  </a:lnTo>
                  <a:lnTo>
                    <a:pt x="282" y="138"/>
                  </a:lnTo>
                  <a:lnTo>
                    <a:pt x="255" y="158"/>
                  </a:lnTo>
                  <a:lnTo>
                    <a:pt x="229" y="181"/>
                  </a:lnTo>
                  <a:lnTo>
                    <a:pt x="204" y="204"/>
                  </a:lnTo>
                  <a:lnTo>
                    <a:pt x="181" y="229"/>
                  </a:lnTo>
                  <a:lnTo>
                    <a:pt x="158" y="255"/>
                  </a:lnTo>
                  <a:lnTo>
                    <a:pt x="138" y="281"/>
                  </a:lnTo>
                  <a:lnTo>
                    <a:pt x="117" y="309"/>
                  </a:lnTo>
                  <a:lnTo>
                    <a:pt x="99" y="338"/>
                  </a:lnTo>
                  <a:lnTo>
                    <a:pt x="83" y="367"/>
                  </a:lnTo>
                  <a:lnTo>
                    <a:pt x="67" y="398"/>
                  </a:lnTo>
                  <a:lnTo>
                    <a:pt x="54" y="430"/>
                  </a:lnTo>
                  <a:lnTo>
                    <a:pt x="41" y="461"/>
                  </a:lnTo>
                  <a:lnTo>
                    <a:pt x="31" y="493"/>
                  </a:lnTo>
                  <a:lnTo>
                    <a:pt x="22" y="526"/>
                  </a:lnTo>
                  <a:lnTo>
                    <a:pt x="14" y="559"/>
                  </a:lnTo>
                  <a:lnTo>
                    <a:pt x="8" y="593"/>
                  </a:lnTo>
                  <a:lnTo>
                    <a:pt x="4" y="627"/>
                  </a:lnTo>
                  <a:lnTo>
                    <a:pt x="1" y="661"/>
                  </a:lnTo>
                  <a:lnTo>
                    <a:pt x="0" y="695"/>
                  </a:lnTo>
                  <a:lnTo>
                    <a:pt x="1" y="729"/>
                  </a:lnTo>
                  <a:lnTo>
                    <a:pt x="4" y="763"/>
                  </a:lnTo>
                  <a:lnTo>
                    <a:pt x="8" y="797"/>
                  </a:lnTo>
                  <a:lnTo>
                    <a:pt x="14" y="830"/>
                  </a:lnTo>
                  <a:lnTo>
                    <a:pt x="22" y="863"/>
                  </a:lnTo>
                  <a:lnTo>
                    <a:pt x="31" y="896"/>
                  </a:lnTo>
                  <a:lnTo>
                    <a:pt x="41" y="929"/>
                  </a:lnTo>
                  <a:lnTo>
                    <a:pt x="54" y="961"/>
                  </a:lnTo>
                  <a:lnTo>
                    <a:pt x="67" y="991"/>
                  </a:lnTo>
                  <a:lnTo>
                    <a:pt x="83" y="1022"/>
                  </a:lnTo>
                  <a:lnTo>
                    <a:pt x="99" y="1052"/>
                  </a:lnTo>
                  <a:lnTo>
                    <a:pt x="117" y="1081"/>
                  </a:lnTo>
                  <a:lnTo>
                    <a:pt x="138" y="1108"/>
                  </a:lnTo>
                  <a:lnTo>
                    <a:pt x="158" y="1136"/>
                  </a:lnTo>
                  <a:lnTo>
                    <a:pt x="181" y="1162"/>
                  </a:lnTo>
                  <a:lnTo>
                    <a:pt x="204" y="1186"/>
                  </a:lnTo>
                  <a:lnTo>
                    <a:pt x="229" y="1209"/>
                  </a:lnTo>
                  <a:lnTo>
                    <a:pt x="255" y="1232"/>
                  </a:lnTo>
                  <a:lnTo>
                    <a:pt x="282" y="1253"/>
                  </a:lnTo>
                  <a:lnTo>
                    <a:pt x="309" y="1272"/>
                  </a:lnTo>
                  <a:lnTo>
                    <a:pt x="337" y="1290"/>
                  </a:lnTo>
                  <a:lnTo>
                    <a:pt x="368" y="1307"/>
                  </a:lnTo>
                  <a:lnTo>
                    <a:pt x="398" y="1323"/>
                  </a:lnTo>
                  <a:lnTo>
                    <a:pt x="429" y="1337"/>
                  </a:lnTo>
                  <a:lnTo>
                    <a:pt x="461" y="1349"/>
                  </a:lnTo>
                  <a:lnTo>
                    <a:pt x="493" y="1359"/>
                  </a:lnTo>
                  <a:lnTo>
                    <a:pt x="526" y="1368"/>
                  </a:lnTo>
                  <a:lnTo>
                    <a:pt x="559" y="1376"/>
                  </a:lnTo>
                  <a:lnTo>
                    <a:pt x="593" y="1382"/>
                  </a:lnTo>
                  <a:lnTo>
                    <a:pt x="627" y="1386"/>
                  </a:lnTo>
                  <a:lnTo>
                    <a:pt x="661" y="1389"/>
                  </a:lnTo>
                  <a:lnTo>
                    <a:pt x="695" y="1389"/>
                  </a:lnTo>
                  <a:lnTo>
                    <a:pt x="729" y="1389"/>
                  </a:lnTo>
                  <a:lnTo>
                    <a:pt x="763" y="1386"/>
                  </a:lnTo>
                  <a:lnTo>
                    <a:pt x="796" y="1382"/>
                  </a:lnTo>
                  <a:lnTo>
                    <a:pt x="830" y="1376"/>
                  </a:lnTo>
                  <a:lnTo>
                    <a:pt x="863" y="1368"/>
                  </a:lnTo>
                  <a:lnTo>
                    <a:pt x="896" y="1359"/>
                  </a:lnTo>
                  <a:lnTo>
                    <a:pt x="929" y="1349"/>
                  </a:lnTo>
                  <a:lnTo>
                    <a:pt x="961" y="1337"/>
                  </a:lnTo>
                  <a:lnTo>
                    <a:pt x="991" y="1323"/>
                  </a:lnTo>
                  <a:lnTo>
                    <a:pt x="1022" y="1307"/>
                  </a:lnTo>
                  <a:lnTo>
                    <a:pt x="1051" y="1290"/>
                  </a:lnTo>
                  <a:lnTo>
                    <a:pt x="1080" y="1272"/>
                  </a:lnTo>
                  <a:lnTo>
                    <a:pt x="1108" y="1253"/>
                  </a:lnTo>
                  <a:lnTo>
                    <a:pt x="1134" y="1232"/>
                  </a:lnTo>
                  <a:lnTo>
                    <a:pt x="1160" y="1209"/>
                  </a:lnTo>
                  <a:lnTo>
                    <a:pt x="1185" y="1186"/>
                  </a:lnTo>
                  <a:lnTo>
                    <a:pt x="1208" y="1162"/>
                  </a:lnTo>
                  <a:lnTo>
                    <a:pt x="1231" y="1136"/>
                  </a:lnTo>
                  <a:lnTo>
                    <a:pt x="1252" y="1108"/>
                  </a:lnTo>
                  <a:lnTo>
                    <a:pt x="1272" y="1081"/>
                  </a:lnTo>
                  <a:lnTo>
                    <a:pt x="1290" y="1052"/>
                  </a:lnTo>
                  <a:lnTo>
                    <a:pt x="1307" y="1022"/>
                  </a:lnTo>
                  <a:lnTo>
                    <a:pt x="1322" y="991"/>
                  </a:lnTo>
                  <a:lnTo>
                    <a:pt x="1335" y="961"/>
                  </a:lnTo>
                  <a:lnTo>
                    <a:pt x="1348" y="929"/>
                  </a:lnTo>
                  <a:lnTo>
                    <a:pt x="1359" y="896"/>
                  </a:lnTo>
                  <a:lnTo>
                    <a:pt x="1368" y="863"/>
                  </a:lnTo>
                  <a:lnTo>
                    <a:pt x="1375" y="830"/>
                  </a:lnTo>
                  <a:lnTo>
                    <a:pt x="1381" y="797"/>
                  </a:lnTo>
                  <a:lnTo>
                    <a:pt x="1385" y="763"/>
                  </a:lnTo>
                  <a:lnTo>
                    <a:pt x="1387" y="729"/>
                  </a:lnTo>
                  <a:lnTo>
                    <a:pt x="1389" y="69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98" name="Line 290"/>
            <p:cNvSpPr>
              <a:spLocks noChangeShapeType="1"/>
            </p:cNvSpPr>
            <p:nvPr/>
          </p:nvSpPr>
          <p:spPr bwMode="auto">
            <a:xfrm flipH="1">
              <a:off x="4135" y="572"/>
              <a:ext cx="486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699" name="Line 291"/>
            <p:cNvSpPr>
              <a:spLocks noChangeShapeType="1"/>
            </p:cNvSpPr>
            <p:nvPr/>
          </p:nvSpPr>
          <p:spPr bwMode="auto">
            <a:xfrm flipH="1" flipV="1">
              <a:off x="4135" y="1523"/>
              <a:ext cx="273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700" name="Line 292"/>
            <p:cNvSpPr>
              <a:spLocks noChangeShapeType="1"/>
            </p:cNvSpPr>
            <p:nvPr/>
          </p:nvSpPr>
          <p:spPr bwMode="auto">
            <a:xfrm>
              <a:off x="4167" y="625"/>
              <a:ext cx="0" cy="8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701" name="Freeform 293"/>
            <p:cNvSpPr>
              <a:spLocks/>
            </p:cNvSpPr>
            <p:nvPr/>
          </p:nvSpPr>
          <p:spPr bwMode="auto">
            <a:xfrm>
              <a:off x="4160" y="574"/>
              <a:ext cx="16" cy="51"/>
            </a:xfrm>
            <a:custGeom>
              <a:avLst/>
              <a:gdLst>
                <a:gd name="T0" fmla="*/ 0 w 51"/>
                <a:gd name="T1" fmla="*/ 152 h 152"/>
                <a:gd name="T2" fmla="*/ 51 w 51"/>
                <a:gd name="T3" fmla="*/ 152 h 152"/>
                <a:gd name="T4" fmla="*/ 26 w 51"/>
                <a:gd name="T5" fmla="*/ 0 h 152"/>
                <a:gd name="T6" fmla="*/ 0 w 51"/>
                <a:gd name="T7" fmla="*/ 152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152">
                  <a:moveTo>
                    <a:pt x="0" y="152"/>
                  </a:moveTo>
                  <a:lnTo>
                    <a:pt x="51" y="152"/>
                  </a:lnTo>
                  <a:lnTo>
                    <a:pt x="26" y="0"/>
                  </a:lnTo>
                  <a:lnTo>
                    <a:pt x="0" y="152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702" name="Freeform 294"/>
            <p:cNvSpPr>
              <a:spLocks/>
            </p:cNvSpPr>
            <p:nvPr/>
          </p:nvSpPr>
          <p:spPr bwMode="auto">
            <a:xfrm>
              <a:off x="4160" y="574"/>
              <a:ext cx="16" cy="51"/>
            </a:xfrm>
            <a:custGeom>
              <a:avLst/>
              <a:gdLst>
                <a:gd name="T0" fmla="*/ 0 w 51"/>
                <a:gd name="T1" fmla="*/ 152 h 152"/>
                <a:gd name="T2" fmla="*/ 51 w 51"/>
                <a:gd name="T3" fmla="*/ 152 h 152"/>
                <a:gd name="T4" fmla="*/ 26 w 51"/>
                <a:gd name="T5" fmla="*/ 0 h 152"/>
                <a:gd name="T6" fmla="*/ 0 w 51"/>
                <a:gd name="T7" fmla="*/ 152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152">
                  <a:moveTo>
                    <a:pt x="0" y="152"/>
                  </a:moveTo>
                  <a:lnTo>
                    <a:pt x="51" y="152"/>
                  </a:lnTo>
                  <a:lnTo>
                    <a:pt x="26" y="0"/>
                  </a:lnTo>
                  <a:lnTo>
                    <a:pt x="0" y="152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703" name="Freeform 295"/>
            <p:cNvSpPr>
              <a:spLocks/>
            </p:cNvSpPr>
            <p:nvPr/>
          </p:nvSpPr>
          <p:spPr bwMode="auto">
            <a:xfrm>
              <a:off x="4160" y="1472"/>
              <a:ext cx="16" cy="51"/>
            </a:xfrm>
            <a:custGeom>
              <a:avLst/>
              <a:gdLst>
                <a:gd name="T0" fmla="*/ 0 w 51"/>
                <a:gd name="T1" fmla="*/ 0 h 152"/>
                <a:gd name="T2" fmla="*/ 51 w 51"/>
                <a:gd name="T3" fmla="*/ 0 h 152"/>
                <a:gd name="T4" fmla="*/ 26 w 51"/>
                <a:gd name="T5" fmla="*/ 152 h 152"/>
                <a:gd name="T6" fmla="*/ 0 w 51"/>
                <a:gd name="T7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152">
                  <a:moveTo>
                    <a:pt x="0" y="0"/>
                  </a:moveTo>
                  <a:lnTo>
                    <a:pt x="51" y="0"/>
                  </a:lnTo>
                  <a:lnTo>
                    <a:pt x="26" y="1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704" name="Freeform 296"/>
            <p:cNvSpPr>
              <a:spLocks/>
            </p:cNvSpPr>
            <p:nvPr/>
          </p:nvSpPr>
          <p:spPr bwMode="auto">
            <a:xfrm>
              <a:off x="4160" y="1472"/>
              <a:ext cx="16" cy="51"/>
            </a:xfrm>
            <a:custGeom>
              <a:avLst/>
              <a:gdLst>
                <a:gd name="T0" fmla="*/ 0 w 51"/>
                <a:gd name="T1" fmla="*/ 0 h 152"/>
                <a:gd name="T2" fmla="*/ 51 w 51"/>
                <a:gd name="T3" fmla="*/ 0 h 152"/>
                <a:gd name="T4" fmla="*/ 26 w 51"/>
                <a:gd name="T5" fmla="*/ 152 h 152"/>
                <a:gd name="T6" fmla="*/ 0 w 51"/>
                <a:gd name="T7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152">
                  <a:moveTo>
                    <a:pt x="0" y="0"/>
                  </a:moveTo>
                  <a:lnTo>
                    <a:pt x="51" y="0"/>
                  </a:lnTo>
                  <a:lnTo>
                    <a:pt x="26" y="15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705" name="Freeform 297"/>
            <p:cNvSpPr>
              <a:spLocks/>
            </p:cNvSpPr>
            <p:nvPr/>
          </p:nvSpPr>
          <p:spPr bwMode="auto">
            <a:xfrm>
              <a:off x="4073" y="1062"/>
              <a:ext cx="59" cy="30"/>
            </a:xfrm>
            <a:custGeom>
              <a:avLst/>
              <a:gdLst>
                <a:gd name="T0" fmla="*/ 0 w 184"/>
                <a:gd name="T1" fmla="*/ 5 h 92"/>
                <a:gd name="T2" fmla="*/ 184 w 184"/>
                <a:gd name="T3" fmla="*/ 92 h 92"/>
                <a:gd name="T4" fmla="*/ 184 w 184"/>
                <a:gd name="T5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4" h="92">
                  <a:moveTo>
                    <a:pt x="0" y="5"/>
                  </a:moveTo>
                  <a:lnTo>
                    <a:pt x="184" y="92"/>
                  </a:lnTo>
                  <a:lnTo>
                    <a:pt x="18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706" name="Line 298"/>
            <p:cNvSpPr>
              <a:spLocks noChangeShapeType="1"/>
            </p:cNvSpPr>
            <p:nvPr/>
          </p:nvSpPr>
          <p:spPr bwMode="auto">
            <a:xfrm>
              <a:off x="4116" y="1067"/>
              <a:ext cx="35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707" name="Freeform 299"/>
            <p:cNvSpPr>
              <a:spLocks/>
            </p:cNvSpPr>
            <p:nvPr/>
          </p:nvSpPr>
          <p:spPr bwMode="auto">
            <a:xfrm>
              <a:off x="4077" y="1023"/>
              <a:ext cx="69" cy="19"/>
            </a:xfrm>
            <a:custGeom>
              <a:avLst/>
              <a:gdLst>
                <a:gd name="T0" fmla="*/ 0 w 211"/>
                <a:gd name="T1" fmla="*/ 0 h 58"/>
                <a:gd name="T2" fmla="*/ 16 w 211"/>
                <a:gd name="T3" fmla="*/ 11 h 58"/>
                <a:gd name="T4" fmla="*/ 32 w 211"/>
                <a:gd name="T5" fmla="*/ 19 h 58"/>
                <a:gd name="T6" fmla="*/ 48 w 211"/>
                <a:gd name="T7" fmla="*/ 27 h 58"/>
                <a:gd name="T8" fmla="*/ 64 w 211"/>
                <a:gd name="T9" fmla="*/ 33 h 58"/>
                <a:gd name="T10" fmla="*/ 81 w 211"/>
                <a:gd name="T11" fmla="*/ 40 h 58"/>
                <a:gd name="T12" fmla="*/ 98 w 211"/>
                <a:gd name="T13" fmla="*/ 46 h 58"/>
                <a:gd name="T14" fmla="*/ 113 w 211"/>
                <a:gd name="T15" fmla="*/ 49 h 58"/>
                <a:gd name="T16" fmla="*/ 131 w 211"/>
                <a:gd name="T17" fmla="*/ 54 h 58"/>
                <a:gd name="T18" fmla="*/ 148 w 211"/>
                <a:gd name="T19" fmla="*/ 56 h 58"/>
                <a:gd name="T20" fmla="*/ 163 w 211"/>
                <a:gd name="T21" fmla="*/ 58 h 58"/>
                <a:gd name="T22" fmla="*/ 180 w 211"/>
                <a:gd name="T23" fmla="*/ 58 h 58"/>
                <a:gd name="T24" fmla="*/ 195 w 211"/>
                <a:gd name="T25" fmla="*/ 58 h 58"/>
                <a:gd name="T26" fmla="*/ 211 w 211"/>
                <a:gd name="T27" fmla="*/ 57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11" h="58">
                  <a:moveTo>
                    <a:pt x="0" y="0"/>
                  </a:moveTo>
                  <a:lnTo>
                    <a:pt x="16" y="11"/>
                  </a:lnTo>
                  <a:lnTo>
                    <a:pt x="32" y="19"/>
                  </a:lnTo>
                  <a:lnTo>
                    <a:pt x="48" y="27"/>
                  </a:lnTo>
                  <a:lnTo>
                    <a:pt x="64" y="33"/>
                  </a:lnTo>
                  <a:lnTo>
                    <a:pt x="81" y="40"/>
                  </a:lnTo>
                  <a:lnTo>
                    <a:pt x="98" y="46"/>
                  </a:lnTo>
                  <a:lnTo>
                    <a:pt x="113" y="49"/>
                  </a:lnTo>
                  <a:lnTo>
                    <a:pt x="131" y="54"/>
                  </a:lnTo>
                  <a:lnTo>
                    <a:pt x="148" y="56"/>
                  </a:lnTo>
                  <a:lnTo>
                    <a:pt x="163" y="58"/>
                  </a:lnTo>
                  <a:lnTo>
                    <a:pt x="180" y="58"/>
                  </a:lnTo>
                  <a:lnTo>
                    <a:pt x="195" y="58"/>
                  </a:lnTo>
                  <a:lnTo>
                    <a:pt x="211" y="5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708" name="Freeform 300"/>
            <p:cNvSpPr>
              <a:spLocks/>
            </p:cNvSpPr>
            <p:nvPr/>
          </p:nvSpPr>
          <p:spPr bwMode="auto">
            <a:xfrm>
              <a:off x="4073" y="1012"/>
              <a:ext cx="4" cy="11"/>
            </a:xfrm>
            <a:custGeom>
              <a:avLst/>
              <a:gdLst>
                <a:gd name="T0" fmla="*/ 13 w 13"/>
                <a:gd name="T1" fmla="*/ 0 h 36"/>
                <a:gd name="T2" fmla="*/ 8 w 13"/>
                <a:gd name="T3" fmla="*/ 1 h 36"/>
                <a:gd name="T4" fmla="*/ 5 w 13"/>
                <a:gd name="T5" fmla="*/ 4 h 36"/>
                <a:gd name="T6" fmla="*/ 3 w 13"/>
                <a:gd name="T7" fmla="*/ 7 h 36"/>
                <a:gd name="T8" fmla="*/ 0 w 13"/>
                <a:gd name="T9" fmla="*/ 10 h 36"/>
                <a:gd name="T10" fmla="*/ 0 w 13"/>
                <a:gd name="T11" fmla="*/ 15 h 36"/>
                <a:gd name="T12" fmla="*/ 0 w 13"/>
                <a:gd name="T13" fmla="*/ 19 h 36"/>
                <a:gd name="T14" fmla="*/ 3 w 13"/>
                <a:gd name="T15" fmla="*/ 24 h 36"/>
                <a:gd name="T16" fmla="*/ 5 w 13"/>
                <a:gd name="T17" fmla="*/ 29 h 36"/>
                <a:gd name="T18" fmla="*/ 8 w 13"/>
                <a:gd name="T19" fmla="*/ 33 h 36"/>
                <a:gd name="T20" fmla="*/ 13 w 13"/>
                <a:gd name="T2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36">
                  <a:moveTo>
                    <a:pt x="13" y="0"/>
                  </a:moveTo>
                  <a:lnTo>
                    <a:pt x="8" y="1"/>
                  </a:lnTo>
                  <a:lnTo>
                    <a:pt x="5" y="4"/>
                  </a:lnTo>
                  <a:lnTo>
                    <a:pt x="3" y="7"/>
                  </a:lnTo>
                  <a:lnTo>
                    <a:pt x="0" y="10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3" y="24"/>
                  </a:lnTo>
                  <a:lnTo>
                    <a:pt x="5" y="29"/>
                  </a:lnTo>
                  <a:lnTo>
                    <a:pt x="8" y="33"/>
                  </a:lnTo>
                  <a:lnTo>
                    <a:pt x="13" y="3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709" name="Freeform 301"/>
            <p:cNvSpPr>
              <a:spLocks/>
            </p:cNvSpPr>
            <p:nvPr/>
          </p:nvSpPr>
          <p:spPr bwMode="auto">
            <a:xfrm>
              <a:off x="4077" y="1009"/>
              <a:ext cx="69" cy="21"/>
            </a:xfrm>
            <a:custGeom>
              <a:avLst/>
              <a:gdLst>
                <a:gd name="T0" fmla="*/ 211 w 211"/>
                <a:gd name="T1" fmla="*/ 58 h 58"/>
                <a:gd name="T2" fmla="*/ 195 w 211"/>
                <a:gd name="T3" fmla="*/ 48 h 58"/>
                <a:gd name="T4" fmla="*/ 180 w 211"/>
                <a:gd name="T5" fmla="*/ 40 h 58"/>
                <a:gd name="T6" fmla="*/ 163 w 211"/>
                <a:gd name="T7" fmla="*/ 32 h 58"/>
                <a:gd name="T8" fmla="*/ 148 w 211"/>
                <a:gd name="T9" fmla="*/ 25 h 58"/>
                <a:gd name="T10" fmla="*/ 131 w 211"/>
                <a:gd name="T11" fmla="*/ 18 h 58"/>
                <a:gd name="T12" fmla="*/ 113 w 211"/>
                <a:gd name="T13" fmla="*/ 13 h 58"/>
                <a:gd name="T14" fmla="*/ 98 w 211"/>
                <a:gd name="T15" fmla="*/ 9 h 58"/>
                <a:gd name="T16" fmla="*/ 81 w 211"/>
                <a:gd name="T17" fmla="*/ 5 h 58"/>
                <a:gd name="T18" fmla="*/ 64 w 211"/>
                <a:gd name="T19" fmla="*/ 2 h 58"/>
                <a:gd name="T20" fmla="*/ 48 w 211"/>
                <a:gd name="T21" fmla="*/ 0 h 58"/>
                <a:gd name="T22" fmla="*/ 32 w 211"/>
                <a:gd name="T23" fmla="*/ 0 h 58"/>
                <a:gd name="T24" fmla="*/ 16 w 211"/>
                <a:gd name="T25" fmla="*/ 0 h 58"/>
                <a:gd name="T26" fmla="*/ 0 w 211"/>
                <a:gd name="T27" fmla="*/ 1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11" h="58">
                  <a:moveTo>
                    <a:pt x="211" y="58"/>
                  </a:moveTo>
                  <a:lnTo>
                    <a:pt x="195" y="48"/>
                  </a:lnTo>
                  <a:lnTo>
                    <a:pt x="180" y="40"/>
                  </a:lnTo>
                  <a:lnTo>
                    <a:pt x="163" y="32"/>
                  </a:lnTo>
                  <a:lnTo>
                    <a:pt x="148" y="25"/>
                  </a:lnTo>
                  <a:lnTo>
                    <a:pt x="131" y="18"/>
                  </a:lnTo>
                  <a:lnTo>
                    <a:pt x="113" y="13"/>
                  </a:lnTo>
                  <a:lnTo>
                    <a:pt x="98" y="9"/>
                  </a:lnTo>
                  <a:lnTo>
                    <a:pt x="81" y="5"/>
                  </a:lnTo>
                  <a:lnTo>
                    <a:pt x="64" y="2"/>
                  </a:lnTo>
                  <a:lnTo>
                    <a:pt x="48" y="0"/>
                  </a:lnTo>
                  <a:lnTo>
                    <a:pt x="32" y="0"/>
                  </a:lnTo>
                  <a:lnTo>
                    <a:pt x="16" y="0"/>
                  </a:lnTo>
                  <a:lnTo>
                    <a:pt x="0" y="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710" name="Freeform 302"/>
            <p:cNvSpPr>
              <a:spLocks/>
            </p:cNvSpPr>
            <p:nvPr/>
          </p:nvSpPr>
          <p:spPr bwMode="auto">
            <a:xfrm>
              <a:off x="4146" y="1030"/>
              <a:ext cx="5" cy="12"/>
            </a:xfrm>
            <a:custGeom>
              <a:avLst/>
              <a:gdLst>
                <a:gd name="T0" fmla="*/ 0 w 13"/>
                <a:gd name="T1" fmla="*/ 36 h 36"/>
                <a:gd name="T2" fmla="*/ 5 w 13"/>
                <a:gd name="T3" fmla="*/ 35 h 36"/>
                <a:gd name="T4" fmla="*/ 8 w 13"/>
                <a:gd name="T5" fmla="*/ 33 h 36"/>
                <a:gd name="T6" fmla="*/ 10 w 13"/>
                <a:gd name="T7" fmla="*/ 29 h 36"/>
                <a:gd name="T8" fmla="*/ 13 w 13"/>
                <a:gd name="T9" fmla="*/ 26 h 36"/>
                <a:gd name="T10" fmla="*/ 13 w 13"/>
                <a:gd name="T11" fmla="*/ 21 h 36"/>
                <a:gd name="T12" fmla="*/ 13 w 13"/>
                <a:gd name="T13" fmla="*/ 17 h 36"/>
                <a:gd name="T14" fmla="*/ 10 w 13"/>
                <a:gd name="T15" fmla="*/ 12 h 36"/>
                <a:gd name="T16" fmla="*/ 8 w 13"/>
                <a:gd name="T17" fmla="*/ 8 h 36"/>
                <a:gd name="T18" fmla="*/ 5 w 13"/>
                <a:gd name="T19" fmla="*/ 3 h 36"/>
                <a:gd name="T20" fmla="*/ 0 w 13"/>
                <a:gd name="T2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36">
                  <a:moveTo>
                    <a:pt x="0" y="36"/>
                  </a:moveTo>
                  <a:lnTo>
                    <a:pt x="5" y="35"/>
                  </a:lnTo>
                  <a:lnTo>
                    <a:pt x="8" y="33"/>
                  </a:lnTo>
                  <a:lnTo>
                    <a:pt x="10" y="29"/>
                  </a:lnTo>
                  <a:lnTo>
                    <a:pt x="13" y="26"/>
                  </a:lnTo>
                  <a:lnTo>
                    <a:pt x="13" y="21"/>
                  </a:lnTo>
                  <a:lnTo>
                    <a:pt x="13" y="17"/>
                  </a:lnTo>
                  <a:lnTo>
                    <a:pt x="10" y="12"/>
                  </a:lnTo>
                  <a:lnTo>
                    <a:pt x="8" y="8"/>
                  </a:lnTo>
                  <a:lnTo>
                    <a:pt x="5" y="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711" name="Line 303"/>
            <p:cNvSpPr>
              <a:spLocks noChangeShapeType="1"/>
            </p:cNvSpPr>
            <p:nvPr/>
          </p:nvSpPr>
          <p:spPr bwMode="auto">
            <a:xfrm>
              <a:off x="5076" y="574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712" name="Line 304"/>
            <p:cNvSpPr>
              <a:spLocks noChangeShapeType="1"/>
            </p:cNvSpPr>
            <p:nvPr/>
          </p:nvSpPr>
          <p:spPr bwMode="auto">
            <a:xfrm>
              <a:off x="5321" y="1523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713" name="Line 305"/>
            <p:cNvSpPr>
              <a:spLocks noChangeShapeType="1"/>
            </p:cNvSpPr>
            <p:nvPr/>
          </p:nvSpPr>
          <p:spPr bwMode="auto">
            <a:xfrm>
              <a:off x="4167" y="1523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714" name="Line 306"/>
            <p:cNvSpPr>
              <a:spLocks noChangeShapeType="1"/>
            </p:cNvSpPr>
            <p:nvPr/>
          </p:nvSpPr>
          <p:spPr bwMode="auto">
            <a:xfrm flipV="1">
              <a:off x="4622" y="437"/>
              <a:ext cx="0" cy="1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715" name="Line 307"/>
            <p:cNvSpPr>
              <a:spLocks noChangeShapeType="1"/>
            </p:cNvSpPr>
            <p:nvPr/>
          </p:nvSpPr>
          <p:spPr bwMode="auto">
            <a:xfrm flipV="1">
              <a:off x="5076" y="437"/>
              <a:ext cx="0" cy="1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716" name="Line 308"/>
            <p:cNvSpPr>
              <a:spLocks noChangeShapeType="1"/>
            </p:cNvSpPr>
            <p:nvPr/>
          </p:nvSpPr>
          <p:spPr bwMode="auto">
            <a:xfrm>
              <a:off x="4670" y="469"/>
              <a:ext cx="35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717" name="Freeform 309"/>
            <p:cNvSpPr>
              <a:spLocks/>
            </p:cNvSpPr>
            <p:nvPr/>
          </p:nvSpPr>
          <p:spPr bwMode="auto">
            <a:xfrm>
              <a:off x="4622" y="462"/>
              <a:ext cx="48" cy="16"/>
            </a:xfrm>
            <a:custGeom>
              <a:avLst/>
              <a:gdLst>
                <a:gd name="T0" fmla="*/ 152 w 152"/>
                <a:gd name="T1" fmla="*/ 0 h 51"/>
                <a:gd name="T2" fmla="*/ 152 w 152"/>
                <a:gd name="T3" fmla="*/ 51 h 51"/>
                <a:gd name="T4" fmla="*/ 0 w 152"/>
                <a:gd name="T5" fmla="*/ 26 h 51"/>
                <a:gd name="T6" fmla="*/ 152 w 152"/>
                <a:gd name="T7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2" h="51">
                  <a:moveTo>
                    <a:pt x="152" y="0"/>
                  </a:moveTo>
                  <a:lnTo>
                    <a:pt x="152" y="51"/>
                  </a:lnTo>
                  <a:lnTo>
                    <a:pt x="0" y="26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718" name="Freeform 310"/>
            <p:cNvSpPr>
              <a:spLocks/>
            </p:cNvSpPr>
            <p:nvPr/>
          </p:nvSpPr>
          <p:spPr bwMode="auto">
            <a:xfrm>
              <a:off x="4622" y="462"/>
              <a:ext cx="48" cy="16"/>
            </a:xfrm>
            <a:custGeom>
              <a:avLst/>
              <a:gdLst>
                <a:gd name="T0" fmla="*/ 152 w 152"/>
                <a:gd name="T1" fmla="*/ 0 h 51"/>
                <a:gd name="T2" fmla="*/ 152 w 152"/>
                <a:gd name="T3" fmla="*/ 51 h 51"/>
                <a:gd name="T4" fmla="*/ 0 w 152"/>
                <a:gd name="T5" fmla="*/ 26 h 51"/>
                <a:gd name="T6" fmla="*/ 152 w 152"/>
                <a:gd name="T7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2" h="51">
                  <a:moveTo>
                    <a:pt x="152" y="0"/>
                  </a:moveTo>
                  <a:lnTo>
                    <a:pt x="152" y="51"/>
                  </a:lnTo>
                  <a:lnTo>
                    <a:pt x="0" y="26"/>
                  </a:lnTo>
                  <a:lnTo>
                    <a:pt x="152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719" name="Freeform 311"/>
            <p:cNvSpPr>
              <a:spLocks/>
            </p:cNvSpPr>
            <p:nvPr/>
          </p:nvSpPr>
          <p:spPr bwMode="auto">
            <a:xfrm>
              <a:off x="5025" y="462"/>
              <a:ext cx="51" cy="16"/>
            </a:xfrm>
            <a:custGeom>
              <a:avLst/>
              <a:gdLst>
                <a:gd name="T0" fmla="*/ 0 w 152"/>
                <a:gd name="T1" fmla="*/ 0 h 51"/>
                <a:gd name="T2" fmla="*/ 0 w 152"/>
                <a:gd name="T3" fmla="*/ 51 h 51"/>
                <a:gd name="T4" fmla="*/ 152 w 152"/>
                <a:gd name="T5" fmla="*/ 26 h 51"/>
                <a:gd name="T6" fmla="*/ 0 w 152"/>
                <a:gd name="T7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2" h="51">
                  <a:moveTo>
                    <a:pt x="0" y="0"/>
                  </a:moveTo>
                  <a:lnTo>
                    <a:pt x="0" y="51"/>
                  </a:lnTo>
                  <a:lnTo>
                    <a:pt x="152" y="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720" name="Freeform 312"/>
            <p:cNvSpPr>
              <a:spLocks/>
            </p:cNvSpPr>
            <p:nvPr/>
          </p:nvSpPr>
          <p:spPr bwMode="auto">
            <a:xfrm>
              <a:off x="5025" y="462"/>
              <a:ext cx="51" cy="16"/>
            </a:xfrm>
            <a:custGeom>
              <a:avLst/>
              <a:gdLst>
                <a:gd name="T0" fmla="*/ 0 w 152"/>
                <a:gd name="T1" fmla="*/ 0 h 51"/>
                <a:gd name="T2" fmla="*/ 0 w 152"/>
                <a:gd name="T3" fmla="*/ 51 h 51"/>
                <a:gd name="T4" fmla="*/ 152 w 152"/>
                <a:gd name="T5" fmla="*/ 26 h 51"/>
                <a:gd name="T6" fmla="*/ 0 w 152"/>
                <a:gd name="T7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2" h="51">
                  <a:moveTo>
                    <a:pt x="0" y="0"/>
                  </a:moveTo>
                  <a:lnTo>
                    <a:pt x="0" y="51"/>
                  </a:lnTo>
                  <a:lnTo>
                    <a:pt x="152" y="2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721" name="Line 313"/>
            <p:cNvSpPr>
              <a:spLocks noChangeShapeType="1"/>
            </p:cNvSpPr>
            <p:nvPr/>
          </p:nvSpPr>
          <p:spPr bwMode="auto">
            <a:xfrm flipV="1">
              <a:off x="4769" y="375"/>
              <a:ext cx="39" cy="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722" name="Freeform 314"/>
            <p:cNvSpPr>
              <a:spLocks/>
            </p:cNvSpPr>
            <p:nvPr/>
          </p:nvSpPr>
          <p:spPr bwMode="auto">
            <a:xfrm>
              <a:off x="4769" y="386"/>
              <a:ext cx="39" cy="53"/>
            </a:xfrm>
            <a:custGeom>
              <a:avLst/>
              <a:gdLst>
                <a:gd name="T0" fmla="*/ 115 w 118"/>
                <a:gd name="T1" fmla="*/ 80 h 159"/>
                <a:gd name="T2" fmla="*/ 117 w 118"/>
                <a:gd name="T3" fmla="*/ 71 h 159"/>
                <a:gd name="T4" fmla="*/ 118 w 118"/>
                <a:gd name="T5" fmla="*/ 61 h 159"/>
                <a:gd name="T6" fmla="*/ 118 w 118"/>
                <a:gd name="T7" fmla="*/ 51 h 159"/>
                <a:gd name="T8" fmla="*/ 118 w 118"/>
                <a:gd name="T9" fmla="*/ 44 h 159"/>
                <a:gd name="T10" fmla="*/ 117 w 118"/>
                <a:gd name="T11" fmla="*/ 34 h 159"/>
                <a:gd name="T12" fmla="*/ 115 w 118"/>
                <a:gd name="T13" fmla="*/ 28 h 159"/>
                <a:gd name="T14" fmla="*/ 111 w 118"/>
                <a:gd name="T15" fmla="*/ 21 h 159"/>
                <a:gd name="T16" fmla="*/ 108 w 118"/>
                <a:gd name="T17" fmla="*/ 15 h 159"/>
                <a:gd name="T18" fmla="*/ 103 w 118"/>
                <a:gd name="T19" fmla="*/ 9 h 159"/>
                <a:gd name="T20" fmla="*/ 99 w 118"/>
                <a:gd name="T21" fmla="*/ 6 h 159"/>
                <a:gd name="T22" fmla="*/ 93 w 118"/>
                <a:gd name="T23" fmla="*/ 3 h 159"/>
                <a:gd name="T24" fmla="*/ 86 w 118"/>
                <a:gd name="T25" fmla="*/ 2 h 159"/>
                <a:gd name="T26" fmla="*/ 81 w 118"/>
                <a:gd name="T27" fmla="*/ 0 h 159"/>
                <a:gd name="T28" fmla="*/ 74 w 118"/>
                <a:gd name="T29" fmla="*/ 2 h 159"/>
                <a:gd name="T30" fmla="*/ 67 w 118"/>
                <a:gd name="T31" fmla="*/ 3 h 159"/>
                <a:gd name="T32" fmla="*/ 59 w 118"/>
                <a:gd name="T33" fmla="*/ 6 h 159"/>
                <a:gd name="T34" fmla="*/ 52 w 118"/>
                <a:gd name="T35" fmla="*/ 9 h 159"/>
                <a:gd name="T36" fmla="*/ 46 w 118"/>
                <a:gd name="T37" fmla="*/ 15 h 159"/>
                <a:gd name="T38" fmla="*/ 39 w 118"/>
                <a:gd name="T39" fmla="*/ 21 h 159"/>
                <a:gd name="T40" fmla="*/ 32 w 118"/>
                <a:gd name="T41" fmla="*/ 28 h 159"/>
                <a:gd name="T42" fmla="*/ 26 w 118"/>
                <a:gd name="T43" fmla="*/ 34 h 159"/>
                <a:gd name="T44" fmla="*/ 21 w 118"/>
                <a:gd name="T45" fmla="*/ 44 h 159"/>
                <a:gd name="T46" fmla="*/ 15 w 118"/>
                <a:gd name="T47" fmla="*/ 51 h 159"/>
                <a:gd name="T48" fmla="*/ 10 w 118"/>
                <a:gd name="T49" fmla="*/ 61 h 159"/>
                <a:gd name="T50" fmla="*/ 7 w 118"/>
                <a:gd name="T51" fmla="*/ 71 h 159"/>
                <a:gd name="T52" fmla="*/ 4 w 118"/>
                <a:gd name="T53" fmla="*/ 80 h 159"/>
                <a:gd name="T54" fmla="*/ 2 w 118"/>
                <a:gd name="T55" fmla="*/ 89 h 159"/>
                <a:gd name="T56" fmla="*/ 0 w 118"/>
                <a:gd name="T57" fmla="*/ 99 h 159"/>
                <a:gd name="T58" fmla="*/ 0 w 118"/>
                <a:gd name="T59" fmla="*/ 108 h 159"/>
                <a:gd name="T60" fmla="*/ 0 w 118"/>
                <a:gd name="T61" fmla="*/ 116 h 159"/>
                <a:gd name="T62" fmla="*/ 1 w 118"/>
                <a:gd name="T63" fmla="*/ 125 h 159"/>
                <a:gd name="T64" fmla="*/ 4 w 118"/>
                <a:gd name="T65" fmla="*/ 132 h 159"/>
                <a:gd name="T66" fmla="*/ 7 w 118"/>
                <a:gd name="T67" fmla="*/ 139 h 159"/>
                <a:gd name="T68" fmla="*/ 10 w 118"/>
                <a:gd name="T69" fmla="*/ 145 h 159"/>
                <a:gd name="T70" fmla="*/ 15 w 118"/>
                <a:gd name="T71" fmla="*/ 150 h 159"/>
                <a:gd name="T72" fmla="*/ 19 w 118"/>
                <a:gd name="T73" fmla="*/ 154 h 159"/>
                <a:gd name="T74" fmla="*/ 25 w 118"/>
                <a:gd name="T75" fmla="*/ 157 h 159"/>
                <a:gd name="T76" fmla="*/ 32 w 118"/>
                <a:gd name="T77" fmla="*/ 158 h 159"/>
                <a:gd name="T78" fmla="*/ 38 w 118"/>
                <a:gd name="T79" fmla="*/ 159 h 159"/>
                <a:gd name="T80" fmla="*/ 44 w 118"/>
                <a:gd name="T81" fmla="*/ 158 h 159"/>
                <a:gd name="T82" fmla="*/ 52 w 118"/>
                <a:gd name="T83" fmla="*/ 157 h 159"/>
                <a:gd name="T84" fmla="*/ 59 w 118"/>
                <a:gd name="T85" fmla="*/ 154 h 159"/>
                <a:gd name="T86" fmla="*/ 66 w 118"/>
                <a:gd name="T87" fmla="*/ 150 h 159"/>
                <a:gd name="T88" fmla="*/ 73 w 118"/>
                <a:gd name="T89" fmla="*/ 145 h 159"/>
                <a:gd name="T90" fmla="*/ 80 w 118"/>
                <a:gd name="T91" fmla="*/ 139 h 159"/>
                <a:gd name="T92" fmla="*/ 86 w 118"/>
                <a:gd name="T93" fmla="*/ 132 h 159"/>
                <a:gd name="T94" fmla="*/ 93 w 118"/>
                <a:gd name="T95" fmla="*/ 125 h 159"/>
                <a:gd name="T96" fmla="*/ 99 w 118"/>
                <a:gd name="T97" fmla="*/ 116 h 159"/>
                <a:gd name="T98" fmla="*/ 103 w 118"/>
                <a:gd name="T99" fmla="*/ 108 h 159"/>
                <a:gd name="T100" fmla="*/ 108 w 118"/>
                <a:gd name="T101" fmla="*/ 99 h 159"/>
                <a:gd name="T102" fmla="*/ 111 w 118"/>
                <a:gd name="T103" fmla="*/ 89 h 159"/>
                <a:gd name="T104" fmla="*/ 115 w 118"/>
                <a:gd name="T105" fmla="*/ 8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18" h="159">
                  <a:moveTo>
                    <a:pt x="115" y="80"/>
                  </a:moveTo>
                  <a:lnTo>
                    <a:pt x="117" y="71"/>
                  </a:lnTo>
                  <a:lnTo>
                    <a:pt x="118" y="61"/>
                  </a:lnTo>
                  <a:lnTo>
                    <a:pt x="118" y="51"/>
                  </a:lnTo>
                  <a:lnTo>
                    <a:pt x="118" y="44"/>
                  </a:lnTo>
                  <a:lnTo>
                    <a:pt x="117" y="34"/>
                  </a:lnTo>
                  <a:lnTo>
                    <a:pt x="115" y="28"/>
                  </a:lnTo>
                  <a:lnTo>
                    <a:pt x="111" y="21"/>
                  </a:lnTo>
                  <a:lnTo>
                    <a:pt x="108" y="15"/>
                  </a:lnTo>
                  <a:lnTo>
                    <a:pt x="103" y="9"/>
                  </a:lnTo>
                  <a:lnTo>
                    <a:pt x="99" y="6"/>
                  </a:lnTo>
                  <a:lnTo>
                    <a:pt x="93" y="3"/>
                  </a:lnTo>
                  <a:lnTo>
                    <a:pt x="86" y="2"/>
                  </a:lnTo>
                  <a:lnTo>
                    <a:pt x="81" y="0"/>
                  </a:lnTo>
                  <a:lnTo>
                    <a:pt x="74" y="2"/>
                  </a:lnTo>
                  <a:lnTo>
                    <a:pt x="67" y="3"/>
                  </a:lnTo>
                  <a:lnTo>
                    <a:pt x="59" y="6"/>
                  </a:lnTo>
                  <a:lnTo>
                    <a:pt x="52" y="9"/>
                  </a:lnTo>
                  <a:lnTo>
                    <a:pt x="46" y="15"/>
                  </a:lnTo>
                  <a:lnTo>
                    <a:pt x="39" y="21"/>
                  </a:lnTo>
                  <a:lnTo>
                    <a:pt x="32" y="28"/>
                  </a:lnTo>
                  <a:lnTo>
                    <a:pt x="26" y="34"/>
                  </a:lnTo>
                  <a:lnTo>
                    <a:pt x="21" y="44"/>
                  </a:lnTo>
                  <a:lnTo>
                    <a:pt x="15" y="51"/>
                  </a:lnTo>
                  <a:lnTo>
                    <a:pt x="10" y="61"/>
                  </a:lnTo>
                  <a:lnTo>
                    <a:pt x="7" y="71"/>
                  </a:lnTo>
                  <a:lnTo>
                    <a:pt x="4" y="80"/>
                  </a:lnTo>
                  <a:lnTo>
                    <a:pt x="2" y="89"/>
                  </a:lnTo>
                  <a:lnTo>
                    <a:pt x="0" y="99"/>
                  </a:lnTo>
                  <a:lnTo>
                    <a:pt x="0" y="108"/>
                  </a:lnTo>
                  <a:lnTo>
                    <a:pt x="0" y="116"/>
                  </a:lnTo>
                  <a:lnTo>
                    <a:pt x="1" y="125"/>
                  </a:lnTo>
                  <a:lnTo>
                    <a:pt x="4" y="132"/>
                  </a:lnTo>
                  <a:lnTo>
                    <a:pt x="7" y="139"/>
                  </a:lnTo>
                  <a:lnTo>
                    <a:pt x="10" y="145"/>
                  </a:lnTo>
                  <a:lnTo>
                    <a:pt x="15" y="150"/>
                  </a:lnTo>
                  <a:lnTo>
                    <a:pt x="19" y="154"/>
                  </a:lnTo>
                  <a:lnTo>
                    <a:pt x="25" y="157"/>
                  </a:lnTo>
                  <a:lnTo>
                    <a:pt x="32" y="158"/>
                  </a:lnTo>
                  <a:lnTo>
                    <a:pt x="38" y="159"/>
                  </a:lnTo>
                  <a:lnTo>
                    <a:pt x="44" y="158"/>
                  </a:lnTo>
                  <a:lnTo>
                    <a:pt x="52" y="157"/>
                  </a:lnTo>
                  <a:lnTo>
                    <a:pt x="59" y="154"/>
                  </a:lnTo>
                  <a:lnTo>
                    <a:pt x="66" y="150"/>
                  </a:lnTo>
                  <a:lnTo>
                    <a:pt x="73" y="145"/>
                  </a:lnTo>
                  <a:lnTo>
                    <a:pt x="80" y="139"/>
                  </a:lnTo>
                  <a:lnTo>
                    <a:pt x="86" y="132"/>
                  </a:lnTo>
                  <a:lnTo>
                    <a:pt x="93" y="125"/>
                  </a:lnTo>
                  <a:lnTo>
                    <a:pt x="99" y="116"/>
                  </a:lnTo>
                  <a:lnTo>
                    <a:pt x="103" y="108"/>
                  </a:lnTo>
                  <a:lnTo>
                    <a:pt x="108" y="99"/>
                  </a:lnTo>
                  <a:lnTo>
                    <a:pt x="111" y="89"/>
                  </a:lnTo>
                  <a:lnTo>
                    <a:pt x="115" y="8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723" name="Freeform 315"/>
            <p:cNvSpPr>
              <a:spLocks/>
            </p:cNvSpPr>
            <p:nvPr/>
          </p:nvSpPr>
          <p:spPr bwMode="auto">
            <a:xfrm>
              <a:off x="4835" y="375"/>
              <a:ext cx="21" cy="78"/>
            </a:xfrm>
            <a:custGeom>
              <a:avLst/>
              <a:gdLst>
                <a:gd name="T0" fmla="*/ 0 w 64"/>
                <a:gd name="T1" fmla="*/ 236 h 236"/>
                <a:gd name="T2" fmla="*/ 64 w 64"/>
                <a:gd name="T3" fmla="*/ 0 h 236"/>
                <a:gd name="T4" fmla="*/ 13 w 64"/>
                <a:gd name="T5" fmla="*/ 52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4" h="236">
                  <a:moveTo>
                    <a:pt x="0" y="236"/>
                  </a:moveTo>
                  <a:lnTo>
                    <a:pt x="64" y="0"/>
                  </a:lnTo>
                  <a:lnTo>
                    <a:pt x="13" y="5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724" name="Freeform 316"/>
            <p:cNvSpPr>
              <a:spLocks/>
            </p:cNvSpPr>
            <p:nvPr/>
          </p:nvSpPr>
          <p:spPr bwMode="auto">
            <a:xfrm>
              <a:off x="4861" y="375"/>
              <a:ext cx="34" cy="78"/>
            </a:xfrm>
            <a:custGeom>
              <a:avLst/>
              <a:gdLst>
                <a:gd name="T0" fmla="*/ 0 w 108"/>
                <a:gd name="T1" fmla="*/ 236 h 236"/>
                <a:gd name="T2" fmla="*/ 9 w 108"/>
                <a:gd name="T3" fmla="*/ 233 h 236"/>
                <a:gd name="T4" fmla="*/ 17 w 108"/>
                <a:gd name="T5" fmla="*/ 227 h 236"/>
                <a:gd name="T6" fmla="*/ 25 w 108"/>
                <a:gd name="T7" fmla="*/ 221 h 236"/>
                <a:gd name="T8" fmla="*/ 33 w 108"/>
                <a:gd name="T9" fmla="*/ 214 h 236"/>
                <a:gd name="T10" fmla="*/ 41 w 108"/>
                <a:gd name="T11" fmla="*/ 206 h 236"/>
                <a:gd name="T12" fmla="*/ 49 w 108"/>
                <a:gd name="T13" fmla="*/ 197 h 236"/>
                <a:gd name="T14" fmla="*/ 56 w 108"/>
                <a:gd name="T15" fmla="*/ 188 h 236"/>
                <a:gd name="T16" fmla="*/ 63 w 108"/>
                <a:gd name="T17" fmla="*/ 179 h 236"/>
                <a:gd name="T18" fmla="*/ 68 w 108"/>
                <a:gd name="T19" fmla="*/ 169 h 236"/>
                <a:gd name="T20" fmla="*/ 74 w 108"/>
                <a:gd name="T21" fmla="*/ 158 h 236"/>
                <a:gd name="T22" fmla="*/ 78 w 108"/>
                <a:gd name="T23" fmla="*/ 146 h 236"/>
                <a:gd name="T24" fmla="*/ 83 w 108"/>
                <a:gd name="T25" fmla="*/ 136 h 236"/>
                <a:gd name="T26" fmla="*/ 86 w 108"/>
                <a:gd name="T27" fmla="*/ 125 h 236"/>
                <a:gd name="T28" fmla="*/ 106 w 108"/>
                <a:gd name="T29" fmla="*/ 52 h 236"/>
                <a:gd name="T30" fmla="*/ 107 w 108"/>
                <a:gd name="T31" fmla="*/ 44 h 236"/>
                <a:gd name="T32" fmla="*/ 108 w 108"/>
                <a:gd name="T33" fmla="*/ 36 h 236"/>
                <a:gd name="T34" fmla="*/ 108 w 108"/>
                <a:gd name="T35" fmla="*/ 28 h 236"/>
                <a:gd name="T36" fmla="*/ 107 w 108"/>
                <a:gd name="T37" fmla="*/ 21 h 236"/>
                <a:gd name="T38" fmla="*/ 105 w 108"/>
                <a:gd name="T39" fmla="*/ 15 h 236"/>
                <a:gd name="T40" fmla="*/ 102 w 108"/>
                <a:gd name="T41" fmla="*/ 9 h 236"/>
                <a:gd name="T42" fmla="*/ 98 w 108"/>
                <a:gd name="T43" fmla="*/ 5 h 236"/>
                <a:gd name="T44" fmla="*/ 93 w 108"/>
                <a:gd name="T45" fmla="*/ 2 h 236"/>
                <a:gd name="T46" fmla="*/ 89 w 108"/>
                <a:gd name="T47" fmla="*/ 0 h 236"/>
                <a:gd name="T48" fmla="*/ 83 w 108"/>
                <a:gd name="T49" fmla="*/ 0 h 236"/>
                <a:gd name="T50" fmla="*/ 77 w 108"/>
                <a:gd name="T51" fmla="*/ 0 h 236"/>
                <a:gd name="T52" fmla="*/ 70 w 108"/>
                <a:gd name="T53" fmla="*/ 2 h 236"/>
                <a:gd name="T54" fmla="*/ 65 w 108"/>
                <a:gd name="T55" fmla="*/ 5 h 236"/>
                <a:gd name="T56" fmla="*/ 58 w 108"/>
                <a:gd name="T57" fmla="*/ 9 h 236"/>
                <a:gd name="T58" fmla="*/ 52 w 108"/>
                <a:gd name="T59" fmla="*/ 15 h 236"/>
                <a:gd name="T60" fmla="*/ 47 w 108"/>
                <a:gd name="T61" fmla="*/ 21 h 236"/>
                <a:gd name="T62" fmla="*/ 42 w 108"/>
                <a:gd name="T63" fmla="*/ 28 h 236"/>
                <a:gd name="T64" fmla="*/ 38 w 108"/>
                <a:gd name="T65" fmla="*/ 36 h 236"/>
                <a:gd name="T66" fmla="*/ 34 w 108"/>
                <a:gd name="T67" fmla="*/ 44 h 236"/>
                <a:gd name="T68" fmla="*/ 32 w 108"/>
                <a:gd name="T69" fmla="*/ 52 h 236"/>
                <a:gd name="T70" fmla="*/ 25 w 108"/>
                <a:gd name="T71" fmla="*/ 78 h 236"/>
                <a:gd name="T72" fmla="*/ 23 w 108"/>
                <a:gd name="T73" fmla="*/ 86 h 236"/>
                <a:gd name="T74" fmla="*/ 23 w 108"/>
                <a:gd name="T75" fmla="*/ 94 h 236"/>
                <a:gd name="T76" fmla="*/ 23 w 108"/>
                <a:gd name="T77" fmla="*/ 102 h 236"/>
                <a:gd name="T78" fmla="*/ 24 w 108"/>
                <a:gd name="T79" fmla="*/ 109 h 236"/>
                <a:gd name="T80" fmla="*/ 26 w 108"/>
                <a:gd name="T81" fmla="*/ 116 h 236"/>
                <a:gd name="T82" fmla="*/ 28 w 108"/>
                <a:gd name="T83" fmla="*/ 121 h 236"/>
                <a:gd name="T84" fmla="*/ 32 w 108"/>
                <a:gd name="T85" fmla="*/ 125 h 236"/>
                <a:gd name="T86" fmla="*/ 36 w 108"/>
                <a:gd name="T87" fmla="*/ 128 h 236"/>
                <a:gd name="T88" fmla="*/ 42 w 108"/>
                <a:gd name="T89" fmla="*/ 130 h 236"/>
                <a:gd name="T90" fmla="*/ 48 w 108"/>
                <a:gd name="T91" fmla="*/ 130 h 236"/>
                <a:gd name="T92" fmla="*/ 84 w 108"/>
                <a:gd name="T93" fmla="*/ 130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8" h="236">
                  <a:moveTo>
                    <a:pt x="0" y="236"/>
                  </a:moveTo>
                  <a:lnTo>
                    <a:pt x="9" y="233"/>
                  </a:lnTo>
                  <a:lnTo>
                    <a:pt x="17" y="227"/>
                  </a:lnTo>
                  <a:lnTo>
                    <a:pt x="25" y="221"/>
                  </a:lnTo>
                  <a:lnTo>
                    <a:pt x="33" y="214"/>
                  </a:lnTo>
                  <a:lnTo>
                    <a:pt x="41" y="206"/>
                  </a:lnTo>
                  <a:lnTo>
                    <a:pt x="49" y="197"/>
                  </a:lnTo>
                  <a:lnTo>
                    <a:pt x="56" y="188"/>
                  </a:lnTo>
                  <a:lnTo>
                    <a:pt x="63" y="179"/>
                  </a:lnTo>
                  <a:lnTo>
                    <a:pt x="68" y="169"/>
                  </a:lnTo>
                  <a:lnTo>
                    <a:pt x="74" y="158"/>
                  </a:lnTo>
                  <a:lnTo>
                    <a:pt x="78" y="146"/>
                  </a:lnTo>
                  <a:lnTo>
                    <a:pt x="83" y="136"/>
                  </a:lnTo>
                  <a:lnTo>
                    <a:pt x="86" y="125"/>
                  </a:lnTo>
                  <a:lnTo>
                    <a:pt x="106" y="52"/>
                  </a:lnTo>
                  <a:lnTo>
                    <a:pt x="107" y="44"/>
                  </a:lnTo>
                  <a:lnTo>
                    <a:pt x="108" y="36"/>
                  </a:lnTo>
                  <a:lnTo>
                    <a:pt x="108" y="28"/>
                  </a:lnTo>
                  <a:lnTo>
                    <a:pt x="107" y="21"/>
                  </a:lnTo>
                  <a:lnTo>
                    <a:pt x="105" y="15"/>
                  </a:lnTo>
                  <a:lnTo>
                    <a:pt x="102" y="9"/>
                  </a:lnTo>
                  <a:lnTo>
                    <a:pt x="98" y="5"/>
                  </a:lnTo>
                  <a:lnTo>
                    <a:pt x="93" y="2"/>
                  </a:lnTo>
                  <a:lnTo>
                    <a:pt x="89" y="0"/>
                  </a:lnTo>
                  <a:lnTo>
                    <a:pt x="83" y="0"/>
                  </a:lnTo>
                  <a:lnTo>
                    <a:pt x="77" y="0"/>
                  </a:lnTo>
                  <a:lnTo>
                    <a:pt x="70" y="2"/>
                  </a:lnTo>
                  <a:lnTo>
                    <a:pt x="65" y="5"/>
                  </a:lnTo>
                  <a:lnTo>
                    <a:pt x="58" y="9"/>
                  </a:lnTo>
                  <a:lnTo>
                    <a:pt x="52" y="15"/>
                  </a:lnTo>
                  <a:lnTo>
                    <a:pt x="47" y="21"/>
                  </a:lnTo>
                  <a:lnTo>
                    <a:pt x="42" y="28"/>
                  </a:lnTo>
                  <a:lnTo>
                    <a:pt x="38" y="36"/>
                  </a:lnTo>
                  <a:lnTo>
                    <a:pt x="34" y="44"/>
                  </a:lnTo>
                  <a:lnTo>
                    <a:pt x="32" y="52"/>
                  </a:lnTo>
                  <a:lnTo>
                    <a:pt x="25" y="78"/>
                  </a:lnTo>
                  <a:lnTo>
                    <a:pt x="23" y="86"/>
                  </a:lnTo>
                  <a:lnTo>
                    <a:pt x="23" y="94"/>
                  </a:lnTo>
                  <a:lnTo>
                    <a:pt x="23" y="102"/>
                  </a:lnTo>
                  <a:lnTo>
                    <a:pt x="24" y="109"/>
                  </a:lnTo>
                  <a:lnTo>
                    <a:pt x="26" y="116"/>
                  </a:lnTo>
                  <a:lnTo>
                    <a:pt x="28" y="121"/>
                  </a:lnTo>
                  <a:lnTo>
                    <a:pt x="32" y="125"/>
                  </a:lnTo>
                  <a:lnTo>
                    <a:pt x="36" y="128"/>
                  </a:lnTo>
                  <a:lnTo>
                    <a:pt x="42" y="130"/>
                  </a:lnTo>
                  <a:lnTo>
                    <a:pt x="48" y="130"/>
                  </a:lnTo>
                  <a:lnTo>
                    <a:pt x="84" y="13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725" name="Line 317"/>
            <p:cNvSpPr>
              <a:spLocks noChangeShapeType="1"/>
            </p:cNvSpPr>
            <p:nvPr/>
          </p:nvSpPr>
          <p:spPr bwMode="auto">
            <a:xfrm>
              <a:off x="4622" y="574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726" name="Line 318"/>
            <p:cNvSpPr>
              <a:spLocks noChangeShapeType="1"/>
            </p:cNvSpPr>
            <p:nvPr/>
          </p:nvSpPr>
          <p:spPr bwMode="auto">
            <a:xfrm>
              <a:off x="5076" y="574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727" name="Line 319"/>
            <p:cNvSpPr>
              <a:spLocks noChangeShapeType="1"/>
            </p:cNvSpPr>
            <p:nvPr/>
          </p:nvSpPr>
          <p:spPr bwMode="auto">
            <a:xfrm>
              <a:off x="5076" y="469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454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7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457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7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1457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1454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7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1457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500"/>
                                        <p:tgtEl>
                                          <p:spTgt spid="1454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7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1457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5411" grpId="0"/>
      <p:bldP spid="145412" grpId="0"/>
      <p:bldP spid="145413" grpId="0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434" name="Text Box 2"/>
          <p:cNvSpPr txBox="1">
            <a:spLocks noChangeArrowheads="1"/>
          </p:cNvSpPr>
          <p:nvPr/>
        </p:nvSpPr>
        <p:spPr bwMode="auto">
          <a:xfrm>
            <a:off x="827088" y="981075"/>
            <a:ext cx="2581275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hangingPunct="1"/>
            <a:r>
              <a:rPr lang="zh-CN" altLang="en-US" sz="3200" b="1">
                <a:solidFill>
                  <a:srgbClr val="FF3300"/>
                </a:solidFill>
                <a:effectLst/>
                <a:ea typeface="黑体" pitchFamily="2" charset="-122"/>
              </a:rPr>
              <a:t>四棱台</a:t>
            </a:r>
          </a:p>
        </p:txBody>
      </p:sp>
      <p:sp>
        <p:nvSpPr>
          <p:cNvPr id="146435" name="Text Box 3"/>
          <p:cNvSpPr txBox="1">
            <a:spLocks noChangeArrowheads="1"/>
          </p:cNvSpPr>
          <p:nvPr/>
        </p:nvSpPr>
        <p:spPr bwMode="auto">
          <a:xfrm>
            <a:off x="5651500" y="1052513"/>
            <a:ext cx="1870075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hangingPunct="1"/>
            <a:r>
              <a:rPr lang="zh-CN" altLang="en-US" sz="3200" b="1">
                <a:solidFill>
                  <a:srgbClr val="FF3300"/>
                </a:solidFill>
                <a:effectLst/>
                <a:ea typeface="黑体" pitchFamily="2" charset="-122"/>
              </a:rPr>
              <a:t>圆环</a:t>
            </a:r>
          </a:p>
        </p:txBody>
      </p:sp>
      <p:sp>
        <p:nvSpPr>
          <p:cNvPr id="146437" name="Text Box 5"/>
          <p:cNvSpPr txBox="1">
            <a:spLocks noChangeArrowheads="1"/>
          </p:cNvSpPr>
          <p:nvPr/>
        </p:nvSpPr>
        <p:spPr bwMode="auto">
          <a:xfrm>
            <a:off x="0" y="123825"/>
            <a:ext cx="91440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zh-CN" altLang="en-US" sz="4000" b="1">
                <a:solidFill>
                  <a:srgbClr val="FF3300"/>
                </a:solidFill>
                <a:effectLst/>
                <a:ea typeface="黑体" pitchFamily="2" charset="-122"/>
              </a:rPr>
              <a:t>基本立体的尺寸标注</a:t>
            </a:r>
          </a:p>
        </p:txBody>
      </p:sp>
      <p:grpSp>
        <p:nvGrpSpPr>
          <p:cNvPr id="146865" name="Group 433"/>
          <p:cNvGrpSpPr>
            <a:grpSpLocks/>
          </p:cNvGrpSpPr>
          <p:nvPr/>
        </p:nvGrpSpPr>
        <p:grpSpPr bwMode="auto">
          <a:xfrm>
            <a:off x="4664075" y="2133600"/>
            <a:ext cx="2084388" cy="3463925"/>
            <a:chOff x="2940" y="1560"/>
            <a:chExt cx="1183" cy="1966"/>
          </a:xfrm>
        </p:grpSpPr>
        <p:sp>
          <p:nvSpPr>
            <p:cNvPr id="146494" name="Line 62"/>
            <p:cNvSpPr>
              <a:spLocks noChangeShapeType="1"/>
            </p:cNvSpPr>
            <p:nvPr/>
          </p:nvSpPr>
          <p:spPr bwMode="auto">
            <a:xfrm>
              <a:off x="2940" y="1865"/>
              <a:ext cx="9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748" name="Line 316"/>
            <p:cNvSpPr>
              <a:spLocks noChangeShapeType="1"/>
            </p:cNvSpPr>
            <p:nvPr/>
          </p:nvSpPr>
          <p:spPr bwMode="auto">
            <a:xfrm>
              <a:off x="2940" y="3009"/>
              <a:ext cx="9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46863" name="Group 431"/>
            <p:cNvGrpSpPr>
              <a:grpSpLocks/>
            </p:cNvGrpSpPr>
            <p:nvPr/>
          </p:nvGrpSpPr>
          <p:grpSpPr bwMode="auto">
            <a:xfrm>
              <a:off x="3030" y="1560"/>
              <a:ext cx="1093" cy="1966"/>
              <a:chOff x="3030" y="1560"/>
              <a:chExt cx="1093" cy="1966"/>
            </a:xfrm>
          </p:grpSpPr>
          <p:sp>
            <p:nvSpPr>
              <p:cNvPr id="146491" name="Line 59"/>
              <p:cNvSpPr>
                <a:spLocks noChangeShapeType="1"/>
              </p:cNvSpPr>
              <p:nvPr/>
            </p:nvSpPr>
            <p:spPr bwMode="auto">
              <a:xfrm>
                <a:off x="4123" y="1667"/>
                <a:ext cx="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492" name="Freeform 60"/>
              <p:cNvSpPr>
                <a:spLocks/>
              </p:cNvSpPr>
              <p:nvPr/>
            </p:nvSpPr>
            <p:spPr bwMode="auto">
              <a:xfrm>
                <a:off x="3270" y="2794"/>
                <a:ext cx="431" cy="431"/>
              </a:xfrm>
              <a:custGeom>
                <a:avLst/>
                <a:gdLst>
                  <a:gd name="T0" fmla="*/ 1272 w 1272"/>
                  <a:gd name="T1" fmla="*/ 605 h 1273"/>
                  <a:gd name="T2" fmla="*/ 1265 w 1272"/>
                  <a:gd name="T3" fmla="*/ 540 h 1273"/>
                  <a:gd name="T4" fmla="*/ 1252 w 1272"/>
                  <a:gd name="T5" fmla="*/ 477 h 1273"/>
                  <a:gd name="T6" fmla="*/ 1232 w 1272"/>
                  <a:gd name="T7" fmla="*/ 415 h 1273"/>
                  <a:gd name="T8" fmla="*/ 1207 w 1272"/>
                  <a:gd name="T9" fmla="*/ 356 h 1273"/>
                  <a:gd name="T10" fmla="*/ 1176 w 1272"/>
                  <a:gd name="T11" fmla="*/ 299 h 1273"/>
                  <a:gd name="T12" fmla="*/ 1139 w 1272"/>
                  <a:gd name="T13" fmla="*/ 247 h 1273"/>
                  <a:gd name="T14" fmla="*/ 1097 w 1272"/>
                  <a:gd name="T15" fmla="*/ 198 h 1273"/>
                  <a:gd name="T16" fmla="*/ 1051 w 1272"/>
                  <a:gd name="T17" fmla="*/ 154 h 1273"/>
                  <a:gd name="T18" fmla="*/ 1000 w 1272"/>
                  <a:gd name="T19" fmla="*/ 114 h 1273"/>
                  <a:gd name="T20" fmla="*/ 945 w 1272"/>
                  <a:gd name="T21" fmla="*/ 80 h 1273"/>
                  <a:gd name="T22" fmla="*/ 887 w 1272"/>
                  <a:gd name="T23" fmla="*/ 52 h 1273"/>
                  <a:gd name="T24" fmla="*/ 826 w 1272"/>
                  <a:gd name="T25" fmla="*/ 29 h 1273"/>
                  <a:gd name="T26" fmla="*/ 764 w 1272"/>
                  <a:gd name="T27" fmla="*/ 13 h 1273"/>
                  <a:gd name="T28" fmla="*/ 700 w 1272"/>
                  <a:gd name="T29" fmla="*/ 3 h 1273"/>
                  <a:gd name="T30" fmla="*/ 637 w 1272"/>
                  <a:gd name="T31" fmla="*/ 0 h 1273"/>
                  <a:gd name="T32" fmla="*/ 572 w 1272"/>
                  <a:gd name="T33" fmla="*/ 3 h 1273"/>
                  <a:gd name="T34" fmla="*/ 508 w 1272"/>
                  <a:gd name="T35" fmla="*/ 13 h 1273"/>
                  <a:gd name="T36" fmla="*/ 446 w 1272"/>
                  <a:gd name="T37" fmla="*/ 29 h 1273"/>
                  <a:gd name="T38" fmla="*/ 385 w 1272"/>
                  <a:gd name="T39" fmla="*/ 52 h 1273"/>
                  <a:gd name="T40" fmla="*/ 328 w 1272"/>
                  <a:gd name="T41" fmla="*/ 80 h 1273"/>
                  <a:gd name="T42" fmla="*/ 272 w 1272"/>
                  <a:gd name="T43" fmla="*/ 114 h 1273"/>
                  <a:gd name="T44" fmla="*/ 221 w 1272"/>
                  <a:gd name="T45" fmla="*/ 154 h 1273"/>
                  <a:gd name="T46" fmla="*/ 175 w 1272"/>
                  <a:gd name="T47" fmla="*/ 198 h 1273"/>
                  <a:gd name="T48" fmla="*/ 133 w 1272"/>
                  <a:gd name="T49" fmla="*/ 247 h 1273"/>
                  <a:gd name="T50" fmla="*/ 96 w 1272"/>
                  <a:gd name="T51" fmla="*/ 299 h 1273"/>
                  <a:gd name="T52" fmla="*/ 64 w 1272"/>
                  <a:gd name="T53" fmla="*/ 356 h 1273"/>
                  <a:gd name="T54" fmla="*/ 39 w 1272"/>
                  <a:gd name="T55" fmla="*/ 415 h 1273"/>
                  <a:gd name="T56" fmla="*/ 20 w 1272"/>
                  <a:gd name="T57" fmla="*/ 477 h 1273"/>
                  <a:gd name="T58" fmla="*/ 7 w 1272"/>
                  <a:gd name="T59" fmla="*/ 540 h 1273"/>
                  <a:gd name="T60" fmla="*/ 1 w 1272"/>
                  <a:gd name="T61" fmla="*/ 605 h 1273"/>
                  <a:gd name="T62" fmla="*/ 1 w 1272"/>
                  <a:gd name="T63" fmla="*/ 669 h 1273"/>
                  <a:gd name="T64" fmla="*/ 7 w 1272"/>
                  <a:gd name="T65" fmla="*/ 733 h 1273"/>
                  <a:gd name="T66" fmla="*/ 20 w 1272"/>
                  <a:gd name="T67" fmla="*/ 796 h 1273"/>
                  <a:gd name="T68" fmla="*/ 39 w 1272"/>
                  <a:gd name="T69" fmla="*/ 858 h 1273"/>
                  <a:gd name="T70" fmla="*/ 64 w 1272"/>
                  <a:gd name="T71" fmla="*/ 917 h 1273"/>
                  <a:gd name="T72" fmla="*/ 96 w 1272"/>
                  <a:gd name="T73" fmla="*/ 973 h 1273"/>
                  <a:gd name="T74" fmla="*/ 133 w 1272"/>
                  <a:gd name="T75" fmla="*/ 1027 h 1273"/>
                  <a:gd name="T76" fmla="*/ 175 w 1272"/>
                  <a:gd name="T77" fmla="*/ 1076 h 1273"/>
                  <a:gd name="T78" fmla="*/ 221 w 1272"/>
                  <a:gd name="T79" fmla="*/ 1120 h 1273"/>
                  <a:gd name="T80" fmla="*/ 272 w 1272"/>
                  <a:gd name="T81" fmla="*/ 1160 h 1273"/>
                  <a:gd name="T82" fmla="*/ 328 w 1272"/>
                  <a:gd name="T83" fmla="*/ 1194 h 1273"/>
                  <a:gd name="T84" fmla="*/ 385 w 1272"/>
                  <a:gd name="T85" fmla="*/ 1222 h 1273"/>
                  <a:gd name="T86" fmla="*/ 446 w 1272"/>
                  <a:gd name="T87" fmla="*/ 1245 h 1273"/>
                  <a:gd name="T88" fmla="*/ 508 w 1272"/>
                  <a:gd name="T89" fmla="*/ 1261 h 1273"/>
                  <a:gd name="T90" fmla="*/ 572 w 1272"/>
                  <a:gd name="T91" fmla="*/ 1270 h 1273"/>
                  <a:gd name="T92" fmla="*/ 637 w 1272"/>
                  <a:gd name="T93" fmla="*/ 1273 h 1273"/>
                  <a:gd name="T94" fmla="*/ 700 w 1272"/>
                  <a:gd name="T95" fmla="*/ 1270 h 1273"/>
                  <a:gd name="T96" fmla="*/ 764 w 1272"/>
                  <a:gd name="T97" fmla="*/ 1261 h 1273"/>
                  <a:gd name="T98" fmla="*/ 826 w 1272"/>
                  <a:gd name="T99" fmla="*/ 1245 h 1273"/>
                  <a:gd name="T100" fmla="*/ 887 w 1272"/>
                  <a:gd name="T101" fmla="*/ 1222 h 1273"/>
                  <a:gd name="T102" fmla="*/ 945 w 1272"/>
                  <a:gd name="T103" fmla="*/ 1194 h 1273"/>
                  <a:gd name="T104" fmla="*/ 1000 w 1272"/>
                  <a:gd name="T105" fmla="*/ 1160 h 1273"/>
                  <a:gd name="T106" fmla="*/ 1051 w 1272"/>
                  <a:gd name="T107" fmla="*/ 1120 h 1273"/>
                  <a:gd name="T108" fmla="*/ 1097 w 1272"/>
                  <a:gd name="T109" fmla="*/ 1076 h 1273"/>
                  <a:gd name="T110" fmla="*/ 1139 w 1272"/>
                  <a:gd name="T111" fmla="*/ 1027 h 1273"/>
                  <a:gd name="T112" fmla="*/ 1176 w 1272"/>
                  <a:gd name="T113" fmla="*/ 973 h 1273"/>
                  <a:gd name="T114" fmla="*/ 1207 w 1272"/>
                  <a:gd name="T115" fmla="*/ 917 h 1273"/>
                  <a:gd name="T116" fmla="*/ 1232 w 1272"/>
                  <a:gd name="T117" fmla="*/ 858 h 1273"/>
                  <a:gd name="T118" fmla="*/ 1252 w 1272"/>
                  <a:gd name="T119" fmla="*/ 796 h 1273"/>
                  <a:gd name="T120" fmla="*/ 1265 w 1272"/>
                  <a:gd name="T121" fmla="*/ 733 h 1273"/>
                  <a:gd name="T122" fmla="*/ 1272 w 1272"/>
                  <a:gd name="T123" fmla="*/ 669 h 1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72" h="1273">
                    <a:moveTo>
                      <a:pt x="1272" y="636"/>
                    </a:moveTo>
                    <a:lnTo>
                      <a:pt x="1272" y="605"/>
                    </a:lnTo>
                    <a:lnTo>
                      <a:pt x="1269" y="572"/>
                    </a:lnTo>
                    <a:lnTo>
                      <a:pt x="1265" y="540"/>
                    </a:lnTo>
                    <a:lnTo>
                      <a:pt x="1260" y="508"/>
                    </a:lnTo>
                    <a:lnTo>
                      <a:pt x="1252" y="477"/>
                    </a:lnTo>
                    <a:lnTo>
                      <a:pt x="1244" y="446"/>
                    </a:lnTo>
                    <a:lnTo>
                      <a:pt x="1232" y="415"/>
                    </a:lnTo>
                    <a:lnTo>
                      <a:pt x="1221" y="385"/>
                    </a:lnTo>
                    <a:lnTo>
                      <a:pt x="1207" y="356"/>
                    </a:lnTo>
                    <a:lnTo>
                      <a:pt x="1193" y="328"/>
                    </a:lnTo>
                    <a:lnTo>
                      <a:pt x="1176" y="299"/>
                    </a:lnTo>
                    <a:lnTo>
                      <a:pt x="1159" y="273"/>
                    </a:lnTo>
                    <a:lnTo>
                      <a:pt x="1139" y="247"/>
                    </a:lnTo>
                    <a:lnTo>
                      <a:pt x="1119" y="222"/>
                    </a:lnTo>
                    <a:lnTo>
                      <a:pt x="1097" y="198"/>
                    </a:lnTo>
                    <a:lnTo>
                      <a:pt x="1075" y="175"/>
                    </a:lnTo>
                    <a:lnTo>
                      <a:pt x="1051" y="154"/>
                    </a:lnTo>
                    <a:lnTo>
                      <a:pt x="1026" y="133"/>
                    </a:lnTo>
                    <a:lnTo>
                      <a:pt x="1000" y="114"/>
                    </a:lnTo>
                    <a:lnTo>
                      <a:pt x="973" y="96"/>
                    </a:lnTo>
                    <a:lnTo>
                      <a:pt x="945" y="80"/>
                    </a:lnTo>
                    <a:lnTo>
                      <a:pt x="917" y="65"/>
                    </a:lnTo>
                    <a:lnTo>
                      <a:pt x="887" y="52"/>
                    </a:lnTo>
                    <a:lnTo>
                      <a:pt x="857" y="39"/>
                    </a:lnTo>
                    <a:lnTo>
                      <a:pt x="826" y="29"/>
                    </a:lnTo>
                    <a:lnTo>
                      <a:pt x="795" y="20"/>
                    </a:lnTo>
                    <a:lnTo>
                      <a:pt x="764" y="13"/>
                    </a:lnTo>
                    <a:lnTo>
                      <a:pt x="732" y="7"/>
                    </a:lnTo>
                    <a:lnTo>
                      <a:pt x="700" y="3"/>
                    </a:lnTo>
                    <a:lnTo>
                      <a:pt x="668" y="1"/>
                    </a:lnTo>
                    <a:lnTo>
                      <a:pt x="637" y="0"/>
                    </a:lnTo>
                    <a:lnTo>
                      <a:pt x="604" y="1"/>
                    </a:lnTo>
                    <a:lnTo>
                      <a:pt x="572" y="3"/>
                    </a:lnTo>
                    <a:lnTo>
                      <a:pt x="540" y="7"/>
                    </a:lnTo>
                    <a:lnTo>
                      <a:pt x="508" y="13"/>
                    </a:lnTo>
                    <a:lnTo>
                      <a:pt x="476" y="20"/>
                    </a:lnTo>
                    <a:lnTo>
                      <a:pt x="446" y="29"/>
                    </a:lnTo>
                    <a:lnTo>
                      <a:pt x="415" y="39"/>
                    </a:lnTo>
                    <a:lnTo>
                      <a:pt x="385" y="52"/>
                    </a:lnTo>
                    <a:lnTo>
                      <a:pt x="356" y="65"/>
                    </a:lnTo>
                    <a:lnTo>
                      <a:pt x="328" y="80"/>
                    </a:lnTo>
                    <a:lnTo>
                      <a:pt x="299" y="96"/>
                    </a:lnTo>
                    <a:lnTo>
                      <a:pt x="272" y="114"/>
                    </a:lnTo>
                    <a:lnTo>
                      <a:pt x="246" y="133"/>
                    </a:lnTo>
                    <a:lnTo>
                      <a:pt x="221" y="154"/>
                    </a:lnTo>
                    <a:lnTo>
                      <a:pt x="197" y="175"/>
                    </a:lnTo>
                    <a:lnTo>
                      <a:pt x="175" y="198"/>
                    </a:lnTo>
                    <a:lnTo>
                      <a:pt x="153" y="222"/>
                    </a:lnTo>
                    <a:lnTo>
                      <a:pt x="133" y="247"/>
                    </a:lnTo>
                    <a:lnTo>
                      <a:pt x="113" y="273"/>
                    </a:lnTo>
                    <a:lnTo>
                      <a:pt x="96" y="299"/>
                    </a:lnTo>
                    <a:lnTo>
                      <a:pt x="79" y="328"/>
                    </a:lnTo>
                    <a:lnTo>
                      <a:pt x="64" y="356"/>
                    </a:lnTo>
                    <a:lnTo>
                      <a:pt x="51" y="385"/>
                    </a:lnTo>
                    <a:lnTo>
                      <a:pt x="39" y="415"/>
                    </a:lnTo>
                    <a:lnTo>
                      <a:pt x="29" y="446"/>
                    </a:lnTo>
                    <a:lnTo>
                      <a:pt x="20" y="477"/>
                    </a:lnTo>
                    <a:lnTo>
                      <a:pt x="12" y="508"/>
                    </a:lnTo>
                    <a:lnTo>
                      <a:pt x="7" y="540"/>
                    </a:lnTo>
                    <a:lnTo>
                      <a:pt x="3" y="572"/>
                    </a:lnTo>
                    <a:lnTo>
                      <a:pt x="1" y="605"/>
                    </a:lnTo>
                    <a:lnTo>
                      <a:pt x="0" y="636"/>
                    </a:lnTo>
                    <a:lnTo>
                      <a:pt x="1" y="669"/>
                    </a:lnTo>
                    <a:lnTo>
                      <a:pt x="3" y="701"/>
                    </a:lnTo>
                    <a:lnTo>
                      <a:pt x="7" y="733"/>
                    </a:lnTo>
                    <a:lnTo>
                      <a:pt x="12" y="765"/>
                    </a:lnTo>
                    <a:lnTo>
                      <a:pt x="20" y="796"/>
                    </a:lnTo>
                    <a:lnTo>
                      <a:pt x="29" y="827"/>
                    </a:lnTo>
                    <a:lnTo>
                      <a:pt x="39" y="858"/>
                    </a:lnTo>
                    <a:lnTo>
                      <a:pt x="51" y="888"/>
                    </a:lnTo>
                    <a:lnTo>
                      <a:pt x="64" y="917"/>
                    </a:lnTo>
                    <a:lnTo>
                      <a:pt x="79" y="946"/>
                    </a:lnTo>
                    <a:lnTo>
                      <a:pt x="96" y="973"/>
                    </a:lnTo>
                    <a:lnTo>
                      <a:pt x="113" y="1001"/>
                    </a:lnTo>
                    <a:lnTo>
                      <a:pt x="133" y="1027"/>
                    </a:lnTo>
                    <a:lnTo>
                      <a:pt x="153" y="1052"/>
                    </a:lnTo>
                    <a:lnTo>
                      <a:pt x="175" y="1076"/>
                    </a:lnTo>
                    <a:lnTo>
                      <a:pt x="197" y="1098"/>
                    </a:lnTo>
                    <a:lnTo>
                      <a:pt x="221" y="1120"/>
                    </a:lnTo>
                    <a:lnTo>
                      <a:pt x="246" y="1140"/>
                    </a:lnTo>
                    <a:lnTo>
                      <a:pt x="272" y="1160"/>
                    </a:lnTo>
                    <a:lnTo>
                      <a:pt x="299" y="1177"/>
                    </a:lnTo>
                    <a:lnTo>
                      <a:pt x="328" y="1194"/>
                    </a:lnTo>
                    <a:lnTo>
                      <a:pt x="356" y="1208"/>
                    </a:lnTo>
                    <a:lnTo>
                      <a:pt x="385" y="1222"/>
                    </a:lnTo>
                    <a:lnTo>
                      <a:pt x="415" y="1233"/>
                    </a:lnTo>
                    <a:lnTo>
                      <a:pt x="446" y="1245"/>
                    </a:lnTo>
                    <a:lnTo>
                      <a:pt x="476" y="1253"/>
                    </a:lnTo>
                    <a:lnTo>
                      <a:pt x="508" y="1261"/>
                    </a:lnTo>
                    <a:lnTo>
                      <a:pt x="540" y="1266"/>
                    </a:lnTo>
                    <a:lnTo>
                      <a:pt x="572" y="1270"/>
                    </a:lnTo>
                    <a:lnTo>
                      <a:pt x="604" y="1273"/>
                    </a:lnTo>
                    <a:lnTo>
                      <a:pt x="637" y="1273"/>
                    </a:lnTo>
                    <a:lnTo>
                      <a:pt x="668" y="1273"/>
                    </a:lnTo>
                    <a:lnTo>
                      <a:pt x="700" y="1270"/>
                    </a:lnTo>
                    <a:lnTo>
                      <a:pt x="732" y="1266"/>
                    </a:lnTo>
                    <a:lnTo>
                      <a:pt x="764" y="1261"/>
                    </a:lnTo>
                    <a:lnTo>
                      <a:pt x="795" y="1253"/>
                    </a:lnTo>
                    <a:lnTo>
                      <a:pt x="826" y="1245"/>
                    </a:lnTo>
                    <a:lnTo>
                      <a:pt x="857" y="1233"/>
                    </a:lnTo>
                    <a:lnTo>
                      <a:pt x="887" y="1222"/>
                    </a:lnTo>
                    <a:lnTo>
                      <a:pt x="917" y="1208"/>
                    </a:lnTo>
                    <a:lnTo>
                      <a:pt x="945" y="1194"/>
                    </a:lnTo>
                    <a:lnTo>
                      <a:pt x="973" y="1177"/>
                    </a:lnTo>
                    <a:lnTo>
                      <a:pt x="1000" y="1160"/>
                    </a:lnTo>
                    <a:lnTo>
                      <a:pt x="1026" y="1140"/>
                    </a:lnTo>
                    <a:lnTo>
                      <a:pt x="1051" y="1120"/>
                    </a:lnTo>
                    <a:lnTo>
                      <a:pt x="1075" y="1098"/>
                    </a:lnTo>
                    <a:lnTo>
                      <a:pt x="1097" y="1076"/>
                    </a:lnTo>
                    <a:lnTo>
                      <a:pt x="1119" y="1052"/>
                    </a:lnTo>
                    <a:lnTo>
                      <a:pt x="1139" y="1027"/>
                    </a:lnTo>
                    <a:lnTo>
                      <a:pt x="1159" y="1001"/>
                    </a:lnTo>
                    <a:lnTo>
                      <a:pt x="1176" y="973"/>
                    </a:lnTo>
                    <a:lnTo>
                      <a:pt x="1193" y="946"/>
                    </a:lnTo>
                    <a:lnTo>
                      <a:pt x="1207" y="917"/>
                    </a:lnTo>
                    <a:lnTo>
                      <a:pt x="1221" y="888"/>
                    </a:lnTo>
                    <a:lnTo>
                      <a:pt x="1232" y="858"/>
                    </a:lnTo>
                    <a:lnTo>
                      <a:pt x="1244" y="827"/>
                    </a:lnTo>
                    <a:lnTo>
                      <a:pt x="1252" y="796"/>
                    </a:lnTo>
                    <a:lnTo>
                      <a:pt x="1260" y="765"/>
                    </a:lnTo>
                    <a:lnTo>
                      <a:pt x="1265" y="733"/>
                    </a:lnTo>
                    <a:lnTo>
                      <a:pt x="1269" y="701"/>
                    </a:lnTo>
                    <a:lnTo>
                      <a:pt x="1272" y="669"/>
                    </a:lnTo>
                    <a:lnTo>
                      <a:pt x="1272" y="636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493" name="Freeform 61"/>
              <p:cNvSpPr>
                <a:spLocks/>
              </p:cNvSpPr>
              <p:nvPr/>
            </p:nvSpPr>
            <p:spPr bwMode="auto">
              <a:xfrm>
                <a:off x="3030" y="2555"/>
                <a:ext cx="910" cy="909"/>
              </a:xfrm>
              <a:custGeom>
                <a:avLst/>
                <a:gdLst>
                  <a:gd name="T0" fmla="*/ 2683 w 2686"/>
                  <a:gd name="T1" fmla="*/ 1251 h 2689"/>
                  <a:gd name="T2" fmla="*/ 2666 w 2686"/>
                  <a:gd name="T3" fmla="*/ 1112 h 2689"/>
                  <a:gd name="T4" fmla="*/ 2634 w 2686"/>
                  <a:gd name="T5" fmla="*/ 974 h 2689"/>
                  <a:gd name="T6" fmla="*/ 2589 w 2686"/>
                  <a:gd name="T7" fmla="*/ 841 h 2689"/>
                  <a:gd name="T8" fmla="*/ 2530 w 2686"/>
                  <a:gd name="T9" fmla="*/ 713 h 2689"/>
                  <a:gd name="T10" fmla="*/ 2457 w 2686"/>
                  <a:gd name="T11" fmla="*/ 593 h 2689"/>
                  <a:gd name="T12" fmla="*/ 2372 w 2686"/>
                  <a:gd name="T13" fmla="*/ 481 h 2689"/>
                  <a:gd name="T14" fmla="*/ 2277 w 2686"/>
                  <a:gd name="T15" fmla="*/ 377 h 2689"/>
                  <a:gd name="T16" fmla="*/ 2170 w 2686"/>
                  <a:gd name="T17" fmla="*/ 285 h 2689"/>
                  <a:gd name="T18" fmla="*/ 2055 w 2686"/>
                  <a:gd name="T19" fmla="*/ 205 h 2689"/>
                  <a:gd name="T20" fmla="*/ 1932 w 2686"/>
                  <a:gd name="T21" fmla="*/ 137 h 2689"/>
                  <a:gd name="T22" fmla="*/ 1802 w 2686"/>
                  <a:gd name="T23" fmla="*/ 81 h 2689"/>
                  <a:gd name="T24" fmla="*/ 1668 w 2686"/>
                  <a:gd name="T25" fmla="*/ 40 h 2689"/>
                  <a:gd name="T26" fmla="*/ 1530 w 2686"/>
                  <a:gd name="T27" fmla="*/ 13 h 2689"/>
                  <a:gd name="T28" fmla="*/ 1390 w 2686"/>
                  <a:gd name="T29" fmla="*/ 0 h 2689"/>
                  <a:gd name="T30" fmla="*/ 1249 w 2686"/>
                  <a:gd name="T31" fmla="*/ 4 h 2689"/>
                  <a:gd name="T32" fmla="*/ 1110 w 2686"/>
                  <a:gd name="T33" fmla="*/ 21 h 2689"/>
                  <a:gd name="T34" fmla="*/ 972 w 2686"/>
                  <a:gd name="T35" fmla="*/ 53 h 2689"/>
                  <a:gd name="T36" fmla="*/ 840 w 2686"/>
                  <a:gd name="T37" fmla="*/ 98 h 2689"/>
                  <a:gd name="T38" fmla="*/ 712 w 2686"/>
                  <a:gd name="T39" fmla="*/ 157 h 2689"/>
                  <a:gd name="T40" fmla="*/ 592 w 2686"/>
                  <a:gd name="T41" fmla="*/ 230 h 2689"/>
                  <a:gd name="T42" fmla="*/ 480 w 2686"/>
                  <a:gd name="T43" fmla="*/ 315 h 2689"/>
                  <a:gd name="T44" fmla="*/ 376 w 2686"/>
                  <a:gd name="T45" fmla="*/ 410 h 2689"/>
                  <a:gd name="T46" fmla="*/ 284 w 2686"/>
                  <a:gd name="T47" fmla="*/ 517 h 2689"/>
                  <a:gd name="T48" fmla="*/ 204 w 2686"/>
                  <a:gd name="T49" fmla="*/ 633 h 2689"/>
                  <a:gd name="T50" fmla="*/ 136 w 2686"/>
                  <a:gd name="T51" fmla="*/ 755 h 2689"/>
                  <a:gd name="T52" fmla="*/ 80 w 2686"/>
                  <a:gd name="T53" fmla="*/ 885 h 2689"/>
                  <a:gd name="T54" fmla="*/ 39 w 2686"/>
                  <a:gd name="T55" fmla="*/ 1020 h 2689"/>
                  <a:gd name="T56" fmla="*/ 13 w 2686"/>
                  <a:gd name="T57" fmla="*/ 1157 h 2689"/>
                  <a:gd name="T58" fmla="*/ 1 w 2686"/>
                  <a:gd name="T59" fmla="*/ 1298 h 2689"/>
                  <a:gd name="T60" fmla="*/ 3 w 2686"/>
                  <a:gd name="T61" fmla="*/ 1439 h 2689"/>
                  <a:gd name="T62" fmla="*/ 20 w 2686"/>
                  <a:gd name="T63" fmla="*/ 1578 h 2689"/>
                  <a:gd name="T64" fmla="*/ 52 w 2686"/>
                  <a:gd name="T65" fmla="*/ 1716 h 2689"/>
                  <a:gd name="T66" fmla="*/ 97 w 2686"/>
                  <a:gd name="T67" fmla="*/ 1848 h 2689"/>
                  <a:gd name="T68" fmla="*/ 157 w 2686"/>
                  <a:gd name="T69" fmla="*/ 1975 h 2689"/>
                  <a:gd name="T70" fmla="*/ 229 w 2686"/>
                  <a:gd name="T71" fmla="*/ 2097 h 2689"/>
                  <a:gd name="T72" fmla="*/ 314 w 2686"/>
                  <a:gd name="T73" fmla="*/ 2209 h 2689"/>
                  <a:gd name="T74" fmla="*/ 409 w 2686"/>
                  <a:gd name="T75" fmla="*/ 2311 h 2689"/>
                  <a:gd name="T76" fmla="*/ 516 w 2686"/>
                  <a:gd name="T77" fmla="*/ 2405 h 2689"/>
                  <a:gd name="T78" fmla="*/ 631 w 2686"/>
                  <a:gd name="T79" fmla="*/ 2485 h 2689"/>
                  <a:gd name="T80" fmla="*/ 754 w 2686"/>
                  <a:gd name="T81" fmla="*/ 2553 h 2689"/>
                  <a:gd name="T82" fmla="*/ 884 w 2686"/>
                  <a:gd name="T83" fmla="*/ 2608 h 2689"/>
                  <a:gd name="T84" fmla="*/ 1018 w 2686"/>
                  <a:gd name="T85" fmla="*/ 2650 h 2689"/>
                  <a:gd name="T86" fmla="*/ 1156 w 2686"/>
                  <a:gd name="T87" fmla="*/ 2676 h 2689"/>
                  <a:gd name="T88" fmla="*/ 1296 w 2686"/>
                  <a:gd name="T89" fmla="*/ 2688 h 2689"/>
                  <a:gd name="T90" fmla="*/ 1437 w 2686"/>
                  <a:gd name="T91" fmla="*/ 2686 h 2689"/>
                  <a:gd name="T92" fmla="*/ 1576 w 2686"/>
                  <a:gd name="T93" fmla="*/ 2669 h 2689"/>
                  <a:gd name="T94" fmla="*/ 1714 w 2686"/>
                  <a:gd name="T95" fmla="*/ 2637 h 2689"/>
                  <a:gd name="T96" fmla="*/ 1846 w 2686"/>
                  <a:gd name="T97" fmla="*/ 2591 h 2689"/>
                  <a:gd name="T98" fmla="*/ 1974 w 2686"/>
                  <a:gd name="T99" fmla="*/ 2532 h 2689"/>
                  <a:gd name="T100" fmla="*/ 2094 w 2686"/>
                  <a:gd name="T101" fmla="*/ 2459 h 2689"/>
                  <a:gd name="T102" fmla="*/ 2206 w 2686"/>
                  <a:gd name="T103" fmla="*/ 2375 h 2689"/>
                  <a:gd name="T104" fmla="*/ 2310 w 2686"/>
                  <a:gd name="T105" fmla="*/ 2279 h 2689"/>
                  <a:gd name="T106" fmla="*/ 2401 w 2686"/>
                  <a:gd name="T107" fmla="*/ 2172 h 2689"/>
                  <a:gd name="T108" fmla="*/ 2482 w 2686"/>
                  <a:gd name="T109" fmla="*/ 2057 h 2689"/>
                  <a:gd name="T110" fmla="*/ 2550 w 2686"/>
                  <a:gd name="T111" fmla="*/ 1933 h 2689"/>
                  <a:gd name="T112" fmla="*/ 2606 w 2686"/>
                  <a:gd name="T113" fmla="*/ 1804 h 2689"/>
                  <a:gd name="T114" fmla="*/ 2647 w 2686"/>
                  <a:gd name="T115" fmla="*/ 1670 h 2689"/>
                  <a:gd name="T116" fmla="*/ 2674 w 2686"/>
                  <a:gd name="T117" fmla="*/ 1532 h 2689"/>
                  <a:gd name="T118" fmla="*/ 2685 w 2686"/>
                  <a:gd name="T119" fmla="*/ 1392 h 26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86" h="2689">
                    <a:moveTo>
                      <a:pt x="2686" y="1344"/>
                    </a:moveTo>
                    <a:lnTo>
                      <a:pt x="2685" y="1298"/>
                    </a:lnTo>
                    <a:lnTo>
                      <a:pt x="2683" y="1251"/>
                    </a:lnTo>
                    <a:lnTo>
                      <a:pt x="2680" y="1204"/>
                    </a:lnTo>
                    <a:lnTo>
                      <a:pt x="2674" y="1157"/>
                    </a:lnTo>
                    <a:lnTo>
                      <a:pt x="2666" y="1112"/>
                    </a:lnTo>
                    <a:lnTo>
                      <a:pt x="2657" y="1065"/>
                    </a:lnTo>
                    <a:lnTo>
                      <a:pt x="2647" y="1020"/>
                    </a:lnTo>
                    <a:lnTo>
                      <a:pt x="2634" y="974"/>
                    </a:lnTo>
                    <a:lnTo>
                      <a:pt x="2621" y="929"/>
                    </a:lnTo>
                    <a:lnTo>
                      <a:pt x="2606" y="885"/>
                    </a:lnTo>
                    <a:lnTo>
                      <a:pt x="2589" y="841"/>
                    </a:lnTo>
                    <a:lnTo>
                      <a:pt x="2571" y="797"/>
                    </a:lnTo>
                    <a:lnTo>
                      <a:pt x="2550" y="755"/>
                    </a:lnTo>
                    <a:lnTo>
                      <a:pt x="2530" y="713"/>
                    </a:lnTo>
                    <a:lnTo>
                      <a:pt x="2507" y="672"/>
                    </a:lnTo>
                    <a:lnTo>
                      <a:pt x="2482" y="633"/>
                    </a:lnTo>
                    <a:lnTo>
                      <a:pt x="2457" y="593"/>
                    </a:lnTo>
                    <a:lnTo>
                      <a:pt x="2430" y="554"/>
                    </a:lnTo>
                    <a:lnTo>
                      <a:pt x="2401" y="517"/>
                    </a:lnTo>
                    <a:lnTo>
                      <a:pt x="2372" y="481"/>
                    </a:lnTo>
                    <a:lnTo>
                      <a:pt x="2341" y="445"/>
                    </a:lnTo>
                    <a:lnTo>
                      <a:pt x="2310" y="410"/>
                    </a:lnTo>
                    <a:lnTo>
                      <a:pt x="2277" y="377"/>
                    </a:lnTo>
                    <a:lnTo>
                      <a:pt x="2243" y="345"/>
                    </a:lnTo>
                    <a:lnTo>
                      <a:pt x="2206" y="315"/>
                    </a:lnTo>
                    <a:lnTo>
                      <a:pt x="2170" y="285"/>
                    </a:lnTo>
                    <a:lnTo>
                      <a:pt x="2132" y="257"/>
                    </a:lnTo>
                    <a:lnTo>
                      <a:pt x="2094" y="230"/>
                    </a:lnTo>
                    <a:lnTo>
                      <a:pt x="2055" y="205"/>
                    </a:lnTo>
                    <a:lnTo>
                      <a:pt x="2014" y="180"/>
                    </a:lnTo>
                    <a:lnTo>
                      <a:pt x="1974" y="157"/>
                    </a:lnTo>
                    <a:lnTo>
                      <a:pt x="1932" y="137"/>
                    </a:lnTo>
                    <a:lnTo>
                      <a:pt x="1890" y="116"/>
                    </a:lnTo>
                    <a:lnTo>
                      <a:pt x="1846" y="98"/>
                    </a:lnTo>
                    <a:lnTo>
                      <a:pt x="1802" y="81"/>
                    </a:lnTo>
                    <a:lnTo>
                      <a:pt x="1758" y="66"/>
                    </a:lnTo>
                    <a:lnTo>
                      <a:pt x="1714" y="53"/>
                    </a:lnTo>
                    <a:lnTo>
                      <a:pt x="1668" y="40"/>
                    </a:lnTo>
                    <a:lnTo>
                      <a:pt x="1623" y="30"/>
                    </a:lnTo>
                    <a:lnTo>
                      <a:pt x="1576" y="21"/>
                    </a:lnTo>
                    <a:lnTo>
                      <a:pt x="1530" y="13"/>
                    </a:lnTo>
                    <a:lnTo>
                      <a:pt x="1483" y="7"/>
                    </a:lnTo>
                    <a:lnTo>
                      <a:pt x="1437" y="4"/>
                    </a:lnTo>
                    <a:lnTo>
                      <a:pt x="1390" y="0"/>
                    </a:lnTo>
                    <a:lnTo>
                      <a:pt x="1344" y="0"/>
                    </a:lnTo>
                    <a:lnTo>
                      <a:pt x="1296" y="0"/>
                    </a:lnTo>
                    <a:lnTo>
                      <a:pt x="1249" y="4"/>
                    </a:lnTo>
                    <a:lnTo>
                      <a:pt x="1203" y="7"/>
                    </a:lnTo>
                    <a:lnTo>
                      <a:pt x="1156" y="13"/>
                    </a:lnTo>
                    <a:lnTo>
                      <a:pt x="1110" y="21"/>
                    </a:lnTo>
                    <a:lnTo>
                      <a:pt x="1064" y="30"/>
                    </a:lnTo>
                    <a:lnTo>
                      <a:pt x="1018" y="40"/>
                    </a:lnTo>
                    <a:lnTo>
                      <a:pt x="972" y="53"/>
                    </a:lnTo>
                    <a:lnTo>
                      <a:pt x="928" y="66"/>
                    </a:lnTo>
                    <a:lnTo>
                      <a:pt x="884" y="81"/>
                    </a:lnTo>
                    <a:lnTo>
                      <a:pt x="840" y="98"/>
                    </a:lnTo>
                    <a:lnTo>
                      <a:pt x="796" y="116"/>
                    </a:lnTo>
                    <a:lnTo>
                      <a:pt x="754" y="137"/>
                    </a:lnTo>
                    <a:lnTo>
                      <a:pt x="712" y="157"/>
                    </a:lnTo>
                    <a:lnTo>
                      <a:pt x="672" y="180"/>
                    </a:lnTo>
                    <a:lnTo>
                      <a:pt x="631" y="205"/>
                    </a:lnTo>
                    <a:lnTo>
                      <a:pt x="592" y="230"/>
                    </a:lnTo>
                    <a:lnTo>
                      <a:pt x="553" y="257"/>
                    </a:lnTo>
                    <a:lnTo>
                      <a:pt x="516" y="285"/>
                    </a:lnTo>
                    <a:lnTo>
                      <a:pt x="480" y="315"/>
                    </a:lnTo>
                    <a:lnTo>
                      <a:pt x="444" y="345"/>
                    </a:lnTo>
                    <a:lnTo>
                      <a:pt x="409" y="377"/>
                    </a:lnTo>
                    <a:lnTo>
                      <a:pt x="376" y="410"/>
                    </a:lnTo>
                    <a:lnTo>
                      <a:pt x="345" y="445"/>
                    </a:lnTo>
                    <a:lnTo>
                      <a:pt x="314" y="481"/>
                    </a:lnTo>
                    <a:lnTo>
                      <a:pt x="284" y="517"/>
                    </a:lnTo>
                    <a:lnTo>
                      <a:pt x="256" y="554"/>
                    </a:lnTo>
                    <a:lnTo>
                      <a:pt x="229" y="593"/>
                    </a:lnTo>
                    <a:lnTo>
                      <a:pt x="204" y="633"/>
                    </a:lnTo>
                    <a:lnTo>
                      <a:pt x="180" y="672"/>
                    </a:lnTo>
                    <a:lnTo>
                      <a:pt x="157" y="713"/>
                    </a:lnTo>
                    <a:lnTo>
                      <a:pt x="136" y="755"/>
                    </a:lnTo>
                    <a:lnTo>
                      <a:pt x="115" y="797"/>
                    </a:lnTo>
                    <a:lnTo>
                      <a:pt x="97" y="841"/>
                    </a:lnTo>
                    <a:lnTo>
                      <a:pt x="80" y="885"/>
                    </a:lnTo>
                    <a:lnTo>
                      <a:pt x="65" y="929"/>
                    </a:lnTo>
                    <a:lnTo>
                      <a:pt x="52" y="974"/>
                    </a:lnTo>
                    <a:lnTo>
                      <a:pt x="39" y="1020"/>
                    </a:lnTo>
                    <a:lnTo>
                      <a:pt x="29" y="1065"/>
                    </a:lnTo>
                    <a:lnTo>
                      <a:pt x="20" y="1112"/>
                    </a:lnTo>
                    <a:lnTo>
                      <a:pt x="13" y="1157"/>
                    </a:lnTo>
                    <a:lnTo>
                      <a:pt x="6" y="1204"/>
                    </a:lnTo>
                    <a:lnTo>
                      <a:pt x="3" y="1251"/>
                    </a:lnTo>
                    <a:lnTo>
                      <a:pt x="1" y="1298"/>
                    </a:lnTo>
                    <a:lnTo>
                      <a:pt x="0" y="1344"/>
                    </a:lnTo>
                    <a:lnTo>
                      <a:pt x="1" y="1392"/>
                    </a:lnTo>
                    <a:lnTo>
                      <a:pt x="3" y="1439"/>
                    </a:lnTo>
                    <a:lnTo>
                      <a:pt x="6" y="1485"/>
                    </a:lnTo>
                    <a:lnTo>
                      <a:pt x="13" y="1532"/>
                    </a:lnTo>
                    <a:lnTo>
                      <a:pt x="20" y="1578"/>
                    </a:lnTo>
                    <a:lnTo>
                      <a:pt x="29" y="1625"/>
                    </a:lnTo>
                    <a:lnTo>
                      <a:pt x="39" y="1670"/>
                    </a:lnTo>
                    <a:lnTo>
                      <a:pt x="52" y="1716"/>
                    </a:lnTo>
                    <a:lnTo>
                      <a:pt x="65" y="1760"/>
                    </a:lnTo>
                    <a:lnTo>
                      <a:pt x="80" y="1804"/>
                    </a:lnTo>
                    <a:lnTo>
                      <a:pt x="97" y="1848"/>
                    </a:lnTo>
                    <a:lnTo>
                      <a:pt x="115" y="1891"/>
                    </a:lnTo>
                    <a:lnTo>
                      <a:pt x="136" y="1933"/>
                    </a:lnTo>
                    <a:lnTo>
                      <a:pt x="157" y="1975"/>
                    </a:lnTo>
                    <a:lnTo>
                      <a:pt x="180" y="2016"/>
                    </a:lnTo>
                    <a:lnTo>
                      <a:pt x="204" y="2057"/>
                    </a:lnTo>
                    <a:lnTo>
                      <a:pt x="229" y="2097"/>
                    </a:lnTo>
                    <a:lnTo>
                      <a:pt x="256" y="2134"/>
                    </a:lnTo>
                    <a:lnTo>
                      <a:pt x="284" y="2172"/>
                    </a:lnTo>
                    <a:lnTo>
                      <a:pt x="314" y="2209"/>
                    </a:lnTo>
                    <a:lnTo>
                      <a:pt x="345" y="2245"/>
                    </a:lnTo>
                    <a:lnTo>
                      <a:pt x="376" y="2279"/>
                    </a:lnTo>
                    <a:lnTo>
                      <a:pt x="409" y="2311"/>
                    </a:lnTo>
                    <a:lnTo>
                      <a:pt x="444" y="2343"/>
                    </a:lnTo>
                    <a:lnTo>
                      <a:pt x="480" y="2375"/>
                    </a:lnTo>
                    <a:lnTo>
                      <a:pt x="516" y="2405"/>
                    </a:lnTo>
                    <a:lnTo>
                      <a:pt x="553" y="2433"/>
                    </a:lnTo>
                    <a:lnTo>
                      <a:pt x="592" y="2459"/>
                    </a:lnTo>
                    <a:lnTo>
                      <a:pt x="631" y="2485"/>
                    </a:lnTo>
                    <a:lnTo>
                      <a:pt x="672" y="2509"/>
                    </a:lnTo>
                    <a:lnTo>
                      <a:pt x="712" y="2532"/>
                    </a:lnTo>
                    <a:lnTo>
                      <a:pt x="754" y="2553"/>
                    </a:lnTo>
                    <a:lnTo>
                      <a:pt x="796" y="2573"/>
                    </a:lnTo>
                    <a:lnTo>
                      <a:pt x="840" y="2591"/>
                    </a:lnTo>
                    <a:lnTo>
                      <a:pt x="884" y="2608"/>
                    </a:lnTo>
                    <a:lnTo>
                      <a:pt x="928" y="2624"/>
                    </a:lnTo>
                    <a:lnTo>
                      <a:pt x="972" y="2637"/>
                    </a:lnTo>
                    <a:lnTo>
                      <a:pt x="1018" y="2650"/>
                    </a:lnTo>
                    <a:lnTo>
                      <a:pt x="1064" y="2660"/>
                    </a:lnTo>
                    <a:lnTo>
                      <a:pt x="1110" y="2669"/>
                    </a:lnTo>
                    <a:lnTo>
                      <a:pt x="1156" y="2676"/>
                    </a:lnTo>
                    <a:lnTo>
                      <a:pt x="1203" y="2682"/>
                    </a:lnTo>
                    <a:lnTo>
                      <a:pt x="1249" y="2686"/>
                    </a:lnTo>
                    <a:lnTo>
                      <a:pt x="1296" y="2688"/>
                    </a:lnTo>
                    <a:lnTo>
                      <a:pt x="1344" y="2689"/>
                    </a:lnTo>
                    <a:lnTo>
                      <a:pt x="1390" y="2688"/>
                    </a:lnTo>
                    <a:lnTo>
                      <a:pt x="1437" y="2686"/>
                    </a:lnTo>
                    <a:lnTo>
                      <a:pt x="1483" y="2682"/>
                    </a:lnTo>
                    <a:lnTo>
                      <a:pt x="1530" y="2676"/>
                    </a:lnTo>
                    <a:lnTo>
                      <a:pt x="1576" y="2669"/>
                    </a:lnTo>
                    <a:lnTo>
                      <a:pt x="1623" y="2660"/>
                    </a:lnTo>
                    <a:lnTo>
                      <a:pt x="1668" y="2650"/>
                    </a:lnTo>
                    <a:lnTo>
                      <a:pt x="1714" y="2637"/>
                    </a:lnTo>
                    <a:lnTo>
                      <a:pt x="1758" y="2624"/>
                    </a:lnTo>
                    <a:lnTo>
                      <a:pt x="1802" y="2608"/>
                    </a:lnTo>
                    <a:lnTo>
                      <a:pt x="1846" y="2591"/>
                    </a:lnTo>
                    <a:lnTo>
                      <a:pt x="1890" y="2573"/>
                    </a:lnTo>
                    <a:lnTo>
                      <a:pt x="1932" y="2553"/>
                    </a:lnTo>
                    <a:lnTo>
                      <a:pt x="1974" y="2532"/>
                    </a:lnTo>
                    <a:lnTo>
                      <a:pt x="2014" y="2509"/>
                    </a:lnTo>
                    <a:lnTo>
                      <a:pt x="2055" y="2485"/>
                    </a:lnTo>
                    <a:lnTo>
                      <a:pt x="2094" y="2459"/>
                    </a:lnTo>
                    <a:lnTo>
                      <a:pt x="2132" y="2433"/>
                    </a:lnTo>
                    <a:lnTo>
                      <a:pt x="2170" y="2405"/>
                    </a:lnTo>
                    <a:lnTo>
                      <a:pt x="2206" y="2375"/>
                    </a:lnTo>
                    <a:lnTo>
                      <a:pt x="2243" y="2343"/>
                    </a:lnTo>
                    <a:lnTo>
                      <a:pt x="2277" y="2311"/>
                    </a:lnTo>
                    <a:lnTo>
                      <a:pt x="2310" y="2279"/>
                    </a:lnTo>
                    <a:lnTo>
                      <a:pt x="2341" y="2245"/>
                    </a:lnTo>
                    <a:lnTo>
                      <a:pt x="2372" y="2209"/>
                    </a:lnTo>
                    <a:lnTo>
                      <a:pt x="2401" y="2172"/>
                    </a:lnTo>
                    <a:lnTo>
                      <a:pt x="2430" y="2134"/>
                    </a:lnTo>
                    <a:lnTo>
                      <a:pt x="2457" y="2097"/>
                    </a:lnTo>
                    <a:lnTo>
                      <a:pt x="2482" y="2057"/>
                    </a:lnTo>
                    <a:lnTo>
                      <a:pt x="2507" y="2016"/>
                    </a:lnTo>
                    <a:lnTo>
                      <a:pt x="2530" y="1975"/>
                    </a:lnTo>
                    <a:lnTo>
                      <a:pt x="2550" y="1933"/>
                    </a:lnTo>
                    <a:lnTo>
                      <a:pt x="2571" y="1891"/>
                    </a:lnTo>
                    <a:lnTo>
                      <a:pt x="2589" y="1848"/>
                    </a:lnTo>
                    <a:lnTo>
                      <a:pt x="2606" y="1804"/>
                    </a:lnTo>
                    <a:lnTo>
                      <a:pt x="2621" y="1760"/>
                    </a:lnTo>
                    <a:lnTo>
                      <a:pt x="2634" y="1716"/>
                    </a:lnTo>
                    <a:lnTo>
                      <a:pt x="2647" y="1670"/>
                    </a:lnTo>
                    <a:lnTo>
                      <a:pt x="2657" y="1625"/>
                    </a:lnTo>
                    <a:lnTo>
                      <a:pt x="2666" y="1578"/>
                    </a:lnTo>
                    <a:lnTo>
                      <a:pt x="2674" y="1532"/>
                    </a:lnTo>
                    <a:lnTo>
                      <a:pt x="2680" y="1485"/>
                    </a:lnTo>
                    <a:lnTo>
                      <a:pt x="2683" y="1439"/>
                    </a:lnTo>
                    <a:lnTo>
                      <a:pt x="2685" y="1392"/>
                    </a:lnTo>
                    <a:lnTo>
                      <a:pt x="2686" y="1344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495" name="Line 63"/>
              <p:cNvSpPr>
                <a:spLocks noChangeShapeType="1"/>
              </p:cNvSpPr>
              <p:nvPr/>
            </p:nvSpPr>
            <p:spPr bwMode="auto">
              <a:xfrm>
                <a:off x="3066" y="1865"/>
                <a:ext cx="2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496" name="Line 64"/>
              <p:cNvSpPr>
                <a:spLocks noChangeShapeType="1"/>
              </p:cNvSpPr>
              <p:nvPr/>
            </p:nvSpPr>
            <p:spPr bwMode="auto">
              <a:xfrm>
                <a:off x="3113" y="1865"/>
                <a:ext cx="13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497" name="Line 65"/>
              <p:cNvSpPr>
                <a:spLocks noChangeShapeType="1"/>
              </p:cNvSpPr>
              <p:nvPr/>
            </p:nvSpPr>
            <p:spPr bwMode="auto">
              <a:xfrm>
                <a:off x="3274" y="1865"/>
                <a:ext cx="2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498" name="Line 66"/>
              <p:cNvSpPr>
                <a:spLocks noChangeShapeType="1"/>
              </p:cNvSpPr>
              <p:nvPr/>
            </p:nvSpPr>
            <p:spPr bwMode="auto">
              <a:xfrm>
                <a:off x="3322" y="1865"/>
                <a:ext cx="13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499" name="Line 67"/>
              <p:cNvSpPr>
                <a:spLocks noChangeShapeType="1"/>
              </p:cNvSpPr>
              <p:nvPr/>
            </p:nvSpPr>
            <p:spPr bwMode="auto">
              <a:xfrm>
                <a:off x="3483" y="1865"/>
                <a:ext cx="2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00" name="Line 68"/>
              <p:cNvSpPr>
                <a:spLocks noChangeShapeType="1"/>
              </p:cNvSpPr>
              <p:nvPr/>
            </p:nvSpPr>
            <p:spPr bwMode="auto">
              <a:xfrm>
                <a:off x="3532" y="1865"/>
                <a:ext cx="13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01" name="Line 69"/>
              <p:cNvSpPr>
                <a:spLocks noChangeShapeType="1"/>
              </p:cNvSpPr>
              <p:nvPr/>
            </p:nvSpPr>
            <p:spPr bwMode="auto">
              <a:xfrm>
                <a:off x="3691" y="1865"/>
                <a:ext cx="2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02" name="Line 70"/>
              <p:cNvSpPr>
                <a:spLocks noChangeShapeType="1"/>
              </p:cNvSpPr>
              <p:nvPr/>
            </p:nvSpPr>
            <p:spPr bwMode="auto">
              <a:xfrm>
                <a:off x="3741" y="1865"/>
                <a:ext cx="13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03" name="Line 71"/>
              <p:cNvSpPr>
                <a:spLocks noChangeShapeType="1"/>
              </p:cNvSpPr>
              <p:nvPr/>
            </p:nvSpPr>
            <p:spPr bwMode="auto">
              <a:xfrm>
                <a:off x="3902" y="1865"/>
                <a:ext cx="2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04" name="Line 72"/>
              <p:cNvSpPr>
                <a:spLocks noChangeShapeType="1"/>
              </p:cNvSpPr>
              <p:nvPr/>
            </p:nvSpPr>
            <p:spPr bwMode="auto">
              <a:xfrm>
                <a:off x="3949" y="1865"/>
                <a:ext cx="9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05" name="Line 73"/>
              <p:cNvSpPr>
                <a:spLocks noChangeShapeType="1"/>
              </p:cNvSpPr>
              <p:nvPr/>
            </p:nvSpPr>
            <p:spPr bwMode="auto">
              <a:xfrm flipV="1">
                <a:off x="3151" y="2019"/>
                <a:ext cx="0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06" name="Line 74"/>
              <p:cNvSpPr>
                <a:spLocks noChangeShapeType="1"/>
              </p:cNvSpPr>
              <p:nvPr/>
            </p:nvSpPr>
            <p:spPr bwMode="auto">
              <a:xfrm flipV="1">
                <a:off x="3151" y="1972"/>
                <a:ext cx="0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07" name="Line 75"/>
              <p:cNvSpPr>
                <a:spLocks noChangeShapeType="1"/>
              </p:cNvSpPr>
              <p:nvPr/>
            </p:nvSpPr>
            <p:spPr bwMode="auto">
              <a:xfrm flipV="1">
                <a:off x="3151" y="1811"/>
                <a:ext cx="0" cy="13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08" name="Line 76"/>
              <p:cNvSpPr>
                <a:spLocks noChangeShapeType="1"/>
              </p:cNvSpPr>
              <p:nvPr/>
            </p:nvSpPr>
            <p:spPr bwMode="auto">
              <a:xfrm flipV="1">
                <a:off x="3151" y="1761"/>
                <a:ext cx="0" cy="2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09" name="Line 77"/>
              <p:cNvSpPr>
                <a:spLocks noChangeShapeType="1"/>
              </p:cNvSpPr>
              <p:nvPr/>
            </p:nvSpPr>
            <p:spPr bwMode="auto">
              <a:xfrm flipV="1">
                <a:off x="3151" y="1666"/>
                <a:ext cx="0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10" name="Line 78"/>
              <p:cNvSpPr>
                <a:spLocks noChangeShapeType="1"/>
              </p:cNvSpPr>
              <p:nvPr/>
            </p:nvSpPr>
            <p:spPr bwMode="auto">
              <a:xfrm flipV="1">
                <a:off x="3821" y="2029"/>
                <a:ext cx="0" cy="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11" name="Line 79"/>
              <p:cNvSpPr>
                <a:spLocks noChangeShapeType="1"/>
              </p:cNvSpPr>
              <p:nvPr/>
            </p:nvSpPr>
            <p:spPr bwMode="auto">
              <a:xfrm flipV="1">
                <a:off x="3821" y="1979"/>
                <a:ext cx="0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12" name="Line 80"/>
              <p:cNvSpPr>
                <a:spLocks noChangeShapeType="1"/>
              </p:cNvSpPr>
              <p:nvPr/>
            </p:nvSpPr>
            <p:spPr bwMode="auto">
              <a:xfrm flipV="1">
                <a:off x="3821" y="1818"/>
                <a:ext cx="0" cy="13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13" name="Line 81"/>
              <p:cNvSpPr>
                <a:spLocks noChangeShapeType="1"/>
              </p:cNvSpPr>
              <p:nvPr/>
            </p:nvSpPr>
            <p:spPr bwMode="auto">
              <a:xfrm flipV="1">
                <a:off x="3821" y="1771"/>
                <a:ext cx="0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14" name="Line 82"/>
              <p:cNvSpPr>
                <a:spLocks noChangeShapeType="1"/>
              </p:cNvSpPr>
              <p:nvPr/>
            </p:nvSpPr>
            <p:spPr bwMode="auto">
              <a:xfrm flipV="1">
                <a:off x="3821" y="1662"/>
                <a:ext cx="0" cy="8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15" name="Freeform 83"/>
              <p:cNvSpPr>
                <a:spLocks/>
              </p:cNvSpPr>
              <p:nvPr/>
            </p:nvSpPr>
            <p:spPr bwMode="auto">
              <a:xfrm>
                <a:off x="3151" y="1967"/>
                <a:ext cx="64" cy="17"/>
              </a:xfrm>
              <a:custGeom>
                <a:avLst/>
                <a:gdLst>
                  <a:gd name="T0" fmla="*/ 0 w 189"/>
                  <a:gd name="T1" fmla="*/ 54 h 54"/>
                  <a:gd name="T2" fmla="*/ 25 w 189"/>
                  <a:gd name="T3" fmla="*/ 54 h 54"/>
                  <a:gd name="T4" fmla="*/ 48 w 189"/>
                  <a:gd name="T5" fmla="*/ 52 h 54"/>
                  <a:gd name="T6" fmla="*/ 72 w 189"/>
                  <a:gd name="T7" fmla="*/ 47 h 54"/>
                  <a:gd name="T8" fmla="*/ 95 w 189"/>
                  <a:gd name="T9" fmla="*/ 42 h 54"/>
                  <a:gd name="T10" fmla="*/ 119 w 189"/>
                  <a:gd name="T11" fmla="*/ 34 h 54"/>
                  <a:gd name="T12" fmla="*/ 141 w 189"/>
                  <a:gd name="T13" fmla="*/ 26 h 54"/>
                  <a:gd name="T14" fmla="*/ 163 w 189"/>
                  <a:gd name="T15" fmla="*/ 14 h 54"/>
                  <a:gd name="T16" fmla="*/ 183 w 189"/>
                  <a:gd name="T17" fmla="*/ 3 h 54"/>
                  <a:gd name="T18" fmla="*/ 189 w 189"/>
                  <a:gd name="T19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9" h="54">
                    <a:moveTo>
                      <a:pt x="0" y="54"/>
                    </a:moveTo>
                    <a:lnTo>
                      <a:pt x="25" y="54"/>
                    </a:lnTo>
                    <a:lnTo>
                      <a:pt x="48" y="52"/>
                    </a:lnTo>
                    <a:lnTo>
                      <a:pt x="72" y="47"/>
                    </a:lnTo>
                    <a:lnTo>
                      <a:pt x="95" y="42"/>
                    </a:lnTo>
                    <a:lnTo>
                      <a:pt x="119" y="34"/>
                    </a:lnTo>
                    <a:lnTo>
                      <a:pt x="141" y="26"/>
                    </a:lnTo>
                    <a:lnTo>
                      <a:pt x="163" y="14"/>
                    </a:lnTo>
                    <a:lnTo>
                      <a:pt x="183" y="3"/>
                    </a:lnTo>
                    <a:lnTo>
                      <a:pt x="189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16" name="Freeform 84"/>
              <p:cNvSpPr>
                <a:spLocks/>
              </p:cNvSpPr>
              <p:nvPr/>
            </p:nvSpPr>
            <p:spPr bwMode="auto">
              <a:xfrm>
                <a:off x="3234" y="1880"/>
                <a:ext cx="36" cy="71"/>
              </a:xfrm>
              <a:custGeom>
                <a:avLst/>
                <a:gdLst>
                  <a:gd name="T0" fmla="*/ 0 w 101"/>
                  <a:gd name="T1" fmla="*/ 210 h 210"/>
                  <a:gd name="T2" fmla="*/ 8 w 101"/>
                  <a:gd name="T3" fmla="*/ 201 h 210"/>
                  <a:gd name="T4" fmla="*/ 24 w 101"/>
                  <a:gd name="T5" fmla="*/ 183 h 210"/>
                  <a:gd name="T6" fmla="*/ 39 w 101"/>
                  <a:gd name="T7" fmla="*/ 163 h 210"/>
                  <a:gd name="T8" fmla="*/ 53 w 101"/>
                  <a:gd name="T9" fmla="*/ 144 h 210"/>
                  <a:gd name="T10" fmla="*/ 64 w 101"/>
                  <a:gd name="T11" fmla="*/ 122 h 210"/>
                  <a:gd name="T12" fmla="*/ 74 w 101"/>
                  <a:gd name="T13" fmla="*/ 101 h 210"/>
                  <a:gd name="T14" fmla="*/ 83 w 101"/>
                  <a:gd name="T15" fmla="*/ 78 h 210"/>
                  <a:gd name="T16" fmla="*/ 90 w 101"/>
                  <a:gd name="T17" fmla="*/ 55 h 210"/>
                  <a:gd name="T18" fmla="*/ 96 w 101"/>
                  <a:gd name="T19" fmla="*/ 32 h 210"/>
                  <a:gd name="T20" fmla="*/ 100 w 101"/>
                  <a:gd name="T21" fmla="*/ 8 h 210"/>
                  <a:gd name="T22" fmla="*/ 101 w 101"/>
                  <a:gd name="T23" fmla="*/ 0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1" h="210">
                    <a:moveTo>
                      <a:pt x="0" y="210"/>
                    </a:moveTo>
                    <a:lnTo>
                      <a:pt x="8" y="201"/>
                    </a:lnTo>
                    <a:lnTo>
                      <a:pt x="24" y="183"/>
                    </a:lnTo>
                    <a:lnTo>
                      <a:pt x="39" y="163"/>
                    </a:lnTo>
                    <a:lnTo>
                      <a:pt x="53" y="144"/>
                    </a:lnTo>
                    <a:lnTo>
                      <a:pt x="64" y="122"/>
                    </a:lnTo>
                    <a:lnTo>
                      <a:pt x="74" y="101"/>
                    </a:lnTo>
                    <a:lnTo>
                      <a:pt x="83" y="78"/>
                    </a:lnTo>
                    <a:lnTo>
                      <a:pt x="90" y="55"/>
                    </a:lnTo>
                    <a:lnTo>
                      <a:pt x="96" y="32"/>
                    </a:lnTo>
                    <a:lnTo>
                      <a:pt x="100" y="8"/>
                    </a:lnTo>
                    <a:lnTo>
                      <a:pt x="101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17" name="Freeform 85"/>
              <p:cNvSpPr>
                <a:spLocks/>
              </p:cNvSpPr>
              <p:nvPr/>
            </p:nvSpPr>
            <p:spPr bwMode="auto">
              <a:xfrm>
                <a:off x="3234" y="1780"/>
                <a:ext cx="36" cy="71"/>
              </a:xfrm>
              <a:custGeom>
                <a:avLst/>
                <a:gdLst>
                  <a:gd name="T0" fmla="*/ 101 w 101"/>
                  <a:gd name="T1" fmla="*/ 210 h 210"/>
                  <a:gd name="T2" fmla="*/ 100 w 101"/>
                  <a:gd name="T3" fmla="*/ 201 h 210"/>
                  <a:gd name="T4" fmla="*/ 96 w 101"/>
                  <a:gd name="T5" fmla="*/ 177 h 210"/>
                  <a:gd name="T6" fmla="*/ 90 w 101"/>
                  <a:gd name="T7" fmla="*/ 155 h 210"/>
                  <a:gd name="T8" fmla="*/ 83 w 101"/>
                  <a:gd name="T9" fmla="*/ 131 h 210"/>
                  <a:gd name="T10" fmla="*/ 74 w 101"/>
                  <a:gd name="T11" fmla="*/ 109 h 210"/>
                  <a:gd name="T12" fmla="*/ 64 w 101"/>
                  <a:gd name="T13" fmla="*/ 87 h 210"/>
                  <a:gd name="T14" fmla="*/ 53 w 101"/>
                  <a:gd name="T15" fmla="*/ 66 h 210"/>
                  <a:gd name="T16" fmla="*/ 39 w 101"/>
                  <a:gd name="T17" fmla="*/ 46 h 210"/>
                  <a:gd name="T18" fmla="*/ 24 w 101"/>
                  <a:gd name="T19" fmla="*/ 26 h 210"/>
                  <a:gd name="T20" fmla="*/ 8 w 101"/>
                  <a:gd name="T21" fmla="*/ 8 h 210"/>
                  <a:gd name="T22" fmla="*/ 0 w 101"/>
                  <a:gd name="T23" fmla="*/ 0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1" h="210">
                    <a:moveTo>
                      <a:pt x="101" y="210"/>
                    </a:moveTo>
                    <a:lnTo>
                      <a:pt x="100" y="201"/>
                    </a:lnTo>
                    <a:lnTo>
                      <a:pt x="96" y="177"/>
                    </a:lnTo>
                    <a:lnTo>
                      <a:pt x="90" y="155"/>
                    </a:lnTo>
                    <a:lnTo>
                      <a:pt x="83" y="131"/>
                    </a:lnTo>
                    <a:lnTo>
                      <a:pt x="74" y="109"/>
                    </a:lnTo>
                    <a:lnTo>
                      <a:pt x="64" y="87"/>
                    </a:lnTo>
                    <a:lnTo>
                      <a:pt x="53" y="66"/>
                    </a:lnTo>
                    <a:lnTo>
                      <a:pt x="39" y="46"/>
                    </a:lnTo>
                    <a:lnTo>
                      <a:pt x="24" y="26"/>
                    </a:lnTo>
                    <a:lnTo>
                      <a:pt x="8" y="8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18" name="Freeform 86"/>
              <p:cNvSpPr>
                <a:spLocks/>
              </p:cNvSpPr>
              <p:nvPr/>
            </p:nvSpPr>
            <p:spPr bwMode="auto">
              <a:xfrm>
                <a:off x="3151" y="1745"/>
                <a:ext cx="64" cy="19"/>
              </a:xfrm>
              <a:custGeom>
                <a:avLst/>
                <a:gdLst>
                  <a:gd name="T0" fmla="*/ 189 w 189"/>
                  <a:gd name="T1" fmla="*/ 54 h 54"/>
                  <a:gd name="T2" fmla="*/ 183 w 189"/>
                  <a:gd name="T3" fmla="*/ 51 h 54"/>
                  <a:gd name="T4" fmla="*/ 163 w 189"/>
                  <a:gd name="T5" fmla="*/ 40 h 54"/>
                  <a:gd name="T6" fmla="*/ 141 w 189"/>
                  <a:gd name="T7" fmla="*/ 29 h 54"/>
                  <a:gd name="T8" fmla="*/ 119 w 189"/>
                  <a:gd name="T9" fmla="*/ 20 h 54"/>
                  <a:gd name="T10" fmla="*/ 95 w 189"/>
                  <a:gd name="T11" fmla="*/ 14 h 54"/>
                  <a:gd name="T12" fmla="*/ 72 w 189"/>
                  <a:gd name="T13" fmla="*/ 8 h 54"/>
                  <a:gd name="T14" fmla="*/ 48 w 189"/>
                  <a:gd name="T15" fmla="*/ 3 h 54"/>
                  <a:gd name="T16" fmla="*/ 25 w 189"/>
                  <a:gd name="T17" fmla="*/ 1 h 54"/>
                  <a:gd name="T18" fmla="*/ 0 w 189"/>
                  <a:gd name="T19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9" h="54">
                    <a:moveTo>
                      <a:pt x="189" y="54"/>
                    </a:moveTo>
                    <a:lnTo>
                      <a:pt x="183" y="51"/>
                    </a:lnTo>
                    <a:lnTo>
                      <a:pt x="163" y="40"/>
                    </a:lnTo>
                    <a:lnTo>
                      <a:pt x="141" y="29"/>
                    </a:lnTo>
                    <a:lnTo>
                      <a:pt x="119" y="20"/>
                    </a:lnTo>
                    <a:lnTo>
                      <a:pt x="95" y="14"/>
                    </a:lnTo>
                    <a:lnTo>
                      <a:pt x="72" y="8"/>
                    </a:lnTo>
                    <a:lnTo>
                      <a:pt x="48" y="3"/>
                    </a:lnTo>
                    <a:lnTo>
                      <a:pt x="25" y="1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19" name="Freeform 87"/>
              <p:cNvSpPr>
                <a:spLocks/>
              </p:cNvSpPr>
              <p:nvPr/>
            </p:nvSpPr>
            <p:spPr bwMode="auto">
              <a:xfrm>
                <a:off x="3757" y="1745"/>
                <a:ext cx="64" cy="19"/>
              </a:xfrm>
              <a:custGeom>
                <a:avLst/>
                <a:gdLst>
                  <a:gd name="T0" fmla="*/ 188 w 188"/>
                  <a:gd name="T1" fmla="*/ 0 h 54"/>
                  <a:gd name="T2" fmla="*/ 163 w 188"/>
                  <a:gd name="T3" fmla="*/ 1 h 54"/>
                  <a:gd name="T4" fmla="*/ 140 w 188"/>
                  <a:gd name="T5" fmla="*/ 3 h 54"/>
                  <a:gd name="T6" fmla="*/ 116 w 188"/>
                  <a:gd name="T7" fmla="*/ 8 h 54"/>
                  <a:gd name="T8" fmla="*/ 93 w 188"/>
                  <a:gd name="T9" fmla="*/ 14 h 54"/>
                  <a:gd name="T10" fmla="*/ 69 w 188"/>
                  <a:gd name="T11" fmla="*/ 20 h 54"/>
                  <a:gd name="T12" fmla="*/ 48 w 188"/>
                  <a:gd name="T13" fmla="*/ 29 h 54"/>
                  <a:gd name="T14" fmla="*/ 25 w 188"/>
                  <a:gd name="T15" fmla="*/ 40 h 54"/>
                  <a:gd name="T16" fmla="*/ 4 w 188"/>
                  <a:gd name="T17" fmla="*/ 51 h 54"/>
                  <a:gd name="T18" fmla="*/ 0 w 188"/>
                  <a:gd name="T19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8" h="54">
                    <a:moveTo>
                      <a:pt x="188" y="0"/>
                    </a:moveTo>
                    <a:lnTo>
                      <a:pt x="163" y="1"/>
                    </a:lnTo>
                    <a:lnTo>
                      <a:pt x="140" y="3"/>
                    </a:lnTo>
                    <a:lnTo>
                      <a:pt x="116" y="8"/>
                    </a:lnTo>
                    <a:lnTo>
                      <a:pt x="93" y="14"/>
                    </a:lnTo>
                    <a:lnTo>
                      <a:pt x="69" y="20"/>
                    </a:lnTo>
                    <a:lnTo>
                      <a:pt x="48" y="29"/>
                    </a:lnTo>
                    <a:lnTo>
                      <a:pt x="25" y="40"/>
                    </a:lnTo>
                    <a:lnTo>
                      <a:pt x="4" y="51"/>
                    </a:lnTo>
                    <a:lnTo>
                      <a:pt x="0" y="54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20" name="Freeform 88"/>
              <p:cNvSpPr>
                <a:spLocks/>
              </p:cNvSpPr>
              <p:nvPr/>
            </p:nvSpPr>
            <p:spPr bwMode="auto">
              <a:xfrm>
                <a:off x="3701" y="1780"/>
                <a:ext cx="35" cy="71"/>
              </a:xfrm>
              <a:custGeom>
                <a:avLst/>
                <a:gdLst>
                  <a:gd name="T0" fmla="*/ 101 w 101"/>
                  <a:gd name="T1" fmla="*/ 0 h 210"/>
                  <a:gd name="T2" fmla="*/ 94 w 101"/>
                  <a:gd name="T3" fmla="*/ 8 h 210"/>
                  <a:gd name="T4" fmla="*/ 78 w 101"/>
                  <a:gd name="T5" fmla="*/ 26 h 210"/>
                  <a:gd name="T6" fmla="*/ 63 w 101"/>
                  <a:gd name="T7" fmla="*/ 46 h 210"/>
                  <a:gd name="T8" fmla="*/ 50 w 101"/>
                  <a:gd name="T9" fmla="*/ 66 h 210"/>
                  <a:gd name="T10" fmla="*/ 38 w 101"/>
                  <a:gd name="T11" fmla="*/ 87 h 210"/>
                  <a:gd name="T12" fmla="*/ 28 w 101"/>
                  <a:gd name="T13" fmla="*/ 109 h 210"/>
                  <a:gd name="T14" fmla="*/ 19 w 101"/>
                  <a:gd name="T15" fmla="*/ 131 h 210"/>
                  <a:gd name="T16" fmla="*/ 12 w 101"/>
                  <a:gd name="T17" fmla="*/ 155 h 210"/>
                  <a:gd name="T18" fmla="*/ 6 w 101"/>
                  <a:gd name="T19" fmla="*/ 177 h 210"/>
                  <a:gd name="T20" fmla="*/ 2 w 101"/>
                  <a:gd name="T21" fmla="*/ 201 h 210"/>
                  <a:gd name="T22" fmla="*/ 0 w 101"/>
                  <a:gd name="T23" fmla="*/ 210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1" h="210">
                    <a:moveTo>
                      <a:pt x="101" y="0"/>
                    </a:moveTo>
                    <a:lnTo>
                      <a:pt x="94" y="8"/>
                    </a:lnTo>
                    <a:lnTo>
                      <a:pt x="78" y="26"/>
                    </a:lnTo>
                    <a:lnTo>
                      <a:pt x="63" y="46"/>
                    </a:lnTo>
                    <a:lnTo>
                      <a:pt x="50" y="66"/>
                    </a:lnTo>
                    <a:lnTo>
                      <a:pt x="38" y="87"/>
                    </a:lnTo>
                    <a:lnTo>
                      <a:pt x="28" y="109"/>
                    </a:lnTo>
                    <a:lnTo>
                      <a:pt x="19" y="131"/>
                    </a:lnTo>
                    <a:lnTo>
                      <a:pt x="12" y="155"/>
                    </a:lnTo>
                    <a:lnTo>
                      <a:pt x="6" y="177"/>
                    </a:lnTo>
                    <a:lnTo>
                      <a:pt x="2" y="201"/>
                    </a:lnTo>
                    <a:lnTo>
                      <a:pt x="0" y="21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21" name="Freeform 89"/>
              <p:cNvSpPr>
                <a:spLocks/>
              </p:cNvSpPr>
              <p:nvPr/>
            </p:nvSpPr>
            <p:spPr bwMode="auto">
              <a:xfrm>
                <a:off x="3701" y="1880"/>
                <a:ext cx="35" cy="71"/>
              </a:xfrm>
              <a:custGeom>
                <a:avLst/>
                <a:gdLst>
                  <a:gd name="T0" fmla="*/ 0 w 101"/>
                  <a:gd name="T1" fmla="*/ 0 h 210"/>
                  <a:gd name="T2" fmla="*/ 2 w 101"/>
                  <a:gd name="T3" fmla="*/ 8 h 210"/>
                  <a:gd name="T4" fmla="*/ 6 w 101"/>
                  <a:gd name="T5" fmla="*/ 32 h 210"/>
                  <a:gd name="T6" fmla="*/ 12 w 101"/>
                  <a:gd name="T7" fmla="*/ 55 h 210"/>
                  <a:gd name="T8" fmla="*/ 19 w 101"/>
                  <a:gd name="T9" fmla="*/ 78 h 210"/>
                  <a:gd name="T10" fmla="*/ 28 w 101"/>
                  <a:gd name="T11" fmla="*/ 101 h 210"/>
                  <a:gd name="T12" fmla="*/ 38 w 101"/>
                  <a:gd name="T13" fmla="*/ 122 h 210"/>
                  <a:gd name="T14" fmla="*/ 50 w 101"/>
                  <a:gd name="T15" fmla="*/ 144 h 210"/>
                  <a:gd name="T16" fmla="*/ 63 w 101"/>
                  <a:gd name="T17" fmla="*/ 163 h 210"/>
                  <a:gd name="T18" fmla="*/ 78 w 101"/>
                  <a:gd name="T19" fmla="*/ 183 h 210"/>
                  <a:gd name="T20" fmla="*/ 94 w 101"/>
                  <a:gd name="T21" fmla="*/ 201 h 210"/>
                  <a:gd name="T22" fmla="*/ 101 w 101"/>
                  <a:gd name="T23" fmla="*/ 210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1" h="210">
                    <a:moveTo>
                      <a:pt x="0" y="0"/>
                    </a:moveTo>
                    <a:lnTo>
                      <a:pt x="2" y="8"/>
                    </a:lnTo>
                    <a:lnTo>
                      <a:pt x="6" y="32"/>
                    </a:lnTo>
                    <a:lnTo>
                      <a:pt x="12" y="55"/>
                    </a:lnTo>
                    <a:lnTo>
                      <a:pt x="19" y="78"/>
                    </a:lnTo>
                    <a:lnTo>
                      <a:pt x="28" y="101"/>
                    </a:lnTo>
                    <a:lnTo>
                      <a:pt x="38" y="122"/>
                    </a:lnTo>
                    <a:lnTo>
                      <a:pt x="50" y="144"/>
                    </a:lnTo>
                    <a:lnTo>
                      <a:pt x="63" y="163"/>
                    </a:lnTo>
                    <a:lnTo>
                      <a:pt x="78" y="183"/>
                    </a:lnTo>
                    <a:lnTo>
                      <a:pt x="94" y="201"/>
                    </a:lnTo>
                    <a:lnTo>
                      <a:pt x="101" y="21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22" name="Freeform 90"/>
              <p:cNvSpPr>
                <a:spLocks/>
              </p:cNvSpPr>
              <p:nvPr/>
            </p:nvSpPr>
            <p:spPr bwMode="auto">
              <a:xfrm>
                <a:off x="3757" y="1967"/>
                <a:ext cx="64" cy="17"/>
              </a:xfrm>
              <a:custGeom>
                <a:avLst/>
                <a:gdLst>
                  <a:gd name="T0" fmla="*/ 0 w 188"/>
                  <a:gd name="T1" fmla="*/ 0 h 54"/>
                  <a:gd name="T2" fmla="*/ 4 w 188"/>
                  <a:gd name="T3" fmla="*/ 3 h 54"/>
                  <a:gd name="T4" fmla="*/ 25 w 188"/>
                  <a:gd name="T5" fmla="*/ 14 h 54"/>
                  <a:gd name="T6" fmla="*/ 48 w 188"/>
                  <a:gd name="T7" fmla="*/ 26 h 54"/>
                  <a:gd name="T8" fmla="*/ 69 w 188"/>
                  <a:gd name="T9" fmla="*/ 34 h 54"/>
                  <a:gd name="T10" fmla="*/ 93 w 188"/>
                  <a:gd name="T11" fmla="*/ 42 h 54"/>
                  <a:gd name="T12" fmla="*/ 116 w 188"/>
                  <a:gd name="T13" fmla="*/ 47 h 54"/>
                  <a:gd name="T14" fmla="*/ 140 w 188"/>
                  <a:gd name="T15" fmla="*/ 52 h 54"/>
                  <a:gd name="T16" fmla="*/ 163 w 188"/>
                  <a:gd name="T17" fmla="*/ 54 h 54"/>
                  <a:gd name="T18" fmla="*/ 188 w 188"/>
                  <a:gd name="T19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8" h="54">
                    <a:moveTo>
                      <a:pt x="0" y="0"/>
                    </a:moveTo>
                    <a:lnTo>
                      <a:pt x="4" y="3"/>
                    </a:lnTo>
                    <a:lnTo>
                      <a:pt x="25" y="14"/>
                    </a:lnTo>
                    <a:lnTo>
                      <a:pt x="48" y="26"/>
                    </a:lnTo>
                    <a:lnTo>
                      <a:pt x="69" y="34"/>
                    </a:lnTo>
                    <a:lnTo>
                      <a:pt x="93" y="42"/>
                    </a:lnTo>
                    <a:lnTo>
                      <a:pt x="116" y="47"/>
                    </a:lnTo>
                    <a:lnTo>
                      <a:pt x="140" y="52"/>
                    </a:lnTo>
                    <a:lnTo>
                      <a:pt x="163" y="54"/>
                    </a:lnTo>
                    <a:lnTo>
                      <a:pt x="188" y="54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23" name="Freeform 91"/>
              <p:cNvSpPr>
                <a:spLocks/>
              </p:cNvSpPr>
              <p:nvPr/>
            </p:nvSpPr>
            <p:spPr bwMode="auto">
              <a:xfrm>
                <a:off x="3030" y="1745"/>
                <a:ext cx="121" cy="239"/>
              </a:xfrm>
              <a:custGeom>
                <a:avLst/>
                <a:gdLst>
                  <a:gd name="T0" fmla="*/ 353 w 353"/>
                  <a:gd name="T1" fmla="*/ 0 h 707"/>
                  <a:gd name="T2" fmla="*/ 329 w 353"/>
                  <a:gd name="T3" fmla="*/ 1 h 707"/>
                  <a:gd name="T4" fmla="*/ 305 w 353"/>
                  <a:gd name="T5" fmla="*/ 3 h 707"/>
                  <a:gd name="T6" fmla="*/ 281 w 353"/>
                  <a:gd name="T7" fmla="*/ 8 h 707"/>
                  <a:gd name="T8" fmla="*/ 257 w 353"/>
                  <a:gd name="T9" fmla="*/ 14 h 707"/>
                  <a:gd name="T10" fmla="*/ 234 w 353"/>
                  <a:gd name="T11" fmla="*/ 20 h 707"/>
                  <a:gd name="T12" fmla="*/ 212 w 353"/>
                  <a:gd name="T13" fmla="*/ 29 h 707"/>
                  <a:gd name="T14" fmla="*/ 190 w 353"/>
                  <a:gd name="T15" fmla="*/ 40 h 707"/>
                  <a:gd name="T16" fmla="*/ 170 w 353"/>
                  <a:gd name="T17" fmla="*/ 51 h 707"/>
                  <a:gd name="T18" fmla="*/ 149 w 353"/>
                  <a:gd name="T19" fmla="*/ 65 h 707"/>
                  <a:gd name="T20" fmla="*/ 130 w 353"/>
                  <a:gd name="T21" fmla="*/ 79 h 707"/>
                  <a:gd name="T22" fmla="*/ 112 w 353"/>
                  <a:gd name="T23" fmla="*/ 95 h 707"/>
                  <a:gd name="T24" fmla="*/ 95 w 353"/>
                  <a:gd name="T25" fmla="*/ 112 h 707"/>
                  <a:gd name="T26" fmla="*/ 79 w 353"/>
                  <a:gd name="T27" fmla="*/ 130 h 707"/>
                  <a:gd name="T28" fmla="*/ 64 w 353"/>
                  <a:gd name="T29" fmla="*/ 150 h 707"/>
                  <a:gd name="T30" fmla="*/ 51 w 353"/>
                  <a:gd name="T31" fmla="*/ 170 h 707"/>
                  <a:gd name="T32" fmla="*/ 39 w 353"/>
                  <a:gd name="T33" fmla="*/ 191 h 707"/>
                  <a:gd name="T34" fmla="*/ 29 w 353"/>
                  <a:gd name="T35" fmla="*/ 213 h 707"/>
                  <a:gd name="T36" fmla="*/ 20 w 353"/>
                  <a:gd name="T37" fmla="*/ 235 h 707"/>
                  <a:gd name="T38" fmla="*/ 13 w 353"/>
                  <a:gd name="T39" fmla="*/ 259 h 707"/>
                  <a:gd name="T40" fmla="*/ 6 w 353"/>
                  <a:gd name="T41" fmla="*/ 281 h 707"/>
                  <a:gd name="T42" fmla="*/ 3 w 353"/>
                  <a:gd name="T43" fmla="*/ 305 h 707"/>
                  <a:gd name="T44" fmla="*/ 1 w 353"/>
                  <a:gd name="T45" fmla="*/ 329 h 707"/>
                  <a:gd name="T46" fmla="*/ 0 w 353"/>
                  <a:gd name="T47" fmla="*/ 354 h 707"/>
                  <a:gd name="T48" fmla="*/ 1 w 353"/>
                  <a:gd name="T49" fmla="*/ 378 h 707"/>
                  <a:gd name="T50" fmla="*/ 3 w 353"/>
                  <a:gd name="T51" fmla="*/ 402 h 707"/>
                  <a:gd name="T52" fmla="*/ 6 w 353"/>
                  <a:gd name="T53" fmla="*/ 426 h 707"/>
                  <a:gd name="T54" fmla="*/ 13 w 353"/>
                  <a:gd name="T55" fmla="*/ 449 h 707"/>
                  <a:gd name="T56" fmla="*/ 20 w 353"/>
                  <a:gd name="T57" fmla="*/ 472 h 707"/>
                  <a:gd name="T58" fmla="*/ 29 w 353"/>
                  <a:gd name="T59" fmla="*/ 495 h 707"/>
                  <a:gd name="T60" fmla="*/ 39 w 353"/>
                  <a:gd name="T61" fmla="*/ 516 h 707"/>
                  <a:gd name="T62" fmla="*/ 51 w 353"/>
                  <a:gd name="T63" fmla="*/ 538 h 707"/>
                  <a:gd name="T64" fmla="*/ 64 w 353"/>
                  <a:gd name="T65" fmla="*/ 557 h 707"/>
                  <a:gd name="T66" fmla="*/ 79 w 353"/>
                  <a:gd name="T67" fmla="*/ 577 h 707"/>
                  <a:gd name="T68" fmla="*/ 95 w 353"/>
                  <a:gd name="T69" fmla="*/ 595 h 707"/>
                  <a:gd name="T70" fmla="*/ 112 w 353"/>
                  <a:gd name="T71" fmla="*/ 613 h 707"/>
                  <a:gd name="T72" fmla="*/ 130 w 353"/>
                  <a:gd name="T73" fmla="*/ 629 h 707"/>
                  <a:gd name="T74" fmla="*/ 149 w 353"/>
                  <a:gd name="T75" fmla="*/ 642 h 707"/>
                  <a:gd name="T76" fmla="*/ 170 w 353"/>
                  <a:gd name="T77" fmla="*/ 656 h 707"/>
                  <a:gd name="T78" fmla="*/ 190 w 353"/>
                  <a:gd name="T79" fmla="*/ 667 h 707"/>
                  <a:gd name="T80" fmla="*/ 212 w 353"/>
                  <a:gd name="T81" fmla="*/ 679 h 707"/>
                  <a:gd name="T82" fmla="*/ 234 w 353"/>
                  <a:gd name="T83" fmla="*/ 687 h 707"/>
                  <a:gd name="T84" fmla="*/ 257 w 353"/>
                  <a:gd name="T85" fmla="*/ 695 h 707"/>
                  <a:gd name="T86" fmla="*/ 281 w 353"/>
                  <a:gd name="T87" fmla="*/ 700 h 707"/>
                  <a:gd name="T88" fmla="*/ 305 w 353"/>
                  <a:gd name="T89" fmla="*/ 705 h 707"/>
                  <a:gd name="T90" fmla="*/ 329 w 353"/>
                  <a:gd name="T91" fmla="*/ 707 h 707"/>
                  <a:gd name="T92" fmla="*/ 353 w 353"/>
                  <a:gd name="T93" fmla="*/ 707 h 7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353" h="707">
                    <a:moveTo>
                      <a:pt x="353" y="0"/>
                    </a:moveTo>
                    <a:lnTo>
                      <a:pt x="329" y="1"/>
                    </a:lnTo>
                    <a:lnTo>
                      <a:pt x="305" y="3"/>
                    </a:lnTo>
                    <a:lnTo>
                      <a:pt x="281" y="8"/>
                    </a:lnTo>
                    <a:lnTo>
                      <a:pt x="257" y="14"/>
                    </a:lnTo>
                    <a:lnTo>
                      <a:pt x="234" y="20"/>
                    </a:lnTo>
                    <a:lnTo>
                      <a:pt x="212" y="29"/>
                    </a:lnTo>
                    <a:lnTo>
                      <a:pt x="190" y="40"/>
                    </a:lnTo>
                    <a:lnTo>
                      <a:pt x="170" y="51"/>
                    </a:lnTo>
                    <a:lnTo>
                      <a:pt x="149" y="65"/>
                    </a:lnTo>
                    <a:lnTo>
                      <a:pt x="130" y="79"/>
                    </a:lnTo>
                    <a:lnTo>
                      <a:pt x="112" y="95"/>
                    </a:lnTo>
                    <a:lnTo>
                      <a:pt x="95" y="112"/>
                    </a:lnTo>
                    <a:lnTo>
                      <a:pt x="79" y="130"/>
                    </a:lnTo>
                    <a:lnTo>
                      <a:pt x="64" y="150"/>
                    </a:lnTo>
                    <a:lnTo>
                      <a:pt x="51" y="170"/>
                    </a:lnTo>
                    <a:lnTo>
                      <a:pt x="39" y="191"/>
                    </a:lnTo>
                    <a:lnTo>
                      <a:pt x="29" y="213"/>
                    </a:lnTo>
                    <a:lnTo>
                      <a:pt x="20" y="235"/>
                    </a:lnTo>
                    <a:lnTo>
                      <a:pt x="13" y="259"/>
                    </a:lnTo>
                    <a:lnTo>
                      <a:pt x="6" y="281"/>
                    </a:lnTo>
                    <a:lnTo>
                      <a:pt x="3" y="305"/>
                    </a:lnTo>
                    <a:lnTo>
                      <a:pt x="1" y="329"/>
                    </a:lnTo>
                    <a:lnTo>
                      <a:pt x="0" y="354"/>
                    </a:lnTo>
                    <a:lnTo>
                      <a:pt x="1" y="378"/>
                    </a:lnTo>
                    <a:lnTo>
                      <a:pt x="3" y="402"/>
                    </a:lnTo>
                    <a:lnTo>
                      <a:pt x="6" y="426"/>
                    </a:lnTo>
                    <a:lnTo>
                      <a:pt x="13" y="449"/>
                    </a:lnTo>
                    <a:lnTo>
                      <a:pt x="20" y="472"/>
                    </a:lnTo>
                    <a:lnTo>
                      <a:pt x="29" y="495"/>
                    </a:lnTo>
                    <a:lnTo>
                      <a:pt x="39" y="516"/>
                    </a:lnTo>
                    <a:lnTo>
                      <a:pt x="51" y="538"/>
                    </a:lnTo>
                    <a:lnTo>
                      <a:pt x="64" y="557"/>
                    </a:lnTo>
                    <a:lnTo>
                      <a:pt x="79" y="577"/>
                    </a:lnTo>
                    <a:lnTo>
                      <a:pt x="95" y="595"/>
                    </a:lnTo>
                    <a:lnTo>
                      <a:pt x="112" y="613"/>
                    </a:lnTo>
                    <a:lnTo>
                      <a:pt x="130" y="629"/>
                    </a:lnTo>
                    <a:lnTo>
                      <a:pt x="149" y="642"/>
                    </a:lnTo>
                    <a:lnTo>
                      <a:pt x="170" y="656"/>
                    </a:lnTo>
                    <a:lnTo>
                      <a:pt x="190" y="667"/>
                    </a:lnTo>
                    <a:lnTo>
                      <a:pt x="212" y="679"/>
                    </a:lnTo>
                    <a:lnTo>
                      <a:pt x="234" y="687"/>
                    </a:lnTo>
                    <a:lnTo>
                      <a:pt x="257" y="695"/>
                    </a:lnTo>
                    <a:lnTo>
                      <a:pt x="281" y="700"/>
                    </a:lnTo>
                    <a:lnTo>
                      <a:pt x="305" y="705"/>
                    </a:lnTo>
                    <a:lnTo>
                      <a:pt x="329" y="707"/>
                    </a:lnTo>
                    <a:lnTo>
                      <a:pt x="353" y="707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24" name="Freeform 92"/>
              <p:cNvSpPr>
                <a:spLocks/>
              </p:cNvSpPr>
              <p:nvPr/>
            </p:nvSpPr>
            <p:spPr bwMode="auto">
              <a:xfrm>
                <a:off x="3821" y="1745"/>
                <a:ext cx="119" cy="239"/>
              </a:xfrm>
              <a:custGeom>
                <a:avLst/>
                <a:gdLst>
                  <a:gd name="T0" fmla="*/ 0 w 353"/>
                  <a:gd name="T1" fmla="*/ 707 h 707"/>
                  <a:gd name="T2" fmla="*/ 24 w 353"/>
                  <a:gd name="T3" fmla="*/ 707 h 707"/>
                  <a:gd name="T4" fmla="*/ 48 w 353"/>
                  <a:gd name="T5" fmla="*/ 705 h 707"/>
                  <a:gd name="T6" fmla="*/ 72 w 353"/>
                  <a:gd name="T7" fmla="*/ 700 h 707"/>
                  <a:gd name="T8" fmla="*/ 96 w 353"/>
                  <a:gd name="T9" fmla="*/ 695 h 707"/>
                  <a:gd name="T10" fmla="*/ 118 w 353"/>
                  <a:gd name="T11" fmla="*/ 687 h 707"/>
                  <a:gd name="T12" fmla="*/ 141 w 353"/>
                  <a:gd name="T13" fmla="*/ 679 h 707"/>
                  <a:gd name="T14" fmla="*/ 163 w 353"/>
                  <a:gd name="T15" fmla="*/ 667 h 707"/>
                  <a:gd name="T16" fmla="*/ 184 w 353"/>
                  <a:gd name="T17" fmla="*/ 656 h 707"/>
                  <a:gd name="T18" fmla="*/ 204 w 353"/>
                  <a:gd name="T19" fmla="*/ 642 h 707"/>
                  <a:gd name="T20" fmla="*/ 223 w 353"/>
                  <a:gd name="T21" fmla="*/ 629 h 707"/>
                  <a:gd name="T22" fmla="*/ 241 w 353"/>
                  <a:gd name="T23" fmla="*/ 613 h 707"/>
                  <a:gd name="T24" fmla="*/ 258 w 353"/>
                  <a:gd name="T25" fmla="*/ 595 h 707"/>
                  <a:gd name="T26" fmla="*/ 274 w 353"/>
                  <a:gd name="T27" fmla="*/ 577 h 707"/>
                  <a:gd name="T28" fmla="*/ 289 w 353"/>
                  <a:gd name="T29" fmla="*/ 557 h 707"/>
                  <a:gd name="T30" fmla="*/ 302 w 353"/>
                  <a:gd name="T31" fmla="*/ 538 h 707"/>
                  <a:gd name="T32" fmla="*/ 314 w 353"/>
                  <a:gd name="T33" fmla="*/ 516 h 707"/>
                  <a:gd name="T34" fmla="*/ 324 w 353"/>
                  <a:gd name="T35" fmla="*/ 495 h 707"/>
                  <a:gd name="T36" fmla="*/ 333 w 353"/>
                  <a:gd name="T37" fmla="*/ 472 h 707"/>
                  <a:gd name="T38" fmla="*/ 341 w 353"/>
                  <a:gd name="T39" fmla="*/ 449 h 707"/>
                  <a:gd name="T40" fmla="*/ 347 w 353"/>
                  <a:gd name="T41" fmla="*/ 426 h 707"/>
                  <a:gd name="T42" fmla="*/ 350 w 353"/>
                  <a:gd name="T43" fmla="*/ 402 h 707"/>
                  <a:gd name="T44" fmla="*/ 352 w 353"/>
                  <a:gd name="T45" fmla="*/ 378 h 707"/>
                  <a:gd name="T46" fmla="*/ 353 w 353"/>
                  <a:gd name="T47" fmla="*/ 354 h 707"/>
                  <a:gd name="T48" fmla="*/ 352 w 353"/>
                  <a:gd name="T49" fmla="*/ 329 h 707"/>
                  <a:gd name="T50" fmla="*/ 350 w 353"/>
                  <a:gd name="T51" fmla="*/ 305 h 707"/>
                  <a:gd name="T52" fmla="*/ 347 w 353"/>
                  <a:gd name="T53" fmla="*/ 281 h 707"/>
                  <a:gd name="T54" fmla="*/ 341 w 353"/>
                  <a:gd name="T55" fmla="*/ 259 h 707"/>
                  <a:gd name="T56" fmla="*/ 333 w 353"/>
                  <a:gd name="T57" fmla="*/ 235 h 707"/>
                  <a:gd name="T58" fmla="*/ 324 w 353"/>
                  <a:gd name="T59" fmla="*/ 213 h 707"/>
                  <a:gd name="T60" fmla="*/ 314 w 353"/>
                  <a:gd name="T61" fmla="*/ 191 h 707"/>
                  <a:gd name="T62" fmla="*/ 302 w 353"/>
                  <a:gd name="T63" fmla="*/ 170 h 707"/>
                  <a:gd name="T64" fmla="*/ 289 w 353"/>
                  <a:gd name="T65" fmla="*/ 150 h 707"/>
                  <a:gd name="T66" fmla="*/ 274 w 353"/>
                  <a:gd name="T67" fmla="*/ 130 h 707"/>
                  <a:gd name="T68" fmla="*/ 258 w 353"/>
                  <a:gd name="T69" fmla="*/ 112 h 707"/>
                  <a:gd name="T70" fmla="*/ 241 w 353"/>
                  <a:gd name="T71" fmla="*/ 95 h 707"/>
                  <a:gd name="T72" fmla="*/ 223 w 353"/>
                  <a:gd name="T73" fmla="*/ 79 h 707"/>
                  <a:gd name="T74" fmla="*/ 204 w 353"/>
                  <a:gd name="T75" fmla="*/ 65 h 707"/>
                  <a:gd name="T76" fmla="*/ 184 w 353"/>
                  <a:gd name="T77" fmla="*/ 51 h 707"/>
                  <a:gd name="T78" fmla="*/ 163 w 353"/>
                  <a:gd name="T79" fmla="*/ 40 h 707"/>
                  <a:gd name="T80" fmla="*/ 141 w 353"/>
                  <a:gd name="T81" fmla="*/ 29 h 707"/>
                  <a:gd name="T82" fmla="*/ 118 w 353"/>
                  <a:gd name="T83" fmla="*/ 20 h 707"/>
                  <a:gd name="T84" fmla="*/ 96 w 353"/>
                  <a:gd name="T85" fmla="*/ 14 h 707"/>
                  <a:gd name="T86" fmla="*/ 72 w 353"/>
                  <a:gd name="T87" fmla="*/ 8 h 707"/>
                  <a:gd name="T88" fmla="*/ 48 w 353"/>
                  <a:gd name="T89" fmla="*/ 3 h 707"/>
                  <a:gd name="T90" fmla="*/ 24 w 353"/>
                  <a:gd name="T91" fmla="*/ 1 h 707"/>
                  <a:gd name="T92" fmla="*/ 0 w 353"/>
                  <a:gd name="T93" fmla="*/ 0 h 7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353" h="707">
                    <a:moveTo>
                      <a:pt x="0" y="707"/>
                    </a:moveTo>
                    <a:lnTo>
                      <a:pt x="24" y="707"/>
                    </a:lnTo>
                    <a:lnTo>
                      <a:pt x="48" y="705"/>
                    </a:lnTo>
                    <a:lnTo>
                      <a:pt x="72" y="700"/>
                    </a:lnTo>
                    <a:lnTo>
                      <a:pt x="96" y="695"/>
                    </a:lnTo>
                    <a:lnTo>
                      <a:pt x="118" y="687"/>
                    </a:lnTo>
                    <a:lnTo>
                      <a:pt x="141" y="679"/>
                    </a:lnTo>
                    <a:lnTo>
                      <a:pt x="163" y="667"/>
                    </a:lnTo>
                    <a:lnTo>
                      <a:pt x="184" y="656"/>
                    </a:lnTo>
                    <a:lnTo>
                      <a:pt x="204" y="642"/>
                    </a:lnTo>
                    <a:lnTo>
                      <a:pt x="223" y="629"/>
                    </a:lnTo>
                    <a:lnTo>
                      <a:pt x="241" y="613"/>
                    </a:lnTo>
                    <a:lnTo>
                      <a:pt x="258" y="595"/>
                    </a:lnTo>
                    <a:lnTo>
                      <a:pt x="274" y="577"/>
                    </a:lnTo>
                    <a:lnTo>
                      <a:pt x="289" y="557"/>
                    </a:lnTo>
                    <a:lnTo>
                      <a:pt x="302" y="538"/>
                    </a:lnTo>
                    <a:lnTo>
                      <a:pt x="314" y="516"/>
                    </a:lnTo>
                    <a:lnTo>
                      <a:pt x="324" y="495"/>
                    </a:lnTo>
                    <a:lnTo>
                      <a:pt x="333" y="472"/>
                    </a:lnTo>
                    <a:lnTo>
                      <a:pt x="341" y="449"/>
                    </a:lnTo>
                    <a:lnTo>
                      <a:pt x="347" y="426"/>
                    </a:lnTo>
                    <a:lnTo>
                      <a:pt x="350" y="402"/>
                    </a:lnTo>
                    <a:lnTo>
                      <a:pt x="352" y="378"/>
                    </a:lnTo>
                    <a:lnTo>
                      <a:pt x="353" y="354"/>
                    </a:lnTo>
                    <a:lnTo>
                      <a:pt x="352" y="329"/>
                    </a:lnTo>
                    <a:lnTo>
                      <a:pt x="350" y="305"/>
                    </a:lnTo>
                    <a:lnTo>
                      <a:pt x="347" y="281"/>
                    </a:lnTo>
                    <a:lnTo>
                      <a:pt x="341" y="259"/>
                    </a:lnTo>
                    <a:lnTo>
                      <a:pt x="333" y="235"/>
                    </a:lnTo>
                    <a:lnTo>
                      <a:pt x="324" y="213"/>
                    </a:lnTo>
                    <a:lnTo>
                      <a:pt x="314" y="191"/>
                    </a:lnTo>
                    <a:lnTo>
                      <a:pt x="302" y="170"/>
                    </a:lnTo>
                    <a:lnTo>
                      <a:pt x="289" y="150"/>
                    </a:lnTo>
                    <a:lnTo>
                      <a:pt x="274" y="130"/>
                    </a:lnTo>
                    <a:lnTo>
                      <a:pt x="258" y="112"/>
                    </a:lnTo>
                    <a:lnTo>
                      <a:pt x="241" y="95"/>
                    </a:lnTo>
                    <a:lnTo>
                      <a:pt x="223" y="79"/>
                    </a:lnTo>
                    <a:lnTo>
                      <a:pt x="204" y="65"/>
                    </a:lnTo>
                    <a:lnTo>
                      <a:pt x="184" y="51"/>
                    </a:lnTo>
                    <a:lnTo>
                      <a:pt x="163" y="40"/>
                    </a:lnTo>
                    <a:lnTo>
                      <a:pt x="141" y="29"/>
                    </a:lnTo>
                    <a:lnTo>
                      <a:pt x="118" y="20"/>
                    </a:lnTo>
                    <a:lnTo>
                      <a:pt x="96" y="14"/>
                    </a:lnTo>
                    <a:lnTo>
                      <a:pt x="72" y="8"/>
                    </a:lnTo>
                    <a:lnTo>
                      <a:pt x="48" y="3"/>
                    </a:lnTo>
                    <a:lnTo>
                      <a:pt x="24" y="1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25" name="Line 93"/>
              <p:cNvSpPr>
                <a:spLocks noChangeShapeType="1"/>
              </p:cNvSpPr>
              <p:nvPr/>
            </p:nvSpPr>
            <p:spPr bwMode="auto">
              <a:xfrm>
                <a:off x="3151" y="1745"/>
                <a:ext cx="67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26" name="Line 94"/>
              <p:cNvSpPr>
                <a:spLocks noChangeShapeType="1"/>
              </p:cNvSpPr>
              <p:nvPr/>
            </p:nvSpPr>
            <p:spPr bwMode="auto">
              <a:xfrm flipH="1">
                <a:off x="3151" y="1984"/>
                <a:ext cx="67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27" name="Line 95"/>
              <p:cNvSpPr>
                <a:spLocks noChangeShapeType="1"/>
              </p:cNvSpPr>
              <p:nvPr/>
            </p:nvSpPr>
            <p:spPr bwMode="auto">
              <a:xfrm flipH="1">
                <a:off x="3658" y="1979"/>
                <a:ext cx="38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28" name="Line 96"/>
              <p:cNvSpPr>
                <a:spLocks noChangeShapeType="1"/>
              </p:cNvSpPr>
              <p:nvPr/>
            </p:nvSpPr>
            <p:spPr bwMode="auto">
              <a:xfrm flipV="1">
                <a:off x="3944" y="1716"/>
                <a:ext cx="38" cy="3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29" name="Line 97"/>
              <p:cNvSpPr>
                <a:spLocks noChangeShapeType="1"/>
              </p:cNvSpPr>
              <p:nvPr/>
            </p:nvSpPr>
            <p:spPr bwMode="auto">
              <a:xfrm>
                <a:off x="3982" y="1716"/>
                <a:ext cx="14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30" name="Line 98"/>
              <p:cNvSpPr>
                <a:spLocks noChangeShapeType="1"/>
              </p:cNvSpPr>
              <p:nvPr/>
            </p:nvSpPr>
            <p:spPr bwMode="auto">
              <a:xfrm flipV="1">
                <a:off x="3731" y="1785"/>
                <a:ext cx="178" cy="16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31" name="Freeform 99"/>
              <p:cNvSpPr>
                <a:spLocks/>
              </p:cNvSpPr>
              <p:nvPr/>
            </p:nvSpPr>
            <p:spPr bwMode="auto">
              <a:xfrm>
                <a:off x="3689" y="1946"/>
                <a:ext cx="42" cy="40"/>
              </a:xfrm>
              <a:custGeom>
                <a:avLst/>
                <a:gdLst>
                  <a:gd name="T0" fmla="*/ 0 w 126"/>
                  <a:gd name="T1" fmla="*/ 81 h 118"/>
                  <a:gd name="T2" fmla="*/ 34 w 126"/>
                  <a:gd name="T3" fmla="*/ 118 h 118"/>
                  <a:gd name="T4" fmla="*/ 126 w 126"/>
                  <a:gd name="T5" fmla="*/ 0 h 118"/>
                  <a:gd name="T6" fmla="*/ 0 w 126"/>
                  <a:gd name="T7" fmla="*/ 81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6" h="118">
                    <a:moveTo>
                      <a:pt x="0" y="81"/>
                    </a:moveTo>
                    <a:lnTo>
                      <a:pt x="34" y="118"/>
                    </a:lnTo>
                    <a:lnTo>
                      <a:pt x="126" y="0"/>
                    </a:lnTo>
                    <a:lnTo>
                      <a:pt x="0" y="81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32" name="Freeform 100"/>
              <p:cNvSpPr>
                <a:spLocks/>
              </p:cNvSpPr>
              <p:nvPr/>
            </p:nvSpPr>
            <p:spPr bwMode="auto">
              <a:xfrm>
                <a:off x="3689" y="1946"/>
                <a:ext cx="42" cy="40"/>
              </a:xfrm>
              <a:custGeom>
                <a:avLst/>
                <a:gdLst>
                  <a:gd name="T0" fmla="*/ 0 w 126"/>
                  <a:gd name="T1" fmla="*/ 81 h 118"/>
                  <a:gd name="T2" fmla="*/ 34 w 126"/>
                  <a:gd name="T3" fmla="*/ 118 h 118"/>
                  <a:gd name="T4" fmla="*/ 126 w 126"/>
                  <a:gd name="T5" fmla="*/ 0 h 118"/>
                  <a:gd name="T6" fmla="*/ 0 w 126"/>
                  <a:gd name="T7" fmla="*/ 81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6" h="118">
                    <a:moveTo>
                      <a:pt x="0" y="81"/>
                    </a:moveTo>
                    <a:lnTo>
                      <a:pt x="34" y="118"/>
                    </a:lnTo>
                    <a:lnTo>
                      <a:pt x="126" y="0"/>
                    </a:lnTo>
                    <a:lnTo>
                      <a:pt x="0" y="81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33" name="Freeform 101"/>
              <p:cNvSpPr>
                <a:spLocks/>
              </p:cNvSpPr>
              <p:nvPr/>
            </p:nvSpPr>
            <p:spPr bwMode="auto">
              <a:xfrm>
                <a:off x="3909" y="1745"/>
                <a:ext cx="43" cy="40"/>
              </a:xfrm>
              <a:custGeom>
                <a:avLst/>
                <a:gdLst>
                  <a:gd name="T0" fmla="*/ 92 w 126"/>
                  <a:gd name="T1" fmla="*/ 0 h 120"/>
                  <a:gd name="T2" fmla="*/ 126 w 126"/>
                  <a:gd name="T3" fmla="*/ 37 h 120"/>
                  <a:gd name="T4" fmla="*/ 0 w 126"/>
                  <a:gd name="T5" fmla="*/ 120 h 120"/>
                  <a:gd name="T6" fmla="*/ 92 w 126"/>
                  <a:gd name="T7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6" h="120">
                    <a:moveTo>
                      <a:pt x="92" y="0"/>
                    </a:moveTo>
                    <a:lnTo>
                      <a:pt x="126" y="37"/>
                    </a:lnTo>
                    <a:lnTo>
                      <a:pt x="0" y="120"/>
                    </a:lnTo>
                    <a:lnTo>
                      <a:pt x="92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34" name="Freeform 102"/>
              <p:cNvSpPr>
                <a:spLocks/>
              </p:cNvSpPr>
              <p:nvPr/>
            </p:nvSpPr>
            <p:spPr bwMode="auto">
              <a:xfrm>
                <a:off x="3909" y="1745"/>
                <a:ext cx="43" cy="40"/>
              </a:xfrm>
              <a:custGeom>
                <a:avLst/>
                <a:gdLst>
                  <a:gd name="T0" fmla="*/ 92 w 126"/>
                  <a:gd name="T1" fmla="*/ 0 h 120"/>
                  <a:gd name="T2" fmla="*/ 126 w 126"/>
                  <a:gd name="T3" fmla="*/ 37 h 120"/>
                  <a:gd name="T4" fmla="*/ 0 w 126"/>
                  <a:gd name="T5" fmla="*/ 120 h 120"/>
                  <a:gd name="T6" fmla="*/ 92 w 126"/>
                  <a:gd name="T7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6" h="120">
                    <a:moveTo>
                      <a:pt x="92" y="0"/>
                    </a:moveTo>
                    <a:lnTo>
                      <a:pt x="126" y="37"/>
                    </a:lnTo>
                    <a:lnTo>
                      <a:pt x="0" y="120"/>
                    </a:lnTo>
                    <a:lnTo>
                      <a:pt x="92" y="0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35" name="Line 103"/>
              <p:cNvSpPr>
                <a:spLocks noChangeShapeType="1"/>
              </p:cNvSpPr>
              <p:nvPr/>
            </p:nvSpPr>
            <p:spPr bwMode="auto">
              <a:xfrm flipV="1">
                <a:off x="3985" y="1619"/>
                <a:ext cx="38" cy="7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36" name="Freeform 104"/>
              <p:cNvSpPr>
                <a:spLocks/>
              </p:cNvSpPr>
              <p:nvPr/>
            </p:nvSpPr>
            <p:spPr bwMode="auto">
              <a:xfrm>
                <a:off x="3985" y="1633"/>
                <a:ext cx="38" cy="52"/>
              </a:xfrm>
              <a:custGeom>
                <a:avLst/>
                <a:gdLst>
                  <a:gd name="T0" fmla="*/ 111 w 116"/>
                  <a:gd name="T1" fmla="*/ 77 h 155"/>
                  <a:gd name="T2" fmla="*/ 113 w 116"/>
                  <a:gd name="T3" fmla="*/ 68 h 155"/>
                  <a:gd name="T4" fmla="*/ 115 w 116"/>
                  <a:gd name="T5" fmla="*/ 59 h 155"/>
                  <a:gd name="T6" fmla="*/ 116 w 116"/>
                  <a:gd name="T7" fmla="*/ 50 h 155"/>
                  <a:gd name="T8" fmla="*/ 115 w 116"/>
                  <a:gd name="T9" fmla="*/ 41 h 155"/>
                  <a:gd name="T10" fmla="*/ 113 w 116"/>
                  <a:gd name="T11" fmla="*/ 33 h 155"/>
                  <a:gd name="T12" fmla="*/ 111 w 116"/>
                  <a:gd name="T13" fmla="*/ 26 h 155"/>
                  <a:gd name="T14" fmla="*/ 109 w 116"/>
                  <a:gd name="T15" fmla="*/ 20 h 155"/>
                  <a:gd name="T16" fmla="*/ 105 w 116"/>
                  <a:gd name="T17" fmla="*/ 14 h 155"/>
                  <a:gd name="T18" fmla="*/ 101 w 116"/>
                  <a:gd name="T19" fmla="*/ 9 h 155"/>
                  <a:gd name="T20" fmla="*/ 96 w 116"/>
                  <a:gd name="T21" fmla="*/ 5 h 155"/>
                  <a:gd name="T22" fmla="*/ 91 w 116"/>
                  <a:gd name="T23" fmla="*/ 3 h 155"/>
                  <a:gd name="T24" fmla="*/ 85 w 116"/>
                  <a:gd name="T25" fmla="*/ 0 h 155"/>
                  <a:gd name="T26" fmla="*/ 78 w 116"/>
                  <a:gd name="T27" fmla="*/ 0 h 155"/>
                  <a:gd name="T28" fmla="*/ 71 w 116"/>
                  <a:gd name="T29" fmla="*/ 0 h 155"/>
                  <a:gd name="T30" fmla="*/ 65 w 116"/>
                  <a:gd name="T31" fmla="*/ 3 h 155"/>
                  <a:gd name="T32" fmla="*/ 58 w 116"/>
                  <a:gd name="T33" fmla="*/ 5 h 155"/>
                  <a:gd name="T34" fmla="*/ 51 w 116"/>
                  <a:gd name="T35" fmla="*/ 9 h 155"/>
                  <a:gd name="T36" fmla="*/ 44 w 116"/>
                  <a:gd name="T37" fmla="*/ 14 h 155"/>
                  <a:gd name="T38" fmla="*/ 37 w 116"/>
                  <a:gd name="T39" fmla="*/ 20 h 155"/>
                  <a:gd name="T40" fmla="*/ 31 w 116"/>
                  <a:gd name="T41" fmla="*/ 26 h 155"/>
                  <a:gd name="T42" fmla="*/ 25 w 116"/>
                  <a:gd name="T43" fmla="*/ 33 h 155"/>
                  <a:gd name="T44" fmla="*/ 19 w 116"/>
                  <a:gd name="T45" fmla="*/ 41 h 155"/>
                  <a:gd name="T46" fmla="*/ 15 w 116"/>
                  <a:gd name="T47" fmla="*/ 50 h 155"/>
                  <a:gd name="T48" fmla="*/ 10 w 116"/>
                  <a:gd name="T49" fmla="*/ 59 h 155"/>
                  <a:gd name="T50" fmla="*/ 7 w 116"/>
                  <a:gd name="T51" fmla="*/ 68 h 155"/>
                  <a:gd name="T52" fmla="*/ 3 w 116"/>
                  <a:gd name="T53" fmla="*/ 77 h 155"/>
                  <a:gd name="T54" fmla="*/ 1 w 116"/>
                  <a:gd name="T55" fmla="*/ 87 h 155"/>
                  <a:gd name="T56" fmla="*/ 0 w 116"/>
                  <a:gd name="T57" fmla="*/ 96 h 155"/>
                  <a:gd name="T58" fmla="*/ 0 w 116"/>
                  <a:gd name="T59" fmla="*/ 105 h 155"/>
                  <a:gd name="T60" fmla="*/ 0 w 116"/>
                  <a:gd name="T61" fmla="*/ 114 h 155"/>
                  <a:gd name="T62" fmla="*/ 1 w 116"/>
                  <a:gd name="T63" fmla="*/ 122 h 155"/>
                  <a:gd name="T64" fmla="*/ 3 w 116"/>
                  <a:gd name="T65" fmla="*/ 129 h 155"/>
                  <a:gd name="T66" fmla="*/ 6 w 116"/>
                  <a:gd name="T67" fmla="*/ 135 h 155"/>
                  <a:gd name="T68" fmla="*/ 10 w 116"/>
                  <a:gd name="T69" fmla="*/ 141 h 155"/>
                  <a:gd name="T70" fmla="*/ 14 w 116"/>
                  <a:gd name="T71" fmla="*/ 146 h 155"/>
                  <a:gd name="T72" fmla="*/ 19 w 116"/>
                  <a:gd name="T73" fmla="*/ 150 h 155"/>
                  <a:gd name="T74" fmla="*/ 25 w 116"/>
                  <a:gd name="T75" fmla="*/ 152 h 155"/>
                  <a:gd name="T76" fmla="*/ 31 w 116"/>
                  <a:gd name="T77" fmla="*/ 155 h 155"/>
                  <a:gd name="T78" fmla="*/ 36 w 116"/>
                  <a:gd name="T79" fmla="*/ 155 h 155"/>
                  <a:gd name="T80" fmla="*/ 43 w 116"/>
                  <a:gd name="T81" fmla="*/ 155 h 155"/>
                  <a:gd name="T82" fmla="*/ 50 w 116"/>
                  <a:gd name="T83" fmla="*/ 152 h 155"/>
                  <a:gd name="T84" fmla="*/ 58 w 116"/>
                  <a:gd name="T85" fmla="*/ 150 h 155"/>
                  <a:gd name="T86" fmla="*/ 65 w 116"/>
                  <a:gd name="T87" fmla="*/ 146 h 155"/>
                  <a:gd name="T88" fmla="*/ 71 w 116"/>
                  <a:gd name="T89" fmla="*/ 141 h 155"/>
                  <a:gd name="T90" fmla="*/ 78 w 116"/>
                  <a:gd name="T91" fmla="*/ 135 h 155"/>
                  <a:gd name="T92" fmla="*/ 84 w 116"/>
                  <a:gd name="T93" fmla="*/ 129 h 155"/>
                  <a:gd name="T94" fmla="*/ 91 w 116"/>
                  <a:gd name="T95" fmla="*/ 122 h 155"/>
                  <a:gd name="T96" fmla="*/ 95 w 116"/>
                  <a:gd name="T97" fmla="*/ 114 h 155"/>
                  <a:gd name="T98" fmla="*/ 101 w 116"/>
                  <a:gd name="T99" fmla="*/ 105 h 155"/>
                  <a:gd name="T100" fmla="*/ 105 w 116"/>
                  <a:gd name="T101" fmla="*/ 96 h 155"/>
                  <a:gd name="T102" fmla="*/ 109 w 116"/>
                  <a:gd name="T103" fmla="*/ 87 h 155"/>
                  <a:gd name="T104" fmla="*/ 111 w 116"/>
                  <a:gd name="T105" fmla="*/ 77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16" h="155">
                    <a:moveTo>
                      <a:pt x="111" y="77"/>
                    </a:moveTo>
                    <a:lnTo>
                      <a:pt x="113" y="68"/>
                    </a:lnTo>
                    <a:lnTo>
                      <a:pt x="115" y="59"/>
                    </a:lnTo>
                    <a:lnTo>
                      <a:pt x="116" y="50"/>
                    </a:lnTo>
                    <a:lnTo>
                      <a:pt x="115" y="41"/>
                    </a:lnTo>
                    <a:lnTo>
                      <a:pt x="113" y="33"/>
                    </a:lnTo>
                    <a:lnTo>
                      <a:pt x="111" y="26"/>
                    </a:lnTo>
                    <a:lnTo>
                      <a:pt x="109" y="20"/>
                    </a:lnTo>
                    <a:lnTo>
                      <a:pt x="105" y="14"/>
                    </a:lnTo>
                    <a:lnTo>
                      <a:pt x="101" y="9"/>
                    </a:lnTo>
                    <a:lnTo>
                      <a:pt x="96" y="5"/>
                    </a:lnTo>
                    <a:lnTo>
                      <a:pt x="91" y="3"/>
                    </a:lnTo>
                    <a:lnTo>
                      <a:pt x="85" y="0"/>
                    </a:lnTo>
                    <a:lnTo>
                      <a:pt x="78" y="0"/>
                    </a:lnTo>
                    <a:lnTo>
                      <a:pt x="71" y="0"/>
                    </a:lnTo>
                    <a:lnTo>
                      <a:pt x="65" y="3"/>
                    </a:lnTo>
                    <a:lnTo>
                      <a:pt x="58" y="5"/>
                    </a:lnTo>
                    <a:lnTo>
                      <a:pt x="51" y="9"/>
                    </a:lnTo>
                    <a:lnTo>
                      <a:pt x="44" y="14"/>
                    </a:lnTo>
                    <a:lnTo>
                      <a:pt x="37" y="20"/>
                    </a:lnTo>
                    <a:lnTo>
                      <a:pt x="31" y="26"/>
                    </a:lnTo>
                    <a:lnTo>
                      <a:pt x="25" y="33"/>
                    </a:lnTo>
                    <a:lnTo>
                      <a:pt x="19" y="41"/>
                    </a:lnTo>
                    <a:lnTo>
                      <a:pt x="15" y="50"/>
                    </a:lnTo>
                    <a:lnTo>
                      <a:pt x="10" y="59"/>
                    </a:lnTo>
                    <a:lnTo>
                      <a:pt x="7" y="68"/>
                    </a:lnTo>
                    <a:lnTo>
                      <a:pt x="3" y="77"/>
                    </a:lnTo>
                    <a:lnTo>
                      <a:pt x="1" y="87"/>
                    </a:lnTo>
                    <a:lnTo>
                      <a:pt x="0" y="96"/>
                    </a:lnTo>
                    <a:lnTo>
                      <a:pt x="0" y="105"/>
                    </a:lnTo>
                    <a:lnTo>
                      <a:pt x="0" y="114"/>
                    </a:lnTo>
                    <a:lnTo>
                      <a:pt x="1" y="122"/>
                    </a:lnTo>
                    <a:lnTo>
                      <a:pt x="3" y="129"/>
                    </a:lnTo>
                    <a:lnTo>
                      <a:pt x="6" y="135"/>
                    </a:lnTo>
                    <a:lnTo>
                      <a:pt x="10" y="141"/>
                    </a:lnTo>
                    <a:lnTo>
                      <a:pt x="14" y="146"/>
                    </a:lnTo>
                    <a:lnTo>
                      <a:pt x="19" y="150"/>
                    </a:lnTo>
                    <a:lnTo>
                      <a:pt x="25" y="152"/>
                    </a:lnTo>
                    <a:lnTo>
                      <a:pt x="31" y="155"/>
                    </a:lnTo>
                    <a:lnTo>
                      <a:pt x="36" y="155"/>
                    </a:lnTo>
                    <a:lnTo>
                      <a:pt x="43" y="155"/>
                    </a:lnTo>
                    <a:lnTo>
                      <a:pt x="50" y="152"/>
                    </a:lnTo>
                    <a:lnTo>
                      <a:pt x="58" y="150"/>
                    </a:lnTo>
                    <a:lnTo>
                      <a:pt x="65" y="146"/>
                    </a:lnTo>
                    <a:lnTo>
                      <a:pt x="71" y="141"/>
                    </a:lnTo>
                    <a:lnTo>
                      <a:pt x="78" y="135"/>
                    </a:lnTo>
                    <a:lnTo>
                      <a:pt x="84" y="129"/>
                    </a:lnTo>
                    <a:lnTo>
                      <a:pt x="91" y="122"/>
                    </a:lnTo>
                    <a:lnTo>
                      <a:pt x="95" y="114"/>
                    </a:lnTo>
                    <a:lnTo>
                      <a:pt x="101" y="105"/>
                    </a:lnTo>
                    <a:lnTo>
                      <a:pt x="105" y="96"/>
                    </a:lnTo>
                    <a:lnTo>
                      <a:pt x="109" y="87"/>
                    </a:lnTo>
                    <a:lnTo>
                      <a:pt x="111" y="77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37" name="Freeform 105"/>
              <p:cNvSpPr>
                <a:spLocks/>
              </p:cNvSpPr>
              <p:nvPr/>
            </p:nvSpPr>
            <p:spPr bwMode="auto">
              <a:xfrm>
                <a:off x="4042" y="1619"/>
                <a:ext cx="21" cy="78"/>
              </a:xfrm>
              <a:custGeom>
                <a:avLst/>
                <a:gdLst>
                  <a:gd name="T0" fmla="*/ 0 w 63"/>
                  <a:gd name="T1" fmla="*/ 231 h 231"/>
                  <a:gd name="T2" fmla="*/ 63 w 63"/>
                  <a:gd name="T3" fmla="*/ 0 h 231"/>
                  <a:gd name="T4" fmla="*/ 13 w 63"/>
                  <a:gd name="T5" fmla="*/ 51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3" h="231">
                    <a:moveTo>
                      <a:pt x="0" y="231"/>
                    </a:moveTo>
                    <a:lnTo>
                      <a:pt x="63" y="0"/>
                    </a:lnTo>
                    <a:lnTo>
                      <a:pt x="13" y="5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38" name="Freeform 106"/>
              <p:cNvSpPr>
                <a:spLocks/>
              </p:cNvSpPr>
              <p:nvPr/>
            </p:nvSpPr>
            <p:spPr bwMode="auto">
              <a:xfrm>
                <a:off x="4068" y="1624"/>
                <a:ext cx="18" cy="71"/>
              </a:xfrm>
              <a:custGeom>
                <a:avLst/>
                <a:gdLst>
                  <a:gd name="T0" fmla="*/ 56 w 56"/>
                  <a:gd name="T1" fmla="*/ 0 h 207"/>
                  <a:gd name="T2" fmla="*/ 47 w 56"/>
                  <a:gd name="T3" fmla="*/ 15 h 207"/>
                  <a:gd name="T4" fmla="*/ 39 w 56"/>
                  <a:gd name="T5" fmla="*/ 31 h 207"/>
                  <a:gd name="T6" fmla="*/ 31 w 56"/>
                  <a:gd name="T7" fmla="*/ 47 h 207"/>
                  <a:gd name="T8" fmla="*/ 24 w 56"/>
                  <a:gd name="T9" fmla="*/ 63 h 207"/>
                  <a:gd name="T10" fmla="*/ 18 w 56"/>
                  <a:gd name="T11" fmla="*/ 79 h 207"/>
                  <a:gd name="T12" fmla="*/ 13 w 56"/>
                  <a:gd name="T13" fmla="*/ 96 h 207"/>
                  <a:gd name="T14" fmla="*/ 8 w 56"/>
                  <a:gd name="T15" fmla="*/ 111 h 207"/>
                  <a:gd name="T16" fmla="*/ 5 w 56"/>
                  <a:gd name="T17" fmla="*/ 128 h 207"/>
                  <a:gd name="T18" fmla="*/ 2 w 56"/>
                  <a:gd name="T19" fmla="*/ 144 h 207"/>
                  <a:gd name="T20" fmla="*/ 0 w 56"/>
                  <a:gd name="T21" fmla="*/ 160 h 207"/>
                  <a:gd name="T22" fmla="*/ 0 w 56"/>
                  <a:gd name="T23" fmla="*/ 176 h 207"/>
                  <a:gd name="T24" fmla="*/ 0 w 56"/>
                  <a:gd name="T25" fmla="*/ 192 h 207"/>
                  <a:gd name="T26" fmla="*/ 1 w 56"/>
                  <a:gd name="T27" fmla="*/ 207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6" h="207">
                    <a:moveTo>
                      <a:pt x="56" y="0"/>
                    </a:moveTo>
                    <a:lnTo>
                      <a:pt x="47" y="15"/>
                    </a:lnTo>
                    <a:lnTo>
                      <a:pt x="39" y="31"/>
                    </a:lnTo>
                    <a:lnTo>
                      <a:pt x="31" y="47"/>
                    </a:lnTo>
                    <a:lnTo>
                      <a:pt x="24" y="63"/>
                    </a:lnTo>
                    <a:lnTo>
                      <a:pt x="18" y="79"/>
                    </a:lnTo>
                    <a:lnTo>
                      <a:pt x="13" y="96"/>
                    </a:lnTo>
                    <a:lnTo>
                      <a:pt x="8" y="111"/>
                    </a:lnTo>
                    <a:lnTo>
                      <a:pt x="5" y="128"/>
                    </a:lnTo>
                    <a:lnTo>
                      <a:pt x="2" y="144"/>
                    </a:lnTo>
                    <a:lnTo>
                      <a:pt x="0" y="160"/>
                    </a:lnTo>
                    <a:lnTo>
                      <a:pt x="0" y="176"/>
                    </a:lnTo>
                    <a:lnTo>
                      <a:pt x="0" y="192"/>
                    </a:lnTo>
                    <a:lnTo>
                      <a:pt x="1" y="207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39" name="Freeform 107"/>
              <p:cNvSpPr>
                <a:spLocks/>
              </p:cNvSpPr>
              <p:nvPr/>
            </p:nvSpPr>
            <p:spPr bwMode="auto">
              <a:xfrm>
                <a:off x="4086" y="1619"/>
                <a:ext cx="12" cy="5"/>
              </a:xfrm>
              <a:custGeom>
                <a:avLst/>
                <a:gdLst>
                  <a:gd name="T0" fmla="*/ 36 w 36"/>
                  <a:gd name="T1" fmla="*/ 12 h 12"/>
                  <a:gd name="T2" fmla="*/ 35 w 36"/>
                  <a:gd name="T3" fmla="*/ 8 h 12"/>
                  <a:gd name="T4" fmla="*/ 33 w 36"/>
                  <a:gd name="T5" fmla="*/ 4 h 12"/>
                  <a:gd name="T6" fmla="*/ 29 w 36"/>
                  <a:gd name="T7" fmla="*/ 2 h 12"/>
                  <a:gd name="T8" fmla="*/ 26 w 36"/>
                  <a:gd name="T9" fmla="*/ 0 h 12"/>
                  <a:gd name="T10" fmla="*/ 21 w 36"/>
                  <a:gd name="T11" fmla="*/ 0 h 12"/>
                  <a:gd name="T12" fmla="*/ 18 w 36"/>
                  <a:gd name="T13" fmla="*/ 0 h 12"/>
                  <a:gd name="T14" fmla="*/ 13 w 36"/>
                  <a:gd name="T15" fmla="*/ 2 h 12"/>
                  <a:gd name="T16" fmla="*/ 9 w 36"/>
                  <a:gd name="T17" fmla="*/ 4 h 12"/>
                  <a:gd name="T18" fmla="*/ 4 w 36"/>
                  <a:gd name="T19" fmla="*/ 8 h 12"/>
                  <a:gd name="T20" fmla="*/ 0 w 36"/>
                  <a:gd name="T21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6" h="12">
                    <a:moveTo>
                      <a:pt x="36" y="12"/>
                    </a:moveTo>
                    <a:lnTo>
                      <a:pt x="35" y="8"/>
                    </a:lnTo>
                    <a:lnTo>
                      <a:pt x="33" y="4"/>
                    </a:lnTo>
                    <a:lnTo>
                      <a:pt x="29" y="2"/>
                    </a:lnTo>
                    <a:lnTo>
                      <a:pt x="26" y="0"/>
                    </a:lnTo>
                    <a:lnTo>
                      <a:pt x="21" y="0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9" y="4"/>
                    </a:lnTo>
                    <a:lnTo>
                      <a:pt x="4" y="8"/>
                    </a:lnTo>
                    <a:lnTo>
                      <a:pt x="0" y="12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40" name="Freeform 108"/>
              <p:cNvSpPr>
                <a:spLocks/>
              </p:cNvSpPr>
              <p:nvPr/>
            </p:nvSpPr>
            <p:spPr bwMode="auto">
              <a:xfrm>
                <a:off x="4079" y="1624"/>
                <a:ext cx="19" cy="71"/>
              </a:xfrm>
              <a:custGeom>
                <a:avLst/>
                <a:gdLst>
                  <a:gd name="T0" fmla="*/ 0 w 55"/>
                  <a:gd name="T1" fmla="*/ 207 h 207"/>
                  <a:gd name="T2" fmla="*/ 9 w 55"/>
                  <a:gd name="T3" fmla="*/ 192 h 207"/>
                  <a:gd name="T4" fmla="*/ 17 w 55"/>
                  <a:gd name="T5" fmla="*/ 176 h 207"/>
                  <a:gd name="T6" fmla="*/ 25 w 55"/>
                  <a:gd name="T7" fmla="*/ 160 h 207"/>
                  <a:gd name="T8" fmla="*/ 31 w 55"/>
                  <a:gd name="T9" fmla="*/ 144 h 207"/>
                  <a:gd name="T10" fmla="*/ 37 w 55"/>
                  <a:gd name="T11" fmla="*/ 128 h 207"/>
                  <a:gd name="T12" fmla="*/ 43 w 55"/>
                  <a:gd name="T13" fmla="*/ 111 h 207"/>
                  <a:gd name="T14" fmla="*/ 47 w 55"/>
                  <a:gd name="T15" fmla="*/ 96 h 207"/>
                  <a:gd name="T16" fmla="*/ 51 w 55"/>
                  <a:gd name="T17" fmla="*/ 79 h 207"/>
                  <a:gd name="T18" fmla="*/ 53 w 55"/>
                  <a:gd name="T19" fmla="*/ 63 h 207"/>
                  <a:gd name="T20" fmla="*/ 55 w 55"/>
                  <a:gd name="T21" fmla="*/ 47 h 207"/>
                  <a:gd name="T22" fmla="*/ 55 w 55"/>
                  <a:gd name="T23" fmla="*/ 31 h 207"/>
                  <a:gd name="T24" fmla="*/ 55 w 55"/>
                  <a:gd name="T25" fmla="*/ 15 h 207"/>
                  <a:gd name="T26" fmla="*/ 54 w 55"/>
                  <a:gd name="T27" fmla="*/ 0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5" h="207">
                    <a:moveTo>
                      <a:pt x="0" y="207"/>
                    </a:moveTo>
                    <a:lnTo>
                      <a:pt x="9" y="192"/>
                    </a:lnTo>
                    <a:lnTo>
                      <a:pt x="17" y="176"/>
                    </a:lnTo>
                    <a:lnTo>
                      <a:pt x="25" y="160"/>
                    </a:lnTo>
                    <a:lnTo>
                      <a:pt x="31" y="144"/>
                    </a:lnTo>
                    <a:lnTo>
                      <a:pt x="37" y="128"/>
                    </a:lnTo>
                    <a:lnTo>
                      <a:pt x="43" y="111"/>
                    </a:lnTo>
                    <a:lnTo>
                      <a:pt x="47" y="96"/>
                    </a:lnTo>
                    <a:lnTo>
                      <a:pt x="51" y="79"/>
                    </a:lnTo>
                    <a:lnTo>
                      <a:pt x="53" y="63"/>
                    </a:lnTo>
                    <a:lnTo>
                      <a:pt x="55" y="47"/>
                    </a:lnTo>
                    <a:lnTo>
                      <a:pt x="55" y="31"/>
                    </a:lnTo>
                    <a:lnTo>
                      <a:pt x="55" y="15"/>
                    </a:lnTo>
                    <a:lnTo>
                      <a:pt x="54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41" name="Freeform 109"/>
              <p:cNvSpPr>
                <a:spLocks/>
              </p:cNvSpPr>
              <p:nvPr/>
            </p:nvSpPr>
            <p:spPr bwMode="auto">
              <a:xfrm>
                <a:off x="4068" y="1695"/>
                <a:ext cx="11" cy="2"/>
              </a:xfrm>
              <a:custGeom>
                <a:avLst/>
                <a:gdLst>
                  <a:gd name="T0" fmla="*/ 0 w 37"/>
                  <a:gd name="T1" fmla="*/ 0 h 12"/>
                  <a:gd name="T2" fmla="*/ 1 w 37"/>
                  <a:gd name="T3" fmla="*/ 4 h 12"/>
                  <a:gd name="T4" fmla="*/ 4 w 37"/>
                  <a:gd name="T5" fmla="*/ 8 h 12"/>
                  <a:gd name="T6" fmla="*/ 7 w 37"/>
                  <a:gd name="T7" fmla="*/ 10 h 12"/>
                  <a:gd name="T8" fmla="*/ 10 w 37"/>
                  <a:gd name="T9" fmla="*/ 12 h 12"/>
                  <a:gd name="T10" fmla="*/ 15 w 37"/>
                  <a:gd name="T11" fmla="*/ 12 h 12"/>
                  <a:gd name="T12" fmla="*/ 18 w 37"/>
                  <a:gd name="T13" fmla="*/ 12 h 12"/>
                  <a:gd name="T14" fmla="*/ 23 w 37"/>
                  <a:gd name="T15" fmla="*/ 10 h 12"/>
                  <a:gd name="T16" fmla="*/ 27 w 37"/>
                  <a:gd name="T17" fmla="*/ 8 h 12"/>
                  <a:gd name="T18" fmla="*/ 32 w 37"/>
                  <a:gd name="T19" fmla="*/ 4 h 12"/>
                  <a:gd name="T20" fmla="*/ 37 w 37"/>
                  <a:gd name="T2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7" h="12">
                    <a:moveTo>
                      <a:pt x="0" y="0"/>
                    </a:moveTo>
                    <a:lnTo>
                      <a:pt x="1" y="4"/>
                    </a:lnTo>
                    <a:lnTo>
                      <a:pt x="4" y="8"/>
                    </a:lnTo>
                    <a:lnTo>
                      <a:pt x="7" y="10"/>
                    </a:lnTo>
                    <a:lnTo>
                      <a:pt x="10" y="12"/>
                    </a:lnTo>
                    <a:lnTo>
                      <a:pt x="15" y="12"/>
                    </a:lnTo>
                    <a:lnTo>
                      <a:pt x="18" y="12"/>
                    </a:lnTo>
                    <a:lnTo>
                      <a:pt x="23" y="10"/>
                    </a:lnTo>
                    <a:lnTo>
                      <a:pt x="27" y="8"/>
                    </a:lnTo>
                    <a:lnTo>
                      <a:pt x="32" y="4"/>
                    </a:lnTo>
                    <a:lnTo>
                      <a:pt x="37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42" name="Line 110"/>
              <p:cNvSpPr>
                <a:spLocks noChangeShapeType="1"/>
              </p:cNvSpPr>
              <p:nvPr/>
            </p:nvSpPr>
            <p:spPr bwMode="auto">
              <a:xfrm>
                <a:off x="3909" y="1785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43" name="Line 111"/>
              <p:cNvSpPr>
                <a:spLocks noChangeShapeType="1"/>
              </p:cNvSpPr>
              <p:nvPr/>
            </p:nvSpPr>
            <p:spPr bwMode="auto">
              <a:xfrm>
                <a:off x="3731" y="1946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44" name="Line 112"/>
              <p:cNvSpPr>
                <a:spLocks noChangeShapeType="1"/>
              </p:cNvSpPr>
              <p:nvPr/>
            </p:nvSpPr>
            <p:spPr bwMode="auto">
              <a:xfrm flipV="1">
                <a:off x="3151" y="1624"/>
                <a:ext cx="0" cy="24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45" name="Line 113"/>
              <p:cNvSpPr>
                <a:spLocks noChangeShapeType="1"/>
              </p:cNvSpPr>
              <p:nvPr/>
            </p:nvSpPr>
            <p:spPr bwMode="auto">
              <a:xfrm flipV="1">
                <a:off x="3821" y="1624"/>
                <a:ext cx="0" cy="24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46" name="Line 114"/>
              <p:cNvSpPr>
                <a:spLocks noChangeShapeType="1"/>
              </p:cNvSpPr>
              <p:nvPr/>
            </p:nvSpPr>
            <p:spPr bwMode="auto">
              <a:xfrm>
                <a:off x="3201" y="1657"/>
                <a:ext cx="56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47" name="Freeform 115"/>
              <p:cNvSpPr>
                <a:spLocks/>
              </p:cNvSpPr>
              <p:nvPr/>
            </p:nvSpPr>
            <p:spPr bwMode="auto">
              <a:xfrm>
                <a:off x="3151" y="1648"/>
                <a:ext cx="50" cy="16"/>
              </a:xfrm>
              <a:custGeom>
                <a:avLst/>
                <a:gdLst>
                  <a:gd name="T0" fmla="*/ 148 w 148"/>
                  <a:gd name="T1" fmla="*/ 0 h 50"/>
                  <a:gd name="T2" fmla="*/ 148 w 148"/>
                  <a:gd name="T3" fmla="*/ 50 h 50"/>
                  <a:gd name="T4" fmla="*/ 0 w 148"/>
                  <a:gd name="T5" fmla="*/ 25 h 50"/>
                  <a:gd name="T6" fmla="*/ 148 w 148"/>
                  <a:gd name="T7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8" h="50">
                    <a:moveTo>
                      <a:pt x="148" y="0"/>
                    </a:moveTo>
                    <a:lnTo>
                      <a:pt x="148" y="50"/>
                    </a:lnTo>
                    <a:lnTo>
                      <a:pt x="0" y="25"/>
                    </a:lnTo>
                    <a:lnTo>
                      <a:pt x="148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48" name="Freeform 116"/>
              <p:cNvSpPr>
                <a:spLocks/>
              </p:cNvSpPr>
              <p:nvPr/>
            </p:nvSpPr>
            <p:spPr bwMode="auto">
              <a:xfrm>
                <a:off x="3151" y="1648"/>
                <a:ext cx="50" cy="16"/>
              </a:xfrm>
              <a:custGeom>
                <a:avLst/>
                <a:gdLst>
                  <a:gd name="T0" fmla="*/ 148 w 148"/>
                  <a:gd name="T1" fmla="*/ 0 h 50"/>
                  <a:gd name="T2" fmla="*/ 148 w 148"/>
                  <a:gd name="T3" fmla="*/ 50 h 50"/>
                  <a:gd name="T4" fmla="*/ 0 w 148"/>
                  <a:gd name="T5" fmla="*/ 25 h 50"/>
                  <a:gd name="T6" fmla="*/ 148 w 148"/>
                  <a:gd name="T7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8" h="50">
                    <a:moveTo>
                      <a:pt x="148" y="0"/>
                    </a:moveTo>
                    <a:lnTo>
                      <a:pt x="148" y="50"/>
                    </a:lnTo>
                    <a:lnTo>
                      <a:pt x="0" y="25"/>
                    </a:lnTo>
                    <a:lnTo>
                      <a:pt x="148" y="0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49" name="Freeform 117"/>
              <p:cNvSpPr>
                <a:spLocks/>
              </p:cNvSpPr>
              <p:nvPr/>
            </p:nvSpPr>
            <p:spPr bwMode="auto">
              <a:xfrm>
                <a:off x="3769" y="1648"/>
                <a:ext cx="52" cy="16"/>
              </a:xfrm>
              <a:custGeom>
                <a:avLst/>
                <a:gdLst>
                  <a:gd name="T0" fmla="*/ 0 w 148"/>
                  <a:gd name="T1" fmla="*/ 0 h 50"/>
                  <a:gd name="T2" fmla="*/ 0 w 148"/>
                  <a:gd name="T3" fmla="*/ 50 h 50"/>
                  <a:gd name="T4" fmla="*/ 148 w 148"/>
                  <a:gd name="T5" fmla="*/ 25 h 50"/>
                  <a:gd name="T6" fmla="*/ 0 w 148"/>
                  <a:gd name="T7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8" h="50">
                    <a:moveTo>
                      <a:pt x="0" y="0"/>
                    </a:moveTo>
                    <a:lnTo>
                      <a:pt x="0" y="50"/>
                    </a:lnTo>
                    <a:lnTo>
                      <a:pt x="148" y="2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50" name="Freeform 118"/>
              <p:cNvSpPr>
                <a:spLocks/>
              </p:cNvSpPr>
              <p:nvPr/>
            </p:nvSpPr>
            <p:spPr bwMode="auto">
              <a:xfrm>
                <a:off x="3769" y="1648"/>
                <a:ext cx="52" cy="16"/>
              </a:xfrm>
              <a:custGeom>
                <a:avLst/>
                <a:gdLst>
                  <a:gd name="T0" fmla="*/ 0 w 148"/>
                  <a:gd name="T1" fmla="*/ 0 h 50"/>
                  <a:gd name="T2" fmla="*/ 0 w 148"/>
                  <a:gd name="T3" fmla="*/ 50 h 50"/>
                  <a:gd name="T4" fmla="*/ 148 w 148"/>
                  <a:gd name="T5" fmla="*/ 25 h 50"/>
                  <a:gd name="T6" fmla="*/ 0 w 148"/>
                  <a:gd name="T7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8" h="50">
                    <a:moveTo>
                      <a:pt x="0" y="0"/>
                    </a:moveTo>
                    <a:lnTo>
                      <a:pt x="0" y="50"/>
                    </a:lnTo>
                    <a:lnTo>
                      <a:pt x="148" y="25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51" name="Line 119"/>
              <p:cNvSpPr>
                <a:spLocks noChangeShapeType="1"/>
              </p:cNvSpPr>
              <p:nvPr/>
            </p:nvSpPr>
            <p:spPr bwMode="auto">
              <a:xfrm flipV="1">
                <a:off x="3400" y="1560"/>
                <a:ext cx="38" cy="7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52" name="Freeform 120"/>
              <p:cNvSpPr>
                <a:spLocks/>
              </p:cNvSpPr>
              <p:nvPr/>
            </p:nvSpPr>
            <p:spPr bwMode="auto">
              <a:xfrm>
                <a:off x="3400" y="1574"/>
                <a:ext cx="38" cy="52"/>
              </a:xfrm>
              <a:custGeom>
                <a:avLst/>
                <a:gdLst>
                  <a:gd name="T0" fmla="*/ 112 w 116"/>
                  <a:gd name="T1" fmla="*/ 78 h 155"/>
                  <a:gd name="T2" fmla="*/ 114 w 116"/>
                  <a:gd name="T3" fmla="*/ 67 h 155"/>
                  <a:gd name="T4" fmla="*/ 116 w 116"/>
                  <a:gd name="T5" fmla="*/ 58 h 155"/>
                  <a:gd name="T6" fmla="*/ 116 w 116"/>
                  <a:gd name="T7" fmla="*/ 50 h 155"/>
                  <a:gd name="T8" fmla="*/ 116 w 116"/>
                  <a:gd name="T9" fmla="*/ 41 h 155"/>
                  <a:gd name="T10" fmla="*/ 115 w 116"/>
                  <a:gd name="T11" fmla="*/ 33 h 155"/>
                  <a:gd name="T12" fmla="*/ 112 w 116"/>
                  <a:gd name="T13" fmla="*/ 27 h 155"/>
                  <a:gd name="T14" fmla="*/ 109 w 116"/>
                  <a:gd name="T15" fmla="*/ 20 h 155"/>
                  <a:gd name="T16" fmla="*/ 106 w 116"/>
                  <a:gd name="T17" fmla="*/ 14 h 155"/>
                  <a:gd name="T18" fmla="*/ 101 w 116"/>
                  <a:gd name="T19" fmla="*/ 8 h 155"/>
                  <a:gd name="T20" fmla="*/ 97 w 116"/>
                  <a:gd name="T21" fmla="*/ 5 h 155"/>
                  <a:gd name="T22" fmla="*/ 91 w 116"/>
                  <a:gd name="T23" fmla="*/ 3 h 155"/>
                  <a:gd name="T24" fmla="*/ 85 w 116"/>
                  <a:gd name="T25" fmla="*/ 0 h 155"/>
                  <a:gd name="T26" fmla="*/ 78 w 116"/>
                  <a:gd name="T27" fmla="*/ 0 h 155"/>
                  <a:gd name="T28" fmla="*/ 72 w 116"/>
                  <a:gd name="T29" fmla="*/ 0 h 155"/>
                  <a:gd name="T30" fmla="*/ 65 w 116"/>
                  <a:gd name="T31" fmla="*/ 3 h 155"/>
                  <a:gd name="T32" fmla="*/ 58 w 116"/>
                  <a:gd name="T33" fmla="*/ 5 h 155"/>
                  <a:gd name="T34" fmla="*/ 51 w 116"/>
                  <a:gd name="T35" fmla="*/ 8 h 155"/>
                  <a:gd name="T36" fmla="*/ 44 w 116"/>
                  <a:gd name="T37" fmla="*/ 14 h 155"/>
                  <a:gd name="T38" fmla="*/ 38 w 116"/>
                  <a:gd name="T39" fmla="*/ 20 h 155"/>
                  <a:gd name="T40" fmla="*/ 31 w 116"/>
                  <a:gd name="T41" fmla="*/ 27 h 155"/>
                  <a:gd name="T42" fmla="*/ 25 w 116"/>
                  <a:gd name="T43" fmla="*/ 33 h 155"/>
                  <a:gd name="T44" fmla="*/ 19 w 116"/>
                  <a:gd name="T45" fmla="*/ 41 h 155"/>
                  <a:gd name="T46" fmla="*/ 15 w 116"/>
                  <a:gd name="T47" fmla="*/ 50 h 155"/>
                  <a:gd name="T48" fmla="*/ 10 w 116"/>
                  <a:gd name="T49" fmla="*/ 58 h 155"/>
                  <a:gd name="T50" fmla="*/ 7 w 116"/>
                  <a:gd name="T51" fmla="*/ 67 h 155"/>
                  <a:gd name="T52" fmla="*/ 4 w 116"/>
                  <a:gd name="T53" fmla="*/ 78 h 155"/>
                  <a:gd name="T54" fmla="*/ 1 w 116"/>
                  <a:gd name="T55" fmla="*/ 87 h 155"/>
                  <a:gd name="T56" fmla="*/ 0 w 116"/>
                  <a:gd name="T57" fmla="*/ 96 h 155"/>
                  <a:gd name="T58" fmla="*/ 0 w 116"/>
                  <a:gd name="T59" fmla="*/ 105 h 155"/>
                  <a:gd name="T60" fmla="*/ 0 w 116"/>
                  <a:gd name="T61" fmla="*/ 113 h 155"/>
                  <a:gd name="T62" fmla="*/ 1 w 116"/>
                  <a:gd name="T63" fmla="*/ 121 h 155"/>
                  <a:gd name="T64" fmla="*/ 4 w 116"/>
                  <a:gd name="T65" fmla="*/ 129 h 155"/>
                  <a:gd name="T66" fmla="*/ 7 w 116"/>
                  <a:gd name="T67" fmla="*/ 136 h 155"/>
                  <a:gd name="T68" fmla="*/ 10 w 116"/>
                  <a:gd name="T69" fmla="*/ 141 h 155"/>
                  <a:gd name="T70" fmla="*/ 15 w 116"/>
                  <a:gd name="T71" fmla="*/ 146 h 155"/>
                  <a:gd name="T72" fmla="*/ 19 w 116"/>
                  <a:gd name="T73" fmla="*/ 149 h 155"/>
                  <a:gd name="T74" fmla="*/ 25 w 116"/>
                  <a:gd name="T75" fmla="*/ 153 h 155"/>
                  <a:gd name="T76" fmla="*/ 31 w 116"/>
                  <a:gd name="T77" fmla="*/ 154 h 155"/>
                  <a:gd name="T78" fmla="*/ 38 w 116"/>
                  <a:gd name="T79" fmla="*/ 155 h 155"/>
                  <a:gd name="T80" fmla="*/ 44 w 116"/>
                  <a:gd name="T81" fmla="*/ 154 h 155"/>
                  <a:gd name="T82" fmla="*/ 51 w 116"/>
                  <a:gd name="T83" fmla="*/ 153 h 155"/>
                  <a:gd name="T84" fmla="*/ 58 w 116"/>
                  <a:gd name="T85" fmla="*/ 149 h 155"/>
                  <a:gd name="T86" fmla="*/ 65 w 116"/>
                  <a:gd name="T87" fmla="*/ 146 h 155"/>
                  <a:gd name="T88" fmla="*/ 72 w 116"/>
                  <a:gd name="T89" fmla="*/ 141 h 155"/>
                  <a:gd name="T90" fmla="*/ 78 w 116"/>
                  <a:gd name="T91" fmla="*/ 136 h 155"/>
                  <a:gd name="T92" fmla="*/ 85 w 116"/>
                  <a:gd name="T93" fmla="*/ 129 h 155"/>
                  <a:gd name="T94" fmla="*/ 91 w 116"/>
                  <a:gd name="T95" fmla="*/ 121 h 155"/>
                  <a:gd name="T96" fmla="*/ 97 w 116"/>
                  <a:gd name="T97" fmla="*/ 113 h 155"/>
                  <a:gd name="T98" fmla="*/ 101 w 116"/>
                  <a:gd name="T99" fmla="*/ 105 h 155"/>
                  <a:gd name="T100" fmla="*/ 106 w 116"/>
                  <a:gd name="T101" fmla="*/ 96 h 155"/>
                  <a:gd name="T102" fmla="*/ 109 w 116"/>
                  <a:gd name="T103" fmla="*/ 87 h 155"/>
                  <a:gd name="T104" fmla="*/ 112 w 116"/>
                  <a:gd name="T105" fmla="*/ 78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16" h="155">
                    <a:moveTo>
                      <a:pt x="112" y="78"/>
                    </a:moveTo>
                    <a:lnTo>
                      <a:pt x="114" y="67"/>
                    </a:lnTo>
                    <a:lnTo>
                      <a:pt x="116" y="58"/>
                    </a:lnTo>
                    <a:lnTo>
                      <a:pt x="116" y="50"/>
                    </a:lnTo>
                    <a:lnTo>
                      <a:pt x="116" y="41"/>
                    </a:lnTo>
                    <a:lnTo>
                      <a:pt x="115" y="33"/>
                    </a:lnTo>
                    <a:lnTo>
                      <a:pt x="112" y="27"/>
                    </a:lnTo>
                    <a:lnTo>
                      <a:pt x="109" y="20"/>
                    </a:lnTo>
                    <a:lnTo>
                      <a:pt x="106" y="14"/>
                    </a:lnTo>
                    <a:lnTo>
                      <a:pt x="101" y="8"/>
                    </a:lnTo>
                    <a:lnTo>
                      <a:pt x="97" y="5"/>
                    </a:lnTo>
                    <a:lnTo>
                      <a:pt x="91" y="3"/>
                    </a:lnTo>
                    <a:lnTo>
                      <a:pt x="85" y="0"/>
                    </a:lnTo>
                    <a:lnTo>
                      <a:pt x="78" y="0"/>
                    </a:lnTo>
                    <a:lnTo>
                      <a:pt x="72" y="0"/>
                    </a:lnTo>
                    <a:lnTo>
                      <a:pt x="65" y="3"/>
                    </a:lnTo>
                    <a:lnTo>
                      <a:pt x="58" y="5"/>
                    </a:lnTo>
                    <a:lnTo>
                      <a:pt x="51" y="8"/>
                    </a:lnTo>
                    <a:lnTo>
                      <a:pt x="44" y="14"/>
                    </a:lnTo>
                    <a:lnTo>
                      <a:pt x="38" y="20"/>
                    </a:lnTo>
                    <a:lnTo>
                      <a:pt x="31" y="27"/>
                    </a:lnTo>
                    <a:lnTo>
                      <a:pt x="25" y="33"/>
                    </a:lnTo>
                    <a:lnTo>
                      <a:pt x="19" y="41"/>
                    </a:lnTo>
                    <a:lnTo>
                      <a:pt x="15" y="50"/>
                    </a:lnTo>
                    <a:lnTo>
                      <a:pt x="10" y="58"/>
                    </a:lnTo>
                    <a:lnTo>
                      <a:pt x="7" y="67"/>
                    </a:lnTo>
                    <a:lnTo>
                      <a:pt x="4" y="78"/>
                    </a:lnTo>
                    <a:lnTo>
                      <a:pt x="1" y="87"/>
                    </a:lnTo>
                    <a:lnTo>
                      <a:pt x="0" y="96"/>
                    </a:lnTo>
                    <a:lnTo>
                      <a:pt x="0" y="105"/>
                    </a:lnTo>
                    <a:lnTo>
                      <a:pt x="0" y="113"/>
                    </a:lnTo>
                    <a:lnTo>
                      <a:pt x="1" y="121"/>
                    </a:lnTo>
                    <a:lnTo>
                      <a:pt x="4" y="129"/>
                    </a:lnTo>
                    <a:lnTo>
                      <a:pt x="7" y="136"/>
                    </a:lnTo>
                    <a:lnTo>
                      <a:pt x="10" y="141"/>
                    </a:lnTo>
                    <a:lnTo>
                      <a:pt x="15" y="146"/>
                    </a:lnTo>
                    <a:lnTo>
                      <a:pt x="19" y="149"/>
                    </a:lnTo>
                    <a:lnTo>
                      <a:pt x="25" y="153"/>
                    </a:lnTo>
                    <a:lnTo>
                      <a:pt x="31" y="154"/>
                    </a:lnTo>
                    <a:lnTo>
                      <a:pt x="38" y="155"/>
                    </a:lnTo>
                    <a:lnTo>
                      <a:pt x="44" y="154"/>
                    </a:lnTo>
                    <a:lnTo>
                      <a:pt x="51" y="153"/>
                    </a:lnTo>
                    <a:lnTo>
                      <a:pt x="58" y="149"/>
                    </a:lnTo>
                    <a:lnTo>
                      <a:pt x="65" y="146"/>
                    </a:lnTo>
                    <a:lnTo>
                      <a:pt x="72" y="141"/>
                    </a:lnTo>
                    <a:lnTo>
                      <a:pt x="78" y="136"/>
                    </a:lnTo>
                    <a:lnTo>
                      <a:pt x="85" y="129"/>
                    </a:lnTo>
                    <a:lnTo>
                      <a:pt x="91" y="121"/>
                    </a:lnTo>
                    <a:lnTo>
                      <a:pt x="97" y="113"/>
                    </a:lnTo>
                    <a:lnTo>
                      <a:pt x="101" y="105"/>
                    </a:lnTo>
                    <a:lnTo>
                      <a:pt x="106" y="96"/>
                    </a:lnTo>
                    <a:lnTo>
                      <a:pt x="109" y="87"/>
                    </a:lnTo>
                    <a:lnTo>
                      <a:pt x="112" y="78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53" name="Freeform 121"/>
              <p:cNvSpPr>
                <a:spLocks/>
              </p:cNvSpPr>
              <p:nvPr/>
            </p:nvSpPr>
            <p:spPr bwMode="auto">
              <a:xfrm>
                <a:off x="3471" y="1560"/>
                <a:ext cx="16" cy="14"/>
              </a:xfrm>
              <a:custGeom>
                <a:avLst/>
                <a:gdLst>
                  <a:gd name="T0" fmla="*/ 46 w 46"/>
                  <a:gd name="T1" fmla="*/ 0 h 38"/>
                  <a:gd name="T2" fmla="*/ 41 w 46"/>
                  <a:gd name="T3" fmla="*/ 0 h 38"/>
                  <a:gd name="T4" fmla="*/ 34 w 46"/>
                  <a:gd name="T5" fmla="*/ 2 h 38"/>
                  <a:gd name="T6" fmla="*/ 27 w 46"/>
                  <a:gd name="T7" fmla="*/ 6 h 38"/>
                  <a:gd name="T8" fmla="*/ 21 w 46"/>
                  <a:gd name="T9" fmla="*/ 10 h 38"/>
                  <a:gd name="T10" fmla="*/ 14 w 46"/>
                  <a:gd name="T11" fmla="*/ 16 h 38"/>
                  <a:gd name="T12" fmla="*/ 9 w 46"/>
                  <a:gd name="T13" fmla="*/ 23 h 38"/>
                  <a:gd name="T14" fmla="*/ 4 w 46"/>
                  <a:gd name="T15" fmla="*/ 29 h 38"/>
                  <a:gd name="T16" fmla="*/ 0 w 46"/>
                  <a:gd name="T17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6" h="38">
                    <a:moveTo>
                      <a:pt x="46" y="0"/>
                    </a:moveTo>
                    <a:lnTo>
                      <a:pt x="41" y="0"/>
                    </a:lnTo>
                    <a:lnTo>
                      <a:pt x="34" y="2"/>
                    </a:lnTo>
                    <a:lnTo>
                      <a:pt x="27" y="6"/>
                    </a:lnTo>
                    <a:lnTo>
                      <a:pt x="21" y="10"/>
                    </a:lnTo>
                    <a:lnTo>
                      <a:pt x="14" y="16"/>
                    </a:lnTo>
                    <a:lnTo>
                      <a:pt x="9" y="23"/>
                    </a:lnTo>
                    <a:lnTo>
                      <a:pt x="4" y="29"/>
                    </a:lnTo>
                    <a:lnTo>
                      <a:pt x="0" y="38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54" name="Freeform 122"/>
              <p:cNvSpPr>
                <a:spLocks/>
              </p:cNvSpPr>
              <p:nvPr/>
            </p:nvSpPr>
            <p:spPr bwMode="auto">
              <a:xfrm>
                <a:off x="3487" y="1560"/>
                <a:ext cx="10" cy="26"/>
              </a:xfrm>
              <a:custGeom>
                <a:avLst/>
                <a:gdLst>
                  <a:gd name="T0" fmla="*/ 10 w 25"/>
                  <a:gd name="T1" fmla="*/ 78 h 78"/>
                  <a:gd name="T2" fmla="*/ 14 w 25"/>
                  <a:gd name="T3" fmla="*/ 71 h 78"/>
                  <a:gd name="T4" fmla="*/ 18 w 25"/>
                  <a:gd name="T5" fmla="*/ 63 h 78"/>
                  <a:gd name="T6" fmla="*/ 21 w 25"/>
                  <a:gd name="T7" fmla="*/ 56 h 78"/>
                  <a:gd name="T8" fmla="*/ 23 w 25"/>
                  <a:gd name="T9" fmla="*/ 48 h 78"/>
                  <a:gd name="T10" fmla="*/ 25 w 25"/>
                  <a:gd name="T11" fmla="*/ 41 h 78"/>
                  <a:gd name="T12" fmla="*/ 25 w 25"/>
                  <a:gd name="T13" fmla="*/ 33 h 78"/>
                  <a:gd name="T14" fmla="*/ 25 w 25"/>
                  <a:gd name="T15" fmla="*/ 26 h 78"/>
                  <a:gd name="T16" fmla="*/ 24 w 25"/>
                  <a:gd name="T17" fmla="*/ 19 h 78"/>
                  <a:gd name="T18" fmla="*/ 22 w 25"/>
                  <a:gd name="T19" fmla="*/ 14 h 78"/>
                  <a:gd name="T20" fmla="*/ 18 w 25"/>
                  <a:gd name="T21" fmla="*/ 9 h 78"/>
                  <a:gd name="T22" fmla="*/ 15 w 25"/>
                  <a:gd name="T23" fmla="*/ 4 h 78"/>
                  <a:gd name="T24" fmla="*/ 10 w 25"/>
                  <a:gd name="T25" fmla="*/ 2 h 78"/>
                  <a:gd name="T26" fmla="*/ 6 w 25"/>
                  <a:gd name="T27" fmla="*/ 0 h 78"/>
                  <a:gd name="T28" fmla="*/ 0 w 25"/>
                  <a:gd name="T29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" h="78">
                    <a:moveTo>
                      <a:pt x="10" y="78"/>
                    </a:moveTo>
                    <a:lnTo>
                      <a:pt x="14" y="71"/>
                    </a:lnTo>
                    <a:lnTo>
                      <a:pt x="18" y="63"/>
                    </a:lnTo>
                    <a:lnTo>
                      <a:pt x="21" y="56"/>
                    </a:lnTo>
                    <a:lnTo>
                      <a:pt x="23" y="48"/>
                    </a:lnTo>
                    <a:lnTo>
                      <a:pt x="25" y="41"/>
                    </a:lnTo>
                    <a:lnTo>
                      <a:pt x="25" y="33"/>
                    </a:lnTo>
                    <a:lnTo>
                      <a:pt x="25" y="26"/>
                    </a:lnTo>
                    <a:lnTo>
                      <a:pt x="24" y="19"/>
                    </a:lnTo>
                    <a:lnTo>
                      <a:pt x="22" y="14"/>
                    </a:lnTo>
                    <a:lnTo>
                      <a:pt x="18" y="9"/>
                    </a:lnTo>
                    <a:lnTo>
                      <a:pt x="15" y="4"/>
                    </a:lnTo>
                    <a:lnTo>
                      <a:pt x="10" y="2"/>
                    </a:lnTo>
                    <a:lnTo>
                      <a:pt x="6" y="0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55" name="Freeform 123"/>
              <p:cNvSpPr>
                <a:spLocks/>
              </p:cNvSpPr>
              <p:nvPr/>
            </p:nvSpPr>
            <p:spPr bwMode="auto">
              <a:xfrm>
                <a:off x="3454" y="1586"/>
                <a:ext cx="36" cy="52"/>
              </a:xfrm>
              <a:custGeom>
                <a:avLst/>
                <a:gdLst>
                  <a:gd name="T0" fmla="*/ 107 w 107"/>
                  <a:gd name="T1" fmla="*/ 0 h 153"/>
                  <a:gd name="T2" fmla="*/ 0 w 107"/>
                  <a:gd name="T3" fmla="*/ 153 h 153"/>
                  <a:gd name="T4" fmla="*/ 71 w 107"/>
                  <a:gd name="T5" fmla="*/ 153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7" h="153">
                    <a:moveTo>
                      <a:pt x="107" y="0"/>
                    </a:moveTo>
                    <a:lnTo>
                      <a:pt x="0" y="153"/>
                    </a:lnTo>
                    <a:lnTo>
                      <a:pt x="71" y="153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56" name="Freeform 124"/>
              <p:cNvSpPr>
                <a:spLocks/>
              </p:cNvSpPr>
              <p:nvPr/>
            </p:nvSpPr>
            <p:spPr bwMode="auto">
              <a:xfrm>
                <a:off x="3513" y="1560"/>
                <a:ext cx="26" cy="35"/>
              </a:xfrm>
              <a:custGeom>
                <a:avLst/>
                <a:gdLst>
                  <a:gd name="T0" fmla="*/ 75 w 77"/>
                  <a:gd name="T1" fmla="*/ 51 h 102"/>
                  <a:gd name="T2" fmla="*/ 76 w 77"/>
                  <a:gd name="T3" fmla="*/ 43 h 102"/>
                  <a:gd name="T4" fmla="*/ 77 w 77"/>
                  <a:gd name="T5" fmla="*/ 35 h 102"/>
                  <a:gd name="T6" fmla="*/ 77 w 77"/>
                  <a:gd name="T7" fmla="*/ 27 h 102"/>
                  <a:gd name="T8" fmla="*/ 76 w 77"/>
                  <a:gd name="T9" fmla="*/ 20 h 102"/>
                  <a:gd name="T10" fmla="*/ 74 w 77"/>
                  <a:gd name="T11" fmla="*/ 15 h 102"/>
                  <a:gd name="T12" fmla="*/ 71 w 77"/>
                  <a:gd name="T13" fmla="*/ 9 h 102"/>
                  <a:gd name="T14" fmla="*/ 67 w 77"/>
                  <a:gd name="T15" fmla="*/ 6 h 102"/>
                  <a:gd name="T16" fmla="*/ 62 w 77"/>
                  <a:gd name="T17" fmla="*/ 2 h 102"/>
                  <a:gd name="T18" fmla="*/ 58 w 77"/>
                  <a:gd name="T19" fmla="*/ 0 h 102"/>
                  <a:gd name="T20" fmla="*/ 52 w 77"/>
                  <a:gd name="T21" fmla="*/ 0 h 102"/>
                  <a:gd name="T22" fmla="*/ 47 w 77"/>
                  <a:gd name="T23" fmla="*/ 0 h 102"/>
                  <a:gd name="T24" fmla="*/ 41 w 77"/>
                  <a:gd name="T25" fmla="*/ 2 h 102"/>
                  <a:gd name="T26" fmla="*/ 34 w 77"/>
                  <a:gd name="T27" fmla="*/ 6 h 102"/>
                  <a:gd name="T28" fmla="*/ 28 w 77"/>
                  <a:gd name="T29" fmla="*/ 9 h 102"/>
                  <a:gd name="T30" fmla="*/ 23 w 77"/>
                  <a:gd name="T31" fmla="*/ 15 h 102"/>
                  <a:gd name="T32" fmla="*/ 17 w 77"/>
                  <a:gd name="T33" fmla="*/ 20 h 102"/>
                  <a:gd name="T34" fmla="*/ 12 w 77"/>
                  <a:gd name="T35" fmla="*/ 27 h 102"/>
                  <a:gd name="T36" fmla="*/ 9 w 77"/>
                  <a:gd name="T37" fmla="*/ 35 h 102"/>
                  <a:gd name="T38" fmla="*/ 6 w 77"/>
                  <a:gd name="T39" fmla="*/ 43 h 102"/>
                  <a:gd name="T40" fmla="*/ 2 w 77"/>
                  <a:gd name="T41" fmla="*/ 51 h 102"/>
                  <a:gd name="T42" fmla="*/ 1 w 77"/>
                  <a:gd name="T43" fmla="*/ 59 h 102"/>
                  <a:gd name="T44" fmla="*/ 0 w 77"/>
                  <a:gd name="T45" fmla="*/ 67 h 102"/>
                  <a:gd name="T46" fmla="*/ 0 w 77"/>
                  <a:gd name="T47" fmla="*/ 75 h 102"/>
                  <a:gd name="T48" fmla="*/ 1 w 77"/>
                  <a:gd name="T49" fmla="*/ 82 h 102"/>
                  <a:gd name="T50" fmla="*/ 3 w 77"/>
                  <a:gd name="T51" fmla="*/ 87 h 102"/>
                  <a:gd name="T52" fmla="*/ 7 w 77"/>
                  <a:gd name="T53" fmla="*/ 93 h 102"/>
                  <a:gd name="T54" fmla="*/ 10 w 77"/>
                  <a:gd name="T55" fmla="*/ 96 h 102"/>
                  <a:gd name="T56" fmla="*/ 15 w 77"/>
                  <a:gd name="T57" fmla="*/ 100 h 102"/>
                  <a:gd name="T58" fmla="*/ 19 w 77"/>
                  <a:gd name="T59" fmla="*/ 102 h 102"/>
                  <a:gd name="T60" fmla="*/ 25 w 77"/>
                  <a:gd name="T61" fmla="*/ 102 h 102"/>
                  <a:gd name="T62" fmla="*/ 31 w 77"/>
                  <a:gd name="T63" fmla="*/ 102 h 102"/>
                  <a:gd name="T64" fmla="*/ 36 w 77"/>
                  <a:gd name="T65" fmla="*/ 100 h 102"/>
                  <a:gd name="T66" fmla="*/ 43 w 77"/>
                  <a:gd name="T67" fmla="*/ 96 h 102"/>
                  <a:gd name="T68" fmla="*/ 49 w 77"/>
                  <a:gd name="T69" fmla="*/ 93 h 102"/>
                  <a:gd name="T70" fmla="*/ 54 w 77"/>
                  <a:gd name="T71" fmla="*/ 87 h 102"/>
                  <a:gd name="T72" fmla="*/ 60 w 77"/>
                  <a:gd name="T73" fmla="*/ 82 h 102"/>
                  <a:gd name="T74" fmla="*/ 65 w 77"/>
                  <a:gd name="T75" fmla="*/ 75 h 102"/>
                  <a:gd name="T76" fmla="*/ 68 w 77"/>
                  <a:gd name="T77" fmla="*/ 67 h 102"/>
                  <a:gd name="T78" fmla="*/ 71 w 77"/>
                  <a:gd name="T79" fmla="*/ 59 h 102"/>
                  <a:gd name="T80" fmla="*/ 75 w 77"/>
                  <a:gd name="T81" fmla="*/ 51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7" h="102">
                    <a:moveTo>
                      <a:pt x="75" y="51"/>
                    </a:moveTo>
                    <a:lnTo>
                      <a:pt x="76" y="43"/>
                    </a:lnTo>
                    <a:lnTo>
                      <a:pt x="77" y="35"/>
                    </a:lnTo>
                    <a:lnTo>
                      <a:pt x="77" y="27"/>
                    </a:lnTo>
                    <a:lnTo>
                      <a:pt x="76" y="20"/>
                    </a:lnTo>
                    <a:lnTo>
                      <a:pt x="74" y="15"/>
                    </a:lnTo>
                    <a:lnTo>
                      <a:pt x="71" y="9"/>
                    </a:lnTo>
                    <a:lnTo>
                      <a:pt x="67" y="6"/>
                    </a:lnTo>
                    <a:lnTo>
                      <a:pt x="62" y="2"/>
                    </a:lnTo>
                    <a:lnTo>
                      <a:pt x="58" y="0"/>
                    </a:lnTo>
                    <a:lnTo>
                      <a:pt x="52" y="0"/>
                    </a:lnTo>
                    <a:lnTo>
                      <a:pt x="47" y="0"/>
                    </a:lnTo>
                    <a:lnTo>
                      <a:pt x="41" y="2"/>
                    </a:lnTo>
                    <a:lnTo>
                      <a:pt x="34" y="6"/>
                    </a:lnTo>
                    <a:lnTo>
                      <a:pt x="28" y="9"/>
                    </a:lnTo>
                    <a:lnTo>
                      <a:pt x="23" y="15"/>
                    </a:lnTo>
                    <a:lnTo>
                      <a:pt x="17" y="20"/>
                    </a:lnTo>
                    <a:lnTo>
                      <a:pt x="12" y="27"/>
                    </a:lnTo>
                    <a:lnTo>
                      <a:pt x="9" y="35"/>
                    </a:lnTo>
                    <a:lnTo>
                      <a:pt x="6" y="43"/>
                    </a:lnTo>
                    <a:lnTo>
                      <a:pt x="2" y="51"/>
                    </a:lnTo>
                    <a:lnTo>
                      <a:pt x="1" y="59"/>
                    </a:lnTo>
                    <a:lnTo>
                      <a:pt x="0" y="67"/>
                    </a:lnTo>
                    <a:lnTo>
                      <a:pt x="0" y="75"/>
                    </a:lnTo>
                    <a:lnTo>
                      <a:pt x="1" y="82"/>
                    </a:lnTo>
                    <a:lnTo>
                      <a:pt x="3" y="87"/>
                    </a:lnTo>
                    <a:lnTo>
                      <a:pt x="7" y="93"/>
                    </a:lnTo>
                    <a:lnTo>
                      <a:pt x="10" y="96"/>
                    </a:lnTo>
                    <a:lnTo>
                      <a:pt x="15" y="100"/>
                    </a:lnTo>
                    <a:lnTo>
                      <a:pt x="19" y="102"/>
                    </a:lnTo>
                    <a:lnTo>
                      <a:pt x="25" y="102"/>
                    </a:lnTo>
                    <a:lnTo>
                      <a:pt x="31" y="102"/>
                    </a:lnTo>
                    <a:lnTo>
                      <a:pt x="36" y="100"/>
                    </a:lnTo>
                    <a:lnTo>
                      <a:pt x="43" y="96"/>
                    </a:lnTo>
                    <a:lnTo>
                      <a:pt x="49" y="93"/>
                    </a:lnTo>
                    <a:lnTo>
                      <a:pt x="54" y="87"/>
                    </a:lnTo>
                    <a:lnTo>
                      <a:pt x="60" y="82"/>
                    </a:lnTo>
                    <a:lnTo>
                      <a:pt x="65" y="75"/>
                    </a:lnTo>
                    <a:lnTo>
                      <a:pt x="68" y="67"/>
                    </a:lnTo>
                    <a:lnTo>
                      <a:pt x="71" y="59"/>
                    </a:lnTo>
                    <a:lnTo>
                      <a:pt x="75" y="51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57" name="Freeform 125"/>
              <p:cNvSpPr>
                <a:spLocks/>
              </p:cNvSpPr>
              <p:nvPr/>
            </p:nvSpPr>
            <p:spPr bwMode="auto">
              <a:xfrm>
                <a:off x="3504" y="1595"/>
                <a:ext cx="26" cy="17"/>
              </a:xfrm>
              <a:custGeom>
                <a:avLst/>
                <a:gdLst>
                  <a:gd name="T0" fmla="*/ 72 w 75"/>
                  <a:gd name="T1" fmla="*/ 52 h 52"/>
                  <a:gd name="T2" fmla="*/ 74 w 75"/>
                  <a:gd name="T3" fmla="*/ 44 h 52"/>
                  <a:gd name="T4" fmla="*/ 75 w 75"/>
                  <a:gd name="T5" fmla="*/ 36 h 52"/>
                  <a:gd name="T6" fmla="*/ 75 w 75"/>
                  <a:gd name="T7" fmla="*/ 28 h 52"/>
                  <a:gd name="T8" fmla="*/ 74 w 75"/>
                  <a:gd name="T9" fmla="*/ 22 h 52"/>
                  <a:gd name="T10" fmla="*/ 72 w 75"/>
                  <a:gd name="T11" fmla="*/ 16 h 52"/>
                  <a:gd name="T12" fmla="*/ 68 w 75"/>
                  <a:gd name="T13" fmla="*/ 10 h 52"/>
                  <a:gd name="T14" fmla="*/ 65 w 75"/>
                  <a:gd name="T15" fmla="*/ 6 h 52"/>
                  <a:gd name="T16" fmla="*/ 60 w 75"/>
                  <a:gd name="T17" fmla="*/ 3 h 52"/>
                  <a:gd name="T18" fmla="*/ 56 w 75"/>
                  <a:gd name="T19" fmla="*/ 1 h 52"/>
                  <a:gd name="T20" fmla="*/ 50 w 75"/>
                  <a:gd name="T21" fmla="*/ 0 h 52"/>
                  <a:gd name="T22" fmla="*/ 44 w 75"/>
                  <a:gd name="T23" fmla="*/ 1 h 52"/>
                  <a:gd name="T24" fmla="*/ 37 w 75"/>
                  <a:gd name="T25" fmla="*/ 3 h 52"/>
                  <a:gd name="T26" fmla="*/ 32 w 75"/>
                  <a:gd name="T27" fmla="*/ 6 h 52"/>
                  <a:gd name="T28" fmla="*/ 26 w 75"/>
                  <a:gd name="T29" fmla="*/ 10 h 52"/>
                  <a:gd name="T30" fmla="*/ 20 w 75"/>
                  <a:gd name="T31" fmla="*/ 16 h 52"/>
                  <a:gd name="T32" fmla="*/ 15 w 75"/>
                  <a:gd name="T33" fmla="*/ 22 h 52"/>
                  <a:gd name="T34" fmla="*/ 10 w 75"/>
                  <a:gd name="T35" fmla="*/ 28 h 52"/>
                  <a:gd name="T36" fmla="*/ 6 w 75"/>
                  <a:gd name="T37" fmla="*/ 36 h 52"/>
                  <a:gd name="T38" fmla="*/ 2 w 75"/>
                  <a:gd name="T39" fmla="*/ 44 h 52"/>
                  <a:gd name="T40" fmla="*/ 0 w 75"/>
                  <a:gd name="T41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5" h="52">
                    <a:moveTo>
                      <a:pt x="72" y="52"/>
                    </a:moveTo>
                    <a:lnTo>
                      <a:pt x="74" y="44"/>
                    </a:lnTo>
                    <a:lnTo>
                      <a:pt x="75" y="36"/>
                    </a:lnTo>
                    <a:lnTo>
                      <a:pt x="75" y="28"/>
                    </a:lnTo>
                    <a:lnTo>
                      <a:pt x="74" y="22"/>
                    </a:lnTo>
                    <a:lnTo>
                      <a:pt x="72" y="16"/>
                    </a:lnTo>
                    <a:lnTo>
                      <a:pt x="68" y="10"/>
                    </a:lnTo>
                    <a:lnTo>
                      <a:pt x="65" y="6"/>
                    </a:lnTo>
                    <a:lnTo>
                      <a:pt x="60" y="3"/>
                    </a:lnTo>
                    <a:lnTo>
                      <a:pt x="56" y="1"/>
                    </a:lnTo>
                    <a:lnTo>
                      <a:pt x="50" y="0"/>
                    </a:lnTo>
                    <a:lnTo>
                      <a:pt x="44" y="1"/>
                    </a:lnTo>
                    <a:lnTo>
                      <a:pt x="37" y="3"/>
                    </a:lnTo>
                    <a:lnTo>
                      <a:pt x="32" y="6"/>
                    </a:lnTo>
                    <a:lnTo>
                      <a:pt x="26" y="10"/>
                    </a:lnTo>
                    <a:lnTo>
                      <a:pt x="20" y="16"/>
                    </a:lnTo>
                    <a:lnTo>
                      <a:pt x="15" y="22"/>
                    </a:lnTo>
                    <a:lnTo>
                      <a:pt x="10" y="28"/>
                    </a:lnTo>
                    <a:lnTo>
                      <a:pt x="6" y="36"/>
                    </a:lnTo>
                    <a:lnTo>
                      <a:pt x="2" y="44"/>
                    </a:lnTo>
                    <a:lnTo>
                      <a:pt x="0" y="52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58" name="Line 126"/>
              <p:cNvSpPr>
                <a:spLocks noChangeShapeType="1"/>
              </p:cNvSpPr>
              <p:nvPr/>
            </p:nvSpPr>
            <p:spPr bwMode="auto">
              <a:xfrm flipH="1">
                <a:off x="3525" y="1612"/>
                <a:ext cx="3" cy="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59" name="Freeform 127"/>
              <p:cNvSpPr>
                <a:spLocks/>
              </p:cNvSpPr>
              <p:nvPr/>
            </p:nvSpPr>
            <p:spPr bwMode="auto">
              <a:xfrm>
                <a:off x="3502" y="1621"/>
                <a:ext cx="23" cy="17"/>
              </a:xfrm>
              <a:custGeom>
                <a:avLst/>
                <a:gdLst>
                  <a:gd name="T0" fmla="*/ 2 w 74"/>
                  <a:gd name="T1" fmla="*/ 0 h 52"/>
                  <a:gd name="T2" fmla="*/ 0 w 74"/>
                  <a:gd name="T3" fmla="*/ 9 h 52"/>
                  <a:gd name="T4" fmla="*/ 0 w 74"/>
                  <a:gd name="T5" fmla="*/ 16 h 52"/>
                  <a:gd name="T6" fmla="*/ 0 w 74"/>
                  <a:gd name="T7" fmla="*/ 24 h 52"/>
                  <a:gd name="T8" fmla="*/ 1 w 74"/>
                  <a:gd name="T9" fmla="*/ 31 h 52"/>
                  <a:gd name="T10" fmla="*/ 3 w 74"/>
                  <a:gd name="T11" fmla="*/ 38 h 52"/>
                  <a:gd name="T12" fmla="*/ 6 w 74"/>
                  <a:gd name="T13" fmla="*/ 42 h 52"/>
                  <a:gd name="T14" fmla="*/ 9 w 74"/>
                  <a:gd name="T15" fmla="*/ 47 h 52"/>
                  <a:gd name="T16" fmla="*/ 14 w 74"/>
                  <a:gd name="T17" fmla="*/ 50 h 52"/>
                  <a:gd name="T18" fmla="*/ 19 w 74"/>
                  <a:gd name="T19" fmla="*/ 51 h 52"/>
                  <a:gd name="T20" fmla="*/ 25 w 74"/>
                  <a:gd name="T21" fmla="*/ 52 h 52"/>
                  <a:gd name="T22" fmla="*/ 31 w 74"/>
                  <a:gd name="T23" fmla="*/ 51 h 52"/>
                  <a:gd name="T24" fmla="*/ 36 w 74"/>
                  <a:gd name="T25" fmla="*/ 50 h 52"/>
                  <a:gd name="T26" fmla="*/ 42 w 74"/>
                  <a:gd name="T27" fmla="*/ 47 h 52"/>
                  <a:gd name="T28" fmla="*/ 48 w 74"/>
                  <a:gd name="T29" fmla="*/ 42 h 52"/>
                  <a:gd name="T30" fmla="*/ 54 w 74"/>
                  <a:gd name="T31" fmla="*/ 38 h 52"/>
                  <a:gd name="T32" fmla="*/ 59 w 74"/>
                  <a:gd name="T33" fmla="*/ 31 h 52"/>
                  <a:gd name="T34" fmla="*/ 63 w 74"/>
                  <a:gd name="T35" fmla="*/ 24 h 52"/>
                  <a:gd name="T36" fmla="*/ 68 w 74"/>
                  <a:gd name="T37" fmla="*/ 16 h 52"/>
                  <a:gd name="T38" fmla="*/ 71 w 74"/>
                  <a:gd name="T39" fmla="*/ 9 h 52"/>
                  <a:gd name="T40" fmla="*/ 74 w 74"/>
                  <a:gd name="T41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4" h="52">
                    <a:moveTo>
                      <a:pt x="2" y="0"/>
                    </a:moveTo>
                    <a:lnTo>
                      <a:pt x="0" y="9"/>
                    </a:lnTo>
                    <a:lnTo>
                      <a:pt x="0" y="16"/>
                    </a:lnTo>
                    <a:lnTo>
                      <a:pt x="0" y="24"/>
                    </a:lnTo>
                    <a:lnTo>
                      <a:pt x="1" y="31"/>
                    </a:lnTo>
                    <a:lnTo>
                      <a:pt x="3" y="38"/>
                    </a:lnTo>
                    <a:lnTo>
                      <a:pt x="6" y="42"/>
                    </a:lnTo>
                    <a:lnTo>
                      <a:pt x="9" y="47"/>
                    </a:lnTo>
                    <a:lnTo>
                      <a:pt x="14" y="50"/>
                    </a:lnTo>
                    <a:lnTo>
                      <a:pt x="19" y="51"/>
                    </a:lnTo>
                    <a:lnTo>
                      <a:pt x="25" y="52"/>
                    </a:lnTo>
                    <a:lnTo>
                      <a:pt x="31" y="51"/>
                    </a:lnTo>
                    <a:lnTo>
                      <a:pt x="36" y="50"/>
                    </a:lnTo>
                    <a:lnTo>
                      <a:pt x="42" y="47"/>
                    </a:lnTo>
                    <a:lnTo>
                      <a:pt x="48" y="42"/>
                    </a:lnTo>
                    <a:lnTo>
                      <a:pt x="54" y="38"/>
                    </a:lnTo>
                    <a:lnTo>
                      <a:pt x="59" y="31"/>
                    </a:lnTo>
                    <a:lnTo>
                      <a:pt x="63" y="24"/>
                    </a:lnTo>
                    <a:lnTo>
                      <a:pt x="68" y="16"/>
                    </a:lnTo>
                    <a:lnTo>
                      <a:pt x="71" y="9"/>
                    </a:lnTo>
                    <a:lnTo>
                      <a:pt x="74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60" name="Line 128"/>
              <p:cNvSpPr>
                <a:spLocks noChangeShapeType="1"/>
              </p:cNvSpPr>
              <p:nvPr/>
            </p:nvSpPr>
            <p:spPr bwMode="auto">
              <a:xfrm flipV="1">
                <a:off x="3502" y="1612"/>
                <a:ext cx="2" cy="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61" name="Line 129"/>
              <p:cNvSpPr>
                <a:spLocks noChangeShapeType="1"/>
              </p:cNvSpPr>
              <p:nvPr/>
            </p:nvSpPr>
            <p:spPr bwMode="auto">
              <a:xfrm>
                <a:off x="3151" y="1865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62" name="Line 130"/>
              <p:cNvSpPr>
                <a:spLocks noChangeShapeType="1"/>
              </p:cNvSpPr>
              <p:nvPr/>
            </p:nvSpPr>
            <p:spPr bwMode="auto">
              <a:xfrm>
                <a:off x="3821" y="1865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63" name="Line 131"/>
              <p:cNvSpPr>
                <a:spLocks noChangeShapeType="1"/>
              </p:cNvSpPr>
              <p:nvPr/>
            </p:nvSpPr>
            <p:spPr bwMode="auto">
              <a:xfrm>
                <a:off x="3821" y="1657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749" name="Line 317"/>
              <p:cNvSpPr>
                <a:spLocks noChangeShapeType="1"/>
              </p:cNvSpPr>
              <p:nvPr/>
            </p:nvSpPr>
            <p:spPr bwMode="auto">
              <a:xfrm>
                <a:off x="3066" y="3009"/>
                <a:ext cx="2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750" name="Line 318"/>
              <p:cNvSpPr>
                <a:spLocks noChangeShapeType="1"/>
              </p:cNvSpPr>
              <p:nvPr/>
            </p:nvSpPr>
            <p:spPr bwMode="auto">
              <a:xfrm>
                <a:off x="3113" y="3009"/>
                <a:ext cx="13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751" name="Line 319"/>
              <p:cNvSpPr>
                <a:spLocks noChangeShapeType="1"/>
              </p:cNvSpPr>
              <p:nvPr/>
            </p:nvSpPr>
            <p:spPr bwMode="auto">
              <a:xfrm>
                <a:off x="3274" y="3009"/>
                <a:ext cx="2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752" name="Line 320"/>
              <p:cNvSpPr>
                <a:spLocks noChangeShapeType="1"/>
              </p:cNvSpPr>
              <p:nvPr/>
            </p:nvSpPr>
            <p:spPr bwMode="auto">
              <a:xfrm>
                <a:off x="3322" y="3009"/>
                <a:ext cx="13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753" name="Line 321"/>
              <p:cNvSpPr>
                <a:spLocks noChangeShapeType="1"/>
              </p:cNvSpPr>
              <p:nvPr/>
            </p:nvSpPr>
            <p:spPr bwMode="auto">
              <a:xfrm>
                <a:off x="3483" y="3009"/>
                <a:ext cx="2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754" name="Line 322"/>
              <p:cNvSpPr>
                <a:spLocks noChangeShapeType="1"/>
              </p:cNvSpPr>
              <p:nvPr/>
            </p:nvSpPr>
            <p:spPr bwMode="auto">
              <a:xfrm>
                <a:off x="3532" y="3009"/>
                <a:ext cx="13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755" name="Line 323"/>
              <p:cNvSpPr>
                <a:spLocks noChangeShapeType="1"/>
              </p:cNvSpPr>
              <p:nvPr/>
            </p:nvSpPr>
            <p:spPr bwMode="auto">
              <a:xfrm>
                <a:off x="3691" y="3009"/>
                <a:ext cx="2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756" name="Line 324"/>
              <p:cNvSpPr>
                <a:spLocks noChangeShapeType="1"/>
              </p:cNvSpPr>
              <p:nvPr/>
            </p:nvSpPr>
            <p:spPr bwMode="auto">
              <a:xfrm>
                <a:off x="3741" y="3009"/>
                <a:ext cx="13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757" name="Line 325"/>
              <p:cNvSpPr>
                <a:spLocks noChangeShapeType="1"/>
              </p:cNvSpPr>
              <p:nvPr/>
            </p:nvSpPr>
            <p:spPr bwMode="auto">
              <a:xfrm>
                <a:off x="3902" y="3009"/>
                <a:ext cx="2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758" name="Line 326"/>
              <p:cNvSpPr>
                <a:spLocks noChangeShapeType="1"/>
              </p:cNvSpPr>
              <p:nvPr/>
            </p:nvSpPr>
            <p:spPr bwMode="auto">
              <a:xfrm>
                <a:off x="3949" y="3009"/>
                <a:ext cx="9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759" name="Line 327"/>
              <p:cNvSpPr>
                <a:spLocks noChangeShapeType="1"/>
              </p:cNvSpPr>
              <p:nvPr/>
            </p:nvSpPr>
            <p:spPr bwMode="auto">
              <a:xfrm>
                <a:off x="3485" y="2472"/>
                <a:ext cx="0" cy="7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760" name="Line 328"/>
              <p:cNvSpPr>
                <a:spLocks noChangeShapeType="1"/>
              </p:cNvSpPr>
              <p:nvPr/>
            </p:nvSpPr>
            <p:spPr bwMode="auto">
              <a:xfrm>
                <a:off x="3485" y="2569"/>
                <a:ext cx="0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761" name="Line 329"/>
              <p:cNvSpPr>
                <a:spLocks noChangeShapeType="1"/>
              </p:cNvSpPr>
              <p:nvPr/>
            </p:nvSpPr>
            <p:spPr bwMode="auto">
              <a:xfrm>
                <a:off x="3485" y="2619"/>
                <a:ext cx="0" cy="1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762" name="Line 330"/>
              <p:cNvSpPr>
                <a:spLocks noChangeShapeType="1"/>
              </p:cNvSpPr>
              <p:nvPr/>
            </p:nvSpPr>
            <p:spPr bwMode="auto">
              <a:xfrm>
                <a:off x="3485" y="2780"/>
                <a:ext cx="0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763" name="Line 331"/>
              <p:cNvSpPr>
                <a:spLocks noChangeShapeType="1"/>
              </p:cNvSpPr>
              <p:nvPr/>
            </p:nvSpPr>
            <p:spPr bwMode="auto">
              <a:xfrm>
                <a:off x="3485" y="2827"/>
                <a:ext cx="0" cy="13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764" name="Line 332"/>
              <p:cNvSpPr>
                <a:spLocks noChangeShapeType="1"/>
              </p:cNvSpPr>
              <p:nvPr/>
            </p:nvSpPr>
            <p:spPr bwMode="auto">
              <a:xfrm>
                <a:off x="3485" y="2988"/>
                <a:ext cx="0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765" name="Line 333"/>
              <p:cNvSpPr>
                <a:spLocks noChangeShapeType="1"/>
              </p:cNvSpPr>
              <p:nvPr/>
            </p:nvSpPr>
            <p:spPr bwMode="auto">
              <a:xfrm>
                <a:off x="3485" y="3035"/>
                <a:ext cx="0" cy="13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766" name="Line 334"/>
              <p:cNvSpPr>
                <a:spLocks noChangeShapeType="1"/>
              </p:cNvSpPr>
              <p:nvPr/>
            </p:nvSpPr>
            <p:spPr bwMode="auto">
              <a:xfrm>
                <a:off x="3485" y="3196"/>
                <a:ext cx="0" cy="2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767" name="Line 335"/>
              <p:cNvSpPr>
                <a:spLocks noChangeShapeType="1"/>
              </p:cNvSpPr>
              <p:nvPr/>
            </p:nvSpPr>
            <p:spPr bwMode="auto">
              <a:xfrm>
                <a:off x="3485" y="3246"/>
                <a:ext cx="0" cy="13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768" name="Line 336"/>
              <p:cNvSpPr>
                <a:spLocks noChangeShapeType="1"/>
              </p:cNvSpPr>
              <p:nvPr/>
            </p:nvSpPr>
            <p:spPr bwMode="auto">
              <a:xfrm>
                <a:off x="3485" y="3407"/>
                <a:ext cx="0" cy="2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769" name="Line 337"/>
              <p:cNvSpPr>
                <a:spLocks noChangeShapeType="1"/>
              </p:cNvSpPr>
              <p:nvPr/>
            </p:nvSpPr>
            <p:spPr bwMode="auto">
              <a:xfrm>
                <a:off x="3485" y="3455"/>
                <a:ext cx="0" cy="7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770" name="Freeform 338"/>
              <p:cNvSpPr>
                <a:spLocks/>
              </p:cNvSpPr>
              <p:nvPr/>
            </p:nvSpPr>
            <p:spPr bwMode="auto">
              <a:xfrm>
                <a:off x="3793" y="2877"/>
                <a:ext cx="28" cy="132"/>
              </a:xfrm>
              <a:custGeom>
                <a:avLst/>
                <a:gdLst>
                  <a:gd name="T0" fmla="*/ 79 w 79"/>
                  <a:gd name="T1" fmla="*/ 388 h 388"/>
                  <a:gd name="T2" fmla="*/ 78 w 79"/>
                  <a:gd name="T3" fmla="*/ 347 h 388"/>
                  <a:gd name="T4" fmla="*/ 76 w 79"/>
                  <a:gd name="T5" fmla="*/ 307 h 388"/>
                  <a:gd name="T6" fmla="*/ 71 w 79"/>
                  <a:gd name="T7" fmla="*/ 266 h 388"/>
                  <a:gd name="T8" fmla="*/ 66 w 79"/>
                  <a:gd name="T9" fmla="*/ 226 h 388"/>
                  <a:gd name="T10" fmla="*/ 58 w 79"/>
                  <a:gd name="T11" fmla="*/ 185 h 388"/>
                  <a:gd name="T12" fmla="*/ 49 w 79"/>
                  <a:gd name="T13" fmla="*/ 145 h 388"/>
                  <a:gd name="T14" fmla="*/ 37 w 79"/>
                  <a:gd name="T15" fmla="*/ 106 h 388"/>
                  <a:gd name="T16" fmla="*/ 25 w 79"/>
                  <a:gd name="T17" fmla="*/ 67 h 388"/>
                  <a:gd name="T18" fmla="*/ 11 w 79"/>
                  <a:gd name="T19" fmla="*/ 29 h 388"/>
                  <a:gd name="T20" fmla="*/ 0 w 79"/>
                  <a:gd name="T21" fmla="*/ 0 h 3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388">
                    <a:moveTo>
                      <a:pt x="79" y="388"/>
                    </a:moveTo>
                    <a:lnTo>
                      <a:pt x="78" y="347"/>
                    </a:lnTo>
                    <a:lnTo>
                      <a:pt x="76" y="307"/>
                    </a:lnTo>
                    <a:lnTo>
                      <a:pt x="71" y="266"/>
                    </a:lnTo>
                    <a:lnTo>
                      <a:pt x="66" y="226"/>
                    </a:lnTo>
                    <a:lnTo>
                      <a:pt x="58" y="185"/>
                    </a:lnTo>
                    <a:lnTo>
                      <a:pt x="49" y="145"/>
                    </a:lnTo>
                    <a:lnTo>
                      <a:pt x="37" y="106"/>
                    </a:lnTo>
                    <a:lnTo>
                      <a:pt x="25" y="67"/>
                    </a:lnTo>
                    <a:lnTo>
                      <a:pt x="11" y="29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771" name="Freeform 339"/>
              <p:cNvSpPr>
                <a:spLocks/>
              </p:cNvSpPr>
              <p:nvPr/>
            </p:nvSpPr>
            <p:spPr bwMode="auto">
              <a:xfrm>
                <a:off x="3772" y="2834"/>
                <a:ext cx="9" cy="19"/>
              </a:xfrm>
              <a:custGeom>
                <a:avLst/>
                <a:gdLst>
                  <a:gd name="T0" fmla="*/ 32 w 32"/>
                  <a:gd name="T1" fmla="*/ 56 h 56"/>
                  <a:gd name="T2" fmla="*/ 26 w 32"/>
                  <a:gd name="T3" fmla="*/ 44 h 56"/>
                  <a:gd name="T4" fmla="*/ 6 w 32"/>
                  <a:gd name="T5" fmla="*/ 8 h 56"/>
                  <a:gd name="T6" fmla="*/ 0 w 32"/>
                  <a:gd name="T7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2" h="56">
                    <a:moveTo>
                      <a:pt x="32" y="56"/>
                    </a:moveTo>
                    <a:lnTo>
                      <a:pt x="26" y="44"/>
                    </a:lnTo>
                    <a:lnTo>
                      <a:pt x="6" y="8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772" name="Freeform 340"/>
              <p:cNvSpPr>
                <a:spLocks/>
              </p:cNvSpPr>
              <p:nvPr/>
            </p:nvSpPr>
            <p:spPr bwMode="auto">
              <a:xfrm>
                <a:off x="3658" y="2720"/>
                <a:ext cx="99" cy="90"/>
              </a:xfrm>
              <a:custGeom>
                <a:avLst/>
                <a:gdLst>
                  <a:gd name="T0" fmla="*/ 292 w 292"/>
                  <a:gd name="T1" fmla="*/ 267 h 267"/>
                  <a:gd name="T2" fmla="*/ 272 w 292"/>
                  <a:gd name="T3" fmla="*/ 241 h 267"/>
                  <a:gd name="T4" fmla="*/ 246 w 292"/>
                  <a:gd name="T5" fmla="*/ 209 h 267"/>
                  <a:gd name="T6" fmla="*/ 219 w 292"/>
                  <a:gd name="T7" fmla="*/ 178 h 267"/>
                  <a:gd name="T8" fmla="*/ 191 w 292"/>
                  <a:gd name="T9" fmla="*/ 149 h 267"/>
                  <a:gd name="T10" fmla="*/ 161 w 292"/>
                  <a:gd name="T11" fmla="*/ 121 h 267"/>
                  <a:gd name="T12" fmla="*/ 131 w 292"/>
                  <a:gd name="T13" fmla="*/ 93 h 267"/>
                  <a:gd name="T14" fmla="*/ 99 w 292"/>
                  <a:gd name="T15" fmla="*/ 67 h 267"/>
                  <a:gd name="T16" fmla="*/ 66 w 292"/>
                  <a:gd name="T17" fmla="*/ 43 h 267"/>
                  <a:gd name="T18" fmla="*/ 33 w 292"/>
                  <a:gd name="T19" fmla="*/ 21 h 267"/>
                  <a:gd name="T20" fmla="*/ 0 w 292"/>
                  <a:gd name="T21" fmla="*/ 0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92" h="267">
                    <a:moveTo>
                      <a:pt x="292" y="267"/>
                    </a:moveTo>
                    <a:lnTo>
                      <a:pt x="272" y="241"/>
                    </a:lnTo>
                    <a:lnTo>
                      <a:pt x="246" y="209"/>
                    </a:lnTo>
                    <a:lnTo>
                      <a:pt x="219" y="178"/>
                    </a:lnTo>
                    <a:lnTo>
                      <a:pt x="191" y="149"/>
                    </a:lnTo>
                    <a:lnTo>
                      <a:pt x="161" y="121"/>
                    </a:lnTo>
                    <a:lnTo>
                      <a:pt x="131" y="93"/>
                    </a:lnTo>
                    <a:lnTo>
                      <a:pt x="99" y="67"/>
                    </a:lnTo>
                    <a:lnTo>
                      <a:pt x="66" y="43"/>
                    </a:lnTo>
                    <a:lnTo>
                      <a:pt x="33" y="21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773" name="Freeform 341"/>
              <p:cNvSpPr>
                <a:spLocks/>
              </p:cNvSpPr>
              <p:nvPr/>
            </p:nvSpPr>
            <p:spPr bwMode="auto">
              <a:xfrm>
                <a:off x="3615" y="2699"/>
                <a:ext cx="19" cy="10"/>
              </a:xfrm>
              <a:custGeom>
                <a:avLst/>
                <a:gdLst>
                  <a:gd name="T0" fmla="*/ 58 w 58"/>
                  <a:gd name="T1" fmla="*/ 26 h 26"/>
                  <a:gd name="T2" fmla="*/ 54 w 58"/>
                  <a:gd name="T3" fmla="*/ 23 h 26"/>
                  <a:gd name="T4" fmla="*/ 17 w 58"/>
                  <a:gd name="T5" fmla="*/ 6 h 26"/>
                  <a:gd name="T6" fmla="*/ 0 w 58"/>
                  <a:gd name="T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8" h="26">
                    <a:moveTo>
                      <a:pt x="58" y="26"/>
                    </a:moveTo>
                    <a:lnTo>
                      <a:pt x="54" y="23"/>
                    </a:lnTo>
                    <a:lnTo>
                      <a:pt x="17" y="6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774" name="Freeform 342"/>
              <p:cNvSpPr>
                <a:spLocks/>
              </p:cNvSpPr>
              <p:nvPr/>
            </p:nvSpPr>
            <p:spPr bwMode="auto">
              <a:xfrm>
                <a:off x="3457" y="2673"/>
                <a:ext cx="132" cy="17"/>
              </a:xfrm>
              <a:custGeom>
                <a:avLst/>
                <a:gdLst>
                  <a:gd name="T0" fmla="*/ 394 w 394"/>
                  <a:gd name="T1" fmla="*/ 49 h 49"/>
                  <a:gd name="T2" fmla="*/ 370 w 394"/>
                  <a:gd name="T3" fmla="*/ 42 h 49"/>
                  <a:gd name="T4" fmla="*/ 331 w 394"/>
                  <a:gd name="T5" fmla="*/ 31 h 49"/>
                  <a:gd name="T6" fmla="*/ 292 w 394"/>
                  <a:gd name="T7" fmla="*/ 22 h 49"/>
                  <a:gd name="T8" fmla="*/ 251 w 394"/>
                  <a:gd name="T9" fmla="*/ 14 h 49"/>
                  <a:gd name="T10" fmla="*/ 210 w 394"/>
                  <a:gd name="T11" fmla="*/ 8 h 49"/>
                  <a:gd name="T12" fmla="*/ 170 w 394"/>
                  <a:gd name="T13" fmla="*/ 4 h 49"/>
                  <a:gd name="T14" fmla="*/ 129 w 394"/>
                  <a:gd name="T15" fmla="*/ 2 h 49"/>
                  <a:gd name="T16" fmla="*/ 89 w 394"/>
                  <a:gd name="T17" fmla="*/ 0 h 49"/>
                  <a:gd name="T18" fmla="*/ 48 w 394"/>
                  <a:gd name="T19" fmla="*/ 2 h 49"/>
                  <a:gd name="T20" fmla="*/ 7 w 394"/>
                  <a:gd name="T21" fmla="*/ 4 h 49"/>
                  <a:gd name="T22" fmla="*/ 0 w 394"/>
                  <a:gd name="T23" fmla="*/ 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94" h="49">
                    <a:moveTo>
                      <a:pt x="394" y="49"/>
                    </a:moveTo>
                    <a:lnTo>
                      <a:pt x="370" y="42"/>
                    </a:lnTo>
                    <a:lnTo>
                      <a:pt x="331" y="31"/>
                    </a:lnTo>
                    <a:lnTo>
                      <a:pt x="292" y="22"/>
                    </a:lnTo>
                    <a:lnTo>
                      <a:pt x="251" y="14"/>
                    </a:lnTo>
                    <a:lnTo>
                      <a:pt x="210" y="8"/>
                    </a:lnTo>
                    <a:lnTo>
                      <a:pt x="170" y="4"/>
                    </a:lnTo>
                    <a:lnTo>
                      <a:pt x="129" y="2"/>
                    </a:lnTo>
                    <a:lnTo>
                      <a:pt x="89" y="0"/>
                    </a:lnTo>
                    <a:lnTo>
                      <a:pt x="48" y="2"/>
                    </a:lnTo>
                    <a:lnTo>
                      <a:pt x="7" y="4"/>
                    </a:lnTo>
                    <a:lnTo>
                      <a:pt x="0" y="5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775" name="Freeform 343"/>
              <p:cNvSpPr>
                <a:spLocks/>
              </p:cNvSpPr>
              <p:nvPr/>
            </p:nvSpPr>
            <p:spPr bwMode="auto">
              <a:xfrm>
                <a:off x="3407" y="2678"/>
                <a:ext cx="21" cy="5"/>
              </a:xfrm>
              <a:custGeom>
                <a:avLst/>
                <a:gdLst>
                  <a:gd name="T0" fmla="*/ 63 w 63"/>
                  <a:gd name="T1" fmla="*/ 0 h 13"/>
                  <a:gd name="T2" fmla="*/ 26 w 63"/>
                  <a:gd name="T3" fmla="*/ 7 h 13"/>
                  <a:gd name="T4" fmla="*/ 0 w 63"/>
                  <a:gd name="T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3" h="13">
                    <a:moveTo>
                      <a:pt x="63" y="0"/>
                    </a:moveTo>
                    <a:lnTo>
                      <a:pt x="26" y="7"/>
                    </a:lnTo>
                    <a:lnTo>
                      <a:pt x="0" y="13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776" name="Freeform 344"/>
              <p:cNvSpPr>
                <a:spLocks/>
              </p:cNvSpPr>
              <p:nvPr/>
            </p:nvSpPr>
            <p:spPr bwMode="auto">
              <a:xfrm>
                <a:off x="3265" y="2690"/>
                <a:ext cx="116" cy="66"/>
              </a:xfrm>
              <a:custGeom>
                <a:avLst/>
                <a:gdLst>
                  <a:gd name="T0" fmla="*/ 344 w 344"/>
                  <a:gd name="T1" fmla="*/ 0 h 195"/>
                  <a:gd name="T2" fmla="*/ 328 w 344"/>
                  <a:gd name="T3" fmla="*/ 6 h 195"/>
                  <a:gd name="T4" fmla="*/ 291 w 344"/>
                  <a:gd name="T5" fmla="*/ 19 h 195"/>
                  <a:gd name="T6" fmla="*/ 252 w 344"/>
                  <a:gd name="T7" fmla="*/ 35 h 195"/>
                  <a:gd name="T8" fmla="*/ 216 w 344"/>
                  <a:gd name="T9" fmla="*/ 52 h 195"/>
                  <a:gd name="T10" fmla="*/ 179 w 344"/>
                  <a:gd name="T11" fmla="*/ 72 h 195"/>
                  <a:gd name="T12" fmla="*/ 143 w 344"/>
                  <a:gd name="T13" fmla="*/ 91 h 195"/>
                  <a:gd name="T14" fmla="*/ 109 w 344"/>
                  <a:gd name="T15" fmla="*/ 114 h 195"/>
                  <a:gd name="T16" fmla="*/ 75 w 344"/>
                  <a:gd name="T17" fmla="*/ 136 h 195"/>
                  <a:gd name="T18" fmla="*/ 42 w 344"/>
                  <a:gd name="T19" fmla="*/ 160 h 195"/>
                  <a:gd name="T20" fmla="*/ 10 w 344"/>
                  <a:gd name="T21" fmla="*/ 186 h 195"/>
                  <a:gd name="T22" fmla="*/ 0 w 344"/>
                  <a:gd name="T23" fmla="*/ 195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44" h="195">
                    <a:moveTo>
                      <a:pt x="344" y="0"/>
                    </a:moveTo>
                    <a:lnTo>
                      <a:pt x="328" y="6"/>
                    </a:lnTo>
                    <a:lnTo>
                      <a:pt x="291" y="19"/>
                    </a:lnTo>
                    <a:lnTo>
                      <a:pt x="252" y="35"/>
                    </a:lnTo>
                    <a:lnTo>
                      <a:pt x="216" y="52"/>
                    </a:lnTo>
                    <a:lnTo>
                      <a:pt x="179" y="72"/>
                    </a:lnTo>
                    <a:lnTo>
                      <a:pt x="143" y="91"/>
                    </a:lnTo>
                    <a:lnTo>
                      <a:pt x="109" y="114"/>
                    </a:lnTo>
                    <a:lnTo>
                      <a:pt x="75" y="136"/>
                    </a:lnTo>
                    <a:lnTo>
                      <a:pt x="42" y="160"/>
                    </a:lnTo>
                    <a:lnTo>
                      <a:pt x="10" y="186"/>
                    </a:lnTo>
                    <a:lnTo>
                      <a:pt x="0" y="195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777" name="Freeform 345"/>
              <p:cNvSpPr>
                <a:spLocks/>
              </p:cNvSpPr>
              <p:nvPr/>
            </p:nvSpPr>
            <p:spPr bwMode="auto">
              <a:xfrm>
                <a:off x="3232" y="2775"/>
                <a:ext cx="14" cy="16"/>
              </a:xfrm>
              <a:custGeom>
                <a:avLst/>
                <a:gdLst>
                  <a:gd name="T0" fmla="*/ 43 w 43"/>
                  <a:gd name="T1" fmla="*/ 0 h 47"/>
                  <a:gd name="T2" fmla="*/ 23 w 43"/>
                  <a:gd name="T3" fmla="*/ 20 h 47"/>
                  <a:gd name="T4" fmla="*/ 0 w 43"/>
                  <a:gd name="T5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3" h="47">
                    <a:moveTo>
                      <a:pt x="43" y="0"/>
                    </a:moveTo>
                    <a:lnTo>
                      <a:pt x="23" y="20"/>
                    </a:lnTo>
                    <a:lnTo>
                      <a:pt x="0" y="47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778" name="Freeform 346"/>
              <p:cNvSpPr>
                <a:spLocks/>
              </p:cNvSpPr>
              <p:nvPr/>
            </p:nvSpPr>
            <p:spPr bwMode="auto">
              <a:xfrm>
                <a:off x="3158" y="2810"/>
                <a:ext cx="57" cy="124"/>
              </a:xfrm>
              <a:custGeom>
                <a:avLst/>
                <a:gdLst>
                  <a:gd name="T0" fmla="*/ 163 w 163"/>
                  <a:gd name="T1" fmla="*/ 0 h 361"/>
                  <a:gd name="T2" fmla="*/ 159 w 163"/>
                  <a:gd name="T3" fmla="*/ 7 h 361"/>
                  <a:gd name="T4" fmla="*/ 135 w 163"/>
                  <a:gd name="T5" fmla="*/ 41 h 361"/>
                  <a:gd name="T6" fmla="*/ 113 w 163"/>
                  <a:gd name="T7" fmla="*/ 75 h 361"/>
                  <a:gd name="T8" fmla="*/ 94 w 163"/>
                  <a:gd name="T9" fmla="*/ 111 h 361"/>
                  <a:gd name="T10" fmla="*/ 75 w 163"/>
                  <a:gd name="T11" fmla="*/ 148 h 361"/>
                  <a:gd name="T12" fmla="*/ 58 w 163"/>
                  <a:gd name="T13" fmla="*/ 185 h 361"/>
                  <a:gd name="T14" fmla="*/ 42 w 163"/>
                  <a:gd name="T15" fmla="*/ 223 h 361"/>
                  <a:gd name="T16" fmla="*/ 28 w 163"/>
                  <a:gd name="T17" fmla="*/ 261 h 361"/>
                  <a:gd name="T18" fmla="*/ 16 w 163"/>
                  <a:gd name="T19" fmla="*/ 300 h 361"/>
                  <a:gd name="T20" fmla="*/ 4 w 163"/>
                  <a:gd name="T21" fmla="*/ 339 h 361"/>
                  <a:gd name="T22" fmla="*/ 0 w 163"/>
                  <a:gd name="T23" fmla="*/ 361 h 3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3" h="361">
                    <a:moveTo>
                      <a:pt x="163" y="0"/>
                    </a:moveTo>
                    <a:lnTo>
                      <a:pt x="159" y="7"/>
                    </a:lnTo>
                    <a:lnTo>
                      <a:pt x="135" y="41"/>
                    </a:lnTo>
                    <a:lnTo>
                      <a:pt x="113" y="75"/>
                    </a:lnTo>
                    <a:lnTo>
                      <a:pt x="94" y="111"/>
                    </a:lnTo>
                    <a:lnTo>
                      <a:pt x="75" y="148"/>
                    </a:lnTo>
                    <a:lnTo>
                      <a:pt x="58" y="185"/>
                    </a:lnTo>
                    <a:lnTo>
                      <a:pt x="42" y="223"/>
                    </a:lnTo>
                    <a:lnTo>
                      <a:pt x="28" y="261"/>
                    </a:lnTo>
                    <a:lnTo>
                      <a:pt x="16" y="300"/>
                    </a:lnTo>
                    <a:lnTo>
                      <a:pt x="4" y="339"/>
                    </a:lnTo>
                    <a:lnTo>
                      <a:pt x="0" y="36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779" name="Freeform 347"/>
              <p:cNvSpPr>
                <a:spLocks/>
              </p:cNvSpPr>
              <p:nvPr/>
            </p:nvSpPr>
            <p:spPr bwMode="auto">
              <a:xfrm>
                <a:off x="3151" y="2960"/>
                <a:ext cx="3" cy="21"/>
              </a:xfrm>
              <a:custGeom>
                <a:avLst/>
                <a:gdLst>
                  <a:gd name="T0" fmla="*/ 8 w 8"/>
                  <a:gd name="T1" fmla="*/ 0 h 64"/>
                  <a:gd name="T2" fmla="*/ 4 w 8"/>
                  <a:gd name="T3" fmla="*/ 21 h 64"/>
                  <a:gd name="T4" fmla="*/ 0 w 8"/>
                  <a:gd name="T5" fmla="*/ 62 h 64"/>
                  <a:gd name="T6" fmla="*/ 0 w 8"/>
                  <a:gd name="T7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64">
                    <a:moveTo>
                      <a:pt x="8" y="0"/>
                    </a:moveTo>
                    <a:lnTo>
                      <a:pt x="4" y="21"/>
                    </a:lnTo>
                    <a:lnTo>
                      <a:pt x="0" y="62"/>
                    </a:lnTo>
                    <a:lnTo>
                      <a:pt x="0" y="64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780" name="Freeform 348"/>
              <p:cNvSpPr>
                <a:spLocks/>
              </p:cNvSpPr>
              <p:nvPr/>
            </p:nvSpPr>
            <p:spPr bwMode="auto">
              <a:xfrm>
                <a:off x="3151" y="3009"/>
                <a:ext cx="26" cy="131"/>
              </a:xfrm>
              <a:custGeom>
                <a:avLst/>
                <a:gdLst>
                  <a:gd name="T0" fmla="*/ 0 w 79"/>
                  <a:gd name="T1" fmla="*/ 0 h 389"/>
                  <a:gd name="T2" fmla="*/ 1 w 79"/>
                  <a:gd name="T3" fmla="*/ 41 h 389"/>
                  <a:gd name="T4" fmla="*/ 3 w 79"/>
                  <a:gd name="T5" fmla="*/ 82 h 389"/>
                  <a:gd name="T6" fmla="*/ 7 w 79"/>
                  <a:gd name="T7" fmla="*/ 123 h 389"/>
                  <a:gd name="T8" fmla="*/ 13 w 79"/>
                  <a:gd name="T9" fmla="*/ 164 h 389"/>
                  <a:gd name="T10" fmla="*/ 21 w 79"/>
                  <a:gd name="T11" fmla="*/ 204 h 389"/>
                  <a:gd name="T12" fmla="*/ 30 w 79"/>
                  <a:gd name="T13" fmla="*/ 243 h 389"/>
                  <a:gd name="T14" fmla="*/ 42 w 79"/>
                  <a:gd name="T15" fmla="*/ 283 h 389"/>
                  <a:gd name="T16" fmla="*/ 54 w 79"/>
                  <a:gd name="T17" fmla="*/ 323 h 389"/>
                  <a:gd name="T18" fmla="*/ 68 w 79"/>
                  <a:gd name="T19" fmla="*/ 361 h 389"/>
                  <a:gd name="T20" fmla="*/ 79 w 79"/>
                  <a:gd name="T21" fmla="*/ 389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389">
                    <a:moveTo>
                      <a:pt x="0" y="0"/>
                    </a:moveTo>
                    <a:lnTo>
                      <a:pt x="1" y="41"/>
                    </a:lnTo>
                    <a:lnTo>
                      <a:pt x="3" y="82"/>
                    </a:lnTo>
                    <a:lnTo>
                      <a:pt x="7" y="123"/>
                    </a:lnTo>
                    <a:lnTo>
                      <a:pt x="13" y="164"/>
                    </a:lnTo>
                    <a:lnTo>
                      <a:pt x="21" y="204"/>
                    </a:lnTo>
                    <a:lnTo>
                      <a:pt x="30" y="243"/>
                    </a:lnTo>
                    <a:lnTo>
                      <a:pt x="42" y="283"/>
                    </a:lnTo>
                    <a:lnTo>
                      <a:pt x="54" y="323"/>
                    </a:lnTo>
                    <a:lnTo>
                      <a:pt x="68" y="361"/>
                    </a:lnTo>
                    <a:lnTo>
                      <a:pt x="79" y="389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781" name="Freeform 349"/>
              <p:cNvSpPr>
                <a:spLocks/>
              </p:cNvSpPr>
              <p:nvPr/>
            </p:nvSpPr>
            <p:spPr bwMode="auto">
              <a:xfrm>
                <a:off x="3189" y="3163"/>
                <a:ext cx="9" cy="19"/>
              </a:xfrm>
              <a:custGeom>
                <a:avLst/>
                <a:gdLst>
                  <a:gd name="T0" fmla="*/ 0 w 32"/>
                  <a:gd name="T1" fmla="*/ 0 h 56"/>
                  <a:gd name="T2" fmla="*/ 7 w 32"/>
                  <a:gd name="T3" fmla="*/ 12 h 56"/>
                  <a:gd name="T4" fmla="*/ 26 w 32"/>
                  <a:gd name="T5" fmla="*/ 47 h 56"/>
                  <a:gd name="T6" fmla="*/ 32 w 32"/>
                  <a:gd name="T7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2" h="56">
                    <a:moveTo>
                      <a:pt x="0" y="0"/>
                    </a:moveTo>
                    <a:lnTo>
                      <a:pt x="7" y="12"/>
                    </a:lnTo>
                    <a:lnTo>
                      <a:pt x="26" y="47"/>
                    </a:lnTo>
                    <a:lnTo>
                      <a:pt x="32" y="56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782" name="Freeform 350"/>
              <p:cNvSpPr>
                <a:spLocks/>
              </p:cNvSpPr>
              <p:nvPr/>
            </p:nvSpPr>
            <p:spPr bwMode="auto">
              <a:xfrm>
                <a:off x="3215" y="3206"/>
                <a:ext cx="97" cy="90"/>
              </a:xfrm>
              <a:custGeom>
                <a:avLst/>
                <a:gdLst>
                  <a:gd name="T0" fmla="*/ 0 w 292"/>
                  <a:gd name="T1" fmla="*/ 0 h 268"/>
                  <a:gd name="T2" fmla="*/ 19 w 292"/>
                  <a:gd name="T3" fmla="*/ 26 h 268"/>
                  <a:gd name="T4" fmla="*/ 46 w 292"/>
                  <a:gd name="T5" fmla="*/ 58 h 268"/>
                  <a:gd name="T6" fmla="*/ 73 w 292"/>
                  <a:gd name="T7" fmla="*/ 88 h 268"/>
                  <a:gd name="T8" fmla="*/ 101 w 292"/>
                  <a:gd name="T9" fmla="*/ 118 h 268"/>
                  <a:gd name="T10" fmla="*/ 131 w 292"/>
                  <a:gd name="T11" fmla="*/ 146 h 268"/>
                  <a:gd name="T12" fmla="*/ 161 w 292"/>
                  <a:gd name="T13" fmla="*/ 173 h 268"/>
                  <a:gd name="T14" fmla="*/ 193 w 292"/>
                  <a:gd name="T15" fmla="*/ 199 h 268"/>
                  <a:gd name="T16" fmla="*/ 226 w 292"/>
                  <a:gd name="T17" fmla="*/ 224 h 268"/>
                  <a:gd name="T18" fmla="*/ 260 w 292"/>
                  <a:gd name="T19" fmla="*/ 247 h 268"/>
                  <a:gd name="T20" fmla="*/ 292 w 292"/>
                  <a:gd name="T21" fmla="*/ 268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92" h="268">
                    <a:moveTo>
                      <a:pt x="0" y="0"/>
                    </a:moveTo>
                    <a:lnTo>
                      <a:pt x="19" y="26"/>
                    </a:lnTo>
                    <a:lnTo>
                      <a:pt x="46" y="58"/>
                    </a:lnTo>
                    <a:lnTo>
                      <a:pt x="73" y="88"/>
                    </a:lnTo>
                    <a:lnTo>
                      <a:pt x="101" y="118"/>
                    </a:lnTo>
                    <a:lnTo>
                      <a:pt x="131" y="146"/>
                    </a:lnTo>
                    <a:lnTo>
                      <a:pt x="161" y="173"/>
                    </a:lnTo>
                    <a:lnTo>
                      <a:pt x="193" y="199"/>
                    </a:lnTo>
                    <a:lnTo>
                      <a:pt x="226" y="224"/>
                    </a:lnTo>
                    <a:lnTo>
                      <a:pt x="260" y="247"/>
                    </a:lnTo>
                    <a:lnTo>
                      <a:pt x="292" y="268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783" name="Freeform 351"/>
              <p:cNvSpPr>
                <a:spLocks/>
              </p:cNvSpPr>
              <p:nvPr/>
            </p:nvSpPr>
            <p:spPr bwMode="auto">
              <a:xfrm>
                <a:off x="3336" y="3310"/>
                <a:ext cx="21" cy="7"/>
              </a:xfrm>
              <a:custGeom>
                <a:avLst/>
                <a:gdLst>
                  <a:gd name="T0" fmla="*/ 0 w 58"/>
                  <a:gd name="T1" fmla="*/ 0 h 26"/>
                  <a:gd name="T2" fmla="*/ 5 w 58"/>
                  <a:gd name="T3" fmla="*/ 1 h 26"/>
                  <a:gd name="T4" fmla="*/ 41 w 58"/>
                  <a:gd name="T5" fmla="*/ 19 h 26"/>
                  <a:gd name="T6" fmla="*/ 58 w 58"/>
                  <a:gd name="T7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8" h="26">
                    <a:moveTo>
                      <a:pt x="0" y="0"/>
                    </a:moveTo>
                    <a:lnTo>
                      <a:pt x="5" y="1"/>
                    </a:lnTo>
                    <a:lnTo>
                      <a:pt x="41" y="19"/>
                    </a:lnTo>
                    <a:lnTo>
                      <a:pt x="58" y="26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784" name="Freeform 352"/>
              <p:cNvSpPr>
                <a:spLocks/>
              </p:cNvSpPr>
              <p:nvPr/>
            </p:nvSpPr>
            <p:spPr bwMode="auto">
              <a:xfrm>
                <a:off x="3381" y="3327"/>
                <a:ext cx="135" cy="16"/>
              </a:xfrm>
              <a:custGeom>
                <a:avLst/>
                <a:gdLst>
                  <a:gd name="T0" fmla="*/ 0 w 394"/>
                  <a:gd name="T1" fmla="*/ 0 h 48"/>
                  <a:gd name="T2" fmla="*/ 24 w 394"/>
                  <a:gd name="T3" fmla="*/ 7 h 48"/>
                  <a:gd name="T4" fmla="*/ 62 w 394"/>
                  <a:gd name="T5" fmla="*/ 18 h 48"/>
                  <a:gd name="T6" fmla="*/ 103 w 394"/>
                  <a:gd name="T7" fmla="*/ 27 h 48"/>
                  <a:gd name="T8" fmla="*/ 143 w 394"/>
                  <a:gd name="T9" fmla="*/ 35 h 48"/>
                  <a:gd name="T10" fmla="*/ 184 w 394"/>
                  <a:gd name="T11" fmla="*/ 40 h 48"/>
                  <a:gd name="T12" fmla="*/ 225 w 394"/>
                  <a:gd name="T13" fmla="*/ 45 h 48"/>
                  <a:gd name="T14" fmla="*/ 266 w 394"/>
                  <a:gd name="T15" fmla="*/ 47 h 48"/>
                  <a:gd name="T16" fmla="*/ 307 w 394"/>
                  <a:gd name="T17" fmla="*/ 48 h 48"/>
                  <a:gd name="T18" fmla="*/ 347 w 394"/>
                  <a:gd name="T19" fmla="*/ 47 h 48"/>
                  <a:gd name="T20" fmla="*/ 388 w 394"/>
                  <a:gd name="T21" fmla="*/ 45 h 48"/>
                  <a:gd name="T22" fmla="*/ 394 w 394"/>
                  <a:gd name="T23" fmla="*/ 45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94" h="48">
                    <a:moveTo>
                      <a:pt x="0" y="0"/>
                    </a:moveTo>
                    <a:lnTo>
                      <a:pt x="24" y="7"/>
                    </a:lnTo>
                    <a:lnTo>
                      <a:pt x="62" y="18"/>
                    </a:lnTo>
                    <a:lnTo>
                      <a:pt x="103" y="27"/>
                    </a:lnTo>
                    <a:lnTo>
                      <a:pt x="143" y="35"/>
                    </a:lnTo>
                    <a:lnTo>
                      <a:pt x="184" y="40"/>
                    </a:lnTo>
                    <a:lnTo>
                      <a:pt x="225" y="45"/>
                    </a:lnTo>
                    <a:lnTo>
                      <a:pt x="266" y="47"/>
                    </a:lnTo>
                    <a:lnTo>
                      <a:pt x="307" y="48"/>
                    </a:lnTo>
                    <a:lnTo>
                      <a:pt x="347" y="47"/>
                    </a:lnTo>
                    <a:lnTo>
                      <a:pt x="388" y="45"/>
                    </a:lnTo>
                    <a:lnTo>
                      <a:pt x="394" y="45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785" name="Freeform 353"/>
              <p:cNvSpPr>
                <a:spLocks/>
              </p:cNvSpPr>
              <p:nvPr/>
            </p:nvSpPr>
            <p:spPr bwMode="auto">
              <a:xfrm>
                <a:off x="3542" y="3334"/>
                <a:ext cx="21" cy="5"/>
              </a:xfrm>
              <a:custGeom>
                <a:avLst/>
                <a:gdLst>
                  <a:gd name="T0" fmla="*/ 0 w 63"/>
                  <a:gd name="T1" fmla="*/ 14 h 14"/>
                  <a:gd name="T2" fmla="*/ 38 w 63"/>
                  <a:gd name="T3" fmla="*/ 6 h 14"/>
                  <a:gd name="T4" fmla="*/ 63 w 63"/>
                  <a:gd name="T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3" h="14">
                    <a:moveTo>
                      <a:pt x="0" y="14"/>
                    </a:moveTo>
                    <a:lnTo>
                      <a:pt x="38" y="6"/>
                    </a:lnTo>
                    <a:lnTo>
                      <a:pt x="63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786" name="Freeform 354"/>
              <p:cNvSpPr>
                <a:spLocks/>
              </p:cNvSpPr>
              <p:nvPr/>
            </p:nvSpPr>
            <p:spPr bwMode="auto">
              <a:xfrm>
                <a:off x="3589" y="3260"/>
                <a:ext cx="116" cy="67"/>
              </a:xfrm>
              <a:custGeom>
                <a:avLst/>
                <a:gdLst>
                  <a:gd name="T0" fmla="*/ 0 w 345"/>
                  <a:gd name="T1" fmla="*/ 196 h 196"/>
                  <a:gd name="T2" fmla="*/ 16 w 345"/>
                  <a:gd name="T3" fmla="*/ 191 h 196"/>
                  <a:gd name="T4" fmla="*/ 54 w 345"/>
                  <a:gd name="T5" fmla="*/ 176 h 196"/>
                  <a:gd name="T6" fmla="*/ 92 w 345"/>
                  <a:gd name="T7" fmla="*/ 161 h 196"/>
                  <a:gd name="T8" fmla="*/ 129 w 345"/>
                  <a:gd name="T9" fmla="*/ 143 h 196"/>
                  <a:gd name="T10" fmla="*/ 166 w 345"/>
                  <a:gd name="T11" fmla="*/ 125 h 196"/>
                  <a:gd name="T12" fmla="*/ 201 w 345"/>
                  <a:gd name="T13" fmla="*/ 105 h 196"/>
                  <a:gd name="T14" fmla="*/ 236 w 345"/>
                  <a:gd name="T15" fmla="*/ 83 h 196"/>
                  <a:gd name="T16" fmla="*/ 269 w 345"/>
                  <a:gd name="T17" fmla="*/ 60 h 196"/>
                  <a:gd name="T18" fmla="*/ 302 w 345"/>
                  <a:gd name="T19" fmla="*/ 35 h 196"/>
                  <a:gd name="T20" fmla="*/ 334 w 345"/>
                  <a:gd name="T21" fmla="*/ 9 h 196"/>
                  <a:gd name="T22" fmla="*/ 345 w 345"/>
                  <a:gd name="T23" fmla="*/ 0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45" h="196">
                    <a:moveTo>
                      <a:pt x="0" y="196"/>
                    </a:moveTo>
                    <a:lnTo>
                      <a:pt x="16" y="191"/>
                    </a:lnTo>
                    <a:lnTo>
                      <a:pt x="54" y="176"/>
                    </a:lnTo>
                    <a:lnTo>
                      <a:pt x="92" y="161"/>
                    </a:lnTo>
                    <a:lnTo>
                      <a:pt x="129" y="143"/>
                    </a:lnTo>
                    <a:lnTo>
                      <a:pt x="166" y="125"/>
                    </a:lnTo>
                    <a:lnTo>
                      <a:pt x="201" y="105"/>
                    </a:lnTo>
                    <a:lnTo>
                      <a:pt x="236" y="83"/>
                    </a:lnTo>
                    <a:lnTo>
                      <a:pt x="269" y="60"/>
                    </a:lnTo>
                    <a:lnTo>
                      <a:pt x="302" y="35"/>
                    </a:lnTo>
                    <a:lnTo>
                      <a:pt x="334" y="9"/>
                    </a:lnTo>
                    <a:lnTo>
                      <a:pt x="345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787" name="Freeform 355"/>
              <p:cNvSpPr>
                <a:spLocks/>
              </p:cNvSpPr>
              <p:nvPr/>
            </p:nvSpPr>
            <p:spPr bwMode="auto">
              <a:xfrm>
                <a:off x="3724" y="3227"/>
                <a:ext cx="17" cy="17"/>
              </a:xfrm>
              <a:custGeom>
                <a:avLst/>
                <a:gdLst>
                  <a:gd name="T0" fmla="*/ 0 w 43"/>
                  <a:gd name="T1" fmla="*/ 48 h 48"/>
                  <a:gd name="T2" fmla="*/ 19 w 43"/>
                  <a:gd name="T3" fmla="*/ 26 h 48"/>
                  <a:gd name="T4" fmla="*/ 43 w 43"/>
                  <a:gd name="T5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3" h="48">
                    <a:moveTo>
                      <a:pt x="0" y="48"/>
                    </a:moveTo>
                    <a:lnTo>
                      <a:pt x="19" y="26"/>
                    </a:lnTo>
                    <a:lnTo>
                      <a:pt x="43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788" name="Freeform 356"/>
              <p:cNvSpPr>
                <a:spLocks/>
              </p:cNvSpPr>
              <p:nvPr/>
            </p:nvSpPr>
            <p:spPr bwMode="auto">
              <a:xfrm>
                <a:off x="3757" y="3083"/>
                <a:ext cx="55" cy="123"/>
              </a:xfrm>
              <a:custGeom>
                <a:avLst/>
                <a:gdLst>
                  <a:gd name="T0" fmla="*/ 0 w 163"/>
                  <a:gd name="T1" fmla="*/ 361 h 361"/>
                  <a:gd name="T2" fmla="*/ 4 w 163"/>
                  <a:gd name="T3" fmla="*/ 354 h 361"/>
                  <a:gd name="T4" fmla="*/ 28 w 163"/>
                  <a:gd name="T5" fmla="*/ 321 h 361"/>
                  <a:gd name="T6" fmla="*/ 50 w 163"/>
                  <a:gd name="T7" fmla="*/ 286 h 361"/>
                  <a:gd name="T8" fmla="*/ 70 w 163"/>
                  <a:gd name="T9" fmla="*/ 251 h 361"/>
                  <a:gd name="T10" fmla="*/ 88 w 163"/>
                  <a:gd name="T11" fmla="*/ 214 h 361"/>
                  <a:gd name="T12" fmla="*/ 105 w 163"/>
                  <a:gd name="T13" fmla="*/ 177 h 361"/>
                  <a:gd name="T14" fmla="*/ 121 w 163"/>
                  <a:gd name="T15" fmla="*/ 139 h 361"/>
                  <a:gd name="T16" fmla="*/ 135 w 163"/>
                  <a:gd name="T17" fmla="*/ 101 h 361"/>
                  <a:gd name="T18" fmla="*/ 147 w 163"/>
                  <a:gd name="T19" fmla="*/ 61 h 361"/>
                  <a:gd name="T20" fmla="*/ 159 w 163"/>
                  <a:gd name="T21" fmla="*/ 21 h 361"/>
                  <a:gd name="T22" fmla="*/ 163 w 163"/>
                  <a:gd name="T23" fmla="*/ 0 h 3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3" h="361">
                    <a:moveTo>
                      <a:pt x="0" y="361"/>
                    </a:moveTo>
                    <a:lnTo>
                      <a:pt x="4" y="354"/>
                    </a:lnTo>
                    <a:lnTo>
                      <a:pt x="28" y="321"/>
                    </a:lnTo>
                    <a:lnTo>
                      <a:pt x="50" y="286"/>
                    </a:lnTo>
                    <a:lnTo>
                      <a:pt x="70" y="251"/>
                    </a:lnTo>
                    <a:lnTo>
                      <a:pt x="88" y="214"/>
                    </a:lnTo>
                    <a:lnTo>
                      <a:pt x="105" y="177"/>
                    </a:lnTo>
                    <a:lnTo>
                      <a:pt x="121" y="139"/>
                    </a:lnTo>
                    <a:lnTo>
                      <a:pt x="135" y="101"/>
                    </a:lnTo>
                    <a:lnTo>
                      <a:pt x="147" y="61"/>
                    </a:lnTo>
                    <a:lnTo>
                      <a:pt x="159" y="21"/>
                    </a:lnTo>
                    <a:lnTo>
                      <a:pt x="163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789" name="Freeform 357"/>
              <p:cNvSpPr>
                <a:spLocks/>
              </p:cNvSpPr>
              <p:nvPr/>
            </p:nvSpPr>
            <p:spPr bwMode="auto">
              <a:xfrm>
                <a:off x="3817" y="3035"/>
                <a:ext cx="2" cy="22"/>
              </a:xfrm>
              <a:custGeom>
                <a:avLst/>
                <a:gdLst>
                  <a:gd name="T0" fmla="*/ 0 w 8"/>
                  <a:gd name="T1" fmla="*/ 63 h 63"/>
                  <a:gd name="T2" fmla="*/ 3 w 8"/>
                  <a:gd name="T3" fmla="*/ 43 h 63"/>
                  <a:gd name="T4" fmla="*/ 8 w 8"/>
                  <a:gd name="T5" fmla="*/ 2 h 63"/>
                  <a:gd name="T6" fmla="*/ 8 w 8"/>
                  <a:gd name="T7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63">
                    <a:moveTo>
                      <a:pt x="0" y="63"/>
                    </a:moveTo>
                    <a:lnTo>
                      <a:pt x="3" y="43"/>
                    </a:lnTo>
                    <a:lnTo>
                      <a:pt x="8" y="2"/>
                    </a:lnTo>
                    <a:lnTo>
                      <a:pt x="8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790" name="Line 358"/>
              <p:cNvSpPr>
                <a:spLocks noChangeShapeType="1"/>
              </p:cNvSpPr>
              <p:nvPr/>
            </p:nvSpPr>
            <p:spPr bwMode="auto">
              <a:xfrm>
                <a:off x="3821" y="3009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146866" name="Group 434"/>
          <p:cNvGrpSpPr>
            <a:grpSpLocks/>
          </p:cNvGrpSpPr>
          <p:nvPr/>
        </p:nvGrpSpPr>
        <p:grpSpPr bwMode="auto">
          <a:xfrm>
            <a:off x="6680200" y="1720850"/>
            <a:ext cx="2355850" cy="4371975"/>
            <a:chOff x="4285" y="1117"/>
            <a:chExt cx="1362" cy="2527"/>
          </a:xfrm>
        </p:grpSpPr>
        <p:sp>
          <p:nvSpPr>
            <p:cNvPr id="146441" name="Line 9"/>
            <p:cNvSpPr>
              <a:spLocks noChangeShapeType="1"/>
            </p:cNvSpPr>
            <p:nvPr/>
          </p:nvSpPr>
          <p:spPr bwMode="auto">
            <a:xfrm>
              <a:off x="4591" y="2278"/>
              <a:ext cx="0" cy="2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42" name="Line 10"/>
            <p:cNvSpPr>
              <a:spLocks noChangeShapeType="1"/>
            </p:cNvSpPr>
            <p:nvPr/>
          </p:nvSpPr>
          <p:spPr bwMode="auto">
            <a:xfrm>
              <a:off x="5550" y="2278"/>
              <a:ext cx="0" cy="2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43" name="Line 11"/>
            <p:cNvSpPr>
              <a:spLocks noChangeShapeType="1"/>
            </p:cNvSpPr>
            <p:nvPr/>
          </p:nvSpPr>
          <p:spPr bwMode="auto">
            <a:xfrm>
              <a:off x="4643" y="2476"/>
              <a:ext cx="85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44" name="Freeform 12"/>
            <p:cNvSpPr>
              <a:spLocks/>
            </p:cNvSpPr>
            <p:nvPr/>
          </p:nvSpPr>
          <p:spPr bwMode="auto">
            <a:xfrm>
              <a:off x="4591" y="2467"/>
              <a:ext cx="52" cy="17"/>
            </a:xfrm>
            <a:custGeom>
              <a:avLst/>
              <a:gdLst>
                <a:gd name="T0" fmla="*/ 149 w 149"/>
                <a:gd name="T1" fmla="*/ 0 h 50"/>
                <a:gd name="T2" fmla="*/ 149 w 149"/>
                <a:gd name="T3" fmla="*/ 50 h 50"/>
                <a:gd name="T4" fmla="*/ 0 w 149"/>
                <a:gd name="T5" fmla="*/ 25 h 50"/>
                <a:gd name="T6" fmla="*/ 149 w 149"/>
                <a:gd name="T7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9" h="50">
                  <a:moveTo>
                    <a:pt x="149" y="0"/>
                  </a:moveTo>
                  <a:lnTo>
                    <a:pt x="149" y="50"/>
                  </a:lnTo>
                  <a:lnTo>
                    <a:pt x="0" y="25"/>
                  </a:lnTo>
                  <a:lnTo>
                    <a:pt x="149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45" name="Freeform 13"/>
            <p:cNvSpPr>
              <a:spLocks/>
            </p:cNvSpPr>
            <p:nvPr/>
          </p:nvSpPr>
          <p:spPr bwMode="auto">
            <a:xfrm>
              <a:off x="4591" y="2467"/>
              <a:ext cx="52" cy="17"/>
            </a:xfrm>
            <a:custGeom>
              <a:avLst/>
              <a:gdLst>
                <a:gd name="T0" fmla="*/ 149 w 149"/>
                <a:gd name="T1" fmla="*/ 0 h 50"/>
                <a:gd name="T2" fmla="*/ 149 w 149"/>
                <a:gd name="T3" fmla="*/ 50 h 50"/>
                <a:gd name="T4" fmla="*/ 0 w 149"/>
                <a:gd name="T5" fmla="*/ 25 h 50"/>
                <a:gd name="T6" fmla="*/ 149 w 149"/>
                <a:gd name="T7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9" h="50">
                  <a:moveTo>
                    <a:pt x="149" y="0"/>
                  </a:moveTo>
                  <a:lnTo>
                    <a:pt x="149" y="50"/>
                  </a:lnTo>
                  <a:lnTo>
                    <a:pt x="0" y="25"/>
                  </a:lnTo>
                  <a:lnTo>
                    <a:pt x="149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46" name="Freeform 14"/>
            <p:cNvSpPr>
              <a:spLocks/>
            </p:cNvSpPr>
            <p:nvPr/>
          </p:nvSpPr>
          <p:spPr bwMode="auto">
            <a:xfrm>
              <a:off x="5498" y="2467"/>
              <a:ext cx="52" cy="17"/>
            </a:xfrm>
            <a:custGeom>
              <a:avLst/>
              <a:gdLst>
                <a:gd name="T0" fmla="*/ 0 w 149"/>
                <a:gd name="T1" fmla="*/ 0 h 50"/>
                <a:gd name="T2" fmla="*/ 0 w 149"/>
                <a:gd name="T3" fmla="*/ 50 h 50"/>
                <a:gd name="T4" fmla="*/ 149 w 149"/>
                <a:gd name="T5" fmla="*/ 25 h 50"/>
                <a:gd name="T6" fmla="*/ 0 w 149"/>
                <a:gd name="T7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9" h="50">
                  <a:moveTo>
                    <a:pt x="0" y="0"/>
                  </a:moveTo>
                  <a:lnTo>
                    <a:pt x="0" y="50"/>
                  </a:lnTo>
                  <a:lnTo>
                    <a:pt x="149" y="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47" name="Freeform 15"/>
            <p:cNvSpPr>
              <a:spLocks/>
            </p:cNvSpPr>
            <p:nvPr/>
          </p:nvSpPr>
          <p:spPr bwMode="auto">
            <a:xfrm>
              <a:off x="5498" y="2467"/>
              <a:ext cx="52" cy="17"/>
            </a:xfrm>
            <a:custGeom>
              <a:avLst/>
              <a:gdLst>
                <a:gd name="T0" fmla="*/ 0 w 149"/>
                <a:gd name="T1" fmla="*/ 0 h 50"/>
                <a:gd name="T2" fmla="*/ 0 w 149"/>
                <a:gd name="T3" fmla="*/ 50 h 50"/>
                <a:gd name="T4" fmla="*/ 149 w 149"/>
                <a:gd name="T5" fmla="*/ 25 h 50"/>
                <a:gd name="T6" fmla="*/ 0 w 149"/>
                <a:gd name="T7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9" h="50">
                  <a:moveTo>
                    <a:pt x="0" y="0"/>
                  </a:moveTo>
                  <a:lnTo>
                    <a:pt x="0" y="50"/>
                  </a:lnTo>
                  <a:lnTo>
                    <a:pt x="149" y="2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48" name="Line 16"/>
            <p:cNvSpPr>
              <a:spLocks noChangeShapeType="1"/>
            </p:cNvSpPr>
            <p:nvPr/>
          </p:nvSpPr>
          <p:spPr bwMode="auto">
            <a:xfrm flipV="1">
              <a:off x="4982" y="2379"/>
              <a:ext cx="40" cy="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49" name="Freeform 17"/>
            <p:cNvSpPr>
              <a:spLocks/>
            </p:cNvSpPr>
            <p:nvPr/>
          </p:nvSpPr>
          <p:spPr bwMode="auto">
            <a:xfrm>
              <a:off x="4982" y="2394"/>
              <a:ext cx="40" cy="52"/>
            </a:xfrm>
            <a:custGeom>
              <a:avLst/>
              <a:gdLst>
                <a:gd name="T0" fmla="*/ 111 w 116"/>
                <a:gd name="T1" fmla="*/ 77 h 154"/>
                <a:gd name="T2" fmla="*/ 114 w 116"/>
                <a:gd name="T3" fmla="*/ 68 h 154"/>
                <a:gd name="T4" fmla="*/ 115 w 116"/>
                <a:gd name="T5" fmla="*/ 59 h 154"/>
                <a:gd name="T6" fmla="*/ 116 w 116"/>
                <a:gd name="T7" fmla="*/ 50 h 154"/>
                <a:gd name="T8" fmla="*/ 115 w 116"/>
                <a:gd name="T9" fmla="*/ 42 h 154"/>
                <a:gd name="T10" fmla="*/ 114 w 116"/>
                <a:gd name="T11" fmla="*/ 34 h 154"/>
                <a:gd name="T12" fmla="*/ 112 w 116"/>
                <a:gd name="T13" fmla="*/ 26 h 154"/>
                <a:gd name="T14" fmla="*/ 109 w 116"/>
                <a:gd name="T15" fmla="*/ 19 h 154"/>
                <a:gd name="T16" fmla="*/ 106 w 116"/>
                <a:gd name="T17" fmla="*/ 13 h 154"/>
                <a:gd name="T18" fmla="*/ 101 w 116"/>
                <a:gd name="T19" fmla="*/ 9 h 154"/>
                <a:gd name="T20" fmla="*/ 96 w 116"/>
                <a:gd name="T21" fmla="*/ 5 h 154"/>
                <a:gd name="T22" fmla="*/ 91 w 116"/>
                <a:gd name="T23" fmla="*/ 2 h 154"/>
                <a:gd name="T24" fmla="*/ 85 w 116"/>
                <a:gd name="T25" fmla="*/ 1 h 154"/>
                <a:gd name="T26" fmla="*/ 78 w 116"/>
                <a:gd name="T27" fmla="*/ 0 h 154"/>
                <a:gd name="T28" fmla="*/ 72 w 116"/>
                <a:gd name="T29" fmla="*/ 1 h 154"/>
                <a:gd name="T30" fmla="*/ 65 w 116"/>
                <a:gd name="T31" fmla="*/ 2 h 154"/>
                <a:gd name="T32" fmla="*/ 58 w 116"/>
                <a:gd name="T33" fmla="*/ 5 h 154"/>
                <a:gd name="T34" fmla="*/ 51 w 116"/>
                <a:gd name="T35" fmla="*/ 9 h 154"/>
                <a:gd name="T36" fmla="*/ 44 w 116"/>
                <a:gd name="T37" fmla="*/ 13 h 154"/>
                <a:gd name="T38" fmla="*/ 37 w 116"/>
                <a:gd name="T39" fmla="*/ 19 h 154"/>
                <a:gd name="T40" fmla="*/ 31 w 116"/>
                <a:gd name="T41" fmla="*/ 26 h 154"/>
                <a:gd name="T42" fmla="*/ 25 w 116"/>
                <a:gd name="T43" fmla="*/ 34 h 154"/>
                <a:gd name="T44" fmla="*/ 19 w 116"/>
                <a:gd name="T45" fmla="*/ 42 h 154"/>
                <a:gd name="T46" fmla="*/ 15 w 116"/>
                <a:gd name="T47" fmla="*/ 50 h 154"/>
                <a:gd name="T48" fmla="*/ 10 w 116"/>
                <a:gd name="T49" fmla="*/ 59 h 154"/>
                <a:gd name="T50" fmla="*/ 7 w 116"/>
                <a:gd name="T51" fmla="*/ 68 h 154"/>
                <a:gd name="T52" fmla="*/ 3 w 116"/>
                <a:gd name="T53" fmla="*/ 77 h 154"/>
                <a:gd name="T54" fmla="*/ 1 w 116"/>
                <a:gd name="T55" fmla="*/ 87 h 154"/>
                <a:gd name="T56" fmla="*/ 0 w 116"/>
                <a:gd name="T57" fmla="*/ 96 h 154"/>
                <a:gd name="T58" fmla="*/ 0 w 116"/>
                <a:gd name="T59" fmla="*/ 105 h 154"/>
                <a:gd name="T60" fmla="*/ 0 w 116"/>
                <a:gd name="T61" fmla="*/ 113 h 154"/>
                <a:gd name="T62" fmla="*/ 1 w 116"/>
                <a:gd name="T63" fmla="*/ 121 h 154"/>
                <a:gd name="T64" fmla="*/ 3 w 116"/>
                <a:gd name="T65" fmla="*/ 129 h 154"/>
                <a:gd name="T66" fmla="*/ 7 w 116"/>
                <a:gd name="T67" fmla="*/ 135 h 154"/>
                <a:gd name="T68" fmla="*/ 10 w 116"/>
                <a:gd name="T69" fmla="*/ 140 h 154"/>
                <a:gd name="T70" fmla="*/ 15 w 116"/>
                <a:gd name="T71" fmla="*/ 146 h 154"/>
                <a:gd name="T72" fmla="*/ 19 w 116"/>
                <a:gd name="T73" fmla="*/ 150 h 154"/>
                <a:gd name="T74" fmla="*/ 25 w 116"/>
                <a:gd name="T75" fmla="*/ 153 h 154"/>
                <a:gd name="T76" fmla="*/ 31 w 116"/>
                <a:gd name="T77" fmla="*/ 154 h 154"/>
                <a:gd name="T78" fmla="*/ 37 w 116"/>
                <a:gd name="T79" fmla="*/ 154 h 154"/>
                <a:gd name="T80" fmla="*/ 44 w 116"/>
                <a:gd name="T81" fmla="*/ 154 h 154"/>
                <a:gd name="T82" fmla="*/ 51 w 116"/>
                <a:gd name="T83" fmla="*/ 153 h 154"/>
                <a:gd name="T84" fmla="*/ 58 w 116"/>
                <a:gd name="T85" fmla="*/ 150 h 154"/>
                <a:gd name="T86" fmla="*/ 65 w 116"/>
                <a:gd name="T87" fmla="*/ 146 h 154"/>
                <a:gd name="T88" fmla="*/ 72 w 116"/>
                <a:gd name="T89" fmla="*/ 140 h 154"/>
                <a:gd name="T90" fmla="*/ 78 w 116"/>
                <a:gd name="T91" fmla="*/ 135 h 154"/>
                <a:gd name="T92" fmla="*/ 84 w 116"/>
                <a:gd name="T93" fmla="*/ 129 h 154"/>
                <a:gd name="T94" fmla="*/ 91 w 116"/>
                <a:gd name="T95" fmla="*/ 121 h 154"/>
                <a:gd name="T96" fmla="*/ 96 w 116"/>
                <a:gd name="T97" fmla="*/ 113 h 154"/>
                <a:gd name="T98" fmla="*/ 101 w 116"/>
                <a:gd name="T99" fmla="*/ 105 h 154"/>
                <a:gd name="T100" fmla="*/ 106 w 116"/>
                <a:gd name="T101" fmla="*/ 96 h 154"/>
                <a:gd name="T102" fmla="*/ 109 w 116"/>
                <a:gd name="T103" fmla="*/ 87 h 154"/>
                <a:gd name="T104" fmla="*/ 111 w 116"/>
                <a:gd name="T105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16" h="154">
                  <a:moveTo>
                    <a:pt x="111" y="77"/>
                  </a:moveTo>
                  <a:lnTo>
                    <a:pt x="114" y="68"/>
                  </a:lnTo>
                  <a:lnTo>
                    <a:pt x="115" y="59"/>
                  </a:lnTo>
                  <a:lnTo>
                    <a:pt x="116" y="50"/>
                  </a:lnTo>
                  <a:lnTo>
                    <a:pt x="115" y="42"/>
                  </a:lnTo>
                  <a:lnTo>
                    <a:pt x="114" y="34"/>
                  </a:lnTo>
                  <a:lnTo>
                    <a:pt x="112" y="26"/>
                  </a:lnTo>
                  <a:lnTo>
                    <a:pt x="109" y="19"/>
                  </a:lnTo>
                  <a:lnTo>
                    <a:pt x="106" y="13"/>
                  </a:lnTo>
                  <a:lnTo>
                    <a:pt x="101" y="9"/>
                  </a:lnTo>
                  <a:lnTo>
                    <a:pt x="96" y="5"/>
                  </a:lnTo>
                  <a:lnTo>
                    <a:pt x="91" y="2"/>
                  </a:lnTo>
                  <a:lnTo>
                    <a:pt x="85" y="1"/>
                  </a:lnTo>
                  <a:lnTo>
                    <a:pt x="78" y="0"/>
                  </a:lnTo>
                  <a:lnTo>
                    <a:pt x="72" y="1"/>
                  </a:lnTo>
                  <a:lnTo>
                    <a:pt x="65" y="2"/>
                  </a:lnTo>
                  <a:lnTo>
                    <a:pt x="58" y="5"/>
                  </a:lnTo>
                  <a:lnTo>
                    <a:pt x="51" y="9"/>
                  </a:lnTo>
                  <a:lnTo>
                    <a:pt x="44" y="13"/>
                  </a:lnTo>
                  <a:lnTo>
                    <a:pt x="37" y="19"/>
                  </a:lnTo>
                  <a:lnTo>
                    <a:pt x="31" y="26"/>
                  </a:lnTo>
                  <a:lnTo>
                    <a:pt x="25" y="34"/>
                  </a:lnTo>
                  <a:lnTo>
                    <a:pt x="19" y="42"/>
                  </a:lnTo>
                  <a:lnTo>
                    <a:pt x="15" y="50"/>
                  </a:lnTo>
                  <a:lnTo>
                    <a:pt x="10" y="59"/>
                  </a:lnTo>
                  <a:lnTo>
                    <a:pt x="7" y="68"/>
                  </a:lnTo>
                  <a:lnTo>
                    <a:pt x="3" y="77"/>
                  </a:lnTo>
                  <a:lnTo>
                    <a:pt x="1" y="87"/>
                  </a:lnTo>
                  <a:lnTo>
                    <a:pt x="0" y="96"/>
                  </a:lnTo>
                  <a:lnTo>
                    <a:pt x="0" y="105"/>
                  </a:lnTo>
                  <a:lnTo>
                    <a:pt x="0" y="113"/>
                  </a:lnTo>
                  <a:lnTo>
                    <a:pt x="1" y="121"/>
                  </a:lnTo>
                  <a:lnTo>
                    <a:pt x="3" y="129"/>
                  </a:lnTo>
                  <a:lnTo>
                    <a:pt x="7" y="135"/>
                  </a:lnTo>
                  <a:lnTo>
                    <a:pt x="10" y="140"/>
                  </a:lnTo>
                  <a:lnTo>
                    <a:pt x="15" y="146"/>
                  </a:lnTo>
                  <a:lnTo>
                    <a:pt x="19" y="150"/>
                  </a:lnTo>
                  <a:lnTo>
                    <a:pt x="25" y="153"/>
                  </a:lnTo>
                  <a:lnTo>
                    <a:pt x="31" y="154"/>
                  </a:lnTo>
                  <a:lnTo>
                    <a:pt x="37" y="154"/>
                  </a:lnTo>
                  <a:lnTo>
                    <a:pt x="44" y="154"/>
                  </a:lnTo>
                  <a:lnTo>
                    <a:pt x="51" y="153"/>
                  </a:lnTo>
                  <a:lnTo>
                    <a:pt x="58" y="150"/>
                  </a:lnTo>
                  <a:lnTo>
                    <a:pt x="65" y="146"/>
                  </a:lnTo>
                  <a:lnTo>
                    <a:pt x="72" y="140"/>
                  </a:lnTo>
                  <a:lnTo>
                    <a:pt x="78" y="135"/>
                  </a:lnTo>
                  <a:lnTo>
                    <a:pt x="84" y="129"/>
                  </a:lnTo>
                  <a:lnTo>
                    <a:pt x="91" y="121"/>
                  </a:lnTo>
                  <a:lnTo>
                    <a:pt x="96" y="113"/>
                  </a:lnTo>
                  <a:lnTo>
                    <a:pt x="101" y="105"/>
                  </a:lnTo>
                  <a:lnTo>
                    <a:pt x="106" y="96"/>
                  </a:lnTo>
                  <a:lnTo>
                    <a:pt x="109" y="87"/>
                  </a:lnTo>
                  <a:lnTo>
                    <a:pt x="111" y="77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50" name="Freeform 18"/>
            <p:cNvSpPr>
              <a:spLocks/>
            </p:cNvSpPr>
            <p:nvPr/>
          </p:nvSpPr>
          <p:spPr bwMode="auto">
            <a:xfrm>
              <a:off x="5041" y="2379"/>
              <a:ext cx="31" cy="62"/>
            </a:xfrm>
            <a:custGeom>
              <a:avLst/>
              <a:gdLst>
                <a:gd name="T0" fmla="*/ 84 w 90"/>
                <a:gd name="T1" fmla="*/ 0 h 181"/>
                <a:gd name="T2" fmla="*/ 0 w 90"/>
                <a:gd name="T3" fmla="*/ 181 h 181"/>
                <a:gd name="T4" fmla="*/ 90 w 90"/>
                <a:gd name="T5" fmla="*/ 181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0" h="181">
                  <a:moveTo>
                    <a:pt x="84" y="0"/>
                  </a:moveTo>
                  <a:lnTo>
                    <a:pt x="0" y="181"/>
                  </a:lnTo>
                  <a:lnTo>
                    <a:pt x="90" y="18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51" name="Line 19"/>
            <p:cNvSpPr>
              <a:spLocks noChangeShapeType="1"/>
            </p:cNvSpPr>
            <p:nvPr/>
          </p:nvSpPr>
          <p:spPr bwMode="auto">
            <a:xfrm flipH="1">
              <a:off x="5057" y="2424"/>
              <a:ext cx="1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52" name="Freeform 20"/>
            <p:cNvSpPr>
              <a:spLocks/>
            </p:cNvSpPr>
            <p:nvPr/>
          </p:nvSpPr>
          <p:spPr bwMode="auto">
            <a:xfrm>
              <a:off x="5093" y="2384"/>
              <a:ext cx="19" cy="69"/>
            </a:xfrm>
            <a:custGeom>
              <a:avLst/>
              <a:gdLst>
                <a:gd name="T0" fmla="*/ 57 w 57"/>
                <a:gd name="T1" fmla="*/ 0 h 205"/>
                <a:gd name="T2" fmla="*/ 48 w 57"/>
                <a:gd name="T3" fmla="*/ 15 h 205"/>
                <a:gd name="T4" fmla="*/ 40 w 57"/>
                <a:gd name="T5" fmla="*/ 29 h 205"/>
                <a:gd name="T6" fmla="*/ 32 w 57"/>
                <a:gd name="T7" fmla="*/ 45 h 205"/>
                <a:gd name="T8" fmla="*/ 25 w 57"/>
                <a:gd name="T9" fmla="*/ 61 h 205"/>
                <a:gd name="T10" fmla="*/ 18 w 57"/>
                <a:gd name="T11" fmla="*/ 78 h 205"/>
                <a:gd name="T12" fmla="*/ 14 w 57"/>
                <a:gd name="T13" fmla="*/ 94 h 205"/>
                <a:gd name="T14" fmla="*/ 9 w 57"/>
                <a:gd name="T15" fmla="*/ 111 h 205"/>
                <a:gd name="T16" fmla="*/ 6 w 57"/>
                <a:gd name="T17" fmla="*/ 127 h 205"/>
                <a:gd name="T18" fmla="*/ 2 w 57"/>
                <a:gd name="T19" fmla="*/ 144 h 205"/>
                <a:gd name="T20" fmla="*/ 1 w 57"/>
                <a:gd name="T21" fmla="*/ 160 h 205"/>
                <a:gd name="T22" fmla="*/ 0 w 57"/>
                <a:gd name="T23" fmla="*/ 176 h 205"/>
                <a:gd name="T24" fmla="*/ 0 w 57"/>
                <a:gd name="T25" fmla="*/ 190 h 205"/>
                <a:gd name="T26" fmla="*/ 1 w 57"/>
                <a:gd name="T27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" h="205">
                  <a:moveTo>
                    <a:pt x="57" y="0"/>
                  </a:moveTo>
                  <a:lnTo>
                    <a:pt x="48" y="15"/>
                  </a:lnTo>
                  <a:lnTo>
                    <a:pt x="40" y="29"/>
                  </a:lnTo>
                  <a:lnTo>
                    <a:pt x="32" y="45"/>
                  </a:lnTo>
                  <a:lnTo>
                    <a:pt x="25" y="61"/>
                  </a:lnTo>
                  <a:lnTo>
                    <a:pt x="18" y="78"/>
                  </a:lnTo>
                  <a:lnTo>
                    <a:pt x="14" y="94"/>
                  </a:lnTo>
                  <a:lnTo>
                    <a:pt x="9" y="111"/>
                  </a:lnTo>
                  <a:lnTo>
                    <a:pt x="6" y="127"/>
                  </a:lnTo>
                  <a:lnTo>
                    <a:pt x="2" y="144"/>
                  </a:lnTo>
                  <a:lnTo>
                    <a:pt x="1" y="160"/>
                  </a:lnTo>
                  <a:lnTo>
                    <a:pt x="0" y="176"/>
                  </a:lnTo>
                  <a:lnTo>
                    <a:pt x="0" y="190"/>
                  </a:lnTo>
                  <a:lnTo>
                    <a:pt x="1" y="20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53" name="Freeform 21"/>
            <p:cNvSpPr>
              <a:spLocks/>
            </p:cNvSpPr>
            <p:nvPr/>
          </p:nvSpPr>
          <p:spPr bwMode="auto">
            <a:xfrm>
              <a:off x="5112" y="2379"/>
              <a:ext cx="12" cy="5"/>
            </a:xfrm>
            <a:custGeom>
              <a:avLst/>
              <a:gdLst>
                <a:gd name="T0" fmla="*/ 36 w 36"/>
                <a:gd name="T1" fmla="*/ 14 h 14"/>
                <a:gd name="T2" fmla="*/ 34 w 36"/>
                <a:gd name="T3" fmla="*/ 9 h 14"/>
                <a:gd name="T4" fmla="*/ 31 w 36"/>
                <a:gd name="T5" fmla="*/ 6 h 14"/>
                <a:gd name="T6" fmla="*/ 29 w 36"/>
                <a:gd name="T7" fmla="*/ 2 h 14"/>
                <a:gd name="T8" fmla="*/ 26 w 36"/>
                <a:gd name="T9" fmla="*/ 1 h 14"/>
                <a:gd name="T10" fmla="*/ 21 w 36"/>
                <a:gd name="T11" fmla="*/ 0 h 14"/>
                <a:gd name="T12" fmla="*/ 17 w 36"/>
                <a:gd name="T13" fmla="*/ 1 h 14"/>
                <a:gd name="T14" fmla="*/ 12 w 36"/>
                <a:gd name="T15" fmla="*/ 2 h 14"/>
                <a:gd name="T16" fmla="*/ 8 w 36"/>
                <a:gd name="T17" fmla="*/ 6 h 14"/>
                <a:gd name="T18" fmla="*/ 4 w 36"/>
                <a:gd name="T19" fmla="*/ 9 h 14"/>
                <a:gd name="T20" fmla="*/ 0 w 36"/>
                <a:gd name="T21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" h="14">
                  <a:moveTo>
                    <a:pt x="36" y="14"/>
                  </a:moveTo>
                  <a:lnTo>
                    <a:pt x="34" y="9"/>
                  </a:lnTo>
                  <a:lnTo>
                    <a:pt x="31" y="6"/>
                  </a:lnTo>
                  <a:lnTo>
                    <a:pt x="29" y="2"/>
                  </a:lnTo>
                  <a:lnTo>
                    <a:pt x="26" y="1"/>
                  </a:lnTo>
                  <a:lnTo>
                    <a:pt x="21" y="0"/>
                  </a:lnTo>
                  <a:lnTo>
                    <a:pt x="17" y="1"/>
                  </a:lnTo>
                  <a:lnTo>
                    <a:pt x="12" y="2"/>
                  </a:lnTo>
                  <a:lnTo>
                    <a:pt x="8" y="6"/>
                  </a:lnTo>
                  <a:lnTo>
                    <a:pt x="4" y="9"/>
                  </a:lnTo>
                  <a:lnTo>
                    <a:pt x="0" y="1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54" name="Freeform 22"/>
            <p:cNvSpPr>
              <a:spLocks/>
            </p:cNvSpPr>
            <p:nvPr/>
          </p:nvSpPr>
          <p:spPr bwMode="auto">
            <a:xfrm>
              <a:off x="5105" y="2384"/>
              <a:ext cx="19" cy="69"/>
            </a:xfrm>
            <a:custGeom>
              <a:avLst/>
              <a:gdLst>
                <a:gd name="T0" fmla="*/ 0 w 57"/>
                <a:gd name="T1" fmla="*/ 205 h 205"/>
                <a:gd name="T2" fmla="*/ 9 w 57"/>
                <a:gd name="T3" fmla="*/ 190 h 205"/>
                <a:gd name="T4" fmla="*/ 19 w 57"/>
                <a:gd name="T5" fmla="*/ 176 h 205"/>
                <a:gd name="T6" fmla="*/ 25 w 57"/>
                <a:gd name="T7" fmla="*/ 160 h 205"/>
                <a:gd name="T8" fmla="*/ 32 w 57"/>
                <a:gd name="T9" fmla="*/ 144 h 205"/>
                <a:gd name="T10" fmla="*/ 39 w 57"/>
                <a:gd name="T11" fmla="*/ 127 h 205"/>
                <a:gd name="T12" fmla="*/ 44 w 57"/>
                <a:gd name="T13" fmla="*/ 111 h 205"/>
                <a:gd name="T14" fmla="*/ 48 w 57"/>
                <a:gd name="T15" fmla="*/ 94 h 205"/>
                <a:gd name="T16" fmla="*/ 51 w 57"/>
                <a:gd name="T17" fmla="*/ 78 h 205"/>
                <a:gd name="T18" fmla="*/ 55 w 57"/>
                <a:gd name="T19" fmla="*/ 61 h 205"/>
                <a:gd name="T20" fmla="*/ 56 w 57"/>
                <a:gd name="T21" fmla="*/ 45 h 205"/>
                <a:gd name="T22" fmla="*/ 57 w 57"/>
                <a:gd name="T23" fmla="*/ 29 h 205"/>
                <a:gd name="T24" fmla="*/ 57 w 57"/>
                <a:gd name="T25" fmla="*/ 15 h 205"/>
                <a:gd name="T26" fmla="*/ 56 w 57"/>
                <a:gd name="T27" fmla="*/ 0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" h="205">
                  <a:moveTo>
                    <a:pt x="0" y="205"/>
                  </a:moveTo>
                  <a:lnTo>
                    <a:pt x="9" y="190"/>
                  </a:lnTo>
                  <a:lnTo>
                    <a:pt x="19" y="176"/>
                  </a:lnTo>
                  <a:lnTo>
                    <a:pt x="25" y="160"/>
                  </a:lnTo>
                  <a:lnTo>
                    <a:pt x="32" y="144"/>
                  </a:lnTo>
                  <a:lnTo>
                    <a:pt x="39" y="127"/>
                  </a:lnTo>
                  <a:lnTo>
                    <a:pt x="44" y="111"/>
                  </a:lnTo>
                  <a:lnTo>
                    <a:pt x="48" y="94"/>
                  </a:lnTo>
                  <a:lnTo>
                    <a:pt x="51" y="78"/>
                  </a:lnTo>
                  <a:lnTo>
                    <a:pt x="55" y="61"/>
                  </a:lnTo>
                  <a:lnTo>
                    <a:pt x="56" y="45"/>
                  </a:lnTo>
                  <a:lnTo>
                    <a:pt x="57" y="29"/>
                  </a:lnTo>
                  <a:lnTo>
                    <a:pt x="57" y="15"/>
                  </a:lnTo>
                  <a:lnTo>
                    <a:pt x="5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55" name="Freeform 23"/>
            <p:cNvSpPr>
              <a:spLocks/>
            </p:cNvSpPr>
            <p:nvPr/>
          </p:nvSpPr>
          <p:spPr bwMode="auto">
            <a:xfrm>
              <a:off x="5093" y="2453"/>
              <a:ext cx="12" cy="5"/>
            </a:xfrm>
            <a:custGeom>
              <a:avLst/>
              <a:gdLst>
                <a:gd name="T0" fmla="*/ 0 w 36"/>
                <a:gd name="T1" fmla="*/ 0 h 14"/>
                <a:gd name="T2" fmla="*/ 2 w 36"/>
                <a:gd name="T3" fmla="*/ 5 h 14"/>
                <a:gd name="T4" fmla="*/ 5 w 36"/>
                <a:gd name="T5" fmla="*/ 8 h 14"/>
                <a:gd name="T6" fmla="*/ 8 w 36"/>
                <a:gd name="T7" fmla="*/ 12 h 14"/>
                <a:gd name="T8" fmla="*/ 11 w 36"/>
                <a:gd name="T9" fmla="*/ 13 h 14"/>
                <a:gd name="T10" fmla="*/ 15 w 36"/>
                <a:gd name="T11" fmla="*/ 14 h 14"/>
                <a:gd name="T12" fmla="*/ 19 w 36"/>
                <a:gd name="T13" fmla="*/ 13 h 14"/>
                <a:gd name="T14" fmla="*/ 24 w 36"/>
                <a:gd name="T15" fmla="*/ 12 h 14"/>
                <a:gd name="T16" fmla="*/ 28 w 36"/>
                <a:gd name="T17" fmla="*/ 8 h 14"/>
                <a:gd name="T18" fmla="*/ 33 w 36"/>
                <a:gd name="T19" fmla="*/ 5 h 14"/>
                <a:gd name="T20" fmla="*/ 36 w 36"/>
                <a:gd name="T2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" h="14">
                  <a:moveTo>
                    <a:pt x="0" y="0"/>
                  </a:moveTo>
                  <a:lnTo>
                    <a:pt x="2" y="5"/>
                  </a:lnTo>
                  <a:lnTo>
                    <a:pt x="5" y="8"/>
                  </a:lnTo>
                  <a:lnTo>
                    <a:pt x="8" y="12"/>
                  </a:lnTo>
                  <a:lnTo>
                    <a:pt x="11" y="13"/>
                  </a:lnTo>
                  <a:lnTo>
                    <a:pt x="15" y="14"/>
                  </a:lnTo>
                  <a:lnTo>
                    <a:pt x="19" y="13"/>
                  </a:lnTo>
                  <a:lnTo>
                    <a:pt x="24" y="12"/>
                  </a:lnTo>
                  <a:lnTo>
                    <a:pt x="28" y="8"/>
                  </a:lnTo>
                  <a:lnTo>
                    <a:pt x="33" y="5"/>
                  </a:lnTo>
                  <a:lnTo>
                    <a:pt x="3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56" name="Line 24"/>
            <p:cNvSpPr>
              <a:spLocks noChangeShapeType="1"/>
            </p:cNvSpPr>
            <p:nvPr/>
          </p:nvSpPr>
          <p:spPr bwMode="auto">
            <a:xfrm>
              <a:off x="4591" y="2278"/>
              <a:ext cx="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57" name="Line 25"/>
            <p:cNvSpPr>
              <a:spLocks noChangeShapeType="1"/>
            </p:cNvSpPr>
            <p:nvPr/>
          </p:nvSpPr>
          <p:spPr bwMode="auto">
            <a:xfrm>
              <a:off x="5550" y="2278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58" name="Line 26"/>
            <p:cNvSpPr>
              <a:spLocks noChangeShapeType="1"/>
            </p:cNvSpPr>
            <p:nvPr/>
          </p:nvSpPr>
          <p:spPr bwMode="auto">
            <a:xfrm>
              <a:off x="5550" y="2476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73" name="Freeform 41"/>
            <p:cNvSpPr>
              <a:spLocks/>
            </p:cNvSpPr>
            <p:nvPr/>
          </p:nvSpPr>
          <p:spPr bwMode="auto">
            <a:xfrm>
              <a:off x="5299" y="1318"/>
              <a:ext cx="251" cy="960"/>
            </a:xfrm>
            <a:custGeom>
              <a:avLst/>
              <a:gdLst>
                <a:gd name="T0" fmla="*/ 0 w 736"/>
                <a:gd name="T1" fmla="*/ 0 h 2831"/>
                <a:gd name="T2" fmla="*/ 1 w 736"/>
                <a:gd name="T3" fmla="*/ 99 h 2831"/>
                <a:gd name="T4" fmla="*/ 3 w 736"/>
                <a:gd name="T5" fmla="*/ 197 h 2831"/>
                <a:gd name="T6" fmla="*/ 8 w 736"/>
                <a:gd name="T7" fmla="*/ 296 h 2831"/>
                <a:gd name="T8" fmla="*/ 14 w 736"/>
                <a:gd name="T9" fmla="*/ 394 h 2831"/>
                <a:gd name="T10" fmla="*/ 20 w 736"/>
                <a:gd name="T11" fmla="*/ 493 h 2831"/>
                <a:gd name="T12" fmla="*/ 30 w 736"/>
                <a:gd name="T13" fmla="*/ 590 h 2831"/>
                <a:gd name="T14" fmla="*/ 41 w 736"/>
                <a:gd name="T15" fmla="*/ 689 h 2831"/>
                <a:gd name="T16" fmla="*/ 53 w 736"/>
                <a:gd name="T17" fmla="*/ 787 h 2831"/>
                <a:gd name="T18" fmla="*/ 67 w 736"/>
                <a:gd name="T19" fmla="*/ 884 h 2831"/>
                <a:gd name="T20" fmla="*/ 83 w 736"/>
                <a:gd name="T21" fmla="*/ 981 h 2831"/>
                <a:gd name="T22" fmla="*/ 101 w 736"/>
                <a:gd name="T23" fmla="*/ 1078 h 2831"/>
                <a:gd name="T24" fmla="*/ 120 w 736"/>
                <a:gd name="T25" fmla="*/ 1175 h 2831"/>
                <a:gd name="T26" fmla="*/ 141 w 736"/>
                <a:gd name="T27" fmla="*/ 1271 h 2831"/>
                <a:gd name="T28" fmla="*/ 163 w 736"/>
                <a:gd name="T29" fmla="*/ 1367 h 2831"/>
                <a:gd name="T30" fmla="*/ 187 w 736"/>
                <a:gd name="T31" fmla="*/ 1463 h 2831"/>
                <a:gd name="T32" fmla="*/ 212 w 736"/>
                <a:gd name="T33" fmla="*/ 1557 h 2831"/>
                <a:gd name="T34" fmla="*/ 240 w 736"/>
                <a:gd name="T35" fmla="*/ 1653 h 2831"/>
                <a:gd name="T36" fmla="*/ 268 w 736"/>
                <a:gd name="T37" fmla="*/ 1747 h 2831"/>
                <a:gd name="T38" fmla="*/ 299 w 736"/>
                <a:gd name="T39" fmla="*/ 1840 h 2831"/>
                <a:gd name="T40" fmla="*/ 330 w 736"/>
                <a:gd name="T41" fmla="*/ 1934 h 2831"/>
                <a:gd name="T42" fmla="*/ 364 w 736"/>
                <a:gd name="T43" fmla="*/ 2026 h 2831"/>
                <a:gd name="T44" fmla="*/ 400 w 736"/>
                <a:gd name="T45" fmla="*/ 2118 h 2831"/>
                <a:gd name="T46" fmla="*/ 436 w 736"/>
                <a:gd name="T47" fmla="*/ 2210 h 2831"/>
                <a:gd name="T48" fmla="*/ 475 w 736"/>
                <a:gd name="T49" fmla="*/ 2301 h 2831"/>
                <a:gd name="T50" fmla="*/ 514 w 736"/>
                <a:gd name="T51" fmla="*/ 2390 h 2831"/>
                <a:gd name="T52" fmla="*/ 555 w 736"/>
                <a:gd name="T53" fmla="*/ 2480 h 2831"/>
                <a:gd name="T54" fmla="*/ 598 w 736"/>
                <a:gd name="T55" fmla="*/ 2569 h 2831"/>
                <a:gd name="T56" fmla="*/ 643 w 736"/>
                <a:gd name="T57" fmla="*/ 2657 h 2831"/>
                <a:gd name="T58" fmla="*/ 688 w 736"/>
                <a:gd name="T59" fmla="*/ 2745 h 2831"/>
                <a:gd name="T60" fmla="*/ 736 w 736"/>
                <a:gd name="T61" fmla="*/ 2831 h 2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36" h="2831">
                  <a:moveTo>
                    <a:pt x="0" y="0"/>
                  </a:moveTo>
                  <a:lnTo>
                    <a:pt x="1" y="99"/>
                  </a:lnTo>
                  <a:lnTo>
                    <a:pt x="3" y="197"/>
                  </a:lnTo>
                  <a:lnTo>
                    <a:pt x="8" y="296"/>
                  </a:lnTo>
                  <a:lnTo>
                    <a:pt x="14" y="394"/>
                  </a:lnTo>
                  <a:lnTo>
                    <a:pt x="20" y="493"/>
                  </a:lnTo>
                  <a:lnTo>
                    <a:pt x="30" y="590"/>
                  </a:lnTo>
                  <a:lnTo>
                    <a:pt x="41" y="689"/>
                  </a:lnTo>
                  <a:lnTo>
                    <a:pt x="53" y="787"/>
                  </a:lnTo>
                  <a:lnTo>
                    <a:pt x="67" y="884"/>
                  </a:lnTo>
                  <a:lnTo>
                    <a:pt x="83" y="981"/>
                  </a:lnTo>
                  <a:lnTo>
                    <a:pt x="101" y="1078"/>
                  </a:lnTo>
                  <a:lnTo>
                    <a:pt x="120" y="1175"/>
                  </a:lnTo>
                  <a:lnTo>
                    <a:pt x="141" y="1271"/>
                  </a:lnTo>
                  <a:lnTo>
                    <a:pt x="163" y="1367"/>
                  </a:lnTo>
                  <a:lnTo>
                    <a:pt x="187" y="1463"/>
                  </a:lnTo>
                  <a:lnTo>
                    <a:pt x="212" y="1557"/>
                  </a:lnTo>
                  <a:lnTo>
                    <a:pt x="240" y="1653"/>
                  </a:lnTo>
                  <a:lnTo>
                    <a:pt x="268" y="1747"/>
                  </a:lnTo>
                  <a:lnTo>
                    <a:pt x="299" y="1840"/>
                  </a:lnTo>
                  <a:lnTo>
                    <a:pt x="330" y="1934"/>
                  </a:lnTo>
                  <a:lnTo>
                    <a:pt x="364" y="2026"/>
                  </a:lnTo>
                  <a:lnTo>
                    <a:pt x="400" y="2118"/>
                  </a:lnTo>
                  <a:lnTo>
                    <a:pt x="436" y="2210"/>
                  </a:lnTo>
                  <a:lnTo>
                    <a:pt x="475" y="2301"/>
                  </a:lnTo>
                  <a:lnTo>
                    <a:pt x="514" y="2390"/>
                  </a:lnTo>
                  <a:lnTo>
                    <a:pt x="555" y="2480"/>
                  </a:lnTo>
                  <a:lnTo>
                    <a:pt x="598" y="2569"/>
                  </a:lnTo>
                  <a:lnTo>
                    <a:pt x="643" y="2657"/>
                  </a:lnTo>
                  <a:lnTo>
                    <a:pt x="688" y="2745"/>
                  </a:lnTo>
                  <a:lnTo>
                    <a:pt x="736" y="283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74" name="Freeform 42"/>
            <p:cNvSpPr>
              <a:spLocks/>
            </p:cNvSpPr>
            <p:nvPr/>
          </p:nvSpPr>
          <p:spPr bwMode="auto">
            <a:xfrm>
              <a:off x="4591" y="1318"/>
              <a:ext cx="249" cy="960"/>
            </a:xfrm>
            <a:custGeom>
              <a:avLst/>
              <a:gdLst>
                <a:gd name="T0" fmla="*/ 0 w 735"/>
                <a:gd name="T1" fmla="*/ 2831 h 2831"/>
                <a:gd name="T2" fmla="*/ 48 w 735"/>
                <a:gd name="T3" fmla="*/ 2745 h 2831"/>
                <a:gd name="T4" fmla="*/ 93 w 735"/>
                <a:gd name="T5" fmla="*/ 2657 h 2831"/>
                <a:gd name="T6" fmla="*/ 137 w 735"/>
                <a:gd name="T7" fmla="*/ 2569 h 2831"/>
                <a:gd name="T8" fmla="*/ 180 w 735"/>
                <a:gd name="T9" fmla="*/ 2480 h 2831"/>
                <a:gd name="T10" fmla="*/ 221 w 735"/>
                <a:gd name="T11" fmla="*/ 2390 h 2831"/>
                <a:gd name="T12" fmla="*/ 261 w 735"/>
                <a:gd name="T13" fmla="*/ 2301 h 2831"/>
                <a:gd name="T14" fmla="*/ 300 w 735"/>
                <a:gd name="T15" fmla="*/ 2210 h 2831"/>
                <a:gd name="T16" fmla="*/ 336 w 735"/>
                <a:gd name="T17" fmla="*/ 2118 h 2831"/>
                <a:gd name="T18" fmla="*/ 371 w 735"/>
                <a:gd name="T19" fmla="*/ 2026 h 2831"/>
                <a:gd name="T20" fmla="*/ 405 w 735"/>
                <a:gd name="T21" fmla="*/ 1934 h 2831"/>
                <a:gd name="T22" fmla="*/ 437 w 735"/>
                <a:gd name="T23" fmla="*/ 1840 h 2831"/>
                <a:gd name="T24" fmla="*/ 466 w 735"/>
                <a:gd name="T25" fmla="*/ 1747 h 2831"/>
                <a:gd name="T26" fmla="*/ 496 w 735"/>
                <a:gd name="T27" fmla="*/ 1653 h 2831"/>
                <a:gd name="T28" fmla="*/ 523 w 735"/>
                <a:gd name="T29" fmla="*/ 1557 h 2831"/>
                <a:gd name="T30" fmla="*/ 548 w 735"/>
                <a:gd name="T31" fmla="*/ 1463 h 2831"/>
                <a:gd name="T32" fmla="*/ 572 w 735"/>
                <a:gd name="T33" fmla="*/ 1367 h 2831"/>
                <a:gd name="T34" fmla="*/ 595 w 735"/>
                <a:gd name="T35" fmla="*/ 1271 h 2831"/>
                <a:gd name="T36" fmla="*/ 615 w 735"/>
                <a:gd name="T37" fmla="*/ 1175 h 2831"/>
                <a:gd name="T38" fmla="*/ 634 w 735"/>
                <a:gd name="T39" fmla="*/ 1078 h 2831"/>
                <a:gd name="T40" fmla="*/ 653 w 735"/>
                <a:gd name="T41" fmla="*/ 981 h 2831"/>
                <a:gd name="T42" fmla="*/ 667 w 735"/>
                <a:gd name="T43" fmla="*/ 884 h 2831"/>
                <a:gd name="T44" fmla="*/ 682 w 735"/>
                <a:gd name="T45" fmla="*/ 787 h 2831"/>
                <a:gd name="T46" fmla="*/ 695 w 735"/>
                <a:gd name="T47" fmla="*/ 689 h 2831"/>
                <a:gd name="T48" fmla="*/ 705 w 735"/>
                <a:gd name="T49" fmla="*/ 590 h 2831"/>
                <a:gd name="T50" fmla="*/ 715 w 735"/>
                <a:gd name="T51" fmla="*/ 493 h 2831"/>
                <a:gd name="T52" fmla="*/ 722 w 735"/>
                <a:gd name="T53" fmla="*/ 394 h 2831"/>
                <a:gd name="T54" fmla="*/ 727 w 735"/>
                <a:gd name="T55" fmla="*/ 296 h 2831"/>
                <a:gd name="T56" fmla="*/ 732 w 735"/>
                <a:gd name="T57" fmla="*/ 197 h 2831"/>
                <a:gd name="T58" fmla="*/ 734 w 735"/>
                <a:gd name="T59" fmla="*/ 99 h 2831"/>
                <a:gd name="T60" fmla="*/ 735 w 735"/>
                <a:gd name="T61" fmla="*/ 0 h 2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35" h="2831">
                  <a:moveTo>
                    <a:pt x="0" y="2831"/>
                  </a:moveTo>
                  <a:lnTo>
                    <a:pt x="48" y="2745"/>
                  </a:lnTo>
                  <a:lnTo>
                    <a:pt x="93" y="2657"/>
                  </a:lnTo>
                  <a:lnTo>
                    <a:pt x="137" y="2569"/>
                  </a:lnTo>
                  <a:lnTo>
                    <a:pt x="180" y="2480"/>
                  </a:lnTo>
                  <a:lnTo>
                    <a:pt x="221" y="2390"/>
                  </a:lnTo>
                  <a:lnTo>
                    <a:pt x="261" y="2301"/>
                  </a:lnTo>
                  <a:lnTo>
                    <a:pt x="300" y="2210"/>
                  </a:lnTo>
                  <a:lnTo>
                    <a:pt x="336" y="2118"/>
                  </a:lnTo>
                  <a:lnTo>
                    <a:pt x="371" y="2026"/>
                  </a:lnTo>
                  <a:lnTo>
                    <a:pt x="405" y="1934"/>
                  </a:lnTo>
                  <a:lnTo>
                    <a:pt x="437" y="1840"/>
                  </a:lnTo>
                  <a:lnTo>
                    <a:pt x="466" y="1747"/>
                  </a:lnTo>
                  <a:lnTo>
                    <a:pt x="496" y="1653"/>
                  </a:lnTo>
                  <a:lnTo>
                    <a:pt x="523" y="1557"/>
                  </a:lnTo>
                  <a:lnTo>
                    <a:pt x="548" y="1463"/>
                  </a:lnTo>
                  <a:lnTo>
                    <a:pt x="572" y="1367"/>
                  </a:lnTo>
                  <a:lnTo>
                    <a:pt x="595" y="1271"/>
                  </a:lnTo>
                  <a:lnTo>
                    <a:pt x="615" y="1175"/>
                  </a:lnTo>
                  <a:lnTo>
                    <a:pt x="634" y="1078"/>
                  </a:lnTo>
                  <a:lnTo>
                    <a:pt x="653" y="981"/>
                  </a:lnTo>
                  <a:lnTo>
                    <a:pt x="667" y="884"/>
                  </a:lnTo>
                  <a:lnTo>
                    <a:pt x="682" y="787"/>
                  </a:lnTo>
                  <a:lnTo>
                    <a:pt x="695" y="689"/>
                  </a:lnTo>
                  <a:lnTo>
                    <a:pt x="705" y="590"/>
                  </a:lnTo>
                  <a:lnTo>
                    <a:pt x="715" y="493"/>
                  </a:lnTo>
                  <a:lnTo>
                    <a:pt x="722" y="394"/>
                  </a:lnTo>
                  <a:lnTo>
                    <a:pt x="727" y="296"/>
                  </a:lnTo>
                  <a:lnTo>
                    <a:pt x="732" y="197"/>
                  </a:lnTo>
                  <a:lnTo>
                    <a:pt x="734" y="99"/>
                  </a:lnTo>
                  <a:lnTo>
                    <a:pt x="735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75" name="Line 43"/>
            <p:cNvSpPr>
              <a:spLocks noChangeShapeType="1"/>
            </p:cNvSpPr>
            <p:nvPr/>
          </p:nvSpPr>
          <p:spPr bwMode="auto">
            <a:xfrm flipH="1">
              <a:off x="5384" y="1626"/>
              <a:ext cx="263" cy="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76" name="Freeform 44"/>
            <p:cNvSpPr>
              <a:spLocks/>
            </p:cNvSpPr>
            <p:nvPr/>
          </p:nvSpPr>
          <p:spPr bwMode="auto">
            <a:xfrm>
              <a:off x="5500" y="1555"/>
              <a:ext cx="21" cy="83"/>
            </a:xfrm>
            <a:custGeom>
              <a:avLst/>
              <a:gdLst>
                <a:gd name="T0" fmla="*/ 0 w 63"/>
                <a:gd name="T1" fmla="*/ 247 h 247"/>
                <a:gd name="T2" fmla="*/ 18 w 63"/>
                <a:gd name="T3" fmla="*/ 8 h 247"/>
                <a:gd name="T4" fmla="*/ 63 w 63"/>
                <a:gd name="T5" fmla="*/ 0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3" h="247">
                  <a:moveTo>
                    <a:pt x="0" y="247"/>
                  </a:moveTo>
                  <a:lnTo>
                    <a:pt x="18" y="8"/>
                  </a:lnTo>
                  <a:lnTo>
                    <a:pt x="6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77" name="Freeform 45"/>
            <p:cNvSpPr>
              <a:spLocks/>
            </p:cNvSpPr>
            <p:nvPr/>
          </p:nvSpPr>
          <p:spPr bwMode="auto">
            <a:xfrm>
              <a:off x="5517" y="1553"/>
              <a:ext cx="16" cy="45"/>
            </a:xfrm>
            <a:custGeom>
              <a:avLst/>
              <a:gdLst>
                <a:gd name="T0" fmla="*/ 0 w 49"/>
                <a:gd name="T1" fmla="*/ 134 h 134"/>
                <a:gd name="T2" fmla="*/ 6 w 49"/>
                <a:gd name="T3" fmla="*/ 132 h 134"/>
                <a:gd name="T4" fmla="*/ 12 w 49"/>
                <a:gd name="T5" fmla="*/ 130 h 134"/>
                <a:gd name="T6" fmla="*/ 17 w 49"/>
                <a:gd name="T7" fmla="*/ 126 h 134"/>
                <a:gd name="T8" fmla="*/ 23 w 49"/>
                <a:gd name="T9" fmla="*/ 121 h 134"/>
                <a:gd name="T10" fmla="*/ 29 w 49"/>
                <a:gd name="T11" fmla="*/ 115 h 134"/>
                <a:gd name="T12" fmla="*/ 33 w 49"/>
                <a:gd name="T13" fmla="*/ 108 h 134"/>
                <a:gd name="T14" fmla="*/ 38 w 49"/>
                <a:gd name="T15" fmla="*/ 101 h 134"/>
                <a:gd name="T16" fmla="*/ 41 w 49"/>
                <a:gd name="T17" fmla="*/ 94 h 134"/>
                <a:gd name="T18" fmla="*/ 45 w 49"/>
                <a:gd name="T19" fmla="*/ 86 h 134"/>
                <a:gd name="T20" fmla="*/ 47 w 49"/>
                <a:gd name="T21" fmla="*/ 77 h 134"/>
                <a:gd name="T22" fmla="*/ 48 w 49"/>
                <a:gd name="T23" fmla="*/ 69 h 134"/>
                <a:gd name="T24" fmla="*/ 49 w 49"/>
                <a:gd name="T25" fmla="*/ 59 h 134"/>
                <a:gd name="T26" fmla="*/ 49 w 49"/>
                <a:gd name="T27" fmla="*/ 50 h 134"/>
                <a:gd name="T28" fmla="*/ 49 w 49"/>
                <a:gd name="T29" fmla="*/ 42 h 134"/>
                <a:gd name="T30" fmla="*/ 48 w 49"/>
                <a:gd name="T31" fmla="*/ 35 h 134"/>
                <a:gd name="T32" fmla="*/ 46 w 49"/>
                <a:gd name="T33" fmla="*/ 28 h 134"/>
                <a:gd name="T34" fmla="*/ 44 w 49"/>
                <a:gd name="T35" fmla="*/ 21 h 134"/>
                <a:gd name="T36" fmla="*/ 40 w 49"/>
                <a:gd name="T37" fmla="*/ 15 h 134"/>
                <a:gd name="T38" fmla="*/ 36 w 49"/>
                <a:gd name="T39" fmla="*/ 10 h 134"/>
                <a:gd name="T40" fmla="*/ 31 w 49"/>
                <a:gd name="T41" fmla="*/ 6 h 134"/>
                <a:gd name="T42" fmla="*/ 26 w 49"/>
                <a:gd name="T43" fmla="*/ 3 h 134"/>
                <a:gd name="T44" fmla="*/ 22 w 49"/>
                <a:gd name="T45" fmla="*/ 2 h 134"/>
                <a:gd name="T46" fmla="*/ 16 w 49"/>
                <a:gd name="T47" fmla="*/ 0 h 134"/>
                <a:gd name="T48" fmla="*/ 11 w 49"/>
                <a:gd name="T49" fmla="*/ 2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9" h="134">
                  <a:moveTo>
                    <a:pt x="0" y="134"/>
                  </a:moveTo>
                  <a:lnTo>
                    <a:pt x="6" y="132"/>
                  </a:lnTo>
                  <a:lnTo>
                    <a:pt x="12" y="130"/>
                  </a:lnTo>
                  <a:lnTo>
                    <a:pt x="17" y="126"/>
                  </a:lnTo>
                  <a:lnTo>
                    <a:pt x="23" y="121"/>
                  </a:lnTo>
                  <a:lnTo>
                    <a:pt x="29" y="115"/>
                  </a:lnTo>
                  <a:lnTo>
                    <a:pt x="33" y="108"/>
                  </a:lnTo>
                  <a:lnTo>
                    <a:pt x="38" y="101"/>
                  </a:lnTo>
                  <a:lnTo>
                    <a:pt x="41" y="94"/>
                  </a:lnTo>
                  <a:lnTo>
                    <a:pt x="45" y="86"/>
                  </a:lnTo>
                  <a:lnTo>
                    <a:pt x="47" y="77"/>
                  </a:lnTo>
                  <a:lnTo>
                    <a:pt x="48" y="69"/>
                  </a:lnTo>
                  <a:lnTo>
                    <a:pt x="49" y="59"/>
                  </a:lnTo>
                  <a:lnTo>
                    <a:pt x="49" y="50"/>
                  </a:lnTo>
                  <a:lnTo>
                    <a:pt x="49" y="42"/>
                  </a:lnTo>
                  <a:lnTo>
                    <a:pt x="48" y="35"/>
                  </a:lnTo>
                  <a:lnTo>
                    <a:pt x="46" y="28"/>
                  </a:lnTo>
                  <a:lnTo>
                    <a:pt x="44" y="21"/>
                  </a:lnTo>
                  <a:lnTo>
                    <a:pt x="40" y="15"/>
                  </a:lnTo>
                  <a:lnTo>
                    <a:pt x="36" y="10"/>
                  </a:lnTo>
                  <a:lnTo>
                    <a:pt x="31" y="6"/>
                  </a:lnTo>
                  <a:lnTo>
                    <a:pt x="26" y="3"/>
                  </a:lnTo>
                  <a:lnTo>
                    <a:pt x="22" y="2"/>
                  </a:lnTo>
                  <a:lnTo>
                    <a:pt x="16" y="0"/>
                  </a:lnTo>
                  <a:lnTo>
                    <a:pt x="11" y="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78" name="Line 46"/>
            <p:cNvSpPr>
              <a:spLocks noChangeShapeType="1"/>
            </p:cNvSpPr>
            <p:nvPr/>
          </p:nvSpPr>
          <p:spPr bwMode="auto">
            <a:xfrm flipH="1">
              <a:off x="5503" y="1598"/>
              <a:ext cx="14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79" name="Line 47"/>
            <p:cNvSpPr>
              <a:spLocks noChangeShapeType="1"/>
            </p:cNvSpPr>
            <p:nvPr/>
          </p:nvSpPr>
          <p:spPr bwMode="auto">
            <a:xfrm>
              <a:off x="5519" y="1598"/>
              <a:ext cx="10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80" name="Freeform 48"/>
            <p:cNvSpPr>
              <a:spLocks/>
            </p:cNvSpPr>
            <p:nvPr/>
          </p:nvSpPr>
          <p:spPr bwMode="auto">
            <a:xfrm>
              <a:off x="5552" y="1546"/>
              <a:ext cx="24" cy="35"/>
            </a:xfrm>
            <a:custGeom>
              <a:avLst/>
              <a:gdLst>
                <a:gd name="T0" fmla="*/ 70 w 70"/>
                <a:gd name="T1" fmla="*/ 47 h 107"/>
                <a:gd name="T2" fmla="*/ 70 w 70"/>
                <a:gd name="T3" fmla="*/ 39 h 107"/>
                <a:gd name="T4" fmla="*/ 70 w 70"/>
                <a:gd name="T5" fmla="*/ 31 h 107"/>
                <a:gd name="T6" fmla="*/ 68 w 70"/>
                <a:gd name="T7" fmla="*/ 24 h 107"/>
                <a:gd name="T8" fmla="*/ 66 w 70"/>
                <a:gd name="T9" fmla="*/ 18 h 107"/>
                <a:gd name="T10" fmla="*/ 63 w 70"/>
                <a:gd name="T11" fmla="*/ 12 h 107"/>
                <a:gd name="T12" fmla="*/ 59 w 70"/>
                <a:gd name="T13" fmla="*/ 7 h 107"/>
                <a:gd name="T14" fmla="*/ 54 w 70"/>
                <a:gd name="T15" fmla="*/ 4 h 107"/>
                <a:gd name="T16" fmla="*/ 50 w 70"/>
                <a:gd name="T17" fmla="*/ 2 h 107"/>
                <a:gd name="T18" fmla="*/ 44 w 70"/>
                <a:gd name="T19" fmla="*/ 0 h 107"/>
                <a:gd name="T20" fmla="*/ 39 w 70"/>
                <a:gd name="T21" fmla="*/ 0 h 107"/>
                <a:gd name="T22" fmla="*/ 34 w 70"/>
                <a:gd name="T23" fmla="*/ 3 h 107"/>
                <a:gd name="T24" fmla="*/ 28 w 70"/>
                <a:gd name="T25" fmla="*/ 6 h 107"/>
                <a:gd name="T26" fmla="*/ 22 w 70"/>
                <a:gd name="T27" fmla="*/ 10 h 107"/>
                <a:gd name="T28" fmla="*/ 18 w 70"/>
                <a:gd name="T29" fmla="*/ 15 h 107"/>
                <a:gd name="T30" fmla="*/ 12 w 70"/>
                <a:gd name="T31" fmla="*/ 21 h 107"/>
                <a:gd name="T32" fmla="*/ 9 w 70"/>
                <a:gd name="T33" fmla="*/ 29 h 107"/>
                <a:gd name="T34" fmla="*/ 5 w 70"/>
                <a:gd name="T35" fmla="*/ 36 h 107"/>
                <a:gd name="T36" fmla="*/ 2 w 70"/>
                <a:gd name="T37" fmla="*/ 44 h 107"/>
                <a:gd name="T38" fmla="*/ 1 w 70"/>
                <a:gd name="T39" fmla="*/ 53 h 107"/>
                <a:gd name="T40" fmla="*/ 0 w 70"/>
                <a:gd name="T41" fmla="*/ 61 h 107"/>
                <a:gd name="T42" fmla="*/ 0 w 70"/>
                <a:gd name="T43" fmla="*/ 69 h 107"/>
                <a:gd name="T44" fmla="*/ 0 w 70"/>
                <a:gd name="T45" fmla="*/ 77 h 107"/>
                <a:gd name="T46" fmla="*/ 2 w 70"/>
                <a:gd name="T47" fmla="*/ 84 h 107"/>
                <a:gd name="T48" fmla="*/ 4 w 70"/>
                <a:gd name="T49" fmla="*/ 91 h 107"/>
                <a:gd name="T50" fmla="*/ 8 w 70"/>
                <a:gd name="T51" fmla="*/ 97 h 107"/>
                <a:gd name="T52" fmla="*/ 11 w 70"/>
                <a:gd name="T53" fmla="*/ 102 h 107"/>
                <a:gd name="T54" fmla="*/ 16 w 70"/>
                <a:gd name="T55" fmla="*/ 105 h 107"/>
                <a:gd name="T56" fmla="*/ 20 w 70"/>
                <a:gd name="T57" fmla="*/ 107 h 107"/>
                <a:gd name="T58" fmla="*/ 26 w 70"/>
                <a:gd name="T59" fmla="*/ 107 h 107"/>
                <a:gd name="T60" fmla="*/ 31 w 70"/>
                <a:gd name="T61" fmla="*/ 107 h 107"/>
                <a:gd name="T62" fmla="*/ 37 w 70"/>
                <a:gd name="T63" fmla="*/ 106 h 107"/>
                <a:gd name="T64" fmla="*/ 42 w 70"/>
                <a:gd name="T65" fmla="*/ 103 h 107"/>
                <a:gd name="T66" fmla="*/ 47 w 70"/>
                <a:gd name="T67" fmla="*/ 98 h 107"/>
                <a:gd name="T68" fmla="*/ 53 w 70"/>
                <a:gd name="T69" fmla="*/ 94 h 107"/>
                <a:gd name="T70" fmla="*/ 58 w 70"/>
                <a:gd name="T71" fmla="*/ 87 h 107"/>
                <a:gd name="T72" fmla="*/ 61 w 70"/>
                <a:gd name="T73" fmla="*/ 80 h 107"/>
                <a:gd name="T74" fmla="*/ 64 w 70"/>
                <a:gd name="T75" fmla="*/ 72 h 107"/>
                <a:gd name="T76" fmla="*/ 68 w 70"/>
                <a:gd name="T77" fmla="*/ 64 h 107"/>
                <a:gd name="T78" fmla="*/ 69 w 70"/>
                <a:gd name="T79" fmla="*/ 56 h 107"/>
                <a:gd name="T80" fmla="*/ 70 w 70"/>
                <a:gd name="T81" fmla="*/ 4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0" h="107">
                  <a:moveTo>
                    <a:pt x="70" y="47"/>
                  </a:moveTo>
                  <a:lnTo>
                    <a:pt x="70" y="39"/>
                  </a:lnTo>
                  <a:lnTo>
                    <a:pt x="70" y="31"/>
                  </a:lnTo>
                  <a:lnTo>
                    <a:pt x="68" y="24"/>
                  </a:lnTo>
                  <a:lnTo>
                    <a:pt x="66" y="18"/>
                  </a:lnTo>
                  <a:lnTo>
                    <a:pt x="63" y="12"/>
                  </a:lnTo>
                  <a:lnTo>
                    <a:pt x="59" y="7"/>
                  </a:lnTo>
                  <a:lnTo>
                    <a:pt x="54" y="4"/>
                  </a:lnTo>
                  <a:lnTo>
                    <a:pt x="50" y="2"/>
                  </a:lnTo>
                  <a:lnTo>
                    <a:pt x="44" y="0"/>
                  </a:lnTo>
                  <a:lnTo>
                    <a:pt x="39" y="0"/>
                  </a:lnTo>
                  <a:lnTo>
                    <a:pt x="34" y="3"/>
                  </a:lnTo>
                  <a:lnTo>
                    <a:pt x="28" y="6"/>
                  </a:lnTo>
                  <a:lnTo>
                    <a:pt x="22" y="10"/>
                  </a:lnTo>
                  <a:lnTo>
                    <a:pt x="18" y="15"/>
                  </a:lnTo>
                  <a:lnTo>
                    <a:pt x="12" y="21"/>
                  </a:lnTo>
                  <a:lnTo>
                    <a:pt x="9" y="29"/>
                  </a:lnTo>
                  <a:lnTo>
                    <a:pt x="5" y="36"/>
                  </a:lnTo>
                  <a:lnTo>
                    <a:pt x="2" y="44"/>
                  </a:lnTo>
                  <a:lnTo>
                    <a:pt x="1" y="53"/>
                  </a:lnTo>
                  <a:lnTo>
                    <a:pt x="0" y="61"/>
                  </a:lnTo>
                  <a:lnTo>
                    <a:pt x="0" y="69"/>
                  </a:lnTo>
                  <a:lnTo>
                    <a:pt x="0" y="77"/>
                  </a:lnTo>
                  <a:lnTo>
                    <a:pt x="2" y="84"/>
                  </a:lnTo>
                  <a:lnTo>
                    <a:pt x="4" y="91"/>
                  </a:lnTo>
                  <a:lnTo>
                    <a:pt x="8" y="97"/>
                  </a:lnTo>
                  <a:lnTo>
                    <a:pt x="11" y="102"/>
                  </a:lnTo>
                  <a:lnTo>
                    <a:pt x="16" y="105"/>
                  </a:lnTo>
                  <a:lnTo>
                    <a:pt x="20" y="107"/>
                  </a:lnTo>
                  <a:lnTo>
                    <a:pt x="26" y="107"/>
                  </a:lnTo>
                  <a:lnTo>
                    <a:pt x="31" y="107"/>
                  </a:lnTo>
                  <a:lnTo>
                    <a:pt x="37" y="106"/>
                  </a:lnTo>
                  <a:lnTo>
                    <a:pt x="42" y="103"/>
                  </a:lnTo>
                  <a:lnTo>
                    <a:pt x="47" y="98"/>
                  </a:lnTo>
                  <a:lnTo>
                    <a:pt x="53" y="94"/>
                  </a:lnTo>
                  <a:lnTo>
                    <a:pt x="58" y="87"/>
                  </a:lnTo>
                  <a:lnTo>
                    <a:pt x="61" y="80"/>
                  </a:lnTo>
                  <a:lnTo>
                    <a:pt x="64" y="72"/>
                  </a:lnTo>
                  <a:lnTo>
                    <a:pt x="68" y="64"/>
                  </a:lnTo>
                  <a:lnTo>
                    <a:pt x="69" y="56"/>
                  </a:lnTo>
                  <a:lnTo>
                    <a:pt x="70" y="47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81" name="Freeform 49"/>
            <p:cNvSpPr>
              <a:spLocks/>
            </p:cNvSpPr>
            <p:nvPr/>
          </p:nvSpPr>
          <p:spPr bwMode="auto">
            <a:xfrm>
              <a:off x="5550" y="1581"/>
              <a:ext cx="24" cy="22"/>
            </a:xfrm>
            <a:custGeom>
              <a:avLst/>
              <a:gdLst>
                <a:gd name="T0" fmla="*/ 70 w 71"/>
                <a:gd name="T1" fmla="*/ 47 h 60"/>
                <a:gd name="T2" fmla="*/ 71 w 71"/>
                <a:gd name="T3" fmla="*/ 39 h 60"/>
                <a:gd name="T4" fmla="*/ 70 w 71"/>
                <a:gd name="T5" fmla="*/ 31 h 60"/>
                <a:gd name="T6" fmla="*/ 69 w 71"/>
                <a:gd name="T7" fmla="*/ 23 h 60"/>
                <a:gd name="T8" fmla="*/ 66 w 71"/>
                <a:gd name="T9" fmla="*/ 17 h 60"/>
                <a:gd name="T10" fmla="*/ 63 w 71"/>
                <a:gd name="T11" fmla="*/ 12 h 60"/>
                <a:gd name="T12" fmla="*/ 59 w 71"/>
                <a:gd name="T13" fmla="*/ 7 h 60"/>
                <a:gd name="T14" fmla="*/ 54 w 71"/>
                <a:gd name="T15" fmla="*/ 4 h 60"/>
                <a:gd name="T16" fmla="*/ 50 w 71"/>
                <a:gd name="T17" fmla="*/ 1 h 60"/>
                <a:gd name="T18" fmla="*/ 44 w 71"/>
                <a:gd name="T19" fmla="*/ 0 h 60"/>
                <a:gd name="T20" fmla="*/ 39 w 71"/>
                <a:gd name="T21" fmla="*/ 0 h 60"/>
                <a:gd name="T22" fmla="*/ 34 w 71"/>
                <a:gd name="T23" fmla="*/ 2 h 60"/>
                <a:gd name="T24" fmla="*/ 28 w 71"/>
                <a:gd name="T25" fmla="*/ 5 h 60"/>
                <a:gd name="T26" fmla="*/ 22 w 71"/>
                <a:gd name="T27" fmla="*/ 9 h 60"/>
                <a:gd name="T28" fmla="*/ 18 w 71"/>
                <a:gd name="T29" fmla="*/ 15 h 60"/>
                <a:gd name="T30" fmla="*/ 13 w 71"/>
                <a:gd name="T31" fmla="*/ 21 h 60"/>
                <a:gd name="T32" fmla="*/ 9 w 71"/>
                <a:gd name="T33" fmla="*/ 27 h 60"/>
                <a:gd name="T34" fmla="*/ 5 w 71"/>
                <a:gd name="T35" fmla="*/ 35 h 60"/>
                <a:gd name="T36" fmla="*/ 3 w 71"/>
                <a:gd name="T37" fmla="*/ 43 h 60"/>
                <a:gd name="T38" fmla="*/ 1 w 71"/>
                <a:gd name="T39" fmla="*/ 52 h 60"/>
                <a:gd name="T40" fmla="*/ 0 w 71"/>
                <a:gd name="T41" fmla="*/ 6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1" h="60">
                  <a:moveTo>
                    <a:pt x="70" y="47"/>
                  </a:moveTo>
                  <a:lnTo>
                    <a:pt x="71" y="39"/>
                  </a:lnTo>
                  <a:lnTo>
                    <a:pt x="70" y="31"/>
                  </a:lnTo>
                  <a:lnTo>
                    <a:pt x="69" y="23"/>
                  </a:lnTo>
                  <a:lnTo>
                    <a:pt x="66" y="17"/>
                  </a:lnTo>
                  <a:lnTo>
                    <a:pt x="63" y="12"/>
                  </a:lnTo>
                  <a:lnTo>
                    <a:pt x="59" y="7"/>
                  </a:lnTo>
                  <a:lnTo>
                    <a:pt x="54" y="4"/>
                  </a:lnTo>
                  <a:lnTo>
                    <a:pt x="50" y="1"/>
                  </a:lnTo>
                  <a:lnTo>
                    <a:pt x="44" y="0"/>
                  </a:lnTo>
                  <a:lnTo>
                    <a:pt x="39" y="0"/>
                  </a:lnTo>
                  <a:lnTo>
                    <a:pt x="34" y="2"/>
                  </a:lnTo>
                  <a:lnTo>
                    <a:pt x="28" y="5"/>
                  </a:lnTo>
                  <a:lnTo>
                    <a:pt x="22" y="9"/>
                  </a:lnTo>
                  <a:lnTo>
                    <a:pt x="18" y="15"/>
                  </a:lnTo>
                  <a:lnTo>
                    <a:pt x="13" y="21"/>
                  </a:lnTo>
                  <a:lnTo>
                    <a:pt x="9" y="27"/>
                  </a:lnTo>
                  <a:lnTo>
                    <a:pt x="5" y="35"/>
                  </a:lnTo>
                  <a:lnTo>
                    <a:pt x="3" y="43"/>
                  </a:lnTo>
                  <a:lnTo>
                    <a:pt x="1" y="52"/>
                  </a:lnTo>
                  <a:lnTo>
                    <a:pt x="0" y="6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82" name="Line 50"/>
            <p:cNvSpPr>
              <a:spLocks noChangeShapeType="1"/>
            </p:cNvSpPr>
            <p:nvPr/>
          </p:nvSpPr>
          <p:spPr bwMode="auto">
            <a:xfrm flipH="1">
              <a:off x="5574" y="1598"/>
              <a:ext cx="0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83" name="Freeform 51"/>
            <p:cNvSpPr>
              <a:spLocks/>
            </p:cNvSpPr>
            <p:nvPr/>
          </p:nvSpPr>
          <p:spPr bwMode="auto">
            <a:xfrm>
              <a:off x="5548" y="1605"/>
              <a:ext cx="26" cy="21"/>
            </a:xfrm>
            <a:custGeom>
              <a:avLst/>
              <a:gdLst>
                <a:gd name="T0" fmla="*/ 0 w 72"/>
                <a:gd name="T1" fmla="*/ 13 h 61"/>
                <a:gd name="T2" fmla="*/ 0 w 72"/>
                <a:gd name="T3" fmla="*/ 23 h 61"/>
                <a:gd name="T4" fmla="*/ 2 w 72"/>
                <a:gd name="T5" fmla="*/ 30 h 61"/>
                <a:gd name="T6" fmla="*/ 3 w 72"/>
                <a:gd name="T7" fmla="*/ 37 h 61"/>
                <a:gd name="T8" fmla="*/ 5 w 72"/>
                <a:gd name="T9" fmla="*/ 44 h 61"/>
                <a:gd name="T10" fmla="*/ 8 w 72"/>
                <a:gd name="T11" fmla="*/ 50 h 61"/>
                <a:gd name="T12" fmla="*/ 12 w 72"/>
                <a:gd name="T13" fmla="*/ 54 h 61"/>
                <a:gd name="T14" fmla="*/ 16 w 72"/>
                <a:gd name="T15" fmla="*/ 58 h 61"/>
                <a:gd name="T16" fmla="*/ 22 w 72"/>
                <a:gd name="T17" fmla="*/ 60 h 61"/>
                <a:gd name="T18" fmla="*/ 27 w 72"/>
                <a:gd name="T19" fmla="*/ 61 h 61"/>
                <a:gd name="T20" fmla="*/ 32 w 72"/>
                <a:gd name="T21" fmla="*/ 60 h 61"/>
                <a:gd name="T22" fmla="*/ 38 w 72"/>
                <a:gd name="T23" fmla="*/ 59 h 61"/>
                <a:gd name="T24" fmla="*/ 44 w 72"/>
                <a:gd name="T25" fmla="*/ 55 h 61"/>
                <a:gd name="T26" fmla="*/ 49 w 72"/>
                <a:gd name="T27" fmla="*/ 51 h 61"/>
                <a:gd name="T28" fmla="*/ 54 w 72"/>
                <a:gd name="T29" fmla="*/ 46 h 61"/>
                <a:gd name="T30" fmla="*/ 58 w 72"/>
                <a:gd name="T31" fmla="*/ 40 h 61"/>
                <a:gd name="T32" fmla="*/ 63 w 72"/>
                <a:gd name="T33" fmla="*/ 33 h 61"/>
                <a:gd name="T34" fmla="*/ 66 w 72"/>
                <a:gd name="T35" fmla="*/ 25 h 61"/>
                <a:gd name="T36" fmla="*/ 69 w 72"/>
                <a:gd name="T37" fmla="*/ 17 h 61"/>
                <a:gd name="T38" fmla="*/ 71 w 72"/>
                <a:gd name="T39" fmla="*/ 9 h 61"/>
                <a:gd name="T40" fmla="*/ 72 w 72"/>
                <a:gd name="T41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2" h="61">
                  <a:moveTo>
                    <a:pt x="0" y="13"/>
                  </a:moveTo>
                  <a:lnTo>
                    <a:pt x="0" y="23"/>
                  </a:lnTo>
                  <a:lnTo>
                    <a:pt x="2" y="30"/>
                  </a:lnTo>
                  <a:lnTo>
                    <a:pt x="3" y="37"/>
                  </a:lnTo>
                  <a:lnTo>
                    <a:pt x="5" y="44"/>
                  </a:lnTo>
                  <a:lnTo>
                    <a:pt x="8" y="50"/>
                  </a:lnTo>
                  <a:lnTo>
                    <a:pt x="12" y="54"/>
                  </a:lnTo>
                  <a:lnTo>
                    <a:pt x="16" y="58"/>
                  </a:lnTo>
                  <a:lnTo>
                    <a:pt x="22" y="60"/>
                  </a:lnTo>
                  <a:lnTo>
                    <a:pt x="27" y="61"/>
                  </a:lnTo>
                  <a:lnTo>
                    <a:pt x="32" y="60"/>
                  </a:lnTo>
                  <a:lnTo>
                    <a:pt x="38" y="59"/>
                  </a:lnTo>
                  <a:lnTo>
                    <a:pt x="44" y="55"/>
                  </a:lnTo>
                  <a:lnTo>
                    <a:pt x="49" y="51"/>
                  </a:lnTo>
                  <a:lnTo>
                    <a:pt x="54" y="46"/>
                  </a:lnTo>
                  <a:lnTo>
                    <a:pt x="58" y="40"/>
                  </a:lnTo>
                  <a:lnTo>
                    <a:pt x="63" y="33"/>
                  </a:lnTo>
                  <a:lnTo>
                    <a:pt x="66" y="25"/>
                  </a:lnTo>
                  <a:lnTo>
                    <a:pt x="69" y="17"/>
                  </a:lnTo>
                  <a:lnTo>
                    <a:pt x="71" y="9"/>
                  </a:lnTo>
                  <a:lnTo>
                    <a:pt x="7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84" name="Line 52"/>
            <p:cNvSpPr>
              <a:spLocks noChangeShapeType="1"/>
            </p:cNvSpPr>
            <p:nvPr/>
          </p:nvSpPr>
          <p:spPr bwMode="auto">
            <a:xfrm flipV="1">
              <a:off x="5548" y="1603"/>
              <a:ext cx="2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85" name="Freeform 53"/>
            <p:cNvSpPr>
              <a:spLocks/>
            </p:cNvSpPr>
            <p:nvPr/>
          </p:nvSpPr>
          <p:spPr bwMode="auto">
            <a:xfrm>
              <a:off x="5595" y="1539"/>
              <a:ext cx="12" cy="14"/>
            </a:xfrm>
            <a:custGeom>
              <a:avLst/>
              <a:gdLst>
                <a:gd name="T0" fmla="*/ 38 w 38"/>
                <a:gd name="T1" fmla="*/ 0 h 46"/>
                <a:gd name="T2" fmla="*/ 31 w 38"/>
                <a:gd name="T3" fmla="*/ 1 h 46"/>
                <a:gd name="T4" fmla="*/ 26 w 38"/>
                <a:gd name="T5" fmla="*/ 4 h 46"/>
                <a:gd name="T6" fmla="*/ 20 w 38"/>
                <a:gd name="T7" fmla="*/ 9 h 46"/>
                <a:gd name="T8" fmla="*/ 14 w 38"/>
                <a:gd name="T9" fmla="*/ 15 h 46"/>
                <a:gd name="T10" fmla="*/ 10 w 38"/>
                <a:gd name="T11" fmla="*/ 21 h 46"/>
                <a:gd name="T12" fmla="*/ 5 w 38"/>
                <a:gd name="T13" fmla="*/ 29 h 46"/>
                <a:gd name="T14" fmla="*/ 2 w 38"/>
                <a:gd name="T15" fmla="*/ 37 h 46"/>
                <a:gd name="T16" fmla="*/ 0 w 38"/>
                <a:gd name="T17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8" h="46">
                  <a:moveTo>
                    <a:pt x="38" y="0"/>
                  </a:moveTo>
                  <a:lnTo>
                    <a:pt x="31" y="1"/>
                  </a:lnTo>
                  <a:lnTo>
                    <a:pt x="26" y="4"/>
                  </a:lnTo>
                  <a:lnTo>
                    <a:pt x="20" y="9"/>
                  </a:lnTo>
                  <a:lnTo>
                    <a:pt x="14" y="15"/>
                  </a:lnTo>
                  <a:lnTo>
                    <a:pt x="10" y="21"/>
                  </a:lnTo>
                  <a:lnTo>
                    <a:pt x="5" y="29"/>
                  </a:lnTo>
                  <a:lnTo>
                    <a:pt x="2" y="37"/>
                  </a:lnTo>
                  <a:lnTo>
                    <a:pt x="0" y="4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86" name="Freeform 54"/>
            <p:cNvSpPr>
              <a:spLocks/>
            </p:cNvSpPr>
            <p:nvPr/>
          </p:nvSpPr>
          <p:spPr bwMode="auto">
            <a:xfrm>
              <a:off x="5607" y="1536"/>
              <a:ext cx="12" cy="26"/>
            </a:xfrm>
            <a:custGeom>
              <a:avLst/>
              <a:gdLst>
                <a:gd name="T0" fmla="*/ 24 w 32"/>
                <a:gd name="T1" fmla="*/ 76 h 76"/>
                <a:gd name="T2" fmla="*/ 27 w 32"/>
                <a:gd name="T3" fmla="*/ 68 h 76"/>
                <a:gd name="T4" fmla="*/ 30 w 32"/>
                <a:gd name="T5" fmla="*/ 60 h 76"/>
                <a:gd name="T6" fmla="*/ 31 w 32"/>
                <a:gd name="T7" fmla="*/ 52 h 76"/>
                <a:gd name="T8" fmla="*/ 32 w 32"/>
                <a:gd name="T9" fmla="*/ 44 h 76"/>
                <a:gd name="T10" fmla="*/ 32 w 32"/>
                <a:gd name="T11" fmla="*/ 36 h 76"/>
                <a:gd name="T12" fmla="*/ 31 w 32"/>
                <a:gd name="T13" fmla="*/ 28 h 76"/>
                <a:gd name="T14" fmla="*/ 29 w 32"/>
                <a:gd name="T15" fmla="*/ 21 h 76"/>
                <a:gd name="T16" fmla="*/ 26 w 32"/>
                <a:gd name="T17" fmla="*/ 16 h 76"/>
                <a:gd name="T18" fmla="*/ 23 w 32"/>
                <a:gd name="T19" fmla="*/ 10 h 76"/>
                <a:gd name="T20" fmla="*/ 19 w 32"/>
                <a:gd name="T21" fmla="*/ 5 h 76"/>
                <a:gd name="T22" fmla="*/ 15 w 32"/>
                <a:gd name="T23" fmla="*/ 3 h 76"/>
                <a:gd name="T24" fmla="*/ 10 w 32"/>
                <a:gd name="T25" fmla="*/ 1 h 76"/>
                <a:gd name="T26" fmla="*/ 5 w 32"/>
                <a:gd name="T27" fmla="*/ 0 h 76"/>
                <a:gd name="T28" fmla="*/ 0 w 32"/>
                <a:gd name="T29" fmla="*/ 1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2" h="76">
                  <a:moveTo>
                    <a:pt x="24" y="76"/>
                  </a:moveTo>
                  <a:lnTo>
                    <a:pt x="27" y="68"/>
                  </a:lnTo>
                  <a:lnTo>
                    <a:pt x="30" y="60"/>
                  </a:lnTo>
                  <a:lnTo>
                    <a:pt x="31" y="52"/>
                  </a:lnTo>
                  <a:lnTo>
                    <a:pt x="32" y="44"/>
                  </a:lnTo>
                  <a:lnTo>
                    <a:pt x="32" y="36"/>
                  </a:lnTo>
                  <a:lnTo>
                    <a:pt x="31" y="28"/>
                  </a:lnTo>
                  <a:lnTo>
                    <a:pt x="29" y="21"/>
                  </a:lnTo>
                  <a:lnTo>
                    <a:pt x="26" y="16"/>
                  </a:lnTo>
                  <a:lnTo>
                    <a:pt x="23" y="10"/>
                  </a:lnTo>
                  <a:lnTo>
                    <a:pt x="19" y="5"/>
                  </a:lnTo>
                  <a:lnTo>
                    <a:pt x="15" y="3"/>
                  </a:lnTo>
                  <a:lnTo>
                    <a:pt x="10" y="1"/>
                  </a:lnTo>
                  <a:lnTo>
                    <a:pt x="5" y="0"/>
                  </a:lnTo>
                  <a:lnTo>
                    <a:pt x="0" y="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87" name="Freeform 55"/>
            <p:cNvSpPr>
              <a:spLocks/>
            </p:cNvSpPr>
            <p:nvPr/>
          </p:nvSpPr>
          <p:spPr bwMode="auto">
            <a:xfrm>
              <a:off x="5590" y="1562"/>
              <a:ext cx="26" cy="59"/>
            </a:xfrm>
            <a:custGeom>
              <a:avLst/>
              <a:gdLst>
                <a:gd name="T0" fmla="*/ 77 w 77"/>
                <a:gd name="T1" fmla="*/ 0 h 170"/>
                <a:gd name="T2" fmla="*/ 0 w 77"/>
                <a:gd name="T3" fmla="*/ 170 h 170"/>
                <a:gd name="T4" fmla="*/ 70 w 77"/>
                <a:gd name="T5" fmla="*/ 157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7" h="170">
                  <a:moveTo>
                    <a:pt x="77" y="0"/>
                  </a:moveTo>
                  <a:lnTo>
                    <a:pt x="0" y="170"/>
                  </a:lnTo>
                  <a:lnTo>
                    <a:pt x="70" y="15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88" name="Freeform 56"/>
            <p:cNvSpPr>
              <a:spLocks/>
            </p:cNvSpPr>
            <p:nvPr/>
          </p:nvSpPr>
          <p:spPr bwMode="auto">
            <a:xfrm>
              <a:off x="5334" y="1669"/>
              <a:ext cx="53" cy="19"/>
            </a:xfrm>
            <a:custGeom>
              <a:avLst/>
              <a:gdLst>
                <a:gd name="T0" fmla="*/ 142 w 151"/>
                <a:gd name="T1" fmla="*/ 0 h 52"/>
                <a:gd name="T2" fmla="*/ 151 w 151"/>
                <a:gd name="T3" fmla="*/ 49 h 52"/>
                <a:gd name="T4" fmla="*/ 0 w 151"/>
                <a:gd name="T5" fmla="*/ 52 h 52"/>
                <a:gd name="T6" fmla="*/ 142 w 151"/>
                <a:gd name="T7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1" h="52">
                  <a:moveTo>
                    <a:pt x="142" y="0"/>
                  </a:moveTo>
                  <a:lnTo>
                    <a:pt x="151" y="49"/>
                  </a:lnTo>
                  <a:lnTo>
                    <a:pt x="0" y="52"/>
                  </a:lnTo>
                  <a:lnTo>
                    <a:pt x="142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89" name="Freeform 57"/>
            <p:cNvSpPr>
              <a:spLocks/>
            </p:cNvSpPr>
            <p:nvPr/>
          </p:nvSpPr>
          <p:spPr bwMode="auto">
            <a:xfrm>
              <a:off x="5334" y="1669"/>
              <a:ext cx="53" cy="19"/>
            </a:xfrm>
            <a:custGeom>
              <a:avLst/>
              <a:gdLst>
                <a:gd name="T0" fmla="*/ 142 w 151"/>
                <a:gd name="T1" fmla="*/ 0 h 52"/>
                <a:gd name="T2" fmla="*/ 151 w 151"/>
                <a:gd name="T3" fmla="*/ 49 h 52"/>
                <a:gd name="T4" fmla="*/ 0 w 151"/>
                <a:gd name="T5" fmla="*/ 52 h 52"/>
                <a:gd name="T6" fmla="*/ 142 w 151"/>
                <a:gd name="T7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1" h="52">
                  <a:moveTo>
                    <a:pt x="142" y="0"/>
                  </a:moveTo>
                  <a:lnTo>
                    <a:pt x="151" y="49"/>
                  </a:lnTo>
                  <a:lnTo>
                    <a:pt x="0" y="52"/>
                  </a:lnTo>
                  <a:lnTo>
                    <a:pt x="142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90" name="Line 58"/>
            <p:cNvSpPr>
              <a:spLocks noChangeShapeType="1"/>
            </p:cNvSpPr>
            <p:nvPr/>
          </p:nvSpPr>
          <p:spPr bwMode="auto">
            <a:xfrm>
              <a:off x="5334" y="1688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791" name="Line 359"/>
            <p:cNvSpPr>
              <a:spLocks noChangeShapeType="1"/>
            </p:cNvSpPr>
            <p:nvPr/>
          </p:nvSpPr>
          <p:spPr bwMode="auto">
            <a:xfrm>
              <a:off x="4527" y="3128"/>
              <a:ext cx="9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792" name="Line 360"/>
            <p:cNvSpPr>
              <a:spLocks noChangeShapeType="1"/>
            </p:cNvSpPr>
            <p:nvPr/>
          </p:nvSpPr>
          <p:spPr bwMode="auto">
            <a:xfrm>
              <a:off x="4650" y="3128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793" name="Line 361"/>
            <p:cNvSpPr>
              <a:spLocks noChangeShapeType="1"/>
            </p:cNvSpPr>
            <p:nvPr/>
          </p:nvSpPr>
          <p:spPr bwMode="auto">
            <a:xfrm>
              <a:off x="4697" y="3128"/>
              <a:ext cx="13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794" name="Line 362"/>
            <p:cNvSpPr>
              <a:spLocks noChangeShapeType="1"/>
            </p:cNvSpPr>
            <p:nvPr/>
          </p:nvSpPr>
          <p:spPr bwMode="auto">
            <a:xfrm>
              <a:off x="4858" y="3128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795" name="Line 363"/>
            <p:cNvSpPr>
              <a:spLocks noChangeShapeType="1"/>
            </p:cNvSpPr>
            <p:nvPr/>
          </p:nvSpPr>
          <p:spPr bwMode="auto">
            <a:xfrm>
              <a:off x="4908" y="3128"/>
              <a:ext cx="13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796" name="Line 364"/>
            <p:cNvSpPr>
              <a:spLocks noChangeShapeType="1"/>
            </p:cNvSpPr>
            <p:nvPr/>
          </p:nvSpPr>
          <p:spPr bwMode="auto">
            <a:xfrm>
              <a:off x="5067" y="3128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797" name="Line 365"/>
            <p:cNvSpPr>
              <a:spLocks noChangeShapeType="1"/>
            </p:cNvSpPr>
            <p:nvPr/>
          </p:nvSpPr>
          <p:spPr bwMode="auto">
            <a:xfrm>
              <a:off x="5117" y="3128"/>
              <a:ext cx="1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798" name="Line 366"/>
            <p:cNvSpPr>
              <a:spLocks noChangeShapeType="1"/>
            </p:cNvSpPr>
            <p:nvPr/>
          </p:nvSpPr>
          <p:spPr bwMode="auto">
            <a:xfrm>
              <a:off x="5278" y="3128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799" name="Line 367"/>
            <p:cNvSpPr>
              <a:spLocks noChangeShapeType="1"/>
            </p:cNvSpPr>
            <p:nvPr/>
          </p:nvSpPr>
          <p:spPr bwMode="auto">
            <a:xfrm>
              <a:off x="5325" y="3128"/>
              <a:ext cx="13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800" name="Line 368"/>
            <p:cNvSpPr>
              <a:spLocks noChangeShapeType="1"/>
            </p:cNvSpPr>
            <p:nvPr/>
          </p:nvSpPr>
          <p:spPr bwMode="auto">
            <a:xfrm>
              <a:off x="5486" y="3128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801" name="Line 369"/>
            <p:cNvSpPr>
              <a:spLocks noChangeShapeType="1"/>
            </p:cNvSpPr>
            <p:nvPr/>
          </p:nvSpPr>
          <p:spPr bwMode="auto">
            <a:xfrm>
              <a:off x="5533" y="3128"/>
              <a:ext cx="9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802" name="Line 370"/>
            <p:cNvSpPr>
              <a:spLocks noChangeShapeType="1"/>
            </p:cNvSpPr>
            <p:nvPr/>
          </p:nvSpPr>
          <p:spPr bwMode="auto">
            <a:xfrm>
              <a:off x="5069" y="2593"/>
              <a:ext cx="0" cy="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803" name="Line 371"/>
            <p:cNvSpPr>
              <a:spLocks noChangeShapeType="1"/>
            </p:cNvSpPr>
            <p:nvPr/>
          </p:nvSpPr>
          <p:spPr bwMode="auto">
            <a:xfrm>
              <a:off x="5069" y="2690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804" name="Line 372"/>
            <p:cNvSpPr>
              <a:spLocks noChangeShapeType="1"/>
            </p:cNvSpPr>
            <p:nvPr/>
          </p:nvSpPr>
          <p:spPr bwMode="auto">
            <a:xfrm>
              <a:off x="5069" y="2737"/>
              <a:ext cx="0" cy="1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805" name="Line 373"/>
            <p:cNvSpPr>
              <a:spLocks noChangeShapeType="1"/>
            </p:cNvSpPr>
            <p:nvPr/>
          </p:nvSpPr>
          <p:spPr bwMode="auto">
            <a:xfrm>
              <a:off x="5069" y="2898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806" name="Line 374"/>
            <p:cNvSpPr>
              <a:spLocks noChangeShapeType="1"/>
            </p:cNvSpPr>
            <p:nvPr/>
          </p:nvSpPr>
          <p:spPr bwMode="auto">
            <a:xfrm>
              <a:off x="5069" y="2948"/>
              <a:ext cx="0" cy="1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807" name="Line 375"/>
            <p:cNvSpPr>
              <a:spLocks noChangeShapeType="1"/>
            </p:cNvSpPr>
            <p:nvPr/>
          </p:nvSpPr>
          <p:spPr bwMode="auto">
            <a:xfrm>
              <a:off x="5069" y="3106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808" name="Line 376"/>
            <p:cNvSpPr>
              <a:spLocks noChangeShapeType="1"/>
            </p:cNvSpPr>
            <p:nvPr/>
          </p:nvSpPr>
          <p:spPr bwMode="auto">
            <a:xfrm>
              <a:off x="5069" y="3156"/>
              <a:ext cx="0" cy="1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809" name="Line 377"/>
            <p:cNvSpPr>
              <a:spLocks noChangeShapeType="1"/>
            </p:cNvSpPr>
            <p:nvPr/>
          </p:nvSpPr>
          <p:spPr bwMode="auto">
            <a:xfrm>
              <a:off x="5069" y="3317"/>
              <a:ext cx="0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810" name="Line 378"/>
            <p:cNvSpPr>
              <a:spLocks noChangeShapeType="1"/>
            </p:cNvSpPr>
            <p:nvPr/>
          </p:nvSpPr>
          <p:spPr bwMode="auto">
            <a:xfrm>
              <a:off x="5069" y="3365"/>
              <a:ext cx="0" cy="1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811" name="Line 379"/>
            <p:cNvSpPr>
              <a:spLocks noChangeShapeType="1"/>
            </p:cNvSpPr>
            <p:nvPr/>
          </p:nvSpPr>
          <p:spPr bwMode="auto">
            <a:xfrm>
              <a:off x="5069" y="3526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812" name="Line 380"/>
            <p:cNvSpPr>
              <a:spLocks noChangeShapeType="1"/>
            </p:cNvSpPr>
            <p:nvPr/>
          </p:nvSpPr>
          <p:spPr bwMode="auto">
            <a:xfrm>
              <a:off x="5069" y="3573"/>
              <a:ext cx="0" cy="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813" name="Freeform 381"/>
            <p:cNvSpPr>
              <a:spLocks/>
            </p:cNvSpPr>
            <p:nvPr/>
          </p:nvSpPr>
          <p:spPr bwMode="auto">
            <a:xfrm>
              <a:off x="4591" y="2649"/>
              <a:ext cx="959" cy="957"/>
            </a:xfrm>
            <a:custGeom>
              <a:avLst/>
              <a:gdLst>
                <a:gd name="T0" fmla="*/ 2825 w 2829"/>
                <a:gd name="T1" fmla="*/ 1318 h 2830"/>
                <a:gd name="T2" fmla="*/ 2808 w 2829"/>
                <a:gd name="T3" fmla="*/ 1175 h 2830"/>
                <a:gd name="T4" fmla="*/ 2776 w 2829"/>
                <a:gd name="T5" fmla="*/ 1033 h 2830"/>
                <a:gd name="T6" fmla="*/ 2730 w 2829"/>
                <a:gd name="T7" fmla="*/ 896 h 2830"/>
                <a:gd name="T8" fmla="*/ 2670 w 2829"/>
                <a:gd name="T9" fmla="*/ 764 h 2830"/>
                <a:gd name="T10" fmla="*/ 2597 w 2829"/>
                <a:gd name="T11" fmla="*/ 639 h 2830"/>
                <a:gd name="T12" fmla="*/ 2511 w 2829"/>
                <a:gd name="T13" fmla="*/ 522 h 2830"/>
                <a:gd name="T14" fmla="*/ 2414 w 2829"/>
                <a:gd name="T15" fmla="*/ 414 h 2830"/>
                <a:gd name="T16" fmla="*/ 2306 w 2829"/>
                <a:gd name="T17" fmla="*/ 317 h 2830"/>
                <a:gd name="T18" fmla="*/ 2190 w 2829"/>
                <a:gd name="T19" fmla="*/ 232 h 2830"/>
                <a:gd name="T20" fmla="*/ 2065 w 2829"/>
                <a:gd name="T21" fmla="*/ 158 h 2830"/>
                <a:gd name="T22" fmla="*/ 1933 w 2829"/>
                <a:gd name="T23" fmla="*/ 99 h 2830"/>
                <a:gd name="T24" fmla="*/ 1796 w 2829"/>
                <a:gd name="T25" fmla="*/ 52 h 2830"/>
                <a:gd name="T26" fmla="*/ 1655 w 2829"/>
                <a:gd name="T27" fmla="*/ 20 h 2830"/>
                <a:gd name="T28" fmla="*/ 1511 w 2829"/>
                <a:gd name="T29" fmla="*/ 2 h 2830"/>
                <a:gd name="T30" fmla="*/ 1365 w 2829"/>
                <a:gd name="T31" fmla="*/ 0 h 2830"/>
                <a:gd name="T32" fmla="*/ 1221 w 2829"/>
                <a:gd name="T33" fmla="*/ 12 h 2830"/>
                <a:gd name="T34" fmla="*/ 1079 w 2829"/>
                <a:gd name="T35" fmla="*/ 40 h 2830"/>
                <a:gd name="T36" fmla="*/ 941 w 2829"/>
                <a:gd name="T37" fmla="*/ 82 h 2830"/>
                <a:gd name="T38" fmla="*/ 807 w 2829"/>
                <a:gd name="T39" fmla="*/ 136 h 2830"/>
                <a:gd name="T40" fmla="*/ 680 w 2829"/>
                <a:gd name="T41" fmla="*/ 205 h 2830"/>
                <a:gd name="T42" fmla="*/ 559 w 2829"/>
                <a:gd name="T43" fmla="*/ 287 h 2830"/>
                <a:gd name="T44" fmla="*/ 449 w 2829"/>
                <a:gd name="T45" fmla="*/ 380 h 2830"/>
                <a:gd name="T46" fmla="*/ 348 w 2829"/>
                <a:gd name="T47" fmla="*/ 485 h 2830"/>
                <a:gd name="T48" fmla="*/ 259 w 2829"/>
                <a:gd name="T49" fmla="*/ 598 h 2830"/>
                <a:gd name="T50" fmla="*/ 181 w 2829"/>
                <a:gd name="T51" fmla="*/ 721 h 2830"/>
                <a:gd name="T52" fmla="*/ 117 w 2829"/>
                <a:gd name="T53" fmla="*/ 851 h 2830"/>
                <a:gd name="T54" fmla="*/ 66 w 2829"/>
                <a:gd name="T55" fmla="*/ 986 h 2830"/>
                <a:gd name="T56" fmla="*/ 29 w 2829"/>
                <a:gd name="T57" fmla="*/ 1127 h 2830"/>
                <a:gd name="T58" fmla="*/ 8 w 2829"/>
                <a:gd name="T59" fmla="*/ 1270 h 2830"/>
                <a:gd name="T60" fmla="*/ 0 w 2829"/>
                <a:gd name="T61" fmla="*/ 1414 h 2830"/>
                <a:gd name="T62" fmla="*/ 8 w 2829"/>
                <a:gd name="T63" fmla="*/ 1560 h 2830"/>
                <a:gd name="T64" fmla="*/ 29 w 2829"/>
                <a:gd name="T65" fmla="*/ 1703 h 2830"/>
                <a:gd name="T66" fmla="*/ 66 w 2829"/>
                <a:gd name="T67" fmla="*/ 1843 h 2830"/>
                <a:gd name="T68" fmla="*/ 117 w 2829"/>
                <a:gd name="T69" fmla="*/ 1979 h 2830"/>
                <a:gd name="T70" fmla="*/ 181 w 2829"/>
                <a:gd name="T71" fmla="*/ 2109 h 2830"/>
                <a:gd name="T72" fmla="*/ 259 w 2829"/>
                <a:gd name="T73" fmla="*/ 2231 h 2830"/>
                <a:gd name="T74" fmla="*/ 348 w 2829"/>
                <a:gd name="T75" fmla="*/ 2345 h 2830"/>
                <a:gd name="T76" fmla="*/ 449 w 2829"/>
                <a:gd name="T77" fmla="*/ 2450 h 2830"/>
                <a:gd name="T78" fmla="*/ 559 w 2829"/>
                <a:gd name="T79" fmla="*/ 2543 h 2830"/>
                <a:gd name="T80" fmla="*/ 680 w 2829"/>
                <a:gd name="T81" fmla="*/ 2624 h 2830"/>
                <a:gd name="T82" fmla="*/ 807 w 2829"/>
                <a:gd name="T83" fmla="*/ 2693 h 2830"/>
                <a:gd name="T84" fmla="*/ 941 w 2829"/>
                <a:gd name="T85" fmla="*/ 2748 h 2830"/>
                <a:gd name="T86" fmla="*/ 1079 w 2829"/>
                <a:gd name="T87" fmla="*/ 2790 h 2830"/>
                <a:gd name="T88" fmla="*/ 1221 w 2829"/>
                <a:gd name="T89" fmla="*/ 2817 h 2830"/>
                <a:gd name="T90" fmla="*/ 1365 w 2829"/>
                <a:gd name="T91" fmla="*/ 2830 h 2830"/>
                <a:gd name="T92" fmla="*/ 1511 w 2829"/>
                <a:gd name="T93" fmla="*/ 2826 h 2830"/>
                <a:gd name="T94" fmla="*/ 1655 w 2829"/>
                <a:gd name="T95" fmla="*/ 2809 h 2830"/>
                <a:gd name="T96" fmla="*/ 1796 w 2829"/>
                <a:gd name="T97" fmla="*/ 2778 h 2830"/>
                <a:gd name="T98" fmla="*/ 1933 w 2829"/>
                <a:gd name="T99" fmla="*/ 2731 h 2830"/>
                <a:gd name="T100" fmla="*/ 2065 w 2829"/>
                <a:gd name="T101" fmla="*/ 2671 h 2830"/>
                <a:gd name="T102" fmla="*/ 2190 w 2829"/>
                <a:gd name="T103" fmla="*/ 2598 h 2830"/>
                <a:gd name="T104" fmla="*/ 2306 w 2829"/>
                <a:gd name="T105" fmla="*/ 2513 h 2830"/>
                <a:gd name="T106" fmla="*/ 2414 w 2829"/>
                <a:gd name="T107" fmla="*/ 2416 h 2830"/>
                <a:gd name="T108" fmla="*/ 2511 w 2829"/>
                <a:gd name="T109" fmla="*/ 2308 h 2830"/>
                <a:gd name="T110" fmla="*/ 2597 w 2829"/>
                <a:gd name="T111" fmla="*/ 2191 h 2830"/>
                <a:gd name="T112" fmla="*/ 2670 w 2829"/>
                <a:gd name="T113" fmla="*/ 2066 h 2830"/>
                <a:gd name="T114" fmla="*/ 2730 w 2829"/>
                <a:gd name="T115" fmla="*/ 1934 h 2830"/>
                <a:gd name="T116" fmla="*/ 2776 w 2829"/>
                <a:gd name="T117" fmla="*/ 1797 h 2830"/>
                <a:gd name="T118" fmla="*/ 2808 w 2829"/>
                <a:gd name="T119" fmla="*/ 1655 h 2830"/>
                <a:gd name="T120" fmla="*/ 2825 w 2829"/>
                <a:gd name="T121" fmla="*/ 1512 h 28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829" h="2830">
                  <a:moveTo>
                    <a:pt x="2829" y="1414"/>
                  </a:moveTo>
                  <a:lnTo>
                    <a:pt x="2827" y="1367"/>
                  </a:lnTo>
                  <a:lnTo>
                    <a:pt x="2825" y="1318"/>
                  </a:lnTo>
                  <a:lnTo>
                    <a:pt x="2821" y="1270"/>
                  </a:lnTo>
                  <a:lnTo>
                    <a:pt x="2815" y="1223"/>
                  </a:lnTo>
                  <a:lnTo>
                    <a:pt x="2808" y="1175"/>
                  </a:lnTo>
                  <a:lnTo>
                    <a:pt x="2799" y="1127"/>
                  </a:lnTo>
                  <a:lnTo>
                    <a:pt x="2788" y="1080"/>
                  </a:lnTo>
                  <a:lnTo>
                    <a:pt x="2776" y="1033"/>
                  </a:lnTo>
                  <a:lnTo>
                    <a:pt x="2763" y="986"/>
                  </a:lnTo>
                  <a:lnTo>
                    <a:pt x="2747" y="941"/>
                  </a:lnTo>
                  <a:lnTo>
                    <a:pt x="2730" y="896"/>
                  </a:lnTo>
                  <a:lnTo>
                    <a:pt x="2712" y="851"/>
                  </a:lnTo>
                  <a:lnTo>
                    <a:pt x="2691" y="807"/>
                  </a:lnTo>
                  <a:lnTo>
                    <a:pt x="2670" y="764"/>
                  </a:lnTo>
                  <a:lnTo>
                    <a:pt x="2647" y="721"/>
                  </a:lnTo>
                  <a:lnTo>
                    <a:pt x="2622" y="680"/>
                  </a:lnTo>
                  <a:lnTo>
                    <a:pt x="2597" y="639"/>
                  </a:lnTo>
                  <a:lnTo>
                    <a:pt x="2570" y="598"/>
                  </a:lnTo>
                  <a:lnTo>
                    <a:pt x="2541" y="560"/>
                  </a:lnTo>
                  <a:lnTo>
                    <a:pt x="2511" y="522"/>
                  </a:lnTo>
                  <a:lnTo>
                    <a:pt x="2480" y="485"/>
                  </a:lnTo>
                  <a:lnTo>
                    <a:pt x="2448" y="448"/>
                  </a:lnTo>
                  <a:lnTo>
                    <a:pt x="2414" y="414"/>
                  </a:lnTo>
                  <a:lnTo>
                    <a:pt x="2379" y="380"/>
                  </a:lnTo>
                  <a:lnTo>
                    <a:pt x="2344" y="348"/>
                  </a:lnTo>
                  <a:lnTo>
                    <a:pt x="2306" y="317"/>
                  </a:lnTo>
                  <a:lnTo>
                    <a:pt x="2269" y="287"/>
                  </a:lnTo>
                  <a:lnTo>
                    <a:pt x="2229" y="259"/>
                  </a:lnTo>
                  <a:lnTo>
                    <a:pt x="2190" y="232"/>
                  </a:lnTo>
                  <a:lnTo>
                    <a:pt x="2149" y="205"/>
                  </a:lnTo>
                  <a:lnTo>
                    <a:pt x="2108" y="182"/>
                  </a:lnTo>
                  <a:lnTo>
                    <a:pt x="2065" y="158"/>
                  </a:lnTo>
                  <a:lnTo>
                    <a:pt x="2022" y="136"/>
                  </a:lnTo>
                  <a:lnTo>
                    <a:pt x="1977" y="117"/>
                  </a:lnTo>
                  <a:lnTo>
                    <a:pt x="1933" y="99"/>
                  </a:lnTo>
                  <a:lnTo>
                    <a:pt x="1888" y="82"/>
                  </a:lnTo>
                  <a:lnTo>
                    <a:pt x="1842" y="66"/>
                  </a:lnTo>
                  <a:lnTo>
                    <a:pt x="1796" y="52"/>
                  </a:lnTo>
                  <a:lnTo>
                    <a:pt x="1749" y="40"/>
                  </a:lnTo>
                  <a:lnTo>
                    <a:pt x="1701" y="30"/>
                  </a:lnTo>
                  <a:lnTo>
                    <a:pt x="1655" y="20"/>
                  </a:lnTo>
                  <a:lnTo>
                    <a:pt x="1607" y="12"/>
                  </a:lnTo>
                  <a:lnTo>
                    <a:pt x="1558" y="7"/>
                  </a:lnTo>
                  <a:lnTo>
                    <a:pt x="1511" y="2"/>
                  </a:lnTo>
                  <a:lnTo>
                    <a:pt x="1463" y="0"/>
                  </a:lnTo>
                  <a:lnTo>
                    <a:pt x="1414" y="0"/>
                  </a:lnTo>
                  <a:lnTo>
                    <a:pt x="1365" y="0"/>
                  </a:lnTo>
                  <a:lnTo>
                    <a:pt x="1318" y="2"/>
                  </a:lnTo>
                  <a:lnTo>
                    <a:pt x="1270" y="7"/>
                  </a:lnTo>
                  <a:lnTo>
                    <a:pt x="1221" y="12"/>
                  </a:lnTo>
                  <a:lnTo>
                    <a:pt x="1174" y="20"/>
                  </a:lnTo>
                  <a:lnTo>
                    <a:pt x="1126" y="30"/>
                  </a:lnTo>
                  <a:lnTo>
                    <a:pt x="1079" y="40"/>
                  </a:lnTo>
                  <a:lnTo>
                    <a:pt x="1033" y="52"/>
                  </a:lnTo>
                  <a:lnTo>
                    <a:pt x="986" y="66"/>
                  </a:lnTo>
                  <a:lnTo>
                    <a:pt x="941" y="82"/>
                  </a:lnTo>
                  <a:lnTo>
                    <a:pt x="895" y="99"/>
                  </a:lnTo>
                  <a:lnTo>
                    <a:pt x="851" y="117"/>
                  </a:lnTo>
                  <a:lnTo>
                    <a:pt x="807" y="136"/>
                  </a:lnTo>
                  <a:lnTo>
                    <a:pt x="764" y="158"/>
                  </a:lnTo>
                  <a:lnTo>
                    <a:pt x="721" y="182"/>
                  </a:lnTo>
                  <a:lnTo>
                    <a:pt x="680" y="205"/>
                  </a:lnTo>
                  <a:lnTo>
                    <a:pt x="639" y="232"/>
                  </a:lnTo>
                  <a:lnTo>
                    <a:pt x="598" y="259"/>
                  </a:lnTo>
                  <a:lnTo>
                    <a:pt x="559" y="287"/>
                  </a:lnTo>
                  <a:lnTo>
                    <a:pt x="522" y="317"/>
                  </a:lnTo>
                  <a:lnTo>
                    <a:pt x="485" y="348"/>
                  </a:lnTo>
                  <a:lnTo>
                    <a:pt x="449" y="380"/>
                  </a:lnTo>
                  <a:lnTo>
                    <a:pt x="414" y="414"/>
                  </a:lnTo>
                  <a:lnTo>
                    <a:pt x="380" y="448"/>
                  </a:lnTo>
                  <a:lnTo>
                    <a:pt x="348" y="485"/>
                  </a:lnTo>
                  <a:lnTo>
                    <a:pt x="318" y="522"/>
                  </a:lnTo>
                  <a:lnTo>
                    <a:pt x="287" y="560"/>
                  </a:lnTo>
                  <a:lnTo>
                    <a:pt x="259" y="598"/>
                  </a:lnTo>
                  <a:lnTo>
                    <a:pt x="231" y="639"/>
                  </a:lnTo>
                  <a:lnTo>
                    <a:pt x="205" y="680"/>
                  </a:lnTo>
                  <a:lnTo>
                    <a:pt x="181" y="721"/>
                  </a:lnTo>
                  <a:lnTo>
                    <a:pt x="159" y="764"/>
                  </a:lnTo>
                  <a:lnTo>
                    <a:pt x="137" y="807"/>
                  </a:lnTo>
                  <a:lnTo>
                    <a:pt x="117" y="851"/>
                  </a:lnTo>
                  <a:lnTo>
                    <a:pt x="99" y="896"/>
                  </a:lnTo>
                  <a:lnTo>
                    <a:pt x="82" y="941"/>
                  </a:lnTo>
                  <a:lnTo>
                    <a:pt x="66" y="986"/>
                  </a:lnTo>
                  <a:lnTo>
                    <a:pt x="52" y="1033"/>
                  </a:lnTo>
                  <a:lnTo>
                    <a:pt x="40" y="1080"/>
                  </a:lnTo>
                  <a:lnTo>
                    <a:pt x="29" y="1127"/>
                  </a:lnTo>
                  <a:lnTo>
                    <a:pt x="20" y="1175"/>
                  </a:lnTo>
                  <a:lnTo>
                    <a:pt x="13" y="1223"/>
                  </a:lnTo>
                  <a:lnTo>
                    <a:pt x="8" y="1270"/>
                  </a:lnTo>
                  <a:lnTo>
                    <a:pt x="3" y="1318"/>
                  </a:lnTo>
                  <a:lnTo>
                    <a:pt x="1" y="1367"/>
                  </a:lnTo>
                  <a:lnTo>
                    <a:pt x="0" y="1414"/>
                  </a:lnTo>
                  <a:lnTo>
                    <a:pt x="1" y="1463"/>
                  </a:lnTo>
                  <a:lnTo>
                    <a:pt x="3" y="1512"/>
                  </a:lnTo>
                  <a:lnTo>
                    <a:pt x="8" y="1560"/>
                  </a:lnTo>
                  <a:lnTo>
                    <a:pt x="13" y="1607"/>
                  </a:lnTo>
                  <a:lnTo>
                    <a:pt x="20" y="1655"/>
                  </a:lnTo>
                  <a:lnTo>
                    <a:pt x="29" y="1703"/>
                  </a:lnTo>
                  <a:lnTo>
                    <a:pt x="40" y="1750"/>
                  </a:lnTo>
                  <a:lnTo>
                    <a:pt x="52" y="1797"/>
                  </a:lnTo>
                  <a:lnTo>
                    <a:pt x="66" y="1843"/>
                  </a:lnTo>
                  <a:lnTo>
                    <a:pt x="82" y="1889"/>
                  </a:lnTo>
                  <a:lnTo>
                    <a:pt x="99" y="1934"/>
                  </a:lnTo>
                  <a:lnTo>
                    <a:pt x="117" y="1979"/>
                  </a:lnTo>
                  <a:lnTo>
                    <a:pt x="137" y="2023"/>
                  </a:lnTo>
                  <a:lnTo>
                    <a:pt x="159" y="2066"/>
                  </a:lnTo>
                  <a:lnTo>
                    <a:pt x="181" y="2109"/>
                  </a:lnTo>
                  <a:lnTo>
                    <a:pt x="205" y="2150"/>
                  </a:lnTo>
                  <a:lnTo>
                    <a:pt x="231" y="2191"/>
                  </a:lnTo>
                  <a:lnTo>
                    <a:pt x="259" y="2231"/>
                  </a:lnTo>
                  <a:lnTo>
                    <a:pt x="287" y="2270"/>
                  </a:lnTo>
                  <a:lnTo>
                    <a:pt x="318" y="2308"/>
                  </a:lnTo>
                  <a:lnTo>
                    <a:pt x="348" y="2345"/>
                  </a:lnTo>
                  <a:lnTo>
                    <a:pt x="380" y="2380"/>
                  </a:lnTo>
                  <a:lnTo>
                    <a:pt x="414" y="2416"/>
                  </a:lnTo>
                  <a:lnTo>
                    <a:pt x="449" y="2450"/>
                  </a:lnTo>
                  <a:lnTo>
                    <a:pt x="485" y="2481"/>
                  </a:lnTo>
                  <a:lnTo>
                    <a:pt x="522" y="2513"/>
                  </a:lnTo>
                  <a:lnTo>
                    <a:pt x="559" y="2543"/>
                  </a:lnTo>
                  <a:lnTo>
                    <a:pt x="598" y="2571"/>
                  </a:lnTo>
                  <a:lnTo>
                    <a:pt x="639" y="2598"/>
                  </a:lnTo>
                  <a:lnTo>
                    <a:pt x="680" y="2624"/>
                  </a:lnTo>
                  <a:lnTo>
                    <a:pt x="721" y="2648"/>
                  </a:lnTo>
                  <a:lnTo>
                    <a:pt x="764" y="2671"/>
                  </a:lnTo>
                  <a:lnTo>
                    <a:pt x="807" y="2693"/>
                  </a:lnTo>
                  <a:lnTo>
                    <a:pt x="851" y="2713"/>
                  </a:lnTo>
                  <a:lnTo>
                    <a:pt x="895" y="2731"/>
                  </a:lnTo>
                  <a:lnTo>
                    <a:pt x="941" y="2748"/>
                  </a:lnTo>
                  <a:lnTo>
                    <a:pt x="986" y="2764"/>
                  </a:lnTo>
                  <a:lnTo>
                    <a:pt x="1033" y="2778"/>
                  </a:lnTo>
                  <a:lnTo>
                    <a:pt x="1079" y="2790"/>
                  </a:lnTo>
                  <a:lnTo>
                    <a:pt x="1126" y="2800"/>
                  </a:lnTo>
                  <a:lnTo>
                    <a:pt x="1174" y="2809"/>
                  </a:lnTo>
                  <a:lnTo>
                    <a:pt x="1221" y="2817"/>
                  </a:lnTo>
                  <a:lnTo>
                    <a:pt x="1270" y="2823"/>
                  </a:lnTo>
                  <a:lnTo>
                    <a:pt x="1318" y="2826"/>
                  </a:lnTo>
                  <a:lnTo>
                    <a:pt x="1365" y="2830"/>
                  </a:lnTo>
                  <a:lnTo>
                    <a:pt x="1414" y="2830"/>
                  </a:lnTo>
                  <a:lnTo>
                    <a:pt x="1463" y="2830"/>
                  </a:lnTo>
                  <a:lnTo>
                    <a:pt x="1511" y="2826"/>
                  </a:lnTo>
                  <a:lnTo>
                    <a:pt x="1558" y="2823"/>
                  </a:lnTo>
                  <a:lnTo>
                    <a:pt x="1607" y="2817"/>
                  </a:lnTo>
                  <a:lnTo>
                    <a:pt x="1655" y="2809"/>
                  </a:lnTo>
                  <a:lnTo>
                    <a:pt x="1701" y="2800"/>
                  </a:lnTo>
                  <a:lnTo>
                    <a:pt x="1749" y="2790"/>
                  </a:lnTo>
                  <a:lnTo>
                    <a:pt x="1796" y="2778"/>
                  </a:lnTo>
                  <a:lnTo>
                    <a:pt x="1842" y="2764"/>
                  </a:lnTo>
                  <a:lnTo>
                    <a:pt x="1888" y="2748"/>
                  </a:lnTo>
                  <a:lnTo>
                    <a:pt x="1933" y="2731"/>
                  </a:lnTo>
                  <a:lnTo>
                    <a:pt x="1977" y="2713"/>
                  </a:lnTo>
                  <a:lnTo>
                    <a:pt x="2022" y="2693"/>
                  </a:lnTo>
                  <a:lnTo>
                    <a:pt x="2065" y="2671"/>
                  </a:lnTo>
                  <a:lnTo>
                    <a:pt x="2108" y="2648"/>
                  </a:lnTo>
                  <a:lnTo>
                    <a:pt x="2149" y="2624"/>
                  </a:lnTo>
                  <a:lnTo>
                    <a:pt x="2190" y="2598"/>
                  </a:lnTo>
                  <a:lnTo>
                    <a:pt x="2229" y="2571"/>
                  </a:lnTo>
                  <a:lnTo>
                    <a:pt x="2269" y="2543"/>
                  </a:lnTo>
                  <a:lnTo>
                    <a:pt x="2306" y="2513"/>
                  </a:lnTo>
                  <a:lnTo>
                    <a:pt x="2344" y="2481"/>
                  </a:lnTo>
                  <a:lnTo>
                    <a:pt x="2379" y="2450"/>
                  </a:lnTo>
                  <a:lnTo>
                    <a:pt x="2414" y="2416"/>
                  </a:lnTo>
                  <a:lnTo>
                    <a:pt x="2448" y="2380"/>
                  </a:lnTo>
                  <a:lnTo>
                    <a:pt x="2480" y="2345"/>
                  </a:lnTo>
                  <a:lnTo>
                    <a:pt x="2511" y="2308"/>
                  </a:lnTo>
                  <a:lnTo>
                    <a:pt x="2541" y="2270"/>
                  </a:lnTo>
                  <a:lnTo>
                    <a:pt x="2570" y="2231"/>
                  </a:lnTo>
                  <a:lnTo>
                    <a:pt x="2597" y="2191"/>
                  </a:lnTo>
                  <a:lnTo>
                    <a:pt x="2622" y="2150"/>
                  </a:lnTo>
                  <a:lnTo>
                    <a:pt x="2647" y="2109"/>
                  </a:lnTo>
                  <a:lnTo>
                    <a:pt x="2670" y="2066"/>
                  </a:lnTo>
                  <a:lnTo>
                    <a:pt x="2691" y="2023"/>
                  </a:lnTo>
                  <a:lnTo>
                    <a:pt x="2712" y="1979"/>
                  </a:lnTo>
                  <a:lnTo>
                    <a:pt x="2730" y="1934"/>
                  </a:lnTo>
                  <a:lnTo>
                    <a:pt x="2747" y="1889"/>
                  </a:lnTo>
                  <a:lnTo>
                    <a:pt x="2763" y="1843"/>
                  </a:lnTo>
                  <a:lnTo>
                    <a:pt x="2776" y="1797"/>
                  </a:lnTo>
                  <a:lnTo>
                    <a:pt x="2788" y="1750"/>
                  </a:lnTo>
                  <a:lnTo>
                    <a:pt x="2799" y="1703"/>
                  </a:lnTo>
                  <a:lnTo>
                    <a:pt x="2808" y="1655"/>
                  </a:lnTo>
                  <a:lnTo>
                    <a:pt x="2815" y="1607"/>
                  </a:lnTo>
                  <a:lnTo>
                    <a:pt x="2821" y="1560"/>
                  </a:lnTo>
                  <a:lnTo>
                    <a:pt x="2825" y="1512"/>
                  </a:lnTo>
                  <a:lnTo>
                    <a:pt x="2827" y="1463"/>
                  </a:lnTo>
                  <a:lnTo>
                    <a:pt x="2829" y="1414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814" name="Line 382"/>
            <p:cNvSpPr>
              <a:spLocks noChangeShapeType="1"/>
            </p:cNvSpPr>
            <p:nvPr/>
          </p:nvSpPr>
          <p:spPr bwMode="auto">
            <a:xfrm flipV="1">
              <a:off x="5069" y="2251"/>
              <a:ext cx="0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815" name="Line 383"/>
            <p:cNvSpPr>
              <a:spLocks noChangeShapeType="1"/>
            </p:cNvSpPr>
            <p:nvPr/>
          </p:nvSpPr>
          <p:spPr bwMode="auto">
            <a:xfrm flipV="1">
              <a:off x="5069" y="2202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816" name="Line 384"/>
            <p:cNvSpPr>
              <a:spLocks noChangeShapeType="1"/>
            </p:cNvSpPr>
            <p:nvPr/>
          </p:nvSpPr>
          <p:spPr bwMode="auto">
            <a:xfrm flipV="1">
              <a:off x="5069" y="2041"/>
              <a:ext cx="0" cy="1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817" name="Line 385"/>
            <p:cNvSpPr>
              <a:spLocks noChangeShapeType="1"/>
            </p:cNvSpPr>
            <p:nvPr/>
          </p:nvSpPr>
          <p:spPr bwMode="auto">
            <a:xfrm flipV="1">
              <a:off x="5069" y="1993"/>
              <a:ext cx="0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818" name="Line 386"/>
            <p:cNvSpPr>
              <a:spLocks noChangeShapeType="1"/>
            </p:cNvSpPr>
            <p:nvPr/>
          </p:nvSpPr>
          <p:spPr bwMode="auto">
            <a:xfrm flipV="1">
              <a:off x="5069" y="1832"/>
              <a:ext cx="0" cy="1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819" name="Line 387"/>
            <p:cNvSpPr>
              <a:spLocks noChangeShapeType="1"/>
            </p:cNvSpPr>
            <p:nvPr/>
          </p:nvSpPr>
          <p:spPr bwMode="auto">
            <a:xfrm flipV="1">
              <a:off x="5069" y="1785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820" name="Line 388"/>
            <p:cNvSpPr>
              <a:spLocks noChangeShapeType="1"/>
            </p:cNvSpPr>
            <p:nvPr/>
          </p:nvSpPr>
          <p:spPr bwMode="auto">
            <a:xfrm flipV="1">
              <a:off x="5069" y="1624"/>
              <a:ext cx="0" cy="1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821" name="Line 389"/>
            <p:cNvSpPr>
              <a:spLocks noChangeShapeType="1"/>
            </p:cNvSpPr>
            <p:nvPr/>
          </p:nvSpPr>
          <p:spPr bwMode="auto">
            <a:xfrm flipV="1">
              <a:off x="5069" y="1576"/>
              <a:ext cx="0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822" name="Line 390"/>
            <p:cNvSpPr>
              <a:spLocks noChangeShapeType="1"/>
            </p:cNvSpPr>
            <p:nvPr/>
          </p:nvSpPr>
          <p:spPr bwMode="auto">
            <a:xfrm flipV="1">
              <a:off x="5069" y="1415"/>
              <a:ext cx="0" cy="1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823" name="Line 391"/>
            <p:cNvSpPr>
              <a:spLocks noChangeShapeType="1"/>
            </p:cNvSpPr>
            <p:nvPr/>
          </p:nvSpPr>
          <p:spPr bwMode="auto">
            <a:xfrm flipV="1">
              <a:off x="5069" y="1366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824" name="Line 392"/>
            <p:cNvSpPr>
              <a:spLocks noChangeShapeType="1"/>
            </p:cNvSpPr>
            <p:nvPr/>
          </p:nvSpPr>
          <p:spPr bwMode="auto">
            <a:xfrm flipV="1">
              <a:off x="5069" y="1254"/>
              <a:ext cx="0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825" name="Line 393"/>
            <p:cNvSpPr>
              <a:spLocks noChangeShapeType="1"/>
            </p:cNvSpPr>
            <p:nvPr/>
          </p:nvSpPr>
          <p:spPr bwMode="auto">
            <a:xfrm>
              <a:off x="4591" y="2278"/>
              <a:ext cx="95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826" name="Line 394"/>
            <p:cNvSpPr>
              <a:spLocks noChangeShapeType="1"/>
            </p:cNvSpPr>
            <p:nvPr/>
          </p:nvSpPr>
          <p:spPr bwMode="auto">
            <a:xfrm flipH="1">
              <a:off x="4840" y="1318"/>
              <a:ext cx="45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827" name="Freeform 395"/>
            <p:cNvSpPr>
              <a:spLocks/>
            </p:cNvSpPr>
            <p:nvPr/>
          </p:nvSpPr>
          <p:spPr bwMode="auto">
            <a:xfrm>
              <a:off x="4840" y="2898"/>
              <a:ext cx="459" cy="460"/>
            </a:xfrm>
            <a:custGeom>
              <a:avLst/>
              <a:gdLst>
                <a:gd name="T0" fmla="*/ 1355 w 1358"/>
                <a:gd name="T1" fmla="*/ 613 h 1358"/>
                <a:gd name="T2" fmla="*/ 1338 w 1358"/>
                <a:gd name="T3" fmla="*/ 514 h 1358"/>
                <a:gd name="T4" fmla="*/ 1306 w 1358"/>
                <a:gd name="T5" fmla="*/ 418 h 1358"/>
                <a:gd name="T6" fmla="*/ 1262 w 1358"/>
                <a:gd name="T7" fmla="*/ 330 h 1358"/>
                <a:gd name="T8" fmla="*/ 1204 w 1358"/>
                <a:gd name="T9" fmla="*/ 248 h 1358"/>
                <a:gd name="T10" fmla="*/ 1136 w 1358"/>
                <a:gd name="T11" fmla="*/ 176 h 1358"/>
                <a:gd name="T12" fmla="*/ 1056 w 1358"/>
                <a:gd name="T13" fmla="*/ 114 h 1358"/>
                <a:gd name="T14" fmla="*/ 970 w 1358"/>
                <a:gd name="T15" fmla="*/ 64 h 1358"/>
                <a:gd name="T16" fmla="*/ 877 w 1358"/>
                <a:gd name="T17" fmla="*/ 29 h 1358"/>
                <a:gd name="T18" fmla="*/ 779 w 1358"/>
                <a:gd name="T19" fmla="*/ 6 h 1358"/>
                <a:gd name="T20" fmla="*/ 679 w 1358"/>
                <a:gd name="T21" fmla="*/ 0 h 1358"/>
                <a:gd name="T22" fmla="*/ 579 w 1358"/>
                <a:gd name="T23" fmla="*/ 6 h 1358"/>
                <a:gd name="T24" fmla="*/ 482 w 1358"/>
                <a:gd name="T25" fmla="*/ 29 h 1358"/>
                <a:gd name="T26" fmla="*/ 389 w 1358"/>
                <a:gd name="T27" fmla="*/ 64 h 1358"/>
                <a:gd name="T28" fmla="*/ 302 w 1358"/>
                <a:gd name="T29" fmla="*/ 114 h 1358"/>
                <a:gd name="T30" fmla="*/ 223 w 1358"/>
                <a:gd name="T31" fmla="*/ 176 h 1358"/>
                <a:gd name="T32" fmla="*/ 155 w 1358"/>
                <a:gd name="T33" fmla="*/ 248 h 1358"/>
                <a:gd name="T34" fmla="*/ 97 w 1358"/>
                <a:gd name="T35" fmla="*/ 330 h 1358"/>
                <a:gd name="T36" fmla="*/ 51 w 1358"/>
                <a:gd name="T37" fmla="*/ 418 h 1358"/>
                <a:gd name="T38" fmla="*/ 21 w 1358"/>
                <a:gd name="T39" fmla="*/ 514 h 1358"/>
                <a:gd name="T40" fmla="*/ 4 w 1358"/>
                <a:gd name="T41" fmla="*/ 613 h 1358"/>
                <a:gd name="T42" fmla="*/ 2 w 1358"/>
                <a:gd name="T43" fmla="*/ 712 h 1358"/>
                <a:gd name="T44" fmla="*/ 13 w 1358"/>
                <a:gd name="T45" fmla="*/ 811 h 1358"/>
                <a:gd name="T46" fmla="*/ 40 w 1358"/>
                <a:gd name="T47" fmla="*/ 908 h 1358"/>
                <a:gd name="T48" fmla="*/ 81 w 1358"/>
                <a:gd name="T49" fmla="*/ 1000 h 1358"/>
                <a:gd name="T50" fmla="*/ 134 w 1358"/>
                <a:gd name="T51" fmla="*/ 1084 h 1358"/>
                <a:gd name="T52" fmla="*/ 199 w 1358"/>
                <a:gd name="T53" fmla="*/ 1160 h 1358"/>
                <a:gd name="T54" fmla="*/ 275 w 1358"/>
                <a:gd name="T55" fmla="*/ 1224 h 1358"/>
                <a:gd name="T56" fmla="*/ 359 w 1358"/>
                <a:gd name="T57" fmla="*/ 1278 h 1358"/>
                <a:gd name="T58" fmla="*/ 451 w 1358"/>
                <a:gd name="T59" fmla="*/ 1319 h 1358"/>
                <a:gd name="T60" fmla="*/ 546 w 1358"/>
                <a:gd name="T61" fmla="*/ 1345 h 1358"/>
                <a:gd name="T62" fmla="*/ 646 w 1358"/>
                <a:gd name="T63" fmla="*/ 1357 h 1358"/>
                <a:gd name="T64" fmla="*/ 746 w 1358"/>
                <a:gd name="T65" fmla="*/ 1355 h 1358"/>
                <a:gd name="T66" fmla="*/ 844 w 1358"/>
                <a:gd name="T67" fmla="*/ 1338 h 1358"/>
                <a:gd name="T68" fmla="*/ 939 w 1358"/>
                <a:gd name="T69" fmla="*/ 1306 h 1358"/>
                <a:gd name="T70" fmla="*/ 1028 w 1358"/>
                <a:gd name="T71" fmla="*/ 1262 h 1358"/>
                <a:gd name="T72" fmla="*/ 1109 w 1358"/>
                <a:gd name="T73" fmla="*/ 1204 h 1358"/>
                <a:gd name="T74" fmla="*/ 1182 w 1358"/>
                <a:gd name="T75" fmla="*/ 1135 h 1358"/>
                <a:gd name="T76" fmla="*/ 1243 w 1358"/>
                <a:gd name="T77" fmla="*/ 1056 h 1358"/>
                <a:gd name="T78" fmla="*/ 1293 w 1358"/>
                <a:gd name="T79" fmla="*/ 969 h 1358"/>
                <a:gd name="T80" fmla="*/ 1329 w 1358"/>
                <a:gd name="T81" fmla="*/ 876 h 1358"/>
                <a:gd name="T82" fmla="*/ 1351 w 1358"/>
                <a:gd name="T83" fmla="*/ 778 h 1358"/>
                <a:gd name="T84" fmla="*/ 1358 w 1358"/>
                <a:gd name="T85" fmla="*/ 678 h 1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58" h="1358">
                  <a:moveTo>
                    <a:pt x="1358" y="678"/>
                  </a:moveTo>
                  <a:lnTo>
                    <a:pt x="1357" y="645"/>
                  </a:lnTo>
                  <a:lnTo>
                    <a:pt x="1355" y="613"/>
                  </a:lnTo>
                  <a:lnTo>
                    <a:pt x="1351" y="580"/>
                  </a:lnTo>
                  <a:lnTo>
                    <a:pt x="1346" y="547"/>
                  </a:lnTo>
                  <a:lnTo>
                    <a:pt x="1338" y="514"/>
                  </a:lnTo>
                  <a:lnTo>
                    <a:pt x="1329" y="482"/>
                  </a:lnTo>
                  <a:lnTo>
                    <a:pt x="1318" y="450"/>
                  </a:lnTo>
                  <a:lnTo>
                    <a:pt x="1306" y="418"/>
                  </a:lnTo>
                  <a:lnTo>
                    <a:pt x="1293" y="389"/>
                  </a:lnTo>
                  <a:lnTo>
                    <a:pt x="1277" y="358"/>
                  </a:lnTo>
                  <a:lnTo>
                    <a:pt x="1262" y="330"/>
                  </a:lnTo>
                  <a:lnTo>
                    <a:pt x="1243" y="302"/>
                  </a:lnTo>
                  <a:lnTo>
                    <a:pt x="1224" y="274"/>
                  </a:lnTo>
                  <a:lnTo>
                    <a:pt x="1204" y="248"/>
                  </a:lnTo>
                  <a:lnTo>
                    <a:pt x="1182" y="223"/>
                  </a:lnTo>
                  <a:lnTo>
                    <a:pt x="1159" y="198"/>
                  </a:lnTo>
                  <a:lnTo>
                    <a:pt x="1136" y="176"/>
                  </a:lnTo>
                  <a:lnTo>
                    <a:pt x="1109" y="154"/>
                  </a:lnTo>
                  <a:lnTo>
                    <a:pt x="1083" y="134"/>
                  </a:lnTo>
                  <a:lnTo>
                    <a:pt x="1056" y="114"/>
                  </a:lnTo>
                  <a:lnTo>
                    <a:pt x="1028" y="96"/>
                  </a:lnTo>
                  <a:lnTo>
                    <a:pt x="999" y="80"/>
                  </a:lnTo>
                  <a:lnTo>
                    <a:pt x="970" y="64"/>
                  </a:lnTo>
                  <a:lnTo>
                    <a:pt x="939" y="52"/>
                  </a:lnTo>
                  <a:lnTo>
                    <a:pt x="907" y="39"/>
                  </a:lnTo>
                  <a:lnTo>
                    <a:pt x="877" y="29"/>
                  </a:lnTo>
                  <a:lnTo>
                    <a:pt x="844" y="20"/>
                  </a:lnTo>
                  <a:lnTo>
                    <a:pt x="812" y="12"/>
                  </a:lnTo>
                  <a:lnTo>
                    <a:pt x="779" y="6"/>
                  </a:lnTo>
                  <a:lnTo>
                    <a:pt x="746" y="3"/>
                  </a:lnTo>
                  <a:lnTo>
                    <a:pt x="712" y="1"/>
                  </a:lnTo>
                  <a:lnTo>
                    <a:pt x="679" y="0"/>
                  </a:lnTo>
                  <a:lnTo>
                    <a:pt x="646" y="1"/>
                  </a:lnTo>
                  <a:lnTo>
                    <a:pt x="612" y="3"/>
                  </a:lnTo>
                  <a:lnTo>
                    <a:pt x="579" y="6"/>
                  </a:lnTo>
                  <a:lnTo>
                    <a:pt x="546" y="12"/>
                  </a:lnTo>
                  <a:lnTo>
                    <a:pt x="515" y="20"/>
                  </a:lnTo>
                  <a:lnTo>
                    <a:pt x="482" y="29"/>
                  </a:lnTo>
                  <a:lnTo>
                    <a:pt x="451" y="39"/>
                  </a:lnTo>
                  <a:lnTo>
                    <a:pt x="419" y="52"/>
                  </a:lnTo>
                  <a:lnTo>
                    <a:pt x="389" y="64"/>
                  </a:lnTo>
                  <a:lnTo>
                    <a:pt x="359" y="80"/>
                  </a:lnTo>
                  <a:lnTo>
                    <a:pt x="331" y="96"/>
                  </a:lnTo>
                  <a:lnTo>
                    <a:pt x="302" y="114"/>
                  </a:lnTo>
                  <a:lnTo>
                    <a:pt x="275" y="134"/>
                  </a:lnTo>
                  <a:lnTo>
                    <a:pt x="249" y="154"/>
                  </a:lnTo>
                  <a:lnTo>
                    <a:pt x="223" y="176"/>
                  </a:lnTo>
                  <a:lnTo>
                    <a:pt x="199" y="198"/>
                  </a:lnTo>
                  <a:lnTo>
                    <a:pt x="176" y="223"/>
                  </a:lnTo>
                  <a:lnTo>
                    <a:pt x="155" y="248"/>
                  </a:lnTo>
                  <a:lnTo>
                    <a:pt x="134" y="274"/>
                  </a:lnTo>
                  <a:lnTo>
                    <a:pt x="115" y="302"/>
                  </a:lnTo>
                  <a:lnTo>
                    <a:pt x="97" y="330"/>
                  </a:lnTo>
                  <a:lnTo>
                    <a:pt x="81" y="358"/>
                  </a:lnTo>
                  <a:lnTo>
                    <a:pt x="65" y="389"/>
                  </a:lnTo>
                  <a:lnTo>
                    <a:pt x="51" y="418"/>
                  </a:lnTo>
                  <a:lnTo>
                    <a:pt x="40" y="450"/>
                  </a:lnTo>
                  <a:lnTo>
                    <a:pt x="30" y="482"/>
                  </a:lnTo>
                  <a:lnTo>
                    <a:pt x="21" y="514"/>
                  </a:lnTo>
                  <a:lnTo>
                    <a:pt x="13" y="547"/>
                  </a:lnTo>
                  <a:lnTo>
                    <a:pt x="7" y="580"/>
                  </a:lnTo>
                  <a:lnTo>
                    <a:pt x="4" y="613"/>
                  </a:lnTo>
                  <a:lnTo>
                    <a:pt x="2" y="645"/>
                  </a:lnTo>
                  <a:lnTo>
                    <a:pt x="0" y="678"/>
                  </a:lnTo>
                  <a:lnTo>
                    <a:pt x="2" y="712"/>
                  </a:lnTo>
                  <a:lnTo>
                    <a:pt x="4" y="745"/>
                  </a:lnTo>
                  <a:lnTo>
                    <a:pt x="7" y="778"/>
                  </a:lnTo>
                  <a:lnTo>
                    <a:pt x="13" y="811"/>
                  </a:lnTo>
                  <a:lnTo>
                    <a:pt x="21" y="844"/>
                  </a:lnTo>
                  <a:lnTo>
                    <a:pt x="30" y="876"/>
                  </a:lnTo>
                  <a:lnTo>
                    <a:pt x="40" y="908"/>
                  </a:lnTo>
                  <a:lnTo>
                    <a:pt x="51" y="938"/>
                  </a:lnTo>
                  <a:lnTo>
                    <a:pt x="65" y="969"/>
                  </a:lnTo>
                  <a:lnTo>
                    <a:pt x="81" y="1000"/>
                  </a:lnTo>
                  <a:lnTo>
                    <a:pt x="97" y="1028"/>
                  </a:lnTo>
                  <a:lnTo>
                    <a:pt x="115" y="1056"/>
                  </a:lnTo>
                  <a:lnTo>
                    <a:pt x="134" y="1084"/>
                  </a:lnTo>
                  <a:lnTo>
                    <a:pt x="155" y="1110"/>
                  </a:lnTo>
                  <a:lnTo>
                    <a:pt x="176" y="1135"/>
                  </a:lnTo>
                  <a:lnTo>
                    <a:pt x="199" y="1160"/>
                  </a:lnTo>
                  <a:lnTo>
                    <a:pt x="223" y="1182"/>
                  </a:lnTo>
                  <a:lnTo>
                    <a:pt x="249" y="1204"/>
                  </a:lnTo>
                  <a:lnTo>
                    <a:pt x="275" y="1224"/>
                  </a:lnTo>
                  <a:lnTo>
                    <a:pt x="302" y="1244"/>
                  </a:lnTo>
                  <a:lnTo>
                    <a:pt x="331" y="1262"/>
                  </a:lnTo>
                  <a:lnTo>
                    <a:pt x="359" y="1278"/>
                  </a:lnTo>
                  <a:lnTo>
                    <a:pt x="389" y="1292"/>
                  </a:lnTo>
                  <a:lnTo>
                    <a:pt x="419" y="1306"/>
                  </a:lnTo>
                  <a:lnTo>
                    <a:pt x="451" y="1319"/>
                  </a:lnTo>
                  <a:lnTo>
                    <a:pt x="482" y="1329"/>
                  </a:lnTo>
                  <a:lnTo>
                    <a:pt x="515" y="1338"/>
                  </a:lnTo>
                  <a:lnTo>
                    <a:pt x="546" y="1345"/>
                  </a:lnTo>
                  <a:lnTo>
                    <a:pt x="579" y="1350"/>
                  </a:lnTo>
                  <a:lnTo>
                    <a:pt x="612" y="1355"/>
                  </a:lnTo>
                  <a:lnTo>
                    <a:pt x="646" y="1357"/>
                  </a:lnTo>
                  <a:lnTo>
                    <a:pt x="679" y="1358"/>
                  </a:lnTo>
                  <a:lnTo>
                    <a:pt x="712" y="1357"/>
                  </a:lnTo>
                  <a:lnTo>
                    <a:pt x="746" y="1355"/>
                  </a:lnTo>
                  <a:lnTo>
                    <a:pt x="779" y="1350"/>
                  </a:lnTo>
                  <a:lnTo>
                    <a:pt x="812" y="1345"/>
                  </a:lnTo>
                  <a:lnTo>
                    <a:pt x="844" y="1338"/>
                  </a:lnTo>
                  <a:lnTo>
                    <a:pt x="877" y="1329"/>
                  </a:lnTo>
                  <a:lnTo>
                    <a:pt x="907" y="1319"/>
                  </a:lnTo>
                  <a:lnTo>
                    <a:pt x="939" y="1306"/>
                  </a:lnTo>
                  <a:lnTo>
                    <a:pt x="970" y="1292"/>
                  </a:lnTo>
                  <a:lnTo>
                    <a:pt x="999" y="1278"/>
                  </a:lnTo>
                  <a:lnTo>
                    <a:pt x="1028" y="1262"/>
                  </a:lnTo>
                  <a:lnTo>
                    <a:pt x="1056" y="1244"/>
                  </a:lnTo>
                  <a:lnTo>
                    <a:pt x="1083" y="1224"/>
                  </a:lnTo>
                  <a:lnTo>
                    <a:pt x="1109" y="1204"/>
                  </a:lnTo>
                  <a:lnTo>
                    <a:pt x="1136" y="1182"/>
                  </a:lnTo>
                  <a:lnTo>
                    <a:pt x="1159" y="1160"/>
                  </a:lnTo>
                  <a:lnTo>
                    <a:pt x="1182" y="1135"/>
                  </a:lnTo>
                  <a:lnTo>
                    <a:pt x="1204" y="1110"/>
                  </a:lnTo>
                  <a:lnTo>
                    <a:pt x="1224" y="1084"/>
                  </a:lnTo>
                  <a:lnTo>
                    <a:pt x="1243" y="1056"/>
                  </a:lnTo>
                  <a:lnTo>
                    <a:pt x="1262" y="1028"/>
                  </a:lnTo>
                  <a:lnTo>
                    <a:pt x="1277" y="1000"/>
                  </a:lnTo>
                  <a:lnTo>
                    <a:pt x="1293" y="969"/>
                  </a:lnTo>
                  <a:lnTo>
                    <a:pt x="1306" y="938"/>
                  </a:lnTo>
                  <a:lnTo>
                    <a:pt x="1318" y="908"/>
                  </a:lnTo>
                  <a:lnTo>
                    <a:pt x="1329" y="876"/>
                  </a:lnTo>
                  <a:lnTo>
                    <a:pt x="1338" y="844"/>
                  </a:lnTo>
                  <a:lnTo>
                    <a:pt x="1346" y="811"/>
                  </a:lnTo>
                  <a:lnTo>
                    <a:pt x="1351" y="778"/>
                  </a:lnTo>
                  <a:lnTo>
                    <a:pt x="1355" y="745"/>
                  </a:lnTo>
                  <a:lnTo>
                    <a:pt x="1357" y="712"/>
                  </a:lnTo>
                  <a:lnTo>
                    <a:pt x="1358" y="678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828" name="Line 396"/>
            <p:cNvSpPr>
              <a:spLocks noChangeShapeType="1"/>
            </p:cNvSpPr>
            <p:nvPr/>
          </p:nvSpPr>
          <p:spPr bwMode="auto">
            <a:xfrm flipH="1">
              <a:off x="4347" y="1318"/>
              <a:ext cx="49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829" name="Line 397"/>
            <p:cNvSpPr>
              <a:spLocks noChangeShapeType="1"/>
            </p:cNvSpPr>
            <p:nvPr/>
          </p:nvSpPr>
          <p:spPr bwMode="auto">
            <a:xfrm flipH="1">
              <a:off x="4347" y="2278"/>
              <a:ext cx="24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830" name="Line 398"/>
            <p:cNvSpPr>
              <a:spLocks noChangeShapeType="1"/>
            </p:cNvSpPr>
            <p:nvPr/>
          </p:nvSpPr>
          <p:spPr bwMode="auto">
            <a:xfrm>
              <a:off x="4380" y="1370"/>
              <a:ext cx="0" cy="8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831" name="Freeform 399"/>
            <p:cNvSpPr>
              <a:spLocks/>
            </p:cNvSpPr>
            <p:nvPr/>
          </p:nvSpPr>
          <p:spPr bwMode="auto">
            <a:xfrm>
              <a:off x="4373" y="1318"/>
              <a:ext cx="17" cy="52"/>
            </a:xfrm>
            <a:custGeom>
              <a:avLst/>
              <a:gdLst>
                <a:gd name="T0" fmla="*/ 0 w 48"/>
                <a:gd name="T1" fmla="*/ 149 h 149"/>
                <a:gd name="T2" fmla="*/ 48 w 48"/>
                <a:gd name="T3" fmla="*/ 149 h 149"/>
                <a:gd name="T4" fmla="*/ 24 w 48"/>
                <a:gd name="T5" fmla="*/ 0 h 149"/>
                <a:gd name="T6" fmla="*/ 0 w 48"/>
                <a:gd name="T7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149">
                  <a:moveTo>
                    <a:pt x="0" y="149"/>
                  </a:moveTo>
                  <a:lnTo>
                    <a:pt x="48" y="149"/>
                  </a:lnTo>
                  <a:lnTo>
                    <a:pt x="24" y="0"/>
                  </a:lnTo>
                  <a:lnTo>
                    <a:pt x="0" y="149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832" name="Freeform 400"/>
            <p:cNvSpPr>
              <a:spLocks/>
            </p:cNvSpPr>
            <p:nvPr/>
          </p:nvSpPr>
          <p:spPr bwMode="auto">
            <a:xfrm>
              <a:off x="4373" y="1318"/>
              <a:ext cx="17" cy="52"/>
            </a:xfrm>
            <a:custGeom>
              <a:avLst/>
              <a:gdLst>
                <a:gd name="T0" fmla="*/ 0 w 48"/>
                <a:gd name="T1" fmla="*/ 149 h 149"/>
                <a:gd name="T2" fmla="*/ 48 w 48"/>
                <a:gd name="T3" fmla="*/ 149 h 149"/>
                <a:gd name="T4" fmla="*/ 24 w 48"/>
                <a:gd name="T5" fmla="*/ 0 h 149"/>
                <a:gd name="T6" fmla="*/ 0 w 48"/>
                <a:gd name="T7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149">
                  <a:moveTo>
                    <a:pt x="0" y="149"/>
                  </a:moveTo>
                  <a:lnTo>
                    <a:pt x="48" y="149"/>
                  </a:lnTo>
                  <a:lnTo>
                    <a:pt x="24" y="0"/>
                  </a:lnTo>
                  <a:lnTo>
                    <a:pt x="0" y="149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833" name="Freeform 401"/>
            <p:cNvSpPr>
              <a:spLocks/>
            </p:cNvSpPr>
            <p:nvPr/>
          </p:nvSpPr>
          <p:spPr bwMode="auto">
            <a:xfrm>
              <a:off x="4373" y="2225"/>
              <a:ext cx="17" cy="53"/>
            </a:xfrm>
            <a:custGeom>
              <a:avLst/>
              <a:gdLst>
                <a:gd name="T0" fmla="*/ 0 w 48"/>
                <a:gd name="T1" fmla="*/ 0 h 149"/>
                <a:gd name="T2" fmla="*/ 48 w 48"/>
                <a:gd name="T3" fmla="*/ 0 h 149"/>
                <a:gd name="T4" fmla="*/ 24 w 48"/>
                <a:gd name="T5" fmla="*/ 149 h 149"/>
                <a:gd name="T6" fmla="*/ 0 w 48"/>
                <a:gd name="T7" fmla="*/ 0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149">
                  <a:moveTo>
                    <a:pt x="0" y="0"/>
                  </a:moveTo>
                  <a:lnTo>
                    <a:pt x="48" y="0"/>
                  </a:lnTo>
                  <a:lnTo>
                    <a:pt x="24" y="1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834" name="Freeform 402"/>
            <p:cNvSpPr>
              <a:spLocks/>
            </p:cNvSpPr>
            <p:nvPr/>
          </p:nvSpPr>
          <p:spPr bwMode="auto">
            <a:xfrm>
              <a:off x="4373" y="2225"/>
              <a:ext cx="17" cy="53"/>
            </a:xfrm>
            <a:custGeom>
              <a:avLst/>
              <a:gdLst>
                <a:gd name="T0" fmla="*/ 0 w 48"/>
                <a:gd name="T1" fmla="*/ 0 h 149"/>
                <a:gd name="T2" fmla="*/ 48 w 48"/>
                <a:gd name="T3" fmla="*/ 0 h 149"/>
                <a:gd name="T4" fmla="*/ 24 w 48"/>
                <a:gd name="T5" fmla="*/ 149 h 149"/>
                <a:gd name="T6" fmla="*/ 0 w 48"/>
                <a:gd name="T7" fmla="*/ 0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149">
                  <a:moveTo>
                    <a:pt x="0" y="0"/>
                  </a:moveTo>
                  <a:lnTo>
                    <a:pt x="48" y="0"/>
                  </a:lnTo>
                  <a:lnTo>
                    <a:pt x="24" y="149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835" name="Freeform 403"/>
            <p:cNvSpPr>
              <a:spLocks/>
            </p:cNvSpPr>
            <p:nvPr/>
          </p:nvSpPr>
          <p:spPr bwMode="auto">
            <a:xfrm>
              <a:off x="4285" y="1811"/>
              <a:ext cx="60" cy="31"/>
            </a:xfrm>
            <a:custGeom>
              <a:avLst/>
              <a:gdLst>
                <a:gd name="T0" fmla="*/ 0 w 180"/>
                <a:gd name="T1" fmla="*/ 6 h 90"/>
                <a:gd name="T2" fmla="*/ 180 w 180"/>
                <a:gd name="T3" fmla="*/ 90 h 90"/>
                <a:gd name="T4" fmla="*/ 180 w 180"/>
                <a:gd name="T5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0" h="90">
                  <a:moveTo>
                    <a:pt x="0" y="6"/>
                  </a:moveTo>
                  <a:lnTo>
                    <a:pt x="180" y="90"/>
                  </a:lnTo>
                  <a:lnTo>
                    <a:pt x="18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836" name="Line 404"/>
            <p:cNvSpPr>
              <a:spLocks noChangeShapeType="1"/>
            </p:cNvSpPr>
            <p:nvPr/>
          </p:nvSpPr>
          <p:spPr bwMode="auto">
            <a:xfrm>
              <a:off x="4328" y="1816"/>
              <a:ext cx="36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837" name="Freeform 405"/>
            <p:cNvSpPr>
              <a:spLocks/>
            </p:cNvSpPr>
            <p:nvPr/>
          </p:nvSpPr>
          <p:spPr bwMode="auto">
            <a:xfrm>
              <a:off x="4290" y="1773"/>
              <a:ext cx="69" cy="19"/>
            </a:xfrm>
            <a:custGeom>
              <a:avLst/>
              <a:gdLst>
                <a:gd name="T0" fmla="*/ 0 w 206"/>
                <a:gd name="T1" fmla="*/ 0 h 57"/>
                <a:gd name="T2" fmla="*/ 15 w 206"/>
                <a:gd name="T3" fmla="*/ 9 h 57"/>
                <a:gd name="T4" fmla="*/ 30 w 206"/>
                <a:gd name="T5" fmla="*/ 17 h 57"/>
                <a:gd name="T6" fmla="*/ 46 w 206"/>
                <a:gd name="T7" fmla="*/ 25 h 57"/>
                <a:gd name="T8" fmla="*/ 62 w 206"/>
                <a:gd name="T9" fmla="*/ 32 h 57"/>
                <a:gd name="T10" fmla="*/ 78 w 206"/>
                <a:gd name="T11" fmla="*/ 38 h 57"/>
                <a:gd name="T12" fmla="*/ 95 w 206"/>
                <a:gd name="T13" fmla="*/ 43 h 57"/>
                <a:gd name="T14" fmla="*/ 110 w 206"/>
                <a:gd name="T15" fmla="*/ 48 h 57"/>
                <a:gd name="T16" fmla="*/ 127 w 206"/>
                <a:gd name="T17" fmla="*/ 51 h 57"/>
                <a:gd name="T18" fmla="*/ 143 w 206"/>
                <a:gd name="T19" fmla="*/ 54 h 57"/>
                <a:gd name="T20" fmla="*/ 160 w 206"/>
                <a:gd name="T21" fmla="*/ 56 h 57"/>
                <a:gd name="T22" fmla="*/ 175 w 206"/>
                <a:gd name="T23" fmla="*/ 57 h 57"/>
                <a:gd name="T24" fmla="*/ 191 w 206"/>
                <a:gd name="T25" fmla="*/ 56 h 57"/>
                <a:gd name="T26" fmla="*/ 206 w 206"/>
                <a:gd name="T27" fmla="*/ 5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6" h="57">
                  <a:moveTo>
                    <a:pt x="0" y="0"/>
                  </a:moveTo>
                  <a:lnTo>
                    <a:pt x="15" y="9"/>
                  </a:lnTo>
                  <a:lnTo>
                    <a:pt x="30" y="17"/>
                  </a:lnTo>
                  <a:lnTo>
                    <a:pt x="46" y="25"/>
                  </a:lnTo>
                  <a:lnTo>
                    <a:pt x="62" y="32"/>
                  </a:lnTo>
                  <a:lnTo>
                    <a:pt x="78" y="38"/>
                  </a:lnTo>
                  <a:lnTo>
                    <a:pt x="95" y="43"/>
                  </a:lnTo>
                  <a:lnTo>
                    <a:pt x="110" y="48"/>
                  </a:lnTo>
                  <a:lnTo>
                    <a:pt x="127" y="51"/>
                  </a:lnTo>
                  <a:lnTo>
                    <a:pt x="143" y="54"/>
                  </a:lnTo>
                  <a:lnTo>
                    <a:pt x="160" y="56"/>
                  </a:lnTo>
                  <a:lnTo>
                    <a:pt x="175" y="57"/>
                  </a:lnTo>
                  <a:lnTo>
                    <a:pt x="191" y="56"/>
                  </a:lnTo>
                  <a:lnTo>
                    <a:pt x="206" y="5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838" name="Freeform 406"/>
            <p:cNvSpPr>
              <a:spLocks/>
            </p:cNvSpPr>
            <p:nvPr/>
          </p:nvSpPr>
          <p:spPr bwMode="auto">
            <a:xfrm>
              <a:off x="4285" y="1759"/>
              <a:ext cx="5" cy="14"/>
            </a:xfrm>
            <a:custGeom>
              <a:avLst/>
              <a:gdLst>
                <a:gd name="T0" fmla="*/ 13 w 13"/>
                <a:gd name="T1" fmla="*/ 0 h 36"/>
                <a:gd name="T2" fmla="*/ 9 w 13"/>
                <a:gd name="T3" fmla="*/ 1 h 36"/>
                <a:gd name="T4" fmla="*/ 4 w 13"/>
                <a:gd name="T5" fmla="*/ 3 h 36"/>
                <a:gd name="T6" fmla="*/ 2 w 13"/>
                <a:gd name="T7" fmla="*/ 7 h 36"/>
                <a:gd name="T8" fmla="*/ 1 w 13"/>
                <a:gd name="T9" fmla="*/ 10 h 36"/>
                <a:gd name="T10" fmla="*/ 0 w 13"/>
                <a:gd name="T11" fmla="*/ 15 h 36"/>
                <a:gd name="T12" fmla="*/ 1 w 13"/>
                <a:gd name="T13" fmla="*/ 19 h 36"/>
                <a:gd name="T14" fmla="*/ 2 w 13"/>
                <a:gd name="T15" fmla="*/ 24 h 36"/>
                <a:gd name="T16" fmla="*/ 4 w 13"/>
                <a:gd name="T17" fmla="*/ 27 h 36"/>
                <a:gd name="T18" fmla="*/ 9 w 13"/>
                <a:gd name="T19" fmla="*/ 32 h 36"/>
                <a:gd name="T20" fmla="*/ 13 w 13"/>
                <a:gd name="T2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36">
                  <a:moveTo>
                    <a:pt x="13" y="0"/>
                  </a:moveTo>
                  <a:lnTo>
                    <a:pt x="9" y="1"/>
                  </a:lnTo>
                  <a:lnTo>
                    <a:pt x="4" y="3"/>
                  </a:lnTo>
                  <a:lnTo>
                    <a:pt x="2" y="7"/>
                  </a:lnTo>
                  <a:lnTo>
                    <a:pt x="1" y="10"/>
                  </a:lnTo>
                  <a:lnTo>
                    <a:pt x="0" y="15"/>
                  </a:lnTo>
                  <a:lnTo>
                    <a:pt x="1" y="19"/>
                  </a:lnTo>
                  <a:lnTo>
                    <a:pt x="2" y="24"/>
                  </a:lnTo>
                  <a:lnTo>
                    <a:pt x="4" y="27"/>
                  </a:lnTo>
                  <a:lnTo>
                    <a:pt x="9" y="32"/>
                  </a:lnTo>
                  <a:lnTo>
                    <a:pt x="13" y="3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839" name="Freeform 407"/>
            <p:cNvSpPr>
              <a:spLocks/>
            </p:cNvSpPr>
            <p:nvPr/>
          </p:nvSpPr>
          <p:spPr bwMode="auto">
            <a:xfrm>
              <a:off x="4290" y="1759"/>
              <a:ext cx="69" cy="19"/>
            </a:xfrm>
            <a:custGeom>
              <a:avLst/>
              <a:gdLst>
                <a:gd name="T0" fmla="*/ 206 w 206"/>
                <a:gd name="T1" fmla="*/ 57 h 57"/>
                <a:gd name="T2" fmla="*/ 191 w 206"/>
                <a:gd name="T3" fmla="*/ 48 h 57"/>
                <a:gd name="T4" fmla="*/ 175 w 206"/>
                <a:gd name="T5" fmla="*/ 38 h 57"/>
                <a:gd name="T6" fmla="*/ 160 w 206"/>
                <a:gd name="T7" fmla="*/ 31 h 57"/>
                <a:gd name="T8" fmla="*/ 143 w 206"/>
                <a:gd name="T9" fmla="*/ 24 h 57"/>
                <a:gd name="T10" fmla="*/ 127 w 206"/>
                <a:gd name="T11" fmla="*/ 18 h 57"/>
                <a:gd name="T12" fmla="*/ 110 w 206"/>
                <a:gd name="T13" fmla="*/ 12 h 57"/>
                <a:gd name="T14" fmla="*/ 95 w 206"/>
                <a:gd name="T15" fmla="*/ 8 h 57"/>
                <a:gd name="T16" fmla="*/ 78 w 206"/>
                <a:gd name="T17" fmla="*/ 4 h 57"/>
                <a:gd name="T18" fmla="*/ 62 w 206"/>
                <a:gd name="T19" fmla="*/ 2 h 57"/>
                <a:gd name="T20" fmla="*/ 46 w 206"/>
                <a:gd name="T21" fmla="*/ 1 h 57"/>
                <a:gd name="T22" fmla="*/ 30 w 206"/>
                <a:gd name="T23" fmla="*/ 0 h 57"/>
                <a:gd name="T24" fmla="*/ 15 w 206"/>
                <a:gd name="T25" fmla="*/ 0 h 57"/>
                <a:gd name="T26" fmla="*/ 0 w 206"/>
                <a:gd name="T27" fmla="*/ 1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6" h="57">
                  <a:moveTo>
                    <a:pt x="206" y="57"/>
                  </a:moveTo>
                  <a:lnTo>
                    <a:pt x="191" y="48"/>
                  </a:lnTo>
                  <a:lnTo>
                    <a:pt x="175" y="38"/>
                  </a:lnTo>
                  <a:lnTo>
                    <a:pt x="160" y="31"/>
                  </a:lnTo>
                  <a:lnTo>
                    <a:pt x="143" y="24"/>
                  </a:lnTo>
                  <a:lnTo>
                    <a:pt x="127" y="18"/>
                  </a:lnTo>
                  <a:lnTo>
                    <a:pt x="110" y="12"/>
                  </a:lnTo>
                  <a:lnTo>
                    <a:pt x="95" y="8"/>
                  </a:lnTo>
                  <a:lnTo>
                    <a:pt x="78" y="4"/>
                  </a:lnTo>
                  <a:lnTo>
                    <a:pt x="62" y="2"/>
                  </a:lnTo>
                  <a:lnTo>
                    <a:pt x="46" y="1"/>
                  </a:lnTo>
                  <a:lnTo>
                    <a:pt x="30" y="0"/>
                  </a:lnTo>
                  <a:lnTo>
                    <a:pt x="15" y="0"/>
                  </a:lnTo>
                  <a:lnTo>
                    <a:pt x="0" y="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840" name="Freeform 408"/>
            <p:cNvSpPr>
              <a:spLocks/>
            </p:cNvSpPr>
            <p:nvPr/>
          </p:nvSpPr>
          <p:spPr bwMode="auto">
            <a:xfrm>
              <a:off x="4359" y="1778"/>
              <a:ext cx="5" cy="12"/>
            </a:xfrm>
            <a:custGeom>
              <a:avLst/>
              <a:gdLst>
                <a:gd name="T0" fmla="*/ 0 w 12"/>
                <a:gd name="T1" fmla="*/ 35 h 35"/>
                <a:gd name="T2" fmla="*/ 4 w 12"/>
                <a:gd name="T3" fmla="*/ 34 h 35"/>
                <a:gd name="T4" fmla="*/ 8 w 12"/>
                <a:gd name="T5" fmla="*/ 31 h 35"/>
                <a:gd name="T6" fmla="*/ 10 w 12"/>
                <a:gd name="T7" fmla="*/ 28 h 35"/>
                <a:gd name="T8" fmla="*/ 12 w 12"/>
                <a:gd name="T9" fmla="*/ 25 h 35"/>
                <a:gd name="T10" fmla="*/ 12 w 12"/>
                <a:gd name="T11" fmla="*/ 21 h 35"/>
                <a:gd name="T12" fmla="*/ 12 w 12"/>
                <a:gd name="T13" fmla="*/ 17 h 35"/>
                <a:gd name="T14" fmla="*/ 10 w 12"/>
                <a:gd name="T15" fmla="*/ 12 h 35"/>
                <a:gd name="T16" fmla="*/ 8 w 12"/>
                <a:gd name="T17" fmla="*/ 8 h 35"/>
                <a:gd name="T18" fmla="*/ 4 w 12"/>
                <a:gd name="T19" fmla="*/ 3 h 35"/>
                <a:gd name="T20" fmla="*/ 0 w 12"/>
                <a:gd name="T21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" h="35">
                  <a:moveTo>
                    <a:pt x="0" y="35"/>
                  </a:moveTo>
                  <a:lnTo>
                    <a:pt x="4" y="34"/>
                  </a:lnTo>
                  <a:lnTo>
                    <a:pt x="8" y="31"/>
                  </a:lnTo>
                  <a:lnTo>
                    <a:pt x="10" y="28"/>
                  </a:lnTo>
                  <a:lnTo>
                    <a:pt x="12" y="25"/>
                  </a:lnTo>
                  <a:lnTo>
                    <a:pt x="12" y="21"/>
                  </a:lnTo>
                  <a:lnTo>
                    <a:pt x="12" y="17"/>
                  </a:lnTo>
                  <a:lnTo>
                    <a:pt x="10" y="12"/>
                  </a:lnTo>
                  <a:lnTo>
                    <a:pt x="8" y="8"/>
                  </a:lnTo>
                  <a:lnTo>
                    <a:pt x="4" y="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841" name="Line 409"/>
            <p:cNvSpPr>
              <a:spLocks noChangeShapeType="1"/>
            </p:cNvSpPr>
            <p:nvPr/>
          </p:nvSpPr>
          <p:spPr bwMode="auto">
            <a:xfrm>
              <a:off x="4840" y="1318"/>
              <a:ext cx="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843" name="Line 411"/>
            <p:cNvSpPr>
              <a:spLocks noChangeShapeType="1"/>
            </p:cNvSpPr>
            <p:nvPr/>
          </p:nvSpPr>
          <p:spPr bwMode="auto">
            <a:xfrm>
              <a:off x="4591" y="2278"/>
              <a:ext cx="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844" name="Line 412"/>
            <p:cNvSpPr>
              <a:spLocks noChangeShapeType="1"/>
            </p:cNvSpPr>
            <p:nvPr/>
          </p:nvSpPr>
          <p:spPr bwMode="auto">
            <a:xfrm>
              <a:off x="4380" y="2278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845" name="Line 413"/>
            <p:cNvSpPr>
              <a:spLocks noChangeShapeType="1"/>
            </p:cNvSpPr>
            <p:nvPr/>
          </p:nvSpPr>
          <p:spPr bwMode="auto">
            <a:xfrm flipV="1">
              <a:off x="4840" y="1179"/>
              <a:ext cx="0" cy="1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846" name="Line 414"/>
            <p:cNvSpPr>
              <a:spLocks noChangeShapeType="1"/>
            </p:cNvSpPr>
            <p:nvPr/>
          </p:nvSpPr>
          <p:spPr bwMode="auto">
            <a:xfrm flipV="1">
              <a:off x="5299" y="1179"/>
              <a:ext cx="0" cy="1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847" name="Line 415"/>
            <p:cNvSpPr>
              <a:spLocks noChangeShapeType="1"/>
            </p:cNvSpPr>
            <p:nvPr/>
          </p:nvSpPr>
          <p:spPr bwMode="auto">
            <a:xfrm>
              <a:off x="4892" y="1212"/>
              <a:ext cx="35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848" name="Freeform 416"/>
            <p:cNvSpPr>
              <a:spLocks/>
            </p:cNvSpPr>
            <p:nvPr/>
          </p:nvSpPr>
          <p:spPr bwMode="auto">
            <a:xfrm>
              <a:off x="4840" y="1205"/>
              <a:ext cx="52" cy="16"/>
            </a:xfrm>
            <a:custGeom>
              <a:avLst/>
              <a:gdLst>
                <a:gd name="T0" fmla="*/ 149 w 149"/>
                <a:gd name="T1" fmla="*/ 0 h 50"/>
                <a:gd name="T2" fmla="*/ 149 w 149"/>
                <a:gd name="T3" fmla="*/ 50 h 50"/>
                <a:gd name="T4" fmla="*/ 0 w 149"/>
                <a:gd name="T5" fmla="*/ 25 h 50"/>
                <a:gd name="T6" fmla="*/ 149 w 149"/>
                <a:gd name="T7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9" h="50">
                  <a:moveTo>
                    <a:pt x="149" y="0"/>
                  </a:moveTo>
                  <a:lnTo>
                    <a:pt x="149" y="50"/>
                  </a:lnTo>
                  <a:lnTo>
                    <a:pt x="0" y="25"/>
                  </a:lnTo>
                  <a:lnTo>
                    <a:pt x="149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849" name="Freeform 417"/>
            <p:cNvSpPr>
              <a:spLocks/>
            </p:cNvSpPr>
            <p:nvPr/>
          </p:nvSpPr>
          <p:spPr bwMode="auto">
            <a:xfrm>
              <a:off x="4840" y="1205"/>
              <a:ext cx="52" cy="16"/>
            </a:xfrm>
            <a:custGeom>
              <a:avLst/>
              <a:gdLst>
                <a:gd name="T0" fmla="*/ 149 w 149"/>
                <a:gd name="T1" fmla="*/ 0 h 50"/>
                <a:gd name="T2" fmla="*/ 149 w 149"/>
                <a:gd name="T3" fmla="*/ 50 h 50"/>
                <a:gd name="T4" fmla="*/ 0 w 149"/>
                <a:gd name="T5" fmla="*/ 25 h 50"/>
                <a:gd name="T6" fmla="*/ 149 w 149"/>
                <a:gd name="T7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9" h="50">
                  <a:moveTo>
                    <a:pt x="149" y="0"/>
                  </a:moveTo>
                  <a:lnTo>
                    <a:pt x="149" y="50"/>
                  </a:lnTo>
                  <a:lnTo>
                    <a:pt x="0" y="25"/>
                  </a:lnTo>
                  <a:lnTo>
                    <a:pt x="149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850" name="Freeform 418"/>
            <p:cNvSpPr>
              <a:spLocks/>
            </p:cNvSpPr>
            <p:nvPr/>
          </p:nvSpPr>
          <p:spPr bwMode="auto">
            <a:xfrm>
              <a:off x="5249" y="1205"/>
              <a:ext cx="50" cy="16"/>
            </a:xfrm>
            <a:custGeom>
              <a:avLst/>
              <a:gdLst>
                <a:gd name="T0" fmla="*/ 0 w 149"/>
                <a:gd name="T1" fmla="*/ 0 h 50"/>
                <a:gd name="T2" fmla="*/ 0 w 149"/>
                <a:gd name="T3" fmla="*/ 50 h 50"/>
                <a:gd name="T4" fmla="*/ 149 w 149"/>
                <a:gd name="T5" fmla="*/ 25 h 50"/>
                <a:gd name="T6" fmla="*/ 0 w 149"/>
                <a:gd name="T7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9" h="50">
                  <a:moveTo>
                    <a:pt x="0" y="0"/>
                  </a:moveTo>
                  <a:lnTo>
                    <a:pt x="0" y="50"/>
                  </a:lnTo>
                  <a:lnTo>
                    <a:pt x="149" y="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851" name="Freeform 419"/>
            <p:cNvSpPr>
              <a:spLocks/>
            </p:cNvSpPr>
            <p:nvPr/>
          </p:nvSpPr>
          <p:spPr bwMode="auto">
            <a:xfrm>
              <a:off x="5249" y="1205"/>
              <a:ext cx="50" cy="16"/>
            </a:xfrm>
            <a:custGeom>
              <a:avLst/>
              <a:gdLst>
                <a:gd name="T0" fmla="*/ 0 w 149"/>
                <a:gd name="T1" fmla="*/ 0 h 50"/>
                <a:gd name="T2" fmla="*/ 0 w 149"/>
                <a:gd name="T3" fmla="*/ 50 h 50"/>
                <a:gd name="T4" fmla="*/ 149 w 149"/>
                <a:gd name="T5" fmla="*/ 25 h 50"/>
                <a:gd name="T6" fmla="*/ 0 w 149"/>
                <a:gd name="T7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9" h="50">
                  <a:moveTo>
                    <a:pt x="0" y="0"/>
                  </a:moveTo>
                  <a:lnTo>
                    <a:pt x="0" y="50"/>
                  </a:lnTo>
                  <a:lnTo>
                    <a:pt x="149" y="2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852" name="Line 420"/>
            <p:cNvSpPr>
              <a:spLocks noChangeShapeType="1"/>
            </p:cNvSpPr>
            <p:nvPr/>
          </p:nvSpPr>
          <p:spPr bwMode="auto">
            <a:xfrm flipV="1">
              <a:off x="4991" y="1117"/>
              <a:ext cx="38" cy="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853" name="Freeform 421"/>
            <p:cNvSpPr>
              <a:spLocks/>
            </p:cNvSpPr>
            <p:nvPr/>
          </p:nvSpPr>
          <p:spPr bwMode="auto">
            <a:xfrm>
              <a:off x="4991" y="1129"/>
              <a:ext cx="38" cy="52"/>
            </a:xfrm>
            <a:custGeom>
              <a:avLst/>
              <a:gdLst>
                <a:gd name="T0" fmla="*/ 112 w 116"/>
                <a:gd name="T1" fmla="*/ 77 h 155"/>
                <a:gd name="T2" fmla="*/ 113 w 116"/>
                <a:gd name="T3" fmla="*/ 68 h 155"/>
                <a:gd name="T4" fmla="*/ 116 w 116"/>
                <a:gd name="T5" fmla="*/ 58 h 155"/>
                <a:gd name="T6" fmla="*/ 116 w 116"/>
                <a:gd name="T7" fmla="*/ 50 h 155"/>
                <a:gd name="T8" fmla="*/ 116 w 116"/>
                <a:gd name="T9" fmla="*/ 41 h 155"/>
                <a:gd name="T10" fmla="*/ 113 w 116"/>
                <a:gd name="T11" fmla="*/ 33 h 155"/>
                <a:gd name="T12" fmla="*/ 112 w 116"/>
                <a:gd name="T13" fmla="*/ 26 h 155"/>
                <a:gd name="T14" fmla="*/ 109 w 116"/>
                <a:gd name="T15" fmla="*/ 20 h 155"/>
                <a:gd name="T16" fmla="*/ 106 w 116"/>
                <a:gd name="T17" fmla="*/ 14 h 155"/>
                <a:gd name="T18" fmla="*/ 101 w 116"/>
                <a:gd name="T19" fmla="*/ 8 h 155"/>
                <a:gd name="T20" fmla="*/ 96 w 116"/>
                <a:gd name="T21" fmla="*/ 5 h 155"/>
                <a:gd name="T22" fmla="*/ 91 w 116"/>
                <a:gd name="T23" fmla="*/ 3 h 155"/>
                <a:gd name="T24" fmla="*/ 85 w 116"/>
                <a:gd name="T25" fmla="*/ 0 h 155"/>
                <a:gd name="T26" fmla="*/ 78 w 116"/>
                <a:gd name="T27" fmla="*/ 0 h 155"/>
                <a:gd name="T28" fmla="*/ 71 w 116"/>
                <a:gd name="T29" fmla="*/ 0 h 155"/>
                <a:gd name="T30" fmla="*/ 65 w 116"/>
                <a:gd name="T31" fmla="*/ 3 h 155"/>
                <a:gd name="T32" fmla="*/ 58 w 116"/>
                <a:gd name="T33" fmla="*/ 5 h 155"/>
                <a:gd name="T34" fmla="*/ 51 w 116"/>
                <a:gd name="T35" fmla="*/ 8 h 155"/>
                <a:gd name="T36" fmla="*/ 44 w 116"/>
                <a:gd name="T37" fmla="*/ 14 h 155"/>
                <a:gd name="T38" fmla="*/ 37 w 116"/>
                <a:gd name="T39" fmla="*/ 20 h 155"/>
                <a:gd name="T40" fmla="*/ 31 w 116"/>
                <a:gd name="T41" fmla="*/ 26 h 155"/>
                <a:gd name="T42" fmla="*/ 25 w 116"/>
                <a:gd name="T43" fmla="*/ 33 h 155"/>
                <a:gd name="T44" fmla="*/ 19 w 116"/>
                <a:gd name="T45" fmla="*/ 41 h 155"/>
                <a:gd name="T46" fmla="*/ 15 w 116"/>
                <a:gd name="T47" fmla="*/ 50 h 155"/>
                <a:gd name="T48" fmla="*/ 10 w 116"/>
                <a:gd name="T49" fmla="*/ 58 h 155"/>
                <a:gd name="T50" fmla="*/ 7 w 116"/>
                <a:gd name="T51" fmla="*/ 68 h 155"/>
                <a:gd name="T52" fmla="*/ 3 w 116"/>
                <a:gd name="T53" fmla="*/ 77 h 155"/>
                <a:gd name="T54" fmla="*/ 1 w 116"/>
                <a:gd name="T55" fmla="*/ 87 h 155"/>
                <a:gd name="T56" fmla="*/ 0 w 116"/>
                <a:gd name="T57" fmla="*/ 96 h 155"/>
                <a:gd name="T58" fmla="*/ 0 w 116"/>
                <a:gd name="T59" fmla="*/ 105 h 155"/>
                <a:gd name="T60" fmla="*/ 0 w 116"/>
                <a:gd name="T61" fmla="*/ 113 h 155"/>
                <a:gd name="T62" fmla="*/ 1 w 116"/>
                <a:gd name="T63" fmla="*/ 121 h 155"/>
                <a:gd name="T64" fmla="*/ 3 w 116"/>
                <a:gd name="T65" fmla="*/ 129 h 155"/>
                <a:gd name="T66" fmla="*/ 7 w 116"/>
                <a:gd name="T67" fmla="*/ 135 h 155"/>
                <a:gd name="T68" fmla="*/ 10 w 116"/>
                <a:gd name="T69" fmla="*/ 141 h 155"/>
                <a:gd name="T70" fmla="*/ 15 w 116"/>
                <a:gd name="T71" fmla="*/ 146 h 155"/>
                <a:gd name="T72" fmla="*/ 19 w 116"/>
                <a:gd name="T73" fmla="*/ 149 h 155"/>
                <a:gd name="T74" fmla="*/ 25 w 116"/>
                <a:gd name="T75" fmla="*/ 152 h 155"/>
                <a:gd name="T76" fmla="*/ 31 w 116"/>
                <a:gd name="T77" fmla="*/ 154 h 155"/>
                <a:gd name="T78" fmla="*/ 37 w 116"/>
                <a:gd name="T79" fmla="*/ 155 h 155"/>
                <a:gd name="T80" fmla="*/ 44 w 116"/>
                <a:gd name="T81" fmla="*/ 154 h 155"/>
                <a:gd name="T82" fmla="*/ 51 w 116"/>
                <a:gd name="T83" fmla="*/ 152 h 155"/>
                <a:gd name="T84" fmla="*/ 58 w 116"/>
                <a:gd name="T85" fmla="*/ 149 h 155"/>
                <a:gd name="T86" fmla="*/ 65 w 116"/>
                <a:gd name="T87" fmla="*/ 146 h 155"/>
                <a:gd name="T88" fmla="*/ 71 w 116"/>
                <a:gd name="T89" fmla="*/ 141 h 155"/>
                <a:gd name="T90" fmla="*/ 78 w 116"/>
                <a:gd name="T91" fmla="*/ 135 h 155"/>
                <a:gd name="T92" fmla="*/ 84 w 116"/>
                <a:gd name="T93" fmla="*/ 129 h 155"/>
                <a:gd name="T94" fmla="*/ 91 w 116"/>
                <a:gd name="T95" fmla="*/ 121 h 155"/>
                <a:gd name="T96" fmla="*/ 96 w 116"/>
                <a:gd name="T97" fmla="*/ 113 h 155"/>
                <a:gd name="T98" fmla="*/ 101 w 116"/>
                <a:gd name="T99" fmla="*/ 105 h 155"/>
                <a:gd name="T100" fmla="*/ 106 w 116"/>
                <a:gd name="T101" fmla="*/ 96 h 155"/>
                <a:gd name="T102" fmla="*/ 109 w 116"/>
                <a:gd name="T103" fmla="*/ 87 h 155"/>
                <a:gd name="T104" fmla="*/ 112 w 116"/>
                <a:gd name="T105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16" h="155">
                  <a:moveTo>
                    <a:pt x="112" y="77"/>
                  </a:moveTo>
                  <a:lnTo>
                    <a:pt x="113" y="68"/>
                  </a:lnTo>
                  <a:lnTo>
                    <a:pt x="116" y="58"/>
                  </a:lnTo>
                  <a:lnTo>
                    <a:pt x="116" y="50"/>
                  </a:lnTo>
                  <a:lnTo>
                    <a:pt x="116" y="41"/>
                  </a:lnTo>
                  <a:lnTo>
                    <a:pt x="113" y="33"/>
                  </a:lnTo>
                  <a:lnTo>
                    <a:pt x="112" y="26"/>
                  </a:lnTo>
                  <a:lnTo>
                    <a:pt x="109" y="20"/>
                  </a:lnTo>
                  <a:lnTo>
                    <a:pt x="106" y="14"/>
                  </a:lnTo>
                  <a:lnTo>
                    <a:pt x="101" y="8"/>
                  </a:lnTo>
                  <a:lnTo>
                    <a:pt x="96" y="5"/>
                  </a:lnTo>
                  <a:lnTo>
                    <a:pt x="91" y="3"/>
                  </a:lnTo>
                  <a:lnTo>
                    <a:pt x="85" y="0"/>
                  </a:lnTo>
                  <a:lnTo>
                    <a:pt x="78" y="0"/>
                  </a:lnTo>
                  <a:lnTo>
                    <a:pt x="71" y="0"/>
                  </a:lnTo>
                  <a:lnTo>
                    <a:pt x="65" y="3"/>
                  </a:lnTo>
                  <a:lnTo>
                    <a:pt x="58" y="5"/>
                  </a:lnTo>
                  <a:lnTo>
                    <a:pt x="51" y="8"/>
                  </a:lnTo>
                  <a:lnTo>
                    <a:pt x="44" y="14"/>
                  </a:lnTo>
                  <a:lnTo>
                    <a:pt x="37" y="20"/>
                  </a:lnTo>
                  <a:lnTo>
                    <a:pt x="31" y="26"/>
                  </a:lnTo>
                  <a:lnTo>
                    <a:pt x="25" y="33"/>
                  </a:lnTo>
                  <a:lnTo>
                    <a:pt x="19" y="41"/>
                  </a:lnTo>
                  <a:lnTo>
                    <a:pt x="15" y="50"/>
                  </a:lnTo>
                  <a:lnTo>
                    <a:pt x="10" y="58"/>
                  </a:lnTo>
                  <a:lnTo>
                    <a:pt x="7" y="68"/>
                  </a:lnTo>
                  <a:lnTo>
                    <a:pt x="3" y="77"/>
                  </a:lnTo>
                  <a:lnTo>
                    <a:pt x="1" y="87"/>
                  </a:lnTo>
                  <a:lnTo>
                    <a:pt x="0" y="96"/>
                  </a:lnTo>
                  <a:lnTo>
                    <a:pt x="0" y="105"/>
                  </a:lnTo>
                  <a:lnTo>
                    <a:pt x="0" y="113"/>
                  </a:lnTo>
                  <a:lnTo>
                    <a:pt x="1" y="121"/>
                  </a:lnTo>
                  <a:lnTo>
                    <a:pt x="3" y="129"/>
                  </a:lnTo>
                  <a:lnTo>
                    <a:pt x="7" y="135"/>
                  </a:lnTo>
                  <a:lnTo>
                    <a:pt x="10" y="141"/>
                  </a:lnTo>
                  <a:lnTo>
                    <a:pt x="15" y="146"/>
                  </a:lnTo>
                  <a:lnTo>
                    <a:pt x="19" y="149"/>
                  </a:lnTo>
                  <a:lnTo>
                    <a:pt x="25" y="152"/>
                  </a:lnTo>
                  <a:lnTo>
                    <a:pt x="31" y="154"/>
                  </a:lnTo>
                  <a:lnTo>
                    <a:pt x="37" y="155"/>
                  </a:lnTo>
                  <a:lnTo>
                    <a:pt x="44" y="154"/>
                  </a:lnTo>
                  <a:lnTo>
                    <a:pt x="51" y="152"/>
                  </a:lnTo>
                  <a:lnTo>
                    <a:pt x="58" y="149"/>
                  </a:lnTo>
                  <a:lnTo>
                    <a:pt x="65" y="146"/>
                  </a:lnTo>
                  <a:lnTo>
                    <a:pt x="71" y="141"/>
                  </a:lnTo>
                  <a:lnTo>
                    <a:pt x="78" y="135"/>
                  </a:lnTo>
                  <a:lnTo>
                    <a:pt x="84" y="129"/>
                  </a:lnTo>
                  <a:lnTo>
                    <a:pt x="91" y="121"/>
                  </a:lnTo>
                  <a:lnTo>
                    <a:pt x="96" y="113"/>
                  </a:lnTo>
                  <a:lnTo>
                    <a:pt x="101" y="105"/>
                  </a:lnTo>
                  <a:lnTo>
                    <a:pt x="106" y="96"/>
                  </a:lnTo>
                  <a:lnTo>
                    <a:pt x="109" y="87"/>
                  </a:lnTo>
                  <a:lnTo>
                    <a:pt x="112" y="77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854" name="Freeform 422"/>
            <p:cNvSpPr>
              <a:spLocks/>
            </p:cNvSpPr>
            <p:nvPr/>
          </p:nvSpPr>
          <p:spPr bwMode="auto">
            <a:xfrm>
              <a:off x="5057" y="1117"/>
              <a:ext cx="22" cy="78"/>
            </a:xfrm>
            <a:custGeom>
              <a:avLst/>
              <a:gdLst>
                <a:gd name="T0" fmla="*/ 0 w 62"/>
                <a:gd name="T1" fmla="*/ 231 h 231"/>
                <a:gd name="T2" fmla="*/ 62 w 62"/>
                <a:gd name="T3" fmla="*/ 0 h 231"/>
                <a:gd name="T4" fmla="*/ 12 w 62"/>
                <a:gd name="T5" fmla="*/ 51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2" h="231">
                  <a:moveTo>
                    <a:pt x="0" y="231"/>
                  </a:moveTo>
                  <a:lnTo>
                    <a:pt x="62" y="0"/>
                  </a:lnTo>
                  <a:lnTo>
                    <a:pt x="12" y="5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855" name="Freeform 423"/>
            <p:cNvSpPr>
              <a:spLocks/>
            </p:cNvSpPr>
            <p:nvPr/>
          </p:nvSpPr>
          <p:spPr bwMode="auto">
            <a:xfrm>
              <a:off x="5081" y="1117"/>
              <a:ext cx="36" cy="78"/>
            </a:xfrm>
            <a:custGeom>
              <a:avLst/>
              <a:gdLst>
                <a:gd name="T0" fmla="*/ 0 w 106"/>
                <a:gd name="T1" fmla="*/ 232 h 232"/>
                <a:gd name="T2" fmla="*/ 9 w 106"/>
                <a:gd name="T3" fmla="*/ 228 h 232"/>
                <a:gd name="T4" fmla="*/ 18 w 106"/>
                <a:gd name="T5" fmla="*/ 222 h 232"/>
                <a:gd name="T6" fmla="*/ 26 w 106"/>
                <a:gd name="T7" fmla="*/ 215 h 232"/>
                <a:gd name="T8" fmla="*/ 35 w 106"/>
                <a:gd name="T9" fmla="*/ 207 h 232"/>
                <a:gd name="T10" fmla="*/ 43 w 106"/>
                <a:gd name="T11" fmla="*/ 199 h 232"/>
                <a:gd name="T12" fmla="*/ 51 w 106"/>
                <a:gd name="T13" fmla="*/ 190 h 232"/>
                <a:gd name="T14" fmla="*/ 58 w 106"/>
                <a:gd name="T15" fmla="*/ 180 h 232"/>
                <a:gd name="T16" fmla="*/ 65 w 106"/>
                <a:gd name="T17" fmla="*/ 169 h 232"/>
                <a:gd name="T18" fmla="*/ 71 w 106"/>
                <a:gd name="T19" fmla="*/ 157 h 232"/>
                <a:gd name="T20" fmla="*/ 76 w 106"/>
                <a:gd name="T21" fmla="*/ 146 h 232"/>
                <a:gd name="T22" fmla="*/ 81 w 106"/>
                <a:gd name="T23" fmla="*/ 135 h 232"/>
                <a:gd name="T24" fmla="*/ 84 w 106"/>
                <a:gd name="T25" fmla="*/ 122 h 232"/>
                <a:gd name="T26" fmla="*/ 104 w 106"/>
                <a:gd name="T27" fmla="*/ 52 h 232"/>
                <a:gd name="T28" fmla="*/ 105 w 106"/>
                <a:gd name="T29" fmla="*/ 44 h 232"/>
                <a:gd name="T30" fmla="*/ 106 w 106"/>
                <a:gd name="T31" fmla="*/ 36 h 232"/>
                <a:gd name="T32" fmla="*/ 106 w 106"/>
                <a:gd name="T33" fmla="*/ 28 h 232"/>
                <a:gd name="T34" fmla="*/ 105 w 106"/>
                <a:gd name="T35" fmla="*/ 21 h 232"/>
                <a:gd name="T36" fmla="*/ 102 w 106"/>
                <a:gd name="T37" fmla="*/ 15 h 232"/>
                <a:gd name="T38" fmla="*/ 99 w 106"/>
                <a:gd name="T39" fmla="*/ 10 h 232"/>
                <a:gd name="T40" fmla="*/ 96 w 106"/>
                <a:gd name="T41" fmla="*/ 5 h 232"/>
                <a:gd name="T42" fmla="*/ 91 w 106"/>
                <a:gd name="T43" fmla="*/ 3 h 232"/>
                <a:gd name="T44" fmla="*/ 87 w 106"/>
                <a:gd name="T45" fmla="*/ 1 h 232"/>
                <a:gd name="T46" fmla="*/ 81 w 106"/>
                <a:gd name="T47" fmla="*/ 0 h 232"/>
                <a:gd name="T48" fmla="*/ 75 w 106"/>
                <a:gd name="T49" fmla="*/ 1 h 232"/>
                <a:gd name="T50" fmla="*/ 70 w 106"/>
                <a:gd name="T51" fmla="*/ 3 h 232"/>
                <a:gd name="T52" fmla="*/ 63 w 106"/>
                <a:gd name="T53" fmla="*/ 5 h 232"/>
                <a:gd name="T54" fmla="*/ 57 w 106"/>
                <a:gd name="T55" fmla="*/ 10 h 232"/>
                <a:gd name="T56" fmla="*/ 51 w 106"/>
                <a:gd name="T57" fmla="*/ 15 h 232"/>
                <a:gd name="T58" fmla="*/ 46 w 106"/>
                <a:gd name="T59" fmla="*/ 21 h 232"/>
                <a:gd name="T60" fmla="*/ 41 w 106"/>
                <a:gd name="T61" fmla="*/ 28 h 232"/>
                <a:gd name="T62" fmla="*/ 37 w 106"/>
                <a:gd name="T63" fmla="*/ 36 h 232"/>
                <a:gd name="T64" fmla="*/ 33 w 106"/>
                <a:gd name="T65" fmla="*/ 44 h 232"/>
                <a:gd name="T66" fmla="*/ 31 w 106"/>
                <a:gd name="T67" fmla="*/ 52 h 232"/>
                <a:gd name="T68" fmla="*/ 24 w 106"/>
                <a:gd name="T69" fmla="*/ 78 h 232"/>
                <a:gd name="T70" fmla="*/ 23 w 106"/>
                <a:gd name="T71" fmla="*/ 86 h 232"/>
                <a:gd name="T72" fmla="*/ 22 w 106"/>
                <a:gd name="T73" fmla="*/ 94 h 232"/>
                <a:gd name="T74" fmla="*/ 22 w 106"/>
                <a:gd name="T75" fmla="*/ 101 h 232"/>
                <a:gd name="T76" fmla="*/ 23 w 106"/>
                <a:gd name="T77" fmla="*/ 107 h 232"/>
                <a:gd name="T78" fmla="*/ 25 w 106"/>
                <a:gd name="T79" fmla="*/ 114 h 232"/>
                <a:gd name="T80" fmla="*/ 28 w 106"/>
                <a:gd name="T81" fmla="*/ 119 h 232"/>
                <a:gd name="T82" fmla="*/ 32 w 106"/>
                <a:gd name="T83" fmla="*/ 123 h 232"/>
                <a:gd name="T84" fmla="*/ 35 w 106"/>
                <a:gd name="T85" fmla="*/ 127 h 232"/>
                <a:gd name="T86" fmla="*/ 41 w 106"/>
                <a:gd name="T87" fmla="*/ 128 h 232"/>
                <a:gd name="T88" fmla="*/ 47 w 106"/>
                <a:gd name="T89" fmla="*/ 129 h 232"/>
                <a:gd name="T90" fmla="*/ 82 w 106"/>
                <a:gd name="T91" fmla="*/ 129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6" h="232">
                  <a:moveTo>
                    <a:pt x="0" y="232"/>
                  </a:moveTo>
                  <a:lnTo>
                    <a:pt x="9" y="228"/>
                  </a:lnTo>
                  <a:lnTo>
                    <a:pt x="18" y="222"/>
                  </a:lnTo>
                  <a:lnTo>
                    <a:pt x="26" y="215"/>
                  </a:lnTo>
                  <a:lnTo>
                    <a:pt x="35" y="207"/>
                  </a:lnTo>
                  <a:lnTo>
                    <a:pt x="43" y="199"/>
                  </a:lnTo>
                  <a:lnTo>
                    <a:pt x="51" y="190"/>
                  </a:lnTo>
                  <a:lnTo>
                    <a:pt x="58" y="180"/>
                  </a:lnTo>
                  <a:lnTo>
                    <a:pt x="65" y="169"/>
                  </a:lnTo>
                  <a:lnTo>
                    <a:pt x="71" y="157"/>
                  </a:lnTo>
                  <a:lnTo>
                    <a:pt x="76" y="146"/>
                  </a:lnTo>
                  <a:lnTo>
                    <a:pt x="81" y="135"/>
                  </a:lnTo>
                  <a:lnTo>
                    <a:pt x="84" y="122"/>
                  </a:lnTo>
                  <a:lnTo>
                    <a:pt x="104" y="52"/>
                  </a:lnTo>
                  <a:lnTo>
                    <a:pt x="105" y="44"/>
                  </a:lnTo>
                  <a:lnTo>
                    <a:pt x="106" y="36"/>
                  </a:lnTo>
                  <a:lnTo>
                    <a:pt x="106" y="28"/>
                  </a:lnTo>
                  <a:lnTo>
                    <a:pt x="105" y="21"/>
                  </a:lnTo>
                  <a:lnTo>
                    <a:pt x="102" y="15"/>
                  </a:lnTo>
                  <a:lnTo>
                    <a:pt x="99" y="10"/>
                  </a:lnTo>
                  <a:lnTo>
                    <a:pt x="96" y="5"/>
                  </a:lnTo>
                  <a:lnTo>
                    <a:pt x="91" y="3"/>
                  </a:lnTo>
                  <a:lnTo>
                    <a:pt x="87" y="1"/>
                  </a:lnTo>
                  <a:lnTo>
                    <a:pt x="81" y="0"/>
                  </a:lnTo>
                  <a:lnTo>
                    <a:pt x="75" y="1"/>
                  </a:lnTo>
                  <a:lnTo>
                    <a:pt x="70" y="3"/>
                  </a:lnTo>
                  <a:lnTo>
                    <a:pt x="63" y="5"/>
                  </a:lnTo>
                  <a:lnTo>
                    <a:pt x="57" y="10"/>
                  </a:lnTo>
                  <a:lnTo>
                    <a:pt x="51" y="15"/>
                  </a:lnTo>
                  <a:lnTo>
                    <a:pt x="46" y="21"/>
                  </a:lnTo>
                  <a:lnTo>
                    <a:pt x="41" y="28"/>
                  </a:lnTo>
                  <a:lnTo>
                    <a:pt x="37" y="36"/>
                  </a:lnTo>
                  <a:lnTo>
                    <a:pt x="33" y="44"/>
                  </a:lnTo>
                  <a:lnTo>
                    <a:pt x="31" y="52"/>
                  </a:lnTo>
                  <a:lnTo>
                    <a:pt x="24" y="78"/>
                  </a:lnTo>
                  <a:lnTo>
                    <a:pt x="23" y="86"/>
                  </a:lnTo>
                  <a:lnTo>
                    <a:pt x="22" y="94"/>
                  </a:lnTo>
                  <a:lnTo>
                    <a:pt x="22" y="101"/>
                  </a:lnTo>
                  <a:lnTo>
                    <a:pt x="23" y="107"/>
                  </a:lnTo>
                  <a:lnTo>
                    <a:pt x="25" y="114"/>
                  </a:lnTo>
                  <a:lnTo>
                    <a:pt x="28" y="119"/>
                  </a:lnTo>
                  <a:lnTo>
                    <a:pt x="32" y="123"/>
                  </a:lnTo>
                  <a:lnTo>
                    <a:pt x="35" y="127"/>
                  </a:lnTo>
                  <a:lnTo>
                    <a:pt x="41" y="128"/>
                  </a:lnTo>
                  <a:lnTo>
                    <a:pt x="47" y="129"/>
                  </a:lnTo>
                  <a:lnTo>
                    <a:pt x="82" y="12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856" name="Line 424"/>
            <p:cNvSpPr>
              <a:spLocks noChangeShapeType="1"/>
            </p:cNvSpPr>
            <p:nvPr/>
          </p:nvSpPr>
          <p:spPr bwMode="auto">
            <a:xfrm>
              <a:off x="4840" y="1318"/>
              <a:ext cx="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857" name="Line 425"/>
            <p:cNvSpPr>
              <a:spLocks noChangeShapeType="1"/>
            </p:cNvSpPr>
            <p:nvPr/>
          </p:nvSpPr>
          <p:spPr bwMode="auto">
            <a:xfrm>
              <a:off x="5299" y="1318"/>
              <a:ext cx="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858" name="Line 426"/>
            <p:cNvSpPr>
              <a:spLocks noChangeShapeType="1"/>
            </p:cNvSpPr>
            <p:nvPr/>
          </p:nvSpPr>
          <p:spPr bwMode="auto">
            <a:xfrm>
              <a:off x="5299" y="1212"/>
              <a:ext cx="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47124" name="Group 692"/>
          <p:cNvGrpSpPr>
            <a:grpSpLocks/>
          </p:cNvGrpSpPr>
          <p:nvPr/>
        </p:nvGrpSpPr>
        <p:grpSpPr bwMode="auto">
          <a:xfrm>
            <a:off x="20638" y="2060575"/>
            <a:ext cx="4464050" cy="4081463"/>
            <a:chOff x="22" y="1207"/>
            <a:chExt cx="2992" cy="2735"/>
          </a:xfrm>
        </p:grpSpPr>
        <p:sp>
          <p:nvSpPr>
            <p:cNvPr id="147125" name="Line 693"/>
            <p:cNvSpPr>
              <a:spLocks noChangeShapeType="1"/>
            </p:cNvSpPr>
            <p:nvPr/>
          </p:nvSpPr>
          <p:spPr bwMode="auto">
            <a:xfrm flipH="1">
              <a:off x="90" y="2083"/>
              <a:ext cx="489" cy="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26" name="Line 694"/>
            <p:cNvSpPr>
              <a:spLocks noChangeShapeType="1"/>
            </p:cNvSpPr>
            <p:nvPr/>
          </p:nvSpPr>
          <p:spPr bwMode="auto">
            <a:xfrm>
              <a:off x="579" y="2083"/>
              <a:ext cx="487" cy="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27" name="Line 695"/>
            <p:cNvSpPr>
              <a:spLocks noChangeShapeType="1"/>
            </p:cNvSpPr>
            <p:nvPr/>
          </p:nvSpPr>
          <p:spPr bwMode="auto">
            <a:xfrm>
              <a:off x="821" y="1269"/>
              <a:ext cx="245" cy="81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28" name="Line 696"/>
            <p:cNvSpPr>
              <a:spLocks noChangeShapeType="1"/>
            </p:cNvSpPr>
            <p:nvPr/>
          </p:nvSpPr>
          <p:spPr bwMode="auto">
            <a:xfrm flipH="1">
              <a:off x="90" y="1269"/>
              <a:ext cx="244" cy="81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29" name="Line 697"/>
            <p:cNvSpPr>
              <a:spLocks noChangeShapeType="1"/>
            </p:cNvSpPr>
            <p:nvPr/>
          </p:nvSpPr>
          <p:spPr bwMode="auto">
            <a:xfrm flipV="1">
              <a:off x="90" y="3102"/>
              <a:ext cx="2" cy="54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30" name="Line 698"/>
            <p:cNvSpPr>
              <a:spLocks noChangeShapeType="1"/>
            </p:cNvSpPr>
            <p:nvPr/>
          </p:nvSpPr>
          <p:spPr bwMode="auto">
            <a:xfrm>
              <a:off x="90" y="3102"/>
              <a:ext cx="976" cy="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31" name="Line 699"/>
            <p:cNvSpPr>
              <a:spLocks noChangeShapeType="1"/>
            </p:cNvSpPr>
            <p:nvPr/>
          </p:nvSpPr>
          <p:spPr bwMode="auto">
            <a:xfrm>
              <a:off x="1066" y="3102"/>
              <a:ext cx="2" cy="54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32" name="Line 700"/>
            <p:cNvSpPr>
              <a:spLocks noChangeShapeType="1"/>
            </p:cNvSpPr>
            <p:nvPr/>
          </p:nvSpPr>
          <p:spPr bwMode="auto">
            <a:xfrm flipH="1">
              <a:off x="90" y="3646"/>
              <a:ext cx="976" cy="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33" name="Line 701"/>
            <p:cNvSpPr>
              <a:spLocks noChangeShapeType="1"/>
            </p:cNvSpPr>
            <p:nvPr/>
          </p:nvSpPr>
          <p:spPr bwMode="auto">
            <a:xfrm>
              <a:off x="579" y="1207"/>
              <a:ext cx="2" cy="1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34" name="Line 702"/>
            <p:cNvSpPr>
              <a:spLocks noChangeShapeType="1"/>
            </p:cNvSpPr>
            <p:nvPr/>
          </p:nvSpPr>
          <p:spPr bwMode="auto">
            <a:xfrm>
              <a:off x="579" y="1405"/>
              <a:ext cx="2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35" name="Line 703"/>
            <p:cNvSpPr>
              <a:spLocks noChangeShapeType="1"/>
            </p:cNvSpPr>
            <p:nvPr/>
          </p:nvSpPr>
          <p:spPr bwMode="auto">
            <a:xfrm>
              <a:off x="579" y="1468"/>
              <a:ext cx="2" cy="1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36" name="Line 704"/>
            <p:cNvSpPr>
              <a:spLocks noChangeShapeType="1"/>
            </p:cNvSpPr>
            <p:nvPr/>
          </p:nvSpPr>
          <p:spPr bwMode="auto">
            <a:xfrm>
              <a:off x="579" y="1672"/>
              <a:ext cx="2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37" name="Line 705"/>
            <p:cNvSpPr>
              <a:spLocks noChangeShapeType="1"/>
            </p:cNvSpPr>
            <p:nvPr/>
          </p:nvSpPr>
          <p:spPr bwMode="auto">
            <a:xfrm>
              <a:off x="579" y="1732"/>
              <a:ext cx="2" cy="1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38" name="Line 706"/>
            <p:cNvSpPr>
              <a:spLocks noChangeShapeType="1"/>
            </p:cNvSpPr>
            <p:nvPr/>
          </p:nvSpPr>
          <p:spPr bwMode="auto">
            <a:xfrm>
              <a:off x="579" y="1936"/>
              <a:ext cx="2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39" name="Line 707"/>
            <p:cNvSpPr>
              <a:spLocks noChangeShapeType="1"/>
            </p:cNvSpPr>
            <p:nvPr/>
          </p:nvSpPr>
          <p:spPr bwMode="auto">
            <a:xfrm>
              <a:off x="579" y="1997"/>
              <a:ext cx="2" cy="16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40" name="Line 708"/>
            <p:cNvSpPr>
              <a:spLocks noChangeShapeType="1"/>
            </p:cNvSpPr>
            <p:nvPr/>
          </p:nvSpPr>
          <p:spPr bwMode="auto">
            <a:xfrm>
              <a:off x="22" y="3375"/>
              <a:ext cx="132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41" name="Line 709"/>
            <p:cNvSpPr>
              <a:spLocks noChangeShapeType="1"/>
            </p:cNvSpPr>
            <p:nvPr/>
          </p:nvSpPr>
          <p:spPr bwMode="auto">
            <a:xfrm>
              <a:off x="189" y="3375"/>
              <a:ext cx="26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42" name="Line 710"/>
            <p:cNvSpPr>
              <a:spLocks noChangeShapeType="1"/>
            </p:cNvSpPr>
            <p:nvPr/>
          </p:nvSpPr>
          <p:spPr bwMode="auto">
            <a:xfrm>
              <a:off x="248" y="3375"/>
              <a:ext cx="171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43" name="Line 711"/>
            <p:cNvSpPr>
              <a:spLocks noChangeShapeType="1"/>
            </p:cNvSpPr>
            <p:nvPr/>
          </p:nvSpPr>
          <p:spPr bwMode="auto">
            <a:xfrm>
              <a:off x="453" y="3375"/>
              <a:ext cx="26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44" name="Line 712"/>
            <p:cNvSpPr>
              <a:spLocks noChangeShapeType="1"/>
            </p:cNvSpPr>
            <p:nvPr/>
          </p:nvSpPr>
          <p:spPr bwMode="auto">
            <a:xfrm>
              <a:off x="513" y="3375"/>
              <a:ext cx="170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45" name="Line 713"/>
            <p:cNvSpPr>
              <a:spLocks noChangeShapeType="1"/>
            </p:cNvSpPr>
            <p:nvPr/>
          </p:nvSpPr>
          <p:spPr bwMode="auto">
            <a:xfrm>
              <a:off x="718" y="3375"/>
              <a:ext cx="26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46" name="Line 714"/>
            <p:cNvSpPr>
              <a:spLocks noChangeShapeType="1"/>
            </p:cNvSpPr>
            <p:nvPr/>
          </p:nvSpPr>
          <p:spPr bwMode="auto">
            <a:xfrm>
              <a:off x="777" y="3375"/>
              <a:ext cx="171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47" name="Line 715"/>
            <p:cNvSpPr>
              <a:spLocks noChangeShapeType="1"/>
            </p:cNvSpPr>
            <p:nvPr/>
          </p:nvSpPr>
          <p:spPr bwMode="auto">
            <a:xfrm>
              <a:off x="982" y="3375"/>
              <a:ext cx="26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48" name="Line 716"/>
            <p:cNvSpPr>
              <a:spLocks noChangeShapeType="1"/>
            </p:cNvSpPr>
            <p:nvPr/>
          </p:nvSpPr>
          <p:spPr bwMode="auto">
            <a:xfrm>
              <a:off x="1042" y="3375"/>
              <a:ext cx="132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49" name="Line 717"/>
            <p:cNvSpPr>
              <a:spLocks noChangeShapeType="1"/>
            </p:cNvSpPr>
            <p:nvPr/>
          </p:nvSpPr>
          <p:spPr bwMode="auto">
            <a:xfrm>
              <a:off x="579" y="3020"/>
              <a:ext cx="2" cy="1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50" name="Line 718"/>
            <p:cNvSpPr>
              <a:spLocks noChangeShapeType="1"/>
            </p:cNvSpPr>
            <p:nvPr/>
          </p:nvSpPr>
          <p:spPr bwMode="auto">
            <a:xfrm>
              <a:off x="579" y="3227"/>
              <a:ext cx="2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51" name="Line 719"/>
            <p:cNvSpPr>
              <a:spLocks noChangeShapeType="1"/>
            </p:cNvSpPr>
            <p:nvPr/>
          </p:nvSpPr>
          <p:spPr bwMode="auto">
            <a:xfrm>
              <a:off x="579" y="3288"/>
              <a:ext cx="2" cy="1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52" name="Line 720"/>
            <p:cNvSpPr>
              <a:spLocks noChangeShapeType="1"/>
            </p:cNvSpPr>
            <p:nvPr/>
          </p:nvSpPr>
          <p:spPr bwMode="auto">
            <a:xfrm>
              <a:off x="579" y="3492"/>
              <a:ext cx="2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53" name="Line 721"/>
            <p:cNvSpPr>
              <a:spLocks noChangeShapeType="1"/>
            </p:cNvSpPr>
            <p:nvPr/>
          </p:nvSpPr>
          <p:spPr bwMode="auto">
            <a:xfrm>
              <a:off x="579" y="3553"/>
              <a:ext cx="2" cy="1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54" name="Line 722"/>
            <p:cNvSpPr>
              <a:spLocks noChangeShapeType="1"/>
            </p:cNvSpPr>
            <p:nvPr/>
          </p:nvSpPr>
          <p:spPr bwMode="auto">
            <a:xfrm>
              <a:off x="90" y="3102"/>
              <a:ext cx="244" cy="13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55" name="Line 723"/>
            <p:cNvSpPr>
              <a:spLocks noChangeShapeType="1"/>
            </p:cNvSpPr>
            <p:nvPr/>
          </p:nvSpPr>
          <p:spPr bwMode="auto">
            <a:xfrm flipH="1">
              <a:off x="821" y="3102"/>
              <a:ext cx="245" cy="13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56" name="Line 724"/>
            <p:cNvSpPr>
              <a:spLocks noChangeShapeType="1"/>
            </p:cNvSpPr>
            <p:nvPr/>
          </p:nvSpPr>
          <p:spPr bwMode="auto">
            <a:xfrm flipV="1">
              <a:off x="90" y="2805"/>
              <a:ext cx="2" cy="2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57" name="Line 725"/>
            <p:cNvSpPr>
              <a:spLocks noChangeShapeType="1"/>
            </p:cNvSpPr>
            <p:nvPr/>
          </p:nvSpPr>
          <p:spPr bwMode="auto">
            <a:xfrm flipV="1">
              <a:off x="1066" y="2805"/>
              <a:ext cx="2" cy="2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58" name="Line 726"/>
            <p:cNvSpPr>
              <a:spLocks noChangeShapeType="1"/>
            </p:cNvSpPr>
            <p:nvPr/>
          </p:nvSpPr>
          <p:spPr bwMode="auto">
            <a:xfrm>
              <a:off x="147" y="2844"/>
              <a:ext cx="863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59" name="Freeform 727"/>
            <p:cNvSpPr>
              <a:spLocks/>
            </p:cNvSpPr>
            <p:nvPr/>
          </p:nvSpPr>
          <p:spPr bwMode="auto">
            <a:xfrm>
              <a:off x="90" y="2834"/>
              <a:ext cx="57" cy="20"/>
            </a:xfrm>
            <a:custGeom>
              <a:avLst/>
              <a:gdLst>
                <a:gd name="T0" fmla="*/ 199 w 199"/>
                <a:gd name="T1" fmla="*/ 0 h 67"/>
                <a:gd name="T2" fmla="*/ 199 w 199"/>
                <a:gd name="T3" fmla="*/ 67 h 67"/>
                <a:gd name="T4" fmla="*/ 0 w 199"/>
                <a:gd name="T5" fmla="*/ 33 h 67"/>
                <a:gd name="T6" fmla="*/ 199 w 199"/>
                <a:gd name="T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9" h="67">
                  <a:moveTo>
                    <a:pt x="199" y="0"/>
                  </a:moveTo>
                  <a:lnTo>
                    <a:pt x="199" y="67"/>
                  </a:lnTo>
                  <a:lnTo>
                    <a:pt x="0" y="33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60" name="Freeform 728"/>
            <p:cNvSpPr>
              <a:spLocks/>
            </p:cNvSpPr>
            <p:nvPr/>
          </p:nvSpPr>
          <p:spPr bwMode="auto">
            <a:xfrm>
              <a:off x="90" y="2834"/>
              <a:ext cx="57" cy="20"/>
            </a:xfrm>
            <a:custGeom>
              <a:avLst/>
              <a:gdLst>
                <a:gd name="T0" fmla="*/ 199 w 199"/>
                <a:gd name="T1" fmla="*/ 0 h 67"/>
                <a:gd name="T2" fmla="*/ 199 w 199"/>
                <a:gd name="T3" fmla="*/ 67 h 67"/>
                <a:gd name="T4" fmla="*/ 0 w 199"/>
                <a:gd name="T5" fmla="*/ 33 h 67"/>
                <a:gd name="T6" fmla="*/ 199 w 199"/>
                <a:gd name="T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9" h="67">
                  <a:moveTo>
                    <a:pt x="199" y="0"/>
                  </a:moveTo>
                  <a:lnTo>
                    <a:pt x="199" y="67"/>
                  </a:lnTo>
                  <a:lnTo>
                    <a:pt x="0" y="33"/>
                  </a:lnTo>
                  <a:lnTo>
                    <a:pt x="199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61" name="Freeform 729"/>
            <p:cNvSpPr>
              <a:spLocks/>
            </p:cNvSpPr>
            <p:nvPr/>
          </p:nvSpPr>
          <p:spPr bwMode="auto">
            <a:xfrm>
              <a:off x="1010" y="2834"/>
              <a:ext cx="56" cy="20"/>
            </a:xfrm>
            <a:custGeom>
              <a:avLst/>
              <a:gdLst>
                <a:gd name="T0" fmla="*/ 0 w 199"/>
                <a:gd name="T1" fmla="*/ 0 h 67"/>
                <a:gd name="T2" fmla="*/ 0 w 199"/>
                <a:gd name="T3" fmla="*/ 67 h 67"/>
                <a:gd name="T4" fmla="*/ 199 w 199"/>
                <a:gd name="T5" fmla="*/ 33 h 67"/>
                <a:gd name="T6" fmla="*/ 0 w 199"/>
                <a:gd name="T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9" h="67">
                  <a:moveTo>
                    <a:pt x="0" y="0"/>
                  </a:moveTo>
                  <a:lnTo>
                    <a:pt x="0" y="67"/>
                  </a:lnTo>
                  <a:lnTo>
                    <a:pt x="199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62" name="Freeform 730"/>
            <p:cNvSpPr>
              <a:spLocks/>
            </p:cNvSpPr>
            <p:nvPr/>
          </p:nvSpPr>
          <p:spPr bwMode="auto">
            <a:xfrm>
              <a:off x="1010" y="2834"/>
              <a:ext cx="56" cy="20"/>
            </a:xfrm>
            <a:custGeom>
              <a:avLst/>
              <a:gdLst>
                <a:gd name="T0" fmla="*/ 0 w 199"/>
                <a:gd name="T1" fmla="*/ 0 h 67"/>
                <a:gd name="T2" fmla="*/ 0 w 199"/>
                <a:gd name="T3" fmla="*/ 67 h 67"/>
                <a:gd name="T4" fmla="*/ 199 w 199"/>
                <a:gd name="T5" fmla="*/ 33 h 67"/>
                <a:gd name="T6" fmla="*/ 0 w 199"/>
                <a:gd name="T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9" h="67">
                  <a:moveTo>
                    <a:pt x="0" y="0"/>
                  </a:moveTo>
                  <a:lnTo>
                    <a:pt x="0" y="67"/>
                  </a:lnTo>
                  <a:lnTo>
                    <a:pt x="199" y="3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63" name="Line 731"/>
            <p:cNvSpPr>
              <a:spLocks noChangeShapeType="1"/>
            </p:cNvSpPr>
            <p:nvPr/>
          </p:nvSpPr>
          <p:spPr bwMode="auto">
            <a:xfrm>
              <a:off x="569" y="2734"/>
              <a:ext cx="14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64" name="Freeform 732"/>
            <p:cNvSpPr>
              <a:spLocks/>
            </p:cNvSpPr>
            <p:nvPr/>
          </p:nvSpPr>
          <p:spPr bwMode="auto">
            <a:xfrm>
              <a:off x="571" y="2734"/>
              <a:ext cx="20" cy="40"/>
            </a:xfrm>
            <a:custGeom>
              <a:avLst/>
              <a:gdLst>
                <a:gd name="T0" fmla="*/ 2 w 70"/>
                <a:gd name="T1" fmla="*/ 137 h 137"/>
                <a:gd name="T2" fmla="*/ 6 w 70"/>
                <a:gd name="T3" fmla="*/ 137 h 137"/>
                <a:gd name="T4" fmla="*/ 11 w 70"/>
                <a:gd name="T5" fmla="*/ 136 h 137"/>
                <a:gd name="T6" fmla="*/ 15 w 70"/>
                <a:gd name="T7" fmla="*/ 135 h 137"/>
                <a:gd name="T8" fmla="*/ 19 w 70"/>
                <a:gd name="T9" fmla="*/ 133 h 137"/>
                <a:gd name="T10" fmla="*/ 23 w 70"/>
                <a:gd name="T11" fmla="*/ 131 h 137"/>
                <a:gd name="T12" fmla="*/ 28 w 70"/>
                <a:gd name="T13" fmla="*/ 127 h 137"/>
                <a:gd name="T14" fmla="*/ 32 w 70"/>
                <a:gd name="T15" fmla="*/ 124 h 137"/>
                <a:gd name="T16" fmla="*/ 35 w 70"/>
                <a:gd name="T17" fmla="*/ 121 h 137"/>
                <a:gd name="T18" fmla="*/ 39 w 70"/>
                <a:gd name="T19" fmla="*/ 117 h 137"/>
                <a:gd name="T20" fmla="*/ 44 w 70"/>
                <a:gd name="T21" fmla="*/ 113 h 137"/>
                <a:gd name="T22" fmla="*/ 47 w 70"/>
                <a:gd name="T23" fmla="*/ 108 h 137"/>
                <a:gd name="T24" fmla="*/ 50 w 70"/>
                <a:gd name="T25" fmla="*/ 104 h 137"/>
                <a:gd name="T26" fmla="*/ 53 w 70"/>
                <a:gd name="T27" fmla="*/ 99 h 137"/>
                <a:gd name="T28" fmla="*/ 56 w 70"/>
                <a:gd name="T29" fmla="*/ 93 h 137"/>
                <a:gd name="T30" fmla="*/ 60 w 70"/>
                <a:gd name="T31" fmla="*/ 88 h 137"/>
                <a:gd name="T32" fmla="*/ 62 w 70"/>
                <a:gd name="T33" fmla="*/ 83 h 137"/>
                <a:gd name="T34" fmla="*/ 64 w 70"/>
                <a:gd name="T35" fmla="*/ 76 h 137"/>
                <a:gd name="T36" fmla="*/ 66 w 70"/>
                <a:gd name="T37" fmla="*/ 71 h 137"/>
                <a:gd name="T38" fmla="*/ 67 w 70"/>
                <a:gd name="T39" fmla="*/ 66 h 137"/>
                <a:gd name="T40" fmla="*/ 69 w 70"/>
                <a:gd name="T41" fmla="*/ 59 h 137"/>
                <a:gd name="T42" fmla="*/ 69 w 70"/>
                <a:gd name="T43" fmla="*/ 54 h 137"/>
                <a:gd name="T44" fmla="*/ 70 w 70"/>
                <a:gd name="T45" fmla="*/ 49 h 137"/>
                <a:gd name="T46" fmla="*/ 70 w 70"/>
                <a:gd name="T47" fmla="*/ 43 h 137"/>
                <a:gd name="T48" fmla="*/ 70 w 70"/>
                <a:gd name="T49" fmla="*/ 38 h 137"/>
                <a:gd name="T50" fmla="*/ 69 w 70"/>
                <a:gd name="T51" fmla="*/ 33 h 137"/>
                <a:gd name="T52" fmla="*/ 68 w 70"/>
                <a:gd name="T53" fmla="*/ 28 h 137"/>
                <a:gd name="T54" fmla="*/ 67 w 70"/>
                <a:gd name="T55" fmla="*/ 24 h 137"/>
                <a:gd name="T56" fmla="*/ 66 w 70"/>
                <a:gd name="T57" fmla="*/ 20 h 137"/>
                <a:gd name="T58" fmla="*/ 64 w 70"/>
                <a:gd name="T59" fmla="*/ 16 h 137"/>
                <a:gd name="T60" fmla="*/ 62 w 70"/>
                <a:gd name="T61" fmla="*/ 12 h 137"/>
                <a:gd name="T62" fmla="*/ 59 w 70"/>
                <a:gd name="T63" fmla="*/ 9 h 137"/>
                <a:gd name="T64" fmla="*/ 56 w 70"/>
                <a:gd name="T65" fmla="*/ 6 h 137"/>
                <a:gd name="T66" fmla="*/ 53 w 70"/>
                <a:gd name="T67" fmla="*/ 4 h 137"/>
                <a:gd name="T68" fmla="*/ 50 w 70"/>
                <a:gd name="T69" fmla="*/ 2 h 137"/>
                <a:gd name="T70" fmla="*/ 47 w 70"/>
                <a:gd name="T71" fmla="*/ 1 h 137"/>
                <a:gd name="T72" fmla="*/ 43 w 70"/>
                <a:gd name="T73" fmla="*/ 0 h 137"/>
                <a:gd name="T74" fmla="*/ 39 w 70"/>
                <a:gd name="T75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137">
                  <a:moveTo>
                    <a:pt x="0" y="137"/>
                  </a:moveTo>
                  <a:lnTo>
                    <a:pt x="2" y="137"/>
                  </a:lnTo>
                  <a:lnTo>
                    <a:pt x="4" y="137"/>
                  </a:lnTo>
                  <a:lnTo>
                    <a:pt x="6" y="137"/>
                  </a:lnTo>
                  <a:lnTo>
                    <a:pt x="9" y="136"/>
                  </a:lnTo>
                  <a:lnTo>
                    <a:pt x="11" y="136"/>
                  </a:lnTo>
                  <a:lnTo>
                    <a:pt x="13" y="135"/>
                  </a:lnTo>
                  <a:lnTo>
                    <a:pt x="15" y="135"/>
                  </a:lnTo>
                  <a:lnTo>
                    <a:pt x="17" y="134"/>
                  </a:lnTo>
                  <a:lnTo>
                    <a:pt x="19" y="133"/>
                  </a:lnTo>
                  <a:lnTo>
                    <a:pt x="21" y="132"/>
                  </a:lnTo>
                  <a:lnTo>
                    <a:pt x="23" y="131"/>
                  </a:lnTo>
                  <a:lnTo>
                    <a:pt x="26" y="129"/>
                  </a:lnTo>
                  <a:lnTo>
                    <a:pt x="28" y="127"/>
                  </a:lnTo>
                  <a:lnTo>
                    <a:pt x="30" y="126"/>
                  </a:lnTo>
                  <a:lnTo>
                    <a:pt x="32" y="124"/>
                  </a:lnTo>
                  <a:lnTo>
                    <a:pt x="34" y="123"/>
                  </a:lnTo>
                  <a:lnTo>
                    <a:pt x="35" y="121"/>
                  </a:lnTo>
                  <a:lnTo>
                    <a:pt x="37" y="119"/>
                  </a:lnTo>
                  <a:lnTo>
                    <a:pt x="39" y="117"/>
                  </a:lnTo>
                  <a:lnTo>
                    <a:pt x="42" y="115"/>
                  </a:lnTo>
                  <a:lnTo>
                    <a:pt x="44" y="113"/>
                  </a:lnTo>
                  <a:lnTo>
                    <a:pt x="45" y="110"/>
                  </a:lnTo>
                  <a:lnTo>
                    <a:pt x="47" y="108"/>
                  </a:lnTo>
                  <a:lnTo>
                    <a:pt x="49" y="106"/>
                  </a:lnTo>
                  <a:lnTo>
                    <a:pt x="50" y="104"/>
                  </a:lnTo>
                  <a:lnTo>
                    <a:pt x="52" y="101"/>
                  </a:lnTo>
                  <a:lnTo>
                    <a:pt x="53" y="99"/>
                  </a:lnTo>
                  <a:lnTo>
                    <a:pt x="55" y="96"/>
                  </a:lnTo>
                  <a:lnTo>
                    <a:pt x="56" y="93"/>
                  </a:lnTo>
                  <a:lnTo>
                    <a:pt x="59" y="90"/>
                  </a:lnTo>
                  <a:lnTo>
                    <a:pt x="60" y="88"/>
                  </a:lnTo>
                  <a:lnTo>
                    <a:pt x="61" y="85"/>
                  </a:lnTo>
                  <a:lnTo>
                    <a:pt x="62" y="83"/>
                  </a:lnTo>
                  <a:lnTo>
                    <a:pt x="63" y="80"/>
                  </a:lnTo>
                  <a:lnTo>
                    <a:pt x="64" y="76"/>
                  </a:lnTo>
                  <a:lnTo>
                    <a:pt x="65" y="74"/>
                  </a:lnTo>
                  <a:lnTo>
                    <a:pt x="66" y="71"/>
                  </a:lnTo>
                  <a:lnTo>
                    <a:pt x="67" y="68"/>
                  </a:lnTo>
                  <a:lnTo>
                    <a:pt x="67" y="66"/>
                  </a:lnTo>
                  <a:lnTo>
                    <a:pt x="68" y="63"/>
                  </a:lnTo>
                  <a:lnTo>
                    <a:pt x="69" y="59"/>
                  </a:lnTo>
                  <a:lnTo>
                    <a:pt x="69" y="57"/>
                  </a:lnTo>
                  <a:lnTo>
                    <a:pt x="69" y="54"/>
                  </a:lnTo>
                  <a:lnTo>
                    <a:pt x="70" y="51"/>
                  </a:lnTo>
                  <a:lnTo>
                    <a:pt x="70" y="49"/>
                  </a:lnTo>
                  <a:lnTo>
                    <a:pt x="70" y="45"/>
                  </a:lnTo>
                  <a:lnTo>
                    <a:pt x="70" y="43"/>
                  </a:lnTo>
                  <a:lnTo>
                    <a:pt x="70" y="40"/>
                  </a:lnTo>
                  <a:lnTo>
                    <a:pt x="70" y="38"/>
                  </a:lnTo>
                  <a:lnTo>
                    <a:pt x="70" y="36"/>
                  </a:lnTo>
                  <a:lnTo>
                    <a:pt x="69" y="33"/>
                  </a:lnTo>
                  <a:lnTo>
                    <a:pt x="69" y="31"/>
                  </a:lnTo>
                  <a:lnTo>
                    <a:pt x="68" y="28"/>
                  </a:lnTo>
                  <a:lnTo>
                    <a:pt x="68" y="26"/>
                  </a:lnTo>
                  <a:lnTo>
                    <a:pt x="67" y="24"/>
                  </a:lnTo>
                  <a:lnTo>
                    <a:pt x="66" y="21"/>
                  </a:lnTo>
                  <a:lnTo>
                    <a:pt x="66" y="20"/>
                  </a:lnTo>
                  <a:lnTo>
                    <a:pt x="65" y="18"/>
                  </a:lnTo>
                  <a:lnTo>
                    <a:pt x="64" y="16"/>
                  </a:lnTo>
                  <a:lnTo>
                    <a:pt x="63" y="14"/>
                  </a:lnTo>
                  <a:lnTo>
                    <a:pt x="62" y="12"/>
                  </a:lnTo>
                  <a:lnTo>
                    <a:pt x="61" y="10"/>
                  </a:lnTo>
                  <a:lnTo>
                    <a:pt x="59" y="9"/>
                  </a:lnTo>
                  <a:lnTo>
                    <a:pt x="58" y="7"/>
                  </a:lnTo>
                  <a:lnTo>
                    <a:pt x="56" y="6"/>
                  </a:lnTo>
                  <a:lnTo>
                    <a:pt x="54" y="5"/>
                  </a:lnTo>
                  <a:lnTo>
                    <a:pt x="53" y="4"/>
                  </a:lnTo>
                  <a:lnTo>
                    <a:pt x="52" y="3"/>
                  </a:lnTo>
                  <a:lnTo>
                    <a:pt x="50" y="2"/>
                  </a:lnTo>
                  <a:lnTo>
                    <a:pt x="48" y="2"/>
                  </a:lnTo>
                  <a:lnTo>
                    <a:pt x="47" y="1"/>
                  </a:lnTo>
                  <a:lnTo>
                    <a:pt x="45" y="0"/>
                  </a:lnTo>
                  <a:lnTo>
                    <a:pt x="43" y="0"/>
                  </a:lnTo>
                  <a:lnTo>
                    <a:pt x="41" y="0"/>
                  </a:lnTo>
                  <a:lnTo>
                    <a:pt x="39" y="0"/>
                  </a:lnTo>
                  <a:lnTo>
                    <a:pt x="3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65" name="Line 733"/>
            <p:cNvSpPr>
              <a:spLocks noChangeShapeType="1"/>
            </p:cNvSpPr>
            <p:nvPr/>
          </p:nvSpPr>
          <p:spPr bwMode="auto">
            <a:xfrm flipH="1">
              <a:off x="565" y="2774"/>
              <a:ext cx="6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66" name="Freeform 734"/>
            <p:cNvSpPr>
              <a:spLocks/>
            </p:cNvSpPr>
            <p:nvPr/>
          </p:nvSpPr>
          <p:spPr bwMode="auto">
            <a:xfrm>
              <a:off x="571" y="2774"/>
              <a:ext cx="10" cy="20"/>
            </a:xfrm>
            <a:custGeom>
              <a:avLst/>
              <a:gdLst>
                <a:gd name="T0" fmla="*/ 30 w 33"/>
                <a:gd name="T1" fmla="*/ 69 h 69"/>
                <a:gd name="T2" fmla="*/ 31 w 33"/>
                <a:gd name="T3" fmla="*/ 66 h 69"/>
                <a:gd name="T4" fmla="*/ 31 w 33"/>
                <a:gd name="T5" fmla="*/ 64 h 69"/>
                <a:gd name="T6" fmla="*/ 32 w 33"/>
                <a:gd name="T7" fmla="*/ 61 h 69"/>
                <a:gd name="T8" fmla="*/ 32 w 33"/>
                <a:gd name="T9" fmla="*/ 58 h 69"/>
                <a:gd name="T10" fmla="*/ 33 w 33"/>
                <a:gd name="T11" fmla="*/ 55 h 69"/>
                <a:gd name="T12" fmla="*/ 33 w 33"/>
                <a:gd name="T13" fmla="*/ 52 h 69"/>
                <a:gd name="T14" fmla="*/ 33 w 33"/>
                <a:gd name="T15" fmla="*/ 50 h 69"/>
                <a:gd name="T16" fmla="*/ 33 w 33"/>
                <a:gd name="T17" fmla="*/ 47 h 69"/>
                <a:gd name="T18" fmla="*/ 33 w 33"/>
                <a:gd name="T19" fmla="*/ 45 h 69"/>
                <a:gd name="T20" fmla="*/ 33 w 33"/>
                <a:gd name="T21" fmla="*/ 42 h 69"/>
                <a:gd name="T22" fmla="*/ 33 w 33"/>
                <a:gd name="T23" fmla="*/ 39 h 69"/>
                <a:gd name="T24" fmla="*/ 33 w 33"/>
                <a:gd name="T25" fmla="*/ 36 h 69"/>
                <a:gd name="T26" fmla="*/ 32 w 33"/>
                <a:gd name="T27" fmla="*/ 34 h 69"/>
                <a:gd name="T28" fmla="*/ 32 w 33"/>
                <a:gd name="T29" fmla="*/ 32 h 69"/>
                <a:gd name="T30" fmla="*/ 32 w 33"/>
                <a:gd name="T31" fmla="*/ 29 h 69"/>
                <a:gd name="T32" fmla="*/ 31 w 33"/>
                <a:gd name="T33" fmla="*/ 27 h 69"/>
                <a:gd name="T34" fmla="*/ 30 w 33"/>
                <a:gd name="T35" fmla="*/ 25 h 69"/>
                <a:gd name="T36" fmla="*/ 30 w 33"/>
                <a:gd name="T37" fmla="*/ 22 h 69"/>
                <a:gd name="T38" fmla="*/ 29 w 33"/>
                <a:gd name="T39" fmla="*/ 20 h 69"/>
                <a:gd name="T40" fmla="*/ 28 w 33"/>
                <a:gd name="T41" fmla="*/ 18 h 69"/>
                <a:gd name="T42" fmla="*/ 27 w 33"/>
                <a:gd name="T43" fmla="*/ 17 h 69"/>
                <a:gd name="T44" fmla="*/ 26 w 33"/>
                <a:gd name="T45" fmla="*/ 15 h 69"/>
                <a:gd name="T46" fmla="*/ 25 w 33"/>
                <a:gd name="T47" fmla="*/ 13 h 69"/>
                <a:gd name="T48" fmla="*/ 23 w 33"/>
                <a:gd name="T49" fmla="*/ 12 h 69"/>
                <a:gd name="T50" fmla="*/ 22 w 33"/>
                <a:gd name="T51" fmla="*/ 10 h 69"/>
                <a:gd name="T52" fmla="*/ 20 w 33"/>
                <a:gd name="T53" fmla="*/ 9 h 69"/>
                <a:gd name="T54" fmla="*/ 19 w 33"/>
                <a:gd name="T55" fmla="*/ 8 h 69"/>
                <a:gd name="T56" fmla="*/ 18 w 33"/>
                <a:gd name="T57" fmla="*/ 6 h 69"/>
                <a:gd name="T58" fmla="*/ 16 w 33"/>
                <a:gd name="T59" fmla="*/ 5 h 69"/>
                <a:gd name="T60" fmla="*/ 15 w 33"/>
                <a:gd name="T61" fmla="*/ 4 h 69"/>
                <a:gd name="T62" fmla="*/ 13 w 33"/>
                <a:gd name="T63" fmla="*/ 3 h 69"/>
                <a:gd name="T64" fmla="*/ 12 w 33"/>
                <a:gd name="T65" fmla="*/ 2 h 69"/>
                <a:gd name="T66" fmla="*/ 10 w 33"/>
                <a:gd name="T67" fmla="*/ 2 h 69"/>
                <a:gd name="T68" fmla="*/ 8 w 33"/>
                <a:gd name="T69" fmla="*/ 1 h 69"/>
                <a:gd name="T70" fmla="*/ 5 w 33"/>
                <a:gd name="T71" fmla="*/ 1 h 69"/>
                <a:gd name="T72" fmla="*/ 4 w 33"/>
                <a:gd name="T73" fmla="*/ 0 h 69"/>
                <a:gd name="T74" fmla="*/ 2 w 33"/>
                <a:gd name="T75" fmla="*/ 0 h 69"/>
                <a:gd name="T76" fmla="*/ 0 w 33"/>
                <a:gd name="T7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3" h="69">
                  <a:moveTo>
                    <a:pt x="30" y="69"/>
                  </a:moveTo>
                  <a:lnTo>
                    <a:pt x="31" y="66"/>
                  </a:lnTo>
                  <a:lnTo>
                    <a:pt x="31" y="64"/>
                  </a:lnTo>
                  <a:lnTo>
                    <a:pt x="32" y="61"/>
                  </a:lnTo>
                  <a:lnTo>
                    <a:pt x="32" y="58"/>
                  </a:lnTo>
                  <a:lnTo>
                    <a:pt x="33" y="55"/>
                  </a:lnTo>
                  <a:lnTo>
                    <a:pt x="33" y="52"/>
                  </a:lnTo>
                  <a:lnTo>
                    <a:pt x="33" y="50"/>
                  </a:lnTo>
                  <a:lnTo>
                    <a:pt x="33" y="47"/>
                  </a:lnTo>
                  <a:lnTo>
                    <a:pt x="33" y="45"/>
                  </a:lnTo>
                  <a:lnTo>
                    <a:pt x="33" y="42"/>
                  </a:lnTo>
                  <a:lnTo>
                    <a:pt x="33" y="39"/>
                  </a:lnTo>
                  <a:lnTo>
                    <a:pt x="33" y="36"/>
                  </a:lnTo>
                  <a:lnTo>
                    <a:pt x="32" y="34"/>
                  </a:lnTo>
                  <a:lnTo>
                    <a:pt x="32" y="32"/>
                  </a:lnTo>
                  <a:lnTo>
                    <a:pt x="32" y="29"/>
                  </a:lnTo>
                  <a:lnTo>
                    <a:pt x="31" y="27"/>
                  </a:lnTo>
                  <a:lnTo>
                    <a:pt x="30" y="25"/>
                  </a:lnTo>
                  <a:lnTo>
                    <a:pt x="30" y="22"/>
                  </a:lnTo>
                  <a:lnTo>
                    <a:pt x="29" y="20"/>
                  </a:lnTo>
                  <a:lnTo>
                    <a:pt x="28" y="18"/>
                  </a:lnTo>
                  <a:lnTo>
                    <a:pt x="27" y="17"/>
                  </a:lnTo>
                  <a:lnTo>
                    <a:pt x="26" y="15"/>
                  </a:lnTo>
                  <a:lnTo>
                    <a:pt x="25" y="13"/>
                  </a:lnTo>
                  <a:lnTo>
                    <a:pt x="23" y="12"/>
                  </a:lnTo>
                  <a:lnTo>
                    <a:pt x="22" y="10"/>
                  </a:lnTo>
                  <a:lnTo>
                    <a:pt x="20" y="9"/>
                  </a:lnTo>
                  <a:lnTo>
                    <a:pt x="19" y="8"/>
                  </a:lnTo>
                  <a:lnTo>
                    <a:pt x="18" y="6"/>
                  </a:lnTo>
                  <a:lnTo>
                    <a:pt x="16" y="5"/>
                  </a:lnTo>
                  <a:lnTo>
                    <a:pt x="15" y="4"/>
                  </a:lnTo>
                  <a:lnTo>
                    <a:pt x="13" y="3"/>
                  </a:lnTo>
                  <a:lnTo>
                    <a:pt x="12" y="2"/>
                  </a:lnTo>
                  <a:lnTo>
                    <a:pt x="10" y="2"/>
                  </a:lnTo>
                  <a:lnTo>
                    <a:pt x="8" y="1"/>
                  </a:lnTo>
                  <a:lnTo>
                    <a:pt x="5" y="1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67" name="Line 735"/>
            <p:cNvSpPr>
              <a:spLocks noChangeShapeType="1"/>
            </p:cNvSpPr>
            <p:nvPr/>
          </p:nvSpPr>
          <p:spPr bwMode="auto">
            <a:xfrm flipH="1">
              <a:off x="577" y="2794"/>
              <a:ext cx="4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68" name="Freeform 736"/>
            <p:cNvSpPr>
              <a:spLocks/>
            </p:cNvSpPr>
            <p:nvPr/>
          </p:nvSpPr>
          <p:spPr bwMode="auto">
            <a:xfrm>
              <a:off x="559" y="2803"/>
              <a:ext cx="18" cy="21"/>
            </a:xfrm>
            <a:custGeom>
              <a:avLst/>
              <a:gdLst>
                <a:gd name="T0" fmla="*/ 0 w 66"/>
                <a:gd name="T1" fmla="*/ 69 h 69"/>
                <a:gd name="T2" fmla="*/ 1 w 66"/>
                <a:gd name="T3" fmla="*/ 69 h 69"/>
                <a:gd name="T4" fmla="*/ 3 w 66"/>
                <a:gd name="T5" fmla="*/ 69 h 69"/>
                <a:gd name="T6" fmla="*/ 6 w 66"/>
                <a:gd name="T7" fmla="*/ 69 h 69"/>
                <a:gd name="T8" fmla="*/ 8 w 66"/>
                <a:gd name="T9" fmla="*/ 69 h 69"/>
                <a:gd name="T10" fmla="*/ 10 w 66"/>
                <a:gd name="T11" fmla="*/ 68 h 69"/>
                <a:gd name="T12" fmla="*/ 12 w 66"/>
                <a:gd name="T13" fmla="*/ 66 h 69"/>
                <a:gd name="T14" fmla="*/ 14 w 66"/>
                <a:gd name="T15" fmla="*/ 66 h 69"/>
                <a:gd name="T16" fmla="*/ 16 w 66"/>
                <a:gd name="T17" fmla="*/ 65 h 69"/>
                <a:gd name="T18" fmla="*/ 18 w 66"/>
                <a:gd name="T19" fmla="*/ 64 h 69"/>
                <a:gd name="T20" fmla="*/ 20 w 66"/>
                <a:gd name="T21" fmla="*/ 63 h 69"/>
                <a:gd name="T22" fmla="*/ 23 w 66"/>
                <a:gd name="T23" fmla="*/ 62 h 69"/>
                <a:gd name="T24" fmla="*/ 25 w 66"/>
                <a:gd name="T25" fmla="*/ 61 h 69"/>
                <a:gd name="T26" fmla="*/ 27 w 66"/>
                <a:gd name="T27" fmla="*/ 59 h 69"/>
                <a:gd name="T28" fmla="*/ 29 w 66"/>
                <a:gd name="T29" fmla="*/ 58 h 69"/>
                <a:gd name="T30" fmla="*/ 31 w 66"/>
                <a:gd name="T31" fmla="*/ 56 h 69"/>
                <a:gd name="T32" fmla="*/ 33 w 66"/>
                <a:gd name="T33" fmla="*/ 55 h 69"/>
                <a:gd name="T34" fmla="*/ 35 w 66"/>
                <a:gd name="T35" fmla="*/ 53 h 69"/>
                <a:gd name="T36" fmla="*/ 38 w 66"/>
                <a:gd name="T37" fmla="*/ 50 h 69"/>
                <a:gd name="T38" fmla="*/ 40 w 66"/>
                <a:gd name="T39" fmla="*/ 48 h 69"/>
                <a:gd name="T40" fmla="*/ 42 w 66"/>
                <a:gd name="T41" fmla="*/ 46 h 69"/>
                <a:gd name="T42" fmla="*/ 43 w 66"/>
                <a:gd name="T43" fmla="*/ 44 h 69"/>
                <a:gd name="T44" fmla="*/ 45 w 66"/>
                <a:gd name="T45" fmla="*/ 42 h 69"/>
                <a:gd name="T46" fmla="*/ 47 w 66"/>
                <a:gd name="T47" fmla="*/ 40 h 69"/>
                <a:gd name="T48" fmla="*/ 48 w 66"/>
                <a:gd name="T49" fmla="*/ 38 h 69"/>
                <a:gd name="T50" fmla="*/ 50 w 66"/>
                <a:gd name="T51" fmla="*/ 36 h 69"/>
                <a:gd name="T52" fmla="*/ 52 w 66"/>
                <a:gd name="T53" fmla="*/ 32 h 69"/>
                <a:gd name="T54" fmla="*/ 54 w 66"/>
                <a:gd name="T55" fmla="*/ 30 h 69"/>
                <a:gd name="T56" fmla="*/ 56 w 66"/>
                <a:gd name="T57" fmla="*/ 28 h 69"/>
                <a:gd name="T58" fmla="*/ 57 w 66"/>
                <a:gd name="T59" fmla="*/ 25 h 69"/>
                <a:gd name="T60" fmla="*/ 58 w 66"/>
                <a:gd name="T61" fmla="*/ 23 h 69"/>
                <a:gd name="T62" fmla="*/ 59 w 66"/>
                <a:gd name="T63" fmla="*/ 20 h 69"/>
                <a:gd name="T64" fmla="*/ 61 w 66"/>
                <a:gd name="T65" fmla="*/ 16 h 69"/>
                <a:gd name="T66" fmla="*/ 62 w 66"/>
                <a:gd name="T67" fmla="*/ 14 h 69"/>
                <a:gd name="T68" fmla="*/ 63 w 66"/>
                <a:gd name="T69" fmla="*/ 11 h 69"/>
                <a:gd name="T70" fmla="*/ 64 w 66"/>
                <a:gd name="T71" fmla="*/ 9 h 69"/>
                <a:gd name="T72" fmla="*/ 65 w 66"/>
                <a:gd name="T73" fmla="*/ 6 h 69"/>
                <a:gd name="T74" fmla="*/ 66 w 66"/>
                <a:gd name="T75" fmla="*/ 3 h 69"/>
                <a:gd name="T76" fmla="*/ 66 w 66"/>
                <a:gd name="T7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66" h="69">
                  <a:moveTo>
                    <a:pt x="0" y="69"/>
                  </a:moveTo>
                  <a:lnTo>
                    <a:pt x="1" y="69"/>
                  </a:lnTo>
                  <a:lnTo>
                    <a:pt x="3" y="69"/>
                  </a:lnTo>
                  <a:lnTo>
                    <a:pt x="6" y="69"/>
                  </a:lnTo>
                  <a:lnTo>
                    <a:pt x="8" y="69"/>
                  </a:lnTo>
                  <a:lnTo>
                    <a:pt x="10" y="68"/>
                  </a:lnTo>
                  <a:lnTo>
                    <a:pt x="12" y="66"/>
                  </a:lnTo>
                  <a:lnTo>
                    <a:pt x="14" y="66"/>
                  </a:lnTo>
                  <a:lnTo>
                    <a:pt x="16" y="65"/>
                  </a:lnTo>
                  <a:lnTo>
                    <a:pt x="18" y="64"/>
                  </a:lnTo>
                  <a:lnTo>
                    <a:pt x="20" y="63"/>
                  </a:lnTo>
                  <a:lnTo>
                    <a:pt x="23" y="62"/>
                  </a:lnTo>
                  <a:lnTo>
                    <a:pt x="25" y="61"/>
                  </a:lnTo>
                  <a:lnTo>
                    <a:pt x="27" y="59"/>
                  </a:lnTo>
                  <a:lnTo>
                    <a:pt x="29" y="58"/>
                  </a:lnTo>
                  <a:lnTo>
                    <a:pt x="31" y="56"/>
                  </a:lnTo>
                  <a:lnTo>
                    <a:pt x="33" y="55"/>
                  </a:lnTo>
                  <a:lnTo>
                    <a:pt x="35" y="53"/>
                  </a:lnTo>
                  <a:lnTo>
                    <a:pt x="38" y="50"/>
                  </a:lnTo>
                  <a:lnTo>
                    <a:pt x="40" y="48"/>
                  </a:lnTo>
                  <a:lnTo>
                    <a:pt x="42" y="46"/>
                  </a:lnTo>
                  <a:lnTo>
                    <a:pt x="43" y="44"/>
                  </a:lnTo>
                  <a:lnTo>
                    <a:pt x="45" y="42"/>
                  </a:lnTo>
                  <a:lnTo>
                    <a:pt x="47" y="40"/>
                  </a:lnTo>
                  <a:lnTo>
                    <a:pt x="48" y="38"/>
                  </a:lnTo>
                  <a:lnTo>
                    <a:pt x="50" y="36"/>
                  </a:lnTo>
                  <a:lnTo>
                    <a:pt x="52" y="32"/>
                  </a:lnTo>
                  <a:lnTo>
                    <a:pt x="54" y="30"/>
                  </a:lnTo>
                  <a:lnTo>
                    <a:pt x="56" y="28"/>
                  </a:lnTo>
                  <a:lnTo>
                    <a:pt x="57" y="25"/>
                  </a:lnTo>
                  <a:lnTo>
                    <a:pt x="58" y="23"/>
                  </a:lnTo>
                  <a:lnTo>
                    <a:pt x="59" y="20"/>
                  </a:lnTo>
                  <a:lnTo>
                    <a:pt x="61" y="16"/>
                  </a:lnTo>
                  <a:lnTo>
                    <a:pt x="62" y="14"/>
                  </a:lnTo>
                  <a:lnTo>
                    <a:pt x="63" y="11"/>
                  </a:lnTo>
                  <a:lnTo>
                    <a:pt x="64" y="9"/>
                  </a:lnTo>
                  <a:lnTo>
                    <a:pt x="65" y="6"/>
                  </a:lnTo>
                  <a:lnTo>
                    <a:pt x="66" y="3"/>
                  </a:lnTo>
                  <a:lnTo>
                    <a:pt x="6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69" name="Line 737"/>
            <p:cNvSpPr>
              <a:spLocks noChangeShapeType="1"/>
            </p:cNvSpPr>
            <p:nvPr/>
          </p:nvSpPr>
          <p:spPr bwMode="auto">
            <a:xfrm flipH="1">
              <a:off x="545" y="2824"/>
              <a:ext cx="14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70" name="Freeform 738"/>
            <p:cNvSpPr>
              <a:spLocks/>
            </p:cNvSpPr>
            <p:nvPr/>
          </p:nvSpPr>
          <p:spPr bwMode="auto">
            <a:xfrm>
              <a:off x="597" y="2734"/>
              <a:ext cx="40" cy="90"/>
            </a:xfrm>
            <a:custGeom>
              <a:avLst/>
              <a:gdLst>
                <a:gd name="T0" fmla="*/ 134 w 140"/>
                <a:gd name="T1" fmla="*/ 2 h 310"/>
                <a:gd name="T2" fmla="*/ 124 w 140"/>
                <a:gd name="T3" fmla="*/ 8 h 310"/>
                <a:gd name="T4" fmla="*/ 115 w 140"/>
                <a:gd name="T5" fmla="*/ 15 h 310"/>
                <a:gd name="T6" fmla="*/ 106 w 140"/>
                <a:gd name="T7" fmla="*/ 21 h 310"/>
                <a:gd name="T8" fmla="*/ 96 w 140"/>
                <a:gd name="T9" fmla="*/ 30 h 310"/>
                <a:gd name="T10" fmla="*/ 88 w 140"/>
                <a:gd name="T11" fmla="*/ 38 h 310"/>
                <a:gd name="T12" fmla="*/ 79 w 140"/>
                <a:gd name="T13" fmla="*/ 48 h 310"/>
                <a:gd name="T14" fmla="*/ 71 w 140"/>
                <a:gd name="T15" fmla="*/ 58 h 310"/>
                <a:gd name="T16" fmla="*/ 63 w 140"/>
                <a:gd name="T17" fmla="*/ 69 h 310"/>
                <a:gd name="T18" fmla="*/ 56 w 140"/>
                <a:gd name="T19" fmla="*/ 80 h 310"/>
                <a:gd name="T20" fmla="*/ 50 w 140"/>
                <a:gd name="T21" fmla="*/ 91 h 310"/>
                <a:gd name="T22" fmla="*/ 44 w 140"/>
                <a:gd name="T23" fmla="*/ 104 h 310"/>
                <a:gd name="T24" fmla="*/ 38 w 140"/>
                <a:gd name="T25" fmla="*/ 116 h 310"/>
                <a:gd name="T26" fmla="*/ 34 w 140"/>
                <a:gd name="T27" fmla="*/ 129 h 310"/>
                <a:gd name="T28" fmla="*/ 3 w 140"/>
                <a:gd name="T29" fmla="*/ 241 h 310"/>
                <a:gd name="T30" fmla="*/ 2 w 140"/>
                <a:gd name="T31" fmla="*/ 250 h 310"/>
                <a:gd name="T32" fmla="*/ 0 w 140"/>
                <a:gd name="T33" fmla="*/ 257 h 310"/>
                <a:gd name="T34" fmla="*/ 0 w 140"/>
                <a:gd name="T35" fmla="*/ 266 h 310"/>
                <a:gd name="T36" fmla="*/ 1 w 140"/>
                <a:gd name="T37" fmla="*/ 273 h 310"/>
                <a:gd name="T38" fmla="*/ 2 w 140"/>
                <a:gd name="T39" fmla="*/ 281 h 310"/>
                <a:gd name="T40" fmla="*/ 4 w 140"/>
                <a:gd name="T41" fmla="*/ 287 h 310"/>
                <a:gd name="T42" fmla="*/ 6 w 140"/>
                <a:gd name="T43" fmla="*/ 294 h 310"/>
                <a:gd name="T44" fmla="*/ 9 w 140"/>
                <a:gd name="T45" fmla="*/ 299 h 310"/>
                <a:gd name="T46" fmla="*/ 13 w 140"/>
                <a:gd name="T47" fmla="*/ 303 h 310"/>
                <a:gd name="T48" fmla="*/ 19 w 140"/>
                <a:gd name="T49" fmla="*/ 306 h 310"/>
                <a:gd name="T50" fmla="*/ 23 w 140"/>
                <a:gd name="T51" fmla="*/ 309 h 310"/>
                <a:gd name="T52" fmla="*/ 29 w 140"/>
                <a:gd name="T53" fmla="*/ 310 h 310"/>
                <a:gd name="T54" fmla="*/ 35 w 140"/>
                <a:gd name="T55" fmla="*/ 310 h 310"/>
                <a:gd name="T56" fmla="*/ 41 w 140"/>
                <a:gd name="T57" fmla="*/ 310 h 310"/>
                <a:gd name="T58" fmla="*/ 47 w 140"/>
                <a:gd name="T59" fmla="*/ 307 h 310"/>
                <a:gd name="T60" fmla="*/ 54 w 140"/>
                <a:gd name="T61" fmla="*/ 304 h 310"/>
                <a:gd name="T62" fmla="*/ 60 w 140"/>
                <a:gd name="T63" fmla="*/ 300 h 310"/>
                <a:gd name="T64" fmla="*/ 67 w 140"/>
                <a:gd name="T65" fmla="*/ 296 h 310"/>
                <a:gd name="T66" fmla="*/ 72 w 140"/>
                <a:gd name="T67" fmla="*/ 289 h 310"/>
                <a:gd name="T68" fmla="*/ 78 w 140"/>
                <a:gd name="T69" fmla="*/ 283 h 310"/>
                <a:gd name="T70" fmla="*/ 84 w 140"/>
                <a:gd name="T71" fmla="*/ 277 h 310"/>
                <a:gd name="T72" fmla="*/ 88 w 140"/>
                <a:gd name="T73" fmla="*/ 269 h 310"/>
                <a:gd name="T74" fmla="*/ 92 w 140"/>
                <a:gd name="T75" fmla="*/ 261 h 310"/>
                <a:gd name="T76" fmla="*/ 96 w 140"/>
                <a:gd name="T77" fmla="*/ 252 h 310"/>
                <a:gd name="T78" fmla="*/ 99 w 140"/>
                <a:gd name="T79" fmla="*/ 244 h 310"/>
                <a:gd name="T80" fmla="*/ 110 w 140"/>
                <a:gd name="T81" fmla="*/ 204 h 310"/>
                <a:gd name="T82" fmla="*/ 112 w 140"/>
                <a:gd name="T83" fmla="*/ 196 h 310"/>
                <a:gd name="T84" fmla="*/ 113 w 140"/>
                <a:gd name="T85" fmla="*/ 188 h 310"/>
                <a:gd name="T86" fmla="*/ 115 w 140"/>
                <a:gd name="T87" fmla="*/ 180 h 310"/>
                <a:gd name="T88" fmla="*/ 115 w 140"/>
                <a:gd name="T89" fmla="*/ 172 h 310"/>
                <a:gd name="T90" fmla="*/ 113 w 140"/>
                <a:gd name="T91" fmla="*/ 165 h 310"/>
                <a:gd name="T92" fmla="*/ 112 w 140"/>
                <a:gd name="T93" fmla="*/ 158 h 310"/>
                <a:gd name="T94" fmla="*/ 109 w 140"/>
                <a:gd name="T95" fmla="*/ 153 h 310"/>
                <a:gd name="T96" fmla="*/ 107 w 140"/>
                <a:gd name="T97" fmla="*/ 148 h 310"/>
                <a:gd name="T98" fmla="*/ 103 w 140"/>
                <a:gd name="T99" fmla="*/ 143 h 310"/>
                <a:gd name="T100" fmla="*/ 99 w 140"/>
                <a:gd name="T101" fmla="*/ 140 h 310"/>
                <a:gd name="T102" fmla="*/ 94 w 140"/>
                <a:gd name="T103" fmla="*/ 138 h 310"/>
                <a:gd name="T104" fmla="*/ 89 w 140"/>
                <a:gd name="T105" fmla="*/ 137 h 310"/>
                <a:gd name="T106" fmla="*/ 83 w 140"/>
                <a:gd name="T107" fmla="*/ 137 h 310"/>
                <a:gd name="T108" fmla="*/ 30 w 140"/>
                <a:gd name="T109" fmla="*/ 137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40" h="310">
                  <a:moveTo>
                    <a:pt x="140" y="0"/>
                  </a:moveTo>
                  <a:lnTo>
                    <a:pt x="137" y="1"/>
                  </a:lnTo>
                  <a:lnTo>
                    <a:pt x="134" y="2"/>
                  </a:lnTo>
                  <a:lnTo>
                    <a:pt x="130" y="4"/>
                  </a:lnTo>
                  <a:lnTo>
                    <a:pt x="127" y="6"/>
                  </a:lnTo>
                  <a:lnTo>
                    <a:pt x="124" y="8"/>
                  </a:lnTo>
                  <a:lnTo>
                    <a:pt x="121" y="9"/>
                  </a:lnTo>
                  <a:lnTo>
                    <a:pt x="118" y="11"/>
                  </a:lnTo>
                  <a:lnTo>
                    <a:pt x="115" y="15"/>
                  </a:lnTo>
                  <a:lnTo>
                    <a:pt x="111" y="17"/>
                  </a:lnTo>
                  <a:lnTo>
                    <a:pt x="109" y="19"/>
                  </a:lnTo>
                  <a:lnTo>
                    <a:pt x="106" y="21"/>
                  </a:lnTo>
                  <a:lnTo>
                    <a:pt x="103" y="24"/>
                  </a:lnTo>
                  <a:lnTo>
                    <a:pt x="100" y="26"/>
                  </a:lnTo>
                  <a:lnTo>
                    <a:pt x="96" y="30"/>
                  </a:lnTo>
                  <a:lnTo>
                    <a:pt x="93" y="33"/>
                  </a:lnTo>
                  <a:lnTo>
                    <a:pt x="91" y="35"/>
                  </a:lnTo>
                  <a:lnTo>
                    <a:pt x="88" y="38"/>
                  </a:lnTo>
                  <a:lnTo>
                    <a:pt x="85" y="41"/>
                  </a:lnTo>
                  <a:lnTo>
                    <a:pt x="83" y="44"/>
                  </a:lnTo>
                  <a:lnTo>
                    <a:pt x="79" y="48"/>
                  </a:lnTo>
                  <a:lnTo>
                    <a:pt x="76" y="51"/>
                  </a:lnTo>
                  <a:lnTo>
                    <a:pt x="74" y="54"/>
                  </a:lnTo>
                  <a:lnTo>
                    <a:pt x="71" y="58"/>
                  </a:lnTo>
                  <a:lnTo>
                    <a:pt x="69" y="61"/>
                  </a:lnTo>
                  <a:lnTo>
                    <a:pt x="67" y="65"/>
                  </a:lnTo>
                  <a:lnTo>
                    <a:pt x="63" y="69"/>
                  </a:lnTo>
                  <a:lnTo>
                    <a:pt x="61" y="72"/>
                  </a:lnTo>
                  <a:lnTo>
                    <a:pt x="59" y="76"/>
                  </a:lnTo>
                  <a:lnTo>
                    <a:pt x="56" y="80"/>
                  </a:lnTo>
                  <a:lnTo>
                    <a:pt x="54" y="84"/>
                  </a:lnTo>
                  <a:lnTo>
                    <a:pt x="52" y="88"/>
                  </a:lnTo>
                  <a:lnTo>
                    <a:pt x="50" y="91"/>
                  </a:lnTo>
                  <a:lnTo>
                    <a:pt x="47" y="96"/>
                  </a:lnTo>
                  <a:lnTo>
                    <a:pt x="45" y="100"/>
                  </a:lnTo>
                  <a:lnTo>
                    <a:pt x="44" y="104"/>
                  </a:lnTo>
                  <a:lnTo>
                    <a:pt x="42" y="108"/>
                  </a:lnTo>
                  <a:lnTo>
                    <a:pt x="40" y="113"/>
                  </a:lnTo>
                  <a:lnTo>
                    <a:pt x="38" y="116"/>
                  </a:lnTo>
                  <a:lnTo>
                    <a:pt x="37" y="120"/>
                  </a:lnTo>
                  <a:lnTo>
                    <a:pt x="35" y="124"/>
                  </a:lnTo>
                  <a:lnTo>
                    <a:pt x="34" y="129"/>
                  </a:lnTo>
                  <a:lnTo>
                    <a:pt x="33" y="133"/>
                  </a:lnTo>
                  <a:lnTo>
                    <a:pt x="30" y="137"/>
                  </a:lnTo>
                  <a:lnTo>
                    <a:pt x="3" y="241"/>
                  </a:lnTo>
                  <a:lnTo>
                    <a:pt x="3" y="244"/>
                  </a:lnTo>
                  <a:lnTo>
                    <a:pt x="2" y="247"/>
                  </a:lnTo>
                  <a:lnTo>
                    <a:pt x="2" y="250"/>
                  </a:lnTo>
                  <a:lnTo>
                    <a:pt x="1" y="252"/>
                  </a:lnTo>
                  <a:lnTo>
                    <a:pt x="1" y="255"/>
                  </a:lnTo>
                  <a:lnTo>
                    <a:pt x="0" y="257"/>
                  </a:lnTo>
                  <a:lnTo>
                    <a:pt x="0" y="261"/>
                  </a:lnTo>
                  <a:lnTo>
                    <a:pt x="0" y="264"/>
                  </a:lnTo>
                  <a:lnTo>
                    <a:pt x="0" y="266"/>
                  </a:lnTo>
                  <a:lnTo>
                    <a:pt x="0" y="269"/>
                  </a:lnTo>
                  <a:lnTo>
                    <a:pt x="0" y="271"/>
                  </a:lnTo>
                  <a:lnTo>
                    <a:pt x="1" y="273"/>
                  </a:lnTo>
                  <a:lnTo>
                    <a:pt x="1" y="277"/>
                  </a:lnTo>
                  <a:lnTo>
                    <a:pt x="1" y="279"/>
                  </a:lnTo>
                  <a:lnTo>
                    <a:pt x="2" y="281"/>
                  </a:lnTo>
                  <a:lnTo>
                    <a:pt x="2" y="283"/>
                  </a:lnTo>
                  <a:lnTo>
                    <a:pt x="3" y="285"/>
                  </a:lnTo>
                  <a:lnTo>
                    <a:pt x="4" y="287"/>
                  </a:lnTo>
                  <a:lnTo>
                    <a:pt x="4" y="289"/>
                  </a:lnTo>
                  <a:lnTo>
                    <a:pt x="5" y="291"/>
                  </a:lnTo>
                  <a:lnTo>
                    <a:pt x="6" y="294"/>
                  </a:lnTo>
                  <a:lnTo>
                    <a:pt x="7" y="296"/>
                  </a:lnTo>
                  <a:lnTo>
                    <a:pt x="8" y="297"/>
                  </a:lnTo>
                  <a:lnTo>
                    <a:pt x="9" y="299"/>
                  </a:lnTo>
                  <a:lnTo>
                    <a:pt x="11" y="300"/>
                  </a:lnTo>
                  <a:lnTo>
                    <a:pt x="12" y="302"/>
                  </a:lnTo>
                  <a:lnTo>
                    <a:pt x="13" y="303"/>
                  </a:lnTo>
                  <a:lnTo>
                    <a:pt x="15" y="304"/>
                  </a:lnTo>
                  <a:lnTo>
                    <a:pt x="17" y="305"/>
                  </a:lnTo>
                  <a:lnTo>
                    <a:pt x="19" y="306"/>
                  </a:lnTo>
                  <a:lnTo>
                    <a:pt x="20" y="307"/>
                  </a:lnTo>
                  <a:lnTo>
                    <a:pt x="22" y="307"/>
                  </a:lnTo>
                  <a:lnTo>
                    <a:pt x="23" y="309"/>
                  </a:lnTo>
                  <a:lnTo>
                    <a:pt x="25" y="310"/>
                  </a:lnTo>
                  <a:lnTo>
                    <a:pt x="27" y="310"/>
                  </a:lnTo>
                  <a:lnTo>
                    <a:pt x="29" y="310"/>
                  </a:lnTo>
                  <a:lnTo>
                    <a:pt x="30" y="310"/>
                  </a:lnTo>
                  <a:lnTo>
                    <a:pt x="33" y="310"/>
                  </a:lnTo>
                  <a:lnTo>
                    <a:pt x="35" y="310"/>
                  </a:lnTo>
                  <a:lnTo>
                    <a:pt x="37" y="310"/>
                  </a:lnTo>
                  <a:lnTo>
                    <a:pt x="39" y="310"/>
                  </a:lnTo>
                  <a:lnTo>
                    <a:pt x="41" y="310"/>
                  </a:lnTo>
                  <a:lnTo>
                    <a:pt x="43" y="309"/>
                  </a:lnTo>
                  <a:lnTo>
                    <a:pt x="45" y="307"/>
                  </a:lnTo>
                  <a:lnTo>
                    <a:pt x="47" y="307"/>
                  </a:lnTo>
                  <a:lnTo>
                    <a:pt x="50" y="306"/>
                  </a:lnTo>
                  <a:lnTo>
                    <a:pt x="52" y="305"/>
                  </a:lnTo>
                  <a:lnTo>
                    <a:pt x="54" y="304"/>
                  </a:lnTo>
                  <a:lnTo>
                    <a:pt x="56" y="303"/>
                  </a:lnTo>
                  <a:lnTo>
                    <a:pt x="58" y="302"/>
                  </a:lnTo>
                  <a:lnTo>
                    <a:pt x="60" y="300"/>
                  </a:lnTo>
                  <a:lnTo>
                    <a:pt x="62" y="299"/>
                  </a:lnTo>
                  <a:lnTo>
                    <a:pt x="64" y="297"/>
                  </a:lnTo>
                  <a:lnTo>
                    <a:pt x="67" y="296"/>
                  </a:lnTo>
                  <a:lnTo>
                    <a:pt x="69" y="294"/>
                  </a:lnTo>
                  <a:lnTo>
                    <a:pt x="71" y="291"/>
                  </a:lnTo>
                  <a:lnTo>
                    <a:pt x="72" y="289"/>
                  </a:lnTo>
                  <a:lnTo>
                    <a:pt x="74" y="287"/>
                  </a:lnTo>
                  <a:lnTo>
                    <a:pt x="76" y="285"/>
                  </a:lnTo>
                  <a:lnTo>
                    <a:pt x="78" y="283"/>
                  </a:lnTo>
                  <a:lnTo>
                    <a:pt x="80" y="281"/>
                  </a:lnTo>
                  <a:lnTo>
                    <a:pt x="81" y="279"/>
                  </a:lnTo>
                  <a:lnTo>
                    <a:pt x="84" y="277"/>
                  </a:lnTo>
                  <a:lnTo>
                    <a:pt x="85" y="273"/>
                  </a:lnTo>
                  <a:lnTo>
                    <a:pt x="87" y="271"/>
                  </a:lnTo>
                  <a:lnTo>
                    <a:pt x="88" y="269"/>
                  </a:lnTo>
                  <a:lnTo>
                    <a:pt x="90" y="266"/>
                  </a:lnTo>
                  <a:lnTo>
                    <a:pt x="91" y="264"/>
                  </a:lnTo>
                  <a:lnTo>
                    <a:pt x="92" y="261"/>
                  </a:lnTo>
                  <a:lnTo>
                    <a:pt x="93" y="257"/>
                  </a:lnTo>
                  <a:lnTo>
                    <a:pt x="95" y="255"/>
                  </a:lnTo>
                  <a:lnTo>
                    <a:pt x="96" y="252"/>
                  </a:lnTo>
                  <a:lnTo>
                    <a:pt x="97" y="250"/>
                  </a:lnTo>
                  <a:lnTo>
                    <a:pt x="97" y="247"/>
                  </a:lnTo>
                  <a:lnTo>
                    <a:pt x="99" y="244"/>
                  </a:lnTo>
                  <a:lnTo>
                    <a:pt x="100" y="241"/>
                  </a:lnTo>
                  <a:lnTo>
                    <a:pt x="109" y="206"/>
                  </a:lnTo>
                  <a:lnTo>
                    <a:pt x="110" y="204"/>
                  </a:lnTo>
                  <a:lnTo>
                    <a:pt x="110" y="201"/>
                  </a:lnTo>
                  <a:lnTo>
                    <a:pt x="111" y="199"/>
                  </a:lnTo>
                  <a:lnTo>
                    <a:pt x="112" y="196"/>
                  </a:lnTo>
                  <a:lnTo>
                    <a:pt x="112" y="194"/>
                  </a:lnTo>
                  <a:lnTo>
                    <a:pt x="113" y="190"/>
                  </a:lnTo>
                  <a:lnTo>
                    <a:pt x="113" y="188"/>
                  </a:lnTo>
                  <a:lnTo>
                    <a:pt x="115" y="185"/>
                  </a:lnTo>
                  <a:lnTo>
                    <a:pt x="115" y="183"/>
                  </a:lnTo>
                  <a:lnTo>
                    <a:pt x="115" y="180"/>
                  </a:lnTo>
                  <a:lnTo>
                    <a:pt x="115" y="178"/>
                  </a:lnTo>
                  <a:lnTo>
                    <a:pt x="115" y="174"/>
                  </a:lnTo>
                  <a:lnTo>
                    <a:pt x="115" y="172"/>
                  </a:lnTo>
                  <a:lnTo>
                    <a:pt x="115" y="170"/>
                  </a:lnTo>
                  <a:lnTo>
                    <a:pt x="115" y="168"/>
                  </a:lnTo>
                  <a:lnTo>
                    <a:pt x="113" y="165"/>
                  </a:lnTo>
                  <a:lnTo>
                    <a:pt x="113" y="163"/>
                  </a:lnTo>
                  <a:lnTo>
                    <a:pt x="112" y="160"/>
                  </a:lnTo>
                  <a:lnTo>
                    <a:pt x="112" y="158"/>
                  </a:lnTo>
                  <a:lnTo>
                    <a:pt x="111" y="156"/>
                  </a:lnTo>
                  <a:lnTo>
                    <a:pt x="110" y="155"/>
                  </a:lnTo>
                  <a:lnTo>
                    <a:pt x="109" y="153"/>
                  </a:lnTo>
                  <a:lnTo>
                    <a:pt x="109" y="151"/>
                  </a:lnTo>
                  <a:lnTo>
                    <a:pt x="108" y="150"/>
                  </a:lnTo>
                  <a:lnTo>
                    <a:pt x="107" y="148"/>
                  </a:lnTo>
                  <a:lnTo>
                    <a:pt x="106" y="147"/>
                  </a:lnTo>
                  <a:lnTo>
                    <a:pt x="104" y="145"/>
                  </a:lnTo>
                  <a:lnTo>
                    <a:pt x="103" y="143"/>
                  </a:lnTo>
                  <a:lnTo>
                    <a:pt x="102" y="142"/>
                  </a:lnTo>
                  <a:lnTo>
                    <a:pt x="101" y="141"/>
                  </a:lnTo>
                  <a:lnTo>
                    <a:pt x="99" y="140"/>
                  </a:lnTo>
                  <a:lnTo>
                    <a:pt x="97" y="139"/>
                  </a:lnTo>
                  <a:lnTo>
                    <a:pt x="95" y="139"/>
                  </a:lnTo>
                  <a:lnTo>
                    <a:pt x="94" y="138"/>
                  </a:lnTo>
                  <a:lnTo>
                    <a:pt x="92" y="138"/>
                  </a:lnTo>
                  <a:lnTo>
                    <a:pt x="90" y="137"/>
                  </a:lnTo>
                  <a:lnTo>
                    <a:pt x="89" y="137"/>
                  </a:lnTo>
                  <a:lnTo>
                    <a:pt x="87" y="137"/>
                  </a:lnTo>
                  <a:lnTo>
                    <a:pt x="85" y="137"/>
                  </a:lnTo>
                  <a:lnTo>
                    <a:pt x="83" y="137"/>
                  </a:lnTo>
                  <a:lnTo>
                    <a:pt x="81" y="137"/>
                  </a:lnTo>
                  <a:lnTo>
                    <a:pt x="79" y="137"/>
                  </a:lnTo>
                  <a:lnTo>
                    <a:pt x="30" y="13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71" name="Line 739"/>
            <p:cNvSpPr>
              <a:spLocks noChangeShapeType="1"/>
            </p:cNvSpPr>
            <p:nvPr/>
          </p:nvSpPr>
          <p:spPr bwMode="auto">
            <a:xfrm>
              <a:off x="90" y="3102"/>
              <a:ext cx="2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72" name="Line 740"/>
            <p:cNvSpPr>
              <a:spLocks noChangeShapeType="1"/>
            </p:cNvSpPr>
            <p:nvPr/>
          </p:nvSpPr>
          <p:spPr bwMode="auto">
            <a:xfrm>
              <a:off x="1066" y="3102"/>
              <a:ext cx="2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73" name="Line 741"/>
            <p:cNvSpPr>
              <a:spLocks noChangeShapeType="1"/>
            </p:cNvSpPr>
            <p:nvPr/>
          </p:nvSpPr>
          <p:spPr bwMode="auto">
            <a:xfrm>
              <a:off x="1066" y="2844"/>
              <a:ext cx="2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74" name="Line 742"/>
            <p:cNvSpPr>
              <a:spLocks noChangeShapeType="1"/>
            </p:cNvSpPr>
            <p:nvPr/>
          </p:nvSpPr>
          <p:spPr bwMode="auto">
            <a:xfrm>
              <a:off x="579" y="1269"/>
              <a:ext cx="583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75" name="Line 743"/>
            <p:cNvSpPr>
              <a:spLocks noChangeShapeType="1"/>
            </p:cNvSpPr>
            <p:nvPr/>
          </p:nvSpPr>
          <p:spPr bwMode="auto">
            <a:xfrm>
              <a:off x="1066" y="2083"/>
              <a:ext cx="96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76" name="Line 744"/>
            <p:cNvSpPr>
              <a:spLocks noChangeShapeType="1"/>
            </p:cNvSpPr>
            <p:nvPr/>
          </p:nvSpPr>
          <p:spPr bwMode="auto">
            <a:xfrm>
              <a:off x="1124" y="1325"/>
              <a:ext cx="2" cy="70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77" name="Freeform 745"/>
            <p:cNvSpPr>
              <a:spLocks/>
            </p:cNvSpPr>
            <p:nvPr/>
          </p:nvSpPr>
          <p:spPr bwMode="auto">
            <a:xfrm>
              <a:off x="1116" y="1269"/>
              <a:ext cx="18" cy="56"/>
            </a:xfrm>
            <a:custGeom>
              <a:avLst/>
              <a:gdLst>
                <a:gd name="T0" fmla="*/ 0 w 67"/>
                <a:gd name="T1" fmla="*/ 199 h 199"/>
                <a:gd name="T2" fmla="*/ 67 w 67"/>
                <a:gd name="T3" fmla="*/ 199 h 199"/>
                <a:gd name="T4" fmla="*/ 33 w 67"/>
                <a:gd name="T5" fmla="*/ 0 h 199"/>
                <a:gd name="T6" fmla="*/ 0 w 67"/>
                <a:gd name="T7" fmla="*/ 199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7" h="199">
                  <a:moveTo>
                    <a:pt x="0" y="199"/>
                  </a:moveTo>
                  <a:lnTo>
                    <a:pt x="67" y="199"/>
                  </a:lnTo>
                  <a:lnTo>
                    <a:pt x="33" y="0"/>
                  </a:lnTo>
                  <a:lnTo>
                    <a:pt x="0" y="199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78" name="Freeform 746"/>
            <p:cNvSpPr>
              <a:spLocks/>
            </p:cNvSpPr>
            <p:nvPr/>
          </p:nvSpPr>
          <p:spPr bwMode="auto">
            <a:xfrm>
              <a:off x="1116" y="1269"/>
              <a:ext cx="18" cy="56"/>
            </a:xfrm>
            <a:custGeom>
              <a:avLst/>
              <a:gdLst>
                <a:gd name="T0" fmla="*/ 0 w 67"/>
                <a:gd name="T1" fmla="*/ 199 h 199"/>
                <a:gd name="T2" fmla="*/ 67 w 67"/>
                <a:gd name="T3" fmla="*/ 199 h 199"/>
                <a:gd name="T4" fmla="*/ 33 w 67"/>
                <a:gd name="T5" fmla="*/ 0 h 199"/>
                <a:gd name="T6" fmla="*/ 0 w 67"/>
                <a:gd name="T7" fmla="*/ 199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7" h="199">
                  <a:moveTo>
                    <a:pt x="0" y="199"/>
                  </a:moveTo>
                  <a:lnTo>
                    <a:pt x="67" y="199"/>
                  </a:lnTo>
                  <a:lnTo>
                    <a:pt x="33" y="0"/>
                  </a:lnTo>
                  <a:lnTo>
                    <a:pt x="0" y="199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79" name="Freeform 747"/>
            <p:cNvSpPr>
              <a:spLocks/>
            </p:cNvSpPr>
            <p:nvPr/>
          </p:nvSpPr>
          <p:spPr bwMode="auto">
            <a:xfrm>
              <a:off x="1116" y="2026"/>
              <a:ext cx="18" cy="57"/>
            </a:xfrm>
            <a:custGeom>
              <a:avLst/>
              <a:gdLst>
                <a:gd name="T0" fmla="*/ 0 w 67"/>
                <a:gd name="T1" fmla="*/ 0 h 200"/>
                <a:gd name="T2" fmla="*/ 67 w 67"/>
                <a:gd name="T3" fmla="*/ 0 h 200"/>
                <a:gd name="T4" fmla="*/ 33 w 67"/>
                <a:gd name="T5" fmla="*/ 200 h 200"/>
                <a:gd name="T6" fmla="*/ 0 w 67"/>
                <a:gd name="T7" fmla="*/ 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7" h="200">
                  <a:moveTo>
                    <a:pt x="0" y="0"/>
                  </a:moveTo>
                  <a:lnTo>
                    <a:pt x="67" y="0"/>
                  </a:lnTo>
                  <a:lnTo>
                    <a:pt x="33" y="2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80" name="Freeform 748"/>
            <p:cNvSpPr>
              <a:spLocks/>
            </p:cNvSpPr>
            <p:nvPr/>
          </p:nvSpPr>
          <p:spPr bwMode="auto">
            <a:xfrm>
              <a:off x="1116" y="2026"/>
              <a:ext cx="18" cy="57"/>
            </a:xfrm>
            <a:custGeom>
              <a:avLst/>
              <a:gdLst>
                <a:gd name="T0" fmla="*/ 0 w 67"/>
                <a:gd name="T1" fmla="*/ 0 h 200"/>
                <a:gd name="T2" fmla="*/ 67 w 67"/>
                <a:gd name="T3" fmla="*/ 0 h 200"/>
                <a:gd name="T4" fmla="*/ 33 w 67"/>
                <a:gd name="T5" fmla="*/ 200 h 200"/>
                <a:gd name="T6" fmla="*/ 0 w 67"/>
                <a:gd name="T7" fmla="*/ 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7" h="200">
                  <a:moveTo>
                    <a:pt x="0" y="0"/>
                  </a:moveTo>
                  <a:lnTo>
                    <a:pt x="67" y="0"/>
                  </a:lnTo>
                  <a:lnTo>
                    <a:pt x="33" y="2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81" name="Line 749"/>
            <p:cNvSpPr>
              <a:spLocks noChangeShapeType="1"/>
            </p:cNvSpPr>
            <p:nvPr/>
          </p:nvSpPr>
          <p:spPr bwMode="auto">
            <a:xfrm flipV="1">
              <a:off x="1016" y="1644"/>
              <a:ext cx="2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82" name="Freeform 750"/>
            <p:cNvSpPr>
              <a:spLocks/>
            </p:cNvSpPr>
            <p:nvPr/>
          </p:nvSpPr>
          <p:spPr bwMode="auto">
            <a:xfrm>
              <a:off x="1016" y="1635"/>
              <a:ext cx="40" cy="21"/>
            </a:xfrm>
            <a:custGeom>
              <a:avLst/>
              <a:gdLst>
                <a:gd name="T0" fmla="*/ 137 w 137"/>
                <a:gd name="T1" fmla="*/ 70 h 70"/>
                <a:gd name="T2" fmla="*/ 136 w 137"/>
                <a:gd name="T3" fmla="*/ 59 h 70"/>
                <a:gd name="T4" fmla="*/ 131 w 137"/>
                <a:gd name="T5" fmla="*/ 47 h 70"/>
                <a:gd name="T6" fmla="*/ 122 w 137"/>
                <a:gd name="T7" fmla="*/ 36 h 70"/>
                <a:gd name="T8" fmla="*/ 111 w 137"/>
                <a:gd name="T9" fmla="*/ 26 h 70"/>
                <a:gd name="T10" fmla="*/ 99 w 137"/>
                <a:gd name="T11" fmla="*/ 16 h 70"/>
                <a:gd name="T12" fmla="*/ 84 w 137"/>
                <a:gd name="T13" fmla="*/ 9 h 70"/>
                <a:gd name="T14" fmla="*/ 69 w 137"/>
                <a:gd name="T15" fmla="*/ 3 h 70"/>
                <a:gd name="T16" fmla="*/ 53 w 137"/>
                <a:gd name="T17" fmla="*/ 0 h 70"/>
                <a:gd name="T18" fmla="*/ 39 w 137"/>
                <a:gd name="T19" fmla="*/ 0 h 70"/>
                <a:gd name="T20" fmla="*/ 25 w 137"/>
                <a:gd name="T21" fmla="*/ 2 h 70"/>
                <a:gd name="T22" fmla="*/ 15 w 137"/>
                <a:gd name="T23" fmla="*/ 8 h 70"/>
                <a:gd name="T24" fmla="*/ 6 w 137"/>
                <a:gd name="T25" fmla="*/ 14 h 70"/>
                <a:gd name="T26" fmla="*/ 1 w 137"/>
                <a:gd name="T27" fmla="*/ 22 h 70"/>
                <a:gd name="T28" fmla="*/ 0 w 137"/>
                <a:gd name="T29" fmla="*/ 33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7" h="70">
                  <a:moveTo>
                    <a:pt x="137" y="70"/>
                  </a:moveTo>
                  <a:lnTo>
                    <a:pt x="136" y="59"/>
                  </a:lnTo>
                  <a:lnTo>
                    <a:pt x="131" y="47"/>
                  </a:lnTo>
                  <a:lnTo>
                    <a:pt x="122" y="36"/>
                  </a:lnTo>
                  <a:lnTo>
                    <a:pt x="111" y="26"/>
                  </a:lnTo>
                  <a:lnTo>
                    <a:pt x="99" y="16"/>
                  </a:lnTo>
                  <a:lnTo>
                    <a:pt x="84" y="9"/>
                  </a:lnTo>
                  <a:lnTo>
                    <a:pt x="69" y="3"/>
                  </a:lnTo>
                  <a:lnTo>
                    <a:pt x="53" y="0"/>
                  </a:lnTo>
                  <a:lnTo>
                    <a:pt x="39" y="0"/>
                  </a:lnTo>
                  <a:lnTo>
                    <a:pt x="25" y="2"/>
                  </a:lnTo>
                  <a:lnTo>
                    <a:pt x="15" y="8"/>
                  </a:lnTo>
                  <a:lnTo>
                    <a:pt x="6" y="14"/>
                  </a:lnTo>
                  <a:lnTo>
                    <a:pt x="1" y="22"/>
                  </a:lnTo>
                  <a:lnTo>
                    <a:pt x="0" y="3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83" name="Line 751"/>
            <p:cNvSpPr>
              <a:spLocks noChangeShapeType="1"/>
            </p:cNvSpPr>
            <p:nvPr/>
          </p:nvSpPr>
          <p:spPr bwMode="auto">
            <a:xfrm>
              <a:off x="1056" y="1656"/>
              <a:ext cx="2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84" name="Freeform 752"/>
            <p:cNvSpPr>
              <a:spLocks/>
            </p:cNvSpPr>
            <p:nvPr/>
          </p:nvSpPr>
          <p:spPr bwMode="auto">
            <a:xfrm>
              <a:off x="1056" y="1646"/>
              <a:ext cx="20" cy="10"/>
            </a:xfrm>
            <a:custGeom>
              <a:avLst/>
              <a:gdLst>
                <a:gd name="T0" fmla="*/ 69 w 69"/>
                <a:gd name="T1" fmla="*/ 4 h 33"/>
                <a:gd name="T2" fmla="*/ 54 w 69"/>
                <a:gd name="T3" fmla="*/ 0 h 33"/>
                <a:gd name="T4" fmla="*/ 39 w 69"/>
                <a:gd name="T5" fmla="*/ 0 h 33"/>
                <a:gd name="T6" fmla="*/ 27 w 69"/>
                <a:gd name="T7" fmla="*/ 3 h 33"/>
                <a:gd name="T8" fmla="*/ 16 w 69"/>
                <a:gd name="T9" fmla="*/ 7 h 33"/>
                <a:gd name="T10" fmla="*/ 7 w 69"/>
                <a:gd name="T11" fmla="*/ 14 h 33"/>
                <a:gd name="T12" fmla="*/ 2 w 69"/>
                <a:gd name="T13" fmla="*/ 23 h 33"/>
                <a:gd name="T14" fmla="*/ 0 w 69"/>
                <a:gd name="T15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9" h="33">
                  <a:moveTo>
                    <a:pt x="69" y="4"/>
                  </a:moveTo>
                  <a:lnTo>
                    <a:pt x="54" y="0"/>
                  </a:lnTo>
                  <a:lnTo>
                    <a:pt x="39" y="0"/>
                  </a:lnTo>
                  <a:lnTo>
                    <a:pt x="27" y="3"/>
                  </a:lnTo>
                  <a:lnTo>
                    <a:pt x="16" y="7"/>
                  </a:lnTo>
                  <a:lnTo>
                    <a:pt x="7" y="14"/>
                  </a:lnTo>
                  <a:lnTo>
                    <a:pt x="2" y="23"/>
                  </a:lnTo>
                  <a:lnTo>
                    <a:pt x="0" y="3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85" name="Line 753"/>
            <p:cNvSpPr>
              <a:spLocks noChangeShapeType="1"/>
            </p:cNvSpPr>
            <p:nvPr/>
          </p:nvSpPr>
          <p:spPr bwMode="auto">
            <a:xfrm>
              <a:off x="1076" y="1648"/>
              <a:ext cx="10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86" name="Freeform 754"/>
            <p:cNvSpPr>
              <a:spLocks/>
            </p:cNvSpPr>
            <p:nvPr/>
          </p:nvSpPr>
          <p:spPr bwMode="auto">
            <a:xfrm>
              <a:off x="1086" y="1650"/>
              <a:ext cx="18" cy="18"/>
            </a:xfrm>
            <a:custGeom>
              <a:avLst/>
              <a:gdLst>
                <a:gd name="T0" fmla="*/ 69 w 69"/>
                <a:gd name="T1" fmla="*/ 67 h 67"/>
                <a:gd name="T2" fmla="*/ 67 w 69"/>
                <a:gd name="T3" fmla="*/ 57 h 67"/>
                <a:gd name="T4" fmla="*/ 62 w 69"/>
                <a:gd name="T5" fmla="*/ 45 h 67"/>
                <a:gd name="T6" fmla="*/ 54 w 69"/>
                <a:gd name="T7" fmla="*/ 33 h 67"/>
                <a:gd name="T8" fmla="*/ 43 w 69"/>
                <a:gd name="T9" fmla="*/ 22 h 67"/>
                <a:gd name="T10" fmla="*/ 30 w 69"/>
                <a:gd name="T11" fmla="*/ 14 h 67"/>
                <a:gd name="T12" fmla="*/ 15 w 69"/>
                <a:gd name="T13" fmla="*/ 5 h 67"/>
                <a:gd name="T14" fmla="*/ 0 w 69"/>
                <a:gd name="T15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9" h="67">
                  <a:moveTo>
                    <a:pt x="69" y="67"/>
                  </a:moveTo>
                  <a:lnTo>
                    <a:pt x="67" y="57"/>
                  </a:lnTo>
                  <a:lnTo>
                    <a:pt x="62" y="45"/>
                  </a:lnTo>
                  <a:lnTo>
                    <a:pt x="54" y="33"/>
                  </a:lnTo>
                  <a:lnTo>
                    <a:pt x="43" y="22"/>
                  </a:lnTo>
                  <a:lnTo>
                    <a:pt x="30" y="14"/>
                  </a:lnTo>
                  <a:lnTo>
                    <a:pt x="15" y="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87" name="Line 755"/>
            <p:cNvSpPr>
              <a:spLocks noChangeShapeType="1"/>
            </p:cNvSpPr>
            <p:nvPr/>
          </p:nvSpPr>
          <p:spPr bwMode="auto">
            <a:xfrm>
              <a:off x="1104" y="1668"/>
              <a:ext cx="2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88" name="Freeform 756"/>
            <p:cNvSpPr>
              <a:spLocks/>
            </p:cNvSpPr>
            <p:nvPr/>
          </p:nvSpPr>
          <p:spPr bwMode="auto">
            <a:xfrm>
              <a:off x="1022" y="1604"/>
              <a:ext cx="78" cy="22"/>
            </a:xfrm>
            <a:custGeom>
              <a:avLst/>
              <a:gdLst>
                <a:gd name="T0" fmla="*/ 0 w 275"/>
                <a:gd name="T1" fmla="*/ 0 h 75"/>
                <a:gd name="T2" fmla="*/ 33 w 275"/>
                <a:gd name="T3" fmla="*/ 19 h 75"/>
                <a:gd name="T4" fmla="*/ 67 w 275"/>
                <a:gd name="T5" fmla="*/ 36 h 75"/>
                <a:gd name="T6" fmla="*/ 102 w 275"/>
                <a:gd name="T7" fmla="*/ 50 h 75"/>
                <a:gd name="T8" fmla="*/ 138 w 275"/>
                <a:gd name="T9" fmla="*/ 61 h 75"/>
                <a:gd name="T10" fmla="*/ 173 w 275"/>
                <a:gd name="T11" fmla="*/ 69 h 75"/>
                <a:gd name="T12" fmla="*/ 208 w 275"/>
                <a:gd name="T13" fmla="*/ 74 h 75"/>
                <a:gd name="T14" fmla="*/ 244 w 275"/>
                <a:gd name="T15" fmla="*/ 75 h 75"/>
                <a:gd name="T16" fmla="*/ 275 w 275"/>
                <a:gd name="T17" fmla="*/ 74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5" h="75">
                  <a:moveTo>
                    <a:pt x="0" y="0"/>
                  </a:moveTo>
                  <a:lnTo>
                    <a:pt x="33" y="19"/>
                  </a:lnTo>
                  <a:lnTo>
                    <a:pt x="67" y="36"/>
                  </a:lnTo>
                  <a:lnTo>
                    <a:pt x="102" y="50"/>
                  </a:lnTo>
                  <a:lnTo>
                    <a:pt x="138" y="61"/>
                  </a:lnTo>
                  <a:lnTo>
                    <a:pt x="173" y="69"/>
                  </a:lnTo>
                  <a:lnTo>
                    <a:pt x="208" y="74"/>
                  </a:lnTo>
                  <a:lnTo>
                    <a:pt x="244" y="75"/>
                  </a:lnTo>
                  <a:lnTo>
                    <a:pt x="275" y="7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89" name="Freeform 757"/>
            <p:cNvSpPr>
              <a:spLocks/>
            </p:cNvSpPr>
            <p:nvPr/>
          </p:nvSpPr>
          <p:spPr bwMode="auto">
            <a:xfrm>
              <a:off x="1016" y="1591"/>
              <a:ext cx="6" cy="13"/>
            </a:xfrm>
            <a:custGeom>
              <a:avLst/>
              <a:gdLst>
                <a:gd name="T0" fmla="*/ 17 w 17"/>
                <a:gd name="T1" fmla="*/ 0 h 48"/>
                <a:gd name="T2" fmla="*/ 7 w 17"/>
                <a:gd name="T3" fmla="*/ 4 h 48"/>
                <a:gd name="T4" fmla="*/ 2 w 17"/>
                <a:gd name="T5" fmla="*/ 10 h 48"/>
                <a:gd name="T6" fmla="*/ 0 w 17"/>
                <a:gd name="T7" fmla="*/ 19 h 48"/>
                <a:gd name="T8" fmla="*/ 2 w 17"/>
                <a:gd name="T9" fmla="*/ 28 h 48"/>
                <a:gd name="T10" fmla="*/ 7 w 17"/>
                <a:gd name="T11" fmla="*/ 39 h 48"/>
                <a:gd name="T12" fmla="*/ 17 w 17"/>
                <a:gd name="T13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48">
                  <a:moveTo>
                    <a:pt x="17" y="0"/>
                  </a:moveTo>
                  <a:lnTo>
                    <a:pt x="7" y="4"/>
                  </a:lnTo>
                  <a:lnTo>
                    <a:pt x="2" y="10"/>
                  </a:lnTo>
                  <a:lnTo>
                    <a:pt x="0" y="19"/>
                  </a:lnTo>
                  <a:lnTo>
                    <a:pt x="2" y="28"/>
                  </a:lnTo>
                  <a:lnTo>
                    <a:pt x="7" y="39"/>
                  </a:lnTo>
                  <a:lnTo>
                    <a:pt x="17" y="4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90" name="Freeform 758"/>
            <p:cNvSpPr>
              <a:spLocks/>
            </p:cNvSpPr>
            <p:nvPr/>
          </p:nvSpPr>
          <p:spPr bwMode="auto">
            <a:xfrm>
              <a:off x="1022" y="1589"/>
              <a:ext cx="78" cy="22"/>
            </a:xfrm>
            <a:custGeom>
              <a:avLst/>
              <a:gdLst>
                <a:gd name="T0" fmla="*/ 275 w 275"/>
                <a:gd name="T1" fmla="*/ 76 h 76"/>
                <a:gd name="T2" fmla="*/ 244 w 275"/>
                <a:gd name="T3" fmla="*/ 57 h 76"/>
                <a:gd name="T4" fmla="*/ 208 w 275"/>
                <a:gd name="T5" fmla="*/ 40 h 76"/>
                <a:gd name="T6" fmla="*/ 173 w 275"/>
                <a:gd name="T7" fmla="*/ 26 h 76"/>
                <a:gd name="T8" fmla="*/ 138 w 275"/>
                <a:gd name="T9" fmla="*/ 15 h 76"/>
                <a:gd name="T10" fmla="*/ 102 w 275"/>
                <a:gd name="T11" fmla="*/ 7 h 76"/>
                <a:gd name="T12" fmla="*/ 67 w 275"/>
                <a:gd name="T13" fmla="*/ 3 h 76"/>
                <a:gd name="T14" fmla="*/ 33 w 275"/>
                <a:gd name="T15" fmla="*/ 0 h 76"/>
                <a:gd name="T16" fmla="*/ 0 w 275"/>
                <a:gd name="T17" fmla="*/ 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5" h="76">
                  <a:moveTo>
                    <a:pt x="275" y="76"/>
                  </a:moveTo>
                  <a:lnTo>
                    <a:pt x="244" y="57"/>
                  </a:lnTo>
                  <a:lnTo>
                    <a:pt x="208" y="40"/>
                  </a:lnTo>
                  <a:lnTo>
                    <a:pt x="173" y="26"/>
                  </a:lnTo>
                  <a:lnTo>
                    <a:pt x="138" y="15"/>
                  </a:lnTo>
                  <a:lnTo>
                    <a:pt x="102" y="7"/>
                  </a:lnTo>
                  <a:lnTo>
                    <a:pt x="67" y="3"/>
                  </a:lnTo>
                  <a:lnTo>
                    <a:pt x="33" y="0"/>
                  </a:lnTo>
                  <a:lnTo>
                    <a:pt x="0" y="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91" name="Freeform 759"/>
            <p:cNvSpPr>
              <a:spLocks/>
            </p:cNvSpPr>
            <p:nvPr/>
          </p:nvSpPr>
          <p:spPr bwMode="auto">
            <a:xfrm>
              <a:off x="1100" y="1611"/>
              <a:ext cx="6" cy="15"/>
            </a:xfrm>
            <a:custGeom>
              <a:avLst/>
              <a:gdLst>
                <a:gd name="T0" fmla="*/ 0 w 19"/>
                <a:gd name="T1" fmla="*/ 49 h 49"/>
                <a:gd name="T2" fmla="*/ 10 w 19"/>
                <a:gd name="T3" fmla="*/ 45 h 49"/>
                <a:gd name="T4" fmla="*/ 16 w 19"/>
                <a:gd name="T5" fmla="*/ 38 h 49"/>
                <a:gd name="T6" fmla="*/ 19 w 19"/>
                <a:gd name="T7" fmla="*/ 29 h 49"/>
                <a:gd name="T8" fmla="*/ 16 w 19"/>
                <a:gd name="T9" fmla="*/ 19 h 49"/>
                <a:gd name="T10" fmla="*/ 10 w 19"/>
                <a:gd name="T11" fmla="*/ 10 h 49"/>
                <a:gd name="T12" fmla="*/ 0 w 19"/>
                <a:gd name="T13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49">
                  <a:moveTo>
                    <a:pt x="0" y="49"/>
                  </a:moveTo>
                  <a:lnTo>
                    <a:pt x="10" y="45"/>
                  </a:lnTo>
                  <a:lnTo>
                    <a:pt x="16" y="38"/>
                  </a:lnTo>
                  <a:lnTo>
                    <a:pt x="19" y="29"/>
                  </a:lnTo>
                  <a:lnTo>
                    <a:pt x="16" y="19"/>
                  </a:lnTo>
                  <a:lnTo>
                    <a:pt x="10" y="1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92" name="Line 760"/>
            <p:cNvSpPr>
              <a:spLocks noChangeShapeType="1"/>
            </p:cNvSpPr>
            <p:nvPr/>
          </p:nvSpPr>
          <p:spPr bwMode="auto">
            <a:xfrm>
              <a:off x="579" y="1269"/>
              <a:ext cx="2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93" name="Line 761"/>
            <p:cNvSpPr>
              <a:spLocks noChangeShapeType="1"/>
            </p:cNvSpPr>
            <p:nvPr/>
          </p:nvSpPr>
          <p:spPr bwMode="auto">
            <a:xfrm>
              <a:off x="1066" y="2083"/>
              <a:ext cx="2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94" name="Line 762"/>
            <p:cNvSpPr>
              <a:spLocks noChangeShapeType="1"/>
            </p:cNvSpPr>
            <p:nvPr/>
          </p:nvSpPr>
          <p:spPr bwMode="auto">
            <a:xfrm>
              <a:off x="1124" y="2083"/>
              <a:ext cx="2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95" name="Line 763"/>
            <p:cNvSpPr>
              <a:spLocks noChangeShapeType="1"/>
            </p:cNvSpPr>
            <p:nvPr/>
          </p:nvSpPr>
          <p:spPr bwMode="auto">
            <a:xfrm>
              <a:off x="1066" y="3102"/>
              <a:ext cx="420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96" name="Line 764"/>
            <p:cNvSpPr>
              <a:spLocks noChangeShapeType="1"/>
            </p:cNvSpPr>
            <p:nvPr/>
          </p:nvSpPr>
          <p:spPr bwMode="auto">
            <a:xfrm>
              <a:off x="1066" y="3646"/>
              <a:ext cx="420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97" name="Line 765"/>
            <p:cNvSpPr>
              <a:spLocks noChangeShapeType="1"/>
            </p:cNvSpPr>
            <p:nvPr/>
          </p:nvSpPr>
          <p:spPr bwMode="auto">
            <a:xfrm>
              <a:off x="1449" y="3158"/>
              <a:ext cx="2" cy="4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98" name="Freeform 766"/>
            <p:cNvSpPr>
              <a:spLocks/>
            </p:cNvSpPr>
            <p:nvPr/>
          </p:nvSpPr>
          <p:spPr bwMode="auto">
            <a:xfrm>
              <a:off x="1438" y="3102"/>
              <a:ext cx="19" cy="56"/>
            </a:xfrm>
            <a:custGeom>
              <a:avLst/>
              <a:gdLst>
                <a:gd name="T0" fmla="*/ 0 w 67"/>
                <a:gd name="T1" fmla="*/ 199 h 199"/>
                <a:gd name="T2" fmla="*/ 67 w 67"/>
                <a:gd name="T3" fmla="*/ 199 h 199"/>
                <a:gd name="T4" fmla="*/ 34 w 67"/>
                <a:gd name="T5" fmla="*/ 0 h 199"/>
                <a:gd name="T6" fmla="*/ 0 w 67"/>
                <a:gd name="T7" fmla="*/ 199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7" h="199">
                  <a:moveTo>
                    <a:pt x="0" y="199"/>
                  </a:moveTo>
                  <a:lnTo>
                    <a:pt x="67" y="199"/>
                  </a:lnTo>
                  <a:lnTo>
                    <a:pt x="34" y="0"/>
                  </a:lnTo>
                  <a:lnTo>
                    <a:pt x="0" y="199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199" name="Freeform 767"/>
            <p:cNvSpPr>
              <a:spLocks/>
            </p:cNvSpPr>
            <p:nvPr/>
          </p:nvSpPr>
          <p:spPr bwMode="auto">
            <a:xfrm>
              <a:off x="1438" y="3102"/>
              <a:ext cx="19" cy="56"/>
            </a:xfrm>
            <a:custGeom>
              <a:avLst/>
              <a:gdLst>
                <a:gd name="T0" fmla="*/ 0 w 67"/>
                <a:gd name="T1" fmla="*/ 199 h 199"/>
                <a:gd name="T2" fmla="*/ 67 w 67"/>
                <a:gd name="T3" fmla="*/ 199 h 199"/>
                <a:gd name="T4" fmla="*/ 34 w 67"/>
                <a:gd name="T5" fmla="*/ 0 h 199"/>
                <a:gd name="T6" fmla="*/ 0 w 67"/>
                <a:gd name="T7" fmla="*/ 199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7" h="199">
                  <a:moveTo>
                    <a:pt x="0" y="199"/>
                  </a:moveTo>
                  <a:lnTo>
                    <a:pt x="67" y="199"/>
                  </a:lnTo>
                  <a:lnTo>
                    <a:pt x="34" y="0"/>
                  </a:lnTo>
                  <a:lnTo>
                    <a:pt x="0" y="199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00" name="Freeform 768"/>
            <p:cNvSpPr>
              <a:spLocks/>
            </p:cNvSpPr>
            <p:nvPr/>
          </p:nvSpPr>
          <p:spPr bwMode="auto">
            <a:xfrm>
              <a:off x="1438" y="3589"/>
              <a:ext cx="19" cy="57"/>
            </a:xfrm>
            <a:custGeom>
              <a:avLst/>
              <a:gdLst>
                <a:gd name="T0" fmla="*/ 0 w 67"/>
                <a:gd name="T1" fmla="*/ 0 h 199"/>
                <a:gd name="T2" fmla="*/ 67 w 67"/>
                <a:gd name="T3" fmla="*/ 0 h 199"/>
                <a:gd name="T4" fmla="*/ 34 w 67"/>
                <a:gd name="T5" fmla="*/ 199 h 199"/>
                <a:gd name="T6" fmla="*/ 0 w 67"/>
                <a:gd name="T7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7" h="199">
                  <a:moveTo>
                    <a:pt x="0" y="0"/>
                  </a:moveTo>
                  <a:lnTo>
                    <a:pt x="67" y="0"/>
                  </a:lnTo>
                  <a:lnTo>
                    <a:pt x="34" y="1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01" name="Freeform 769"/>
            <p:cNvSpPr>
              <a:spLocks/>
            </p:cNvSpPr>
            <p:nvPr/>
          </p:nvSpPr>
          <p:spPr bwMode="auto">
            <a:xfrm>
              <a:off x="1438" y="3589"/>
              <a:ext cx="19" cy="57"/>
            </a:xfrm>
            <a:custGeom>
              <a:avLst/>
              <a:gdLst>
                <a:gd name="T0" fmla="*/ 0 w 67"/>
                <a:gd name="T1" fmla="*/ 0 h 199"/>
                <a:gd name="T2" fmla="*/ 67 w 67"/>
                <a:gd name="T3" fmla="*/ 0 h 199"/>
                <a:gd name="T4" fmla="*/ 34 w 67"/>
                <a:gd name="T5" fmla="*/ 199 h 199"/>
                <a:gd name="T6" fmla="*/ 0 w 67"/>
                <a:gd name="T7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7" h="199">
                  <a:moveTo>
                    <a:pt x="0" y="0"/>
                  </a:moveTo>
                  <a:lnTo>
                    <a:pt x="67" y="0"/>
                  </a:lnTo>
                  <a:lnTo>
                    <a:pt x="34" y="199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02" name="Freeform 770"/>
            <p:cNvSpPr>
              <a:spLocks/>
            </p:cNvSpPr>
            <p:nvPr/>
          </p:nvSpPr>
          <p:spPr bwMode="auto">
            <a:xfrm>
              <a:off x="1339" y="3385"/>
              <a:ext cx="13" cy="18"/>
            </a:xfrm>
            <a:custGeom>
              <a:avLst/>
              <a:gdLst>
                <a:gd name="T0" fmla="*/ 0 w 52"/>
                <a:gd name="T1" fmla="*/ 0 h 62"/>
                <a:gd name="T2" fmla="*/ 0 w 52"/>
                <a:gd name="T3" fmla="*/ 3 h 62"/>
                <a:gd name="T4" fmla="*/ 1 w 52"/>
                <a:gd name="T5" fmla="*/ 5 h 62"/>
                <a:gd name="T6" fmla="*/ 1 w 52"/>
                <a:gd name="T7" fmla="*/ 8 h 62"/>
                <a:gd name="T8" fmla="*/ 1 w 52"/>
                <a:gd name="T9" fmla="*/ 10 h 62"/>
                <a:gd name="T10" fmla="*/ 2 w 52"/>
                <a:gd name="T11" fmla="*/ 12 h 62"/>
                <a:gd name="T12" fmla="*/ 3 w 52"/>
                <a:gd name="T13" fmla="*/ 14 h 62"/>
                <a:gd name="T14" fmla="*/ 5 w 52"/>
                <a:gd name="T15" fmla="*/ 17 h 62"/>
                <a:gd name="T16" fmla="*/ 6 w 52"/>
                <a:gd name="T17" fmla="*/ 20 h 62"/>
                <a:gd name="T18" fmla="*/ 7 w 52"/>
                <a:gd name="T19" fmla="*/ 22 h 62"/>
                <a:gd name="T20" fmla="*/ 8 w 52"/>
                <a:gd name="T21" fmla="*/ 25 h 62"/>
                <a:gd name="T22" fmla="*/ 10 w 52"/>
                <a:gd name="T23" fmla="*/ 27 h 62"/>
                <a:gd name="T24" fmla="*/ 11 w 52"/>
                <a:gd name="T25" fmla="*/ 29 h 62"/>
                <a:gd name="T26" fmla="*/ 13 w 52"/>
                <a:gd name="T27" fmla="*/ 32 h 62"/>
                <a:gd name="T28" fmla="*/ 15 w 52"/>
                <a:gd name="T29" fmla="*/ 34 h 62"/>
                <a:gd name="T30" fmla="*/ 17 w 52"/>
                <a:gd name="T31" fmla="*/ 37 h 62"/>
                <a:gd name="T32" fmla="*/ 19 w 52"/>
                <a:gd name="T33" fmla="*/ 39 h 62"/>
                <a:gd name="T34" fmla="*/ 22 w 52"/>
                <a:gd name="T35" fmla="*/ 41 h 62"/>
                <a:gd name="T36" fmla="*/ 24 w 52"/>
                <a:gd name="T37" fmla="*/ 44 h 62"/>
                <a:gd name="T38" fmla="*/ 26 w 52"/>
                <a:gd name="T39" fmla="*/ 46 h 62"/>
                <a:gd name="T40" fmla="*/ 29 w 52"/>
                <a:gd name="T41" fmla="*/ 48 h 62"/>
                <a:gd name="T42" fmla="*/ 31 w 52"/>
                <a:gd name="T43" fmla="*/ 50 h 62"/>
                <a:gd name="T44" fmla="*/ 34 w 52"/>
                <a:gd name="T45" fmla="*/ 52 h 62"/>
                <a:gd name="T46" fmla="*/ 38 w 52"/>
                <a:gd name="T47" fmla="*/ 54 h 62"/>
                <a:gd name="T48" fmla="*/ 40 w 52"/>
                <a:gd name="T49" fmla="*/ 56 h 62"/>
                <a:gd name="T50" fmla="*/ 43 w 52"/>
                <a:gd name="T51" fmla="*/ 58 h 62"/>
                <a:gd name="T52" fmla="*/ 46 w 52"/>
                <a:gd name="T53" fmla="*/ 59 h 62"/>
                <a:gd name="T54" fmla="*/ 49 w 52"/>
                <a:gd name="T55" fmla="*/ 61 h 62"/>
                <a:gd name="T56" fmla="*/ 52 w 52"/>
                <a:gd name="T57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2" h="62">
                  <a:moveTo>
                    <a:pt x="0" y="0"/>
                  </a:moveTo>
                  <a:lnTo>
                    <a:pt x="0" y="3"/>
                  </a:lnTo>
                  <a:lnTo>
                    <a:pt x="1" y="5"/>
                  </a:lnTo>
                  <a:lnTo>
                    <a:pt x="1" y="8"/>
                  </a:lnTo>
                  <a:lnTo>
                    <a:pt x="1" y="10"/>
                  </a:lnTo>
                  <a:lnTo>
                    <a:pt x="2" y="12"/>
                  </a:lnTo>
                  <a:lnTo>
                    <a:pt x="3" y="14"/>
                  </a:lnTo>
                  <a:lnTo>
                    <a:pt x="5" y="17"/>
                  </a:lnTo>
                  <a:lnTo>
                    <a:pt x="6" y="20"/>
                  </a:lnTo>
                  <a:lnTo>
                    <a:pt x="7" y="22"/>
                  </a:lnTo>
                  <a:lnTo>
                    <a:pt x="8" y="25"/>
                  </a:lnTo>
                  <a:lnTo>
                    <a:pt x="10" y="27"/>
                  </a:lnTo>
                  <a:lnTo>
                    <a:pt x="11" y="29"/>
                  </a:lnTo>
                  <a:lnTo>
                    <a:pt x="13" y="32"/>
                  </a:lnTo>
                  <a:lnTo>
                    <a:pt x="15" y="34"/>
                  </a:lnTo>
                  <a:lnTo>
                    <a:pt x="17" y="37"/>
                  </a:lnTo>
                  <a:lnTo>
                    <a:pt x="19" y="39"/>
                  </a:lnTo>
                  <a:lnTo>
                    <a:pt x="22" y="41"/>
                  </a:lnTo>
                  <a:lnTo>
                    <a:pt x="24" y="44"/>
                  </a:lnTo>
                  <a:lnTo>
                    <a:pt x="26" y="46"/>
                  </a:lnTo>
                  <a:lnTo>
                    <a:pt x="29" y="48"/>
                  </a:lnTo>
                  <a:lnTo>
                    <a:pt x="31" y="50"/>
                  </a:lnTo>
                  <a:lnTo>
                    <a:pt x="34" y="52"/>
                  </a:lnTo>
                  <a:lnTo>
                    <a:pt x="38" y="54"/>
                  </a:lnTo>
                  <a:lnTo>
                    <a:pt x="40" y="56"/>
                  </a:lnTo>
                  <a:lnTo>
                    <a:pt x="43" y="58"/>
                  </a:lnTo>
                  <a:lnTo>
                    <a:pt x="46" y="59"/>
                  </a:lnTo>
                  <a:lnTo>
                    <a:pt x="49" y="61"/>
                  </a:lnTo>
                  <a:lnTo>
                    <a:pt x="52" y="6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03" name="Freeform 771"/>
            <p:cNvSpPr>
              <a:spLocks/>
            </p:cNvSpPr>
            <p:nvPr/>
          </p:nvSpPr>
          <p:spPr bwMode="auto">
            <a:xfrm>
              <a:off x="1339" y="3377"/>
              <a:ext cx="29" cy="8"/>
            </a:xfrm>
            <a:custGeom>
              <a:avLst/>
              <a:gdLst>
                <a:gd name="T0" fmla="*/ 106 w 106"/>
                <a:gd name="T1" fmla="*/ 21 h 33"/>
                <a:gd name="T2" fmla="*/ 104 w 106"/>
                <a:gd name="T3" fmla="*/ 18 h 33"/>
                <a:gd name="T4" fmla="*/ 100 w 106"/>
                <a:gd name="T5" fmla="*/ 16 h 33"/>
                <a:gd name="T6" fmla="*/ 97 w 106"/>
                <a:gd name="T7" fmla="*/ 15 h 33"/>
                <a:gd name="T8" fmla="*/ 94 w 106"/>
                <a:gd name="T9" fmla="*/ 13 h 33"/>
                <a:gd name="T10" fmla="*/ 92 w 106"/>
                <a:gd name="T11" fmla="*/ 12 h 33"/>
                <a:gd name="T12" fmla="*/ 89 w 106"/>
                <a:gd name="T13" fmla="*/ 10 h 33"/>
                <a:gd name="T14" fmla="*/ 85 w 106"/>
                <a:gd name="T15" fmla="*/ 9 h 33"/>
                <a:gd name="T16" fmla="*/ 82 w 106"/>
                <a:gd name="T17" fmla="*/ 8 h 33"/>
                <a:gd name="T18" fmla="*/ 79 w 106"/>
                <a:gd name="T19" fmla="*/ 7 h 33"/>
                <a:gd name="T20" fmla="*/ 76 w 106"/>
                <a:gd name="T21" fmla="*/ 6 h 33"/>
                <a:gd name="T22" fmla="*/ 73 w 106"/>
                <a:gd name="T23" fmla="*/ 5 h 33"/>
                <a:gd name="T24" fmla="*/ 69 w 106"/>
                <a:gd name="T25" fmla="*/ 4 h 33"/>
                <a:gd name="T26" fmla="*/ 66 w 106"/>
                <a:gd name="T27" fmla="*/ 3 h 33"/>
                <a:gd name="T28" fmla="*/ 63 w 106"/>
                <a:gd name="T29" fmla="*/ 1 h 33"/>
                <a:gd name="T30" fmla="*/ 60 w 106"/>
                <a:gd name="T31" fmla="*/ 1 h 33"/>
                <a:gd name="T32" fmla="*/ 57 w 106"/>
                <a:gd name="T33" fmla="*/ 0 h 33"/>
                <a:gd name="T34" fmla="*/ 54 w 106"/>
                <a:gd name="T35" fmla="*/ 0 h 33"/>
                <a:gd name="T36" fmla="*/ 50 w 106"/>
                <a:gd name="T37" fmla="*/ 0 h 33"/>
                <a:gd name="T38" fmla="*/ 47 w 106"/>
                <a:gd name="T39" fmla="*/ 0 h 33"/>
                <a:gd name="T40" fmla="*/ 45 w 106"/>
                <a:gd name="T41" fmla="*/ 0 h 33"/>
                <a:gd name="T42" fmla="*/ 42 w 106"/>
                <a:gd name="T43" fmla="*/ 0 h 33"/>
                <a:gd name="T44" fmla="*/ 39 w 106"/>
                <a:gd name="T45" fmla="*/ 0 h 33"/>
                <a:gd name="T46" fmla="*/ 35 w 106"/>
                <a:gd name="T47" fmla="*/ 0 h 33"/>
                <a:gd name="T48" fmla="*/ 33 w 106"/>
                <a:gd name="T49" fmla="*/ 0 h 33"/>
                <a:gd name="T50" fmla="*/ 30 w 106"/>
                <a:gd name="T51" fmla="*/ 1 h 33"/>
                <a:gd name="T52" fmla="*/ 28 w 106"/>
                <a:gd name="T53" fmla="*/ 1 h 33"/>
                <a:gd name="T54" fmla="*/ 26 w 106"/>
                <a:gd name="T55" fmla="*/ 3 h 33"/>
                <a:gd name="T56" fmla="*/ 23 w 106"/>
                <a:gd name="T57" fmla="*/ 4 h 33"/>
                <a:gd name="T58" fmla="*/ 21 w 106"/>
                <a:gd name="T59" fmla="*/ 5 h 33"/>
                <a:gd name="T60" fmla="*/ 18 w 106"/>
                <a:gd name="T61" fmla="*/ 6 h 33"/>
                <a:gd name="T62" fmla="*/ 16 w 106"/>
                <a:gd name="T63" fmla="*/ 7 h 33"/>
                <a:gd name="T64" fmla="*/ 14 w 106"/>
                <a:gd name="T65" fmla="*/ 8 h 33"/>
                <a:gd name="T66" fmla="*/ 12 w 106"/>
                <a:gd name="T67" fmla="*/ 9 h 33"/>
                <a:gd name="T68" fmla="*/ 11 w 106"/>
                <a:gd name="T69" fmla="*/ 11 h 33"/>
                <a:gd name="T70" fmla="*/ 9 w 106"/>
                <a:gd name="T71" fmla="*/ 12 h 33"/>
                <a:gd name="T72" fmla="*/ 8 w 106"/>
                <a:gd name="T73" fmla="*/ 13 h 33"/>
                <a:gd name="T74" fmla="*/ 7 w 106"/>
                <a:gd name="T75" fmla="*/ 15 h 33"/>
                <a:gd name="T76" fmla="*/ 6 w 106"/>
                <a:gd name="T77" fmla="*/ 17 h 33"/>
                <a:gd name="T78" fmla="*/ 5 w 106"/>
                <a:gd name="T79" fmla="*/ 18 h 33"/>
                <a:gd name="T80" fmla="*/ 3 w 106"/>
                <a:gd name="T81" fmla="*/ 21 h 33"/>
                <a:gd name="T82" fmla="*/ 2 w 106"/>
                <a:gd name="T83" fmla="*/ 23 h 33"/>
                <a:gd name="T84" fmla="*/ 1 w 106"/>
                <a:gd name="T85" fmla="*/ 25 h 33"/>
                <a:gd name="T86" fmla="*/ 1 w 106"/>
                <a:gd name="T87" fmla="*/ 27 h 33"/>
                <a:gd name="T88" fmla="*/ 1 w 106"/>
                <a:gd name="T89" fmla="*/ 29 h 33"/>
                <a:gd name="T90" fmla="*/ 0 w 106"/>
                <a:gd name="T91" fmla="*/ 31 h 33"/>
                <a:gd name="T92" fmla="*/ 0 w 106"/>
                <a:gd name="T93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6" h="33">
                  <a:moveTo>
                    <a:pt x="106" y="21"/>
                  </a:moveTo>
                  <a:lnTo>
                    <a:pt x="104" y="18"/>
                  </a:lnTo>
                  <a:lnTo>
                    <a:pt x="100" y="16"/>
                  </a:lnTo>
                  <a:lnTo>
                    <a:pt x="97" y="15"/>
                  </a:lnTo>
                  <a:lnTo>
                    <a:pt x="94" y="13"/>
                  </a:lnTo>
                  <a:lnTo>
                    <a:pt x="92" y="12"/>
                  </a:lnTo>
                  <a:lnTo>
                    <a:pt x="89" y="10"/>
                  </a:lnTo>
                  <a:lnTo>
                    <a:pt x="85" y="9"/>
                  </a:lnTo>
                  <a:lnTo>
                    <a:pt x="82" y="8"/>
                  </a:lnTo>
                  <a:lnTo>
                    <a:pt x="79" y="7"/>
                  </a:lnTo>
                  <a:lnTo>
                    <a:pt x="76" y="6"/>
                  </a:lnTo>
                  <a:lnTo>
                    <a:pt x="73" y="5"/>
                  </a:lnTo>
                  <a:lnTo>
                    <a:pt x="69" y="4"/>
                  </a:lnTo>
                  <a:lnTo>
                    <a:pt x="66" y="3"/>
                  </a:lnTo>
                  <a:lnTo>
                    <a:pt x="63" y="1"/>
                  </a:lnTo>
                  <a:lnTo>
                    <a:pt x="60" y="1"/>
                  </a:lnTo>
                  <a:lnTo>
                    <a:pt x="57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5" y="0"/>
                  </a:lnTo>
                  <a:lnTo>
                    <a:pt x="42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3" y="0"/>
                  </a:lnTo>
                  <a:lnTo>
                    <a:pt x="30" y="1"/>
                  </a:lnTo>
                  <a:lnTo>
                    <a:pt x="28" y="1"/>
                  </a:lnTo>
                  <a:lnTo>
                    <a:pt x="26" y="3"/>
                  </a:lnTo>
                  <a:lnTo>
                    <a:pt x="23" y="4"/>
                  </a:lnTo>
                  <a:lnTo>
                    <a:pt x="21" y="5"/>
                  </a:lnTo>
                  <a:lnTo>
                    <a:pt x="18" y="6"/>
                  </a:lnTo>
                  <a:lnTo>
                    <a:pt x="16" y="7"/>
                  </a:lnTo>
                  <a:lnTo>
                    <a:pt x="14" y="8"/>
                  </a:lnTo>
                  <a:lnTo>
                    <a:pt x="12" y="9"/>
                  </a:lnTo>
                  <a:lnTo>
                    <a:pt x="11" y="11"/>
                  </a:lnTo>
                  <a:lnTo>
                    <a:pt x="9" y="12"/>
                  </a:lnTo>
                  <a:lnTo>
                    <a:pt x="8" y="13"/>
                  </a:lnTo>
                  <a:lnTo>
                    <a:pt x="7" y="15"/>
                  </a:lnTo>
                  <a:lnTo>
                    <a:pt x="6" y="17"/>
                  </a:lnTo>
                  <a:lnTo>
                    <a:pt x="5" y="18"/>
                  </a:lnTo>
                  <a:lnTo>
                    <a:pt x="3" y="21"/>
                  </a:lnTo>
                  <a:lnTo>
                    <a:pt x="2" y="23"/>
                  </a:lnTo>
                  <a:lnTo>
                    <a:pt x="1" y="25"/>
                  </a:lnTo>
                  <a:lnTo>
                    <a:pt x="1" y="27"/>
                  </a:lnTo>
                  <a:lnTo>
                    <a:pt x="1" y="29"/>
                  </a:lnTo>
                  <a:lnTo>
                    <a:pt x="0" y="31"/>
                  </a:lnTo>
                  <a:lnTo>
                    <a:pt x="0" y="3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04" name="Freeform 772"/>
            <p:cNvSpPr>
              <a:spLocks/>
            </p:cNvSpPr>
            <p:nvPr/>
          </p:nvSpPr>
          <p:spPr bwMode="auto">
            <a:xfrm>
              <a:off x="1368" y="3383"/>
              <a:ext cx="59" cy="40"/>
            </a:xfrm>
            <a:custGeom>
              <a:avLst/>
              <a:gdLst>
                <a:gd name="T0" fmla="*/ 0 w 205"/>
                <a:gd name="T1" fmla="*/ 0 h 143"/>
                <a:gd name="T2" fmla="*/ 205 w 205"/>
                <a:gd name="T3" fmla="*/ 143 h 143"/>
                <a:gd name="T4" fmla="*/ 205 w 205"/>
                <a:gd name="T5" fmla="*/ 48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5" h="143">
                  <a:moveTo>
                    <a:pt x="0" y="0"/>
                  </a:moveTo>
                  <a:lnTo>
                    <a:pt x="205" y="143"/>
                  </a:lnTo>
                  <a:lnTo>
                    <a:pt x="205" y="4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05" name="Freeform 773"/>
            <p:cNvSpPr>
              <a:spLocks/>
            </p:cNvSpPr>
            <p:nvPr/>
          </p:nvSpPr>
          <p:spPr bwMode="auto">
            <a:xfrm>
              <a:off x="1343" y="3345"/>
              <a:ext cx="80" cy="22"/>
            </a:xfrm>
            <a:custGeom>
              <a:avLst/>
              <a:gdLst>
                <a:gd name="T0" fmla="*/ 0 w 277"/>
                <a:gd name="T1" fmla="*/ 0 h 75"/>
                <a:gd name="T2" fmla="*/ 7 w 277"/>
                <a:gd name="T3" fmla="*/ 4 h 75"/>
                <a:gd name="T4" fmla="*/ 13 w 277"/>
                <a:gd name="T5" fmla="*/ 7 h 75"/>
                <a:gd name="T6" fmla="*/ 18 w 277"/>
                <a:gd name="T7" fmla="*/ 10 h 75"/>
                <a:gd name="T8" fmla="*/ 25 w 277"/>
                <a:gd name="T9" fmla="*/ 15 h 75"/>
                <a:gd name="T10" fmla="*/ 31 w 277"/>
                <a:gd name="T11" fmla="*/ 18 h 75"/>
                <a:gd name="T12" fmla="*/ 38 w 277"/>
                <a:gd name="T13" fmla="*/ 21 h 75"/>
                <a:gd name="T14" fmla="*/ 44 w 277"/>
                <a:gd name="T15" fmla="*/ 24 h 75"/>
                <a:gd name="T16" fmla="*/ 50 w 277"/>
                <a:gd name="T17" fmla="*/ 28 h 75"/>
                <a:gd name="T18" fmla="*/ 57 w 277"/>
                <a:gd name="T19" fmla="*/ 31 h 75"/>
                <a:gd name="T20" fmla="*/ 63 w 277"/>
                <a:gd name="T21" fmla="*/ 34 h 75"/>
                <a:gd name="T22" fmla="*/ 70 w 277"/>
                <a:gd name="T23" fmla="*/ 37 h 75"/>
                <a:gd name="T24" fmla="*/ 76 w 277"/>
                <a:gd name="T25" fmla="*/ 39 h 75"/>
                <a:gd name="T26" fmla="*/ 82 w 277"/>
                <a:gd name="T27" fmla="*/ 42 h 75"/>
                <a:gd name="T28" fmla="*/ 89 w 277"/>
                <a:gd name="T29" fmla="*/ 45 h 75"/>
                <a:gd name="T30" fmla="*/ 95 w 277"/>
                <a:gd name="T31" fmla="*/ 48 h 75"/>
                <a:gd name="T32" fmla="*/ 103 w 277"/>
                <a:gd name="T33" fmla="*/ 50 h 75"/>
                <a:gd name="T34" fmla="*/ 109 w 277"/>
                <a:gd name="T35" fmla="*/ 52 h 75"/>
                <a:gd name="T36" fmla="*/ 115 w 277"/>
                <a:gd name="T37" fmla="*/ 54 h 75"/>
                <a:gd name="T38" fmla="*/ 122 w 277"/>
                <a:gd name="T39" fmla="*/ 56 h 75"/>
                <a:gd name="T40" fmla="*/ 129 w 277"/>
                <a:gd name="T41" fmla="*/ 58 h 75"/>
                <a:gd name="T42" fmla="*/ 136 w 277"/>
                <a:gd name="T43" fmla="*/ 61 h 75"/>
                <a:gd name="T44" fmla="*/ 142 w 277"/>
                <a:gd name="T45" fmla="*/ 62 h 75"/>
                <a:gd name="T46" fmla="*/ 148 w 277"/>
                <a:gd name="T47" fmla="*/ 64 h 75"/>
                <a:gd name="T48" fmla="*/ 156 w 277"/>
                <a:gd name="T49" fmla="*/ 66 h 75"/>
                <a:gd name="T50" fmla="*/ 162 w 277"/>
                <a:gd name="T51" fmla="*/ 67 h 75"/>
                <a:gd name="T52" fmla="*/ 169 w 277"/>
                <a:gd name="T53" fmla="*/ 68 h 75"/>
                <a:gd name="T54" fmla="*/ 176 w 277"/>
                <a:gd name="T55" fmla="*/ 69 h 75"/>
                <a:gd name="T56" fmla="*/ 182 w 277"/>
                <a:gd name="T57" fmla="*/ 70 h 75"/>
                <a:gd name="T58" fmla="*/ 189 w 277"/>
                <a:gd name="T59" fmla="*/ 71 h 75"/>
                <a:gd name="T60" fmla="*/ 195 w 277"/>
                <a:gd name="T61" fmla="*/ 72 h 75"/>
                <a:gd name="T62" fmla="*/ 202 w 277"/>
                <a:gd name="T63" fmla="*/ 73 h 75"/>
                <a:gd name="T64" fmla="*/ 208 w 277"/>
                <a:gd name="T65" fmla="*/ 74 h 75"/>
                <a:gd name="T66" fmla="*/ 214 w 277"/>
                <a:gd name="T67" fmla="*/ 74 h 75"/>
                <a:gd name="T68" fmla="*/ 221 w 277"/>
                <a:gd name="T69" fmla="*/ 75 h 75"/>
                <a:gd name="T70" fmla="*/ 228 w 277"/>
                <a:gd name="T71" fmla="*/ 75 h 75"/>
                <a:gd name="T72" fmla="*/ 234 w 277"/>
                <a:gd name="T73" fmla="*/ 75 h 75"/>
                <a:gd name="T74" fmla="*/ 240 w 277"/>
                <a:gd name="T75" fmla="*/ 75 h 75"/>
                <a:gd name="T76" fmla="*/ 246 w 277"/>
                <a:gd name="T77" fmla="*/ 75 h 75"/>
                <a:gd name="T78" fmla="*/ 253 w 277"/>
                <a:gd name="T79" fmla="*/ 75 h 75"/>
                <a:gd name="T80" fmla="*/ 259 w 277"/>
                <a:gd name="T81" fmla="*/ 75 h 75"/>
                <a:gd name="T82" fmla="*/ 264 w 277"/>
                <a:gd name="T83" fmla="*/ 75 h 75"/>
                <a:gd name="T84" fmla="*/ 271 w 277"/>
                <a:gd name="T85" fmla="*/ 74 h 75"/>
                <a:gd name="T86" fmla="*/ 277 w 277"/>
                <a:gd name="T87" fmla="*/ 74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77" h="75">
                  <a:moveTo>
                    <a:pt x="0" y="0"/>
                  </a:moveTo>
                  <a:lnTo>
                    <a:pt x="7" y="4"/>
                  </a:lnTo>
                  <a:lnTo>
                    <a:pt x="13" y="7"/>
                  </a:lnTo>
                  <a:lnTo>
                    <a:pt x="18" y="10"/>
                  </a:lnTo>
                  <a:lnTo>
                    <a:pt x="25" y="15"/>
                  </a:lnTo>
                  <a:lnTo>
                    <a:pt x="31" y="18"/>
                  </a:lnTo>
                  <a:lnTo>
                    <a:pt x="38" y="21"/>
                  </a:lnTo>
                  <a:lnTo>
                    <a:pt x="44" y="24"/>
                  </a:lnTo>
                  <a:lnTo>
                    <a:pt x="50" y="28"/>
                  </a:lnTo>
                  <a:lnTo>
                    <a:pt x="57" y="31"/>
                  </a:lnTo>
                  <a:lnTo>
                    <a:pt x="63" y="34"/>
                  </a:lnTo>
                  <a:lnTo>
                    <a:pt x="70" y="37"/>
                  </a:lnTo>
                  <a:lnTo>
                    <a:pt x="76" y="39"/>
                  </a:lnTo>
                  <a:lnTo>
                    <a:pt x="82" y="42"/>
                  </a:lnTo>
                  <a:lnTo>
                    <a:pt x="89" y="45"/>
                  </a:lnTo>
                  <a:lnTo>
                    <a:pt x="95" y="48"/>
                  </a:lnTo>
                  <a:lnTo>
                    <a:pt x="103" y="50"/>
                  </a:lnTo>
                  <a:lnTo>
                    <a:pt x="109" y="52"/>
                  </a:lnTo>
                  <a:lnTo>
                    <a:pt x="115" y="54"/>
                  </a:lnTo>
                  <a:lnTo>
                    <a:pt x="122" y="56"/>
                  </a:lnTo>
                  <a:lnTo>
                    <a:pt x="129" y="58"/>
                  </a:lnTo>
                  <a:lnTo>
                    <a:pt x="136" y="61"/>
                  </a:lnTo>
                  <a:lnTo>
                    <a:pt x="142" y="62"/>
                  </a:lnTo>
                  <a:lnTo>
                    <a:pt x="148" y="64"/>
                  </a:lnTo>
                  <a:lnTo>
                    <a:pt x="156" y="66"/>
                  </a:lnTo>
                  <a:lnTo>
                    <a:pt x="162" y="67"/>
                  </a:lnTo>
                  <a:lnTo>
                    <a:pt x="169" y="68"/>
                  </a:lnTo>
                  <a:lnTo>
                    <a:pt x="176" y="69"/>
                  </a:lnTo>
                  <a:lnTo>
                    <a:pt x="182" y="70"/>
                  </a:lnTo>
                  <a:lnTo>
                    <a:pt x="189" y="71"/>
                  </a:lnTo>
                  <a:lnTo>
                    <a:pt x="195" y="72"/>
                  </a:lnTo>
                  <a:lnTo>
                    <a:pt x="202" y="73"/>
                  </a:lnTo>
                  <a:lnTo>
                    <a:pt x="208" y="74"/>
                  </a:lnTo>
                  <a:lnTo>
                    <a:pt x="214" y="74"/>
                  </a:lnTo>
                  <a:lnTo>
                    <a:pt x="221" y="75"/>
                  </a:lnTo>
                  <a:lnTo>
                    <a:pt x="228" y="75"/>
                  </a:lnTo>
                  <a:lnTo>
                    <a:pt x="234" y="75"/>
                  </a:lnTo>
                  <a:lnTo>
                    <a:pt x="240" y="75"/>
                  </a:lnTo>
                  <a:lnTo>
                    <a:pt x="246" y="75"/>
                  </a:lnTo>
                  <a:lnTo>
                    <a:pt x="253" y="75"/>
                  </a:lnTo>
                  <a:lnTo>
                    <a:pt x="259" y="75"/>
                  </a:lnTo>
                  <a:lnTo>
                    <a:pt x="264" y="75"/>
                  </a:lnTo>
                  <a:lnTo>
                    <a:pt x="271" y="74"/>
                  </a:lnTo>
                  <a:lnTo>
                    <a:pt x="277" y="7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06" name="Freeform 774"/>
            <p:cNvSpPr>
              <a:spLocks/>
            </p:cNvSpPr>
            <p:nvPr/>
          </p:nvSpPr>
          <p:spPr bwMode="auto">
            <a:xfrm>
              <a:off x="1339" y="3331"/>
              <a:ext cx="4" cy="14"/>
            </a:xfrm>
            <a:custGeom>
              <a:avLst/>
              <a:gdLst>
                <a:gd name="T0" fmla="*/ 17 w 17"/>
                <a:gd name="T1" fmla="*/ 0 h 48"/>
                <a:gd name="T2" fmla="*/ 16 w 17"/>
                <a:gd name="T3" fmla="*/ 0 h 48"/>
                <a:gd name="T4" fmla="*/ 14 w 17"/>
                <a:gd name="T5" fmla="*/ 1 h 48"/>
                <a:gd name="T6" fmla="*/ 12 w 17"/>
                <a:gd name="T7" fmla="*/ 2 h 48"/>
                <a:gd name="T8" fmla="*/ 11 w 17"/>
                <a:gd name="T9" fmla="*/ 2 h 48"/>
                <a:gd name="T10" fmla="*/ 9 w 17"/>
                <a:gd name="T11" fmla="*/ 3 h 48"/>
                <a:gd name="T12" fmla="*/ 8 w 17"/>
                <a:gd name="T13" fmla="*/ 4 h 48"/>
                <a:gd name="T14" fmla="*/ 7 w 17"/>
                <a:gd name="T15" fmla="*/ 5 h 48"/>
                <a:gd name="T16" fmla="*/ 5 w 17"/>
                <a:gd name="T17" fmla="*/ 6 h 48"/>
                <a:gd name="T18" fmla="*/ 3 w 17"/>
                <a:gd name="T19" fmla="*/ 8 h 48"/>
                <a:gd name="T20" fmla="*/ 3 w 17"/>
                <a:gd name="T21" fmla="*/ 9 h 48"/>
                <a:gd name="T22" fmla="*/ 2 w 17"/>
                <a:gd name="T23" fmla="*/ 11 h 48"/>
                <a:gd name="T24" fmla="*/ 1 w 17"/>
                <a:gd name="T25" fmla="*/ 13 h 48"/>
                <a:gd name="T26" fmla="*/ 1 w 17"/>
                <a:gd name="T27" fmla="*/ 14 h 48"/>
                <a:gd name="T28" fmla="*/ 0 w 17"/>
                <a:gd name="T29" fmla="*/ 16 h 48"/>
                <a:gd name="T30" fmla="*/ 0 w 17"/>
                <a:gd name="T31" fmla="*/ 17 h 48"/>
                <a:gd name="T32" fmla="*/ 0 w 17"/>
                <a:gd name="T33" fmla="*/ 19 h 48"/>
                <a:gd name="T34" fmla="*/ 0 w 17"/>
                <a:gd name="T35" fmla="*/ 21 h 48"/>
                <a:gd name="T36" fmla="*/ 0 w 17"/>
                <a:gd name="T37" fmla="*/ 22 h 48"/>
                <a:gd name="T38" fmla="*/ 1 w 17"/>
                <a:gd name="T39" fmla="*/ 24 h 48"/>
                <a:gd name="T40" fmla="*/ 1 w 17"/>
                <a:gd name="T41" fmla="*/ 27 h 48"/>
                <a:gd name="T42" fmla="*/ 2 w 17"/>
                <a:gd name="T43" fmla="*/ 29 h 48"/>
                <a:gd name="T44" fmla="*/ 3 w 17"/>
                <a:gd name="T45" fmla="*/ 30 h 48"/>
                <a:gd name="T46" fmla="*/ 3 w 17"/>
                <a:gd name="T47" fmla="*/ 32 h 48"/>
                <a:gd name="T48" fmla="*/ 5 w 17"/>
                <a:gd name="T49" fmla="*/ 34 h 48"/>
                <a:gd name="T50" fmla="*/ 7 w 17"/>
                <a:gd name="T51" fmla="*/ 36 h 48"/>
                <a:gd name="T52" fmla="*/ 8 w 17"/>
                <a:gd name="T53" fmla="*/ 37 h 48"/>
                <a:gd name="T54" fmla="*/ 9 w 17"/>
                <a:gd name="T55" fmla="*/ 39 h 48"/>
                <a:gd name="T56" fmla="*/ 11 w 17"/>
                <a:gd name="T57" fmla="*/ 41 h 48"/>
                <a:gd name="T58" fmla="*/ 12 w 17"/>
                <a:gd name="T59" fmla="*/ 43 h 48"/>
                <a:gd name="T60" fmla="*/ 14 w 17"/>
                <a:gd name="T61" fmla="*/ 45 h 48"/>
                <a:gd name="T62" fmla="*/ 16 w 17"/>
                <a:gd name="T63" fmla="*/ 47 h 48"/>
                <a:gd name="T64" fmla="*/ 17 w 17"/>
                <a:gd name="T65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7" h="48">
                  <a:moveTo>
                    <a:pt x="17" y="0"/>
                  </a:moveTo>
                  <a:lnTo>
                    <a:pt x="16" y="0"/>
                  </a:lnTo>
                  <a:lnTo>
                    <a:pt x="14" y="1"/>
                  </a:lnTo>
                  <a:lnTo>
                    <a:pt x="12" y="2"/>
                  </a:lnTo>
                  <a:lnTo>
                    <a:pt x="11" y="2"/>
                  </a:lnTo>
                  <a:lnTo>
                    <a:pt x="9" y="3"/>
                  </a:lnTo>
                  <a:lnTo>
                    <a:pt x="8" y="4"/>
                  </a:lnTo>
                  <a:lnTo>
                    <a:pt x="7" y="5"/>
                  </a:lnTo>
                  <a:lnTo>
                    <a:pt x="5" y="6"/>
                  </a:lnTo>
                  <a:lnTo>
                    <a:pt x="3" y="8"/>
                  </a:lnTo>
                  <a:lnTo>
                    <a:pt x="3" y="9"/>
                  </a:lnTo>
                  <a:lnTo>
                    <a:pt x="2" y="11"/>
                  </a:lnTo>
                  <a:lnTo>
                    <a:pt x="1" y="13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2"/>
                  </a:lnTo>
                  <a:lnTo>
                    <a:pt x="1" y="24"/>
                  </a:lnTo>
                  <a:lnTo>
                    <a:pt x="1" y="27"/>
                  </a:lnTo>
                  <a:lnTo>
                    <a:pt x="2" y="29"/>
                  </a:lnTo>
                  <a:lnTo>
                    <a:pt x="3" y="30"/>
                  </a:lnTo>
                  <a:lnTo>
                    <a:pt x="3" y="32"/>
                  </a:lnTo>
                  <a:lnTo>
                    <a:pt x="5" y="34"/>
                  </a:lnTo>
                  <a:lnTo>
                    <a:pt x="7" y="36"/>
                  </a:lnTo>
                  <a:lnTo>
                    <a:pt x="8" y="37"/>
                  </a:lnTo>
                  <a:lnTo>
                    <a:pt x="9" y="39"/>
                  </a:lnTo>
                  <a:lnTo>
                    <a:pt x="11" y="41"/>
                  </a:lnTo>
                  <a:lnTo>
                    <a:pt x="12" y="43"/>
                  </a:lnTo>
                  <a:lnTo>
                    <a:pt x="14" y="45"/>
                  </a:lnTo>
                  <a:lnTo>
                    <a:pt x="16" y="47"/>
                  </a:lnTo>
                  <a:lnTo>
                    <a:pt x="17" y="4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07" name="Freeform 775"/>
            <p:cNvSpPr>
              <a:spLocks/>
            </p:cNvSpPr>
            <p:nvPr/>
          </p:nvSpPr>
          <p:spPr bwMode="auto">
            <a:xfrm>
              <a:off x="1343" y="3331"/>
              <a:ext cx="80" cy="22"/>
            </a:xfrm>
            <a:custGeom>
              <a:avLst/>
              <a:gdLst>
                <a:gd name="T0" fmla="*/ 277 w 277"/>
                <a:gd name="T1" fmla="*/ 75 h 75"/>
                <a:gd name="T2" fmla="*/ 271 w 277"/>
                <a:gd name="T3" fmla="*/ 72 h 75"/>
                <a:gd name="T4" fmla="*/ 264 w 277"/>
                <a:gd name="T5" fmla="*/ 68 h 75"/>
                <a:gd name="T6" fmla="*/ 259 w 277"/>
                <a:gd name="T7" fmla="*/ 65 h 75"/>
                <a:gd name="T8" fmla="*/ 253 w 277"/>
                <a:gd name="T9" fmla="*/ 60 h 75"/>
                <a:gd name="T10" fmla="*/ 246 w 277"/>
                <a:gd name="T11" fmla="*/ 57 h 75"/>
                <a:gd name="T12" fmla="*/ 240 w 277"/>
                <a:gd name="T13" fmla="*/ 54 h 75"/>
                <a:gd name="T14" fmla="*/ 234 w 277"/>
                <a:gd name="T15" fmla="*/ 51 h 75"/>
                <a:gd name="T16" fmla="*/ 228 w 277"/>
                <a:gd name="T17" fmla="*/ 48 h 75"/>
                <a:gd name="T18" fmla="*/ 221 w 277"/>
                <a:gd name="T19" fmla="*/ 45 h 75"/>
                <a:gd name="T20" fmla="*/ 214 w 277"/>
                <a:gd name="T21" fmla="*/ 41 h 75"/>
                <a:gd name="T22" fmla="*/ 208 w 277"/>
                <a:gd name="T23" fmla="*/ 39 h 75"/>
                <a:gd name="T24" fmla="*/ 202 w 277"/>
                <a:gd name="T25" fmla="*/ 36 h 75"/>
                <a:gd name="T26" fmla="*/ 195 w 277"/>
                <a:gd name="T27" fmla="*/ 33 h 75"/>
                <a:gd name="T28" fmla="*/ 189 w 277"/>
                <a:gd name="T29" fmla="*/ 31 h 75"/>
                <a:gd name="T30" fmla="*/ 182 w 277"/>
                <a:gd name="T31" fmla="*/ 29 h 75"/>
                <a:gd name="T32" fmla="*/ 176 w 277"/>
                <a:gd name="T33" fmla="*/ 25 h 75"/>
                <a:gd name="T34" fmla="*/ 169 w 277"/>
                <a:gd name="T35" fmla="*/ 23 h 75"/>
                <a:gd name="T36" fmla="*/ 162 w 277"/>
                <a:gd name="T37" fmla="*/ 21 h 75"/>
                <a:gd name="T38" fmla="*/ 156 w 277"/>
                <a:gd name="T39" fmla="*/ 19 h 75"/>
                <a:gd name="T40" fmla="*/ 148 w 277"/>
                <a:gd name="T41" fmla="*/ 17 h 75"/>
                <a:gd name="T42" fmla="*/ 142 w 277"/>
                <a:gd name="T43" fmla="*/ 15 h 75"/>
                <a:gd name="T44" fmla="*/ 136 w 277"/>
                <a:gd name="T45" fmla="*/ 14 h 75"/>
                <a:gd name="T46" fmla="*/ 129 w 277"/>
                <a:gd name="T47" fmla="*/ 11 h 75"/>
                <a:gd name="T48" fmla="*/ 122 w 277"/>
                <a:gd name="T49" fmla="*/ 10 h 75"/>
                <a:gd name="T50" fmla="*/ 115 w 277"/>
                <a:gd name="T51" fmla="*/ 8 h 75"/>
                <a:gd name="T52" fmla="*/ 109 w 277"/>
                <a:gd name="T53" fmla="*/ 7 h 75"/>
                <a:gd name="T54" fmla="*/ 103 w 277"/>
                <a:gd name="T55" fmla="*/ 6 h 75"/>
                <a:gd name="T56" fmla="*/ 95 w 277"/>
                <a:gd name="T57" fmla="*/ 5 h 75"/>
                <a:gd name="T58" fmla="*/ 89 w 277"/>
                <a:gd name="T59" fmla="*/ 4 h 75"/>
                <a:gd name="T60" fmla="*/ 82 w 277"/>
                <a:gd name="T61" fmla="*/ 3 h 75"/>
                <a:gd name="T62" fmla="*/ 76 w 277"/>
                <a:gd name="T63" fmla="*/ 2 h 75"/>
                <a:gd name="T64" fmla="*/ 70 w 277"/>
                <a:gd name="T65" fmla="*/ 2 h 75"/>
                <a:gd name="T66" fmla="*/ 63 w 277"/>
                <a:gd name="T67" fmla="*/ 1 h 75"/>
                <a:gd name="T68" fmla="*/ 57 w 277"/>
                <a:gd name="T69" fmla="*/ 1 h 75"/>
                <a:gd name="T70" fmla="*/ 50 w 277"/>
                <a:gd name="T71" fmla="*/ 0 h 75"/>
                <a:gd name="T72" fmla="*/ 44 w 277"/>
                <a:gd name="T73" fmla="*/ 0 h 75"/>
                <a:gd name="T74" fmla="*/ 38 w 277"/>
                <a:gd name="T75" fmla="*/ 0 h 75"/>
                <a:gd name="T76" fmla="*/ 31 w 277"/>
                <a:gd name="T77" fmla="*/ 0 h 75"/>
                <a:gd name="T78" fmla="*/ 25 w 277"/>
                <a:gd name="T79" fmla="*/ 0 h 75"/>
                <a:gd name="T80" fmla="*/ 18 w 277"/>
                <a:gd name="T81" fmla="*/ 0 h 75"/>
                <a:gd name="T82" fmla="*/ 13 w 277"/>
                <a:gd name="T83" fmla="*/ 1 h 75"/>
                <a:gd name="T84" fmla="*/ 7 w 277"/>
                <a:gd name="T85" fmla="*/ 1 h 75"/>
                <a:gd name="T86" fmla="*/ 0 w 277"/>
                <a:gd name="T87" fmla="*/ 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77" h="75">
                  <a:moveTo>
                    <a:pt x="277" y="75"/>
                  </a:moveTo>
                  <a:lnTo>
                    <a:pt x="271" y="72"/>
                  </a:lnTo>
                  <a:lnTo>
                    <a:pt x="264" y="68"/>
                  </a:lnTo>
                  <a:lnTo>
                    <a:pt x="259" y="65"/>
                  </a:lnTo>
                  <a:lnTo>
                    <a:pt x="253" y="60"/>
                  </a:lnTo>
                  <a:lnTo>
                    <a:pt x="246" y="57"/>
                  </a:lnTo>
                  <a:lnTo>
                    <a:pt x="240" y="54"/>
                  </a:lnTo>
                  <a:lnTo>
                    <a:pt x="234" y="51"/>
                  </a:lnTo>
                  <a:lnTo>
                    <a:pt x="228" y="48"/>
                  </a:lnTo>
                  <a:lnTo>
                    <a:pt x="221" y="45"/>
                  </a:lnTo>
                  <a:lnTo>
                    <a:pt x="214" y="41"/>
                  </a:lnTo>
                  <a:lnTo>
                    <a:pt x="208" y="39"/>
                  </a:lnTo>
                  <a:lnTo>
                    <a:pt x="202" y="36"/>
                  </a:lnTo>
                  <a:lnTo>
                    <a:pt x="195" y="33"/>
                  </a:lnTo>
                  <a:lnTo>
                    <a:pt x="189" y="31"/>
                  </a:lnTo>
                  <a:lnTo>
                    <a:pt x="182" y="29"/>
                  </a:lnTo>
                  <a:lnTo>
                    <a:pt x="176" y="25"/>
                  </a:lnTo>
                  <a:lnTo>
                    <a:pt x="169" y="23"/>
                  </a:lnTo>
                  <a:lnTo>
                    <a:pt x="162" y="21"/>
                  </a:lnTo>
                  <a:lnTo>
                    <a:pt x="156" y="19"/>
                  </a:lnTo>
                  <a:lnTo>
                    <a:pt x="148" y="17"/>
                  </a:lnTo>
                  <a:lnTo>
                    <a:pt x="142" y="15"/>
                  </a:lnTo>
                  <a:lnTo>
                    <a:pt x="136" y="14"/>
                  </a:lnTo>
                  <a:lnTo>
                    <a:pt x="129" y="11"/>
                  </a:lnTo>
                  <a:lnTo>
                    <a:pt x="122" y="10"/>
                  </a:lnTo>
                  <a:lnTo>
                    <a:pt x="115" y="8"/>
                  </a:lnTo>
                  <a:lnTo>
                    <a:pt x="109" y="7"/>
                  </a:lnTo>
                  <a:lnTo>
                    <a:pt x="103" y="6"/>
                  </a:lnTo>
                  <a:lnTo>
                    <a:pt x="95" y="5"/>
                  </a:lnTo>
                  <a:lnTo>
                    <a:pt x="89" y="4"/>
                  </a:lnTo>
                  <a:lnTo>
                    <a:pt x="82" y="3"/>
                  </a:lnTo>
                  <a:lnTo>
                    <a:pt x="76" y="2"/>
                  </a:lnTo>
                  <a:lnTo>
                    <a:pt x="70" y="2"/>
                  </a:lnTo>
                  <a:lnTo>
                    <a:pt x="63" y="1"/>
                  </a:lnTo>
                  <a:lnTo>
                    <a:pt x="57" y="1"/>
                  </a:lnTo>
                  <a:lnTo>
                    <a:pt x="50" y="0"/>
                  </a:lnTo>
                  <a:lnTo>
                    <a:pt x="44" y="0"/>
                  </a:lnTo>
                  <a:lnTo>
                    <a:pt x="38" y="0"/>
                  </a:lnTo>
                  <a:lnTo>
                    <a:pt x="31" y="0"/>
                  </a:lnTo>
                  <a:lnTo>
                    <a:pt x="25" y="0"/>
                  </a:lnTo>
                  <a:lnTo>
                    <a:pt x="18" y="0"/>
                  </a:lnTo>
                  <a:lnTo>
                    <a:pt x="13" y="1"/>
                  </a:lnTo>
                  <a:lnTo>
                    <a:pt x="7" y="1"/>
                  </a:lnTo>
                  <a:lnTo>
                    <a:pt x="0" y="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08" name="Freeform 776"/>
            <p:cNvSpPr>
              <a:spLocks/>
            </p:cNvSpPr>
            <p:nvPr/>
          </p:nvSpPr>
          <p:spPr bwMode="auto">
            <a:xfrm>
              <a:off x="1423" y="3353"/>
              <a:ext cx="4" cy="14"/>
            </a:xfrm>
            <a:custGeom>
              <a:avLst/>
              <a:gdLst>
                <a:gd name="T0" fmla="*/ 0 w 17"/>
                <a:gd name="T1" fmla="*/ 49 h 49"/>
                <a:gd name="T2" fmla="*/ 2 w 17"/>
                <a:gd name="T3" fmla="*/ 48 h 49"/>
                <a:gd name="T4" fmla="*/ 3 w 17"/>
                <a:gd name="T5" fmla="*/ 47 h 49"/>
                <a:gd name="T6" fmla="*/ 6 w 17"/>
                <a:gd name="T7" fmla="*/ 47 h 49"/>
                <a:gd name="T8" fmla="*/ 8 w 17"/>
                <a:gd name="T9" fmla="*/ 46 h 49"/>
                <a:gd name="T10" fmla="*/ 9 w 17"/>
                <a:gd name="T11" fmla="*/ 45 h 49"/>
                <a:gd name="T12" fmla="*/ 10 w 17"/>
                <a:gd name="T13" fmla="*/ 44 h 49"/>
                <a:gd name="T14" fmla="*/ 12 w 17"/>
                <a:gd name="T15" fmla="*/ 43 h 49"/>
                <a:gd name="T16" fmla="*/ 13 w 17"/>
                <a:gd name="T17" fmla="*/ 42 h 49"/>
                <a:gd name="T18" fmla="*/ 14 w 17"/>
                <a:gd name="T19" fmla="*/ 41 h 49"/>
                <a:gd name="T20" fmla="*/ 15 w 17"/>
                <a:gd name="T21" fmla="*/ 39 h 49"/>
                <a:gd name="T22" fmla="*/ 15 w 17"/>
                <a:gd name="T23" fmla="*/ 38 h 49"/>
                <a:gd name="T24" fmla="*/ 16 w 17"/>
                <a:gd name="T25" fmla="*/ 36 h 49"/>
                <a:gd name="T26" fmla="*/ 16 w 17"/>
                <a:gd name="T27" fmla="*/ 34 h 49"/>
                <a:gd name="T28" fmla="*/ 17 w 17"/>
                <a:gd name="T29" fmla="*/ 32 h 49"/>
                <a:gd name="T30" fmla="*/ 17 w 17"/>
                <a:gd name="T31" fmla="*/ 31 h 49"/>
                <a:gd name="T32" fmla="*/ 17 w 17"/>
                <a:gd name="T33" fmla="*/ 29 h 49"/>
                <a:gd name="T34" fmla="*/ 17 w 17"/>
                <a:gd name="T35" fmla="*/ 28 h 49"/>
                <a:gd name="T36" fmla="*/ 17 w 17"/>
                <a:gd name="T37" fmla="*/ 26 h 49"/>
                <a:gd name="T38" fmla="*/ 16 w 17"/>
                <a:gd name="T39" fmla="*/ 24 h 49"/>
                <a:gd name="T40" fmla="*/ 16 w 17"/>
                <a:gd name="T41" fmla="*/ 22 h 49"/>
                <a:gd name="T42" fmla="*/ 15 w 17"/>
                <a:gd name="T43" fmla="*/ 21 h 49"/>
                <a:gd name="T44" fmla="*/ 15 w 17"/>
                <a:gd name="T45" fmla="*/ 18 h 49"/>
                <a:gd name="T46" fmla="*/ 14 w 17"/>
                <a:gd name="T47" fmla="*/ 16 h 49"/>
                <a:gd name="T48" fmla="*/ 13 w 17"/>
                <a:gd name="T49" fmla="*/ 14 h 49"/>
                <a:gd name="T50" fmla="*/ 12 w 17"/>
                <a:gd name="T51" fmla="*/ 13 h 49"/>
                <a:gd name="T52" fmla="*/ 10 w 17"/>
                <a:gd name="T53" fmla="*/ 11 h 49"/>
                <a:gd name="T54" fmla="*/ 9 w 17"/>
                <a:gd name="T55" fmla="*/ 9 h 49"/>
                <a:gd name="T56" fmla="*/ 8 w 17"/>
                <a:gd name="T57" fmla="*/ 7 h 49"/>
                <a:gd name="T58" fmla="*/ 6 w 17"/>
                <a:gd name="T59" fmla="*/ 6 h 49"/>
                <a:gd name="T60" fmla="*/ 3 w 17"/>
                <a:gd name="T61" fmla="*/ 4 h 49"/>
                <a:gd name="T62" fmla="*/ 2 w 17"/>
                <a:gd name="T63" fmla="*/ 3 h 49"/>
                <a:gd name="T64" fmla="*/ 0 w 17"/>
                <a:gd name="T6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7" h="49">
                  <a:moveTo>
                    <a:pt x="0" y="49"/>
                  </a:moveTo>
                  <a:lnTo>
                    <a:pt x="2" y="48"/>
                  </a:lnTo>
                  <a:lnTo>
                    <a:pt x="3" y="47"/>
                  </a:lnTo>
                  <a:lnTo>
                    <a:pt x="6" y="47"/>
                  </a:lnTo>
                  <a:lnTo>
                    <a:pt x="8" y="46"/>
                  </a:lnTo>
                  <a:lnTo>
                    <a:pt x="9" y="45"/>
                  </a:lnTo>
                  <a:lnTo>
                    <a:pt x="10" y="44"/>
                  </a:lnTo>
                  <a:lnTo>
                    <a:pt x="12" y="43"/>
                  </a:lnTo>
                  <a:lnTo>
                    <a:pt x="13" y="42"/>
                  </a:lnTo>
                  <a:lnTo>
                    <a:pt x="14" y="41"/>
                  </a:lnTo>
                  <a:lnTo>
                    <a:pt x="15" y="39"/>
                  </a:lnTo>
                  <a:lnTo>
                    <a:pt x="15" y="38"/>
                  </a:lnTo>
                  <a:lnTo>
                    <a:pt x="16" y="36"/>
                  </a:lnTo>
                  <a:lnTo>
                    <a:pt x="16" y="34"/>
                  </a:lnTo>
                  <a:lnTo>
                    <a:pt x="17" y="32"/>
                  </a:lnTo>
                  <a:lnTo>
                    <a:pt x="17" y="31"/>
                  </a:lnTo>
                  <a:lnTo>
                    <a:pt x="17" y="29"/>
                  </a:lnTo>
                  <a:lnTo>
                    <a:pt x="17" y="28"/>
                  </a:lnTo>
                  <a:lnTo>
                    <a:pt x="17" y="26"/>
                  </a:lnTo>
                  <a:lnTo>
                    <a:pt x="16" y="24"/>
                  </a:lnTo>
                  <a:lnTo>
                    <a:pt x="16" y="22"/>
                  </a:lnTo>
                  <a:lnTo>
                    <a:pt x="15" y="21"/>
                  </a:lnTo>
                  <a:lnTo>
                    <a:pt x="15" y="18"/>
                  </a:lnTo>
                  <a:lnTo>
                    <a:pt x="14" y="16"/>
                  </a:lnTo>
                  <a:lnTo>
                    <a:pt x="13" y="14"/>
                  </a:lnTo>
                  <a:lnTo>
                    <a:pt x="12" y="13"/>
                  </a:lnTo>
                  <a:lnTo>
                    <a:pt x="10" y="11"/>
                  </a:lnTo>
                  <a:lnTo>
                    <a:pt x="9" y="9"/>
                  </a:lnTo>
                  <a:lnTo>
                    <a:pt x="8" y="7"/>
                  </a:lnTo>
                  <a:lnTo>
                    <a:pt x="6" y="6"/>
                  </a:lnTo>
                  <a:lnTo>
                    <a:pt x="3" y="4"/>
                  </a:lnTo>
                  <a:lnTo>
                    <a:pt x="2" y="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09" name="Line 777"/>
            <p:cNvSpPr>
              <a:spLocks noChangeShapeType="1"/>
            </p:cNvSpPr>
            <p:nvPr/>
          </p:nvSpPr>
          <p:spPr bwMode="auto">
            <a:xfrm>
              <a:off x="1066" y="3102"/>
              <a:ext cx="2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10" name="Line 778"/>
            <p:cNvSpPr>
              <a:spLocks noChangeShapeType="1"/>
            </p:cNvSpPr>
            <p:nvPr/>
          </p:nvSpPr>
          <p:spPr bwMode="auto">
            <a:xfrm>
              <a:off x="1066" y="3646"/>
              <a:ext cx="2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11" name="Line 779"/>
            <p:cNvSpPr>
              <a:spLocks noChangeShapeType="1"/>
            </p:cNvSpPr>
            <p:nvPr/>
          </p:nvSpPr>
          <p:spPr bwMode="auto">
            <a:xfrm>
              <a:off x="1449" y="3646"/>
              <a:ext cx="2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12" name="Line 780"/>
            <p:cNvSpPr>
              <a:spLocks noChangeShapeType="1"/>
            </p:cNvSpPr>
            <p:nvPr/>
          </p:nvSpPr>
          <p:spPr bwMode="auto">
            <a:xfrm flipH="1">
              <a:off x="1587" y="2083"/>
              <a:ext cx="489" cy="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13" name="Line 781"/>
            <p:cNvSpPr>
              <a:spLocks noChangeShapeType="1"/>
            </p:cNvSpPr>
            <p:nvPr/>
          </p:nvSpPr>
          <p:spPr bwMode="auto">
            <a:xfrm>
              <a:off x="2076" y="2083"/>
              <a:ext cx="489" cy="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14" name="Line 782"/>
            <p:cNvSpPr>
              <a:spLocks noChangeShapeType="1"/>
            </p:cNvSpPr>
            <p:nvPr/>
          </p:nvSpPr>
          <p:spPr bwMode="auto">
            <a:xfrm>
              <a:off x="2321" y="1269"/>
              <a:ext cx="244" cy="81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15" name="Line 783"/>
            <p:cNvSpPr>
              <a:spLocks noChangeShapeType="1"/>
            </p:cNvSpPr>
            <p:nvPr/>
          </p:nvSpPr>
          <p:spPr bwMode="auto">
            <a:xfrm flipH="1">
              <a:off x="1587" y="1269"/>
              <a:ext cx="244" cy="81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16" name="Line 784"/>
            <p:cNvSpPr>
              <a:spLocks noChangeShapeType="1"/>
            </p:cNvSpPr>
            <p:nvPr/>
          </p:nvSpPr>
          <p:spPr bwMode="auto">
            <a:xfrm flipV="1">
              <a:off x="1587" y="2886"/>
              <a:ext cx="2" cy="97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17" name="Line 785"/>
            <p:cNvSpPr>
              <a:spLocks noChangeShapeType="1"/>
            </p:cNvSpPr>
            <p:nvPr/>
          </p:nvSpPr>
          <p:spPr bwMode="auto">
            <a:xfrm>
              <a:off x="1587" y="2886"/>
              <a:ext cx="978" cy="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18" name="Line 786"/>
            <p:cNvSpPr>
              <a:spLocks noChangeShapeType="1"/>
            </p:cNvSpPr>
            <p:nvPr/>
          </p:nvSpPr>
          <p:spPr bwMode="auto">
            <a:xfrm>
              <a:off x="2565" y="2886"/>
              <a:ext cx="2" cy="97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19" name="Line 787"/>
            <p:cNvSpPr>
              <a:spLocks noChangeShapeType="1"/>
            </p:cNvSpPr>
            <p:nvPr/>
          </p:nvSpPr>
          <p:spPr bwMode="auto">
            <a:xfrm flipH="1">
              <a:off x="1587" y="3861"/>
              <a:ext cx="978" cy="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20" name="Line 788"/>
            <p:cNvSpPr>
              <a:spLocks noChangeShapeType="1"/>
            </p:cNvSpPr>
            <p:nvPr/>
          </p:nvSpPr>
          <p:spPr bwMode="auto">
            <a:xfrm>
              <a:off x="2076" y="1213"/>
              <a:ext cx="3" cy="1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21" name="Line 789"/>
            <p:cNvSpPr>
              <a:spLocks noChangeShapeType="1"/>
            </p:cNvSpPr>
            <p:nvPr/>
          </p:nvSpPr>
          <p:spPr bwMode="auto">
            <a:xfrm>
              <a:off x="2076" y="1409"/>
              <a:ext cx="3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22" name="Line 790"/>
            <p:cNvSpPr>
              <a:spLocks noChangeShapeType="1"/>
            </p:cNvSpPr>
            <p:nvPr/>
          </p:nvSpPr>
          <p:spPr bwMode="auto">
            <a:xfrm>
              <a:off x="2076" y="1470"/>
              <a:ext cx="3" cy="1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23" name="Line 791"/>
            <p:cNvSpPr>
              <a:spLocks noChangeShapeType="1"/>
            </p:cNvSpPr>
            <p:nvPr/>
          </p:nvSpPr>
          <p:spPr bwMode="auto">
            <a:xfrm>
              <a:off x="2076" y="1674"/>
              <a:ext cx="3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24" name="Line 792"/>
            <p:cNvSpPr>
              <a:spLocks noChangeShapeType="1"/>
            </p:cNvSpPr>
            <p:nvPr/>
          </p:nvSpPr>
          <p:spPr bwMode="auto">
            <a:xfrm>
              <a:off x="2076" y="1736"/>
              <a:ext cx="3" cy="1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25" name="Line 793"/>
            <p:cNvSpPr>
              <a:spLocks noChangeShapeType="1"/>
            </p:cNvSpPr>
            <p:nvPr/>
          </p:nvSpPr>
          <p:spPr bwMode="auto">
            <a:xfrm>
              <a:off x="2076" y="1938"/>
              <a:ext cx="3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26" name="Line 794"/>
            <p:cNvSpPr>
              <a:spLocks noChangeShapeType="1"/>
            </p:cNvSpPr>
            <p:nvPr/>
          </p:nvSpPr>
          <p:spPr bwMode="auto">
            <a:xfrm>
              <a:off x="2076" y="2001"/>
              <a:ext cx="3" cy="1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27" name="Line 795"/>
            <p:cNvSpPr>
              <a:spLocks noChangeShapeType="1"/>
            </p:cNvSpPr>
            <p:nvPr/>
          </p:nvSpPr>
          <p:spPr bwMode="auto">
            <a:xfrm>
              <a:off x="1519" y="3375"/>
              <a:ext cx="132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28" name="Line 796"/>
            <p:cNvSpPr>
              <a:spLocks noChangeShapeType="1"/>
            </p:cNvSpPr>
            <p:nvPr/>
          </p:nvSpPr>
          <p:spPr bwMode="auto">
            <a:xfrm>
              <a:off x="1686" y="3375"/>
              <a:ext cx="28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29" name="Line 797"/>
            <p:cNvSpPr>
              <a:spLocks noChangeShapeType="1"/>
            </p:cNvSpPr>
            <p:nvPr/>
          </p:nvSpPr>
          <p:spPr bwMode="auto">
            <a:xfrm>
              <a:off x="1745" y="3375"/>
              <a:ext cx="171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30" name="Line 798"/>
            <p:cNvSpPr>
              <a:spLocks noChangeShapeType="1"/>
            </p:cNvSpPr>
            <p:nvPr/>
          </p:nvSpPr>
          <p:spPr bwMode="auto">
            <a:xfrm>
              <a:off x="1950" y="3375"/>
              <a:ext cx="28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31" name="Line 799"/>
            <p:cNvSpPr>
              <a:spLocks noChangeShapeType="1"/>
            </p:cNvSpPr>
            <p:nvPr/>
          </p:nvSpPr>
          <p:spPr bwMode="auto">
            <a:xfrm>
              <a:off x="2013" y="3375"/>
              <a:ext cx="167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32" name="Line 800"/>
            <p:cNvSpPr>
              <a:spLocks noChangeShapeType="1"/>
            </p:cNvSpPr>
            <p:nvPr/>
          </p:nvSpPr>
          <p:spPr bwMode="auto">
            <a:xfrm>
              <a:off x="2215" y="3375"/>
              <a:ext cx="28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33" name="Line 801"/>
            <p:cNvSpPr>
              <a:spLocks noChangeShapeType="1"/>
            </p:cNvSpPr>
            <p:nvPr/>
          </p:nvSpPr>
          <p:spPr bwMode="auto">
            <a:xfrm>
              <a:off x="2277" y="3375"/>
              <a:ext cx="168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34" name="Line 802"/>
            <p:cNvSpPr>
              <a:spLocks noChangeShapeType="1"/>
            </p:cNvSpPr>
            <p:nvPr/>
          </p:nvSpPr>
          <p:spPr bwMode="auto">
            <a:xfrm>
              <a:off x="2479" y="3375"/>
              <a:ext cx="28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35" name="Line 803"/>
            <p:cNvSpPr>
              <a:spLocks noChangeShapeType="1"/>
            </p:cNvSpPr>
            <p:nvPr/>
          </p:nvSpPr>
          <p:spPr bwMode="auto">
            <a:xfrm>
              <a:off x="2542" y="3375"/>
              <a:ext cx="132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36" name="Line 804"/>
            <p:cNvSpPr>
              <a:spLocks noChangeShapeType="1"/>
            </p:cNvSpPr>
            <p:nvPr/>
          </p:nvSpPr>
          <p:spPr bwMode="auto">
            <a:xfrm>
              <a:off x="2076" y="2803"/>
              <a:ext cx="3" cy="1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37" name="Line 805"/>
            <p:cNvSpPr>
              <a:spLocks noChangeShapeType="1"/>
            </p:cNvSpPr>
            <p:nvPr/>
          </p:nvSpPr>
          <p:spPr bwMode="auto">
            <a:xfrm>
              <a:off x="2076" y="2963"/>
              <a:ext cx="3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38" name="Line 806"/>
            <p:cNvSpPr>
              <a:spLocks noChangeShapeType="1"/>
            </p:cNvSpPr>
            <p:nvPr/>
          </p:nvSpPr>
          <p:spPr bwMode="auto">
            <a:xfrm>
              <a:off x="2076" y="3024"/>
              <a:ext cx="3" cy="1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39" name="Line 807"/>
            <p:cNvSpPr>
              <a:spLocks noChangeShapeType="1"/>
            </p:cNvSpPr>
            <p:nvPr/>
          </p:nvSpPr>
          <p:spPr bwMode="auto">
            <a:xfrm>
              <a:off x="2076" y="3227"/>
              <a:ext cx="3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40" name="Line 808"/>
            <p:cNvSpPr>
              <a:spLocks noChangeShapeType="1"/>
            </p:cNvSpPr>
            <p:nvPr/>
          </p:nvSpPr>
          <p:spPr bwMode="auto">
            <a:xfrm>
              <a:off x="2076" y="3288"/>
              <a:ext cx="3" cy="1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41" name="Line 809"/>
            <p:cNvSpPr>
              <a:spLocks noChangeShapeType="1"/>
            </p:cNvSpPr>
            <p:nvPr/>
          </p:nvSpPr>
          <p:spPr bwMode="auto">
            <a:xfrm>
              <a:off x="2076" y="3492"/>
              <a:ext cx="3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42" name="Line 810"/>
            <p:cNvSpPr>
              <a:spLocks noChangeShapeType="1"/>
            </p:cNvSpPr>
            <p:nvPr/>
          </p:nvSpPr>
          <p:spPr bwMode="auto">
            <a:xfrm>
              <a:off x="2076" y="3553"/>
              <a:ext cx="3" cy="1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43" name="Line 811"/>
            <p:cNvSpPr>
              <a:spLocks noChangeShapeType="1"/>
            </p:cNvSpPr>
            <p:nvPr/>
          </p:nvSpPr>
          <p:spPr bwMode="auto">
            <a:xfrm>
              <a:off x="2076" y="3756"/>
              <a:ext cx="3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44" name="Line 812"/>
            <p:cNvSpPr>
              <a:spLocks noChangeShapeType="1"/>
            </p:cNvSpPr>
            <p:nvPr/>
          </p:nvSpPr>
          <p:spPr bwMode="auto">
            <a:xfrm>
              <a:off x="2076" y="3817"/>
              <a:ext cx="3" cy="1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45" name="Line 813"/>
            <p:cNvSpPr>
              <a:spLocks noChangeShapeType="1"/>
            </p:cNvSpPr>
            <p:nvPr/>
          </p:nvSpPr>
          <p:spPr bwMode="auto">
            <a:xfrm>
              <a:off x="1587" y="2886"/>
              <a:ext cx="244" cy="24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46" name="Line 814"/>
            <p:cNvSpPr>
              <a:spLocks noChangeShapeType="1"/>
            </p:cNvSpPr>
            <p:nvPr/>
          </p:nvSpPr>
          <p:spPr bwMode="auto">
            <a:xfrm flipH="1">
              <a:off x="2321" y="2886"/>
              <a:ext cx="244" cy="24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47" name="Line 815"/>
            <p:cNvSpPr>
              <a:spLocks noChangeShapeType="1"/>
            </p:cNvSpPr>
            <p:nvPr/>
          </p:nvSpPr>
          <p:spPr bwMode="auto">
            <a:xfrm flipV="1">
              <a:off x="1587" y="2550"/>
              <a:ext cx="2" cy="3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48" name="Line 816"/>
            <p:cNvSpPr>
              <a:spLocks noChangeShapeType="1"/>
            </p:cNvSpPr>
            <p:nvPr/>
          </p:nvSpPr>
          <p:spPr bwMode="auto">
            <a:xfrm flipV="1">
              <a:off x="2565" y="2550"/>
              <a:ext cx="2" cy="3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49" name="Line 817"/>
            <p:cNvSpPr>
              <a:spLocks noChangeShapeType="1"/>
            </p:cNvSpPr>
            <p:nvPr/>
          </p:nvSpPr>
          <p:spPr bwMode="auto">
            <a:xfrm>
              <a:off x="1645" y="2587"/>
              <a:ext cx="862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50" name="Freeform 818"/>
            <p:cNvSpPr>
              <a:spLocks/>
            </p:cNvSpPr>
            <p:nvPr/>
          </p:nvSpPr>
          <p:spPr bwMode="auto">
            <a:xfrm>
              <a:off x="1587" y="2577"/>
              <a:ext cx="58" cy="19"/>
            </a:xfrm>
            <a:custGeom>
              <a:avLst/>
              <a:gdLst>
                <a:gd name="T0" fmla="*/ 199 w 199"/>
                <a:gd name="T1" fmla="*/ 0 h 67"/>
                <a:gd name="T2" fmla="*/ 199 w 199"/>
                <a:gd name="T3" fmla="*/ 67 h 67"/>
                <a:gd name="T4" fmla="*/ 0 w 199"/>
                <a:gd name="T5" fmla="*/ 34 h 67"/>
                <a:gd name="T6" fmla="*/ 199 w 199"/>
                <a:gd name="T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9" h="67">
                  <a:moveTo>
                    <a:pt x="199" y="0"/>
                  </a:moveTo>
                  <a:lnTo>
                    <a:pt x="199" y="67"/>
                  </a:lnTo>
                  <a:lnTo>
                    <a:pt x="0" y="34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51" name="Freeform 819"/>
            <p:cNvSpPr>
              <a:spLocks/>
            </p:cNvSpPr>
            <p:nvPr/>
          </p:nvSpPr>
          <p:spPr bwMode="auto">
            <a:xfrm>
              <a:off x="1587" y="2577"/>
              <a:ext cx="58" cy="19"/>
            </a:xfrm>
            <a:custGeom>
              <a:avLst/>
              <a:gdLst>
                <a:gd name="T0" fmla="*/ 199 w 199"/>
                <a:gd name="T1" fmla="*/ 0 h 67"/>
                <a:gd name="T2" fmla="*/ 199 w 199"/>
                <a:gd name="T3" fmla="*/ 67 h 67"/>
                <a:gd name="T4" fmla="*/ 0 w 199"/>
                <a:gd name="T5" fmla="*/ 34 h 67"/>
                <a:gd name="T6" fmla="*/ 199 w 199"/>
                <a:gd name="T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9" h="67">
                  <a:moveTo>
                    <a:pt x="199" y="0"/>
                  </a:moveTo>
                  <a:lnTo>
                    <a:pt x="199" y="67"/>
                  </a:lnTo>
                  <a:lnTo>
                    <a:pt x="0" y="34"/>
                  </a:lnTo>
                  <a:lnTo>
                    <a:pt x="199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52" name="Freeform 820"/>
            <p:cNvSpPr>
              <a:spLocks/>
            </p:cNvSpPr>
            <p:nvPr/>
          </p:nvSpPr>
          <p:spPr bwMode="auto">
            <a:xfrm>
              <a:off x="2507" y="2577"/>
              <a:ext cx="58" cy="19"/>
            </a:xfrm>
            <a:custGeom>
              <a:avLst/>
              <a:gdLst>
                <a:gd name="T0" fmla="*/ 0 w 200"/>
                <a:gd name="T1" fmla="*/ 0 h 67"/>
                <a:gd name="T2" fmla="*/ 0 w 200"/>
                <a:gd name="T3" fmla="*/ 67 h 67"/>
                <a:gd name="T4" fmla="*/ 200 w 200"/>
                <a:gd name="T5" fmla="*/ 34 h 67"/>
                <a:gd name="T6" fmla="*/ 0 w 200"/>
                <a:gd name="T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0" h="67">
                  <a:moveTo>
                    <a:pt x="0" y="0"/>
                  </a:moveTo>
                  <a:lnTo>
                    <a:pt x="0" y="67"/>
                  </a:lnTo>
                  <a:lnTo>
                    <a:pt x="200" y="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53" name="Freeform 821"/>
            <p:cNvSpPr>
              <a:spLocks/>
            </p:cNvSpPr>
            <p:nvPr/>
          </p:nvSpPr>
          <p:spPr bwMode="auto">
            <a:xfrm>
              <a:off x="2507" y="2577"/>
              <a:ext cx="58" cy="19"/>
            </a:xfrm>
            <a:custGeom>
              <a:avLst/>
              <a:gdLst>
                <a:gd name="T0" fmla="*/ 0 w 200"/>
                <a:gd name="T1" fmla="*/ 0 h 67"/>
                <a:gd name="T2" fmla="*/ 0 w 200"/>
                <a:gd name="T3" fmla="*/ 67 h 67"/>
                <a:gd name="T4" fmla="*/ 200 w 200"/>
                <a:gd name="T5" fmla="*/ 34 h 67"/>
                <a:gd name="T6" fmla="*/ 0 w 200"/>
                <a:gd name="T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0" h="67">
                  <a:moveTo>
                    <a:pt x="0" y="0"/>
                  </a:moveTo>
                  <a:lnTo>
                    <a:pt x="0" y="67"/>
                  </a:lnTo>
                  <a:lnTo>
                    <a:pt x="200" y="3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54" name="Line 822"/>
            <p:cNvSpPr>
              <a:spLocks noChangeShapeType="1"/>
            </p:cNvSpPr>
            <p:nvPr/>
          </p:nvSpPr>
          <p:spPr bwMode="auto">
            <a:xfrm>
              <a:off x="2054" y="2477"/>
              <a:ext cx="14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55" name="Freeform 823"/>
            <p:cNvSpPr>
              <a:spLocks/>
            </p:cNvSpPr>
            <p:nvPr/>
          </p:nvSpPr>
          <p:spPr bwMode="auto">
            <a:xfrm>
              <a:off x="2057" y="2477"/>
              <a:ext cx="19" cy="40"/>
            </a:xfrm>
            <a:custGeom>
              <a:avLst/>
              <a:gdLst>
                <a:gd name="T0" fmla="*/ 0 w 70"/>
                <a:gd name="T1" fmla="*/ 137 h 137"/>
                <a:gd name="T2" fmla="*/ 3 w 70"/>
                <a:gd name="T3" fmla="*/ 137 h 137"/>
                <a:gd name="T4" fmla="*/ 6 w 70"/>
                <a:gd name="T5" fmla="*/ 137 h 137"/>
                <a:gd name="T6" fmla="*/ 9 w 70"/>
                <a:gd name="T7" fmla="*/ 136 h 137"/>
                <a:gd name="T8" fmla="*/ 11 w 70"/>
                <a:gd name="T9" fmla="*/ 136 h 137"/>
                <a:gd name="T10" fmla="*/ 14 w 70"/>
                <a:gd name="T11" fmla="*/ 135 h 137"/>
                <a:gd name="T12" fmla="*/ 18 w 70"/>
                <a:gd name="T13" fmla="*/ 133 h 137"/>
                <a:gd name="T14" fmla="*/ 21 w 70"/>
                <a:gd name="T15" fmla="*/ 132 h 137"/>
                <a:gd name="T16" fmla="*/ 24 w 70"/>
                <a:gd name="T17" fmla="*/ 130 h 137"/>
                <a:gd name="T18" fmla="*/ 26 w 70"/>
                <a:gd name="T19" fmla="*/ 129 h 137"/>
                <a:gd name="T20" fmla="*/ 29 w 70"/>
                <a:gd name="T21" fmla="*/ 127 h 137"/>
                <a:gd name="T22" fmla="*/ 33 w 70"/>
                <a:gd name="T23" fmla="*/ 123 h 137"/>
                <a:gd name="T24" fmla="*/ 36 w 70"/>
                <a:gd name="T25" fmla="*/ 121 h 137"/>
                <a:gd name="T26" fmla="*/ 38 w 70"/>
                <a:gd name="T27" fmla="*/ 119 h 137"/>
                <a:gd name="T28" fmla="*/ 41 w 70"/>
                <a:gd name="T29" fmla="*/ 116 h 137"/>
                <a:gd name="T30" fmla="*/ 43 w 70"/>
                <a:gd name="T31" fmla="*/ 113 h 137"/>
                <a:gd name="T32" fmla="*/ 46 w 70"/>
                <a:gd name="T33" fmla="*/ 110 h 137"/>
                <a:gd name="T34" fmla="*/ 49 w 70"/>
                <a:gd name="T35" fmla="*/ 106 h 137"/>
                <a:gd name="T36" fmla="*/ 51 w 70"/>
                <a:gd name="T37" fmla="*/ 103 h 137"/>
                <a:gd name="T38" fmla="*/ 53 w 70"/>
                <a:gd name="T39" fmla="*/ 100 h 137"/>
                <a:gd name="T40" fmla="*/ 56 w 70"/>
                <a:gd name="T41" fmla="*/ 96 h 137"/>
                <a:gd name="T42" fmla="*/ 57 w 70"/>
                <a:gd name="T43" fmla="*/ 93 h 137"/>
                <a:gd name="T44" fmla="*/ 59 w 70"/>
                <a:gd name="T45" fmla="*/ 88 h 137"/>
                <a:gd name="T46" fmla="*/ 61 w 70"/>
                <a:gd name="T47" fmla="*/ 84 h 137"/>
                <a:gd name="T48" fmla="*/ 62 w 70"/>
                <a:gd name="T49" fmla="*/ 81 h 137"/>
                <a:gd name="T50" fmla="*/ 64 w 70"/>
                <a:gd name="T51" fmla="*/ 77 h 137"/>
                <a:gd name="T52" fmla="*/ 66 w 70"/>
                <a:gd name="T53" fmla="*/ 72 h 137"/>
                <a:gd name="T54" fmla="*/ 67 w 70"/>
                <a:gd name="T55" fmla="*/ 68 h 137"/>
                <a:gd name="T56" fmla="*/ 68 w 70"/>
                <a:gd name="T57" fmla="*/ 65 h 137"/>
                <a:gd name="T58" fmla="*/ 69 w 70"/>
                <a:gd name="T59" fmla="*/ 61 h 137"/>
                <a:gd name="T60" fmla="*/ 69 w 70"/>
                <a:gd name="T61" fmla="*/ 56 h 137"/>
                <a:gd name="T62" fmla="*/ 70 w 70"/>
                <a:gd name="T63" fmla="*/ 53 h 137"/>
                <a:gd name="T64" fmla="*/ 70 w 70"/>
                <a:gd name="T65" fmla="*/ 49 h 137"/>
                <a:gd name="T66" fmla="*/ 70 w 70"/>
                <a:gd name="T67" fmla="*/ 45 h 137"/>
                <a:gd name="T68" fmla="*/ 70 w 70"/>
                <a:gd name="T69" fmla="*/ 41 h 137"/>
                <a:gd name="T70" fmla="*/ 70 w 70"/>
                <a:gd name="T71" fmla="*/ 37 h 137"/>
                <a:gd name="T72" fmla="*/ 70 w 70"/>
                <a:gd name="T73" fmla="*/ 34 h 137"/>
                <a:gd name="T74" fmla="*/ 69 w 70"/>
                <a:gd name="T75" fmla="*/ 31 h 137"/>
                <a:gd name="T76" fmla="*/ 68 w 70"/>
                <a:gd name="T77" fmla="*/ 28 h 137"/>
                <a:gd name="T78" fmla="*/ 68 w 70"/>
                <a:gd name="T79" fmla="*/ 24 h 137"/>
                <a:gd name="T80" fmla="*/ 67 w 70"/>
                <a:gd name="T81" fmla="*/ 21 h 137"/>
                <a:gd name="T82" fmla="*/ 66 w 70"/>
                <a:gd name="T83" fmla="*/ 18 h 137"/>
                <a:gd name="T84" fmla="*/ 63 w 70"/>
                <a:gd name="T85" fmla="*/ 16 h 137"/>
                <a:gd name="T86" fmla="*/ 62 w 70"/>
                <a:gd name="T87" fmla="*/ 13 h 137"/>
                <a:gd name="T88" fmla="*/ 60 w 70"/>
                <a:gd name="T89" fmla="*/ 11 h 137"/>
                <a:gd name="T90" fmla="*/ 58 w 70"/>
                <a:gd name="T91" fmla="*/ 8 h 137"/>
                <a:gd name="T92" fmla="*/ 57 w 70"/>
                <a:gd name="T93" fmla="*/ 7 h 137"/>
                <a:gd name="T94" fmla="*/ 55 w 70"/>
                <a:gd name="T95" fmla="*/ 5 h 137"/>
                <a:gd name="T96" fmla="*/ 53 w 70"/>
                <a:gd name="T97" fmla="*/ 4 h 137"/>
                <a:gd name="T98" fmla="*/ 50 w 70"/>
                <a:gd name="T99" fmla="*/ 2 h 137"/>
                <a:gd name="T100" fmla="*/ 47 w 70"/>
                <a:gd name="T101" fmla="*/ 1 h 137"/>
                <a:gd name="T102" fmla="*/ 45 w 70"/>
                <a:gd name="T103" fmla="*/ 1 h 137"/>
                <a:gd name="T104" fmla="*/ 42 w 70"/>
                <a:gd name="T105" fmla="*/ 0 h 137"/>
                <a:gd name="T106" fmla="*/ 40 w 70"/>
                <a:gd name="T107" fmla="*/ 0 h 137"/>
                <a:gd name="T108" fmla="*/ 37 w 70"/>
                <a:gd name="T10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0" h="137">
                  <a:moveTo>
                    <a:pt x="0" y="137"/>
                  </a:moveTo>
                  <a:lnTo>
                    <a:pt x="3" y="137"/>
                  </a:lnTo>
                  <a:lnTo>
                    <a:pt x="6" y="137"/>
                  </a:lnTo>
                  <a:lnTo>
                    <a:pt x="9" y="136"/>
                  </a:lnTo>
                  <a:lnTo>
                    <a:pt x="11" y="136"/>
                  </a:lnTo>
                  <a:lnTo>
                    <a:pt x="14" y="135"/>
                  </a:lnTo>
                  <a:lnTo>
                    <a:pt x="18" y="133"/>
                  </a:lnTo>
                  <a:lnTo>
                    <a:pt x="21" y="132"/>
                  </a:lnTo>
                  <a:lnTo>
                    <a:pt x="24" y="130"/>
                  </a:lnTo>
                  <a:lnTo>
                    <a:pt x="26" y="129"/>
                  </a:lnTo>
                  <a:lnTo>
                    <a:pt x="29" y="127"/>
                  </a:lnTo>
                  <a:lnTo>
                    <a:pt x="33" y="123"/>
                  </a:lnTo>
                  <a:lnTo>
                    <a:pt x="36" y="121"/>
                  </a:lnTo>
                  <a:lnTo>
                    <a:pt x="38" y="119"/>
                  </a:lnTo>
                  <a:lnTo>
                    <a:pt x="41" y="116"/>
                  </a:lnTo>
                  <a:lnTo>
                    <a:pt x="43" y="113"/>
                  </a:lnTo>
                  <a:lnTo>
                    <a:pt x="46" y="110"/>
                  </a:lnTo>
                  <a:lnTo>
                    <a:pt x="49" y="106"/>
                  </a:lnTo>
                  <a:lnTo>
                    <a:pt x="51" y="103"/>
                  </a:lnTo>
                  <a:lnTo>
                    <a:pt x="53" y="100"/>
                  </a:lnTo>
                  <a:lnTo>
                    <a:pt x="56" y="96"/>
                  </a:lnTo>
                  <a:lnTo>
                    <a:pt x="57" y="93"/>
                  </a:lnTo>
                  <a:lnTo>
                    <a:pt x="59" y="88"/>
                  </a:lnTo>
                  <a:lnTo>
                    <a:pt x="61" y="84"/>
                  </a:lnTo>
                  <a:lnTo>
                    <a:pt x="62" y="81"/>
                  </a:lnTo>
                  <a:lnTo>
                    <a:pt x="64" y="77"/>
                  </a:lnTo>
                  <a:lnTo>
                    <a:pt x="66" y="72"/>
                  </a:lnTo>
                  <a:lnTo>
                    <a:pt x="67" y="68"/>
                  </a:lnTo>
                  <a:lnTo>
                    <a:pt x="68" y="65"/>
                  </a:lnTo>
                  <a:lnTo>
                    <a:pt x="69" y="61"/>
                  </a:lnTo>
                  <a:lnTo>
                    <a:pt x="69" y="56"/>
                  </a:lnTo>
                  <a:lnTo>
                    <a:pt x="70" y="53"/>
                  </a:lnTo>
                  <a:lnTo>
                    <a:pt x="70" y="49"/>
                  </a:lnTo>
                  <a:lnTo>
                    <a:pt x="70" y="45"/>
                  </a:lnTo>
                  <a:lnTo>
                    <a:pt x="70" y="41"/>
                  </a:lnTo>
                  <a:lnTo>
                    <a:pt x="70" y="37"/>
                  </a:lnTo>
                  <a:lnTo>
                    <a:pt x="70" y="34"/>
                  </a:lnTo>
                  <a:lnTo>
                    <a:pt x="69" y="31"/>
                  </a:lnTo>
                  <a:lnTo>
                    <a:pt x="68" y="28"/>
                  </a:lnTo>
                  <a:lnTo>
                    <a:pt x="68" y="24"/>
                  </a:lnTo>
                  <a:lnTo>
                    <a:pt x="67" y="21"/>
                  </a:lnTo>
                  <a:lnTo>
                    <a:pt x="66" y="18"/>
                  </a:lnTo>
                  <a:lnTo>
                    <a:pt x="63" y="16"/>
                  </a:lnTo>
                  <a:lnTo>
                    <a:pt x="62" y="13"/>
                  </a:lnTo>
                  <a:lnTo>
                    <a:pt x="60" y="11"/>
                  </a:lnTo>
                  <a:lnTo>
                    <a:pt x="58" y="8"/>
                  </a:lnTo>
                  <a:lnTo>
                    <a:pt x="57" y="7"/>
                  </a:lnTo>
                  <a:lnTo>
                    <a:pt x="55" y="5"/>
                  </a:lnTo>
                  <a:lnTo>
                    <a:pt x="53" y="4"/>
                  </a:lnTo>
                  <a:lnTo>
                    <a:pt x="50" y="2"/>
                  </a:lnTo>
                  <a:lnTo>
                    <a:pt x="47" y="1"/>
                  </a:lnTo>
                  <a:lnTo>
                    <a:pt x="45" y="1"/>
                  </a:lnTo>
                  <a:lnTo>
                    <a:pt x="42" y="0"/>
                  </a:lnTo>
                  <a:lnTo>
                    <a:pt x="40" y="0"/>
                  </a:lnTo>
                  <a:lnTo>
                    <a:pt x="3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56" name="Line 824"/>
            <p:cNvSpPr>
              <a:spLocks noChangeShapeType="1"/>
            </p:cNvSpPr>
            <p:nvPr/>
          </p:nvSpPr>
          <p:spPr bwMode="auto">
            <a:xfrm flipH="1">
              <a:off x="2050" y="2517"/>
              <a:ext cx="7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57" name="Freeform 825"/>
            <p:cNvSpPr>
              <a:spLocks/>
            </p:cNvSpPr>
            <p:nvPr/>
          </p:nvSpPr>
          <p:spPr bwMode="auto">
            <a:xfrm>
              <a:off x="2057" y="2517"/>
              <a:ext cx="9" cy="20"/>
            </a:xfrm>
            <a:custGeom>
              <a:avLst/>
              <a:gdLst>
                <a:gd name="T0" fmla="*/ 29 w 34"/>
                <a:gd name="T1" fmla="*/ 70 h 70"/>
                <a:gd name="T2" fmla="*/ 30 w 34"/>
                <a:gd name="T3" fmla="*/ 65 h 70"/>
                <a:gd name="T4" fmla="*/ 31 w 34"/>
                <a:gd name="T5" fmla="*/ 62 h 70"/>
                <a:gd name="T6" fmla="*/ 33 w 34"/>
                <a:gd name="T7" fmla="*/ 58 h 70"/>
                <a:gd name="T8" fmla="*/ 33 w 34"/>
                <a:gd name="T9" fmla="*/ 54 h 70"/>
                <a:gd name="T10" fmla="*/ 33 w 34"/>
                <a:gd name="T11" fmla="*/ 50 h 70"/>
                <a:gd name="T12" fmla="*/ 34 w 34"/>
                <a:gd name="T13" fmla="*/ 46 h 70"/>
                <a:gd name="T14" fmla="*/ 34 w 34"/>
                <a:gd name="T15" fmla="*/ 42 h 70"/>
                <a:gd name="T16" fmla="*/ 33 w 34"/>
                <a:gd name="T17" fmla="*/ 39 h 70"/>
                <a:gd name="T18" fmla="*/ 33 w 34"/>
                <a:gd name="T19" fmla="*/ 35 h 70"/>
                <a:gd name="T20" fmla="*/ 31 w 34"/>
                <a:gd name="T21" fmla="*/ 32 h 70"/>
                <a:gd name="T22" fmla="*/ 31 w 34"/>
                <a:gd name="T23" fmla="*/ 28 h 70"/>
                <a:gd name="T24" fmla="*/ 30 w 34"/>
                <a:gd name="T25" fmla="*/ 25 h 70"/>
                <a:gd name="T26" fmla="*/ 29 w 34"/>
                <a:gd name="T27" fmla="*/ 23 h 70"/>
                <a:gd name="T28" fmla="*/ 28 w 34"/>
                <a:gd name="T29" fmla="*/ 19 h 70"/>
                <a:gd name="T30" fmla="*/ 26 w 34"/>
                <a:gd name="T31" fmla="*/ 16 h 70"/>
                <a:gd name="T32" fmla="*/ 25 w 34"/>
                <a:gd name="T33" fmla="*/ 14 h 70"/>
                <a:gd name="T34" fmla="*/ 23 w 34"/>
                <a:gd name="T35" fmla="*/ 12 h 70"/>
                <a:gd name="T36" fmla="*/ 22 w 34"/>
                <a:gd name="T37" fmla="*/ 10 h 70"/>
                <a:gd name="T38" fmla="*/ 20 w 34"/>
                <a:gd name="T39" fmla="*/ 8 h 70"/>
                <a:gd name="T40" fmla="*/ 18 w 34"/>
                <a:gd name="T41" fmla="*/ 7 h 70"/>
                <a:gd name="T42" fmla="*/ 15 w 34"/>
                <a:gd name="T43" fmla="*/ 5 h 70"/>
                <a:gd name="T44" fmla="*/ 13 w 34"/>
                <a:gd name="T45" fmla="*/ 4 h 70"/>
                <a:gd name="T46" fmla="*/ 10 w 34"/>
                <a:gd name="T47" fmla="*/ 2 h 70"/>
                <a:gd name="T48" fmla="*/ 8 w 34"/>
                <a:gd name="T49" fmla="*/ 1 h 70"/>
                <a:gd name="T50" fmla="*/ 6 w 34"/>
                <a:gd name="T51" fmla="*/ 1 h 70"/>
                <a:gd name="T52" fmla="*/ 3 w 34"/>
                <a:gd name="T53" fmla="*/ 0 h 70"/>
                <a:gd name="T54" fmla="*/ 0 w 34"/>
                <a:gd name="T55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4" h="70">
                  <a:moveTo>
                    <a:pt x="29" y="70"/>
                  </a:moveTo>
                  <a:lnTo>
                    <a:pt x="30" y="65"/>
                  </a:lnTo>
                  <a:lnTo>
                    <a:pt x="31" y="62"/>
                  </a:lnTo>
                  <a:lnTo>
                    <a:pt x="33" y="58"/>
                  </a:lnTo>
                  <a:lnTo>
                    <a:pt x="33" y="54"/>
                  </a:lnTo>
                  <a:lnTo>
                    <a:pt x="33" y="50"/>
                  </a:lnTo>
                  <a:lnTo>
                    <a:pt x="34" y="46"/>
                  </a:lnTo>
                  <a:lnTo>
                    <a:pt x="34" y="42"/>
                  </a:lnTo>
                  <a:lnTo>
                    <a:pt x="33" y="39"/>
                  </a:lnTo>
                  <a:lnTo>
                    <a:pt x="33" y="35"/>
                  </a:lnTo>
                  <a:lnTo>
                    <a:pt x="31" y="32"/>
                  </a:lnTo>
                  <a:lnTo>
                    <a:pt x="31" y="28"/>
                  </a:lnTo>
                  <a:lnTo>
                    <a:pt x="30" y="25"/>
                  </a:lnTo>
                  <a:lnTo>
                    <a:pt x="29" y="23"/>
                  </a:lnTo>
                  <a:lnTo>
                    <a:pt x="28" y="19"/>
                  </a:lnTo>
                  <a:lnTo>
                    <a:pt x="26" y="16"/>
                  </a:lnTo>
                  <a:lnTo>
                    <a:pt x="25" y="14"/>
                  </a:lnTo>
                  <a:lnTo>
                    <a:pt x="23" y="12"/>
                  </a:lnTo>
                  <a:lnTo>
                    <a:pt x="22" y="10"/>
                  </a:lnTo>
                  <a:lnTo>
                    <a:pt x="20" y="8"/>
                  </a:lnTo>
                  <a:lnTo>
                    <a:pt x="18" y="7"/>
                  </a:lnTo>
                  <a:lnTo>
                    <a:pt x="15" y="5"/>
                  </a:lnTo>
                  <a:lnTo>
                    <a:pt x="13" y="4"/>
                  </a:lnTo>
                  <a:lnTo>
                    <a:pt x="10" y="2"/>
                  </a:lnTo>
                  <a:lnTo>
                    <a:pt x="8" y="1"/>
                  </a:lnTo>
                  <a:lnTo>
                    <a:pt x="6" y="1"/>
                  </a:lnTo>
                  <a:lnTo>
                    <a:pt x="3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58" name="Line 826"/>
            <p:cNvSpPr>
              <a:spLocks noChangeShapeType="1"/>
            </p:cNvSpPr>
            <p:nvPr/>
          </p:nvSpPr>
          <p:spPr bwMode="auto">
            <a:xfrm flipH="1">
              <a:off x="2062" y="2537"/>
              <a:ext cx="4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59" name="Freeform 827"/>
            <p:cNvSpPr>
              <a:spLocks/>
            </p:cNvSpPr>
            <p:nvPr/>
          </p:nvSpPr>
          <p:spPr bwMode="auto">
            <a:xfrm>
              <a:off x="2044" y="2548"/>
              <a:ext cx="18" cy="17"/>
            </a:xfrm>
            <a:custGeom>
              <a:avLst/>
              <a:gdLst>
                <a:gd name="T0" fmla="*/ 0 w 67"/>
                <a:gd name="T1" fmla="*/ 68 h 68"/>
                <a:gd name="T2" fmla="*/ 3 w 67"/>
                <a:gd name="T3" fmla="*/ 68 h 68"/>
                <a:gd name="T4" fmla="*/ 5 w 67"/>
                <a:gd name="T5" fmla="*/ 68 h 68"/>
                <a:gd name="T6" fmla="*/ 8 w 67"/>
                <a:gd name="T7" fmla="*/ 67 h 68"/>
                <a:gd name="T8" fmla="*/ 11 w 67"/>
                <a:gd name="T9" fmla="*/ 67 h 68"/>
                <a:gd name="T10" fmla="*/ 15 w 67"/>
                <a:gd name="T11" fmla="*/ 66 h 68"/>
                <a:gd name="T12" fmla="*/ 18 w 67"/>
                <a:gd name="T13" fmla="*/ 65 h 68"/>
                <a:gd name="T14" fmla="*/ 20 w 67"/>
                <a:gd name="T15" fmla="*/ 63 h 68"/>
                <a:gd name="T16" fmla="*/ 23 w 67"/>
                <a:gd name="T17" fmla="*/ 61 h 68"/>
                <a:gd name="T18" fmla="*/ 26 w 67"/>
                <a:gd name="T19" fmla="*/ 59 h 68"/>
                <a:gd name="T20" fmla="*/ 30 w 67"/>
                <a:gd name="T21" fmla="*/ 57 h 68"/>
                <a:gd name="T22" fmla="*/ 32 w 67"/>
                <a:gd name="T23" fmla="*/ 55 h 68"/>
                <a:gd name="T24" fmla="*/ 35 w 67"/>
                <a:gd name="T25" fmla="*/ 52 h 68"/>
                <a:gd name="T26" fmla="*/ 38 w 67"/>
                <a:gd name="T27" fmla="*/ 50 h 68"/>
                <a:gd name="T28" fmla="*/ 40 w 67"/>
                <a:gd name="T29" fmla="*/ 47 h 68"/>
                <a:gd name="T30" fmla="*/ 43 w 67"/>
                <a:gd name="T31" fmla="*/ 43 h 68"/>
                <a:gd name="T32" fmla="*/ 46 w 67"/>
                <a:gd name="T33" fmla="*/ 40 h 68"/>
                <a:gd name="T34" fmla="*/ 49 w 67"/>
                <a:gd name="T35" fmla="*/ 37 h 68"/>
                <a:gd name="T36" fmla="*/ 51 w 67"/>
                <a:gd name="T37" fmla="*/ 34 h 68"/>
                <a:gd name="T38" fmla="*/ 53 w 67"/>
                <a:gd name="T39" fmla="*/ 31 h 68"/>
                <a:gd name="T40" fmla="*/ 55 w 67"/>
                <a:gd name="T41" fmla="*/ 26 h 68"/>
                <a:gd name="T42" fmla="*/ 57 w 67"/>
                <a:gd name="T43" fmla="*/ 23 h 68"/>
                <a:gd name="T44" fmla="*/ 59 w 67"/>
                <a:gd name="T45" fmla="*/ 19 h 68"/>
                <a:gd name="T46" fmla="*/ 60 w 67"/>
                <a:gd name="T47" fmla="*/ 16 h 68"/>
                <a:gd name="T48" fmla="*/ 63 w 67"/>
                <a:gd name="T49" fmla="*/ 11 h 68"/>
                <a:gd name="T50" fmla="*/ 64 w 67"/>
                <a:gd name="T51" fmla="*/ 7 h 68"/>
                <a:gd name="T52" fmla="*/ 66 w 67"/>
                <a:gd name="T53" fmla="*/ 3 h 68"/>
                <a:gd name="T54" fmla="*/ 67 w 67"/>
                <a:gd name="T5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7" h="68">
                  <a:moveTo>
                    <a:pt x="0" y="68"/>
                  </a:moveTo>
                  <a:lnTo>
                    <a:pt x="3" y="68"/>
                  </a:lnTo>
                  <a:lnTo>
                    <a:pt x="5" y="68"/>
                  </a:lnTo>
                  <a:lnTo>
                    <a:pt x="8" y="67"/>
                  </a:lnTo>
                  <a:lnTo>
                    <a:pt x="11" y="67"/>
                  </a:lnTo>
                  <a:lnTo>
                    <a:pt x="15" y="66"/>
                  </a:lnTo>
                  <a:lnTo>
                    <a:pt x="18" y="65"/>
                  </a:lnTo>
                  <a:lnTo>
                    <a:pt x="20" y="63"/>
                  </a:lnTo>
                  <a:lnTo>
                    <a:pt x="23" y="61"/>
                  </a:lnTo>
                  <a:lnTo>
                    <a:pt x="26" y="59"/>
                  </a:lnTo>
                  <a:lnTo>
                    <a:pt x="30" y="57"/>
                  </a:lnTo>
                  <a:lnTo>
                    <a:pt x="32" y="55"/>
                  </a:lnTo>
                  <a:lnTo>
                    <a:pt x="35" y="52"/>
                  </a:lnTo>
                  <a:lnTo>
                    <a:pt x="38" y="50"/>
                  </a:lnTo>
                  <a:lnTo>
                    <a:pt x="40" y="47"/>
                  </a:lnTo>
                  <a:lnTo>
                    <a:pt x="43" y="43"/>
                  </a:lnTo>
                  <a:lnTo>
                    <a:pt x="46" y="40"/>
                  </a:lnTo>
                  <a:lnTo>
                    <a:pt x="49" y="37"/>
                  </a:lnTo>
                  <a:lnTo>
                    <a:pt x="51" y="34"/>
                  </a:lnTo>
                  <a:lnTo>
                    <a:pt x="53" y="31"/>
                  </a:lnTo>
                  <a:lnTo>
                    <a:pt x="55" y="26"/>
                  </a:lnTo>
                  <a:lnTo>
                    <a:pt x="57" y="23"/>
                  </a:lnTo>
                  <a:lnTo>
                    <a:pt x="59" y="19"/>
                  </a:lnTo>
                  <a:lnTo>
                    <a:pt x="60" y="16"/>
                  </a:lnTo>
                  <a:lnTo>
                    <a:pt x="63" y="11"/>
                  </a:lnTo>
                  <a:lnTo>
                    <a:pt x="64" y="7"/>
                  </a:lnTo>
                  <a:lnTo>
                    <a:pt x="66" y="3"/>
                  </a:lnTo>
                  <a:lnTo>
                    <a:pt x="6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60" name="Line 828"/>
            <p:cNvSpPr>
              <a:spLocks noChangeShapeType="1"/>
            </p:cNvSpPr>
            <p:nvPr/>
          </p:nvSpPr>
          <p:spPr bwMode="auto">
            <a:xfrm flipH="1">
              <a:off x="2030" y="2565"/>
              <a:ext cx="14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61" name="Freeform 829"/>
            <p:cNvSpPr>
              <a:spLocks/>
            </p:cNvSpPr>
            <p:nvPr/>
          </p:nvSpPr>
          <p:spPr bwMode="auto">
            <a:xfrm>
              <a:off x="2082" y="2477"/>
              <a:ext cx="41" cy="88"/>
            </a:xfrm>
            <a:custGeom>
              <a:avLst/>
              <a:gdLst>
                <a:gd name="T0" fmla="*/ 135 w 141"/>
                <a:gd name="T1" fmla="*/ 2 h 310"/>
                <a:gd name="T2" fmla="*/ 127 w 141"/>
                <a:gd name="T3" fmla="*/ 6 h 310"/>
                <a:gd name="T4" fmla="*/ 117 w 141"/>
                <a:gd name="T5" fmla="*/ 13 h 310"/>
                <a:gd name="T6" fmla="*/ 109 w 141"/>
                <a:gd name="T7" fmla="*/ 19 h 310"/>
                <a:gd name="T8" fmla="*/ 100 w 141"/>
                <a:gd name="T9" fmla="*/ 27 h 310"/>
                <a:gd name="T10" fmla="*/ 92 w 141"/>
                <a:gd name="T11" fmla="*/ 35 h 310"/>
                <a:gd name="T12" fmla="*/ 83 w 141"/>
                <a:gd name="T13" fmla="*/ 44 h 310"/>
                <a:gd name="T14" fmla="*/ 75 w 141"/>
                <a:gd name="T15" fmla="*/ 53 h 310"/>
                <a:gd name="T16" fmla="*/ 67 w 141"/>
                <a:gd name="T17" fmla="*/ 63 h 310"/>
                <a:gd name="T18" fmla="*/ 61 w 141"/>
                <a:gd name="T19" fmla="*/ 73 h 310"/>
                <a:gd name="T20" fmla="*/ 54 w 141"/>
                <a:gd name="T21" fmla="*/ 85 h 310"/>
                <a:gd name="T22" fmla="*/ 48 w 141"/>
                <a:gd name="T23" fmla="*/ 96 h 310"/>
                <a:gd name="T24" fmla="*/ 42 w 141"/>
                <a:gd name="T25" fmla="*/ 108 h 310"/>
                <a:gd name="T26" fmla="*/ 37 w 141"/>
                <a:gd name="T27" fmla="*/ 119 h 310"/>
                <a:gd name="T28" fmla="*/ 33 w 141"/>
                <a:gd name="T29" fmla="*/ 132 h 310"/>
                <a:gd name="T30" fmla="*/ 3 w 141"/>
                <a:gd name="T31" fmla="*/ 242 h 310"/>
                <a:gd name="T32" fmla="*/ 1 w 141"/>
                <a:gd name="T33" fmla="*/ 249 h 310"/>
                <a:gd name="T34" fmla="*/ 0 w 141"/>
                <a:gd name="T35" fmla="*/ 258 h 310"/>
                <a:gd name="T36" fmla="*/ 0 w 141"/>
                <a:gd name="T37" fmla="*/ 265 h 310"/>
                <a:gd name="T38" fmla="*/ 0 w 141"/>
                <a:gd name="T39" fmla="*/ 273 h 310"/>
                <a:gd name="T40" fmla="*/ 1 w 141"/>
                <a:gd name="T41" fmla="*/ 279 h 310"/>
                <a:gd name="T42" fmla="*/ 2 w 141"/>
                <a:gd name="T43" fmla="*/ 285 h 310"/>
                <a:gd name="T44" fmla="*/ 4 w 141"/>
                <a:gd name="T45" fmla="*/ 292 h 310"/>
                <a:gd name="T46" fmla="*/ 7 w 141"/>
                <a:gd name="T47" fmla="*/ 297 h 310"/>
                <a:gd name="T48" fmla="*/ 11 w 141"/>
                <a:gd name="T49" fmla="*/ 301 h 310"/>
                <a:gd name="T50" fmla="*/ 15 w 141"/>
                <a:gd name="T51" fmla="*/ 305 h 310"/>
                <a:gd name="T52" fmla="*/ 19 w 141"/>
                <a:gd name="T53" fmla="*/ 308 h 310"/>
                <a:gd name="T54" fmla="*/ 25 w 141"/>
                <a:gd name="T55" fmla="*/ 309 h 310"/>
                <a:gd name="T56" fmla="*/ 30 w 141"/>
                <a:gd name="T57" fmla="*/ 310 h 310"/>
                <a:gd name="T58" fmla="*/ 35 w 141"/>
                <a:gd name="T59" fmla="*/ 310 h 310"/>
                <a:gd name="T60" fmla="*/ 42 w 141"/>
                <a:gd name="T61" fmla="*/ 309 h 310"/>
                <a:gd name="T62" fmla="*/ 47 w 141"/>
                <a:gd name="T63" fmla="*/ 308 h 310"/>
                <a:gd name="T64" fmla="*/ 53 w 141"/>
                <a:gd name="T65" fmla="*/ 305 h 310"/>
                <a:gd name="T66" fmla="*/ 60 w 141"/>
                <a:gd name="T67" fmla="*/ 301 h 310"/>
                <a:gd name="T68" fmla="*/ 65 w 141"/>
                <a:gd name="T69" fmla="*/ 297 h 310"/>
                <a:gd name="T70" fmla="*/ 71 w 141"/>
                <a:gd name="T71" fmla="*/ 292 h 310"/>
                <a:gd name="T72" fmla="*/ 77 w 141"/>
                <a:gd name="T73" fmla="*/ 285 h 310"/>
                <a:gd name="T74" fmla="*/ 81 w 141"/>
                <a:gd name="T75" fmla="*/ 279 h 310"/>
                <a:gd name="T76" fmla="*/ 86 w 141"/>
                <a:gd name="T77" fmla="*/ 273 h 310"/>
                <a:gd name="T78" fmla="*/ 91 w 141"/>
                <a:gd name="T79" fmla="*/ 265 h 310"/>
                <a:gd name="T80" fmla="*/ 94 w 141"/>
                <a:gd name="T81" fmla="*/ 258 h 310"/>
                <a:gd name="T82" fmla="*/ 97 w 141"/>
                <a:gd name="T83" fmla="*/ 249 h 310"/>
                <a:gd name="T84" fmla="*/ 99 w 141"/>
                <a:gd name="T85" fmla="*/ 242 h 310"/>
                <a:gd name="T86" fmla="*/ 110 w 141"/>
                <a:gd name="T87" fmla="*/ 203 h 310"/>
                <a:gd name="T88" fmla="*/ 112 w 141"/>
                <a:gd name="T89" fmla="*/ 196 h 310"/>
                <a:gd name="T90" fmla="*/ 114 w 141"/>
                <a:gd name="T91" fmla="*/ 188 h 310"/>
                <a:gd name="T92" fmla="*/ 114 w 141"/>
                <a:gd name="T93" fmla="*/ 181 h 310"/>
                <a:gd name="T94" fmla="*/ 114 w 141"/>
                <a:gd name="T95" fmla="*/ 174 h 310"/>
                <a:gd name="T96" fmla="*/ 114 w 141"/>
                <a:gd name="T97" fmla="*/ 167 h 310"/>
                <a:gd name="T98" fmla="*/ 113 w 141"/>
                <a:gd name="T99" fmla="*/ 161 h 310"/>
                <a:gd name="T100" fmla="*/ 111 w 141"/>
                <a:gd name="T101" fmla="*/ 155 h 310"/>
                <a:gd name="T102" fmla="*/ 108 w 141"/>
                <a:gd name="T103" fmla="*/ 150 h 310"/>
                <a:gd name="T104" fmla="*/ 104 w 141"/>
                <a:gd name="T105" fmla="*/ 146 h 310"/>
                <a:gd name="T106" fmla="*/ 101 w 141"/>
                <a:gd name="T107" fmla="*/ 143 h 310"/>
                <a:gd name="T108" fmla="*/ 97 w 141"/>
                <a:gd name="T109" fmla="*/ 139 h 310"/>
                <a:gd name="T110" fmla="*/ 92 w 141"/>
                <a:gd name="T111" fmla="*/ 138 h 310"/>
                <a:gd name="T112" fmla="*/ 87 w 141"/>
                <a:gd name="T113" fmla="*/ 137 h 310"/>
                <a:gd name="T114" fmla="*/ 82 w 141"/>
                <a:gd name="T115" fmla="*/ 137 h 310"/>
                <a:gd name="T116" fmla="*/ 31 w 141"/>
                <a:gd name="T117" fmla="*/ 137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41" h="310">
                  <a:moveTo>
                    <a:pt x="141" y="0"/>
                  </a:moveTo>
                  <a:lnTo>
                    <a:pt x="135" y="2"/>
                  </a:lnTo>
                  <a:lnTo>
                    <a:pt x="131" y="4"/>
                  </a:lnTo>
                  <a:lnTo>
                    <a:pt x="127" y="6"/>
                  </a:lnTo>
                  <a:lnTo>
                    <a:pt x="121" y="10"/>
                  </a:lnTo>
                  <a:lnTo>
                    <a:pt x="117" y="13"/>
                  </a:lnTo>
                  <a:lnTo>
                    <a:pt x="113" y="16"/>
                  </a:lnTo>
                  <a:lnTo>
                    <a:pt x="109" y="19"/>
                  </a:lnTo>
                  <a:lnTo>
                    <a:pt x="104" y="23"/>
                  </a:lnTo>
                  <a:lnTo>
                    <a:pt x="100" y="27"/>
                  </a:lnTo>
                  <a:lnTo>
                    <a:pt x="96" y="31"/>
                  </a:lnTo>
                  <a:lnTo>
                    <a:pt x="92" y="35"/>
                  </a:lnTo>
                  <a:lnTo>
                    <a:pt x="87" y="39"/>
                  </a:lnTo>
                  <a:lnTo>
                    <a:pt x="83" y="44"/>
                  </a:lnTo>
                  <a:lnTo>
                    <a:pt x="79" y="48"/>
                  </a:lnTo>
                  <a:lnTo>
                    <a:pt x="75" y="53"/>
                  </a:lnTo>
                  <a:lnTo>
                    <a:pt x="71" y="59"/>
                  </a:lnTo>
                  <a:lnTo>
                    <a:pt x="67" y="63"/>
                  </a:lnTo>
                  <a:lnTo>
                    <a:pt x="64" y="68"/>
                  </a:lnTo>
                  <a:lnTo>
                    <a:pt x="61" y="73"/>
                  </a:lnTo>
                  <a:lnTo>
                    <a:pt x="58" y="79"/>
                  </a:lnTo>
                  <a:lnTo>
                    <a:pt x="54" y="85"/>
                  </a:lnTo>
                  <a:lnTo>
                    <a:pt x="51" y="90"/>
                  </a:lnTo>
                  <a:lnTo>
                    <a:pt x="48" y="96"/>
                  </a:lnTo>
                  <a:lnTo>
                    <a:pt x="45" y="102"/>
                  </a:lnTo>
                  <a:lnTo>
                    <a:pt x="42" y="108"/>
                  </a:lnTo>
                  <a:lnTo>
                    <a:pt x="39" y="114"/>
                  </a:lnTo>
                  <a:lnTo>
                    <a:pt x="37" y="119"/>
                  </a:lnTo>
                  <a:lnTo>
                    <a:pt x="35" y="126"/>
                  </a:lnTo>
                  <a:lnTo>
                    <a:pt x="33" y="132"/>
                  </a:lnTo>
                  <a:lnTo>
                    <a:pt x="31" y="137"/>
                  </a:lnTo>
                  <a:lnTo>
                    <a:pt x="3" y="242"/>
                  </a:lnTo>
                  <a:lnTo>
                    <a:pt x="2" y="245"/>
                  </a:lnTo>
                  <a:lnTo>
                    <a:pt x="1" y="249"/>
                  </a:lnTo>
                  <a:lnTo>
                    <a:pt x="0" y="253"/>
                  </a:lnTo>
                  <a:lnTo>
                    <a:pt x="0" y="258"/>
                  </a:lnTo>
                  <a:lnTo>
                    <a:pt x="0" y="261"/>
                  </a:lnTo>
                  <a:lnTo>
                    <a:pt x="0" y="265"/>
                  </a:lnTo>
                  <a:lnTo>
                    <a:pt x="0" y="268"/>
                  </a:lnTo>
                  <a:lnTo>
                    <a:pt x="0" y="273"/>
                  </a:lnTo>
                  <a:lnTo>
                    <a:pt x="0" y="276"/>
                  </a:lnTo>
                  <a:lnTo>
                    <a:pt x="1" y="279"/>
                  </a:lnTo>
                  <a:lnTo>
                    <a:pt x="1" y="282"/>
                  </a:lnTo>
                  <a:lnTo>
                    <a:pt x="2" y="285"/>
                  </a:lnTo>
                  <a:lnTo>
                    <a:pt x="3" y="289"/>
                  </a:lnTo>
                  <a:lnTo>
                    <a:pt x="4" y="292"/>
                  </a:lnTo>
                  <a:lnTo>
                    <a:pt x="6" y="294"/>
                  </a:lnTo>
                  <a:lnTo>
                    <a:pt x="7" y="297"/>
                  </a:lnTo>
                  <a:lnTo>
                    <a:pt x="10" y="299"/>
                  </a:lnTo>
                  <a:lnTo>
                    <a:pt x="11" y="301"/>
                  </a:lnTo>
                  <a:lnTo>
                    <a:pt x="13" y="303"/>
                  </a:lnTo>
                  <a:lnTo>
                    <a:pt x="15" y="305"/>
                  </a:lnTo>
                  <a:lnTo>
                    <a:pt x="17" y="307"/>
                  </a:lnTo>
                  <a:lnTo>
                    <a:pt x="19" y="308"/>
                  </a:lnTo>
                  <a:lnTo>
                    <a:pt x="22" y="309"/>
                  </a:lnTo>
                  <a:lnTo>
                    <a:pt x="25" y="309"/>
                  </a:lnTo>
                  <a:lnTo>
                    <a:pt x="28" y="310"/>
                  </a:lnTo>
                  <a:lnTo>
                    <a:pt x="30" y="310"/>
                  </a:lnTo>
                  <a:lnTo>
                    <a:pt x="33" y="310"/>
                  </a:lnTo>
                  <a:lnTo>
                    <a:pt x="35" y="310"/>
                  </a:lnTo>
                  <a:lnTo>
                    <a:pt x="38" y="310"/>
                  </a:lnTo>
                  <a:lnTo>
                    <a:pt x="42" y="309"/>
                  </a:lnTo>
                  <a:lnTo>
                    <a:pt x="45" y="309"/>
                  </a:lnTo>
                  <a:lnTo>
                    <a:pt x="47" y="308"/>
                  </a:lnTo>
                  <a:lnTo>
                    <a:pt x="50" y="307"/>
                  </a:lnTo>
                  <a:lnTo>
                    <a:pt x="53" y="305"/>
                  </a:lnTo>
                  <a:lnTo>
                    <a:pt x="56" y="303"/>
                  </a:lnTo>
                  <a:lnTo>
                    <a:pt x="60" y="301"/>
                  </a:lnTo>
                  <a:lnTo>
                    <a:pt x="63" y="299"/>
                  </a:lnTo>
                  <a:lnTo>
                    <a:pt x="65" y="297"/>
                  </a:lnTo>
                  <a:lnTo>
                    <a:pt x="68" y="294"/>
                  </a:lnTo>
                  <a:lnTo>
                    <a:pt x="71" y="292"/>
                  </a:lnTo>
                  <a:lnTo>
                    <a:pt x="74" y="289"/>
                  </a:lnTo>
                  <a:lnTo>
                    <a:pt x="77" y="285"/>
                  </a:lnTo>
                  <a:lnTo>
                    <a:pt x="79" y="282"/>
                  </a:lnTo>
                  <a:lnTo>
                    <a:pt x="81" y="279"/>
                  </a:lnTo>
                  <a:lnTo>
                    <a:pt x="84" y="276"/>
                  </a:lnTo>
                  <a:lnTo>
                    <a:pt x="86" y="273"/>
                  </a:lnTo>
                  <a:lnTo>
                    <a:pt x="88" y="268"/>
                  </a:lnTo>
                  <a:lnTo>
                    <a:pt x="91" y="265"/>
                  </a:lnTo>
                  <a:lnTo>
                    <a:pt x="93" y="261"/>
                  </a:lnTo>
                  <a:lnTo>
                    <a:pt x="94" y="258"/>
                  </a:lnTo>
                  <a:lnTo>
                    <a:pt x="96" y="253"/>
                  </a:lnTo>
                  <a:lnTo>
                    <a:pt x="97" y="249"/>
                  </a:lnTo>
                  <a:lnTo>
                    <a:pt x="98" y="245"/>
                  </a:lnTo>
                  <a:lnTo>
                    <a:pt x="99" y="242"/>
                  </a:lnTo>
                  <a:lnTo>
                    <a:pt x="109" y="207"/>
                  </a:lnTo>
                  <a:lnTo>
                    <a:pt x="110" y="203"/>
                  </a:lnTo>
                  <a:lnTo>
                    <a:pt x="111" y="199"/>
                  </a:lnTo>
                  <a:lnTo>
                    <a:pt x="112" y="196"/>
                  </a:lnTo>
                  <a:lnTo>
                    <a:pt x="113" y="192"/>
                  </a:lnTo>
                  <a:lnTo>
                    <a:pt x="114" y="188"/>
                  </a:lnTo>
                  <a:lnTo>
                    <a:pt x="114" y="184"/>
                  </a:lnTo>
                  <a:lnTo>
                    <a:pt x="114" y="181"/>
                  </a:lnTo>
                  <a:lnTo>
                    <a:pt x="114" y="177"/>
                  </a:lnTo>
                  <a:lnTo>
                    <a:pt x="114" y="174"/>
                  </a:lnTo>
                  <a:lnTo>
                    <a:pt x="114" y="170"/>
                  </a:lnTo>
                  <a:lnTo>
                    <a:pt x="114" y="167"/>
                  </a:lnTo>
                  <a:lnTo>
                    <a:pt x="113" y="164"/>
                  </a:lnTo>
                  <a:lnTo>
                    <a:pt x="113" y="161"/>
                  </a:lnTo>
                  <a:lnTo>
                    <a:pt x="112" y="158"/>
                  </a:lnTo>
                  <a:lnTo>
                    <a:pt x="111" y="155"/>
                  </a:lnTo>
                  <a:lnTo>
                    <a:pt x="110" y="152"/>
                  </a:lnTo>
                  <a:lnTo>
                    <a:pt x="108" y="150"/>
                  </a:lnTo>
                  <a:lnTo>
                    <a:pt x="107" y="148"/>
                  </a:lnTo>
                  <a:lnTo>
                    <a:pt x="104" y="146"/>
                  </a:lnTo>
                  <a:lnTo>
                    <a:pt x="103" y="144"/>
                  </a:lnTo>
                  <a:lnTo>
                    <a:pt x="101" y="143"/>
                  </a:lnTo>
                  <a:lnTo>
                    <a:pt x="99" y="141"/>
                  </a:lnTo>
                  <a:lnTo>
                    <a:pt x="97" y="139"/>
                  </a:lnTo>
                  <a:lnTo>
                    <a:pt x="95" y="138"/>
                  </a:lnTo>
                  <a:lnTo>
                    <a:pt x="92" y="138"/>
                  </a:lnTo>
                  <a:lnTo>
                    <a:pt x="89" y="137"/>
                  </a:lnTo>
                  <a:lnTo>
                    <a:pt x="87" y="137"/>
                  </a:lnTo>
                  <a:lnTo>
                    <a:pt x="84" y="137"/>
                  </a:lnTo>
                  <a:lnTo>
                    <a:pt x="82" y="137"/>
                  </a:lnTo>
                  <a:lnTo>
                    <a:pt x="79" y="137"/>
                  </a:lnTo>
                  <a:lnTo>
                    <a:pt x="31" y="13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62" name="Line 830"/>
            <p:cNvSpPr>
              <a:spLocks noChangeShapeType="1"/>
            </p:cNvSpPr>
            <p:nvPr/>
          </p:nvSpPr>
          <p:spPr bwMode="auto">
            <a:xfrm>
              <a:off x="1587" y="2886"/>
              <a:ext cx="2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63" name="Line 831"/>
            <p:cNvSpPr>
              <a:spLocks noChangeShapeType="1"/>
            </p:cNvSpPr>
            <p:nvPr/>
          </p:nvSpPr>
          <p:spPr bwMode="auto">
            <a:xfrm>
              <a:off x="2565" y="2886"/>
              <a:ext cx="2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64" name="Line 832"/>
            <p:cNvSpPr>
              <a:spLocks noChangeShapeType="1"/>
            </p:cNvSpPr>
            <p:nvPr/>
          </p:nvSpPr>
          <p:spPr bwMode="auto">
            <a:xfrm>
              <a:off x="2565" y="2587"/>
              <a:ext cx="2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65" name="Line 833"/>
            <p:cNvSpPr>
              <a:spLocks noChangeShapeType="1"/>
            </p:cNvSpPr>
            <p:nvPr/>
          </p:nvSpPr>
          <p:spPr bwMode="auto">
            <a:xfrm>
              <a:off x="2076" y="1269"/>
              <a:ext cx="650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66" name="Line 834"/>
            <p:cNvSpPr>
              <a:spLocks noChangeShapeType="1"/>
            </p:cNvSpPr>
            <p:nvPr/>
          </p:nvSpPr>
          <p:spPr bwMode="auto">
            <a:xfrm>
              <a:off x="2565" y="2083"/>
              <a:ext cx="161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67" name="Line 835"/>
            <p:cNvSpPr>
              <a:spLocks noChangeShapeType="1"/>
            </p:cNvSpPr>
            <p:nvPr/>
          </p:nvSpPr>
          <p:spPr bwMode="auto">
            <a:xfrm>
              <a:off x="2687" y="1325"/>
              <a:ext cx="2" cy="70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68" name="Freeform 836"/>
            <p:cNvSpPr>
              <a:spLocks/>
            </p:cNvSpPr>
            <p:nvPr/>
          </p:nvSpPr>
          <p:spPr bwMode="auto">
            <a:xfrm>
              <a:off x="2678" y="1269"/>
              <a:ext cx="20" cy="56"/>
            </a:xfrm>
            <a:custGeom>
              <a:avLst/>
              <a:gdLst>
                <a:gd name="T0" fmla="*/ 0 w 66"/>
                <a:gd name="T1" fmla="*/ 199 h 199"/>
                <a:gd name="T2" fmla="*/ 66 w 66"/>
                <a:gd name="T3" fmla="*/ 199 h 199"/>
                <a:gd name="T4" fmla="*/ 33 w 66"/>
                <a:gd name="T5" fmla="*/ 0 h 199"/>
                <a:gd name="T6" fmla="*/ 0 w 66"/>
                <a:gd name="T7" fmla="*/ 199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6" h="199">
                  <a:moveTo>
                    <a:pt x="0" y="199"/>
                  </a:moveTo>
                  <a:lnTo>
                    <a:pt x="66" y="199"/>
                  </a:lnTo>
                  <a:lnTo>
                    <a:pt x="33" y="0"/>
                  </a:lnTo>
                  <a:lnTo>
                    <a:pt x="0" y="199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69" name="Freeform 837"/>
            <p:cNvSpPr>
              <a:spLocks/>
            </p:cNvSpPr>
            <p:nvPr/>
          </p:nvSpPr>
          <p:spPr bwMode="auto">
            <a:xfrm>
              <a:off x="2678" y="1269"/>
              <a:ext cx="20" cy="56"/>
            </a:xfrm>
            <a:custGeom>
              <a:avLst/>
              <a:gdLst>
                <a:gd name="T0" fmla="*/ 0 w 66"/>
                <a:gd name="T1" fmla="*/ 199 h 199"/>
                <a:gd name="T2" fmla="*/ 66 w 66"/>
                <a:gd name="T3" fmla="*/ 199 h 199"/>
                <a:gd name="T4" fmla="*/ 33 w 66"/>
                <a:gd name="T5" fmla="*/ 0 h 199"/>
                <a:gd name="T6" fmla="*/ 0 w 66"/>
                <a:gd name="T7" fmla="*/ 199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6" h="199">
                  <a:moveTo>
                    <a:pt x="0" y="199"/>
                  </a:moveTo>
                  <a:lnTo>
                    <a:pt x="66" y="199"/>
                  </a:lnTo>
                  <a:lnTo>
                    <a:pt x="33" y="0"/>
                  </a:lnTo>
                  <a:lnTo>
                    <a:pt x="0" y="199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70" name="Freeform 838"/>
            <p:cNvSpPr>
              <a:spLocks/>
            </p:cNvSpPr>
            <p:nvPr/>
          </p:nvSpPr>
          <p:spPr bwMode="auto">
            <a:xfrm>
              <a:off x="2678" y="2026"/>
              <a:ext cx="20" cy="57"/>
            </a:xfrm>
            <a:custGeom>
              <a:avLst/>
              <a:gdLst>
                <a:gd name="T0" fmla="*/ 0 w 66"/>
                <a:gd name="T1" fmla="*/ 0 h 200"/>
                <a:gd name="T2" fmla="*/ 66 w 66"/>
                <a:gd name="T3" fmla="*/ 0 h 200"/>
                <a:gd name="T4" fmla="*/ 33 w 66"/>
                <a:gd name="T5" fmla="*/ 200 h 200"/>
                <a:gd name="T6" fmla="*/ 0 w 66"/>
                <a:gd name="T7" fmla="*/ 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6" h="200">
                  <a:moveTo>
                    <a:pt x="0" y="0"/>
                  </a:moveTo>
                  <a:lnTo>
                    <a:pt x="66" y="0"/>
                  </a:lnTo>
                  <a:lnTo>
                    <a:pt x="33" y="2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71" name="Freeform 839"/>
            <p:cNvSpPr>
              <a:spLocks/>
            </p:cNvSpPr>
            <p:nvPr/>
          </p:nvSpPr>
          <p:spPr bwMode="auto">
            <a:xfrm>
              <a:off x="2678" y="2026"/>
              <a:ext cx="20" cy="57"/>
            </a:xfrm>
            <a:custGeom>
              <a:avLst/>
              <a:gdLst>
                <a:gd name="T0" fmla="*/ 0 w 66"/>
                <a:gd name="T1" fmla="*/ 0 h 200"/>
                <a:gd name="T2" fmla="*/ 66 w 66"/>
                <a:gd name="T3" fmla="*/ 0 h 200"/>
                <a:gd name="T4" fmla="*/ 33 w 66"/>
                <a:gd name="T5" fmla="*/ 200 h 200"/>
                <a:gd name="T6" fmla="*/ 0 w 66"/>
                <a:gd name="T7" fmla="*/ 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6" h="200">
                  <a:moveTo>
                    <a:pt x="0" y="0"/>
                  </a:moveTo>
                  <a:lnTo>
                    <a:pt x="66" y="0"/>
                  </a:lnTo>
                  <a:lnTo>
                    <a:pt x="33" y="2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72" name="Line 840"/>
            <p:cNvSpPr>
              <a:spLocks noChangeShapeType="1"/>
            </p:cNvSpPr>
            <p:nvPr/>
          </p:nvSpPr>
          <p:spPr bwMode="auto">
            <a:xfrm flipV="1">
              <a:off x="2579" y="1688"/>
              <a:ext cx="2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73" name="Freeform 841"/>
            <p:cNvSpPr>
              <a:spLocks/>
            </p:cNvSpPr>
            <p:nvPr/>
          </p:nvSpPr>
          <p:spPr bwMode="auto">
            <a:xfrm>
              <a:off x="2579" y="1678"/>
              <a:ext cx="38" cy="20"/>
            </a:xfrm>
            <a:custGeom>
              <a:avLst/>
              <a:gdLst>
                <a:gd name="T0" fmla="*/ 137 w 137"/>
                <a:gd name="T1" fmla="*/ 70 h 70"/>
                <a:gd name="T2" fmla="*/ 136 w 137"/>
                <a:gd name="T3" fmla="*/ 59 h 70"/>
                <a:gd name="T4" fmla="*/ 131 w 137"/>
                <a:gd name="T5" fmla="*/ 48 h 70"/>
                <a:gd name="T6" fmla="*/ 122 w 137"/>
                <a:gd name="T7" fmla="*/ 36 h 70"/>
                <a:gd name="T8" fmla="*/ 111 w 137"/>
                <a:gd name="T9" fmla="*/ 26 h 70"/>
                <a:gd name="T10" fmla="*/ 99 w 137"/>
                <a:gd name="T11" fmla="*/ 16 h 70"/>
                <a:gd name="T12" fmla="*/ 84 w 137"/>
                <a:gd name="T13" fmla="*/ 9 h 70"/>
                <a:gd name="T14" fmla="*/ 68 w 137"/>
                <a:gd name="T15" fmla="*/ 3 h 70"/>
                <a:gd name="T16" fmla="*/ 53 w 137"/>
                <a:gd name="T17" fmla="*/ 0 h 70"/>
                <a:gd name="T18" fmla="*/ 38 w 137"/>
                <a:gd name="T19" fmla="*/ 0 h 70"/>
                <a:gd name="T20" fmla="*/ 25 w 137"/>
                <a:gd name="T21" fmla="*/ 2 h 70"/>
                <a:gd name="T22" fmla="*/ 14 w 137"/>
                <a:gd name="T23" fmla="*/ 8 h 70"/>
                <a:gd name="T24" fmla="*/ 6 w 137"/>
                <a:gd name="T25" fmla="*/ 14 h 70"/>
                <a:gd name="T26" fmla="*/ 1 w 137"/>
                <a:gd name="T27" fmla="*/ 24 h 70"/>
                <a:gd name="T28" fmla="*/ 0 w 137"/>
                <a:gd name="T29" fmla="*/ 33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7" h="70">
                  <a:moveTo>
                    <a:pt x="137" y="70"/>
                  </a:moveTo>
                  <a:lnTo>
                    <a:pt x="136" y="59"/>
                  </a:lnTo>
                  <a:lnTo>
                    <a:pt x="131" y="48"/>
                  </a:lnTo>
                  <a:lnTo>
                    <a:pt x="122" y="36"/>
                  </a:lnTo>
                  <a:lnTo>
                    <a:pt x="111" y="26"/>
                  </a:lnTo>
                  <a:lnTo>
                    <a:pt x="99" y="16"/>
                  </a:lnTo>
                  <a:lnTo>
                    <a:pt x="84" y="9"/>
                  </a:lnTo>
                  <a:lnTo>
                    <a:pt x="68" y="3"/>
                  </a:lnTo>
                  <a:lnTo>
                    <a:pt x="53" y="0"/>
                  </a:lnTo>
                  <a:lnTo>
                    <a:pt x="38" y="0"/>
                  </a:lnTo>
                  <a:lnTo>
                    <a:pt x="25" y="2"/>
                  </a:lnTo>
                  <a:lnTo>
                    <a:pt x="14" y="8"/>
                  </a:lnTo>
                  <a:lnTo>
                    <a:pt x="6" y="14"/>
                  </a:lnTo>
                  <a:lnTo>
                    <a:pt x="1" y="24"/>
                  </a:lnTo>
                  <a:lnTo>
                    <a:pt x="0" y="3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74" name="Line 842"/>
            <p:cNvSpPr>
              <a:spLocks noChangeShapeType="1"/>
            </p:cNvSpPr>
            <p:nvPr/>
          </p:nvSpPr>
          <p:spPr bwMode="auto">
            <a:xfrm>
              <a:off x="2617" y="1698"/>
              <a:ext cx="2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75" name="Freeform 843"/>
            <p:cNvSpPr>
              <a:spLocks/>
            </p:cNvSpPr>
            <p:nvPr/>
          </p:nvSpPr>
          <p:spPr bwMode="auto">
            <a:xfrm>
              <a:off x="2617" y="1688"/>
              <a:ext cx="20" cy="10"/>
            </a:xfrm>
            <a:custGeom>
              <a:avLst/>
              <a:gdLst>
                <a:gd name="T0" fmla="*/ 69 w 69"/>
                <a:gd name="T1" fmla="*/ 4 h 33"/>
                <a:gd name="T2" fmla="*/ 54 w 69"/>
                <a:gd name="T3" fmla="*/ 0 h 33"/>
                <a:gd name="T4" fmla="*/ 39 w 69"/>
                <a:gd name="T5" fmla="*/ 0 h 33"/>
                <a:gd name="T6" fmla="*/ 27 w 69"/>
                <a:gd name="T7" fmla="*/ 3 h 33"/>
                <a:gd name="T8" fmla="*/ 15 w 69"/>
                <a:gd name="T9" fmla="*/ 7 h 33"/>
                <a:gd name="T10" fmla="*/ 7 w 69"/>
                <a:gd name="T11" fmla="*/ 14 h 33"/>
                <a:gd name="T12" fmla="*/ 2 w 69"/>
                <a:gd name="T13" fmla="*/ 23 h 33"/>
                <a:gd name="T14" fmla="*/ 0 w 69"/>
                <a:gd name="T15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9" h="33">
                  <a:moveTo>
                    <a:pt x="69" y="4"/>
                  </a:moveTo>
                  <a:lnTo>
                    <a:pt x="54" y="0"/>
                  </a:lnTo>
                  <a:lnTo>
                    <a:pt x="39" y="0"/>
                  </a:lnTo>
                  <a:lnTo>
                    <a:pt x="27" y="3"/>
                  </a:lnTo>
                  <a:lnTo>
                    <a:pt x="15" y="7"/>
                  </a:lnTo>
                  <a:lnTo>
                    <a:pt x="7" y="14"/>
                  </a:lnTo>
                  <a:lnTo>
                    <a:pt x="2" y="23"/>
                  </a:lnTo>
                  <a:lnTo>
                    <a:pt x="0" y="3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76" name="Line 844"/>
            <p:cNvSpPr>
              <a:spLocks noChangeShapeType="1"/>
            </p:cNvSpPr>
            <p:nvPr/>
          </p:nvSpPr>
          <p:spPr bwMode="auto">
            <a:xfrm>
              <a:off x="2637" y="1690"/>
              <a:ext cx="10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77" name="Freeform 845"/>
            <p:cNvSpPr>
              <a:spLocks/>
            </p:cNvSpPr>
            <p:nvPr/>
          </p:nvSpPr>
          <p:spPr bwMode="auto">
            <a:xfrm>
              <a:off x="2647" y="1692"/>
              <a:ext cx="20" cy="20"/>
            </a:xfrm>
            <a:custGeom>
              <a:avLst/>
              <a:gdLst>
                <a:gd name="T0" fmla="*/ 69 w 69"/>
                <a:gd name="T1" fmla="*/ 66 h 66"/>
                <a:gd name="T2" fmla="*/ 68 w 69"/>
                <a:gd name="T3" fmla="*/ 56 h 66"/>
                <a:gd name="T4" fmla="*/ 63 w 69"/>
                <a:gd name="T5" fmla="*/ 44 h 66"/>
                <a:gd name="T6" fmla="*/ 55 w 69"/>
                <a:gd name="T7" fmla="*/ 32 h 66"/>
                <a:gd name="T8" fmla="*/ 44 w 69"/>
                <a:gd name="T9" fmla="*/ 22 h 66"/>
                <a:gd name="T10" fmla="*/ 31 w 69"/>
                <a:gd name="T11" fmla="*/ 13 h 66"/>
                <a:gd name="T12" fmla="*/ 16 w 69"/>
                <a:gd name="T13" fmla="*/ 6 h 66"/>
                <a:gd name="T14" fmla="*/ 0 w 69"/>
                <a:gd name="T15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9" h="66">
                  <a:moveTo>
                    <a:pt x="69" y="66"/>
                  </a:moveTo>
                  <a:lnTo>
                    <a:pt x="68" y="56"/>
                  </a:lnTo>
                  <a:lnTo>
                    <a:pt x="63" y="44"/>
                  </a:lnTo>
                  <a:lnTo>
                    <a:pt x="55" y="32"/>
                  </a:lnTo>
                  <a:lnTo>
                    <a:pt x="44" y="22"/>
                  </a:lnTo>
                  <a:lnTo>
                    <a:pt x="31" y="13"/>
                  </a:lnTo>
                  <a:lnTo>
                    <a:pt x="16" y="6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78" name="Line 846"/>
            <p:cNvSpPr>
              <a:spLocks noChangeShapeType="1"/>
            </p:cNvSpPr>
            <p:nvPr/>
          </p:nvSpPr>
          <p:spPr bwMode="auto">
            <a:xfrm>
              <a:off x="2667" y="1712"/>
              <a:ext cx="2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79" name="Freeform 847"/>
            <p:cNvSpPr>
              <a:spLocks/>
            </p:cNvSpPr>
            <p:nvPr/>
          </p:nvSpPr>
          <p:spPr bwMode="auto">
            <a:xfrm>
              <a:off x="2583" y="1648"/>
              <a:ext cx="80" cy="22"/>
            </a:xfrm>
            <a:custGeom>
              <a:avLst/>
              <a:gdLst>
                <a:gd name="T0" fmla="*/ 0 w 275"/>
                <a:gd name="T1" fmla="*/ 0 h 76"/>
                <a:gd name="T2" fmla="*/ 32 w 275"/>
                <a:gd name="T3" fmla="*/ 19 h 76"/>
                <a:gd name="T4" fmla="*/ 67 w 275"/>
                <a:gd name="T5" fmla="*/ 36 h 76"/>
                <a:gd name="T6" fmla="*/ 102 w 275"/>
                <a:gd name="T7" fmla="*/ 50 h 76"/>
                <a:gd name="T8" fmla="*/ 137 w 275"/>
                <a:gd name="T9" fmla="*/ 61 h 76"/>
                <a:gd name="T10" fmla="*/ 173 w 275"/>
                <a:gd name="T11" fmla="*/ 70 h 76"/>
                <a:gd name="T12" fmla="*/ 208 w 275"/>
                <a:gd name="T13" fmla="*/ 74 h 76"/>
                <a:gd name="T14" fmla="*/ 242 w 275"/>
                <a:gd name="T15" fmla="*/ 76 h 76"/>
                <a:gd name="T16" fmla="*/ 275 w 275"/>
                <a:gd name="T17" fmla="*/ 7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5" h="76">
                  <a:moveTo>
                    <a:pt x="0" y="0"/>
                  </a:moveTo>
                  <a:lnTo>
                    <a:pt x="32" y="19"/>
                  </a:lnTo>
                  <a:lnTo>
                    <a:pt x="67" y="36"/>
                  </a:lnTo>
                  <a:lnTo>
                    <a:pt x="102" y="50"/>
                  </a:lnTo>
                  <a:lnTo>
                    <a:pt x="137" y="61"/>
                  </a:lnTo>
                  <a:lnTo>
                    <a:pt x="173" y="70"/>
                  </a:lnTo>
                  <a:lnTo>
                    <a:pt x="208" y="74"/>
                  </a:lnTo>
                  <a:lnTo>
                    <a:pt x="242" y="76"/>
                  </a:lnTo>
                  <a:lnTo>
                    <a:pt x="275" y="7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80" name="Freeform 848"/>
            <p:cNvSpPr>
              <a:spLocks/>
            </p:cNvSpPr>
            <p:nvPr/>
          </p:nvSpPr>
          <p:spPr bwMode="auto">
            <a:xfrm>
              <a:off x="2579" y="1633"/>
              <a:ext cx="4" cy="15"/>
            </a:xfrm>
            <a:custGeom>
              <a:avLst/>
              <a:gdLst>
                <a:gd name="T0" fmla="*/ 18 w 18"/>
                <a:gd name="T1" fmla="*/ 0 h 48"/>
                <a:gd name="T2" fmla="*/ 8 w 18"/>
                <a:gd name="T3" fmla="*/ 4 h 48"/>
                <a:gd name="T4" fmla="*/ 2 w 18"/>
                <a:gd name="T5" fmla="*/ 10 h 48"/>
                <a:gd name="T6" fmla="*/ 0 w 18"/>
                <a:gd name="T7" fmla="*/ 19 h 48"/>
                <a:gd name="T8" fmla="*/ 2 w 18"/>
                <a:gd name="T9" fmla="*/ 28 h 48"/>
                <a:gd name="T10" fmla="*/ 8 w 18"/>
                <a:gd name="T11" fmla="*/ 39 h 48"/>
                <a:gd name="T12" fmla="*/ 18 w 18"/>
                <a:gd name="T13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48">
                  <a:moveTo>
                    <a:pt x="18" y="0"/>
                  </a:moveTo>
                  <a:lnTo>
                    <a:pt x="8" y="4"/>
                  </a:lnTo>
                  <a:lnTo>
                    <a:pt x="2" y="10"/>
                  </a:lnTo>
                  <a:lnTo>
                    <a:pt x="0" y="19"/>
                  </a:lnTo>
                  <a:lnTo>
                    <a:pt x="2" y="28"/>
                  </a:lnTo>
                  <a:lnTo>
                    <a:pt x="8" y="39"/>
                  </a:lnTo>
                  <a:lnTo>
                    <a:pt x="18" y="4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81" name="Freeform 849"/>
            <p:cNvSpPr>
              <a:spLocks/>
            </p:cNvSpPr>
            <p:nvPr/>
          </p:nvSpPr>
          <p:spPr bwMode="auto">
            <a:xfrm>
              <a:off x="2583" y="1633"/>
              <a:ext cx="80" cy="21"/>
            </a:xfrm>
            <a:custGeom>
              <a:avLst/>
              <a:gdLst>
                <a:gd name="T0" fmla="*/ 275 w 275"/>
                <a:gd name="T1" fmla="*/ 75 h 75"/>
                <a:gd name="T2" fmla="*/ 242 w 275"/>
                <a:gd name="T3" fmla="*/ 56 h 75"/>
                <a:gd name="T4" fmla="*/ 208 w 275"/>
                <a:gd name="T5" fmla="*/ 40 h 75"/>
                <a:gd name="T6" fmla="*/ 173 w 275"/>
                <a:gd name="T7" fmla="*/ 25 h 75"/>
                <a:gd name="T8" fmla="*/ 137 w 275"/>
                <a:gd name="T9" fmla="*/ 14 h 75"/>
                <a:gd name="T10" fmla="*/ 102 w 275"/>
                <a:gd name="T11" fmla="*/ 6 h 75"/>
                <a:gd name="T12" fmla="*/ 67 w 275"/>
                <a:gd name="T13" fmla="*/ 2 h 75"/>
                <a:gd name="T14" fmla="*/ 32 w 275"/>
                <a:gd name="T15" fmla="*/ 0 h 75"/>
                <a:gd name="T16" fmla="*/ 0 w 275"/>
                <a:gd name="T17" fmla="*/ 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5" h="75">
                  <a:moveTo>
                    <a:pt x="275" y="75"/>
                  </a:moveTo>
                  <a:lnTo>
                    <a:pt x="242" y="56"/>
                  </a:lnTo>
                  <a:lnTo>
                    <a:pt x="208" y="40"/>
                  </a:lnTo>
                  <a:lnTo>
                    <a:pt x="173" y="25"/>
                  </a:lnTo>
                  <a:lnTo>
                    <a:pt x="137" y="14"/>
                  </a:lnTo>
                  <a:lnTo>
                    <a:pt x="102" y="6"/>
                  </a:lnTo>
                  <a:lnTo>
                    <a:pt x="67" y="2"/>
                  </a:lnTo>
                  <a:lnTo>
                    <a:pt x="32" y="0"/>
                  </a:lnTo>
                  <a:lnTo>
                    <a:pt x="0" y="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82" name="Freeform 850"/>
            <p:cNvSpPr>
              <a:spLocks/>
            </p:cNvSpPr>
            <p:nvPr/>
          </p:nvSpPr>
          <p:spPr bwMode="auto">
            <a:xfrm>
              <a:off x="2663" y="1654"/>
              <a:ext cx="4" cy="14"/>
            </a:xfrm>
            <a:custGeom>
              <a:avLst/>
              <a:gdLst>
                <a:gd name="T0" fmla="*/ 0 w 17"/>
                <a:gd name="T1" fmla="*/ 49 h 49"/>
                <a:gd name="T2" fmla="*/ 10 w 17"/>
                <a:gd name="T3" fmla="*/ 45 h 49"/>
                <a:gd name="T4" fmla="*/ 15 w 17"/>
                <a:gd name="T5" fmla="*/ 39 h 49"/>
                <a:gd name="T6" fmla="*/ 17 w 17"/>
                <a:gd name="T7" fmla="*/ 30 h 49"/>
                <a:gd name="T8" fmla="*/ 15 w 17"/>
                <a:gd name="T9" fmla="*/ 19 h 49"/>
                <a:gd name="T10" fmla="*/ 10 w 17"/>
                <a:gd name="T11" fmla="*/ 10 h 49"/>
                <a:gd name="T12" fmla="*/ 0 w 17"/>
                <a:gd name="T13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49">
                  <a:moveTo>
                    <a:pt x="0" y="49"/>
                  </a:moveTo>
                  <a:lnTo>
                    <a:pt x="10" y="45"/>
                  </a:lnTo>
                  <a:lnTo>
                    <a:pt x="15" y="39"/>
                  </a:lnTo>
                  <a:lnTo>
                    <a:pt x="17" y="30"/>
                  </a:lnTo>
                  <a:lnTo>
                    <a:pt x="15" y="19"/>
                  </a:lnTo>
                  <a:lnTo>
                    <a:pt x="10" y="1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83" name="Line 851"/>
            <p:cNvSpPr>
              <a:spLocks noChangeShapeType="1"/>
            </p:cNvSpPr>
            <p:nvPr/>
          </p:nvSpPr>
          <p:spPr bwMode="auto">
            <a:xfrm>
              <a:off x="2076" y="1269"/>
              <a:ext cx="3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84" name="Line 852"/>
            <p:cNvSpPr>
              <a:spLocks noChangeShapeType="1"/>
            </p:cNvSpPr>
            <p:nvPr/>
          </p:nvSpPr>
          <p:spPr bwMode="auto">
            <a:xfrm>
              <a:off x="2565" y="2083"/>
              <a:ext cx="2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85" name="Line 853"/>
            <p:cNvSpPr>
              <a:spLocks noChangeShapeType="1"/>
            </p:cNvSpPr>
            <p:nvPr/>
          </p:nvSpPr>
          <p:spPr bwMode="auto">
            <a:xfrm>
              <a:off x="2687" y="2083"/>
              <a:ext cx="2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86" name="Line 854"/>
            <p:cNvSpPr>
              <a:spLocks noChangeShapeType="1"/>
            </p:cNvSpPr>
            <p:nvPr/>
          </p:nvSpPr>
          <p:spPr bwMode="auto">
            <a:xfrm>
              <a:off x="2565" y="2886"/>
              <a:ext cx="449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87" name="Line 855"/>
            <p:cNvSpPr>
              <a:spLocks noChangeShapeType="1"/>
            </p:cNvSpPr>
            <p:nvPr/>
          </p:nvSpPr>
          <p:spPr bwMode="auto">
            <a:xfrm>
              <a:off x="2565" y="3861"/>
              <a:ext cx="449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88" name="Line 856"/>
            <p:cNvSpPr>
              <a:spLocks noChangeShapeType="1"/>
            </p:cNvSpPr>
            <p:nvPr/>
          </p:nvSpPr>
          <p:spPr bwMode="auto">
            <a:xfrm>
              <a:off x="2976" y="2942"/>
              <a:ext cx="2" cy="8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89" name="Freeform 857"/>
            <p:cNvSpPr>
              <a:spLocks/>
            </p:cNvSpPr>
            <p:nvPr/>
          </p:nvSpPr>
          <p:spPr bwMode="auto">
            <a:xfrm>
              <a:off x="2966" y="2886"/>
              <a:ext cx="18" cy="56"/>
            </a:xfrm>
            <a:custGeom>
              <a:avLst/>
              <a:gdLst>
                <a:gd name="T0" fmla="*/ 0 w 66"/>
                <a:gd name="T1" fmla="*/ 199 h 199"/>
                <a:gd name="T2" fmla="*/ 66 w 66"/>
                <a:gd name="T3" fmla="*/ 199 h 199"/>
                <a:gd name="T4" fmla="*/ 33 w 66"/>
                <a:gd name="T5" fmla="*/ 0 h 199"/>
                <a:gd name="T6" fmla="*/ 0 w 66"/>
                <a:gd name="T7" fmla="*/ 199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6" h="199">
                  <a:moveTo>
                    <a:pt x="0" y="199"/>
                  </a:moveTo>
                  <a:lnTo>
                    <a:pt x="66" y="199"/>
                  </a:lnTo>
                  <a:lnTo>
                    <a:pt x="33" y="0"/>
                  </a:lnTo>
                  <a:lnTo>
                    <a:pt x="0" y="199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90" name="Freeform 858"/>
            <p:cNvSpPr>
              <a:spLocks/>
            </p:cNvSpPr>
            <p:nvPr/>
          </p:nvSpPr>
          <p:spPr bwMode="auto">
            <a:xfrm>
              <a:off x="2966" y="2886"/>
              <a:ext cx="18" cy="56"/>
            </a:xfrm>
            <a:custGeom>
              <a:avLst/>
              <a:gdLst>
                <a:gd name="T0" fmla="*/ 0 w 66"/>
                <a:gd name="T1" fmla="*/ 199 h 199"/>
                <a:gd name="T2" fmla="*/ 66 w 66"/>
                <a:gd name="T3" fmla="*/ 199 h 199"/>
                <a:gd name="T4" fmla="*/ 33 w 66"/>
                <a:gd name="T5" fmla="*/ 0 h 199"/>
                <a:gd name="T6" fmla="*/ 0 w 66"/>
                <a:gd name="T7" fmla="*/ 199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6" h="199">
                  <a:moveTo>
                    <a:pt x="0" y="199"/>
                  </a:moveTo>
                  <a:lnTo>
                    <a:pt x="66" y="199"/>
                  </a:lnTo>
                  <a:lnTo>
                    <a:pt x="33" y="0"/>
                  </a:lnTo>
                  <a:lnTo>
                    <a:pt x="0" y="199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91" name="Freeform 859"/>
            <p:cNvSpPr>
              <a:spLocks/>
            </p:cNvSpPr>
            <p:nvPr/>
          </p:nvSpPr>
          <p:spPr bwMode="auto">
            <a:xfrm>
              <a:off x="2966" y="3806"/>
              <a:ext cx="18" cy="55"/>
            </a:xfrm>
            <a:custGeom>
              <a:avLst/>
              <a:gdLst>
                <a:gd name="T0" fmla="*/ 0 w 66"/>
                <a:gd name="T1" fmla="*/ 0 h 199"/>
                <a:gd name="T2" fmla="*/ 66 w 66"/>
                <a:gd name="T3" fmla="*/ 0 h 199"/>
                <a:gd name="T4" fmla="*/ 33 w 66"/>
                <a:gd name="T5" fmla="*/ 199 h 199"/>
                <a:gd name="T6" fmla="*/ 0 w 66"/>
                <a:gd name="T7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6" h="199">
                  <a:moveTo>
                    <a:pt x="0" y="0"/>
                  </a:moveTo>
                  <a:lnTo>
                    <a:pt x="66" y="0"/>
                  </a:lnTo>
                  <a:lnTo>
                    <a:pt x="33" y="1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92" name="Freeform 860"/>
            <p:cNvSpPr>
              <a:spLocks/>
            </p:cNvSpPr>
            <p:nvPr/>
          </p:nvSpPr>
          <p:spPr bwMode="auto">
            <a:xfrm>
              <a:off x="2966" y="3806"/>
              <a:ext cx="18" cy="55"/>
            </a:xfrm>
            <a:custGeom>
              <a:avLst/>
              <a:gdLst>
                <a:gd name="T0" fmla="*/ 0 w 66"/>
                <a:gd name="T1" fmla="*/ 0 h 199"/>
                <a:gd name="T2" fmla="*/ 66 w 66"/>
                <a:gd name="T3" fmla="*/ 0 h 199"/>
                <a:gd name="T4" fmla="*/ 33 w 66"/>
                <a:gd name="T5" fmla="*/ 199 h 199"/>
                <a:gd name="T6" fmla="*/ 0 w 66"/>
                <a:gd name="T7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6" h="199">
                  <a:moveTo>
                    <a:pt x="0" y="0"/>
                  </a:moveTo>
                  <a:lnTo>
                    <a:pt x="66" y="0"/>
                  </a:lnTo>
                  <a:lnTo>
                    <a:pt x="33" y="199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93" name="Line 861"/>
            <p:cNvSpPr>
              <a:spLocks noChangeShapeType="1"/>
            </p:cNvSpPr>
            <p:nvPr/>
          </p:nvSpPr>
          <p:spPr bwMode="auto">
            <a:xfrm flipV="1">
              <a:off x="2865" y="3365"/>
              <a:ext cx="2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94" name="Freeform 862"/>
            <p:cNvSpPr>
              <a:spLocks/>
            </p:cNvSpPr>
            <p:nvPr/>
          </p:nvSpPr>
          <p:spPr bwMode="auto">
            <a:xfrm>
              <a:off x="2865" y="3355"/>
              <a:ext cx="41" cy="20"/>
            </a:xfrm>
            <a:custGeom>
              <a:avLst/>
              <a:gdLst>
                <a:gd name="T0" fmla="*/ 138 w 138"/>
                <a:gd name="T1" fmla="*/ 70 h 70"/>
                <a:gd name="T2" fmla="*/ 138 w 138"/>
                <a:gd name="T3" fmla="*/ 67 h 70"/>
                <a:gd name="T4" fmla="*/ 138 w 138"/>
                <a:gd name="T5" fmla="*/ 65 h 70"/>
                <a:gd name="T6" fmla="*/ 137 w 138"/>
                <a:gd name="T7" fmla="*/ 63 h 70"/>
                <a:gd name="T8" fmla="*/ 137 w 138"/>
                <a:gd name="T9" fmla="*/ 60 h 70"/>
                <a:gd name="T10" fmla="*/ 136 w 138"/>
                <a:gd name="T11" fmla="*/ 57 h 70"/>
                <a:gd name="T12" fmla="*/ 135 w 138"/>
                <a:gd name="T13" fmla="*/ 54 h 70"/>
                <a:gd name="T14" fmla="*/ 134 w 138"/>
                <a:gd name="T15" fmla="*/ 52 h 70"/>
                <a:gd name="T16" fmla="*/ 133 w 138"/>
                <a:gd name="T17" fmla="*/ 49 h 70"/>
                <a:gd name="T18" fmla="*/ 131 w 138"/>
                <a:gd name="T19" fmla="*/ 47 h 70"/>
                <a:gd name="T20" fmla="*/ 130 w 138"/>
                <a:gd name="T21" fmla="*/ 44 h 70"/>
                <a:gd name="T22" fmla="*/ 127 w 138"/>
                <a:gd name="T23" fmla="*/ 41 h 70"/>
                <a:gd name="T24" fmla="*/ 125 w 138"/>
                <a:gd name="T25" fmla="*/ 39 h 70"/>
                <a:gd name="T26" fmla="*/ 123 w 138"/>
                <a:gd name="T27" fmla="*/ 36 h 70"/>
                <a:gd name="T28" fmla="*/ 121 w 138"/>
                <a:gd name="T29" fmla="*/ 34 h 70"/>
                <a:gd name="T30" fmla="*/ 119 w 138"/>
                <a:gd name="T31" fmla="*/ 32 h 70"/>
                <a:gd name="T32" fmla="*/ 117 w 138"/>
                <a:gd name="T33" fmla="*/ 29 h 70"/>
                <a:gd name="T34" fmla="*/ 114 w 138"/>
                <a:gd name="T35" fmla="*/ 27 h 70"/>
                <a:gd name="T36" fmla="*/ 112 w 138"/>
                <a:gd name="T37" fmla="*/ 24 h 70"/>
                <a:gd name="T38" fmla="*/ 108 w 138"/>
                <a:gd name="T39" fmla="*/ 22 h 70"/>
                <a:gd name="T40" fmla="*/ 105 w 138"/>
                <a:gd name="T41" fmla="*/ 20 h 70"/>
                <a:gd name="T42" fmla="*/ 103 w 138"/>
                <a:gd name="T43" fmla="*/ 18 h 70"/>
                <a:gd name="T44" fmla="*/ 100 w 138"/>
                <a:gd name="T45" fmla="*/ 16 h 70"/>
                <a:gd name="T46" fmla="*/ 97 w 138"/>
                <a:gd name="T47" fmla="*/ 14 h 70"/>
                <a:gd name="T48" fmla="*/ 93 w 138"/>
                <a:gd name="T49" fmla="*/ 13 h 70"/>
                <a:gd name="T50" fmla="*/ 90 w 138"/>
                <a:gd name="T51" fmla="*/ 11 h 70"/>
                <a:gd name="T52" fmla="*/ 86 w 138"/>
                <a:gd name="T53" fmla="*/ 9 h 70"/>
                <a:gd name="T54" fmla="*/ 83 w 138"/>
                <a:gd name="T55" fmla="*/ 7 h 70"/>
                <a:gd name="T56" fmla="*/ 80 w 138"/>
                <a:gd name="T57" fmla="*/ 6 h 70"/>
                <a:gd name="T58" fmla="*/ 76 w 138"/>
                <a:gd name="T59" fmla="*/ 5 h 70"/>
                <a:gd name="T60" fmla="*/ 72 w 138"/>
                <a:gd name="T61" fmla="*/ 4 h 70"/>
                <a:gd name="T62" fmla="*/ 69 w 138"/>
                <a:gd name="T63" fmla="*/ 3 h 70"/>
                <a:gd name="T64" fmla="*/ 66 w 138"/>
                <a:gd name="T65" fmla="*/ 2 h 70"/>
                <a:gd name="T66" fmla="*/ 63 w 138"/>
                <a:gd name="T67" fmla="*/ 1 h 70"/>
                <a:gd name="T68" fmla="*/ 58 w 138"/>
                <a:gd name="T69" fmla="*/ 1 h 70"/>
                <a:gd name="T70" fmla="*/ 55 w 138"/>
                <a:gd name="T71" fmla="*/ 0 h 70"/>
                <a:gd name="T72" fmla="*/ 52 w 138"/>
                <a:gd name="T73" fmla="*/ 0 h 70"/>
                <a:gd name="T74" fmla="*/ 49 w 138"/>
                <a:gd name="T75" fmla="*/ 0 h 70"/>
                <a:gd name="T76" fmla="*/ 45 w 138"/>
                <a:gd name="T77" fmla="*/ 0 h 70"/>
                <a:gd name="T78" fmla="*/ 42 w 138"/>
                <a:gd name="T79" fmla="*/ 0 h 70"/>
                <a:gd name="T80" fmla="*/ 39 w 138"/>
                <a:gd name="T81" fmla="*/ 0 h 70"/>
                <a:gd name="T82" fmla="*/ 36 w 138"/>
                <a:gd name="T83" fmla="*/ 0 h 70"/>
                <a:gd name="T84" fmla="*/ 33 w 138"/>
                <a:gd name="T85" fmla="*/ 1 h 70"/>
                <a:gd name="T86" fmla="*/ 30 w 138"/>
                <a:gd name="T87" fmla="*/ 1 h 70"/>
                <a:gd name="T88" fmla="*/ 27 w 138"/>
                <a:gd name="T89" fmla="*/ 2 h 70"/>
                <a:gd name="T90" fmla="*/ 24 w 138"/>
                <a:gd name="T91" fmla="*/ 3 h 70"/>
                <a:gd name="T92" fmla="*/ 22 w 138"/>
                <a:gd name="T93" fmla="*/ 3 h 70"/>
                <a:gd name="T94" fmla="*/ 19 w 138"/>
                <a:gd name="T95" fmla="*/ 4 h 70"/>
                <a:gd name="T96" fmla="*/ 17 w 138"/>
                <a:gd name="T97" fmla="*/ 6 h 70"/>
                <a:gd name="T98" fmla="*/ 15 w 138"/>
                <a:gd name="T99" fmla="*/ 7 h 70"/>
                <a:gd name="T100" fmla="*/ 12 w 138"/>
                <a:gd name="T101" fmla="*/ 8 h 70"/>
                <a:gd name="T102" fmla="*/ 10 w 138"/>
                <a:gd name="T103" fmla="*/ 11 h 70"/>
                <a:gd name="T104" fmla="*/ 9 w 138"/>
                <a:gd name="T105" fmla="*/ 12 h 70"/>
                <a:gd name="T106" fmla="*/ 7 w 138"/>
                <a:gd name="T107" fmla="*/ 14 h 70"/>
                <a:gd name="T108" fmla="*/ 6 w 138"/>
                <a:gd name="T109" fmla="*/ 15 h 70"/>
                <a:gd name="T110" fmla="*/ 4 w 138"/>
                <a:gd name="T111" fmla="*/ 17 h 70"/>
                <a:gd name="T112" fmla="*/ 3 w 138"/>
                <a:gd name="T113" fmla="*/ 19 h 70"/>
                <a:gd name="T114" fmla="*/ 2 w 138"/>
                <a:gd name="T115" fmla="*/ 21 h 70"/>
                <a:gd name="T116" fmla="*/ 2 w 138"/>
                <a:gd name="T117" fmla="*/ 23 h 70"/>
                <a:gd name="T118" fmla="*/ 1 w 138"/>
                <a:gd name="T119" fmla="*/ 25 h 70"/>
                <a:gd name="T120" fmla="*/ 1 w 138"/>
                <a:gd name="T121" fmla="*/ 28 h 70"/>
                <a:gd name="T122" fmla="*/ 0 w 138"/>
                <a:gd name="T123" fmla="*/ 31 h 70"/>
                <a:gd name="T124" fmla="*/ 0 w 138"/>
                <a:gd name="T125" fmla="*/ 33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8" h="70">
                  <a:moveTo>
                    <a:pt x="138" y="70"/>
                  </a:moveTo>
                  <a:lnTo>
                    <a:pt x="138" y="67"/>
                  </a:lnTo>
                  <a:lnTo>
                    <a:pt x="138" y="65"/>
                  </a:lnTo>
                  <a:lnTo>
                    <a:pt x="137" y="63"/>
                  </a:lnTo>
                  <a:lnTo>
                    <a:pt x="137" y="60"/>
                  </a:lnTo>
                  <a:lnTo>
                    <a:pt x="136" y="57"/>
                  </a:lnTo>
                  <a:lnTo>
                    <a:pt x="135" y="54"/>
                  </a:lnTo>
                  <a:lnTo>
                    <a:pt x="134" y="52"/>
                  </a:lnTo>
                  <a:lnTo>
                    <a:pt x="133" y="49"/>
                  </a:lnTo>
                  <a:lnTo>
                    <a:pt x="131" y="47"/>
                  </a:lnTo>
                  <a:lnTo>
                    <a:pt x="130" y="44"/>
                  </a:lnTo>
                  <a:lnTo>
                    <a:pt x="127" y="41"/>
                  </a:lnTo>
                  <a:lnTo>
                    <a:pt x="125" y="39"/>
                  </a:lnTo>
                  <a:lnTo>
                    <a:pt x="123" y="36"/>
                  </a:lnTo>
                  <a:lnTo>
                    <a:pt x="121" y="34"/>
                  </a:lnTo>
                  <a:lnTo>
                    <a:pt x="119" y="32"/>
                  </a:lnTo>
                  <a:lnTo>
                    <a:pt x="117" y="29"/>
                  </a:lnTo>
                  <a:lnTo>
                    <a:pt x="114" y="27"/>
                  </a:lnTo>
                  <a:lnTo>
                    <a:pt x="112" y="24"/>
                  </a:lnTo>
                  <a:lnTo>
                    <a:pt x="108" y="22"/>
                  </a:lnTo>
                  <a:lnTo>
                    <a:pt x="105" y="20"/>
                  </a:lnTo>
                  <a:lnTo>
                    <a:pt x="103" y="18"/>
                  </a:lnTo>
                  <a:lnTo>
                    <a:pt x="100" y="16"/>
                  </a:lnTo>
                  <a:lnTo>
                    <a:pt x="97" y="14"/>
                  </a:lnTo>
                  <a:lnTo>
                    <a:pt x="93" y="13"/>
                  </a:lnTo>
                  <a:lnTo>
                    <a:pt x="90" y="11"/>
                  </a:lnTo>
                  <a:lnTo>
                    <a:pt x="86" y="9"/>
                  </a:lnTo>
                  <a:lnTo>
                    <a:pt x="83" y="7"/>
                  </a:lnTo>
                  <a:lnTo>
                    <a:pt x="80" y="6"/>
                  </a:lnTo>
                  <a:lnTo>
                    <a:pt x="76" y="5"/>
                  </a:lnTo>
                  <a:lnTo>
                    <a:pt x="72" y="4"/>
                  </a:lnTo>
                  <a:lnTo>
                    <a:pt x="69" y="3"/>
                  </a:lnTo>
                  <a:lnTo>
                    <a:pt x="66" y="2"/>
                  </a:lnTo>
                  <a:lnTo>
                    <a:pt x="63" y="1"/>
                  </a:lnTo>
                  <a:lnTo>
                    <a:pt x="58" y="1"/>
                  </a:lnTo>
                  <a:lnTo>
                    <a:pt x="55" y="0"/>
                  </a:lnTo>
                  <a:lnTo>
                    <a:pt x="52" y="0"/>
                  </a:lnTo>
                  <a:lnTo>
                    <a:pt x="49" y="0"/>
                  </a:lnTo>
                  <a:lnTo>
                    <a:pt x="45" y="0"/>
                  </a:lnTo>
                  <a:lnTo>
                    <a:pt x="42" y="0"/>
                  </a:lnTo>
                  <a:lnTo>
                    <a:pt x="39" y="0"/>
                  </a:lnTo>
                  <a:lnTo>
                    <a:pt x="36" y="0"/>
                  </a:lnTo>
                  <a:lnTo>
                    <a:pt x="33" y="1"/>
                  </a:lnTo>
                  <a:lnTo>
                    <a:pt x="30" y="1"/>
                  </a:lnTo>
                  <a:lnTo>
                    <a:pt x="27" y="2"/>
                  </a:lnTo>
                  <a:lnTo>
                    <a:pt x="24" y="3"/>
                  </a:lnTo>
                  <a:lnTo>
                    <a:pt x="22" y="3"/>
                  </a:lnTo>
                  <a:lnTo>
                    <a:pt x="19" y="4"/>
                  </a:lnTo>
                  <a:lnTo>
                    <a:pt x="17" y="6"/>
                  </a:lnTo>
                  <a:lnTo>
                    <a:pt x="15" y="7"/>
                  </a:lnTo>
                  <a:lnTo>
                    <a:pt x="12" y="8"/>
                  </a:lnTo>
                  <a:lnTo>
                    <a:pt x="10" y="11"/>
                  </a:lnTo>
                  <a:lnTo>
                    <a:pt x="9" y="12"/>
                  </a:lnTo>
                  <a:lnTo>
                    <a:pt x="7" y="14"/>
                  </a:lnTo>
                  <a:lnTo>
                    <a:pt x="6" y="15"/>
                  </a:lnTo>
                  <a:lnTo>
                    <a:pt x="4" y="17"/>
                  </a:lnTo>
                  <a:lnTo>
                    <a:pt x="3" y="19"/>
                  </a:lnTo>
                  <a:lnTo>
                    <a:pt x="2" y="21"/>
                  </a:lnTo>
                  <a:lnTo>
                    <a:pt x="2" y="23"/>
                  </a:lnTo>
                  <a:lnTo>
                    <a:pt x="1" y="25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95" name="Line 863"/>
            <p:cNvSpPr>
              <a:spLocks noChangeShapeType="1"/>
            </p:cNvSpPr>
            <p:nvPr/>
          </p:nvSpPr>
          <p:spPr bwMode="auto">
            <a:xfrm>
              <a:off x="2906" y="3375"/>
              <a:ext cx="2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96" name="Freeform 864"/>
            <p:cNvSpPr>
              <a:spLocks/>
            </p:cNvSpPr>
            <p:nvPr/>
          </p:nvSpPr>
          <p:spPr bwMode="auto">
            <a:xfrm>
              <a:off x="2906" y="3365"/>
              <a:ext cx="20" cy="10"/>
            </a:xfrm>
            <a:custGeom>
              <a:avLst/>
              <a:gdLst>
                <a:gd name="T0" fmla="*/ 69 w 69"/>
                <a:gd name="T1" fmla="*/ 4 h 34"/>
                <a:gd name="T2" fmla="*/ 65 w 69"/>
                <a:gd name="T3" fmla="*/ 3 h 34"/>
                <a:gd name="T4" fmla="*/ 62 w 69"/>
                <a:gd name="T5" fmla="*/ 2 h 34"/>
                <a:gd name="T6" fmla="*/ 59 w 69"/>
                <a:gd name="T7" fmla="*/ 2 h 34"/>
                <a:gd name="T8" fmla="*/ 56 w 69"/>
                <a:gd name="T9" fmla="*/ 1 h 34"/>
                <a:gd name="T10" fmla="*/ 52 w 69"/>
                <a:gd name="T11" fmla="*/ 1 h 34"/>
                <a:gd name="T12" fmla="*/ 48 w 69"/>
                <a:gd name="T13" fmla="*/ 1 h 34"/>
                <a:gd name="T14" fmla="*/ 45 w 69"/>
                <a:gd name="T15" fmla="*/ 0 h 34"/>
                <a:gd name="T16" fmla="*/ 42 w 69"/>
                <a:gd name="T17" fmla="*/ 0 h 34"/>
                <a:gd name="T18" fmla="*/ 38 w 69"/>
                <a:gd name="T19" fmla="*/ 1 h 34"/>
                <a:gd name="T20" fmla="*/ 35 w 69"/>
                <a:gd name="T21" fmla="*/ 1 h 34"/>
                <a:gd name="T22" fmla="*/ 32 w 69"/>
                <a:gd name="T23" fmla="*/ 1 h 34"/>
                <a:gd name="T24" fmla="*/ 30 w 69"/>
                <a:gd name="T25" fmla="*/ 2 h 34"/>
                <a:gd name="T26" fmla="*/ 27 w 69"/>
                <a:gd name="T27" fmla="*/ 2 h 34"/>
                <a:gd name="T28" fmla="*/ 25 w 69"/>
                <a:gd name="T29" fmla="*/ 3 h 34"/>
                <a:gd name="T30" fmla="*/ 21 w 69"/>
                <a:gd name="T31" fmla="*/ 4 h 34"/>
                <a:gd name="T32" fmla="*/ 19 w 69"/>
                <a:gd name="T33" fmla="*/ 5 h 34"/>
                <a:gd name="T34" fmla="*/ 17 w 69"/>
                <a:gd name="T35" fmla="*/ 7 h 34"/>
                <a:gd name="T36" fmla="*/ 15 w 69"/>
                <a:gd name="T37" fmla="*/ 8 h 34"/>
                <a:gd name="T38" fmla="*/ 13 w 69"/>
                <a:gd name="T39" fmla="*/ 10 h 34"/>
                <a:gd name="T40" fmla="*/ 11 w 69"/>
                <a:gd name="T41" fmla="*/ 11 h 34"/>
                <a:gd name="T42" fmla="*/ 9 w 69"/>
                <a:gd name="T43" fmla="*/ 13 h 34"/>
                <a:gd name="T44" fmla="*/ 8 w 69"/>
                <a:gd name="T45" fmla="*/ 14 h 34"/>
                <a:gd name="T46" fmla="*/ 5 w 69"/>
                <a:gd name="T47" fmla="*/ 16 h 34"/>
                <a:gd name="T48" fmla="*/ 4 w 69"/>
                <a:gd name="T49" fmla="*/ 18 h 34"/>
                <a:gd name="T50" fmla="*/ 3 w 69"/>
                <a:gd name="T51" fmla="*/ 20 h 34"/>
                <a:gd name="T52" fmla="*/ 2 w 69"/>
                <a:gd name="T53" fmla="*/ 22 h 34"/>
                <a:gd name="T54" fmla="*/ 1 w 69"/>
                <a:gd name="T55" fmla="*/ 25 h 34"/>
                <a:gd name="T56" fmla="*/ 1 w 69"/>
                <a:gd name="T57" fmla="*/ 27 h 34"/>
                <a:gd name="T58" fmla="*/ 0 w 69"/>
                <a:gd name="T59" fmla="*/ 29 h 34"/>
                <a:gd name="T60" fmla="*/ 0 w 69"/>
                <a:gd name="T61" fmla="*/ 31 h 34"/>
                <a:gd name="T62" fmla="*/ 0 w 69"/>
                <a:gd name="T63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9" h="34">
                  <a:moveTo>
                    <a:pt x="69" y="4"/>
                  </a:moveTo>
                  <a:lnTo>
                    <a:pt x="65" y="3"/>
                  </a:lnTo>
                  <a:lnTo>
                    <a:pt x="62" y="2"/>
                  </a:lnTo>
                  <a:lnTo>
                    <a:pt x="59" y="2"/>
                  </a:lnTo>
                  <a:lnTo>
                    <a:pt x="56" y="1"/>
                  </a:lnTo>
                  <a:lnTo>
                    <a:pt x="52" y="1"/>
                  </a:lnTo>
                  <a:lnTo>
                    <a:pt x="48" y="1"/>
                  </a:lnTo>
                  <a:lnTo>
                    <a:pt x="45" y="0"/>
                  </a:lnTo>
                  <a:lnTo>
                    <a:pt x="42" y="0"/>
                  </a:lnTo>
                  <a:lnTo>
                    <a:pt x="38" y="1"/>
                  </a:lnTo>
                  <a:lnTo>
                    <a:pt x="35" y="1"/>
                  </a:lnTo>
                  <a:lnTo>
                    <a:pt x="32" y="1"/>
                  </a:lnTo>
                  <a:lnTo>
                    <a:pt x="30" y="2"/>
                  </a:lnTo>
                  <a:lnTo>
                    <a:pt x="27" y="2"/>
                  </a:lnTo>
                  <a:lnTo>
                    <a:pt x="25" y="3"/>
                  </a:lnTo>
                  <a:lnTo>
                    <a:pt x="21" y="4"/>
                  </a:lnTo>
                  <a:lnTo>
                    <a:pt x="19" y="5"/>
                  </a:lnTo>
                  <a:lnTo>
                    <a:pt x="17" y="7"/>
                  </a:lnTo>
                  <a:lnTo>
                    <a:pt x="15" y="8"/>
                  </a:lnTo>
                  <a:lnTo>
                    <a:pt x="13" y="10"/>
                  </a:lnTo>
                  <a:lnTo>
                    <a:pt x="11" y="11"/>
                  </a:lnTo>
                  <a:lnTo>
                    <a:pt x="9" y="13"/>
                  </a:lnTo>
                  <a:lnTo>
                    <a:pt x="8" y="14"/>
                  </a:lnTo>
                  <a:lnTo>
                    <a:pt x="5" y="16"/>
                  </a:lnTo>
                  <a:lnTo>
                    <a:pt x="4" y="18"/>
                  </a:lnTo>
                  <a:lnTo>
                    <a:pt x="3" y="20"/>
                  </a:lnTo>
                  <a:lnTo>
                    <a:pt x="2" y="22"/>
                  </a:lnTo>
                  <a:lnTo>
                    <a:pt x="1" y="25"/>
                  </a:lnTo>
                  <a:lnTo>
                    <a:pt x="1" y="27"/>
                  </a:lnTo>
                  <a:lnTo>
                    <a:pt x="0" y="29"/>
                  </a:lnTo>
                  <a:lnTo>
                    <a:pt x="0" y="31"/>
                  </a:lnTo>
                  <a:lnTo>
                    <a:pt x="0" y="3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97" name="Line 865"/>
            <p:cNvSpPr>
              <a:spLocks noChangeShapeType="1"/>
            </p:cNvSpPr>
            <p:nvPr/>
          </p:nvSpPr>
          <p:spPr bwMode="auto">
            <a:xfrm>
              <a:off x="2926" y="3367"/>
              <a:ext cx="9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98" name="Freeform 866"/>
            <p:cNvSpPr>
              <a:spLocks/>
            </p:cNvSpPr>
            <p:nvPr/>
          </p:nvSpPr>
          <p:spPr bwMode="auto">
            <a:xfrm>
              <a:off x="2935" y="3369"/>
              <a:ext cx="21" cy="20"/>
            </a:xfrm>
            <a:custGeom>
              <a:avLst/>
              <a:gdLst>
                <a:gd name="T0" fmla="*/ 70 w 70"/>
                <a:gd name="T1" fmla="*/ 67 h 67"/>
                <a:gd name="T2" fmla="*/ 70 w 70"/>
                <a:gd name="T3" fmla="*/ 65 h 67"/>
                <a:gd name="T4" fmla="*/ 70 w 70"/>
                <a:gd name="T5" fmla="*/ 62 h 67"/>
                <a:gd name="T6" fmla="*/ 69 w 70"/>
                <a:gd name="T7" fmla="*/ 60 h 67"/>
                <a:gd name="T8" fmla="*/ 69 w 70"/>
                <a:gd name="T9" fmla="*/ 57 h 67"/>
                <a:gd name="T10" fmla="*/ 68 w 70"/>
                <a:gd name="T11" fmla="*/ 54 h 67"/>
                <a:gd name="T12" fmla="*/ 66 w 70"/>
                <a:gd name="T13" fmla="*/ 52 h 67"/>
                <a:gd name="T14" fmla="*/ 65 w 70"/>
                <a:gd name="T15" fmla="*/ 49 h 67"/>
                <a:gd name="T16" fmla="*/ 64 w 70"/>
                <a:gd name="T17" fmla="*/ 47 h 67"/>
                <a:gd name="T18" fmla="*/ 62 w 70"/>
                <a:gd name="T19" fmla="*/ 44 h 67"/>
                <a:gd name="T20" fmla="*/ 61 w 70"/>
                <a:gd name="T21" fmla="*/ 41 h 67"/>
                <a:gd name="T22" fmla="*/ 59 w 70"/>
                <a:gd name="T23" fmla="*/ 38 h 67"/>
                <a:gd name="T24" fmla="*/ 57 w 70"/>
                <a:gd name="T25" fmla="*/ 36 h 67"/>
                <a:gd name="T26" fmla="*/ 55 w 70"/>
                <a:gd name="T27" fmla="*/ 34 h 67"/>
                <a:gd name="T28" fmla="*/ 53 w 70"/>
                <a:gd name="T29" fmla="*/ 31 h 67"/>
                <a:gd name="T30" fmla="*/ 50 w 70"/>
                <a:gd name="T31" fmla="*/ 29 h 67"/>
                <a:gd name="T32" fmla="*/ 48 w 70"/>
                <a:gd name="T33" fmla="*/ 27 h 67"/>
                <a:gd name="T34" fmla="*/ 45 w 70"/>
                <a:gd name="T35" fmla="*/ 24 h 67"/>
                <a:gd name="T36" fmla="*/ 43 w 70"/>
                <a:gd name="T37" fmla="*/ 21 h 67"/>
                <a:gd name="T38" fmla="*/ 40 w 70"/>
                <a:gd name="T39" fmla="*/ 19 h 67"/>
                <a:gd name="T40" fmla="*/ 37 w 70"/>
                <a:gd name="T41" fmla="*/ 17 h 67"/>
                <a:gd name="T42" fmla="*/ 35 w 70"/>
                <a:gd name="T43" fmla="*/ 15 h 67"/>
                <a:gd name="T44" fmla="*/ 31 w 70"/>
                <a:gd name="T45" fmla="*/ 14 h 67"/>
                <a:gd name="T46" fmla="*/ 28 w 70"/>
                <a:gd name="T47" fmla="*/ 12 h 67"/>
                <a:gd name="T48" fmla="*/ 25 w 70"/>
                <a:gd name="T49" fmla="*/ 9 h 67"/>
                <a:gd name="T50" fmla="*/ 22 w 70"/>
                <a:gd name="T51" fmla="*/ 8 h 67"/>
                <a:gd name="T52" fmla="*/ 17 w 70"/>
                <a:gd name="T53" fmla="*/ 6 h 67"/>
                <a:gd name="T54" fmla="*/ 14 w 70"/>
                <a:gd name="T55" fmla="*/ 5 h 67"/>
                <a:gd name="T56" fmla="*/ 11 w 70"/>
                <a:gd name="T57" fmla="*/ 3 h 67"/>
                <a:gd name="T58" fmla="*/ 8 w 70"/>
                <a:gd name="T59" fmla="*/ 2 h 67"/>
                <a:gd name="T60" fmla="*/ 4 w 70"/>
                <a:gd name="T61" fmla="*/ 1 h 67"/>
                <a:gd name="T62" fmla="*/ 0 w 70"/>
                <a:gd name="T63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0" h="67">
                  <a:moveTo>
                    <a:pt x="70" y="67"/>
                  </a:moveTo>
                  <a:lnTo>
                    <a:pt x="70" y="65"/>
                  </a:lnTo>
                  <a:lnTo>
                    <a:pt x="70" y="62"/>
                  </a:lnTo>
                  <a:lnTo>
                    <a:pt x="69" y="60"/>
                  </a:lnTo>
                  <a:lnTo>
                    <a:pt x="69" y="57"/>
                  </a:lnTo>
                  <a:lnTo>
                    <a:pt x="68" y="54"/>
                  </a:lnTo>
                  <a:lnTo>
                    <a:pt x="66" y="52"/>
                  </a:lnTo>
                  <a:lnTo>
                    <a:pt x="65" y="49"/>
                  </a:lnTo>
                  <a:lnTo>
                    <a:pt x="64" y="47"/>
                  </a:lnTo>
                  <a:lnTo>
                    <a:pt x="62" y="44"/>
                  </a:lnTo>
                  <a:lnTo>
                    <a:pt x="61" y="41"/>
                  </a:lnTo>
                  <a:lnTo>
                    <a:pt x="59" y="38"/>
                  </a:lnTo>
                  <a:lnTo>
                    <a:pt x="57" y="36"/>
                  </a:lnTo>
                  <a:lnTo>
                    <a:pt x="55" y="34"/>
                  </a:lnTo>
                  <a:lnTo>
                    <a:pt x="53" y="31"/>
                  </a:lnTo>
                  <a:lnTo>
                    <a:pt x="50" y="29"/>
                  </a:lnTo>
                  <a:lnTo>
                    <a:pt x="48" y="27"/>
                  </a:lnTo>
                  <a:lnTo>
                    <a:pt x="45" y="24"/>
                  </a:lnTo>
                  <a:lnTo>
                    <a:pt x="43" y="21"/>
                  </a:lnTo>
                  <a:lnTo>
                    <a:pt x="40" y="19"/>
                  </a:lnTo>
                  <a:lnTo>
                    <a:pt x="37" y="17"/>
                  </a:lnTo>
                  <a:lnTo>
                    <a:pt x="35" y="15"/>
                  </a:lnTo>
                  <a:lnTo>
                    <a:pt x="31" y="14"/>
                  </a:lnTo>
                  <a:lnTo>
                    <a:pt x="28" y="12"/>
                  </a:lnTo>
                  <a:lnTo>
                    <a:pt x="25" y="9"/>
                  </a:lnTo>
                  <a:lnTo>
                    <a:pt x="22" y="8"/>
                  </a:lnTo>
                  <a:lnTo>
                    <a:pt x="17" y="6"/>
                  </a:lnTo>
                  <a:lnTo>
                    <a:pt x="14" y="5"/>
                  </a:lnTo>
                  <a:lnTo>
                    <a:pt x="11" y="3"/>
                  </a:lnTo>
                  <a:lnTo>
                    <a:pt x="8" y="2"/>
                  </a:lnTo>
                  <a:lnTo>
                    <a:pt x="4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299" name="Line 867"/>
            <p:cNvSpPr>
              <a:spLocks noChangeShapeType="1"/>
            </p:cNvSpPr>
            <p:nvPr/>
          </p:nvSpPr>
          <p:spPr bwMode="auto">
            <a:xfrm>
              <a:off x="2956" y="3389"/>
              <a:ext cx="1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00" name="Freeform 868"/>
            <p:cNvSpPr>
              <a:spLocks/>
            </p:cNvSpPr>
            <p:nvPr/>
          </p:nvSpPr>
          <p:spPr bwMode="auto">
            <a:xfrm>
              <a:off x="2865" y="3309"/>
              <a:ext cx="91" cy="40"/>
            </a:xfrm>
            <a:custGeom>
              <a:avLst/>
              <a:gdLst>
                <a:gd name="T0" fmla="*/ 4 w 311"/>
                <a:gd name="T1" fmla="*/ 9 h 141"/>
                <a:gd name="T2" fmla="*/ 11 w 311"/>
                <a:gd name="T3" fmla="*/ 20 h 141"/>
                <a:gd name="T4" fmla="*/ 20 w 311"/>
                <a:gd name="T5" fmla="*/ 32 h 141"/>
                <a:gd name="T6" fmla="*/ 30 w 311"/>
                <a:gd name="T7" fmla="*/ 44 h 141"/>
                <a:gd name="T8" fmla="*/ 41 w 311"/>
                <a:gd name="T9" fmla="*/ 55 h 141"/>
                <a:gd name="T10" fmla="*/ 54 w 311"/>
                <a:gd name="T11" fmla="*/ 65 h 141"/>
                <a:gd name="T12" fmla="*/ 67 w 311"/>
                <a:gd name="T13" fmla="*/ 76 h 141"/>
                <a:gd name="T14" fmla="*/ 82 w 311"/>
                <a:gd name="T15" fmla="*/ 84 h 141"/>
                <a:gd name="T16" fmla="*/ 97 w 311"/>
                <a:gd name="T17" fmla="*/ 93 h 141"/>
                <a:gd name="T18" fmla="*/ 112 w 311"/>
                <a:gd name="T19" fmla="*/ 100 h 141"/>
                <a:gd name="T20" fmla="*/ 127 w 311"/>
                <a:gd name="T21" fmla="*/ 107 h 141"/>
                <a:gd name="T22" fmla="*/ 241 w 311"/>
                <a:gd name="T23" fmla="*/ 137 h 141"/>
                <a:gd name="T24" fmla="*/ 252 w 311"/>
                <a:gd name="T25" fmla="*/ 140 h 141"/>
                <a:gd name="T26" fmla="*/ 263 w 311"/>
                <a:gd name="T27" fmla="*/ 141 h 141"/>
                <a:gd name="T28" fmla="*/ 272 w 311"/>
                <a:gd name="T29" fmla="*/ 141 h 141"/>
                <a:gd name="T30" fmla="*/ 281 w 311"/>
                <a:gd name="T31" fmla="*/ 140 h 141"/>
                <a:gd name="T32" fmla="*/ 289 w 311"/>
                <a:gd name="T33" fmla="*/ 137 h 141"/>
                <a:gd name="T34" fmla="*/ 296 w 311"/>
                <a:gd name="T35" fmla="*/ 133 h 141"/>
                <a:gd name="T36" fmla="*/ 302 w 311"/>
                <a:gd name="T37" fmla="*/ 129 h 141"/>
                <a:gd name="T38" fmla="*/ 306 w 311"/>
                <a:gd name="T39" fmla="*/ 124 h 141"/>
                <a:gd name="T40" fmla="*/ 310 w 311"/>
                <a:gd name="T41" fmla="*/ 117 h 141"/>
                <a:gd name="T42" fmla="*/ 311 w 311"/>
                <a:gd name="T43" fmla="*/ 110 h 141"/>
                <a:gd name="T44" fmla="*/ 311 w 311"/>
                <a:gd name="T45" fmla="*/ 103 h 141"/>
                <a:gd name="T46" fmla="*/ 309 w 311"/>
                <a:gd name="T47" fmla="*/ 95 h 141"/>
                <a:gd name="T48" fmla="*/ 305 w 311"/>
                <a:gd name="T49" fmla="*/ 87 h 141"/>
                <a:gd name="T50" fmla="*/ 300 w 311"/>
                <a:gd name="T51" fmla="*/ 80 h 141"/>
                <a:gd name="T52" fmla="*/ 294 w 311"/>
                <a:gd name="T53" fmla="*/ 71 h 141"/>
                <a:gd name="T54" fmla="*/ 286 w 311"/>
                <a:gd name="T55" fmla="*/ 65 h 141"/>
                <a:gd name="T56" fmla="*/ 278 w 311"/>
                <a:gd name="T57" fmla="*/ 58 h 141"/>
                <a:gd name="T58" fmla="*/ 269 w 311"/>
                <a:gd name="T59" fmla="*/ 52 h 141"/>
                <a:gd name="T60" fmla="*/ 258 w 311"/>
                <a:gd name="T61" fmla="*/ 47 h 141"/>
                <a:gd name="T62" fmla="*/ 249 w 311"/>
                <a:gd name="T63" fmla="*/ 43 h 141"/>
                <a:gd name="T64" fmla="*/ 207 w 311"/>
                <a:gd name="T65" fmla="*/ 32 h 141"/>
                <a:gd name="T66" fmla="*/ 197 w 311"/>
                <a:gd name="T67" fmla="*/ 29 h 141"/>
                <a:gd name="T68" fmla="*/ 187 w 311"/>
                <a:gd name="T69" fmla="*/ 27 h 141"/>
                <a:gd name="T70" fmla="*/ 178 w 311"/>
                <a:gd name="T71" fmla="*/ 26 h 141"/>
                <a:gd name="T72" fmla="*/ 169 w 311"/>
                <a:gd name="T73" fmla="*/ 27 h 141"/>
                <a:gd name="T74" fmla="*/ 161 w 311"/>
                <a:gd name="T75" fmla="*/ 29 h 141"/>
                <a:gd name="T76" fmla="*/ 153 w 311"/>
                <a:gd name="T77" fmla="*/ 31 h 141"/>
                <a:gd name="T78" fmla="*/ 148 w 311"/>
                <a:gd name="T79" fmla="*/ 35 h 141"/>
                <a:gd name="T80" fmla="*/ 142 w 311"/>
                <a:gd name="T81" fmla="*/ 40 h 141"/>
                <a:gd name="T82" fmla="*/ 139 w 311"/>
                <a:gd name="T83" fmla="*/ 46 h 141"/>
                <a:gd name="T84" fmla="*/ 138 w 311"/>
                <a:gd name="T85" fmla="*/ 52 h 141"/>
                <a:gd name="T86" fmla="*/ 138 w 311"/>
                <a:gd name="T87" fmla="*/ 59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11" h="141">
                  <a:moveTo>
                    <a:pt x="0" y="0"/>
                  </a:moveTo>
                  <a:lnTo>
                    <a:pt x="2" y="4"/>
                  </a:lnTo>
                  <a:lnTo>
                    <a:pt x="4" y="9"/>
                  </a:lnTo>
                  <a:lnTo>
                    <a:pt x="6" y="13"/>
                  </a:lnTo>
                  <a:lnTo>
                    <a:pt x="8" y="16"/>
                  </a:lnTo>
                  <a:lnTo>
                    <a:pt x="11" y="20"/>
                  </a:lnTo>
                  <a:lnTo>
                    <a:pt x="14" y="25"/>
                  </a:lnTo>
                  <a:lnTo>
                    <a:pt x="17" y="29"/>
                  </a:lnTo>
                  <a:lnTo>
                    <a:pt x="20" y="32"/>
                  </a:lnTo>
                  <a:lnTo>
                    <a:pt x="23" y="36"/>
                  </a:lnTo>
                  <a:lnTo>
                    <a:pt x="26" y="41"/>
                  </a:lnTo>
                  <a:lnTo>
                    <a:pt x="30" y="44"/>
                  </a:lnTo>
                  <a:lnTo>
                    <a:pt x="34" y="48"/>
                  </a:lnTo>
                  <a:lnTo>
                    <a:pt x="37" y="51"/>
                  </a:lnTo>
                  <a:lnTo>
                    <a:pt x="41" y="55"/>
                  </a:lnTo>
                  <a:lnTo>
                    <a:pt x="45" y="59"/>
                  </a:lnTo>
                  <a:lnTo>
                    <a:pt x="50" y="62"/>
                  </a:lnTo>
                  <a:lnTo>
                    <a:pt x="54" y="65"/>
                  </a:lnTo>
                  <a:lnTo>
                    <a:pt x="58" y="69"/>
                  </a:lnTo>
                  <a:lnTo>
                    <a:pt x="63" y="73"/>
                  </a:lnTo>
                  <a:lnTo>
                    <a:pt x="67" y="76"/>
                  </a:lnTo>
                  <a:lnTo>
                    <a:pt x="72" y="79"/>
                  </a:lnTo>
                  <a:lnTo>
                    <a:pt x="76" y="81"/>
                  </a:lnTo>
                  <a:lnTo>
                    <a:pt x="82" y="84"/>
                  </a:lnTo>
                  <a:lnTo>
                    <a:pt x="86" y="87"/>
                  </a:lnTo>
                  <a:lnTo>
                    <a:pt x="91" y="91"/>
                  </a:lnTo>
                  <a:lnTo>
                    <a:pt x="97" y="93"/>
                  </a:lnTo>
                  <a:lnTo>
                    <a:pt x="101" y="95"/>
                  </a:lnTo>
                  <a:lnTo>
                    <a:pt x="106" y="98"/>
                  </a:lnTo>
                  <a:lnTo>
                    <a:pt x="112" y="100"/>
                  </a:lnTo>
                  <a:lnTo>
                    <a:pt x="117" y="102"/>
                  </a:lnTo>
                  <a:lnTo>
                    <a:pt x="122" y="104"/>
                  </a:lnTo>
                  <a:lnTo>
                    <a:pt x="127" y="107"/>
                  </a:lnTo>
                  <a:lnTo>
                    <a:pt x="133" y="109"/>
                  </a:lnTo>
                  <a:lnTo>
                    <a:pt x="138" y="110"/>
                  </a:lnTo>
                  <a:lnTo>
                    <a:pt x="241" y="137"/>
                  </a:lnTo>
                  <a:lnTo>
                    <a:pt x="245" y="139"/>
                  </a:lnTo>
                  <a:lnTo>
                    <a:pt x="249" y="140"/>
                  </a:lnTo>
                  <a:lnTo>
                    <a:pt x="252" y="140"/>
                  </a:lnTo>
                  <a:lnTo>
                    <a:pt x="255" y="141"/>
                  </a:lnTo>
                  <a:lnTo>
                    <a:pt x="258" y="141"/>
                  </a:lnTo>
                  <a:lnTo>
                    <a:pt x="263" y="141"/>
                  </a:lnTo>
                  <a:lnTo>
                    <a:pt x="266" y="141"/>
                  </a:lnTo>
                  <a:lnTo>
                    <a:pt x="269" y="141"/>
                  </a:lnTo>
                  <a:lnTo>
                    <a:pt x="272" y="141"/>
                  </a:lnTo>
                  <a:lnTo>
                    <a:pt x="276" y="141"/>
                  </a:lnTo>
                  <a:lnTo>
                    <a:pt x="278" y="141"/>
                  </a:lnTo>
                  <a:lnTo>
                    <a:pt x="281" y="140"/>
                  </a:lnTo>
                  <a:lnTo>
                    <a:pt x="284" y="139"/>
                  </a:lnTo>
                  <a:lnTo>
                    <a:pt x="286" y="139"/>
                  </a:lnTo>
                  <a:lnTo>
                    <a:pt x="289" y="137"/>
                  </a:lnTo>
                  <a:lnTo>
                    <a:pt x="291" y="136"/>
                  </a:lnTo>
                  <a:lnTo>
                    <a:pt x="294" y="135"/>
                  </a:lnTo>
                  <a:lnTo>
                    <a:pt x="296" y="133"/>
                  </a:lnTo>
                  <a:lnTo>
                    <a:pt x="298" y="132"/>
                  </a:lnTo>
                  <a:lnTo>
                    <a:pt x="300" y="131"/>
                  </a:lnTo>
                  <a:lnTo>
                    <a:pt x="302" y="129"/>
                  </a:lnTo>
                  <a:lnTo>
                    <a:pt x="303" y="127"/>
                  </a:lnTo>
                  <a:lnTo>
                    <a:pt x="305" y="126"/>
                  </a:lnTo>
                  <a:lnTo>
                    <a:pt x="306" y="124"/>
                  </a:lnTo>
                  <a:lnTo>
                    <a:pt x="307" y="122"/>
                  </a:lnTo>
                  <a:lnTo>
                    <a:pt x="309" y="119"/>
                  </a:lnTo>
                  <a:lnTo>
                    <a:pt x="310" y="117"/>
                  </a:lnTo>
                  <a:lnTo>
                    <a:pt x="310" y="115"/>
                  </a:lnTo>
                  <a:lnTo>
                    <a:pt x="311" y="113"/>
                  </a:lnTo>
                  <a:lnTo>
                    <a:pt x="311" y="110"/>
                  </a:lnTo>
                  <a:lnTo>
                    <a:pt x="311" y="108"/>
                  </a:lnTo>
                  <a:lnTo>
                    <a:pt x="311" y="106"/>
                  </a:lnTo>
                  <a:lnTo>
                    <a:pt x="311" y="103"/>
                  </a:lnTo>
                  <a:lnTo>
                    <a:pt x="310" y="100"/>
                  </a:lnTo>
                  <a:lnTo>
                    <a:pt x="310" y="98"/>
                  </a:lnTo>
                  <a:lnTo>
                    <a:pt x="309" y="95"/>
                  </a:lnTo>
                  <a:lnTo>
                    <a:pt x="307" y="93"/>
                  </a:lnTo>
                  <a:lnTo>
                    <a:pt x="306" y="90"/>
                  </a:lnTo>
                  <a:lnTo>
                    <a:pt x="305" y="87"/>
                  </a:lnTo>
                  <a:lnTo>
                    <a:pt x="303" y="84"/>
                  </a:lnTo>
                  <a:lnTo>
                    <a:pt x="302" y="82"/>
                  </a:lnTo>
                  <a:lnTo>
                    <a:pt x="300" y="80"/>
                  </a:lnTo>
                  <a:lnTo>
                    <a:pt x="298" y="77"/>
                  </a:lnTo>
                  <a:lnTo>
                    <a:pt x="296" y="75"/>
                  </a:lnTo>
                  <a:lnTo>
                    <a:pt x="294" y="71"/>
                  </a:lnTo>
                  <a:lnTo>
                    <a:pt x="291" y="69"/>
                  </a:lnTo>
                  <a:lnTo>
                    <a:pt x="289" y="67"/>
                  </a:lnTo>
                  <a:lnTo>
                    <a:pt x="286" y="65"/>
                  </a:lnTo>
                  <a:lnTo>
                    <a:pt x="284" y="63"/>
                  </a:lnTo>
                  <a:lnTo>
                    <a:pt x="281" y="60"/>
                  </a:lnTo>
                  <a:lnTo>
                    <a:pt x="278" y="58"/>
                  </a:lnTo>
                  <a:lnTo>
                    <a:pt x="276" y="57"/>
                  </a:lnTo>
                  <a:lnTo>
                    <a:pt x="272" y="54"/>
                  </a:lnTo>
                  <a:lnTo>
                    <a:pt x="269" y="52"/>
                  </a:lnTo>
                  <a:lnTo>
                    <a:pt x="266" y="50"/>
                  </a:lnTo>
                  <a:lnTo>
                    <a:pt x="263" y="49"/>
                  </a:lnTo>
                  <a:lnTo>
                    <a:pt x="258" y="47"/>
                  </a:lnTo>
                  <a:lnTo>
                    <a:pt x="255" y="46"/>
                  </a:lnTo>
                  <a:lnTo>
                    <a:pt x="252" y="45"/>
                  </a:lnTo>
                  <a:lnTo>
                    <a:pt x="249" y="43"/>
                  </a:lnTo>
                  <a:lnTo>
                    <a:pt x="245" y="42"/>
                  </a:lnTo>
                  <a:lnTo>
                    <a:pt x="241" y="41"/>
                  </a:lnTo>
                  <a:lnTo>
                    <a:pt x="207" y="32"/>
                  </a:lnTo>
                  <a:lnTo>
                    <a:pt x="204" y="31"/>
                  </a:lnTo>
                  <a:lnTo>
                    <a:pt x="201" y="30"/>
                  </a:lnTo>
                  <a:lnTo>
                    <a:pt x="197" y="29"/>
                  </a:lnTo>
                  <a:lnTo>
                    <a:pt x="194" y="28"/>
                  </a:lnTo>
                  <a:lnTo>
                    <a:pt x="190" y="28"/>
                  </a:lnTo>
                  <a:lnTo>
                    <a:pt x="187" y="27"/>
                  </a:lnTo>
                  <a:lnTo>
                    <a:pt x="184" y="27"/>
                  </a:lnTo>
                  <a:lnTo>
                    <a:pt x="181" y="27"/>
                  </a:lnTo>
                  <a:lnTo>
                    <a:pt x="178" y="26"/>
                  </a:lnTo>
                  <a:lnTo>
                    <a:pt x="174" y="26"/>
                  </a:lnTo>
                  <a:lnTo>
                    <a:pt x="171" y="27"/>
                  </a:lnTo>
                  <a:lnTo>
                    <a:pt x="169" y="27"/>
                  </a:lnTo>
                  <a:lnTo>
                    <a:pt x="166" y="27"/>
                  </a:lnTo>
                  <a:lnTo>
                    <a:pt x="163" y="28"/>
                  </a:lnTo>
                  <a:lnTo>
                    <a:pt x="161" y="29"/>
                  </a:lnTo>
                  <a:lnTo>
                    <a:pt x="158" y="29"/>
                  </a:lnTo>
                  <a:lnTo>
                    <a:pt x="155" y="30"/>
                  </a:lnTo>
                  <a:lnTo>
                    <a:pt x="153" y="31"/>
                  </a:lnTo>
                  <a:lnTo>
                    <a:pt x="151" y="32"/>
                  </a:lnTo>
                  <a:lnTo>
                    <a:pt x="149" y="34"/>
                  </a:lnTo>
                  <a:lnTo>
                    <a:pt x="148" y="35"/>
                  </a:lnTo>
                  <a:lnTo>
                    <a:pt x="146" y="36"/>
                  </a:lnTo>
                  <a:lnTo>
                    <a:pt x="143" y="38"/>
                  </a:lnTo>
                  <a:lnTo>
                    <a:pt x="142" y="40"/>
                  </a:lnTo>
                  <a:lnTo>
                    <a:pt x="141" y="42"/>
                  </a:lnTo>
                  <a:lnTo>
                    <a:pt x="140" y="44"/>
                  </a:lnTo>
                  <a:lnTo>
                    <a:pt x="139" y="46"/>
                  </a:lnTo>
                  <a:lnTo>
                    <a:pt x="138" y="48"/>
                  </a:lnTo>
                  <a:lnTo>
                    <a:pt x="138" y="50"/>
                  </a:lnTo>
                  <a:lnTo>
                    <a:pt x="138" y="52"/>
                  </a:lnTo>
                  <a:lnTo>
                    <a:pt x="137" y="54"/>
                  </a:lnTo>
                  <a:lnTo>
                    <a:pt x="137" y="57"/>
                  </a:lnTo>
                  <a:lnTo>
                    <a:pt x="138" y="59"/>
                  </a:lnTo>
                  <a:lnTo>
                    <a:pt x="138" y="62"/>
                  </a:lnTo>
                  <a:lnTo>
                    <a:pt x="138" y="11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01" name="Line 869"/>
            <p:cNvSpPr>
              <a:spLocks noChangeShapeType="1"/>
            </p:cNvSpPr>
            <p:nvPr/>
          </p:nvSpPr>
          <p:spPr bwMode="auto">
            <a:xfrm>
              <a:off x="2565" y="2886"/>
              <a:ext cx="2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02" name="Line 870"/>
            <p:cNvSpPr>
              <a:spLocks noChangeShapeType="1"/>
            </p:cNvSpPr>
            <p:nvPr/>
          </p:nvSpPr>
          <p:spPr bwMode="auto">
            <a:xfrm>
              <a:off x="2565" y="3861"/>
              <a:ext cx="2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03" name="Line 871"/>
            <p:cNvSpPr>
              <a:spLocks noChangeShapeType="1"/>
            </p:cNvSpPr>
            <p:nvPr/>
          </p:nvSpPr>
          <p:spPr bwMode="auto">
            <a:xfrm>
              <a:off x="2976" y="3861"/>
              <a:ext cx="2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04" name="Line 872"/>
            <p:cNvSpPr>
              <a:spLocks noChangeShapeType="1"/>
            </p:cNvSpPr>
            <p:nvPr/>
          </p:nvSpPr>
          <p:spPr bwMode="auto">
            <a:xfrm>
              <a:off x="1831" y="3130"/>
              <a:ext cx="2" cy="48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05" name="Line 873"/>
            <p:cNvSpPr>
              <a:spLocks noChangeShapeType="1"/>
            </p:cNvSpPr>
            <p:nvPr/>
          </p:nvSpPr>
          <p:spPr bwMode="auto">
            <a:xfrm>
              <a:off x="1831" y="3617"/>
              <a:ext cx="490" cy="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06" name="Line 874"/>
            <p:cNvSpPr>
              <a:spLocks noChangeShapeType="1"/>
            </p:cNvSpPr>
            <p:nvPr/>
          </p:nvSpPr>
          <p:spPr bwMode="auto">
            <a:xfrm flipV="1">
              <a:off x="2321" y="3130"/>
              <a:ext cx="2" cy="48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07" name="Line 875"/>
            <p:cNvSpPr>
              <a:spLocks noChangeShapeType="1"/>
            </p:cNvSpPr>
            <p:nvPr/>
          </p:nvSpPr>
          <p:spPr bwMode="auto">
            <a:xfrm flipH="1">
              <a:off x="1831" y="3130"/>
              <a:ext cx="490" cy="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08" name="Line 876"/>
            <p:cNvSpPr>
              <a:spLocks noChangeShapeType="1"/>
            </p:cNvSpPr>
            <p:nvPr/>
          </p:nvSpPr>
          <p:spPr bwMode="auto">
            <a:xfrm>
              <a:off x="2321" y="3617"/>
              <a:ext cx="244" cy="24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09" name="Line 877"/>
            <p:cNvSpPr>
              <a:spLocks noChangeShapeType="1"/>
            </p:cNvSpPr>
            <p:nvPr/>
          </p:nvSpPr>
          <p:spPr bwMode="auto">
            <a:xfrm flipH="1">
              <a:off x="1587" y="3617"/>
              <a:ext cx="244" cy="24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10" name="Line 878"/>
            <p:cNvSpPr>
              <a:spLocks noChangeShapeType="1"/>
            </p:cNvSpPr>
            <p:nvPr/>
          </p:nvSpPr>
          <p:spPr bwMode="auto">
            <a:xfrm>
              <a:off x="334" y="3239"/>
              <a:ext cx="2" cy="27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11" name="Line 879"/>
            <p:cNvSpPr>
              <a:spLocks noChangeShapeType="1"/>
            </p:cNvSpPr>
            <p:nvPr/>
          </p:nvSpPr>
          <p:spPr bwMode="auto">
            <a:xfrm>
              <a:off x="334" y="3509"/>
              <a:ext cx="487" cy="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12" name="Line 880"/>
            <p:cNvSpPr>
              <a:spLocks noChangeShapeType="1"/>
            </p:cNvSpPr>
            <p:nvPr/>
          </p:nvSpPr>
          <p:spPr bwMode="auto">
            <a:xfrm flipV="1">
              <a:off x="821" y="3239"/>
              <a:ext cx="2" cy="27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13" name="Line 881"/>
            <p:cNvSpPr>
              <a:spLocks noChangeShapeType="1"/>
            </p:cNvSpPr>
            <p:nvPr/>
          </p:nvSpPr>
          <p:spPr bwMode="auto">
            <a:xfrm flipH="1">
              <a:off x="334" y="3239"/>
              <a:ext cx="487" cy="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14" name="Line 882"/>
            <p:cNvSpPr>
              <a:spLocks noChangeShapeType="1"/>
            </p:cNvSpPr>
            <p:nvPr/>
          </p:nvSpPr>
          <p:spPr bwMode="auto">
            <a:xfrm flipH="1">
              <a:off x="90" y="3509"/>
              <a:ext cx="244" cy="13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15" name="Line 883"/>
            <p:cNvSpPr>
              <a:spLocks noChangeShapeType="1"/>
            </p:cNvSpPr>
            <p:nvPr/>
          </p:nvSpPr>
          <p:spPr bwMode="auto">
            <a:xfrm>
              <a:off x="821" y="3509"/>
              <a:ext cx="245" cy="13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16" name="Line 884"/>
            <p:cNvSpPr>
              <a:spLocks noChangeShapeType="1"/>
            </p:cNvSpPr>
            <p:nvPr/>
          </p:nvSpPr>
          <p:spPr bwMode="auto">
            <a:xfrm>
              <a:off x="334" y="1269"/>
              <a:ext cx="487" cy="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17" name="Line 885"/>
            <p:cNvSpPr>
              <a:spLocks noChangeShapeType="1"/>
            </p:cNvSpPr>
            <p:nvPr/>
          </p:nvSpPr>
          <p:spPr bwMode="auto">
            <a:xfrm>
              <a:off x="1831" y="1269"/>
              <a:ext cx="490" cy="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18" name="Line 886"/>
            <p:cNvSpPr>
              <a:spLocks noChangeShapeType="1"/>
            </p:cNvSpPr>
            <p:nvPr/>
          </p:nvSpPr>
          <p:spPr bwMode="auto">
            <a:xfrm flipV="1">
              <a:off x="334" y="2946"/>
              <a:ext cx="2" cy="5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19" name="Line 887"/>
            <p:cNvSpPr>
              <a:spLocks noChangeShapeType="1"/>
            </p:cNvSpPr>
            <p:nvPr/>
          </p:nvSpPr>
          <p:spPr bwMode="auto">
            <a:xfrm flipV="1">
              <a:off x="821" y="2946"/>
              <a:ext cx="2" cy="5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20" name="Line 888"/>
            <p:cNvSpPr>
              <a:spLocks noChangeShapeType="1"/>
            </p:cNvSpPr>
            <p:nvPr/>
          </p:nvSpPr>
          <p:spPr bwMode="auto">
            <a:xfrm>
              <a:off x="391" y="2985"/>
              <a:ext cx="375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21" name="Freeform 889"/>
            <p:cNvSpPr>
              <a:spLocks/>
            </p:cNvSpPr>
            <p:nvPr/>
          </p:nvSpPr>
          <p:spPr bwMode="auto">
            <a:xfrm>
              <a:off x="334" y="2976"/>
              <a:ext cx="57" cy="18"/>
            </a:xfrm>
            <a:custGeom>
              <a:avLst/>
              <a:gdLst>
                <a:gd name="T0" fmla="*/ 199 w 199"/>
                <a:gd name="T1" fmla="*/ 0 h 66"/>
                <a:gd name="T2" fmla="*/ 199 w 199"/>
                <a:gd name="T3" fmla="*/ 66 h 66"/>
                <a:gd name="T4" fmla="*/ 0 w 199"/>
                <a:gd name="T5" fmla="*/ 33 h 66"/>
                <a:gd name="T6" fmla="*/ 199 w 199"/>
                <a:gd name="T7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9" h="66">
                  <a:moveTo>
                    <a:pt x="199" y="0"/>
                  </a:moveTo>
                  <a:lnTo>
                    <a:pt x="199" y="66"/>
                  </a:lnTo>
                  <a:lnTo>
                    <a:pt x="0" y="33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22" name="Freeform 890"/>
            <p:cNvSpPr>
              <a:spLocks/>
            </p:cNvSpPr>
            <p:nvPr/>
          </p:nvSpPr>
          <p:spPr bwMode="auto">
            <a:xfrm>
              <a:off x="334" y="2976"/>
              <a:ext cx="57" cy="18"/>
            </a:xfrm>
            <a:custGeom>
              <a:avLst/>
              <a:gdLst>
                <a:gd name="T0" fmla="*/ 199 w 199"/>
                <a:gd name="T1" fmla="*/ 0 h 66"/>
                <a:gd name="T2" fmla="*/ 199 w 199"/>
                <a:gd name="T3" fmla="*/ 66 h 66"/>
                <a:gd name="T4" fmla="*/ 0 w 199"/>
                <a:gd name="T5" fmla="*/ 33 h 66"/>
                <a:gd name="T6" fmla="*/ 199 w 199"/>
                <a:gd name="T7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9" h="66">
                  <a:moveTo>
                    <a:pt x="199" y="0"/>
                  </a:moveTo>
                  <a:lnTo>
                    <a:pt x="199" y="66"/>
                  </a:lnTo>
                  <a:lnTo>
                    <a:pt x="0" y="33"/>
                  </a:lnTo>
                  <a:lnTo>
                    <a:pt x="199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23" name="Freeform 891"/>
            <p:cNvSpPr>
              <a:spLocks/>
            </p:cNvSpPr>
            <p:nvPr/>
          </p:nvSpPr>
          <p:spPr bwMode="auto">
            <a:xfrm>
              <a:off x="766" y="2976"/>
              <a:ext cx="55" cy="18"/>
            </a:xfrm>
            <a:custGeom>
              <a:avLst/>
              <a:gdLst>
                <a:gd name="T0" fmla="*/ 0 w 199"/>
                <a:gd name="T1" fmla="*/ 0 h 66"/>
                <a:gd name="T2" fmla="*/ 0 w 199"/>
                <a:gd name="T3" fmla="*/ 66 h 66"/>
                <a:gd name="T4" fmla="*/ 199 w 199"/>
                <a:gd name="T5" fmla="*/ 33 h 66"/>
                <a:gd name="T6" fmla="*/ 0 w 199"/>
                <a:gd name="T7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9" h="66">
                  <a:moveTo>
                    <a:pt x="0" y="0"/>
                  </a:moveTo>
                  <a:lnTo>
                    <a:pt x="0" y="66"/>
                  </a:lnTo>
                  <a:lnTo>
                    <a:pt x="199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24" name="Freeform 892"/>
            <p:cNvSpPr>
              <a:spLocks/>
            </p:cNvSpPr>
            <p:nvPr/>
          </p:nvSpPr>
          <p:spPr bwMode="auto">
            <a:xfrm>
              <a:off x="766" y="2976"/>
              <a:ext cx="55" cy="18"/>
            </a:xfrm>
            <a:custGeom>
              <a:avLst/>
              <a:gdLst>
                <a:gd name="T0" fmla="*/ 0 w 199"/>
                <a:gd name="T1" fmla="*/ 0 h 66"/>
                <a:gd name="T2" fmla="*/ 0 w 199"/>
                <a:gd name="T3" fmla="*/ 66 h 66"/>
                <a:gd name="T4" fmla="*/ 199 w 199"/>
                <a:gd name="T5" fmla="*/ 33 h 66"/>
                <a:gd name="T6" fmla="*/ 0 w 199"/>
                <a:gd name="T7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9" h="66">
                  <a:moveTo>
                    <a:pt x="0" y="0"/>
                  </a:moveTo>
                  <a:lnTo>
                    <a:pt x="0" y="66"/>
                  </a:lnTo>
                  <a:lnTo>
                    <a:pt x="199" y="3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25" name="Freeform 893"/>
            <p:cNvSpPr>
              <a:spLocks/>
            </p:cNvSpPr>
            <p:nvPr/>
          </p:nvSpPr>
          <p:spPr bwMode="auto">
            <a:xfrm>
              <a:off x="543" y="2876"/>
              <a:ext cx="24" cy="88"/>
            </a:xfrm>
            <a:custGeom>
              <a:avLst/>
              <a:gdLst>
                <a:gd name="T0" fmla="*/ 0 w 83"/>
                <a:gd name="T1" fmla="*/ 311 h 311"/>
                <a:gd name="T2" fmla="*/ 83 w 83"/>
                <a:gd name="T3" fmla="*/ 0 h 311"/>
                <a:gd name="T4" fmla="*/ 16 w 83"/>
                <a:gd name="T5" fmla="*/ 69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3" h="311">
                  <a:moveTo>
                    <a:pt x="0" y="311"/>
                  </a:moveTo>
                  <a:lnTo>
                    <a:pt x="83" y="0"/>
                  </a:lnTo>
                  <a:lnTo>
                    <a:pt x="16" y="6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26" name="Freeform 894"/>
            <p:cNvSpPr>
              <a:spLocks/>
            </p:cNvSpPr>
            <p:nvPr/>
          </p:nvSpPr>
          <p:spPr bwMode="auto">
            <a:xfrm>
              <a:off x="581" y="2876"/>
              <a:ext cx="28" cy="40"/>
            </a:xfrm>
            <a:custGeom>
              <a:avLst/>
              <a:gdLst>
                <a:gd name="T0" fmla="*/ 101 w 103"/>
                <a:gd name="T1" fmla="*/ 64 h 138"/>
                <a:gd name="T2" fmla="*/ 103 w 103"/>
                <a:gd name="T3" fmla="*/ 54 h 138"/>
                <a:gd name="T4" fmla="*/ 103 w 103"/>
                <a:gd name="T5" fmla="*/ 46 h 138"/>
                <a:gd name="T6" fmla="*/ 103 w 103"/>
                <a:gd name="T7" fmla="*/ 37 h 138"/>
                <a:gd name="T8" fmla="*/ 102 w 103"/>
                <a:gd name="T9" fmla="*/ 29 h 138"/>
                <a:gd name="T10" fmla="*/ 100 w 103"/>
                <a:gd name="T11" fmla="*/ 21 h 138"/>
                <a:gd name="T12" fmla="*/ 97 w 103"/>
                <a:gd name="T13" fmla="*/ 15 h 138"/>
                <a:gd name="T14" fmla="*/ 93 w 103"/>
                <a:gd name="T15" fmla="*/ 9 h 138"/>
                <a:gd name="T16" fmla="*/ 88 w 103"/>
                <a:gd name="T17" fmla="*/ 5 h 138"/>
                <a:gd name="T18" fmla="*/ 83 w 103"/>
                <a:gd name="T19" fmla="*/ 2 h 138"/>
                <a:gd name="T20" fmla="*/ 77 w 103"/>
                <a:gd name="T21" fmla="*/ 0 h 138"/>
                <a:gd name="T22" fmla="*/ 70 w 103"/>
                <a:gd name="T23" fmla="*/ 0 h 138"/>
                <a:gd name="T24" fmla="*/ 64 w 103"/>
                <a:gd name="T25" fmla="*/ 0 h 138"/>
                <a:gd name="T26" fmla="*/ 56 w 103"/>
                <a:gd name="T27" fmla="*/ 2 h 138"/>
                <a:gd name="T28" fmla="*/ 50 w 103"/>
                <a:gd name="T29" fmla="*/ 5 h 138"/>
                <a:gd name="T30" fmla="*/ 43 w 103"/>
                <a:gd name="T31" fmla="*/ 9 h 138"/>
                <a:gd name="T32" fmla="*/ 36 w 103"/>
                <a:gd name="T33" fmla="*/ 15 h 138"/>
                <a:gd name="T34" fmla="*/ 30 w 103"/>
                <a:gd name="T35" fmla="*/ 21 h 138"/>
                <a:gd name="T36" fmla="*/ 23 w 103"/>
                <a:gd name="T37" fmla="*/ 29 h 138"/>
                <a:gd name="T38" fmla="*/ 18 w 103"/>
                <a:gd name="T39" fmla="*/ 37 h 138"/>
                <a:gd name="T40" fmla="*/ 13 w 103"/>
                <a:gd name="T41" fmla="*/ 46 h 138"/>
                <a:gd name="T42" fmla="*/ 8 w 103"/>
                <a:gd name="T43" fmla="*/ 54 h 138"/>
                <a:gd name="T44" fmla="*/ 5 w 103"/>
                <a:gd name="T45" fmla="*/ 64 h 138"/>
                <a:gd name="T46" fmla="*/ 2 w 103"/>
                <a:gd name="T47" fmla="*/ 73 h 138"/>
                <a:gd name="T48" fmla="*/ 1 w 103"/>
                <a:gd name="T49" fmla="*/ 83 h 138"/>
                <a:gd name="T50" fmla="*/ 0 w 103"/>
                <a:gd name="T51" fmla="*/ 91 h 138"/>
                <a:gd name="T52" fmla="*/ 1 w 103"/>
                <a:gd name="T53" fmla="*/ 101 h 138"/>
                <a:gd name="T54" fmla="*/ 2 w 103"/>
                <a:gd name="T55" fmla="*/ 108 h 138"/>
                <a:gd name="T56" fmla="*/ 4 w 103"/>
                <a:gd name="T57" fmla="*/ 116 h 138"/>
                <a:gd name="T58" fmla="*/ 7 w 103"/>
                <a:gd name="T59" fmla="*/ 122 h 138"/>
                <a:gd name="T60" fmla="*/ 11 w 103"/>
                <a:gd name="T61" fmla="*/ 128 h 138"/>
                <a:gd name="T62" fmla="*/ 16 w 103"/>
                <a:gd name="T63" fmla="*/ 132 h 138"/>
                <a:gd name="T64" fmla="*/ 21 w 103"/>
                <a:gd name="T65" fmla="*/ 135 h 138"/>
                <a:gd name="T66" fmla="*/ 27 w 103"/>
                <a:gd name="T67" fmla="*/ 137 h 138"/>
                <a:gd name="T68" fmla="*/ 34 w 103"/>
                <a:gd name="T69" fmla="*/ 138 h 138"/>
                <a:gd name="T70" fmla="*/ 40 w 103"/>
                <a:gd name="T71" fmla="*/ 137 h 138"/>
                <a:gd name="T72" fmla="*/ 47 w 103"/>
                <a:gd name="T73" fmla="*/ 135 h 138"/>
                <a:gd name="T74" fmla="*/ 54 w 103"/>
                <a:gd name="T75" fmla="*/ 132 h 138"/>
                <a:gd name="T76" fmla="*/ 62 w 103"/>
                <a:gd name="T77" fmla="*/ 128 h 138"/>
                <a:gd name="T78" fmla="*/ 68 w 103"/>
                <a:gd name="T79" fmla="*/ 122 h 138"/>
                <a:gd name="T80" fmla="*/ 74 w 103"/>
                <a:gd name="T81" fmla="*/ 116 h 138"/>
                <a:gd name="T82" fmla="*/ 81 w 103"/>
                <a:gd name="T83" fmla="*/ 108 h 138"/>
                <a:gd name="T84" fmla="*/ 86 w 103"/>
                <a:gd name="T85" fmla="*/ 101 h 138"/>
                <a:gd name="T86" fmla="*/ 92 w 103"/>
                <a:gd name="T87" fmla="*/ 91 h 138"/>
                <a:gd name="T88" fmla="*/ 96 w 103"/>
                <a:gd name="T89" fmla="*/ 83 h 138"/>
                <a:gd name="T90" fmla="*/ 99 w 103"/>
                <a:gd name="T91" fmla="*/ 73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138">
                  <a:moveTo>
                    <a:pt x="100" y="69"/>
                  </a:moveTo>
                  <a:lnTo>
                    <a:pt x="101" y="64"/>
                  </a:lnTo>
                  <a:lnTo>
                    <a:pt x="102" y="59"/>
                  </a:lnTo>
                  <a:lnTo>
                    <a:pt x="103" y="54"/>
                  </a:lnTo>
                  <a:lnTo>
                    <a:pt x="103" y="50"/>
                  </a:lnTo>
                  <a:lnTo>
                    <a:pt x="103" y="46"/>
                  </a:lnTo>
                  <a:lnTo>
                    <a:pt x="103" y="41"/>
                  </a:lnTo>
                  <a:lnTo>
                    <a:pt x="103" y="37"/>
                  </a:lnTo>
                  <a:lnTo>
                    <a:pt x="103" y="33"/>
                  </a:lnTo>
                  <a:lnTo>
                    <a:pt x="102" y="29"/>
                  </a:lnTo>
                  <a:lnTo>
                    <a:pt x="101" y="25"/>
                  </a:lnTo>
                  <a:lnTo>
                    <a:pt x="100" y="21"/>
                  </a:lnTo>
                  <a:lnTo>
                    <a:pt x="99" y="18"/>
                  </a:lnTo>
                  <a:lnTo>
                    <a:pt x="97" y="15"/>
                  </a:lnTo>
                  <a:lnTo>
                    <a:pt x="95" y="13"/>
                  </a:lnTo>
                  <a:lnTo>
                    <a:pt x="93" y="9"/>
                  </a:lnTo>
                  <a:lnTo>
                    <a:pt x="90" y="7"/>
                  </a:lnTo>
                  <a:lnTo>
                    <a:pt x="88" y="5"/>
                  </a:lnTo>
                  <a:lnTo>
                    <a:pt x="85" y="4"/>
                  </a:lnTo>
                  <a:lnTo>
                    <a:pt x="83" y="2"/>
                  </a:lnTo>
                  <a:lnTo>
                    <a:pt x="80" y="1"/>
                  </a:lnTo>
                  <a:lnTo>
                    <a:pt x="77" y="0"/>
                  </a:lnTo>
                  <a:lnTo>
                    <a:pt x="73" y="0"/>
                  </a:lnTo>
                  <a:lnTo>
                    <a:pt x="70" y="0"/>
                  </a:lnTo>
                  <a:lnTo>
                    <a:pt x="67" y="0"/>
                  </a:lnTo>
                  <a:lnTo>
                    <a:pt x="64" y="0"/>
                  </a:lnTo>
                  <a:lnTo>
                    <a:pt x="61" y="1"/>
                  </a:lnTo>
                  <a:lnTo>
                    <a:pt x="56" y="2"/>
                  </a:lnTo>
                  <a:lnTo>
                    <a:pt x="53" y="4"/>
                  </a:lnTo>
                  <a:lnTo>
                    <a:pt x="50" y="5"/>
                  </a:lnTo>
                  <a:lnTo>
                    <a:pt x="46" y="7"/>
                  </a:lnTo>
                  <a:lnTo>
                    <a:pt x="43" y="9"/>
                  </a:lnTo>
                  <a:lnTo>
                    <a:pt x="39" y="13"/>
                  </a:lnTo>
                  <a:lnTo>
                    <a:pt x="36" y="15"/>
                  </a:lnTo>
                  <a:lnTo>
                    <a:pt x="33" y="18"/>
                  </a:lnTo>
                  <a:lnTo>
                    <a:pt x="30" y="21"/>
                  </a:lnTo>
                  <a:lnTo>
                    <a:pt x="27" y="25"/>
                  </a:lnTo>
                  <a:lnTo>
                    <a:pt x="23" y="29"/>
                  </a:lnTo>
                  <a:lnTo>
                    <a:pt x="20" y="33"/>
                  </a:lnTo>
                  <a:lnTo>
                    <a:pt x="18" y="37"/>
                  </a:lnTo>
                  <a:lnTo>
                    <a:pt x="15" y="41"/>
                  </a:lnTo>
                  <a:lnTo>
                    <a:pt x="13" y="46"/>
                  </a:lnTo>
                  <a:lnTo>
                    <a:pt x="11" y="50"/>
                  </a:lnTo>
                  <a:lnTo>
                    <a:pt x="8" y="54"/>
                  </a:lnTo>
                  <a:lnTo>
                    <a:pt x="6" y="59"/>
                  </a:lnTo>
                  <a:lnTo>
                    <a:pt x="5" y="64"/>
                  </a:lnTo>
                  <a:lnTo>
                    <a:pt x="4" y="69"/>
                  </a:lnTo>
                  <a:lnTo>
                    <a:pt x="2" y="73"/>
                  </a:lnTo>
                  <a:lnTo>
                    <a:pt x="2" y="79"/>
                  </a:lnTo>
                  <a:lnTo>
                    <a:pt x="1" y="83"/>
                  </a:lnTo>
                  <a:lnTo>
                    <a:pt x="1" y="87"/>
                  </a:lnTo>
                  <a:lnTo>
                    <a:pt x="0" y="91"/>
                  </a:lnTo>
                  <a:lnTo>
                    <a:pt x="0" y="97"/>
                  </a:lnTo>
                  <a:lnTo>
                    <a:pt x="1" y="101"/>
                  </a:lnTo>
                  <a:lnTo>
                    <a:pt x="1" y="104"/>
                  </a:lnTo>
                  <a:lnTo>
                    <a:pt x="2" y="108"/>
                  </a:lnTo>
                  <a:lnTo>
                    <a:pt x="3" y="113"/>
                  </a:lnTo>
                  <a:lnTo>
                    <a:pt x="4" y="116"/>
                  </a:lnTo>
                  <a:lnTo>
                    <a:pt x="5" y="119"/>
                  </a:lnTo>
                  <a:lnTo>
                    <a:pt x="7" y="122"/>
                  </a:lnTo>
                  <a:lnTo>
                    <a:pt x="10" y="125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6" y="132"/>
                  </a:lnTo>
                  <a:lnTo>
                    <a:pt x="18" y="134"/>
                  </a:lnTo>
                  <a:lnTo>
                    <a:pt x="21" y="135"/>
                  </a:lnTo>
                  <a:lnTo>
                    <a:pt x="24" y="136"/>
                  </a:lnTo>
                  <a:lnTo>
                    <a:pt x="27" y="137"/>
                  </a:lnTo>
                  <a:lnTo>
                    <a:pt x="30" y="137"/>
                  </a:lnTo>
                  <a:lnTo>
                    <a:pt x="34" y="138"/>
                  </a:lnTo>
                  <a:lnTo>
                    <a:pt x="37" y="137"/>
                  </a:lnTo>
                  <a:lnTo>
                    <a:pt x="40" y="137"/>
                  </a:lnTo>
                  <a:lnTo>
                    <a:pt x="44" y="136"/>
                  </a:lnTo>
                  <a:lnTo>
                    <a:pt x="47" y="135"/>
                  </a:lnTo>
                  <a:lnTo>
                    <a:pt x="51" y="134"/>
                  </a:lnTo>
                  <a:lnTo>
                    <a:pt x="54" y="132"/>
                  </a:lnTo>
                  <a:lnTo>
                    <a:pt x="57" y="130"/>
                  </a:lnTo>
                  <a:lnTo>
                    <a:pt x="62" y="128"/>
                  </a:lnTo>
                  <a:lnTo>
                    <a:pt x="65" y="125"/>
                  </a:lnTo>
                  <a:lnTo>
                    <a:pt x="68" y="122"/>
                  </a:lnTo>
                  <a:lnTo>
                    <a:pt x="71" y="119"/>
                  </a:lnTo>
                  <a:lnTo>
                    <a:pt x="74" y="116"/>
                  </a:lnTo>
                  <a:lnTo>
                    <a:pt x="78" y="113"/>
                  </a:lnTo>
                  <a:lnTo>
                    <a:pt x="81" y="108"/>
                  </a:lnTo>
                  <a:lnTo>
                    <a:pt x="84" y="104"/>
                  </a:lnTo>
                  <a:lnTo>
                    <a:pt x="86" y="101"/>
                  </a:lnTo>
                  <a:lnTo>
                    <a:pt x="89" y="97"/>
                  </a:lnTo>
                  <a:lnTo>
                    <a:pt x="92" y="91"/>
                  </a:lnTo>
                  <a:lnTo>
                    <a:pt x="94" y="87"/>
                  </a:lnTo>
                  <a:lnTo>
                    <a:pt x="96" y="83"/>
                  </a:lnTo>
                  <a:lnTo>
                    <a:pt x="97" y="79"/>
                  </a:lnTo>
                  <a:lnTo>
                    <a:pt x="99" y="73"/>
                  </a:lnTo>
                  <a:lnTo>
                    <a:pt x="100" y="69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27" name="Freeform 895"/>
            <p:cNvSpPr>
              <a:spLocks/>
            </p:cNvSpPr>
            <p:nvPr/>
          </p:nvSpPr>
          <p:spPr bwMode="auto">
            <a:xfrm>
              <a:off x="571" y="2916"/>
              <a:ext cx="28" cy="18"/>
            </a:xfrm>
            <a:custGeom>
              <a:avLst/>
              <a:gdLst>
                <a:gd name="T0" fmla="*/ 97 w 100"/>
                <a:gd name="T1" fmla="*/ 68 h 68"/>
                <a:gd name="T2" fmla="*/ 98 w 100"/>
                <a:gd name="T3" fmla="*/ 64 h 68"/>
                <a:gd name="T4" fmla="*/ 98 w 100"/>
                <a:gd name="T5" fmla="*/ 60 h 68"/>
                <a:gd name="T6" fmla="*/ 99 w 100"/>
                <a:gd name="T7" fmla="*/ 55 h 68"/>
                <a:gd name="T8" fmla="*/ 100 w 100"/>
                <a:gd name="T9" fmla="*/ 50 h 68"/>
                <a:gd name="T10" fmla="*/ 100 w 100"/>
                <a:gd name="T11" fmla="*/ 46 h 68"/>
                <a:gd name="T12" fmla="*/ 100 w 100"/>
                <a:gd name="T13" fmla="*/ 42 h 68"/>
                <a:gd name="T14" fmla="*/ 99 w 100"/>
                <a:gd name="T15" fmla="*/ 37 h 68"/>
                <a:gd name="T16" fmla="*/ 99 w 100"/>
                <a:gd name="T17" fmla="*/ 33 h 68"/>
                <a:gd name="T18" fmla="*/ 98 w 100"/>
                <a:gd name="T19" fmla="*/ 29 h 68"/>
                <a:gd name="T20" fmla="*/ 97 w 100"/>
                <a:gd name="T21" fmla="*/ 25 h 68"/>
                <a:gd name="T22" fmla="*/ 96 w 100"/>
                <a:gd name="T23" fmla="*/ 22 h 68"/>
                <a:gd name="T24" fmla="*/ 95 w 100"/>
                <a:gd name="T25" fmla="*/ 18 h 68"/>
                <a:gd name="T26" fmla="*/ 93 w 100"/>
                <a:gd name="T27" fmla="*/ 15 h 68"/>
                <a:gd name="T28" fmla="*/ 90 w 100"/>
                <a:gd name="T29" fmla="*/ 12 h 68"/>
                <a:gd name="T30" fmla="*/ 89 w 100"/>
                <a:gd name="T31" fmla="*/ 10 h 68"/>
                <a:gd name="T32" fmla="*/ 86 w 100"/>
                <a:gd name="T33" fmla="*/ 8 h 68"/>
                <a:gd name="T34" fmla="*/ 84 w 100"/>
                <a:gd name="T35" fmla="*/ 6 h 68"/>
                <a:gd name="T36" fmla="*/ 82 w 100"/>
                <a:gd name="T37" fmla="*/ 3 h 68"/>
                <a:gd name="T38" fmla="*/ 79 w 100"/>
                <a:gd name="T39" fmla="*/ 2 h 68"/>
                <a:gd name="T40" fmla="*/ 76 w 100"/>
                <a:gd name="T41" fmla="*/ 1 h 68"/>
                <a:gd name="T42" fmla="*/ 73 w 100"/>
                <a:gd name="T43" fmla="*/ 0 h 68"/>
                <a:gd name="T44" fmla="*/ 70 w 100"/>
                <a:gd name="T45" fmla="*/ 0 h 68"/>
                <a:gd name="T46" fmla="*/ 67 w 100"/>
                <a:gd name="T47" fmla="*/ 0 h 68"/>
                <a:gd name="T48" fmla="*/ 63 w 100"/>
                <a:gd name="T49" fmla="*/ 0 h 68"/>
                <a:gd name="T50" fmla="*/ 60 w 100"/>
                <a:gd name="T51" fmla="*/ 0 h 68"/>
                <a:gd name="T52" fmla="*/ 56 w 100"/>
                <a:gd name="T53" fmla="*/ 1 h 68"/>
                <a:gd name="T54" fmla="*/ 53 w 100"/>
                <a:gd name="T55" fmla="*/ 2 h 68"/>
                <a:gd name="T56" fmla="*/ 49 w 100"/>
                <a:gd name="T57" fmla="*/ 3 h 68"/>
                <a:gd name="T58" fmla="*/ 46 w 100"/>
                <a:gd name="T59" fmla="*/ 6 h 68"/>
                <a:gd name="T60" fmla="*/ 43 w 100"/>
                <a:gd name="T61" fmla="*/ 8 h 68"/>
                <a:gd name="T62" fmla="*/ 38 w 100"/>
                <a:gd name="T63" fmla="*/ 10 h 68"/>
                <a:gd name="T64" fmla="*/ 35 w 100"/>
                <a:gd name="T65" fmla="*/ 12 h 68"/>
                <a:gd name="T66" fmla="*/ 32 w 100"/>
                <a:gd name="T67" fmla="*/ 15 h 68"/>
                <a:gd name="T68" fmla="*/ 29 w 100"/>
                <a:gd name="T69" fmla="*/ 18 h 68"/>
                <a:gd name="T70" fmla="*/ 25 w 100"/>
                <a:gd name="T71" fmla="*/ 22 h 68"/>
                <a:gd name="T72" fmla="*/ 22 w 100"/>
                <a:gd name="T73" fmla="*/ 25 h 68"/>
                <a:gd name="T74" fmla="*/ 19 w 100"/>
                <a:gd name="T75" fmla="*/ 29 h 68"/>
                <a:gd name="T76" fmla="*/ 16 w 100"/>
                <a:gd name="T77" fmla="*/ 33 h 68"/>
                <a:gd name="T78" fmla="*/ 14 w 100"/>
                <a:gd name="T79" fmla="*/ 37 h 68"/>
                <a:gd name="T80" fmla="*/ 11 w 100"/>
                <a:gd name="T81" fmla="*/ 42 h 68"/>
                <a:gd name="T82" fmla="*/ 8 w 100"/>
                <a:gd name="T83" fmla="*/ 46 h 68"/>
                <a:gd name="T84" fmla="*/ 6 w 100"/>
                <a:gd name="T85" fmla="*/ 50 h 68"/>
                <a:gd name="T86" fmla="*/ 4 w 100"/>
                <a:gd name="T87" fmla="*/ 55 h 68"/>
                <a:gd name="T88" fmla="*/ 3 w 100"/>
                <a:gd name="T89" fmla="*/ 60 h 68"/>
                <a:gd name="T90" fmla="*/ 1 w 100"/>
                <a:gd name="T91" fmla="*/ 64 h 68"/>
                <a:gd name="T92" fmla="*/ 0 w 100"/>
                <a:gd name="T9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0" h="68">
                  <a:moveTo>
                    <a:pt x="97" y="68"/>
                  </a:moveTo>
                  <a:lnTo>
                    <a:pt x="98" y="64"/>
                  </a:lnTo>
                  <a:lnTo>
                    <a:pt x="98" y="60"/>
                  </a:lnTo>
                  <a:lnTo>
                    <a:pt x="99" y="55"/>
                  </a:lnTo>
                  <a:lnTo>
                    <a:pt x="100" y="50"/>
                  </a:lnTo>
                  <a:lnTo>
                    <a:pt x="100" y="46"/>
                  </a:lnTo>
                  <a:lnTo>
                    <a:pt x="100" y="42"/>
                  </a:lnTo>
                  <a:lnTo>
                    <a:pt x="99" y="37"/>
                  </a:lnTo>
                  <a:lnTo>
                    <a:pt x="99" y="33"/>
                  </a:lnTo>
                  <a:lnTo>
                    <a:pt x="98" y="29"/>
                  </a:lnTo>
                  <a:lnTo>
                    <a:pt x="97" y="25"/>
                  </a:lnTo>
                  <a:lnTo>
                    <a:pt x="96" y="22"/>
                  </a:lnTo>
                  <a:lnTo>
                    <a:pt x="95" y="18"/>
                  </a:lnTo>
                  <a:lnTo>
                    <a:pt x="93" y="15"/>
                  </a:lnTo>
                  <a:lnTo>
                    <a:pt x="90" y="12"/>
                  </a:lnTo>
                  <a:lnTo>
                    <a:pt x="89" y="10"/>
                  </a:lnTo>
                  <a:lnTo>
                    <a:pt x="86" y="8"/>
                  </a:lnTo>
                  <a:lnTo>
                    <a:pt x="84" y="6"/>
                  </a:lnTo>
                  <a:lnTo>
                    <a:pt x="82" y="3"/>
                  </a:lnTo>
                  <a:lnTo>
                    <a:pt x="79" y="2"/>
                  </a:lnTo>
                  <a:lnTo>
                    <a:pt x="76" y="1"/>
                  </a:lnTo>
                  <a:lnTo>
                    <a:pt x="73" y="0"/>
                  </a:lnTo>
                  <a:lnTo>
                    <a:pt x="70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60" y="0"/>
                  </a:lnTo>
                  <a:lnTo>
                    <a:pt x="56" y="1"/>
                  </a:lnTo>
                  <a:lnTo>
                    <a:pt x="53" y="2"/>
                  </a:lnTo>
                  <a:lnTo>
                    <a:pt x="49" y="3"/>
                  </a:lnTo>
                  <a:lnTo>
                    <a:pt x="46" y="6"/>
                  </a:lnTo>
                  <a:lnTo>
                    <a:pt x="43" y="8"/>
                  </a:lnTo>
                  <a:lnTo>
                    <a:pt x="38" y="10"/>
                  </a:lnTo>
                  <a:lnTo>
                    <a:pt x="35" y="12"/>
                  </a:lnTo>
                  <a:lnTo>
                    <a:pt x="32" y="15"/>
                  </a:lnTo>
                  <a:lnTo>
                    <a:pt x="29" y="18"/>
                  </a:lnTo>
                  <a:lnTo>
                    <a:pt x="25" y="22"/>
                  </a:lnTo>
                  <a:lnTo>
                    <a:pt x="22" y="25"/>
                  </a:lnTo>
                  <a:lnTo>
                    <a:pt x="19" y="29"/>
                  </a:lnTo>
                  <a:lnTo>
                    <a:pt x="16" y="33"/>
                  </a:lnTo>
                  <a:lnTo>
                    <a:pt x="14" y="37"/>
                  </a:lnTo>
                  <a:lnTo>
                    <a:pt x="11" y="42"/>
                  </a:lnTo>
                  <a:lnTo>
                    <a:pt x="8" y="46"/>
                  </a:lnTo>
                  <a:lnTo>
                    <a:pt x="6" y="50"/>
                  </a:lnTo>
                  <a:lnTo>
                    <a:pt x="4" y="55"/>
                  </a:lnTo>
                  <a:lnTo>
                    <a:pt x="3" y="60"/>
                  </a:lnTo>
                  <a:lnTo>
                    <a:pt x="1" y="64"/>
                  </a:lnTo>
                  <a:lnTo>
                    <a:pt x="0" y="6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28" name="Line 896"/>
            <p:cNvSpPr>
              <a:spLocks noChangeShapeType="1"/>
            </p:cNvSpPr>
            <p:nvPr/>
          </p:nvSpPr>
          <p:spPr bwMode="auto">
            <a:xfrm flipH="1">
              <a:off x="595" y="2934"/>
              <a:ext cx="4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29" name="Freeform 897"/>
            <p:cNvSpPr>
              <a:spLocks/>
            </p:cNvSpPr>
            <p:nvPr/>
          </p:nvSpPr>
          <p:spPr bwMode="auto">
            <a:xfrm>
              <a:off x="567" y="2944"/>
              <a:ext cx="28" cy="20"/>
            </a:xfrm>
            <a:custGeom>
              <a:avLst/>
              <a:gdLst>
                <a:gd name="T0" fmla="*/ 3 w 100"/>
                <a:gd name="T1" fmla="*/ 0 h 69"/>
                <a:gd name="T2" fmla="*/ 2 w 100"/>
                <a:gd name="T3" fmla="*/ 4 h 69"/>
                <a:gd name="T4" fmla="*/ 1 w 100"/>
                <a:gd name="T5" fmla="*/ 9 h 69"/>
                <a:gd name="T6" fmla="*/ 1 w 100"/>
                <a:gd name="T7" fmla="*/ 13 h 69"/>
                <a:gd name="T8" fmla="*/ 0 w 100"/>
                <a:gd name="T9" fmla="*/ 18 h 69"/>
                <a:gd name="T10" fmla="*/ 0 w 100"/>
                <a:gd name="T11" fmla="*/ 23 h 69"/>
                <a:gd name="T12" fmla="*/ 0 w 100"/>
                <a:gd name="T13" fmla="*/ 27 h 69"/>
                <a:gd name="T14" fmla="*/ 0 w 100"/>
                <a:gd name="T15" fmla="*/ 31 h 69"/>
                <a:gd name="T16" fmla="*/ 1 w 100"/>
                <a:gd name="T17" fmla="*/ 36 h 69"/>
                <a:gd name="T18" fmla="*/ 1 w 100"/>
                <a:gd name="T19" fmla="*/ 39 h 69"/>
                <a:gd name="T20" fmla="*/ 2 w 100"/>
                <a:gd name="T21" fmla="*/ 43 h 69"/>
                <a:gd name="T22" fmla="*/ 3 w 100"/>
                <a:gd name="T23" fmla="*/ 46 h 69"/>
                <a:gd name="T24" fmla="*/ 5 w 100"/>
                <a:gd name="T25" fmla="*/ 50 h 69"/>
                <a:gd name="T26" fmla="*/ 7 w 100"/>
                <a:gd name="T27" fmla="*/ 53 h 69"/>
                <a:gd name="T28" fmla="*/ 9 w 100"/>
                <a:gd name="T29" fmla="*/ 56 h 69"/>
                <a:gd name="T30" fmla="*/ 11 w 100"/>
                <a:gd name="T31" fmla="*/ 58 h 69"/>
                <a:gd name="T32" fmla="*/ 13 w 100"/>
                <a:gd name="T33" fmla="*/ 60 h 69"/>
                <a:gd name="T34" fmla="*/ 15 w 100"/>
                <a:gd name="T35" fmla="*/ 62 h 69"/>
                <a:gd name="T36" fmla="*/ 18 w 100"/>
                <a:gd name="T37" fmla="*/ 64 h 69"/>
                <a:gd name="T38" fmla="*/ 21 w 100"/>
                <a:gd name="T39" fmla="*/ 66 h 69"/>
                <a:gd name="T40" fmla="*/ 24 w 100"/>
                <a:gd name="T41" fmla="*/ 67 h 69"/>
                <a:gd name="T42" fmla="*/ 27 w 100"/>
                <a:gd name="T43" fmla="*/ 68 h 69"/>
                <a:gd name="T44" fmla="*/ 30 w 100"/>
                <a:gd name="T45" fmla="*/ 69 h 69"/>
                <a:gd name="T46" fmla="*/ 33 w 100"/>
                <a:gd name="T47" fmla="*/ 69 h 69"/>
                <a:gd name="T48" fmla="*/ 36 w 100"/>
                <a:gd name="T49" fmla="*/ 69 h 69"/>
                <a:gd name="T50" fmla="*/ 40 w 100"/>
                <a:gd name="T51" fmla="*/ 68 h 69"/>
                <a:gd name="T52" fmla="*/ 44 w 100"/>
                <a:gd name="T53" fmla="*/ 67 h 69"/>
                <a:gd name="T54" fmla="*/ 47 w 100"/>
                <a:gd name="T55" fmla="*/ 66 h 69"/>
                <a:gd name="T56" fmla="*/ 50 w 100"/>
                <a:gd name="T57" fmla="*/ 64 h 69"/>
                <a:gd name="T58" fmla="*/ 54 w 100"/>
                <a:gd name="T59" fmla="*/ 62 h 69"/>
                <a:gd name="T60" fmla="*/ 58 w 100"/>
                <a:gd name="T61" fmla="*/ 60 h 69"/>
                <a:gd name="T62" fmla="*/ 61 w 100"/>
                <a:gd name="T63" fmla="*/ 58 h 69"/>
                <a:gd name="T64" fmla="*/ 64 w 100"/>
                <a:gd name="T65" fmla="*/ 56 h 69"/>
                <a:gd name="T66" fmla="*/ 68 w 100"/>
                <a:gd name="T67" fmla="*/ 53 h 69"/>
                <a:gd name="T68" fmla="*/ 71 w 100"/>
                <a:gd name="T69" fmla="*/ 50 h 69"/>
                <a:gd name="T70" fmla="*/ 75 w 100"/>
                <a:gd name="T71" fmla="*/ 46 h 69"/>
                <a:gd name="T72" fmla="*/ 78 w 100"/>
                <a:gd name="T73" fmla="*/ 43 h 69"/>
                <a:gd name="T74" fmla="*/ 81 w 100"/>
                <a:gd name="T75" fmla="*/ 39 h 69"/>
                <a:gd name="T76" fmla="*/ 83 w 100"/>
                <a:gd name="T77" fmla="*/ 36 h 69"/>
                <a:gd name="T78" fmla="*/ 86 w 100"/>
                <a:gd name="T79" fmla="*/ 31 h 69"/>
                <a:gd name="T80" fmla="*/ 89 w 100"/>
                <a:gd name="T81" fmla="*/ 27 h 69"/>
                <a:gd name="T82" fmla="*/ 91 w 100"/>
                <a:gd name="T83" fmla="*/ 23 h 69"/>
                <a:gd name="T84" fmla="*/ 93 w 100"/>
                <a:gd name="T85" fmla="*/ 18 h 69"/>
                <a:gd name="T86" fmla="*/ 95 w 100"/>
                <a:gd name="T87" fmla="*/ 13 h 69"/>
                <a:gd name="T88" fmla="*/ 97 w 100"/>
                <a:gd name="T89" fmla="*/ 9 h 69"/>
                <a:gd name="T90" fmla="*/ 99 w 100"/>
                <a:gd name="T91" fmla="*/ 4 h 69"/>
                <a:gd name="T92" fmla="*/ 100 w 100"/>
                <a:gd name="T93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0" h="69">
                  <a:moveTo>
                    <a:pt x="3" y="0"/>
                  </a:moveTo>
                  <a:lnTo>
                    <a:pt x="2" y="4"/>
                  </a:lnTo>
                  <a:lnTo>
                    <a:pt x="1" y="9"/>
                  </a:lnTo>
                  <a:lnTo>
                    <a:pt x="1" y="13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1"/>
                  </a:lnTo>
                  <a:lnTo>
                    <a:pt x="1" y="36"/>
                  </a:lnTo>
                  <a:lnTo>
                    <a:pt x="1" y="39"/>
                  </a:lnTo>
                  <a:lnTo>
                    <a:pt x="2" y="43"/>
                  </a:lnTo>
                  <a:lnTo>
                    <a:pt x="3" y="46"/>
                  </a:lnTo>
                  <a:lnTo>
                    <a:pt x="5" y="50"/>
                  </a:lnTo>
                  <a:lnTo>
                    <a:pt x="7" y="53"/>
                  </a:lnTo>
                  <a:lnTo>
                    <a:pt x="9" y="56"/>
                  </a:lnTo>
                  <a:lnTo>
                    <a:pt x="11" y="58"/>
                  </a:lnTo>
                  <a:lnTo>
                    <a:pt x="13" y="60"/>
                  </a:lnTo>
                  <a:lnTo>
                    <a:pt x="15" y="62"/>
                  </a:lnTo>
                  <a:lnTo>
                    <a:pt x="18" y="64"/>
                  </a:lnTo>
                  <a:lnTo>
                    <a:pt x="21" y="66"/>
                  </a:lnTo>
                  <a:lnTo>
                    <a:pt x="24" y="67"/>
                  </a:lnTo>
                  <a:lnTo>
                    <a:pt x="27" y="68"/>
                  </a:lnTo>
                  <a:lnTo>
                    <a:pt x="30" y="69"/>
                  </a:lnTo>
                  <a:lnTo>
                    <a:pt x="33" y="69"/>
                  </a:lnTo>
                  <a:lnTo>
                    <a:pt x="36" y="69"/>
                  </a:lnTo>
                  <a:lnTo>
                    <a:pt x="40" y="68"/>
                  </a:lnTo>
                  <a:lnTo>
                    <a:pt x="44" y="67"/>
                  </a:lnTo>
                  <a:lnTo>
                    <a:pt x="47" y="66"/>
                  </a:lnTo>
                  <a:lnTo>
                    <a:pt x="50" y="64"/>
                  </a:lnTo>
                  <a:lnTo>
                    <a:pt x="54" y="62"/>
                  </a:lnTo>
                  <a:lnTo>
                    <a:pt x="58" y="60"/>
                  </a:lnTo>
                  <a:lnTo>
                    <a:pt x="61" y="58"/>
                  </a:lnTo>
                  <a:lnTo>
                    <a:pt x="64" y="56"/>
                  </a:lnTo>
                  <a:lnTo>
                    <a:pt x="68" y="53"/>
                  </a:lnTo>
                  <a:lnTo>
                    <a:pt x="71" y="50"/>
                  </a:lnTo>
                  <a:lnTo>
                    <a:pt x="75" y="46"/>
                  </a:lnTo>
                  <a:lnTo>
                    <a:pt x="78" y="43"/>
                  </a:lnTo>
                  <a:lnTo>
                    <a:pt x="81" y="39"/>
                  </a:lnTo>
                  <a:lnTo>
                    <a:pt x="83" y="36"/>
                  </a:lnTo>
                  <a:lnTo>
                    <a:pt x="86" y="31"/>
                  </a:lnTo>
                  <a:lnTo>
                    <a:pt x="89" y="27"/>
                  </a:lnTo>
                  <a:lnTo>
                    <a:pt x="91" y="23"/>
                  </a:lnTo>
                  <a:lnTo>
                    <a:pt x="93" y="18"/>
                  </a:lnTo>
                  <a:lnTo>
                    <a:pt x="95" y="13"/>
                  </a:lnTo>
                  <a:lnTo>
                    <a:pt x="97" y="9"/>
                  </a:lnTo>
                  <a:lnTo>
                    <a:pt x="99" y="4"/>
                  </a:lnTo>
                  <a:lnTo>
                    <a:pt x="10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30" name="Line 898"/>
            <p:cNvSpPr>
              <a:spLocks noChangeShapeType="1"/>
            </p:cNvSpPr>
            <p:nvPr/>
          </p:nvSpPr>
          <p:spPr bwMode="auto">
            <a:xfrm flipV="1">
              <a:off x="569" y="2934"/>
              <a:ext cx="2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31" name="Line 899"/>
            <p:cNvSpPr>
              <a:spLocks noChangeShapeType="1"/>
            </p:cNvSpPr>
            <p:nvPr/>
          </p:nvSpPr>
          <p:spPr bwMode="auto">
            <a:xfrm>
              <a:off x="334" y="3509"/>
              <a:ext cx="2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32" name="Line 900"/>
            <p:cNvSpPr>
              <a:spLocks noChangeShapeType="1"/>
            </p:cNvSpPr>
            <p:nvPr/>
          </p:nvSpPr>
          <p:spPr bwMode="auto">
            <a:xfrm>
              <a:off x="821" y="3509"/>
              <a:ext cx="2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33" name="Line 901"/>
            <p:cNvSpPr>
              <a:spLocks noChangeShapeType="1"/>
            </p:cNvSpPr>
            <p:nvPr/>
          </p:nvSpPr>
          <p:spPr bwMode="auto">
            <a:xfrm>
              <a:off x="821" y="2985"/>
              <a:ext cx="2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34" name="Line 902"/>
            <p:cNvSpPr>
              <a:spLocks noChangeShapeType="1"/>
            </p:cNvSpPr>
            <p:nvPr/>
          </p:nvSpPr>
          <p:spPr bwMode="auto">
            <a:xfrm>
              <a:off x="334" y="3239"/>
              <a:ext cx="1009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35" name="Line 903"/>
            <p:cNvSpPr>
              <a:spLocks noChangeShapeType="1"/>
            </p:cNvSpPr>
            <p:nvPr/>
          </p:nvSpPr>
          <p:spPr bwMode="auto">
            <a:xfrm>
              <a:off x="334" y="3509"/>
              <a:ext cx="1009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36" name="Line 904"/>
            <p:cNvSpPr>
              <a:spLocks noChangeShapeType="1"/>
            </p:cNvSpPr>
            <p:nvPr/>
          </p:nvSpPr>
          <p:spPr bwMode="auto">
            <a:xfrm>
              <a:off x="1304" y="3295"/>
              <a:ext cx="2" cy="1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37" name="Freeform 905"/>
            <p:cNvSpPr>
              <a:spLocks/>
            </p:cNvSpPr>
            <p:nvPr/>
          </p:nvSpPr>
          <p:spPr bwMode="auto">
            <a:xfrm>
              <a:off x="1295" y="3239"/>
              <a:ext cx="18" cy="56"/>
            </a:xfrm>
            <a:custGeom>
              <a:avLst/>
              <a:gdLst>
                <a:gd name="T0" fmla="*/ 0 w 66"/>
                <a:gd name="T1" fmla="*/ 199 h 199"/>
                <a:gd name="T2" fmla="*/ 66 w 66"/>
                <a:gd name="T3" fmla="*/ 199 h 199"/>
                <a:gd name="T4" fmla="*/ 33 w 66"/>
                <a:gd name="T5" fmla="*/ 0 h 199"/>
                <a:gd name="T6" fmla="*/ 0 w 66"/>
                <a:gd name="T7" fmla="*/ 199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6" h="199">
                  <a:moveTo>
                    <a:pt x="0" y="199"/>
                  </a:moveTo>
                  <a:lnTo>
                    <a:pt x="66" y="199"/>
                  </a:lnTo>
                  <a:lnTo>
                    <a:pt x="33" y="0"/>
                  </a:lnTo>
                  <a:lnTo>
                    <a:pt x="0" y="199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38" name="Freeform 906"/>
            <p:cNvSpPr>
              <a:spLocks/>
            </p:cNvSpPr>
            <p:nvPr/>
          </p:nvSpPr>
          <p:spPr bwMode="auto">
            <a:xfrm>
              <a:off x="1295" y="3239"/>
              <a:ext cx="18" cy="56"/>
            </a:xfrm>
            <a:custGeom>
              <a:avLst/>
              <a:gdLst>
                <a:gd name="T0" fmla="*/ 0 w 66"/>
                <a:gd name="T1" fmla="*/ 199 h 199"/>
                <a:gd name="T2" fmla="*/ 66 w 66"/>
                <a:gd name="T3" fmla="*/ 199 h 199"/>
                <a:gd name="T4" fmla="*/ 33 w 66"/>
                <a:gd name="T5" fmla="*/ 0 h 199"/>
                <a:gd name="T6" fmla="*/ 0 w 66"/>
                <a:gd name="T7" fmla="*/ 199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6" h="199">
                  <a:moveTo>
                    <a:pt x="0" y="199"/>
                  </a:moveTo>
                  <a:lnTo>
                    <a:pt x="66" y="199"/>
                  </a:lnTo>
                  <a:lnTo>
                    <a:pt x="33" y="0"/>
                  </a:lnTo>
                  <a:lnTo>
                    <a:pt x="0" y="199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39" name="Freeform 907"/>
            <p:cNvSpPr>
              <a:spLocks/>
            </p:cNvSpPr>
            <p:nvPr/>
          </p:nvSpPr>
          <p:spPr bwMode="auto">
            <a:xfrm>
              <a:off x="1295" y="3453"/>
              <a:ext cx="18" cy="56"/>
            </a:xfrm>
            <a:custGeom>
              <a:avLst/>
              <a:gdLst>
                <a:gd name="T0" fmla="*/ 0 w 66"/>
                <a:gd name="T1" fmla="*/ 0 h 199"/>
                <a:gd name="T2" fmla="*/ 66 w 66"/>
                <a:gd name="T3" fmla="*/ 0 h 199"/>
                <a:gd name="T4" fmla="*/ 33 w 66"/>
                <a:gd name="T5" fmla="*/ 199 h 199"/>
                <a:gd name="T6" fmla="*/ 0 w 66"/>
                <a:gd name="T7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6" h="199">
                  <a:moveTo>
                    <a:pt x="0" y="0"/>
                  </a:moveTo>
                  <a:lnTo>
                    <a:pt x="66" y="0"/>
                  </a:lnTo>
                  <a:lnTo>
                    <a:pt x="33" y="1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40" name="Freeform 908"/>
            <p:cNvSpPr>
              <a:spLocks/>
            </p:cNvSpPr>
            <p:nvPr/>
          </p:nvSpPr>
          <p:spPr bwMode="auto">
            <a:xfrm>
              <a:off x="1295" y="3453"/>
              <a:ext cx="18" cy="56"/>
            </a:xfrm>
            <a:custGeom>
              <a:avLst/>
              <a:gdLst>
                <a:gd name="T0" fmla="*/ 0 w 66"/>
                <a:gd name="T1" fmla="*/ 0 h 199"/>
                <a:gd name="T2" fmla="*/ 66 w 66"/>
                <a:gd name="T3" fmla="*/ 0 h 199"/>
                <a:gd name="T4" fmla="*/ 33 w 66"/>
                <a:gd name="T5" fmla="*/ 199 h 199"/>
                <a:gd name="T6" fmla="*/ 0 w 66"/>
                <a:gd name="T7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6" h="199">
                  <a:moveTo>
                    <a:pt x="0" y="0"/>
                  </a:moveTo>
                  <a:lnTo>
                    <a:pt x="66" y="0"/>
                  </a:lnTo>
                  <a:lnTo>
                    <a:pt x="33" y="199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41" name="Freeform 909"/>
            <p:cNvSpPr>
              <a:spLocks/>
            </p:cNvSpPr>
            <p:nvPr/>
          </p:nvSpPr>
          <p:spPr bwMode="auto">
            <a:xfrm>
              <a:off x="1194" y="3385"/>
              <a:ext cx="90" cy="24"/>
            </a:xfrm>
            <a:custGeom>
              <a:avLst/>
              <a:gdLst>
                <a:gd name="T0" fmla="*/ 310 w 310"/>
                <a:gd name="T1" fmla="*/ 83 h 83"/>
                <a:gd name="T2" fmla="*/ 0 w 310"/>
                <a:gd name="T3" fmla="*/ 0 h 83"/>
                <a:gd name="T4" fmla="*/ 68 w 310"/>
                <a:gd name="T5" fmla="*/ 68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0" h="83">
                  <a:moveTo>
                    <a:pt x="310" y="83"/>
                  </a:moveTo>
                  <a:lnTo>
                    <a:pt x="0" y="0"/>
                  </a:lnTo>
                  <a:lnTo>
                    <a:pt x="68" y="6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42" name="Freeform 910"/>
            <p:cNvSpPr>
              <a:spLocks/>
            </p:cNvSpPr>
            <p:nvPr/>
          </p:nvSpPr>
          <p:spPr bwMode="auto">
            <a:xfrm>
              <a:off x="1200" y="3359"/>
              <a:ext cx="78" cy="22"/>
            </a:xfrm>
            <a:custGeom>
              <a:avLst/>
              <a:gdLst>
                <a:gd name="T0" fmla="*/ 0 w 276"/>
                <a:gd name="T1" fmla="*/ 0 h 76"/>
                <a:gd name="T2" fmla="*/ 5 w 276"/>
                <a:gd name="T3" fmla="*/ 4 h 76"/>
                <a:gd name="T4" fmla="*/ 11 w 276"/>
                <a:gd name="T5" fmla="*/ 7 h 76"/>
                <a:gd name="T6" fmla="*/ 18 w 276"/>
                <a:gd name="T7" fmla="*/ 11 h 76"/>
                <a:gd name="T8" fmla="*/ 24 w 276"/>
                <a:gd name="T9" fmla="*/ 15 h 76"/>
                <a:gd name="T10" fmla="*/ 30 w 276"/>
                <a:gd name="T11" fmla="*/ 18 h 76"/>
                <a:gd name="T12" fmla="*/ 36 w 276"/>
                <a:gd name="T13" fmla="*/ 22 h 76"/>
                <a:gd name="T14" fmla="*/ 42 w 276"/>
                <a:gd name="T15" fmla="*/ 25 h 76"/>
                <a:gd name="T16" fmla="*/ 49 w 276"/>
                <a:gd name="T17" fmla="*/ 29 h 76"/>
                <a:gd name="T18" fmla="*/ 55 w 276"/>
                <a:gd name="T19" fmla="*/ 31 h 76"/>
                <a:gd name="T20" fmla="*/ 62 w 276"/>
                <a:gd name="T21" fmla="*/ 34 h 76"/>
                <a:gd name="T22" fmla="*/ 68 w 276"/>
                <a:gd name="T23" fmla="*/ 37 h 76"/>
                <a:gd name="T24" fmla="*/ 74 w 276"/>
                <a:gd name="T25" fmla="*/ 40 h 76"/>
                <a:gd name="T26" fmla="*/ 81 w 276"/>
                <a:gd name="T27" fmla="*/ 42 h 76"/>
                <a:gd name="T28" fmla="*/ 88 w 276"/>
                <a:gd name="T29" fmla="*/ 46 h 76"/>
                <a:gd name="T30" fmla="*/ 95 w 276"/>
                <a:gd name="T31" fmla="*/ 48 h 76"/>
                <a:gd name="T32" fmla="*/ 101 w 276"/>
                <a:gd name="T33" fmla="*/ 50 h 76"/>
                <a:gd name="T34" fmla="*/ 107 w 276"/>
                <a:gd name="T35" fmla="*/ 52 h 76"/>
                <a:gd name="T36" fmla="*/ 115 w 276"/>
                <a:gd name="T37" fmla="*/ 55 h 76"/>
                <a:gd name="T38" fmla="*/ 121 w 276"/>
                <a:gd name="T39" fmla="*/ 57 h 76"/>
                <a:gd name="T40" fmla="*/ 128 w 276"/>
                <a:gd name="T41" fmla="*/ 58 h 76"/>
                <a:gd name="T42" fmla="*/ 134 w 276"/>
                <a:gd name="T43" fmla="*/ 60 h 76"/>
                <a:gd name="T44" fmla="*/ 141 w 276"/>
                <a:gd name="T45" fmla="*/ 63 h 76"/>
                <a:gd name="T46" fmla="*/ 148 w 276"/>
                <a:gd name="T47" fmla="*/ 64 h 76"/>
                <a:gd name="T48" fmla="*/ 154 w 276"/>
                <a:gd name="T49" fmla="*/ 66 h 76"/>
                <a:gd name="T50" fmla="*/ 161 w 276"/>
                <a:gd name="T51" fmla="*/ 67 h 76"/>
                <a:gd name="T52" fmla="*/ 168 w 276"/>
                <a:gd name="T53" fmla="*/ 69 h 76"/>
                <a:gd name="T54" fmla="*/ 174 w 276"/>
                <a:gd name="T55" fmla="*/ 70 h 76"/>
                <a:gd name="T56" fmla="*/ 181 w 276"/>
                <a:gd name="T57" fmla="*/ 71 h 76"/>
                <a:gd name="T58" fmla="*/ 187 w 276"/>
                <a:gd name="T59" fmla="*/ 72 h 76"/>
                <a:gd name="T60" fmla="*/ 195 w 276"/>
                <a:gd name="T61" fmla="*/ 73 h 76"/>
                <a:gd name="T62" fmla="*/ 201 w 276"/>
                <a:gd name="T63" fmla="*/ 73 h 76"/>
                <a:gd name="T64" fmla="*/ 207 w 276"/>
                <a:gd name="T65" fmla="*/ 74 h 76"/>
                <a:gd name="T66" fmla="*/ 214 w 276"/>
                <a:gd name="T67" fmla="*/ 75 h 76"/>
                <a:gd name="T68" fmla="*/ 220 w 276"/>
                <a:gd name="T69" fmla="*/ 75 h 76"/>
                <a:gd name="T70" fmla="*/ 227 w 276"/>
                <a:gd name="T71" fmla="*/ 75 h 76"/>
                <a:gd name="T72" fmla="*/ 233 w 276"/>
                <a:gd name="T73" fmla="*/ 76 h 76"/>
                <a:gd name="T74" fmla="*/ 239 w 276"/>
                <a:gd name="T75" fmla="*/ 76 h 76"/>
                <a:gd name="T76" fmla="*/ 246 w 276"/>
                <a:gd name="T77" fmla="*/ 76 h 76"/>
                <a:gd name="T78" fmla="*/ 251 w 276"/>
                <a:gd name="T79" fmla="*/ 75 h 76"/>
                <a:gd name="T80" fmla="*/ 257 w 276"/>
                <a:gd name="T81" fmla="*/ 75 h 76"/>
                <a:gd name="T82" fmla="*/ 264 w 276"/>
                <a:gd name="T83" fmla="*/ 75 h 76"/>
                <a:gd name="T84" fmla="*/ 270 w 276"/>
                <a:gd name="T85" fmla="*/ 74 h 76"/>
                <a:gd name="T86" fmla="*/ 276 w 276"/>
                <a:gd name="T87" fmla="*/ 7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76" h="76">
                  <a:moveTo>
                    <a:pt x="0" y="0"/>
                  </a:moveTo>
                  <a:lnTo>
                    <a:pt x="5" y="4"/>
                  </a:lnTo>
                  <a:lnTo>
                    <a:pt x="11" y="7"/>
                  </a:lnTo>
                  <a:lnTo>
                    <a:pt x="18" y="11"/>
                  </a:lnTo>
                  <a:lnTo>
                    <a:pt x="24" y="15"/>
                  </a:lnTo>
                  <a:lnTo>
                    <a:pt x="30" y="18"/>
                  </a:lnTo>
                  <a:lnTo>
                    <a:pt x="36" y="22"/>
                  </a:lnTo>
                  <a:lnTo>
                    <a:pt x="42" y="25"/>
                  </a:lnTo>
                  <a:lnTo>
                    <a:pt x="49" y="29"/>
                  </a:lnTo>
                  <a:lnTo>
                    <a:pt x="55" y="31"/>
                  </a:lnTo>
                  <a:lnTo>
                    <a:pt x="62" y="34"/>
                  </a:lnTo>
                  <a:lnTo>
                    <a:pt x="68" y="37"/>
                  </a:lnTo>
                  <a:lnTo>
                    <a:pt x="74" y="40"/>
                  </a:lnTo>
                  <a:lnTo>
                    <a:pt x="81" y="42"/>
                  </a:lnTo>
                  <a:lnTo>
                    <a:pt x="88" y="46"/>
                  </a:lnTo>
                  <a:lnTo>
                    <a:pt x="95" y="48"/>
                  </a:lnTo>
                  <a:lnTo>
                    <a:pt x="101" y="50"/>
                  </a:lnTo>
                  <a:lnTo>
                    <a:pt x="107" y="52"/>
                  </a:lnTo>
                  <a:lnTo>
                    <a:pt x="115" y="55"/>
                  </a:lnTo>
                  <a:lnTo>
                    <a:pt x="121" y="57"/>
                  </a:lnTo>
                  <a:lnTo>
                    <a:pt x="128" y="58"/>
                  </a:lnTo>
                  <a:lnTo>
                    <a:pt x="134" y="60"/>
                  </a:lnTo>
                  <a:lnTo>
                    <a:pt x="141" y="63"/>
                  </a:lnTo>
                  <a:lnTo>
                    <a:pt x="148" y="64"/>
                  </a:lnTo>
                  <a:lnTo>
                    <a:pt x="154" y="66"/>
                  </a:lnTo>
                  <a:lnTo>
                    <a:pt x="161" y="67"/>
                  </a:lnTo>
                  <a:lnTo>
                    <a:pt x="168" y="69"/>
                  </a:lnTo>
                  <a:lnTo>
                    <a:pt x="174" y="70"/>
                  </a:lnTo>
                  <a:lnTo>
                    <a:pt x="181" y="71"/>
                  </a:lnTo>
                  <a:lnTo>
                    <a:pt x="187" y="72"/>
                  </a:lnTo>
                  <a:lnTo>
                    <a:pt x="195" y="73"/>
                  </a:lnTo>
                  <a:lnTo>
                    <a:pt x="201" y="73"/>
                  </a:lnTo>
                  <a:lnTo>
                    <a:pt x="207" y="74"/>
                  </a:lnTo>
                  <a:lnTo>
                    <a:pt x="214" y="75"/>
                  </a:lnTo>
                  <a:lnTo>
                    <a:pt x="220" y="75"/>
                  </a:lnTo>
                  <a:lnTo>
                    <a:pt x="227" y="75"/>
                  </a:lnTo>
                  <a:lnTo>
                    <a:pt x="233" y="76"/>
                  </a:lnTo>
                  <a:lnTo>
                    <a:pt x="239" y="76"/>
                  </a:lnTo>
                  <a:lnTo>
                    <a:pt x="246" y="76"/>
                  </a:lnTo>
                  <a:lnTo>
                    <a:pt x="251" y="75"/>
                  </a:lnTo>
                  <a:lnTo>
                    <a:pt x="257" y="75"/>
                  </a:lnTo>
                  <a:lnTo>
                    <a:pt x="264" y="75"/>
                  </a:lnTo>
                  <a:lnTo>
                    <a:pt x="270" y="74"/>
                  </a:lnTo>
                  <a:lnTo>
                    <a:pt x="276" y="7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43" name="Freeform 911"/>
            <p:cNvSpPr>
              <a:spLocks/>
            </p:cNvSpPr>
            <p:nvPr/>
          </p:nvSpPr>
          <p:spPr bwMode="auto">
            <a:xfrm>
              <a:off x="1194" y="3345"/>
              <a:ext cx="6" cy="14"/>
            </a:xfrm>
            <a:custGeom>
              <a:avLst/>
              <a:gdLst>
                <a:gd name="T0" fmla="*/ 17 w 17"/>
                <a:gd name="T1" fmla="*/ 0 h 48"/>
                <a:gd name="T2" fmla="*/ 15 w 17"/>
                <a:gd name="T3" fmla="*/ 1 h 48"/>
                <a:gd name="T4" fmla="*/ 13 w 17"/>
                <a:gd name="T5" fmla="*/ 1 h 48"/>
                <a:gd name="T6" fmla="*/ 11 w 17"/>
                <a:gd name="T7" fmla="*/ 2 h 48"/>
                <a:gd name="T8" fmla="*/ 9 w 17"/>
                <a:gd name="T9" fmla="*/ 3 h 48"/>
                <a:gd name="T10" fmla="*/ 8 w 17"/>
                <a:gd name="T11" fmla="*/ 4 h 48"/>
                <a:gd name="T12" fmla="*/ 6 w 17"/>
                <a:gd name="T13" fmla="*/ 5 h 48"/>
                <a:gd name="T14" fmla="*/ 5 w 17"/>
                <a:gd name="T15" fmla="*/ 6 h 48"/>
                <a:gd name="T16" fmla="*/ 4 w 17"/>
                <a:gd name="T17" fmla="*/ 7 h 48"/>
                <a:gd name="T18" fmla="*/ 3 w 17"/>
                <a:gd name="T19" fmla="*/ 8 h 48"/>
                <a:gd name="T20" fmla="*/ 2 w 17"/>
                <a:gd name="T21" fmla="*/ 9 h 48"/>
                <a:gd name="T22" fmla="*/ 1 w 17"/>
                <a:gd name="T23" fmla="*/ 12 h 48"/>
                <a:gd name="T24" fmla="*/ 1 w 17"/>
                <a:gd name="T25" fmla="*/ 13 h 48"/>
                <a:gd name="T26" fmla="*/ 0 w 17"/>
                <a:gd name="T27" fmla="*/ 15 h 48"/>
                <a:gd name="T28" fmla="*/ 0 w 17"/>
                <a:gd name="T29" fmla="*/ 16 h 48"/>
                <a:gd name="T30" fmla="*/ 0 w 17"/>
                <a:gd name="T31" fmla="*/ 18 h 48"/>
                <a:gd name="T32" fmla="*/ 0 w 17"/>
                <a:gd name="T33" fmla="*/ 19 h 48"/>
                <a:gd name="T34" fmla="*/ 0 w 17"/>
                <a:gd name="T35" fmla="*/ 21 h 48"/>
                <a:gd name="T36" fmla="*/ 0 w 17"/>
                <a:gd name="T37" fmla="*/ 23 h 48"/>
                <a:gd name="T38" fmla="*/ 0 w 17"/>
                <a:gd name="T39" fmla="*/ 24 h 48"/>
                <a:gd name="T40" fmla="*/ 1 w 17"/>
                <a:gd name="T41" fmla="*/ 26 h 48"/>
                <a:gd name="T42" fmla="*/ 1 w 17"/>
                <a:gd name="T43" fmla="*/ 29 h 48"/>
                <a:gd name="T44" fmla="*/ 2 w 17"/>
                <a:gd name="T45" fmla="*/ 31 h 48"/>
                <a:gd name="T46" fmla="*/ 3 w 17"/>
                <a:gd name="T47" fmla="*/ 32 h 48"/>
                <a:gd name="T48" fmla="*/ 4 w 17"/>
                <a:gd name="T49" fmla="*/ 34 h 48"/>
                <a:gd name="T50" fmla="*/ 5 w 17"/>
                <a:gd name="T51" fmla="*/ 36 h 48"/>
                <a:gd name="T52" fmla="*/ 6 w 17"/>
                <a:gd name="T53" fmla="*/ 38 h 48"/>
                <a:gd name="T54" fmla="*/ 8 w 17"/>
                <a:gd name="T55" fmla="*/ 39 h 48"/>
                <a:gd name="T56" fmla="*/ 9 w 17"/>
                <a:gd name="T57" fmla="*/ 41 h 48"/>
                <a:gd name="T58" fmla="*/ 11 w 17"/>
                <a:gd name="T59" fmla="*/ 43 h 48"/>
                <a:gd name="T60" fmla="*/ 13 w 17"/>
                <a:gd name="T61" fmla="*/ 45 h 48"/>
                <a:gd name="T62" fmla="*/ 15 w 17"/>
                <a:gd name="T63" fmla="*/ 47 h 48"/>
                <a:gd name="T64" fmla="*/ 17 w 17"/>
                <a:gd name="T65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7" h="48">
                  <a:moveTo>
                    <a:pt x="17" y="0"/>
                  </a:moveTo>
                  <a:lnTo>
                    <a:pt x="15" y="1"/>
                  </a:lnTo>
                  <a:lnTo>
                    <a:pt x="13" y="1"/>
                  </a:lnTo>
                  <a:lnTo>
                    <a:pt x="11" y="2"/>
                  </a:lnTo>
                  <a:lnTo>
                    <a:pt x="9" y="3"/>
                  </a:lnTo>
                  <a:lnTo>
                    <a:pt x="8" y="4"/>
                  </a:lnTo>
                  <a:lnTo>
                    <a:pt x="6" y="5"/>
                  </a:lnTo>
                  <a:lnTo>
                    <a:pt x="5" y="6"/>
                  </a:lnTo>
                  <a:lnTo>
                    <a:pt x="4" y="7"/>
                  </a:lnTo>
                  <a:lnTo>
                    <a:pt x="3" y="8"/>
                  </a:lnTo>
                  <a:lnTo>
                    <a:pt x="2" y="9"/>
                  </a:lnTo>
                  <a:lnTo>
                    <a:pt x="1" y="12"/>
                  </a:lnTo>
                  <a:lnTo>
                    <a:pt x="1" y="13"/>
                  </a:lnTo>
                  <a:lnTo>
                    <a:pt x="0" y="15"/>
                  </a:lnTo>
                  <a:lnTo>
                    <a:pt x="0" y="16"/>
                  </a:lnTo>
                  <a:lnTo>
                    <a:pt x="0" y="18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4"/>
                  </a:lnTo>
                  <a:lnTo>
                    <a:pt x="1" y="26"/>
                  </a:lnTo>
                  <a:lnTo>
                    <a:pt x="1" y="29"/>
                  </a:lnTo>
                  <a:lnTo>
                    <a:pt x="2" y="31"/>
                  </a:lnTo>
                  <a:lnTo>
                    <a:pt x="3" y="32"/>
                  </a:lnTo>
                  <a:lnTo>
                    <a:pt x="4" y="34"/>
                  </a:lnTo>
                  <a:lnTo>
                    <a:pt x="5" y="36"/>
                  </a:lnTo>
                  <a:lnTo>
                    <a:pt x="6" y="38"/>
                  </a:lnTo>
                  <a:lnTo>
                    <a:pt x="8" y="39"/>
                  </a:lnTo>
                  <a:lnTo>
                    <a:pt x="9" y="41"/>
                  </a:lnTo>
                  <a:lnTo>
                    <a:pt x="11" y="43"/>
                  </a:lnTo>
                  <a:lnTo>
                    <a:pt x="13" y="45"/>
                  </a:lnTo>
                  <a:lnTo>
                    <a:pt x="15" y="47"/>
                  </a:lnTo>
                  <a:lnTo>
                    <a:pt x="17" y="4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44" name="Freeform 912"/>
            <p:cNvSpPr>
              <a:spLocks/>
            </p:cNvSpPr>
            <p:nvPr/>
          </p:nvSpPr>
          <p:spPr bwMode="auto">
            <a:xfrm>
              <a:off x="1200" y="3345"/>
              <a:ext cx="78" cy="22"/>
            </a:xfrm>
            <a:custGeom>
              <a:avLst/>
              <a:gdLst>
                <a:gd name="T0" fmla="*/ 276 w 276"/>
                <a:gd name="T1" fmla="*/ 76 h 76"/>
                <a:gd name="T2" fmla="*/ 270 w 276"/>
                <a:gd name="T3" fmla="*/ 72 h 76"/>
                <a:gd name="T4" fmla="*/ 264 w 276"/>
                <a:gd name="T5" fmla="*/ 69 h 76"/>
                <a:gd name="T6" fmla="*/ 257 w 276"/>
                <a:gd name="T7" fmla="*/ 65 h 76"/>
                <a:gd name="T8" fmla="*/ 251 w 276"/>
                <a:gd name="T9" fmla="*/ 61 h 76"/>
                <a:gd name="T10" fmla="*/ 246 w 276"/>
                <a:gd name="T11" fmla="*/ 58 h 76"/>
                <a:gd name="T12" fmla="*/ 239 w 276"/>
                <a:gd name="T13" fmla="*/ 54 h 76"/>
                <a:gd name="T14" fmla="*/ 233 w 276"/>
                <a:gd name="T15" fmla="*/ 51 h 76"/>
                <a:gd name="T16" fmla="*/ 227 w 276"/>
                <a:gd name="T17" fmla="*/ 48 h 76"/>
                <a:gd name="T18" fmla="*/ 220 w 276"/>
                <a:gd name="T19" fmla="*/ 45 h 76"/>
                <a:gd name="T20" fmla="*/ 214 w 276"/>
                <a:gd name="T21" fmla="*/ 42 h 76"/>
                <a:gd name="T22" fmla="*/ 207 w 276"/>
                <a:gd name="T23" fmla="*/ 39 h 76"/>
                <a:gd name="T24" fmla="*/ 201 w 276"/>
                <a:gd name="T25" fmla="*/ 36 h 76"/>
                <a:gd name="T26" fmla="*/ 195 w 276"/>
                <a:gd name="T27" fmla="*/ 34 h 76"/>
                <a:gd name="T28" fmla="*/ 187 w 276"/>
                <a:gd name="T29" fmla="*/ 31 h 76"/>
                <a:gd name="T30" fmla="*/ 181 w 276"/>
                <a:gd name="T31" fmla="*/ 28 h 76"/>
                <a:gd name="T32" fmla="*/ 174 w 276"/>
                <a:gd name="T33" fmla="*/ 26 h 76"/>
                <a:gd name="T34" fmla="*/ 168 w 276"/>
                <a:gd name="T35" fmla="*/ 24 h 76"/>
                <a:gd name="T36" fmla="*/ 161 w 276"/>
                <a:gd name="T37" fmla="*/ 21 h 76"/>
                <a:gd name="T38" fmla="*/ 154 w 276"/>
                <a:gd name="T39" fmla="*/ 19 h 76"/>
                <a:gd name="T40" fmla="*/ 148 w 276"/>
                <a:gd name="T41" fmla="*/ 18 h 76"/>
                <a:gd name="T42" fmla="*/ 141 w 276"/>
                <a:gd name="T43" fmla="*/ 16 h 76"/>
                <a:gd name="T44" fmla="*/ 134 w 276"/>
                <a:gd name="T45" fmla="*/ 14 h 76"/>
                <a:gd name="T46" fmla="*/ 128 w 276"/>
                <a:gd name="T47" fmla="*/ 12 h 76"/>
                <a:gd name="T48" fmla="*/ 121 w 276"/>
                <a:gd name="T49" fmla="*/ 10 h 76"/>
                <a:gd name="T50" fmla="*/ 115 w 276"/>
                <a:gd name="T51" fmla="*/ 9 h 76"/>
                <a:gd name="T52" fmla="*/ 107 w 276"/>
                <a:gd name="T53" fmla="*/ 7 h 76"/>
                <a:gd name="T54" fmla="*/ 101 w 276"/>
                <a:gd name="T55" fmla="*/ 6 h 76"/>
                <a:gd name="T56" fmla="*/ 95 w 276"/>
                <a:gd name="T57" fmla="*/ 5 h 76"/>
                <a:gd name="T58" fmla="*/ 88 w 276"/>
                <a:gd name="T59" fmla="*/ 4 h 76"/>
                <a:gd name="T60" fmla="*/ 81 w 276"/>
                <a:gd name="T61" fmla="*/ 3 h 76"/>
                <a:gd name="T62" fmla="*/ 74 w 276"/>
                <a:gd name="T63" fmla="*/ 3 h 76"/>
                <a:gd name="T64" fmla="*/ 68 w 276"/>
                <a:gd name="T65" fmla="*/ 2 h 76"/>
                <a:gd name="T66" fmla="*/ 62 w 276"/>
                <a:gd name="T67" fmla="*/ 1 h 76"/>
                <a:gd name="T68" fmla="*/ 55 w 276"/>
                <a:gd name="T69" fmla="*/ 1 h 76"/>
                <a:gd name="T70" fmla="*/ 49 w 276"/>
                <a:gd name="T71" fmla="*/ 1 h 76"/>
                <a:gd name="T72" fmla="*/ 42 w 276"/>
                <a:gd name="T73" fmla="*/ 0 h 76"/>
                <a:gd name="T74" fmla="*/ 36 w 276"/>
                <a:gd name="T75" fmla="*/ 0 h 76"/>
                <a:gd name="T76" fmla="*/ 30 w 276"/>
                <a:gd name="T77" fmla="*/ 0 h 76"/>
                <a:gd name="T78" fmla="*/ 24 w 276"/>
                <a:gd name="T79" fmla="*/ 0 h 76"/>
                <a:gd name="T80" fmla="*/ 18 w 276"/>
                <a:gd name="T81" fmla="*/ 1 h 76"/>
                <a:gd name="T82" fmla="*/ 11 w 276"/>
                <a:gd name="T83" fmla="*/ 1 h 76"/>
                <a:gd name="T84" fmla="*/ 5 w 276"/>
                <a:gd name="T85" fmla="*/ 1 h 76"/>
                <a:gd name="T86" fmla="*/ 0 w 276"/>
                <a:gd name="T87" fmla="*/ 2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76" h="76">
                  <a:moveTo>
                    <a:pt x="276" y="76"/>
                  </a:moveTo>
                  <a:lnTo>
                    <a:pt x="270" y="72"/>
                  </a:lnTo>
                  <a:lnTo>
                    <a:pt x="264" y="69"/>
                  </a:lnTo>
                  <a:lnTo>
                    <a:pt x="257" y="65"/>
                  </a:lnTo>
                  <a:lnTo>
                    <a:pt x="251" y="61"/>
                  </a:lnTo>
                  <a:lnTo>
                    <a:pt x="246" y="58"/>
                  </a:lnTo>
                  <a:lnTo>
                    <a:pt x="239" y="54"/>
                  </a:lnTo>
                  <a:lnTo>
                    <a:pt x="233" y="51"/>
                  </a:lnTo>
                  <a:lnTo>
                    <a:pt x="227" y="48"/>
                  </a:lnTo>
                  <a:lnTo>
                    <a:pt x="220" y="45"/>
                  </a:lnTo>
                  <a:lnTo>
                    <a:pt x="214" y="42"/>
                  </a:lnTo>
                  <a:lnTo>
                    <a:pt x="207" y="39"/>
                  </a:lnTo>
                  <a:lnTo>
                    <a:pt x="201" y="36"/>
                  </a:lnTo>
                  <a:lnTo>
                    <a:pt x="195" y="34"/>
                  </a:lnTo>
                  <a:lnTo>
                    <a:pt x="187" y="31"/>
                  </a:lnTo>
                  <a:lnTo>
                    <a:pt x="181" y="28"/>
                  </a:lnTo>
                  <a:lnTo>
                    <a:pt x="174" y="26"/>
                  </a:lnTo>
                  <a:lnTo>
                    <a:pt x="168" y="24"/>
                  </a:lnTo>
                  <a:lnTo>
                    <a:pt x="161" y="21"/>
                  </a:lnTo>
                  <a:lnTo>
                    <a:pt x="154" y="19"/>
                  </a:lnTo>
                  <a:lnTo>
                    <a:pt x="148" y="18"/>
                  </a:lnTo>
                  <a:lnTo>
                    <a:pt x="141" y="16"/>
                  </a:lnTo>
                  <a:lnTo>
                    <a:pt x="134" y="14"/>
                  </a:lnTo>
                  <a:lnTo>
                    <a:pt x="128" y="12"/>
                  </a:lnTo>
                  <a:lnTo>
                    <a:pt x="121" y="10"/>
                  </a:lnTo>
                  <a:lnTo>
                    <a:pt x="115" y="9"/>
                  </a:lnTo>
                  <a:lnTo>
                    <a:pt x="107" y="7"/>
                  </a:lnTo>
                  <a:lnTo>
                    <a:pt x="101" y="6"/>
                  </a:lnTo>
                  <a:lnTo>
                    <a:pt x="95" y="5"/>
                  </a:lnTo>
                  <a:lnTo>
                    <a:pt x="88" y="4"/>
                  </a:lnTo>
                  <a:lnTo>
                    <a:pt x="81" y="3"/>
                  </a:lnTo>
                  <a:lnTo>
                    <a:pt x="74" y="3"/>
                  </a:lnTo>
                  <a:lnTo>
                    <a:pt x="68" y="2"/>
                  </a:lnTo>
                  <a:lnTo>
                    <a:pt x="62" y="1"/>
                  </a:lnTo>
                  <a:lnTo>
                    <a:pt x="55" y="1"/>
                  </a:lnTo>
                  <a:lnTo>
                    <a:pt x="49" y="1"/>
                  </a:lnTo>
                  <a:lnTo>
                    <a:pt x="42" y="0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24" y="0"/>
                  </a:lnTo>
                  <a:lnTo>
                    <a:pt x="18" y="1"/>
                  </a:lnTo>
                  <a:lnTo>
                    <a:pt x="11" y="1"/>
                  </a:lnTo>
                  <a:lnTo>
                    <a:pt x="5" y="1"/>
                  </a:lnTo>
                  <a:lnTo>
                    <a:pt x="0" y="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45" name="Freeform 913"/>
            <p:cNvSpPr>
              <a:spLocks/>
            </p:cNvSpPr>
            <p:nvPr/>
          </p:nvSpPr>
          <p:spPr bwMode="auto">
            <a:xfrm>
              <a:off x="1278" y="3367"/>
              <a:ext cx="6" cy="14"/>
            </a:xfrm>
            <a:custGeom>
              <a:avLst/>
              <a:gdLst>
                <a:gd name="T0" fmla="*/ 0 w 17"/>
                <a:gd name="T1" fmla="*/ 48 h 48"/>
                <a:gd name="T2" fmla="*/ 2 w 17"/>
                <a:gd name="T3" fmla="*/ 47 h 48"/>
                <a:gd name="T4" fmla="*/ 4 w 17"/>
                <a:gd name="T5" fmla="*/ 47 h 48"/>
                <a:gd name="T6" fmla="*/ 5 w 17"/>
                <a:gd name="T7" fmla="*/ 46 h 48"/>
                <a:gd name="T8" fmla="*/ 7 w 17"/>
                <a:gd name="T9" fmla="*/ 45 h 48"/>
                <a:gd name="T10" fmla="*/ 8 w 17"/>
                <a:gd name="T11" fmla="*/ 44 h 48"/>
                <a:gd name="T12" fmla="*/ 10 w 17"/>
                <a:gd name="T13" fmla="*/ 43 h 48"/>
                <a:gd name="T14" fmla="*/ 11 w 17"/>
                <a:gd name="T15" fmla="*/ 42 h 48"/>
                <a:gd name="T16" fmla="*/ 12 w 17"/>
                <a:gd name="T17" fmla="*/ 41 h 48"/>
                <a:gd name="T18" fmla="*/ 13 w 17"/>
                <a:gd name="T19" fmla="*/ 40 h 48"/>
                <a:gd name="T20" fmla="*/ 14 w 17"/>
                <a:gd name="T21" fmla="*/ 39 h 48"/>
                <a:gd name="T22" fmla="*/ 16 w 17"/>
                <a:gd name="T23" fmla="*/ 37 h 48"/>
                <a:gd name="T24" fmla="*/ 16 w 17"/>
                <a:gd name="T25" fmla="*/ 36 h 48"/>
                <a:gd name="T26" fmla="*/ 17 w 17"/>
                <a:gd name="T27" fmla="*/ 33 h 48"/>
                <a:gd name="T28" fmla="*/ 17 w 17"/>
                <a:gd name="T29" fmla="*/ 32 h 48"/>
                <a:gd name="T30" fmla="*/ 17 w 17"/>
                <a:gd name="T31" fmla="*/ 30 h 48"/>
                <a:gd name="T32" fmla="*/ 17 w 17"/>
                <a:gd name="T33" fmla="*/ 29 h 48"/>
                <a:gd name="T34" fmla="*/ 17 w 17"/>
                <a:gd name="T35" fmla="*/ 27 h 48"/>
                <a:gd name="T36" fmla="*/ 17 w 17"/>
                <a:gd name="T37" fmla="*/ 25 h 48"/>
                <a:gd name="T38" fmla="*/ 17 w 17"/>
                <a:gd name="T39" fmla="*/ 24 h 48"/>
                <a:gd name="T40" fmla="*/ 16 w 17"/>
                <a:gd name="T41" fmla="*/ 22 h 48"/>
                <a:gd name="T42" fmla="*/ 16 w 17"/>
                <a:gd name="T43" fmla="*/ 20 h 48"/>
                <a:gd name="T44" fmla="*/ 14 w 17"/>
                <a:gd name="T45" fmla="*/ 17 h 48"/>
                <a:gd name="T46" fmla="*/ 13 w 17"/>
                <a:gd name="T47" fmla="*/ 16 h 48"/>
                <a:gd name="T48" fmla="*/ 12 w 17"/>
                <a:gd name="T49" fmla="*/ 14 h 48"/>
                <a:gd name="T50" fmla="*/ 11 w 17"/>
                <a:gd name="T51" fmla="*/ 12 h 48"/>
                <a:gd name="T52" fmla="*/ 10 w 17"/>
                <a:gd name="T53" fmla="*/ 10 h 48"/>
                <a:gd name="T54" fmla="*/ 8 w 17"/>
                <a:gd name="T55" fmla="*/ 9 h 48"/>
                <a:gd name="T56" fmla="*/ 7 w 17"/>
                <a:gd name="T57" fmla="*/ 7 h 48"/>
                <a:gd name="T58" fmla="*/ 5 w 17"/>
                <a:gd name="T59" fmla="*/ 5 h 48"/>
                <a:gd name="T60" fmla="*/ 4 w 17"/>
                <a:gd name="T61" fmla="*/ 4 h 48"/>
                <a:gd name="T62" fmla="*/ 2 w 17"/>
                <a:gd name="T63" fmla="*/ 1 h 48"/>
                <a:gd name="T64" fmla="*/ 0 w 17"/>
                <a:gd name="T65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7" h="48">
                  <a:moveTo>
                    <a:pt x="0" y="48"/>
                  </a:moveTo>
                  <a:lnTo>
                    <a:pt x="2" y="47"/>
                  </a:lnTo>
                  <a:lnTo>
                    <a:pt x="4" y="47"/>
                  </a:lnTo>
                  <a:lnTo>
                    <a:pt x="5" y="46"/>
                  </a:lnTo>
                  <a:lnTo>
                    <a:pt x="7" y="45"/>
                  </a:lnTo>
                  <a:lnTo>
                    <a:pt x="8" y="44"/>
                  </a:lnTo>
                  <a:lnTo>
                    <a:pt x="10" y="43"/>
                  </a:lnTo>
                  <a:lnTo>
                    <a:pt x="11" y="42"/>
                  </a:lnTo>
                  <a:lnTo>
                    <a:pt x="12" y="41"/>
                  </a:lnTo>
                  <a:lnTo>
                    <a:pt x="13" y="40"/>
                  </a:lnTo>
                  <a:lnTo>
                    <a:pt x="14" y="39"/>
                  </a:lnTo>
                  <a:lnTo>
                    <a:pt x="16" y="37"/>
                  </a:lnTo>
                  <a:lnTo>
                    <a:pt x="16" y="36"/>
                  </a:lnTo>
                  <a:lnTo>
                    <a:pt x="17" y="33"/>
                  </a:lnTo>
                  <a:lnTo>
                    <a:pt x="17" y="32"/>
                  </a:lnTo>
                  <a:lnTo>
                    <a:pt x="17" y="30"/>
                  </a:lnTo>
                  <a:lnTo>
                    <a:pt x="17" y="29"/>
                  </a:lnTo>
                  <a:lnTo>
                    <a:pt x="17" y="27"/>
                  </a:lnTo>
                  <a:lnTo>
                    <a:pt x="17" y="25"/>
                  </a:lnTo>
                  <a:lnTo>
                    <a:pt x="17" y="24"/>
                  </a:lnTo>
                  <a:lnTo>
                    <a:pt x="16" y="22"/>
                  </a:lnTo>
                  <a:lnTo>
                    <a:pt x="16" y="20"/>
                  </a:lnTo>
                  <a:lnTo>
                    <a:pt x="14" y="17"/>
                  </a:lnTo>
                  <a:lnTo>
                    <a:pt x="13" y="16"/>
                  </a:lnTo>
                  <a:lnTo>
                    <a:pt x="12" y="14"/>
                  </a:lnTo>
                  <a:lnTo>
                    <a:pt x="11" y="12"/>
                  </a:lnTo>
                  <a:lnTo>
                    <a:pt x="10" y="10"/>
                  </a:lnTo>
                  <a:lnTo>
                    <a:pt x="8" y="9"/>
                  </a:lnTo>
                  <a:lnTo>
                    <a:pt x="7" y="7"/>
                  </a:lnTo>
                  <a:lnTo>
                    <a:pt x="5" y="5"/>
                  </a:lnTo>
                  <a:lnTo>
                    <a:pt x="4" y="4"/>
                  </a:lnTo>
                  <a:lnTo>
                    <a:pt x="2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46" name="Line 914"/>
            <p:cNvSpPr>
              <a:spLocks noChangeShapeType="1"/>
            </p:cNvSpPr>
            <p:nvPr/>
          </p:nvSpPr>
          <p:spPr bwMode="auto">
            <a:xfrm>
              <a:off x="334" y="3239"/>
              <a:ext cx="2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47" name="Line 915"/>
            <p:cNvSpPr>
              <a:spLocks noChangeShapeType="1"/>
            </p:cNvSpPr>
            <p:nvPr/>
          </p:nvSpPr>
          <p:spPr bwMode="auto">
            <a:xfrm>
              <a:off x="334" y="3509"/>
              <a:ext cx="2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48" name="Line 916"/>
            <p:cNvSpPr>
              <a:spLocks noChangeShapeType="1"/>
            </p:cNvSpPr>
            <p:nvPr/>
          </p:nvSpPr>
          <p:spPr bwMode="auto">
            <a:xfrm>
              <a:off x="1304" y="3509"/>
              <a:ext cx="2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49" name="Line 917"/>
            <p:cNvSpPr>
              <a:spLocks noChangeShapeType="1"/>
            </p:cNvSpPr>
            <p:nvPr/>
          </p:nvSpPr>
          <p:spPr bwMode="auto">
            <a:xfrm flipV="1">
              <a:off x="1831" y="2711"/>
              <a:ext cx="2" cy="4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50" name="Line 918"/>
            <p:cNvSpPr>
              <a:spLocks noChangeShapeType="1"/>
            </p:cNvSpPr>
            <p:nvPr/>
          </p:nvSpPr>
          <p:spPr bwMode="auto">
            <a:xfrm flipV="1">
              <a:off x="2321" y="2711"/>
              <a:ext cx="2" cy="4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51" name="Line 919"/>
            <p:cNvSpPr>
              <a:spLocks noChangeShapeType="1"/>
            </p:cNvSpPr>
            <p:nvPr/>
          </p:nvSpPr>
          <p:spPr bwMode="auto">
            <a:xfrm>
              <a:off x="1890" y="2750"/>
              <a:ext cx="375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52" name="Freeform 920"/>
            <p:cNvSpPr>
              <a:spLocks/>
            </p:cNvSpPr>
            <p:nvPr/>
          </p:nvSpPr>
          <p:spPr bwMode="auto">
            <a:xfrm>
              <a:off x="1831" y="2742"/>
              <a:ext cx="59" cy="17"/>
            </a:xfrm>
            <a:custGeom>
              <a:avLst/>
              <a:gdLst>
                <a:gd name="T0" fmla="*/ 199 w 199"/>
                <a:gd name="T1" fmla="*/ 0 h 67"/>
                <a:gd name="T2" fmla="*/ 199 w 199"/>
                <a:gd name="T3" fmla="*/ 67 h 67"/>
                <a:gd name="T4" fmla="*/ 0 w 199"/>
                <a:gd name="T5" fmla="*/ 33 h 67"/>
                <a:gd name="T6" fmla="*/ 199 w 199"/>
                <a:gd name="T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9" h="67">
                  <a:moveTo>
                    <a:pt x="199" y="0"/>
                  </a:moveTo>
                  <a:lnTo>
                    <a:pt x="199" y="67"/>
                  </a:lnTo>
                  <a:lnTo>
                    <a:pt x="0" y="33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53" name="Freeform 921"/>
            <p:cNvSpPr>
              <a:spLocks/>
            </p:cNvSpPr>
            <p:nvPr/>
          </p:nvSpPr>
          <p:spPr bwMode="auto">
            <a:xfrm>
              <a:off x="1831" y="2742"/>
              <a:ext cx="59" cy="17"/>
            </a:xfrm>
            <a:custGeom>
              <a:avLst/>
              <a:gdLst>
                <a:gd name="T0" fmla="*/ 199 w 199"/>
                <a:gd name="T1" fmla="*/ 0 h 67"/>
                <a:gd name="T2" fmla="*/ 199 w 199"/>
                <a:gd name="T3" fmla="*/ 67 h 67"/>
                <a:gd name="T4" fmla="*/ 0 w 199"/>
                <a:gd name="T5" fmla="*/ 33 h 67"/>
                <a:gd name="T6" fmla="*/ 199 w 199"/>
                <a:gd name="T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9" h="67">
                  <a:moveTo>
                    <a:pt x="199" y="0"/>
                  </a:moveTo>
                  <a:lnTo>
                    <a:pt x="199" y="67"/>
                  </a:lnTo>
                  <a:lnTo>
                    <a:pt x="0" y="33"/>
                  </a:lnTo>
                  <a:lnTo>
                    <a:pt x="199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54" name="Freeform 922"/>
            <p:cNvSpPr>
              <a:spLocks/>
            </p:cNvSpPr>
            <p:nvPr/>
          </p:nvSpPr>
          <p:spPr bwMode="auto">
            <a:xfrm>
              <a:off x="2265" y="2742"/>
              <a:ext cx="56" cy="17"/>
            </a:xfrm>
            <a:custGeom>
              <a:avLst/>
              <a:gdLst>
                <a:gd name="T0" fmla="*/ 0 w 199"/>
                <a:gd name="T1" fmla="*/ 0 h 67"/>
                <a:gd name="T2" fmla="*/ 0 w 199"/>
                <a:gd name="T3" fmla="*/ 67 h 67"/>
                <a:gd name="T4" fmla="*/ 199 w 199"/>
                <a:gd name="T5" fmla="*/ 33 h 67"/>
                <a:gd name="T6" fmla="*/ 0 w 199"/>
                <a:gd name="T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9" h="67">
                  <a:moveTo>
                    <a:pt x="0" y="0"/>
                  </a:moveTo>
                  <a:lnTo>
                    <a:pt x="0" y="67"/>
                  </a:lnTo>
                  <a:lnTo>
                    <a:pt x="199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55" name="Freeform 923"/>
            <p:cNvSpPr>
              <a:spLocks/>
            </p:cNvSpPr>
            <p:nvPr/>
          </p:nvSpPr>
          <p:spPr bwMode="auto">
            <a:xfrm>
              <a:off x="2265" y="2742"/>
              <a:ext cx="56" cy="17"/>
            </a:xfrm>
            <a:custGeom>
              <a:avLst/>
              <a:gdLst>
                <a:gd name="T0" fmla="*/ 0 w 199"/>
                <a:gd name="T1" fmla="*/ 0 h 67"/>
                <a:gd name="T2" fmla="*/ 0 w 199"/>
                <a:gd name="T3" fmla="*/ 67 h 67"/>
                <a:gd name="T4" fmla="*/ 199 w 199"/>
                <a:gd name="T5" fmla="*/ 33 h 67"/>
                <a:gd name="T6" fmla="*/ 0 w 199"/>
                <a:gd name="T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9" h="67">
                  <a:moveTo>
                    <a:pt x="0" y="0"/>
                  </a:moveTo>
                  <a:lnTo>
                    <a:pt x="0" y="67"/>
                  </a:lnTo>
                  <a:lnTo>
                    <a:pt x="199" y="3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56" name="Freeform 924"/>
            <p:cNvSpPr>
              <a:spLocks/>
            </p:cNvSpPr>
            <p:nvPr/>
          </p:nvSpPr>
          <p:spPr bwMode="auto">
            <a:xfrm>
              <a:off x="2040" y="2642"/>
              <a:ext cx="24" cy="88"/>
            </a:xfrm>
            <a:custGeom>
              <a:avLst/>
              <a:gdLst>
                <a:gd name="T0" fmla="*/ 0 w 83"/>
                <a:gd name="T1" fmla="*/ 311 h 311"/>
                <a:gd name="T2" fmla="*/ 83 w 83"/>
                <a:gd name="T3" fmla="*/ 0 h 311"/>
                <a:gd name="T4" fmla="*/ 16 w 83"/>
                <a:gd name="T5" fmla="*/ 69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3" h="311">
                  <a:moveTo>
                    <a:pt x="0" y="311"/>
                  </a:moveTo>
                  <a:lnTo>
                    <a:pt x="83" y="0"/>
                  </a:lnTo>
                  <a:lnTo>
                    <a:pt x="16" y="6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57" name="Freeform 925"/>
            <p:cNvSpPr>
              <a:spLocks/>
            </p:cNvSpPr>
            <p:nvPr/>
          </p:nvSpPr>
          <p:spPr bwMode="auto">
            <a:xfrm>
              <a:off x="2079" y="2642"/>
              <a:ext cx="29" cy="40"/>
            </a:xfrm>
            <a:custGeom>
              <a:avLst/>
              <a:gdLst>
                <a:gd name="T0" fmla="*/ 101 w 103"/>
                <a:gd name="T1" fmla="*/ 65 h 138"/>
                <a:gd name="T2" fmla="*/ 102 w 103"/>
                <a:gd name="T3" fmla="*/ 57 h 138"/>
                <a:gd name="T4" fmla="*/ 103 w 103"/>
                <a:gd name="T5" fmla="*/ 50 h 138"/>
                <a:gd name="T6" fmla="*/ 103 w 103"/>
                <a:gd name="T7" fmla="*/ 42 h 138"/>
                <a:gd name="T8" fmla="*/ 103 w 103"/>
                <a:gd name="T9" fmla="*/ 35 h 138"/>
                <a:gd name="T10" fmla="*/ 102 w 103"/>
                <a:gd name="T11" fmla="*/ 29 h 138"/>
                <a:gd name="T12" fmla="*/ 100 w 103"/>
                <a:gd name="T13" fmla="*/ 22 h 138"/>
                <a:gd name="T14" fmla="*/ 97 w 103"/>
                <a:gd name="T15" fmla="*/ 17 h 138"/>
                <a:gd name="T16" fmla="*/ 94 w 103"/>
                <a:gd name="T17" fmla="*/ 12 h 138"/>
                <a:gd name="T18" fmla="*/ 91 w 103"/>
                <a:gd name="T19" fmla="*/ 7 h 138"/>
                <a:gd name="T20" fmla="*/ 86 w 103"/>
                <a:gd name="T21" fmla="*/ 4 h 138"/>
                <a:gd name="T22" fmla="*/ 81 w 103"/>
                <a:gd name="T23" fmla="*/ 2 h 138"/>
                <a:gd name="T24" fmla="*/ 76 w 103"/>
                <a:gd name="T25" fmla="*/ 1 h 138"/>
                <a:gd name="T26" fmla="*/ 70 w 103"/>
                <a:gd name="T27" fmla="*/ 0 h 138"/>
                <a:gd name="T28" fmla="*/ 65 w 103"/>
                <a:gd name="T29" fmla="*/ 1 h 138"/>
                <a:gd name="T30" fmla="*/ 59 w 103"/>
                <a:gd name="T31" fmla="*/ 2 h 138"/>
                <a:gd name="T32" fmla="*/ 53 w 103"/>
                <a:gd name="T33" fmla="*/ 4 h 138"/>
                <a:gd name="T34" fmla="*/ 47 w 103"/>
                <a:gd name="T35" fmla="*/ 7 h 138"/>
                <a:gd name="T36" fmla="*/ 41 w 103"/>
                <a:gd name="T37" fmla="*/ 12 h 138"/>
                <a:gd name="T38" fmla="*/ 35 w 103"/>
                <a:gd name="T39" fmla="*/ 17 h 138"/>
                <a:gd name="T40" fmla="*/ 30 w 103"/>
                <a:gd name="T41" fmla="*/ 22 h 138"/>
                <a:gd name="T42" fmla="*/ 25 w 103"/>
                <a:gd name="T43" fmla="*/ 29 h 138"/>
                <a:gd name="T44" fmla="*/ 19 w 103"/>
                <a:gd name="T45" fmla="*/ 35 h 138"/>
                <a:gd name="T46" fmla="*/ 15 w 103"/>
                <a:gd name="T47" fmla="*/ 42 h 138"/>
                <a:gd name="T48" fmla="*/ 11 w 103"/>
                <a:gd name="T49" fmla="*/ 50 h 138"/>
                <a:gd name="T50" fmla="*/ 8 w 103"/>
                <a:gd name="T51" fmla="*/ 57 h 138"/>
                <a:gd name="T52" fmla="*/ 5 w 103"/>
                <a:gd name="T53" fmla="*/ 65 h 138"/>
                <a:gd name="T54" fmla="*/ 3 w 103"/>
                <a:gd name="T55" fmla="*/ 73 h 138"/>
                <a:gd name="T56" fmla="*/ 1 w 103"/>
                <a:gd name="T57" fmla="*/ 82 h 138"/>
                <a:gd name="T58" fmla="*/ 0 w 103"/>
                <a:gd name="T59" fmla="*/ 89 h 138"/>
                <a:gd name="T60" fmla="*/ 0 w 103"/>
                <a:gd name="T61" fmla="*/ 97 h 138"/>
                <a:gd name="T62" fmla="*/ 1 w 103"/>
                <a:gd name="T63" fmla="*/ 104 h 138"/>
                <a:gd name="T64" fmla="*/ 2 w 103"/>
                <a:gd name="T65" fmla="*/ 111 h 138"/>
                <a:gd name="T66" fmla="*/ 4 w 103"/>
                <a:gd name="T67" fmla="*/ 117 h 138"/>
                <a:gd name="T68" fmla="*/ 7 w 103"/>
                <a:gd name="T69" fmla="*/ 122 h 138"/>
                <a:gd name="T70" fmla="*/ 10 w 103"/>
                <a:gd name="T71" fmla="*/ 127 h 138"/>
                <a:gd name="T72" fmla="*/ 14 w 103"/>
                <a:gd name="T73" fmla="*/ 131 h 138"/>
                <a:gd name="T74" fmla="*/ 18 w 103"/>
                <a:gd name="T75" fmla="*/ 134 h 138"/>
                <a:gd name="T76" fmla="*/ 22 w 103"/>
                <a:gd name="T77" fmla="*/ 136 h 138"/>
                <a:gd name="T78" fmla="*/ 28 w 103"/>
                <a:gd name="T79" fmla="*/ 138 h 138"/>
                <a:gd name="T80" fmla="*/ 33 w 103"/>
                <a:gd name="T81" fmla="*/ 138 h 138"/>
                <a:gd name="T82" fmla="*/ 40 w 103"/>
                <a:gd name="T83" fmla="*/ 138 h 138"/>
                <a:gd name="T84" fmla="*/ 45 w 103"/>
                <a:gd name="T85" fmla="*/ 136 h 138"/>
                <a:gd name="T86" fmla="*/ 51 w 103"/>
                <a:gd name="T87" fmla="*/ 134 h 138"/>
                <a:gd name="T88" fmla="*/ 58 w 103"/>
                <a:gd name="T89" fmla="*/ 131 h 138"/>
                <a:gd name="T90" fmla="*/ 63 w 103"/>
                <a:gd name="T91" fmla="*/ 127 h 138"/>
                <a:gd name="T92" fmla="*/ 69 w 103"/>
                <a:gd name="T93" fmla="*/ 122 h 138"/>
                <a:gd name="T94" fmla="*/ 75 w 103"/>
                <a:gd name="T95" fmla="*/ 117 h 138"/>
                <a:gd name="T96" fmla="*/ 80 w 103"/>
                <a:gd name="T97" fmla="*/ 111 h 138"/>
                <a:gd name="T98" fmla="*/ 84 w 103"/>
                <a:gd name="T99" fmla="*/ 104 h 138"/>
                <a:gd name="T100" fmla="*/ 90 w 103"/>
                <a:gd name="T101" fmla="*/ 97 h 138"/>
                <a:gd name="T102" fmla="*/ 93 w 103"/>
                <a:gd name="T103" fmla="*/ 89 h 138"/>
                <a:gd name="T104" fmla="*/ 96 w 103"/>
                <a:gd name="T105" fmla="*/ 82 h 138"/>
                <a:gd name="T106" fmla="*/ 99 w 103"/>
                <a:gd name="T107" fmla="*/ 73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03" h="138">
                  <a:moveTo>
                    <a:pt x="100" y="69"/>
                  </a:moveTo>
                  <a:lnTo>
                    <a:pt x="101" y="65"/>
                  </a:lnTo>
                  <a:lnTo>
                    <a:pt x="102" y="62"/>
                  </a:lnTo>
                  <a:lnTo>
                    <a:pt x="102" y="57"/>
                  </a:lnTo>
                  <a:lnTo>
                    <a:pt x="103" y="53"/>
                  </a:lnTo>
                  <a:lnTo>
                    <a:pt x="103" y="50"/>
                  </a:lnTo>
                  <a:lnTo>
                    <a:pt x="103" y="46"/>
                  </a:lnTo>
                  <a:lnTo>
                    <a:pt x="103" y="42"/>
                  </a:lnTo>
                  <a:lnTo>
                    <a:pt x="103" y="38"/>
                  </a:lnTo>
                  <a:lnTo>
                    <a:pt x="103" y="35"/>
                  </a:lnTo>
                  <a:lnTo>
                    <a:pt x="102" y="32"/>
                  </a:lnTo>
                  <a:lnTo>
                    <a:pt x="102" y="29"/>
                  </a:lnTo>
                  <a:lnTo>
                    <a:pt x="101" y="25"/>
                  </a:lnTo>
                  <a:lnTo>
                    <a:pt x="100" y="22"/>
                  </a:lnTo>
                  <a:lnTo>
                    <a:pt x="99" y="19"/>
                  </a:lnTo>
                  <a:lnTo>
                    <a:pt x="97" y="17"/>
                  </a:lnTo>
                  <a:lnTo>
                    <a:pt x="96" y="14"/>
                  </a:lnTo>
                  <a:lnTo>
                    <a:pt x="94" y="12"/>
                  </a:lnTo>
                  <a:lnTo>
                    <a:pt x="93" y="9"/>
                  </a:lnTo>
                  <a:lnTo>
                    <a:pt x="91" y="7"/>
                  </a:lnTo>
                  <a:lnTo>
                    <a:pt x="89" y="6"/>
                  </a:lnTo>
                  <a:lnTo>
                    <a:pt x="86" y="4"/>
                  </a:lnTo>
                  <a:lnTo>
                    <a:pt x="83" y="3"/>
                  </a:lnTo>
                  <a:lnTo>
                    <a:pt x="81" y="2"/>
                  </a:lnTo>
                  <a:lnTo>
                    <a:pt x="79" y="1"/>
                  </a:lnTo>
                  <a:lnTo>
                    <a:pt x="76" y="1"/>
                  </a:lnTo>
                  <a:lnTo>
                    <a:pt x="74" y="1"/>
                  </a:lnTo>
                  <a:lnTo>
                    <a:pt x="70" y="0"/>
                  </a:lnTo>
                  <a:lnTo>
                    <a:pt x="68" y="1"/>
                  </a:lnTo>
                  <a:lnTo>
                    <a:pt x="65" y="1"/>
                  </a:lnTo>
                  <a:lnTo>
                    <a:pt x="62" y="1"/>
                  </a:lnTo>
                  <a:lnTo>
                    <a:pt x="59" y="2"/>
                  </a:lnTo>
                  <a:lnTo>
                    <a:pt x="56" y="3"/>
                  </a:lnTo>
                  <a:lnTo>
                    <a:pt x="53" y="4"/>
                  </a:lnTo>
                  <a:lnTo>
                    <a:pt x="50" y="6"/>
                  </a:lnTo>
                  <a:lnTo>
                    <a:pt x="47" y="7"/>
                  </a:lnTo>
                  <a:lnTo>
                    <a:pt x="44" y="9"/>
                  </a:lnTo>
                  <a:lnTo>
                    <a:pt x="41" y="12"/>
                  </a:lnTo>
                  <a:lnTo>
                    <a:pt x="38" y="14"/>
                  </a:lnTo>
                  <a:lnTo>
                    <a:pt x="35" y="17"/>
                  </a:lnTo>
                  <a:lnTo>
                    <a:pt x="32" y="19"/>
                  </a:lnTo>
                  <a:lnTo>
                    <a:pt x="30" y="22"/>
                  </a:lnTo>
                  <a:lnTo>
                    <a:pt x="27" y="25"/>
                  </a:lnTo>
                  <a:lnTo>
                    <a:pt x="25" y="29"/>
                  </a:lnTo>
                  <a:lnTo>
                    <a:pt x="21" y="32"/>
                  </a:lnTo>
                  <a:lnTo>
                    <a:pt x="19" y="35"/>
                  </a:lnTo>
                  <a:lnTo>
                    <a:pt x="17" y="38"/>
                  </a:lnTo>
                  <a:lnTo>
                    <a:pt x="15" y="42"/>
                  </a:lnTo>
                  <a:lnTo>
                    <a:pt x="13" y="46"/>
                  </a:lnTo>
                  <a:lnTo>
                    <a:pt x="11" y="50"/>
                  </a:lnTo>
                  <a:lnTo>
                    <a:pt x="10" y="53"/>
                  </a:lnTo>
                  <a:lnTo>
                    <a:pt x="8" y="57"/>
                  </a:lnTo>
                  <a:lnTo>
                    <a:pt x="7" y="62"/>
                  </a:lnTo>
                  <a:lnTo>
                    <a:pt x="5" y="65"/>
                  </a:lnTo>
                  <a:lnTo>
                    <a:pt x="3" y="69"/>
                  </a:lnTo>
                  <a:lnTo>
                    <a:pt x="3" y="73"/>
                  </a:lnTo>
                  <a:lnTo>
                    <a:pt x="2" y="78"/>
                  </a:lnTo>
                  <a:lnTo>
                    <a:pt x="1" y="82"/>
                  </a:lnTo>
                  <a:lnTo>
                    <a:pt x="1" y="85"/>
                  </a:lnTo>
                  <a:lnTo>
                    <a:pt x="0" y="89"/>
                  </a:lnTo>
                  <a:lnTo>
                    <a:pt x="0" y="92"/>
                  </a:lnTo>
                  <a:lnTo>
                    <a:pt x="0" y="97"/>
                  </a:lnTo>
                  <a:lnTo>
                    <a:pt x="0" y="100"/>
                  </a:lnTo>
                  <a:lnTo>
                    <a:pt x="1" y="104"/>
                  </a:lnTo>
                  <a:lnTo>
                    <a:pt x="1" y="107"/>
                  </a:lnTo>
                  <a:lnTo>
                    <a:pt x="2" y="111"/>
                  </a:lnTo>
                  <a:lnTo>
                    <a:pt x="3" y="114"/>
                  </a:lnTo>
                  <a:lnTo>
                    <a:pt x="4" y="117"/>
                  </a:lnTo>
                  <a:lnTo>
                    <a:pt x="5" y="119"/>
                  </a:lnTo>
                  <a:lnTo>
                    <a:pt x="7" y="122"/>
                  </a:lnTo>
                  <a:lnTo>
                    <a:pt x="9" y="124"/>
                  </a:lnTo>
                  <a:lnTo>
                    <a:pt x="10" y="127"/>
                  </a:lnTo>
                  <a:lnTo>
                    <a:pt x="12" y="129"/>
                  </a:lnTo>
                  <a:lnTo>
                    <a:pt x="14" y="131"/>
                  </a:lnTo>
                  <a:lnTo>
                    <a:pt x="16" y="133"/>
                  </a:lnTo>
                  <a:lnTo>
                    <a:pt x="18" y="134"/>
                  </a:lnTo>
                  <a:lnTo>
                    <a:pt x="20" y="135"/>
                  </a:lnTo>
                  <a:lnTo>
                    <a:pt x="22" y="136"/>
                  </a:lnTo>
                  <a:lnTo>
                    <a:pt x="26" y="137"/>
                  </a:lnTo>
                  <a:lnTo>
                    <a:pt x="28" y="138"/>
                  </a:lnTo>
                  <a:lnTo>
                    <a:pt x="31" y="138"/>
                  </a:lnTo>
                  <a:lnTo>
                    <a:pt x="33" y="138"/>
                  </a:lnTo>
                  <a:lnTo>
                    <a:pt x="36" y="138"/>
                  </a:lnTo>
                  <a:lnTo>
                    <a:pt x="40" y="138"/>
                  </a:lnTo>
                  <a:lnTo>
                    <a:pt x="43" y="137"/>
                  </a:lnTo>
                  <a:lnTo>
                    <a:pt x="45" y="136"/>
                  </a:lnTo>
                  <a:lnTo>
                    <a:pt x="48" y="135"/>
                  </a:lnTo>
                  <a:lnTo>
                    <a:pt x="51" y="134"/>
                  </a:lnTo>
                  <a:lnTo>
                    <a:pt x="54" y="133"/>
                  </a:lnTo>
                  <a:lnTo>
                    <a:pt x="58" y="131"/>
                  </a:lnTo>
                  <a:lnTo>
                    <a:pt x="60" y="129"/>
                  </a:lnTo>
                  <a:lnTo>
                    <a:pt x="63" y="127"/>
                  </a:lnTo>
                  <a:lnTo>
                    <a:pt x="66" y="124"/>
                  </a:lnTo>
                  <a:lnTo>
                    <a:pt x="69" y="122"/>
                  </a:lnTo>
                  <a:lnTo>
                    <a:pt x="71" y="119"/>
                  </a:lnTo>
                  <a:lnTo>
                    <a:pt x="75" y="117"/>
                  </a:lnTo>
                  <a:lnTo>
                    <a:pt x="77" y="114"/>
                  </a:lnTo>
                  <a:lnTo>
                    <a:pt x="80" y="111"/>
                  </a:lnTo>
                  <a:lnTo>
                    <a:pt x="82" y="107"/>
                  </a:lnTo>
                  <a:lnTo>
                    <a:pt x="84" y="104"/>
                  </a:lnTo>
                  <a:lnTo>
                    <a:pt x="87" y="100"/>
                  </a:lnTo>
                  <a:lnTo>
                    <a:pt x="90" y="97"/>
                  </a:lnTo>
                  <a:lnTo>
                    <a:pt x="91" y="92"/>
                  </a:lnTo>
                  <a:lnTo>
                    <a:pt x="93" y="89"/>
                  </a:lnTo>
                  <a:lnTo>
                    <a:pt x="95" y="85"/>
                  </a:lnTo>
                  <a:lnTo>
                    <a:pt x="96" y="82"/>
                  </a:lnTo>
                  <a:lnTo>
                    <a:pt x="98" y="78"/>
                  </a:lnTo>
                  <a:lnTo>
                    <a:pt x="99" y="73"/>
                  </a:lnTo>
                  <a:lnTo>
                    <a:pt x="100" y="69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58" name="Freeform 926"/>
            <p:cNvSpPr>
              <a:spLocks/>
            </p:cNvSpPr>
            <p:nvPr/>
          </p:nvSpPr>
          <p:spPr bwMode="auto">
            <a:xfrm>
              <a:off x="2068" y="2682"/>
              <a:ext cx="30" cy="18"/>
            </a:xfrm>
            <a:custGeom>
              <a:avLst/>
              <a:gdLst>
                <a:gd name="T0" fmla="*/ 96 w 100"/>
                <a:gd name="T1" fmla="*/ 69 h 69"/>
                <a:gd name="T2" fmla="*/ 97 w 100"/>
                <a:gd name="T3" fmla="*/ 65 h 69"/>
                <a:gd name="T4" fmla="*/ 98 w 100"/>
                <a:gd name="T5" fmla="*/ 61 h 69"/>
                <a:gd name="T6" fmla="*/ 99 w 100"/>
                <a:gd name="T7" fmla="*/ 58 h 69"/>
                <a:gd name="T8" fmla="*/ 99 w 100"/>
                <a:gd name="T9" fmla="*/ 54 h 69"/>
                <a:gd name="T10" fmla="*/ 100 w 100"/>
                <a:gd name="T11" fmla="*/ 49 h 69"/>
                <a:gd name="T12" fmla="*/ 100 w 100"/>
                <a:gd name="T13" fmla="*/ 46 h 69"/>
                <a:gd name="T14" fmla="*/ 100 w 100"/>
                <a:gd name="T15" fmla="*/ 42 h 69"/>
                <a:gd name="T16" fmla="*/ 99 w 100"/>
                <a:gd name="T17" fmla="*/ 39 h 69"/>
                <a:gd name="T18" fmla="*/ 99 w 100"/>
                <a:gd name="T19" fmla="*/ 35 h 69"/>
                <a:gd name="T20" fmla="*/ 99 w 100"/>
                <a:gd name="T21" fmla="*/ 31 h 69"/>
                <a:gd name="T22" fmla="*/ 98 w 100"/>
                <a:gd name="T23" fmla="*/ 28 h 69"/>
                <a:gd name="T24" fmla="*/ 97 w 100"/>
                <a:gd name="T25" fmla="*/ 25 h 69"/>
                <a:gd name="T26" fmla="*/ 96 w 100"/>
                <a:gd name="T27" fmla="*/ 22 h 69"/>
                <a:gd name="T28" fmla="*/ 95 w 100"/>
                <a:gd name="T29" fmla="*/ 19 h 69"/>
                <a:gd name="T30" fmla="*/ 94 w 100"/>
                <a:gd name="T31" fmla="*/ 16 h 69"/>
                <a:gd name="T32" fmla="*/ 92 w 100"/>
                <a:gd name="T33" fmla="*/ 14 h 69"/>
                <a:gd name="T34" fmla="*/ 91 w 100"/>
                <a:gd name="T35" fmla="*/ 12 h 69"/>
                <a:gd name="T36" fmla="*/ 89 w 100"/>
                <a:gd name="T37" fmla="*/ 10 h 69"/>
                <a:gd name="T38" fmla="*/ 86 w 100"/>
                <a:gd name="T39" fmla="*/ 8 h 69"/>
                <a:gd name="T40" fmla="*/ 84 w 100"/>
                <a:gd name="T41" fmla="*/ 6 h 69"/>
                <a:gd name="T42" fmla="*/ 82 w 100"/>
                <a:gd name="T43" fmla="*/ 5 h 69"/>
                <a:gd name="T44" fmla="*/ 80 w 100"/>
                <a:gd name="T45" fmla="*/ 3 h 69"/>
                <a:gd name="T46" fmla="*/ 77 w 100"/>
                <a:gd name="T47" fmla="*/ 2 h 69"/>
                <a:gd name="T48" fmla="*/ 75 w 100"/>
                <a:gd name="T49" fmla="*/ 1 h 69"/>
                <a:gd name="T50" fmla="*/ 73 w 100"/>
                <a:gd name="T51" fmla="*/ 1 h 69"/>
                <a:gd name="T52" fmla="*/ 69 w 100"/>
                <a:gd name="T53" fmla="*/ 0 h 69"/>
                <a:gd name="T54" fmla="*/ 66 w 100"/>
                <a:gd name="T55" fmla="*/ 0 h 69"/>
                <a:gd name="T56" fmla="*/ 64 w 100"/>
                <a:gd name="T57" fmla="*/ 0 h 69"/>
                <a:gd name="T58" fmla="*/ 61 w 100"/>
                <a:gd name="T59" fmla="*/ 1 h 69"/>
                <a:gd name="T60" fmla="*/ 58 w 100"/>
                <a:gd name="T61" fmla="*/ 1 h 69"/>
                <a:gd name="T62" fmla="*/ 55 w 100"/>
                <a:gd name="T63" fmla="*/ 2 h 69"/>
                <a:gd name="T64" fmla="*/ 52 w 100"/>
                <a:gd name="T65" fmla="*/ 3 h 69"/>
                <a:gd name="T66" fmla="*/ 49 w 100"/>
                <a:gd name="T67" fmla="*/ 5 h 69"/>
                <a:gd name="T68" fmla="*/ 46 w 100"/>
                <a:gd name="T69" fmla="*/ 6 h 69"/>
                <a:gd name="T70" fmla="*/ 43 w 100"/>
                <a:gd name="T71" fmla="*/ 8 h 69"/>
                <a:gd name="T72" fmla="*/ 40 w 100"/>
                <a:gd name="T73" fmla="*/ 10 h 69"/>
                <a:gd name="T74" fmla="*/ 37 w 100"/>
                <a:gd name="T75" fmla="*/ 12 h 69"/>
                <a:gd name="T76" fmla="*/ 34 w 100"/>
                <a:gd name="T77" fmla="*/ 14 h 69"/>
                <a:gd name="T78" fmla="*/ 31 w 100"/>
                <a:gd name="T79" fmla="*/ 16 h 69"/>
                <a:gd name="T80" fmla="*/ 29 w 100"/>
                <a:gd name="T81" fmla="*/ 19 h 69"/>
                <a:gd name="T82" fmla="*/ 26 w 100"/>
                <a:gd name="T83" fmla="*/ 22 h 69"/>
                <a:gd name="T84" fmla="*/ 22 w 100"/>
                <a:gd name="T85" fmla="*/ 25 h 69"/>
                <a:gd name="T86" fmla="*/ 20 w 100"/>
                <a:gd name="T87" fmla="*/ 28 h 69"/>
                <a:gd name="T88" fmla="*/ 18 w 100"/>
                <a:gd name="T89" fmla="*/ 31 h 69"/>
                <a:gd name="T90" fmla="*/ 15 w 100"/>
                <a:gd name="T91" fmla="*/ 35 h 69"/>
                <a:gd name="T92" fmla="*/ 13 w 100"/>
                <a:gd name="T93" fmla="*/ 39 h 69"/>
                <a:gd name="T94" fmla="*/ 11 w 100"/>
                <a:gd name="T95" fmla="*/ 42 h 69"/>
                <a:gd name="T96" fmla="*/ 9 w 100"/>
                <a:gd name="T97" fmla="*/ 46 h 69"/>
                <a:gd name="T98" fmla="*/ 8 w 100"/>
                <a:gd name="T99" fmla="*/ 49 h 69"/>
                <a:gd name="T100" fmla="*/ 5 w 100"/>
                <a:gd name="T101" fmla="*/ 54 h 69"/>
                <a:gd name="T102" fmla="*/ 3 w 100"/>
                <a:gd name="T103" fmla="*/ 58 h 69"/>
                <a:gd name="T104" fmla="*/ 2 w 100"/>
                <a:gd name="T105" fmla="*/ 61 h 69"/>
                <a:gd name="T106" fmla="*/ 1 w 100"/>
                <a:gd name="T107" fmla="*/ 65 h 69"/>
                <a:gd name="T108" fmla="*/ 0 w 100"/>
                <a:gd name="T109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0" h="69">
                  <a:moveTo>
                    <a:pt x="96" y="69"/>
                  </a:moveTo>
                  <a:lnTo>
                    <a:pt x="97" y="65"/>
                  </a:lnTo>
                  <a:lnTo>
                    <a:pt x="98" y="61"/>
                  </a:lnTo>
                  <a:lnTo>
                    <a:pt x="99" y="58"/>
                  </a:lnTo>
                  <a:lnTo>
                    <a:pt x="99" y="54"/>
                  </a:lnTo>
                  <a:lnTo>
                    <a:pt x="100" y="49"/>
                  </a:lnTo>
                  <a:lnTo>
                    <a:pt x="100" y="46"/>
                  </a:lnTo>
                  <a:lnTo>
                    <a:pt x="100" y="42"/>
                  </a:lnTo>
                  <a:lnTo>
                    <a:pt x="99" y="39"/>
                  </a:lnTo>
                  <a:lnTo>
                    <a:pt x="99" y="35"/>
                  </a:lnTo>
                  <a:lnTo>
                    <a:pt x="99" y="31"/>
                  </a:lnTo>
                  <a:lnTo>
                    <a:pt x="98" y="28"/>
                  </a:lnTo>
                  <a:lnTo>
                    <a:pt x="97" y="25"/>
                  </a:lnTo>
                  <a:lnTo>
                    <a:pt x="96" y="22"/>
                  </a:lnTo>
                  <a:lnTo>
                    <a:pt x="95" y="19"/>
                  </a:lnTo>
                  <a:lnTo>
                    <a:pt x="94" y="16"/>
                  </a:lnTo>
                  <a:lnTo>
                    <a:pt x="92" y="14"/>
                  </a:lnTo>
                  <a:lnTo>
                    <a:pt x="91" y="12"/>
                  </a:lnTo>
                  <a:lnTo>
                    <a:pt x="89" y="10"/>
                  </a:lnTo>
                  <a:lnTo>
                    <a:pt x="86" y="8"/>
                  </a:lnTo>
                  <a:lnTo>
                    <a:pt x="84" y="6"/>
                  </a:lnTo>
                  <a:lnTo>
                    <a:pt x="82" y="5"/>
                  </a:lnTo>
                  <a:lnTo>
                    <a:pt x="80" y="3"/>
                  </a:lnTo>
                  <a:lnTo>
                    <a:pt x="77" y="2"/>
                  </a:lnTo>
                  <a:lnTo>
                    <a:pt x="75" y="1"/>
                  </a:lnTo>
                  <a:lnTo>
                    <a:pt x="73" y="1"/>
                  </a:lnTo>
                  <a:lnTo>
                    <a:pt x="69" y="0"/>
                  </a:lnTo>
                  <a:lnTo>
                    <a:pt x="66" y="0"/>
                  </a:lnTo>
                  <a:lnTo>
                    <a:pt x="64" y="0"/>
                  </a:lnTo>
                  <a:lnTo>
                    <a:pt x="61" y="1"/>
                  </a:lnTo>
                  <a:lnTo>
                    <a:pt x="58" y="1"/>
                  </a:lnTo>
                  <a:lnTo>
                    <a:pt x="55" y="2"/>
                  </a:lnTo>
                  <a:lnTo>
                    <a:pt x="52" y="3"/>
                  </a:lnTo>
                  <a:lnTo>
                    <a:pt x="49" y="5"/>
                  </a:lnTo>
                  <a:lnTo>
                    <a:pt x="46" y="6"/>
                  </a:lnTo>
                  <a:lnTo>
                    <a:pt x="43" y="8"/>
                  </a:lnTo>
                  <a:lnTo>
                    <a:pt x="40" y="10"/>
                  </a:lnTo>
                  <a:lnTo>
                    <a:pt x="37" y="12"/>
                  </a:lnTo>
                  <a:lnTo>
                    <a:pt x="34" y="14"/>
                  </a:lnTo>
                  <a:lnTo>
                    <a:pt x="31" y="16"/>
                  </a:lnTo>
                  <a:lnTo>
                    <a:pt x="29" y="19"/>
                  </a:lnTo>
                  <a:lnTo>
                    <a:pt x="26" y="22"/>
                  </a:lnTo>
                  <a:lnTo>
                    <a:pt x="22" y="25"/>
                  </a:lnTo>
                  <a:lnTo>
                    <a:pt x="20" y="28"/>
                  </a:lnTo>
                  <a:lnTo>
                    <a:pt x="18" y="31"/>
                  </a:lnTo>
                  <a:lnTo>
                    <a:pt x="15" y="35"/>
                  </a:lnTo>
                  <a:lnTo>
                    <a:pt x="13" y="39"/>
                  </a:lnTo>
                  <a:lnTo>
                    <a:pt x="11" y="42"/>
                  </a:lnTo>
                  <a:lnTo>
                    <a:pt x="9" y="46"/>
                  </a:lnTo>
                  <a:lnTo>
                    <a:pt x="8" y="49"/>
                  </a:lnTo>
                  <a:lnTo>
                    <a:pt x="5" y="54"/>
                  </a:lnTo>
                  <a:lnTo>
                    <a:pt x="3" y="58"/>
                  </a:lnTo>
                  <a:lnTo>
                    <a:pt x="2" y="61"/>
                  </a:lnTo>
                  <a:lnTo>
                    <a:pt x="1" y="65"/>
                  </a:lnTo>
                  <a:lnTo>
                    <a:pt x="0" y="6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59" name="Line 927"/>
            <p:cNvSpPr>
              <a:spLocks noChangeShapeType="1"/>
            </p:cNvSpPr>
            <p:nvPr/>
          </p:nvSpPr>
          <p:spPr bwMode="auto">
            <a:xfrm flipH="1">
              <a:off x="2094" y="2700"/>
              <a:ext cx="2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60" name="Freeform 928"/>
            <p:cNvSpPr>
              <a:spLocks/>
            </p:cNvSpPr>
            <p:nvPr/>
          </p:nvSpPr>
          <p:spPr bwMode="auto">
            <a:xfrm>
              <a:off x="2066" y="2710"/>
              <a:ext cx="28" cy="20"/>
            </a:xfrm>
            <a:custGeom>
              <a:avLst/>
              <a:gdLst>
                <a:gd name="T0" fmla="*/ 4 w 100"/>
                <a:gd name="T1" fmla="*/ 0 h 69"/>
                <a:gd name="T2" fmla="*/ 2 w 100"/>
                <a:gd name="T3" fmla="*/ 4 h 69"/>
                <a:gd name="T4" fmla="*/ 1 w 100"/>
                <a:gd name="T5" fmla="*/ 8 h 69"/>
                <a:gd name="T6" fmla="*/ 1 w 100"/>
                <a:gd name="T7" fmla="*/ 12 h 69"/>
                <a:gd name="T8" fmla="*/ 0 w 100"/>
                <a:gd name="T9" fmla="*/ 16 h 69"/>
                <a:gd name="T10" fmla="*/ 0 w 100"/>
                <a:gd name="T11" fmla="*/ 20 h 69"/>
                <a:gd name="T12" fmla="*/ 0 w 100"/>
                <a:gd name="T13" fmla="*/ 24 h 69"/>
                <a:gd name="T14" fmla="*/ 0 w 100"/>
                <a:gd name="T15" fmla="*/ 27 h 69"/>
                <a:gd name="T16" fmla="*/ 0 w 100"/>
                <a:gd name="T17" fmla="*/ 30 h 69"/>
                <a:gd name="T18" fmla="*/ 0 w 100"/>
                <a:gd name="T19" fmla="*/ 35 h 69"/>
                <a:gd name="T20" fmla="*/ 1 w 100"/>
                <a:gd name="T21" fmla="*/ 38 h 69"/>
                <a:gd name="T22" fmla="*/ 2 w 100"/>
                <a:gd name="T23" fmla="*/ 41 h 69"/>
                <a:gd name="T24" fmla="*/ 2 w 100"/>
                <a:gd name="T25" fmla="*/ 44 h 69"/>
                <a:gd name="T26" fmla="*/ 4 w 100"/>
                <a:gd name="T27" fmla="*/ 47 h 69"/>
                <a:gd name="T28" fmla="*/ 6 w 100"/>
                <a:gd name="T29" fmla="*/ 51 h 69"/>
                <a:gd name="T30" fmla="*/ 7 w 100"/>
                <a:gd name="T31" fmla="*/ 53 h 69"/>
                <a:gd name="T32" fmla="*/ 8 w 100"/>
                <a:gd name="T33" fmla="*/ 55 h 69"/>
                <a:gd name="T34" fmla="*/ 10 w 100"/>
                <a:gd name="T35" fmla="*/ 58 h 69"/>
                <a:gd name="T36" fmla="*/ 12 w 100"/>
                <a:gd name="T37" fmla="*/ 60 h 69"/>
                <a:gd name="T38" fmla="*/ 14 w 100"/>
                <a:gd name="T39" fmla="*/ 61 h 69"/>
                <a:gd name="T40" fmla="*/ 15 w 100"/>
                <a:gd name="T41" fmla="*/ 63 h 69"/>
                <a:gd name="T42" fmla="*/ 18 w 100"/>
                <a:gd name="T43" fmla="*/ 65 h 69"/>
                <a:gd name="T44" fmla="*/ 21 w 100"/>
                <a:gd name="T45" fmla="*/ 67 h 69"/>
                <a:gd name="T46" fmla="*/ 23 w 100"/>
                <a:gd name="T47" fmla="*/ 67 h 69"/>
                <a:gd name="T48" fmla="*/ 25 w 100"/>
                <a:gd name="T49" fmla="*/ 68 h 69"/>
                <a:gd name="T50" fmla="*/ 28 w 100"/>
                <a:gd name="T51" fmla="*/ 69 h 69"/>
                <a:gd name="T52" fmla="*/ 30 w 100"/>
                <a:gd name="T53" fmla="*/ 69 h 69"/>
                <a:gd name="T54" fmla="*/ 33 w 100"/>
                <a:gd name="T55" fmla="*/ 69 h 69"/>
                <a:gd name="T56" fmla="*/ 37 w 100"/>
                <a:gd name="T57" fmla="*/ 69 h 69"/>
                <a:gd name="T58" fmla="*/ 39 w 100"/>
                <a:gd name="T59" fmla="*/ 69 h 69"/>
                <a:gd name="T60" fmla="*/ 42 w 100"/>
                <a:gd name="T61" fmla="*/ 68 h 69"/>
                <a:gd name="T62" fmla="*/ 45 w 100"/>
                <a:gd name="T63" fmla="*/ 67 h 69"/>
                <a:gd name="T64" fmla="*/ 48 w 100"/>
                <a:gd name="T65" fmla="*/ 67 h 69"/>
                <a:gd name="T66" fmla="*/ 51 w 100"/>
                <a:gd name="T67" fmla="*/ 65 h 69"/>
                <a:gd name="T68" fmla="*/ 54 w 100"/>
                <a:gd name="T69" fmla="*/ 63 h 69"/>
                <a:gd name="T70" fmla="*/ 57 w 100"/>
                <a:gd name="T71" fmla="*/ 61 h 69"/>
                <a:gd name="T72" fmla="*/ 60 w 100"/>
                <a:gd name="T73" fmla="*/ 60 h 69"/>
                <a:gd name="T74" fmla="*/ 63 w 100"/>
                <a:gd name="T75" fmla="*/ 58 h 69"/>
                <a:gd name="T76" fmla="*/ 66 w 100"/>
                <a:gd name="T77" fmla="*/ 55 h 69"/>
                <a:gd name="T78" fmla="*/ 68 w 100"/>
                <a:gd name="T79" fmla="*/ 53 h 69"/>
                <a:gd name="T80" fmla="*/ 72 w 100"/>
                <a:gd name="T81" fmla="*/ 51 h 69"/>
                <a:gd name="T82" fmla="*/ 74 w 100"/>
                <a:gd name="T83" fmla="*/ 47 h 69"/>
                <a:gd name="T84" fmla="*/ 77 w 100"/>
                <a:gd name="T85" fmla="*/ 44 h 69"/>
                <a:gd name="T86" fmla="*/ 79 w 100"/>
                <a:gd name="T87" fmla="*/ 41 h 69"/>
                <a:gd name="T88" fmla="*/ 82 w 100"/>
                <a:gd name="T89" fmla="*/ 38 h 69"/>
                <a:gd name="T90" fmla="*/ 84 w 100"/>
                <a:gd name="T91" fmla="*/ 35 h 69"/>
                <a:gd name="T92" fmla="*/ 87 w 100"/>
                <a:gd name="T93" fmla="*/ 30 h 69"/>
                <a:gd name="T94" fmla="*/ 89 w 100"/>
                <a:gd name="T95" fmla="*/ 27 h 69"/>
                <a:gd name="T96" fmla="*/ 91 w 100"/>
                <a:gd name="T97" fmla="*/ 24 h 69"/>
                <a:gd name="T98" fmla="*/ 93 w 100"/>
                <a:gd name="T99" fmla="*/ 20 h 69"/>
                <a:gd name="T100" fmla="*/ 95 w 100"/>
                <a:gd name="T101" fmla="*/ 16 h 69"/>
                <a:gd name="T102" fmla="*/ 96 w 100"/>
                <a:gd name="T103" fmla="*/ 12 h 69"/>
                <a:gd name="T104" fmla="*/ 97 w 100"/>
                <a:gd name="T105" fmla="*/ 8 h 69"/>
                <a:gd name="T106" fmla="*/ 99 w 100"/>
                <a:gd name="T107" fmla="*/ 4 h 69"/>
                <a:gd name="T108" fmla="*/ 100 w 100"/>
                <a:gd name="T109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0" h="69">
                  <a:moveTo>
                    <a:pt x="4" y="0"/>
                  </a:moveTo>
                  <a:lnTo>
                    <a:pt x="2" y="4"/>
                  </a:lnTo>
                  <a:lnTo>
                    <a:pt x="1" y="8"/>
                  </a:lnTo>
                  <a:lnTo>
                    <a:pt x="1" y="12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7"/>
                  </a:lnTo>
                  <a:lnTo>
                    <a:pt x="0" y="30"/>
                  </a:lnTo>
                  <a:lnTo>
                    <a:pt x="0" y="35"/>
                  </a:lnTo>
                  <a:lnTo>
                    <a:pt x="1" y="38"/>
                  </a:lnTo>
                  <a:lnTo>
                    <a:pt x="2" y="41"/>
                  </a:lnTo>
                  <a:lnTo>
                    <a:pt x="2" y="44"/>
                  </a:lnTo>
                  <a:lnTo>
                    <a:pt x="4" y="47"/>
                  </a:lnTo>
                  <a:lnTo>
                    <a:pt x="6" y="51"/>
                  </a:lnTo>
                  <a:lnTo>
                    <a:pt x="7" y="53"/>
                  </a:lnTo>
                  <a:lnTo>
                    <a:pt x="8" y="55"/>
                  </a:lnTo>
                  <a:lnTo>
                    <a:pt x="10" y="58"/>
                  </a:lnTo>
                  <a:lnTo>
                    <a:pt x="12" y="60"/>
                  </a:lnTo>
                  <a:lnTo>
                    <a:pt x="14" y="61"/>
                  </a:lnTo>
                  <a:lnTo>
                    <a:pt x="15" y="63"/>
                  </a:lnTo>
                  <a:lnTo>
                    <a:pt x="18" y="65"/>
                  </a:lnTo>
                  <a:lnTo>
                    <a:pt x="21" y="67"/>
                  </a:lnTo>
                  <a:lnTo>
                    <a:pt x="23" y="67"/>
                  </a:lnTo>
                  <a:lnTo>
                    <a:pt x="25" y="68"/>
                  </a:lnTo>
                  <a:lnTo>
                    <a:pt x="28" y="69"/>
                  </a:lnTo>
                  <a:lnTo>
                    <a:pt x="30" y="69"/>
                  </a:lnTo>
                  <a:lnTo>
                    <a:pt x="33" y="69"/>
                  </a:lnTo>
                  <a:lnTo>
                    <a:pt x="37" y="69"/>
                  </a:lnTo>
                  <a:lnTo>
                    <a:pt x="39" y="69"/>
                  </a:lnTo>
                  <a:lnTo>
                    <a:pt x="42" y="68"/>
                  </a:lnTo>
                  <a:lnTo>
                    <a:pt x="45" y="67"/>
                  </a:lnTo>
                  <a:lnTo>
                    <a:pt x="48" y="67"/>
                  </a:lnTo>
                  <a:lnTo>
                    <a:pt x="51" y="65"/>
                  </a:lnTo>
                  <a:lnTo>
                    <a:pt x="54" y="63"/>
                  </a:lnTo>
                  <a:lnTo>
                    <a:pt x="57" y="61"/>
                  </a:lnTo>
                  <a:lnTo>
                    <a:pt x="60" y="60"/>
                  </a:lnTo>
                  <a:lnTo>
                    <a:pt x="63" y="58"/>
                  </a:lnTo>
                  <a:lnTo>
                    <a:pt x="66" y="55"/>
                  </a:lnTo>
                  <a:lnTo>
                    <a:pt x="68" y="53"/>
                  </a:lnTo>
                  <a:lnTo>
                    <a:pt x="72" y="51"/>
                  </a:lnTo>
                  <a:lnTo>
                    <a:pt x="74" y="47"/>
                  </a:lnTo>
                  <a:lnTo>
                    <a:pt x="77" y="44"/>
                  </a:lnTo>
                  <a:lnTo>
                    <a:pt x="79" y="41"/>
                  </a:lnTo>
                  <a:lnTo>
                    <a:pt x="82" y="38"/>
                  </a:lnTo>
                  <a:lnTo>
                    <a:pt x="84" y="35"/>
                  </a:lnTo>
                  <a:lnTo>
                    <a:pt x="87" y="30"/>
                  </a:lnTo>
                  <a:lnTo>
                    <a:pt x="89" y="27"/>
                  </a:lnTo>
                  <a:lnTo>
                    <a:pt x="91" y="24"/>
                  </a:lnTo>
                  <a:lnTo>
                    <a:pt x="93" y="20"/>
                  </a:lnTo>
                  <a:lnTo>
                    <a:pt x="95" y="16"/>
                  </a:lnTo>
                  <a:lnTo>
                    <a:pt x="96" y="12"/>
                  </a:lnTo>
                  <a:lnTo>
                    <a:pt x="97" y="8"/>
                  </a:lnTo>
                  <a:lnTo>
                    <a:pt x="99" y="4"/>
                  </a:lnTo>
                  <a:lnTo>
                    <a:pt x="10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61" name="Line 929"/>
            <p:cNvSpPr>
              <a:spLocks noChangeShapeType="1"/>
            </p:cNvSpPr>
            <p:nvPr/>
          </p:nvSpPr>
          <p:spPr bwMode="auto">
            <a:xfrm flipV="1">
              <a:off x="2066" y="2700"/>
              <a:ext cx="2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62" name="Line 930"/>
            <p:cNvSpPr>
              <a:spLocks noChangeShapeType="1"/>
            </p:cNvSpPr>
            <p:nvPr/>
          </p:nvSpPr>
          <p:spPr bwMode="auto">
            <a:xfrm>
              <a:off x="1831" y="3130"/>
              <a:ext cx="2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63" name="Line 931"/>
            <p:cNvSpPr>
              <a:spLocks noChangeShapeType="1"/>
            </p:cNvSpPr>
            <p:nvPr/>
          </p:nvSpPr>
          <p:spPr bwMode="auto">
            <a:xfrm>
              <a:off x="2321" y="3130"/>
              <a:ext cx="2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64" name="Line 932"/>
            <p:cNvSpPr>
              <a:spLocks noChangeShapeType="1"/>
            </p:cNvSpPr>
            <p:nvPr/>
          </p:nvSpPr>
          <p:spPr bwMode="auto">
            <a:xfrm>
              <a:off x="2321" y="2750"/>
              <a:ext cx="2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65" name="Line 933"/>
            <p:cNvSpPr>
              <a:spLocks noChangeShapeType="1"/>
            </p:cNvSpPr>
            <p:nvPr/>
          </p:nvSpPr>
          <p:spPr bwMode="auto">
            <a:xfrm>
              <a:off x="2321" y="3130"/>
              <a:ext cx="544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66" name="Line 934"/>
            <p:cNvSpPr>
              <a:spLocks noChangeShapeType="1"/>
            </p:cNvSpPr>
            <p:nvPr/>
          </p:nvSpPr>
          <p:spPr bwMode="auto">
            <a:xfrm>
              <a:off x="2321" y="3617"/>
              <a:ext cx="544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67" name="Line 935"/>
            <p:cNvSpPr>
              <a:spLocks noChangeShapeType="1"/>
            </p:cNvSpPr>
            <p:nvPr/>
          </p:nvSpPr>
          <p:spPr bwMode="auto">
            <a:xfrm>
              <a:off x="2830" y="3187"/>
              <a:ext cx="2" cy="3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68" name="Freeform 936"/>
            <p:cNvSpPr>
              <a:spLocks/>
            </p:cNvSpPr>
            <p:nvPr/>
          </p:nvSpPr>
          <p:spPr bwMode="auto">
            <a:xfrm>
              <a:off x="2819" y="3130"/>
              <a:ext cx="19" cy="57"/>
            </a:xfrm>
            <a:custGeom>
              <a:avLst/>
              <a:gdLst>
                <a:gd name="T0" fmla="*/ 0 w 67"/>
                <a:gd name="T1" fmla="*/ 199 h 199"/>
                <a:gd name="T2" fmla="*/ 67 w 67"/>
                <a:gd name="T3" fmla="*/ 199 h 199"/>
                <a:gd name="T4" fmla="*/ 34 w 67"/>
                <a:gd name="T5" fmla="*/ 0 h 199"/>
                <a:gd name="T6" fmla="*/ 0 w 67"/>
                <a:gd name="T7" fmla="*/ 199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7" h="199">
                  <a:moveTo>
                    <a:pt x="0" y="199"/>
                  </a:moveTo>
                  <a:lnTo>
                    <a:pt x="67" y="199"/>
                  </a:lnTo>
                  <a:lnTo>
                    <a:pt x="34" y="0"/>
                  </a:lnTo>
                  <a:lnTo>
                    <a:pt x="0" y="199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69" name="Freeform 937"/>
            <p:cNvSpPr>
              <a:spLocks/>
            </p:cNvSpPr>
            <p:nvPr/>
          </p:nvSpPr>
          <p:spPr bwMode="auto">
            <a:xfrm>
              <a:off x="2819" y="3130"/>
              <a:ext cx="19" cy="57"/>
            </a:xfrm>
            <a:custGeom>
              <a:avLst/>
              <a:gdLst>
                <a:gd name="T0" fmla="*/ 0 w 67"/>
                <a:gd name="T1" fmla="*/ 199 h 199"/>
                <a:gd name="T2" fmla="*/ 67 w 67"/>
                <a:gd name="T3" fmla="*/ 199 h 199"/>
                <a:gd name="T4" fmla="*/ 34 w 67"/>
                <a:gd name="T5" fmla="*/ 0 h 199"/>
                <a:gd name="T6" fmla="*/ 0 w 67"/>
                <a:gd name="T7" fmla="*/ 199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7" h="199">
                  <a:moveTo>
                    <a:pt x="0" y="199"/>
                  </a:moveTo>
                  <a:lnTo>
                    <a:pt x="67" y="199"/>
                  </a:lnTo>
                  <a:lnTo>
                    <a:pt x="34" y="0"/>
                  </a:lnTo>
                  <a:lnTo>
                    <a:pt x="0" y="199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70" name="Freeform 938"/>
            <p:cNvSpPr>
              <a:spLocks/>
            </p:cNvSpPr>
            <p:nvPr/>
          </p:nvSpPr>
          <p:spPr bwMode="auto">
            <a:xfrm>
              <a:off x="2819" y="3562"/>
              <a:ext cx="19" cy="55"/>
            </a:xfrm>
            <a:custGeom>
              <a:avLst/>
              <a:gdLst>
                <a:gd name="T0" fmla="*/ 0 w 67"/>
                <a:gd name="T1" fmla="*/ 0 h 199"/>
                <a:gd name="T2" fmla="*/ 67 w 67"/>
                <a:gd name="T3" fmla="*/ 0 h 199"/>
                <a:gd name="T4" fmla="*/ 34 w 67"/>
                <a:gd name="T5" fmla="*/ 199 h 199"/>
                <a:gd name="T6" fmla="*/ 0 w 67"/>
                <a:gd name="T7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7" h="199">
                  <a:moveTo>
                    <a:pt x="0" y="0"/>
                  </a:moveTo>
                  <a:lnTo>
                    <a:pt x="67" y="0"/>
                  </a:lnTo>
                  <a:lnTo>
                    <a:pt x="34" y="1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71" name="Freeform 939"/>
            <p:cNvSpPr>
              <a:spLocks/>
            </p:cNvSpPr>
            <p:nvPr/>
          </p:nvSpPr>
          <p:spPr bwMode="auto">
            <a:xfrm>
              <a:off x="2819" y="3562"/>
              <a:ext cx="19" cy="55"/>
            </a:xfrm>
            <a:custGeom>
              <a:avLst/>
              <a:gdLst>
                <a:gd name="T0" fmla="*/ 0 w 67"/>
                <a:gd name="T1" fmla="*/ 0 h 199"/>
                <a:gd name="T2" fmla="*/ 67 w 67"/>
                <a:gd name="T3" fmla="*/ 0 h 199"/>
                <a:gd name="T4" fmla="*/ 34 w 67"/>
                <a:gd name="T5" fmla="*/ 199 h 199"/>
                <a:gd name="T6" fmla="*/ 0 w 67"/>
                <a:gd name="T7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7" h="199">
                  <a:moveTo>
                    <a:pt x="0" y="0"/>
                  </a:moveTo>
                  <a:lnTo>
                    <a:pt x="67" y="0"/>
                  </a:lnTo>
                  <a:lnTo>
                    <a:pt x="34" y="199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72" name="Freeform 940"/>
            <p:cNvSpPr>
              <a:spLocks/>
            </p:cNvSpPr>
            <p:nvPr/>
          </p:nvSpPr>
          <p:spPr bwMode="auto">
            <a:xfrm>
              <a:off x="2720" y="3387"/>
              <a:ext cx="90" cy="24"/>
            </a:xfrm>
            <a:custGeom>
              <a:avLst/>
              <a:gdLst>
                <a:gd name="T0" fmla="*/ 311 w 311"/>
                <a:gd name="T1" fmla="*/ 83 h 83"/>
                <a:gd name="T2" fmla="*/ 0 w 311"/>
                <a:gd name="T3" fmla="*/ 0 h 83"/>
                <a:gd name="T4" fmla="*/ 69 w 311"/>
                <a:gd name="T5" fmla="*/ 6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1" h="83">
                  <a:moveTo>
                    <a:pt x="311" y="83"/>
                  </a:moveTo>
                  <a:lnTo>
                    <a:pt x="0" y="0"/>
                  </a:lnTo>
                  <a:lnTo>
                    <a:pt x="69" y="6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73" name="Freeform 941"/>
            <p:cNvSpPr>
              <a:spLocks/>
            </p:cNvSpPr>
            <p:nvPr/>
          </p:nvSpPr>
          <p:spPr bwMode="auto">
            <a:xfrm>
              <a:off x="2720" y="3343"/>
              <a:ext cx="39" cy="28"/>
            </a:xfrm>
            <a:custGeom>
              <a:avLst/>
              <a:gdLst>
                <a:gd name="T0" fmla="*/ 65 w 138"/>
                <a:gd name="T1" fmla="*/ 3 h 103"/>
                <a:gd name="T2" fmla="*/ 58 w 138"/>
                <a:gd name="T3" fmla="*/ 1 h 103"/>
                <a:gd name="T4" fmla="*/ 51 w 138"/>
                <a:gd name="T5" fmla="*/ 1 h 103"/>
                <a:gd name="T6" fmla="*/ 44 w 138"/>
                <a:gd name="T7" fmla="*/ 0 h 103"/>
                <a:gd name="T8" fmla="*/ 38 w 138"/>
                <a:gd name="T9" fmla="*/ 0 h 103"/>
                <a:gd name="T10" fmla="*/ 32 w 138"/>
                <a:gd name="T11" fmla="*/ 1 h 103"/>
                <a:gd name="T12" fmla="*/ 26 w 138"/>
                <a:gd name="T13" fmla="*/ 2 h 103"/>
                <a:gd name="T14" fmla="*/ 21 w 138"/>
                <a:gd name="T15" fmla="*/ 4 h 103"/>
                <a:gd name="T16" fmla="*/ 17 w 138"/>
                <a:gd name="T17" fmla="*/ 7 h 103"/>
                <a:gd name="T18" fmla="*/ 12 w 138"/>
                <a:gd name="T19" fmla="*/ 10 h 103"/>
                <a:gd name="T20" fmla="*/ 8 w 138"/>
                <a:gd name="T21" fmla="*/ 13 h 103"/>
                <a:gd name="T22" fmla="*/ 5 w 138"/>
                <a:gd name="T23" fmla="*/ 16 h 103"/>
                <a:gd name="T24" fmla="*/ 3 w 138"/>
                <a:gd name="T25" fmla="*/ 20 h 103"/>
                <a:gd name="T26" fmla="*/ 1 w 138"/>
                <a:gd name="T27" fmla="*/ 25 h 103"/>
                <a:gd name="T28" fmla="*/ 0 w 138"/>
                <a:gd name="T29" fmla="*/ 29 h 103"/>
                <a:gd name="T30" fmla="*/ 0 w 138"/>
                <a:gd name="T31" fmla="*/ 33 h 103"/>
                <a:gd name="T32" fmla="*/ 0 w 138"/>
                <a:gd name="T33" fmla="*/ 38 h 103"/>
                <a:gd name="T34" fmla="*/ 1 w 138"/>
                <a:gd name="T35" fmla="*/ 44 h 103"/>
                <a:gd name="T36" fmla="*/ 3 w 138"/>
                <a:gd name="T37" fmla="*/ 49 h 103"/>
                <a:gd name="T38" fmla="*/ 5 w 138"/>
                <a:gd name="T39" fmla="*/ 54 h 103"/>
                <a:gd name="T40" fmla="*/ 8 w 138"/>
                <a:gd name="T41" fmla="*/ 60 h 103"/>
                <a:gd name="T42" fmla="*/ 12 w 138"/>
                <a:gd name="T43" fmla="*/ 65 h 103"/>
                <a:gd name="T44" fmla="*/ 17 w 138"/>
                <a:gd name="T45" fmla="*/ 69 h 103"/>
                <a:gd name="T46" fmla="*/ 21 w 138"/>
                <a:gd name="T47" fmla="*/ 75 h 103"/>
                <a:gd name="T48" fmla="*/ 26 w 138"/>
                <a:gd name="T49" fmla="*/ 79 h 103"/>
                <a:gd name="T50" fmla="*/ 32 w 138"/>
                <a:gd name="T51" fmla="*/ 83 h 103"/>
                <a:gd name="T52" fmla="*/ 38 w 138"/>
                <a:gd name="T53" fmla="*/ 87 h 103"/>
                <a:gd name="T54" fmla="*/ 44 w 138"/>
                <a:gd name="T55" fmla="*/ 91 h 103"/>
                <a:gd name="T56" fmla="*/ 51 w 138"/>
                <a:gd name="T57" fmla="*/ 94 h 103"/>
                <a:gd name="T58" fmla="*/ 58 w 138"/>
                <a:gd name="T59" fmla="*/ 97 h 103"/>
                <a:gd name="T60" fmla="*/ 65 w 138"/>
                <a:gd name="T61" fmla="*/ 99 h 103"/>
                <a:gd name="T62" fmla="*/ 72 w 138"/>
                <a:gd name="T63" fmla="*/ 101 h 103"/>
                <a:gd name="T64" fmla="*/ 79 w 138"/>
                <a:gd name="T65" fmla="*/ 102 h 103"/>
                <a:gd name="T66" fmla="*/ 86 w 138"/>
                <a:gd name="T67" fmla="*/ 103 h 103"/>
                <a:gd name="T68" fmla="*/ 92 w 138"/>
                <a:gd name="T69" fmla="*/ 103 h 103"/>
                <a:gd name="T70" fmla="*/ 99 w 138"/>
                <a:gd name="T71" fmla="*/ 103 h 103"/>
                <a:gd name="T72" fmla="*/ 105 w 138"/>
                <a:gd name="T73" fmla="*/ 103 h 103"/>
                <a:gd name="T74" fmla="*/ 110 w 138"/>
                <a:gd name="T75" fmla="*/ 101 h 103"/>
                <a:gd name="T76" fmla="*/ 116 w 138"/>
                <a:gd name="T77" fmla="*/ 100 h 103"/>
                <a:gd name="T78" fmla="*/ 121 w 138"/>
                <a:gd name="T79" fmla="*/ 98 h 103"/>
                <a:gd name="T80" fmla="*/ 125 w 138"/>
                <a:gd name="T81" fmla="*/ 95 h 103"/>
                <a:gd name="T82" fmla="*/ 128 w 138"/>
                <a:gd name="T83" fmla="*/ 92 h 103"/>
                <a:gd name="T84" fmla="*/ 132 w 138"/>
                <a:gd name="T85" fmla="*/ 89 h 103"/>
                <a:gd name="T86" fmla="*/ 135 w 138"/>
                <a:gd name="T87" fmla="*/ 84 h 103"/>
                <a:gd name="T88" fmla="*/ 136 w 138"/>
                <a:gd name="T89" fmla="*/ 80 h 103"/>
                <a:gd name="T90" fmla="*/ 137 w 138"/>
                <a:gd name="T91" fmla="*/ 76 h 103"/>
                <a:gd name="T92" fmla="*/ 138 w 138"/>
                <a:gd name="T93" fmla="*/ 70 h 103"/>
                <a:gd name="T94" fmla="*/ 137 w 138"/>
                <a:gd name="T95" fmla="*/ 66 h 103"/>
                <a:gd name="T96" fmla="*/ 136 w 138"/>
                <a:gd name="T97" fmla="*/ 61 h 103"/>
                <a:gd name="T98" fmla="*/ 135 w 138"/>
                <a:gd name="T99" fmla="*/ 55 h 103"/>
                <a:gd name="T100" fmla="*/ 132 w 138"/>
                <a:gd name="T101" fmla="*/ 50 h 103"/>
                <a:gd name="T102" fmla="*/ 128 w 138"/>
                <a:gd name="T103" fmla="*/ 45 h 103"/>
                <a:gd name="T104" fmla="*/ 125 w 138"/>
                <a:gd name="T105" fmla="*/ 40 h 103"/>
                <a:gd name="T106" fmla="*/ 121 w 138"/>
                <a:gd name="T107" fmla="*/ 34 h 103"/>
                <a:gd name="T108" fmla="*/ 116 w 138"/>
                <a:gd name="T109" fmla="*/ 30 h 103"/>
                <a:gd name="T110" fmla="*/ 110 w 138"/>
                <a:gd name="T111" fmla="*/ 26 h 103"/>
                <a:gd name="T112" fmla="*/ 105 w 138"/>
                <a:gd name="T113" fmla="*/ 21 h 103"/>
                <a:gd name="T114" fmla="*/ 99 w 138"/>
                <a:gd name="T115" fmla="*/ 17 h 103"/>
                <a:gd name="T116" fmla="*/ 92 w 138"/>
                <a:gd name="T117" fmla="*/ 13 h 103"/>
                <a:gd name="T118" fmla="*/ 86 w 138"/>
                <a:gd name="T119" fmla="*/ 10 h 103"/>
                <a:gd name="T120" fmla="*/ 79 w 138"/>
                <a:gd name="T121" fmla="*/ 8 h 103"/>
                <a:gd name="T122" fmla="*/ 72 w 138"/>
                <a:gd name="T123" fmla="*/ 4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8" h="103">
                  <a:moveTo>
                    <a:pt x="69" y="3"/>
                  </a:moveTo>
                  <a:lnTo>
                    <a:pt x="65" y="3"/>
                  </a:lnTo>
                  <a:lnTo>
                    <a:pt x="61" y="2"/>
                  </a:lnTo>
                  <a:lnTo>
                    <a:pt x="58" y="1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1" y="0"/>
                  </a:lnTo>
                  <a:lnTo>
                    <a:pt x="38" y="0"/>
                  </a:lnTo>
                  <a:lnTo>
                    <a:pt x="35" y="1"/>
                  </a:lnTo>
                  <a:lnTo>
                    <a:pt x="32" y="1"/>
                  </a:lnTo>
                  <a:lnTo>
                    <a:pt x="29" y="2"/>
                  </a:lnTo>
                  <a:lnTo>
                    <a:pt x="26" y="2"/>
                  </a:lnTo>
                  <a:lnTo>
                    <a:pt x="24" y="3"/>
                  </a:lnTo>
                  <a:lnTo>
                    <a:pt x="21" y="4"/>
                  </a:lnTo>
                  <a:lnTo>
                    <a:pt x="19" y="5"/>
                  </a:lnTo>
                  <a:lnTo>
                    <a:pt x="17" y="7"/>
                  </a:lnTo>
                  <a:lnTo>
                    <a:pt x="13" y="8"/>
                  </a:lnTo>
                  <a:lnTo>
                    <a:pt x="12" y="10"/>
                  </a:lnTo>
                  <a:lnTo>
                    <a:pt x="10" y="11"/>
                  </a:lnTo>
                  <a:lnTo>
                    <a:pt x="8" y="13"/>
                  </a:lnTo>
                  <a:lnTo>
                    <a:pt x="7" y="14"/>
                  </a:lnTo>
                  <a:lnTo>
                    <a:pt x="5" y="16"/>
                  </a:lnTo>
                  <a:lnTo>
                    <a:pt x="4" y="18"/>
                  </a:lnTo>
                  <a:lnTo>
                    <a:pt x="3" y="20"/>
                  </a:lnTo>
                  <a:lnTo>
                    <a:pt x="2" y="22"/>
                  </a:lnTo>
                  <a:lnTo>
                    <a:pt x="1" y="25"/>
                  </a:lnTo>
                  <a:lnTo>
                    <a:pt x="1" y="27"/>
                  </a:lnTo>
                  <a:lnTo>
                    <a:pt x="0" y="29"/>
                  </a:lnTo>
                  <a:lnTo>
                    <a:pt x="0" y="31"/>
                  </a:lnTo>
                  <a:lnTo>
                    <a:pt x="0" y="33"/>
                  </a:lnTo>
                  <a:lnTo>
                    <a:pt x="0" y="36"/>
                  </a:lnTo>
                  <a:lnTo>
                    <a:pt x="0" y="38"/>
                  </a:lnTo>
                  <a:lnTo>
                    <a:pt x="1" y="42"/>
                  </a:lnTo>
                  <a:lnTo>
                    <a:pt x="1" y="44"/>
                  </a:lnTo>
                  <a:lnTo>
                    <a:pt x="2" y="46"/>
                  </a:lnTo>
                  <a:lnTo>
                    <a:pt x="3" y="49"/>
                  </a:lnTo>
                  <a:lnTo>
                    <a:pt x="4" y="51"/>
                  </a:lnTo>
                  <a:lnTo>
                    <a:pt x="5" y="54"/>
                  </a:lnTo>
                  <a:lnTo>
                    <a:pt x="7" y="57"/>
                  </a:lnTo>
                  <a:lnTo>
                    <a:pt x="8" y="60"/>
                  </a:lnTo>
                  <a:lnTo>
                    <a:pt x="10" y="62"/>
                  </a:lnTo>
                  <a:lnTo>
                    <a:pt x="12" y="65"/>
                  </a:lnTo>
                  <a:lnTo>
                    <a:pt x="13" y="67"/>
                  </a:lnTo>
                  <a:lnTo>
                    <a:pt x="17" y="69"/>
                  </a:lnTo>
                  <a:lnTo>
                    <a:pt x="19" y="73"/>
                  </a:lnTo>
                  <a:lnTo>
                    <a:pt x="21" y="75"/>
                  </a:lnTo>
                  <a:lnTo>
                    <a:pt x="24" y="77"/>
                  </a:lnTo>
                  <a:lnTo>
                    <a:pt x="26" y="79"/>
                  </a:lnTo>
                  <a:lnTo>
                    <a:pt x="29" y="81"/>
                  </a:lnTo>
                  <a:lnTo>
                    <a:pt x="32" y="83"/>
                  </a:lnTo>
                  <a:lnTo>
                    <a:pt x="35" y="85"/>
                  </a:lnTo>
                  <a:lnTo>
                    <a:pt x="38" y="87"/>
                  </a:lnTo>
                  <a:lnTo>
                    <a:pt x="41" y="90"/>
                  </a:lnTo>
                  <a:lnTo>
                    <a:pt x="44" y="91"/>
                  </a:lnTo>
                  <a:lnTo>
                    <a:pt x="47" y="93"/>
                  </a:lnTo>
                  <a:lnTo>
                    <a:pt x="51" y="94"/>
                  </a:lnTo>
                  <a:lnTo>
                    <a:pt x="55" y="96"/>
                  </a:lnTo>
                  <a:lnTo>
                    <a:pt x="58" y="97"/>
                  </a:lnTo>
                  <a:lnTo>
                    <a:pt x="61" y="98"/>
                  </a:lnTo>
                  <a:lnTo>
                    <a:pt x="65" y="99"/>
                  </a:lnTo>
                  <a:lnTo>
                    <a:pt x="69" y="100"/>
                  </a:lnTo>
                  <a:lnTo>
                    <a:pt x="72" y="101"/>
                  </a:lnTo>
                  <a:lnTo>
                    <a:pt x="75" y="102"/>
                  </a:lnTo>
                  <a:lnTo>
                    <a:pt x="79" y="102"/>
                  </a:lnTo>
                  <a:lnTo>
                    <a:pt x="83" y="103"/>
                  </a:lnTo>
                  <a:lnTo>
                    <a:pt x="86" y="103"/>
                  </a:lnTo>
                  <a:lnTo>
                    <a:pt x="89" y="103"/>
                  </a:lnTo>
                  <a:lnTo>
                    <a:pt x="92" y="103"/>
                  </a:lnTo>
                  <a:lnTo>
                    <a:pt x="95" y="103"/>
                  </a:lnTo>
                  <a:lnTo>
                    <a:pt x="99" y="103"/>
                  </a:lnTo>
                  <a:lnTo>
                    <a:pt x="102" y="103"/>
                  </a:lnTo>
                  <a:lnTo>
                    <a:pt x="105" y="103"/>
                  </a:lnTo>
                  <a:lnTo>
                    <a:pt x="108" y="102"/>
                  </a:lnTo>
                  <a:lnTo>
                    <a:pt x="110" y="101"/>
                  </a:lnTo>
                  <a:lnTo>
                    <a:pt x="114" y="101"/>
                  </a:lnTo>
                  <a:lnTo>
                    <a:pt x="116" y="100"/>
                  </a:lnTo>
                  <a:lnTo>
                    <a:pt x="119" y="99"/>
                  </a:lnTo>
                  <a:lnTo>
                    <a:pt x="121" y="98"/>
                  </a:lnTo>
                  <a:lnTo>
                    <a:pt x="123" y="96"/>
                  </a:lnTo>
                  <a:lnTo>
                    <a:pt x="125" y="95"/>
                  </a:lnTo>
                  <a:lnTo>
                    <a:pt x="127" y="94"/>
                  </a:lnTo>
                  <a:lnTo>
                    <a:pt x="128" y="92"/>
                  </a:lnTo>
                  <a:lnTo>
                    <a:pt x="131" y="90"/>
                  </a:lnTo>
                  <a:lnTo>
                    <a:pt x="132" y="89"/>
                  </a:lnTo>
                  <a:lnTo>
                    <a:pt x="133" y="86"/>
                  </a:lnTo>
                  <a:lnTo>
                    <a:pt x="135" y="84"/>
                  </a:lnTo>
                  <a:lnTo>
                    <a:pt x="135" y="82"/>
                  </a:lnTo>
                  <a:lnTo>
                    <a:pt x="136" y="80"/>
                  </a:lnTo>
                  <a:lnTo>
                    <a:pt x="137" y="78"/>
                  </a:lnTo>
                  <a:lnTo>
                    <a:pt x="137" y="76"/>
                  </a:lnTo>
                  <a:lnTo>
                    <a:pt x="137" y="74"/>
                  </a:lnTo>
                  <a:lnTo>
                    <a:pt x="138" y="70"/>
                  </a:lnTo>
                  <a:lnTo>
                    <a:pt x="137" y="68"/>
                  </a:lnTo>
                  <a:lnTo>
                    <a:pt x="137" y="66"/>
                  </a:lnTo>
                  <a:lnTo>
                    <a:pt x="137" y="63"/>
                  </a:lnTo>
                  <a:lnTo>
                    <a:pt x="136" y="61"/>
                  </a:lnTo>
                  <a:lnTo>
                    <a:pt x="135" y="58"/>
                  </a:lnTo>
                  <a:lnTo>
                    <a:pt x="135" y="55"/>
                  </a:lnTo>
                  <a:lnTo>
                    <a:pt x="133" y="52"/>
                  </a:lnTo>
                  <a:lnTo>
                    <a:pt x="132" y="50"/>
                  </a:lnTo>
                  <a:lnTo>
                    <a:pt x="131" y="47"/>
                  </a:lnTo>
                  <a:lnTo>
                    <a:pt x="128" y="45"/>
                  </a:lnTo>
                  <a:lnTo>
                    <a:pt x="127" y="43"/>
                  </a:lnTo>
                  <a:lnTo>
                    <a:pt x="125" y="40"/>
                  </a:lnTo>
                  <a:lnTo>
                    <a:pt x="123" y="37"/>
                  </a:lnTo>
                  <a:lnTo>
                    <a:pt x="121" y="34"/>
                  </a:lnTo>
                  <a:lnTo>
                    <a:pt x="119" y="32"/>
                  </a:lnTo>
                  <a:lnTo>
                    <a:pt x="116" y="30"/>
                  </a:lnTo>
                  <a:lnTo>
                    <a:pt x="114" y="28"/>
                  </a:lnTo>
                  <a:lnTo>
                    <a:pt x="110" y="26"/>
                  </a:lnTo>
                  <a:lnTo>
                    <a:pt x="108" y="24"/>
                  </a:lnTo>
                  <a:lnTo>
                    <a:pt x="105" y="21"/>
                  </a:lnTo>
                  <a:lnTo>
                    <a:pt x="102" y="19"/>
                  </a:lnTo>
                  <a:lnTo>
                    <a:pt x="99" y="17"/>
                  </a:lnTo>
                  <a:lnTo>
                    <a:pt x="95" y="15"/>
                  </a:lnTo>
                  <a:lnTo>
                    <a:pt x="92" y="13"/>
                  </a:lnTo>
                  <a:lnTo>
                    <a:pt x="89" y="12"/>
                  </a:lnTo>
                  <a:lnTo>
                    <a:pt x="86" y="10"/>
                  </a:lnTo>
                  <a:lnTo>
                    <a:pt x="83" y="9"/>
                  </a:lnTo>
                  <a:lnTo>
                    <a:pt x="79" y="8"/>
                  </a:lnTo>
                  <a:lnTo>
                    <a:pt x="75" y="5"/>
                  </a:lnTo>
                  <a:lnTo>
                    <a:pt x="72" y="4"/>
                  </a:lnTo>
                  <a:lnTo>
                    <a:pt x="69" y="3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74" name="Freeform 942"/>
            <p:cNvSpPr>
              <a:spLocks/>
            </p:cNvSpPr>
            <p:nvPr/>
          </p:nvSpPr>
          <p:spPr bwMode="auto">
            <a:xfrm>
              <a:off x="2759" y="3353"/>
              <a:ext cx="20" cy="28"/>
            </a:xfrm>
            <a:custGeom>
              <a:avLst/>
              <a:gdLst>
                <a:gd name="T0" fmla="*/ 68 w 68"/>
                <a:gd name="T1" fmla="*/ 4 h 100"/>
                <a:gd name="T2" fmla="*/ 65 w 68"/>
                <a:gd name="T3" fmla="*/ 3 h 100"/>
                <a:gd name="T4" fmla="*/ 62 w 68"/>
                <a:gd name="T5" fmla="*/ 3 h 100"/>
                <a:gd name="T6" fmla="*/ 59 w 68"/>
                <a:gd name="T7" fmla="*/ 1 h 100"/>
                <a:gd name="T8" fmla="*/ 54 w 68"/>
                <a:gd name="T9" fmla="*/ 1 h 100"/>
                <a:gd name="T10" fmla="*/ 51 w 68"/>
                <a:gd name="T11" fmla="*/ 0 h 100"/>
                <a:gd name="T12" fmla="*/ 48 w 68"/>
                <a:gd name="T13" fmla="*/ 0 h 100"/>
                <a:gd name="T14" fmla="*/ 45 w 68"/>
                <a:gd name="T15" fmla="*/ 0 h 100"/>
                <a:gd name="T16" fmla="*/ 42 w 68"/>
                <a:gd name="T17" fmla="*/ 0 h 100"/>
                <a:gd name="T18" fmla="*/ 38 w 68"/>
                <a:gd name="T19" fmla="*/ 0 h 100"/>
                <a:gd name="T20" fmla="*/ 35 w 68"/>
                <a:gd name="T21" fmla="*/ 0 h 100"/>
                <a:gd name="T22" fmla="*/ 32 w 68"/>
                <a:gd name="T23" fmla="*/ 1 h 100"/>
                <a:gd name="T24" fmla="*/ 29 w 68"/>
                <a:gd name="T25" fmla="*/ 1 h 100"/>
                <a:gd name="T26" fmla="*/ 27 w 68"/>
                <a:gd name="T27" fmla="*/ 3 h 100"/>
                <a:gd name="T28" fmla="*/ 23 w 68"/>
                <a:gd name="T29" fmla="*/ 4 h 100"/>
                <a:gd name="T30" fmla="*/ 21 w 68"/>
                <a:gd name="T31" fmla="*/ 5 h 100"/>
                <a:gd name="T32" fmla="*/ 18 w 68"/>
                <a:gd name="T33" fmla="*/ 6 h 100"/>
                <a:gd name="T34" fmla="*/ 16 w 68"/>
                <a:gd name="T35" fmla="*/ 7 h 100"/>
                <a:gd name="T36" fmla="*/ 14 w 68"/>
                <a:gd name="T37" fmla="*/ 8 h 100"/>
                <a:gd name="T38" fmla="*/ 12 w 68"/>
                <a:gd name="T39" fmla="*/ 9 h 100"/>
                <a:gd name="T40" fmla="*/ 10 w 68"/>
                <a:gd name="T41" fmla="*/ 11 h 100"/>
                <a:gd name="T42" fmla="*/ 9 w 68"/>
                <a:gd name="T43" fmla="*/ 12 h 100"/>
                <a:gd name="T44" fmla="*/ 6 w 68"/>
                <a:gd name="T45" fmla="*/ 14 h 100"/>
                <a:gd name="T46" fmla="*/ 5 w 68"/>
                <a:gd name="T47" fmla="*/ 16 h 100"/>
                <a:gd name="T48" fmla="*/ 4 w 68"/>
                <a:gd name="T49" fmla="*/ 18 h 100"/>
                <a:gd name="T50" fmla="*/ 2 w 68"/>
                <a:gd name="T51" fmla="*/ 20 h 100"/>
                <a:gd name="T52" fmla="*/ 2 w 68"/>
                <a:gd name="T53" fmla="*/ 22 h 100"/>
                <a:gd name="T54" fmla="*/ 1 w 68"/>
                <a:gd name="T55" fmla="*/ 24 h 100"/>
                <a:gd name="T56" fmla="*/ 0 w 68"/>
                <a:gd name="T57" fmla="*/ 27 h 100"/>
                <a:gd name="T58" fmla="*/ 0 w 68"/>
                <a:gd name="T59" fmla="*/ 29 h 100"/>
                <a:gd name="T60" fmla="*/ 0 w 68"/>
                <a:gd name="T61" fmla="*/ 31 h 100"/>
                <a:gd name="T62" fmla="*/ 0 w 68"/>
                <a:gd name="T63" fmla="*/ 33 h 100"/>
                <a:gd name="T64" fmla="*/ 0 w 68"/>
                <a:gd name="T65" fmla="*/ 37 h 100"/>
                <a:gd name="T66" fmla="*/ 0 w 68"/>
                <a:gd name="T67" fmla="*/ 39 h 100"/>
                <a:gd name="T68" fmla="*/ 0 w 68"/>
                <a:gd name="T69" fmla="*/ 41 h 100"/>
                <a:gd name="T70" fmla="*/ 1 w 68"/>
                <a:gd name="T71" fmla="*/ 44 h 100"/>
                <a:gd name="T72" fmla="*/ 2 w 68"/>
                <a:gd name="T73" fmla="*/ 46 h 100"/>
                <a:gd name="T74" fmla="*/ 2 w 68"/>
                <a:gd name="T75" fmla="*/ 49 h 100"/>
                <a:gd name="T76" fmla="*/ 4 w 68"/>
                <a:gd name="T77" fmla="*/ 52 h 100"/>
                <a:gd name="T78" fmla="*/ 5 w 68"/>
                <a:gd name="T79" fmla="*/ 55 h 100"/>
                <a:gd name="T80" fmla="*/ 6 w 68"/>
                <a:gd name="T81" fmla="*/ 57 h 100"/>
                <a:gd name="T82" fmla="*/ 9 w 68"/>
                <a:gd name="T83" fmla="*/ 59 h 100"/>
                <a:gd name="T84" fmla="*/ 10 w 68"/>
                <a:gd name="T85" fmla="*/ 62 h 100"/>
                <a:gd name="T86" fmla="*/ 12 w 68"/>
                <a:gd name="T87" fmla="*/ 64 h 100"/>
                <a:gd name="T88" fmla="*/ 14 w 68"/>
                <a:gd name="T89" fmla="*/ 67 h 100"/>
                <a:gd name="T90" fmla="*/ 16 w 68"/>
                <a:gd name="T91" fmla="*/ 70 h 100"/>
                <a:gd name="T92" fmla="*/ 18 w 68"/>
                <a:gd name="T93" fmla="*/ 72 h 100"/>
                <a:gd name="T94" fmla="*/ 21 w 68"/>
                <a:gd name="T95" fmla="*/ 75 h 100"/>
                <a:gd name="T96" fmla="*/ 23 w 68"/>
                <a:gd name="T97" fmla="*/ 77 h 100"/>
                <a:gd name="T98" fmla="*/ 27 w 68"/>
                <a:gd name="T99" fmla="*/ 79 h 100"/>
                <a:gd name="T100" fmla="*/ 29 w 68"/>
                <a:gd name="T101" fmla="*/ 81 h 100"/>
                <a:gd name="T102" fmla="*/ 32 w 68"/>
                <a:gd name="T103" fmla="*/ 83 h 100"/>
                <a:gd name="T104" fmla="*/ 35 w 68"/>
                <a:gd name="T105" fmla="*/ 86 h 100"/>
                <a:gd name="T106" fmla="*/ 38 w 68"/>
                <a:gd name="T107" fmla="*/ 88 h 100"/>
                <a:gd name="T108" fmla="*/ 42 w 68"/>
                <a:gd name="T109" fmla="*/ 89 h 100"/>
                <a:gd name="T110" fmla="*/ 45 w 68"/>
                <a:gd name="T111" fmla="*/ 91 h 100"/>
                <a:gd name="T112" fmla="*/ 48 w 68"/>
                <a:gd name="T113" fmla="*/ 93 h 100"/>
                <a:gd name="T114" fmla="*/ 51 w 68"/>
                <a:gd name="T115" fmla="*/ 94 h 100"/>
                <a:gd name="T116" fmla="*/ 54 w 68"/>
                <a:gd name="T117" fmla="*/ 96 h 100"/>
                <a:gd name="T118" fmla="*/ 59 w 68"/>
                <a:gd name="T119" fmla="*/ 97 h 100"/>
                <a:gd name="T120" fmla="*/ 62 w 68"/>
                <a:gd name="T121" fmla="*/ 98 h 100"/>
                <a:gd name="T122" fmla="*/ 65 w 68"/>
                <a:gd name="T123" fmla="*/ 99 h 100"/>
                <a:gd name="T124" fmla="*/ 68 w 68"/>
                <a:gd name="T125" fmla="*/ 10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8" h="100">
                  <a:moveTo>
                    <a:pt x="68" y="4"/>
                  </a:moveTo>
                  <a:lnTo>
                    <a:pt x="65" y="3"/>
                  </a:lnTo>
                  <a:lnTo>
                    <a:pt x="62" y="3"/>
                  </a:lnTo>
                  <a:lnTo>
                    <a:pt x="59" y="1"/>
                  </a:lnTo>
                  <a:lnTo>
                    <a:pt x="54" y="1"/>
                  </a:lnTo>
                  <a:lnTo>
                    <a:pt x="51" y="0"/>
                  </a:lnTo>
                  <a:lnTo>
                    <a:pt x="48" y="0"/>
                  </a:lnTo>
                  <a:lnTo>
                    <a:pt x="45" y="0"/>
                  </a:lnTo>
                  <a:lnTo>
                    <a:pt x="42" y="0"/>
                  </a:lnTo>
                  <a:lnTo>
                    <a:pt x="38" y="0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9" y="1"/>
                  </a:lnTo>
                  <a:lnTo>
                    <a:pt x="27" y="3"/>
                  </a:lnTo>
                  <a:lnTo>
                    <a:pt x="23" y="4"/>
                  </a:lnTo>
                  <a:lnTo>
                    <a:pt x="21" y="5"/>
                  </a:lnTo>
                  <a:lnTo>
                    <a:pt x="18" y="6"/>
                  </a:lnTo>
                  <a:lnTo>
                    <a:pt x="16" y="7"/>
                  </a:lnTo>
                  <a:lnTo>
                    <a:pt x="14" y="8"/>
                  </a:lnTo>
                  <a:lnTo>
                    <a:pt x="12" y="9"/>
                  </a:lnTo>
                  <a:lnTo>
                    <a:pt x="10" y="11"/>
                  </a:lnTo>
                  <a:lnTo>
                    <a:pt x="9" y="12"/>
                  </a:lnTo>
                  <a:lnTo>
                    <a:pt x="6" y="14"/>
                  </a:lnTo>
                  <a:lnTo>
                    <a:pt x="5" y="16"/>
                  </a:lnTo>
                  <a:lnTo>
                    <a:pt x="4" y="18"/>
                  </a:lnTo>
                  <a:lnTo>
                    <a:pt x="2" y="20"/>
                  </a:lnTo>
                  <a:lnTo>
                    <a:pt x="2" y="22"/>
                  </a:lnTo>
                  <a:lnTo>
                    <a:pt x="1" y="24"/>
                  </a:lnTo>
                  <a:lnTo>
                    <a:pt x="0" y="27"/>
                  </a:lnTo>
                  <a:lnTo>
                    <a:pt x="0" y="29"/>
                  </a:lnTo>
                  <a:lnTo>
                    <a:pt x="0" y="31"/>
                  </a:lnTo>
                  <a:lnTo>
                    <a:pt x="0" y="33"/>
                  </a:lnTo>
                  <a:lnTo>
                    <a:pt x="0" y="37"/>
                  </a:lnTo>
                  <a:lnTo>
                    <a:pt x="0" y="39"/>
                  </a:lnTo>
                  <a:lnTo>
                    <a:pt x="0" y="41"/>
                  </a:lnTo>
                  <a:lnTo>
                    <a:pt x="1" y="44"/>
                  </a:lnTo>
                  <a:lnTo>
                    <a:pt x="2" y="46"/>
                  </a:lnTo>
                  <a:lnTo>
                    <a:pt x="2" y="49"/>
                  </a:lnTo>
                  <a:lnTo>
                    <a:pt x="4" y="52"/>
                  </a:lnTo>
                  <a:lnTo>
                    <a:pt x="5" y="55"/>
                  </a:lnTo>
                  <a:lnTo>
                    <a:pt x="6" y="57"/>
                  </a:lnTo>
                  <a:lnTo>
                    <a:pt x="9" y="59"/>
                  </a:lnTo>
                  <a:lnTo>
                    <a:pt x="10" y="62"/>
                  </a:lnTo>
                  <a:lnTo>
                    <a:pt x="12" y="64"/>
                  </a:lnTo>
                  <a:lnTo>
                    <a:pt x="14" y="67"/>
                  </a:lnTo>
                  <a:lnTo>
                    <a:pt x="16" y="70"/>
                  </a:lnTo>
                  <a:lnTo>
                    <a:pt x="18" y="72"/>
                  </a:lnTo>
                  <a:lnTo>
                    <a:pt x="21" y="75"/>
                  </a:lnTo>
                  <a:lnTo>
                    <a:pt x="23" y="77"/>
                  </a:lnTo>
                  <a:lnTo>
                    <a:pt x="27" y="79"/>
                  </a:lnTo>
                  <a:lnTo>
                    <a:pt x="29" y="81"/>
                  </a:lnTo>
                  <a:lnTo>
                    <a:pt x="32" y="83"/>
                  </a:lnTo>
                  <a:lnTo>
                    <a:pt x="35" y="86"/>
                  </a:lnTo>
                  <a:lnTo>
                    <a:pt x="38" y="88"/>
                  </a:lnTo>
                  <a:lnTo>
                    <a:pt x="42" y="89"/>
                  </a:lnTo>
                  <a:lnTo>
                    <a:pt x="45" y="91"/>
                  </a:lnTo>
                  <a:lnTo>
                    <a:pt x="48" y="93"/>
                  </a:lnTo>
                  <a:lnTo>
                    <a:pt x="51" y="94"/>
                  </a:lnTo>
                  <a:lnTo>
                    <a:pt x="54" y="96"/>
                  </a:lnTo>
                  <a:lnTo>
                    <a:pt x="59" y="97"/>
                  </a:lnTo>
                  <a:lnTo>
                    <a:pt x="62" y="98"/>
                  </a:lnTo>
                  <a:lnTo>
                    <a:pt x="65" y="99"/>
                  </a:lnTo>
                  <a:lnTo>
                    <a:pt x="68" y="10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75" name="Line 943"/>
            <p:cNvSpPr>
              <a:spLocks noChangeShapeType="1"/>
            </p:cNvSpPr>
            <p:nvPr/>
          </p:nvSpPr>
          <p:spPr bwMode="auto">
            <a:xfrm>
              <a:off x="2779" y="3353"/>
              <a:ext cx="11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76" name="Freeform 944"/>
            <p:cNvSpPr>
              <a:spLocks/>
            </p:cNvSpPr>
            <p:nvPr/>
          </p:nvSpPr>
          <p:spPr bwMode="auto">
            <a:xfrm>
              <a:off x="2790" y="3356"/>
              <a:ext cx="20" cy="29"/>
            </a:xfrm>
            <a:custGeom>
              <a:avLst/>
              <a:gdLst>
                <a:gd name="T0" fmla="*/ 0 w 70"/>
                <a:gd name="T1" fmla="*/ 97 h 100"/>
                <a:gd name="T2" fmla="*/ 3 w 70"/>
                <a:gd name="T3" fmla="*/ 98 h 100"/>
                <a:gd name="T4" fmla="*/ 7 w 70"/>
                <a:gd name="T5" fmla="*/ 98 h 100"/>
                <a:gd name="T6" fmla="*/ 11 w 70"/>
                <a:gd name="T7" fmla="*/ 99 h 100"/>
                <a:gd name="T8" fmla="*/ 14 w 70"/>
                <a:gd name="T9" fmla="*/ 99 h 100"/>
                <a:gd name="T10" fmla="*/ 17 w 70"/>
                <a:gd name="T11" fmla="*/ 100 h 100"/>
                <a:gd name="T12" fmla="*/ 21 w 70"/>
                <a:gd name="T13" fmla="*/ 100 h 100"/>
                <a:gd name="T14" fmla="*/ 24 w 70"/>
                <a:gd name="T15" fmla="*/ 100 h 100"/>
                <a:gd name="T16" fmla="*/ 27 w 70"/>
                <a:gd name="T17" fmla="*/ 100 h 100"/>
                <a:gd name="T18" fmla="*/ 30 w 70"/>
                <a:gd name="T19" fmla="*/ 100 h 100"/>
                <a:gd name="T20" fmla="*/ 33 w 70"/>
                <a:gd name="T21" fmla="*/ 99 h 100"/>
                <a:gd name="T22" fmla="*/ 36 w 70"/>
                <a:gd name="T23" fmla="*/ 99 h 100"/>
                <a:gd name="T24" fmla="*/ 40 w 70"/>
                <a:gd name="T25" fmla="*/ 98 h 100"/>
                <a:gd name="T26" fmla="*/ 42 w 70"/>
                <a:gd name="T27" fmla="*/ 98 h 100"/>
                <a:gd name="T28" fmla="*/ 45 w 70"/>
                <a:gd name="T29" fmla="*/ 97 h 100"/>
                <a:gd name="T30" fmla="*/ 47 w 70"/>
                <a:gd name="T31" fmla="*/ 96 h 100"/>
                <a:gd name="T32" fmla="*/ 50 w 70"/>
                <a:gd name="T33" fmla="*/ 95 h 100"/>
                <a:gd name="T34" fmla="*/ 52 w 70"/>
                <a:gd name="T35" fmla="*/ 94 h 100"/>
                <a:gd name="T36" fmla="*/ 55 w 70"/>
                <a:gd name="T37" fmla="*/ 93 h 100"/>
                <a:gd name="T38" fmla="*/ 57 w 70"/>
                <a:gd name="T39" fmla="*/ 91 h 100"/>
                <a:gd name="T40" fmla="*/ 59 w 70"/>
                <a:gd name="T41" fmla="*/ 90 h 100"/>
                <a:gd name="T42" fmla="*/ 60 w 70"/>
                <a:gd name="T43" fmla="*/ 89 h 100"/>
                <a:gd name="T44" fmla="*/ 62 w 70"/>
                <a:gd name="T45" fmla="*/ 86 h 100"/>
                <a:gd name="T46" fmla="*/ 63 w 70"/>
                <a:gd name="T47" fmla="*/ 84 h 100"/>
                <a:gd name="T48" fmla="*/ 64 w 70"/>
                <a:gd name="T49" fmla="*/ 82 h 100"/>
                <a:gd name="T50" fmla="*/ 66 w 70"/>
                <a:gd name="T51" fmla="*/ 80 h 100"/>
                <a:gd name="T52" fmla="*/ 66 w 70"/>
                <a:gd name="T53" fmla="*/ 78 h 100"/>
                <a:gd name="T54" fmla="*/ 67 w 70"/>
                <a:gd name="T55" fmla="*/ 76 h 100"/>
                <a:gd name="T56" fmla="*/ 68 w 70"/>
                <a:gd name="T57" fmla="*/ 74 h 100"/>
                <a:gd name="T58" fmla="*/ 68 w 70"/>
                <a:gd name="T59" fmla="*/ 72 h 100"/>
                <a:gd name="T60" fmla="*/ 68 w 70"/>
                <a:gd name="T61" fmla="*/ 69 h 100"/>
                <a:gd name="T62" fmla="*/ 70 w 70"/>
                <a:gd name="T63" fmla="*/ 67 h 100"/>
                <a:gd name="T64" fmla="*/ 68 w 70"/>
                <a:gd name="T65" fmla="*/ 64 h 100"/>
                <a:gd name="T66" fmla="*/ 68 w 70"/>
                <a:gd name="T67" fmla="*/ 62 h 100"/>
                <a:gd name="T68" fmla="*/ 68 w 70"/>
                <a:gd name="T69" fmla="*/ 60 h 100"/>
                <a:gd name="T70" fmla="*/ 67 w 70"/>
                <a:gd name="T71" fmla="*/ 57 h 100"/>
                <a:gd name="T72" fmla="*/ 66 w 70"/>
                <a:gd name="T73" fmla="*/ 54 h 100"/>
                <a:gd name="T74" fmla="*/ 66 w 70"/>
                <a:gd name="T75" fmla="*/ 51 h 100"/>
                <a:gd name="T76" fmla="*/ 64 w 70"/>
                <a:gd name="T77" fmla="*/ 49 h 100"/>
                <a:gd name="T78" fmla="*/ 63 w 70"/>
                <a:gd name="T79" fmla="*/ 46 h 100"/>
                <a:gd name="T80" fmla="*/ 62 w 70"/>
                <a:gd name="T81" fmla="*/ 44 h 100"/>
                <a:gd name="T82" fmla="*/ 60 w 70"/>
                <a:gd name="T83" fmla="*/ 41 h 100"/>
                <a:gd name="T84" fmla="*/ 59 w 70"/>
                <a:gd name="T85" fmla="*/ 39 h 100"/>
                <a:gd name="T86" fmla="*/ 57 w 70"/>
                <a:gd name="T87" fmla="*/ 36 h 100"/>
                <a:gd name="T88" fmla="*/ 55 w 70"/>
                <a:gd name="T89" fmla="*/ 33 h 100"/>
                <a:gd name="T90" fmla="*/ 52 w 70"/>
                <a:gd name="T91" fmla="*/ 31 h 100"/>
                <a:gd name="T92" fmla="*/ 50 w 70"/>
                <a:gd name="T93" fmla="*/ 29 h 100"/>
                <a:gd name="T94" fmla="*/ 47 w 70"/>
                <a:gd name="T95" fmla="*/ 26 h 100"/>
                <a:gd name="T96" fmla="*/ 45 w 70"/>
                <a:gd name="T97" fmla="*/ 24 h 100"/>
                <a:gd name="T98" fmla="*/ 42 w 70"/>
                <a:gd name="T99" fmla="*/ 21 h 100"/>
                <a:gd name="T100" fmla="*/ 40 w 70"/>
                <a:gd name="T101" fmla="*/ 19 h 100"/>
                <a:gd name="T102" fmla="*/ 36 w 70"/>
                <a:gd name="T103" fmla="*/ 17 h 100"/>
                <a:gd name="T104" fmla="*/ 33 w 70"/>
                <a:gd name="T105" fmla="*/ 15 h 100"/>
                <a:gd name="T106" fmla="*/ 30 w 70"/>
                <a:gd name="T107" fmla="*/ 13 h 100"/>
                <a:gd name="T108" fmla="*/ 27 w 70"/>
                <a:gd name="T109" fmla="*/ 11 h 100"/>
                <a:gd name="T110" fmla="*/ 24 w 70"/>
                <a:gd name="T111" fmla="*/ 10 h 100"/>
                <a:gd name="T112" fmla="*/ 21 w 70"/>
                <a:gd name="T113" fmla="*/ 8 h 100"/>
                <a:gd name="T114" fmla="*/ 17 w 70"/>
                <a:gd name="T115" fmla="*/ 7 h 100"/>
                <a:gd name="T116" fmla="*/ 14 w 70"/>
                <a:gd name="T117" fmla="*/ 4 h 100"/>
                <a:gd name="T118" fmla="*/ 11 w 70"/>
                <a:gd name="T119" fmla="*/ 3 h 100"/>
                <a:gd name="T120" fmla="*/ 7 w 70"/>
                <a:gd name="T121" fmla="*/ 2 h 100"/>
                <a:gd name="T122" fmla="*/ 3 w 70"/>
                <a:gd name="T123" fmla="*/ 1 h 100"/>
                <a:gd name="T124" fmla="*/ 0 w 70"/>
                <a:gd name="T125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0" h="100">
                  <a:moveTo>
                    <a:pt x="0" y="97"/>
                  </a:moveTo>
                  <a:lnTo>
                    <a:pt x="3" y="98"/>
                  </a:lnTo>
                  <a:lnTo>
                    <a:pt x="7" y="98"/>
                  </a:lnTo>
                  <a:lnTo>
                    <a:pt x="11" y="99"/>
                  </a:lnTo>
                  <a:lnTo>
                    <a:pt x="14" y="99"/>
                  </a:lnTo>
                  <a:lnTo>
                    <a:pt x="17" y="100"/>
                  </a:lnTo>
                  <a:lnTo>
                    <a:pt x="21" y="100"/>
                  </a:lnTo>
                  <a:lnTo>
                    <a:pt x="24" y="100"/>
                  </a:lnTo>
                  <a:lnTo>
                    <a:pt x="27" y="100"/>
                  </a:lnTo>
                  <a:lnTo>
                    <a:pt x="30" y="100"/>
                  </a:lnTo>
                  <a:lnTo>
                    <a:pt x="33" y="99"/>
                  </a:lnTo>
                  <a:lnTo>
                    <a:pt x="36" y="99"/>
                  </a:lnTo>
                  <a:lnTo>
                    <a:pt x="40" y="98"/>
                  </a:lnTo>
                  <a:lnTo>
                    <a:pt x="42" y="98"/>
                  </a:lnTo>
                  <a:lnTo>
                    <a:pt x="45" y="97"/>
                  </a:lnTo>
                  <a:lnTo>
                    <a:pt x="47" y="96"/>
                  </a:lnTo>
                  <a:lnTo>
                    <a:pt x="50" y="95"/>
                  </a:lnTo>
                  <a:lnTo>
                    <a:pt x="52" y="94"/>
                  </a:lnTo>
                  <a:lnTo>
                    <a:pt x="55" y="93"/>
                  </a:lnTo>
                  <a:lnTo>
                    <a:pt x="57" y="91"/>
                  </a:lnTo>
                  <a:lnTo>
                    <a:pt x="59" y="90"/>
                  </a:lnTo>
                  <a:lnTo>
                    <a:pt x="60" y="89"/>
                  </a:lnTo>
                  <a:lnTo>
                    <a:pt x="62" y="86"/>
                  </a:lnTo>
                  <a:lnTo>
                    <a:pt x="63" y="84"/>
                  </a:lnTo>
                  <a:lnTo>
                    <a:pt x="64" y="82"/>
                  </a:lnTo>
                  <a:lnTo>
                    <a:pt x="66" y="80"/>
                  </a:lnTo>
                  <a:lnTo>
                    <a:pt x="66" y="78"/>
                  </a:lnTo>
                  <a:lnTo>
                    <a:pt x="67" y="76"/>
                  </a:lnTo>
                  <a:lnTo>
                    <a:pt x="68" y="74"/>
                  </a:lnTo>
                  <a:lnTo>
                    <a:pt x="68" y="72"/>
                  </a:lnTo>
                  <a:lnTo>
                    <a:pt x="68" y="69"/>
                  </a:lnTo>
                  <a:lnTo>
                    <a:pt x="70" y="67"/>
                  </a:lnTo>
                  <a:lnTo>
                    <a:pt x="68" y="64"/>
                  </a:lnTo>
                  <a:lnTo>
                    <a:pt x="68" y="62"/>
                  </a:lnTo>
                  <a:lnTo>
                    <a:pt x="68" y="60"/>
                  </a:lnTo>
                  <a:lnTo>
                    <a:pt x="67" y="57"/>
                  </a:lnTo>
                  <a:lnTo>
                    <a:pt x="66" y="54"/>
                  </a:lnTo>
                  <a:lnTo>
                    <a:pt x="66" y="51"/>
                  </a:lnTo>
                  <a:lnTo>
                    <a:pt x="64" y="49"/>
                  </a:lnTo>
                  <a:lnTo>
                    <a:pt x="63" y="46"/>
                  </a:lnTo>
                  <a:lnTo>
                    <a:pt x="62" y="44"/>
                  </a:lnTo>
                  <a:lnTo>
                    <a:pt x="60" y="41"/>
                  </a:lnTo>
                  <a:lnTo>
                    <a:pt x="59" y="39"/>
                  </a:lnTo>
                  <a:lnTo>
                    <a:pt x="57" y="36"/>
                  </a:lnTo>
                  <a:lnTo>
                    <a:pt x="55" y="33"/>
                  </a:lnTo>
                  <a:lnTo>
                    <a:pt x="52" y="31"/>
                  </a:lnTo>
                  <a:lnTo>
                    <a:pt x="50" y="29"/>
                  </a:lnTo>
                  <a:lnTo>
                    <a:pt x="47" y="26"/>
                  </a:lnTo>
                  <a:lnTo>
                    <a:pt x="45" y="24"/>
                  </a:lnTo>
                  <a:lnTo>
                    <a:pt x="42" y="21"/>
                  </a:lnTo>
                  <a:lnTo>
                    <a:pt x="40" y="19"/>
                  </a:lnTo>
                  <a:lnTo>
                    <a:pt x="36" y="17"/>
                  </a:lnTo>
                  <a:lnTo>
                    <a:pt x="33" y="15"/>
                  </a:lnTo>
                  <a:lnTo>
                    <a:pt x="30" y="13"/>
                  </a:lnTo>
                  <a:lnTo>
                    <a:pt x="27" y="11"/>
                  </a:lnTo>
                  <a:lnTo>
                    <a:pt x="24" y="10"/>
                  </a:lnTo>
                  <a:lnTo>
                    <a:pt x="21" y="8"/>
                  </a:lnTo>
                  <a:lnTo>
                    <a:pt x="17" y="7"/>
                  </a:lnTo>
                  <a:lnTo>
                    <a:pt x="14" y="4"/>
                  </a:lnTo>
                  <a:lnTo>
                    <a:pt x="11" y="3"/>
                  </a:lnTo>
                  <a:lnTo>
                    <a:pt x="7" y="2"/>
                  </a:lnTo>
                  <a:lnTo>
                    <a:pt x="3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77" name="Line 945"/>
            <p:cNvSpPr>
              <a:spLocks noChangeShapeType="1"/>
            </p:cNvSpPr>
            <p:nvPr/>
          </p:nvSpPr>
          <p:spPr bwMode="auto">
            <a:xfrm flipH="1" flipV="1">
              <a:off x="2779" y="3381"/>
              <a:ext cx="11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78" name="Line 946"/>
            <p:cNvSpPr>
              <a:spLocks noChangeShapeType="1"/>
            </p:cNvSpPr>
            <p:nvPr/>
          </p:nvSpPr>
          <p:spPr bwMode="auto">
            <a:xfrm>
              <a:off x="2321" y="3130"/>
              <a:ext cx="2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79" name="Line 947"/>
            <p:cNvSpPr>
              <a:spLocks noChangeShapeType="1"/>
            </p:cNvSpPr>
            <p:nvPr/>
          </p:nvSpPr>
          <p:spPr bwMode="auto">
            <a:xfrm>
              <a:off x="2321" y="3617"/>
              <a:ext cx="2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380" name="Line 948"/>
            <p:cNvSpPr>
              <a:spLocks noChangeShapeType="1"/>
            </p:cNvSpPr>
            <p:nvPr/>
          </p:nvSpPr>
          <p:spPr bwMode="auto">
            <a:xfrm>
              <a:off x="2830" y="3617"/>
              <a:ext cx="2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464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47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464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8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1468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8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1468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6434" grpId="0"/>
      <p:bldP spid="146435" grpId="0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883" name="Text Box 427"/>
          <p:cNvSpPr txBox="1">
            <a:spLocks noChangeArrowheads="1"/>
          </p:cNvSpPr>
          <p:nvPr/>
        </p:nvSpPr>
        <p:spPr bwMode="auto">
          <a:xfrm>
            <a:off x="0" y="0"/>
            <a:ext cx="91440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zh-CN" altLang="en-US" sz="4000" b="1">
                <a:solidFill>
                  <a:srgbClr val="FF3300"/>
                </a:solidFill>
                <a:effectLst/>
                <a:ea typeface="黑体" pitchFamily="2" charset="-122"/>
              </a:rPr>
              <a:t>不直接标注总体尺寸的图例</a:t>
            </a:r>
          </a:p>
        </p:txBody>
      </p:sp>
      <p:grpSp>
        <p:nvGrpSpPr>
          <p:cNvPr id="147887" name="Group 431"/>
          <p:cNvGrpSpPr>
            <a:grpSpLocks/>
          </p:cNvGrpSpPr>
          <p:nvPr/>
        </p:nvGrpSpPr>
        <p:grpSpPr bwMode="auto">
          <a:xfrm>
            <a:off x="217488" y="1477963"/>
            <a:ext cx="3714750" cy="4121150"/>
            <a:chOff x="137" y="931"/>
            <a:chExt cx="2340" cy="2596"/>
          </a:xfrm>
        </p:grpSpPr>
        <p:sp>
          <p:nvSpPr>
            <p:cNvPr id="147888" name="Line 432"/>
            <p:cNvSpPr>
              <a:spLocks noChangeShapeType="1"/>
            </p:cNvSpPr>
            <p:nvPr/>
          </p:nvSpPr>
          <p:spPr bwMode="auto">
            <a:xfrm>
              <a:off x="137" y="2933"/>
              <a:ext cx="23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889" name="Line 433"/>
            <p:cNvSpPr>
              <a:spLocks noChangeShapeType="1"/>
            </p:cNvSpPr>
            <p:nvPr/>
          </p:nvSpPr>
          <p:spPr bwMode="auto">
            <a:xfrm>
              <a:off x="395" y="2933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890" name="Line 434"/>
            <p:cNvSpPr>
              <a:spLocks noChangeShapeType="1"/>
            </p:cNvSpPr>
            <p:nvPr/>
          </p:nvSpPr>
          <p:spPr bwMode="auto">
            <a:xfrm>
              <a:off x="438" y="2933"/>
              <a:ext cx="20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891" name="Line 435"/>
            <p:cNvSpPr>
              <a:spLocks noChangeShapeType="1"/>
            </p:cNvSpPr>
            <p:nvPr/>
          </p:nvSpPr>
          <p:spPr bwMode="auto">
            <a:xfrm>
              <a:off x="663" y="2933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892" name="Line 436"/>
            <p:cNvSpPr>
              <a:spLocks noChangeShapeType="1"/>
            </p:cNvSpPr>
            <p:nvPr/>
          </p:nvSpPr>
          <p:spPr bwMode="auto">
            <a:xfrm>
              <a:off x="708" y="2933"/>
              <a:ext cx="2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893" name="Line 437"/>
            <p:cNvSpPr>
              <a:spLocks noChangeShapeType="1"/>
            </p:cNvSpPr>
            <p:nvPr/>
          </p:nvSpPr>
          <p:spPr bwMode="auto">
            <a:xfrm>
              <a:off x="934" y="2933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894" name="Line 438"/>
            <p:cNvSpPr>
              <a:spLocks noChangeShapeType="1"/>
            </p:cNvSpPr>
            <p:nvPr/>
          </p:nvSpPr>
          <p:spPr bwMode="auto">
            <a:xfrm>
              <a:off x="979" y="2933"/>
              <a:ext cx="19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895" name="Line 439"/>
            <p:cNvSpPr>
              <a:spLocks noChangeShapeType="1"/>
            </p:cNvSpPr>
            <p:nvPr/>
          </p:nvSpPr>
          <p:spPr bwMode="auto">
            <a:xfrm>
              <a:off x="1202" y="2933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896" name="Line 440"/>
            <p:cNvSpPr>
              <a:spLocks noChangeShapeType="1"/>
            </p:cNvSpPr>
            <p:nvPr/>
          </p:nvSpPr>
          <p:spPr bwMode="auto">
            <a:xfrm>
              <a:off x="1247" y="2933"/>
              <a:ext cx="20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897" name="Line 441"/>
            <p:cNvSpPr>
              <a:spLocks noChangeShapeType="1"/>
            </p:cNvSpPr>
            <p:nvPr/>
          </p:nvSpPr>
          <p:spPr bwMode="auto">
            <a:xfrm>
              <a:off x="1473" y="2933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898" name="Line 442"/>
            <p:cNvSpPr>
              <a:spLocks noChangeShapeType="1"/>
            </p:cNvSpPr>
            <p:nvPr/>
          </p:nvSpPr>
          <p:spPr bwMode="auto">
            <a:xfrm>
              <a:off x="1515" y="2933"/>
              <a:ext cx="2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899" name="Line 443"/>
            <p:cNvSpPr>
              <a:spLocks noChangeShapeType="1"/>
            </p:cNvSpPr>
            <p:nvPr/>
          </p:nvSpPr>
          <p:spPr bwMode="auto">
            <a:xfrm>
              <a:off x="1741" y="2933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00" name="Line 444"/>
            <p:cNvSpPr>
              <a:spLocks noChangeShapeType="1"/>
            </p:cNvSpPr>
            <p:nvPr/>
          </p:nvSpPr>
          <p:spPr bwMode="auto">
            <a:xfrm>
              <a:off x="1786" y="2933"/>
              <a:ext cx="23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01" name="Line 445"/>
            <p:cNvSpPr>
              <a:spLocks noChangeShapeType="1"/>
            </p:cNvSpPr>
            <p:nvPr/>
          </p:nvSpPr>
          <p:spPr bwMode="auto">
            <a:xfrm>
              <a:off x="748" y="931"/>
              <a:ext cx="0" cy="1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02" name="Line 446"/>
            <p:cNvSpPr>
              <a:spLocks noChangeShapeType="1"/>
            </p:cNvSpPr>
            <p:nvPr/>
          </p:nvSpPr>
          <p:spPr bwMode="auto">
            <a:xfrm>
              <a:off x="748" y="1076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03" name="Line 447"/>
            <p:cNvSpPr>
              <a:spLocks noChangeShapeType="1"/>
            </p:cNvSpPr>
            <p:nvPr/>
          </p:nvSpPr>
          <p:spPr bwMode="auto">
            <a:xfrm>
              <a:off x="748" y="1121"/>
              <a:ext cx="0" cy="1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04" name="Line 448"/>
            <p:cNvSpPr>
              <a:spLocks noChangeShapeType="1"/>
            </p:cNvSpPr>
            <p:nvPr/>
          </p:nvSpPr>
          <p:spPr bwMode="auto">
            <a:xfrm>
              <a:off x="748" y="1345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05" name="Line 449"/>
            <p:cNvSpPr>
              <a:spLocks noChangeShapeType="1"/>
            </p:cNvSpPr>
            <p:nvPr/>
          </p:nvSpPr>
          <p:spPr bwMode="auto">
            <a:xfrm>
              <a:off x="748" y="1390"/>
              <a:ext cx="0" cy="1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06" name="Freeform 450"/>
            <p:cNvSpPr>
              <a:spLocks/>
            </p:cNvSpPr>
            <p:nvPr/>
          </p:nvSpPr>
          <p:spPr bwMode="auto">
            <a:xfrm>
              <a:off x="217" y="2400"/>
              <a:ext cx="531" cy="1065"/>
            </a:xfrm>
            <a:custGeom>
              <a:avLst/>
              <a:gdLst>
                <a:gd name="T0" fmla="*/ 1443 w 1487"/>
                <a:gd name="T1" fmla="*/ 0 h 2974"/>
                <a:gd name="T2" fmla="*/ 1355 w 1487"/>
                <a:gd name="T3" fmla="*/ 5 h 2974"/>
                <a:gd name="T4" fmla="*/ 1268 w 1487"/>
                <a:gd name="T5" fmla="*/ 16 h 2974"/>
                <a:gd name="T6" fmla="*/ 1180 w 1487"/>
                <a:gd name="T7" fmla="*/ 32 h 2974"/>
                <a:gd name="T8" fmla="*/ 1095 w 1487"/>
                <a:gd name="T9" fmla="*/ 52 h 2974"/>
                <a:gd name="T10" fmla="*/ 1011 w 1487"/>
                <a:gd name="T11" fmla="*/ 77 h 2974"/>
                <a:gd name="T12" fmla="*/ 928 w 1487"/>
                <a:gd name="T13" fmla="*/ 108 h 2974"/>
                <a:gd name="T14" fmla="*/ 847 w 1487"/>
                <a:gd name="T15" fmla="*/ 144 h 2974"/>
                <a:gd name="T16" fmla="*/ 769 w 1487"/>
                <a:gd name="T17" fmla="*/ 184 h 2974"/>
                <a:gd name="T18" fmla="*/ 694 w 1487"/>
                <a:gd name="T19" fmla="*/ 228 h 2974"/>
                <a:gd name="T20" fmla="*/ 620 w 1487"/>
                <a:gd name="T21" fmla="*/ 279 h 2974"/>
                <a:gd name="T22" fmla="*/ 550 w 1487"/>
                <a:gd name="T23" fmla="*/ 332 h 2974"/>
                <a:gd name="T24" fmla="*/ 483 w 1487"/>
                <a:gd name="T25" fmla="*/ 389 h 2974"/>
                <a:gd name="T26" fmla="*/ 420 w 1487"/>
                <a:gd name="T27" fmla="*/ 451 h 2974"/>
                <a:gd name="T28" fmla="*/ 360 w 1487"/>
                <a:gd name="T29" fmla="*/ 516 h 2974"/>
                <a:gd name="T30" fmla="*/ 305 w 1487"/>
                <a:gd name="T31" fmla="*/ 584 h 2974"/>
                <a:gd name="T32" fmla="*/ 254 w 1487"/>
                <a:gd name="T33" fmla="*/ 655 h 2974"/>
                <a:gd name="T34" fmla="*/ 207 w 1487"/>
                <a:gd name="T35" fmla="*/ 730 h 2974"/>
                <a:gd name="T36" fmla="*/ 164 w 1487"/>
                <a:gd name="T37" fmla="*/ 808 h 2974"/>
                <a:gd name="T38" fmla="*/ 126 w 1487"/>
                <a:gd name="T39" fmla="*/ 887 h 2974"/>
                <a:gd name="T40" fmla="*/ 93 w 1487"/>
                <a:gd name="T41" fmla="*/ 968 h 2974"/>
                <a:gd name="T42" fmla="*/ 65 w 1487"/>
                <a:gd name="T43" fmla="*/ 1053 h 2974"/>
                <a:gd name="T44" fmla="*/ 42 w 1487"/>
                <a:gd name="T45" fmla="*/ 1138 h 2974"/>
                <a:gd name="T46" fmla="*/ 24 w 1487"/>
                <a:gd name="T47" fmla="*/ 1224 h 2974"/>
                <a:gd name="T48" fmla="*/ 10 w 1487"/>
                <a:gd name="T49" fmla="*/ 1311 h 2974"/>
                <a:gd name="T50" fmla="*/ 3 w 1487"/>
                <a:gd name="T51" fmla="*/ 1399 h 2974"/>
                <a:gd name="T52" fmla="*/ 0 w 1487"/>
                <a:gd name="T53" fmla="*/ 1487 h 2974"/>
                <a:gd name="T54" fmla="*/ 3 w 1487"/>
                <a:gd name="T55" fmla="*/ 1575 h 2974"/>
                <a:gd name="T56" fmla="*/ 10 w 1487"/>
                <a:gd name="T57" fmla="*/ 1663 h 2974"/>
                <a:gd name="T58" fmla="*/ 24 w 1487"/>
                <a:gd name="T59" fmla="*/ 1750 h 2974"/>
                <a:gd name="T60" fmla="*/ 42 w 1487"/>
                <a:gd name="T61" fmla="*/ 1836 h 2974"/>
                <a:gd name="T62" fmla="*/ 65 w 1487"/>
                <a:gd name="T63" fmla="*/ 1921 h 2974"/>
                <a:gd name="T64" fmla="*/ 93 w 1487"/>
                <a:gd name="T65" fmla="*/ 2005 h 2974"/>
                <a:gd name="T66" fmla="*/ 126 w 1487"/>
                <a:gd name="T67" fmla="*/ 2086 h 2974"/>
                <a:gd name="T68" fmla="*/ 164 w 1487"/>
                <a:gd name="T69" fmla="*/ 2166 h 2974"/>
                <a:gd name="T70" fmla="*/ 207 w 1487"/>
                <a:gd name="T71" fmla="*/ 2244 h 2974"/>
                <a:gd name="T72" fmla="*/ 254 w 1487"/>
                <a:gd name="T73" fmla="*/ 2318 h 2974"/>
                <a:gd name="T74" fmla="*/ 305 w 1487"/>
                <a:gd name="T75" fmla="*/ 2390 h 2974"/>
                <a:gd name="T76" fmla="*/ 360 w 1487"/>
                <a:gd name="T77" fmla="*/ 2458 h 2974"/>
                <a:gd name="T78" fmla="*/ 420 w 1487"/>
                <a:gd name="T79" fmla="*/ 2523 h 2974"/>
                <a:gd name="T80" fmla="*/ 483 w 1487"/>
                <a:gd name="T81" fmla="*/ 2585 h 2974"/>
                <a:gd name="T82" fmla="*/ 550 w 1487"/>
                <a:gd name="T83" fmla="*/ 2642 h 2974"/>
                <a:gd name="T84" fmla="*/ 620 w 1487"/>
                <a:gd name="T85" fmla="*/ 2695 h 2974"/>
                <a:gd name="T86" fmla="*/ 694 w 1487"/>
                <a:gd name="T87" fmla="*/ 2745 h 2974"/>
                <a:gd name="T88" fmla="*/ 769 w 1487"/>
                <a:gd name="T89" fmla="*/ 2790 h 2974"/>
                <a:gd name="T90" fmla="*/ 847 w 1487"/>
                <a:gd name="T91" fmla="*/ 2829 h 2974"/>
                <a:gd name="T92" fmla="*/ 928 w 1487"/>
                <a:gd name="T93" fmla="*/ 2866 h 2974"/>
                <a:gd name="T94" fmla="*/ 1011 w 1487"/>
                <a:gd name="T95" fmla="*/ 2896 h 2974"/>
                <a:gd name="T96" fmla="*/ 1095 w 1487"/>
                <a:gd name="T97" fmla="*/ 2922 h 2974"/>
                <a:gd name="T98" fmla="*/ 1180 w 1487"/>
                <a:gd name="T99" fmla="*/ 2942 h 2974"/>
                <a:gd name="T100" fmla="*/ 1268 w 1487"/>
                <a:gd name="T101" fmla="*/ 2958 h 2974"/>
                <a:gd name="T102" fmla="*/ 1355 w 1487"/>
                <a:gd name="T103" fmla="*/ 2969 h 2974"/>
                <a:gd name="T104" fmla="*/ 1443 w 1487"/>
                <a:gd name="T105" fmla="*/ 2974 h 29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87" h="2974">
                  <a:moveTo>
                    <a:pt x="1487" y="0"/>
                  </a:moveTo>
                  <a:lnTo>
                    <a:pt x="1443" y="0"/>
                  </a:lnTo>
                  <a:lnTo>
                    <a:pt x="1399" y="2"/>
                  </a:lnTo>
                  <a:lnTo>
                    <a:pt x="1355" y="5"/>
                  </a:lnTo>
                  <a:lnTo>
                    <a:pt x="1311" y="10"/>
                  </a:lnTo>
                  <a:lnTo>
                    <a:pt x="1268" y="16"/>
                  </a:lnTo>
                  <a:lnTo>
                    <a:pt x="1224" y="23"/>
                  </a:lnTo>
                  <a:lnTo>
                    <a:pt x="1180" y="32"/>
                  </a:lnTo>
                  <a:lnTo>
                    <a:pt x="1138" y="41"/>
                  </a:lnTo>
                  <a:lnTo>
                    <a:pt x="1095" y="52"/>
                  </a:lnTo>
                  <a:lnTo>
                    <a:pt x="1052" y="65"/>
                  </a:lnTo>
                  <a:lnTo>
                    <a:pt x="1011" y="77"/>
                  </a:lnTo>
                  <a:lnTo>
                    <a:pt x="969" y="92"/>
                  </a:lnTo>
                  <a:lnTo>
                    <a:pt x="928" y="108"/>
                  </a:lnTo>
                  <a:lnTo>
                    <a:pt x="887" y="125"/>
                  </a:lnTo>
                  <a:lnTo>
                    <a:pt x="847" y="144"/>
                  </a:lnTo>
                  <a:lnTo>
                    <a:pt x="808" y="164"/>
                  </a:lnTo>
                  <a:lnTo>
                    <a:pt x="769" y="184"/>
                  </a:lnTo>
                  <a:lnTo>
                    <a:pt x="731" y="206"/>
                  </a:lnTo>
                  <a:lnTo>
                    <a:pt x="694" y="228"/>
                  </a:lnTo>
                  <a:lnTo>
                    <a:pt x="656" y="253"/>
                  </a:lnTo>
                  <a:lnTo>
                    <a:pt x="620" y="279"/>
                  </a:lnTo>
                  <a:lnTo>
                    <a:pt x="585" y="304"/>
                  </a:lnTo>
                  <a:lnTo>
                    <a:pt x="550" y="332"/>
                  </a:lnTo>
                  <a:lnTo>
                    <a:pt x="516" y="360"/>
                  </a:lnTo>
                  <a:lnTo>
                    <a:pt x="483" y="389"/>
                  </a:lnTo>
                  <a:lnTo>
                    <a:pt x="451" y="419"/>
                  </a:lnTo>
                  <a:lnTo>
                    <a:pt x="420" y="451"/>
                  </a:lnTo>
                  <a:lnTo>
                    <a:pt x="390" y="483"/>
                  </a:lnTo>
                  <a:lnTo>
                    <a:pt x="360" y="516"/>
                  </a:lnTo>
                  <a:lnTo>
                    <a:pt x="333" y="550"/>
                  </a:lnTo>
                  <a:lnTo>
                    <a:pt x="305" y="584"/>
                  </a:lnTo>
                  <a:lnTo>
                    <a:pt x="279" y="619"/>
                  </a:lnTo>
                  <a:lnTo>
                    <a:pt x="254" y="655"/>
                  </a:lnTo>
                  <a:lnTo>
                    <a:pt x="229" y="693"/>
                  </a:lnTo>
                  <a:lnTo>
                    <a:pt x="207" y="730"/>
                  </a:lnTo>
                  <a:lnTo>
                    <a:pt x="185" y="768"/>
                  </a:lnTo>
                  <a:lnTo>
                    <a:pt x="164" y="808"/>
                  </a:lnTo>
                  <a:lnTo>
                    <a:pt x="144" y="847"/>
                  </a:lnTo>
                  <a:lnTo>
                    <a:pt x="126" y="887"/>
                  </a:lnTo>
                  <a:lnTo>
                    <a:pt x="109" y="928"/>
                  </a:lnTo>
                  <a:lnTo>
                    <a:pt x="93" y="968"/>
                  </a:lnTo>
                  <a:lnTo>
                    <a:pt x="78" y="1010"/>
                  </a:lnTo>
                  <a:lnTo>
                    <a:pt x="65" y="1053"/>
                  </a:lnTo>
                  <a:lnTo>
                    <a:pt x="53" y="1095"/>
                  </a:lnTo>
                  <a:lnTo>
                    <a:pt x="42" y="1138"/>
                  </a:lnTo>
                  <a:lnTo>
                    <a:pt x="32" y="1180"/>
                  </a:lnTo>
                  <a:lnTo>
                    <a:pt x="24" y="1224"/>
                  </a:lnTo>
                  <a:lnTo>
                    <a:pt x="16" y="1268"/>
                  </a:lnTo>
                  <a:lnTo>
                    <a:pt x="10" y="1311"/>
                  </a:lnTo>
                  <a:lnTo>
                    <a:pt x="6" y="1355"/>
                  </a:lnTo>
                  <a:lnTo>
                    <a:pt x="3" y="1399"/>
                  </a:lnTo>
                  <a:lnTo>
                    <a:pt x="0" y="1443"/>
                  </a:lnTo>
                  <a:lnTo>
                    <a:pt x="0" y="1487"/>
                  </a:lnTo>
                  <a:lnTo>
                    <a:pt x="0" y="1531"/>
                  </a:lnTo>
                  <a:lnTo>
                    <a:pt x="3" y="1575"/>
                  </a:lnTo>
                  <a:lnTo>
                    <a:pt x="6" y="1619"/>
                  </a:lnTo>
                  <a:lnTo>
                    <a:pt x="10" y="1663"/>
                  </a:lnTo>
                  <a:lnTo>
                    <a:pt x="16" y="1706"/>
                  </a:lnTo>
                  <a:lnTo>
                    <a:pt x="24" y="1750"/>
                  </a:lnTo>
                  <a:lnTo>
                    <a:pt x="32" y="1793"/>
                  </a:lnTo>
                  <a:lnTo>
                    <a:pt x="42" y="1836"/>
                  </a:lnTo>
                  <a:lnTo>
                    <a:pt x="53" y="1879"/>
                  </a:lnTo>
                  <a:lnTo>
                    <a:pt x="65" y="1921"/>
                  </a:lnTo>
                  <a:lnTo>
                    <a:pt x="78" y="1964"/>
                  </a:lnTo>
                  <a:lnTo>
                    <a:pt x="93" y="2005"/>
                  </a:lnTo>
                  <a:lnTo>
                    <a:pt x="109" y="2046"/>
                  </a:lnTo>
                  <a:lnTo>
                    <a:pt x="126" y="2086"/>
                  </a:lnTo>
                  <a:lnTo>
                    <a:pt x="144" y="2127"/>
                  </a:lnTo>
                  <a:lnTo>
                    <a:pt x="164" y="2166"/>
                  </a:lnTo>
                  <a:lnTo>
                    <a:pt x="185" y="2206"/>
                  </a:lnTo>
                  <a:lnTo>
                    <a:pt x="207" y="2244"/>
                  </a:lnTo>
                  <a:lnTo>
                    <a:pt x="229" y="2281"/>
                  </a:lnTo>
                  <a:lnTo>
                    <a:pt x="254" y="2318"/>
                  </a:lnTo>
                  <a:lnTo>
                    <a:pt x="279" y="2355"/>
                  </a:lnTo>
                  <a:lnTo>
                    <a:pt x="305" y="2390"/>
                  </a:lnTo>
                  <a:lnTo>
                    <a:pt x="333" y="2424"/>
                  </a:lnTo>
                  <a:lnTo>
                    <a:pt x="360" y="2458"/>
                  </a:lnTo>
                  <a:lnTo>
                    <a:pt x="390" y="2491"/>
                  </a:lnTo>
                  <a:lnTo>
                    <a:pt x="420" y="2523"/>
                  </a:lnTo>
                  <a:lnTo>
                    <a:pt x="451" y="2555"/>
                  </a:lnTo>
                  <a:lnTo>
                    <a:pt x="483" y="2585"/>
                  </a:lnTo>
                  <a:lnTo>
                    <a:pt x="516" y="2613"/>
                  </a:lnTo>
                  <a:lnTo>
                    <a:pt x="550" y="2642"/>
                  </a:lnTo>
                  <a:lnTo>
                    <a:pt x="585" y="2670"/>
                  </a:lnTo>
                  <a:lnTo>
                    <a:pt x="620" y="2695"/>
                  </a:lnTo>
                  <a:lnTo>
                    <a:pt x="656" y="2721"/>
                  </a:lnTo>
                  <a:lnTo>
                    <a:pt x="694" y="2745"/>
                  </a:lnTo>
                  <a:lnTo>
                    <a:pt x="731" y="2768"/>
                  </a:lnTo>
                  <a:lnTo>
                    <a:pt x="769" y="2790"/>
                  </a:lnTo>
                  <a:lnTo>
                    <a:pt x="808" y="2810"/>
                  </a:lnTo>
                  <a:lnTo>
                    <a:pt x="847" y="2829"/>
                  </a:lnTo>
                  <a:lnTo>
                    <a:pt x="887" y="2849"/>
                  </a:lnTo>
                  <a:lnTo>
                    <a:pt x="928" y="2866"/>
                  </a:lnTo>
                  <a:lnTo>
                    <a:pt x="969" y="2882"/>
                  </a:lnTo>
                  <a:lnTo>
                    <a:pt x="1011" y="2896"/>
                  </a:lnTo>
                  <a:lnTo>
                    <a:pt x="1052" y="2909"/>
                  </a:lnTo>
                  <a:lnTo>
                    <a:pt x="1095" y="2922"/>
                  </a:lnTo>
                  <a:lnTo>
                    <a:pt x="1138" y="2933"/>
                  </a:lnTo>
                  <a:lnTo>
                    <a:pt x="1180" y="2942"/>
                  </a:lnTo>
                  <a:lnTo>
                    <a:pt x="1224" y="2951"/>
                  </a:lnTo>
                  <a:lnTo>
                    <a:pt x="1268" y="2958"/>
                  </a:lnTo>
                  <a:lnTo>
                    <a:pt x="1311" y="2964"/>
                  </a:lnTo>
                  <a:lnTo>
                    <a:pt x="1355" y="2969"/>
                  </a:lnTo>
                  <a:lnTo>
                    <a:pt x="1399" y="2972"/>
                  </a:lnTo>
                  <a:lnTo>
                    <a:pt x="1443" y="2974"/>
                  </a:lnTo>
                  <a:lnTo>
                    <a:pt x="1487" y="297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07" name="Line 451"/>
            <p:cNvSpPr>
              <a:spLocks noChangeShapeType="1"/>
            </p:cNvSpPr>
            <p:nvPr/>
          </p:nvSpPr>
          <p:spPr bwMode="auto">
            <a:xfrm>
              <a:off x="748" y="2400"/>
              <a:ext cx="119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08" name="Line 452"/>
            <p:cNvSpPr>
              <a:spLocks noChangeShapeType="1"/>
            </p:cNvSpPr>
            <p:nvPr/>
          </p:nvSpPr>
          <p:spPr bwMode="auto">
            <a:xfrm>
              <a:off x="1946" y="2400"/>
              <a:ext cx="0" cy="106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09" name="Line 453"/>
            <p:cNvSpPr>
              <a:spLocks noChangeShapeType="1"/>
            </p:cNvSpPr>
            <p:nvPr/>
          </p:nvSpPr>
          <p:spPr bwMode="auto">
            <a:xfrm flipH="1">
              <a:off x="748" y="3465"/>
              <a:ext cx="119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10" name="Freeform 454"/>
            <p:cNvSpPr>
              <a:spLocks/>
            </p:cNvSpPr>
            <p:nvPr/>
          </p:nvSpPr>
          <p:spPr bwMode="auto">
            <a:xfrm>
              <a:off x="450" y="2633"/>
              <a:ext cx="597" cy="598"/>
            </a:xfrm>
            <a:custGeom>
              <a:avLst/>
              <a:gdLst>
                <a:gd name="T0" fmla="*/ 1670 w 1672"/>
                <a:gd name="T1" fmla="*/ 771 h 1674"/>
                <a:gd name="T2" fmla="*/ 1656 w 1672"/>
                <a:gd name="T3" fmla="*/ 674 h 1674"/>
                <a:gd name="T4" fmla="*/ 1631 w 1672"/>
                <a:gd name="T5" fmla="*/ 578 h 1674"/>
                <a:gd name="T6" fmla="*/ 1595 w 1672"/>
                <a:gd name="T7" fmla="*/ 487 h 1674"/>
                <a:gd name="T8" fmla="*/ 1549 w 1672"/>
                <a:gd name="T9" fmla="*/ 399 h 1674"/>
                <a:gd name="T10" fmla="*/ 1493 w 1672"/>
                <a:gd name="T11" fmla="*/ 318 h 1674"/>
                <a:gd name="T12" fmla="*/ 1427 w 1672"/>
                <a:gd name="T13" fmla="*/ 245 h 1674"/>
                <a:gd name="T14" fmla="*/ 1353 w 1672"/>
                <a:gd name="T15" fmla="*/ 180 h 1674"/>
                <a:gd name="T16" fmla="*/ 1272 w 1672"/>
                <a:gd name="T17" fmla="*/ 124 h 1674"/>
                <a:gd name="T18" fmla="*/ 1186 w 1672"/>
                <a:gd name="T19" fmla="*/ 77 h 1674"/>
                <a:gd name="T20" fmla="*/ 1095 w 1672"/>
                <a:gd name="T21" fmla="*/ 42 h 1674"/>
                <a:gd name="T22" fmla="*/ 999 w 1672"/>
                <a:gd name="T23" fmla="*/ 16 h 1674"/>
                <a:gd name="T24" fmla="*/ 902 w 1672"/>
                <a:gd name="T25" fmla="*/ 2 h 1674"/>
                <a:gd name="T26" fmla="*/ 803 w 1672"/>
                <a:gd name="T27" fmla="*/ 1 h 1674"/>
                <a:gd name="T28" fmla="*/ 705 w 1672"/>
                <a:gd name="T29" fmla="*/ 11 h 1674"/>
                <a:gd name="T30" fmla="*/ 609 w 1672"/>
                <a:gd name="T31" fmla="*/ 32 h 1674"/>
                <a:gd name="T32" fmla="*/ 515 w 1672"/>
                <a:gd name="T33" fmla="*/ 64 h 1674"/>
                <a:gd name="T34" fmla="*/ 427 w 1672"/>
                <a:gd name="T35" fmla="*/ 107 h 1674"/>
                <a:gd name="T36" fmla="*/ 344 w 1672"/>
                <a:gd name="T37" fmla="*/ 160 h 1674"/>
                <a:gd name="T38" fmla="*/ 268 w 1672"/>
                <a:gd name="T39" fmla="*/ 223 h 1674"/>
                <a:gd name="T40" fmla="*/ 200 w 1672"/>
                <a:gd name="T41" fmla="*/ 294 h 1674"/>
                <a:gd name="T42" fmla="*/ 141 w 1672"/>
                <a:gd name="T43" fmla="*/ 372 h 1674"/>
                <a:gd name="T44" fmla="*/ 91 w 1672"/>
                <a:gd name="T45" fmla="*/ 457 h 1674"/>
                <a:gd name="T46" fmla="*/ 51 w 1672"/>
                <a:gd name="T47" fmla="*/ 547 h 1674"/>
                <a:gd name="T48" fmla="*/ 22 w 1672"/>
                <a:gd name="T49" fmla="*/ 642 h 1674"/>
                <a:gd name="T50" fmla="*/ 5 w 1672"/>
                <a:gd name="T51" fmla="*/ 739 h 1674"/>
                <a:gd name="T52" fmla="*/ 0 w 1672"/>
                <a:gd name="T53" fmla="*/ 837 h 1674"/>
                <a:gd name="T54" fmla="*/ 5 w 1672"/>
                <a:gd name="T55" fmla="*/ 935 h 1674"/>
                <a:gd name="T56" fmla="*/ 22 w 1672"/>
                <a:gd name="T57" fmla="*/ 1032 h 1674"/>
                <a:gd name="T58" fmla="*/ 51 w 1672"/>
                <a:gd name="T59" fmla="*/ 1126 h 1674"/>
                <a:gd name="T60" fmla="*/ 91 w 1672"/>
                <a:gd name="T61" fmla="*/ 1217 h 1674"/>
                <a:gd name="T62" fmla="*/ 141 w 1672"/>
                <a:gd name="T63" fmla="*/ 1302 h 1674"/>
                <a:gd name="T64" fmla="*/ 200 w 1672"/>
                <a:gd name="T65" fmla="*/ 1380 h 1674"/>
                <a:gd name="T66" fmla="*/ 268 w 1672"/>
                <a:gd name="T67" fmla="*/ 1451 h 1674"/>
                <a:gd name="T68" fmla="*/ 344 w 1672"/>
                <a:gd name="T69" fmla="*/ 1514 h 1674"/>
                <a:gd name="T70" fmla="*/ 427 w 1672"/>
                <a:gd name="T71" fmla="*/ 1567 h 1674"/>
                <a:gd name="T72" fmla="*/ 515 w 1672"/>
                <a:gd name="T73" fmla="*/ 1610 h 1674"/>
                <a:gd name="T74" fmla="*/ 609 w 1672"/>
                <a:gd name="T75" fmla="*/ 1642 h 1674"/>
                <a:gd name="T76" fmla="*/ 705 w 1672"/>
                <a:gd name="T77" fmla="*/ 1663 h 1674"/>
                <a:gd name="T78" fmla="*/ 803 w 1672"/>
                <a:gd name="T79" fmla="*/ 1673 h 1674"/>
                <a:gd name="T80" fmla="*/ 902 w 1672"/>
                <a:gd name="T81" fmla="*/ 1672 h 1674"/>
                <a:gd name="T82" fmla="*/ 999 w 1672"/>
                <a:gd name="T83" fmla="*/ 1658 h 1674"/>
                <a:gd name="T84" fmla="*/ 1095 w 1672"/>
                <a:gd name="T85" fmla="*/ 1632 h 1674"/>
                <a:gd name="T86" fmla="*/ 1186 w 1672"/>
                <a:gd name="T87" fmla="*/ 1597 h 1674"/>
                <a:gd name="T88" fmla="*/ 1272 w 1672"/>
                <a:gd name="T89" fmla="*/ 1550 h 1674"/>
                <a:gd name="T90" fmla="*/ 1353 w 1672"/>
                <a:gd name="T91" fmla="*/ 1494 h 1674"/>
                <a:gd name="T92" fmla="*/ 1427 w 1672"/>
                <a:gd name="T93" fmla="*/ 1429 h 1674"/>
                <a:gd name="T94" fmla="*/ 1493 w 1672"/>
                <a:gd name="T95" fmla="*/ 1355 h 1674"/>
                <a:gd name="T96" fmla="*/ 1549 w 1672"/>
                <a:gd name="T97" fmla="*/ 1274 h 1674"/>
                <a:gd name="T98" fmla="*/ 1595 w 1672"/>
                <a:gd name="T99" fmla="*/ 1187 h 1674"/>
                <a:gd name="T100" fmla="*/ 1631 w 1672"/>
                <a:gd name="T101" fmla="*/ 1096 h 1674"/>
                <a:gd name="T102" fmla="*/ 1656 w 1672"/>
                <a:gd name="T103" fmla="*/ 1000 h 1674"/>
                <a:gd name="T104" fmla="*/ 1670 w 1672"/>
                <a:gd name="T105" fmla="*/ 903 h 1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672" h="1674">
                  <a:moveTo>
                    <a:pt x="1672" y="837"/>
                  </a:moveTo>
                  <a:lnTo>
                    <a:pt x="1672" y="804"/>
                  </a:lnTo>
                  <a:lnTo>
                    <a:pt x="1670" y="771"/>
                  </a:lnTo>
                  <a:lnTo>
                    <a:pt x="1666" y="739"/>
                  </a:lnTo>
                  <a:lnTo>
                    <a:pt x="1662" y="706"/>
                  </a:lnTo>
                  <a:lnTo>
                    <a:pt x="1656" y="674"/>
                  </a:lnTo>
                  <a:lnTo>
                    <a:pt x="1649" y="642"/>
                  </a:lnTo>
                  <a:lnTo>
                    <a:pt x="1641" y="610"/>
                  </a:lnTo>
                  <a:lnTo>
                    <a:pt x="1631" y="578"/>
                  </a:lnTo>
                  <a:lnTo>
                    <a:pt x="1621" y="547"/>
                  </a:lnTo>
                  <a:lnTo>
                    <a:pt x="1609" y="516"/>
                  </a:lnTo>
                  <a:lnTo>
                    <a:pt x="1595" y="487"/>
                  </a:lnTo>
                  <a:lnTo>
                    <a:pt x="1581" y="457"/>
                  </a:lnTo>
                  <a:lnTo>
                    <a:pt x="1565" y="428"/>
                  </a:lnTo>
                  <a:lnTo>
                    <a:pt x="1549" y="399"/>
                  </a:lnTo>
                  <a:lnTo>
                    <a:pt x="1531" y="372"/>
                  </a:lnTo>
                  <a:lnTo>
                    <a:pt x="1512" y="345"/>
                  </a:lnTo>
                  <a:lnTo>
                    <a:pt x="1493" y="318"/>
                  </a:lnTo>
                  <a:lnTo>
                    <a:pt x="1472" y="294"/>
                  </a:lnTo>
                  <a:lnTo>
                    <a:pt x="1450" y="268"/>
                  </a:lnTo>
                  <a:lnTo>
                    <a:pt x="1427" y="245"/>
                  </a:lnTo>
                  <a:lnTo>
                    <a:pt x="1403" y="223"/>
                  </a:lnTo>
                  <a:lnTo>
                    <a:pt x="1379" y="200"/>
                  </a:lnTo>
                  <a:lnTo>
                    <a:pt x="1353" y="180"/>
                  </a:lnTo>
                  <a:lnTo>
                    <a:pt x="1328" y="160"/>
                  </a:lnTo>
                  <a:lnTo>
                    <a:pt x="1300" y="141"/>
                  </a:lnTo>
                  <a:lnTo>
                    <a:pt x="1272" y="124"/>
                  </a:lnTo>
                  <a:lnTo>
                    <a:pt x="1245" y="107"/>
                  </a:lnTo>
                  <a:lnTo>
                    <a:pt x="1215" y="92"/>
                  </a:lnTo>
                  <a:lnTo>
                    <a:pt x="1186" y="77"/>
                  </a:lnTo>
                  <a:lnTo>
                    <a:pt x="1155" y="64"/>
                  </a:lnTo>
                  <a:lnTo>
                    <a:pt x="1126" y="52"/>
                  </a:lnTo>
                  <a:lnTo>
                    <a:pt x="1095" y="42"/>
                  </a:lnTo>
                  <a:lnTo>
                    <a:pt x="1063" y="32"/>
                  </a:lnTo>
                  <a:lnTo>
                    <a:pt x="1031" y="23"/>
                  </a:lnTo>
                  <a:lnTo>
                    <a:pt x="999" y="16"/>
                  </a:lnTo>
                  <a:lnTo>
                    <a:pt x="967" y="11"/>
                  </a:lnTo>
                  <a:lnTo>
                    <a:pt x="934" y="5"/>
                  </a:lnTo>
                  <a:lnTo>
                    <a:pt x="902" y="2"/>
                  </a:lnTo>
                  <a:lnTo>
                    <a:pt x="869" y="1"/>
                  </a:lnTo>
                  <a:lnTo>
                    <a:pt x="836" y="0"/>
                  </a:lnTo>
                  <a:lnTo>
                    <a:pt x="803" y="1"/>
                  </a:lnTo>
                  <a:lnTo>
                    <a:pt x="770" y="2"/>
                  </a:lnTo>
                  <a:lnTo>
                    <a:pt x="738" y="5"/>
                  </a:lnTo>
                  <a:lnTo>
                    <a:pt x="705" y="11"/>
                  </a:lnTo>
                  <a:lnTo>
                    <a:pt x="673" y="16"/>
                  </a:lnTo>
                  <a:lnTo>
                    <a:pt x="641" y="23"/>
                  </a:lnTo>
                  <a:lnTo>
                    <a:pt x="609" y="32"/>
                  </a:lnTo>
                  <a:lnTo>
                    <a:pt x="577" y="42"/>
                  </a:lnTo>
                  <a:lnTo>
                    <a:pt x="546" y="52"/>
                  </a:lnTo>
                  <a:lnTo>
                    <a:pt x="515" y="64"/>
                  </a:lnTo>
                  <a:lnTo>
                    <a:pt x="486" y="77"/>
                  </a:lnTo>
                  <a:lnTo>
                    <a:pt x="456" y="92"/>
                  </a:lnTo>
                  <a:lnTo>
                    <a:pt x="427" y="107"/>
                  </a:lnTo>
                  <a:lnTo>
                    <a:pt x="399" y="124"/>
                  </a:lnTo>
                  <a:lnTo>
                    <a:pt x="372" y="141"/>
                  </a:lnTo>
                  <a:lnTo>
                    <a:pt x="344" y="160"/>
                  </a:lnTo>
                  <a:lnTo>
                    <a:pt x="318" y="180"/>
                  </a:lnTo>
                  <a:lnTo>
                    <a:pt x="293" y="200"/>
                  </a:lnTo>
                  <a:lnTo>
                    <a:pt x="268" y="223"/>
                  </a:lnTo>
                  <a:lnTo>
                    <a:pt x="245" y="245"/>
                  </a:lnTo>
                  <a:lnTo>
                    <a:pt x="221" y="268"/>
                  </a:lnTo>
                  <a:lnTo>
                    <a:pt x="200" y="294"/>
                  </a:lnTo>
                  <a:lnTo>
                    <a:pt x="179" y="318"/>
                  </a:lnTo>
                  <a:lnTo>
                    <a:pt x="160" y="345"/>
                  </a:lnTo>
                  <a:lnTo>
                    <a:pt x="141" y="372"/>
                  </a:lnTo>
                  <a:lnTo>
                    <a:pt x="122" y="399"/>
                  </a:lnTo>
                  <a:lnTo>
                    <a:pt x="106" y="428"/>
                  </a:lnTo>
                  <a:lnTo>
                    <a:pt x="91" y="457"/>
                  </a:lnTo>
                  <a:lnTo>
                    <a:pt x="77" y="487"/>
                  </a:lnTo>
                  <a:lnTo>
                    <a:pt x="63" y="516"/>
                  </a:lnTo>
                  <a:lnTo>
                    <a:pt x="51" y="547"/>
                  </a:lnTo>
                  <a:lnTo>
                    <a:pt x="40" y="578"/>
                  </a:lnTo>
                  <a:lnTo>
                    <a:pt x="31" y="610"/>
                  </a:lnTo>
                  <a:lnTo>
                    <a:pt x="22" y="642"/>
                  </a:lnTo>
                  <a:lnTo>
                    <a:pt x="16" y="674"/>
                  </a:lnTo>
                  <a:lnTo>
                    <a:pt x="10" y="706"/>
                  </a:lnTo>
                  <a:lnTo>
                    <a:pt x="5" y="739"/>
                  </a:lnTo>
                  <a:lnTo>
                    <a:pt x="2" y="771"/>
                  </a:lnTo>
                  <a:lnTo>
                    <a:pt x="0" y="804"/>
                  </a:lnTo>
                  <a:lnTo>
                    <a:pt x="0" y="837"/>
                  </a:lnTo>
                  <a:lnTo>
                    <a:pt x="0" y="870"/>
                  </a:lnTo>
                  <a:lnTo>
                    <a:pt x="2" y="903"/>
                  </a:lnTo>
                  <a:lnTo>
                    <a:pt x="5" y="935"/>
                  </a:lnTo>
                  <a:lnTo>
                    <a:pt x="10" y="968"/>
                  </a:lnTo>
                  <a:lnTo>
                    <a:pt x="16" y="1000"/>
                  </a:lnTo>
                  <a:lnTo>
                    <a:pt x="22" y="1032"/>
                  </a:lnTo>
                  <a:lnTo>
                    <a:pt x="31" y="1064"/>
                  </a:lnTo>
                  <a:lnTo>
                    <a:pt x="40" y="1096"/>
                  </a:lnTo>
                  <a:lnTo>
                    <a:pt x="51" y="1126"/>
                  </a:lnTo>
                  <a:lnTo>
                    <a:pt x="63" y="1157"/>
                  </a:lnTo>
                  <a:lnTo>
                    <a:pt x="77" y="1187"/>
                  </a:lnTo>
                  <a:lnTo>
                    <a:pt x="91" y="1217"/>
                  </a:lnTo>
                  <a:lnTo>
                    <a:pt x="106" y="1246"/>
                  </a:lnTo>
                  <a:lnTo>
                    <a:pt x="122" y="1274"/>
                  </a:lnTo>
                  <a:lnTo>
                    <a:pt x="141" y="1302"/>
                  </a:lnTo>
                  <a:lnTo>
                    <a:pt x="160" y="1329"/>
                  </a:lnTo>
                  <a:lnTo>
                    <a:pt x="179" y="1355"/>
                  </a:lnTo>
                  <a:lnTo>
                    <a:pt x="200" y="1380"/>
                  </a:lnTo>
                  <a:lnTo>
                    <a:pt x="221" y="1405"/>
                  </a:lnTo>
                  <a:lnTo>
                    <a:pt x="245" y="1429"/>
                  </a:lnTo>
                  <a:lnTo>
                    <a:pt x="268" y="1451"/>
                  </a:lnTo>
                  <a:lnTo>
                    <a:pt x="293" y="1474"/>
                  </a:lnTo>
                  <a:lnTo>
                    <a:pt x="318" y="1494"/>
                  </a:lnTo>
                  <a:lnTo>
                    <a:pt x="344" y="1514"/>
                  </a:lnTo>
                  <a:lnTo>
                    <a:pt x="372" y="1533"/>
                  </a:lnTo>
                  <a:lnTo>
                    <a:pt x="399" y="1550"/>
                  </a:lnTo>
                  <a:lnTo>
                    <a:pt x="427" y="1567"/>
                  </a:lnTo>
                  <a:lnTo>
                    <a:pt x="456" y="1582"/>
                  </a:lnTo>
                  <a:lnTo>
                    <a:pt x="486" y="1597"/>
                  </a:lnTo>
                  <a:lnTo>
                    <a:pt x="515" y="1610"/>
                  </a:lnTo>
                  <a:lnTo>
                    <a:pt x="546" y="1622"/>
                  </a:lnTo>
                  <a:lnTo>
                    <a:pt x="577" y="1632"/>
                  </a:lnTo>
                  <a:lnTo>
                    <a:pt x="609" y="1642"/>
                  </a:lnTo>
                  <a:lnTo>
                    <a:pt x="641" y="1650"/>
                  </a:lnTo>
                  <a:lnTo>
                    <a:pt x="673" y="1658"/>
                  </a:lnTo>
                  <a:lnTo>
                    <a:pt x="705" y="1663"/>
                  </a:lnTo>
                  <a:lnTo>
                    <a:pt x="738" y="1668"/>
                  </a:lnTo>
                  <a:lnTo>
                    <a:pt x="770" y="1672"/>
                  </a:lnTo>
                  <a:lnTo>
                    <a:pt x="803" y="1673"/>
                  </a:lnTo>
                  <a:lnTo>
                    <a:pt x="836" y="1674"/>
                  </a:lnTo>
                  <a:lnTo>
                    <a:pt x="869" y="1673"/>
                  </a:lnTo>
                  <a:lnTo>
                    <a:pt x="902" y="1672"/>
                  </a:lnTo>
                  <a:lnTo>
                    <a:pt x="934" y="1668"/>
                  </a:lnTo>
                  <a:lnTo>
                    <a:pt x="967" y="1663"/>
                  </a:lnTo>
                  <a:lnTo>
                    <a:pt x="999" y="1658"/>
                  </a:lnTo>
                  <a:lnTo>
                    <a:pt x="1031" y="1650"/>
                  </a:lnTo>
                  <a:lnTo>
                    <a:pt x="1063" y="1642"/>
                  </a:lnTo>
                  <a:lnTo>
                    <a:pt x="1095" y="1632"/>
                  </a:lnTo>
                  <a:lnTo>
                    <a:pt x="1126" y="1622"/>
                  </a:lnTo>
                  <a:lnTo>
                    <a:pt x="1155" y="1610"/>
                  </a:lnTo>
                  <a:lnTo>
                    <a:pt x="1186" y="1597"/>
                  </a:lnTo>
                  <a:lnTo>
                    <a:pt x="1215" y="1582"/>
                  </a:lnTo>
                  <a:lnTo>
                    <a:pt x="1245" y="1567"/>
                  </a:lnTo>
                  <a:lnTo>
                    <a:pt x="1272" y="1550"/>
                  </a:lnTo>
                  <a:lnTo>
                    <a:pt x="1300" y="1533"/>
                  </a:lnTo>
                  <a:lnTo>
                    <a:pt x="1328" y="1514"/>
                  </a:lnTo>
                  <a:lnTo>
                    <a:pt x="1353" y="1494"/>
                  </a:lnTo>
                  <a:lnTo>
                    <a:pt x="1379" y="1474"/>
                  </a:lnTo>
                  <a:lnTo>
                    <a:pt x="1403" y="1451"/>
                  </a:lnTo>
                  <a:lnTo>
                    <a:pt x="1427" y="1429"/>
                  </a:lnTo>
                  <a:lnTo>
                    <a:pt x="1450" y="1405"/>
                  </a:lnTo>
                  <a:lnTo>
                    <a:pt x="1472" y="1380"/>
                  </a:lnTo>
                  <a:lnTo>
                    <a:pt x="1493" y="1355"/>
                  </a:lnTo>
                  <a:lnTo>
                    <a:pt x="1512" y="1329"/>
                  </a:lnTo>
                  <a:lnTo>
                    <a:pt x="1531" y="1302"/>
                  </a:lnTo>
                  <a:lnTo>
                    <a:pt x="1549" y="1274"/>
                  </a:lnTo>
                  <a:lnTo>
                    <a:pt x="1565" y="1246"/>
                  </a:lnTo>
                  <a:lnTo>
                    <a:pt x="1581" y="1217"/>
                  </a:lnTo>
                  <a:lnTo>
                    <a:pt x="1595" y="1187"/>
                  </a:lnTo>
                  <a:lnTo>
                    <a:pt x="1609" y="1157"/>
                  </a:lnTo>
                  <a:lnTo>
                    <a:pt x="1621" y="1126"/>
                  </a:lnTo>
                  <a:lnTo>
                    <a:pt x="1631" y="1096"/>
                  </a:lnTo>
                  <a:lnTo>
                    <a:pt x="1641" y="1064"/>
                  </a:lnTo>
                  <a:lnTo>
                    <a:pt x="1649" y="1032"/>
                  </a:lnTo>
                  <a:lnTo>
                    <a:pt x="1656" y="1000"/>
                  </a:lnTo>
                  <a:lnTo>
                    <a:pt x="1662" y="968"/>
                  </a:lnTo>
                  <a:lnTo>
                    <a:pt x="1666" y="935"/>
                  </a:lnTo>
                  <a:lnTo>
                    <a:pt x="1670" y="903"/>
                  </a:lnTo>
                  <a:lnTo>
                    <a:pt x="1672" y="870"/>
                  </a:lnTo>
                  <a:lnTo>
                    <a:pt x="1672" y="837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11" name="Line 455"/>
            <p:cNvSpPr>
              <a:spLocks noChangeShapeType="1"/>
            </p:cNvSpPr>
            <p:nvPr/>
          </p:nvSpPr>
          <p:spPr bwMode="auto">
            <a:xfrm>
              <a:off x="1613" y="944"/>
              <a:ext cx="0" cy="10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12" name="Line 456"/>
            <p:cNvSpPr>
              <a:spLocks noChangeShapeType="1"/>
            </p:cNvSpPr>
            <p:nvPr/>
          </p:nvSpPr>
          <p:spPr bwMode="auto">
            <a:xfrm>
              <a:off x="1613" y="1074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13" name="Line 457"/>
            <p:cNvSpPr>
              <a:spLocks noChangeShapeType="1"/>
            </p:cNvSpPr>
            <p:nvPr/>
          </p:nvSpPr>
          <p:spPr bwMode="auto">
            <a:xfrm>
              <a:off x="1613" y="1119"/>
              <a:ext cx="0" cy="1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14" name="Line 458"/>
            <p:cNvSpPr>
              <a:spLocks noChangeShapeType="1"/>
            </p:cNvSpPr>
            <p:nvPr/>
          </p:nvSpPr>
          <p:spPr bwMode="auto">
            <a:xfrm>
              <a:off x="1613" y="1342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15" name="Line 459"/>
            <p:cNvSpPr>
              <a:spLocks noChangeShapeType="1"/>
            </p:cNvSpPr>
            <p:nvPr/>
          </p:nvSpPr>
          <p:spPr bwMode="auto">
            <a:xfrm>
              <a:off x="1613" y="1387"/>
              <a:ext cx="0" cy="10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16" name="Line 460"/>
            <p:cNvSpPr>
              <a:spLocks noChangeShapeType="1"/>
            </p:cNvSpPr>
            <p:nvPr/>
          </p:nvSpPr>
          <p:spPr bwMode="auto">
            <a:xfrm>
              <a:off x="1437" y="2668"/>
              <a:ext cx="13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17" name="Line 461"/>
            <p:cNvSpPr>
              <a:spLocks noChangeShapeType="1"/>
            </p:cNvSpPr>
            <p:nvPr/>
          </p:nvSpPr>
          <p:spPr bwMode="auto">
            <a:xfrm>
              <a:off x="1595" y="2668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18" name="Line 462"/>
            <p:cNvSpPr>
              <a:spLocks noChangeShapeType="1"/>
            </p:cNvSpPr>
            <p:nvPr/>
          </p:nvSpPr>
          <p:spPr bwMode="auto">
            <a:xfrm>
              <a:off x="1640" y="2668"/>
              <a:ext cx="13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19" name="Line 463"/>
            <p:cNvSpPr>
              <a:spLocks noChangeShapeType="1"/>
            </p:cNvSpPr>
            <p:nvPr/>
          </p:nvSpPr>
          <p:spPr bwMode="auto">
            <a:xfrm>
              <a:off x="1425" y="3199"/>
              <a:ext cx="13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20" name="Line 464"/>
            <p:cNvSpPr>
              <a:spLocks noChangeShapeType="1"/>
            </p:cNvSpPr>
            <p:nvPr/>
          </p:nvSpPr>
          <p:spPr bwMode="auto">
            <a:xfrm>
              <a:off x="1583" y="3199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21" name="Line 465"/>
            <p:cNvSpPr>
              <a:spLocks noChangeShapeType="1"/>
            </p:cNvSpPr>
            <p:nvPr/>
          </p:nvSpPr>
          <p:spPr bwMode="auto">
            <a:xfrm>
              <a:off x="1628" y="3199"/>
              <a:ext cx="13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22" name="Freeform 466"/>
            <p:cNvSpPr>
              <a:spLocks/>
            </p:cNvSpPr>
            <p:nvPr/>
          </p:nvSpPr>
          <p:spPr bwMode="auto">
            <a:xfrm>
              <a:off x="1513" y="2567"/>
              <a:ext cx="200" cy="198"/>
            </a:xfrm>
            <a:custGeom>
              <a:avLst/>
              <a:gdLst>
                <a:gd name="T0" fmla="*/ 557 w 558"/>
                <a:gd name="T1" fmla="*/ 260 h 558"/>
                <a:gd name="T2" fmla="*/ 552 w 558"/>
                <a:gd name="T3" fmla="*/ 222 h 558"/>
                <a:gd name="T4" fmla="*/ 541 w 558"/>
                <a:gd name="T5" fmla="*/ 186 h 558"/>
                <a:gd name="T6" fmla="*/ 526 w 558"/>
                <a:gd name="T7" fmla="*/ 151 h 558"/>
                <a:gd name="T8" fmla="*/ 507 w 558"/>
                <a:gd name="T9" fmla="*/ 118 h 558"/>
                <a:gd name="T10" fmla="*/ 482 w 558"/>
                <a:gd name="T11" fmla="*/ 89 h 558"/>
                <a:gd name="T12" fmla="*/ 455 w 558"/>
                <a:gd name="T13" fmla="*/ 63 h 558"/>
                <a:gd name="T14" fmla="*/ 424 w 558"/>
                <a:gd name="T15" fmla="*/ 41 h 558"/>
                <a:gd name="T16" fmla="*/ 390 w 558"/>
                <a:gd name="T17" fmla="*/ 23 h 558"/>
                <a:gd name="T18" fmla="*/ 353 w 558"/>
                <a:gd name="T19" fmla="*/ 10 h 558"/>
                <a:gd name="T20" fmla="*/ 316 w 558"/>
                <a:gd name="T21" fmla="*/ 3 h 558"/>
                <a:gd name="T22" fmla="*/ 279 w 558"/>
                <a:gd name="T23" fmla="*/ 0 h 558"/>
                <a:gd name="T24" fmla="*/ 241 w 558"/>
                <a:gd name="T25" fmla="*/ 3 h 558"/>
                <a:gd name="T26" fmla="*/ 203 w 558"/>
                <a:gd name="T27" fmla="*/ 10 h 558"/>
                <a:gd name="T28" fmla="*/ 168 w 558"/>
                <a:gd name="T29" fmla="*/ 23 h 558"/>
                <a:gd name="T30" fmla="*/ 134 w 558"/>
                <a:gd name="T31" fmla="*/ 41 h 558"/>
                <a:gd name="T32" fmla="*/ 103 w 558"/>
                <a:gd name="T33" fmla="*/ 63 h 558"/>
                <a:gd name="T34" fmla="*/ 74 w 558"/>
                <a:gd name="T35" fmla="*/ 89 h 558"/>
                <a:gd name="T36" fmla="*/ 51 w 558"/>
                <a:gd name="T37" fmla="*/ 118 h 558"/>
                <a:gd name="T38" fmla="*/ 31 w 558"/>
                <a:gd name="T39" fmla="*/ 151 h 558"/>
                <a:gd name="T40" fmla="*/ 16 w 558"/>
                <a:gd name="T41" fmla="*/ 186 h 558"/>
                <a:gd name="T42" fmla="*/ 5 w 558"/>
                <a:gd name="T43" fmla="*/ 222 h 558"/>
                <a:gd name="T44" fmla="*/ 1 w 558"/>
                <a:gd name="T45" fmla="*/ 260 h 558"/>
                <a:gd name="T46" fmla="*/ 1 w 558"/>
                <a:gd name="T47" fmla="*/ 298 h 558"/>
                <a:gd name="T48" fmla="*/ 5 w 558"/>
                <a:gd name="T49" fmla="*/ 336 h 558"/>
                <a:gd name="T50" fmla="*/ 16 w 558"/>
                <a:gd name="T51" fmla="*/ 372 h 558"/>
                <a:gd name="T52" fmla="*/ 31 w 558"/>
                <a:gd name="T53" fmla="*/ 408 h 558"/>
                <a:gd name="T54" fmla="*/ 51 w 558"/>
                <a:gd name="T55" fmla="*/ 439 h 558"/>
                <a:gd name="T56" fmla="*/ 74 w 558"/>
                <a:gd name="T57" fmla="*/ 469 h 558"/>
                <a:gd name="T58" fmla="*/ 103 w 558"/>
                <a:gd name="T59" fmla="*/ 496 h 558"/>
                <a:gd name="T60" fmla="*/ 134 w 558"/>
                <a:gd name="T61" fmla="*/ 517 h 558"/>
                <a:gd name="T62" fmla="*/ 168 w 558"/>
                <a:gd name="T63" fmla="*/ 535 h 558"/>
                <a:gd name="T64" fmla="*/ 203 w 558"/>
                <a:gd name="T65" fmla="*/ 548 h 558"/>
                <a:gd name="T66" fmla="*/ 241 w 558"/>
                <a:gd name="T67" fmla="*/ 555 h 558"/>
                <a:gd name="T68" fmla="*/ 279 w 558"/>
                <a:gd name="T69" fmla="*/ 558 h 558"/>
                <a:gd name="T70" fmla="*/ 316 w 558"/>
                <a:gd name="T71" fmla="*/ 555 h 558"/>
                <a:gd name="T72" fmla="*/ 353 w 558"/>
                <a:gd name="T73" fmla="*/ 548 h 558"/>
                <a:gd name="T74" fmla="*/ 390 w 558"/>
                <a:gd name="T75" fmla="*/ 535 h 558"/>
                <a:gd name="T76" fmla="*/ 424 w 558"/>
                <a:gd name="T77" fmla="*/ 517 h 558"/>
                <a:gd name="T78" fmla="*/ 455 w 558"/>
                <a:gd name="T79" fmla="*/ 496 h 558"/>
                <a:gd name="T80" fmla="*/ 482 w 558"/>
                <a:gd name="T81" fmla="*/ 469 h 558"/>
                <a:gd name="T82" fmla="*/ 507 w 558"/>
                <a:gd name="T83" fmla="*/ 439 h 558"/>
                <a:gd name="T84" fmla="*/ 526 w 558"/>
                <a:gd name="T85" fmla="*/ 408 h 558"/>
                <a:gd name="T86" fmla="*/ 541 w 558"/>
                <a:gd name="T87" fmla="*/ 372 h 558"/>
                <a:gd name="T88" fmla="*/ 552 w 558"/>
                <a:gd name="T89" fmla="*/ 336 h 558"/>
                <a:gd name="T90" fmla="*/ 557 w 558"/>
                <a:gd name="T91" fmla="*/ 298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58" h="558">
                  <a:moveTo>
                    <a:pt x="558" y="279"/>
                  </a:moveTo>
                  <a:lnTo>
                    <a:pt x="557" y="260"/>
                  </a:lnTo>
                  <a:lnTo>
                    <a:pt x="555" y="241"/>
                  </a:lnTo>
                  <a:lnTo>
                    <a:pt x="552" y="222"/>
                  </a:lnTo>
                  <a:lnTo>
                    <a:pt x="547" y="204"/>
                  </a:lnTo>
                  <a:lnTo>
                    <a:pt x="541" y="186"/>
                  </a:lnTo>
                  <a:lnTo>
                    <a:pt x="534" y="168"/>
                  </a:lnTo>
                  <a:lnTo>
                    <a:pt x="526" y="151"/>
                  </a:lnTo>
                  <a:lnTo>
                    <a:pt x="516" y="134"/>
                  </a:lnTo>
                  <a:lnTo>
                    <a:pt x="507" y="118"/>
                  </a:lnTo>
                  <a:lnTo>
                    <a:pt x="495" y="103"/>
                  </a:lnTo>
                  <a:lnTo>
                    <a:pt x="482" y="89"/>
                  </a:lnTo>
                  <a:lnTo>
                    <a:pt x="470" y="75"/>
                  </a:lnTo>
                  <a:lnTo>
                    <a:pt x="455" y="63"/>
                  </a:lnTo>
                  <a:lnTo>
                    <a:pt x="440" y="51"/>
                  </a:lnTo>
                  <a:lnTo>
                    <a:pt x="424" y="41"/>
                  </a:lnTo>
                  <a:lnTo>
                    <a:pt x="407" y="32"/>
                  </a:lnTo>
                  <a:lnTo>
                    <a:pt x="390" y="23"/>
                  </a:lnTo>
                  <a:lnTo>
                    <a:pt x="372" y="17"/>
                  </a:lnTo>
                  <a:lnTo>
                    <a:pt x="353" y="10"/>
                  </a:lnTo>
                  <a:lnTo>
                    <a:pt x="335" y="6"/>
                  </a:lnTo>
                  <a:lnTo>
                    <a:pt x="316" y="3"/>
                  </a:lnTo>
                  <a:lnTo>
                    <a:pt x="298" y="1"/>
                  </a:lnTo>
                  <a:lnTo>
                    <a:pt x="279" y="0"/>
                  </a:lnTo>
                  <a:lnTo>
                    <a:pt x="260" y="1"/>
                  </a:lnTo>
                  <a:lnTo>
                    <a:pt x="241" y="3"/>
                  </a:lnTo>
                  <a:lnTo>
                    <a:pt x="223" y="6"/>
                  </a:lnTo>
                  <a:lnTo>
                    <a:pt x="203" y="10"/>
                  </a:lnTo>
                  <a:lnTo>
                    <a:pt x="185" y="17"/>
                  </a:lnTo>
                  <a:lnTo>
                    <a:pt x="168" y="23"/>
                  </a:lnTo>
                  <a:lnTo>
                    <a:pt x="150" y="32"/>
                  </a:lnTo>
                  <a:lnTo>
                    <a:pt x="134" y="41"/>
                  </a:lnTo>
                  <a:lnTo>
                    <a:pt x="118" y="51"/>
                  </a:lnTo>
                  <a:lnTo>
                    <a:pt x="103" y="63"/>
                  </a:lnTo>
                  <a:lnTo>
                    <a:pt x="88" y="75"/>
                  </a:lnTo>
                  <a:lnTo>
                    <a:pt x="74" y="89"/>
                  </a:lnTo>
                  <a:lnTo>
                    <a:pt x="63" y="103"/>
                  </a:lnTo>
                  <a:lnTo>
                    <a:pt x="51" y="118"/>
                  </a:lnTo>
                  <a:lnTo>
                    <a:pt x="40" y="134"/>
                  </a:lnTo>
                  <a:lnTo>
                    <a:pt x="31" y="151"/>
                  </a:lnTo>
                  <a:lnTo>
                    <a:pt x="23" y="168"/>
                  </a:lnTo>
                  <a:lnTo>
                    <a:pt x="16" y="186"/>
                  </a:lnTo>
                  <a:lnTo>
                    <a:pt x="11" y="204"/>
                  </a:lnTo>
                  <a:lnTo>
                    <a:pt x="5" y="222"/>
                  </a:lnTo>
                  <a:lnTo>
                    <a:pt x="2" y="241"/>
                  </a:lnTo>
                  <a:lnTo>
                    <a:pt x="1" y="260"/>
                  </a:lnTo>
                  <a:lnTo>
                    <a:pt x="0" y="279"/>
                  </a:lnTo>
                  <a:lnTo>
                    <a:pt x="1" y="298"/>
                  </a:lnTo>
                  <a:lnTo>
                    <a:pt x="2" y="317"/>
                  </a:lnTo>
                  <a:lnTo>
                    <a:pt x="5" y="336"/>
                  </a:lnTo>
                  <a:lnTo>
                    <a:pt x="11" y="354"/>
                  </a:lnTo>
                  <a:lnTo>
                    <a:pt x="16" y="372"/>
                  </a:lnTo>
                  <a:lnTo>
                    <a:pt x="23" y="390"/>
                  </a:lnTo>
                  <a:lnTo>
                    <a:pt x="31" y="408"/>
                  </a:lnTo>
                  <a:lnTo>
                    <a:pt x="40" y="423"/>
                  </a:lnTo>
                  <a:lnTo>
                    <a:pt x="51" y="439"/>
                  </a:lnTo>
                  <a:lnTo>
                    <a:pt x="63" y="455"/>
                  </a:lnTo>
                  <a:lnTo>
                    <a:pt x="74" y="469"/>
                  </a:lnTo>
                  <a:lnTo>
                    <a:pt x="88" y="483"/>
                  </a:lnTo>
                  <a:lnTo>
                    <a:pt x="103" y="496"/>
                  </a:lnTo>
                  <a:lnTo>
                    <a:pt x="118" y="507"/>
                  </a:lnTo>
                  <a:lnTo>
                    <a:pt x="134" y="517"/>
                  </a:lnTo>
                  <a:lnTo>
                    <a:pt x="150" y="527"/>
                  </a:lnTo>
                  <a:lnTo>
                    <a:pt x="168" y="535"/>
                  </a:lnTo>
                  <a:lnTo>
                    <a:pt x="185" y="542"/>
                  </a:lnTo>
                  <a:lnTo>
                    <a:pt x="203" y="548"/>
                  </a:lnTo>
                  <a:lnTo>
                    <a:pt x="223" y="552"/>
                  </a:lnTo>
                  <a:lnTo>
                    <a:pt x="241" y="555"/>
                  </a:lnTo>
                  <a:lnTo>
                    <a:pt x="260" y="558"/>
                  </a:lnTo>
                  <a:lnTo>
                    <a:pt x="279" y="558"/>
                  </a:lnTo>
                  <a:lnTo>
                    <a:pt x="298" y="558"/>
                  </a:lnTo>
                  <a:lnTo>
                    <a:pt x="316" y="555"/>
                  </a:lnTo>
                  <a:lnTo>
                    <a:pt x="335" y="552"/>
                  </a:lnTo>
                  <a:lnTo>
                    <a:pt x="353" y="548"/>
                  </a:lnTo>
                  <a:lnTo>
                    <a:pt x="372" y="542"/>
                  </a:lnTo>
                  <a:lnTo>
                    <a:pt x="390" y="535"/>
                  </a:lnTo>
                  <a:lnTo>
                    <a:pt x="407" y="527"/>
                  </a:lnTo>
                  <a:lnTo>
                    <a:pt x="424" y="517"/>
                  </a:lnTo>
                  <a:lnTo>
                    <a:pt x="440" y="507"/>
                  </a:lnTo>
                  <a:lnTo>
                    <a:pt x="455" y="496"/>
                  </a:lnTo>
                  <a:lnTo>
                    <a:pt x="470" y="483"/>
                  </a:lnTo>
                  <a:lnTo>
                    <a:pt x="482" y="469"/>
                  </a:lnTo>
                  <a:lnTo>
                    <a:pt x="495" y="455"/>
                  </a:lnTo>
                  <a:lnTo>
                    <a:pt x="507" y="439"/>
                  </a:lnTo>
                  <a:lnTo>
                    <a:pt x="516" y="423"/>
                  </a:lnTo>
                  <a:lnTo>
                    <a:pt x="526" y="408"/>
                  </a:lnTo>
                  <a:lnTo>
                    <a:pt x="534" y="390"/>
                  </a:lnTo>
                  <a:lnTo>
                    <a:pt x="541" y="372"/>
                  </a:lnTo>
                  <a:lnTo>
                    <a:pt x="547" y="354"/>
                  </a:lnTo>
                  <a:lnTo>
                    <a:pt x="552" y="336"/>
                  </a:lnTo>
                  <a:lnTo>
                    <a:pt x="555" y="317"/>
                  </a:lnTo>
                  <a:lnTo>
                    <a:pt x="557" y="298"/>
                  </a:lnTo>
                  <a:lnTo>
                    <a:pt x="558" y="279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23" name="Freeform 467"/>
            <p:cNvSpPr>
              <a:spLocks/>
            </p:cNvSpPr>
            <p:nvPr/>
          </p:nvSpPr>
          <p:spPr bwMode="auto">
            <a:xfrm>
              <a:off x="1513" y="3099"/>
              <a:ext cx="200" cy="200"/>
            </a:xfrm>
            <a:custGeom>
              <a:avLst/>
              <a:gdLst>
                <a:gd name="T0" fmla="*/ 557 w 558"/>
                <a:gd name="T1" fmla="*/ 260 h 558"/>
                <a:gd name="T2" fmla="*/ 552 w 558"/>
                <a:gd name="T3" fmla="*/ 222 h 558"/>
                <a:gd name="T4" fmla="*/ 541 w 558"/>
                <a:gd name="T5" fmla="*/ 185 h 558"/>
                <a:gd name="T6" fmla="*/ 526 w 558"/>
                <a:gd name="T7" fmla="*/ 150 h 558"/>
                <a:gd name="T8" fmla="*/ 507 w 558"/>
                <a:gd name="T9" fmla="*/ 118 h 558"/>
                <a:gd name="T10" fmla="*/ 482 w 558"/>
                <a:gd name="T11" fmla="*/ 88 h 558"/>
                <a:gd name="T12" fmla="*/ 455 w 558"/>
                <a:gd name="T13" fmla="*/ 62 h 558"/>
                <a:gd name="T14" fmla="*/ 424 w 558"/>
                <a:gd name="T15" fmla="*/ 41 h 558"/>
                <a:gd name="T16" fmla="*/ 390 w 558"/>
                <a:gd name="T17" fmla="*/ 22 h 558"/>
                <a:gd name="T18" fmla="*/ 353 w 558"/>
                <a:gd name="T19" fmla="*/ 10 h 558"/>
                <a:gd name="T20" fmla="*/ 316 w 558"/>
                <a:gd name="T21" fmla="*/ 2 h 558"/>
                <a:gd name="T22" fmla="*/ 279 w 558"/>
                <a:gd name="T23" fmla="*/ 0 h 558"/>
                <a:gd name="T24" fmla="*/ 241 w 558"/>
                <a:gd name="T25" fmla="*/ 2 h 558"/>
                <a:gd name="T26" fmla="*/ 203 w 558"/>
                <a:gd name="T27" fmla="*/ 10 h 558"/>
                <a:gd name="T28" fmla="*/ 168 w 558"/>
                <a:gd name="T29" fmla="*/ 22 h 558"/>
                <a:gd name="T30" fmla="*/ 134 w 558"/>
                <a:gd name="T31" fmla="*/ 41 h 558"/>
                <a:gd name="T32" fmla="*/ 103 w 558"/>
                <a:gd name="T33" fmla="*/ 62 h 558"/>
                <a:gd name="T34" fmla="*/ 74 w 558"/>
                <a:gd name="T35" fmla="*/ 88 h 558"/>
                <a:gd name="T36" fmla="*/ 51 w 558"/>
                <a:gd name="T37" fmla="*/ 118 h 558"/>
                <a:gd name="T38" fmla="*/ 31 w 558"/>
                <a:gd name="T39" fmla="*/ 150 h 558"/>
                <a:gd name="T40" fmla="*/ 16 w 558"/>
                <a:gd name="T41" fmla="*/ 185 h 558"/>
                <a:gd name="T42" fmla="*/ 5 w 558"/>
                <a:gd name="T43" fmla="*/ 222 h 558"/>
                <a:gd name="T44" fmla="*/ 1 w 558"/>
                <a:gd name="T45" fmla="*/ 260 h 558"/>
                <a:gd name="T46" fmla="*/ 1 w 558"/>
                <a:gd name="T47" fmla="*/ 298 h 558"/>
                <a:gd name="T48" fmla="*/ 5 w 558"/>
                <a:gd name="T49" fmla="*/ 335 h 558"/>
                <a:gd name="T50" fmla="*/ 16 w 558"/>
                <a:gd name="T51" fmla="*/ 372 h 558"/>
                <a:gd name="T52" fmla="*/ 31 w 558"/>
                <a:gd name="T53" fmla="*/ 407 h 558"/>
                <a:gd name="T54" fmla="*/ 51 w 558"/>
                <a:gd name="T55" fmla="*/ 440 h 558"/>
                <a:gd name="T56" fmla="*/ 74 w 558"/>
                <a:gd name="T57" fmla="*/ 469 h 558"/>
                <a:gd name="T58" fmla="*/ 103 w 558"/>
                <a:gd name="T59" fmla="*/ 495 h 558"/>
                <a:gd name="T60" fmla="*/ 134 w 558"/>
                <a:gd name="T61" fmla="*/ 516 h 558"/>
                <a:gd name="T62" fmla="*/ 168 w 558"/>
                <a:gd name="T63" fmla="*/ 535 h 558"/>
                <a:gd name="T64" fmla="*/ 203 w 558"/>
                <a:gd name="T65" fmla="*/ 547 h 558"/>
                <a:gd name="T66" fmla="*/ 241 w 558"/>
                <a:gd name="T67" fmla="*/ 555 h 558"/>
                <a:gd name="T68" fmla="*/ 279 w 558"/>
                <a:gd name="T69" fmla="*/ 558 h 558"/>
                <a:gd name="T70" fmla="*/ 316 w 558"/>
                <a:gd name="T71" fmla="*/ 555 h 558"/>
                <a:gd name="T72" fmla="*/ 353 w 558"/>
                <a:gd name="T73" fmla="*/ 547 h 558"/>
                <a:gd name="T74" fmla="*/ 390 w 558"/>
                <a:gd name="T75" fmla="*/ 535 h 558"/>
                <a:gd name="T76" fmla="*/ 424 w 558"/>
                <a:gd name="T77" fmla="*/ 516 h 558"/>
                <a:gd name="T78" fmla="*/ 455 w 558"/>
                <a:gd name="T79" fmla="*/ 495 h 558"/>
                <a:gd name="T80" fmla="*/ 482 w 558"/>
                <a:gd name="T81" fmla="*/ 469 h 558"/>
                <a:gd name="T82" fmla="*/ 507 w 558"/>
                <a:gd name="T83" fmla="*/ 440 h 558"/>
                <a:gd name="T84" fmla="*/ 526 w 558"/>
                <a:gd name="T85" fmla="*/ 407 h 558"/>
                <a:gd name="T86" fmla="*/ 541 w 558"/>
                <a:gd name="T87" fmla="*/ 372 h 558"/>
                <a:gd name="T88" fmla="*/ 552 w 558"/>
                <a:gd name="T89" fmla="*/ 335 h 558"/>
                <a:gd name="T90" fmla="*/ 557 w 558"/>
                <a:gd name="T91" fmla="*/ 298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58" h="558">
                  <a:moveTo>
                    <a:pt x="558" y="279"/>
                  </a:moveTo>
                  <a:lnTo>
                    <a:pt x="557" y="260"/>
                  </a:lnTo>
                  <a:lnTo>
                    <a:pt x="555" y="241"/>
                  </a:lnTo>
                  <a:lnTo>
                    <a:pt x="552" y="222"/>
                  </a:lnTo>
                  <a:lnTo>
                    <a:pt x="547" y="203"/>
                  </a:lnTo>
                  <a:lnTo>
                    <a:pt x="541" y="185"/>
                  </a:lnTo>
                  <a:lnTo>
                    <a:pt x="534" y="167"/>
                  </a:lnTo>
                  <a:lnTo>
                    <a:pt x="526" y="150"/>
                  </a:lnTo>
                  <a:lnTo>
                    <a:pt x="516" y="134"/>
                  </a:lnTo>
                  <a:lnTo>
                    <a:pt x="507" y="118"/>
                  </a:lnTo>
                  <a:lnTo>
                    <a:pt x="495" y="102"/>
                  </a:lnTo>
                  <a:lnTo>
                    <a:pt x="482" y="88"/>
                  </a:lnTo>
                  <a:lnTo>
                    <a:pt x="470" y="75"/>
                  </a:lnTo>
                  <a:lnTo>
                    <a:pt x="455" y="62"/>
                  </a:lnTo>
                  <a:lnTo>
                    <a:pt x="440" y="51"/>
                  </a:lnTo>
                  <a:lnTo>
                    <a:pt x="424" y="41"/>
                  </a:lnTo>
                  <a:lnTo>
                    <a:pt x="407" y="31"/>
                  </a:lnTo>
                  <a:lnTo>
                    <a:pt x="390" y="22"/>
                  </a:lnTo>
                  <a:lnTo>
                    <a:pt x="372" y="16"/>
                  </a:lnTo>
                  <a:lnTo>
                    <a:pt x="353" y="10"/>
                  </a:lnTo>
                  <a:lnTo>
                    <a:pt x="335" y="5"/>
                  </a:lnTo>
                  <a:lnTo>
                    <a:pt x="316" y="2"/>
                  </a:lnTo>
                  <a:lnTo>
                    <a:pt x="298" y="0"/>
                  </a:lnTo>
                  <a:lnTo>
                    <a:pt x="279" y="0"/>
                  </a:lnTo>
                  <a:lnTo>
                    <a:pt x="260" y="0"/>
                  </a:lnTo>
                  <a:lnTo>
                    <a:pt x="241" y="2"/>
                  </a:lnTo>
                  <a:lnTo>
                    <a:pt x="223" y="5"/>
                  </a:lnTo>
                  <a:lnTo>
                    <a:pt x="203" y="10"/>
                  </a:lnTo>
                  <a:lnTo>
                    <a:pt x="185" y="16"/>
                  </a:lnTo>
                  <a:lnTo>
                    <a:pt x="168" y="22"/>
                  </a:lnTo>
                  <a:lnTo>
                    <a:pt x="150" y="31"/>
                  </a:lnTo>
                  <a:lnTo>
                    <a:pt x="134" y="41"/>
                  </a:lnTo>
                  <a:lnTo>
                    <a:pt x="118" y="51"/>
                  </a:lnTo>
                  <a:lnTo>
                    <a:pt x="103" y="62"/>
                  </a:lnTo>
                  <a:lnTo>
                    <a:pt x="88" y="75"/>
                  </a:lnTo>
                  <a:lnTo>
                    <a:pt x="74" y="88"/>
                  </a:lnTo>
                  <a:lnTo>
                    <a:pt x="63" y="102"/>
                  </a:lnTo>
                  <a:lnTo>
                    <a:pt x="51" y="118"/>
                  </a:lnTo>
                  <a:lnTo>
                    <a:pt x="40" y="134"/>
                  </a:lnTo>
                  <a:lnTo>
                    <a:pt x="31" y="150"/>
                  </a:lnTo>
                  <a:lnTo>
                    <a:pt x="23" y="167"/>
                  </a:lnTo>
                  <a:lnTo>
                    <a:pt x="16" y="185"/>
                  </a:lnTo>
                  <a:lnTo>
                    <a:pt x="11" y="203"/>
                  </a:lnTo>
                  <a:lnTo>
                    <a:pt x="5" y="222"/>
                  </a:lnTo>
                  <a:lnTo>
                    <a:pt x="2" y="241"/>
                  </a:lnTo>
                  <a:lnTo>
                    <a:pt x="1" y="260"/>
                  </a:lnTo>
                  <a:lnTo>
                    <a:pt x="0" y="279"/>
                  </a:lnTo>
                  <a:lnTo>
                    <a:pt x="1" y="298"/>
                  </a:lnTo>
                  <a:lnTo>
                    <a:pt x="2" y="316"/>
                  </a:lnTo>
                  <a:lnTo>
                    <a:pt x="5" y="335"/>
                  </a:lnTo>
                  <a:lnTo>
                    <a:pt x="11" y="354"/>
                  </a:lnTo>
                  <a:lnTo>
                    <a:pt x="16" y="372"/>
                  </a:lnTo>
                  <a:lnTo>
                    <a:pt x="23" y="390"/>
                  </a:lnTo>
                  <a:lnTo>
                    <a:pt x="31" y="407"/>
                  </a:lnTo>
                  <a:lnTo>
                    <a:pt x="40" y="424"/>
                  </a:lnTo>
                  <a:lnTo>
                    <a:pt x="51" y="440"/>
                  </a:lnTo>
                  <a:lnTo>
                    <a:pt x="63" y="455"/>
                  </a:lnTo>
                  <a:lnTo>
                    <a:pt x="74" y="469"/>
                  </a:lnTo>
                  <a:lnTo>
                    <a:pt x="88" y="482"/>
                  </a:lnTo>
                  <a:lnTo>
                    <a:pt x="103" y="495"/>
                  </a:lnTo>
                  <a:lnTo>
                    <a:pt x="118" y="507"/>
                  </a:lnTo>
                  <a:lnTo>
                    <a:pt x="134" y="516"/>
                  </a:lnTo>
                  <a:lnTo>
                    <a:pt x="150" y="526"/>
                  </a:lnTo>
                  <a:lnTo>
                    <a:pt x="168" y="535"/>
                  </a:lnTo>
                  <a:lnTo>
                    <a:pt x="185" y="541"/>
                  </a:lnTo>
                  <a:lnTo>
                    <a:pt x="203" y="547"/>
                  </a:lnTo>
                  <a:lnTo>
                    <a:pt x="223" y="552"/>
                  </a:lnTo>
                  <a:lnTo>
                    <a:pt x="241" y="555"/>
                  </a:lnTo>
                  <a:lnTo>
                    <a:pt x="260" y="557"/>
                  </a:lnTo>
                  <a:lnTo>
                    <a:pt x="279" y="558"/>
                  </a:lnTo>
                  <a:lnTo>
                    <a:pt x="298" y="557"/>
                  </a:lnTo>
                  <a:lnTo>
                    <a:pt x="316" y="555"/>
                  </a:lnTo>
                  <a:lnTo>
                    <a:pt x="335" y="552"/>
                  </a:lnTo>
                  <a:lnTo>
                    <a:pt x="353" y="547"/>
                  </a:lnTo>
                  <a:lnTo>
                    <a:pt x="372" y="541"/>
                  </a:lnTo>
                  <a:lnTo>
                    <a:pt x="390" y="535"/>
                  </a:lnTo>
                  <a:lnTo>
                    <a:pt x="407" y="526"/>
                  </a:lnTo>
                  <a:lnTo>
                    <a:pt x="424" y="516"/>
                  </a:lnTo>
                  <a:lnTo>
                    <a:pt x="440" y="507"/>
                  </a:lnTo>
                  <a:lnTo>
                    <a:pt x="455" y="495"/>
                  </a:lnTo>
                  <a:lnTo>
                    <a:pt x="470" y="482"/>
                  </a:lnTo>
                  <a:lnTo>
                    <a:pt x="482" y="469"/>
                  </a:lnTo>
                  <a:lnTo>
                    <a:pt x="495" y="455"/>
                  </a:lnTo>
                  <a:lnTo>
                    <a:pt x="507" y="440"/>
                  </a:lnTo>
                  <a:lnTo>
                    <a:pt x="516" y="424"/>
                  </a:lnTo>
                  <a:lnTo>
                    <a:pt x="526" y="407"/>
                  </a:lnTo>
                  <a:lnTo>
                    <a:pt x="534" y="390"/>
                  </a:lnTo>
                  <a:lnTo>
                    <a:pt x="541" y="372"/>
                  </a:lnTo>
                  <a:lnTo>
                    <a:pt x="547" y="354"/>
                  </a:lnTo>
                  <a:lnTo>
                    <a:pt x="552" y="335"/>
                  </a:lnTo>
                  <a:lnTo>
                    <a:pt x="555" y="316"/>
                  </a:lnTo>
                  <a:lnTo>
                    <a:pt x="557" y="298"/>
                  </a:lnTo>
                  <a:lnTo>
                    <a:pt x="558" y="279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24" name="Line 468"/>
            <p:cNvSpPr>
              <a:spLocks noChangeShapeType="1"/>
            </p:cNvSpPr>
            <p:nvPr/>
          </p:nvSpPr>
          <p:spPr bwMode="auto">
            <a:xfrm flipV="1">
              <a:off x="1946" y="1021"/>
              <a:ext cx="0" cy="39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25" name="Line 469"/>
            <p:cNvSpPr>
              <a:spLocks noChangeShapeType="1"/>
            </p:cNvSpPr>
            <p:nvPr/>
          </p:nvSpPr>
          <p:spPr bwMode="auto">
            <a:xfrm flipH="1">
              <a:off x="217" y="1021"/>
              <a:ext cx="172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26" name="Line 470"/>
            <p:cNvSpPr>
              <a:spLocks noChangeShapeType="1"/>
            </p:cNvSpPr>
            <p:nvPr/>
          </p:nvSpPr>
          <p:spPr bwMode="auto">
            <a:xfrm>
              <a:off x="217" y="1021"/>
              <a:ext cx="0" cy="39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27" name="Line 471"/>
            <p:cNvSpPr>
              <a:spLocks noChangeShapeType="1"/>
            </p:cNvSpPr>
            <p:nvPr/>
          </p:nvSpPr>
          <p:spPr bwMode="auto">
            <a:xfrm>
              <a:off x="217" y="1420"/>
              <a:ext cx="172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28" name="Line 472"/>
            <p:cNvSpPr>
              <a:spLocks noChangeShapeType="1"/>
            </p:cNvSpPr>
            <p:nvPr/>
          </p:nvSpPr>
          <p:spPr bwMode="auto">
            <a:xfrm flipV="1">
              <a:off x="450" y="1357"/>
              <a:ext cx="0" cy="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29" name="Line 473"/>
            <p:cNvSpPr>
              <a:spLocks noChangeShapeType="1"/>
            </p:cNvSpPr>
            <p:nvPr/>
          </p:nvSpPr>
          <p:spPr bwMode="auto">
            <a:xfrm flipV="1">
              <a:off x="450" y="1234"/>
              <a:ext cx="0" cy="1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30" name="Line 474"/>
            <p:cNvSpPr>
              <a:spLocks noChangeShapeType="1"/>
            </p:cNvSpPr>
            <p:nvPr/>
          </p:nvSpPr>
          <p:spPr bwMode="auto">
            <a:xfrm flipV="1">
              <a:off x="450" y="1109"/>
              <a:ext cx="0" cy="1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31" name="Line 475"/>
            <p:cNvSpPr>
              <a:spLocks noChangeShapeType="1"/>
            </p:cNvSpPr>
            <p:nvPr/>
          </p:nvSpPr>
          <p:spPr bwMode="auto">
            <a:xfrm flipV="1">
              <a:off x="450" y="1021"/>
              <a:ext cx="0" cy="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32" name="Line 476"/>
            <p:cNvSpPr>
              <a:spLocks noChangeShapeType="1"/>
            </p:cNvSpPr>
            <p:nvPr/>
          </p:nvSpPr>
          <p:spPr bwMode="auto">
            <a:xfrm flipV="1">
              <a:off x="1047" y="1357"/>
              <a:ext cx="0" cy="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33" name="Line 477"/>
            <p:cNvSpPr>
              <a:spLocks noChangeShapeType="1"/>
            </p:cNvSpPr>
            <p:nvPr/>
          </p:nvSpPr>
          <p:spPr bwMode="auto">
            <a:xfrm flipV="1">
              <a:off x="1047" y="1234"/>
              <a:ext cx="0" cy="1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34" name="Line 478"/>
            <p:cNvSpPr>
              <a:spLocks noChangeShapeType="1"/>
            </p:cNvSpPr>
            <p:nvPr/>
          </p:nvSpPr>
          <p:spPr bwMode="auto">
            <a:xfrm flipV="1">
              <a:off x="1047" y="1109"/>
              <a:ext cx="0" cy="1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35" name="Line 479"/>
            <p:cNvSpPr>
              <a:spLocks noChangeShapeType="1"/>
            </p:cNvSpPr>
            <p:nvPr/>
          </p:nvSpPr>
          <p:spPr bwMode="auto">
            <a:xfrm flipV="1">
              <a:off x="1047" y="1021"/>
              <a:ext cx="0" cy="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36" name="Line 480"/>
            <p:cNvSpPr>
              <a:spLocks noChangeShapeType="1"/>
            </p:cNvSpPr>
            <p:nvPr/>
          </p:nvSpPr>
          <p:spPr bwMode="auto">
            <a:xfrm flipV="1">
              <a:off x="1513" y="1357"/>
              <a:ext cx="0" cy="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37" name="Line 481"/>
            <p:cNvSpPr>
              <a:spLocks noChangeShapeType="1"/>
            </p:cNvSpPr>
            <p:nvPr/>
          </p:nvSpPr>
          <p:spPr bwMode="auto">
            <a:xfrm flipV="1">
              <a:off x="1513" y="1234"/>
              <a:ext cx="0" cy="1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38" name="Line 482"/>
            <p:cNvSpPr>
              <a:spLocks noChangeShapeType="1"/>
            </p:cNvSpPr>
            <p:nvPr/>
          </p:nvSpPr>
          <p:spPr bwMode="auto">
            <a:xfrm flipV="1">
              <a:off x="1513" y="1109"/>
              <a:ext cx="0" cy="1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39" name="Line 483"/>
            <p:cNvSpPr>
              <a:spLocks noChangeShapeType="1"/>
            </p:cNvSpPr>
            <p:nvPr/>
          </p:nvSpPr>
          <p:spPr bwMode="auto">
            <a:xfrm flipV="1">
              <a:off x="1513" y="1021"/>
              <a:ext cx="0" cy="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40" name="Line 484"/>
            <p:cNvSpPr>
              <a:spLocks noChangeShapeType="1"/>
            </p:cNvSpPr>
            <p:nvPr/>
          </p:nvSpPr>
          <p:spPr bwMode="auto">
            <a:xfrm flipV="1">
              <a:off x="1713" y="1357"/>
              <a:ext cx="0" cy="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41" name="Line 485"/>
            <p:cNvSpPr>
              <a:spLocks noChangeShapeType="1"/>
            </p:cNvSpPr>
            <p:nvPr/>
          </p:nvSpPr>
          <p:spPr bwMode="auto">
            <a:xfrm flipV="1">
              <a:off x="1713" y="1234"/>
              <a:ext cx="0" cy="1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42" name="Line 486"/>
            <p:cNvSpPr>
              <a:spLocks noChangeShapeType="1"/>
            </p:cNvSpPr>
            <p:nvPr/>
          </p:nvSpPr>
          <p:spPr bwMode="auto">
            <a:xfrm flipV="1">
              <a:off x="1713" y="1109"/>
              <a:ext cx="0" cy="1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43" name="Line 487"/>
            <p:cNvSpPr>
              <a:spLocks noChangeShapeType="1"/>
            </p:cNvSpPr>
            <p:nvPr/>
          </p:nvSpPr>
          <p:spPr bwMode="auto">
            <a:xfrm flipV="1">
              <a:off x="1713" y="1021"/>
              <a:ext cx="0" cy="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44" name="Line 488"/>
            <p:cNvSpPr>
              <a:spLocks noChangeShapeType="1"/>
            </p:cNvSpPr>
            <p:nvPr/>
          </p:nvSpPr>
          <p:spPr bwMode="auto">
            <a:xfrm>
              <a:off x="748" y="2319"/>
              <a:ext cx="0" cy="1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45" name="Line 489"/>
            <p:cNvSpPr>
              <a:spLocks noChangeShapeType="1"/>
            </p:cNvSpPr>
            <p:nvPr/>
          </p:nvSpPr>
          <p:spPr bwMode="auto">
            <a:xfrm>
              <a:off x="748" y="2510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46" name="Line 490"/>
            <p:cNvSpPr>
              <a:spLocks noChangeShapeType="1"/>
            </p:cNvSpPr>
            <p:nvPr/>
          </p:nvSpPr>
          <p:spPr bwMode="auto">
            <a:xfrm>
              <a:off x="748" y="2555"/>
              <a:ext cx="0" cy="1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47" name="Line 491"/>
            <p:cNvSpPr>
              <a:spLocks noChangeShapeType="1"/>
            </p:cNvSpPr>
            <p:nvPr/>
          </p:nvSpPr>
          <p:spPr bwMode="auto">
            <a:xfrm>
              <a:off x="748" y="2778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48" name="Line 492"/>
            <p:cNvSpPr>
              <a:spLocks noChangeShapeType="1"/>
            </p:cNvSpPr>
            <p:nvPr/>
          </p:nvSpPr>
          <p:spPr bwMode="auto">
            <a:xfrm>
              <a:off x="748" y="2823"/>
              <a:ext cx="0" cy="2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49" name="Line 493"/>
            <p:cNvSpPr>
              <a:spLocks noChangeShapeType="1"/>
            </p:cNvSpPr>
            <p:nvPr/>
          </p:nvSpPr>
          <p:spPr bwMode="auto">
            <a:xfrm>
              <a:off x="748" y="3049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50" name="Line 494"/>
            <p:cNvSpPr>
              <a:spLocks noChangeShapeType="1"/>
            </p:cNvSpPr>
            <p:nvPr/>
          </p:nvSpPr>
          <p:spPr bwMode="auto">
            <a:xfrm>
              <a:off x="748" y="3094"/>
              <a:ext cx="0" cy="2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51" name="Line 495"/>
            <p:cNvSpPr>
              <a:spLocks noChangeShapeType="1"/>
            </p:cNvSpPr>
            <p:nvPr/>
          </p:nvSpPr>
          <p:spPr bwMode="auto">
            <a:xfrm>
              <a:off x="748" y="3317"/>
              <a:ext cx="0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52" name="Line 496"/>
            <p:cNvSpPr>
              <a:spLocks noChangeShapeType="1"/>
            </p:cNvSpPr>
            <p:nvPr/>
          </p:nvSpPr>
          <p:spPr bwMode="auto">
            <a:xfrm>
              <a:off x="748" y="3362"/>
              <a:ext cx="0" cy="16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53" name="Line 497"/>
            <p:cNvSpPr>
              <a:spLocks noChangeShapeType="1"/>
            </p:cNvSpPr>
            <p:nvPr/>
          </p:nvSpPr>
          <p:spPr bwMode="auto">
            <a:xfrm>
              <a:off x="1613" y="2512"/>
              <a:ext cx="0" cy="1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54" name="Line 498"/>
            <p:cNvSpPr>
              <a:spLocks noChangeShapeType="1"/>
            </p:cNvSpPr>
            <p:nvPr/>
          </p:nvSpPr>
          <p:spPr bwMode="auto">
            <a:xfrm>
              <a:off x="1613" y="2658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55" name="Line 499"/>
            <p:cNvSpPr>
              <a:spLocks noChangeShapeType="1"/>
            </p:cNvSpPr>
            <p:nvPr/>
          </p:nvSpPr>
          <p:spPr bwMode="auto">
            <a:xfrm>
              <a:off x="1613" y="2703"/>
              <a:ext cx="0" cy="1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56" name="Line 500"/>
            <p:cNvSpPr>
              <a:spLocks noChangeShapeType="1"/>
            </p:cNvSpPr>
            <p:nvPr/>
          </p:nvSpPr>
          <p:spPr bwMode="auto">
            <a:xfrm>
              <a:off x="1613" y="3039"/>
              <a:ext cx="0" cy="1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57" name="Line 501"/>
            <p:cNvSpPr>
              <a:spLocks noChangeShapeType="1"/>
            </p:cNvSpPr>
            <p:nvPr/>
          </p:nvSpPr>
          <p:spPr bwMode="auto">
            <a:xfrm>
              <a:off x="1613" y="3186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58" name="Line 502"/>
            <p:cNvSpPr>
              <a:spLocks noChangeShapeType="1"/>
            </p:cNvSpPr>
            <p:nvPr/>
          </p:nvSpPr>
          <p:spPr bwMode="auto">
            <a:xfrm>
              <a:off x="1613" y="3231"/>
              <a:ext cx="0" cy="1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47959" name="Group 503"/>
            <p:cNvGrpSpPr>
              <a:grpSpLocks/>
            </p:cNvGrpSpPr>
            <p:nvPr/>
          </p:nvGrpSpPr>
          <p:grpSpPr bwMode="auto">
            <a:xfrm>
              <a:off x="748" y="1913"/>
              <a:ext cx="1198" cy="487"/>
              <a:chOff x="748" y="1913"/>
              <a:chExt cx="1198" cy="487"/>
            </a:xfrm>
          </p:grpSpPr>
          <p:sp>
            <p:nvSpPr>
              <p:cNvPr id="147960" name="Line 504"/>
              <p:cNvSpPr>
                <a:spLocks noChangeShapeType="1"/>
              </p:cNvSpPr>
              <p:nvPr/>
            </p:nvSpPr>
            <p:spPr bwMode="auto">
              <a:xfrm flipV="1">
                <a:off x="1946" y="2001"/>
                <a:ext cx="0" cy="399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961" name="Line 505"/>
              <p:cNvSpPr>
                <a:spLocks noChangeShapeType="1"/>
              </p:cNvSpPr>
              <p:nvPr/>
            </p:nvSpPr>
            <p:spPr bwMode="auto">
              <a:xfrm flipV="1">
                <a:off x="748" y="2001"/>
                <a:ext cx="0" cy="399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962" name="Line 506"/>
              <p:cNvSpPr>
                <a:spLocks noChangeShapeType="1"/>
              </p:cNvSpPr>
              <p:nvPr/>
            </p:nvSpPr>
            <p:spPr bwMode="auto">
              <a:xfrm flipH="1">
                <a:off x="819" y="2046"/>
                <a:ext cx="1057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963" name="Freeform 507"/>
              <p:cNvSpPr>
                <a:spLocks/>
              </p:cNvSpPr>
              <p:nvPr/>
            </p:nvSpPr>
            <p:spPr bwMode="auto">
              <a:xfrm>
                <a:off x="1876" y="2036"/>
                <a:ext cx="70" cy="23"/>
              </a:xfrm>
              <a:custGeom>
                <a:avLst/>
                <a:gdLst>
                  <a:gd name="T0" fmla="*/ 0 w 194"/>
                  <a:gd name="T1" fmla="*/ 0 h 65"/>
                  <a:gd name="T2" fmla="*/ 0 w 194"/>
                  <a:gd name="T3" fmla="*/ 65 h 65"/>
                  <a:gd name="T4" fmla="*/ 194 w 194"/>
                  <a:gd name="T5" fmla="*/ 32 h 65"/>
                  <a:gd name="T6" fmla="*/ 0 w 194"/>
                  <a:gd name="T7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4" h="65">
                    <a:moveTo>
                      <a:pt x="0" y="0"/>
                    </a:moveTo>
                    <a:lnTo>
                      <a:pt x="0" y="65"/>
                    </a:lnTo>
                    <a:lnTo>
                      <a:pt x="194" y="3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964" name="Freeform 508"/>
              <p:cNvSpPr>
                <a:spLocks/>
              </p:cNvSpPr>
              <p:nvPr/>
            </p:nvSpPr>
            <p:spPr bwMode="auto">
              <a:xfrm>
                <a:off x="1876" y="2036"/>
                <a:ext cx="70" cy="23"/>
              </a:xfrm>
              <a:custGeom>
                <a:avLst/>
                <a:gdLst>
                  <a:gd name="T0" fmla="*/ 0 w 194"/>
                  <a:gd name="T1" fmla="*/ 0 h 65"/>
                  <a:gd name="T2" fmla="*/ 0 w 194"/>
                  <a:gd name="T3" fmla="*/ 65 h 65"/>
                  <a:gd name="T4" fmla="*/ 194 w 194"/>
                  <a:gd name="T5" fmla="*/ 32 h 65"/>
                  <a:gd name="T6" fmla="*/ 0 w 194"/>
                  <a:gd name="T7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4" h="65">
                    <a:moveTo>
                      <a:pt x="0" y="0"/>
                    </a:moveTo>
                    <a:lnTo>
                      <a:pt x="0" y="65"/>
                    </a:lnTo>
                    <a:lnTo>
                      <a:pt x="194" y="3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3300"/>
              </a:solidFill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965" name="Freeform 509"/>
              <p:cNvSpPr>
                <a:spLocks/>
              </p:cNvSpPr>
              <p:nvPr/>
            </p:nvSpPr>
            <p:spPr bwMode="auto">
              <a:xfrm>
                <a:off x="748" y="2036"/>
                <a:ext cx="71" cy="23"/>
              </a:xfrm>
              <a:custGeom>
                <a:avLst/>
                <a:gdLst>
                  <a:gd name="T0" fmla="*/ 195 w 195"/>
                  <a:gd name="T1" fmla="*/ 0 h 65"/>
                  <a:gd name="T2" fmla="*/ 195 w 195"/>
                  <a:gd name="T3" fmla="*/ 65 h 65"/>
                  <a:gd name="T4" fmla="*/ 0 w 195"/>
                  <a:gd name="T5" fmla="*/ 32 h 65"/>
                  <a:gd name="T6" fmla="*/ 195 w 195"/>
                  <a:gd name="T7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5" h="65">
                    <a:moveTo>
                      <a:pt x="195" y="0"/>
                    </a:moveTo>
                    <a:lnTo>
                      <a:pt x="195" y="65"/>
                    </a:lnTo>
                    <a:lnTo>
                      <a:pt x="0" y="32"/>
                    </a:lnTo>
                    <a:lnTo>
                      <a:pt x="195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966" name="Freeform 510"/>
              <p:cNvSpPr>
                <a:spLocks/>
              </p:cNvSpPr>
              <p:nvPr/>
            </p:nvSpPr>
            <p:spPr bwMode="auto">
              <a:xfrm>
                <a:off x="748" y="2036"/>
                <a:ext cx="71" cy="23"/>
              </a:xfrm>
              <a:custGeom>
                <a:avLst/>
                <a:gdLst>
                  <a:gd name="T0" fmla="*/ 195 w 195"/>
                  <a:gd name="T1" fmla="*/ 0 h 65"/>
                  <a:gd name="T2" fmla="*/ 195 w 195"/>
                  <a:gd name="T3" fmla="*/ 65 h 65"/>
                  <a:gd name="T4" fmla="*/ 0 w 195"/>
                  <a:gd name="T5" fmla="*/ 32 h 65"/>
                  <a:gd name="T6" fmla="*/ 195 w 195"/>
                  <a:gd name="T7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5" h="65">
                    <a:moveTo>
                      <a:pt x="195" y="0"/>
                    </a:moveTo>
                    <a:lnTo>
                      <a:pt x="195" y="65"/>
                    </a:lnTo>
                    <a:lnTo>
                      <a:pt x="0" y="32"/>
                    </a:lnTo>
                    <a:lnTo>
                      <a:pt x="195" y="0"/>
                    </a:lnTo>
                    <a:close/>
                  </a:path>
                </a:pathLst>
              </a:custGeom>
              <a:solidFill>
                <a:srgbClr val="FF3300"/>
              </a:solidFill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967" name="Line 511"/>
              <p:cNvSpPr>
                <a:spLocks noChangeShapeType="1"/>
              </p:cNvSpPr>
              <p:nvPr/>
            </p:nvSpPr>
            <p:spPr bwMode="auto">
              <a:xfrm>
                <a:off x="1320" y="1913"/>
                <a:ext cx="17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968" name="Freeform 512"/>
              <p:cNvSpPr>
                <a:spLocks/>
              </p:cNvSpPr>
              <p:nvPr/>
            </p:nvSpPr>
            <p:spPr bwMode="auto">
              <a:xfrm>
                <a:off x="1322" y="1913"/>
                <a:ext cx="25" cy="48"/>
              </a:xfrm>
              <a:custGeom>
                <a:avLst/>
                <a:gdLst>
                  <a:gd name="T0" fmla="*/ 0 w 69"/>
                  <a:gd name="T1" fmla="*/ 135 h 135"/>
                  <a:gd name="T2" fmla="*/ 6 w 69"/>
                  <a:gd name="T3" fmla="*/ 135 h 135"/>
                  <a:gd name="T4" fmla="*/ 11 w 69"/>
                  <a:gd name="T5" fmla="*/ 134 h 135"/>
                  <a:gd name="T6" fmla="*/ 18 w 69"/>
                  <a:gd name="T7" fmla="*/ 131 h 135"/>
                  <a:gd name="T8" fmla="*/ 24 w 69"/>
                  <a:gd name="T9" fmla="*/ 128 h 135"/>
                  <a:gd name="T10" fmla="*/ 31 w 69"/>
                  <a:gd name="T11" fmla="*/ 123 h 135"/>
                  <a:gd name="T12" fmla="*/ 36 w 69"/>
                  <a:gd name="T13" fmla="*/ 119 h 135"/>
                  <a:gd name="T14" fmla="*/ 41 w 69"/>
                  <a:gd name="T15" fmla="*/ 113 h 135"/>
                  <a:gd name="T16" fmla="*/ 46 w 69"/>
                  <a:gd name="T17" fmla="*/ 106 h 135"/>
                  <a:gd name="T18" fmla="*/ 52 w 69"/>
                  <a:gd name="T19" fmla="*/ 99 h 135"/>
                  <a:gd name="T20" fmla="*/ 56 w 69"/>
                  <a:gd name="T21" fmla="*/ 91 h 135"/>
                  <a:gd name="T22" fmla="*/ 59 w 69"/>
                  <a:gd name="T23" fmla="*/ 84 h 135"/>
                  <a:gd name="T24" fmla="*/ 62 w 69"/>
                  <a:gd name="T25" fmla="*/ 76 h 135"/>
                  <a:gd name="T26" fmla="*/ 66 w 69"/>
                  <a:gd name="T27" fmla="*/ 68 h 135"/>
                  <a:gd name="T28" fmla="*/ 67 w 69"/>
                  <a:gd name="T29" fmla="*/ 59 h 135"/>
                  <a:gd name="T30" fmla="*/ 69 w 69"/>
                  <a:gd name="T31" fmla="*/ 52 h 135"/>
                  <a:gd name="T32" fmla="*/ 69 w 69"/>
                  <a:gd name="T33" fmla="*/ 43 h 135"/>
                  <a:gd name="T34" fmla="*/ 69 w 69"/>
                  <a:gd name="T35" fmla="*/ 36 h 135"/>
                  <a:gd name="T36" fmla="*/ 68 w 69"/>
                  <a:gd name="T37" fmla="*/ 30 h 135"/>
                  <a:gd name="T38" fmla="*/ 66 w 69"/>
                  <a:gd name="T39" fmla="*/ 23 h 135"/>
                  <a:gd name="T40" fmla="*/ 64 w 69"/>
                  <a:gd name="T41" fmla="*/ 17 h 135"/>
                  <a:gd name="T42" fmla="*/ 60 w 69"/>
                  <a:gd name="T43" fmla="*/ 13 h 135"/>
                  <a:gd name="T44" fmla="*/ 56 w 69"/>
                  <a:gd name="T45" fmla="*/ 8 h 135"/>
                  <a:gd name="T46" fmla="*/ 52 w 69"/>
                  <a:gd name="T47" fmla="*/ 4 h 135"/>
                  <a:gd name="T48" fmla="*/ 46 w 69"/>
                  <a:gd name="T49" fmla="*/ 2 h 135"/>
                  <a:gd name="T50" fmla="*/ 42 w 69"/>
                  <a:gd name="T51" fmla="*/ 1 h 135"/>
                  <a:gd name="T52" fmla="*/ 36 w 69"/>
                  <a:gd name="T53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9" h="135">
                    <a:moveTo>
                      <a:pt x="0" y="135"/>
                    </a:moveTo>
                    <a:lnTo>
                      <a:pt x="6" y="135"/>
                    </a:lnTo>
                    <a:lnTo>
                      <a:pt x="11" y="134"/>
                    </a:lnTo>
                    <a:lnTo>
                      <a:pt x="18" y="131"/>
                    </a:lnTo>
                    <a:lnTo>
                      <a:pt x="24" y="128"/>
                    </a:lnTo>
                    <a:lnTo>
                      <a:pt x="31" y="123"/>
                    </a:lnTo>
                    <a:lnTo>
                      <a:pt x="36" y="119"/>
                    </a:lnTo>
                    <a:lnTo>
                      <a:pt x="41" y="113"/>
                    </a:lnTo>
                    <a:lnTo>
                      <a:pt x="46" y="106"/>
                    </a:lnTo>
                    <a:lnTo>
                      <a:pt x="52" y="99"/>
                    </a:lnTo>
                    <a:lnTo>
                      <a:pt x="56" y="91"/>
                    </a:lnTo>
                    <a:lnTo>
                      <a:pt x="59" y="84"/>
                    </a:lnTo>
                    <a:lnTo>
                      <a:pt x="62" y="76"/>
                    </a:lnTo>
                    <a:lnTo>
                      <a:pt x="66" y="68"/>
                    </a:lnTo>
                    <a:lnTo>
                      <a:pt x="67" y="59"/>
                    </a:lnTo>
                    <a:lnTo>
                      <a:pt x="69" y="52"/>
                    </a:lnTo>
                    <a:lnTo>
                      <a:pt x="69" y="43"/>
                    </a:lnTo>
                    <a:lnTo>
                      <a:pt x="69" y="36"/>
                    </a:lnTo>
                    <a:lnTo>
                      <a:pt x="68" y="30"/>
                    </a:lnTo>
                    <a:lnTo>
                      <a:pt x="66" y="23"/>
                    </a:lnTo>
                    <a:lnTo>
                      <a:pt x="64" y="17"/>
                    </a:lnTo>
                    <a:lnTo>
                      <a:pt x="60" y="13"/>
                    </a:lnTo>
                    <a:lnTo>
                      <a:pt x="56" y="8"/>
                    </a:lnTo>
                    <a:lnTo>
                      <a:pt x="52" y="4"/>
                    </a:lnTo>
                    <a:lnTo>
                      <a:pt x="46" y="2"/>
                    </a:lnTo>
                    <a:lnTo>
                      <a:pt x="42" y="1"/>
                    </a:lnTo>
                    <a:lnTo>
                      <a:pt x="36" y="0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969" name="Line 513"/>
              <p:cNvSpPr>
                <a:spLocks noChangeShapeType="1"/>
              </p:cNvSpPr>
              <p:nvPr/>
            </p:nvSpPr>
            <p:spPr bwMode="auto">
              <a:xfrm flipH="1">
                <a:off x="1315" y="1961"/>
                <a:ext cx="7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970" name="Freeform 514"/>
              <p:cNvSpPr>
                <a:spLocks/>
              </p:cNvSpPr>
              <p:nvPr/>
            </p:nvSpPr>
            <p:spPr bwMode="auto">
              <a:xfrm>
                <a:off x="1322" y="1961"/>
                <a:ext cx="13" cy="25"/>
              </a:xfrm>
              <a:custGeom>
                <a:avLst/>
                <a:gdLst>
                  <a:gd name="T0" fmla="*/ 29 w 33"/>
                  <a:gd name="T1" fmla="*/ 68 h 68"/>
                  <a:gd name="T2" fmla="*/ 31 w 33"/>
                  <a:gd name="T3" fmla="*/ 60 h 68"/>
                  <a:gd name="T4" fmla="*/ 32 w 33"/>
                  <a:gd name="T5" fmla="*/ 52 h 68"/>
                  <a:gd name="T6" fmla="*/ 33 w 33"/>
                  <a:gd name="T7" fmla="*/ 45 h 68"/>
                  <a:gd name="T8" fmla="*/ 33 w 33"/>
                  <a:gd name="T9" fmla="*/ 37 h 68"/>
                  <a:gd name="T10" fmla="*/ 31 w 33"/>
                  <a:gd name="T11" fmla="*/ 30 h 68"/>
                  <a:gd name="T12" fmla="*/ 29 w 33"/>
                  <a:gd name="T13" fmla="*/ 23 h 68"/>
                  <a:gd name="T14" fmla="*/ 26 w 33"/>
                  <a:gd name="T15" fmla="*/ 17 h 68"/>
                  <a:gd name="T16" fmla="*/ 23 w 33"/>
                  <a:gd name="T17" fmla="*/ 13 h 68"/>
                  <a:gd name="T18" fmla="*/ 20 w 33"/>
                  <a:gd name="T19" fmla="*/ 9 h 68"/>
                  <a:gd name="T20" fmla="*/ 16 w 33"/>
                  <a:gd name="T21" fmla="*/ 5 h 68"/>
                  <a:gd name="T22" fmla="*/ 10 w 33"/>
                  <a:gd name="T23" fmla="*/ 2 h 68"/>
                  <a:gd name="T24" fmla="*/ 5 w 33"/>
                  <a:gd name="T25" fmla="*/ 1 h 68"/>
                  <a:gd name="T26" fmla="*/ 0 w 33"/>
                  <a:gd name="T27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3" h="68">
                    <a:moveTo>
                      <a:pt x="29" y="68"/>
                    </a:moveTo>
                    <a:lnTo>
                      <a:pt x="31" y="60"/>
                    </a:lnTo>
                    <a:lnTo>
                      <a:pt x="32" y="52"/>
                    </a:lnTo>
                    <a:lnTo>
                      <a:pt x="33" y="45"/>
                    </a:lnTo>
                    <a:lnTo>
                      <a:pt x="33" y="37"/>
                    </a:lnTo>
                    <a:lnTo>
                      <a:pt x="31" y="30"/>
                    </a:lnTo>
                    <a:lnTo>
                      <a:pt x="29" y="23"/>
                    </a:lnTo>
                    <a:lnTo>
                      <a:pt x="26" y="17"/>
                    </a:lnTo>
                    <a:lnTo>
                      <a:pt x="23" y="13"/>
                    </a:lnTo>
                    <a:lnTo>
                      <a:pt x="20" y="9"/>
                    </a:lnTo>
                    <a:lnTo>
                      <a:pt x="16" y="5"/>
                    </a:lnTo>
                    <a:lnTo>
                      <a:pt x="10" y="2"/>
                    </a:lnTo>
                    <a:lnTo>
                      <a:pt x="5" y="1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971" name="Line 515"/>
              <p:cNvSpPr>
                <a:spLocks noChangeShapeType="1"/>
              </p:cNvSpPr>
              <p:nvPr/>
            </p:nvSpPr>
            <p:spPr bwMode="auto">
              <a:xfrm flipH="1">
                <a:off x="1330" y="1986"/>
                <a:ext cx="5" cy="13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972" name="Freeform 516"/>
              <p:cNvSpPr>
                <a:spLocks/>
              </p:cNvSpPr>
              <p:nvPr/>
            </p:nvSpPr>
            <p:spPr bwMode="auto">
              <a:xfrm>
                <a:off x="1307" y="1999"/>
                <a:ext cx="23" cy="22"/>
              </a:xfrm>
              <a:custGeom>
                <a:avLst/>
                <a:gdLst>
                  <a:gd name="T0" fmla="*/ 0 w 65"/>
                  <a:gd name="T1" fmla="*/ 67 h 67"/>
                  <a:gd name="T2" fmla="*/ 5 w 65"/>
                  <a:gd name="T3" fmla="*/ 67 h 67"/>
                  <a:gd name="T4" fmla="*/ 12 w 65"/>
                  <a:gd name="T5" fmla="*/ 66 h 67"/>
                  <a:gd name="T6" fmla="*/ 18 w 65"/>
                  <a:gd name="T7" fmla="*/ 63 h 67"/>
                  <a:gd name="T8" fmla="*/ 23 w 65"/>
                  <a:gd name="T9" fmla="*/ 60 h 67"/>
                  <a:gd name="T10" fmla="*/ 30 w 65"/>
                  <a:gd name="T11" fmla="*/ 56 h 67"/>
                  <a:gd name="T12" fmla="*/ 35 w 65"/>
                  <a:gd name="T13" fmla="*/ 50 h 67"/>
                  <a:gd name="T14" fmla="*/ 41 w 65"/>
                  <a:gd name="T15" fmla="*/ 45 h 67"/>
                  <a:gd name="T16" fmla="*/ 47 w 65"/>
                  <a:gd name="T17" fmla="*/ 39 h 67"/>
                  <a:gd name="T18" fmla="*/ 51 w 65"/>
                  <a:gd name="T19" fmla="*/ 31 h 67"/>
                  <a:gd name="T20" fmla="*/ 55 w 65"/>
                  <a:gd name="T21" fmla="*/ 24 h 67"/>
                  <a:gd name="T22" fmla="*/ 60 w 65"/>
                  <a:gd name="T23" fmla="*/ 16 h 67"/>
                  <a:gd name="T24" fmla="*/ 63 w 65"/>
                  <a:gd name="T25" fmla="*/ 9 h 67"/>
                  <a:gd name="T26" fmla="*/ 65 w 65"/>
                  <a:gd name="T27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5" h="67">
                    <a:moveTo>
                      <a:pt x="0" y="67"/>
                    </a:moveTo>
                    <a:lnTo>
                      <a:pt x="5" y="67"/>
                    </a:lnTo>
                    <a:lnTo>
                      <a:pt x="12" y="66"/>
                    </a:lnTo>
                    <a:lnTo>
                      <a:pt x="18" y="63"/>
                    </a:lnTo>
                    <a:lnTo>
                      <a:pt x="23" y="60"/>
                    </a:lnTo>
                    <a:lnTo>
                      <a:pt x="30" y="56"/>
                    </a:lnTo>
                    <a:lnTo>
                      <a:pt x="35" y="50"/>
                    </a:lnTo>
                    <a:lnTo>
                      <a:pt x="41" y="45"/>
                    </a:lnTo>
                    <a:lnTo>
                      <a:pt x="47" y="39"/>
                    </a:lnTo>
                    <a:lnTo>
                      <a:pt x="51" y="31"/>
                    </a:lnTo>
                    <a:lnTo>
                      <a:pt x="55" y="24"/>
                    </a:lnTo>
                    <a:lnTo>
                      <a:pt x="60" y="16"/>
                    </a:lnTo>
                    <a:lnTo>
                      <a:pt x="63" y="9"/>
                    </a:lnTo>
                    <a:lnTo>
                      <a:pt x="65" y="0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973" name="Line 517"/>
              <p:cNvSpPr>
                <a:spLocks noChangeShapeType="1"/>
              </p:cNvSpPr>
              <p:nvPr/>
            </p:nvSpPr>
            <p:spPr bwMode="auto">
              <a:xfrm flipH="1">
                <a:off x="1290" y="2021"/>
                <a:ext cx="17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974" name="Freeform 518"/>
              <p:cNvSpPr>
                <a:spLocks/>
              </p:cNvSpPr>
              <p:nvPr/>
            </p:nvSpPr>
            <p:spPr bwMode="auto">
              <a:xfrm>
                <a:off x="1355" y="1913"/>
                <a:ext cx="50" cy="108"/>
              </a:xfrm>
              <a:custGeom>
                <a:avLst/>
                <a:gdLst>
                  <a:gd name="T0" fmla="*/ 137 w 137"/>
                  <a:gd name="T1" fmla="*/ 0 h 304"/>
                  <a:gd name="T2" fmla="*/ 129 w 137"/>
                  <a:gd name="T3" fmla="*/ 5 h 304"/>
                  <a:gd name="T4" fmla="*/ 119 w 137"/>
                  <a:gd name="T5" fmla="*/ 10 h 304"/>
                  <a:gd name="T6" fmla="*/ 111 w 137"/>
                  <a:gd name="T7" fmla="*/ 16 h 304"/>
                  <a:gd name="T8" fmla="*/ 102 w 137"/>
                  <a:gd name="T9" fmla="*/ 23 h 304"/>
                  <a:gd name="T10" fmla="*/ 94 w 137"/>
                  <a:gd name="T11" fmla="*/ 31 h 304"/>
                  <a:gd name="T12" fmla="*/ 85 w 137"/>
                  <a:gd name="T13" fmla="*/ 39 h 304"/>
                  <a:gd name="T14" fmla="*/ 78 w 137"/>
                  <a:gd name="T15" fmla="*/ 48 h 304"/>
                  <a:gd name="T16" fmla="*/ 70 w 137"/>
                  <a:gd name="T17" fmla="*/ 57 h 304"/>
                  <a:gd name="T18" fmla="*/ 63 w 137"/>
                  <a:gd name="T19" fmla="*/ 68 h 304"/>
                  <a:gd name="T20" fmla="*/ 56 w 137"/>
                  <a:gd name="T21" fmla="*/ 79 h 304"/>
                  <a:gd name="T22" fmla="*/ 50 w 137"/>
                  <a:gd name="T23" fmla="*/ 89 h 304"/>
                  <a:gd name="T24" fmla="*/ 44 w 137"/>
                  <a:gd name="T25" fmla="*/ 100 h 304"/>
                  <a:gd name="T26" fmla="*/ 39 w 137"/>
                  <a:gd name="T27" fmla="*/ 112 h 304"/>
                  <a:gd name="T28" fmla="*/ 34 w 137"/>
                  <a:gd name="T29" fmla="*/ 123 h 304"/>
                  <a:gd name="T30" fmla="*/ 30 w 137"/>
                  <a:gd name="T31" fmla="*/ 135 h 304"/>
                  <a:gd name="T32" fmla="*/ 3 w 137"/>
                  <a:gd name="T33" fmla="*/ 237 h 304"/>
                  <a:gd name="T34" fmla="*/ 1 w 137"/>
                  <a:gd name="T35" fmla="*/ 246 h 304"/>
                  <a:gd name="T36" fmla="*/ 0 w 137"/>
                  <a:gd name="T37" fmla="*/ 253 h 304"/>
                  <a:gd name="T38" fmla="*/ 0 w 137"/>
                  <a:gd name="T39" fmla="*/ 261 h 304"/>
                  <a:gd name="T40" fmla="*/ 0 w 137"/>
                  <a:gd name="T41" fmla="*/ 268 h 304"/>
                  <a:gd name="T42" fmla="*/ 1 w 137"/>
                  <a:gd name="T43" fmla="*/ 276 h 304"/>
                  <a:gd name="T44" fmla="*/ 3 w 137"/>
                  <a:gd name="T45" fmla="*/ 282 h 304"/>
                  <a:gd name="T46" fmla="*/ 5 w 137"/>
                  <a:gd name="T47" fmla="*/ 287 h 304"/>
                  <a:gd name="T48" fmla="*/ 9 w 137"/>
                  <a:gd name="T49" fmla="*/ 293 h 304"/>
                  <a:gd name="T50" fmla="*/ 13 w 137"/>
                  <a:gd name="T51" fmla="*/ 297 h 304"/>
                  <a:gd name="T52" fmla="*/ 17 w 137"/>
                  <a:gd name="T53" fmla="*/ 300 h 304"/>
                  <a:gd name="T54" fmla="*/ 21 w 137"/>
                  <a:gd name="T55" fmla="*/ 303 h 304"/>
                  <a:gd name="T56" fmla="*/ 27 w 137"/>
                  <a:gd name="T57" fmla="*/ 304 h 304"/>
                  <a:gd name="T58" fmla="*/ 32 w 137"/>
                  <a:gd name="T59" fmla="*/ 304 h 304"/>
                  <a:gd name="T60" fmla="*/ 38 w 137"/>
                  <a:gd name="T61" fmla="*/ 304 h 304"/>
                  <a:gd name="T62" fmla="*/ 44 w 137"/>
                  <a:gd name="T63" fmla="*/ 303 h 304"/>
                  <a:gd name="T64" fmla="*/ 50 w 137"/>
                  <a:gd name="T65" fmla="*/ 300 h 304"/>
                  <a:gd name="T66" fmla="*/ 56 w 137"/>
                  <a:gd name="T67" fmla="*/ 297 h 304"/>
                  <a:gd name="T68" fmla="*/ 63 w 137"/>
                  <a:gd name="T69" fmla="*/ 293 h 304"/>
                  <a:gd name="T70" fmla="*/ 68 w 137"/>
                  <a:gd name="T71" fmla="*/ 287 h 304"/>
                  <a:gd name="T72" fmla="*/ 73 w 137"/>
                  <a:gd name="T73" fmla="*/ 282 h 304"/>
                  <a:gd name="T74" fmla="*/ 79 w 137"/>
                  <a:gd name="T75" fmla="*/ 276 h 304"/>
                  <a:gd name="T76" fmla="*/ 84 w 137"/>
                  <a:gd name="T77" fmla="*/ 268 h 304"/>
                  <a:gd name="T78" fmla="*/ 88 w 137"/>
                  <a:gd name="T79" fmla="*/ 261 h 304"/>
                  <a:gd name="T80" fmla="*/ 92 w 137"/>
                  <a:gd name="T81" fmla="*/ 253 h 304"/>
                  <a:gd name="T82" fmla="*/ 95 w 137"/>
                  <a:gd name="T83" fmla="*/ 246 h 304"/>
                  <a:gd name="T84" fmla="*/ 98 w 137"/>
                  <a:gd name="T85" fmla="*/ 237 h 304"/>
                  <a:gd name="T86" fmla="*/ 106 w 137"/>
                  <a:gd name="T87" fmla="*/ 203 h 304"/>
                  <a:gd name="T88" fmla="*/ 110 w 137"/>
                  <a:gd name="T89" fmla="*/ 196 h 304"/>
                  <a:gd name="T90" fmla="*/ 111 w 137"/>
                  <a:gd name="T91" fmla="*/ 188 h 304"/>
                  <a:gd name="T92" fmla="*/ 112 w 137"/>
                  <a:gd name="T93" fmla="*/ 181 h 304"/>
                  <a:gd name="T94" fmla="*/ 113 w 137"/>
                  <a:gd name="T95" fmla="*/ 174 h 304"/>
                  <a:gd name="T96" fmla="*/ 112 w 137"/>
                  <a:gd name="T97" fmla="*/ 167 h 304"/>
                  <a:gd name="T98" fmla="*/ 111 w 137"/>
                  <a:gd name="T99" fmla="*/ 161 h 304"/>
                  <a:gd name="T100" fmla="*/ 110 w 137"/>
                  <a:gd name="T101" fmla="*/ 155 h 304"/>
                  <a:gd name="T102" fmla="*/ 108 w 137"/>
                  <a:gd name="T103" fmla="*/ 150 h 304"/>
                  <a:gd name="T104" fmla="*/ 104 w 137"/>
                  <a:gd name="T105" fmla="*/ 146 h 304"/>
                  <a:gd name="T106" fmla="*/ 101 w 137"/>
                  <a:gd name="T107" fmla="*/ 141 h 304"/>
                  <a:gd name="T108" fmla="*/ 97 w 137"/>
                  <a:gd name="T109" fmla="*/ 139 h 304"/>
                  <a:gd name="T110" fmla="*/ 93 w 137"/>
                  <a:gd name="T111" fmla="*/ 136 h 304"/>
                  <a:gd name="T112" fmla="*/ 88 w 137"/>
                  <a:gd name="T113" fmla="*/ 135 h 304"/>
                  <a:gd name="T114" fmla="*/ 83 w 137"/>
                  <a:gd name="T115" fmla="*/ 135 h 304"/>
                  <a:gd name="T116" fmla="*/ 78 w 137"/>
                  <a:gd name="T117" fmla="*/ 135 h 304"/>
                  <a:gd name="T118" fmla="*/ 30 w 137"/>
                  <a:gd name="T119" fmla="*/ 135 h 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7" h="304">
                    <a:moveTo>
                      <a:pt x="137" y="0"/>
                    </a:moveTo>
                    <a:lnTo>
                      <a:pt x="129" y="5"/>
                    </a:lnTo>
                    <a:lnTo>
                      <a:pt x="119" y="10"/>
                    </a:lnTo>
                    <a:lnTo>
                      <a:pt x="111" y="16"/>
                    </a:lnTo>
                    <a:lnTo>
                      <a:pt x="102" y="23"/>
                    </a:lnTo>
                    <a:lnTo>
                      <a:pt x="94" y="31"/>
                    </a:lnTo>
                    <a:lnTo>
                      <a:pt x="85" y="39"/>
                    </a:lnTo>
                    <a:lnTo>
                      <a:pt x="78" y="48"/>
                    </a:lnTo>
                    <a:lnTo>
                      <a:pt x="70" y="57"/>
                    </a:lnTo>
                    <a:lnTo>
                      <a:pt x="63" y="68"/>
                    </a:lnTo>
                    <a:lnTo>
                      <a:pt x="56" y="79"/>
                    </a:lnTo>
                    <a:lnTo>
                      <a:pt x="50" y="89"/>
                    </a:lnTo>
                    <a:lnTo>
                      <a:pt x="44" y="100"/>
                    </a:lnTo>
                    <a:lnTo>
                      <a:pt x="39" y="112"/>
                    </a:lnTo>
                    <a:lnTo>
                      <a:pt x="34" y="123"/>
                    </a:lnTo>
                    <a:lnTo>
                      <a:pt x="30" y="135"/>
                    </a:lnTo>
                    <a:lnTo>
                      <a:pt x="3" y="237"/>
                    </a:lnTo>
                    <a:lnTo>
                      <a:pt x="1" y="246"/>
                    </a:lnTo>
                    <a:lnTo>
                      <a:pt x="0" y="253"/>
                    </a:lnTo>
                    <a:lnTo>
                      <a:pt x="0" y="261"/>
                    </a:lnTo>
                    <a:lnTo>
                      <a:pt x="0" y="268"/>
                    </a:lnTo>
                    <a:lnTo>
                      <a:pt x="1" y="276"/>
                    </a:lnTo>
                    <a:lnTo>
                      <a:pt x="3" y="282"/>
                    </a:lnTo>
                    <a:lnTo>
                      <a:pt x="5" y="287"/>
                    </a:lnTo>
                    <a:lnTo>
                      <a:pt x="9" y="293"/>
                    </a:lnTo>
                    <a:lnTo>
                      <a:pt x="13" y="297"/>
                    </a:lnTo>
                    <a:lnTo>
                      <a:pt x="17" y="300"/>
                    </a:lnTo>
                    <a:lnTo>
                      <a:pt x="21" y="303"/>
                    </a:lnTo>
                    <a:lnTo>
                      <a:pt x="27" y="304"/>
                    </a:lnTo>
                    <a:lnTo>
                      <a:pt x="32" y="304"/>
                    </a:lnTo>
                    <a:lnTo>
                      <a:pt x="38" y="304"/>
                    </a:lnTo>
                    <a:lnTo>
                      <a:pt x="44" y="303"/>
                    </a:lnTo>
                    <a:lnTo>
                      <a:pt x="50" y="300"/>
                    </a:lnTo>
                    <a:lnTo>
                      <a:pt x="56" y="297"/>
                    </a:lnTo>
                    <a:lnTo>
                      <a:pt x="63" y="293"/>
                    </a:lnTo>
                    <a:lnTo>
                      <a:pt x="68" y="287"/>
                    </a:lnTo>
                    <a:lnTo>
                      <a:pt x="73" y="282"/>
                    </a:lnTo>
                    <a:lnTo>
                      <a:pt x="79" y="276"/>
                    </a:lnTo>
                    <a:lnTo>
                      <a:pt x="84" y="268"/>
                    </a:lnTo>
                    <a:lnTo>
                      <a:pt x="88" y="261"/>
                    </a:lnTo>
                    <a:lnTo>
                      <a:pt x="92" y="253"/>
                    </a:lnTo>
                    <a:lnTo>
                      <a:pt x="95" y="246"/>
                    </a:lnTo>
                    <a:lnTo>
                      <a:pt x="98" y="237"/>
                    </a:lnTo>
                    <a:lnTo>
                      <a:pt x="106" y="203"/>
                    </a:lnTo>
                    <a:lnTo>
                      <a:pt x="110" y="196"/>
                    </a:lnTo>
                    <a:lnTo>
                      <a:pt x="111" y="188"/>
                    </a:lnTo>
                    <a:lnTo>
                      <a:pt x="112" y="181"/>
                    </a:lnTo>
                    <a:lnTo>
                      <a:pt x="113" y="174"/>
                    </a:lnTo>
                    <a:lnTo>
                      <a:pt x="112" y="167"/>
                    </a:lnTo>
                    <a:lnTo>
                      <a:pt x="111" y="161"/>
                    </a:lnTo>
                    <a:lnTo>
                      <a:pt x="110" y="155"/>
                    </a:lnTo>
                    <a:lnTo>
                      <a:pt x="108" y="150"/>
                    </a:lnTo>
                    <a:lnTo>
                      <a:pt x="104" y="146"/>
                    </a:lnTo>
                    <a:lnTo>
                      <a:pt x="101" y="141"/>
                    </a:lnTo>
                    <a:lnTo>
                      <a:pt x="97" y="139"/>
                    </a:lnTo>
                    <a:lnTo>
                      <a:pt x="93" y="136"/>
                    </a:lnTo>
                    <a:lnTo>
                      <a:pt x="88" y="135"/>
                    </a:lnTo>
                    <a:lnTo>
                      <a:pt x="83" y="135"/>
                    </a:lnTo>
                    <a:lnTo>
                      <a:pt x="78" y="135"/>
                    </a:lnTo>
                    <a:lnTo>
                      <a:pt x="30" y="135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47975" name="Group 519"/>
            <p:cNvGrpSpPr>
              <a:grpSpLocks/>
            </p:cNvGrpSpPr>
            <p:nvPr/>
          </p:nvGrpSpPr>
          <p:grpSpPr bwMode="auto">
            <a:xfrm>
              <a:off x="1613" y="2119"/>
              <a:ext cx="333" cy="393"/>
              <a:chOff x="1613" y="2119"/>
              <a:chExt cx="333" cy="393"/>
            </a:xfrm>
          </p:grpSpPr>
          <p:sp>
            <p:nvSpPr>
              <p:cNvPr id="147976" name="Line 520"/>
              <p:cNvSpPr>
                <a:spLocks noChangeShapeType="1"/>
              </p:cNvSpPr>
              <p:nvPr/>
            </p:nvSpPr>
            <p:spPr bwMode="auto">
              <a:xfrm flipV="1">
                <a:off x="1613" y="2207"/>
                <a:ext cx="0" cy="305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977" name="Line 521"/>
              <p:cNvSpPr>
                <a:spLocks noChangeShapeType="1"/>
              </p:cNvSpPr>
              <p:nvPr/>
            </p:nvSpPr>
            <p:spPr bwMode="auto">
              <a:xfrm flipV="1">
                <a:off x="1946" y="2207"/>
                <a:ext cx="0" cy="193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978" name="Line 522"/>
              <p:cNvSpPr>
                <a:spLocks noChangeShapeType="1"/>
              </p:cNvSpPr>
              <p:nvPr/>
            </p:nvSpPr>
            <p:spPr bwMode="auto">
              <a:xfrm>
                <a:off x="1683" y="2254"/>
                <a:ext cx="193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979" name="Freeform 523"/>
              <p:cNvSpPr>
                <a:spLocks/>
              </p:cNvSpPr>
              <p:nvPr/>
            </p:nvSpPr>
            <p:spPr bwMode="auto">
              <a:xfrm>
                <a:off x="1613" y="2242"/>
                <a:ext cx="70" cy="22"/>
              </a:xfrm>
              <a:custGeom>
                <a:avLst/>
                <a:gdLst>
                  <a:gd name="T0" fmla="*/ 195 w 195"/>
                  <a:gd name="T1" fmla="*/ 0 h 66"/>
                  <a:gd name="T2" fmla="*/ 195 w 195"/>
                  <a:gd name="T3" fmla="*/ 66 h 66"/>
                  <a:gd name="T4" fmla="*/ 0 w 195"/>
                  <a:gd name="T5" fmla="*/ 33 h 66"/>
                  <a:gd name="T6" fmla="*/ 195 w 195"/>
                  <a:gd name="T7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5" h="66">
                    <a:moveTo>
                      <a:pt x="195" y="0"/>
                    </a:moveTo>
                    <a:lnTo>
                      <a:pt x="195" y="66"/>
                    </a:lnTo>
                    <a:lnTo>
                      <a:pt x="0" y="33"/>
                    </a:lnTo>
                    <a:lnTo>
                      <a:pt x="195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980" name="Freeform 524"/>
              <p:cNvSpPr>
                <a:spLocks/>
              </p:cNvSpPr>
              <p:nvPr/>
            </p:nvSpPr>
            <p:spPr bwMode="auto">
              <a:xfrm>
                <a:off x="1613" y="2242"/>
                <a:ext cx="70" cy="22"/>
              </a:xfrm>
              <a:custGeom>
                <a:avLst/>
                <a:gdLst>
                  <a:gd name="T0" fmla="*/ 195 w 195"/>
                  <a:gd name="T1" fmla="*/ 0 h 66"/>
                  <a:gd name="T2" fmla="*/ 195 w 195"/>
                  <a:gd name="T3" fmla="*/ 66 h 66"/>
                  <a:gd name="T4" fmla="*/ 0 w 195"/>
                  <a:gd name="T5" fmla="*/ 33 h 66"/>
                  <a:gd name="T6" fmla="*/ 195 w 195"/>
                  <a:gd name="T7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5" h="66">
                    <a:moveTo>
                      <a:pt x="195" y="0"/>
                    </a:moveTo>
                    <a:lnTo>
                      <a:pt x="195" y="66"/>
                    </a:lnTo>
                    <a:lnTo>
                      <a:pt x="0" y="33"/>
                    </a:lnTo>
                    <a:lnTo>
                      <a:pt x="195" y="0"/>
                    </a:lnTo>
                    <a:close/>
                  </a:path>
                </a:pathLst>
              </a:custGeom>
              <a:solidFill>
                <a:srgbClr val="FF3300"/>
              </a:solidFill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981" name="Freeform 525"/>
              <p:cNvSpPr>
                <a:spLocks/>
              </p:cNvSpPr>
              <p:nvPr/>
            </p:nvSpPr>
            <p:spPr bwMode="auto">
              <a:xfrm>
                <a:off x="1876" y="2242"/>
                <a:ext cx="70" cy="22"/>
              </a:xfrm>
              <a:custGeom>
                <a:avLst/>
                <a:gdLst>
                  <a:gd name="T0" fmla="*/ 0 w 194"/>
                  <a:gd name="T1" fmla="*/ 0 h 66"/>
                  <a:gd name="T2" fmla="*/ 0 w 194"/>
                  <a:gd name="T3" fmla="*/ 66 h 66"/>
                  <a:gd name="T4" fmla="*/ 194 w 194"/>
                  <a:gd name="T5" fmla="*/ 33 h 66"/>
                  <a:gd name="T6" fmla="*/ 0 w 194"/>
                  <a:gd name="T7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4" h="66">
                    <a:moveTo>
                      <a:pt x="0" y="0"/>
                    </a:moveTo>
                    <a:lnTo>
                      <a:pt x="0" y="66"/>
                    </a:lnTo>
                    <a:lnTo>
                      <a:pt x="194" y="3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982" name="Freeform 526"/>
              <p:cNvSpPr>
                <a:spLocks/>
              </p:cNvSpPr>
              <p:nvPr/>
            </p:nvSpPr>
            <p:spPr bwMode="auto">
              <a:xfrm>
                <a:off x="1876" y="2242"/>
                <a:ext cx="70" cy="22"/>
              </a:xfrm>
              <a:custGeom>
                <a:avLst/>
                <a:gdLst>
                  <a:gd name="T0" fmla="*/ 0 w 194"/>
                  <a:gd name="T1" fmla="*/ 0 h 66"/>
                  <a:gd name="T2" fmla="*/ 0 w 194"/>
                  <a:gd name="T3" fmla="*/ 66 h 66"/>
                  <a:gd name="T4" fmla="*/ 194 w 194"/>
                  <a:gd name="T5" fmla="*/ 33 h 66"/>
                  <a:gd name="T6" fmla="*/ 0 w 194"/>
                  <a:gd name="T7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4" h="66">
                    <a:moveTo>
                      <a:pt x="0" y="0"/>
                    </a:moveTo>
                    <a:lnTo>
                      <a:pt x="0" y="66"/>
                    </a:lnTo>
                    <a:lnTo>
                      <a:pt x="194" y="3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3300"/>
              </a:solidFill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983" name="Freeform 527"/>
              <p:cNvSpPr>
                <a:spLocks/>
              </p:cNvSpPr>
              <p:nvPr/>
            </p:nvSpPr>
            <p:spPr bwMode="auto">
              <a:xfrm>
                <a:off x="1736" y="2119"/>
                <a:ext cx="30" cy="110"/>
              </a:xfrm>
              <a:custGeom>
                <a:avLst/>
                <a:gdLst>
                  <a:gd name="T0" fmla="*/ 0 w 82"/>
                  <a:gd name="T1" fmla="*/ 304 h 304"/>
                  <a:gd name="T2" fmla="*/ 82 w 82"/>
                  <a:gd name="T3" fmla="*/ 0 h 304"/>
                  <a:gd name="T4" fmla="*/ 16 w 82"/>
                  <a:gd name="T5" fmla="*/ 68 h 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2" h="304">
                    <a:moveTo>
                      <a:pt x="0" y="304"/>
                    </a:moveTo>
                    <a:lnTo>
                      <a:pt x="82" y="0"/>
                    </a:lnTo>
                    <a:lnTo>
                      <a:pt x="16" y="68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984" name="Freeform 528"/>
              <p:cNvSpPr>
                <a:spLocks/>
              </p:cNvSpPr>
              <p:nvPr/>
            </p:nvSpPr>
            <p:spPr bwMode="auto">
              <a:xfrm>
                <a:off x="1771" y="2126"/>
                <a:ext cx="27" cy="96"/>
              </a:xfrm>
              <a:custGeom>
                <a:avLst/>
                <a:gdLst>
                  <a:gd name="T0" fmla="*/ 73 w 73"/>
                  <a:gd name="T1" fmla="*/ 0 h 270"/>
                  <a:gd name="T2" fmla="*/ 65 w 73"/>
                  <a:gd name="T3" fmla="*/ 15 h 270"/>
                  <a:gd name="T4" fmla="*/ 56 w 73"/>
                  <a:gd name="T5" fmla="*/ 30 h 270"/>
                  <a:gd name="T6" fmla="*/ 48 w 73"/>
                  <a:gd name="T7" fmla="*/ 46 h 270"/>
                  <a:gd name="T8" fmla="*/ 40 w 73"/>
                  <a:gd name="T9" fmla="*/ 62 h 270"/>
                  <a:gd name="T10" fmla="*/ 33 w 73"/>
                  <a:gd name="T11" fmla="*/ 78 h 270"/>
                  <a:gd name="T12" fmla="*/ 26 w 73"/>
                  <a:gd name="T13" fmla="*/ 94 h 270"/>
                  <a:gd name="T14" fmla="*/ 21 w 73"/>
                  <a:gd name="T15" fmla="*/ 111 h 270"/>
                  <a:gd name="T16" fmla="*/ 16 w 73"/>
                  <a:gd name="T17" fmla="*/ 127 h 270"/>
                  <a:gd name="T18" fmla="*/ 11 w 73"/>
                  <a:gd name="T19" fmla="*/ 144 h 270"/>
                  <a:gd name="T20" fmla="*/ 7 w 73"/>
                  <a:gd name="T21" fmla="*/ 160 h 270"/>
                  <a:gd name="T22" fmla="*/ 4 w 73"/>
                  <a:gd name="T23" fmla="*/ 177 h 270"/>
                  <a:gd name="T24" fmla="*/ 2 w 73"/>
                  <a:gd name="T25" fmla="*/ 193 h 270"/>
                  <a:gd name="T26" fmla="*/ 1 w 73"/>
                  <a:gd name="T27" fmla="*/ 209 h 270"/>
                  <a:gd name="T28" fmla="*/ 0 w 73"/>
                  <a:gd name="T29" fmla="*/ 225 h 270"/>
                  <a:gd name="T30" fmla="*/ 0 w 73"/>
                  <a:gd name="T31" fmla="*/ 241 h 270"/>
                  <a:gd name="T32" fmla="*/ 0 w 73"/>
                  <a:gd name="T33" fmla="*/ 255 h 270"/>
                  <a:gd name="T34" fmla="*/ 1 w 73"/>
                  <a:gd name="T35" fmla="*/ 270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3" h="270">
                    <a:moveTo>
                      <a:pt x="73" y="0"/>
                    </a:moveTo>
                    <a:lnTo>
                      <a:pt x="65" y="15"/>
                    </a:lnTo>
                    <a:lnTo>
                      <a:pt x="56" y="30"/>
                    </a:lnTo>
                    <a:lnTo>
                      <a:pt x="48" y="46"/>
                    </a:lnTo>
                    <a:lnTo>
                      <a:pt x="40" y="62"/>
                    </a:lnTo>
                    <a:lnTo>
                      <a:pt x="33" y="78"/>
                    </a:lnTo>
                    <a:lnTo>
                      <a:pt x="26" y="94"/>
                    </a:lnTo>
                    <a:lnTo>
                      <a:pt x="21" y="111"/>
                    </a:lnTo>
                    <a:lnTo>
                      <a:pt x="16" y="127"/>
                    </a:lnTo>
                    <a:lnTo>
                      <a:pt x="11" y="144"/>
                    </a:lnTo>
                    <a:lnTo>
                      <a:pt x="7" y="160"/>
                    </a:lnTo>
                    <a:lnTo>
                      <a:pt x="4" y="177"/>
                    </a:lnTo>
                    <a:lnTo>
                      <a:pt x="2" y="193"/>
                    </a:lnTo>
                    <a:lnTo>
                      <a:pt x="1" y="209"/>
                    </a:lnTo>
                    <a:lnTo>
                      <a:pt x="0" y="225"/>
                    </a:lnTo>
                    <a:lnTo>
                      <a:pt x="0" y="241"/>
                    </a:lnTo>
                    <a:lnTo>
                      <a:pt x="0" y="255"/>
                    </a:lnTo>
                    <a:lnTo>
                      <a:pt x="1" y="270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985" name="Freeform 529"/>
              <p:cNvSpPr>
                <a:spLocks/>
              </p:cNvSpPr>
              <p:nvPr/>
            </p:nvSpPr>
            <p:spPr bwMode="auto">
              <a:xfrm>
                <a:off x="1798" y="2119"/>
                <a:ext cx="15" cy="7"/>
              </a:xfrm>
              <a:custGeom>
                <a:avLst/>
                <a:gdLst>
                  <a:gd name="T0" fmla="*/ 48 w 48"/>
                  <a:gd name="T1" fmla="*/ 17 h 17"/>
                  <a:gd name="T2" fmla="*/ 46 w 48"/>
                  <a:gd name="T3" fmla="*/ 13 h 17"/>
                  <a:gd name="T4" fmla="*/ 44 w 48"/>
                  <a:gd name="T5" fmla="*/ 8 h 17"/>
                  <a:gd name="T6" fmla="*/ 42 w 48"/>
                  <a:gd name="T7" fmla="*/ 5 h 17"/>
                  <a:gd name="T8" fmla="*/ 39 w 48"/>
                  <a:gd name="T9" fmla="*/ 2 h 17"/>
                  <a:gd name="T10" fmla="*/ 35 w 48"/>
                  <a:gd name="T11" fmla="*/ 1 h 17"/>
                  <a:gd name="T12" fmla="*/ 31 w 48"/>
                  <a:gd name="T13" fmla="*/ 0 h 17"/>
                  <a:gd name="T14" fmla="*/ 27 w 48"/>
                  <a:gd name="T15" fmla="*/ 0 h 17"/>
                  <a:gd name="T16" fmla="*/ 23 w 48"/>
                  <a:gd name="T17" fmla="*/ 1 h 17"/>
                  <a:gd name="T18" fmla="*/ 17 w 48"/>
                  <a:gd name="T19" fmla="*/ 2 h 17"/>
                  <a:gd name="T20" fmla="*/ 13 w 48"/>
                  <a:gd name="T21" fmla="*/ 5 h 17"/>
                  <a:gd name="T22" fmla="*/ 9 w 48"/>
                  <a:gd name="T23" fmla="*/ 8 h 17"/>
                  <a:gd name="T24" fmla="*/ 5 w 48"/>
                  <a:gd name="T25" fmla="*/ 13 h 17"/>
                  <a:gd name="T26" fmla="*/ 0 w 48"/>
                  <a:gd name="T27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8" h="17">
                    <a:moveTo>
                      <a:pt x="48" y="17"/>
                    </a:moveTo>
                    <a:lnTo>
                      <a:pt x="46" y="13"/>
                    </a:lnTo>
                    <a:lnTo>
                      <a:pt x="44" y="8"/>
                    </a:lnTo>
                    <a:lnTo>
                      <a:pt x="42" y="5"/>
                    </a:lnTo>
                    <a:lnTo>
                      <a:pt x="39" y="2"/>
                    </a:lnTo>
                    <a:lnTo>
                      <a:pt x="35" y="1"/>
                    </a:lnTo>
                    <a:lnTo>
                      <a:pt x="31" y="0"/>
                    </a:lnTo>
                    <a:lnTo>
                      <a:pt x="27" y="0"/>
                    </a:lnTo>
                    <a:lnTo>
                      <a:pt x="23" y="1"/>
                    </a:lnTo>
                    <a:lnTo>
                      <a:pt x="17" y="2"/>
                    </a:lnTo>
                    <a:lnTo>
                      <a:pt x="13" y="5"/>
                    </a:lnTo>
                    <a:lnTo>
                      <a:pt x="9" y="8"/>
                    </a:lnTo>
                    <a:lnTo>
                      <a:pt x="5" y="13"/>
                    </a:lnTo>
                    <a:lnTo>
                      <a:pt x="0" y="17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986" name="Freeform 530"/>
              <p:cNvSpPr>
                <a:spLocks/>
              </p:cNvSpPr>
              <p:nvPr/>
            </p:nvSpPr>
            <p:spPr bwMode="auto">
              <a:xfrm>
                <a:off x="1788" y="2126"/>
                <a:ext cx="28" cy="96"/>
              </a:xfrm>
              <a:custGeom>
                <a:avLst/>
                <a:gdLst>
                  <a:gd name="T0" fmla="*/ 0 w 73"/>
                  <a:gd name="T1" fmla="*/ 270 h 270"/>
                  <a:gd name="T2" fmla="*/ 8 w 73"/>
                  <a:gd name="T3" fmla="*/ 255 h 270"/>
                  <a:gd name="T4" fmla="*/ 17 w 73"/>
                  <a:gd name="T5" fmla="*/ 241 h 270"/>
                  <a:gd name="T6" fmla="*/ 25 w 73"/>
                  <a:gd name="T7" fmla="*/ 225 h 270"/>
                  <a:gd name="T8" fmla="*/ 33 w 73"/>
                  <a:gd name="T9" fmla="*/ 209 h 270"/>
                  <a:gd name="T10" fmla="*/ 40 w 73"/>
                  <a:gd name="T11" fmla="*/ 193 h 270"/>
                  <a:gd name="T12" fmla="*/ 47 w 73"/>
                  <a:gd name="T13" fmla="*/ 177 h 270"/>
                  <a:gd name="T14" fmla="*/ 52 w 73"/>
                  <a:gd name="T15" fmla="*/ 160 h 270"/>
                  <a:gd name="T16" fmla="*/ 57 w 73"/>
                  <a:gd name="T17" fmla="*/ 144 h 270"/>
                  <a:gd name="T18" fmla="*/ 62 w 73"/>
                  <a:gd name="T19" fmla="*/ 127 h 270"/>
                  <a:gd name="T20" fmla="*/ 66 w 73"/>
                  <a:gd name="T21" fmla="*/ 111 h 270"/>
                  <a:gd name="T22" fmla="*/ 69 w 73"/>
                  <a:gd name="T23" fmla="*/ 94 h 270"/>
                  <a:gd name="T24" fmla="*/ 71 w 73"/>
                  <a:gd name="T25" fmla="*/ 78 h 270"/>
                  <a:gd name="T26" fmla="*/ 72 w 73"/>
                  <a:gd name="T27" fmla="*/ 62 h 270"/>
                  <a:gd name="T28" fmla="*/ 73 w 73"/>
                  <a:gd name="T29" fmla="*/ 46 h 270"/>
                  <a:gd name="T30" fmla="*/ 73 w 73"/>
                  <a:gd name="T31" fmla="*/ 30 h 270"/>
                  <a:gd name="T32" fmla="*/ 73 w 73"/>
                  <a:gd name="T33" fmla="*/ 15 h 270"/>
                  <a:gd name="T34" fmla="*/ 72 w 73"/>
                  <a:gd name="T35" fmla="*/ 0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3" h="270">
                    <a:moveTo>
                      <a:pt x="0" y="270"/>
                    </a:moveTo>
                    <a:lnTo>
                      <a:pt x="8" y="255"/>
                    </a:lnTo>
                    <a:lnTo>
                      <a:pt x="17" y="241"/>
                    </a:lnTo>
                    <a:lnTo>
                      <a:pt x="25" y="225"/>
                    </a:lnTo>
                    <a:lnTo>
                      <a:pt x="33" y="209"/>
                    </a:lnTo>
                    <a:lnTo>
                      <a:pt x="40" y="193"/>
                    </a:lnTo>
                    <a:lnTo>
                      <a:pt x="47" y="177"/>
                    </a:lnTo>
                    <a:lnTo>
                      <a:pt x="52" y="160"/>
                    </a:lnTo>
                    <a:lnTo>
                      <a:pt x="57" y="144"/>
                    </a:lnTo>
                    <a:lnTo>
                      <a:pt x="62" y="127"/>
                    </a:lnTo>
                    <a:lnTo>
                      <a:pt x="66" y="111"/>
                    </a:lnTo>
                    <a:lnTo>
                      <a:pt x="69" y="94"/>
                    </a:lnTo>
                    <a:lnTo>
                      <a:pt x="71" y="78"/>
                    </a:lnTo>
                    <a:lnTo>
                      <a:pt x="72" y="62"/>
                    </a:lnTo>
                    <a:lnTo>
                      <a:pt x="73" y="46"/>
                    </a:lnTo>
                    <a:lnTo>
                      <a:pt x="73" y="30"/>
                    </a:lnTo>
                    <a:lnTo>
                      <a:pt x="73" y="15"/>
                    </a:lnTo>
                    <a:lnTo>
                      <a:pt x="72" y="0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987" name="Freeform 531"/>
              <p:cNvSpPr>
                <a:spLocks/>
              </p:cNvSpPr>
              <p:nvPr/>
            </p:nvSpPr>
            <p:spPr bwMode="auto">
              <a:xfrm>
                <a:off x="1771" y="2222"/>
                <a:ext cx="17" cy="7"/>
              </a:xfrm>
              <a:custGeom>
                <a:avLst/>
                <a:gdLst>
                  <a:gd name="T0" fmla="*/ 0 w 48"/>
                  <a:gd name="T1" fmla="*/ 0 h 17"/>
                  <a:gd name="T2" fmla="*/ 2 w 48"/>
                  <a:gd name="T3" fmla="*/ 6 h 17"/>
                  <a:gd name="T4" fmla="*/ 4 w 48"/>
                  <a:gd name="T5" fmla="*/ 9 h 17"/>
                  <a:gd name="T6" fmla="*/ 6 w 48"/>
                  <a:gd name="T7" fmla="*/ 12 h 17"/>
                  <a:gd name="T8" fmla="*/ 9 w 48"/>
                  <a:gd name="T9" fmla="*/ 15 h 17"/>
                  <a:gd name="T10" fmla="*/ 14 w 48"/>
                  <a:gd name="T11" fmla="*/ 16 h 17"/>
                  <a:gd name="T12" fmla="*/ 17 w 48"/>
                  <a:gd name="T13" fmla="*/ 17 h 17"/>
                  <a:gd name="T14" fmla="*/ 21 w 48"/>
                  <a:gd name="T15" fmla="*/ 17 h 17"/>
                  <a:gd name="T16" fmla="*/ 25 w 48"/>
                  <a:gd name="T17" fmla="*/ 16 h 17"/>
                  <a:gd name="T18" fmla="*/ 31 w 48"/>
                  <a:gd name="T19" fmla="*/ 15 h 17"/>
                  <a:gd name="T20" fmla="*/ 35 w 48"/>
                  <a:gd name="T21" fmla="*/ 12 h 17"/>
                  <a:gd name="T22" fmla="*/ 39 w 48"/>
                  <a:gd name="T23" fmla="*/ 9 h 17"/>
                  <a:gd name="T24" fmla="*/ 43 w 48"/>
                  <a:gd name="T25" fmla="*/ 6 h 17"/>
                  <a:gd name="T26" fmla="*/ 48 w 48"/>
                  <a:gd name="T2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8" h="17">
                    <a:moveTo>
                      <a:pt x="0" y="0"/>
                    </a:moveTo>
                    <a:lnTo>
                      <a:pt x="2" y="6"/>
                    </a:lnTo>
                    <a:lnTo>
                      <a:pt x="4" y="9"/>
                    </a:lnTo>
                    <a:lnTo>
                      <a:pt x="6" y="12"/>
                    </a:lnTo>
                    <a:lnTo>
                      <a:pt x="9" y="15"/>
                    </a:lnTo>
                    <a:lnTo>
                      <a:pt x="14" y="16"/>
                    </a:lnTo>
                    <a:lnTo>
                      <a:pt x="17" y="17"/>
                    </a:lnTo>
                    <a:lnTo>
                      <a:pt x="21" y="17"/>
                    </a:lnTo>
                    <a:lnTo>
                      <a:pt x="25" y="16"/>
                    </a:lnTo>
                    <a:lnTo>
                      <a:pt x="31" y="15"/>
                    </a:lnTo>
                    <a:lnTo>
                      <a:pt x="35" y="12"/>
                    </a:lnTo>
                    <a:lnTo>
                      <a:pt x="39" y="9"/>
                    </a:lnTo>
                    <a:lnTo>
                      <a:pt x="43" y="6"/>
                    </a:lnTo>
                    <a:lnTo>
                      <a:pt x="48" y="0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47988" name="Group 532"/>
            <p:cNvGrpSpPr>
              <a:grpSpLocks/>
            </p:cNvGrpSpPr>
            <p:nvPr/>
          </p:nvGrpSpPr>
          <p:grpSpPr bwMode="auto">
            <a:xfrm>
              <a:off x="1763" y="2668"/>
              <a:ext cx="494" cy="531"/>
              <a:chOff x="1763" y="2668"/>
              <a:chExt cx="494" cy="531"/>
            </a:xfrm>
          </p:grpSpPr>
          <p:sp>
            <p:nvSpPr>
              <p:cNvPr id="147989" name="Line 533"/>
              <p:cNvSpPr>
                <a:spLocks noChangeShapeType="1"/>
              </p:cNvSpPr>
              <p:nvPr/>
            </p:nvSpPr>
            <p:spPr bwMode="auto">
              <a:xfrm>
                <a:off x="1773" y="2668"/>
                <a:ext cx="484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990" name="Line 534"/>
              <p:cNvSpPr>
                <a:spLocks noChangeShapeType="1"/>
              </p:cNvSpPr>
              <p:nvPr/>
            </p:nvSpPr>
            <p:spPr bwMode="auto">
              <a:xfrm>
                <a:off x="1763" y="3199"/>
                <a:ext cx="494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991" name="Line 535"/>
              <p:cNvSpPr>
                <a:spLocks noChangeShapeType="1"/>
              </p:cNvSpPr>
              <p:nvPr/>
            </p:nvSpPr>
            <p:spPr bwMode="auto">
              <a:xfrm>
                <a:off x="2209" y="2738"/>
                <a:ext cx="0" cy="391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992" name="Freeform 536"/>
              <p:cNvSpPr>
                <a:spLocks/>
              </p:cNvSpPr>
              <p:nvPr/>
            </p:nvSpPr>
            <p:spPr bwMode="auto">
              <a:xfrm>
                <a:off x="2199" y="2668"/>
                <a:ext cx="23" cy="70"/>
              </a:xfrm>
              <a:custGeom>
                <a:avLst/>
                <a:gdLst>
                  <a:gd name="T0" fmla="*/ 0 w 66"/>
                  <a:gd name="T1" fmla="*/ 196 h 196"/>
                  <a:gd name="T2" fmla="*/ 66 w 66"/>
                  <a:gd name="T3" fmla="*/ 196 h 196"/>
                  <a:gd name="T4" fmla="*/ 33 w 66"/>
                  <a:gd name="T5" fmla="*/ 0 h 196"/>
                  <a:gd name="T6" fmla="*/ 0 w 66"/>
                  <a:gd name="T7" fmla="*/ 196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6" h="196">
                    <a:moveTo>
                      <a:pt x="0" y="196"/>
                    </a:moveTo>
                    <a:lnTo>
                      <a:pt x="66" y="196"/>
                    </a:lnTo>
                    <a:lnTo>
                      <a:pt x="33" y="0"/>
                    </a:lnTo>
                    <a:lnTo>
                      <a:pt x="0" y="196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993" name="Freeform 537"/>
              <p:cNvSpPr>
                <a:spLocks/>
              </p:cNvSpPr>
              <p:nvPr/>
            </p:nvSpPr>
            <p:spPr bwMode="auto">
              <a:xfrm>
                <a:off x="2199" y="2668"/>
                <a:ext cx="23" cy="70"/>
              </a:xfrm>
              <a:custGeom>
                <a:avLst/>
                <a:gdLst>
                  <a:gd name="T0" fmla="*/ 0 w 66"/>
                  <a:gd name="T1" fmla="*/ 196 h 196"/>
                  <a:gd name="T2" fmla="*/ 66 w 66"/>
                  <a:gd name="T3" fmla="*/ 196 h 196"/>
                  <a:gd name="T4" fmla="*/ 33 w 66"/>
                  <a:gd name="T5" fmla="*/ 0 h 196"/>
                  <a:gd name="T6" fmla="*/ 0 w 66"/>
                  <a:gd name="T7" fmla="*/ 196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6" h="196">
                    <a:moveTo>
                      <a:pt x="0" y="196"/>
                    </a:moveTo>
                    <a:lnTo>
                      <a:pt x="66" y="196"/>
                    </a:lnTo>
                    <a:lnTo>
                      <a:pt x="33" y="0"/>
                    </a:lnTo>
                    <a:lnTo>
                      <a:pt x="0" y="196"/>
                    </a:lnTo>
                    <a:close/>
                  </a:path>
                </a:pathLst>
              </a:custGeom>
              <a:solidFill>
                <a:srgbClr val="FF3300"/>
              </a:solidFill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994" name="Freeform 538"/>
              <p:cNvSpPr>
                <a:spLocks/>
              </p:cNvSpPr>
              <p:nvPr/>
            </p:nvSpPr>
            <p:spPr bwMode="auto">
              <a:xfrm>
                <a:off x="2199" y="3129"/>
                <a:ext cx="23" cy="70"/>
              </a:xfrm>
              <a:custGeom>
                <a:avLst/>
                <a:gdLst>
                  <a:gd name="T0" fmla="*/ 0 w 66"/>
                  <a:gd name="T1" fmla="*/ 0 h 196"/>
                  <a:gd name="T2" fmla="*/ 66 w 66"/>
                  <a:gd name="T3" fmla="*/ 0 h 196"/>
                  <a:gd name="T4" fmla="*/ 33 w 66"/>
                  <a:gd name="T5" fmla="*/ 196 h 196"/>
                  <a:gd name="T6" fmla="*/ 0 w 66"/>
                  <a:gd name="T7" fmla="*/ 0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6" h="196">
                    <a:moveTo>
                      <a:pt x="0" y="0"/>
                    </a:moveTo>
                    <a:lnTo>
                      <a:pt x="66" y="0"/>
                    </a:lnTo>
                    <a:lnTo>
                      <a:pt x="33" y="19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995" name="Freeform 539"/>
              <p:cNvSpPr>
                <a:spLocks/>
              </p:cNvSpPr>
              <p:nvPr/>
            </p:nvSpPr>
            <p:spPr bwMode="auto">
              <a:xfrm>
                <a:off x="2199" y="3129"/>
                <a:ext cx="23" cy="70"/>
              </a:xfrm>
              <a:custGeom>
                <a:avLst/>
                <a:gdLst>
                  <a:gd name="T0" fmla="*/ 0 w 66"/>
                  <a:gd name="T1" fmla="*/ 0 h 196"/>
                  <a:gd name="T2" fmla="*/ 66 w 66"/>
                  <a:gd name="T3" fmla="*/ 0 h 196"/>
                  <a:gd name="T4" fmla="*/ 33 w 66"/>
                  <a:gd name="T5" fmla="*/ 196 h 196"/>
                  <a:gd name="T6" fmla="*/ 0 w 66"/>
                  <a:gd name="T7" fmla="*/ 0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6" h="196">
                    <a:moveTo>
                      <a:pt x="0" y="0"/>
                    </a:moveTo>
                    <a:lnTo>
                      <a:pt x="66" y="0"/>
                    </a:lnTo>
                    <a:lnTo>
                      <a:pt x="33" y="19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3300"/>
              </a:solidFill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996" name="Freeform 540"/>
              <p:cNvSpPr>
                <a:spLocks/>
              </p:cNvSpPr>
              <p:nvPr/>
            </p:nvSpPr>
            <p:spPr bwMode="auto">
              <a:xfrm>
                <a:off x="2076" y="2943"/>
                <a:ext cx="108" cy="30"/>
              </a:xfrm>
              <a:custGeom>
                <a:avLst/>
                <a:gdLst>
                  <a:gd name="T0" fmla="*/ 304 w 304"/>
                  <a:gd name="T1" fmla="*/ 82 h 82"/>
                  <a:gd name="T2" fmla="*/ 0 w 304"/>
                  <a:gd name="T3" fmla="*/ 0 h 82"/>
                  <a:gd name="T4" fmla="*/ 68 w 304"/>
                  <a:gd name="T5" fmla="*/ 66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4" h="82">
                    <a:moveTo>
                      <a:pt x="304" y="82"/>
                    </a:moveTo>
                    <a:lnTo>
                      <a:pt x="0" y="0"/>
                    </a:lnTo>
                    <a:lnTo>
                      <a:pt x="68" y="66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997" name="Freeform 541"/>
              <p:cNvSpPr>
                <a:spLocks/>
              </p:cNvSpPr>
              <p:nvPr/>
            </p:nvSpPr>
            <p:spPr bwMode="auto">
              <a:xfrm>
                <a:off x="2076" y="2893"/>
                <a:ext cx="108" cy="48"/>
              </a:xfrm>
              <a:custGeom>
                <a:avLst/>
                <a:gdLst>
                  <a:gd name="T0" fmla="*/ 0 w 304"/>
                  <a:gd name="T1" fmla="*/ 0 h 137"/>
                  <a:gd name="T2" fmla="*/ 5 w 304"/>
                  <a:gd name="T3" fmla="*/ 9 h 137"/>
                  <a:gd name="T4" fmla="*/ 10 w 304"/>
                  <a:gd name="T5" fmla="*/ 18 h 137"/>
                  <a:gd name="T6" fmla="*/ 16 w 304"/>
                  <a:gd name="T7" fmla="*/ 27 h 137"/>
                  <a:gd name="T8" fmla="*/ 23 w 304"/>
                  <a:gd name="T9" fmla="*/ 35 h 137"/>
                  <a:gd name="T10" fmla="*/ 31 w 304"/>
                  <a:gd name="T11" fmla="*/ 44 h 137"/>
                  <a:gd name="T12" fmla="*/ 39 w 304"/>
                  <a:gd name="T13" fmla="*/ 52 h 137"/>
                  <a:gd name="T14" fmla="*/ 48 w 304"/>
                  <a:gd name="T15" fmla="*/ 60 h 137"/>
                  <a:gd name="T16" fmla="*/ 57 w 304"/>
                  <a:gd name="T17" fmla="*/ 67 h 137"/>
                  <a:gd name="T18" fmla="*/ 68 w 304"/>
                  <a:gd name="T19" fmla="*/ 75 h 137"/>
                  <a:gd name="T20" fmla="*/ 78 w 304"/>
                  <a:gd name="T21" fmla="*/ 81 h 137"/>
                  <a:gd name="T22" fmla="*/ 89 w 304"/>
                  <a:gd name="T23" fmla="*/ 87 h 137"/>
                  <a:gd name="T24" fmla="*/ 100 w 304"/>
                  <a:gd name="T25" fmla="*/ 94 h 137"/>
                  <a:gd name="T26" fmla="*/ 111 w 304"/>
                  <a:gd name="T27" fmla="*/ 99 h 137"/>
                  <a:gd name="T28" fmla="*/ 123 w 304"/>
                  <a:gd name="T29" fmla="*/ 103 h 137"/>
                  <a:gd name="T30" fmla="*/ 135 w 304"/>
                  <a:gd name="T31" fmla="*/ 108 h 137"/>
                  <a:gd name="T32" fmla="*/ 237 w 304"/>
                  <a:gd name="T33" fmla="*/ 134 h 137"/>
                  <a:gd name="T34" fmla="*/ 245 w 304"/>
                  <a:gd name="T35" fmla="*/ 136 h 137"/>
                  <a:gd name="T36" fmla="*/ 253 w 304"/>
                  <a:gd name="T37" fmla="*/ 137 h 137"/>
                  <a:gd name="T38" fmla="*/ 261 w 304"/>
                  <a:gd name="T39" fmla="*/ 137 h 137"/>
                  <a:gd name="T40" fmla="*/ 268 w 304"/>
                  <a:gd name="T41" fmla="*/ 137 h 137"/>
                  <a:gd name="T42" fmla="*/ 275 w 304"/>
                  <a:gd name="T43" fmla="*/ 136 h 137"/>
                  <a:gd name="T44" fmla="*/ 282 w 304"/>
                  <a:gd name="T45" fmla="*/ 134 h 137"/>
                  <a:gd name="T46" fmla="*/ 287 w 304"/>
                  <a:gd name="T47" fmla="*/ 132 h 137"/>
                  <a:gd name="T48" fmla="*/ 293 w 304"/>
                  <a:gd name="T49" fmla="*/ 129 h 137"/>
                  <a:gd name="T50" fmla="*/ 297 w 304"/>
                  <a:gd name="T51" fmla="*/ 126 h 137"/>
                  <a:gd name="T52" fmla="*/ 300 w 304"/>
                  <a:gd name="T53" fmla="*/ 120 h 137"/>
                  <a:gd name="T54" fmla="*/ 302 w 304"/>
                  <a:gd name="T55" fmla="*/ 116 h 137"/>
                  <a:gd name="T56" fmla="*/ 304 w 304"/>
                  <a:gd name="T57" fmla="*/ 111 h 137"/>
                  <a:gd name="T58" fmla="*/ 304 w 304"/>
                  <a:gd name="T59" fmla="*/ 105 h 137"/>
                  <a:gd name="T60" fmla="*/ 304 w 304"/>
                  <a:gd name="T61" fmla="*/ 99 h 137"/>
                  <a:gd name="T62" fmla="*/ 302 w 304"/>
                  <a:gd name="T63" fmla="*/ 94 h 137"/>
                  <a:gd name="T64" fmla="*/ 300 w 304"/>
                  <a:gd name="T65" fmla="*/ 87 h 137"/>
                  <a:gd name="T66" fmla="*/ 297 w 304"/>
                  <a:gd name="T67" fmla="*/ 81 h 137"/>
                  <a:gd name="T68" fmla="*/ 293 w 304"/>
                  <a:gd name="T69" fmla="*/ 76 h 137"/>
                  <a:gd name="T70" fmla="*/ 287 w 304"/>
                  <a:gd name="T71" fmla="*/ 69 h 137"/>
                  <a:gd name="T72" fmla="*/ 282 w 304"/>
                  <a:gd name="T73" fmla="*/ 64 h 137"/>
                  <a:gd name="T74" fmla="*/ 275 w 304"/>
                  <a:gd name="T75" fmla="*/ 59 h 137"/>
                  <a:gd name="T76" fmla="*/ 268 w 304"/>
                  <a:gd name="T77" fmla="*/ 53 h 137"/>
                  <a:gd name="T78" fmla="*/ 261 w 304"/>
                  <a:gd name="T79" fmla="*/ 49 h 137"/>
                  <a:gd name="T80" fmla="*/ 253 w 304"/>
                  <a:gd name="T81" fmla="*/ 46 h 137"/>
                  <a:gd name="T82" fmla="*/ 245 w 304"/>
                  <a:gd name="T83" fmla="*/ 43 h 137"/>
                  <a:gd name="T84" fmla="*/ 237 w 304"/>
                  <a:gd name="T85" fmla="*/ 39 h 137"/>
                  <a:gd name="T86" fmla="*/ 203 w 304"/>
                  <a:gd name="T87" fmla="*/ 31 h 137"/>
                  <a:gd name="T88" fmla="*/ 196 w 304"/>
                  <a:gd name="T89" fmla="*/ 29 h 137"/>
                  <a:gd name="T90" fmla="*/ 188 w 304"/>
                  <a:gd name="T91" fmla="*/ 27 h 137"/>
                  <a:gd name="T92" fmla="*/ 181 w 304"/>
                  <a:gd name="T93" fmla="*/ 26 h 137"/>
                  <a:gd name="T94" fmla="*/ 174 w 304"/>
                  <a:gd name="T95" fmla="*/ 26 h 137"/>
                  <a:gd name="T96" fmla="*/ 167 w 304"/>
                  <a:gd name="T97" fmla="*/ 26 h 137"/>
                  <a:gd name="T98" fmla="*/ 160 w 304"/>
                  <a:gd name="T99" fmla="*/ 27 h 137"/>
                  <a:gd name="T100" fmla="*/ 155 w 304"/>
                  <a:gd name="T101" fmla="*/ 28 h 137"/>
                  <a:gd name="T102" fmla="*/ 150 w 304"/>
                  <a:gd name="T103" fmla="*/ 30 h 137"/>
                  <a:gd name="T104" fmla="*/ 146 w 304"/>
                  <a:gd name="T105" fmla="*/ 33 h 137"/>
                  <a:gd name="T106" fmla="*/ 141 w 304"/>
                  <a:gd name="T107" fmla="*/ 36 h 137"/>
                  <a:gd name="T108" fmla="*/ 138 w 304"/>
                  <a:gd name="T109" fmla="*/ 41 h 137"/>
                  <a:gd name="T110" fmla="*/ 136 w 304"/>
                  <a:gd name="T111" fmla="*/ 45 h 137"/>
                  <a:gd name="T112" fmla="*/ 135 w 304"/>
                  <a:gd name="T113" fmla="*/ 50 h 137"/>
                  <a:gd name="T114" fmla="*/ 135 w 304"/>
                  <a:gd name="T115" fmla="*/ 54 h 137"/>
                  <a:gd name="T116" fmla="*/ 135 w 304"/>
                  <a:gd name="T117" fmla="*/ 60 h 137"/>
                  <a:gd name="T118" fmla="*/ 135 w 304"/>
                  <a:gd name="T119" fmla="*/ 108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04" h="137">
                    <a:moveTo>
                      <a:pt x="0" y="0"/>
                    </a:moveTo>
                    <a:lnTo>
                      <a:pt x="5" y="9"/>
                    </a:lnTo>
                    <a:lnTo>
                      <a:pt x="10" y="18"/>
                    </a:lnTo>
                    <a:lnTo>
                      <a:pt x="16" y="27"/>
                    </a:lnTo>
                    <a:lnTo>
                      <a:pt x="23" y="35"/>
                    </a:lnTo>
                    <a:lnTo>
                      <a:pt x="31" y="44"/>
                    </a:lnTo>
                    <a:lnTo>
                      <a:pt x="39" y="52"/>
                    </a:lnTo>
                    <a:lnTo>
                      <a:pt x="48" y="60"/>
                    </a:lnTo>
                    <a:lnTo>
                      <a:pt x="57" y="67"/>
                    </a:lnTo>
                    <a:lnTo>
                      <a:pt x="68" y="75"/>
                    </a:lnTo>
                    <a:lnTo>
                      <a:pt x="78" y="81"/>
                    </a:lnTo>
                    <a:lnTo>
                      <a:pt x="89" y="87"/>
                    </a:lnTo>
                    <a:lnTo>
                      <a:pt x="100" y="94"/>
                    </a:lnTo>
                    <a:lnTo>
                      <a:pt x="111" y="99"/>
                    </a:lnTo>
                    <a:lnTo>
                      <a:pt x="123" y="103"/>
                    </a:lnTo>
                    <a:lnTo>
                      <a:pt x="135" y="108"/>
                    </a:lnTo>
                    <a:lnTo>
                      <a:pt x="237" y="134"/>
                    </a:lnTo>
                    <a:lnTo>
                      <a:pt x="245" y="136"/>
                    </a:lnTo>
                    <a:lnTo>
                      <a:pt x="253" y="137"/>
                    </a:lnTo>
                    <a:lnTo>
                      <a:pt x="261" y="137"/>
                    </a:lnTo>
                    <a:lnTo>
                      <a:pt x="268" y="137"/>
                    </a:lnTo>
                    <a:lnTo>
                      <a:pt x="275" y="136"/>
                    </a:lnTo>
                    <a:lnTo>
                      <a:pt x="282" y="134"/>
                    </a:lnTo>
                    <a:lnTo>
                      <a:pt x="287" y="132"/>
                    </a:lnTo>
                    <a:lnTo>
                      <a:pt x="293" y="129"/>
                    </a:lnTo>
                    <a:lnTo>
                      <a:pt x="297" y="126"/>
                    </a:lnTo>
                    <a:lnTo>
                      <a:pt x="300" y="120"/>
                    </a:lnTo>
                    <a:lnTo>
                      <a:pt x="302" y="116"/>
                    </a:lnTo>
                    <a:lnTo>
                      <a:pt x="304" y="111"/>
                    </a:lnTo>
                    <a:lnTo>
                      <a:pt x="304" y="105"/>
                    </a:lnTo>
                    <a:lnTo>
                      <a:pt x="304" y="99"/>
                    </a:lnTo>
                    <a:lnTo>
                      <a:pt x="302" y="94"/>
                    </a:lnTo>
                    <a:lnTo>
                      <a:pt x="300" y="87"/>
                    </a:lnTo>
                    <a:lnTo>
                      <a:pt x="297" y="81"/>
                    </a:lnTo>
                    <a:lnTo>
                      <a:pt x="293" y="76"/>
                    </a:lnTo>
                    <a:lnTo>
                      <a:pt x="287" y="69"/>
                    </a:lnTo>
                    <a:lnTo>
                      <a:pt x="282" y="64"/>
                    </a:lnTo>
                    <a:lnTo>
                      <a:pt x="275" y="59"/>
                    </a:lnTo>
                    <a:lnTo>
                      <a:pt x="268" y="53"/>
                    </a:lnTo>
                    <a:lnTo>
                      <a:pt x="261" y="49"/>
                    </a:lnTo>
                    <a:lnTo>
                      <a:pt x="253" y="46"/>
                    </a:lnTo>
                    <a:lnTo>
                      <a:pt x="245" y="43"/>
                    </a:lnTo>
                    <a:lnTo>
                      <a:pt x="237" y="39"/>
                    </a:lnTo>
                    <a:lnTo>
                      <a:pt x="203" y="31"/>
                    </a:lnTo>
                    <a:lnTo>
                      <a:pt x="196" y="29"/>
                    </a:lnTo>
                    <a:lnTo>
                      <a:pt x="188" y="27"/>
                    </a:lnTo>
                    <a:lnTo>
                      <a:pt x="181" y="26"/>
                    </a:lnTo>
                    <a:lnTo>
                      <a:pt x="174" y="26"/>
                    </a:lnTo>
                    <a:lnTo>
                      <a:pt x="167" y="26"/>
                    </a:lnTo>
                    <a:lnTo>
                      <a:pt x="160" y="27"/>
                    </a:lnTo>
                    <a:lnTo>
                      <a:pt x="155" y="28"/>
                    </a:lnTo>
                    <a:lnTo>
                      <a:pt x="150" y="30"/>
                    </a:lnTo>
                    <a:lnTo>
                      <a:pt x="146" y="33"/>
                    </a:lnTo>
                    <a:lnTo>
                      <a:pt x="141" y="36"/>
                    </a:lnTo>
                    <a:lnTo>
                      <a:pt x="138" y="41"/>
                    </a:lnTo>
                    <a:lnTo>
                      <a:pt x="136" y="45"/>
                    </a:lnTo>
                    <a:lnTo>
                      <a:pt x="135" y="50"/>
                    </a:lnTo>
                    <a:lnTo>
                      <a:pt x="135" y="54"/>
                    </a:lnTo>
                    <a:lnTo>
                      <a:pt x="135" y="60"/>
                    </a:lnTo>
                    <a:lnTo>
                      <a:pt x="135" y="108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47998" name="Line 542"/>
            <p:cNvSpPr>
              <a:spLocks noChangeShapeType="1"/>
            </p:cNvSpPr>
            <p:nvPr/>
          </p:nvSpPr>
          <p:spPr bwMode="auto">
            <a:xfrm>
              <a:off x="1946" y="2400"/>
              <a:ext cx="5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999" name="Line 543"/>
            <p:cNvSpPr>
              <a:spLocks noChangeShapeType="1"/>
            </p:cNvSpPr>
            <p:nvPr/>
          </p:nvSpPr>
          <p:spPr bwMode="auto">
            <a:xfrm>
              <a:off x="1946" y="3465"/>
              <a:ext cx="5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00" name="Line 544"/>
            <p:cNvSpPr>
              <a:spLocks noChangeShapeType="1"/>
            </p:cNvSpPr>
            <p:nvPr/>
          </p:nvSpPr>
          <p:spPr bwMode="auto">
            <a:xfrm>
              <a:off x="2430" y="2470"/>
              <a:ext cx="0" cy="9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01" name="Freeform 545"/>
            <p:cNvSpPr>
              <a:spLocks/>
            </p:cNvSpPr>
            <p:nvPr/>
          </p:nvSpPr>
          <p:spPr bwMode="auto">
            <a:xfrm>
              <a:off x="2417" y="2400"/>
              <a:ext cx="25" cy="70"/>
            </a:xfrm>
            <a:custGeom>
              <a:avLst/>
              <a:gdLst>
                <a:gd name="T0" fmla="*/ 0 w 65"/>
                <a:gd name="T1" fmla="*/ 194 h 194"/>
                <a:gd name="T2" fmla="*/ 65 w 65"/>
                <a:gd name="T3" fmla="*/ 194 h 194"/>
                <a:gd name="T4" fmla="*/ 33 w 65"/>
                <a:gd name="T5" fmla="*/ 0 h 194"/>
                <a:gd name="T6" fmla="*/ 0 w 65"/>
                <a:gd name="T7" fmla="*/ 19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" h="194">
                  <a:moveTo>
                    <a:pt x="0" y="194"/>
                  </a:moveTo>
                  <a:lnTo>
                    <a:pt x="65" y="194"/>
                  </a:lnTo>
                  <a:lnTo>
                    <a:pt x="33" y="0"/>
                  </a:lnTo>
                  <a:lnTo>
                    <a:pt x="0" y="194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02" name="Freeform 546"/>
            <p:cNvSpPr>
              <a:spLocks/>
            </p:cNvSpPr>
            <p:nvPr/>
          </p:nvSpPr>
          <p:spPr bwMode="auto">
            <a:xfrm>
              <a:off x="2417" y="2400"/>
              <a:ext cx="25" cy="70"/>
            </a:xfrm>
            <a:custGeom>
              <a:avLst/>
              <a:gdLst>
                <a:gd name="T0" fmla="*/ 0 w 65"/>
                <a:gd name="T1" fmla="*/ 194 h 194"/>
                <a:gd name="T2" fmla="*/ 65 w 65"/>
                <a:gd name="T3" fmla="*/ 194 h 194"/>
                <a:gd name="T4" fmla="*/ 33 w 65"/>
                <a:gd name="T5" fmla="*/ 0 h 194"/>
                <a:gd name="T6" fmla="*/ 0 w 65"/>
                <a:gd name="T7" fmla="*/ 19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" h="194">
                  <a:moveTo>
                    <a:pt x="0" y="194"/>
                  </a:moveTo>
                  <a:lnTo>
                    <a:pt x="65" y="194"/>
                  </a:lnTo>
                  <a:lnTo>
                    <a:pt x="33" y="0"/>
                  </a:lnTo>
                  <a:lnTo>
                    <a:pt x="0" y="194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03" name="Freeform 547"/>
            <p:cNvSpPr>
              <a:spLocks/>
            </p:cNvSpPr>
            <p:nvPr/>
          </p:nvSpPr>
          <p:spPr bwMode="auto">
            <a:xfrm>
              <a:off x="2417" y="3394"/>
              <a:ext cx="25" cy="71"/>
            </a:xfrm>
            <a:custGeom>
              <a:avLst/>
              <a:gdLst>
                <a:gd name="T0" fmla="*/ 0 w 65"/>
                <a:gd name="T1" fmla="*/ 0 h 195"/>
                <a:gd name="T2" fmla="*/ 65 w 65"/>
                <a:gd name="T3" fmla="*/ 0 h 195"/>
                <a:gd name="T4" fmla="*/ 33 w 65"/>
                <a:gd name="T5" fmla="*/ 195 h 195"/>
                <a:gd name="T6" fmla="*/ 0 w 65"/>
                <a:gd name="T7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" h="195">
                  <a:moveTo>
                    <a:pt x="0" y="0"/>
                  </a:moveTo>
                  <a:lnTo>
                    <a:pt x="65" y="0"/>
                  </a:lnTo>
                  <a:lnTo>
                    <a:pt x="33" y="1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04" name="Freeform 548"/>
            <p:cNvSpPr>
              <a:spLocks/>
            </p:cNvSpPr>
            <p:nvPr/>
          </p:nvSpPr>
          <p:spPr bwMode="auto">
            <a:xfrm>
              <a:off x="2417" y="3394"/>
              <a:ext cx="25" cy="71"/>
            </a:xfrm>
            <a:custGeom>
              <a:avLst/>
              <a:gdLst>
                <a:gd name="T0" fmla="*/ 0 w 65"/>
                <a:gd name="T1" fmla="*/ 0 h 195"/>
                <a:gd name="T2" fmla="*/ 65 w 65"/>
                <a:gd name="T3" fmla="*/ 0 h 195"/>
                <a:gd name="T4" fmla="*/ 33 w 65"/>
                <a:gd name="T5" fmla="*/ 195 h 195"/>
                <a:gd name="T6" fmla="*/ 0 w 65"/>
                <a:gd name="T7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" h="195">
                  <a:moveTo>
                    <a:pt x="0" y="0"/>
                  </a:moveTo>
                  <a:lnTo>
                    <a:pt x="65" y="0"/>
                  </a:lnTo>
                  <a:lnTo>
                    <a:pt x="33" y="19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05" name="Line 549"/>
            <p:cNvSpPr>
              <a:spLocks noChangeShapeType="1"/>
            </p:cNvSpPr>
            <p:nvPr/>
          </p:nvSpPr>
          <p:spPr bwMode="auto">
            <a:xfrm flipV="1">
              <a:off x="2297" y="2946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06" name="Freeform 550"/>
            <p:cNvSpPr>
              <a:spLocks/>
            </p:cNvSpPr>
            <p:nvPr/>
          </p:nvSpPr>
          <p:spPr bwMode="auto">
            <a:xfrm>
              <a:off x="2297" y="2936"/>
              <a:ext cx="48" cy="22"/>
            </a:xfrm>
            <a:custGeom>
              <a:avLst/>
              <a:gdLst>
                <a:gd name="T0" fmla="*/ 135 w 135"/>
                <a:gd name="T1" fmla="*/ 68 h 68"/>
                <a:gd name="T2" fmla="*/ 135 w 135"/>
                <a:gd name="T3" fmla="*/ 63 h 68"/>
                <a:gd name="T4" fmla="*/ 133 w 135"/>
                <a:gd name="T5" fmla="*/ 57 h 68"/>
                <a:gd name="T6" fmla="*/ 131 w 135"/>
                <a:gd name="T7" fmla="*/ 51 h 68"/>
                <a:gd name="T8" fmla="*/ 128 w 135"/>
                <a:gd name="T9" fmla="*/ 45 h 68"/>
                <a:gd name="T10" fmla="*/ 124 w 135"/>
                <a:gd name="T11" fmla="*/ 39 h 68"/>
                <a:gd name="T12" fmla="*/ 118 w 135"/>
                <a:gd name="T13" fmla="*/ 33 h 68"/>
                <a:gd name="T14" fmla="*/ 113 w 135"/>
                <a:gd name="T15" fmla="*/ 27 h 68"/>
                <a:gd name="T16" fmla="*/ 106 w 135"/>
                <a:gd name="T17" fmla="*/ 21 h 68"/>
                <a:gd name="T18" fmla="*/ 99 w 135"/>
                <a:gd name="T19" fmla="*/ 17 h 68"/>
                <a:gd name="T20" fmla="*/ 92 w 135"/>
                <a:gd name="T21" fmla="*/ 13 h 68"/>
                <a:gd name="T22" fmla="*/ 84 w 135"/>
                <a:gd name="T23" fmla="*/ 9 h 68"/>
                <a:gd name="T24" fmla="*/ 76 w 135"/>
                <a:gd name="T25" fmla="*/ 6 h 68"/>
                <a:gd name="T26" fmla="*/ 68 w 135"/>
                <a:gd name="T27" fmla="*/ 3 h 68"/>
                <a:gd name="T28" fmla="*/ 60 w 135"/>
                <a:gd name="T29" fmla="*/ 1 h 68"/>
                <a:gd name="T30" fmla="*/ 51 w 135"/>
                <a:gd name="T31" fmla="*/ 0 h 68"/>
                <a:gd name="T32" fmla="*/ 44 w 135"/>
                <a:gd name="T33" fmla="*/ 0 h 68"/>
                <a:gd name="T34" fmla="*/ 36 w 135"/>
                <a:gd name="T35" fmla="*/ 0 h 68"/>
                <a:gd name="T36" fmla="*/ 30 w 135"/>
                <a:gd name="T37" fmla="*/ 1 h 68"/>
                <a:gd name="T38" fmla="*/ 23 w 135"/>
                <a:gd name="T39" fmla="*/ 3 h 68"/>
                <a:gd name="T40" fmla="*/ 17 w 135"/>
                <a:gd name="T41" fmla="*/ 6 h 68"/>
                <a:gd name="T42" fmla="*/ 12 w 135"/>
                <a:gd name="T43" fmla="*/ 9 h 68"/>
                <a:gd name="T44" fmla="*/ 7 w 135"/>
                <a:gd name="T45" fmla="*/ 13 h 68"/>
                <a:gd name="T46" fmla="*/ 4 w 135"/>
                <a:gd name="T47" fmla="*/ 17 h 68"/>
                <a:gd name="T48" fmla="*/ 2 w 135"/>
                <a:gd name="T49" fmla="*/ 21 h 68"/>
                <a:gd name="T50" fmla="*/ 1 w 135"/>
                <a:gd name="T51" fmla="*/ 27 h 68"/>
                <a:gd name="T52" fmla="*/ 0 w 135"/>
                <a:gd name="T53" fmla="*/ 3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5" h="68">
                  <a:moveTo>
                    <a:pt x="135" y="68"/>
                  </a:moveTo>
                  <a:lnTo>
                    <a:pt x="135" y="63"/>
                  </a:lnTo>
                  <a:lnTo>
                    <a:pt x="133" y="57"/>
                  </a:lnTo>
                  <a:lnTo>
                    <a:pt x="131" y="51"/>
                  </a:lnTo>
                  <a:lnTo>
                    <a:pt x="128" y="45"/>
                  </a:lnTo>
                  <a:lnTo>
                    <a:pt x="124" y="39"/>
                  </a:lnTo>
                  <a:lnTo>
                    <a:pt x="118" y="33"/>
                  </a:lnTo>
                  <a:lnTo>
                    <a:pt x="113" y="27"/>
                  </a:lnTo>
                  <a:lnTo>
                    <a:pt x="106" y="21"/>
                  </a:lnTo>
                  <a:lnTo>
                    <a:pt x="99" y="17"/>
                  </a:lnTo>
                  <a:lnTo>
                    <a:pt x="92" y="13"/>
                  </a:lnTo>
                  <a:lnTo>
                    <a:pt x="84" y="9"/>
                  </a:lnTo>
                  <a:lnTo>
                    <a:pt x="76" y="6"/>
                  </a:lnTo>
                  <a:lnTo>
                    <a:pt x="68" y="3"/>
                  </a:lnTo>
                  <a:lnTo>
                    <a:pt x="60" y="1"/>
                  </a:lnTo>
                  <a:lnTo>
                    <a:pt x="51" y="0"/>
                  </a:lnTo>
                  <a:lnTo>
                    <a:pt x="44" y="0"/>
                  </a:lnTo>
                  <a:lnTo>
                    <a:pt x="36" y="0"/>
                  </a:lnTo>
                  <a:lnTo>
                    <a:pt x="30" y="1"/>
                  </a:lnTo>
                  <a:lnTo>
                    <a:pt x="23" y="3"/>
                  </a:lnTo>
                  <a:lnTo>
                    <a:pt x="17" y="6"/>
                  </a:lnTo>
                  <a:lnTo>
                    <a:pt x="12" y="9"/>
                  </a:lnTo>
                  <a:lnTo>
                    <a:pt x="7" y="13"/>
                  </a:lnTo>
                  <a:lnTo>
                    <a:pt x="4" y="17"/>
                  </a:lnTo>
                  <a:lnTo>
                    <a:pt x="2" y="21"/>
                  </a:lnTo>
                  <a:lnTo>
                    <a:pt x="1" y="27"/>
                  </a:lnTo>
                  <a:lnTo>
                    <a:pt x="0" y="3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07" name="Line 551"/>
            <p:cNvSpPr>
              <a:spLocks noChangeShapeType="1"/>
            </p:cNvSpPr>
            <p:nvPr/>
          </p:nvSpPr>
          <p:spPr bwMode="auto">
            <a:xfrm>
              <a:off x="2345" y="2958"/>
              <a:ext cx="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08" name="Freeform 552"/>
            <p:cNvSpPr>
              <a:spLocks/>
            </p:cNvSpPr>
            <p:nvPr/>
          </p:nvSpPr>
          <p:spPr bwMode="auto">
            <a:xfrm>
              <a:off x="2345" y="2948"/>
              <a:ext cx="25" cy="10"/>
            </a:xfrm>
            <a:custGeom>
              <a:avLst/>
              <a:gdLst>
                <a:gd name="T0" fmla="*/ 68 w 68"/>
                <a:gd name="T1" fmla="*/ 4 h 32"/>
                <a:gd name="T2" fmla="*/ 60 w 68"/>
                <a:gd name="T3" fmla="*/ 1 h 32"/>
                <a:gd name="T4" fmla="*/ 51 w 68"/>
                <a:gd name="T5" fmla="*/ 0 h 32"/>
                <a:gd name="T6" fmla="*/ 44 w 68"/>
                <a:gd name="T7" fmla="*/ 0 h 32"/>
                <a:gd name="T8" fmla="*/ 36 w 68"/>
                <a:gd name="T9" fmla="*/ 0 h 32"/>
                <a:gd name="T10" fmla="*/ 30 w 68"/>
                <a:gd name="T11" fmla="*/ 1 h 32"/>
                <a:gd name="T12" fmla="*/ 24 w 68"/>
                <a:gd name="T13" fmla="*/ 4 h 32"/>
                <a:gd name="T14" fmla="*/ 17 w 68"/>
                <a:gd name="T15" fmla="*/ 6 h 32"/>
                <a:gd name="T16" fmla="*/ 12 w 68"/>
                <a:gd name="T17" fmla="*/ 9 h 32"/>
                <a:gd name="T18" fmla="*/ 8 w 68"/>
                <a:gd name="T19" fmla="*/ 13 h 32"/>
                <a:gd name="T20" fmla="*/ 5 w 68"/>
                <a:gd name="T21" fmla="*/ 17 h 32"/>
                <a:gd name="T22" fmla="*/ 2 w 68"/>
                <a:gd name="T23" fmla="*/ 22 h 32"/>
                <a:gd name="T24" fmla="*/ 1 w 68"/>
                <a:gd name="T25" fmla="*/ 27 h 32"/>
                <a:gd name="T26" fmla="*/ 0 w 68"/>
                <a:gd name="T2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8" h="32">
                  <a:moveTo>
                    <a:pt x="68" y="4"/>
                  </a:moveTo>
                  <a:lnTo>
                    <a:pt x="60" y="1"/>
                  </a:lnTo>
                  <a:lnTo>
                    <a:pt x="51" y="0"/>
                  </a:lnTo>
                  <a:lnTo>
                    <a:pt x="44" y="0"/>
                  </a:lnTo>
                  <a:lnTo>
                    <a:pt x="36" y="0"/>
                  </a:lnTo>
                  <a:lnTo>
                    <a:pt x="30" y="1"/>
                  </a:lnTo>
                  <a:lnTo>
                    <a:pt x="24" y="4"/>
                  </a:lnTo>
                  <a:lnTo>
                    <a:pt x="17" y="6"/>
                  </a:lnTo>
                  <a:lnTo>
                    <a:pt x="12" y="9"/>
                  </a:lnTo>
                  <a:lnTo>
                    <a:pt x="8" y="13"/>
                  </a:lnTo>
                  <a:lnTo>
                    <a:pt x="5" y="17"/>
                  </a:lnTo>
                  <a:lnTo>
                    <a:pt x="2" y="22"/>
                  </a:lnTo>
                  <a:lnTo>
                    <a:pt x="1" y="27"/>
                  </a:lnTo>
                  <a:lnTo>
                    <a:pt x="0" y="3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09" name="Line 553"/>
            <p:cNvSpPr>
              <a:spLocks noChangeShapeType="1"/>
            </p:cNvSpPr>
            <p:nvPr/>
          </p:nvSpPr>
          <p:spPr bwMode="auto">
            <a:xfrm>
              <a:off x="2370" y="2948"/>
              <a:ext cx="10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10" name="Freeform 554"/>
            <p:cNvSpPr>
              <a:spLocks/>
            </p:cNvSpPr>
            <p:nvPr/>
          </p:nvSpPr>
          <p:spPr bwMode="auto">
            <a:xfrm>
              <a:off x="2380" y="2953"/>
              <a:ext cx="25" cy="23"/>
            </a:xfrm>
            <a:custGeom>
              <a:avLst/>
              <a:gdLst>
                <a:gd name="T0" fmla="*/ 69 w 69"/>
                <a:gd name="T1" fmla="*/ 65 h 65"/>
                <a:gd name="T2" fmla="*/ 69 w 69"/>
                <a:gd name="T3" fmla="*/ 60 h 65"/>
                <a:gd name="T4" fmla="*/ 66 w 69"/>
                <a:gd name="T5" fmla="*/ 53 h 65"/>
                <a:gd name="T6" fmla="*/ 64 w 69"/>
                <a:gd name="T7" fmla="*/ 47 h 65"/>
                <a:gd name="T8" fmla="*/ 61 w 69"/>
                <a:gd name="T9" fmla="*/ 41 h 65"/>
                <a:gd name="T10" fmla="*/ 57 w 69"/>
                <a:gd name="T11" fmla="*/ 35 h 65"/>
                <a:gd name="T12" fmla="*/ 52 w 69"/>
                <a:gd name="T13" fmla="*/ 29 h 65"/>
                <a:gd name="T14" fmla="*/ 46 w 69"/>
                <a:gd name="T15" fmla="*/ 24 h 65"/>
                <a:gd name="T16" fmla="*/ 40 w 69"/>
                <a:gd name="T17" fmla="*/ 18 h 65"/>
                <a:gd name="T18" fmla="*/ 32 w 69"/>
                <a:gd name="T19" fmla="*/ 14 h 65"/>
                <a:gd name="T20" fmla="*/ 25 w 69"/>
                <a:gd name="T21" fmla="*/ 9 h 65"/>
                <a:gd name="T22" fmla="*/ 17 w 69"/>
                <a:gd name="T23" fmla="*/ 5 h 65"/>
                <a:gd name="T24" fmla="*/ 9 w 69"/>
                <a:gd name="T25" fmla="*/ 2 h 65"/>
                <a:gd name="T26" fmla="*/ 0 w 69"/>
                <a:gd name="T27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9" h="65">
                  <a:moveTo>
                    <a:pt x="69" y="65"/>
                  </a:moveTo>
                  <a:lnTo>
                    <a:pt x="69" y="60"/>
                  </a:lnTo>
                  <a:lnTo>
                    <a:pt x="66" y="53"/>
                  </a:lnTo>
                  <a:lnTo>
                    <a:pt x="64" y="47"/>
                  </a:lnTo>
                  <a:lnTo>
                    <a:pt x="61" y="41"/>
                  </a:lnTo>
                  <a:lnTo>
                    <a:pt x="57" y="35"/>
                  </a:lnTo>
                  <a:lnTo>
                    <a:pt x="52" y="29"/>
                  </a:lnTo>
                  <a:lnTo>
                    <a:pt x="46" y="24"/>
                  </a:lnTo>
                  <a:lnTo>
                    <a:pt x="40" y="18"/>
                  </a:lnTo>
                  <a:lnTo>
                    <a:pt x="32" y="14"/>
                  </a:lnTo>
                  <a:lnTo>
                    <a:pt x="25" y="9"/>
                  </a:lnTo>
                  <a:lnTo>
                    <a:pt x="17" y="5"/>
                  </a:lnTo>
                  <a:lnTo>
                    <a:pt x="9" y="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11" name="Line 555"/>
            <p:cNvSpPr>
              <a:spLocks noChangeShapeType="1"/>
            </p:cNvSpPr>
            <p:nvPr/>
          </p:nvSpPr>
          <p:spPr bwMode="auto">
            <a:xfrm>
              <a:off x="2405" y="2976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12" name="Freeform 556"/>
            <p:cNvSpPr>
              <a:spLocks/>
            </p:cNvSpPr>
            <p:nvPr/>
          </p:nvSpPr>
          <p:spPr bwMode="auto">
            <a:xfrm>
              <a:off x="2297" y="2888"/>
              <a:ext cx="17" cy="20"/>
            </a:xfrm>
            <a:custGeom>
              <a:avLst/>
              <a:gdLst>
                <a:gd name="T0" fmla="*/ 0 w 51"/>
                <a:gd name="T1" fmla="*/ 0 h 61"/>
                <a:gd name="T2" fmla="*/ 0 w 51"/>
                <a:gd name="T3" fmla="*/ 5 h 61"/>
                <a:gd name="T4" fmla="*/ 2 w 51"/>
                <a:gd name="T5" fmla="*/ 12 h 61"/>
                <a:gd name="T6" fmla="*/ 4 w 51"/>
                <a:gd name="T7" fmla="*/ 18 h 61"/>
                <a:gd name="T8" fmla="*/ 7 w 51"/>
                <a:gd name="T9" fmla="*/ 24 h 61"/>
                <a:gd name="T10" fmla="*/ 12 w 51"/>
                <a:gd name="T11" fmla="*/ 30 h 61"/>
                <a:gd name="T12" fmla="*/ 17 w 51"/>
                <a:gd name="T13" fmla="*/ 36 h 61"/>
                <a:gd name="T14" fmla="*/ 22 w 51"/>
                <a:gd name="T15" fmla="*/ 42 h 61"/>
                <a:gd name="T16" fmla="*/ 29 w 51"/>
                <a:gd name="T17" fmla="*/ 47 h 61"/>
                <a:gd name="T18" fmla="*/ 35 w 51"/>
                <a:gd name="T19" fmla="*/ 52 h 61"/>
                <a:gd name="T20" fmla="*/ 43 w 51"/>
                <a:gd name="T21" fmla="*/ 57 h 61"/>
                <a:gd name="T22" fmla="*/ 51 w 51"/>
                <a:gd name="T23" fmla="*/ 6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" h="61">
                  <a:moveTo>
                    <a:pt x="0" y="0"/>
                  </a:moveTo>
                  <a:lnTo>
                    <a:pt x="0" y="5"/>
                  </a:lnTo>
                  <a:lnTo>
                    <a:pt x="2" y="12"/>
                  </a:lnTo>
                  <a:lnTo>
                    <a:pt x="4" y="18"/>
                  </a:lnTo>
                  <a:lnTo>
                    <a:pt x="7" y="24"/>
                  </a:lnTo>
                  <a:lnTo>
                    <a:pt x="12" y="30"/>
                  </a:lnTo>
                  <a:lnTo>
                    <a:pt x="17" y="36"/>
                  </a:lnTo>
                  <a:lnTo>
                    <a:pt x="22" y="42"/>
                  </a:lnTo>
                  <a:lnTo>
                    <a:pt x="29" y="47"/>
                  </a:lnTo>
                  <a:lnTo>
                    <a:pt x="35" y="52"/>
                  </a:lnTo>
                  <a:lnTo>
                    <a:pt x="43" y="57"/>
                  </a:lnTo>
                  <a:lnTo>
                    <a:pt x="51" y="6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13" name="Freeform 557"/>
            <p:cNvSpPr>
              <a:spLocks/>
            </p:cNvSpPr>
            <p:nvPr/>
          </p:nvSpPr>
          <p:spPr bwMode="auto">
            <a:xfrm>
              <a:off x="2297" y="2876"/>
              <a:ext cx="35" cy="12"/>
            </a:xfrm>
            <a:custGeom>
              <a:avLst/>
              <a:gdLst>
                <a:gd name="T0" fmla="*/ 103 w 103"/>
                <a:gd name="T1" fmla="*/ 20 h 33"/>
                <a:gd name="T2" fmla="*/ 96 w 103"/>
                <a:gd name="T3" fmla="*/ 15 h 33"/>
                <a:gd name="T4" fmla="*/ 88 w 103"/>
                <a:gd name="T5" fmla="*/ 12 h 33"/>
                <a:gd name="T6" fmla="*/ 81 w 103"/>
                <a:gd name="T7" fmla="*/ 8 h 33"/>
                <a:gd name="T8" fmla="*/ 73 w 103"/>
                <a:gd name="T9" fmla="*/ 5 h 33"/>
                <a:gd name="T10" fmla="*/ 65 w 103"/>
                <a:gd name="T11" fmla="*/ 2 h 33"/>
                <a:gd name="T12" fmla="*/ 58 w 103"/>
                <a:gd name="T13" fmla="*/ 1 h 33"/>
                <a:gd name="T14" fmla="*/ 49 w 103"/>
                <a:gd name="T15" fmla="*/ 0 h 33"/>
                <a:gd name="T16" fmla="*/ 42 w 103"/>
                <a:gd name="T17" fmla="*/ 0 h 33"/>
                <a:gd name="T18" fmla="*/ 35 w 103"/>
                <a:gd name="T19" fmla="*/ 0 h 33"/>
                <a:gd name="T20" fmla="*/ 28 w 103"/>
                <a:gd name="T21" fmla="*/ 2 h 33"/>
                <a:gd name="T22" fmla="*/ 21 w 103"/>
                <a:gd name="T23" fmla="*/ 3 h 33"/>
                <a:gd name="T24" fmla="*/ 16 w 103"/>
                <a:gd name="T25" fmla="*/ 7 h 33"/>
                <a:gd name="T26" fmla="*/ 12 w 103"/>
                <a:gd name="T27" fmla="*/ 10 h 33"/>
                <a:gd name="T28" fmla="*/ 7 w 103"/>
                <a:gd name="T29" fmla="*/ 13 h 33"/>
                <a:gd name="T30" fmla="*/ 4 w 103"/>
                <a:gd name="T31" fmla="*/ 17 h 33"/>
                <a:gd name="T32" fmla="*/ 2 w 103"/>
                <a:gd name="T33" fmla="*/ 22 h 33"/>
                <a:gd name="T34" fmla="*/ 1 w 103"/>
                <a:gd name="T35" fmla="*/ 27 h 33"/>
                <a:gd name="T36" fmla="*/ 0 w 103"/>
                <a:gd name="T37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3" h="33">
                  <a:moveTo>
                    <a:pt x="103" y="20"/>
                  </a:moveTo>
                  <a:lnTo>
                    <a:pt x="96" y="15"/>
                  </a:lnTo>
                  <a:lnTo>
                    <a:pt x="88" y="12"/>
                  </a:lnTo>
                  <a:lnTo>
                    <a:pt x="81" y="8"/>
                  </a:lnTo>
                  <a:lnTo>
                    <a:pt x="73" y="5"/>
                  </a:lnTo>
                  <a:lnTo>
                    <a:pt x="65" y="2"/>
                  </a:lnTo>
                  <a:lnTo>
                    <a:pt x="58" y="1"/>
                  </a:lnTo>
                  <a:lnTo>
                    <a:pt x="49" y="0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28" y="2"/>
                  </a:lnTo>
                  <a:lnTo>
                    <a:pt x="21" y="3"/>
                  </a:lnTo>
                  <a:lnTo>
                    <a:pt x="16" y="7"/>
                  </a:lnTo>
                  <a:lnTo>
                    <a:pt x="12" y="10"/>
                  </a:lnTo>
                  <a:lnTo>
                    <a:pt x="7" y="13"/>
                  </a:lnTo>
                  <a:lnTo>
                    <a:pt x="4" y="17"/>
                  </a:lnTo>
                  <a:lnTo>
                    <a:pt x="2" y="22"/>
                  </a:lnTo>
                  <a:lnTo>
                    <a:pt x="1" y="27"/>
                  </a:lnTo>
                  <a:lnTo>
                    <a:pt x="0" y="3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14" name="Freeform 558"/>
            <p:cNvSpPr>
              <a:spLocks/>
            </p:cNvSpPr>
            <p:nvPr/>
          </p:nvSpPr>
          <p:spPr bwMode="auto">
            <a:xfrm>
              <a:off x="2332" y="2883"/>
              <a:ext cx="73" cy="50"/>
            </a:xfrm>
            <a:custGeom>
              <a:avLst/>
              <a:gdLst>
                <a:gd name="T0" fmla="*/ 0 w 202"/>
                <a:gd name="T1" fmla="*/ 0 h 142"/>
                <a:gd name="T2" fmla="*/ 202 w 202"/>
                <a:gd name="T3" fmla="*/ 142 h 142"/>
                <a:gd name="T4" fmla="*/ 202 w 202"/>
                <a:gd name="T5" fmla="*/ 47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2" h="142">
                  <a:moveTo>
                    <a:pt x="0" y="0"/>
                  </a:moveTo>
                  <a:lnTo>
                    <a:pt x="202" y="142"/>
                  </a:lnTo>
                  <a:lnTo>
                    <a:pt x="202" y="4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15" name="Line 559"/>
            <p:cNvSpPr>
              <a:spLocks noChangeShapeType="1"/>
            </p:cNvSpPr>
            <p:nvPr/>
          </p:nvSpPr>
          <p:spPr bwMode="auto">
            <a:xfrm>
              <a:off x="1946" y="1420"/>
              <a:ext cx="27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16" name="Line 560"/>
            <p:cNvSpPr>
              <a:spLocks noChangeShapeType="1"/>
            </p:cNvSpPr>
            <p:nvPr/>
          </p:nvSpPr>
          <p:spPr bwMode="auto">
            <a:xfrm>
              <a:off x="1946" y="1021"/>
              <a:ext cx="27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17" name="Line 561"/>
            <p:cNvSpPr>
              <a:spLocks noChangeShapeType="1"/>
            </p:cNvSpPr>
            <p:nvPr/>
          </p:nvSpPr>
          <p:spPr bwMode="auto">
            <a:xfrm flipV="1">
              <a:off x="2174" y="1091"/>
              <a:ext cx="0" cy="2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18" name="Freeform 562"/>
            <p:cNvSpPr>
              <a:spLocks/>
            </p:cNvSpPr>
            <p:nvPr/>
          </p:nvSpPr>
          <p:spPr bwMode="auto">
            <a:xfrm>
              <a:off x="2162" y="1352"/>
              <a:ext cx="22" cy="68"/>
            </a:xfrm>
            <a:custGeom>
              <a:avLst/>
              <a:gdLst>
                <a:gd name="T0" fmla="*/ 0 w 65"/>
                <a:gd name="T1" fmla="*/ 0 h 194"/>
                <a:gd name="T2" fmla="*/ 65 w 65"/>
                <a:gd name="T3" fmla="*/ 0 h 194"/>
                <a:gd name="T4" fmla="*/ 32 w 65"/>
                <a:gd name="T5" fmla="*/ 194 h 194"/>
                <a:gd name="T6" fmla="*/ 0 w 65"/>
                <a:gd name="T7" fmla="*/ 0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" h="194">
                  <a:moveTo>
                    <a:pt x="0" y="0"/>
                  </a:moveTo>
                  <a:lnTo>
                    <a:pt x="65" y="0"/>
                  </a:lnTo>
                  <a:lnTo>
                    <a:pt x="32" y="1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19" name="Freeform 563"/>
            <p:cNvSpPr>
              <a:spLocks/>
            </p:cNvSpPr>
            <p:nvPr/>
          </p:nvSpPr>
          <p:spPr bwMode="auto">
            <a:xfrm>
              <a:off x="2162" y="1352"/>
              <a:ext cx="22" cy="68"/>
            </a:xfrm>
            <a:custGeom>
              <a:avLst/>
              <a:gdLst>
                <a:gd name="T0" fmla="*/ 0 w 65"/>
                <a:gd name="T1" fmla="*/ 0 h 194"/>
                <a:gd name="T2" fmla="*/ 65 w 65"/>
                <a:gd name="T3" fmla="*/ 0 h 194"/>
                <a:gd name="T4" fmla="*/ 32 w 65"/>
                <a:gd name="T5" fmla="*/ 194 h 194"/>
                <a:gd name="T6" fmla="*/ 0 w 65"/>
                <a:gd name="T7" fmla="*/ 0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" h="194">
                  <a:moveTo>
                    <a:pt x="0" y="0"/>
                  </a:moveTo>
                  <a:lnTo>
                    <a:pt x="65" y="0"/>
                  </a:lnTo>
                  <a:lnTo>
                    <a:pt x="32" y="19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20" name="Freeform 564"/>
            <p:cNvSpPr>
              <a:spLocks/>
            </p:cNvSpPr>
            <p:nvPr/>
          </p:nvSpPr>
          <p:spPr bwMode="auto">
            <a:xfrm>
              <a:off x="2162" y="1021"/>
              <a:ext cx="22" cy="70"/>
            </a:xfrm>
            <a:custGeom>
              <a:avLst/>
              <a:gdLst>
                <a:gd name="T0" fmla="*/ 0 w 65"/>
                <a:gd name="T1" fmla="*/ 194 h 194"/>
                <a:gd name="T2" fmla="*/ 65 w 65"/>
                <a:gd name="T3" fmla="*/ 194 h 194"/>
                <a:gd name="T4" fmla="*/ 32 w 65"/>
                <a:gd name="T5" fmla="*/ 0 h 194"/>
                <a:gd name="T6" fmla="*/ 0 w 65"/>
                <a:gd name="T7" fmla="*/ 19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" h="194">
                  <a:moveTo>
                    <a:pt x="0" y="194"/>
                  </a:moveTo>
                  <a:lnTo>
                    <a:pt x="65" y="194"/>
                  </a:lnTo>
                  <a:lnTo>
                    <a:pt x="32" y="0"/>
                  </a:lnTo>
                  <a:lnTo>
                    <a:pt x="0" y="194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21" name="Freeform 565"/>
            <p:cNvSpPr>
              <a:spLocks/>
            </p:cNvSpPr>
            <p:nvPr/>
          </p:nvSpPr>
          <p:spPr bwMode="auto">
            <a:xfrm>
              <a:off x="2162" y="1021"/>
              <a:ext cx="22" cy="70"/>
            </a:xfrm>
            <a:custGeom>
              <a:avLst/>
              <a:gdLst>
                <a:gd name="T0" fmla="*/ 0 w 65"/>
                <a:gd name="T1" fmla="*/ 194 h 194"/>
                <a:gd name="T2" fmla="*/ 65 w 65"/>
                <a:gd name="T3" fmla="*/ 194 h 194"/>
                <a:gd name="T4" fmla="*/ 32 w 65"/>
                <a:gd name="T5" fmla="*/ 0 h 194"/>
                <a:gd name="T6" fmla="*/ 0 w 65"/>
                <a:gd name="T7" fmla="*/ 19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" h="194">
                  <a:moveTo>
                    <a:pt x="0" y="194"/>
                  </a:moveTo>
                  <a:lnTo>
                    <a:pt x="65" y="194"/>
                  </a:lnTo>
                  <a:lnTo>
                    <a:pt x="32" y="0"/>
                  </a:lnTo>
                  <a:lnTo>
                    <a:pt x="0" y="194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22" name="Freeform 566"/>
            <p:cNvSpPr>
              <a:spLocks/>
            </p:cNvSpPr>
            <p:nvPr/>
          </p:nvSpPr>
          <p:spPr bwMode="auto">
            <a:xfrm>
              <a:off x="2039" y="1234"/>
              <a:ext cx="110" cy="30"/>
            </a:xfrm>
            <a:custGeom>
              <a:avLst/>
              <a:gdLst>
                <a:gd name="T0" fmla="*/ 305 w 305"/>
                <a:gd name="T1" fmla="*/ 82 h 82"/>
                <a:gd name="T2" fmla="*/ 0 w 305"/>
                <a:gd name="T3" fmla="*/ 0 h 82"/>
                <a:gd name="T4" fmla="*/ 69 w 305"/>
                <a:gd name="T5" fmla="*/ 66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5" h="82">
                  <a:moveTo>
                    <a:pt x="305" y="82"/>
                  </a:moveTo>
                  <a:lnTo>
                    <a:pt x="0" y="0"/>
                  </a:lnTo>
                  <a:lnTo>
                    <a:pt x="69" y="6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23" name="Freeform 567"/>
            <p:cNvSpPr>
              <a:spLocks/>
            </p:cNvSpPr>
            <p:nvPr/>
          </p:nvSpPr>
          <p:spPr bwMode="auto">
            <a:xfrm>
              <a:off x="2039" y="1192"/>
              <a:ext cx="20" cy="22"/>
            </a:xfrm>
            <a:custGeom>
              <a:avLst/>
              <a:gdLst>
                <a:gd name="T0" fmla="*/ 0 w 52"/>
                <a:gd name="T1" fmla="*/ 0 h 60"/>
                <a:gd name="T2" fmla="*/ 2 w 52"/>
                <a:gd name="T3" fmla="*/ 5 h 60"/>
                <a:gd name="T4" fmla="*/ 3 w 52"/>
                <a:gd name="T5" fmla="*/ 10 h 60"/>
                <a:gd name="T6" fmla="*/ 5 w 52"/>
                <a:gd name="T7" fmla="*/ 17 h 60"/>
                <a:gd name="T8" fmla="*/ 7 w 52"/>
                <a:gd name="T9" fmla="*/ 22 h 60"/>
                <a:gd name="T10" fmla="*/ 11 w 52"/>
                <a:gd name="T11" fmla="*/ 27 h 60"/>
                <a:gd name="T12" fmla="*/ 14 w 52"/>
                <a:gd name="T13" fmla="*/ 34 h 60"/>
                <a:gd name="T14" fmla="*/ 20 w 52"/>
                <a:gd name="T15" fmla="*/ 39 h 60"/>
                <a:gd name="T16" fmla="*/ 25 w 52"/>
                <a:gd name="T17" fmla="*/ 43 h 60"/>
                <a:gd name="T18" fmla="*/ 31 w 52"/>
                <a:gd name="T19" fmla="*/ 49 h 60"/>
                <a:gd name="T20" fmla="*/ 38 w 52"/>
                <a:gd name="T21" fmla="*/ 53 h 60"/>
                <a:gd name="T22" fmla="*/ 44 w 52"/>
                <a:gd name="T23" fmla="*/ 57 h 60"/>
                <a:gd name="T24" fmla="*/ 52 w 52"/>
                <a:gd name="T25" fmla="*/ 6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2" h="60">
                  <a:moveTo>
                    <a:pt x="0" y="0"/>
                  </a:moveTo>
                  <a:lnTo>
                    <a:pt x="2" y="5"/>
                  </a:lnTo>
                  <a:lnTo>
                    <a:pt x="3" y="10"/>
                  </a:lnTo>
                  <a:lnTo>
                    <a:pt x="5" y="17"/>
                  </a:lnTo>
                  <a:lnTo>
                    <a:pt x="7" y="22"/>
                  </a:lnTo>
                  <a:lnTo>
                    <a:pt x="11" y="27"/>
                  </a:lnTo>
                  <a:lnTo>
                    <a:pt x="14" y="34"/>
                  </a:lnTo>
                  <a:lnTo>
                    <a:pt x="20" y="39"/>
                  </a:lnTo>
                  <a:lnTo>
                    <a:pt x="25" y="43"/>
                  </a:lnTo>
                  <a:lnTo>
                    <a:pt x="31" y="49"/>
                  </a:lnTo>
                  <a:lnTo>
                    <a:pt x="38" y="53"/>
                  </a:lnTo>
                  <a:lnTo>
                    <a:pt x="44" y="57"/>
                  </a:lnTo>
                  <a:lnTo>
                    <a:pt x="52" y="6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24" name="Freeform 568"/>
            <p:cNvSpPr>
              <a:spLocks/>
            </p:cNvSpPr>
            <p:nvPr/>
          </p:nvSpPr>
          <p:spPr bwMode="auto">
            <a:xfrm>
              <a:off x="2039" y="1179"/>
              <a:ext cx="37" cy="13"/>
            </a:xfrm>
            <a:custGeom>
              <a:avLst/>
              <a:gdLst>
                <a:gd name="T0" fmla="*/ 104 w 104"/>
                <a:gd name="T1" fmla="*/ 20 h 33"/>
                <a:gd name="T2" fmla="*/ 97 w 104"/>
                <a:gd name="T3" fmla="*/ 16 h 33"/>
                <a:gd name="T4" fmla="*/ 90 w 104"/>
                <a:gd name="T5" fmla="*/ 11 h 33"/>
                <a:gd name="T6" fmla="*/ 82 w 104"/>
                <a:gd name="T7" fmla="*/ 8 h 33"/>
                <a:gd name="T8" fmla="*/ 74 w 104"/>
                <a:gd name="T9" fmla="*/ 5 h 33"/>
                <a:gd name="T10" fmla="*/ 66 w 104"/>
                <a:gd name="T11" fmla="*/ 3 h 33"/>
                <a:gd name="T12" fmla="*/ 58 w 104"/>
                <a:gd name="T13" fmla="*/ 1 h 33"/>
                <a:gd name="T14" fmla="*/ 51 w 104"/>
                <a:gd name="T15" fmla="*/ 1 h 33"/>
                <a:gd name="T16" fmla="*/ 43 w 104"/>
                <a:gd name="T17" fmla="*/ 0 h 33"/>
                <a:gd name="T18" fmla="*/ 36 w 104"/>
                <a:gd name="T19" fmla="*/ 1 h 33"/>
                <a:gd name="T20" fmla="*/ 29 w 104"/>
                <a:gd name="T21" fmla="*/ 2 h 33"/>
                <a:gd name="T22" fmla="*/ 23 w 104"/>
                <a:gd name="T23" fmla="*/ 4 h 33"/>
                <a:gd name="T24" fmla="*/ 18 w 104"/>
                <a:gd name="T25" fmla="*/ 6 h 33"/>
                <a:gd name="T26" fmla="*/ 12 w 104"/>
                <a:gd name="T27" fmla="*/ 9 h 33"/>
                <a:gd name="T28" fmla="*/ 8 w 104"/>
                <a:gd name="T29" fmla="*/ 13 h 33"/>
                <a:gd name="T30" fmla="*/ 5 w 104"/>
                <a:gd name="T31" fmla="*/ 18 h 33"/>
                <a:gd name="T32" fmla="*/ 3 w 104"/>
                <a:gd name="T33" fmla="*/ 22 h 33"/>
                <a:gd name="T34" fmla="*/ 2 w 104"/>
                <a:gd name="T35" fmla="*/ 27 h 33"/>
                <a:gd name="T36" fmla="*/ 0 w 104"/>
                <a:gd name="T37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4" h="33">
                  <a:moveTo>
                    <a:pt x="104" y="20"/>
                  </a:moveTo>
                  <a:lnTo>
                    <a:pt x="97" y="16"/>
                  </a:lnTo>
                  <a:lnTo>
                    <a:pt x="90" y="11"/>
                  </a:lnTo>
                  <a:lnTo>
                    <a:pt x="82" y="8"/>
                  </a:lnTo>
                  <a:lnTo>
                    <a:pt x="74" y="5"/>
                  </a:lnTo>
                  <a:lnTo>
                    <a:pt x="66" y="3"/>
                  </a:lnTo>
                  <a:lnTo>
                    <a:pt x="58" y="1"/>
                  </a:lnTo>
                  <a:lnTo>
                    <a:pt x="51" y="1"/>
                  </a:lnTo>
                  <a:lnTo>
                    <a:pt x="43" y="0"/>
                  </a:lnTo>
                  <a:lnTo>
                    <a:pt x="36" y="1"/>
                  </a:lnTo>
                  <a:lnTo>
                    <a:pt x="29" y="2"/>
                  </a:lnTo>
                  <a:lnTo>
                    <a:pt x="23" y="4"/>
                  </a:lnTo>
                  <a:lnTo>
                    <a:pt x="18" y="6"/>
                  </a:lnTo>
                  <a:lnTo>
                    <a:pt x="12" y="9"/>
                  </a:lnTo>
                  <a:lnTo>
                    <a:pt x="8" y="13"/>
                  </a:lnTo>
                  <a:lnTo>
                    <a:pt x="5" y="18"/>
                  </a:lnTo>
                  <a:lnTo>
                    <a:pt x="3" y="22"/>
                  </a:lnTo>
                  <a:lnTo>
                    <a:pt x="2" y="27"/>
                  </a:lnTo>
                  <a:lnTo>
                    <a:pt x="0" y="3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25" name="Freeform 569"/>
            <p:cNvSpPr>
              <a:spLocks/>
            </p:cNvSpPr>
            <p:nvPr/>
          </p:nvSpPr>
          <p:spPr bwMode="auto">
            <a:xfrm>
              <a:off x="2076" y="1187"/>
              <a:ext cx="73" cy="50"/>
            </a:xfrm>
            <a:custGeom>
              <a:avLst/>
              <a:gdLst>
                <a:gd name="T0" fmla="*/ 0 w 201"/>
                <a:gd name="T1" fmla="*/ 0 h 141"/>
                <a:gd name="T2" fmla="*/ 201 w 201"/>
                <a:gd name="T3" fmla="*/ 141 h 141"/>
                <a:gd name="T4" fmla="*/ 201 w 201"/>
                <a:gd name="T5" fmla="*/ 47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1" h="141">
                  <a:moveTo>
                    <a:pt x="0" y="0"/>
                  </a:moveTo>
                  <a:lnTo>
                    <a:pt x="201" y="141"/>
                  </a:lnTo>
                  <a:lnTo>
                    <a:pt x="201" y="4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26" name="Freeform 570"/>
            <p:cNvSpPr>
              <a:spLocks/>
            </p:cNvSpPr>
            <p:nvPr/>
          </p:nvSpPr>
          <p:spPr bwMode="auto">
            <a:xfrm>
              <a:off x="282" y="2247"/>
              <a:ext cx="238" cy="127"/>
            </a:xfrm>
            <a:custGeom>
              <a:avLst/>
              <a:gdLst>
                <a:gd name="T0" fmla="*/ 0 w 662"/>
                <a:gd name="T1" fmla="*/ 0 h 363"/>
                <a:gd name="T2" fmla="*/ 512 w 662"/>
                <a:gd name="T3" fmla="*/ 0 h 363"/>
                <a:gd name="T4" fmla="*/ 662 w 662"/>
                <a:gd name="T5" fmla="*/ 363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62" h="363">
                  <a:moveTo>
                    <a:pt x="0" y="0"/>
                  </a:moveTo>
                  <a:lnTo>
                    <a:pt x="512" y="0"/>
                  </a:lnTo>
                  <a:lnTo>
                    <a:pt x="662" y="36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27" name="Freeform 571"/>
            <p:cNvSpPr>
              <a:spLocks/>
            </p:cNvSpPr>
            <p:nvPr/>
          </p:nvSpPr>
          <p:spPr bwMode="auto">
            <a:xfrm>
              <a:off x="282" y="2111"/>
              <a:ext cx="50" cy="111"/>
            </a:xfrm>
            <a:custGeom>
              <a:avLst/>
              <a:gdLst>
                <a:gd name="T0" fmla="*/ 0 w 140"/>
                <a:gd name="T1" fmla="*/ 304 h 304"/>
                <a:gd name="T2" fmla="*/ 82 w 140"/>
                <a:gd name="T3" fmla="*/ 0 h 304"/>
                <a:gd name="T4" fmla="*/ 140 w 140"/>
                <a:gd name="T5" fmla="*/ 0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0" h="304">
                  <a:moveTo>
                    <a:pt x="0" y="304"/>
                  </a:moveTo>
                  <a:lnTo>
                    <a:pt x="82" y="0"/>
                  </a:lnTo>
                  <a:lnTo>
                    <a:pt x="14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28" name="Freeform 572"/>
            <p:cNvSpPr>
              <a:spLocks/>
            </p:cNvSpPr>
            <p:nvPr/>
          </p:nvSpPr>
          <p:spPr bwMode="auto">
            <a:xfrm>
              <a:off x="317" y="2111"/>
              <a:ext cx="30" cy="60"/>
            </a:xfrm>
            <a:custGeom>
              <a:avLst/>
              <a:gdLst>
                <a:gd name="T0" fmla="*/ 0 w 86"/>
                <a:gd name="T1" fmla="*/ 169 h 169"/>
                <a:gd name="T2" fmla="*/ 5 w 86"/>
                <a:gd name="T3" fmla="*/ 168 h 169"/>
                <a:gd name="T4" fmla="*/ 10 w 86"/>
                <a:gd name="T5" fmla="*/ 168 h 169"/>
                <a:gd name="T6" fmla="*/ 14 w 86"/>
                <a:gd name="T7" fmla="*/ 166 h 169"/>
                <a:gd name="T8" fmla="*/ 20 w 86"/>
                <a:gd name="T9" fmla="*/ 165 h 169"/>
                <a:gd name="T10" fmla="*/ 25 w 86"/>
                <a:gd name="T11" fmla="*/ 163 h 169"/>
                <a:gd name="T12" fmla="*/ 29 w 86"/>
                <a:gd name="T13" fmla="*/ 159 h 169"/>
                <a:gd name="T14" fmla="*/ 35 w 86"/>
                <a:gd name="T15" fmla="*/ 156 h 169"/>
                <a:gd name="T16" fmla="*/ 39 w 86"/>
                <a:gd name="T17" fmla="*/ 152 h 169"/>
                <a:gd name="T18" fmla="*/ 44 w 86"/>
                <a:gd name="T19" fmla="*/ 149 h 169"/>
                <a:gd name="T20" fmla="*/ 48 w 86"/>
                <a:gd name="T21" fmla="*/ 143 h 169"/>
                <a:gd name="T22" fmla="*/ 53 w 86"/>
                <a:gd name="T23" fmla="*/ 139 h 169"/>
                <a:gd name="T24" fmla="*/ 57 w 86"/>
                <a:gd name="T25" fmla="*/ 134 h 169"/>
                <a:gd name="T26" fmla="*/ 61 w 86"/>
                <a:gd name="T27" fmla="*/ 128 h 169"/>
                <a:gd name="T28" fmla="*/ 65 w 86"/>
                <a:gd name="T29" fmla="*/ 122 h 169"/>
                <a:gd name="T30" fmla="*/ 69 w 86"/>
                <a:gd name="T31" fmla="*/ 117 h 169"/>
                <a:gd name="T32" fmla="*/ 72 w 86"/>
                <a:gd name="T33" fmla="*/ 110 h 169"/>
                <a:gd name="T34" fmla="*/ 75 w 86"/>
                <a:gd name="T35" fmla="*/ 104 h 169"/>
                <a:gd name="T36" fmla="*/ 78 w 86"/>
                <a:gd name="T37" fmla="*/ 98 h 169"/>
                <a:gd name="T38" fmla="*/ 80 w 86"/>
                <a:gd name="T39" fmla="*/ 90 h 169"/>
                <a:gd name="T40" fmla="*/ 82 w 86"/>
                <a:gd name="T41" fmla="*/ 84 h 169"/>
                <a:gd name="T42" fmla="*/ 84 w 86"/>
                <a:gd name="T43" fmla="*/ 77 h 169"/>
                <a:gd name="T44" fmla="*/ 85 w 86"/>
                <a:gd name="T45" fmla="*/ 71 h 169"/>
                <a:gd name="T46" fmla="*/ 86 w 86"/>
                <a:gd name="T47" fmla="*/ 65 h 169"/>
                <a:gd name="T48" fmla="*/ 86 w 86"/>
                <a:gd name="T49" fmla="*/ 58 h 169"/>
                <a:gd name="T50" fmla="*/ 86 w 86"/>
                <a:gd name="T51" fmla="*/ 52 h 169"/>
                <a:gd name="T52" fmla="*/ 86 w 86"/>
                <a:gd name="T53" fmla="*/ 45 h 169"/>
                <a:gd name="T54" fmla="*/ 86 w 86"/>
                <a:gd name="T55" fmla="*/ 40 h 169"/>
                <a:gd name="T56" fmla="*/ 84 w 86"/>
                <a:gd name="T57" fmla="*/ 34 h 169"/>
                <a:gd name="T58" fmla="*/ 82 w 86"/>
                <a:gd name="T59" fmla="*/ 28 h 169"/>
                <a:gd name="T60" fmla="*/ 80 w 86"/>
                <a:gd name="T61" fmla="*/ 24 h 169"/>
                <a:gd name="T62" fmla="*/ 78 w 86"/>
                <a:gd name="T63" fmla="*/ 20 h 169"/>
                <a:gd name="T64" fmla="*/ 76 w 86"/>
                <a:gd name="T65" fmla="*/ 16 h 169"/>
                <a:gd name="T66" fmla="*/ 73 w 86"/>
                <a:gd name="T67" fmla="*/ 11 h 169"/>
                <a:gd name="T68" fmla="*/ 70 w 86"/>
                <a:gd name="T69" fmla="*/ 8 h 169"/>
                <a:gd name="T70" fmla="*/ 66 w 86"/>
                <a:gd name="T71" fmla="*/ 6 h 169"/>
                <a:gd name="T72" fmla="*/ 62 w 86"/>
                <a:gd name="T73" fmla="*/ 4 h 169"/>
                <a:gd name="T74" fmla="*/ 59 w 86"/>
                <a:gd name="T75" fmla="*/ 2 h 169"/>
                <a:gd name="T76" fmla="*/ 55 w 86"/>
                <a:gd name="T77" fmla="*/ 1 h 169"/>
                <a:gd name="T78" fmla="*/ 51 w 86"/>
                <a:gd name="T79" fmla="*/ 0 h 169"/>
                <a:gd name="T80" fmla="*/ 45 w 86"/>
                <a:gd name="T81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86" h="169">
                  <a:moveTo>
                    <a:pt x="0" y="169"/>
                  </a:moveTo>
                  <a:lnTo>
                    <a:pt x="5" y="168"/>
                  </a:lnTo>
                  <a:lnTo>
                    <a:pt x="10" y="168"/>
                  </a:lnTo>
                  <a:lnTo>
                    <a:pt x="14" y="166"/>
                  </a:lnTo>
                  <a:lnTo>
                    <a:pt x="20" y="165"/>
                  </a:lnTo>
                  <a:lnTo>
                    <a:pt x="25" y="163"/>
                  </a:lnTo>
                  <a:lnTo>
                    <a:pt x="29" y="159"/>
                  </a:lnTo>
                  <a:lnTo>
                    <a:pt x="35" y="156"/>
                  </a:lnTo>
                  <a:lnTo>
                    <a:pt x="39" y="152"/>
                  </a:lnTo>
                  <a:lnTo>
                    <a:pt x="44" y="149"/>
                  </a:lnTo>
                  <a:lnTo>
                    <a:pt x="48" y="143"/>
                  </a:lnTo>
                  <a:lnTo>
                    <a:pt x="53" y="139"/>
                  </a:lnTo>
                  <a:lnTo>
                    <a:pt x="57" y="134"/>
                  </a:lnTo>
                  <a:lnTo>
                    <a:pt x="61" y="128"/>
                  </a:lnTo>
                  <a:lnTo>
                    <a:pt x="65" y="122"/>
                  </a:lnTo>
                  <a:lnTo>
                    <a:pt x="69" y="117"/>
                  </a:lnTo>
                  <a:lnTo>
                    <a:pt x="72" y="110"/>
                  </a:lnTo>
                  <a:lnTo>
                    <a:pt x="75" y="104"/>
                  </a:lnTo>
                  <a:lnTo>
                    <a:pt x="78" y="98"/>
                  </a:lnTo>
                  <a:lnTo>
                    <a:pt x="80" y="90"/>
                  </a:lnTo>
                  <a:lnTo>
                    <a:pt x="82" y="84"/>
                  </a:lnTo>
                  <a:lnTo>
                    <a:pt x="84" y="77"/>
                  </a:lnTo>
                  <a:lnTo>
                    <a:pt x="85" y="71"/>
                  </a:lnTo>
                  <a:lnTo>
                    <a:pt x="86" y="65"/>
                  </a:lnTo>
                  <a:lnTo>
                    <a:pt x="86" y="58"/>
                  </a:lnTo>
                  <a:lnTo>
                    <a:pt x="86" y="52"/>
                  </a:lnTo>
                  <a:lnTo>
                    <a:pt x="86" y="45"/>
                  </a:lnTo>
                  <a:lnTo>
                    <a:pt x="86" y="40"/>
                  </a:lnTo>
                  <a:lnTo>
                    <a:pt x="84" y="34"/>
                  </a:lnTo>
                  <a:lnTo>
                    <a:pt x="82" y="28"/>
                  </a:lnTo>
                  <a:lnTo>
                    <a:pt x="80" y="24"/>
                  </a:lnTo>
                  <a:lnTo>
                    <a:pt x="78" y="20"/>
                  </a:lnTo>
                  <a:lnTo>
                    <a:pt x="76" y="16"/>
                  </a:lnTo>
                  <a:lnTo>
                    <a:pt x="73" y="11"/>
                  </a:lnTo>
                  <a:lnTo>
                    <a:pt x="70" y="8"/>
                  </a:lnTo>
                  <a:lnTo>
                    <a:pt x="66" y="6"/>
                  </a:lnTo>
                  <a:lnTo>
                    <a:pt x="62" y="4"/>
                  </a:lnTo>
                  <a:lnTo>
                    <a:pt x="59" y="2"/>
                  </a:lnTo>
                  <a:lnTo>
                    <a:pt x="55" y="1"/>
                  </a:lnTo>
                  <a:lnTo>
                    <a:pt x="51" y="0"/>
                  </a:lnTo>
                  <a:lnTo>
                    <a:pt x="4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29" name="Line 573"/>
            <p:cNvSpPr>
              <a:spLocks noChangeShapeType="1"/>
            </p:cNvSpPr>
            <p:nvPr/>
          </p:nvSpPr>
          <p:spPr bwMode="auto">
            <a:xfrm flipH="1">
              <a:off x="295" y="2171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30" name="Line 574"/>
            <p:cNvSpPr>
              <a:spLocks noChangeShapeType="1"/>
            </p:cNvSpPr>
            <p:nvPr/>
          </p:nvSpPr>
          <p:spPr bwMode="auto">
            <a:xfrm>
              <a:off x="320" y="2171"/>
              <a:ext cx="5" cy="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31" name="Freeform 575"/>
            <p:cNvSpPr>
              <a:spLocks/>
            </p:cNvSpPr>
            <p:nvPr/>
          </p:nvSpPr>
          <p:spPr bwMode="auto">
            <a:xfrm>
              <a:off x="368" y="2111"/>
              <a:ext cx="27" cy="111"/>
            </a:xfrm>
            <a:custGeom>
              <a:avLst/>
              <a:gdLst>
                <a:gd name="T0" fmla="*/ 0 w 82"/>
                <a:gd name="T1" fmla="*/ 304 h 304"/>
                <a:gd name="T2" fmla="*/ 82 w 82"/>
                <a:gd name="T3" fmla="*/ 0 h 304"/>
                <a:gd name="T4" fmla="*/ 17 w 82"/>
                <a:gd name="T5" fmla="*/ 67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2" h="304">
                  <a:moveTo>
                    <a:pt x="0" y="304"/>
                  </a:moveTo>
                  <a:lnTo>
                    <a:pt x="82" y="0"/>
                  </a:lnTo>
                  <a:lnTo>
                    <a:pt x="17" y="6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32" name="Freeform 576"/>
            <p:cNvSpPr>
              <a:spLocks/>
            </p:cNvSpPr>
            <p:nvPr/>
          </p:nvSpPr>
          <p:spPr bwMode="auto">
            <a:xfrm>
              <a:off x="398" y="2111"/>
              <a:ext cx="50" cy="111"/>
            </a:xfrm>
            <a:custGeom>
              <a:avLst/>
              <a:gdLst>
                <a:gd name="T0" fmla="*/ 131 w 138"/>
                <a:gd name="T1" fmla="*/ 3 h 304"/>
                <a:gd name="T2" fmla="*/ 118 w 138"/>
                <a:gd name="T3" fmla="*/ 10 h 304"/>
                <a:gd name="T4" fmla="*/ 105 w 138"/>
                <a:gd name="T5" fmla="*/ 20 h 304"/>
                <a:gd name="T6" fmla="*/ 92 w 138"/>
                <a:gd name="T7" fmla="*/ 32 h 304"/>
                <a:gd name="T8" fmla="*/ 80 w 138"/>
                <a:gd name="T9" fmla="*/ 44 h 304"/>
                <a:gd name="T10" fmla="*/ 68 w 138"/>
                <a:gd name="T11" fmla="*/ 59 h 304"/>
                <a:gd name="T12" fmla="*/ 59 w 138"/>
                <a:gd name="T13" fmla="*/ 74 h 304"/>
                <a:gd name="T14" fmla="*/ 49 w 138"/>
                <a:gd name="T15" fmla="*/ 91 h 304"/>
                <a:gd name="T16" fmla="*/ 41 w 138"/>
                <a:gd name="T17" fmla="*/ 108 h 304"/>
                <a:gd name="T18" fmla="*/ 33 w 138"/>
                <a:gd name="T19" fmla="*/ 125 h 304"/>
                <a:gd name="T20" fmla="*/ 3 w 138"/>
                <a:gd name="T21" fmla="*/ 236 h 304"/>
                <a:gd name="T22" fmla="*/ 1 w 138"/>
                <a:gd name="T23" fmla="*/ 248 h 304"/>
                <a:gd name="T24" fmla="*/ 0 w 138"/>
                <a:gd name="T25" fmla="*/ 259 h 304"/>
                <a:gd name="T26" fmla="*/ 1 w 138"/>
                <a:gd name="T27" fmla="*/ 270 h 304"/>
                <a:gd name="T28" fmla="*/ 3 w 138"/>
                <a:gd name="T29" fmla="*/ 280 h 304"/>
                <a:gd name="T30" fmla="*/ 7 w 138"/>
                <a:gd name="T31" fmla="*/ 288 h 304"/>
                <a:gd name="T32" fmla="*/ 12 w 138"/>
                <a:gd name="T33" fmla="*/ 295 h 304"/>
                <a:gd name="T34" fmla="*/ 17 w 138"/>
                <a:gd name="T35" fmla="*/ 300 h 304"/>
                <a:gd name="T36" fmla="*/ 25 w 138"/>
                <a:gd name="T37" fmla="*/ 303 h 304"/>
                <a:gd name="T38" fmla="*/ 33 w 138"/>
                <a:gd name="T39" fmla="*/ 304 h 304"/>
                <a:gd name="T40" fmla="*/ 42 w 138"/>
                <a:gd name="T41" fmla="*/ 303 h 304"/>
                <a:gd name="T42" fmla="*/ 50 w 138"/>
                <a:gd name="T43" fmla="*/ 300 h 304"/>
                <a:gd name="T44" fmla="*/ 59 w 138"/>
                <a:gd name="T45" fmla="*/ 295 h 304"/>
                <a:gd name="T46" fmla="*/ 67 w 138"/>
                <a:gd name="T47" fmla="*/ 288 h 304"/>
                <a:gd name="T48" fmla="*/ 76 w 138"/>
                <a:gd name="T49" fmla="*/ 280 h 304"/>
                <a:gd name="T50" fmla="*/ 83 w 138"/>
                <a:gd name="T51" fmla="*/ 270 h 304"/>
                <a:gd name="T52" fmla="*/ 90 w 138"/>
                <a:gd name="T53" fmla="*/ 259 h 304"/>
                <a:gd name="T54" fmla="*/ 94 w 138"/>
                <a:gd name="T55" fmla="*/ 248 h 304"/>
                <a:gd name="T56" fmla="*/ 98 w 138"/>
                <a:gd name="T57" fmla="*/ 236 h 304"/>
                <a:gd name="T58" fmla="*/ 109 w 138"/>
                <a:gd name="T59" fmla="*/ 197 h 304"/>
                <a:gd name="T60" fmla="*/ 112 w 138"/>
                <a:gd name="T61" fmla="*/ 186 h 304"/>
                <a:gd name="T62" fmla="*/ 113 w 138"/>
                <a:gd name="T63" fmla="*/ 175 h 304"/>
                <a:gd name="T64" fmla="*/ 112 w 138"/>
                <a:gd name="T65" fmla="*/ 165 h 304"/>
                <a:gd name="T66" fmla="*/ 111 w 138"/>
                <a:gd name="T67" fmla="*/ 156 h 304"/>
                <a:gd name="T68" fmla="*/ 107 w 138"/>
                <a:gd name="T69" fmla="*/ 148 h 304"/>
                <a:gd name="T70" fmla="*/ 102 w 138"/>
                <a:gd name="T71" fmla="*/ 141 h 304"/>
                <a:gd name="T72" fmla="*/ 96 w 138"/>
                <a:gd name="T73" fmla="*/ 137 h 304"/>
                <a:gd name="T74" fmla="*/ 90 w 138"/>
                <a:gd name="T75" fmla="*/ 135 h 304"/>
                <a:gd name="T76" fmla="*/ 82 w 138"/>
                <a:gd name="T77" fmla="*/ 134 h 304"/>
                <a:gd name="T78" fmla="*/ 31 w 138"/>
                <a:gd name="T79" fmla="*/ 135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38" h="304">
                  <a:moveTo>
                    <a:pt x="138" y="0"/>
                  </a:moveTo>
                  <a:lnTo>
                    <a:pt x="131" y="3"/>
                  </a:lnTo>
                  <a:lnTo>
                    <a:pt x="125" y="6"/>
                  </a:lnTo>
                  <a:lnTo>
                    <a:pt x="118" y="10"/>
                  </a:lnTo>
                  <a:lnTo>
                    <a:pt x="111" y="16"/>
                  </a:lnTo>
                  <a:lnTo>
                    <a:pt x="105" y="20"/>
                  </a:lnTo>
                  <a:lnTo>
                    <a:pt x="98" y="26"/>
                  </a:lnTo>
                  <a:lnTo>
                    <a:pt x="92" y="32"/>
                  </a:lnTo>
                  <a:lnTo>
                    <a:pt x="87" y="38"/>
                  </a:lnTo>
                  <a:lnTo>
                    <a:pt x="80" y="44"/>
                  </a:lnTo>
                  <a:lnTo>
                    <a:pt x="75" y="52"/>
                  </a:lnTo>
                  <a:lnTo>
                    <a:pt x="68" y="59"/>
                  </a:lnTo>
                  <a:lnTo>
                    <a:pt x="63" y="67"/>
                  </a:lnTo>
                  <a:lnTo>
                    <a:pt x="59" y="74"/>
                  </a:lnTo>
                  <a:lnTo>
                    <a:pt x="54" y="83"/>
                  </a:lnTo>
                  <a:lnTo>
                    <a:pt x="49" y="91"/>
                  </a:lnTo>
                  <a:lnTo>
                    <a:pt x="45" y="100"/>
                  </a:lnTo>
                  <a:lnTo>
                    <a:pt x="41" y="108"/>
                  </a:lnTo>
                  <a:lnTo>
                    <a:pt x="38" y="117"/>
                  </a:lnTo>
                  <a:lnTo>
                    <a:pt x="33" y="125"/>
                  </a:lnTo>
                  <a:lnTo>
                    <a:pt x="31" y="135"/>
                  </a:lnTo>
                  <a:lnTo>
                    <a:pt x="3" y="236"/>
                  </a:lnTo>
                  <a:lnTo>
                    <a:pt x="2" y="242"/>
                  </a:lnTo>
                  <a:lnTo>
                    <a:pt x="1" y="248"/>
                  </a:lnTo>
                  <a:lnTo>
                    <a:pt x="0" y="254"/>
                  </a:lnTo>
                  <a:lnTo>
                    <a:pt x="0" y="259"/>
                  </a:lnTo>
                  <a:lnTo>
                    <a:pt x="0" y="265"/>
                  </a:lnTo>
                  <a:lnTo>
                    <a:pt x="1" y="270"/>
                  </a:lnTo>
                  <a:lnTo>
                    <a:pt x="1" y="275"/>
                  </a:lnTo>
                  <a:lnTo>
                    <a:pt x="3" y="280"/>
                  </a:lnTo>
                  <a:lnTo>
                    <a:pt x="5" y="284"/>
                  </a:lnTo>
                  <a:lnTo>
                    <a:pt x="7" y="288"/>
                  </a:lnTo>
                  <a:lnTo>
                    <a:pt x="9" y="291"/>
                  </a:lnTo>
                  <a:lnTo>
                    <a:pt x="12" y="295"/>
                  </a:lnTo>
                  <a:lnTo>
                    <a:pt x="14" y="298"/>
                  </a:lnTo>
                  <a:lnTo>
                    <a:pt x="17" y="300"/>
                  </a:lnTo>
                  <a:lnTo>
                    <a:pt x="22" y="302"/>
                  </a:lnTo>
                  <a:lnTo>
                    <a:pt x="25" y="303"/>
                  </a:lnTo>
                  <a:lnTo>
                    <a:pt x="29" y="303"/>
                  </a:lnTo>
                  <a:lnTo>
                    <a:pt x="33" y="304"/>
                  </a:lnTo>
                  <a:lnTo>
                    <a:pt x="38" y="303"/>
                  </a:lnTo>
                  <a:lnTo>
                    <a:pt x="42" y="303"/>
                  </a:lnTo>
                  <a:lnTo>
                    <a:pt x="46" y="302"/>
                  </a:lnTo>
                  <a:lnTo>
                    <a:pt x="50" y="300"/>
                  </a:lnTo>
                  <a:lnTo>
                    <a:pt x="55" y="298"/>
                  </a:lnTo>
                  <a:lnTo>
                    <a:pt x="59" y="295"/>
                  </a:lnTo>
                  <a:lnTo>
                    <a:pt x="63" y="291"/>
                  </a:lnTo>
                  <a:lnTo>
                    <a:pt x="67" y="288"/>
                  </a:lnTo>
                  <a:lnTo>
                    <a:pt x="72" y="284"/>
                  </a:lnTo>
                  <a:lnTo>
                    <a:pt x="76" y="280"/>
                  </a:lnTo>
                  <a:lnTo>
                    <a:pt x="79" y="275"/>
                  </a:lnTo>
                  <a:lnTo>
                    <a:pt x="83" y="270"/>
                  </a:lnTo>
                  <a:lnTo>
                    <a:pt x="87" y="265"/>
                  </a:lnTo>
                  <a:lnTo>
                    <a:pt x="90" y="259"/>
                  </a:lnTo>
                  <a:lnTo>
                    <a:pt x="92" y="254"/>
                  </a:lnTo>
                  <a:lnTo>
                    <a:pt x="94" y="248"/>
                  </a:lnTo>
                  <a:lnTo>
                    <a:pt x="96" y="242"/>
                  </a:lnTo>
                  <a:lnTo>
                    <a:pt x="98" y="236"/>
                  </a:lnTo>
                  <a:lnTo>
                    <a:pt x="108" y="202"/>
                  </a:lnTo>
                  <a:lnTo>
                    <a:pt x="109" y="197"/>
                  </a:lnTo>
                  <a:lnTo>
                    <a:pt x="111" y="191"/>
                  </a:lnTo>
                  <a:lnTo>
                    <a:pt x="112" y="186"/>
                  </a:lnTo>
                  <a:lnTo>
                    <a:pt x="112" y="181"/>
                  </a:lnTo>
                  <a:lnTo>
                    <a:pt x="113" y="175"/>
                  </a:lnTo>
                  <a:lnTo>
                    <a:pt x="113" y="170"/>
                  </a:lnTo>
                  <a:lnTo>
                    <a:pt x="112" y="165"/>
                  </a:lnTo>
                  <a:lnTo>
                    <a:pt x="112" y="160"/>
                  </a:lnTo>
                  <a:lnTo>
                    <a:pt x="111" y="156"/>
                  </a:lnTo>
                  <a:lnTo>
                    <a:pt x="109" y="152"/>
                  </a:lnTo>
                  <a:lnTo>
                    <a:pt x="107" y="148"/>
                  </a:lnTo>
                  <a:lnTo>
                    <a:pt x="105" y="144"/>
                  </a:lnTo>
                  <a:lnTo>
                    <a:pt x="102" y="141"/>
                  </a:lnTo>
                  <a:lnTo>
                    <a:pt x="99" y="139"/>
                  </a:lnTo>
                  <a:lnTo>
                    <a:pt x="96" y="137"/>
                  </a:lnTo>
                  <a:lnTo>
                    <a:pt x="93" y="136"/>
                  </a:lnTo>
                  <a:lnTo>
                    <a:pt x="90" y="135"/>
                  </a:lnTo>
                  <a:lnTo>
                    <a:pt x="87" y="134"/>
                  </a:lnTo>
                  <a:lnTo>
                    <a:pt x="82" y="134"/>
                  </a:lnTo>
                  <a:lnTo>
                    <a:pt x="78" y="135"/>
                  </a:lnTo>
                  <a:lnTo>
                    <a:pt x="31" y="13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33" name="Line 577"/>
            <p:cNvSpPr>
              <a:spLocks noChangeShapeType="1"/>
            </p:cNvSpPr>
            <p:nvPr/>
          </p:nvSpPr>
          <p:spPr bwMode="auto">
            <a:xfrm flipH="1" flipV="1">
              <a:off x="545" y="2440"/>
              <a:ext cx="203" cy="4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34" name="Freeform 578"/>
            <p:cNvSpPr>
              <a:spLocks/>
            </p:cNvSpPr>
            <p:nvPr/>
          </p:nvSpPr>
          <p:spPr bwMode="auto">
            <a:xfrm>
              <a:off x="508" y="2372"/>
              <a:ext cx="37" cy="68"/>
            </a:xfrm>
            <a:custGeom>
              <a:avLst/>
              <a:gdLst>
                <a:gd name="T0" fmla="*/ 60 w 104"/>
                <a:gd name="T1" fmla="*/ 0 h 192"/>
                <a:gd name="T2" fmla="*/ 0 w 104"/>
                <a:gd name="T3" fmla="*/ 24 h 192"/>
                <a:gd name="T4" fmla="*/ 104 w 104"/>
                <a:gd name="T5" fmla="*/ 192 h 192"/>
                <a:gd name="T6" fmla="*/ 60 w 104"/>
                <a:gd name="T7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4" h="192">
                  <a:moveTo>
                    <a:pt x="60" y="0"/>
                  </a:moveTo>
                  <a:lnTo>
                    <a:pt x="0" y="24"/>
                  </a:lnTo>
                  <a:lnTo>
                    <a:pt x="104" y="192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35" name="Freeform 579"/>
            <p:cNvSpPr>
              <a:spLocks/>
            </p:cNvSpPr>
            <p:nvPr/>
          </p:nvSpPr>
          <p:spPr bwMode="auto">
            <a:xfrm>
              <a:off x="508" y="2372"/>
              <a:ext cx="37" cy="68"/>
            </a:xfrm>
            <a:custGeom>
              <a:avLst/>
              <a:gdLst>
                <a:gd name="T0" fmla="*/ 60 w 104"/>
                <a:gd name="T1" fmla="*/ 0 h 192"/>
                <a:gd name="T2" fmla="*/ 0 w 104"/>
                <a:gd name="T3" fmla="*/ 24 h 192"/>
                <a:gd name="T4" fmla="*/ 104 w 104"/>
                <a:gd name="T5" fmla="*/ 192 h 192"/>
                <a:gd name="T6" fmla="*/ 60 w 104"/>
                <a:gd name="T7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4" h="192">
                  <a:moveTo>
                    <a:pt x="60" y="0"/>
                  </a:moveTo>
                  <a:lnTo>
                    <a:pt x="0" y="24"/>
                  </a:lnTo>
                  <a:lnTo>
                    <a:pt x="104" y="192"/>
                  </a:lnTo>
                  <a:lnTo>
                    <a:pt x="6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36" name="Line 580"/>
            <p:cNvSpPr>
              <a:spLocks noChangeShapeType="1"/>
            </p:cNvSpPr>
            <p:nvPr/>
          </p:nvSpPr>
          <p:spPr bwMode="auto">
            <a:xfrm flipH="1">
              <a:off x="433" y="3189"/>
              <a:ext cx="50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37" name="Freeform 581"/>
            <p:cNvSpPr>
              <a:spLocks/>
            </p:cNvSpPr>
            <p:nvPr/>
          </p:nvSpPr>
          <p:spPr bwMode="auto">
            <a:xfrm>
              <a:off x="1014" y="2628"/>
              <a:ext cx="246" cy="50"/>
            </a:xfrm>
            <a:custGeom>
              <a:avLst/>
              <a:gdLst>
                <a:gd name="T0" fmla="*/ 0 w 687"/>
                <a:gd name="T1" fmla="*/ 135 h 135"/>
                <a:gd name="T2" fmla="*/ 142 w 687"/>
                <a:gd name="T3" fmla="*/ 0 h 135"/>
                <a:gd name="T4" fmla="*/ 687 w 687"/>
                <a:gd name="T5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87" h="135">
                  <a:moveTo>
                    <a:pt x="0" y="135"/>
                  </a:moveTo>
                  <a:lnTo>
                    <a:pt x="142" y="0"/>
                  </a:lnTo>
                  <a:lnTo>
                    <a:pt x="68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38" name="Line 582"/>
            <p:cNvSpPr>
              <a:spLocks noChangeShapeType="1"/>
            </p:cNvSpPr>
            <p:nvPr/>
          </p:nvSpPr>
          <p:spPr bwMode="auto">
            <a:xfrm flipV="1">
              <a:off x="533" y="2725"/>
              <a:ext cx="431" cy="4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39" name="Freeform 583"/>
            <p:cNvSpPr>
              <a:spLocks/>
            </p:cNvSpPr>
            <p:nvPr/>
          </p:nvSpPr>
          <p:spPr bwMode="auto">
            <a:xfrm>
              <a:off x="473" y="3141"/>
              <a:ext cx="60" cy="55"/>
            </a:xfrm>
            <a:custGeom>
              <a:avLst/>
              <a:gdLst>
                <a:gd name="T0" fmla="*/ 0 w 164"/>
                <a:gd name="T1" fmla="*/ 112 h 159"/>
                <a:gd name="T2" fmla="*/ 46 w 164"/>
                <a:gd name="T3" fmla="*/ 159 h 159"/>
                <a:gd name="T4" fmla="*/ 164 w 164"/>
                <a:gd name="T5" fmla="*/ 0 h 159"/>
                <a:gd name="T6" fmla="*/ 0 w 164"/>
                <a:gd name="T7" fmla="*/ 112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4" h="159">
                  <a:moveTo>
                    <a:pt x="0" y="112"/>
                  </a:moveTo>
                  <a:lnTo>
                    <a:pt x="46" y="159"/>
                  </a:lnTo>
                  <a:lnTo>
                    <a:pt x="164" y="0"/>
                  </a:lnTo>
                  <a:lnTo>
                    <a:pt x="0" y="112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40" name="Freeform 584"/>
            <p:cNvSpPr>
              <a:spLocks/>
            </p:cNvSpPr>
            <p:nvPr/>
          </p:nvSpPr>
          <p:spPr bwMode="auto">
            <a:xfrm>
              <a:off x="473" y="3141"/>
              <a:ext cx="60" cy="55"/>
            </a:xfrm>
            <a:custGeom>
              <a:avLst/>
              <a:gdLst>
                <a:gd name="T0" fmla="*/ 0 w 164"/>
                <a:gd name="T1" fmla="*/ 112 h 159"/>
                <a:gd name="T2" fmla="*/ 46 w 164"/>
                <a:gd name="T3" fmla="*/ 159 h 159"/>
                <a:gd name="T4" fmla="*/ 164 w 164"/>
                <a:gd name="T5" fmla="*/ 0 h 159"/>
                <a:gd name="T6" fmla="*/ 0 w 164"/>
                <a:gd name="T7" fmla="*/ 112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4" h="159">
                  <a:moveTo>
                    <a:pt x="0" y="112"/>
                  </a:moveTo>
                  <a:lnTo>
                    <a:pt x="46" y="159"/>
                  </a:lnTo>
                  <a:lnTo>
                    <a:pt x="164" y="0"/>
                  </a:lnTo>
                  <a:lnTo>
                    <a:pt x="0" y="112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41" name="Freeform 585"/>
            <p:cNvSpPr>
              <a:spLocks/>
            </p:cNvSpPr>
            <p:nvPr/>
          </p:nvSpPr>
          <p:spPr bwMode="auto">
            <a:xfrm>
              <a:off x="964" y="2668"/>
              <a:ext cx="60" cy="57"/>
            </a:xfrm>
            <a:custGeom>
              <a:avLst/>
              <a:gdLst>
                <a:gd name="T0" fmla="*/ 118 w 164"/>
                <a:gd name="T1" fmla="*/ 0 h 159"/>
                <a:gd name="T2" fmla="*/ 164 w 164"/>
                <a:gd name="T3" fmla="*/ 47 h 159"/>
                <a:gd name="T4" fmla="*/ 0 w 164"/>
                <a:gd name="T5" fmla="*/ 159 h 159"/>
                <a:gd name="T6" fmla="*/ 118 w 164"/>
                <a:gd name="T7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4" h="159">
                  <a:moveTo>
                    <a:pt x="118" y="0"/>
                  </a:moveTo>
                  <a:lnTo>
                    <a:pt x="164" y="47"/>
                  </a:lnTo>
                  <a:lnTo>
                    <a:pt x="0" y="159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42" name="Freeform 586"/>
            <p:cNvSpPr>
              <a:spLocks/>
            </p:cNvSpPr>
            <p:nvPr/>
          </p:nvSpPr>
          <p:spPr bwMode="auto">
            <a:xfrm>
              <a:off x="964" y="2668"/>
              <a:ext cx="60" cy="57"/>
            </a:xfrm>
            <a:custGeom>
              <a:avLst/>
              <a:gdLst>
                <a:gd name="T0" fmla="*/ 118 w 164"/>
                <a:gd name="T1" fmla="*/ 0 h 159"/>
                <a:gd name="T2" fmla="*/ 164 w 164"/>
                <a:gd name="T3" fmla="*/ 47 h 159"/>
                <a:gd name="T4" fmla="*/ 0 w 164"/>
                <a:gd name="T5" fmla="*/ 159 h 159"/>
                <a:gd name="T6" fmla="*/ 118 w 164"/>
                <a:gd name="T7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4" h="159">
                  <a:moveTo>
                    <a:pt x="118" y="0"/>
                  </a:moveTo>
                  <a:lnTo>
                    <a:pt x="164" y="47"/>
                  </a:lnTo>
                  <a:lnTo>
                    <a:pt x="0" y="159"/>
                  </a:lnTo>
                  <a:lnTo>
                    <a:pt x="118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43" name="Line 587"/>
            <p:cNvSpPr>
              <a:spLocks noChangeShapeType="1"/>
            </p:cNvSpPr>
            <p:nvPr/>
          </p:nvSpPr>
          <p:spPr bwMode="auto">
            <a:xfrm flipV="1">
              <a:off x="1092" y="2495"/>
              <a:ext cx="55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44" name="Freeform 588"/>
            <p:cNvSpPr>
              <a:spLocks/>
            </p:cNvSpPr>
            <p:nvPr/>
          </p:nvSpPr>
          <p:spPr bwMode="auto">
            <a:xfrm>
              <a:off x="1092" y="2512"/>
              <a:ext cx="55" cy="73"/>
            </a:xfrm>
            <a:custGeom>
              <a:avLst/>
              <a:gdLst>
                <a:gd name="T0" fmla="*/ 150 w 152"/>
                <a:gd name="T1" fmla="*/ 91 h 203"/>
                <a:gd name="T2" fmla="*/ 152 w 152"/>
                <a:gd name="T3" fmla="*/ 72 h 203"/>
                <a:gd name="T4" fmla="*/ 151 w 152"/>
                <a:gd name="T5" fmla="*/ 53 h 203"/>
                <a:gd name="T6" fmla="*/ 148 w 152"/>
                <a:gd name="T7" fmla="*/ 37 h 203"/>
                <a:gd name="T8" fmla="*/ 143 w 152"/>
                <a:gd name="T9" fmla="*/ 23 h 203"/>
                <a:gd name="T10" fmla="*/ 134 w 152"/>
                <a:gd name="T11" fmla="*/ 11 h 203"/>
                <a:gd name="T12" fmla="*/ 123 w 152"/>
                <a:gd name="T13" fmla="*/ 4 h 203"/>
                <a:gd name="T14" fmla="*/ 111 w 152"/>
                <a:gd name="T15" fmla="*/ 1 h 203"/>
                <a:gd name="T16" fmla="*/ 96 w 152"/>
                <a:gd name="T17" fmla="*/ 1 h 203"/>
                <a:gd name="T18" fmla="*/ 82 w 152"/>
                <a:gd name="T19" fmla="*/ 4 h 203"/>
                <a:gd name="T20" fmla="*/ 67 w 152"/>
                <a:gd name="T21" fmla="*/ 11 h 203"/>
                <a:gd name="T22" fmla="*/ 52 w 152"/>
                <a:gd name="T23" fmla="*/ 23 h 203"/>
                <a:gd name="T24" fmla="*/ 39 w 152"/>
                <a:gd name="T25" fmla="*/ 37 h 203"/>
                <a:gd name="T26" fmla="*/ 27 w 152"/>
                <a:gd name="T27" fmla="*/ 53 h 203"/>
                <a:gd name="T28" fmla="*/ 16 w 152"/>
                <a:gd name="T29" fmla="*/ 72 h 203"/>
                <a:gd name="T30" fmla="*/ 9 w 152"/>
                <a:gd name="T31" fmla="*/ 91 h 203"/>
                <a:gd name="T32" fmla="*/ 3 w 152"/>
                <a:gd name="T33" fmla="*/ 111 h 203"/>
                <a:gd name="T34" fmla="*/ 0 w 152"/>
                <a:gd name="T35" fmla="*/ 131 h 203"/>
                <a:gd name="T36" fmla="*/ 1 w 152"/>
                <a:gd name="T37" fmla="*/ 149 h 203"/>
                <a:gd name="T38" fmla="*/ 4 w 152"/>
                <a:gd name="T39" fmla="*/ 166 h 203"/>
                <a:gd name="T40" fmla="*/ 11 w 152"/>
                <a:gd name="T41" fmla="*/ 180 h 203"/>
                <a:gd name="T42" fmla="*/ 19 w 152"/>
                <a:gd name="T43" fmla="*/ 191 h 203"/>
                <a:gd name="T44" fmla="*/ 30 w 152"/>
                <a:gd name="T45" fmla="*/ 199 h 203"/>
                <a:gd name="T46" fmla="*/ 43 w 152"/>
                <a:gd name="T47" fmla="*/ 202 h 203"/>
                <a:gd name="T48" fmla="*/ 57 w 152"/>
                <a:gd name="T49" fmla="*/ 202 h 203"/>
                <a:gd name="T50" fmla="*/ 72 w 152"/>
                <a:gd name="T51" fmla="*/ 199 h 203"/>
                <a:gd name="T52" fmla="*/ 86 w 152"/>
                <a:gd name="T53" fmla="*/ 191 h 203"/>
                <a:gd name="T54" fmla="*/ 100 w 152"/>
                <a:gd name="T55" fmla="*/ 180 h 203"/>
                <a:gd name="T56" fmla="*/ 114 w 152"/>
                <a:gd name="T57" fmla="*/ 166 h 203"/>
                <a:gd name="T58" fmla="*/ 126 w 152"/>
                <a:gd name="T59" fmla="*/ 149 h 203"/>
                <a:gd name="T60" fmla="*/ 137 w 152"/>
                <a:gd name="T61" fmla="*/ 131 h 203"/>
                <a:gd name="T62" fmla="*/ 144 w 152"/>
                <a:gd name="T63" fmla="*/ 111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52" h="203">
                  <a:moveTo>
                    <a:pt x="147" y="101"/>
                  </a:moveTo>
                  <a:lnTo>
                    <a:pt x="150" y="91"/>
                  </a:lnTo>
                  <a:lnTo>
                    <a:pt x="151" y="82"/>
                  </a:lnTo>
                  <a:lnTo>
                    <a:pt x="152" y="72"/>
                  </a:lnTo>
                  <a:lnTo>
                    <a:pt x="152" y="62"/>
                  </a:lnTo>
                  <a:lnTo>
                    <a:pt x="151" y="53"/>
                  </a:lnTo>
                  <a:lnTo>
                    <a:pt x="150" y="44"/>
                  </a:lnTo>
                  <a:lnTo>
                    <a:pt x="148" y="37"/>
                  </a:lnTo>
                  <a:lnTo>
                    <a:pt x="146" y="29"/>
                  </a:lnTo>
                  <a:lnTo>
                    <a:pt x="143" y="23"/>
                  </a:lnTo>
                  <a:lnTo>
                    <a:pt x="139" y="17"/>
                  </a:lnTo>
                  <a:lnTo>
                    <a:pt x="134" y="11"/>
                  </a:lnTo>
                  <a:lnTo>
                    <a:pt x="129" y="7"/>
                  </a:lnTo>
                  <a:lnTo>
                    <a:pt x="123" y="4"/>
                  </a:lnTo>
                  <a:lnTo>
                    <a:pt x="117" y="2"/>
                  </a:lnTo>
                  <a:lnTo>
                    <a:pt x="111" y="1"/>
                  </a:lnTo>
                  <a:lnTo>
                    <a:pt x="104" y="0"/>
                  </a:lnTo>
                  <a:lnTo>
                    <a:pt x="96" y="1"/>
                  </a:lnTo>
                  <a:lnTo>
                    <a:pt x="90" y="2"/>
                  </a:lnTo>
                  <a:lnTo>
                    <a:pt x="82" y="4"/>
                  </a:lnTo>
                  <a:lnTo>
                    <a:pt x="75" y="7"/>
                  </a:lnTo>
                  <a:lnTo>
                    <a:pt x="67" y="11"/>
                  </a:lnTo>
                  <a:lnTo>
                    <a:pt x="60" y="17"/>
                  </a:lnTo>
                  <a:lnTo>
                    <a:pt x="52" y="23"/>
                  </a:lnTo>
                  <a:lnTo>
                    <a:pt x="46" y="29"/>
                  </a:lnTo>
                  <a:lnTo>
                    <a:pt x="39" y="37"/>
                  </a:lnTo>
                  <a:lnTo>
                    <a:pt x="32" y="44"/>
                  </a:lnTo>
                  <a:lnTo>
                    <a:pt x="27" y="53"/>
                  </a:lnTo>
                  <a:lnTo>
                    <a:pt x="22" y="62"/>
                  </a:lnTo>
                  <a:lnTo>
                    <a:pt x="16" y="72"/>
                  </a:lnTo>
                  <a:lnTo>
                    <a:pt x="12" y="82"/>
                  </a:lnTo>
                  <a:lnTo>
                    <a:pt x="9" y="91"/>
                  </a:lnTo>
                  <a:lnTo>
                    <a:pt x="6" y="101"/>
                  </a:lnTo>
                  <a:lnTo>
                    <a:pt x="3" y="111"/>
                  </a:lnTo>
                  <a:lnTo>
                    <a:pt x="1" y="121"/>
                  </a:lnTo>
                  <a:lnTo>
                    <a:pt x="0" y="131"/>
                  </a:lnTo>
                  <a:lnTo>
                    <a:pt x="0" y="140"/>
                  </a:lnTo>
                  <a:lnTo>
                    <a:pt x="1" y="149"/>
                  </a:lnTo>
                  <a:lnTo>
                    <a:pt x="2" y="157"/>
                  </a:lnTo>
                  <a:lnTo>
                    <a:pt x="4" y="166"/>
                  </a:lnTo>
                  <a:lnTo>
                    <a:pt x="7" y="173"/>
                  </a:lnTo>
                  <a:lnTo>
                    <a:pt x="11" y="180"/>
                  </a:lnTo>
                  <a:lnTo>
                    <a:pt x="14" y="186"/>
                  </a:lnTo>
                  <a:lnTo>
                    <a:pt x="19" y="191"/>
                  </a:lnTo>
                  <a:lnTo>
                    <a:pt x="24" y="196"/>
                  </a:lnTo>
                  <a:lnTo>
                    <a:pt x="30" y="199"/>
                  </a:lnTo>
                  <a:lnTo>
                    <a:pt x="36" y="201"/>
                  </a:lnTo>
                  <a:lnTo>
                    <a:pt x="43" y="202"/>
                  </a:lnTo>
                  <a:lnTo>
                    <a:pt x="49" y="203"/>
                  </a:lnTo>
                  <a:lnTo>
                    <a:pt x="57" y="202"/>
                  </a:lnTo>
                  <a:lnTo>
                    <a:pt x="64" y="201"/>
                  </a:lnTo>
                  <a:lnTo>
                    <a:pt x="72" y="199"/>
                  </a:lnTo>
                  <a:lnTo>
                    <a:pt x="79" y="196"/>
                  </a:lnTo>
                  <a:lnTo>
                    <a:pt x="86" y="191"/>
                  </a:lnTo>
                  <a:lnTo>
                    <a:pt x="93" y="186"/>
                  </a:lnTo>
                  <a:lnTo>
                    <a:pt x="100" y="180"/>
                  </a:lnTo>
                  <a:lnTo>
                    <a:pt x="108" y="173"/>
                  </a:lnTo>
                  <a:lnTo>
                    <a:pt x="114" y="166"/>
                  </a:lnTo>
                  <a:lnTo>
                    <a:pt x="121" y="157"/>
                  </a:lnTo>
                  <a:lnTo>
                    <a:pt x="126" y="149"/>
                  </a:lnTo>
                  <a:lnTo>
                    <a:pt x="131" y="140"/>
                  </a:lnTo>
                  <a:lnTo>
                    <a:pt x="137" y="131"/>
                  </a:lnTo>
                  <a:lnTo>
                    <a:pt x="141" y="121"/>
                  </a:lnTo>
                  <a:lnTo>
                    <a:pt x="144" y="111"/>
                  </a:lnTo>
                  <a:lnTo>
                    <a:pt x="147" y="101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45" name="Freeform 589"/>
            <p:cNvSpPr>
              <a:spLocks/>
            </p:cNvSpPr>
            <p:nvPr/>
          </p:nvSpPr>
          <p:spPr bwMode="auto">
            <a:xfrm>
              <a:off x="1172" y="2495"/>
              <a:ext cx="30" cy="107"/>
            </a:xfrm>
            <a:custGeom>
              <a:avLst/>
              <a:gdLst>
                <a:gd name="T0" fmla="*/ 0 w 82"/>
                <a:gd name="T1" fmla="*/ 304 h 304"/>
                <a:gd name="T2" fmla="*/ 82 w 82"/>
                <a:gd name="T3" fmla="*/ 0 h 304"/>
                <a:gd name="T4" fmla="*/ 16 w 82"/>
                <a:gd name="T5" fmla="*/ 68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2" h="304">
                  <a:moveTo>
                    <a:pt x="0" y="304"/>
                  </a:moveTo>
                  <a:lnTo>
                    <a:pt x="82" y="0"/>
                  </a:lnTo>
                  <a:lnTo>
                    <a:pt x="16" y="6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46" name="Freeform 590"/>
            <p:cNvSpPr>
              <a:spLocks/>
            </p:cNvSpPr>
            <p:nvPr/>
          </p:nvSpPr>
          <p:spPr bwMode="auto">
            <a:xfrm>
              <a:off x="1219" y="2495"/>
              <a:ext cx="36" cy="47"/>
            </a:xfrm>
            <a:custGeom>
              <a:avLst/>
              <a:gdLst>
                <a:gd name="T0" fmla="*/ 98 w 102"/>
                <a:gd name="T1" fmla="*/ 68 h 136"/>
                <a:gd name="T2" fmla="*/ 100 w 102"/>
                <a:gd name="T3" fmla="*/ 59 h 136"/>
                <a:gd name="T4" fmla="*/ 101 w 102"/>
                <a:gd name="T5" fmla="*/ 52 h 136"/>
                <a:gd name="T6" fmla="*/ 102 w 102"/>
                <a:gd name="T7" fmla="*/ 43 h 136"/>
                <a:gd name="T8" fmla="*/ 101 w 102"/>
                <a:gd name="T9" fmla="*/ 36 h 136"/>
                <a:gd name="T10" fmla="*/ 100 w 102"/>
                <a:gd name="T11" fmla="*/ 29 h 136"/>
                <a:gd name="T12" fmla="*/ 99 w 102"/>
                <a:gd name="T13" fmla="*/ 23 h 136"/>
                <a:gd name="T14" fmla="*/ 96 w 102"/>
                <a:gd name="T15" fmla="*/ 17 h 136"/>
                <a:gd name="T16" fmla="*/ 93 w 102"/>
                <a:gd name="T17" fmla="*/ 12 h 136"/>
                <a:gd name="T18" fmla="*/ 89 w 102"/>
                <a:gd name="T19" fmla="*/ 8 h 136"/>
                <a:gd name="T20" fmla="*/ 85 w 102"/>
                <a:gd name="T21" fmla="*/ 5 h 136"/>
                <a:gd name="T22" fmla="*/ 80 w 102"/>
                <a:gd name="T23" fmla="*/ 2 h 136"/>
                <a:gd name="T24" fmla="*/ 74 w 102"/>
                <a:gd name="T25" fmla="*/ 1 h 136"/>
                <a:gd name="T26" fmla="*/ 69 w 102"/>
                <a:gd name="T27" fmla="*/ 0 h 136"/>
                <a:gd name="T28" fmla="*/ 63 w 102"/>
                <a:gd name="T29" fmla="*/ 1 h 136"/>
                <a:gd name="T30" fmla="*/ 57 w 102"/>
                <a:gd name="T31" fmla="*/ 2 h 136"/>
                <a:gd name="T32" fmla="*/ 51 w 102"/>
                <a:gd name="T33" fmla="*/ 5 h 136"/>
                <a:gd name="T34" fmla="*/ 45 w 102"/>
                <a:gd name="T35" fmla="*/ 8 h 136"/>
                <a:gd name="T36" fmla="*/ 39 w 102"/>
                <a:gd name="T37" fmla="*/ 12 h 136"/>
                <a:gd name="T38" fmla="*/ 33 w 102"/>
                <a:gd name="T39" fmla="*/ 17 h 136"/>
                <a:gd name="T40" fmla="*/ 28 w 102"/>
                <a:gd name="T41" fmla="*/ 23 h 136"/>
                <a:gd name="T42" fmla="*/ 22 w 102"/>
                <a:gd name="T43" fmla="*/ 29 h 136"/>
                <a:gd name="T44" fmla="*/ 17 w 102"/>
                <a:gd name="T45" fmla="*/ 36 h 136"/>
                <a:gd name="T46" fmla="*/ 13 w 102"/>
                <a:gd name="T47" fmla="*/ 43 h 136"/>
                <a:gd name="T48" fmla="*/ 9 w 102"/>
                <a:gd name="T49" fmla="*/ 52 h 136"/>
                <a:gd name="T50" fmla="*/ 6 w 102"/>
                <a:gd name="T51" fmla="*/ 59 h 136"/>
                <a:gd name="T52" fmla="*/ 3 w 102"/>
                <a:gd name="T53" fmla="*/ 68 h 136"/>
                <a:gd name="T54" fmla="*/ 2 w 102"/>
                <a:gd name="T55" fmla="*/ 76 h 136"/>
                <a:gd name="T56" fmla="*/ 1 w 102"/>
                <a:gd name="T57" fmla="*/ 84 h 136"/>
                <a:gd name="T58" fmla="*/ 0 w 102"/>
                <a:gd name="T59" fmla="*/ 92 h 136"/>
                <a:gd name="T60" fmla="*/ 1 w 102"/>
                <a:gd name="T61" fmla="*/ 100 h 136"/>
                <a:gd name="T62" fmla="*/ 2 w 102"/>
                <a:gd name="T63" fmla="*/ 106 h 136"/>
                <a:gd name="T64" fmla="*/ 3 w 102"/>
                <a:gd name="T65" fmla="*/ 112 h 136"/>
                <a:gd name="T66" fmla="*/ 6 w 102"/>
                <a:gd name="T67" fmla="*/ 119 h 136"/>
                <a:gd name="T68" fmla="*/ 9 w 102"/>
                <a:gd name="T69" fmla="*/ 123 h 136"/>
                <a:gd name="T70" fmla="*/ 13 w 102"/>
                <a:gd name="T71" fmla="*/ 127 h 136"/>
                <a:gd name="T72" fmla="*/ 17 w 102"/>
                <a:gd name="T73" fmla="*/ 130 h 136"/>
                <a:gd name="T74" fmla="*/ 22 w 102"/>
                <a:gd name="T75" fmla="*/ 134 h 136"/>
                <a:gd name="T76" fmla="*/ 28 w 102"/>
                <a:gd name="T77" fmla="*/ 135 h 136"/>
                <a:gd name="T78" fmla="*/ 33 w 102"/>
                <a:gd name="T79" fmla="*/ 136 h 136"/>
                <a:gd name="T80" fmla="*/ 38 w 102"/>
                <a:gd name="T81" fmla="*/ 135 h 136"/>
                <a:gd name="T82" fmla="*/ 45 w 102"/>
                <a:gd name="T83" fmla="*/ 134 h 136"/>
                <a:gd name="T84" fmla="*/ 51 w 102"/>
                <a:gd name="T85" fmla="*/ 130 h 136"/>
                <a:gd name="T86" fmla="*/ 57 w 102"/>
                <a:gd name="T87" fmla="*/ 127 h 136"/>
                <a:gd name="T88" fmla="*/ 63 w 102"/>
                <a:gd name="T89" fmla="*/ 123 h 136"/>
                <a:gd name="T90" fmla="*/ 69 w 102"/>
                <a:gd name="T91" fmla="*/ 119 h 136"/>
                <a:gd name="T92" fmla="*/ 74 w 102"/>
                <a:gd name="T93" fmla="*/ 112 h 136"/>
                <a:gd name="T94" fmla="*/ 80 w 102"/>
                <a:gd name="T95" fmla="*/ 106 h 136"/>
                <a:gd name="T96" fmla="*/ 84 w 102"/>
                <a:gd name="T97" fmla="*/ 100 h 136"/>
                <a:gd name="T98" fmla="*/ 88 w 102"/>
                <a:gd name="T99" fmla="*/ 92 h 136"/>
                <a:gd name="T100" fmla="*/ 93 w 102"/>
                <a:gd name="T101" fmla="*/ 84 h 136"/>
                <a:gd name="T102" fmla="*/ 96 w 102"/>
                <a:gd name="T103" fmla="*/ 76 h 136"/>
                <a:gd name="T104" fmla="*/ 98 w 102"/>
                <a:gd name="T105" fmla="*/ 68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2" h="136">
                  <a:moveTo>
                    <a:pt x="98" y="68"/>
                  </a:moveTo>
                  <a:lnTo>
                    <a:pt x="100" y="59"/>
                  </a:lnTo>
                  <a:lnTo>
                    <a:pt x="101" y="52"/>
                  </a:lnTo>
                  <a:lnTo>
                    <a:pt x="102" y="43"/>
                  </a:lnTo>
                  <a:lnTo>
                    <a:pt x="101" y="36"/>
                  </a:lnTo>
                  <a:lnTo>
                    <a:pt x="100" y="29"/>
                  </a:lnTo>
                  <a:lnTo>
                    <a:pt x="99" y="23"/>
                  </a:lnTo>
                  <a:lnTo>
                    <a:pt x="96" y="17"/>
                  </a:lnTo>
                  <a:lnTo>
                    <a:pt x="93" y="12"/>
                  </a:lnTo>
                  <a:lnTo>
                    <a:pt x="89" y="8"/>
                  </a:lnTo>
                  <a:lnTo>
                    <a:pt x="85" y="5"/>
                  </a:lnTo>
                  <a:lnTo>
                    <a:pt x="80" y="2"/>
                  </a:lnTo>
                  <a:lnTo>
                    <a:pt x="74" y="1"/>
                  </a:lnTo>
                  <a:lnTo>
                    <a:pt x="69" y="0"/>
                  </a:lnTo>
                  <a:lnTo>
                    <a:pt x="63" y="1"/>
                  </a:lnTo>
                  <a:lnTo>
                    <a:pt x="57" y="2"/>
                  </a:lnTo>
                  <a:lnTo>
                    <a:pt x="51" y="5"/>
                  </a:lnTo>
                  <a:lnTo>
                    <a:pt x="45" y="8"/>
                  </a:lnTo>
                  <a:lnTo>
                    <a:pt x="39" y="12"/>
                  </a:lnTo>
                  <a:lnTo>
                    <a:pt x="33" y="17"/>
                  </a:lnTo>
                  <a:lnTo>
                    <a:pt x="28" y="23"/>
                  </a:lnTo>
                  <a:lnTo>
                    <a:pt x="22" y="29"/>
                  </a:lnTo>
                  <a:lnTo>
                    <a:pt x="17" y="36"/>
                  </a:lnTo>
                  <a:lnTo>
                    <a:pt x="13" y="43"/>
                  </a:lnTo>
                  <a:lnTo>
                    <a:pt x="9" y="52"/>
                  </a:lnTo>
                  <a:lnTo>
                    <a:pt x="6" y="59"/>
                  </a:lnTo>
                  <a:lnTo>
                    <a:pt x="3" y="68"/>
                  </a:lnTo>
                  <a:lnTo>
                    <a:pt x="2" y="76"/>
                  </a:lnTo>
                  <a:lnTo>
                    <a:pt x="1" y="84"/>
                  </a:lnTo>
                  <a:lnTo>
                    <a:pt x="0" y="92"/>
                  </a:lnTo>
                  <a:lnTo>
                    <a:pt x="1" y="100"/>
                  </a:lnTo>
                  <a:lnTo>
                    <a:pt x="2" y="106"/>
                  </a:lnTo>
                  <a:lnTo>
                    <a:pt x="3" y="112"/>
                  </a:lnTo>
                  <a:lnTo>
                    <a:pt x="6" y="119"/>
                  </a:lnTo>
                  <a:lnTo>
                    <a:pt x="9" y="123"/>
                  </a:lnTo>
                  <a:lnTo>
                    <a:pt x="13" y="127"/>
                  </a:lnTo>
                  <a:lnTo>
                    <a:pt x="17" y="130"/>
                  </a:lnTo>
                  <a:lnTo>
                    <a:pt x="22" y="134"/>
                  </a:lnTo>
                  <a:lnTo>
                    <a:pt x="28" y="135"/>
                  </a:lnTo>
                  <a:lnTo>
                    <a:pt x="33" y="136"/>
                  </a:lnTo>
                  <a:lnTo>
                    <a:pt x="38" y="135"/>
                  </a:lnTo>
                  <a:lnTo>
                    <a:pt x="45" y="134"/>
                  </a:lnTo>
                  <a:lnTo>
                    <a:pt x="51" y="130"/>
                  </a:lnTo>
                  <a:lnTo>
                    <a:pt x="57" y="127"/>
                  </a:lnTo>
                  <a:lnTo>
                    <a:pt x="63" y="123"/>
                  </a:lnTo>
                  <a:lnTo>
                    <a:pt x="69" y="119"/>
                  </a:lnTo>
                  <a:lnTo>
                    <a:pt x="74" y="112"/>
                  </a:lnTo>
                  <a:lnTo>
                    <a:pt x="80" y="106"/>
                  </a:lnTo>
                  <a:lnTo>
                    <a:pt x="84" y="100"/>
                  </a:lnTo>
                  <a:lnTo>
                    <a:pt x="88" y="92"/>
                  </a:lnTo>
                  <a:lnTo>
                    <a:pt x="93" y="84"/>
                  </a:lnTo>
                  <a:lnTo>
                    <a:pt x="96" y="76"/>
                  </a:lnTo>
                  <a:lnTo>
                    <a:pt x="98" y="68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47" name="Freeform 591"/>
            <p:cNvSpPr>
              <a:spLocks/>
            </p:cNvSpPr>
            <p:nvPr/>
          </p:nvSpPr>
          <p:spPr bwMode="auto">
            <a:xfrm>
              <a:off x="1207" y="2542"/>
              <a:ext cx="35" cy="25"/>
            </a:xfrm>
            <a:custGeom>
              <a:avLst/>
              <a:gdLst>
                <a:gd name="T0" fmla="*/ 95 w 99"/>
                <a:gd name="T1" fmla="*/ 67 h 67"/>
                <a:gd name="T2" fmla="*/ 97 w 99"/>
                <a:gd name="T3" fmla="*/ 58 h 67"/>
                <a:gd name="T4" fmla="*/ 98 w 99"/>
                <a:gd name="T5" fmla="*/ 51 h 67"/>
                <a:gd name="T6" fmla="*/ 99 w 99"/>
                <a:gd name="T7" fmla="*/ 43 h 67"/>
                <a:gd name="T8" fmla="*/ 98 w 99"/>
                <a:gd name="T9" fmla="*/ 36 h 67"/>
                <a:gd name="T10" fmla="*/ 97 w 99"/>
                <a:gd name="T11" fmla="*/ 29 h 67"/>
                <a:gd name="T12" fmla="*/ 95 w 99"/>
                <a:gd name="T13" fmla="*/ 22 h 67"/>
                <a:gd name="T14" fmla="*/ 92 w 99"/>
                <a:gd name="T15" fmla="*/ 17 h 67"/>
                <a:gd name="T16" fmla="*/ 89 w 99"/>
                <a:gd name="T17" fmla="*/ 12 h 67"/>
                <a:gd name="T18" fmla="*/ 86 w 99"/>
                <a:gd name="T19" fmla="*/ 7 h 67"/>
                <a:gd name="T20" fmla="*/ 82 w 99"/>
                <a:gd name="T21" fmla="*/ 4 h 67"/>
                <a:gd name="T22" fmla="*/ 77 w 99"/>
                <a:gd name="T23" fmla="*/ 1 h 67"/>
                <a:gd name="T24" fmla="*/ 71 w 99"/>
                <a:gd name="T25" fmla="*/ 0 h 67"/>
                <a:gd name="T26" fmla="*/ 66 w 99"/>
                <a:gd name="T27" fmla="*/ 0 h 67"/>
                <a:gd name="T28" fmla="*/ 59 w 99"/>
                <a:gd name="T29" fmla="*/ 0 h 67"/>
                <a:gd name="T30" fmla="*/ 54 w 99"/>
                <a:gd name="T31" fmla="*/ 1 h 67"/>
                <a:gd name="T32" fmla="*/ 48 w 99"/>
                <a:gd name="T33" fmla="*/ 4 h 67"/>
                <a:gd name="T34" fmla="*/ 41 w 99"/>
                <a:gd name="T35" fmla="*/ 7 h 67"/>
                <a:gd name="T36" fmla="*/ 36 w 99"/>
                <a:gd name="T37" fmla="*/ 12 h 67"/>
                <a:gd name="T38" fmla="*/ 30 w 99"/>
                <a:gd name="T39" fmla="*/ 17 h 67"/>
                <a:gd name="T40" fmla="*/ 24 w 99"/>
                <a:gd name="T41" fmla="*/ 22 h 67"/>
                <a:gd name="T42" fmla="*/ 19 w 99"/>
                <a:gd name="T43" fmla="*/ 29 h 67"/>
                <a:gd name="T44" fmla="*/ 14 w 99"/>
                <a:gd name="T45" fmla="*/ 36 h 67"/>
                <a:gd name="T46" fmla="*/ 9 w 99"/>
                <a:gd name="T47" fmla="*/ 43 h 67"/>
                <a:gd name="T48" fmla="*/ 6 w 99"/>
                <a:gd name="T49" fmla="*/ 51 h 67"/>
                <a:gd name="T50" fmla="*/ 3 w 99"/>
                <a:gd name="T51" fmla="*/ 58 h 67"/>
                <a:gd name="T52" fmla="*/ 0 w 99"/>
                <a:gd name="T53" fmla="*/ 6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99" h="67">
                  <a:moveTo>
                    <a:pt x="95" y="67"/>
                  </a:moveTo>
                  <a:lnTo>
                    <a:pt x="97" y="58"/>
                  </a:lnTo>
                  <a:lnTo>
                    <a:pt x="98" y="51"/>
                  </a:lnTo>
                  <a:lnTo>
                    <a:pt x="99" y="43"/>
                  </a:lnTo>
                  <a:lnTo>
                    <a:pt x="98" y="36"/>
                  </a:lnTo>
                  <a:lnTo>
                    <a:pt x="97" y="29"/>
                  </a:lnTo>
                  <a:lnTo>
                    <a:pt x="95" y="22"/>
                  </a:lnTo>
                  <a:lnTo>
                    <a:pt x="92" y="17"/>
                  </a:lnTo>
                  <a:lnTo>
                    <a:pt x="89" y="12"/>
                  </a:lnTo>
                  <a:lnTo>
                    <a:pt x="86" y="7"/>
                  </a:lnTo>
                  <a:lnTo>
                    <a:pt x="82" y="4"/>
                  </a:lnTo>
                  <a:lnTo>
                    <a:pt x="77" y="1"/>
                  </a:lnTo>
                  <a:lnTo>
                    <a:pt x="71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4" y="1"/>
                  </a:lnTo>
                  <a:lnTo>
                    <a:pt x="48" y="4"/>
                  </a:lnTo>
                  <a:lnTo>
                    <a:pt x="41" y="7"/>
                  </a:lnTo>
                  <a:lnTo>
                    <a:pt x="36" y="12"/>
                  </a:lnTo>
                  <a:lnTo>
                    <a:pt x="30" y="17"/>
                  </a:lnTo>
                  <a:lnTo>
                    <a:pt x="24" y="22"/>
                  </a:lnTo>
                  <a:lnTo>
                    <a:pt x="19" y="29"/>
                  </a:lnTo>
                  <a:lnTo>
                    <a:pt x="14" y="36"/>
                  </a:lnTo>
                  <a:lnTo>
                    <a:pt x="9" y="43"/>
                  </a:lnTo>
                  <a:lnTo>
                    <a:pt x="6" y="51"/>
                  </a:lnTo>
                  <a:lnTo>
                    <a:pt x="3" y="58"/>
                  </a:lnTo>
                  <a:lnTo>
                    <a:pt x="0" y="6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48" name="Line 592"/>
            <p:cNvSpPr>
              <a:spLocks noChangeShapeType="1"/>
            </p:cNvSpPr>
            <p:nvPr/>
          </p:nvSpPr>
          <p:spPr bwMode="auto">
            <a:xfrm flipH="1">
              <a:off x="1237" y="2567"/>
              <a:ext cx="5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49" name="Freeform 593"/>
            <p:cNvSpPr>
              <a:spLocks/>
            </p:cNvSpPr>
            <p:nvPr/>
          </p:nvSpPr>
          <p:spPr bwMode="auto">
            <a:xfrm>
              <a:off x="1202" y="2580"/>
              <a:ext cx="35" cy="22"/>
            </a:xfrm>
            <a:custGeom>
              <a:avLst/>
              <a:gdLst>
                <a:gd name="T0" fmla="*/ 3 w 98"/>
                <a:gd name="T1" fmla="*/ 0 h 67"/>
                <a:gd name="T2" fmla="*/ 1 w 98"/>
                <a:gd name="T3" fmla="*/ 8 h 67"/>
                <a:gd name="T4" fmla="*/ 0 w 98"/>
                <a:gd name="T5" fmla="*/ 16 h 67"/>
                <a:gd name="T6" fmla="*/ 0 w 98"/>
                <a:gd name="T7" fmla="*/ 23 h 67"/>
                <a:gd name="T8" fmla="*/ 0 w 98"/>
                <a:gd name="T9" fmla="*/ 31 h 67"/>
                <a:gd name="T10" fmla="*/ 1 w 98"/>
                <a:gd name="T11" fmla="*/ 38 h 67"/>
                <a:gd name="T12" fmla="*/ 3 w 98"/>
                <a:gd name="T13" fmla="*/ 45 h 67"/>
                <a:gd name="T14" fmla="*/ 5 w 98"/>
                <a:gd name="T15" fmla="*/ 50 h 67"/>
                <a:gd name="T16" fmla="*/ 9 w 98"/>
                <a:gd name="T17" fmla="*/ 55 h 67"/>
                <a:gd name="T18" fmla="*/ 13 w 98"/>
                <a:gd name="T19" fmla="*/ 60 h 67"/>
                <a:gd name="T20" fmla="*/ 17 w 98"/>
                <a:gd name="T21" fmla="*/ 63 h 67"/>
                <a:gd name="T22" fmla="*/ 21 w 98"/>
                <a:gd name="T23" fmla="*/ 66 h 67"/>
                <a:gd name="T24" fmla="*/ 27 w 98"/>
                <a:gd name="T25" fmla="*/ 67 h 67"/>
                <a:gd name="T26" fmla="*/ 32 w 98"/>
                <a:gd name="T27" fmla="*/ 67 h 67"/>
                <a:gd name="T28" fmla="*/ 38 w 98"/>
                <a:gd name="T29" fmla="*/ 67 h 67"/>
                <a:gd name="T30" fmla="*/ 45 w 98"/>
                <a:gd name="T31" fmla="*/ 66 h 67"/>
                <a:gd name="T32" fmla="*/ 50 w 98"/>
                <a:gd name="T33" fmla="*/ 63 h 67"/>
                <a:gd name="T34" fmla="*/ 57 w 98"/>
                <a:gd name="T35" fmla="*/ 60 h 67"/>
                <a:gd name="T36" fmla="*/ 63 w 98"/>
                <a:gd name="T37" fmla="*/ 55 h 67"/>
                <a:gd name="T38" fmla="*/ 68 w 98"/>
                <a:gd name="T39" fmla="*/ 50 h 67"/>
                <a:gd name="T40" fmla="*/ 74 w 98"/>
                <a:gd name="T41" fmla="*/ 45 h 67"/>
                <a:gd name="T42" fmla="*/ 79 w 98"/>
                <a:gd name="T43" fmla="*/ 38 h 67"/>
                <a:gd name="T44" fmla="*/ 84 w 98"/>
                <a:gd name="T45" fmla="*/ 31 h 67"/>
                <a:gd name="T46" fmla="*/ 89 w 98"/>
                <a:gd name="T47" fmla="*/ 23 h 67"/>
                <a:gd name="T48" fmla="*/ 92 w 98"/>
                <a:gd name="T49" fmla="*/ 16 h 67"/>
                <a:gd name="T50" fmla="*/ 95 w 98"/>
                <a:gd name="T51" fmla="*/ 8 h 67"/>
                <a:gd name="T52" fmla="*/ 98 w 98"/>
                <a:gd name="T53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98" h="67">
                  <a:moveTo>
                    <a:pt x="3" y="0"/>
                  </a:moveTo>
                  <a:lnTo>
                    <a:pt x="1" y="8"/>
                  </a:lnTo>
                  <a:lnTo>
                    <a:pt x="0" y="16"/>
                  </a:lnTo>
                  <a:lnTo>
                    <a:pt x="0" y="23"/>
                  </a:lnTo>
                  <a:lnTo>
                    <a:pt x="0" y="31"/>
                  </a:lnTo>
                  <a:lnTo>
                    <a:pt x="1" y="38"/>
                  </a:lnTo>
                  <a:lnTo>
                    <a:pt x="3" y="45"/>
                  </a:lnTo>
                  <a:lnTo>
                    <a:pt x="5" y="50"/>
                  </a:lnTo>
                  <a:lnTo>
                    <a:pt x="9" y="55"/>
                  </a:lnTo>
                  <a:lnTo>
                    <a:pt x="13" y="60"/>
                  </a:lnTo>
                  <a:lnTo>
                    <a:pt x="17" y="63"/>
                  </a:lnTo>
                  <a:lnTo>
                    <a:pt x="21" y="66"/>
                  </a:lnTo>
                  <a:lnTo>
                    <a:pt x="27" y="67"/>
                  </a:lnTo>
                  <a:lnTo>
                    <a:pt x="32" y="67"/>
                  </a:lnTo>
                  <a:lnTo>
                    <a:pt x="38" y="67"/>
                  </a:lnTo>
                  <a:lnTo>
                    <a:pt x="45" y="66"/>
                  </a:lnTo>
                  <a:lnTo>
                    <a:pt x="50" y="63"/>
                  </a:lnTo>
                  <a:lnTo>
                    <a:pt x="57" y="60"/>
                  </a:lnTo>
                  <a:lnTo>
                    <a:pt x="63" y="55"/>
                  </a:lnTo>
                  <a:lnTo>
                    <a:pt x="68" y="50"/>
                  </a:lnTo>
                  <a:lnTo>
                    <a:pt x="74" y="45"/>
                  </a:lnTo>
                  <a:lnTo>
                    <a:pt x="79" y="38"/>
                  </a:lnTo>
                  <a:lnTo>
                    <a:pt x="84" y="31"/>
                  </a:lnTo>
                  <a:lnTo>
                    <a:pt x="89" y="23"/>
                  </a:lnTo>
                  <a:lnTo>
                    <a:pt x="92" y="16"/>
                  </a:lnTo>
                  <a:lnTo>
                    <a:pt x="95" y="8"/>
                  </a:lnTo>
                  <a:lnTo>
                    <a:pt x="9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50" name="Line 594"/>
            <p:cNvSpPr>
              <a:spLocks noChangeShapeType="1"/>
            </p:cNvSpPr>
            <p:nvPr/>
          </p:nvSpPr>
          <p:spPr bwMode="auto">
            <a:xfrm flipV="1">
              <a:off x="1204" y="2567"/>
              <a:ext cx="3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51" name="Line 595"/>
            <p:cNvSpPr>
              <a:spLocks noChangeShapeType="1"/>
            </p:cNvSpPr>
            <p:nvPr/>
          </p:nvSpPr>
          <p:spPr bwMode="auto">
            <a:xfrm flipV="1">
              <a:off x="1736" y="2500"/>
              <a:ext cx="47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52" name="Freeform 596"/>
            <p:cNvSpPr>
              <a:spLocks/>
            </p:cNvSpPr>
            <p:nvPr/>
          </p:nvSpPr>
          <p:spPr bwMode="auto">
            <a:xfrm>
              <a:off x="1157" y="2785"/>
              <a:ext cx="336" cy="48"/>
            </a:xfrm>
            <a:custGeom>
              <a:avLst/>
              <a:gdLst>
                <a:gd name="T0" fmla="*/ 937 w 937"/>
                <a:gd name="T1" fmla="*/ 0 h 136"/>
                <a:gd name="T2" fmla="*/ 798 w 937"/>
                <a:gd name="T3" fmla="*/ 136 h 136"/>
                <a:gd name="T4" fmla="*/ 0 w 937"/>
                <a:gd name="T5" fmla="*/ 13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37" h="136">
                  <a:moveTo>
                    <a:pt x="937" y="0"/>
                  </a:moveTo>
                  <a:lnTo>
                    <a:pt x="798" y="136"/>
                  </a:lnTo>
                  <a:lnTo>
                    <a:pt x="0" y="13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53" name="Line 597"/>
            <p:cNvSpPr>
              <a:spLocks noChangeShapeType="1"/>
            </p:cNvSpPr>
            <p:nvPr/>
          </p:nvSpPr>
          <p:spPr bwMode="auto">
            <a:xfrm flipH="1">
              <a:off x="1543" y="2597"/>
              <a:ext cx="143" cy="1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54" name="Freeform 598"/>
            <p:cNvSpPr>
              <a:spLocks/>
            </p:cNvSpPr>
            <p:nvPr/>
          </p:nvSpPr>
          <p:spPr bwMode="auto">
            <a:xfrm>
              <a:off x="1686" y="2540"/>
              <a:ext cx="57" cy="57"/>
            </a:xfrm>
            <a:custGeom>
              <a:avLst/>
              <a:gdLst>
                <a:gd name="T0" fmla="*/ 117 w 162"/>
                <a:gd name="T1" fmla="*/ 0 h 160"/>
                <a:gd name="T2" fmla="*/ 162 w 162"/>
                <a:gd name="T3" fmla="*/ 47 h 160"/>
                <a:gd name="T4" fmla="*/ 0 w 162"/>
                <a:gd name="T5" fmla="*/ 160 h 160"/>
                <a:gd name="T6" fmla="*/ 117 w 162"/>
                <a:gd name="T7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2" h="160">
                  <a:moveTo>
                    <a:pt x="117" y="0"/>
                  </a:moveTo>
                  <a:lnTo>
                    <a:pt x="162" y="47"/>
                  </a:lnTo>
                  <a:lnTo>
                    <a:pt x="0" y="160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55" name="Freeform 599"/>
            <p:cNvSpPr>
              <a:spLocks/>
            </p:cNvSpPr>
            <p:nvPr/>
          </p:nvSpPr>
          <p:spPr bwMode="auto">
            <a:xfrm>
              <a:off x="1686" y="2540"/>
              <a:ext cx="57" cy="57"/>
            </a:xfrm>
            <a:custGeom>
              <a:avLst/>
              <a:gdLst>
                <a:gd name="T0" fmla="*/ 117 w 162"/>
                <a:gd name="T1" fmla="*/ 0 h 160"/>
                <a:gd name="T2" fmla="*/ 162 w 162"/>
                <a:gd name="T3" fmla="*/ 47 h 160"/>
                <a:gd name="T4" fmla="*/ 0 w 162"/>
                <a:gd name="T5" fmla="*/ 160 h 160"/>
                <a:gd name="T6" fmla="*/ 117 w 162"/>
                <a:gd name="T7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2" h="160">
                  <a:moveTo>
                    <a:pt x="117" y="0"/>
                  </a:moveTo>
                  <a:lnTo>
                    <a:pt x="162" y="47"/>
                  </a:lnTo>
                  <a:lnTo>
                    <a:pt x="0" y="160"/>
                  </a:lnTo>
                  <a:lnTo>
                    <a:pt x="117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56" name="Freeform 600"/>
            <p:cNvSpPr>
              <a:spLocks/>
            </p:cNvSpPr>
            <p:nvPr/>
          </p:nvSpPr>
          <p:spPr bwMode="auto">
            <a:xfrm>
              <a:off x="1483" y="2738"/>
              <a:ext cx="60" cy="55"/>
            </a:xfrm>
            <a:custGeom>
              <a:avLst/>
              <a:gdLst>
                <a:gd name="T0" fmla="*/ 0 w 163"/>
                <a:gd name="T1" fmla="*/ 112 h 159"/>
                <a:gd name="T2" fmla="*/ 46 w 163"/>
                <a:gd name="T3" fmla="*/ 159 h 159"/>
                <a:gd name="T4" fmla="*/ 163 w 163"/>
                <a:gd name="T5" fmla="*/ 0 h 159"/>
                <a:gd name="T6" fmla="*/ 0 w 163"/>
                <a:gd name="T7" fmla="*/ 112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3" h="159">
                  <a:moveTo>
                    <a:pt x="0" y="112"/>
                  </a:moveTo>
                  <a:lnTo>
                    <a:pt x="46" y="159"/>
                  </a:lnTo>
                  <a:lnTo>
                    <a:pt x="163" y="0"/>
                  </a:lnTo>
                  <a:lnTo>
                    <a:pt x="0" y="112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57" name="Freeform 601"/>
            <p:cNvSpPr>
              <a:spLocks/>
            </p:cNvSpPr>
            <p:nvPr/>
          </p:nvSpPr>
          <p:spPr bwMode="auto">
            <a:xfrm>
              <a:off x="1483" y="2738"/>
              <a:ext cx="60" cy="55"/>
            </a:xfrm>
            <a:custGeom>
              <a:avLst/>
              <a:gdLst>
                <a:gd name="T0" fmla="*/ 0 w 163"/>
                <a:gd name="T1" fmla="*/ 112 h 159"/>
                <a:gd name="T2" fmla="*/ 46 w 163"/>
                <a:gd name="T3" fmla="*/ 159 h 159"/>
                <a:gd name="T4" fmla="*/ 163 w 163"/>
                <a:gd name="T5" fmla="*/ 0 h 159"/>
                <a:gd name="T6" fmla="*/ 0 w 163"/>
                <a:gd name="T7" fmla="*/ 112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3" h="159">
                  <a:moveTo>
                    <a:pt x="0" y="112"/>
                  </a:moveTo>
                  <a:lnTo>
                    <a:pt x="46" y="159"/>
                  </a:lnTo>
                  <a:lnTo>
                    <a:pt x="163" y="0"/>
                  </a:lnTo>
                  <a:lnTo>
                    <a:pt x="0" y="112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58" name="Freeform 602"/>
            <p:cNvSpPr>
              <a:spLocks/>
            </p:cNvSpPr>
            <p:nvPr/>
          </p:nvSpPr>
          <p:spPr bwMode="auto">
            <a:xfrm>
              <a:off x="1182" y="2700"/>
              <a:ext cx="20" cy="18"/>
            </a:xfrm>
            <a:custGeom>
              <a:avLst/>
              <a:gdLst>
                <a:gd name="T0" fmla="*/ 62 w 62"/>
                <a:gd name="T1" fmla="*/ 0 h 52"/>
                <a:gd name="T2" fmla="*/ 56 w 62"/>
                <a:gd name="T3" fmla="*/ 0 h 52"/>
                <a:gd name="T4" fmla="*/ 49 w 62"/>
                <a:gd name="T5" fmla="*/ 3 h 52"/>
                <a:gd name="T6" fmla="*/ 44 w 62"/>
                <a:gd name="T7" fmla="*/ 5 h 52"/>
                <a:gd name="T8" fmla="*/ 38 w 62"/>
                <a:gd name="T9" fmla="*/ 8 h 52"/>
                <a:gd name="T10" fmla="*/ 31 w 62"/>
                <a:gd name="T11" fmla="*/ 12 h 52"/>
                <a:gd name="T12" fmla="*/ 25 w 62"/>
                <a:gd name="T13" fmla="*/ 17 h 52"/>
                <a:gd name="T14" fmla="*/ 20 w 62"/>
                <a:gd name="T15" fmla="*/ 23 h 52"/>
                <a:gd name="T16" fmla="*/ 14 w 62"/>
                <a:gd name="T17" fmla="*/ 29 h 52"/>
                <a:gd name="T18" fmla="*/ 9 w 62"/>
                <a:gd name="T19" fmla="*/ 36 h 52"/>
                <a:gd name="T20" fmla="*/ 5 w 62"/>
                <a:gd name="T21" fmla="*/ 43 h 52"/>
                <a:gd name="T22" fmla="*/ 0 w 62"/>
                <a:gd name="T23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2" h="52">
                  <a:moveTo>
                    <a:pt x="62" y="0"/>
                  </a:moveTo>
                  <a:lnTo>
                    <a:pt x="56" y="0"/>
                  </a:lnTo>
                  <a:lnTo>
                    <a:pt x="49" y="3"/>
                  </a:lnTo>
                  <a:lnTo>
                    <a:pt x="44" y="5"/>
                  </a:lnTo>
                  <a:lnTo>
                    <a:pt x="38" y="8"/>
                  </a:lnTo>
                  <a:lnTo>
                    <a:pt x="31" y="12"/>
                  </a:lnTo>
                  <a:lnTo>
                    <a:pt x="25" y="17"/>
                  </a:lnTo>
                  <a:lnTo>
                    <a:pt x="20" y="23"/>
                  </a:lnTo>
                  <a:lnTo>
                    <a:pt x="14" y="29"/>
                  </a:lnTo>
                  <a:lnTo>
                    <a:pt x="9" y="36"/>
                  </a:lnTo>
                  <a:lnTo>
                    <a:pt x="5" y="43"/>
                  </a:lnTo>
                  <a:lnTo>
                    <a:pt x="0" y="5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59" name="Freeform 603"/>
            <p:cNvSpPr>
              <a:spLocks/>
            </p:cNvSpPr>
            <p:nvPr/>
          </p:nvSpPr>
          <p:spPr bwMode="auto">
            <a:xfrm>
              <a:off x="1202" y="2700"/>
              <a:ext cx="12" cy="38"/>
            </a:xfrm>
            <a:custGeom>
              <a:avLst/>
              <a:gdLst>
                <a:gd name="T0" fmla="*/ 12 w 32"/>
                <a:gd name="T1" fmla="*/ 104 h 104"/>
                <a:gd name="T2" fmla="*/ 17 w 32"/>
                <a:gd name="T3" fmla="*/ 96 h 104"/>
                <a:gd name="T4" fmla="*/ 22 w 32"/>
                <a:gd name="T5" fmla="*/ 89 h 104"/>
                <a:gd name="T6" fmla="*/ 25 w 32"/>
                <a:gd name="T7" fmla="*/ 81 h 104"/>
                <a:gd name="T8" fmla="*/ 28 w 32"/>
                <a:gd name="T9" fmla="*/ 74 h 104"/>
                <a:gd name="T10" fmla="*/ 30 w 32"/>
                <a:gd name="T11" fmla="*/ 65 h 104"/>
                <a:gd name="T12" fmla="*/ 31 w 32"/>
                <a:gd name="T13" fmla="*/ 58 h 104"/>
                <a:gd name="T14" fmla="*/ 32 w 32"/>
                <a:gd name="T15" fmla="*/ 49 h 104"/>
                <a:gd name="T16" fmla="*/ 32 w 32"/>
                <a:gd name="T17" fmla="*/ 42 h 104"/>
                <a:gd name="T18" fmla="*/ 32 w 32"/>
                <a:gd name="T19" fmla="*/ 36 h 104"/>
                <a:gd name="T20" fmla="*/ 31 w 32"/>
                <a:gd name="T21" fmla="*/ 28 h 104"/>
                <a:gd name="T22" fmla="*/ 29 w 32"/>
                <a:gd name="T23" fmla="*/ 22 h 104"/>
                <a:gd name="T24" fmla="*/ 26 w 32"/>
                <a:gd name="T25" fmla="*/ 16 h 104"/>
                <a:gd name="T26" fmla="*/ 24 w 32"/>
                <a:gd name="T27" fmla="*/ 12 h 104"/>
                <a:gd name="T28" fmla="*/ 19 w 32"/>
                <a:gd name="T29" fmla="*/ 8 h 104"/>
                <a:gd name="T30" fmla="*/ 15 w 32"/>
                <a:gd name="T31" fmla="*/ 5 h 104"/>
                <a:gd name="T32" fmla="*/ 11 w 32"/>
                <a:gd name="T33" fmla="*/ 3 h 104"/>
                <a:gd name="T34" fmla="*/ 6 w 32"/>
                <a:gd name="T35" fmla="*/ 0 h 104"/>
                <a:gd name="T36" fmla="*/ 0 w 32"/>
                <a:gd name="T37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2" h="104">
                  <a:moveTo>
                    <a:pt x="12" y="104"/>
                  </a:moveTo>
                  <a:lnTo>
                    <a:pt x="17" y="96"/>
                  </a:lnTo>
                  <a:lnTo>
                    <a:pt x="22" y="89"/>
                  </a:lnTo>
                  <a:lnTo>
                    <a:pt x="25" y="81"/>
                  </a:lnTo>
                  <a:lnTo>
                    <a:pt x="28" y="74"/>
                  </a:lnTo>
                  <a:lnTo>
                    <a:pt x="30" y="65"/>
                  </a:lnTo>
                  <a:lnTo>
                    <a:pt x="31" y="58"/>
                  </a:lnTo>
                  <a:lnTo>
                    <a:pt x="32" y="49"/>
                  </a:lnTo>
                  <a:lnTo>
                    <a:pt x="32" y="42"/>
                  </a:lnTo>
                  <a:lnTo>
                    <a:pt x="32" y="36"/>
                  </a:lnTo>
                  <a:lnTo>
                    <a:pt x="31" y="28"/>
                  </a:lnTo>
                  <a:lnTo>
                    <a:pt x="29" y="22"/>
                  </a:lnTo>
                  <a:lnTo>
                    <a:pt x="26" y="16"/>
                  </a:lnTo>
                  <a:lnTo>
                    <a:pt x="24" y="12"/>
                  </a:lnTo>
                  <a:lnTo>
                    <a:pt x="19" y="8"/>
                  </a:lnTo>
                  <a:lnTo>
                    <a:pt x="15" y="5"/>
                  </a:lnTo>
                  <a:lnTo>
                    <a:pt x="11" y="3"/>
                  </a:lnTo>
                  <a:lnTo>
                    <a:pt x="6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60" name="Freeform 604"/>
            <p:cNvSpPr>
              <a:spLocks/>
            </p:cNvSpPr>
            <p:nvPr/>
          </p:nvSpPr>
          <p:spPr bwMode="auto">
            <a:xfrm>
              <a:off x="1157" y="2738"/>
              <a:ext cx="50" cy="72"/>
            </a:xfrm>
            <a:custGeom>
              <a:avLst/>
              <a:gdLst>
                <a:gd name="T0" fmla="*/ 142 w 142"/>
                <a:gd name="T1" fmla="*/ 0 h 201"/>
                <a:gd name="T2" fmla="*/ 0 w 142"/>
                <a:gd name="T3" fmla="*/ 201 h 201"/>
                <a:gd name="T4" fmla="*/ 95 w 142"/>
                <a:gd name="T5" fmla="*/ 201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2" h="201">
                  <a:moveTo>
                    <a:pt x="142" y="0"/>
                  </a:moveTo>
                  <a:lnTo>
                    <a:pt x="0" y="201"/>
                  </a:lnTo>
                  <a:lnTo>
                    <a:pt x="95" y="20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61" name="Line 605"/>
            <p:cNvSpPr>
              <a:spLocks noChangeShapeType="1"/>
            </p:cNvSpPr>
            <p:nvPr/>
          </p:nvSpPr>
          <p:spPr bwMode="auto">
            <a:xfrm>
              <a:off x="1245" y="2700"/>
              <a:ext cx="22" cy="1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62" name="Line 606"/>
            <p:cNvSpPr>
              <a:spLocks noChangeShapeType="1"/>
            </p:cNvSpPr>
            <p:nvPr/>
          </p:nvSpPr>
          <p:spPr bwMode="auto">
            <a:xfrm flipH="1">
              <a:off x="1217" y="2700"/>
              <a:ext cx="80" cy="1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63" name="Line 607"/>
            <p:cNvSpPr>
              <a:spLocks noChangeShapeType="1"/>
            </p:cNvSpPr>
            <p:nvPr/>
          </p:nvSpPr>
          <p:spPr bwMode="auto">
            <a:xfrm flipV="1">
              <a:off x="1305" y="2700"/>
              <a:ext cx="55" cy="1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64" name="Freeform 608"/>
            <p:cNvSpPr>
              <a:spLocks/>
            </p:cNvSpPr>
            <p:nvPr/>
          </p:nvSpPr>
          <p:spPr bwMode="auto">
            <a:xfrm>
              <a:off x="1305" y="2718"/>
              <a:ext cx="55" cy="72"/>
            </a:xfrm>
            <a:custGeom>
              <a:avLst/>
              <a:gdLst>
                <a:gd name="T0" fmla="*/ 149 w 152"/>
                <a:gd name="T1" fmla="*/ 91 h 202"/>
                <a:gd name="T2" fmla="*/ 152 w 152"/>
                <a:gd name="T3" fmla="*/ 71 h 202"/>
                <a:gd name="T4" fmla="*/ 151 w 152"/>
                <a:gd name="T5" fmla="*/ 53 h 202"/>
                <a:gd name="T6" fmla="*/ 148 w 152"/>
                <a:gd name="T7" fmla="*/ 37 h 202"/>
                <a:gd name="T8" fmla="*/ 141 w 152"/>
                <a:gd name="T9" fmla="*/ 22 h 202"/>
                <a:gd name="T10" fmla="*/ 133 w 152"/>
                <a:gd name="T11" fmla="*/ 11 h 202"/>
                <a:gd name="T12" fmla="*/ 122 w 152"/>
                <a:gd name="T13" fmla="*/ 4 h 202"/>
                <a:gd name="T14" fmla="*/ 109 w 152"/>
                <a:gd name="T15" fmla="*/ 0 h 202"/>
                <a:gd name="T16" fmla="*/ 95 w 152"/>
                <a:gd name="T17" fmla="*/ 0 h 202"/>
                <a:gd name="T18" fmla="*/ 81 w 152"/>
                <a:gd name="T19" fmla="*/ 4 h 202"/>
                <a:gd name="T20" fmla="*/ 66 w 152"/>
                <a:gd name="T21" fmla="*/ 11 h 202"/>
                <a:gd name="T22" fmla="*/ 52 w 152"/>
                <a:gd name="T23" fmla="*/ 22 h 202"/>
                <a:gd name="T24" fmla="*/ 38 w 152"/>
                <a:gd name="T25" fmla="*/ 37 h 202"/>
                <a:gd name="T26" fmla="*/ 25 w 152"/>
                <a:gd name="T27" fmla="*/ 53 h 202"/>
                <a:gd name="T28" fmla="*/ 16 w 152"/>
                <a:gd name="T29" fmla="*/ 71 h 202"/>
                <a:gd name="T30" fmla="*/ 7 w 152"/>
                <a:gd name="T31" fmla="*/ 91 h 202"/>
                <a:gd name="T32" fmla="*/ 2 w 152"/>
                <a:gd name="T33" fmla="*/ 110 h 202"/>
                <a:gd name="T34" fmla="*/ 0 w 152"/>
                <a:gd name="T35" fmla="*/ 130 h 202"/>
                <a:gd name="T36" fmla="*/ 0 w 152"/>
                <a:gd name="T37" fmla="*/ 149 h 202"/>
                <a:gd name="T38" fmla="*/ 4 w 152"/>
                <a:gd name="T39" fmla="*/ 166 h 202"/>
                <a:gd name="T40" fmla="*/ 9 w 152"/>
                <a:gd name="T41" fmla="*/ 179 h 202"/>
                <a:gd name="T42" fmla="*/ 18 w 152"/>
                <a:gd name="T43" fmla="*/ 190 h 202"/>
                <a:gd name="T44" fmla="*/ 28 w 152"/>
                <a:gd name="T45" fmla="*/ 198 h 202"/>
                <a:gd name="T46" fmla="*/ 41 w 152"/>
                <a:gd name="T47" fmla="*/ 202 h 202"/>
                <a:gd name="T48" fmla="*/ 55 w 152"/>
                <a:gd name="T49" fmla="*/ 202 h 202"/>
                <a:gd name="T50" fmla="*/ 70 w 152"/>
                <a:gd name="T51" fmla="*/ 198 h 202"/>
                <a:gd name="T52" fmla="*/ 85 w 152"/>
                <a:gd name="T53" fmla="*/ 190 h 202"/>
                <a:gd name="T54" fmla="*/ 100 w 152"/>
                <a:gd name="T55" fmla="*/ 179 h 202"/>
                <a:gd name="T56" fmla="*/ 114 w 152"/>
                <a:gd name="T57" fmla="*/ 166 h 202"/>
                <a:gd name="T58" fmla="*/ 125 w 152"/>
                <a:gd name="T59" fmla="*/ 149 h 202"/>
                <a:gd name="T60" fmla="*/ 136 w 152"/>
                <a:gd name="T61" fmla="*/ 130 h 202"/>
                <a:gd name="T62" fmla="*/ 143 w 152"/>
                <a:gd name="T63" fmla="*/ 11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52" h="202">
                  <a:moveTo>
                    <a:pt x="147" y="101"/>
                  </a:moveTo>
                  <a:lnTo>
                    <a:pt x="149" y="91"/>
                  </a:lnTo>
                  <a:lnTo>
                    <a:pt x="151" y="80"/>
                  </a:lnTo>
                  <a:lnTo>
                    <a:pt x="152" y="71"/>
                  </a:lnTo>
                  <a:lnTo>
                    <a:pt x="152" y="62"/>
                  </a:lnTo>
                  <a:lnTo>
                    <a:pt x="151" y="53"/>
                  </a:lnTo>
                  <a:lnTo>
                    <a:pt x="150" y="44"/>
                  </a:lnTo>
                  <a:lnTo>
                    <a:pt x="148" y="37"/>
                  </a:lnTo>
                  <a:lnTo>
                    <a:pt x="144" y="29"/>
                  </a:lnTo>
                  <a:lnTo>
                    <a:pt x="141" y="22"/>
                  </a:lnTo>
                  <a:lnTo>
                    <a:pt x="138" y="17"/>
                  </a:lnTo>
                  <a:lnTo>
                    <a:pt x="133" y="11"/>
                  </a:lnTo>
                  <a:lnTo>
                    <a:pt x="127" y="7"/>
                  </a:lnTo>
                  <a:lnTo>
                    <a:pt x="122" y="4"/>
                  </a:lnTo>
                  <a:lnTo>
                    <a:pt x="116" y="2"/>
                  </a:lnTo>
                  <a:lnTo>
                    <a:pt x="109" y="0"/>
                  </a:lnTo>
                  <a:lnTo>
                    <a:pt x="103" y="0"/>
                  </a:lnTo>
                  <a:lnTo>
                    <a:pt x="95" y="0"/>
                  </a:lnTo>
                  <a:lnTo>
                    <a:pt x="88" y="2"/>
                  </a:lnTo>
                  <a:lnTo>
                    <a:pt x="81" y="4"/>
                  </a:lnTo>
                  <a:lnTo>
                    <a:pt x="73" y="7"/>
                  </a:lnTo>
                  <a:lnTo>
                    <a:pt x="66" y="11"/>
                  </a:lnTo>
                  <a:lnTo>
                    <a:pt x="58" y="17"/>
                  </a:lnTo>
                  <a:lnTo>
                    <a:pt x="52" y="22"/>
                  </a:lnTo>
                  <a:lnTo>
                    <a:pt x="44" y="29"/>
                  </a:lnTo>
                  <a:lnTo>
                    <a:pt x="38" y="37"/>
                  </a:lnTo>
                  <a:lnTo>
                    <a:pt x="32" y="44"/>
                  </a:lnTo>
                  <a:lnTo>
                    <a:pt x="25" y="53"/>
                  </a:lnTo>
                  <a:lnTo>
                    <a:pt x="20" y="62"/>
                  </a:lnTo>
                  <a:lnTo>
                    <a:pt x="16" y="71"/>
                  </a:lnTo>
                  <a:lnTo>
                    <a:pt x="11" y="80"/>
                  </a:lnTo>
                  <a:lnTo>
                    <a:pt x="7" y="91"/>
                  </a:lnTo>
                  <a:lnTo>
                    <a:pt x="5" y="101"/>
                  </a:lnTo>
                  <a:lnTo>
                    <a:pt x="2" y="110"/>
                  </a:lnTo>
                  <a:lnTo>
                    <a:pt x="1" y="121"/>
                  </a:lnTo>
                  <a:lnTo>
                    <a:pt x="0" y="130"/>
                  </a:lnTo>
                  <a:lnTo>
                    <a:pt x="0" y="140"/>
                  </a:lnTo>
                  <a:lnTo>
                    <a:pt x="0" y="149"/>
                  </a:lnTo>
                  <a:lnTo>
                    <a:pt x="2" y="157"/>
                  </a:lnTo>
                  <a:lnTo>
                    <a:pt x="4" y="166"/>
                  </a:lnTo>
                  <a:lnTo>
                    <a:pt x="6" y="173"/>
                  </a:lnTo>
                  <a:lnTo>
                    <a:pt x="9" y="179"/>
                  </a:lnTo>
                  <a:lnTo>
                    <a:pt x="13" y="185"/>
                  </a:lnTo>
                  <a:lnTo>
                    <a:pt x="18" y="190"/>
                  </a:lnTo>
                  <a:lnTo>
                    <a:pt x="23" y="194"/>
                  </a:lnTo>
                  <a:lnTo>
                    <a:pt x="28" y="198"/>
                  </a:lnTo>
                  <a:lnTo>
                    <a:pt x="35" y="201"/>
                  </a:lnTo>
                  <a:lnTo>
                    <a:pt x="41" y="202"/>
                  </a:lnTo>
                  <a:lnTo>
                    <a:pt x="49" y="202"/>
                  </a:lnTo>
                  <a:lnTo>
                    <a:pt x="55" y="202"/>
                  </a:lnTo>
                  <a:lnTo>
                    <a:pt x="62" y="201"/>
                  </a:lnTo>
                  <a:lnTo>
                    <a:pt x="70" y="198"/>
                  </a:lnTo>
                  <a:lnTo>
                    <a:pt x="77" y="194"/>
                  </a:lnTo>
                  <a:lnTo>
                    <a:pt x="85" y="190"/>
                  </a:lnTo>
                  <a:lnTo>
                    <a:pt x="92" y="185"/>
                  </a:lnTo>
                  <a:lnTo>
                    <a:pt x="100" y="179"/>
                  </a:lnTo>
                  <a:lnTo>
                    <a:pt x="106" y="173"/>
                  </a:lnTo>
                  <a:lnTo>
                    <a:pt x="114" y="166"/>
                  </a:lnTo>
                  <a:lnTo>
                    <a:pt x="120" y="157"/>
                  </a:lnTo>
                  <a:lnTo>
                    <a:pt x="125" y="149"/>
                  </a:lnTo>
                  <a:lnTo>
                    <a:pt x="131" y="140"/>
                  </a:lnTo>
                  <a:lnTo>
                    <a:pt x="136" y="130"/>
                  </a:lnTo>
                  <a:lnTo>
                    <a:pt x="140" y="121"/>
                  </a:lnTo>
                  <a:lnTo>
                    <a:pt x="143" y="110"/>
                  </a:lnTo>
                  <a:lnTo>
                    <a:pt x="147" y="101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65" name="Freeform 609"/>
            <p:cNvSpPr>
              <a:spLocks/>
            </p:cNvSpPr>
            <p:nvPr/>
          </p:nvSpPr>
          <p:spPr bwMode="auto">
            <a:xfrm>
              <a:off x="1375" y="2700"/>
              <a:ext cx="47" cy="110"/>
            </a:xfrm>
            <a:custGeom>
              <a:avLst/>
              <a:gdLst>
                <a:gd name="T0" fmla="*/ 139 w 139"/>
                <a:gd name="T1" fmla="*/ 0 h 305"/>
                <a:gd name="T2" fmla="*/ 129 w 139"/>
                <a:gd name="T3" fmla="*/ 5 h 305"/>
                <a:gd name="T4" fmla="*/ 121 w 139"/>
                <a:gd name="T5" fmla="*/ 10 h 305"/>
                <a:gd name="T6" fmla="*/ 112 w 139"/>
                <a:gd name="T7" fmla="*/ 16 h 305"/>
                <a:gd name="T8" fmla="*/ 104 w 139"/>
                <a:gd name="T9" fmla="*/ 23 h 305"/>
                <a:gd name="T10" fmla="*/ 95 w 139"/>
                <a:gd name="T11" fmla="*/ 31 h 305"/>
                <a:gd name="T12" fmla="*/ 86 w 139"/>
                <a:gd name="T13" fmla="*/ 40 h 305"/>
                <a:gd name="T14" fmla="*/ 78 w 139"/>
                <a:gd name="T15" fmla="*/ 48 h 305"/>
                <a:gd name="T16" fmla="*/ 71 w 139"/>
                <a:gd name="T17" fmla="*/ 58 h 305"/>
                <a:gd name="T18" fmla="*/ 64 w 139"/>
                <a:gd name="T19" fmla="*/ 68 h 305"/>
                <a:gd name="T20" fmla="*/ 57 w 139"/>
                <a:gd name="T21" fmla="*/ 78 h 305"/>
                <a:gd name="T22" fmla="*/ 50 w 139"/>
                <a:gd name="T23" fmla="*/ 90 h 305"/>
                <a:gd name="T24" fmla="*/ 45 w 139"/>
                <a:gd name="T25" fmla="*/ 101 h 305"/>
                <a:gd name="T26" fmla="*/ 40 w 139"/>
                <a:gd name="T27" fmla="*/ 112 h 305"/>
                <a:gd name="T28" fmla="*/ 35 w 139"/>
                <a:gd name="T29" fmla="*/ 124 h 305"/>
                <a:gd name="T30" fmla="*/ 31 w 139"/>
                <a:gd name="T31" fmla="*/ 136 h 305"/>
                <a:gd name="T32" fmla="*/ 3 w 139"/>
                <a:gd name="T33" fmla="*/ 238 h 305"/>
                <a:gd name="T34" fmla="*/ 2 w 139"/>
                <a:gd name="T35" fmla="*/ 245 h 305"/>
                <a:gd name="T36" fmla="*/ 1 w 139"/>
                <a:gd name="T37" fmla="*/ 254 h 305"/>
                <a:gd name="T38" fmla="*/ 0 w 139"/>
                <a:gd name="T39" fmla="*/ 261 h 305"/>
                <a:gd name="T40" fmla="*/ 1 w 139"/>
                <a:gd name="T41" fmla="*/ 269 h 305"/>
                <a:gd name="T42" fmla="*/ 2 w 139"/>
                <a:gd name="T43" fmla="*/ 276 h 305"/>
                <a:gd name="T44" fmla="*/ 3 w 139"/>
                <a:gd name="T45" fmla="*/ 283 h 305"/>
                <a:gd name="T46" fmla="*/ 7 w 139"/>
                <a:gd name="T47" fmla="*/ 288 h 305"/>
                <a:gd name="T48" fmla="*/ 10 w 139"/>
                <a:gd name="T49" fmla="*/ 293 h 305"/>
                <a:gd name="T50" fmla="*/ 13 w 139"/>
                <a:gd name="T51" fmla="*/ 297 h 305"/>
                <a:gd name="T52" fmla="*/ 17 w 139"/>
                <a:gd name="T53" fmla="*/ 301 h 305"/>
                <a:gd name="T54" fmla="*/ 23 w 139"/>
                <a:gd name="T55" fmla="*/ 303 h 305"/>
                <a:gd name="T56" fmla="*/ 28 w 139"/>
                <a:gd name="T57" fmla="*/ 305 h 305"/>
                <a:gd name="T58" fmla="*/ 33 w 139"/>
                <a:gd name="T59" fmla="*/ 305 h 305"/>
                <a:gd name="T60" fmla="*/ 39 w 139"/>
                <a:gd name="T61" fmla="*/ 305 h 305"/>
                <a:gd name="T62" fmla="*/ 45 w 139"/>
                <a:gd name="T63" fmla="*/ 303 h 305"/>
                <a:gd name="T64" fmla="*/ 51 w 139"/>
                <a:gd name="T65" fmla="*/ 301 h 305"/>
                <a:gd name="T66" fmla="*/ 57 w 139"/>
                <a:gd name="T67" fmla="*/ 297 h 305"/>
                <a:gd name="T68" fmla="*/ 63 w 139"/>
                <a:gd name="T69" fmla="*/ 293 h 305"/>
                <a:gd name="T70" fmla="*/ 69 w 139"/>
                <a:gd name="T71" fmla="*/ 288 h 305"/>
                <a:gd name="T72" fmla="*/ 75 w 139"/>
                <a:gd name="T73" fmla="*/ 283 h 305"/>
                <a:gd name="T74" fmla="*/ 80 w 139"/>
                <a:gd name="T75" fmla="*/ 276 h 305"/>
                <a:gd name="T76" fmla="*/ 84 w 139"/>
                <a:gd name="T77" fmla="*/ 269 h 305"/>
                <a:gd name="T78" fmla="*/ 89 w 139"/>
                <a:gd name="T79" fmla="*/ 261 h 305"/>
                <a:gd name="T80" fmla="*/ 93 w 139"/>
                <a:gd name="T81" fmla="*/ 254 h 305"/>
                <a:gd name="T82" fmla="*/ 96 w 139"/>
                <a:gd name="T83" fmla="*/ 245 h 305"/>
                <a:gd name="T84" fmla="*/ 98 w 139"/>
                <a:gd name="T85" fmla="*/ 238 h 305"/>
                <a:gd name="T86" fmla="*/ 108 w 139"/>
                <a:gd name="T87" fmla="*/ 204 h 305"/>
                <a:gd name="T88" fmla="*/ 110 w 139"/>
                <a:gd name="T89" fmla="*/ 196 h 305"/>
                <a:gd name="T90" fmla="*/ 112 w 139"/>
                <a:gd name="T91" fmla="*/ 189 h 305"/>
                <a:gd name="T92" fmla="*/ 113 w 139"/>
                <a:gd name="T93" fmla="*/ 181 h 305"/>
                <a:gd name="T94" fmla="*/ 113 w 139"/>
                <a:gd name="T95" fmla="*/ 174 h 305"/>
                <a:gd name="T96" fmla="*/ 113 w 139"/>
                <a:gd name="T97" fmla="*/ 168 h 305"/>
                <a:gd name="T98" fmla="*/ 112 w 139"/>
                <a:gd name="T99" fmla="*/ 161 h 305"/>
                <a:gd name="T100" fmla="*/ 110 w 139"/>
                <a:gd name="T101" fmla="*/ 156 h 305"/>
                <a:gd name="T102" fmla="*/ 108 w 139"/>
                <a:gd name="T103" fmla="*/ 151 h 305"/>
                <a:gd name="T104" fmla="*/ 106 w 139"/>
                <a:gd name="T105" fmla="*/ 146 h 305"/>
                <a:gd name="T106" fmla="*/ 101 w 139"/>
                <a:gd name="T107" fmla="*/ 142 h 305"/>
                <a:gd name="T108" fmla="*/ 98 w 139"/>
                <a:gd name="T109" fmla="*/ 139 h 305"/>
                <a:gd name="T110" fmla="*/ 94 w 139"/>
                <a:gd name="T111" fmla="*/ 137 h 305"/>
                <a:gd name="T112" fmla="*/ 89 w 139"/>
                <a:gd name="T113" fmla="*/ 136 h 305"/>
                <a:gd name="T114" fmla="*/ 83 w 139"/>
                <a:gd name="T115" fmla="*/ 136 h 305"/>
                <a:gd name="T116" fmla="*/ 78 w 139"/>
                <a:gd name="T117" fmla="*/ 136 h 305"/>
                <a:gd name="T118" fmla="*/ 31 w 139"/>
                <a:gd name="T119" fmla="*/ 136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39" h="305">
                  <a:moveTo>
                    <a:pt x="139" y="0"/>
                  </a:moveTo>
                  <a:lnTo>
                    <a:pt x="129" y="5"/>
                  </a:lnTo>
                  <a:lnTo>
                    <a:pt x="121" y="10"/>
                  </a:lnTo>
                  <a:lnTo>
                    <a:pt x="112" y="16"/>
                  </a:lnTo>
                  <a:lnTo>
                    <a:pt x="104" y="23"/>
                  </a:lnTo>
                  <a:lnTo>
                    <a:pt x="95" y="31"/>
                  </a:lnTo>
                  <a:lnTo>
                    <a:pt x="86" y="40"/>
                  </a:lnTo>
                  <a:lnTo>
                    <a:pt x="78" y="48"/>
                  </a:lnTo>
                  <a:lnTo>
                    <a:pt x="71" y="58"/>
                  </a:lnTo>
                  <a:lnTo>
                    <a:pt x="64" y="68"/>
                  </a:lnTo>
                  <a:lnTo>
                    <a:pt x="57" y="78"/>
                  </a:lnTo>
                  <a:lnTo>
                    <a:pt x="50" y="90"/>
                  </a:lnTo>
                  <a:lnTo>
                    <a:pt x="45" y="101"/>
                  </a:lnTo>
                  <a:lnTo>
                    <a:pt x="40" y="112"/>
                  </a:lnTo>
                  <a:lnTo>
                    <a:pt x="35" y="124"/>
                  </a:lnTo>
                  <a:lnTo>
                    <a:pt x="31" y="136"/>
                  </a:lnTo>
                  <a:lnTo>
                    <a:pt x="3" y="238"/>
                  </a:lnTo>
                  <a:lnTo>
                    <a:pt x="2" y="245"/>
                  </a:lnTo>
                  <a:lnTo>
                    <a:pt x="1" y="254"/>
                  </a:lnTo>
                  <a:lnTo>
                    <a:pt x="0" y="261"/>
                  </a:lnTo>
                  <a:lnTo>
                    <a:pt x="1" y="269"/>
                  </a:lnTo>
                  <a:lnTo>
                    <a:pt x="2" y="276"/>
                  </a:lnTo>
                  <a:lnTo>
                    <a:pt x="3" y="283"/>
                  </a:lnTo>
                  <a:lnTo>
                    <a:pt x="7" y="288"/>
                  </a:lnTo>
                  <a:lnTo>
                    <a:pt x="10" y="293"/>
                  </a:lnTo>
                  <a:lnTo>
                    <a:pt x="13" y="297"/>
                  </a:lnTo>
                  <a:lnTo>
                    <a:pt x="17" y="301"/>
                  </a:lnTo>
                  <a:lnTo>
                    <a:pt x="23" y="303"/>
                  </a:lnTo>
                  <a:lnTo>
                    <a:pt x="28" y="305"/>
                  </a:lnTo>
                  <a:lnTo>
                    <a:pt x="33" y="305"/>
                  </a:lnTo>
                  <a:lnTo>
                    <a:pt x="39" y="305"/>
                  </a:lnTo>
                  <a:lnTo>
                    <a:pt x="45" y="303"/>
                  </a:lnTo>
                  <a:lnTo>
                    <a:pt x="51" y="301"/>
                  </a:lnTo>
                  <a:lnTo>
                    <a:pt x="57" y="297"/>
                  </a:lnTo>
                  <a:lnTo>
                    <a:pt x="63" y="293"/>
                  </a:lnTo>
                  <a:lnTo>
                    <a:pt x="69" y="288"/>
                  </a:lnTo>
                  <a:lnTo>
                    <a:pt x="75" y="283"/>
                  </a:lnTo>
                  <a:lnTo>
                    <a:pt x="80" y="276"/>
                  </a:lnTo>
                  <a:lnTo>
                    <a:pt x="84" y="269"/>
                  </a:lnTo>
                  <a:lnTo>
                    <a:pt x="89" y="261"/>
                  </a:lnTo>
                  <a:lnTo>
                    <a:pt x="93" y="254"/>
                  </a:lnTo>
                  <a:lnTo>
                    <a:pt x="96" y="245"/>
                  </a:lnTo>
                  <a:lnTo>
                    <a:pt x="98" y="238"/>
                  </a:lnTo>
                  <a:lnTo>
                    <a:pt x="108" y="204"/>
                  </a:lnTo>
                  <a:lnTo>
                    <a:pt x="110" y="196"/>
                  </a:lnTo>
                  <a:lnTo>
                    <a:pt x="112" y="189"/>
                  </a:lnTo>
                  <a:lnTo>
                    <a:pt x="113" y="181"/>
                  </a:lnTo>
                  <a:lnTo>
                    <a:pt x="113" y="174"/>
                  </a:lnTo>
                  <a:lnTo>
                    <a:pt x="113" y="168"/>
                  </a:lnTo>
                  <a:lnTo>
                    <a:pt x="112" y="161"/>
                  </a:lnTo>
                  <a:lnTo>
                    <a:pt x="110" y="156"/>
                  </a:lnTo>
                  <a:lnTo>
                    <a:pt x="108" y="151"/>
                  </a:lnTo>
                  <a:lnTo>
                    <a:pt x="106" y="146"/>
                  </a:lnTo>
                  <a:lnTo>
                    <a:pt x="101" y="142"/>
                  </a:lnTo>
                  <a:lnTo>
                    <a:pt x="98" y="139"/>
                  </a:lnTo>
                  <a:lnTo>
                    <a:pt x="94" y="137"/>
                  </a:lnTo>
                  <a:lnTo>
                    <a:pt x="89" y="136"/>
                  </a:lnTo>
                  <a:lnTo>
                    <a:pt x="83" y="136"/>
                  </a:lnTo>
                  <a:lnTo>
                    <a:pt x="78" y="136"/>
                  </a:lnTo>
                  <a:lnTo>
                    <a:pt x="31" y="13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48066" name="Group 610"/>
          <p:cNvGrpSpPr>
            <a:grpSpLocks/>
          </p:cNvGrpSpPr>
          <p:nvPr/>
        </p:nvGrpSpPr>
        <p:grpSpPr bwMode="auto">
          <a:xfrm>
            <a:off x="4227513" y="1446213"/>
            <a:ext cx="4665662" cy="4387850"/>
            <a:chOff x="2663" y="911"/>
            <a:chExt cx="2939" cy="2764"/>
          </a:xfrm>
        </p:grpSpPr>
        <p:sp>
          <p:nvSpPr>
            <p:cNvPr id="148067" name="Line 611"/>
            <p:cNvSpPr>
              <a:spLocks noChangeShapeType="1"/>
            </p:cNvSpPr>
            <p:nvPr/>
          </p:nvSpPr>
          <p:spPr bwMode="auto">
            <a:xfrm>
              <a:off x="4046" y="911"/>
              <a:ext cx="0" cy="1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68" name="Line 612"/>
            <p:cNvSpPr>
              <a:spLocks noChangeShapeType="1"/>
            </p:cNvSpPr>
            <p:nvPr/>
          </p:nvSpPr>
          <p:spPr bwMode="auto">
            <a:xfrm>
              <a:off x="4046" y="1079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69" name="Line 613"/>
            <p:cNvSpPr>
              <a:spLocks noChangeShapeType="1"/>
            </p:cNvSpPr>
            <p:nvPr/>
          </p:nvSpPr>
          <p:spPr bwMode="auto">
            <a:xfrm>
              <a:off x="4046" y="1124"/>
              <a:ext cx="0" cy="2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70" name="Line 614"/>
            <p:cNvSpPr>
              <a:spLocks noChangeShapeType="1"/>
            </p:cNvSpPr>
            <p:nvPr/>
          </p:nvSpPr>
          <p:spPr bwMode="auto">
            <a:xfrm>
              <a:off x="4046" y="1350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71" name="Line 615"/>
            <p:cNvSpPr>
              <a:spLocks noChangeShapeType="1"/>
            </p:cNvSpPr>
            <p:nvPr/>
          </p:nvSpPr>
          <p:spPr bwMode="auto">
            <a:xfrm>
              <a:off x="4046" y="1395"/>
              <a:ext cx="0" cy="1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72" name="Line 616"/>
            <p:cNvSpPr>
              <a:spLocks noChangeShapeType="1"/>
            </p:cNvSpPr>
            <p:nvPr/>
          </p:nvSpPr>
          <p:spPr bwMode="auto">
            <a:xfrm>
              <a:off x="3314" y="911"/>
              <a:ext cx="0" cy="1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73" name="Line 617"/>
            <p:cNvSpPr>
              <a:spLocks noChangeShapeType="1"/>
            </p:cNvSpPr>
            <p:nvPr/>
          </p:nvSpPr>
          <p:spPr bwMode="auto">
            <a:xfrm>
              <a:off x="3314" y="1079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74" name="Line 618"/>
            <p:cNvSpPr>
              <a:spLocks noChangeShapeType="1"/>
            </p:cNvSpPr>
            <p:nvPr/>
          </p:nvSpPr>
          <p:spPr bwMode="auto">
            <a:xfrm>
              <a:off x="3314" y="1124"/>
              <a:ext cx="0" cy="2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75" name="Line 619"/>
            <p:cNvSpPr>
              <a:spLocks noChangeShapeType="1"/>
            </p:cNvSpPr>
            <p:nvPr/>
          </p:nvSpPr>
          <p:spPr bwMode="auto">
            <a:xfrm>
              <a:off x="3314" y="1350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76" name="Line 620"/>
            <p:cNvSpPr>
              <a:spLocks noChangeShapeType="1"/>
            </p:cNvSpPr>
            <p:nvPr/>
          </p:nvSpPr>
          <p:spPr bwMode="auto">
            <a:xfrm>
              <a:off x="3314" y="1395"/>
              <a:ext cx="0" cy="1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77" name="Line 621"/>
            <p:cNvSpPr>
              <a:spLocks noChangeShapeType="1"/>
            </p:cNvSpPr>
            <p:nvPr/>
          </p:nvSpPr>
          <p:spPr bwMode="auto">
            <a:xfrm>
              <a:off x="4778" y="911"/>
              <a:ext cx="0" cy="1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78" name="Line 622"/>
            <p:cNvSpPr>
              <a:spLocks noChangeShapeType="1"/>
            </p:cNvSpPr>
            <p:nvPr/>
          </p:nvSpPr>
          <p:spPr bwMode="auto">
            <a:xfrm>
              <a:off x="4778" y="1079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79" name="Line 623"/>
            <p:cNvSpPr>
              <a:spLocks noChangeShapeType="1"/>
            </p:cNvSpPr>
            <p:nvPr/>
          </p:nvSpPr>
          <p:spPr bwMode="auto">
            <a:xfrm>
              <a:off x="4778" y="1124"/>
              <a:ext cx="0" cy="2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80" name="Line 624"/>
            <p:cNvSpPr>
              <a:spLocks noChangeShapeType="1"/>
            </p:cNvSpPr>
            <p:nvPr/>
          </p:nvSpPr>
          <p:spPr bwMode="auto">
            <a:xfrm>
              <a:off x="4778" y="1350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81" name="Line 625"/>
            <p:cNvSpPr>
              <a:spLocks noChangeShapeType="1"/>
            </p:cNvSpPr>
            <p:nvPr/>
          </p:nvSpPr>
          <p:spPr bwMode="auto">
            <a:xfrm>
              <a:off x="4778" y="1395"/>
              <a:ext cx="0" cy="1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82" name="Freeform 626"/>
            <p:cNvSpPr>
              <a:spLocks/>
            </p:cNvSpPr>
            <p:nvPr/>
          </p:nvSpPr>
          <p:spPr bwMode="auto">
            <a:xfrm>
              <a:off x="3745" y="2633"/>
              <a:ext cx="599" cy="598"/>
            </a:xfrm>
            <a:custGeom>
              <a:avLst/>
              <a:gdLst>
                <a:gd name="T0" fmla="*/ 1669 w 1672"/>
                <a:gd name="T1" fmla="*/ 763 h 1674"/>
                <a:gd name="T2" fmla="*/ 1652 w 1672"/>
                <a:gd name="T3" fmla="*/ 656 h 1674"/>
                <a:gd name="T4" fmla="*/ 1622 w 1672"/>
                <a:gd name="T5" fmla="*/ 550 h 1674"/>
                <a:gd name="T6" fmla="*/ 1578 w 1672"/>
                <a:gd name="T7" fmla="*/ 450 h 1674"/>
                <a:gd name="T8" fmla="*/ 1521 w 1672"/>
                <a:gd name="T9" fmla="*/ 357 h 1674"/>
                <a:gd name="T10" fmla="*/ 1453 w 1672"/>
                <a:gd name="T11" fmla="*/ 272 h 1674"/>
                <a:gd name="T12" fmla="*/ 1373 w 1672"/>
                <a:gd name="T13" fmla="*/ 196 h 1674"/>
                <a:gd name="T14" fmla="*/ 1286 w 1672"/>
                <a:gd name="T15" fmla="*/ 131 h 1674"/>
                <a:gd name="T16" fmla="*/ 1190 w 1672"/>
                <a:gd name="T17" fmla="*/ 79 h 1674"/>
                <a:gd name="T18" fmla="*/ 1088 w 1672"/>
                <a:gd name="T19" fmla="*/ 38 h 1674"/>
                <a:gd name="T20" fmla="*/ 981 w 1672"/>
                <a:gd name="T21" fmla="*/ 13 h 1674"/>
                <a:gd name="T22" fmla="*/ 873 w 1672"/>
                <a:gd name="T23" fmla="*/ 1 h 1674"/>
                <a:gd name="T24" fmla="*/ 763 w 1672"/>
                <a:gd name="T25" fmla="*/ 3 h 1674"/>
                <a:gd name="T26" fmla="*/ 656 w 1672"/>
                <a:gd name="T27" fmla="*/ 20 h 1674"/>
                <a:gd name="T28" fmla="*/ 550 w 1672"/>
                <a:gd name="T29" fmla="*/ 50 h 1674"/>
                <a:gd name="T30" fmla="*/ 450 w 1672"/>
                <a:gd name="T31" fmla="*/ 95 h 1674"/>
                <a:gd name="T32" fmla="*/ 356 w 1672"/>
                <a:gd name="T33" fmla="*/ 151 h 1674"/>
                <a:gd name="T34" fmla="*/ 271 w 1672"/>
                <a:gd name="T35" fmla="*/ 220 h 1674"/>
                <a:gd name="T36" fmla="*/ 196 w 1672"/>
                <a:gd name="T37" fmla="*/ 299 h 1674"/>
                <a:gd name="T38" fmla="*/ 131 w 1672"/>
                <a:gd name="T39" fmla="*/ 388 h 1674"/>
                <a:gd name="T40" fmla="*/ 78 w 1672"/>
                <a:gd name="T41" fmla="*/ 483 h 1674"/>
                <a:gd name="T42" fmla="*/ 39 w 1672"/>
                <a:gd name="T43" fmla="*/ 586 h 1674"/>
                <a:gd name="T44" fmla="*/ 12 w 1672"/>
                <a:gd name="T45" fmla="*/ 692 h 1674"/>
                <a:gd name="T46" fmla="*/ 1 w 1672"/>
                <a:gd name="T47" fmla="*/ 801 h 1674"/>
                <a:gd name="T48" fmla="*/ 3 w 1672"/>
                <a:gd name="T49" fmla="*/ 910 h 1674"/>
                <a:gd name="T50" fmla="*/ 20 w 1672"/>
                <a:gd name="T51" fmla="*/ 1018 h 1674"/>
                <a:gd name="T52" fmla="*/ 51 w 1672"/>
                <a:gd name="T53" fmla="*/ 1123 h 1674"/>
                <a:gd name="T54" fmla="*/ 94 w 1672"/>
                <a:gd name="T55" fmla="*/ 1223 h 1674"/>
                <a:gd name="T56" fmla="*/ 151 w 1672"/>
                <a:gd name="T57" fmla="*/ 1317 h 1674"/>
                <a:gd name="T58" fmla="*/ 220 w 1672"/>
                <a:gd name="T59" fmla="*/ 1402 h 1674"/>
                <a:gd name="T60" fmla="*/ 299 w 1672"/>
                <a:gd name="T61" fmla="*/ 1478 h 1674"/>
                <a:gd name="T62" fmla="*/ 387 w 1672"/>
                <a:gd name="T63" fmla="*/ 1543 h 1674"/>
                <a:gd name="T64" fmla="*/ 483 w 1672"/>
                <a:gd name="T65" fmla="*/ 1595 h 1674"/>
                <a:gd name="T66" fmla="*/ 584 w 1672"/>
                <a:gd name="T67" fmla="*/ 1635 h 1674"/>
                <a:gd name="T68" fmla="*/ 691 w 1672"/>
                <a:gd name="T69" fmla="*/ 1661 h 1674"/>
                <a:gd name="T70" fmla="*/ 799 w 1672"/>
                <a:gd name="T71" fmla="*/ 1673 h 1674"/>
                <a:gd name="T72" fmla="*/ 909 w 1672"/>
                <a:gd name="T73" fmla="*/ 1670 h 1674"/>
                <a:gd name="T74" fmla="*/ 1018 w 1672"/>
                <a:gd name="T75" fmla="*/ 1653 h 1674"/>
                <a:gd name="T76" fmla="*/ 1122 w 1672"/>
                <a:gd name="T77" fmla="*/ 1624 h 1674"/>
                <a:gd name="T78" fmla="*/ 1222 w 1672"/>
                <a:gd name="T79" fmla="*/ 1579 h 1674"/>
                <a:gd name="T80" fmla="*/ 1316 w 1672"/>
                <a:gd name="T81" fmla="*/ 1523 h 1674"/>
                <a:gd name="T82" fmla="*/ 1401 w 1672"/>
                <a:gd name="T83" fmla="*/ 1453 h 1674"/>
                <a:gd name="T84" fmla="*/ 1477 w 1672"/>
                <a:gd name="T85" fmla="*/ 1375 h 1674"/>
                <a:gd name="T86" fmla="*/ 1541 w 1672"/>
                <a:gd name="T87" fmla="*/ 1286 h 1674"/>
                <a:gd name="T88" fmla="*/ 1594 w 1672"/>
                <a:gd name="T89" fmla="*/ 1190 h 1674"/>
                <a:gd name="T90" fmla="*/ 1634 w 1672"/>
                <a:gd name="T91" fmla="*/ 1088 h 1674"/>
                <a:gd name="T92" fmla="*/ 1660 w 1672"/>
                <a:gd name="T93" fmla="*/ 982 h 1674"/>
                <a:gd name="T94" fmla="*/ 1671 w 1672"/>
                <a:gd name="T95" fmla="*/ 873 h 1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72" h="1674">
                  <a:moveTo>
                    <a:pt x="1672" y="837"/>
                  </a:moveTo>
                  <a:lnTo>
                    <a:pt x="1671" y="801"/>
                  </a:lnTo>
                  <a:lnTo>
                    <a:pt x="1669" y="763"/>
                  </a:lnTo>
                  <a:lnTo>
                    <a:pt x="1665" y="727"/>
                  </a:lnTo>
                  <a:lnTo>
                    <a:pt x="1660" y="692"/>
                  </a:lnTo>
                  <a:lnTo>
                    <a:pt x="1652" y="656"/>
                  </a:lnTo>
                  <a:lnTo>
                    <a:pt x="1644" y="621"/>
                  </a:lnTo>
                  <a:lnTo>
                    <a:pt x="1634" y="586"/>
                  </a:lnTo>
                  <a:lnTo>
                    <a:pt x="1622" y="550"/>
                  </a:lnTo>
                  <a:lnTo>
                    <a:pt x="1609" y="516"/>
                  </a:lnTo>
                  <a:lnTo>
                    <a:pt x="1594" y="483"/>
                  </a:lnTo>
                  <a:lnTo>
                    <a:pt x="1578" y="450"/>
                  </a:lnTo>
                  <a:lnTo>
                    <a:pt x="1561" y="418"/>
                  </a:lnTo>
                  <a:lnTo>
                    <a:pt x="1541" y="388"/>
                  </a:lnTo>
                  <a:lnTo>
                    <a:pt x="1521" y="357"/>
                  </a:lnTo>
                  <a:lnTo>
                    <a:pt x="1500" y="328"/>
                  </a:lnTo>
                  <a:lnTo>
                    <a:pt x="1477" y="299"/>
                  </a:lnTo>
                  <a:lnTo>
                    <a:pt x="1453" y="272"/>
                  </a:lnTo>
                  <a:lnTo>
                    <a:pt x="1428" y="245"/>
                  </a:lnTo>
                  <a:lnTo>
                    <a:pt x="1401" y="220"/>
                  </a:lnTo>
                  <a:lnTo>
                    <a:pt x="1373" y="196"/>
                  </a:lnTo>
                  <a:lnTo>
                    <a:pt x="1346" y="173"/>
                  </a:lnTo>
                  <a:lnTo>
                    <a:pt x="1316" y="151"/>
                  </a:lnTo>
                  <a:lnTo>
                    <a:pt x="1286" y="131"/>
                  </a:lnTo>
                  <a:lnTo>
                    <a:pt x="1254" y="112"/>
                  </a:lnTo>
                  <a:lnTo>
                    <a:pt x="1222" y="95"/>
                  </a:lnTo>
                  <a:lnTo>
                    <a:pt x="1190" y="79"/>
                  </a:lnTo>
                  <a:lnTo>
                    <a:pt x="1156" y="64"/>
                  </a:lnTo>
                  <a:lnTo>
                    <a:pt x="1122" y="50"/>
                  </a:lnTo>
                  <a:lnTo>
                    <a:pt x="1088" y="38"/>
                  </a:lnTo>
                  <a:lnTo>
                    <a:pt x="1053" y="29"/>
                  </a:lnTo>
                  <a:lnTo>
                    <a:pt x="1018" y="20"/>
                  </a:lnTo>
                  <a:lnTo>
                    <a:pt x="981" y="13"/>
                  </a:lnTo>
                  <a:lnTo>
                    <a:pt x="945" y="8"/>
                  </a:lnTo>
                  <a:lnTo>
                    <a:pt x="909" y="3"/>
                  </a:lnTo>
                  <a:lnTo>
                    <a:pt x="873" y="1"/>
                  </a:lnTo>
                  <a:lnTo>
                    <a:pt x="837" y="0"/>
                  </a:lnTo>
                  <a:lnTo>
                    <a:pt x="799" y="1"/>
                  </a:lnTo>
                  <a:lnTo>
                    <a:pt x="763" y="3"/>
                  </a:lnTo>
                  <a:lnTo>
                    <a:pt x="727" y="8"/>
                  </a:lnTo>
                  <a:lnTo>
                    <a:pt x="691" y="13"/>
                  </a:lnTo>
                  <a:lnTo>
                    <a:pt x="656" y="20"/>
                  </a:lnTo>
                  <a:lnTo>
                    <a:pt x="619" y="29"/>
                  </a:lnTo>
                  <a:lnTo>
                    <a:pt x="584" y="38"/>
                  </a:lnTo>
                  <a:lnTo>
                    <a:pt x="550" y="50"/>
                  </a:lnTo>
                  <a:lnTo>
                    <a:pt x="516" y="64"/>
                  </a:lnTo>
                  <a:lnTo>
                    <a:pt x="483" y="79"/>
                  </a:lnTo>
                  <a:lnTo>
                    <a:pt x="450" y="95"/>
                  </a:lnTo>
                  <a:lnTo>
                    <a:pt x="418" y="112"/>
                  </a:lnTo>
                  <a:lnTo>
                    <a:pt x="387" y="131"/>
                  </a:lnTo>
                  <a:lnTo>
                    <a:pt x="356" y="151"/>
                  </a:lnTo>
                  <a:lnTo>
                    <a:pt x="328" y="173"/>
                  </a:lnTo>
                  <a:lnTo>
                    <a:pt x="299" y="196"/>
                  </a:lnTo>
                  <a:lnTo>
                    <a:pt x="271" y="220"/>
                  </a:lnTo>
                  <a:lnTo>
                    <a:pt x="245" y="245"/>
                  </a:lnTo>
                  <a:lnTo>
                    <a:pt x="220" y="272"/>
                  </a:lnTo>
                  <a:lnTo>
                    <a:pt x="196" y="299"/>
                  </a:lnTo>
                  <a:lnTo>
                    <a:pt x="173" y="328"/>
                  </a:lnTo>
                  <a:lnTo>
                    <a:pt x="151" y="357"/>
                  </a:lnTo>
                  <a:lnTo>
                    <a:pt x="131" y="388"/>
                  </a:lnTo>
                  <a:lnTo>
                    <a:pt x="111" y="418"/>
                  </a:lnTo>
                  <a:lnTo>
                    <a:pt x="94" y="450"/>
                  </a:lnTo>
                  <a:lnTo>
                    <a:pt x="78" y="483"/>
                  </a:lnTo>
                  <a:lnTo>
                    <a:pt x="64" y="516"/>
                  </a:lnTo>
                  <a:lnTo>
                    <a:pt x="51" y="550"/>
                  </a:lnTo>
                  <a:lnTo>
                    <a:pt x="39" y="586"/>
                  </a:lnTo>
                  <a:lnTo>
                    <a:pt x="28" y="621"/>
                  </a:lnTo>
                  <a:lnTo>
                    <a:pt x="20" y="656"/>
                  </a:lnTo>
                  <a:lnTo>
                    <a:pt x="12" y="692"/>
                  </a:lnTo>
                  <a:lnTo>
                    <a:pt x="7" y="727"/>
                  </a:lnTo>
                  <a:lnTo>
                    <a:pt x="3" y="763"/>
                  </a:lnTo>
                  <a:lnTo>
                    <a:pt x="1" y="801"/>
                  </a:lnTo>
                  <a:lnTo>
                    <a:pt x="0" y="837"/>
                  </a:lnTo>
                  <a:lnTo>
                    <a:pt x="1" y="873"/>
                  </a:lnTo>
                  <a:lnTo>
                    <a:pt x="3" y="910"/>
                  </a:lnTo>
                  <a:lnTo>
                    <a:pt x="7" y="947"/>
                  </a:lnTo>
                  <a:lnTo>
                    <a:pt x="12" y="982"/>
                  </a:lnTo>
                  <a:lnTo>
                    <a:pt x="20" y="1018"/>
                  </a:lnTo>
                  <a:lnTo>
                    <a:pt x="28" y="1053"/>
                  </a:lnTo>
                  <a:lnTo>
                    <a:pt x="39" y="1088"/>
                  </a:lnTo>
                  <a:lnTo>
                    <a:pt x="51" y="1123"/>
                  </a:lnTo>
                  <a:lnTo>
                    <a:pt x="64" y="1157"/>
                  </a:lnTo>
                  <a:lnTo>
                    <a:pt x="78" y="1190"/>
                  </a:lnTo>
                  <a:lnTo>
                    <a:pt x="94" y="1223"/>
                  </a:lnTo>
                  <a:lnTo>
                    <a:pt x="111" y="1255"/>
                  </a:lnTo>
                  <a:lnTo>
                    <a:pt x="131" y="1286"/>
                  </a:lnTo>
                  <a:lnTo>
                    <a:pt x="151" y="1317"/>
                  </a:lnTo>
                  <a:lnTo>
                    <a:pt x="173" y="1346"/>
                  </a:lnTo>
                  <a:lnTo>
                    <a:pt x="196" y="1375"/>
                  </a:lnTo>
                  <a:lnTo>
                    <a:pt x="220" y="1402"/>
                  </a:lnTo>
                  <a:lnTo>
                    <a:pt x="245" y="1429"/>
                  </a:lnTo>
                  <a:lnTo>
                    <a:pt x="271" y="1453"/>
                  </a:lnTo>
                  <a:lnTo>
                    <a:pt x="299" y="1478"/>
                  </a:lnTo>
                  <a:lnTo>
                    <a:pt x="328" y="1501"/>
                  </a:lnTo>
                  <a:lnTo>
                    <a:pt x="356" y="1523"/>
                  </a:lnTo>
                  <a:lnTo>
                    <a:pt x="387" y="1543"/>
                  </a:lnTo>
                  <a:lnTo>
                    <a:pt x="418" y="1562"/>
                  </a:lnTo>
                  <a:lnTo>
                    <a:pt x="450" y="1579"/>
                  </a:lnTo>
                  <a:lnTo>
                    <a:pt x="483" y="1595"/>
                  </a:lnTo>
                  <a:lnTo>
                    <a:pt x="516" y="1610"/>
                  </a:lnTo>
                  <a:lnTo>
                    <a:pt x="550" y="1624"/>
                  </a:lnTo>
                  <a:lnTo>
                    <a:pt x="584" y="1635"/>
                  </a:lnTo>
                  <a:lnTo>
                    <a:pt x="619" y="1645"/>
                  </a:lnTo>
                  <a:lnTo>
                    <a:pt x="656" y="1653"/>
                  </a:lnTo>
                  <a:lnTo>
                    <a:pt x="691" y="1661"/>
                  </a:lnTo>
                  <a:lnTo>
                    <a:pt x="727" y="1666"/>
                  </a:lnTo>
                  <a:lnTo>
                    <a:pt x="763" y="1670"/>
                  </a:lnTo>
                  <a:lnTo>
                    <a:pt x="799" y="1673"/>
                  </a:lnTo>
                  <a:lnTo>
                    <a:pt x="837" y="1674"/>
                  </a:lnTo>
                  <a:lnTo>
                    <a:pt x="873" y="1673"/>
                  </a:lnTo>
                  <a:lnTo>
                    <a:pt x="909" y="1670"/>
                  </a:lnTo>
                  <a:lnTo>
                    <a:pt x="945" y="1666"/>
                  </a:lnTo>
                  <a:lnTo>
                    <a:pt x="981" y="1661"/>
                  </a:lnTo>
                  <a:lnTo>
                    <a:pt x="1018" y="1653"/>
                  </a:lnTo>
                  <a:lnTo>
                    <a:pt x="1053" y="1645"/>
                  </a:lnTo>
                  <a:lnTo>
                    <a:pt x="1088" y="1635"/>
                  </a:lnTo>
                  <a:lnTo>
                    <a:pt x="1122" y="1624"/>
                  </a:lnTo>
                  <a:lnTo>
                    <a:pt x="1156" y="1610"/>
                  </a:lnTo>
                  <a:lnTo>
                    <a:pt x="1190" y="1595"/>
                  </a:lnTo>
                  <a:lnTo>
                    <a:pt x="1222" y="1579"/>
                  </a:lnTo>
                  <a:lnTo>
                    <a:pt x="1254" y="1562"/>
                  </a:lnTo>
                  <a:lnTo>
                    <a:pt x="1286" y="1543"/>
                  </a:lnTo>
                  <a:lnTo>
                    <a:pt x="1316" y="1523"/>
                  </a:lnTo>
                  <a:lnTo>
                    <a:pt x="1346" y="1501"/>
                  </a:lnTo>
                  <a:lnTo>
                    <a:pt x="1373" y="1478"/>
                  </a:lnTo>
                  <a:lnTo>
                    <a:pt x="1401" y="1453"/>
                  </a:lnTo>
                  <a:lnTo>
                    <a:pt x="1428" y="1429"/>
                  </a:lnTo>
                  <a:lnTo>
                    <a:pt x="1453" y="1402"/>
                  </a:lnTo>
                  <a:lnTo>
                    <a:pt x="1477" y="1375"/>
                  </a:lnTo>
                  <a:lnTo>
                    <a:pt x="1500" y="1346"/>
                  </a:lnTo>
                  <a:lnTo>
                    <a:pt x="1521" y="1317"/>
                  </a:lnTo>
                  <a:lnTo>
                    <a:pt x="1541" y="1286"/>
                  </a:lnTo>
                  <a:lnTo>
                    <a:pt x="1561" y="1255"/>
                  </a:lnTo>
                  <a:lnTo>
                    <a:pt x="1578" y="1223"/>
                  </a:lnTo>
                  <a:lnTo>
                    <a:pt x="1594" y="1190"/>
                  </a:lnTo>
                  <a:lnTo>
                    <a:pt x="1609" y="1157"/>
                  </a:lnTo>
                  <a:lnTo>
                    <a:pt x="1622" y="1123"/>
                  </a:lnTo>
                  <a:lnTo>
                    <a:pt x="1634" y="1088"/>
                  </a:lnTo>
                  <a:lnTo>
                    <a:pt x="1644" y="1053"/>
                  </a:lnTo>
                  <a:lnTo>
                    <a:pt x="1652" y="1018"/>
                  </a:lnTo>
                  <a:lnTo>
                    <a:pt x="1660" y="982"/>
                  </a:lnTo>
                  <a:lnTo>
                    <a:pt x="1665" y="947"/>
                  </a:lnTo>
                  <a:lnTo>
                    <a:pt x="1669" y="910"/>
                  </a:lnTo>
                  <a:lnTo>
                    <a:pt x="1671" y="873"/>
                  </a:lnTo>
                  <a:lnTo>
                    <a:pt x="1672" y="837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83" name="Freeform 627"/>
            <p:cNvSpPr>
              <a:spLocks/>
            </p:cNvSpPr>
            <p:nvPr/>
          </p:nvSpPr>
          <p:spPr bwMode="auto">
            <a:xfrm>
              <a:off x="3803" y="3552"/>
              <a:ext cx="483" cy="45"/>
            </a:xfrm>
            <a:custGeom>
              <a:avLst/>
              <a:gdLst>
                <a:gd name="T0" fmla="*/ 0 w 1352"/>
                <a:gd name="T1" fmla="*/ 0 h 127"/>
                <a:gd name="T2" fmla="*/ 53 w 1352"/>
                <a:gd name="T3" fmla="*/ 19 h 127"/>
                <a:gd name="T4" fmla="*/ 105 w 1352"/>
                <a:gd name="T5" fmla="*/ 37 h 127"/>
                <a:gd name="T6" fmla="*/ 158 w 1352"/>
                <a:gd name="T7" fmla="*/ 53 h 127"/>
                <a:gd name="T8" fmla="*/ 211 w 1352"/>
                <a:gd name="T9" fmla="*/ 68 h 127"/>
                <a:gd name="T10" fmla="*/ 264 w 1352"/>
                <a:gd name="T11" fmla="*/ 81 h 127"/>
                <a:gd name="T12" fmla="*/ 319 w 1352"/>
                <a:gd name="T13" fmla="*/ 93 h 127"/>
                <a:gd name="T14" fmla="*/ 373 w 1352"/>
                <a:gd name="T15" fmla="*/ 102 h 127"/>
                <a:gd name="T16" fmla="*/ 427 w 1352"/>
                <a:gd name="T17" fmla="*/ 111 h 127"/>
                <a:gd name="T18" fmla="*/ 483 w 1352"/>
                <a:gd name="T19" fmla="*/ 117 h 127"/>
                <a:gd name="T20" fmla="*/ 538 w 1352"/>
                <a:gd name="T21" fmla="*/ 122 h 127"/>
                <a:gd name="T22" fmla="*/ 594 w 1352"/>
                <a:gd name="T23" fmla="*/ 126 h 127"/>
                <a:gd name="T24" fmla="*/ 649 w 1352"/>
                <a:gd name="T25" fmla="*/ 127 h 127"/>
                <a:gd name="T26" fmla="*/ 704 w 1352"/>
                <a:gd name="T27" fmla="*/ 127 h 127"/>
                <a:gd name="T28" fmla="*/ 760 w 1352"/>
                <a:gd name="T29" fmla="*/ 126 h 127"/>
                <a:gd name="T30" fmla="*/ 814 w 1352"/>
                <a:gd name="T31" fmla="*/ 122 h 127"/>
                <a:gd name="T32" fmla="*/ 869 w 1352"/>
                <a:gd name="T33" fmla="*/ 117 h 127"/>
                <a:gd name="T34" fmla="*/ 925 w 1352"/>
                <a:gd name="T35" fmla="*/ 111 h 127"/>
                <a:gd name="T36" fmla="*/ 979 w 1352"/>
                <a:gd name="T37" fmla="*/ 102 h 127"/>
                <a:gd name="T38" fmla="*/ 1033 w 1352"/>
                <a:gd name="T39" fmla="*/ 93 h 127"/>
                <a:gd name="T40" fmla="*/ 1088 w 1352"/>
                <a:gd name="T41" fmla="*/ 81 h 127"/>
                <a:gd name="T42" fmla="*/ 1142 w 1352"/>
                <a:gd name="T43" fmla="*/ 68 h 127"/>
                <a:gd name="T44" fmla="*/ 1195 w 1352"/>
                <a:gd name="T45" fmla="*/ 53 h 127"/>
                <a:gd name="T46" fmla="*/ 1247 w 1352"/>
                <a:gd name="T47" fmla="*/ 37 h 127"/>
                <a:gd name="T48" fmla="*/ 1301 w 1352"/>
                <a:gd name="T49" fmla="*/ 19 h 127"/>
                <a:gd name="T50" fmla="*/ 1352 w 1352"/>
                <a:gd name="T5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352" h="127">
                  <a:moveTo>
                    <a:pt x="0" y="0"/>
                  </a:moveTo>
                  <a:lnTo>
                    <a:pt x="53" y="19"/>
                  </a:lnTo>
                  <a:lnTo>
                    <a:pt x="105" y="37"/>
                  </a:lnTo>
                  <a:lnTo>
                    <a:pt x="158" y="53"/>
                  </a:lnTo>
                  <a:lnTo>
                    <a:pt x="211" y="68"/>
                  </a:lnTo>
                  <a:lnTo>
                    <a:pt x="264" y="81"/>
                  </a:lnTo>
                  <a:lnTo>
                    <a:pt x="319" y="93"/>
                  </a:lnTo>
                  <a:lnTo>
                    <a:pt x="373" y="102"/>
                  </a:lnTo>
                  <a:lnTo>
                    <a:pt x="427" y="111"/>
                  </a:lnTo>
                  <a:lnTo>
                    <a:pt x="483" y="117"/>
                  </a:lnTo>
                  <a:lnTo>
                    <a:pt x="538" y="122"/>
                  </a:lnTo>
                  <a:lnTo>
                    <a:pt x="594" y="126"/>
                  </a:lnTo>
                  <a:lnTo>
                    <a:pt x="649" y="127"/>
                  </a:lnTo>
                  <a:lnTo>
                    <a:pt x="704" y="127"/>
                  </a:lnTo>
                  <a:lnTo>
                    <a:pt x="760" y="126"/>
                  </a:lnTo>
                  <a:lnTo>
                    <a:pt x="814" y="122"/>
                  </a:lnTo>
                  <a:lnTo>
                    <a:pt x="869" y="117"/>
                  </a:lnTo>
                  <a:lnTo>
                    <a:pt x="925" y="111"/>
                  </a:lnTo>
                  <a:lnTo>
                    <a:pt x="979" y="102"/>
                  </a:lnTo>
                  <a:lnTo>
                    <a:pt x="1033" y="93"/>
                  </a:lnTo>
                  <a:lnTo>
                    <a:pt x="1088" y="81"/>
                  </a:lnTo>
                  <a:lnTo>
                    <a:pt x="1142" y="68"/>
                  </a:lnTo>
                  <a:lnTo>
                    <a:pt x="1195" y="53"/>
                  </a:lnTo>
                  <a:lnTo>
                    <a:pt x="1247" y="37"/>
                  </a:lnTo>
                  <a:lnTo>
                    <a:pt x="1301" y="19"/>
                  </a:lnTo>
                  <a:lnTo>
                    <a:pt x="1352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84" name="Freeform 628"/>
            <p:cNvSpPr>
              <a:spLocks/>
            </p:cNvSpPr>
            <p:nvPr/>
          </p:nvSpPr>
          <p:spPr bwMode="auto">
            <a:xfrm>
              <a:off x="4612" y="2765"/>
              <a:ext cx="331" cy="334"/>
            </a:xfrm>
            <a:custGeom>
              <a:avLst/>
              <a:gdLst>
                <a:gd name="T0" fmla="*/ 928 w 929"/>
                <a:gd name="T1" fmla="*/ 438 h 930"/>
                <a:gd name="T2" fmla="*/ 922 w 929"/>
                <a:gd name="T3" fmla="*/ 384 h 930"/>
                <a:gd name="T4" fmla="*/ 909 w 929"/>
                <a:gd name="T5" fmla="*/ 332 h 930"/>
                <a:gd name="T6" fmla="*/ 891 w 929"/>
                <a:gd name="T7" fmla="*/ 281 h 930"/>
                <a:gd name="T8" fmla="*/ 866 w 929"/>
                <a:gd name="T9" fmla="*/ 233 h 930"/>
                <a:gd name="T10" fmla="*/ 837 w 929"/>
                <a:gd name="T11" fmla="*/ 187 h 930"/>
                <a:gd name="T12" fmla="*/ 803 w 929"/>
                <a:gd name="T13" fmla="*/ 145 h 930"/>
                <a:gd name="T14" fmla="*/ 763 w 929"/>
                <a:gd name="T15" fmla="*/ 109 h 930"/>
                <a:gd name="T16" fmla="*/ 719 w 929"/>
                <a:gd name="T17" fmla="*/ 76 h 930"/>
                <a:gd name="T18" fmla="*/ 673 w 929"/>
                <a:gd name="T19" fmla="*/ 50 h 930"/>
                <a:gd name="T20" fmla="*/ 624 w 929"/>
                <a:gd name="T21" fmla="*/ 28 h 930"/>
                <a:gd name="T22" fmla="*/ 571 w 929"/>
                <a:gd name="T23" fmla="*/ 12 h 930"/>
                <a:gd name="T24" fmla="*/ 518 w 929"/>
                <a:gd name="T25" fmla="*/ 3 h 930"/>
                <a:gd name="T26" fmla="*/ 464 w 929"/>
                <a:gd name="T27" fmla="*/ 0 h 930"/>
                <a:gd name="T28" fmla="*/ 411 w 929"/>
                <a:gd name="T29" fmla="*/ 3 h 930"/>
                <a:gd name="T30" fmla="*/ 357 w 929"/>
                <a:gd name="T31" fmla="*/ 12 h 930"/>
                <a:gd name="T32" fmla="*/ 305 w 929"/>
                <a:gd name="T33" fmla="*/ 28 h 930"/>
                <a:gd name="T34" fmla="*/ 256 w 929"/>
                <a:gd name="T35" fmla="*/ 50 h 930"/>
                <a:gd name="T36" fmla="*/ 209 w 929"/>
                <a:gd name="T37" fmla="*/ 76 h 930"/>
                <a:gd name="T38" fmla="*/ 166 w 929"/>
                <a:gd name="T39" fmla="*/ 109 h 930"/>
                <a:gd name="T40" fmla="*/ 126 w 929"/>
                <a:gd name="T41" fmla="*/ 145 h 930"/>
                <a:gd name="T42" fmla="*/ 91 w 929"/>
                <a:gd name="T43" fmla="*/ 187 h 930"/>
                <a:gd name="T44" fmla="*/ 63 w 929"/>
                <a:gd name="T45" fmla="*/ 233 h 930"/>
                <a:gd name="T46" fmla="*/ 38 w 929"/>
                <a:gd name="T47" fmla="*/ 281 h 930"/>
                <a:gd name="T48" fmla="*/ 19 w 929"/>
                <a:gd name="T49" fmla="*/ 332 h 930"/>
                <a:gd name="T50" fmla="*/ 7 w 929"/>
                <a:gd name="T51" fmla="*/ 384 h 930"/>
                <a:gd name="T52" fmla="*/ 1 w 929"/>
                <a:gd name="T53" fmla="*/ 438 h 930"/>
                <a:gd name="T54" fmla="*/ 1 w 929"/>
                <a:gd name="T55" fmla="*/ 491 h 930"/>
                <a:gd name="T56" fmla="*/ 7 w 929"/>
                <a:gd name="T57" fmla="*/ 546 h 930"/>
                <a:gd name="T58" fmla="*/ 19 w 929"/>
                <a:gd name="T59" fmla="*/ 598 h 930"/>
                <a:gd name="T60" fmla="*/ 38 w 929"/>
                <a:gd name="T61" fmla="*/ 649 h 930"/>
                <a:gd name="T62" fmla="*/ 63 w 929"/>
                <a:gd name="T63" fmla="*/ 697 h 930"/>
                <a:gd name="T64" fmla="*/ 91 w 929"/>
                <a:gd name="T65" fmla="*/ 743 h 930"/>
                <a:gd name="T66" fmla="*/ 126 w 929"/>
                <a:gd name="T67" fmla="*/ 784 h 930"/>
                <a:gd name="T68" fmla="*/ 166 w 929"/>
                <a:gd name="T69" fmla="*/ 820 h 930"/>
                <a:gd name="T70" fmla="*/ 209 w 929"/>
                <a:gd name="T71" fmla="*/ 853 h 930"/>
                <a:gd name="T72" fmla="*/ 256 w 929"/>
                <a:gd name="T73" fmla="*/ 880 h 930"/>
                <a:gd name="T74" fmla="*/ 305 w 929"/>
                <a:gd name="T75" fmla="*/ 901 h 930"/>
                <a:gd name="T76" fmla="*/ 357 w 929"/>
                <a:gd name="T77" fmla="*/ 917 h 930"/>
                <a:gd name="T78" fmla="*/ 411 w 929"/>
                <a:gd name="T79" fmla="*/ 927 h 930"/>
                <a:gd name="T80" fmla="*/ 464 w 929"/>
                <a:gd name="T81" fmla="*/ 930 h 930"/>
                <a:gd name="T82" fmla="*/ 518 w 929"/>
                <a:gd name="T83" fmla="*/ 927 h 930"/>
                <a:gd name="T84" fmla="*/ 571 w 929"/>
                <a:gd name="T85" fmla="*/ 917 h 930"/>
                <a:gd name="T86" fmla="*/ 624 w 929"/>
                <a:gd name="T87" fmla="*/ 901 h 930"/>
                <a:gd name="T88" fmla="*/ 673 w 929"/>
                <a:gd name="T89" fmla="*/ 880 h 930"/>
                <a:gd name="T90" fmla="*/ 719 w 929"/>
                <a:gd name="T91" fmla="*/ 853 h 930"/>
                <a:gd name="T92" fmla="*/ 763 w 929"/>
                <a:gd name="T93" fmla="*/ 820 h 930"/>
                <a:gd name="T94" fmla="*/ 803 w 929"/>
                <a:gd name="T95" fmla="*/ 784 h 930"/>
                <a:gd name="T96" fmla="*/ 837 w 929"/>
                <a:gd name="T97" fmla="*/ 743 h 930"/>
                <a:gd name="T98" fmla="*/ 866 w 929"/>
                <a:gd name="T99" fmla="*/ 697 h 930"/>
                <a:gd name="T100" fmla="*/ 891 w 929"/>
                <a:gd name="T101" fmla="*/ 649 h 930"/>
                <a:gd name="T102" fmla="*/ 909 w 929"/>
                <a:gd name="T103" fmla="*/ 598 h 930"/>
                <a:gd name="T104" fmla="*/ 922 w 929"/>
                <a:gd name="T105" fmla="*/ 546 h 930"/>
                <a:gd name="T106" fmla="*/ 928 w 929"/>
                <a:gd name="T107" fmla="*/ 491 h 9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29" h="930">
                  <a:moveTo>
                    <a:pt x="929" y="465"/>
                  </a:moveTo>
                  <a:lnTo>
                    <a:pt x="928" y="438"/>
                  </a:lnTo>
                  <a:lnTo>
                    <a:pt x="926" y="411"/>
                  </a:lnTo>
                  <a:lnTo>
                    <a:pt x="922" y="384"/>
                  </a:lnTo>
                  <a:lnTo>
                    <a:pt x="916" y="357"/>
                  </a:lnTo>
                  <a:lnTo>
                    <a:pt x="909" y="332"/>
                  </a:lnTo>
                  <a:lnTo>
                    <a:pt x="901" y="306"/>
                  </a:lnTo>
                  <a:lnTo>
                    <a:pt x="891" y="281"/>
                  </a:lnTo>
                  <a:lnTo>
                    <a:pt x="879" y="256"/>
                  </a:lnTo>
                  <a:lnTo>
                    <a:pt x="866" y="233"/>
                  </a:lnTo>
                  <a:lnTo>
                    <a:pt x="853" y="209"/>
                  </a:lnTo>
                  <a:lnTo>
                    <a:pt x="837" y="187"/>
                  </a:lnTo>
                  <a:lnTo>
                    <a:pt x="821" y="166"/>
                  </a:lnTo>
                  <a:lnTo>
                    <a:pt x="803" y="145"/>
                  </a:lnTo>
                  <a:lnTo>
                    <a:pt x="783" y="126"/>
                  </a:lnTo>
                  <a:lnTo>
                    <a:pt x="763" y="109"/>
                  </a:lnTo>
                  <a:lnTo>
                    <a:pt x="742" y="92"/>
                  </a:lnTo>
                  <a:lnTo>
                    <a:pt x="719" y="76"/>
                  </a:lnTo>
                  <a:lnTo>
                    <a:pt x="697" y="62"/>
                  </a:lnTo>
                  <a:lnTo>
                    <a:pt x="673" y="50"/>
                  </a:lnTo>
                  <a:lnTo>
                    <a:pt x="648" y="38"/>
                  </a:lnTo>
                  <a:lnTo>
                    <a:pt x="624" y="28"/>
                  </a:lnTo>
                  <a:lnTo>
                    <a:pt x="598" y="20"/>
                  </a:lnTo>
                  <a:lnTo>
                    <a:pt x="571" y="12"/>
                  </a:lnTo>
                  <a:lnTo>
                    <a:pt x="545" y="7"/>
                  </a:lnTo>
                  <a:lnTo>
                    <a:pt x="518" y="3"/>
                  </a:lnTo>
                  <a:lnTo>
                    <a:pt x="492" y="1"/>
                  </a:lnTo>
                  <a:lnTo>
                    <a:pt x="464" y="0"/>
                  </a:lnTo>
                  <a:lnTo>
                    <a:pt x="437" y="1"/>
                  </a:lnTo>
                  <a:lnTo>
                    <a:pt x="411" y="3"/>
                  </a:lnTo>
                  <a:lnTo>
                    <a:pt x="384" y="7"/>
                  </a:lnTo>
                  <a:lnTo>
                    <a:pt x="357" y="12"/>
                  </a:lnTo>
                  <a:lnTo>
                    <a:pt x="331" y="20"/>
                  </a:lnTo>
                  <a:lnTo>
                    <a:pt x="305" y="28"/>
                  </a:lnTo>
                  <a:lnTo>
                    <a:pt x="281" y="38"/>
                  </a:lnTo>
                  <a:lnTo>
                    <a:pt x="256" y="50"/>
                  </a:lnTo>
                  <a:lnTo>
                    <a:pt x="232" y="62"/>
                  </a:lnTo>
                  <a:lnTo>
                    <a:pt x="209" y="76"/>
                  </a:lnTo>
                  <a:lnTo>
                    <a:pt x="187" y="92"/>
                  </a:lnTo>
                  <a:lnTo>
                    <a:pt x="166" y="109"/>
                  </a:lnTo>
                  <a:lnTo>
                    <a:pt x="146" y="126"/>
                  </a:lnTo>
                  <a:lnTo>
                    <a:pt x="126" y="145"/>
                  </a:lnTo>
                  <a:lnTo>
                    <a:pt x="108" y="166"/>
                  </a:lnTo>
                  <a:lnTo>
                    <a:pt x="91" y="187"/>
                  </a:lnTo>
                  <a:lnTo>
                    <a:pt x="76" y="209"/>
                  </a:lnTo>
                  <a:lnTo>
                    <a:pt x="63" y="233"/>
                  </a:lnTo>
                  <a:lnTo>
                    <a:pt x="50" y="256"/>
                  </a:lnTo>
                  <a:lnTo>
                    <a:pt x="38" y="281"/>
                  </a:lnTo>
                  <a:lnTo>
                    <a:pt x="27" y="306"/>
                  </a:lnTo>
                  <a:lnTo>
                    <a:pt x="19" y="332"/>
                  </a:lnTo>
                  <a:lnTo>
                    <a:pt x="12" y="357"/>
                  </a:lnTo>
                  <a:lnTo>
                    <a:pt x="7" y="384"/>
                  </a:lnTo>
                  <a:lnTo>
                    <a:pt x="3" y="411"/>
                  </a:lnTo>
                  <a:lnTo>
                    <a:pt x="1" y="438"/>
                  </a:lnTo>
                  <a:lnTo>
                    <a:pt x="0" y="465"/>
                  </a:lnTo>
                  <a:lnTo>
                    <a:pt x="1" y="491"/>
                  </a:lnTo>
                  <a:lnTo>
                    <a:pt x="3" y="519"/>
                  </a:lnTo>
                  <a:lnTo>
                    <a:pt x="7" y="546"/>
                  </a:lnTo>
                  <a:lnTo>
                    <a:pt x="12" y="572"/>
                  </a:lnTo>
                  <a:lnTo>
                    <a:pt x="19" y="598"/>
                  </a:lnTo>
                  <a:lnTo>
                    <a:pt x="27" y="624"/>
                  </a:lnTo>
                  <a:lnTo>
                    <a:pt x="38" y="649"/>
                  </a:lnTo>
                  <a:lnTo>
                    <a:pt x="50" y="674"/>
                  </a:lnTo>
                  <a:lnTo>
                    <a:pt x="63" y="697"/>
                  </a:lnTo>
                  <a:lnTo>
                    <a:pt x="76" y="720"/>
                  </a:lnTo>
                  <a:lnTo>
                    <a:pt x="91" y="743"/>
                  </a:lnTo>
                  <a:lnTo>
                    <a:pt x="108" y="764"/>
                  </a:lnTo>
                  <a:lnTo>
                    <a:pt x="126" y="784"/>
                  </a:lnTo>
                  <a:lnTo>
                    <a:pt x="146" y="803"/>
                  </a:lnTo>
                  <a:lnTo>
                    <a:pt x="166" y="820"/>
                  </a:lnTo>
                  <a:lnTo>
                    <a:pt x="187" y="838"/>
                  </a:lnTo>
                  <a:lnTo>
                    <a:pt x="209" y="853"/>
                  </a:lnTo>
                  <a:lnTo>
                    <a:pt x="232" y="867"/>
                  </a:lnTo>
                  <a:lnTo>
                    <a:pt x="256" y="880"/>
                  </a:lnTo>
                  <a:lnTo>
                    <a:pt x="281" y="892"/>
                  </a:lnTo>
                  <a:lnTo>
                    <a:pt x="305" y="901"/>
                  </a:lnTo>
                  <a:lnTo>
                    <a:pt x="331" y="910"/>
                  </a:lnTo>
                  <a:lnTo>
                    <a:pt x="357" y="917"/>
                  </a:lnTo>
                  <a:lnTo>
                    <a:pt x="384" y="923"/>
                  </a:lnTo>
                  <a:lnTo>
                    <a:pt x="411" y="927"/>
                  </a:lnTo>
                  <a:lnTo>
                    <a:pt x="437" y="929"/>
                  </a:lnTo>
                  <a:lnTo>
                    <a:pt x="464" y="930"/>
                  </a:lnTo>
                  <a:lnTo>
                    <a:pt x="492" y="929"/>
                  </a:lnTo>
                  <a:lnTo>
                    <a:pt x="518" y="927"/>
                  </a:lnTo>
                  <a:lnTo>
                    <a:pt x="545" y="923"/>
                  </a:lnTo>
                  <a:lnTo>
                    <a:pt x="571" y="917"/>
                  </a:lnTo>
                  <a:lnTo>
                    <a:pt x="598" y="910"/>
                  </a:lnTo>
                  <a:lnTo>
                    <a:pt x="624" y="901"/>
                  </a:lnTo>
                  <a:lnTo>
                    <a:pt x="648" y="892"/>
                  </a:lnTo>
                  <a:lnTo>
                    <a:pt x="673" y="880"/>
                  </a:lnTo>
                  <a:lnTo>
                    <a:pt x="697" y="867"/>
                  </a:lnTo>
                  <a:lnTo>
                    <a:pt x="719" y="853"/>
                  </a:lnTo>
                  <a:lnTo>
                    <a:pt x="742" y="838"/>
                  </a:lnTo>
                  <a:lnTo>
                    <a:pt x="763" y="820"/>
                  </a:lnTo>
                  <a:lnTo>
                    <a:pt x="783" y="803"/>
                  </a:lnTo>
                  <a:lnTo>
                    <a:pt x="803" y="784"/>
                  </a:lnTo>
                  <a:lnTo>
                    <a:pt x="821" y="764"/>
                  </a:lnTo>
                  <a:lnTo>
                    <a:pt x="837" y="743"/>
                  </a:lnTo>
                  <a:lnTo>
                    <a:pt x="853" y="720"/>
                  </a:lnTo>
                  <a:lnTo>
                    <a:pt x="866" y="697"/>
                  </a:lnTo>
                  <a:lnTo>
                    <a:pt x="879" y="674"/>
                  </a:lnTo>
                  <a:lnTo>
                    <a:pt x="891" y="649"/>
                  </a:lnTo>
                  <a:lnTo>
                    <a:pt x="901" y="624"/>
                  </a:lnTo>
                  <a:lnTo>
                    <a:pt x="909" y="598"/>
                  </a:lnTo>
                  <a:lnTo>
                    <a:pt x="916" y="572"/>
                  </a:lnTo>
                  <a:lnTo>
                    <a:pt x="922" y="546"/>
                  </a:lnTo>
                  <a:lnTo>
                    <a:pt x="926" y="519"/>
                  </a:lnTo>
                  <a:lnTo>
                    <a:pt x="928" y="491"/>
                  </a:lnTo>
                  <a:lnTo>
                    <a:pt x="929" y="46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85" name="Freeform 629"/>
            <p:cNvSpPr>
              <a:spLocks/>
            </p:cNvSpPr>
            <p:nvPr/>
          </p:nvSpPr>
          <p:spPr bwMode="auto">
            <a:xfrm>
              <a:off x="3146" y="2765"/>
              <a:ext cx="334" cy="334"/>
            </a:xfrm>
            <a:custGeom>
              <a:avLst/>
              <a:gdLst>
                <a:gd name="T0" fmla="*/ 928 w 929"/>
                <a:gd name="T1" fmla="*/ 438 h 930"/>
                <a:gd name="T2" fmla="*/ 923 w 929"/>
                <a:gd name="T3" fmla="*/ 384 h 930"/>
                <a:gd name="T4" fmla="*/ 910 w 929"/>
                <a:gd name="T5" fmla="*/ 332 h 930"/>
                <a:gd name="T6" fmla="*/ 891 w 929"/>
                <a:gd name="T7" fmla="*/ 281 h 930"/>
                <a:gd name="T8" fmla="*/ 868 w 929"/>
                <a:gd name="T9" fmla="*/ 233 h 930"/>
                <a:gd name="T10" fmla="*/ 838 w 929"/>
                <a:gd name="T11" fmla="*/ 187 h 930"/>
                <a:gd name="T12" fmla="*/ 803 w 929"/>
                <a:gd name="T13" fmla="*/ 145 h 930"/>
                <a:gd name="T14" fmla="*/ 763 w 929"/>
                <a:gd name="T15" fmla="*/ 109 h 930"/>
                <a:gd name="T16" fmla="*/ 721 w 929"/>
                <a:gd name="T17" fmla="*/ 76 h 930"/>
                <a:gd name="T18" fmla="*/ 674 w 929"/>
                <a:gd name="T19" fmla="*/ 50 h 930"/>
                <a:gd name="T20" fmla="*/ 624 w 929"/>
                <a:gd name="T21" fmla="*/ 28 h 930"/>
                <a:gd name="T22" fmla="*/ 572 w 929"/>
                <a:gd name="T23" fmla="*/ 12 h 930"/>
                <a:gd name="T24" fmla="*/ 518 w 929"/>
                <a:gd name="T25" fmla="*/ 3 h 930"/>
                <a:gd name="T26" fmla="*/ 465 w 929"/>
                <a:gd name="T27" fmla="*/ 0 h 930"/>
                <a:gd name="T28" fmla="*/ 411 w 929"/>
                <a:gd name="T29" fmla="*/ 3 h 930"/>
                <a:gd name="T30" fmla="*/ 358 w 929"/>
                <a:gd name="T31" fmla="*/ 12 h 930"/>
                <a:gd name="T32" fmla="*/ 306 w 929"/>
                <a:gd name="T33" fmla="*/ 28 h 930"/>
                <a:gd name="T34" fmla="*/ 256 w 929"/>
                <a:gd name="T35" fmla="*/ 50 h 930"/>
                <a:gd name="T36" fmla="*/ 210 w 929"/>
                <a:gd name="T37" fmla="*/ 76 h 930"/>
                <a:gd name="T38" fmla="*/ 166 w 929"/>
                <a:gd name="T39" fmla="*/ 109 h 930"/>
                <a:gd name="T40" fmla="*/ 127 w 929"/>
                <a:gd name="T41" fmla="*/ 145 h 930"/>
                <a:gd name="T42" fmla="*/ 92 w 929"/>
                <a:gd name="T43" fmla="*/ 187 h 930"/>
                <a:gd name="T44" fmla="*/ 63 w 929"/>
                <a:gd name="T45" fmla="*/ 233 h 930"/>
                <a:gd name="T46" fmla="*/ 38 w 929"/>
                <a:gd name="T47" fmla="*/ 281 h 930"/>
                <a:gd name="T48" fmla="*/ 20 w 929"/>
                <a:gd name="T49" fmla="*/ 332 h 930"/>
                <a:gd name="T50" fmla="*/ 7 w 929"/>
                <a:gd name="T51" fmla="*/ 384 h 930"/>
                <a:gd name="T52" fmla="*/ 1 w 929"/>
                <a:gd name="T53" fmla="*/ 438 h 930"/>
                <a:gd name="T54" fmla="*/ 1 w 929"/>
                <a:gd name="T55" fmla="*/ 491 h 930"/>
                <a:gd name="T56" fmla="*/ 7 w 929"/>
                <a:gd name="T57" fmla="*/ 546 h 930"/>
                <a:gd name="T58" fmla="*/ 20 w 929"/>
                <a:gd name="T59" fmla="*/ 598 h 930"/>
                <a:gd name="T60" fmla="*/ 38 w 929"/>
                <a:gd name="T61" fmla="*/ 649 h 930"/>
                <a:gd name="T62" fmla="*/ 63 w 929"/>
                <a:gd name="T63" fmla="*/ 697 h 930"/>
                <a:gd name="T64" fmla="*/ 92 w 929"/>
                <a:gd name="T65" fmla="*/ 743 h 930"/>
                <a:gd name="T66" fmla="*/ 127 w 929"/>
                <a:gd name="T67" fmla="*/ 784 h 930"/>
                <a:gd name="T68" fmla="*/ 166 w 929"/>
                <a:gd name="T69" fmla="*/ 820 h 930"/>
                <a:gd name="T70" fmla="*/ 210 w 929"/>
                <a:gd name="T71" fmla="*/ 853 h 930"/>
                <a:gd name="T72" fmla="*/ 256 w 929"/>
                <a:gd name="T73" fmla="*/ 880 h 930"/>
                <a:gd name="T74" fmla="*/ 306 w 929"/>
                <a:gd name="T75" fmla="*/ 901 h 930"/>
                <a:gd name="T76" fmla="*/ 358 w 929"/>
                <a:gd name="T77" fmla="*/ 917 h 930"/>
                <a:gd name="T78" fmla="*/ 411 w 929"/>
                <a:gd name="T79" fmla="*/ 927 h 930"/>
                <a:gd name="T80" fmla="*/ 465 w 929"/>
                <a:gd name="T81" fmla="*/ 930 h 930"/>
                <a:gd name="T82" fmla="*/ 518 w 929"/>
                <a:gd name="T83" fmla="*/ 927 h 930"/>
                <a:gd name="T84" fmla="*/ 572 w 929"/>
                <a:gd name="T85" fmla="*/ 917 h 930"/>
                <a:gd name="T86" fmla="*/ 624 w 929"/>
                <a:gd name="T87" fmla="*/ 901 h 930"/>
                <a:gd name="T88" fmla="*/ 674 w 929"/>
                <a:gd name="T89" fmla="*/ 880 h 930"/>
                <a:gd name="T90" fmla="*/ 721 w 929"/>
                <a:gd name="T91" fmla="*/ 853 h 930"/>
                <a:gd name="T92" fmla="*/ 763 w 929"/>
                <a:gd name="T93" fmla="*/ 820 h 930"/>
                <a:gd name="T94" fmla="*/ 803 w 929"/>
                <a:gd name="T95" fmla="*/ 784 h 930"/>
                <a:gd name="T96" fmla="*/ 838 w 929"/>
                <a:gd name="T97" fmla="*/ 743 h 930"/>
                <a:gd name="T98" fmla="*/ 868 w 929"/>
                <a:gd name="T99" fmla="*/ 697 h 930"/>
                <a:gd name="T100" fmla="*/ 891 w 929"/>
                <a:gd name="T101" fmla="*/ 649 h 930"/>
                <a:gd name="T102" fmla="*/ 910 w 929"/>
                <a:gd name="T103" fmla="*/ 598 h 930"/>
                <a:gd name="T104" fmla="*/ 923 w 929"/>
                <a:gd name="T105" fmla="*/ 546 h 930"/>
                <a:gd name="T106" fmla="*/ 928 w 929"/>
                <a:gd name="T107" fmla="*/ 491 h 9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29" h="930">
                  <a:moveTo>
                    <a:pt x="929" y="465"/>
                  </a:moveTo>
                  <a:lnTo>
                    <a:pt x="928" y="438"/>
                  </a:lnTo>
                  <a:lnTo>
                    <a:pt x="926" y="411"/>
                  </a:lnTo>
                  <a:lnTo>
                    <a:pt x="923" y="384"/>
                  </a:lnTo>
                  <a:lnTo>
                    <a:pt x="917" y="357"/>
                  </a:lnTo>
                  <a:lnTo>
                    <a:pt x="910" y="332"/>
                  </a:lnTo>
                  <a:lnTo>
                    <a:pt x="902" y="306"/>
                  </a:lnTo>
                  <a:lnTo>
                    <a:pt x="891" y="281"/>
                  </a:lnTo>
                  <a:lnTo>
                    <a:pt x="880" y="256"/>
                  </a:lnTo>
                  <a:lnTo>
                    <a:pt x="868" y="233"/>
                  </a:lnTo>
                  <a:lnTo>
                    <a:pt x="853" y="209"/>
                  </a:lnTo>
                  <a:lnTo>
                    <a:pt x="838" y="187"/>
                  </a:lnTo>
                  <a:lnTo>
                    <a:pt x="821" y="166"/>
                  </a:lnTo>
                  <a:lnTo>
                    <a:pt x="803" y="145"/>
                  </a:lnTo>
                  <a:lnTo>
                    <a:pt x="784" y="126"/>
                  </a:lnTo>
                  <a:lnTo>
                    <a:pt x="763" y="109"/>
                  </a:lnTo>
                  <a:lnTo>
                    <a:pt x="742" y="92"/>
                  </a:lnTo>
                  <a:lnTo>
                    <a:pt x="721" y="76"/>
                  </a:lnTo>
                  <a:lnTo>
                    <a:pt x="697" y="62"/>
                  </a:lnTo>
                  <a:lnTo>
                    <a:pt x="674" y="50"/>
                  </a:lnTo>
                  <a:lnTo>
                    <a:pt x="649" y="38"/>
                  </a:lnTo>
                  <a:lnTo>
                    <a:pt x="624" y="28"/>
                  </a:lnTo>
                  <a:lnTo>
                    <a:pt x="598" y="20"/>
                  </a:lnTo>
                  <a:lnTo>
                    <a:pt x="572" y="12"/>
                  </a:lnTo>
                  <a:lnTo>
                    <a:pt x="546" y="7"/>
                  </a:lnTo>
                  <a:lnTo>
                    <a:pt x="518" y="3"/>
                  </a:lnTo>
                  <a:lnTo>
                    <a:pt x="492" y="1"/>
                  </a:lnTo>
                  <a:lnTo>
                    <a:pt x="465" y="0"/>
                  </a:lnTo>
                  <a:lnTo>
                    <a:pt x="437" y="1"/>
                  </a:lnTo>
                  <a:lnTo>
                    <a:pt x="411" y="3"/>
                  </a:lnTo>
                  <a:lnTo>
                    <a:pt x="384" y="7"/>
                  </a:lnTo>
                  <a:lnTo>
                    <a:pt x="358" y="12"/>
                  </a:lnTo>
                  <a:lnTo>
                    <a:pt x="332" y="20"/>
                  </a:lnTo>
                  <a:lnTo>
                    <a:pt x="306" y="28"/>
                  </a:lnTo>
                  <a:lnTo>
                    <a:pt x="281" y="38"/>
                  </a:lnTo>
                  <a:lnTo>
                    <a:pt x="256" y="50"/>
                  </a:lnTo>
                  <a:lnTo>
                    <a:pt x="233" y="62"/>
                  </a:lnTo>
                  <a:lnTo>
                    <a:pt x="210" y="76"/>
                  </a:lnTo>
                  <a:lnTo>
                    <a:pt x="187" y="92"/>
                  </a:lnTo>
                  <a:lnTo>
                    <a:pt x="166" y="109"/>
                  </a:lnTo>
                  <a:lnTo>
                    <a:pt x="146" y="126"/>
                  </a:lnTo>
                  <a:lnTo>
                    <a:pt x="127" y="145"/>
                  </a:lnTo>
                  <a:lnTo>
                    <a:pt x="109" y="166"/>
                  </a:lnTo>
                  <a:lnTo>
                    <a:pt x="92" y="187"/>
                  </a:lnTo>
                  <a:lnTo>
                    <a:pt x="76" y="209"/>
                  </a:lnTo>
                  <a:lnTo>
                    <a:pt x="63" y="233"/>
                  </a:lnTo>
                  <a:lnTo>
                    <a:pt x="50" y="256"/>
                  </a:lnTo>
                  <a:lnTo>
                    <a:pt x="38" y="281"/>
                  </a:lnTo>
                  <a:lnTo>
                    <a:pt x="29" y="306"/>
                  </a:lnTo>
                  <a:lnTo>
                    <a:pt x="20" y="332"/>
                  </a:lnTo>
                  <a:lnTo>
                    <a:pt x="13" y="357"/>
                  </a:lnTo>
                  <a:lnTo>
                    <a:pt x="7" y="384"/>
                  </a:lnTo>
                  <a:lnTo>
                    <a:pt x="3" y="411"/>
                  </a:lnTo>
                  <a:lnTo>
                    <a:pt x="1" y="438"/>
                  </a:lnTo>
                  <a:lnTo>
                    <a:pt x="0" y="465"/>
                  </a:lnTo>
                  <a:lnTo>
                    <a:pt x="1" y="491"/>
                  </a:lnTo>
                  <a:lnTo>
                    <a:pt x="3" y="519"/>
                  </a:lnTo>
                  <a:lnTo>
                    <a:pt x="7" y="546"/>
                  </a:lnTo>
                  <a:lnTo>
                    <a:pt x="13" y="572"/>
                  </a:lnTo>
                  <a:lnTo>
                    <a:pt x="20" y="598"/>
                  </a:lnTo>
                  <a:lnTo>
                    <a:pt x="29" y="624"/>
                  </a:lnTo>
                  <a:lnTo>
                    <a:pt x="38" y="649"/>
                  </a:lnTo>
                  <a:lnTo>
                    <a:pt x="50" y="674"/>
                  </a:lnTo>
                  <a:lnTo>
                    <a:pt x="63" y="697"/>
                  </a:lnTo>
                  <a:lnTo>
                    <a:pt x="76" y="720"/>
                  </a:lnTo>
                  <a:lnTo>
                    <a:pt x="92" y="743"/>
                  </a:lnTo>
                  <a:lnTo>
                    <a:pt x="109" y="764"/>
                  </a:lnTo>
                  <a:lnTo>
                    <a:pt x="127" y="784"/>
                  </a:lnTo>
                  <a:lnTo>
                    <a:pt x="146" y="803"/>
                  </a:lnTo>
                  <a:lnTo>
                    <a:pt x="166" y="820"/>
                  </a:lnTo>
                  <a:lnTo>
                    <a:pt x="187" y="838"/>
                  </a:lnTo>
                  <a:lnTo>
                    <a:pt x="210" y="853"/>
                  </a:lnTo>
                  <a:lnTo>
                    <a:pt x="233" y="867"/>
                  </a:lnTo>
                  <a:lnTo>
                    <a:pt x="256" y="880"/>
                  </a:lnTo>
                  <a:lnTo>
                    <a:pt x="281" y="892"/>
                  </a:lnTo>
                  <a:lnTo>
                    <a:pt x="306" y="901"/>
                  </a:lnTo>
                  <a:lnTo>
                    <a:pt x="332" y="910"/>
                  </a:lnTo>
                  <a:lnTo>
                    <a:pt x="358" y="917"/>
                  </a:lnTo>
                  <a:lnTo>
                    <a:pt x="384" y="923"/>
                  </a:lnTo>
                  <a:lnTo>
                    <a:pt x="411" y="927"/>
                  </a:lnTo>
                  <a:lnTo>
                    <a:pt x="437" y="929"/>
                  </a:lnTo>
                  <a:lnTo>
                    <a:pt x="465" y="930"/>
                  </a:lnTo>
                  <a:lnTo>
                    <a:pt x="492" y="929"/>
                  </a:lnTo>
                  <a:lnTo>
                    <a:pt x="518" y="927"/>
                  </a:lnTo>
                  <a:lnTo>
                    <a:pt x="546" y="923"/>
                  </a:lnTo>
                  <a:lnTo>
                    <a:pt x="572" y="917"/>
                  </a:lnTo>
                  <a:lnTo>
                    <a:pt x="598" y="910"/>
                  </a:lnTo>
                  <a:lnTo>
                    <a:pt x="624" y="901"/>
                  </a:lnTo>
                  <a:lnTo>
                    <a:pt x="649" y="892"/>
                  </a:lnTo>
                  <a:lnTo>
                    <a:pt x="674" y="880"/>
                  </a:lnTo>
                  <a:lnTo>
                    <a:pt x="697" y="867"/>
                  </a:lnTo>
                  <a:lnTo>
                    <a:pt x="721" y="853"/>
                  </a:lnTo>
                  <a:lnTo>
                    <a:pt x="742" y="838"/>
                  </a:lnTo>
                  <a:lnTo>
                    <a:pt x="763" y="820"/>
                  </a:lnTo>
                  <a:lnTo>
                    <a:pt x="784" y="803"/>
                  </a:lnTo>
                  <a:lnTo>
                    <a:pt x="803" y="784"/>
                  </a:lnTo>
                  <a:lnTo>
                    <a:pt x="821" y="764"/>
                  </a:lnTo>
                  <a:lnTo>
                    <a:pt x="838" y="743"/>
                  </a:lnTo>
                  <a:lnTo>
                    <a:pt x="853" y="720"/>
                  </a:lnTo>
                  <a:lnTo>
                    <a:pt x="868" y="697"/>
                  </a:lnTo>
                  <a:lnTo>
                    <a:pt x="880" y="674"/>
                  </a:lnTo>
                  <a:lnTo>
                    <a:pt x="891" y="649"/>
                  </a:lnTo>
                  <a:lnTo>
                    <a:pt x="902" y="624"/>
                  </a:lnTo>
                  <a:lnTo>
                    <a:pt x="910" y="598"/>
                  </a:lnTo>
                  <a:lnTo>
                    <a:pt x="917" y="572"/>
                  </a:lnTo>
                  <a:lnTo>
                    <a:pt x="923" y="546"/>
                  </a:lnTo>
                  <a:lnTo>
                    <a:pt x="926" y="519"/>
                  </a:lnTo>
                  <a:lnTo>
                    <a:pt x="928" y="491"/>
                  </a:lnTo>
                  <a:lnTo>
                    <a:pt x="929" y="46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86" name="Freeform 630"/>
            <p:cNvSpPr>
              <a:spLocks/>
            </p:cNvSpPr>
            <p:nvPr/>
          </p:nvSpPr>
          <p:spPr bwMode="auto">
            <a:xfrm>
              <a:off x="2916" y="2560"/>
              <a:ext cx="253" cy="744"/>
            </a:xfrm>
            <a:custGeom>
              <a:avLst/>
              <a:gdLst>
                <a:gd name="T0" fmla="*/ 670 w 709"/>
                <a:gd name="T1" fmla="*/ 16 h 2078"/>
                <a:gd name="T2" fmla="*/ 593 w 709"/>
                <a:gd name="T3" fmla="*/ 53 h 2078"/>
                <a:gd name="T4" fmla="*/ 520 w 709"/>
                <a:gd name="T5" fmla="*/ 95 h 2078"/>
                <a:gd name="T6" fmla="*/ 451 w 709"/>
                <a:gd name="T7" fmla="*/ 144 h 2078"/>
                <a:gd name="T8" fmla="*/ 385 w 709"/>
                <a:gd name="T9" fmla="*/ 196 h 2078"/>
                <a:gd name="T10" fmla="*/ 322 w 709"/>
                <a:gd name="T11" fmla="*/ 254 h 2078"/>
                <a:gd name="T12" fmla="*/ 265 w 709"/>
                <a:gd name="T13" fmla="*/ 317 h 2078"/>
                <a:gd name="T14" fmla="*/ 212 w 709"/>
                <a:gd name="T15" fmla="*/ 383 h 2078"/>
                <a:gd name="T16" fmla="*/ 165 w 709"/>
                <a:gd name="T17" fmla="*/ 454 h 2078"/>
                <a:gd name="T18" fmla="*/ 124 w 709"/>
                <a:gd name="T19" fmla="*/ 528 h 2078"/>
                <a:gd name="T20" fmla="*/ 88 w 709"/>
                <a:gd name="T21" fmla="*/ 605 h 2078"/>
                <a:gd name="T22" fmla="*/ 58 w 709"/>
                <a:gd name="T23" fmla="*/ 684 h 2078"/>
                <a:gd name="T24" fmla="*/ 33 w 709"/>
                <a:gd name="T25" fmla="*/ 765 h 2078"/>
                <a:gd name="T26" fmla="*/ 16 w 709"/>
                <a:gd name="T27" fmla="*/ 848 h 2078"/>
                <a:gd name="T28" fmla="*/ 5 w 709"/>
                <a:gd name="T29" fmla="*/ 932 h 2078"/>
                <a:gd name="T30" fmla="*/ 0 w 709"/>
                <a:gd name="T31" fmla="*/ 1018 h 2078"/>
                <a:gd name="T32" fmla="*/ 1 w 709"/>
                <a:gd name="T33" fmla="*/ 1103 h 2078"/>
                <a:gd name="T34" fmla="*/ 10 w 709"/>
                <a:gd name="T35" fmla="*/ 1187 h 2078"/>
                <a:gd name="T36" fmla="*/ 24 w 709"/>
                <a:gd name="T37" fmla="*/ 1271 h 2078"/>
                <a:gd name="T38" fmla="*/ 45 w 709"/>
                <a:gd name="T39" fmla="*/ 1353 h 2078"/>
                <a:gd name="T40" fmla="*/ 72 w 709"/>
                <a:gd name="T41" fmla="*/ 1434 h 2078"/>
                <a:gd name="T42" fmla="*/ 105 w 709"/>
                <a:gd name="T43" fmla="*/ 1512 h 2078"/>
                <a:gd name="T44" fmla="*/ 144 w 709"/>
                <a:gd name="T45" fmla="*/ 1587 h 2078"/>
                <a:gd name="T46" fmla="*/ 189 w 709"/>
                <a:gd name="T47" fmla="*/ 1660 h 2078"/>
                <a:gd name="T48" fmla="*/ 238 w 709"/>
                <a:gd name="T49" fmla="*/ 1728 h 2078"/>
                <a:gd name="T50" fmla="*/ 293 w 709"/>
                <a:gd name="T51" fmla="*/ 1793 h 2078"/>
                <a:gd name="T52" fmla="*/ 353 w 709"/>
                <a:gd name="T53" fmla="*/ 1853 h 2078"/>
                <a:gd name="T54" fmla="*/ 417 w 709"/>
                <a:gd name="T55" fmla="*/ 1909 h 2078"/>
                <a:gd name="T56" fmla="*/ 485 w 709"/>
                <a:gd name="T57" fmla="*/ 1960 h 2078"/>
                <a:gd name="T58" fmla="*/ 557 w 709"/>
                <a:gd name="T59" fmla="*/ 2005 h 2078"/>
                <a:gd name="T60" fmla="*/ 632 w 709"/>
                <a:gd name="T61" fmla="*/ 2044 h 2078"/>
                <a:gd name="T62" fmla="*/ 709 w 709"/>
                <a:gd name="T63" fmla="*/ 2078 h 2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09" h="2078">
                  <a:moveTo>
                    <a:pt x="709" y="0"/>
                  </a:moveTo>
                  <a:lnTo>
                    <a:pt x="670" y="16"/>
                  </a:lnTo>
                  <a:lnTo>
                    <a:pt x="632" y="34"/>
                  </a:lnTo>
                  <a:lnTo>
                    <a:pt x="593" y="53"/>
                  </a:lnTo>
                  <a:lnTo>
                    <a:pt x="557" y="73"/>
                  </a:lnTo>
                  <a:lnTo>
                    <a:pt x="520" y="95"/>
                  </a:lnTo>
                  <a:lnTo>
                    <a:pt x="485" y="118"/>
                  </a:lnTo>
                  <a:lnTo>
                    <a:pt x="451" y="144"/>
                  </a:lnTo>
                  <a:lnTo>
                    <a:pt x="417" y="169"/>
                  </a:lnTo>
                  <a:lnTo>
                    <a:pt x="385" y="196"/>
                  </a:lnTo>
                  <a:lnTo>
                    <a:pt x="353" y="224"/>
                  </a:lnTo>
                  <a:lnTo>
                    <a:pt x="322" y="254"/>
                  </a:lnTo>
                  <a:lnTo>
                    <a:pt x="293" y="285"/>
                  </a:lnTo>
                  <a:lnTo>
                    <a:pt x="265" y="317"/>
                  </a:lnTo>
                  <a:lnTo>
                    <a:pt x="238" y="350"/>
                  </a:lnTo>
                  <a:lnTo>
                    <a:pt x="212" y="383"/>
                  </a:lnTo>
                  <a:lnTo>
                    <a:pt x="189" y="418"/>
                  </a:lnTo>
                  <a:lnTo>
                    <a:pt x="165" y="454"/>
                  </a:lnTo>
                  <a:lnTo>
                    <a:pt x="144" y="491"/>
                  </a:lnTo>
                  <a:lnTo>
                    <a:pt x="124" y="528"/>
                  </a:lnTo>
                  <a:lnTo>
                    <a:pt x="105" y="566"/>
                  </a:lnTo>
                  <a:lnTo>
                    <a:pt x="88" y="605"/>
                  </a:lnTo>
                  <a:lnTo>
                    <a:pt x="72" y="644"/>
                  </a:lnTo>
                  <a:lnTo>
                    <a:pt x="58" y="684"/>
                  </a:lnTo>
                  <a:lnTo>
                    <a:pt x="45" y="725"/>
                  </a:lnTo>
                  <a:lnTo>
                    <a:pt x="33" y="765"/>
                  </a:lnTo>
                  <a:lnTo>
                    <a:pt x="24" y="807"/>
                  </a:lnTo>
                  <a:lnTo>
                    <a:pt x="16" y="848"/>
                  </a:lnTo>
                  <a:lnTo>
                    <a:pt x="10" y="891"/>
                  </a:lnTo>
                  <a:lnTo>
                    <a:pt x="5" y="932"/>
                  </a:lnTo>
                  <a:lnTo>
                    <a:pt x="1" y="975"/>
                  </a:lnTo>
                  <a:lnTo>
                    <a:pt x="0" y="1018"/>
                  </a:lnTo>
                  <a:lnTo>
                    <a:pt x="0" y="1060"/>
                  </a:lnTo>
                  <a:lnTo>
                    <a:pt x="1" y="1103"/>
                  </a:lnTo>
                  <a:lnTo>
                    <a:pt x="5" y="1145"/>
                  </a:lnTo>
                  <a:lnTo>
                    <a:pt x="10" y="1187"/>
                  </a:lnTo>
                  <a:lnTo>
                    <a:pt x="16" y="1229"/>
                  </a:lnTo>
                  <a:lnTo>
                    <a:pt x="24" y="1271"/>
                  </a:lnTo>
                  <a:lnTo>
                    <a:pt x="33" y="1312"/>
                  </a:lnTo>
                  <a:lnTo>
                    <a:pt x="45" y="1353"/>
                  </a:lnTo>
                  <a:lnTo>
                    <a:pt x="58" y="1393"/>
                  </a:lnTo>
                  <a:lnTo>
                    <a:pt x="72" y="1434"/>
                  </a:lnTo>
                  <a:lnTo>
                    <a:pt x="88" y="1473"/>
                  </a:lnTo>
                  <a:lnTo>
                    <a:pt x="105" y="1512"/>
                  </a:lnTo>
                  <a:lnTo>
                    <a:pt x="124" y="1550"/>
                  </a:lnTo>
                  <a:lnTo>
                    <a:pt x="144" y="1587"/>
                  </a:lnTo>
                  <a:lnTo>
                    <a:pt x="165" y="1623"/>
                  </a:lnTo>
                  <a:lnTo>
                    <a:pt x="189" y="1660"/>
                  </a:lnTo>
                  <a:lnTo>
                    <a:pt x="212" y="1695"/>
                  </a:lnTo>
                  <a:lnTo>
                    <a:pt x="238" y="1728"/>
                  </a:lnTo>
                  <a:lnTo>
                    <a:pt x="265" y="1761"/>
                  </a:lnTo>
                  <a:lnTo>
                    <a:pt x="293" y="1793"/>
                  </a:lnTo>
                  <a:lnTo>
                    <a:pt x="322" y="1824"/>
                  </a:lnTo>
                  <a:lnTo>
                    <a:pt x="353" y="1853"/>
                  </a:lnTo>
                  <a:lnTo>
                    <a:pt x="385" y="1882"/>
                  </a:lnTo>
                  <a:lnTo>
                    <a:pt x="417" y="1909"/>
                  </a:lnTo>
                  <a:lnTo>
                    <a:pt x="451" y="1934"/>
                  </a:lnTo>
                  <a:lnTo>
                    <a:pt x="485" y="1960"/>
                  </a:lnTo>
                  <a:lnTo>
                    <a:pt x="520" y="1983"/>
                  </a:lnTo>
                  <a:lnTo>
                    <a:pt x="557" y="2005"/>
                  </a:lnTo>
                  <a:lnTo>
                    <a:pt x="593" y="2025"/>
                  </a:lnTo>
                  <a:lnTo>
                    <a:pt x="632" y="2044"/>
                  </a:lnTo>
                  <a:lnTo>
                    <a:pt x="670" y="2062"/>
                  </a:lnTo>
                  <a:lnTo>
                    <a:pt x="709" y="207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87" name="Freeform 631"/>
            <p:cNvSpPr>
              <a:spLocks/>
            </p:cNvSpPr>
            <p:nvPr/>
          </p:nvSpPr>
          <p:spPr bwMode="auto">
            <a:xfrm>
              <a:off x="4923" y="2560"/>
              <a:ext cx="253" cy="744"/>
            </a:xfrm>
            <a:custGeom>
              <a:avLst/>
              <a:gdLst>
                <a:gd name="T0" fmla="*/ 39 w 709"/>
                <a:gd name="T1" fmla="*/ 2062 h 2078"/>
                <a:gd name="T2" fmla="*/ 116 w 709"/>
                <a:gd name="T3" fmla="*/ 2025 h 2078"/>
                <a:gd name="T4" fmla="*/ 189 w 709"/>
                <a:gd name="T5" fmla="*/ 1983 h 2078"/>
                <a:gd name="T6" fmla="*/ 259 w 709"/>
                <a:gd name="T7" fmla="*/ 1934 h 2078"/>
                <a:gd name="T8" fmla="*/ 325 w 709"/>
                <a:gd name="T9" fmla="*/ 1882 h 2078"/>
                <a:gd name="T10" fmla="*/ 387 w 709"/>
                <a:gd name="T11" fmla="*/ 1824 h 2078"/>
                <a:gd name="T12" fmla="*/ 445 w 709"/>
                <a:gd name="T13" fmla="*/ 1761 h 2078"/>
                <a:gd name="T14" fmla="*/ 497 w 709"/>
                <a:gd name="T15" fmla="*/ 1695 h 2078"/>
                <a:gd name="T16" fmla="*/ 544 w 709"/>
                <a:gd name="T17" fmla="*/ 1623 h 2078"/>
                <a:gd name="T18" fmla="*/ 585 w 709"/>
                <a:gd name="T19" fmla="*/ 1550 h 2078"/>
                <a:gd name="T20" fmla="*/ 621 w 709"/>
                <a:gd name="T21" fmla="*/ 1473 h 2078"/>
                <a:gd name="T22" fmla="*/ 651 w 709"/>
                <a:gd name="T23" fmla="*/ 1393 h 2078"/>
                <a:gd name="T24" fmla="*/ 676 w 709"/>
                <a:gd name="T25" fmla="*/ 1312 h 2078"/>
                <a:gd name="T26" fmla="*/ 693 w 709"/>
                <a:gd name="T27" fmla="*/ 1229 h 2078"/>
                <a:gd name="T28" fmla="*/ 705 w 709"/>
                <a:gd name="T29" fmla="*/ 1145 h 2078"/>
                <a:gd name="T30" fmla="*/ 709 w 709"/>
                <a:gd name="T31" fmla="*/ 1060 h 2078"/>
                <a:gd name="T32" fmla="*/ 708 w 709"/>
                <a:gd name="T33" fmla="*/ 975 h 2078"/>
                <a:gd name="T34" fmla="*/ 699 w 709"/>
                <a:gd name="T35" fmla="*/ 891 h 2078"/>
                <a:gd name="T36" fmla="*/ 685 w 709"/>
                <a:gd name="T37" fmla="*/ 807 h 2078"/>
                <a:gd name="T38" fmla="*/ 664 w 709"/>
                <a:gd name="T39" fmla="*/ 725 h 2078"/>
                <a:gd name="T40" fmla="*/ 637 w 709"/>
                <a:gd name="T41" fmla="*/ 644 h 2078"/>
                <a:gd name="T42" fmla="*/ 604 w 709"/>
                <a:gd name="T43" fmla="*/ 566 h 2078"/>
                <a:gd name="T44" fmla="*/ 565 w 709"/>
                <a:gd name="T45" fmla="*/ 491 h 2078"/>
                <a:gd name="T46" fmla="*/ 521 w 709"/>
                <a:gd name="T47" fmla="*/ 418 h 2078"/>
                <a:gd name="T48" fmla="*/ 471 w 709"/>
                <a:gd name="T49" fmla="*/ 350 h 2078"/>
                <a:gd name="T50" fmla="*/ 416 w 709"/>
                <a:gd name="T51" fmla="*/ 285 h 2078"/>
                <a:gd name="T52" fmla="*/ 356 w 709"/>
                <a:gd name="T53" fmla="*/ 224 h 2078"/>
                <a:gd name="T54" fmla="*/ 292 w 709"/>
                <a:gd name="T55" fmla="*/ 169 h 2078"/>
                <a:gd name="T56" fmla="*/ 224 w 709"/>
                <a:gd name="T57" fmla="*/ 118 h 2078"/>
                <a:gd name="T58" fmla="*/ 153 w 709"/>
                <a:gd name="T59" fmla="*/ 73 h 2078"/>
                <a:gd name="T60" fmla="*/ 77 w 709"/>
                <a:gd name="T61" fmla="*/ 34 h 2078"/>
                <a:gd name="T62" fmla="*/ 0 w 709"/>
                <a:gd name="T63" fmla="*/ 0 h 2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09" h="2078">
                  <a:moveTo>
                    <a:pt x="0" y="2078"/>
                  </a:moveTo>
                  <a:lnTo>
                    <a:pt x="39" y="2062"/>
                  </a:lnTo>
                  <a:lnTo>
                    <a:pt x="77" y="2044"/>
                  </a:lnTo>
                  <a:lnTo>
                    <a:pt x="116" y="2025"/>
                  </a:lnTo>
                  <a:lnTo>
                    <a:pt x="153" y="2005"/>
                  </a:lnTo>
                  <a:lnTo>
                    <a:pt x="189" y="1983"/>
                  </a:lnTo>
                  <a:lnTo>
                    <a:pt x="224" y="1960"/>
                  </a:lnTo>
                  <a:lnTo>
                    <a:pt x="259" y="1934"/>
                  </a:lnTo>
                  <a:lnTo>
                    <a:pt x="292" y="1909"/>
                  </a:lnTo>
                  <a:lnTo>
                    <a:pt x="325" y="1882"/>
                  </a:lnTo>
                  <a:lnTo>
                    <a:pt x="356" y="1853"/>
                  </a:lnTo>
                  <a:lnTo>
                    <a:pt x="387" y="1824"/>
                  </a:lnTo>
                  <a:lnTo>
                    <a:pt x="416" y="1793"/>
                  </a:lnTo>
                  <a:lnTo>
                    <a:pt x="445" y="1761"/>
                  </a:lnTo>
                  <a:lnTo>
                    <a:pt x="471" y="1728"/>
                  </a:lnTo>
                  <a:lnTo>
                    <a:pt x="497" y="1695"/>
                  </a:lnTo>
                  <a:lnTo>
                    <a:pt x="521" y="1660"/>
                  </a:lnTo>
                  <a:lnTo>
                    <a:pt x="544" y="1623"/>
                  </a:lnTo>
                  <a:lnTo>
                    <a:pt x="565" y="1587"/>
                  </a:lnTo>
                  <a:lnTo>
                    <a:pt x="585" y="1550"/>
                  </a:lnTo>
                  <a:lnTo>
                    <a:pt x="604" y="1512"/>
                  </a:lnTo>
                  <a:lnTo>
                    <a:pt x="621" y="1473"/>
                  </a:lnTo>
                  <a:lnTo>
                    <a:pt x="637" y="1434"/>
                  </a:lnTo>
                  <a:lnTo>
                    <a:pt x="651" y="1393"/>
                  </a:lnTo>
                  <a:lnTo>
                    <a:pt x="664" y="1353"/>
                  </a:lnTo>
                  <a:lnTo>
                    <a:pt x="676" y="1312"/>
                  </a:lnTo>
                  <a:lnTo>
                    <a:pt x="685" y="1271"/>
                  </a:lnTo>
                  <a:lnTo>
                    <a:pt x="693" y="1229"/>
                  </a:lnTo>
                  <a:lnTo>
                    <a:pt x="699" y="1187"/>
                  </a:lnTo>
                  <a:lnTo>
                    <a:pt x="705" y="1145"/>
                  </a:lnTo>
                  <a:lnTo>
                    <a:pt x="708" y="1103"/>
                  </a:lnTo>
                  <a:lnTo>
                    <a:pt x="709" y="1060"/>
                  </a:lnTo>
                  <a:lnTo>
                    <a:pt x="709" y="1018"/>
                  </a:lnTo>
                  <a:lnTo>
                    <a:pt x="708" y="975"/>
                  </a:lnTo>
                  <a:lnTo>
                    <a:pt x="705" y="932"/>
                  </a:lnTo>
                  <a:lnTo>
                    <a:pt x="699" y="891"/>
                  </a:lnTo>
                  <a:lnTo>
                    <a:pt x="693" y="848"/>
                  </a:lnTo>
                  <a:lnTo>
                    <a:pt x="685" y="807"/>
                  </a:lnTo>
                  <a:lnTo>
                    <a:pt x="676" y="765"/>
                  </a:lnTo>
                  <a:lnTo>
                    <a:pt x="664" y="725"/>
                  </a:lnTo>
                  <a:lnTo>
                    <a:pt x="651" y="684"/>
                  </a:lnTo>
                  <a:lnTo>
                    <a:pt x="637" y="644"/>
                  </a:lnTo>
                  <a:lnTo>
                    <a:pt x="621" y="605"/>
                  </a:lnTo>
                  <a:lnTo>
                    <a:pt x="604" y="566"/>
                  </a:lnTo>
                  <a:lnTo>
                    <a:pt x="585" y="528"/>
                  </a:lnTo>
                  <a:lnTo>
                    <a:pt x="565" y="491"/>
                  </a:lnTo>
                  <a:lnTo>
                    <a:pt x="544" y="454"/>
                  </a:lnTo>
                  <a:lnTo>
                    <a:pt x="521" y="418"/>
                  </a:lnTo>
                  <a:lnTo>
                    <a:pt x="497" y="383"/>
                  </a:lnTo>
                  <a:lnTo>
                    <a:pt x="471" y="350"/>
                  </a:lnTo>
                  <a:lnTo>
                    <a:pt x="445" y="317"/>
                  </a:lnTo>
                  <a:lnTo>
                    <a:pt x="416" y="285"/>
                  </a:lnTo>
                  <a:lnTo>
                    <a:pt x="387" y="254"/>
                  </a:lnTo>
                  <a:lnTo>
                    <a:pt x="356" y="224"/>
                  </a:lnTo>
                  <a:lnTo>
                    <a:pt x="325" y="196"/>
                  </a:lnTo>
                  <a:lnTo>
                    <a:pt x="292" y="169"/>
                  </a:lnTo>
                  <a:lnTo>
                    <a:pt x="259" y="144"/>
                  </a:lnTo>
                  <a:lnTo>
                    <a:pt x="224" y="118"/>
                  </a:lnTo>
                  <a:lnTo>
                    <a:pt x="189" y="95"/>
                  </a:lnTo>
                  <a:lnTo>
                    <a:pt x="153" y="73"/>
                  </a:lnTo>
                  <a:lnTo>
                    <a:pt x="116" y="53"/>
                  </a:lnTo>
                  <a:lnTo>
                    <a:pt x="77" y="34"/>
                  </a:lnTo>
                  <a:lnTo>
                    <a:pt x="39" y="16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88" name="Line 632"/>
            <p:cNvSpPr>
              <a:spLocks noChangeShapeType="1"/>
            </p:cNvSpPr>
            <p:nvPr/>
          </p:nvSpPr>
          <p:spPr bwMode="auto">
            <a:xfrm flipH="1" flipV="1">
              <a:off x="4286" y="2312"/>
              <a:ext cx="637" cy="24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89" name="Line 633"/>
            <p:cNvSpPr>
              <a:spLocks noChangeShapeType="1"/>
            </p:cNvSpPr>
            <p:nvPr/>
          </p:nvSpPr>
          <p:spPr bwMode="auto">
            <a:xfrm flipV="1">
              <a:off x="3169" y="2312"/>
              <a:ext cx="634" cy="24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90" name="Line 634"/>
            <p:cNvSpPr>
              <a:spLocks noChangeShapeType="1"/>
            </p:cNvSpPr>
            <p:nvPr/>
          </p:nvSpPr>
          <p:spPr bwMode="auto">
            <a:xfrm flipH="1">
              <a:off x="4286" y="3304"/>
              <a:ext cx="637" cy="24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91" name="Line 635"/>
            <p:cNvSpPr>
              <a:spLocks noChangeShapeType="1"/>
            </p:cNvSpPr>
            <p:nvPr/>
          </p:nvSpPr>
          <p:spPr bwMode="auto">
            <a:xfrm>
              <a:off x="3169" y="3304"/>
              <a:ext cx="634" cy="24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92" name="Freeform 636"/>
            <p:cNvSpPr>
              <a:spLocks/>
            </p:cNvSpPr>
            <p:nvPr/>
          </p:nvSpPr>
          <p:spPr bwMode="auto">
            <a:xfrm>
              <a:off x="3803" y="2267"/>
              <a:ext cx="483" cy="45"/>
            </a:xfrm>
            <a:custGeom>
              <a:avLst/>
              <a:gdLst>
                <a:gd name="T0" fmla="*/ 1352 w 1352"/>
                <a:gd name="T1" fmla="*/ 127 h 127"/>
                <a:gd name="T2" fmla="*/ 1301 w 1352"/>
                <a:gd name="T3" fmla="*/ 108 h 127"/>
                <a:gd name="T4" fmla="*/ 1247 w 1352"/>
                <a:gd name="T5" fmla="*/ 89 h 127"/>
                <a:gd name="T6" fmla="*/ 1195 w 1352"/>
                <a:gd name="T7" fmla="*/ 73 h 127"/>
                <a:gd name="T8" fmla="*/ 1142 w 1352"/>
                <a:gd name="T9" fmla="*/ 59 h 127"/>
                <a:gd name="T10" fmla="*/ 1088 w 1352"/>
                <a:gd name="T11" fmla="*/ 46 h 127"/>
                <a:gd name="T12" fmla="*/ 1033 w 1352"/>
                <a:gd name="T13" fmla="*/ 34 h 127"/>
                <a:gd name="T14" fmla="*/ 979 w 1352"/>
                <a:gd name="T15" fmla="*/ 24 h 127"/>
                <a:gd name="T16" fmla="*/ 925 w 1352"/>
                <a:gd name="T17" fmla="*/ 16 h 127"/>
                <a:gd name="T18" fmla="*/ 869 w 1352"/>
                <a:gd name="T19" fmla="*/ 10 h 127"/>
                <a:gd name="T20" fmla="*/ 814 w 1352"/>
                <a:gd name="T21" fmla="*/ 4 h 127"/>
                <a:gd name="T22" fmla="*/ 760 w 1352"/>
                <a:gd name="T23" fmla="*/ 1 h 127"/>
                <a:gd name="T24" fmla="*/ 704 w 1352"/>
                <a:gd name="T25" fmla="*/ 0 h 127"/>
                <a:gd name="T26" fmla="*/ 649 w 1352"/>
                <a:gd name="T27" fmla="*/ 0 h 127"/>
                <a:gd name="T28" fmla="*/ 594 w 1352"/>
                <a:gd name="T29" fmla="*/ 1 h 127"/>
                <a:gd name="T30" fmla="*/ 538 w 1352"/>
                <a:gd name="T31" fmla="*/ 4 h 127"/>
                <a:gd name="T32" fmla="*/ 483 w 1352"/>
                <a:gd name="T33" fmla="*/ 10 h 127"/>
                <a:gd name="T34" fmla="*/ 427 w 1352"/>
                <a:gd name="T35" fmla="*/ 16 h 127"/>
                <a:gd name="T36" fmla="*/ 373 w 1352"/>
                <a:gd name="T37" fmla="*/ 24 h 127"/>
                <a:gd name="T38" fmla="*/ 319 w 1352"/>
                <a:gd name="T39" fmla="*/ 34 h 127"/>
                <a:gd name="T40" fmla="*/ 264 w 1352"/>
                <a:gd name="T41" fmla="*/ 46 h 127"/>
                <a:gd name="T42" fmla="*/ 211 w 1352"/>
                <a:gd name="T43" fmla="*/ 59 h 127"/>
                <a:gd name="T44" fmla="*/ 158 w 1352"/>
                <a:gd name="T45" fmla="*/ 73 h 127"/>
                <a:gd name="T46" fmla="*/ 105 w 1352"/>
                <a:gd name="T47" fmla="*/ 89 h 127"/>
                <a:gd name="T48" fmla="*/ 53 w 1352"/>
                <a:gd name="T49" fmla="*/ 108 h 127"/>
                <a:gd name="T50" fmla="*/ 0 w 1352"/>
                <a:gd name="T51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352" h="127">
                  <a:moveTo>
                    <a:pt x="1352" y="127"/>
                  </a:moveTo>
                  <a:lnTo>
                    <a:pt x="1301" y="108"/>
                  </a:lnTo>
                  <a:lnTo>
                    <a:pt x="1247" y="89"/>
                  </a:lnTo>
                  <a:lnTo>
                    <a:pt x="1195" y="73"/>
                  </a:lnTo>
                  <a:lnTo>
                    <a:pt x="1142" y="59"/>
                  </a:lnTo>
                  <a:lnTo>
                    <a:pt x="1088" y="46"/>
                  </a:lnTo>
                  <a:lnTo>
                    <a:pt x="1033" y="34"/>
                  </a:lnTo>
                  <a:lnTo>
                    <a:pt x="979" y="24"/>
                  </a:lnTo>
                  <a:lnTo>
                    <a:pt x="925" y="16"/>
                  </a:lnTo>
                  <a:lnTo>
                    <a:pt x="869" y="10"/>
                  </a:lnTo>
                  <a:lnTo>
                    <a:pt x="814" y="4"/>
                  </a:lnTo>
                  <a:lnTo>
                    <a:pt x="760" y="1"/>
                  </a:lnTo>
                  <a:lnTo>
                    <a:pt x="704" y="0"/>
                  </a:lnTo>
                  <a:lnTo>
                    <a:pt x="649" y="0"/>
                  </a:lnTo>
                  <a:lnTo>
                    <a:pt x="594" y="1"/>
                  </a:lnTo>
                  <a:lnTo>
                    <a:pt x="538" y="4"/>
                  </a:lnTo>
                  <a:lnTo>
                    <a:pt x="483" y="10"/>
                  </a:lnTo>
                  <a:lnTo>
                    <a:pt x="427" y="16"/>
                  </a:lnTo>
                  <a:lnTo>
                    <a:pt x="373" y="24"/>
                  </a:lnTo>
                  <a:lnTo>
                    <a:pt x="319" y="34"/>
                  </a:lnTo>
                  <a:lnTo>
                    <a:pt x="264" y="46"/>
                  </a:lnTo>
                  <a:lnTo>
                    <a:pt x="211" y="59"/>
                  </a:lnTo>
                  <a:lnTo>
                    <a:pt x="158" y="73"/>
                  </a:lnTo>
                  <a:lnTo>
                    <a:pt x="105" y="89"/>
                  </a:lnTo>
                  <a:lnTo>
                    <a:pt x="53" y="108"/>
                  </a:lnTo>
                  <a:lnTo>
                    <a:pt x="0" y="12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93" name="Line 637"/>
            <p:cNvSpPr>
              <a:spLocks noChangeShapeType="1"/>
            </p:cNvSpPr>
            <p:nvPr/>
          </p:nvSpPr>
          <p:spPr bwMode="auto">
            <a:xfrm flipH="1">
              <a:off x="2916" y="1420"/>
              <a:ext cx="226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94" name="Line 638"/>
            <p:cNvSpPr>
              <a:spLocks noChangeShapeType="1"/>
            </p:cNvSpPr>
            <p:nvPr/>
          </p:nvSpPr>
          <p:spPr bwMode="auto">
            <a:xfrm flipV="1">
              <a:off x="2916" y="1021"/>
              <a:ext cx="0" cy="39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95" name="Line 639"/>
            <p:cNvSpPr>
              <a:spLocks noChangeShapeType="1"/>
            </p:cNvSpPr>
            <p:nvPr/>
          </p:nvSpPr>
          <p:spPr bwMode="auto">
            <a:xfrm>
              <a:off x="2916" y="1021"/>
              <a:ext cx="226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96" name="Line 640"/>
            <p:cNvSpPr>
              <a:spLocks noChangeShapeType="1"/>
            </p:cNvSpPr>
            <p:nvPr/>
          </p:nvSpPr>
          <p:spPr bwMode="auto">
            <a:xfrm>
              <a:off x="5176" y="1021"/>
              <a:ext cx="0" cy="39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97" name="Line 641"/>
            <p:cNvSpPr>
              <a:spLocks noChangeShapeType="1"/>
            </p:cNvSpPr>
            <p:nvPr/>
          </p:nvSpPr>
          <p:spPr bwMode="auto">
            <a:xfrm flipV="1">
              <a:off x="4943" y="1357"/>
              <a:ext cx="0" cy="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98" name="Line 642"/>
            <p:cNvSpPr>
              <a:spLocks noChangeShapeType="1"/>
            </p:cNvSpPr>
            <p:nvPr/>
          </p:nvSpPr>
          <p:spPr bwMode="auto">
            <a:xfrm flipV="1">
              <a:off x="4943" y="1234"/>
              <a:ext cx="0" cy="1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099" name="Line 643"/>
            <p:cNvSpPr>
              <a:spLocks noChangeShapeType="1"/>
            </p:cNvSpPr>
            <p:nvPr/>
          </p:nvSpPr>
          <p:spPr bwMode="auto">
            <a:xfrm flipV="1">
              <a:off x="4943" y="1109"/>
              <a:ext cx="0" cy="1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00" name="Line 644"/>
            <p:cNvSpPr>
              <a:spLocks noChangeShapeType="1"/>
            </p:cNvSpPr>
            <p:nvPr/>
          </p:nvSpPr>
          <p:spPr bwMode="auto">
            <a:xfrm flipV="1">
              <a:off x="4943" y="1021"/>
              <a:ext cx="0" cy="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01" name="Line 645"/>
            <p:cNvSpPr>
              <a:spLocks noChangeShapeType="1"/>
            </p:cNvSpPr>
            <p:nvPr/>
          </p:nvSpPr>
          <p:spPr bwMode="auto">
            <a:xfrm flipV="1">
              <a:off x="4612" y="1357"/>
              <a:ext cx="0" cy="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02" name="Line 646"/>
            <p:cNvSpPr>
              <a:spLocks noChangeShapeType="1"/>
            </p:cNvSpPr>
            <p:nvPr/>
          </p:nvSpPr>
          <p:spPr bwMode="auto">
            <a:xfrm flipV="1">
              <a:off x="4612" y="1234"/>
              <a:ext cx="0" cy="1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03" name="Line 647"/>
            <p:cNvSpPr>
              <a:spLocks noChangeShapeType="1"/>
            </p:cNvSpPr>
            <p:nvPr/>
          </p:nvSpPr>
          <p:spPr bwMode="auto">
            <a:xfrm flipV="1">
              <a:off x="4612" y="1109"/>
              <a:ext cx="0" cy="1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04" name="Line 648"/>
            <p:cNvSpPr>
              <a:spLocks noChangeShapeType="1"/>
            </p:cNvSpPr>
            <p:nvPr/>
          </p:nvSpPr>
          <p:spPr bwMode="auto">
            <a:xfrm flipV="1">
              <a:off x="4612" y="1021"/>
              <a:ext cx="0" cy="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05" name="Line 649"/>
            <p:cNvSpPr>
              <a:spLocks noChangeShapeType="1"/>
            </p:cNvSpPr>
            <p:nvPr/>
          </p:nvSpPr>
          <p:spPr bwMode="auto">
            <a:xfrm flipV="1">
              <a:off x="4344" y="1357"/>
              <a:ext cx="0" cy="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06" name="Line 650"/>
            <p:cNvSpPr>
              <a:spLocks noChangeShapeType="1"/>
            </p:cNvSpPr>
            <p:nvPr/>
          </p:nvSpPr>
          <p:spPr bwMode="auto">
            <a:xfrm flipV="1">
              <a:off x="4344" y="1234"/>
              <a:ext cx="0" cy="1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07" name="Line 651"/>
            <p:cNvSpPr>
              <a:spLocks noChangeShapeType="1"/>
            </p:cNvSpPr>
            <p:nvPr/>
          </p:nvSpPr>
          <p:spPr bwMode="auto">
            <a:xfrm flipV="1">
              <a:off x="4344" y="1109"/>
              <a:ext cx="0" cy="1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08" name="Line 652"/>
            <p:cNvSpPr>
              <a:spLocks noChangeShapeType="1"/>
            </p:cNvSpPr>
            <p:nvPr/>
          </p:nvSpPr>
          <p:spPr bwMode="auto">
            <a:xfrm flipV="1">
              <a:off x="4344" y="1021"/>
              <a:ext cx="0" cy="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09" name="Line 653"/>
            <p:cNvSpPr>
              <a:spLocks noChangeShapeType="1"/>
            </p:cNvSpPr>
            <p:nvPr/>
          </p:nvSpPr>
          <p:spPr bwMode="auto">
            <a:xfrm flipV="1">
              <a:off x="3745" y="1357"/>
              <a:ext cx="0" cy="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10" name="Line 654"/>
            <p:cNvSpPr>
              <a:spLocks noChangeShapeType="1"/>
            </p:cNvSpPr>
            <p:nvPr/>
          </p:nvSpPr>
          <p:spPr bwMode="auto">
            <a:xfrm flipV="1">
              <a:off x="3745" y="1234"/>
              <a:ext cx="0" cy="1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11" name="Line 655"/>
            <p:cNvSpPr>
              <a:spLocks noChangeShapeType="1"/>
            </p:cNvSpPr>
            <p:nvPr/>
          </p:nvSpPr>
          <p:spPr bwMode="auto">
            <a:xfrm flipV="1">
              <a:off x="3745" y="1109"/>
              <a:ext cx="0" cy="1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12" name="Line 656"/>
            <p:cNvSpPr>
              <a:spLocks noChangeShapeType="1"/>
            </p:cNvSpPr>
            <p:nvPr/>
          </p:nvSpPr>
          <p:spPr bwMode="auto">
            <a:xfrm flipV="1">
              <a:off x="3745" y="1021"/>
              <a:ext cx="0" cy="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13" name="Line 657"/>
            <p:cNvSpPr>
              <a:spLocks noChangeShapeType="1"/>
            </p:cNvSpPr>
            <p:nvPr/>
          </p:nvSpPr>
          <p:spPr bwMode="auto">
            <a:xfrm flipV="1">
              <a:off x="3480" y="1357"/>
              <a:ext cx="0" cy="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14" name="Line 658"/>
            <p:cNvSpPr>
              <a:spLocks noChangeShapeType="1"/>
            </p:cNvSpPr>
            <p:nvPr/>
          </p:nvSpPr>
          <p:spPr bwMode="auto">
            <a:xfrm flipV="1">
              <a:off x="3480" y="1234"/>
              <a:ext cx="0" cy="1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15" name="Line 659"/>
            <p:cNvSpPr>
              <a:spLocks noChangeShapeType="1"/>
            </p:cNvSpPr>
            <p:nvPr/>
          </p:nvSpPr>
          <p:spPr bwMode="auto">
            <a:xfrm flipV="1">
              <a:off x="3480" y="1109"/>
              <a:ext cx="0" cy="1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16" name="Line 660"/>
            <p:cNvSpPr>
              <a:spLocks noChangeShapeType="1"/>
            </p:cNvSpPr>
            <p:nvPr/>
          </p:nvSpPr>
          <p:spPr bwMode="auto">
            <a:xfrm flipV="1">
              <a:off x="3480" y="1021"/>
              <a:ext cx="0" cy="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17" name="Line 661"/>
            <p:cNvSpPr>
              <a:spLocks noChangeShapeType="1"/>
            </p:cNvSpPr>
            <p:nvPr/>
          </p:nvSpPr>
          <p:spPr bwMode="auto">
            <a:xfrm flipV="1">
              <a:off x="3146" y="1357"/>
              <a:ext cx="0" cy="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18" name="Line 662"/>
            <p:cNvSpPr>
              <a:spLocks noChangeShapeType="1"/>
            </p:cNvSpPr>
            <p:nvPr/>
          </p:nvSpPr>
          <p:spPr bwMode="auto">
            <a:xfrm flipV="1">
              <a:off x="3146" y="1234"/>
              <a:ext cx="0" cy="1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19" name="Line 663"/>
            <p:cNvSpPr>
              <a:spLocks noChangeShapeType="1"/>
            </p:cNvSpPr>
            <p:nvPr/>
          </p:nvSpPr>
          <p:spPr bwMode="auto">
            <a:xfrm flipV="1">
              <a:off x="3146" y="1109"/>
              <a:ext cx="0" cy="1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20" name="Line 664"/>
            <p:cNvSpPr>
              <a:spLocks noChangeShapeType="1"/>
            </p:cNvSpPr>
            <p:nvPr/>
          </p:nvSpPr>
          <p:spPr bwMode="auto">
            <a:xfrm flipV="1">
              <a:off x="3146" y="1021"/>
              <a:ext cx="0" cy="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21" name="Line 665"/>
            <p:cNvSpPr>
              <a:spLocks noChangeShapeType="1"/>
            </p:cNvSpPr>
            <p:nvPr/>
          </p:nvSpPr>
          <p:spPr bwMode="auto">
            <a:xfrm>
              <a:off x="2836" y="2933"/>
              <a:ext cx="2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22" name="Line 666"/>
            <p:cNvSpPr>
              <a:spLocks noChangeShapeType="1"/>
            </p:cNvSpPr>
            <p:nvPr/>
          </p:nvSpPr>
          <p:spPr bwMode="auto">
            <a:xfrm>
              <a:off x="3091" y="2933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23" name="Line 667"/>
            <p:cNvSpPr>
              <a:spLocks noChangeShapeType="1"/>
            </p:cNvSpPr>
            <p:nvPr/>
          </p:nvSpPr>
          <p:spPr bwMode="auto">
            <a:xfrm>
              <a:off x="3136" y="2933"/>
              <a:ext cx="2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24" name="Line 668"/>
            <p:cNvSpPr>
              <a:spLocks noChangeShapeType="1"/>
            </p:cNvSpPr>
            <p:nvPr/>
          </p:nvSpPr>
          <p:spPr bwMode="auto">
            <a:xfrm>
              <a:off x="3362" y="2933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25" name="Line 669"/>
            <p:cNvSpPr>
              <a:spLocks noChangeShapeType="1"/>
            </p:cNvSpPr>
            <p:nvPr/>
          </p:nvSpPr>
          <p:spPr bwMode="auto">
            <a:xfrm>
              <a:off x="3407" y="2933"/>
              <a:ext cx="19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26" name="Line 670"/>
            <p:cNvSpPr>
              <a:spLocks noChangeShapeType="1"/>
            </p:cNvSpPr>
            <p:nvPr/>
          </p:nvSpPr>
          <p:spPr bwMode="auto">
            <a:xfrm>
              <a:off x="3630" y="2933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27" name="Line 671"/>
            <p:cNvSpPr>
              <a:spLocks noChangeShapeType="1"/>
            </p:cNvSpPr>
            <p:nvPr/>
          </p:nvSpPr>
          <p:spPr bwMode="auto">
            <a:xfrm>
              <a:off x="3675" y="2933"/>
              <a:ext cx="2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28" name="Line 672"/>
            <p:cNvSpPr>
              <a:spLocks noChangeShapeType="1"/>
            </p:cNvSpPr>
            <p:nvPr/>
          </p:nvSpPr>
          <p:spPr bwMode="auto">
            <a:xfrm>
              <a:off x="3901" y="2933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29" name="Line 673"/>
            <p:cNvSpPr>
              <a:spLocks noChangeShapeType="1"/>
            </p:cNvSpPr>
            <p:nvPr/>
          </p:nvSpPr>
          <p:spPr bwMode="auto">
            <a:xfrm>
              <a:off x="3946" y="2933"/>
              <a:ext cx="19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30" name="Line 674"/>
            <p:cNvSpPr>
              <a:spLocks noChangeShapeType="1"/>
            </p:cNvSpPr>
            <p:nvPr/>
          </p:nvSpPr>
          <p:spPr bwMode="auto">
            <a:xfrm>
              <a:off x="4169" y="2933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31" name="Line 675"/>
            <p:cNvSpPr>
              <a:spLocks noChangeShapeType="1"/>
            </p:cNvSpPr>
            <p:nvPr/>
          </p:nvSpPr>
          <p:spPr bwMode="auto">
            <a:xfrm>
              <a:off x="4214" y="2933"/>
              <a:ext cx="20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32" name="Line 676"/>
            <p:cNvSpPr>
              <a:spLocks noChangeShapeType="1"/>
            </p:cNvSpPr>
            <p:nvPr/>
          </p:nvSpPr>
          <p:spPr bwMode="auto">
            <a:xfrm>
              <a:off x="4439" y="2933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33" name="Line 677"/>
            <p:cNvSpPr>
              <a:spLocks noChangeShapeType="1"/>
            </p:cNvSpPr>
            <p:nvPr/>
          </p:nvSpPr>
          <p:spPr bwMode="auto">
            <a:xfrm>
              <a:off x="4484" y="2933"/>
              <a:ext cx="19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34" name="Line 678"/>
            <p:cNvSpPr>
              <a:spLocks noChangeShapeType="1"/>
            </p:cNvSpPr>
            <p:nvPr/>
          </p:nvSpPr>
          <p:spPr bwMode="auto">
            <a:xfrm>
              <a:off x="4707" y="2933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35" name="Line 679"/>
            <p:cNvSpPr>
              <a:spLocks noChangeShapeType="1"/>
            </p:cNvSpPr>
            <p:nvPr/>
          </p:nvSpPr>
          <p:spPr bwMode="auto">
            <a:xfrm>
              <a:off x="4753" y="2933"/>
              <a:ext cx="20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36" name="Line 680"/>
            <p:cNvSpPr>
              <a:spLocks noChangeShapeType="1"/>
            </p:cNvSpPr>
            <p:nvPr/>
          </p:nvSpPr>
          <p:spPr bwMode="auto">
            <a:xfrm>
              <a:off x="4978" y="2933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37" name="Line 681"/>
            <p:cNvSpPr>
              <a:spLocks noChangeShapeType="1"/>
            </p:cNvSpPr>
            <p:nvPr/>
          </p:nvSpPr>
          <p:spPr bwMode="auto">
            <a:xfrm>
              <a:off x="5023" y="2933"/>
              <a:ext cx="2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38" name="Line 682"/>
            <p:cNvSpPr>
              <a:spLocks noChangeShapeType="1"/>
            </p:cNvSpPr>
            <p:nvPr/>
          </p:nvSpPr>
          <p:spPr bwMode="auto">
            <a:xfrm>
              <a:off x="3314" y="2658"/>
              <a:ext cx="0" cy="2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39" name="Line 683"/>
            <p:cNvSpPr>
              <a:spLocks noChangeShapeType="1"/>
            </p:cNvSpPr>
            <p:nvPr/>
          </p:nvSpPr>
          <p:spPr bwMode="auto">
            <a:xfrm>
              <a:off x="3314" y="2911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40" name="Line 684"/>
            <p:cNvSpPr>
              <a:spLocks noChangeShapeType="1"/>
            </p:cNvSpPr>
            <p:nvPr/>
          </p:nvSpPr>
          <p:spPr bwMode="auto">
            <a:xfrm>
              <a:off x="3314" y="2956"/>
              <a:ext cx="0" cy="2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41" name="Line 685"/>
            <p:cNvSpPr>
              <a:spLocks noChangeShapeType="1"/>
            </p:cNvSpPr>
            <p:nvPr/>
          </p:nvSpPr>
          <p:spPr bwMode="auto">
            <a:xfrm>
              <a:off x="4778" y="2688"/>
              <a:ext cx="0" cy="2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42" name="Line 686"/>
            <p:cNvSpPr>
              <a:spLocks noChangeShapeType="1"/>
            </p:cNvSpPr>
            <p:nvPr/>
          </p:nvSpPr>
          <p:spPr bwMode="auto">
            <a:xfrm>
              <a:off x="4778" y="2923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43" name="Line 687"/>
            <p:cNvSpPr>
              <a:spLocks noChangeShapeType="1"/>
            </p:cNvSpPr>
            <p:nvPr/>
          </p:nvSpPr>
          <p:spPr bwMode="auto">
            <a:xfrm>
              <a:off x="4778" y="2968"/>
              <a:ext cx="0" cy="2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44" name="Line 688"/>
            <p:cNvSpPr>
              <a:spLocks noChangeShapeType="1"/>
            </p:cNvSpPr>
            <p:nvPr/>
          </p:nvSpPr>
          <p:spPr bwMode="auto">
            <a:xfrm>
              <a:off x="4046" y="2159"/>
              <a:ext cx="0" cy="1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45" name="Line 689"/>
            <p:cNvSpPr>
              <a:spLocks noChangeShapeType="1"/>
            </p:cNvSpPr>
            <p:nvPr/>
          </p:nvSpPr>
          <p:spPr bwMode="auto">
            <a:xfrm>
              <a:off x="4046" y="2367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46" name="Line 690"/>
            <p:cNvSpPr>
              <a:spLocks noChangeShapeType="1"/>
            </p:cNvSpPr>
            <p:nvPr/>
          </p:nvSpPr>
          <p:spPr bwMode="auto">
            <a:xfrm>
              <a:off x="4046" y="2412"/>
              <a:ext cx="0" cy="20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47" name="Line 691"/>
            <p:cNvSpPr>
              <a:spLocks noChangeShapeType="1"/>
            </p:cNvSpPr>
            <p:nvPr/>
          </p:nvSpPr>
          <p:spPr bwMode="auto">
            <a:xfrm>
              <a:off x="4046" y="2638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48" name="Line 692"/>
            <p:cNvSpPr>
              <a:spLocks noChangeShapeType="1"/>
            </p:cNvSpPr>
            <p:nvPr/>
          </p:nvSpPr>
          <p:spPr bwMode="auto">
            <a:xfrm>
              <a:off x="4046" y="2683"/>
              <a:ext cx="0" cy="1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49" name="Line 693"/>
            <p:cNvSpPr>
              <a:spLocks noChangeShapeType="1"/>
            </p:cNvSpPr>
            <p:nvPr/>
          </p:nvSpPr>
          <p:spPr bwMode="auto">
            <a:xfrm>
              <a:off x="4046" y="2906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50" name="Line 694"/>
            <p:cNvSpPr>
              <a:spLocks noChangeShapeType="1"/>
            </p:cNvSpPr>
            <p:nvPr/>
          </p:nvSpPr>
          <p:spPr bwMode="auto">
            <a:xfrm>
              <a:off x="4046" y="2951"/>
              <a:ext cx="0" cy="2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51" name="Line 695"/>
            <p:cNvSpPr>
              <a:spLocks noChangeShapeType="1"/>
            </p:cNvSpPr>
            <p:nvPr/>
          </p:nvSpPr>
          <p:spPr bwMode="auto">
            <a:xfrm>
              <a:off x="4046" y="3176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52" name="Line 696"/>
            <p:cNvSpPr>
              <a:spLocks noChangeShapeType="1"/>
            </p:cNvSpPr>
            <p:nvPr/>
          </p:nvSpPr>
          <p:spPr bwMode="auto">
            <a:xfrm>
              <a:off x="4046" y="3221"/>
              <a:ext cx="0" cy="1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53" name="Line 697"/>
            <p:cNvSpPr>
              <a:spLocks noChangeShapeType="1"/>
            </p:cNvSpPr>
            <p:nvPr/>
          </p:nvSpPr>
          <p:spPr bwMode="auto">
            <a:xfrm>
              <a:off x="4046" y="3444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54" name="Line 698"/>
            <p:cNvSpPr>
              <a:spLocks noChangeShapeType="1"/>
            </p:cNvSpPr>
            <p:nvPr/>
          </p:nvSpPr>
          <p:spPr bwMode="auto">
            <a:xfrm>
              <a:off x="4046" y="3490"/>
              <a:ext cx="0" cy="1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55" name="Line 699"/>
            <p:cNvSpPr>
              <a:spLocks noChangeShapeType="1"/>
            </p:cNvSpPr>
            <p:nvPr/>
          </p:nvSpPr>
          <p:spPr bwMode="auto">
            <a:xfrm>
              <a:off x="5176" y="1420"/>
              <a:ext cx="3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56" name="Line 700"/>
            <p:cNvSpPr>
              <a:spLocks noChangeShapeType="1"/>
            </p:cNvSpPr>
            <p:nvPr/>
          </p:nvSpPr>
          <p:spPr bwMode="auto">
            <a:xfrm>
              <a:off x="5176" y="1021"/>
              <a:ext cx="3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57" name="Line 701"/>
            <p:cNvSpPr>
              <a:spLocks noChangeShapeType="1"/>
            </p:cNvSpPr>
            <p:nvPr/>
          </p:nvSpPr>
          <p:spPr bwMode="auto">
            <a:xfrm flipV="1">
              <a:off x="5444" y="1091"/>
              <a:ext cx="0" cy="2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58" name="Freeform 702"/>
            <p:cNvSpPr>
              <a:spLocks/>
            </p:cNvSpPr>
            <p:nvPr/>
          </p:nvSpPr>
          <p:spPr bwMode="auto">
            <a:xfrm>
              <a:off x="5432" y="1352"/>
              <a:ext cx="22" cy="68"/>
            </a:xfrm>
            <a:custGeom>
              <a:avLst/>
              <a:gdLst>
                <a:gd name="T0" fmla="*/ 0 w 65"/>
                <a:gd name="T1" fmla="*/ 0 h 194"/>
                <a:gd name="T2" fmla="*/ 65 w 65"/>
                <a:gd name="T3" fmla="*/ 0 h 194"/>
                <a:gd name="T4" fmla="*/ 32 w 65"/>
                <a:gd name="T5" fmla="*/ 194 h 194"/>
                <a:gd name="T6" fmla="*/ 0 w 65"/>
                <a:gd name="T7" fmla="*/ 0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" h="194">
                  <a:moveTo>
                    <a:pt x="0" y="0"/>
                  </a:moveTo>
                  <a:lnTo>
                    <a:pt x="65" y="0"/>
                  </a:lnTo>
                  <a:lnTo>
                    <a:pt x="32" y="1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59" name="Freeform 703"/>
            <p:cNvSpPr>
              <a:spLocks/>
            </p:cNvSpPr>
            <p:nvPr/>
          </p:nvSpPr>
          <p:spPr bwMode="auto">
            <a:xfrm>
              <a:off x="5432" y="1352"/>
              <a:ext cx="22" cy="68"/>
            </a:xfrm>
            <a:custGeom>
              <a:avLst/>
              <a:gdLst>
                <a:gd name="T0" fmla="*/ 0 w 65"/>
                <a:gd name="T1" fmla="*/ 0 h 194"/>
                <a:gd name="T2" fmla="*/ 65 w 65"/>
                <a:gd name="T3" fmla="*/ 0 h 194"/>
                <a:gd name="T4" fmla="*/ 32 w 65"/>
                <a:gd name="T5" fmla="*/ 194 h 194"/>
                <a:gd name="T6" fmla="*/ 0 w 65"/>
                <a:gd name="T7" fmla="*/ 0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" h="194">
                  <a:moveTo>
                    <a:pt x="0" y="0"/>
                  </a:moveTo>
                  <a:lnTo>
                    <a:pt x="65" y="0"/>
                  </a:lnTo>
                  <a:lnTo>
                    <a:pt x="32" y="19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60" name="Freeform 704"/>
            <p:cNvSpPr>
              <a:spLocks/>
            </p:cNvSpPr>
            <p:nvPr/>
          </p:nvSpPr>
          <p:spPr bwMode="auto">
            <a:xfrm>
              <a:off x="5432" y="1021"/>
              <a:ext cx="22" cy="70"/>
            </a:xfrm>
            <a:custGeom>
              <a:avLst/>
              <a:gdLst>
                <a:gd name="T0" fmla="*/ 0 w 65"/>
                <a:gd name="T1" fmla="*/ 194 h 194"/>
                <a:gd name="T2" fmla="*/ 65 w 65"/>
                <a:gd name="T3" fmla="*/ 194 h 194"/>
                <a:gd name="T4" fmla="*/ 32 w 65"/>
                <a:gd name="T5" fmla="*/ 0 h 194"/>
                <a:gd name="T6" fmla="*/ 0 w 65"/>
                <a:gd name="T7" fmla="*/ 19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" h="194">
                  <a:moveTo>
                    <a:pt x="0" y="194"/>
                  </a:moveTo>
                  <a:lnTo>
                    <a:pt x="65" y="194"/>
                  </a:lnTo>
                  <a:lnTo>
                    <a:pt x="32" y="0"/>
                  </a:lnTo>
                  <a:lnTo>
                    <a:pt x="0" y="194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61" name="Freeform 705"/>
            <p:cNvSpPr>
              <a:spLocks/>
            </p:cNvSpPr>
            <p:nvPr/>
          </p:nvSpPr>
          <p:spPr bwMode="auto">
            <a:xfrm>
              <a:off x="5432" y="1021"/>
              <a:ext cx="22" cy="70"/>
            </a:xfrm>
            <a:custGeom>
              <a:avLst/>
              <a:gdLst>
                <a:gd name="T0" fmla="*/ 0 w 65"/>
                <a:gd name="T1" fmla="*/ 194 h 194"/>
                <a:gd name="T2" fmla="*/ 65 w 65"/>
                <a:gd name="T3" fmla="*/ 194 h 194"/>
                <a:gd name="T4" fmla="*/ 32 w 65"/>
                <a:gd name="T5" fmla="*/ 0 h 194"/>
                <a:gd name="T6" fmla="*/ 0 w 65"/>
                <a:gd name="T7" fmla="*/ 19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" h="194">
                  <a:moveTo>
                    <a:pt x="0" y="194"/>
                  </a:moveTo>
                  <a:lnTo>
                    <a:pt x="65" y="194"/>
                  </a:lnTo>
                  <a:lnTo>
                    <a:pt x="32" y="0"/>
                  </a:lnTo>
                  <a:lnTo>
                    <a:pt x="0" y="194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62" name="Freeform 706"/>
            <p:cNvSpPr>
              <a:spLocks/>
            </p:cNvSpPr>
            <p:nvPr/>
          </p:nvSpPr>
          <p:spPr bwMode="auto">
            <a:xfrm>
              <a:off x="5309" y="1234"/>
              <a:ext cx="110" cy="30"/>
            </a:xfrm>
            <a:custGeom>
              <a:avLst/>
              <a:gdLst>
                <a:gd name="T0" fmla="*/ 305 w 305"/>
                <a:gd name="T1" fmla="*/ 82 h 82"/>
                <a:gd name="T2" fmla="*/ 0 w 305"/>
                <a:gd name="T3" fmla="*/ 0 h 82"/>
                <a:gd name="T4" fmla="*/ 68 w 305"/>
                <a:gd name="T5" fmla="*/ 66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5" h="82">
                  <a:moveTo>
                    <a:pt x="305" y="82"/>
                  </a:moveTo>
                  <a:lnTo>
                    <a:pt x="0" y="0"/>
                  </a:lnTo>
                  <a:lnTo>
                    <a:pt x="68" y="6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63" name="Freeform 707"/>
            <p:cNvSpPr>
              <a:spLocks/>
            </p:cNvSpPr>
            <p:nvPr/>
          </p:nvSpPr>
          <p:spPr bwMode="auto">
            <a:xfrm>
              <a:off x="5309" y="1192"/>
              <a:ext cx="20" cy="22"/>
            </a:xfrm>
            <a:custGeom>
              <a:avLst/>
              <a:gdLst>
                <a:gd name="T0" fmla="*/ 0 w 51"/>
                <a:gd name="T1" fmla="*/ 0 h 60"/>
                <a:gd name="T2" fmla="*/ 0 w 51"/>
                <a:gd name="T3" fmla="*/ 6 h 60"/>
                <a:gd name="T4" fmla="*/ 3 w 51"/>
                <a:gd name="T5" fmla="*/ 13 h 60"/>
                <a:gd name="T6" fmla="*/ 6 w 51"/>
                <a:gd name="T7" fmla="*/ 20 h 60"/>
                <a:gd name="T8" fmla="*/ 9 w 51"/>
                <a:gd name="T9" fmla="*/ 26 h 60"/>
                <a:gd name="T10" fmla="*/ 14 w 51"/>
                <a:gd name="T11" fmla="*/ 34 h 60"/>
                <a:gd name="T12" fmla="*/ 20 w 51"/>
                <a:gd name="T13" fmla="*/ 40 h 60"/>
                <a:gd name="T14" fmla="*/ 27 w 51"/>
                <a:gd name="T15" fmla="*/ 45 h 60"/>
                <a:gd name="T16" fmla="*/ 35 w 51"/>
                <a:gd name="T17" fmla="*/ 52 h 60"/>
                <a:gd name="T18" fmla="*/ 42 w 51"/>
                <a:gd name="T19" fmla="*/ 56 h 60"/>
                <a:gd name="T20" fmla="*/ 51 w 51"/>
                <a:gd name="T21" fmla="*/ 6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1" h="60">
                  <a:moveTo>
                    <a:pt x="0" y="0"/>
                  </a:moveTo>
                  <a:lnTo>
                    <a:pt x="0" y="6"/>
                  </a:lnTo>
                  <a:lnTo>
                    <a:pt x="3" y="13"/>
                  </a:lnTo>
                  <a:lnTo>
                    <a:pt x="6" y="20"/>
                  </a:lnTo>
                  <a:lnTo>
                    <a:pt x="9" y="26"/>
                  </a:lnTo>
                  <a:lnTo>
                    <a:pt x="14" y="34"/>
                  </a:lnTo>
                  <a:lnTo>
                    <a:pt x="20" y="40"/>
                  </a:lnTo>
                  <a:lnTo>
                    <a:pt x="27" y="45"/>
                  </a:lnTo>
                  <a:lnTo>
                    <a:pt x="35" y="52"/>
                  </a:lnTo>
                  <a:lnTo>
                    <a:pt x="42" y="56"/>
                  </a:lnTo>
                  <a:lnTo>
                    <a:pt x="51" y="6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64" name="Freeform 708"/>
            <p:cNvSpPr>
              <a:spLocks/>
            </p:cNvSpPr>
            <p:nvPr/>
          </p:nvSpPr>
          <p:spPr bwMode="auto">
            <a:xfrm>
              <a:off x="5309" y="1179"/>
              <a:ext cx="37" cy="13"/>
            </a:xfrm>
            <a:custGeom>
              <a:avLst/>
              <a:gdLst>
                <a:gd name="T0" fmla="*/ 104 w 104"/>
                <a:gd name="T1" fmla="*/ 20 h 33"/>
                <a:gd name="T2" fmla="*/ 95 w 104"/>
                <a:gd name="T3" fmla="*/ 14 h 33"/>
                <a:gd name="T4" fmla="*/ 87 w 104"/>
                <a:gd name="T5" fmla="*/ 10 h 33"/>
                <a:gd name="T6" fmla="*/ 78 w 104"/>
                <a:gd name="T7" fmla="*/ 7 h 33"/>
                <a:gd name="T8" fmla="*/ 70 w 104"/>
                <a:gd name="T9" fmla="*/ 4 h 33"/>
                <a:gd name="T10" fmla="*/ 60 w 104"/>
                <a:gd name="T11" fmla="*/ 2 h 33"/>
                <a:gd name="T12" fmla="*/ 52 w 104"/>
                <a:gd name="T13" fmla="*/ 1 h 33"/>
                <a:gd name="T14" fmla="*/ 43 w 104"/>
                <a:gd name="T15" fmla="*/ 0 h 33"/>
                <a:gd name="T16" fmla="*/ 35 w 104"/>
                <a:gd name="T17" fmla="*/ 1 h 33"/>
                <a:gd name="T18" fmla="*/ 27 w 104"/>
                <a:gd name="T19" fmla="*/ 2 h 33"/>
                <a:gd name="T20" fmla="*/ 21 w 104"/>
                <a:gd name="T21" fmla="*/ 4 h 33"/>
                <a:gd name="T22" fmla="*/ 14 w 104"/>
                <a:gd name="T23" fmla="*/ 7 h 33"/>
                <a:gd name="T24" fmla="*/ 9 w 104"/>
                <a:gd name="T25" fmla="*/ 11 h 33"/>
                <a:gd name="T26" fmla="*/ 6 w 104"/>
                <a:gd name="T27" fmla="*/ 16 h 33"/>
                <a:gd name="T28" fmla="*/ 3 w 104"/>
                <a:gd name="T29" fmla="*/ 21 h 33"/>
                <a:gd name="T30" fmla="*/ 0 w 104"/>
                <a:gd name="T31" fmla="*/ 26 h 33"/>
                <a:gd name="T32" fmla="*/ 0 w 104"/>
                <a:gd name="T33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4" h="33">
                  <a:moveTo>
                    <a:pt x="104" y="20"/>
                  </a:moveTo>
                  <a:lnTo>
                    <a:pt x="95" y="14"/>
                  </a:lnTo>
                  <a:lnTo>
                    <a:pt x="87" y="10"/>
                  </a:lnTo>
                  <a:lnTo>
                    <a:pt x="78" y="7"/>
                  </a:lnTo>
                  <a:lnTo>
                    <a:pt x="70" y="4"/>
                  </a:lnTo>
                  <a:lnTo>
                    <a:pt x="60" y="2"/>
                  </a:lnTo>
                  <a:lnTo>
                    <a:pt x="52" y="1"/>
                  </a:lnTo>
                  <a:lnTo>
                    <a:pt x="43" y="0"/>
                  </a:lnTo>
                  <a:lnTo>
                    <a:pt x="35" y="1"/>
                  </a:lnTo>
                  <a:lnTo>
                    <a:pt x="27" y="2"/>
                  </a:lnTo>
                  <a:lnTo>
                    <a:pt x="21" y="4"/>
                  </a:lnTo>
                  <a:lnTo>
                    <a:pt x="14" y="7"/>
                  </a:lnTo>
                  <a:lnTo>
                    <a:pt x="9" y="11"/>
                  </a:lnTo>
                  <a:lnTo>
                    <a:pt x="6" y="16"/>
                  </a:lnTo>
                  <a:lnTo>
                    <a:pt x="3" y="21"/>
                  </a:lnTo>
                  <a:lnTo>
                    <a:pt x="0" y="26"/>
                  </a:lnTo>
                  <a:lnTo>
                    <a:pt x="0" y="3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65" name="Freeform 709"/>
            <p:cNvSpPr>
              <a:spLocks/>
            </p:cNvSpPr>
            <p:nvPr/>
          </p:nvSpPr>
          <p:spPr bwMode="auto">
            <a:xfrm>
              <a:off x="5346" y="1187"/>
              <a:ext cx="73" cy="50"/>
            </a:xfrm>
            <a:custGeom>
              <a:avLst/>
              <a:gdLst>
                <a:gd name="T0" fmla="*/ 0 w 201"/>
                <a:gd name="T1" fmla="*/ 0 h 141"/>
                <a:gd name="T2" fmla="*/ 201 w 201"/>
                <a:gd name="T3" fmla="*/ 141 h 141"/>
                <a:gd name="T4" fmla="*/ 201 w 201"/>
                <a:gd name="T5" fmla="*/ 47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1" h="141">
                  <a:moveTo>
                    <a:pt x="0" y="0"/>
                  </a:moveTo>
                  <a:lnTo>
                    <a:pt x="201" y="141"/>
                  </a:lnTo>
                  <a:lnTo>
                    <a:pt x="201" y="4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48166" name="Group 710"/>
            <p:cNvGrpSpPr>
              <a:grpSpLocks/>
            </p:cNvGrpSpPr>
            <p:nvPr/>
          </p:nvGrpSpPr>
          <p:grpSpPr bwMode="auto">
            <a:xfrm>
              <a:off x="3314" y="1956"/>
              <a:ext cx="1464" cy="732"/>
              <a:chOff x="3314" y="1956"/>
              <a:chExt cx="1464" cy="732"/>
            </a:xfrm>
          </p:grpSpPr>
          <p:sp>
            <p:nvSpPr>
              <p:cNvPr id="148167" name="Line 711"/>
              <p:cNvSpPr>
                <a:spLocks noChangeShapeType="1"/>
              </p:cNvSpPr>
              <p:nvPr/>
            </p:nvSpPr>
            <p:spPr bwMode="auto">
              <a:xfrm flipV="1">
                <a:off x="4778" y="2044"/>
                <a:ext cx="0" cy="644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168" name="Line 712"/>
              <p:cNvSpPr>
                <a:spLocks noChangeShapeType="1"/>
              </p:cNvSpPr>
              <p:nvPr/>
            </p:nvSpPr>
            <p:spPr bwMode="auto">
              <a:xfrm flipV="1">
                <a:off x="3314" y="2044"/>
                <a:ext cx="0" cy="614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169" name="Line 713"/>
              <p:cNvSpPr>
                <a:spLocks noChangeShapeType="1"/>
              </p:cNvSpPr>
              <p:nvPr/>
            </p:nvSpPr>
            <p:spPr bwMode="auto">
              <a:xfrm flipH="1">
                <a:off x="3384" y="2089"/>
                <a:ext cx="1323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170" name="Freeform 714"/>
              <p:cNvSpPr>
                <a:spLocks/>
              </p:cNvSpPr>
              <p:nvPr/>
            </p:nvSpPr>
            <p:spPr bwMode="auto">
              <a:xfrm>
                <a:off x="4707" y="2079"/>
                <a:ext cx="71" cy="22"/>
              </a:xfrm>
              <a:custGeom>
                <a:avLst/>
                <a:gdLst>
                  <a:gd name="T0" fmla="*/ 0 w 195"/>
                  <a:gd name="T1" fmla="*/ 0 h 65"/>
                  <a:gd name="T2" fmla="*/ 0 w 195"/>
                  <a:gd name="T3" fmla="*/ 65 h 65"/>
                  <a:gd name="T4" fmla="*/ 195 w 195"/>
                  <a:gd name="T5" fmla="*/ 32 h 65"/>
                  <a:gd name="T6" fmla="*/ 0 w 195"/>
                  <a:gd name="T7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5" h="65">
                    <a:moveTo>
                      <a:pt x="0" y="0"/>
                    </a:moveTo>
                    <a:lnTo>
                      <a:pt x="0" y="65"/>
                    </a:lnTo>
                    <a:lnTo>
                      <a:pt x="195" y="3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171" name="Freeform 715"/>
              <p:cNvSpPr>
                <a:spLocks/>
              </p:cNvSpPr>
              <p:nvPr/>
            </p:nvSpPr>
            <p:spPr bwMode="auto">
              <a:xfrm>
                <a:off x="4707" y="2079"/>
                <a:ext cx="71" cy="22"/>
              </a:xfrm>
              <a:custGeom>
                <a:avLst/>
                <a:gdLst>
                  <a:gd name="T0" fmla="*/ 0 w 195"/>
                  <a:gd name="T1" fmla="*/ 0 h 65"/>
                  <a:gd name="T2" fmla="*/ 0 w 195"/>
                  <a:gd name="T3" fmla="*/ 65 h 65"/>
                  <a:gd name="T4" fmla="*/ 195 w 195"/>
                  <a:gd name="T5" fmla="*/ 32 h 65"/>
                  <a:gd name="T6" fmla="*/ 0 w 195"/>
                  <a:gd name="T7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5" h="65">
                    <a:moveTo>
                      <a:pt x="0" y="0"/>
                    </a:moveTo>
                    <a:lnTo>
                      <a:pt x="0" y="65"/>
                    </a:lnTo>
                    <a:lnTo>
                      <a:pt x="195" y="3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3300"/>
              </a:solidFill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172" name="Freeform 716"/>
              <p:cNvSpPr>
                <a:spLocks/>
              </p:cNvSpPr>
              <p:nvPr/>
            </p:nvSpPr>
            <p:spPr bwMode="auto">
              <a:xfrm>
                <a:off x="3314" y="2079"/>
                <a:ext cx="70" cy="22"/>
              </a:xfrm>
              <a:custGeom>
                <a:avLst/>
                <a:gdLst>
                  <a:gd name="T0" fmla="*/ 195 w 195"/>
                  <a:gd name="T1" fmla="*/ 0 h 65"/>
                  <a:gd name="T2" fmla="*/ 195 w 195"/>
                  <a:gd name="T3" fmla="*/ 65 h 65"/>
                  <a:gd name="T4" fmla="*/ 0 w 195"/>
                  <a:gd name="T5" fmla="*/ 32 h 65"/>
                  <a:gd name="T6" fmla="*/ 195 w 195"/>
                  <a:gd name="T7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5" h="65">
                    <a:moveTo>
                      <a:pt x="195" y="0"/>
                    </a:moveTo>
                    <a:lnTo>
                      <a:pt x="195" y="65"/>
                    </a:lnTo>
                    <a:lnTo>
                      <a:pt x="0" y="32"/>
                    </a:lnTo>
                    <a:lnTo>
                      <a:pt x="195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173" name="Freeform 717"/>
              <p:cNvSpPr>
                <a:spLocks/>
              </p:cNvSpPr>
              <p:nvPr/>
            </p:nvSpPr>
            <p:spPr bwMode="auto">
              <a:xfrm>
                <a:off x="3314" y="2079"/>
                <a:ext cx="70" cy="22"/>
              </a:xfrm>
              <a:custGeom>
                <a:avLst/>
                <a:gdLst>
                  <a:gd name="T0" fmla="*/ 195 w 195"/>
                  <a:gd name="T1" fmla="*/ 0 h 65"/>
                  <a:gd name="T2" fmla="*/ 195 w 195"/>
                  <a:gd name="T3" fmla="*/ 65 h 65"/>
                  <a:gd name="T4" fmla="*/ 0 w 195"/>
                  <a:gd name="T5" fmla="*/ 32 h 65"/>
                  <a:gd name="T6" fmla="*/ 195 w 195"/>
                  <a:gd name="T7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5" h="65">
                    <a:moveTo>
                      <a:pt x="195" y="0"/>
                    </a:moveTo>
                    <a:lnTo>
                      <a:pt x="195" y="65"/>
                    </a:lnTo>
                    <a:lnTo>
                      <a:pt x="0" y="32"/>
                    </a:lnTo>
                    <a:lnTo>
                      <a:pt x="195" y="0"/>
                    </a:lnTo>
                    <a:close/>
                  </a:path>
                </a:pathLst>
              </a:custGeom>
              <a:solidFill>
                <a:srgbClr val="FF3300"/>
              </a:solidFill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174" name="Freeform 718"/>
              <p:cNvSpPr>
                <a:spLocks/>
              </p:cNvSpPr>
              <p:nvPr/>
            </p:nvSpPr>
            <p:spPr bwMode="auto">
              <a:xfrm>
                <a:off x="3991" y="1956"/>
                <a:ext cx="42" cy="85"/>
              </a:xfrm>
              <a:custGeom>
                <a:avLst/>
                <a:gdLst>
                  <a:gd name="T0" fmla="*/ 111 w 118"/>
                  <a:gd name="T1" fmla="*/ 0 h 238"/>
                  <a:gd name="T2" fmla="*/ 0 w 118"/>
                  <a:gd name="T3" fmla="*/ 238 h 238"/>
                  <a:gd name="T4" fmla="*/ 118 w 118"/>
                  <a:gd name="T5" fmla="*/ 238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8" h="238">
                    <a:moveTo>
                      <a:pt x="111" y="0"/>
                    </a:moveTo>
                    <a:lnTo>
                      <a:pt x="0" y="238"/>
                    </a:lnTo>
                    <a:lnTo>
                      <a:pt x="118" y="238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175" name="Line 719"/>
              <p:cNvSpPr>
                <a:spLocks noChangeShapeType="1"/>
              </p:cNvSpPr>
              <p:nvPr/>
            </p:nvSpPr>
            <p:spPr bwMode="auto">
              <a:xfrm flipH="1">
                <a:off x="4013" y="2016"/>
                <a:ext cx="13" cy="5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176" name="Freeform 720"/>
              <p:cNvSpPr>
                <a:spLocks/>
              </p:cNvSpPr>
              <p:nvPr/>
            </p:nvSpPr>
            <p:spPr bwMode="auto">
              <a:xfrm>
                <a:off x="4058" y="1956"/>
                <a:ext cx="43" cy="85"/>
              </a:xfrm>
              <a:custGeom>
                <a:avLst/>
                <a:gdLst>
                  <a:gd name="T0" fmla="*/ 110 w 118"/>
                  <a:gd name="T1" fmla="*/ 0 h 238"/>
                  <a:gd name="T2" fmla="*/ 0 w 118"/>
                  <a:gd name="T3" fmla="*/ 238 h 238"/>
                  <a:gd name="T4" fmla="*/ 118 w 118"/>
                  <a:gd name="T5" fmla="*/ 238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8" h="238">
                    <a:moveTo>
                      <a:pt x="110" y="0"/>
                    </a:moveTo>
                    <a:lnTo>
                      <a:pt x="0" y="238"/>
                    </a:lnTo>
                    <a:lnTo>
                      <a:pt x="118" y="238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177" name="Line 721"/>
              <p:cNvSpPr>
                <a:spLocks noChangeShapeType="1"/>
              </p:cNvSpPr>
              <p:nvPr/>
            </p:nvSpPr>
            <p:spPr bwMode="auto">
              <a:xfrm flipH="1">
                <a:off x="4081" y="2016"/>
                <a:ext cx="13" cy="5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48178" name="Freeform 722"/>
            <p:cNvSpPr>
              <a:spLocks/>
            </p:cNvSpPr>
            <p:nvPr/>
          </p:nvSpPr>
          <p:spPr bwMode="auto">
            <a:xfrm>
              <a:off x="2663" y="2597"/>
              <a:ext cx="270" cy="61"/>
            </a:xfrm>
            <a:custGeom>
              <a:avLst/>
              <a:gdLst>
                <a:gd name="T0" fmla="*/ 0 w 760"/>
                <a:gd name="T1" fmla="*/ 0 h 168"/>
                <a:gd name="T2" fmla="*/ 528 w 760"/>
                <a:gd name="T3" fmla="*/ 0 h 168"/>
                <a:gd name="T4" fmla="*/ 760 w 760"/>
                <a:gd name="T5" fmla="*/ 168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0" h="168">
                  <a:moveTo>
                    <a:pt x="0" y="0"/>
                  </a:moveTo>
                  <a:lnTo>
                    <a:pt x="528" y="0"/>
                  </a:lnTo>
                  <a:lnTo>
                    <a:pt x="760" y="16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79" name="Freeform 723"/>
            <p:cNvSpPr>
              <a:spLocks/>
            </p:cNvSpPr>
            <p:nvPr/>
          </p:nvSpPr>
          <p:spPr bwMode="auto">
            <a:xfrm>
              <a:off x="2663" y="2465"/>
              <a:ext cx="50" cy="107"/>
            </a:xfrm>
            <a:custGeom>
              <a:avLst/>
              <a:gdLst>
                <a:gd name="T0" fmla="*/ 0 w 142"/>
                <a:gd name="T1" fmla="*/ 305 h 305"/>
                <a:gd name="T2" fmla="*/ 82 w 142"/>
                <a:gd name="T3" fmla="*/ 0 h 305"/>
                <a:gd name="T4" fmla="*/ 142 w 142"/>
                <a:gd name="T5" fmla="*/ 0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2" h="305">
                  <a:moveTo>
                    <a:pt x="0" y="305"/>
                  </a:moveTo>
                  <a:lnTo>
                    <a:pt x="82" y="0"/>
                  </a:lnTo>
                  <a:lnTo>
                    <a:pt x="14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80" name="Freeform 724"/>
            <p:cNvSpPr>
              <a:spLocks/>
            </p:cNvSpPr>
            <p:nvPr/>
          </p:nvSpPr>
          <p:spPr bwMode="auto">
            <a:xfrm>
              <a:off x="2695" y="2465"/>
              <a:ext cx="33" cy="60"/>
            </a:xfrm>
            <a:custGeom>
              <a:avLst/>
              <a:gdLst>
                <a:gd name="T0" fmla="*/ 0 w 86"/>
                <a:gd name="T1" fmla="*/ 170 h 170"/>
                <a:gd name="T2" fmla="*/ 8 w 86"/>
                <a:gd name="T3" fmla="*/ 170 h 170"/>
                <a:gd name="T4" fmla="*/ 15 w 86"/>
                <a:gd name="T5" fmla="*/ 167 h 170"/>
                <a:gd name="T6" fmla="*/ 22 w 86"/>
                <a:gd name="T7" fmla="*/ 164 h 170"/>
                <a:gd name="T8" fmla="*/ 30 w 86"/>
                <a:gd name="T9" fmla="*/ 160 h 170"/>
                <a:gd name="T10" fmla="*/ 37 w 86"/>
                <a:gd name="T11" fmla="*/ 155 h 170"/>
                <a:gd name="T12" fmla="*/ 45 w 86"/>
                <a:gd name="T13" fmla="*/ 148 h 170"/>
                <a:gd name="T14" fmla="*/ 52 w 86"/>
                <a:gd name="T15" fmla="*/ 141 h 170"/>
                <a:gd name="T16" fmla="*/ 59 w 86"/>
                <a:gd name="T17" fmla="*/ 133 h 170"/>
                <a:gd name="T18" fmla="*/ 65 w 86"/>
                <a:gd name="T19" fmla="*/ 125 h 170"/>
                <a:gd name="T20" fmla="*/ 70 w 86"/>
                <a:gd name="T21" fmla="*/ 115 h 170"/>
                <a:gd name="T22" fmla="*/ 75 w 86"/>
                <a:gd name="T23" fmla="*/ 106 h 170"/>
                <a:gd name="T24" fmla="*/ 79 w 86"/>
                <a:gd name="T25" fmla="*/ 95 h 170"/>
                <a:gd name="T26" fmla="*/ 82 w 86"/>
                <a:gd name="T27" fmla="*/ 85 h 170"/>
                <a:gd name="T28" fmla="*/ 84 w 86"/>
                <a:gd name="T29" fmla="*/ 75 h 170"/>
                <a:gd name="T30" fmla="*/ 85 w 86"/>
                <a:gd name="T31" fmla="*/ 65 h 170"/>
                <a:gd name="T32" fmla="*/ 86 w 86"/>
                <a:gd name="T33" fmla="*/ 56 h 170"/>
                <a:gd name="T34" fmla="*/ 85 w 86"/>
                <a:gd name="T35" fmla="*/ 46 h 170"/>
                <a:gd name="T36" fmla="*/ 84 w 86"/>
                <a:gd name="T37" fmla="*/ 38 h 170"/>
                <a:gd name="T38" fmla="*/ 82 w 86"/>
                <a:gd name="T39" fmla="*/ 29 h 170"/>
                <a:gd name="T40" fmla="*/ 79 w 86"/>
                <a:gd name="T41" fmla="*/ 22 h 170"/>
                <a:gd name="T42" fmla="*/ 75 w 86"/>
                <a:gd name="T43" fmla="*/ 15 h 170"/>
                <a:gd name="T44" fmla="*/ 70 w 86"/>
                <a:gd name="T45" fmla="*/ 10 h 170"/>
                <a:gd name="T46" fmla="*/ 65 w 86"/>
                <a:gd name="T47" fmla="*/ 6 h 170"/>
                <a:gd name="T48" fmla="*/ 59 w 86"/>
                <a:gd name="T49" fmla="*/ 3 h 170"/>
                <a:gd name="T50" fmla="*/ 52 w 86"/>
                <a:gd name="T51" fmla="*/ 1 h 170"/>
                <a:gd name="T52" fmla="*/ 46 w 86"/>
                <a:gd name="T53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6" h="170">
                  <a:moveTo>
                    <a:pt x="0" y="170"/>
                  </a:moveTo>
                  <a:lnTo>
                    <a:pt x="8" y="170"/>
                  </a:lnTo>
                  <a:lnTo>
                    <a:pt x="15" y="167"/>
                  </a:lnTo>
                  <a:lnTo>
                    <a:pt x="22" y="164"/>
                  </a:lnTo>
                  <a:lnTo>
                    <a:pt x="30" y="160"/>
                  </a:lnTo>
                  <a:lnTo>
                    <a:pt x="37" y="155"/>
                  </a:lnTo>
                  <a:lnTo>
                    <a:pt x="45" y="148"/>
                  </a:lnTo>
                  <a:lnTo>
                    <a:pt x="52" y="141"/>
                  </a:lnTo>
                  <a:lnTo>
                    <a:pt x="59" y="133"/>
                  </a:lnTo>
                  <a:lnTo>
                    <a:pt x="65" y="125"/>
                  </a:lnTo>
                  <a:lnTo>
                    <a:pt x="70" y="115"/>
                  </a:lnTo>
                  <a:lnTo>
                    <a:pt x="75" y="106"/>
                  </a:lnTo>
                  <a:lnTo>
                    <a:pt x="79" y="95"/>
                  </a:lnTo>
                  <a:lnTo>
                    <a:pt x="82" y="85"/>
                  </a:lnTo>
                  <a:lnTo>
                    <a:pt x="84" y="75"/>
                  </a:lnTo>
                  <a:lnTo>
                    <a:pt x="85" y="65"/>
                  </a:lnTo>
                  <a:lnTo>
                    <a:pt x="86" y="56"/>
                  </a:lnTo>
                  <a:lnTo>
                    <a:pt x="85" y="46"/>
                  </a:lnTo>
                  <a:lnTo>
                    <a:pt x="84" y="38"/>
                  </a:lnTo>
                  <a:lnTo>
                    <a:pt x="82" y="29"/>
                  </a:lnTo>
                  <a:lnTo>
                    <a:pt x="79" y="22"/>
                  </a:lnTo>
                  <a:lnTo>
                    <a:pt x="75" y="15"/>
                  </a:lnTo>
                  <a:lnTo>
                    <a:pt x="70" y="10"/>
                  </a:lnTo>
                  <a:lnTo>
                    <a:pt x="65" y="6"/>
                  </a:lnTo>
                  <a:lnTo>
                    <a:pt x="59" y="3"/>
                  </a:lnTo>
                  <a:lnTo>
                    <a:pt x="52" y="1"/>
                  </a:lnTo>
                  <a:lnTo>
                    <a:pt x="4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81" name="Line 725"/>
            <p:cNvSpPr>
              <a:spLocks noChangeShapeType="1"/>
            </p:cNvSpPr>
            <p:nvPr/>
          </p:nvSpPr>
          <p:spPr bwMode="auto">
            <a:xfrm flipH="1">
              <a:off x="2675" y="2525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82" name="Line 726"/>
            <p:cNvSpPr>
              <a:spLocks noChangeShapeType="1"/>
            </p:cNvSpPr>
            <p:nvPr/>
          </p:nvSpPr>
          <p:spPr bwMode="auto">
            <a:xfrm>
              <a:off x="2700" y="2525"/>
              <a:ext cx="5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83" name="Freeform 727"/>
            <p:cNvSpPr>
              <a:spLocks/>
            </p:cNvSpPr>
            <p:nvPr/>
          </p:nvSpPr>
          <p:spPr bwMode="auto">
            <a:xfrm>
              <a:off x="2748" y="2465"/>
              <a:ext cx="28" cy="107"/>
            </a:xfrm>
            <a:custGeom>
              <a:avLst/>
              <a:gdLst>
                <a:gd name="T0" fmla="*/ 0 w 81"/>
                <a:gd name="T1" fmla="*/ 305 h 305"/>
                <a:gd name="T2" fmla="*/ 81 w 81"/>
                <a:gd name="T3" fmla="*/ 0 h 305"/>
                <a:gd name="T4" fmla="*/ 16 w 81"/>
                <a:gd name="T5" fmla="*/ 68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1" h="305">
                  <a:moveTo>
                    <a:pt x="0" y="305"/>
                  </a:moveTo>
                  <a:lnTo>
                    <a:pt x="81" y="0"/>
                  </a:lnTo>
                  <a:lnTo>
                    <a:pt x="16" y="6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84" name="Freeform 728"/>
            <p:cNvSpPr>
              <a:spLocks/>
            </p:cNvSpPr>
            <p:nvPr/>
          </p:nvSpPr>
          <p:spPr bwMode="auto">
            <a:xfrm>
              <a:off x="2796" y="2465"/>
              <a:ext cx="22" cy="17"/>
            </a:xfrm>
            <a:custGeom>
              <a:avLst/>
              <a:gdLst>
                <a:gd name="T0" fmla="*/ 62 w 62"/>
                <a:gd name="T1" fmla="*/ 0 h 51"/>
                <a:gd name="T2" fmla="*/ 54 w 62"/>
                <a:gd name="T3" fmla="*/ 1 h 51"/>
                <a:gd name="T4" fmla="*/ 48 w 62"/>
                <a:gd name="T5" fmla="*/ 2 h 51"/>
                <a:gd name="T6" fmla="*/ 42 w 62"/>
                <a:gd name="T7" fmla="*/ 6 h 51"/>
                <a:gd name="T8" fmla="*/ 34 w 62"/>
                <a:gd name="T9" fmla="*/ 10 h 51"/>
                <a:gd name="T10" fmla="*/ 28 w 62"/>
                <a:gd name="T11" fmla="*/ 14 h 51"/>
                <a:gd name="T12" fmla="*/ 21 w 62"/>
                <a:gd name="T13" fmla="*/ 21 h 51"/>
                <a:gd name="T14" fmla="*/ 15 w 62"/>
                <a:gd name="T15" fmla="*/ 27 h 51"/>
                <a:gd name="T16" fmla="*/ 10 w 62"/>
                <a:gd name="T17" fmla="*/ 34 h 51"/>
                <a:gd name="T18" fmla="*/ 4 w 62"/>
                <a:gd name="T19" fmla="*/ 43 h 51"/>
                <a:gd name="T20" fmla="*/ 0 w 62"/>
                <a:gd name="T21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2" h="51">
                  <a:moveTo>
                    <a:pt x="62" y="0"/>
                  </a:moveTo>
                  <a:lnTo>
                    <a:pt x="54" y="1"/>
                  </a:lnTo>
                  <a:lnTo>
                    <a:pt x="48" y="2"/>
                  </a:lnTo>
                  <a:lnTo>
                    <a:pt x="42" y="6"/>
                  </a:lnTo>
                  <a:lnTo>
                    <a:pt x="34" y="10"/>
                  </a:lnTo>
                  <a:lnTo>
                    <a:pt x="28" y="14"/>
                  </a:lnTo>
                  <a:lnTo>
                    <a:pt x="21" y="21"/>
                  </a:lnTo>
                  <a:lnTo>
                    <a:pt x="15" y="27"/>
                  </a:lnTo>
                  <a:lnTo>
                    <a:pt x="10" y="34"/>
                  </a:lnTo>
                  <a:lnTo>
                    <a:pt x="4" y="43"/>
                  </a:lnTo>
                  <a:lnTo>
                    <a:pt x="0" y="5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85" name="Freeform 729"/>
            <p:cNvSpPr>
              <a:spLocks/>
            </p:cNvSpPr>
            <p:nvPr/>
          </p:nvSpPr>
          <p:spPr bwMode="auto">
            <a:xfrm>
              <a:off x="2818" y="2465"/>
              <a:ext cx="13" cy="35"/>
            </a:xfrm>
            <a:custGeom>
              <a:avLst/>
              <a:gdLst>
                <a:gd name="T0" fmla="*/ 12 w 32"/>
                <a:gd name="T1" fmla="*/ 104 h 104"/>
                <a:gd name="T2" fmla="*/ 17 w 32"/>
                <a:gd name="T3" fmla="*/ 96 h 104"/>
                <a:gd name="T4" fmla="*/ 21 w 32"/>
                <a:gd name="T5" fmla="*/ 88 h 104"/>
                <a:gd name="T6" fmla="*/ 25 w 32"/>
                <a:gd name="T7" fmla="*/ 79 h 104"/>
                <a:gd name="T8" fmla="*/ 29 w 32"/>
                <a:gd name="T9" fmla="*/ 70 h 104"/>
                <a:gd name="T10" fmla="*/ 31 w 32"/>
                <a:gd name="T11" fmla="*/ 61 h 104"/>
                <a:gd name="T12" fmla="*/ 32 w 32"/>
                <a:gd name="T13" fmla="*/ 51 h 104"/>
                <a:gd name="T14" fmla="*/ 32 w 32"/>
                <a:gd name="T15" fmla="*/ 43 h 104"/>
                <a:gd name="T16" fmla="*/ 32 w 32"/>
                <a:gd name="T17" fmla="*/ 35 h 104"/>
                <a:gd name="T18" fmla="*/ 30 w 32"/>
                <a:gd name="T19" fmla="*/ 28 h 104"/>
                <a:gd name="T20" fmla="*/ 28 w 32"/>
                <a:gd name="T21" fmla="*/ 21 h 104"/>
                <a:gd name="T22" fmla="*/ 24 w 32"/>
                <a:gd name="T23" fmla="*/ 15 h 104"/>
                <a:gd name="T24" fmla="*/ 21 w 32"/>
                <a:gd name="T25" fmla="*/ 10 h 104"/>
                <a:gd name="T26" fmla="*/ 16 w 32"/>
                <a:gd name="T27" fmla="*/ 6 h 104"/>
                <a:gd name="T28" fmla="*/ 12 w 32"/>
                <a:gd name="T29" fmla="*/ 2 h 104"/>
                <a:gd name="T30" fmla="*/ 5 w 32"/>
                <a:gd name="T31" fmla="*/ 1 h 104"/>
                <a:gd name="T32" fmla="*/ 0 w 32"/>
                <a:gd name="T33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2" h="104">
                  <a:moveTo>
                    <a:pt x="12" y="104"/>
                  </a:moveTo>
                  <a:lnTo>
                    <a:pt x="17" y="96"/>
                  </a:lnTo>
                  <a:lnTo>
                    <a:pt x="21" y="88"/>
                  </a:lnTo>
                  <a:lnTo>
                    <a:pt x="25" y="79"/>
                  </a:lnTo>
                  <a:lnTo>
                    <a:pt x="29" y="70"/>
                  </a:lnTo>
                  <a:lnTo>
                    <a:pt x="31" y="61"/>
                  </a:lnTo>
                  <a:lnTo>
                    <a:pt x="32" y="51"/>
                  </a:lnTo>
                  <a:lnTo>
                    <a:pt x="32" y="43"/>
                  </a:lnTo>
                  <a:lnTo>
                    <a:pt x="32" y="35"/>
                  </a:lnTo>
                  <a:lnTo>
                    <a:pt x="30" y="28"/>
                  </a:lnTo>
                  <a:lnTo>
                    <a:pt x="28" y="21"/>
                  </a:lnTo>
                  <a:lnTo>
                    <a:pt x="24" y="15"/>
                  </a:lnTo>
                  <a:lnTo>
                    <a:pt x="21" y="10"/>
                  </a:lnTo>
                  <a:lnTo>
                    <a:pt x="16" y="6"/>
                  </a:lnTo>
                  <a:lnTo>
                    <a:pt x="12" y="2"/>
                  </a:lnTo>
                  <a:lnTo>
                    <a:pt x="5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86" name="Freeform 730"/>
            <p:cNvSpPr>
              <a:spLocks/>
            </p:cNvSpPr>
            <p:nvPr/>
          </p:nvSpPr>
          <p:spPr bwMode="auto">
            <a:xfrm>
              <a:off x="2773" y="2500"/>
              <a:ext cx="50" cy="72"/>
            </a:xfrm>
            <a:custGeom>
              <a:avLst/>
              <a:gdLst>
                <a:gd name="T0" fmla="*/ 142 w 142"/>
                <a:gd name="T1" fmla="*/ 0 h 201"/>
                <a:gd name="T2" fmla="*/ 0 w 142"/>
                <a:gd name="T3" fmla="*/ 201 h 201"/>
                <a:gd name="T4" fmla="*/ 95 w 142"/>
                <a:gd name="T5" fmla="*/ 201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2" h="201">
                  <a:moveTo>
                    <a:pt x="142" y="0"/>
                  </a:moveTo>
                  <a:lnTo>
                    <a:pt x="0" y="201"/>
                  </a:lnTo>
                  <a:lnTo>
                    <a:pt x="95" y="20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87" name="Line 731"/>
            <p:cNvSpPr>
              <a:spLocks noChangeShapeType="1"/>
            </p:cNvSpPr>
            <p:nvPr/>
          </p:nvSpPr>
          <p:spPr bwMode="auto">
            <a:xfrm flipH="1" flipV="1">
              <a:off x="2991" y="2698"/>
              <a:ext cx="323" cy="2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88" name="Freeform 732"/>
            <p:cNvSpPr>
              <a:spLocks/>
            </p:cNvSpPr>
            <p:nvPr/>
          </p:nvSpPr>
          <p:spPr bwMode="auto">
            <a:xfrm>
              <a:off x="2926" y="2648"/>
              <a:ext cx="65" cy="50"/>
            </a:xfrm>
            <a:custGeom>
              <a:avLst/>
              <a:gdLst>
                <a:gd name="T0" fmla="*/ 39 w 178"/>
                <a:gd name="T1" fmla="*/ 0 h 140"/>
                <a:gd name="T2" fmla="*/ 0 w 178"/>
                <a:gd name="T3" fmla="*/ 53 h 140"/>
                <a:gd name="T4" fmla="*/ 178 w 178"/>
                <a:gd name="T5" fmla="*/ 140 h 140"/>
                <a:gd name="T6" fmla="*/ 39 w 178"/>
                <a:gd name="T7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8" h="140">
                  <a:moveTo>
                    <a:pt x="39" y="0"/>
                  </a:moveTo>
                  <a:lnTo>
                    <a:pt x="0" y="53"/>
                  </a:lnTo>
                  <a:lnTo>
                    <a:pt x="178" y="140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89" name="Freeform 733"/>
            <p:cNvSpPr>
              <a:spLocks/>
            </p:cNvSpPr>
            <p:nvPr/>
          </p:nvSpPr>
          <p:spPr bwMode="auto">
            <a:xfrm>
              <a:off x="2926" y="2648"/>
              <a:ext cx="65" cy="50"/>
            </a:xfrm>
            <a:custGeom>
              <a:avLst/>
              <a:gdLst>
                <a:gd name="T0" fmla="*/ 39 w 178"/>
                <a:gd name="T1" fmla="*/ 0 h 140"/>
                <a:gd name="T2" fmla="*/ 0 w 178"/>
                <a:gd name="T3" fmla="*/ 53 h 140"/>
                <a:gd name="T4" fmla="*/ 178 w 178"/>
                <a:gd name="T5" fmla="*/ 140 h 140"/>
                <a:gd name="T6" fmla="*/ 39 w 178"/>
                <a:gd name="T7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8" h="140">
                  <a:moveTo>
                    <a:pt x="39" y="0"/>
                  </a:moveTo>
                  <a:lnTo>
                    <a:pt x="0" y="53"/>
                  </a:lnTo>
                  <a:lnTo>
                    <a:pt x="178" y="140"/>
                  </a:lnTo>
                  <a:lnTo>
                    <a:pt x="39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90" name="Line 734"/>
            <p:cNvSpPr>
              <a:spLocks noChangeShapeType="1"/>
            </p:cNvSpPr>
            <p:nvPr/>
          </p:nvSpPr>
          <p:spPr bwMode="auto">
            <a:xfrm flipV="1">
              <a:off x="3800" y="2389"/>
              <a:ext cx="492" cy="10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91" name="Freeform 735"/>
            <p:cNvSpPr>
              <a:spLocks/>
            </p:cNvSpPr>
            <p:nvPr/>
          </p:nvSpPr>
          <p:spPr bwMode="auto">
            <a:xfrm>
              <a:off x="3773" y="3472"/>
              <a:ext cx="37" cy="68"/>
            </a:xfrm>
            <a:custGeom>
              <a:avLst/>
              <a:gdLst>
                <a:gd name="T0" fmla="*/ 51 w 110"/>
                <a:gd name="T1" fmla="*/ 0 h 192"/>
                <a:gd name="T2" fmla="*/ 110 w 110"/>
                <a:gd name="T3" fmla="*/ 27 h 192"/>
                <a:gd name="T4" fmla="*/ 0 w 110"/>
                <a:gd name="T5" fmla="*/ 192 h 192"/>
                <a:gd name="T6" fmla="*/ 51 w 110"/>
                <a:gd name="T7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0" h="192">
                  <a:moveTo>
                    <a:pt x="51" y="0"/>
                  </a:moveTo>
                  <a:lnTo>
                    <a:pt x="110" y="27"/>
                  </a:lnTo>
                  <a:lnTo>
                    <a:pt x="0" y="1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92" name="Freeform 736"/>
            <p:cNvSpPr>
              <a:spLocks/>
            </p:cNvSpPr>
            <p:nvPr/>
          </p:nvSpPr>
          <p:spPr bwMode="auto">
            <a:xfrm>
              <a:off x="3773" y="3472"/>
              <a:ext cx="37" cy="68"/>
            </a:xfrm>
            <a:custGeom>
              <a:avLst/>
              <a:gdLst>
                <a:gd name="T0" fmla="*/ 51 w 110"/>
                <a:gd name="T1" fmla="*/ 0 h 192"/>
                <a:gd name="T2" fmla="*/ 110 w 110"/>
                <a:gd name="T3" fmla="*/ 27 h 192"/>
                <a:gd name="T4" fmla="*/ 0 w 110"/>
                <a:gd name="T5" fmla="*/ 192 h 192"/>
                <a:gd name="T6" fmla="*/ 51 w 110"/>
                <a:gd name="T7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0" h="192">
                  <a:moveTo>
                    <a:pt x="51" y="0"/>
                  </a:moveTo>
                  <a:lnTo>
                    <a:pt x="110" y="27"/>
                  </a:lnTo>
                  <a:lnTo>
                    <a:pt x="0" y="192"/>
                  </a:lnTo>
                  <a:lnTo>
                    <a:pt x="51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93" name="Freeform 737"/>
            <p:cNvSpPr>
              <a:spLocks/>
            </p:cNvSpPr>
            <p:nvPr/>
          </p:nvSpPr>
          <p:spPr bwMode="auto">
            <a:xfrm>
              <a:off x="4279" y="2327"/>
              <a:ext cx="40" cy="67"/>
            </a:xfrm>
            <a:custGeom>
              <a:avLst/>
              <a:gdLst>
                <a:gd name="T0" fmla="*/ 0 w 110"/>
                <a:gd name="T1" fmla="*/ 165 h 192"/>
                <a:gd name="T2" fmla="*/ 60 w 110"/>
                <a:gd name="T3" fmla="*/ 192 h 192"/>
                <a:gd name="T4" fmla="*/ 110 w 110"/>
                <a:gd name="T5" fmla="*/ 0 h 192"/>
                <a:gd name="T6" fmla="*/ 0 w 110"/>
                <a:gd name="T7" fmla="*/ 165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0" h="192">
                  <a:moveTo>
                    <a:pt x="0" y="165"/>
                  </a:moveTo>
                  <a:lnTo>
                    <a:pt x="60" y="192"/>
                  </a:lnTo>
                  <a:lnTo>
                    <a:pt x="110" y="0"/>
                  </a:lnTo>
                  <a:lnTo>
                    <a:pt x="0" y="165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94" name="Freeform 738"/>
            <p:cNvSpPr>
              <a:spLocks/>
            </p:cNvSpPr>
            <p:nvPr/>
          </p:nvSpPr>
          <p:spPr bwMode="auto">
            <a:xfrm>
              <a:off x="4279" y="2327"/>
              <a:ext cx="40" cy="67"/>
            </a:xfrm>
            <a:custGeom>
              <a:avLst/>
              <a:gdLst>
                <a:gd name="T0" fmla="*/ 0 w 110"/>
                <a:gd name="T1" fmla="*/ 165 h 192"/>
                <a:gd name="T2" fmla="*/ 60 w 110"/>
                <a:gd name="T3" fmla="*/ 192 h 192"/>
                <a:gd name="T4" fmla="*/ 110 w 110"/>
                <a:gd name="T5" fmla="*/ 0 h 192"/>
                <a:gd name="T6" fmla="*/ 0 w 110"/>
                <a:gd name="T7" fmla="*/ 165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0" h="192">
                  <a:moveTo>
                    <a:pt x="0" y="165"/>
                  </a:moveTo>
                  <a:lnTo>
                    <a:pt x="60" y="192"/>
                  </a:lnTo>
                  <a:lnTo>
                    <a:pt x="110" y="0"/>
                  </a:lnTo>
                  <a:lnTo>
                    <a:pt x="0" y="165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95" name="Line 739"/>
            <p:cNvSpPr>
              <a:spLocks noChangeShapeType="1"/>
            </p:cNvSpPr>
            <p:nvPr/>
          </p:nvSpPr>
          <p:spPr bwMode="auto">
            <a:xfrm flipH="1" flipV="1">
              <a:off x="4086" y="2517"/>
              <a:ext cx="78" cy="9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96" name="Freeform 740"/>
            <p:cNvSpPr>
              <a:spLocks/>
            </p:cNvSpPr>
            <p:nvPr/>
          </p:nvSpPr>
          <p:spPr bwMode="auto">
            <a:xfrm>
              <a:off x="4094" y="2532"/>
              <a:ext cx="62" cy="68"/>
            </a:xfrm>
            <a:custGeom>
              <a:avLst/>
              <a:gdLst>
                <a:gd name="T0" fmla="*/ 115 w 172"/>
                <a:gd name="T1" fmla="*/ 29 h 186"/>
                <a:gd name="T2" fmla="*/ 106 w 172"/>
                <a:gd name="T3" fmla="*/ 21 h 186"/>
                <a:gd name="T4" fmla="*/ 98 w 172"/>
                <a:gd name="T5" fmla="*/ 16 h 186"/>
                <a:gd name="T6" fmla="*/ 88 w 172"/>
                <a:gd name="T7" fmla="*/ 11 h 186"/>
                <a:gd name="T8" fmla="*/ 80 w 172"/>
                <a:gd name="T9" fmla="*/ 6 h 186"/>
                <a:gd name="T10" fmla="*/ 70 w 172"/>
                <a:gd name="T11" fmla="*/ 3 h 186"/>
                <a:gd name="T12" fmla="*/ 61 w 172"/>
                <a:gd name="T13" fmla="*/ 1 h 186"/>
                <a:gd name="T14" fmla="*/ 53 w 172"/>
                <a:gd name="T15" fmla="*/ 0 h 186"/>
                <a:gd name="T16" fmla="*/ 44 w 172"/>
                <a:gd name="T17" fmla="*/ 0 h 186"/>
                <a:gd name="T18" fmla="*/ 37 w 172"/>
                <a:gd name="T19" fmla="*/ 1 h 186"/>
                <a:gd name="T20" fmla="*/ 30 w 172"/>
                <a:gd name="T21" fmla="*/ 3 h 186"/>
                <a:gd name="T22" fmla="*/ 23 w 172"/>
                <a:gd name="T23" fmla="*/ 6 h 186"/>
                <a:gd name="T24" fmla="*/ 18 w 172"/>
                <a:gd name="T25" fmla="*/ 10 h 186"/>
                <a:gd name="T26" fmla="*/ 13 w 172"/>
                <a:gd name="T27" fmla="*/ 15 h 186"/>
                <a:gd name="T28" fmla="*/ 8 w 172"/>
                <a:gd name="T29" fmla="*/ 20 h 186"/>
                <a:gd name="T30" fmla="*/ 4 w 172"/>
                <a:gd name="T31" fmla="*/ 27 h 186"/>
                <a:gd name="T32" fmla="*/ 2 w 172"/>
                <a:gd name="T33" fmla="*/ 34 h 186"/>
                <a:gd name="T34" fmla="*/ 0 w 172"/>
                <a:gd name="T35" fmla="*/ 41 h 186"/>
                <a:gd name="T36" fmla="*/ 0 w 172"/>
                <a:gd name="T37" fmla="*/ 50 h 186"/>
                <a:gd name="T38" fmla="*/ 0 w 172"/>
                <a:gd name="T39" fmla="*/ 58 h 186"/>
                <a:gd name="T40" fmla="*/ 1 w 172"/>
                <a:gd name="T41" fmla="*/ 68 h 186"/>
                <a:gd name="T42" fmla="*/ 3 w 172"/>
                <a:gd name="T43" fmla="*/ 78 h 186"/>
                <a:gd name="T44" fmla="*/ 6 w 172"/>
                <a:gd name="T45" fmla="*/ 87 h 186"/>
                <a:gd name="T46" fmla="*/ 9 w 172"/>
                <a:gd name="T47" fmla="*/ 97 h 186"/>
                <a:gd name="T48" fmla="*/ 15 w 172"/>
                <a:gd name="T49" fmla="*/ 106 h 186"/>
                <a:gd name="T50" fmla="*/ 20 w 172"/>
                <a:gd name="T51" fmla="*/ 116 h 186"/>
                <a:gd name="T52" fmla="*/ 26 w 172"/>
                <a:gd name="T53" fmla="*/ 126 h 186"/>
                <a:gd name="T54" fmla="*/ 33 w 172"/>
                <a:gd name="T55" fmla="*/ 134 h 186"/>
                <a:gd name="T56" fmla="*/ 40 w 172"/>
                <a:gd name="T57" fmla="*/ 143 h 186"/>
                <a:gd name="T58" fmla="*/ 49 w 172"/>
                <a:gd name="T59" fmla="*/ 150 h 186"/>
                <a:gd name="T60" fmla="*/ 56 w 172"/>
                <a:gd name="T61" fmla="*/ 158 h 186"/>
                <a:gd name="T62" fmla="*/ 65 w 172"/>
                <a:gd name="T63" fmla="*/ 164 h 186"/>
                <a:gd name="T64" fmla="*/ 74 w 172"/>
                <a:gd name="T65" fmla="*/ 170 h 186"/>
                <a:gd name="T66" fmla="*/ 83 w 172"/>
                <a:gd name="T67" fmla="*/ 176 h 186"/>
                <a:gd name="T68" fmla="*/ 92 w 172"/>
                <a:gd name="T69" fmla="*/ 179 h 186"/>
                <a:gd name="T70" fmla="*/ 101 w 172"/>
                <a:gd name="T71" fmla="*/ 182 h 186"/>
                <a:gd name="T72" fmla="*/ 109 w 172"/>
                <a:gd name="T73" fmla="*/ 184 h 186"/>
                <a:gd name="T74" fmla="*/ 118 w 172"/>
                <a:gd name="T75" fmla="*/ 186 h 186"/>
                <a:gd name="T76" fmla="*/ 126 w 172"/>
                <a:gd name="T77" fmla="*/ 186 h 186"/>
                <a:gd name="T78" fmla="*/ 134 w 172"/>
                <a:gd name="T79" fmla="*/ 185 h 186"/>
                <a:gd name="T80" fmla="*/ 141 w 172"/>
                <a:gd name="T81" fmla="*/ 183 h 186"/>
                <a:gd name="T82" fmla="*/ 148 w 172"/>
                <a:gd name="T83" fmla="*/ 180 h 186"/>
                <a:gd name="T84" fmla="*/ 154 w 172"/>
                <a:gd name="T85" fmla="*/ 177 h 186"/>
                <a:gd name="T86" fmla="*/ 159 w 172"/>
                <a:gd name="T87" fmla="*/ 171 h 186"/>
                <a:gd name="T88" fmla="*/ 164 w 172"/>
                <a:gd name="T89" fmla="*/ 166 h 186"/>
                <a:gd name="T90" fmla="*/ 167 w 172"/>
                <a:gd name="T91" fmla="*/ 160 h 186"/>
                <a:gd name="T92" fmla="*/ 170 w 172"/>
                <a:gd name="T93" fmla="*/ 152 h 186"/>
                <a:gd name="T94" fmla="*/ 171 w 172"/>
                <a:gd name="T95" fmla="*/ 145 h 186"/>
                <a:gd name="T96" fmla="*/ 172 w 172"/>
                <a:gd name="T97" fmla="*/ 136 h 186"/>
                <a:gd name="T98" fmla="*/ 172 w 172"/>
                <a:gd name="T99" fmla="*/ 128 h 186"/>
                <a:gd name="T100" fmla="*/ 171 w 172"/>
                <a:gd name="T101" fmla="*/ 118 h 186"/>
                <a:gd name="T102" fmla="*/ 169 w 172"/>
                <a:gd name="T103" fmla="*/ 109 h 186"/>
                <a:gd name="T104" fmla="*/ 166 w 172"/>
                <a:gd name="T105" fmla="*/ 99 h 186"/>
                <a:gd name="T106" fmla="*/ 162 w 172"/>
                <a:gd name="T107" fmla="*/ 89 h 186"/>
                <a:gd name="T108" fmla="*/ 157 w 172"/>
                <a:gd name="T109" fmla="*/ 80 h 186"/>
                <a:gd name="T110" fmla="*/ 152 w 172"/>
                <a:gd name="T111" fmla="*/ 70 h 186"/>
                <a:gd name="T112" fmla="*/ 146 w 172"/>
                <a:gd name="T113" fmla="*/ 61 h 186"/>
                <a:gd name="T114" fmla="*/ 139 w 172"/>
                <a:gd name="T115" fmla="*/ 52 h 186"/>
                <a:gd name="T116" fmla="*/ 132 w 172"/>
                <a:gd name="T117" fmla="*/ 44 h 186"/>
                <a:gd name="T118" fmla="*/ 123 w 172"/>
                <a:gd name="T119" fmla="*/ 35 h 186"/>
                <a:gd name="T120" fmla="*/ 115 w 172"/>
                <a:gd name="T121" fmla="*/ 29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2" h="186">
                  <a:moveTo>
                    <a:pt x="115" y="29"/>
                  </a:moveTo>
                  <a:lnTo>
                    <a:pt x="106" y="21"/>
                  </a:lnTo>
                  <a:lnTo>
                    <a:pt x="98" y="16"/>
                  </a:lnTo>
                  <a:lnTo>
                    <a:pt x="88" y="11"/>
                  </a:lnTo>
                  <a:lnTo>
                    <a:pt x="80" y="6"/>
                  </a:lnTo>
                  <a:lnTo>
                    <a:pt x="70" y="3"/>
                  </a:lnTo>
                  <a:lnTo>
                    <a:pt x="61" y="1"/>
                  </a:lnTo>
                  <a:lnTo>
                    <a:pt x="53" y="0"/>
                  </a:lnTo>
                  <a:lnTo>
                    <a:pt x="44" y="0"/>
                  </a:lnTo>
                  <a:lnTo>
                    <a:pt x="37" y="1"/>
                  </a:lnTo>
                  <a:lnTo>
                    <a:pt x="30" y="3"/>
                  </a:lnTo>
                  <a:lnTo>
                    <a:pt x="23" y="6"/>
                  </a:lnTo>
                  <a:lnTo>
                    <a:pt x="18" y="10"/>
                  </a:lnTo>
                  <a:lnTo>
                    <a:pt x="13" y="15"/>
                  </a:lnTo>
                  <a:lnTo>
                    <a:pt x="8" y="20"/>
                  </a:lnTo>
                  <a:lnTo>
                    <a:pt x="4" y="27"/>
                  </a:lnTo>
                  <a:lnTo>
                    <a:pt x="2" y="34"/>
                  </a:lnTo>
                  <a:lnTo>
                    <a:pt x="0" y="41"/>
                  </a:lnTo>
                  <a:lnTo>
                    <a:pt x="0" y="50"/>
                  </a:lnTo>
                  <a:lnTo>
                    <a:pt x="0" y="58"/>
                  </a:lnTo>
                  <a:lnTo>
                    <a:pt x="1" y="68"/>
                  </a:lnTo>
                  <a:lnTo>
                    <a:pt x="3" y="78"/>
                  </a:lnTo>
                  <a:lnTo>
                    <a:pt x="6" y="87"/>
                  </a:lnTo>
                  <a:lnTo>
                    <a:pt x="9" y="97"/>
                  </a:lnTo>
                  <a:lnTo>
                    <a:pt x="15" y="106"/>
                  </a:lnTo>
                  <a:lnTo>
                    <a:pt x="20" y="116"/>
                  </a:lnTo>
                  <a:lnTo>
                    <a:pt x="26" y="126"/>
                  </a:lnTo>
                  <a:lnTo>
                    <a:pt x="33" y="134"/>
                  </a:lnTo>
                  <a:lnTo>
                    <a:pt x="40" y="143"/>
                  </a:lnTo>
                  <a:lnTo>
                    <a:pt x="49" y="150"/>
                  </a:lnTo>
                  <a:lnTo>
                    <a:pt x="56" y="158"/>
                  </a:lnTo>
                  <a:lnTo>
                    <a:pt x="65" y="164"/>
                  </a:lnTo>
                  <a:lnTo>
                    <a:pt x="74" y="170"/>
                  </a:lnTo>
                  <a:lnTo>
                    <a:pt x="83" y="176"/>
                  </a:lnTo>
                  <a:lnTo>
                    <a:pt x="92" y="179"/>
                  </a:lnTo>
                  <a:lnTo>
                    <a:pt x="101" y="182"/>
                  </a:lnTo>
                  <a:lnTo>
                    <a:pt x="109" y="184"/>
                  </a:lnTo>
                  <a:lnTo>
                    <a:pt x="118" y="186"/>
                  </a:lnTo>
                  <a:lnTo>
                    <a:pt x="126" y="186"/>
                  </a:lnTo>
                  <a:lnTo>
                    <a:pt x="134" y="185"/>
                  </a:lnTo>
                  <a:lnTo>
                    <a:pt x="141" y="183"/>
                  </a:lnTo>
                  <a:lnTo>
                    <a:pt x="148" y="180"/>
                  </a:lnTo>
                  <a:lnTo>
                    <a:pt x="154" y="177"/>
                  </a:lnTo>
                  <a:lnTo>
                    <a:pt x="159" y="171"/>
                  </a:lnTo>
                  <a:lnTo>
                    <a:pt x="164" y="166"/>
                  </a:lnTo>
                  <a:lnTo>
                    <a:pt x="167" y="160"/>
                  </a:lnTo>
                  <a:lnTo>
                    <a:pt x="170" y="152"/>
                  </a:lnTo>
                  <a:lnTo>
                    <a:pt x="171" y="145"/>
                  </a:lnTo>
                  <a:lnTo>
                    <a:pt x="172" y="136"/>
                  </a:lnTo>
                  <a:lnTo>
                    <a:pt x="172" y="128"/>
                  </a:lnTo>
                  <a:lnTo>
                    <a:pt x="171" y="118"/>
                  </a:lnTo>
                  <a:lnTo>
                    <a:pt x="169" y="109"/>
                  </a:lnTo>
                  <a:lnTo>
                    <a:pt x="166" y="99"/>
                  </a:lnTo>
                  <a:lnTo>
                    <a:pt x="162" y="89"/>
                  </a:lnTo>
                  <a:lnTo>
                    <a:pt x="157" y="80"/>
                  </a:lnTo>
                  <a:lnTo>
                    <a:pt x="152" y="70"/>
                  </a:lnTo>
                  <a:lnTo>
                    <a:pt x="146" y="61"/>
                  </a:lnTo>
                  <a:lnTo>
                    <a:pt x="139" y="52"/>
                  </a:lnTo>
                  <a:lnTo>
                    <a:pt x="132" y="44"/>
                  </a:lnTo>
                  <a:lnTo>
                    <a:pt x="123" y="35"/>
                  </a:lnTo>
                  <a:lnTo>
                    <a:pt x="115" y="29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97" name="Freeform 741"/>
            <p:cNvSpPr>
              <a:spLocks/>
            </p:cNvSpPr>
            <p:nvPr/>
          </p:nvSpPr>
          <p:spPr bwMode="auto">
            <a:xfrm>
              <a:off x="4109" y="2467"/>
              <a:ext cx="77" cy="73"/>
            </a:xfrm>
            <a:custGeom>
              <a:avLst/>
              <a:gdLst>
                <a:gd name="T0" fmla="*/ 0 w 219"/>
                <a:gd name="T1" fmla="*/ 0 h 199"/>
                <a:gd name="T2" fmla="*/ 170 w 219"/>
                <a:gd name="T3" fmla="*/ 199 h 199"/>
                <a:gd name="T4" fmla="*/ 219 w 219"/>
                <a:gd name="T5" fmla="*/ 92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9" h="199">
                  <a:moveTo>
                    <a:pt x="0" y="0"/>
                  </a:moveTo>
                  <a:lnTo>
                    <a:pt x="170" y="199"/>
                  </a:lnTo>
                  <a:lnTo>
                    <a:pt x="219" y="9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98" name="Line 742"/>
            <p:cNvSpPr>
              <a:spLocks noChangeShapeType="1"/>
            </p:cNvSpPr>
            <p:nvPr/>
          </p:nvSpPr>
          <p:spPr bwMode="auto">
            <a:xfrm>
              <a:off x="4164" y="2497"/>
              <a:ext cx="37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199" name="Freeform 743"/>
            <p:cNvSpPr>
              <a:spLocks/>
            </p:cNvSpPr>
            <p:nvPr/>
          </p:nvSpPr>
          <p:spPr bwMode="auto">
            <a:xfrm>
              <a:off x="4139" y="2417"/>
              <a:ext cx="77" cy="65"/>
            </a:xfrm>
            <a:custGeom>
              <a:avLst/>
              <a:gdLst>
                <a:gd name="T0" fmla="*/ 0 w 217"/>
                <a:gd name="T1" fmla="*/ 0 h 177"/>
                <a:gd name="T2" fmla="*/ 12 w 217"/>
                <a:gd name="T3" fmla="*/ 16 h 177"/>
                <a:gd name="T4" fmla="*/ 24 w 217"/>
                <a:gd name="T5" fmla="*/ 31 h 177"/>
                <a:gd name="T6" fmla="*/ 36 w 217"/>
                <a:gd name="T7" fmla="*/ 47 h 177"/>
                <a:gd name="T8" fmla="*/ 49 w 217"/>
                <a:gd name="T9" fmla="*/ 62 h 177"/>
                <a:gd name="T10" fmla="*/ 63 w 217"/>
                <a:gd name="T11" fmla="*/ 77 h 177"/>
                <a:gd name="T12" fmla="*/ 77 w 217"/>
                <a:gd name="T13" fmla="*/ 91 h 177"/>
                <a:gd name="T14" fmla="*/ 92 w 217"/>
                <a:gd name="T15" fmla="*/ 104 h 177"/>
                <a:gd name="T16" fmla="*/ 107 w 217"/>
                <a:gd name="T17" fmla="*/ 116 h 177"/>
                <a:gd name="T18" fmla="*/ 122 w 217"/>
                <a:gd name="T19" fmla="*/ 127 h 177"/>
                <a:gd name="T20" fmla="*/ 138 w 217"/>
                <a:gd name="T21" fmla="*/ 138 h 177"/>
                <a:gd name="T22" fmla="*/ 154 w 217"/>
                <a:gd name="T23" fmla="*/ 148 h 177"/>
                <a:gd name="T24" fmla="*/ 170 w 217"/>
                <a:gd name="T25" fmla="*/ 157 h 177"/>
                <a:gd name="T26" fmla="*/ 186 w 217"/>
                <a:gd name="T27" fmla="*/ 165 h 177"/>
                <a:gd name="T28" fmla="*/ 201 w 217"/>
                <a:gd name="T29" fmla="*/ 171 h 177"/>
                <a:gd name="T30" fmla="*/ 217 w 217"/>
                <a:gd name="T31" fmla="*/ 177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17" h="177">
                  <a:moveTo>
                    <a:pt x="0" y="0"/>
                  </a:moveTo>
                  <a:lnTo>
                    <a:pt x="12" y="16"/>
                  </a:lnTo>
                  <a:lnTo>
                    <a:pt x="24" y="31"/>
                  </a:lnTo>
                  <a:lnTo>
                    <a:pt x="36" y="47"/>
                  </a:lnTo>
                  <a:lnTo>
                    <a:pt x="49" y="62"/>
                  </a:lnTo>
                  <a:lnTo>
                    <a:pt x="63" y="77"/>
                  </a:lnTo>
                  <a:lnTo>
                    <a:pt x="77" y="91"/>
                  </a:lnTo>
                  <a:lnTo>
                    <a:pt x="92" y="104"/>
                  </a:lnTo>
                  <a:lnTo>
                    <a:pt x="107" y="116"/>
                  </a:lnTo>
                  <a:lnTo>
                    <a:pt x="122" y="127"/>
                  </a:lnTo>
                  <a:lnTo>
                    <a:pt x="138" y="138"/>
                  </a:lnTo>
                  <a:lnTo>
                    <a:pt x="154" y="148"/>
                  </a:lnTo>
                  <a:lnTo>
                    <a:pt x="170" y="157"/>
                  </a:lnTo>
                  <a:lnTo>
                    <a:pt x="186" y="165"/>
                  </a:lnTo>
                  <a:lnTo>
                    <a:pt x="201" y="171"/>
                  </a:lnTo>
                  <a:lnTo>
                    <a:pt x="217" y="17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00" name="Freeform 744"/>
            <p:cNvSpPr>
              <a:spLocks/>
            </p:cNvSpPr>
            <p:nvPr/>
          </p:nvSpPr>
          <p:spPr bwMode="auto">
            <a:xfrm>
              <a:off x="4136" y="2402"/>
              <a:ext cx="10" cy="15"/>
            </a:xfrm>
            <a:custGeom>
              <a:avLst/>
              <a:gdLst>
                <a:gd name="T0" fmla="*/ 25 w 25"/>
                <a:gd name="T1" fmla="*/ 0 h 44"/>
                <a:gd name="T2" fmla="*/ 20 w 25"/>
                <a:gd name="T3" fmla="*/ 0 h 44"/>
                <a:gd name="T4" fmla="*/ 15 w 25"/>
                <a:gd name="T5" fmla="*/ 0 h 44"/>
                <a:gd name="T6" fmla="*/ 11 w 25"/>
                <a:gd name="T7" fmla="*/ 2 h 44"/>
                <a:gd name="T8" fmla="*/ 7 w 25"/>
                <a:gd name="T9" fmla="*/ 4 h 44"/>
                <a:gd name="T10" fmla="*/ 4 w 25"/>
                <a:gd name="T11" fmla="*/ 7 h 44"/>
                <a:gd name="T12" fmla="*/ 2 w 25"/>
                <a:gd name="T13" fmla="*/ 11 h 44"/>
                <a:gd name="T14" fmla="*/ 0 w 25"/>
                <a:gd name="T15" fmla="*/ 15 h 44"/>
                <a:gd name="T16" fmla="*/ 0 w 25"/>
                <a:gd name="T17" fmla="*/ 20 h 44"/>
                <a:gd name="T18" fmla="*/ 0 w 25"/>
                <a:gd name="T19" fmla="*/ 25 h 44"/>
                <a:gd name="T20" fmla="*/ 1 w 25"/>
                <a:gd name="T21" fmla="*/ 32 h 44"/>
                <a:gd name="T22" fmla="*/ 3 w 25"/>
                <a:gd name="T23" fmla="*/ 37 h 44"/>
                <a:gd name="T24" fmla="*/ 5 w 25"/>
                <a:gd name="T25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44">
                  <a:moveTo>
                    <a:pt x="25" y="0"/>
                  </a:moveTo>
                  <a:lnTo>
                    <a:pt x="20" y="0"/>
                  </a:lnTo>
                  <a:lnTo>
                    <a:pt x="15" y="0"/>
                  </a:lnTo>
                  <a:lnTo>
                    <a:pt x="11" y="2"/>
                  </a:lnTo>
                  <a:lnTo>
                    <a:pt x="7" y="4"/>
                  </a:lnTo>
                  <a:lnTo>
                    <a:pt x="4" y="7"/>
                  </a:lnTo>
                  <a:lnTo>
                    <a:pt x="2" y="11"/>
                  </a:lnTo>
                  <a:lnTo>
                    <a:pt x="0" y="15"/>
                  </a:lnTo>
                  <a:lnTo>
                    <a:pt x="0" y="20"/>
                  </a:lnTo>
                  <a:lnTo>
                    <a:pt x="0" y="25"/>
                  </a:lnTo>
                  <a:lnTo>
                    <a:pt x="1" y="32"/>
                  </a:lnTo>
                  <a:lnTo>
                    <a:pt x="3" y="37"/>
                  </a:lnTo>
                  <a:lnTo>
                    <a:pt x="5" y="4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01" name="Freeform 745"/>
            <p:cNvSpPr>
              <a:spLocks/>
            </p:cNvSpPr>
            <p:nvPr/>
          </p:nvSpPr>
          <p:spPr bwMode="auto">
            <a:xfrm>
              <a:off x="4146" y="2402"/>
              <a:ext cx="78" cy="65"/>
            </a:xfrm>
            <a:custGeom>
              <a:avLst/>
              <a:gdLst>
                <a:gd name="T0" fmla="*/ 217 w 217"/>
                <a:gd name="T1" fmla="*/ 178 h 178"/>
                <a:gd name="T2" fmla="*/ 206 w 217"/>
                <a:gd name="T3" fmla="*/ 162 h 178"/>
                <a:gd name="T4" fmla="*/ 194 w 217"/>
                <a:gd name="T5" fmla="*/ 146 h 178"/>
                <a:gd name="T6" fmla="*/ 181 w 217"/>
                <a:gd name="T7" fmla="*/ 130 h 178"/>
                <a:gd name="T8" fmla="*/ 169 w 217"/>
                <a:gd name="T9" fmla="*/ 115 h 178"/>
                <a:gd name="T10" fmla="*/ 155 w 217"/>
                <a:gd name="T11" fmla="*/ 100 h 178"/>
                <a:gd name="T12" fmla="*/ 140 w 217"/>
                <a:gd name="T13" fmla="*/ 86 h 178"/>
                <a:gd name="T14" fmla="*/ 126 w 217"/>
                <a:gd name="T15" fmla="*/ 73 h 178"/>
                <a:gd name="T16" fmla="*/ 111 w 217"/>
                <a:gd name="T17" fmla="*/ 62 h 178"/>
                <a:gd name="T18" fmla="*/ 95 w 217"/>
                <a:gd name="T19" fmla="*/ 50 h 178"/>
                <a:gd name="T20" fmla="*/ 79 w 217"/>
                <a:gd name="T21" fmla="*/ 39 h 178"/>
                <a:gd name="T22" fmla="*/ 64 w 217"/>
                <a:gd name="T23" fmla="*/ 30 h 178"/>
                <a:gd name="T24" fmla="*/ 48 w 217"/>
                <a:gd name="T25" fmla="*/ 20 h 178"/>
                <a:gd name="T26" fmla="*/ 32 w 217"/>
                <a:gd name="T27" fmla="*/ 13 h 178"/>
                <a:gd name="T28" fmla="*/ 16 w 217"/>
                <a:gd name="T29" fmla="*/ 6 h 178"/>
                <a:gd name="T30" fmla="*/ 0 w 217"/>
                <a:gd name="T31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17" h="178">
                  <a:moveTo>
                    <a:pt x="217" y="178"/>
                  </a:moveTo>
                  <a:lnTo>
                    <a:pt x="206" y="162"/>
                  </a:lnTo>
                  <a:lnTo>
                    <a:pt x="194" y="146"/>
                  </a:lnTo>
                  <a:lnTo>
                    <a:pt x="181" y="130"/>
                  </a:lnTo>
                  <a:lnTo>
                    <a:pt x="169" y="115"/>
                  </a:lnTo>
                  <a:lnTo>
                    <a:pt x="155" y="100"/>
                  </a:lnTo>
                  <a:lnTo>
                    <a:pt x="140" y="86"/>
                  </a:lnTo>
                  <a:lnTo>
                    <a:pt x="126" y="73"/>
                  </a:lnTo>
                  <a:lnTo>
                    <a:pt x="111" y="62"/>
                  </a:lnTo>
                  <a:lnTo>
                    <a:pt x="95" y="50"/>
                  </a:lnTo>
                  <a:lnTo>
                    <a:pt x="79" y="39"/>
                  </a:lnTo>
                  <a:lnTo>
                    <a:pt x="64" y="30"/>
                  </a:lnTo>
                  <a:lnTo>
                    <a:pt x="48" y="20"/>
                  </a:lnTo>
                  <a:lnTo>
                    <a:pt x="32" y="13"/>
                  </a:lnTo>
                  <a:lnTo>
                    <a:pt x="16" y="6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02" name="Freeform 746"/>
            <p:cNvSpPr>
              <a:spLocks/>
            </p:cNvSpPr>
            <p:nvPr/>
          </p:nvSpPr>
          <p:spPr bwMode="auto">
            <a:xfrm>
              <a:off x="4216" y="2467"/>
              <a:ext cx="8" cy="15"/>
            </a:xfrm>
            <a:custGeom>
              <a:avLst/>
              <a:gdLst>
                <a:gd name="T0" fmla="*/ 0 w 26"/>
                <a:gd name="T1" fmla="*/ 43 h 43"/>
                <a:gd name="T2" fmla="*/ 6 w 26"/>
                <a:gd name="T3" fmla="*/ 43 h 43"/>
                <a:gd name="T4" fmla="*/ 10 w 26"/>
                <a:gd name="T5" fmla="*/ 43 h 43"/>
                <a:gd name="T6" fmla="*/ 14 w 26"/>
                <a:gd name="T7" fmla="*/ 42 h 43"/>
                <a:gd name="T8" fmla="*/ 19 w 26"/>
                <a:gd name="T9" fmla="*/ 39 h 43"/>
                <a:gd name="T10" fmla="*/ 22 w 26"/>
                <a:gd name="T11" fmla="*/ 37 h 43"/>
                <a:gd name="T12" fmla="*/ 24 w 26"/>
                <a:gd name="T13" fmla="*/ 33 h 43"/>
                <a:gd name="T14" fmla="*/ 25 w 26"/>
                <a:gd name="T15" fmla="*/ 28 h 43"/>
                <a:gd name="T16" fmla="*/ 26 w 26"/>
                <a:gd name="T17" fmla="*/ 23 h 43"/>
                <a:gd name="T18" fmla="*/ 26 w 26"/>
                <a:gd name="T19" fmla="*/ 18 h 43"/>
                <a:gd name="T20" fmla="*/ 25 w 26"/>
                <a:gd name="T21" fmla="*/ 11 h 43"/>
                <a:gd name="T22" fmla="*/ 23 w 26"/>
                <a:gd name="T23" fmla="*/ 6 h 43"/>
                <a:gd name="T24" fmla="*/ 20 w 26"/>
                <a:gd name="T25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6" h="43">
                  <a:moveTo>
                    <a:pt x="0" y="43"/>
                  </a:moveTo>
                  <a:lnTo>
                    <a:pt x="6" y="43"/>
                  </a:lnTo>
                  <a:lnTo>
                    <a:pt x="10" y="43"/>
                  </a:lnTo>
                  <a:lnTo>
                    <a:pt x="14" y="42"/>
                  </a:lnTo>
                  <a:lnTo>
                    <a:pt x="19" y="39"/>
                  </a:lnTo>
                  <a:lnTo>
                    <a:pt x="22" y="37"/>
                  </a:lnTo>
                  <a:lnTo>
                    <a:pt x="24" y="33"/>
                  </a:lnTo>
                  <a:lnTo>
                    <a:pt x="25" y="28"/>
                  </a:lnTo>
                  <a:lnTo>
                    <a:pt x="26" y="23"/>
                  </a:lnTo>
                  <a:lnTo>
                    <a:pt x="26" y="18"/>
                  </a:lnTo>
                  <a:lnTo>
                    <a:pt x="25" y="11"/>
                  </a:lnTo>
                  <a:lnTo>
                    <a:pt x="23" y="6"/>
                  </a:lnTo>
                  <a:lnTo>
                    <a:pt x="2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03" name="Freeform 747"/>
            <p:cNvSpPr>
              <a:spLocks/>
            </p:cNvSpPr>
            <p:nvPr/>
          </p:nvSpPr>
          <p:spPr bwMode="auto">
            <a:xfrm>
              <a:off x="4286" y="2312"/>
              <a:ext cx="76" cy="35"/>
            </a:xfrm>
            <a:custGeom>
              <a:avLst/>
              <a:gdLst>
                <a:gd name="T0" fmla="*/ 206 w 206"/>
                <a:gd name="T1" fmla="*/ 96 h 96"/>
                <a:gd name="T2" fmla="*/ 155 w 206"/>
                <a:gd name="T3" fmla="*/ 69 h 96"/>
                <a:gd name="T4" fmla="*/ 104 w 206"/>
                <a:gd name="T5" fmla="*/ 44 h 96"/>
                <a:gd name="T6" fmla="*/ 53 w 206"/>
                <a:gd name="T7" fmla="*/ 21 h 96"/>
                <a:gd name="T8" fmla="*/ 0 w 206"/>
                <a:gd name="T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6" h="96">
                  <a:moveTo>
                    <a:pt x="206" y="96"/>
                  </a:moveTo>
                  <a:lnTo>
                    <a:pt x="155" y="69"/>
                  </a:lnTo>
                  <a:lnTo>
                    <a:pt x="104" y="44"/>
                  </a:lnTo>
                  <a:lnTo>
                    <a:pt x="53" y="2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04" name="Line 748"/>
            <p:cNvSpPr>
              <a:spLocks noChangeShapeType="1"/>
            </p:cNvSpPr>
            <p:nvPr/>
          </p:nvSpPr>
          <p:spPr bwMode="auto">
            <a:xfrm>
              <a:off x="4299" y="3201"/>
              <a:ext cx="50" cy="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05" name="Freeform 749"/>
            <p:cNvSpPr>
              <a:spLocks/>
            </p:cNvSpPr>
            <p:nvPr/>
          </p:nvSpPr>
          <p:spPr bwMode="auto">
            <a:xfrm>
              <a:off x="3547" y="2615"/>
              <a:ext cx="243" cy="50"/>
            </a:xfrm>
            <a:custGeom>
              <a:avLst/>
              <a:gdLst>
                <a:gd name="T0" fmla="*/ 680 w 680"/>
                <a:gd name="T1" fmla="*/ 141 h 141"/>
                <a:gd name="T2" fmla="*/ 546 w 680"/>
                <a:gd name="T3" fmla="*/ 0 h 141"/>
                <a:gd name="T4" fmla="*/ 0 w 680"/>
                <a:gd name="T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80" h="141">
                  <a:moveTo>
                    <a:pt x="680" y="141"/>
                  </a:moveTo>
                  <a:lnTo>
                    <a:pt x="546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06" name="Line 750"/>
            <p:cNvSpPr>
              <a:spLocks noChangeShapeType="1"/>
            </p:cNvSpPr>
            <p:nvPr/>
          </p:nvSpPr>
          <p:spPr bwMode="auto">
            <a:xfrm flipH="1" flipV="1">
              <a:off x="3840" y="2715"/>
              <a:ext cx="411" cy="4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07" name="Freeform 751"/>
            <p:cNvSpPr>
              <a:spLocks/>
            </p:cNvSpPr>
            <p:nvPr/>
          </p:nvSpPr>
          <p:spPr bwMode="auto">
            <a:xfrm>
              <a:off x="4251" y="3151"/>
              <a:ext cx="58" cy="58"/>
            </a:xfrm>
            <a:custGeom>
              <a:avLst/>
              <a:gdLst>
                <a:gd name="T0" fmla="*/ 157 w 157"/>
                <a:gd name="T1" fmla="*/ 119 h 164"/>
                <a:gd name="T2" fmla="*/ 110 w 157"/>
                <a:gd name="T3" fmla="*/ 164 h 164"/>
                <a:gd name="T4" fmla="*/ 0 w 157"/>
                <a:gd name="T5" fmla="*/ 0 h 164"/>
                <a:gd name="T6" fmla="*/ 157 w 157"/>
                <a:gd name="T7" fmla="*/ 119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7" h="164">
                  <a:moveTo>
                    <a:pt x="157" y="119"/>
                  </a:moveTo>
                  <a:lnTo>
                    <a:pt x="110" y="164"/>
                  </a:lnTo>
                  <a:lnTo>
                    <a:pt x="0" y="0"/>
                  </a:lnTo>
                  <a:lnTo>
                    <a:pt x="157" y="119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08" name="Freeform 752"/>
            <p:cNvSpPr>
              <a:spLocks/>
            </p:cNvSpPr>
            <p:nvPr/>
          </p:nvSpPr>
          <p:spPr bwMode="auto">
            <a:xfrm>
              <a:off x="4251" y="3151"/>
              <a:ext cx="58" cy="58"/>
            </a:xfrm>
            <a:custGeom>
              <a:avLst/>
              <a:gdLst>
                <a:gd name="T0" fmla="*/ 157 w 157"/>
                <a:gd name="T1" fmla="*/ 119 h 164"/>
                <a:gd name="T2" fmla="*/ 110 w 157"/>
                <a:gd name="T3" fmla="*/ 164 h 164"/>
                <a:gd name="T4" fmla="*/ 0 w 157"/>
                <a:gd name="T5" fmla="*/ 0 h 164"/>
                <a:gd name="T6" fmla="*/ 157 w 157"/>
                <a:gd name="T7" fmla="*/ 119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7" h="164">
                  <a:moveTo>
                    <a:pt x="157" y="119"/>
                  </a:moveTo>
                  <a:lnTo>
                    <a:pt x="110" y="164"/>
                  </a:lnTo>
                  <a:lnTo>
                    <a:pt x="0" y="0"/>
                  </a:lnTo>
                  <a:lnTo>
                    <a:pt x="157" y="119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09" name="Freeform 753"/>
            <p:cNvSpPr>
              <a:spLocks/>
            </p:cNvSpPr>
            <p:nvPr/>
          </p:nvSpPr>
          <p:spPr bwMode="auto">
            <a:xfrm>
              <a:off x="3783" y="2658"/>
              <a:ext cx="57" cy="57"/>
            </a:xfrm>
            <a:custGeom>
              <a:avLst/>
              <a:gdLst>
                <a:gd name="T0" fmla="*/ 48 w 159"/>
                <a:gd name="T1" fmla="*/ 0 h 164"/>
                <a:gd name="T2" fmla="*/ 0 w 159"/>
                <a:gd name="T3" fmla="*/ 45 h 164"/>
                <a:gd name="T4" fmla="*/ 159 w 159"/>
                <a:gd name="T5" fmla="*/ 164 h 164"/>
                <a:gd name="T6" fmla="*/ 48 w 159"/>
                <a:gd name="T7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9" h="164">
                  <a:moveTo>
                    <a:pt x="48" y="0"/>
                  </a:moveTo>
                  <a:lnTo>
                    <a:pt x="0" y="45"/>
                  </a:lnTo>
                  <a:lnTo>
                    <a:pt x="159" y="164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10" name="Freeform 754"/>
            <p:cNvSpPr>
              <a:spLocks/>
            </p:cNvSpPr>
            <p:nvPr/>
          </p:nvSpPr>
          <p:spPr bwMode="auto">
            <a:xfrm>
              <a:off x="3783" y="2658"/>
              <a:ext cx="57" cy="57"/>
            </a:xfrm>
            <a:custGeom>
              <a:avLst/>
              <a:gdLst>
                <a:gd name="T0" fmla="*/ 48 w 159"/>
                <a:gd name="T1" fmla="*/ 0 h 164"/>
                <a:gd name="T2" fmla="*/ 0 w 159"/>
                <a:gd name="T3" fmla="*/ 45 h 164"/>
                <a:gd name="T4" fmla="*/ 159 w 159"/>
                <a:gd name="T5" fmla="*/ 164 h 164"/>
                <a:gd name="T6" fmla="*/ 48 w 159"/>
                <a:gd name="T7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9" h="164">
                  <a:moveTo>
                    <a:pt x="48" y="0"/>
                  </a:moveTo>
                  <a:lnTo>
                    <a:pt x="0" y="45"/>
                  </a:lnTo>
                  <a:lnTo>
                    <a:pt x="159" y="164"/>
                  </a:lnTo>
                  <a:lnTo>
                    <a:pt x="48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11" name="Line 755"/>
            <p:cNvSpPr>
              <a:spLocks noChangeShapeType="1"/>
            </p:cNvSpPr>
            <p:nvPr/>
          </p:nvSpPr>
          <p:spPr bwMode="auto">
            <a:xfrm flipV="1">
              <a:off x="3555" y="2480"/>
              <a:ext cx="55" cy="1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12" name="Freeform 756"/>
            <p:cNvSpPr>
              <a:spLocks/>
            </p:cNvSpPr>
            <p:nvPr/>
          </p:nvSpPr>
          <p:spPr bwMode="auto">
            <a:xfrm>
              <a:off x="3555" y="2500"/>
              <a:ext cx="55" cy="72"/>
            </a:xfrm>
            <a:custGeom>
              <a:avLst/>
              <a:gdLst>
                <a:gd name="T0" fmla="*/ 147 w 152"/>
                <a:gd name="T1" fmla="*/ 101 h 204"/>
                <a:gd name="T2" fmla="*/ 150 w 152"/>
                <a:gd name="T3" fmla="*/ 91 h 204"/>
                <a:gd name="T4" fmla="*/ 151 w 152"/>
                <a:gd name="T5" fmla="*/ 81 h 204"/>
                <a:gd name="T6" fmla="*/ 152 w 152"/>
                <a:gd name="T7" fmla="*/ 71 h 204"/>
                <a:gd name="T8" fmla="*/ 152 w 152"/>
                <a:gd name="T9" fmla="*/ 61 h 204"/>
                <a:gd name="T10" fmla="*/ 151 w 152"/>
                <a:gd name="T11" fmla="*/ 51 h 204"/>
                <a:gd name="T12" fmla="*/ 150 w 152"/>
                <a:gd name="T13" fmla="*/ 42 h 204"/>
                <a:gd name="T14" fmla="*/ 147 w 152"/>
                <a:gd name="T15" fmla="*/ 34 h 204"/>
                <a:gd name="T16" fmla="*/ 144 w 152"/>
                <a:gd name="T17" fmla="*/ 27 h 204"/>
                <a:gd name="T18" fmla="*/ 140 w 152"/>
                <a:gd name="T19" fmla="*/ 19 h 204"/>
                <a:gd name="T20" fmla="*/ 135 w 152"/>
                <a:gd name="T21" fmla="*/ 14 h 204"/>
                <a:gd name="T22" fmla="*/ 130 w 152"/>
                <a:gd name="T23" fmla="*/ 9 h 204"/>
                <a:gd name="T24" fmla="*/ 124 w 152"/>
                <a:gd name="T25" fmla="*/ 6 h 204"/>
                <a:gd name="T26" fmla="*/ 117 w 152"/>
                <a:gd name="T27" fmla="*/ 2 h 204"/>
                <a:gd name="T28" fmla="*/ 111 w 152"/>
                <a:gd name="T29" fmla="*/ 1 h 204"/>
                <a:gd name="T30" fmla="*/ 104 w 152"/>
                <a:gd name="T31" fmla="*/ 0 h 204"/>
                <a:gd name="T32" fmla="*/ 96 w 152"/>
                <a:gd name="T33" fmla="*/ 1 h 204"/>
                <a:gd name="T34" fmla="*/ 89 w 152"/>
                <a:gd name="T35" fmla="*/ 2 h 204"/>
                <a:gd name="T36" fmla="*/ 80 w 152"/>
                <a:gd name="T37" fmla="*/ 6 h 204"/>
                <a:gd name="T38" fmla="*/ 73 w 152"/>
                <a:gd name="T39" fmla="*/ 9 h 204"/>
                <a:gd name="T40" fmla="*/ 64 w 152"/>
                <a:gd name="T41" fmla="*/ 14 h 204"/>
                <a:gd name="T42" fmla="*/ 57 w 152"/>
                <a:gd name="T43" fmla="*/ 19 h 204"/>
                <a:gd name="T44" fmla="*/ 49 w 152"/>
                <a:gd name="T45" fmla="*/ 27 h 204"/>
                <a:gd name="T46" fmla="*/ 42 w 152"/>
                <a:gd name="T47" fmla="*/ 34 h 204"/>
                <a:gd name="T48" fmla="*/ 35 w 152"/>
                <a:gd name="T49" fmla="*/ 42 h 204"/>
                <a:gd name="T50" fmla="*/ 29 w 152"/>
                <a:gd name="T51" fmla="*/ 51 h 204"/>
                <a:gd name="T52" fmla="*/ 23 w 152"/>
                <a:gd name="T53" fmla="*/ 61 h 204"/>
                <a:gd name="T54" fmla="*/ 17 w 152"/>
                <a:gd name="T55" fmla="*/ 71 h 204"/>
                <a:gd name="T56" fmla="*/ 13 w 152"/>
                <a:gd name="T57" fmla="*/ 81 h 204"/>
                <a:gd name="T58" fmla="*/ 9 w 152"/>
                <a:gd name="T59" fmla="*/ 91 h 204"/>
                <a:gd name="T60" fmla="*/ 6 w 152"/>
                <a:gd name="T61" fmla="*/ 101 h 204"/>
                <a:gd name="T62" fmla="*/ 3 w 152"/>
                <a:gd name="T63" fmla="*/ 112 h 204"/>
                <a:gd name="T64" fmla="*/ 1 w 152"/>
                <a:gd name="T65" fmla="*/ 123 h 204"/>
                <a:gd name="T66" fmla="*/ 0 w 152"/>
                <a:gd name="T67" fmla="*/ 133 h 204"/>
                <a:gd name="T68" fmla="*/ 0 w 152"/>
                <a:gd name="T69" fmla="*/ 143 h 204"/>
                <a:gd name="T70" fmla="*/ 1 w 152"/>
                <a:gd name="T71" fmla="*/ 152 h 204"/>
                <a:gd name="T72" fmla="*/ 3 w 152"/>
                <a:gd name="T73" fmla="*/ 162 h 204"/>
                <a:gd name="T74" fmla="*/ 6 w 152"/>
                <a:gd name="T75" fmla="*/ 170 h 204"/>
                <a:gd name="T76" fmla="*/ 9 w 152"/>
                <a:gd name="T77" fmla="*/ 177 h 204"/>
                <a:gd name="T78" fmla="*/ 13 w 152"/>
                <a:gd name="T79" fmla="*/ 184 h 204"/>
                <a:gd name="T80" fmla="*/ 17 w 152"/>
                <a:gd name="T81" fmla="*/ 190 h 204"/>
                <a:gd name="T82" fmla="*/ 23 w 152"/>
                <a:gd name="T83" fmla="*/ 195 h 204"/>
                <a:gd name="T84" fmla="*/ 29 w 152"/>
                <a:gd name="T85" fmla="*/ 198 h 204"/>
                <a:gd name="T86" fmla="*/ 35 w 152"/>
                <a:gd name="T87" fmla="*/ 201 h 204"/>
                <a:gd name="T88" fmla="*/ 42 w 152"/>
                <a:gd name="T89" fmla="*/ 203 h 204"/>
                <a:gd name="T90" fmla="*/ 49 w 152"/>
                <a:gd name="T91" fmla="*/ 204 h 204"/>
                <a:gd name="T92" fmla="*/ 57 w 152"/>
                <a:gd name="T93" fmla="*/ 203 h 204"/>
                <a:gd name="T94" fmla="*/ 64 w 152"/>
                <a:gd name="T95" fmla="*/ 201 h 204"/>
                <a:gd name="T96" fmla="*/ 73 w 152"/>
                <a:gd name="T97" fmla="*/ 198 h 204"/>
                <a:gd name="T98" fmla="*/ 80 w 152"/>
                <a:gd name="T99" fmla="*/ 195 h 204"/>
                <a:gd name="T100" fmla="*/ 89 w 152"/>
                <a:gd name="T101" fmla="*/ 190 h 204"/>
                <a:gd name="T102" fmla="*/ 96 w 152"/>
                <a:gd name="T103" fmla="*/ 184 h 204"/>
                <a:gd name="T104" fmla="*/ 104 w 152"/>
                <a:gd name="T105" fmla="*/ 177 h 204"/>
                <a:gd name="T106" fmla="*/ 111 w 152"/>
                <a:gd name="T107" fmla="*/ 170 h 204"/>
                <a:gd name="T108" fmla="*/ 117 w 152"/>
                <a:gd name="T109" fmla="*/ 162 h 204"/>
                <a:gd name="T110" fmla="*/ 125 w 152"/>
                <a:gd name="T111" fmla="*/ 152 h 204"/>
                <a:gd name="T112" fmla="*/ 130 w 152"/>
                <a:gd name="T113" fmla="*/ 143 h 204"/>
                <a:gd name="T114" fmla="*/ 135 w 152"/>
                <a:gd name="T115" fmla="*/ 133 h 204"/>
                <a:gd name="T116" fmla="*/ 140 w 152"/>
                <a:gd name="T117" fmla="*/ 123 h 204"/>
                <a:gd name="T118" fmla="*/ 144 w 152"/>
                <a:gd name="T119" fmla="*/ 112 h 204"/>
                <a:gd name="T120" fmla="*/ 147 w 152"/>
                <a:gd name="T121" fmla="*/ 10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52" h="204">
                  <a:moveTo>
                    <a:pt x="147" y="101"/>
                  </a:moveTo>
                  <a:lnTo>
                    <a:pt x="150" y="91"/>
                  </a:lnTo>
                  <a:lnTo>
                    <a:pt x="151" y="81"/>
                  </a:lnTo>
                  <a:lnTo>
                    <a:pt x="152" y="71"/>
                  </a:lnTo>
                  <a:lnTo>
                    <a:pt x="152" y="61"/>
                  </a:lnTo>
                  <a:lnTo>
                    <a:pt x="151" y="51"/>
                  </a:lnTo>
                  <a:lnTo>
                    <a:pt x="150" y="42"/>
                  </a:lnTo>
                  <a:lnTo>
                    <a:pt x="147" y="34"/>
                  </a:lnTo>
                  <a:lnTo>
                    <a:pt x="144" y="27"/>
                  </a:lnTo>
                  <a:lnTo>
                    <a:pt x="140" y="19"/>
                  </a:lnTo>
                  <a:lnTo>
                    <a:pt x="135" y="14"/>
                  </a:lnTo>
                  <a:lnTo>
                    <a:pt x="130" y="9"/>
                  </a:lnTo>
                  <a:lnTo>
                    <a:pt x="124" y="6"/>
                  </a:lnTo>
                  <a:lnTo>
                    <a:pt x="117" y="2"/>
                  </a:lnTo>
                  <a:lnTo>
                    <a:pt x="111" y="1"/>
                  </a:lnTo>
                  <a:lnTo>
                    <a:pt x="104" y="0"/>
                  </a:lnTo>
                  <a:lnTo>
                    <a:pt x="96" y="1"/>
                  </a:lnTo>
                  <a:lnTo>
                    <a:pt x="89" y="2"/>
                  </a:lnTo>
                  <a:lnTo>
                    <a:pt x="80" y="6"/>
                  </a:lnTo>
                  <a:lnTo>
                    <a:pt x="73" y="9"/>
                  </a:lnTo>
                  <a:lnTo>
                    <a:pt x="64" y="14"/>
                  </a:lnTo>
                  <a:lnTo>
                    <a:pt x="57" y="19"/>
                  </a:lnTo>
                  <a:lnTo>
                    <a:pt x="49" y="27"/>
                  </a:lnTo>
                  <a:lnTo>
                    <a:pt x="42" y="34"/>
                  </a:lnTo>
                  <a:lnTo>
                    <a:pt x="35" y="42"/>
                  </a:lnTo>
                  <a:lnTo>
                    <a:pt x="29" y="51"/>
                  </a:lnTo>
                  <a:lnTo>
                    <a:pt x="23" y="61"/>
                  </a:lnTo>
                  <a:lnTo>
                    <a:pt x="17" y="71"/>
                  </a:lnTo>
                  <a:lnTo>
                    <a:pt x="13" y="81"/>
                  </a:lnTo>
                  <a:lnTo>
                    <a:pt x="9" y="91"/>
                  </a:lnTo>
                  <a:lnTo>
                    <a:pt x="6" y="101"/>
                  </a:lnTo>
                  <a:lnTo>
                    <a:pt x="3" y="112"/>
                  </a:lnTo>
                  <a:lnTo>
                    <a:pt x="1" y="123"/>
                  </a:lnTo>
                  <a:lnTo>
                    <a:pt x="0" y="133"/>
                  </a:lnTo>
                  <a:lnTo>
                    <a:pt x="0" y="143"/>
                  </a:lnTo>
                  <a:lnTo>
                    <a:pt x="1" y="152"/>
                  </a:lnTo>
                  <a:lnTo>
                    <a:pt x="3" y="162"/>
                  </a:lnTo>
                  <a:lnTo>
                    <a:pt x="6" y="170"/>
                  </a:lnTo>
                  <a:lnTo>
                    <a:pt x="9" y="177"/>
                  </a:lnTo>
                  <a:lnTo>
                    <a:pt x="13" y="184"/>
                  </a:lnTo>
                  <a:lnTo>
                    <a:pt x="17" y="190"/>
                  </a:lnTo>
                  <a:lnTo>
                    <a:pt x="23" y="195"/>
                  </a:lnTo>
                  <a:lnTo>
                    <a:pt x="29" y="198"/>
                  </a:lnTo>
                  <a:lnTo>
                    <a:pt x="35" y="201"/>
                  </a:lnTo>
                  <a:lnTo>
                    <a:pt x="42" y="203"/>
                  </a:lnTo>
                  <a:lnTo>
                    <a:pt x="49" y="204"/>
                  </a:lnTo>
                  <a:lnTo>
                    <a:pt x="57" y="203"/>
                  </a:lnTo>
                  <a:lnTo>
                    <a:pt x="64" y="201"/>
                  </a:lnTo>
                  <a:lnTo>
                    <a:pt x="73" y="198"/>
                  </a:lnTo>
                  <a:lnTo>
                    <a:pt x="80" y="195"/>
                  </a:lnTo>
                  <a:lnTo>
                    <a:pt x="89" y="190"/>
                  </a:lnTo>
                  <a:lnTo>
                    <a:pt x="96" y="184"/>
                  </a:lnTo>
                  <a:lnTo>
                    <a:pt x="104" y="177"/>
                  </a:lnTo>
                  <a:lnTo>
                    <a:pt x="111" y="170"/>
                  </a:lnTo>
                  <a:lnTo>
                    <a:pt x="117" y="162"/>
                  </a:lnTo>
                  <a:lnTo>
                    <a:pt x="125" y="152"/>
                  </a:lnTo>
                  <a:lnTo>
                    <a:pt x="130" y="143"/>
                  </a:lnTo>
                  <a:lnTo>
                    <a:pt x="135" y="133"/>
                  </a:lnTo>
                  <a:lnTo>
                    <a:pt x="140" y="123"/>
                  </a:lnTo>
                  <a:lnTo>
                    <a:pt x="144" y="112"/>
                  </a:lnTo>
                  <a:lnTo>
                    <a:pt x="147" y="101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13" name="Freeform 757"/>
            <p:cNvSpPr>
              <a:spLocks/>
            </p:cNvSpPr>
            <p:nvPr/>
          </p:nvSpPr>
          <p:spPr bwMode="auto">
            <a:xfrm>
              <a:off x="3635" y="2480"/>
              <a:ext cx="30" cy="110"/>
            </a:xfrm>
            <a:custGeom>
              <a:avLst/>
              <a:gdLst>
                <a:gd name="T0" fmla="*/ 0 w 82"/>
                <a:gd name="T1" fmla="*/ 305 h 305"/>
                <a:gd name="T2" fmla="*/ 82 w 82"/>
                <a:gd name="T3" fmla="*/ 0 h 305"/>
                <a:gd name="T4" fmla="*/ 16 w 82"/>
                <a:gd name="T5" fmla="*/ 68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2" h="305">
                  <a:moveTo>
                    <a:pt x="0" y="305"/>
                  </a:moveTo>
                  <a:lnTo>
                    <a:pt x="82" y="0"/>
                  </a:lnTo>
                  <a:lnTo>
                    <a:pt x="16" y="6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14" name="Freeform 758"/>
            <p:cNvSpPr>
              <a:spLocks/>
            </p:cNvSpPr>
            <p:nvPr/>
          </p:nvSpPr>
          <p:spPr bwMode="auto">
            <a:xfrm>
              <a:off x="3683" y="2480"/>
              <a:ext cx="37" cy="50"/>
            </a:xfrm>
            <a:custGeom>
              <a:avLst/>
              <a:gdLst>
                <a:gd name="T0" fmla="*/ 98 w 101"/>
                <a:gd name="T1" fmla="*/ 68 h 136"/>
                <a:gd name="T2" fmla="*/ 100 w 101"/>
                <a:gd name="T3" fmla="*/ 60 h 136"/>
                <a:gd name="T4" fmla="*/ 101 w 101"/>
                <a:gd name="T5" fmla="*/ 51 h 136"/>
                <a:gd name="T6" fmla="*/ 101 w 101"/>
                <a:gd name="T7" fmla="*/ 43 h 136"/>
                <a:gd name="T8" fmla="*/ 101 w 101"/>
                <a:gd name="T9" fmla="*/ 34 h 136"/>
                <a:gd name="T10" fmla="*/ 100 w 101"/>
                <a:gd name="T11" fmla="*/ 27 h 136"/>
                <a:gd name="T12" fmla="*/ 97 w 101"/>
                <a:gd name="T13" fmla="*/ 20 h 136"/>
                <a:gd name="T14" fmla="*/ 94 w 101"/>
                <a:gd name="T15" fmla="*/ 15 h 136"/>
                <a:gd name="T16" fmla="*/ 90 w 101"/>
                <a:gd name="T17" fmla="*/ 10 h 136"/>
                <a:gd name="T18" fmla="*/ 86 w 101"/>
                <a:gd name="T19" fmla="*/ 5 h 136"/>
                <a:gd name="T20" fmla="*/ 81 w 101"/>
                <a:gd name="T21" fmla="*/ 3 h 136"/>
                <a:gd name="T22" fmla="*/ 75 w 101"/>
                <a:gd name="T23" fmla="*/ 1 h 136"/>
                <a:gd name="T24" fmla="*/ 69 w 101"/>
                <a:gd name="T25" fmla="*/ 0 h 136"/>
                <a:gd name="T26" fmla="*/ 63 w 101"/>
                <a:gd name="T27" fmla="*/ 1 h 136"/>
                <a:gd name="T28" fmla="*/ 56 w 101"/>
                <a:gd name="T29" fmla="*/ 3 h 136"/>
                <a:gd name="T30" fmla="*/ 50 w 101"/>
                <a:gd name="T31" fmla="*/ 5 h 136"/>
                <a:gd name="T32" fmla="*/ 42 w 101"/>
                <a:gd name="T33" fmla="*/ 10 h 136"/>
                <a:gd name="T34" fmla="*/ 36 w 101"/>
                <a:gd name="T35" fmla="*/ 15 h 136"/>
                <a:gd name="T36" fmla="*/ 30 w 101"/>
                <a:gd name="T37" fmla="*/ 20 h 136"/>
                <a:gd name="T38" fmla="*/ 24 w 101"/>
                <a:gd name="T39" fmla="*/ 27 h 136"/>
                <a:gd name="T40" fmla="*/ 19 w 101"/>
                <a:gd name="T41" fmla="*/ 34 h 136"/>
                <a:gd name="T42" fmla="*/ 14 w 101"/>
                <a:gd name="T43" fmla="*/ 43 h 136"/>
                <a:gd name="T44" fmla="*/ 9 w 101"/>
                <a:gd name="T45" fmla="*/ 51 h 136"/>
                <a:gd name="T46" fmla="*/ 6 w 101"/>
                <a:gd name="T47" fmla="*/ 60 h 136"/>
                <a:gd name="T48" fmla="*/ 3 w 101"/>
                <a:gd name="T49" fmla="*/ 68 h 136"/>
                <a:gd name="T50" fmla="*/ 2 w 101"/>
                <a:gd name="T51" fmla="*/ 77 h 136"/>
                <a:gd name="T52" fmla="*/ 1 w 101"/>
                <a:gd name="T53" fmla="*/ 85 h 136"/>
                <a:gd name="T54" fmla="*/ 0 w 101"/>
                <a:gd name="T55" fmla="*/ 94 h 136"/>
                <a:gd name="T56" fmla="*/ 1 w 101"/>
                <a:gd name="T57" fmla="*/ 102 h 136"/>
                <a:gd name="T58" fmla="*/ 2 w 101"/>
                <a:gd name="T59" fmla="*/ 110 h 136"/>
                <a:gd name="T60" fmla="*/ 4 w 101"/>
                <a:gd name="T61" fmla="*/ 116 h 136"/>
                <a:gd name="T62" fmla="*/ 7 w 101"/>
                <a:gd name="T63" fmla="*/ 122 h 136"/>
                <a:gd name="T64" fmla="*/ 12 w 101"/>
                <a:gd name="T65" fmla="*/ 127 h 136"/>
                <a:gd name="T66" fmla="*/ 16 w 101"/>
                <a:gd name="T67" fmla="*/ 131 h 136"/>
                <a:gd name="T68" fmla="*/ 21 w 101"/>
                <a:gd name="T69" fmla="*/ 133 h 136"/>
                <a:gd name="T70" fmla="*/ 26 w 101"/>
                <a:gd name="T71" fmla="*/ 135 h 136"/>
                <a:gd name="T72" fmla="*/ 33 w 101"/>
                <a:gd name="T73" fmla="*/ 136 h 136"/>
                <a:gd name="T74" fmla="*/ 39 w 101"/>
                <a:gd name="T75" fmla="*/ 135 h 136"/>
                <a:gd name="T76" fmla="*/ 46 w 101"/>
                <a:gd name="T77" fmla="*/ 133 h 136"/>
                <a:gd name="T78" fmla="*/ 52 w 101"/>
                <a:gd name="T79" fmla="*/ 131 h 136"/>
                <a:gd name="T80" fmla="*/ 58 w 101"/>
                <a:gd name="T81" fmla="*/ 127 h 136"/>
                <a:gd name="T82" fmla="*/ 65 w 101"/>
                <a:gd name="T83" fmla="*/ 122 h 136"/>
                <a:gd name="T84" fmla="*/ 71 w 101"/>
                <a:gd name="T85" fmla="*/ 116 h 136"/>
                <a:gd name="T86" fmla="*/ 78 w 101"/>
                <a:gd name="T87" fmla="*/ 110 h 136"/>
                <a:gd name="T88" fmla="*/ 83 w 101"/>
                <a:gd name="T89" fmla="*/ 102 h 136"/>
                <a:gd name="T90" fmla="*/ 87 w 101"/>
                <a:gd name="T91" fmla="*/ 94 h 136"/>
                <a:gd name="T92" fmla="*/ 91 w 101"/>
                <a:gd name="T93" fmla="*/ 85 h 136"/>
                <a:gd name="T94" fmla="*/ 96 w 101"/>
                <a:gd name="T95" fmla="*/ 77 h 136"/>
                <a:gd name="T96" fmla="*/ 98 w 101"/>
                <a:gd name="T97" fmla="*/ 68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01" h="136">
                  <a:moveTo>
                    <a:pt x="98" y="68"/>
                  </a:moveTo>
                  <a:lnTo>
                    <a:pt x="100" y="60"/>
                  </a:lnTo>
                  <a:lnTo>
                    <a:pt x="101" y="51"/>
                  </a:lnTo>
                  <a:lnTo>
                    <a:pt x="101" y="43"/>
                  </a:lnTo>
                  <a:lnTo>
                    <a:pt x="101" y="34"/>
                  </a:lnTo>
                  <a:lnTo>
                    <a:pt x="100" y="27"/>
                  </a:lnTo>
                  <a:lnTo>
                    <a:pt x="97" y="20"/>
                  </a:lnTo>
                  <a:lnTo>
                    <a:pt x="94" y="15"/>
                  </a:lnTo>
                  <a:lnTo>
                    <a:pt x="90" y="10"/>
                  </a:lnTo>
                  <a:lnTo>
                    <a:pt x="86" y="5"/>
                  </a:lnTo>
                  <a:lnTo>
                    <a:pt x="81" y="3"/>
                  </a:lnTo>
                  <a:lnTo>
                    <a:pt x="75" y="1"/>
                  </a:lnTo>
                  <a:lnTo>
                    <a:pt x="69" y="0"/>
                  </a:lnTo>
                  <a:lnTo>
                    <a:pt x="63" y="1"/>
                  </a:lnTo>
                  <a:lnTo>
                    <a:pt x="56" y="3"/>
                  </a:lnTo>
                  <a:lnTo>
                    <a:pt x="50" y="5"/>
                  </a:lnTo>
                  <a:lnTo>
                    <a:pt x="42" y="10"/>
                  </a:lnTo>
                  <a:lnTo>
                    <a:pt x="36" y="15"/>
                  </a:lnTo>
                  <a:lnTo>
                    <a:pt x="30" y="20"/>
                  </a:lnTo>
                  <a:lnTo>
                    <a:pt x="24" y="27"/>
                  </a:lnTo>
                  <a:lnTo>
                    <a:pt x="19" y="34"/>
                  </a:lnTo>
                  <a:lnTo>
                    <a:pt x="14" y="43"/>
                  </a:lnTo>
                  <a:lnTo>
                    <a:pt x="9" y="51"/>
                  </a:lnTo>
                  <a:lnTo>
                    <a:pt x="6" y="60"/>
                  </a:lnTo>
                  <a:lnTo>
                    <a:pt x="3" y="68"/>
                  </a:lnTo>
                  <a:lnTo>
                    <a:pt x="2" y="77"/>
                  </a:lnTo>
                  <a:lnTo>
                    <a:pt x="1" y="85"/>
                  </a:lnTo>
                  <a:lnTo>
                    <a:pt x="0" y="94"/>
                  </a:lnTo>
                  <a:lnTo>
                    <a:pt x="1" y="102"/>
                  </a:lnTo>
                  <a:lnTo>
                    <a:pt x="2" y="110"/>
                  </a:lnTo>
                  <a:lnTo>
                    <a:pt x="4" y="116"/>
                  </a:lnTo>
                  <a:lnTo>
                    <a:pt x="7" y="122"/>
                  </a:lnTo>
                  <a:lnTo>
                    <a:pt x="12" y="127"/>
                  </a:lnTo>
                  <a:lnTo>
                    <a:pt x="16" y="131"/>
                  </a:lnTo>
                  <a:lnTo>
                    <a:pt x="21" y="133"/>
                  </a:lnTo>
                  <a:lnTo>
                    <a:pt x="26" y="135"/>
                  </a:lnTo>
                  <a:lnTo>
                    <a:pt x="33" y="136"/>
                  </a:lnTo>
                  <a:lnTo>
                    <a:pt x="39" y="135"/>
                  </a:lnTo>
                  <a:lnTo>
                    <a:pt x="46" y="133"/>
                  </a:lnTo>
                  <a:lnTo>
                    <a:pt x="52" y="131"/>
                  </a:lnTo>
                  <a:lnTo>
                    <a:pt x="58" y="127"/>
                  </a:lnTo>
                  <a:lnTo>
                    <a:pt x="65" y="122"/>
                  </a:lnTo>
                  <a:lnTo>
                    <a:pt x="71" y="116"/>
                  </a:lnTo>
                  <a:lnTo>
                    <a:pt x="78" y="110"/>
                  </a:lnTo>
                  <a:lnTo>
                    <a:pt x="83" y="102"/>
                  </a:lnTo>
                  <a:lnTo>
                    <a:pt x="87" y="94"/>
                  </a:lnTo>
                  <a:lnTo>
                    <a:pt x="91" y="85"/>
                  </a:lnTo>
                  <a:lnTo>
                    <a:pt x="96" y="77"/>
                  </a:lnTo>
                  <a:lnTo>
                    <a:pt x="98" y="68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15" name="Freeform 759"/>
            <p:cNvSpPr>
              <a:spLocks/>
            </p:cNvSpPr>
            <p:nvPr/>
          </p:nvSpPr>
          <p:spPr bwMode="auto">
            <a:xfrm>
              <a:off x="3670" y="2530"/>
              <a:ext cx="35" cy="22"/>
            </a:xfrm>
            <a:custGeom>
              <a:avLst/>
              <a:gdLst>
                <a:gd name="T0" fmla="*/ 95 w 98"/>
                <a:gd name="T1" fmla="*/ 67 h 67"/>
                <a:gd name="T2" fmla="*/ 97 w 98"/>
                <a:gd name="T3" fmla="*/ 59 h 67"/>
                <a:gd name="T4" fmla="*/ 98 w 98"/>
                <a:gd name="T5" fmla="*/ 50 h 67"/>
                <a:gd name="T6" fmla="*/ 98 w 98"/>
                <a:gd name="T7" fmla="*/ 42 h 67"/>
                <a:gd name="T8" fmla="*/ 98 w 98"/>
                <a:gd name="T9" fmla="*/ 33 h 67"/>
                <a:gd name="T10" fmla="*/ 96 w 98"/>
                <a:gd name="T11" fmla="*/ 26 h 67"/>
                <a:gd name="T12" fmla="*/ 94 w 98"/>
                <a:gd name="T13" fmla="*/ 20 h 67"/>
                <a:gd name="T14" fmla="*/ 90 w 98"/>
                <a:gd name="T15" fmla="*/ 14 h 67"/>
                <a:gd name="T16" fmla="*/ 87 w 98"/>
                <a:gd name="T17" fmla="*/ 9 h 67"/>
                <a:gd name="T18" fmla="*/ 83 w 98"/>
                <a:gd name="T19" fmla="*/ 5 h 67"/>
                <a:gd name="T20" fmla="*/ 78 w 98"/>
                <a:gd name="T21" fmla="*/ 3 h 67"/>
                <a:gd name="T22" fmla="*/ 72 w 98"/>
                <a:gd name="T23" fmla="*/ 0 h 67"/>
                <a:gd name="T24" fmla="*/ 66 w 98"/>
                <a:gd name="T25" fmla="*/ 0 h 67"/>
                <a:gd name="T26" fmla="*/ 59 w 98"/>
                <a:gd name="T27" fmla="*/ 0 h 67"/>
                <a:gd name="T28" fmla="*/ 53 w 98"/>
                <a:gd name="T29" fmla="*/ 3 h 67"/>
                <a:gd name="T30" fmla="*/ 47 w 98"/>
                <a:gd name="T31" fmla="*/ 5 h 67"/>
                <a:gd name="T32" fmla="*/ 39 w 98"/>
                <a:gd name="T33" fmla="*/ 9 h 67"/>
                <a:gd name="T34" fmla="*/ 33 w 98"/>
                <a:gd name="T35" fmla="*/ 14 h 67"/>
                <a:gd name="T36" fmla="*/ 26 w 98"/>
                <a:gd name="T37" fmla="*/ 20 h 67"/>
                <a:gd name="T38" fmla="*/ 21 w 98"/>
                <a:gd name="T39" fmla="*/ 26 h 67"/>
                <a:gd name="T40" fmla="*/ 16 w 98"/>
                <a:gd name="T41" fmla="*/ 33 h 67"/>
                <a:gd name="T42" fmla="*/ 11 w 98"/>
                <a:gd name="T43" fmla="*/ 42 h 67"/>
                <a:gd name="T44" fmla="*/ 6 w 98"/>
                <a:gd name="T45" fmla="*/ 50 h 67"/>
                <a:gd name="T46" fmla="*/ 3 w 98"/>
                <a:gd name="T47" fmla="*/ 59 h 67"/>
                <a:gd name="T48" fmla="*/ 0 w 98"/>
                <a:gd name="T49" fmla="*/ 6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8" h="67">
                  <a:moveTo>
                    <a:pt x="95" y="67"/>
                  </a:moveTo>
                  <a:lnTo>
                    <a:pt x="97" y="59"/>
                  </a:lnTo>
                  <a:lnTo>
                    <a:pt x="98" y="50"/>
                  </a:lnTo>
                  <a:lnTo>
                    <a:pt x="98" y="42"/>
                  </a:lnTo>
                  <a:lnTo>
                    <a:pt x="98" y="33"/>
                  </a:lnTo>
                  <a:lnTo>
                    <a:pt x="96" y="26"/>
                  </a:lnTo>
                  <a:lnTo>
                    <a:pt x="94" y="20"/>
                  </a:lnTo>
                  <a:lnTo>
                    <a:pt x="90" y="14"/>
                  </a:lnTo>
                  <a:lnTo>
                    <a:pt x="87" y="9"/>
                  </a:lnTo>
                  <a:lnTo>
                    <a:pt x="83" y="5"/>
                  </a:lnTo>
                  <a:lnTo>
                    <a:pt x="78" y="3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3"/>
                  </a:lnTo>
                  <a:lnTo>
                    <a:pt x="47" y="5"/>
                  </a:lnTo>
                  <a:lnTo>
                    <a:pt x="39" y="9"/>
                  </a:lnTo>
                  <a:lnTo>
                    <a:pt x="33" y="14"/>
                  </a:lnTo>
                  <a:lnTo>
                    <a:pt x="26" y="20"/>
                  </a:lnTo>
                  <a:lnTo>
                    <a:pt x="21" y="26"/>
                  </a:lnTo>
                  <a:lnTo>
                    <a:pt x="16" y="33"/>
                  </a:lnTo>
                  <a:lnTo>
                    <a:pt x="11" y="42"/>
                  </a:lnTo>
                  <a:lnTo>
                    <a:pt x="6" y="50"/>
                  </a:lnTo>
                  <a:lnTo>
                    <a:pt x="3" y="59"/>
                  </a:lnTo>
                  <a:lnTo>
                    <a:pt x="0" y="6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16" name="Line 760"/>
            <p:cNvSpPr>
              <a:spLocks noChangeShapeType="1"/>
            </p:cNvSpPr>
            <p:nvPr/>
          </p:nvSpPr>
          <p:spPr bwMode="auto">
            <a:xfrm flipH="1">
              <a:off x="3703" y="2552"/>
              <a:ext cx="2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17" name="Freeform 761"/>
            <p:cNvSpPr>
              <a:spLocks/>
            </p:cNvSpPr>
            <p:nvPr/>
          </p:nvSpPr>
          <p:spPr bwMode="auto">
            <a:xfrm>
              <a:off x="3668" y="2565"/>
              <a:ext cx="35" cy="25"/>
            </a:xfrm>
            <a:custGeom>
              <a:avLst/>
              <a:gdLst>
                <a:gd name="T0" fmla="*/ 3 w 98"/>
                <a:gd name="T1" fmla="*/ 0 h 67"/>
                <a:gd name="T2" fmla="*/ 1 w 98"/>
                <a:gd name="T3" fmla="*/ 8 h 67"/>
                <a:gd name="T4" fmla="*/ 0 w 98"/>
                <a:gd name="T5" fmla="*/ 17 h 67"/>
                <a:gd name="T6" fmla="*/ 0 w 98"/>
                <a:gd name="T7" fmla="*/ 25 h 67"/>
                <a:gd name="T8" fmla="*/ 0 w 98"/>
                <a:gd name="T9" fmla="*/ 34 h 67"/>
                <a:gd name="T10" fmla="*/ 2 w 98"/>
                <a:gd name="T11" fmla="*/ 41 h 67"/>
                <a:gd name="T12" fmla="*/ 4 w 98"/>
                <a:gd name="T13" fmla="*/ 47 h 67"/>
                <a:gd name="T14" fmla="*/ 8 w 98"/>
                <a:gd name="T15" fmla="*/ 53 h 67"/>
                <a:gd name="T16" fmla="*/ 11 w 98"/>
                <a:gd name="T17" fmla="*/ 58 h 67"/>
                <a:gd name="T18" fmla="*/ 16 w 98"/>
                <a:gd name="T19" fmla="*/ 62 h 67"/>
                <a:gd name="T20" fmla="*/ 20 w 98"/>
                <a:gd name="T21" fmla="*/ 65 h 67"/>
                <a:gd name="T22" fmla="*/ 27 w 98"/>
                <a:gd name="T23" fmla="*/ 67 h 67"/>
                <a:gd name="T24" fmla="*/ 32 w 98"/>
                <a:gd name="T25" fmla="*/ 67 h 67"/>
                <a:gd name="T26" fmla="*/ 38 w 98"/>
                <a:gd name="T27" fmla="*/ 67 h 67"/>
                <a:gd name="T28" fmla="*/ 45 w 98"/>
                <a:gd name="T29" fmla="*/ 65 h 67"/>
                <a:gd name="T30" fmla="*/ 52 w 98"/>
                <a:gd name="T31" fmla="*/ 62 h 67"/>
                <a:gd name="T32" fmla="*/ 59 w 98"/>
                <a:gd name="T33" fmla="*/ 58 h 67"/>
                <a:gd name="T34" fmla="*/ 65 w 98"/>
                <a:gd name="T35" fmla="*/ 53 h 67"/>
                <a:gd name="T36" fmla="*/ 71 w 98"/>
                <a:gd name="T37" fmla="*/ 47 h 67"/>
                <a:gd name="T38" fmla="*/ 77 w 98"/>
                <a:gd name="T39" fmla="*/ 41 h 67"/>
                <a:gd name="T40" fmla="*/ 82 w 98"/>
                <a:gd name="T41" fmla="*/ 34 h 67"/>
                <a:gd name="T42" fmla="*/ 87 w 98"/>
                <a:gd name="T43" fmla="*/ 25 h 67"/>
                <a:gd name="T44" fmla="*/ 92 w 98"/>
                <a:gd name="T45" fmla="*/ 17 h 67"/>
                <a:gd name="T46" fmla="*/ 95 w 98"/>
                <a:gd name="T47" fmla="*/ 8 h 67"/>
                <a:gd name="T48" fmla="*/ 98 w 98"/>
                <a:gd name="T49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8" h="67">
                  <a:moveTo>
                    <a:pt x="3" y="0"/>
                  </a:moveTo>
                  <a:lnTo>
                    <a:pt x="1" y="8"/>
                  </a:lnTo>
                  <a:lnTo>
                    <a:pt x="0" y="17"/>
                  </a:lnTo>
                  <a:lnTo>
                    <a:pt x="0" y="25"/>
                  </a:lnTo>
                  <a:lnTo>
                    <a:pt x="0" y="34"/>
                  </a:lnTo>
                  <a:lnTo>
                    <a:pt x="2" y="41"/>
                  </a:lnTo>
                  <a:lnTo>
                    <a:pt x="4" y="47"/>
                  </a:lnTo>
                  <a:lnTo>
                    <a:pt x="8" y="53"/>
                  </a:lnTo>
                  <a:lnTo>
                    <a:pt x="11" y="58"/>
                  </a:lnTo>
                  <a:lnTo>
                    <a:pt x="16" y="62"/>
                  </a:lnTo>
                  <a:lnTo>
                    <a:pt x="20" y="65"/>
                  </a:lnTo>
                  <a:lnTo>
                    <a:pt x="27" y="67"/>
                  </a:lnTo>
                  <a:lnTo>
                    <a:pt x="32" y="67"/>
                  </a:lnTo>
                  <a:lnTo>
                    <a:pt x="38" y="67"/>
                  </a:lnTo>
                  <a:lnTo>
                    <a:pt x="45" y="65"/>
                  </a:lnTo>
                  <a:lnTo>
                    <a:pt x="52" y="62"/>
                  </a:lnTo>
                  <a:lnTo>
                    <a:pt x="59" y="58"/>
                  </a:lnTo>
                  <a:lnTo>
                    <a:pt x="65" y="53"/>
                  </a:lnTo>
                  <a:lnTo>
                    <a:pt x="71" y="47"/>
                  </a:lnTo>
                  <a:lnTo>
                    <a:pt x="77" y="41"/>
                  </a:lnTo>
                  <a:lnTo>
                    <a:pt x="82" y="34"/>
                  </a:lnTo>
                  <a:lnTo>
                    <a:pt x="87" y="25"/>
                  </a:lnTo>
                  <a:lnTo>
                    <a:pt x="92" y="17"/>
                  </a:lnTo>
                  <a:lnTo>
                    <a:pt x="95" y="8"/>
                  </a:lnTo>
                  <a:lnTo>
                    <a:pt x="9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18" name="Line 762"/>
            <p:cNvSpPr>
              <a:spLocks noChangeShapeType="1"/>
            </p:cNvSpPr>
            <p:nvPr/>
          </p:nvSpPr>
          <p:spPr bwMode="auto">
            <a:xfrm flipV="1">
              <a:off x="3668" y="2552"/>
              <a:ext cx="2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19" name="Line 763"/>
            <p:cNvSpPr>
              <a:spLocks noChangeShapeType="1"/>
            </p:cNvSpPr>
            <p:nvPr/>
          </p:nvSpPr>
          <p:spPr bwMode="auto">
            <a:xfrm flipH="1">
              <a:off x="4530" y="3071"/>
              <a:ext cx="57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20" name="Freeform 764"/>
            <p:cNvSpPr>
              <a:spLocks/>
            </p:cNvSpPr>
            <p:nvPr/>
          </p:nvSpPr>
          <p:spPr bwMode="auto">
            <a:xfrm>
              <a:off x="4968" y="2575"/>
              <a:ext cx="634" cy="218"/>
            </a:xfrm>
            <a:custGeom>
              <a:avLst/>
              <a:gdLst>
                <a:gd name="T0" fmla="*/ 0 w 1770"/>
                <a:gd name="T1" fmla="*/ 608 h 608"/>
                <a:gd name="T2" fmla="*/ 836 w 1770"/>
                <a:gd name="T3" fmla="*/ 0 h 608"/>
                <a:gd name="T4" fmla="*/ 1770 w 1770"/>
                <a:gd name="T5" fmla="*/ 0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70" h="608">
                  <a:moveTo>
                    <a:pt x="0" y="608"/>
                  </a:moveTo>
                  <a:lnTo>
                    <a:pt x="836" y="0"/>
                  </a:lnTo>
                  <a:lnTo>
                    <a:pt x="177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21" name="Line 765"/>
            <p:cNvSpPr>
              <a:spLocks noChangeShapeType="1"/>
            </p:cNvSpPr>
            <p:nvPr/>
          </p:nvSpPr>
          <p:spPr bwMode="auto">
            <a:xfrm flipV="1">
              <a:off x="4642" y="2836"/>
              <a:ext cx="271" cy="1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22" name="Freeform 766"/>
            <p:cNvSpPr>
              <a:spLocks/>
            </p:cNvSpPr>
            <p:nvPr/>
          </p:nvSpPr>
          <p:spPr bwMode="auto">
            <a:xfrm>
              <a:off x="4580" y="3031"/>
              <a:ext cx="62" cy="50"/>
            </a:xfrm>
            <a:custGeom>
              <a:avLst/>
              <a:gdLst>
                <a:gd name="T0" fmla="*/ 0 w 178"/>
                <a:gd name="T1" fmla="*/ 89 h 141"/>
                <a:gd name="T2" fmla="*/ 39 w 178"/>
                <a:gd name="T3" fmla="*/ 141 h 141"/>
                <a:gd name="T4" fmla="*/ 178 w 178"/>
                <a:gd name="T5" fmla="*/ 0 h 141"/>
                <a:gd name="T6" fmla="*/ 0 w 178"/>
                <a:gd name="T7" fmla="*/ 89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8" h="141">
                  <a:moveTo>
                    <a:pt x="0" y="89"/>
                  </a:moveTo>
                  <a:lnTo>
                    <a:pt x="39" y="141"/>
                  </a:lnTo>
                  <a:lnTo>
                    <a:pt x="178" y="0"/>
                  </a:lnTo>
                  <a:lnTo>
                    <a:pt x="0" y="89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23" name="Freeform 767"/>
            <p:cNvSpPr>
              <a:spLocks/>
            </p:cNvSpPr>
            <p:nvPr/>
          </p:nvSpPr>
          <p:spPr bwMode="auto">
            <a:xfrm>
              <a:off x="4580" y="3031"/>
              <a:ext cx="62" cy="50"/>
            </a:xfrm>
            <a:custGeom>
              <a:avLst/>
              <a:gdLst>
                <a:gd name="T0" fmla="*/ 0 w 178"/>
                <a:gd name="T1" fmla="*/ 89 h 141"/>
                <a:gd name="T2" fmla="*/ 39 w 178"/>
                <a:gd name="T3" fmla="*/ 141 h 141"/>
                <a:gd name="T4" fmla="*/ 178 w 178"/>
                <a:gd name="T5" fmla="*/ 0 h 141"/>
                <a:gd name="T6" fmla="*/ 0 w 178"/>
                <a:gd name="T7" fmla="*/ 89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8" h="141">
                  <a:moveTo>
                    <a:pt x="0" y="89"/>
                  </a:moveTo>
                  <a:lnTo>
                    <a:pt x="39" y="141"/>
                  </a:lnTo>
                  <a:lnTo>
                    <a:pt x="178" y="0"/>
                  </a:lnTo>
                  <a:lnTo>
                    <a:pt x="0" y="89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24" name="Freeform 768"/>
            <p:cNvSpPr>
              <a:spLocks/>
            </p:cNvSpPr>
            <p:nvPr/>
          </p:nvSpPr>
          <p:spPr bwMode="auto">
            <a:xfrm>
              <a:off x="4913" y="2785"/>
              <a:ext cx="63" cy="51"/>
            </a:xfrm>
            <a:custGeom>
              <a:avLst/>
              <a:gdLst>
                <a:gd name="T0" fmla="*/ 139 w 178"/>
                <a:gd name="T1" fmla="*/ 0 h 140"/>
                <a:gd name="T2" fmla="*/ 178 w 178"/>
                <a:gd name="T3" fmla="*/ 52 h 140"/>
                <a:gd name="T4" fmla="*/ 0 w 178"/>
                <a:gd name="T5" fmla="*/ 140 h 140"/>
                <a:gd name="T6" fmla="*/ 139 w 178"/>
                <a:gd name="T7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8" h="140">
                  <a:moveTo>
                    <a:pt x="139" y="0"/>
                  </a:moveTo>
                  <a:lnTo>
                    <a:pt x="178" y="52"/>
                  </a:lnTo>
                  <a:lnTo>
                    <a:pt x="0" y="140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25" name="Freeform 769"/>
            <p:cNvSpPr>
              <a:spLocks/>
            </p:cNvSpPr>
            <p:nvPr/>
          </p:nvSpPr>
          <p:spPr bwMode="auto">
            <a:xfrm>
              <a:off x="4913" y="2785"/>
              <a:ext cx="63" cy="51"/>
            </a:xfrm>
            <a:custGeom>
              <a:avLst/>
              <a:gdLst>
                <a:gd name="T0" fmla="*/ 139 w 178"/>
                <a:gd name="T1" fmla="*/ 0 h 140"/>
                <a:gd name="T2" fmla="*/ 178 w 178"/>
                <a:gd name="T3" fmla="*/ 52 h 140"/>
                <a:gd name="T4" fmla="*/ 0 w 178"/>
                <a:gd name="T5" fmla="*/ 140 h 140"/>
                <a:gd name="T6" fmla="*/ 139 w 178"/>
                <a:gd name="T7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8" h="140">
                  <a:moveTo>
                    <a:pt x="139" y="0"/>
                  </a:moveTo>
                  <a:lnTo>
                    <a:pt x="178" y="52"/>
                  </a:lnTo>
                  <a:lnTo>
                    <a:pt x="0" y="140"/>
                  </a:lnTo>
                  <a:lnTo>
                    <a:pt x="139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26" name="Freeform 770"/>
            <p:cNvSpPr>
              <a:spLocks/>
            </p:cNvSpPr>
            <p:nvPr/>
          </p:nvSpPr>
          <p:spPr bwMode="auto">
            <a:xfrm>
              <a:off x="5311" y="2442"/>
              <a:ext cx="20" cy="18"/>
            </a:xfrm>
            <a:custGeom>
              <a:avLst/>
              <a:gdLst>
                <a:gd name="T0" fmla="*/ 60 w 60"/>
                <a:gd name="T1" fmla="*/ 0 h 51"/>
                <a:gd name="T2" fmla="*/ 54 w 60"/>
                <a:gd name="T3" fmla="*/ 0 h 51"/>
                <a:gd name="T4" fmla="*/ 48 w 60"/>
                <a:gd name="T5" fmla="*/ 2 h 51"/>
                <a:gd name="T6" fmla="*/ 40 w 60"/>
                <a:gd name="T7" fmla="*/ 5 h 51"/>
                <a:gd name="T8" fmla="*/ 34 w 60"/>
                <a:gd name="T9" fmla="*/ 8 h 51"/>
                <a:gd name="T10" fmla="*/ 27 w 60"/>
                <a:gd name="T11" fmla="*/ 14 h 51"/>
                <a:gd name="T12" fmla="*/ 21 w 60"/>
                <a:gd name="T13" fmla="*/ 20 h 51"/>
                <a:gd name="T14" fmla="*/ 15 w 60"/>
                <a:gd name="T15" fmla="*/ 26 h 51"/>
                <a:gd name="T16" fmla="*/ 9 w 60"/>
                <a:gd name="T17" fmla="*/ 34 h 51"/>
                <a:gd name="T18" fmla="*/ 4 w 60"/>
                <a:gd name="T19" fmla="*/ 42 h 51"/>
                <a:gd name="T20" fmla="*/ 0 w 60"/>
                <a:gd name="T21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" h="51">
                  <a:moveTo>
                    <a:pt x="60" y="0"/>
                  </a:moveTo>
                  <a:lnTo>
                    <a:pt x="54" y="0"/>
                  </a:lnTo>
                  <a:lnTo>
                    <a:pt x="48" y="2"/>
                  </a:lnTo>
                  <a:lnTo>
                    <a:pt x="40" y="5"/>
                  </a:lnTo>
                  <a:lnTo>
                    <a:pt x="34" y="8"/>
                  </a:lnTo>
                  <a:lnTo>
                    <a:pt x="27" y="14"/>
                  </a:lnTo>
                  <a:lnTo>
                    <a:pt x="21" y="20"/>
                  </a:lnTo>
                  <a:lnTo>
                    <a:pt x="15" y="26"/>
                  </a:lnTo>
                  <a:lnTo>
                    <a:pt x="9" y="34"/>
                  </a:lnTo>
                  <a:lnTo>
                    <a:pt x="4" y="42"/>
                  </a:lnTo>
                  <a:lnTo>
                    <a:pt x="0" y="5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27" name="Freeform 771"/>
            <p:cNvSpPr>
              <a:spLocks/>
            </p:cNvSpPr>
            <p:nvPr/>
          </p:nvSpPr>
          <p:spPr bwMode="auto">
            <a:xfrm>
              <a:off x="5331" y="2442"/>
              <a:ext cx="13" cy="38"/>
            </a:xfrm>
            <a:custGeom>
              <a:avLst/>
              <a:gdLst>
                <a:gd name="T0" fmla="*/ 13 w 33"/>
                <a:gd name="T1" fmla="*/ 103 h 103"/>
                <a:gd name="T2" fmla="*/ 18 w 33"/>
                <a:gd name="T3" fmla="*/ 94 h 103"/>
                <a:gd name="T4" fmla="*/ 23 w 33"/>
                <a:gd name="T5" fmla="*/ 87 h 103"/>
                <a:gd name="T6" fmla="*/ 26 w 33"/>
                <a:gd name="T7" fmla="*/ 77 h 103"/>
                <a:gd name="T8" fmla="*/ 29 w 33"/>
                <a:gd name="T9" fmla="*/ 69 h 103"/>
                <a:gd name="T10" fmla="*/ 31 w 33"/>
                <a:gd name="T11" fmla="*/ 59 h 103"/>
                <a:gd name="T12" fmla="*/ 32 w 33"/>
                <a:gd name="T13" fmla="*/ 51 h 103"/>
                <a:gd name="T14" fmla="*/ 33 w 33"/>
                <a:gd name="T15" fmla="*/ 42 h 103"/>
                <a:gd name="T16" fmla="*/ 32 w 33"/>
                <a:gd name="T17" fmla="*/ 34 h 103"/>
                <a:gd name="T18" fmla="*/ 31 w 33"/>
                <a:gd name="T19" fmla="*/ 26 h 103"/>
                <a:gd name="T20" fmla="*/ 29 w 33"/>
                <a:gd name="T21" fmla="*/ 20 h 103"/>
                <a:gd name="T22" fmla="*/ 26 w 33"/>
                <a:gd name="T23" fmla="*/ 14 h 103"/>
                <a:gd name="T24" fmla="*/ 22 w 33"/>
                <a:gd name="T25" fmla="*/ 9 h 103"/>
                <a:gd name="T26" fmla="*/ 17 w 33"/>
                <a:gd name="T27" fmla="*/ 5 h 103"/>
                <a:gd name="T28" fmla="*/ 12 w 33"/>
                <a:gd name="T29" fmla="*/ 2 h 103"/>
                <a:gd name="T30" fmla="*/ 7 w 33"/>
                <a:gd name="T31" fmla="*/ 0 h 103"/>
                <a:gd name="T32" fmla="*/ 0 w 33"/>
                <a:gd name="T33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3" h="103">
                  <a:moveTo>
                    <a:pt x="13" y="103"/>
                  </a:moveTo>
                  <a:lnTo>
                    <a:pt x="18" y="94"/>
                  </a:lnTo>
                  <a:lnTo>
                    <a:pt x="23" y="87"/>
                  </a:lnTo>
                  <a:lnTo>
                    <a:pt x="26" y="77"/>
                  </a:lnTo>
                  <a:lnTo>
                    <a:pt x="29" y="69"/>
                  </a:lnTo>
                  <a:lnTo>
                    <a:pt x="31" y="59"/>
                  </a:lnTo>
                  <a:lnTo>
                    <a:pt x="32" y="51"/>
                  </a:lnTo>
                  <a:lnTo>
                    <a:pt x="33" y="42"/>
                  </a:lnTo>
                  <a:lnTo>
                    <a:pt x="32" y="34"/>
                  </a:lnTo>
                  <a:lnTo>
                    <a:pt x="31" y="26"/>
                  </a:lnTo>
                  <a:lnTo>
                    <a:pt x="29" y="20"/>
                  </a:lnTo>
                  <a:lnTo>
                    <a:pt x="26" y="14"/>
                  </a:lnTo>
                  <a:lnTo>
                    <a:pt x="22" y="9"/>
                  </a:lnTo>
                  <a:lnTo>
                    <a:pt x="17" y="5"/>
                  </a:lnTo>
                  <a:lnTo>
                    <a:pt x="12" y="2"/>
                  </a:lnTo>
                  <a:lnTo>
                    <a:pt x="7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28" name="Freeform 772"/>
            <p:cNvSpPr>
              <a:spLocks/>
            </p:cNvSpPr>
            <p:nvPr/>
          </p:nvSpPr>
          <p:spPr bwMode="auto">
            <a:xfrm>
              <a:off x="5286" y="2480"/>
              <a:ext cx="50" cy="72"/>
            </a:xfrm>
            <a:custGeom>
              <a:avLst/>
              <a:gdLst>
                <a:gd name="T0" fmla="*/ 141 w 141"/>
                <a:gd name="T1" fmla="*/ 0 h 201"/>
                <a:gd name="T2" fmla="*/ 0 w 141"/>
                <a:gd name="T3" fmla="*/ 201 h 201"/>
                <a:gd name="T4" fmla="*/ 94 w 141"/>
                <a:gd name="T5" fmla="*/ 201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1" h="201">
                  <a:moveTo>
                    <a:pt x="141" y="0"/>
                  </a:moveTo>
                  <a:lnTo>
                    <a:pt x="0" y="201"/>
                  </a:lnTo>
                  <a:lnTo>
                    <a:pt x="94" y="20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29" name="Line 773"/>
            <p:cNvSpPr>
              <a:spLocks noChangeShapeType="1"/>
            </p:cNvSpPr>
            <p:nvPr/>
          </p:nvSpPr>
          <p:spPr bwMode="auto">
            <a:xfrm>
              <a:off x="5374" y="2442"/>
              <a:ext cx="23" cy="1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30" name="Line 774"/>
            <p:cNvSpPr>
              <a:spLocks noChangeShapeType="1"/>
            </p:cNvSpPr>
            <p:nvPr/>
          </p:nvSpPr>
          <p:spPr bwMode="auto">
            <a:xfrm flipH="1">
              <a:off x="5346" y="2442"/>
              <a:ext cx="81" cy="1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31" name="Line 775"/>
            <p:cNvSpPr>
              <a:spLocks noChangeShapeType="1"/>
            </p:cNvSpPr>
            <p:nvPr/>
          </p:nvSpPr>
          <p:spPr bwMode="auto">
            <a:xfrm flipV="1">
              <a:off x="5434" y="2442"/>
              <a:ext cx="55" cy="1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32" name="Freeform 776"/>
            <p:cNvSpPr>
              <a:spLocks/>
            </p:cNvSpPr>
            <p:nvPr/>
          </p:nvSpPr>
          <p:spPr bwMode="auto">
            <a:xfrm>
              <a:off x="5434" y="2460"/>
              <a:ext cx="55" cy="72"/>
            </a:xfrm>
            <a:custGeom>
              <a:avLst/>
              <a:gdLst>
                <a:gd name="T0" fmla="*/ 147 w 152"/>
                <a:gd name="T1" fmla="*/ 101 h 202"/>
                <a:gd name="T2" fmla="*/ 150 w 152"/>
                <a:gd name="T3" fmla="*/ 90 h 202"/>
                <a:gd name="T4" fmla="*/ 151 w 152"/>
                <a:gd name="T5" fmla="*/ 80 h 202"/>
                <a:gd name="T6" fmla="*/ 152 w 152"/>
                <a:gd name="T7" fmla="*/ 70 h 202"/>
                <a:gd name="T8" fmla="*/ 152 w 152"/>
                <a:gd name="T9" fmla="*/ 59 h 202"/>
                <a:gd name="T10" fmla="*/ 151 w 152"/>
                <a:gd name="T11" fmla="*/ 50 h 202"/>
                <a:gd name="T12" fmla="*/ 150 w 152"/>
                <a:gd name="T13" fmla="*/ 41 h 202"/>
                <a:gd name="T14" fmla="*/ 147 w 152"/>
                <a:gd name="T15" fmla="*/ 33 h 202"/>
                <a:gd name="T16" fmla="*/ 143 w 152"/>
                <a:gd name="T17" fmla="*/ 25 h 202"/>
                <a:gd name="T18" fmla="*/ 140 w 152"/>
                <a:gd name="T19" fmla="*/ 19 h 202"/>
                <a:gd name="T20" fmla="*/ 135 w 152"/>
                <a:gd name="T21" fmla="*/ 13 h 202"/>
                <a:gd name="T22" fmla="*/ 130 w 152"/>
                <a:gd name="T23" fmla="*/ 8 h 202"/>
                <a:gd name="T24" fmla="*/ 124 w 152"/>
                <a:gd name="T25" fmla="*/ 4 h 202"/>
                <a:gd name="T26" fmla="*/ 118 w 152"/>
                <a:gd name="T27" fmla="*/ 2 h 202"/>
                <a:gd name="T28" fmla="*/ 110 w 152"/>
                <a:gd name="T29" fmla="*/ 0 h 202"/>
                <a:gd name="T30" fmla="*/ 103 w 152"/>
                <a:gd name="T31" fmla="*/ 0 h 202"/>
                <a:gd name="T32" fmla="*/ 96 w 152"/>
                <a:gd name="T33" fmla="*/ 0 h 202"/>
                <a:gd name="T34" fmla="*/ 88 w 152"/>
                <a:gd name="T35" fmla="*/ 2 h 202"/>
                <a:gd name="T36" fmla="*/ 80 w 152"/>
                <a:gd name="T37" fmla="*/ 4 h 202"/>
                <a:gd name="T38" fmla="*/ 72 w 152"/>
                <a:gd name="T39" fmla="*/ 8 h 202"/>
                <a:gd name="T40" fmla="*/ 64 w 152"/>
                <a:gd name="T41" fmla="*/ 13 h 202"/>
                <a:gd name="T42" fmla="*/ 56 w 152"/>
                <a:gd name="T43" fmla="*/ 19 h 202"/>
                <a:gd name="T44" fmla="*/ 49 w 152"/>
                <a:gd name="T45" fmla="*/ 25 h 202"/>
                <a:gd name="T46" fmla="*/ 41 w 152"/>
                <a:gd name="T47" fmla="*/ 33 h 202"/>
                <a:gd name="T48" fmla="*/ 35 w 152"/>
                <a:gd name="T49" fmla="*/ 41 h 202"/>
                <a:gd name="T50" fmla="*/ 28 w 152"/>
                <a:gd name="T51" fmla="*/ 50 h 202"/>
                <a:gd name="T52" fmla="*/ 22 w 152"/>
                <a:gd name="T53" fmla="*/ 59 h 202"/>
                <a:gd name="T54" fmla="*/ 17 w 152"/>
                <a:gd name="T55" fmla="*/ 70 h 202"/>
                <a:gd name="T56" fmla="*/ 13 w 152"/>
                <a:gd name="T57" fmla="*/ 80 h 202"/>
                <a:gd name="T58" fmla="*/ 8 w 152"/>
                <a:gd name="T59" fmla="*/ 90 h 202"/>
                <a:gd name="T60" fmla="*/ 5 w 152"/>
                <a:gd name="T61" fmla="*/ 101 h 202"/>
                <a:gd name="T62" fmla="*/ 3 w 152"/>
                <a:gd name="T63" fmla="*/ 112 h 202"/>
                <a:gd name="T64" fmla="*/ 1 w 152"/>
                <a:gd name="T65" fmla="*/ 122 h 202"/>
                <a:gd name="T66" fmla="*/ 0 w 152"/>
                <a:gd name="T67" fmla="*/ 132 h 202"/>
                <a:gd name="T68" fmla="*/ 0 w 152"/>
                <a:gd name="T69" fmla="*/ 142 h 202"/>
                <a:gd name="T70" fmla="*/ 1 w 152"/>
                <a:gd name="T71" fmla="*/ 152 h 202"/>
                <a:gd name="T72" fmla="*/ 3 w 152"/>
                <a:gd name="T73" fmla="*/ 161 h 202"/>
                <a:gd name="T74" fmla="*/ 5 w 152"/>
                <a:gd name="T75" fmla="*/ 169 h 202"/>
                <a:gd name="T76" fmla="*/ 8 w 152"/>
                <a:gd name="T77" fmla="*/ 177 h 202"/>
                <a:gd name="T78" fmla="*/ 13 w 152"/>
                <a:gd name="T79" fmla="*/ 183 h 202"/>
                <a:gd name="T80" fmla="*/ 17 w 152"/>
                <a:gd name="T81" fmla="*/ 189 h 202"/>
                <a:gd name="T82" fmla="*/ 22 w 152"/>
                <a:gd name="T83" fmla="*/ 194 h 202"/>
                <a:gd name="T84" fmla="*/ 28 w 152"/>
                <a:gd name="T85" fmla="*/ 198 h 202"/>
                <a:gd name="T86" fmla="*/ 35 w 152"/>
                <a:gd name="T87" fmla="*/ 200 h 202"/>
                <a:gd name="T88" fmla="*/ 41 w 152"/>
                <a:gd name="T89" fmla="*/ 202 h 202"/>
                <a:gd name="T90" fmla="*/ 49 w 152"/>
                <a:gd name="T91" fmla="*/ 202 h 202"/>
                <a:gd name="T92" fmla="*/ 56 w 152"/>
                <a:gd name="T93" fmla="*/ 202 h 202"/>
                <a:gd name="T94" fmla="*/ 65 w 152"/>
                <a:gd name="T95" fmla="*/ 200 h 202"/>
                <a:gd name="T96" fmla="*/ 72 w 152"/>
                <a:gd name="T97" fmla="*/ 198 h 202"/>
                <a:gd name="T98" fmla="*/ 81 w 152"/>
                <a:gd name="T99" fmla="*/ 194 h 202"/>
                <a:gd name="T100" fmla="*/ 88 w 152"/>
                <a:gd name="T101" fmla="*/ 189 h 202"/>
                <a:gd name="T102" fmla="*/ 96 w 152"/>
                <a:gd name="T103" fmla="*/ 183 h 202"/>
                <a:gd name="T104" fmla="*/ 103 w 152"/>
                <a:gd name="T105" fmla="*/ 177 h 202"/>
                <a:gd name="T106" fmla="*/ 110 w 152"/>
                <a:gd name="T107" fmla="*/ 169 h 202"/>
                <a:gd name="T108" fmla="*/ 118 w 152"/>
                <a:gd name="T109" fmla="*/ 161 h 202"/>
                <a:gd name="T110" fmla="*/ 124 w 152"/>
                <a:gd name="T111" fmla="*/ 152 h 202"/>
                <a:gd name="T112" fmla="*/ 130 w 152"/>
                <a:gd name="T113" fmla="*/ 142 h 202"/>
                <a:gd name="T114" fmla="*/ 135 w 152"/>
                <a:gd name="T115" fmla="*/ 132 h 202"/>
                <a:gd name="T116" fmla="*/ 140 w 152"/>
                <a:gd name="T117" fmla="*/ 122 h 202"/>
                <a:gd name="T118" fmla="*/ 143 w 152"/>
                <a:gd name="T119" fmla="*/ 112 h 202"/>
                <a:gd name="T120" fmla="*/ 147 w 152"/>
                <a:gd name="T121" fmla="*/ 101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52" h="202">
                  <a:moveTo>
                    <a:pt x="147" y="101"/>
                  </a:moveTo>
                  <a:lnTo>
                    <a:pt x="150" y="90"/>
                  </a:lnTo>
                  <a:lnTo>
                    <a:pt x="151" y="80"/>
                  </a:lnTo>
                  <a:lnTo>
                    <a:pt x="152" y="70"/>
                  </a:lnTo>
                  <a:lnTo>
                    <a:pt x="152" y="59"/>
                  </a:lnTo>
                  <a:lnTo>
                    <a:pt x="151" y="50"/>
                  </a:lnTo>
                  <a:lnTo>
                    <a:pt x="150" y="41"/>
                  </a:lnTo>
                  <a:lnTo>
                    <a:pt x="147" y="33"/>
                  </a:lnTo>
                  <a:lnTo>
                    <a:pt x="143" y="25"/>
                  </a:lnTo>
                  <a:lnTo>
                    <a:pt x="140" y="19"/>
                  </a:lnTo>
                  <a:lnTo>
                    <a:pt x="135" y="13"/>
                  </a:lnTo>
                  <a:lnTo>
                    <a:pt x="130" y="8"/>
                  </a:lnTo>
                  <a:lnTo>
                    <a:pt x="124" y="4"/>
                  </a:lnTo>
                  <a:lnTo>
                    <a:pt x="118" y="2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6" y="0"/>
                  </a:lnTo>
                  <a:lnTo>
                    <a:pt x="88" y="2"/>
                  </a:lnTo>
                  <a:lnTo>
                    <a:pt x="80" y="4"/>
                  </a:lnTo>
                  <a:lnTo>
                    <a:pt x="72" y="8"/>
                  </a:lnTo>
                  <a:lnTo>
                    <a:pt x="64" y="13"/>
                  </a:lnTo>
                  <a:lnTo>
                    <a:pt x="56" y="19"/>
                  </a:lnTo>
                  <a:lnTo>
                    <a:pt x="49" y="25"/>
                  </a:lnTo>
                  <a:lnTo>
                    <a:pt x="41" y="33"/>
                  </a:lnTo>
                  <a:lnTo>
                    <a:pt x="35" y="41"/>
                  </a:lnTo>
                  <a:lnTo>
                    <a:pt x="28" y="50"/>
                  </a:lnTo>
                  <a:lnTo>
                    <a:pt x="22" y="59"/>
                  </a:lnTo>
                  <a:lnTo>
                    <a:pt x="17" y="70"/>
                  </a:lnTo>
                  <a:lnTo>
                    <a:pt x="13" y="80"/>
                  </a:lnTo>
                  <a:lnTo>
                    <a:pt x="8" y="90"/>
                  </a:lnTo>
                  <a:lnTo>
                    <a:pt x="5" y="101"/>
                  </a:lnTo>
                  <a:lnTo>
                    <a:pt x="3" y="112"/>
                  </a:lnTo>
                  <a:lnTo>
                    <a:pt x="1" y="122"/>
                  </a:lnTo>
                  <a:lnTo>
                    <a:pt x="0" y="132"/>
                  </a:lnTo>
                  <a:lnTo>
                    <a:pt x="0" y="142"/>
                  </a:lnTo>
                  <a:lnTo>
                    <a:pt x="1" y="152"/>
                  </a:lnTo>
                  <a:lnTo>
                    <a:pt x="3" y="161"/>
                  </a:lnTo>
                  <a:lnTo>
                    <a:pt x="5" y="169"/>
                  </a:lnTo>
                  <a:lnTo>
                    <a:pt x="8" y="177"/>
                  </a:lnTo>
                  <a:lnTo>
                    <a:pt x="13" y="183"/>
                  </a:lnTo>
                  <a:lnTo>
                    <a:pt x="17" y="189"/>
                  </a:lnTo>
                  <a:lnTo>
                    <a:pt x="22" y="194"/>
                  </a:lnTo>
                  <a:lnTo>
                    <a:pt x="28" y="198"/>
                  </a:lnTo>
                  <a:lnTo>
                    <a:pt x="35" y="200"/>
                  </a:lnTo>
                  <a:lnTo>
                    <a:pt x="41" y="202"/>
                  </a:lnTo>
                  <a:lnTo>
                    <a:pt x="49" y="202"/>
                  </a:lnTo>
                  <a:lnTo>
                    <a:pt x="56" y="202"/>
                  </a:lnTo>
                  <a:lnTo>
                    <a:pt x="65" y="200"/>
                  </a:lnTo>
                  <a:lnTo>
                    <a:pt x="72" y="198"/>
                  </a:lnTo>
                  <a:lnTo>
                    <a:pt x="81" y="194"/>
                  </a:lnTo>
                  <a:lnTo>
                    <a:pt x="88" y="189"/>
                  </a:lnTo>
                  <a:lnTo>
                    <a:pt x="96" y="183"/>
                  </a:lnTo>
                  <a:lnTo>
                    <a:pt x="103" y="177"/>
                  </a:lnTo>
                  <a:lnTo>
                    <a:pt x="110" y="169"/>
                  </a:lnTo>
                  <a:lnTo>
                    <a:pt x="118" y="161"/>
                  </a:lnTo>
                  <a:lnTo>
                    <a:pt x="124" y="152"/>
                  </a:lnTo>
                  <a:lnTo>
                    <a:pt x="130" y="142"/>
                  </a:lnTo>
                  <a:lnTo>
                    <a:pt x="135" y="132"/>
                  </a:lnTo>
                  <a:lnTo>
                    <a:pt x="140" y="122"/>
                  </a:lnTo>
                  <a:lnTo>
                    <a:pt x="143" y="112"/>
                  </a:lnTo>
                  <a:lnTo>
                    <a:pt x="147" y="101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33" name="Freeform 777"/>
            <p:cNvSpPr>
              <a:spLocks/>
            </p:cNvSpPr>
            <p:nvPr/>
          </p:nvSpPr>
          <p:spPr bwMode="auto">
            <a:xfrm>
              <a:off x="5514" y="2442"/>
              <a:ext cx="30" cy="110"/>
            </a:xfrm>
            <a:custGeom>
              <a:avLst/>
              <a:gdLst>
                <a:gd name="T0" fmla="*/ 0 w 82"/>
                <a:gd name="T1" fmla="*/ 304 h 304"/>
                <a:gd name="T2" fmla="*/ 82 w 82"/>
                <a:gd name="T3" fmla="*/ 0 h 304"/>
                <a:gd name="T4" fmla="*/ 16 w 82"/>
                <a:gd name="T5" fmla="*/ 68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2" h="304">
                  <a:moveTo>
                    <a:pt x="0" y="304"/>
                  </a:moveTo>
                  <a:lnTo>
                    <a:pt x="82" y="0"/>
                  </a:lnTo>
                  <a:lnTo>
                    <a:pt x="16" y="6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34" name="Freeform 778"/>
            <p:cNvSpPr>
              <a:spLocks/>
            </p:cNvSpPr>
            <p:nvPr/>
          </p:nvSpPr>
          <p:spPr bwMode="auto">
            <a:xfrm>
              <a:off x="5549" y="2450"/>
              <a:ext cx="28" cy="95"/>
            </a:xfrm>
            <a:custGeom>
              <a:avLst/>
              <a:gdLst>
                <a:gd name="T0" fmla="*/ 75 w 75"/>
                <a:gd name="T1" fmla="*/ 0 h 270"/>
                <a:gd name="T2" fmla="*/ 64 w 75"/>
                <a:gd name="T3" fmla="*/ 17 h 270"/>
                <a:gd name="T4" fmla="*/ 55 w 75"/>
                <a:gd name="T5" fmla="*/ 34 h 270"/>
                <a:gd name="T6" fmla="*/ 45 w 75"/>
                <a:gd name="T7" fmla="*/ 52 h 270"/>
                <a:gd name="T8" fmla="*/ 37 w 75"/>
                <a:gd name="T9" fmla="*/ 70 h 270"/>
                <a:gd name="T10" fmla="*/ 29 w 75"/>
                <a:gd name="T11" fmla="*/ 88 h 270"/>
                <a:gd name="T12" fmla="*/ 23 w 75"/>
                <a:gd name="T13" fmla="*/ 107 h 270"/>
                <a:gd name="T14" fmla="*/ 17 w 75"/>
                <a:gd name="T15" fmla="*/ 125 h 270"/>
                <a:gd name="T16" fmla="*/ 12 w 75"/>
                <a:gd name="T17" fmla="*/ 145 h 270"/>
                <a:gd name="T18" fmla="*/ 8 w 75"/>
                <a:gd name="T19" fmla="*/ 163 h 270"/>
                <a:gd name="T20" fmla="*/ 5 w 75"/>
                <a:gd name="T21" fmla="*/ 182 h 270"/>
                <a:gd name="T22" fmla="*/ 3 w 75"/>
                <a:gd name="T23" fmla="*/ 200 h 270"/>
                <a:gd name="T24" fmla="*/ 0 w 75"/>
                <a:gd name="T25" fmla="*/ 218 h 270"/>
                <a:gd name="T26" fmla="*/ 0 w 75"/>
                <a:gd name="T27" fmla="*/ 236 h 270"/>
                <a:gd name="T28" fmla="*/ 0 w 75"/>
                <a:gd name="T29" fmla="*/ 253 h 270"/>
                <a:gd name="T30" fmla="*/ 1 w 75"/>
                <a:gd name="T31" fmla="*/ 270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5" h="270">
                  <a:moveTo>
                    <a:pt x="75" y="0"/>
                  </a:moveTo>
                  <a:lnTo>
                    <a:pt x="64" y="17"/>
                  </a:lnTo>
                  <a:lnTo>
                    <a:pt x="55" y="34"/>
                  </a:lnTo>
                  <a:lnTo>
                    <a:pt x="45" y="52"/>
                  </a:lnTo>
                  <a:lnTo>
                    <a:pt x="37" y="70"/>
                  </a:lnTo>
                  <a:lnTo>
                    <a:pt x="29" y="88"/>
                  </a:lnTo>
                  <a:lnTo>
                    <a:pt x="23" y="107"/>
                  </a:lnTo>
                  <a:lnTo>
                    <a:pt x="17" y="125"/>
                  </a:lnTo>
                  <a:lnTo>
                    <a:pt x="12" y="145"/>
                  </a:lnTo>
                  <a:lnTo>
                    <a:pt x="8" y="163"/>
                  </a:lnTo>
                  <a:lnTo>
                    <a:pt x="5" y="182"/>
                  </a:lnTo>
                  <a:lnTo>
                    <a:pt x="3" y="200"/>
                  </a:lnTo>
                  <a:lnTo>
                    <a:pt x="0" y="218"/>
                  </a:lnTo>
                  <a:lnTo>
                    <a:pt x="0" y="236"/>
                  </a:lnTo>
                  <a:lnTo>
                    <a:pt x="0" y="253"/>
                  </a:lnTo>
                  <a:lnTo>
                    <a:pt x="1" y="27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35" name="Freeform 779"/>
            <p:cNvSpPr>
              <a:spLocks/>
            </p:cNvSpPr>
            <p:nvPr/>
          </p:nvSpPr>
          <p:spPr bwMode="auto">
            <a:xfrm>
              <a:off x="5577" y="2442"/>
              <a:ext cx="17" cy="8"/>
            </a:xfrm>
            <a:custGeom>
              <a:avLst/>
              <a:gdLst>
                <a:gd name="T0" fmla="*/ 47 w 47"/>
                <a:gd name="T1" fmla="*/ 17 h 17"/>
                <a:gd name="T2" fmla="*/ 45 w 47"/>
                <a:gd name="T3" fmla="*/ 11 h 17"/>
                <a:gd name="T4" fmla="*/ 43 w 47"/>
                <a:gd name="T5" fmla="*/ 7 h 17"/>
                <a:gd name="T6" fmla="*/ 39 w 47"/>
                <a:gd name="T7" fmla="*/ 4 h 17"/>
                <a:gd name="T8" fmla="*/ 36 w 47"/>
                <a:gd name="T9" fmla="*/ 2 h 17"/>
                <a:gd name="T10" fmla="*/ 32 w 47"/>
                <a:gd name="T11" fmla="*/ 0 h 17"/>
                <a:gd name="T12" fmla="*/ 28 w 47"/>
                <a:gd name="T13" fmla="*/ 0 h 17"/>
                <a:gd name="T14" fmla="*/ 23 w 47"/>
                <a:gd name="T15" fmla="*/ 0 h 17"/>
                <a:gd name="T16" fmla="*/ 18 w 47"/>
                <a:gd name="T17" fmla="*/ 2 h 17"/>
                <a:gd name="T18" fmla="*/ 14 w 47"/>
                <a:gd name="T19" fmla="*/ 4 h 17"/>
                <a:gd name="T20" fmla="*/ 8 w 47"/>
                <a:gd name="T21" fmla="*/ 7 h 17"/>
                <a:gd name="T22" fmla="*/ 4 w 47"/>
                <a:gd name="T23" fmla="*/ 11 h 17"/>
                <a:gd name="T24" fmla="*/ 0 w 47"/>
                <a:gd name="T25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17">
                  <a:moveTo>
                    <a:pt x="47" y="17"/>
                  </a:moveTo>
                  <a:lnTo>
                    <a:pt x="45" y="11"/>
                  </a:lnTo>
                  <a:lnTo>
                    <a:pt x="43" y="7"/>
                  </a:lnTo>
                  <a:lnTo>
                    <a:pt x="39" y="4"/>
                  </a:lnTo>
                  <a:lnTo>
                    <a:pt x="36" y="2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18" y="2"/>
                  </a:lnTo>
                  <a:lnTo>
                    <a:pt x="14" y="4"/>
                  </a:lnTo>
                  <a:lnTo>
                    <a:pt x="8" y="7"/>
                  </a:lnTo>
                  <a:lnTo>
                    <a:pt x="4" y="11"/>
                  </a:lnTo>
                  <a:lnTo>
                    <a:pt x="0" y="1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36" name="Freeform 780"/>
            <p:cNvSpPr>
              <a:spLocks/>
            </p:cNvSpPr>
            <p:nvPr/>
          </p:nvSpPr>
          <p:spPr bwMode="auto">
            <a:xfrm>
              <a:off x="5567" y="2450"/>
              <a:ext cx="27" cy="95"/>
            </a:xfrm>
            <a:custGeom>
              <a:avLst/>
              <a:gdLst>
                <a:gd name="T0" fmla="*/ 0 w 75"/>
                <a:gd name="T1" fmla="*/ 270 h 270"/>
                <a:gd name="T2" fmla="*/ 11 w 75"/>
                <a:gd name="T3" fmla="*/ 253 h 270"/>
                <a:gd name="T4" fmla="*/ 21 w 75"/>
                <a:gd name="T5" fmla="*/ 236 h 270"/>
                <a:gd name="T6" fmla="*/ 29 w 75"/>
                <a:gd name="T7" fmla="*/ 218 h 270"/>
                <a:gd name="T8" fmla="*/ 38 w 75"/>
                <a:gd name="T9" fmla="*/ 200 h 270"/>
                <a:gd name="T10" fmla="*/ 45 w 75"/>
                <a:gd name="T11" fmla="*/ 182 h 270"/>
                <a:gd name="T12" fmla="*/ 51 w 75"/>
                <a:gd name="T13" fmla="*/ 163 h 270"/>
                <a:gd name="T14" fmla="*/ 58 w 75"/>
                <a:gd name="T15" fmla="*/ 145 h 270"/>
                <a:gd name="T16" fmla="*/ 63 w 75"/>
                <a:gd name="T17" fmla="*/ 125 h 270"/>
                <a:gd name="T18" fmla="*/ 67 w 75"/>
                <a:gd name="T19" fmla="*/ 107 h 270"/>
                <a:gd name="T20" fmla="*/ 71 w 75"/>
                <a:gd name="T21" fmla="*/ 88 h 270"/>
                <a:gd name="T22" fmla="*/ 73 w 75"/>
                <a:gd name="T23" fmla="*/ 70 h 270"/>
                <a:gd name="T24" fmla="*/ 74 w 75"/>
                <a:gd name="T25" fmla="*/ 52 h 270"/>
                <a:gd name="T26" fmla="*/ 75 w 75"/>
                <a:gd name="T27" fmla="*/ 34 h 270"/>
                <a:gd name="T28" fmla="*/ 74 w 75"/>
                <a:gd name="T29" fmla="*/ 17 h 270"/>
                <a:gd name="T30" fmla="*/ 73 w 75"/>
                <a:gd name="T31" fmla="*/ 0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5" h="270">
                  <a:moveTo>
                    <a:pt x="0" y="270"/>
                  </a:moveTo>
                  <a:lnTo>
                    <a:pt x="11" y="253"/>
                  </a:lnTo>
                  <a:lnTo>
                    <a:pt x="21" y="236"/>
                  </a:lnTo>
                  <a:lnTo>
                    <a:pt x="29" y="218"/>
                  </a:lnTo>
                  <a:lnTo>
                    <a:pt x="38" y="200"/>
                  </a:lnTo>
                  <a:lnTo>
                    <a:pt x="45" y="182"/>
                  </a:lnTo>
                  <a:lnTo>
                    <a:pt x="51" y="163"/>
                  </a:lnTo>
                  <a:lnTo>
                    <a:pt x="58" y="145"/>
                  </a:lnTo>
                  <a:lnTo>
                    <a:pt x="63" y="125"/>
                  </a:lnTo>
                  <a:lnTo>
                    <a:pt x="67" y="107"/>
                  </a:lnTo>
                  <a:lnTo>
                    <a:pt x="71" y="88"/>
                  </a:lnTo>
                  <a:lnTo>
                    <a:pt x="73" y="70"/>
                  </a:lnTo>
                  <a:lnTo>
                    <a:pt x="74" y="52"/>
                  </a:lnTo>
                  <a:lnTo>
                    <a:pt x="75" y="34"/>
                  </a:lnTo>
                  <a:lnTo>
                    <a:pt x="74" y="17"/>
                  </a:lnTo>
                  <a:lnTo>
                    <a:pt x="7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37" name="Freeform 781"/>
            <p:cNvSpPr>
              <a:spLocks/>
            </p:cNvSpPr>
            <p:nvPr/>
          </p:nvSpPr>
          <p:spPr bwMode="auto">
            <a:xfrm>
              <a:off x="5549" y="2545"/>
              <a:ext cx="18" cy="7"/>
            </a:xfrm>
            <a:custGeom>
              <a:avLst/>
              <a:gdLst>
                <a:gd name="T0" fmla="*/ 0 w 48"/>
                <a:gd name="T1" fmla="*/ 0 h 17"/>
                <a:gd name="T2" fmla="*/ 3 w 48"/>
                <a:gd name="T3" fmla="*/ 5 h 17"/>
                <a:gd name="T4" fmla="*/ 5 w 48"/>
                <a:gd name="T5" fmla="*/ 10 h 17"/>
                <a:gd name="T6" fmla="*/ 8 w 48"/>
                <a:gd name="T7" fmla="*/ 13 h 17"/>
                <a:gd name="T8" fmla="*/ 11 w 48"/>
                <a:gd name="T9" fmla="*/ 15 h 17"/>
                <a:gd name="T10" fmla="*/ 15 w 48"/>
                <a:gd name="T11" fmla="*/ 17 h 17"/>
                <a:gd name="T12" fmla="*/ 20 w 48"/>
                <a:gd name="T13" fmla="*/ 17 h 17"/>
                <a:gd name="T14" fmla="*/ 25 w 48"/>
                <a:gd name="T15" fmla="*/ 17 h 17"/>
                <a:gd name="T16" fmla="*/ 29 w 48"/>
                <a:gd name="T17" fmla="*/ 15 h 17"/>
                <a:gd name="T18" fmla="*/ 35 w 48"/>
                <a:gd name="T19" fmla="*/ 13 h 17"/>
                <a:gd name="T20" fmla="*/ 40 w 48"/>
                <a:gd name="T21" fmla="*/ 10 h 17"/>
                <a:gd name="T22" fmla="*/ 44 w 48"/>
                <a:gd name="T23" fmla="*/ 5 h 17"/>
                <a:gd name="T24" fmla="*/ 48 w 48"/>
                <a:gd name="T25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8" h="17">
                  <a:moveTo>
                    <a:pt x="0" y="0"/>
                  </a:moveTo>
                  <a:lnTo>
                    <a:pt x="3" y="5"/>
                  </a:lnTo>
                  <a:lnTo>
                    <a:pt x="5" y="10"/>
                  </a:lnTo>
                  <a:lnTo>
                    <a:pt x="8" y="13"/>
                  </a:lnTo>
                  <a:lnTo>
                    <a:pt x="11" y="15"/>
                  </a:lnTo>
                  <a:lnTo>
                    <a:pt x="15" y="17"/>
                  </a:lnTo>
                  <a:lnTo>
                    <a:pt x="20" y="17"/>
                  </a:lnTo>
                  <a:lnTo>
                    <a:pt x="25" y="17"/>
                  </a:lnTo>
                  <a:lnTo>
                    <a:pt x="29" y="15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4" y="5"/>
                  </a:lnTo>
                  <a:lnTo>
                    <a:pt x="4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48238" name="Group 782"/>
          <p:cNvGrpSpPr>
            <a:grpSpLocks/>
          </p:cNvGrpSpPr>
          <p:nvPr/>
        </p:nvGrpSpPr>
        <p:grpSpPr bwMode="auto">
          <a:xfrm>
            <a:off x="344488" y="2698750"/>
            <a:ext cx="2744787" cy="1957388"/>
            <a:chOff x="217" y="1700"/>
            <a:chExt cx="1729" cy="1233"/>
          </a:xfrm>
        </p:grpSpPr>
        <p:sp>
          <p:nvSpPr>
            <p:cNvPr id="148239" name="Line 783"/>
            <p:cNvSpPr>
              <a:spLocks noChangeShapeType="1"/>
            </p:cNvSpPr>
            <p:nvPr/>
          </p:nvSpPr>
          <p:spPr bwMode="auto">
            <a:xfrm flipV="1">
              <a:off x="217" y="1788"/>
              <a:ext cx="0" cy="1145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40" name="Line 784"/>
            <p:cNvSpPr>
              <a:spLocks noChangeShapeType="1"/>
            </p:cNvSpPr>
            <p:nvPr/>
          </p:nvSpPr>
          <p:spPr bwMode="auto">
            <a:xfrm flipV="1">
              <a:off x="1946" y="1788"/>
              <a:ext cx="0" cy="612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41" name="Line 785"/>
            <p:cNvSpPr>
              <a:spLocks noChangeShapeType="1"/>
            </p:cNvSpPr>
            <p:nvPr/>
          </p:nvSpPr>
          <p:spPr bwMode="auto">
            <a:xfrm>
              <a:off x="285" y="1833"/>
              <a:ext cx="1591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42" name="Freeform 786"/>
            <p:cNvSpPr>
              <a:spLocks/>
            </p:cNvSpPr>
            <p:nvPr/>
          </p:nvSpPr>
          <p:spPr bwMode="auto">
            <a:xfrm>
              <a:off x="217" y="1823"/>
              <a:ext cx="68" cy="23"/>
            </a:xfrm>
            <a:custGeom>
              <a:avLst/>
              <a:gdLst>
                <a:gd name="T0" fmla="*/ 195 w 195"/>
                <a:gd name="T1" fmla="*/ 0 h 64"/>
                <a:gd name="T2" fmla="*/ 195 w 195"/>
                <a:gd name="T3" fmla="*/ 64 h 64"/>
                <a:gd name="T4" fmla="*/ 0 w 195"/>
                <a:gd name="T5" fmla="*/ 33 h 64"/>
                <a:gd name="T6" fmla="*/ 195 w 195"/>
                <a:gd name="T7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5" h="64">
                  <a:moveTo>
                    <a:pt x="195" y="0"/>
                  </a:moveTo>
                  <a:lnTo>
                    <a:pt x="195" y="64"/>
                  </a:lnTo>
                  <a:lnTo>
                    <a:pt x="0" y="33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chemeClr val="accent2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43" name="Freeform 787"/>
            <p:cNvSpPr>
              <a:spLocks/>
            </p:cNvSpPr>
            <p:nvPr/>
          </p:nvSpPr>
          <p:spPr bwMode="auto">
            <a:xfrm>
              <a:off x="217" y="1823"/>
              <a:ext cx="68" cy="23"/>
            </a:xfrm>
            <a:custGeom>
              <a:avLst/>
              <a:gdLst>
                <a:gd name="T0" fmla="*/ 195 w 195"/>
                <a:gd name="T1" fmla="*/ 0 h 64"/>
                <a:gd name="T2" fmla="*/ 195 w 195"/>
                <a:gd name="T3" fmla="*/ 64 h 64"/>
                <a:gd name="T4" fmla="*/ 0 w 195"/>
                <a:gd name="T5" fmla="*/ 33 h 64"/>
                <a:gd name="T6" fmla="*/ 195 w 195"/>
                <a:gd name="T7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5" h="64">
                  <a:moveTo>
                    <a:pt x="195" y="0"/>
                  </a:moveTo>
                  <a:lnTo>
                    <a:pt x="195" y="64"/>
                  </a:lnTo>
                  <a:lnTo>
                    <a:pt x="0" y="33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chemeClr val="accent2"/>
            </a:solidFill>
            <a:ln w="19050" cmpd="sng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44" name="Freeform 788"/>
            <p:cNvSpPr>
              <a:spLocks/>
            </p:cNvSpPr>
            <p:nvPr/>
          </p:nvSpPr>
          <p:spPr bwMode="auto">
            <a:xfrm>
              <a:off x="1876" y="1823"/>
              <a:ext cx="70" cy="23"/>
            </a:xfrm>
            <a:custGeom>
              <a:avLst/>
              <a:gdLst>
                <a:gd name="T0" fmla="*/ 0 w 194"/>
                <a:gd name="T1" fmla="*/ 0 h 64"/>
                <a:gd name="T2" fmla="*/ 0 w 194"/>
                <a:gd name="T3" fmla="*/ 64 h 64"/>
                <a:gd name="T4" fmla="*/ 194 w 194"/>
                <a:gd name="T5" fmla="*/ 33 h 64"/>
                <a:gd name="T6" fmla="*/ 0 w 194"/>
                <a:gd name="T7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4" h="64">
                  <a:moveTo>
                    <a:pt x="0" y="0"/>
                  </a:moveTo>
                  <a:lnTo>
                    <a:pt x="0" y="64"/>
                  </a:lnTo>
                  <a:lnTo>
                    <a:pt x="194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chemeClr val="accent2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45" name="Freeform 789"/>
            <p:cNvSpPr>
              <a:spLocks/>
            </p:cNvSpPr>
            <p:nvPr/>
          </p:nvSpPr>
          <p:spPr bwMode="auto">
            <a:xfrm>
              <a:off x="1876" y="1823"/>
              <a:ext cx="70" cy="23"/>
            </a:xfrm>
            <a:custGeom>
              <a:avLst/>
              <a:gdLst>
                <a:gd name="T0" fmla="*/ 0 w 194"/>
                <a:gd name="T1" fmla="*/ 0 h 64"/>
                <a:gd name="T2" fmla="*/ 0 w 194"/>
                <a:gd name="T3" fmla="*/ 64 h 64"/>
                <a:gd name="T4" fmla="*/ 194 w 194"/>
                <a:gd name="T5" fmla="*/ 33 h 64"/>
                <a:gd name="T6" fmla="*/ 0 w 194"/>
                <a:gd name="T7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4" h="64">
                  <a:moveTo>
                    <a:pt x="0" y="0"/>
                  </a:moveTo>
                  <a:lnTo>
                    <a:pt x="0" y="64"/>
                  </a:lnTo>
                  <a:lnTo>
                    <a:pt x="194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9050" cmpd="sng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46" name="Freeform 790"/>
            <p:cNvSpPr>
              <a:spLocks/>
            </p:cNvSpPr>
            <p:nvPr/>
          </p:nvSpPr>
          <p:spPr bwMode="auto">
            <a:xfrm>
              <a:off x="1022" y="1700"/>
              <a:ext cx="57" cy="108"/>
            </a:xfrm>
            <a:custGeom>
              <a:avLst/>
              <a:gdLst>
                <a:gd name="T0" fmla="*/ 0 w 165"/>
                <a:gd name="T1" fmla="*/ 304 h 304"/>
                <a:gd name="T2" fmla="*/ 48 w 165"/>
                <a:gd name="T3" fmla="*/ 304 h 304"/>
                <a:gd name="T4" fmla="*/ 52 w 165"/>
                <a:gd name="T5" fmla="*/ 304 h 304"/>
                <a:gd name="T6" fmla="*/ 57 w 165"/>
                <a:gd name="T7" fmla="*/ 303 h 304"/>
                <a:gd name="T8" fmla="*/ 61 w 165"/>
                <a:gd name="T9" fmla="*/ 302 h 304"/>
                <a:gd name="T10" fmla="*/ 65 w 165"/>
                <a:gd name="T11" fmla="*/ 300 h 304"/>
                <a:gd name="T12" fmla="*/ 70 w 165"/>
                <a:gd name="T13" fmla="*/ 298 h 304"/>
                <a:gd name="T14" fmla="*/ 74 w 165"/>
                <a:gd name="T15" fmla="*/ 295 h 304"/>
                <a:gd name="T16" fmla="*/ 78 w 165"/>
                <a:gd name="T17" fmla="*/ 292 h 304"/>
                <a:gd name="T18" fmla="*/ 82 w 165"/>
                <a:gd name="T19" fmla="*/ 288 h 304"/>
                <a:gd name="T20" fmla="*/ 87 w 165"/>
                <a:gd name="T21" fmla="*/ 284 h 304"/>
                <a:gd name="T22" fmla="*/ 91 w 165"/>
                <a:gd name="T23" fmla="*/ 280 h 304"/>
                <a:gd name="T24" fmla="*/ 94 w 165"/>
                <a:gd name="T25" fmla="*/ 276 h 304"/>
                <a:gd name="T26" fmla="*/ 98 w 165"/>
                <a:gd name="T27" fmla="*/ 270 h 304"/>
                <a:gd name="T28" fmla="*/ 101 w 165"/>
                <a:gd name="T29" fmla="*/ 265 h 304"/>
                <a:gd name="T30" fmla="*/ 105 w 165"/>
                <a:gd name="T31" fmla="*/ 260 h 304"/>
                <a:gd name="T32" fmla="*/ 107 w 165"/>
                <a:gd name="T33" fmla="*/ 254 h 304"/>
                <a:gd name="T34" fmla="*/ 109 w 165"/>
                <a:gd name="T35" fmla="*/ 248 h 304"/>
                <a:gd name="T36" fmla="*/ 111 w 165"/>
                <a:gd name="T37" fmla="*/ 243 h 304"/>
                <a:gd name="T38" fmla="*/ 113 w 165"/>
                <a:gd name="T39" fmla="*/ 236 h 304"/>
                <a:gd name="T40" fmla="*/ 123 w 165"/>
                <a:gd name="T41" fmla="*/ 202 h 304"/>
                <a:gd name="T42" fmla="*/ 124 w 165"/>
                <a:gd name="T43" fmla="*/ 197 h 304"/>
                <a:gd name="T44" fmla="*/ 125 w 165"/>
                <a:gd name="T45" fmla="*/ 190 h 304"/>
                <a:gd name="T46" fmla="*/ 126 w 165"/>
                <a:gd name="T47" fmla="*/ 185 h 304"/>
                <a:gd name="T48" fmla="*/ 126 w 165"/>
                <a:gd name="T49" fmla="*/ 180 h 304"/>
                <a:gd name="T50" fmla="*/ 126 w 165"/>
                <a:gd name="T51" fmla="*/ 174 h 304"/>
                <a:gd name="T52" fmla="*/ 125 w 165"/>
                <a:gd name="T53" fmla="*/ 169 h 304"/>
                <a:gd name="T54" fmla="*/ 124 w 165"/>
                <a:gd name="T55" fmla="*/ 164 h 304"/>
                <a:gd name="T56" fmla="*/ 123 w 165"/>
                <a:gd name="T57" fmla="*/ 160 h 304"/>
                <a:gd name="T58" fmla="*/ 122 w 165"/>
                <a:gd name="T59" fmla="*/ 154 h 304"/>
                <a:gd name="T60" fmla="*/ 120 w 165"/>
                <a:gd name="T61" fmla="*/ 151 h 304"/>
                <a:gd name="T62" fmla="*/ 117 w 165"/>
                <a:gd name="T63" fmla="*/ 147 h 304"/>
                <a:gd name="T64" fmla="*/ 114 w 165"/>
                <a:gd name="T65" fmla="*/ 144 h 304"/>
                <a:gd name="T66" fmla="*/ 111 w 165"/>
                <a:gd name="T67" fmla="*/ 141 h 304"/>
                <a:gd name="T68" fmla="*/ 108 w 165"/>
                <a:gd name="T69" fmla="*/ 139 h 304"/>
                <a:gd name="T70" fmla="*/ 105 w 165"/>
                <a:gd name="T71" fmla="*/ 137 h 304"/>
                <a:gd name="T72" fmla="*/ 101 w 165"/>
                <a:gd name="T73" fmla="*/ 136 h 304"/>
                <a:gd name="T74" fmla="*/ 97 w 165"/>
                <a:gd name="T75" fmla="*/ 135 h 304"/>
                <a:gd name="T76" fmla="*/ 93 w 165"/>
                <a:gd name="T77" fmla="*/ 135 h 304"/>
                <a:gd name="T78" fmla="*/ 46 w 165"/>
                <a:gd name="T79" fmla="*/ 135 h 304"/>
                <a:gd name="T80" fmla="*/ 82 w 165"/>
                <a:gd name="T81" fmla="*/ 0 h 304"/>
                <a:gd name="T82" fmla="*/ 165 w 165"/>
                <a:gd name="T83" fmla="*/ 0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65" h="304">
                  <a:moveTo>
                    <a:pt x="0" y="304"/>
                  </a:moveTo>
                  <a:lnTo>
                    <a:pt x="48" y="304"/>
                  </a:lnTo>
                  <a:lnTo>
                    <a:pt x="52" y="304"/>
                  </a:lnTo>
                  <a:lnTo>
                    <a:pt x="57" y="303"/>
                  </a:lnTo>
                  <a:lnTo>
                    <a:pt x="61" y="302"/>
                  </a:lnTo>
                  <a:lnTo>
                    <a:pt x="65" y="300"/>
                  </a:lnTo>
                  <a:lnTo>
                    <a:pt x="70" y="298"/>
                  </a:lnTo>
                  <a:lnTo>
                    <a:pt x="74" y="295"/>
                  </a:lnTo>
                  <a:lnTo>
                    <a:pt x="78" y="292"/>
                  </a:lnTo>
                  <a:lnTo>
                    <a:pt x="82" y="288"/>
                  </a:lnTo>
                  <a:lnTo>
                    <a:pt x="87" y="284"/>
                  </a:lnTo>
                  <a:lnTo>
                    <a:pt x="91" y="280"/>
                  </a:lnTo>
                  <a:lnTo>
                    <a:pt x="94" y="276"/>
                  </a:lnTo>
                  <a:lnTo>
                    <a:pt x="98" y="270"/>
                  </a:lnTo>
                  <a:lnTo>
                    <a:pt x="101" y="265"/>
                  </a:lnTo>
                  <a:lnTo>
                    <a:pt x="105" y="260"/>
                  </a:lnTo>
                  <a:lnTo>
                    <a:pt x="107" y="254"/>
                  </a:lnTo>
                  <a:lnTo>
                    <a:pt x="109" y="248"/>
                  </a:lnTo>
                  <a:lnTo>
                    <a:pt x="111" y="243"/>
                  </a:lnTo>
                  <a:lnTo>
                    <a:pt x="113" y="236"/>
                  </a:lnTo>
                  <a:lnTo>
                    <a:pt x="123" y="202"/>
                  </a:lnTo>
                  <a:lnTo>
                    <a:pt x="124" y="197"/>
                  </a:lnTo>
                  <a:lnTo>
                    <a:pt x="125" y="190"/>
                  </a:lnTo>
                  <a:lnTo>
                    <a:pt x="126" y="185"/>
                  </a:lnTo>
                  <a:lnTo>
                    <a:pt x="126" y="180"/>
                  </a:lnTo>
                  <a:lnTo>
                    <a:pt x="126" y="174"/>
                  </a:lnTo>
                  <a:lnTo>
                    <a:pt x="125" y="169"/>
                  </a:lnTo>
                  <a:lnTo>
                    <a:pt x="124" y="164"/>
                  </a:lnTo>
                  <a:lnTo>
                    <a:pt x="123" y="160"/>
                  </a:lnTo>
                  <a:lnTo>
                    <a:pt x="122" y="154"/>
                  </a:lnTo>
                  <a:lnTo>
                    <a:pt x="120" y="151"/>
                  </a:lnTo>
                  <a:lnTo>
                    <a:pt x="117" y="147"/>
                  </a:lnTo>
                  <a:lnTo>
                    <a:pt x="114" y="144"/>
                  </a:lnTo>
                  <a:lnTo>
                    <a:pt x="111" y="141"/>
                  </a:lnTo>
                  <a:lnTo>
                    <a:pt x="108" y="139"/>
                  </a:lnTo>
                  <a:lnTo>
                    <a:pt x="105" y="137"/>
                  </a:lnTo>
                  <a:lnTo>
                    <a:pt x="101" y="136"/>
                  </a:lnTo>
                  <a:lnTo>
                    <a:pt x="97" y="135"/>
                  </a:lnTo>
                  <a:lnTo>
                    <a:pt x="93" y="135"/>
                  </a:lnTo>
                  <a:lnTo>
                    <a:pt x="46" y="135"/>
                  </a:lnTo>
                  <a:lnTo>
                    <a:pt x="82" y="0"/>
                  </a:lnTo>
                  <a:lnTo>
                    <a:pt x="165" y="0"/>
                  </a:lnTo>
                </a:path>
              </a:pathLst>
            </a:custGeom>
            <a:noFill/>
            <a:ln w="1905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47" name="Freeform 791"/>
            <p:cNvSpPr>
              <a:spLocks/>
            </p:cNvSpPr>
            <p:nvPr/>
          </p:nvSpPr>
          <p:spPr bwMode="auto">
            <a:xfrm>
              <a:off x="1104" y="1700"/>
              <a:ext cx="23" cy="18"/>
            </a:xfrm>
            <a:custGeom>
              <a:avLst/>
              <a:gdLst>
                <a:gd name="T0" fmla="*/ 60 w 60"/>
                <a:gd name="T1" fmla="*/ 0 h 50"/>
                <a:gd name="T2" fmla="*/ 56 w 60"/>
                <a:gd name="T3" fmla="*/ 0 h 50"/>
                <a:gd name="T4" fmla="*/ 52 w 60"/>
                <a:gd name="T5" fmla="*/ 1 h 50"/>
                <a:gd name="T6" fmla="*/ 46 w 60"/>
                <a:gd name="T7" fmla="*/ 2 h 50"/>
                <a:gd name="T8" fmla="*/ 42 w 60"/>
                <a:gd name="T9" fmla="*/ 3 h 50"/>
                <a:gd name="T10" fmla="*/ 38 w 60"/>
                <a:gd name="T11" fmla="*/ 6 h 50"/>
                <a:gd name="T12" fmla="*/ 34 w 60"/>
                <a:gd name="T13" fmla="*/ 8 h 50"/>
                <a:gd name="T14" fmla="*/ 29 w 60"/>
                <a:gd name="T15" fmla="*/ 12 h 50"/>
                <a:gd name="T16" fmla="*/ 24 w 60"/>
                <a:gd name="T17" fmla="*/ 16 h 50"/>
                <a:gd name="T18" fmla="*/ 20 w 60"/>
                <a:gd name="T19" fmla="*/ 19 h 50"/>
                <a:gd name="T20" fmla="*/ 17 w 60"/>
                <a:gd name="T21" fmla="*/ 24 h 50"/>
                <a:gd name="T22" fmla="*/ 12 w 60"/>
                <a:gd name="T23" fmla="*/ 29 h 50"/>
                <a:gd name="T24" fmla="*/ 9 w 60"/>
                <a:gd name="T25" fmla="*/ 34 h 50"/>
                <a:gd name="T26" fmla="*/ 5 w 60"/>
                <a:gd name="T27" fmla="*/ 39 h 50"/>
                <a:gd name="T28" fmla="*/ 2 w 60"/>
                <a:gd name="T29" fmla="*/ 45 h 50"/>
                <a:gd name="T30" fmla="*/ 0 w 60"/>
                <a:gd name="T31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0" h="50">
                  <a:moveTo>
                    <a:pt x="60" y="0"/>
                  </a:moveTo>
                  <a:lnTo>
                    <a:pt x="56" y="0"/>
                  </a:lnTo>
                  <a:lnTo>
                    <a:pt x="52" y="1"/>
                  </a:lnTo>
                  <a:lnTo>
                    <a:pt x="46" y="2"/>
                  </a:lnTo>
                  <a:lnTo>
                    <a:pt x="42" y="3"/>
                  </a:lnTo>
                  <a:lnTo>
                    <a:pt x="38" y="6"/>
                  </a:lnTo>
                  <a:lnTo>
                    <a:pt x="34" y="8"/>
                  </a:lnTo>
                  <a:lnTo>
                    <a:pt x="29" y="12"/>
                  </a:lnTo>
                  <a:lnTo>
                    <a:pt x="24" y="16"/>
                  </a:lnTo>
                  <a:lnTo>
                    <a:pt x="20" y="19"/>
                  </a:lnTo>
                  <a:lnTo>
                    <a:pt x="17" y="24"/>
                  </a:lnTo>
                  <a:lnTo>
                    <a:pt x="12" y="29"/>
                  </a:lnTo>
                  <a:lnTo>
                    <a:pt x="9" y="34"/>
                  </a:lnTo>
                  <a:lnTo>
                    <a:pt x="5" y="39"/>
                  </a:lnTo>
                  <a:lnTo>
                    <a:pt x="2" y="45"/>
                  </a:lnTo>
                  <a:lnTo>
                    <a:pt x="0" y="50"/>
                  </a:lnTo>
                </a:path>
              </a:pathLst>
            </a:custGeom>
            <a:noFill/>
            <a:ln w="1905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48" name="Freeform 792"/>
            <p:cNvSpPr>
              <a:spLocks/>
            </p:cNvSpPr>
            <p:nvPr/>
          </p:nvSpPr>
          <p:spPr bwMode="auto">
            <a:xfrm>
              <a:off x="1127" y="1700"/>
              <a:ext cx="12" cy="38"/>
            </a:xfrm>
            <a:custGeom>
              <a:avLst/>
              <a:gdLst>
                <a:gd name="T0" fmla="*/ 13 w 33"/>
                <a:gd name="T1" fmla="*/ 103 h 103"/>
                <a:gd name="T2" fmla="*/ 16 w 33"/>
                <a:gd name="T3" fmla="*/ 98 h 103"/>
                <a:gd name="T4" fmla="*/ 19 w 33"/>
                <a:gd name="T5" fmla="*/ 92 h 103"/>
                <a:gd name="T6" fmla="*/ 23 w 33"/>
                <a:gd name="T7" fmla="*/ 86 h 103"/>
                <a:gd name="T8" fmla="*/ 25 w 33"/>
                <a:gd name="T9" fmla="*/ 81 h 103"/>
                <a:gd name="T10" fmla="*/ 27 w 33"/>
                <a:gd name="T11" fmla="*/ 74 h 103"/>
                <a:gd name="T12" fmla="*/ 29 w 33"/>
                <a:gd name="T13" fmla="*/ 69 h 103"/>
                <a:gd name="T14" fmla="*/ 30 w 33"/>
                <a:gd name="T15" fmla="*/ 63 h 103"/>
                <a:gd name="T16" fmla="*/ 32 w 33"/>
                <a:gd name="T17" fmla="*/ 56 h 103"/>
                <a:gd name="T18" fmla="*/ 32 w 33"/>
                <a:gd name="T19" fmla="*/ 51 h 103"/>
                <a:gd name="T20" fmla="*/ 33 w 33"/>
                <a:gd name="T21" fmla="*/ 46 h 103"/>
                <a:gd name="T22" fmla="*/ 33 w 33"/>
                <a:gd name="T23" fmla="*/ 39 h 103"/>
                <a:gd name="T24" fmla="*/ 32 w 33"/>
                <a:gd name="T25" fmla="*/ 34 h 103"/>
                <a:gd name="T26" fmla="*/ 31 w 33"/>
                <a:gd name="T27" fmla="*/ 29 h 103"/>
                <a:gd name="T28" fmla="*/ 30 w 33"/>
                <a:gd name="T29" fmla="*/ 24 h 103"/>
                <a:gd name="T30" fmla="*/ 29 w 33"/>
                <a:gd name="T31" fmla="*/ 20 h 103"/>
                <a:gd name="T32" fmla="*/ 27 w 33"/>
                <a:gd name="T33" fmla="*/ 16 h 103"/>
                <a:gd name="T34" fmla="*/ 25 w 33"/>
                <a:gd name="T35" fmla="*/ 12 h 103"/>
                <a:gd name="T36" fmla="*/ 22 w 33"/>
                <a:gd name="T37" fmla="*/ 8 h 103"/>
                <a:gd name="T38" fmla="*/ 18 w 33"/>
                <a:gd name="T39" fmla="*/ 6 h 103"/>
                <a:gd name="T40" fmla="*/ 15 w 33"/>
                <a:gd name="T41" fmla="*/ 4 h 103"/>
                <a:gd name="T42" fmla="*/ 12 w 33"/>
                <a:gd name="T43" fmla="*/ 2 h 103"/>
                <a:gd name="T44" fmla="*/ 8 w 33"/>
                <a:gd name="T45" fmla="*/ 1 h 103"/>
                <a:gd name="T46" fmla="*/ 5 w 33"/>
                <a:gd name="T47" fmla="*/ 0 h 103"/>
                <a:gd name="T48" fmla="*/ 0 w 33"/>
                <a:gd name="T49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" h="103">
                  <a:moveTo>
                    <a:pt x="13" y="103"/>
                  </a:moveTo>
                  <a:lnTo>
                    <a:pt x="16" y="98"/>
                  </a:lnTo>
                  <a:lnTo>
                    <a:pt x="19" y="92"/>
                  </a:lnTo>
                  <a:lnTo>
                    <a:pt x="23" y="86"/>
                  </a:lnTo>
                  <a:lnTo>
                    <a:pt x="25" y="81"/>
                  </a:lnTo>
                  <a:lnTo>
                    <a:pt x="27" y="74"/>
                  </a:lnTo>
                  <a:lnTo>
                    <a:pt x="29" y="69"/>
                  </a:lnTo>
                  <a:lnTo>
                    <a:pt x="30" y="63"/>
                  </a:lnTo>
                  <a:lnTo>
                    <a:pt x="32" y="56"/>
                  </a:lnTo>
                  <a:lnTo>
                    <a:pt x="32" y="51"/>
                  </a:lnTo>
                  <a:lnTo>
                    <a:pt x="33" y="46"/>
                  </a:lnTo>
                  <a:lnTo>
                    <a:pt x="33" y="39"/>
                  </a:lnTo>
                  <a:lnTo>
                    <a:pt x="32" y="34"/>
                  </a:lnTo>
                  <a:lnTo>
                    <a:pt x="31" y="29"/>
                  </a:lnTo>
                  <a:lnTo>
                    <a:pt x="30" y="24"/>
                  </a:lnTo>
                  <a:lnTo>
                    <a:pt x="29" y="20"/>
                  </a:lnTo>
                  <a:lnTo>
                    <a:pt x="27" y="16"/>
                  </a:lnTo>
                  <a:lnTo>
                    <a:pt x="25" y="12"/>
                  </a:lnTo>
                  <a:lnTo>
                    <a:pt x="22" y="8"/>
                  </a:lnTo>
                  <a:lnTo>
                    <a:pt x="18" y="6"/>
                  </a:lnTo>
                  <a:lnTo>
                    <a:pt x="15" y="4"/>
                  </a:lnTo>
                  <a:lnTo>
                    <a:pt x="12" y="2"/>
                  </a:lnTo>
                  <a:lnTo>
                    <a:pt x="8" y="1"/>
                  </a:lnTo>
                  <a:lnTo>
                    <a:pt x="5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49" name="Freeform 793"/>
            <p:cNvSpPr>
              <a:spLocks/>
            </p:cNvSpPr>
            <p:nvPr/>
          </p:nvSpPr>
          <p:spPr bwMode="auto">
            <a:xfrm>
              <a:off x="1082" y="1738"/>
              <a:ext cx="50" cy="70"/>
            </a:xfrm>
            <a:custGeom>
              <a:avLst/>
              <a:gdLst>
                <a:gd name="T0" fmla="*/ 142 w 142"/>
                <a:gd name="T1" fmla="*/ 0 h 201"/>
                <a:gd name="T2" fmla="*/ 0 w 142"/>
                <a:gd name="T3" fmla="*/ 201 h 201"/>
                <a:gd name="T4" fmla="*/ 95 w 142"/>
                <a:gd name="T5" fmla="*/ 201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2" h="201">
                  <a:moveTo>
                    <a:pt x="142" y="0"/>
                  </a:moveTo>
                  <a:lnTo>
                    <a:pt x="0" y="201"/>
                  </a:lnTo>
                  <a:lnTo>
                    <a:pt x="95" y="201"/>
                  </a:lnTo>
                </a:path>
              </a:pathLst>
            </a:custGeom>
            <a:noFill/>
            <a:ln w="1905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48250" name="Group 794"/>
          <p:cNvGrpSpPr>
            <a:grpSpLocks/>
          </p:cNvGrpSpPr>
          <p:nvPr/>
        </p:nvGrpSpPr>
        <p:grpSpPr bwMode="auto">
          <a:xfrm>
            <a:off x="4629150" y="2759075"/>
            <a:ext cx="3587750" cy="1897063"/>
            <a:chOff x="2916" y="1738"/>
            <a:chExt cx="2260" cy="1195"/>
          </a:xfrm>
        </p:grpSpPr>
        <p:sp>
          <p:nvSpPr>
            <p:cNvPr id="148251" name="Line 795"/>
            <p:cNvSpPr>
              <a:spLocks noChangeShapeType="1"/>
            </p:cNvSpPr>
            <p:nvPr/>
          </p:nvSpPr>
          <p:spPr bwMode="auto">
            <a:xfrm flipV="1">
              <a:off x="2916" y="1823"/>
              <a:ext cx="0" cy="111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52" name="Line 796"/>
            <p:cNvSpPr>
              <a:spLocks noChangeShapeType="1"/>
            </p:cNvSpPr>
            <p:nvPr/>
          </p:nvSpPr>
          <p:spPr bwMode="auto">
            <a:xfrm flipV="1">
              <a:off x="5176" y="1823"/>
              <a:ext cx="0" cy="111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53" name="Line 797"/>
            <p:cNvSpPr>
              <a:spLocks noChangeShapeType="1"/>
            </p:cNvSpPr>
            <p:nvPr/>
          </p:nvSpPr>
          <p:spPr bwMode="auto">
            <a:xfrm>
              <a:off x="2984" y="1871"/>
              <a:ext cx="2122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54" name="Freeform 798"/>
            <p:cNvSpPr>
              <a:spLocks/>
            </p:cNvSpPr>
            <p:nvPr/>
          </p:nvSpPr>
          <p:spPr bwMode="auto">
            <a:xfrm>
              <a:off x="2916" y="1858"/>
              <a:ext cx="68" cy="25"/>
            </a:xfrm>
            <a:custGeom>
              <a:avLst/>
              <a:gdLst>
                <a:gd name="T0" fmla="*/ 195 w 195"/>
                <a:gd name="T1" fmla="*/ 0 h 65"/>
                <a:gd name="T2" fmla="*/ 195 w 195"/>
                <a:gd name="T3" fmla="*/ 65 h 65"/>
                <a:gd name="T4" fmla="*/ 0 w 195"/>
                <a:gd name="T5" fmla="*/ 33 h 65"/>
                <a:gd name="T6" fmla="*/ 195 w 195"/>
                <a:gd name="T7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5" h="65">
                  <a:moveTo>
                    <a:pt x="195" y="0"/>
                  </a:moveTo>
                  <a:lnTo>
                    <a:pt x="195" y="65"/>
                  </a:lnTo>
                  <a:lnTo>
                    <a:pt x="0" y="33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chemeClr val="accent2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55" name="Freeform 799"/>
            <p:cNvSpPr>
              <a:spLocks/>
            </p:cNvSpPr>
            <p:nvPr/>
          </p:nvSpPr>
          <p:spPr bwMode="auto">
            <a:xfrm>
              <a:off x="2916" y="1858"/>
              <a:ext cx="68" cy="25"/>
            </a:xfrm>
            <a:custGeom>
              <a:avLst/>
              <a:gdLst>
                <a:gd name="T0" fmla="*/ 195 w 195"/>
                <a:gd name="T1" fmla="*/ 0 h 65"/>
                <a:gd name="T2" fmla="*/ 195 w 195"/>
                <a:gd name="T3" fmla="*/ 65 h 65"/>
                <a:gd name="T4" fmla="*/ 0 w 195"/>
                <a:gd name="T5" fmla="*/ 33 h 65"/>
                <a:gd name="T6" fmla="*/ 195 w 195"/>
                <a:gd name="T7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5" h="65">
                  <a:moveTo>
                    <a:pt x="195" y="0"/>
                  </a:moveTo>
                  <a:lnTo>
                    <a:pt x="195" y="65"/>
                  </a:lnTo>
                  <a:lnTo>
                    <a:pt x="0" y="33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chemeClr val="accent2"/>
            </a:solidFill>
            <a:ln w="19050" cmpd="sng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56" name="Freeform 800"/>
            <p:cNvSpPr>
              <a:spLocks/>
            </p:cNvSpPr>
            <p:nvPr/>
          </p:nvSpPr>
          <p:spPr bwMode="auto">
            <a:xfrm>
              <a:off x="5106" y="1858"/>
              <a:ext cx="70" cy="25"/>
            </a:xfrm>
            <a:custGeom>
              <a:avLst/>
              <a:gdLst>
                <a:gd name="T0" fmla="*/ 0 w 196"/>
                <a:gd name="T1" fmla="*/ 0 h 65"/>
                <a:gd name="T2" fmla="*/ 0 w 196"/>
                <a:gd name="T3" fmla="*/ 65 h 65"/>
                <a:gd name="T4" fmla="*/ 196 w 196"/>
                <a:gd name="T5" fmla="*/ 33 h 65"/>
                <a:gd name="T6" fmla="*/ 0 w 196"/>
                <a:gd name="T7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6" h="65">
                  <a:moveTo>
                    <a:pt x="0" y="0"/>
                  </a:moveTo>
                  <a:lnTo>
                    <a:pt x="0" y="65"/>
                  </a:lnTo>
                  <a:lnTo>
                    <a:pt x="196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chemeClr val="accent2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57" name="Freeform 801"/>
            <p:cNvSpPr>
              <a:spLocks/>
            </p:cNvSpPr>
            <p:nvPr/>
          </p:nvSpPr>
          <p:spPr bwMode="auto">
            <a:xfrm>
              <a:off x="5106" y="1858"/>
              <a:ext cx="70" cy="25"/>
            </a:xfrm>
            <a:custGeom>
              <a:avLst/>
              <a:gdLst>
                <a:gd name="T0" fmla="*/ 0 w 196"/>
                <a:gd name="T1" fmla="*/ 0 h 65"/>
                <a:gd name="T2" fmla="*/ 0 w 196"/>
                <a:gd name="T3" fmla="*/ 65 h 65"/>
                <a:gd name="T4" fmla="*/ 196 w 196"/>
                <a:gd name="T5" fmla="*/ 33 h 65"/>
                <a:gd name="T6" fmla="*/ 0 w 196"/>
                <a:gd name="T7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6" h="65">
                  <a:moveTo>
                    <a:pt x="0" y="0"/>
                  </a:moveTo>
                  <a:lnTo>
                    <a:pt x="0" y="65"/>
                  </a:lnTo>
                  <a:lnTo>
                    <a:pt x="196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9050" cmpd="sng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58" name="Freeform 802"/>
            <p:cNvSpPr>
              <a:spLocks/>
            </p:cNvSpPr>
            <p:nvPr/>
          </p:nvSpPr>
          <p:spPr bwMode="auto">
            <a:xfrm>
              <a:off x="3991" y="1738"/>
              <a:ext cx="47" cy="108"/>
            </a:xfrm>
            <a:custGeom>
              <a:avLst/>
              <a:gdLst>
                <a:gd name="T0" fmla="*/ 137 w 137"/>
                <a:gd name="T1" fmla="*/ 0 h 305"/>
                <a:gd name="T2" fmla="*/ 128 w 137"/>
                <a:gd name="T3" fmla="*/ 5 h 305"/>
                <a:gd name="T4" fmla="*/ 117 w 137"/>
                <a:gd name="T5" fmla="*/ 12 h 305"/>
                <a:gd name="T6" fmla="*/ 108 w 137"/>
                <a:gd name="T7" fmla="*/ 19 h 305"/>
                <a:gd name="T8" fmla="*/ 97 w 137"/>
                <a:gd name="T9" fmla="*/ 28 h 305"/>
                <a:gd name="T10" fmla="*/ 87 w 137"/>
                <a:gd name="T11" fmla="*/ 36 h 305"/>
                <a:gd name="T12" fmla="*/ 79 w 137"/>
                <a:gd name="T13" fmla="*/ 47 h 305"/>
                <a:gd name="T14" fmla="*/ 69 w 137"/>
                <a:gd name="T15" fmla="*/ 58 h 305"/>
                <a:gd name="T16" fmla="*/ 62 w 137"/>
                <a:gd name="T17" fmla="*/ 69 h 305"/>
                <a:gd name="T18" fmla="*/ 54 w 137"/>
                <a:gd name="T19" fmla="*/ 82 h 305"/>
                <a:gd name="T20" fmla="*/ 47 w 137"/>
                <a:gd name="T21" fmla="*/ 95 h 305"/>
                <a:gd name="T22" fmla="*/ 41 w 137"/>
                <a:gd name="T23" fmla="*/ 108 h 305"/>
                <a:gd name="T24" fmla="*/ 35 w 137"/>
                <a:gd name="T25" fmla="*/ 121 h 305"/>
                <a:gd name="T26" fmla="*/ 31 w 137"/>
                <a:gd name="T27" fmla="*/ 135 h 305"/>
                <a:gd name="T28" fmla="*/ 3 w 137"/>
                <a:gd name="T29" fmla="*/ 236 h 305"/>
                <a:gd name="T30" fmla="*/ 1 w 137"/>
                <a:gd name="T31" fmla="*/ 246 h 305"/>
                <a:gd name="T32" fmla="*/ 0 w 137"/>
                <a:gd name="T33" fmla="*/ 254 h 305"/>
                <a:gd name="T34" fmla="*/ 0 w 137"/>
                <a:gd name="T35" fmla="*/ 263 h 305"/>
                <a:gd name="T36" fmla="*/ 1 w 137"/>
                <a:gd name="T37" fmla="*/ 270 h 305"/>
                <a:gd name="T38" fmla="*/ 2 w 137"/>
                <a:gd name="T39" fmla="*/ 278 h 305"/>
                <a:gd name="T40" fmla="*/ 4 w 137"/>
                <a:gd name="T41" fmla="*/ 284 h 305"/>
                <a:gd name="T42" fmla="*/ 7 w 137"/>
                <a:gd name="T43" fmla="*/ 291 h 305"/>
                <a:gd name="T44" fmla="*/ 12 w 137"/>
                <a:gd name="T45" fmla="*/ 295 h 305"/>
                <a:gd name="T46" fmla="*/ 16 w 137"/>
                <a:gd name="T47" fmla="*/ 299 h 305"/>
                <a:gd name="T48" fmla="*/ 21 w 137"/>
                <a:gd name="T49" fmla="*/ 302 h 305"/>
                <a:gd name="T50" fmla="*/ 27 w 137"/>
                <a:gd name="T51" fmla="*/ 303 h 305"/>
                <a:gd name="T52" fmla="*/ 33 w 137"/>
                <a:gd name="T53" fmla="*/ 305 h 305"/>
                <a:gd name="T54" fmla="*/ 38 w 137"/>
                <a:gd name="T55" fmla="*/ 303 h 305"/>
                <a:gd name="T56" fmla="*/ 46 w 137"/>
                <a:gd name="T57" fmla="*/ 302 h 305"/>
                <a:gd name="T58" fmla="*/ 52 w 137"/>
                <a:gd name="T59" fmla="*/ 299 h 305"/>
                <a:gd name="T60" fmla="*/ 59 w 137"/>
                <a:gd name="T61" fmla="*/ 295 h 305"/>
                <a:gd name="T62" fmla="*/ 65 w 137"/>
                <a:gd name="T63" fmla="*/ 291 h 305"/>
                <a:gd name="T64" fmla="*/ 71 w 137"/>
                <a:gd name="T65" fmla="*/ 284 h 305"/>
                <a:gd name="T66" fmla="*/ 77 w 137"/>
                <a:gd name="T67" fmla="*/ 278 h 305"/>
                <a:gd name="T68" fmla="*/ 83 w 137"/>
                <a:gd name="T69" fmla="*/ 270 h 305"/>
                <a:gd name="T70" fmla="*/ 87 w 137"/>
                <a:gd name="T71" fmla="*/ 263 h 305"/>
                <a:gd name="T72" fmla="*/ 92 w 137"/>
                <a:gd name="T73" fmla="*/ 254 h 305"/>
                <a:gd name="T74" fmla="*/ 95 w 137"/>
                <a:gd name="T75" fmla="*/ 246 h 305"/>
                <a:gd name="T76" fmla="*/ 98 w 137"/>
                <a:gd name="T77" fmla="*/ 236 h 305"/>
                <a:gd name="T78" fmla="*/ 108 w 137"/>
                <a:gd name="T79" fmla="*/ 202 h 305"/>
                <a:gd name="T80" fmla="*/ 110 w 137"/>
                <a:gd name="T81" fmla="*/ 194 h 305"/>
                <a:gd name="T82" fmla="*/ 112 w 137"/>
                <a:gd name="T83" fmla="*/ 186 h 305"/>
                <a:gd name="T84" fmla="*/ 113 w 137"/>
                <a:gd name="T85" fmla="*/ 178 h 305"/>
                <a:gd name="T86" fmla="*/ 113 w 137"/>
                <a:gd name="T87" fmla="*/ 169 h 305"/>
                <a:gd name="T88" fmla="*/ 112 w 137"/>
                <a:gd name="T89" fmla="*/ 162 h 305"/>
                <a:gd name="T90" fmla="*/ 110 w 137"/>
                <a:gd name="T91" fmla="*/ 155 h 305"/>
                <a:gd name="T92" fmla="*/ 108 w 137"/>
                <a:gd name="T93" fmla="*/ 149 h 305"/>
                <a:gd name="T94" fmla="*/ 104 w 137"/>
                <a:gd name="T95" fmla="*/ 144 h 305"/>
                <a:gd name="T96" fmla="*/ 100 w 137"/>
                <a:gd name="T97" fmla="*/ 141 h 305"/>
                <a:gd name="T98" fmla="*/ 95 w 137"/>
                <a:gd name="T99" fmla="*/ 137 h 305"/>
                <a:gd name="T100" fmla="*/ 89 w 137"/>
                <a:gd name="T101" fmla="*/ 135 h 305"/>
                <a:gd name="T102" fmla="*/ 84 w 137"/>
                <a:gd name="T103" fmla="*/ 134 h 305"/>
                <a:gd name="T104" fmla="*/ 78 w 137"/>
                <a:gd name="T105" fmla="*/ 135 h 305"/>
                <a:gd name="T106" fmla="*/ 31 w 137"/>
                <a:gd name="T107" fmla="*/ 135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7" h="305">
                  <a:moveTo>
                    <a:pt x="137" y="0"/>
                  </a:moveTo>
                  <a:lnTo>
                    <a:pt x="128" y="5"/>
                  </a:lnTo>
                  <a:lnTo>
                    <a:pt x="117" y="12"/>
                  </a:lnTo>
                  <a:lnTo>
                    <a:pt x="108" y="19"/>
                  </a:lnTo>
                  <a:lnTo>
                    <a:pt x="97" y="28"/>
                  </a:lnTo>
                  <a:lnTo>
                    <a:pt x="87" y="36"/>
                  </a:lnTo>
                  <a:lnTo>
                    <a:pt x="79" y="47"/>
                  </a:lnTo>
                  <a:lnTo>
                    <a:pt x="69" y="58"/>
                  </a:lnTo>
                  <a:lnTo>
                    <a:pt x="62" y="69"/>
                  </a:lnTo>
                  <a:lnTo>
                    <a:pt x="54" y="82"/>
                  </a:lnTo>
                  <a:lnTo>
                    <a:pt x="47" y="95"/>
                  </a:lnTo>
                  <a:lnTo>
                    <a:pt x="41" y="108"/>
                  </a:lnTo>
                  <a:lnTo>
                    <a:pt x="35" y="121"/>
                  </a:lnTo>
                  <a:lnTo>
                    <a:pt x="31" y="135"/>
                  </a:lnTo>
                  <a:lnTo>
                    <a:pt x="3" y="236"/>
                  </a:lnTo>
                  <a:lnTo>
                    <a:pt x="1" y="246"/>
                  </a:lnTo>
                  <a:lnTo>
                    <a:pt x="0" y="254"/>
                  </a:lnTo>
                  <a:lnTo>
                    <a:pt x="0" y="263"/>
                  </a:lnTo>
                  <a:lnTo>
                    <a:pt x="1" y="270"/>
                  </a:lnTo>
                  <a:lnTo>
                    <a:pt x="2" y="278"/>
                  </a:lnTo>
                  <a:lnTo>
                    <a:pt x="4" y="284"/>
                  </a:lnTo>
                  <a:lnTo>
                    <a:pt x="7" y="291"/>
                  </a:lnTo>
                  <a:lnTo>
                    <a:pt x="12" y="295"/>
                  </a:lnTo>
                  <a:lnTo>
                    <a:pt x="16" y="299"/>
                  </a:lnTo>
                  <a:lnTo>
                    <a:pt x="21" y="302"/>
                  </a:lnTo>
                  <a:lnTo>
                    <a:pt x="27" y="303"/>
                  </a:lnTo>
                  <a:lnTo>
                    <a:pt x="33" y="305"/>
                  </a:lnTo>
                  <a:lnTo>
                    <a:pt x="38" y="303"/>
                  </a:lnTo>
                  <a:lnTo>
                    <a:pt x="46" y="302"/>
                  </a:lnTo>
                  <a:lnTo>
                    <a:pt x="52" y="299"/>
                  </a:lnTo>
                  <a:lnTo>
                    <a:pt x="59" y="295"/>
                  </a:lnTo>
                  <a:lnTo>
                    <a:pt x="65" y="291"/>
                  </a:lnTo>
                  <a:lnTo>
                    <a:pt x="71" y="284"/>
                  </a:lnTo>
                  <a:lnTo>
                    <a:pt x="77" y="278"/>
                  </a:lnTo>
                  <a:lnTo>
                    <a:pt x="83" y="270"/>
                  </a:lnTo>
                  <a:lnTo>
                    <a:pt x="87" y="263"/>
                  </a:lnTo>
                  <a:lnTo>
                    <a:pt x="92" y="254"/>
                  </a:lnTo>
                  <a:lnTo>
                    <a:pt x="95" y="246"/>
                  </a:lnTo>
                  <a:lnTo>
                    <a:pt x="98" y="236"/>
                  </a:lnTo>
                  <a:lnTo>
                    <a:pt x="108" y="202"/>
                  </a:lnTo>
                  <a:lnTo>
                    <a:pt x="110" y="194"/>
                  </a:lnTo>
                  <a:lnTo>
                    <a:pt x="112" y="186"/>
                  </a:lnTo>
                  <a:lnTo>
                    <a:pt x="113" y="178"/>
                  </a:lnTo>
                  <a:lnTo>
                    <a:pt x="113" y="169"/>
                  </a:lnTo>
                  <a:lnTo>
                    <a:pt x="112" y="162"/>
                  </a:lnTo>
                  <a:lnTo>
                    <a:pt x="110" y="155"/>
                  </a:lnTo>
                  <a:lnTo>
                    <a:pt x="108" y="149"/>
                  </a:lnTo>
                  <a:lnTo>
                    <a:pt x="104" y="144"/>
                  </a:lnTo>
                  <a:lnTo>
                    <a:pt x="100" y="141"/>
                  </a:lnTo>
                  <a:lnTo>
                    <a:pt x="95" y="137"/>
                  </a:lnTo>
                  <a:lnTo>
                    <a:pt x="89" y="135"/>
                  </a:lnTo>
                  <a:lnTo>
                    <a:pt x="84" y="134"/>
                  </a:lnTo>
                  <a:lnTo>
                    <a:pt x="78" y="135"/>
                  </a:lnTo>
                  <a:lnTo>
                    <a:pt x="31" y="135"/>
                  </a:lnTo>
                </a:path>
              </a:pathLst>
            </a:custGeom>
            <a:noFill/>
            <a:ln w="1905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59" name="Freeform 803"/>
            <p:cNvSpPr>
              <a:spLocks/>
            </p:cNvSpPr>
            <p:nvPr/>
          </p:nvSpPr>
          <p:spPr bwMode="auto">
            <a:xfrm>
              <a:off x="4066" y="1738"/>
              <a:ext cx="35" cy="48"/>
            </a:xfrm>
            <a:custGeom>
              <a:avLst/>
              <a:gdLst>
                <a:gd name="T0" fmla="*/ 98 w 101"/>
                <a:gd name="T1" fmla="*/ 67 h 135"/>
                <a:gd name="T2" fmla="*/ 100 w 101"/>
                <a:gd name="T3" fmla="*/ 59 h 135"/>
                <a:gd name="T4" fmla="*/ 101 w 101"/>
                <a:gd name="T5" fmla="*/ 50 h 135"/>
                <a:gd name="T6" fmla="*/ 101 w 101"/>
                <a:gd name="T7" fmla="*/ 42 h 135"/>
                <a:gd name="T8" fmla="*/ 101 w 101"/>
                <a:gd name="T9" fmla="*/ 34 h 135"/>
                <a:gd name="T10" fmla="*/ 99 w 101"/>
                <a:gd name="T11" fmla="*/ 27 h 135"/>
                <a:gd name="T12" fmla="*/ 97 w 101"/>
                <a:gd name="T13" fmla="*/ 19 h 135"/>
                <a:gd name="T14" fmla="*/ 94 w 101"/>
                <a:gd name="T15" fmla="*/ 14 h 135"/>
                <a:gd name="T16" fmla="*/ 90 w 101"/>
                <a:gd name="T17" fmla="*/ 9 h 135"/>
                <a:gd name="T18" fmla="*/ 85 w 101"/>
                <a:gd name="T19" fmla="*/ 5 h 135"/>
                <a:gd name="T20" fmla="*/ 81 w 101"/>
                <a:gd name="T21" fmla="*/ 2 h 135"/>
                <a:gd name="T22" fmla="*/ 74 w 101"/>
                <a:gd name="T23" fmla="*/ 0 h 135"/>
                <a:gd name="T24" fmla="*/ 69 w 101"/>
                <a:gd name="T25" fmla="*/ 0 h 135"/>
                <a:gd name="T26" fmla="*/ 63 w 101"/>
                <a:gd name="T27" fmla="*/ 0 h 135"/>
                <a:gd name="T28" fmla="*/ 56 w 101"/>
                <a:gd name="T29" fmla="*/ 2 h 135"/>
                <a:gd name="T30" fmla="*/ 49 w 101"/>
                <a:gd name="T31" fmla="*/ 5 h 135"/>
                <a:gd name="T32" fmla="*/ 42 w 101"/>
                <a:gd name="T33" fmla="*/ 9 h 135"/>
                <a:gd name="T34" fmla="*/ 36 w 101"/>
                <a:gd name="T35" fmla="*/ 14 h 135"/>
                <a:gd name="T36" fmla="*/ 30 w 101"/>
                <a:gd name="T37" fmla="*/ 19 h 135"/>
                <a:gd name="T38" fmla="*/ 24 w 101"/>
                <a:gd name="T39" fmla="*/ 27 h 135"/>
                <a:gd name="T40" fmla="*/ 19 w 101"/>
                <a:gd name="T41" fmla="*/ 34 h 135"/>
                <a:gd name="T42" fmla="*/ 14 w 101"/>
                <a:gd name="T43" fmla="*/ 42 h 135"/>
                <a:gd name="T44" fmla="*/ 9 w 101"/>
                <a:gd name="T45" fmla="*/ 50 h 135"/>
                <a:gd name="T46" fmla="*/ 6 w 101"/>
                <a:gd name="T47" fmla="*/ 59 h 135"/>
                <a:gd name="T48" fmla="*/ 3 w 101"/>
                <a:gd name="T49" fmla="*/ 67 h 135"/>
                <a:gd name="T50" fmla="*/ 1 w 101"/>
                <a:gd name="T51" fmla="*/ 77 h 135"/>
                <a:gd name="T52" fmla="*/ 0 w 101"/>
                <a:gd name="T53" fmla="*/ 85 h 135"/>
                <a:gd name="T54" fmla="*/ 0 w 101"/>
                <a:gd name="T55" fmla="*/ 94 h 135"/>
                <a:gd name="T56" fmla="*/ 1 w 101"/>
                <a:gd name="T57" fmla="*/ 101 h 135"/>
                <a:gd name="T58" fmla="*/ 2 w 101"/>
                <a:gd name="T59" fmla="*/ 109 h 135"/>
                <a:gd name="T60" fmla="*/ 4 w 101"/>
                <a:gd name="T61" fmla="*/ 115 h 135"/>
                <a:gd name="T62" fmla="*/ 7 w 101"/>
                <a:gd name="T63" fmla="*/ 121 h 135"/>
                <a:gd name="T64" fmla="*/ 12 w 101"/>
                <a:gd name="T65" fmla="*/ 126 h 135"/>
                <a:gd name="T66" fmla="*/ 16 w 101"/>
                <a:gd name="T67" fmla="*/ 130 h 135"/>
                <a:gd name="T68" fmla="*/ 21 w 101"/>
                <a:gd name="T69" fmla="*/ 133 h 135"/>
                <a:gd name="T70" fmla="*/ 26 w 101"/>
                <a:gd name="T71" fmla="*/ 134 h 135"/>
                <a:gd name="T72" fmla="*/ 33 w 101"/>
                <a:gd name="T73" fmla="*/ 135 h 135"/>
                <a:gd name="T74" fmla="*/ 39 w 101"/>
                <a:gd name="T75" fmla="*/ 134 h 135"/>
                <a:gd name="T76" fmla="*/ 46 w 101"/>
                <a:gd name="T77" fmla="*/ 133 h 135"/>
                <a:gd name="T78" fmla="*/ 52 w 101"/>
                <a:gd name="T79" fmla="*/ 130 h 135"/>
                <a:gd name="T80" fmla="*/ 58 w 101"/>
                <a:gd name="T81" fmla="*/ 126 h 135"/>
                <a:gd name="T82" fmla="*/ 65 w 101"/>
                <a:gd name="T83" fmla="*/ 121 h 135"/>
                <a:gd name="T84" fmla="*/ 71 w 101"/>
                <a:gd name="T85" fmla="*/ 115 h 135"/>
                <a:gd name="T86" fmla="*/ 78 w 101"/>
                <a:gd name="T87" fmla="*/ 109 h 135"/>
                <a:gd name="T88" fmla="*/ 83 w 101"/>
                <a:gd name="T89" fmla="*/ 101 h 135"/>
                <a:gd name="T90" fmla="*/ 87 w 101"/>
                <a:gd name="T91" fmla="*/ 94 h 135"/>
                <a:gd name="T92" fmla="*/ 91 w 101"/>
                <a:gd name="T93" fmla="*/ 85 h 135"/>
                <a:gd name="T94" fmla="*/ 96 w 101"/>
                <a:gd name="T95" fmla="*/ 77 h 135"/>
                <a:gd name="T96" fmla="*/ 98 w 101"/>
                <a:gd name="T97" fmla="*/ 67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01" h="135">
                  <a:moveTo>
                    <a:pt x="98" y="67"/>
                  </a:moveTo>
                  <a:lnTo>
                    <a:pt x="100" y="59"/>
                  </a:lnTo>
                  <a:lnTo>
                    <a:pt x="101" y="50"/>
                  </a:lnTo>
                  <a:lnTo>
                    <a:pt x="101" y="42"/>
                  </a:lnTo>
                  <a:lnTo>
                    <a:pt x="101" y="34"/>
                  </a:lnTo>
                  <a:lnTo>
                    <a:pt x="99" y="27"/>
                  </a:lnTo>
                  <a:lnTo>
                    <a:pt x="97" y="19"/>
                  </a:lnTo>
                  <a:lnTo>
                    <a:pt x="94" y="14"/>
                  </a:lnTo>
                  <a:lnTo>
                    <a:pt x="90" y="9"/>
                  </a:lnTo>
                  <a:lnTo>
                    <a:pt x="85" y="5"/>
                  </a:lnTo>
                  <a:lnTo>
                    <a:pt x="81" y="2"/>
                  </a:lnTo>
                  <a:lnTo>
                    <a:pt x="74" y="0"/>
                  </a:lnTo>
                  <a:lnTo>
                    <a:pt x="69" y="0"/>
                  </a:lnTo>
                  <a:lnTo>
                    <a:pt x="63" y="0"/>
                  </a:lnTo>
                  <a:lnTo>
                    <a:pt x="56" y="2"/>
                  </a:lnTo>
                  <a:lnTo>
                    <a:pt x="49" y="5"/>
                  </a:lnTo>
                  <a:lnTo>
                    <a:pt x="42" y="9"/>
                  </a:lnTo>
                  <a:lnTo>
                    <a:pt x="36" y="14"/>
                  </a:lnTo>
                  <a:lnTo>
                    <a:pt x="30" y="19"/>
                  </a:lnTo>
                  <a:lnTo>
                    <a:pt x="24" y="27"/>
                  </a:lnTo>
                  <a:lnTo>
                    <a:pt x="19" y="34"/>
                  </a:lnTo>
                  <a:lnTo>
                    <a:pt x="14" y="42"/>
                  </a:lnTo>
                  <a:lnTo>
                    <a:pt x="9" y="50"/>
                  </a:lnTo>
                  <a:lnTo>
                    <a:pt x="6" y="59"/>
                  </a:lnTo>
                  <a:lnTo>
                    <a:pt x="3" y="67"/>
                  </a:lnTo>
                  <a:lnTo>
                    <a:pt x="1" y="77"/>
                  </a:lnTo>
                  <a:lnTo>
                    <a:pt x="0" y="85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2" y="109"/>
                  </a:lnTo>
                  <a:lnTo>
                    <a:pt x="4" y="115"/>
                  </a:lnTo>
                  <a:lnTo>
                    <a:pt x="7" y="121"/>
                  </a:lnTo>
                  <a:lnTo>
                    <a:pt x="12" y="126"/>
                  </a:lnTo>
                  <a:lnTo>
                    <a:pt x="16" y="130"/>
                  </a:lnTo>
                  <a:lnTo>
                    <a:pt x="21" y="133"/>
                  </a:lnTo>
                  <a:lnTo>
                    <a:pt x="26" y="134"/>
                  </a:lnTo>
                  <a:lnTo>
                    <a:pt x="33" y="135"/>
                  </a:lnTo>
                  <a:lnTo>
                    <a:pt x="39" y="134"/>
                  </a:lnTo>
                  <a:lnTo>
                    <a:pt x="46" y="133"/>
                  </a:lnTo>
                  <a:lnTo>
                    <a:pt x="52" y="130"/>
                  </a:lnTo>
                  <a:lnTo>
                    <a:pt x="58" y="126"/>
                  </a:lnTo>
                  <a:lnTo>
                    <a:pt x="65" y="121"/>
                  </a:lnTo>
                  <a:lnTo>
                    <a:pt x="71" y="115"/>
                  </a:lnTo>
                  <a:lnTo>
                    <a:pt x="78" y="109"/>
                  </a:lnTo>
                  <a:lnTo>
                    <a:pt x="83" y="101"/>
                  </a:lnTo>
                  <a:lnTo>
                    <a:pt x="87" y="94"/>
                  </a:lnTo>
                  <a:lnTo>
                    <a:pt x="91" y="85"/>
                  </a:lnTo>
                  <a:lnTo>
                    <a:pt x="96" y="77"/>
                  </a:lnTo>
                  <a:lnTo>
                    <a:pt x="98" y="67"/>
                  </a:lnTo>
                  <a:close/>
                </a:path>
              </a:pathLst>
            </a:custGeom>
            <a:noFill/>
            <a:ln w="1905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60" name="Freeform 804"/>
            <p:cNvSpPr>
              <a:spLocks/>
            </p:cNvSpPr>
            <p:nvPr/>
          </p:nvSpPr>
          <p:spPr bwMode="auto">
            <a:xfrm>
              <a:off x="4053" y="1786"/>
              <a:ext cx="36" cy="22"/>
            </a:xfrm>
            <a:custGeom>
              <a:avLst/>
              <a:gdLst>
                <a:gd name="T0" fmla="*/ 95 w 98"/>
                <a:gd name="T1" fmla="*/ 67 h 67"/>
                <a:gd name="T2" fmla="*/ 97 w 98"/>
                <a:gd name="T3" fmla="*/ 59 h 67"/>
                <a:gd name="T4" fmla="*/ 98 w 98"/>
                <a:gd name="T5" fmla="*/ 50 h 67"/>
                <a:gd name="T6" fmla="*/ 98 w 98"/>
                <a:gd name="T7" fmla="*/ 42 h 67"/>
                <a:gd name="T8" fmla="*/ 98 w 98"/>
                <a:gd name="T9" fmla="*/ 34 h 67"/>
                <a:gd name="T10" fmla="*/ 96 w 98"/>
                <a:gd name="T11" fmla="*/ 27 h 67"/>
                <a:gd name="T12" fmla="*/ 94 w 98"/>
                <a:gd name="T13" fmla="*/ 20 h 67"/>
                <a:gd name="T14" fmla="*/ 90 w 98"/>
                <a:gd name="T15" fmla="*/ 14 h 67"/>
                <a:gd name="T16" fmla="*/ 87 w 98"/>
                <a:gd name="T17" fmla="*/ 9 h 67"/>
                <a:gd name="T18" fmla="*/ 82 w 98"/>
                <a:gd name="T19" fmla="*/ 6 h 67"/>
                <a:gd name="T20" fmla="*/ 78 w 98"/>
                <a:gd name="T21" fmla="*/ 2 h 67"/>
                <a:gd name="T22" fmla="*/ 71 w 98"/>
                <a:gd name="T23" fmla="*/ 0 h 67"/>
                <a:gd name="T24" fmla="*/ 66 w 98"/>
                <a:gd name="T25" fmla="*/ 0 h 67"/>
                <a:gd name="T26" fmla="*/ 59 w 98"/>
                <a:gd name="T27" fmla="*/ 0 h 67"/>
                <a:gd name="T28" fmla="*/ 53 w 98"/>
                <a:gd name="T29" fmla="*/ 2 h 67"/>
                <a:gd name="T30" fmla="*/ 46 w 98"/>
                <a:gd name="T31" fmla="*/ 6 h 67"/>
                <a:gd name="T32" fmla="*/ 39 w 98"/>
                <a:gd name="T33" fmla="*/ 9 h 67"/>
                <a:gd name="T34" fmla="*/ 33 w 98"/>
                <a:gd name="T35" fmla="*/ 14 h 67"/>
                <a:gd name="T36" fmla="*/ 26 w 98"/>
                <a:gd name="T37" fmla="*/ 20 h 67"/>
                <a:gd name="T38" fmla="*/ 21 w 98"/>
                <a:gd name="T39" fmla="*/ 27 h 67"/>
                <a:gd name="T40" fmla="*/ 16 w 98"/>
                <a:gd name="T41" fmla="*/ 34 h 67"/>
                <a:gd name="T42" fmla="*/ 11 w 98"/>
                <a:gd name="T43" fmla="*/ 42 h 67"/>
                <a:gd name="T44" fmla="*/ 6 w 98"/>
                <a:gd name="T45" fmla="*/ 50 h 67"/>
                <a:gd name="T46" fmla="*/ 3 w 98"/>
                <a:gd name="T47" fmla="*/ 59 h 67"/>
                <a:gd name="T48" fmla="*/ 0 w 98"/>
                <a:gd name="T49" fmla="*/ 6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8" h="67">
                  <a:moveTo>
                    <a:pt x="95" y="67"/>
                  </a:moveTo>
                  <a:lnTo>
                    <a:pt x="97" y="59"/>
                  </a:lnTo>
                  <a:lnTo>
                    <a:pt x="98" y="50"/>
                  </a:lnTo>
                  <a:lnTo>
                    <a:pt x="98" y="42"/>
                  </a:lnTo>
                  <a:lnTo>
                    <a:pt x="98" y="34"/>
                  </a:lnTo>
                  <a:lnTo>
                    <a:pt x="96" y="27"/>
                  </a:lnTo>
                  <a:lnTo>
                    <a:pt x="94" y="20"/>
                  </a:lnTo>
                  <a:lnTo>
                    <a:pt x="90" y="14"/>
                  </a:lnTo>
                  <a:lnTo>
                    <a:pt x="87" y="9"/>
                  </a:lnTo>
                  <a:lnTo>
                    <a:pt x="82" y="6"/>
                  </a:lnTo>
                  <a:lnTo>
                    <a:pt x="78" y="2"/>
                  </a:lnTo>
                  <a:lnTo>
                    <a:pt x="71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2"/>
                  </a:lnTo>
                  <a:lnTo>
                    <a:pt x="46" y="6"/>
                  </a:lnTo>
                  <a:lnTo>
                    <a:pt x="39" y="9"/>
                  </a:lnTo>
                  <a:lnTo>
                    <a:pt x="33" y="14"/>
                  </a:lnTo>
                  <a:lnTo>
                    <a:pt x="26" y="20"/>
                  </a:lnTo>
                  <a:lnTo>
                    <a:pt x="21" y="27"/>
                  </a:lnTo>
                  <a:lnTo>
                    <a:pt x="16" y="34"/>
                  </a:lnTo>
                  <a:lnTo>
                    <a:pt x="11" y="42"/>
                  </a:lnTo>
                  <a:lnTo>
                    <a:pt x="6" y="50"/>
                  </a:lnTo>
                  <a:lnTo>
                    <a:pt x="3" y="59"/>
                  </a:lnTo>
                  <a:lnTo>
                    <a:pt x="0" y="67"/>
                  </a:lnTo>
                </a:path>
              </a:pathLst>
            </a:custGeom>
            <a:noFill/>
            <a:ln w="1905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61" name="Line 805"/>
            <p:cNvSpPr>
              <a:spLocks noChangeShapeType="1"/>
            </p:cNvSpPr>
            <p:nvPr/>
          </p:nvSpPr>
          <p:spPr bwMode="auto">
            <a:xfrm flipH="1">
              <a:off x="4084" y="1808"/>
              <a:ext cx="5" cy="13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62" name="Freeform 806"/>
            <p:cNvSpPr>
              <a:spLocks/>
            </p:cNvSpPr>
            <p:nvPr/>
          </p:nvSpPr>
          <p:spPr bwMode="auto">
            <a:xfrm>
              <a:off x="4048" y="1821"/>
              <a:ext cx="36" cy="25"/>
            </a:xfrm>
            <a:custGeom>
              <a:avLst/>
              <a:gdLst>
                <a:gd name="T0" fmla="*/ 3 w 98"/>
                <a:gd name="T1" fmla="*/ 0 h 69"/>
                <a:gd name="T2" fmla="*/ 1 w 98"/>
                <a:gd name="T3" fmla="*/ 10 h 69"/>
                <a:gd name="T4" fmla="*/ 0 w 98"/>
                <a:gd name="T5" fmla="*/ 18 h 69"/>
                <a:gd name="T6" fmla="*/ 0 w 98"/>
                <a:gd name="T7" fmla="*/ 27 h 69"/>
                <a:gd name="T8" fmla="*/ 0 w 98"/>
                <a:gd name="T9" fmla="*/ 34 h 69"/>
                <a:gd name="T10" fmla="*/ 2 w 98"/>
                <a:gd name="T11" fmla="*/ 42 h 69"/>
                <a:gd name="T12" fmla="*/ 4 w 98"/>
                <a:gd name="T13" fmla="*/ 48 h 69"/>
                <a:gd name="T14" fmla="*/ 8 w 98"/>
                <a:gd name="T15" fmla="*/ 55 h 69"/>
                <a:gd name="T16" fmla="*/ 11 w 98"/>
                <a:gd name="T17" fmla="*/ 59 h 69"/>
                <a:gd name="T18" fmla="*/ 15 w 98"/>
                <a:gd name="T19" fmla="*/ 63 h 69"/>
                <a:gd name="T20" fmla="*/ 20 w 98"/>
                <a:gd name="T21" fmla="*/ 66 h 69"/>
                <a:gd name="T22" fmla="*/ 26 w 98"/>
                <a:gd name="T23" fmla="*/ 67 h 69"/>
                <a:gd name="T24" fmla="*/ 32 w 98"/>
                <a:gd name="T25" fmla="*/ 69 h 69"/>
                <a:gd name="T26" fmla="*/ 38 w 98"/>
                <a:gd name="T27" fmla="*/ 67 h 69"/>
                <a:gd name="T28" fmla="*/ 45 w 98"/>
                <a:gd name="T29" fmla="*/ 66 h 69"/>
                <a:gd name="T30" fmla="*/ 51 w 98"/>
                <a:gd name="T31" fmla="*/ 63 h 69"/>
                <a:gd name="T32" fmla="*/ 59 w 98"/>
                <a:gd name="T33" fmla="*/ 59 h 69"/>
                <a:gd name="T34" fmla="*/ 65 w 98"/>
                <a:gd name="T35" fmla="*/ 55 h 69"/>
                <a:gd name="T36" fmla="*/ 71 w 98"/>
                <a:gd name="T37" fmla="*/ 48 h 69"/>
                <a:gd name="T38" fmla="*/ 77 w 98"/>
                <a:gd name="T39" fmla="*/ 42 h 69"/>
                <a:gd name="T40" fmla="*/ 82 w 98"/>
                <a:gd name="T41" fmla="*/ 34 h 69"/>
                <a:gd name="T42" fmla="*/ 87 w 98"/>
                <a:gd name="T43" fmla="*/ 27 h 69"/>
                <a:gd name="T44" fmla="*/ 92 w 98"/>
                <a:gd name="T45" fmla="*/ 18 h 69"/>
                <a:gd name="T46" fmla="*/ 95 w 98"/>
                <a:gd name="T47" fmla="*/ 10 h 69"/>
                <a:gd name="T48" fmla="*/ 98 w 98"/>
                <a:gd name="T49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8" h="69">
                  <a:moveTo>
                    <a:pt x="3" y="0"/>
                  </a:moveTo>
                  <a:lnTo>
                    <a:pt x="1" y="10"/>
                  </a:lnTo>
                  <a:lnTo>
                    <a:pt x="0" y="18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2" y="42"/>
                  </a:lnTo>
                  <a:lnTo>
                    <a:pt x="4" y="48"/>
                  </a:lnTo>
                  <a:lnTo>
                    <a:pt x="8" y="55"/>
                  </a:lnTo>
                  <a:lnTo>
                    <a:pt x="11" y="59"/>
                  </a:lnTo>
                  <a:lnTo>
                    <a:pt x="15" y="63"/>
                  </a:lnTo>
                  <a:lnTo>
                    <a:pt x="20" y="66"/>
                  </a:lnTo>
                  <a:lnTo>
                    <a:pt x="26" y="67"/>
                  </a:lnTo>
                  <a:lnTo>
                    <a:pt x="32" y="69"/>
                  </a:lnTo>
                  <a:lnTo>
                    <a:pt x="38" y="67"/>
                  </a:lnTo>
                  <a:lnTo>
                    <a:pt x="45" y="66"/>
                  </a:lnTo>
                  <a:lnTo>
                    <a:pt x="51" y="63"/>
                  </a:lnTo>
                  <a:lnTo>
                    <a:pt x="59" y="59"/>
                  </a:lnTo>
                  <a:lnTo>
                    <a:pt x="65" y="55"/>
                  </a:lnTo>
                  <a:lnTo>
                    <a:pt x="71" y="48"/>
                  </a:lnTo>
                  <a:lnTo>
                    <a:pt x="77" y="42"/>
                  </a:lnTo>
                  <a:lnTo>
                    <a:pt x="82" y="34"/>
                  </a:lnTo>
                  <a:lnTo>
                    <a:pt x="87" y="27"/>
                  </a:lnTo>
                  <a:lnTo>
                    <a:pt x="92" y="18"/>
                  </a:lnTo>
                  <a:lnTo>
                    <a:pt x="95" y="10"/>
                  </a:lnTo>
                  <a:lnTo>
                    <a:pt x="98" y="0"/>
                  </a:lnTo>
                </a:path>
              </a:pathLst>
            </a:custGeom>
            <a:noFill/>
            <a:ln w="1905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263" name="Line 807"/>
            <p:cNvSpPr>
              <a:spLocks noChangeShapeType="1"/>
            </p:cNvSpPr>
            <p:nvPr/>
          </p:nvSpPr>
          <p:spPr bwMode="auto">
            <a:xfrm flipV="1">
              <a:off x="4051" y="1808"/>
              <a:ext cx="2" cy="13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xit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6" dur="500"/>
                                        <p:tgtEl>
                                          <p:spTgt spid="1482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8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xit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1" dur="500"/>
                                        <p:tgtEl>
                                          <p:spTgt spid="1482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8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82" name="Text Box 2"/>
          <p:cNvSpPr txBox="1">
            <a:spLocks noChangeArrowheads="1"/>
          </p:cNvSpPr>
          <p:nvPr/>
        </p:nvSpPr>
        <p:spPr bwMode="auto">
          <a:xfrm>
            <a:off x="0" y="0"/>
            <a:ext cx="91440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zh-CN" altLang="en-US" sz="4000" b="1">
                <a:solidFill>
                  <a:srgbClr val="FF3300"/>
                </a:solidFill>
                <a:effectLst/>
                <a:ea typeface="黑体" pitchFamily="2" charset="-122"/>
              </a:rPr>
              <a:t>要标注总体尺寸的图例</a:t>
            </a:r>
          </a:p>
        </p:txBody>
      </p:sp>
      <p:grpSp>
        <p:nvGrpSpPr>
          <p:cNvPr id="148751" name="Group 271"/>
          <p:cNvGrpSpPr>
            <a:grpSpLocks/>
          </p:cNvGrpSpPr>
          <p:nvPr/>
        </p:nvGrpSpPr>
        <p:grpSpPr bwMode="auto">
          <a:xfrm>
            <a:off x="215900" y="1473200"/>
            <a:ext cx="8677275" cy="3540125"/>
            <a:chOff x="136" y="928"/>
            <a:chExt cx="5466" cy="2230"/>
          </a:xfrm>
        </p:grpSpPr>
        <p:sp>
          <p:nvSpPr>
            <p:cNvPr id="148752" name="Line 272"/>
            <p:cNvSpPr>
              <a:spLocks noChangeShapeType="1"/>
            </p:cNvSpPr>
            <p:nvPr/>
          </p:nvSpPr>
          <p:spPr bwMode="auto">
            <a:xfrm>
              <a:off x="262" y="2581"/>
              <a:ext cx="1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753" name="Line 273"/>
            <p:cNvSpPr>
              <a:spLocks noChangeShapeType="1"/>
            </p:cNvSpPr>
            <p:nvPr/>
          </p:nvSpPr>
          <p:spPr bwMode="auto">
            <a:xfrm>
              <a:off x="400" y="2581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754" name="Line 274"/>
            <p:cNvSpPr>
              <a:spLocks noChangeShapeType="1"/>
            </p:cNvSpPr>
            <p:nvPr/>
          </p:nvSpPr>
          <p:spPr bwMode="auto">
            <a:xfrm>
              <a:off x="438" y="2581"/>
              <a:ext cx="17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755" name="Line 275"/>
            <p:cNvSpPr>
              <a:spLocks noChangeShapeType="1"/>
            </p:cNvSpPr>
            <p:nvPr/>
          </p:nvSpPr>
          <p:spPr bwMode="auto">
            <a:xfrm>
              <a:off x="630" y="2581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756" name="Line 276"/>
            <p:cNvSpPr>
              <a:spLocks noChangeShapeType="1"/>
            </p:cNvSpPr>
            <p:nvPr/>
          </p:nvSpPr>
          <p:spPr bwMode="auto">
            <a:xfrm>
              <a:off x="670" y="2581"/>
              <a:ext cx="16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757" name="Line 277"/>
            <p:cNvSpPr>
              <a:spLocks noChangeShapeType="1"/>
            </p:cNvSpPr>
            <p:nvPr/>
          </p:nvSpPr>
          <p:spPr bwMode="auto">
            <a:xfrm>
              <a:off x="860" y="2581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758" name="Line 278"/>
            <p:cNvSpPr>
              <a:spLocks noChangeShapeType="1"/>
            </p:cNvSpPr>
            <p:nvPr/>
          </p:nvSpPr>
          <p:spPr bwMode="auto">
            <a:xfrm>
              <a:off x="900" y="2581"/>
              <a:ext cx="17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759" name="Line 279"/>
            <p:cNvSpPr>
              <a:spLocks noChangeShapeType="1"/>
            </p:cNvSpPr>
            <p:nvPr/>
          </p:nvSpPr>
          <p:spPr bwMode="auto">
            <a:xfrm>
              <a:off x="1089" y="2581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760" name="Line 280"/>
            <p:cNvSpPr>
              <a:spLocks noChangeShapeType="1"/>
            </p:cNvSpPr>
            <p:nvPr/>
          </p:nvSpPr>
          <p:spPr bwMode="auto">
            <a:xfrm>
              <a:off x="1129" y="2581"/>
              <a:ext cx="17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761" name="Line 281"/>
            <p:cNvSpPr>
              <a:spLocks noChangeShapeType="1"/>
            </p:cNvSpPr>
            <p:nvPr/>
          </p:nvSpPr>
          <p:spPr bwMode="auto">
            <a:xfrm>
              <a:off x="1322" y="2581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762" name="Line 282"/>
            <p:cNvSpPr>
              <a:spLocks noChangeShapeType="1"/>
            </p:cNvSpPr>
            <p:nvPr/>
          </p:nvSpPr>
          <p:spPr bwMode="auto">
            <a:xfrm>
              <a:off x="1359" y="2581"/>
              <a:ext cx="17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763" name="Line 283"/>
            <p:cNvSpPr>
              <a:spLocks noChangeShapeType="1"/>
            </p:cNvSpPr>
            <p:nvPr/>
          </p:nvSpPr>
          <p:spPr bwMode="auto">
            <a:xfrm>
              <a:off x="1551" y="2581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764" name="Line 284"/>
            <p:cNvSpPr>
              <a:spLocks noChangeShapeType="1"/>
            </p:cNvSpPr>
            <p:nvPr/>
          </p:nvSpPr>
          <p:spPr bwMode="auto">
            <a:xfrm>
              <a:off x="1589" y="2581"/>
              <a:ext cx="17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765" name="Line 285"/>
            <p:cNvSpPr>
              <a:spLocks noChangeShapeType="1"/>
            </p:cNvSpPr>
            <p:nvPr/>
          </p:nvSpPr>
          <p:spPr bwMode="auto">
            <a:xfrm>
              <a:off x="1781" y="2581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766" name="Line 286"/>
            <p:cNvSpPr>
              <a:spLocks noChangeShapeType="1"/>
            </p:cNvSpPr>
            <p:nvPr/>
          </p:nvSpPr>
          <p:spPr bwMode="auto">
            <a:xfrm>
              <a:off x="1818" y="2581"/>
              <a:ext cx="17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767" name="Line 287"/>
            <p:cNvSpPr>
              <a:spLocks noChangeShapeType="1"/>
            </p:cNvSpPr>
            <p:nvPr/>
          </p:nvSpPr>
          <p:spPr bwMode="auto">
            <a:xfrm>
              <a:off x="2011" y="2581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768" name="Line 288"/>
            <p:cNvSpPr>
              <a:spLocks noChangeShapeType="1"/>
            </p:cNvSpPr>
            <p:nvPr/>
          </p:nvSpPr>
          <p:spPr bwMode="auto">
            <a:xfrm>
              <a:off x="2048" y="2581"/>
              <a:ext cx="17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769" name="Line 289"/>
            <p:cNvSpPr>
              <a:spLocks noChangeShapeType="1"/>
            </p:cNvSpPr>
            <p:nvPr/>
          </p:nvSpPr>
          <p:spPr bwMode="auto">
            <a:xfrm>
              <a:off x="2240" y="2581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770" name="Line 290"/>
            <p:cNvSpPr>
              <a:spLocks noChangeShapeType="1"/>
            </p:cNvSpPr>
            <p:nvPr/>
          </p:nvSpPr>
          <p:spPr bwMode="auto">
            <a:xfrm>
              <a:off x="2278" y="2581"/>
              <a:ext cx="1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771" name="Line 291"/>
            <p:cNvSpPr>
              <a:spLocks noChangeShapeType="1"/>
            </p:cNvSpPr>
            <p:nvPr/>
          </p:nvSpPr>
          <p:spPr bwMode="auto">
            <a:xfrm>
              <a:off x="379" y="2295"/>
              <a:ext cx="16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772" name="Line 292"/>
            <p:cNvSpPr>
              <a:spLocks noChangeShapeType="1"/>
            </p:cNvSpPr>
            <p:nvPr/>
          </p:nvSpPr>
          <p:spPr bwMode="auto">
            <a:xfrm>
              <a:off x="561" y="2295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773" name="Line 293"/>
            <p:cNvSpPr>
              <a:spLocks noChangeShapeType="1"/>
            </p:cNvSpPr>
            <p:nvPr/>
          </p:nvSpPr>
          <p:spPr bwMode="auto">
            <a:xfrm>
              <a:off x="598" y="2295"/>
              <a:ext cx="16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774" name="Freeform 294"/>
            <p:cNvSpPr>
              <a:spLocks/>
            </p:cNvSpPr>
            <p:nvPr/>
          </p:nvSpPr>
          <p:spPr bwMode="auto">
            <a:xfrm>
              <a:off x="1079" y="2325"/>
              <a:ext cx="510" cy="510"/>
            </a:xfrm>
            <a:custGeom>
              <a:avLst/>
              <a:gdLst>
                <a:gd name="T0" fmla="*/ 1337 w 1340"/>
                <a:gd name="T1" fmla="*/ 618 h 1341"/>
                <a:gd name="T2" fmla="*/ 1326 w 1340"/>
                <a:gd name="T3" fmla="*/ 540 h 1341"/>
                <a:gd name="T4" fmla="*/ 1307 w 1340"/>
                <a:gd name="T5" fmla="*/ 464 h 1341"/>
                <a:gd name="T6" fmla="*/ 1278 w 1340"/>
                <a:gd name="T7" fmla="*/ 390 h 1341"/>
                <a:gd name="T8" fmla="*/ 1241 w 1340"/>
                <a:gd name="T9" fmla="*/ 321 h 1341"/>
                <a:gd name="T10" fmla="*/ 1196 w 1340"/>
                <a:gd name="T11" fmla="*/ 256 h 1341"/>
                <a:gd name="T12" fmla="*/ 1143 w 1340"/>
                <a:gd name="T13" fmla="*/ 197 h 1341"/>
                <a:gd name="T14" fmla="*/ 1084 w 1340"/>
                <a:gd name="T15" fmla="*/ 145 h 1341"/>
                <a:gd name="T16" fmla="*/ 1019 w 1340"/>
                <a:gd name="T17" fmla="*/ 99 h 1341"/>
                <a:gd name="T18" fmla="*/ 950 w 1340"/>
                <a:gd name="T19" fmla="*/ 62 h 1341"/>
                <a:gd name="T20" fmla="*/ 876 w 1340"/>
                <a:gd name="T21" fmla="*/ 33 h 1341"/>
                <a:gd name="T22" fmla="*/ 800 w 1340"/>
                <a:gd name="T23" fmla="*/ 14 h 1341"/>
                <a:gd name="T24" fmla="*/ 722 w 1340"/>
                <a:gd name="T25" fmla="*/ 3 h 1341"/>
                <a:gd name="T26" fmla="*/ 643 w 1340"/>
                <a:gd name="T27" fmla="*/ 1 h 1341"/>
                <a:gd name="T28" fmla="*/ 564 w 1340"/>
                <a:gd name="T29" fmla="*/ 9 h 1341"/>
                <a:gd name="T30" fmla="*/ 488 w 1340"/>
                <a:gd name="T31" fmla="*/ 26 h 1341"/>
                <a:gd name="T32" fmla="*/ 413 w 1340"/>
                <a:gd name="T33" fmla="*/ 52 h 1341"/>
                <a:gd name="T34" fmla="*/ 342 w 1340"/>
                <a:gd name="T35" fmla="*/ 87 h 1341"/>
                <a:gd name="T36" fmla="*/ 276 w 1340"/>
                <a:gd name="T37" fmla="*/ 129 h 1341"/>
                <a:gd name="T38" fmla="*/ 215 w 1340"/>
                <a:gd name="T39" fmla="*/ 179 h 1341"/>
                <a:gd name="T40" fmla="*/ 160 w 1340"/>
                <a:gd name="T41" fmla="*/ 236 h 1341"/>
                <a:gd name="T42" fmla="*/ 113 w 1340"/>
                <a:gd name="T43" fmla="*/ 299 h 1341"/>
                <a:gd name="T44" fmla="*/ 72 w 1340"/>
                <a:gd name="T45" fmla="*/ 367 h 1341"/>
                <a:gd name="T46" fmla="*/ 42 w 1340"/>
                <a:gd name="T47" fmla="*/ 439 h 1341"/>
                <a:gd name="T48" fmla="*/ 18 w 1340"/>
                <a:gd name="T49" fmla="*/ 515 h 1341"/>
                <a:gd name="T50" fmla="*/ 4 w 1340"/>
                <a:gd name="T51" fmla="*/ 592 h 1341"/>
                <a:gd name="T52" fmla="*/ 0 w 1340"/>
                <a:gd name="T53" fmla="*/ 671 h 1341"/>
                <a:gd name="T54" fmla="*/ 4 w 1340"/>
                <a:gd name="T55" fmla="*/ 750 h 1341"/>
                <a:gd name="T56" fmla="*/ 18 w 1340"/>
                <a:gd name="T57" fmla="*/ 828 h 1341"/>
                <a:gd name="T58" fmla="*/ 42 w 1340"/>
                <a:gd name="T59" fmla="*/ 903 h 1341"/>
                <a:gd name="T60" fmla="*/ 72 w 1340"/>
                <a:gd name="T61" fmla="*/ 975 h 1341"/>
                <a:gd name="T62" fmla="*/ 113 w 1340"/>
                <a:gd name="T63" fmla="*/ 1043 h 1341"/>
                <a:gd name="T64" fmla="*/ 160 w 1340"/>
                <a:gd name="T65" fmla="*/ 1107 h 1341"/>
                <a:gd name="T66" fmla="*/ 215 w 1340"/>
                <a:gd name="T67" fmla="*/ 1163 h 1341"/>
                <a:gd name="T68" fmla="*/ 276 w 1340"/>
                <a:gd name="T69" fmla="*/ 1213 h 1341"/>
                <a:gd name="T70" fmla="*/ 342 w 1340"/>
                <a:gd name="T71" fmla="*/ 1256 h 1341"/>
                <a:gd name="T72" fmla="*/ 413 w 1340"/>
                <a:gd name="T73" fmla="*/ 1290 h 1341"/>
                <a:gd name="T74" fmla="*/ 488 w 1340"/>
                <a:gd name="T75" fmla="*/ 1315 h 1341"/>
                <a:gd name="T76" fmla="*/ 564 w 1340"/>
                <a:gd name="T77" fmla="*/ 1332 h 1341"/>
                <a:gd name="T78" fmla="*/ 643 w 1340"/>
                <a:gd name="T79" fmla="*/ 1341 h 1341"/>
                <a:gd name="T80" fmla="*/ 722 w 1340"/>
                <a:gd name="T81" fmla="*/ 1339 h 1341"/>
                <a:gd name="T82" fmla="*/ 800 w 1340"/>
                <a:gd name="T83" fmla="*/ 1328 h 1341"/>
                <a:gd name="T84" fmla="*/ 876 w 1340"/>
                <a:gd name="T85" fmla="*/ 1308 h 1341"/>
                <a:gd name="T86" fmla="*/ 950 w 1340"/>
                <a:gd name="T87" fmla="*/ 1279 h 1341"/>
                <a:gd name="T88" fmla="*/ 1019 w 1340"/>
                <a:gd name="T89" fmla="*/ 1242 h 1341"/>
                <a:gd name="T90" fmla="*/ 1084 w 1340"/>
                <a:gd name="T91" fmla="*/ 1197 h 1341"/>
                <a:gd name="T92" fmla="*/ 1143 w 1340"/>
                <a:gd name="T93" fmla="*/ 1145 h 1341"/>
                <a:gd name="T94" fmla="*/ 1196 w 1340"/>
                <a:gd name="T95" fmla="*/ 1085 h 1341"/>
                <a:gd name="T96" fmla="*/ 1241 w 1340"/>
                <a:gd name="T97" fmla="*/ 1021 h 1341"/>
                <a:gd name="T98" fmla="*/ 1278 w 1340"/>
                <a:gd name="T99" fmla="*/ 951 h 1341"/>
                <a:gd name="T100" fmla="*/ 1307 w 1340"/>
                <a:gd name="T101" fmla="*/ 878 h 1341"/>
                <a:gd name="T102" fmla="*/ 1326 w 1340"/>
                <a:gd name="T103" fmla="*/ 802 h 1341"/>
                <a:gd name="T104" fmla="*/ 1337 w 1340"/>
                <a:gd name="T105" fmla="*/ 723 h 1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40" h="1341">
                  <a:moveTo>
                    <a:pt x="1340" y="671"/>
                  </a:moveTo>
                  <a:lnTo>
                    <a:pt x="1339" y="645"/>
                  </a:lnTo>
                  <a:lnTo>
                    <a:pt x="1337" y="618"/>
                  </a:lnTo>
                  <a:lnTo>
                    <a:pt x="1334" y="592"/>
                  </a:lnTo>
                  <a:lnTo>
                    <a:pt x="1331" y="566"/>
                  </a:lnTo>
                  <a:lnTo>
                    <a:pt x="1326" y="540"/>
                  </a:lnTo>
                  <a:lnTo>
                    <a:pt x="1320" y="515"/>
                  </a:lnTo>
                  <a:lnTo>
                    <a:pt x="1314" y="489"/>
                  </a:lnTo>
                  <a:lnTo>
                    <a:pt x="1307" y="464"/>
                  </a:lnTo>
                  <a:lnTo>
                    <a:pt x="1298" y="439"/>
                  </a:lnTo>
                  <a:lnTo>
                    <a:pt x="1289" y="415"/>
                  </a:lnTo>
                  <a:lnTo>
                    <a:pt x="1278" y="390"/>
                  </a:lnTo>
                  <a:lnTo>
                    <a:pt x="1266" y="367"/>
                  </a:lnTo>
                  <a:lnTo>
                    <a:pt x="1253" y="343"/>
                  </a:lnTo>
                  <a:lnTo>
                    <a:pt x="1241" y="321"/>
                  </a:lnTo>
                  <a:lnTo>
                    <a:pt x="1227" y="299"/>
                  </a:lnTo>
                  <a:lnTo>
                    <a:pt x="1211" y="277"/>
                  </a:lnTo>
                  <a:lnTo>
                    <a:pt x="1196" y="256"/>
                  </a:lnTo>
                  <a:lnTo>
                    <a:pt x="1179" y="236"/>
                  </a:lnTo>
                  <a:lnTo>
                    <a:pt x="1161" y="217"/>
                  </a:lnTo>
                  <a:lnTo>
                    <a:pt x="1143" y="197"/>
                  </a:lnTo>
                  <a:lnTo>
                    <a:pt x="1125" y="179"/>
                  </a:lnTo>
                  <a:lnTo>
                    <a:pt x="1104" y="161"/>
                  </a:lnTo>
                  <a:lnTo>
                    <a:pt x="1084" y="145"/>
                  </a:lnTo>
                  <a:lnTo>
                    <a:pt x="1063" y="129"/>
                  </a:lnTo>
                  <a:lnTo>
                    <a:pt x="1041" y="114"/>
                  </a:lnTo>
                  <a:lnTo>
                    <a:pt x="1019" y="99"/>
                  </a:lnTo>
                  <a:lnTo>
                    <a:pt x="997" y="87"/>
                  </a:lnTo>
                  <a:lnTo>
                    <a:pt x="973" y="74"/>
                  </a:lnTo>
                  <a:lnTo>
                    <a:pt x="950" y="62"/>
                  </a:lnTo>
                  <a:lnTo>
                    <a:pt x="925" y="52"/>
                  </a:lnTo>
                  <a:lnTo>
                    <a:pt x="901" y="42"/>
                  </a:lnTo>
                  <a:lnTo>
                    <a:pt x="876" y="33"/>
                  </a:lnTo>
                  <a:lnTo>
                    <a:pt x="851" y="26"/>
                  </a:lnTo>
                  <a:lnTo>
                    <a:pt x="825" y="20"/>
                  </a:lnTo>
                  <a:lnTo>
                    <a:pt x="800" y="14"/>
                  </a:lnTo>
                  <a:lnTo>
                    <a:pt x="774" y="9"/>
                  </a:lnTo>
                  <a:lnTo>
                    <a:pt x="749" y="6"/>
                  </a:lnTo>
                  <a:lnTo>
                    <a:pt x="722" y="3"/>
                  </a:lnTo>
                  <a:lnTo>
                    <a:pt x="695" y="1"/>
                  </a:lnTo>
                  <a:lnTo>
                    <a:pt x="670" y="0"/>
                  </a:lnTo>
                  <a:lnTo>
                    <a:pt x="643" y="1"/>
                  </a:lnTo>
                  <a:lnTo>
                    <a:pt x="617" y="3"/>
                  </a:lnTo>
                  <a:lnTo>
                    <a:pt x="591" y="6"/>
                  </a:lnTo>
                  <a:lnTo>
                    <a:pt x="564" y="9"/>
                  </a:lnTo>
                  <a:lnTo>
                    <a:pt x="539" y="14"/>
                  </a:lnTo>
                  <a:lnTo>
                    <a:pt x="513" y="20"/>
                  </a:lnTo>
                  <a:lnTo>
                    <a:pt x="488" y="26"/>
                  </a:lnTo>
                  <a:lnTo>
                    <a:pt x="462" y="33"/>
                  </a:lnTo>
                  <a:lnTo>
                    <a:pt x="438" y="42"/>
                  </a:lnTo>
                  <a:lnTo>
                    <a:pt x="413" y="52"/>
                  </a:lnTo>
                  <a:lnTo>
                    <a:pt x="389" y="62"/>
                  </a:lnTo>
                  <a:lnTo>
                    <a:pt x="365" y="74"/>
                  </a:lnTo>
                  <a:lnTo>
                    <a:pt x="342" y="87"/>
                  </a:lnTo>
                  <a:lnTo>
                    <a:pt x="320" y="99"/>
                  </a:lnTo>
                  <a:lnTo>
                    <a:pt x="297" y="114"/>
                  </a:lnTo>
                  <a:lnTo>
                    <a:pt x="276" y="129"/>
                  </a:lnTo>
                  <a:lnTo>
                    <a:pt x="255" y="145"/>
                  </a:lnTo>
                  <a:lnTo>
                    <a:pt x="234" y="161"/>
                  </a:lnTo>
                  <a:lnTo>
                    <a:pt x="215" y="179"/>
                  </a:lnTo>
                  <a:lnTo>
                    <a:pt x="196" y="197"/>
                  </a:lnTo>
                  <a:lnTo>
                    <a:pt x="178" y="217"/>
                  </a:lnTo>
                  <a:lnTo>
                    <a:pt x="160" y="236"/>
                  </a:lnTo>
                  <a:lnTo>
                    <a:pt x="144" y="256"/>
                  </a:lnTo>
                  <a:lnTo>
                    <a:pt x="128" y="277"/>
                  </a:lnTo>
                  <a:lnTo>
                    <a:pt x="113" y="299"/>
                  </a:lnTo>
                  <a:lnTo>
                    <a:pt x="98" y="321"/>
                  </a:lnTo>
                  <a:lnTo>
                    <a:pt x="85" y="343"/>
                  </a:lnTo>
                  <a:lnTo>
                    <a:pt x="72" y="367"/>
                  </a:lnTo>
                  <a:lnTo>
                    <a:pt x="62" y="390"/>
                  </a:lnTo>
                  <a:lnTo>
                    <a:pt x="51" y="415"/>
                  </a:lnTo>
                  <a:lnTo>
                    <a:pt x="42" y="439"/>
                  </a:lnTo>
                  <a:lnTo>
                    <a:pt x="33" y="464"/>
                  </a:lnTo>
                  <a:lnTo>
                    <a:pt x="25" y="489"/>
                  </a:lnTo>
                  <a:lnTo>
                    <a:pt x="18" y="515"/>
                  </a:lnTo>
                  <a:lnTo>
                    <a:pt x="13" y="540"/>
                  </a:lnTo>
                  <a:lnTo>
                    <a:pt x="9" y="566"/>
                  </a:lnTo>
                  <a:lnTo>
                    <a:pt x="4" y="592"/>
                  </a:lnTo>
                  <a:lnTo>
                    <a:pt x="2" y="618"/>
                  </a:lnTo>
                  <a:lnTo>
                    <a:pt x="0" y="645"/>
                  </a:lnTo>
                  <a:lnTo>
                    <a:pt x="0" y="671"/>
                  </a:lnTo>
                  <a:lnTo>
                    <a:pt x="0" y="697"/>
                  </a:lnTo>
                  <a:lnTo>
                    <a:pt x="2" y="723"/>
                  </a:lnTo>
                  <a:lnTo>
                    <a:pt x="4" y="750"/>
                  </a:lnTo>
                  <a:lnTo>
                    <a:pt x="9" y="775"/>
                  </a:lnTo>
                  <a:lnTo>
                    <a:pt x="13" y="802"/>
                  </a:lnTo>
                  <a:lnTo>
                    <a:pt x="18" y="828"/>
                  </a:lnTo>
                  <a:lnTo>
                    <a:pt x="25" y="853"/>
                  </a:lnTo>
                  <a:lnTo>
                    <a:pt x="33" y="878"/>
                  </a:lnTo>
                  <a:lnTo>
                    <a:pt x="42" y="903"/>
                  </a:lnTo>
                  <a:lnTo>
                    <a:pt x="51" y="928"/>
                  </a:lnTo>
                  <a:lnTo>
                    <a:pt x="62" y="951"/>
                  </a:lnTo>
                  <a:lnTo>
                    <a:pt x="72" y="975"/>
                  </a:lnTo>
                  <a:lnTo>
                    <a:pt x="85" y="998"/>
                  </a:lnTo>
                  <a:lnTo>
                    <a:pt x="98" y="1021"/>
                  </a:lnTo>
                  <a:lnTo>
                    <a:pt x="113" y="1043"/>
                  </a:lnTo>
                  <a:lnTo>
                    <a:pt x="128" y="1065"/>
                  </a:lnTo>
                  <a:lnTo>
                    <a:pt x="144" y="1085"/>
                  </a:lnTo>
                  <a:lnTo>
                    <a:pt x="160" y="1107"/>
                  </a:lnTo>
                  <a:lnTo>
                    <a:pt x="178" y="1126"/>
                  </a:lnTo>
                  <a:lnTo>
                    <a:pt x="196" y="1145"/>
                  </a:lnTo>
                  <a:lnTo>
                    <a:pt x="215" y="1163"/>
                  </a:lnTo>
                  <a:lnTo>
                    <a:pt x="234" y="1180"/>
                  </a:lnTo>
                  <a:lnTo>
                    <a:pt x="255" y="1197"/>
                  </a:lnTo>
                  <a:lnTo>
                    <a:pt x="276" y="1213"/>
                  </a:lnTo>
                  <a:lnTo>
                    <a:pt x="297" y="1228"/>
                  </a:lnTo>
                  <a:lnTo>
                    <a:pt x="320" y="1242"/>
                  </a:lnTo>
                  <a:lnTo>
                    <a:pt x="342" y="1256"/>
                  </a:lnTo>
                  <a:lnTo>
                    <a:pt x="365" y="1268"/>
                  </a:lnTo>
                  <a:lnTo>
                    <a:pt x="389" y="1279"/>
                  </a:lnTo>
                  <a:lnTo>
                    <a:pt x="413" y="1290"/>
                  </a:lnTo>
                  <a:lnTo>
                    <a:pt x="438" y="1299"/>
                  </a:lnTo>
                  <a:lnTo>
                    <a:pt x="462" y="1308"/>
                  </a:lnTo>
                  <a:lnTo>
                    <a:pt x="488" y="1315"/>
                  </a:lnTo>
                  <a:lnTo>
                    <a:pt x="513" y="1323"/>
                  </a:lnTo>
                  <a:lnTo>
                    <a:pt x="539" y="1328"/>
                  </a:lnTo>
                  <a:lnTo>
                    <a:pt x="564" y="1332"/>
                  </a:lnTo>
                  <a:lnTo>
                    <a:pt x="591" y="1337"/>
                  </a:lnTo>
                  <a:lnTo>
                    <a:pt x="617" y="1339"/>
                  </a:lnTo>
                  <a:lnTo>
                    <a:pt x="643" y="1341"/>
                  </a:lnTo>
                  <a:lnTo>
                    <a:pt x="670" y="1341"/>
                  </a:lnTo>
                  <a:lnTo>
                    <a:pt x="695" y="1341"/>
                  </a:lnTo>
                  <a:lnTo>
                    <a:pt x="722" y="1339"/>
                  </a:lnTo>
                  <a:lnTo>
                    <a:pt x="749" y="1337"/>
                  </a:lnTo>
                  <a:lnTo>
                    <a:pt x="774" y="1332"/>
                  </a:lnTo>
                  <a:lnTo>
                    <a:pt x="800" y="1328"/>
                  </a:lnTo>
                  <a:lnTo>
                    <a:pt x="825" y="1323"/>
                  </a:lnTo>
                  <a:lnTo>
                    <a:pt x="851" y="1315"/>
                  </a:lnTo>
                  <a:lnTo>
                    <a:pt x="876" y="1308"/>
                  </a:lnTo>
                  <a:lnTo>
                    <a:pt x="901" y="1299"/>
                  </a:lnTo>
                  <a:lnTo>
                    <a:pt x="925" y="1290"/>
                  </a:lnTo>
                  <a:lnTo>
                    <a:pt x="950" y="1279"/>
                  </a:lnTo>
                  <a:lnTo>
                    <a:pt x="973" y="1268"/>
                  </a:lnTo>
                  <a:lnTo>
                    <a:pt x="997" y="1256"/>
                  </a:lnTo>
                  <a:lnTo>
                    <a:pt x="1019" y="1242"/>
                  </a:lnTo>
                  <a:lnTo>
                    <a:pt x="1041" y="1228"/>
                  </a:lnTo>
                  <a:lnTo>
                    <a:pt x="1063" y="1213"/>
                  </a:lnTo>
                  <a:lnTo>
                    <a:pt x="1084" y="1197"/>
                  </a:lnTo>
                  <a:lnTo>
                    <a:pt x="1104" y="1180"/>
                  </a:lnTo>
                  <a:lnTo>
                    <a:pt x="1125" y="1163"/>
                  </a:lnTo>
                  <a:lnTo>
                    <a:pt x="1143" y="1145"/>
                  </a:lnTo>
                  <a:lnTo>
                    <a:pt x="1161" y="1126"/>
                  </a:lnTo>
                  <a:lnTo>
                    <a:pt x="1179" y="1107"/>
                  </a:lnTo>
                  <a:lnTo>
                    <a:pt x="1196" y="1085"/>
                  </a:lnTo>
                  <a:lnTo>
                    <a:pt x="1211" y="1065"/>
                  </a:lnTo>
                  <a:lnTo>
                    <a:pt x="1227" y="1043"/>
                  </a:lnTo>
                  <a:lnTo>
                    <a:pt x="1241" y="1021"/>
                  </a:lnTo>
                  <a:lnTo>
                    <a:pt x="1253" y="998"/>
                  </a:lnTo>
                  <a:lnTo>
                    <a:pt x="1266" y="975"/>
                  </a:lnTo>
                  <a:lnTo>
                    <a:pt x="1278" y="951"/>
                  </a:lnTo>
                  <a:lnTo>
                    <a:pt x="1289" y="928"/>
                  </a:lnTo>
                  <a:lnTo>
                    <a:pt x="1298" y="903"/>
                  </a:lnTo>
                  <a:lnTo>
                    <a:pt x="1307" y="878"/>
                  </a:lnTo>
                  <a:lnTo>
                    <a:pt x="1314" y="853"/>
                  </a:lnTo>
                  <a:lnTo>
                    <a:pt x="1320" y="828"/>
                  </a:lnTo>
                  <a:lnTo>
                    <a:pt x="1326" y="802"/>
                  </a:lnTo>
                  <a:lnTo>
                    <a:pt x="1331" y="775"/>
                  </a:lnTo>
                  <a:lnTo>
                    <a:pt x="1334" y="750"/>
                  </a:lnTo>
                  <a:lnTo>
                    <a:pt x="1337" y="723"/>
                  </a:lnTo>
                  <a:lnTo>
                    <a:pt x="1339" y="697"/>
                  </a:lnTo>
                  <a:lnTo>
                    <a:pt x="1340" y="671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775" name="Freeform 295"/>
            <p:cNvSpPr>
              <a:spLocks/>
            </p:cNvSpPr>
            <p:nvPr/>
          </p:nvSpPr>
          <p:spPr bwMode="auto">
            <a:xfrm>
              <a:off x="454" y="2183"/>
              <a:ext cx="227" cy="227"/>
            </a:xfrm>
            <a:custGeom>
              <a:avLst/>
              <a:gdLst>
                <a:gd name="T0" fmla="*/ 595 w 596"/>
                <a:gd name="T1" fmla="*/ 280 h 595"/>
                <a:gd name="T2" fmla="*/ 590 w 596"/>
                <a:gd name="T3" fmla="*/ 246 h 595"/>
                <a:gd name="T4" fmla="*/ 583 w 596"/>
                <a:gd name="T5" fmla="*/ 212 h 595"/>
                <a:gd name="T6" fmla="*/ 571 w 596"/>
                <a:gd name="T7" fmla="*/ 180 h 595"/>
                <a:gd name="T8" fmla="*/ 555 w 596"/>
                <a:gd name="T9" fmla="*/ 149 h 595"/>
                <a:gd name="T10" fmla="*/ 536 w 596"/>
                <a:gd name="T11" fmla="*/ 120 h 595"/>
                <a:gd name="T12" fmla="*/ 514 w 596"/>
                <a:gd name="T13" fmla="*/ 94 h 595"/>
                <a:gd name="T14" fmla="*/ 489 w 596"/>
                <a:gd name="T15" fmla="*/ 69 h 595"/>
                <a:gd name="T16" fmla="*/ 462 w 596"/>
                <a:gd name="T17" fmla="*/ 49 h 595"/>
                <a:gd name="T18" fmla="*/ 432 w 596"/>
                <a:gd name="T19" fmla="*/ 32 h 595"/>
                <a:gd name="T20" fmla="*/ 400 w 596"/>
                <a:gd name="T21" fmla="*/ 18 h 595"/>
                <a:gd name="T22" fmla="*/ 367 w 596"/>
                <a:gd name="T23" fmla="*/ 7 h 595"/>
                <a:gd name="T24" fmla="*/ 333 w 596"/>
                <a:gd name="T25" fmla="*/ 2 h 595"/>
                <a:gd name="T26" fmla="*/ 298 w 596"/>
                <a:gd name="T27" fmla="*/ 0 h 595"/>
                <a:gd name="T28" fmla="*/ 263 w 596"/>
                <a:gd name="T29" fmla="*/ 2 h 595"/>
                <a:gd name="T30" fmla="*/ 229 w 596"/>
                <a:gd name="T31" fmla="*/ 7 h 595"/>
                <a:gd name="T32" fmla="*/ 195 w 596"/>
                <a:gd name="T33" fmla="*/ 18 h 595"/>
                <a:gd name="T34" fmla="*/ 164 w 596"/>
                <a:gd name="T35" fmla="*/ 32 h 595"/>
                <a:gd name="T36" fmla="*/ 135 w 596"/>
                <a:gd name="T37" fmla="*/ 49 h 595"/>
                <a:gd name="T38" fmla="*/ 106 w 596"/>
                <a:gd name="T39" fmla="*/ 69 h 595"/>
                <a:gd name="T40" fmla="*/ 81 w 596"/>
                <a:gd name="T41" fmla="*/ 94 h 595"/>
                <a:gd name="T42" fmla="*/ 59 w 596"/>
                <a:gd name="T43" fmla="*/ 120 h 595"/>
                <a:gd name="T44" fmla="*/ 40 w 596"/>
                <a:gd name="T45" fmla="*/ 149 h 595"/>
                <a:gd name="T46" fmla="*/ 24 w 596"/>
                <a:gd name="T47" fmla="*/ 180 h 595"/>
                <a:gd name="T48" fmla="*/ 12 w 596"/>
                <a:gd name="T49" fmla="*/ 212 h 595"/>
                <a:gd name="T50" fmla="*/ 5 w 596"/>
                <a:gd name="T51" fmla="*/ 246 h 595"/>
                <a:gd name="T52" fmla="*/ 0 w 596"/>
                <a:gd name="T53" fmla="*/ 280 h 595"/>
                <a:gd name="T54" fmla="*/ 0 w 596"/>
                <a:gd name="T55" fmla="*/ 315 h 595"/>
                <a:gd name="T56" fmla="*/ 5 w 596"/>
                <a:gd name="T57" fmla="*/ 349 h 595"/>
                <a:gd name="T58" fmla="*/ 12 w 596"/>
                <a:gd name="T59" fmla="*/ 383 h 595"/>
                <a:gd name="T60" fmla="*/ 24 w 596"/>
                <a:gd name="T61" fmla="*/ 415 h 595"/>
                <a:gd name="T62" fmla="*/ 40 w 596"/>
                <a:gd name="T63" fmla="*/ 446 h 595"/>
                <a:gd name="T64" fmla="*/ 59 w 596"/>
                <a:gd name="T65" fmla="*/ 476 h 595"/>
                <a:gd name="T66" fmla="*/ 81 w 596"/>
                <a:gd name="T67" fmla="*/ 501 h 595"/>
                <a:gd name="T68" fmla="*/ 106 w 596"/>
                <a:gd name="T69" fmla="*/ 526 h 595"/>
                <a:gd name="T70" fmla="*/ 135 w 596"/>
                <a:gd name="T71" fmla="*/ 546 h 595"/>
                <a:gd name="T72" fmla="*/ 164 w 596"/>
                <a:gd name="T73" fmla="*/ 563 h 595"/>
                <a:gd name="T74" fmla="*/ 195 w 596"/>
                <a:gd name="T75" fmla="*/ 577 h 595"/>
                <a:gd name="T76" fmla="*/ 229 w 596"/>
                <a:gd name="T77" fmla="*/ 588 h 595"/>
                <a:gd name="T78" fmla="*/ 263 w 596"/>
                <a:gd name="T79" fmla="*/ 593 h 595"/>
                <a:gd name="T80" fmla="*/ 298 w 596"/>
                <a:gd name="T81" fmla="*/ 595 h 595"/>
                <a:gd name="T82" fmla="*/ 333 w 596"/>
                <a:gd name="T83" fmla="*/ 593 h 595"/>
                <a:gd name="T84" fmla="*/ 367 w 596"/>
                <a:gd name="T85" fmla="*/ 588 h 595"/>
                <a:gd name="T86" fmla="*/ 400 w 596"/>
                <a:gd name="T87" fmla="*/ 577 h 595"/>
                <a:gd name="T88" fmla="*/ 432 w 596"/>
                <a:gd name="T89" fmla="*/ 563 h 595"/>
                <a:gd name="T90" fmla="*/ 462 w 596"/>
                <a:gd name="T91" fmla="*/ 546 h 595"/>
                <a:gd name="T92" fmla="*/ 489 w 596"/>
                <a:gd name="T93" fmla="*/ 526 h 595"/>
                <a:gd name="T94" fmla="*/ 514 w 596"/>
                <a:gd name="T95" fmla="*/ 501 h 595"/>
                <a:gd name="T96" fmla="*/ 536 w 596"/>
                <a:gd name="T97" fmla="*/ 476 h 595"/>
                <a:gd name="T98" fmla="*/ 555 w 596"/>
                <a:gd name="T99" fmla="*/ 446 h 595"/>
                <a:gd name="T100" fmla="*/ 571 w 596"/>
                <a:gd name="T101" fmla="*/ 415 h 595"/>
                <a:gd name="T102" fmla="*/ 583 w 596"/>
                <a:gd name="T103" fmla="*/ 383 h 595"/>
                <a:gd name="T104" fmla="*/ 590 w 596"/>
                <a:gd name="T105" fmla="*/ 349 h 595"/>
                <a:gd name="T106" fmla="*/ 595 w 596"/>
                <a:gd name="T107" fmla="*/ 315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96" h="595">
                  <a:moveTo>
                    <a:pt x="596" y="298"/>
                  </a:moveTo>
                  <a:lnTo>
                    <a:pt x="595" y="280"/>
                  </a:lnTo>
                  <a:lnTo>
                    <a:pt x="594" y="263"/>
                  </a:lnTo>
                  <a:lnTo>
                    <a:pt x="590" y="246"/>
                  </a:lnTo>
                  <a:lnTo>
                    <a:pt x="587" y="229"/>
                  </a:lnTo>
                  <a:lnTo>
                    <a:pt x="583" y="212"/>
                  </a:lnTo>
                  <a:lnTo>
                    <a:pt x="578" y="196"/>
                  </a:lnTo>
                  <a:lnTo>
                    <a:pt x="571" y="180"/>
                  </a:lnTo>
                  <a:lnTo>
                    <a:pt x="564" y="164"/>
                  </a:lnTo>
                  <a:lnTo>
                    <a:pt x="555" y="149"/>
                  </a:lnTo>
                  <a:lnTo>
                    <a:pt x="547" y="134"/>
                  </a:lnTo>
                  <a:lnTo>
                    <a:pt x="536" y="120"/>
                  </a:lnTo>
                  <a:lnTo>
                    <a:pt x="525" y="106"/>
                  </a:lnTo>
                  <a:lnTo>
                    <a:pt x="514" y="94"/>
                  </a:lnTo>
                  <a:lnTo>
                    <a:pt x="502" y="81"/>
                  </a:lnTo>
                  <a:lnTo>
                    <a:pt x="489" y="69"/>
                  </a:lnTo>
                  <a:lnTo>
                    <a:pt x="475" y="58"/>
                  </a:lnTo>
                  <a:lnTo>
                    <a:pt x="462" y="49"/>
                  </a:lnTo>
                  <a:lnTo>
                    <a:pt x="447" y="39"/>
                  </a:lnTo>
                  <a:lnTo>
                    <a:pt x="432" y="32"/>
                  </a:lnTo>
                  <a:lnTo>
                    <a:pt x="416" y="24"/>
                  </a:lnTo>
                  <a:lnTo>
                    <a:pt x="400" y="18"/>
                  </a:lnTo>
                  <a:lnTo>
                    <a:pt x="383" y="13"/>
                  </a:lnTo>
                  <a:lnTo>
                    <a:pt x="367" y="7"/>
                  </a:lnTo>
                  <a:lnTo>
                    <a:pt x="350" y="4"/>
                  </a:lnTo>
                  <a:lnTo>
                    <a:pt x="333" y="2"/>
                  </a:lnTo>
                  <a:lnTo>
                    <a:pt x="315" y="0"/>
                  </a:lnTo>
                  <a:lnTo>
                    <a:pt x="298" y="0"/>
                  </a:lnTo>
                  <a:lnTo>
                    <a:pt x="281" y="0"/>
                  </a:lnTo>
                  <a:lnTo>
                    <a:pt x="263" y="2"/>
                  </a:lnTo>
                  <a:lnTo>
                    <a:pt x="246" y="4"/>
                  </a:lnTo>
                  <a:lnTo>
                    <a:pt x="229" y="7"/>
                  </a:lnTo>
                  <a:lnTo>
                    <a:pt x="212" y="13"/>
                  </a:lnTo>
                  <a:lnTo>
                    <a:pt x="195" y="18"/>
                  </a:lnTo>
                  <a:lnTo>
                    <a:pt x="179" y="24"/>
                  </a:lnTo>
                  <a:lnTo>
                    <a:pt x="164" y="32"/>
                  </a:lnTo>
                  <a:lnTo>
                    <a:pt x="148" y="39"/>
                  </a:lnTo>
                  <a:lnTo>
                    <a:pt x="135" y="49"/>
                  </a:lnTo>
                  <a:lnTo>
                    <a:pt x="120" y="58"/>
                  </a:lnTo>
                  <a:lnTo>
                    <a:pt x="106" y="69"/>
                  </a:lnTo>
                  <a:lnTo>
                    <a:pt x="93" y="81"/>
                  </a:lnTo>
                  <a:lnTo>
                    <a:pt x="81" y="94"/>
                  </a:lnTo>
                  <a:lnTo>
                    <a:pt x="70" y="106"/>
                  </a:lnTo>
                  <a:lnTo>
                    <a:pt x="59" y="120"/>
                  </a:lnTo>
                  <a:lnTo>
                    <a:pt x="49" y="134"/>
                  </a:lnTo>
                  <a:lnTo>
                    <a:pt x="40" y="149"/>
                  </a:lnTo>
                  <a:lnTo>
                    <a:pt x="31" y="164"/>
                  </a:lnTo>
                  <a:lnTo>
                    <a:pt x="24" y="180"/>
                  </a:lnTo>
                  <a:lnTo>
                    <a:pt x="18" y="196"/>
                  </a:lnTo>
                  <a:lnTo>
                    <a:pt x="12" y="212"/>
                  </a:lnTo>
                  <a:lnTo>
                    <a:pt x="8" y="229"/>
                  </a:lnTo>
                  <a:lnTo>
                    <a:pt x="5" y="246"/>
                  </a:lnTo>
                  <a:lnTo>
                    <a:pt x="2" y="263"/>
                  </a:lnTo>
                  <a:lnTo>
                    <a:pt x="0" y="280"/>
                  </a:lnTo>
                  <a:lnTo>
                    <a:pt x="0" y="298"/>
                  </a:lnTo>
                  <a:lnTo>
                    <a:pt x="0" y="315"/>
                  </a:lnTo>
                  <a:lnTo>
                    <a:pt x="2" y="332"/>
                  </a:lnTo>
                  <a:lnTo>
                    <a:pt x="5" y="349"/>
                  </a:lnTo>
                  <a:lnTo>
                    <a:pt x="8" y="366"/>
                  </a:lnTo>
                  <a:lnTo>
                    <a:pt x="12" y="383"/>
                  </a:lnTo>
                  <a:lnTo>
                    <a:pt x="18" y="399"/>
                  </a:lnTo>
                  <a:lnTo>
                    <a:pt x="24" y="415"/>
                  </a:lnTo>
                  <a:lnTo>
                    <a:pt x="31" y="431"/>
                  </a:lnTo>
                  <a:lnTo>
                    <a:pt x="40" y="446"/>
                  </a:lnTo>
                  <a:lnTo>
                    <a:pt x="49" y="461"/>
                  </a:lnTo>
                  <a:lnTo>
                    <a:pt x="59" y="476"/>
                  </a:lnTo>
                  <a:lnTo>
                    <a:pt x="70" y="489"/>
                  </a:lnTo>
                  <a:lnTo>
                    <a:pt x="81" y="501"/>
                  </a:lnTo>
                  <a:lnTo>
                    <a:pt x="93" y="514"/>
                  </a:lnTo>
                  <a:lnTo>
                    <a:pt x="106" y="526"/>
                  </a:lnTo>
                  <a:lnTo>
                    <a:pt x="120" y="536"/>
                  </a:lnTo>
                  <a:lnTo>
                    <a:pt x="135" y="546"/>
                  </a:lnTo>
                  <a:lnTo>
                    <a:pt x="148" y="556"/>
                  </a:lnTo>
                  <a:lnTo>
                    <a:pt x="164" y="563"/>
                  </a:lnTo>
                  <a:lnTo>
                    <a:pt x="179" y="570"/>
                  </a:lnTo>
                  <a:lnTo>
                    <a:pt x="195" y="577"/>
                  </a:lnTo>
                  <a:lnTo>
                    <a:pt x="212" y="582"/>
                  </a:lnTo>
                  <a:lnTo>
                    <a:pt x="229" y="588"/>
                  </a:lnTo>
                  <a:lnTo>
                    <a:pt x="246" y="591"/>
                  </a:lnTo>
                  <a:lnTo>
                    <a:pt x="263" y="593"/>
                  </a:lnTo>
                  <a:lnTo>
                    <a:pt x="281" y="595"/>
                  </a:lnTo>
                  <a:lnTo>
                    <a:pt x="298" y="595"/>
                  </a:lnTo>
                  <a:lnTo>
                    <a:pt x="315" y="595"/>
                  </a:lnTo>
                  <a:lnTo>
                    <a:pt x="333" y="593"/>
                  </a:lnTo>
                  <a:lnTo>
                    <a:pt x="350" y="591"/>
                  </a:lnTo>
                  <a:lnTo>
                    <a:pt x="367" y="588"/>
                  </a:lnTo>
                  <a:lnTo>
                    <a:pt x="383" y="582"/>
                  </a:lnTo>
                  <a:lnTo>
                    <a:pt x="400" y="577"/>
                  </a:lnTo>
                  <a:lnTo>
                    <a:pt x="416" y="570"/>
                  </a:lnTo>
                  <a:lnTo>
                    <a:pt x="432" y="563"/>
                  </a:lnTo>
                  <a:lnTo>
                    <a:pt x="447" y="556"/>
                  </a:lnTo>
                  <a:lnTo>
                    <a:pt x="462" y="546"/>
                  </a:lnTo>
                  <a:lnTo>
                    <a:pt x="475" y="536"/>
                  </a:lnTo>
                  <a:lnTo>
                    <a:pt x="489" y="526"/>
                  </a:lnTo>
                  <a:lnTo>
                    <a:pt x="502" y="514"/>
                  </a:lnTo>
                  <a:lnTo>
                    <a:pt x="514" y="501"/>
                  </a:lnTo>
                  <a:lnTo>
                    <a:pt x="525" y="489"/>
                  </a:lnTo>
                  <a:lnTo>
                    <a:pt x="536" y="476"/>
                  </a:lnTo>
                  <a:lnTo>
                    <a:pt x="547" y="461"/>
                  </a:lnTo>
                  <a:lnTo>
                    <a:pt x="555" y="446"/>
                  </a:lnTo>
                  <a:lnTo>
                    <a:pt x="564" y="431"/>
                  </a:lnTo>
                  <a:lnTo>
                    <a:pt x="571" y="415"/>
                  </a:lnTo>
                  <a:lnTo>
                    <a:pt x="578" y="399"/>
                  </a:lnTo>
                  <a:lnTo>
                    <a:pt x="583" y="383"/>
                  </a:lnTo>
                  <a:lnTo>
                    <a:pt x="587" y="366"/>
                  </a:lnTo>
                  <a:lnTo>
                    <a:pt x="590" y="349"/>
                  </a:lnTo>
                  <a:lnTo>
                    <a:pt x="594" y="332"/>
                  </a:lnTo>
                  <a:lnTo>
                    <a:pt x="595" y="315"/>
                  </a:lnTo>
                  <a:lnTo>
                    <a:pt x="596" y="298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776" name="Freeform 296"/>
            <p:cNvSpPr>
              <a:spLocks/>
            </p:cNvSpPr>
            <p:nvPr/>
          </p:nvSpPr>
          <p:spPr bwMode="auto">
            <a:xfrm>
              <a:off x="454" y="2749"/>
              <a:ext cx="227" cy="230"/>
            </a:xfrm>
            <a:custGeom>
              <a:avLst/>
              <a:gdLst>
                <a:gd name="T0" fmla="*/ 595 w 596"/>
                <a:gd name="T1" fmla="*/ 281 h 596"/>
                <a:gd name="T2" fmla="*/ 590 w 596"/>
                <a:gd name="T3" fmla="*/ 246 h 596"/>
                <a:gd name="T4" fmla="*/ 583 w 596"/>
                <a:gd name="T5" fmla="*/ 213 h 596"/>
                <a:gd name="T6" fmla="*/ 571 w 596"/>
                <a:gd name="T7" fmla="*/ 180 h 596"/>
                <a:gd name="T8" fmla="*/ 555 w 596"/>
                <a:gd name="T9" fmla="*/ 149 h 596"/>
                <a:gd name="T10" fmla="*/ 536 w 596"/>
                <a:gd name="T11" fmla="*/ 121 h 596"/>
                <a:gd name="T12" fmla="*/ 514 w 596"/>
                <a:gd name="T13" fmla="*/ 94 h 596"/>
                <a:gd name="T14" fmla="*/ 489 w 596"/>
                <a:gd name="T15" fmla="*/ 70 h 596"/>
                <a:gd name="T16" fmla="*/ 462 w 596"/>
                <a:gd name="T17" fmla="*/ 49 h 596"/>
                <a:gd name="T18" fmla="*/ 432 w 596"/>
                <a:gd name="T19" fmla="*/ 32 h 596"/>
                <a:gd name="T20" fmla="*/ 400 w 596"/>
                <a:gd name="T21" fmla="*/ 18 h 596"/>
                <a:gd name="T22" fmla="*/ 367 w 596"/>
                <a:gd name="T23" fmla="*/ 9 h 596"/>
                <a:gd name="T24" fmla="*/ 333 w 596"/>
                <a:gd name="T25" fmla="*/ 2 h 596"/>
                <a:gd name="T26" fmla="*/ 298 w 596"/>
                <a:gd name="T27" fmla="*/ 0 h 596"/>
                <a:gd name="T28" fmla="*/ 263 w 596"/>
                <a:gd name="T29" fmla="*/ 2 h 596"/>
                <a:gd name="T30" fmla="*/ 229 w 596"/>
                <a:gd name="T31" fmla="*/ 9 h 596"/>
                <a:gd name="T32" fmla="*/ 195 w 596"/>
                <a:gd name="T33" fmla="*/ 18 h 596"/>
                <a:gd name="T34" fmla="*/ 164 w 596"/>
                <a:gd name="T35" fmla="*/ 32 h 596"/>
                <a:gd name="T36" fmla="*/ 135 w 596"/>
                <a:gd name="T37" fmla="*/ 49 h 596"/>
                <a:gd name="T38" fmla="*/ 106 w 596"/>
                <a:gd name="T39" fmla="*/ 70 h 596"/>
                <a:gd name="T40" fmla="*/ 81 w 596"/>
                <a:gd name="T41" fmla="*/ 94 h 596"/>
                <a:gd name="T42" fmla="*/ 59 w 596"/>
                <a:gd name="T43" fmla="*/ 121 h 596"/>
                <a:gd name="T44" fmla="*/ 40 w 596"/>
                <a:gd name="T45" fmla="*/ 149 h 596"/>
                <a:gd name="T46" fmla="*/ 24 w 596"/>
                <a:gd name="T47" fmla="*/ 180 h 596"/>
                <a:gd name="T48" fmla="*/ 12 w 596"/>
                <a:gd name="T49" fmla="*/ 213 h 596"/>
                <a:gd name="T50" fmla="*/ 5 w 596"/>
                <a:gd name="T51" fmla="*/ 246 h 596"/>
                <a:gd name="T52" fmla="*/ 0 w 596"/>
                <a:gd name="T53" fmla="*/ 281 h 596"/>
                <a:gd name="T54" fmla="*/ 0 w 596"/>
                <a:gd name="T55" fmla="*/ 315 h 596"/>
                <a:gd name="T56" fmla="*/ 5 w 596"/>
                <a:gd name="T57" fmla="*/ 350 h 596"/>
                <a:gd name="T58" fmla="*/ 12 w 596"/>
                <a:gd name="T59" fmla="*/ 383 h 596"/>
                <a:gd name="T60" fmla="*/ 24 w 596"/>
                <a:gd name="T61" fmla="*/ 416 h 596"/>
                <a:gd name="T62" fmla="*/ 40 w 596"/>
                <a:gd name="T63" fmla="*/ 447 h 596"/>
                <a:gd name="T64" fmla="*/ 59 w 596"/>
                <a:gd name="T65" fmla="*/ 476 h 596"/>
                <a:gd name="T66" fmla="*/ 81 w 596"/>
                <a:gd name="T67" fmla="*/ 503 h 596"/>
                <a:gd name="T68" fmla="*/ 106 w 596"/>
                <a:gd name="T69" fmla="*/ 526 h 596"/>
                <a:gd name="T70" fmla="*/ 135 w 596"/>
                <a:gd name="T71" fmla="*/ 547 h 596"/>
                <a:gd name="T72" fmla="*/ 164 w 596"/>
                <a:gd name="T73" fmla="*/ 564 h 596"/>
                <a:gd name="T74" fmla="*/ 195 w 596"/>
                <a:gd name="T75" fmla="*/ 578 h 596"/>
                <a:gd name="T76" fmla="*/ 229 w 596"/>
                <a:gd name="T77" fmla="*/ 588 h 596"/>
                <a:gd name="T78" fmla="*/ 263 w 596"/>
                <a:gd name="T79" fmla="*/ 594 h 596"/>
                <a:gd name="T80" fmla="*/ 298 w 596"/>
                <a:gd name="T81" fmla="*/ 596 h 596"/>
                <a:gd name="T82" fmla="*/ 333 w 596"/>
                <a:gd name="T83" fmla="*/ 594 h 596"/>
                <a:gd name="T84" fmla="*/ 367 w 596"/>
                <a:gd name="T85" fmla="*/ 588 h 596"/>
                <a:gd name="T86" fmla="*/ 400 w 596"/>
                <a:gd name="T87" fmla="*/ 578 h 596"/>
                <a:gd name="T88" fmla="*/ 432 w 596"/>
                <a:gd name="T89" fmla="*/ 564 h 596"/>
                <a:gd name="T90" fmla="*/ 462 w 596"/>
                <a:gd name="T91" fmla="*/ 547 h 596"/>
                <a:gd name="T92" fmla="*/ 489 w 596"/>
                <a:gd name="T93" fmla="*/ 526 h 596"/>
                <a:gd name="T94" fmla="*/ 514 w 596"/>
                <a:gd name="T95" fmla="*/ 503 h 596"/>
                <a:gd name="T96" fmla="*/ 536 w 596"/>
                <a:gd name="T97" fmla="*/ 476 h 596"/>
                <a:gd name="T98" fmla="*/ 555 w 596"/>
                <a:gd name="T99" fmla="*/ 447 h 596"/>
                <a:gd name="T100" fmla="*/ 571 w 596"/>
                <a:gd name="T101" fmla="*/ 416 h 596"/>
                <a:gd name="T102" fmla="*/ 583 w 596"/>
                <a:gd name="T103" fmla="*/ 383 h 596"/>
                <a:gd name="T104" fmla="*/ 590 w 596"/>
                <a:gd name="T105" fmla="*/ 350 h 596"/>
                <a:gd name="T106" fmla="*/ 595 w 596"/>
                <a:gd name="T107" fmla="*/ 315 h 5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96" h="596">
                  <a:moveTo>
                    <a:pt x="596" y="298"/>
                  </a:moveTo>
                  <a:lnTo>
                    <a:pt x="595" y="281"/>
                  </a:lnTo>
                  <a:lnTo>
                    <a:pt x="594" y="264"/>
                  </a:lnTo>
                  <a:lnTo>
                    <a:pt x="590" y="246"/>
                  </a:lnTo>
                  <a:lnTo>
                    <a:pt x="587" y="230"/>
                  </a:lnTo>
                  <a:lnTo>
                    <a:pt x="583" y="213"/>
                  </a:lnTo>
                  <a:lnTo>
                    <a:pt x="578" y="196"/>
                  </a:lnTo>
                  <a:lnTo>
                    <a:pt x="571" y="180"/>
                  </a:lnTo>
                  <a:lnTo>
                    <a:pt x="564" y="165"/>
                  </a:lnTo>
                  <a:lnTo>
                    <a:pt x="555" y="149"/>
                  </a:lnTo>
                  <a:lnTo>
                    <a:pt x="547" y="134"/>
                  </a:lnTo>
                  <a:lnTo>
                    <a:pt x="536" y="121"/>
                  </a:lnTo>
                  <a:lnTo>
                    <a:pt x="525" y="107"/>
                  </a:lnTo>
                  <a:lnTo>
                    <a:pt x="514" y="94"/>
                  </a:lnTo>
                  <a:lnTo>
                    <a:pt x="502" y="82"/>
                  </a:lnTo>
                  <a:lnTo>
                    <a:pt x="489" y="70"/>
                  </a:lnTo>
                  <a:lnTo>
                    <a:pt x="475" y="60"/>
                  </a:lnTo>
                  <a:lnTo>
                    <a:pt x="462" y="49"/>
                  </a:lnTo>
                  <a:lnTo>
                    <a:pt x="447" y="41"/>
                  </a:lnTo>
                  <a:lnTo>
                    <a:pt x="432" y="32"/>
                  </a:lnTo>
                  <a:lnTo>
                    <a:pt x="416" y="25"/>
                  </a:lnTo>
                  <a:lnTo>
                    <a:pt x="400" y="18"/>
                  </a:lnTo>
                  <a:lnTo>
                    <a:pt x="383" y="13"/>
                  </a:lnTo>
                  <a:lnTo>
                    <a:pt x="367" y="9"/>
                  </a:lnTo>
                  <a:lnTo>
                    <a:pt x="350" y="6"/>
                  </a:lnTo>
                  <a:lnTo>
                    <a:pt x="333" y="2"/>
                  </a:lnTo>
                  <a:lnTo>
                    <a:pt x="315" y="1"/>
                  </a:lnTo>
                  <a:lnTo>
                    <a:pt x="298" y="0"/>
                  </a:lnTo>
                  <a:lnTo>
                    <a:pt x="281" y="1"/>
                  </a:lnTo>
                  <a:lnTo>
                    <a:pt x="263" y="2"/>
                  </a:lnTo>
                  <a:lnTo>
                    <a:pt x="246" y="6"/>
                  </a:lnTo>
                  <a:lnTo>
                    <a:pt x="229" y="9"/>
                  </a:lnTo>
                  <a:lnTo>
                    <a:pt x="212" y="13"/>
                  </a:lnTo>
                  <a:lnTo>
                    <a:pt x="195" y="18"/>
                  </a:lnTo>
                  <a:lnTo>
                    <a:pt x="179" y="25"/>
                  </a:lnTo>
                  <a:lnTo>
                    <a:pt x="164" y="32"/>
                  </a:lnTo>
                  <a:lnTo>
                    <a:pt x="148" y="41"/>
                  </a:lnTo>
                  <a:lnTo>
                    <a:pt x="135" y="49"/>
                  </a:lnTo>
                  <a:lnTo>
                    <a:pt x="120" y="60"/>
                  </a:lnTo>
                  <a:lnTo>
                    <a:pt x="106" y="70"/>
                  </a:lnTo>
                  <a:lnTo>
                    <a:pt x="93" y="82"/>
                  </a:lnTo>
                  <a:lnTo>
                    <a:pt x="81" y="94"/>
                  </a:lnTo>
                  <a:lnTo>
                    <a:pt x="70" y="107"/>
                  </a:lnTo>
                  <a:lnTo>
                    <a:pt x="59" y="121"/>
                  </a:lnTo>
                  <a:lnTo>
                    <a:pt x="49" y="134"/>
                  </a:lnTo>
                  <a:lnTo>
                    <a:pt x="40" y="149"/>
                  </a:lnTo>
                  <a:lnTo>
                    <a:pt x="31" y="165"/>
                  </a:lnTo>
                  <a:lnTo>
                    <a:pt x="24" y="180"/>
                  </a:lnTo>
                  <a:lnTo>
                    <a:pt x="18" y="196"/>
                  </a:lnTo>
                  <a:lnTo>
                    <a:pt x="12" y="213"/>
                  </a:lnTo>
                  <a:lnTo>
                    <a:pt x="8" y="230"/>
                  </a:lnTo>
                  <a:lnTo>
                    <a:pt x="5" y="246"/>
                  </a:lnTo>
                  <a:lnTo>
                    <a:pt x="2" y="264"/>
                  </a:lnTo>
                  <a:lnTo>
                    <a:pt x="0" y="281"/>
                  </a:lnTo>
                  <a:lnTo>
                    <a:pt x="0" y="298"/>
                  </a:lnTo>
                  <a:lnTo>
                    <a:pt x="0" y="315"/>
                  </a:lnTo>
                  <a:lnTo>
                    <a:pt x="2" y="333"/>
                  </a:lnTo>
                  <a:lnTo>
                    <a:pt x="5" y="350"/>
                  </a:lnTo>
                  <a:lnTo>
                    <a:pt x="8" y="368"/>
                  </a:lnTo>
                  <a:lnTo>
                    <a:pt x="12" y="383"/>
                  </a:lnTo>
                  <a:lnTo>
                    <a:pt x="18" y="401"/>
                  </a:lnTo>
                  <a:lnTo>
                    <a:pt x="24" y="416"/>
                  </a:lnTo>
                  <a:lnTo>
                    <a:pt x="31" y="432"/>
                  </a:lnTo>
                  <a:lnTo>
                    <a:pt x="40" y="447"/>
                  </a:lnTo>
                  <a:lnTo>
                    <a:pt x="49" y="462"/>
                  </a:lnTo>
                  <a:lnTo>
                    <a:pt x="59" y="476"/>
                  </a:lnTo>
                  <a:lnTo>
                    <a:pt x="70" y="490"/>
                  </a:lnTo>
                  <a:lnTo>
                    <a:pt x="81" y="503"/>
                  </a:lnTo>
                  <a:lnTo>
                    <a:pt x="93" y="514"/>
                  </a:lnTo>
                  <a:lnTo>
                    <a:pt x="106" y="526"/>
                  </a:lnTo>
                  <a:lnTo>
                    <a:pt x="120" y="537"/>
                  </a:lnTo>
                  <a:lnTo>
                    <a:pt x="135" y="547"/>
                  </a:lnTo>
                  <a:lnTo>
                    <a:pt x="148" y="556"/>
                  </a:lnTo>
                  <a:lnTo>
                    <a:pt x="164" y="564"/>
                  </a:lnTo>
                  <a:lnTo>
                    <a:pt x="179" y="572"/>
                  </a:lnTo>
                  <a:lnTo>
                    <a:pt x="195" y="578"/>
                  </a:lnTo>
                  <a:lnTo>
                    <a:pt x="212" y="584"/>
                  </a:lnTo>
                  <a:lnTo>
                    <a:pt x="229" y="588"/>
                  </a:lnTo>
                  <a:lnTo>
                    <a:pt x="246" y="591"/>
                  </a:lnTo>
                  <a:lnTo>
                    <a:pt x="263" y="594"/>
                  </a:lnTo>
                  <a:lnTo>
                    <a:pt x="281" y="595"/>
                  </a:lnTo>
                  <a:lnTo>
                    <a:pt x="298" y="596"/>
                  </a:lnTo>
                  <a:lnTo>
                    <a:pt x="315" y="595"/>
                  </a:lnTo>
                  <a:lnTo>
                    <a:pt x="333" y="594"/>
                  </a:lnTo>
                  <a:lnTo>
                    <a:pt x="350" y="591"/>
                  </a:lnTo>
                  <a:lnTo>
                    <a:pt x="367" y="588"/>
                  </a:lnTo>
                  <a:lnTo>
                    <a:pt x="383" y="584"/>
                  </a:lnTo>
                  <a:lnTo>
                    <a:pt x="400" y="578"/>
                  </a:lnTo>
                  <a:lnTo>
                    <a:pt x="416" y="572"/>
                  </a:lnTo>
                  <a:lnTo>
                    <a:pt x="432" y="564"/>
                  </a:lnTo>
                  <a:lnTo>
                    <a:pt x="447" y="556"/>
                  </a:lnTo>
                  <a:lnTo>
                    <a:pt x="462" y="547"/>
                  </a:lnTo>
                  <a:lnTo>
                    <a:pt x="475" y="537"/>
                  </a:lnTo>
                  <a:lnTo>
                    <a:pt x="489" y="526"/>
                  </a:lnTo>
                  <a:lnTo>
                    <a:pt x="502" y="514"/>
                  </a:lnTo>
                  <a:lnTo>
                    <a:pt x="514" y="503"/>
                  </a:lnTo>
                  <a:lnTo>
                    <a:pt x="525" y="490"/>
                  </a:lnTo>
                  <a:lnTo>
                    <a:pt x="536" y="476"/>
                  </a:lnTo>
                  <a:lnTo>
                    <a:pt x="547" y="462"/>
                  </a:lnTo>
                  <a:lnTo>
                    <a:pt x="555" y="447"/>
                  </a:lnTo>
                  <a:lnTo>
                    <a:pt x="564" y="432"/>
                  </a:lnTo>
                  <a:lnTo>
                    <a:pt x="571" y="416"/>
                  </a:lnTo>
                  <a:lnTo>
                    <a:pt x="578" y="401"/>
                  </a:lnTo>
                  <a:lnTo>
                    <a:pt x="583" y="383"/>
                  </a:lnTo>
                  <a:lnTo>
                    <a:pt x="587" y="368"/>
                  </a:lnTo>
                  <a:lnTo>
                    <a:pt x="590" y="350"/>
                  </a:lnTo>
                  <a:lnTo>
                    <a:pt x="594" y="333"/>
                  </a:lnTo>
                  <a:lnTo>
                    <a:pt x="595" y="315"/>
                  </a:lnTo>
                  <a:lnTo>
                    <a:pt x="596" y="298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777" name="Freeform 297"/>
            <p:cNvSpPr>
              <a:spLocks/>
            </p:cNvSpPr>
            <p:nvPr/>
          </p:nvSpPr>
          <p:spPr bwMode="auto">
            <a:xfrm>
              <a:off x="1986" y="2183"/>
              <a:ext cx="227" cy="227"/>
            </a:xfrm>
            <a:custGeom>
              <a:avLst/>
              <a:gdLst>
                <a:gd name="T0" fmla="*/ 594 w 595"/>
                <a:gd name="T1" fmla="*/ 280 h 595"/>
                <a:gd name="T2" fmla="*/ 590 w 595"/>
                <a:gd name="T3" fmla="*/ 246 h 595"/>
                <a:gd name="T4" fmla="*/ 582 w 595"/>
                <a:gd name="T5" fmla="*/ 212 h 595"/>
                <a:gd name="T6" fmla="*/ 571 w 595"/>
                <a:gd name="T7" fmla="*/ 180 h 595"/>
                <a:gd name="T8" fmla="*/ 555 w 595"/>
                <a:gd name="T9" fmla="*/ 149 h 595"/>
                <a:gd name="T10" fmla="*/ 536 w 595"/>
                <a:gd name="T11" fmla="*/ 120 h 595"/>
                <a:gd name="T12" fmla="*/ 514 w 595"/>
                <a:gd name="T13" fmla="*/ 94 h 595"/>
                <a:gd name="T14" fmla="*/ 489 w 595"/>
                <a:gd name="T15" fmla="*/ 69 h 595"/>
                <a:gd name="T16" fmla="*/ 461 w 595"/>
                <a:gd name="T17" fmla="*/ 49 h 595"/>
                <a:gd name="T18" fmla="*/ 431 w 595"/>
                <a:gd name="T19" fmla="*/ 32 h 595"/>
                <a:gd name="T20" fmla="*/ 399 w 595"/>
                <a:gd name="T21" fmla="*/ 18 h 595"/>
                <a:gd name="T22" fmla="*/ 366 w 595"/>
                <a:gd name="T23" fmla="*/ 7 h 595"/>
                <a:gd name="T24" fmla="*/ 332 w 595"/>
                <a:gd name="T25" fmla="*/ 2 h 595"/>
                <a:gd name="T26" fmla="*/ 297 w 595"/>
                <a:gd name="T27" fmla="*/ 0 h 595"/>
                <a:gd name="T28" fmla="*/ 263 w 595"/>
                <a:gd name="T29" fmla="*/ 2 h 595"/>
                <a:gd name="T30" fmla="*/ 229 w 595"/>
                <a:gd name="T31" fmla="*/ 7 h 595"/>
                <a:gd name="T32" fmla="*/ 196 w 595"/>
                <a:gd name="T33" fmla="*/ 18 h 595"/>
                <a:gd name="T34" fmla="*/ 164 w 595"/>
                <a:gd name="T35" fmla="*/ 32 h 595"/>
                <a:gd name="T36" fmla="*/ 134 w 595"/>
                <a:gd name="T37" fmla="*/ 49 h 595"/>
                <a:gd name="T38" fmla="*/ 106 w 595"/>
                <a:gd name="T39" fmla="*/ 69 h 595"/>
                <a:gd name="T40" fmla="*/ 81 w 595"/>
                <a:gd name="T41" fmla="*/ 94 h 595"/>
                <a:gd name="T42" fmla="*/ 59 w 595"/>
                <a:gd name="T43" fmla="*/ 120 h 595"/>
                <a:gd name="T44" fmla="*/ 39 w 595"/>
                <a:gd name="T45" fmla="*/ 149 h 595"/>
                <a:gd name="T46" fmla="*/ 24 w 595"/>
                <a:gd name="T47" fmla="*/ 180 h 595"/>
                <a:gd name="T48" fmla="*/ 12 w 595"/>
                <a:gd name="T49" fmla="*/ 212 h 595"/>
                <a:gd name="T50" fmla="*/ 4 w 595"/>
                <a:gd name="T51" fmla="*/ 246 h 595"/>
                <a:gd name="T52" fmla="*/ 0 w 595"/>
                <a:gd name="T53" fmla="*/ 280 h 595"/>
                <a:gd name="T54" fmla="*/ 0 w 595"/>
                <a:gd name="T55" fmla="*/ 315 h 595"/>
                <a:gd name="T56" fmla="*/ 4 w 595"/>
                <a:gd name="T57" fmla="*/ 349 h 595"/>
                <a:gd name="T58" fmla="*/ 12 w 595"/>
                <a:gd name="T59" fmla="*/ 383 h 595"/>
                <a:gd name="T60" fmla="*/ 24 w 595"/>
                <a:gd name="T61" fmla="*/ 415 h 595"/>
                <a:gd name="T62" fmla="*/ 39 w 595"/>
                <a:gd name="T63" fmla="*/ 446 h 595"/>
                <a:gd name="T64" fmla="*/ 59 w 595"/>
                <a:gd name="T65" fmla="*/ 476 h 595"/>
                <a:gd name="T66" fmla="*/ 81 w 595"/>
                <a:gd name="T67" fmla="*/ 501 h 595"/>
                <a:gd name="T68" fmla="*/ 106 w 595"/>
                <a:gd name="T69" fmla="*/ 526 h 595"/>
                <a:gd name="T70" fmla="*/ 134 w 595"/>
                <a:gd name="T71" fmla="*/ 546 h 595"/>
                <a:gd name="T72" fmla="*/ 164 w 595"/>
                <a:gd name="T73" fmla="*/ 563 h 595"/>
                <a:gd name="T74" fmla="*/ 196 w 595"/>
                <a:gd name="T75" fmla="*/ 577 h 595"/>
                <a:gd name="T76" fmla="*/ 229 w 595"/>
                <a:gd name="T77" fmla="*/ 588 h 595"/>
                <a:gd name="T78" fmla="*/ 263 w 595"/>
                <a:gd name="T79" fmla="*/ 593 h 595"/>
                <a:gd name="T80" fmla="*/ 297 w 595"/>
                <a:gd name="T81" fmla="*/ 595 h 595"/>
                <a:gd name="T82" fmla="*/ 332 w 595"/>
                <a:gd name="T83" fmla="*/ 593 h 595"/>
                <a:gd name="T84" fmla="*/ 366 w 595"/>
                <a:gd name="T85" fmla="*/ 588 h 595"/>
                <a:gd name="T86" fmla="*/ 399 w 595"/>
                <a:gd name="T87" fmla="*/ 577 h 595"/>
                <a:gd name="T88" fmla="*/ 431 w 595"/>
                <a:gd name="T89" fmla="*/ 563 h 595"/>
                <a:gd name="T90" fmla="*/ 461 w 595"/>
                <a:gd name="T91" fmla="*/ 546 h 595"/>
                <a:gd name="T92" fmla="*/ 489 w 595"/>
                <a:gd name="T93" fmla="*/ 526 h 595"/>
                <a:gd name="T94" fmla="*/ 514 w 595"/>
                <a:gd name="T95" fmla="*/ 501 h 595"/>
                <a:gd name="T96" fmla="*/ 536 w 595"/>
                <a:gd name="T97" fmla="*/ 476 h 595"/>
                <a:gd name="T98" fmla="*/ 555 w 595"/>
                <a:gd name="T99" fmla="*/ 446 h 595"/>
                <a:gd name="T100" fmla="*/ 571 w 595"/>
                <a:gd name="T101" fmla="*/ 415 h 595"/>
                <a:gd name="T102" fmla="*/ 582 w 595"/>
                <a:gd name="T103" fmla="*/ 383 h 595"/>
                <a:gd name="T104" fmla="*/ 590 w 595"/>
                <a:gd name="T105" fmla="*/ 349 h 595"/>
                <a:gd name="T106" fmla="*/ 594 w 595"/>
                <a:gd name="T107" fmla="*/ 315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95" h="595">
                  <a:moveTo>
                    <a:pt x="595" y="298"/>
                  </a:moveTo>
                  <a:lnTo>
                    <a:pt x="594" y="280"/>
                  </a:lnTo>
                  <a:lnTo>
                    <a:pt x="593" y="263"/>
                  </a:lnTo>
                  <a:lnTo>
                    <a:pt x="590" y="246"/>
                  </a:lnTo>
                  <a:lnTo>
                    <a:pt x="587" y="229"/>
                  </a:lnTo>
                  <a:lnTo>
                    <a:pt x="582" y="212"/>
                  </a:lnTo>
                  <a:lnTo>
                    <a:pt x="577" y="196"/>
                  </a:lnTo>
                  <a:lnTo>
                    <a:pt x="571" y="180"/>
                  </a:lnTo>
                  <a:lnTo>
                    <a:pt x="563" y="164"/>
                  </a:lnTo>
                  <a:lnTo>
                    <a:pt x="555" y="149"/>
                  </a:lnTo>
                  <a:lnTo>
                    <a:pt x="546" y="134"/>
                  </a:lnTo>
                  <a:lnTo>
                    <a:pt x="536" y="120"/>
                  </a:lnTo>
                  <a:lnTo>
                    <a:pt x="525" y="106"/>
                  </a:lnTo>
                  <a:lnTo>
                    <a:pt x="514" y="94"/>
                  </a:lnTo>
                  <a:lnTo>
                    <a:pt x="502" y="81"/>
                  </a:lnTo>
                  <a:lnTo>
                    <a:pt x="489" y="69"/>
                  </a:lnTo>
                  <a:lnTo>
                    <a:pt x="475" y="58"/>
                  </a:lnTo>
                  <a:lnTo>
                    <a:pt x="461" y="49"/>
                  </a:lnTo>
                  <a:lnTo>
                    <a:pt x="446" y="39"/>
                  </a:lnTo>
                  <a:lnTo>
                    <a:pt x="431" y="32"/>
                  </a:lnTo>
                  <a:lnTo>
                    <a:pt x="415" y="24"/>
                  </a:lnTo>
                  <a:lnTo>
                    <a:pt x="399" y="18"/>
                  </a:lnTo>
                  <a:lnTo>
                    <a:pt x="382" y="13"/>
                  </a:lnTo>
                  <a:lnTo>
                    <a:pt x="366" y="7"/>
                  </a:lnTo>
                  <a:lnTo>
                    <a:pt x="349" y="4"/>
                  </a:lnTo>
                  <a:lnTo>
                    <a:pt x="332" y="2"/>
                  </a:lnTo>
                  <a:lnTo>
                    <a:pt x="314" y="0"/>
                  </a:lnTo>
                  <a:lnTo>
                    <a:pt x="297" y="0"/>
                  </a:lnTo>
                  <a:lnTo>
                    <a:pt x="280" y="0"/>
                  </a:lnTo>
                  <a:lnTo>
                    <a:pt x="263" y="2"/>
                  </a:lnTo>
                  <a:lnTo>
                    <a:pt x="246" y="4"/>
                  </a:lnTo>
                  <a:lnTo>
                    <a:pt x="229" y="7"/>
                  </a:lnTo>
                  <a:lnTo>
                    <a:pt x="212" y="13"/>
                  </a:lnTo>
                  <a:lnTo>
                    <a:pt x="196" y="18"/>
                  </a:lnTo>
                  <a:lnTo>
                    <a:pt x="180" y="24"/>
                  </a:lnTo>
                  <a:lnTo>
                    <a:pt x="164" y="32"/>
                  </a:lnTo>
                  <a:lnTo>
                    <a:pt x="148" y="39"/>
                  </a:lnTo>
                  <a:lnTo>
                    <a:pt x="134" y="49"/>
                  </a:lnTo>
                  <a:lnTo>
                    <a:pt x="119" y="58"/>
                  </a:lnTo>
                  <a:lnTo>
                    <a:pt x="106" y="69"/>
                  </a:lnTo>
                  <a:lnTo>
                    <a:pt x="93" y="81"/>
                  </a:lnTo>
                  <a:lnTo>
                    <a:pt x="81" y="94"/>
                  </a:lnTo>
                  <a:lnTo>
                    <a:pt x="69" y="106"/>
                  </a:lnTo>
                  <a:lnTo>
                    <a:pt x="59" y="120"/>
                  </a:lnTo>
                  <a:lnTo>
                    <a:pt x="49" y="134"/>
                  </a:lnTo>
                  <a:lnTo>
                    <a:pt x="39" y="149"/>
                  </a:lnTo>
                  <a:lnTo>
                    <a:pt x="31" y="164"/>
                  </a:lnTo>
                  <a:lnTo>
                    <a:pt x="24" y="180"/>
                  </a:lnTo>
                  <a:lnTo>
                    <a:pt x="18" y="196"/>
                  </a:lnTo>
                  <a:lnTo>
                    <a:pt x="12" y="212"/>
                  </a:lnTo>
                  <a:lnTo>
                    <a:pt x="7" y="229"/>
                  </a:lnTo>
                  <a:lnTo>
                    <a:pt x="4" y="246"/>
                  </a:lnTo>
                  <a:lnTo>
                    <a:pt x="2" y="263"/>
                  </a:lnTo>
                  <a:lnTo>
                    <a:pt x="0" y="280"/>
                  </a:lnTo>
                  <a:lnTo>
                    <a:pt x="0" y="298"/>
                  </a:lnTo>
                  <a:lnTo>
                    <a:pt x="0" y="315"/>
                  </a:lnTo>
                  <a:lnTo>
                    <a:pt x="2" y="332"/>
                  </a:lnTo>
                  <a:lnTo>
                    <a:pt x="4" y="349"/>
                  </a:lnTo>
                  <a:lnTo>
                    <a:pt x="7" y="366"/>
                  </a:lnTo>
                  <a:lnTo>
                    <a:pt x="12" y="383"/>
                  </a:lnTo>
                  <a:lnTo>
                    <a:pt x="18" y="399"/>
                  </a:lnTo>
                  <a:lnTo>
                    <a:pt x="24" y="415"/>
                  </a:lnTo>
                  <a:lnTo>
                    <a:pt x="31" y="431"/>
                  </a:lnTo>
                  <a:lnTo>
                    <a:pt x="39" y="446"/>
                  </a:lnTo>
                  <a:lnTo>
                    <a:pt x="49" y="461"/>
                  </a:lnTo>
                  <a:lnTo>
                    <a:pt x="59" y="476"/>
                  </a:lnTo>
                  <a:lnTo>
                    <a:pt x="69" y="489"/>
                  </a:lnTo>
                  <a:lnTo>
                    <a:pt x="81" y="501"/>
                  </a:lnTo>
                  <a:lnTo>
                    <a:pt x="93" y="514"/>
                  </a:lnTo>
                  <a:lnTo>
                    <a:pt x="106" y="526"/>
                  </a:lnTo>
                  <a:lnTo>
                    <a:pt x="119" y="536"/>
                  </a:lnTo>
                  <a:lnTo>
                    <a:pt x="134" y="546"/>
                  </a:lnTo>
                  <a:lnTo>
                    <a:pt x="148" y="556"/>
                  </a:lnTo>
                  <a:lnTo>
                    <a:pt x="164" y="563"/>
                  </a:lnTo>
                  <a:lnTo>
                    <a:pt x="180" y="570"/>
                  </a:lnTo>
                  <a:lnTo>
                    <a:pt x="196" y="577"/>
                  </a:lnTo>
                  <a:lnTo>
                    <a:pt x="212" y="582"/>
                  </a:lnTo>
                  <a:lnTo>
                    <a:pt x="229" y="588"/>
                  </a:lnTo>
                  <a:lnTo>
                    <a:pt x="246" y="591"/>
                  </a:lnTo>
                  <a:lnTo>
                    <a:pt x="263" y="593"/>
                  </a:lnTo>
                  <a:lnTo>
                    <a:pt x="280" y="595"/>
                  </a:lnTo>
                  <a:lnTo>
                    <a:pt x="297" y="595"/>
                  </a:lnTo>
                  <a:lnTo>
                    <a:pt x="314" y="595"/>
                  </a:lnTo>
                  <a:lnTo>
                    <a:pt x="332" y="593"/>
                  </a:lnTo>
                  <a:lnTo>
                    <a:pt x="349" y="591"/>
                  </a:lnTo>
                  <a:lnTo>
                    <a:pt x="366" y="588"/>
                  </a:lnTo>
                  <a:lnTo>
                    <a:pt x="382" y="582"/>
                  </a:lnTo>
                  <a:lnTo>
                    <a:pt x="399" y="577"/>
                  </a:lnTo>
                  <a:lnTo>
                    <a:pt x="415" y="570"/>
                  </a:lnTo>
                  <a:lnTo>
                    <a:pt x="431" y="563"/>
                  </a:lnTo>
                  <a:lnTo>
                    <a:pt x="446" y="556"/>
                  </a:lnTo>
                  <a:lnTo>
                    <a:pt x="461" y="546"/>
                  </a:lnTo>
                  <a:lnTo>
                    <a:pt x="475" y="536"/>
                  </a:lnTo>
                  <a:lnTo>
                    <a:pt x="489" y="526"/>
                  </a:lnTo>
                  <a:lnTo>
                    <a:pt x="502" y="514"/>
                  </a:lnTo>
                  <a:lnTo>
                    <a:pt x="514" y="501"/>
                  </a:lnTo>
                  <a:lnTo>
                    <a:pt x="525" y="489"/>
                  </a:lnTo>
                  <a:lnTo>
                    <a:pt x="536" y="476"/>
                  </a:lnTo>
                  <a:lnTo>
                    <a:pt x="546" y="461"/>
                  </a:lnTo>
                  <a:lnTo>
                    <a:pt x="555" y="446"/>
                  </a:lnTo>
                  <a:lnTo>
                    <a:pt x="563" y="431"/>
                  </a:lnTo>
                  <a:lnTo>
                    <a:pt x="571" y="415"/>
                  </a:lnTo>
                  <a:lnTo>
                    <a:pt x="577" y="399"/>
                  </a:lnTo>
                  <a:lnTo>
                    <a:pt x="582" y="383"/>
                  </a:lnTo>
                  <a:lnTo>
                    <a:pt x="587" y="366"/>
                  </a:lnTo>
                  <a:lnTo>
                    <a:pt x="590" y="349"/>
                  </a:lnTo>
                  <a:lnTo>
                    <a:pt x="593" y="332"/>
                  </a:lnTo>
                  <a:lnTo>
                    <a:pt x="594" y="315"/>
                  </a:lnTo>
                  <a:lnTo>
                    <a:pt x="595" y="298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778" name="Freeform 298"/>
            <p:cNvSpPr>
              <a:spLocks/>
            </p:cNvSpPr>
            <p:nvPr/>
          </p:nvSpPr>
          <p:spPr bwMode="auto">
            <a:xfrm>
              <a:off x="1986" y="2749"/>
              <a:ext cx="227" cy="230"/>
            </a:xfrm>
            <a:custGeom>
              <a:avLst/>
              <a:gdLst>
                <a:gd name="T0" fmla="*/ 594 w 595"/>
                <a:gd name="T1" fmla="*/ 281 h 596"/>
                <a:gd name="T2" fmla="*/ 590 w 595"/>
                <a:gd name="T3" fmla="*/ 246 h 596"/>
                <a:gd name="T4" fmla="*/ 582 w 595"/>
                <a:gd name="T5" fmla="*/ 213 h 596"/>
                <a:gd name="T6" fmla="*/ 571 w 595"/>
                <a:gd name="T7" fmla="*/ 180 h 596"/>
                <a:gd name="T8" fmla="*/ 555 w 595"/>
                <a:gd name="T9" fmla="*/ 149 h 596"/>
                <a:gd name="T10" fmla="*/ 536 w 595"/>
                <a:gd name="T11" fmla="*/ 121 h 596"/>
                <a:gd name="T12" fmla="*/ 514 w 595"/>
                <a:gd name="T13" fmla="*/ 94 h 596"/>
                <a:gd name="T14" fmla="*/ 489 w 595"/>
                <a:gd name="T15" fmla="*/ 70 h 596"/>
                <a:gd name="T16" fmla="*/ 461 w 595"/>
                <a:gd name="T17" fmla="*/ 49 h 596"/>
                <a:gd name="T18" fmla="*/ 431 w 595"/>
                <a:gd name="T19" fmla="*/ 32 h 596"/>
                <a:gd name="T20" fmla="*/ 399 w 595"/>
                <a:gd name="T21" fmla="*/ 18 h 596"/>
                <a:gd name="T22" fmla="*/ 366 w 595"/>
                <a:gd name="T23" fmla="*/ 9 h 596"/>
                <a:gd name="T24" fmla="*/ 332 w 595"/>
                <a:gd name="T25" fmla="*/ 2 h 596"/>
                <a:gd name="T26" fmla="*/ 297 w 595"/>
                <a:gd name="T27" fmla="*/ 0 h 596"/>
                <a:gd name="T28" fmla="*/ 263 w 595"/>
                <a:gd name="T29" fmla="*/ 2 h 596"/>
                <a:gd name="T30" fmla="*/ 229 w 595"/>
                <a:gd name="T31" fmla="*/ 9 h 596"/>
                <a:gd name="T32" fmla="*/ 196 w 595"/>
                <a:gd name="T33" fmla="*/ 18 h 596"/>
                <a:gd name="T34" fmla="*/ 164 w 595"/>
                <a:gd name="T35" fmla="*/ 32 h 596"/>
                <a:gd name="T36" fmla="*/ 134 w 595"/>
                <a:gd name="T37" fmla="*/ 49 h 596"/>
                <a:gd name="T38" fmla="*/ 106 w 595"/>
                <a:gd name="T39" fmla="*/ 70 h 596"/>
                <a:gd name="T40" fmla="*/ 81 w 595"/>
                <a:gd name="T41" fmla="*/ 94 h 596"/>
                <a:gd name="T42" fmla="*/ 59 w 595"/>
                <a:gd name="T43" fmla="*/ 121 h 596"/>
                <a:gd name="T44" fmla="*/ 39 w 595"/>
                <a:gd name="T45" fmla="*/ 149 h 596"/>
                <a:gd name="T46" fmla="*/ 24 w 595"/>
                <a:gd name="T47" fmla="*/ 180 h 596"/>
                <a:gd name="T48" fmla="*/ 12 w 595"/>
                <a:gd name="T49" fmla="*/ 213 h 596"/>
                <a:gd name="T50" fmla="*/ 4 w 595"/>
                <a:gd name="T51" fmla="*/ 246 h 596"/>
                <a:gd name="T52" fmla="*/ 0 w 595"/>
                <a:gd name="T53" fmla="*/ 281 h 596"/>
                <a:gd name="T54" fmla="*/ 0 w 595"/>
                <a:gd name="T55" fmla="*/ 315 h 596"/>
                <a:gd name="T56" fmla="*/ 4 w 595"/>
                <a:gd name="T57" fmla="*/ 350 h 596"/>
                <a:gd name="T58" fmla="*/ 12 w 595"/>
                <a:gd name="T59" fmla="*/ 383 h 596"/>
                <a:gd name="T60" fmla="*/ 24 w 595"/>
                <a:gd name="T61" fmla="*/ 416 h 596"/>
                <a:gd name="T62" fmla="*/ 39 w 595"/>
                <a:gd name="T63" fmla="*/ 447 h 596"/>
                <a:gd name="T64" fmla="*/ 59 w 595"/>
                <a:gd name="T65" fmla="*/ 476 h 596"/>
                <a:gd name="T66" fmla="*/ 81 w 595"/>
                <a:gd name="T67" fmla="*/ 503 h 596"/>
                <a:gd name="T68" fmla="*/ 106 w 595"/>
                <a:gd name="T69" fmla="*/ 526 h 596"/>
                <a:gd name="T70" fmla="*/ 134 w 595"/>
                <a:gd name="T71" fmla="*/ 547 h 596"/>
                <a:gd name="T72" fmla="*/ 164 w 595"/>
                <a:gd name="T73" fmla="*/ 564 h 596"/>
                <a:gd name="T74" fmla="*/ 196 w 595"/>
                <a:gd name="T75" fmla="*/ 578 h 596"/>
                <a:gd name="T76" fmla="*/ 229 w 595"/>
                <a:gd name="T77" fmla="*/ 588 h 596"/>
                <a:gd name="T78" fmla="*/ 263 w 595"/>
                <a:gd name="T79" fmla="*/ 594 h 596"/>
                <a:gd name="T80" fmla="*/ 297 w 595"/>
                <a:gd name="T81" fmla="*/ 596 h 596"/>
                <a:gd name="T82" fmla="*/ 332 w 595"/>
                <a:gd name="T83" fmla="*/ 594 h 596"/>
                <a:gd name="T84" fmla="*/ 366 w 595"/>
                <a:gd name="T85" fmla="*/ 588 h 596"/>
                <a:gd name="T86" fmla="*/ 399 w 595"/>
                <a:gd name="T87" fmla="*/ 578 h 596"/>
                <a:gd name="T88" fmla="*/ 431 w 595"/>
                <a:gd name="T89" fmla="*/ 564 h 596"/>
                <a:gd name="T90" fmla="*/ 461 w 595"/>
                <a:gd name="T91" fmla="*/ 547 h 596"/>
                <a:gd name="T92" fmla="*/ 489 w 595"/>
                <a:gd name="T93" fmla="*/ 526 h 596"/>
                <a:gd name="T94" fmla="*/ 514 w 595"/>
                <a:gd name="T95" fmla="*/ 503 h 596"/>
                <a:gd name="T96" fmla="*/ 536 w 595"/>
                <a:gd name="T97" fmla="*/ 476 h 596"/>
                <a:gd name="T98" fmla="*/ 555 w 595"/>
                <a:gd name="T99" fmla="*/ 447 h 596"/>
                <a:gd name="T100" fmla="*/ 571 w 595"/>
                <a:gd name="T101" fmla="*/ 416 h 596"/>
                <a:gd name="T102" fmla="*/ 582 w 595"/>
                <a:gd name="T103" fmla="*/ 383 h 596"/>
                <a:gd name="T104" fmla="*/ 590 w 595"/>
                <a:gd name="T105" fmla="*/ 350 h 596"/>
                <a:gd name="T106" fmla="*/ 594 w 595"/>
                <a:gd name="T107" fmla="*/ 315 h 5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95" h="596">
                  <a:moveTo>
                    <a:pt x="595" y="298"/>
                  </a:moveTo>
                  <a:lnTo>
                    <a:pt x="594" y="281"/>
                  </a:lnTo>
                  <a:lnTo>
                    <a:pt x="593" y="264"/>
                  </a:lnTo>
                  <a:lnTo>
                    <a:pt x="590" y="246"/>
                  </a:lnTo>
                  <a:lnTo>
                    <a:pt x="587" y="230"/>
                  </a:lnTo>
                  <a:lnTo>
                    <a:pt x="582" y="213"/>
                  </a:lnTo>
                  <a:lnTo>
                    <a:pt x="577" y="196"/>
                  </a:lnTo>
                  <a:lnTo>
                    <a:pt x="571" y="180"/>
                  </a:lnTo>
                  <a:lnTo>
                    <a:pt x="563" y="165"/>
                  </a:lnTo>
                  <a:lnTo>
                    <a:pt x="555" y="149"/>
                  </a:lnTo>
                  <a:lnTo>
                    <a:pt x="546" y="134"/>
                  </a:lnTo>
                  <a:lnTo>
                    <a:pt x="536" y="121"/>
                  </a:lnTo>
                  <a:lnTo>
                    <a:pt x="525" y="107"/>
                  </a:lnTo>
                  <a:lnTo>
                    <a:pt x="514" y="94"/>
                  </a:lnTo>
                  <a:lnTo>
                    <a:pt x="502" y="82"/>
                  </a:lnTo>
                  <a:lnTo>
                    <a:pt x="489" y="70"/>
                  </a:lnTo>
                  <a:lnTo>
                    <a:pt x="475" y="60"/>
                  </a:lnTo>
                  <a:lnTo>
                    <a:pt x="461" y="49"/>
                  </a:lnTo>
                  <a:lnTo>
                    <a:pt x="446" y="41"/>
                  </a:lnTo>
                  <a:lnTo>
                    <a:pt x="431" y="32"/>
                  </a:lnTo>
                  <a:lnTo>
                    <a:pt x="415" y="25"/>
                  </a:lnTo>
                  <a:lnTo>
                    <a:pt x="399" y="18"/>
                  </a:lnTo>
                  <a:lnTo>
                    <a:pt x="382" y="13"/>
                  </a:lnTo>
                  <a:lnTo>
                    <a:pt x="366" y="9"/>
                  </a:lnTo>
                  <a:lnTo>
                    <a:pt x="349" y="6"/>
                  </a:lnTo>
                  <a:lnTo>
                    <a:pt x="332" y="2"/>
                  </a:lnTo>
                  <a:lnTo>
                    <a:pt x="314" y="1"/>
                  </a:lnTo>
                  <a:lnTo>
                    <a:pt x="297" y="0"/>
                  </a:lnTo>
                  <a:lnTo>
                    <a:pt x="280" y="1"/>
                  </a:lnTo>
                  <a:lnTo>
                    <a:pt x="263" y="2"/>
                  </a:lnTo>
                  <a:lnTo>
                    <a:pt x="246" y="6"/>
                  </a:lnTo>
                  <a:lnTo>
                    <a:pt x="229" y="9"/>
                  </a:lnTo>
                  <a:lnTo>
                    <a:pt x="212" y="13"/>
                  </a:lnTo>
                  <a:lnTo>
                    <a:pt x="196" y="18"/>
                  </a:lnTo>
                  <a:lnTo>
                    <a:pt x="180" y="25"/>
                  </a:lnTo>
                  <a:lnTo>
                    <a:pt x="164" y="32"/>
                  </a:lnTo>
                  <a:lnTo>
                    <a:pt x="148" y="41"/>
                  </a:lnTo>
                  <a:lnTo>
                    <a:pt x="134" y="49"/>
                  </a:lnTo>
                  <a:lnTo>
                    <a:pt x="119" y="60"/>
                  </a:lnTo>
                  <a:lnTo>
                    <a:pt x="106" y="70"/>
                  </a:lnTo>
                  <a:lnTo>
                    <a:pt x="93" y="82"/>
                  </a:lnTo>
                  <a:lnTo>
                    <a:pt x="81" y="94"/>
                  </a:lnTo>
                  <a:lnTo>
                    <a:pt x="69" y="107"/>
                  </a:lnTo>
                  <a:lnTo>
                    <a:pt x="59" y="121"/>
                  </a:lnTo>
                  <a:lnTo>
                    <a:pt x="49" y="134"/>
                  </a:lnTo>
                  <a:lnTo>
                    <a:pt x="39" y="149"/>
                  </a:lnTo>
                  <a:lnTo>
                    <a:pt x="31" y="165"/>
                  </a:lnTo>
                  <a:lnTo>
                    <a:pt x="24" y="180"/>
                  </a:lnTo>
                  <a:lnTo>
                    <a:pt x="18" y="196"/>
                  </a:lnTo>
                  <a:lnTo>
                    <a:pt x="12" y="213"/>
                  </a:lnTo>
                  <a:lnTo>
                    <a:pt x="7" y="230"/>
                  </a:lnTo>
                  <a:lnTo>
                    <a:pt x="4" y="246"/>
                  </a:lnTo>
                  <a:lnTo>
                    <a:pt x="2" y="264"/>
                  </a:lnTo>
                  <a:lnTo>
                    <a:pt x="0" y="281"/>
                  </a:lnTo>
                  <a:lnTo>
                    <a:pt x="0" y="298"/>
                  </a:lnTo>
                  <a:lnTo>
                    <a:pt x="0" y="315"/>
                  </a:lnTo>
                  <a:lnTo>
                    <a:pt x="2" y="333"/>
                  </a:lnTo>
                  <a:lnTo>
                    <a:pt x="4" y="350"/>
                  </a:lnTo>
                  <a:lnTo>
                    <a:pt x="7" y="368"/>
                  </a:lnTo>
                  <a:lnTo>
                    <a:pt x="12" y="383"/>
                  </a:lnTo>
                  <a:lnTo>
                    <a:pt x="18" y="401"/>
                  </a:lnTo>
                  <a:lnTo>
                    <a:pt x="24" y="416"/>
                  </a:lnTo>
                  <a:lnTo>
                    <a:pt x="31" y="432"/>
                  </a:lnTo>
                  <a:lnTo>
                    <a:pt x="39" y="447"/>
                  </a:lnTo>
                  <a:lnTo>
                    <a:pt x="49" y="462"/>
                  </a:lnTo>
                  <a:lnTo>
                    <a:pt x="59" y="476"/>
                  </a:lnTo>
                  <a:lnTo>
                    <a:pt x="69" y="490"/>
                  </a:lnTo>
                  <a:lnTo>
                    <a:pt x="81" y="503"/>
                  </a:lnTo>
                  <a:lnTo>
                    <a:pt x="93" y="514"/>
                  </a:lnTo>
                  <a:lnTo>
                    <a:pt x="106" y="526"/>
                  </a:lnTo>
                  <a:lnTo>
                    <a:pt x="119" y="537"/>
                  </a:lnTo>
                  <a:lnTo>
                    <a:pt x="134" y="547"/>
                  </a:lnTo>
                  <a:lnTo>
                    <a:pt x="148" y="556"/>
                  </a:lnTo>
                  <a:lnTo>
                    <a:pt x="164" y="564"/>
                  </a:lnTo>
                  <a:lnTo>
                    <a:pt x="180" y="572"/>
                  </a:lnTo>
                  <a:lnTo>
                    <a:pt x="196" y="578"/>
                  </a:lnTo>
                  <a:lnTo>
                    <a:pt x="212" y="584"/>
                  </a:lnTo>
                  <a:lnTo>
                    <a:pt x="229" y="588"/>
                  </a:lnTo>
                  <a:lnTo>
                    <a:pt x="246" y="591"/>
                  </a:lnTo>
                  <a:lnTo>
                    <a:pt x="263" y="594"/>
                  </a:lnTo>
                  <a:lnTo>
                    <a:pt x="280" y="595"/>
                  </a:lnTo>
                  <a:lnTo>
                    <a:pt x="297" y="596"/>
                  </a:lnTo>
                  <a:lnTo>
                    <a:pt x="314" y="595"/>
                  </a:lnTo>
                  <a:lnTo>
                    <a:pt x="332" y="594"/>
                  </a:lnTo>
                  <a:lnTo>
                    <a:pt x="349" y="591"/>
                  </a:lnTo>
                  <a:lnTo>
                    <a:pt x="366" y="588"/>
                  </a:lnTo>
                  <a:lnTo>
                    <a:pt x="382" y="584"/>
                  </a:lnTo>
                  <a:lnTo>
                    <a:pt x="399" y="578"/>
                  </a:lnTo>
                  <a:lnTo>
                    <a:pt x="415" y="572"/>
                  </a:lnTo>
                  <a:lnTo>
                    <a:pt x="431" y="564"/>
                  </a:lnTo>
                  <a:lnTo>
                    <a:pt x="446" y="556"/>
                  </a:lnTo>
                  <a:lnTo>
                    <a:pt x="461" y="547"/>
                  </a:lnTo>
                  <a:lnTo>
                    <a:pt x="475" y="537"/>
                  </a:lnTo>
                  <a:lnTo>
                    <a:pt x="489" y="526"/>
                  </a:lnTo>
                  <a:lnTo>
                    <a:pt x="502" y="514"/>
                  </a:lnTo>
                  <a:lnTo>
                    <a:pt x="514" y="503"/>
                  </a:lnTo>
                  <a:lnTo>
                    <a:pt x="525" y="490"/>
                  </a:lnTo>
                  <a:lnTo>
                    <a:pt x="536" y="476"/>
                  </a:lnTo>
                  <a:lnTo>
                    <a:pt x="546" y="462"/>
                  </a:lnTo>
                  <a:lnTo>
                    <a:pt x="555" y="447"/>
                  </a:lnTo>
                  <a:lnTo>
                    <a:pt x="563" y="432"/>
                  </a:lnTo>
                  <a:lnTo>
                    <a:pt x="571" y="416"/>
                  </a:lnTo>
                  <a:lnTo>
                    <a:pt x="577" y="401"/>
                  </a:lnTo>
                  <a:lnTo>
                    <a:pt x="582" y="383"/>
                  </a:lnTo>
                  <a:lnTo>
                    <a:pt x="587" y="368"/>
                  </a:lnTo>
                  <a:lnTo>
                    <a:pt x="590" y="350"/>
                  </a:lnTo>
                  <a:lnTo>
                    <a:pt x="593" y="333"/>
                  </a:lnTo>
                  <a:lnTo>
                    <a:pt x="594" y="315"/>
                  </a:lnTo>
                  <a:lnTo>
                    <a:pt x="595" y="298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779" name="Freeform 299"/>
            <p:cNvSpPr>
              <a:spLocks/>
            </p:cNvSpPr>
            <p:nvPr/>
          </p:nvSpPr>
          <p:spPr bwMode="auto">
            <a:xfrm>
              <a:off x="2099" y="2068"/>
              <a:ext cx="227" cy="227"/>
            </a:xfrm>
            <a:custGeom>
              <a:avLst/>
              <a:gdLst>
                <a:gd name="T0" fmla="*/ 595 w 595"/>
                <a:gd name="T1" fmla="*/ 596 h 596"/>
                <a:gd name="T2" fmla="*/ 595 w 595"/>
                <a:gd name="T3" fmla="*/ 570 h 596"/>
                <a:gd name="T4" fmla="*/ 593 w 595"/>
                <a:gd name="T5" fmla="*/ 545 h 596"/>
                <a:gd name="T6" fmla="*/ 591 w 595"/>
                <a:gd name="T7" fmla="*/ 519 h 596"/>
                <a:gd name="T8" fmla="*/ 587 w 595"/>
                <a:gd name="T9" fmla="*/ 495 h 596"/>
                <a:gd name="T10" fmla="*/ 583 w 595"/>
                <a:gd name="T11" fmla="*/ 470 h 596"/>
                <a:gd name="T12" fmla="*/ 576 w 595"/>
                <a:gd name="T13" fmla="*/ 446 h 596"/>
                <a:gd name="T14" fmla="*/ 570 w 595"/>
                <a:gd name="T15" fmla="*/ 421 h 596"/>
                <a:gd name="T16" fmla="*/ 561 w 595"/>
                <a:gd name="T17" fmla="*/ 397 h 596"/>
                <a:gd name="T18" fmla="*/ 553 w 595"/>
                <a:gd name="T19" fmla="*/ 373 h 596"/>
                <a:gd name="T20" fmla="*/ 543 w 595"/>
                <a:gd name="T21" fmla="*/ 350 h 596"/>
                <a:gd name="T22" fmla="*/ 531 w 595"/>
                <a:gd name="T23" fmla="*/ 328 h 596"/>
                <a:gd name="T24" fmla="*/ 520 w 595"/>
                <a:gd name="T25" fmla="*/ 305 h 596"/>
                <a:gd name="T26" fmla="*/ 507 w 595"/>
                <a:gd name="T27" fmla="*/ 283 h 596"/>
                <a:gd name="T28" fmla="*/ 493 w 595"/>
                <a:gd name="T29" fmla="*/ 262 h 596"/>
                <a:gd name="T30" fmla="*/ 479 w 595"/>
                <a:gd name="T31" fmla="*/ 241 h 596"/>
                <a:gd name="T32" fmla="*/ 463 w 595"/>
                <a:gd name="T33" fmla="*/ 221 h 596"/>
                <a:gd name="T34" fmla="*/ 447 w 595"/>
                <a:gd name="T35" fmla="*/ 202 h 596"/>
                <a:gd name="T36" fmla="*/ 430 w 595"/>
                <a:gd name="T37" fmla="*/ 183 h 596"/>
                <a:gd name="T38" fmla="*/ 412 w 595"/>
                <a:gd name="T39" fmla="*/ 166 h 596"/>
                <a:gd name="T40" fmla="*/ 394 w 595"/>
                <a:gd name="T41" fmla="*/ 149 h 596"/>
                <a:gd name="T42" fmla="*/ 374 w 595"/>
                <a:gd name="T43" fmla="*/ 132 h 596"/>
                <a:gd name="T44" fmla="*/ 355 w 595"/>
                <a:gd name="T45" fmla="*/ 117 h 596"/>
                <a:gd name="T46" fmla="*/ 333 w 595"/>
                <a:gd name="T47" fmla="*/ 102 h 596"/>
                <a:gd name="T48" fmla="*/ 312 w 595"/>
                <a:gd name="T49" fmla="*/ 88 h 596"/>
                <a:gd name="T50" fmla="*/ 291 w 595"/>
                <a:gd name="T51" fmla="*/ 75 h 596"/>
                <a:gd name="T52" fmla="*/ 268 w 595"/>
                <a:gd name="T53" fmla="*/ 64 h 596"/>
                <a:gd name="T54" fmla="*/ 245 w 595"/>
                <a:gd name="T55" fmla="*/ 53 h 596"/>
                <a:gd name="T56" fmla="*/ 223 w 595"/>
                <a:gd name="T57" fmla="*/ 42 h 596"/>
                <a:gd name="T58" fmla="*/ 198 w 595"/>
                <a:gd name="T59" fmla="*/ 34 h 596"/>
                <a:gd name="T60" fmla="*/ 175 w 595"/>
                <a:gd name="T61" fmla="*/ 26 h 596"/>
                <a:gd name="T62" fmla="*/ 150 w 595"/>
                <a:gd name="T63" fmla="*/ 19 h 596"/>
                <a:gd name="T64" fmla="*/ 126 w 595"/>
                <a:gd name="T65" fmla="*/ 14 h 596"/>
                <a:gd name="T66" fmla="*/ 101 w 595"/>
                <a:gd name="T67" fmla="*/ 8 h 596"/>
                <a:gd name="T68" fmla="*/ 76 w 595"/>
                <a:gd name="T69" fmla="*/ 5 h 596"/>
                <a:gd name="T70" fmla="*/ 51 w 595"/>
                <a:gd name="T71" fmla="*/ 2 h 596"/>
                <a:gd name="T72" fmla="*/ 26 w 595"/>
                <a:gd name="T73" fmla="*/ 1 h 596"/>
                <a:gd name="T74" fmla="*/ 0 w 595"/>
                <a:gd name="T75" fmla="*/ 0 h 5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95" h="596">
                  <a:moveTo>
                    <a:pt x="595" y="596"/>
                  </a:moveTo>
                  <a:lnTo>
                    <a:pt x="595" y="570"/>
                  </a:lnTo>
                  <a:lnTo>
                    <a:pt x="593" y="545"/>
                  </a:lnTo>
                  <a:lnTo>
                    <a:pt x="591" y="519"/>
                  </a:lnTo>
                  <a:lnTo>
                    <a:pt x="587" y="495"/>
                  </a:lnTo>
                  <a:lnTo>
                    <a:pt x="583" y="470"/>
                  </a:lnTo>
                  <a:lnTo>
                    <a:pt x="576" y="446"/>
                  </a:lnTo>
                  <a:lnTo>
                    <a:pt x="570" y="421"/>
                  </a:lnTo>
                  <a:lnTo>
                    <a:pt x="561" y="397"/>
                  </a:lnTo>
                  <a:lnTo>
                    <a:pt x="553" y="373"/>
                  </a:lnTo>
                  <a:lnTo>
                    <a:pt x="543" y="350"/>
                  </a:lnTo>
                  <a:lnTo>
                    <a:pt x="531" y="328"/>
                  </a:lnTo>
                  <a:lnTo>
                    <a:pt x="520" y="305"/>
                  </a:lnTo>
                  <a:lnTo>
                    <a:pt x="507" y="283"/>
                  </a:lnTo>
                  <a:lnTo>
                    <a:pt x="493" y="262"/>
                  </a:lnTo>
                  <a:lnTo>
                    <a:pt x="479" y="241"/>
                  </a:lnTo>
                  <a:lnTo>
                    <a:pt x="463" y="221"/>
                  </a:lnTo>
                  <a:lnTo>
                    <a:pt x="447" y="202"/>
                  </a:lnTo>
                  <a:lnTo>
                    <a:pt x="430" y="183"/>
                  </a:lnTo>
                  <a:lnTo>
                    <a:pt x="412" y="166"/>
                  </a:lnTo>
                  <a:lnTo>
                    <a:pt x="394" y="149"/>
                  </a:lnTo>
                  <a:lnTo>
                    <a:pt x="374" y="132"/>
                  </a:lnTo>
                  <a:lnTo>
                    <a:pt x="355" y="117"/>
                  </a:lnTo>
                  <a:lnTo>
                    <a:pt x="333" y="102"/>
                  </a:lnTo>
                  <a:lnTo>
                    <a:pt x="312" y="88"/>
                  </a:lnTo>
                  <a:lnTo>
                    <a:pt x="291" y="75"/>
                  </a:lnTo>
                  <a:lnTo>
                    <a:pt x="268" y="64"/>
                  </a:lnTo>
                  <a:lnTo>
                    <a:pt x="245" y="53"/>
                  </a:lnTo>
                  <a:lnTo>
                    <a:pt x="223" y="42"/>
                  </a:lnTo>
                  <a:lnTo>
                    <a:pt x="198" y="34"/>
                  </a:lnTo>
                  <a:lnTo>
                    <a:pt x="175" y="26"/>
                  </a:lnTo>
                  <a:lnTo>
                    <a:pt x="150" y="19"/>
                  </a:lnTo>
                  <a:lnTo>
                    <a:pt x="126" y="14"/>
                  </a:lnTo>
                  <a:lnTo>
                    <a:pt x="101" y="8"/>
                  </a:lnTo>
                  <a:lnTo>
                    <a:pt x="76" y="5"/>
                  </a:lnTo>
                  <a:lnTo>
                    <a:pt x="51" y="2"/>
                  </a:lnTo>
                  <a:lnTo>
                    <a:pt x="26" y="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780" name="Freeform 300"/>
            <p:cNvSpPr>
              <a:spLocks/>
            </p:cNvSpPr>
            <p:nvPr/>
          </p:nvSpPr>
          <p:spPr bwMode="auto">
            <a:xfrm>
              <a:off x="2099" y="2864"/>
              <a:ext cx="227" cy="227"/>
            </a:xfrm>
            <a:custGeom>
              <a:avLst/>
              <a:gdLst>
                <a:gd name="T0" fmla="*/ 0 w 595"/>
                <a:gd name="T1" fmla="*/ 595 h 595"/>
                <a:gd name="T2" fmla="*/ 26 w 595"/>
                <a:gd name="T3" fmla="*/ 595 h 595"/>
                <a:gd name="T4" fmla="*/ 51 w 595"/>
                <a:gd name="T5" fmla="*/ 593 h 595"/>
                <a:gd name="T6" fmla="*/ 76 w 595"/>
                <a:gd name="T7" fmla="*/ 591 h 595"/>
                <a:gd name="T8" fmla="*/ 101 w 595"/>
                <a:gd name="T9" fmla="*/ 587 h 595"/>
                <a:gd name="T10" fmla="*/ 126 w 595"/>
                <a:gd name="T11" fmla="*/ 583 h 595"/>
                <a:gd name="T12" fmla="*/ 150 w 595"/>
                <a:gd name="T13" fmla="*/ 576 h 595"/>
                <a:gd name="T14" fmla="*/ 175 w 595"/>
                <a:gd name="T15" fmla="*/ 570 h 595"/>
                <a:gd name="T16" fmla="*/ 198 w 595"/>
                <a:gd name="T17" fmla="*/ 561 h 595"/>
                <a:gd name="T18" fmla="*/ 223 w 595"/>
                <a:gd name="T19" fmla="*/ 553 h 595"/>
                <a:gd name="T20" fmla="*/ 245 w 595"/>
                <a:gd name="T21" fmla="*/ 543 h 595"/>
                <a:gd name="T22" fmla="*/ 268 w 595"/>
                <a:gd name="T23" fmla="*/ 533 h 595"/>
                <a:gd name="T24" fmla="*/ 291 w 595"/>
                <a:gd name="T25" fmla="*/ 520 h 595"/>
                <a:gd name="T26" fmla="*/ 312 w 595"/>
                <a:gd name="T27" fmla="*/ 507 h 595"/>
                <a:gd name="T28" fmla="*/ 333 w 595"/>
                <a:gd name="T29" fmla="*/ 494 h 595"/>
                <a:gd name="T30" fmla="*/ 355 w 595"/>
                <a:gd name="T31" fmla="*/ 479 h 595"/>
                <a:gd name="T32" fmla="*/ 374 w 595"/>
                <a:gd name="T33" fmla="*/ 463 h 595"/>
                <a:gd name="T34" fmla="*/ 394 w 595"/>
                <a:gd name="T35" fmla="*/ 447 h 595"/>
                <a:gd name="T36" fmla="*/ 412 w 595"/>
                <a:gd name="T37" fmla="*/ 430 h 595"/>
                <a:gd name="T38" fmla="*/ 430 w 595"/>
                <a:gd name="T39" fmla="*/ 412 h 595"/>
                <a:gd name="T40" fmla="*/ 447 w 595"/>
                <a:gd name="T41" fmla="*/ 394 h 595"/>
                <a:gd name="T42" fmla="*/ 463 w 595"/>
                <a:gd name="T43" fmla="*/ 374 h 595"/>
                <a:gd name="T44" fmla="*/ 479 w 595"/>
                <a:gd name="T45" fmla="*/ 355 h 595"/>
                <a:gd name="T46" fmla="*/ 493 w 595"/>
                <a:gd name="T47" fmla="*/ 334 h 595"/>
                <a:gd name="T48" fmla="*/ 507 w 595"/>
                <a:gd name="T49" fmla="*/ 312 h 595"/>
                <a:gd name="T50" fmla="*/ 520 w 595"/>
                <a:gd name="T51" fmla="*/ 291 h 595"/>
                <a:gd name="T52" fmla="*/ 531 w 595"/>
                <a:gd name="T53" fmla="*/ 269 h 595"/>
                <a:gd name="T54" fmla="*/ 543 w 595"/>
                <a:gd name="T55" fmla="*/ 245 h 595"/>
                <a:gd name="T56" fmla="*/ 553 w 595"/>
                <a:gd name="T57" fmla="*/ 223 h 595"/>
                <a:gd name="T58" fmla="*/ 561 w 595"/>
                <a:gd name="T59" fmla="*/ 198 h 595"/>
                <a:gd name="T60" fmla="*/ 570 w 595"/>
                <a:gd name="T61" fmla="*/ 175 h 595"/>
                <a:gd name="T62" fmla="*/ 576 w 595"/>
                <a:gd name="T63" fmla="*/ 150 h 595"/>
                <a:gd name="T64" fmla="*/ 583 w 595"/>
                <a:gd name="T65" fmla="*/ 126 h 595"/>
                <a:gd name="T66" fmla="*/ 587 w 595"/>
                <a:gd name="T67" fmla="*/ 101 h 595"/>
                <a:gd name="T68" fmla="*/ 591 w 595"/>
                <a:gd name="T69" fmla="*/ 76 h 595"/>
                <a:gd name="T70" fmla="*/ 593 w 595"/>
                <a:gd name="T71" fmla="*/ 50 h 595"/>
                <a:gd name="T72" fmla="*/ 595 w 595"/>
                <a:gd name="T73" fmla="*/ 26 h 595"/>
                <a:gd name="T74" fmla="*/ 595 w 595"/>
                <a:gd name="T75" fmla="*/ 0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95" h="595">
                  <a:moveTo>
                    <a:pt x="0" y="595"/>
                  </a:moveTo>
                  <a:lnTo>
                    <a:pt x="26" y="595"/>
                  </a:lnTo>
                  <a:lnTo>
                    <a:pt x="51" y="593"/>
                  </a:lnTo>
                  <a:lnTo>
                    <a:pt x="76" y="591"/>
                  </a:lnTo>
                  <a:lnTo>
                    <a:pt x="101" y="587"/>
                  </a:lnTo>
                  <a:lnTo>
                    <a:pt x="126" y="583"/>
                  </a:lnTo>
                  <a:lnTo>
                    <a:pt x="150" y="576"/>
                  </a:lnTo>
                  <a:lnTo>
                    <a:pt x="175" y="570"/>
                  </a:lnTo>
                  <a:lnTo>
                    <a:pt x="198" y="561"/>
                  </a:lnTo>
                  <a:lnTo>
                    <a:pt x="223" y="553"/>
                  </a:lnTo>
                  <a:lnTo>
                    <a:pt x="245" y="543"/>
                  </a:lnTo>
                  <a:lnTo>
                    <a:pt x="268" y="533"/>
                  </a:lnTo>
                  <a:lnTo>
                    <a:pt x="291" y="520"/>
                  </a:lnTo>
                  <a:lnTo>
                    <a:pt x="312" y="507"/>
                  </a:lnTo>
                  <a:lnTo>
                    <a:pt x="333" y="494"/>
                  </a:lnTo>
                  <a:lnTo>
                    <a:pt x="355" y="479"/>
                  </a:lnTo>
                  <a:lnTo>
                    <a:pt x="374" y="463"/>
                  </a:lnTo>
                  <a:lnTo>
                    <a:pt x="394" y="447"/>
                  </a:lnTo>
                  <a:lnTo>
                    <a:pt x="412" y="430"/>
                  </a:lnTo>
                  <a:lnTo>
                    <a:pt x="430" y="412"/>
                  </a:lnTo>
                  <a:lnTo>
                    <a:pt x="447" y="394"/>
                  </a:lnTo>
                  <a:lnTo>
                    <a:pt x="463" y="374"/>
                  </a:lnTo>
                  <a:lnTo>
                    <a:pt x="479" y="355"/>
                  </a:lnTo>
                  <a:lnTo>
                    <a:pt x="493" y="334"/>
                  </a:lnTo>
                  <a:lnTo>
                    <a:pt x="507" y="312"/>
                  </a:lnTo>
                  <a:lnTo>
                    <a:pt x="520" y="291"/>
                  </a:lnTo>
                  <a:lnTo>
                    <a:pt x="531" y="269"/>
                  </a:lnTo>
                  <a:lnTo>
                    <a:pt x="543" y="245"/>
                  </a:lnTo>
                  <a:lnTo>
                    <a:pt x="553" y="223"/>
                  </a:lnTo>
                  <a:lnTo>
                    <a:pt x="561" y="198"/>
                  </a:lnTo>
                  <a:lnTo>
                    <a:pt x="570" y="175"/>
                  </a:lnTo>
                  <a:lnTo>
                    <a:pt x="576" y="150"/>
                  </a:lnTo>
                  <a:lnTo>
                    <a:pt x="583" y="126"/>
                  </a:lnTo>
                  <a:lnTo>
                    <a:pt x="587" y="101"/>
                  </a:lnTo>
                  <a:lnTo>
                    <a:pt x="591" y="76"/>
                  </a:lnTo>
                  <a:lnTo>
                    <a:pt x="593" y="50"/>
                  </a:lnTo>
                  <a:lnTo>
                    <a:pt x="595" y="26"/>
                  </a:lnTo>
                  <a:lnTo>
                    <a:pt x="595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781" name="Freeform 301"/>
            <p:cNvSpPr>
              <a:spLocks/>
            </p:cNvSpPr>
            <p:nvPr/>
          </p:nvSpPr>
          <p:spPr bwMode="auto">
            <a:xfrm>
              <a:off x="339" y="2864"/>
              <a:ext cx="227" cy="227"/>
            </a:xfrm>
            <a:custGeom>
              <a:avLst/>
              <a:gdLst>
                <a:gd name="T0" fmla="*/ 0 w 596"/>
                <a:gd name="T1" fmla="*/ 0 h 595"/>
                <a:gd name="T2" fmla="*/ 1 w 596"/>
                <a:gd name="T3" fmla="*/ 26 h 595"/>
                <a:gd name="T4" fmla="*/ 2 w 596"/>
                <a:gd name="T5" fmla="*/ 50 h 595"/>
                <a:gd name="T6" fmla="*/ 6 w 596"/>
                <a:gd name="T7" fmla="*/ 76 h 595"/>
                <a:gd name="T8" fmla="*/ 9 w 596"/>
                <a:gd name="T9" fmla="*/ 101 h 595"/>
                <a:gd name="T10" fmla="*/ 14 w 596"/>
                <a:gd name="T11" fmla="*/ 126 h 595"/>
                <a:gd name="T12" fmla="*/ 19 w 596"/>
                <a:gd name="T13" fmla="*/ 150 h 595"/>
                <a:gd name="T14" fmla="*/ 27 w 596"/>
                <a:gd name="T15" fmla="*/ 175 h 595"/>
                <a:gd name="T16" fmla="*/ 34 w 596"/>
                <a:gd name="T17" fmla="*/ 198 h 595"/>
                <a:gd name="T18" fmla="*/ 43 w 596"/>
                <a:gd name="T19" fmla="*/ 223 h 595"/>
                <a:gd name="T20" fmla="*/ 54 w 596"/>
                <a:gd name="T21" fmla="*/ 245 h 595"/>
                <a:gd name="T22" fmla="*/ 64 w 596"/>
                <a:gd name="T23" fmla="*/ 269 h 595"/>
                <a:gd name="T24" fmla="*/ 76 w 596"/>
                <a:gd name="T25" fmla="*/ 291 h 595"/>
                <a:gd name="T26" fmla="*/ 89 w 596"/>
                <a:gd name="T27" fmla="*/ 312 h 595"/>
                <a:gd name="T28" fmla="*/ 103 w 596"/>
                <a:gd name="T29" fmla="*/ 334 h 595"/>
                <a:gd name="T30" fmla="*/ 117 w 596"/>
                <a:gd name="T31" fmla="*/ 355 h 595"/>
                <a:gd name="T32" fmla="*/ 132 w 596"/>
                <a:gd name="T33" fmla="*/ 374 h 595"/>
                <a:gd name="T34" fmla="*/ 148 w 596"/>
                <a:gd name="T35" fmla="*/ 394 h 595"/>
                <a:gd name="T36" fmla="*/ 166 w 596"/>
                <a:gd name="T37" fmla="*/ 412 h 595"/>
                <a:gd name="T38" fmla="*/ 183 w 596"/>
                <a:gd name="T39" fmla="*/ 430 h 595"/>
                <a:gd name="T40" fmla="*/ 203 w 596"/>
                <a:gd name="T41" fmla="*/ 447 h 595"/>
                <a:gd name="T42" fmla="*/ 222 w 596"/>
                <a:gd name="T43" fmla="*/ 463 h 595"/>
                <a:gd name="T44" fmla="*/ 242 w 596"/>
                <a:gd name="T45" fmla="*/ 479 h 595"/>
                <a:gd name="T46" fmla="*/ 262 w 596"/>
                <a:gd name="T47" fmla="*/ 494 h 595"/>
                <a:gd name="T48" fmla="*/ 284 w 596"/>
                <a:gd name="T49" fmla="*/ 507 h 595"/>
                <a:gd name="T50" fmla="*/ 305 w 596"/>
                <a:gd name="T51" fmla="*/ 520 h 595"/>
                <a:gd name="T52" fmla="*/ 327 w 596"/>
                <a:gd name="T53" fmla="*/ 533 h 595"/>
                <a:gd name="T54" fmla="*/ 351 w 596"/>
                <a:gd name="T55" fmla="*/ 543 h 595"/>
                <a:gd name="T56" fmla="*/ 374 w 596"/>
                <a:gd name="T57" fmla="*/ 553 h 595"/>
                <a:gd name="T58" fmla="*/ 397 w 596"/>
                <a:gd name="T59" fmla="*/ 561 h 595"/>
                <a:gd name="T60" fmla="*/ 421 w 596"/>
                <a:gd name="T61" fmla="*/ 570 h 595"/>
                <a:gd name="T62" fmla="*/ 445 w 596"/>
                <a:gd name="T63" fmla="*/ 576 h 595"/>
                <a:gd name="T64" fmla="*/ 470 w 596"/>
                <a:gd name="T65" fmla="*/ 583 h 595"/>
                <a:gd name="T66" fmla="*/ 495 w 596"/>
                <a:gd name="T67" fmla="*/ 587 h 595"/>
                <a:gd name="T68" fmla="*/ 520 w 596"/>
                <a:gd name="T69" fmla="*/ 591 h 595"/>
                <a:gd name="T70" fmla="*/ 546 w 596"/>
                <a:gd name="T71" fmla="*/ 593 h 595"/>
                <a:gd name="T72" fmla="*/ 570 w 596"/>
                <a:gd name="T73" fmla="*/ 595 h 595"/>
                <a:gd name="T74" fmla="*/ 596 w 596"/>
                <a:gd name="T75" fmla="*/ 595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96" h="595">
                  <a:moveTo>
                    <a:pt x="0" y="0"/>
                  </a:moveTo>
                  <a:lnTo>
                    <a:pt x="1" y="26"/>
                  </a:lnTo>
                  <a:lnTo>
                    <a:pt x="2" y="50"/>
                  </a:lnTo>
                  <a:lnTo>
                    <a:pt x="6" y="76"/>
                  </a:lnTo>
                  <a:lnTo>
                    <a:pt x="9" y="101"/>
                  </a:lnTo>
                  <a:lnTo>
                    <a:pt x="14" y="126"/>
                  </a:lnTo>
                  <a:lnTo>
                    <a:pt x="19" y="150"/>
                  </a:lnTo>
                  <a:lnTo>
                    <a:pt x="27" y="175"/>
                  </a:lnTo>
                  <a:lnTo>
                    <a:pt x="34" y="198"/>
                  </a:lnTo>
                  <a:lnTo>
                    <a:pt x="43" y="223"/>
                  </a:lnTo>
                  <a:lnTo>
                    <a:pt x="54" y="245"/>
                  </a:lnTo>
                  <a:lnTo>
                    <a:pt x="64" y="269"/>
                  </a:lnTo>
                  <a:lnTo>
                    <a:pt x="76" y="291"/>
                  </a:lnTo>
                  <a:lnTo>
                    <a:pt x="89" y="312"/>
                  </a:lnTo>
                  <a:lnTo>
                    <a:pt x="103" y="334"/>
                  </a:lnTo>
                  <a:lnTo>
                    <a:pt x="117" y="355"/>
                  </a:lnTo>
                  <a:lnTo>
                    <a:pt x="132" y="374"/>
                  </a:lnTo>
                  <a:lnTo>
                    <a:pt x="148" y="394"/>
                  </a:lnTo>
                  <a:lnTo>
                    <a:pt x="166" y="412"/>
                  </a:lnTo>
                  <a:lnTo>
                    <a:pt x="183" y="430"/>
                  </a:lnTo>
                  <a:lnTo>
                    <a:pt x="203" y="447"/>
                  </a:lnTo>
                  <a:lnTo>
                    <a:pt x="222" y="463"/>
                  </a:lnTo>
                  <a:lnTo>
                    <a:pt x="242" y="479"/>
                  </a:lnTo>
                  <a:lnTo>
                    <a:pt x="262" y="494"/>
                  </a:lnTo>
                  <a:lnTo>
                    <a:pt x="284" y="507"/>
                  </a:lnTo>
                  <a:lnTo>
                    <a:pt x="305" y="520"/>
                  </a:lnTo>
                  <a:lnTo>
                    <a:pt x="327" y="533"/>
                  </a:lnTo>
                  <a:lnTo>
                    <a:pt x="351" y="543"/>
                  </a:lnTo>
                  <a:lnTo>
                    <a:pt x="374" y="553"/>
                  </a:lnTo>
                  <a:lnTo>
                    <a:pt x="397" y="561"/>
                  </a:lnTo>
                  <a:lnTo>
                    <a:pt x="421" y="570"/>
                  </a:lnTo>
                  <a:lnTo>
                    <a:pt x="445" y="576"/>
                  </a:lnTo>
                  <a:lnTo>
                    <a:pt x="470" y="583"/>
                  </a:lnTo>
                  <a:lnTo>
                    <a:pt x="495" y="587"/>
                  </a:lnTo>
                  <a:lnTo>
                    <a:pt x="520" y="591"/>
                  </a:lnTo>
                  <a:lnTo>
                    <a:pt x="546" y="593"/>
                  </a:lnTo>
                  <a:lnTo>
                    <a:pt x="570" y="595"/>
                  </a:lnTo>
                  <a:lnTo>
                    <a:pt x="596" y="59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782" name="Freeform 302"/>
            <p:cNvSpPr>
              <a:spLocks/>
            </p:cNvSpPr>
            <p:nvPr/>
          </p:nvSpPr>
          <p:spPr bwMode="auto">
            <a:xfrm>
              <a:off x="339" y="2068"/>
              <a:ext cx="227" cy="227"/>
            </a:xfrm>
            <a:custGeom>
              <a:avLst/>
              <a:gdLst>
                <a:gd name="T0" fmla="*/ 596 w 596"/>
                <a:gd name="T1" fmla="*/ 0 h 596"/>
                <a:gd name="T2" fmla="*/ 570 w 596"/>
                <a:gd name="T3" fmla="*/ 1 h 596"/>
                <a:gd name="T4" fmla="*/ 546 w 596"/>
                <a:gd name="T5" fmla="*/ 2 h 596"/>
                <a:gd name="T6" fmla="*/ 520 w 596"/>
                <a:gd name="T7" fmla="*/ 5 h 596"/>
                <a:gd name="T8" fmla="*/ 495 w 596"/>
                <a:gd name="T9" fmla="*/ 8 h 596"/>
                <a:gd name="T10" fmla="*/ 470 w 596"/>
                <a:gd name="T11" fmla="*/ 14 h 596"/>
                <a:gd name="T12" fmla="*/ 445 w 596"/>
                <a:gd name="T13" fmla="*/ 19 h 596"/>
                <a:gd name="T14" fmla="*/ 421 w 596"/>
                <a:gd name="T15" fmla="*/ 26 h 596"/>
                <a:gd name="T16" fmla="*/ 397 w 596"/>
                <a:gd name="T17" fmla="*/ 34 h 596"/>
                <a:gd name="T18" fmla="*/ 374 w 596"/>
                <a:gd name="T19" fmla="*/ 42 h 596"/>
                <a:gd name="T20" fmla="*/ 351 w 596"/>
                <a:gd name="T21" fmla="*/ 53 h 596"/>
                <a:gd name="T22" fmla="*/ 327 w 596"/>
                <a:gd name="T23" fmla="*/ 64 h 596"/>
                <a:gd name="T24" fmla="*/ 305 w 596"/>
                <a:gd name="T25" fmla="*/ 75 h 596"/>
                <a:gd name="T26" fmla="*/ 284 w 596"/>
                <a:gd name="T27" fmla="*/ 88 h 596"/>
                <a:gd name="T28" fmla="*/ 262 w 596"/>
                <a:gd name="T29" fmla="*/ 102 h 596"/>
                <a:gd name="T30" fmla="*/ 242 w 596"/>
                <a:gd name="T31" fmla="*/ 117 h 596"/>
                <a:gd name="T32" fmla="*/ 222 w 596"/>
                <a:gd name="T33" fmla="*/ 132 h 596"/>
                <a:gd name="T34" fmla="*/ 203 w 596"/>
                <a:gd name="T35" fmla="*/ 149 h 596"/>
                <a:gd name="T36" fmla="*/ 183 w 596"/>
                <a:gd name="T37" fmla="*/ 166 h 596"/>
                <a:gd name="T38" fmla="*/ 166 w 596"/>
                <a:gd name="T39" fmla="*/ 183 h 596"/>
                <a:gd name="T40" fmla="*/ 148 w 596"/>
                <a:gd name="T41" fmla="*/ 202 h 596"/>
                <a:gd name="T42" fmla="*/ 132 w 596"/>
                <a:gd name="T43" fmla="*/ 221 h 596"/>
                <a:gd name="T44" fmla="*/ 117 w 596"/>
                <a:gd name="T45" fmla="*/ 241 h 596"/>
                <a:gd name="T46" fmla="*/ 103 w 596"/>
                <a:gd name="T47" fmla="*/ 262 h 596"/>
                <a:gd name="T48" fmla="*/ 89 w 596"/>
                <a:gd name="T49" fmla="*/ 283 h 596"/>
                <a:gd name="T50" fmla="*/ 76 w 596"/>
                <a:gd name="T51" fmla="*/ 305 h 596"/>
                <a:gd name="T52" fmla="*/ 64 w 596"/>
                <a:gd name="T53" fmla="*/ 328 h 596"/>
                <a:gd name="T54" fmla="*/ 54 w 596"/>
                <a:gd name="T55" fmla="*/ 350 h 596"/>
                <a:gd name="T56" fmla="*/ 43 w 596"/>
                <a:gd name="T57" fmla="*/ 373 h 596"/>
                <a:gd name="T58" fmla="*/ 34 w 596"/>
                <a:gd name="T59" fmla="*/ 397 h 596"/>
                <a:gd name="T60" fmla="*/ 27 w 596"/>
                <a:gd name="T61" fmla="*/ 421 h 596"/>
                <a:gd name="T62" fmla="*/ 19 w 596"/>
                <a:gd name="T63" fmla="*/ 446 h 596"/>
                <a:gd name="T64" fmla="*/ 14 w 596"/>
                <a:gd name="T65" fmla="*/ 470 h 596"/>
                <a:gd name="T66" fmla="*/ 9 w 596"/>
                <a:gd name="T67" fmla="*/ 495 h 596"/>
                <a:gd name="T68" fmla="*/ 6 w 596"/>
                <a:gd name="T69" fmla="*/ 519 h 596"/>
                <a:gd name="T70" fmla="*/ 2 w 596"/>
                <a:gd name="T71" fmla="*/ 545 h 596"/>
                <a:gd name="T72" fmla="*/ 1 w 596"/>
                <a:gd name="T73" fmla="*/ 570 h 596"/>
                <a:gd name="T74" fmla="*/ 0 w 596"/>
                <a:gd name="T75" fmla="*/ 596 h 5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96" h="596">
                  <a:moveTo>
                    <a:pt x="596" y="0"/>
                  </a:moveTo>
                  <a:lnTo>
                    <a:pt x="570" y="1"/>
                  </a:lnTo>
                  <a:lnTo>
                    <a:pt x="546" y="2"/>
                  </a:lnTo>
                  <a:lnTo>
                    <a:pt x="520" y="5"/>
                  </a:lnTo>
                  <a:lnTo>
                    <a:pt x="495" y="8"/>
                  </a:lnTo>
                  <a:lnTo>
                    <a:pt x="470" y="14"/>
                  </a:lnTo>
                  <a:lnTo>
                    <a:pt x="445" y="19"/>
                  </a:lnTo>
                  <a:lnTo>
                    <a:pt x="421" y="26"/>
                  </a:lnTo>
                  <a:lnTo>
                    <a:pt x="397" y="34"/>
                  </a:lnTo>
                  <a:lnTo>
                    <a:pt x="374" y="42"/>
                  </a:lnTo>
                  <a:lnTo>
                    <a:pt x="351" y="53"/>
                  </a:lnTo>
                  <a:lnTo>
                    <a:pt x="327" y="64"/>
                  </a:lnTo>
                  <a:lnTo>
                    <a:pt x="305" y="75"/>
                  </a:lnTo>
                  <a:lnTo>
                    <a:pt x="284" y="88"/>
                  </a:lnTo>
                  <a:lnTo>
                    <a:pt x="262" y="102"/>
                  </a:lnTo>
                  <a:lnTo>
                    <a:pt x="242" y="117"/>
                  </a:lnTo>
                  <a:lnTo>
                    <a:pt x="222" y="132"/>
                  </a:lnTo>
                  <a:lnTo>
                    <a:pt x="203" y="149"/>
                  </a:lnTo>
                  <a:lnTo>
                    <a:pt x="183" y="166"/>
                  </a:lnTo>
                  <a:lnTo>
                    <a:pt x="166" y="183"/>
                  </a:lnTo>
                  <a:lnTo>
                    <a:pt x="148" y="202"/>
                  </a:lnTo>
                  <a:lnTo>
                    <a:pt x="132" y="221"/>
                  </a:lnTo>
                  <a:lnTo>
                    <a:pt x="117" y="241"/>
                  </a:lnTo>
                  <a:lnTo>
                    <a:pt x="103" y="262"/>
                  </a:lnTo>
                  <a:lnTo>
                    <a:pt x="89" y="283"/>
                  </a:lnTo>
                  <a:lnTo>
                    <a:pt x="76" y="305"/>
                  </a:lnTo>
                  <a:lnTo>
                    <a:pt x="64" y="328"/>
                  </a:lnTo>
                  <a:lnTo>
                    <a:pt x="54" y="350"/>
                  </a:lnTo>
                  <a:lnTo>
                    <a:pt x="43" y="373"/>
                  </a:lnTo>
                  <a:lnTo>
                    <a:pt x="34" y="397"/>
                  </a:lnTo>
                  <a:lnTo>
                    <a:pt x="27" y="421"/>
                  </a:lnTo>
                  <a:lnTo>
                    <a:pt x="19" y="446"/>
                  </a:lnTo>
                  <a:lnTo>
                    <a:pt x="14" y="470"/>
                  </a:lnTo>
                  <a:lnTo>
                    <a:pt x="9" y="495"/>
                  </a:lnTo>
                  <a:lnTo>
                    <a:pt x="6" y="519"/>
                  </a:lnTo>
                  <a:lnTo>
                    <a:pt x="2" y="545"/>
                  </a:lnTo>
                  <a:lnTo>
                    <a:pt x="1" y="570"/>
                  </a:lnTo>
                  <a:lnTo>
                    <a:pt x="0" y="59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783" name="Line 303"/>
            <p:cNvSpPr>
              <a:spLocks noChangeShapeType="1"/>
            </p:cNvSpPr>
            <p:nvPr/>
          </p:nvSpPr>
          <p:spPr bwMode="auto">
            <a:xfrm>
              <a:off x="566" y="2068"/>
              <a:ext cx="153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784" name="Line 304"/>
            <p:cNvSpPr>
              <a:spLocks noChangeShapeType="1"/>
            </p:cNvSpPr>
            <p:nvPr/>
          </p:nvSpPr>
          <p:spPr bwMode="auto">
            <a:xfrm>
              <a:off x="2326" y="2295"/>
              <a:ext cx="0" cy="5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785" name="Line 305"/>
            <p:cNvSpPr>
              <a:spLocks noChangeShapeType="1"/>
            </p:cNvSpPr>
            <p:nvPr/>
          </p:nvSpPr>
          <p:spPr bwMode="auto">
            <a:xfrm flipH="1">
              <a:off x="566" y="3091"/>
              <a:ext cx="153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786" name="Line 306"/>
            <p:cNvSpPr>
              <a:spLocks noChangeShapeType="1"/>
            </p:cNvSpPr>
            <p:nvPr/>
          </p:nvSpPr>
          <p:spPr bwMode="auto">
            <a:xfrm flipV="1">
              <a:off x="339" y="2295"/>
              <a:ext cx="0" cy="5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787" name="Line 307"/>
            <p:cNvSpPr>
              <a:spLocks noChangeShapeType="1"/>
            </p:cNvSpPr>
            <p:nvPr/>
          </p:nvSpPr>
          <p:spPr bwMode="auto">
            <a:xfrm>
              <a:off x="1332" y="2007"/>
              <a:ext cx="0" cy="2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788" name="Line 308"/>
            <p:cNvSpPr>
              <a:spLocks noChangeShapeType="1"/>
            </p:cNvSpPr>
            <p:nvPr/>
          </p:nvSpPr>
          <p:spPr bwMode="auto">
            <a:xfrm>
              <a:off x="1332" y="2229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789" name="Line 309"/>
            <p:cNvSpPr>
              <a:spLocks noChangeShapeType="1"/>
            </p:cNvSpPr>
            <p:nvPr/>
          </p:nvSpPr>
          <p:spPr bwMode="auto">
            <a:xfrm>
              <a:off x="1332" y="2269"/>
              <a:ext cx="0" cy="1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790" name="Line 310"/>
            <p:cNvSpPr>
              <a:spLocks noChangeShapeType="1"/>
            </p:cNvSpPr>
            <p:nvPr/>
          </p:nvSpPr>
          <p:spPr bwMode="auto">
            <a:xfrm>
              <a:off x="1332" y="2461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791" name="Line 311"/>
            <p:cNvSpPr>
              <a:spLocks noChangeShapeType="1"/>
            </p:cNvSpPr>
            <p:nvPr/>
          </p:nvSpPr>
          <p:spPr bwMode="auto">
            <a:xfrm>
              <a:off x="1332" y="2498"/>
              <a:ext cx="0" cy="1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792" name="Line 312"/>
            <p:cNvSpPr>
              <a:spLocks noChangeShapeType="1"/>
            </p:cNvSpPr>
            <p:nvPr/>
          </p:nvSpPr>
          <p:spPr bwMode="auto">
            <a:xfrm>
              <a:off x="1332" y="2691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793" name="Line 313"/>
            <p:cNvSpPr>
              <a:spLocks noChangeShapeType="1"/>
            </p:cNvSpPr>
            <p:nvPr/>
          </p:nvSpPr>
          <p:spPr bwMode="auto">
            <a:xfrm>
              <a:off x="1332" y="2728"/>
              <a:ext cx="0" cy="1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794" name="Line 314"/>
            <p:cNvSpPr>
              <a:spLocks noChangeShapeType="1"/>
            </p:cNvSpPr>
            <p:nvPr/>
          </p:nvSpPr>
          <p:spPr bwMode="auto">
            <a:xfrm>
              <a:off x="1332" y="2920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795" name="Line 315"/>
            <p:cNvSpPr>
              <a:spLocks noChangeShapeType="1"/>
            </p:cNvSpPr>
            <p:nvPr/>
          </p:nvSpPr>
          <p:spPr bwMode="auto">
            <a:xfrm>
              <a:off x="1332" y="2958"/>
              <a:ext cx="0" cy="2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796" name="Line 316"/>
            <p:cNvSpPr>
              <a:spLocks noChangeShapeType="1"/>
            </p:cNvSpPr>
            <p:nvPr/>
          </p:nvSpPr>
          <p:spPr bwMode="auto">
            <a:xfrm>
              <a:off x="566" y="2124"/>
              <a:ext cx="0" cy="1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797" name="Line 317"/>
            <p:cNvSpPr>
              <a:spLocks noChangeShapeType="1"/>
            </p:cNvSpPr>
            <p:nvPr/>
          </p:nvSpPr>
          <p:spPr bwMode="auto">
            <a:xfrm>
              <a:off x="566" y="2293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798" name="Line 318"/>
            <p:cNvSpPr>
              <a:spLocks noChangeShapeType="1"/>
            </p:cNvSpPr>
            <p:nvPr/>
          </p:nvSpPr>
          <p:spPr bwMode="auto">
            <a:xfrm>
              <a:off x="566" y="2333"/>
              <a:ext cx="0" cy="1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799" name="Line 319"/>
            <p:cNvSpPr>
              <a:spLocks noChangeShapeType="1"/>
            </p:cNvSpPr>
            <p:nvPr/>
          </p:nvSpPr>
          <p:spPr bwMode="auto">
            <a:xfrm>
              <a:off x="1928" y="2295"/>
              <a:ext cx="15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00" name="Line 320"/>
            <p:cNvSpPr>
              <a:spLocks noChangeShapeType="1"/>
            </p:cNvSpPr>
            <p:nvPr/>
          </p:nvSpPr>
          <p:spPr bwMode="auto">
            <a:xfrm>
              <a:off x="2104" y="2295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01" name="Line 321"/>
            <p:cNvSpPr>
              <a:spLocks noChangeShapeType="1"/>
            </p:cNvSpPr>
            <p:nvPr/>
          </p:nvSpPr>
          <p:spPr bwMode="auto">
            <a:xfrm>
              <a:off x="2144" y="2295"/>
              <a:ext cx="15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02" name="Line 322"/>
            <p:cNvSpPr>
              <a:spLocks noChangeShapeType="1"/>
            </p:cNvSpPr>
            <p:nvPr/>
          </p:nvSpPr>
          <p:spPr bwMode="auto">
            <a:xfrm>
              <a:off x="2099" y="2108"/>
              <a:ext cx="0" cy="1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03" name="Line 323"/>
            <p:cNvSpPr>
              <a:spLocks noChangeShapeType="1"/>
            </p:cNvSpPr>
            <p:nvPr/>
          </p:nvSpPr>
          <p:spPr bwMode="auto">
            <a:xfrm>
              <a:off x="2099" y="2274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04" name="Line 324"/>
            <p:cNvSpPr>
              <a:spLocks noChangeShapeType="1"/>
            </p:cNvSpPr>
            <p:nvPr/>
          </p:nvSpPr>
          <p:spPr bwMode="auto">
            <a:xfrm>
              <a:off x="2099" y="2314"/>
              <a:ext cx="0" cy="1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05" name="Line 325"/>
            <p:cNvSpPr>
              <a:spLocks noChangeShapeType="1"/>
            </p:cNvSpPr>
            <p:nvPr/>
          </p:nvSpPr>
          <p:spPr bwMode="auto">
            <a:xfrm>
              <a:off x="2099" y="2685"/>
              <a:ext cx="0" cy="1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06" name="Line 326"/>
            <p:cNvSpPr>
              <a:spLocks noChangeShapeType="1"/>
            </p:cNvSpPr>
            <p:nvPr/>
          </p:nvSpPr>
          <p:spPr bwMode="auto">
            <a:xfrm>
              <a:off x="2099" y="2848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07" name="Line 327"/>
            <p:cNvSpPr>
              <a:spLocks noChangeShapeType="1"/>
            </p:cNvSpPr>
            <p:nvPr/>
          </p:nvSpPr>
          <p:spPr bwMode="auto">
            <a:xfrm>
              <a:off x="2099" y="2886"/>
              <a:ext cx="0" cy="1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08" name="Line 328"/>
            <p:cNvSpPr>
              <a:spLocks noChangeShapeType="1"/>
            </p:cNvSpPr>
            <p:nvPr/>
          </p:nvSpPr>
          <p:spPr bwMode="auto">
            <a:xfrm>
              <a:off x="566" y="2675"/>
              <a:ext cx="0" cy="1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09" name="Line 329"/>
            <p:cNvSpPr>
              <a:spLocks noChangeShapeType="1"/>
            </p:cNvSpPr>
            <p:nvPr/>
          </p:nvSpPr>
          <p:spPr bwMode="auto">
            <a:xfrm>
              <a:off x="566" y="2851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10" name="Line 330"/>
            <p:cNvSpPr>
              <a:spLocks noChangeShapeType="1"/>
            </p:cNvSpPr>
            <p:nvPr/>
          </p:nvSpPr>
          <p:spPr bwMode="auto">
            <a:xfrm>
              <a:off x="566" y="2888"/>
              <a:ext cx="0" cy="1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11" name="Line 331"/>
            <p:cNvSpPr>
              <a:spLocks noChangeShapeType="1"/>
            </p:cNvSpPr>
            <p:nvPr/>
          </p:nvSpPr>
          <p:spPr bwMode="auto">
            <a:xfrm>
              <a:off x="371" y="2864"/>
              <a:ext cx="16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12" name="Line 332"/>
            <p:cNvSpPr>
              <a:spLocks noChangeShapeType="1"/>
            </p:cNvSpPr>
            <p:nvPr/>
          </p:nvSpPr>
          <p:spPr bwMode="auto">
            <a:xfrm>
              <a:off x="558" y="2864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13" name="Line 333"/>
            <p:cNvSpPr>
              <a:spLocks noChangeShapeType="1"/>
            </p:cNvSpPr>
            <p:nvPr/>
          </p:nvSpPr>
          <p:spPr bwMode="auto">
            <a:xfrm>
              <a:off x="595" y="2864"/>
              <a:ext cx="16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14" name="Line 334"/>
            <p:cNvSpPr>
              <a:spLocks noChangeShapeType="1"/>
            </p:cNvSpPr>
            <p:nvPr/>
          </p:nvSpPr>
          <p:spPr bwMode="auto">
            <a:xfrm>
              <a:off x="1922" y="2864"/>
              <a:ext cx="15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15" name="Line 335"/>
            <p:cNvSpPr>
              <a:spLocks noChangeShapeType="1"/>
            </p:cNvSpPr>
            <p:nvPr/>
          </p:nvSpPr>
          <p:spPr bwMode="auto">
            <a:xfrm>
              <a:off x="2099" y="2864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16" name="Line 336"/>
            <p:cNvSpPr>
              <a:spLocks noChangeShapeType="1"/>
            </p:cNvSpPr>
            <p:nvPr/>
          </p:nvSpPr>
          <p:spPr bwMode="auto">
            <a:xfrm>
              <a:off x="2136" y="2864"/>
              <a:ext cx="15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17" name="Line 337"/>
            <p:cNvSpPr>
              <a:spLocks noChangeShapeType="1"/>
            </p:cNvSpPr>
            <p:nvPr/>
          </p:nvSpPr>
          <p:spPr bwMode="auto">
            <a:xfrm>
              <a:off x="339" y="1342"/>
              <a:ext cx="198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18" name="Line 338"/>
            <p:cNvSpPr>
              <a:spLocks noChangeShapeType="1"/>
            </p:cNvSpPr>
            <p:nvPr/>
          </p:nvSpPr>
          <p:spPr bwMode="auto">
            <a:xfrm flipV="1">
              <a:off x="2326" y="1003"/>
              <a:ext cx="0" cy="33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19" name="Line 339"/>
            <p:cNvSpPr>
              <a:spLocks noChangeShapeType="1"/>
            </p:cNvSpPr>
            <p:nvPr/>
          </p:nvSpPr>
          <p:spPr bwMode="auto">
            <a:xfrm flipH="1">
              <a:off x="339" y="1003"/>
              <a:ext cx="198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20" name="Line 340"/>
            <p:cNvSpPr>
              <a:spLocks noChangeShapeType="1"/>
            </p:cNvSpPr>
            <p:nvPr/>
          </p:nvSpPr>
          <p:spPr bwMode="auto">
            <a:xfrm>
              <a:off x="339" y="1003"/>
              <a:ext cx="0" cy="33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21" name="Line 341"/>
            <p:cNvSpPr>
              <a:spLocks noChangeShapeType="1"/>
            </p:cNvSpPr>
            <p:nvPr/>
          </p:nvSpPr>
          <p:spPr bwMode="auto">
            <a:xfrm flipV="1">
              <a:off x="681" y="1289"/>
              <a:ext cx="0" cy="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22" name="Line 342"/>
            <p:cNvSpPr>
              <a:spLocks noChangeShapeType="1"/>
            </p:cNvSpPr>
            <p:nvPr/>
          </p:nvSpPr>
          <p:spPr bwMode="auto">
            <a:xfrm flipV="1">
              <a:off x="681" y="1184"/>
              <a:ext cx="0" cy="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23" name="Line 343"/>
            <p:cNvSpPr>
              <a:spLocks noChangeShapeType="1"/>
            </p:cNvSpPr>
            <p:nvPr/>
          </p:nvSpPr>
          <p:spPr bwMode="auto">
            <a:xfrm flipV="1">
              <a:off x="681" y="1078"/>
              <a:ext cx="0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24" name="Line 344"/>
            <p:cNvSpPr>
              <a:spLocks noChangeShapeType="1"/>
            </p:cNvSpPr>
            <p:nvPr/>
          </p:nvSpPr>
          <p:spPr bwMode="auto">
            <a:xfrm flipV="1">
              <a:off x="681" y="1003"/>
              <a:ext cx="0" cy="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25" name="Line 345"/>
            <p:cNvSpPr>
              <a:spLocks noChangeShapeType="1"/>
            </p:cNvSpPr>
            <p:nvPr/>
          </p:nvSpPr>
          <p:spPr bwMode="auto">
            <a:xfrm flipV="1">
              <a:off x="454" y="1289"/>
              <a:ext cx="0" cy="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26" name="Line 346"/>
            <p:cNvSpPr>
              <a:spLocks noChangeShapeType="1"/>
            </p:cNvSpPr>
            <p:nvPr/>
          </p:nvSpPr>
          <p:spPr bwMode="auto">
            <a:xfrm flipV="1">
              <a:off x="454" y="1184"/>
              <a:ext cx="0" cy="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27" name="Line 347"/>
            <p:cNvSpPr>
              <a:spLocks noChangeShapeType="1"/>
            </p:cNvSpPr>
            <p:nvPr/>
          </p:nvSpPr>
          <p:spPr bwMode="auto">
            <a:xfrm flipV="1">
              <a:off x="454" y="1078"/>
              <a:ext cx="0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28" name="Line 348"/>
            <p:cNvSpPr>
              <a:spLocks noChangeShapeType="1"/>
            </p:cNvSpPr>
            <p:nvPr/>
          </p:nvSpPr>
          <p:spPr bwMode="auto">
            <a:xfrm flipV="1">
              <a:off x="454" y="1003"/>
              <a:ext cx="0" cy="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29" name="Line 349"/>
            <p:cNvSpPr>
              <a:spLocks noChangeShapeType="1"/>
            </p:cNvSpPr>
            <p:nvPr/>
          </p:nvSpPr>
          <p:spPr bwMode="auto">
            <a:xfrm flipV="1">
              <a:off x="1079" y="1289"/>
              <a:ext cx="0" cy="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30" name="Line 350"/>
            <p:cNvSpPr>
              <a:spLocks noChangeShapeType="1"/>
            </p:cNvSpPr>
            <p:nvPr/>
          </p:nvSpPr>
          <p:spPr bwMode="auto">
            <a:xfrm flipV="1">
              <a:off x="1079" y="1184"/>
              <a:ext cx="0" cy="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31" name="Line 351"/>
            <p:cNvSpPr>
              <a:spLocks noChangeShapeType="1"/>
            </p:cNvSpPr>
            <p:nvPr/>
          </p:nvSpPr>
          <p:spPr bwMode="auto">
            <a:xfrm flipV="1">
              <a:off x="1079" y="1078"/>
              <a:ext cx="0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32" name="Line 352"/>
            <p:cNvSpPr>
              <a:spLocks noChangeShapeType="1"/>
            </p:cNvSpPr>
            <p:nvPr/>
          </p:nvSpPr>
          <p:spPr bwMode="auto">
            <a:xfrm flipV="1">
              <a:off x="1079" y="1003"/>
              <a:ext cx="0" cy="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33" name="Line 353"/>
            <p:cNvSpPr>
              <a:spLocks noChangeShapeType="1"/>
            </p:cNvSpPr>
            <p:nvPr/>
          </p:nvSpPr>
          <p:spPr bwMode="auto">
            <a:xfrm flipV="1">
              <a:off x="1589" y="1289"/>
              <a:ext cx="0" cy="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34" name="Line 354"/>
            <p:cNvSpPr>
              <a:spLocks noChangeShapeType="1"/>
            </p:cNvSpPr>
            <p:nvPr/>
          </p:nvSpPr>
          <p:spPr bwMode="auto">
            <a:xfrm flipV="1">
              <a:off x="1589" y="1184"/>
              <a:ext cx="0" cy="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35" name="Line 355"/>
            <p:cNvSpPr>
              <a:spLocks noChangeShapeType="1"/>
            </p:cNvSpPr>
            <p:nvPr/>
          </p:nvSpPr>
          <p:spPr bwMode="auto">
            <a:xfrm flipV="1">
              <a:off x="1589" y="1078"/>
              <a:ext cx="0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36" name="Line 356"/>
            <p:cNvSpPr>
              <a:spLocks noChangeShapeType="1"/>
            </p:cNvSpPr>
            <p:nvPr/>
          </p:nvSpPr>
          <p:spPr bwMode="auto">
            <a:xfrm flipV="1">
              <a:off x="1589" y="1003"/>
              <a:ext cx="0" cy="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37" name="Line 357"/>
            <p:cNvSpPr>
              <a:spLocks noChangeShapeType="1"/>
            </p:cNvSpPr>
            <p:nvPr/>
          </p:nvSpPr>
          <p:spPr bwMode="auto">
            <a:xfrm flipV="1">
              <a:off x="1986" y="1289"/>
              <a:ext cx="0" cy="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38" name="Line 358"/>
            <p:cNvSpPr>
              <a:spLocks noChangeShapeType="1"/>
            </p:cNvSpPr>
            <p:nvPr/>
          </p:nvSpPr>
          <p:spPr bwMode="auto">
            <a:xfrm flipV="1">
              <a:off x="1986" y="1184"/>
              <a:ext cx="0" cy="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39" name="Line 359"/>
            <p:cNvSpPr>
              <a:spLocks noChangeShapeType="1"/>
            </p:cNvSpPr>
            <p:nvPr/>
          </p:nvSpPr>
          <p:spPr bwMode="auto">
            <a:xfrm flipV="1">
              <a:off x="1986" y="1078"/>
              <a:ext cx="0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40" name="Line 360"/>
            <p:cNvSpPr>
              <a:spLocks noChangeShapeType="1"/>
            </p:cNvSpPr>
            <p:nvPr/>
          </p:nvSpPr>
          <p:spPr bwMode="auto">
            <a:xfrm flipV="1">
              <a:off x="1986" y="1003"/>
              <a:ext cx="0" cy="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41" name="Line 361"/>
            <p:cNvSpPr>
              <a:spLocks noChangeShapeType="1"/>
            </p:cNvSpPr>
            <p:nvPr/>
          </p:nvSpPr>
          <p:spPr bwMode="auto">
            <a:xfrm flipV="1">
              <a:off x="2213" y="1289"/>
              <a:ext cx="0" cy="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42" name="Line 362"/>
            <p:cNvSpPr>
              <a:spLocks noChangeShapeType="1"/>
            </p:cNvSpPr>
            <p:nvPr/>
          </p:nvSpPr>
          <p:spPr bwMode="auto">
            <a:xfrm flipV="1">
              <a:off x="2213" y="1184"/>
              <a:ext cx="0" cy="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43" name="Line 363"/>
            <p:cNvSpPr>
              <a:spLocks noChangeShapeType="1"/>
            </p:cNvSpPr>
            <p:nvPr/>
          </p:nvSpPr>
          <p:spPr bwMode="auto">
            <a:xfrm flipV="1">
              <a:off x="2213" y="1078"/>
              <a:ext cx="0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44" name="Line 364"/>
            <p:cNvSpPr>
              <a:spLocks noChangeShapeType="1"/>
            </p:cNvSpPr>
            <p:nvPr/>
          </p:nvSpPr>
          <p:spPr bwMode="auto">
            <a:xfrm flipV="1">
              <a:off x="2213" y="1003"/>
              <a:ext cx="0" cy="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45" name="Line 365"/>
            <p:cNvSpPr>
              <a:spLocks noChangeShapeType="1"/>
            </p:cNvSpPr>
            <p:nvPr/>
          </p:nvSpPr>
          <p:spPr bwMode="auto">
            <a:xfrm>
              <a:off x="1332" y="941"/>
              <a:ext cx="0" cy="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46" name="Line 366"/>
            <p:cNvSpPr>
              <a:spLocks noChangeShapeType="1"/>
            </p:cNvSpPr>
            <p:nvPr/>
          </p:nvSpPr>
          <p:spPr bwMode="auto">
            <a:xfrm>
              <a:off x="1332" y="1062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47" name="Line 367"/>
            <p:cNvSpPr>
              <a:spLocks noChangeShapeType="1"/>
            </p:cNvSpPr>
            <p:nvPr/>
          </p:nvSpPr>
          <p:spPr bwMode="auto">
            <a:xfrm>
              <a:off x="1332" y="1099"/>
              <a:ext cx="0" cy="1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48" name="Line 368"/>
            <p:cNvSpPr>
              <a:spLocks noChangeShapeType="1"/>
            </p:cNvSpPr>
            <p:nvPr/>
          </p:nvSpPr>
          <p:spPr bwMode="auto">
            <a:xfrm>
              <a:off x="1332" y="1291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49" name="Line 369"/>
            <p:cNvSpPr>
              <a:spLocks noChangeShapeType="1"/>
            </p:cNvSpPr>
            <p:nvPr/>
          </p:nvSpPr>
          <p:spPr bwMode="auto">
            <a:xfrm>
              <a:off x="1332" y="1329"/>
              <a:ext cx="0" cy="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50" name="Line 370"/>
            <p:cNvSpPr>
              <a:spLocks noChangeShapeType="1"/>
            </p:cNvSpPr>
            <p:nvPr/>
          </p:nvSpPr>
          <p:spPr bwMode="auto">
            <a:xfrm>
              <a:off x="566" y="947"/>
              <a:ext cx="0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51" name="Line 371"/>
            <p:cNvSpPr>
              <a:spLocks noChangeShapeType="1"/>
            </p:cNvSpPr>
            <p:nvPr/>
          </p:nvSpPr>
          <p:spPr bwMode="auto">
            <a:xfrm>
              <a:off x="566" y="1062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52" name="Line 372"/>
            <p:cNvSpPr>
              <a:spLocks noChangeShapeType="1"/>
            </p:cNvSpPr>
            <p:nvPr/>
          </p:nvSpPr>
          <p:spPr bwMode="auto">
            <a:xfrm>
              <a:off x="566" y="1099"/>
              <a:ext cx="0" cy="1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53" name="Line 373"/>
            <p:cNvSpPr>
              <a:spLocks noChangeShapeType="1"/>
            </p:cNvSpPr>
            <p:nvPr/>
          </p:nvSpPr>
          <p:spPr bwMode="auto">
            <a:xfrm>
              <a:off x="566" y="1291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54" name="Line 374"/>
            <p:cNvSpPr>
              <a:spLocks noChangeShapeType="1"/>
            </p:cNvSpPr>
            <p:nvPr/>
          </p:nvSpPr>
          <p:spPr bwMode="auto">
            <a:xfrm>
              <a:off x="566" y="1329"/>
              <a:ext cx="0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55" name="Line 375"/>
            <p:cNvSpPr>
              <a:spLocks noChangeShapeType="1"/>
            </p:cNvSpPr>
            <p:nvPr/>
          </p:nvSpPr>
          <p:spPr bwMode="auto">
            <a:xfrm>
              <a:off x="2099" y="928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56" name="Line 376"/>
            <p:cNvSpPr>
              <a:spLocks noChangeShapeType="1"/>
            </p:cNvSpPr>
            <p:nvPr/>
          </p:nvSpPr>
          <p:spPr bwMode="auto">
            <a:xfrm>
              <a:off x="2099" y="1059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57" name="Line 377"/>
            <p:cNvSpPr>
              <a:spLocks noChangeShapeType="1"/>
            </p:cNvSpPr>
            <p:nvPr/>
          </p:nvSpPr>
          <p:spPr bwMode="auto">
            <a:xfrm>
              <a:off x="2099" y="1096"/>
              <a:ext cx="0" cy="1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58" name="Line 378"/>
            <p:cNvSpPr>
              <a:spLocks noChangeShapeType="1"/>
            </p:cNvSpPr>
            <p:nvPr/>
          </p:nvSpPr>
          <p:spPr bwMode="auto">
            <a:xfrm>
              <a:off x="2099" y="1289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59" name="Line 379"/>
            <p:cNvSpPr>
              <a:spLocks noChangeShapeType="1"/>
            </p:cNvSpPr>
            <p:nvPr/>
          </p:nvSpPr>
          <p:spPr bwMode="auto">
            <a:xfrm>
              <a:off x="2099" y="1329"/>
              <a:ext cx="0" cy="10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60" name="Line 380"/>
            <p:cNvSpPr>
              <a:spLocks noChangeShapeType="1"/>
            </p:cNvSpPr>
            <p:nvPr/>
          </p:nvSpPr>
          <p:spPr bwMode="auto">
            <a:xfrm>
              <a:off x="2326" y="1003"/>
              <a:ext cx="3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61" name="Line 381"/>
            <p:cNvSpPr>
              <a:spLocks noChangeShapeType="1"/>
            </p:cNvSpPr>
            <p:nvPr/>
          </p:nvSpPr>
          <p:spPr bwMode="auto">
            <a:xfrm>
              <a:off x="2326" y="1342"/>
              <a:ext cx="3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62" name="Line 382"/>
            <p:cNvSpPr>
              <a:spLocks noChangeShapeType="1"/>
            </p:cNvSpPr>
            <p:nvPr/>
          </p:nvSpPr>
          <p:spPr bwMode="auto">
            <a:xfrm>
              <a:off x="2603" y="1062"/>
              <a:ext cx="0" cy="2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63" name="Freeform 383"/>
            <p:cNvSpPr>
              <a:spLocks/>
            </p:cNvSpPr>
            <p:nvPr/>
          </p:nvSpPr>
          <p:spPr bwMode="auto">
            <a:xfrm>
              <a:off x="2593" y="1003"/>
              <a:ext cx="21" cy="59"/>
            </a:xfrm>
            <a:custGeom>
              <a:avLst/>
              <a:gdLst>
                <a:gd name="T0" fmla="*/ 0 w 52"/>
                <a:gd name="T1" fmla="*/ 156 h 156"/>
                <a:gd name="T2" fmla="*/ 52 w 52"/>
                <a:gd name="T3" fmla="*/ 156 h 156"/>
                <a:gd name="T4" fmla="*/ 27 w 52"/>
                <a:gd name="T5" fmla="*/ 0 h 156"/>
                <a:gd name="T6" fmla="*/ 0 w 52"/>
                <a:gd name="T7" fmla="*/ 156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156">
                  <a:moveTo>
                    <a:pt x="0" y="156"/>
                  </a:moveTo>
                  <a:lnTo>
                    <a:pt x="52" y="156"/>
                  </a:lnTo>
                  <a:lnTo>
                    <a:pt x="27" y="0"/>
                  </a:lnTo>
                  <a:lnTo>
                    <a:pt x="0" y="156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64" name="Freeform 384"/>
            <p:cNvSpPr>
              <a:spLocks/>
            </p:cNvSpPr>
            <p:nvPr/>
          </p:nvSpPr>
          <p:spPr bwMode="auto">
            <a:xfrm>
              <a:off x="2593" y="1003"/>
              <a:ext cx="21" cy="59"/>
            </a:xfrm>
            <a:custGeom>
              <a:avLst/>
              <a:gdLst>
                <a:gd name="T0" fmla="*/ 0 w 52"/>
                <a:gd name="T1" fmla="*/ 156 h 156"/>
                <a:gd name="T2" fmla="*/ 52 w 52"/>
                <a:gd name="T3" fmla="*/ 156 h 156"/>
                <a:gd name="T4" fmla="*/ 27 w 52"/>
                <a:gd name="T5" fmla="*/ 0 h 156"/>
                <a:gd name="T6" fmla="*/ 0 w 52"/>
                <a:gd name="T7" fmla="*/ 156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156">
                  <a:moveTo>
                    <a:pt x="0" y="156"/>
                  </a:moveTo>
                  <a:lnTo>
                    <a:pt x="52" y="156"/>
                  </a:lnTo>
                  <a:lnTo>
                    <a:pt x="27" y="0"/>
                  </a:lnTo>
                  <a:lnTo>
                    <a:pt x="0" y="156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65" name="Freeform 385"/>
            <p:cNvSpPr>
              <a:spLocks/>
            </p:cNvSpPr>
            <p:nvPr/>
          </p:nvSpPr>
          <p:spPr bwMode="auto">
            <a:xfrm>
              <a:off x="2593" y="1283"/>
              <a:ext cx="21" cy="59"/>
            </a:xfrm>
            <a:custGeom>
              <a:avLst/>
              <a:gdLst>
                <a:gd name="T0" fmla="*/ 0 w 52"/>
                <a:gd name="T1" fmla="*/ 0 h 155"/>
                <a:gd name="T2" fmla="*/ 52 w 52"/>
                <a:gd name="T3" fmla="*/ 0 h 155"/>
                <a:gd name="T4" fmla="*/ 27 w 52"/>
                <a:gd name="T5" fmla="*/ 155 h 155"/>
                <a:gd name="T6" fmla="*/ 0 w 52"/>
                <a:gd name="T7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155">
                  <a:moveTo>
                    <a:pt x="0" y="0"/>
                  </a:moveTo>
                  <a:lnTo>
                    <a:pt x="52" y="0"/>
                  </a:lnTo>
                  <a:lnTo>
                    <a:pt x="27" y="1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66" name="Freeform 386"/>
            <p:cNvSpPr>
              <a:spLocks/>
            </p:cNvSpPr>
            <p:nvPr/>
          </p:nvSpPr>
          <p:spPr bwMode="auto">
            <a:xfrm>
              <a:off x="2593" y="1283"/>
              <a:ext cx="21" cy="59"/>
            </a:xfrm>
            <a:custGeom>
              <a:avLst/>
              <a:gdLst>
                <a:gd name="T0" fmla="*/ 0 w 52"/>
                <a:gd name="T1" fmla="*/ 0 h 155"/>
                <a:gd name="T2" fmla="*/ 52 w 52"/>
                <a:gd name="T3" fmla="*/ 0 h 155"/>
                <a:gd name="T4" fmla="*/ 27 w 52"/>
                <a:gd name="T5" fmla="*/ 155 h 155"/>
                <a:gd name="T6" fmla="*/ 0 w 52"/>
                <a:gd name="T7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155">
                  <a:moveTo>
                    <a:pt x="0" y="0"/>
                  </a:moveTo>
                  <a:lnTo>
                    <a:pt x="52" y="0"/>
                  </a:lnTo>
                  <a:lnTo>
                    <a:pt x="27" y="15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67" name="Freeform 387"/>
            <p:cNvSpPr>
              <a:spLocks/>
            </p:cNvSpPr>
            <p:nvPr/>
          </p:nvSpPr>
          <p:spPr bwMode="auto">
            <a:xfrm>
              <a:off x="2488" y="1184"/>
              <a:ext cx="94" cy="24"/>
            </a:xfrm>
            <a:custGeom>
              <a:avLst/>
              <a:gdLst>
                <a:gd name="T0" fmla="*/ 244 w 244"/>
                <a:gd name="T1" fmla="*/ 66 h 66"/>
                <a:gd name="T2" fmla="*/ 0 w 244"/>
                <a:gd name="T3" fmla="*/ 0 h 66"/>
                <a:gd name="T4" fmla="*/ 55 w 244"/>
                <a:gd name="T5" fmla="*/ 53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4" h="66">
                  <a:moveTo>
                    <a:pt x="244" y="66"/>
                  </a:moveTo>
                  <a:lnTo>
                    <a:pt x="0" y="0"/>
                  </a:lnTo>
                  <a:lnTo>
                    <a:pt x="55" y="5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68" name="Freeform 388"/>
            <p:cNvSpPr>
              <a:spLocks/>
            </p:cNvSpPr>
            <p:nvPr/>
          </p:nvSpPr>
          <p:spPr bwMode="auto">
            <a:xfrm>
              <a:off x="2488" y="1147"/>
              <a:ext cx="17" cy="19"/>
            </a:xfrm>
            <a:custGeom>
              <a:avLst/>
              <a:gdLst>
                <a:gd name="T0" fmla="*/ 0 w 41"/>
                <a:gd name="T1" fmla="*/ 0 h 49"/>
                <a:gd name="T2" fmla="*/ 0 w 41"/>
                <a:gd name="T3" fmla="*/ 5 h 49"/>
                <a:gd name="T4" fmla="*/ 1 w 41"/>
                <a:gd name="T5" fmla="*/ 10 h 49"/>
                <a:gd name="T6" fmla="*/ 4 w 41"/>
                <a:gd name="T7" fmla="*/ 15 h 49"/>
                <a:gd name="T8" fmla="*/ 7 w 41"/>
                <a:gd name="T9" fmla="*/ 19 h 49"/>
                <a:gd name="T10" fmla="*/ 10 w 41"/>
                <a:gd name="T11" fmla="*/ 25 h 49"/>
                <a:gd name="T12" fmla="*/ 13 w 41"/>
                <a:gd name="T13" fmla="*/ 30 h 49"/>
                <a:gd name="T14" fmla="*/ 18 w 41"/>
                <a:gd name="T15" fmla="*/ 34 h 49"/>
                <a:gd name="T16" fmla="*/ 23 w 41"/>
                <a:gd name="T17" fmla="*/ 38 h 49"/>
                <a:gd name="T18" fmla="*/ 29 w 41"/>
                <a:gd name="T19" fmla="*/ 43 h 49"/>
                <a:gd name="T20" fmla="*/ 34 w 41"/>
                <a:gd name="T21" fmla="*/ 46 h 49"/>
                <a:gd name="T22" fmla="*/ 41 w 41"/>
                <a:gd name="T23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" h="49">
                  <a:moveTo>
                    <a:pt x="0" y="0"/>
                  </a:moveTo>
                  <a:lnTo>
                    <a:pt x="0" y="5"/>
                  </a:lnTo>
                  <a:lnTo>
                    <a:pt x="1" y="10"/>
                  </a:lnTo>
                  <a:lnTo>
                    <a:pt x="4" y="15"/>
                  </a:lnTo>
                  <a:lnTo>
                    <a:pt x="7" y="19"/>
                  </a:lnTo>
                  <a:lnTo>
                    <a:pt x="10" y="25"/>
                  </a:lnTo>
                  <a:lnTo>
                    <a:pt x="13" y="30"/>
                  </a:lnTo>
                  <a:lnTo>
                    <a:pt x="18" y="34"/>
                  </a:lnTo>
                  <a:lnTo>
                    <a:pt x="23" y="38"/>
                  </a:lnTo>
                  <a:lnTo>
                    <a:pt x="29" y="43"/>
                  </a:lnTo>
                  <a:lnTo>
                    <a:pt x="34" y="46"/>
                  </a:lnTo>
                  <a:lnTo>
                    <a:pt x="41" y="4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69" name="Freeform 389"/>
            <p:cNvSpPr>
              <a:spLocks/>
            </p:cNvSpPr>
            <p:nvPr/>
          </p:nvSpPr>
          <p:spPr bwMode="auto">
            <a:xfrm>
              <a:off x="2488" y="1139"/>
              <a:ext cx="33" cy="8"/>
            </a:xfrm>
            <a:custGeom>
              <a:avLst/>
              <a:gdLst>
                <a:gd name="T0" fmla="*/ 83 w 83"/>
                <a:gd name="T1" fmla="*/ 16 h 25"/>
                <a:gd name="T2" fmla="*/ 77 w 83"/>
                <a:gd name="T3" fmla="*/ 11 h 25"/>
                <a:gd name="T4" fmla="*/ 72 w 83"/>
                <a:gd name="T5" fmla="*/ 8 h 25"/>
                <a:gd name="T6" fmla="*/ 65 w 83"/>
                <a:gd name="T7" fmla="*/ 6 h 25"/>
                <a:gd name="T8" fmla="*/ 59 w 83"/>
                <a:gd name="T9" fmla="*/ 3 h 25"/>
                <a:gd name="T10" fmla="*/ 53 w 83"/>
                <a:gd name="T11" fmla="*/ 2 h 25"/>
                <a:gd name="T12" fmla="*/ 46 w 83"/>
                <a:gd name="T13" fmla="*/ 0 h 25"/>
                <a:gd name="T14" fmla="*/ 40 w 83"/>
                <a:gd name="T15" fmla="*/ 0 h 25"/>
                <a:gd name="T16" fmla="*/ 33 w 83"/>
                <a:gd name="T17" fmla="*/ 0 h 25"/>
                <a:gd name="T18" fmla="*/ 28 w 83"/>
                <a:gd name="T19" fmla="*/ 0 h 25"/>
                <a:gd name="T20" fmla="*/ 23 w 83"/>
                <a:gd name="T21" fmla="*/ 1 h 25"/>
                <a:gd name="T22" fmla="*/ 17 w 83"/>
                <a:gd name="T23" fmla="*/ 2 h 25"/>
                <a:gd name="T24" fmla="*/ 13 w 83"/>
                <a:gd name="T25" fmla="*/ 4 h 25"/>
                <a:gd name="T26" fmla="*/ 9 w 83"/>
                <a:gd name="T27" fmla="*/ 7 h 25"/>
                <a:gd name="T28" fmla="*/ 6 w 83"/>
                <a:gd name="T29" fmla="*/ 9 h 25"/>
                <a:gd name="T30" fmla="*/ 4 w 83"/>
                <a:gd name="T31" fmla="*/ 13 h 25"/>
                <a:gd name="T32" fmla="*/ 1 w 83"/>
                <a:gd name="T33" fmla="*/ 17 h 25"/>
                <a:gd name="T34" fmla="*/ 0 w 83"/>
                <a:gd name="T35" fmla="*/ 21 h 25"/>
                <a:gd name="T36" fmla="*/ 0 w 83"/>
                <a:gd name="T37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3" h="25">
                  <a:moveTo>
                    <a:pt x="83" y="16"/>
                  </a:moveTo>
                  <a:lnTo>
                    <a:pt x="77" y="11"/>
                  </a:lnTo>
                  <a:lnTo>
                    <a:pt x="72" y="8"/>
                  </a:lnTo>
                  <a:lnTo>
                    <a:pt x="65" y="6"/>
                  </a:lnTo>
                  <a:lnTo>
                    <a:pt x="59" y="3"/>
                  </a:lnTo>
                  <a:lnTo>
                    <a:pt x="53" y="2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8" y="0"/>
                  </a:lnTo>
                  <a:lnTo>
                    <a:pt x="23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9" y="7"/>
                  </a:lnTo>
                  <a:lnTo>
                    <a:pt x="6" y="9"/>
                  </a:lnTo>
                  <a:lnTo>
                    <a:pt x="4" y="13"/>
                  </a:lnTo>
                  <a:lnTo>
                    <a:pt x="1" y="17"/>
                  </a:lnTo>
                  <a:lnTo>
                    <a:pt x="0" y="21"/>
                  </a:lnTo>
                  <a:lnTo>
                    <a:pt x="0" y="2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70" name="Freeform 390"/>
            <p:cNvSpPr>
              <a:spLocks/>
            </p:cNvSpPr>
            <p:nvPr/>
          </p:nvSpPr>
          <p:spPr bwMode="auto">
            <a:xfrm>
              <a:off x="2521" y="1144"/>
              <a:ext cx="61" cy="43"/>
            </a:xfrm>
            <a:custGeom>
              <a:avLst/>
              <a:gdLst>
                <a:gd name="T0" fmla="*/ 0 w 161"/>
                <a:gd name="T1" fmla="*/ 0 h 112"/>
                <a:gd name="T2" fmla="*/ 161 w 161"/>
                <a:gd name="T3" fmla="*/ 112 h 112"/>
                <a:gd name="T4" fmla="*/ 161 w 161"/>
                <a:gd name="T5" fmla="*/ 37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1" h="112">
                  <a:moveTo>
                    <a:pt x="0" y="0"/>
                  </a:moveTo>
                  <a:lnTo>
                    <a:pt x="161" y="112"/>
                  </a:lnTo>
                  <a:lnTo>
                    <a:pt x="161" y="3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71" name="Line 391"/>
            <p:cNvSpPr>
              <a:spLocks noChangeShapeType="1"/>
            </p:cNvSpPr>
            <p:nvPr/>
          </p:nvSpPr>
          <p:spPr bwMode="auto">
            <a:xfrm flipH="1">
              <a:off x="1079" y="2811"/>
              <a:ext cx="40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72" name="Freeform 392"/>
            <p:cNvSpPr>
              <a:spLocks/>
            </p:cNvSpPr>
            <p:nvPr/>
          </p:nvSpPr>
          <p:spPr bwMode="auto">
            <a:xfrm>
              <a:off x="1549" y="2306"/>
              <a:ext cx="208" cy="43"/>
            </a:xfrm>
            <a:custGeom>
              <a:avLst/>
              <a:gdLst>
                <a:gd name="T0" fmla="*/ 0 w 544"/>
                <a:gd name="T1" fmla="*/ 113 h 113"/>
                <a:gd name="T2" fmla="*/ 107 w 544"/>
                <a:gd name="T3" fmla="*/ 0 h 113"/>
                <a:gd name="T4" fmla="*/ 544 w 544"/>
                <a:gd name="T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44" h="113">
                  <a:moveTo>
                    <a:pt x="0" y="113"/>
                  </a:moveTo>
                  <a:lnTo>
                    <a:pt x="107" y="0"/>
                  </a:lnTo>
                  <a:lnTo>
                    <a:pt x="54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73" name="Line 393"/>
            <p:cNvSpPr>
              <a:spLocks noChangeShapeType="1"/>
            </p:cNvSpPr>
            <p:nvPr/>
          </p:nvSpPr>
          <p:spPr bwMode="auto">
            <a:xfrm flipV="1">
              <a:off x="1159" y="2394"/>
              <a:ext cx="350" cy="3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74" name="Freeform 394"/>
            <p:cNvSpPr>
              <a:spLocks/>
            </p:cNvSpPr>
            <p:nvPr/>
          </p:nvSpPr>
          <p:spPr bwMode="auto">
            <a:xfrm>
              <a:off x="1111" y="2768"/>
              <a:ext cx="48" cy="48"/>
            </a:xfrm>
            <a:custGeom>
              <a:avLst/>
              <a:gdLst>
                <a:gd name="T0" fmla="*/ 0 w 126"/>
                <a:gd name="T1" fmla="*/ 97 h 132"/>
                <a:gd name="T2" fmla="*/ 39 w 126"/>
                <a:gd name="T3" fmla="*/ 132 h 132"/>
                <a:gd name="T4" fmla="*/ 126 w 126"/>
                <a:gd name="T5" fmla="*/ 0 h 132"/>
                <a:gd name="T6" fmla="*/ 0 w 126"/>
                <a:gd name="T7" fmla="*/ 97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6" h="132">
                  <a:moveTo>
                    <a:pt x="0" y="97"/>
                  </a:moveTo>
                  <a:lnTo>
                    <a:pt x="39" y="132"/>
                  </a:lnTo>
                  <a:lnTo>
                    <a:pt x="126" y="0"/>
                  </a:lnTo>
                  <a:lnTo>
                    <a:pt x="0" y="97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75" name="Freeform 395"/>
            <p:cNvSpPr>
              <a:spLocks/>
            </p:cNvSpPr>
            <p:nvPr/>
          </p:nvSpPr>
          <p:spPr bwMode="auto">
            <a:xfrm>
              <a:off x="1111" y="2768"/>
              <a:ext cx="48" cy="48"/>
            </a:xfrm>
            <a:custGeom>
              <a:avLst/>
              <a:gdLst>
                <a:gd name="T0" fmla="*/ 0 w 126"/>
                <a:gd name="T1" fmla="*/ 97 h 132"/>
                <a:gd name="T2" fmla="*/ 39 w 126"/>
                <a:gd name="T3" fmla="*/ 132 h 132"/>
                <a:gd name="T4" fmla="*/ 126 w 126"/>
                <a:gd name="T5" fmla="*/ 0 h 132"/>
                <a:gd name="T6" fmla="*/ 0 w 126"/>
                <a:gd name="T7" fmla="*/ 97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6" h="132">
                  <a:moveTo>
                    <a:pt x="0" y="97"/>
                  </a:moveTo>
                  <a:lnTo>
                    <a:pt x="39" y="132"/>
                  </a:lnTo>
                  <a:lnTo>
                    <a:pt x="126" y="0"/>
                  </a:lnTo>
                  <a:lnTo>
                    <a:pt x="0" y="97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76" name="Freeform 396"/>
            <p:cNvSpPr>
              <a:spLocks/>
            </p:cNvSpPr>
            <p:nvPr/>
          </p:nvSpPr>
          <p:spPr bwMode="auto">
            <a:xfrm>
              <a:off x="1509" y="2343"/>
              <a:ext cx="48" cy="51"/>
            </a:xfrm>
            <a:custGeom>
              <a:avLst/>
              <a:gdLst>
                <a:gd name="T0" fmla="*/ 88 w 125"/>
                <a:gd name="T1" fmla="*/ 0 h 132"/>
                <a:gd name="T2" fmla="*/ 125 w 125"/>
                <a:gd name="T3" fmla="*/ 37 h 132"/>
                <a:gd name="T4" fmla="*/ 0 w 125"/>
                <a:gd name="T5" fmla="*/ 132 h 132"/>
                <a:gd name="T6" fmla="*/ 88 w 125"/>
                <a:gd name="T7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5" h="132">
                  <a:moveTo>
                    <a:pt x="88" y="0"/>
                  </a:moveTo>
                  <a:lnTo>
                    <a:pt x="125" y="37"/>
                  </a:lnTo>
                  <a:lnTo>
                    <a:pt x="0" y="132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77" name="Freeform 397"/>
            <p:cNvSpPr>
              <a:spLocks/>
            </p:cNvSpPr>
            <p:nvPr/>
          </p:nvSpPr>
          <p:spPr bwMode="auto">
            <a:xfrm>
              <a:off x="1509" y="2343"/>
              <a:ext cx="48" cy="51"/>
            </a:xfrm>
            <a:custGeom>
              <a:avLst/>
              <a:gdLst>
                <a:gd name="T0" fmla="*/ 88 w 125"/>
                <a:gd name="T1" fmla="*/ 0 h 132"/>
                <a:gd name="T2" fmla="*/ 125 w 125"/>
                <a:gd name="T3" fmla="*/ 37 h 132"/>
                <a:gd name="T4" fmla="*/ 0 w 125"/>
                <a:gd name="T5" fmla="*/ 132 h 132"/>
                <a:gd name="T6" fmla="*/ 88 w 125"/>
                <a:gd name="T7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5" h="132">
                  <a:moveTo>
                    <a:pt x="88" y="0"/>
                  </a:moveTo>
                  <a:lnTo>
                    <a:pt x="125" y="37"/>
                  </a:lnTo>
                  <a:lnTo>
                    <a:pt x="0" y="132"/>
                  </a:lnTo>
                  <a:lnTo>
                    <a:pt x="88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78" name="Line 398"/>
            <p:cNvSpPr>
              <a:spLocks noChangeShapeType="1"/>
            </p:cNvSpPr>
            <p:nvPr/>
          </p:nvSpPr>
          <p:spPr bwMode="auto">
            <a:xfrm flipV="1">
              <a:off x="1613" y="2191"/>
              <a:ext cx="45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79" name="Freeform 399"/>
            <p:cNvSpPr>
              <a:spLocks/>
            </p:cNvSpPr>
            <p:nvPr/>
          </p:nvSpPr>
          <p:spPr bwMode="auto">
            <a:xfrm>
              <a:off x="1613" y="2207"/>
              <a:ext cx="45" cy="64"/>
            </a:xfrm>
            <a:custGeom>
              <a:avLst/>
              <a:gdLst>
                <a:gd name="T0" fmla="*/ 120 w 122"/>
                <a:gd name="T1" fmla="*/ 73 h 163"/>
                <a:gd name="T2" fmla="*/ 122 w 122"/>
                <a:gd name="T3" fmla="*/ 57 h 163"/>
                <a:gd name="T4" fmla="*/ 122 w 122"/>
                <a:gd name="T5" fmla="*/ 42 h 163"/>
                <a:gd name="T6" fmla="*/ 119 w 122"/>
                <a:gd name="T7" fmla="*/ 30 h 163"/>
                <a:gd name="T8" fmla="*/ 113 w 122"/>
                <a:gd name="T9" fmla="*/ 18 h 163"/>
                <a:gd name="T10" fmla="*/ 107 w 122"/>
                <a:gd name="T11" fmla="*/ 9 h 163"/>
                <a:gd name="T12" fmla="*/ 98 w 122"/>
                <a:gd name="T13" fmla="*/ 3 h 163"/>
                <a:gd name="T14" fmla="*/ 88 w 122"/>
                <a:gd name="T15" fmla="*/ 0 h 163"/>
                <a:gd name="T16" fmla="*/ 77 w 122"/>
                <a:gd name="T17" fmla="*/ 0 h 163"/>
                <a:gd name="T18" fmla="*/ 65 w 122"/>
                <a:gd name="T19" fmla="*/ 3 h 163"/>
                <a:gd name="T20" fmla="*/ 54 w 122"/>
                <a:gd name="T21" fmla="*/ 9 h 163"/>
                <a:gd name="T22" fmla="*/ 42 w 122"/>
                <a:gd name="T23" fmla="*/ 18 h 163"/>
                <a:gd name="T24" fmla="*/ 30 w 122"/>
                <a:gd name="T25" fmla="*/ 30 h 163"/>
                <a:gd name="T26" fmla="*/ 21 w 122"/>
                <a:gd name="T27" fmla="*/ 42 h 163"/>
                <a:gd name="T28" fmla="*/ 13 w 122"/>
                <a:gd name="T29" fmla="*/ 57 h 163"/>
                <a:gd name="T30" fmla="*/ 7 w 122"/>
                <a:gd name="T31" fmla="*/ 73 h 163"/>
                <a:gd name="T32" fmla="*/ 2 w 122"/>
                <a:gd name="T33" fmla="*/ 89 h 163"/>
                <a:gd name="T34" fmla="*/ 0 w 122"/>
                <a:gd name="T35" fmla="*/ 105 h 163"/>
                <a:gd name="T36" fmla="*/ 0 w 122"/>
                <a:gd name="T37" fmla="*/ 119 h 163"/>
                <a:gd name="T38" fmla="*/ 4 w 122"/>
                <a:gd name="T39" fmla="*/ 133 h 163"/>
                <a:gd name="T40" fmla="*/ 8 w 122"/>
                <a:gd name="T41" fmla="*/ 144 h 163"/>
                <a:gd name="T42" fmla="*/ 15 w 122"/>
                <a:gd name="T43" fmla="*/ 153 h 163"/>
                <a:gd name="T44" fmla="*/ 24 w 122"/>
                <a:gd name="T45" fmla="*/ 158 h 163"/>
                <a:gd name="T46" fmla="*/ 33 w 122"/>
                <a:gd name="T47" fmla="*/ 162 h 163"/>
                <a:gd name="T48" fmla="*/ 45 w 122"/>
                <a:gd name="T49" fmla="*/ 162 h 163"/>
                <a:gd name="T50" fmla="*/ 57 w 122"/>
                <a:gd name="T51" fmla="*/ 158 h 163"/>
                <a:gd name="T52" fmla="*/ 68 w 122"/>
                <a:gd name="T53" fmla="*/ 153 h 163"/>
                <a:gd name="T54" fmla="*/ 80 w 122"/>
                <a:gd name="T55" fmla="*/ 144 h 163"/>
                <a:gd name="T56" fmla="*/ 91 w 122"/>
                <a:gd name="T57" fmla="*/ 133 h 163"/>
                <a:gd name="T58" fmla="*/ 100 w 122"/>
                <a:gd name="T59" fmla="*/ 119 h 163"/>
                <a:gd name="T60" fmla="*/ 109 w 122"/>
                <a:gd name="T61" fmla="*/ 105 h 163"/>
                <a:gd name="T62" fmla="*/ 115 w 122"/>
                <a:gd name="T63" fmla="*/ 89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2" h="163">
                  <a:moveTo>
                    <a:pt x="117" y="81"/>
                  </a:moveTo>
                  <a:lnTo>
                    <a:pt x="120" y="73"/>
                  </a:lnTo>
                  <a:lnTo>
                    <a:pt x="121" y="65"/>
                  </a:lnTo>
                  <a:lnTo>
                    <a:pt x="122" y="57"/>
                  </a:lnTo>
                  <a:lnTo>
                    <a:pt x="122" y="50"/>
                  </a:lnTo>
                  <a:lnTo>
                    <a:pt x="122" y="42"/>
                  </a:lnTo>
                  <a:lnTo>
                    <a:pt x="121" y="36"/>
                  </a:lnTo>
                  <a:lnTo>
                    <a:pt x="119" y="30"/>
                  </a:lnTo>
                  <a:lnTo>
                    <a:pt x="116" y="23"/>
                  </a:lnTo>
                  <a:lnTo>
                    <a:pt x="113" y="18"/>
                  </a:lnTo>
                  <a:lnTo>
                    <a:pt x="110" y="14"/>
                  </a:lnTo>
                  <a:lnTo>
                    <a:pt x="107" y="9"/>
                  </a:lnTo>
                  <a:lnTo>
                    <a:pt x="103" y="6"/>
                  </a:lnTo>
                  <a:lnTo>
                    <a:pt x="98" y="3"/>
                  </a:lnTo>
                  <a:lnTo>
                    <a:pt x="93" y="1"/>
                  </a:lnTo>
                  <a:lnTo>
                    <a:pt x="88" y="0"/>
                  </a:lnTo>
                  <a:lnTo>
                    <a:pt x="82" y="0"/>
                  </a:lnTo>
                  <a:lnTo>
                    <a:pt x="77" y="0"/>
                  </a:lnTo>
                  <a:lnTo>
                    <a:pt x="71" y="1"/>
                  </a:lnTo>
                  <a:lnTo>
                    <a:pt x="65" y="3"/>
                  </a:lnTo>
                  <a:lnTo>
                    <a:pt x="59" y="6"/>
                  </a:lnTo>
                  <a:lnTo>
                    <a:pt x="54" y="9"/>
                  </a:lnTo>
                  <a:lnTo>
                    <a:pt x="47" y="14"/>
                  </a:lnTo>
                  <a:lnTo>
                    <a:pt x="42" y="18"/>
                  </a:lnTo>
                  <a:lnTo>
                    <a:pt x="35" y="23"/>
                  </a:lnTo>
                  <a:lnTo>
                    <a:pt x="30" y="30"/>
                  </a:lnTo>
                  <a:lnTo>
                    <a:pt x="26" y="36"/>
                  </a:lnTo>
                  <a:lnTo>
                    <a:pt x="21" y="42"/>
                  </a:lnTo>
                  <a:lnTo>
                    <a:pt x="16" y="50"/>
                  </a:lnTo>
                  <a:lnTo>
                    <a:pt x="13" y="57"/>
                  </a:lnTo>
                  <a:lnTo>
                    <a:pt x="9" y="65"/>
                  </a:lnTo>
                  <a:lnTo>
                    <a:pt x="7" y="73"/>
                  </a:lnTo>
                  <a:lnTo>
                    <a:pt x="4" y="81"/>
                  </a:lnTo>
                  <a:lnTo>
                    <a:pt x="2" y="89"/>
                  </a:lnTo>
                  <a:lnTo>
                    <a:pt x="0" y="97"/>
                  </a:lnTo>
                  <a:lnTo>
                    <a:pt x="0" y="105"/>
                  </a:lnTo>
                  <a:lnTo>
                    <a:pt x="0" y="113"/>
                  </a:lnTo>
                  <a:lnTo>
                    <a:pt x="0" y="119"/>
                  </a:lnTo>
                  <a:lnTo>
                    <a:pt x="1" y="127"/>
                  </a:lnTo>
                  <a:lnTo>
                    <a:pt x="4" y="133"/>
                  </a:lnTo>
                  <a:lnTo>
                    <a:pt x="6" y="138"/>
                  </a:lnTo>
                  <a:lnTo>
                    <a:pt x="8" y="144"/>
                  </a:lnTo>
                  <a:lnTo>
                    <a:pt x="11" y="149"/>
                  </a:lnTo>
                  <a:lnTo>
                    <a:pt x="15" y="153"/>
                  </a:lnTo>
                  <a:lnTo>
                    <a:pt x="18" y="156"/>
                  </a:lnTo>
                  <a:lnTo>
                    <a:pt x="24" y="158"/>
                  </a:lnTo>
                  <a:lnTo>
                    <a:pt x="28" y="161"/>
                  </a:lnTo>
                  <a:lnTo>
                    <a:pt x="33" y="162"/>
                  </a:lnTo>
                  <a:lnTo>
                    <a:pt x="39" y="163"/>
                  </a:lnTo>
                  <a:lnTo>
                    <a:pt x="45" y="162"/>
                  </a:lnTo>
                  <a:lnTo>
                    <a:pt x="50" y="161"/>
                  </a:lnTo>
                  <a:lnTo>
                    <a:pt x="57" y="158"/>
                  </a:lnTo>
                  <a:lnTo>
                    <a:pt x="62" y="156"/>
                  </a:lnTo>
                  <a:lnTo>
                    <a:pt x="68" y="153"/>
                  </a:lnTo>
                  <a:lnTo>
                    <a:pt x="74" y="149"/>
                  </a:lnTo>
                  <a:lnTo>
                    <a:pt x="80" y="144"/>
                  </a:lnTo>
                  <a:lnTo>
                    <a:pt x="85" y="138"/>
                  </a:lnTo>
                  <a:lnTo>
                    <a:pt x="91" y="133"/>
                  </a:lnTo>
                  <a:lnTo>
                    <a:pt x="96" y="127"/>
                  </a:lnTo>
                  <a:lnTo>
                    <a:pt x="100" y="119"/>
                  </a:lnTo>
                  <a:lnTo>
                    <a:pt x="105" y="113"/>
                  </a:lnTo>
                  <a:lnTo>
                    <a:pt x="109" y="105"/>
                  </a:lnTo>
                  <a:lnTo>
                    <a:pt x="112" y="97"/>
                  </a:lnTo>
                  <a:lnTo>
                    <a:pt x="115" y="89"/>
                  </a:lnTo>
                  <a:lnTo>
                    <a:pt x="117" y="81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80" name="Freeform 400"/>
            <p:cNvSpPr>
              <a:spLocks/>
            </p:cNvSpPr>
            <p:nvPr/>
          </p:nvSpPr>
          <p:spPr bwMode="auto">
            <a:xfrm>
              <a:off x="1679" y="2191"/>
              <a:ext cx="27" cy="94"/>
            </a:xfrm>
            <a:custGeom>
              <a:avLst/>
              <a:gdLst>
                <a:gd name="T0" fmla="*/ 0 w 65"/>
                <a:gd name="T1" fmla="*/ 244 h 244"/>
                <a:gd name="T2" fmla="*/ 65 w 65"/>
                <a:gd name="T3" fmla="*/ 0 h 244"/>
                <a:gd name="T4" fmla="*/ 13 w 65"/>
                <a:gd name="T5" fmla="*/ 55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5" h="244">
                  <a:moveTo>
                    <a:pt x="0" y="244"/>
                  </a:moveTo>
                  <a:lnTo>
                    <a:pt x="65" y="0"/>
                  </a:lnTo>
                  <a:lnTo>
                    <a:pt x="13" y="5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81" name="Freeform 401"/>
            <p:cNvSpPr>
              <a:spLocks/>
            </p:cNvSpPr>
            <p:nvPr/>
          </p:nvSpPr>
          <p:spPr bwMode="auto">
            <a:xfrm>
              <a:off x="1719" y="2191"/>
              <a:ext cx="33" cy="43"/>
            </a:xfrm>
            <a:custGeom>
              <a:avLst/>
              <a:gdLst>
                <a:gd name="T0" fmla="*/ 78 w 81"/>
                <a:gd name="T1" fmla="*/ 55 h 109"/>
                <a:gd name="T2" fmla="*/ 79 w 81"/>
                <a:gd name="T3" fmla="*/ 48 h 109"/>
                <a:gd name="T4" fmla="*/ 81 w 81"/>
                <a:gd name="T5" fmla="*/ 42 h 109"/>
                <a:gd name="T6" fmla="*/ 81 w 81"/>
                <a:gd name="T7" fmla="*/ 36 h 109"/>
                <a:gd name="T8" fmla="*/ 81 w 81"/>
                <a:gd name="T9" fmla="*/ 29 h 109"/>
                <a:gd name="T10" fmla="*/ 79 w 81"/>
                <a:gd name="T11" fmla="*/ 24 h 109"/>
                <a:gd name="T12" fmla="*/ 78 w 81"/>
                <a:gd name="T13" fmla="*/ 18 h 109"/>
                <a:gd name="T14" fmla="*/ 76 w 81"/>
                <a:gd name="T15" fmla="*/ 14 h 109"/>
                <a:gd name="T16" fmla="*/ 74 w 81"/>
                <a:gd name="T17" fmla="*/ 10 h 109"/>
                <a:gd name="T18" fmla="*/ 71 w 81"/>
                <a:gd name="T19" fmla="*/ 7 h 109"/>
                <a:gd name="T20" fmla="*/ 68 w 81"/>
                <a:gd name="T21" fmla="*/ 4 h 109"/>
                <a:gd name="T22" fmla="*/ 64 w 81"/>
                <a:gd name="T23" fmla="*/ 1 h 109"/>
                <a:gd name="T24" fmla="*/ 59 w 81"/>
                <a:gd name="T25" fmla="*/ 0 h 109"/>
                <a:gd name="T26" fmla="*/ 55 w 81"/>
                <a:gd name="T27" fmla="*/ 0 h 109"/>
                <a:gd name="T28" fmla="*/ 51 w 81"/>
                <a:gd name="T29" fmla="*/ 0 h 109"/>
                <a:gd name="T30" fmla="*/ 45 w 81"/>
                <a:gd name="T31" fmla="*/ 1 h 109"/>
                <a:gd name="T32" fmla="*/ 40 w 81"/>
                <a:gd name="T33" fmla="*/ 4 h 109"/>
                <a:gd name="T34" fmla="*/ 36 w 81"/>
                <a:gd name="T35" fmla="*/ 7 h 109"/>
                <a:gd name="T36" fmla="*/ 30 w 81"/>
                <a:gd name="T37" fmla="*/ 10 h 109"/>
                <a:gd name="T38" fmla="*/ 26 w 81"/>
                <a:gd name="T39" fmla="*/ 14 h 109"/>
                <a:gd name="T40" fmla="*/ 22 w 81"/>
                <a:gd name="T41" fmla="*/ 18 h 109"/>
                <a:gd name="T42" fmla="*/ 18 w 81"/>
                <a:gd name="T43" fmla="*/ 24 h 109"/>
                <a:gd name="T44" fmla="*/ 13 w 81"/>
                <a:gd name="T45" fmla="*/ 29 h 109"/>
                <a:gd name="T46" fmla="*/ 10 w 81"/>
                <a:gd name="T47" fmla="*/ 36 h 109"/>
                <a:gd name="T48" fmla="*/ 7 w 81"/>
                <a:gd name="T49" fmla="*/ 42 h 109"/>
                <a:gd name="T50" fmla="*/ 5 w 81"/>
                <a:gd name="T51" fmla="*/ 48 h 109"/>
                <a:gd name="T52" fmla="*/ 3 w 81"/>
                <a:gd name="T53" fmla="*/ 55 h 109"/>
                <a:gd name="T54" fmla="*/ 1 w 81"/>
                <a:gd name="T55" fmla="*/ 61 h 109"/>
                <a:gd name="T56" fmla="*/ 0 w 81"/>
                <a:gd name="T57" fmla="*/ 67 h 109"/>
                <a:gd name="T58" fmla="*/ 0 w 81"/>
                <a:gd name="T59" fmla="*/ 74 h 109"/>
                <a:gd name="T60" fmla="*/ 0 w 81"/>
                <a:gd name="T61" fmla="*/ 79 h 109"/>
                <a:gd name="T62" fmla="*/ 1 w 81"/>
                <a:gd name="T63" fmla="*/ 86 h 109"/>
                <a:gd name="T64" fmla="*/ 3 w 81"/>
                <a:gd name="T65" fmla="*/ 90 h 109"/>
                <a:gd name="T66" fmla="*/ 4 w 81"/>
                <a:gd name="T67" fmla="*/ 95 h 109"/>
                <a:gd name="T68" fmla="*/ 7 w 81"/>
                <a:gd name="T69" fmla="*/ 99 h 109"/>
                <a:gd name="T70" fmla="*/ 10 w 81"/>
                <a:gd name="T71" fmla="*/ 103 h 109"/>
                <a:gd name="T72" fmla="*/ 13 w 81"/>
                <a:gd name="T73" fmla="*/ 105 h 109"/>
                <a:gd name="T74" fmla="*/ 18 w 81"/>
                <a:gd name="T75" fmla="*/ 107 h 109"/>
                <a:gd name="T76" fmla="*/ 21 w 81"/>
                <a:gd name="T77" fmla="*/ 108 h 109"/>
                <a:gd name="T78" fmla="*/ 26 w 81"/>
                <a:gd name="T79" fmla="*/ 109 h 109"/>
                <a:gd name="T80" fmla="*/ 30 w 81"/>
                <a:gd name="T81" fmla="*/ 108 h 109"/>
                <a:gd name="T82" fmla="*/ 36 w 81"/>
                <a:gd name="T83" fmla="*/ 107 h 109"/>
                <a:gd name="T84" fmla="*/ 40 w 81"/>
                <a:gd name="T85" fmla="*/ 105 h 109"/>
                <a:gd name="T86" fmla="*/ 45 w 81"/>
                <a:gd name="T87" fmla="*/ 103 h 109"/>
                <a:gd name="T88" fmla="*/ 50 w 81"/>
                <a:gd name="T89" fmla="*/ 99 h 109"/>
                <a:gd name="T90" fmla="*/ 55 w 81"/>
                <a:gd name="T91" fmla="*/ 95 h 109"/>
                <a:gd name="T92" fmla="*/ 59 w 81"/>
                <a:gd name="T93" fmla="*/ 90 h 109"/>
                <a:gd name="T94" fmla="*/ 64 w 81"/>
                <a:gd name="T95" fmla="*/ 86 h 109"/>
                <a:gd name="T96" fmla="*/ 67 w 81"/>
                <a:gd name="T97" fmla="*/ 79 h 109"/>
                <a:gd name="T98" fmla="*/ 71 w 81"/>
                <a:gd name="T99" fmla="*/ 74 h 109"/>
                <a:gd name="T100" fmla="*/ 74 w 81"/>
                <a:gd name="T101" fmla="*/ 67 h 109"/>
                <a:gd name="T102" fmla="*/ 76 w 81"/>
                <a:gd name="T103" fmla="*/ 61 h 109"/>
                <a:gd name="T104" fmla="*/ 78 w 81"/>
                <a:gd name="T105" fmla="*/ 55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1" h="109">
                  <a:moveTo>
                    <a:pt x="78" y="55"/>
                  </a:moveTo>
                  <a:lnTo>
                    <a:pt x="79" y="48"/>
                  </a:lnTo>
                  <a:lnTo>
                    <a:pt x="81" y="42"/>
                  </a:lnTo>
                  <a:lnTo>
                    <a:pt x="81" y="36"/>
                  </a:lnTo>
                  <a:lnTo>
                    <a:pt x="81" y="29"/>
                  </a:lnTo>
                  <a:lnTo>
                    <a:pt x="79" y="24"/>
                  </a:lnTo>
                  <a:lnTo>
                    <a:pt x="78" y="18"/>
                  </a:lnTo>
                  <a:lnTo>
                    <a:pt x="76" y="14"/>
                  </a:lnTo>
                  <a:lnTo>
                    <a:pt x="74" y="10"/>
                  </a:lnTo>
                  <a:lnTo>
                    <a:pt x="71" y="7"/>
                  </a:lnTo>
                  <a:lnTo>
                    <a:pt x="68" y="4"/>
                  </a:lnTo>
                  <a:lnTo>
                    <a:pt x="64" y="1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5" y="1"/>
                  </a:lnTo>
                  <a:lnTo>
                    <a:pt x="40" y="4"/>
                  </a:lnTo>
                  <a:lnTo>
                    <a:pt x="36" y="7"/>
                  </a:lnTo>
                  <a:lnTo>
                    <a:pt x="30" y="10"/>
                  </a:lnTo>
                  <a:lnTo>
                    <a:pt x="26" y="14"/>
                  </a:lnTo>
                  <a:lnTo>
                    <a:pt x="22" y="18"/>
                  </a:lnTo>
                  <a:lnTo>
                    <a:pt x="18" y="24"/>
                  </a:lnTo>
                  <a:lnTo>
                    <a:pt x="13" y="29"/>
                  </a:lnTo>
                  <a:lnTo>
                    <a:pt x="10" y="36"/>
                  </a:lnTo>
                  <a:lnTo>
                    <a:pt x="7" y="42"/>
                  </a:lnTo>
                  <a:lnTo>
                    <a:pt x="5" y="48"/>
                  </a:lnTo>
                  <a:lnTo>
                    <a:pt x="3" y="55"/>
                  </a:lnTo>
                  <a:lnTo>
                    <a:pt x="1" y="61"/>
                  </a:lnTo>
                  <a:lnTo>
                    <a:pt x="0" y="67"/>
                  </a:lnTo>
                  <a:lnTo>
                    <a:pt x="0" y="74"/>
                  </a:lnTo>
                  <a:lnTo>
                    <a:pt x="0" y="79"/>
                  </a:lnTo>
                  <a:lnTo>
                    <a:pt x="1" y="86"/>
                  </a:lnTo>
                  <a:lnTo>
                    <a:pt x="3" y="90"/>
                  </a:lnTo>
                  <a:lnTo>
                    <a:pt x="4" y="95"/>
                  </a:lnTo>
                  <a:lnTo>
                    <a:pt x="7" y="99"/>
                  </a:lnTo>
                  <a:lnTo>
                    <a:pt x="10" y="103"/>
                  </a:lnTo>
                  <a:lnTo>
                    <a:pt x="13" y="105"/>
                  </a:lnTo>
                  <a:lnTo>
                    <a:pt x="18" y="107"/>
                  </a:lnTo>
                  <a:lnTo>
                    <a:pt x="21" y="108"/>
                  </a:lnTo>
                  <a:lnTo>
                    <a:pt x="26" y="109"/>
                  </a:lnTo>
                  <a:lnTo>
                    <a:pt x="30" y="108"/>
                  </a:lnTo>
                  <a:lnTo>
                    <a:pt x="36" y="107"/>
                  </a:lnTo>
                  <a:lnTo>
                    <a:pt x="40" y="105"/>
                  </a:lnTo>
                  <a:lnTo>
                    <a:pt x="45" y="103"/>
                  </a:lnTo>
                  <a:lnTo>
                    <a:pt x="50" y="99"/>
                  </a:lnTo>
                  <a:lnTo>
                    <a:pt x="55" y="95"/>
                  </a:lnTo>
                  <a:lnTo>
                    <a:pt x="59" y="90"/>
                  </a:lnTo>
                  <a:lnTo>
                    <a:pt x="64" y="86"/>
                  </a:lnTo>
                  <a:lnTo>
                    <a:pt x="67" y="79"/>
                  </a:lnTo>
                  <a:lnTo>
                    <a:pt x="71" y="74"/>
                  </a:lnTo>
                  <a:lnTo>
                    <a:pt x="74" y="67"/>
                  </a:lnTo>
                  <a:lnTo>
                    <a:pt x="76" y="61"/>
                  </a:lnTo>
                  <a:lnTo>
                    <a:pt x="78" y="55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82" name="Freeform 402"/>
            <p:cNvSpPr>
              <a:spLocks/>
            </p:cNvSpPr>
            <p:nvPr/>
          </p:nvSpPr>
          <p:spPr bwMode="auto">
            <a:xfrm>
              <a:off x="1711" y="2234"/>
              <a:ext cx="30" cy="21"/>
            </a:xfrm>
            <a:custGeom>
              <a:avLst/>
              <a:gdLst>
                <a:gd name="T0" fmla="*/ 77 w 79"/>
                <a:gd name="T1" fmla="*/ 54 h 54"/>
                <a:gd name="T2" fmla="*/ 78 w 79"/>
                <a:gd name="T3" fmla="*/ 47 h 54"/>
                <a:gd name="T4" fmla="*/ 79 w 79"/>
                <a:gd name="T5" fmla="*/ 40 h 54"/>
                <a:gd name="T6" fmla="*/ 79 w 79"/>
                <a:gd name="T7" fmla="*/ 34 h 54"/>
                <a:gd name="T8" fmla="*/ 79 w 79"/>
                <a:gd name="T9" fmla="*/ 29 h 54"/>
                <a:gd name="T10" fmla="*/ 78 w 79"/>
                <a:gd name="T11" fmla="*/ 23 h 54"/>
                <a:gd name="T12" fmla="*/ 77 w 79"/>
                <a:gd name="T13" fmla="*/ 18 h 54"/>
                <a:gd name="T14" fmla="*/ 75 w 79"/>
                <a:gd name="T15" fmla="*/ 13 h 54"/>
                <a:gd name="T16" fmla="*/ 71 w 79"/>
                <a:gd name="T17" fmla="*/ 10 h 54"/>
                <a:gd name="T18" fmla="*/ 69 w 79"/>
                <a:gd name="T19" fmla="*/ 5 h 54"/>
                <a:gd name="T20" fmla="*/ 65 w 79"/>
                <a:gd name="T21" fmla="*/ 3 h 54"/>
                <a:gd name="T22" fmla="*/ 62 w 79"/>
                <a:gd name="T23" fmla="*/ 1 h 54"/>
                <a:gd name="T24" fmla="*/ 57 w 79"/>
                <a:gd name="T25" fmla="*/ 0 h 54"/>
                <a:gd name="T26" fmla="*/ 53 w 79"/>
                <a:gd name="T27" fmla="*/ 0 h 54"/>
                <a:gd name="T28" fmla="*/ 48 w 79"/>
                <a:gd name="T29" fmla="*/ 0 h 54"/>
                <a:gd name="T30" fmla="*/ 44 w 79"/>
                <a:gd name="T31" fmla="*/ 1 h 54"/>
                <a:gd name="T32" fmla="*/ 38 w 79"/>
                <a:gd name="T33" fmla="*/ 3 h 54"/>
                <a:gd name="T34" fmla="*/ 34 w 79"/>
                <a:gd name="T35" fmla="*/ 5 h 54"/>
                <a:gd name="T36" fmla="*/ 29 w 79"/>
                <a:gd name="T37" fmla="*/ 10 h 54"/>
                <a:gd name="T38" fmla="*/ 24 w 79"/>
                <a:gd name="T39" fmla="*/ 13 h 54"/>
                <a:gd name="T40" fmla="*/ 19 w 79"/>
                <a:gd name="T41" fmla="*/ 18 h 54"/>
                <a:gd name="T42" fmla="*/ 15 w 79"/>
                <a:gd name="T43" fmla="*/ 23 h 54"/>
                <a:gd name="T44" fmla="*/ 12 w 79"/>
                <a:gd name="T45" fmla="*/ 29 h 54"/>
                <a:gd name="T46" fmla="*/ 9 w 79"/>
                <a:gd name="T47" fmla="*/ 34 h 54"/>
                <a:gd name="T48" fmla="*/ 5 w 79"/>
                <a:gd name="T49" fmla="*/ 40 h 54"/>
                <a:gd name="T50" fmla="*/ 2 w 79"/>
                <a:gd name="T51" fmla="*/ 47 h 54"/>
                <a:gd name="T52" fmla="*/ 0 w 79"/>
                <a:gd name="T53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9" h="54">
                  <a:moveTo>
                    <a:pt x="77" y="54"/>
                  </a:moveTo>
                  <a:lnTo>
                    <a:pt x="78" y="47"/>
                  </a:lnTo>
                  <a:lnTo>
                    <a:pt x="79" y="40"/>
                  </a:lnTo>
                  <a:lnTo>
                    <a:pt x="79" y="34"/>
                  </a:lnTo>
                  <a:lnTo>
                    <a:pt x="79" y="29"/>
                  </a:lnTo>
                  <a:lnTo>
                    <a:pt x="78" y="23"/>
                  </a:lnTo>
                  <a:lnTo>
                    <a:pt x="77" y="18"/>
                  </a:lnTo>
                  <a:lnTo>
                    <a:pt x="75" y="13"/>
                  </a:lnTo>
                  <a:lnTo>
                    <a:pt x="71" y="10"/>
                  </a:lnTo>
                  <a:lnTo>
                    <a:pt x="69" y="5"/>
                  </a:lnTo>
                  <a:lnTo>
                    <a:pt x="65" y="3"/>
                  </a:lnTo>
                  <a:lnTo>
                    <a:pt x="62" y="1"/>
                  </a:lnTo>
                  <a:lnTo>
                    <a:pt x="57" y="0"/>
                  </a:lnTo>
                  <a:lnTo>
                    <a:pt x="53" y="0"/>
                  </a:lnTo>
                  <a:lnTo>
                    <a:pt x="48" y="0"/>
                  </a:lnTo>
                  <a:lnTo>
                    <a:pt x="44" y="1"/>
                  </a:lnTo>
                  <a:lnTo>
                    <a:pt x="38" y="3"/>
                  </a:lnTo>
                  <a:lnTo>
                    <a:pt x="34" y="5"/>
                  </a:lnTo>
                  <a:lnTo>
                    <a:pt x="29" y="10"/>
                  </a:lnTo>
                  <a:lnTo>
                    <a:pt x="24" y="13"/>
                  </a:lnTo>
                  <a:lnTo>
                    <a:pt x="19" y="18"/>
                  </a:lnTo>
                  <a:lnTo>
                    <a:pt x="15" y="23"/>
                  </a:lnTo>
                  <a:lnTo>
                    <a:pt x="12" y="29"/>
                  </a:lnTo>
                  <a:lnTo>
                    <a:pt x="9" y="34"/>
                  </a:lnTo>
                  <a:lnTo>
                    <a:pt x="5" y="40"/>
                  </a:lnTo>
                  <a:lnTo>
                    <a:pt x="2" y="47"/>
                  </a:lnTo>
                  <a:lnTo>
                    <a:pt x="0" y="5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83" name="Line 403"/>
            <p:cNvSpPr>
              <a:spLocks noChangeShapeType="1"/>
            </p:cNvSpPr>
            <p:nvPr/>
          </p:nvSpPr>
          <p:spPr bwMode="auto">
            <a:xfrm flipH="1">
              <a:off x="1735" y="2255"/>
              <a:ext cx="6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84" name="Freeform 404"/>
            <p:cNvSpPr>
              <a:spLocks/>
            </p:cNvSpPr>
            <p:nvPr/>
          </p:nvSpPr>
          <p:spPr bwMode="auto">
            <a:xfrm>
              <a:off x="1706" y="2266"/>
              <a:ext cx="29" cy="19"/>
            </a:xfrm>
            <a:custGeom>
              <a:avLst/>
              <a:gdLst>
                <a:gd name="T0" fmla="*/ 4 w 79"/>
                <a:gd name="T1" fmla="*/ 0 h 54"/>
                <a:gd name="T2" fmla="*/ 1 w 79"/>
                <a:gd name="T3" fmla="*/ 6 h 54"/>
                <a:gd name="T4" fmla="*/ 0 w 79"/>
                <a:gd name="T5" fmla="*/ 13 h 54"/>
                <a:gd name="T6" fmla="*/ 0 w 79"/>
                <a:gd name="T7" fmla="*/ 19 h 54"/>
                <a:gd name="T8" fmla="*/ 0 w 79"/>
                <a:gd name="T9" fmla="*/ 25 h 54"/>
                <a:gd name="T10" fmla="*/ 1 w 79"/>
                <a:gd name="T11" fmla="*/ 31 h 54"/>
                <a:gd name="T12" fmla="*/ 3 w 79"/>
                <a:gd name="T13" fmla="*/ 36 h 54"/>
                <a:gd name="T14" fmla="*/ 5 w 79"/>
                <a:gd name="T15" fmla="*/ 40 h 54"/>
                <a:gd name="T16" fmla="*/ 8 w 79"/>
                <a:gd name="T17" fmla="*/ 45 h 54"/>
                <a:gd name="T18" fmla="*/ 11 w 79"/>
                <a:gd name="T19" fmla="*/ 48 h 54"/>
                <a:gd name="T20" fmla="*/ 14 w 79"/>
                <a:gd name="T21" fmla="*/ 51 h 54"/>
                <a:gd name="T22" fmla="*/ 17 w 79"/>
                <a:gd name="T23" fmla="*/ 52 h 54"/>
                <a:gd name="T24" fmla="*/ 22 w 79"/>
                <a:gd name="T25" fmla="*/ 54 h 54"/>
                <a:gd name="T26" fmla="*/ 27 w 79"/>
                <a:gd name="T27" fmla="*/ 54 h 54"/>
                <a:gd name="T28" fmla="*/ 31 w 79"/>
                <a:gd name="T29" fmla="*/ 54 h 54"/>
                <a:gd name="T30" fmla="*/ 36 w 79"/>
                <a:gd name="T31" fmla="*/ 52 h 54"/>
                <a:gd name="T32" fmla="*/ 41 w 79"/>
                <a:gd name="T33" fmla="*/ 51 h 54"/>
                <a:gd name="T34" fmla="*/ 46 w 79"/>
                <a:gd name="T35" fmla="*/ 48 h 54"/>
                <a:gd name="T36" fmla="*/ 50 w 79"/>
                <a:gd name="T37" fmla="*/ 45 h 54"/>
                <a:gd name="T38" fmla="*/ 56 w 79"/>
                <a:gd name="T39" fmla="*/ 40 h 54"/>
                <a:gd name="T40" fmla="*/ 60 w 79"/>
                <a:gd name="T41" fmla="*/ 36 h 54"/>
                <a:gd name="T42" fmla="*/ 64 w 79"/>
                <a:gd name="T43" fmla="*/ 31 h 54"/>
                <a:gd name="T44" fmla="*/ 67 w 79"/>
                <a:gd name="T45" fmla="*/ 25 h 54"/>
                <a:gd name="T46" fmla="*/ 72 w 79"/>
                <a:gd name="T47" fmla="*/ 19 h 54"/>
                <a:gd name="T48" fmla="*/ 75 w 79"/>
                <a:gd name="T49" fmla="*/ 13 h 54"/>
                <a:gd name="T50" fmla="*/ 77 w 79"/>
                <a:gd name="T51" fmla="*/ 6 h 54"/>
                <a:gd name="T52" fmla="*/ 79 w 79"/>
                <a:gd name="T5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9" h="54">
                  <a:moveTo>
                    <a:pt x="4" y="0"/>
                  </a:moveTo>
                  <a:lnTo>
                    <a:pt x="1" y="6"/>
                  </a:lnTo>
                  <a:lnTo>
                    <a:pt x="0" y="13"/>
                  </a:lnTo>
                  <a:lnTo>
                    <a:pt x="0" y="19"/>
                  </a:lnTo>
                  <a:lnTo>
                    <a:pt x="0" y="25"/>
                  </a:lnTo>
                  <a:lnTo>
                    <a:pt x="1" y="31"/>
                  </a:lnTo>
                  <a:lnTo>
                    <a:pt x="3" y="36"/>
                  </a:lnTo>
                  <a:lnTo>
                    <a:pt x="5" y="40"/>
                  </a:lnTo>
                  <a:lnTo>
                    <a:pt x="8" y="45"/>
                  </a:lnTo>
                  <a:lnTo>
                    <a:pt x="11" y="48"/>
                  </a:lnTo>
                  <a:lnTo>
                    <a:pt x="14" y="51"/>
                  </a:lnTo>
                  <a:lnTo>
                    <a:pt x="17" y="52"/>
                  </a:lnTo>
                  <a:lnTo>
                    <a:pt x="22" y="54"/>
                  </a:lnTo>
                  <a:lnTo>
                    <a:pt x="27" y="54"/>
                  </a:lnTo>
                  <a:lnTo>
                    <a:pt x="31" y="54"/>
                  </a:lnTo>
                  <a:lnTo>
                    <a:pt x="36" y="52"/>
                  </a:lnTo>
                  <a:lnTo>
                    <a:pt x="41" y="51"/>
                  </a:lnTo>
                  <a:lnTo>
                    <a:pt x="46" y="48"/>
                  </a:lnTo>
                  <a:lnTo>
                    <a:pt x="50" y="45"/>
                  </a:lnTo>
                  <a:lnTo>
                    <a:pt x="56" y="40"/>
                  </a:lnTo>
                  <a:lnTo>
                    <a:pt x="60" y="36"/>
                  </a:lnTo>
                  <a:lnTo>
                    <a:pt x="64" y="31"/>
                  </a:lnTo>
                  <a:lnTo>
                    <a:pt x="67" y="25"/>
                  </a:lnTo>
                  <a:lnTo>
                    <a:pt x="72" y="19"/>
                  </a:lnTo>
                  <a:lnTo>
                    <a:pt x="75" y="13"/>
                  </a:lnTo>
                  <a:lnTo>
                    <a:pt x="77" y="6"/>
                  </a:lnTo>
                  <a:lnTo>
                    <a:pt x="7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885" name="Line 405"/>
            <p:cNvSpPr>
              <a:spLocks noChangeShapeType="1"/>
            </p:cNvSpPr>
            <p:nvPr/>
          </p:nvSpPr>
          <p:spPr bwMode="auto">
            <a:xfrm flipV="1">
              <a:off x="1709" y="2255"/>
              <a:ext cx="2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48886" name="Group 406"/>
            <p:cNvGrpSpPr>
              <a:grpSpLocks/>
            </p:cNvGrpSpPr>
            <p:nvPr/>
          </p:nvGrpSpPr>
          <p:grpSpPr bwMode="auto">
            <a:xfrm>
              <a:off x="566" y="1831"/>
              <a:ext cx="1533" cy="293"/>
              <a:chOff x="566" y="1831"/>
              <a:chExt cx="1533" cy="293"/>
            </a:xfrm>
          </p:grpSpPr>
          <p:sp>
            <p:nvSpPr>
              <p:cNvPr id="148887" name="Line 407"/>
              <p:cNvSpPr>
                <a:spLocks noChangeShapeType="1"/>
              </p:cNvSpPr>
              <p:nvPr/>
            </p:nvSpPr>
            <p:spPr bwMode="auto">
              <a:xfrm flipV="1">
                <a:off x="566" y="1905"/>
                <a:ext cx="0" cy="219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888" name="Line 408"/>
              <p:cNvSpPr>
                <a:spLocks noChangeShapeType="1"/>
              </p:cNvSpPr>
              <p:nvPr/>
            </p:nvSpPr>
            <p:spPr bwMode="auto">
              <a:xfrm flipV="1">
                <a:off x="2099" y="1905"/>
                <a:ext cx="0" cy="219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889" name="Line 409"/>
              <p:cNvSpPr>
                <a:spLocks noChangeShapeType="1"/>
              </p:cNvSpPr>
              <p:nvPr/>
            </p:nvSpPr>
            <p:spPr bwMode="auto">
              <a:xfrm>
                <a:off x="627" y="1946"/>
                <a:ext cx="1413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890" name="Freeform 410"/>
              <p:cNvSpPr>
                <a:spLocks/>
              </p:cNvSpPr>
              <p:nvPr/>
            </p:nvSpPr>
            <p:spPr bwMode="auto">
              <a:xfrm>
                <a:off x="566" y="1935"/>
                <a:ext cx="61" cy="21"/>
              </a:xfrm>
              <a:custGeom>
                <a:avLst/>
                <a:gdLst>
                  <a:gd name="T0" fmla="*/ 156 w 156"/>
                  <a:gd name="T1" fmla="*/ 0 h 53"/>
                  <a:gd name="T2" fmla="*/ 156 w 156"/>
                  <a:gd name="T3" fmla="*/ 53 h 53"/>
                  <a:gd name="T4" fmla="*/ 0 w 156"/>
                  <a:gd name="T5" fmla="*/ 27 h 53"/>
                  <a:gd name="T6" fmla="*/ 156 w 156"/>
                  <a:gd name="T7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6" h="53">
                    <a:moveTo>
                      <a:pt x="156" y="0"/>
                    </a:moveTo>
                    <a:lnTo>
                      <a:pt x="156" y="53"/>
                    </a:lnTo>
                    <a:lnTo>
                      <a:pt x="0" y="27"/>
                    </a:lnTo>
                    <a:lnTo>
                      <a:pt x="156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891" name="Freeform 411"/>
              <p:cNvSpPr>
                <a:spLocks/>
              </p:cNvSpPr>
              <p:nvPr/>
            </p:nvSpPr>
            <p:spPr bwMode="auto">
              <a:xfrm>
                <a:off x="566" y="1935"/>
                <a:ext cx="61" cy="21"/>
              </a:xfrm>
              <a:custGeom>
                <a:avLst/>
                <a:gdLst>
                  <a:gd name="T0" fmla="*/ 156 w 156"/>
                  <a:gd name="T1" fmla="*/ 0 h 53"/>
                  <a:gd name="T2" fmla="*/ 156 w 156"/>
                  <a:gd name="T3" fmla="*/ 53 h 53"/>
                  <a:gd name="T4" fmla="*/ 0 w 156"/>
                  <a:gd name="T5" fmla="*/ 27 h 53"/>
                  <a:gd name="T6" fmla="*/ 156 w 156"/>
                  <a:gd name="T7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6" h="53">
                    <a:moveTo>
                      <a:pt x="156" y="0"/>
                    </a:moveTo>
                    <a:lnTo>
                      <a:pt x="156" y="53"/>
                    </a:lnTo>
                    <a:lnTo>
                      <a:pt x="0" y="27"/>
                    </a:lnTo>
                    <a:lnTo>
                      <a:pt x="156" y="0"/>
                    </a:lnTo>
                    <a:close/>
                  </a:path>
                </a:pathLst>
              </a:custGeom>
              <a:solidFill>
                <a:srgbClr val="FF3300"/>
              </a:solidFill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892" name="Freeform 412"/>
              <p:cNvSpPr>
                <a:spLocks/>
              </p:cNvSpPr>
              <p:nvPr/>
            </p:nvSpPr>
            <p:spPr bwMode="auto">
              <a:xfrm>
                <a:off x="2040" y="1935"/>
                <a:ext cx="59" cy="21"/>
              </a:xfrm>
              <a:custGeom>
                <a:avLst/>
                <a:gdLst>
                  <a:gd name="T0" fmla="*/ 0 w 155"/>
                  <a:gd name="T1" fmla="*/ 0 h 53"/>
                  <a:gd name="T2" fmla="*/ 0 w 155"/>
                  <a:gd name="T3" fmla="*/ 53 h 53"/>
                  <a:gd name="T4" fmla="*/ 155 w 155"/>
                  <a:gd name="T5" fmla="*/ 27 h 53"/>
                  <a:gd name="T6" fmla="*/ 0 w 155"/>
                  <a:gd name="T7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5" h="53">
                    <a:moveTo>
                      <a:pt x="0" y="0"/>
                    </a:moveTo>
                    <a:lnTo>
                      <a:pt x="0" y="53"/>
                    </a:lnTo>
                    <a:lnTo>
                      <a:pt x="155" y="2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893" name="Freeform 413"/>
              <p:cNvSpPr>
                <a:spLocks/>
              </p:cNvSpPr>
              <p:nvPr/>
            </p:nvSpPr>
            <p:spPr bwMode="auto">
              <a:xfrm>
                <a:off x="2040" y="1935"/>
                <a:ext cx="59" cy="21"/>
              </a:xfrm>
              <a:custGeom>
                <a:avLst/>
                <a:gdLst>
                  <a:gd name="T0" fmla="*/ 0 w 155"/>
                  <a:gd name="T1" fmla="*/ 0 h 53"/>
                  <a:gd name="T2" fmla="*/ 0 w 155"/>
                  <a:gd name="T3" fmla="*/ 53 h 53"/>
                  <a:gd name="T4" fmla="*/ 155 w 155"/>
                  <a:gd name="T5" fmla="*/ 27 h 53"/>
                  <a:gd name="T6" fmla="*/ 0 w 155"/>
                  <a:gd name="T7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5" h="53">
                    <a:moveTo>
                      <a:pt x="0" y="0"/>
                    </a:moveTo>
                    <a:lnTo>
                      <a:pt x="0" y="53"/>
                    </a:lnTo>
                    <a:lnTo>
                      <a:pt x="155" y="2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3300"/>
              </a:solidFill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894" name="Freeform 414"/>
              <p:cNvSpPr>
                <a:spLocks/>
              </p:cNvSpPr>
              <p:nvPr/>
            </p:nvSpPr>
            <p:spPr bwMode="auto">
              <a:xfrm>
                <a:off x="1287" y="1831"/>
                <a:ext cx="51" cy="93"/>
              </a:xfrm>
              <a:custGeom>
                <a:avLst/>
                <a:gdLst>
                  <a:gd name="T0" fmla="*/ 0 w 132"/>
                  <a:gd name="T1" fmla="*/ 244 h 244"/>
                  <a:gd name="T2" fmla="*/ 39 w 132"/>
                  <a:gd name="T3" fmla="*/ 244 h 244"/>
                  <a:gd name="T4" fmla="*/ 43 w 132"/>
                  <a:gd name="T5" fmla="*/ 244 h 244"/>
                  <a:gd name="T6" fmla="*/ 48 w 132"/>
                  <a:gd name="T7" fmla="*/ 242 h 244"/>
                  <a:gd name="T8" fmla="*/ 53 w 132"/>
                  <a:gd name="T9" fmla="*/ 241 h 244"/>
                  <a:gd name="T10" fmla="*/ 58 w 132"/>
                  <a:gd name="T11" fmla="*/ 237 h 244"/>
                  <a:gd name="T12" fmla="*/ 62 w 132"/>
                  <a:gd name="T13" fmla="*/ 234 h 244"/>
                  <a:gd name="T14" fmla="*/ 68 w 132"/>
                  <a:gd name="T15" fmla="*/ 230 h 244"/>
                  <a:gd name="T16" fmla="*/ 72 w 132"/>
                  <a:gd name="T17" fmla="*/ 226 h 244"/>
                  <a:gd name="T18" fmla="*/ 76 w 132"/>
                  <a:gd name="T19" fmla="*/ 220 h 244"/>
                  <a:gd name="T20" fmla="*/ 79 w 132"/>
                  <a:gd name="T21" fmla="*/ 215 h 244"/>
                  <a:gd name="T22" fmla="*/ 84 w 132"/>
                  <a:gd name="T23" fmla="*/ 209 h 244"/>
                  <a:gd name="T24" fmla="*/ 87 w 132"/>
                  <a:gd name="T25" fmla="*/ 202 h 244"/>
                  <a:gd name="T26" fmla="*/ 89 w 132"/>
                  <a:gd name="T27" fmla="*/ 196 h 244"/>
                  <a:gd name="T28" fmla="*/ 91 w 132"/>
                  <a:gd name="T29" fmla="*/ 189 h 244"/>
                  <a:gd name="T30" fmla="*/ 98 w 132"/>
                  <a:gd name="T31" fmla="*/ 163 h 244"/>
                  <a:gd name="T32" fmla="*/ 99 w 132"/>
                  <a:gd name="T33" fmla="*/ 155 h 244"/>
                  <a:gd name="T34" fmla="*/ 101 w 132"/>
                  <a:gd name="T35" fmla="*/ 149 h 244"/>
                  <a:gd name="T36" fmla="*/ 101 w 132"/>
                  <a:gd name="T37" fmla="*/ 144 h 244"/>
                  <a:gd name="T38" fmla="*/ 101 w 132"/>
                  <a:gd name="T39" fmla="*/ 137 h 244"/>
                  <a:gd name="T40" fmla="*/ 99 w 132"/>
                  <a:gd name="T41" fmla="*/ 132 h 244"/>
                  <a:gd name="T42" fmla="*/ 98 w 132"/>
                  <a:gd name="T43" fmla="*/ 127 h 244"/>
                  <a:gd name="T44" fmla="*/ 96 w 132"/>
                  <a:gd name="T45" fmla="*/ 121 h 244"/>
                  <a:gd name="T46" fmla="*/ 94 w 132"/>
                  <a:gd name="T47" fmla="*/ 118 h 244"/>
                  <a:gd name="T48" fmla="*/ 91 w 132"/>
                  <a:gd name="T49" fmla="*/ 114 h 244"/>
                  <a:gd name="T50" fmla="*/ 87 w 132"/>
                  <a:gd name="T51" fmla="*/ 112 h 244"/>
                  <a:gd name="T52" fmla="*/ 84 w 132"/>
                  <a:gd name="T53" fmla="*/ 110 h 244"/>
                  <a:gd name="T54" fmla="*/ 79 w 132"/>
                  <a:gd name="T55" fmla="*/ 109 h 244"/>
                  <a:gd name="T56" fmla="*/ 75 w 132"/>
                  <a:gd name="T57" fmla="*/ 109 h 244"/>
                  <a:gd name="T58" fmla="*/ 37 w 132"/>
                  <a:gd name="T59" fmla="*/ 109 h 244"/>
                  <a:gd name="T60" fmla="*/ 65 w 132"/>
                  <a:gd name="T61" fmla="*/ 0 h 244"/>
                  <a:gd name="T62" fmla="*/ 132 w 132"/>
                  <a:gd name="T63" fmla="*/ 0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2" h="244">
                    <a:moveTo>
                      <a:pt x="0" y="244"/>
                    </a:moveTo>
                    <a:lnTo>
                      <a:pt x="39" y="244"/>
                    </a:lnTo>
                    <a:lnTo>
                      <a:pt x="43" y="244"/>
                    </a:lnTo>
                    <a:lnTo>
                      <a:pt x="48" y="242"/>
                    </a:lnTo>
                    <a:lnTo>
                      <a:pt x="53" y="241"/>
                    </a:lnTo>
                    <a:lnTo>
                      <a:pt x="58" y="237"/>
                    </a:lnTo>
                    <a:lnTo>
                      <a:pt x="62" y="234"/>
                    </a:lnTo>
                    <a:lnTo>
                      <a:pt x="68" y="230"/>
                    </a:lnTo>
                    <a:lnTo>
                      <a:pt x="72" y="226"/>
                    </a:lnTo>
                    <a:lnTo>
                      <a:pt x="76" y="220"/>
                    </a:lnTo>
                    <a:lnTo>
                      <a:pt x="79" y="215"/>
                    </a:lnTo>
                    <a:lnTo>
                      <a:pt x="84" y="209"/>
                    </a:lnTo>
                    <a:lnTo>
                      <a:pt x="87" y="202"/>
                    </a:lnTo>
                    <a:lnTo>
                      <a:pt x="89" y="196"/>
                    </a:lnTo>
                    <a:lnTo>
                      <a:pt x="91" y="189"/>
                    </a:lnTo>
                    <a:lnTo>
                      <a:pt x="98" y="163"/>
                    </a:lnTo>
                    <a:lnTo>
                      <a:pt x="99" y="155"/>
                    </a:lnTo>
                    <a:lnTo>
                      <a:pt x="101" y="149"/>
                    </a:lnTo>
                    <a:lnTo>
                      <a:pt x="101" y="144"/>
                    </a:lnTo>
                    <a:lnTo>
                      <a:pt x="101" y="137"/>
                    </a:lnTo>
                    <a:lnTo>
                      <a:pt x="99" y="132"/>
                    </a:lnTo>
                    <a:lnTo>
                      <a:pt x="98" y="127"/>
                    </a:lnTo>
                    <a:lnTo>
                      <a:pt x="96" y="121"/>
                    </a:lnTo>
                    <a:lnTo>
                      <a:pt x="94" y="118"/>
                    </a:lnTo>
                    <a:lnTo>
                      <a:pt x="91" y="114"/>
                    </a:lnTo>
                    <a:lnTo>
                      <a:pt x="87" y="112"/>
                    </a:lnTo>
                    <a:lnTo>
                      <a:pt x="84" y="110"/>
                    </a:lnTo>
                    <a:lnTo>
                      <a:pt x="79" y="109"/>
                    </a:lnTo>
                    <a:lnTo>
                      <a:pt x="75" y="109"/>
                    </a:lnTo>
                    <a:lnTo>
                      <a:pt x="37" y="109"/>
                    </a:lnTo>
                    <a:lnTo>
                      <a:pt x="65" y="0"/>
                    </a:lnTo>
                    <a:lnTo>
                      <a:pt x="132" y="0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895" name="Freeform 415"/>
              <p:cNvSpPr>
                <a:spLocks/>
              </p:cNvSpPr>
              <p:nvPr/>
            </p:nvSpPr>
            <p:spPr bwMode="auto">
              <a:xfrm>
                <a:off x="1343" y="1831"/>
                <a:ext cx="37" cy="72"/>
              </a:xfrm>
              <a:custGeom>
                <a:avLst/>
                <a:gdLst>
                  <a:gd name="T0" fmla="*/ 90 w 95"/>
                  <a:gd name="T1" fmla="*/ 0 h 189"/>
                  <a:gd name="T2" fmla="*/ 0 w 95"/>
                  <a:gd name="T3" fmla="*/ 189 h 189"/>
                  <a:gd name="T4" fmla="*/ 95 w 95"/>
                  <a:gd name="T5" fmla="*/ 189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5" h="189">
                    <a:moveTo>
                      <a:pt x="90" y="0"/>
                    </a:moveTo>
                    <a:lnTo>
                      <a:pt x="0" y="189"/>
                    </a:lnTo>
                    <a:lnTo>
                      <a:pt x="95" y="189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896" name="Line 416"/>
              <p:cNvSpPr>
                <a:spLocks noChangeShapeType="1"/>
              </p:cNvSpPr>
              <p:nvPr/>
            </p:nvSpPr>
            <p:spPr bwMode="auto">
              <a:xfrm flipH="1">
                <a:off x="1364" y="1884"/>
                <a:ext cx="11" cy="4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48897" name="Group 417"/>
            <p:cNvGrpSpPr>
              <a:grpSpLocks/>
            </p:cNvGrpSpPr>
            <p:nvPr/>
          </p:nvGrpSpPr>
          <p:grpSpPr bwMode="auto">
            <a:xfrm>
              <a:off x="339" y="1654"/>
              <a:ext cx="1987" cy="641"/>
              <a:chOff x="339" y="1654"/>
              <a:chExt cx="1987" cy="641"/>
            </a:xfrm>
          </p:grpSpPr>
          <p:sp>
            <p:nvSpPr>
              <p:cNvPr id="148898" name="Line 418"/>
              <p:cNvSpPr>
                <a:spLocks noChangeShapeType="1"/>
              </p:cNvSpPr>
              <p:nvPr/>
            </p:nvSpPr>
            <p:spPr bwMode="auto">
              <a:xfrm flipV="1">
                <a:off x="339" y="1727"/>
                <a:ext cx="0" cy="568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899" name="Line 419"/>
              <p:cNvSpPr>
                <a:spLocks noChangeShapeType="1"/>
              </p:cNvSpPr>
              <p:nvPr/>
            </p:nvSpPr>
            <p:spPr bwMode="auto">
              <a:xfrm flipV="1">
                <a:off x="2326" y="1727"/>
                <a:ext cx="0" cy="568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900" name="Line 420"/>
              <p:cNvSpPr>
                <a:spLocks noChangeShapeType="1"/>
              </p:cNvSpPr>
              <p:nvPr/>
            </p:nvSpPr>
            <p:spPr bwMode="auto">
              <a:xfrm>
                <a:off x="400" y="1767"/>
                <a:ext cx="1867" cy="0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901" name="Freeform 421"/>
              <p:cNvSpPr>
                <a:spLocks/>
              </p:cNvSpPr>
              <p:nvPr/>
            </p:nvSpPr>
            <p:spPr bwMode="auto">
              <a:xfrm>
                <a:off x="339" y="1759"/>
                <a:ext cx="61" cy="18"/>
              </a:xfrm>
              <a:custGeom>
                <a:avLst/>
                <a:gdLst>
                  <a:gd name="T0" fmla="*/ 157 w 157"/>
                  <a:gd name="T1" fmla="*/ 0 h 51"/>
                  <a:gd name="T2" fmla="*/ 157 w 157"/>
                  <a:gd name="T3" fmla="*/ 51 h 51"/>
                  <a:gd name="T4" fmla="*/ 0 w 157"/>
                  <a:gd name="T5" fmla="*/ 26 h 51"/>
                  <a:gd name="T6" fmla="*/ 157 w 157"/>
                  <a:gd name="T7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7" h="51">
                    <a:moveTo>
                      <a:pt x="157" y="0"/>
                    </a:moveTo>
                    <a:lnTo>
                      <a:pt x="157" y="51"/>
                    </a:lnTo>
                    <a:lnTo>
                      <a:pt x="0" y="26"/>
                    </a:lnTo>
                    <a:lnTo>
                      <a:pt x="157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902" name="Freeform 422"/>
              <p:cNvSpPr>
                <a:spLocks/>
              </p:cNvSpPr>
              <p:nvPr/>
            </p:nvSpPr>
            <p:spPr bwMode="auto">
              <a:xfrm>
                <a:off x="339" y="1759"/>
                <a:ext cx="61" cy="18"/>
              </a:xfrm>
              <a:custGeom>
                <a:avLst/>
                <a:gdLst>
                  <a:gd name="T0" fmla="*/ 157 w 157"/>
                  <a:gd name="T1" fmla="*/ 0 h 51"/>
                  <a:gd name="T2" fmla="*/ 157 w 157"/>
                  <a:gd name="T3" fmla="*/ 51 h 51"/>
                  <a:gd name="T4" fmla="*/ 0 w 157"/>
                  <a:gd name="T5" fmla="*/ 26 h 51"/>
                  <a:gd name="T6" fmla="*/ 157 w 157"/>
                  <a:gd name="T7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7" h="51">
                    <a:moveTo>
                      <a:pt x="157" y="0"/>
                    </a:moveTo>
                    <a:lnTo>
                      <a:pt x="157" y="51"/>
                    </a:lnTo>
                    <a:lnTo>
                      <a:pt x="0" y="26"/>
                    </a:lnTo>
                    <a:lnTo>
                      <a:pt x="157" y="0"/>
                    </a:lnTo>
                    <a:close/>
                  </a:path>
                </a:pathLst>
              </a:custGeom>
              <a:solidFill>
                <a:schemeClr val="accent2"/>
              </a:solidFill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903" name="Freeform 423"/>
              <p:cNvSpPr>
                <a:spLocks/>
              </p:cNvSpPr>
              <p:nvPr/>
            </p:nvSpPr>
            <p:spPr bwMode="auto">
              <a:xfrm>
                <a:off x="2267" y="1759"/>
                <a:ext cx="59" cy="18"/>
              </a:xfrm>
              <a:custGeom>
                <a:avLst/>
                <a:gdLst>
                  <a:gd name="T0" fmla="*/ 0 w 156"/>
                  <a:gd name="T1" fmla="*/ 0 h 51"/>
                  <a:gd name="T2" fmla="*/ 0 w 156"/>
                  <a:gd name="T3" fmla="*/ 51 h 51"/>
                  <a:gd name="T4" fmla="*/ 156 w 156"/>
                  <a:gd name="T5" fmla="*/ 26 h 51"/>
                  <a:gd name="T6" fmla="*/ 0 w 156"/>
                  <a:gd name="T7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6" h="51">
                    <a:moveTo>
                      <a:pt x="0" y="0"/>
                    </a:moveTo>
                    <a:lnTo>
                      <a:pt x="0" y="51"/>
                    </a:lnTo>
                    <a:lnTo>
                      <a:pt x="156" y="2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904" name="Freeform 424"/>
              <p:cNvSpPr>
                <a:spLocks/>
              </p:cNvSpPr>
              <p:nvPr/>
            </p:nvSpPr>
            <p:spPr bwMode="auto">
              <a:xfrm>
                <a:off x="2267" y="1759"/>
                <a:ext cx="59" cy="18"/>
              </a:xfrm>
              <a:custGeom>
                <a:avLst/>
                <a:gdLst>
                  <a:gd name="T0" fmla="*/ 0 w 156"/>
                  <a:gd name="T1" fmla="*/ 0 h 51"/>
                  <a:gd name="T2" fmla="*/ 0 w 156"/>
                  <a:gd name="T3" fmla="*/ 51 h 51"/>
                  <a:gd name="T4" fmla="*/ 156 w 156"/>
                  <a:gd name="T5" fmla="*/ 26 h 51"/>
                  <a:gd name="T6" fmla="*/ 0 w 156"/>
                  <a:gd name="T7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6" h="51">
                    <a:moveTo>
                      <a:pt x="0" y="0"/>
                    </a:moveTo>
                    <a:lnTo>
                      <a:pt x="0" y="51"/>
                    </a:lnTo>
                    <a:lnTo>
                      <a:pt x="156" y="2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905" name="Freeform 425"/>
              <p:cNvSpPr>
                <a:spLocks/>
              </p:cNvSpPr>
              <p:nvPr/>
            </p:nvSpPr>
            <p:spPr bwMode="auto">
              <a:xfrm>
                <a:off x="1290" y="1654"/>
                <a:ext cx="37" cy="91"/>
              </a:xfrm>
              <a:custGeom>
                <a:avLst/>
                <a:gdLst>
                  <a:gd name="T0" fmla="*/ 0 w 102"/>
                  <a:gd name="T1" fmla="*/ 243 h 243"/>
                  <a:gd name="T2" fmla="*/ 102 w 102"/>
                  <a:gd name="T3" fmla="*/ 0 h 243"/>
                  <a:gd name="T4" fmla="*/ 26 w 102"/>
                  <a:gd name="T5" fmla="*/ 0 h 243"/>
                  <a:gd name="T6" fmla="*/ 19 w 102"/>
                  <a:gd name="T7" fmla="*/ 27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2" h="243">
                    <a:moveTo>
                      <a:pt x="0" y="243"/>
                    </a:moveTo>
                    <a:lnTo>
                      <a:pt x="102" y="0"/>
                    </a:lnTo>
                    <a:lnTo>
                      <a:pt x="26" y="0"/>
                    </a:lnTo>
                    <a:lnTo>
                      <a:pt x="19" y="27"/>
                    </a:lnTo>
                  </a:path>
                </a:pathLst>
              </a:custGeom>
              <a:noFill/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906" name="Freeform 426"/>
              <p:cNvSpPr>
                <a:spLocks/>
              </p:cNvSpPr>
              <p:nvPr/>
            </p:nvSpPr>
            <p:spPr bwMode="auto">
              <a:xfrm>
                <a:off x="1332" y="1660"/>
                <a:ext cx="24" cy="83"/>
              </a:xfrm>
              <a:custGeom>
                <a:avLst/>
                <a:gdLst>
                  <a:gd name="T0" fmla="*/ 59 w 59"/>
                  <a:gd name="T1" fmla="*/ 0 h 217"/>
                  <a:gd name="T2" fmla="*/ 52 w 59"/>
                  <a:gd name="T3" fmla="*/ 12 h 217"/>
                  <a:gd name="T4" fmla="*/ 46 w 59"/>
                  <a:gd name="T5" fmla="*/ 24 h 217"/>
                  <a:gd name="T6" fmla="*/ 39 w 59"/>
                  <a:gd name="T7" fmla="*/ 37 h 217"/>
                  <a:gd name="T8" fmla="*/ 33 w 59"/>
                  <a:gd name="T9" fmla="*/ 49 h 217"/>
                  <a:gd name="T10" fmla="*/ 27 w 59"/>
                  <a:gd name="T11" fmla="*/ 62 h 217"/>
                  <a:gd name="T12" fmla="*/ 22 w 59"/>
                  <a:gd name="T13" fmla="*/ 76 h 217"/>
                  <a:gd name="T14" fmla="*/ 18 w 59"/>
                  <a:gd name="T15" fmla="*/ 89 h 217"/>
                  <a:gd name="T16" fmla="*/ 14 w 59"/>
                  <a:gd name="T17" fmla="*/ 102 h 217"/>
                  <a:gd name="T18" fmla="*/ 9 w 59"/>
                  <a:gd name="T19" fmla="*/ 115 h 217"/>
                  <a:gd name="T20" fmla="*/ 7 w 59"/>
                  <a:gd name="T21" fmla="*/ 128 h 217"/>
                  <a:gd name="T22" fmla="*/ 4 w 59"/>
                  <a:gd name="T23" fmla="*/ 142 h 217"/>
                  <a:gd name="T24" fmla="*/ 3 w 59"/>
                  <a:gd name="T25" fmla="*/ 155 h 217"/>
                  <a:gd name="T26" fmla="*/ 1 w 59"/>
                  <a:gd name="T27" fmla="*/ 168 h 217"/>
                  <a:gd name="T28" fmla="*/ 1 w 59"/>
                  <a:gd name="T29" fmla="*/ 180 h 217"/>
                  <a:gd name="T30" fmla="*/ 0 w 59"/>
                  <a:gd name="T31" fmla="*/ 193 h 217"/>
                  <a:gd name="T32" fmla="*/ 1 w 59"/>
                  <a:gd name="T33" fmla="*/ 205 h 217"/>
                  <a:gd name="T34" fmla="*/ 2 w 59"/>
                  <a:gd name="T35" fmla="*/ 217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9" h="217">
                    <a:moveTo>
                      <a:pt x="59" y="0"/>
                    </a:moveTo>
                    <a:lnTo>
                      <a:pt x="52" y="12"/>
                    </a:lnTo>
                    <a:lnTo>
                      <a:pt x="46" y="24"/>
                    </a:lnTo>
                    <a:lnTo>
                      <a:pt x="39" y="37"/>
                    </a:lnTo>
                    <a:lnTo>
                      <a:pt x="33" y="49"/>
                    </a:lnTo>
                    <a:lnTo>
                      <a:pt x="27" y="62"/>
                    </a:lnTo>
                    <a:lnTo>
                      <a:pt x="22" y="76"/>
                    </a:lnTo>
                    <a:lnTo>
                      <a:pt x="18" y="89"/>
                    </a:lnTo>
                    <a:lnTo>
                      <a:pt x="14" y="102"/>
                    </a:lnTo>
                    <a:lnTo>
                      <a:pt x="9" y="115"/>
                    </a:lnTo>
                    <a:lnTo>
                      <a:pt x="7" y="128"/>
                    </a:lnTo>
                    <a:lnTo>
                      <a:pt x="4" y="142"/>
                    </a:lnTo>
                    <a:lnTo>
                      <a:pt x="3" y="155"/>
                    </a:lnTo>
                    <a:lnTo>
                      <a:pt x="1" y="168"/>
                    </a:lnTo>
                    <a:lnTo>
                      <a:pt x="1" y="180"/>
                    </a:lnTo>
                    <a:lnTo>
                      <a:pt x="0" y="193"/>
                    </a:lnTo>
                    <a:lnTo>
                      <a:pt x="1" y="205"/>
                    </a:lnTo>
                    <a:lnTo>
                      <a:pt x="2" y="217"/>
                    </a:lnTo>
                  </a:path>
                </a:pathLst>
              </a:custGeom>
              <a:noFill/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907" name="Freeform 427"/>
              <p:cNvSpPr>
                <a:spLocks/>
              </p:cNvSpPr>
              <p:nvPr/>
            </p:nvSpPr>
            <p:spPr bwMode="auto">
              <a:xfrm>
                <a:off x="1356" y="1654"/>
                <a:ext cx="14" cy="6"/>
              </a:xfrm>
              <a:custGeom>
                <a:avLst/>
                <a:gdLst>
                  <a:gd name="T0" fmla="*/ 39 w 39"/>
                  <a:gd name="T1" fmla="*/ 13 h 13"/>
                  <a:gd name="T2" fmla="*/ 38 w 39"/>
                  <a:gd name="T3" fmla="*/ 9 h 13"/>
                  <a:gd name="T4" fmla="*/ 36 w 39"/>
                  <a:gd name="T5" fmla="*/ 6 h 13"/>
                  <a:gd name="T6" fmla="*/ 33 w 39"/>
                  <a:gd name="T7" fmla="*/ 4 h 13"/>
                  <a:gd name="T8" fmla="*/ 31 w 39"/>
                  <a:gd name="T9" fmla="*/ 2 h 13"/>
                  <a:gd name="T10" fmla="*/ 28 w 39"/>
                  <a:gd name="T11" fmla="*/ 1 h 13"/>
                  <a:gd name="T12" fmla="*/ 25 w 39"/>
                  <a:gd name="T13" fmla="*/ 0 h 13"/>
                  <a:gd name="T14" fmla="*/ 22 w 39"/>
                  <a:gd name="T15" fmla="*/ 0 h 13"/>
                  <a:gd name="T16" fmla="*/ 19 w 39"/>
                  <a:gd name="T17" fmla="*/ 1 h 13"/>
                  <a:gd name="T18" fmla="*/ 14 w 39"/>
                  <a:gd name="T19" fmla="*/ 2 h 13"/>
                  <a:gd name="T20" fmla="*/ 11 w 39"/>
                  <a:gd name="T21" fmla="*/ 4 h 13"/>
                  <a:gd name="T22" fmla="*/ 7 w 39"/>
                  <a:gd name="T23" fmla="*/ 6 h 13"/>
                  <a:gd name="T24" fmla="*/ 4 w 39"/>
                  <a:gd name="T25" fmla="*/ 9 h 13"/>
                  <a:gd name="T26" fmla="*/ 0 w 39"/>
                  <a:gd name="T2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9" h="13">
                    <a:moveTo>
                      <a:pt x="39" y="13"/>
                    </a:moveTo>
                    <a:lnTo>
                      <a:pt x="38" y="9"/>
                    </a:lnTo>
                    <a:lnTo>
                      <a:pt x="36" y="6"/>
                    </a:lnTo>
                    <a:lnTo>
                      <a:pt x="33" y="4"/>
                    </a:lnTo>
                    <a:lnTo>
                      <a:pt x="31" y="2"/>
                    </a:lnTo>
                    <a:lnTo>
                      <a:pt x="28" y="1"/>
                    </a:lnTo>
                    <a:lnTo>
                      <a:pt x="25" y="0"/>
                    </a:lnTo>
                    <a:lnTo>
                      <a:pt x="22" y="0"/>
                    </a:lnTo>
                    <a:lnTo>
                      <a:pt x="19" y="1"/>
                    </a:lnTo>
                    <a:lnTo>
                      <a:pt x="14" y="2"/>
                    </a:lnTo>
                    <a:lnTo>
                      <a:pt x="11" y="4"/>
                    </a:lnTo>
                    <a:lnTo>
                      <a:pt x="7" y="6"/>
                    </a:lnTo>
                    <a:lnTo>
                      <a:pt x="4" y="9"/>
                    </a:lnTo>
                    <a:lnTo>
                      <a:pt x="0" y="13"/>
                    </a:lnTo>
                  </a:path>
                </a:pathLst>
              </a:custGeom>
              <a:noFill/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908" name="Freeform 428"/>
              <p:cNvSpPr>
                <a:spLocks/>
              </p:cNvSpPr>
              <p:nvPr/>
            </p:nvSpPr>
            <p:spPr bwMode="auto">
              <a:xfrm>
                <a:off x="1348" y="1660"/>
                <a:ext cx="22" cy="83"/>
              </a:xfrm>
              <a:custGeom>
                <a:avLst/>
                <a:gdLst>
                  <a:gd name="T0" fmla="*/ 0 w 60"/>
                  <a:gd name="T1" fmla="*/ 217 h 217"/>
                  <a:gd name="T2" fmla="*/ 8 w 60"/>
                  <a:gd name="T3" fmla="*/ 205 h 217"/>
                  <a:gd name="T4" fmla="*/ 15 w 60"/>
                  <a:gd name="T5" fmla="*/ 193 h 217"/>
                  <a:gd name="T6" fmla="*/ 21 w 60"/>
                  <a:gd name="T7" fmla="*/ 180 h 217"/>
                  <a:gd name="T8" fmla="*/ 28 w 60"/>
                  <a:gd name="T9" fmla="*/ 168 h 217"/>
                  <a:gd name="T10" fmla="*/ 33 w 60"/>
                  <a:gd name="T11" fmla="*/ 155 h 217"/>
                  <a:gd name="T12" fmla="*/ 39 w 60"/>
                  <a:gd name="T13" fmla="*/ 142 h 217"/>
                  <a:gd name="T14" fmla="*/ 43 w 60"/>
                  <a:gd name="T15" fmla="*/ 128 h 217"/>
                  <a:gd name="T16" fmla="*/ 47 w 60"/>
                  <a:gd name="T17" fmla="*/ 115 h 217"/>
                  <a:gd name="T18" fmla="*/ 50 w 60"/>
                  <a:gd name="T19" fmla="*/ 102 h 217"/>
                  <a:gd name="T20" fmla="*/ 53 w 60"/>
                  <a:gd name="T21" fmla="*/ 89 h 217"/>
                  <a:gd name="T22" fmla="*/ 56 w 60"/>
                  <a:gd name="T23" fmla="*/ 76 h 217"/>
                  <a:gd name="T24" fmla="*/ 58 w 60"/>
                  <a:gd name="T25" fmla="*/ 62 h 217"/>
                  <a:gd name="T26" fmla="*/ 59 w 60"/>
                  <a:gd name="T27" fmla="*/ 49 h 217"/>
                  <a:gd name="T28" fmla="*/ 60 w 60"/>
                  <a:gd name="T29" fmla="*/ 37 h 217"/>
                  <a:gd name="T30" fmla="*/ 60 w 60"/>
                  <a:gd name="T31" fmla="*/ 24 h 217"/>
                  <a:gd name="T32" fmla="*/ 60 w 60"/>
                  <a:gd name="T33" fmla="*/ 12 h 217"/>
                  <a:gd name="T34" fmla="*/ 59 w 60"/>
                  <a:gd name="T35" fmla="*/ 0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0" h="217">
                    <a:moveTo>
                      <a:pt x="0" y="217"/>
                    </a:moveTo>
                    <a:lnTo>
                      <a:pt x="8" y="205"/>
                    </a:lnTo>
                    <a:lnTo>
                      <a:pt x="15" y="193"/>
                    </a:lnTo>
                    <a:lnTo>
                      <a:pt x="21" y="180"/>
                    </a:lnTo>
                    <a:lnTo>
                      <a:pt x="28" y="168"/>
                    </a:lnTo>
                    <a:lnTo>
                      <a:pt x="33" y="155"/>
                    </a:lnTo>
                    <a:lnTo>
                      <a:pt x="39" y="142"/>
                    </a:lnTo>
                    <a:lnTo>
                      <a:pt x="43" y="128"/>
                    </a:lnTo>
                    <a:lnTo>
                      <a:pt x="47" y="115"/>
                    </a:lnTo>
                    <a:lnTo>
                      <a:pt x="50" y="102"/>
                    </a:lnTo>
                    <a:lnTo>
                      <a:pt x="53" y="89"/>
                    </a:lnTo>
                    <a:lnTo>
                      <a:pt x="56" y="76"/>
                    </a:lnTo>
                    <a:lnTo>
                      <a:pt x="58" y="62"/>
                    </a:lnTo>
                    <a:lnTo>
                      <a:pt x="59" y="49"/>
                    </a:lnTo>
                    <a:lnTo>
                      <a:pt x="60" y="37"/>
                    </a:lnTo>
                    <a:lnTo>
                      <a:pt x="60" y="24"/>
                    </a:lnTo>
                    <a:lnTo>
                      <a:pt x="60" y="12"/>
                    </a:lnTo>
                    <a:lnTo>
                      <a:pt x="59" y="0"/>
                    </a:lnTo>
                  </a:path>
                </a:pathLst>
              </a:custGeom>
              <a:noFill/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909" name="Freeform 429"/>
              <p:cNvSpPr>
                <a:spLocks/>
              </p:cNvSpPr>
              <p:nvPr/>
            </p:nvSpPr>
            <p:spPr bwMode="auto">
              <a:xfrm>
                <a:off x="1335" y="1743"/>
                <a:ext cx="13" cy="2"/>
              </a:xfrm>
              <a:custGeom>
                <a:avLst/>
                <a:gdLst>
                  <a:gd name="T0" fmla="*/ 0 w 37"/>
                  <a:gd name="T1" fmla="*/ 0 h 13"/>
                  <a:gd name="T2" fmla="*/ 1 w 37"/>
                  <a:gd name="T3" fmla="*/ 4 h 13"/>
                  <a:gd name="T4" fmla="*/ 2 w 37"/>
                  <a:gd name="T5" fmla="*/ 7 h 13"/>
                  <a:gd name="T6" fmla="*/ 4 w 37"/>
                  <a:gd name="T7" fmla="*/ 9 h 13"/>
                  <a:gd name="T8" fmla="*/ 7 w 37"/>
                  <a:gd name="T9" fmla="*/ 11 h 13"/>
                  <a:gd name="T10" fmla="*/ 11 w 37"/>
                  <a:gd name="T11" fmla="*/ 12 h 13"/>
                  <a:gd name="T12" fmla="*/ 14 w 37"/>
                  <a:gd name="T13" fmla="*/ 13 h 13"/>
                  <a:gd name="T14" fmla="*/ 17 w 37"/>
                  <a:gd name="T15" fmla="*/ 13 h 13"/>
                  <a:gd name="T16" fmla="*/ 20 w 37"/>
                  <a:gd name="T17" fmla="*/ 12 h 13"/>
                  <a:gd name="T18" fmla="*/ 23 w 37"/>
                  <a:gd name="T19" fmla="*/ 11 h 13"/>
                  <a:gd name="T20" fmla="*/ 28 w 37"/>
                  <a:gd name="T21" fmla="*/ 9 h 13"/>
                  <a:gd name="T22" fmla="*/ 31 w 37"/>
                  <a:gd name="T23" fmla="*/ 7 h 13"/>
                  <a:gd name="T24" fmla="*/ 34 w 37"/>
                  <a:gd name="T25" fmla="*/ 4 h 13"/>
                  <a:gd name="T26" fmla="*/ 37 w 37"/>
                  <a:gd name="T2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7" h="13">
                    <a:moveTo>
                      <a:pt x="0" y="0"/>
                    </a:moveTo>
                    <a:lnTo>
                      <a:pt x="1" y="4"/>
                    </a:lnTo>
                    <a:lnTo>
                      <a:pt x="2" y="7"/>
                    </a:lnTo>
                    <a:lnTo>
                      <a:pt x="4" y="9"/>
                    </a:lnTo>
                    <a:lnTo>
                      <a:pt x="7" y="11"/>
                    </a:lnTo>
                    <a:lnTo>
                      <a:pt x="11" y="12"/>
                    </a:lnTo>
                    <a:lnTo>
                      <a:pt x="14" y="13"/>
                    </a:lnTo>
                    <a:lnTo>
                      <a:pt x="17" y="13"/>
                    </a:lnTo>
                    <a:lnTo>
                      <a:pt x="20" y="12"/>
                    </a:lnTo>
                    <a:lnTo>
                      <a:pt x="23" y="11"/>
                    </a:lnTo>
                    <a:lnTo>
                      <a:pt x="28" y="9"/>
                    </a:lnTo>
                    <a:lnTo>
                      <a:pt x="31" y="7"/>
                    </a:lnTo>
                    <a:lnTo>
                      <a:pt x="34" y="4"/>
                    </a:lnTo>
                    <a:lnTo>
                      <a:pt x="37" y="0"/>
                    </a:lnTo>
                  </a:path>
                </a:pathLst>
              </a:custGeom>
              <a:noFill/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48910" name="Group 430"/>
            <p:cNvGrpSpPr>
              <a:grpSpLocks/>
            </p:cNvGrpSpPr>
            <p:nvPr/>
          </p:nvGrpSpPr>
          <p:grpSpPr bwMode="auto">
            <a:xfrm>
              <a:off x="2245" y="2295"/>
              <a:ext cx="366" cy="569"/>
              <a:chOff x="2245" y="2295"/>
              <a:chExt cx="366" cy="569"/>
            </a:xfrm>
          </p:grpSpPr>
          <p:sp>
            <p:nvSpPr>
              <p:cNvPr id="148911" name="Line 431"/>
              <p:cNvSpPr>
                <a:spLocks noChangeShapeType="1"/>
              </p:cNvSpPr>
              <p:nvPr/>
            </p:nvSpPr>
            <p:spPr bwMode="auto">
              <a:xfrm>
                <a:off x="2245" y="2295"/>
                <a:ext cx="366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912" name="Line 432"/>
              <p:cNvSpPr>
                <a:spLocks noChangeShapeType="1"/>
              </p:cNvSpPr>
              <p:nvPr/>
            </p:nvSpPr>
            <p:spPr bwMode="auto">
              <a:xfrm>
                <a:off x="2290" y="2864"/>
                <a:ext cx="321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913" name="Line 433"/>
              <p:cNvSpPr>
                <a:spLocks noChangeShapeType="1"/>
              </p:cNvSpPr>
              <p:nvPr/>
            </p:nvSpPr>
            <p:spPr bwMode="auto">
              <a:xfrm>
                <a:off x="2574" y="2357"/>
                <a:ext cx="0" cy="448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914" name="Freeform 434"/>
              <p:cNvSpPr>
                <a:spLocks/>
              </p:cNvSpPr>
              <p:nvPr/>
            </p:nvSpPr>
            <p:spPr bwMode="auto">
              <a:xfrm>
                <a:off x="2563" y="2295"/>
                <a:ext cx="19" cy="62"/>
              </a:xfrm>
              <a:custGeom>
                <a:avLst/>
                <a:gdLst>
                  <a:gd name="T0" fmla="*/ 0 w 52"/>
                  <a:gd name="T1" fmla="*/ 155 h 155"/>
                  <a:gd name="T2" fmla="*/ 52 w 52"/>
                  <a:gd name="T3" fmla="*/ 155 h 155"/>
                  <a:gd name="T4" fmla="*/ 27 w 52"/>
                  <a:gd name="T5" fmla="*/ 0 h 155"/>
                  <a:gd name="T6" fmla="*/ 0 w 52"/>
                  <a:gd name="T7" fmla="*/ 155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2" h="155">
                    <a:moveTo>
                      <a:pt x="0" y="155"/>
                    </a:moveTo>
                    <a:lnTo>
                      <a:pt x="52" y="155"/>
                    </a:lnTo>
                    <a:lnTo>
                      <a:pt x="27" y="0"/>
                    </a:lnTo>
                    <a:lnTo>
                      <a:pt x="0" y="155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915" name="Freeform 435"/>
              <p:cNvSpPr>
                <a:spLocks/>
              </p:cNvSpPr>
              <p:nvPr/>
            </p:nvSpPr>
            <p:spPr bwMode="auto">
              <a:xfrm>
                <a:off x="2563" y="2295"/>
                <a:ext cx="19" cy="62"/>
              </a:xfrm>
              <a:custGeom>
                <a:avLst/>
                <a:gdLst>
                  <a:gd name="T0" fmla="*/ 0 w 52"/>
                  <a:gd name="T1" fmla="*/ 155 h 155"/>
                  <a:gd name="T2" fmla="*/ 52 w 52"/>
                  <a:gd name="T3" fmla="*/ 155 h 155"/>
                  <a:gd name="T4" fmla="*/ 27 w 52"/>
                  <a:gd name="T5" fmla="*/ 0 h 155"/>
                  <a:gd name="T6" fmla="*/ 0 w 52"/>
                  <a:gd name="T7" fmla="*/ 155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2" h="155">
                    <a:moveTo>
                      <a:pt x="0" y="155"/>
                    </a:moveTo>
                    <a:lnTo>
                      <a:pt x="52" y="155"/>
                    </a:lnTo>
                    <a:lnTo>
                      <a:pt x="27" y="0"/>
                    </a:lnTo>
                    <a:lnTo>
                      <a:pt x="0" y="155"/>
                    </a:lnTo>
                    <a:close/>
                  </a:path>
                </a:pathLst>
              </a:custGeom>
              <a:solidFill>
                <a:srgbClr val="FF3300"/>
              </a:solidFill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916" name="Freeform 436"/>
              <p:cNvSpPr>
                <a:spLocks/>
              </p:cNvSpPr>
              <p:nvPr/>
            </p:nvSpPr>
            <p:spPr bwMode="auto">
              <a:xfrm>
                <a:off x="2563" y="2805"/>
                <a:ext cx="19" cy="59"/>
              </a:xfrm>
              <a:custGeom>
                <a:avLst/>
                <a:gdLst>
                  <a:gd name="T0" fmla="*/ 0 w 52"/>
                  <a:gd name="T1" fmla="*/ 0 h 156"/>
                  <a:gd name="T2" fmla="*/ 52 w 52"/>
                  <a:gd name="T3" fmla="*/ 0 h 156"/>
                  <a:gd name="T4" fmla="*/ 27 w 52"/>
                  <a:gd name="T5" fmla="*/ 156 h 156"/>
                  <a:gd name="T6" fmla="*/ 0 w 52"/>
                  <a:gd name="T7" fmla="*/ 0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2" h="156">
                    <a:moveTo>
                      <a:pt x="0" y="0"/>
                    </a:moveTo>
                    <a:lnTo>
                      <a:pt x="52" y="0"/>
                    </a:lnTo>
                    <a:lnTo>
                      <a:pt x="27" y="1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917" name="Freeform 437"/>
              <p:cNvSpPr>
                <a:spLocks/>
              </p:cNvSpPr>
              <p:nvPr/>
            </p:nvSpPr>
            <p:spPr bwMode="auto">
              <a:xfrm>
                <a:off x="2563" y="2805"/>
                <a:ext cx="19" cy="59"/>
              </a:xfrm>
              <a:custGeom>
                <a:avLst/>
                <a:gdLst>
                  <a:gd name="T0" fmla="*/ 0 w 52"/>
                  <a:gd name="T1" fmla="*/ 0 h 156"/>
                  <a:gd name="T2" fmla="*/ 52 w 52"/>
                  <a:gd name="T3" fmla="*/ 0 h 156"/>
                  <a:gd name="T4" fmla="*/ 27 w 52"/>
                  <a:gd name="T5" fmla="*/ 156 h 156"/>
                  <a:gd name="T6" fmla="*/ 0 w 52"/>
                  <a:gd name="T7" fmla="*/ 0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2" h="156">
                    <a:moveTo>
                      <a:pt x="0" y="0"/>
                    </a:moveTo>
                    <a:lnTo>
                      <a:pt x="52" y="0"/>
                    </a:lnTo>
                    <a:lnTo>
                      <a:pt x="27" y="1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3300"/>
              </a:solidFill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918" name="Freeform 438"/>
              <p:cNvSpPr>
                <a:spLocks/>
              </p:cNvSpPr>
              <p:nvPr/>
            </p:nvSpPr>
            <p:spPr bwMode="auto">
              <a:xfrm>
                <a:off x="2459" y="2592"/>
                <a:ext cx="16" cy="19"/>
              </a:xfrm>
              <a:custGeom>
                <a:avLst/>
                <a:gdLst>
                  <a:gd name="T0" fmla="*/ 0 w 41"/>
                  <a:gd name="T1" fmla="*/ 0 h 49"/>
                  <a:gd name="T2" fmla="*/ 0 w 41"/>
                  <a:gd name="T3" fmla="*/ 4 h 49"/>
                  <a:gd name="T4" fmla="*/ 1 w 41"/>
                  <a:gd name="T5" fmla="*/ 10 h 49"/>
                  <a:gd name="T6" fmla="*/ 4 w 41"/>
                  <a:gd name="T7" fmla="*/ 14 h 49"/>
                  <a:gd name="T8" fmla="*/ 7 w 41"/>
                  <a:gd name="T9" fmla="*/ 19 h 49"/>
                  <a:gd name="T10" fmla="*/ 10 w 41"/>
                  <a:gd name="T11" fmla="*/ 25 h 49"/>
                  <a:gd name="T12" fmla="*/ 14 w 41"/>
                  <a:gd name="T13" fmla="*/ 29 h 49"/>
                  <a:gd name="T14" fmla="*/ 18 w 41"/>
                  <a:gd name="T15" fmla="*/ 33 h 49"/>
                  <a:gd name="T16" fmla="*/ 24 w 41"/>
                  <a:gd name="T17" fmla="*/ 38 h 49"/>
                  <a:gd name="T18" fmla="*/ 29 w 41"/>
                  <a:gd name="T19" fmla="*/ 42 h 49"/>
                  <a:gd name="T20" fmla="*/ 34 w 41"/>
                  <a:gd name="T21" fmla="*/ 46 h 49"/>
                  <a:gd name="T22" fmla="*/ 41 w 41"/>
                  <a:gd name="T23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1" h="49">
                    <a:moveTo>
                      <a:pt x="0" y="0"/>
                    </a:moveTo>
                    <a:lnTo>
                      <a:pt x="0" y="4"/>
                    </a:lnTo>
                    <a:lnTo>
                      <a:pt x="1" y="10"/>
                    </a:lnTo>
                    <a:lnTo>
                      <a:pt x="4" y="14"/>
                    </a:lnTo>
                    <a:lnTo>
                      <a:pt x="7" y="19"/>
                    </a:lnTo>
                    <a:lnTo>
                      <a:pt x="10" y="25"/>
                    </a:lnTo>
                    <a:lnTo>
                      <a:pt x="14" y="29"/>
                    </a:lnTo>
                    <a:lnTo>
                      <a:pt x="18" y="33"/>
                    </a:lnTo>
                    <a:lnTo>
                      <a:pt x="24" y="38"/>
                    </a:lnTo>
                    <a:lnTo>
                      <a:pt x="29" y="42"/>
                    </a:lnTo>
                    <a:lnTo>
                      <a:pt x="34" y="46"/>
                    </a:lnTo>
                    <a:lnTo>
                      <a:pt x="41" y="49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919" name="Freeform 439"/>
              <p:cNvSpPr>
                <a:spLocks/>
              </p:cNvSpPr>
              <p:nvPr/>
            </p:nvSpPr>
            <p:spPr bwMode="auto">
              <a:xfrm>
                <a:off x="2459" y="2581"/>
                <a:ext cx="32" cy="11"/>
              </a:xfrm>
              <a:custGeom>
                <a:avLst/>
                <a:gdLst>
                  <a:gd name="T0" fmla="*/ 83 w 83"/>
                  <a:gd name="T1" fmla="*/ 16 h 27"/>
                  <a:gd name="T2" fmla="*/ 77 w 83"/>
                  <a:gd name="T3" fmla="*/ 13 h 27"/>
                  <a:gd name="T4" fmla="*/ 72 w 83"/>
                  <a:gd name="T5" fmla="*/ 10 h 27"/>
                  <a:gd name="T6" fmla="*/ 65 w 83"/>
                  <a:gd name="T7" fmla="*/ 7 h 27"/>
                  <a:gd name="T8" fmla="*/ 59 w 83"/>
                  <a:gd name="T9" fmla="*/ 5 h 27"/>
                  <a:gd name="T10" fmla="*/ 53 w 83"/>
                  <a:gd name="T11" fmla="*/ 3 h 27"/>
                  <a:gd name="T12" fmla="*/ 46 w 83"/>
                  <a:gd name="T13" fmla="*/ 2 h 27"/>
                  <a:gd name="T14" fmla="*/ 40 w 83"/>
                  <a:gd name="T15" fmla="*/ 0 h 27"/>
                  <a:gd name="T16" fmla="*/ 34 w 83"/>
                  <a:gd name="T17" fmla="*/ 0 h 27"/>
                  <a:gd name="T18" fmla="*/ 28 w 83"/>
                  <a:gd name="T19" fmla="*/ 2 h 27"/>
                  <a:gd name="T20" fmla="*/ 23 w 83"/>
                  <a:gd name="T21" fmla="*/ 3 h 27"/>
                  <a:gd name="T22" fmla="*/ 17 w 83"/>
                  <a:gd name="T23" fmla="*/ 4 h 27"/>
                  <a:gd name="T24" fmla="*/ 13 w 83"/>
                  <a:gd name="T25" fmla="*/ 6 h 27"/>
                  <a:gd name="T26" fmla="*/ 10 w 83"/>
                  <a:gd name="T27" fmla="*/ 8 h 27"/>
                  <a:gd name="T28" fmla="*/ 7 w 83"/>
                  <a:gd name="T29" fmla="*/ 11 h 27"/>
                  <a:gd name="T30" fmla="*/ 4 w 83"/>
                  <a:gd name="T31" fmla="*/ 14 h 27"/>
                  <a:gd name="T32" fmla="*/ 1 w 83"/>
                  <a:gd name="T33" fmla="*/ 19 h 27"/>
                  <a:gd name="T34" fmla="*/ 0 w 83"/>
                  <a:gd name="T35" fmla="*/ 23 h 27"/>
                  <a:gd name="T36" fmla="*/ 0 w 83"/>
                  <a:gd name="T37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3" h="27">
                    <a:moveTo>
                      <a:pt x="83" y="16"/>
                    </a:moveTo>
                    <a:lnTo>
                      <a:pt x="77" y="13"/>
                    </a:lnTo>
                    <a:lnTo>
                      <a:pt x="72" y="10"/>
                    </a:lnTo>
                    <a:lnTo>
                      <a:pt x="65" y="7"/>
                    </a:lnTo>
                    <a:lnTo>
                      <a:pt x="59" y="5"/>
                    </a:lnTo>
                    <a:lnTo>
                      <a:pt x="53" y="3"/>
                    </a:lnTo>
                    <a:lnTo>
                      <a:pt x="46" y="2"/>
                    </a:lnTo>
                    <a:lnTo>
                      <a:pt x="40" y="0"/>
                    </a:lnTo>
                    <a:lnTo>
                      <a:pt x="34" y="0"/>
                    </a:lnTo>
                    <a:lnTo>
                      <a:pt x="28" y="2"/>
                    </a:lnTo>
                    <a:lnTo>
                      <a:pt x="23" y="3"/>
                    </a:lnTo>
                    <a:lnTo>
                      <a:pt x="17" y="4"/>
                    </a:lnTo>
                    <a:lnTo>
                      <a:pt x="13" y="6"/>
                    </a:lnTo>
                    <a:lnTo>
                      <a:pt x="10" y="8"/>
                    </a:lnTo>
                    <a:lnTo>
                      <a:pt x="7" y="11"/>
                    </a:lnTo>
                    <a:lnTo>
                      <a:pt x="4" y="14"/>
                    </a:lnTo>
                    <a:lnTo>
                      <a:pt x="1" y="19"/>
                    </a:lnTo>
                    <a:lnTo>
                      <a:pt x="0" y="23"/>
                    </a:lnTo>
                    <a:lnTo>
                      <a:pt x="0" y="27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920" name="Freeform 440"/>
              <p:cNvSpPr>
                <a:spLocks/>
              </p:cNvSpPr>
              <p:nvPr/>
            </p:nvSpPr>
            <p:spPr bwMode="auto">
              <a:xfrm>
                <a:off x="2491" y="2589"/>
                <a:ext cx="62" cy="43"/>
              </a:xfrm>
              <a:custGeom>
                <a:avLst/>
                <a:gdLst>
                  <a:gd name="T0" fmla="*/ 0 w 161"/>
                  <a:gd name="T1" fmla="*/ 0 h 114"/>
                  <a:gd name="T2" fmla="*/ 161 w 161"/>
                  <a:gd name="T3" fmla="*/ 114 h 114"/>
                  <a:gd name="T4" fmla="*/ 161 w 161"/>
                  <a:gd name="T5" fmla="*/ 39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1" h="114">
                    <a:moveTo>
                      <a:pt x="0" y="0"/>
                    </a:moveTo>
                    <a:lnTo>
                      <a:pt x="161" y="114"/>
                    </a:lnTo>
                    <a:lnTo>
                      <a:pt x="161" y="39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921" name="Freeform 441"/>
              <p:cNvSpPr>
                <a:spLocks/>
              </p:cNvSpPr>
              <p:nvPr/>
            </p:nvSpPr>
            <p:spPr bwMode="auto">
              <a:xfrm>
                <a:off x="2464" y="2549"/>
                <a:ext cx="83" cy="24"/>
              </a:xfrm>
              <a:custGeom>
                <a:avLst/>
                <a:gdLst>
                  <a:gd name="T0" fmla="*/ 0 w 216"/>
                  <a:gd name="T1" fmla="*/ 0 h 60"/>
                  <a:gd name="T2" fmla="*/ 12 w 216"/>
                  <a:gd name="T3" fmla="*/ 8 h 60"/>
                  <a:gd name="T4" fmla="*/ 24 w 216"/>
                  <a:gd name="T5" fmla="*/ 15 h 60"/>
                  <a:gd name="T6" fmla="*/ 36 w 216"/>
                  <a:gd name="T7" fmla="*/ 22 h 60"/>
                  <a:gd name="T8" fmla="*/ 49 w 216"/>
                  <a:gd name="T9" fmla="*/ 28 h 60"/>
                  <a:gd name="T10" fmla="*/ 62 w 216"/>
                  <a:gd name="T11" fmla="*/ 33 h 60"/>
                  <a:gd name="T12" fmla="*/ 76 w 216"/>
                  <a:gd name="T13" fmla="*/ 39 h 60"/>
                  <a:gd name="T14" fmla="*/ 89 w 216"/>
                  <a:gd name="T15" fmla="*/ 43 h 60"/>
                  <a:gd name="T16" fmla="*/ 101 w 216"/>
                  <a:gd name="T17" fmla="*/ 47 h 60"/>
                  <a:gd name="T18" fmla="*/ 115 w 216"/>
                  <a:gd name="T19" fmla="*/ 50 h 60"/>
                  <a:gd name="T20" fmla="*/ 128 w 216"/>
                  <a:gd name="T21" fmla="*/ 54 h 60"/>
                  <a:gd name="T22" fmla="*/ 142 w 216"/>
                  <a:gd name="T23" fmla="*/ 56 h 60"/>
                  <a:gd name="T24" fmla="*/ 155 w 216"/>
                  <a:gd name="T25" fmla="*/ 58 h 60"/>
                  <a:gd name="T26" fmla="*/ 167 w 216"/>
                  <a:gd name="T27" fmla="*/ 59 h 60"/>
                  <a:gd name="T28" fmla="*/ 180 w 216"/>
                  <a:gd name="T29" fmla="*/ 60 h 60"/>
                  <a:gd name="T30" fmla="*/ 193 w 216"/>
                  <a:gd name="T31" fmla="*/ 60 h 60"/>
                  <a:gd name="T32" fmla="*/ 205 w 216"/>
                  <a:gd name="T33" fmla="*/ 60 h 60"/>
                  <a:gd name="T34" fmla="*/ 216 w 216"/>
                  <a:gd name="T35" fmla="*/ 59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16" h="60">
                    <a:moveTo>
                      <a:pt x="0" y="0"/>
                    </a:moveTo>
                    <a:lnTo>
                      <a:pt x="12" y="8"/>
                    </a:lnTo>
                    <a:lnTo>
                      <a:pt x="24" y="15"/>
                    </a:lnTo>
                    <a:lnTo>
                      <a:pt x="36" y="22"/>
                    </a:lnTo>
                    <a:lnTo>
                      <a:pt x="49" y="28"/>
                    </a:lnTo>
                    <a:lnTo>
                      <a:pt x="62" y="33"/>
                    </a:lnTo>
                    <a:lnTo>
                      <a:pt x="76" y="39"/>
                    </a:lnTo>
                    <a:lnTo>
                      <a:pt x="89" y="43"/>
                    </a:lnTo>
                    <a:lnTo>
                      <a:pt x="101" y="47"/>
                    </a:lnTo>
                    <a:lnTo>
                      <a:pt x="115" y="50"/>
                    </a:lnTo>
                    <a:lnTo>
                      <a:pt x="128" y="54"/>
                    </a:lnTo>
                    <a:lnTo>
                      <a:pt x="142" y="56"/>
                    </a:lnTo>
                    <a:lnTo>
                      <a:pt x="155" y="58"/>
                    </a:lnTo>
                    <a:lnTo>
                      <a:pt x="167" y="59"/>
                    </a:lnTo>
                    <a:lnTo>
                      <a:pt x="180" y="60"/>
                    </a:lnTo>
                    <a:lnTo>
                      <a:pt x="193" y="60"/>
                    </a:lnTo>
                    <a:lnTo>
                      <a:pt x="205" y="60"/>
                    </a:lnTo>
                    <a:lnTo>
                      <a:pt x="216" y="59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922" name="Freeform 442"/>
              <p:cNvSpPr>
                <a:spLocks/>
              </p:cNvSpPr>
              <p:nvPr/>
            </p:nvSpPr>
            <p:spPr bwMode="auto">
              <a:xfrm>
                <a:off x="2459" y="2536"/>
                <a:ext cx="5" cy="13"/>
              </a:xfrm>
              <a:custGeom>
                <a:avLst/>
                <a:gdLst>
                  <a:gd name="T0" fmla="*/ 14 w 14"/>
                  <a:gd name="T1" fmla="*/ 0 h 37"/>
                  <a:gd name="T2" fmla="*/ 10 w 14"/>
                  <a:gd name="T3" fmla="*/ 1 h 37"/>
                  <a:gd name="T4" fmla="*/ 7 w 14"/>
                  <a:gd name="T5" fmla="*/ 2 h 37"/>
                  <a:gd name="T6" fmla="*/ 5 w 14"/>
                  <a:gd name="T7" fmla="*/ 4 h 37"/>
                  <a:gd name="T8" fmla="*/ 3 w 14"/>
                  <a:gd name="T9" fmla="*/ 8 h 37"/>
                  <a:gd name="T10" fmla="*/ 1 w 14"/>
                  <a:gd name="T11" fmla="*/ 11 h 37"/>
                  <a:gd name="T12" fmla="*/ 0 w 14"/>
                  <a:gd name="T13" fmla="*/ 14 h 37"/>
                  <a:gd name="T14" fmla="*/ 0 w 14"/>
                  <a:gd name="T15" fmla="*/ 17 h 37"/>
                  <a:gd name="T16" fmla="*/ 1 w 14"/>
                  <a:gd name="T17" fmla="*/ 20 h 37"/>
                  <a:gd name="T18" fmla="*/ 3 w 14"/>
                  <a:gd name="T19" fmla="*/ 24 h 37"/>
                  <a:gd name="T20" fmla="*/ 5 w 14"/>
                  <a:gd name="T21" fmla="*/ 28 h 37"/>
                  <a:gd name="T22" fmla="*/ 7 w 14"/>
                  <a:gd name="T23" fmla="*/ 31 h 37"/>
                  <a:gd name="T24" fmla="*/ 10 w 14"/>
                  <a:gd name="T25" fmla="*/ 34 h 37"/>
                  <a:gd name="T26" fmla="*/ 14 w 14"/>
                  <a:gd name="T27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37">
                    <a:moveTo>
                      <a:pt x="14" y="0"/>
                    </a:moveTo>
                    <a:lnTo>
                      <a:pt x="10" y="1"/>
                    </a:lnTo>
                    <a:lnTo>
                      <a:pt x="7" y="2"/>
                    </a:lnTo>
                    <a:lnTo>
                      <a:pt x="5" y="4"/>
                    </a:lnTo>
                    <a:lnTo>
                      <a:pt x="3" y="8"/>
                    </a:lnTo>
                    <a:lnTo>
                      <a:pt x="1" y="11"/>
                    </a:lnTo>
                    <a:lnTo>
                      <a:pt x="0" y="14"/>
                    </a:lnTo>
                    <a:lnTo>
                      <a:pt x="0" y="17"/>
                    </a:lnTo>
                    <a:lnTo>
                      <a:pt x="1" y="20"/>
                    </a:lnTo>
                    <a:lnTo>
                      <a:pt x="3" y="24"/>
                    </a:lnTo>
                    <a:lnTo>
                      <a:pt x="5" y="28"/>
                    </a:lnTo>
                    <a:lnTo>
                      <a:pt x="7" y="31"/>
                    </a:lnTo>
                    <a:lnTo>
                      <a:pt x="10" y="34"/>
                    </a:lnTo>
                    <a:lnTo>
                      <a:pt x="14" y="37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923" name="Freeform 443"/>
              <p:cNvSpPr>
                <a:spLocks/>
              </p:cNvSpPr>
              <p:nvPr/>
            </p:nvSpPr>
            <p:spPr bwMode="auto">
              <a:xfrm>
                <a:off x="2464" y="2536"/>
                <a:ext cx="83" cy="21"/>
              </a:xfrm>
              <a:custGeom>
                <a:avLst/>
                <a:gdLst>
                  <a:gd name="T0" fmla="*/ 216 w 216"/>
                  <a:gd name="T1" fmla="*/ 60 h 60"/>
                  <a:gd name="T2" fmla="*/ 205 w 216"/>
                  <a:gd name="T3" fmla="*/ 52 h 60"/>
                  <a:gd name="T4" fmla="*/ 193 w 216"/>
                  <a:gd name="T5" fmla="*/ 46 h 60"/>
                  <a:gd name="T6" fmla="*/ 180 w 216"/>
                  <a:gd name="T7" fmla="*/ 39 h 60"/>
                  <a:gd name="T8" fmla="*/ 167 w 216"/>
                  <a:gd name="T9" fmla="*/ 33 h 60"/>
                  <a:gd name="T10" fmla="*/ 155 w 216"/>
                  <a:gd name="T11" fmla="*/ 28 h 60"/>
                  <a:gd name="T12" fmla="*/ 142 w 216"/>
                  <a:gd name="T13" fmla="*/ 22 h 60"/>
                  <a:gd name="T14" fmla="*/ 128 w 216"/>
                  <a:gd name="T15" fmla="*/ 18 h 60"/>
                  <a:gd name="T16" fmla="*/ 115 w 216"/>
                  <a:gd name="T17" fmla="*/ 14 h 60"/>
                  <a:gd name="T18" fmla="*/ 101 w 216"/>
                  <a:gd name="T19" fmla="*/ 10 h 60"/>
                  <a:gd name="T20" fmla="*/ 89 w 216"/>
                  <a:gd name="T21" fmla="*/ 7 h 60"/>
                  <a:gd name="T22" fmla="*/ 76 w 216"/>
                  <a:gd name="T23" fmla="*/ 4 h 60"/>
                  <a:gd name="T24" fmla="*/ 62 w 216"/>
                  <a:gd name="T25" fmla="*/ 2 h 60"/>
                  <a:gd name="T26" fmla="*/ 49 w 216"/>
                  <a:gd name="T27" fmla="*/ 1 h 60"/>
                  <a:gd name="T28" fmla="*/ 36 w 216"/>
                  <a:gd name="T29" fmla="*/ 1 h 60"/>
                  <a:gd name="T30" fmla="*/ 24 w 216"/>
                  <a:gd name="T31" fmla="*/ 0 h 60"/>
                  <a:gd name="T32" fmla="*/ 12 w 216"/>
                  <a:gd name="T33" fmla="*/ 1 h 60"/>
                  <a:gd name="T34" fmla="*/ 0 w 216"/>
                  <a:gd name="T35" fmla="*/ 2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16" h="60">
                    <a:moveTo>
                      <a:pt x="216" y="60"/>
                    </a:moveTo>
                    <a:lnTo>
                      <a:pt x="205" y="52"/>
                    </a:lnTo>
                    <a:lnTo>
                      <a:pt x="193" y="46"/>
                    </a:lnTo>
                    <a:lnTo>
                      <a:pt x="180" y="39"/>
                    </a:lnTo>
                    <a:lnTo>
                      <a:pt x="167" y="33"/>
                    </a:lnTo>
                    <a:lnTo>
                      <a:pt x="155" y="28"/>
                    </a:lnTo>
                    <a:lnTo>
                      <a:pt x="142" y="22"/>
                    </a:lnTo>
                    <a:lnTo>
                      <a:pt x="128" y="18"/>
                    </a:lnTo>
                    <a:lnTo>
                      <a:pt x="115" y="14"/>
                    </a:lnTo>
                    <a:lnTo>
                      <a:pt x="101" y="10"/>
                    </a:lnTo>
                    <a:lnTo>
                      <a:pt x="89" y="7"/>
                    </a:lnTo>
                    <a:lnTo>
                      <a:pt x="76" y="4"/>
                    </a:lnTo>
                    <a:lnTo>
                      <a:pt x="62" y="2"/>
                    </a:lnTo>
                    <a:lnTo>
                      <a:pt x="49" y="1"/>
                    </a:lnTo>
                    <a:lnTo>
                      <a:pt x="36" y="1"/>
                    </a:lnTo>
                    <a:lnTo>
                      <a:pt x="24" y="0"/>
                    </a:lnTo>
                    <a:lnTo>
                      <a:pt x="12" y="1"/>
                    </a:lnTo>
                    <a:lnTo>
                      <a:pt x="0" y="2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924" name="Freeform 444"/>
              <p:cNvSpPr>
                <a:spLocks/>
              </p:cNvSpPr>
              <p:nvPr/>
            </p:nvSpPr>
            <p:spPr bwMode="auto">
              <a:xfrm>
                <a:off x="2547" y="2557"/>
                <a:ext cx="6" cy="16"/>
              </a:xfrm>
              <a:custGeom>
                <a:avLst/>
                <a:gdLst>
                  <a:gd name="T0" fmla="*/ 0 w 14"/>
                  <a:gd name="T1" fmla="*/ 38 h 38"/>
                  <a:gd name="T2" fmla="*/ 5 w 14"/>
                  <a:gd name="T3" fmla="*/ 37 h 38"/>
                  <a:gd name="T4" fmla="*/ 8 w 14"/>
                  <a:gd name="T5" fmla="*/ 35 h 38"/>
                  <a:gd name="T6" fmla="*/ 10 w 14"/>
                  <a:gd name="T7" fmla="*/ 33 h 38"/>
                  <a:gd name="T8" fmla="*/ 12 w 14"/>
                  <a:gd name="T9" fmla="*/ 30 h 38"/>
                  <a:gd name="T10" fmla="*/ 13 w 14"/>
                  <a:gd name="T11" fmla="*/ 27 h 38"/>
                  <a:gd name="T12" fmla="*/ 14 w 14"/>
                  <a:gd name="T13" fmla="*/ 24 h 38"/>
                  <a:gd name="T14" fmla="*/ 14 w 14"/>
                  <a:gd name="T15" fmla="*/ 21 h 38"/>
                  <a:gd name="T16" fmla="*/ 13 w 14"/>
                  <a:gd name="T17" fmla="*/ 18 h 38"/>
                  <a:gd name="T18" fmla="*/ 12 w 14"/>
                  <a:gd name="T19" fmla="*/ 13 h 38"/>
                  <a:gd name="T20" fmla="*/ 10 w 14"/>
                  <a:gd name="T21" fmla="*/ 10 h 38"/>
                  <a:gd name="T22" fmla="*/ 8 w 14"/>
                  <a:gd name="T23" fmla="*/ 6 h 38"/>
                  <a:gd name="T24" fmla="*/ 5 w 14"/>
                  <a:gd name="T25" fmla="*/ 3 h 38"/>
                  <a:gd name="T26" fmla="*/ 0 w 14"/>
                  <a:gd name="T2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38">
                    <a:moveTo>
                      <a:pt x="0" y="38"/>
                    </a:moveTo>
                    <a:lnTo>
                      <a:pt x="5" y="37"/>
                    </a:lnTo>
                    <a:lnTo>
                      <a:pt x="8" y="35"/>
                    </a:lnTo>
                    <a:lnTo>
                      <a:pt x="10" y="33"/>
                    </a:lnTo>
                    <a:lnTo>
                      <a:pt x="12" y="30"/>
                    </a:lnTo>
                    <a:lnTo>
                      <a:pt x="13" y="27"/>
                    </a:lnTo>
                    <a:lnTo>
                      <a:pt x="14" y="24"/>
                    </a:lnTo>
                    <a:lnTo>
                      <a:pt x="14" y="21"/>
                    </a:lnTo>
                    <a:lnTo>
                      <a:pt x="13" y="18"/>
                    </a:lnTo>
                    <a:lnTo>
                      <a:pt x="12" y="13"/>
                    </a:lnTo>
                    <a:lnTo>
                      <a:pt x="10" y="10"/>
                    </a:lnTo>
                    <a:lnTo>
                      <a:pt x="8" y="6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48925" name="Group 445"/>
            <p:cNvGrpSpPr>
              <a:grpSpLocks/>
            </p:cNvGrpSpPr>
            <p:nvPr/>
          </p:nvGrpSpPr>
          <p:grpSpPr bwMode="auto">
            <a:xfrm>
              <a:off x="2099" y="2068"/>
              <a:ext cx="718" cy="1023"/>
              <a:chOff x="2099" y="2068"/>
              <a:chExt cx="718" cy="1023"/>
            </a:xfrm>
          </p:grpSpPr>
          <p:sp>
            <p:nvSpPr>
              <p:cNvPr id="148926" name="Line 446"/>
              <p:cNvSpPr>
                <a:spLocks noChangeShapeType="1"/>
              </p:cNvSpPr>
              <p:nvPr/>
            </p:nvSpPr>
            <p:spPr bwMode="auto">
              <a:xfrm>
                <a:off x="2099" y="2068"/>
                <a:ext cx="718" cy="0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927" name="Line 447"/>
              <p:cNvSpPr>
                <a:spLocks noChangeShapeType="1"/>
              </p:cNvSpPr>
              <p:nvPr/>
            </p:nvSpPr>
            <p:spPr bwMode="auto">
              <a:xfrm>
                <a:off x="2099" y="3091"/>
                <a:ext cx="718" cy="0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928" name="Line 448"/>
              <p:cNvSpPr>
                <a:spLocks noChangeShapeType="1"/>
              </p:cNvSpPr>
              <p:nvPr/>
            </p:nvSpPr>
            <p:spPr bwMode="auto">
              <a:xfrm>
                <a:off x="2777" y="2130"/>
                <a:ext cx="0" cy="902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929" name="Freeform 449"/>
              <p:cNvSpPr>
                <a:spLocks/>
              </p:cNvSpPr>
              <p:nvPr/>
            </p:nvSpPr>
            <p:spPr bwMode="auto">
              <a:xfrm>
                <a:off x="2766" y="2068"/>
                <a:ext cx="22" cy="62"/>
              </a:xfrm>
              <a:custGeom>
                <a:avLst/>
                <a:gdLst>
                  <a:gd name="T0" fmla="*/ 0 w 52"/>
                  <a:gd name="T1" fmla="*/ 156 h 156"/>
                  <a:gd name="T2" fmla="*/ 52 w 52"/>
                  <a:gd name="T3" fmla="*/ 156 h 156"/>
                  <a:gd name="T4" fmla="*/ 25 w 52"/>
                  <a:gd name="T5" fmla="*/ 0 h 156"/>
                  <a:gd name="T6" fmla="*/ 0 w 52"/>
                  <a:gd name="T7" fmla="*/ 156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2" h="156">
                    <a:moveTo>
                      <a:pt x="0" y="156"/>
                    </a:moveTo>
                    <a:lnTo>
                      <a:pt x="52" y="156"/>
                    </a:lnTo>
                    <a:lnTo>
                      <a:pt x="25" y="0"/>
                    </a:lnTo>
                    <a:lnTo>
                      <a:pt x="0" y="156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930" name="Freeform 450"/>
              <p:cNvSpPr>
                <a:spLocks/>
              </p:cNvSpPr>
              <p:nvPr/>
            </p:nvSpPr>
            <p:spPr bwMode="auto">
              <a:xfrm>
                <a:off x="2766" y="2068"/>
                <a:ext cx="22" cy="62"/>
              </a:xfrm>
              <a:custGeom>
                <a:avLst/>
                <a:gdLst>
                  <a:gd name="T0" fmla="*/ 0 w 52"/>
                  <a:gd name="T1" fmla="*/ 156 h 156"/>
                  <a:gd name="T2" fmla="*/ 52 w 52"/>
                  <a:gd name="T3" fmla="*/ 156 h 156"/>
                  <a:gd name="T4" fmla="*/ 25 w 52"/>
                  <a:gd name="T5" fmla="*/ 0 h 156"/>
                  <a:gd name="T6" fmla="*/ 0 w 52"/>
                  <a:gd name="T7" fmla="*/ 156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2" h="156">
                    <a:moveTo>
                      <a:pt x="0" y="156"/>
                    </a:moveTo>
                    <a:lnTo>
                      <a:pt x="52" y="156"/>
                    </a:lnTo>
                    <a:lnTo>
                      <a:pt x="25" y="0"/>
                    </a:lnTo>
                    <a:lnTo>
                      <a:pt x="0" y="156"/>
                    </a:lnTo>
                    <a:close/>
                  </a:path>
                </a:pathLst>
              </a:custGeom>
              <a:solidFill>
                <a:schemeClr val="accent2"/>
              </a:solidFill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931" name="Freeform 451"/>
              <p:cNvSpPr>
                <a:spLocks/>
              </p:cNvSpPr>
              <p:nvPr/>
            </p:nvSpPr>
            <p:spPr bwMode="auto">
              <a:xfrm>
                <a:off x="2766" y="3032"/>
                <a:ext cx="22" cy="59"/>
              </a:xfrm>
              <a:custGeom>
                <a:avLst/>
                <a:gdLst>
                  <a:gd name="T0" fmla="*/ 0 w 52"/>
                  <a:gd name="T1" fmla="*/ 0 h 155"/>
                  <a:gd name="T2" fmla="*/ 52 w 52"/>
                  <a:gd name="T3" fmla="*/ 0 h 155"/>
                  <a:gd name="T4" fmla="*/ 25 w 52"/>
                  <a:gd name="T5" fmla="*/ 155 h 155"/>
                  <a:gd name="T6" fmla="*/ 0 w 52"/>
                  <a:gd name="T7" fmla="*/ 0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2" h="155">
                    <a:moveTo>
                      <a:pt x="0" y="0"/>
                    </a:moveTo>
                    <a:lnTo>
                      <a:pt x="52" y="0"/>
                    </a:lnTo>
                    <a:lnTo>
                      <a:pt x="25" y="15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932" name="Freeform 452"/>
              <p:cNvSpPr>
                <a:spLocks/>
              </p:cNvSpPr>
              <p:nvPr/>
            </p:nvSpPr>
            <p:spPr bwMode="auto">
              <a:xfrm>
                <a:off x="2766" y="3032"/>
                <a:ext cx="22" cy="59"/>
              </a:xfrm>
              <a:custGeom>
                <a:avLst/>
                <a:gdLst>
                  <a:gd name="T0" fmla="*/ 0 w 52"/>
                  <a:gd name="T1" fmla="*/ 0 h 155"/>
                  <a:gd name="T2" fmla="*/ 52 w 52"/>
                  <a:gd name="T3" fmla="*/ 0 h 155"/>
                  <a:gd name="T4" fmla="*/ 25 w 52"/>
                  <a:gd name="T5" fmla="*/ 155 h 155"/>
                  <a:gd name="T6" fmla="*/ 0 w 52"/>
                  <a:gd name="T7" fmla="*/ 0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2" h="155">
                    <a:moveTo>
                      <a:pt x="0" y="0"/>
                    </a:moveTo>
                    <a:lnTo>
                      <a:pt x="52" y="0"/>
                    </a:lnTo>
                    <a:lnTo>
                      <a:pt x="25" y="15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933" name="Line 453"/>
              <p:cNvSpPr>
                <a:spLocks noChangeShapeType="1"/>
              </p:cNvSpPr>
              <p:nvPr/>
            </p:nvSpPr>
            <p:spPr bwMode="auto">
              <a:xfrm flipV="1">
                <a:off x="2662" y="2589"/>
                <a:ext cx="0" cy="16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934" name="Freeform 454"/>
              <p:cNvSpPr>
                <a:spLocks/>
              </p:cNvSpPr>
              <p:nvPr/>
            </p:nvSpPr>
            <p:spPr bwMode="auto">
              <a:xfrm>
                <a:off x="2662" y="2578"/>
                <a:ext cx="43" cy="22"/>
              </a:xfrm>
              <a:custGeom>
                <a:avLst/>
                <a:gdLst>
                  <a:gd name="T0" fmla="*/ 108 w 108"/>
                  <a:gd name="T1" fmla="*/ 55 h 55"/>
                  <a:gd name="T2" fmla="*/ 108 w 108"/>
                  <a:gd name="T3" fmla="*/ 50 h 55"/>
                  <a:gd name="T4" fmla="*/ 107 w 108"/>
                  <a:gd name="T5" fmla="*/ 46 h 55"/>
                  <a:gd name="T6" fmla="*/ 104 w 108"/>
                  <a:gd name="T7" fmla="*/ 40 h 55"/>
                  <a:gd name="T8" fmla="*/ 102 w 108"/>
                  <a:gd name="T9" fmla="*/ 36 h 55"/>
                  <a:gd name="T10" fmla="*/ 98 w 108"/>
                  <a:gd name="T11" fmla="*/ 31 h 55"/>
                  <a:gd name="T12" fmla="*/ 95 w 108"/>
                  <a:gd name="T13" fmla="*/ 27 h 55"/>
                  <a:gd name="T14" fmla="*/ 89 w 108"/>
                  <a:gd name="T15" fmla="*/ 22 h 55"/>
                  <a:gd name="T16" fmla="*/ 84 w 108"/>
                  <a:gd name="T17" fmla="*/ 18 h 55"/>
                  <a:gd name="T18" fmla="*/ 79 w 108"/>
                  <a:gd name="T19" fmla="*/ 14 h 55"/>
                  <a:gd name="T20" fmla="*/ 74 w 108"/>
                  <a:gd name="T21" fmla="*/ 11 h 55"/>
                  <a:gd name="T22" fmla="*/ 67 w 108"/>
                  <a:gd name="T23" fmla="*/ 7 h 55"/>
                  <a:gd name="T24" fmla="*/ 61 w 108"/>
                  <a:gd name="T25" fmla="*/ 4 h 55"/>
                  <a:gd name="T26" fmla="*/ 54 w 108"/>
                  <a:gd name="T27" fmla="*/ 3 h 55"/>
                  <a:gd name="T28" fmla="*/ 47 w 108"/>
                  <a:gd name="T29" fmla="*/ 1 h 55"/>
                  <a:gd name="T30" fmla="*/ 41 w 108"/>
                  <a:gd name="T31" fmla="*/ 0 h 55"/>
                  <a:gd name="T32" fmla="*/ 35 w 108"/>
                  <a:gd name="T33" fmla="*/ 0 h 55"/>
                  <a:gd name="T34" fmla="*/ 29 w 108"/>
                  <a:gd name="T35" fmla="*/ 0 h 55"/>
                  <a:gd name="T36" fmla="*/ 23 w 108"/>
                  <a:gd name="T37" fmla="*/ 1 h 55"/>
                  <a:gd name="T38" fmla="*/ 18 w 108"/>
                  <a:gd name="T39" fmla="*/ 2 h 55"/>
                  <a:gd name="T40" fmla="*/ 13 w 108"/>
                  <a:gd name="T41" fmla="*/ 4 h 55"/>
                  <a:gd name="T42" fmla="*/ 10 w 108"/>
                  <a:gd name="T43" fmla="*/ 7 h 55"/>
                  <a:gd name="T44" fmla="*/ 6 w 108"/>
                  <a:gd name="T45" fmla="*/ 11 h 55"/>
                  <a:gd name="T46" fmla="*/ 3 w 108"/>
                  <a:gd name="T47" fmla="*/ 14 h 55"/>
                  <a:gd name="T48" fmla="*/ 1 w 108"/>
                  <a:gd name="T49" fmla="*/ 17 h 55"/>
                  <a:gd name="T50" fmla="*/ 0 w 108"/>
                  <a:gd name="T51" fmla="*/ 21 h 55"/>
                  <a:gd name="T52" fmla="*/ 0 w 108"/>
                  <a:gd name="T53" fmla="*/ 27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08" h="55">
                    <a:moveTo>
                      <a:pt x="108" y="55"/>
                    </a:moveTo>
                    <a:lnTo>
                      <a:pt x="108" y="50"/>
                    </a:lnTo>
                    <a:lnTo>
                      <a:pt x="107" y="46"/>
                    </a:lnTo>
                    <a:lnTo>
                      <a:pt x="104" y="40"/>
                    </a:lnTo>
                    <a:lnTo>
                      <a:pt x="102" y="36"/>
                    </a:lnTo>
                    <a:lnTo>
                      <a:pt x="98" y="31"/>
                    </a:lnTo>
                    <a:lnTo>
                      <a:pt x="95" y="27"/>
                    </a:lnTo>
                    <a:lnTo>
                      <a:pt x="89" y="22"/>
                    </a:lnTo>
                    <a:lnTo>
                      <a:pt x="84" y="18"/>
                    </a:lnTo>
                    <a:lnTo>
                      <a:pt x="79" y="14"/>
                    </a:lnTo>
                    <a:lnTo>
                      <a:pt x="74" y="11"/>
                    </a:lnTo>
                    <a:lnTo>
                      <a:pt x="67" y="7"/>
                    </a:lnTo>
                    <a:lnTo>
                      <a:pt x="61" y="4"/>
                    </a:lnTo>
                    <a:lnTo>
                      <a:pt x="54" y="3"/>
                    </a:lnTo>
                    <a:lnTo>
                      <a:pt x="47" y="1"/>
                    </a:lnTo>
                    <a:lnTo>
                      <a:pt x="41" y="0"/>
                    </a:lnTo>
                    <a:lnTo>
                      <a:pt x="35" y="0"/>
                    </a:lnTo>
                    <a:lnTo>
                      <a:pt x="29" y="0"/>
                    </a:lnTo>
                    <a:lnTo>
                      <a:pt x="23" y="1"/>
                    </a:lnTo>
                    <a:lnTo>
                      <a:pt x="18" y="2"/>
                    </a:lnTo>
                    <a:lnTo>
                      <a:pt x="13" y="4"/>
                    </a:lnTo>
                    <a:lnTo>
                      <a:pt x="10" y="7"/>
                    </a:lnTo>
                    <a:lnTo>
                      <a:pt x="6" y="11"/>
                    </a:lnTo>
                    <a:lnTo>
                      <a:pt x="3" y="14"/>
                    </a:lnTo>
                    <a:lnTo>
                      <a:pt x="1" y="17"/>
                    </a:lnTo>
                    <a:lnTo>
                      <a:pt x="0" y="21"/>
                    </a:lnTo>
                    <a:lnTo>
                      <a:pt x="0" y="27"/>
                    </a:lnTo>
                  </a:path>
                </a:pathLst>
              </a:custGeom>
              <a:noFill/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935" name="Line 455"/>
              <p:cNvSpPr>
                <a:spLocks noChangeShapeType="1"/>
              </p:cNvSpPr>
              <p:nvPr/>
            </p:nvSpPr>
            <p:spPr bwMode="auto">
              <a:xfrm>
                <a:off x="2705" y="2600"/>
                <a:ext cx="0" cy="8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936" name="Freeform 456"/>
              <p:cNvSpPr>
                <a:spLocks/>
              </p:cNvSpPr>
              <p:nvPr/>
            </p:nvSpPr>
            <p:spPr bwMode="auto">
              <a:xfrm>
                <a:off x="2705" y="2592"/>
                <a:ext cx="21" cy="8"/>
              </a:xfrm>
              <a:custGeom>
                <a:avLst/>
                <a:gdLst>
                  <a:gd name="T0" fmla="*/ 54 w 54"/>
                  <a:gd name="T1" fmla="*/ 3 h 26"/>
                  <a:gd name="T2" fmla="*/ 48 w 54"/>
                  <a:gd name="T3" fmla="*/ 1 h 26"/>
                  <a:gd name="T4" fmla="*/ 41 w 54"/>
                  <a:gd name="T5" fmla="*/ 1 h 26"/>
                  <a:gd name="T6" fmla="*/ 35 w 54"/>
                  <a:gd name="T7" fmla="*/ 0 h 26"/>
                  <a:gd name="T8" fmla="*/ 29 w 54"/>
                  <a:gd name="T9" fmla="*/ 1 h 26"/>
                  <a:gd name="T10" fmla="*/ 23 w 54"/>
                  <a:gd name="T11" fmla="*/ 1 h 26"/>
                  <a:gd name="T12" fmla="*/ 19 w 54"/>
                  <a:gd name="T13" fmla="*/ 3 h 26"/>
                  <a:gd name="T14" fmla="*/ 13 w 54"/>
                  <a:gd name="T15" fmla="*/ 5 h 26"/>
                  <a:gd name="T16" fmla="*/ 9 w 54"/>
                  <a:gd name="T17" fmla="*/ 7 h 26"/>
                  <a:gd name="T18" fmla="*/ 6 w 54"/>
                  <a:gd name="T19" fmla="*/ 10 h 26"/>
                  <a:gd name="T20" fmla="*/ 4 w 54"/>
                  <a:gd name="T21" fmla="*/ 14 h 26"/>
                  <a:gd name="T22" fmla="*/ 2 w 54"/>
                  <a:gd name="T23" fmla="*/ 18 h 26"/>
                  <a:gd name="T24" fmla="*/ 1 w 54"/>
                  <a:gd name="T25" fmla="*/ 22 h 26"/>
                  <a:gd name="T26" fmla="*/ 0 w 54"/>
                  <a:gd name="T27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4" h="26">
                    <a:moveTo>
                      <a:pt x="54" y="3"/>
                    </a:moveTo>
                    <a:lnTo>
                      <a:pt x="48" y="1"/>
                    </a:lnTo>
                    <a:lnTo>
                      <a:pt x="41" y="1"/>
                    </a:lnTo>
                    <a:lnTo>
                      <a:pt x="35" y="0"/>
                    </a:lnTo>
                    <a:lnTo>
                      <a:pt x="29" y="1"/>
                    </a:lnTo>
                    <a:lnTo>
                      <a:pt x="23" y="1"/>
                    </a:lnTo>
                    <a:lnTo>
                      <a:pt x="19" y="3"/>
                    </a:lnTo>
                    <a:lnTo>
                      <a:pt x="13" y="5"/>
                    </a:lnTo>
                    <a:lnTo>
                      <a:pt x="9" y="7"/>
                    </a:lnTo>
                    <a:lnTo>
                      <a:pt x="6" y="10"/>
                    </a:lnTo>
                    <a:lnTo>
                      <a:pt x="4" y="14"/>
                    </a:lnTo>
                    <a:lnTo>
                      <a:pt x="2" y="18"/>
                    </a:lnTo>
                    <a:lnTo>
                      <a:pt x="1" y="22"/>
                    </a:lnTo>
                    <a:lnTo>
                      <a:pt x="0" y="26"/>
                    </a:lnTo>
                  </a:path>
                </a:pathLst>
              </a:custGeom>
              <a:noFill/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937" name="Line 457"/>
              <p:cNvSpPr>
                <a:spLocks noChangeShapeType="1"/>
              </p:cNvSpPr>
              <p:nvPr/>
            </p:nvSpPr>
            <p:spPr bwMode="auto">
              <a:xfrm>
                <a:off x="2726" y="2592"/>
                <a:ext cx="11" cy="2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938" name="Freeform 458"/>
              <p:cNvSpPr>
                <a:spLocks/>
              </p:cNvSpPr>
              <p:nvPr/>
            </p:nvSpPr>
            <p:spPr bwMode="auto">
              <a:xfrm>
                <a:off x="2737" y="2594"/>
                <a:ext cx="19" cy="22"/>
              </a:xfrm>
              <a:custGeom>
                <a:avLst/>
                <a:gdLst>
                  <a:gd name="T0" fmla="*/ 54 w 54"/>
                  <a:gd name="T1" fmla="*/ 53 h 53"/>
                  <a:gd name="T2" fmla="*/ 53 w 54"/>
                  <a:gd name="T3" fmla="*/ 48 h 53"/>
                  <a:gd name="T4" fmla="*/ 52 w 54"/>
                  <a:gd name="T5" fmla="*/ 43 h 53"/>
                  <a:gd name="T6" fmla="*/ 50 w 54"/>
                  <a:gd name="T7" fmla="*/ 38 h 53"/>
                  <a:gd name="T8" fmla="*/ 47 w 54"/>
                  <a:gd name="T9" fmla="*/ 33 h 53"/>
                  <a:gd name="T10" fmla="*/ 44 w 54"/>
                  <a:gd name="T11" fmla="*/ 28 h 53"/>
                  <a:gd name="T12" fmla="*/ 40 w 54"/>
                  <a:gd name="T13" fmla="*/ 24 h 53"/>
                  <a:gd name="T14" fmla="*/ 35 w 54"/>
                  <a:gd name="T15" fmla="*/ 20 h 53"/>
                  <a:gd name="T16" fmla="*/ 30 w 54"/>
                  <a:gd name="T17" fmla="*/ 15 h 53"/>
                  <a:gd name="T18" fmla="*/ 24 w 54"/>
                  <a:gd name="T19" fmla="*/ 11 h 53"/>
                  <a:gd name="T20" fmla="*/ 19 w 54"/>
                  <a:gd name="T21" fmla="*/ 8 h 53"/>
                  <a:gd name="T22" fmla="*/ 12 w 54"/>
                  <a:gd name="T23" fmla="*/ 5 h 53"/>
                  <a:gd name="T24" fmla="*/ 6 w 54"/>
                  <a:gd name="T25" fmla="*/ 3 h 53"/>
                  <a:gd name="T26" fmla="*/ 0 w 54"/>
                  <a:gd name="T27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4" h="53">
                    <a:moveTo>
                      <a:pt x="54" y="53"/>
                    </a:moveTo>
                    <a:lnTo>
                      <a:pt x="53" y="48"/>
                    </a:lnTo>
                    <a:lnTo>
                      <a:pt x="52" y="43"/>
                    </a:lnTo>
                    <a:lnTo>
                      <a:pt x="50" y="38"/>
                    </a:lnTo>
                    <a:lnTo>
                      <a:pt x="47" y="33"/>
                    </a:lnTo>
                    <a:lnTo>
                      <a:pt x="44" y="28"/>
                    </a:lnTo>
                    <a:lnTo>
                      <a:pt x="40" y="24"/>
                    </a:lnTo>
                    <a:lnTo>
                      <a:pt x="35" y="20"/>
                    </a:lnTo>
                    <a:lnTo>
                      <a:pt x="30" y="15"/>
                    </a:lnTo>
                    <a:lnTo>
                      <a:pt x="24" y="11"/>
                    </a:lnTo>
                    <a:lnTo>
                      <a:pt x="19" y="8"/>
                    </a:lnTo>
                    <a:lnTo>
                      <a:pt x="12" y="5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939" name="Line 459"/>
              <p:cNvSpPr>
                <a:spLocks noChangeShapeType="1"/>
              </p:cNvSpPr>
              <p:nvPr/>
            </p:nvSpPr>
            <p:spPr bwMode="auto">
              <a:xfrm>
                <a:off x="2756" y="2616"/>
                <a:ext cx="0" cy="13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8940" name="Freeform 460"/>
              <p:cNvSpPr>
                <a:spLocks/>
              </p:cNvSpPr>
              <p:nvPr/>
            </p:nvSpPr>
            <p:spPr bwMode="auto">
              <a:xfrm>
                <a:off x="2662" y="2530"/>
                <a:ext cx="94" cy="43"/>
              </a:xfrm>
              <a:custGeom>
                <a:avLst/>
                <a:gdLst>
                  <a:gd name="T0" fmla="*/ 0 w 244"/>
                  <a:gd name="T1" fmla="*/ 0 h 111"/>
                  <a:gd name="T2" fmla="*/ 3 w 244"/>
                  <a:gd name="T3" fmla="*/ 8 h 111"/>
                  <a:gd name="T4" fmla="*/ 7 w 244"/>
                  <a:gd name="T5" fmla="*/ 14 h 111"/>
                  <a:gd name="T6" fmla="*/ 13 w 244"/>
                  <a:gd name="T7" fmla="*/ 22 h 111"/>
                  <a:gd name="T8" fmla="*/ 18 w 244"/>
                  <a:gd name="T9" fmla="*/ 29 h 111"/>
                  <a:gd name="T10" fmla="*/ 25 w 244"/>
                  <a:gd name="T11" fmla="*/ 36 h 111"/>
                  <a:gd name="T12" fmla="*/ 31 w 244"/>
                  <a:gd name="T13" fmla="*/ 42 h 111"/>
                  <a:gd name="T14" fmla="*/ 38 w 244"/>
                  <a:gd name="T15" fmla="*/ 48 h 111"/>
                  <a:gd name="T16" fmla="*/ 46 w 244"/>
                  <a:gd name="T17" fmla="*/ 55 h 111"/>
                  <a:gd name="T18" fmla="*/ 53 w 244"/>
                  <a:gd name="T19" fmla="*/ 60 h 111"/>
                  <a:gd name="T20" fmla="*/ 62 w 244"/>
                  <a:gd name="T21" fmla="*/ 65 h 111"/>
                  <a:gd name="T22" fmla="*/ 71 w 244"/>
                  <a:gd name="T23" fmla="*/ 71 h 111"/>
                  <a:gd name="T24" fmla="*/ 80 w 244"/>
                  <a:gd name="T25" fmla="*/ 75 h 111"/>
                  <a:gd name="T26" fmla="*/ 89 w 244"/>
                  <a:gd name="T27" fmla="*/ 79 h 111"/>
                  <a:gd name="T28" fmla="*/ 98 w 244"/>
                  <a:gd name="T29" fmla="*/ 83 h 111"/>
                  <a:gd name="T30" fmla="*/ 108 w 244"/>
                  <a:gd name="T31" fmla="*/ 87 h 111"/>
                  <a:gd name="T32" fmla="*/ 190 w 244"/>
                  <a:gd name="T33" fmla="*/ 108 h 111"/>
                  <a:gd name="T34" fmla="*/ 196 w 244"/>
                  <a:gd name="T35" fmla="*/ 110 h 111"/>
                  <a:gd name="T36" fmla="*/ 202 w 244"/>
                  <a:gd name="T37" fmla="*/ 110 h 111"/>
                  <a:gd name="T38" fmla="*/ 209 w 244"/>
                  <a:gd name="T39" fmla="*/ 111 h 111"/>
                  <a:gd name="T40" fmla="*/ 214 w 244"/>
                  <a:gd name="T41" fmla="*/ 110 h 111"/>
                  <a:gd name="T42" fmla="*/ 220 w 244"/>
                  <a:gd name="T43" fmla="*/ 110 h 111"/>
                  <a:gd name="T44" fmla="*/ 225 w 244"/>
                  <a:gd name="T45" fmla="*/ 108 h 111"/>
                  <a:gd name="T46" fmla="*/ 230 w 244"/>
                  <a:gd name="T47" fmla="*/ 106 h 111"/>
                  <a:gd name="T48" fmla="*/ 234 w 244"/>
                  <a:gd name="T49" fmla="*/ 104 h 111"/>
                  <a:gd name="T50" fmla="*/ 237 w 244"/>
                  <a:gd name="T51" fmla="*/ 100 h 111"/>
                  <a:gd name="T52" fmla="*/ 240 w 244"/>
                  <a:gd name="T53" fmla="*/ 97 h 111"/>
                  <a:gd name="T54" fmla="*/ 242 w 244"/>
                  <a:gd name="T55" fmla="*/ 93 h 111"/>
                  <a:gd name="T56" fmla="*/ 243 w 244"/>
                  <a:gd name="T57" fmla="*/ 89 h 111"/>
                  <a:gd name="T58" fmla="*/ 244 w 244"/>
                  <a:gd name="T59" fmla="*/ 84 h 111"/>
                  <a:gd name="T60" fmla="*/ 243 w 244"/>
                  <a:gd name="T61" fmla="*/ 80 h 111"/>
                  <a:gd name="T62" fmla="*/ 242 w 244"/>
                  <a:gd name="T63" fmla="*/ 75 h 111"/>
                  <a:gd name="T64" fmla="*/ 240 w 244"/>
                  <a:gd name="T65" fmla="*/ 71 h 111"/>
                  <a:gd name="T66" fmla="*/ 237 w 244"/>
                  <a:gd name="T67" fmla="*/ 65 h 111"/>
                  <a:gd name="T68" fmla="*/ 234 w 244"/>
                  <a:gd name="T69" fmla="*/ 61 h 111"/>
                  <a:gd name="T70" fmla="*/ 230 w 244"/>
                  <a:gd name="T71" fmla="*/ 56 h 111"/>
                  <a:gd name="T72" fmla="*/ 225 w 244"/>
                  <a:gd name="T73" fmla="*/ 51 h 111"/>
                  <a:gd name="T74" fmla="*/ 220 w 244"/>
                  <a:gd name="T75" fmla="*/ 47 h 111"/>
                  <a:gd name="T76" fmla="*/ 214 w 244"/>
                  <a:gd name="T77" fmla="*/ 43 h 111"/>
                  <a:gd name="T78" fmla="*/ 209 w 244"/>
                  <a:gd name="T79" fmla="*/ 40 h 111"/>
                  <a:gd name="T80" fmla="*/ 202 w 244"/>
                  <a:gd name="T81" fmla="*/ 37 h 111"/>
                  <a:gd name="T82" fmla="*/ 196 w 244"/>
                  <a:gd name="T83" fmla="*/ 34 h 111"/>
                  <a:gd name="T84" fmla="*/ 190 w 244"/>
                  <a:gd name="T85" fmla="*/ 32 h 111"/>
                  <a:gd name="T86" fmla="*/ 162 w 244"/>
                  <a:gd name="T87" fmla="*/ 25 h 111"/>
                  <a:gd name="T88" fmla="*/ 157 w 244"/>
                  <a:gd name="T89" fmla="*/ 23 h 111"/>
                  <a:gd name="T90" fmla="*/ 150 w 244"/>
                  <a:gd name="T91" fmla="*/ 22 h 111"/>
                  <a:gd name="T92" fmla="*/ 145 w 244"/>
                  <a:gd name="T93" fmla="*/ 21 h 111"/>
                  <a:gd name="T94" fmla="*/ 138 w 244"/>
                  <a:gd name="T95" fmla="*/ 21 h 111"/>
                  <a:gd name="T96" fmla="*/ 133 w 244"/>
                  <a:gd name="T97" fmla="*/ 21 h 111"/>
                  <a:gd name="T98" fmla="*/ 129 w 244"/>
                  <a:gd name="T99" fmla="*/ 22 h 111"/>
                  <a:gd name="T100" fmla="*/ 124 w 244"/>
                  <a:gd name="T101" fmla="*/ 23 h 111"/>
                  <a:gd name="T102" fmla="*/ 119 w 244"/>
                  <a:gd name="T103" fmla="*/ 25 h 111"/>
                  <a:gd name="T104" fmla="*/ 116 w 244"/>
                  <a:gd name="T105" fmla="*/ 27 h 111"/>
                  <a:gd name="T106" fmla="*/ 113 w 244"/>
                  <a:gd name="T107" fmla="*/ 30 h 111"/>
                  <a:gd name="T108" fmla="*/ 111 w 244"/>
                  <a:gd name="T109" fmla="*/ 32 h 111"/>
                  <a:gd name="T110" fmla="*/ 109 w 244"/>
                  <a:gd name="T111" fmla="*/ 37 h 111"/>
                  <a:gd name="T112" fmla="*/ 108 w 244"/>
                  <a:gd name="T113" fmla="*/ 40 h 111"/>
                  <a:gd name="T114" fmla="*/ 108 w 244"/>
                  <a:gd name="T115" fmla="*/ 44 h 111"/>
                  <a:gd name="T116" fmla="*/ 108 w 244"/>
                  <a:gd name="T117" fmla="*/ 48 h 111"/>
                  <a:gd name="T118" fmla="*/ 108 w 244"/>
                  <a:gd name="T119" fmla="*/ 87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4" h="111">
                    <a:moveTo>
                      <a:pt x="0" y="0"/>
                    </a:moveTo>
                    <a:lnTo>
                      <a:pt x="3" y="8"/>
                    </a:lnTo>
                    <a:lnTo>
                      <a:pt x="7" y="14"/>
                    </a:lnTo>
                    <a:lnTo>
                      <a:pt x="13" y="22"/>
                    </a:lnTo>
                    <a:lnTo>
                      <a:pt x="18" y="29"/>
                    </a:lnTo>
                    <a:lnTo>
                      <a:pt x="25" y="36"/>
                    </a:lnTo>
                    <a:lnTo>
                      <a:pt x="31" y="42"/>
                    </a:lnTo>
                    <a:lnTo>
                      <a:pt x="38" y="48"/>
                    </a:lnTo>
                    <a:lnTo>
                      <a:pt x="46" y="55"/>
                    </a:lnTo>
                    <a:lnTo>
                      <a:pt x="53" y="60"/>
                    </a:lnTo>
                    <a:lnTo>
                      <a:pt x="62" y="65"/>
                    </a:lnTo>
                    <a:lnTo>
                      <a:pt x="71" y="71"/>
                    </a:lnTo>
                    <a:lnTo>
                      <a:pt x="80" y="75"/>
                    </a:lnTo>
                    <a:lnTo>
                      <a:pt x="89" y="79"/>
                    </a:lnTo>
                    <a:lnTo>
                      <a:pt x="98" y="83"/>
                    </a:lnTo>
                    <a:lnTo>
                      <a:pt x="108" y="87"/>
                    </a:lnTo>
                    <a:lnTo>
                      <a:pt x="190" y="108"/>
                    </a:lnTo>
                    <a:lnTo>
                      <a:pt x="196" y="110"/>
                    </a:lnTo>
                    <a:lnTo>
                      <a:pt x="202" y="110"/>
                    </a:lnTo>
                    <a:lnTo>
                      <a:pt x="209" y="111"/>
                    </a:lnTo>
                    <a:lnTo>
                      <a:pt x="214" y="110"/>
                    </a:lnTo>
                    <a:lnTo>
                      <a:pt x="220" y="110"/>
                    </a:lnTo>
                    <a:lnTo>
                      <a:pt x="225" y="108"/>
                    </a:lnTo>
                    <a:lnTo>
                      <a:pt x="230" y="106"/>
                    </a:lnTo>
                    <a:lnTo>
                      <a:pt x="234" y="104"/>
                    </a:lnTo>
                    <a:lnTo>
                      <a:pt x="237" y="100"/>
                    </a:lnTo>
                    <a:lnTo>
                      <a:pt x="240" y="97"/>
                    </a:lnTo>
                    <a:lnTo>
                      <a:pt x="242" y="93"/>
                    </a:lnTo>
                    <a:lnTo>
                      <a:pt x="243" y="89"/>
                    </a:lnTo>
                    <a:lnTo>
                      <a:pt x="244" y="84"/>
                    </a:lnTo>
                    <a:lnTo>
                      <a:pt x="243" y="80"/>
                    </a:lnTo>
                    <a:lnTo>
                      <a:pt x="242" y="75"/>
                    </a:lnTo>
                    <a:lnTo>
                      <a:pt x="240" y="71"/>
                    </a:lnTo>
                    <a:lnTo>
                      <a:pt x="237" y="65"/>
                    </a:lnTo>
                    <a:lnTo>
                      <a:pt x="234" y="61"/>
                    </a:lnTo>
                    <a:lnTo>
                      <a:pt x="230" y="56"/>
                    </a:lnTo>
                    <a:lnTo>
                      <a:pt x="225" y="51"/>
                    </a:lnTo>
                    <a:lnTo>
                      <a:pt x="220" y="47"/>
                    </a:lnTo>
                    <a:lnTo>
                      <a:pt x="214" y="43"/>
                    </a:lnTo>
                    <a:lnTo>
                      <a:pt x="209" y="40"/>
                    </a:lnTo>
                    <a:lnTo>
                      <a:pt x="202" y="37"/>
                    </a:lnTo>
                    <a:lnTo>
                      <a:pt x="196" y="34"/>
                    </a:lnTo>
                    <a:lnTo>
                      <a:pt x="190" y="32"/>
                    </a:lnTo>
                    <a:lnTo>
                      <a:pt x="162" y="25"/>
                    </a:lnTo>
                    <a:lnTo>
                      <a:pt x="157" y="23"/>
                    </a:lnTo>
                    <a:lnTo>
                      <a:pt x="150" y="22"/>
                    </a:lnTo>
                    <a:lnTo>
                      <a:pt x="145" y="21"/>
                    </a:lnTo>
                    <a:lnTo>
                      <a:pt x="138" y="21"/>
                    </a:lnTo>
                    <a:lnTo>
                      <a:pt x="133" y="21"/>
                    </a:lnTo>
                    <a:lnTo>
                      <a:pt x="129" y="22"/>
                    </a:lnTo>
                    <a:lnTo>
                      <a:pt x="124" y="23"/>
                    </a:lnTo>
                    <a:lnTo>
                      <a:pt x="119" y="25"/>
                    </a:lnTo>
                    <a:lnTo>
                      <a:pt x="116" y="27"/>
                    </a:lnTo>
                    <a:lnTo>
                      <a:pt x="113" y="30"/>
                    </a:lnTo>
                    <a:lnTo>
                      <a:pt x="111" y="32"/>
                    </a:lnTo>
                    <a:lnTo>
                      <a:pt x="109" y="37"/>
                    </a:lnTo>
                    <a:lnTo>
                      <a:pt x="108" y="40"/>
                    </a:lnTo>
                    <a:lnTo>
                      <a:pt x="108" y="44"/>
                    </a:lnTo>
                    <a:lnTo>
                      <a:pt x="108" y="48"/>
                    </a:lnTo>
                    <a:lnTo>
                      <a:pt x="108" y="87"/>
                    </a:lnTo>
                  </a:path>
                </a:pathLst>
              </a:custGeom>
              <a:noFill/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48941" name="Freeform 461"/>
            <p:cNvSpPr>
              <a:spLocks/>
            </p:cNvSpPr>
            <p:nvPr/>
          </p:nvSpPr>
          <p:spPr bwMode="auto">
            <a:xfrm>
              <a:off x="136" y="2020"/>
              <a:ext cx="219" cy="83"/>
            </a:xfrm>
            <a:custGeom>
              <a:avLst/>
              <a:gdLst>
                <a:gd name="T0" fmla="*/ 0 w 576"/>
                <a:gd name="T1" fmla="*/ 0 h 220"/>
                <a:gd name="T2" fmla="*/ 334 w 576"/>
                <a:gd name="T3" fmla="*/ 0 h 220"/>
                <a:gd name="T4" fmla="*/ 576 w 576"/>
                <a:gd name="T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76" h="220">
                  <a:moveTo>
                    <a:pt x="0" y="0"/>
                  </a:moveTo>
                  <a:lnTo>
                    <a:pt x="334" y="0"/>
                  </a:lnTo>
                  <a:lnTo>
                    <a:pt x="576" y="22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942" name="Freeform 462"/>
            <p:cNvSpPr>
              <a:spLocks/>
            </p:cNvSpPr>
            <p:nvPr/>
          </p:nvSpPr>
          <p:spPr bwMode="auto">
            <a:xfrm>
              <a:off x="136" y="1905"/>
              <a:ext cx="43" cy="94"/>
            </a:xfrm>
            <a:custGeom>
              <a:avLst/>
              <a:gdLst>
                <a:gd name="T0" fmla="*/ 0 w 113"/>
                <a:gd name="T1" fmla="*/ 243 h 243"/>
                <a:gd name="T2" fmla="*/ 66 w 113"/>
                <a:gd name="T3" fmla="*/ 0 h 243"/>
                <a:gd name="T4" fmla="*/ 113 w 113"/>
                <a:gd name="T5" fmla="*/ 0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3" h="243">
                  <a:moveTo>
                    <a:pt x="0" y="243"/>
                  </a:moveTo>
                  <a:lnTo>
                    <a:pt x="66" y="0"/>
                  </a:lnTo>
                  <a:lnTo>
                    <a:pt x="11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943" name="Freeform 463"/>
            <p:cNvSpPr>
              <a:spLocks/>
            </p:cNvSpPr>
            <p:nvPr/>
          </p:nvSpPr>
          <p:spPr bwMode="auto">
            <a:xfrm>
              <a:off x="165" y="1905"/>
              <a:ext cx="27" cy="51"/>
            </a:xfrm>
            <a:custGeom>
              <a:avLst/>
              <a:gdLst>
                <a:gd name="T0" fmla="*/ 0 w 70"/>
                <a:gd name="T1" fmla="*/ 135 h 135"/>
                <a:gd name="T2" fmla="*/ 6 w 70"/>
                <a:gd name="T3" fmla="*/ 135 h 135"/>
                <a:gd name="T4" fmla="*/ 11 w 70"/>
                <a:gd name="T5" fmla="*/ 134 h 135"/>
                <a:gd name="T6" fmla="*/ 16 w 70"/>
                <a:gd name="T7" fmla="*/ 132 h 135"/>
                <a:gd name="T8" fmla="*/ 22 w 70"/>
                <a:gd name="T9" fmla="*/ 128 h 135"/>
                <a:gd name="T10" fmla="*/ 27 w 70"/>
                <a:gd name="T11" fmla="*/ 125 h 135"/>
                <a:gd name="T12" fmla="*/ 31 w 70"/>
                <a:gd name="T13" fmla="*/ 122 h 135"/>
                <a:gd name="T14" fmla="*/ 37 w 70"/>
                <a:gd name="T15" fmla="*/ 118 h 135"/>
                <a:gd name="T16" fmla="*/ 42 w 70"/>
                <a:gd name="T17" fmla="*/ 112 h 135"/>
                <a:gd name="T18" fmla="*/ 46 w 70"/>
                <a:gd name="T19" fmla="*/ 107 h 135"/>
                <a:gd name="T20" fmla="*/ 50 w 70"/>
                <a:gd name="T21" fmla="*/ 101 h 135"/>
                <a:gd name="T22" fmla="*/ 55 w 70"/>
                <a:gd name="T23" fmla="*/ 94 h 135"/>
                <a:gd name="T24" fmla="*/ 58 w 70"/>
                <a:gd name="T25" fmla="*/ 88 h 135"/>
                <a:gd name="T26" fmla="*/ 61 w 70"/>
                <a:gd name="T27" fmla="*/ 82 h 135"/>
                <a:gd name="T28" fmla="*/ 64 w 70"/>
                <a:gd name="T29" fmla="*/ 74 h 135"/>
                <a:gd name="T30" fmla="*/ 66 w 70"/>
                <a:gd name="T31" fmla="*/ 67 h 135"/>
                <a:gd name="T32" fmla="*/ 67 w 70"/>
                <a:gd name="T33" fmla="*/ 60 h 135"/>
                <a:gd name="T34" fmla="*/ 68 w 70"/>
                <a:gd name="T35" fmla="*/ 53 h 135"/>
                <a:gd name="T36" fmla="*/ 70 w 70"/>
                <a:gd name="T37" fmla="*/ 46 h 135"/>
                <a:gd name="T38" fmla="*/ 70 w 70"/>
                <a:gd name="T39" fmla="*/ 39 h 135"/>
                <a:gd name="T40" fmla="*/ 68 w 70"/>
                <a:gd name="T41" fmla="*/ 34 h 135"/>
                <a:gd name="T42" fmla="*/ 67 w 70"/>
                <a:gd name="T43" fmla="*/ 27 h 135"/>
                <a:gd name="T44" fmla="*/ 66 w 70"/>
                <a:gd name="T45" fmla="*/ 22 h 135"/>
                <a:gd name="T46" fmla="*/ 64 w 70"/>
                <a:gd name="T47" fmla="*/ 17 h 135"/>
                <a:gd name="T48" fmla="*/ 61 w 70"/>
                <a:gd name="T49" fmla="*/ 12 h 135"/>
                <a:gd name="T50" fmla="*/ 58 w 70"/>
                <a:gd name="T51" fmla="*/ 8 h 135"/>
                <a:gd name="T52" fmla="*/ 55 w 70"/>
                <a:gd name="T53" fmla="*/ 5 h 135"/>
                <a:gd name="T54" fmla="*/ 50 w 70"/>
                <a:gd name="T55" fmla="*/ 3 h 135"/>
                <a:gd name="T56" fmla="*/ 46 w 70"/>
                <a:gd name="T57" fmla="*/ 1 h 135"/>
                <a:gd name="T58" fmla="*/ 42 w 70"/>
                <a:gd name="T59" fmla="*/ 0 h 135"/>
                <a:gd name="T60" fmla="*/ 37 w 70"/>
                <a:gd name="T61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0" h="135">
                  <a:moveTo>
                    <a:pt x="0" y="135"/>
                  </a:moveTo>
                  <a:lnTo>
                    <a:pt x="6" y="135"/>
                  </a:lnTo>
                  <a:lnTo>
                    <a:pt x="11" y="134"/>
                  </a:lnTo>
                  <a:lnTo>
                    <a:pt x="16" y="132"/>
                  </a:lnTo>
                  <a:lnTo>
                    <a:pt x="22" y="128"/>
                  </a:lnTo>
                  <a:lnTo>
                    <a:pt x="27" y="125"/>
                  </a:lnTo>
                  <a:lnTo>
                    <a:pt x="31" y="122"/>
                  </a:lnTo>
                  <a:lnTo>
                    <a:pt x="37" y="118"/>
                  </a:lnTo>
                  <a:lnTo>
                    <a:pt x="42" y="112"/>
                  </a:lnTo>
                  <a:lnTo>
                    <a:pt x="46" y="107"/>
                  </a:lnTo>
                  <a:lnTo>
                    <a:pt x="50" y="101"/>
                  </a:lnTo>
                  <a:lnTo>
                    <a:pt x="55" y="94"/>
                  </a:lnTo>
                  <a:lnTo>
                    <a:pt x="58" y="88"/>
                  </a:lnTo>
                  <a:lnTo>
                    <a:pt x="61" y="82"/>
                  </a:lnTo>
                  <a:lnTo>
                    <a:pt x="64" y="74"/>
                  </a:lnTo>
                  <a:lnTo>
                    <a:pt x="66" y="67"/>
                  </a:lnTo>
                  <a:lnTo>
                    <a:pt x="67" y="60"/>
                  </a:lnTo>
                  <a:lnTo>
                    <a:pt x="68" y="53"/>
                  </a:lnTo>
                  <a:lnTo>
                    <a:pt x="70" y="46"/>
                  </a:lnTo>
                  <a:lnTo>
                    <a:pt x="70" y="39"/>
                  </a:lnTo>
                  <a:lnTo>
                    <a:pt x="68" y="34"/>
                  </a:lnTo>
                  <a:lnTo>
                    <a:pt x="67" y="27"/>
                  </a:lnTo>
                  <a:lnTo>
                    <a:pt x="66" y="22"/>
                  </a:lnTo>
                  <a:lnTo>
                    <a:pt x="64" y="17"/>
                  </a:lnTo>
                  <a:lnTo>
                    <a:pt x="61" y="12"/>
                  </a:lnTo>
                  <a:lnTo>
                    <a:pt x="58" y="8"/>
                  </a:lnTo>
                  <a:lnTo>
                    <a:pt x="55" y="5"/>
                  </a:lnTo>
                  <a:lnTo>
                    <a:pt x="50" y="3"/>
                  </a:lnTo>
                  <a:lnTo>
                    <a:pt x="46" y="1"/>
                  </a:lnTo>
                  <a:lnTo>
                    <a:pt x="42" y="0"/>
                  </a:lnTo>
                  <a:lnTo>
                    <a:pt x="3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944" name="Line 464"/>
            <p:cNvSpPr>
              <a:spLocks noChangeShapeType="1"/>
            </p:cNvSpPr>
            <p:nvPr/>
          </p:nvSpPr>
          <p:spPr bwMode="auto">
            <a:xfrm flipH="1">
              <a:off x="147" y="1956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945" name="Line 465"/>
            <p:cNvSpPr>
              <a:spLocks noChangeShapeType="1"/>
            </p:cNvSpPr>
            <p:nvPr/>
          </p:nvSpPr>
          <p:spPr bwMode="auto">
            <a:xfrm>
              <a:off x="168" y="1956"/>
              <a:ext cx="3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946" name="Freeform 466"/>
            <p:cNvSpPr>
              <a:spLocks/>
            </p:cNvSpPr>
            <p:nvPr/>
          </p:nvSpPr>
          <p:spPr bwMode="auto">
            <a:xfrm>
              <a:off x="211" y="1905"/>
              <a:ext cx="32" cy="41"/>
            </a:xfrm>
            <a:custGeom>
              <a:avLst/>
              <a:gdLst>
                <a:gd name="T0" fmla="*/ 79 w 81"/>
                <a:gd name="T1" fmla="*/ 54 h 108"/>
                <a:gd name="T2" fmla="*/ 80 w 81"/>
                <a:gd name="T3" fmla="*/ 46 h 108"/>
                <a:gd name="T4" fmla="*/ 81 w 81"/>
                <a:gd name="T5" fmla="*/ 40 h 108"/>
                <a:gd name="T6" fmla="*/ 81 w 81"/>
                <a:gd name="T7" fmla="*/ 35 h 108"/>
                <a:gd name="T8" fmla="*/ 81 w 81"/>
                <a:gd name="T9" fmla="*/ 28 h 108"/>
                <a:gd name="T10" fmla="*/ 80 w 81"/>
                <a:gd name="T11" fmla="*/ 23 h 108"/>
                <a:gd name="T12" fmla="*/ 79 w 81"/>
                <a:gd name="T13" fmla="*/ 18 h 108"/>
                <a:gd name="T14" fmla="*/ 77 w 81"/>
                <a:gd name="T15" fmla="*/ 13 h 108"/>
                <a:gd name="T16" fmla="*/ 73 w 81"/>
                <a:gd name="T17" fmla="*/ 9 h 108"/>
                <a:gd name="T18" fmla="*/ 71 w 81"/>
                <a:gd name="T19" fmla="*/ 6 h 108"/>
                <a:gd name="T20" fmla="*/ 67 w 81"/>
                <a:gd name="T21" fmla="*/ 3 h 108"/>
                <a:gd name="T22" fmla="*/ 64 w 81"/>
                <a:gd name="T23" fmla="*/ 1 h 108"/>
                <a:gd name="T24" fmla="*/ 59 w 81"/>
                <a:gd name="T25" fmla="*/ 0 h 108"/>
                <a:gd name="T26" fmla="*/ 55 w 81"/>
                <a:gd name="T27" fmla="*/ 0 h 108"/>
                <a:gd name="T28" fmla="*/ 50 w 81"/>
                <a:gd name="T29" fmla="*/ 0 h 108"/>
                <a:gd name="T30" fmla="*/ 46 w 81"/>
                <a:gd name="T31" fmla="*/ 1 h 108"/>
                <a:gd name="T32" fmla="*/ 40 w 81"/>
                <a:gd name="T33" fmla="*/ 3 h 108"/>
                <a:gd name="T34" fmla="*/ 36 w 81"/>
                <a:gd name="T35" fmla="*/ 6 h 108"/>
                <a:gd name="T36" fmla="*/ 31 w 81"/>
                <a:gd name="T37" fmla="*/ 9 h 108"/>
                <a:gd name="T38" fmla="*/ 26 w 81"/>
                <a:gd name="T39" fmla="*/ 13 h 108"/>
                <a:gd name="T40" fmla="*/ 21 w 81"/>
                <a:gd name="T41" fmla="*/ 18 h 108"/>
                <a:gd name="T42" fmla="*/ 17 w 81"/>
                <a:gd name="T43" fmla="*/ 23 h 108"/>
                <a:gd name="T44" fmla="*/ 14 w 81"/>
                <a:gd name="T45" fmla="*/ 28 h 108"/>
                <a:gd name="T46" fmla="*/ 10 w 81"/>
                <a:gd name="T47" fmla="*/ 35 h 108"/>
                <a:gd name="T48" fmla="*/ 7 w 81"/>
                <a:gd name="T49" fmla="*/ 40 h 108"/>
                <a:gd name="T50" fmla="*/ 4 w 81"/>
                <a:gd name="T51" fmla="*/ 46 h 108"/>
                <a:gd name="T52" fmla="*/ 2 w 81"/>
                <a:gd name="T53" fmla="*/ 54 h 108"/>
                <a:gd name="T54" fmla="*/ 1 w 81"/>
                <a:gd name="T55" fmla="*/ 60 h 108"/>
                <a:gd name="T56" fmla="*/ 0 w 81"/>
                <a:gd name="T57" fmla="*/ 67 h 108"/>
                <a:gd name="T58" fmla="*/ 0 w 81"/>
                <a:gd name="T59" fmla="*/ 73 h 108"/>
                <a:gd name="T60" fmla="*/ 0 w 81"/>
                <a:gd name="T61" fmla="*/ 78 h 108"/>
                <a:gd name="T62" fmla="*/ 1 w 81"/>
                <a:gd name="T63" fmla="*/ 85 h 108"/>
                <a:gd name="T64" fmla="*/ 2 w 81"/>
                <a:gd name="T65" fmla="*/ 89 h 108"/>
                <a:gd name="T66" fmla="*/ 4 w 81"/>
                <a:gd name="T67" fmla="*/ 94 h 108"/>
                <a:gd name="T68" fmla="*/ 7 w 81"/>
                <a:gd name="T69" fmla="*/ 99 h 108"/>
                <a:gd name="T70" fmla="*/ 9 w 81"/>
                <a:gd name="T71" fmla="*/ 102 h 108"/>
                <a:gd name="T72" fmla="*/ 14 w 81"/>
                <a:gd name="T73" fmla="*/ 104 h 108"/>
                <a:gd name="T74" fmla="*/ 17 w 81"/>
                <a:gd name="T75" fmla="*/ 106 h 108"/>
                <a:gd name="T76" fmla="*/ 21 w 81"/>
                <a:gd name="T77" fmla="*/ 107 h 108"/>
                <a:gd name="T78" fmla="*/ 25 w 81"/>
                <a:gd name="T79" fmla="*/ 108 h 108"/>
                <a:gd name="T80" fmla="*/ 31 w 81"/>
                <a:gd name="T81" fmla="*/ 107 h 108"/>
                <a:gd name="T82" fmla="*/ 35 w 81"/>
                <a:gd name="T83" fmla="*/ 106 h 108"/>
                <a:gd name="T84" fmla="*/ 40 w 81"/>
                <a:gd name="T85" fmla="*/ 104 h 108"/>
                <a:gd name="T86" fmla="*/ 45 w 81"/>
                <a:gd name="T87" fmla="*/ 102 h 108"/>
                <a:gd name="T88" fmla="*/ 50 w 81"/>
                <a:gd name="T89" fmla="*/ 99 h 108"/>
                <a:gd name="T90" fmla="*/ 54 w 81"/>
                <a:gd name="T91" fmla="*/ 94 h 108"/>
                <a:gd name="T92" fmla="*/ 59 w 81"/>
                <a:gd name="T93" fmla="*/ 89 h 108"/>
                <a:gd name="T94" fmla="*/ 64 w 81"/>
                <a:gd name="T95" fmla="*/ 85 h 108"/>
                <a:gd name="T96" fmla="*/ 67 w 81"/>
                <a:gd name="T97" fmla="*/ 78 h 108"/>
                <a:gd name="T98" fmla="*/ 70 w 81"/>
                <a:gd name="T99" fmla="*/ 73 h 108"/>
                <a:gd name="T100" fmla="*/ 73 w 81"/>
                <a:gd name="T101" fmla="*/ 67 h 108"/>
                <a:gd name="T102" fmla="*/ 77 w 81"/>
                <a:gd name="T103" fmla="*/ 60 h 108"/>
                <a:gd name="T104" fmla="*/ 79 w 81"/>
                <a:gd name="T105" fmla="*/ 5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1" h="108">
                  <a:moveTo>
                    <a:pt x="79" y="54"/>
                  </a:moveTo>
                  <a:lnTo>
                    <a:pt x="80" y="46"/>
                  </a:lnTo>
                  <a:lnTo>
                    <a:pt x="81" y="40"/>
                  </a:lnTo>
                  <a:lnTo>
                    <a:pt x="81" y="35"/>
                  </a:lnTo>
                  <a:lnTo>
                    <a:pt x="81" y="28"/>
                  </a:lnTo>
                  <a:lnTo>
                    <a:pt x="80" y="23"/>
                  </a:lnTo>
                  <a:lnTo>
                    <a:pt x="79" y="18"/>
                  </a:lnTo>
                  <a:lnTo>
                    <a:pt x="77" y="13"/>
                  </a:lnTo>
                  <a:lnTo>
                    <a:pt x="73" y="9"/>
                  </a:lnTo>
                  <a:lnTo>
                    <a:pt x="71" y="6"/>
                  </a:lnTo>
                  <a:lnTo>
                    <a:pt x="67" y="3"/>
                  </a:lnTo>
                  <a:lnTo>
                    <a:pt x="64" y="1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6" y="1"/>
                  </a:lnTo>
                  <a:lnTo>
                    <a:pt x="40" y="3"/>
                  </a:lnTo>
                  <a:lnTo>
                    <a:pt x="36" y="6"/>
                  </a:lnTo>
                  <a:lnTo>
                    <a:pt x="31" y="9"/>
                  </a:lnTo>
                  <a:lnTo>
                    <a:pt x="26" y="13"/>
                  </a:lnTo>
                  <a:lnTo>
                    <a:pt x="21" y="18"/>
                  </a:lnTo>
                  <a:lnTo>
                    <a:pt x="17" y="23"/>
                  </a:lnTo>
                  <a:lnTo>
                    <a:pt x="14" y="28"/>
                  </a:lnTo>
                  <a:lnTo>
                    <a:pt x="10" y="35"/>
                  </a:lnTo>
                  <a:lnTo>
                    <a:pt x="7" y="40"/>
                  </a:lnTo>
                  <a:lnTo>
                    <a:pt x="4" y="46"/>
                  </a:lnTo>
                  <a:lnTo>
                    <a:pt x="2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1" y="85"/>
                  </a:lnTo>
                  <a:lnTo>
                    <a:pt x="2" y="89"/>
                  </a:lnTo>
                  <a:lnTo>
                    <a:pt x="4" y="94"/>
                  </a:lnTo>
                  <a:lnTo>
                    <a:pt x="7" y="99"/>
                  </a:lnTo>
                  <a:lnTo>
                    <a:pt x="9" y="102"/>
                  </a:lnTo>
                  <a:lnTo>
                    <a:pt x="14" y="104"/>
                  </a:lnTo>
                  <a:lnTo>
                    <a:pt x="17" y="106"/>
                  </a:lnTo>
                  <a:lnTo>
                    <a:pt x="21" y="107"/>
                  </a:lnTo>
                  <a:lnTo>
                    <a:pt x="25" y="108"/>
                  </a:lnTo>
                  <a:lnTo>
                    <a:pt x="31" y="107"/>
                  </a:lnTo>
                  <a:lnTo>
                    <a:pt x="35" y="106"/>
                  </a:lnTo>
                  <a:lnTo>
                    <a:pt x="40" y="104"/>
                  </a:lnTo>
                  <a:lnTo>
                    <a:pt x="45" y="102"/>
                  </a:lnTo>
                  <a:lnTo>
                    <a:pt x="50" y="99"/>
                  </a:lnTo>
                  <a:lnTo>
                    <a:pt x="54" y="94"/>
                  </a:lnTo>
                  <a:lnTo>
                    <a:pt x="59" y="89"/>
                  </a:lnTo>
                  <a:lnTo>
                    <a:pt x="64" y="85"/>
                  </a:lnTo>
                  <a:lnTo>
                    <a:pt x="67" y="78"/>
                  </a:lnTo>
                  <a:lnTo>
                    <a:pt x="70" y="73"/>
                  </a:lnTo>
                  <a:lnTo>
                    <a:pt x="73" y="67"/>
                  </a:lnTo>
                  <a:lnTo>
                    <a:pt x="77" y="60"/>
                  </a:lnTo>
                  <a:lnTo>
                    <a:pt x="79" y="54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947" name="Freeform 467"/>
            <p:cNvSpPr>
              <a:spLocks/>
            </p:cNvSpPr>
            <p:nvPr/>
          </p:nvSpPr>
          <p:spPr bwMode="auto">
            <a:xfrm>
              <a:off x="200" y="1946"/>
              <a:ext cx="32" cy="21"/>
            </a:xfrm>
            <a:custGeom>
              <a:avLst/>
              <a:gdLst>
                <a:gd name="T0" fmla="*/ 76 w 79"/>
                <a:gd name="T1" fmla="*/ 53 h 53"/>
                <a:gd name="T2" fmla="*/ 78 w 79"/>
                <a:gd name="T3" fmla="*/ 47 h 53"/>
                <a:gd name="T4" fmla="*/ 79 w 79"/>
                <a:gd name="T5" fmla="*/ 41 h 53"/>
                <a:gd name="T6" fmla="*/ 79 w 79"/>
                <a:gd name="T7" fmla="*/ 34 h 53"/>
                <a:gd name="T8" fmla="*/ 79 w 79"/>
                <a:gd name="T9" fmla="*/ 29 h 53"/>
                <a:gd name="T10" fmla="*/ 78 w 79"/>
                <a:gd name="T11" fmla="*/ 24 h 53"/>
                <a:gd name="T12" fmla="*/ 76 w 79"/>
                <a:gd name="T13" fmla="*/ 18 h 53"/>
                <a:gd name="T14" fmla="*/ 75 w 79"/>
                <a:gd name="T15" fmla="*/ 13 h 53"/>
                <a:gd name="T16" fmla="*/ 72 w 79"/>
                <a:gd name="T17" fmla="*/ 10 h 53"/>
                <a:gd name="T18" fmla="*/ 68 w 79"/>
                <a:gd name="T19" fmla="*/ 6 h 53"/>
                <a:gd name="T20" fmla="*/ 65 w 79"/>
                <a:gd name="T21" fmla="*/ 3 h 53"/>
                <a:gd name="T22" fmla="*/ 62 w 79"/>
                <a:gd name="T23" fmla="*/ 1 h 53"/>
                <a:gd name="T24" fmla="*/ 58 w 79"/>
                <a:gd name="T25" fmla="*/ 0 h 53"/>
                <a:gd name="T26" fmla="*/ 52 w 79"/>
                <a:gd name="T27" fmla="*/ 0 h 53"/>
                <a:gd name="T28" fmla="*/ 48 w 79"/>
                <a:gd name="T29" fmla="*/ 0 h 53"/>
                <a:gd name="T30" fmla="*/ 43 w 79"/>
                <a:gd name="T31" fmla="*/ 1 h 53"/>
                <a:gd name="T32" fmla="*/ 39 w 79"/>
                <a:gd name="T33" fmla="*/ 3 h 53"/>
                <a:gd name="T34" fmla="*/ 33 w 79"/>
                <a:gd name="T35" fmla="*/ 6 h 53"/>
                <a:gd name="T36" fmla="*/ 29 w 79"/>
                <a:gd name="T37" fmla="*/ 10 h 53"/>
                <a:gd name="T38" fmla="*/ 24 w 79"/>
                <a:gd name="T39" fmla="*/ 13 h 53"/>
                <a:gd name="T40" fmla="*/ 19 w 79"/>
                <a:gd name="T41" fmla="*/ 18 h 53"/>
                <a:gd name="T42" fmla="*/ 15 w 79"/>
                <a:gd name="T43" fmla="*/ 24 h 53"/>
                <a:gd name="T44" fmla="*/ 12 w 79"/>
                <a:gd name="T45" fmla="*/ 29 h 53"/>
                <a:gd name="T46" fmla="*/ 8 w 79"/>
                <a:gd name="T47" fmla="*/ 34 h 53"/>
                <a:gd name="T48" fmla="*/ 4 w 79"/>
                <a:gd name="T49" fmla="*/ 41 h 53"/>
                <a:gd name="T50" fmla="*/ 2 w 79"/>
                <a:gd name="T51" fmla="*/ 47 h 53"/>
                <a:gd name="T52" fmla="*/ 0 w 79"/>
                <a:gd name="T53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9" h="53">
                  <a:moveTo>
                    <a:pt x="76" y="53"/>
                  </a:moveTo>
                  <a:lnTo>
                    <a:pt x="78" y="47"/>
                  </a:lnTo>
                  <a:lnTo>
                    <a:pt x="79" y="41"/>
                  </a:lnTo>
                  <a:lnTo>
                    <a:pt x="79" y="34"/>
                  </a:lnTo>
                  <a:lnTo>
                    <a:pt x="79" y="29"/>
                  </a:lnTo>
                  <a:lnTo>
                    <a:pt x="78" y="24"/>
                  </a:lnTo>
                  <a:lnTo>
                    <a:pt x="76" y="18"/>
                  </a:lnTo>
                  <a:lnTo>
                    <a:pt x="75" y="13"/>
                  </a:lnTo>
                  <a:lnTo>
                    <a:pt x="72" y="10"/>
                  </a:lnTo>
                  <a:lnTo>
                    <a:pt x="68" y="6"/>
                  </a:lnTo>
                  <a:lnTo>
                    <a:pt x="65" y="3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2" y="0"/>
                  </a:lnTo>
                  <a:lnTo>
                    <a:pt x="48" y="0"/>
                  </a:lnTo>
                  <a:lnTo>
                    <a:pt x="43" y="1"/>
                  </a:lnTo>
                  <a:lnTo>
                    <a:pt x="39" y="3"/>
                  </a:lnTo>
                  <a:lnTo>
                    <a:pt x="33" y="6"/>
                  </a:lnTo>
                  <a:lnTo>
                    <a:pt x="29" y="10"/>
                  </a:lnTo>
                  <a:lnTo>
                    <a:pt x="24" y="13"/>
                  </a:lnTo>
                  <a:lnTo>
                    <a:pt x="19" y="18"/>
                  </a:lnTo>
                  <a:lnTo>
                    <a:pt x="15" y="24"/>
                  </a:lnTo>
                  <a:lnTo>
                    <a:pt x="12" y="29"/>
                  </a:lnTo>
                  <a:lnTo>
                    <a:pt x="8" y="34"/>
                  </a:lnTo>
                  <a:lnTo>
                    <a:pt x="4" y="41"/>
                  </a:lnTo>
                  <a:lnTo>
                    <a:pt x="2" y="47"/>
                  </a:lnTo>
                  <a:lnTo>
                    <a:pt x="0" y="5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948" name="Line 468"/>
            <p:cNvSpPr>
              <a:spLocks noChangeShapeType="1"/>
            </p:cNvSpPr>
            <p:nvPr/>
          </p:nvSpPr>
          <p:spPr bwMode="auto">
            <a:xfrm flipH="1">
              <a:off x="227" y="1967"/>
              <a:ext cx="2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949" name="Freeform 469"/>
            <p:cNvSpPr>
              <a:spLocks/>
            </p:cNvSpPr>
            <p:nvPr/>
          </p:nvSpPr>
          <p:spPr bwMode="auto">
            <a:xfrm>
              <a:off x="197" y="1978"/>
              <a:ext cx="30" cy="21"/>
            </a:xfrm>
            <a:custGeom>
              <a:avLst/>
              <a:gdLst>
                <a:gd name="T0" fmla="*/ 2 w 78"/>
                <a:gd name="T1" fmla="*/ 0 h 54"/>
                <a:gd name="T2" fmla="*/ 1 w 78"/>
                <a:gd name="T3" fmla="*/ 7 h 54"/>
                <a:gd name="T4" fmla="*/ 0 w 78"/>
                <a:gd name="T5" fmla="*/ 13 h 54"/>
                <a:gd name="T6" fmla="*/ 0 w 78"/>
                <a:gd name="T7" fmla="*/ 19 h 54"/>
                <a:gd name="T8" fmla="*/ 0 w 78"/>
                <a:gd name="T9" fmla="*/ 26 h 54"/>
                <a:gd name="T10" fmla="*/ 1 w 78"/>
                <a:gd name="T11" fmla="*/ 31 h 54"/>
                <a:gd name="T12" fmla="*/ 2 w 78"/>
                <a:gd name="T13" fmla="*/ 36 h 54"/>
                <a:gd name="T14" fmla="*/ 4 w 78"/>
                <a:gd name="T15" fmla="*/ 41 h 54"/>
                <a:gd name="T16" fmla="*/ 6 w 78"/>
                <a:gd name="T17" fmla="*/ 45 h 54"/>
                <a:gd name="T18" fmla="*/ 9 w 78"/>
                <a:gd name="T19" fmla="*/ 48 h 54"/>
                <a:gd name="T20" fmla="*/ 13 w 78"/>
                <a:gd name="T21" fmla="*/ 50 h 54"/>
                <a:gd name="T22" fmla="*/ 17 w 78"/>
                <a:gd name="T23" fmla="*/ 52 h 54"/>
                <a:gd name="T24" fmla="*/ 21 w 78"/>
                <a:gd name="T25" fmla="*/ 53 h 54"/>
                <a:gd name="T26" fmla="*/ 25 w 78"/>
                <a:gd name="T27" fmla="*/ 54 h 54"/>
                <a:gd name="T28" fmla="*/ 31 w 78"/>
                <a:gd name="T29" fmla="*/ 53 h 54"/>
                <a:gd name="T30" fmla="*/ 35 w 78"/>
                <a:gd name="T31" fmla="*/ 52 h 54"/>
                <a:gd name="T32" fmla="*/ 40 w 78"/>
                <a:gd name="T33" fmla="*/ 50 h 54"/>
                <a:gd name="T34" fmla="*/ 44 w 78"/>
                <a:gd name="T35" fmla="*/ 48 h 54"/>
                <a:gd name="T36" fmla="*/ 50 w 78"/>
                <a:gd name="T37" fmla="*/ 45 h 54"/>
                <a:gd name="T38" fmla="*/ 54 w 78"/>
                <a:gd name="T39" fmla="*/ 41 h 54"/>
                <a:gd name="T40" fmla="*/ 59 w 78"/>
                <a:gd name="T41" fmla="*/ 36 h 54"/>
                <a:gd name="T42" fmla="*/ 64 w 78"/>
                <a:gd name="T43" fmla="*/ 31 h 54"/>
                <a:gd name="T44" fmla="*/ 67 w 78"/>
                <a:gd name="T45" fmla="*/ 26 h 54"/>
                <a:gd name="T46" fmla="*/ 70 w 78"/>
                <a:gd name="T47" fmla="*/ 19 h 54"/>
                <a:gd name="T48" fmla="*/ 73 w 78"/>
                <a:gd name="T49" fmla="*/ 13 h 54"/>
                <a:gd name="T50" fmla="*/ 76 w 78"/>
                <a:gd name="T51" fmla="*/ 7 h 54"/>
                <a:gd name="T52" fmla="*/ 78 w 78"/>
                <a:gd name="T5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8" h="54">
                  <a:moveTo>
                    <a:pt x="2" y="0"/>
                  </a:moveTo>
                  <a:lnTo>
                    <a:pt x="1" y="7"/>
                  </a:lnTo>
                  <a:lnTo>
                    <a:pt x="0" y="13"/>
                  </a:lnTo>
                  <a:lnTo>
                    <a:pt x="0" y="19"/>
                  </a:lnTo>
                  <a:lnTo>
                    <a:pt x="0" y="26"/>
                  </a:lnTo>
                  <a:lnTo>
                    <a:pt x="1" y="31"/>
                  </a:lnTo>
                  <a:lnTo>
                    <a:pt x="2" y="36"/>
                  </a:lnTo>
                  <a:lnTo>
                    <a:pt x="4" y="41"/>
                  </a:lnTo>
                  <a:lnTo>
                    <a:pt x="6" y="45"/>
                  </a:lnTo>
                  <a:lnTo>
                    <a:pt x="9" y="48"/>
                  </a:lnTo>
                  <a:lnTo>
                    <a:pt x="13" y="50"/>
                  </a:lnTo>
                  <a:lnTo>
                    <a:pt x="17" y="52"/>
                  </a:lnTo>
                  <a:lnTo>
                    <a:pt x="21" y="53"/>
                  </a:lnTo>
                  <a:lnTo>
                    <a:pt x="25" y="54"/>
                  </a:lnTo>
                  <a:lnTo>
                    <a:pt x="31" y="53"/>
                  </a:lnTo>
                  <a:lnTo>
                    <a:pt x="35" y="52"/>
                  </a:lnTo>
                  <a:lnTo>
                    <a:pt x="40" y="50"/>
                  </a:lnTo>
                  <a:lnTo>
                    <a:pt x="44" y="48"/>
                  </a:lnTo>
                  <a:lnTo>
                    <a:pt x="50" y="45"/>
                  </a:lnTo>
                  <a:lnTo>
                    <a:pt x="54" y="41"/>
                  </a:lnTo>
                  <a:lnTo>
                    <a:pt x="59" y="36"/>
                  </a:lnTo>
                  <a:lnTo>
                    <a:pt x="64" y="31"/>
                  </a:lnTo>
                  <a:lnTo>
                    <a:pt x="67" y="26"/>
                  </a:lnTo>
                  <a:lnTo>
                    <a:pt x="70" y="19"/>
                  </a:lnTo>
                  <a:lnTo>
                    <a:pt x="73" y="13"/>
                  </a:lnTo>
                  <a:lnTo>
                    <a:pt x="76" y="7"/>
                  </a:lnTo>
                  <a:lnTo>
                    <a:pt x="7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950" name="Line 470"/>
            <p:cNvSpPr>
              <a:spLocks noChangeShapeType="1"/>
            </p:cNvSpPr>
            <p:nvPr/>
          </p:nvSpPr>
          <p:spPr bwMode="auto">
            <a:xfrm flipV="1">
              <a:off x="197" y="1967"/>
              <a:ext cx="3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951" name="Line 471"/>
            <p:cNvSpPr>
              <a:spLocks noChangeShapeType="1"/>
            </p:cNvSpPr>
            <p:nvPr/>
          </p:nvSpPr>
          <p:spPr bwMode="auto">
            <a:xfrm flipH="1" flipV="1">
              <a:off x="400" y="2143"/>
              <a:ext cx="166" cy="1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952" name="Freeform 472"/>
            <p:cNvSpPr>
              <a:spLocks/>
            </p:cNvSpPr>
            <p:nvPr/>
          </p:nvSpPr>
          <p:spPr bwMode="auto">
            <a:xfrm>
              <a:off x="350" y="2095"/>
              <a:ext cx="50" cy="48"/>
            </a:xfrm>
            <a:custGeom>
              <a:avLst/>
              <a:gdLst>
                <a:gd name="T0" fmla="*/ 35 w 133"/>
                <a:gd name="T1" fmla="*/ 0 h 125"/>
                <a:gd name="T2" fmla="*/ 0 w 133"/>
                <a:gd name="T3" fmla="*/ 38 h 125"/>
                <a:gd name="T4" fmla="*/ 133 w 133"/>
                <a:gd name="T5" fmla="*/ 125 h 125"/>
                <a:gd name="T6" fmla="*/ 35 w 133"/>
                <a:gd name="T7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3" h="125">
                  <a:moveTo>
                    <a:pt x="35" y="0"/>
                  </a:moveTo>
                  <a:lnTo>
                    <a:pt x="0" y="38"/>
                  </a:lnTo>
                  <a:lnTo>
                    <a:pt x="133" y="12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953" name="Freeform 473"/>
            <p:cNvSpPr>
              <a:spLocks/>
            </p:cNvSpPr>
            <p:nvPr/>
          </p:nvSpPr>
          <p:spPr bwMode="auto">
            <a:xfrm>
              <a:off x="350" y="2095"/>
              <a:ext cx="50" cy="48"/>
            </a:xfrm>
            <a:custGeom>
              <a:avLst/>
              <a:gdLst>
                <a:gd name="T0" fmla="*/ 35 w 133"/>
                <a:gd name="T1" fmla="*/ 0 h 125"/>
                <a:gd name="T2" fmla="*/ 0 w 133"/>
                <a:gd name="T3" fmla="*/ 38 h 125"/>
                <a:gd name="T4" fmla="*/ 133 w 133"/>
                <a:gd name="T5" fmla="*/ 125 h 125"/>
                <a:gd name="T6" fmla="*/ 35 w 133"/>
                <a:gd name="T7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3" h="125">
                  <a:moveTo>
                    <a:pt x="35" y="0"/>
                  </a:moveTo>
                  <a:lnTo>
                    <a:pt x="0" y="38"/>
                  </a:lnTo>
                  <a:lnTo>
                    <a:pt x="133" y="125"/>
                  </a:lnTo>
                  <a:lnTo>
                    <a:pt x="35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954" name="Line 474"/>
            <p:cNvSpPr>
              <a:spLocks noChangeShapeType="1"/>
            </p:cNvSpPr>
            <p:nvPr/>
          </p:nvSpPr>
          <p:spPr bwMode="auto">
            <a:xfrm flipH="1">
              <a:off x="1936" y="2418"/>
              <a:ext cx="42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955" name="Freeform 475"/>
            <p:cNvSpPr>
              <a:spLocks/>
            </p:cNvSpPr>
            <p:nvPr/>
          </p:nvSpPr>
          <p:spPr bwMode="auto">
            <a:xfrm>
              <a:off x="2221" y="1940"/>
              <a:ext cx="484" cy="233"/>
            </a:xfrm>
            <a:custGeom>
              <a:avLst/>
              <a:gdLst>
                <a:gd name="T0" fmla="*/ 0 w 1266"/>
                <a:gd name="T1" fmla="*/ 610 h 610"/>
                <a:gd name="T2" fmla="*/ 604 w 1266"/>
                <a:gd name="T3" fmla="*/ 0 h 610"/>
                <a:gd name="T4" fmla="*/ 1266 w 1266"/>
                <a:gd name="T5" fmla="*/ 0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66" h="610">
                  <a:moveTo>
                    <a:pt x="0" y="610"/>
                  </a:moveTo>
                  <a:lnTo>
                    <a:pt x="604" y="0"/>
                  </a:lnTo>
                  <a:lnTo>
                    <a:pt x="126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956" name="Line 476"/>
            <p:cNvSpPr>
              <a:spLocks noChangeShapeType="1"/>
            </p:cNvSpPr>
            <p:nvPr/>
          </p:nvSpPr>
          <p:spPr bwMode="auto">
            <a:xfrm flipV="1">
              <a:off x="2019" y="2215"/>
              <a:ext cx="160" cy="1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957" name="Freeform 477"/>
            <p:cNvSpPr>
              <a:spLocks/>
            </p:cNvSpPr>
            <p:nvPr/>
          </p:nvSpPr>
          <p:spPr bwMode="auto">
            <a:xfrm>
              <a:off x="1970" y="2378"/>
              <a:ext cx="49" cy="48"/>
            </a:xfrm>
            <a:custGeom>
              <a:avLst/>
              <a:gdLst>
                <a:gd name="T0" fmla="*/ 0 w 127"/>
                <a:gd name="T1" fmla="*/ 92 h 129"/>
                <a:gd name="T2" fmla="*/ 36 w 127"/>
                <a:gd name="T3" fmla="*/ 129 h 129"/>
                <a:gd name="T4" fmla="*/ 127 w 127"/>
                <a:gd name="T5" fmla="*/ 0 h 129"/>
                <a:gd name="T6" fmla="*/ 0 w 127"/>
                <a:gd name="T7" fmla="*/ 92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7" h="129">
                  <a:moveTo>
                    <a:pt x="0" y="92"/>
                  </a:moveTo>
                  <a:lnTo>
                    <a:pt x="36" y="129"/>
                  </a:lnTo>
                  <a:lnTo>
                    <a:pt x="127" y="0"/>
                  </a:lnTo>
                  <a:lnTo>
                    <a:pt x="0" y="92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958" name="Freeform 478"/>
            <p:cNvSpPr>
              <a:spLocks/>
            </p:cNvSpPr>
            <p:nvPr/>
          </p:nvSpPr>
          <p:spPr bwMode="auto">
            <a:xfrm>
              <a:off x="1970" y="2378"/>
              <a:ext cx="49" cy="48"/>
            </a:xfrm>
            <a:custGeom>
              <a:avLst/>
              <a:gdLst>
                <a:gd name="T0" fmla="*/ 0 w 127"/>
                <a:gd name="T1" fmla="*/ 92 h 129"/>
                <a:gd name="T2" fmla="*/ 36 w 127"/>
                <a:gd name="T3" fmla="*/ 129 h 129"/>
                <a:gd name="T4" fmla="*/ 127 w 127"/>
                <a:gd name="T5" fmla="*/ 0 h 129"/>
                <a:gd name="T6" fmla="*/ 0 w 127"/>
                <a:gd name="T7" fmla="*/ 92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7" h="129">
                  <a:moveTo>
                    <a:pt x="0" y="92"/>
                  </a:moveTo>
                  <a:lnTo>
                    <a:pt x="36" y="129"/>
                  </a:lnTo>
                  <a:lnTo>
                    <a:pt x="127" y="0"/>
                  </a:lnTo>
                  <a:lnTo>
                    <a:pt x="0" y="92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959" name="Freeform 479"/>
            <p:cNvSpPr>
              <a:spLocks/>
            </p:cNvSpPr>
            <p:nvPr/>
          </p:nvSpPr>
          <p:spPr bwMode="auto">
            <a:xfrm>
              <a:off x="2179" y="2167"/>
              <a:ext cx="50" cy="48"/>
            </a:xfrm>
            <a:custGeom>
              <a:avLst/>
              <a:gdLst>
                <a:gd name="T0" fmla="*/ 91 w 129"/>
                <a:gd name="T1" fmla="*/ 0 h 129"/>
                <a:gd name="T2" fmla="*/ 129 w 129"/>
                <a:gd name="T3" fmla="*/ 36 h 129"/>
                <a:gd name="T4" fmla="*/ 0 w 129"/>
                <a:gd name="T5" fmla="*/ 129 h 129"/>
                <a:gd name="T6" fmla="*/ 91 w 129"/>
                <a:gd name="T7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9" h="129">
                  <a:moveTo>
                    <a:pt x="91" y="0"/>
                  </a:moveTo>
                  <a:lnTo>
                    <a:pt x="129" y="36"/>
                  </a:lnTo>
                  <a:lnTo>
                    <a:pt x="0" y="129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960" name="Freeform 480"/>
            <p:cNvSpPr>
              <a:spLocks/>
            </p:cNvSpPr>
            <p:nvPr/>
          </p:nvSpPr>
          <p:spPr bwMode="auto">
            <a:xfrm>
              <a:off x="2179" y="2167"/>
              <a:ext cx="50" cy="48"/>
            </a:xfrm>
            <a:custGeom>
              <a:avLst/>
              <a:gdLst>
                <a:gd name="T0" fmla="*/ 91 w 129"/>
                <a:gd name="T1" fmla="*/ 0 h 129"/>
                <a:gd name="T2" fmla="*/ 129 w 129"/>
                <a:gd name="T3" fmla="*/ 36 h 129"/>
                <a:gd name="T4" fmla="*/ 0 w 129"/>
                <a:gd name="T5" fmla="*/ 129 h 129"/>
                <a:gd name="T6" fmla="*/ 91 w 129"/>
                <a:gd name="T7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9" h="129">
                  <a:moveTo>
                    <a:pt x="91" y="0"/>
                  </a:moveTo>
                  <a:lnTo>
                    <a:pt x="129" y="36"/>
                  </a:lnTo>
                  <a:lnTo>
                    <a:pt x="0" y="129"/>
                  </a:lnTo>
                  <a:lnTo>
                    <a:pt x="91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961" name="Freeform 481"/>
            <p:cNvSpPr>
              <a:spLocks/>
            </p:cNvSpPr>
            <p:nvPr/>
          </p:nvSpPr>
          <p:spPr bwMode="auto">
            <a:xfrm>
              <a:off x="2467" y="1825"/>
              <a:ext cx="38" cy="75"/>
            </a:xfrm>
            <a:custGeom>
              <a:avLst/>
              <a:gdLst>
                <a:gd name="T0" fmla="*/ 89 w 95"/>
                <a:gd name="T1" fmla="*/ 0 h 190"/>
                <a:gd name="T2" fmla="*/ 0 w 95"/>
                <a:gd name="T3" fmla="*/ 190 h 190"/>
                <a:gd name="T4" fmla="*/ 95 w 95"/>
                <a:gd name="T5" fmla="*/ 19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5" h="190">
                  <a:moveTo>
                    <a:pt x="89" y="0"/>
                  </a:moveTo>
                  <a:lnTo>
                    <a:pt x="0" y="190"/>
                  </a:lnTo>
                  <a:lnTo>
                    <a:pt x="95" y="19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962" name="Line 482"/>
            <p:cNvSpPr>
              <a:spLocks noChangeShapeType="1"/>
            </p:cNvSpPr>
            <p:nvPr/>
          </p:nvSpPr>
          <p:spPr bwMode="auto">
            <a:xfrm flipH="1">
              <a:off x="2488" y="1879"/>
              <a:ext cx="11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963" name="Line 483"/>
            <p:cNvSpPr>
              <a:spLocks noChangeShapeType="1"/>
            </p:cNvSpPr>
            <p:nvPr/>
          </p:nvSpPr>
          <p:spPr bwMode="auto">
            <a:xfrm>
              <a:off x="2545" y="1825"/>
              <a:ext cx="18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964" name="Line 484"/>
            <p:cNvSpPr>
              <a:spLocks noChangeShapeType="1"/>
            </p:cNvSpPr>
            <p:nvPr/>
          </p:nvSpPr>
          <p:spPr bwMode="auto">
            <a:xfrm flipH="1">
              <a:off x="2521" y="1825"/>
              <a:ext cx="69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965" name="Line 485"/>
            <p:cNvSpPr>
              <a:spLocks noChangeShapeType="1"/>
            </p:cNvSpPr>
            <p:nvPr/>
          </p:nvSpPr>
          <p:spPr bwMode="auto">
            <a:xfrm flipV="1">
              <a:off x="2595" y="1825"/>
              <a:ext cx="48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966" name="Freeform 486"/>
            <p:cNvSpPr>
              <a:spLocks/>
            </p:cNvSpPr>
            <p:nvPr/>
          </p:nvSpPr>
          <p:spPr bwMode="auto">
            <a:xfrm>
              <a:off x="2595" y="1841"/>
              <a:ext cx="48" cy="62"/>
            </a:xfrm>
            <a:custGeom>
              <a:avLst/>
              <a:gdLst>
                <a:gd name="T0" fmla="*/ 121 w 123"/>
                <a:gd name="T1" fmla="*/ 73 h 162"/>
                <a:gd name="T2" fmla="*/ 122 w 123"/>
                <a:gd name="T3" fmla="*/ 57 h 162"/>
                <a:gd name="T4" fmla="*/ 122 w 123"/>
                <a:gd name="T5" fmla="*/ 43 h 162"/>
                <a:gd name="T6" fmla="*/ 120 w 123"/>
                <a:gd name="T7" fmla="*/ 29 h 162"/>
                <a:gd name="T8" fmla="*/ 114 w 123"/>
                <a:gd name="T9" fmla="*/ 18 h 162"/>
                <a:gd name="T10" fmla="*/ 108 w 123"/>
                <a:gd name="T11" fmla="*/ 9 h 162"/>
                <a:gd name="T12" fmla="*/ 98 w 123"/>
                <a:gd name="T13" fmla="*/ 3 h 162"/>
                <a:gd name="T14" fmla="*/ 89 w 123"/>
                <a:gd name="T15" fmla="*/ 1 h 162"/>
                <a:gd name="T16" fmla="*/ 78 w 123"/>
                <a:gd name="T17" fmla="*/ 1 h 162"/>
                <a:gd name="T18" fmla="*/ 65 w 123"/>
                <a:gd name="T19" fmla="*/ 3 h 162"/>
                <a:gd name="T20" fmla="*/ 54 w 123"/>
                <a:gd name="T21" fmla="*/ 9 h 162"/>
                <a:gd name="T22" fmla="*/ 42 w 123"/>
                <a:gd name="T23" fmla="*/ 18 h 162"/>
                <a:gd name="T24" fmla="*/ 31 w 123"/>
                <a:gd name="T25" fmla="*/ 29 h 162"/>
                <a:gd name="T26" fmla="*/ 22 w 123"/>
                <a:gd name="T27" fmla="*/ 43 h 162"/>
                <a:gd name="T28" fmla="*/ 13 w 123"/>
                <a:gd name="T29" fmla="*/ 57 h 162"/>
                <a:gd name="T30" fmla="*/ 7 w 123"/>
                <a:gd name="T31" fmla="*/ 73 h 162"/>
                <a:gd name="T32" fmla="*/ 3 w 123"/>
                <a:gd name="T33" fmla="*/ 89 h 162"/>
                <a:gd name="T34" fmla="*/ 0 w 123"/>
                <a:gd name="T35" fmla="*/ 105 h 162"/>
                <a:gd name="T36" fmla="*/ 1 w 123"/>
                <a:gd name="T37" fmla="*/ 120 h 162"/>
                <a:gd name="T38" fmla="*/ 4 w 123"/>
                <a:gd name="T39" fmla="*/ 133 h 162"/>
                <a:gd name="T40" fmla="*/ 9 w 123"/>
                <a:gd name="T41" fmla="*/ 144 h 162"/>
                <a:gd name="T42" fmla="*/ 15 w 123"/>
                <a:gd name="T43" fmla="*/ 153 h 162"/>
                <a:gd name="T44" fmla="*/ 24 w 123"/>
                <a:gd name="T45" fmla="*/ 159 h 162"/>
                <a:gd name="T46" fmla="*/ 34 w 123"/>
                <a:gd name="T47" fmla="*/ 162 h 162"/>
                <a:gd name="T48" fmla="*/ 45 w 123"/>
                <a:gd name="T49" fmla="*/ 162 h 162"/>
                <a:gd name="T50" fmla="*/ 57 w 123"/>
                <a:gd name="T51" fmla="*/ 159 h 162"/>
                <a:gd name="T52" fmla="*/ 70 w 123"/>
                <a:gd name="T53" fmla="*/ 153 h 162"/>
                <a:gd name="T54" fmla="*/ 81 w 123"/>
                <a:gd name="T55" fmla="*/ 144 h 162"/>
                <a:gd name="T56" fmla="*/ 92 w 123"/>
                <a:gd name="T57" fmla="*/ 133 h 162"/>
                <a:gd name="T58" fmla="*/ 102 w 123"/>
                <a:gd name="T59" fmla="*/ 120 h 162"/>
                <a:gd name="T60" fmla="*/ 110 w 123"/>
                <a:gd name="T61" fmla="*/ 105 h 162"/>
                <a:gd name="T62" fmla="*/ 116 w 123"/>
                <a:gd name="T63" fmla="*/ 89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3" h="162">
                  <a:moveTo>
                    <a:pt x="119" y="82"/>
                  </a:moveTo>
                  <a:lnTo>
                    <a:pt x="121" y="73"/>
                  </a:lnTo>
                  <a:lnTo>
                    <a:pt x="122" y="66"/>
                  </a:lnTo>
                  <a:lnTo>
                    <a:pt x="122" y="57"/>
                  </a:lnTo>
                  <a:lnTo>
                    <a:pt x="123" y="50"/>
                  </a:lnTo>
                  <a:lnTo>
                    <a:pt x="122" y="43"/>
                  </a:lnTo>
                  <a:lnTo>
                    <a:pt x="121" y="36"/>
                  </a:lnTo>
                  <a:lnTo>
                    <a:pt x="120" y="29"/>
                  </a:lnTo>
                  <a:lnTo>
                    <a:pt x="118" y="24"/>
                  </a:lnTo>
                  <a:lnTo>
                    <a:pt x="114" y="18"/>
                  </a:lnTo>
                  <a:lnTo>
                    <a:pt x="111" y="13"/>
                  </a:lnTo>
                  <a:lnTo>
                    <a:pt x="108" y="9"/>
                  </a:lnTo>
                  <a:lnTo>
                    <a:pt x="104" y="6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89" y="1"/>
                  </a:lnTo>
                  <a:lnTo>
                    <a:pt x="83" y="0"/>
                  </a:lnTo>
                  <a:lnTo>
                    <a:pt x="78" y="1"/>
                  </a:lnTo>
                  <a:lnTo>
                    <a:pt x="72" y="2"/>
                  </a:lnTo>
                  <a:lnTo>
                    <a:pt x="65" y="3"/>
                  </a:lnTo>
                  <a:lnTo>
                    <a:pt x="60" y="6"/>
                  </a:lnTo>
                  <a:lnTo>
                    <a:pt x="54" y="9"/>
                  </a:lnTo>
                  <a:lnTo>
                    <a:pt x="48" y="13"/>
                  </a:lnTo>
                  <a:lnTo>
                    <a:pt x="42" y="18"/>
                  </a:lnTo>
                  <a:lnTo>
                    <a:pt x="37" y="24"/>
                  </a:lnTo>
                  <a:lnTo>
                    <a:pt x="31" y="29"/>
                  </a:lnTo>
                  <a:lnTo>
                    <a:pt x="26" y="36"/>
                  </a:lnTo>
                  <a:lnTo>
                    <a:pt x="22" y="43"/>
                  </a:lnTo>
                  <a:lnTo>
                    <a:pt x="17" y="50"/>
                  </a:lnTo>
                  <a:lnTo>
                    <a:pt x="13" y="57"/>
                  </a:lnTo>
                  <a:lnTo>
                    <a:pt x="10" y="66"/>
                  </a:lnTo>
                  <a:lnTo>
                    <a:pt x="7" y="73"/>
                  </a:lnTo>
                  <a:lnTo>
                    <a:pt x="5" y="82"/>
                  </a:lnTo>
                  <a:lnTo>
                    <a:pt x="3" y="89"/>
                  </a:lnTo>
                  <a:lnTo>
                    <a:pt x="1" y="96"/>
                  </a:lnTo>
                  <a:lnTo>
                    <a:pt x="0" y="105"/>
                  </a:lnTo>
                  <a:lnTo>
                    <a:pt x="0" y="112"/>
                  </a:lnTo>
                  <a:lnTo>
                    <a:pt x="1" y="120"/>
                  </a:lnTo>
                  <a:lnTo>
                    <a:pt x="3" y="126"/>
                  </a:lnTo>
                  <a:lnTo>
                    <a:pt x="4" y="133"/>
                  </a:lnTo>
                  <a:lnTo>
                    <a:pt x="6" y="139"/>
                  </a:lnTo>
                  <a:lnTo>
                    <a:pt x="9" y="144"/>
                  </a:lnTo>
                  <a:lnTo>
                    <a:pt x="12" y="149"/>
                  </a:lnTo>
                  <a:lnTo>
                    <a:pt x="15" y="153"/>
                  </a:lnTo>
                  <a:lnTo>
                    <a:pt x="20" y="156"/>
                  </a:lnTo>
                  <a:lnTo>
                    <a:pt x="24" y="159"/>
                  </a:lnTo>
                  <a:lnTo>
                    <a:pt x="29" y="160"/>
                  </a:lnTo>
                  <a:lnTo>
                    <a:pt x="34" y="162"/>
                  </a:lnTo>
                  <a:lnTo>
                    <a:pt x="40" y="162"/>
                  </a:lnTo>
                  <a:lnTo>
                    <a:pt x="45" y="162"/>
                  </a:lnTo>
                  <a:lnTo>
                    <a:pt x="52" y="160"/>
                  </a:lnTo>
                  <a:lnTo>
                    <a:pt x="57" y="159"/>
                  </a:lnTo>
                  <a:lnTo>
                    <a:pt x="63" y="156"/>
                  </a:lnTo>
                  <a:lnTo>
                    <a:pt x="70" y="153"/>
                  </a:lnTo>
                  <a:lnTo>
                    <a:pt x="75" y="149"/>
                  </a:lnTo>
                  <a:lnTo>
                    <a:pt x="81" y="144"/>
                  </a:lnTo>
                  <a:lnTo>
                    <a:pt x="87" y="139"/>
                  </a:lnTo>
                  <a:lnTo>
                    <a:pt x="92" y="133"/>
                  </a:lnTo>
                  <a:lnTo>
                    <a:pt x="96" y="126"/>
                  </a:lnTo>
                  <a:lnTo>
                    <a:pt x="102" y="120"/>
                  </a:lnTo>
                  <a:lnTo>
                    <a:pt x="106" y="112"/>
                  </a:lnTo>
                  <a:lnTo>
                    <a:pt x="110" y="105"/>
                  </a:lnTo>
                  <a:lnTo>
                    <a:pt x="113" y="96"/>
                  </a:lnTo>
                  <a:lnTo>
                    <a:pt x="116" y="89"/>
                  </a:lnTo>
                  <a:lnTo>
                    <a:pt x="119" y="82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967" name="Freeform 487"/>
            <p:cNvSpPr>
              <a:spLocks/>
            </p:cNvSpPr>
            <p:nvPr/>
          </p:nvSpPr>
          <p:spPr bwMode="auto">
            <a:xfrm>
              <a:off x="2670" y="1825"/>
              <a:ext cx="29" cy="43"/>
            </a:xfrm>
            <a:custGeom>
              <a:avLst/>
              <a:gdLst>
                <a:gd name="T0" fmla="*/ 78 w 81"/>
                <a:gd name="T1" fmla="*/ 54 h 109"/>
                <a:gd name="T2" fmla="*/ 80 w 81"/>
                <a:gd name="T3" fmla="*/ 48 h 109"/>
                <a:gd name="T4" fmla="*/ 81 w 81"/>
                <a:gd name="T5" fmla="*/ 42 h 109"/>
                <a:gd name="T6" fmla="*/ 81 w 81"/>
                <a:gd name="T7" fmla="*/ 35 h 109"/>
                <a:gd name="T8" fmla="*/ 81 w 81"/>
                <a:gd name="T9" fmla="*/ 29 h 109"/>
                <a:gd name="T10" fmla="*/ 80 w 81"/>
                <a:gd name="T11" fmla="*/ 24 h 109"/>
                <a:gd name="T12" fmla="*/ 79 w 81"/>
                <a:gd name="T13" fmla="*/ 18 h 109"/>
                <a:gd name="T14" fmla="*/ 77 w 81"/>
                <a:gd name="T15" fmla="*/ 14 h 109"/>
                <a:gd name="T16" fmla="*/ 73 w 81"/>
                <a:gd name="T17" fmla="*/ 10 h 109"/>
                <a:gd name="T18" fmla="*/ 71 w 81"/>
                <a:gd name="T19" fmla="*/ 7 h 109"/>
                <a:gd name="T20" fmla="*/ 67 w 81"/>
                <a:gd name="T21" fmla="*/ 3 h 109"/>
                <a:gd name="T22" fmla="*/ 64 w 81"/>
                <a:gd name="T23" fmla="*/ 1 h 109"/>
                <a:gd name="T24" fmla="*/ 60 w 81"/>
                <a:gd name="T25" fmla="*/ 0 h 109"/>
                <a:gd name="T26" fmla="*/ 55 w 81"/>
                <a:gd name="T27" fmla="*/ 0 h 109"/>
                <a:gd name="T28" fmla="*/ 50 w 81"/>
                <a:gd name="T29" fmla="*/ 0 h 109"/>
                <a:gd name="T30" fmla="*/ 46 w 81"/>
                <a:gd name="T31" fmla="*/ 1 h 109"/>
                <a:gd name="T32" fmla="*/ 40 w 81"/>
                <a:gd name="T33" fmla="*/ 3 h 109"/>
                <a:gd name="T34" fmla="*/ 35 w 81"/>
                <a:gd name="T35" fmla="*/ 7 h 109"/>
                <a:gd name="T36" fmla="*/ 31 w 81"/>
                <a:gd name="T37" fmla="*/ 10 h 109"/>
                <a:gd name="T38" fmla="*/ 26 w 81"/>
                <a:gd name="T39" fmla="*/ 14 h 109"/>
                <a:gd name="T40" fmla="*/ 21 w 81"/>
                <a:gd name="T41" fmla="*/ 18 h 109"/>
                <a:gd name="T42" fmla="*/ 17 w 81"/>
                <a:gd name="T43" fmla="*/ 24 h 109"/>
                <a:gd name="T44" fmla="*/ 14 w 81"/>
                <a:gd name="T45" fmla="*/ 29 h 109"/>
                <a:gd name="T46" fmla="*/ 10 w 81"/>
                <a:gd name="T47" fmla="*/ 35 h 109"/>
                <a:gd name="T48" fmla="*/ 7 w 81"/>
                <a:gd name="T49" fmla="*/ 42 h 109"/>
                <a:gd name="T50" fmla="*/ 4 w 81"/>
                <a:gd name="T51" fmla="*/ 48 h 109"/>
                <a:gd name="T52" fmla="*/ 2 w 81"/>
                <a:gd name="T53" fmla="*/ 54 h 109"/>
                <a:gd name="T54" fmla="*/ 1 w 81"/>
                <a:gd name="T55" fmla="*/ 61 h 109"/>
                <a:gd name="T56" fmla="*/ 0 w 81"/>
                <a:gd name="T57" fmla="*/ 67 h 109"/>
                <a:gd name="T58" fmla="*/ 0 w 81"/>
                <a:gd name="T59" fmla="*/ 74 h 109"/>
                <a:gd name="T60" fmla="*/ 0 w 81"/>
                <a:gd name="T61" fmla="*/ 80 h 109"/>
                <a:gd name="T62" fmla="*/ 1 w 81"/>
                <a:gd name="T63" fmla="*/ 85 h 109"/>
                <a:gd name="T64" fmla="*/ 2 w 81"/>
                <a:gd name="T65" fmla="*/ 91 h 109"/>
                <a:gd name="T66" fmla="*/ 4 w 81"/>
                <a:gd name="T67" fmla="*/ 95 h 109"/>
                <a:gd name="T68" fmla="*/ 6 w 81"/>
                <a:gd name="T69" fmla="*/ 99 h 109"/>
                <a:gd name="T70" fmla="*/ 10 w 81"/>
                <a:gd name="T71" fmla="*/ 102 h 109"/>
                <a:gd name="T72" fmla="*/ 14 w 81"/>
                <a:gd name="T73" fmla="*/ 104 h 109"/>
                <a:gd name="T74" fmla="*/ 17 w 81"/>
                <a:gd name="T75" fmla="*/ 107 h 109"/>
                <a:gd name="T76" fmla="*/ 21 w 81"/>
                <a:gd name="T77" fmla="*/ 108 h 109"/>
                <a:gd name="T78" fmla="*/ 26 w 81"/>
                <a:gd name="T79" fmla="*/ 109 h 109"/>
                <a:gd name="T80" fmla="*/ 31 w 81"/>
                <a:gd name="T81" fmla="*/ 108 h 109"/>
                <a:gd name="T82" fmla="*/ 35 w 81"/>
                <a:gd name="T83" fmla="*/ 107 h 109"/>
                <a:gd name="T84" fmla="*/ 40 w 81"/>
                <a:gd name="T85" fmla="*/ 104 h 109"/>
                <a:gd name="T86" fmla="*/ 45 w 81"/>
                <a:gd name="T87" fmla="*/ 102 h 109"/>
                <a:gd name="T88" fmla="*/ 50 w 81"/>
                <a:gd name="T89" fmla="*/ 99 h 109"/>
                <a:gd name="T90" fmla="*/ 54 w 81"/>
                <a:gd name="T91" fmla="*/ 95 h 109"/>
                <a:gd name="T92" fmla="*/ 60 w 81"/>
                <a:gd name="T93" fmla="*/ 91 h 109"/>
                <a:gd name="T94" fmla="*/ 63 w 81"/>
                <a:gd name="T95" fmla="*/ 85 h 109"/>
                <a:gd name="T96" fmla="*/ 67 w 81"/>
                <a:gd name="T97" fmla="*/ 80 h 109"/>
                <a:gd name="T98" fmla="*/ 70 w 81"/>
                <a:gd name="T99" fmla="*/ 74 h 109"/>
                <a:gd name="T100" fmla="*/ 73 w 81"/>
                <a:gd name="T101" fmla="*/ 67 h 109"/>
                <a:gd name="T102" fmla="*/ 77 w 81"/>
                <a:gd name="T103" fmla="*/ 61 h 109"/>
                <a:gd name="T104" fmla="*/ 78 w 81"/>
                <a:gd name="T105" fmla="*/ 5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1" h="109">
                  <a:moveTo>
                    <a:pt x="78" y="54"/>
                  </a:moveTo>
                  <a:lnTo>
                    <a:pt x="80" y="48"/>
                  </a:lnTo>
                  <a:lnTo>
                    <a:pt x="81" y="42"/>
                  </a:lnTo>
                  <a:lnTo>
                    <a:pt x="81" y="35"/>
                  </a:lnTo>
                  <a:lnTo>
                    <a:pt x="81" y="29"/>
                  </a:lnTo>
                  <a:lnTo>
                    <a:pt x="80" y="24"/>
                  </a:lnTo>
                  <a:lnTo>
                    <a:pt x="79" y="18"/>
                  </a:lnTo>
                  <a:lnTo>
                    <a:pt x="77" y="14"/>
                  </a:lnTo>
                  <a:lnTo>
                    <a:pt x="73" y="10"/>
                  </a:lnTo>
                  <a:lnTo>
                    <a:pt x="71" y="7"/>
                  </a:lnTo>
                  <a:lnTo>
                    <a:pt x="67" y="3"/>
                  </a:lnTo>
                  <a:lnTo>
                    <a:pt x="64" y="1"/>
                  </a:lnTo>
                  <a:lnTo>
                    <a:pt x="60" y="0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6" y="1"/>
                  </a:lnTo>
                  <a:lnTo>
                    <a:pt x="40" y="3"/>
                  </a:lnTo>
                  <a:lnTo>
                    <a:pt x="35" y="7"/>
                  </a:lnTo>
                  <a:lnTo>
                    <a:pt x="31" y="10"/>
                  </a:lnTo>
                  <a:lnTo>
                    <a:pt x="26" y="14"/>
                  </a:lnTo>
                  <a:lnTo>
                    <a:pt x="21" y="18"/>
                  </a:lnTo>
                  <a:lnTo>
                    <a:pt x="17" y="24"/>
                  </a:lnTo>
                  <a:lnTo>
                    <a:pt x="14" y="29"/>
                  </a:lnTo>
                  <a:lnTo>
                    <a:pt x="10" y="35"/>
                  </a:lnTo>
                  <a:lnTo>
                    <a:pt x="7" y="42"/>
                  </a:lnTo>
                  <a:lnTo>
                    <a:pt x="4" y="48"/>
                  </a:lnTo>
                  <a:lnTo>
                    <a:pt x="2" y="54"/>
                  </a:lnTo>
                  <a:lnTo>
                    <a:pt x="1" y="61"/>
                  </a:lnTo>
                  <a:lnTo>
                    <a:pt x="0" y="67"/>
                  </a:lnTo>
                  <a:lnTo>
                    <a:pt x="0" y="74"/>
                  </a:lnTo>
                  <a:lnTo>
                    <a:pt x="0" y="80"/>
                  </a:lnTo>
                  <a:lnTo>
                    <a:pt x="1" y="85"/>
                  </a:lnTo>
                  <a:lnTo>
                    <a:pt x="2" y="91"/>
                  </a:lnTo>
                  <a:lnTo>
                    <a:pt x="4" y="95"/>
                  </a:lnTo>
                  <a:lnTo>
                    <a:pt x="6" y="99"/>
                  </a:lnTo>
                  <a:lnTo>
                    <a:pt x="10" y="102"/>
                  </a:lnTo>
                  <a:lnTo>
                    <a:pt x="14" y="104"/>
                  </a:lnTo>
                  <a:lnTo>
                    <a:pt x="17" y="107"/>
                  </a:lnTo>
                  <a:lnTo>
                    <a:pt x="21" y="108"/>
                  </a:lnTo>
                  <a:lnTo>
                    <a:pt x="26" y="109"/>
                  </a:lnTo>
                  <a:lnTo>
                    <a:pt x="31" y="108"/>
                  </a:lnTo>
                  <a:lnTo>
                    <a:pt x="35" y="107"/>
                  </a:lnTo>
                  <a:lnTo>
                    <a:pt x="40" y="104"/>
                  </a:lnTo>
                  <a:lnTo>
                    <a:pt x="45" y="102"/>
                  </a:lnTo>
                  <a:lnTo>
                    <a:pt x="50" y="99"/>
                  </a:lnTo>
                  <a:lnTo>
                    <a:pt x="54" y="95"/>
                  </a:lnTo>
                  <a:lnTo>
                    <a:pt x="60" y="91"/>
                  </a:lnTo>
                  <a:lnTo>
                    <a:pt x="63" y="85"/>
                  </a:lnTo>
                  <a:lnTo>
                    <a:pt x="67" y="80"/>
                  </a:lnTo>
                  <a:lnTo>
                    <a:pt x="70" y="74"/>
                  </a:lnTo>
                  <a:lnTo>
                    <a:pt x="73" y="67"/>
                  </a:lnTo>
                  <a:lnTo>
                    <a:pt x="77" y="61"/>
                  </a:lnTo>
                  <a:lnTo>
                    <a:pt x="78" y="54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968" name="Freeform 488"/>
            <p:cNvSpPr>
              <a:spLocks/>
            </p:cNvSpPr>
            <p:nvPr/>
          </p:nvSpPr>
          <p:spPr bwMode="auto">
            <a:xfrm>
              <a:off x="2659" y="1868"/>
              <a:ext cx="30" cy="21"/>
            </a:xfrm>
            <a:custGeom>
              <a:avLst/>
              <a:gdLst>
                <a:gd name="T0" fmla="*/ 76 w 79"/>
                <a:gd name="T1" fmla="*/ 54 h 54"/>
                <a:gd name="T2" fmla="*/ 78 w 79"/>
                <a:gd name="T3" fmla="*/ 48 h 54"/>
                <a:gd name="T4" fmla="*/ 78 w 79"/>
                <a:gd name="T5" fmla="*/ 41 h 54"/>
                <a:gd name="T6" fmla="*/ 79 w 79"/>
                <a:gd name="T7" fmla="*/ 35 h 54"/>
                <a:gd name="T8" fmla="*/ 78 w 79"/>
                <a:gd name="T9" fmla="*/ 28 h 54"/>
                <a:gd name="T10" fmla="*/ 78 w 79"/>
                <a:gd name="T11" fmla="*/ 23 h 54"/>
                <a:gd name="T12" fmla="*/ 76 w 79"/>
                <a:gd name="T13" fmla="*/ 18 h 54"/>
                <a:gd name="T14" fmla="*/ 74 w 79"/>
                <a:gd name="T15" fmla="*/ 14 h 54"/>
                <a:gd name="T16" fmla="*/ 72 w 79"/>
                <a:gd name="T17" fmla="*/ 9 h 54"/>
                <a:gd name="T18" fmla="*/ 69 w 79"/>
                <a:gd name="T19" fmla="*/ 6 h 54"/>
                <a:gd name="T20" fmla="*/ 65 w 79"/>
                <a:gd name="T21" fmla="*/ 3 h 54"/>
                <a:gd name="T22" fmla="*/ 61 w 79"/>
                <a:gd name="T23" fmla="*/ 1 h 54"/>
                <a:gd name="T24" fmla="*/ 57 w 79"/>
                <a:gd name="T25" fmla="*/ 0 h 54"/>
                <a:gd name="T26" fmla="*/ 53 w 79"/>
                <a:gd name="T27" fmla="*/ 0 h 54"/>
                <a:gd name="T28" fmla="*/ 48 w 79"/>
                <a:gd name="T29" fmla="*/ 0 h 54"/>
                <a:gd name="T30" fmla="*/ 43 w 79"/>
                <a:gd name="T31" fmla="*/ 1 h 54"/>
                <a:gd name="T32" fmla="*/ 39 w 79"/>
                <a:gd name="T33" fmla="*/ 3 h 54"/>
                <a:gd name="T34" fmla="*/ 33 w 79"/>
                <a:gd name="T35" fmla="*/ 6 h 54"/>
                <a:gd name="T36" fmla="*/ 29 w 79"/>
                <a:gd name="T37" fmla="*/ 9 h 54"/>
                <a:gd name="T38" fmla="*/ 24 w 79"/>
                <a:gd name="T39" fmla="*/ 14 h 54"/>
                <a:gd name="T40" fmla="*/ 20 w 79"/>
                <a:gd name="T41" fmla="*/ 18 h 54"/>
                <a:gd name="T42" fmla="*/ 15 w 79"/>
                <a:gd name="T43" fmla="*/ 23 h 54"/>
                <a:gd name="T44" fmla="*/ 11 w 79"/>
                <a:gd name="T45" fmla="*/ 28 h 54"/>
                <a:gd name="T46" fmla="*/ 8 w 79"/>
                <a:gd name="T47" fmla="*/ 35 h 54"/>
                <a:gd name="T48" fmla="*/ 5 w 79"/>
                <a:gd name="T49" fmla="*/ 41 h 54"/>
                <a:gd name="T50" fmla="*/ 3 w 79"/>
                <a:gd name="T51" fmla="*/ 48 h 54"/>
                <a:gd name="T52" fmla="*/ 0 w 79"/>
                <a:gd name="T53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9" h="54">
                  <a:moveTo>
                    <a:pt x="76" y="54"/>
                  </a:moveTo>
                  <a:lnTo>
                    <a:pt x="78" y="48"/>
                  </a:lnTo>
                  <a:lnTo>
                    <a:pt x="78" y="41"/>
                  </a:lnTo>
                  <a:lnTo>
                    <a:pt x="79" y="35"/>
                  </a:lnTo>
                  <a:lnTo>
                    <a:pt x="78" y="28"/>
                  </a:lnTo>
                  <a:lnTo>
                    <a:pt x="78" y="23"/>
                  </a:lnTo>
                  <a:lnTo>
                    <a:pt x="76" y="18"/>
                  </a:lnTo>
                  <a:lnTo>
                    <a:pt x="74" y="14"/>
                  </a:lnTo>
                  <a:lnTo>
                    <a:pt x="72" y="9"/>
                  </a:lnTo>
                  <a:lnTo>
                    <a:pt x="69" y="6"/>
                  </a:lnTo>
                  <a:lnTo>
                    <a:pt x="65" y="3"/>
                  </a:lnTo>
                  <a:lnTo>
                    <a:pt x="61" y="1"/>
                  </a:lnTo>
                  <a:lnTo>
                    <a:pt x="57" y="0"/>
                  </a:lnTo>
                  <a:lnTo>
                    <a:pt x="53" y="0"/>
                  </a:lnTo>
                  <a:lnTo>
                    <a:pt x="48" y="0"/>
                  </a:lnTo>
                  <a:lnTo>
                    <a:pt x="43" y="1"/>
                  </a:lnTo>
                  <a:lnTo>
                    <a:pt x="39" y="3"/>
                  </a:lnTo>
                  <a:lnTo>
                    <a:pt x="33" y="6"/>
                  </a:lnTo>
                  <a:lnTo>
                    <a:pt x="29" y="9"/>
                  </a:lnTo>
                  <a:lnTo>
                    <a:pt x="24" y="14"/>
                  </a:lnTo>
                  <a:lnTo>
                    <a:pt x="20" y="18"/>
                  </a:lnTo>
                  <a:lnTo>
                    <a:pt x="15" y="23"/>
                  </a:lnTo>
                  <a:lnTo>
                    <a:pt x="11" y="28"/>
                  </a:lnTo>
                  <a:lnTo>
                    <a:pt x="8" y="35"/>
                  </a:lnTo>
                  <a:lnTo>
                    <a:pt x="5" y="41"/>
                  </a:lnTo>
                  <a:lnTo>
                    <a:pt x="3" y="48"/>
                  </a:lnTo>
                  <a:lnTo>
                    <a:pt x="0" y="5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969" name="Line 489"/>
            <p:cNvSpPr>
              <a:spLocks noChangeShapeType="1"/>
            </p:cNvSpPr>
            <p:nvPr/>
          </p:nvSpPr>
          <p:spPr bwMode="auto">
            <a:xfrm flipH="1">
              <a:off x="2686" y="1889"/>
              <a:ext cx="3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970" name="Freeform 490"/>
            <p:cNvSpPr>
              <a:spLocks/>
            </p:cNvSpPr>
            <p:nvPr/>
          </p:nvSpPr>
          <p:spPr bwMode="auto">
            <a:xfrm>
              <a:off x="2657" y="1900"/>
              <a:ext cx="29" cy="19"/>
            </a:xfrm>
            <a:custGeom>
              <a:avLst/>
              <a:gdLst>
                <a:gd name="T0" fmla="*/ 2 w 78"/>
                <a:gd name="T1" fmla="*/ 0 h 54"/>
                <a:gd name="T2" fmla="*/ 1 w 78"/>
                <a:gd name="T3" fmla="*/ 6 h 54"/>
                <a:gd name="T4" fmla="*/ 0 w 78"/>
                <a:gd name="T5" fmla="*/ 12 h 54"/>
                <a:gd name="T6" fmla="*/ 0 w 78"/>
                <a:gd name="T7" fmla="*/ 19 h 54"/>
                <a:gd name="T8" fmla="*/ 0 w 78"/>
                <a:gd name="T9" fmla="*/ 25 h 54"/>
                <a:gd name="T10" fmla="*/ 1 w 78"/>
                <a:gd name="T11" fmla="*/ 31 h 54"/>
                <a:gd name="T12" fmla="*/ 2 w 78"/>
                <a:gd name="T13" fmla="*/ 36 h 54"/>
                <a:gd name="T14" fmla="*/ 4 w 78"/>
                <a:gd name="T15" fmla="*/ 40 h 54"/>
                <a:gd name="T16" fmla="*/ 6 w 78"/>
                <a:gd name="T17" fmla="*/ 44 h 54"/>
                <a:gd name="T18" fmla="*/ 9 w 78"/>
                <a:gd name="T19" fmla="*/ 48 h 54"/>
                <a:gd name="T20" fmla="*/ 13 w 78"/>
                <a:gd name="T21" fmla="*/ 51 h 54"/>
                <a:gd name="T22" fmla="*/ 17 w 78"/>
                <a:gd name="T23" fmla="*/ 53 h 54"/>
                <a:gd name="T24" fmla="*/ 21 w 78"/>
                <a:gd name="T25" fmla="*/ 54 h 54"/>
                <a:gd name="T26" fmla="*/ 25 w 78"/>
                <a:gd name="T27" fmla="*/ 54 h 54"/>
                <a:gd name="T28" fmla="*/ 31 w 78"/>
                <a:gd name="T29" fmla="*/ 54 h 54"/>
                <a:gd name="T30" fmla="*/ 35 w 78"/>
                <a:gd name="T31" fmla="*/ 53 h 54"/>
                <a:gd name="T32" fmla="*/ 40 w 78"/>
                <a:gd name="T33" fmla="*/ 51 h 54"/>
                <a:gd name="T34" fmla="*/ 45 w 78"/>
                <a:gd name="T35" fmla="*/ 48 h 54"/>
                <a:gd name="T36" fmla="*/ 50 w 78"/>
                <a:gd name="T37" fmla="*/ 44 h 54"/>
                <a:gd name="T38" fmla="*/ 54 w 78"/>
                <a:gd name="T39" fmla="*/ 40 h 54"/>
                <a:gd name="T40" fmla="*/ 58 w 78"/>
                <a:gd name="T41" fmla="*/ 36 h 54"/>
                <a:gd name="T42" fmla="*/ 63 w 78"/>
                <a:gd name="T43" fmla="*/ 31 h 54"/>
                <a:gd name="T44" fmla="*/ 67 w 78"/>
                <a:gd name="T45" fmla="*/ 25 h 54"/>
                <a:gd name="T46" fmla="*/ 70 w 78"/>
                <a:gd name="T47" fmla="*/ 19 h 54"/>
                <a:gd name="T48" fmla="*/ 73 w 78"/>
                <a:gd name="T49" fmla="*/ 12 h 54"/>
                <a:gd name="T50" fmla="*/ 76 w 78"/>
                <a:gd name="T51" fmla="*/ 6 h 54"/>
                <a:gd name="T52" fmla="*/ 78 w 78"/>
                <a:gd name="T5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8" h="54">
                  <a:moveTo>
                    <a:pt x="2" y="0"/>
                  </a:moveTo>
                  <a:lnTo>
                    <a:pt x="1" y="6"/>
                  </a:lnTo>
                  <a:lnTo>
                    <a:pt x="0" y="12"/>
                  </a:lnTo>
                  <a:lnTo>
                    <a:pt x="0" y="19"/>
                  </a:lnTo>
                  <a:lnTo>
                    <a:pt x="0" y="25"/>
                  </a:lnTo>
                  <a:lnTo>
                    <a:pt x="1" y="31"/>
                  </a:lnTo>
                  <a:lnTo>
                    <a:pt x="2" y="36"/>
                  </a:lnTo>
                  <a:lnTo>
                    <a:pt x="4" y="40"/>
                  </a:lnTo>
                  <a:lnTo>
                    <a:pt x="6" y="44"/>
                  </a:lnTo>
                  <a:lnTo>
                    <a:pt x="9" y="48"/>
                  </a:lnTo>
                  <a:lnTo>
                    <a:pt x="13" y="51"/>
                  </a:lnTo>
                  <a:lnTo>
                    <a:pt x="17" y="53"/>
                  </a:lnTo>
                  <a:lnTo>
                    <a:pt x="21" y="54"/>
                  </a:lnTo>
                  <a:lnTo>
                    <a:pt x="25" y="54"/>
                  </a:lnTo>
                  <a:lnTo>
                    <a:pt x="31" y="54"/>
                  </a:lnTo>
                  <a:lnTo>
                    <a:pt x="35" y="53"/>
                  </a:lnTo>
                  <a:lnTo>
                    <a:pt x="40" y="51"/>
                  </a:lnTo>
                  <a:lnTo>
                    <a:pt x="45" y="48"/>
                  </a:lnTo>
                  <a:lnTo>
                    <a:pt x="50" y="44"/>
                  </a:lnTo>
                  <a:lnTo>
                    <a:pt x="54" y="40"/>
                  </a:lnTo>
                  <a:lnTo>
                    <a:pt x="58" y="36"/>
                  </a:lnTo>
                  <a:lnTo>
                    <a:pt x="63" y="31"/>
                  </a:lnTo>
                  <a:lnTo>
                    <a:pt x="67" y="25"/>
                  </a:lnTo>
                  <a:lnTo>
                    <a:pt x="70" y="19"/>
                  </a:lnTo>
                  <a:lnTo>
                    <a:pt x="73" y="12"/>
                  </a:lnTo>
                  <a:lnTo>
                    <a:pt x="76" y="6"/>
                  </a:lnTo>
                  <a:lnTo>
                    <a:pt x="7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971" name="Line 491"/>
            <p:cNvSpPr>
              <a:spLocks noChangeShapeType="1"/>
            </p:cNvSpPr>
            <p:nvPr/>
          </p:nvSpPr>
          <p:spPr bwMode="auto">
            <a:xfrm flipV="1">
              <a:off x="2657" y="1889"/>
              <a:ext cx="2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972" name="Line 492"/>
            <p:cNvSpPr>
              <a:spLocks noChangeShapeType="1"/>
            </p:cNvSpPr>
            <p:nvPr/>
          </p:nvSpPr>
          <p:spPr bwMode="auto">
            <a:xfrm>
              <a:off x="3049" y="2581"/>
              <a:ext cx="1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973" name="Line 493"/>
            <p:cNvSpPr>
              <a:spLocks noChangeShapeType="1"/>
            </p:cNvSpPr>
            <p:nvPr/>
          </p:nvSpPr>
          <p:spPr bwMode="auto">
            <a:xfrm>
              <a:off x="3188" y="2581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974" name="Line 494"/>
            <p:cNvSpPr>
              <a:spLocks noChangeShapeType="1"/>
            </p:cNvSpPr>
            <p:nvPr/>
          </p:nvSpPr>
          <p:spPr bwMode="auto">
            <a:xfrm>
              <a:off x="3225" y="2581"/>
              <a:ext cx="17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975" name="Line 495"/>
            <p:cNvSpPr>
              <a:spLocks noChangeShapeType="1"/>
            </p:cNvSpPr>
            <p:nvPr/>
          </p:nvSpPr>
          <p:spPr bwMode="auto">
            <a:xfrm>
              <a:off x="3418" y="2581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976" name="Line 496"/>
            <p:cNvSpPr>
              <a:spLocks noChangeShapeType="1"/>
            </p:cNvSpPr>
            <p:nvPr/>
          </p:nvSpPr>
          <p:spPr bwMode="auto">
            <a:xfrm>
              <a:off x="3455" y="2581"/>
              <a:ext cx="17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977" name="Line 497"/>
            <p:cNvSpPr>
              <a:spLocks noChangeShapeType="1"/>
            </p:cNvSpPr>
            <p:nvPr/>
          </p:nvSpPr>
          <p:spPr bwMode="auto">
            <a:xfrm>
              <a:off x="3647" y="2581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978" name="Line 498"/>
            <p:cNvSpPr>
              <a:spLocks noChangeShapeType="1"/>
            </p:cNvSpPr>
            <p:nvPr/>
          </p:nvSpPr>
          <p:spPr bwMode="auto">
            <a:xfrm>
              <a:off x="3685" y="2581"/>
              <a:ext cx="17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979" name="Line 499"/>
            <p:cNvSpPr>
              <a:spLocks noChangeShapeType="1"/>
            </p:cNvSpPr>
            <p:nvPr/>
          </p:nvSpPr>
          <p:spPr bwMode="auto">
            <a:xfrm>
              <a:off x="3877" y="2581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980" name="Line 500"/>
            <p:cNvSpPr>
              <a:spLocks noChangeShapeType="1"/>
            </p:cNvSpPr>
            <p:nvPr/>
          </p:nvSpPr>
          <p:spPr bwMode="auto">
            <a:xfrm>
              <a:off x="3914" y="2581"/>
              <a:ext cx="17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981" name="Line 501"/>
            <p:cNvSpPr>
              <a:spLocks noChangeShapeType="1"/>
            </p:cNvSpPr>
            <p:nvPr/>
          </p:nvSpPr>
          <p:spPr bwMode="auto">
            <a:xfrm>
              <a:off x="4107" y="2581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982" name="Line 502"/>
            <p:cNvSpPr>
              <a:spLocks noChangeShapeType="1"/>
            </p:cNvSpPr>
            <p:nvPr/>
          </p:nvSpPr>
          <p:spPr bwMode="auto">
            <a:xfrm>
              <a:off x="4144" y="2581"/>
              <a:ext cx="17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983" name="Line 503"/>
            <p:cNvSpPr>
              <a:spLocks noChangeShapeType="1"/>
            </p:cNvSpPr>
            <p:nvPr/>
          </p:nvSpPr>
          <p:spPr bwMode="auto">
            <a:xfrm>
              <a:off x="4336" y="2581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984" name="Line 504"/>
            <p:cNvSpPr>
              <a:spLocks noChangeShapeType="1"/>
            </p:cNvSpPr>
            <p:nvPr/>
          </p:nvSpPr>
          <p:spPr bwMode="auto">
            <a:xfrm>
              <a:off x="4374" y="2581"/>
              <a:ext cx="17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985" name="Line 505"/>
            <p:cNvSpPr>
              <a:spLocks noChangeShapeType="1"/>
            </p:cNvSpPr>
            <p:nvPr/>
          </p:nvSpPr>
          <p:spPr bwMode="auto">
            <a:xfrm>
              <a:off x="4566" y="2581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986" name="Line 506"/>
            <p:cNvSpPr>
              <a:spLocks noChangeShapeType="1"/>
            </p:cNvSpPr>
            <p:nvPr/>
          </p:nvSpPr>
          <p:spPr bwMode="auto">
            <a:xfrm>
              <a:off x="4606" y="2581"/>
              <a:ext cx="16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987" name="Line 507"/>
            <p:cNvSpPr>
              <a:spLocks noChangeShapeType="1"/>
            </p:cNvSpPr>
            <p:nvPr/>
          </p:nvSpPr>
          <p:spPr bwMode="auto">
            <a:xfrm>
              <a:off x="4796" y="2581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988" name="Line 508"/>
            <p:cNvSpPr>
              <a:spLocks noChangeShapeType="1"/>
            </p:cNvSpPr>
            <p:nvPr/>
          </p:nvSpPr>
          <p:spPr bwMode="auto">
            <a:xfrm>
              <a:off x="4836" y="2581"/>
              <a:ext cx="17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989" name="Line 509"/>
            <p:cNvSpPr>
              <a:spLocks noChangeShapeType="1"/>
            </p:cNvSpPr>
            <p:nvPr/>
          </p:nvSpPr>
          <p:spPr bwMode="auto">
            <a:xfrm>
              <a:off x="5025" y="2581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990" name="Line 510"/>
            <p:cNvSpPr>
              <a:spLocks noChangeShapeType="1"/>
            </p:cNvSpPr>
            <p:nvPr/>
          </p:nvSpPr>
          <p:spPr bwMode="auto">
            <a:xfrm>
              <a:off x="5065" y="2581"/>
              <a:ext cx="1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991" name="Line 511"/>
            <p:cNvSpPr>
              <a:spLocks noChangeShapeType="1"/>
            </p:cNvSpPr>
            <p:nvPr/>
          </p:nvSpPr>
          <p:spPr bwMode="auto">
            <a:xfrm>
              <a:off x="4120" y="2007"/>
              <a:ext cx="0" cy="2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992" name="Line 512"/>
            <p:cNvSpPr>
              <a:spLocks noChangeShapeType="1"/>
            </p:cNvSpPr>
            <p:nvPr/>
          </p:nvSpPr>
          <p:spPr bwMode="auto">
            <a:xfrm>
              <a:off x="4120" y="2229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993" name="Line 513"/>
            <p:cNvSpPr>
              <a:spLocks noChangeShapeType="1"/>
            </p:cNvSpPr>
            <p:nvPr/>
          </p:nvSpPr>
          <p:spPr bwMode="auto">
            <a:xfrm>
              <a:off x="4120" y="2269"/>
              <a:ext cx="0" cy="1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994" name="Line 514"/>
            <p:cNvSpPr>
              <a:spLocks noChangeShapeType="1"/>
            </p:cNvSpPr>
            <p:nvPr/>
          </p:nvSpPr>
          <p:spPr bwMode="auto">
            <a:xfrm>
              <a:off x="4120" y="2461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995" name="Line 515"/>
            <p:cNvSpPr>
              <a:spLocks noChangeShapeType="1"/>
            </p:cNvSpPr>
            <p:nvPr/>
          </p:nvSpPr>
          <p:spPr bwMode="auto">
            <a:xfrm>
              <a:off x="4120" y="2498"/>
              <a:ext cx="0" cy="1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996" name="Line 516"/>
            <p:cNvSpPr>
              <a:spLocks noChangeShapeType="1"/>
            </p:cNvSpPr>
            <p:nvPr/>
          </p:nvSpPr>
          <p:spPr bwMode="auto">
            <a:xfrm>
              <a:off x="4120" y="2691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997" name="Line 517"/>
            <p:cNvSpPr>
              <a:spLocks noChangeShapeType="1"/>
            </p:cNvSpPr>
            <p:nvPr/>
          </p:nvSpPr>
          <p:spPr bwMode="auto">
            <a:xfrm>
              <a:off x="4120" y="2728"/>
              <a:ext cx="0" cy="1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998" name="Line 518"/>
            <p:cNvSpPr>
              <a:spLocks noChangeShapeType="1"/>
            </p:cNvSpPr>
            <p:nvPr/>
          </p:nvSpPr>
          <p:spPr bwMode="auto">
            <a:xfrm>
              <a:off x="4120" y="2920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999" name="Line 519"/>
            <p:cNvSpPr>
              <a:spLocks noChangeShapeType="1"/>
            </p:cNvSpPr>
            <p:nvPr/>
          </p:nvSpPr>
          <p:spPr bwMode="auto">
            <a:xfrm>
              <a:off x="4120" y="2958"/>
              <a:ext cx="0" cy="2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00" name="Line 520"/>
            <p:cNvSpPr>
              <a:spLocks noChangeShapeType="1"/>
            </p:cNvSpPr>
            <p:nvPr/>
          </p:nvSpPr>
          <p:spPr bwMode="auto">
            <a:xfrm>
              <a:off x="3223" y="2295"/>
              <a:ext cx="16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01" name="Line 521"/>
            <p:cNvSpPr>
              <a:spLocks noChangeShapeType="1"/>
            </p:cNvSpPr>
            <p:nvPr/>
          </p:nvSpPr>
          <p:spPr bwMode="auto">
            <a:xfrm>
              <a:off x="3404" y="2295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02" name="Line 522"/>
            <p:cNvSpPr>
              <a:spLocks noChangeShapeType="1"/>
            </p:cNvSpPr>
            <p:nvPr/>
          </p:nvSpPr>
          <p:spPr bwMode="auto">
            <a:xfrm>
              <a:off x="3442" y="2295"/>
              <a:ext cx="16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03" name="Line 523"/>
            <p:cNvSpPr>
              <a:spLocks noChangeShapeType="1"/>
            </p:cNvSpPr>
            <p:nvPr/>
          </p:nvSpPr>
          <p:spPr bwMode="auto">
            <a:xfrm>
              <a:off x="4657" y="2295"/>
              <a:ext cx="15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04" name="Line 524"/>
            <p:cNvSpPr>
              <a:spLocks noChangeShapeType="1"/>
            </p:cNvSpPr>
            <p:nvPr/>
          </p:nvSpPr>
          <p:spPr bwMode="auto">
            <a:xfrm>
              <a:off x="4836" y="2295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05" name="Line 525"/>
            <p:cNvSpPr>
              <a:spLocks noChangeShapeType="1"/>
            </p:cNvSpPr>
            <p:nvPr/>
          </p:nvSpPr>
          <p:spPr bwMode="auto">
            <a:xfrm>
              <a:off x="4873" y="2295"/>
              <a:ext cx="15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06" name="Line 526"/>
            <p:cNvSpPr>
              <a:spLocks noChangeShapeType="1"/>
            </p:cNvSpPr>
            <p:nvPr/>
          </p:nvSpPr>
          <p:spPr bwMode="auto">
            <a:xfrm>
              <a:off x="3212" y="2864"/>
              <a:ext cx="16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07" name="Line 527"/>
            <p:cNvSpPr>
              <a:spLocks noChangeShapeType="1"/>
            </p:cNvSpPr>
            <p:nvPr/>
          </p:nvSpPr>
          <p:spPr bwMode="auto">
            <a:xfrm>
              <a:off x="3402" y="2864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08" name="Line 528"/>
            <p:cNvSpPr>
              <a:spLocks noChangeShapeType="1"/>
            </p:cNvSpPr>
            <p:nvPr/>
          </p:nvSpPr>
          <p:spPr bwMode="auto">
            <a:xfrm>
              <a:off x="3439" y="2864"/>
              <a:ext cx="16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09" name="Line 529"/>
            <p:cNvSpPr>
              <a:spLocks noChangeShapeType="1"/>
            </p:cNvSpPr>
            <p:nvPr/>
          </p:nvSpPr>
          <p:spPr bwMode="auto">
            <a:xfrm>
              <a:off x="4651" y="2864"/>
              <a:ext cx="15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10" name="Line 530"/>
            <p:cNvSpPr>
              <a:spLocks noChangeShapeType="1"/>
            </p:cNvSpPr>
            <p:nvPr/>
          </p:nvSpPr>
          <p:spPr bwMode="auto">
            <a:xfrm>
              <a:off x="4828" y="2864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11" name="Line 531"/>
            <p:cNvSpPr>
              <a:spLocks noChangeShapeType="1"/>
            </p:cNvSpPr>
            <p:nvPr/>
          </p:nvSpPr>
          <p:spPr bwMode="auto">
            <a:xfrm>
              <a:off x="4865" y="2864"/>
              <a:ext cx="15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12" name="Line 532"/>
            <p:cNvSpPr>
              <a:spLocks noChangeShapeType="1"/>
            </p:cNvSpPr>
            <p:nvPr/>
          </p:nvSpPr>
          <p:spPr bwMode="auto">
            <a:xfrm>
              <a:off x="3410" y="2124"/>
              <a:ext cx="0" cy="1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13" name="Line 533"/>
            <p:cNvSpPr>
              <a:spLocks noChangeShapeType="1"/>
            </p:cNvSpPr>
            <p:nvPr/>
          </p:nvSpPr>
          <p:spPr bwMode="auto">
            <a:xfrm>
              <a:off x="3410" y="2293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14" name="Line 534"/>
            <p:cNvSpPr>
              <a:spLocks noChangeShapeType="1"/>
            </p:cNvSpPr>
            <p:nvPr/>
          </p:nvSpPr>
          <p:spPr bwMode="auto">
            <a:xfrm>
              <a:off x="3410" y="2333"/>
              <a:ext cx="0" cy="1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15" name="Line 535"/>
            <p:cNvSpPr>
              <a:spLocks noChangeShapeType="1"/>
            </p:cNvSpPr>
            <p:nvPr/>
          </p:nvSpPr>
          <p:spPr bwMode="auto">
            <a:xfrm>
              <a:off x="3410" y="2675"/>
              <a:ext cx="0" cy="1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16" name="Line 536"/>
            <p:cNvSpPr>
              <a:spLocks noChangeShapeType="1"/>
            </p:cNvSpPr>
            <p:nvPr/>
          </p:nvSpPr>
          <p:spPr bwMode="auto">
            <a:xfrm>
              <a:off x="3410" y="2851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17" name="Line 537"/>
            <p:cNvSpPr>
              <a:spLocks noChangeShapeType="1"/>
            </p:cNvSpPr>
            <p:nvPr/>
          </p:nvSpPr>
          <p:spPr bwMode="auto">
            <a:xfrm>
              <a:off x="3410" y="2888"/>
              <a:ext cx="0" cy="1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18" name="Line 538"/>
            <p:cNvSpPr>
              <a:spLocks noChangeShapeType="1"/>
            </p:cNvSpPr>
            <p:nvPr/>
          </p:nvSpPr>
          <p:spPr bwMode="auto">
            <a:xfrm>
              <a:off x="4830" y="2108"/>
              <a:ext cx="0" cy="1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19" name="Line 539"/>
            <p:cNvSpPr>
              <a:spLocks noChangeShapeType="1"/>
            </p:cNvSpPr>
            <p:nvPr/>
          </p:nvSpPr>
          <p:spPr bwMode="auto">
            <a:xfrm>
              <a:off x="4830" y="2274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20" name="Line 540"/>
            <p:cNvSpPr>
              <a:spLocks noChangeShapeType="1"/>
            </p:cNvSpPr>
            <p:nvPr/>
          </p:nvSpPr>
          <p:spPr bwMode="auto">
            <a:xfrm>
              <a:off x="4830" y="2314"/>
              <a:ext cx="0" cy="1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21" name="Line 541"/>
            <p:cNvSpPr>
              <a:spLocks noChangeShapeType="1"/>
            </p:cNvSpPr>
            <p:nvPr/>
          </p:nvSpPr>
          <p:spPr bwMode="auto">
            <a:xfrm>
              <a:off x="4830" y="2685"/>
              <a:ext cx="0" cy="1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22" name="Line 542"/>
            <p:cNvSpPr>
              <a:spLocks noChangeShapeType="1"/>
            </p:cNvSpPr>
            <p:nvPr/>
          </p:nvSpPr>
          <p:spPr bwMode="auto">
            <a:xfrm>
              <a:off x="4830" y="2848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23" name="Line 543"/>
            <p:cNvSpPr>
              <a:spLocks noChangeShapeType="1"/>
            </p:cNvSpPr>
            <p:nvPr/>
          </p:nvSpPr>
          <p:spPr bwMode="auto">
            <a:xfrm>
              <a:off x="4830" y="2886"/>
              <a:ext cx="0" cy="1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24" name="Freeform 544"/>
            <p:cNvSpPr>
              <a:spLocks/>
            </p:cNvSpPr>
            <p:nvPr/>
          </p:nvSpPr>
          <p:spPr bwMode="auto">
            <a:xfrm>
              <a:off x="3864" y="2325"/>
              <a:ext cx="512" cy="510"/>
            </a:xfrm>
            <a:custGeom>
              <a:avLst/>
              <a:gdLst>
                <a:gd name="T0" fmla="*/ 1337 w 1339"/>
                <a:gd name="T1" fmla="*/ 618 h 1341"/>
                <a:gd name="T2" fmla="*/ 1326 w 1339"/>
                <a:gd name="T3" fmla="*/ 540 h 1341"/>
                <a:gd name="T4" fmla="*/ 1306 w 1339"/>
                <a:gd name="T5" fmla="*/ 464 h 1341"/>
                <a:gd name="T6" fmla="*/ 1277 w 1339"/>
                <a:gd name="T7" fmla="*/ 390 h 1341"/>
                <a:gd name="T8" fmla="*/ 1240 w 1339"/>
                <a:gd name="T9" fmla="*/ 321 h 1341"/>
                <a:gd name="T10" fmla="*/ 1195 w 1339"/>
                <a:gd name="T11" fmla="*/ 256 h 1341"/>
                <a:gd name="T12" fmla="*/ 1142 w 1339"/>
                <a:gd name="T13" fmla="*/ 197 h 1341"/>
                <a:gd name="T14" fmla="*/ 1084 w 1339"/>
                <a:gd name="T15" fmla="*/ 145 h 1341"/>
                <a:gd name="T16" fmla="*/ 1019 w 1339"/>
                <a:gd name="T17" fmla="*/ 99 h 1341"/>
                <a:gd name="T18" fmla="*/ 949 w 1339"/>
                <a:gd name="T19" fmla="*/ 62 h 1341"/>
                <a:gd name="T20" fmla="*/ 876 w 1339"/>
                <a:gd name="T21" fmla="*/ 33 h 1341"/>
                <a:gd name="T22" fmla="*/ 799 w 1339"/>
                <a:gd name="T23" fmla="*/ 14 h 1341"/>
                <a:gd name="T24" fmla="*/ 722 w 1339"/>
                <a:gd name="T25" fmla="*/ 3 h 1341"/>
                <a:gd name="T26" fmla="*/ 643 w 1339"/>
                <a:gd name="T27" fmla="*/ 1 h 1341"/>
                <a:gd name="T28" fmla="*/ 564 w 1339"/>
                <a:gd name="T29" fmla="*/ 9 h 1341"/>
                <a:gd name="T30" fmla="*/ 487 w 1339"/>
                <a:gd name="T31" fmla="*/ 26 h 1341"/>
                <a:gd name="T32" fmla="*/ 413 w 1339"/>
                <a:gd name="T33" fmla="*/ 52 h 1341"/>
                <a:gd name="T34" fmla="*/ 341 w 1339"/>
                <a:gd name="T35" fmla="*/ 87 h 1341"/>
                <a:gd name="T36" fmla="*/ 275 w 1339"/>
                <a:gd name="T37" fmla="*/ 129 h 1341"/>
                <a:gd name="T38" fmla="*/ 215 w 1339"/>
                <a:gd name="T39" fmla="*/ 179 h 1341"/>
                <a:gd name="T40" fmla="*/ 160 w 1339"/>
                <a:gd name="T41" fmla="*/ 236 h 1341"/>
                <a:gd name="T42" fmla="*/ 113 w 1339"/>
                <a:gd name="T43" fmla="*/ 299 h 1341"/>
                <a:gd name="T44" fmla="*/ 72 w 1339"/>
                <a:gd name="T45" fmla="*/ 367 h 1341"/>
                <a:gd name="T46" fmla="*/ 41 w 1339"/>
                <a:gd name="T47" fmla="*/ 439 h 1341"/>
                <a:gd name="T48" fmla="*/ 18 w 1339"/>
                <a:gd name="T49" fmla="*/ 515 h 1341"/>
                <a:gd name="T50" fmla="*/ 4 w 1339"/>
                <a:gd name="T51" fmla="*/ 592 h 1341"/>
                <a:gd name="T52" fmla="*/ 0 w 1339"/>
                <a:gd name="T53" fmla="*/ 671 h 1341"/>
                <a:gd name="T54" fmla="*/ 4 w 1339"/>
                <a:gd name="T55" fmla="*/ 750 h 1341"/>
                <a:gd name="T56" fmla="*/ 18 w 1339"/>
                <a:gd name="T57" fmla="*/ 828 h 1341"/>
                <a:gd name="T58" fmla="*/ 41 w 1339"/>
                <a:gd name="T59" fmla="*/ 903 h 1341"/>
                <a:gd name="T60" fmla="*/ 72 w 1339"/>
                <a:gd name="T61" fmla="*/ 975 h 1341"/>
                <a:gd name="T62" fmla="*/ 113 w 1339"/>
                <a:gd name="T63" fmla="*/ 1043 h 1341"/>
                <a:gd name="T64" fmla="*/ 160 w 1339"/>
                <a:gd name="T65" fmla="*/ 1107 h 1341"/>
                <a:gd name="T66" fmla="*/ 215 w 1339"/>
                <a:gd name="T67" fmla="*/ 1163 h 1341"/>
                <a:gd name="T68" fmla="*/ 275 w 1339"/>
                <a:gd name="T69" fmla="*/ 1213 h 1341"/>
                <a:gd name="T70" fmla="*/ 341 w 1339"/>
                <a:gd name="T71" fmla="*/ 1256 h 1341"/>
                <a:gd name="T72" fmla="*/ 413 w 1339"/>
                <a:gd name="T73" fmla="*/ 1290 h 1341"/>
                <a:gd name="T74" fmla="*/ 487 w 1339"/>
                <a:gd name="T75" fmla="*/ 1315 h 1341"/>
                <a:gd name="T76" fmla="*/ 564 w 1339"/>
                <a:gd name="T77" fmla="*/ 1332 h 1341"/>
                <a:gd name="T78" fmla="*/ 643 w 1339"/>
                <a:gd name="T79" fmla="*/ 1341 h 1341"/>
                <a:gd name="T80" fmla="*/ 722 w 1339"/>
                <a:gd name="T81" fmla="*/ 1339 h 1341"/>
                <a:gd name="T82" fmla="*/ 799 w 1339"/>
                <a:gd name="T83" fmla="*/ 1328 h 1341"/>
                <a:gd name="T84" fmla="*/ 876 w 1339"/>
                <a:gd name="T85" fmla="*/ 1308 h 1341"/>
                <a:gd name="T86" fmla="*/ 949 w 1339"/>
                <a:gd name="T87" fmla="*/ 1279 h 1341"/>
                <a:gd name="T88" fmla="*/ 1019 w 1339"/>
                <a:gd name="T89" fmla="*/ 1242 h 1341"/>
                <a:gd name="T90" fmla="*/ 1084 w 1339"/>
                <a:gd name="T91" fmla="*/ 1197 h 1341"/>
                <a:gd name="T92" fmla="*/ 1142 w 1339"/>
                <a:gd name="T93" fmla="*/ 1145 h 1341"/>
                <a:gd name="T94" fmla="*/ 1195 w 1339"/>
                <a:gd name="T95" fmla="*/ 1085 h 1341"/>
                <a:gd name="T96" fmla="*/ 1240 w 1339"/>
                <a:gd name="T97" fmla="*/ 1021 h 1341"/>
                <a:gd name="T98" fmla="*/ 1277 w 1339"/>
                <a:gd name="T99" fmla="*/ 951 h 1341"/>
                <a:gd name="T100" fmla="*/ 1306 w 1339"/>
                <a:gd name="T101" fmla="*/ 878 h 1341"/>
                <a:gd name="T102" fmla="*/ 1326 w 1339"/>
                <a:gd name="T103" fmla="*/ 802 h 1341"/>
                <a:gd name="T104" fmla="*/ 1337 w 1339"/>
                <a:gd name="T105" fmla="*/ 723 h 1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39" h="1341">
                  <a:moveTo>
                    <a:pt x="1339" y="671"/>
                  </a:moveTo>
                  <a:lnTo>
                    <a:pt x="1338" y="645"/>
                  </a:lnTo>
                  <a:lnTo>
                    <a:pt x="1337" y="618"/>
                  </a:lnTo>
                  <a:lnTo>
                    <a:pt x="1334" y="592"/>
                  </a:lnTo>
                  <a:lnTo>
                    <a:pt x="1331" y="566"/>
                  </a:lnTo>
                  <a:lnTo>
                    <a:pt x="1326" y="540"/>
                  </a:lnTo>
                  <a:lnTo>
                    <a:pt x="1320" y="515"/>
                  </a:lnTo>
                  <a:lnTo>
                    <a:pt x="1314" y="489"/>
                  </a:lnTo>
                  <a:lnTo>
                    <a:pt x="1306" y="464"/>
                  </a:lnTo>
                  <a:lnTo>
                    <a:pt x="1298" y="439"/>
                  </a:lnTo>
                  <a:lnTo>
                    <a:pt x="1288" y="415"/>
                  </a:lnTo>
                  <a:lnTo>
                    <a:pt x="1277" y="390"/>
                  </a:lnTo>
                  <a:lnTo>
                    <a:pt x="1266" y="367"/>
                  </a:lnTo>
                  <a:lnTo>
                    <a:pt x="1253" y="343"/>
                  </a:lnTo>
                  <a:lnTo>
                    <a:pt x="1240" y="321"/>
                  </a:lnTo>
                  <a:lnTo>
                    <a:pt x="1226" y="299"/>
                  </a:lnTo>
                  <a:lnTo>
                    <a:pt x="1211" y="277"/>
                  </a:lnTo>
                  <a:lnTo>
                    <a:pt x="1195" y="256"/>
                  </a:lnTo>
                  <a:lnTo>
                    <a:pt x="1178" y="236"/>
                  </a:lnTo>
                  <a:lnTo>
                    <a:pt x="1161" y="217"/>
                  </a:lnTo>
                  <a:lnTo>
                    <a:pt x="1142" y="197"/>
                  </a:lnTo>
                  <a:lnTo>
                    <a:pt x="1124" y="179"/>
                  </a:lnTo>
                  <a:lnTo>
                    <a:pt x="1104" y="161"/>
                  </a:lnTo>
                  <a:lnTo>
                    <a:pt x="1084" y="145"/>
                  </a:lnTo>
                  <a:lnTo>
                    <a:pt x="1062" y="129"/>
                  </a:lnTo>
                  <a:lnTo>
                    <a:pt x="1041" y="114"/>
                  </a:lnTo>
                  <a:lnTo>
                    <a:pt x="1019" y="99"/>
                  </a:lnTo>
                  <a:lnTo>
                    <a:pt x="996" y="87"/>
                  </a:lnTo>
                  <a:lnTo>
                    <a:pt x="973" y="74"/>
                  </a:lnTo>
                  <a:lnTo>
                    <a:pt x="949" y="62"/>
                  </a:lnTo>
                  <a:lnTo>
                    <a:pt x="925" y="52"/>
                  </a:lnTo>
                  <a:lnTo>
                    <a:pt x="901" y="42"/>
                  </a:lnTo>
                  <a:lnTo>
                    <a:pt x="876" y="33"/>
                  </a:lnTo>
                  <a:lnTo>
                    <a:pt x="850" y="26"/>
                  </a:lnTo>
                  <a:lnTo>
                    <a:pt x="826" y="20"/>
                  </a:lnTo>
                  <a:lnTo>
                    <a:pt x="799" y="14"/>
                  </a:lnTo>
                  <a:lnTo>
                    <a:pt x="774" y="9"/>
                  </a:lnTo>
                  <a:lnTo>
                    <a:pt x="748" y="6"/>
                  </a:lnTo>
                  <a:lnTo>
                    <a:pt x="722" y="3"/>
                  </a:lnTo>
                  <a:lnTo>
                    <a:pt x="695" y="1"/>
                  </a:lnTo>
                  <a:lnTo>
                    <a:pt x="669" y="0"/>
                  </a:lnTo>
                  <a:lnTo>
                    <a:pt x="643" y="1"/>
                  </a:lnTo>
                  <a:lnTo>
                    <a:pt x="616" y="3"/>
                  </a:lnTo>
                  <a:lnTo>
                    <a:pt x="591" y="6"/>
                  </a:lnTo>
                  <a:lnTo>
                    <a:pt x="564" y="9"/>
                  </a:lnTo>
                  <a:lnTo>
                    <a:pt x="538" y="14"/>
                  </a:lnTo>
                  <a:lnTo>
                    <a:pt x="513" y="20"/>
                  </a:lnTo>
                  <a:lnTo>
                    <a:pt x="487" y="26"/>
                  </a:lnTo>
                  <a:lnTo>
                    <a:pt x="462" y="33"/>
                  </a:lnTo>
                  <a:lnTo>
                    <a:pt x="437" y="42"/>
                  </a:lnTo>
                  <a:lnTo>
                    <a:pt x="413" y="52"/>
                  </a:lnTo>
                  <a:lnTo>
                    <a:pt x="388" y="62"/>
                  </a:lnTo>
                  <a:lnTo>
                    <a:pt x="365" y="74"/>
                  </a:lnTo>
                  <a:lnTo>
                    <a:pt x="341" y="87"/>
                  </a:lnTo>
                  <a:lnTo>
                    <a:pt x="319" y="99"/>
                  </a:lnTo>
                  <a:lnTo>
                    <a:pt x="297" y="114"/>
                  </a:lnTo>
                  <a:lnTo>
                    <a:pt x="275" y="129"/>
                  </a:lnTo>
                  <a:lnTo>
                    <a:pt x="254" y="145"/>
                  </a:lnTo>
                  <a:lnTo>
                    <a:pt x="234" y="161"/>
                  </a:lnTo>
                  <a:lnTo>
                    <a:pt x="215" y="179"/>
                  </a:lnTo>
                  <a:lnTo>
                    <a:pt x="196" y="197"/>
                  </a:lnTo>
                  <a:lnTo>
                    <a:pt x="178" y="217"/>
                  </a:lnTo>
                  <a:lnTo>
                    <a:pt x="160" y="236"/>
                  </a:lnTo>
                  <a:lnTo>
                    <a:pt x="143" y="256"/>
                  </a:lnTo>
                  <a:lnTo>
                    <a:pt x="127" y="277"/>
                  </a:lnTo>
                  <a:lnTo>
                    <a:pt x="113" y="299"/>
                  </a:lnTo>
                  <a:lnTo>
                    <a:pt x="99" y="321"/>
                  </a:lnTo>
                  <a:lnTo>
                    <a:pt x="85" y="343"/>
                  </a:lnTo>
                  <a:lnTo>
                    <a:pt x="72" y="367"/>
                  </a:lnTo>
                  <a:lnTo>
                    <a:pt x="61" y="390"/>
                  </a:lnTo>
                  <a:lnTo>
                    <a:pt x="51" y="415"/>
                  </a:lnTo>
                  <a:lnTo>
                    <a:pt x="41" y="439"/>
                  </a:lnTo>
                  <a:lnTo>
                    <a:pt x="33" y="464"/>
                  </a:lnTo>
                  <a:lnTo>
                    <a:pt x="25" y="489"/>
                  </a:lnTo>
                  <a:lnTo>
                    <a:pt x="18" y="515"/>
                  </a:lnTo>
                  <a:lnTo>
                    <a:pt x="12" y="540"/>
                  </a:lnTo>
                  <a:lnTo>
                    <a:pt x="8" y="566"/>
                  </a:lnTo>
                  <a:lnTo>
                    <a:pt x="4" y="592"/>
                  </a:lnTo>
                  <a:lnTo>
                    <a:pt x="2" y="618"/>
                  </a:lnTo>
                  <a:lnTo>
                    <a:pt x="0" y="645"/>
                  </a:lnTo>
                  <a:lnTo>
                    <a:pt x="0" y="671"/>
                  </a:lnTo>
                  <a:lnTo>
                    <a:pt x="0" y="697"/>
                  </a:lnTo>
                  <a:lnTo>
                    <a:pt x="2" y="723"/>
                  </a:lnTo>
                  <a:lnTo>
                    <a:pt x="4" y="750"/>
                  </a:lnTo>
                  <a:lnTo>
                    <a:pt x="8" y="775"/>
                  </a:lnTo>
                  <a:lnTo>
                    <a:pt x="12" y="802"/>
                  </a:lnTo>
                  <a:lnTo>
                    <a:pt x="18" y="828"/>
                  </a:lnTo>
                  <a:lnTo>
                    <a:pt x="25" y="853"/>
                  </a:lnTo>
                  <a:lnTo>
                    <a:pt x="33" y="878"/>
                  </a:lnTo>
                  <a:lnTo>
                    <a:pt x="41" y="903"/>
                  </a:lnTo>
                  <a:lnTo>
                    <a:pt x="51" y="928"/>
                  </a:lnTo>
                  <a:lnTo>
                    <a:pt x="61" y="951"/>
                  </a:lnTo>
                  <a:lnTo>
                    <a:pt x="72" y="975"/>
                  </a:lnTo>
                  <a:lnTo>
                    <a:pt x="85" y="998"/>
                  </a:lnTo>
                  <a:lnTo>
                    <a:pt x="99" y="1021"/>
                  </a:lnTo>
                  <a:lnTo>
                    <a:pt x="113" y="1043"/>
                  </a:lnTo>
                  <a:lnTo>
                    <a:pt x="127" y="1065"/>
                  </a:lnTo>
                  <a:lnTo>
                    <a:pt x="143" y="1085"/>
                  </a:lnTo>
                  <a:lnTo>
                    <a:pt x="160" y="1107"/>
                  </a:lnTo>
                  <a:lnTo>
                    <a:pt x="178" y="1126"/>
                  </a:lnTo>
                  <a:lnTo>
                    <a:pt x="196" y="1145"/>
                  </a:lnTo>
                  <a:lnTo>
                    <a:pt x="215" y="1163"/>
                  </a:lnTo>
                  <a:lnTo>
                    <a:pt x="234" y="1180"/>
                  </a:lnTo>
                  <a:lnTo>
                    <a:pt x="254" y="1197"/>
                  </a:lnTo>
                  <a:lnTo>
                    <a:pt x="275" y="1213"/>
                  </a:lnTo>
                  <a:lnTo>
                    <a:pt x="297" y="1228"/>
                  </a:lnTo>
                  <a:lnTo>
                    <a:pt x="319" y="1242"/>
                  </a:lnTo>
                  <a:lnTo>
                    <a:pt x="341" y="1256"/>
                  </a:lnTo>
                  <a:lnTo>
                    <a:pt x="365" y="1268"/>
                  </a:lnTo>
                  <a:lnTo>
                    <a:pt x="388" y="1279"/>
                  </a:lnTo>
                  <a:lnTo>
                    <a:pt x="413" y="1290"/>
                  </a:lnTo>
                  <a:lnTo>
                    <a:pt x="437" y="1299"/>
                  </a:lnTo>
                  <a:lnTo>
                    <a:pt x="462" y="1308"/>
                  </a:lnTo>
                  <a:lnTo>
                    <a:pt x="487" y="1315"/>
                  </a:lnTo>
                  <a:lnTo>
                    <a:pt x="513" y="1323"/>
                  </a:lnTo>
                  <a:lnTo>
                    <a:pt x="538" y="1328"/>
                  </a:lnTo>
                  <a:lnTo>
                    <a:pt x="564" y="1332"/>
                  </a:lnTo>
                  <a:lnTo>
                    <a:pt x="591" y="1337"/>
                  </a:lnTo>
                  <a:lnTo>
                    <a:pt x="616" y="1339"/>
                  </a:lnTo>
                  <a:lnTo>
                    <a:pt x="643" y="1341"/>
                  </a:lnTo>
                  <a:lnTo>
                    <a:pt x="669" y="1341"/>
                  </a:lnTo>
                  <a:lnTo>
                    <a:pt x="695" y="1341"/>
                  </a:lnTo>
                  <a:lnTo>
                    <a:pt x="722" y="1339"/>
                  </a:lnTo>
                  <a:lnTo>
                    <a:pt x="748" y="1337"/>
                  </a:lnTo>
                  <a:lnTo>
                    <a:pt x="774" y="1332"/>
                  </a:lnTo>
                  <a:lnTo>
                    <a:pt x="799" y="1328"/>
                  </a:lnTo>
                  <a:lnTo>
                    <a:pt x="826" y="1323"/>
                  </a:lnTo>
                  <a:lnTo>
                    <a:pt x="850" y="1315"/>
                  </a:lnTo>
                  <a:lnTo>
                    <a:pt x="876" y="1308"/>
                  </a:lnTo>
                  <a:lnTo>
                    <a:pt x="901" y="1299"/>
                  </a:lnTo>
                  <a:lnTo>
                    <a:pt x="925" y="1290"/>
                  </a:lnTo>
                  <a:lnTo>
                    <a:pt x="949" y="1279"/>
                  </a:lnTo>
                  <a:lnTo>
                    <a:pt x="973" y="1268"/>
                  </a:lnTo>
                  <a:lnTo>
                    <a:pt x="996" y="1256"/>
                  </a:lnTo>
                  <a:lnTo>
                    <a:pt x="1019" y="1242"/>
                  </a:lnTo>
                  <a:lnTo>
                    <a:pt x="1041" y="1228"/>
                  </a:lnTo>
                  <a:lnTo>
                    <a:pt x="1062" y="1213"/>
                  </a:lnTo>
                  <a:lnTo>
                    <a:pt x="1084" y="1197"/>
                  </a:lnTo>
                  <a:lnTo>
                    <a:pt x="1104" y="1180"/>
                  </a:lnTo>
                  <a:lnTo>
                    <a:pt x="1124" y="1163"/>
                  </a:lnTo>
                  <a:lnTo>
                    <a:pt x="1142" y="1145"/>
                  </a:lnTo>
                  <a:lnTo>
                    <a:pt x="1161" y="1126"/>
                  </a:lnTo>
                  <a:lnTo>
                    <a:pt x="1178" y="1107"/>
                  </a:lnTo>
                  <a:lnTo>
                    <a:pt x="1195" y="1085"/>
                  </a:lnTo>
                  <a:lnTo>
                    <a:pt x="1211" y="1065"/>
                  </a:lnTo>
                  <a:lnTo>
                    <a:pt x="1226" y="1043"/>
                  </a:lnTo>
                  <a:lnTo>
                    <a:pt x="1240" y="1021"/>
                  </a:lnTo>
                  <a:lnTo>
                    <a:pt x="1253" y="998"/>
                  </a:lnTo>
                  <a:lnTo>
                    <a:pt x="1266" y="975"/>
                  </a:lnTo>
                  <a:lnTo>
                    <a:pt x="1277" y="951"/>
                  </a:lnTo>
                  <a:lnTo>
                    <a:pt x="1288" y="928"/>
                  </a:lnTo>
                  <a:lnTo>
                    <a:pt x="1298" y="903"/>
                  </a:lnTo>
                  <a:lnTo>
                    <a:pt x="1306" y="878"/>
                  </a:lnTo>
                  <a:lnTo>
                    <a:pt x="1314" y="853"/>
                  </a:lnTo>
                  <a:lnTo>
                    <a:pt x="1320" y="828"/>
                  </a:lnTo>
                  <a:lnTo>
                    <a:pt x="1326" y="802"/>
                  </a:lnTo>
                  <a:lnTo>
                    <a:pt x="1331" y="775"/>
                  </a:lnTo>
                  <a:lnTo>
                    <a:pt x="1334" y="750"/>
                  </a:lnTo>
                  <a:lnTo>
                    <a:pt x="1337" y="723"/>
                  </a:lnTo>
                  <a:lnTo>
                    <a:pt x="1338" y="697"/>
                  </a:lnTo>
                  <a:lnTo>
                    <a:pt x="1339" y="671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25" name="Freeform 545"/>
            <p:cNvSpPr>
              <a:spLocks/>
            </p:cNvSpPr>
            <p:nvPr/>
          </p:nvSpPr>
          <p:spPr bwMode="auto">
            <a:xfrm>
              <a:off x="3298" y="2183"/>
              <a:ext cx="227" cy="227"/>
            </a:xfrm>
            <a:custGeom>
              <a:avLst/>
              <a:gdLst>
                <a:gd name="T0" fmla="*/ 595 w 595"/>
                <a:gd name="T1" fmla="*/ 280 h 595"/>
                <a:gd name="T2" fmla="*/ 591 w 595"/>
                <a:gd name="T3" fmla="*/ 246 h 595"/>
                <a:gd name="T4" fmla="*/ 584 w 595"/>
                <a:gd name="T5" fmla="*/ 212 h 595"/>
                <a:gd name="T6" fmla="*/ 572 w 595"/>
                <a:gd name="T7" fmla="*/ 180 h 595"/>
                <a:gd name="T8" fmla="*/ 556 w 595"/>
                <a:gd name="T9" fmla="*/ 149 h 595"/>
                <a:gd name="T10" fmla="*/ 537 w 595"/>
                <a:gd name="T11" fmla="*/ 120 h 595"/>
                <a:gd name="T12" fmla="*/ 514 w 595"/>
                <a:gd name="T13" fmla="*/ 94 h 595"/>
                <a:gd name="T14" fmla="*/ 490 w 595"/>
                <a:gd name="T15" fmla="*/ 69 h 595"/>
                <a:gd name="T16" fmla="*/ 462 w 595"/>
                <a:gd name="T17" fmla="*/ 49 h 595"/>
                <a:gd name="T18" fmla="*/ 431 w 595"/>
                <a:gd name="T19" fmla="*/ 32 h 595"/>
                <a:gd name="T20" fmla="*/ 400 w 595"/>
                <a:gd name="T21" fmla="*/ 18 h 595"/>
                <a:gd name="T22" fmla="*/ 366 w 595"/>
                <a:gd name="T23" fmla="*/ 7 h 595"/>
                <a:gd name="T24" fmla="*/ 332 w 595"/>
                <a:gd name="T25" fmla="*/ 2 h 595"/>
                <a:gd name="T26" fmla="*/ 298 w 595"/>
                <a:gd name="T27" fmla="*/ 0 h 595"/>
                <a:gd name="T28" fmla="*/ 263 w 595"/>
                <a:gd name="T29" fmla="*/ 2 h 595"/>
                <a:gd name="T30" fmla="*/ 229 w 595"/>
                <a:gd name="T31" fmla="*/ 7 h 595"/>
                <a:gd name="T32" fmla="*/ 196 w 595"/>
                <a:gd name="T33" fmla="*/ 18 h 595"/>
                <a:gd name="T34" fmla="*/ 165 w 595"/>
                <a:gd name="T35" fmla="*/ 32 h 595"/>
                <a:gd name="T36" fmla="*/ 134 w 595"/>
                <a:gd name="T37" fmla="*/ 49 h 595"/>
                <a:gd name="T38" fmla="*/ 107 w 595"/>
                <a:gd name="T39" fmla="*/ 69 h 595"/>
                <a:gd name="T40" fmla="*/ 82 w 595"/>
                <a:gd name="T41" fmla="*/ 94 h 595"/>
                <a:gd name="T42" fmla="*/ 60 w 595"/>
                <a:gd name="T43" fmla="*/ 120 h 595"/>
                <a:gd name="T44" fmla="*/ 41 w 595"/>
                <a:gd name="T45" fmla="*/ 149 h 595"/>
                <a:gd name="T46" fmla="*/ 25 w 595"/>
                <a:gd name="T47" fmla="*/ 180 h 595"/>
                <a:gd name="T48" fmla="*/ 13 w 595"/>
                <a:gd name="T49" fmla="*/ 212 h 595"/>
                <a:gd name="T50" fmla="*/ 5 w 595"/>
                <a:gd name="T51" fmla="*/ 246 h 595"/>
                <a:gd name="T52" fmla="*/ 1 w 595"/>
                <a:gd name="T53" fmla="*/ 280 h 595"/>
                <a:gd name="T54" fmla="*/ 1 w 595"/>
                <a:gd name="T55" fmla="*/ 315 h 595"/>
                <a:gd name="T56" fmla="*/ 5 w 595"/>
                <a:gd name="T57" fmla="*/ 349 h 595"/>
                <a:gd name="T58" fmla="*/ 13 w 595"/>
                <a:gd name="T59" fmla="*/ 383 h 595"/>
                <a:gd name="T60" fmla="*/ 25 w 595"/>
                <a:gd name="T61" fmla="*/ 415 h 595"/>
                <a:gd name="T62" fmla="*/ 41 w 595"/>
                <a:gd name="T63" fmla="*/ 446 h 595"/>
                <a:gd name="T64" fmla="*/ 60 w 595"/>
                <a:gd name="T65" fmla="*/ 476 h 595"/>
                <a:gd name="T66" fmla="*/ 82 w 595"/>
                <a:gd name="T67" fmla="*/ 501 h 595"/>
                <a:gd name="T68" fmla="*/ 107 w 595"/>
                <a:gd name="T69" fmla="*/ 526 h 595"/>
                <a:gd name="T70" fmla="*/ 134 w 595"/>
                <a:gd name="T71" fmla="*/ 546 h 595"/>
                <a:gd name="T72" fmla="*/ 165 w 595"/>
                <a:gd name="T73" fmla="*/ 563 h 595"/>
                <a:gd name="T74" fmla="*/ 196 w 595"/>
                <a:gd name="T75" fmla="*/ 577 h 595"/>
                <a:gd name="T76" fmla="*/ 229 w 595"/>
                <a:gd name="T77" fmla="*/ 588 h 595"/>
                <a:gd name="T78" fmla="*/ 263 w 595"/>
                <a:gd name="T79" fmla="*/ 593 h 595"/>
                <a:gd name="T80" fmla="*/ 298 w 595"/>
                <a:gd name="T81" fmla="*/ 595 h 595"/>
                <a:gd name="T82" fmla="*/ 332 w 595"/>
                <a:gd name="T83" fmla="*/ 593 h 595"/>
                <a:gd name="T84" fmla="*/ 366 w 595"/>
                <a:gd name="T85" fmla="*/ 588 h 595"/>
                <a:gd name="T86" fmla="*/ 400 w 595"/>
                <a:gd name="T87" fmla="*/ 577 h 595"/>
                <a:gd name="T88" fmla="*/ 431 w 595"/>
                <a:gd name="T89" fmla="*/ 563 h 595"/>
                <a:gd name="T90" fmla="*/ 462 w 595"/>
                <a:gd name="T91" fmla="*/ 546 h 595"/>
                <a:gd name="T92" fmla="*/ 490 w 595"/>
                <a:gd name="T93" fmla="*/ 526 h 595"/>
                <a:gd name="T94" fmla="*/ 514 w 595"/>
                <a:gd name="T95" fmla="*/ 501 h 595"/>
                <a:gd name="T96" fmla="*/ 537 w 595"/>
                <a:gd name="T97" fmla="*/ 476 h 595"/>
                <a:gd name="T98" fmla="*/ 556 w 595"/>
                <a:gd name="T99" fmla="*/ 446 h 595"/>
                <a:gd name="T100" fmla="*/ 572 w 595"/>
                <a:gd name="T101" fmla="*/ 415 h 595"/>
                <a:gd name="T102" fmla="*/ 584 w 595"/>
                <a:gd name="T103" fmla="*/ 383 h 595"/>
                <a:gd name="T104" fmla="*/ 591 w 595"/>
                <a:gd name="T105" fmla="*/ 349 h 595"/>
                <a:gd name="T106" fmla="*/ 595 w 595"/>
                <a:gd name="T107" fmla="*/ 315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95" h="595">
                  <a:moveTo>
                    <a:pt x="595" y="298"/>
                  </a:moveTo>
                  <a:lnTo>
                    <a:pt x="595" y="280"/>
                  </a:lnTo>
                  <a:lnTo>
                    <a:pt x="594" y="263"/>
                  </a:lnTo>
                  <a:lnTo>
                    <a:pt x="591" y="246"/>
                  </a:lnTo>
                  <a:lnTo>
                    <a:pt x="588" y="229"/>
                  </a:lnTo>
                  <a:lnTo>
                    <a:pt x="584" y="212"/>
                  </a:lnTo>
                  <a:lnTo>
                    <a:pt x="578" y="196"/>
                  </a:lnTo>
                  <a:lnTo>
                    <a:pt x="572" y="180"/>
                  </a:lnTo>
                  <a:lnTo>
                    <a:pt x="564" y="164"/>
                  </a:lnTo>
                  <a:lnTo>
                    <a:pt x="556" y="149"/>
                  </a:lnTo>
                  <a:lnTo>
                    <a:pt x="546" y="134"/>
                  </a:lnTo>
                  <a:lnTo>
                    <a:pt x="537" y="120"/>
                  </a:lnTo>
                  <a:lnTo>
                    <a:pt x="526" y="106"/>
                  </a:lnTo>
                  <a:lnTo>
                    <a:pt x="514" y="94"/>
                  </a:lnTo>
                  <a:lnTo>
                    <a:pt x="503" y="81"/>
                  </a:lnTo>
                  <a:lnTo>
                    <a:pt x="490" y="69"/>
                  </a:lnTo>
                  <a:lnTo>
                    <a:pt x="476" y="58"/>
                  </a:lnTo>
                  <a:lnTo>
                    <a:pt x="462" y="49"/>
                  </a:lnTo>
                  <a:lnTo>
                    <a:pt x="447" y="39"/>
                  </a:lnTo>
                  <a:lnTo>
                    <a:pt x="431" y="32"/>
                  </a:lnTo>
                  <a:lnTo>
                    <a:pt x="416" y="24"/>
                  </a:lnTo>
                  <a:lnTo>
                    <a:pt x="400" y="18"/>
                  </a:lnTo>
                  <a:lnTo>
                    <a:pt x="383" y="13"/>
                  </a:lnTo>
                  <a:lnTo>
                    <a:pt x="366" y="7"/>
                  </a:lnTo>
                  <a:lnTo>
                    <a:pt x="349" y="4"/>
                  </a:lnTo>
                  <a:lnTo>
                    <a:pt x="332" y="2"/>
                  </a:lnTo>
                  <a:lnTo>
                    <a:pt x="315" y="0"/>
                  </a:lnTo>
                  <a:lnTo>
                    <a:pt x="298" y="0"/>
                  </a:lnTo>
                  <a:lnTo>
                    <a:pt x="281" y="0"/>
                  </a:lnTo>
                  <a:lnTo>
                    <a:pt x="263" y="2"/>
                  </a:lnTo>
                  <a:lnTo>
                    <a:pt x="246" y="4"/>
                  </a:lnTo>
                  <a:lnTo>
                    <a:pt x="229" y="7"/>
                  </a:lnTo>
                  <a:lnTo>
                    <a:pt x="213" y="13"/>
                  </a:lnTo>
                  <a:lnTo>
                    <a:pt x="196" y="18"/>
                  </a:lnTo>
                  <a:lnTo>
                    <a:pt x="180" y="24"/>
                  </a:lnTo>
                  <a:lnTo>
                    <a:pt x="165" y="32"/>
                  </a:lnTo>
                  <a:lnTo>
                    <a:pt x="149" y="39"/>
                  </a:lnTo>
                  <a:lnTo>
                    <a:pt x="134" y="49"/>
                  </a:lnTo>
                  <a:lnTo>
                    <a:pt x="120" y="58"/>
                  </a:lnTo>
                  <a:lnTo>
                    <a:pt x="107" y="69"/>
                  </a:lnTo>
                  <a:lnTo>
                    <a:pt x="94" y="81"/>
                  </a:lnTo>
                  <a:lnTo>
                    <a:pt x="82" y="94"/>
                  </a:lnTo>
                  <a:lnTo>
                    <a:pt x="70" y="106"/>
                  </a:lnTo>
                  <a:lnTo>
                    <a:pt x="60" y="120"/>
                  </a:lnTo>
                  <a:lnTo>
                    <a:pt x="49" y="134"/>
                  </a:lnTo>
                  <a:lnTo>
                    <a:pt x="41" y="149"/>
                  </a:lnTo>
                  <a:lnTo>
                    <a:pt x="32" y="164"/>
                  </a:lnTo>
                  <a:lnTo>
                    <a:pt x="25" y="180"/>
                  </a:lnTo>
                  <a:lnTo>
                    <a:pt x="18" y="196"/>
                  </a:lnTo>
                  <a:lnTo>
                    <a:pt x="13" y="212"/>
                  </a:lnTo>
                  <a:lnTo>
                    <a:pt x="9" y="229"/>
                  </a:lnTo>
                  <a:lnTo>
                    <a:pt x="5" y="246"/>
                  </a:lnTo>
                  <a:lnTo>
                    <a:pt x="2" y="263"/>
                  </a:lnTo>
                  <a:lnTo>
                    <a:pt x="1" y="280"/>
                  </a:lnTo>
                  <a:lnTo>
                    <a:pt x="0" y="298"/>
                  </a:lnTo>
                  <a:lnTo>
                    <a:pt x="1" y="315"/>
                  </a:lnTo>
                  <a:lnTo>
                    <a:pt x="2" y="332"/>
                  </a:lnTo>
                  <a:lnTo>
                    <a:pt x="5" y="349"/>
                  </a:lnTo>
                  <a:lnTo>
                    <a:pt x="9" y="366"/>
                  </a:lnTo>
                  <a:lnTo>
                    <a:pt x="13" y="383"/>
                  </a:lnTo>
                  <a:lnTo>
                    <a:pt x="18" y="399"/>
                  </a:lnTo>
                  <a:lnTo>
                    <a:pt x="25" y="415"/>
                  </a:lnTo>
                  <a:lnTo>
                    <a:pt x="32" y="431"/>
                  </a:lnTo>
                  <a:lnTo>
                    <a:pt x="41" y="446"/>
                  </a:lnTo>
                  <a:lnTo>
                    <a:pt x="49" y="461"/>
                  </a:lnTo>
                  <a:lnTo>
                    <a:pt x="60" y="476"/>
                  </a:lnTo>
                  <a:lnTo>
                    <a:pt x="70" y="489"/>
                  </a:lnTo>
                  <a:lnTo>
                    <a:pt x="82" y="501"/>
                  </a:lnTo>
                  <a:lnTo>
                    <a:pt x="94" y="514"/>
                  </a:lnTo>
                  <a:lnTo>
                    <a:pt x="107" y="526"/>
                  </a:lnTo>
                  <a:lnTo>
                    <a:pt x="120" y="536"/>
                  </a:lnTo>
                  <a:lnTo>
                    <a:pt x="134" y="546"/>
                  </a:lnTo>
                  <a:lnTo>
                    <a:pt x="149" y="556"/>
                  </a:lnTo>
                  <a:lnTo>
                    <a:pt x="165" y="563"/>
                  </a:lnTo>
                  <a:lnTo>
                    <a:pt x="180" y="570"/>
                  </a:lnTo>
                  <a:lnTo>
                    <a:pt x="196" y="577"/>
                  </a:lnTo>
                  <a:lnTo>
                    <a:pt x="213" y="582"/>
                  </a:lnTo>
                  <a:lnTo>
                    <a:pt x="229" y="588"/>
                  </a:lnTo>
                  <a:lnTo>
                    <a:pt x="246" y="591"/>
                  </a:lnTo>
                  <a:lnTo>
                    <a:pt x="263" y="593"/>
                  </a:lnTo>
                  <a:lnTo>
                    <a:pt x="281" y="595"/>
                  </a:lnTo>
                  <a:lnTo>
                    <a:pt x="298" y="595"/>
                  </a:lnTo>
                  <a:lnTo>
                    <a:pt x="315" y="595"/>
                  </a:lnTo>
                  <a:lnTo>
                    <a:pt x="332" y="593"/>
                  </a:lnTo>
                  <a:lnTo>
                    <a:pt x="349" y="591"/>
                  </a:lnTo>
                  <a:lnTo>
                    <a:pt x="366" y="588"/>
                  </a:lnTo>
                  <a:lnTo>
                    <a:pt x="383" y="582"/>
                  </a:lnTo>
                  <a:lnTo>
                    <a:pt x="400" y="577"/>
                  </a:lnTo>
                  <a:lnTo>
                    <a:pt x="416" y="570"/>
                  </a:lnTo>
                  <a:lnTo>
                    <a:pt x="431" y="563"/>
                  </a:lnTo>
                  <a:lnTo>
                    <a:pt x="447" y="556"/>
                  </a:lnTo>
                  <a:lnTo>
                    <a:pt x="462" y="546"/>
                  </a:lnTo>
                  <a:lnTo>
                    <a:pt x="476" y="536"/>
                  </a:lnTo>
                  <a:lnTo>
                    <a:pt x="490" y="526"/>
                  </a:lnTo>
                  <a:lnTo>
                    <a:pt x="503" y="514"/>
                  </a:lnTo>
                  <a:lnTo>
                    <a:pt x="514" y="501"/>
                  </a:lnTo>
                  <a:lnTo>
                    <a:pt x="526" y="489"/>
                  </a:lnTo>
                  <a:lnTo>
                    <a:pt x="537" y="476"/>
                  </a:lnTo>
                  <a:lnTo>
                    <a:pt x="546" y="461"/>
                  </a:lnTo>
                  <a:lnTo>
                    <a:pt x="556" y="446"/>
                  </a:lnTo>
                  <a:lnTo>
                    <a:pt x="564" y="431"/>
                  </a:lnTo>
                  <a:lnTo>
                    <a:pt x="572" y="415"/>
                  </a:lnTo>
                  <a:lnTo>
                    <a:pt x="578" y="399"/>
                  </a:lnTo>
                  <a:lnTo>
                    <a:pt x="584" y="383"/>
                  </a:lnTo>
                  <a:lnTo>
                    <a:pt x="588" y="366"/>
                  </a:lnTo>
                  <a:lnTo>
                    <a:pt x="591" y="349"/>
                  </a:lnTo>
                  <a:lnTo>
                    <a:pt x="594" y="332"/>
                  </a:lnTo>
                  <a:lnTo>
                    <a:pt x="595" y="315"/>
                  </a:lnTo>
                  <a:lnTo>
                    <a:pt x="595" y="298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26" name="Freeform 546"/>
            <p:cNvSpPr>
              <a:spLocks/>
            </p:cNvSpPr>
            <p:nvPr/>
          </p:nvSpPr>
          <p:spPr bwMode="auto">
            <a:xfrm>
              <a:off x="3298" y="2749"/>
              <a:ext cx="227" cy="230"/>
            </a:xfrm>
            <a:custGeom>
              <a:avLst/>
              <a:gdLst>
                <a:gd name="T0" fmla="*/ 595 w 595"/>
                <a:gd name="T1" fmla="*/ 281 h 596"/>
                <a:gd name="T2" fmla="*/ 591 w 595"/>
                <a:gd name="T3" fmla="*/ 246 h 596"/>
                <a:gd name="T4" fmla="*/ 584 w 595"/>
                <a:gd name="T5" fmla="*/ 213 h 596"/>
                <a:gd name="T6" fmla="*/ 572 w 595"/>
                <a:gd name="T7" fmla="*/ 180 h 596"/>
                <a:gd name="T8" fmla="*/ 556 w 595"/>
                <a:gd name="T9" fmla="*/ 149 h 596"/>
                <a:gd name="T10" fmla="*/ 537 w 595"/>
                <a:gd name="T11" fmla="*/ 121 h 596"/>
                <a:gd name="T12" fmla="*/ 514 w 595"/>
                <a:gd name="T13" fmla="*/ 94 h 596"/>
                <a:gd name="T14" fmla="*/ 490 w 595"/>
                <a:gd name="T15" fmla="*/ 70 h 596"/>
                <a:gd name="T16" fmla="*/ 462 w 595"/>
                <a:gd name="T17" fmla="*/ 49 h 596"/>
                <a:gd name="T18" fmla="*/ 431 w 595"/>
                <a:gd name="T19" fmla="*/ 32 h 596"/>
                <a:gd name="T20" fmla="*/ 400 w 595"/>
                <a:gd name="T21" fmla="*/ 18 h 596"/>
                <a:gd name="T22" fmla="*/ 366 w 595"/>
                <a:gd name="T23" fmla="*/ 9 h 596"/>
                <a:gd name="T24" fmla="*/ 332 w 595"/>
                <a:gd name="T25" fmla="*/ 2 h 596"/>
                <a:gd name="T26" fmla="*/ 298 w 595"/>
                <a:gd name="T27" fmla="*/ 0 h 596"/>
                <a:gd name="T28" fmla="*/ 263 w 595"/>
                <a:gd name="T29" fmla="*/ 2 h 596"/>
                <a:gd name="T30" fmla="*/ 229 w 595"/>
                <a:gd name="T31" fmla="*/ 9 h 596"/>
                <a:gd name="T32" fmla="*/ 196 w 595"/>
                <a:gd name="T33" fmla="*/ 18 h 596"/>
                <a:gd name="T34" fmla="*/ 165 w 595"/>
                <a:gd name="T35" fmla="*/ 32 h 596"/>
                <a:gd name="T36" fmla="*/ 134 w 595"/>
                <a:gd name="T37" fmla="*/ 49 h 596"/>
                <a:gd name="T38" fmla="*/ 107 w 595"/>
                <a:gd name="T39" fmla="*/ 70 h 596"/>
                <a:gd name="T40" fmla="*/ 82 w 595"/>
                <a:gd name="T41" fmla="*/ 94 h 596"/>
                <a:gd name="T42" fmla="*/ 60 w 595"/>
                <a:gd name="T43" fmla="*/ 121 h 596"/>
                <a:gd name="T44" fmla="*/ 41 w 595"/>
                <a:gd name="T45" fmla="*/ 149 h 596"/>
                <a:gd name="T46" fmla="*/ 25 w 595"/>
                <a:gd name="T47" fmla="*/ 180 h 596"/>
                <a:gd name="T48" fmla="*/ 13 w 595"/>
                <a:gd name="T49" fmla="*/ 213 h 596"/>
                <a:gd name="T50" fmla="*/ 5 w 595"/>
                <a:gd name="T51" fmla="*/ 246 h 596"/>
                <a:gd name="T52" fmla="*/ 1 w 595"/>
                <a:gd name="T53" fmla="*/ 281 h 596"/>
                <a:gd name="T54" fmla="*/ 1 w 595"/>
                <a:gd name="T55" fmla="*/ 315 h 596"/>
                <a:gd name="T56" fmla="*/ 5 w 595"/>
                <a:gd name="T57" fmla="*/ 350 h 596"/>
                <a:gd name="T58" fmla="*/ 13 w 595"/>
                <a:gd name="T59" fmla="*/ 383 h 596"/>
                <a:gd name="T60" fmla="*/ 25 w 595"/>
                <a:gd name="T61" fmla="*/ 416 h 596"/>
                <a:gd name="T62" fmla="*/ 41 w 595"/>
                <a:gd name="T63" fmla="*/ 447 h 596"/>
                <a:gd name="T64" fmla="*/ 60 w 595"/>
                <a:gd name="T65" fmla="*/ 476 h 596"/>
                <a:gd name="T66" fmla="*/ 82 w 595"/>
                <a:gd name="T67" fmla="*/ 503 h 596"/>
                <a:gd name="T68" fmla="*/ 107 w 595"/>
                <a:gd name="T69" fmla="*/ 526 h 596"/>
                <a:gd name="T70" fmla="*/ 134 w 595"/>
                <a:gd name="T71" fmla="*/ 547 h 596"/>
                <a:gd name="T72" fmla="*/ 165 w 595"/>
                <a:gd name="T73" fmla="*/ 564 h 596"/>
                <a:gd name="T74" fmla="*/ 196 w 595"/>
                <a:gd name="T75" fmla="*/ 578 h 596"/>
                <a:gd name="T76" fmla="*/ 229 w 595"/>
                <a:gd name="T77" fmla="*/ 588 h 596"/>
                <a:gd name="T78" fmla="*/ 263 w 595"/>
                <a:gd name="T79" fmla="*/ 594 h 596"/>
                <a:gd name="T80" fmla="*/ 298 w 595"/>
                <a:gd name="T81" fmla="*/ 596 h 596"/>
                <a:gd name="T82" fmla="*/ 332 w 595"/>
                <a:gd name="T83" fmla="*/ 594 h 596"/>
                <a:gd name="T84" fmla="*/ 366 w 595"/>
                <a:gd name="T85" fmla="*/ 588 h 596"/>
                <a:gd name="T86" fmla="*/ 400 w 595"/>
                <a:gd name="T87" fmla="*/ 578 h 596"/>
                <a:gd name="T88" fmla="*/ 431 w 595"/>
                <a:gd name="T89" fmla="*/ 564 h 596"/>
                <a:gd name="T90" fmla="*/ 462 w 595"/>
                <a:gd name="T91" fmla="*/ 547 h 596"/>
                <a:gd name="T92" fmla="*/ 490 w 595"/>
                <a:gd name="T93" fmla="*/ 526 h 596"/>
                <a:gd name="T94" fmla="*/ 514 w 595"/>
                <a:gd name="T95" fmla="*/ 503 h 596"/>
                <a:gd name="T96" fmla="*/ 537 w 595"/>
                <a:gd name="T97" fmla="*/ 476 h 596"/>
                <a:gd name="T98" fmla="*/ 556 w 595"/>
                <a:gd name="T99" fmla="*/ 447 h 596"/>
                <a:gd name="T100" fmla="*/ 572 w 595"/>
                <a:gd name="T101" fmla="*/ 416 h 596"/>
                <a:gd name="T102" fmla="*/ 584 w 595"/>
                <a:gd name="T103" fmla="*/ 383 h 596"/>
                <a:gd name="T104" fmla="*/ 591 w 595"/>
                <a:gd name="T105" fmla="*/ 350 h 596"/>
                <a:gd name="T106" fmla="*/ 595 w 595"/>
                <a:gd name="T107" fmla="*/ 315 h 5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95" h="596">
                  <a:moveTo>
                    <a:pt x="595" y="298"/>
                  </a:moveTo>
                  <a:lnTo>
                    <a:pt x="595" y="281"/>
                  </a:lnTo>
                  <a:lnTo>
                    <a:pt x="594" y="264"/>
                  </a:lnTo>
                  <a:lnTo>
                    <a:pt x="591" y="246"/>
                  </a:lnTo>
                  <a:lnTo>
                    <a:pt x="588" y="230"/>
                  </a:lnTo>
                  <a:lnTo>
                    <a:pt x="584" y="213"/>
                  </a:lnTo>
                  <a:lnTo>
                    <a:pt x="578" y="196"/>
                  </a:lnTo>
                  <a:lnTo>
                    <a:pt x="572" y="180"/>
                  </a:lnTo>
                  <a:lnTo>
                    <a:pt x="564" y="165"/>
                  </a:lnTo>
                  <a:lnTo>
                    <a:pt x="556" y="149"/>
                  </a:lnTo>
                  <a:lnTo>
                    <a:pt x="546" y="134"/>
                  </a:lnTo>
                  <a:lnTo>
                    <a:pt x="537" y="121"/>
                  </a:lnTo>
                  <a:lnTo>
                    <a:pt x="526" y="107"/>
                  </a:lnTo>
                  <a:lnTo>
                    <a:pt x="514" y="94"/>
                  </a:lnTo>
                  <a:lnTo>
                    <a:pt x="503" y="82"/>
                  </a:lnTo>
                  <a:lnTo>
                    <a:pt x="490" y="70"/>
                  </a:lnTo>
                  <a:lnTo>
                    <a:pt x="476" y="60"/>
                  </a:lnTo>
                  <a:lnTo>
                    <a:pt x="462" y="49"/>
                  </a:lnTo>
                  <a:lnTo>
                    <a:pt x="447" y="41"/>
                  </a:lnTo>
                  <a:lnTo>
                    <a:pt x="431" y="32"/>
                  </a:lnTo>
                  <a:lnTo>
                    <a:pt x="416" y="25"/>
                  </a:lnTo>
                  <a:lnTo>
                    <a:pt x="400" y="18"/>
                  </a:lnTo>
                  <a:lnTo>
                    <a:pt x="383" y="13"/>
                  </a:lnTo>
                  <a:lnTo>
                    <a:pt x="366" y="9"/>
                  </a:lnTo>
                  <a:lnTo>
                    <a:pt x="349" y="6"/>
                  </a:lnTo>
                  <a:lnTo>
                    <a:pt x="332" y="2"/>
                  </a:lnTo>
                  <a:lnTo>
                    <a:pt x="315" y="1"/>
                  </a:lnTo>
                  <a:lnTo>
                    <a:pt x="298" y="0"/>
                  </a:lnTo>
                  <a:lnTo>
                    <a:pt x="281" y="1"/>
                  </a:lnTo>
                  <a:lnTo>
                    <a:pt x="263" y="2"/>
                  </a:lnTo>
                  <a:lnTo>
                    <a:pt x="246" y="6"/>
                  </a:lnTo>
                  <a:lnTo>
                    <a:pt x="229" y="9"/>
                  </a:lnTo>
                  <a:lnTo>
                    <a:pt x="213" y="13"/>
                  </a:lnTo>
                  <a:lnTo>
                    <a:pt x="196" y="18"/>
                  </a:lnTo>
                  <a:lnTo>
                    <a:pt x="180" y="25"/>
                  </a:lnTo>
                  <a:lnTo>
                    <a:pt x="165" y="32"/>
                  </a:lnTo>
                  <a:lnTo>
                    <a:pt x="149" y="41"/>
                  </a:lnTo>
                  <a:lnTo>
                    <a:pt x="134" y="49"/>
                  </a:lnTo>
                  <a:lnTo>
                    <a:pt x="120" y="60"/>
                  </a:lnTo>
                  <a:lnTo>
                    <a:pt x="107" y="70"/>
                  </a:lnTo>
                  <a:lnTo>
                    <a:pt x="94" y="82"/>
                  </a:lnTo>
                  <a:lnTo>
                    <a:pt x="82" y="94"/>
                  </a:lnTo>
                  <a:lnTo>
                    <a:pt x="70" y="107"/>
                  </a:lnTo>
                  <a:lnTo>
                    <a:pt x="60" y="121"/>
                  </a:lnTo>
                  <a:lnTo>
                    <a:pt x="49" y="134"/>
                  </a:lnTo>
                  <a:lnTo>
                    <a:pt x="41" y="149"/>
                  </a:lnTo>
                  <a:lnTo>
                    <a:pt x="32" y="165"/>
                  </a:lnTo>
                  <a:lnTo>
                    <a:pt x="25" y="180"/>
                  </a:lnTo>
                  <a:lnTo>
                    <a:pt x="18" y="196"/>
                  </a:lnTo>
                  <a:lnTo>
                    <a:pt x="13" y="213"/>
                  </a:lnTo>
                  <a:lnTo>
                    <a:pt x="9" y="230"/>
                  </a:lnTo>
                  <a:lnTo>
                    <a:pt x="5" y="246"/>
                  </a:lnTo>
                  <a:lnTo>
                    <a:pt x="2" y="264"/>
                  </a:lnTo>
                  <a:lnTo>
                    <a:pt x="1" y="281"/>
                  </a:lnTo>
                  <a:lnTo>
                    <a:pt x="0" y="298"/>
                  </a:lnTo>
                  <a:lnTo>
                    <a:pt x="1" y="315"/>
                  </a:lnTo>
                  <a:lnTo>
                    <a:pt x="2" y="333"/>
                  </a:lnTo>
                  <a:lnTo>
                    <a:pt x="5" y="350"/>
                  </a:lnTo>
                  <a:lnTo>
                    <a:pt x="9" y="368"/>
                  </a:lnTo>
                  <a:lnTo>
                    <a:pt x="13" y="383"/>
                  </a:lnTo>
                  <a:lnTo>
                    <a:pt x="18" y="401"/>
                  </a:lnTo>
                  <a:lnTo>
                    <a:pt x="25" y="416"/>
                  </a:lnTo>
                  <a:lnTo>
                    <a:pt x="32" y="432"/>
                  </a:lnTo>
                  <a:lnTo>
                    <a:pt x="41" y="447"/>
                  </a:lnTo>
                  <a:lnTo>
                    <a:pt x="49" y="462"/>
                  </a:lnTo>
                  <a:lnTo>
                    <a:pt x="60" y="476"/>
                  </a:lnTo>
                  <a:lnTo>
                    <a:pt x="70" y="490"/>
                  </a:lnTo>
                  <a:lnTo>
                    <a:pt x="82" y="503"/>
                  </a:lnTo>
                  <a:lnTo>
                    <a:pt x="94" y="514"/>
                  </a:lnTo>
                  <a:lnTo>
                    <a:pt x="107" y="526"/>
                  </a:lnTo>
                  <a:lnTo>
                    <a:pt x="120" y="537"/>
                  </a:lnTo>
                  <a:lnTo>
                    <a:pt x="134" y="547"/>
                  </a:lnTo>
                  <a:lnTo>
                    <a:pt x="149" y="556"/>
                  </a:lnTo>
                  <a:lnTo>
                    <a:pt x="165" y="564"/>
                  </a:lnTo>
                  <a:lnTo>
                    <a:pt x="180" y="572"/>
                  </a:lnTo>
                  <a:lnTo>
                    <a:pt x="196" y="578"/>
                  </a:lnTo>
                  <a:lnTo>
                    <a:pt x="213" y="584"/>
                  </a:lnTo>
                  <a:lnTo>
                    <a:pt x="229" y="588"/>
                  </a:lnTo>
                  <a:lnTo>
                    <a:pt x="246" y="591"/>
                  </a:lnTo>
                  <a:lnTo>
                    <a:pt x="263" y="594"/>
                  </a:lnTo>
                  <a:lnTo>
                    <a:pt x="281" y="595"/>
                  </a:lnTo>
                  <a:lnTo>
                    <a:pt x="298" y="596"/>
                  </a:lnTo>
                  <a:lnTo>
                    <a:pt x="315" y="595"/>
                  </a:lnTo>
                  <a:lnTo>
                    <a:pt x="332" y="594"/>
                  </a:lnTo>
                  <a:lnTo>
                    <a:pt x="349" y="591"/>
                  </a:lnTo>
                  <a:lnTo>
                    <a:pt x="366" y="588"/>
                  </a:lnTo>
                  <a:lnTo>
                    <a:pt x="383" y="584"/>
                  </a:lnTo>
                  <a:lnTo>
                    <a:pt x="400" y="578"/>
                  </a:lnTo>
                  <a:lnTo>
                    <a:pt x="416" y="572"/>
                  </a:lnTo>
                  <a:lnTo>
                    <a:pt x="431" y="564"/>
                  </a:lnTo>
                  <a:lnTo>
                    <a:pt x="447" y="556"/>
                  </a:lnTo>
                  <a:lnTo>
                    <a:pt x="462" y="547"/>
                  </a:lnTo>
                  <a:lnTo>
                    <a:pt x="476" y="537"/>
                  </a:lnTo>
                  <a:lnTo>
                    <a:pt x="490" y="526"/>
                  </a:lnTo>
                  <a:lnTo>
                    <a:pt x="503" y="514"/>
                  </a:lnTo>
                  <a:lnTo>
                    <a:pt x="514" y="503"/>
                  </a:lnTo>
                  <a:lnTo>
                    <a:pt x="526" y="490"/>
                  </a:lnTo>
                  <a:lnTo>
                    <a:pt x="537" y="476"/>
                  </a:lnTo>
                  <a:lnTo>
                    <a:pt x="546" y="462"/>
                  </a:lnTo>
                  <a:lnTo>
                    <a:pt x="556" y="447"/>
                  </a:lnTo>
                  <a:lnTo>
                    <a:pt x="564" y="432"/>
                  </a:lnTo>
                  <a:lnTo>
                    <a:pt x="572" y="416"/>
                  </a:lnTo>
                  <a:lnTo>
                    <a:pt x="578" y="401"/>
                  </a:lnTo>
                  <a:lnTo>
                    <a:pt x="584" y="383"/>
                  </a:lnTo>
                  <a:lnTo>
                    <a:pt x="588" y="368"/>
                  </a:lnTo>
                  <a:lnTo>
                    <a:pt x="591" y="350"/>
                  </a:lnTo>
                  <a:lnTo>
                    <a:pt x="594" y="333"/>
                  </a:lnTo>
                  <a:lnTo>
                    <a:pt x="595" y="315"/>
                  </a:lnTo>
                  <a:lnTo>
                    <a:pt x="595" y="298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27" name="Freeform 547"/>
            <p:cNvSpPr>
              <a:spLocks/>
            </p:cNvSpPr>
            <p:nvPr/>
          </p:nvSpPr>
          <p:spPr bwMode="auto">
            <a:xfrm>
              <a:off x="4715" y="2183"/>
              <a:ext cx="227" cy="227"/>
            </a:xfrm>
            <a:custGeom>
              <a:avLst/>
              <a:gdLst>
                <a:gd name="T0" fmla="*/ 595 w 595"/>
                <a:gd name="T1" fmla="*/ 280 h 595"/>
                <a:gd name="T2" fmla="*/ 591 w 595"/>
                <a:gd name="T3" fmla="*/ 246 h 595"/>
                <a:gd name="T4" fmla="*/ 582 w 595"/>
                <a:gd name="T5" fmla="*/ 212 h 595"/>
                <a:gd name="T6" fmla="*/ 570 w 595"/>
                <a:gd name="T7" fmla="*/ 180 h 595"/>
                <a:gd name="T8" fmla="*/ 555 w 595"/>
                <a:gd name="T9" fmla="*/ 149 h 595"/>
                <a:gd name="T10" fmla="*/ 536 w 595"/>
                <a:gd name="T11" fmla="*/ 120 h 595"/>
                <a:gd name="T12" fmla="*/ 514 w 595"/>
                <a:gd name="T13" fmla="*/ 94 h 595"/>
                <a:gd name="T14" fmla="*/ 488 w 595"/>
                <a:gd name="T15" fmla="*/ 69 h 595"/>
                <a:gd name="T16" fmla="*/ 461 w 595"/>
                <a:gd name="T17" fmla="*/ 49 h 595"/>
                <a:gd name="T18" fmla="*/ 431 w 595"/>
                <a:gd name="T19" fmla="*/ 32 h 595"/>
                <a:gd name="T20" fmla="*/ 399 w 595"/>
                <a:gd name="T21" fmla="*/ 18 h 595"/>
                <a:gd name="T22" fmla="*/ 366 w 595"/>
                <a:gd name="T23" fmla="*/ 7 h 595"/>
                <a:gd name="T24" fmla="*/ 332 w 595"/>
                <a:gd name="T25" fmla="*/ 2 h 595"/>
                <a:gd name="T26" fmla="*/ 298 w 595"/>
                <a:gd name="T27" fmla="*/ 0 h 595"/>
                <a:gd name="T28" fmla="*/ 263 w 595"/>
                <a:gd name="T29" fmla="*/ 2 h 595"/>
                <a:gd name="T30" fmla="*/ 228 w 595"/>
                <a:gd name="T31" fmla="*/ 7 h 595"/>
                <a:gd name="T32" fmla="*/ 195 w 595"/>
                <a:gd name="T33" fmla="*/ 18 h 595"/>
                <a:gd name="T34" fmla="*/ 164 w 595"/>
                <a:gd name="T35" fmla="*/ 32 h 595"/>
                <a:gd name="T36" fmla="*/ 134 w 595"/>
                <a:gd name="T37" fmla="*/ 49 h 595"/>
                <a:gd name="T38" fmla="*/ 106 w 595"/>
                <a:gd name="T39" fmla="*/ 69 h 595"/>
                <a:gd name="T40" fmla="*/ 80 w 595"/>
                <a:gd name="T41" fmla="*/ 94 h 595"/>
                <a:gd name="T42" fmla="*/ 58 w 595"/>
                <a:gd name="T43" fmla="*/ 120 h 595"/>
                <a:gd name="T44" fmla="*/ 40 w 595"/>
                <a:gd name="T45" fmla="*/ 149 h 595"/>
                <a:gd name="T46" fmla="*/ 24 w 595"/>
                <a:gd name="T47" fmla="*/ 180 h 595"/>
                <a:gd name="T48" fmla="*/ 12 w 595"/>
                <a:gd name="T49" fmla="*/ 212 h 595"/>
                <a:gd name="T50" fmla="*/ 4 w 595"/>
                <a:gd name="T51" fmla="*/ 246 h 595"/>
                <a:gd name="T52" fmla="*/ 1 w 595"/>
                <a:gd name="T53" fmla="*/ 280 h 595"/>
                <a:gd name="T54" fmla="*/ 1 w 595"/>
                <a:gd name="T55" fmla="*/ 315 h 595"/>
                <a:gd name="T56" fmla="*/ 4 w 595"/>
                <a:gd name="T57" fmla="*/ 349 h 595"/>
                <a:gd name="T58" fmla="*/ 12 w 595"/>
                <a:gd name="T59" fmla="*/ 383 h 595"/>
                <a:gd name="T60" fmla="*/ 24 w 595"/>
                <a:gd name="T61" fmla="*/ 415 h 595"/>
                <a:gd name="T62" fmla="*/ 40 w 595"/>
                <a:gd name="T63" fmla="*/ 446 h 595"/>
                <a:gd name="T64" fmla="*/ 58 w 595"/>
                <a:gd name="T65" fmla="*/ 476 h 595"/>
                <a:gd name="T66" fmla="*/ 80 w 595"/>
                <a:gd name="T67" fmla="*/ 501 h 595"/>
                <a:gd name="T68" fmla="*/ 106 w 595"/>
                <a:gd name="T69" fmla="*/ 526 h 595"/>
                <a:gd name="T70" fmla="*/ 134 w 595"/>
                <a:gd name="T71" fmla="*/ 546 h 595"/>
                <a:gd name="T72" fmla="*/ 164 w 595"/>
                <a:gd name="T73" fmla="*/ 563 h 595"/>
                <a:gd name="T74" fmla="*/ 195 w 595"/>
                <a:gd name="T75" fmla="*/ 577 h 595"/>
                <a:gd name="T76" fmla="*/ 228 w 595"/>
                <a:gd name="T77" fmla="*/ 588 h 595"/>
                <a:gd name="T78" fmla="*/ 263 w 595"/>
                <a:gd name="T79" fmla="*/ 593 h 595"/>
                <a:gd name="T80" fmla="*/ 298 w 595"/>
                <a:gd name="T81" fmla="*/ 595 h 595"/>
                <a:gd name="T82" fmla="*/ 332 w 595"/>
                <a:gd name="T83" fmla="*/ 593 h 595"/>
                <a:gd name="T84" fmla="*/ 366 w 595"/>
                <a:gd name="T85" fmla="*/ 588 h 595"/>
                <a:gd name="T86" fmla="*/ 399 w 595"/>
                <a:gd name="T87" fmla="*/ 577 h 595"/>
                <a:gd name="T88" fmla="*/ 431 w 595"/>
                <a:gd name="T89" fmla="*/ 563 h 595"/>
                <a:gd name="T90" fmla="*/ 461 w 595"/>
                <a:gd name="T91" fmla="*/ 546 h 595"/>
                <a:gd name="T92" fmla="*/ 488 w 595"/>
                <a:gd name="T93" fmla="*/ 526 h 595"/>
                <a:gd name="T94" fmla="*/ 514 w 595"/>
                <a:gd name="T95" fmla="*/ 501 h 595"/>
                <a:gd name="T96" fmla="*/ 536 w 595"/>
                <a:gd name="T97" fmla="*/ 476 h 595"/>
                <a:gd name="T98" fmla="*/ 555 w 595"/>
                <a:gd name="T99" fmla="*/ 446 h 595"/>
                <a:gd name="T100" fmla="*/ 570 w 595"/>
                <a:gd name="T101" fmla="*/ 415 h 595"/>
                <a:gd name="T102" fmla="*/ 582 w 595"/>
                <a:gd name="T103" fmla="*/ 383 h 595"/>
                <a:gd name="T104" fmla="*/ 591 w 595"/>
                <a:gd name="T105" fmla="*/ 349 h 595"/>
                <a:gd name="T106" fmla="*/ 595 w 595"/>
                <a:gd name="T107" fmla="*/ 315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95" h="595">
                  <a:moveTo>
                    <a:pt x="595" y="298"/>
                  </a:moveTo>
                  <a:lnTo>
                    <a:pt x="595" y="280"/>
                  </a:lnTo>
                  <a:lnTo>
                    <a:pt x="593" y="263"/>
                  </a:lnTo>
                  <a:lnTo>
                    <a:pt x="591" y="246"/>
                  </a:lnTo>
                  <a:lnTo>
                    <a:pt x="587" y="229"/>
                  </a:lnTo>
                  <a:lnTo>
                    <a:pt x="582" y="212"/>
                  </a:lnTo>
                  <a:lnTo>
                    <a:pt x="577" y="196"/>
                  </a:lnTo>
                  <a:lnTo>
                    <a:pt x="570" y="180"/>
                  </a:lnTo>
                  <a:lnTo>
                    <a:pt x="563" y="164"/>
                  </a:lnTo>
                  <a:lnTo>
                    <a:pt x="555" y="149"/>
                  </a:lnTo>
                  <a:lnTo>
                    <a:pt x="546" y="134"/>
                  </a:lnTo>
                  <a:lnTo>
                    <a:pt x="536" y="120"/>
                  </a:lnTo>
                  <a:lnTo>
                    <a:pt x="526" y="106"/>
                  </a:lnTo>
                  <a:lnTo>
                    <a:pt x="514" y="94"/>
                  </a:lnTo>
                  <a:lnTo>
                    <a:pt x="501" y="81"/>
                  </a:lnTo>
                  <a:lnTo>
                    <a:pt x="488" y="69"/>
                  </a:lnTo>
                  <a:lnTo>
                    <a:pt x="474" y="58"/>
                  </a:lnTo>
                  <a:lnTo>
                    <a:pt x="461" y="49"/>
                  </a:lnTo>
                  <a:lnTo>
                    <a:pt x="446" y="39"/>
                  </a:lnTo>
                  <a:lnTo>
                    <a:pt x="431" y="32"/>
                  </a:lnTo>
                  <a:lnTo>
                    <a:pt x="415" y="24"/>
                  </a:lnTo>
                  <a:lnTo>
                    <a:pt x="399" y="18"/>
                  </a:lnTo>
                  <a:lnTo>
                    <a:pt x="383" y="13"/>
                  </a:lnTo>
                  <a:lnTo>
                    <a:pt x="366" y="7"/>
                  </a:lnTo>
                  <a:lnTo>
                    <a:pt x="349" y="4"/>
                  </a:lnTo>
                  <a:lnTo>
                    <a:pt x="332" y="2"/>
                  </a:lnTo>
                  <a:lnTo>
                    <a:pt x="315" y="0"/>
                  </a:lnTo>
                  <a:lnTo>
                    <a:pt x="298" y="0"/>
                  </a:lnTo>
                  <a:lnTo>
                    <a:pt x="280" y="0"/>
                  </a:lnTo>
                  <a:lnTo>
                    <a:pt x="263" y="2"/>
                  </a:lnTo>
                  <a:lnTo>
                    <a:pt x="246" y="4"/>
                  </a:lnTo>
                  <a:lnTo>
                    <a:pt x="228" y="7"/>
                  </a:lnTo>
                  <a:lnTo>
                    <a:pt x="211" y="13"/>
                  </a:lnTo>
                  <a:lnTo>
                    <a:pt x="195" y="18"/>
                  </a:lnTo>
                  <a:lnTo>
                    <a:pt x="179" y="24"/>
                  </a:lnTo>
                  <a:lnTo>
                    <a:pt x="164" y="32"/>
                  </a:lnTo>
                  <a:lnTo>
                    <a:pt x="149" y="39"/>
                  </a:lnTo>
                  <a:lnTo>
                    <a:pt x="134" y="49"/>
                  </a:lnTo>
                  <a:lnTo>
                    <a:pt x="120" y="58"/>
                  </a:lnTo>
                  <a:lnTo>
                    <a:pt x="106" y="69"/>
                  </a:lnTo>
                  <a:lnTo>
                    <a:pt x="93" y="81"/>
                  </a:lnTo>
                  <a:lnTo>
                    <a:pt x="80" y="94"/>
                  </a:lnTo>
                  <a:lnTo>
                    <a:pt x="69" y="106"/>
                  </a:lnTo>
                  <a:lnTo>
                    <a:pt x="58" y="120"/>
                  </a:lnTo>
                  <a:lnTo>
                    <a:pt x="49" y="134"/>
                  </a:lnTo>
                  <a:lnTo>
                    <a:pt x="40" y="149"/>
                  </a:lnTo>
                  <a:lnTo>
                    <a:pt x="31" y="164"/>
                  </a:lnTo>
                  <a:lnTo>
                    <a:pt x="24" y="180"/>
                  </a:lnTo>
                  <a:lnTo>
                    <a:pt x="18" y="196"/>
                  </a:lnTo>
                  <a:lnTo>
                    <a:pt x="12" y="212"/>
                  </a:lnTo>
                  <a:lnTo>
                    <a:pt x="8" y="229"/>
                  </a:lnTo>
                  <a:lnTo>
                    <a:pt x="4" y="246"/>
                  </a:lnTo>
                  <a:lnTo>
                    <a:pt x="2" y="263"/>
                  </a:lnTo>
                  <a:lnTo>
                    <a:pt x="1" y="280"/>
                  </a:lnTo>
                  <a:lnTo>
                    <a:pt x="0" y="298"/>
                  </a:lnTo>
                  <a:lnTo>
                    <a:pt x="1" y="315"/>
                  </a:lnTo>
                  <a:lnTo>
                    <a:pt x="2" y="332"/>
                  </a:lnTo>
                  <a:lnTo>
                    <a:pt x="4" y="349"/>
                  </a:lnTo>
                  <a:lnTo>
                    <a:pt x="8" y="366"/>
                  </a:lnTo>
                  <a:lnTo>
                    <a:pt x="12" y="383"/>
                  </a:lnTo>
                  <a:lnTo>
                    <a:pt x="18" y="399"/>
                  </a:lnTo>
                  <a:lnTo>
                    <a:pt x="24" y="415"/>
                  </a:lnTo>
                  <a:lnTo>
                    <a:pt x="31" y="431"/>
                  </a:lnTo>
                  <a:lnTo>
                    <a:pt x="40" y="446"/>
                  </a:lnTo>
                  <a:lnTo>
                    <a:pt x="49" y="461"/>
                  </a:lnTo>
                  <a:lnTo>
                    <a:pt x="58" y="476"/>
                  </a:lnTo>
                  <a:lnTo>
                    <a:pt x="69" y="489"/>
                  </a:lnTo>
                  <a:lnTo>
                    <a:pt x="80" y="501"/>
                  </a:lnTo>
                  <a:lnTo>
                    <a:pt x="93" y="514"/>
                  </a:lnTo>
                  <a:lnTo>
                    <a:pt x="106" y="526"/>
                  </a:lnTo>
                  <a:lnTo>
                    <a:pt x="120" y="536"/>
                  </a:lnTo>
                  <a:lnTo>
                    <a:pt x="134" y="546"/>
                  </a:lnTo>
                  <a:lnTo>
                    <a:pt x="149" y="556"/>
                  </a:lnTo>
                  <a:lnTo>
                    <a:pt x="164" y="563"/>
                  </a:lnTo>
                  <a:lnTo>
                    <a:pt x="179" y="570"/>
                  </a:lnTo>
                  <a:lnTo>
                    <a:pt x="195" y="577"/>
                  </a:lnTo>
                  <a:lnTo>
                    <a:pt x="211" y="582"/>
                  </a:lnTo>
                  <a:lnTo>
                    <a:pt x="228" y="588"/>
                  </a:lnTo>
                  <a:lnTo>
                    <a:pt x="246" y="591"/>
                  </a:lnTo>
                  <a:lnTo>
                    <a:pt x="263" y="593"/>
                  </a:lnTo>
                  <a:lnTo>
                    <a:pt x="280" y="595"/>
                  </a:lnTo>
                  <a:lnTo>
                    <a:pt x="298" y="595"/>
                  </a:lnTo>
                  <a:lnTo>
                    <a:pt x="315" y="595"/>
                  </a:lnTo>
                  <a:lnTo>
                    <a:pt x="332" y="593"/>
                  </a:lnTo>
                  <a:lnTo>
                    <a:pt x="349" y="591"/>
                  </a:lnTo>
                  <a:lnTo>
                    <a:pt x="366" y="588"/>
                  </a:lnTo>
                  <a:lnTo>
                    <a:pt x="383" y="582"/>
                  </a:lnTo>
                  <a:lnTo>
                    <a:pt x="399" y="577"/>
                  </a:lnTo>
                  <a:lnTo>
                    <a:pt x="415" y="570"/>
                  </a:lnTo>
                  <a:lnTo>
                    <a:pt x="431" y="563"/>
                  </a:lnTo>
                  <a:lnTo>
                    <a:pt x="446" y="556"/>
                  </a:lnTo>
                  <a:lnTo>
                    <a:pt x="461" y="546"/>
                  </a:lnTo>
                  <a:lnTo>
                    <a:pt x="474" y="536"/>
                  </a:lnTo>
                  <a:lnTo>
                    <a:pt x="488" y="526"/>
                  </a:lnTo>
                  <a:lnTo>
                    <a:pt x="501" y="514"/>
                  </a:lnTo>
                  <a:lnTo>
                    <a:pt x="514" y="501"/>
                  </a:lnTo>
                  <a:lnTo>
                    <a:pt x="526" y="489"/>
                  </a:lnTo>
                  <a:lnTo>
                    <a:pt x="536" y="476"/>
                  </a:lnTo>
                  <a:lnTo>
                    <a:pt x="546" y="461"/>
                  </a:lnTo>
                  <a:lnTo>
                    <a:pt x="555" y="446"/>
                  </a:lnTo>
                  <a:lnTo>
                    <a:pt x="563" y="431"/>
                  </a:lnTo>
                  <a:lnTo>
                    <a:pt x="570" y="415"/>
                  </a:lnTo>
                  <a:lnTo>
                    <a:pt x="577" y="399"/>
                  </a:lnTo>
                  <a:lnTo>
                    <a:pt x="582" y="383"/>
                  </a:lnTo>
                  <a:lnTo>
                    <a:pt x="587" y="366"/>
                  </a:lnTo>
                  <a:lnTo>
                    <a:pt x="591" y="349"/>
                  </a:lnTo>
                  <a:lnTo>
                    <a:pt x="593" y="332"/>
                  </a:lnTo>
                  <a:lnTo>
                    <a:pt x="595" y="315"/>
                  </a:lnTo>
                  <a:lnTo>
                    <a:pt x="595" y="298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28" name="Freeform 548"/>
            <p:cNvSpPr>
              <a:spLocks/>
            </p:cNvSpPr>
            <p:nvPr/>
          </p:nvSpPr>
          <p:spPr bwMode="auto">
            <a:xfrm>
              <a:off x="4715" y="2749"/>
              <a:ext cx="227" cy="230"/>
            </a:xfrm>
            <a:custGeom>
              <a:avLst/>
              <a:gdLst>
                <a:gd name="T0" fmla="*/ 595 w 595"/>
                <a:gd name="T1" fmla="*/ 281 h 596"/>
                <a:gd name="T2" fmla="*/ 591 w 595"/>
                <a:gd name="T3" fmla="*/ 246 h 596"/>
                <a:gd name="T4" fmla="*/ 582 w 595"/>
                <a:gd name="T5" fmla="*/ 213 h 596"/>
                <a:gd name="T6" fmla="*/ 570 w 595"/>
                <a:gd name="T7" fmla="*/ 180 h 596"/>
                <a:gd name="T8" fmla="*/ 555 w 595"/>
                <a:gd name="T9" fmla="*/ 149 h 596"/>
                <a:gd name="T10" fmla="*/ 536 w 595"/>
                <a:gd name="T11" fmla="*/ 121 h 596"/>
                <a:gd name="T12" fmla="*/ 514 w 595"/>
                <a:gd name="T13" fmla="*/ 94 h 596"/>
                <a:gd name="T14" fmla="*/ 488 w 595"/>
                <a:gd name="T15" fmla="*/ 70 h 596"/>
                <a:gd name="T16" fmla="*/ 461 w 595"/>
                <a:gd name="T17" fmla="*/ 49 h 596"/>
                <a:gd name="T18" fmla="*/ 431 w 595"/>
                <a:gd name="T19" fmla="*/ 32 h 596"/>
                <a:gd name="T20" fmla="*/ 399 w 595"/>
                <a:gd name="T21" fmla="*/ 18 h 596"/>
                <a:gd name="T22" fmla="*/ 366 w 595"/>
                <a:gd name="T23" fmla="*/ 9 h 596"/>
                <a:gd name="T24" fmla="*/ 332 w 595"/>
                <a:gd name="T25" fmla="*/ 2 h 596"/>
                <a:gd name="T26" fmla="*/ 298 w 595"/>
                <a:gd name="T27" fmla="*/ 0 h 596"/>
                <a:gd name="T28" fmla="*/ 263 w 595"/>
                <a:gd name="T29" fmla="*/ 2 h 596"/>
                <a:gd name="T30" fmla="*/ 228 w 595"/>
                <a:gd name="T31" fmla="*/ 9 h 596"/>
                <a:gd name="T32" fmla="*/ 195 w 595"/>
                <a:gd name="T33" fmla="*/ 18 h 596"/>
                <a:gd name="T34" fmla="*/ 164 w 595"/>
                <a:gd name="T35" fmla="*/ 32 h 596"/>
                <a:gd name="T36" fmla="*/ 134 w 595"/>
                <a:gd name="T37" fmla="*/ 49 h 596"/>
                <a:gd name="T38" fmla="*/ 106 w 595"/>
                <a:gd name="T39" fmla="*/ 70 h 596"/>
                <a:gd name="T40" fmla="*/ 80 w 595"/>
                <a:gd name="T41" fmla="*/ 94 h 596"/>
                <a:gd name="T42" fmla="*/ 58 w 595"/>
                <a:gd name="T43" fmla="*/ 121 h 596"/>
                <a:gd name="T44" fmla="*/ 40 w 595"/>
                <a:gd name="T45" fmla="*/ 149 h 596"/>
                <a:gd name="T46" fmla="*/ 24 w 595"/>
                <a:gd name="T47" fmla="*/ 180 h 596"/>
                <a:gd name="T48" fmla="*/ 12 w 595"/>
                <a:gd name="T49" fmla="*/ 213 h 596"/>
                <a:gd name="T50" fmla="*/ 4 w 595"/>
                <a:gd name="T51" fmla="*/ 246 h 596"/>
                <a:gd name="T52" fmla="*/ 1 w 595"/>
                <a:gd name="T53" fmla="*/ 281 h 596"/>
                <a:gd name="T54" fmla="*/ 1 w 595"/>
                <a:gd name="T55" fmla="*/ 315 h 596"/>
                <a:gd name="T56" fmla="*/ 4 w 595"/>
                <a:gd name="T57" fmla="*/ 350 h 596"/>
                <a:gd name="T58" fmla="*/ 12 w 595"/>
                <a:gd name="T59" fmla="*/ 383 h 596"/>
                <a:gd name="T60" fmla="*/ 24 w 595"/>
                <a:gd name="T61" fmla="*/ 416 h 596"/>
                <a:gd name="T62" fmla="*/ 40 w 595"/>
                <a:gd name="T63" fmla="*/ 447 h 596"/>
                <a:gd name="T64" fmla="*/ 58 w 595"/>
                <a:gd name="T65" fmla="*/ 476 h 596"/>
                <a:gd name="T66" fmla="*/ 80 w 595"/>
                <a:gd name="T67" fmla="*/ 503 h 596"/>
                <a:gd name="T68" fmla="*/ 106 w 595"/>
                <a:gd name="T69" fmla="*/ 526 h 596"/>
                <a:gd name="T70" fmla="*/ 134 w 595"/>
                <a:gd name="T71" fmla="*/ 547 h 596"/>
                <a:gd name="T72" fmla="*/ 164 w 595"/>
                <a:gd name="T73" fmla="*/ 564 h 596"/>
                <a:gd name="T74" fmla="*/ 195 w 595"/>
                <a:gd name="T75" fmla="*/ 578 h 596"/>
                <a:gd name="T76" fmla="*/ 228 w 595"/>
                <a:gd name="T77" fmla="*/ 588 h 596"/>
                <a:gd name="T78" fmla="*/ 263 w 595"/>
                <a:gd name="T79" fmla="*/ 594 h 596"/>
                <a:gd name="T80" fmla="*/ 298 w 595"/>
                <a:gd name="T81" fmla="*/ 596 h 596"/>
                <a:gd name="T82" fmla="*/ 332 w 595"/>
                <a:gd name="T83" fmla="*/ 594 h 596"/>
                <a:gd name="T84" fmla="*/ 366 w 595"/>
                <a:gd name="T85" fmla="*/ 588 h 596"/>
                <a:gd name="T86" fmla="*/ 399 w 595"/>
                <a:gd name="T87" fmla="*/ 578 h 596"/>
                <a:gd name="T88" fmla="*/ 431 w 595"/>
                <a:gd name="T89" fmla="*/ 564 h 596"/>
                <a:gd name="T90" fmla="*/ 461 w 595"/>
                <a:gd name="T91" fmla="*/ 547 h 596"/>
                <a:gd name="T92" fmla="*/ 488 w 595"/>
                <a:gd name="T93" fmla="*/ 526 h 596"/>
                <a:gd name="T94" fmla="*/ 514 w 595"/>
                <a:gd name="T95" fmla="*/ 503 h 596"/>
                <a:gd name="T96" fmla="*/ 536 w 595"/>
                <a:gd name="T97" fmla="*/ 476 h 596"/>
                <a:gd name="T98" fmla="*/ 555 w 595"/>
                <a:gd name="T99" fmla="*/ 447 h 596"/>
                <a:gd name="T100" fmla="*/ 570 w 595"/>
                <a:gd name="T101" fmla="*/ 416 h 596"/>
                <a:gd name="T102" fmla="*/ 582 w 595"/>
                <a:gd name="T103" fmla="*/ 383 h 596"/>
                <a:gd name="T104" fmla="*/ 591 w 595"/>
                <a:gd name="T105" fmla="*/ 350 h 596"/>
                <a:gd name="T106" fmla="*/ 595 w 595"/>
                <a:gd name="T107" fmla="*/ 315 h 5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95" h="596">
                  <a:moveTo>
                    <a:pt x="595" y="298"/>
                  </a:moveTo>
                  <a:lnTo>
                    <a:pt x="595" y="281"/>
                  </a:lnTo>
                  <a:lnTo>
                    <a:pt x="593" y="264"/>
                  </a:lnTo>
                  <a:lnTo>
                    <a:pt x="591" y="246"/>
                  </a:lnTo>
                  <a:lnTo>
                    <a:pt x="587" y="230"/>
                  </a:lnTo>
                  <a:lnTo>
                    <a:pt x="582" y="213"/>
                  </a:lnTo>
                  <a:lnTo>
                    <a:pt x="577" y="196"/>
                  </a:lnTo>
                  <a:lnTo>
                    <a:pt x="570" y="180"/>
                  </a:lnTo>
                  <a:lnTo>
                    <a:pt x="563" y="165"/>
                  </a:lnTo>
                  <a:lnTo>
                    <a:pt x="555" y="149"/>
                  </a:lnTo>
                  <a:lnTo>
                    <a:pt x="546" y="134"/>
                  </a:lnTo>
                  <a:lnTo>
                    <a:pt x="536" y="121"/>
                  </a:lnTo>
                  <a:lnTo>
                    <a:pt x="526" y="107"/>
                  </a:lnTo>
                  <a:lnTo>
                    <a:pt x="514" y="94"/>
                  </a:lnTo>
                  <a:lnTo>
                    <a:pt x="501" y="82"/>
                  </a:lnTo>
                  <a:lnTo>
                    <a:pt x="488" y="70"/>
                  </a:lnTo>
                  <a:lnTo>
                    <a:pt x="474" y="60"/>
                  </a:lnTo>
                  <a:lnTo>
                    <a:pt x="461" y="49"/>
                  </a:lnTo>
                  <a:lnTo>
                    <a:pt x="446" y="41"/>
                  </a:lnTo>
                  <a:lnTo>
                    <a:pt x="431" y="32"/>
                  </a:lnTo>
                  <a:lnTo>
                    <a:pt x="415" y="25"/>
                  </a:lnTo>
                  <a:lnTo>
                    <a:pt x="399" y="18"/>
                  </a:lnTo>
                  <a:lnTo>
                    <a:pt x="383" y="13"/>
                  </a:lnTo>
                  <a:lnTo>
                    <a:pt x="366" y="9"/>
                  </a:lnTo>
                  <a:lnTo>
                    <a:pt x="349" y="6"/>
                  </a:lnTo>
                  <a:lnTo>
                    <a:pt x="332" y="2"/>
                  </a:lnTo>
                  <a:lnTo>
                    <a:pt x="315" y="1"/>
                  </a:lnTo>
                  <a:lnTo>
                    <a:pt x="298" y="0"/>
                  </a:lnTo>
                  <a:lnTo>
                    <a:pt x="280" y="1"/>
                  </a:lnTo>
                  <a:lnTo>
                    <a:pt x="263" y="2"/>
                  </a:lnTo>
                  <a:lnTo>
                    <a:pt x="246" y="6"/>
                  </a:lnTo>
                  <a:lnTo>
                    <a:pt x="228" y="9"/>
                  </a:lnTo>
                  <a:lnTo>
                    <a:pt x="211" y="13"/>
                  </a:lnTo>
                  <a:lnTo>
                    <a:pt x="195" y="18"/>
                  </a:lnTo>
                  <a:lnTo>
                    <a:pt x="179" y="25"/>
                  </a:lnTo>
                  <a:lnTo>
                    <a:pt x="164" y="32"/>
                  </a:lnTo>
                  <a:lnTo>
                    <a:pt x="149" y="41"/>
                  </a:lnTo>
                  <a:lnTo>
                    <a:pt x="134" y="49"/>
                  </a:lnTo>
                  <a:lnTo>
                    <a:pt x="120" y="60"/>
                  </a:lnTo>
                  <a:lnTo>
                    <a:pt x="106" y="70"/>
                  </a:lnTo>
                  <a:lnTo>
                    <a:pt x="93" y="82"/>
                  </a:lnTo>
                  <a:lnTo>
                    <a:pt x="80" y="94"/>
                  </a:lnTo>
                  <a:lnTo>
                    <a:pt x="69" y="107"/>
                  </a:lnTo>
                  <a:lnTo>
                    <a:pt x="58" y="121"/>
                  </a:lnTo>
                  <a:lnTo>
                    <a:pt x="49" y="134"/>
                  </a:lnTo>
                  <a:lnTo>
                    <a:pt x="40" y="149"/>
                  </a:lnTo>
                  <a:lnTo>
                    <a:pt x="31" y="165"/>
                  </a:lnTo>
                  <a:lnTo>
                    <a:pt x="24" y="180"/>
                  </a:lnTo>
                  <a:lnTo>
                    <a:pt x="18" y="196"/>
                  </a:lnTo>
                  <a:lnTo>
                    <a:pt x="12" y="213"/>
                  </a:lnTo>
                  <a:lnTo>
                    <a:pt x="8" y="230"/>
                  </a:lnTo>
                  <a:lnTo>
                    <a:pt x="4" y="246"/>
                  </a:lnTo>
                  <a:lnTo>
                    <a:pt x="2" y="264"/>
                  </a:lnTo>
                  <a:lnTo>
                    <a:pt x="1" y="281"/>
                  </a:lnTo>
                  <a:lnTo>
                    <a:pt x="0" y="298"/>
                  </a:lnTo>
                  <a:lnTo>
                    <a:pt x="1" y="315"/>
                  </a:lnTo>
                  <a:lnTo>
                    <a:pt x="2" y="333"/>
                  </a:lnTo>
                  <a:lnTo>
                    <a:pt x="4" y="350"/>
                  </a:lnTo>
                  <a:lnTo>
                    <a:pt x="8" y="368"/>
                  </a:lnTo>
                  <a:lnTo>
                    <a:pt x="12" y="383"/>
                  </a:lnTo>
                  <a:lnTo>
                    <a:pt x="18" y="401"/>
                  </a:lnTo>
                  <a:lnTo>
                    <a:pt x="24" y="416"/>
                  </a:lnTo>
                  <a:lnTo>
                    <a:pt x="31" y="432"/>
                  </a:lnTo>
                  <a:lnTo>
                    <a:pt x="40" y="447"/>
                  </a:lnTo>
                  <a:lnTo>
                    <a:pt x="49" y="462"/>
                  </a:lnTo>
                  <a:lnTo>
                    <a:pt x="58" y="476"/>
                  </a:lnTo>
                  <a:lnTo>
                    <a:pt x="69" y="490"/>
                  </a:lnTo>
                  <a:lnTo>
                    <a:pt x="80" y="503"/>
                  </a:lnTo>
                  <a:lnTo>
                    <a:pt x="93" y="514"/>
                  </a:lnTo>
                  <a:lnTo>
                    <a:pt x="106" y="526"/>
                  </a:lnTo>
                  <a:lnTo>
                    <a:pt x="120" y="537"/>
                  </a:lnTo>
                  <a:lnTo>
                    <a:pt x="134" y="547"/>
                  </a:lnTo>
                  <a:lnTo>
                    <a:pt x="149" y="556"/>
                  </a:lnTo>
                  <a:lnTo>
                    <a:pt x="164" y="564"/>
                  </a:lnTo>
                  <a:lnTo>
                    <a:pt x="179" y="572"/>
                  </a:lnTo>
                  <a:lnTo>
                    <a:pt x="195" y="578"/>
                  </a:lnTo>
                  <a:lnTo>
                    <a:pt x="211" y="584"/>
                  </a:lnTo>
                  <a:lnTo>
                    <a:pt x="228" y="588"/>
                  </a:lnTo>
                  <a:lnTo>
                    <a:pt x="246" y="591"/>
                  </a:lnTo>
                  <a:lnTo>
                    <a:pt x="263" y="594"/>
                  </a:lnTo>
                  <a:lnTo>
                    <a:pt x="280" y="595"/>
                  </a:lnTo>
                  <a:lnTo>
                    <a:pt x="298" y="596"/>
                  </a:lnTo>
                  <a:lnTo>
                    <a:pt x="315" y="595"/>
                  </a:lnTo>
                  <a:lnTo>
                    <a:pt x="332" y="594"/>
                  </a:lnTo>
                  <a:lnTo>
                    <a:pt x="349" y="591"/>
                  </a:lnTo>
                  <a:lnTo>
                    <a:pt x="366" y="588"/>
                  </a:lnTo>
                  <a:lnTo>
                    <a:pt x="383" y="584"/>
                  </a:lnTo>
                  <a:lnTo>
                    <a:pt x="399" y="578"/>
                  </a:lnTo>
                  <a:lnTo>
                    <a:pt x="415" y="572"/>
                  </a:lnTo>
                  <a:lnTo>
                    <a:pt x="431" y="564"/>
                  </a:lnTo>
                  <a:lnTo>
                    <a:pt x="446" y="556"/>
                  </a:lnTo>
                  <a:lnTo>
                    <a:pt x="461" y="547"/>
                  </a:lnTo>
                  <a:lnTo>
                    <a:pt x="474" y="537"/>
                  </a:lnTo>
                  <a:lnTo>
                    <a:pt x="488" y="526"/>
                  </a:lnTo>
                  <a:lnTo>
                    <a:pt x="501" y="514"/>
                  </a:lnTo>
                  <a:lnTo>
                    <a:pt x="514" y="503"/>
                  </a:lnTo>
                  <a:lnTo>
                    <a:pt x="526" y="490"/>
                  </a:lnTo>
                  <a:lnTo>
                    <a:pt x="536" y="476"/>
                  </a:lnTo>
                  <a:lnTo>
                    <a:pt x="546" y="462"/>
                  </a:lnTo>
                  <a:lnTo>
                    <a:pt x="555" y="447"/>
                  </a:lnTo>
                  <a:lnTo>
                    <a:pt x="563" y="432"/>
                  </a:lnTo>
                  <a:lnTo>
                    <a:pt x="570" y="416"/>
                  </a:lnTo>
                  <a:lnTo>
                    <a:pt x="577" y="401"/>
                  </a:lnTo>
                  <a:lnTo>
                    <a:pt x="582" y="383"/>
                  </a:lnTo>
                  <a:lnTo>
                    <a:pt x="587" y="368"/>
                  </a:lnTo>
                  <a:lnTo>
                    <a:pt x="591" y="350"/>
                  </a:lnTo>
                  <a:lnTo>
                    <a:pt x="593" y="333"/>
                  </a:lnTo>
                  <a:lnTo>
                    <a:pt x="595" y="315"/>
                  </a:lnTo>
                  <a:lnTo>
                    <a:pt x="595" y="298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29" name="Freeform 549"/>
            <p:cNvSpPr>
              <a:spLocks/>
            </p:cNvSpPr>
            <p:nvPr/>
          </p:nvSpPr>
          <p:spPr bwMode="auto">
            <a:xfrm>
              <a:off x="4886" y="2068"/>
              <a:ext cx="227" cy="227"/>
            </a:xfrm>
            <a:custGeom>
              <a:avLst/>
              <a:gdLst>
                <a:gd name="T0" fmla="*/ 595 w 595"/>
                <a:gd name="T1" fmla="*/ 596 h 596"/>
                <a:gd name="T2" fmla="*/ 595 w 595"/>
                <a:gd name="T3" fmla="*/ 570 h 596"/>
                <a:gd name="T4" fmla="*/ 593 w 595"/>
                <a:gd name="T5" fmla="*/ 545 h 596"/>
                <a:gd name="T6" fmla="*/ 591 w 595"/>
                <a:gd name="T7" fmla="*/ 519 h 596"/>
                <a:gd name="T8" fmla="*/ 586 w 595"/>
                <a:gd name="T9" fmla="*/ 495 h 596"/>
                <a:gd name="T10" fmla="*/ 582 w 595"/>
                <a:gd name="T11" fmla="*/ 470 h 596"/>
                <a:gd name="T12" fmla="*/ 576 w 595"/>
                <a:gd name="T13" fmla="*/ 446 h 596"/>
                <a:gd name="T14" fmla="*/ 569 w 595"/>
                <a:gd name="T15" fmla="*/ 421 h 596"/>
                <a:gd name="T16" fmla="*/ 561 w 595"/>
                <a:gd name="T17" fmla="*/ 397 h 596"/>
                <a:gd name="T18" fmla="*/ 552 w 595"/>
                <a:gd name="T19" fmla="*/ 373 h 596"/>
                <a:gd name="T20" fmla="*/ 543 w 595"/>
                <a:gd name="T21" fmla="*/ 350 h 596"/>
                <a:gd name="T22" fmla="*/ 531 w 595"/>
                <a:gd name="T23" fmla="*/ 328 h 596"/>
                <a:gd name="T24" fmla="*/ 519 w 595"/>
                <a:gd name="T25" fmla="*/ 305 h 596"/>
                <a:gd name="T26" fmla="*/ 507 w 595"/>
                <a:gd name="T27" fmla="*/ 283 h 596"/>
                <a:gd name="T28" fmla="*/ 493 w 595"/>
                <a:gd name="T29" fmla="*/ 262 h 596"/>
                <a:gd name="T30" fmla="*/ 479 w 595"/>
                <a:gd name="T31" fmla="*/ 241 h 596"/>
                <a:gd name="T32" fmla="*/ 463 w 595"/>
                <a:gd name="T33" fmla="*/ 221 h 596"/>
                <a:gd name="T34" fmla="*/ 447 w 595"/>
                <a:gd name="T35" fmla="*/ 202 h 596"/>
                <a:gd name="T36" fmla="*/ 430 w 595"/>
                <a:gd name="T37" fmla="*/ 183 h 596"/>
                <a:gd name="T38" fmla="*/ 412 w 595"/>
                <a:gd name="T39" fmla="*/ 166 h 596"/>
                <a:gd name="T40" fmla="*/ 394 w 595"/>
                <a:gd name="T41" fmla="*/ 149 h 596"/>
                <a:gd name="T42" fmla="*/ 374 w 595"/>
                <a:gd name="T43" fmla="*/ 132 h 596"/>
                <a:gd name="T44" fmla="*/ 354 w 595"/>
                <a:gd name="T45" fmla="*/ 117 h 596"/>
                <a:gd name="T46" fmla="*/ 333 w 595"/>
                <a:gd name="T47" fmla="*/ 102 h 596"/>
                <a:gd name="T48" fmla="*/ 312 w 595"/>
                <a:gd name="T49" fmla="*/ 88 h 596"/>
                <a:gd name="T50" fmla="*/ 290 w 595"/>
                <a:gd name="T51" fmla="*/ 75 h 596"/>
                <a:gd name="T52" fmla="*/ 268 w 595"/>
                <a:gd name="T53" fmla="*/ 64 h 596"/>
                <a:gd name="T54" fmla="*/ 246 w 595"/>
                <a:gd name="T55" fmla="*/ 53 h 596"/>
                <a:gd name="T56" fmla="*/ 222 w 595"/>
                <a:gd name="T57" fmla="*/ 42 h 596"/>
                <a:gd name="T58" fmla="*/ 199 w 595"/>
                <a:gd name="T59" fmla="*/ 34 h 596"/>
                <a:gd name="T60" fmla="*/ 174 w 595"/>
                <a:gd name="T61" fmla="*/ 26 h 596"/>
                <a:gd name="T62" fmla="*/ 150 w 595"/>
                <a:gd name="T63" fmla="*/ 19 h 596"/>
                <a:gd name="T64" fmla="*/ 125 w 595"/>
                <a:gd name="T65" fmla="*/ 14 h 596"/>
                <a:gd name="T66" fmla="*/ 101 w 595"/>
                <a:gd name="T67" fmla="*/ 8 h 596"/>
                <a:gd name="T68" fmla="*/ 75 w 595"/>
                <a:gd name="T69" fmla="*/ 5 h 596"/>
                <a:gd name="T70" fmla="*/ 51 w 595"/>
                <a:gd name="T71" fmla="*/ 2 h 596"/>
                <a:gd name="T72" fmla="*/ 25 w 595"/>
                <a:gd name="T73" fmla="*/ 1 h 596"/>
                <a:gd name="T74" fmla="*/ 0 w 595"/>
                <a:gd name="T75" fmla="*/ 0 h 5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95" h="596">
                  <a:moveTo>
                    <a:pt x="595" y="596"/>
                  </a:moveTo>
                  <a:lnTo>
                    <a:pt x="595" y="570"/>
                  </a:lnTo>
                  <a:lnTo>
                    <a:pt x="593" y="545"/>
                  </a:lnTo>
                  <a:lnTo>
                    <a:pt x="591" y="519"/>
                  </a:lnTo>
                  <a:lnTo>
                    <a:pt x="586" y="495"/>
                  </a:lnTo>
                  <a:lnTo>
                    <a:pt x="582" y="470"/>
                  </a:lnTo>
                  <a:lnTo>
                    <a:pt x="576" y="446"/>
                  </a:lnTo>
                  <a:lnTo>
                    <a:pt x="569" y="421"/>
                  </a:lnTo>
                  <a:lnTo>
                    <a:pt x="561" y="397"/>
                  </a:lnTo>
                  <a:lnTo>
                    <a:pt x="552" y="373"/>
                  </a:lnTo>
                  <a:lnTo>
                    <a:pt x="543" y="350"/>
                  </a:lnTo>
                  <a:lnTo>
                    <a:pt x="531" y="328"/>
                  </a:lnTo>
                  <a:lnTo>
                    <a:pt x="519" y="305"/>
                  </a:lnTo>
                  <a:lnTo>
                    <a:pt x="507" y="283"/>
                  </a:lnTo>
                  <a:lnTo>
                    <a:pt x="493" y="262"/>
                  </a:lnTo>
                  <a:lnTo>
                    <a:pt x="479" y="241"/>
                  </a:lnTo>
                  <a:lnTo>
                    <a:pt x="463" y="221"/>
                  </a:lnTo>
                  <a:lnTo>
                    <a:pt x="447" y="202"/>
                  </a:lnTo>
                  <a:lnTo>
                    <a:pt x="430" y="183"/>
                  </a:lnTo>
                  <a:lnTo>
                    <a:pt x="412" y="166"/>
                  </a:lnTo>
                  <a:lnTo>
                    <a:pt x="394" y="149"/>
                  </a:lnTo>
                  <a:lnTo>
                    <a:pt x="374" y="132"/>
                  </a:lnTo>
                  <a:lnTo>
                    <a:pt x="354" y="117"/>
                  </a:lnTo>
                  <a:lnTo>
                    <a:pt x="333" y="102"/>
                  </a:lnTo>
                  <a:lnTo>
                    <a:pt x="312" y="88"/>
                  </a:lnTo>
                  <a:lnTo>
                    <a:pt x="290" y="75"/>
                  </a:lnTo>
                  <a:lnTo>
                    <a:pt x="268" y="64"/>
                  </a:lnTo>
                  <a:lnTo>
                    <a:pt x="246" y="53"/>
                  </a:lnTo>
                  <a:lnTo>
                    <a:pt x="222" y="42"/>
                  </a:lnTo>
                  <a:lnTo>
                    <a:pt x="199" y="34"/>
                  </a:lnTo>
                  <a:lnTo>
                    <a:pt x="174" y="26"/>
                  </a:lnTo>
                  <a:lnTo>
                    <a:pt x="150" y="19"/>
                  </a:lnTo>
                  <a:lnTo>
                    <a:pt x="125" y="14"/>
                  </a:lnTo>
                  <a:lnTo>
                    <a:pt x="101" y="8"/>
                  </a:lnTo>
                  <a:lnTo>
                    <a:pt x="75" y="5"/>
                  </a:lnTo>
                  <a:lnTo>
                    <a:pt x="51" y="2"/>
                  </a:lnTo>
                  <a:lnTo>
                    <a:pt x="25" y="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30" name="Freeform 550"/>
            <p:cNvSpPr>
              <a:spLocks/>
            </p:cNvSpPr>
            <p:nvPr/>
          </p:nvSpPr>
          <p:spPr bwMode="auto">
            <a:xfrm>
              <a:off x="4886" y="2864"/>
              <a:ext cx="227" cy="227"/>
            </a:xfrm>
            <a:custGeom>
              <a:avLst/>
              <a:gdLst>
                <a:gd name="T0" fmla="*/ 0 w 595"/>
                <a:gd name="T1" fmla="*/ 595 h 595"/>
                <a:gd name="T2" fmla="*/ 25 w 595"/>
                <a:gd name="T3" fmla="*/ 595 h 595"/>
                <a:gd name="T4" fmla="*/ 51 w 595"/>
                <a:gd name="T5" fmla="*/ 593 h 595"/>
                <a:gd name="T6" fmla="*/ 75 w 595"/>
                <a:gd name="T7" fmla="*/ 591 h 595"/>
                <a:gd name="T8" fmla="*/ 101 w 595"/>
                <a:gd name="T9" fmla="*/ 587 h 595"/>
                <a:gd name="T10" fmla="*/ 125 w 595"/>
                <a:gd name="T11" fmla="*/ 583 h 595"/>
                <a:gd name="T12" fmla="*/ 150 w 595"/>
                <a:gd name="T13" fmla="*/ 576 h 595"/>
                <a:gd name="T14" fmla="*/ 174 w 595"/>
                <a:gd name="T15" fmla="*/ 570 h 595"/>
                <a:gd name="T16" fmla="*/ 199 w 595"/>
                <a:gd name="T17" fmla="*/ 561 h 595"/>
                <a:gd name="T18" fmla="*/ 222 w 595"/>
                <a:gd name="T19" fmla="*/ 553 h 595"/>
                <a:gd name="T20" fmla="*/ 246 w 595"/>
                <a:gd name="T21" fmla="*/ 543 h 595"/>
                <a:gd name="T22" fmla="*/ 268 w 595"/>
                <a:gd name="T23" fmla="*/ 533 h 595"/>
                <a:gd name="T24" fmla="*/ 290 w 595"/>
                <a:gd name="T25" fmla="*/ 520 h 595"/>
                <a:gd name="T26" fmla="*/ 312 w 595"/>
                <a:gd name="T27" fmla="*/ 507 h 595"/>
                <a:gd name="T28" fmla="*/ 333 w 595"/>
                <a:gd name="T29" fmla="*/ 494 h 595"/>
                <a:gd name="T30" fmla="*/ 354 w 595"/>
                <a:gd name="T31" fmla="*/ 479 h 595"/>
                <a:gd name="T32" fmla="*/ 374 w 595"/>
                <a:gd name="T33" fmla="*/ 463 h 595"/>
                <a:gd name="T34" fmla="*/ 394 w 595"/>
                <a:gd name="T35" fmla="*/ 447 h 595"/>
                <a:gd name="T36" fmla="*/ 412 w 595"/>
                <a:gd name="T37" fmla="*/ 430 h 595"/>
                <a:gd name="T38" fmla="*/ 430 w 595"/>
                <a:gd name="T39" fmla="*/ 412 h 595"/>
                <a:gd name="T40" fmla="*/ 447 w 595"/>
                <a:gd name="T41" fmla="*/ 394 h 595"/>
                <a:gd name="T42" fmla="*/ 463 w 595"/>
                <a:gd name="T43" fmla="*/ 374 h 595"/>
                <a:gd name="T44" fmla="*/ 479 w 595"/>
                <a:gd name="T45" fmla="*/ 355 h 595"/>
                <a:gd name="T46" fmla="*/ 493 w 595"/>
                <a:gd name="T47" fmla="*/ 334 h 595"/>
                <a:gd name="T48" fmla="*/ 507 w 595"/>
                <a:gd name="T49" fmla="*/ 312 h 595"/>
                <a:gd name="T50" fmla="*/ 519 w 595"/>
                <a:gd name="T51" fmla="*/ 291 h 595"/>
                <a:gd name="T52" fmla="*/ 531 w 595"/>
                <a:gd name="T53" fmla="*/ 269 h 595"/>
                <a:gd name="T54" fmla="*/ 543 w 595"/>
                <a:gd name="T55" fmla="*/ 245 h 595"/>
                <a:gd name="T56" fmla="*/ 552 w 595"/>
                <a:gd name="T57" fmla="*/ 223 h 595"/>
                <a:gd name="T58" fmla="*/ 561 w 595"/>
                <a:gd name="T59" fmla="*/ 198 h 595"/>
                <a:gd name="T60" fmla="*/ 569 w 595"/>
                <a:gd name="T61" fmla="*/ 175 h 595"/>
                <a:gd name="T62" fmla="*/ 576 w 595"/>
                <a:gd name="T63" fmla="*/ 150 h 595"/>
                <a:gd name="T64" fmla="*/ 582 w 595"/>
                <a:gd name="T65" fmla="*/ 126 h 595"/>
                <a:gd name="T66" fmla="*/ 586 w 595"/>
                <a:gd name="T67" fmla="*/ 101 h 595"/>
                <a:gd name="T68" fmla="*/ 591 w 595"/>
                <a:gd name="T69" fmla="*/ 76 h 595"/>
                <a:gd name="T70" fmla="*/ 593 w 595"/>
                <a:gd name="T71" fmla="*/ 50 h 595"/>
                <a:gd name="T72" fmla="*/ 595 w 595"/>
                <a:gd name="T73" fmla="*/ 26 h 595"/>
                <a:gd name="T74" fmla="*/ 595 w 595"/>
                <a:gd name="T75" fmla="*/ 0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95" h="595">
                  <a:moveTo>
                    <a:pt x="0" y="595"/>
                  </a:moveTo>
                  <a:lnTo>
                    <a:pt x="25" y="595"/>
                  </a:lnTo>
                  <a:lnTo>
                    <a:pt x="51" y="593"/>
                  </a:lnTo>
                  <a:lnTo>
                    <a:pt x="75" y="591"/>
                  </a:lnTo>
                  <a:lnTo>
                    <a:pt x="101" y="587"/>
                  </a:lnTo>
                  <a:lnTo>
                    <a:pt x="125" y="583"/>
                  </a:lnTo>
                  <a:lnTo>
                    <a:pt x="150" y="576"/>
                  </a:lnTo>
                  <a:lnTo>
                    <a:pt x="174" y="570"/>
                  </a:lnTo>
                  <a:lnTo>
                    <a:pt x="199" y="561"/>
                  </a:lnTo>
                  <a:lnTo>
                    <a:pt x="222" y="553"/>
                  </a:lnTo>
                  <a:lnTo>
                    <a:pt x="246" y="543"/>
                  </a:lnTo>
                  <a:lnTo>
                    <a:pt x="268" y="533"/>
                  </a:lnTo>
                  <a:lnTo>
                    <a:pt x="290" y="520"/>
                  </a:lnTo>
                  <a:lnTo>
                    <a:pt x="312" y="507"/>
                  </a:lnTo>
                  <a:lnTo>
                    <a:pt x="333" y="494"/>
                  </a:lnTo>
                  <a:lnTo>
                    <a:pt x="354" y="479"/>
                  </a:lnTo>
                  <a:lnTo>
                    <a:pt x="374" y="463"/>
                  </a:lnTo>
                  <a:lnTo>
                    <a:pt x="394" y="447"/>
                  </a:lnTo>
                  <a:lnTo>
                    <a:pt x="412" y="430"/>
                  </a:lnTo>
                  <a:lnTo>
                    <a:pt x="430" y="412"/>
                  </a:lnTo>
                  <a:lnTo>
                    <a:pt x="447" y="394"/>
                  </a:lnTo>
                  <a:lnTo>
                    <a:pt x="463" y="374"/>
                  </a:lnTo>
                  <a:lnTo>
                    <a:pt x="479" y="355"/>
                  </a:lnTo>
                  <a:lnTo>
                    <a:pt x="493" y="334"/>
                  </a:lnTo>
                  <a:lnTo>
                    <a:pt x="507" y="312"/>
                  </a:lnTo>
                  <a:lnTo>
                    <a:pt x="519" y="291"/>
                  </a:lnTo>
                  <a:lnTo>
                    <a:pt x="531" y="269"/>
                  </a:lnTo>
                  <a:lnTo>
                    <a:pt x="543" y="245"/>
                  </a:lnTo>
                  <a:lnTo>
                    <a:pt x="552" y="223"/>
                  </a:lnTo>
                  <a:lnTo>
                    <a:pt x="561" y="198"/>
                  </a:lnTo>
                  <a:lnTo>
                    <a:pt x="569" y="175"/>
                  </a:lnTo>
                  <a:lnTo>
                    <a:pt x="576" y="150"/>
                  </a:lnTo>
                  <a:lnTo>
                    <a:pt x="582" y="126"/>
                  </a:lnTo>
                  <a:lnTo>
                    <a:pt x="586" y="101"/>
                  </a:lnTo>
                  <a:lnTo>
                    <a:pt x="591" y="76"/>
                  </a:lnTo>
                  <a:lnTo>
                    <a:pt x="593" y="50"/>
                  </a:lnTo>
                  <a:lnTo>
                    <a:pt x="595" y="26"/>
                  </a:lnTo>
                  <a:lnTo>
                    <a:pt x="595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31" name="Freeform 551"/>
            <p:cNvSpPr>
              <a:spLocks/>
            </p:cNvSpPr>
            <p:nvPr/>
          </p:nvSpPr>
          <p:spPr bwMode="auto">
            <a:xfrm>
              <a:off x="3127" y="2864"/>
              <a:ext cx="227" cy="227"/>
            </a:xfrm>
            <a:custGeom>
              <a:avLst/>
              <a:gdLst>
                <a:gd name="T0" fmla="*/ 0 w 595"/>
                <a:gd name="T1" fmla="*/ 0 h 595"/>
                <a:gd name="T2" fmla="*/ 1 w 595"/>
                <a:gd name="T3" fmla="*/ 26 h 595"/>
                <a:gd name="T4" fmla="*/ 2 w 595"/>
                <a:gd name="T5" fmla="*/ 50 h 595"/>
                <a:gd name="T6" fmla="*/ 5 w 595"/>
                <a:gd name="T7" fmla="*/ 76 h 595"/>
                <a:gd name="T8" fmla="*/ 8 w 595"/>
                <a:gd name="T9" fmla="*/ 101 h 595"/>
                <a:gd name="T10" fmla="*/ 14 w 595"/>
                <a:gd name="T11" fmla="*/ 126 h 595"/>
                <a:gd name="T12" fmla="*/ 19 w 595"/>
                <a:gd name="T13" fmla="*/ 150 h 595"/>
                <a:gd name="T14" fmla="*/ 27 w 595"/>
                <a:gd name="T15" fmla="*/ 175 h 595"/>
                <a:gd name="T16" fmla="*/ 34 w 595"/>
                <a:gd name="T17" fmla="*/ 198 h 595"/>
                <a:gd name="T18" fmla="*/ 44 w 595"/>
                <a:gd name="T19" fmla="*/ 223 h 595"/>
                <a:gd name="T20" fmla="*/ 53 w 595"/>
                <a:gd name="T21" fmla="*/ 245 h 595"/>
                <a:gd name="T22" fmla="*/ 64 w 595"/>
                <a:gd name="T23" fmla="*/ 269 h 595"/>
                <a:gd name="T24" fmla="*/ 76 w 595"/>
                <a:gd name="T25" fmla="*/ 291 h 595"/>
                <a:gd name="T26" fmla="*/ 88 w 595"/>
                <a:gd name="T27" fmla="*/ 312 h 595"/>
                <a:gd name="T28" fmla="*/ 102 w 595"/>
                <a:gd name="T29" fmla="*/ 334 h 595"/>
                <a:gd name="T30" fmla="*/ 117 w 595"/>
                <a:gd name="T31" fmla="*/ 355 h 595"/>
                <a:gd name="T32" fmla="*/ 132 w 595"/>
                <a:gd name="T33" fmla="*/ 374 h 595"/>
                <a:gd name="T34" fmla="*/ 149 w 595"/>
                <a:gd name="T35" fmla="*/ 394 h 595"/>
                <a:gd name="T36" fmla="*/ 166 w 595"/>
                <a:gd name="T37" fmla="*/ 412 h 595"/>
                <a:gd name="T38" fmla="*/ 183 w 595"/>
                <a:gd name="T39" fmla="*/ 430 h 595"/>
                <a:gd name="T40" fmla="*/ 202 w 595"/>
                <a:gd name="T41" fmla="*/ 447 h 595"/>
                <a:gd name="T42" fmla="*/ 221 w 595"/>
                <a:gd name="T43" fmla="*/ 463 h 595"/>
                <a:gd name="T44" fmla="*/ 242 w 595"/>
                <a:gd name="T45" fmla="*/ 479 h 595"/>
                <a:gd name="T46" fmla="*/ 262 w 595"/>
                <a:gd name="T47" fmla="*/ 494 h 595"/>
                <a:gd name="T48" fmla="*/ 283 w 595"/>
                <a:gd name="T49" fmla="*/ 507 h 595"/>
                <a:gd name="T50" fmla="*/ 306 w 595"/>
                <a:gd name="T51" fmla="*/ 520 h 595"/>
                <a:gd name="T52" fmla="*/ 328 w 595"/>
                <a:gd name="T53" fmla="*/ 533 h 595"/>
                <a:gd name="T54" fmla="*/ 350 w 595"/>
                <a:gd name="T55" fmla="*/ 543 h 595"/>
                <a:gd name="T56" fmla="*/ 374 w 595"/>
                <a:gd name="T57" fmla="*/ 553 h 595"/>
                <a:gd name="T58" fmla="*/ 397 w 595"/>
                <a:gd name="T59" fmla="*/ 561 h 595"/>
                <a:gd name="T60" fmla="*/ 422 w 595"/>
                <a:gd name="T61" fmla="*/ 570 h 595"/>
                <a:gd name="T62" fmla="*/ 445 w 595"/>
                <a:gd name="T63" fmla="*/ 576 h 595"/>
                <a:gd name="T64" fmla="*/ 470 w 595"/>
                <a:gd name="T65" fmla="*/ 583 h 595"/>
                <a:gd name="T66" fmla="*/ 495 w 595"/>
                <a:gd name="T67" fmla="*/ 587 h 595"/>
                <a:gd name="T68" fmla="*/ 520 w 595"/>
                <a:gd name="T69" fmla="*/ 591 h 595"/>
                <a:gd name="T70" fmla="*/ 545 w 595"/>
                <a:gd name="T71" fmla="*/ 593 h 595"/>
                <a:gd name="T72" fmla="*/ 570 w 595"/>
                <a:gd name="T73" fmla="*/ 595 h 595"/>
                <a:gd name="T74" fmla="*/ 595 w 595"/>
                <a:gd name="T75" fmla="*/ 595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95" h="595">
                  <a:moveTo>
                    <a:pt x="0" y="0"/>
                  </a:moveTo>
                  <a:lnTo>
                    <a:pt x="1" y="26"/>
                  </a:lnTo>
                  <a:lnTo>
                    <a:pt x="2" y="50"/>
                  </a:lnTo>
                  <a:lnTo>
                    <a:pt x="5" y="76"/>
                  </a:lnTo>
                  <a:lnTo>
                    <a:pt x="8" y="101"/>
                  </a:lnTo>
                  <a:lnTo>
                    <a:pt x="14" y="126"/>
                  </a:lnTo>
                  <a:lnTo>
                    <a:pt x="19" y="150"/>
                  </a:lnTo>
                  <a:lnTo>
                    <a:pt x="27" y="175"/>
                  </a:lnTo>
                  <a:lnTo>
                    <a:pt x="34" y="198"/>
                  </a:lnTo>
                  <a:lnTo>
                    <a:pt x="44" y="223"/>
                  </a:lnTo>
                  <a:lnTo>
                    <a:pt x="53" y="245"/>
                  </a:lnTo>
                  <a:lnTo>
                    <a:pt x="64" y="269"/>
                  </a:lnTo>
                  <a:lnTo>
                    <a:pt x="76" y="291"/>
                  </a:lnTo>
                  <a:lnTo>
                    <a:pt x="88" y="312"/>
                  </a:lnTo>
                  <a:lnTo>
                    <a:pt x="102" y="334"/>
                  </a:lnTo>
                  <a:lnTo>
                    <a:pt x="117" y="355"/>
                  </a:lnTo>
                  <a:lnTo>
                    <a:pt x="132" y="374"/>
                  </a:lnTo>
                  <a:lnTo>
                    <a:pt x="149" y="394"/>
                  </a:lnTo>
                  <a:lnTo>
                    <a:pt x="166" y="412"/>
                  </a:lnTo>
                  <a:lnTo>
                    <a:pt x="183" y="430"/>
                  </a:lnTo>
                  <a:lnTo>
                    <a:pt x="202" y="447"/>
                  </a:lnTo>
                  <a:lnTo>
                    <a:pt x="221" y="463"/>
                  </a:lnTo>
                  <a:lnTo>
                    <a:pt x="242" y="479"/>
                  </a:lnTo>
                  <a:lnTo>
                    <a:pt x="262" y="494"/>
                  </a:lnTo>
                  <a:lnTo>
                    <a:pt x="283" y="507"/>
                  </a:lnTo>
                  <a:lnTo>
                    <a:pt x="306" y="520"/>
                  </a:lnTo>
                  <a:lnTo>
                    <a:pt x="328" y="533"/>
                  </a:lnTo>
                  <a:lnTo>
                    <a:pt x="350" y="543"/>
                  </a:lnTo>
                  <a:lnTo>
                    <a:pt x="374" y="553"/>
                  </a:lnTo>
                  <a:lnTo>
                    <a:pt x="397" y="561"/>
                  </a:lnTo>
                  <a:lnTo>
                    <a:pt x="422" y="570"/>
                  </a:lnTo>
                  <a:lnTo>
                    <a:pt x="445" y="576"/>
                  </a:lnTo>
                  <a:lnTo>
                    <a:pt x="470" y="583"/>
                  </a:lnTo>
                  <a:lnTo>
                    <a:pt x="495" y="587"/>
                  </a:lnTo>
                  <a:lnTo>
                    <a:pt x="520" y="591"/>
                  </a:lnTo>
                  <a:lnTo>
                    <a:pt x="545" y="593"/>
                  </a:lnTo>
                  <a:lnTo>
                    <a:pt x="570" y="595"/>
                  </a:lnTo>
                  <a:lnTo>
                    <a:pt x="595" y="59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32" name="Freeform 552"/>
            <p:cNvSpPr>
              <a:spLocks/>
            </p:cNvSpPr>
            <p:nvPr/>
          </p:nvSpPr>
          <p:spPr bwMode="auto">
            <a:xfrm>
              <a:off x="3127" y="2068"/>
              <a:ext cx="227" cy="227"/>
            </a:xfrm>
            <a:custGeom>
              <a:avLst/>
              <a:gdLst>
                <a:gd name="T0" fmla="*/ 595 w 595"/>
                <a:gd name="T1" fmla="*/ 0 h 596"/>
                <a:gd name="T2" fmla="*/ 570 w 595"/>
                <a:gd name="T3" fmla="*/ 1 h 596"/>
                <a:gd name="T4" fmla="*/ 545 w 595"/>
                <a:gd name="T5" fmla="*/ 2 h 596"/>
                <a:gd name="T6" fmla="*/ 520 w 595"/>
                <a:gd name="T7" fmla="*/ 5 h 596"/>
                <a:gd name="T8" fmla="*/ 495 w 595"/>
                <a:gd name="T9" fmla="*/ 8 h 596"/>
                <a:gd name="T10" fmla="*/ 470 w 595"/>
                <a:gd name="T11" fmla="*/ 14 h 596"/>
                <a:gd name="T12" fmla="*/ 445 w 595"/>
                <a:gd name="T13" fmla="*/ 19 h 596"/>
                <a:gd name="T14" fmla="*/ 422 w 595"/>
                <a:gd name="T15" fmla="*/ 26 h 596"/>
                <a:gd name="T16" fmla="*/ 397 w 595"/>
                <a:gd name="T17" fmla="*/ 34 h 596"/>
                <a:gd name="T18" fmla="*/ 374 w 595"/>
                <a:gd name="T19" fmla="*/ 42 h 596"/>
                <a:gd name="T20" fmla="*/ 350 w 595"/>
                <a:gd name="T21" fmla="*/ 53 h 596"/>
                <a:gd name="T22" fmla="*/ 328 w 595"/>
                <a:gd name="T23" fmla="*/ 64 h 596"/>
                <a:gd name="T24" fmla="*/ 306 w 595"/>
                <a:gd name="T25" fmla="*/ 75 h 596"/>
                <a:gd name="T26" fmla="*/ 283 w 595"/>
                <a:gd name="T27" fmla="*/ 88 h 596"/>
                <a:gd name="T28" fmla="*/ 262 w 595"/>
                <a:gd name="T29" fmla="*/ 102 h 596"/>
                <a:gd name="T30" fmla="*/ 242 w 595"/>
                <a:gd name="T31" fmla="*/ 117 h 596"/>
                <a:gd name="T32" fmla="*/ 221 w 595"/>
                <a:gd name="T33" fmla="*/ 132 h 596"/>
                <a:gd name="T34" fmla="*/ 202 w 595"/>
                <a:gd name="T35" fmla="*/ 149 h 596"/>
                <a:gd name="T36" fmla="*/ 183 w 595"/>
                <a:gd name="T37" fmla="*/ 166 h 596"/>
                <a:gd name="T38" fmla="*/ 166 w 595"/>
                <a:gd name="T39" fmla="*/ 183 h 596"/>
                <a:gd name="T40" fmla="*/ 149 w 595"/>
                <a:gd name="T41" fmla="*/ 202 h 596"/>
                <a:gd name="T42" fmla="*/ 132 w 595"/>
                <a:gd name="T43" fmla="*/ 221 h 596"/>
                <a:gd name="T44" fmla="*/ 117 w 595"/>
                <a:gd name="T45" fmla="*/ 241 h 596"/>
                <a:gd name="T46" fmla="*/ 102 w 595"/>
                <a:gd name="T47" fmla="*/ 262 h 596"/>
                <a:gd name="T48" fmla="*/ 88 w 595"/>
                <a:gd name="T49" fmla="*/ 283 h 596"/>
                <a:gd name="T50" fmla="*/ 76 w 595"/>
                <a:gd name="T51" fmla="*/ 305 h 596"/>
                <a:gd name="T52" fmla="*/ 64 w 595"/>
                <a:gd name="T53" fmla="*/ 328 h 596"/>
                <a:gd name="T54" fmla="*/ 53 w 595"/>
                <a:gd name="T55" fmla="*/ 350 h 596"/>
                <a:gd name="T56" fmla="*/ 44 w 595"/>
                <a:gd name="T57" fmla="*/ 373 h 596"/>
                <a:gd name="T58" fmla="*/ 34 w 595"/>
                <a:gd name="T59" fmla="*/ 397 h 596"/>
                <a:gd name="T60" fmla="*/ 27 w 595"/>
                <a:gd name="T61" fmla="*/ 421 h 596"/>
                <a:gd name="T62" fmla="*/ 19 w 595"/>
                <a:gd name="T63" fmla="*/ 446 h 596"/>
                <a:gd name="T64" fmla="*/ 14 w 595"/>
                <a:gd name="T65" fmla="*/ 470 h 596"/>
                <a:gd name="T66" fmla="*/ 8 w 595"/>
                <a:gd name="T67" fmla="*/ 495 h 596"/>
                <a:gd name="T68" fmla="*/ 5 w 595"/>
                <a:gd name="T69" fmla="*/ 519 h 596"/>
                <a:gd name="T70" fmla="*/ 2 w 595"/>
                <a:gd name="T71" fmla="*/ 545 h 596"/>
                <a:gd name="T72" fmla="*/ 1 w 595"/>
                <a:gd name="T73" fmla="*/ 570 h 596"/>
                <a:gd name="T74" fmla="*/ 0 w 595"/>
                <a:gd name="T75" fmla="*/ 596 h 5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95" h="596">
                  <a:moveTo>
                    <a:pt x="595" y="0"/>
                  </a:moveTo>
                  <a:lnTo>
                    <a:pt x="570" y="1"/>
                  </a:lnTo>
                  <a:lnTo>
                    <a:pt x="545" y="2"/>
                  </a:lnTo>
                  <a:lnTo>
                    <a:pt x="520" y="5"/>
                  </a:lnTo>
                  <a:lnTo>
                    <a:pt x="495" y="8"/>
                  </a:lnTo>
                  <a:lnTo>
                    <a:pt x="470" y="14"/>
                  </a:lnTo>
                  <a:lnTo>
                    <a:pt x="445" y="19"/>
                  </a:lnTo>
                  <a:lnTo>
                    <a:pt x="422" y="26"/>
                  </a:lnTo>
                  <a:lnTo>
                    <a:pt x="397" y="34"/>
                  </a:lnTo>
                  <a:lnTo>
                    <a:pt x="374" y="42"/>
                  </a:lnTo>
                  <a:lnTo>
                    <a:pt x="350" y="53"/>
                  </a:lnTo>
                  <a:lnTo>
                    <a:pt x="328" y="64"/>
                  </a:lnTo>
                  <a:lnTo>
                    <a:pt x="306" y="75"/>
                  </a:lnTo>
                  <a:lnTo>
                    <a:pt x="283" y="88"/>
                  </a:lnTo>
                  <a:lnTo>
                    <a:pt x="262" y="102"/>
                  </a:lnTo>
                  <a:lnTo>
                    <a:pt x="242" y="117"/>
                  </a:lnTo>
                  <a:lnTo>
                    <a:pt x="221" y="132"/>
                  </a:lnTo>
                  <a:lnTo>
                    <a:pt x="202" y="149"/>
                  </a:lnTo>
                  <a:lnTo>
                    <a:pt x="183" y="166"/>
                  </a:lnTo>
                  <a:lnTo>
                    <a:pt x="166" y="183"/>
                  </a:lnTo>
                  <a:lnTo>
                    <a:pt x="149" y="202"/>
                  </a:lnTo>
                  <a:lnTo>
                    <a:pt x="132" y="221"/>
                  </a:lnTo>
                  <a:lnTo>
                    <a:pt x="117" y="241"/>
                  </a:lnTo>
                  <a:lnTo>
                    <a:pt x="102" y="262"/>
                  </a:lnTo>
                  <a:lnTo>
                    <a:pt x="88" y="283"/>
                  </a:lnTo>
                  <a:lnTo>
                    <a:pt x="76" y="305"/>
                  </a:lnTo>
                  <a:lnTo>
                    <a:pt x="64" y="328"/>
                  </a:lnTo>
                  <a:lnTo>
                    <a:pt x="53" y="350"/>
                  </a:lnTo>
                  <a:lnTo>
                    <a:pt x="44" y="373"/>
                  </a:lnTo>
                  <a:lnTo>
                    <a:pt x="34" y="397"/>
                  </a:lnTo>
                  <a:lnTo>
                    <a:pt x="27" y="421"/>
                  </a:lnTo>
                  <a:lnTo>
                    <a:pt x="19" y="446"/>
                  </a:lnTo>
                  <a:lnTo>
                    <a:pt x="14" y="470"/>
                  </a:lnTo>
                  <a:lnTo>
                    <a:pt x="8" y="495"/>
                  </a:lnTo>
                  <a:lnTo>
                    <a:pt x="5" y="519"/>
                  </a:lnTo>
                  <a:lnTo>
                    <a:pt x="2" y="545"/>
                  </a:lnTo>
                  <a:lnTo>
                    <a:pt x="1" y="570"/>
                  </a:lnTo>
                  <a:lnTo>
                    <a:pt x="0" y="59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33" name="Line 553"/>
            <p:cNvSpPr>
              <a:spLocks noChangeShapeType="1"/>
            </p:cNvSpPr>
            <p:nvPr/>
          </p:nvSpPr>
          <p:spPr bwMode="auto">
            <a:xfrm>
              <a:off x="3354" y="2068"/>
              <a:ext cx="153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34" name="Line 554"/>
            <p:cNvSpPr>
              <a:spLocks noChangeShapeType="1"/>
            </p:cNvSpPr>
            <p:nvPr/>
          </p:nvSpPr>
          <p:spPr bwMode="auto">
            <a:xfrm>
              <a:off x="5113" y="2295"/>
              <a:ext cx="0" cy="5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35" name="Line 555"/>
            <p:cNvSpPr>
              <a:spLocks noChangeShapeType="1"/>
            </p:cNvSpPr>
            <p:nvPr/>
          </p:nvSpPr>
          <p:spPr bwMode="auto">
            <a:xfrm flipH="1">
              <a:off x="3354" y="3091"/>
              <a:ext cx="153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36" name="Line 556"/>
            <p:cNvSpPr>
              <a:spLocks noChangeShapeType="1"/>
            </p:cNvSpPr>
            <p:nvPr/>
          </p:nvSpPr>
          <p:spPr bwMode="auto">
            <a:xfrm flipV="1">
              <a:off x="3127" y="2295"/>
              <a:ext cx="0" cy="5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37" name="Line 557"/>
            <p:cNvSpPr>
              <a:spLocks noChangeShapeType="1"/>
            </p:cNvSpPr>
            <p:nvPr/>
          </p:nvSpPr>
          <p:spPr bwMode="auto">
            <a:xfrm>
              <a:off x="3127" y="1342"/>
              <a:ext cx="198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38" name="Line 558"/>
            <p:cNvSpPr>
              <a:spLocks noChangeShapeType="1"/>
            </p:cNvSpPr>
            <p:nvPr/>
          </p:nvSpPr>
          <p:spPr bwMode="auto">
            <a:xfrm flipV="1">
              <a:off x="5113" y="1003"/>
              <a:ext cx="0" cy="33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39" name="Line 559"/>
            <p:cNvSpPr>
              <a:spLocks noChangeShapeType="1"/>
            </p:cNvSpPr>
            <p:nvPr/>
          </p:nvSpPr>
          <p:spPr bwMode="auto">
            <a:xfrm flipH="1">
              <a:off x="3127" y="1003"/>
              <a:ext cx="198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40" name="Line 560"/>
            <p:cNvSpPr>
              <a:spLocks noChangeShapeType="1"/>
            </p:cNvSpPr>
            <p:nvPr/>
          </p:nvSpPr>
          <p:spPr bwMode="auto">
            <a:xfrm>
              <a:off x="3127" y="1003"/>
              <a:ext cx="0" cy="33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41" name="Line 561"/>
            <p:cNvSpPr>
              <a:spLocks noChangeShapeType="1"/>
            </p:cNvSpPr>
            <p:nvPr/>
          </p:nvSpPr>
          <p:spPr bwMode="auto">
            <a:xfrm flipV="1">
              <a:off x="3466" y="1289"/>
              <a:ext cx="0" cy="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42" name="Line 562"/>
            <p:cNvSpPr>
              <a:spLocks noChangeShapeType="1"/>
            </p:cNvSpPr>
            <p:nvPr/>
          </p:nvSpPr>
          <p:spPr bwMode="auto">
            <a:xfrm flipV="1">
              <a:off x="3466" y="1184"/>
              <a:ext cx="0" cy="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43" name="Line 563"/>
            <p:cNvSpPr>
              <a:spLocks noChangeShapeType="1"/>
            </p:cNvSpPr>
            <p:nvPr/>
          </p:nvSpPr>
          <p:spPr bwMode="auto">
            <a:xfrm flipV="1">
              <a:off x="3466" y="1078"/>
              <a:ext cx="0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44" name="Line 564"/>
            <p:cNvSpPr>
              <a:spLocks noChangeShapeType="1"/>
            </p:cNvSpPr>
            <p:nvPr/>
          </p:nvSpPr>
          <p:spPr bwMode="auto">
            <a:xfrm flipV="1">
              <a:off x="3466" y="1003"/>
              <a:ext cx="0" cy="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45" name="Line 565"/>
            <p:cNvSpPr>
              <a:spLocks noChangeShapeType="1"/>
            </p:cNvSpPr>
            <p:nvPr/>
          </p:nvSpPr>
          <p:spPr bwMode="auto">
            <a:xfrm flipV="1">
              <a:off x="3239" y="1289"/>
              <a:ext cx="0" cy="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46" name="Line 566"/>
            <p:cNvSpPr>
              <a:spLocks noChangeShapeType="1"/>
            </p:cNvSpPr>
            <p:nvPr/>
          </p:nvSpPr>
          <p:spPr bwMode="auto">
            <a:xfrm flipV="1">
              <a:off x="3239" y="1184"/>
              <a:ext cx="0" cy="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47" name="Line 567"/>
            <p:cNvSpPr>
              <a:spLocks noChangeShapeType="1"/>
            </p:cNvSpPr>
            <p:nvPr/>
          </p:nvSpPr>
          <p:spPr bwMode="auto">
            <a:xfrm flipV="1">
              <a:off x="3239" y="1078"/>
              <a:ext cx="0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48" name="Line 568"/>
            <p:cNvSpPr>
              <a:spLocks noChangeShapeType="1"/>
            </p:cNvSpPr>
            <p:nvPr/>
          </p:nvSpPr>
          <p:spPr bwMode="auto">
            <a:xfrm flipV="1">
              <a:off x="3239" y="1003"/>
              <a:ext cx="0" cy="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49" name="Line 569"/>
            <p:cNvSpPr>
              <a:spLocks noChangeShapeType="1"/>
            </p:cNvSpPr>
            <p:nvPr/>
          </p:nvSpPr>
          <p:spPr bwMode="auto">
            <a:xfrm flipV="1">
              <a:off x="3864" y="1289"/>
              <a:ext cx="0" cy="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50" name="Line 570"/>
            <p:cNvSpPr>
              <a:spLocks noChangeShapeType="1"/>
            </p:cNvSpPr>
            <p:nvPr/>
          </p:nvSpPr>
          <p:spPr bwMode="auto">
            <a:xfrm flipV="1">
              <a:off x="3864" y="1184"/>
              <a:ext cx="0" cy="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51" name="Line 571"/>
            <p:cNvSpPr>
              <a:spLocks noChangeShapeType="1"/>
            </p:cNvSpPr>
            <p:nvPr/>
          </p:nvSpPr>
          <p:spPr bwMode="auto">
            <a:xfrm flipV="1">
              <a:off x="3864" y="1078"/>
              <a:ext cx="0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52" name="Line 572"/>
            <p:cNvSpPr>
              <a:spLocks noChangeShapeType="1"/>
            </p:cNvSpPr>
            <p:nvPr/>
          </p:nvSpPr>
          <p:spPr bwMode="auto">
            <a:xfrm flipV="1">
              <a:off x="3864" y="1003"/>
              <a:ext cx="0" cy="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53" name="Line 573"/>
            <p:cNvSpPr>
              <a:spLocks noChangeShapeType="1"/>
            </p:cNvSpPr>
            <p:nvPr/>
          </p:nvSpPr>
          <p:spPr bwMode="auto">
            <a:xfrm flipV="1">
              <a:off x="4376" y="1289"/>
              <a:ext cx="0" cy="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54" name="Line 574"/>
            <p:cNvSpPr>
              <a:spLocks noChangeShapeType="1"/>
            </p:cNvSpPr>
            <p:nvPr/>
          </p:nvSpPr>
          <p:spPr bwMode="auto">
            <a:xfrm flipV="1">
              <a:off x="4376" y="1184"/>
              <a:ext cx="0" cy="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55" name="Line 575"/>
            <p:cNvSpPr>
              <a:spLocks noChangeShapeType="1"/>
            </p:cNvSpPr>
            <p:nvPr/>
          </p:nvSpPr>
          <p:spPr bwMode="auto">
            <a:xfrm flipV="1">
              <a:off x="4376" y="1078"/>
              <a:ext cx="0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56" name="Line 576"/>
            <p:cNvSpPr>
              <a:spLocks noChangeShapeType="1"/>
            </p:cNvSpPr>
            <p:nvPr/>
          </p:nvSpPr>
          <p:spPr bwMode="auto">
            <a:xfrm flipV="1">
              <a:off x="4376" y="1003"/>
              <a:ext cx="0" cy="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57" name="Line 577"/>
            <p:cNvSpPr>
              <a:spLocks noChangeShapeType="1"/>
            </p:cNvSpPr>
            <p:nvPr/>
          </p:nvSpPr>
          <p:spPr bwMode="auto">
            <a:xfrm flipV="1">
              <a:off x="4772" y="1289"/>
              <a:ext cx="0" cy="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58" name="Line 578"/>
            <p:cNvSpPr>
              <a:spLocks noChangeShapeType="1"/>
            </p:cNvSpPr>
            <p:nvPr/>
          </p:nvSpPr>
          <p:spPr bwMode="auto">
            <a:xfrm flipV="1">
              <a:off x="4772" y="1184"/>
              <a:ext cx="0" cy="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59" name="Line 579"/>
            <p:cNvSpPr>
              <a:spLocks noChangeShapeType="1"/>
            </p:cNvSpPr>
            <p:nvPr/>
          </p:nvSpPr>
          <p:spPr bwMode="auto">
            <a:xfrm flipV="1">
              <a:off x="4772" y="1078"/>
              <a:ext cx="0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60" name="Line 580"/>
            <p:cNvSpPr>
              <a:spLocks noChangeShapeType="1"/>
            </p:cNvSpPr>
            <p:nvPr/>
          </p:nvSpPr>
          <p:spPr bwMode="auto">
            <a:xfrm flipV="1">
              <a:off x="4772" y="1003"/>
              <a:ext cx="0" cy="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61" name="Line 581"/>
            <p:cNvSpPr>
              <a:spLocks noChangeShapeType="1"/>
            </p:cNvSpPr>
            <p:nvPr/>
          </p:nvSpPr>
          <p:spPr bwMode="auto">
            <a:xfrm flipV="1">
              <a:off x="4999" y="1289"/>
              <a:ext cx="0" cy="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62" name="Line 582"/>
            <p:cNvSpPr>
              <a:spLocks noChangeShapeType="1"/>
            </p:cNvSpPr>
            <p:nvPr/>
          </p:nvSpPr>
          <p:spPr bwMode="auto">
            <a:xfrm flipV="1">
              <a:off x="4999" y="1184"/>
              <a:ext cx="0" cy="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63" name="Line 583"/>
            <p:cNvSpPr>
              <a:spLocks noChangeShapeType="1"/>
            </p:cNvSpPr>
            <p:nvPr/>
          </p:nvSpPr>
          <p:spPr bwMode="auto">
            <a:xfrm flipV="1">
              <a:off x="4999" y="1078"/>
              <a:ext cx="0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64" name="Line 584"/>
            <p:cNvSpPr>
              <a:spLocks noChangeShapeType="1"/>
            </p:cNvSpPr>
            <p:nvPr/>
          </p:nvSpPr>
          <p:spPr bwMode="auto">
            <a:xfrm flipV="1">
              <a:off x="4999" y="1003"/>
              <a:ext cx="0" cy="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65" name="Line 585"/>
            <p:cNvSpPr>
              <a:spLocks noChangeShapeType="1"/>
            </p:cNvSpPr>
            <p:nvPr/>
          </p:nvSpPr>
          <p:spPr bwMode="auto">
            <a:xfrm>
              <a:off x="4120" y="941"/>
              <a:ext cx="0" cy="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66" name="Line 586"/>
            <p:cNvSpPr>
              <a:spLocks noChangeShapeType="1"/>
            </p:cNvSpPr>
            <p:nvPr/>
          </p:nvSpPr>
          <p:spPr bwMode="auto">
            <a:xfrm>
              <a:off x="4120" y="1062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67" name="Line 587"/>
            <p:cNvSpPr>
              <a:spLocks noChangeShapeType="1"/>
            </p:cNvSpPr>
            <p:nvPr/>
          </p:nvSpPr>
          <p:spPr bwMode="auto">
            <a:xfrm>
              <a:off x="4120" y="1099"/>
              <a:ext cx="0" cy="1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68" name="Line 588"/>
            <p:cNvSpPr>
              <a:spLocks noChangeShapeType="1"/>
            </p:cNvSpPr>
            <p:nvPr/>
          </p:nvSpPr>
          <p:spPr bwMode="auto">
            <a:xfrm>
              <a:off x="4120" y="1291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69" name="Line 589"/>
            <p:cNvSpPr>
              <a:spLocks noChangeShapeType="1"/>
            </p:cNvSpPr>
            <p:nvPr/>
          </p:nvSpPr>
          <p:spPr bwMode="auto">
            <a:xfrm>
              <a:off x="4120" y="1329"/>
              <a:ext cx="0" cy="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70" name="Line 590"/>
            <p:cNvSpPr>
              <a:spLocks noChangeShapeType="1"/>
            </p:cNvSpPr>
            <p:nvPr/>
          </p:nvSpPr>
          <p:spPr bwMode="auto">
            <a:xfrm>
              <a:off x="3354" y="947"/>
              <a:ext cx="0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71" name="Line 591"/>
            <p:cNvSpPr>
              <a:spLocks noChangeShapeType="1"/>
            </p:cNvSpPr>
            <p:nvPr/>
          </p:nvSpPr>
          <p:spPr bwMode="auto">
            <a:xfrm>
              <a:off x="3354" y="1062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72" name="Line 592"/>
            <p:cNvSpPr>
              <a:spLocks noChangeShapeType="1"/>
            </p:cNvSpPr>
            <p:nvPr/>
          </p:nvSpPr>
          <p:spPr bwMode="auto">
            <a:xfrm>
              <a:off x="3354" y="1099"/>
              <a:ext cx="0" cy="1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73" name="Line 593"/>
            <p:cNvSpPr>
              <a:spLocks noChangeShapeType="1"/>
            </p:cNvSpPr>
            <p:nvPr/>
          </p:nvSpPr>
          <p:spPr bwMode="auto">
            <a:xfrm>
              <a:off x="3354" y="1291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74" name="Line 594"/>
            <p:cNvSpPr>
              <a:spLocks noChangeShapeType="1"/>
            </p:cNvSpPr>
            <p:nvPr/>
          </p:nvSpPr>
          <p:spPr bwMode="auto">
            <a:xfrm>
              <a:off x="3354" y="1329"/>
              <a:ext cx="0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75" name="Line 595"/>
            <p:cNvSpPr>
              <a:spLocks noChangeShapeType="1"/>
            </p:cNvSpPr>
            <p:nvPr/>
          </p:nvSpPr>
          <p:spPr bwMode="auto">
            <a:xfrm>
              <a:off x="4886" y="928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76" name="Line 596"/>
            <p:cNvSpPr>
              <a:spLocks noChangeShapeType="1"/>
            </p:cNvSpPr>
            <p:nvPr/>
          </p:nvSpPr>
          <p:spPr bwMode="auto">
            <a:xfrm>
              <a:off x="4886" y="1059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77" name="Line 597"/>
            <p:cNvSpPr>
              <a:spLocks noChangeShapeType="1"/>
            </p:cNvSpPr>
            <p:nvPr/>
          </p:nvSpPr>
          <p:spPr bwMode="auto">
            <a:xfrm>
              <a:off x="4886" y="1096"/>
              <a:ext cx="0" cy="1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78" name="Line 598"/>
            <p:cNvSpPr>
              <a:spLocks noChangeShapeType="1"/>
            </p:cNvSpPr>
            <p:nvPr/>
          </p:nvSpPr>
          <p:spPr bwMode="auto">
            <a:xfrm>
              <a:off x="4886" y="1289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79" name="Line 599"/>
            <p:cNvSpPr>
              <a:spLocks noChangeShapeType="1"/>
            </p:cNvSpPr>
            <p:nvPr/>
          </p:nvSpPr>
          <p:spPr bwMode="auto">
            <a:xfrm>
              <a:off x="4886" y="1329"/>
              <a:ext cx="0" cy="10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80" name="Line 600"/>
            <p:cNvSpPr>
              <a:spLocks noChangeShapeType="1"/>
            </p:cNvSpPr>
            <p:nvPr/>
          </p:nvSpPr>
          <p:spPr bwMode="auto">
            <a:xfrm>
              <a:off x="5113" y="1003"/>
              <a:ext cx="3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81" name="Line 601"/>
            <p:cNvSpPr>
              <a:spLocks noChangeShapeType="1"/>
            </p:cNvSpPr>
            <p:nvPr/>
          </p:nvSpPr>
          <p:spPr bwMode="auto">
            <a:xfrm>
              <a:off x="5113" y="1342"/>
              <a:ext cx="3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82" name="Line 602"/>
            <p:cNvSpPr>
              <a:spLocks noChangeShapeType="1"/>
            </p:cNvSpPr>
            <p:nvPr/>
          </p:nvSpPr>
          <p:spPr bwMode="auto">
            <a:xfrm>
              <a:off x="5391" y="1062"/>
              <a:ext cx="0" cy="2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83" name="Freeform 603"/>
            <p:cNvSpPr>
              <a:spLocks/>
            </p:cNvSpPr>
            <p:nvPr/>
          </p:nvSpPr>
          <p:spPr bwMode="auto">
            <a:xfrm>
              <a:off x="5380" y="1003"/>
              <a:ext cx="19" cy="59"/>
            </a:xfrm>
            <a:custGeom>
              <a:avLst/>
              <a:gdLst>
                <a:gd name="T0" fmla="*/ 0 w 52"/>
                <a:gd name="T1" fmla="*/ 156 h 156"/>
                <a:gd name="T2" fmla="*/ 52 w 52"/>
                <a:gd name="T3" fmla="*/ 156 h 156"/>
                <a:gd name="T4" fmla="*/ 26 w 52"/>
                <a:gd name="T5" fmla="*/ 0 h 156"/>
                <a:gd name="T6" fmla="*/ 0 w 52"/>
                <a:gd name="T7" fmla="*/ 156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156">
                  <a:moveTo>
                    <a:pt x="0" y="156"/>
                  </a:moveTo>
                  <a:lnTo>
                    <a:pt x="52" y="156"/>
                  </a:lnTo>
                  <a:lnTo>
                    <a:pt x="26" y="0"/>
                  </a:lnTo>
                  <a:lnTo>
                    <a:pt x="0" y="156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84" name="Freeform 604"/>
            <p:cNvSpPr>
              <a:spLocks/>
            </p:cNvSpPr>
            <p:nvPr/>
          </p:nvSpPr>
          <p:spPr bwMode="auto">
            <a:xfrm>
              <a:off x="5380" y="1003"/>
              <a:ext cx="19" cy="59"/>
            </a:xfrm>
            <a:custGeom>
              <a:avLst/>
              <a:gdLst>
                <a:gd name="T0" fmla="*/ 0 w 52"/>
                <a:gd name="T1" fmla="*/ 156 h 156"/>
                <a:gd name="T2" fmla="*/ 52 w 52"/>
                <a:gd name="T3" fmla="*/ 156 h 156"/>
                <a:gd name="T4" fmla="*/ 26 w 52"/>
                <a:gd name="T5" fmla="*/ 0 h 156"/>
                <a:gd name="T6" fmla="*/ 0 w 52"/>
                <a:gd name="T7" fmla="*/ 156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156">
                  <a:moveTo>
                    <a:pt x="0" y="156"/>
                  </a:moveTo>
                  <a:lnTo>
                    <a:pt x="52" y="156"/>
                  </a:lnTo>
                  <a:lnTo>
                    <a:pt x="26" y="0"/>
                  </a:lnTo>
                  <a:lnTo>
                    <a:pt x="0" y="156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85" name="Freeform 605"/>
            <p:cNvSpPr>
              <a:spLocks/>
            </p:cNvSpPr>
            <p:nvPr/>
          </p:nvSpPr>
          <p:spPr bwMode="auto">
            <a:xfrm>
              <a:off x="5380" y="1283"/>
              <a:ext cx="19" cy="59"/>
            </a:xfrm>
            <a:custGeom>
              <a:avLst/>
              <a:gdLst>
                <a:gd name="T0" fmla="*/ 0 w 52"/>
                <a:gd name="T1" fmla="*/ 0 h 155"/>
                <a:gd name="T2" fmla="*/ 52 w 52"/>
                <a:gd name="T3" fmla="*/ 0 h 155"/>
                <a:gd name="T4" fmla="*/ 26 w 52"/>
                <a:gd name="T5" fmla="*/ 155 h 155"/>
                <a:gd name="T6" fmla="*/ 0 w 52"/>
                <a:gd name="T7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155">
                  <a:moveTo>
                    <a:pt x="0" y="0"/>
                  </a:moveTo>
                  <a:lnTo>
                    <a:pt x="52" y="0"/>
                  </a:lnTo>
                  <a:lnTo>
                    <a:pt x="26" y="1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86" name="Freeform 606"/>
            <p:cNvSpPr>
              <a:spLocks/>
            </p:cNvSpPr>
            <p:nvPr/>
          </p:nvSpPr>
          <p:spPr bwMode="auto">
            <a:xfrm>
              <a:off x="5380" y="1283"/>
              <a:ext cx="19" cy="59"/>
            </a:xfrm>
            <a:custGeom>
              <a:avLst/>
              <a:gdLst>
                <a:gd name="T0" fmla="*/ 0 w 52"/>
                <a:gd name="T1" fmla="*/ 0 h 155"/>
                <a:gd name="T2" fmla="*/ 52 w 52"/>
                <a:gd name="T3" fmla="*/ 0 h 155"/>
                <a:gd name="T4" fmla="*/ 26 w 52"/>
                <a:gd name="T5" fmla="*/ 155 h 155"/>
                <a:gd name="T6" fmla="*/ 0 w 52"/>
                <a:gd name="T7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155">
                  <a:moveTo>
                    <a:pt x="0" y="0"/>
                  </a:moveTo>
                  <a:lnTo>
                    <a:pt x="52" y="0"/>
                  </a:lnTo>
                  <a:lnTo>
                    <a:pt x="26" y="15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87" name="Freeform 607"/>
            <p:cNvSpPr>
              <a:spLocks/>
            </p:cNvSpPr>
            <p:nvPr/>
          </p:nvSpPr>
          <p:spPr bwMode="auto">
            <a:xfrm>
              <a:off x="5276" y="1184"/>
              <a:ext cx="94" cy="24"/>
            </a:xfrm>
            <a:custGeom>
              <a:avLst/>
              <a:gdLst>
                <a:gd name="T0" fmla="*/ 244 w 244"/>
                <a:gd name="T1" fmla="*/ 66 h 66"/>
                <a:gd name="T2" fmla="*/ 0 w 244"/>
                <a:gd name="T3" fmla="*/ 0 h 66"/>
                <a:gd name="T4" fmla="*/ 54 w 244"/>
                <a:gd name="T5" fmla="*/ 53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4" h="66">
                  <a:moveTo>
                    <a:pt x="244" y="66"/>
                  </a:moveTo>
                  <a:lnTo>
                    <a:pt x="0" y="0"/>
                  </a:lnTo>
                  <a:lnTo>
                    <a:pt x="54" y="5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88" name="Freeform 608"/>
            <p:cNvSpPr>
              <a:spLocks/>
            </p:cNvSpPr>
            <p:nvPr/>
          </p:nvSpPr>
          <p:spPr bwMode="auto">
            <a:xfrm>
              <a:off x="5276" y="1147"/>
              <a:ext cx="16" cy="19"/>
            </a:xfrm>
            <a:custGeom>
              <a:avLst/>
              <a:gdLst>
                <a:gd name="T0" fmla="*/ 0 w 40"/>
                <a:gd name="T1" fmla="*/ 0 h 49"/>
                <a:gd name="T2" fmla="*/ 0 w 40"/>
                <a:gd name="T3" fmla="*/ 5 h 49"/>
                <a:gd name="T4" fmla="*/ 1 w 40"/>
                <a:gd name="T5" fmla="*/ 10 h 49"/>
                <a:gd name="T6" fmla="*/ 3 w 40"/>
                <a:gd name="T7" fmla="*/ 15 h 49"/>
                <a:gd name="T8" fmla="*/ 6 w 40"/>
                <a:gd name="T9" fmla="*/ 19 h 49"/>
                <a:gd name="T10" fmla="*/ 10 w 40"/>
                <a:gd name="T11" fmla="*/ 25 h 49"/>
                <a:gd name="T12" fmla="*/ 13 w 40"/>
                <a:gd name="T13" fmla="*/ 30 h 49"/>
                <a:gd name="T14" fmla="*/ 18 w 40"/>
                <a:gd name="T15" fmla="*/ 34 h 49"/>
                <a:gd name="T16" fmla="*/ 23 w 40"/>
                <a:gd name="T17" fmla="*/ 38 h 49"/>
                <a:gd name="T18" fmla="*/ 29 w 40"/>
                <a:gd name="T19" fmla="*/ 43 h 49"/>
                <a:gd name="T20" fmla="*/ 34 w 40"/>
                <a:gd name="T21" fmla="*/ 46 h 49"/>
                <a:gd name="T22" fmla="*/ 40 w 40"/>
                <a:gd name="T23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" h="49">
                  <a:moveTo>
                    <a:pt x="0" y="0"/>
                  </a:moveTo>
                  <a:lnTo>
                    <a:pt x="0" y="5"/>
                  </a:lnTo>
                  <a:lnTo>
                    <a:pt x="1" y="10"/>
                  </a:lnTo>
                  <a:lnTo>
                    <a:pt x="3" y="15"/>
                  </a:lnTo>
                  <a:lnTo>
                    <a:pt x="6" y="19"/>
                  </a:lnTo>
                  <a:lnTo>
                    <a:pt x="10" y="25"/>
                  </a:lnTo>
                  <a:lnTo>
                    <a:pt x="13" y="30"/>
                  </a:lnTo>
                  <a:lnTo>
                    <a:pt x="18" y="34"/>
                  </a:lnTo>
                  <a:lnTo>
                    <a:pt x="23" y="38"/>
                  </a:lnTo>
                  <a:lnTo>
                    <a:pt x="29" y="43"/>
                  </a:lnTo>
                  <a:lnTo>
                    <a:pt x="34" y="46"/>
                  </a:lnTo>
                  <a:lnTo>
                    <a:pt x="40" y="4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89" name="Freeform 609"/>
            <p:cNvSpPr>
              <a:spLocks/>
            </p:cNvSpPr>
            <p:nvPr/>
          </p:nvSpPr>
          <p:spPr bwMode="auto">
            <a:xfrm>
              <a:off x="5276" y="1139"/>
              <a:ext cx="32" cy="8"/>
            </a:xfrm>
            <a:custGeom>
              <a:avLst/>
              <a:gdLst>
                <a:gd name="T0" fmla="*/ 83 w 83"/>
                <a:gd name="T1" fmla="*/ 16 h 25"/>
                <a:gd name="T2" fmla="*/ 77 w 83"/>
                <a:gd name="T3" fmla="*/ 11 h 25"/>
                <a:gd name="T4" fmla="*/ 71 w 83"/>
                <a:gd name="T5" fmla="*/ 8 h 25"/>
                <a:gd name="T6" fmla="*/ 65 w 83"/>
                <a:gd name="T7" fmla="*/ 6 h 25"/>
                <a:gd name="T8" fmla="*/ 59 w 83"/>
                <a:gd name="T9" fmla="*/ 3 h 25"/>
                <a:gd name="T10" fmla="*/ 52 w 83"/>
                <a:gd name="T11" fmla="*/ 2 h 25"/>
                <a:gd name="T12" fmla="*/ 46 w 83"/>
                <a:gd name="T13" fmla="*/ 0 h 25"/>
                <a:gd name="T14" fmla="*/ 39 w 83"/>
                <a:gd name="T15" fmla="*/ 0 h 25"/>
                <a:gd name="T16" fmla="*/ 33 w 83"/>
                <a:gd name="T17" fmla="*/ 0 h 25"/>
                <a:gd name="T18" fmla="*/ 28 w 83"/>
                <a:gd name="T19" fmla="*/ 0 h 25"/>
                <a:gd name="T20" fmla="*/ 22 w 83"/>
                <a:gd name="T21" fmla="*/ 1 h 25"/>
                <a:gd name="T22" fmla="*/ 17 w 83"/>
                <a:gd name="T23" fmla="*/ 2 h 25"/>
                <a:gd name="T24" fmla="*/ 13 w 83"/>
                <a:gd name="T25" fmla="*/ 4 h 25"/>
                <a:gd name="T26" fmla="*/ 10 w 83"/>
                <a:gd name="T27" fmla="*/ 7 h 25"/>
                <a:gd name="T28" fmla="*/ 6 w 83"/>
                <a:gd name="T29" fmla="*/ 9 h 25"/>
                <a:gd name="T30" fmla="*/ 3 w 83"/>
                <a:gd name="T31" fmla="*/ 13 h 25"/>
                <a:gd name="T32" fmla="*/ 1 w 83"/>
                <a:gd name="T33" fmla="*/ 17 h 25"/>
                <a:gd name="T34" fmla="*/ 0 w 83"/>
                <a:gd name="T35" fmla="*/ 21 h 25"/>
                <a:gd name="T36" fmla="*/ 0 w 83"/>
                <a:gd name="T37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3" h="25">
                  <a:moveTo>
                    <a:pt x="83" y="16"/>
                  </a:moveTo>
                  <a:lnTo>
                    <a:pt x="77" y="11"/>
                  </a:lnTo>
                  <a:lnTo>
                    <a:pt x="71" y="8"/>
                  </a:lnTo>
                  <a:lnTo>
                    <a:pt x="65" y="6"/>
                  </a:lnTo>
                  <a:lnTo>
                    <a:pt x="59" y="3"/>
                  </a:lnTo>
                  <a:lnTo>
                    <a:pt x="52" y="2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8" y="0"/>
                  </a:lnTo>
                  <a:lnTo>
                    <a:pt x="22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0" y="7"/>
                  </a:lnTo>
                  <a:lnTo>
                    <a:pt x="6" y="9"/>
                  </a:lnTo>
                  <a:lnTo>
                    <a:pt x="3" y="13"/>
                  </a:lnTo>
                  <a:lnTo>
                    <a:pt x="1" y="17"/>
                  </a:lnTo>
                  <a:lnTo>
                    <a:pt x="0" y="21"/>
                  </a:lnTo>
                  <a:lnTo>
                    <a:pt x="0" y="2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90" name="Freeform 610"/>
            <p:cNvSpPr>
              <a:spLocks/>
            </p:cNvSpPr>
            <p:nvPr/>
          </p:nvSpPr>
          <p:spPr bwMode="auto">
            <a:xfrm>
              <a:off x="5308" y="1144"/>
              <a:ext cx="62" cy="43"/>
            </a:xfrm>
            <a:custGeom>
              <a:avLst/>
              <a:gdLst>
                <a:gd name="T0" fmla="*/ 0 w 161"/>
                <a:gd name="T1" fmla="*/ 0 h 112"/>
                <a:gd name="T2" fmla="*/ 161 w 161"/>
                <a:gd name="T3" fmla="*/ 112 h 112"/>
                <a:gd name="T4" fmla="*/ 161 w 161"/>
                <a:gd name="T5" fmla="*/ 37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1" h="112">
                  <a:moveTo>
                    <a:pt x="0" y="0"/>
                  </a:moveTo>
                  <a:lnTo>
                    <a:pt x="161" y="112"/>
                  </a:lnTo>
                  <a:lnTo>
                    <a:pt x="161" y="3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91" name="Line 611"/>
            <p:cNvSpPr>
              <a:spLocks noChangeShapeType="1"/>
            </p:cNvSpPr>
            <p:nvPr/>
          </p:nvSpPr>
          <p:spPr bwMode="auto">
            <a:xfrm flipH="1">
              <a:off x="3864" y="2811"/>
              <a:ext cx="40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92" name="Freeform 612"/>
            <p:cNvSpPr>
              <a:spLocks/>
            </p:cNvSpPr>
            <p:nvPr/>
          </p:nvSpPr>
          <p:spPr bwMode="auto">
            <a:xfrm>
              <a:off x="4336" y="2306"/>
              <a:ext cx="206" cy="43"/>
            </a:xfrm>
            <a:custGeom>
              <a:avLst/>
              <a:gdLst>
                <a:gd name="T0" fmla="*/ 0 w 544"/>
                <a:gd name="T1" fmla="*/ 113 h 113"/>
                <a:gd name="T2" fmla="*/ 106 w 544"/>
                <a:gd name="T3" fmla="*/ 0 h 113"/>
                <a:gd name="T4" fmla="*/ 544 w 544"/>
                <a:gd name="T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44" h="113">
                  <a:moveTo>
                    <a:pt x="0" y="113"/>
                  </a:moveTo>
                  <a:lnTo>
                    <a:pt x="106" y="0"/>
                  </a:lnTo>
                  <a:lnTo>
                    <a:pt x="54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93" name="Line 613"/>
            <p:cNvSpPr>
              <a:spLocks noChangeShapeType="1"/>
            </p:cNvSpPr>
            <p:nvPr/>
          </p:nvSpPr>
          <p:spPr bwMode="auto">
            <a:xfrm flipV="1">
              <a:off x="3946" y="2394"/>
              <a:ext cx="348" cy="3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94" name="Freeform 614"/>
            <p:cNvSpPr>
              <a:spLocks/>
            </p:cNvSpPr>
            <p:nvPr/>
          </p:nvSpPr>
          <p:spPr bwMode="auto">
            <a:xfrm>
              <a:off x="3898" y="2768"/>
              <a:ext cx="48" cy="48"/>
            </a:xfrm>
            <a:custGeom>
              <a:avLst/>
              <a:gdLst>
                <a:gd name="T0" fmla="*/ 0 w 126"/>
                <a:gd name="T1" fmla="*/ 97 h 132"/>
                <a:gd name="T2" fmla="*/ 38 w 126"/>
                <a:gd name="T3" fmla="*/ 132 h 132"/>
                <a:gd name="T4" fmla="*/ 126 w 126"/>
                <a:gd name="T5" fmla="*/ 0 h 132"/>
                <a:gd name="T6" fmla="*/ 0 w 126"/>
                <a:gd name="T7" fmla="*/ 97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6" h="132">
                  <a:moveTo>
                    <a:pt x="0" y="97"/>
                  </a:moveTo>
                  <a:lnTo>
                    <a:pt x="38" y="132"/>
                  </a:lnTo>
                  <a:lnTo>
                    <a:pt x="126" y="0"/>
                  </a:lnTo>
                  <a:lnTo>
                    <a:pt x="0" y="97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95" name="Freeform 615"/>
            <p:cNvSpPr>
              <a:spLocks/>
            </p:cNvSpPr>
            <p:nvPr/>
          </p:nvSpPr>
          <p:spPr bwMode="auto">
            <a:xfrm>
              <a:off x="3898" y="2768"/>
              <a:ext cx="48" cy="48"/>
            </a:xfrm>
            <a:custGeom>
              <a:avLst/>
              <a:gdLst>
                <a:gd name="T0" fmla="*/ 0 w 126"/>
                <a:gd name="T1" fmla="*/ 97 h 132"/>
                <a:gd name="T2" fmla="*/ 38 w 126"/>
                <a:gd name="T3" fmla="*/ 132 h 132"/>
                <a:gd name="T4" fmla="*/ 126 w 126"/>
                <a:gd name="T5" fmla="*/ 0 h 132"/>
                <a:gd name="T6" fmla="*/ 0 w 126"/>
                <a:gd name="T7" fmla="*/ 97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6" h="132">
                  <a:moveTo>
                    <a:pt x="0" y="97"/>
                  </a:moveTo>
                  <a:lnTo>
                    <a:pt x="38" y="132"/>
                  </a:lnTo>
                  <a:lnTo>
                    <a:pt x="126" y="0"/>
                  </a:lnTo>
                  <a:lnTo>
                    <a:pt x="0" y="97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96" name="Freeform 616"/>
            <p:cNvSpPr>
              <a:spLocks/>
            </p:cNvSpPr>
            <p:nvPr/>
          </p:nvSpPr>
          <p:spPr bwMode="auto">
            <a:xfrm>
              <a:off x="4294" y="2343"/>
              <a:ext cx="48" cy="51"/>
            </a:xfrm>
            <a:custGeom>
              <a:avLst/>
              <a:gdLst>
                <a:gd name="T0" fmla="*/ 89 w 127"/>
                <a:gd name="T1" fmla="*/ 0 h 132"/>
                <a:gd name="T2" fmla="*/ 127 w 127"/>
                <a:gd name="T3" fmla="*/ 37 h 132"/>
                <a:gd name="T4" fmla="*/ 0 w 127"/>
                <a:gd name="T5" fmla="*/ 132 h 132"/>
                <a:gd name="T6" fmla="*/ 89 w 127"/>
                <a:gd name="T7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7" h="132">
                  <a:moveTo>
                    <a:pt x="89" y="0"/>
                  </a:moveTo>
                  <a:lnTo>
                    <a:pt x="127" y="37"/>
                  </a:lnTo>
                  <a:lnTo>
                    <a:pt x="0" y="132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97" name="Freeform 617"/>
            <p:cNvSpPr>
              <a:spLocks/>
            </p:cNvSpPr>
            <p:nvPr/>
          </p:nvSpPr>
          <p:spPr bwMode="auto">
            <a:xfrm>
              <a:off x="4294" y="2343"/>
              <a:ext cx="48" cy="51"/>
            </a:xfrm>
            <a:custGeom>
              <a:avLst/>
              <a:gdLst>
                <a:gd name="T0" fmla="*/ 89 w 127"/>
                <a:gd name="T1" fmla="*/ 0 h 132"/>
                <a:gd name="T2" fmla="*/ 127 w 127"/>
                <a:gd name="T3" fmla="*/ 37 h 132"/>
                <a:gd name="T4" fmla="*/ 0 w 127"/>
                <a:gd name="T5" fmla="*/ 132 h 132"/>
                <a:gd name="T6" fmla="*/ 89 w 127"/>
                <a:gd name="T7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7" h="132">
                  <a:moveTo>
                    <a:pt x="89" y="0"/>
                  </a:moveTo>
                  <a:lnTo>
                    <a:pt x="127" y="37"/>
                  </a:lnTo>
                  <a:lnTo>
                    <a:pt x="0" y="132"/>
                  </a:lnTo>
                  <a:lnTo>
                    <a:pt x="89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98" name="Line 618"/>
            <p:cNvSpPr>
              <a:spLocks noChangeShapeType="1"/>
            </p:cNvSpPr>
            <p:nvPr/>
          </p:nvSpPr>
          <p:spPr bwMode="auto">
            <a:xfrm flipV="1">
              <a:off x="4398" y="2191"/>
              <a:ext cx="48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099" name="Freeform 619"/>
            <p:cNvSpPr>
              <a:spLocks/>
            </p:cNvSpPr>
            <p:nvPr/>
          </p:nvSpPr>
          <p:spPr bwMode="auto">
            <a:xfrm>
              <a:off x="4398" y="2207"/>
              <a:ext cx="48" cy="64"/>
            </a:xfrm>
            <a:custGeom>
              <a:avLst/>
              <a:gdLst>
                <a:gd name="T0" fmla="*/ 119 w 121"/>
                <a:gd name="T1" fmla="*/ 73 h 163"/>
                <a:gd name="T2" fmla="*/ 121 w 121"/>
                <a:gd name="T3" fmla="*/ 57 h 163"/>
                <a:gd name="T4" fmla="*/ 121 w 121"/>
                <a:gd name="T5" fmla="*/ 42 h 163"/>
                <a:gd name="T6" fmla="*/ 118 w 121"/>
                <a:gd name="T7" fmla="*/ 30 h 163"/>
                <a:gd name="T8" fmla="*/ 114 w 121"/>
                <a:gd name="T9" fmla="*/ 18 h 163"/>
                <a:gd name="T10" fmla="*/ 106 w 121"/>
                <a:gd name="T11" fmla="*/ 9 h 163"/>
                <a:gd name="T12" fmla="*/ 98 w 121"/>
                <a:gd name="T13" fmla="*/ 3 h 163"/>
                <a:gd name="T14" fmla="*/ 87 w 121"/>
                <a:gd name="T15" fmla="*/ 0 h 163"/>
                <a:gd name="T16" fmla="*/ 77 w 121"/>
                <a:gd name="T17" fmla="*/ 0 h 163"/>
                <a:gd name="T18" fmla="*/ 65 w 121"/>
                <a:gd name="T19" fmla="*/ 3 h 163"/>
                <a:gd name="T20" fmla="*/ 53 w 121"/>
                <a:gd name="T21" fmla="*/ 9 h 163"/>
                <a:gd name="T22" fmla="*/ 41 w 121"/>
                <a:gd name="T23" fmla="*/ 18 h 163"/>
                <a:gd name="T24" fmla="*/ 31 w 121"/>
                <a:gd name="T25" fmla="*/ 30 h 163"/>
                <a:gd name="T26" fmla="*/ 20 w 121"/>
                <a:gd name="T27" fmla="*/ 42 h 163"/>
                <a:gd name="T28" fmla="*/ 13 w 121"/>
                <a:gd name="T29" fmla="*/ 57 h 163"/>
                <a:gd name="T30" fmla="*/ 6 w 121"/>
                <a:gd name="T31" fmla="*/ 73 h 163"/>
                <a:gd name="T32" fmla="*/ 2 w 121"/>
                <a:gd name="T33" fmla="*/ 89 h 163"/>
                <a:gd name="T34" fmla="*/ 0 w 121"/>
                <a:gd name="T35" fmla="*/ 105 h 163"/>
                <a:gd name="T36" fmla="*/ 0 w 121"/>
                <a:gd name="T37" fmla="*/ 119 h 163"/>
                <a:gd name="T38" fmla="*/ 3 w 121"/>
                <a:gd name="T39" fmla="*/ 133 h 163"/>
                <a:gd name="T40" fmla="*/ 7 w 121"/>
                <a:gd name="T41" fmla="*/ 144 h 163"/>
                <a:gd name="T42" fmla="*/ 15 w 121"/>
                <a:gd name="T43" fmla="*/ 153 h 163"/>
                <a:gd name="T44" fmla="*/ 23 w 121"/>
                <a:gd name="T45" fmla="*/ 158 h 163"/>
                <a:gd name="T46" fmla="*/ 33 w 121"/>
                <a:gd name="T47" fmla="*/ 162 h 163"/>
                <a:gd name="T48" fmla="*/ 45 w 121"/>
                <a:gd name="T49" fmla="*/ 162 h 163"/>
                <a:gd name="T50" fmla="*/ 56 w 121"/>
                <a:gd name="T51" fmla="*/ 158 h 163"/>
                <a:gd name="T52" fmla="*/ 68 w 121"/>
                <a:gd name="T53" fmla="*/ 153 h 163"/>
                <a:gd name="T54" fmla="*/ 80 w 121"/>
                <a:gd name="T55" fmla="*/ 144 h 163"/>
                <a:gd name="T56" fmla="*/ 90 w 121"/>
                <a:gd name="T57" fmla="*/ 133 h 163"/>
                <a:gd name="T58" fmla="*/ 100 w 121"/>
                <a:gd name="T59" fmla="*/ 119 h 163"/>
                <a:gd name="T60" fmla="*/ 109 w 121"/>
                <a:gd name="T61" fmla="*/ 105 h 163"/>
                <a:gd name="T62" fmla="*/ 115 w 121"/>
                <a:gd name="T63" fmla="*/ 89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1" h="163">
                  <a:moveTo>
                    <a:pt x="117" y="81"/>
                  </a:moveTo>
                  <a:lnTo>
                    <a:pt x="119" y="73"/>
                  </a:lnTo>
                  <a:lnTo>
                    <a:pt x="120" y="65"/>
                  </a:lnTo>
                  <a:lnTo>
                    <a:pt x="121" y="57"/>
                  </a:lnTo>
                  <a:lnTo>
                    <a:pt x="121" y="50"/>
                  </a:lnTo>
                  <a:lnTo>
                    <a:pt x="121" y="42"/>
                  </a:lnTo>
                  <a:lnTo>
                    <a:pt x="120" y="36"/>
                  </a:lnTo>
                  <a:lnTo>
                    <a:pt x="118" y="30"/>
                  </a:lnTo>
                  <a:lnTo>
                    <a:pt x="116" y="23"/>
                  </a:lnTo>
                  <a:lnTo>
                    <a:pt x="114" y="18"/>
                  </a:lnTo>
                  <a:lnTo>
                    <a:pt x="111" y="14"/>
                  </a:lnTo>
                  <a:lnTo>
                    <a:pt x="106" y="9"/>
                  </a:lnTo>
                  <a:lnTo>
                    <a:pt x="102" y="6"/>
                  </a:lnTo>
                  <a:lnTo>
                    <a:pt x="98" y="3"/>
                  </a:lnTo>
                  <a:lnTo>
                    <a:pt x="93" y="1"/>
                  </a:lnTo>
                  <a:lnTo>
                    <a:pt x="87" y="0"/>
                  </a:lnTo>
                  <a:lnTo>
                    <a:pt x="82" y="0"/>
                  </a:lnTo>
                  <a:lnTo>
                    <a:pt x="77" y="0"/>
                  </a:lnTo>
                  <a:lnTo>
                    <a:pt x="71" y="1"/>
                  </a:lnTo>
                  <a:lnTo>
                    <a:pt x="65" y="3"/>
                  </a:lnTo>
                  <a:lnTo>
                    <a:pt x="58" y="6"/>
                  </a:lnTo>
                  <a:lnTo>
                    <a:pt x="53" y="9"/>
                  </a:lnTo>
                  <a:lnTo>
                    <a:pt x="47" y="14"/>
                  </a:lnTo>
                  <a:lnTo>
                    <a:pt x="41" y="18"/>
                  </a:lnTo>
                  <a:lnTo>
                    <a:pt x="36" y="23"/>
                  </a:lnTo>
                  <a:lnTo>
                    <a:pt x="31" y="30"/>
                  </a:lnTo>
                  <a:lnTo>
                    <a:pt x="25" y="36"/>
                  </a:lnTo>
                  <a:lnTo>
                    <a:pt x="20" y="42"/>
                  </a:lnTo>
                  <a:lnTo>
                    <a:pt x="16" y="50"/>
                  </a:lnTo>
                  <a:lnTo>
                    <a:pt x="13" y="57"/>
                  </a:lnTo>
                  <a:lnTo>
                    <a:pt x="8" y="65"/>
                  </a:lnTo>
                  <a:lnTo>
                    <a:pt x="6" y="73"/>
                  </a:lnTo>
                  <a:lnTo>
                    <a:pt x="3" y="81"/>
                  </a:lnTo>
                  <a:lnTo>
                    <a:pt x="2" y="89"/>
                  </a:lnTo>
                  <a:lnTo>
                    <a:pt x="1" y="97"/>
                  </a:lnTo>
                  <a:lnTo>
                    <a:pt x="0" y="105"/>
                  </a:lnTo>
                  <a:lnTo>
                    <a:pt x="0" y="113"/>
                  </a:lnTo>
                  <a:lnTo>
                    <a:pt x="0" y="119"/>
                  </a:lnTo>
                  <a:lnTo>
                    <a:pt x="1" y="127"/>
                  </a:lnTo>
                  <a:lnTo>
                    <a:pt x="3" y="133"/>
                  </a:lnTo>
                  <a:lnTo>
                    <a:pt x="5" y="138"/>
                  </a:lnTo>
                  <a:lnTo>
                    <a:pt x="7" y="144"/>
                  </a:lnTo>
                  <a:lnTo>
                    <a:pt x="11" y="149"/>
                  </a:lnTo>
                  <a:lnTo>
                    <a:pt x="15" y="153"/>
                  </a:lnTo>
                  <a:lnTo>
                    <a:pt x="19" y="156"/>
                  </a:lnTo>
                  <a:lnTo>
                    <a:pt x="23" y="158"/>
                  </a:lnTo>
                  <a:lnTo>
                    <a:pt x="28" y="161"/>
                  </a:lnTo>
                  <a:lnTo>
                    <a:pt x="33" y="162"/>
                  </a:lnTo>
                  <a:lnTo>
                    <a:pt x="38" y="163"/>
                  </a:lnTo>
                  <a:lnTo>
                    <a:pt x="45" y="162"/>
                  </a:lnTo>
                  <a:lnTo>
                    <a:pt x="50" y="161"/>
                  </a:lnTo>
                  <a:lnTo>
                    <a:pt x="56" y="158"/>
                  </a:lnTo>
                  <a:lnTo>
                    <a:pt x="62" y="156"/>
                  </a:lnTo>
                  <a:lnTo>
                    <a:pt x="68" y="153"/>
                  </a:lnTo>
                  <a:lnTo>
                    <a:pt x="74" y="149"/>
                  </a:lnTo>
                  <a:lnTo>
                    <a:pt x="80" y="144"/>
                  </a:lnTo>
                  <a:lnTo>
                    <a:pt x="85" y="138"/>
                  </a:lnTo>
                  <a:lnTo>
                    <a:pt x="90" y="133"/>
                  </a:lnTo>
                  <a:lnTo>
                    <a:pt x="96" y="127"/>
                  </a:lnTo>
                  <a:lnTo>
                    <a:pt x="100" y="119"/>
                  </a:lnTo>
                  <a:lnTo>
                    <a:pt x="104" y="113"/>
                  </a:lnTo>
                  <a:lnTo>
                    <a:pt x="109" y="105"/>
                  </a:lnTo>
                  <a:lnTo>
                    <a:pt x="112" y="97"/>
                  </a:lnTo>
                  <a:lnTo>
                    <a:pt x="115" y="89"/>
                  </a:lnTo>
                  <a:lnTo>
                    <a:pt x="117" y="81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100" name="Freeform 620"/>
            <p:cNvSpPr>
              <a:spLocks/>
            </p:cNvSpPr>
            <p:nvPr/>
          </p:nvSpPr>
          <p:spPr bwMode="auto">
            <a:xfrm>
              <a:off x="4467" y="2191"/>
              <a:ext cx="24" cy="94"/>
            </a:xfrm>
            <a:custGeom>
              <a:avLst/>
              <a:gdLst>
                <a:gd name="T0" fmla="*/ 0 w 65"/>
                <a:gd name="T1" fmla="*/ 244 h 244"/>
                <a:gd name="T2" fmla="*/ 65 w 65"/>
                <a:gd name="T3" fmla="*/ 0 h 244"/>
                <a:gd name="T4" fmla="*/ 13 w 65"/>
                <a:gd name="T5" fmla="*/ 55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5" h="244">
                  <a:moveTo>
                    <a:pt x="0" y="244"/>
                  </a:moveTo>
                  <a:lnTo>
                    <a:pt x="65" y="0"/>
                  </a:lnTo>
                  <a:lnTo>
                    <a:pt x="13" y="5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101" name="Freeform 621"/>
            <p:cNvSpPr>
              <a:spLocks/>
            </p:cNvSpPr>
            <p:nvPr/>
          </p:nvSpPr>
          <p:spPr bwMode="auto">
            <a:xfrm>
              <a:off x="4507" y="2191"/>
              <a:ext cx="30" cy="43"/>
            </a:xfrm>
            <a:custGeom>
              <a:avLst/>
              <a:gdLst>
                <a:gd name="T0" fmla="*/ 79 w 81"/>
                <a:gd name="T1" fmla="*/ 55 h 109"/>
                <a:gd name="T2" fmla="*/ 80 w 81"/>
                <a:gd name="T3" fmla="*/ 48 h 109"/>
                <a:gd name="T4" fmla="*/ 81 w 81"/>
                <a:gd name="T5" fmla="*/ 42 h 109"/>
                <a:gd name="T6" fmla="*/ 81 w 81"/>
                <a:gd name="T7" fmla="*/ 36 h 109"/>
                <a:gd name="T8" fmla="*/ 81 w 81"/>
                <a:gd name="T9" fmla="*/ 29 h 109"/>
                <a:gd name="T10" fmla="*/ 80 w 81"/>
                <a:gd name="T11" fmla="*/ 24 h 109"/>
                <a:gd name="T12" fmla="*/ 79 w 81"/>
                <a:gd name="T13" fmla="*/ 18 h 109"/>
                <a:gd name="T14" fmla="*/ 77 w 81"/>
                <a:gd name="T15" fmla="*/ 14 h 109"/>
                <a:gd name="T16" fmla="*/ 75 w 81"/>
                <a:gd name="T17" fmla="*/ 10 h 109"/>
                <a:gd name="T18" fmla="*/ 72 w 81"/>
                <a:gd name="T19" fmla="*/ 7 h 109"/>
                <a:gd name="T20" fmla="*/ 68 w 81"/>
                <a:gd name="T21" fmla="*/ 4 h 109"/>
                <a:gd name="T22" fmla="*/ 64 w 81"/>
                <a:gd name="T23" fmla="*/ 1 h 109"/>
                <a:gd name="T24" fmla="*/ 60 w 81"/>
                <a:gd name="T25" fmla="*/ 0 h 109"/>
                <a:gd name="T26" fmla="*/ 56 w 81"/>
                <a:gd name="T27" fmla="*/ 0 h 109"/>
                <a:gd name="T28" fmla="*/ 51 w 81"/>
                <a:gd name="T29" fmla="*/ 0 h 109"/>
                <a:gd name="T30" fmla="*/ 46 w 81"/>
                <a:gd name="T31" fmla="*/ 1 h 109"/>
                <a:gd name="T32" fmla="*/ 41 w 81"/>
                <a:gd name="T33" fmla="*/ 4 h 109"/>
                <a:gd name="T34" fmla="*/ 36 w 81"/>
                <a:gd name="T35" fmla="*/ 7 h 109"/>
                <a:gd name="T36" fmla="*/ 31 w 81"/>
                <a:gd name="T37" fmla="*/ 10 h 109"/>
                <a:gd name="T38" fmla="*/ 27 w 81"/>
                <a:gd name="T39" fmla="*/ 14 h 109"/>
                <a:gd name="T40" fmla="*/ 23 w 81"/>
                <a:gd name="T41" fmla="*/ 18 h 109"/>
                <a:gd name="T42" fmla="*/ 18 w 81"/>
                <a:gd name="T43" fmla="*/ 24 h 109"/>
                <a:gd name="T44" fmla="*/ 14 w 81"/>
                <a:gd name="T45" fmla="*/ 29 h 109"/>
                <a:gd name="T46" fmla="*/ 11 w 81"/>
                <a:gd name="T47" fmla="*/ 36 h 109"/>
                <a:gd name="T48" fmla="*/ 8 w 81"/>
                <a:gd name="T49" fmla="*/ 42 h 109"/>
                <a:gd name="T50" fmla="*/ 6 w 81"/>
                <a:gd name="T51" fmla="*/ 48 h 109"/>
                <a:gd name="T52" fmla="*/ 3 w 81"/>
                <a:gd name="T53" fmla="*/ 55 h 109"/>
                <a:gd name="T54" fmla="*/ 1 w 81"/>
                <a:gd name="T55" fmla="*/ 61 h 109"/>
                <a:gd name="T56" fmla="*/ 1 w 81"/>
                <a:gd name="T57" fmla="*/ 67 h 109"/>
                <a:gd name="T58" fmla="*/ 0 w 81"/>
                <a:gd name="T59" fmla="*/ 74 h 109"/>
                <a:gd name="T60" fmla="*/ 1 w 81"/>
                <a:gd name="T61" fmla="*/ 79 h 109"/>
                <a:gd name="T62" fmla="*/ 1 w 81"/>
                <a:gd name="T63" fmla="*/ 86 h 109"/>
                <a:gd name="T64" fmla="*/ 3 w 81"/>
                <a:gd name="T65" fmla="*/ 90 h 109"/>
                <a:gd name="T66" fmla="*/ 6 w 81"/>
                <a:gd name="T67" fmla="*/ 95 h 109"/>
                <a:gd name="T68" fmla="*/ 8 w 81"/>
                <a:gd name="T69" fmla="*/ 99 h 109"/>
                <a:gd name="T70" fmla="*/ 11 w 81"/>
                <a:gd name="T71" fmla="*/ 103 h 109"/>
                <a:gd name="T72" fmla="*/ 14 w 81"/>
                <a:gd name="T73" fmla="*/ 105 h 109"/>
                <a:gd name="T74" fmla="*/ 18 w 81"/>
                <a:gd name="T75" fmla="*/ 107 h 109"/>
                <a:gd name="T76" fmla="*/ 23 w 81"/>
                <a:gd name="T77" fmla="*/ 108 h 109"/>
                <a:gd name="T78" fmla="*/ 27 w 81"/>
                <a:gd name="T79" fmla="*/ 109 h 109"/>
                <a:gd name="T80" fmla="*/ 31 w 81"/>
                <a:gd name="T81" fmla="*/ 108 h 109"/>
                <a:gd name="T82" fmla="*/ 36 w 81"/>
                <a:gd name="T83" fmla="*/ 107 h 109"/>
                <a:gd name="T84" fmla="*/ 41 w 81"/>
                <a:gd name="T85" fmla="*/ 105 h 109"/>
                <a:gd name="T86" fmla="*/ 46 w 81"/>
                <a:gd name="T87" fmla="*/ 103 h 109"/>
                <a:gd name="T88" fmla="*/ 50 w 81"/>
                <a:gd name="T89" fmla="*/ 99 h 109"/>
                <a:gd name="T90" fmla="*/ 56 w 81"/>
                <a:gd name="T91" fmla="*/ 95 h 109"/>
                <a:gd name="T92" fmla="*/ 60 w 81"/>
                <a:gd name="T93" fmla="*/ 90 h 109"/>
                <a:gd name="T94" fmla="*/ 64 w 81"/>
                <a:gd name="T95" fmla="*/ 86 h 109"/>
                <a:gd name="T96" fmla="*/ 68 w 81"/>
                <a:gd name="T97" fmla="*/ 79 h 109"/>
                <a:gd name="T98" fmla="*/ 72 w 81"/>
                <a:gd name="T99" fmla="*/ 74 h 109"/>
                <a:gd name="T100" fmla="*/ 75 w 81"/>
                <a:gd name="T101" fmla="*/ 67 h 109"/>
                <a:gd name="T102" fmla="*/ 77 w 81"/>
                <a:gd name="T103" fmla="*/ 61 h 109"/>
                <a:gd name="T104" fmla="*/ 79 w 81"/>
                <a:gd name="T105" fmla="*/ 55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1" h="109">
                  <a:moveTo>
                    <a:pt x="79" y="55"/>
                  </a:moveTo>
                  <a:lnTo>
                    <a:pt x="80" y="48"/>
                  </a:lnTo>
                  <a:lnTo>
                    <a:pt x="81" y="42"/>
                  </a:lnTo>
                  <a:lnTo>
                    <a:pt x="81" y="36"/>
                  </a:lnTo>
                  <a:lnTo>
                    <a:pt x="81" y="29"/>
                  </a:lnTo>
                  <a:lnTo>
                    <a:pt x="80" y="24"/>
                  </a:lnTo>
                  <a:lnTo>
                    <a:pt x="79" y="18"/>
                  </a:lnTo>
                  <a:lnTo>
                    <a:pt x="77" y="14"/>
                  </a:lnTo>
                  <a:lnTo>
                    <a:pt x="75" y="10"/>
                  </a:lnTo>
                  <a:lnTo>
                    <a:pt x="72" y="7"/>
                  </a:lnTo>
                  <a:lnTo>
                    <a:pt x="68" y="4"/>
                  </a:lnTo>
                  <a:lnTo>
                    <a:pt x="64" y="1"/>
                  </a:lnTo>
                  <a:lnTo>
                    <a:pt x="60" y="0"/>
                  </a:lnTo>
                  <a:lnTo>
                    <a:pt x="56" y="0"/>
                  </a:lnTo>
                  <a:lnTo>
                    <a:pt x="51" y="0"/>
                  </a:lnTo>
                  <a:lnTo>
                    <a:pt x="46" y="1"/>
                  </a:lnTo>
                  <a:lnTo>
                    <a:pt x="41" y="4"/>
                  </a:lnTo>
                  <a:lnTo>
                    <a:pt x="36" y="7"/>
                  </a:lnTo>
                  <a:lnTo>
                    <a:pt x="31" y="10"/>
                  </a:lnTo>
                  <a:lnTo>
                    <a:pt x="27" y="14"/>
                  </a:lnTo>
                  <a:lnTo>
                    <a:pt x="23" y="18"/>
                  </a:lnTo>
                  <a:lnTo>
                    <a:pt x="18" y="24"/>
                  </a:lnTo>
                  <a:lnTo>
                    <a:pt x="14" y="29"/>
                  </a:lnTo>
                  <a:lnTo>
                    <a:pt x="11" y="36"/>
                  </a:lnTo>
                  <a:lnTo>
                    <a:pt x="8" y="42"/>
                  </a:lnTo>
                  <a:lnTo>
                    <a:pt x="6" y="48"/>
                  </a:lnTo>
                  <a:lnTo>
                    <a:pt x="3" y="55"/>
                  </a:lnTo>
                  <a:lnTo>
                    <a:pt x="1" y="61"/>
                  </a:lnTo>
                  <a:lnTo>
                    <a:pt x="1" y="67"/>
                  </a:lnTo>
                  <a:lnTo>
                    <a:pt x="0" y="74"/>
                  </a:lnTo>
                  <a:lnTo>
                    <a:pt x="1" y="79"/>
                  </a:lnTo>
                  <a:lnTo>
                    <a:pt x="1" y="86"/>
                  </a:lnTo>
                  <a:lnTo>
                    <a:pt x="3" y="90"/>
                  </a:lnTo>
                  <a:lnTo>
                    <a:pt x="6" y="95"/>
                  </a:lnTo>
                  <a:lnTo>
                    <a:pt x="8" y="99"/>
                  </a:lnTo>
                  <a:lnTo>
                    <a:pt x="11" y="103"/>
                  </a:lnTo>
                  <a:lnTo>
                    <a:pt x="14" y="105"/>
                  </a:lnTo>
                  <a:lnTo>
                    <a:pt x="18" y="107"/>
                  </a:lnTo>
                  <a:lnTo>
                    <a:pt x="23" y="108"/>
                  </a:lnTo>
                  <a:lnTo>
                    <a:pt x="27" y="109"/>
                  </a:lnTo>
                  <a:lnTo>
                    <a:pt x="31" y="108"/>
                  </a:lnTo>
                  <a:lnTo>
                    <a:pt x="36" y="107"/>
                  </a:lnTo>
                  <a:lnTo>
                    <a:pt x="41" y="105"/>
                  </a:lnTo>
                  <a:lnTo>
                    <a:pt x="46" y="103"/>
                  </a:lnTo>
                  <a:lnTo>
                    <a:pt x="50" y="99"/>
                  </a:lnTo>
                  <a:lnTo>
                    <a:pt x="56" y="95"/>
                  </a:lnTo>
                  <a:lnTo>
                    <a:pt x="60" y="90"/>
                  </a:lnTo>
                  <a:lnTo>
                    <a:pt x="64" y="86"/>
                  </a:lnTo>
                  <a:lnTo>
                    <a:pt x="68" y="79"/>
                  </a:lnTo>
                  <a:lnTo>
                    <a:pt x="72" y="74"/>
                  </a:lnTo>
                  <a:lnTo>
                    <a:pt x="75" y="67"/>
                  </a:lnTo>
                  <a:lnTo>
                    <a:pt x="77" y="61"/>
                  </a:lnTo>
                  <a:lnTo>
                    <a:pt x="79" y="55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102" name="Freeform 622"/>
            <p:cNvSpPr>
              <a:spLocks/>
            </p:cNvSpPr>
            <p:nvPr/>
          </p:nvSpPr>
          <p:spPr bwMode="auto">
            <a:xfrm>
              <a:off x="4497" y="2234"/>
              <a:ext cx="29" cy="21"/>
            </a:xfrm>
            <a:custGeom>
              <a:avLst/>
              <a:gdLst>
                <a:gd name="T0" fmla="*/ 75 w 77"/>
                <a:gd name="T1" fmla="*/ 54 h 54"/>
                <a:gd name="T2" fmla="*/ 76 w 77"/>
                <a:gd name="T3" fmla="*/ 47 h 54"/>
                <a:gd name="T4" fmla="*/ 77 w 77"/>
                <a:gd name="T5" fmla="*/ 40 h 54"/>
                <a:gd name="T6" fmla="*/ 77 w 77"/>
                <a:gd name="T7" fmla="*/ 34 h 54"/>
                <a:gd name="T8" fmla="*/ 77 w 77"/>
                <a:gd name="T9" fmla="*/ 29 h 54"/>
                <a:gd name="T10" fmla="*/ 76 w 77"/>
                <a:gd name="T11" fmla="*/ 23 h 54"/>
                <a:gd name="T12" fmla="*/ 75 w 77"/>
                <a:gd name="T13" fmla="*/ 18 h 54"/>
                <a:gd name="T14" fmla="*/ 73 w 77"/>
                <a:gd name="T15" fmla="*/ 13 h 54"/>
                <a:gd name="T16" fmla="*/ 71 w 77"/>
                <a:gd name="T17" fmla="*/ 10 h 54"/>
                <a:gd name="T18" fmla="*/ 68 w 77"/>
                <a:gd name="T19" fmla="*/ 5 h 54"/>
                <a:gd name="T20" fmla="*/ 64 w 77"/>
                <a:gd name="T21" fmla="*/ 3 h 54"/>
                <a:gd name="T22" fmla="*/ 60 w 77"/>
                <a:gd name="T23" fmla="*/ 1 h 54"/>
                <a:gd name="T24" fmla="*/ 56 w 77"/>
                <a:gd name="T25" fmla="*/ 0 h 54"/>
                <a:gd name="T26" fmla="*/ 52 w 77"/>
                <a:gd name="T27" fmla="*/ 0 h 54"/>
                <a:gd name="T28" fmla="*/ 47 w 77"/>
                <a:gd name="T29" fmla="*/ 0 h 54"/>
                <a:gd name="T30" fmla="*/ 42 w 77"/>
                <a:gd name="T31" fmla="*/ 1 h 54"/>
                <a:gd name="T32" fmla="*/ 37 w 77"/>
                <a:gd name="T33" fmla="*/ 3 h 54"/>
                <a:gd name="T34" fmla="*/ 33 w 77"/>
                <a:gd name="T35" fmla="*/ 5 h 54"/>
                <a:gd name="T36" fmla="*/ 27 w 77"/>
                <a:gd name="T37" fmla="*/ 10 h 54"/>
                <a:gd name="T38" fmla="*/ 23 w 77"/>
                <a:gd name="T39" fmla="*/ 13 h 54"/>
                <a:gd name="T40" fmla="*/ 18 w 77"/>
                <a:gd name="T41" fmla="*/ 18 h 54"/>
                <a:gd name="T42" fmla="*/ 15 w 77"/>
                <a:gd name="T43" fmla="*/ 23 h 54"/>
                <a:gd name="T44" fmla="*/ 10 w 77"/>
                <a:gd name="T45" fmla="*/ 29 h 54"/>
                <a:gd name="T46" fmla="*/ 7 w 77"/>
                <a:gd name="T47" fmla="*/ 34 h 54"/>
                <a:gd name="T48" fmla="*/ 4 w 77"/>
                <a:gd name="T49" fmla="*/ 40 h 54"/>
                <a:gd name="T50" fmla="*/ 1 w 77"/>
                <a:gd name="T51" fmla="*/ 47 h 54"/>
                <a:gd name="T52" fmla="*/ 0 w 77"/>
                <a:gd name="T53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7" h="54">
                  <a:moveTo>
                    <a:pt x="75" y="54"/>
                  </a:moveTo>
                  <a:lnTo>
                    <a:pt x="76" y="47"/>
                  </a:lnTo>
                  <a:lnTo>
                    <a:pt x="77" y="40"/>
                  </a:lnTo>
                  <a:lnTo>
                    <a:pt x="77" y="34"/>
                  </a:lnTo>
                  <a:lnTo>
                    <a:pt x="77" y="29"/>
                  </a:lnTo>
                  <a:lnTo>
                    <a:pt x="76" y="23"/>
                  </a:lnTo>
                  <a:lnTo>
                    <a:pt x="75" y="18"/>
                  </a:lnTo>
                  <a:lnTo>
                    <a:pt x="73" y="13"/>
                  </a:lnTo>
                  <a:lnTo>
                    <a:pt x="71" y="10"/>
                  </a:lnTo>
                  <a:lnTo>
                    <a:pt x="68" y="5"/>
                  </a:lnTo>
                  <a:lnTo>
                    <a:pt x="64" y="3"/>
                  </a:lnTo>
                  <a:lnTo>
                    <a:pt x="60" y="1"/>
                  </a:lnTo>
                  <a:lnTo>
                    <a:pt x="56" y="0"/>
                  </a:lnTo>
                  <a:lnTo>
                    <a:pt x="52" y="0"/>
                  </a:lnTo>
                  <a:lnTo>
                    <a:pt x="47" y="0"/>
                  </a:lnTo>
                  <a:lnTo>
                    <a:pt x="42" y="1"/>
                  </a:lnTo>
                  <a:lnTo>
                    <a:pt x="37" y="3"/>
                  </a:lnTo>
                  <a:lnTo>
                    <a:pt x="33" y="5"/>
                  </a:lnTo>
                  <a:lnTo>
                    <a:pt x="27" y="10"/>
                  </a:lnTo>
                  <a:lnTo>
                    <a:pt x="23" y="13"/>
                  </a:lnTo>
                  <a:lnTo>
                    <a:pt x="18" y="18"/>
                  </a:lnTo>
                  <a:lnTo>
                    <a:pt x="15" y="23"/>
                  </a:lnTo>
                  <a:lnTo>
                    <a:pt x="10" y="29"/>
                  </a:lnTo>
                  <a:lnTo>
                    <a:pt x="7" y="34"/>
                  </a:lnTo>
                  <a:lnTo>
                    <a:pt x="4" y="40"/>
                  </a:lnTo>
                  <a:lnTo>
                    <a:pt x="1" y="47"/>
                  </a:lnTo>
                  <a:lnTo>
                    <a:pt x="0" y="5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103" name="Line 623"/>
            <p:cNvSpPr>
              <a:spLocks noChangeShapeType="1"/>
            </p:cNvSpPr>
            <p:nvPr/>
          </p:nvSpPr>
          <p:spPr bwMode="auto">
            <a:xfrm flipH="1">
              <a:off x="4523" y="2255"/>
              <a:ext cx="3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104" name="Freeform 624"/>
            <p:cNvSpPr>
              <a:spLocks/>
            </p:cNvSpPr>
            <p:nvPr/>
          </p:nvSpPr>
          <p:spPr bwMode="auto">
            <a:xfrm>
              <a:off x="4494" y="2266"/>
              <a:ext cx="29" cy="19"/>
            </a:xfrm>
            <a:custGeom>
              <a:avLst/>
              <a:gdLst>
                <a:gd name="T0" fmla="*/ 3 w 79"/>
                <a:gd name="T1" fmla="*/ 0 h 54"/>
                <a:gd name="T2" fmla="*/ 1 w 79"/>
                <a:gd name="T3" fmla="*/ 6 h 54"/>
                <a:gd name="T4" fmla="*/ 0 w 79"/>
                <a:gd name="T5" fmla="*/ 13 h 54"/>
                <a:gd name="T6" fmla="*/ 0 w 79"/>
                <a:gd name="T7" fmla="*/ 19 h 54"/>
                <a:gd name="T8" fmla="*/ 0 w 79"/>
                <a:gd name="T9" fmla="*/ 25 h 54"/>
                <a:gd name="T10" fmla="*/ 1 w 79"/>
                <a:gd name="T11" fmla="*/ 31 h 54"/>
                <a:gd name="T12" fmla="*/ 3 w 79"/>
                <a:gd name="T13" fmla="*/ 36 h 54"/>
                <a:gd name="T14" fmla="*/ 4 w 79"/>
                <a:gd name="T15" fmla="*/ 40 h 54"/>
                <a:gd name="T16" fmla="*/ 7 w 79"/>
                <a:gd name="T17" fmla="*/ 45 h 54"/>
                <a:gd name="T18" fmla="*/ 11 w 79"/>
                <a:gd name="T19" fmla="*/ 48 h 54"/>
                <a:gd name="T20" fmla="*/ 14 w 79"/>
                <a:gd name="T21" fmla="*/ 51 h 54"/>
                <a:gd name="T22" fmla="*/ 18 w 79"/>
                <a:gd name="T23" fmla="*/ 52 h 54"/>
                <a:gd name="T24" fmla="*/ 21 w 79"/>
                <a:gd name="T25" fmla="*/ 54 h 54"/>
                <a:gd name="T26" fmla="*/ 27 w 79"/>
                <a:gd name="T27" fmla="*/ 54 h 54"/>
                <a:gd name="T28" fmla="*/ 31 w 79"/>
                <a:gd name="T29" fmla="*/ 54 h 54"/>
                <a:gd name="T30" fmla="*/ 36 w 79"/>
                <a:gd name="T31" fmla="*/ 52 h 54"/>
                <a:gd name="T32" fmla="*/ 40 w 79"/>
                <a:gd name="T33" fmla="*/ 51 h 54"/>
                <a:gd name="T34" fmla="*/ 46 w 79"/>
                <a:gd name="T35" fmla="*/ 48 h 54"/>
                <a:gd name="T36" fmla="*/ 50 w 79"/>
                <a:gd name="T37" fmla="*/ 45 h 54"/>
                <a:gd name="T38" fmla="*/ 55 w 79"/>
                <a:gd name="T39" fmla="*/ 40 h 54"/>
                <a:gd name="T40" fmla="*/ 60 w 79"/>
                <a:gd name="T41" fmla="*/ 36 h 54"/>
                <a:gd name="T42" fmla="*/ 64 w 79"/>
                <a:gd name="T43" fmla="*/ 31 h 54"/>
                <a:gd name="T44" fmla="*/ 67 w 79"/>
                <a:gd name="T45" fmla="*/ 25 h 54"/>
                <a:gd name="T46" fmla="*/ 71 w 79"/>
                <a:gd name="T47" fmla="*/ 19 h 54"/>
                <a:gd name="T48" fmla="*/ 75 w 79"/>
                <a:gd name="T49" fmla="*/ 13 h 54"/>
                <a:gd name="T50" fmla="*/ 77 w 79"/>
                <a:gd name="T51" fmla="*/ 6 h 54"/>
                <a:gd name="T52" fmla="*/ 79 w 79"/>
                <a:gd name="T5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9" h="54">
                  <a:moveTo>
                    <a:pt x="3" y="0"/>
                  </a:moveTo>
                  <a:lnTo>
                    <a:pt x="1" y="6"/>
                  </a:lnTo>
                  <a:lnTo>
                    <a:pt x="0" y="13"/>
                  </a:lnTo>
                  <a:lnTo>
                    <a:pt x="0" y="19"/>
                  </a:lnTo>
                  <a:lnTo>
                    <a:pt x="0" y="25"/>
                  </a:lnTo>
                  <a:lnTo>
                    <a:pt x="1" y="31"/>
                  </a:lnTo>
                  <a:lnTo>
                    <a:pt x="3" y="36"/>
                  </a:lnTo>
                  <a:lnTo>
                    <a:pt x="4" y="40"/>
                  </a:lnTo>
                  <a:lnTo>
                    <a:pt x="7" y="45"/>
                  </a:lnTo>
                  <a:lnTo>
                    <a:pt x="11" y="48"/>
                  </a:lnTo>
                  <a:lnTo>
                    <a:pt x="14" y="51"/>
                  </a:lnTo>
                  <a:lnTo>
                    <a:pt x="18" y="52"/>
                  </a:lnTo>
                  <a:lnTo>
                    <a:pt x="21" y="54"/>
                  </a:lnTo>
                  <a:lnTo>
                    <a:pt x="27" y="54"/>
                  </a:lnTo>
                  <a:lnTo>
                    <a:pt x="31" y="54"/>
                  </a:lnTo>
                  <a:lnTo>
                    <a:pt x="36" y="52"/>
                  </a:lnTo>
                  <a:lnTo>
                    <a:pt x="40" y="51"/>
                  </a:lnTo>
                  <a:lnTo>
                    <a:pt x="46" y="48"/>
                  </a:lnTo>
                  <a:lnTo>
                    <a:pt x="50" y="45"/>
                  </a:lnTo>
                  <a:lnTo>
                    <a:pt x="55" y="40"/>
                  </a:lnTo>
                  <a:lnTo>
                    <a:pt x="60" y="36"/>
                  </a:lnTo>
                  <a:lnTo>
                    <a:pt x="64" y="31"/>
                  </a:lnTo>
                  <a:lnTo>
                    <a:pt x="67" y="25"/>
                  </a:lnTo>
                  <a:lnTo>
                    <a:pt x="71" y="19"/>
                  </a:lnTo>
                  <a:lnTo>
                    <a:pt x="75" y="13"/>
                  </a:lnTo>
                  <a:lnTo>
                    <a:pt x="77" y="6"/>
                  </a:lnTo>
                  <a:lnTo>
                    <a:pt x="7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105" name="Line 625"/>
            <p:cNvSpPr>
              <a:spLocks noChangeShapeType="1"/>
            </p:cNvSpPr>
            <p:nvPr/>
          </p:nvSpPr>
          <p:spPr bwMode="auto">
            <a:xfrm flipV="1">
              <a:off x="4494" y="2255"/>
              <a:ext cx="3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49106" name="Group 626"/>
            <p:cNvGrpSpPr>
              <a:grpSpLocks/>
            </p:cNvGrpSpPr>
            <p:nvPr/>
          </p:nvGrpSpPr>
          <p:grpSpPr bwMode="auto">
            <a:xfrm>
              <a:off x="3410" y="1831"/>
              <a:ext cx="1420" cy="293"/>
              <a:chOff x="3410" y="1831"/>
              <a:chExt cx="1420" cy="293"/>
            </a:xfrm>
          </p:grpSpPr>
          <p:sp>
            <p:nvSpPr>
              <p:cNvPr id="149107" name="Line 627"/>
              <p:cNvSpPr>
                <a:spLocks noChangeShapeType="1"/>
              </p:cNvSpPr>
              <p:nvPr/>
            </p:nvSpPr>
            <p:spPr bwMode="auto">
              <a:xfrm flipV="1">
                <a:off x="3410" y="1905"/>
                <a:ext cx="0" cy="219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9108" name="Line 628"/>
              <p:cNvSpPr>
                <a:spLocks noChangeShapeType="1"/>
              </p:cNvSpPr>
              <p:nvPr/>
            </p:nvSpPr>
            <p:spPr bwMode="auto">
              <a:xfrm flipV="1">
                <a:off x="4830" y="1905"/>
                <a:ext cx="0" cy="219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9109" name="Line 629"/>
              <p:cNvSpPr>
                <a:spLocks noChangeShapeType="1"/>
              </p:cNvSpPr>
              <p:nvPr/>
            </p:nvSpPr>
            <p:spPr bwMode="auto">
              <a:xfrm>
                <a:off x="3471" y="1946"/>
                <a:ext cx="1298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9110" name="Freeform 630"/>
              <p:cNvSpPr>
                <a:spLocks/>
              </p:cNvSpPr>
              <p:nvPr/>
            </p:nvSpPr>
            <p:spPr bwMode="auto">
              <a:xfrm>
                <a:off x="3410" y="1935"/>
                <a:ext cx="61" cy="21"/>
              </a:xfrm>
              <a:custGeom>
                <a:avLst/>
                <a:gdLst>
                  <a:gd name="T0" fmla="*/ 157 w 157"/>
                  <a:gd name="T1" fmla="*/ 0 h 53"/>
                  <a:gd name="T2" fmla="*/ 157 w 157"/>
                  <a:gd name="T3" fmla="*/ 53 h 53"/>
                  <a:gd name="T4" fmla="*/ 0 w 157"/>
                  <a:gd name="T5" fmla="*/ 27 h 53"/>
                  <a:gd name="T6" fmla="*/ 157 w 157"/>
                  <a:gd name="T7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7" h="53">
                    <a:moveTo>
                      <a:pt x="157" y="0"/>
                    </a:moveTo>
                    <a:lnTo>
                      <a:pt x="157" y="53"/>
                    </a:lnTo>
                    <a:lnTo>
                      <a:pt x="0" y="27"/>
                    </a:lnTo>
                    <a:lnTo>
                      <a:pt x="157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9111" name="Freeform 631"/>
              <p:cNvSpPr>
                <a:spLocks/>
              </p:cNvSpPr>
              <p:nvPr/>
            </p:nvSpPr>
            <p:spPr bwMode="auto">
              <a:xfrm>
                <a:off x="3410" y="1935"/>
                <a:ext cx="61" cy="21"/>
              </a:xfrm>
              <a:custGeom>
                <a:avLst/>
                <a:gdLst>
                  <a:gd name="T0" fmla="*/ 157 w 157"/>
                  <a:gd name="T1" fmla="*/ 0 h 53"/>
                  <a:gd name="T2" fmla="*/ 157 w 157"/>
                  <a:gd name="T3" fmla="*/ 53 h 53"/>
                  <a:gd name="T4" fmla="*/ 0 w 157"/>
                  <a:gd name="T5" fmla="*/ 27 h 53"/>
                  <a:gd name="T6" fmla="*/ 157 w 157"/>
                  <a:gd name="T7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7" h="53">
                    <a:moveTo>
                      <a:pt x="157" y="0"/>
                    </a:moveTo>
                    <a:lnTo>
                      <a:pt x="157" y="53"/>
                    </a:lnTo>
                    <a:lnTo>
                      <a:pt x="0" y="27"/>
                    </a:lnTo>
                    <a:lnTo>
                      <a:pt x="157" y="0"/>
                    </a:lnTo>
                    <a:close/>
                  </a:path>
                </a:pathLst>
              </a:custGeom>
              <a:solidFill>
                <a:srgbClr val="FF3300"/>
              </a:solidFill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9112" name="Freeform 632"/>
              <p:cNvSpPr>
                <a:spLocks/>
              </p:cNvSpPr>
              <p:nvPr/>
            </p:nvSpPr>
            <p:spPr bwMode="auto">
              <a:xfrm>
                <a:off x="4769" y="1935"/>
                <a:ext cx="61" cy="21"/>
              </a:xfrm>
              <a:custGeom>
                <a:avLst/>
                <a:gdLst>
                  <a:gd name="T0" fmla="*/ 0 w 157"/>
                  <a:gd name="T1" fmla="*/ 0 h 53"/>
                  <a:gd name="T2" fmla="*/ 0 w 157"/>
                  <a:gd name="T3" fmla="*/ 53 h 53"/>
                  <a:gd name="T4" fmla="*/ 157 w 157"/>
                  <a:gd name="T5" fmla="*/ 27 h 53"/>
                  <a:gd name="T6" fmla="*/ 0 w 157"/>
                  <a:gd name="T7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7" h="53">
                    <a:moveTo>
                      <a:pt x="0" y="0"/>
                    </a:moveTo>
                    <a:lnTo>
                      <a:pt x="0" y="53"/>
                    </a:lnTo>
                    <a:lnTo>
                      <a:pt x="157" y="2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9113" name="Freeform 633"/>
              <p:cNvSpPr>
                <a:spLocks/>
              </p:cNvSpPr>
              <p:nvPr/>
            </p:nvSpPr>
            <p:spPr bwMode="auto">
              <a:xfrm>
                <a:off x="4769" y="1935"/>
                <a:ext cx="61" cy="21"/>
              </a:xfrm>
              <a:custGeom>
                <a:avLst/>
                <a:gdLst>
                  <a:gd name="T0" fmla="*/ 0 w 157"/>
                  <a:gd name="T1" fmla="*/ 0 h 53"/>
                  <a:gd name="T2" fmla="*/ 0 w 157"/>
                  <a:gd name="T3" fmla="*/ 53 h 53"/>
                  <a:gd name="T4" fmla="*/ 157 w 157"/>
                  <a:gd name="T5" fmla="*/ 27 h 53"/>
                  <a:gd name="T6" fmla="*/ 0 w 157"/>
                  <a:gd name="T7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7" h="53">
                    <a:moveTo>
                      <a:pt x="0" y="0"/>
                    </a:moveTo>
                    <a:lnTo>
                      <a:pt x="0" y="53"/>
                    </a:lnTo>
                    <a:lnTo>
                      <a:pt x="157" y="2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3300"/>
              </a:solidFill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9114" name="Freeform 634"/>
              <p:cNvSpPr>
                <a:spLocks/>
              </p:cNvSpPr>
              <p:nvPr/>
            </p:nvSpPr>
            <p:spPr bwMode="auto">
              <a:xfrm>
                <a:off x="4069" y="1831"/>
                <a:ext cx="48" cy="93"/>
              </a:xfrm>
              <a:custGeom>
                <a:avLst/>
                <a:gdLst>
                  <a:gd name="T0" fmla="*/ 0 w 131"/>
                  <a:gd name="T1" fmla="*/ 244 h 244"/>
                  <a:gd name="T2" fmla="*/ 37 w 131"/>
                  <a:gd name="T3" fmla="*/ 244 h 244"/>
                  <a:gd name="T4" fmla="*/ 43 w 131"/>
                  <a:gd name="T5" fmla="*/ 244 h 244"/>
                  <a:gd name="T6" fmla="*/ 47 w 131"/>
                  <a:gd name="T7" fmla="*/ 242 h 244"/>
                  <a:gd name="T8" fmla="*/ 52 w 131"/>
                  <a:gd name="T9" fmla="*/ 241 h 244"/>
                  <a:gd name="T10" fmla="*/ 58 w 131"/>
                  <a:gd name="T11" fmla="*/ 237 h 244"/>
                  <a:gd name="T12" fmla="*/ 62 w 131"/>
                  <a:gd name="T13" fmla="*/ 234 h 244"/>
                  <a:gd name="T14" fmla="*/ 66 w 131"/>
                  <a:gd name="T15" fmla="*/ 230 h 244"/>
                  <a:gd name="T16" fmla="*/ 72 w 131"/>
                  <a:gd name="T17" fmla="*/ 226 h 244"/>
                  <a:gd name="T18" fmla="*/ 76 w 131"/>
                  <a:gd name="T19" fmla="*/ 220 h 244"/>
                  <a:gd name="T20" fmla="*/ 79 w 131"/>
                  <a:gd name="T21" fmla="*/ 215 h 244"/>
                  <a:gd name="T22" fmla="*/ 83 w 131"/>
                  <a:gd name="T23" fmla="*/ 209 h 244"/>
                  <a:gd name="T24" fmla="*/ 85 w 131"/>
                  <a:gd name="T25" fmla="*/ 202 h 244"/>
                  <a:gd name="T26" fmla="*/ 89 w 131"/>
                  <a:gd name="T27" fmla="*/ 196 h 244"/>
                  <a:gd name="T28" fmla="*/ 91 w 131"/>
                  <a:gd name="T29" fmla="*/ 189 h 244"/>
                  <a:gd name="T30" fmla="*/ 97 w 131"/>
                  <a:gd name="T31" fmla="*/ 163 h 244"/>
                  <a:gd name="T32" fmla="*/ 99 w 131"/>
                  <a:gd name="T33" fmla="*/ 155 h 244"/>
                  <a:gd name="T34" fmla="*/ 100 w 131"/>
                  <a:gd name="T35" fmla="*/ 149 h 244"/>
                  <a:gd name="T36" fmla="*/ 100 w 131"/>
                  <a:gd name="T37" fmla="*/ 144 h 244"/>
                  <a:gd name="T38" fmla="*/ 100 w 131"/>
                  <a:gd name="T39" fmla="*/ 137 h 244"/>
                  <a:gd name="T40" fmla="*/ 99 w 131"/>
                  <a:gd name="T41" fmla="*/ 132 h 244"/>
                  <a:gd name="T42" fmla="*/ 98 w 131"/>
                  <a:gd name="T43" fmla="*/ 127 h 244"/>
                  <a:gd name="T44" fmla="*/ 96 w 131"/>
                  <a:gd name="T45" fmla="*/ 121 h 244"/>
                  <a:gd name="T46" fmla="*/ 93 w 131"/>
                  <a:gd name="T47" fmla="*/ 118 h 244"/>
                  <a:gd name="T48" fmla="*/ 90 w 131"/>
                  <a:gd name="T49" fmla="*/ 114 h 244"/>
                  <a:gd name="T50" fmla="*/ 86 w 131"/>
                  <a:gd name="T51" fmla="*/ 112 h 244"/>
                  <a:gd name="T52" fmla="*/ 83 w 131"/>
                  <a:gd name="T53" fmla="*/ 110 h 244"/>
                  <a:gd name="T54" fmla="*/ 79 w 131"/>
                  <a:gd name="T55" fmla="*/ 109 h 244"/>
                  <a:gd name="T56" fmla="*/ 74 w 131"/>
                  <a:gd name="T57" fmla="*/ 109 h 244"/>
                  <a:gd name="T58" fmla="*/ 36 w 131"/>
                  <a:gd name="T59" fmla="*/ 109 h 244"/>
                  <a:gd name="T60" fmla="*/ 65 w 131"/>
                  <a:gd name="T61" fmla="*/ 0 h 244"/>
                  <a:gd name="T62" fmla="*/ 131 w 131"/>
                  <a:gd name="T63" fmla="*/ 0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1" h="244">
                    <a:moveTo>
                      <a:pt x="0" y="244"/>
                    </a:moveTo>
                    <a:lnTo>
                      <a:pt x="37" y="244"/>
                    </a:lnTo>
                    <a:lnTo>
                      <a:pt x="43" y="244"/>
                    </a:lnTo>
                    <a:lnTo>
                      <a:pt x="47" y="242"/>
                    </a:lnTo>
                    <a:lnTo>
                      <a:pt x="52" y="241"/>
                    </a:lnTo>
                    <a:lnTo>
                      <a:pt x="58" y="237"/>
                    </a:lnTo>
                    <a:lnTo>
                      <a:pt x="62" y="234"/>
                    </a:lnTo>
                    <a:lnTo>
                      <a:pt x="66" y="230"/>
                    </a:lnTo>
                    <a:lnTo>
                      <a:pt x="72" y="226"/>
                    </a:lnTo>
                    <a:lnTo>
                      <a:pt x="76" y="220"/>
                    </a:lnTo>
                    <a:lnTo>
                      <a:pt x="79" y="215"/>
                    </a:lnTo>
                    <a:lnTo>
                      <a:pt x="83" y="209"/>
                    </a:lnTo>
                    <a:lnTo>
                      <a:pt x="85" y="202"/>
                    </a:lnTo>
                    <a:lnTo>
                      <a:pt x="89" y="196"/>
                    </a:lnTo>
                    <a:lnTo>
                      <a:pt x="91" y="189"/>
                    </a:lnTo>
                    <a:lnTo>
                      <a:pt x="97" y="163"/>
                    </a:lnTo>
                    <a:lnTo>
                      <a:pt x="99" y="155"/>
                    </a:lnTo>
                    <a:lnTo>
                      <a:pt x="100" y="149"/>
                    </a:lnTo>
                    <a:lnTo>
                      <a:pt x="100" y="144"/>
                    </a:lnTo>
                    <a:lnTo>
                      <a:pt x="100" y="137"/>
                    </a:lnTo>
                    <a:lnTo>
                      <a:pt x="99" y="132"/>
                    </a:lnTo>
                    <a:lnTo>
                      <a:pt x="98" y="127"/>
                    </a:lnTo>
                    <a:lnTo>
                      <a:pt x="96" y="121"/>
                    </a:lnTo>
                    <a:lnTo>
                      <a:pt x="93" y="118"/>
                    </a:lnTo>
                    <a:lnTo>
                      <a:pt x="90" y="114"/>
                    </a:lnTo>
                    <a:lnTo>
                      <a:pt x="86" y="112"/>
                    </a:lnTo>
                    <a:lnTo>
                      <a:pt x="83" y="110"/>
                    </a:lnTo>
                    <a:lnTo>
                      <a:pt x="79" y="109"/>
                    </a:lnTo>
                    <a:lnTo>
                      <a:pt x="74" y="109"/>
                    </a:lnTo>
                    <a:lnTo>
                      <a:pt x="36" y="109"/>
                    </a:lnTo>
                    <a:lnTo>
                      <a:pt x="65" y="0"/>
                    </a:lnTo>
                    <a:lnTo>
                      <a:pt x="131" y="0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9115" name="Freeform 635"/>
              <p:cNvSpPr>
                <a:spLocks/>
              </p:cNvSpPr>
              <p:nvPr/>
            </p:nvSpPr>
            <p:spPr bwMode="auto">
              <a:xfrm>
                <a:off x="4128" y="1836"/>
                <a:ext cx="21" cy="83"/>
              </a:xfrm>
              <a:custGeom>
                <a:avLst/>
                <a:gdLst>
                  <a:gd name="T0" fmla="*/ 59 w 59"/>
                  <a:gd name="T1" fmla="*/ 0 h 216"/>
                  <a:gd name="T2" fmla="*/ 52 w 59"/>
                  <a:gd name="T3" fmla="*/ 11 h 216"/>
                  <a:gd name="T4" fmla="*/ 45 w 59"/>
                  <a:gd name="T5" fmla="*/ 23 h 216"/>
                  <a:gd name="T6" fmla="*/ 39 w 59"/>
                  <a:gd name="T7" fmla="*/ 36 h 216"/>
                  <a:gd name="T8" fmla="*/ 33 w 59"/>
                  <a:gd name="T9" fmla="*/ 49 h 216"/>
                  <a:gd name="T10" fmla="*/ 27 w 59"/>
                  <a:gd name="T11" fmla="*/ 62 h 216"/>
                  <a:gd name="T12" fmla="*/ 22 w 59"/>
                  <a:gd name="T13" fmla="*/ 74 h 216"/>
                  <a:gd name="T14" fmla="*/ 18 w 59"/>
                  <a:gd name="T15" fmla="*/ 88 h 216"/>
                  <a:gd name="T16" fmla="*/ 13 w 59"/>
                  <a:gd name="T17" fmla="*/ 101 h 216"/>
                  <a:gd name="T18" fmla="*/ 9 w 59"/>
                  <a:gd name="T19" fmla="*/ 115 h 216"/>
                  <a:gd name="T20" fmla="*/ 7 w 59"/>
                  <a:gd name="T21" fmla="*/ 128 h 216"/>
                  <a:gd name="T22" fmla="*/ 4 w 59"/>
                  <a:gd name="T23" fmla="*/ 140 h 216"/>
                  <a:gd name="T24" fmla="*/ 2 w 59"/>
                  <a:gd name="T25" fmla="*/ 154 h 216"/>
                  <a:gd name="T26" fmla="*/ 1 w 59"/>
                  <a:gd name="T27" fmla="*/ 167 h 216"/>
                  <a:gd name="T28" fmla="*/ 1 w 59"/>
                  <a:gd name="T29" fmla="*/ 180 h 216"/>
                  <a:gd name="T30" fmla="*/ 0 w 59"/>
                  <a:gd name="T31" fmla="*/ 192 h 216"/>
                  <a:gd name="T32" fmla="*/ 1 w 59"/>
                  <a:gd name="T33" fmla="*/ 204 h 216"/>
                  <a:gd name="T34" fmla="*/ 2 w 59"/>
                  <a:gd name="T35" fmla="*/ 216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9" h="216">
                    <a:moveTo>
                      <a:pt x="59" y="0"/>
                    </a:moveTo>
                    <a:lnTo>
                      <a:pt x="52" y="11"/>
                    </a:lnTo>
                    <a:lnTo>
                      <a:pt x="45" y="23"/>
                    </a:lnTo>
                    <a:lnTo>
                      <a:pt x="39" y="36"/>
                    </a:lnTo>
                    <a:lnTo>
                      <a:pt x="33" y="49"/>
                    </a:lnTo>
                    <a:lnTo>
                      <a:pt x="27" y="62"/>
                    </a:lnTo>
                    <a:lnTo>
                      <a:pt x="22" y="74"/>
                    </a:lnTo>
                    <a:lnTo>
                      <a:pt x="18" y="88"/>
                    </a:lnTo>
                    <a:lnTo>
                      <a:pt x="13" y="101"/>
                    </a:lnTo>
                    <a:lnTo>
                      <a:pt x="9" y="115"/>
                    </a:lnTo>
                    <a:lnTo>
                      <a:pt x="7" y="128"/>
                    </a:lnTo>
                    <a:lnTo>
                      <a:pt x="4" y="140"/>
                    </a:lnTo>
                    <a:lnTo>
                      <a:pt x="2" y="154"/>
                    </a:lnTo>
                    <a:lnTo>
                      <a:pt x="1" y="167"/>
                    </a:lnTo>
                    <a:lnTo>
                      <a:pt x="1" y="180"/>
                    </a:lnTo>
                    <a:lnTo>
                      <a:pt x="0" y="192"/>
                    </a:lnTo>
                    <a:lnTo>
                      <a:pt x="1" y="204"/>
                    </a:lnTo>
                    <a:lnTo>
                      <a:pt x="2" y="216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9116" name="Freeform 636"/>
              <p:cNvSpPr>
                <a:spLocks/>
              </p:cNvSpPr>
              <p:nvPr/>
            </p:nvSpPr>
            <p:spPr bwMode="auto">
              <a:xfrm>
                <a:off x="4149" y="1831"/>
                <a:ext cx="16" cy="5"/>
              </a:xfrm>
              <a:custGeom>
                <a:avLst/>
                <a:gdLst>
                  <a:gd name="T0" fmla="*/ 39 w 39"/>
                  <a:gd name="T1" fmla="*/ 14 h 14"/>
                  <a:gd name="T2" fmla="*/ 37 w 39"/>
                  <a:gd name="T3" fmla="*/ 10 h 14"/>
                  <a:gd name="T4" fmla="*/ 35 w 39"/>
                  <a:gd name="T5" fmla="*/ 6 h 14"/>
                  <a:gd name="T6" fmla="*/ 33 w 39"/>
                  <a:gd name="T7" fmla="*/ 4 h 14"/>
                  <a:gd name="T8" fmla="*/ 31 w 39"/>
                  <a:gd name="T9" fmla="*/ 2 h 14"/>
                  <a:gd name="T10" fmla="*/ 28 w 39"/>
                  <a:gd name="T11" fmla="*/ 0 h 14"/>
                  <a:gd name="T12" fmla="*/ 25 w 39"/>
                  <a:gd name="T13" fmla="*/ 0 h 14"/>
                  <a:gd name="T14" fmla="*/ 21 w 39"/>
                  <a:gd name="T15" fmla="*/ 0 h 14"/>
                  <a:gd name="T16" fmla="*/ 17 w 39"/>
                  <a:gd name="T17" fmla="*/ 0 h 14"/>
                  <a:gd name="T18" fmla="*/ 14 w 39"/>
                  <a:gd name="T19" fmla="*/ 2 h 14"/>
                  <a:gd name="T20" fmla="*/ 11 w 39"/>
                  <a:gd name="T21" fmla="*/ 4 h 14"/>
                  <a:gd name="T22" fmla="*/ 7 w 39"/>
                  <a:gd name="T23" fmla="*/ 6 h 14"/>
                  <a:gd name="T24" fmla="*/ 3 w 39"/>
                  <a:gd name="T25" fmla="*/ 10 h 14"/>
                  <a:gd name="T26" fmla="*/ 0 w 39"/>
                  <a:gd name="T2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9" h="14">
                    <a:moveTo>
                      <a:pt x="39" y="14"/>
                    </a:moveTo>
                    <a:lnTo>
                      <a:pt x="37" y="10"/>
                    </a:lnTo>
                    <a:lnTo>
                      <a:pt x="35" y="6"/>
                    </a:lnTo>
                    <a:lnTo>
                      <a:pt x="33" y="4"/>
                    </a:lnTo>
                    <a:lnTo>
                      <a:pt x="31" y="2"/>
                    </a:lnTo>
                    <a:lnTo>
                      <a:pt x="28" y="0"/>
                    </a:lnTo>
                    <a:lnTo>
                      <a:pt x="25" y="0"/>
                    </a:lnTo>
                    <a:lnTo>
                      <a:pt x="21" y="0"/>
                    </a:lnTo>
                    <a:lnTo>
                      <a:pt x="17" y="0"/>
                    </a:lnTo>
                    <a:lnTo>
                      <a:pt x="14" y="2"/>
                    </a:lnTo>
                    <a:lnTo>
                      <a:pt x="11" y="4"/>
                    </a:lnTo>
                    <a:lnTo>
                      <a:pt x="7" y="6"/>
                    </a:lnTo>
                    <a:lnTo>
                      <a:pt x="3" y="10"/>
                    </a:lnTo>
                    <a:lnTo>
                      <a:pt x="0" y="14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9117" name="Freeform 637"/>
              <p:cNvSpPr>
                <a:spLocks/>
              </p:cNvSpPr>
              <p:nvPr/>
            </p:nvSpPr>
            <p:spPr bwMode="auto">
              <a:xfrm>
                <a:off x="4141" y="1836"/>
                <a:ext cx="24" cy="83"/>
              </a:xfrm>
              <a:custGeom>
                <a:avLst/>
                <a:gdLst>
                  <a:gd name="T0" fmla="*/ 0 w 60"/>
                  <a:gd name="T1" fmla="*/ 216 h 216"/>
                  <a:gd name="T2" fmla="*/ 7 w 60"/>
                  <a:gd name="T3" fmla="*/ 204 h 216"/>
                  <a:gd name="T4" fmla="*/ 15 w 60"/>
                  <a:gd name="T5" fmla="*/ 192 h 216"/>
                  <a:gd name="T6" fmla="*/ 21 w 60"/>
                  <a:gd name="T7" fmla="*/ 180 h 216"/>
                  <a:gd name="T8" fmla="*/ 27 w 60"/>
                  <a:gd name="T9" fmla="*/ 167 h 216"/>
                  <a:gd name="T10" fmla="*/ 33 w 60"/>
                  <a:gd name="T11" fmla="*/ 154 h 216"/>
                  <a:gd name="T12" fmla="*/ 38 w 60"/>
                  <a:gd name="T13" fmla="*/ 140 h 216"/>
                  <a:gd name="T14" fmla="*/ 43 w 60"/>
                  <a:gd name="T15" fmla="*/ 128 h 216"/>
                  <a:gd name="T16" fmla="*/ 47 w 60"/>
                  <a:gd name="T17" fmla="*/ 115 h 216"/>
                  <a:gd name="T18" fmla="*/ 50 w 60"/>
                  <a:gd name="T19" fmla="*/ 101 h 216"/>
                  <a:gd name="T20" fmla="*/ 53 w 60"/>
                  <a:gd name="T21" fmla="*/ 88 h 216"/>
                  <a:gd name="T22" fmla="*/ 55 w 60"/>
                  <a:gd name="T23" fmla="*/ 74 h 216"/>
                  <a:gd name="T24" fmla="*/ 57 w 60"/>
                  <a:gd name="T25" fmla="*/ 62 h 216"/>
                  <a:gd name="T26" fmla="*/ 59 w 60"/>
                  <a:gd name="T27" fmla="*/ 49 h 216"/>
                  <a:gd name="T28" fmla="*/ 60 w 60"/>
                  <a:gd name="T29" fmla="*/ 36 h 216"/>
                  <a:gd name="T30" fmla="*/ 60 w 60"/>
                  <a:gd name="T31" fmla="*/ 23 h 216"/>
                  <a:gd name="T32" fmla="*/ 60 w 60"/>
                  <a:gd name="T33" fmla="*/ 11 h 216"/>
                  <a:gd name="T34" fmla="*/ 59 w 60"/>
                  <a:gd name="T35" fmla="*/ 0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0" h="216">
                    <a:moveTo>
                      <a:pt x="0" y="216"/>
                    </a:moveTo>
                    <a:lnTo>
                      <a:pt x="7" y="204"/>
                    </a:lnTo>
                    <a:lnTo>
                      <a:pt x="15" y="192"/>
                    </a:lnTo>
                    <a:lnTo>
                      <a:pt x="21" y="180"/>
                    </a:lnTo>
                    <a:lnTo>
                      <a:pt x="27" y="167"/>
                    </a:lnTo>
                    <a:lnTo>
                      <a:pt x="33" y="154"/>
                    </a:lnTo>
                    <a:lnTo>
                      <a:pt x="38" y="140"/>
                    </a:lnTo>
                    <a:lnTo>
                      <a:pt x="43" y="128"/>
                    </a:lnTo>
                    <a:lnTo>
                      <a:pt x="47" y="115"/>
                    </a:lnTo>
                    <a:lnTo>
                      <a:pt x="50" y="101"/>
                    </a:lnTo>
                    <a:lnTo>
                      <a:pt x="53" y="88"/>
                    </a:lnTo>
                    <a:lnTo>
                      <a:pt x="55" y="74"/>
                    </a:lnTo>
                    <a:lnTo>
                      <a:pt x="57" y="62"/>
                    </a:lnTo>
                    <a:lnTo>
                      <a:pt x="59" y="49"/>
                    </a:lnTo>
                    <a:lnTo>
                      <a:pt x="60" y="36"/>
                    </a:lnTo>
                    <a:lnTo>
                      <a:pt x="60" y="23"/>
                    </a:lnTo>
                    <a:lnTo>
                      <a:pt x="60" y="11"/>
                    </a:lnTo>
                    <a:lnTo>
                      <a:pt x="59" y="0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9118" name="Freeform 638"/>
              <p:cNvSpPr>
                <a:spLocks/>
              </p:cNvSpPr>
              <p:nvPr/>
            </p:nvSpPr>
            <p:spPr bwMode="auto">
              <a:xfrm>
                <a:off x="4128" y="1919"/>
                <a:ext cx="13" cy="5"/>
              </a:xfrm>
              <a:custGeom>
                <a:avLst/>
                <a:gdLst>
                  <a:gd name="T0" fmla="*/ 0 w 37"/>
                  <a:gd name="T1" fmla="*/ 0 h 14"/>
                  <a:gd name="T2" fmla="*/ 1 w 37"/>
                  <a:gd name="T3" fmla="*/ 4 h 14"/>
                  <a:gd name="T4" fmla="*/ 2 w 37"/>
                  <a:gd name="T5" fmla="*/ 7 h 14"/>
                  <a:gd name="T6" fmla="*/ 4 w 37"/>
                  <a:gd name="T7" fmla="*/ 9 h 14"/>
                  <a:gd name="T8" fmla="*/ 7 w 37"/>
                  <a:gd name="T9" fmla="*/ 12 h 14"/>
                  <a:gd name="T10" fmla="*/ 9 w 37"/>
                  <a:gd name="T11" fmla="*/ 13 h 14"/>
                  <a:gd name="T12" fmla="*/ 12 w 37"/>
                  <a:gd name="T13" fmla="*/ 14 h 14"/>
                  <a:gd name="T14" fmla="*/ 17 w 37"/>
                  <a:gd name="T15" fmla="*/ 14 h 14"/>
                  <a:gd name="T16" fmla="*/ 20 w 37"/>
                  <a:gd name="T17" fmla="*/ 13 h 14"/>
                  <a:gd name="T18" fmla="*/ 23 w 37"/>
                  <a:gd name="T19" fmla="*/ 12 h 14"/>
                  <a:gd name="T20" fmla="*/ 27 w 37"/>
                  <a:gd name="T21" fmla="*/ 9 h 14"/>
                  <a:gd name="T22" fmla="*/ 31 w 37"/>
                  <a:gd name="T23" fmla="*/ 7 h 14"/>
                  <a:gd name="T24" fmla="*/ 34 w 37"/>
                  <a:gd name="T25" fmla="*/ 4 h 14"/>
                  <a:gd name="T26" fmla="*/ 37 w 37"/>
                  <a:gd name="T2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7" h="14">
                    <a:moveTo>
                      <a:pt x="0" y="0"/>
                    </a:moveTo>
                    <a:lnTo>
                      <a:pt x="1" y="4"/>
                    </a:lnTo>
                    <a:lnTo>
                      <a:pt x="2" y="7"/>
                    </a:lnTo>
                    <a:lnTo>
                      <a:pt x="4" y="9"/>
                    </a:lnTo>
                    <a:lnTo>
                      <a:pt x="7" y="12"/>
                    </a:lnTo>
                    <a:lnTo>
                      <a:pt x="9" y="13"/>
                    </a:lnTo>
                    <a:lnTo>
                      <a:pt x="12" y="14"/>
                    </a:lnTo>
                    <a:lnTo>
                      <a:pt x="17" y="14"/>
                    </a:lnTo>
                    <a:lnTo>
                      <a:pt x="20" y="13"/>
                    </a:lnTo>
                    <a:lnTo>
                      <a:pt x="23" y="12"/>
                    </a:lnTo>
                    <a:lnTo>
                      <a:pt x="27" y="9"/>
                    </a:lnTo>
                    <a:lnTo>
                      <a:pt x="31" y="7"/>
                    </a:lnTo>
                    <a:lnTo>
                      <a:pt x="34" y="4"/>
                    </a:lnTo>
                    <a:lnTo>
                      <a:pt x="37" y="0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49119" name="Group 639"/>
            <p:cNvGrpSpPr>
              <a:grpSpLocks/>
            </p:cNvGrpSpPr>
            <p:nvPr/>
          </p:nvGrpSpPr>
          <p:grpSpPr bwMode="auto">
            <a:xfrm>
              <a:off x="3127" y="1654"/>
              <a:ext cx="1986" cy="641"/>
              <a:chOff x="3127" y="1654"/>
              <a:chExt cx="1986" cy="641"/>
            </a:xfrm>
          </p:grpSpPr>
          <p:sp>
            <p:nvSpPr>
              <p:cNvPr id="149120" name="Line 640"/>
              <p:cNvSpPr>
                <a:spLocks noChangeShapeType="1"/>
              </p:cNvSpPr>
              <p:nvPr/>
            </p:nvSpPr>
            <p:spPr bwMode="auto">
              <a:xfrm flipV="1">
                <a:off x="3127" y="1727"/>
                <a:ext cx="0" cy="568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9121" name="Line 641"/>
              <p:cNvSpPr>
                <a:spLocks noChangeShapeType="1"/>
              </p:cNvSpPr>
              <p:nvPr/>
            </p:nvSpPr>
            <p:spPr bwMode="auto">
              <a:xfrm flipV="1">
                <a:off x="5113" y="1727"/>
                <a:ext cx="0" cy="568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9122" name="Line 642"/>
              <p:cNvSpPr>
                <a:spLocks noChangeShapeType="1"/>
              </p:cNvSpPr>
              <p:nvPr/>
            </p:nvSpPr>
            <p:spPr bwMode="auto">
              <a:xfrm>
                <a:off x="3185" y="1767"/>
                <a:ext cx="1870" cy="0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9123" name="Freeform 643"/>
              <p:cNvSpPr>
                <a:spLocks/>
              </p:cNvSpPr>
              <p:nvPr/>
            </p:nvSpPr>
            <p:spPr bwMode="auto">
              <a:xfrm>
                <a:off x="3127" y="1759"/>
                <a:ext cx="58" cy="18"/>
              </a:xfrm>
              <a:custGeom>
                <a:avLst/>
                <a:gdLst>
                  <a:gd name="T0" fmla="*/ 156 w 156"/>
                  <a:gd name="T1" fmla="*/ 0 h 51"/>
                  <a:gd name="T2" fmla="*/ 156 w 156"/>
                  <a:gd name="T3" fmla="*/ 51 h 51"/>
                  <a:gd name="T4" fmla="*/ 0 w 156"/>
                  <a:gd name="T5" fmla="*/ 26 h 51"/>
                  <a:gd name="T6" fmla="*/ 156 w 156"/>
                  <a:gd name="T7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6" h="51">
                    <a:moveTo>
                      <a:pt x="156" y="0"/>
                    </a:moveTo>
                    <a:lnTo>
                      <a:pt x="156" y="51"/>
                    </a:lnTo>
                    <a:lnTo>
                      <a:pt x="0" y="26"/>
                    </a:lnTo>
                    <a:lnTo>
                      <a:pt x="156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9124" name="Freeform 644"/>
              <p:cNvSpPr>
                <a:spLocks/>
              </p:cNvSpPr>
              <p:nvPr/>
            </p:nvSpPr>
            <p:spPr bwMode="auto">
              <a:xfrm>
                <a:off x="3127" y="1759"/>
                <a:ext cx="58" cy="18"/>
              </a:xfrm>
              <a:custGeom>
                <a:avLst/>
                <a:gdLst>
                  <a:gd name="T0" fmla="*/ 156 w 156"/>
                  <a:gd name="T1" fmla="*/ 0 h 51"/>
                  <a:gd name="T2" fmla="*/ 156 w 156"/>
                  <a:gd name="T3" fmla="*/ 51 h 51"/>
                  <a:gd name="T4" fmla="*/ 0 w 156"/>
                  <a:gd name="T5" fmla="*/ 26 h 51"/>
                  <a:gd name="T6" fmla="*/ 156 w 156"/>
                  <a:gd name="T7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6" h="51">
                    <a:moveTo>
                      <a:pt x="156" y="0"/>
                    </a:moveTo>
                    <a:lnTo>
                      <a:pt x="156" y="51"/>
                    </a:lnTo>
                    <a:lnTo>
                      <a:pt x="0" y="26"/>
                    </a:lnTo>
                    <a:lnTo>
                      <a:pt x="156" y="0"/>
                    </a:lnTo>
                    <a:close/>
                  </a:path>
                </a:pathLst>
              </a:custGeom>
              <a:solidFill>
                <a:schemeClr val="accent2"/>
              </a:solidFill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9125" name="Freeform 645"/>
              <p:cNvSpPr>
                <a:spLocks/>
              </p:cNvSpPr>
              <p:nvPr/>
            </p:nvSpPr>
            <p:spPr bwMode="auto">
              <a:xfrm>
                <a:off x="5055" y="1759"/>
                <a:ext cx="58" cy="18"/>
              </a:xfrm>
              <a:custGeom>
                <a:avLst/>
                <a:gdLst>
                  <a:gd name="T0" fmla="*/ 0 w 156"/>
                  <a:gd name="T1" fmla="*/ 0 h 51"/>
                  <a:gd name="T2" fmla="*/ 0 w 156"/>
                  <a:gd name="T3" fmla="*/ 51 h 51"/>
                  <a:gd name="T4" fmla="*/ 156 w 156"/>
                  <a:gd name="T5" fmla="*/ 26 h 51"/>
                  <a:gd name="T6" fmla="*/ 0 w 156"/>
                  <a:gd name="T7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6" h="51">
                    <a:moveTo>
                      <a:pt x="0" y="0"/>
                    </a:moveTo>
                    <a:lnTo>
                      <a:pt x="0" y="51"/>
                    </a:lnTo>
                    <a:lnTo>
                      <a:pt x="156" y="2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9126" name="Freeform 646"/>
              <p:cNvSpPr>
                <a:spLocks/>
              </p:cNvSpPr>
              <p:nvPr/>
            </p:nvSpPr>
            <p:spPr bwMode="auto">
              <a:xfrm>
                <a:off x="5055" y="1759"/>
                <a:ext cx="58" cy="18"/>
              </a:xfrm>
              <a:custGeom>
                <a:avLst/>
                <a:gdLst>
                  <a:gd name="T0" fmla="*/ 0 w 156"/>
                  <a:gd name="T1" fmla="*/ 0 h 51"/>
                  <a:gd name="T2" fmla="*/ 0 w 156"/>
                  <a:gd name="T3" fmla="*/ 51 h 51"/>
                  <a:gd name="T4" fmla="*/ 156 w 156"/>
                  <a:gd name="T5" fmla="*/ 26 h 51"/>
                  <a:gd name="T6" fmla="*/ 0 w 156"/>
                  <a:gd name="T7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6" h="51">
                    <a:moveTo>
                      <a:pt x="0" y="0"/>
                    </a:moveTo>
                    <a:lnTo>
                      <a:pt x="0" y="51"/>
                    </a:lnTo>
                    <a:lnTo>
                      <a:pt x="156" y="2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9127" name="Freeform 647"/>
              <p:cNvSpPr>
                <a:spLocks/>
              </p:cNvSpPr>
              <p:nvPr/>
            </p:nvSpPr>
            <p:spPr bwMode="auto">
              <a:xfrm>
                <a:off x="4075" y="1654"/>
                <a:ext cx="40" cy="91"/>
              </a:xfrm>
              <a:custGeom>
                <a:avLst/>
                <a:gdLst>
                  <a:gd name="T0" fmla="*/ 0 w 104"/>
                  <a:gd name="T1" fmla="*/ 243 h 243"/>
                  <a:gd name="T2" fmla="*/ 104 w 104"/>
                  <a:gd name="T3" fmla="*/ 0 h 243"/>
                  <a:gd name="T4" fmla="*/ 27 w 104"/>
                  <a:gd name="T5" fmla="*/ 0 h 243"/>
                  <a:gd name="T6" fmla="*/ 21 w 104"/>
                  <a:gd name="T7" fmla="*/ 27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4" h="243">
                    <a:moveTo>
                      <a:pt x="0" y="243"/>
                    </a:moveTo>
                    <a:lnTo>
                      <a:pt x="104" y="0"/>
                    </a:lnTo>
                    <a:lnTo>
                      <a:pt x="27" y="0"/>
                    </a:lnTo>
                    <a:lnTo>
                      <a:pt x="21" y="27"/>
                    </a:lnTo>
                  </a:path>
                </a:pathLst>
              </a:custGeom>
              <a:noFill/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9128" name="Freeform 648"/>
              <p:cNvSpPr>
                <a:spLocks/>
              </p:cNvSpPr>
              <p:nvPr/>
            </p:nvSpPr>
            <p:spPr bwMode="auto">
              <a:xfrm>
                <a:off x="4120" y="1660"/>
                <a:ext cx="21" cy="83"/>
              </a:xfrm>
              <a:custGeom>
                <a:avLst/>
                <a:gdLst>
                  <a:gd name="T0" fmla="*/ 59 w 59"/>
                  <a:gd name="T1" fmla="*/ 0 h 217"/>
                  <a:gd name="T2" fmla="*/ 52 w 59"/>
                  <a:gd name="T3" fmla="*/ 12 h 217"/>
                  <a:gd name="T4" fmla="*/ 45 w 59"/>
                  <a:gd name="T5" fmla="*/ 24 h 217"/>
                  <a:gd name="T6" fmla="*/ 39 w 59"/>
                  <a:gd name="T7" fmla="*/ 37 h 217"/>
                  <a:gd name="T8" fmla="*/ 32 w 59"/>
                  <a:gd name="T9" fmla="*/ 49 h 217"/>
                  <a:gd name="T10" fmla="*/ 27 w 59"/>
                  <a:gd name="T11" fmla="*/ 62 h 217"/>
                  <a:gd name="T12" fmla="*/ 22 w 59"/>
                  <a:gd name="T13" fmla="*/ 76 h 217"/>
                  <a:gd name="T14" fmla="*/ 17 w 59"/>
                  <a:gd name="T15" fmla="*/ 89 h 217"/>
                  <a:gd name="T16" fmla="*/ 13 w 59"/>
                  <a:gd name="T17" fmla="*/ 102 h 217"/>
                  <a:gd name="T18" fmla="*/ 10 w 59"/>
                  <a:gd name="T19" fmla="*/ 115 h 217"/>
                  <a:gd name="T20" fmla="*/ 7 w 59"/>
                  <a:gd name="T21" fmla="*/ 128 h 217"/>
                  <a:gd name="T22" fmla="*/ 4 w 59"/>
                  <a:gd name="T23" fmla="*/ 142 h 217"/>
                  <a:gd name="T24" fmla="*/ 3 w 59"/>
                  <a:gd name="T25" fmla="*/ 155 h 217"/>
                  <a:gd name="T26" fmla="*/ 0 w 59"/>
                  <a:gd name="T27" fmla="*/ 168 h 217"/>
                  <a:gd name="T28" fmla="*/ 0 w 59"/>
                  <a:gd name="T29" fmla="*/ 180 h 217"/>
                  <a:gd name="T30" fmla="*/ 0 w 59"/>
                  <a:gd name="T31" fmla="*/ 193 h 217"/>
                  <a:gd name="T32" fmla="*/ 0 w 59"/>
                  <a:gd name="T33" fmla="*/ 205 h 217"/>
                  <a:gd name="T34" fmla="*/ 2 w 59"/>
                  <a:gd name="T35" fmla="*/ 217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9" h="217">
                    <a:moveTo>
                      <a:pt x="59" y="0"/>
                    </a:moveTo>
                    <a:lnTo>
                      <a:pt x="52" y="12"/>
                    </a:lnTo>
                    <a:lnTo>
                      <a:pt x="45" y="24"/>
                    </a:lnTo>
                    <a:lnTo>
                      <a:pt x="39" y="37"/>
                    </a:lnTo>
                    <a:lnTo>
                      <a:pt x="32" y="49"/>
                    </a:lnTo>
                    <a:lnTo>
                      <a:pt x="27" y="62"/>
                    </a:lnTo>
                    <a:lnTo>
                      <a:pt x="22" y="76"/>
                    </a:lnTo>
                    <a:lnTo>
                      <a:pt x="17" y="89"/>
                    </a:lnTo>
                    <a:lnTo>
                      <a:pt x="13" y="102"/>
                    </a:lnTo>
                    <a:lnTo>
                      <a:pt x="10" y="115"/>
                    </a:lnTo>
                    <a:lnTo>
                      <a:pt x="7" y="128"/>
                    </a:lnTo>
                    <a:lnTo>
                      <a:pt x="4" y="142"/>
                    </a:lnTo>
                    <a:lnTo>
                      <a:pt x="3" y="155"/>
                    </a:lnTo>
                    <a:lnTo>
                      <a:pt x="0" y="168"/>
                    </a:lnTo>
                    <a:lnTo>
                      <a:pt x="0" y="180"/>
                    </a:lnTo>
                    <a:lnTo>
                      <a:pt x="0" y="193"/>
                    </a:lnTo>
                    <a:lnTo>
                      <a:pt x="0" y="205"/>
                    </a:lnTo>
                    <a:lnTo>
                      <a:pt x="2" y="217"/>
                    </a:lnTo>
                  </a:path>
                </a:pathLst>
              </a:custGeom>
              <a:noFill/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9129" name="Freeform 649"/>
              <p:cNvSpPr>
                <a:spLocks/>
              </p:cNvSpPr>
              <p:nvPr/>
            </p:nvSpPr>
            <p:spPr bwMode="auto">
              <a:xfrm>
                <a:off x="4141" y="1654"/>
                <a:ext cx="16" cy="6"/>
              </a:xfrm>
              <a:custGeom>
                <a:avLst/>
                <a:gdLst>
                  <a:gd name="T0" fmla="*/ 38 w 38"/>
                  <a:gd name="T1" fmla="*/ 13 h 13"/>
                  <a:gd name="T2" fmla="*/ 37 w 38"/>
                  <a:gd name="T3" fmla="*/ 9 h 13"/>
                  <a:gd name="T4" fmla="*/ 35 w 38"/>
                  <a:gd name="T5" fmla="*/ 6 h 13"/>
                  <a:gd name="T6" fmla="*/ 33 w 38"/>
                  <a:gd name="T7" fmla="*/ 4 h 13"/>
                  <a:gd name="T8" fmla="*/ 31 w 38"/>
                  <a:gd name="T9" fmla="*/ 2 h 13"/>
                  <a:gd name="T10" fmla="*/ 28 w 38"/>
                  <a:gd name="T11" fmla="*/ 1 h 13"/>
                  <a:gd name="T12" fmla="*/ 25 w 38"/>
                  <a:gd name="T13" fmla="*/ 0 h 13"/>
                  <a:gd name="T14" fmla="*/ 21 w 38"/>
                  <a:gd name="T15" fmla="*/ 0 h 13"/>
                  <a:gd name="T16" fmla="*/ 18 w 38"/>
                  <a:gd name="T17" fmla="*/ 1 h 13"/>
                  <a:gd name="T18" fmla="*/ 14 w 38"/>
                  <a:gd name="T19" fmla="*/ 2 h 13"/>
                  <a:gd name="T20" fmla="*/ 11 w 38"/>
                  <a:gd name="T21" fmla="*/ 4 h 13"/>
                  <a:gd name="T22" fmla="*/ 7 w 38"/>
                  <a:gd name="T23" fmla="*/ 6 h 13"/>
                  <a:gd name="T24" fmla="*/ 3 w 38"/>
                  <a:gd name="T25" fmla="*/ 9 h 13"/>
                  <a:gd name="T26" fmla="*/ 0 w 38"/>
                  <a:gd name="T2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13">
                    <a:moveTo>
                      <a:pt x="38" y="13"/>
                    </a:moveTo>
                    <a:lnTo>
                      <a:pt x="37" y="9"/>
                    </a:lnTo>
                    <a:lnTo>
                      <a:pt x="35" y="6"/>
                    </a:lnTo>
                    <a:lnTo>
                      <a:pt x="33" y="4"/>
                    </a:lnTo>
                    <a:lnTo>
                      <a:pt x="31" y="2"/>
                    </a:lnTo>
                    <a:lnTo>
                      <a:pt x="28" y="1"/>
                    </a:lnTo>
                    <a:lnTo>
                      <a:pt x="25" y="0"/>
                    </a:lnTo>
                    <a:lnTo>
                      <a:pt x="21" y="0"/>
                    </a:lnTo>
                    <a:lnTo>
                      <a:pt x="18" y="1"/>
                    </a:lnTo>
                    <a:lnTo>
                      <a:pt x="14" y="2"/>
                    </a:lnTo>
                    <a:lnTo>
                      <a:pt x="11" y="4"/>
                    </a:lnTo>
                    <a:lnTo>
                      <a:pt x="7" y="6"/>
                    </a:lnTo>
                    <a:lnTo>
                      <a:pt x="3" y="9"/>
                    </a:lnTo>
                    <a:lnTo>
                      <a:pt x="0" y="13"/>
                    </a:lnTo>
                  </a:path>
                </a:pathLst>
              </a:custGeom>
              <a:noFill/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9130" name="Freeform 650"/>
              <p:cNvSpPr>
                <a:spLocks/>
              </p:cNvSpPr>
              <p:nvPr/>
            </p:nvSpPr>
            <p:spPr bwMode="auto">
              <a:xfrm>
                <a:off x="4133" y="1660"/>
                <a:ext cx="24" cy="83"/>
              </a:xfrm>
              <a:custGeom>
                <a:avLst/>
                <a:gdLst>
                  <a:gd name="T0" fmla="*/ 0 w 59"/>
                  <a:gd name="T1" fmla="*/ 217 h 217"/>
                  <a:gd name="T2" fmla="*/ 7 w 59"/>
                  <a:gd name="T3" fmla="*/ 205 h 217"/>
                  <a:gd name="T4" fmla="*/ 15 w 59"/>
                  <a:gd name="T5" fmla="*/ 193 h 217"/>
                  <a:gd name="T6" fmla="*/ 21 w 59"/>
                  <a:gd name="T7" fmla="*/ 180 h 217"/>
                  <a:gd name="T8" fmla="*/ 27 w 59"/>
                  <a:gd name="T9" fmla="*/ 168 h 217"/>
                  <a:gd name="T10" fmla="*/ 33 w 59"/>
                  <a:gd name="T11" fmla="*/ 155 h 217"/>
                  <a:gd name="T12" fmla="*/ 38 w 59"/>
                  <a:gd name="T13" fmla="*/ 142 h 217"/>
                  <a:gd name="T14" fmla="*/ 42 w 59"/>
                  <a:gd name="T15" fmla="*/ 128 h 217"/>
                  <a:gd name="T16" fmla="*/ 47 w 59"/>
                  <a:gd name="T17" fmla="*/ 115 h 217"/>
                  <a:gd name="T18" fmla="*/ 50 w 59"/>
                  <a:gd name="T19" fmla="*/ 102 h 217"/>
                  <a:gd name="T20" fmla="*/ 53 w 59"/>
                  <a:gd name="T21" fmla="*/ 89 h 217"/>
                  <a:gd name="T22" fmla="*/ 55 w 59"/>
                  <a:gd name="T23" fmla="*/ 76 h 217"/>
                  <a:gd name="T24" fmla="*/ 57 w 59"/>
                  <a:gd name="T25" fmla="*/ 62 h 217"/>
                  <a:gd name="T26" fmla="*/ 58 w 59"/>
                  <a:gd name="T27" fmla="*/ 49 h 217"/>
                  <a:gd name="T28" fmla="*/ 59 w 59"/>
                  <a:gd name="T29" fmla="*/ 37 h 217"/>
                  <a:gd name="T30" fmla="*/ 59 w 59"/>
                  <a:gd name="T31" fmla="*/ 24 h 217"/>
                  <a:gd name="T32" fmla="*/ 59 w 59"/>
                  <a:gd name="T33" fmla="*/ 12 h 217"/>
                  <a:gd name="T34" fmla="*/ 58 w 59"/>
                  <a:gd name="T35" fmla="*/ 0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9" h="217">
                    <a:moveTo>
                      <a:pt x="0" y="217"/>
                    </a:moveTo>
                    <a:lnTo>
                      <a:pt x="7" y="205"/>
                    </a:lnTo>
                    <a:lnTo>
                      <a:pt x="15" y="193"/>
                    </a:lnTo>
                    <a:lnTo>
                      <a:pt x="21" y="180"/>
                    </a:lnTo>
                    <a:lnTo>
                      <a:pt x="27" y="168"/>
                    </a:lnTo>
                    <a:lnTo>
                      <a:pt x="33" y="155"/>
                    </a:lnTo>
                    <a:lnTo>
                      <a:pt x="38" y="142"/>
                    </a:lnTo>
                    <a:lnTo>
                      <a:pt x="42" y="128"/>
                    </a:lnTo>
                    <a:lnTo>
                      <a:pt x="47" y="115"/>
                    </a:lnTo>
                    <a:lnTo>
                      <a:pt x="50" y="102"/>
                    </a:lnTo>
                    <a:lnTo>
                      <a:pt x="53" y="89"/>
                    </a:lnTo>
                    <a:lnTo>
                      <a:pt x="55" y="76"/>
                    </a:lnTo>
                    <a:lnTo>
                      <a:pt x="57" y="62"/>
                    </a:lnTo>
                    <a:lnTo>
                      <a:pt x="58" y="49"/>
                    </a:lnTo>
                    <a:lnTo>
                      <a:pt x="59" y="37"/>
                    </a:lnTo>
                    <a:lnTo>
                      <a:pt x="59" y="24"/>
                    </a:lnTo>
                    <a:lnTo>
                      <a:pt x="59" y="12"/>
                    </a:lnTo>
                    <a:lnTo>
                      <a:pt x="58" y="0"/>
                    </a:lnTo>
                  </a:path>
                </a:pathLst>
              </a:custGeom>
              <a:noFill/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9131" name="Freeform 651"/>
              <p:cNvSpPr>
                <a:spLocks/>
              </p:cNvSpPr>
              <p:nvPr/>
            </p:nvSpPr>
            <p:spPr bwMode="auto">
              <a:xfrm>
                <a:off x="4120" y="1743"/>
                <a:ext cx="13" cy="2"/>
              </a:xfrm>
              <a:custGeom>
                <a:avLst/>
                <a:gdLst>
                  <a:gd name="T0" fmla="*/ 0 w 37"/>
                  <a:gd name="T1" fmla="*/ 0 h 13"/>
                  <a:gd name="T2" fmla="*/ 1 w 37"/>
                  <a:gd name="T3" fmla="*/ 4 h 13"/>
                  <a:gd name="T4" fmla="*/ 3 w 37"/>
                  <a:gd name="T5" fmla="*/ 7 h 13"/>
                  <a:gd name="T6" fmla="*/ 5 w 37"/>
                  <a:gd name="T7" fmla="*/ 9 h 13"/>
                  <a:gd name="T8" fmla="*/ 7 w 37"/>
                  <a:gd name="T9" fmla="*/ 11 h 13"/>
                  <a:gd name="T10" fmla="*/ 10 w 37"/>
                  <a:gd name="T11" fmla="*/ 12 h 13"/>
                  <a:gd name="T12" fmla="*/ 13 w 37"/>
                  <a:gd name="T13" fmla="*/ 13 h 13"/>
                  <a:gd name="T14" fmla="*/ 17 w 37"/>
                  <a:gd name="T15" fmla="*/ 13 h 13"/>
                  <a:gd name="T16" fmla="*/ 20 w 37"/>
                  <a:gd name="T17" fmla="*/ 12 h 13"/>
                  <a:gd name="T18" fmla="*/ 24 w 37"/>
                  <a:gd name="T19" fmla="*/ 11 h 13"/>
                  <a:gd name="T20" fmla="*/ 27 w 37"/>
                  <a:gd name="T21" fmla="*/ 9 h 13"/>
                  <a:gd name="T22" fmla="*/ 30 w 37"/>
                  <a:gd name="T23" fmla="*/ 7 h 13"/>
                  <a:gd name="T24" fmla="*/ 34 w 37"/>
                  <a:gd name="T25" fmla="*/ 4 h 13"/>
                  <a:gd name="T26" fmla="*/ 37 w 37"/>
                  <a:gd name="T2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7" h="13">
                    <a:moveTo>
                      <a:pt x="0" y="0"/>
                    </a:moveTo>
                    <a:lnTo>
                      <a:pt x="1" y="4"/>
                    </a:lnTo>
                    <a:lnTo>
                      <a:pt x="3" y="7"/>
                    </a:lnTo>
                    <a:lnTo>
                      <a:pt x="5" y="9"/>
                    </a:lnTo>
                    <a:lnTo>
                      <a:pt x="7" y="11"/>
                    </a:lnTo>
                    <a:lnTo>
                      <a:pt x="10" y="12"/>
                    </a:lnTo>
                    <a:lnTo>
                      <a:pt x="13" y="13"/>
                    </a:lnTo>
                    <a:lnTo>
                      <a:pt x="17" y="13"/>
                    </a:lnTo>
                    <a:lnTo>
                      <a:pt x="20" y="12"/>
                    </a:lnTo>
                    <a:lnTo>
                      <a:pt x="24" y="11"/>
                    </a:lnTo>
                    <a:lnTo>
                      <a:pt x="27" y="9"/>
                    </a:lnTo>
                    <a:lnTo>
                      <a:pt x="30" y="7"/>
                    </a:lnTo>
                    <a:lnTo>
                      <a:pt x="34" y="4"/>
                    </a:lnTo>
                    <a:lnTo>
                      <a:pt x="37" y="0"/>
                    </a:lnTo>
                  </a:path>
                </a:pathLst>
              </a:custGeom>
              <a:noFill/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49132" name="Group 652"/>
            <p:cNvGrpSpPr>
              <a:grpSpLocks/>
            </p:cNvGrpSpPr>
            <p:nvPr/>
          </p:nvGrpSpPr>
          <p:grpSpPr bwMode="auto">
            <a:xfrm>
              <a:off x="5012" y="2295"/>
              <a:ext cx="387" cy="569"/>
              <a:chOff x="5012" y="2295"/>
              <a:chExt cx="387" cy="569"/>
            </a:xfrm>
          </p:grpSpPr>
          <p:sp>
            <p:nvSpPr>
              <p:cNvPr id="149133" name="Line 653"/>
              <p:cNvSpPr>
                <a:spLocks noChangeShapeType="1"/>
              </p:cNvSpPr>
              <p:nvPr/>
            </p:nvSpPr>
            <p:spPr bwMode="auto">
              <a:xfrm>
                <a:off x="5012" y="2295"/>
                <a:ext cx="387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9134" name="Line 654"/>
              <p:cNvSpPr>
                <a:spLocks noChangeShapeType="1"/>
              </p:cNvSpPr>
              <p:nvPr/>
            </p:nvSpPr>
            <p:spPr bwMode="auto">
              <a:xfrm>
                <a:off x="5012" y="2864"/>
                <a:ext cx="387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9135" name="Line 655"/>
              <p:cNvSpPr>
                <a:spLocks noChangeShapeType="1"/>
              </p:cNvSpPr>
              <p:nvPr/>
            </p:nvSpPr>
            <p:spPr bwMode="auto">
              <a:xfrm>
                <a:off x="5359" y="2357"/>
                <a:ext cx="0" cy="448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9136" name="Freeform 656"/>
              <p:cNvSpPr>
                <a:spLocks/>
              </p:cNvSpPr>
              <p:nvPr/>
            </p:nvSpPr>
            <p:spPr bwMode="auto">
              <a:xfrm>
                <a:off x="5348" y="2295"/>
                <a:ext cx="22" cy="62"/>
              </a:xfrm>
              <a:custGeom>
                <a:avLst/>
                <a:gdLst>
                  <a:gd name="T0" fmla="*/ 0 w 51"/>
                  <a:gd name="T1" fmla="*/ 155 h 155"/>
                  <a:gd name="T2" fmla="*/ 51 w 51"/>
                  <a:gd name="T3" fmla="*/ 155 h 155"/>
                  <a:gd name="T4" fmla="*/ 25 w 51"/>
                  <a:gd name="T5" fmla="*/ 0 h 155"/>
                  <a:gd name="T6" fmla="*/ 0 w 51"/>
                  <a:gd name="T7" fmla="*/ 155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1" h="155">
                    <a:moveTo>
                      <a:pt x="0" y="155"/>
                    </a:moveTo>
                    <a:lnTo>
                      <a:pt x="51" y="155"/>
                    </a:lnTo>
                    <a:lnTo>
                      <a:pt x="25" y="0"/>
                    </a:lnTo>
                    <a:lnTo>
                      <a:pt x="0" y="155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9137" name="Freeform 657"/>
              <p:cNvSpPr>
                <a:spLocks/>
              </p:cNvSpPr>
              <p:nvPr/>
            </p:nvSpPr>
            <p:spPr bwMode="auto">
              <a:xfrm>
                <a:off x="5348" y="2295"/>
                <a:ext cx="22" cy="62"/>
              </a:xfrm>
              <a:custGeom>
                <a:avLst/>
                <a:gdLst>
                  <a:gd name="T0" fmla="*/ 0 w 51"/>
                  <a:gd name="T1" fmla="*/ 155 h 155"/>
                  <a:gd name="T2" fmla="*/ 51 w 51"/>
                  <a:gd name="T3" fmla="*/ 155 h 155"/>
                  <a:gd name="T4" fmla="*/ 25 w 51"/>
                  <a:gd name="T5" fmla="*/ 0 h 155"/>
                  <a:gd name="T6" fmla="*/ 0 w 51"/>
                  <a:gd name="T7" fmla="*/ 155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1" h="155">
                    <a:moveTo>
                      <a:pt x="0" y="155"/>
                    </a:moveTo>
                    <a:lnTo>
                      <a:pt x="51" y="155"/>
                    </a:lnTo>
                    <a:lnTo>
                      <a:pt x="25" y="0"/>
                    </a:lnTo>
                    <a:lnTo>
                      <a:pt x="0" y="155"/>
                    </a:lnTo>
                    <a:close/>
                  </a:path>
                </a:pathLst>
              </a:custGeom>
              <a:solidFill>
                <a:srgbClr val="FF3300"/>
              </a:solidFill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9138" name="Freeform 658"/>
              <p:cNvSpPr>
                <a:spLocks/>
              </p:cNvSpPr>
              <p:nvPr/>
            </p:nvSpPr>
            <p:spPr bwMode="auto">
              <a:xfrm>
                <a:off x="5348" y="2805"/>
                <a:ext cx="22" cy="59"/>
              </a:xfrm>
              <a:custGeom>
                <a:avLst/>
                <a:gdLst>
                  <a:gd name="T0" fmla="*/ 0 w 51"/>
                  <a:gd name="T1" fmla="*/ 0 h 156"/>
                  <a:gd name="T2" fmla="*/ 51 w 51"/>
                  <a:gd name="T3" fmla="*/ 0 h 156"/>
                  <a:gd name="T4" fmla="*/ 25 w 51"/>
                  <a:gd name="T5" fmla="*/ 156 h 156"/>
                  <a:gd name="T6" fmla="*/ 0 w 51"/>
                  <a:gd name="T7" fmla="*/ 0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1" h="156">
                    <a:moveTo>
                      <a:pt x="0" y="0"/>
                    </a:moveTo>
                    <a:lnTo>
                      <a:pt x="51" y="0"/>
                    </a:lnTo>
                    <a:lnTo>
                      <a:pt x="25" y="1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9139" name="Freeform 659"/>
              <p:cNvSpPr>
                <a:spLocks/>
              </p:cNvSpPr>
              <p:nvPr/>
            </p:nvSpPr>
            <p:spPr bwMode="auto">
              <a:xfrm>
                <a:off x="5348" y="2805"/>
                <a:ext cx="22" cy="59"/>
              </a:xfrm>
              <a:custGeom>
                <a:avLst/>
                <a:gdLst>
                  <a:gd name="T0" fmla="*/ 0 w 51"/>
                  <a:gd name="T1" fmla="*/ 0 h 156"/>
                  <a:gd name="T2" fmla="*/ 51 w 51"/>
                  <a:gd name="T3" fmla="*/ 0 h 156"/>
                  <a:gd name="T4" fmla="*/ 25 w 51"/>
                  <a:gd name="T5" fmla="*/ 156 h 156"/>
                  <a:gd name="T6" fmla="*/ 0 w 51"/>
                  <a:gd name="T7" fmla="*/ 0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1" h="156">
                    <a:moveTo>
                      <a:pt x="0" y="0"/>
                    </a:moveTo>
                    <a:lnTo>
                      <a:pt x="51" y="0"/>
                    </a:lnTo>
                    <a:lnTo>
                      <a:pt x="25" y="1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3300"/>
              </a:solidFill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9140" name="Freeform 660"/>
              <p:cNvSpPr>
                <a:spLocks/>
              </p:cNvSpPr>
              <p:nvPr/>
            </p:nvSpPr>
            <p:spPr bwMode="auto">
              <a:xfrm>
                <a:off x="5244" y="2592"/>
                <a:ext cx="16" cy="19"/>
              </a:xfrm>
              <a:custGeom>
                <a:avLst/>
                <a:gdLst>
                  <a:gd name="T0" fmla="*/ 0 w 40"/>
                  <a:gd name="T1" fmla="*/ 0 h 49"/>
                  <a:gd name="T2" fmla="*/ 1 w 40"/>
                  <a:gd name="T3" fmla="*/ 4 h 49"/>
                  <a:gd name="T4" fmla="*/ 2 w 40"/>
                  <a:gd name="T5" fmla="*/ 10 h 49"/>
                  <a:gd name="T6" fmla="*/ 3 w 40"/>
                  <a:gd name="T7" fmla="*/ 14 h 49"/>
                  <a:gd name="T8" fmla="*/ 6 w 40"/>
                  <a:gd name="T9" fmla="*/ 19 h 49"/>
                  <a:gd name="T10" fmla="*/ 10 w 40"/>
                  <a:gd name="T11" fmla="*/ 25 h 49"/>
                  <a:gd name="T12" fmla="*/ 14 w 40"/>
                  <a:gd name="T13" fmla="*/ 29 h 49"/>
                  <a:gd name="T14" fmla="*/ 18 w 40"/>
                  <a:gd name="T15" fmla="*/ 33 h 49"/>
                  <a:gd name="T16" fmla="*/ 23 w 40"/>
                  <a:gd name="T17" fmla="*/ 38 h 49"/>
                  <a:gd name="T18" fmla="*/ 29 w 40"/>
                  <a:gd name="T19" fmla="*/ 42 h 49"/>
                  <a:gd name="T20" fmla="*/ 35 w 40"/>
                  <a:gd name="T21" fmla="*/ 46 h 49"/>
                  <a:gd name="T22" fmla="*/ 40 w 40"/>
                  <a:gd name="T23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0" h="49">
                    <a:moveTo>
                      <a:pt x="0" y="0"/>
                    </a:moveTo>
                    <a:lnTo>
                      <a:pt x="1" y="4"/>
                    </a:lnTo>
                    <a:lnTo>
                      <a:pt x="2" y="10"/>
                    </a:lnTo>
                    <a:lnTo>
                      <a:pt x="3" y="14"/>
                    </a:lnTo>
                    <a:lnTo>
                      <a:pt x="6" y="19"/>
                    </a:lnTo>
                    <a:lnTo>
                      <a:pt x="10" y="25"/>
                    </a:lnTo>
                    <a:lnTo>
                      <a:pt x="14" y="29"/>
                    </a:lnTo>
                    <a:lnTo>
                      <a:pt x="18" y="33"/>
                    </a:lnTo>
                    <a:lnTo>
                      <a:pt x="23" y="38"/>
                    </a:lnTo>
                    <a:lnTo>
                      <a:pt x="29" y="42"/>
                    </a:lnTo>
                    <a:lnTo>
                      <a:pt x="35" y="46"/>
                    </a:lnTo>
                    <a:lnTo>
                      <a:pt x="40" y="49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9141" name="Freeform 661"/>
              <p:cNvSpPr>
                <a:spLocks/>
              </p:cNvSpPr>
              <p:nvPr/>
            </p:nvSpPr>
            <p:spPr bwMode="auto">
              <a:xfrm>
                <a:off x="5244" y="2581"/>
                <a:ext cx="32" cy="11"/>
              </a:xfrm>
              <a:custGeom>
                <a:avLst/>
                <a:gdLst>
                  <a:gd name="T0" fmla="*/ 83 w 83"/>
                  <a:gd name="T1" fmla="*/ 16 h 27"/>
                  <a:gd name="T2" fmla="*/ 78 w 83"/>
                  <a:gd name="T3" fmla="*/ 13 h 27"/>
                  <a:gd name="T4" fmla="*/ 71 w 83"/>
                  <a:gd name="T5" fmla="*/ 10 h 27"/>
                  <a:gd name="T6" fmla="*/ 65 w 83"/>
                  <a:gd name="T7" fmla="*/ 7 h 27"/>
                  <a:gd name="T8" fmla="*/ 59 w 83"/>
                  <a:gd name="T9" fmla="*/ 5 h 27"/>
                  <a:gd name="T10" fmla="*/ 52 w 83"/>
                  <a:gd name="T11" fmla="*/ 3 h 27"/>
                  <a:gd name="T12" fmla="*/ 46 w 83"/>
                  <a:gd name="T13" fmla="*/ 2 h 27"/>
                  <a:gd name="T14" fmla="*/ 39 w 83"/>
                  <a:gd name="T15" fmla="*/ 0 h 27"/>
                  <a:gd name="T16" fmla="*/ 34 w 83"/>
                  <a:gd name="T17" fmla="*/ 0 h 27"/>
                  <a:gd name="T18" fmla="*/ 28 w 83"/>
                  <a:gd name="T19" fmla="*/ 2 h 27"/>
                  <a:gd name="T20" fmla="*/ 22 w 83"/>
                  <a:gd name="T21" fmla="*/ 3 h 27"/>
                  <a:gd name="T22" fmla="*/ 18 w 83"/>
                  <a:gd name="T23" fmla="*/ 4 h 27"/>
                  <a:gd name="T24" fmla="*/ 13 w 83"/>
                  <a:gd name="T25" fmla="*/ 6 h 27"/>
                  <a:gd name="T26" fmla="*/ 10 w 83"/>
                  <a:gd name="T27" fmla="*/ 8 h 27"/>
                  <a:gd name="T28" fmla="*/ 6 w 83"/>
                  <a:gd name="T29" fmla="*/ 11 h 27"/>
                  <a:gd name="T30" fmla="*/ 3 w 83"/>
                  <a:gd name="T31" fmla="*/ 14 h 27"/>
                  <a:gd name="T32" fmla="*/ 2 w 83"/>
                  <a:gd name="T33" fmla="*/ 19 h 27"/>
                  <a:gd name="T34" fmla="*/ 1 w 83"/>
                  <a:gd name="T35" fmla="*/ 23 h 27"/>
                  <a:gd name="T36" fmla="*/ 0 w 83"/>
                  <a:gd name="T37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3" h="27">
                    <a:moveTo>
                      <a:pt x="83" y="16"/>
                    </a:moveTo>
                    <a:lnTo>
                      <a:pt x="78" y="13"/>
                    </a:lnTo>
                    <a:lnTo>
                      <a:pt x="71" y="10"/>
                    </a:lnTo>
                    <a:lnTo>
                      <a:pt x="65" y="7"/>
                    </a:lnTo>
                    <a:lnTo>
                      <a:pt x="59" y="5"/>
                    </a:lnTo>
                    <a:lnTo>
                      <a:pt x="52" y="3"/>
                    </a:lnTo>
                    <a:lnTo>
                      <a:pt x="46" y="2"/>
                    </a:lnTo>
                    <a:lnTo>
                      <a:pt x="39" y="0"/>
                    </a:lnTo>
                    <a:lnTo>
                      <a:pt x="34" y="0"/>
                    </a:lnTo>
                    <a:lnTo>
                      <a:pt x="28" y="2"/>
                    </a:lnTo>
                    <a:lnTo>
                      <a:pt x="22" y="3"/>
                    </a:lnTo>
                    <a:lnTo>
                      <a:pt x="18" y="4"/>
                    </a:lnTo>
                    <a:lnTo>
                      <a:pt x="13" y="6"/>
                    </a:lnTo>
                    <a:lnTo>
                      <a:pt x="10" y="8"/>
                    </a:lnTo>
                    <a:lnTo>
                      <a:pt x="6" y="11"/>
                    </a:lnTo>
                    <a:lnTo>
                      <a:pt x="3" y="14"/>
                    </a:lnTo>
                    <a:lnTo>
                      <a:pt x="2" y="19"/>
                    </a:lnTo>
                    <a:lnTo>
                      <a:pt x="1" y="23"/>
                    </a:lnTo>
                    <a:lnTo>
                      <a:pt x="0" y="27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9142" name="Freeform 662"/>
              <p:cNvSpPr>
                <a:spLocks/>
              </p:cNvSpPr>
              <p:nvPr/>
            </p:nvSpPr>
            <p:spPr bwMode="auto">
              <a:xfrm>
                <a:off x="5276" y="2589"/>
                <a:ext cx="62" cy="43"/>
              </a:xfrm>
              <a:custGeom>
                <a:avLst/>
                <a:gdLst>
                  <a:gd name="T0" fmla="*/ 0 w 161"/>
                  <a:gd name="T1" fmla="*/ 0 h 114"/>
                  <a:gd name="T2" fmla="*/ 161 w 161"/>
                  <a:gd name="T3" fmla="*/ 114 h 114"/>
                  <a:gd name="T4" fmla="*/ 161 w 161"/>
                  <a:gd name="T5" fmla="*/ 39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1" h="114">
                    <a:moveTo>
                      <a:pt x="0" y="0"/>
                    </a:moveTo>
                    <a:lnTo>
                      <a:pt x="161" y="114"/>
                    </a:lnTo>
                    <a:lnTo>
                      <a:pt x="161" y="39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9143" name="Freeform 663"/>
              <p:cNvSpPr>
                <a:spLocks/>
              </p:cNvSpPr>
              <p:nvPr/>
            </p:nvSpPr>
            <p:spPr bwMode="auto">
              <a:xfrm>
                <a:off x="5250" y="2549"/>
                <a:ext cx="82" cy="24"/>
              </a:xfrm>
              <a:custGeom>
                <a:avLst/>
                <a:gdLst>
                  <a:gd name="T0" fmla="*/ 0 w 216"/>
                  <a:gd name="T1" fmla="*/ 0 h 60"/>
                  <a:gd name="T2" fmla="*/ 12 w 216"/>
                  <a:gd name="T3" fmla="*/ 8 h 60"/>
                  <a:gd name="T4" fmla="*/ 24 w 216"/>
                  <a:gd name="T5" fmla="*/ 15 h 60"/>
                  <a:gd name="T6" fmla="*/ 36 w 216"/>
                  <a:gd name="T7" fmla="*/ 22 h 60"/>
                  <a:gd name="T8" fmla="*/ 49 w 216"/>
                  <a:gd name="T9" fmla="*/ 28 h 60"/>
                  <a:gd name="T10" fmla="*/ 62 w 216"/>
                  <a:gd name="T11" fmla="*/ 33 h 60"/>
                  <a:gd name="T12" fmla="*/ 75 w 216"/>
                  <a:gd name="T13" fmla="*/ 39 h 60"/>
                  <a:gd name="T14" fmla="*/ 88 w 216"/>
                  <a:gd name="T15" fmla="*/ 43 h 60"/>
                  <a:gd name="T16" fmla="*/ 101 w 216"/>
                  <a:gd name="T17" fmla="*/ 47 h 60"/>
                  <a:gd name="T18" fmla="*/ 115 w 216"/>
                  <a:gd name="T19" fmla="*/ 50 h 60"/>
                  <a:gd name="T20" fmla="*/ 128 w 216"/>
                  <a:gd name="T21" fmla="*/ 54 h 60"/>
                  <a:gd name="T22" fmla="*/ 141 w 216"/>
                  <a:gd name="T23" fmla="*/ 56 h 60"/>
                  <a:gd name="T24" fmla="*/ 154 w 216"/>
                  <a:gd name="T25" fmla="*/ 58 h 60"/>
                  <a:gd name="T26" fmla="*/ 167 w 216"/>
                  <a:gd name="T27" fmla="*/ 59 h 60"/>
                  <a:gd name="T28" fmla="*/ 180 w 216"/>
                  <a:gd name="T29" fmla="*/ 60 h 60"/>
                  <a:gd name="T30" fmla="*/ 193 w 216"/>
                  <a:gd name="T31" fmla="*/ 60 h 60"/>
                  <a:gd name="T32" fmla="*/ 204 w 216"/>
                  <a:gd name="T33" fmla="*/ 60 h 60"/>
                  <a:gd name="T34" fmla="*/ 216 w 216"/>
                  <a:gd name="T35" fmla="*/ 59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16" h="60">
                    <a:moveTo>
                      <a:pt x="0" y="0"/>
                    </a:moveTo>
                    <a:lnTo>
                      <a:pt x="12" y="8"/>
                    </a:lnTo>
                    <a:lnTo>
                      <a:pt x="24" y="15"/>
                    </a:lnTo>
                    <a:lnTo>
                      <a:pt x="36" y="22"/>
                    </a:lnTo>
                    <a:lnTo>
                      <a:pt x="49" y="28"/>
                    </a:lnTo>
                    <a:lnTo>
                      <a:pt x="62" y="33"/>
                    </a:lnTo>
                    <a:lnTo>
                      <a:pt x="75" y="39"/>
                    </a:lnTo>
                    <a:lnTo>
                      <a:pt x="88" y="43"/>
                    </a:lnTo>
                    <a:lnTo>
                      <a:pt x="101" y="47"/>
                    </a:lnTo>
                    <a:lnTo>
                      <a:pt x="115" y="50"/>
                    </a:lnTo>
                    <a:lnTo>
                      <a:pt x="128" y="54"/>
                    </a:lnTo>
                    <a:lnTo>
                      <a:pt x="141" y="56"/>
                    </a:lnTo>
                    <a:lnTo>
                      <a:pt x="154" y="58"/>
                    </a:lnTo>
                    <a:lnTo>
                      <a:pt x="167" y="59"/>
                    </a:lnTo>
                    <a:lnTo>
                      <a:pt x="180" y="60"/>
                    </a:lnTo>
                    <a:lnTo>
                      <a:pt x="193" y="60"/>
                    </a:lnTo>
                    <a:lnTo>
                      <a:pt x="204" y="60"/>
                    </a:lnTo>
                    <a:lnTo>
                      <a:pt x="216" y="59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9144" name="Freeform 664"/>
              <p:cNvSpPr>
                <a:spLocks/>
              </p:cNvSpPr>
              <p:nvPr/>
            </p:nvSpPr>
            <p:spPr bwMode="auto">
              <a:xfrm>
                <a:off x="5244" y="2536"/>
                <a:ext cx="6" cy="13"/>
              </a:xfrm>
              <a:custGeom>
                <a:avLst/>
                <a:gdLst>
                  <a:gd name="T0" fmla="*/ 14 w 14"/>
                  <a:gd name="T1" fmla="*/ 0 h 37"/>
                  <a:gd name="T2" fmla="*/ 11 w 14"/>
                  <a:gd name="T3" fmla="*/ 1 h 37"/>
                  <a:gd name="T4" fmla="*/ 7 w 14"/>
                  <a:gd name="T5" fmla="*/ 2 h 37"/>
                  <a:gd name="T6" fmla="*/ 4 w 14"/>
                  <a:gd name="T7" fmla="*/ 4 h 37"/>
                  <a:gd name="T8" fmla="*/ 2 w 14"/>
                  <a:gd name="T9" fmla="*/ 8 h 37"/>
                  <a:gd name="T10" fmla="*/ 1 w 14"/>
                  <a:gd name="T11" fmla="*/ 11 h 37"/>
                  <a:gd name="T12" fmla="*/ 0 w 14"/>
                  <a:gd name="T13" fmla="*/ 14 h 37"/>
                  <a:gd name="T14" fmla="*/ 0 w 14"/>
                  <a:gd name="T15" fmla="*/ 17 h 37"/>
                  <a:gd name="T16" fmla="*/ 1 w 14"/>
                  <a:gd name="T17" fmla="*/ 20 h 37"/>
                  <a:gd name="T18" fmla="*/ 2 w 14"/>
                  <a:gd name="T19" fmla="*/ 24 h 37"/>
                  <a:gd name="T20" fmla="*/ 4 w 14"/>
                  <a:gd name="T21" fmla="*/ 28 h 37"/>
                  <a:gd name="T22" fmla="*/ 7 w 14"/>
                  <a:gd name="T23" fmla="*/ 31 h 37"/>
                  <a:gd name="T24" fmla="*/ 11 w 14"/>
                  <a:gd name="T25" fmla="*/ 34 h 37"/>
                  <a:gd name="T26" fmla="*/ 14 w 14"/>
                  <a:gd name="T27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37">
                    <a:moveTo>
                      <a:pt x="14" y="0"/>
                    </a:moveTo>
                    <a:lnTo>
                      <a:pt x="11" y="1"/>
                    </a:lnTo>
                    <a:lnTo>
                      <a:pt x="7" y="2"/>
                    </a:lnTo>
                    <a:lnTo>
                      <a:pt x="4" y="4"/>
                    </a:lnTo>
                    <a:lnTo>
                      <a:pt x="2" y="8"/>
                    </a:lnTo>
                    <a:lnTo>
                      <a:pt x="1" y="11"/>
                    </a:lnTo>
                    <a:lnTo>
                      <a:pt x="0" y="14"/>
                    </a:lnTo>
                    <a:lnTo>
                      <a:pt x="0" y="17"/>
                    </a:lnTo>
                    <a:lnTo>
                      <a:pt x="1" y="20"/>
                    </a:lnTo>
                    <a:lnTo>
                      <a:pt x="2" y="24"/>
                    </a:lnTo>
                    <a:lnTo>
                      <a:pt x="4" y="28"/>
                    </a:lnTo>
                    <a:lnTo>
                      <a:pt x="7" y="31"/>
                    </a:lnTo>
                    <a:lnTo>
                      <a:pt x="11" y="34"/>
                    </a:lnTo>
                    <a:lnTo>
                      <a:pt x="14" y="37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9145" name="Freeform 665"/>
              <p:cNvSpPr>
                <a:spLocks/>
              </p:cNvSpPr>
              <p:nvPr/>
            </p:nvSpPr>
            <p:spPr bwMode="auto">
              <a:xfrm>
                <a:off x="5250" y="2536"/>
                <a:ext cx="82" cy="21"/>
              </a:xfrm>
              <a:custGeom>
                <a:avLst/>
                <a:gdLst>
                  <a:gd name="T0" fmla="*/ 216 w 216"/>
                  <a:gd name="T1" fmla="*/ 60 h 60"/>
                  <a:gd name="T2" fmla="*/ 204 w 216"/>
                  <a:gd name="T3" fmla="*/ 52 h 60"/>
                  <a:gd name="T4" fmla="*/ 193 w 216"/>
                  <a:gd name="T5" fmla="*/ 46 h 60"/>
                  <a:gd name="T6" fmla="*/ 180 w 216"/>
                  <a:gd name="T7" fmla="*/ 39 h 60"/>
                  <a:gd name="T8" fmla="*/ 167 w 216"/>
                  <a:gd name="T9" fmla="*/ 33 h 60"/>
                  <a:gd name="T10" fmla="*/ 154 w 216"/>
                  <a:gd name="T11" fmla="*/ 28 h 60"/>
                  <a:gd name="T12" fmla="*/ 141 w 216"/>
                  <a:gd name="T13" fmla="*/ 22 h 60"/>
                  <a:gd name="T14" fmla="*/ 128 w 216"/>
                  <a:gd name="T15" fmla="*/ 18 h 60"/>
                  <a:gd name="T16" fmla="*/ 115 w 216"/>
                  <a:gd name="T17" fmla="*/ 14 h 60"/>
                  <a:gd name="T18" fmla="*/ 101 w 216"/>
                  <a:gd name="T19" fmla="*/ 10 h 60"/>
                  <a:gd name="T20" fmla="*/ 88 w 216"/>
                  <a:gd name="T21" fmla="*/ 7 h 60"/>
                  <a:gd name="T22" fmla="*/ 75 w 216"/>
                  <a:gd name="T23" fmla="*/ 4 h 60"/>
                  <a:gd name="T24" fmla="*/ 62 w 216"/>
                  <a:gd name="T25" fmla="*/ 2 h 60"/>
                  <a:gd name="T26" fmla="*/ 49 w 216"/>
                  <a:gd name="T27" fmla="*/ 1 h 60"/>
                  <a:gd name="T28" fmla="*/ 36 w 216"/>
                  <a:gd name="T29" fmla="*/ 1 h 60"/>
                  <a:gd name="T30" fmla="*/ 24 w 216"/>
                  <a:gd name="T31" fmla="*/ 0 h 60"/>
                  <a:gd name="T32" fmla="*/ 12 w 216"/>
                  <a:gd name="T33" fmla="*/ 1 h 60"/>
                  <a:gd name="T34" fmla="*/ 0 w 216"/>
                  <a:gd name="T35" fmla="*/ 2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16" h="60">
                    <a:moveTo>
                      <a:pt x="216" y="60"/>
                    </a:moveTo>
                    <a:lnTo>
                      <a:pt x="204" y="52"/>
                    </a:lnTo>
                    <a:lnTo>
                      <a:pt x="193" y="46"/>
                    </a:lnTo>
                    <a:lnTo>
                      <a:pt x="180" y="39"/>
                    </a:lnTo>
                    <a:lnTo>
                      <a:pt x="167" y="33"/>
                    </a:lnTo>
                    <a:lnTo>
                      <a:pt x="154" y="28"/>
                    </a:lnTo>
                    <a:lnTo>
                      <a:pt x="141" y="22"/>
                    </a:lnTo>
                    <a:lnTo>
                      <a:pt x="128" y="18"/>
                    </a:lnTo>
                    <a:lnTo>
                      <a:pt x="115" y="14"/>
                    </a:lnTo>
                    <a:lnTo>
                      <a:pt x="101" y="10"/>
                    </a:lnTo>
                    <a:lnTo>
                      <a:pt x="88" y="7"/>
                    </a:lnTo>
                    <a:lnTo>
                      <a:pt x="75" y="4"/>
                    </a:lnTo>
                    <a:lnTo>
                      <a:pt x="62" y="2"/>
                    </a:lnTo>
                    <a:lnTo>
                      <a:pt x="49" y="1"/>
                    </a:lnTo>
                    <a:lnTo>
                      <a:pt x="36" y="1"/>
                    </a:lnTo>
                    <a:lnTo>
                      <a:pt x="24" y="0"/>
                    </a:lnTo>
                    <a:lnTo>
                      <a:pt x="12" y="1"/>
                    </a:lnTo>
                    <a:lnTo>
                      <a:pt x="0" y="2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9146" name="Freeform 666"/>
              <p:cNvSpPr>
                <a:spLocks/>
              </p:cNvSpPr>
              <p:nvPr/>
            </p:nvSpPr>
            <p:spPr bwMode="auto">
              <a:xfrm>
                <a:off x="5332" y="2557"/>
                <a:ext cx="6" cy="16"/>
              </a:xfrm>
              <a:custGeom>
                <a:avLst/>
                <a:gdLst>
                  <a:gd name="T0" fmla="*/ 0 w 14"/>
                  <a:gd name="T1" fmla="*/ 38 h 38"/>
                  <a:gd name="T2" fmla="*/ 4 w 14"/>
                  <a:gd name="T3" fmla="*/ 37 h 38"/>
                  <a:gd name="T4" fmla="*/ 7 w 14"/>
                  <a:gd name="T5" fmla="*/ 35 h 38"/>
                  <a:gd name="T6" fmla="*/ 10 w 14"/>
                  <a:gd name="T7" fmla="*/ 33 h 38"/>
                  <a:gd name="T8" fmla="*/ 12 w 14"/>
                  <a:gd name="T9" fmla="*/ 30 h 38"/>
                  <a:gd name="T10" fmla="*/ 14 w 14"/>
                  <a:gd name="T11" fmla="*/ 27 h 38"/>
                  <a:gd name="T12" fmla="*/ 14 w 14"/>
                  <a:gd name="T13" fmla="*/ 24 h 38"/>
                  <a:gd name="T14" fmla="*/ 14 w 14"/>
                  <a:gd name="T15" fmla="*/ 21 h 38"/>
                  <a:gd name="T16" fmla="*/ 14 w 14"/>
                  <a:gd name="T17" fmla="*/ 18 h 38"/>
                  <a:gd name="T18" fmla="*/ 12 w 14"/>
                  <a:gd name="T19" fmla="*/ 13 h 38"/>
                  <a:gd name="T20" fmla="*/ 10 w 14"/>
                  <a:gd name="T21" fmla="*/ 10 h 38"/>
                  <a:gd name="T22" fmla="*/ 7 w 14"/>
                  <a:gd name="T23" fmla="*/ 6 h 38"/>
                  <a:gd name="T24" fmla="*/ 4 w 14"/>
                  <a:gd name="T25" fmla="*/ 3 h 38"/>
                  <a:gd name="T26" fmla="*/ 0 w 14"/>
                  <a:gd name="T2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38">
                    <a:moveTo>
                      <a:pt x="0" y="38"/>
                    </a:moveTo>
                    <a:lnTo>
                      <a:pt x="4" y="37"/>
                    </a:lnTo>
                    <a:lnTo>
                      <a:pt x="7" y="35"/>
                    </a:lnTo>
                    <a:lnTo>
                      <a:pt x="10" y="33"/>
                    </a:lnTo>
                    <a:lnTo>
                      <a:pt x="12" y="30"/>
                    </a:lnTo>
                    <a:lnTo>
                      <a:pt x="14" y="27"/>
                    </a:lnTo>
                    <a:lnTo>
                      <a:pt x="14" y="24"/>
                    </a:lnTo>
                    <a:lnTo>
                      <a:pt x="14" y="21"/>
                    </a:lnTo>
                    <a:lnTo>
                      <a:pt x="14" y="18"/>
                    </a:lnTo>
                    <a:lnTo>
                      <a:pt x="12" y="13"/>
                    </a:lnTo>
                    <a:lnTo>
                      <a:pt x="10" y="10"/>
                    </a:lnTo>
                    <a:lnTo>
                      <a:pt x="7" y="6"/>
                    </a:lnTo>
                    <a:lnTo>
                      <a:pt x="4" y="3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49147" name="Group 667"/>
            <p:cNvGrpSpPr>
              <a:grpSpLocks/>
            </p:cNvGrpSpPr>
            <p:nvPr/>
          </p:nvGrpSpPr>
          <p:grpSpPr bwMode="auto">
            <a:xfrm>
              <a:off x="4886" y="2068"/>
              <a:ext cx="716" cy="1023"/>
              <a:chOff x="4886" y="2068"/>
              <a:chExt cx="716" cy="1023"/>
            </a:xfrm>
          </p:grpSpPr>
          <p:sp>
            <p:nvSpPr>
              <p:cNvPr id="149148" name="Line 668"/>
              <p:cNvSpPr>
                <a:spLocks noChangeShapeType="1"/>
              </p:cNvSpPr>
              <p:nvPr/>
            </p:nvSpPr>
            <p:spPr bwMode="auto">
              <a:xfrm>
                <a:off x="4886" y="2068"/>
                <a:ext cx="716" cy="0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9149" name="Line 669"/>
              <p:cNvSpPr>
                <a:spLocks noChangeShapeType="1"/>
              </p:cNvSpPr>
              <p:nvPr/>
            </p:nvSpPr>
            <p:spPr bwMode="auto">
              <a:xfrm>
                <a:off x="4886" y="3091"/>
                <a:ext cx="716" cy="0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9150" name="Line 670"/>
              <p:cNvSpPr>
                <a:spLocks noChangeShapeType="1"/>
              </p:cNvSpPr>
              <p:nvPr/>
            </p:nvSpPr>
            <p:spPr bwMode="auto">
              <a:xfrm>
                <a:off x="5565" y="2130"/>
                <a:ext cx="0" cy="902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9151" name="Freeform 671"/>
              <p:cNvSpPr>
                <a:spLocks/>
              </p:cNvSpPr>
              <p:nvPr/>
            </p:nvSpPr>
            <p:spPr bwMode="auto">
              <a:xfrm>
                <a:off x="5554" y="2068"/>
                <a:ext cx="19" cy="62"/>
              </a:xfrm>
              <a:custGeom>
                <a:avLst/>
                <a:gdLst>
                  <a:gd name="T0" fmla="*/ 0 w 52"/>
                  <a:gd name="T1" fmla="*/ 156 h 156"/>
                  <a:gd name="T2" fmla="*/ 52 w 52"/>
                  <a:gd name="T3" fmla="*/ 156 h 156"/>
                  <a:gd name="T4" fmla="*/ 27 w 52"/>
                  <a:gd name="T5" fmla="*/ 0 h 156"/>
                  <a:gd name="T6" fmla="*/ 0 w 52"/>
                  <a:gd name="T7" fmla="*/ 156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2" h="156">
                    <a:moveTo>
                      <a:pt x="0" y="156"/>
                    </a:moveTo>
                    <a:lnTo>
                      <a:pt x="52" y="156"/>
                    </a:lnTo>
                    <a:lnTo>
                      <a:pt x="27" y="0"/>
                    </a:lnTo>
                    <a:lnTo>
                      <a:pt x="0" y="156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9152" name="Freeform 672"/>
              <p:cNvSpPr>
                <a:spLocks/>
              </p:cNvSpPr>
              <p:nvPr/>
            </p:nvSpPr>
            <p:spPr bwMode="auto">
              <a:xfrm>
                <a:off x="5554" y="2068"/>
                <a:ext cx="19" cy="62"/>
              </a:xfrm>
              <a:custGeom>
                <a:avLst/>
                <a:gdLst>
                  <a:gd name="T0" fmla="*/ 0 w 52"/>
                  <a:gd name="T1" fmla="*/ 156 h 156"/>
                  <a:gd name="T2" fmla="*/ 52 w 52"/>
                  <a:gd name="T3" fmla="*/ 156 h 156"/>
                  <a:gd name="T4" fmla="*/ 27 w 52"/>
                  <a:gd name="T5" fmla="*/ 0 h 156"/>
                  <a:gd name="T6" fmla="*/ 0 w 52"/>
                  <a:gd name="T7" fmla="*/ 156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2" h="156">
                    <a:moveTo>
                      <a:pt x="0" y="156"/>
                    </a:moveTo>
                    <a:lnTo>
                      <a:pt x="52" y="156"/>
                    </a:lnTo>
                    <a:lnTo>
                      <a:pt x="27" y="0"/>
                    </a:lnTo>
                    <a:lnTo>
                      <a:pt x="0" y="156"/>
                    </a:lnTo>
                    <a:close/>
                  </a:path>
                </a:pathLst>
              </a:custGeom>
              <a:solidFill>
                <a:schemeClr val="accent2"/>
              </a:solidFill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9153" name="Freeform 673"/>
              <p:cNvSpPr>
                <a:spLocks/>
              </p:cNvSpPr>
              <p:nvPr/>
            </p:nvSpPr>
            <p:spPr bwMode="auto">
              <a:xfrm>
                <a:off x="5554" y="3032"/>
                <a:ext cx="19" cy="59"/>
              </a:xfrm>
              <a:custGeom>
                <a:avLst/>
                <a:gdLst>
                  <a:gd name="T0" fmla="*/ 0 w 52"/>
                  <a:gd name="T1" fmla="*/ 0 h 155"/>
                  <a:gd name="T2" fmla="*/ 52 w 52"/>
                  <a:gd name="T3" fmla="*/ 0 h 155"/>
                  <a:gd name="T4" fmla="*/ 27 w 52"/>
                  <a:gd name="T5" fmla="*/ 155 h 155"/>
                  <a:gd name="T6" fmla="*/ 0 w 52"/>
                  <a:gd name="T7" fmla="*/ 0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2" h="155">
                    <a:moveTo>
                      <a:pt x="0" y="0"/>
                    </a:moveTo>
                    <a:lnTo>
                      <a:pt x="52" y="0"/>
                    </a:lnTo>
                    <a:lnTo>
                      <a:pt x="27" y="15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9154" name="Freeform 674"/>
              <p:cNvSpPr>
                <a:spLocks/>
              </p:cNvSpPr>
              <p:nvPr/>
            </p:nvSpPr>
            <p:spPr bwMode="auto">
              <a:xfrm>
                <a:off x="5554" y="3032"/>
                <a:ext cx="19" cy="59"/>
              </a:xfrm>
              <a:custGeom>
                <a:avLst/>
                <a:gdLst>
                  <a:gd name="T0" fmla="*/ 0 w 52"/>
                  <a:gd name="T1" fmla="*/ 0 h 155"/>
                  <a:gd name="T2" fmla="*/ 52 w 52"/>
                  <a:gd name="T3" fmla="*/ 0 h 155"/>
                  <a:gd name="T4" fmla="*/ 27 w 52"/>
                  <a:gd name="T5" fmla="*/ 155 h 155"/>
                  <a:gd name="T6" fmla="*/ 0 w 52"/>
                  <a:gd name="T7" fmla="*/ 0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2" h="155">
                    <a:moveTo>
                      <a:pt x="0" y="0"/>
                    </a:moveTo>
                    <a:lnTo>
                      <a:pt x="52" y="0"/>
                    </a:lnTo>
                    <a:lnTo>
                      <a:pt x="27" y="15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9155" name="Line 675"/>
              <p:cNvSpPr>
                <a:spLocks noChangeShapeType="1"/>
              </p:cNvSpPr>
              <p:nvPr/>
            </p:nvSpPr>
            <p:spPr bwMode="auto">
              <a:xfrm flipV="1">
                <a:off x="5450" y="2589"/>
                <a:ext cx="0" cy="16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9156" name="Freeform 676"/>
              <p:cNvSpPr>
                <a:spLocks/>
              </p:cNvSpPr>
              <p:nvPr/>
            </p:nvSpPr>
            <p:spPr bwMode="auto">
              <a:xfrm>
                <a:off x="5450" y="2578"/>
                <a:ext cx="40" cy="22"/>
              </a:xfrm>
              <a:custGeom>
                <a:avLst/>
                <a:gdLst>
                  <a:gd name="T0" fmla="*/ 108 w 108"/>
                  <a:gd name="T1" fmla="*/ 55 h 55"/>
                  <a:gd name="T2" fmla="*/ 107 w 108"/>
                  <a:gd name="T3" fmla="*/ 50 h 55"/>
                  <a:gd name="T4" fmla="*/ 106 w 108"/>
                  <a:gd name="T5" fmla="*/ 46 h 55"/>
                  <a:gd name="T6" fmla="*/ 104 w 108"/>
                  <a:gd name="T7" fmla="*/ 40 h 55"/>
                  <a:gd name="T8" fmla="*/ 102 w 108"/>
                  <a:gd name="T9" fmla="*/ 36 h 55"/>
                  <a:gd name="T10" fmla="*/ 99 w 108"/>
                  <a:gd name="T11" fmla="*/ 31 h 55"/>
                  <a:gd name="T12" fmla="*/ 94 w 108"/>
                  <a:gd name="T13" fmla="*/ 27 h 55"/>
                  <a:gd name="T14" fmla="*/ 89 w 108"/>
                  <a:gd name="T15" fmla="*/ 22 h 55"/>
                  <a:gd name="T16" fmla="*/ 85 w 108"/>
                  <a:gd name="T17" fmla="*/ 18 h 55"/>
                  <a:gd name="T18" fmla="*/ 78 w 108"/>
                  <a:gd name="T19" fmla="*/ 14 h 55"/>
                  <a:gd name="T20" fmla="*/ 73 w 108"/>
                  <a:gd name="T21" fmla="*/ 11 h 55"/>
                  <a:gd name="T22" fmla="*/ 67 w 108"/>
                  <a:gd name="T23" fmla="*/ 7 h 55"/>
                  <a:gd name="T24" fmla="*/ 60 w 108"/>
                  <a:gd name="T25" fmla="*/ 4 h 55"/>
                  <a:gd name="T26" fmla="*/ 54 w 108"/>
                  <a:gd name="T27" fmla="*/ 3 h 55"/>
                  <a:gd name="T28" fmla="*/ 48 w 108"/>
                  <a:gd name="T29" fmla="*/ 1 h 55"/>
                  <a:gd name="T30" fmla="*/ 40 w 108"/>
                  <a:gd name="T31" fmla="*/ 0 h 55"/>
                  <a:gd name="T32" fmla="*/ 35 w 108"/>
                  <a:gd name="T33" fmla="*/ 0 h 55"/>
                  <a:gd name="T34" fmla="*/ 28 w 108"/>
                  <a:gd name="T35" fmla="*/ 0 h 55"/>
                  <a:gd name="T36" fmla="*/ 23 w 108"/>
                  <a:gd name="T37" fmla="*/ 1 h 55"/>
                  <a:gd name="T38" fmla="*/ 18 w 108"/>
                  <a:gd name="T39" fmla="*/ 2 h 55"/>
                  <a:gd name="T40" fmla="*/ 13 w 108"/>
                  <a:gd name="T41" fmla="*/ 4 h 55"/>
                  <a:gd name="T42" fmla="*/ 9 w 108"/>
                  <a:gd name="T43" fmla="*/ 7 h 55"/>
                  <a:gd name="T44" fmla="*/ 6 w 108"/>
                  <a:gd name="T45" fmla="*/ 11 h 55"/>
                  <a:gd name="T46" fmla="*/ 3 w 108"/>
                  <a:gd name="T47" fmla="*/ 14 h 55"/>
                  <a:gd name="T48" fmla="*/ 1 w 108"/>
                  <a:gd name="T49" fmla="*/ 17 h 55"/>
                  <a:gd name="T50" fmla="*/ 0 w 108"/>
                  <a:gd name="T51" fmla="*/ 21 h 55"/>
                  <a:gd name="T52" fmla="*/ 0 w 108"/>
                  <a:gd name="T53" fmla="*/ 27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08" h="55">
                    <a:moveTo>
                      <a:pt x="108" y="55"/>
                    </a:moveTo>
                    <a:lnTo>
                      <a:pt x="107" y="50"/>
                    </a:lnTo>
                    <a:lnTo>
                      <a:pt x="106" y="46"/>
                    </a:lnTo>
                    <a:lnTo>
                      <a:pt x="104" y="40"/>
                    </a:lnTo>
                    <a:lnTo>
                      <a:pt x="102" y="36"/>
                    </a:lnTo>
                    <a:lnTo>
                      <a:pt x="99" y="31"/>
                    </a:lnTo>
                    <a:lnTo>
                      <a:pt x="94" y="27"/>
                    </a:lnTo>
                    <a:lnTo>
                      <a:pt x="89" y="22"/>
                    </a:lnTo>
                    <a:lnTo>
                      <a:pt x="85" y="18"/>
                    </a:lnTo>
                    <a:lnTo>
                      <a:pt x="78" y="14"/>
                    </a:lnTo>
                    <a:lnTo>
                      <a:pt x="73" y="11"/>
                    </a:lnTo>
                    <a:lnTo>
                      <a:pt x="67" y="7"/>
                    </a:lnTo>
                    <a:lnTo>
                      <a:pt x="60" y="4"/>
                    </a:lnTo>
                    <a:lnTo>
                      <a:pt x="54" y="3"/>
                    </a:lnTo>
                    <a:lnTo>
                      <a:pt x="48" y="1"/>
                    </a:lnTo>
                    <a:lnTo>
                      <a:pt x="40" y="0"/>
                    </a:lnTo>
                    <a:lnTo>
                      <a:pt x="35" y="0"/>
                    </a:lnTo>
                    <a:lnTo>
                      <a:pt x="28" y="0"/>
                    </a:lnTo>
                    <a:lnTo>
                      <a:pt x="23" y="1"/>
                    </a:lnTo>
                    <a:lnTo>
                      <a:pt x="18" y="2"/>
                    </a:lnTo>
                    <a:lnTo>
                      <a:pt x="13" y="4"/>
                    </a:lnTo>
                    <a:lnTo>
                      <a:pt x="9" y="7"/>
                    </a:lnTo>
                    <a:lnTo>
                      <a:pt x="6" y="11"/>
                    </a:lnTo>
                    <a:lnTo>
                      <a:pt x="3" y="14"/>
                    </a:lnTo>
                    <a:lnTo>
                      <a:pt x="1" y="17"/>
                    </a:lnTo>
                    <a:lnTo>
                      <a:pt x="0" y="21"/>
                    </a:lnTo>
                    <a:lnTo>
                      <a:pt x="0" y="27"/>
                    </a:lnTo>
                  </a:path>
                </a:pathLst>
              </a:custGeom>
              <a:noFill/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9157" name="Line 677"/>
              <p:cNvSpPr>
                <a:spLocks noChangeShapeType="1"/>
              </p:cNvSpPr>
              <p:nvPr/>
            </p:nvSpPr>
            <p:spPr bwMode="auto">
              <a:xfrm>
                <a:off x="5490" y="2600"/>
                <a:ext cx="0" cy="8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9158" name="Freeform 678"/>
              <p:cNvSpPr>
                <a:spLocks/>
              </p:cNvSpPr>
              <p:nvPr/>
            </p:nvSpPr>
            <p:spPr bwMode="auto">
              <a:xfrm>
                <a:off x="5490" y="2592"/>
                <a:ext cx="21" cy="8"/>
              </a:xfrm>
              <a:custGeom>
                <a:avLst/>
                <a:gdLst>
                  <a:gd name="T0" fmla="*/ 53 w 53"/>
                  <a:gd name="T1" fmla="*/ 3 h 26"/>
                  <a:gd name="T2" fmla="*/ 47 w 53"/>
                  <a:gd name="T3" fmla="*/ 1 h 26"/>
                  <a:gd name="T4" fmla="*/ 41 w 53"/>
                  <a:gd name="T5" fmla="*/ 1 h 26"/>
                  <a:gd name="T6" fmla="*/ 34 w 53"/>
                  <a:gd name="T7" fmla="*/ 0 h 26"/>
                  <a:gd name="T8" fmla="*/ 29 w 53"/>
                  <a:gd name="T9" fmla="*/ 1 h 26"/>
                  <a:gd name="T10" fmla="*/ 23 w 53"/>
                  <a:gd name="T11" fmla="*/ 1 h 26"/>
                  <a:gd name="T12" fmla="*/ 18 w 53"/>
                  <a:gd name="T13" fmla="*/ 3 h 26"/>
                  <a:gd name="T14" fmla="*/ 13 w 53"/>
                  <a:gd name="T15" fmla="*/ 5 h 26"/>
                  <a:gd name="T16" fmla="*/ 10 w 53"/>
                  <a:gd name="T17" fmla="*/ 7 h 26"/>
                  <a:gd name="T18" fmla="*/ 6 w 53"/>
                  <a:gd name="T19" fmla="*/ 10 h 26"/>
                  <a:gd name="T20" fmla="*/ 3 w 53"/>
                  <a:gd name="T21" fmla="*/ 14 h 26"/>
                  <a:gd name="T22" fmla="*/ 1 w 53"/>
                  <a:gd name="T23" fmla="*/ 18 h 26"/>
                  <a:gd name="T24" fmla="*/ 0 w 53"/>
                  <a:gd name="T25" fmla="*/ 22 h 26"/>
                  <a:gd name="T26" fmla="*/ 0 w 53"/>
                  <a:gd name="T27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3" h="26">
                    <a:moveTo>
                      <a:pt x="53" y="3"/>
                    </a:moveTo>
                    <a:lnTo>
                      <a:pt x="47" y="1"/>
                    </a:lnTo>
                    <a:lnTo>
                      <a:pt x="41" y="1"/>
                    </a:lnTo>
                    <a:lnTo>
                      <a:pt x="34" y="0"/>
                    </a:lnTo>
                    <a:lnTo>
                      <a:pt x="29" y="1"/>
                    </a:lnTo>
                    <a:lnTo>
                      <a:pt x="23" y="1"/>
                    </a:lnTo>
                    <a:lnTo>
                      <a:pt x="18" y="3"/>
                    </a:lnTo>
                    <a:lnTo>
                      <a:pt x="13" y="5"/>
                    </a:lnTo>
                    <a:lnTo>
                      <a:pt x="10" y="7"/>
                    </a:lnTo>
                    <a:lnTo>
                      <a:pt x="6" y="10"/>
                    </a:lnTo>
                    <a:lnTo>
                      <a:pt x="3" y="14"/>
                    </a:lnTo>
                    <a:lnTo>
                      <a:pt x="1" y="18"/>
                    </a:lnTo>
                    <a:lnTo>
                      <a:pt x="0" y="22"/>
                    </a:lnTo>
                    <a:lnTo>
                      <a:pt x="0" y="26"/>
                    </a:lnTo>
                  </a:path>
                </a:pathLst>
              </a:custGeom>
              <a:noFill/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9159" name="Line 679"/>
              <p:cNvSpPr>
                <a:spLocks noChangeShapeType="1"/>
              </p:cNvSpPr>
              <p:nvPr/>
            </p:nvSpPr>
            <p:spPr bwMode="auto">
              <a:xfrm>
                <a:off x="5511" y="2592"/>
                <a:ext cx="11" cy="2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9160" name="Freeform 680"/>
              <p:cNvSpPr>
                <a:spLocks/>
              </p:cNvSpPr>
              <p:nvPr/>
            </p:nvSpPr>
            <p:spPr bwMode="auto">
              <a:xfrm>
                <a:off x="5522" y="2594"/>
                <a:ext cx="21" cy="22"/>
              </a:xfrm>
              <a:custGeom>
                <a:avLst/>
                <a:gdLst>
                  <a:gd name="T0" fmla="*/ 54 w 54"/>
                  <a:gd name="T1" fmla="*/ 53 h 53"/>
                  <a:gd name="T2" fmla="*/ 53 w 54"/>
                  <a:gd name="T3" fmla="*/ 48 h 53"/>
                  <a:gd name="T4" fmla="*/ 52 w 54"/>
                  <a:gd name="T5" fmla="*/ 43 h 53"/>
                  <a:gd name="T6" fmla="*/ 50 w 54"/>
                  <a:gd name="T7" fmla="*/ 38 h 53"/>
                  <a:gd name="T8" fmla="*/ 48 w 54"/>
                  <a:gd name="T9" fmla="*/ 33 h 53"/>
                  <a:gd name="T10" fmla="*/ 45 w 54"/>
                  <a:gd name="T11" fmla="*/ 28 h 53"/>
                  <a:gd name="T12" fmla="*/ 41 w 54"/>
                  <a:gd name="T13" fmla="*/ 24 h 53"/>
                  <a:gd name="T14" fmla="*/ 36 w 54"/>
                  <a:gd name="T15" fmla="*/ 20 h 53"/>
                  <a:gd name="T16" fmla="*/ 31 w 54"/>
                  <a:gd name="T17" fmla="*/ 15 h 53"/>
                  <a:gd name="T18" fmla="*/ 25 w 54"/>
                  <a:gd name="T19" fmla="*/ 11 h 53"/>
                  <a:gd name="T20" fmla="*/ 19 w 54"/>
                  <a:gd name="T21" fmla="*/ 8 h 53"/>
                  <a:gd name="T22" fmla="*/ 13 w 54"/>
                  <a:gd name="T23" fmla="*/ 5 h 53"/>
                  <a:gd name="T24" fmla="*/ 7 w 54"/>
                  <a:gd name="T25" fmla="*/ 3 h 53"/>
                  <a:gd name="T26" fmla="*/ 0 w 54"/>
                  <a:gd name="T27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4" h="53">
                    <a:moveTo>
                      <a:pt x="54" y="53"/>
                    </a:moveTo>
                    <a:lnTo>
                      <a:pt x="53" y="48"/>
                    </a:lnTo>
                    <a:lnTo>
                      <a:pt x="52" y="43"/>
                    </a:lnTo>
                    <a:lnTo>
                      <a:pt x="50" y="38"/>
                    </a:lnTo>
                    <a:lnTo>
                      <a:pt x="48" y="33"/>
                    </a:lnTo>
                    <a:lnTo>
                      <a:pt x="45" y="28"/>
                    </a:lnTo>
                    <a:lnTo>
                      <a:pt x="41" y="24"/>
                    </a:lnTo>
                    <a:lnTo>
                      <a:pt x="36" y="20"/>
                    </a:lnTo>
                    <a:lnTo>
                      <a:pt x="31" y="15"/>
                    </a:lnTo>
                    <a:lnTo>
                      <a:pt x="25" y="11"/>
                    </a:lnTo>
                    <a:lnTo>
                      <a:pt x="19" y="8"/>
                    </a:lnTo>
                    <a:lnTo>
                      <a:pt x="13" y="5"/>
                    </a:lnTo>
                    <a:lnTo>
                      <a:pt x="7" y="3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9161" name="Line 681"/>
              <p:cNvSpPr>
                <a:spLocks noChangeShapeType="1"/>
              </p:cNvSpPr>
              <p:nvPr/>
            </p:nvSpPr>
            <p:spPr bwMode="auto">
              <a:xfrm>
                <a:off x="5543" y="2616"/>
                <a:ext cx="0" cy="13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9162" name="Freeform 682"/>
              <p:cNvSpPr>
                <a:spLocks/>
              </p:cNvSpPr>
              <p:nvPr/>
            </p:nvSpPr>
            <p:spPr bwMode="auto">
              <a:xfrm>
                <a:off x="5450" y="2530"/>
                <a:ext cx="93" cy="43"/>
              </a:xfrm>
              <a:custGeom>
                <a:avLst/>
                <a:gdLst>
                  <a:gd name="T0" fmla="*/ 0 w 243"/>
                  <a:gd name="T1" fmla="*/ 0 h 111"/>
                  <a:gd name="T2" fmla="*/ 3 w 243"/>
                  <a:gd name="T3" fmla="*/ 8 h 111"/>
                  <a:gd name="T4" fmla="*/ 7 w 243"/>
                  <a:gd name="T5" fmla="*/ 14 h 111"/>
                  <a:gd name="T6" fmla="*/ 12 w 243"/>
                  <a:gd name="T7" fmla="*/ 22 h 111"/>
                  <a:gd name="T8" fmla="*/ 18 w 243"/>
                  <a:gd name="T9" fmla="*/ 29 h 111"/>
                  <a:gd name="T10" fmla="*/ 24 w 243"/>
                  <a:gd name="T11" fmla="*/ 36 h 111"/>
                  <a:gd name="T12" fmla="*/ 31 w 243"/>
                  <a:gd name="T13" fmla="*/ 42 h 111"/>
                  <a:gd name="T14" fmla="*/ 38 w 243"/>
                  <a:gd name="T15" fmla="*/ 48 h 111"/>
                  <a:gd name="T16" fmla="*/ 45 w 243"/>
                  <a:gd name="T17" fmla="*/ 55 h 111"/>
                  <a:gd name="T18" fmla="*/ 53 w 243"/>
                  <a:gd name="T19" fmla="*/ 60 h 111"/>
                  <a:gd name="T20" fmla="*/ 61 w 243"/>
                  <a:gd name="T21" fmla="*/ 65 h 111"/>
                  <a:gd name="T22" fmla="*/ 71 w 243"/>
                  <a:gd name="T23" fmla="*/ 71 h 111"/>
                  <a:gd name="T24" fmla="*/ 80 w 243"/>
                  <a:gd name="T25" fmla="*/ 75 h 111"/>
                  <a:gd name="T26" fmla="*/ 89 w 243"/>
                  <a:gd name="T27" fmla="*/ 79 h 111"/>
                  <a:gd name="T28" fmla="*/ 99 w 243"/>
                  <a:gd name="T29" fmla="*/ 83 h 111"/>
                  <a:gd name="T30" fmla="*/ 108 w 243"/>
                  <a:gd name="T31" fmla="*/ 87 h 111"/>
                  <a:gd name="T32" fmla="*/ 189 w 243"/>
                  <a:gd name="T33" fmla="*/ 108 h 111"/>
                  <a:gd name="T34" fmla="*/ 196 w 243"/>
                  <a:gd name="T35" fmla="*/ 110 h 111"/>
                  <a:gd name="T36" fmla="*/ 202 w 243"/>
                  <a:gd name="T37" fmla="*/ 110 h 111"/>
                  <a:gd name="T38" fmla="*/ 208 w 243"/>
                  <a:gd name="T39" fmla="*/ 111 h 111"/>
                  <a:gd name="T40" fmla="*/ 214 w 243"/>
                  <a:gd name="T41" fmla="*/ 110 h 111"/>
                  <a:gd name="T42" fmla="*/ 220 w 243"/>
                  <a:gd name="T43" fmla="*/ 110 h 111"/>
                  <a:gd name="T44" fmla="*/ 225 w 243"/>
                  <a:gd name="T45" fmla="*/ 108 h 111"/>
                  <a:gd name="T46" fmla="*/ 230 w 243"/>
                  <a:gd name="T47" fmla="*/ 106 h 111"/>
                  <a:gd name="T48" fmla="*/ 234 w 243"/>
                  <a:gd name="T49" fmla="*/ 104 h 111"/>
                  <a:gd name="T50" fmla="*/ 237 w 243"/>
                  <a:gd name="T51" fmla="*/ 100 h 111"/>
                  <a:gd name="T52" fmla="*/ 239 w 243"/>
                  <a:gd name="T53" fmla="*/ 97 h 111"/>
                  <a:gd name="T54" fmla="*/ 241 w 243"/>
                  <a:gd name="T55" fmla="*/ 93 h 111"/>
                  <a:gd name="T56" fmla="*/ 242 w 243"/>
                  <a:gd name="T57" fmla="*/ 89 h 111"/>
                  <a:gd name="T58" fmla="*/ 243 w 243"/>
                  <a:gd name="T59" fmla="*/ 84 h 111"/>
                  <a:gd name="T60" fmla="*/ 242 w 243"/>
                  <a:gd name="T61" fmla="*/ 80 h 111"/>
                  <a:gd name="T62" fmla="*/ 241 w 243"/>
                  <a:gd name="T63" fmla="*/ 75 h 111"/>
                  <a:gd name="T64" fmla="*/ 239 w 243"/>
                  <a:gd name="T65" fmla="*/ 71 h 111"/>
                  <a:gd name="T66" fmla="*/ 237 w 243"/>
                  <a:gd name="T67" fmla="*/ 65 h 111"/>
                  <a:gd name="T68" fmla="*/ 234 w 243"/>
                  <a:gd name="T69" fmla="*/ 61 h 111"/>
                  <a:gd name="T70" fmla="*/ 230 w 243"/>
                  <a:gd name="T71" fmla="*/ 56 h 111"/>
                  <a:gd name="T72" fmla="*/ 225 w 243"/>
                  <a:gd name="T73" fmla="*/ 51 h 111"/>
                  <a:gd name="T74" fmla="*/ 220 w 243"/>
                  <a:gd name="T75" fmla="*/ 47 h 111"/>
                  <a:gd name="T76" fmla="*/ 214 w 243"/>
                  <a:gd name="T77" fmla="*/ 43 h 111"/>
                  <a:gd name="T78" fmla="*/ 208 w 243"/>
                  <a:gd name="T79" fmla="*/ 40 h 111"/>
                  <a:gd name="T80" fmla="*/ 202 w 243"/>
                  <a:gd name="T81" fmla="*/ 37 h 111"/>
                  <a:gd name="T82" fmla="*/ 196 w 243"/>
                  <a:gd name="T83" fmla="*/ 34 h 111"/>
                  <a:gd name="T84" fmla="*/ 189 w 243"/>
                  <a:gd name="T85" fmla="*/ 32 h 111"/>
                  <a:gd name="T86" fmla="*/ 161 w 243"/>
                  <a:gd name="T87" fmla="*/ 25 h 111"/>
                  <a:gd name="T88" fmla="*/ 156 w 243"/>
                  <a:gd name="T89" fmla="*/ 23 h 111"/>
                  <a:gd name="T90" fmla="*/ 150 w 243"/>
                  <a:gd name="T91" fmla="*/ 22 h 111"/>
                  <a:gd name="T92" fmla="*/ 144 w 243"/>
                  <a:gd name="T93" fmla="*/ 21 h 111"/>
                  <a:gd name="T94" fmla="*/ 139 w 243"/>
                  <a:gd name="T95" fmla="*/ 21 h 111"/>
                  <a:gd name="T96" fmla="*/ 133 w 243"/>
                  <a:gd name="T97" fmla="*/ 21 h 111"/>
                  <a:gd name="T98" fmla="*/ 128 w 243"/>
                  <a:gd name="T99" fmla="*/ 22 h 111"/>
                  <a:gd name="T100" fmla="*/ 123 w 243"/>
                  <a:gd name="T101" fmla="*/ 23 h 111"/>
                  <a:gd name="T102" fmla="*/ 119 w 243"/>
                  <a:gd name="T103" fmla="*/ 25 h 111"/>
                  <a:gd name="T104" fmla="*/ 116 w 243"/>
                  <a:gd name="T105" fmla="*/ 27 h 111"/>
                  <a:gd name="T106" fmla="*/ 113 w 243"/>
                  <a:gd name="T107" fmla="*/ 30 h 111"/>
                  <a:gd name="T108" fmla="*/ 110 w 243"/>
                  <a:gd name="T109" fmla="*/ 32 h 111"/>
                  <a:gd name="T110" fmla="*/ 108 w 243"/>
                  <a:gd name="T111" fmla="*/ 37 h 111"/>
                  <a:gd name="T112" fmla="*/ 107 w 243"/>
                  <a:gd name="T113" fmla="*/ 40 h 111"/>
                  <a:gd name="T114" fmla="*/ 107 w 243"/>
                  <a:gd name="T115" fmla="*/ 44 h 111"/>
                  <a:gd name="T116" fmla="*/ 108 w 243"/>
                  <a:gd name="T117" fmla="*/ 48 h 111"/>
                  <a:gd name="T118" fmla="*/ 108 w 243"/>
                  <a:gd name="T119" fmla="*/ 87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3" h="111">
                    <a:moveTo>
                      <a:pt x="0" y="0"/>
                    </a:moveTo>
                    <a:lnTo>
                      <a:pt x="3" y="8"/>
                    </a:lnTo>
                    <a:lnTo>
                      <a:pt x="7" y="14"/>
                    </a:lnTo>
                    <a:lnTo>
                      <a:pt x="12" y="22"/>
                    </a:lnTo>
                    <a:lnTo>
                      <a:pt x="18" y="29"/>
                    </a:lnTo>
                    <a:lnTo>
                      <a:pt x="24" y="36"/>
                    </a:lnTo>
                    <a:lnTo>
                      <a:pt x="31" y="42"/>
                    </a:lnTo>
                    <a:lnTo>
                      <a:pt x="38" y="48"/>
                    </a:lnTo>
                    <a:lnTo>
                      <a:pt x="45" y="55"/>
                    </a:lnTo>
                    <a:lnTo>
                      <a:pt x="53" y="60"/>
                    </a:lnTo>
                    <a:lnTo>
                      <a:pt x="61" y="65"/>
                    </a:lnTo>
                    <a:lnTo>
                      <a:pt x="71" y="71"/>
                    </a:lnTo>
                    <a:lnTo>
                      <a:pt x="80" y="75"/>
                    </a:lnTo>
                    <a:lnTo>
                      <a:pt x="89" y="79"/>
                    </a:lnTo>
                    <a:lnTo>
                      <a:pt x="99" y="83"/>
                    </a:lnTo>
                    <a:lnTo>
                      <a:pt x="108" y="87"/>
                    </a:lnTo>
                    <a:lnTo>
                      <a:pt x="189" y="108"/>
                    </a:lnTo>
                    <a:lnTo>
                      <a:pt x="196" y="110"/>
                    </a:lnTo>
                    <a:lnTo>
                      <a:pt x="202" y="110"/>
                    </a:lnTo>
                    <a:lnTo>
                      <a:pt x="208" y="111"/>
                    </a:lnTo>
                    <a:lnTo>
                      <a:pt x="214" y="110"/>
                    </a:lnTo>
                    <a:lnTo>
                      <a:pt x="220" y="110"/>
                    </a:lnTo>
                    <a:lnTo>
                      <a:pt x="225" y="108"/>
                    </a:lnTo>
                    <a:lnTo>
                      <a:pt x="230" y="106"/>
                    </a:lnTo>
                    <a:lnTo>
                      <a:pt x="234" y="104"/>
                    </a:lnTo>
                    <a:lnTo>
                      <a:pt x="237" y="100"/>
                    </a:lnTo>
                    <a:lnTo>
                      <a:pt x="239" y="97"/>
                    </a:lnTo>
                    <a:lnTo>
                      <a:pt x="241" y="93"/>
                    </a:lnTo>
                    <a:lnTo>
                      <a:pt x="242" y="89"/>
                    </a:lnTo>
                    <a:lnTo>
                      <a:pt x="243" y="84"/>
                    </a:lnTo>
                    <a:lnTo>
                      <a:pt x="242" y="80"/>
                    </a:lnTo>
                    <a:lnTo>
                      <a:pt x="241" y="75"/>
                    </a:lnTo>
                    <a:lnTo>
                      <a:pt x="239" y="71"/>
                    </a:lnTo>
                    <a:lnTo>
                      <a:pt x="237" y="65"/>
                    </a:lnTo>
                    <a:lnTo>
                      <a:pt x="234" y="61"/>
                    </a:lnTo>
                    <a:lnTo>
                      <a:pt x="230" y="56"/>
                    </a:lnTo>
                    <a:lnTo>
                      <a:pt x="225" y="51"/>
                    </a:lnTo>
                    <a:lnTo>
                      <a:pt x="220" y="47"/>
                    </a:lnTo>
                    <a:lnTo>
                      <a:pt x="214" y="43"/>
                    </a:lnTo>
                    <a:lnTo>
                      <a:pt x="208" y="40"/>
                    </a:lnTo>
                    <a:lnTo>
                      <a:pt x="202" y="37"/>
                    </a:lnTo>
                    <a:lnTo>
                      <a:pt x="196" y="34"/>
                    </a:lnTo>
                    <a:lnTo>
                      <a:pt x="189" y="32"/>
                    </a:lnTo>
                    <a:lnTo>
                      <a:pt x="161" y="25"/>
                    </a:lnTo>
                    <a:lnTo>
                      <a:pt x="156" y="23"/>
                    </a:lnTo>
                    <a:lnTo>
                      <a:pt x="150" y="22"/>
                    </a:lnTo>
                    <a:lnTo>
                      <a:pt x="144" y="21"/>
                    </a:lnTo>
                    <a:lnTo>
                      <a:pt x="139" y="21"/>
                    </a:lnTo>
                    <a:lnTo>
                      <a:pt x="133" y="21"/>
                    </a:lnTo>
                    <a:lnTo>
                      <a:pt x="128" y="22"/>
                    </a:lnTo>
                    <a:lnTo>
                      <a:pt x="123" y="23"/>
                    </a:lnTo>
                    <a:lnTo>
                      <a:pt x="119" y="25"/>
                    </a:lnTo>
                    <a:lnTo>
                      <a:pt x="116" y="27"/>
                    </a:lnTo>
                    <a:lnTo>
                      <a:pt x="113" y="30"/>
                    </a:lnTo>
                    <a:lnTo>
                      <a:pt x="110" y="32"/>
                    </a:lnTo>
                    <a:lnTo>
                      <a:pt x="108" y="37"/>
                    </a:lnTo>
                    <a:lnTo>
                      <a:pt x="107" y="40"/>
                    </a:lnTo>
                    <a:lnTo>
                      <a:pt x="107" y="44"/>
                    </a:lnTo>
                    <a:lnTo>
                      <a:pt x="108" y="48"/>
                    </a:lnTo>
                    <a:lnTo>
                      <a:pt x="108" y="87"/>
                    </a:lnTo>
                  </a:path>
                </a:pathLst>
              </a:custGeom>
              <a:noFill/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49163" name="Freeform 683"/>
            <p:cNvSpPr>
              <a:spLocks/>
            </p:cNvSpPr>
            <p:nvPr/>
          </p:nvSpPr>
          <p:spPr bwMode="auto">
            <a:xfrm>
              <a:off x="2921" y="2020"/>
              <a:ext cx="222" cy="83"/>
            </a:xfrm>
            <a:custGeom>
              <a:avLst/>
              <a:gdLst>
                <a:gd name="T0" fmla="*/ 0 w 577"/>
                <a:gd name="T1" fmla="*/ 0 h 220"/>
                <a:gd name="T2" fmla="*/ 335 w 577"/>
                <a:gd name="T3" fmla="*/ 0 h 220"/>
                <a:gd name="T4" fmla="*/ 577 w 577"/>
                <a:gd name="T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77" h="220">
                  <a:moveTo>
                    <a:pt x="0" y="0"/>
                  </a:moveTo>
                  <a:lnTo>
                    <a:pt x="335" y="0"/>
                  </a:lnTo>
                  <a:lnTo>
                    <a:pt x="577" y="22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164" name="Freeform 684"/>
            <p:cNvSpPr>
              <a:spLocks/>
            </p:cNvSpPr>
            <p:nvPr/>
          </p:nvSpPr>
          <p:spPr bwMode="auto">
            <a:xfrm>
              <a:off x="2921" y="1905"/>
              <a:ext cx="43" cy="94"/>
            </a:xfrm>
            <a:custGeom>
              <a:avLst/>
              <a:gdLst>
                <a:gd name="T0" fmla="*/ 0 w 113"/>
                <a:gd name="T1" fmla="*/ 243 h 243"/>
                <a:gd name="T2" fmla="*/ 66 w 113"/>
                <a:gd name="T3" fmla="*/ 0 h 243"/>
                <a:gd name="T4" fmla="*/ 113 w 113"/>
                <a:gd name="T5" fmla="*/ 0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3" h="243">
                  <a:moveTo>
                    <a:pt x="0" y="243"/>
                  </a:moveTo>
                  <a:lnTo>
                    <a:pt x="66" y="0"/>
                  </a:lnTo>
                  <a:lnTo>
                    <a:pt x="11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165" name="Freeform 685"/>
            <p:cNvSpPr>
              <a:spLocks/>
            </p:cNvSpPr>
            <p:nvPr/>
          </p:nvSpPr>
          <p:spPr bwMode="auto">
            <a:xfrm>
              <a:off x="2950" y="1905"/>
              <a:ext cx="27" cy="51"/>
            </a:xfrm>
            <a:custGeom>
              <a:avLst/>
              <a:gdLst>
                <a:gd name="T0" fmla="*/ 0 w 69"/>
                <a:gd name="T1" fmla="*/ 135 h 135"/>
                <a:gd name="T2" fmla="*/ 5 w 69"/>
                <a:gd name="T3" fmla="*/ 135 h 135"/>
                <a:gd name="T4" fmla="*/ 11 w 69"/>
                <a:gd name="T5" fmla="*/ 134 h 135"/>
                <a:gd name="T6" fmla="*/ 16 w 69"/>
                <a:gd name="T7" fmla="*/ 132 h 135"/>
                <a:gd name="T8" fmla="*/ 21 w 69"/>
                <a:gd name="T9" fmla="*/ 128 h 135"/>
                <a:gd name="T10" fmla="*/ 27 w 69"/>
                <a:gd name="T11" fmla="*/ 125 h 135"/>
                <a:gd name="T12" fmla="*/ 32 w 69"/>
                <a:gd name="T13" fmla="*/ 122 h 135"/>
                <a:gd name="T14" fmla="*/ 36 w 69"/>
                <a:gd name="T15" fmla="*/ 118 h 135"/>
                <a:gd name="T16" fmla="*/ 41 w 69"/>
                <a:gd name="T17" fmla="*/ 112 h 135"/>
                <a:gd name="T18" fmla="*/ 46 w 69"/>
                <a:gd name="T19" fmla="*/ 107 h 135"/>
                <a:gd name="T20" fmla="*/ 50 w 69"/>
                <a:gd name="T21" fmla="*/ 101 h 135"/>
                <a:gd name="T22" fmla="*/ 54 w 69"/>
                <a:gd name="T23" fmla="*/ 94 h 135"/>
                <a:gd name="T24" fmla="*/ 57 w 69"/>
                <a:gd name="T25" fmla="*/ 88 h 135"/>
                <a:gd name="T26" fmla="*/ 61 w 69"/>
                <a:gd name="T27" fmla="*/ 82 h 135"/>
                <a:gd name="T28" fmla="*/ 64 w 69"/>
                <a:gd name="T29" fmla="*/ 74 h 135"/>
                <a:gd name="T30" fmla="*/ 66 w 69"/>
                <a:gd name="T31" fmla="*/ 67 h 135"/>
                <a:gd name="T32" fmla="*/ 67 w 69"/>
                <a:gd name="T33" fmla="*/ 60 h 135"/>
                <a:gd name="T34" fmla="*/ 68 w 69"/>
                <a:gd name="T35" fmla="*/ 53 h 135"/>
                <a:gd name="T36" fmla="*/ 69 w 69"/>
                <a:gd name="T37" fmla="*/ 46 h 135"/>
                <a:gd name="T38" fmla="*/ 69 w 69"/>
                <a:gd name="T39" fmla="*/ 39 h 135"/>
                <a:gd name="T40" fmla="*/ 68 w 69"/>
                <a:gd name="T41" fmla="*/ 34 h 135"/>
                <a:gd name="T42" fmla="*/ 67 w 69"/>
                <a:gd name="T43" fmla="*/ 27 h 135"/>
                <a:gd name="T44" fmla="*/ 66 w 69"/>
                <a:gd name="T45" fmla="*/ 22 h 135"/>
                <a:gd name="T46" fmla="*/ 64 w 69"/>
                <a:gd name="T47" fmla="*/ 17 h 135"/>
                <a:gd name="T48" fmla="*/ 61 w 69"/>
                <a:gd name="T49" fmla="*/ 12 h 135"/>
                <a:gd name="T50" fmla="*/ 57 w 69"/>
                <a:gd name="T51" fmla="*/ 8 h 135"/>
                <a:gd name="T52" fmla="*/ 54 w 69"/>
                <a:gd name="T53" fmla="*/ 5 h 135"/>
                <a:gd name="T54" fmla="*/ 50 w 69"/>
                <a:gd name="T55" fmla="*/ 3 h 135"/>
                <a:gd name="T56" fmla="*/ 46 w 69"/>
                <a:gd name="T57" fmla="*/ 1 h 135"/>
                <a:gd name="T58" fmla="*/ 41 w 69"/>
                <a:gd name="T59" fmla="*/ 0 h 135"/>
                <a:gd name="T60" fmla="*/ 36 w 69"/>
                <a:gd name="T61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9" h="135">
                  <a:moveTo>
                    <a:pt x="0" y="135"/>
                  </a:moveTo>
                  <a:lnTo>
                    <a:pt x="5" y="135"/>
                  </a:lnTo>
                  <a:lnTo>
                    <a:pt x="11" y="134"/>
                  </a:lnTo>
                  <a:lnTo>
                    <a:pt x="16" y="132"/>
                  </a:lnTo>
                  <a:lnTo>
                    <a:pt x="21" y="128"/>
                  </a:lnTo>
                  <a:lnTo>
                    <a:pt x="27" y="125"/>
                  </a:lnTo>
                  <a:lnTo>
                    <a:pt x="32" y="122"/>
                  </a:lnTo>
                  <a:lnTo>
                    <a:pt x="36" y="118"/>
                  </a:lnTo>
                  <a:lnTo>
                    <a:pt x="41" y="112"/>
                  </a:lnTo>
                  <a:lnTo>
                    <a:pt x="46" y="107"/>
                  </a:lnTo>
                  <a:lnTo>
                    <a:pt x="50" y="101"/>
                  </a:lnTo>
                  <a:lnTo>
                    <a:pt x="54" y="94"/>
                  </a:lnTo>
                  <a:lnTo>
                    <a:pt x="57" y="88"/>
                  </a:lnTo>
                  <a:lnTo>
                    <a:pt x="61" y="82"/>
                  </a:lnTo>
                  <a:lnTo>
                    <a:pt x="64" y="74"/>
                  </a:lnTo>
                  <a:lnTo>
                    <a:pt x="66" y="67"/>
                  </a:lnTo>
                  <a:lnTo>
                    <a:pt x="67" y="60"/>
                  </a:lnTo>
                  <a:lnTo>
                    <a:pt x="68" y="53"/>
                  </a:lnTo>
                  <a:lnTo>
                    <a:pt x="69" y="46"/>
                  </a:lnTo>
                  <a:lnTo>
                    <a:pt x="69" y="39"/>
                  </a:lnTo>
                  <a:lnTo>
                    <a:pt x="68" y="34"/>
                  </a:lnTo>
                  <a:lnTo>
                    <a:pt x="67" y="27"/>
                  </a:lnTo>
                  <a:lnTo>
                    <a:pt x="66" y="22"/>
                  </a:lnTo>
                  <a:lnTo>
                    <a:pt x="64" y="17"/>
                  </a:lnTo>
                  <a:lnTo>
                    <a:pt x="61" y="12"/>
                  </a:lnTo>
                  <a:lnTo>
                    <a:pt x="57" y="8"/>
                  </a:lnTo>
                  <a:lnTo>
                    <a:pt x="54" y="5"/>
                  </a:lnTo>
                  <a:lnTo>
                    <a:pt x="50" y="3"/>
                  </a:lnTo>
                  <a:lnTo>
                    <a:pt x="46" y="1"/>
                  </a:lnTo>
                  <a:lnTo>
                    <a:pt x="41" y="0"/>
                  </a:lnTo>
                  <a:lnTo>
                    <a:pt x="3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166" name="Line 686"/>
            <p:cNvSpPr>
              <a:spLocks noChangeShapeType="1"/>
            </p:cNvSpPr>
            <p:nvPr/>
          </p:nvSpPr>
          <p:spPr bwMode="auto">
            <a:xfrm flipH="1">
              <a:off x="2932" y="1956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167" name="Line 687"/>
            <p:cNvSpPr>
              <a:spLocks noChangeShapeType="1"/>
            </p:cNvSpPr>
            <p:nvPr/>
          </p:nvSpPr>
          <p:spPr bwMode="auto">
            <a:xfrm>
              <a:off x="2956" y="1956"/>
              <a:ext cx="2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168" name="Freeform 688"/>
            <p:cNvSpPr>
              <a:spLocks/>
            </p:cNvSpPr>
            <p:nvPr/>
          </p:nvSpPr>
          <p:spPr bwMode="auto">
            <a:xfrm>
              <a:off x="2999" y="1905"/>
              <a:ext cx="29" cy="41"/>
            </a:xfrm>
            <a:custGeom>
              <a:avLst/>
              <a:gdLst>
                <a:gd name="T0" fmla="*/ 79 w 81"/>
                <a:gd name="T1" fmla="*/ 54 h 108"/>
                <a:gd name="T2" fmla="*/ 80 w 81"/>
                <a:gd name="T3" fmla="*/ 46 h 108"/>
                <a:gd name="T4" fmla="*/ 81 w 81"/>
                <a:gd name="T5" fmla="*/ 40 h 108"/>
                <a:gd name="T6" fmla="*/ 81 w 81"/>
                <a:gd name="T7" fmla="*/ 35 h 108"/>
                <a:gd name="T8" fmla="*/ 81 w 81"/>
                <a:gd name="T9" fmla="*/ 28 h 108"/>
                <a:gd name="T10" fmla="*/ 80 w 81"/>
                <a:gd name="T11" fmla="*/ 23 h 108"/>
                <a:gd name="T12" fmla="*/ 79 w 81"/>
                <a:gd name="T13" fmla="*/ 18 h 108"/>
                <a:gd name="T14" fmla="*/ 77 w 81"/>
                <a:gd name="T15" fmla="*/ 13 h 108"/>
                <a:gd name="T16" fmla="*/ 75 w 81"/>
                <a:gd name="T17" fmla="*/ 9 h 108"/>
                <a:gd name="T18" fmla="*/ 72 w 81"/>
                <a:gd name="T19" fmla="*/ 6 h 108"/>
                <a:gd name="T20" fmla="*/ 68 w 81"/>
                <a:gd name="T21" fmla="*/ 3 h 108"/>
                <a:gd name="T22" fmla="*/ 64 w 81"/>
                <a:gd name="T23" fmla="*/ 1 h 108"/>
                <a:gd name="T24" fmla="*/ 60 w 81"/>
                <a:gd name="T25" fmla="*/ 0 h 108"/>
                <a:gd name="T26" fmla="*/ 56 w 81"/>
                <a:gd name="T27" fmla="*/ 0 h 108"/>
                <a:gd name="T28" fmla="*/ 50 w 81"/>
                <a:gd name="T29" fmla="*/ 0 h 108"/>
                <a:gd name="T30" fmla="*/ 46 w 81"/>
                <a:gd name="T31" fmla="*/ 1 h 108"/>
                <a:gd name="T32" fmla="*/ 41 w 81"/>
                <a:gd name="T33" fmla="*/ 3 h 108"/>
                <a:gd name="T34" fmla="*/ 37 w 81"/>
                <a:gd name="T35" fmla="*/ 6 h 108"/>
                <a:gd name="T36" fmla="*/ 31 w 81"/>
                <a:gd name="T37" fmla="*/ 9 h 108"/>
                <a:gd name="T38" fmla="*/ 27 w 81"/>
                <a:gd name="T39" fmla="*/ 13 h 108"/>
                <a:gd name="T40" fmla="*/ 23 w 81"/>
                <a:gd name="T41" fmla="*/ 18 h 108"/>
                <a:gd name="T42" fmla="*/ 19 w 81"/>
                <a:gd name="T43" fmla="*/ 23 h 108"/>
                <a:gd name="T44" fmla="*/ 14 w 81"/>
                <a:gd name="T45" fmla="*/ 28 h 108"/>
                <a:gd name="T46" fmla="*/ 11 w 81"/>
                <a:gd name="T47" fmla="*/ 35 h 108"/>
                <a:gd name="T48" fmla="*/ 8 w 81"/>
                <a:gd name="T49" fmla="*/ 40 h 108"/>
                <a:gd name="T50" fmla="*/ 5 w 81"/>
                <a:gd name="T51" fmla="*/ 46 h 108"/>
                <a:gd name="T52" fmla="*/ 4 w 81"/>
                <a:gd name="T53" fmla="*/ 54 h 108"/>
                <a:gd name="T54" fmla="*/ 2 w 81"/>
                <a:gd name="T55" fmla="*/ 60 h 108"/>
                <a:gd name="T56" fmla="*/ 0 w 81"/>
                <a:gd name="T57" fmla="*/ 67 h 108"/>
                <a:gd name="T58" fmla="*/ 0 w 81"/>
                <a:gd name="T59" fmla="*/ 73 h 108"/>
                <a:gd name="T60" fmla="*/ 0 w 81"/>
                <a:gd name="T61" fmla="*/ 78 h 108"/>
                <a:gd name="T62" fmla="*/ 2 w 81"/>
                <a:gd name="T63" fmla="*/ 85 h 108"/>
                <a:gd name="T64" fmla="*/ 3 w 81"/>
                <a:gd name="T65" fmla="*/ 89 h 108"/>
                <a:gd name="T66" fmla="*/ 5 w 81"/>
                <a:gd name="T67" fmla="*/ 94 h 108"/>
                <a:gd name="T68" fmla="*/ 8 w 81"/>
                <a:gd name="T69" fmla="*/ 99 h 108"/>
                <a:gd name="T70" fmla="*/ 11 w 81"/>
                <a:gd name="T71" fmla="*/ 102 h 108"/>
                <a:gd name="T72" fmla="*/ 14 w 81"/>
                <a:gd name="T73" fmla="*/ 104 h 108"/>
                <a:gd name="T74" fmla="*/ 17 w 81"/>
                <a:gd name="T75" fmla="*/ 106 h 108"/>
                <a:gd name="T76" fmla="*/ 22 w 81"/>
                <a:gd name="T77" fmla="*/ 107 h 108"/>
                <a:gd name="T78" fmla="*/ 26 w 81"/>
                <a:gd name="T79" fmla="*/ 108 h 108"/>
                <a:gd name="T80" fmla="*/ 31 w 81"/>
                <a:gd name="T81" fmla="*/ 107 h 108"/>
                <a:gd name="T82" fmla="*/ 36 w 81"/>
                <a:gd name="T83" fmla="*/ 106 h 108"/>
                <a:gd name="T84" fmla="*/ 41 w 81"/>
                <a:gd name="T85" fmla="*/ 104 h 108"/>
                <a:gd name="T86" fmla="*/ 46 w 81"/>
                <a:gd name="T87" fmla="*/ 102 h 108"/>
                <a:gd name="T88" fmla="*/ 50 w 81"/>
                <a:gd name="T89" fmla="*/ 99 h 108"/>
                <a:gd name="T90" fmla="*/ 56 w 81"/>
                <a:gd name="T91" fmla="*/ 94 h 108"/>
                <a:gd name="T92" fmla="*/ 60 w 81"/>
                <a:gd name="T93" fmla="*/ 89 h 108"/>
                <a:gd name="T94" fmla="*/ 64 w 81"/>
                <a:gd name="T95" fmla="*/ 85 h 108"/>
                <a:gd name="T96" fmla="*/ 68 w 81"/>
                <a:gd name="T97" fmla="*/ 78 h 108"/>
                <a:gd name="T98" fmla="*/ 72 w 81"/>
                <a:gd name="T99" fmla="*/ 73 h 108"/>
                <a:gd name="T100" fmla="*/ 74 w 81"/>
                <a:gd name="T101" fmla="*/ 67 h 108"/>
                <a:gd name="T102" fmla="*/ 77 w 81"/>
                <a:gd name="T103" fmla="*/ 60 h 108"/>
                <a:gd name="T104" fmla="*/ 79 w 81"/>
                <a:gd name="T105" fmla="*/ 5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1" h="108">
                  <a:moveTo>
                    <a:pt x="79" y="54"/>
                  </a:moveTo>
                  <a:lnTo>
                    <a:pt x="80" y="46"/>
                  </a:lnTo>
                  <a:lnTo>
                    <a:pt x="81" y="40"/>
                  </a:lnTo>
                  <a:lnTo>
                    <a:pt x="81" y="35"/>
                  </a:lnTo>
                  <a:lnTo>
                    <a:pt x="81" y="28"/>
                  </a:lnTo>
                  <a:lnTo>
                    <a:pt x="80" y="23"/>
                  </a:lnTo>
                  <a:lnTo>
                    <a:pt x="79" y="18"/>
                  </a:lnTo>
                  <a:lnTo>
                    <a:pt x="77" y="13"/>
                  </a:lnTo>
                  <a:lnTo>
                    <a:pt x="75" y="9"/>
                  </a:lnTo>
                  <a:lnTo>
                    <a:pt x="72" y="6"/>
                  </a:lnTo>
                  <a:lnTo>
                    <a:pt x="68" y="3"/>
                  </a:lnTo>
                  <a:lnTo>
                    <a:pt x="64" y="1"/>
                  </a:lnTo>
                  <a:lnTo>
                    <a:pt x="60" y="0"/>
                  </a:lnTo>
                  <a:lnTo>
                    <a:pt x="56" y="0"/>
                  </a:lnTo>
                  <a:lnTo>
                    <a:pt x="50" y="0"/>
                  </a:lnTo>
                  <a:lnTo>
                    <a:pt x="46" y="1"/>
                  </a:lnTo>
                  <a:lnTo>
                    <a:pt x="41" y="3"/>
                  </a:lnTo>
                  <a:lnTo>
                    <a:pt x="37" y="6"/>
                  </a:lnTo>
                  <a:lnTo>
                    <a:pt x="31" y="9"/>
                  </a:lnTo>
                  <a:lnTo>
                    <a:pt x="27" y="13"/>
                  </a:lnTo>
                  <a:lnTo>
                    <a:pt x="23" y="18"/>
                  </a:lnTo>
                  <a:lnTo>
                    <a:pt x="19" y="23"/>
                  </a:lnTo>
                  <a:lnTo>
                    <a:pt x="14" y="28"/>
                  </a:lnTo>
                  <a:lnTo>
                    <a:pt x="11" y="35"/>
                  </a:lnTo>
                  <a:lnTo>
                    <a:pt x="8" y="40"/>
                  </a:lnTo>
                  <a:lnTo>
                    <a:pt x="5" y="46"/>
                  </a:lnTo>
                  <a:lnTo>
                    <a:pt x="4" y="54"/>
                  </a:lnTo>
                  <a:lnTo>
                    <a:pt x="2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2" y="85"/>
                  </a:lnTo>
                  <a:lnTo>
                    <a:pt x="3" y="89"/>
                  </a:lnTo>
                  <a:lnTo>
                    <a:pt x="5" y="94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4" y="104"/>
                  </a:lnTo>
                  <a:lnTo>
                    <a:pt x="17" y="106"/>
                  </a:lnTo>
                  <a:lnTo>
                    <a:pt x="22" y="107"/>
                  </a:lnTo>
                  <a:lnTo>
                    <a:pt x="26" y="108"/>
                  </a:lnTo>
                  <a:lnTo>
                    <a:pt x="31" y="107"/>
                  </a:lnTo>
                  <a:lnTo>
                    <a:pt x="36" y="106"/>
                  </a:lnTo>
                  <a:lnTo>
                    <a:pt x="41" y="104"/>
                  </a:lnTo>
                  <a:lnTo>
                    <a:pt x="46" y="102"/>
                  </a:lnTo>
                  <a:lnTo>
                    <a:pt x="50" y="99"/>
                  </a:lnTo>
                  <a:lnTo>
                    <a:pt x="56" y="94"/>
                  </a:lnTo>
                  <a:lnTo>
                    <a:pt x="60" y="89"/>
                  </a:lnTo>
                  <a:lnTo>
                    <a:pt x="64" y="85"/>
                  </a:lnTo>
                  <a:lnTo>
                    <a:pt x="68" y="78"/>
                  </a:lnTo>
                  <a:lnTo>
                    <a:pt x="72" y="73"/>
                  </a:lnTo>
                  <a:lnTo>
                    <a:pt x="74" y="67"/>
                  </a:lnTo>
                  <a:lnTo>
                    <a:pt x="77" y="60"/>
                  </a:lnTo>
                  <a:lnTo>
                    <a:pt x="79" y="54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169" name="Freeform 689"/>
            <p:cNvSpPr>
              <a:spLocks/>
            </p:cNvSpPr>
            <p:nvPr/>
          </p:nvSpPr>
          <p:spPr bwMode="auto">
            <a:xfrm>
              <a:off x="2988" y="1946"/>
              <a:ext cx="29" cy="21"/>
            </a:xfrm>
            <a:custGeom>
              <a:avLst/>
              <a:gdLst>
                <a:gd name="T0" fmla="*/ 75 w 79"/>
                <a:gd name="T1" fmla="*/ 53 h 53"/>
                <a:gd name="T2" fmla="*/ 78 w 79"/>
                <a:gd name="T3" fmla="*/ 47 h 53"/>
                <a:gd name="T4" fmla="*/ 79 w 79"/>
                <a:gd name="T5" fmla="*/ 41 h 53"/>
                <a:gd name="T6" fmla="*/ 79 w 79"/>
                <a:gd name="T7" fmla="*/ 34 h 53"/>
                <a:gd name="T8" fmla="*/ 79 w 79"/>
                <a:gd name="T9" fmla="*/ 29 h 53"/>
                <a:gd name="T10" fmla="*/ 78 w 79"/>
                <a:gd name="T11" fmla="*/ 24 h 53"/>
                <a:gd name="T12" fmla="*/ 76 w 79"/>
                <a:gd name="T13" fmla="*/ 18 h 53"/>
                <a:gd name="T14" fmla="*/ 74 w 79"/>
                <a:gd name="T15" fmla="*/ 13 h 53"/>
                <a:gd name="T16" fmla="*/ 71 w 79"/>
                <a:gd name="T17" fmla="*/ 10 h 53"/>
                <a:gd name="T18" fmla="*/ 68 w 79"/>
                <a:gd name="T19" fmla="*/ 6 h 53"/>
                <a:gd name="T20" fmla="*/ 65 w 79"/>
                <a:gd name="T21" fmla="*/ 3 h 53"/>
                <a:gd name="T22" fmla="*/ 62 w 79"/>
                <a:gd name="T23" fmla="*/ 1 h 53"/>
                <a:gd name="T24" fmla="*/ 57 w 79"/>
                <a:gd name="T25" fmla="*/ 0 h 53"/>
                <a:gd name="T26" fmla="*/ 52 w 79"/>
                <a:gd name="T27" fmla="*/ 0 h 53"/>
                <a:gd name="T28" fmla="*/ 48 w 79"/>
                <a:gd name="T29" fmla="*/ 0 h 53"/>
                <a:gd name="T30" fmla="*/ 43 w 79"/>
                <a:gd name="T31" fmla="*/ 1 h 53"/>
                <a:gd name="T32" fmla="*/ 38 w 79"/>
                <a:gd name="T33" fmla="*/ 3 h 53"/>
                <a:gd name="T34" fmla="*/ 33 w 79"/>
                <a:gd name="T35" fmla="*/ 6 h 53"/>
                <a:gd name="T36" fmla="*/ 29 w 79"/>
                <a:gd name="T37" fmla="*/ 10 h 53"/>
                <a:gd name="T38" fmla="*/ 23 w 79"/>
                <a:gd name="T39" fmla="*/ 13 h 53"/>
                <a:gd name="T40" fmla="*/ 19 w 79"/>
                <a:gd name="T41" fmla="*/ 18 h 53"/>
                <a:gd name="T42" fmla="*/ 15 w 79"/>
                <a:gd name="T43" fmla="*/ 24 h 53"/>
                <a:gd name="T44" fmla="*/ 12 w 79"/>
                <a:gd name="T45" fmla="*/ 29 h 53"/>
                <a:gd name="T46" fmla="*/ 7 w 79"/>
                <a:gd name="T47" fmla="*/ 34 h 53"/>
                <a:gd name="T48" fmla="*/ 5 w 79"/>
                <a:gd name="T49" fmla="*/ 41 h 53"/>
                <a:gd name="T50" fmla="*/ 2 w 79"/>
                <a:gd name="T51" fmla="*/ 47 h 53"/>
                <a:gd name="T52" fmla="*/ 0 w 79"/>
                <a:gd name="T53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9" h="53">
                  <a:moveTo>
                    <a:pt x="75" y="53"/>
                  </a:moveTo>
                  <a:lnTo>
                    <a:pt x="78" y="47"/>
                  </a:lnTo>
                  <a:lnTo>
                    <a:pt x="79" y="41"/>
                  </a:lnTo>
                  <a:lnTo>
                    <a:pt x="79" y="34"/>
                  </a:lnTo>
                  <a:lnTo>
                    <a:pt x="79" y="29"/>
                  </a:lnTo>
                  <a:lnTo>
                    <a:pt x="78" y="24"/>
                  </a:lnTo>
                  <a:lnTo>
                    <a:pt x="76" y="18"/>
                  </a:lnTo>
                  <a:lnTo>
                    <a:pt x="74" y="13"/>
                  </a:lnTo>
                  <a:lnTo>
                    <a:pt x="71" y="10"/>
                  </a:lnTo>
                  <a:lnTo>
                    <a:pt x="68" y="6"/>
                  </a:lnTo>
                  <a:lnTo>
                    <a:pt x="65" y="3"/>
                  </a:lnTo>
                  <a:lnTo>
                    <a:pt x="62" y="1"/>
                  </a:lnTo>
                  <a:lnTo>
                    <a:pt x="57" y="0"/>
                  </a:lnTo>
                  <a:lnTo>
                    <a:pt x="52" y="0"/>
                  </a:lnTo>
                  <a:lnTo>
                    <a:pt x="48" y="0"/>
                  </a:lnTo>
                  <a:lnTo>
                    <a:pt x="43" y="1"/>
                  </a:lnTo>
                  <a:lnTo>
                    <a:pt x="38" y="3"/>
                  </a:lnTo>
                  <a:lnTo>
                    <a:pt x="33" y="6"/>
                  </a:lnTo>
                  <a:lnTo>
                    <a:pt x="29" y="10"/>
                  </a:lnTo>
                  <a:lnTo>
                    <a:pt x="23" y="13"/>
                  </a:lnTo>
                  <a:lnTo>
                    <a:pt x="19" y="18"/>
                  </a:lnTo>
                  <a:lnTo>
                    <a:pt x="15" y="24"/>
                  </a:lnTo>
                  <a:lnTo>
                    <a:pt x="12" y="29"/>
                  </a:lnTo>
                  <a:lnTo>
                    <a:pt x="7" y="34"/>
                  </a:lnTo>
                  <a:lnTo>
                    <a:pt x="5" y="41"/>
                  </a:lnTo>
                  <a:lnTo>
                    <a:pt x="2" y="47"/>
                  </a:lnTo>
                  <a:lnTo>
                    <a:pt x="0" y="5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170" name="Line 690"/>
            <p:cNvSpPr>
              <a:spLocks noChangeShapeType="1"/>
            </p:cNvSpPr>
            <p:nvPr/>
          </p:nvSpPr>
          <p:spPr bwMode="auto">
            <a:xfrm flipH="1">
              <a:off x="3015" y="1967"/>
              <a:ext cx="2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171" name="Freeform 691"/>
            <p:cNvSpPr>
              <a:spLocks/>
            </p:cNvSpPr>
            <p:nvPr/>
          </p:nvSpPr>
          <p:spPr bwMode="auto">
            <a:xfrm>
              <a:off x="2985" y="1978"/>
              <a:ext cx="30" cy="21"/>
            </a:xfrm>
            <a:custGeom>
              <a:avLst/>
              <a:gdLst>
                <a:gd name="T0" fmla="*/ 2 w 79"/>
                <a:gd name="T1" fmla="*/ 0 h 54"/>
                <a:gd name="T2" fmla="*/ 1 w 79"/>
                <a:gd name="T3" fmla="*/ 7 h 54"/>
                <a:gd name="T4" fmla="*/ 0 w 79"/>
                <a:gd name="T5" fmla="*/ 13 h 54"/>
                <a:gd name="T6" fmla="*/ 0 w 79"/>
                <a:gd name="T7" fmla="*/ 19 h 54"/>
                <a:gd name="T8" fmla="*/ 0 w 79"/>
                <a:gd name="T9" fmla="*/ 26 h 54"/>
                <a:gd name="T10" fmla="*/ 1 w 79"/>
                <a:gd name="T11" fmla="*/ 31 h 54"/>
                <a:gd name="T12" fmla="*/ 2 w 79"/>
                <a:gd name="T13" fmla="*/ 36 h 54"/>
                <a:gd name="T14" fmla="*/ 5 w 79"/>
                <a:gd name="T15" fmla="*/ 41 h 54"/>
                <a:gd name="T16" fmla="*/ 8 w 79"/>
                <a:gd name="T17" fmla="*/ 45 h 54"/>
                <a:gd name="T18" fmla="*/ 10 w 79"/>
                <a:gd name="T19" fmla="*/ 48 h 54"/>
                <a:gd name="T20" fmla="*/ 14 w 79"/>
                <a:gd name="T21" fmla="*/ 50 h 54"/>
                <a:gd name="T22" fmla="*/ 17 w 79"/>
                <a:gd name="T23" fmla="*/ 52 h 54"/>
                <a:gd name="T24" fmla="*/ 22 w 79"/>
                <a:gd name="T25" fmla="*/ 53 h 54"/>
                <a:gd name="T26" fmla="*/ 26 w 79"/>
                <a:gd name="T27" fmla="*/ 54 h 54"/>
                <a:gd name="T28" fmla="*/ 31 w 79"/>
                <a:gd name="T29" fmla="*/ 53 h 54"/>
                <a:gd name="T30" fmla="*/ 35 w 79"/>
                <a:gd name="T31" fmla="*/ 52 h 54"/>
                <a:gd name="T32" fmla="*/ 41 w 79"/>
                <a:gd name="T33" fmla="*/ 50 h 54"/>
                <a:gd name="T34" fmla="*/ 46 w 79"/>
                <a:gd name="T35" fmla="*/ 48 h 54"/>
                <a:gd name="T36" fmla="*/ 50 w 79"/>
                <a:gd name="T37" fmla="*/ 45 h 54"/>
                <a:gd name="T38" fmla="*/ 55 w 79"/>
                <a:gd name="T39" fmla="*/ 41 h 54"/>
                <a:gd name="T40" fmla="*/ 60 w 79"/>
                <a:gd name="T41" fmla="*/ 36 h 54"/>
                <a:gd name="T42" fmla="*/ 64 w 79"/>
                <a:gd name="T43" fmla="*/ 31 h 54"/>
                <a:gd name="T44" fmla="*/ 67 w 79"/>
                <a:gd name="T45" fmla="*/ 26 h 54"/>
                <a:gd name="T46" fmla="*/ 72 w 79"/>
                <a:gd name="T47" fmla="*/ 19 h 54"/>
                <a:gd name="T48" fmla="*/ 74 w 79"/>
                <a:gd name="T49" fmla="*/ 13 h 54"/>
                <a:gd name="T50" fmla="*/ 77 w 79"/>
                <a:gd name="T51" fmla="*/ 7 h 54"/>
                <a:gd name="T52" fmla="*/ 79 w 79"/>
                <a:gd name="T5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9" h="54">
                  <a:moveTo>
                    <a:pt x="2" y="0"/>
                  </a:moveTo>
                  <a:lnTo>
                    <a:pt x="1" y="7"/>
                  </a:lnTo>
                  <a:lnTo>
                    <a:pt x="0" y="13"/>
                  </a:lnTo>
                  <a:lnTo>
                    <a:pt x="0" y="19"/>
                  </a:lnTo>
                  <a:lnTo>
                    <a:pt x="0" y="26"/>
                  </a:lnTo>
                  <a:lnTo>
                    <a:pt x="1" y="31"/>
                  </a:lnTo>
                  <a:lnTo>
                    <a:pt x="2" y="36"/>
                  </a:lnTo>
                  <a:lnTo>
                    <a:pt x="5" y="41"/>
                  </a:lnTo>
                  <a:lnTo>
                    <a:pt x="8" y="45"/>
                  </a:lnTo>
                  <a:lnTo>
                    <a:pt x="10" y="48"/>
                  </a:lnTo>
                  <a:lnTo>
                    <a:pt x="14" y="50"/>
                  </a:lnTo>
                  <a:lnTo>
                    <a:pt x="17" y="52"/>
                  </a:lnTo>
                  <a:lnTo>
                    <a:pt x="22" y="53"/>
                  </a:lnTo>
                  <a:lnTo>
                    <a:pt x="26" y="54"/>
                  </a:lnTo>
                  <a:lnTo>
                    <a:pt x="31" y="53"/>
                  </a:lnTo>
                  <a:lnTo>
                    <a:pt x="35" y="52"/>
                  </a:lnTo>
                  <a:lnTo>
                    <a:pt x="41" y="50"/>
                  </a:lnTo>
                  <a:lnTo>
                    <a:pt x="46" y="48"/>
                  </a:lnTo>
                  <a:lnTo>
                    <a:pt x="50" y="45"/>
                  </a:lnTo>
                  <a:lnTo>
                    <a:pt x="55" y="41"/>
                  </a:lnTo>
                  <a:lnTo>
                    <a:pt x="60" y="36"/>
                  </a:lnTo>
                  <a:lnTo>
                    <a:pt x="64" y="31"/>
                  </a:lnTo>
                  <a:lnTo>
                    <a:pt x="67" y="26"/>
                  </a:lnTo>
                  <a:lnTo>
                    <a:pt x="72" y="19"/>
                  </a:lnTo>
                  <a:lnTo>
                    <a:pt x="74" y="13"/>
                  </a:lnTo>
                  <a:lnTo>
                    <a:pt x="77" y="7"/>
                  </a:lnTo>
                  <a:lnTo>
                    <a:pt x="7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172" name="Line 692"/>
            <p:cNvSpPr>
              <a:spLocks noChangeShapeType="1"/>
            </p:cNvSpPr>
            <p:nvPr/>
          </p:nvSpPr>
          <p:spPr bwMode="auto">
            <a:xfrm flipV="1">
              <a:off x="2985" y="1967"/>
              <a:ext cx="3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173" name="Line 693"/>
            <p:cNvSpPr>
              <a:spLocks noChangeShapeType="1"/>
            </p:cNvSpPr>
            <p:nvPr/>
          </p:nvSpPr>
          <p:spPr bwMode="auto">
            <a:xfrm flipH="1" flipV="1">
              <a:off x="3185" y="2143"/>
              <a:ext cx="169" cy="1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174" name="Freeform 694"/>
            <p:cNvSpPr>
              <a:spLocks/>
            </p:cNvSpPr>
            <p:nvPr/>
          </p:nvSpPr>
          <p:spPr bwMode="auto">
            <a:xfrm>
              <a:off x="3135" y="2095"/>
              <a:ext cx="50" cy="48"/>
            </a:xfrm>
            <a:custGeom>
              <a:avLst/>
              <a:gdLst>
                <a:gd name="T0" fmla="*/ 35 w 133"/>
                <a:gd name="T1" fmla="*/ 0 h 125"/>
                <a:gd name="T2" fmla="*/ 0 w 133"/>
                <a:gd name="T3" fmla="*/ 38 h 125"/>
                <a:gd name="T4" fmla="*/ 133 w 133"/>
                <a:gd name="T5" fmla="*/ 125 h 125"/>
                <a:gd name="T6" fmla="*/ 35 w 133"/>
                <a:gd name="T7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3" h="125">
                  <a:moveTo>
                    <a:pt x="35" y="0"/>
                  </a:moveTo>
                  <a:lnTo>
                    <a:pt x="0" y="38"/>
                  </a:lnTo>
                  <a:lnTo>
                    <a:pt x="133" y="12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175" name="Freeform 695"/>
            <p:cNvSpPr>
              <a:spLocks/>
            </p:cNvSpPr>
            <p:nvPr/>
          </p:nvSpPr>
          <p:spPr bwMode="auto">
            <a:xfrm>
              <a:off x="3135" y="2095"/>
              <a:ext cx="50" cy="48"/>
            </a:xfrm>
            <a:custGeom>
              <a:avLst/>
              <a:gdLst>
                <a:gd name="T0" fmla="*/ 35 w 133"/>
                <a:gd name="T1" fmla="*/ 0 h 125"/>
                <a:gd name="T2" fmla="*/ 0 w 133"/>
                <a:gd name="T3" fmla="*/ 38 h 125"/>
                <a:gd name="T4" fmla="*/ 133 w 133"/>
                <a:gd name="T5" fmla="*/ 125 h 125"/>
                <a:gd name="T6" fmla="*/ 35 w 133"/>
                <a:gd name="T7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3" h="125">
                  <a:moveTo>
                    <a:pt x="35" y="0"/>
                  </a:moveTo>
                  <a:lnTo>
                    <a:pt x="0" y="38"/>
                  </a:lnTo>
                  <a:lnTo>
                    <a:pt x="133" y="125"/>
                  </a:lnTo>
                  <a:lnTo>
                    <a:pt x="35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176" name="Line 696"/>
            <p:cNvSpPr>
              <a:spLocks noChangeShapeType="1"/>
            </p:cNvSpPr>
            <p:nvPr/>
          </p:nvSpPr>
          <p:spPr bwMode="auto">
            <a:xfrm flipH="1">
              <a:off x="4665" y="2418"/>
              <a:ext cx="42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177" name="Freeform 697"/>
            <p:cNvSpPr>
              <a:spLocks/>
            </p:cNvSpPr>
            <p:nvPr/>
          </p:nvSpPr>
          <p:spPr bwMode="auto">
            <a:xfrm>
              <a:off x="4950" y="1940"/>
              <a:ext cx="484" cy="233"/>
            </a:xfrm>
            <a:custGeom>
              <a:avLst/>
              <a:gdLst>
                <a:gd name="T0" fmla="*/ 0 w 1266"/>
                <a:gd name="T1" fmla="*/ 610 h 610"/>
                <a:gd name="T2" fmla="*/ 606 w 1266"/>
                <a:gd name="T3" fmla="*/ 0 h 610"/>
                <a:gd name="T4" fmla="*/ 1266 w 1266"/>
                <a:gd name="T5" fmla="*/ 0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66" h="610">
                  <a:moveTo>
                    <a:pt x="0" y="610"/>
                  </a:moveTo>
                  <a:lnTo>
                    <a:pt x="606" y="0"/>
                  </a:lnTo>
                  <a:lnTo>
                    <a:pt x="126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178" name="Line 698"/>
            <p:cNvSpPr>
              <a:spLocks noChangeShapeType="1"/>
            </p:cNvSpPr>
            <p:nvPr/>
          </p:nvSpPr>
          <p:spPr bwMode="auto">
            <a:xfrm flipV="1">
              <a:off x="4750" y="2215"/>
              <a:ext cx="160" cy="1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179" name="Freeform 699"/>
            <p:cNvSpPr>
              <a:spLocks/>
            </p:cNvSpPr>
            <p:nvPr/>
          </p:nvSpPr>
          <p:spPr bwMode="auto">
            <a:xfrm>
              <a:off x="4699" y="2378"/>
              <a:ext cx="51" cy="48"/>
            </a:xfrm>
            <a:custGeom>
              <a:avLst/>
              <a:gdLst>
                <a:gd name="T0" fmla="*/ 0 w 129"/>
                <a:gd name="T1" fmla="*/ 92 h 129"/>
                <a:gd name="T2" fmla="*/ 37 w 129"/>
                <a:gd name="T3" fmla="*/ 129 h 129"/>
                <a:gd name="T4" fmla="*/ 129 w 129"/>
                <a:gd name="T5" fmla="*/ 0 h 129"/>
                <a:gd name="T6" fmla="*/ 0 w 129"/>
                <a:gd name="T7" fmla="*/ 92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9" h="129">
                  <a:moveTo>
                    <a:pt x="0" y="92"/>
                  </a:moveTo>
                  <a:lnTo>
                    <a:pt x="37" y="129"/>
                  </a:lnTo>
                  <a:lnTo>
                    <a:pt x="129" y="0"/>
                  </a:lnTo>
                  <a:lnTo>
                    <a:pt x="0" y="92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180" name="Freeform 700"/>
            <p:cNvSpPr>
              <a:spLocks/>
            </p:cNvSpPr>
            <p:nvPr/>
          </p:nvSpPr>
          <p:spPr bwMode="auto">
            <a:xfrm>
              <a:off x="4699" y="2378"/>
              <a:ext cx="51" cy="48"/>
            </a:xfrm>
            <a:custGeom>
              <a:avLst/>
              <a:gdLst>
                <a:gd name="T0" fmla="*/ 0 w 129"/>
                <a:gd name="T1" fmla="*/ 92 h 129"/>
                <a:gd name="T2" fmla="*/ 37 w 129"/>
                <a:gd name="T3" fmla="*/ 129 h 129"/>
                <a:gd name="T4" fmla="*/ 129 w 129"/>
                <a:gd name="T5" fmla="*/ 0 h 129"/>
                <a:gd name="T6" fmla="*/ 0 w 129"/>
                <a:gd name="T7" fmla="*/ 92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9" h="129">
                  <a:moveTo>
                    <a:pt x="0" y="92"/>
                  </a:moveTo>
                  <a:lnTo>
                    <a:pt x="37" y="129"/>
                  </a:lnTo>
                  <a:lnTo>
                    <a:pt x="129" y="0"/>
                  </a:lnTo>
                  <a:lnTo>
                    <a:pt x="0" y="92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181" name="Freeform 701"/>
            <p:cNvSpPr>
              <a:spLocks/>
            </p:cNvSpPr>
            <p:nvPr/>
          </p:nvSpPr>
          <p:spPr bwMode="auto">
            <a:xfrm>
              <a:off x="4910" y="2167"/>
              <a:ext cx="48" cy="48"/>
            </a:xfrm>
            <a:custGeom>
              <a:avLst/>
              <a:gdLst>
                <a:gd name="T0" fmla="*/ 92 w 128"/>
                <a:gd name="T1" fmla="*/ 0 h 129"/>
                <a:gd name="T2" fmla="*/ 128 w 128"/>
                <a:gd name="T3" fmla="*/ 36 h 129"/>
                <a:gd name="T4" fmla="*/ 0 w 128"/>
                <a:gd name="T5" fmla="*/ 129 h 129"/>
                <a:gd name="T6" fmla="*/ 92 w 128"/>
                <a:gd name="T7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8" h="129">
                  <a:moveTo>
                    <a:pt x="92" y="0"/>
                  </a:moveTo>
                  <a:lnTo>
                    <a:pt x="128" y="36"/>
                  </a:lnTo>
                  <a:lnTo>
                    <a:pt x="0" y="129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182" name="Freeform 702"/>
            <p:cNvSpPr>
              <a:spLocks/>
            </p:cNvSpPr>
            <p:nvPr/>
          </p:nvSpPr>
          <p:spPr bwMode="auto">
            <a:xfrm>
              <a:off x="4910" y="2167"/>
              <a:ext cx="48" cy="48"/>
            </a:xfrm>
            <a:custGeom>
              <a:avLst/>
              <a:gdLst>
                <a:gd name="T0" fmla="*/ 92 w 128"/>
                <a:gd name="T1" fmla="*/ 0 h 129"/>
                <a:gd name="T2" fmla="*/ 128 w 128"/>
                <a:gd name="T3" fmla="*/ 36 h 129"/>
                <a:gd name="T4" fmla="*/ 0 w 128"/>
                <a:gd name="T5" fmla="*/ 129 h 129"/>
                <a:gd name="T6" fmla="*/ 92 w 128"/>
                <a:gd name="T7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8" h="129">
                  <a:moveTo>
                    <a:pt x="92" y="0"/>
                  </a:moveTo>
                  <a:lnTo>
                    <a:pt x="128" y="36"/>
                  </a:lnTo>
                  <a:lnTo>
                    <a:pt x="0" y="129"/>
                  </a:lnTo>
                  <a:lnTo>
                    <a:pt x="92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183" name="Freeform 703"/>
            <p:cNvSpPr>
              <a:spLocks/>
            </p:cNvSpPr>
            <p:nvPr/>
          </p:nvSpPr>
          <p:spPr bwMode="auto">
            <a:xfrm>
              <a:off x="5199" y="1825"/>
              <a:ext cx="35" cy="75"/>
            </a:xfrm>
            <a:custGeom>
              <a:avLst/>
              <a:gdLst>
                <a:gd name="T0" fmla="*/ 88 w 94"/>
                <a:gd name="T1" fmla="*/ 0 h 190"/>
                <a:gd name="T2" fmla="*/ 0 w 94"/>
                <a:gd name="T3" fmla="*/ 190 h 190"/>
                <a:gd name="T4" fmla="*/ 94 w 94"/>
                <a:gd name="T5" fmla="*/ 19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4" h="190">
                  <a:moveTo>
                    <a:pt x="88" y="0"/>
                  </a:moveTo>
                  <a:lnTo>
                    <a:pt x="0" y="190"/>
                  </a:lnTo>
                  <a:lnTo>
                    <a:pt x="94" y="19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184" name="Line 704"/>
            <p:cNvSpPr>
              <a:spLocks noChangeShapeType="1"/>
            </p:cNvSpPr>
            <p:nvPr/>
          </p:nvSpPr>
          <p:spPr bwMode="auto">
            <a:xfrm flipH="1">
              <a:off x="5217" y="1879"/>
              <a:ext cx="11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185" name="Line 705"/>
            <p:cNvSpPr>
              <a:spLocks noChangeShapeType="1"/>
            </p:cNvSpPr>
            <p:nvPr/>
          </p:nvSpPr>
          <p:spPr bwMode="auto">
            <a:xfrm>
              <a:off x="5276" y="1825"/>
              <a:ext cx="19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186" name="Line 706"/>
            <p:cNvSpPr>
              <a:spLocks noChangeShapeType="1"/>
            </p:cNvSpPr>
            <p:nvPr/>
          </p:nvSpPr>
          <p:spPr bwMode="auto">
            <a:xfrm flipH="1">
              <a:off x="5250" y="1825"/>
              <a:ext cx="69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187" name="Line 707"/>
            <p:cNvSpPr>
              <a:spLocks noChangeShapeType="1"/>
            </p:cNvSpPr>
            <p:nvPr/>
          </p:nvSpPr>
          <p:spPr bwMode="auto">
            <a:xfrm flipV="1">
              <a:off x="5327" y="1825"/>
              <a:ext cx="45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188" name="Freeform 708"/>
            <p:cNvSpPr>
              <a:spLocks/>
            </p:cNvSpPr>
            <p:nvPr/>
          </p:nvSpPr>
          <p:spPr bwMode="auto">
            <a:xfrm>
              <a:off x="5327" y="1841"/>
              <a:ext cx="45" cy="62"/>
            </a:xfrm>
            <a:custGeom>
              <a:avLst/>
              <a:gdLst>
                <a:gd name="T0" fmla="*/ 119 w 121"/>
                <a:gd name="T1" fmla="*/ 73 h 162"/>
                <a:gd name="T2" fmla="*/ 121 w 121"/>
                <a:gd name="T3" fmla="*/ 57 h 162"/>
                <a:gd name="T4" fmla="*/ 121 w 121"/>
                <a:gd name="T5" fmla="*/ 43 h 162"/>
                <a:gd name="T6" fmla="*/ 118 w 121"/>
                <a:gd name="T7" fmla="*/ 29 h 162"/>
                <a:gd name="T8" fmla="*/ 113 w 121"/>
                <a:gd name="T9" fmla="*/ 18 h 162"/>
                <a:gd name="T10" fmla="*/ 106 w 121"/>
                <a:gd name="T11" fmla="*/ 9 h 162"/>
                <a:gd name="T12" fmla="*/ 98 w 121"/>
                <a:gd name="T13" fmla="*/ 3 h 162"/>
                <a:gd name="T14" fmla="*/ 87 w 121"/>
                <a:gd name="T15" fmla="*/ 1 h 162"/>
                <a:gd name="T16" fmla="*/ 77 w 121"/>
                <a:gd name="T17" fmla="*/ 1 h 162"/>
                <a:gd name="T18" fmla="*/ 65 w 121"/>
                <a:gd name="T19" fmla="*/ 3 h 162"/>
                <a:gd name="T20" fmla="*/ 53 w 121"/>
                <a:gd name="T21" fmla="*/ 9 h 162"/>
                <a:gd name="T22" fmla="*/ 42 w 121"/>
                <a:gd name="T23" fmla="*/ 18 h 162"/>
                <a:gd name="T24" fmla="*/ 30 w 121"/>
                <a:gd name="T25" fmla="*/ 29 h 162"/>
                <a:gd name="T26" fmla="*/ 20 w 121"/>
                <a:gd name="T27" fmla="*/ 43 h 162"/>
                <a:gd name="T28" fmla="*/ 13 w 121"/>
                <a:gd name="T29" fmla="*/ 57 h 162"/>
                <a:gd name="T30" fmla="*/ 6 w 121"/>
                <a:gd name="T31" fmla="*/ 73 h 162"/>
                <a:gd name="T32" fmla="*/ 2 w 121"/>
                <a:gd name="T33" fmla="*/ 89 h 162"/>
                <a:gd name="T34" fmla="*/ 0 w 121"/>
                <a:gd name="T35" fmla="*/ 105 h 162"/>
                <a:gd name="T36" fmla="*/ 0 w 121"/>
                <a:gd name="T37" fmla="*/ 120 h 162"/>
                <a:gd name="T38" fmla="*/ 3 w 121"/>
                <a:gd name="T39" fmla="*/ 133 h 162"/>
                <a:gd name="T40" fmla="*/ 7 w 121"/>
                <a:gd name="T41" fmla="*/ 144 h 162"/>
                <a:gd name="T42" fmla="*/ 15 w 121"/>
                <a:gd name="T43" fmla="*/ 153 h 162"/>
                <a:gd name="T44" fmla="*/ 23 w 121"/>
                <a:gd name="T45" fmla="*/ 159 h 162"/>
                <a:gd name="T46" fmla="*/ 33 w 121"/>
                <a:gd name="T47" fmla="*/ 162 h 162"/>
                <a:gd name="T48" fmla="*/ 45 w 121"/>
                <a:gd name="T49" fmla="*/ 162 h 162"/>
                <a:gd name="T50" fmla="*/ 56 w 121"/>
                <a:gd name="T51" fmla="*/ 159 h 162"/>
                <a:gd name="T52" fmla="*/ 68 w 121"/>
                <a:gd name="T53" fmla="*/ 153 h 162"/>
                <a:gd name="T54" fmla="*/ 80 w 121"/>
                <a:gd name="T55" fmla="*/ 144 h 162"/>
                <a:gd name="T56" fmla="*/ 91 w 121"/>
                <a:gd name="T57" fmla="*/ 133 h 162"/>
                <a:gd name="T58" fmla="*/ 100 w 121"/>
                <a:gd name="T59" fmla="*/ 120 h 162"/>
                <a:gd name="T60" fmla="*/ 109 w 121"/>
                <a:gd name="T61" fmla="*/ 105 h 162"/>
                <a:gd name="T62" fmla="*/ 115 w 121"/>
                <a:gd name="T63" fmla="*/ 89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1" h="162">
                  <a:moveTo>
                    <a:pt x="117" y="82"/>
                  </a:moveTo>
                  <a:lnTo>
                    <a:pt x="119" y="73"/>
                  </a:lnTo>
                  <a:lnTo>
                    <a:pt x="120" y="66"/>
                  </a:lnTo>
                  <a:lnTo>
                    <a:pt x="121" y="57"/>
                  </a:lnTo>
                  <a:lnTo>
                    <a:pt x="121" y="50"/>
                  </a:lnTo>
                  <a:lnTo>
                    <a:pt x="121" y="43"/>
                  </a:lnTo>
                  <a:lnTo>
                    <a:pt x="120" y="36"/>
                  </a:lnTo>
                  <a:lnTo>
                    <a:pt x="118" y="29"/>
                  </a:lnTo>
                  <a:lnTo>
                    <a:pt x="116" y="24"/>
                  </a:lnTo>
                  <a:lnTo>
                    <a:pt x="113" y="18"/>
                  </a:lnTo>
                  <a:lnTo>
                    <a:pt x="110" y="13"/>
                  </a:lnTo>
                  <a:lnTo>
                    <a:pt x="106" y="9"/>
                  </a:lnTo>
                  <a:lnTo>
                    <a:pt x="102" y="6"/>
                  </a:lnTo>
                  <a:lnTo>
                    <a:pt x="98" y="3"/>
                  </a:lnTo>
                  <a:lnTo>
                    <a:pt x="93" y="2"/>
                  </a:lnTo>
                  <a:lnTo>
                    <a:pt x="87" y="1"/>
                  </a:lnTo>
                  <a:lnTo>
                    <a:pt x="82" y="0"/>
                  </a:lnTo>
                  <a:lnTo>
                    <a:pt x="77" y="1"/>
                  </a:lnTo>
                  <a:lnTo>
                    <a:pt x="70" y="2"/>
                  </a:lnTo>
                  <a:lnTo>
                    <a:pt x="65" y="3"/>
                  </a:lnTo>
                  <a:lnTo>
                    <a:pt x="59" y="6"/>
                  </a:lnTo>
                  <a:lnTo>
                    <a:pt x="53" y="9"/>
                  </a:lnTo>
                  <a:lnTo>
                    <a:pt x="47" y="13"/>
                  </a:lnTo>
                  <a:lnTo>
                    <a:pt x="42" y="18"/>
                  </a:lnTo>
                  <a:lnTo>
                    <a:pt x="35" y="24"/>
                  </a:lnTo>
                  <a:lnTo>
                    <a:pt x="30" y="29"/>
                  </a:lnTo>
                  <a:lnTo>
                    <a:pt x="26" y="36"/>
                  </a:lnTo>
                  <a:lnTo>
                    <a:pt x="20" y="43"/>
                  </a:lnTo>
                  <a:lnTo>
                    <a:pt x="16" y="50"/>
                  </a:lnTo>
                  <a:lnTo>
                    <a:pt x="13" y="57"/>
                  </a:lnTo>
                  <a:lnTo>
                    <a:pt x="9" y="66"/>
                  </a:lnTo>
                  <a:lnTo>
                    <a:pt x="6" y="73"/>
                  </a:lnTo>
                  <a:lnTo>
                    <a:pt x="3" y="82"/>
                  </a:lnTo>
                  <a:lnTo>
                    <a:pt x="2" y="89"/>
                  </a:lnTo>
                  <a:lnTo>
                    <a:pt x="0" y="96"/>
                  </a:lnTo>
                  <a:lnTo>
                    <a:pt x="0" y="105"/>
                  </a:lnTo>
                  <a:lnTo>
                    <a:pt x="0" y="112"/>
                  </a:lnTo>
                  <a:lnTo>
                    <a:pt x="0" y="120"/>
                  </a:lnTo>
                  <a:lnTo>
                    <a:pt x="1" y="126"/>
                  </a:lnTo>
                  <a:lnTo>
                    <a:pt x="3" y="133"/>
                  </a:lnTo>
                  <a:lnTo>
                    <a:pt x="5" y="139"/>
                  </a:lnTo>
                  <a:lnTo>
                    <a:pt x="7" y="144"/>
                  </a:lnTo>
                  <a:lnTo>
                    <a:pt x="11" y="149"/>
                  </a:lnTo>
                  <a:lnTo>
                    <a:pt x="15" y="153"/>
                  </a:lnTo>
                  <a:lnTo>
                    <a:pt x="18" y="156"/>
                  </a:lnTo>
                  <a:lnTo>
                    <a:pt x="23" y="159"/>
                  </a:lnTo>
                  <a:lnTo>
                    <a:pt x="28" y="160"/>
                  </a:lnTo>
                  <a:lnTo>
                    <a:pt x="33" y="162"/>
                  </a:lnTo>
                  <a:lnTo>
                    <a:pt x="38" y="162"/>
                  </a:lnTo>
                  <a:lnTo>
                    <a:pt x="45" y="162"/>
                  </a:lnTo>
                  <a:lnTo>
                    <a:pt x="50" y="160"/>
                  </a:lnTo>
                  <a:lnTo>
                    <a:pt x="56" y="159"/>
                  </a:lnTo>
                  <a:lnTo>
                    <a:pt x="62" y="156"/>
                  </a:lnTo>
                  <a:lnTo>
                    <a:pt x="68" y="153"/>
                  </a:lnTo>
                  <a:lnTo>
                    <a:pt x="73" y="149"/>
                  </a:lnTo>
                  <a:lnTo>
                    <a:pt x="80" y="144"/>
                  </a:lnTo>
                  <a:lnTo>
                    <a:pt x="85" y="139"/>
                  </a:lnTo>
                  <a:lnTo>
                    <a:pt x="91" y="133"/>
                  </a:lnTo>
                  <a:lnTo>
                    <a:pt x="96" y="126"/>
                  </a:lnTo>
                  <a:lnTo>
                    <a:pt x="100" y="120"/>
                  </a:lnTo>
                  <a:lnTo>
                    <a:pt x="104" y="112"/>
                  </a:lnTo>
                  <a:lnTo>
                    <a:pt x="109" y="105"/>
                  </a:lnTo>
                  <a:lnTo>
                    <a:pt x="112" y="96"/>
                  </a:lnTo>
                  <a:lnTo>
                    <a:pt x="115" y="89"/>
                  </a:lnTo>
                  <a:lnTo>
                    <a:pt x="117" y="82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189" name="Freeform 709"/>
            <p:cNvSpPr>
              <a:spLocks/>
            </p:cNvSpPr>
            <p:nvPr/>
          </p:nvSpPr>
          <p:spPr bwMode="auto">
            <a:xfrm>
              <a:off x="5399" y="1825"/>
              <a:ext cx="29" cy="43"/>
            </a:xfrm>
            <a:custGeom>
              <a:avLst/>
              <a:gdLst>
                <a:gd name="T0" fmla="*/ 78 w 80"/>
                <a:gd name="T1" fmla="*/ 54 h 109"/>
                <a:gd name="T2" fmla="*/ 79 w 80"/>
                <a:gd name="T3" fmla="*/ 48 h 109"/>
                <a:gd name="T4" fmla="*/ 80 w 80"/>
                <a:gd name="T5" fmla="*/ 42 h 109"/>
                <a:gd name="T6" fmla="*/ 80 w 80"/>
                <a:gd name="T7" fmla="*/ 35 h 109"/>
                <a:gd name="T8" fmla="*/ 80 w 80"/>
                <a:gd name="T9" fmla="*/ 29 h 109"/>
                <a:gd name="T10" fmla="*/ 79 w 80"/>
                <a:gd name="T11" fmla="*/ 24 h 109"/>
                <a:gd name="T12" fmla="*/ 78 w 80"/>
                <a:gd name="T13" fmla="*/ 18 h 109"/>
                <a:gd name="T14" fmla="*/ 76 w 80"/>
                <a:gd name="T15" fmla="*/ 14 h 109"/>
                <a:gd name="T16" fmla="*/ 74 w 80"/>
                <a:gd name="T17" fmla="*/ 10 h 109"/>
                <a:gd name="T18" fmla="*/ 71 w 80"/>
                <a:gd name="T19" fmla="*/ 7 h 109"/>
                <a:gd name="T20" fmla="*/ 68 w 80"/>
                <a:gd name="T21" fmla="*/ 3 h 109"/>
                <a:gd name="T22" fmla="*/ 63 w 80"/>
                <a:gd name="T23" fmla="*/ 1 h 109"/>
                <a:gd name="T24" fmla="*/ 59 w 80"/>
                <a:gd name="T25" fmla="*/ 0 h 109"/>
                <a:gd name="T26" fmla="*/ 55 w 80"/>
                <a:gd name="T27" fmla="*/ 0 h 109"/>
                <a:gd name="T28" fmla="*/ 50 w 80"/>
                <a:gd name="T29" fmla="*/ 0 h 109"/>
                <a:gd name="T30" fmla="*/ 45 w 80"/>
                <a:gd name="T31" fmla="*/ 1 h 109"/>
                <a:gd name="T32" fmla="*/ 40 w 80"/>
                <a:gd name="T33" fmla="*/ 3 h 109"/>
                <a:gd name="T34" fmla="*/ 36 w 80"/>
                <a:gd name="T35" fmla="*/ 7 h 109"/>
                <a:gd name="T36" fmla="*/ 30 w 80"/>
                <a:gd name="T37" fmla="*/ 10 h 109"/>
                <a:gd name="T38" fmla="*/ 26 w 80"/>
                <a:gd name="T39" fmla="*/ 14 h 109"/>
                <a:gd name="T40" fmla="*/ 22 w 80"/>
                <a:gd name="T41" fmla="*/ 18 h 109"/>
                <a:gd name="T42" fmla="*/ 18 w 80"/>
                <a:gd name="T43" fmla="*/ 24 h 109"/>
                <a:gd name="T44" fmla="*/ 13 w 80"/>
                <a:gd name="T45" fmla="*/ 29 h 109"/>
                <a:gd name="T46" fmla="*/ 10 w 80"/>
                <a:gd name="T47" fmla="*/ 35 h 109"/>
                <a:gd name="T48" fmla="*/ 7 w 80"/>
                <a:gd name="T49" fmla="*/ 42 h 109"/>
                <a:gd name="T50" fmla="*/ 5 w 80"/>
                <a:gd name="T51" fmla="*/ 48 h 109"/>
                <a:gd name="T52" fmla="*/ 3 w 80"/>
                <a:gd name="T53" fmla="*/ 54 h 109"/>
                <a:gd name="T54" fmla="*/ 1 w 80"/>
                <a:gd name="T55" fmla="*/ 61 h 109"/>
                <a:gd name="T56" fmla="*/ 0 w 80"/>
                <a:gd name="T57" fmla="*/ 67 h 109"/>
                <a:gd name="T58" fmla="*/ 0 w 80"/>
                <a:gd name="T59" fmla="*/ 74 h 109"/>
                <a:gd name="T60" fmla="*/ 0 w 80"/>
                <a:gd name="T61" fmla="*/ 80 h 109"/>
                <a:gd name="T62" fmla="*/ 1 w 80"/>
                <a:gd name="T63" fmla="*/ 85 h 109"/>
                <a:gd name="T64" fmla="*/ 3 w 80"/>
                <a:gd name="T65" fmla="*/ 91 h 109"/>
                <a:gd name="T66" fmla="*/ 4 w 80"/>
                <a:gd name="T67" fmla="*/ 95 h 109"/>
                <a:gd name="T68" fmla="*/ 7 w 80"/>
                <a:gd name="T69" fmla="*/ 99 h 109"/>
                <a:gd name="T70" fmla="*/ 10 w 80"/>
                <a:gd name="T71" fmla="*/ 102 h 109"/>
                <a:gd name="T72" fmla="*/ 13 w 80"/>
                <a:gd name="T73" fmla="*/ 104 h 109"/>
                <a:gd name="T74" fmla="*/ 17 w 80"/>
                <a:gd name="T75" fmla="*/ 107 h 109"/>
                <a:gd name="T76" fmla="*/ 21 w 80"/>
                <a:gd name="T77" fmla="*/ 108 h 109"/>
                <a:gd name="T78" fmla="*/ 26 w 80"/>
                <a:gd name="T79" fmla="*/ 109 h 109"/>
                <a:gd name="T80" fmla="*/ 30 w 80"/>
                <a:gd name="T81" fmla="*/ 108 h 109"/>
                <a:gd name="T82" fmla="*/ 36 w 80"/>
                <a:gd name="T83" fmla="*/ 107 h 109"/>
                <a:gd name="T84" fmla="*/ 40 w 80"/>
                <a:gd name="T85" fmla="*/ 104 h 109"/>
                <a:gd name="T86" fmla="*/ 45 w 80"/>
                <a:gd name="T87" fmla="*/ 102 h 109"/>
                <a:gd name="T88" fmla="*/ 50 w 80"/>
                <a:gd name="T89" fmla="*/ 99 h 109"/>
                <a:gd name="T90" fmla="*/ 55 w 80"/>
                <a:gd name="T91" fmla="*/ 95 h 109"/>
                <a:gd name="T92" fmla="*/ 59 w 80"/>
                <a:gd name="T93" fmla="*/ 91 h 109"/>
                <a:gd name="T94" fmla="*/ 63 w 80"/>
                <a:gd name="T95" fmla="*/ 85 h 109"/>
                <a:gd name="T96" fmla="*/ 67 w 80"/>
                <a:gd name="T97" fmla="*/ 80 h 109"/>
                <a:gd name="T98" fmla="*/ 71 w 80"/>
                <a:gd name="T99" fmla="*/ 74 h 109"/>
                <a:gd name="T100" fmla="*/ 74 w 80"/>
                <a:gd name="T101" fmla="*/ 67 h 109"/>
                <a:gd name="T102" fmla="*/ 76 w 80"/>
                <a:gd name="T103" fmla="*/ 61 h 109"/>
                <a:gd name="T104" fmla="*/ 78 w 80"/>
                <a:gd name="T105" fmla="*/ 5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0" h="109">
                  <a:moveTo>
                    <a:pt x="78" y="54"/>
                  </a:moveTo>
                  <a:lnTo>
                    <a:pt x="79" y="48"/>
                  </a:lnTo>
                  <a:lnTo>
                    <a:pt x="80" y="42"/>
                  </a:lnTo>
                  <a:lnTo>
                    <a:pt x="80" y="35"/>
                  </a:lnTo>
                  <a:lnTo>
                    <a:pt x="80" y="29"/>
                  </a:lnTo>
                  <a:lnTo>
                    <a:pt x="79" y="24"/>
                  </a:lnTo>
                  <a:lnTo>
                    <a:pt x="78" y="18"/>
                  </a:lnTo>
                  <a:lnTo>
                    <a:pt x="76" y="14"/>
                  </a:lnTo>
                  <a:lnTo>
                    <a:pt x="74" y="10"/>
                  </a:lnTo>
                  <a:lnTo>
                    <a:pt x="71" y="7"/>
                  </a:lnTo>
                  <a:lnTo>
                    <a:pt x="68" y="3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5" y="1"/>
                  </a:lnTo>
                  <a:lnTo>
                    <a:pt x="40" y="3"/>
                  </a:lnTo>
                  <a:lnTo>
                    <a:pt x="36" y="7"/>
                  </a:lnTo>
                  <a:lnTo>
                    <a:pt x="30" y="10"/>
                  </a:lnTo>
                  <a:lnTo>
                    <a:pt x="26" y="14"/>
                  </a:lnTo>
                  <a:lnTo>
                    <a:pt x="22" y="18"/>
                  </a:lnTo>
                  <a:lnTo>
                    <a:pt x="18" y="24"/>
                  </a:lnTo>
                  <a:lnTo>
                    <a:pt x="13" y="29"/>
                  </a:lnTo>
                  <a:lnTo>
                    <a:pt x="10" y="35"/>
                  </a:lnTo>
                  <a:lnTo>
                    <a:pt x="7" y="42"/>
                  </a:lnTo>
                  <a:lnTo>
                    <a:pt x="5" y="48"/>
                  </a:lnTo>
                  <a:lnTo>
                    <a:pt x="3" y="54"/>
                  </a:lnTo>
                  <a:lnTo>
                    <a:pt x="1" y="61"/>
                  </a:lnTo>
                  <a:lnTo>
                    <a:pt x="0" y="67"/>
                  </a:lnTo>
                  <a:lnTo>
                    <a:pt x="0" y="74"/>
                  </a:lnTo>
                  <a:lnTo>
                    <a:pt x="0" y="80"/>
                  </a:lnTo>
                  <a:lnTo>
                    <a:pt x="1" y="85"/>
                  </a:lnTo>
                  <a:lnTo>
                    <a:pt x="3" y="91"/>
                  </a:lnTo>
                  <a:lnTo>
                    <a:pt x="4" y="95"/>
                  </a:lnTo>
                  <a:lnTo>
                    <a:pt x="7" y="99"/>
                  </a:lnTo>
                  <a:lnTo>
                    <a:pt x="10" y="102"/>
                  </a:lnTo>
                  <a:lnTo>
                    <a:pt x="13" y="104"/>
                  </a:lnTo>
                  <a:lnTo>
                    <a:pt x="17" y="107"/>
                  </a:lnTo>
                  <a:lnTo>
                    <a:pt x="21" y="108"/>
                  </a:lnTo>
                  <a:lnTo>
                    <a:pt x="26" y="109"/>
                  </a:lnTo>
                  <a:lnTo>
                    <a:pt x="30" y="108"/>
                  </a:lnTo>
                  <a:lnTo>
                    <a:pt x="36" y="107"/>
                  </a:lnTo>
                  <a:lnTo>
                    <a:pt x="40" y="104"/>
                  </a:lnTo>
                  <a:lnTo>
                    <a:pt x="45" y="102"/>
                  </a:lnTo>
                  <a:lnTo>
                    <a:pt x="50" y="99"/>
                  </a:lnTo>
                  <a:lnTo>
                    <a:pt x="55" y="95"/>
                  </a:lnTo>
                  <a:lnTo>
                    <a:pt x="59" y="91"/>
                  </a:lnTo>
                  <a:lnTo>
                    <a:pt x="63" y="85"/>
                  </a:lnTo>
                  <a:lnTo>
                    <a:pt x="67" y="80"/>
                  </a:lnTo>
                  <a:lnTo>
                    <a:pt x="71" y="74"/>
                  </a:lnTo>
                  <a:lnTo>
                    <a:pt x="74" y="67"/>
                  </a:lnTo>
                  <a:lnTo>
                    <a:pt x="76" y="61"/>
                  </a:lnTo>
                  <a:lnTo>
                    <a:pt x="78" y="54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190" name="Freeform 710"/>
            <p:cNvSpPr>
              <a:spLocks/>
            </p:cNvSpPr>
            <p:nvPr/>
          </p:nvSpPr>
          <p:spPr bwMode="auto">
            <a:xfrm>
              <a:off x="5388" y="1868"/>
              <a:ext cx="30" cy="21"/>
            </a:xfrm>
            <a:custGeom>
              <a:avLst/>
              <a:gdLst>
                <a:gd name="T0" fmla="*/ 77 w 79"/>
                <a:gd name="T1" fmla="*/ 54 h 54"/>
                <a:gd name="T2" fmla="*/ 78 w 79"/>
                <a:gd name="T3" fmla="*/ 48 h 54"/>
                <a:gd name="T4" fmla="*/ 79 w 79"/>
                <a:gd name="T5" fmla="*/ 41 h 54"/>
                <a:gd name="T6" fmla="*/ 79 w 79"/>
                <a:gd name="T7" fmla="*/ 35 h 54"/>
                <a:gd name="T8" fmla="*/ 79 w 79"/>
                <a:gd name="T9" fmla="*/ 28 h 54"/>
                <a:gd name="T10" fmla="*/ 78 w 79"/>
                <a:gd name="T11" fmla="*/ 23 h 54"/>
                <a:gd name="T12" fmla="*/ 77 w 79"/>
                <a:gd name="T13" fmla="*/ 18 h 54"/>
                <a:gd name="T14" fmla="*/ 74 w 79"/>
                <a:gd name="T15" fmla="*/ 14 h 54"/>
                <a:gd name="T16" fmla="*/ 71 w 79"/>
                <a:gd name="T17" fmla="*/ 9 h 54"/>
                <a:gd name="T18" fmla="*/ 69 w 79"/>
                <a:gd name="T19" fmla="*/ 6 h 54"/>
                <a:gd name="T20" fmla="*/ 65 w 79"/>
                <a:gd name="T21" fmla="*/ 3 h 54"/>
                <a:gd name="T22" fmla="*/ 62 w 79"/>
                <a:gd name="T23" fmla="*/ 1 h 54"/>
                <a:gd name="T24" fmla="*/ 57 w 79"/>
                <a:gd name="T25" fmla="*/ 0 h 54"/>
                <a:gd name="T26" fmla="*/ 53 w 79"/>
                <a:gd name="T27" fmla="*/ 0 h 54"/>
                <a:gd name="T28" fmla="*/ 48 w 79"/>
                <a:gd name="T29" fmla="*/ 0 h 54"/>
                <a:gd name="T30" fmla="*/ 44 w 79"/>
                <a:gd name="T31" fmla="*/ 1 h 54"/>
                <a:gd name="T32" fmla="*/ 38 w 79"/>
                <a:gd name="T33" fmla="*/ 3 h 54"/>
                <a:gd name="T34" fmla="*/ 34 w 79"/>
                <a:gd name="T35" fmla="*/ 6 h 54"/>
                <a:gd name="T36" fmla="*/ 29 w 79"/>
                <a:gd name="T37" fmla="*/ 9 h 54"/>
                <a:gd name="T38" fmla="*/ 24 w 79"/>
                <a:gd name="T39" fmla="*/ 14 h 54"/>
                <a:gd name="T40" fmla="*/ 19 w 79"/>
                <a:gd name="T41" fmla="*/ 18 h 54"/>
                <a:gd name="T42" fmla="*/ 15 w 79"/>
                <a:gd name="T43" fmla="*/ 23 h 54"/>
                <a:gd name="T44" fmla="*/ 12 w 79"/>
                <a:gd name="T45" fmla="*/ 28 h 54"/>
                <a:gd name="T46" fmla="*/ 8 w 79"/>
                <a:gd name="T47" fmla="*/ 35 h 54"/>
                <a:gd name="T48" fmla="*/ 5 w 79"/>
                <a:gd name="T49" fmla="*/ 41 h 54"/>
                <a:gd name="T50" fmla="*/ 2 w 79"/>
                <a:gd name="T51" fmla="*/ 48 h 54"/>
                <a:gd name="T52" fmla="*/ 0 w 79"/>
                <a:gd name="T53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9" h="54">
                  <a:moveTo>
                    <a:pt x="77" y="54"/>
                  </a:moveTo>
                  <a:lnTo>
                    <a:pt x="78" y="48"/>
                  </a:lnTo>
                  <a:lnTo>
                    <a:pt x="79" y="41"/>
                  </a:lnTo>
                  <a:lnTo>
                    <a:pt x="79" y="35"/>
                  </a:lnTo>
                  <a:lnTo>
                    <a:pt x="79" y="28"/>
                  </a:lnTo>
                  <a:lnTo>
                    <a:pt x="78" y="23"/>
                  </a:lnTo>
                  <a:lnTo>
                    <a:pt x="77" y="18"/>
                  </a:lnTo>
                  <a:lnTo>
                    <a:pt x="74" y="14"/>
                  </a:lnTo>
                  <a:lnTo>
                    <a:pt x="71" y="9"/>
                  </a:lnTo>
                  <a:lnTo>
                    <a:pt x="69" y="6"/>
                  </a:lnTo>
                  <a:lnTo>
                    <a:pt x="65" y="3"/>
                  </a:lnTo>
                  <a:lnTo>
                    <a:pt x="62" y="1"/>
                  </a:lnTo>
                  <a:lnTo>
                    <a:pt x="57" y="0"/>
                  </a:lnTo>
                  <a:lnTo>
                    <a:pt x="53" y="0"/>
                  </a:lnTo>
                  <a:lnTo>
                    <a:pt x="48" y="0"/>
                  </a:lnTo>
                  <a:lnTo>
                    <a:pt x="44" y="1"/>
                  </a:lnTo>
                  <a:lnTo>
                    <a:pt x="38" y="3"/>
                  </a:lnTo>
                  <a:lnTo>
                    <a:pt x="34" y="6"/>
                  </a:lnTo>
                  <a:lnTo>
                    <a:pt x="29" y="9"/>
                  </a:lnTo>
                  <a:lnTo>
                    <a:pt x="24" y="14"/>
                  </a:lnTo>
                  <a:lnTo>
                    <a:pt x="19" y="18"/>
                  </a:lnTo>
                  <a:lnTo>
                    <a:pt x="15" y="23"/>
                  </a:lnTo>
                  <a:lnTo>
                    <a:pt x="12" y="28"/>
                  </a:lnTo>
                  <a:lnTo>
                    <a:pt x="8" y="35"/>
                  </a:lnTo>
                  <a:lnTo>
                    <a:pt x="5" y="41"/>
                  </a:lnTo>
                  <a:lnTo>
                    <a:pt x="2" y="48"/>
                  </a:lnTo>
                  <a:lnTo>
                    <a:pt x="0" y="5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191" name="Line 711"/>
            <p:cNvSpPr>
              <a:spLocks noChangeShapeType="1"/>
            </p:cNvSpPr>
            <p:nvPr/>
          </p:nvSpPr>
          <p:spPr bwMode="auto">
            <a:xfrm flipH="1">
              <a:off x="5415" y="1889"/>
              <a:ext cx="3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192" name="Freeform 712"/>
            <p:cNvSpPr>
              <a:spLocks/>
            </p:cNvSpPr>
            <p:nvPr/>
          </p:nvSpPr>
          <p:spPr bwMode="auto">
            <a:xfrm>
              <a:off x="5386" y="1900"/>
              <a:ext cx="29" cy="19"/>
            </a:xfrm>
            <a:custGeom>
              <a:avLst/>
              <a:gdLst>
                <a:gd name="T0" fmla="*/ 4 w 79"/>
                <a:gd name="T1" fmla="*/ 0 h 54"/>
                <a:gd name="T2" fmla="*/ 1 w 79"/>
                <a:gd name="T3" fmla="*/ 6 h 54"/>
                <a:gd name="T4" fmla="*/ 0 w 79"/>
                <a:gd name="T5" fmla="*/ 12 h 54"/>
                <a:gd name="T6" fmla="*/ 0 w 79"/>
                <a:gd name="T7" fmla="*/ 19 h 54"/>
                <a:gd name="T8" fmla="*/ 0 w 79"/>
                <a:gd name="T9" fmla="*/ 25 h 54"/>
                <a:gd name="T10" fmla="*/ 1 w 79"/>
                <a:gd name="T11" fmla="*/ 31 h 54"/>
                <a:gd name="T12" fmla="*/ 2 w 79"/>
                <a:gd name="T13" fmla="*/ 36 h 54"/>
                <a:gd name="T14" fmla="*/ 5 w 79"/>
                <a:gd name="T15" fmla="*/ 40 h 54"/>
                <a:gd name="T16" fmla="*/ 8 w 79"/>
                <a:gd name="T17" fmla="*/ 44 h 54"/>
                <a:gd name="T18" fmla="*/ 11 w 79"/>
                <a:gd name="T19" fmla="*/ 48 h 54"/>
                <a:gd name="T20" fmla="*/ 14 w 79"/>
                <a:gd name="T21" fmla="*/ 51 h 54"/>
                <a:gd name="T22" fmla="*/ 17 w 79"/>
                <a:gd name="T23" fmla="*/ 53 h 54"/>
                <a:gd name="T24" fmla="*/ 22 w 79"/>
                <a:gd name="T25" fmla="*/ 54 h 54"/>
                <a:gd name="T26" fmla="*/ 27 w 79"/>
                <a:gd name="T27" fmla="*/ 54 h 54"/>
                <a:gd name="T28" fmla="*/ 31 w 79"/>
                <a:gd name="T29" fmla="*/ 54 h 54"/>
                <a:gd name="T30" fmla="*/ 35 w 79"/>
                <a:gd name="T31" fmla="*/ 53 h 54"/>
                <a:gd name="T32" fmla="*/ 41 w 79"/>
                <a:gd name="T33" fmla="*/ 51 h 54"/>
                <a:gd name="T34" fmla="*/ 46 w 79"/>
                <a:gd name="T35" fmla="*/ 48 h 54"/>
                <a:gd name="T36" fmla="*/ 50 w 79"/>
                <a:gd name="T37" fmla="*/ 44 h 54"/>
                <a:gd name="T38" fmla="*/ 56 w 79"/>
                <a:gd name="T39" fmla="*/ 40 h 54"/>
                <a:gd name="T40" fmla="*/ 60 w 79"/>
                <a:gd name="T41" fmla="*/ 36 h 54"/>
                <a:gd name="T42" fmla="*/ 64 w 79"/>
                <a:gd name="T43" fmla="*/ 31 h 54"/>
                <a:gd name="T44" fmla="*/ 67 w 79"/>
                <a:gd name="T45" fmla="*/ 25 h 54"/>
                <a:gd name="T46" fmla="*/ 72 w 79"/>
                <a:gd name="T47" fmla="*/ 19 h 54"/>
                <a:gd name="T48" fmla="*/ 74 w 79"/>
                <a:gd name="T49" fmla="*/ 12 h 54"/>
                <a:gd name="T50" fmla="*/ 77 w 79"/>
                <a:gd name="T51" fmla="*/ 6 h 54"/>
                <a:gd name="T52" fmla="*/ 79 w 79"/>
                <a:gd name="T5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9" h="54">
                  <a:moveTo>
                    <a:pt x="4" y="0"/>
                  </a:moveTo>
                  <a:lnTo>
                    <a:pt x="1" y="6"/>
                  </a:lnTo>
                  <a:lnTo>
                    <a:pt x="0" y="12"/>
                  </a:lnTo>
                  <a:lnTo>
                    <a:pt x="0" y="19"/>
                  </a:lnTo>
                  <a:lnTo>
                    <a:pt x="0" y="25"/>
                  </a:lnTo>
                  <a:lnTo>
                    <a:pt x="1" y="31"/>
                  </a:lnTo>
                  <a:lnTo>
                    <a:pt x="2" y="36"/>
                  </a:lnTo>
                  <a:lnTo>
                    <a:pt x="5" y="40"/>
                  </a:lnTo>
                  <a:lnTo>
                    <a:pt x="8" y="44"/>
                  </a:lnTo>
                  <a:lnTo>
                    <a:pt x="11" y="48"/>
                  </a:lnTo>
                  <a:lnTo>
                    <a:pt x="14" y="51"/>
                  </a:lnTo>
                  <a:lnTo>
                    <a:pt x="17" y="53"/>
                  </a:lnTo>
                  <a:lnTo>
                    <a:pt x="22" y="54"/>
                  </a:lnTo>
                  <a:lnTo>
                    <a:pt x="27" y="54"/>
                  </a:lnTo>
                  <a:lnTo>
                    <a:pt x="31" y="54"/>
                  </a:lnTo>
                  <a:lnTo>
                    <a:pt x="35" y="53"/>
                  </a:lnTo>
                  <a:lnTo>
                    <a:pt x="41" y="51"/>
                  </a:lnTo>
                  <a:lnTo>
                    <a:pt x="46" y="48"/>
                  </a:lnTo>
                  <a:lnTo>
                    <a:pt x="50" y="44"/>
                  </a:lnTo>
                  <a:lnTo>
                    <a:pt x="56" y="40"/>
                  </a:lnTo>
                  <a:lnTo>
                    <a:pt x="60" y="36"/>
                  </a:lnTo>
                  <a:lnTo>
                    <a:pt x="64" y="31"/>
                  </a:lnTo>
                  <a:lnTo>
                    <a:pt x="67" y="25"/>
                  </a:lnTo>
                  <a:lnTo>
                    <a:pt x="72" y="19"/>
                  </a:lnTo>
                  <a:lnTo>
                    <a:pt x="74" y="12"/>
                  </a:lnTo>
                  <a:lnTo>
                    <a:pt x="77" y="6"/>
                  </a:lnTo>
                  <a:lnTo>
                    <a:pt x="7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193" name="Line 713"/>
            <p:cNvSpPr>
              <a:spLocks noChangeShapeType="1"/>
            </p:cNvSpPr>
            <p:nvPr/>
          </p:nvSpPr>
          <p:spPr bwMode="auto">
            <a:xfrm flipV="1">
              <a:off x="5386" y="1889"/>
              <a:ext cx="2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random/>
  </p:transition>
  <p:timing>
    <p:tnLst>
      <p:par>
        <p:cTn id="1" dur="indefinite" restart="never" nodeType="tmRoot"/>
      </p:par>
    </p:tn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506" name="AutoShape 2">
            <a:hlinkClick r:id="" action="ppaction://hlinkshowjump?jump=nextslide" highlightClick="1"/>
          </p:cNvPr>
          <p:cNvSpPr>
            <a:spLocks noChangeArrowheads="1"/>
          </p:cNvSpPr>
          <p:nvPr/>
        </p:nvSpPr>
        <p:spPr bwMode="auto">
          <a:xfrm>
            <a:off x="107950" y="765175"/>
            <a:ext cx="8208963" cy="503238"/>
          </a:xfrm>
          <a:prstGeom prst="actionButtonBlank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l"/>
            <a:r>
              <a:rPr lang="en-US" altLang="zh-CN" sz="3200" b="1">
                <a:effectLst/>
                <a:hlinkClick r:id="rId3" action="ppaction://hlinksldjump"/>
              </a:rPr>
              <a:t>1.  </a:t>
            </a:r>
            <a:r>
              <a:rPr lang="zh-CN" altLang="en-US" sz="3200" b="1">
                <a:effectLst/>
              </a:rPr>
              <a:t>交线上不应直接注尺寸</a:t>
            </a:r>
          </a:p>
        </p:txBody>
      </p:sp>
      <p:sp>
        <p:nvSpPr>
          <p:cNvPr id="149507" name="AutoShape 3">
            <a:hlinkClick r:id="" action="ppaction://noaction" highlightClick="1"/>
          </p:cNvPr>
          <p:cNvSpPr>
            <a:spLocks noChangeArrowheads="1"/>
          </p:cNvSpPr>
          <p:nvPr/>
        </p:nvSpPr>
        <p:spPr bwMode="auto">
          <a:xfrm>
            <a:off x="90488" y="1341438"/>
            <a:ext cx="8802687" cy="609600"/>
          </a:xfrm>
          <a:prstGeom prst="actionButtonBlank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l"/>
            <a:r>
              <a:rPr lang="en-US" altLang="zh-CN" sz="3200" b="1">
                <a:effectLst/>
                <a:hlinkClick r:id="rId4" action="ppaction://hlinksldjump"/>
              </a:rPr>
              <a:t>2.  </a:t>
            </a:r>
            <a:r>
              <a:rPr lang="zh-CN" altLang="en-US" sz="3200" b="1">
                <a:effectLst/>
              </a:rPr>
              <a:t>同一形体的尺寸应该尽量集中标注</a:t>
            </a:r>
          </a:p>
        </p:txBody>
      </p:sp>
      <p:sp>
        <p:nvSpPr>
          <p:cNvPr id="149508" name="AutoShape 4">
            <a:hlinkClick r:id="" action="ppaction://noaction" highlightClick="1"/>
          </p:cNvPr>
          <p:cNvSpPr>
            <a:spLocks noChangeArrowheads="1"/>
          </p:cNvSpPr>
          <p:nvPr/>
        </p:nvSpPr>
        <p:spPr bwMode="auto">
          <a:xfrm>
            <a:off x="107950" y="1981200"/>
            <a:ext cx="9036050" cy="609600"/>
          </a:xfrm>
          <a:prstGeom prst="actionButtonBlank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l"/>
            <a:r>
              <a:rPr lang="en-US" altLang="zh-CN" sz="3200" b="1">
                <a:effectLst/>
                <a:hlinkClick r:id="rId5" action="ppaction://hlinksldjump"/>
              </a:rPr>
              <a:t>3.  </a:t>
            </a:r>
            <a:r>
              <a:rPr lang="zh-CN" altLang="en-US" sz="3200" b="1">
                <a:effectLst/>
              </a:rPr>
              <a:t>尺寸应该标注在反应形体特征的视图上</a:t>
            </a:r>
          </a:p>
        </p:txBody>
      </p:sp>
      <p:sp>
        <p:nvSpPr>
          <p:cNvPr id="149509" name="AutoShape 5">
            <a:hlinkClick r:id="" action="ppaction://noaction" highlightClick="1"/>
          </p:cNvPr>
          <p:cNvSpPr>
            <a:spLocks noChangeArrowheads="1"/>
          </p:cNvSpPr>
          <p:nvPr/>
        </p:nvSpPr>
        <p:spPr bwMode="auto">
          <a:xfrm>
            <a:off x="107950" y="2565400"/>
            <a:ext cx="9010650" cy="576263"/>
          </a:xfrm>
          <a:prstGeom prst="actionButtonBlank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457200" indent="-457200" algn="l"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914400" indent="-457200" algn="l"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371600" indent="-457200" algn="l"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828800" indent="-457200" algn="l"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286000" indent="-457200" algn="l"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743200" indent="-4572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3200400" indent="-4572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657600" indent="-4572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4114800" indent="-4572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r>
              <a:rPr lang="en-US" altLang="zh-CN" sz="3200" b="1">
                <a:effectLst/>
                <a:hlinkClick r:id="rId6" action="ppaction://hlinksldjump"/>
              </a:rPr>
              <a:t>4.  </a:t>
            </a:r>
            <a:r>
              <a:rPr lang="zh-CN" altLang="en-US" sz="3200" b="1">
                <a:effectLst/>
              </a:rPr>
              <a:t>同轴回转体的直径，应尽量标注在非圆视图上</a:t>
            </a:r>
          </a:p>
        </p:txBody>
      </p:sp>
      <p:sp>
        <p:nvSpPr>
          <p:cNvPr id="149510" name="AutoShape 6">
            <a:hlinkClick r:id="" action="ppaction://noaction" highlightClick="1"/>
          </p:cNvPr>
          <p:cNvSpPr>
            <a:spLocks noChangeArrowheads="1"/>
          </p:cNvSpPr>
          <p:nvPr/>
        </p:nvSpPr>
        <p:spPr bwMode="auto">
          <a:xfrm>
            <a:off x="107950" y="3284538"/>
            <a:ext cx="8364538" cy="1584325"/>
          </a:xfrm>
          <a:prstGeom prst="actionButtonBlank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457200" indent="-457200" algn="l"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914400" indent="-457200" algn="l"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371600" indent="-457200" algn="l"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828800" indent="-457200" algn="l"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286000" indent="-457200" algn="l"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743200" indent="-4572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3200400" indent="-4572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657600" indent="-4572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4114800" indent="-4572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r>
              <a:rPr lang="en-US" altLang="zh-CN" sz="3200" b="1">
                <a:effectLst/>
                <a:hlinkClick r:id="rId7" action="ppaction://hlinksldjump"/>
              </a:rPr>
              <a:t>5.</a:t>
            </a:r>
            <a:r>
              <a:rPr lang="en-US" altLang="zh-CN" b="1">
                <a:effectLst/>
                <a:hlinkClick r:id="rId7" action="ppaction://hlinksldjump"/>
              </a:rPr>
              <a:t>   </a:t>
            </a:r>
            <a:r>
              <a:rPr lang="zh-CN" altLang="en-US" sz="3200" b="1">
                <a:effectLst/>
              </a:rPr>
              <a:t>相互平行的尺寸，要使小尺寸靠近图形，大尺</a:t>
            </a:r>
          </a:p>
          <a:p>
            <a:r>
              <a:rPr lang="zh-CN" altLang="en-US" sz="3200" b="1">
                <a:effectLst/>
              </a:rPr>
              <a:t>     寸依次向外排列，避免尺寸线和尺寸线或尺寸</a:t>
            </a:r>
          </a:p>
          <a:p>
            <a:r>
              <a:rPr lang="zh-CN" altLang="en-US" sz="3200" b="1">
                <a:effectLst/>
              </a:rPr>
              <a:t>     界线相交</a:t>
            </a:r>
          </a:p>
        </p:txBody>
      </p:sp>
      <p:sp>
        <p:nvSpPr>
          <p:cNvPr id="149511" name="AutoShape 7">
            <a:hlinkClick r:id="" action="ppaction://noaction" highlightClick="1"/>
          </p:cNvPr>
          <p:cNvSpPr>
            <a:spLocks noChangeArrowheads="1"/>
          </p:cNvSpPr>
          <p:nvPr/>
        </p:nvSpPr>
        <p:spPr bwMode="auto">
          <a:xfrm>
            <a:off x="107950" y="4868863"/>
            <a:ext cx="9036050" cy="792162"/>
          </a:xfrm>
          <a:prstGeom prst="actionButtonBlank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457200" indent="-457200" algn="l"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914400" indent="-457200" algn="l"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371600" indent="-457200" algn="l"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828800" indent="-457200" algn="l"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286000" indent="-457200" algn="l"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743200" indent="-4572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3200400" indent="-4572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657600" indent="-4572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4114800" indent="-4572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r>
              <a:rPr lang="en-US" altLang="zh-CN" sz="3200" b="1">
                <a:effectLst/>
                <a:hlinkClick r:id="rId8" action="ppaction://hlinksldjump"/>
              </a:rPr>
              <a:t>6.</a:t>
            </a:r>
            <a:r>
              <a:rPr lang="en-US" altLang="zh-CN" b="1">
                <a:effectLst/>
                <a:hlinkClick r:id="rId8" action="ppaction://hlinksldjump"/>
              </a:rPr>
              <a:t>   </a:t>
            </a:r>
            <a:r>
              <a:rPr lang="zh-CN" altLang="en-US" sz="3200" b="1">
                <a:effectLst/>
              </a:rPr>
              <a:t>同一个方向上连续标注的几个尺寸应该尽量配</a:t>
            </a:r>
          </a:p>
          <a:p>
            <a:r>
              <a:rPr lang="zh-CN" altLang="en-US" sz="3200" b="1">
                <a:effectLst/>
              </a:rPr>
              <a:t>     置在少数几条线上，避免标注封闭尺寸</a:t>
            </a:r>
          </a:p>
        </p:txBody>
      </p:sp>
      <p:sp>
        <p:nvSpPr>
          <p:cNvPr id="149512" name="AutoShape 8">
            <a:hlinkClick r:id="" action="ppaction://noaction" highlightClick="1"/>
          </p:cNvPr>
          <p:cNvSpPr>
            <a:spLocks noChangeArrowheads="1"/>
          </p:cNvSpPr>
          <p:nvPr/>
        </p:nvSpPr>
        <p:spPr bwMode="auto">
          <a:xfrm>
            <a:off x="107950" y="5734050"/>
            <a:ext cx="9036050" cy="1066800"/>
          </a:xfrm>
          <a:prstGeom prst="actionButtonBlank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fol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marL="457200" indent="-457200" algn="l"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914400" indent="-457200" algn="l"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371600" indent="-457200" algn="l"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828800" indent="-457200" algn="l"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286000" indent="-457200" algn="l"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743200" indent="-4572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3200400" indent="-4572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657600" indent="-4572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4114800" indent="-4572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>
              <a:buFontTx/>
              <a:buAutoNum type="arabicPeriod" startAt="7"/>
            </a:pPr>
            <a:r>
              <a:rPr lang="zh-CN" altLang="en-US" sz="3200" b="1">
                <a:effectLst/>
              </a:rPr>
              <a:t>尺寸应该尽可能标注在轮廓线外面，应该尽量</a:t>
            </a:r>
          </a:p>
          <a:p>
            <a:r>
              <a:rPr lang="zh-CN" altLang="en-US" sz="3200" b="1">
                <a:effectLst/>
              </a:rPr>
              <a:t>     避免在虚线上标注尺寸</a:t>
            </a:r>
          </a:p>
        </p:txBody>
      </p:sp>
      <p:sp>
        <p:nvSpPr>
          <p:cNvPr id="149513" name="AutoShape 9">
            <a:hlinkClick r:id="rId9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610600" y="6324600"/>
            <a:ext cx="533400" cy="5334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49514" name="Text Box 10"/>
          <p:cNvSpPr txBox="1">
            <a:spLocks noChangeArrowheads="1"/>
          </p:cNvSpPr>
          <p:nvPr/>
        </p:nvSpPr>
        <p:spPr bwMode="auto">
          <a:xfrm>
            <a:off x="0" y="0"/>
            <a:ext cx="77724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>
              <a:spcBef>
                <a:spcPct val="50000"/>
              </a:spcBef>
            </a:pPr>
            <a:r>
              <a:rPr lang="zh-CN" altLang="en-US" sz="4000" b="1">
                <a:solidFill>
                  <a:srgbClr val="FF3300"/>
                </a:solidFill>
                <a:effectLst/>
                <a:ea typeface="黑体" pitchFamily="2" charset="-122"/>
              </a:rPr>
              <a:t>三、标注尺寸应注意的问题</a:t>
            </a:r>
          </a:p>
        </p:txBody>
      </p:sp>
    </p:spTree>
  </p:cSld>
  <p:clrMapOvr>
    <a:overrideClrMapping bg1="lt1" tx1="dk1" bg2="lt2" tx2="dk2" accent1="accent1" accent2="accent2" accent3="accent3" accent4="accent4" accent5="accent5" accent6="accent6" hlink="hlink" folHlink="folHlink"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95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95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495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495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495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495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495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495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495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495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495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495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495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495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9506" grpId="0" autoUpdateAnimBg="0"/>
      <p:bldP spid="149507" grpId="0" autoUpdateAnimBg="0"/>
      <p:bldP spid="149508" grpId="0" autoUpdateAnimBg="0"/>
      <p:bldP spid="149509" grpId="0" autoUpdateAnimBg="0"/>
      <p:bldP spid="149510" grpId="0" autoUpdateAnimBg="0"/>
      <p:bldP spid="149511" grpId="0" autoUpdateAnimBg="0"/>
      <p:bldP spid="149512" grpId="0" autoUpdateAnimBg="0"/>
    </p:bld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062" name="Rectangle 534"/>
          <p:cNvSpPr>
            <a:spLocks noChangeArrowheads="1"/>
          </p:cNvSpPr>
          <p:nvPr/>
        </p:nvSpPr>
        <p:spPr bwMode="auto">
          <a:xfrm>
            <a:off x="107950" y="44450"/>
            <a:ext cx="9036050" cy="6778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7C8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lnSpc>
                <a:spcPct val="80000"/>
              </a:lnSpc>
            </a:pPr>
            <a:r>
              <a:rPr lang="zh-CN" altLang="en-US" sz="4000" b="1">
                <a:effectLst/>
                <a:ea typeface="黑体" pitchFamily="2" charset="-122"/>
              </a:rPr>
              <a:t>交线上不应</a:t>
            </a:r>
            <a:r>
              <a:rPr lang="zh-CN" altLang="en-US" sz="4800" b="1">
                <a:solidFill>
                  <a:srgbClr val="FF3300"/>
                </a:solidFill>
                <a:effectLst/>
                <a:ea typeface="黑体" pitchFamily="2" charset="-122"/>
              </a:rPr>
              <a:t>直接</a:t>
            </a:r>
            <a:r>
              <a:rPr lang="zh-CN" altLang="en-US" sz="4000" b="1">
                <a:effectLst/>
                <a:ea typeface="黑体" pitchFamily="2" charset="-122"/>
              </a:rPr>
              <a:t>注尺寸</a:t>
            </a:r>
          </a:p>
        </p:txBody>
      </p:sp>
      <p:sp>
        <p:nvSpPr>
          <p:cNvPr id="151063" name="AutoShape 535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610600" y="6324600"/>
            <a:ext cx="533400" cy="5334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151330" name="Group 802"/>
          <p:cNvGrpSpPr>
            <a:grpSpLocks/>
          </p:cNvGrpSpPr>
          <p:nvPr/>
        </p:nvGrpSpPr>
        <p:grpSpPr bwMode="auto">
          <a:xfrm>
            <a:off x="3470275" y="1787525"/>
            <a:ext cx="1050925" cy="1116013"/>
            <a:chOff x="2186" y="1126"/>
            <a:chExt cx="662" cy="703"/>
          </a:xfrm>
        </p:grpSpPr>
        <p:sp>
          <p:nvSpPr>
            <p:cNvPr id="151331" name="Line 803"/>
            <p:cNvSpPr>
              <a:spLocks noChangeShapeType="1"/>
            </p:cNvSpPr>
            <p:nvPr/>
          </p:nvSpPr>
          <p:spPr bwMode="auto">
            <a:xfrm flipH="1">
              <a:off x="2475" y="1244"/>
              <a:ext cx="30" cy="54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51332" name="Group 804"/>
            <p:cNvGrpSpPr>
              <a:grpSpLocks/>
            </p:cNvGrpSpPr>
            <p:nvPr/>
          </p:nvGrpSpPr>
          <p:grpSpPr bwMode="auto">
            <a:xfrm>
              <a:off x="2186" y="1126"/>
              <a:ext cx="662" cy="703"/>
              <a:chOff x="2186" y="1126"/>
              <a:chExt cx="662" cy="703"/>
            </a:xfrm>
          </p:grpSpPr>
          <p:sp>
            <p:nvSpPr>
              <p:cNvPr id="151333" name="Line 805"/>
              <p:cNvSpPr>
                <a:spLocks noChangeShapeType="1"/>
              </p:cNvSpPr>
              <p:nvPr/>
            </p:nvSpPr>
            <p:spPr bwMode="auto">
              <a:xfrm flipH="1">
                <a:off x="2505" y="1244"/>
                <a:ext cx="343" cy="0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334" name="Freeform 806"/>
              <p:cNvSpPr>
                <a:spLocks/>
              </p:cNvSpPr>
              <p:nvPr/>
            </p:nvSpPr>
            <p:spPr bwMode="auto">
              <a:xfrm>
                <a:off x="2522" y="1126"/>
                <a:ext cx="44" cy="96"/>
              </a:xfrm>
              <a:custGeom>
                <a:avLst/>
                <a:gdLst>
                  <a:gd name="T0" fmla="*/ 0 w 126"/>
                  <a:gd name="T1" fmla="*/ 272 h 272"/>
                  <a:gd name="T2" fmla="*/ 73 w 126"/>
                  <a:gd name="T3" fmla="*/ 0 h 272"/>
                  <a:gd name="T4" fmla="*/ 126 w 126"/>
                  <a:gd name="T5" fmla="*/ 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6" h="272">
                    <a:moveTo>
                      <a:pt x="0" y="272"/>
                    </a:moveTo>
                    <a:lnTo>
                      <a:pt x="73" y="0"/>
                    </a:lnTo>
                    <a:lnTo>
                      <a:pt x="126" y="0"/>
                    </a:lnTo>
                  </a:path>
                </a:pathLst>
              </a:custGeom>
              <a:noFill/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335" name="Freeform 807"/>
              <p:cNvSpPr>
                <a:spLocks/>
              </p:cNvSpPr>
              <p:nvPr/>
            </p:nvSpPr>
            <p:spPr bwMode="auto">
              <a:xfrm>
                <a:off x="2551" y="1126"/>
                <a:ext cx="27" cy="54"/>
              </a:xfrm>
              <a:custGeom>
                <a:avLst/>
                <a:gdLst>
                  <a:gd name="T0" fmla="*/ 0 w 77"/>
                  <a:gd name="T1" fmla="*/ 151 h 151"/>
                  <a:gd name="T2" fmla="*/ 7 w 77"/>
                  <a:gd name="T3" fmla="*/ 151 h 151"/>
                  <a:gd name="T4" fmla="*/ 13 w 77"/>
                  <a:gd name="T5" fmla="*/ 149 h 151"/>
                  <a:gd name="T6" fmla="*/ 21 w 77"/>
                  <a:gd name="T7" fmla="*/ 146 h 151"/>
                  <a:gd name="T8" fmla="*/ 27 w 77"/>
                  <a:gd name="T9" fmla="*/ 142 h 151"/>
                  <a:gd name="T10" fmla="*/ 33 w 77"/>
                  <a:gd name="T11" fmla="*/ 138 h 151"/>
                  <a:gd name="T12" fmla="*/ 40 w 77"/>
                  <a:gd name="T13" fmla="*/ 132 h 151"/>
                  <a:gd name="T14" fmla="*/ 46 w 77"/>
                  <a:gd name="T15" fmla="*/ 125 h 151"/>
                  <a:gd name="T16" fmla="*/ 53 w 77"/>
                  <a:gd name="T17" fmla="*/ 118 h 151"/>
                  <a:gd name="T18" fmla="*/ 58 w 77"/>
                  <a:gd name="T19" fmla="*/ 110 h 151"/>
                  <a:gd name="T20" fmla="*/ 62 w 77"/>
                  <a:gd name="T21" fmla="*/ 102 h 151"/>
                  <a:gd name="T22" fmla="*/ 66 w 77"/>
                  <a:gd name="T23" fmla="*/ 93 h 151"/>
                  <a:gd name="T24" fmla="*/ 71 w 77"/>
                  <a:gd name="T25" fmla="*/ 85 h 151"/>
                  <a:gd name="T26" fmla="*/ 73 w 77"/>
                  <a:gd name="T27" fmla="*/ 75 h 151"/>
                  <a:gd name="T28" fmla="*/ 75 w 77"/>
                  <a:gd name="T29" fmla="*/ 67 h 151"/>
                  <a:gd name="T30" fmla="*/ 77 w 77"/>
                  <a:gd name="T31" fmla="*/ 57 h 151"/>
                  <a:gd name="T32" fmla="*/ 77 w 77"/>
                  <a:gd name="T33" fmla="*/ 49 h 151"/>
                  <a:gd name="T34" fmla="*/ 77 w 77"/>
                  <a:gd name="T35" fmla="*/ 40 h 151"/>
                  <a:gd name="T36" fmla="*/ 75 w 77"/>
                  <a:gd name="T37" fmla="*/ 33 h 151"/>
                  <a:gd name="T38" fmla="*/ 74 w 77"/>
                  <a:gd name="T39" fmla="*/ 25 h 151"/>
                  <a:gd name="T40" fmla="*/ 71 w 77"/>
                  <a:gd name="T41" fmla="*/ 19 h 151"/>
                  <a:gd name="T42" fmla="*/ 67 w 77"/>
                  <a:gd name="T43" fmla="*/ 13 h 151"/>
                  <a:gd name="T44" fmla="*/ 63 w 77"/>
                  <a:gd name="T45" fmla="*/ 8 h 151"/>
                  <a:gd name="T46" fmla="*/ 58 w 77"/>
                  <a:gd name="T47" fmla="*/ 5 h 151"/>
                  <a:gd name="T48" fmla="*/ 53 w 77"/>
                  <a:gd name="T49" fmla="*/ 2 h 151"/>
                  <a:gd name="T50" fmla="*/ 47 w 77"/>
                  <a:gd name="T51" fmla="*/ 1 h 151"/>
                  <a:gd name="T52" fmla="*/ 41 w 77"/>
                  <a:gd name="T53" fmla="*/ 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77" h="151">
                    <a:moveTo>
                      <a:pt x="0" y="151"/>
                    </a:moveTo>
                    <a:lnTo>
                      <a:pt x="7" y="151"/>
                    </a:lnTo>
                    <a:lnTo>
                      <a:pt x="13" y="149"/>
                    </a:lnTo>
                    <a:lnTo>
                      <a:pt x="21" y="146"/>
                    </a:lnTo>
                    <a:lnTo>
                      <a:pt x="27" y="142"/>
                    </a:lnTo>
                    <a:lnTo>
                      <a:pt x="33" y="138"/>
                    </a:lnTo>
                    <a:lnTo>
                      <a:pt x="40" y="132"/>
                    </a:lnTo>
                    <a:lnTo>
                      <a:pt x="46" y="125"/>
                    </a:lnTo>
                    <a:lnTo>
                      <a:pt x="53" y="118"/>
                    </a:lnTo>
                    <a:lnTo>
                      <a:pt x="58" y="110"/>
                    </a:lnTo>
                    <a:lnTo>
                      <a:pt x="62" y="102"/>
                    </a:lnTo>
                    <a:lnTo>
                      <a:pt x="66" y="93"/>
                    </a:lnTo>
                    <a:lnTo>
                      <a:pt x="71" y="85"/>
                    </a:lnTo>
                    <a:lnTo>
                      <a:pt x="73" y="75"/>
                    </a:lnTo>
                    <a:lnTo>
                      <a:pt x="75" y="67"/>
                    </a:lnTo>
                    <a:lnTo>
                      <a:pt x="77" y="57"/>
                    </a:lnTo>
                    <a:lnTo>
                      <a:pt x="77" y="49"/>
                    </a:lnTo>
                    <a:lnTo>
                      <a:pt x="77" y="40"/>
                    </a:lnTo>
                    <a:lnTo>
                      <a:pt x="75" y="33"/>
                    </a:lnTo>
                    <a:lnTo>
                      <a:pt x="74" y="25"/>
                    </a:lnTo>
                    <a:lnTo>
                      <a:pt x="71" y="19"/>
                    </a:lnTo>
                    <a:lnTo>
                      <a:pt x="67" y="13"/>
                    </a:lnTo>
                    <a:lnTo>
                      <a:pt x="63" y="8"/>
                    </a:lnTo>
                    <a:lnTo>
                      <a:pt x="58" y="5"/>
                    </a:lnTo>
                    <a:lnTo>
                      <a:pt x="53" y="2"/>
                    </a:lnTo>
                    <a:lnTo>
                      <a:pt x="47" y="1"/>
                    </a:lnTo>
                    <a:lnTo>
                      <a:pt x="41" y="0"/>
                    </a:lnTo>
                  </a:path>
                </a:pathLst>
              </a:custGeom>
              <a:noFill/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336" name="Line 808"/>
              <p:cNvSpPr>
                <a:spLocks noChangeShapeType="1"/>
              </p:cNvSpPr>
              <p:nvPr/>
            </p:nvSpPr>
            <p:spPr bwMode="auto">
              <a:xfrm flipH="1">
                <a:off x="2532" y="1180"/>
                <a:ext cx="19" cy="0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337" name="Line 809"/>
              <p:cNvSpPr>
                <a:spLocks noChangeShapeType="1"/>
              </p:cNvSpPr>
              <p:nvPr/>
            </p:nvSpPr>
            <p:spPr bwMode="auto">
              <a:xfrm>
                <a:off x="2554" y="1180"/>
                <a:ext cx="5" cy="42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338" name="Freeform 810"/>
              <p:cNvSpPr>
                <a:spLocks/>
              </p:cNvSpPr>
              <p:nvPr/>
            </p:nvSpPr>
            <p:spPr bwMode="auto">
              <a:xfrm>
                <a:off x="2596" y="1126"/>
                <a:ext cx="24" cy="96"/>
              </a:xfrm>
              <a:custGeom>
                <a:avLst/>
                <a:gdLst>
                  <a:gd name="T0" fmla="*/ 0 w 74"/>
                  <a:gd name="T1" fmla="*/ 272 h 272"/>
                  <a:gd name="T2" fmla="*/ 74 w 74"/>
                  <a:gd name="T3" fmla="*/ 0 h 272"/>
                  <a:gd name="T4" fmla="*/ 15 w 74"/>
                  <a:gd name="T5" fmla="*/ 6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4" h="272">
                    <a:moveTo>
                      <a:pt x="0" y="272"/>
                    </a:moveTo>
                    <a:lnTo>
                      <a:pt x="74" y="0"/>
                    </a:lnTo>
                    <a:lnTo>
                      <a:pt x="15" y="60"/>
                    </a:lnTo>
                  </a:path>
                </a:pathLst>
              </a:custGeom>
              <a:noFill/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339" name="Freeform 811"/>
              <p:cNvSpPr>
                <a:spLocks/>
              </p:cNvSpPr>
              <p:nvPr/>
            </p:nvSpPr>
            <p:spPr bwMode="auto">
              <a:xfrm>
                <a:off x="2637" y="1126"/>
                <a:ext cx="32" cy="42"/>
              </a:xfrm>
              <a:custGeom>
                <a:avLst/>
                <a:gdLst>
                  <a:gd name="T0" fmla="*/ 88 w 91"/>
                  <a:gd name="T1" fmla="*/ 60 h 121"/>
                  <a:gd name="T2" fmla="*/ 90 w 91"/>
                  <a:gd name="T3" fmla="*/ 52 h 121"/>
                  <a:gd name="T4" fmla="*/ 90 w 91"/>
                  <a:gd name="T5" fmla="*/ 44 h 121"/>
                  <a:gd name="T6" fmla="*/ 91 w 91"/>
                  <a:gd name="T7" fmla="*/ 37 h 121"/>
                  <a:gd name="T8" fmla="*/ 90 w 91"/>
                  <a:gd name="T9" fmla="*/ 29 h 121"/>
                  <a:gd name="T10" fmla="*/ 89 w 91"/>
                  <a:gd name="T11" fmla="*/ 23 h 121"/>
                  <a:gd name="T12" fmla="*/ 86 w 91"/>
                  <a:gd name="T13" fmla="*/ 18 h 121"/>
                  <a:gd name="T14" fmla="*/ 83 w 91"/>
                  <a:gd name="T15" fmla="*/ 12 h 121"/>
                  <a:gd name="T16" fmla="*/ 80 w 91"/>
                  <a:gd name="T17" fmla="*/ 8 h 121"/>
                  <a:gd name="T18" fmla="*/ 76 w 91"/>
                  <a:gd name="T19" fmla="*/ 4 h 121"/>
                  <a:gd name="T20" fmla="*/ 72 w 91"/>
                  <a:gd name="T21" fmla="*/ 2 h 121"/>
                  <a:gd name="T22" fmla="*/ 66 w 91"/>
                  <a:gd name="T23" fmla="*/ 1 h 121"/>
                  <a:gd name="T24" fmla="*/ 61 w 91"/>
                  <a:gd name="T25" fmla="*/ 0 h 121"/>
                  <a:gd name="T26" fmla="*/ 56 w 91"/>
                  <a:gd name="T27" fmla="*/ 1 h 121"/>
                  <a:gd name="T28" fmla="*/ 50 w 91"/>
                  <a:gd name="T29" fmla="*/ 2 h 121"/>
                  <a:gd name="T30" fmla="*/ 44 w 91"/>
                  <a:gd name="T31" fmla="*/ 4 h 121"/>
                  <a:gd name="T32" fmla="*/ 37 w 91"/>
                  <a:gd name="T33" fmla="*/ 8 h 121"/>
                  <a:gd name="T34" fmla="*/ 32 w 91"/>
                  <a:gd name="T35" fmla="*/ 12 h 121"/>
                  <a:gd name="T36" fmla="*/ 27 w 91"/>
                  <a:gd name="T37" fmla="*/ 18 h 121"/>
                  <a:gd name="T38" fmla="*/ 22 w 91"/>
                  <a:gd name="T39" fmla="*/ 23 h 121"/>
                  <a:gd name="T40" fmla="*/ 16 w 91"/>
                  <a:gd name="T41" fmla="*/ 29 h 121"/>
                  <a:gd name="T42" fmla="*/ 12 w 91"/>
                  <a:gd name="T43" fmla="*/ 37 h 121"/>
                  <a:gd name="T44" fmla="*/ 9 w 91"/>
                  <a:gd name="T45" fmla="*/ 44 h 121"/>
                  <a:gd name="T46" fmla="*/ 6 w 91"/>
                  <a:gd name="T47" fmla="*/ 52 h 121"/>
                  <a:gd name="T48" fmla="*/ 2 w 91"/>
                  <a:gd name="T49" fmla="*/ 60 h 121"/>
                  <a:gd name="T50" fmla="*/ 1 w 91"/>
                  <a:gd name="T51" fmla="*/ 68 h 121"/>
                  <a:gd name="T52" fmla="*/ 0 w 91"/>
                  <a:gd name="T53" fmla="*/ 76 h 121"/>
                  <a:gd name="T54" fmla="*/ 0 w 91"/>
                  <a:gd name="T55" fmla="*/ 84 h 121"/>
                  <a:gd name="T56" fmla="*/ 0 w 91"/>
                  <a:gd name="T57" fmla="*/ 90 h 121"/>
                  <a:gd name="T58" fmla="*/ 1 w 91"/>
                  <a:gd name="T59" fmla="*/ 97 h 121"/>
                  <a:gd name="T60" fmla="*/ 3 w 91"/>
                  <a:gd name="T61" fmla="*/ 103 h 121"/>
                  <a:gd name="T62" fmla="*/ 7 w 91"/>
                  <a:gd name="T63" fmla="*/ 108 h 121"/>
                  <a:gd name="T64" fmla="*/ 10 w 91"/>
                  <a:gd name="T65" fmla="*/ 112 h 121"/>
                  <a:gd name="T66" fmla="*/ 14 w 91"/>
                  <a:gd name="T67" fmla="*/ 116 h 121"/>
                  <a:gd name="T68" fmla="*/ 18 w 91"/>
                  <a:gd name="T69" fmla="*/ 119 h 121"/>
                  <a:gd name="T70" fmla="*/ 24 w 91"/>
                  <a:gd name="T71" fmla="*/ 120 h 121"/>
                  <a:gd name="T72" fmla="*/ 29 w 91"/>
                  <a:gd name="T73" fmla="*/ 121 h 121"/>
                  <a:gd name="T74" fmla="*/ 34 w 91"/>
                  <a:gd name="T75" fmla="*/ 120 h 121"/>
                  <a:gd name="T76" fmla="*/ 41 w 91"/>
                  <a:gd name="T77" fmla="*/ 119 h 121"/>
                  <a:gd name="T78" fmla="*/ 46 w 91"/>
                  <a:gd name="T79" fmla="*/ 116 h 121"/>
                  <a:gd name="T80" fmla="*/ 52 w 91"/>
                  <a:gd name="T81" fmla="*/ 112 h 121"/>
                  <a:gd name="T82" fmla="*/ 58 w 91"/>
                  <a:gd name="T83" fmla="*/ 108 h 121"/>
                  <a:gd name="T84" fmla="*/ 63 w 91"/>
                  <a:gd name="T85" fmla="*/ 103 h 121"/>
                  <a:gd name="T86" fmla="*/ 68 w 91"/>
                  <a:gd name="T87" fmla="*/ 97 h 121"/>
                  <a:gd name="T88" fmla="*/ 74 w 91"/>
                  <a:gd name="T89" fmla="*/ 90 h 121"/>
                  <a:gd name="T90" fmla="*/ 78 w 91"/>
                  <a:gd name="T91" fmla="*/ 84 h 121"/>
                  <a:gd name="T92" fmla="*/ 82 w 91"/>
                  <a:gd name="T93" fmla="*/ 76 h 121"/>
                  <a:gd name="T94" fmla="*/ 85 w 91"/>
                  <a:gd name="T95" fmla="*/ 68 h 121"/>
                  <a:gd name="T96" fmla="*/ 88 w 91"/>
                  <a:gd name="T97" fmla="*/ 60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1" h="121">
                    <a:moveTo>
                      <a:pt x="88" y="60"/>
                    </a:moveTo>
                    <a:lnTo>
                      <a:pt x="90" y="52"/>
                    </a:lnTo>
                    <a:lnTo>
                      <a:pt x="90" y="44"/>
                    </a:lnTo>
                    <a:lnTo>
                      <a:pt x="91" y="37"/>
                    </a:lnTo>
                    <a:lnTo>
                      <a:pt x="90" y="29"/>
                    </a:lnTo>
                    <a:lnTo>
                      <a:pt x="89" y="23"/>
                    </a:lnTo>
                    <a:lnTo>
                      <a:pt x="86" y="18"/>
                    </a:lnTo>
                    <a:lnTo>
                      <a:pt x="83" y="12"/>
                    </a:lnTo>
                    <a:lnTo>
                      <a:pt x="80" y="8"/>
                    </a:lnTo>
                    <a:lnTo>
                      <a:pt x="76" y="4"/>
                    </a:lnTo>
                    <a:lnTo>
                      <a:pt x="72" y="2"/>
                    </a:lnTo>
                    <a:lnTo>
                      <a:pt x="66" y="1"/>
                    </a:lnTo>
                    <a:lnTo>
                      <a:pt x="61" y="0"/>
                    </a:lnTo>
                    <a:lnTo>
                      <a:pt x="56" y="1"/>
                    </a:lnTo>
                    <a:lnTo>
                      <a:pt x="50" y="2"/>
                    </a:lnTo>
                    <a:lnTo>
                      <a:pt x="44" y="4"/>
                    </a:lnTo>
                    <a:lnTo>
                      <a:pt x="37" y="8"/>
                    </a:lnTo>
                    <a:lnTo>
                      <a:pt x="32" y="12"/>
                    </a:lnTo>
                    <a:lnTo>
                      <a:pt x="27" y="18"/>
                    </a:lnTo>
                    <a:lnTo>
                      <a:pt x="22" y="23"/>
                    </a:lnTo>
                    <a:lnTo>
                      <a:pt x="16" y="29"/>
                    </a:lnTo>
                    <a:lnTo>
                      <a:pt x="12" y="37"/>
                    </a:lnTo>
                    <a:lnTo>
                      <a:pt x="9" y="44"/>
                    </a:lnTo>
                    <a:lnTo>
                      <a:pt x="6" y="52"/>
                    </a:lnTo>
                    <a:lnTo>
                      <a:pt x="2" y="60"/>
                    </a:lnTo>
                    <a:lnTo>
                      <a:pt x="1" y="68"/>
                    </a:lnTo>
                    <a:lnTo>
                      <a:pt x="0" y="76"/>
                    </a:lnTo>
                    <a:lnTo>
                      <a:pt x="0" y="84"/>
                    </a:lnTo>
                    <a:lnTo>
                      <a:pt x="0" y="90"/>
                    </a:lnTo>
                    <a:lnTo>
                      <a:pt x="1" y="97"/>
                    </a:lnTo>
                    <a:lnTo>
                      <a:pt x="3" y="103"/>
                    </a:lnTo>
                    <a:lnTo>
                      <a:pt x="7" y="108"/>
                    </a:lnTo>
                    <a:lnTo>
                      <a:pt x="10" y="112"/>
                    </a:lnTo>
                    <a:lnTo>
                      <a:pt x="14" y="116"/>
                    </a:lnTo>
                    <a:lnTo>
                      <a:pt x="18" y="119"/>
                    </a:lnTo>
                    <a:lnTo>
                      <a:pt x="24" y="120"/>
                    </a:lnTo>
                    <a:lnTo>
                      <a:pt x="29" y="121"/>
                    </a:lnTo>
                    <a:lnTo>
                      <a:pt x="34" y="120"/>
                    </a:lnTo>
                    <a:lnTo>
                      <a:pt x="41" y="119"/>
                    </a:lnTo>
                    <a:lnTo>
                      <a:pt x="46" y="116"/>
                    </a:lnTo>
                    <a:lnTo>
                      <a:pt x="52" y="112"/>
                    </a:lnTo>
                    <a:lnTo>
                      <a:pt x="58" y="108"/>
                    </a:lnTo>
                    <a:lnTo>
                      <a:pt x="63" y="103"/>
                    </a:lnTo>
                    <a:lnTo>
                      <a:pt x="68" y="97"/>
                    </a:lnTo>
                    <a:lnTo>
                      <a:pt x="74" y="90"/>
                    </a:lnTo>
                    <a:lnTo>
                      <a:pt x="78" y="84"/>
                    </a:lnTo>
                    <a:lnTo>
                      <a:pt x="82" y="76"/>
                    </a:lnTo>
                    <a:lnTo>
                      <a:pt x="85" y="68"/>
                    </a:lnTo>
                    <a:lnTo>
                      <a:pt x="88" y="60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340" name="Freeform 812"/>
              <p:cNvSpPr>
                <a:spLocks/>
              </p:cNvSpPr>
              <p:nvPr/>
            </p:nvSpPr>
            <p:spPr bwMode="auto">
              <a:xfrm>
                <a:off x="2625" y="1168"/>
                <a:ext cx="32" cy="22"/>
              </a:xfrm>
              <a:custGeom>
                <a:avLst/>
                <a:gdLst>
                  <a:gd name="T0" fmla="*/ 85 w 88"/>
                  <a:gd name="T1" fmla="*/ 61 h 61"/>
                  <a:gd name="T2" fmla="*/ 87 w 88"/>
                  <a:gd name="T3" fmla="*/ 52 h 61"/>
                  <a:gd name="T4" fmla="*/ 88 w 88"/>
                  <a:gd name="T5" fmla="*/ 45 h 61"/>
                  <a:gd name="T6" fmla="*/ 88 w 88"/>
                  <a:gd name="T7" fmla="*/ 37 h 61"/>
                  <a:gd name="T8" fmla="*/ 88 w 88"/>
                  <a:gd name="T9" fmla="*/ 30 h 61"/>
                  <a:gd name="T10" fmla="*/ 86 w 88"/>
                  <a:gd name="T11" fmla="*/ 23 h 61"/>
                  <a:gd name="T12" fmla="*/ 85 w 88"/>
                  <a:gd name="T13" fmla="*/ 17 h 61"/>
                  <a:gd name="T14" fmla="*/ 81 w 88"/>
                  <a:gd name="T15" fmla="*/ 13 h 61"/>
                  <a:gd name="T16" fmla="*/ 78 w 88"/>
                  <a:gd name="T17" fmla="*/ 7 h 61"/>
                  <a:gd name="T18" fmla="*/ 74 w 88"/>
                  <a:gd name="T19" fmla="*/ 4 h 61"/>
                  <a:gd name="T20" fmla="*/ 70 w 88"/>
                  <a:gd name="T21" fmla="*/ 2 h 61"/>
                  <a:gd name="T22" fmla="*/ 64 w 88"/>
                  <a:gd name="T23" fmla="*/ 0 h 61"/>
                  <a:gd name="T24" fmla="*/ 59 w 88"/>
                  <a:gd name="T25" fmla="*/ 0 h 61"/>
                  <a:gd name="T26" fmla="*/ 54 w 88"/>
                  <a:gd name="T27" fmla="*/ 0 h 61"/>
                  <a:gd name="T28" fmla="*/ 47 w 88"/>
                  <a:gd name="T29" fmla="*/ 2 h 61"/>
                  <a:gd name="T30" fmla="*/ 42 w 88"/>
                  <a:gd name="T31" fmla="*/ 4 h 61"/>
                  <a:gd name="T32" fmla="*/ 36 w 88"/>
                  <a:gd name="T33" fmla="*/ 7 h 61"/>
                  <a:gd name="T34" fmla="*/ 30 w 88"/>
                  <a:gd name="T35" fmla="*/ 13 h 61"/>
                  <a:gd name="T36" fmla="*/ 24 w 88"/>
                  <a:gd name="T37" fmla="*/ 17 h 61"/>
                  <a:gd name="T38" fmla="*/ 19 w 88"/>
                  <a:gd name="T39" fmla="*/ 23 h 61"/>
                  <a:gd name="T40" fmla="*/ 14 w 88"/>
                  <a:gd name="T41" fmla="*/ 30 h 61"/>
                  <a:gd name="T42" fmla="*/ 10 w 88"/>
                  <a:gd name="T43" fmla="*/ 37 h 61"/>
                  <a:gd name="T44" fmla="*/ 6 w 88"/>
                  <a:gd name="T45" fmla="*/ 45 h 61"/>
                  <a:gd name="T46" fmla="*/ 3 w 88"/>
                  <a:gd name="T47" fmla="*/ 52 h 61"/>
                  <a:gd name="T48" fmla="*/ 0 w 88"/>
                  <a:gd name="T49" fmla="*/ 6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8" h="61">
                    <a:moveTo>
                      <a:pt x="85" y="61"/>
                    </a:moveTo>
                    <a:lnTo>
                      <a:pt x="87" y="52"/>
                    </a:lnTo>
                    <a:lnTo>
                      <a:pt x="88" y="45"/>
                    </a:lnTo>
                    <a:lnTo>
                      <a:pt x="88" y="37"/>
                    </a:lnTo>
                    <a:lnTo>
                      <a:pt x="88" y="30"/>
                    </a:lnTo>
                    <a:lnTo>
                      <a:pt x="86" y="23"/>
                    </a:lnTo>
                    <a:lnTo>
                      <a:pt x="85" y="17"/>
                    </a:lnTo>
                    <a:lnTo>
                      <a:pt x="81" y="13"/>
                    </a:lnTo>
                    <a:lnTo>
                      <a:pt x="78" y="7"/>
                    </a:lnTo>
                    <a:lnTo>
                      <a:pt x="74" y="4"/>
                    </a:lnTo>
                    <a:lnTo>
                      <a:pt x="70" y="2"/>
                    </a:lnTo>
                    <a:lnTo>
                      <a:pt x="64" y="0"/>
                    </a:lnTo>
                    <a:lnTo>
                      <a:pt x="59" y="0"/>
                    </a:lnTo>
                    <a:lnTo>
                      <a:pt x="54" y="0"/>
                    </a:lnTo>
                    <a:lnTo>
                      <a:pt x="47" y="2"/>
                    </a:lnTo>
                    <a:lnTo>
                      <a:pt x="42" y="4"/>
                    </a:lnTo>
                    <a:lnTo>
                      <a:pt x="36" y="7"/>
                    </a:lnTo>
                    <a:lnTo>
                      <a:pt x="30" y="13"/>
                    </a:lnTo>
                    <a:lnTo>
                      <a:pt x="24" y="17"/>
                    </a:lnTo>
                    <a:lnTo>
                      <a:pt x="19" y="23"/>
                    </a:lnTo>
                    <a:lnTo>
                      <a:pt x="14" y="30"/>
                    </a:lnTo>
                    <a:lnTo>
                      <a:pt x="10" y="37"/>
                    </a:lnTo>
                    <a:lnTo>
                      <a:pt x="6" y="45"/>
                    </a:lnTo>
                    <a:lnTo>
                      <a:pt x="3" y="52"/>
                    </a:lnTo>
                    <a:lnTo>
                      <a:pt x="0" y="61"/>
                    </a:lnTo>
                  </a:path>
                </a:pathLst>
              </a:custGeom>
              <a:noFill/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341" name="Line 813"/>
              <p:cNvSpPr>
                <a:spLocks noChangeShapeType="1"/>
              </p:cNvSpPr>
              <p:nvPr/>
            </p:nvSpPr>
            <p:spPr bwMode="auto">
              <a:xfrm flipH="1">
                <a:off x="2652" y="1190"/>
                <a:ext cx="5" cy="10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342" name="Freeform 814"/>
              <p:cNvSpPr>
                <a:spLocks/>
              </p:cNvSpPr>
              <p:nvPr/>
            </p:nvSpPr>
            <p:spPr bwMode="auto">
              <a:xfrm>
                <a:off x="2623" y="1200"/>
                <a:ext cx="29" cy="22"/>
              </a:xfrm>
              <a:custGeom>
                <a:avLst/>
                <a:gdLst>
                  <a:gd name="T0" fmla="*/ 3 w 88"/>
                  <a:gd name="T1" fmla="*/ 0 h 61"/>
                  <a:gd name="T2" fmla="*/ 2 w 88"/>
                  <a:gd name="T3" fmla="*/ 8 h 61"/>
                  <a:gd name="T4" fmla="*/ 1 w 88"/>
                  <a:gd name="T5" fmla="*/ 16 h 61"/>
                  <a:gd name="T6" fmla="*/ 0 w 88"/>
                  <a:gd name="T7" fmla="*/ 24 h 61"/>
                  <a:gd name="T8" fmla="*/ 1 w 88"/>
                  <a:gd name="T9" fmla="*/ 30 h 61"/>
                  <a:gd name="T10" fmla="*/ 2 w 88"/>
                  <a:gd name="T11" fmla="*/ 38 h 61"/>
                  <a:gd name="T12" fmla="*/ 4 w 88"/>
                  <a:gd name="T13" fmla="*/ 43 h 61"/>
                  <a:gd name="T14" fmla="*/ 7 w 88"/>
                  <a:gd name="T15" fmla="*/ 48 h 61"/>
                  <a:gd name="T16" fmla="*/ 10 w 88"/>
                  <a:gd name="T17" fmla="*/ 53 h 61"/>
                  <a:gd name="T18" fmla="*/ 15 w 88"/>
                  <a:gd name="T19" fmla="*/ 57 h 61"/>
                  <a:gd name="T20" fmla="*/ 19 w 88"/>
                  <a:gd name="T21" fmla="*/ 59 h 61"/>
                  <a:gd name="T22" fmla="*/ 24 w 88"/>
                  <a:gd name="T23" fmla="*/ 60 h 61"/>
                  <a:gd name="T24" fmla="*/ 30 w 88"/>
                  <a:gd name="T25" fmla="*/ 61 h 61"/>
                  <a:gd name="T26" fmla="*/ 35 w 88"/>
                  <a:gd name="T27" fmla="*/ 60 h 61"/>
                  <a:gd name="T28" fmla="*/ 41 w 88"/>
                  <a:gd name="T29" fmla="*/ 59 h 61"/>
                  <a:gd name="T30" fmla="*/ 47 w 88"/>
                  <a:gd name="T31" fmla="*/ 57 h 61"/>
                  <a:gd name="T32" fmla="*/ 53 w 88"/>
                  <a:gd name="T33" fmla="*/ 53 h 61"/>
                  <a:gd name="T34" fmla="*/ 58 w 88"/>
                  <a:gd name="T35" fmla="*/ 48 h 61"/>
                  <a:gd name="T36" fmla="*/ 64 w 88"/>
                  <a:gd name="T37" fmla="*/ 43 h 61"/>
                  <a:gd name="T38" fmla="*/ 69 w 88"/>
                  <a:gd name="T39" fmla="*/ 38 h 61"/>
                  <a:gd name="T40" fmla="*/ 74 w 88"/>
                  <a:gd name="T41" fmla="*/ 30 h 61"/>
                  <a:gd name="T42" fmla="*/ 78 w 88"/>
                  <a:gd name="T43" fmla="*/ 24 h 61"/>
                  <a:gd name="T44" fmla="*/ 83 w 88"/>
                  <a:gd name="T45" fmla="*/ 16 h 61"/>
                  <a:gd name="T46" fmla="*/ 85 w 88"/>
                  <a:gd name="T47" fmla="*/ 8 h 61"/>
                  <a:gd name="T48" fmla="*/ 88 w 88"/>
                  <a:gd name="T49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8" h="61">
                    <a:moveTo>
                      <a:pt x="3" y="0"/>
                    </a:moveTo>
                    <a:lnTo>
                      <a:pt x="2" y="8"/>
                    </a:lnTo>
                    <a:lnTo>
                      <a:pt x="1" y="16"/>
                    </a:lnTo>
                    <a:lnTo>
                      <a:pt x="0" y="24"/>
                    </a:lnTo>
                    <a:lnTo>
                      <a:pt x="1" y="30"/>
                    </a:lnTo>
                    <a:lnTo>
                      <a:pt x="2" y="38"/>
                    </a:lnTo>
                    <a:lnTo>
                      <a:pt x="4" y="43"/>
                    </a:lnTo>
                    <a:lnTo>
                      <a:pt x="7" y="48"/>
                    </a:lnTo>
                    <a:lnTo>
                      <a:pt x="10" y="53"/>
                    </a:lnTo>
                    <a:lnTo>
                      <a:pt x="15" y="57"/>
                    </a:lnTo>
                    <a:lnTo>
                      <a:pt x="19" y="59"/>
                    </a:lnTo>
                    <a:lnTo>
                      <a:pt x="24" y="60"/>
                    </a:lnTo>
                    <a:lnTo>
                      <a:pt x="30" y="61"/>
                    </a:lnTo>
                    <a:lnTo>
                      <a:pt x="35" y="60"/>
                    </a:lnTo>
                    <a:lnTo>
                      <a:pt x="41" y="59"/>
                    </a:lnTo>
                    <a:lnTo>
                      <a:pt x="47" y="57"/>
                    </a:lnTo>
                    <a:lnTo>
                      <a:pt x="53" y="53"/>
                    </a:lnTo>
                    <a:lnTo>
                      <a:pt x="58" y="48"/>
                    </a:lnTo>
                    <a:lnTo>
                      <a:pt x="64" y="43"/>
                    </a:lnTo>
                    <a:lnTo>
                      <a:pt x="69" y="38"/>
                    </a:lnTo>
                    <a:lnTo>
                      <a:pt x="74" y="30"/>
                    </a:lnTo>
                    <a:lnTo>
                      <a:pt x="78" y="24"/>
                    </a:lnTo>
                    <a:lnTo>
                      <a:pt x="83" y="16"/>
                    </a:lnTo>
                    <a:lnTo>
                      <a:pt x="85" y="8"/>
                    </a:lnTo>
                    <a:lnTo>
                      <a:pt x="88" y="0"/>
                    </a:lnTo>
                  </a:path>
                </a:pathLst>
              </a:custGeom>
              <a:noFill/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343" name="Line 815"/>
              <p:cNvSpPr>
                <a:spLocks noChangeShapeType="1"/>
              </p:cNvSpPr>
              <p:nvPr/>
            </p:nvSpPr>
            <p:spPr bwMode="auto">
              <a:xfrm flipV="1">
                <a:off x="2623" y="1190"/>
                <a:ext cx="2" cy="10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344" name="Line 816"/>
              <p:cNvSpPr>
                <a:spLocks noChangeShapeType="1"/>
              </p:cNvSpPr>
              <p:nvPr/>
            </p:nvSpPr>
            <p:spPr bwMode="auto">
              <a:xfrm flipV="1">
                <a:off x="2669" y="1217"/>
                <a:ext cx="3" cy="5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345" name="Freeform 817"/>
              <p:cNvSpPr>
                <a:spLocks/>
              </p:cNvSpPr>
              <p:nvPr/>
            </p:nvSpPr>
            <p:spPr bwMode="auto">
              <a:xfrm>
                <a:off x="2706" y="1126"/>
                <a:ext cx="42" cy="96"/>
              </a:xfrm>
              <a:custGeom>
                <a:avLst/>
                <a:gdLst>
                  <a:gd name="T0" fmla="*/ 0 w 115"/>
                  <a:gd name="T1" fmla="*/ 272 h 272"/>
                  <a:gd name="T2" fmla="*/ 115 w 115"/>
                  <a:gd name="T3" fmla="*/ 0 h 272"/>
                  <a:gd name="T4" fmla="*/ 30 w 115"/>
                  <a:gd name="T5" fmla="*/ 0 h 272"/>
                  <a:gd name="T6" fmla="*/ 23 w 115"/>
                  <a:gd name="T7" fmla="*/ 29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5" h="272">
                    <a:moveTo>
                      <a:pt x="0" y="272"/>
                    </a:moveTo>
                    <a:lnTo>
                      <a:pt x="115" y="0"/>
                    </a:lnTo>
                    <a:lnTo>
                      <a:pt x="30" y="0"/>
                    </a:lnTo>
                    <a:lnTo>
                      <a:pt x="23" y="29"/>
                    </a:lnTo>
                  </a:path>
                </a:pathLst>
              </a:custGeom>
              <a:noFill/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346" name="Line 818"/>
              <p:cNvSpPr>
                <a:spLocks noChangeShapeType="1"/>
              </p:cNvSpPr>
              <p:nvPr/>
            </p:nvSpPr>
            <p:spPr bwMode="auto">
              <a:xfrm>
                <a:off x="2770" y="1126"/>
                <a:ext cx="14" cy="0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347" name="Freeform 819"/>
              <p:cNvSpPr>
                <a:spLocks/>
              </p:cNvSpPr>
              <p:nvPr/>
            </p:nvSpPr>
            <p:spPr bwMode="auto">
              <a:xfrm>
                <a:off x="2772" y="1126"/>
                <a:ext cx="22" cy="42"/>
              </a:xfrm>
              <a:custGeom>
                <a:avLst/>
                <a:gdLst>
                  <a:gd name="T0" fmla="*/ 0 w 62"/>
                  <a:gd name="T1" fmla="*/ 121 h 121"/>
                  <a:gd name="T2" fmla="*/ 5 w 62"/>
                  <a:gd name="T3" fmla="*/ 120 h 121"/>
                  <a:gd name="T4" fmla="*/ 12 w 62"/>
                  <a:gd name="T5" fmla="*/ 119 h 121"/>
                  <a:gd name="T6" fmla="*/ 17 w 62"/>
                  <a:gd name="T7" fmla="*/ 116 h 121"/>
                  <a:gd name="T8" fmla="*/ 23 w 62"/>
                  <a:gd name="T9" fmla="*/ 112 h 121"/>
                  <a:gd name="T10" fmla="*/ 29 w 62"/>
                  <a:gd name="T11" fmla="*/ 108 h 121"/>
                  <a:gd name="T12" fmla="*/ 34 w 62"/>
                  <a:gd name="T13" fmla="*/ 103 h 121"/>
                  <a:gd name="T14" fmla="*/ 39 w 62"/>
                  <a:gd name="T15" fmla="*/ 97 h 121"/>
                  <a:gd name="T16" fmla="*/ 45 w 62"/>
                  <a:gd name="T17" fmla="*/ 90 h 121"/>
                  <a:gd name="T18" fmla="*/ 49 w 62"/>
                  <a:gd name="T19" fmla="*/ 84 h 121"/>
                  <a:gd name="T20" fmla="*/ 53 w 62"/>
                  <a:gd name="T21" fmla="*/ 76 h 121"/>
                  <a:gd name="T22" fmla="*/ 56 w 62"/>
                  <a:gd name="T23" fmla="*/ 68 h 121"/>
                  <a:gd name="T24" fmla="*/ 58 w 62"/>
                  <a:gd name="T25" fmla="*/ 60 h 121"/>
                  <a:gd name="T26" fmla="*/ 61 w 62"/>
                  <a:gd name="T27" fmla="*/ 52 h 121"/>
                  <a:gd name="T28" fmla="*/ 61 w 62"/>
                  <a:gd name="T29" fmla="*/ 44 h 121"/>
                  <a:gd name="T30" fmla="*/ 62 w 62"/>
                  <a:gd name="T31" fmla="*/ 37 h 121"/>
                  <a:gd name="T32" fmla="*/ 61 w 62"/>
                  <a:gd name="T33" fmla="*/ 29 h 121"/>
                  <a:gd name="T34" fmla="*/ 60 w 62"/>
                  <a:gd name="T35" fmla="*/ 23 h 121"/>
                  <a:gd name="T36" fmla="*/ 57 w 62"/>
                  <a:gd name="T37" fmla="*/ 18 h 121"/>
                  <a:gd name="T38" fmla="*/ 54 w 62"/>
                  <a:gd name="T39" fmla="*/ 12 h 121"/>
                  <a:gd name="T40" fmla="*/ 51 w 62"/>
                  <a:gd name="T41" fmla="*/ 8 h 121"/>
                  <a:gd name="T42" fmla="*/ 47 w 62"/>
                  <a:gd name="T43" fmla="*/ 4 h 121"/>
                  <a:gd name="T44" fmla="*/ 42 w 62"/>
                  <a:gd name="T45" fmla="*/ 2 h 121"/>
                  <a:gd name="T46" fmla="*/ 37 w 62"/>
                  <a:gd name="T47" fmla="*/ 1 h 121"/>
                  <a:gd name="T48" fmla="*/ 32 w 62"/>
                  <a:gd name="T49" fmla="*/ 0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121">
                    <a:moveTo>
                      <a:pt x="0" y="121"/>
                    </a:moveTo>
                    <a:lnTo>
                      <a:pt x="5" y="120"/>
                    </a:lnTo>
                    <a:lnTo>
                      <a:pt x="12" y="119"/>
                    </a:lnTo>
                    <a:lnTo>
                      <a:pt x="17" y="116"/>
                    </a:lnTo>
                    <a:lnTo>
                      <a:pt x="23" y="112"/>
                    </a:lnTo>
                    <a:lnTo>
                      <a:pt x="29" y="108"/>
                    </a:lnTo>
                    <a:lnTo>
                      <a:pt x="34" y="103"/>
                    </a:lnTo>
                    <a:lnTo>
                      <a:pt x="39" y="97"/>
                    </a:lnTo>
                    <a:lnTo>
                      <a:pt x="45" y="90"/>
                    </a:lnTo>
                    <a:lnTo>
                      <a:pt x="49" y="84"/>
                    </a:lnTo>
                    <a:lnTo>
                      <a:pt x="53" y="76"/>
                    </a:lnTo>
                    <a:lnTo>
                      <a:pt x="56" y="68"/>
                    </a:lnTo>
                    <a:lnTo>
                      <a:pt x="58" y="60"/>
                    </a:lnTo>
                    <a:lnTo>
                      <a:pt x="61" y="52"/>
                    </a:lnTo>
                    <a:lnTo>
                      <a:pt x="61" y="44"/>
                    </a:lnTo>
                    <a:lnTo>
                      <a:pt x="62" y="37"/>
                    </a:lnTo>
                    <a:lnTo>
                      <a:pt x="61" y="29"/>
                    </a:lnTo>
                    <a:lnTo>
                      <a:pt x="60" y="23"/>
                    </a:lnTo>
                    <a:lnTo>
                      <a:pt x="57" y="18"/>
                    </a:lnTo>
                    <a:lnTo>
                      <a:pt x="54" y="12"/>
                    </a:lnTo>
                    <a:lnTo>
                      <a:pt x="51" y="8"/>
                    </a:lnTo>
                    <a:lnTo>
                      <a:pt x="47" y="4"/>
                    </a:lnTo>
                    <a:lnTo>
                      <a:pt x="42" y="2"/>
                    </a:lnTo>
                    <a:lnTo>
                      <a:pt x="37" y="1"/>
                    </a:lnTo>
                    <a:lnTo>
                      <a:pt x="32" y="0"/>
                    </a:lnTo>
                  </a:path>
                </a:pathLst>
              </a:custGeom>
              <a:noFill/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348" name="Line 820"/>
              <p:cNvSpPr>
                <a:spLocks noChangeShapeType="1"/>
              </p:cNvSpPr>
              <p:nvPr/>
            </p:nvSpPr>
            <p:spPr bwMode="auto">
              <a:xfrm flipH="1">
                <a:off x="2765" y="1168"/>
                <a:ext cx="7" cy="0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349" name="Freeform 821"/>
              <p:cNvSpPr>
                <a:spLocks/>
              </p:cNvSpPr>
              <p:nvPr/>
            </p:nvSpPr>
            <p:spPr bwMode="auto">
              <a:xfrm>
                <a:off x="2772" y="1168"/>
                <a:ext cx="10" cy="22"/>
              </a:xfrm>
              <a:custGeom>
                <a:avLst/>
                <a:gdLst>
                  <a:gd name="T0" fmla="*/ 25 w 29"/>
                  <a:gd name="T1" fmla="*/ 61 h 61"/>
                  <a:gd name="T2" fmla="*/ 28 w 29"/>
                  <a:gd name="T3" fmla="*/ 52 h 61"/>
                  <a:gd name="T4" fmla="*/ 29 w 29"/>
                  <a:gd name="T5" fmla="*/ 45 h 61"/>
                  <a:gd name="T6" fmla="*/ 29 w 29"/>
                  <a:gd name="T7" fmla="*/ 37 h 61"/>
                  <a:gd name="T8" fmla="*/ 29 w 29"/>
                  <a:gd name="T9" fmla="*/ 30 h 61"/>
                  <a:gd name="T10" fmla="*/ 27 w 29"/>
                  <a:gd name="T11" fmla="*/ 23 h 61"/>
                  <a:gd name="T12" fmla="*/ 25 w 29"/>
                  <a:gd name="T13" fmla="*/ 17 h 61"/>
                  <a:gd name="T14" fmla="*/ 22 w 29"/>
                  <a:gd name="T15" fmla="*/ 13 h 61"/>
                  <a:gd name="T16" fmla="*/ 19 w 29"/>
                  <a:gd name="T17" fmla="*/ 7 h 61"/>
                  <a:gd name="T18" fmla="*/ 15 w 29"/>
                  <a:gd name="T19" fmla="*/ 4 h 61"/>
                  <a:gd name="T20" fmla="*/ 11 w 29"/>
                  <a:gd name="T21" fmla="*/ 2 h 61"/>
                  <a:gd name="T22" fmla="*/ 5 w 29"/>
                  <a:gd name="T23" fmla="*/ 0 h 61"/>
                  <a:gd name="T24" fmla="*/ 0 w 29"/>
                  <a:gd name="T25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9" h="61">
                    <a:moveTo>
                      <a:pt x="25" y="61"/>
                    </a:moveTo>
                    <a:lnTo>
                      <a:pt x="28" y="52"/>
                    </a:lnTo>
                    <a:lnTo>
                      <a:pt x="29" y="45"/>
                    </a:lnTo>
                    <a:lnTo>
                      <a:pt x="29" y="37"/>
                    </a:lnTo>
                    <a:lnTo>
                      <a:pt x="29" y="30"/>
                    </a:lnTo>
                    <a:lnTo>
                      <a:pt x="27" y="23"/>
                    </a:lnTo>
                    <a:lnTo>
                      <a:pt x="25" y="17"/>
                    </a:lnTo>
                    <a:lnTo>
                      <a:pt x="22" y="13"/>
                    </a:lnTo>
                    <a:lnTo>
                      <a:pt x="19" y="7"/>
                    </a:lnTo>
                    <a:lnTo>
                      <a:pt x="15" y="4"/>
                    </a:lnTo>
                    <a:lnTo>
                      <a:pt x="11" y="2"/>
                    </a:lnTo>
                    <a:lnTo>
                      <a:pt x="5" y="0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350" name="Line 822"/>
              <p:cNvSpPr>
                <a:spLocks noChangeShapeType="1"/>
              </p:cNvSpPr>
              <p:nvPr/>
            </p:nvSpPr>
            <p:spPr bwMode="auto">
              <a:xfrm flipH="1">
                <a:off x="2779" y="1190"/>
                <a:ext cx="3" cy="10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351" name="Freeform 823"/>
              <p:cNvSpPr>
                <a:spLocks/>
              </p:cNvSpPr>
              <p:nvPr/>
            </p:nvSpPr>
            <p:spPr bwMode="auto">
              <a:xfrm>
                <a:off x="2757" y="1200"/>
                <a:ext cx="22" cy="22"/>
              </a:xfrm>
              <a:custGeom>
                <a:avLst/>
                <a:gdLst>
                  <a:gd name="T0" fmla="*/ 0 w 59"/>
                  <a:gd name="T1" fmla="*/ 61 h 61"/>
                  <a:gd name="T2" fmla="*/ 6 w 59"/>
                  <a:gd name="T3" fmla="*/ 60 h 61"/>
                  <a:gd name="T4" fmla="*/ 12 w 59"/>
                  <a:gd name="T5" fmla="*/ 59 h 61"/>
                  <a:gd name="T6" fmla="*/ 17 w 59"/>
                  <a:gd name="T7" fmla="*/ 57 h 61"/>
                  <a:gd name="T8" fmla="*/ 24 w 59"/>
                  <a:gd name="T9" fmla="*/ 53 h 61"/>
                  <a:gd name="T10" fmla="*/ 29 w 59"/>
                  <a:gd name="T11" fmla="*/ 48 h 61"/>
                  <a:gd name="T12" fmla="*/ 34 w 59"/>
                  <a:gd name="T13" fmla="*/ 43 h 61"/>
                  <a:gd name="T14" fmla="*/ 40 w 59"/>
                  <a:gd name="T15" fmla="*/ 38 h 61"/>
                  <a:gd name="T16" fmla="*/ 45 w 59"/>
                  <a:gd name="T17" fmla="*/ 30 h 61"/>
                  <a:gd name="T18" fmla="*/ 49 w 59"/>
                  <a:gd name="T19" fmla="*/ 24 h 61"/>
                  <a:gd name="T20" fmla="*/ 54 w 59"/>
                  <a:gd name="T21" fmla="*/ 16 h 61"/>
                  <a:gd name="T22" fmla="*/ 56 w 59"/>
                  <a:gd name="T23" fmla="*/ 8 h 61"/>
                  <a:gd name="T24" fmla="*/ 59 w 59"/>
                  <a:gd name="T25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9" h="61">
                    <a:moveTo>
                      <a:pt x="0" y="61"/>
                    </a:moveTo>
                    <a:lnTo>
                      <a:pt x="6" y="60"/>
                    </a:lnTo>
                    <a:lnTo>
                      <a:pt x="12" y="59"/>
                    </a:lnTo>
                    <a:lnTo>
                      <a:pt x="17" y="57"/>
                    </a:lnTo>
                    <a:lnTo>
                      <a:pt x="24" y="53"/>
                    </a:lnTo>
                    <a:lnTo>
                      <a:pt x="29" y="48"/>
                    </a:lnTo>
                    <a:lnTo>
                      <a:pt x="34" y="43"/>
                    </a:lnTo>
                    <a:lnTo>
                      <a:pt x="40" y="38"/>
                    </a:lnTo>
                    <a:lnTo>
                      <a:pt x="45" y="30"/>
                    </a:lnTo>
                    <a:lnTo>
                      <a:pt x="49" y="24"/>
                    </a:lnTo>
                    <a:lnTo>
                      <a:pt x="54" y="16"/>
                    </a:lnTo>
                    <a:lnTo>
                      <a:pt x="56" y="8"/>
                    </a:lnTo>
                    <a:lnTo>
                      <a:pt x="59" y="0"/>
                    </a:lnTo>
                  </a:path>
                </a:pathLst>
              </a:custGeom>
              <a:noFill/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352" name="Line 824"/>
              <p:cNvSpPr>
                <a:spLocks noChangeShapeType="1"/>
              </p:cNvSpPr>
              <p:nvPr/>
            </p:nvSpPr>
            <p:spPr bwMode="auto">
              <a:xfrm flipH="1">
                <a:off x="2743" y="1222"/>
                <a:ext cx="14" cy="0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353" name="Freeform 825"/>
              <p:cNvSpPr>
                <a:spLocks/>
              </p:cNvSpPr>
              <p:nvPr/>
            </p:nvSpPr>
            <p:spPr bwMode="auto">
              <a:xfrm>
                <a:off x="2797" y="1126"/>
                <a:ext cx="51" cy="96"/>
              </a:xfrm>
              <a:custGeom>
                <a:avLst/>
                <a:gdLst>
                  <a:gd name="T0" fmla="*/ 0 w 147"/>
                  <a:gd name="T1" fmla="*/ 272 h 272"/>
                  <a:gd name="T2" fmla="*/ 42 w 147"/>
                  <a:gd name="T3" fmla="*/ 272 h 272"/>
                  <a:gd name="T4" fmla="*/ 48 w 147"/>
                  <a:gd name="T5" fmla="*/ 271 h 272"/>
                  <a:gd name="T6" fmla="*/ 54 w 147"/>
                  <a:gd name="T7" fmla="*/ 270 h 272"/>
                  <a:gd name="T8" fmla="*/ 59 w 147"/>
                  <a:gd name="T9" fmla="*/ 268 h 272"/>
                  <a:gd name="T10" fmla="*/ 66 w 147"/>
                  <a:gd name="T11" fmla="*/ 264 h 272"/>
                  <a:gd name="T12" fmla="*/ 71 w 147"/>
                  <a:gd name="T13" fmla="*/ 259 h 272"/>
                  <a:gd name="T14" fmla="*/ 78 w 147"/>
                  <a:gd name="T15" fmla="*/ 254 h 272"/>
                  <a:gd name="T16" fmla="*/ 82 w 147"/>
                  <a:gd name="T17" fmla="*/ 249 h 272"/>
                  <a:gd name="T18" fmla="*/ 87 w 147"/>
                  <a:gd name="T19" fmla="*/ 241 h 272"/>
                  <a:gd name="T20" fmla="*/ 91 w 147"/>
                  <a:gd name="T21" fmla="*/ 235 h 272"/>
                  <a:gd name="T22" fmla="*/ 96 w 147"/>
                  <a:gd name="T23" fmla="*/ 227 h 272"/>
                  <a:gd name="T24" fmla="*/ 99 w 147"/>
                  <a:gd name="T25" fmla="*/ 219 h 272"/>
                  <a:gd name="T26" fmla="*/ 101 w 147"/>
                  <a:gd name="T27" fmla="*/ 211 h 272"/>
                  <a:gd name="T28" fmla="*/ 110 w 147"/>
                  <a:gd name="T29" fmla="*/ 182 h 272"/>
                  <a:gd name="T30" fmla="*/ 111 w 147"/>
                  <a:gd name="T31" fmla="*/ 173 h 272"/>
                  <a:gd name="T32" fmla="*/ 112 w 147"/>
                  <a:gd name="T33" fmla="*/ 166 h 272"/>
                  <a:gd name="T34" fmla="*/ 112 w 147"/>
                  <a:gd name="T35" fmla="*/ 158 h 272"/>
                  <a:gd name="T36" fmla="*/ 112 w 147"/>
                  <a:gd name="T37" fmla="*/ 151 h 272"/>
                  <a:gd name="T38" fmla="*/ 111 w 147"/>
                  <a:gd name="T39" fmla="*/ 144 h 272"/>
                  <a:gd name="T40" fmla="*/ 108 w 147"/>
                  <a:gd name="T41" fmla="*/ 138 h 272"/>
                  <a:gd name="T42" fmla="*/ 105 w 147"/>
                  <a:gd name="T43" fmla="*/ 134 h 272"/>
                  <a:gd name="T44" fmla="*/ 102 w 147"/>
                  <a:gd name="T45" fmla="*/ 128 h 272"/>
                  <a:gd name="T46" fmla="*/ 98 w 147"/>
                  <a:gd name="T47" fmla="*/ 125 h 272"/>
                  <a:gd name="T48" fmla="*/ 94 w 147"/>
                  <a:gd name="T49" fmla="*/ 123 h 272"/>
                  <a:gd name="T50" fmla="*/ 88 w 147"/>
                  <a:gd name="T51" fmla="*/ 121 h 272"/>
                  <a:gd name="T52" fmla="*/ 83 w 147"/>
                  <a:gd name="T53" fmla="*/ 121 h 272"/>
                  <a:gd name="T54" fmla="*/ 40 w 147"/>
                  <a:gd name="T55" fmla="*/ 121 h 272"/>
                  <a:gd name="T56" fmla="*/ 73 w 147"/>
                  <a:gd name="T57" fmla="*/ 0 h 272"/>
                  <a:gd name="T58" fmla="*/ 147 w 147"/>
                  <a:gd name="T59" fmla="*/ 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7" h="272">
                    <a:moveTo>
                      <a:pt x="0" y="272"/>
                    </a:moveTo>
                    <a:lnTo>
                      <a:pt x="42" y="272"/>
                    </a:lnTo>
                    <a:lnTo>
                      <a:pt x="48" y="271"/>
                    </a:lnTo>
                    <a:lnTo>
                      <a:pt x="54" y="270"/>
                    </a:lnTo>
                    <a:lnTo>
                      <a:pt x="59" y="268"/>
                    </a:lnTo>
                    <a:lnTo>
                      <a:pt x="66" y="264"/>
                    </a:lnTo>
                    <a:lnTo>
                      <a:pt x="71" y="259"/>
                    </a:lnTo>
                    <a:lnTo>
                      <a:pt x="78" y="254"/>
                    </a:lnTo>
                    <a:lnTo>
                      <a:pt x="82" y="249"/>
                    </a:lnTo>
                    <a:lnTo>
                      <a:pt x="87" y="241"/>
                    </a:lnTo>
                    <a:lnTo>
                      <a:pt x="91" y="235"/>
                    </a:lnTo>
                    <a:lnTo>
                      <a:pt x="96" y="227"/>
                    </a:lnTo>
                    <a:lnTo>
                      <a:pt x="99" y="219"/>
                    </a:lnTo>
                    <a:lnTo>
                      <a:pt x="101" y="211"/>
                    </a:lnTo>
                    <a:lnTo>
                      <a:pt x="110" y="182"/>
                    </a:lnTo>
                    <a:lnTo>
                      <a:pt x="111" y="173"/>
                    </a:lnTo>
                    <a:lnTo>
                      <a:pt x="112" y="166"/>
                    </a:lnTo>
                    <a:lnTo>
                      <a:pt x="112" y="158"/>
                    </a:lnTo>
                    <a:lnTo>
                      <a:pt x="112" y="151"/>
                    </a:lnTo>
                    <a:lnTo>
                      <a:pt x="111" y="144"/>
                    </a:lnTo>
                    <a:lnTo>
                      <a:pt x="108" y="138"/>
                    </a:lnTo>
                    <a:lnTo>
                      <a:pt x="105" y="134"/>
                    </a:lnTo>
                    <a:lnTo>
                      <a:pt x="102" y="128"/>
                    </a:lnTo>
                    <a:lnTo>
                      <a:pt x="98" y="125"/>
                    </a:lnTo>
                    <a:lnTo>
                      <a:pt x="94" y="123"/>
                    </a:lnTo>
                    <a:lnTo>
                      <a:pt x="88" y="121"/>
                    </a:lnTo>
                    <a:lnTo>
                      <a:pt x="83" y="121"/>
                    </a:lnTo>
                    <a:lnTo>
                      <a:pt x="40" y="121"/>
                    </a:lnTo>
                    <a:lnTo>
                      <a:pt x="73" y="0"/>
                    </a:lnTo>
                    <a:lnTo>
                      <a:pt x="147" y="0"/>
                    </a:lnTo>
                  </a:path>
                </a:pathLst>
              </a:custGeom>
              <a:noFill/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354" name="Line 826"/>
              <p:cNvSpPr>
                <a:spLocks noChangeShapeType="1"/>
              </p:cNvSpPr>
              <p:nvPr/>
            </p:nvSpPr>
            <p:spPr bwMode="auto">
              <a:xfrm flipV="1">
                <a:off x="2186" y="1352"/>
                <a:ext cx="260" cy="477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355" name="Freeform 827"/>
              <p:cNvSpPr>
                <a:spLocks/>
              </p:cNvSpPr>
              <p:nvPr/>
            </p:nvSpPr>
            <p:spPr bwMode="auto">
              <a:xfrm>
                <a:off x="2446" y="1293"/>
                <a:ext cx="39" cy="59"/>
              </a:xfrm>
              <a:custGeom>
                <a:avLst/>
                <a:gdLst>
                  <a:gd name="T0" fmla="*/ 58 w 109"/>
                  <a:gd name="T1" fmla="*/ 0 h 168"/>
                  <a:gd name="T2" fmla="*/ 109 w 109"/>
                  <a:gd name="T3" fmla="*/ 28 h 168"/>
                  <a:gd name="T4" fmla="*/ 0 w 109"/>
                  <a:gd name="T5" fmla="*/ 168 h 168"/>
                  <a:gd name="T6" fmla="*/ 58 w 109"/>
                  <a:gd name="T7" fmla="*/ 0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9" h="168">
                    <a:moveTo>
                      <a:pt x="58" y="0"/>
                    </a:moveTo>
                    <a:lnTo>
                      <a:pt x="109" y="28"/>
                    </a:lnTo>
                    <a:lnTo>
                      <a:pt x="0" y="168"/>
                    </a:lnTo>
                    <a:lnTo>
                      <a:pt x="58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356" name="Freeform 828"/>
              <p:cNvSpPr>
                <a:spLocks/>
              </p:cNvSpPr>
              <p:nvPr/>
            </p:nvSpPr>
            <p:spPr bwMode="auto">
              <a:xfrm>
                <a:off x="2446" y="1293"/>
                <a:ext cx="39" cy="59"/>
              </a:xfrm>
              <a:custGeom>
                <a:avLst/>
                <a:gdLst>
                  <a:gd name="T0" fmla="*/ 58 w 109"/>
                  <a:gd name="T1" fmla="*/ 0 h 168"/>
                  <a:gd name="T2" fmla="*/ 109 w 109"/>
                  <a:gd name="T3" fmla="*/ 28 h 168"/>
                  <a:gd name="T4" fmla="*/ 0 w 109"/>
                  <a:gd name="T5" fmla="*/ 168 h 168"/>
                  <a:gd name="T6" fmla="*/ 58 w 109"/>
                  <a:gd name="T7" fmla="*/ 0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9" h="168">
                    <a:moveTo>
                      <a:pt x="58" y="0"/>
                    </a:moveTo>
                    <a:lnTo>
                      <a:pt x="109" y="28"/>
                    </a:lnTo>
                    <a:lnTo>
                      <a:pt x="0" y="168"/>
                    </a:lnTo>
                    <a:lnTo>
                      <a:pt x="58" y="0"/>
                    </a:lnTo>
                    <a:close/>
                  </a:path>
                </a:pathLst>
              </a:custGeom>
              <a:solidFill>
                <a:schemeClr val="accent2"/>
              </a:solidFill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357" name="Line 829"/>
              <p:cNvSpPr>
                <a:spLocks noChangeShapeType="1"/>
              </p:cNvSpPr>
              <p:nvPr/>
            </p:nvSpPr>
            <p:spPr bwMode="auto">
              <a:xfrm>
                <a:off x="2446" y="1352"/>
                <a:ext cx="0" cy="0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151358" name="Group 830"/>
          <p:cNvGrpSpPr>
            <a:grpSpLocks/>
          </p:cNvGrpSpPr>
          <p:nvPr/>
        </p:nvGrpSpPr>
        <p:grpSpPr bwMode="auto">
          <a:xfrm>
            <a:off x="7505700" y="1363663"/>
            <a:ext cx="1155700" cy="493712"/>
            <a:chOff x="4728" y="859"/>
            <a:chExt cx="728" cy="311"/>
          </a:xfrm>
        </p:grpSpPr>
        <p:sp>
          <p:nvSpPr>
            <p:cNvPr id="151359" name="Line 831"/>
            <p:cNvSpPr>
              <a:spLocks noChangeShapeType="1"/>
            </p:cNvSpPr>
            <p:nvPr/>
          </p:nvSpPr>
          <p:spPr bwMode="auto">
            <a:xfrm flipV="1">
              <a:off x="4728" y="937"/>
              <a:ext cx="0" cy="233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360" name="Line 832"/>
            <p:cNvSpPr>
              <a:spLocks noChangeShapeType="1"/>
            </p:cNvSpPr>
            <p:nvPr/>
          </p:nvSpPr>
          <p:spPr bwMode="auto">
            <a:xfrm flipV="1">
              <a:off x="5456" y="937"/>
              <a:ext cx="0" cy="233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361" name="Line 833"/>
            <p:cNvSpPr>
              <a:spLocks noChangeShapeType="1"/>
            </p:cNvSpPr>
            <p:nvPr/>
          </p:nvSpPr>
          <p:spPr bwMode="auto">
            <a:xfrm>
              <a:off x="4789" y="977"/>
              <a:ext cx="605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362" name="Freeform 834"/>
            <p:cNvSpPr>
              <a:spLocks/>
            </p:cNvSpPr>
            <p:nvPr/>
          </p:nvSpPr>
          <p:spPr bwMode="auto">
            <a:xfrm>
              <a:off x="4728" y="967"/>
              <a:ext cx="61" cy="19"/>
            </a:xfrm>
            <a:custGeom>
              <a:avLst/>
              <a:gdLst>
                <a:gd name="T0" fmla="*/ 174 w 174"/>
                <a:gd name="T1" fmla="*/ 0 h 58"/>
                <a:gd name="T2" fmla="*/ 174 w 174"/>
                <a:gd name="T3" fmla="*/ 58 h 58"/>
                <a:gd name="T4" fmla="*/ 0 w 174"/>
                <a:gd name="T5" fmla="*/ 29 h 58"/>
                <a:gd name="T6" fmla="*/ 174 w 174"/>
                <a:gd name="T7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4" h="58">
                  <a:moveTo>
                    <a:pt x="174" y="0"/>
                  </a:moveTo>
                  <a:lnTo>
                    <a:pt x="174" y="58"/>
                  </a:lnTo>
                  <a:lnTo>
                    <a:pt x="0" y="29"/>
                  </a:lnTo>
                  <a:lnTo>
                    <a:pt x="174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chemeClr val="accent2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363" name="Freeform 835"/>
            <p:cNvSpPr>
              <a:spLocks/>
            </p:cNvSpPr>
            <p:nvPr/>
          </p:nvSpPr>
          <p:spPr bwMode="auto">
            <a:xfrm>
              <a:off x="4728" y="967"/>
              <a:ext cx="61" cy="19"/>
            </a:xfrm>
            <a:custGeom>
              <a:avLst/>
              <a:gdLst>
                <a:gd name="T0" fmla="*/ 174 w 174"/>
                <a:gd name="T1" fmla="*/ 0 h 58"/>
                <a:gd name="T2" fmla="*/ 174 w 174"/>
                <a:gd name="T3" fmla="*/ 58 h 58"/>
                <a:gd name="T4" fmla="*/ 0 w 174"/>
                <a:gd name="T5" fmla="*/ 29 h 58"/>
                <a:gd name="T6" fmla="*/ 174 w 174"/>
                <a:gd name="T7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4" h="58">
                  <a:moveTo>
                    <a:pt x="174" y="0"/>
                  </a:moveTo>
                  <a:lnTo>
                    <a:pt x="174" y="58"/>
                  </a:lnTo>
                  <a:lnTo>
                    <a:pt x="0" y="29"/>
                  </a:lnTo>
                  <a:lnTo>
                    <a:pt x="174" y="0"/>
                  </a:lnTo>
                  <a:close/>
                </a:path>
              </a:pathLst>
            </a:custGeom>
            <a:solidFill>
              <a:schemeClr val="accent2"/>
            </a:solidFill>
            <a:ln w="19050" cmpd="sng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364" name="Freeform 836"/>
            <p:cNvSpPr>
              <a:spLocks/>
            </p:cNvSpPr>
            <p:nvPr/>
          </p:nvSpPr>
          <p:spPr bwMode="auto">
            <a:xfrm>
              <a:off x="5394" y="967"/>
              <a:ext cx="62" cy="19"/>
            </a:xfrm>
            <a:custGeom>
              <a:avLst/>
              <a:gdLst>
                <a:gd name="T0" fmla="*/ 0 w 174"/>
                <a:gd name="T1" fmla="*/ 0 h 58"/>
                <a:gd name="T2" fmla="*/ 0 w 174"/>
                <a:gd name="T3" fmla="*/ 58 h 58"/>
                <a:gd name="T4" fmla="*/ 174 w 174"/>
                <a:gd name="T5" fmla="*/ 29 h 58"/>
                <a:gd name="T6" fmla="*/ 0 w 174"/>
                <a:gd name="T7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4" h="58">
                  <a:moveTo>
                    <a:pt x="0" y="0"/>
                  </a:moveTo>
                  <a:lnTo>
                    <a:pt x="0" y="58"/>
                  </a:lnTo>
                  <a:lnTo>
                    <a:pt x="174" y="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chemeClr val="accent2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365" name="Freeform 837"/>
            <p:cNvSpPr>
              <a:spLocks/>
            </p:cNvSpPr>
            <p:nvPr/>
          </p:nvSpPr>
          <p:spPr bwMode="auto">
            <a:xfrm>
              <a:off x="5394" y="967"/>
              <a:ext cx="62" cy="19"/>
            </a:xfrm>
            <a:custGeom>
              <a:avLst/>
              <a:gdLst>
                <a:gd name="T0" fmla="*/ 0 w 174"/>
                <a:gd name="T1" fmla="*/ 0 h 58"/>
                <a:gd name="T2" fmla="*/ 0 w 174"/>
                <a:gd name="T3" fmla="*/ 58 h 58"/>
                <a:gd name="T4" fmla="*/ 174 w 174"/>
                <a:gd name="T5" fmla="*/ 29 h 58"/>
                <a:gd name="T6" fmla="*/ 0 w 174"/>
                <a:gd name="T7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4" h="58">
                  <a:moveTo>
                    <a:pt x="0" y="0"/>
                  </a:moveTo>
                  <a:lnTo>
                    <a:pt x="0" y="58"/>
                  </a:lnTo>
                  <a:lnTo>
                    <a:pt x="174" y="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9050" cmpd="sng">
              <a:solidFill>
                <a:schemeClr val="accent2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366" name="Freeform 838"/>
            <p:cNvSpPr>
              <a:spLocks/>
            </p:cNvSpPr>
            <p:nvPr/>
          </p:nvSpPr>
          <p:spPr bwMode="auto">
            <a:xfrm>
              <a:off x="4992" y="859"/>
              <a:ext cx="20" cy="17"/>
            </a:xfrm>
            <a:custGeom>
              <a:avLst/>
              <a:gdLst>
                <a:gd name="T0" fmla="*/ 55 w 55"/>
                <a:gd name="T1" fmla="*/ 0 h 46"/>
                <a:gd name="T2" fmla="*/ 49 w 55"/>
                <a:gd name="T3" fmla="*/ 1 h 46"/>
                <a:gd name="T4" fmla="*/ 43 w 55"/>
                <a:gd name="T5" fmla="*/ 2 h 46"/>
                <a:gd name="T6" fmla="*/ 37 w 55"/>
                <a:gd name="T7" fmla="*/ 6 h 46"/>
                <a:gd name="T8" fmla="*/ 31 w 55"/>
                <a:gd name="T9" fmla="*/ 9 h 46"/>
                <a:gd name="T10" fmla="*/ 25 w 55"/>
                <a:gd name="T11" fmla="*/ 13 h 46"/>
                <a:gd name="T12" fmla="*/ 19 w 55"/>
                <a:gd name="T13" fmla="*/ 18 h 46"/>
                <a:gd name="T14" fmla="*/ 14 w 55"/>
                <a:gd name="T15" fmla="*/ 25 h 46"/>
                <a:gd name="T16" fmla="*/ 8 w 55"/>
                <a:gd name="T17" fmla="*/ 31 h 46"/>
                <a:gd name="T18" fmla="*/ 4 w 55"/>
                <a:gd name="T19" fmla="*/ 39 h 46"/>
                <a:gd name="T20" fmla="*/ 0 w 55"/>
                <a:gd name="T21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5" h="46">
                  <a:moveTo>
                    <a:pt x="55" y="0"/>
                  </a:moveTo>
                  <a:lnTo>
                    <a:pt x="49" y="1"/>
                  </a:lnTo>
                  <a:lnTo>
                    <a:pt x="43" y="2"/>
                  </a:lnTo>
                  <a:lnTo>
                    <a:pt x="37" y="6"/>
                  </a:lnTo>
                  <a:lnTo>
                    <a:pt x="31" y="9"/>
                  </a:lnTo>
                  <a:lnTo>
                    <a:pt x="25" y="13"/>
                  </a:lnTo>
                  <a:lnTo>
                    <a:pt x="19" y="18"/>
                  </a:lnTo>
                  <a:lnTo>
                    <a:pt x="14" y="25"/>
                  </a:lnTo>
                  <a:lnTo>
                    <a:pt x="8" y="31"/>
                  </a:lnTo>
                  <a:lnTo>
                    <a:pt x="4" y="39"/>
                  </a:lnTo>
                  <a:lnTo>
                    <a:pt x="0" y="46"/>
                  </a:lnTo>
                </a:path>
              </a:pathLst>
            </a:custGeom>
            <a:noFill/>
            <a:ln w="1905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367" name="Freeform 839"/>
            <p:cNvSpPr>
              <a:spLocks/>
            </p:cNvSpPr>
            <p:nvPr/>
          </p:nvSpPr>
          <p:spPr bwMode="auto">
            <a:xfrm>
              <a:off x="5012" y="859"/>
              <a:ext cx="10" cy="34"/>
            </a:xfrm>
            <a:custGeom>
              <a:avLst/>
              <a:gdLst>
                <a:gd name="T0" fmla="*/ 11 w 29"/>
                <a:gd name="T1" fmla="*/ 93 h 93"/>
                <a:gd name="T2" fmla="*/ 16 w 29"/>
                <a:gd name="T3" fmla="*/ 85 h 93"/>
                <a:gd name="T4" fmla="*/ 19 w 29"/>
                <a:gd name="T5" fmla="*/ 78 h 93"/>
                <a:gd name="T6" fmla="*/ 22 w 29"/>
                <a:gd name="T7" fmla="*/ 71 h 93"/>
                <a:gd name="T8" fmla="*/ 26 w 29"/>
                <a:gd name="T9" fmla="*/ 63 h 93"/>
                <a:gd name="T10" fmla="*/ 28 w 29"/>
                <a:gd name="T11" fmla="*/ 55 h 93"/>
                <a:gd name="T12" fmla="*/ 29 w 29"/>
                <a:gd name="T13" fmla="*/ 47 h 93"/>
                <a:gd name="T14" fmla="*/ 29 w 29"/>
                <a:gd name="T15" fmla="*/ 39 h 93"/>
                <a:gd name="T16" fmla="*/ 29 w 29"/>
                <a:gd name="T17" fmla="*/ 31 h 93"/>
                <a:gd name="T18" fmla="*/ 27 w 29"/>
                <a:gd name="T19" fmla="*/ 25 h 93"/>
                <a:gd name="T20" fmla="*/ 26 w 29"/>
                <a:gd name="T21" fmla="*/ 18 h 93"/>
                <a:gd name="T22" fmla="*/ 22 w 29"/>
                <a:gd name="T23" fmla="*/ 13 h 93"/>
                <a:gd name="T24" fmla="*/ 19 w 29"/>
                <a:gd name="T25" fmla="*/ 9 h 93"/>
                <a:gd name="T26" fmla="*/ 15 w 29"/>
                <a:gd name="T27" fmla="*/ 6 h 93"/>
                <a:gd name="T28" fmla="*/ 11 w 29"/>
                <a:gd name="T29" fmla="*/ 2 h 93"/>
                <a:gd name="T30" fmla="*/ 5 w 29"/>
                <a:gd name="T31" fmla="*/ 1 h 93"/>
                <a:gd name="T32" fmla="*/ 0 w 29"/>
                <a:gd name="T33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9" h="93">
                  <a:moveTo>
                    <a:pt x="11" y="93"/>
                  </a:moveTo>
                  <a:lnTo>
                    <a:pt x="16" y="85"/>
                  </a:lnTo>
                  <a:lnTo>
                    <a:pt x="19" y="78"/>
                  </a:lnTo>
                  <a:lnTo>
                    <a:pt x="22" y="71"/>
                  </a:lnTo>
                  <a:lnTo>
                    <a:pt x="26" y="63"/>
                  </a:lnTo>
                  <a:lnTo>
                    <a:pt x="28" y="55"/>
                  </a:lnTo>
                  <a:lnTo>
                    <a:pt x="29" y="47"/>
                  </a:lnTo>
                  <a:lnTo>
                    <a:pt x="29" y="39"/>
                  </a:lnTo>
                  <a:lnTo>
                    <a:pt x="29" y="31"/>
                  </a:lnTo>
                  <a:lnTo>
                    <a:pt x="27" y="25"/>
                  </a:lnTo>
                  <a:lnTo>
                    <a:pt x="26" y="18"/>
                  </a:lnTo>
                  <a:lnTo>
                    <a:pt x="22" y="13"/>
                  </a:lnTo>
                  <a:lnTo>
                    <a:pt x="19" y="9"/>
                  </a:lnTo>
                  <a:lnTo>
                    <a:pt x="15" y="6"/>
                  </a:lnTo>
                  <a:lnTo>
                    <a:pt x="11" y="2"/>
                  </a:lnTo>
                  <a:lnTo>
                    <a:pt x="5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368" name="Freeform 840"/>
            <p:cNvSpPr>
              <a:spLocks/>
            </p:cNvSpPr>
            <p:nvPr/>
          </p:nvSpPr>
          <p:spPr bwMode="auto">
            <a:xfrm>
              <a:off x="4970" y="893"/>
              <a:ext cx="44" cy="62"/>
            </a:xfrm>
            <a:custGeom>
              <a:avLst/>
              <a:gdLst>
                <a:gd name="T0" fmla="*/ 127 w 127"/>
                <a:gd name="T1" fmla="*/ 0 h 180"/>
                <a:gd name="T2" fmla="*/ 0 w 127"/>
                <a:gd name="T3" fmla="*/ 180 h 180"/>
                <a:gd name="T4" fmla="*/ 85 w 127"/>
                <a:gd name="T5" fmla="*/ 18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7" h="180">
                  <a:moveTo>
                    <a:pt x="127" y="0"/>
                  </a:moveTo>
                  <a:lnTo>
                    <a:pt x="0" y="180"/>
                  </a:lnTo>
                  <a:lnTo>
                    <a:pt x="85" y="180"/>
                  </a:lnTo>
                </a:path>
              </a:pathLst>
            </a:custGeom>
            <a:noFill/>
            <a:ln w="1905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369" name="Freeform 841"/>
            <p:cNvSpPr>
              <a:spLocks/>
            </p:cNvSpPr>
            <p:nvPr/>
          </p:nvSpPr>
          <p:spPr bwMode="auto">
            <a:xfrm>
              <a:off x="5029" y="859"/>
              <a:ext cx="37" cy="76"/>
            </a:xfrm>
            <a:custGeom>
              <a:avLst/>
              <a:gdLst>
                <a:gd name="T0" fmla="*/ 99 w 105"/>
                <a:gd name="T1" fmla="*/ 0 h 212"/>
                <a:gd name="T2" fmla="*/ 0 w 105"/>
                <a:gd name="T3" fmla="*/ 212 h 212"/>
                <a:gd name="T4" fmla="*/ 105 w 105"/>
                <a:gd name="T5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5" h="212">
                  <a:moveTo>
                    <a:pt x="99" y="0"/>
                  </a:moveTo>
                  <a:lnTo>
                    <a:pt x="0" y="212"/>
                  </a:lnTo>
                  <a:lnTo>
                    <a:pt x="105" y="212"/>
                  </a:lnTo>
                </a:path>
              </a:pathLst>
            </a:custGeom>
            <a:noFill/>
            <a:ln w="1905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370" name="Line 842"/>
            <p:cNvSpPr>
              <a:spLocks noChangeShapeType="1"/>
            </p:cNvSpPr>
            <p:nvPr/>
          </p:nvSpPr>
          <p:spPr bwMode="auto">
            <a:xfrm flipH="1">
              <a:off x="5049" y="913"/>
              <a:ext cx="12" cy="42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371" name="Line 843"/>
            <p:cNvSpPr>
              <a:spLocks noChangeShapeType="1"/>
            </p:cNvSpPr>
            <p:nvPr/>
          </p:nvSpPr>
          <p:spPr bwMode="auto">
            <a:xfrm flipV="1">
              <a:off x="5083" y="950"/>
              <a:ext cx="0" cy="5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372" name="Freeform 844"/>
            <p:cNvSpPr>
              <a:spLocks/>
            </p:cNvSpPr>
            <p:nvPr/>
          </p:nvSpPr>
          <p:spPr bwMode="auto">
            <a:xfrm>
              <a:off x="5112" y="859"/>
              <a:ext cx="42" cy="96"/>
            </a:xfrm>
            <a:custGeom>
              <a:avLst/>
              <a:gdLst>
                <a:gd name="T0" fmla="*/ 0 w 124"/>
                <a:gd name="T1" fmla="*/ 273 h 273"/>
                <a:gd name="T2" fmla="*/ 9 w 124"/>
                <a:gd name="T3" fmla="*/ 269 h 273"/>
                <a:gd name="T4" fmla="*/ 18 w 124"/>
                <a:gd name="T5" fmla="*/ 263 h 273"/>
                <a:gd name="T6" fmla="*/ 26 w 124"/>
                <a:gd name="T7" fmla="*/ 257 h 273"/>
                <a:gd name="T8" fmla="*/ 36 w 124"/>
                <a:gd name="T9" fmla="*/ 249 h 273"/>
                <a:gd name="T10" fmla="*/ 43 w 124"/>
                <a:gd name="T11" fmla="*/ 242 h 273"/>
                <a:gd name="T12" fmla="*/ 52 w 124"/>
                <a:gd name="T13" fmla="*/ 232 h 273"/>
                <a:gd name="T14" fmla="*/ 59 w 124"/>
                <a:gd name="T15" fmla="*/ 224 h 273"/>
                <a:gd name="T16" fmla="*/ 67 w 124"/>
                <a:gd name="T17" fmla="*/ 213 h 273"/>
                <a:gd name="T18" fmla="*/ 74 w 124"/>
                <a:gd name="T19" fmla="*/ 203 h 273"/>
                <a:gd name="T20" fmla="*/ 79 w 124"/>
                <a:gd name="T21" fmla="*/ 192 h 273"/>
                <a:gd name="T22" fmla="*/ 86 w 124"/>
                <a:gd name="T23" fmla="*/ 180 h 273"/>
                <a:gd name="T24" fmla="*/ 90 w 124"/>
                <a:gd name="T25" fmla="*/ 168 h 273"/>
                <a:gd name="T26" fmla="*/ 94 w 124"/>
                <a:gd name="T27" fmla="*/ 157 h 273"/>
                <a:gd name="T28" fmla="*/ 99 w 124"/>
                <a:gd name="T29" fmla="*/ 144 h 273"/>
                <a:gd name="T30" fmla="*/ 121 w 124"/>
                <a:gd name="T31" fmla="*/ 61 h 273"/>
                <a:gd name="T32" fmla="*/ 122 w 124"/>
                <a:gd name="T33" fmla="*/ 53 h 273"/>
                <a:gd name="T34" fmla="*/ 123 w 124"/>
                <a:gd name="T35" fmla="*/ 45 h 273"/>
                <a:gd name="T36" fmla="*/ 124 w 124"/>
                <a:gd name="T37" fmla="*/ 38 h 273"/>
                <a:gd name="T38" fmla="*/ 123 w 124"/>
                <a:gd name="T39" fmla="*/ 31 h 273"/>
                <a:gd name="T40" fmla="*/ 122 w 124"/>
                <a:gd name="T41" fmla="*/ 25 h 273"/>
                <a:gd name="T42" fmla="*/ 120 w 124"/>
                <a:gd name="T43" fmla="*/ 18 h 273"/>
                <a:gd name="T44" fmla="*/ 117 w 124"/>
                <a:gd name="T45" fmla="*/ 13 h 273"/>
                <a:gd name="T46" fmla="*/ 113 w 124"/>
                <a:gd name="T47" fmla="*/ 9 h 273"/>
                <a:gd name="T48" fmla="*/ 109 w 124"/>
                <a:gd name="T49" fmla="*/ 6 h 273"/>
                <a:gd name="T50" fmla="*/ 105 w 124"/>
                <a:gd name="T51" fmla="*/ 2 h 273"/>
                <a:gd name="T52" fmla="*/ 100 w 124"/>
                <a:gd name="T53" fmla="*/ 1 h 273"/>
                <a:gd name="T54" fmla="*/ 94 w 124"/>
                <a:gd name="T55" fmla="*/ 0 h 273"/>
                <a:gd name="T56" fmla="*/ 89 w 124"/>
                <a:gd name="T57" fmla="*/ 1 h 273"/>
                <a:gd name="T58" fmla="*/ 83 w 124"/>
                <a:gd name="T59" fmla="*/ 2 h 273"/>
                <a:gd name="T60" fmla="*/ 77 w 124"/>
                <a:gd name="T61" fmla="*/ 6 h 273"/>
                <a:gd name="T62" fmla="*/ 71 w 124"/>
                <a:gd name="T63" fmla="*/ 9 h 273"/>
                <a:gd name="T64" fmla="*/ 66 w 124"/>
                <a:gd name="T65" fmla="*/ 13 h 273"/>
                <a:gd name="T66" fmla="*/ 60 w 124"/>
                <a:gd name="T67" fmla="*/ 18 h 273"/>
                <a:gd name="T68" fmla="*/ 55 w 124"/>
                <a:gd name="T69" fmla="*/ 25 h 273"/>
                <a:gd name="T70" fmla="*/ 50 w 124"/>
                <a:gd name="T71" fmla="*/ 31 h 273"/>
                <a:gd name="T72" fmla="*/ 45 w 124"/>
                <a:gd name="T73" fmla="*/ 38 h 273"/>
                <a:gd name="T74" fmla="*/ 42 w 124"/>
                <a:gd name="T75" fmla="*/ 45 h 273"/>
                <a:gd name="T76" fmla="*/ 39 w 124"/>
                <a:gd name="T77" fmla="*/ 53 h 273"/>
                <a:gd name="T78" fmla="*/ 36 w 124"/>
                <a:gd name="T79" fmla="*/ 61 h 273"/>
                <a:gd name="T80" fmla="*/ 28 w 124"/>
                <a:gd name="T81" fmla="*/ 92 h 273"/>
                <a:gd name="T82" fmla="*/ 26 w 124"/>
                <a:gd name="T83" fmla="*/ 99 h 273"/>
                <a:gd name="T84" fmla="*/ 25 w 124"/>
                <a:gd name="T85" fmla="*/ 107 h 273"/>
                <a:gd name="T86" fmla="*/ 25 w 124"/>
                <a:gd name="T87" fmla="*/ 114 h 273"/>
                <a:gd name="T88" fmla="*/ 25 w 124"/>
                <a:gd name="T89" fmla="*/ 122 h 273"/>
                <a:gd name="T90" fmla="*/ 27 w 124"/>
                <a:gd name="T91" fmla="*/ 128 h 273"/>
                <a:gd name="T92" fmla="*/ 29 w 124"/>
                <a:gd name="T93" fmla="*/ 134 h 273"/>
                <a:gd name="T94" fmla="*/ 31 w 124"/>
                <a:gd name="T95" fmla="*/ 140 h 273"/>
                <a:gd name="T96" fmla="*/ 35 w 124"/>
                <a:gd name="T97" fmla="*/ 144 h 273"/>
                <a:gd name="T98" fmla="*/ 39 w 124"/>
                <a:gd name="T99" fmla="*/ 147 h 273"/>
                <a:gd name="T100" fmla="*/ 43 w 124"/>
                <a:gd name="T101" fmla="*/ 149 h 273"/>
                <a:gd name="T102" fmla="*/ 48 w 124"/>
                <a:gd name="T103" fmla="*/ 151 h 273"/>
                <a:gd name="T104" fmla="*/ 54 w 124"/>
                <a:gd name="T105" fmla="*/ 151 h 273"/>
                <a:gd name="T106" fmla="*/ 96 w 124"/>
                <a:gd name="T107" fmla="*/ 151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24" h="273">
                  <a:moveTo>
                    <a:pt x="0" y="273"/>
                  </a:moveTo>
                  <a:lnTo>
                    <a:pt x="9" y="269"/>
                  </a:lnTo>
                  <a:lnTo>
                    <a:pt x="18" y="263"/>
                  </a:lnTo>
                  <a:lnTo>
                    <a:pt x="26" y="257"/>
                  </a:lnTo>
                  <a:lnTo>
                    <a:pt x="36" y="249"/>
                  </a:lnTo>
                  <a:lnTo>
                    <a:pt x="43" y="242"/>
                  </a:lnTo>
                  <a:lnTo>
                    <a:pt x="52" y="232"/>
                  </a:lnTo>
                  <a:lnTo>
                    <a:pt x="59" y="224"/>
                  </a:lnTo>
                  <a:lnTo>
                    <a:pt x="67" y="213"/>
                  </a:lnTo>
                  <a:lnTo>
                    <a:pt x="74" y="203"/>
                  </a:lnTo>
                  <a:lnTo>
                    <a:pt x="79" y="192"/>
                  </a:lnTo>
                  <a:lnTo>
                    <a:pt x="86" y="180"/>
                  </a:lnTo>
                  <a:lnTo>
                    <a:pt x="90" y="168"/>
                  </a:lnTo>
                  <a:lnTo>
                    <a:pt x="94" y="157"/>
                  </a:lnTo>
                  <a:lnTo>
                    <a:pt x="99" y="144"/>
                  </a:lnTo>
                  <a:lnTo>
                    <a:pt x="121" y="61"/>
                  </a:lnTo>
                  <a:lnTo>
                    <a:pt x="122" y="53"/>
                  </a:lnTo>
                  <a:lnTo>
                    <a:pt x="123" y="45"/>
                  </a:lnTo>
                  <a:lnTo>
                    <a:pt x="124" y="38"/>
                  </a:lnTo>
                  <a:lnTo>
                    <a:pt x="123" y="31"/>
                  </a:lnTo>
                  <a:lnTo>
                    <a:pt x="122" y="25"/>
                  </a:lnTo>
                  <a:lnTo>
                    <a:pt x="120" y="18"/>
                  </a:lnTo>
                  <a:lnTo>
                    <a:pt x="117" y="13"/>
                  </a:lnTo>
                  <a:lnTo>
                    <a:pt x="113" y="9"/>
                  </a:lnTo>
                  <a:lnTo>
                    <a:pt x="109" y="6"/>
                  </a:lnTo>
                  <a:lnTo>
                    <a:pt x="105" y="2"/>
                  </a:lnTo>
                  <a:lnTo>
                    <a:pt x="100" y="1"/>
                  </a:lnTo>
                  <a:lnTo>
                    <a:pt x="94" y="0"/>
                  </a:lnTo>
                  <a:lnTo>
                    <a:pt x="89" y="1"/>
                  </a:lnTo>
                  <a:lnTo>
                    <a:pt x="83" y="2"/>
                  </a:lnTo>
                  <a:lnTo>
                    <a:pt x="77" y="6"/>
                  </a:lnTo>
                  <a:lnTo>
                    <a:pt x="71" y="9"/>
                  </a:lnTo>
                  <a:lnTo>
                    <a:pt x="66" y="13"/>
                  </a:lnTo>
                  <a:lnTo>
                    <a:pt x="60" y="18"/>
                  </a:lnTo>
                  <a:lnTo>
                    <a:pt x="55" y="25"/>
                  </a:lnTo>
                  <a:lnTo>
                    <a:pt x="50" y="31"/>
                  </a:lnTo>
                  <a:lnTo>
                    <a:pt x="45" y="38"/>
                  </a:lnTo>
                  <a:lnTo>
                    <a:pt x="42" y="45"/>
                  </a:lnTo>
                  <a:lnTo>
                    <a:pt x="39" y="53"/>
                  </a:lnTo>
                  <a:lnTo>
                    <a:pt x="36" y="61"/>
                  </a:lnTo>
                  <a:lnTo>
                    <a:pt x="28" y="92"/>
                  </a:lnTo>
                  <a:lnTo>
                    <a:pt x="26" y="99"/>
                  </a:lnTo>
                  <a:lnTo>
                    <a:pt x="25" y="107"/>
                  </a:lnTo>
                  <a:lnTo>
                    <a:pt x="25" y="114"/>
                  </a:lnTo>
                  <a:lnTo>
                    <a:pt x="25" y="122"/>
                  </a:lnTo>
                  <a:lnTo>
                    <a:pt x="27" y="128"/>
                  </a:lnTo>
                  <a:lnTo>
                    <a:pt x="29" y="134"/>
                  </a:lnTo>
                  <a:lnTo>
                    <a:pt x="31" y="140"/>
                  </a:lnTo>
                  <a:lnTo>
                    <a:pt x="35" y="144"/>
                  </a:lnTo>
                  <a:lnTo>
                    <a:pt x="39" y="147"/>
                  </a:lnTo>
                  <a:lnTo>
                    <a:pt x="43" y="149"/>
                  </a:lnTo>
                  <a:lnTo>
                    <a:pt x="48" y="151"/>
                  </a:lnTo>
                  <a:lnTo>
                    <a:pt x="54" y="151"/>
                  </a:lnTo>
                  <a:lnTo>
                    <a:pt x="96" y="151"/>
                  </a:lnTo>
                </a:path>
              </a:pathLst>
            </a:custGeom>
            <a:noFill/>
            <a:ln w="1905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373" name="Freeform 845"/>
            <p:cNvSpPr>
              <a:spLocks/>
            </p:cNvSpPr>
            <p:nvPr/>
          </p:nvSpPr>
          <p:spPr bwMode="auto">
            <a:xfrm>
              <a:off x="5176" y="859"/>
              <a:ext cx="32" cy="44"/>
            </a:xfrm>
            <a:custGeom>
              <a:avLst/>
              <a:gdLst>
                <a:gd name="T0" fmla="*/ 87 w 90"/>
                <a:gd name="T1" fmla="*/ 61 h 122"/>
                <a:gd name="T2" fmla="*/ 89 w 90"/>
                <a:gd name="T3" fmla="*/ 53 h 122"/>
                <a:gd name="T4" fmla="*/ 90 w 90"/>
                <a:gd name="T5" fmla="*/ 45 h 122"/>
                <a:gd name="T6" fmla="*/ 90 w 90"/>
                <a:gd name="T7" fmla="*/ 38 h 122"/>
                <a:gd name="T8" fmla="*/ 89 w 90"/>
                <a:gd name="T9" fmla="*/ 31 h 122"/>
                <a:gd name="T10" fmla="*/ 88 w 90"/>
                <a:gd name="T11" fmla="*/ 25 h 122"/>
                <a:gd name="T12" fmla="*/ 86 w 90"/>
                <a:gd name="T13" fmla="*/ 18 h 122"/>
                <a:gd name="T14" fmla="*/ 83 w 90"/>
                <a:gd name="T15" fmla="*/ 13 h 122"/>
                <a:gd name="T16" fmla="*/ 79 w 90"/>
                <a:gd name="T17" fmla="*/ 9 h 122"/>
                <a:gd name="T18" fmla="*/ 75 w 90"/>
                <a:gd name="T19" fmla="*/ 6 h 122"/>
                <a:gd name="T20" fmla="*/ 71 w 90"/>
                <a:gd name="T21" fmla="*/ 2 h 122"/>
                <a:gd name="T22" fmla="*/ 66 w 90"/>
                <a:gd name="T23" fmla="*/ 1 h 122"/>
                <a:gd name="T24" fmla="*/ 60 w 90"/>
                <a:gd name="T25" fmla="*/ 0 h 122"/>
                <a:gd name="T26" fmla="*/ 55 w 90"/>
                <a:gd name="T27" fmla="*/ 1 h 122"/>
                <a:gd name="T28" fmla="*/ 50 w 90"/>
                <a:gd name="T29" fmla="*/ 2 h 122"/>
                <a:gd name="T30" fmla="*/ 43 w 90"/>
                <a:gd name="T31" fmla="*/ 6 h 122"/>
                <a:gd name="T32" fmla="*/ 38 w 90"/>
                <a:gd name="T33" fmla="*/ 9 h 122"/>
                <a:gd name="T34" fmla="*/ 32 w 90"/>
                <a:gd name="T35" fmla="*/ 13 h 122"/>
                <a:gd name="T36" fmla="*/ 26 w 90"/>
                <a:gd name="T37" fmla="*/ 18 h 122"/>
                <a:gd name="T38" fmla="*/ 21 w 90"/>
                <a:gd name="T39" fmla="*/ 25 h 122"/>
                <a:gd name="T40" fmla="*/ 16 w 90"/>
                <a:gd name="T41" fmla="*/ 31 h 122"/>
                <a:gd name="T42" fmla="*/ 11 w 90"/>
                <a:gd name="T43" fmla="*/ 38 h 122"/>
                <a:gd name="T44" fmla="*/ 8 w 90"/>
                <a:gd name="T45" fmla="*/ 45 h 122"/>
                <a:gd name="T46" fmla="*/ 5 w 90"/>
                <a:gd name="T47" fmla="*/ 53 h 122"/>
                <a:gd name="T48" fmla="*/ 2 w 90"/>
                <a:gd name="T49" fmla="*/ 61 h 122"/>
                <a:gd name="T50" fmla="*/ 1 w 90"/>
                <a:gd name="T51" fmla="*/ 69 h 122"/>
                <a:gd name="T52" fmla="*/ 0 w 90"/>
                <a:gd name="T53" fmla="*/ 77 h 122"/>
                <a:gd name="T54" fmla="*/ 0 w 90"/>
                <a:gd name="T55" fmla="*/ 84 h 122"/>
                <a:gd name="T56" fmla="*/ 0 w 90"/>
                <a:gd name="T57" fmla="*/ 92 h 122"/>
                <a:gd name="T58" fmla="*/ 1 w 90"/>
                <a:gd name="T59" fmla="*/ 98 h 122"/>
                <a:gd name="T60" fmla="*/ 3 w 90"/>
                <a:gd name="T61" fmla="*/ 104 h 122"/>
                <a:gd name="T62" fmla="*/ 6 w 90"/>
                <a:gd name="T63" fmla="*/ 109 h 122"/>
                <a:gd name="T64" fmla="*/ 9 w 90"/>
                <a:gd name="T65" fmla="*/ 113 h 122"/>
                <a:gd name="T66" fmla="*/ 13 w 90"/>
                <a:gd name="T67" fmla="*/ 117 h 122"/>
                <a:gd name="T68" fmla="*/ 18 w 90"/>
                <a:gd name="T69" fmla="*/ 120 h 122"/>
                <a:gd name="T70" fmla="*/ 23 w 90"/>
                <a:gd name="T71" fmla="*/ 121 h 122"/>
                <a:gd name="T72" fmla="*/ 28 w 90"/>
                <a:gd name="T73" fmla="*/ 122 h 122"/>
                <a:gd name="T74" fmla="*/ 34 w 90"/>
                <a:gd name="T75" fmla="*/ 121 h 122"/>
                <a:gd name="T76" fmla="*/ 40 w 90"/>
                <a:gd name="T77" fmla="*/ 120 h 122"/>
                <a:gd name="T78" fmla="*/ 45 w 90"/>
                <a:gd name="T79" fmla="*/ 117 h 122"/>
                <a:gd name="T80" fmla="*/ 52 w 90"/>
                <a:gd name="T81" fmla="*/ 113 h 122"/>
                <a:gd name="T82" fmla="*/ 57 w 90"/>
                <a:gd name="T83" fmla="*/ 109 h 122"/>
                <a:gd name="T84" fmla="*/ 63 w 90"/>
                <a:gd name="T85" fmla="*/ 104 h 122"/>
                <a:gd name="T86" fmla="*/ 68 w 90"/>
                <a:gd name="T87" fmla="*/ 98 h 122"/>
                <a:gd name="T88" fmla="*/ 73 w 90"/>
                <a:gd name="T89" fmla="*/ 92 h 122"/>
                <a:gd name="T90" fmla="*/ 77 w 90"/>
                <a:gd name="T91" fmla="*/ 84 h 122"/>
                <a:gd name="T92" fmla="*/ 82 w 90"/>
                <a:gd name="T93" fmla="*/ 77 h 122"/>
                <a:gd name="T94" fmla="*/ 85 w 90"/>
                <a:gd name="T95" fmla="*/ 69 h 122"/>
                <a:gd name="T96" fmla="*/ 87 w 90"/>
                <a:gd name="T97" fmla="*/ 61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0" h="122">
                  <a:moveTo>
                    <a:pt x="87" y="61"/>
                  </a:moveTo>
                  <a:lnTo>
                    <a:pt x="89" y="53"/>
                  </a:lnTo>
                  <a:lnTo>
                    <a:pt x="90" y="45"/>
                  </a:lnTo>
                  <a:lnTo>
                    <a:pt x="90" y="38"/>
                  </a:lnTo>
                  <a:lnTo>
                    <a:pt x="89" y="31"/>
                  </a:lnTo>
                  <a:lnTo>
                    <a:pt x="88" y="25"/>
                  </a:lnTo>
                  <a:lnTo>
                    <a:pt x="86" y="18"/>
                  </a:lnTo>
                  <a:lnTo>
                    <a:pt x="83" y="13"/>
                  </a:lnTo>
                  <a:lnTo>
                    <a:pt x="79" y="9"/>
                  </a:lnTo>
                  <a:lnTo>
                    <a:pt x="75" y="6"/>
                  </a:lnTo>
                  <a:lnTo>
                    <a:pt x="71" y="2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5" y="1"/>
                  </a:lnTo>
                  <a:lnTo>
                    <a:pt x="50" y="2"/>
                  </a:lnTo>
                  <a:lnTo>
                    <a:pt x="43" y="6"/>
                  </a:lnTo>
                  <a:lnTo>
                    <a:pt x="38" y="9"/>
                  </a:lnTo>
                  <a:lnTo>
                    <a:pt x="32" y="13"/>
                  </a:lnTo>
                  <a:lnTo>
                    <a:pt x="26" y="18"/>
                  </a:lnTo>
                  <a:lnTo>
                    <a:pt x="21" y="25"/>
                  </a:lnTo>
                  <a:lnTo>
                    <a:pt x="16" y="31"/>
                  </a:lnTo>
                  <a:lnTo>
                    <a:pt x="11" y="38"/>
                  </a:lnTo>
                  <a:lnTo>
                    <a:pt x="8" y="45"/>
                  </a:lnTo>
                  <a:lnTo>
                    <a:pt x="5" y="53"/>
                  </a:lnTo>
                  <a:lnTo>
                    <a:pt x="2" y="61"/>
                  </a:lnTo>
                  <a:lnTo>
                    <a:pt x="1" y="69"/>
                  </a:lnTo>
                  <a:lnTo>
                    <a:pt x="0" y="77"/>
                  </a:lnTo>
                  <a:lnTo>
                    <a:pt x="0" y="84"/>
                  </a:lnTo>
                  <a:lnTo>
                    <a:pt x="0" y="92"/>
                  </a:lnTo>
                  <a:lnTo>
                    <a:pt x="1" y="98"/>
                  </a:lnTo>
                  <a:lnTo>
                    <a:pt x="3" y="104"/>
                  </a:lnTo>
                  <a:lnTo>
                    <a:pt x="6" y="109"/>
                  </a:lnTo>
                  <a:lnTo>
                    <a:pt x="9" y="113"/>
                  </a:lnTo>
                  <a:lnTo>
                    <a:pt x="13" y="117"/>
                  </a:lnTo>
                  <a:lnTo>
                    <a:pt x="18" y="120"/>
                  </a:lnTo>
                  <a:lnTo>
                    <a:pt x="23" y="121"/>
                  </a:lnTo>
                  <a:lnTo>
                    <a:pt x="28" y="122"/>
                  </a:lnTo>
                  <a:lnTo>
                    <a:pt x="34" y="121"/>
                  </a:lnTo>
                  <a:lnTo>
                    <a:pt x="40" y="120"/>
                  </a:lnTo>
                  <a:lnTo>
                    <a:pt x="45" y="117"/>
                  </a:lnTo>
                  <a:lnTo>
                    <a:pt x="52" y="113"/>
                  </a:lnTo>
                  <a:lnTo>
                    <a:pt x="57" y="109"/>
                  </a:lnTo>
                  <a:lnTo>
                    <a:pt x="63" y="104"/>
                  </a:lnTo>
                  <a:lnTo>
                    <a:pt x="68" y="98"/>
                  </a:lnTo>
                  <a:lnTo>
                    <a:pt x="73" y="92"/>
                  </a:lnTo>
                  <a:lnTo>
                    <a:pt x="77" y="84"/>
                  </a:lnTo>
                  <a:lnTo>
                    <a:pt x="82" y="77"/>
                  </a:lnTo>
                  <a:lnTo>
                    <a:pt x="85" y="69"/>
                  </a:lnTo>
                  <a:lnTo>
                    <a:pt x="87" y="61"/>
                  </a:lnTo>
                  <a:close/>
                </a:path>
              </a:pathLst>
            </a:custGeom>
            <a:noFill/>
            <a:ln w="1905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374" name="Freeform 846"/>
            <p:cNvSpPr>
              <a:spLocks/>
            </p:cNvSpPr>
            <p:nvPr/>
          </p:nvSpPr>
          <p:spPr bwMode="auto">
            <a:xfrm>
              <a:off x="5164" y="903"/>
              <a:ext cx="32" cy="20"/>
            </a:xfrm>
            <a:custGeom>
              <a:avLst/>
              <a:gdLst>
                <a:gd name="T0" fmla="*/ 85 w 87"/>
                <a:gd name="T1" fmla="*/ 60 h 60"/>
                <a:gd name="T2" fmla="*/ 86 w 87"/>
                <a:gd name="T3" fmla="*/ 52 h 60"/>
                <a:gd name="T4" fmla="*/ 87 w 87"/>
                <a:gd name="T5" fmla="*/ 44 h 60"/>
                <a:gd name="T6" fmla="*/ 87 w 87"/>
                <a:gd name="T7" fmla="*/ 37 h 60"/>
                <a:gd name="T8" fmla="*/ 87 w 87"/>
                <a:gd name="T9" fmla="*/ 29 h 60"/>
                <a:gd name="T10" fmla="*/ 86 w 87"/>
                <a:gd name="T11" fmla="*/ 23 h 60"/>
                <a:gd name="T12" fmla="*/ 84 w 87"/>
                <a:gd name="T13" fmla="*/ 18 h 60"/>
                <a:gd name="T14" fmla="*/ 81 w 87"/>
                <a:gd name="T15" fmla="*/ 12 h 60"/>
                <a:gd name="T16" fmla="*/ 78 w 87"/>
                <a:gd name="T17" fmla="*/ 8 h 60"/>
                <a:gd name="T18" fmla="*/ 73 w 87"/>
                <a:gd name="T19" fmla="*/ 4 h 60"/>
                <a:gd name="T20" fmla="*/ 69 w 87"/>
                <a:gd name="T21" fmla="*/ 2 h 60"/>
                <a:gd name="T22" fmla="*/ 64 w 87"/>
                <a:gd name="T23" fmla="*/ 0 h 60"/>
                <a:gd name="T24" fmla="*/ 58 w 87"/>
                <a:gd name="T25" fmla="*/ 0 h 60"/>
                <a:gd name="T26" fmla="*/ 53 w 87"/>
                <a:gd name="T27" fmla="*/ 0 h 60"/>
                <a:gd name="T28" fmla="*/ 47 w 87"/>
                <a:gd name="T29" fmla="*/ 2 h 60"/>
                <a:gd name="T30" fmla="*/ 41 w 87"/>
                <a:gd name="T31" fmla="*/ 4 h 60"/>
                <a:gd name="T32" fmla="*/ 35 w 87"/>
                <a:gd name="T33" fmla="*/ 8 h 60"/>
                <a:gd name="T34" fmla="*/ 30 w 87"/>
                <a:gd name="T35" fmla="*/ 12 h 60"/>
                <a:gd name="T36" fmla="*/ 23 w 87"/>
                <a:gd name="T37" fmla="*/ 18 h 60"/>
                <a:gd name="T38" fmla="*/ 18 w 87"/>
                <a:gd name="T39" fmla="*/ 23 h 60"/>
                <a:gd name="T40" fmla="*/ 14 w 87"/>
                <a:gd name="T41" fmla="*/ 29 h 60"/>
                <a:gd name="T42" fmla="*/ 9 w 87"/>
                <a:gd name="T43" fmla="*/ 37 h 60"/>
                <a:gd name="T44" fmla="*/ 5 w 87"/>
                <a:gd name="T45" fmla="*/ 44 h 60"/>
                <a:gd name="T46" fmla="*/ 2 w 87"/>
                <a:gd name="T47" fmla="*/ 52 h 60"/>
                <a:gd name="T48" fmla="*/ 0 w 87"/>
                <a:gd name="T49" fmla="*/ 6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7" h="60">
                  <a:moveTo>
                    <a:pt x="85" y="60"/>
                  </a:moveTo>
                  <a:lnTo>
                    <a:pt x="86" y="52"/>
                  </a:lnTo>
                  <a:lnTo>
                    <a:pt x="87" y="44"/>
                  </a:lnTo>
                  <a:lnTo>
                    <a:pt x="87" y="37"/>
                  </a:lnTo>
                  <a:lnTo>
                    <a:pt x="87" y="29"/>
                  </a:lnTo>
                  <a:lnTo>
                    <a:pt x="86" y="23"/>
                  </a:lnTo>
                  <a:lnTo>
                    <a:pt x="84" y="18"/>
                  </a:lnTo>
                  <a:lnTo>
                    <a:pt x="81" y="12"/>
                  </a:lnTo>
                  <a:lnTo>
                    <a:pt x="78" y="8"/>
                  </a:lnTo>
                  <a:lnTo>
                    <a:pt x="73" y="4"/>
                  </a:lnTo>
                  <a:lnTo>
                    <a:pt x="69" y="2"/>
                  </a:lnTo>
                  <a:lnTo>
                    <a:pt x="64" y="0"/>
                  </a:lnTo>
                  <a:lnTo>
                    <a:pt x="58" y="0"/>
                  </a:lnTo>
                  <a:lnTo>
                    <a:pt x="53" y="0"/>
                  </a:lnTo>
                  <a:lnTo>
                    <a:pt x="47" y="2"/>
                  </a:lnTo>
                  <a:lnTo>
                    <a:pt x="41" y="4"/>
                  </a:lnTo>
                  <a:lnTo>
                    <a:pt x="35" y="8"/>
                  </a:lnTo>
                  <a:lnTo>
                    <a:pt x="30" y="12"/>
                  </a:lnTo>
                  <a:lnTo>
                    <a:pt x="23" y="18"/>
                  </a:lnTo>
                  <a:lnTo>
                    <a:pt x="18" y="23"/>
                  </a:lnTo>
                  <a:lnTo>
                    <a:pt x="14" y="29"/>
                  </a:lnTo>
                  <a:lnTo>
                    <a:pt x="9" y="37"/>
                  </a:lnTo>
                  <a:lnTo>
                    <a:pt x="5" y="44"/>
                  </a:lnTo>
                  <a:lnTo>
                    <a:pt x="2" y="52"/>
                  </a:lnTo>
                  <a:lnTo>
                    <a:pt x="0" y="60"/>
                  </a:lnTo>
                </a:path>
              </a:pathLst>
            </a:custGeom>
            <a:noFill/>
            <a:ln w="1905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375" name="Line 847"/>
            <p:cNvSpPr>
              <a:spLocks noChangeShapeType="1"/>
            </p:cNvSpPr>
            <p:nvPr/>
          </p:nvSpPr>
          <p:spPr bwMode="auto">
            <a:xfrm flipH="1">
              <a:off x="5191" y="923"/>
              <a:ext cx="5" cy="12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376" name="Freeform 848"/>
            <p:cNvSpPr>
              <a:spLocks/>
            </p:cNvSpPr>
            <p:nvPr/>
          </p:nvSpPr>
          <p:spPr bwMode="auto">
            <a:xfrm>
              <a:off x="5161" y="935"/>
              <a:ext cx="30" cy="20"/>
            </a:xfrm>
            <a:custGeom>
              <a:avLst/>
              <a:gdLst>
                <a:gd name="T0" fmla="*/ 2 w 87"/>
                <a:gd name="T1" fmla="*/ 0 h 61"/>
                <a:gd name="T2" fmla="*/ 1 w 87"/>
                <a:gd name="T3" fmla="*/ 9 h 61"/>
                <a:gd name="T4" fmla="*/ 0 w 87"/>
                <a:gd name="T5" fmla="*/ 16 h 61"/>
                <a:gd name="T6" fmla="*/ 0 w 87"/>
                <a:gd name="T7" fmla="*/ 24 h 61"/>
                <a:gd name="T8" fmla="*/ 0 w 87"/>
                <a:gd name="T9" fmla="*/ 31 h 61"/>
                <a:gd name="T10" fmla="*/ 1 w 87"/>
                <a:gd name="T11" fmla="*/ 37 h 61"/>
                <a:gd name="T12" fmla="*/ 3 w 87"/>
                <a:gd name="T13" fmla="*/ 43 h 61"/>
                <a:gd name="T14" fmla="*/ 7 w 87"/>
                <a:gd name="T15" fmla="*/ 48 h 61"/>
                <a:gd name="T16" fmla="*/ 10 w 87"/>
                <a:gd name="T17" fmla="*/ 52 h 61"/>
                <a:gd name="T18" fmla="*/ 14 w 87"/>
                <a:gd name="T19" fmla="*/ 57 h 61"/>
                <a:gd name="T20" fmla="*/ 18 w 87"/>
                <a:gd name="T21" fmla="*/ 59 h 61"/>
                <a:gd name="T22" fmla="*/ 24 w 87"/>
                <a:gd name="T23" fmla="*/ 61 h 61"/>
                <a:gd name="T24" fmla="*/ 29 w 87"/>
                <a:gd name="T25" fmla="*/ 61 h 61"/>
                <a:gd name="T26" fmla="*/ 34 w 87"/>
                <a:gd name="T27" fmla="*/ 61 h 61"/>
                <a:gd name="T28" fmla="*/ 41 w 87"/>
                <a:gd name="T29" fmla="*/ 59 h 61"/>
                <a:gd name="T30" fmla="*/ 46 w 87"/>
                <a:gd name="T31" fmla="*/ 57 h 61"/>
                <a:gd name="T32" fmla="*/ 52 w 87"/>
                <a:gd name="T33" fmla="*/ 52 h 61"/>
                <a:gd name="T34" fmla="*/ 58 w 87"/>
                <a:gd name="T35" fmla="*/ 48 h 61"/>
                <a:gd name="T36" fmla="*/ 64 w 87"/>
                <a:gd name="T37" fmla="*/ 43 h 61"/>
                <a:gd name="T38" fmla="*/ 68 w 87"/>
                <a:gd name="T39" fmla="*/ 37 h 61"/>
                <a:gd name="T40" fmla="*/ 74 w 87"/>
                <a:gd name="T41" fmla="*/ 31 h 61"/>
                <a:gd name="T42" fmla="*/ 78 w 87"/>
                <a:gd name="T43" fmla="*/ 24 h 61"/>
                <a:gd name="T44" fmla="*/ 82 w 87"/>
                <a:gd name="T45" fmla="*/ 16 h 61"/>
                <a:gd name="T46" fmla="*/ 85 w 87"/>
                <a:gd name="T47" fmla="*/ 9 h 61"/>
                <a:gd name="T48" fmla="*/ 87 w 87"/>
                <a:gd name="T49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7" h="61">
                  <a:moveTo>
                    <a:pt x="2" y="0"/>
                  </a:moveTo>
                  <a:lnTo>
                    <a:pt x="1" y="9"/>
                  </a:lnTo>
                  <a:lnTo>
                    <a:pt x="0" y="16"/>
                  </a:lnTo>
                  <a:lnTo>
                    <a:pt x="0" y="24"/>
                  </a:lnTo>
                  <a:lnTo>
                    <a:pt x="0" y="31"/>
                  </a:lnTo>
                  <a:lnTo>
                    <a:pt x="1" y="37"/>
                  </a:lnTo>
                  <a:lnTo>
                    <a:pt x="3" y="43"/>
                  </a:lnTo>
                  <a:lnTo>
                    <a:pt x="7" y="48"/>
                  </a:lnTo>
                  <a:lnTo>
                    <a:pt x="10" y="52"/>
                  </a:lnTo>
                  <a:lnTo>
                    <a:pt x="14" y="57"/>
                  </a:lnTo>
                  <a:lnTo>
                    <a:pt x="18" y="59"/>
                  </a:lnTo>
                  <a:lnTo>
                    <a:pt x="24" y="61"/>
                  </a:lnTo>
                  <a:lnTo>
                    <a:pt x="29" y="61"/>
                  </a:lnTo>
                  <a:lnTo>
                    <a:pt x="34" y="61"/>
                  </a:lnTo>
                  <a:lnTo>
                    <a:pt x="41" y="59"/>
                  </a:lnTo>
                  <a:lnTo>
                    <a:pt x="46" y="57"/>
                  </a:lnTo>
                  <a:lnTo>
                    <a:pt x="52" y="52"/>
                  </a:lnTo>
                  <a:lnTo>
                    <a:pt x="58" y="48"/>
                  </a:lnTo>
                  <a:lnTo>
                    <a:pt x="64" y="43"/>
                  </a:lnTo>
                  <a:lnTo>
                    <a:pt x="68" y="37"/>
                  </a:lnTo>
                  <a:lnTo>
                    <a:pt x="74" y="31"/>
                  </a:lnTo>
                  <a:lnTo>
                    <a:pt x="78" y="24"/>
                  </a:lnTo>
                  <a:lnTo>
                    <a:pt x="82" y="16"/>
                  </a:lnTo>
                  <a:lnTo>
                    <a:pt x="85" y="9"/>
                  </a:lnTo>
                  <a:lnTo>
                    <a:pt x="87" y="0"/>
                  </a:lnTo>
                </a:path>
              </a:pathLst>
            </a:custGeom>
            <a:noFill/>
            <a:ln w="1905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377" name="Line 849"/>
            <p:cNvSpPr>
              <a:spLocks noChangeShapeType="1"/>
            </p:cNvSpPr>
            <p:nvPr/>
          </p:nvSpPr>
          <p:spPr bwMode="auto">
            <a:xfrm flipV="1">
              <a:off x="5161" y="923"/>
              <a:ext cx="3" cy="12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378" name="Line 850"/>
            <p:cNvSpPr>
              <a:spLocks noChangeShapeType="1"/>
            </p:cNvSpPr>
            <p:nvPr/>
          </p:nvSpPr>
          <p:spPr bwMode="auto">
            <a:xfrm>
              <a:off x="5456" y="977"/>
              <a:ext cx="0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51379" name="Group 851"/>
          <p:cNvGrpSpPr>
            <a:grpSpLocks/>
          </p:cNvGrpSpPr>
          <p:nvPr/>
        </p:nvGrpSpPr>
        <p:grpSpPr bwMode="auto">
          <a:xfrm>
            <a:off x="4872038" y="1371600"/>
            <a:ext cx="3948112" cy="4578350"/>
            <a:chOff x="3069" y="864"/>
            <a:chExt cx="2487" cy="2884"/>
          </a:xfrm>
        </p:grpSpPr>
        <p:sp>
          <p:nvSpPr>
            <p:cNvPr id="151380" name="Line 852"/>
            <p:cNvSpPr>
              <a:spLocks noChangeShapeType="1"/>
            </p:cNvSpPr>
            <p:nvPr/>
          </p:nvSpPr>
          <p:spPr bwMode="auto">
            <a:xfrm>
              <a:off x="4068" y="2101"/>
              <a:ext cx="38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381" name="Line 853"/>
            <p:cNvSpPr>
              <a:spLocks noChangeShapeType="1"/>
            </p:cNvSpPr>
            <p:nvPr/>
          </p:nvSpPr>
          <p:spPr bwMode="auto">
            <a:xfrm>
              <a:off x="4228" y="1170"/>
              <a:ext cx="2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382" name="Line 854"/>
            <p:cNvSpPr>
              <a:spLocks noChangeShapeType="1"/>
            </p:cNvSpPr>
            <p:nvPr/>
          </p:nvSpPr>
          <p:spPr bwMode="auto">
            <a:xfrm flipV="1">
              <a:off x="4414" y="1231"/>
              <a:ext cx="0" cy="8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383" name="Freeform 855"/>
            <p:cNvSpPr>
              <a:spLocks/>
            </p:cNvSpPr>
            <p:nvPr/>
          </p:nvSpPr>
          <p:spPr bwMode="auto">
            <a:xfrm>
              <a:off x="4404" y="2040"/>
              <a:ext cx="20" cy="61"/>
            </a:xfrm>
            <a:custGeom>
              <a:avLst/>
              <a:gdLst>
                <a:gd name="T0" fmla="*/ 0 w 58"/>
                <a:gd name="T1" fmla="*/ 0 h 175"/>
                <a:gd name="T2" fmla="*/ 58 w 58"/>
                <a:gd name="T3" fmla="*/ 0 h 175"/>
                <a:gd name="T4" fmla="*/ 29 w 58"/>
                <a:gd name="T5" fmla="*/ 175 h 175"/>
                <a:gd name="T6" fmla="*/ 0 w 58"/>
                <a:gd name="T7" fmla="*/ 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175">
                  <a:moveTo>
                    <a:pt x="0" y="0"/>
                  </a:moveTo>
                  <a:lnTo>
                    <a:pt x="58" y="0"/>
                  </a:lnTo>
                  <a:lnTo>
                    <a:pt x="29" y="1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384" name="Freeform 856"/>
            <p:cNvSpPr>
              <a:spLocks/>
            </p:cNvSpPr>
            <p:nvPr/>
          </p:nvSpPr>
          <p:spPr bwMode="auto">
            <a:xfrm>
              <a:off x="4404" y="2040"/>
              <a:ext cx="20" cy="61"/>
            </a:xfrm>
            <a:custGeom>
              <a:avLst/>
              <a:gdLst>
                <a:gd name="T0" fmla="*/ 0 w 58"/>
                <a:gd name="T1" fmla="*/ 0 h 175"/>
                <a:gd name="T2" fmla="*/ 58 w 58"/>
                <a:gd name="T3" fmla="*/ 0 h 175"/>
                <a:gd name="T4" fmla="*/ 29 w 58"/>
                <a:gd name="T5" fmla="*/ 175 h 175"/>
                <a:gd name="T6" fmla="*/ 0 w 58"/>
                <a:gd name="T7" fmla="*/ 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175">
                  <a:moveTo>
                    <a:pt x="0" y="0"/>
                  </a:moveTo>
                  <a:lnTo>
                    <a:pt x="58" y="0"/>
                  </a:lnTo>
                  <a:lnTo>
                    <a:pt x="29" y="17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385" name="Freeform 857"/>
            <p:cNvSpPr>
              <a:spLocks/>
            </p:cNvSpPr>
            <p:nvPr/>
          </p:nvSpPr>
          <p:spPr bwMode="auto">
            <a:xfrm>
              <a:off x="4404" y="1170"/>
              <a:ext cx="20" cy="61"/>
            </a:xfrm>
            <a:custGeom>
              <a:avLst/>
              <a:gdLst>
                <a:gd name="T0" fmla="*/ 0 w 58"/>
                <a:gd name="T1" fmla="*/ 175 h 175"/>
                <a:gd name="T2" fmla="*/ 58 w 58"/>
                <a:gd name="T3" fmla="*/ 175 h 175"/>
                <a:gd name="T4" fmla="*/ 29 w 58"/>
                <a:gd name="T5" fmla="*/ 0 h 175"/>
                <a:gd name="T6" fmla="*/ 0 w 58"/>
                <a:gd name="T7" fmla="*/ 175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175">
                  <a:moveTo>
                    <a:pt x="0" y="175"/>
                  </a:moveTo>
                  <a:lnTo>
                    <a:pt x="58" y="175"/>
                  </a:lnTo>
                  <a:lnTo>
                    <a:pt x="29" y="0"/>
                  </a:lnTo>
                  <a:lnTo>
                    <a:pt x="0" y="175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386" name="Freeform 858"/>
            <p:cNvSpPr>
              <a:spLocks/>
            </p:cNvSpPr>
            <p:nvPr/>
          </p:nvSpPr>
          <p:spPr bwMode="auto">
            <a:xfrm>
              <a:off x="4404" y="1170"/>
              <a:ext cx="20" cy="61"/>
            </a:xfrm>
            <a:custGeom>
              <a:avLst/>
              <a:gdLst>
                <a:gd name="T0" fmla="*/ 0 w 58"/>
                <a:gd name="T1" fmla="*/ 175 h 175"/>
                <a:gd name="T2" fmla="*/ 58 w 58"/>
                <a:gd name="T3" fmla="*/ 175 h 175"/>
                <a:gd name="T4" fmla="*/ 29 w 58"/>
                <a:gd name="T5" fmla="*/ 0 h 175"/>
                <a:gd name="T6" fmla="*/ 0 w 58"/>
                <a:gd name="T7" fmla="*/ 175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175">
                  <a:moveTo>
                    <a:pt x="0" y="175"/>
                  </a:moveTo>
                  <a:lnTo>
                    <a:pt x="58" y="175"/>
                  </a:lnTo>
                  <a:lnTo>
                    <a:pt x="29" y="0"/>
                  </a:lnTo>
                  <a:lnTo>
                    <a:pt x="0" y="175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387" name="Line 859"/>
            <p:cNvSpPr>
              <a:spLocks noChangeShapeType="1"/>
            </p:cNvSpPr>
            <p:nvPr/>
          </p:nvSpPr>
          <p:spPr bwMode="auto">
            <a:xfrm flipV="1">
              <a:off x="4299" y="1648"/>
              <a:ext cx="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388" name="Freeform 860"/>
            <p:cNvSpPr>
              <a:spLocks/>
            </p:cNvSpPr>
            <p:nvPr/>
          </p:nvSpPr>
          <p:spPr bwMode="auto">
            <a:xfrm>
              <a:off x="4299" y="1636"/>
              <a:ext cx="41" cy="22"/>
            </a:xfrm>
            <a:custGeom>
              <a:avLst/>
              <a:gdLst>
                <a:gd name="T0" fmla="*/ 121 w 121"/>
                <a:gd name="T1" fmla="*/ 62 h 62"/>
                <a:gd name="T2" fmla="*/ 120 w 121"/>
                <a:gd name="T3" fmla="*/ 57 h 62"/>
                <a:gd name="T4" fmla="*/ 119 w 121"/>
                <a:gd name="T5" fmla="*/ 50 h 62"/>
                <a:gd name="T6" fmla="*/ 116 w 121"/>
                <a:gd name="T7" fmla="*/ 45 h 62"/>
                <a:gd name="T8" fmla="*/ 113 w 121"/>
                <a:gd name="T9" fmla="*/ 39 h 62"/>
                <a:gd name="T10" fmla="*/ 109 w 121"/>
                <a:gd name="T11" fmla="*/ 33 h 62"/>
                <a:gd name="T12" fmla="*/ 103 w 121"/>
                <a:gd name="T13" fmla="*/ 27 h 62"/>
                <a:gd name="T14" fmla="*/ 98 w 121"/>
                <a:gd name="T15" fmla="*/ 22 h 62"/>
                <a:gd name="T16" fmla="*/ 91 w 121"/>
                <a:gd name="T17" fmla="*/ 17 h 62"/>
                <a:gd name="T18" fmla="*/ 84 w 121"/>
                <a:gd name="T19" fmla="*/ 13 h 62"/>
                <a:gd name="T20" fmla="*/ 77 w 121"/>
                <a:gd name="T21" fmla="*/ 9 h 62"/>
                <a:gd name="T22" fmla="*/ 68 w 121"/>
                <a:gd name="T23" fmla="*/ 6 h 62"/>
                <a:gd name="T24" fmla="*/ 61 w 121"/>
                <a:gd name="T25" fmla="*/ 3 h 62"/>
                <a:gd name="T26" fmla="*/ 53 w 121"/>
                <a:gd name="T27" fmla="*/ 1 h 62"/>
                <a:gd name="T28" fmla="*/ 45 w 121"/>
                <a:gd name="T29" fmla="*/ 0 h 62"/>
                <a:gd name="T30" fmla="*/ 37 w 121"/>
                <a:gd name="T31" fmla="*/ 0 h 62"/>
                <a:gd name="T32" fmla="*/ 31 w 121"/>
                <a:gd name="T33" fmla="*/ 1 h 62"/>
                <a:gd name="T34" fmla="*/ 23 w 121"/>
                <a:gd name="T35" fmla="*/ 2 h 62"/>
                <a:gd name="T36" fmla="*/ 18 w 121"/>
                <a:gd name="T37" fmla="*/ 4 h 62"/>
                <a:gd name="T38" fmla="*/ 13 w 121"/>
                <a:gd name="T39" fmla="*/ 7 h 62"/>
                <a:gd name="T40" fmla="*/ 9 w 121"/>
                <a:gd name="T41" fmla="*/ 11 h 62"/>
                <a:gd name="T42" fmla="*/ 4 w 121"/>
                <a:gd name="T43" fmla="*/ 14 h 62"/>
                <a:gd name="T44" fmla="*/ 2 w 121"/>
                <a:gd name="T45" fmla="*/ 19 h 62"/>
                <a:gd name="T46" fmla="*/ 1 w 121"/>
                <a:gd name="T47" fmla="*/ 24 h 62"/>
                <a:gd name="T48" fmla="*/ 0 w 121"/>
                <a:gd name="T49" fmla="*/ 3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21" h="62">
                  <a:moveTo>
                    <a:pt x="121" y="62"/>
                  </a:moveTo>
                  <a:lnTo>
                    <a:pt x="120" y="57"/>
                  </a:lnTo>
                  <a:lnTo>
                    <a:pt x="119" y="50"/>
                  </a:lnTo>
                  <a:lnTo>
                    <a:pt x="116" y="45"/>
                  </a:lnTo>
                  <a:lnTo>
                    <a:pt x="113" y="39"/>
                  </a:lnTo>
                  <a:lnTo>
                    <a:pt x="109" y="33"/>
                  </a:lnTo>
                  <a:lnTo>
                    <a:pt x="103" y="27"/>
                  </a:lnTo>
                  <a:lnTo>
                    <a:pt x="98" y="22"/>
                  </a:lnTo>
                  <a:lnTo>
                    <a:pt x="91" y="17"/>
                  </a:lnTo>
                  <a:lnTo>
                    <a:pt x="84" y="13"/>
                  </a:lnTo>
                  <a:lnTo>
                    <a:pt x="77" y="9"/>
                  </a:lnTo>
                  <a:lnTo>
                    <a:pt x="68" y="6"/>
                  </a:lnTo>
                  <a:lnTo>
                    <a:pt x="61" y="3"/>
                  </a:lnTo>
                  <a:lnTo>
                    <a:pt x="53" y="1"/>
                  </a:lnTo>
                  <a:lnTo>
                    <a:pt x="45" y="0"/>
                  </a:lnTo>
                  <a:lnTo>
                    <a:pt x="37" y="0"/>
                  </a:lnTo>
                  <a:lnTo>
                    <a:pt x="31" y="1"/>
                  </a:lnTo>
                  <a:lnTo>
                    <a:pt x="23" y="2"/>
                  </a:lnTo>
                  <a:lnTo>
                    <a:pt x="18" y="4"/>
                  </a:lnTo>
                  <a:lnTo>
                    <a:pt x="13" y="7"/>
                  </a:lnTo>
                  <a:lnTo>
                    <a:pt x="9" y="11"/>
                  </a:lnTo>
                  <a:lnTo>
                    <a:pt x="4" y="14"/>
                  </a:lnTo>
                  <a:lnTo>
                    <a:pt x="2" y="19"/>
                  </a:lnTo>
                  <a:lnTo>
                    <a:pt x="1" y="24"/>
                  </a:lnTo>
                  <a:lnTo>
                    <a:pt x="0" y="3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389" name="Line 861"/>
            <p:cNvSpPr>
              <a:spLocks noChangeShapeType="1"/>
            </p:cNvSpPr>
            <p:nvPr/>
          </p:nvSpPr>
          <p:spPr bwMode="auto">
            <a:xfrm>
              <a:off x="4340" y="1658"/>
              <a:ext cx="0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390" name="Freeform 862"/>
            <p:cNvSpPr>
              <a:spLocks/>
            </p:cNvSpPr>
            <p:nvPr/>
          </p:nvSpPr>
          <p:spPr bwMode="auto">
            <a:xfrm>
              <a:off x="4340" y="1648"/>
              <a:ext cx="23" cy="10"/>
            </a:xfrm>
            <a:custGeom>
              <a:avLst/>
              <a:gdLst>
                <a:gd name="T0" fmla="*/ 61 w 61"/>
                <a:gd name="T1" fmla="*/ 2 h 29"/>
                <a:gd name="T2" fmla="*/ 53 w 61"/>
                <a:gd name="T3" fmla="*/ 1 h 29"/>
                <a:gd name="T4" fmla="*/ 45 w 61"/>
                <a:gd name="T5" fmla="*/ 0 h 29"/>
                <a:gd name="T6" fmla="*/ 38 w 61"/>
                <a:gd name="T7" fmla="*/ 0 h 29"/>
                <a:gd name="T8" fmla="*/ 30 w 61"/>
                <a:gd name="T9" fmla="*/ 0 h 29"/>
                <a:gd name="T10" fmla="*/ 24 w 61"/>
                <a:gd name="T11" fmla="*/ 1 h 29"/>
                <a:gd name="T12" fmla="*/ 17 w 61"/>
                <a:gd name="T13" fmla="*/ 3 h 29"/>
                <a:gd name="T14" fmla="*/ 13 w 61"/>
                <a:gd name="T15" fmla="*/ 7 h 29"/>
                <a:gd name="T16" fmla="*/ 8 w 61"/>
                <a:gd name="T17" fmla="*/ 10 h 29"/>
                <a:gd name="T18" fmla="*/ 5 w 61"/>
                <a:gd name="T19" fmla="*/ 14 h 29"/>
                <a:gd name="T20" fmla="*/ 3 w 61"/>
                <a:gd name="T21" fmla="*/ 18 h 29"/>
                <a:gd name="T22" fmla="*/ 0 w 61"/>
                <a:gd name="T23" fmla="*/ 24 h 29"/>
                <a:gd name="T24" fmla="*/ 0 w 61"/>
                <a:gd name="T25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1" h="29">
                  <a:moveTo>
                    <a:pt x="61" y="2"/>
                  </a:moveTo>
                  <a:lnTo>
                    <a:pt x="53" y="1"/>
                  </a:lnTo>
                  <a:lnTo>
                    <a:pt x="45" y="0"/>
                  </a:lnTo>
                  <a:lnTo>
                    <a:pt x="38" y="0"/>
                  </a:lnTo>
                  <a:lnTo>
                    <a:pt x="30" y="0"/>
                  </a:lnTo>
                  <a:lnTo>
                    <a:pt x="24" y="1"/>
                  </a:lnTo>
                  <a:lnTo>
                    <a:pt x="17" y="3"/>
                  </a:lnTo>
                  <a:lnTo>
                    <a:pt x="13" y="7"/>
                  </a:lnTo>
                  <a:lnTo>
                    <a:pt x="8" y="10"/>
                  </a:lnTo>
                  <a:lnTo>
                    <a:pt x="5" y="14"/>
                  </a:lnTo>
                  <a:lnTo>
                    <a:pt x="3" y="18"/>
                  </a:lnTo>
                  <a:lnTo>
                    <a:pt x="0" y="24"/>
                  </a:lnTo>
                  <a:lnTo>
                    <a:pt x="0" y="2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391" name="Line 863"/>
            <p:cNvSpPr>
              <a:spLocks noChangeShapeType="1"/>
            </p:cNvSpPr>
            <p:nvPr/>
          </p:nvSpPr>
          <p:spPr bwMode="auto">
            <a:xfrm>
              <a:off x="4363" y="1648"/>
              <a:ext cx="9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392" name="Freeform 864"/>
            <p:cNvSpPr>
              <a:spLocks/>
            </p:cNvSpPr>
            <p:nvPr/>
          </p:nvSpPr>
          <p:spPr bwMode="auto">
            <a:xfrm>
              <a:off x="4372" y="1653"/>
              <a:ext cx="22" cy="20"/>
            </a:xfrm>
            <a:custGeom>
              <a:avLst/>
              <a:gdLst>
                <a:gd name="T0" fmla="*/ 61 w 61"/>
                <a:gd name="T1" fmla="*/ 58 h 58"/>
                <a:gd name="T2" fmla="*/ 60 w 61"/>
                <a:gd name="T3" fmla="*/ 53 h 58"/>
                <a:gd name="T4" fmla="*/ 58 w 61"/>
                <a:gd name="T5" fmla="*/ 47 h 58"/>
                <a:gd name="T6" fmla="*/ 55 w 61"/>
                <a:gd name="T7" fmla="*/ 41 h 58"/>
                <a:gd name="T8" fmla="*/ 52 w 61"/>
                <a:gd name="T9" fmla="*/ 35 h 58"/>
                <a:gd name="T10" fmla="*/ 48 w 61"/>
                <a:gd name="T11" fmla="*/ 30 h 58"/>
                <a:gd name="T12" fmla="*/ 43 w 61"/>
                <a:gd name="T13" fmla="*/ 23 h 58"/>
                <a:gd name="T14" fmla="*/ 37 w 61"/>
                <a:gd name="T15" fmla="*/ 19 h 58"/>
                <a:gd name="T16" fmla="*/ 30 w 61"/>
                <a:gd name="T17" fmla="*/ 14 h 58"/>
                <a:gd name="T18" fmla="*/ 23 w 61"/>
                <a:gd name="T19" fmla="*/ 9 h 58"/>
                <a:gd name="T20" fmla="*/ 16 w 61"/>
                <a:gd name="T21" fmla="*/ 5 h 58"/>
                <a:gd name="T22" fmla="*/ 7 w 61"/>
                <a:gd name="T23" fmla="*/ 2 h 58"/>
                <a:gd name="T24" fmla="*/ 0 w 61"/>
                <a:gd name="T25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1" h="58">
                  <a:moveTo>
                    <a:pt x="61" y="58"/>
                  </a:moveTo>
                  <a:lnTo>
                    <a:pt x="60" y="53"/>
                  </a:lnTo>
                  <a:lnTo>
                    <a:pt x="58" y="47"/>
                  </a:lnTo>
                  <a:lnTo>
                    <a:pt x="55" y="41"/>
                  </a:lnTo>
                  <a:lnTo>
                    <a:pt x="52" y="35"/>
                  </a:lnTo>
                  <a:lnTo>
                    <a:pt x="48" y="30"/>
                  </a:lnTo>
                  <a:lnTo>
                    <a:pt x="43" y="23"/>
                  </a:lnTo>
                  <a:lnTo>
                    <a:pt x="37" y="19"/>
                  </a:lnTo>
                  <a:lnTo>
                    <a:pt x="30" y="14"/>
                  </a:lnTo>
                  <a:lnTo>
                    <a:pt x="23" y="9"/>
                  </a:lnTo>
                  <a:lnTo>
                    <a:pt x="16" y="5"/>
                  </a:lnTo>
                  <a:lnTo>
                    <a:pt x="7" y="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393" name="Line 865"/>
            <p:cNvSpPr>
              <a:spLocks noChangeShapeType="1"/>
            </p:cNvSpPr>
            <p:nvPr/>
          </p:nvSpPr>
          <p:spPr bwMode="auto">
            <a:xfrm>
              <a:off x="4394" y="1673"/>
              <a:ext cx="0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394" name="Freeform 866"/>
            <p:cNvSpPr>
              <a:spLocks/>
            </p:cNvSpPr>
            <p:nvPr/>
          </p:nvSpPr>
          <p:spPr bwMode="auto">
            <a:xfrm>
              <a:off x="4299" y="1594"/>
              <a:ext cx="14" cy="20"/>
            </a:xfrm>
            <a:custGeom>
              <a:avLst/>
              <a:gdLst>
                <a:gd name="T0" fmla="*/ 0 w 46"/>
                <a:gd name="T1" fmla="*/ 0 h 54"/>
                <a:gd name="T2" fmla="*/ 1 w 46"/>
                <a:gd name="T3" fmla="*/ 6 h 54"/>
                <a:gd name="T4" fmla="*/ 2 w 46"/>
                <a:gd name="T5" fmla="*/ 12 h 54"/>
                <a:gd name="T6" fmla="*/ 4 w 46"/>
                <a:gd name="T7" fmla="*/ 18 h 54"/>
                <a:gd name="T8" fmla="*/ 9 w 46"/>
                <a:gd name="T9" fmla="*/ 24 h 54"/>
                <a:gd name="T10" fmla="*/ 13 w 46"/>
                <a:gd name="T11" fmla="*/ 30 h 54"/>
                <a:gd name="T12" fmla="*/ 18 w 46"/>
                <a:gd name="T13" fmla="*/ 36 h 54"/>
                <a:gd name="T14" fmla="*/ 23 w 46"/>
                <a:gd name="T15" fmla="*/ 42 h 54"/>
                <a:gd name="T16" fmla="*/ 31 w 46"/>
                <a:gd name="T17" fmla="*/ 47 h 54"/>
                <a:gd name="T18" fmla="*/ 38 w 46"/>
                <a:gd name="T19" fmla="*/ 51 h 54"/>
                <a:gd name="T20" fmla="*/ 46 w 46"/>
                <a:gd name="T21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6" h="54">
                  <a:moveTo>
                    <a:pt x="0" y="0"/>
                  </a:moveTo>
                  <a:lnTo>
                    <a:pt x="1" y="6"/>
                  </a:lnTo>
                  <a:lnTo>
                    <a:pt x="2" y="12"/>
                  </a:lnTo>
                  <a:lnTo>
                    <a:pt x="4" y="18"/>
                  </a:lnTo>
                  <a:lnTo>
                    <a:pt x="9" y="24"/>
                  </a:lnTo>
                  <a:lnTo>
                    <a:pt x="13" y="30"/>
                  </a:lnTo>
                  <a:lnTo>
                    <a:pt x="18" y="36"/>
                  </a:lnTo>
                  <a:lnTo>
                    <a:pt x="23" y="42"/>
                  </a:lnTo>
                  <a:lnTo>
                    <a:pt x="31" y="47"/>
                  </a:lnTo>
                  <a:lnTo>
                    <a:pt x="38" y="51"/>
                  </a:lnTo>
                  <a:lnTo>
                    <a:pt x="46" y="5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395" name="Freeform 867"/>
            <p:cNvSpPr>
              <a:spLocks/>
            </p:cNvSpPr>
            <p:nvPr/>
          </p:nvSpPr>
          <p:spPr bwMode="auto">
            <a:xfrm>
              <a:off x="4299" y="1584"/>
              <a:ext cx="32" cy="10"/>
            </a:xfrm>
            <a:custGeom>
              <a:avLst/>
              <a:gdLst>
                <a:gd name="T0" fmla="*/ 93 w 93"/>
                <a:gd name="T1" fmla="*/ 18 h 29"/>
                <a:gd name="T2" fmla="*/ 85 w 93"/>
                <a:gd name="T3" fmla="*/ 13 h 29"/>
                <a:gd name="T4" fmla="*/ 78 w 93"/>
                <a:gd name="T5" fmla="*/ 10 h 29"/>
                <a:gd name="T6" fmla="*/ 70 w 93"/>
                <a:gd name="T7" fmla="*/ 6 h 29"/>
                <a:gd name="T8" fmla="*/ 62 w 93"/>
                <a:gd name="T9" fmla="*/ 3 h 29"/>
                <a:gd name="T10" fmla="*/ 54 w 93"/>
                <a:gd name="T11" fmla="*/ 1 h 29"/>
                <a:gd name="T12" fmla="*/ 46 w 93"/>
                <a:gd name="T13" fmla="*/ 0 h 29"/>
                <a:gd name="T14" fmla="*/ 38 w 93"/>
                <a:gd name="T15" fmla="*/ 0 h 29"/>
                <a:gd name="T16" fmla="*/ 31 w 93"/>
                <a:gd name="T17" fmla="*/ 0 h 29"/>
                <a:gd name="T18" fmla="*/ 25 w 93"/>
                <a:gd name="T19" fmla="*/ 1 h 29"/>
                <a:gd name="T20" fmla="*/ 18 w 93"/>
                <a:gd name="T21" fmla="*/ 3 h 29"/>
                <a:gd name="T22" fmla="*/ 13 w 93"/>
                <a:gd name="T23" fmla="*/ 7 h 29"/>
                <a:gd name="T24" fmla="*/ 9 w 93"/>
                <a:gd name="T25" fmla="*/ 10 h 29"/>
                <a:gd name="T26" fmla="*/ 5 w 93"/>
                <a:gd name="T27" fmla="*/ 14 h 29"/>
                <a:gd name="T28" fmla="*/ 2 w 93"/>
                <a:gd name="T29" fmla="*/ 18 h 29"/>
                <a:gd name="T30" fmla="*/ 1 w 93"/>
                <a:gd name="T31" fmla="*/ 24 h 29"/>
                <a:gd name="T32" fmla="*/ 0 w 93"/>
                <a:gd name="T33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3" h="29">
                  <a:moveTo>
                    <a:pt x="93" y="18"/>
                  </a:moveTo>
                  <a:lnTo>
                    <a:pt x="85" y="13"/>
                  </a:lnTo>
                  <a:lnTo>
                    <a:pt x="78" y="10"/>
                  </a:lnTo>
                  <a:lnTo>
                    <a:pt x="70" y="6"/>
                  </a:lnTo>
                  <a:lnTo>
                    <a:pt x="62" y="3"/>
                  </a:lnTo>
                  <a:lnTo>
                    <a:pt x="54" y="1"/>
                  </a:lnTo>
                  <a:lnTo>
                    <a:pt x="46" y="0"/>
                  </a:lnTo>
                  <a:lnTo>
                    <a:pt x="38" y="0"/>
                  </a:lnTo>
                  <a:lnTo>
                    <a:pt x="31" y="0"/>
                  </a:lnTo>
                  <a:lnTo>
                    <a:pt x="25" y="1"/>
                  </a:lnTo>
                  <a:lnTo>
                    <a:pt x="18" y="3"/>
                  </a:lnTo>
                  <a:lnTo>
                    <a:pt x="13" y="7"/>
                  </a:lnTo>
                  <a:lnTo>
                    <a:pt x="9" y="10"/>
                  </a:lnTo>
                  <a:lnTo>
                    <a:pt x="5" y="14"/>
                  </a:lnTo>
                  <a:lnTo>
                    <a:pt x="2" y="18"/>
                  </a:lnTo>
                  <a:lnTo>
                    <a:pt x="1" y="24"/>
                  </a:lnTo>
                  <a:lnTo>
                    <a:pt x="0" y="2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396" name="Freeform 868"/>
            <p:cNvSpPr>
              <a:spLocks/>
            </p:cNvSpPr>
            <p:nvPr/>
          </p:nvSpPr>
          <p:spPr bwMode="auto">
            <a:xfrm>
              <a:off x="4331" y="1592"/>
              <a:ext cx="63" cy="44"/>
            </a:xfrm>
            <a:custGeom>
              <a:avLst/>
              <a:gdLst>
                <a:gd name="T0" fmla="*/ 0 w 180"/>
                <a:gd name="T1" fmla="*/ 0 h 127"/>
                <a:gd name="T2" fmla="*/ 180 w 180"/>
                <a:gd name="T3" fmla="*/ 127 h 127"/>
                <a:gd name="T4" fmla="*/ 180 w 180"/>
                <a:gd name="T5" fmla="*/ 42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0" h="127">
                  <a:moveTo>
                    <a:pt x="0" y="0"/>
                  </a:moveTo>
                  <a:lnTo>
                    <a:pt x="180" y="127"/>
                  </a:lnTo>
                  <a:lnTo>
                    <a:pt x="180" y="4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397" name="Line 869"/>
            <p:cNvSpPr>
              <a:spLocks noChangeShapeType="1"/>
            </p:cNvSpPr>
            <p:nvPr/>
          </p:nvSpPr>
          <p:spPr bwMode="auto">
            <a:xfrm>
              <a:off x="4068" y="2101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398" name="Line 870"/>
            <p:cNvSpPr>
              <a:spLocks noChangeShapeType="1"/>
            </p:cNvSpPr>
            <p:nvPr/>
          </p:nvSpPr>
          <p:spPr bwMode="auto">
            <a:xfrm>
              <a:off x="4414" y="1170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399" name="Line 871"/>
            <p:cNvSpPr>
              <a:spLocks noChangeShapeType="1"/>
            </p:cNvSpPr>
            <p:nvPr/>
          </p:nvSpPr>
          <p:spPr bwMode="auto">
            <a:xfrm>
              <a:off x="3137" y="2101"/>
              <a:ext cx="0" cy="3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00" name="Line 872"/>
            <p:cNvSpPr>
              <a:spLocks noChangeShapeType="1"/>
            </p:cNvSpPr>
            <p:nvPr/>
          </p:nvSpPr>
          <p:spPr bwMode="auto">
            <a:xfrm>
              <a:off x="4068" y="2101"/>
              <a:ext cx="0" cy="3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01" name="Line 873"/>
            <p:cNvSpPr>
              <a:spLocks noChangeShapeType="1"/>
            </p:cNvSpPr>
            <p:nvPr/>
          </p:nvSpPr>
          <p:spPr bwMode="auto">
            <a:xfrm>
              <a:off x="3198" y="2378"/>
              <a:ext cx="80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02" name="Freeform 874"/>
            <p:cNvSpPr>
              <a:spLocks/>
            </p:cNvSpPr>
            <p:nvPr/>
          </p:nvSpPr>
          <p:spPr bwMode="auto">
            <a:xfrm>
              <a:off x="3137" y="2368"/>
              <a:ext cx="61" cy="20"/>
            </a:xfrm>
            <a:custGeom>
              <a:avLst/>
              <a:gdLst>
                <a:gd name="T0" fmla="*/ 175 w 175"/>
                <a:gd name="T1" fmla="*/ 0 h 59"/>
                <a:gd name="T2" fmla="*/ 175 w 175"/>
                <a:gd name="T3" fmla="*/ 59 h 59"/>
                <a:gd name="T4" fmla="*/ 0 w 175"/>
                <a:gd name="T5" fmla="*/ 29 h 59"/>
                <a:gd name="T6" fmla="*/ 175 w 175"/>
                <a:gd name="T7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5" h="59">
                  <a:moveTo>
                    <a:pt x="175" y="0"/>
                  </a:moveTo>
                  <a:lnTo>
                    <a:pt x="175" y="59"/>
                  </a:lnTo>
                  <a:lnTo>
                    <a:pt x="0" y="29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03" name="Freeform 875"/>
            <p:cNvSpPr>
              <a:spLocks/>
            </p:cNvSpPr>
            <p:nvPr/>
          </p:nvSpPr>
          <p:spPr bwMode="auto">
            <a:xfrm>
              <a:off x="3137" y="2368"/>
              <a:ext cx="61" cy="20"/>
            </a:xfrm>
            <a:custGeom>
              <a:avLst/>
              <a:gdLst>
                <a:gd name="T0" fmla="*/ 175 w 175"/>
                <a:gd name="T1" fmla="*/ 0 h 59"/>
                <a:gd name="T2" fmla="*/ 175 w 175"/>
                <a:gd name="T3" fmla="*/ 59 h 59"/>
                <a:gd name="T4" fmla="*/ 0 w 175"/>
                <a:gd name="T5" fmla="*/ 29 h 59"/>
                <a:gd name="T6" fmla="*/ 175 w 175"/>
                <a:gd name="T7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5" h="59">
                  <a:moveTo>
                    <a:pt x="175" y="0"/>
                  </a:moveTo>
                  <a:lnTo>
                    <a:pt x="175" y="59"/>
                  </a:lnTo>
                  <a:lnTo>
                    <a:pt x="0" y="29"/>
                  </a:lnTo>
                  <a:lnTo>
                    <a:pt x="175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04" name="Freeform 876"/>
            <p:cNvSpPr>
              <a:spLocks/>
            </p:cNvSpPr>
            <p:nvPr/>
          </p:nvSpPr>
          <p:spPr bwMode="auto">
            <a:xfrm>
              <a:off x="4007" y="2368"/>
              <a:ext cx="61" cy="20"/>
            </a:xfrm>
            <a:custGeom>
              <a:avLst/>
              <a:gdLst>
                <a:gd name="T0" fmla="*/ 0 w 175"/>
                <a:gd name="T1" fmla="*/ 0 h 59"/>
                <a:gd name="T2" fmla="*/ 0 w 175"/>
                <a:gd name="T3" fmla="*/ 59 h 59"/>
                <a:gd name="T4" fmla="*/ 175 w 175"/>
                <a:gd name="T5" fmla="*/ 29 h 59"/>
                <a:gd name="T6" fmla="*/ 0 w 175"/>
                <a:gd name="T7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5" h="59">
                  <a:moveTo>
                    <a:pt x="0" y="0"/>
                  </a:moveTo>
                  <a:lnTo>
                    <a:pt x="0" y="59"/>
                  </a:lnTo>
                  <a:lnTo>
                    <a:pt x="175" y="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05" name="Freeform 877"/>
            <p:cNvSpPr>
              <a:spLocks/>
            </p:cNvSpPr>
            <p:nvPr/>
          </p:nvSpPr>
          <p:spPr bwMode="auto">
            <a:xfrm>
              <a:off x="4007" y="2368"/>
              <a:ext cx="61" cy="20"/>
            </a:xfrm>
            <a:custGeom>
              <a:avLst/>
              <a:gdLst>
                <a:gd name="T0" fmla="*/ 0 w 175"/>
                <a:gd name="T1" fmla="*/ 0 h 59"/>
                <a:gd name="T2" fmla="*/ 0 w 175"/>
                <a:gd name="T3" fmla="*/ 59 h 59"/>
                <a:gd name="T4" fmla="*/ 175 w 175"/>
                <a:gd name="T5" fmla="*/ 29 h 59"/>
                <a:gd name="T6" fmla="*/ 0 w 175"/>
                <a:gd name="T7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5" h="59">
                  <a:moveTo>
                    <a:pt x="0" y="0"/>
                  </a:moveTo>
                  <a:lnTo>
                    <a:pt x="0" y="59"/>
                  </a:lnTo>
                  <a:lnTo>
                    <a:pt x="175" y="29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06" name="Line 878"/>
            <p:cNvSpPr>
              <a:spLocks noChangeShapeType="1"/>
            </p:cNvSpPr>
            <p:nvPr/>
          </p:nvSpPr>
          <p:spPr bwMode="auto">
            <a:xfrm flipV="1">
              <a:off x="3500" y="2261"/>
              <a:ext cx="46" cy="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07" name="Freeform 879"/>
            <p:cNvSpPr>
              <a:spLocks/>
            </p:cNvSpPr>
            <p:nvPr/>
          </p:nvSpPr>
          <p:spPr bwMode="auto">
            <a:xfrm>
              <a:off x="3500" y="2278"/>
              <a:ext cx="46" cy="63"/>
            </a:xfrm>
            <a:custGeom>
              <a:avLst/>
              <a:gdLst>
                <a:gd name="T0" fmla="*/ 132 w 136"/>
                <a:gd name="T1" fmla="*/ 91 h 182"/>
                <a:gd name="T2" fmla="*/ 134 w 136"/>
                <a:gd name="T3" fmla="*/ 82 h 182"/>
                <a:gd name="T4" fmla="*/ 135 w 136"/>
                <a:gd name="T5" fmla="*/ 73 h 182"/>
                <a:gd name="T6" fmla="*/ 136 w 136"/>
                <a:gd name="T7" fmla="*/ 63 h 182"/>
                <a:gd name="T8" fmla="*/ 136 w 136"/>
                <a:gd name="T9" fmla="*/ 55 h 182"/>
                <a:gd name="T10" fmla="*/ 135 w 136"/>
                <a:gd name="T11" fmla="*/ 46 h 182"/>
                <a:gd name="T12" fmla="*/ 134 w 136"/>
                <a:gd name="T13" fmla="*/ 38 h 182"/>
                <a:gd name="T14" fmla="*/ 131 w 136"/>
                <a:gd name="T15" fmla="*/ 30 h 182"/>
                <a:gd name="T16" fmla="*/ 129 w 136"/>
                <a:gd name="T17" fmla="*/ 24 h 182"/>
                <a:gd name="T18" fmla="*/ 125 w 136"/>
                <a:gd name="T19" fmla="*/ 17 h 182"/>
                <a:gd name="T20" fmla="*/ 121 w 136"/>
                <a:gd name="T21" fmla="*/ 13 h 182"/>
                <a:gd name="T22" fmla="*/ 116 w 136"/>
                <a:gd name="T23" fmla="*/ 9 h 182"/>
                <a:gd name="T24" fmla="*/ 111 w 136"/>
                <a:gd name="T25" fmla="*/ 5 h 182"/>
                <a:gd name="T26" fmla="*/ 106 w 136"/>
                <a:gd name="T27" fmla="*/ 3 h 182"/>
                <a:gd name="T28" fmla="*/ 99 w 136"/>
                <a:gd name="T29" fmla="*/ 1 h 182"/>
                <a:gd name="T30" fmla="*/ 93 w 136"/>
                <a:gd name="T31" fmla="*/ 0 h 182"/>
                <a:gd name="T32" fmla="*/ 85 w 136"/>
                <a:gd name="T33" fmla="*/ 1 h 182"/>
                <a:gd name="T34" fmla="*/ 79 w 136"/>
                <a:gd name="T35" fmla="*/ 3 h 182"/>
                <a:gd name="T36" fmla="*/ 72 w 136"/>
                <a:gd name="T37" fmla="*/ 5 h 182"/>
                <a:gd name="T38" fmla="*/ 64 w 136"/>
                <a:gd name="T39" fmla="*/ 9 h 182"/>
                <a:gd name="T40" fmla="*/ 58 w 136"/>
                <a:gd name="T41" fmla="*/ 13 h 182"/>
                <a:gd name="T42" fmla="*/ 50 w 136"/>
                <a:gd name="T43" fmla="*/ 17 h 182"/>
                <a:gd name="T44" fmla="*/ 44 w 136"/>
                <a:gd name="T45" fmla="*/ 24 h 182"/>
                <a:gd name="T46" fmla="*/ 37 w 136"/>
                <a:gd name="T47" fmla="*/ 30 h 182"/>
                <a:gd name="T48" fmla="*/ 31 w 136"/>
                <a:gd name="T49" fmla="*/ 38 h 182"/>
                <a:gd name="T50" fmla="*/ 26 w 136"/>
                <a:gd name="T51" fmla="*/ 46 h 182"/>
                <a:gd name="T52" fmla="*/ 20 w 136"/>
                <a:gd name="T53" fmla="*/ 55 h 182"/>
                <a:gd name="T54" fmla="*/ 15 w 136"/>
                <a:gd name="T55" fmla="*/ 63 h 182"/>
                <a:gd name="T56" fmla="*/ 11 w 136"/>
                <a:gd name="T57" fmla="*/ 73 h 182"/>
                <a:gd name="T58" fmla="*/ 8 w 136"/>
                <a:gd name="T59" fmla="*/ 82 h 182"/>
                <a:gd name="T60" fmla="*/ 4 w 136"/>
                <a:gd name="T61" fmla="*/ 91 h 182"/>
                <a:gd name="T62" fmla="*/ 2 w 136"/>
                <a:gd name="T63" fmla="*/ 100 h 182"/>
                <a:gd name="T64" fmla="*/ 1 w 136"/>
                <a:gd name="T65" fmla="*/ 110 h 182"/>
                <a:gd name="T66" fmla="*/ 0 w 136"/>
                <a:gd name="T67" fmla="*/ 120 h 182"/>
                <a:gd name="T68" fmla="*/ 0 w 136"/>
                <a:gd name="T69" fmla="*/ 128 h 182"/>
                <a:gd name="T70" fmla="*/ 1 w 136"/>
                <a:gd name="T71" fmla="*/ 137 h 182"/>
                <a:gd name="T72" fmla="*/ 2 w 136"/>
                <a:gd name="T73" fmla="*/ 145 h 182"/>
                <a:gd name="T74" fmla="*/ 4 w 136"/>
                <a:gd name="T75" fmla="*/ 153 h 182"/>
                <a:gd name="T76" fmla="*/ 8 w 136"/>
                <a:gd name="T77" fmla="*/ 159 h 182"/>
                <a:gd name="T78" fmla="*/ 11 w 136"/>
                <a:gd name="T79" fmla="*/ 164 h 182"/>
                <a:gd name="T80" fmla="*/ 15 w 136"/>
                <a:gd name="T81" fmla="*/ 170 h 182"/>
                <a:gd name="T82" fmla="*/ 20 w 136"/>
                <a:gd name="T83" fmla="*/ 174 h 182"/>
                <a:gd name="T84" fmla="*/ 26 w 136"/>
                <a:gd name="T85" fmla="*/ 178 h 182"/>
                <a:gd name="T86" fmla="*/ 31 w 136"/>
                <a:gd name="T87" fmla="*/ 180 h 182"/>
                <a:gd name="T88" fmla="*/ 37 w 136"/>
                <a:gd name="T89" fmla="*/ 181 h 182"/>
                <a:gd name="T90" fmla="*/ 44 w 136"/>
                <a:gd name="T91" fmla="*/ 182 h 182"/>
                <a:gd name="T92" fmla="*/ 50 w 136"/>
                <a:gd name="T93" fmla="*/ 181 h 182"/>
                <a:gd name="T94" fmla="*/ 58 w 136"/>
                <a:gd name="T95" fmla="*/ 180 h 182"/>
                <a:gd name="T96" fmla="*/ 65 w 136"/>
                <a:gd name="T97" fmla="*/ 178 h 182"/>
                <a:gd name="T98" fmla="*/ 72 w 136"/>
                <a:gd name="T99" fmla="*/ 174 h 182"/>
                <a:gd name="T100" fmla="*/ 79 w 136"/>
                <a:gd name="T101" fmla="*/ 170 h 182"/>
                <a:gd name="T102" fmla="*/ 85 w 136"/>
                <a:gd name="T103" fmla="*/ 164 h 182"/>
                <a:gd name="T104" fmla="*/ 93 w 136"/>
                <a:gd name="T105" fmla="*/ 159 h 182"/>
                <a:gd name="T106" fmla="*/ 99 w 136"/>
                <a:gd name="T107" fmla="*/ 153 h 182"/>
                <a:gd name="T108" fmla="*/ 106 w 136"/>
                <a:gd name="T109" fmla="*/ 145 h 182"/>
                <a:gd name="T110" fmla="*/ 111 w 136"/>
                <a:gd name="T111" fmla="*/ 137 h 182"/>
                <a:gd name="T112" fmla="*/ 116 w 136"/>
                <a:gd name="T113" fmla="*/ 128 h 182"/>
                <a:gd name="T114" fmla="*/ 122 w 136"/>
                <a:gd name="T115" fmla="*/ 120 h 182"/>
                <a:gd name="T116" fmla="*/ 125 w 136"/>
                <a:gd name="T117" fmla="*/ 110 h 182"/>
                <a:gd name="T118" fmla="*/ 129 w 136"/>
                <a:gd name="T119" fmla="*/ 100 h 182"/>
                <a:gd name="T120" fmla="*/ 132 w 136"/>
                <a:gd name="T121" fmla="*/ 91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" h="182">
                  <a:moveTo>
                    <a:pt x="132" y="91"/>
                  </a:moveTo>
                  <a:lnTo>
                    <a:pt x="134" y="82"/>
                  </a:lnTo>
                  <a:lnTo>
                    <a:pt x="135" y="73"/>
                  </a:lnTo>
                  <a:lnTo>
                    <a:pt x="136" y="63"/>
                  </a:lnTo>
                  <a:lnTo>
                    <a:pt x="136" y="55"/>
                  </a:lnTo>
                  <a:lnTo>
                    <a:pt x="135" y="46"/>
                  </a:lnTo>
                  <a:lnTo>
                    <a:pt x="134" y="38"/>
                  </a:lnTo>
                  <a:lnTo>
                    <a:pt x="131" y="30"/>
                  </a:lnTo>
                  <a:lnTo>
                    <a:pt x="129" y="24"/>
                  </a:lnTo>
                  <a:lnTo>
                    <a:pt x="125" y="17"/>
                  </a:lnTo>
                  <a:lnTo>
                    <a:pt x="121" y="13"/>
                  </a:lnTo>
                  <a:lnTo>
                    <a:pt x="116" y="9"/>
                  </a:lnTo>
                  <a:lnTo>
                    <a:pt x="111" y="5"/>
                  </a:lnTo>
                  <a:lnTo>
                    <a:pt x="106" y="3"/>
                  </a:lnTo>
                  <a:lnTo>
                    <a:pt x="99" y="1"/>
                  </a:lnTo>
                  <a:lnTo>
                    <a:pt x="93" y="0"/>
                  </a:lnTo>
                  <a:lnTo>
                    <a:pt x="85" y="1"/>
                  </a:lnTo>
                  <a:lnTo>
                    <a:pt x="79" y="3"/>
                  </a:lnTo>
                  <a:lnTo>
                    <a:pt x="72" y="5"/>
                  </a:lnTo>
                  <a:lnTo>
                    <a:pt x="64" y="9"/>
                  </a:lnTo>
                  <a:lnTo>
                    <a:pt x="58" y="13"/>
                  </a:lnTo>
                  <a:lnTo>
                    <a:pt x="50" y="17"/>
                  </a:lnTo>
                  <a:lnTo>
                    <a:pt x="44" y="24"/>
                  </a:lnTo>
                  <a:lnTo>
                    <a:pt x="37" y="30"/>
                  </a:lnTo>
                  <a:lnTo>
                    <a:pt x="31" y="38"/>
                  </a:lnTo>
                  <a:lnTo>
                    <a:pt x="26" y="46"/>
                  </a:lnTo>
                  <a:lnTo>
                    <a:pt x="20" y="55"/>
                  </a:lnTo>
                  <a:lnTo>
                    <a:pt x="15" y="63"/>
                  </a:lnTo>
                  <a:lnTo>
                    <a:pt x="11" y="73"/>
                  </a:lnTo>
                  <a:lnTo>
                    <a:pt x="8" y="82"/>
                  </a:lnTo>
                  <a:lnTo>
                    <a:pt x="4" y="91"/>
                  </a:lnTo>
                  <a:lnTo>
                    <a:pt x="2" y="100"/>
                  </a:lnTo>
                  <a:lnTo>
                    <a:pt x="1" y="110"/>
                  </a:lnTo>
                  <a:lnTo>
                    <a:pt x="0" y="120"/>
                  </a:lnTo>
                  <a:lnTo>
                    <a:pt x="0" y="128"/>
                  </a:lnTo>
                  <a:lnTo>
                    <a:pt x="1" y="137"/>
                  </a:lnTo>
                  <a:lnTo>
                    <a:pt x="2" y="145"/>
                  </a:lnTo>
                  <a:lnTo>
                    <a:pt x="4" y="153"/>
                  </a:lnTo>
                  <a:lnTo>
                    <a:pt x="8" y="159"/>
                  </a:lnTo>
                  <a:lnTo>
                    <a:pt x="11" y="164"/>
                  </a:lnTo>
                  <a:lnTo>
                    <a:pt x="15" y="170"/>
                  </a:lnTo>
                  <a:lnTo>
                    <a:pt x="20" y="174"/>
                  </a:lnTo>
                  <a:lnTo>
                    <a:pt x="26" y="178"/>
                  </a:lnTo>
                  <a:lnTo>
                    <a:pt x="31" y="180"/>
                  </a:lnTo>
                  <a:lnTo>
                    <a:pt x="37" y="181"/>
                  </a:lnTo>
                  <a:lnTo>
                    <a:pt x="44" y="182"/>
                  </a:lnTo>
                  <a:lnTo>
                    <a:pt x="50" y="181"/>
                  </a:lnTo>
                  <a:lnTo>
                    <a:pt x="58" y="180"/>
                  </a:lnTo>
                  <a:lnTo>
                    <a:pt x="65" y="178"/>
                  </a:lnTo>
                  <a:lnTo>
                    <a:pt x="72" y="174"/>
                  </a:lnTo>
                  <a:lnTo>
                    <a:pt x="79" y="170"/>
                  </a:lnTo>
                  <a:lnTo>
                    <a:pt x="85" y="164"/>
                  </a:lnTo>
                  <a:lnTo>
                    <a:pt x="93" y="159"/>
                  </a:lnTo>
                  <a:lnTo>
                    <a:pt x="99" y="153"/>
                  </a:lnTo>
                  <a:lnTo>
                    <a:pt x="106" y="145"/>
                  </a:lnTo>
                  <a:lnTo>
                    <a:pt x="111" y="137"/>
                  </a:lnTo>
                  <a:lnTo>
                    <a:pt x="116" y="128"/>
                  </a:lnTo>
                  <a:lnTo>
                    <a:pt x="122" y="120"/>
                  </a:lnTo>
                  <a:lnTo>
                    <a:pt x="125" y="110"/>
                  </a:lnTo>
                  <a:lnTo>
                    <a:pt x="129" y="100"/>
                  </a:lnTo>
                  <a:lnTo>
                    <a:pt x="132" y="91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08" name="Line 880"/>
            <p:cNvSpPr>
              <a:spLocks noChangeShapeType="1"/>
            </p:cNvSpPr>
            <p:nvPr/>
          </p:nvSpPr>
          <p:spPr bwMode="auto">
            <a:xfrm>
              <a:off x="3591" y="2261"/>
              <a:ext cx="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09" name="Freeform 881"/>
            <p:cNvSpPr>
              <a:spLocks/>
            </p:cNvSpPr>
            <p:nvPr/>
          </p:nvSpPr>
          <p:spPr bwMode="auto">
            <a:xfrm>
              <a:off x="3595" y="2261"/>
              <a:ext cx="22" cy="41"/>
            </a:xfrm>
            <a:custGeom>
              <a:avLst/>
              <a:gdLst>
                <a:gd name="T0" fmla="*/ 0 w 62"/>
                <a:gd name="T1" fmla="*/ 120 h 120"/>
                <a:gd name="T2" fmla="*/ 5 w 62"/>
                <a:gd name="T3" fmla="*/ 120 h 120"/>
                <a:gd name="T4" fmla="*/ 12 w 62"/>
                <a:gd name="T5" fmla="*/ 118 h 120"/>
                <a:gd name="T6" fmla="*/ 17 w 62"/>
                <a:gd name="T7" fmla="*/ 116 h 120"/>
                <a:gd name="T8" fmla="*/ 23 w 62"/>
                <a:gd name="T9" fmla="*/ 113 h 120"/>
                <a:gd name="T10" fmla="*/ 29 w 62"/>
                <a:gd name="T11" fmla="*/ 108 h 120"/>
                <a:gd name="T12" fmla="*/ 34 w 62"/>
                <a:gd name="T13" fmla="*/ 103 h 120"/>
                <a:gd name="T14" fmla="*/ 39 w 62"/>
                <a:gd name="T15" fmla="*/ 97 h 120"/>
                <a:gd name="T16" fmla="*/ 45 w 62"/>
                <a:gd name="T17" fmla="*/ 90 h 120"/>
                <a:gd name="T18" fmla="*/ 49 w 62"/>
                <a:gd name="T19" fmla="*/ 83 h 120"/>
                <a:gd name="T20" fmla="*/ 52 w 62"/>
                <a:gd name="T21" fmla="*/ 75 h 120"/>
                <a:gd name="T22" fmla="*/ 55 w 62"/>
                <a:gd name="T23" fmla="*/ 68 h 120"/>
                <a:gd name="T24" fmla="*/ 58 w 62"/>
                <a:gd name="T25" fmla="*/ 59 h 120"/>
                <a:gd name="T26" fmla="*/ 60 w 62"/>
                <a:gd name="T27" fmla="*/ 52 h 120"/>
                <a:gd name="T28" fmla="*/ 61 w 62"/>
                <a:gd name="T29" fmla="*/ 44 h 120"/>
                <a:gd name="T30" fmla="*/ 62 w 62"/>
                <a:gd name="T31" fmla="*/ 37 h 120"/>
                <a:gd name="T32" fmla="*/ 61 w 62"/>
                <a:gd name="T33" fmla="*/ 29 h 120"/>
                <a:gd name="T34" fmla="*/ 60 w 62"/>
                <a:gd name="T35" fmla="*/ 23 h 120"/>
                <a:gd name="T36" fmla="*/ 57 w 62"/>
                <a:gd name="T37" fmla="*/ 17 h 120"/>
                <a:gd name="T38" fmla="*/ 54 w 62"/>
                <a:gd name="T39" fmla="*/ 11 h 120"/>
                <a:gd name="T40" fmla="*/ 51 w 62"/>
                <a:gd name="T41" fmla="*/ 7 h 120"/>
                <a:gd name="T42" fmla="*/ 47 w 62"/>
                <a:gd name="T43" fmla="*/ 4 h 120"/>
                <a:gd name="T44" fmla="*/ 43 w 62"/>
                <a:gd name="T45" fmla="*/ 2 h 120"/>
                <a:gd name="T46" fmla="*/ 37 w 62"/>
                <a:gd name="T47" fmla="*/ 0 h 120"/>
                <a:gd name="T48" fmla="*/ 32 w 62"/>
                <a:gd name="T49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2" h="120">
                  <a:moveTo>
                    <a:pt x="0" y="120"/>
                  </a:moveTo>
                  <a:lnTo>
                    <a:pt x="5" y="120"/>
                  </a:lnTo>
                  <a:lnTo>
                    <a:pt x="12" y="118"/>
                  </a:lnTo>
                  <a:lnTo>
                    <a:pt x="17" y="116"/>
                  </a:lnTo>
                  <a:lnTo>
                    <a:pt x="23" y="113"/>
                  </a:lnTo>
                  <a:lnTo>
                    <a:pt x="29" y="108"/>
                  </a:lnTo>
                  <a:lnTo>
                    <a:pt x="34" y="103"/>
                  </a:lnTo>
                  <a:lnTo>
                    <a:pt x="39" y="97"/>
                  </a:lnTo>
                  <a:lnTo>
                    <a:pt x="45" y="90"/>
                  </a:lnTo>
                  <a:lnTo>
                    <a:pt x="49" y="83"/>
                  </a:lnTo>
                  <a:lnTo>
                    <a:pt x="52" y="75"/>
                  </a:lnTo>
                  <a:lnTo>
                    <a:pt x="55" y="68"/>
                  </a:lnTo>
                  <a:lnTo>
                    <a:pt x="58" y="59"/>
                  </a:lnTo>
                  <a:lnTo>
                    <a:pt x="60" y="52"/>
                  </a:lnTo>
                  <a:lnTo>
                    <a:pt x="61" y="44"/>
                  </a:lnTo>
                  <a:lnTo>
                    <a:pt x="62" y="37"/>
                  </a:lnTo>
                  <a:lnTo>
                    <a:pt x="61" y="29"/>
                  </a:lnTo>
                  <a:lnTo>
                    <a:pt x="60" y="23"/>
                  </a:lnTo>
                  <a:lnTo>
                    <a:pt x="57" y="17"/>
                  </a:lnTo>
                  <a:lnTo>
                    <a:pt x="54" y="11"/>
                  </a:lnTo>
                  <a:lnTo>
                    <a:pt x="51" y="7"/>
                  </a:lnTo>
                  <a:lnTo>
                    <a:pt x="47" y="4"/>
                  </a:lnTo>
                  <a:lnTo>
                    <a:pt x="43" y="2"/>
                  </a:lnTo>
                  <a:lnTo>
                    <a:pt x="37" y="0"/>
                  </a:lnTo>
                  <a:lnTo>
                    <a:pt x="3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10" name="Line 882"/>
            <p:cNvSpPr>
              <a:spLocks noChangeShapeType="1"/>
            </p:cNvSpPr>
            <p:nvPr/>
          </p:nvSpPr>
          <p:spPr bwMode="auto">
            <a:xfrm flipH="1">
              <a:off x="3588" y="2302"/>
              <a:ext cx="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11" name="Freeform 883"/>
            <p:cNvSpPr>
              <a:spLocks/>
            </p:cNvSpPr>
            <p:nvPr/>
          </p:nvSpPr>
          <p:spPr bwMode="auto">
            <a:xfrm>
              <a:off x="3595" y="2302"/>
              <a:ext cx="10" cy="22"/>
            </a:xfrm>
            <a:custGeom>
              <a:avLst/>
              <a:gdLst>
                <a:gd name="T0" fmla="*/ 25 w 29"/>
                <a:gd name="T1" fmla="*/ 61 h 61"/>
                <a:gd name="T2" fmla="*/ 28 w 29"/>
                <a:gd name="T3" fmla="*/ 53 h 61"/>
                <a:gd name="T4" fmla="*/ 29 w 29"/>
                <a:gd name="T5" fmla="*/ 45 h 61"/>
                <a:gd name="T6" fmla="*/ 29 w 29"/>
                <a:gd name="T7" fmla="*/ 37 h 61"/>
                <a:gd name="T8" fmla="*/ 29 w 29"/>
                <a:gd name="T9" fmla="*/ 31 h 61"/>
                <a:gd name="T10" fmla="*/ 27 w 29"/>
                <a:gd name="T11" fmla="*/ 24 h 61"/>
                <a:gd name="T12" fmla="*/ 24 w 29"/>
                <a:gd name="T13" fmla="*/ 18 h 61"/>
                <a:gd name="T14" fmla="*/ 22 w 29"/>
                <a:gd name="T15" fmla="*/ 13 h 61"/>
                <a:gd name="T16" fmla="*/ 19 w 29"/>
                <a:gd name="T17" fmla="*/ 8 h 61"/>
                <a:gd name="T18" fmla="*/ 15 w 29"/>
                <a:gd name="T19" fmla="*/ 5 h 61"/>
                <a:gd name="T20" fmla="*/ 11 w 29"/>
                <a:gd name="T21" fmla="*/ 2 h 61"/>
                <a:gd name="T22" fmla="*/ 5 w 29"/>
                <a:gd name="T23" fmla="*/ 1 h 61"/>
                <a:gd name="T24" fmla="*/ 0 w 29"/>
                <a:gd name="T25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9" h="61">
                  <a:moveTo>
                    <a:pt x="25" y="61"/>
                  </a:moveTo>
                  <a:lnTo>
                    <a:pt x="28" y="53"/>
                  </a:lnTo>
                  <a:lnTo>
                    <a:pt x="29" y="45"/>
                  </a:lnTo>
                  <a:lnTo>
                    <a:pt x="29" y="37"/>
                  </a:lnTo>
                  <a:lnTo>
                    <a:pt x="29" y="31"/>
                  </a:lnTo>
                  <a:lnTo>
                    <a:pt x="27" y="24"/>
                  </a:lnTo>
                  <a:lnTo>
                    <a:pt x="24" y="18"/>
                  </a:lnTo>
                  <a:lnTo>
                    <a:pt x="22" y="13"/>
                  </a:lnTo>
                  <a:lnTo>
                    <a:pt x="19" y="8"/>
                  </a:lnTo>
                  <a:lnTo>
                    <a:pt x="15" y="5"/>
                  </a:lnTo>
                  <a:lnTo>
                    <a:pt x="11" y="2"/>
                  </a:lnTo>
                  <a:lnTo>
                    <a:pt x="5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12" name="Line 884"/>
            <p:cNvSpPr>
              <a:spLocks noChangeShapeType="1"/>
            </p:cNvSpPr>
            <p:nvPr/>
          </p:nvSpPr>
          <p:spPr bwMode="auto">
            <a:xfrm flipH="1">
              <a:off x="3603" y="2324"/>
              <a:ext cx="2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13" name="Freeform 885"/>
            <p:cNvSpPr>
              <a:spLocks/>
            </p:cNvSpPr>
            <p:nvPr/>
          </p:nvSpPr>
          <p:spPr bwMode="auto">
            <a:xfrm>
              <a:off x="3581" y="2337"/>
              <a:ext cx="22" cy="19"/>
            </a:xfrm>
            <a:custGeom>
              <a:avLst/>
              <a:gdLst>
                <a:gd name="T0" fmla="*/ 0 w 59"/>
                <a:gd name="T1" fmla="*/ 59 h 59"/>
                <a:gd name="T2" fmla="*/ 6 w 59"/>
                <a:gd name="T3" fmla="*/ 59 h 59"/>
                <a:gd name="T4" fmla="*/ 12 w 59"/>
                <a:gd name="T5" fmla="*/ 57 h 59"/>
                <a:gd name="T6" fmla="*/ 17 w 59"/>
                <a:gd name="T7" fmla="*/ 55 h 59"/>
                <a:gd name="T8" fmla="*/ 24 w 59"/>
                <a:gd name="T9" fmla="*/ 52 h 59"/>
                <a:gd name="T10" fmla="*/ 29 w 59"/>
                <a:gd name="T11" fmla="*/ 47 h 59"/>
                <a:gd name="T12" fmla="*/ 35 w 59"/>
                <a:gd name="T13" fmla="*/ 42 h 59"/>
                <a:gd name="T14" fmla="*/ 40 w 59"/>
                <a:gd name="T15" fmla="*/ 36 h 59"/>
                <a:gd name="T16" fmla="*/ 45 w 59"/>
                <a:gd name="T17" fmla="*/ 29 h 59"/>
                <a:gd name="T18" fmla="*/ 49 w 59"/>
                <a:gd name="T19" fmla="*/ 22 h 59"/>
                <a:gd name="T20" fmla="*/ 53 w 59"/>
                <a:gd name="T21" fmla="*/ 14 h 59"/>
                <a:gd name="T22" fmla="*/ 56 w 59"/>
                <a:gd name="T23" fmla="*/ 7 h 59"/>
                <a:gd name="T24" fmla="*/ 59 w 59"/>
                <a:gd name="T25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9" h="59">
                  <a:moveTo>
                    <a:pt x="0" y="59"/>
                  </a:moveTo>
                  <a:lnTo>
                    <a:pt x="6" y="59"/>
                  </a:lnTo>
                  <a:lnTo>
                    <a:pt x="12" y="57"/>
                  </a:lnTo>
                  <a:lnTo>
                    <a:pt x="17" y="55"/>
                  </a:lnTo>
                  <a:lnTo>
                    <a:pt x="24" y="52"/>
                  </a:lnTo>
                  <a:lnTo>
                    <a:pt x="29" y="47"/>
                  </a:lnTo>
                  <a:lnTo>
                    <a:pt x="35" y="42"/>
                  </a:lnTo>
                  <a:lnTo>
                    <a:pt x="40" y="36"/>
                  </a:lnTo>
                  <a:lnTo>
                    <a:pt x="45" y="29"/>
                  </a:lnTo>
                  <a:lnTo>
                    <a:pt x="49" y="22"/>
                  </a:lnTo>
                  <a:lnTo>
                    <a:pt x="53" y="14"/>
                  </a:lnTo>
                  <a:lnTo>
                    <a:pt x="56" y="7"/>
                  </a:lnTo>
                  <a:lnTo>
                    <a:pt x="5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14" name="Line 886"/>
            <p:cNvSpPr>
              <a:spLocks noChangeShapeType="1"/>
            </p:cNvSpPr>
            <p:nvPr/>
          </p:nvSpPr>
          <p:spPr bwMode="auto">
            <a:xfrm flipH="1">
              <a:off x="3566" y="2356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15" name="Freeform 887"/>
            <p:cNvSpPr>
              <a:spLocks/>
            </p:cNvSpPr>
            <p:nvPr/>
          </p:nvSpPr>
          <p:spPr bwMode="auto">
            <a:xfrm>
              <a:off x="3640" y="2261"/>
              <a:ext cx="19" cy="17"/>
            </a:xfrm>
            <a:custGeom>
              <a:avLst/>
              <a:gdLst>
                <a:gd name="T0" fmla="*/ 54 w 54"/>
                <a:gd name="T1" fmla="*/ 0 h 44"/>
                <a:gd name="T2" fmla="*/ 49 w 54"/>
                <a:gd name="T3" fmla="*/ 0 h 44"/>
                <a:gd name="T4" fmla="*/ 42 w 54"/>
                <a:gd name="T5" fmla="*/ 1 h 44"/>
                <a:gd name="T6" fmla="*/ 37 w 54"/>
                <a:gd name="T7" fmla="*/ 4 h 44"/>
                <a:gd name="T8" fmla="*/ 30 w 54"/>
                <a:gd name="T9" fmla="*/ 7 h 44"/>
                <a:gd name="T10" fmla="*/ 24 w 54"/>
                <a:gd name="T11" fmla="*/ 11 h 44"/>
                <a:gd name="T12" fmla="*/ 19 w 54"/>
                <a:gd name="T13" fmla="*/ 17 h 44"/>
                <a:gd name="T14" fmla="*/ 13 w 54"/>
                <a:gd name="T15" fmla="*/ 23 h 44"/>
                <a:gd name="T16" fmla="*/ 8 w 54"/>
                <a:gd name="T17" fmla="*/ 29 h 44"/>
                <a:gd name="T18" fmla="*/ 4 w 54"/>
                <a:gd name="T19" fmla="*/ 37 h 44"/>
                <a:gd name="T20" fmla="*/ 0 w 54"/>
                <a:gd name="T21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4" h="44">
                  <a:moveTo>
                    <a:pt x="54" y="0"/>
                  </a:moveTo>
                  <a:lnTo>
                    <a:pt x="49" y="0"/>
                  </a:lnTo>
                  <a:lnTo>
                    <a:pt x="42" y="1"/>
                  </a:lnTo>
                  <a:lnTo>
                    <a:pt x="37" y="4"/>
                  </a:lnTo>
                  <a:lnTo>
                    <a:pt x="30" y="7"/>
                  </a:lnTo>
                  <a:lnTo>
                    <a:pt x="24" y="11"/>
                  </a:lnTo>
                  <a:lnTo>
                    <a:pt x="19" y="17"/>
                  </a:lnTo>
                  <a:lnTo>
                    <a:pt x="13" y="23"/>
                  </a:lnTo>
                  <a:lnTo>
                    <a:pt x="8" y="29"/>
                  </a:lnTo>
                  <a:lnTo>
                    <a:pt x="4" y="37"/>
                  </a:lnTo>
                  <a:lnTo>
                    <a:pt x="0" y="4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16" name="Freeform 888"/>
            <p:cNvSpPr>
              <a:spLocks/>
            </p:cNvSpPr>
            <p:nvPr/>
          </p:nvSpPr>
          <p:spPr bwMode="auto">
            <a:xfrm>
              <a:off x="3659" y="2261"/>
              <a:ext cx="10" cy="31"/>
            </a:xfrm>
            <a:custGeom>
              <a:avLst/>
              <a:gdLst>
                <a:gd name="T0" fmla="*/ 12 w 30"/>
                <a:gd name="T1" fmla="*/ 91 h 91"/>
                <a:gd name="T2" fmla="*/ 16 w 30"/>
                <a:gd name="T3" fmla="*/ 85 h 91"/>
                <a:gd name="T4" fmla="*/ 20 w 30"/>
                <a:gd name="T5" fmla="*/ 77 h 91"/>
                <a:gd name="T6" fmla="*/ 23 w 30"/>
                <a:gd name="T7" fmla="*/ 69 h 91"/>
                <a:gd name="T8" fmla="*/ 26 w 30"/>
                <a:gd name="T9" fmla="*/ 61 h 91"/>
                <a:gd name="T10" fmla="*/ 28 w 30"/>
                <a:gd name="T11" fmla="*/ 53 h 91"/>
                <a:gd name="T12" fmla="*/ 30 w 30"/>
                <a:gd name="T13" fmla="*/ 45 h 91"/>
                <a:gd name="T14" fmla="*/ 30 w 30"/>
                <a:gd name="T15" fmla="*/ 37 h 91"/>
                <a:gd name="T16" fmla="*/ 29 w 30"/>
                <a:gd name="T17" fmla="*/ 31 h 91"/>
                <a:gd name="T18" fmla="*/ 28 w 30"/>
                <a:gd name="T19" fmla="*/ 23 h 91"/>
                <a:gd name="T20" fmla="*/ 25 w 30"/>
                <a:gd name="T21" fmla="*/ 18 h 91"/>
                <a:gd name="T22" fmla="*/ 23 w 30"/>
                <a:gd name="T23" fmla="*/ 12 h 91"/>
                <a:gd name="T24" fmla="*/ 20 w 30"/>
                <a:gd name="T25" fmla="*/ 7 h 91"/>
                <a:gd name="T26" fmla="*/ 16 w 30"/>
                <a:gd name="T27" fmla="*/ 4 h 91"/>
                <a:gd name="T28" fmla="*/ 11 w 30"/>
                <a:gd name="T29" fmla="*/ 2 h 91"/>
                <a:gd name="T30" fmla="*/ 6 w 30"/>
                <a:gd name="T31" fmla="*/ 0 h 91"/>
                <a:gd name="T32" fmla="*/ 0 w 30"/>
                <a:gd name="T33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91">
                  <a:moveTo>
                    <a:pt x="12" y="91"/>
                  </a:moveTo>
                  <a:lnTo>
                    <a:pt x="16" y="85"/>
                  </a:lnTo>
                  <a:lnTo>
                    <a:pt x="20" y="77"/>
                  </a:lnTo>
                  <a:lnTo>
                    <a:pt x="23" y="69"/>
                  </a:lnTo>
                  <a:lnTo>
                    <a:pt x="26" y="61"/>
                  </a:lnTo>
                  <a:lnTo>
                    <a:pt x="28" y="53"/>
                  </a:lnTo>
                  <a:lnTo>
                    <a:pt x="30" y="45"/>
                  </a:lnTo>
                  <a:lnTo>
                    <a:pt x="30" y="37"/>
                  </a:lnTo>
                  <a:lnTo>
                    <a:pt x="29" y="31"/>
                  </a:lnTo>
                  <a:lnTo>
                    <a:pt x="28" y="23"/>
                  </a:lnTo>
                  <a:lnTo>
                    <a:pt x="25" y="18"/>
                  </a:lnTo>
                  <a:lnTo>
                    <a:pt x="23" y="12"/>
                  </a:lnTo>
                  <a:lnTo>
                    <a:pt x="20" y="7"/>
                  </a:lnTo>
                  <a:lnTo>
                    <a:pt x="16" y="4"/>
                  </a:lnTo>
                  <a:lnTo>
                    <a:pt x="11" y="2"/>
                  </a:lnTo>
                  <a:lnTo>
                    <a:pt x="6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17" name="Freeform 889"/>
            <p:cNvSpPr>
              <a:spLocks/>
            </p:cNvSpPr>
            <p:nvPr/>
          </p:nvSpPr>
          <p:spPr bwMode="auto">
            <a:xfrm>
              <a:off x="3617" y="2292"/>
              <a:ext cx="45" cy="64"/>
            </a:xfrm>
            <a:custGeom>
              <a:avLst/>
              <a:gdLst>
                <a:gd name="T0" fmla="*/ 127 w 127"/>
                <a:gd name="T1" fmla="*/ 0 h 180"/>
                <a:gd name="T2" fmla="*/ 0 w 127"/>
                <a:gd name="T3" fmla="*/ 180 h 180"/>
                <a:gd name="T4" fmla="*/ 85 w 127"/>
                <a:gd name="T5" fmla="*/ 18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7" h="180">
                  <a:moveTo>
                    <a:pt x="127" y="0"/>
                  </a:moveTo>
                  <a:lnTo>
                    <a:pt x="0" y="180"/>
                  </a:lnTo>
                  <a:lnTo>
                    <a:pt x="85" y="18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18" name="Line 890"/>
            <p:cNvSpPr>
              <a:spLocks noChangeShapeType="1"/>
            </p:cNvSpPr>
            <p:nvPr/>
          </p:nvSpPr>
          <p:spPr bwMode="auto">
            <a:xfrm>
              <a:off x="3137" y="2101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19" name="Line 891"/>
            <p:cNvSpPr>
              <a:spLocks noChangeShapeType="1"/>
            </p:cNvSpPr>
            <p:nvPr/>
          </p:nvSpPr>
          <p:spPr bwMode="auto">
            <a:xfrm>
              <a:off x="4068" y="2101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20" name="Line 892"/>
            <p:cNvSpPr>
              <a:spLocks noChangeShapeType="1"/>
            </p:cNvSpPr>
            <p:nvPr/>
          </p:nvSpPr>
          <p:spPr bwMode="auto">
            <a:xfrm>
              <a:off x="4068" y="2378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21" name="Line 893"/>
            <p:cNvSpPr>
              <a:spLocks noChangeShapeType="1"/>
            </p:cNvSpPr>
            <p:nvPr/>
          </p:nvSpPr>
          <p:spPr bwMode="auto">
            <a:xfrm>
              <a:off x="4728" y="1170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22" name="Line 894"/>
            <p:cNvSpPr>
              <a:spLocks noChangeShapeType="1"/>
            </p:cNvSpPr>
            <p:nvPr/>
          </p:nvSpPr>
          <p:spPr bwMode="auto">
            <a:xfrm>
              <a:off x="5456" y="1170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23" name="Line 895"/>
            <p:cNvSpPr>
              <a:spLocks noChangeShapeType="1"/>
            </p:cNvSpPr>
            <p:nvPr/>
          </p:nvSpPr>
          <p:spPr bwMode="auto">
            <a:xfrm>
              <a:off x="3603" y="1087"/>
              <a:ext cx="0" cy="1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24" name="Line 896"/>
            <p:cNvSpPr>
              <a:spLocks noChangeShapeType="1"/>
            </p:cNvSpPr>
            <p:nvPr/>
          </p:nvSpPr>
          <p:spPr bwMode="auto">
            <a:xfrm>
              <a:off x="3603" y="1307"/>
              <a:ext cx="0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25" name="Line 897"/>
            <p:cNvSpPr>
              <a:spLocks noChangeShapeType="1"/>
            </p:cNvSpPr>
            <p:nvPr/>
          </p:nvSpPr>
          <p:spPr bwMode="auto">
            <a:xfrm>
              <a:off x="3603" y="1359"/>
              <a:ext cx="0" cy="2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26" name="Line 898"/>
            <p:cNvSpPr>
              <a:spLocks noChangeShapeType="1"/>
            </p:cNvSpPr>
            <p:nvPr/>
          </p:nvSpPr>
          <p:spPr bwMode="auto">
            <a:xfrm>
              <a:off x="3603" y="1621"/>
              <a:ext cx="0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27" name="Line 899"/>
            <p:cNvSpPr>
              <a:spLocks noChangeShapeType="1"/>
            </p:cNvSpPr>
            <p:nvPr/>
          </p:nvSpPr>
          <p:spPr bwMode="auto">
            <a:xfrm>
              <a:off x="3603" y="1673"/>
              <a:ext cx="0" cy="2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28" name="Line 900"/>
            <p:cNvSpPr>
              <a:spLocks noChangeShapeType="1"/>
            </p:cNvSpPr>
            <p:nvPr/>
          </p:nvSpPr>
          <p:spPr bwMode="auto">
            <a:xfrm>
              <a:off x="3603" y="1935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29" name="Line 901"/>
            <p:cNvSpPr>
              <a:spLocks noChangeShapeType="1"/>
            </p:cNvSpPr>
            <p:nvPr/>
          </p:nvSpPr>
          <p:spPr bwMode="auto">
            <a:xfrm>
              <a:off x="3603" y="1986"/>
              <a:ext cx="0" cy="1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30" name="Line 902"/>
            <p:cNvSpPr>
              <a:spLocks noChangeShapeType="1"/>
            </p:cNvSpPr>
            <p:nvPr/>
          </p:nvSpPr>
          <p:spPr bwMode="auto">
            <a:xfrm>
              <a:off x="3069" y="3197"/>
              <a:ext cx="18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31" name="Line 903"/>
            <p:cNvSpPr>
              <a:spLocks noChangeShapeType="1"/>
            </p:cNvSpPr>
            <p:nvPr/>
          </p:nvSpPr>
          <p:spPr bwMode="auto">
            <a:xfrm>
              <a:off x="3284" y="3197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32" name="Line 904"/>
            <p:cNvSpPr>
              <a:spLocks noChangeShapeType="1"/>
            </p:cNvSpPr>
            <p:nvPr/>
          </p:nvSpPr>
          <p:spPr bwMode="auto">
            <a:xfrm>
              <a:off x="3336" y="3197"/>
              <a:ext cx="2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33" name="Line 905"/>
            <p:cNvSpPr>
              <a:spLocks noChangeShapeType="1"/>
            </p:cNvSpPr>
            <p:nvPr/>
          </p:nvSpPr>
          <p:spPr bwMode="auto">
            <a:xfrm>
              <a:off x="3598" y="3197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34" name="Line 906"/>
            <p:cNvSpPr>
              <a:spLocks noChangeShapeType="1"/>
            </p:cNvSpPr>
            <p:nvPr/>
          </p:nvSpPr>
          <p:spPr bwMode="auto">
            <a:xfrm>
              <a:off x="3649" y="3197"/>
              <a:ext cx="23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35" name="Line 907"/>
            <p:cNvSpPr>
              <a:spLocks noChangeShapeType="1"/>
            </p:cNvSpPr>
            <p:nvPr/>
          </p:nvSpPr>
          <p:spPr bwMode="auto">
            <a:xfrm>
              <a:off x="3912" y="3197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36" name="Line 908"/>
            <p:cNvSpPr>
              <a:spLocks noChangeShapeType="1"/>
            </p:cNvSpPr>
            <p:nvPr/>
          </p:nvSpPr>
          <p:spPr bwMode="auto">
            <a:xfrm>
              <a:off x="3963" y="3197"/>
              <a:ext cx="18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37" name="Freeform 909"/>
            <p:cNvSpPr>
              <a:spLocks/>
            </p:cNvSpPr>
            <p:nvPr/>
          </p:nvSpPr>
          <p:spPr bwMode="auto">
            <a:xfrm>
              <a:off x="3137" y="2731"/>
              <a:ext cx="931" cy="931"/>
            </a:xfrm>
            <a:custGeom>
              <a:avLst/>
              <a:gdLst>
                <a:gd name="T0" fmla="*/ 2653 w 2659"/>
                <a:gd name="T1" fmla="*/ 1200 h 2661"/>
                <a:gd name="T2" fmla="*/ 2624 w 2659"/>
                <a:gd name="T3" fmla="*/ 1029 h 2661"/>
                <a:gd name="T4" fmla="*/ 2574 w 2659"/>
                <a:gd name="T5" fmla="*/ 862 h 2661"/>
                <a:gd name="T6" fmla="*/ 2503 w 2659"/>
                <a:gd name="T7" fmla="*/ 703 h 2661"/>
                <a:gd name="T8" fmla="*/ 2410 w 2659"/>
                <a:gd name="T9" fmla="*/ 555 h 2661"/>
                <a:gd name="T10" fmla="*/ 2300 w 2659"/>
                <a:gd name="T11" fmla="*/ 421 h 2661"/>
                <a:gd name="T12" fmla="*/ 2174 w 2659"/>
                <a:gd name="T13" fmla="*/ 302 h 2661"/>
                <a:gd name="T14" fmla="*/ 2032 w 2659"/>
                <a:gd name="T15" fmla="*/ 201 h 2661"/>
                <a:gd name="T16" fmla="*/ 1879 w 2659"/>
                <a:gd name="T17" fmla="*/ 119 h 2661"/>
                <a:gd name="T18" fmla="*/ 1716 w 2659"/>
                <a:gd name="T19" fmla="*/ 58 h 2661"/>
                <a:gd name="T20" fmla="*/ 1546 w 2659"/>
                <a:gd name="T21" fmla="*/ 17 h 2661"/>
                <a:gd name="T22" fmla="*/ 1373 w 2659"/>
                <a:gd name="T23" fmla="*/ 0 h 2661"/>
                <a:gd name="T24" fmla="*/ 1199 w 2659"/>
                <a:gd name="T25" fmla="*/ 7 h 2661"/>
                <a:gd name="T26" fmla="*/ 1028 w 2659"/>
                <a:gd name="T27" fmla="*/ 34 h 2661"/>
                <a:gd name="T28" fmla="*/ 862 w 2659"/>
                <a:gd name="T29" fmla="*/ 86 h 2661"/>
                <a:gd name="T30" fmla="*/ 703 w 2659"/>
                <a:gd name="T31" fmla="*/ 157 h 2661"/>
                <a:gd name="T32" fmla="*/ 555 w 2659"/>
                <a:gd name="T33" fmla="*/ 250 h 2661"/>
                <a:gd name="T34" fmla="*/ 421 w 2659"/>
                <a:gd name="T35" fmla="*/ 359 h 2661"/>
                <a:gd name="T36" fmla="*/ 303 w 2659"/>
                <a:gd name="T37" fmla="*/ 487 h 2661"/>
                <a:gd name="T38" fmla="*/ 200 w 2659"/>
                <a:gd name="T39" fmla="*/ 628 h 2661"/>
                <a:gd name="T40" fmla="*/ 118 w 2659"/>
                <a:gd name="T41" fmla="*/ 782 h 2661"/>
                <a:gd name="T42" fmla="*/ 58 w 2659"/>
                <a:gd name="T43" fmla="*/ 945 h 2661"/>
                <a:gd name="T44" fmla="*/ 18 w 2659"/>
                <a:gd name="T45" fmla="*/ 1114 h 2661"/>
                <a:gd name="T46" fmla="*/ 1 w 2659"/>
                <a:gd name="T47" fmla="*/ 1287 h 2661"/>
                <a:gd name="T48" fmla="*/ 7 w 2659"/>
                <a:gd name="T49" fmla="*/ 1461 h 2661"/>
                <a:gd name="T50" fmla="*/ 35 w 2659"/>
                <a:gd name="T51" fmla="*/ 1633 h 2661"/>
                <a:gd name="T52" fmla="*/ 85 w 2659"/>
                <a:gd name="T53" fmla="*/ 1799 h 2661"/>
                <a:gd name="T54" fmla="*/ 158 w 2659"/>
                <a:gd name="T55" fmla="*/ 1957 h 2661"/>
                <a:gd name="T56" fmla="*/ 249 w 2659"/>
                <a:gd name="T57" fmla="*/ 2105 h 2661"/>
                <a:gd name="T58" fmla="*/ 359 w 2659"/>
                <a:gd name="T59" fmla="*/ 2240 h 2661"/>
                <a:gd name="T60" fmla="*/ 487 w 2659"/>
                <a:gd name="T61" fmla="*/ 2359 h 2661"/>
                <a:gd name="T62" fmla="*/ 627 w 2659"/>
                <a:gd name="T63" fmla="*/ 2460 h 2661"/>
                <a:gd name="T64" fmla="*/ 781 w 2659"/>
                <a:gd name="T65" fmla="*/ 2542 h 2661"/>
                <a:gd name="T66" fmla="*/ 944 w 2659"/>
                <a:gd name="T67" fmla="*/ 2604 h 2661"/>
                <a:gd name="T68" fmla="*/ 1113 w 2659"/>
                <a:gd name="T69" fmla="*/ 2643 h 2661"/>
                <a:gd name="T70" fmla="*/ 1287 w 2659"/>
                <a:gd name="T71" fmla="*/ 2660 h 2661"/>
                <a:gd name="T72" fmla="*/ 1460 w 2659"/>
                <a:gd name="T73" fmla="*/ 2655 h 2661"/>
                <a:gd name="T74" fmla="*/ 1632 w 2659"/>
                <a:gd name="T75" fmla="*/ 2626 h 2661"/>
                <a:gd name="T76" fmla="*/ 1798 w 2659"/>
                <a:gd name="T77" fmla="*/ 2576 h 2661"/>
                <a:gd name="T78" fmla="*/ 1956 w 2659"/>
                <a:gd name="T79" fmla="*/ 2504 h 2661"/>
                <a:gd name="T80" fmla="*/ 2104 w 2659"/>
                <a:gd name="T81" fmla="*/ 2412 h 2661"/>
                <a:gd name="T82" fmla="*/ 2238 w 2659"/>
                <a:gd name="T83" fmla="*/ 2301 h 2661"/>
                <a:gd name="T84" fmla="*/ 2358 w 2659"/>
                <a:gd name="T85" fmla="*/ 2175 h 2661"/>
                <a:gd name="T86" fmla="*/ 2459 w 2659"/>
                <a:gd name="T87" fmla="*/ 2033 h 2661"/>
                <a:gd name="T88" fmla="*/ 2541 w 2659"/>
                <a:gd name="T89" fmla="*/ 1880 h 2661"/>
                <a:gd name="T90" fmla="*/ 2602 w 2659"/>
                <a:gd name="T91" fmla="*/ 1717 h 2661"/>
                <a:gd name="T92" fmla="*/ 2641 w 2659"/>
                <a:gd name="T93" fmla="*/ 1547 h 2661"/>
                <a:gd name="T94" fmla="*/ 2658 w 2659"/>
                <a:gd name="T95" fmla="*/ 1374 h 2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59" h="2661">
                  <a:moveTo>
                    <a:pt x="2659" y="1330"/>
                  </a:moveTo>
                  <a:lnTo>
                    <a:pt x="2658" y="1287"/>
                  </a:lnTo>
                  <a:lnTo>
                    <a:pt x="2656" y="1244"/>
                  </a:lnTo>
                  <a:lnTo>
                    <a:pt x="2653" y="1200"/>
                  </a:lnTo>
                  <a:lnTo>
                    <a:pt x="2647" y="1157"/>
                  </a:lnTo>
                  <a:lnTo>
                    <a:pt x="2641" y="1114"/>
                  </a:lnTo>
                  <a:lnTo>
                    <a:pt x="2634" y="1072"/>
                  </a:lnTo>
                  <a:lnTo>
                    <a:pt x="2624" y="1029"/>
                  </a:lnTo>
                  <a:lnTo>
                    <a:pt x="2614" y="986"/>
                  </a:lnTo>
                  <a:lnTo>
                    <a:pt x="2602" y="945"/>
                  </a:lnTo>
                  <a:lnTo>
                    <a:pt x="2589" y="903"/>
                  </a:lnTo>
                  <a:lnTo>
                    <a:pt x="2574" y="862"/>
                  </a:lnTo>
                  <a:lnTo>
                    <a:pt x="2558" y="821"/>
                  </a:lnTo>
                  <a:lnTo>
                    <a:pt x="2541" y="782"/>
                  </a:lnTo>
                  <a:lnTo>
                    <a:pt x="2522" y="743"/>
                  </a:lnTo>
                  <a:lnTo>
                    <a:pt x="2503" y="703"/>
                  </a:lnTo>
                  <a:lnTo>
                    <a:pt x="2481" y="666"/>
                  </a:lnTo>
                  <a:lnTo>
                    <a:pt x="2459" y="628"/>
                  </a:lnTo>
                  <a:lnTo>
                    <a:pt x="2435" y="591"/>
                  </a:lnTo>
                  <a:lnTo>
                    <a:pt x="2410" y="555"/>
                  </a:lnTo>
                  <a:lnTo>
                    <a:pt x="2384" y="521"/>
                  </a:lnTo>
                  <a:lnTo>
                    <a:pt x="2358" y="487"/>
                  </a:lnTo>
                  <a:lnTo>
                    <a:pt x="2329" y="453"/>
                  </a:lnTo>
                  <a:lnTo>
                    <a:pt x="2300" y="421"/>
                  </a:lnTo>
                  <a:lnTo>
                    <a:pt x="2269" y="390"/>
                  </a:lnTo>
                  <a:lnTo>
                    <a:pt x="2238" y="359"/>
                  </a:lnTo>
                  <a:lnTo>
                    <a:pt x="2207" y="330"/>
                  </a:lnTo>
                  <a:lnTo>
                    <a:pt x="2174" y="302"/>
                  </a:lnTo>
                  <a:lnTo>
                    <a:pt x="2139" y="275"/>
                  </a:lnTo>
                  <a:lnTo>
                    <a:pt x="2104" y="250"/>
                  </a:lnTo>
                  <a:lnTo>
                    <a:pt x="2068" y="224"/>
                  </a:lnTo>
                  <a:lnTo>
                    <a:pt x="2032" y="201"/>
                  </a:lnTo>
                  <a:lnTo>
                    <a:pt x="1995" y="178"/>
                  </a:lnTo>
                  <a:lnTo>
                    <a:pt x="1956" y="157"/>
                  </a:lnTo>
                  <a:lnTo>
                    <a:pt x="1918" y="138"/>
                  </a:lnTo>
                  <a:lnTo>
                    <a:pt x="1879" y="119"/>
                  </a:lnTo>
                  <a:lnTo>
                    <a:pt x="1838" y="102"/>
                  </a:lnTo>
                  <a:lnTo>
                    <a:pt x="1798" y="86"/>
                  </a:lnTo>
                  <a:lnTo>
                    <a:pt x="1757" y="71"/>
                  </a:lnTo>
                  <a:lnTo>
                    <a:pt x="1716" y="58"/>
                  </a:lnTo>
                  <a:lnTo>
                    <a:pt x="1674" y="45"/>
                  </a:lnTo>
                  <a:lnTo>
                    <a:pt x="1632" y="34"/>
                  </a:lnTo>
                  <a:lnTo>
                    <a:pt x="1589" y="26"/>
                  </a:lnTo>
                  <a:lnTo>
                    <a:pt x="1546" y="17"/>
                  </a:lnTo>
                  <a:lnTo>
                    <a:pt x="1504" y="11"/>
                  </a:lnTo>
                  <a:lnTo>
                    <a:pt x="1460" y="7"/>
                  </a:lnTo>
                  <a:lnTo>
                    <a:pt x="1416" y="3"/>
                  </a:lnTo>
                  <a:lnTo>
                    <a:pt x="1373" y="0"/>
                  </a:lnTo>
                  <a:lnTo>
                    <a:pt x="1330" y="0"/>
                  </a:lnTo>
                  <a:lnTo>
                    <a:pt x="1287" y="0"/>
                  </a:lnTo>
                  <a:lnTo>
                    <a:pt x="1243" y="3"/>
                  </a:lnTo>
                  <a:lnTo>
                    <a:pt x="1199" y="7"/>
                  </a:lnTo>
                  <a:lnTo>
                    <a:pt x="1157" y="11"/>
                  </a:lnTo>
                  <a:lnTo>
                    <a:pt x="1113" y="17"/>
                  </a:lnTo>
                  <a:lnTo>
                    <a:pt x="1070" y="26"/>
                  </a:lnTo>
                  <a:lnTo>
                    <a:pt x="1028" y="34"/>
                  </a:lnTo>
                  <a:lnTo>
                    <a:pt x="985" y="45"/>
                  </a:lnTo>
                  <a:lnTo>
                    <a:pt x="944" y="58"/>
                  </a:lnTo>
                  <a:lnTo>
                    <a:pt x="902" y="71"/>
                  </a:lnTo>
                  <a:lnTo>
                    <a:pt x="862" y="86"/>
                  </a:lnTo>
                  <a:lnTo>
                    <a:pt x="821" y="102"/>
                  </a:lnTo>
                  <a:lnTo>
                    <a:pt x="781" y="119"/>
                  </a:lnTo>
                  <a:lnTo>
                    <a:pt x="741" y="138"/>
                  </a:lnTo>
                  <a:lnTo>
                    <a:pt x="703" y="157"/>
                  </a:lnTo>
                  <a:lnTo>
                    <a:pt x="665" y="178"/>
                  </a:lnTo>
                  <a:lnTo>
                    <a:pt x="627" y="201"/>
                  </a:lnTo>
                  <a:lnTo>
                    <a:pt x="591" y="224"/>
                  </a:lnTo>
                  <a:lnTo>
                    <a:pt x="555" y="250"/>
                  </a:lnTo>
                  <a:lnTo>
                    <a:pt x="521" y="275"/>
                  </a:lnTo>
                  <a:lnTo>
                    <a:pt x="487" y="302"/>
                  </a:lnTo>
                  <a:lnTo>
                    <a:pt x="453" y="330"/>
                  </a:lnTo>
                  <a:lnTo>
                    <a:pt x="421" y="359"/>
                  </a:lnTo>
                  <a:lnTo>
                    <a:pt x="390" y="390"/>
                  </a:lnTo>
                  <a:lnTo>
                    <a:pt x="359" y="421"/>
                  </a:lnTo>
                  <a:lnTo>
                    <a:pt x="330" y="453"/>
                  </a:lnTo>
                  <a:lnTo>
                    <a:pt x="303" y="487"/>
                  </a:lnTo>
                  <a:lnTo>
                    <a:pt x="275" y="521"/>
                  </a:lnTo>
                  <a:lnTo>
                    <a:pt x="249" y="555"/>
                  </a:lnTo>
                  <a:lnTo>
                    <a:pt x="225" y="591"/>
                  </a:lnTo>
                  <a:lnTo>
                    <a:pt x="200" y="628"/>
                  </a:lnTo>
                  <a:lnTo>
                    <a:pt x="178" y="666"/>
                  </a:lnTo>
                  <a:lnTo>
                    <a:pt x="158" y="703"/>
                  </a:lnTo>
                  <a:lnTo>
                    <a:pt x="138" y="743"/>
                  </a:lnTo>
                  <a:lnTo>
                    <a:pt x="118" y="782"/>
                  </a:lnTo>
                  <a:lnTo>
                    <a:pt x="101" y="821"/>
                  </a:lnTo>
                  <a:lnTo>
                    <a:pt x="85" y="862"/>
                  </a:lnTo>
                  <a:lnTo>
                    <a:pt x="71" y="903"/>
                  </a:lnTo>
                  <a:lnTo>
                    <a:pt x="58" y="945"/>
                  </a:lnTo>
                  <a:lnTo>
                    <a:pt x="46" y="986"/>
                  </a:lnTo>
                  <a:lnTo>
                    <a:pt x="35" y="1029"/>
                  </a:lnTo>
                  <a:lnTo>
                    <a:pt x="26" y="1072"/>
                  </a:lnTo>
                  <a:lnTo>
                    <a:pt x="18" y="1114"/>
                  </a:lnTo>
                  <a:lnTo>
                    <a:pt x="12" y="1157"/>
                  </a:lnTo>
                  <a:lnTo>
                    <a:pt x="7" y="1200"/>
                  </a:lnTo>
                  <a:lnTo>
                    <a:pt x="3" y="1244"/>
                  </a:lnTo>
                  <a:lnTo>
                    <a:pt x="1" y="1287"/>
                  </a:lnTo>
                  <a:lnTo>
                    <a:pt x="0" y="1330"/>
                  </a:lnTo>
                  <a:lnTo>
                    <a:pt x="1" y="1374"/>
                  </a:lnTo>
                  <a:lnTo>
                    <a:pt x="3" y="1418"/>
                  </a:lnTo>
                  <a:lnTo>
                    <a:pt x="7" y="1461"/>
                  </a:lnTo>
                  <a:lnTo>
                    <a:pt x="12" y="1504"/>
                  </a:lnTo>
                  <a:lnTo>
                    <a:pt x="18" y="1547"/>
                  </a:lnTo>
                  <a:lnTo>
                    <a:pt x="26" y="1590"/>
                  </a:lnTo>
                  <a:lnTo>
                    <a:pt x="35" y="1633"/>
                  </a:lnTo>
                  <a:lnTo>
                    <a:pt x="46" y="1675"/>
                  </a:lnTo>
                  <a:lnTo>
                    <a:pt x="58" y="1717"/>
                  </a:lnTo>
                  <a:lnTo>
                    <a:pt x="71" y="1758"/>
                  </a:lnTo>
                  <a:lnTo>
                    <a:pt x="85" y="1799"/>
                  </a:lnTo>
                  <a:lnTo>
                    <a:pt x="101" y="1839"/>
                  </a:lnTo>
                  <a:lnTo>
                    <a:pt x="118" y="1880"/>
                  </a:lnTo>
                  <a:lnTo>
                    <a:pt x="138" y="1919"/>
                  </a:lnTo>
                  <a:lnTo>
                    <a:pt x="158" y="1957"/>
                  </a:lnTo>
                  <a:lnTo>
                    <a:pt x="178" y="1996"/>
                  </a:lnTo>
                  <a:lnTo>
                    <a:pt x="200" y="2033"/>
                  </a:lnTo>
                  <a:lnTo>
                    <a:pt x="225" y="2069"/>
                  </a:lnTo>
                  <a:lnTo>
                    <a:pt x="249" y="2105"/>
                  </a:lnTo>
                  <a:lnTo>
                    <a:pt x="275" y="2141"/>
                  </a:lnTo>
                  <a:lnTo>
                    <a:pt x="303" y="2175"/>
                  </a:lnTo>
                  <a:lnTo>
                    <a:pt x="330" y="2208"/>
                  </a:lnTo>
                  <a:lnTo>
                    <a:pt x="359" y="2240"/>
                  </a:lnTo>
                  <a:lnTo>
                    <a:pt x="390" y="2272"/>
                  </a:lnTo>
                  <a:lnTo>
                    <a:pt x="421" y="2301"/>
                  </a:lnTo>
                  <a:lnTo>
                    <a:pt x="453" y="2331"/>
                  </a:lnTo>
                  <a:lnTo>
                    <a:pt x="487" y="2359"/>
                  </a:lnTo>
                  <a:lnTo>
                    <a:pt x="521" y="2387"/>
                  </a:lnTo>
                  <a:lnTo>
                    <a:pt x="555" y="2412"/>
                  </a:lnTo>
                  <a:lnTo>
                    <a:pt x="591" y="2437"/>
                  </a:lnTo>
                  <a:lnTo>
                    <a:pt x="627" y="2460"/>
                  </a:lnTo>
                  <a:lnTo>
                    <a:pt x="665" y="2482"/>
                  </a:lnTo>
                  <a:lnTo>
                    <a:pt x="703" y="2504"/>
                  </a:lnTo>
                  <a:lnTo>
                    <a:pt x="741" y="2524"/>
                  </a:lnTo>
                  <a:lnTo>
                    <a:pt x="781" y="2542"/>
                  </a:lnTo>
                  <a:lnTo>
                    <a:pt x="821" y="2560"/>
                  </a:lnTo>
                  <a:lnTo>
                    <a:pt x="862" y="2576"/>
                  </a:lnTo>
                  <a:lnTo>
                    <a:pt x="902" y="2590"/>
                  </a:lnTo>
                  <a:lnTo>
                    <a:pt x="944" y="2604"/>
                  </a:lnTo>
                  <a:lnTo>
                    <a:pt x="985" y="2615"/>
                  </a:lnTo>
                  <a:lnTo>
                    <a:pt x="1028" y="2626"/>
                  </a:lnTo>
                  <a:lnTo>
                    <a:pt x="1070" y="2636"/>
                  </a:lnTo>
                  <a:lnTo>
                    <a:pt x="1113" y="2643"/>
                  </a:lnTo>
                  <a:lnTo>
                    <a:pt x="1157" y="2649"/>
                  </a:lnTo>
                  <a:lnTo>
                    <a:pt x="1199" y="2655"/>
                  </a:lnTo>
                  <a:lnTo>
                    <a:pt x="1243" y="2658"/>
                  </a:lnTo>
                  <a:lnTo>
                    <a:pt x="1287" y="2660"/>
                  </a:lnTo>
                  <a:lnTo>
                    <a:pt x="1330" y="2661"/>
                  </a:lnTo>
                  <a:lnTo>
                    <a:pt x="1373" y="2660"/>
                  </a:lnTo>
                  <a:lnTo>
                    <a:pt x="1416" y="2658"/>
                  </a:lnTo>
                  <a:lnTo>
                    <a:pt x="1460" y="2655"/>
                  </a:lnTo>
                  <a:lnTo>
                    <a:pt x="1504" y="2649"/>
                  </a:lnTo>
                  <a:lnTo>
                    <a:pt x="1546" y="2643"/>
                  </a:lnTo>
                  <a:lnTo>
                    <a:pt x="1589" y="2636"/>
                  </a:lnTo>
                  <a:lnTo>
                    <a:pt x="1632" y="2626"/>
                  </a:lnTo>
                  <a:lnTo>
                    <a:pt x="1674" y="2615"/>
                  </a:lnTo>
                  <a:lnTo>
                    <a:pt x="1716" y="2604"/>
                  </a:lnTo>
                  <a:lnTo>
                    <a:pt x="1757" y="2590"/>
                  </a:lnTo>
                  <a:lnTo>
                    <a:pt x="1798" y="2576"/>
                  </a:lnTo>
                  <a:lnTo>
                    <a:pt x="1838" y="2560"/>
                  </a:lnTo>
                  <a:lnTo>
                    <a:pt x="1879" y="2542"/>
                  </a:lnTo>
                  <a:lnTo>
                    <a:pt x="1918" y="2524"/>
                  </a:lnTo>
                  <a:lnTo>
                    <a:pt x="1956" y="2504"/>
                  </a:lnTo>
                  <a:lnTo>
                    <a:pt x="1995" y="2482"/>
                  </a:lnTo>
                  <a:lnTo>
                    <a:pt x="2032" y="2460"/>
                  </a:lnTo>
                  <a:lnTo>
                    <a:pt x="2068" y="2437"/>
                  </a:lnTo>
                  <a:lnTo>
                    <a:pt x="2104" y="2412"/>
                  </a:lnTo>
                  <a:lnTo>
                    <a:pt x="2139" y="2387"/>
                  </a:lnTo>
                  <a:lnTo>
                    <a:pt x="2174" y="2359"/>
                  </a:lnTo>
                  <a:lnTo>
                    <a:pt x="2207" y="2331"/>
                  </a:lnTo>
                  <a:lnTo>
                    <a:pt x="2238" y="2301"/>
                  </a:lnTo>
                  <a:lnTo>
                    <a:pt x="2269" y="2272"/>
                  </a:lnTo>
                  <a:lnTo>
                    <a:pt x="2300" y="2240"/>
                  </a:lnTo>
                  <a:lnTo>
                    <a:pt x="2329" y="2208"/>
                  </a:lnTo>
                  <a:lnTo>
                    <a:pt x="2358" y="2175"/>
                  </a:lnTo>
                  <a:lnTo>
                    <a:pt x="2384" y="2141"/>
                  </a:lnTo>
                  <a:lnTo>
                    <a:pt x="2410" y="2105"/>
                  </a:lnTo>
                  <a:lnTo>
                    <a:pt x="2435" y="2069"/>
                  </a:lnTo>
                  <a:lnTo>
                    <a:pt x="2459" y="2033"/>
                  </a:lnTo>
                  <a:lnTo>
                    <a:pt x="2481" y="1996"/>
                  </a:lnTo>
                  <a:lnTo>
                    <a:pt x="2503" y="1957"/>
                  </a:lnTo>
                  <a:lnTo>
                    <a:pt x="2522" y="1919"/>
                  </a:lnTo>
                  <a:lnTo>
                    <a:pt x="2541" y="1880"/>
                  </a:lnTo>
                  <a:lnTo>
                    <a:pt x="2558" y="1839"/>
                  </a:lnTo>
                  <a:lnTo>
                    <a:pt x="2574" y="1799"/>
                  </a:lnTo>
                  <a:lnTo>
                    <a:pt x="2589" y="1758"/>
                  </a:lnTo>
                  <a:lnTo>
                    <a:pt x="2602" y="1717"/>
                  </a:lnTo>
                  <a:lnTo>
                    <a:pt x="2614" y="1675"/>
                  </a:lnTo>
                  <a:lnTo>
                    <a:pt x="2624" y="1633"/>
                  </a:lnTo>
                  <a:lnTo>
                    <a:pt x="2634" y="1590"/>
                  </a:lnTo>
                  <a:lnTo>
                    <a:pt x="2641" y="1547"/>
                  </a:lnTo>
                  <a:lnTo>
                    <a:pt x="2647" y="1504"/>
                  </a:lnTo>
                  <a:lnTo>
                    <a:pt x="2653" y="1461"/>
                  </a:lnTo>
                  <a:lnTo>
                    <a:pt x="2656" y="1418"/>
                  </a:lnTo>
                  <a:lnTo>
                    <a:pt x="2658" y="1374"/>
                  </a:lnTo>
                  <a:lnTo>
                    <a:pt x="2659" y="1330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38" name="Line 910"/>
            <p:cNvSpPr>
              <a:spLocks noChangeShapeType="1"/>
            </p:cNvSpPr>
            <p:nvPr/>
          </p:nvSpPr>
          <p:spPr bwMode="auto">
            <a:xfrm>
              <a:off x="3137" y="2101"/>
              <a:ext cx="93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39" name="Line 911"/>
            <p:cNvSpPr>
              <a:spLocks noChangeShapeType="1"/>
            </p:cNvSpPr>
            <p:nvPr/>
          </p:nvSpPr>
          <p:spPr bwMode="auto">
            <a:xfrm flipV="1">
              <a:off x="4068" y="1636"/>
              <a:ext cx="0" cy="46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40" name="Line 912"/>
            <p:cNvSpPr>
              <a:spLocks noChangeShapeType="1"/>
            </p:cNvSpPr>
            <p:nvPr/>
          </p:nvSpPr>
          <p:spPr bwMode="auto">
            <a:xfrm flipH="1">
              <a:off x="3311" y="1170"/>
              <a:ext cx="58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41" name="Line 913"/>
            <p:cNvSpPr>
              <a:spLocks noChangeShapeType="1"/>
            </p:cNvSpPr>
            <p:nvPr/>
          </p:nvSpPr>
          <p:spPr bwMode="auto">
            <a:xfrm>
              <a:off x="3137" y="1636"/>
              <a:ext cx="0" cy="46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42" name="Line 914"/>
            <p:cNvSpPr>
              <a:spLocks noChangeShapeType="1"/>
            </p:cNvSpPr>
            <p:nvPr/>
          </p:nvSpPr>
          <p:spPr bwMode="auto">
            <a:xfrm>
              <a:off x="3894" y="1170"/>
              <a:ext cx="0" cy="466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43" name="Line 915"/>
            <p:cNvSpPr>
              <a:spLocks noChangeShapeType="1"/>
            </p:cNvSpPr>
            <p:nvPr/>
          </p:nvSpPr>
          <p:spPr bwMode="auto">
            <a:xfrm>
              <a:off x="3894" y="1636"/>
              <a:ext cx="174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44" name="Line 916"/>
            <p:cNvSpPr>
              <a:spLocks noChangeShapeType="1"/>
            </p:cNvSpPr>
            <p:nvPr/>
          </p:nvSpPr>
          <p:spPr bwMode="auto">
            <a:xfrm>
              <a:off x="3311" y="1170"/>
              <a:ext cx="0" cy="466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45" name="Line 917"/>
            <p:cNvSpPr>
              <a:spLocks noChangeShapeType="1"/>
            </p:cNvSpPr>
            <p:nvPr/>
          </p:nvSpPr>
          <p:spPr bwMode="auto">
            <a:xfrm flipH="1">
              <a:off x="3137" y="1636"/>
              <a:ext cx="174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46" name="Line 918"/>
            <p:cNvSpPr>
              <a:spLocks noChangeShapeType="1"/>
            </p:cNvSpPr>
            <p:nvPr/>
          </p:nvSpPr>
          <p:spPr bwMode="auto">
            <a:xfrm>
              <a:off x="3603" y="2648"/>
              <a:ext cx="0" cy="19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47" name="Line 919"/>
            <p:cNvSpPr>
              <a:spLocks noChangeShapeType="1"/>
            </p:cNvSpPr>
            <p:nvPr/>
          </p:nvSpPr>
          <p:spPr bwMode="auto">
            <a:xfrm>
              <a:off x="3603" y="2871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48" name="Line 920"/>
            <p:cNvSpPr>
              <a:spLocks noChangeShapeType="1"/>
            </p:cNvSpPr>
            <p:nvPr/>
          </p:nvSpPr>
          <p:spPr bwMode="auto">
            <a:xfrm>
              <a:off x="3603" y="2925"/>
              <a:ext cx="0" cy="2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49" name="Line 921"/>
            <p:cNvSpPr>
              <a:spLocks noChangeShapeType="1"/>
            </p:cNvSpPr>
            <p:nvPr/>
          </p:nvSpPr>
          <p:spPr bwMode="auto">
            <a:xfrm>
              <a:off x="3603" y="3187"/>
              <a:ext cx="0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50" name="Line 922"/>
            <p:cNvSpPr>
              <a:spLocks noChangeShapeType="1"/>
            </p:cNvSpPr>
            <p:nvPr/>
          </p:nvSpPr>
          <p:spPr bwMode="auto">
            <a:xfrm>
              <a:off x="3603" y="3238"/>
              <a:ext cx="0" cy="2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51" name="Line 923"/>
            <p:cNvSpPr>
              <a:spLocks noChangeShapeType="1"/>
            </p:cNvSpPr>
            <p:nvPr/>
          </p:nvSpPr>
          <p:spPr bwMode="auto">
            <a:xfrm>
              <a:off x="3603" y="3501"/>
              <a:ext cx="0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52" name="Line 924"/>
            <p:cNvSpPr>
              <a:spLocks noChangeShapeType="1"/>
            </p:cNvSpPr>
            <p:nvPr/>
          </p:nvSpPr>
          <p:spPr bwMode="auto">
            <a:xfrm>
              <a:off x="3603" y="3552"/>
              <a:ext cx="0" cy="19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53" name="Line 925"/>
            <p:cNvSpPr>
              <a:spLocks noChangeShapeType="1"/>
            </p:cNvSpPr>
            <p:nvPr/>
          </p:nvSpPr>
          <p:spPr bwMode="auto">
            <a:xfrm>
              <a:off x="5090" y="1087"/>
              <a:ext cx="0" cy="1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54" name="Line 926"/>
            <p:cNvSpPr>
              <a:spLocks noChangeShapeType="1"/>
            </p:cNvSpPr>
            <p:nvPr/>
          </p:nvSpPr>
          <p:spPr bwMode="auto">
            <a:xfrm>
              <a:off x="5090" y="1307"/>
              <a:ext cx="0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55" name="Line 927"/>
            <p:cNvSpPr>
              <a:spLocks noChangeShapeType="1"/>
            </p:cNvSpPr>
            <p:nvPr/>
          </p:nvSpPr>
          <p:spPr bwMode="auto">
            <a:xfrm>
              <a:off x="5090" y="1359"/>
              <a:ext cx="0" cy="2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56" name="Line 928"/>
            <p:cNvSpPr>
              <a:spLocks noChangeShapeType="1"/>
            </p:cNvSpPr>
            <p:nvPr/>
          </p:nvSpPr>
          <p:spPr bwMode="auto">
            <a:xfrm>
              <a:off x="5090" y="1621"/>
              <a:ext cx="0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57" name="Line 929"/>
            <p:cNvSpPr>
              <a:spLocks noChangeShapeType="1"/>
            </p:cNvSpPr>
            <p:nvPr/>
          </p:nvSpPr>
          <p:spPr bwMode="auto">
            <a:xfrm>
              <a:off x="5090" y="1673"/>
              <a:ext cx="0" cy="2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58" name="Line 930"/>
            <p:cNvSpPr>
              <a:spLocks noChangeShapeType="1"/>
            </p:cNvSpPr>
            <p:nvPr/>
          </p:nvSpPr>
          <p:spPr bwMode="auto">
            <a:xfrm>
              <a:off x="5090" y="1935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59" name="Line 931"/>
            <p:cNvSpPr>
              <a:spLocks noChangeShapeType="1"/>
            </p:cNvSpPr>
            <p:nvPr/>
          </p:nvSpPr>
          <p:spPr bwMode="auto">
            <a:xfrm>
              <a:off x="5090" y="1986"/>
              <a:ext cx="0" cy="1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60" name="Line 932"/>
            <p:cNvSpPr>
              <a:spLocks noChangeShapeType="1"/>
            </p:cNvSpPr>
            <p:nvPr/>
          </p:nvSpPr>
          <p:spPr bwMode="auto">
            <a:xfrm>
              <a:off x="4625" y="2101"/>
              <a:ext cx="93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61" name="Line 933"/>
            <p:cNvSpPr>
              <a:spLocks noChangeShapeType="1"/>
            </p:cNvSpPr>
            <p:nvPr/>
          </p:nvSpPr>
          <p:spPr bwMode="auto">
            <a:xfrm flipV="1">
              <a:off x="5556" y="1170"/>
              <a:ext cx="0" cy="93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62" name="Line 934"/>
            <p:cNvSpPr>
              <a:spLocks noChangeShapeType="1"/>
            </p:cNvSpPr>
            <p:nvPr/>
          </p:nvSpPr>
          <p:spPr bwMode="auto">
            <a:xfrm flipH="1">
              <a:off x="4625" y="1170"/>
              <a:ext cx="93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63" name="Line 935"/>
            <p:cNvSpPr>
              <a:spLocks noChangeShapeType="1"/>
            </p:cNvSpPr>
            <p:nvPr/>
          </p:nvSpPr>
          <p:spPr bwMode="auto">
            <a:xfrm>
              <a:off x="4625" y="1170"/>
              <a:ext cx="0" cy="93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64" name="Line 936"/>
            <p:cNvSpPr>
              <a:spLocks noChangeShapeType="1"/>
            </p:cNvSpPr>
            <p:nvPr/>
          </p:nvSpPr>
          <p:spPr bwMode="auto">
            <a:xfrm flipH="1">
              <a:off x="4728" y="1636"/>
              <a:ext cx="728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65" name="Line 937"/>
            <p:cNvSpPr>
              <a:spLocks noChangeShapeType="1"/>
            </p:cNvSpPr>
            <p:nvPr/>
          </p:nvSpPr>
          <p:spPr bwMode="auto">
            <a:xfrm>
              <a:off x="4728" y="1170"/>
              <a:ext cx="0" cy="466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66" name="Line 938"/>
            <p:cNvSpPr>
              <a:spLocks noChangeShapeType="1"/>
            </p:cNvSpPr>
            <p:nvPr/>
          </p:nvSpPr>
          <p:spPr bwMode="auto">
            <a:xfrm>
              <a:off x="3894" y="2834"/>
              <a:ext cx="0" cy="728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67" name="Line 939"/>
            <p:cNvSpPr>
              <a:spLocks noChangeShapeType="1"/>
            </p:cNvSpPr>
            <p:nvPr/>
          </p:nvSpPr>
          <p:spPr bwMode="auto">
            <a:xfrm>
              <a:off x="3311" y="2834"/>
              <a:ext cx="0" cy="728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68" name="Line 940"/>
            <p:cNvSpPr>
              <a:spLocks noChangeShapeType="1"/>
            </p:cNvSpPr>
            <p:nvPr/>
          </p:nvSpPr>
          <p:spPr bwMode="auto">
            <a:xfrm>
              <a:off x="5456" y="1170"/>
              <a:ext cx="0" cy="466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69" name="Line 941"/>
            <p:cNvSpPr>
              <a:spLocks noChangeShapeType="1"/>
            </p:cNvSpPr>
            <p:nvPr/>
          </p:nvSpPr>
          <p:spPr bwMode="auto">
            <a:xfrm>
              <a:off x="3311" y="1170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470" name="Line 942"/>
            <p:cNvSpPr>
              <a:spLocks noChangeShapeType="1"/>
            </p:cNvSpPr>
            <p:nvPr/>
          </p:nvSpPr>
          <p:spPr bwMode="auto">
            <a:xfrm>
              <a:off x="3894" y="1170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51471" name="Group 943"/>
            <p:cNvGrpSpPr>
              <a:grpSpLocks/>
            </p:cNvGrpSpPr>
            <p:nvPr/>
          </p:nvGrpSpPr>
          <p:grpSpPr bwMode="auto">
            <a:xfrm>
              <a:off x="3311" y="864"/>
              <a:ext cx="583" cy="306"/>
              <a:chOff x="3311" y="864"/>
              <a:chExt cx="583" cy="306"/>
            </a:xfrm>
          </p:grpSpPr>
          <p:sp>
            <p:nvSpPr>
              <p:cNvPr id="151472" name="Line 944"/>
              <p:cNvSpPr>
                <a:spLocks noChangeShapeType="1"/>
              </p:cNvSpPr>
              <p:nvPr/>
            </p:nvSpPr>
            <p:spPr bwMode="auto">
              <a:xfrm flipV="1">
                <a:off x="3311" y="940"/>
                <a:ext cx="0" cy="23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473" name="Line 945"/>
              <p:cNvSpPr>
                <a:spLocks noChangeShapeType="1"/>
              </p:cNvSpPr>
              <p:nvPr/>
            </p:nvSpPr>
            <p:spPr bwMode="auto">
              <a:xfrm flipV="1">
                <a:off x="3894" y="940"/>
                <a:ext cx="0" cy="23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474" name="Line 946"/>
              <p:cNvSpPr>
                <a:spLocks noChangeShapeType="1"/>
              </p:cNvSpPr>
              <p:nvPr/>
            </p:nvSpPr>
            <p:spPr bwMode="auto">
              <a:xfrm>
                <a:off x="3372" y="982"/>
                <a:ext cx="461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475" name="Freeform 947"/>
              <p:cNvSpPr>
                <a:spLocks/>
              </p:cNvSpPr>
              <p:nvPr/>
            </p:nvSpPr>
            <p:spPr bwMode="auto">
              <a:xfrm>
                <a:off x="3311" y="972"/>
                <a:ext cx="61" cy="19"/>
              </a:xfrm>
              <a:custGeom>
                <a:avLst/>
                <a:gdLst>
                  <a:gd name="T0" fmla="*/ 174 w 174"/>
                  <a:gd name="T1" fmla="*/ 0 h 58"/>
                  <a:gd name="T2" fmla="*/ 174 w 174"/>
                  <a:gd name="T3" fmla="*/ 58 h 58"/>
                  <a:gd name="T4" fmla="*/ 0 w 174"/>
                  <a:gd name="T5" fmla="*/ 29 h 58"/>
                  <a:gd name="T6" fmla="*/ 174 w 174"/>
                  <a:gd name="T7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4" h="58">
                    <a:moveTo>
                      <a:pt x="174" y="0"/>
                    </a:moveTo>
                    <a:lnTo>
                      <a:pt x="174" y="58"/>
                    </a:lnTo>
                    <a:lnTo>
                      <a:pt x="0" y="29"/>
                    </a:lnTo>
                    <a:lnTo>
                      <a:pt x="174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476" name="Freeform 948"/>
              <p:cNvSpPr>
                <a:spLocks/>
              </p:cNvSpPr>
              <p:nvPr/>
            </p:nvSpPr>
            <p:spPr bwMode="auto">
              <a:xfrm>
                <a:off x="3311" y="972"/>
                <a:ext cx="61" cy="19"/>
              </a:xfrm>
              <a:custGeom>
                <a:avLst/>
                <a:gdLst>
                  <a:gd name="T0" fmla="*/ 174 w 174"/>
                  <a:gd name="T1" fmla="*/ 0 h 58"/>
                  <a:gd name="T2" fmla="*/ 174 w 174"/>
                  <a:gd name="T3" fmla="*/ 58 h 58"/>
                  <a:gd name="T4" fmla="*/ 0 w 174"/>
                  <a:gd name="T5" fmla="*/ 29 h 58"/>
                  <a:gd name="T6" fmla="*/ 174 w 174"/>
                  <a:gd name="T7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4" h="58">
                    <a:moveTo>
                      <a:pt x="174" y="0"/>
                    </a:moveTo>
                    <a:lnTo>
                      <a:pt x="174" y="58"/>
                    </a:lnTo>
                    <a:lnTo>
                      <a:pt x="0" y="29"/>
                    </a:lnTo>
                    <a:lnTo>
                      <a:pt x="174" y="0"/>
                    </a:lnTo>
                    <a:close/>
                  </a:path>
                </a:pathLst>
              </a:custGeom>
              <a:solidFill>
                <a:srgbClr val="FF3300"/>
              </a:solidFill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477" name="Freeform 949"/>
              <p:cNvSpPr>
                <a:spLocks/>
              </p:cNvSpPr>
              <p:nvPr/>
            </p:nvSpPr>
            <p:spPr bwMode="auto">
              <a:xfrm>
                <a:off x="3833" y="972"/>
                <a:ext cx="61" cy="19"/>
              </a:xfrm>
              <a:custGeom>
                <a:avLst/>
                <a:gdLst>
                  <a:gd name="T0" fmla="*/ 0 w 175"/>
                  <a:gd name="T1" fmla="*/ 0 h 58"/>
                  <a:gd name="T2" fmla="*/ 0 w 175"/>
                  <a:gd name="T3" fmla="*/ 58 h 58"/>
                  <a:gd name="T4" fmla="*/ 175 w 175"/>
                  <a:gd name="T5" fmla="*/ 29 h 58"/>
                  <a:gd name="T6" fmla="*/ 0 w 175"/>
                  <a:gd name="T7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5" h="58">
                    <a:moveTo>
                      <a:pt x="0" y="0"/>
                    </a:moveTo>
                    <a:lnTo>
                      <a:pt x="0" y="58"/>
                    </a:lnTo>
                    <a:lnTo>
                      <a:pt x="175" y="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478" name="Freeform 950"/>
              <p:cNvSpPr>
                <a:spLocks/>
              </p:cNvSpPr>
              <p:nvPr/>
            </p:nvSpPr>
            <p:spPr bwMode="auto">
              <a:xfrm>
                <a:off x="3833" y="972"/>
                <a:ext cx="61" cy="19"/>
              </a:xfrm>
              <a:custGeom>
                <a:avLst/>
                <a:gdLst>
                  <a:gd name="T0" fmla="*/ 0 w 175"/>
                  <a:gd name="T1" fmla="*/ 0 h 58"/>
                  <a:gd name="T2" fmla="*/ 0 w 175"/>
                  <a:gd name="T3" fmla="*/ 58 h 58"/>
                  <a:gd name="T4" fmla="*/ 175 w 175"/>
                  <a:gd name="T5" fmla="*/ 29 h 58"/>
                  <a:gd name="T6" fmla="*/ 0 w 175"/>
                  <a:gd name="T7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5" h="58">
                    <a:moveTo>
                      <a:pt x="0" y="0"/>
                    </a:moveTo>
                    <a:lnTo>
                      <a:pt x="0" y="58"/>
                    </a:lnTo>
                    <a:lnTo>
                      <a:pt x="175" y="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3300"/>
              </a:solidFill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479" name="Freeform 951"/>
              <p:cNvSpPr>
                <a:spLocks/>
              </p:cNvSpPr>
              <p:nvPr/>
            </p:nvSpPr>
            <p:spPr bwMode="auto">
              <a:xfrm>
                <a:off x="3571" y="864"/>
                <a:ext cx="20" cy="17"/>
              </a:xfrm>
              <a:custGeom>
                <a:avLst/>
                <a:gdLst>
                  <a:gd name="T0" fmla="*/ 54 w 54"/>
                  <a:gd name="T1" fmla="*/ 0 h 46"/>
                  <a:gd name="T2" fmla="*/ 49 w 54"/>
                  <a:gd name="T3" fmla="*/ 0 h 46"/>
                  <a:gd name="T4" fmla="*/ 42 w 54"/>
                  <a:gd name="T5" fmla="*/ 2 h 46"/>
                  <a:gd name="T6" fmla="*/ 36 w 54"/>
                  <a:gd name="T7" fmla="*/ 4 h 46"/>
                  <a:gd name="T8" fmla="*/ 31 w 54"/>
                  <a:gd name="T9" fmla="*/ 9 h 46"/>
                  <a:gd name="T10" fmla="*/ 24 w 54"/>
                  <a:gd name="T11" fmla="*/ 13 h 46"/>
                  <a:gd name="T12" fmla="*/ 19 w 54"/>
                  <a:gd name="T13" fmla="*/ 18 h 46"/>
                  <a:gd name="T14" fmla="*/ 14 w 54"/>
                  <a:gd name="T15" fmla="*/ 24 h 46"/>
                  <a:gd name="T16" fmla="*/ 8 w 54"/>
                  <a:gd name="T17" fmla="*/ 31 h 46"/>
                  <a:gd name="T18" fmla="*/ 4 w 54"/>
                  <a:gd name="T19" fmla="*/ 37 h 46"/>
                  <a:gd name="T20" fmla="*/ 0 w 54"/>
                  <a:gd name="T21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4" h="46">
                    <a:moveTo>
                      <a:pt x="54" y="0"/>
                    </a:moveTo>
                    <a:lnTo>
                      <a:pt x="49" y="0"/>
                    </a:lnTo>
                    <a:lnTo>
                      <a:pt x="42" y="2"/>
                    </a:lnTo>
                    <a:lnTo>
                      <a:pt x="36" y="4"/>
                    </a:lnTo>
                    <a:lnTo>
                      <a:pt x="31" y="9"/>
                    </a:lnTo>
                    <a:lnTo>
                      <a:pt x="24" y="13"/>
                    </a:lnTo>
                    <a:lnTo>
                      <a:pt x="19" y="18"/>
                    </a:lnTo>
                    <a:lnTo>
                      <a:pt x="14" y="24"/>
                    </a:lnTo>
                    <a:lnTo>
                      <a:pt x="8" y="31"/>
                    </a:lnTo>
                    <a:lnTo>
                      <a:pt x="4" y="37"/>
                    </a:lnTo>
                    <a:lnTo>
                      <a:pt x="0" y="46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480" name="Freeform 952"/>
              <p:cNvSpPr>
                <a:spLocks/>
              </p:cNvSpPr>
              <p:nvPr/>
            </p:nvSpPr>
            <p:spPr bwMode="auto">
              <a:xfrm>
                <a:off x="3591" y="864"/>
                <a:ext cx="9" cy="34"/>
              </a:xfrm>
              <a:custGeom>
                <a:avLst/>
                <a:gdLst>
                  <a:gd name="T0" fmla="*/ 12 w 30"/>
                  <a:gd name="T1" fmla="*/ 93 h 93"/>
                  <a:gd name="T2" fmla="*/ 16 w 30"/>
                  <a:gd name="T3" fmla="*/ 85 h 93"/>
                  <a:gd name="T4" fmla="*/ 20 w 30"/>
                  <a:gd name="T5" fmla="*/ 78 h 93"/>
                  <a:gd name="T6" fmla="*/ 23 w 30"/>
                  <a:gd name="T7" fmla="*/ 70 h 93"/>
                  <a:gd name="T8" fmla="*/ 26 w 30"/>
                  <a:gd name="T9" fmla="*/ 62 h 93"/>
                  <a:gd name="T10" fmla="*/ 28 w 30"/>
                  <a:gd name="T11" fmla="*/ 54 h 93"/>
                  <a:gd name="T12" fmla="*/ 29 w 30"/>
                  <a:gd name="T13" fmla="*/ 46 h 93"/>
                  <a:gd name="T14" fmla="*/ 30 w 30"/>
                  <a:gd name="T15" fmla="*/ 38 h 93"/>
                  <a:gd name="T16" fmla="*/ 29 w 30"/>
                  <a:gd name="T17" fmla="*/ 31 h 93"/>
                  <a:gd name="T18" fmla="*/ 28 w 30"/>
                  <a:gd name="T19" fmla="*/ 25 h 93"/>
                  <a:gd name="T20" fmla="*/ 26 w 30"/>
                  <a:gd name="T21" fmla="*/ 18 h 93"/>
                  <a:gd name="T22" fmla="*/ 22 w 30"/>
                  <a:gd name="T23" fmla="*/ 13 h 93"/>
                  <a:gd name="T24" fmla="*/ 19 w 30"/>
                  <a:gd name="T25" fmla="*/ 9 h 93"/>
                  <a:gd name="T26" fmla="*/ 15 w 30"/>
                  <a:gd name="T27" fmla="*/ 4 h 93"/>
                  <a:gd name="T28" fmla="*/ 11 w 30"/>
                  <a:gd name="T29" fmla="*/ 2 h 93"/>
                  <a:gd name="T30" fmla="*/ 5 w 30"/>
                  <a:gd name="T31" fmla="*/ 0 h 93"/>
                  <a:gd name="T32" fmla="*/ 0 w 30"/>
                  <a:gd name="T3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" h="93">
                    <a:moveTo>
                      <a:pt x="12" y="93"/>
                    </a:moveTo>
                    <a:lnTo>
                      <a:pt x="16" y="85"/>
                    </a:lnTo>
                    <a:lnTo>
                      <a:pt x="20" y="78"/>
                    </a:lnTo>
                    <a:lnTo>
                      <a:pt x="23" y="70"/>
                    </a:lnTo>
                    <a:lnTo>
                      <a:pt x="26" y="62"/>
                    </a:lnTo>
                    <a:lnTo>
                      <a:pt x="28" y="54"/>
                    </a:lnTo>
                    <a:lnTo>
                      <a:pt x="29" y="46"/>
                    </a:lnTo>
                    <a:lnTo>
                      <a:pt x="30" y="38"/>
                    </a:lnTo>
                    <a:lnTo>
                      <a:pt x="29" y="31"/>
                    </a:lnTo>
                    <a:lnTo>
                      <a:pt x="28" y="25"/>
                    </a:lnTo>
                    <a:lnTo>
                      <a:pt x="26" y="18"/>
                    </a:lnTo>
                    <a:lnTo>
                      <a:pt x="22" y="13"/>
                    </a:lnTo>
                    <a:lnTo>
                      <a:pt x="19" y="9"/>
                    </a:lnTo>
                    <a:lnTo>
                      <a:pt x="15" y="4"/>
                    </a:lnTo>
                    <a:lnTo>
                      <a:pt x="11" y="2"/>
                    </a:lnTo>
                    <a:lnTo>
                      <a:pt x="5" y="0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481" name="Freeform 953"/>
              <p:cNvSpPr>
                <a:spLocks/>
              </p:cNvSpPr>
              <p:nvPr/>
            </p:nvSpPr>
            <p:spPr bwMode="auto">
              <a:xfrm>
                <a:off x="3549" y="898"/>
                <a:ext cx="46" cy="61"/>
              </a:xfrm>
              <a:custGeom>
                <a:avLst/>
                <a:gdLst>
                  <a:gd name="T0" fmla="*/ 127 w 127"/>
                  <a:gd name="T1" fmla="*/ 0 h 180"/>
                  <a:gd name="T2" fmla="*/ 0 w 127"/>
                  <a:gd name="T3" fmla="*/ 180 h 180"/>
                  <a:gd name="T4" fmla="*/ 84 w 127"/>
                  <a:gd name="T5" fmla="*/ 18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7" h="180">
                    <a:moveTo>
                      <a:pt x="127" y="0"/>
                    </a:moveTo>
                    <a:lnTo>
                      <a:pt x="0" y="180"/>
                    </a:lnTo>
                    <a:lnTo>
                      <a:pt x="84" y="180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482" name="Freeform 954"/>
              <p:cNvSpPr>
                <a:spLocks/>
              </p:cNvSpPr>
              <p:nvPr/>
            </p:nvSpPr>
            <p:spPr bwMode="auto">
              <a:xfrm>
                <a:off x="3610" y="871"/>
                <a:ext cx="25" cy="84"/>
              </a:xfrm>
              <a:custGeom>
                <a:avLst/>
                <a:gdLst>
                  <a:gd name="T0" fmla="*/ 68 w 68"/>
                  <a:gd name="T1" fmla="*/ 0 h 243"/>
                  <a:gd name="T2" fmla="*/ 58 w 68"/>
                  <a:gd name="T3" fmla="*/ 14 h 243"/>
                  <a:gd name="T4" fmla="*/ 50 w 68"/>
                  <a:gd name="T5" fmla="*/ 29 h 243"/>
                  <a:gd name="T6" fmla="*/ 43 w 68"/>
                  <a:gd name="T7" fmla="*/ 44 h 243"/>
                  <a:gd name="T8" fmla="*/ 36 w 68"/>
                  <a:gd name="T9" fmla="*/ 59 h 243"/>
                  <a:gd name="T10" fmla="*/ 29 w 68"/>
                  <a:gd name="T11" fmla="*/ 75 h 243"/>
                  <a:gd name="T12" fmla="*/ 23 w 68"/>
                  <a:gd name="T13" fmla="*/ 90 h 243"/>
                  <a:gd name="T14" fmla="*/ 17 w 68"/>
                  <a:gd name="T15" fmla="*/ 105 h 243"/>
                  <a:gd name="T16" fmla="*/ 13 w 68"/>
                  <a:gd name="T17" fmla="*/ 121 h 243"/>
                  <a:gd name="T18" fmla="*/ 9 w 68"/>
                  <a:gd name="T19" fmla="*/ 137 h 243"/>
                  <a:gd name="T20" fmla="*/ 6 w 68"/>
                  <a:gd name="T21" fmla="*/ 152 h 243"/>
                  <a:gd name="T22" fmla="*/ 4 w 68"/>
                  <a:gd name="T23" fmla="*/ 168 h 243"/>
                  <a:gd name="T24" fmla="*/ 3 w 68"/>
                  <a:gd name="T25" fmla="*/ 184 h 243"/>
                  <a:gd name="T26" fmla="*/ 2 w 68"/>
                  <a:gd name="T27" fmla="*/ 199 h 243"/>
                  <a:gd name="T28" fmla="*/ 0 w 68"/>
                  <a:gd name="T29" fmla="*/ 214 h 243"/>
                  <a:gd name="T30" fmla="*/ 2 w 68"/>
                  <a:gd name="T31" fmla="*/ 228 h 243"/>
                  <a:gd name="T32" fmla="*/ 3 w 68"/>
                  <a:gd name="T33" fmla="*/ 243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8" h="243">
                    <a:moveTo>
                      <a:pt x="68" y="0"/>
                    </a:moveTo>
                    <a:lnTo>
                      <a:pt x="58" y="14"/>
                    </a:lnTo>
                    <a:lnTo>
                      <a:pt x="50" y="29"/>
                    </a:lnTo>
                    <a:lnTo>
                      <a:pt x="43" y="44"/>
                    </a:lnTo>
                    <a:lnTo>
                      <a:pt x="36" y="59"/>
                    </a:lnTo>
                    <a:lnTo>
                      <a:pt x="29" y="75"/>
                    </a:lnTo>
                    <a:lnTo>
                      <a:pt x="23" y="90"/>
                    </a:lnTo>
                    <a:lnTo>
                      <a:pt x="17" y="105"/>
                    </a:lnTo>
                    <a:lnTo>
                      <a:pt x="13" y="121"/>
                    </a:lnTo>
                    <a:lnTo>
                      <a:pt x="9" y="137"/>
                    </a:lnTo>
                    <a:lnTo>
                      <a:pt x="6" y="152"/>
                    </a:lnTo>
                    <a:lnTo>
                      <a:pt x="4" y="168"/>
                    </a:lnTo>
                    <a:lnTo>
                      <a:pt x="3" y="184"/>
                    </a:lnTo>
                    <a:lnTo>
                      <a:pt x="2" y="199"/>
                    </a:lnTo>
                    <a:lnTo>
                      <a:pt x="0" y="214"/>
                    </a:lnTo>
                    <a:lnTo>
                      <a:pt x="2" y="228"/>
                    </a:lnTo>
                    <a:lnTo>
                      <a:pt x="3" y="243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483" name="Freeform 955"/>
              <p:cNvSpPr>
                <a:spLocks/>
              </p:cNvSpPr>
              <p:nvPr/>
            </p:nvSpPr>
            <p:spPr bwMode="auto">
              <a:xfrm>
                <a:off x="3635" y="864"/>
                <a:ext cx="12" cy="7"/>
              </a:xfrm>
              <a:custGeom>
                <a:avLst/>
                <a:gdLst>
                  <a:gd name="T0" fmla="*/ 41 w 41"/>
                  <a:gd name="T1" fmla="*/ 15 h 15"/>
                  <a:gd name="T2" fmla="*/ 40 w 41"/>
                  <a:gd name="T3" fmla="*/ 11 h 15"/>
                  <a:gd name="T4" fmla="*/ 38 w 41"/>
                  <a:gd name="T5" fmla="*/ 7 h 15"/>
                  <a:gd name="T6" fmla="*/ 35 w 41"/>
                  <a:gd name="T7" fmla="*/ 4 h 15"/>
                  <a:gd name="T8" fmla="*/ 31 w 41"/>
                  <a:gd name="T9" fmla="*/ 2 h 15"/>
                  <a:gd name="T10" fmla="*/ 28 w 41"/>
                  <a:gd name="T11" fmla="*/ 0 h 15"/>
                  <a:gd name="T12" fmla="*/ 24 w 41"/>
                  <a:gd name="T13" fmla="*/ 0 h 15"/>
                  <a:gd name="T14" fmla="*/ 20 w 41"/>
                  <a:gd name="T15" fmla="*/ 0 h 15"/>
                  <a:gd name="T16" fmla="*/ 16 w 41"/>
                  <a:gd name="T17" fmla="*/ 2 h 15"/>
                  <a:gd name="T18" fmla="*/ 11 w 41"/>
                  <a:gd name="T19" fmla="*/ 4 h 15"/>
                  <a:gd name="T20" fmla="*/ 7 w 41"/>
                  <a:gd name="T21" fmla="*/ 7 h 15"/>
                  <a:gd name="T22" fmla="*/ 3 w 41"/>
                  <a:gd name="T23" fmla="*/ 11 h 15"/>
                  <a:gd name="T24" fmla="*/ 0 w 41"/>
                  <a:gd name="T2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1" h="15">
                    <a:moveTo>
                      <a:pt x="41" y="15"/>
                    </a:moveTo>
                    <a:lnTo>
                      <a:pt x="40" y="11"/>
                    </a:lnTo>
                    <a:lnTo>
                      <a:pt x="38" y="7"/>
                    </a:lnTo>
                    <a:lnTo>
                      <a:pt x="35" y="4"/>
                    </a:lnTo>
                    <a:lnTo>
                      <a:pt x="31" y="2"/>
                    </a:lnTo>
                    <a:lnTo>
                      <a:pt x="28" y="0"/>
                    </a:lnTo>
                    <a:lnTo>
                      <a:pt x="24" y="0"/>
                    </a:lnTo>
                    <a:lnTo>
                      <a:pt x="20" y="0"/>
                    </a:lnTo>
                    <a:lnTo>
                      <a:pt x="16" y="2"/>
                    </a:lnTo>
                    <a:lnTo>
                      <a:pt x="11" y="4"/>
                    </a:lnTo>
                    <a:lnTo>
                      <a:pt x="7" y="7"/>
                    </a:lnTo>
                    <a:lnTo>
                      <a:pt x="3" y="11"/>
                    </a:lnTo>
                    <a:lnTo>
                      <a:pt x="0" y="15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484" name="Freeform 956"/>
              <p:cNvSpPr>
                <a:spLocks/>
              </p:cNvSpPr>
              <p:nvPr/>
            </p:nvSpPr>
            <p:spPr bwMode="auto">
              <a:xfrm>
                <a:off x="3625" y="871"/>
                <a:ext cx="24" cy="84"/>
              </a:xfrm>
              <a:custGeom>
                <a:avLst/>
                <a:gdLst>
                  <a:gd name="T0" fmla="*/ 0 w 67"/>
                  <a:gd name="T1" fmla="*/ 243 h 243"/>
                  <a:gd name="T2" fmla="*/ 10 w 67"/>
                  <a:gd name="T3" fmla="*/ 228 h 243"/>
                  <a:gd name="T4" fmla="*/ 17 w 67"/>
                  <a:gd name="T5" fmla="*/ 214 h 243"/>
                  <a:gd name="T6" fmla="*/ 26 w 67"/>
                  <a:gd name="T7" fmla="*/ 199 h 243"/>
                  <a:gd name="T8" fmla="*/ 32 w 67"/>
                  <a:gd name="T9" fmla="*/ 184 h 243"/>
                  <a:gd name="T10" fmla="*/ 38 w 67"/>
                  <a:gd name="T11" fmla="*/ 168 h 243"/>
                  <a:gd name="T12" fmla="*/ 45 w 67"/>
                  <a:gd name="T13" fmla="*/ 152 h 243"/>
                  <a:gd name="T14" fmla="*/ 50 w 67"/>
                  <a:gd name="T15" fmla="*/ 137 h 243"/>
                  <a:gd name="T16" fmla="*/ 54 w 67"/>
                  <a:gd name="T17" fmla="*/ 121 h 243"/>
                  <a:gd name="T18" fmla="*/ 59 w 67"/>
                  <a:gd name="T19" fmla="*/ 105 h 243"/>
                  <a:gd name="T20" fmla="*/ 62 w 67"/>
                  <a:gd name="T21" fmla="*/ 90 h 243"/>
                  <a:gd name="T22" fmla="*/ 64 w 67"/>
                  <a:gd name="T23" fmla="*/ 75 h 243"/>
                  <a:gd name="T24" fmla="*/ 66 w 67"/>
                  <a:gd name="T25" fmla="*/ 59 h 243"/>
                  <a:gd name="T26" fmla="*/ 67 w 67"/>
                  <a:gd name="T27" fmla="*/ 44 h 243"/>
                  <a:gd name="T28" fmla="*/ 67 w 67"/>
                  <a:gd name="T29" fmla="*/ 29 h 243"/>
                  <a:gd name="T30" fmla="*/ 66 w 67"/>
                  <a:gd name="T31" fmla="*/ 14 h 243"/>
                  <a:gd name="T32" fmla="*/ 65 w 67"/>
                  <a:gd name="T33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243">
                    <a:moveTo>
                      <a:pt x="0" y="243"/>
                    </a:moveTo>
                    <a:lnTo>
                      <a:pt x="10" y="228"/>
                    </a:lnTo>
                    <a:lnTo>
                      <a:pt x="17" y="214"/>
                    </a:lnTo>
                    <a:lnTo>
                      <a:pt x="26" y="199"/>
                    </a:lnTo>
                    <a:lnTo>
                      <a:pt x="32" y="184"/>
                    </a:lnTo>
                    <a:lnTo>
                      <a:pt x="38" y="168"/>
                    </a:lnTo>
                    <a:lnTo>
                      <a:pt x="45" y="152"/>
                    </a:lnTo>
                    <a:lnTo>
                      <a:pt x="50" y="137"/>
                    </a:lnTo>
                    <a:lnTo>
                      <a:pt x="54" y="121"/>
                    </a:lnTo>
                    <a:lnTo>
                      <a:pt x="59" y="105"/>
                    </a:lnTo>
                    <a:lnTo>
                      <a:pt x="62" y="90"/>
                    </a:lnTo>
                    <a:lnTo>
                      <a:pt x="64" y="75"/>
                    </a:lnTo>
                    <a:lnTo>
                      <a:pt x="66" y="59"/>
                    </a:lnTo>
                    <a:lnTo>
                      <a:pt x="67" y="44"/>
                    </a:lnTo>
                    <a:lnTo>
                      <a:pt x="67" y="29"/>
                    </a:lnTo>
                    <a:lnTo>
                      <a:pt x="66" y="14"/>
                    </a:lnTo>
                    <a:lnTo>
                      <a:pt x="65" y="0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485" name="Freeform 957"/>
              <p:cNvSpPr>
                <a:spLocks/>
              </p:cNvSpPr>
              <p:nvPr/>
            </p:nvSpPr>
            <p:spPr bwMode="auto">
              <a:xfrm>
                <a:off x="3610" y="955"/>
                <a:ext cx="15" cy="4"/>
              </a:xfrm>
              <a:custGeom>
                <a:avLst/>
                <a:gdLst>
                  <a:gd name="T0" fmla="*/ 0 w 41"/>
                  <a:gd name="T1" fmla="*/ 0 h 15"/>
                  <a:gd name="T2" fmla="*/ 1 w 41"/>
                  <a:gd name="T3" fmla="*/ 4 h 15"/>
                  <a:gd name="T4" fmla="*/ 3 w 41"/>
                  <a:gd name="T5" fmla="*/ 7 h 15"/>
                  <a:gd name="T6" fmla="*/ 6 w 41"/>
                  <a:gd name="T7" fmla="*/ 10 h 15"/>
                  <a:gd name="T8" fmla="*/ 9 w 41"/>
                  <a:gd name="T9" fmla="*/ 13 h 15"/>
                  <a:gd name="T10" fmla="*/ 12 w 41"/>
                  <a:gd name="T11" fmla="*/ 14 h 15"/>
                  <a:gd name="T12" fmla="*/ 17 w 41"/>
                  <a:gd name="T13" fmla="*/ 15 h 15"/>
                  <a:gd name="T14" fmla="*/ 21 w 41"/>
                  <a:gd name="T15" fmla="*/ 14 h 15"/>
                  <a:gd name="T16" fmla="*/ 25 w 41"/>
                  <a:gd name="T17" fmla="*/ 13 h 15"/>
                  <a:gd name="T18" fmla="*/ 29 w 41"/>
                  <a:gd name="T19" fmla="*/ 10 h 15"/>
                  <a:gd name="T20" fmla="*/ 34 w 41"/>
                  <a:gd name="T21" fmla="*/ 7 h 15"/>
                  <a:gd name="T22" fmla="*/ 38 w 41"/>
                  <a:gd name="T23" fmla="*/ 4 h 15"/>
                  <a:gd name="T24" fmla="*/ 41 w 41"/>
                  <a:gd name="T2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1" h="15">
                    <a:moveTo>
                      <a:pt x="0" y="0"/>
                    </a:moveTo>
                    <a:lnTo>
                      <a:pt x="1" y="4"/>
                    </a:lnTo>
                    <a:lnTo>
                      <a:pt x="3" y="7"/>
                    </a:lnTo>
                    <a:lnTo>
                      <a:pt x="6" y="10"/>
                    </a:lnTo>
                    <a:lnTo>
                      <a:pt x="9" y="13"/>
                    </a:lnTo>
                    <a:lnTo>
                      <a:pt x="12" y="14"/>
                    </a:lnTo>
                    <a:lnTo>
                      <a:pt x="17" y="15"/>
                    </a:lnTo>
                    <a:lnTo>
                      <a:pt x="21" y="14"/>
                    </a:lnTo>
                    <a:lnTo>
                      <a:pt x="25" y="13"/>
                    </a:lnTo>
                    <a:lnTo>
                      <a:pt x="29" y="10"/>
                    </a:lnTo>
                    <a:lnTo>
                      <a:pt x="34" y="7"/>
                    </a:lnTo>
                    <a:lnTo>
                      <a:pt x="38" y="4"/>
                    </a:lnTo>
                    <a:lnTo>
                      <a:pt x="41" y="0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486" name="Line 958"/>
              <p:cNvSpPr>
                <a:spLocks noChangeShapeType="1"/>
              </p:cNvSpPr>
              <p:nvPr/>
            </p:nvSpPr>
            <p:spPr bwMode="auto">
              <a:xfrm>
                <a:off x="3894" y="982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51487" name="Line 959"/>
            <p:cNvSpPr>
              <a:spLocks noChangeShapeType="1"/>
            </p:cNvSpPr>
            <p:nvPr/>
          </p:nvSpPr>
          <p:spPr bwMode="auto">
            <a:xfrm>
              <a:off x="3894" y="1170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51488" name="Group 960"/>
            <p:cNvGrpSpPr>
              <a:grpSpLocks/>
            </p:cNvGrpSpPr>
            <p:nvPr/>
          </p:nvGrpSpPr>
          <p:grpSpPr bwMode="auto">
            <a:xfrm>
              <a:off x="3894" y="1170"/>
              <a:ext cx="334" cy="466"/>
              <a:chOff x="3894" y="1170"/>
              <a:chExt cx="334" cy="466"/>
            </a:xfrm>
          </p:grpSpPr>
          <p:sp>
            <p:nvSpPr>
              <p:cNvPr id="151489" name="Line 961"/>
              <p:cNvSpPr>
                <a:spLocks noChangeShapeType="1"/>
              </p:cNvSpPr>
              <p:nvPr/>
            </p:nvSpPr>
            <p:spPr bwMode="auto">
              <a:xfrm>
                <a:off x="4228" y="1170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490" name="Line 962"/>
              <p:cNvSpPr>
                <a:spLocks noChangeShapeType="1"/>
              </p:cNvSpPr>
              <p:nvPr/>
            </p:nvSpPr>
            <p:spPr bwMode="auto">
              <a:xfrm>
                <a:off x="4068" y="1636"/>
                <a:ext cx="160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491" name="Line 963"/>
              <p:cNvSpPr>
                <a:spLocks noChangeShapeType="1"/>
              </p:cNvSpPr>
              <p:nvPr/>
            </p:nvSpPr>
            <p:spPr bwMode="auto">
              <a:xfrm>
                <a:off x="3894" y="1170"/>
                <a:ext cx="334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492" name="Line 964"/>
              <p:cNvSpPr>
                <a:spLocks noChangeShapeType="1"/>
              </p:cNvSpPr>
              <p:nvPr/>
            </p:nvSpPr>
            <p:spPr bwMode="auto">
              <a:xfrm flipV="1">
                <a:off x="4186" y="1231"/>
                <a:ext cx="0" cy="344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493" name="Freeform 965"/>
              <p:cNvSpPr>
                <a:spLocks/>
              </p:cNvSpPr>
              <p:nvPr/>
            </p:nvSpPr>
            <p:spPr bwMode="auto">
              <a:xfrm>
                <a:off x="4176" y="1575"/>
                <a:ext cx="22" cy="61"/>
              </a:xfrm>
              <a:custGeom>
                <a:avLst/>
                <a:gdLst>
                  <a:gd name="T0" fmla="*/ 0 w 58"/>
                  <a:gd name="T1" fmla="*/ 0 h 175"/>
                  <a:gd name="T2" fmla="*/ 58 w 58"/>
                  <a:gd name="T3" fmla="*/ 0 h 175"/>
                  <a:gd name="T4" fmla="*/ 29 w 58"/>
                  <a:gd name="T5" fmla="*/ 175 h 175"/>
                  <a:gd name="T6" fmla="*/ 0 w 58"/>
                  <a:gd name="T7" fmla="*/ 0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8" h="175">
                    <a:moveTo>
                      <a:pt x="0" y="0"/>
                    </a:moveTo>
                    <a:lnTo>
                      <a:pt x="58" y="0"/>
                    </a:lnTo>
                    <a:lnTo>
                      <a:pt x="29" y="17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494" name="Freeform 966"/>
              <p:cNvSpPr>
                <a:spLocks/>
              </p:cNvSpPr>
              <p:nvPr/>
            </p:nvSpPr>
            <p:spPr bwMode="auto">
              <a:xfrm>
                <a:off x="4176" y="1575"/>
                <a:ext cx="22" cy="61"/>
              </a:xfrm>
              <a:custGeom>
                <a:avLst/>
                <a:gdLst>
                  <a:gd name="T0" fmla="*/ 0 w 58"/>
                  <a:gd name="T1" fmla="*/ 0 h 175"/>
                  <a:gd name="T2" fmla="*/ 58 w 58"/>
                  <a:gd name="T3" fmla="*/ 0 h 175"/>
                  <a:gd name="T4" fmla="*/ 29 w 58"/>
                  <a:gd name="T5" fmla="*/ 175 h 175"/>
                  <a:gd name="T6" fmla="*/ 0 w 58"/>
                  <a:gd name="T7" fmla="*/ 0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8" h="175">
                    <a:moveTo>
                      <a:pt x="0" y="0"/>
                    </a:moveTo>
                    <a:lnTo>
                      <a:pt x="58" y="0"/>
                    </a:lnTo>
                    <a:lnTo>
                      <a:pt x="29" y="17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3300"/>
              </a:solidFill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495" name="Freeform 967"/>
              <p:cNvSpPr>
                <a:spLocks/>
              </p:cNvSpPr>
              <p:nvPr/>
            </p:nvSpPr>
            <p:spPr bwMode="auto">
              <a:xfrm>
                <a:off x="4176" y="1170"/>
                <a:ext cx="22" cy="61"/>
              </a:xfrm>
              <a:custGeom>
                <a:avLst/>
                <a:gdLst>
                  <a:gd name="T0" fmla="*/ 0 w 58"/>
                  <a:gd name="T1" fmla="*/ 175 h 175"/>
                  <a:gd name="T2" fmla="*/ 58 w 58"/>
                  <a:gd name="T3" fmla="*/ 175 h 175"/>
                  <a:gd name="T4" fmla="*/ 29 w 58"/>
                  <a:gd name="T5" fmla="*/ 0 h 175"/>
                  <a:gd name="T6" fmla="*/ 0 w 58"/>
                  <a:gd name="T7" fmla="*/ 175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8" h="175">
                    <a:moveTo>
                      <a:pt x="0" y="175"/>
                    </a:moveTo>
                    <a:lnTo>
                      <a:pt x="58" y="175"/>
                    </a:lnTo>
                    <a:lnTo>
                      <a:pt x="29" y="0"/>
                    </a:lnTo>
                    <a:lnTo>
                      <a:pt x="0" y="175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496" name="Freeform 968"/>
              <p:cNvSpPr>
                <a:spLocks/>
              </p:cNvSpPr>
              <p:nvPr/>
            </p:nvSpPr>
            <p:spPr bwMode="auto">
              <a:xfrm>
                <a:off x="4176" y="1170"/>
                <a:ext cx="22" cy="61"/>
              </a:xfrm>
              <a:custGeom>
                <a:avLst/>
                <a:gdLst>
                  <a:gd name="T0" fmla="*/ 0 w 58"/>
                  <a:gd name="T1" fmla="*/ 175 h 175"/>
                  <a:gd name="T2" fmla="*/ 58 w 58"/>
                  <a:gd name="T3" fmla="*/ 175 h 175"/>
                  <a:gd name="T4" fmla="*/ 29 w 58"/>
                  <a:gd name="T5" fmla="*/ 0 h 175"/>
                  <a:gd name="T6" fmla="*/ 0 w 58"/>
                  <a:gd name="T7" fmla="*/ 175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8" h="175">
                    <a:moveTo>
                      <a:pt x="0" y="175"/>
                    </a:moveTo>
                    <a:lnTo>
                      <a:pt x="58" y="175"/>
                    </a:lnTo>
                    <a:lnTo>
                      <a:pt x="29" y="0"/>
                    </a:lnTo>
                    <a:lnTo>
                      <a:pt x="0" y="175"/>
                    </a:lnTo>
                    <a:close/>
                  </a:path>
                </a:pathLst>
              </a:custGeom>
              <a:solidFill>
                <a:srgbClr val="FF3300"/>
              </a:solidFill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497" name="Freeform 969"/>
              <p:cNvSpPr>
                <a:spLocks/>
              </p:cNvSpPr>
              <p:nvPr/>
            </p:nvSpPr>
            <p:spPr bwMode="auto">
              <a:xfrm>
                <a:off x="4071" y="1413"/>
                <a:ext cx="95" cy="24"/>
              </a:xfrm>
              <a:custGeom>
                <a:avLst/>
                <a:gdLst>
                  <a:gd name="T0" fmla="*/ 272 w 272"/>
                  <a:gd name="T1" fmla="*/ 73 h 73"/>
                  <a:gd name="T2" fmla="*/ 0 w 272"/>
                  <a:gd name="T3" fmla="*/ 0 h 73"/>
                  <a:gd name="T4" fmla="*/ 60 w 272"/>
                  <a:gd name="T5" fmla="*/ 59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72" h="73">
                    <a:moveTo>
                      <a:pt x="272" y="73"/>
                    </a:moveTo>
                    <a:lnTo>
                      <a:pt x="0" y="0"/>
                    </a:lnTo>
                    <a:lnTo>
                      <a:pt x="60" y="59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498" name="Freeform 970"/>
              <p:cNvSpPr>
                <a:spLocks/>
              </p:cNvSpPr>
              <p:nvPr/>
            </p:nvSpPr>
            <p:spPr bwMode="auto">
              <a:xfrm>
                <a:off x="4071" y="1366"/>
                <a:ext cx="95" cy="44"/>
              </a:xfrm>
              <a:custGeom>
                <a:avLst/>
                <a:gdLst>
                  <a:gd name="T0" fmla="*/ 0 w 272"/>
                  <a:gd name="T1" fmla="*/ 0 h 124"/>
                  <a:gd name="T2" fmla="*/ 5 w 272"/>
                  <a:gd name="T3" fmla="*/ 10 h 124"/>
                  <a:gd name="T4" fmla="*/ 10 w 272"/>
                  <a:gd name="T5" fmla="*/ 19 h 124"/>
                  <a:gd name="T6" fmla="*/ 18 w 272"/>
                  <a:gd name="T7" fmla="*/ 28 h 124"/>
                  <a:gd name="T8" fmla="*/ 25 w 272"/>
                  <a:gd name="T9" fmla="*/ 37 h 124"/>
                  <a:gd name="T10" fmla="*/ 33 w 272"/>
                  <a:gd name="T11" fmla="*/ 45 h 124"/>
                  <a:gd name="T12" fmla="*/ 42 w 272"/>
                  <a:gd name="T13" fmla="*/ 54 h 124"/>
                  <a:gd name="T14" fmla="*/ 52 w 272"/>
                  <a:gd name="T15" fmla="*/ 61 h 124"/>
                  <a:gd name="T16" fmla="*/ 62 w 272"/>
                  <a:gd name="T17" fmla="*/ 69 h 124"/>
                  <a:gd name="T18" fmla="*/ 74 w 272"/>
                  <a:gd name="T19" fmla="*/ 76 h 124"/>
                  <a:gd name="T20" fmla="*/ 85 w 272"/>
                  <a:gd name="T21" fmla="*/ 82 h 124"/>
                  <a:gd name="T22" fmla="*/ 96 w 272"/>
                  <a:gd name="T23" fmla="*/ 88 h 124"/>
                  <a:gd name="T24" fmla="*/ 109 w 272"/>
                  <a:gd name="T25" fmla="*/ 92 h 124"/>
                  <a:gd name="T26" fmla="*/ 121 w 272"/>
                  <a:gd name="T27" fmla="*/ 96 h 124"/>
                  <a:gd name="T28" fmla="*/ 211 w 272"/>
                  <a:gd name="T29" fmla="*/ 121 h 124"/>
                  <a:gd name="T30" fmla="*/ 220 w 272"/>
                  <a:gd name="T31" fmla="*/ 123 h 124"/>
                  <a:gd name="T32" fmla="*/ 227 w 272"/>
                  <a:gd name="T33" fmla="*/ 124 h 124"/>
                  <a:gd name="T34" fmla="*/ 235 w 272"/>
                  <a:gd name="T35" fmla="*/ 124 h 124"/>
                  <a:gd name="T36" fmla="*/ 242 w 272"/>
                  <a:gd name="T37" fmla="*/ 123 h 124"/>
                  <a:gd name="T38" fmla="*/ 249 w 272"/>
                  <a:gd name="T39" fmla="*/ 122 h 124"/>
                  <a:gd name="T40" fmla="*/ 255 w 272"/>
                  <a:gd name="T41" fmla="*/ 120 h 124"/>
                  <a:gd name="T42" fmla="*/ 260 w 272"/>
                  <a:gd name="T43" fmla="*/ 118 h 124"/>
                  <a:gd name="T44" fmla="*/ 265 w 272"/>
                  <a:gd name="T45" fmla="*/ 113 h 124"/>
                  <a:gd name="T46" fmla="*/ 268 w 272"/>
                  <a:gd name="T47" fmla="*/ 110 h 124"/>
                  <a:gd name="T48" fmla="*/ 270 w 272"/>
                  <a:gd name="T49" fmla="*/ 105 h 124"/>
                  <a:gd name="T50" fmla="*/ 272 w 272"/>
                  <a:gd name="T51" fmla="*/ 101 h 124"/>
                  <a:gd name="T52" fmla="*/ 272 w 272"/>
                  <a:gd name="T53" fmla="*/ 95 h 124"/>
                  <a:gd name="T54" fmla="*/ 272 w 272"/>
                  <a:gd name="T55" fmla="*/ 89 h 124"/>
                  <a:gd name="T56" fmla="*/ 270 w 272"/>
                  <a:gd name="T57" fmla="*/ 83 h 124"/>
                  <a:gd name="T58" fmla="*/ 268 w 272"/>
                  <a:gd name="T59" fmla="*/ 77 h 124"/>
                  <a:gd name="T60" fmla="*/ 265 w 272"/>
                  <a:gd name="T61" fmla="*/ 72 h 124"/>
                  <a:gd name="T62" fmla="*/ 260 w 272"/>
                  <a:gd name="T63" fmla="*/ 65 h 124"/>
                  <a:gd name="T64" fmla="*/ 255 w 272"/>
                  <a:gd name="T65" fmla="*/ 60 h 124"/>
                  <a:gd name="T66" fmla="*/ 249 w 272"/>
                  <a:gd name="T67" fmla="*/ 55 h 124"/>
                  <a:gd name="T68" fmla="*/ 242 w 272"/>
                  <a:gd name="T69" fmla="*/ 50 h 124"/>
                  <a:gd name="T70" fmla="*/ 235 w 272"/>
                  <a:gd name="T71" fmla="*/ 45 h 124"/>
                  <a:gd name="T72" fmla="*/ 227 w 272"/>
                  <a:gd name="T73" fmla="*/ 42 h 124"/>
                  <a:gd name="T74" fmla="*/ 220 w 272"/>
                  <a:gd name="T75" fmla="*/ 39 h 124"/>
                  <a:gd name="T76" fmla="*/ 211 w 272"/>
                  <a:gd name="T77" fmla="*/ 37 h 124"/>
                  <a:gd name="T78" fmla="*/ 182 w 272"/>
                  <a:gd name="T79" fmla="*/ 28 h 124"/>
                  <a:gd name="T80" fmla="*/ 174 w 272"/>
                  <a:gd name="T81" fmla="*/ 26 h 124"/>
                  <a:gd name="T82" fmla="*/ 167 w 272"/>
                  <a:gd name="T83" fmla="*/ 24 h 124"/>
                  <a:gd name="T84" fmla="*/ 159 w 272"/>
                  <a:gd name="T85" fmla="*/ 23 h 124"/>
                  <a:gd name="T86" fmla="*/ 152 w 272"/>
                  <a:gd name="T87" fmla="*/ 23 h 124"/>
                  <a:gd name="T88" fmla="*/ 145 w 272"/>
                  <a:gd name="T89" fmla="*/ 24 h 124"/>
                  <a:gd name="T90" fmla="*/ 139 w 272"/>
                  <a:gd name="T91" fmla="*/ 26 h 124"/>
                  <a:gd name="T92" fmla="*/ 134 w 272"/>
                  <a:gd name="T93" fmla="*/ 28 h 124"/>
                  <a:gd name="T94" fmla="*/ 129 w 272"/>
                  <a:gd name="T95" fmla="*/ 31 h 124"/>
                  <a:gd name="T96" fmla="*/ 125 w 272"/>
                  <a:gd name="T97" fmla="*/ 34 h 124"/>
                  <a:gd name="T98" fmla="*/ 123 w 272"/>
                  <a:gd name="T99" fmla="*/ 39 h 124"/>
                  <a:gd name="T100" fmla="*/ 121 w 272"/>
                  <a:gd name="T101" fmla="*/ 44 h 124"/>
                  <a:gd name="T102" fmla="*/ 121 w 272"/>
                  <a:gd name="T103" fmla="*/ 48 h 124"/>
                  <a:gd name="T104" fmla="*/ 121 w 272"/>
                  <a:gd name="T105" fmla="*/ 55 h 124"/>
                  <a:gd name="T106" fmla="*/ 121 w 272"/>
                  <a:gd name="T107" fmla="*/ 96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72" h="124">
                    <a:moveTo>
                      <a:pt x="0" y="0"/>
                    </a:moveTo>
                    <a:lnTo>
                      <a:pt x="5" y="10"/>
                    </a:lnTo>
                    <a:lnTo>
                      <a:pt x="10" y="19"/>
                    </a:lnTo>
                    <a:lnTo>
                      <a:pt x="18" y="28"/>
                    </a:lnTo>
                    <a:lnTo>
                      <a:pt x="25" y="37"/>
                    </a:lnTo>
                    <a:lnTo>
                      <a:pt x="33" y="45"/>
                    </a:lnTo>
                    <a:lnTo>
                      <a:pt x="42" y="54"/>
                    </a:lnTo>
                    <a:lnTo>
                      <a:pt x="52" y="61"/>
                    </a:lnTo>
                    <a:lnTo>
                      <a:pt x="62" y="69"/>
                    </a:lnTo>
                    <a:lnTo>
                      <a:pt x="74" y="76"/>
                    </a:lnTo>
                    <a:lnTo>
                      <a:pt x="85" y="82"/>
                    </a:lnTo>
                    <a:lnTo>
                      <a:pt x="96" y="88"/>
                    </a:lnTo>
                    <a:lnTo>
                      <a:pt x="109" y="92"/>
                    </a:lnTo>
                    <a:lnTo>
                      <a:pt x="121" y="96"/>
                    </a:lnTo>
                    <a:lnTo>
                      <a:pt x="211" y="121"/>
                    </a:lnTo>
                    <a:lnTo>
                      <a:pt x="220" y="123"/>
                    </a:lnTo>
                    <a:lnTo>
                      <a:pt x="227" y="124"/>
                    </a:lnTo>
                    <a:lnTo>
                      <a:pt x="235" y="124"/>
                    </a:lnTo>
                    <a:lnTo>
                      <a:pt x="242" y="123"/>
                    </a:lnTo>
                    <a:lnTo>
                      <a:pt x="249" y="122"/>
                    </a:lnTo>
                    <a:lnTo>
                      <a:pt x="255" y="120"/>
                    </a:lnTo>
                    <a:lnTo>
                      <a:pt x="260" y="118"/>
                    </a:lnTo>
                    <a:lnTo>
                      <a:pt x="265" y="113"/>
                    </a:lnTo>
                    <a:lnTo>
                      <a:pt x="268" y="110"/>
                    </a:lnTo>
                    <a:lnTo>
                      <a:pt x="270" y="105"/>
                    </a:lnTo>
                    <a:lnTo>
                      <a:pt x="272" y="101"/>
                    </a:lnTo>
                    <a:lnTo>
                      <a:pt x="272" y="95"/>
                    </a:lnTo>
                    <a:lnTo>
                      <a:pt x="272" y="89"/>
                    </a:lnTo>
                    <a:lnTo>
                      <a:pt x="270" y="83"/>
                    </a:lnTo>
                    <a:lnTo>
                      <a:pt x="268" y="77"/>
                    </a:lnTo>
                    <a:lnTo>
                      <a:pt x="265" y="72"/>
                    </a:lnTo>
                    <a:lnTo>
                      <a:pt x="260" y="65"/>
                    </a:lnTo>
                    <a:lnTo>
                      <a:pt x="255" y="60"/>
                    </a:lnTo>
                    <a:lnTo>
                      <a:pt x="249" y="55"/>
                    </a:lnTo>
                    <a:lnTo>
                      <a:pt x="242" y="50"/>
                    </a:lnTo>
                    <a:lnTo>
                      <a:pt x="235" y="45"/>
                    </a:lnTo>
                    <a:lnTo>
                      <a:pt x="227" y="42"/>
                    </a:lnTo>
                    <a:lnTo>
                      <a:pt x="220" y="39"/>
                    </a:lnTo>
                    <a:lnTo>
                      <a:pt x="211" y="37"/>
                    </a:lnTo>
                    <a:lnTo>
                      <a:pt x="182" y="28"/>
                    </a:lnTo>
                    <a:lnTo>
                      <a:pt x="174" y="26"/>
                    </a:lnTo>
                    <a:lnTo>
                      <a:pt x="167" y="24"/>
                    </a:lnTo>
                    <a:lnTo>
                      <a:pt x="159" y="23"/>
                    </a:lnTo>
                    <a:lnTo>
                      <a:pt x="152" y="23"/>
                    </a:lnTo>
                    <a:lnTo>
                      <a:pt x="145" y="24"/>
                    </a:lnTo>
                    <a:lnTo>
                      <a:pt x="139" y="26"/>
                    </a:lnTo>
                    <a:lnTo>
                      <a:pt x="134" y="28"/>
                    </a:lnTo>
                    <a:lnTo>
                      <a:pt x="129" y="31"/>
                    </a:lnTo>
                    <a:lnTo>
                      <a:pt x="125" y="34"/>
                    </a:lnTo>
                    <a:lnTo>
                      <a:pt x="123" y="39"/>
                    </a:lnTo>
                    <a:lnTo>
                      <a:pt x="121" y="44"/>
                    </a:lnTo>
                    <a:lnTo>
                      <a:pt x="121" y="48"/>
                    </a:lnTo>
                    <a:lnTo>
                      <a:pt x="121" y="55"/>
                    </a:lnTo>
                    <a:lnTo>
                      <a:pt x="121" y="96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499" name="Line 971"/>
              <p:cNvSpPr>
                <a:spLocks noChangeShapeType="1"/>
              </p:cNvSpPr>
              <p:nvPr/>
            </p:nvSpPr>
            <p:spPr bwMode="auto">
              <a:xfrm>
                <a:off x="4068" y="1636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500" name="Line 972"/>
              <p:cNvSpPr>
                <a:spLocks noChangeShapeType="1"/>
              </p:cNvSpPr>
              <p:nvPr/>
            </p:nvSpPr>
            <p:spPr bwMode="auto">
              <a:xfrm>
                <a:off x="4186" y="1170"/>
                <a:ext cx="3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151501" name="Group 973"/>
          <p:cNvGrpSpPr>
            <a:grpSpLocks/>
          </p:cNvGrpSpPr>
          <p:nvPr/>
        </p:nvGrpSpPr>
        <p:grpSpPr bwMode="auto">
          <a:xfrm>
            <a:off x="179388" y="1671638"/>
            <a:ext cx="4217987" cy="3892550"/>
            <a:chOff x="113" y="1053"/>
            <a:chExt cx="2657" cy="2452"/>
          </a:xfrm>
        </p:grpSpPr>
        <p:sp>
          <p:nvSpPr>
            <p:cNvPr id="151502" name="Line 974"/>
            <p:cNvSpPr>
              <a:spLocks noChangeShapeType="1"/>
            </p:cNvSpPr>
            <p:nvPr/>
          </p:nvSpPr>
          <p:spPr bwMode="auto">
            <a:xfrm>
              <a:off x="113" y="2819"/>
              <a:ext cx="16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51503" name="Group 975"/>
            <p:cNvGrpSpPr>
              <a:grpSpLocks/>
            </p:cNvGrpSpPr>
            <p:nvPr/>
          </p:nvGrpSpPr>
          <p:grpSpPr bwMode="auto">
            <a:xfrm>
              <a:off x="177" y="1053"/>
              <a:ext cx="2593" cy="2452"/>
              <a:chOff x="177" y="1053"/>
              <a:chExt cx="2593" cy="2452"/>
            </a:xfrm>
          </p:grpSpPr>
          <p:grpSp>
            <p:nvGrpSpPr>
              <p:cNvPr id="151504" name="Group 976"/>
              <p:cNvGrpSpPr>
                <a:grpSpLocks/>
              </p:cNvGrpSpPr>
              <p:nvPr/>
            </p:nvGrpSpPr>
            <p:grpSpPr bwMode="auto">
              <a:xfrm>
                <a:off x="758" y="1175"/>
                <a:ext cx="664" cy="654"/>
                <a:chOff x="758" y="1175"/>
                <a:chExt cx="664" cy="654"/>
              </a:xfrm>
            </p:grpSpPr>
            <p:sp>
              <p:nvSpPr>
                <p:cNvPr id="151505" name="Line 977"/>
                <p:cNvSpPr>
                  <a:spLocks noChangeShapeType="1"/>
                </p:cNvSpPr>
                <p:nvPr/>
              </p:nvSpPr>
              <p:spPr bwMode="auto">
                <a:xfrm flipV="1">
                  <a:off x="758" y="1398"/>
                  <a:ext cx="389" cy="43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grpSp>
              <p:nvGrpSpPr>
                <p:cNvPr id="151506" name="Group 978"/>
                <p:cNvGrpSpPr>
                  <a:grpSpLocks/>
                </p:cNvGrpSpPr>
                <p:nvPr/>
              </p:nvGrpSpPr>
              <p:grpSpPr bwMode="auto">
                <a:xfrm>
                  <a:off x="1147" y="1175"/>
                  <a:ext cx="275" cy="223"/>
                  <a:chOff x="1147" y="1175"/>
                  <a:chExt cx="275" cy="223"/>
                </a:xfrm>
              </p:grpSpPr>
              <p:sp>
                <p:nvSpPr>
                  <p:cNvPr id="151507" name="Line 97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240" y="1290"/>
                    <a:ext cx="182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51508" name="Line 980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186" y="1290"/>
                    <a:ext cx="54" cy="6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51509" name="Freeform 981"/>
                  <p:cNvSpPr>
                    <a:spLocks/>
                  </p:cNvSpPr>
                  <p:nvPr/>
                </p:nvSpPr>
                <p:spPr bwMode="auto">
                  <a:xfrm>
                    <a:off x="1257" y="1175"/>
                    <a:ext cx="45" cy="96"/>
                  </a:xfrm>
                  <a:custGeom>
                    <a:avLst/>
                    <a:gdLst>
                      <a:gd name="T0" fmla="*/ 0 w 126"/>
                      <a:gd name="T1" fmla="*/ 272 h 272"/>
                      <a:gd name="T2" fmla="*/ 74 w 126"/>
                      <a:gd name="T3" fmla="*/ 0 h 272"/>
                      <a:gd name="T4" fmla="*/ 126 w 126"/>
                      <a:gd name="T5" fmla="*/ 0 h 27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26" h="272">
                        <a:moveTo>
                          <a:pt x="0" y="272"/>
                        </a:moveTo>
                        <a:lnTo>
                          <a:pt x="74" y="0"/>
                        </a:lnTo>
                        <a:lnTo>
                          <a:pt x="126" y="0"/>
                        </a:lnTo>
                      </a:path>
                    </a:pathLst>
                  </a:custGeom>
                  <a:noFill/>
                  <a:ln w="19050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51510" name="Freeform 982"/>
                  <p:cNvSpPr>
                    <a:spLocks/>
                  </p:cNvSpPr>
                  <p:nvPr/>
                </p:nvSpPr>
                <p:spPr bwMode="auto">
                  <a:xfrm>
                    <a:off x="1287" y="1175"/>
                    <a:ext cx="27" cy="52"/>
                  </a:xfrm>
                  <a:custGeom>
                    <a:avLst/>
                    <a:gdLst>
                      <a:gd name="T0" fmla="*/ 0 w 77"/>
                      <a:gd name="T1" fmla="*/ 151 h 151"/>
                      <a:gd name="T2" fmla="*/ 6 w 77"/>
                      <a:gd name="T3" fmla="*/ 151 h 151"/>
                      <a:gd name="T4" fmla="*/ 13 w 77"/>
                      <a:gd name="T5" fmla="*/ 149 h 151"/>
                      <a:gd name="T6" fmla="*/ 20 w 77"/>
                      <a:gd name="T7" fmla="*/ 147 h 151"/>
                      <a:gd name="T8" fmla="*/ 27 w 77"/>
                      <a:gd name="T9" fmla="*/ 143 h 151"/>
                      <a:gd name="T10" fmla="*/ 34 w 77"/>
                      <a:gd name="T11" fmla="*/ 138 h 151"/>
                      <a:gd name="T12" fmla="*/ 40 w 77"/>
                      <a:gd name="T13" fmla="*/ 132 h 151"/>
                      <a:gd name="T14" fmla="*/ 46 w 77"/>
                      <a:gd name="T15" fmla="*/ 126 h 151"/>
                      <a:gd name="T16" fmla="*/ 52 w 77"/>
                      <a:gd name="T17" fmla="*/ 119 h 151"/>
                      <a:gd name="T18" fmla="*/ 58 w 77"/>
                      <a:gd name="T19" fmla="*/ 111 h 151"/>
                      <a:gd name="T20" fmla="*/ 62 w 77"/>
                      <a:gd name="T21" fmla="*/ 102 h 151"/>
                      <a:gd name="T22" fmla="*/ 67 w 77"/>
                      <a:gd name="T23" fmla="*/ 94 h 151"/>
                      <a:gd name="T24" fmla="*/ 70 w 77"/>
                      <a:gd name="T25" fmla="*/ 85 h 151"/>
                      <a:gd name="T26" fmla="*/ 73 w 77"/>
                      <a:gd name="T27" fmla="*/ 75 h 151"/>
                      <a:gd name="T28" fmla="*/ 75 w 77"/>
                      <a:gd name="T29" fmla="*/ 67 h 151"/>
                      <a:gd name="T30" fmla="*/ 76 w 77"/>
                      <a:gd name="T31" fmla="*/ 57 h 151"/>
                      <a:gd name="T32" fmla="*/ 77 w 77"/>
                      <a:gd name="T33" fmla="*/ 49 h 151"/>
                      <a:gd name="T34" fmla="*/ 76 w 77"/>
                      <a:gd name="T35" fmla="*/ 40 h 151"/>
                      <a:gd name="T36" fmla="*/ 75 w 77"/>
                      <a:gd name="T37" fmla="*/ 33 h 151"/>
                      <a:gd name="T38" fmla="*/ 73 w 77"/>
                      <a:gd name="T39" fmla="*/ 25 h 151"/>
                      <a:gd name="T40" fmla="*/ 71 w 77"/>
                      <a:gd name="T41" fmla="*/ 19 h 151"/>
                      <a:gd name="T42" fmla="*/ 67 w 77"/>
                      <a:gd name="T43" fmla="*/ 14 h 151"/>
                      <a:gd name="T44" fmla="*/ 62 w 77"/>
                      <a:gd name="T45" fmla="*/ 8 h 151"/>
                      <a:gd name="T46" fmla="*/ 58 w 77"/>
                      <a:gd name="T47" fmla="*/ 5 h 151"/>
                      <a:gd name="T48" fmla="*/ 53 w 77"/>
                      <a:gd name="T49" fmla="*/ 2 h 151"/>
                      <a:gd name="T50" fmla="*/ 46 w 77"/>
                      <a:gd name="T51" fmla="*/ 1 h 151"/>
                      <a:gd name="T52" fmla="*/ 40 w 77"/>
                      <a:gd name="T53" fmla="*/ 0 h 1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77" h="151">
                        <a:moveTo>
                          <a:pt x="0" y="151"/>
                        </a:moveTo>
                        <a:lnTo>
                          <a:pt x="6" y="151"/>
                        </a:lnTo>
                        <a:lnTo>
                          <a:pt x="13" y="149"/>
                        </a:lnTo>
                        <a:lnTo>
                          <a:pt x="20" y="147"/>
                        </a:lnTo>
                        <a:lnTo>
                          <a:pt x="27" y="143"/>
                        </a:lnTo>
                        <a:lnTo>
                          <a:pt x="34" y="138"/>
                        </a:lnTo>
                        <a:lnTo>
                          <a:pt x="40" y="132"/>
                        </a:lnTo>
                        <a:lnTo>
                          <a:pt x="46" y="126"/>
                        </a:lnTo>
                        <a:lnTo>
                          <a:pt x="52" y="119"/>
                        </a:lnTo>
                        <a:lnTo>
                          <a:pt x="58" y="111"/>
                        </a:lnTo>
                        <a:lnTo>
                          <a:pt x="62" y="102"/>
                        </a:lnTo>
                        <a:lnTo>
                          <a:pt x="67" y="94"/>
                        </a:lnTo>
                        <a:lnTo>
                          <a:pt x="70" y="85"/>
                        </a:lnTo>
                        <a:lnTo>
                          <a:pt x="73" y="75"/>
                        </a:lnTo>
                        <a:lnTo>
                          <a:pt x="75" y="67"/>
                        </a:lnTo>
                        <a:lnTo>
                          <a:pt x="76" y="57"/>
                        </a:lnTo>
                        <a:lnTo>
                          <a:pt x="77" y="49"/>
                        </a:lnTo>
                        <a:lnTo>
                          <a:pt x="76" y="40"/>
                        </a:lnTo>
                        <a:lnTo>
                          <a:pt x="75" y="33"/>
                        </a:lnTo>
                        <a:lnTo>
                          <a:pt x="73" y="25"/>
                        </a:lnTo>
                        <a:lnTo>
                          <a:pt x="71" y="19"/>
                        </a:lnTo>
                        <a:lnTo>
                          <a:pt x="67" y="14"/>
                        </a:lnTo>
                        <a:lnTo>
                          <a:pt x="62" y="8"/>
                        </a:lnTo>
                        <a:lnTo>
                          <a:pt x="58" y="5"/>
                        </a:lnTo>
                        <a:lnTo>
                          <a:pt x="53" y="2"/>
                        </a:lnTo>
                        <a:lnTo>
                          <a:pt x="46" y="1"/>
                        </a:lnTo>
                        <a:lnTo>
                          <a:pt x="40" y="0"/>
                        </a:lnTo>
                      </a:path>
                    </a:pathLst>
                  </a:custGeom>
                  <a:noFill/>
                  <a:ln w="19050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51511" name="Line 9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270" y="1227"/>
                    <a:ext cx="17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51512" name="Line 984"/>
                  <p:cNvSpPr>
                    <a:spLocks noChangeShapeType="1"/>
                  </p:cNvSpPr>
                  <p:nvPr/>
                </p:nvSpPr>
                <p:spPr bwMode="auto">
                  <a:xfrm>
                    <a:off x="1292" y="1227"/>
                    <a:ext cx="2" cy="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51513" name="Freeform 985"/>
                  <p:cNvSpPr>
                    <a:spLocks/>
                  </p:cNvSpPr>
                  <p:nvPr/>
                </p:nvSpPr>
                <p:spPr bwMode="auto">
                  <a:xfrm>
                    <a:off x="1338" y="1175"/>
                    <a:ext cx="20" cy="15"/>
                  </a:xfrm>
                  <a:custGeom>
                    <a:avLst/>
                    <a:gdLst>
                      <a:gd name="T0" fmla="*/ 56 w 56"/>
                      <a:gd name="T1" fmla="*/ 0 h 46"/>
                      <a:gd name="T2" fmla="*/ 49 w 56"/>
                      <a:gd name="T3" fmla="*/ 1 h 46"/>
                      <a:gd name="T4" fmla="*/ 43 w 56"/>
                      <a:gd name="T5" fmla="*/ 2 h 46"/>
                      <a:gd name="T6" fmla="*/ 38 w 56"/>
                      <a:gd name="T7" fmla="*/ 4 h 46"/>
                      <a:gd name="T8" fmla="*/ 31 w 56"/>
                      <a:gd name="T9" fmla="*/ 8 h 46"/>
                      <a:gd name="T10" fmla="*/ 25 w 56"/>
                      <a:gd name="T11" fmla="*/ 13 h 46"/>
                      <a:gd name="T12" fmla="*/ 20 w 56"/>
                      <a:gd name="T13" fmla="*/ 18 h 46"/>
                      <a:gd name="T14" fmla="*/ 14 w 56"/>
                      <a:gd name="T15" fmla="*/ 23 h 46"/>
                      <a:gd name="T16" fmla="*/ 9 w 56"/>
                      <a:gd name="T17" fmla="*/ 31 h 46"/>
                      <a:gd name="T18" fmla="*/ 5 w 56"/>
                      <a:gd name="T19" fmla="*/ 38 h 46"/>
                      <a:gd name="T20" fmla="*/ 0 w 56"/>
                      <a:gd name="T21" fmla="*/ 46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56" h="46">
                        <a:moveTo>
                          <a:pt x="56" y="0"/>
                        </a:moveTo>
                        <a:lnTo>
                          <a:pt x="49" y="1"/>
                        </a:lnTo>
                        <a:lnTo>
                          <a:pt x="43" y="2"/>
                        </a:lnTo>
                        <a:lnTo>
                          <a:pt x="38" y="4"/>
                        </a:lnTo>
                        <a:lnTo>
                          <a:pt x="31" y="8"/>
                        </a:lnTo>
                        <a:lnTo>
                          <a:pt x="25" y="13"/>
                        </a:lnTo>
                        <a:lnTo>
                          <a:pt x="20" y="18"/>
                        </a:lnTo>
                        <a:lnTo>
                          <a:pt x="14" y="23"/>
                        </a:lnTo>
                        <a:lnTo>
                          <a:pt x="9" y="31"/>
                        </a:lnTo>
                        <a:lnTo>
                          <a:pt x="5" y="38"/>
                        </a:lnTo>
                        <a:lnTo>
                          <a:pt x="0" y="46"/>
                        </a:lnTo>
                      </a:path>
                    </a:pathLst>
                  </a:custGeom>
                  <a:noFill/>
                  <a:ln w="19050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51514" name="Freeform 986"/>
                  <p:cNvSpPr>
                    <a:spLocks/>
                  </p:cNvSpPr>
                  <p:nvPr/>
                </p:nvSpPr>
                <p:spPr bwMode="auto">
                  <a:xfrm>
                    <a:off x="1358" y="1175"/>
                    <a:ext cx="10" cy="32"/>
                  </a:xfrm>
                  <a:custGeom>
                    <a:avLst/>
                    <a:gdLst>
                      <a:gd name="T0" fmla="*/ 10 w 29"/>
                      <a:gd name="T1" fmla="*/ 93 h 93"/>
                      <a:gd name="T2" fmla="*/ 15 w 29"/>
                      <a:gd name="T3" fmla="*/ 85 h 93"/>
                      <a:gd name="T4" fmla="*/ 19 w 29"/>
                      <a:gd name="T5" fmla="*/ 78 h 93"/>
                      <a:gd name="T6" fmla="*/ 22 w 29"/>
                      <a:gd name="T7" fmla="*/ 70 h 93"/>
                      <a:gd name="T8" fmla="*/ 25 w 29"/>
                      <a:gd name="T9" fmla="*/ 62 h 93"/>
                      <a:gd name="T10" fmla="*/ 27 w 29"/>
                      <a:gd name="T11" fmla="*/ 54 h 93"/>
                      <a:gd name="T12" fmla="*/ 29 w 29"/>
                      <a:gd name="T13" fmla="*/ 46 h 93"/>
                      <a:gd name="T14" fmla="*/ 29 w 29"/>
                      <a:gd name="T15" fmla="*/ 38 h 93"/>
                      <a:gd name="T16" fmla="*/ 29 w 29"/>
                      <a:gd name="T17" fmla="*/ 31 h 93"/>
                      <a:gd name="T18" fmla="*/ 26 w 29"/>
                      <a:gd name="T19" fmla="*/ 24 h 93"/>
                      <a:gd name="T20" fmla="*/ 24 w 29"/>
                      <a:gd name="T21" fmla="*/ 18 h 93"/>
                      <a:gd name="T22" fmla="*/ 22 w 29"/>
                      <a:gd name="T23" fmla="*/ 13 h 93"/>
                      <a:gd name="T24" fmla="*/ 19 w 29"/>
                      <a:gd name="T25" fmla="*/ 8 h 93"/>
                      <a:gd name="T26" fmla="*/ 15 w 29"/>
                      <a:gd name="T27" fmla="*/ 4 h 93"/>
                      <a:gd name="T28" fmla="*/ 9 w 29"/>
                      <a:gd name="T29" fmla="*/ 2 h 93"/>
                      <a:gd name="T30" fmla="*/ 5 w 29"/>
                      <a:gd name="T31" fmla="*/ 1 h 93"/>
                      <a:gd name="T32" fmla="*/ 0 w 29"/>
                      <a:gd name="T33" fmla="*/ 0 h 9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29" h="93">
                        <a:moveTo>
                          <a:pt x="10" y="93"/>
                        </a:moveTo>
                        <a:lnTo>
                          <a:pt x="15" y="85"/>
                        </a:lnTo>
                        <a:lnTo>
                          <a:pt x="19" y="78"/>
                        </a:lnTo>
                        <a:lnTo>
                          <a:pt x="22" y="70"/>
                        </a:lnTo>
                        <a:lnTo>
                          <a:pt x="25" y="62"/>
                        </a:lnTo>
                        <a:lnTo>
                          <a:pt x="27" y="54"/>
                        </a:lnTo>
                        <a:lnTo>
                          <a:pt x="29" y="46"/>
                        </a:lnTo>
                        <a:lnTo>
                          <a:pt x="29" y="38"/>
                        </a:lnTo>
                        <a:lnTo>
                          <a:pt x="29" y="31"/>
                        </a:lnTo>
                        <a:lnTo>
                          <a:pt x="26" y="24"/>
                        </a:lnTo>
                        <a:lnTo>
                          <a:pt x="24" y="18"/>
                        </a:lnTo>
                        <a:lnTo>
                          <a:pt x="22" y="13"/>
                        </a:lnTo>
                        <a:lnTo>
                          <a:pt x="19" y="8"/>
                        </a:lnTo>
                        <a:lnTo>
                          <a:pt x="15" y="4"/>
                        </a:lnTo>
                        <a:lnTo>
                          <a:pt x="9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9050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51515" name="Freeform 987"/>
                  <p:cNvSpPr>
                    <a:spLocks/>
                  </p:cNvSpPr>
                  <p:nvPr/>
                </p:nvSpPr>
                <p:spPr bwMode="auto">
                  <a:xfrm>
                    <a:off x="1316" y="1207"/>
                    <a:ext cx="44" cy="64"/>
                  </a:xfrm>
                  <a:custGeom>
                    <a:avLst/>
                    <a:gdLst>
                      <a:gd name="T0" fmla="*/ 126 w 126"/>
                      <a:gd name="T1" fmla="*/ 0 h 179"/>
                      <a:gd name="T2" fmla="*/ 0 w 126"/>
                      <a:gd name="T3" fmla="*/ 179 h 179"/>
                      <a:gd name="T4" fmla="*/ 85 w 126"/>
                      <a:gd name="T5" fmla="*/ 179 h 1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26" h="179">
                        <a:moveTo>
                          <a:pt x="126" y="0"/>
                        </a:moveTo>
                        <a:lnTo>
                          <a:pt x="0" y="179"/>
                        </a:lnTo>
                        <a:lnTo>
                          <a:pt x="85" y="179"/>
                        </a:lnTo>
                      </a:path>
                    </a:pathLst>
                  </a:custGeom>
                  <a:noFill/>
                  <a:ln w="19050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51516" name="Freeform 988"/>
                  <p:cNvSpPr>
                    <a:spLocks/>
                  </p:cNvSpPr>
                  <p:nvPr/>
                </p:nvSpPr>
                <p:spPr bwMode="auto">
                  <a:xfrm>
                    <a:off x="1378" y="1180"/>
                    <a:ext cx="22" cy="86"/>
                  </a:xfrm>
                  <a:custGeom>
                    <a:avLst/>
                    <a:gdLst>
                      <a:gd name="T0" fmla="*/ 66 w 66"/>
                      <a:gd name="T1" fmla="*/ 0 h 243"/>
                      <a:gd name="T2" fmla="*/ 58 w 66"/>
                      <a:gd name="T3" fmla="*/ 15 h 243"/>
                      <a:gd name="T4" fmla="*/ 49 w 66"/>
                      <a:gd name="T5" fmla="*/ 29 h 243"/>
                      <a:gd name="T6" fmla="*/ 42 w 66"/>
                      <a:gd name="T7" fmla="*/ 43 h 243"/>
                      <a:gd name="T8" fmla="*/ 34 w 66"/>
                      <a:gd name="T9" fmla="*/ 58 h 243"/>
                      <a:gd name="T10" fmla="*/ 28 w 66"/>
                      <a:gd name="T11" fmla="*/ 74 h 243"/>
                      <a:gd name="T12" fmla="*/ 23 w 66"/>
                      <a:gd name="T13" fmla="*/ 89 h 243"/>
                      <a:gd name="T14" fmla="*/ 17 w 66"/>
                      <a:gd name="T15" fmla="*/ 105 h 243"/>
                      <a:gd name="T16" fmla="*/ 13 w 66"/>
                      <a:gd name="T17" fmla="*/ 121 h 243"/>
                      <a:gd name="T18" fmla="*/ 9 w 66"/>
                      <a:gd name="T19" fmla="*/ 137 h 243"/>
                      <a:gd name="T20" fmla="*/ 6 w 66"/>
                      <a:gd name="T21" fmla="*/ 153 h 243"/>
                      <a:gd name="T22" fmla="*/ 3 w 66"/>
                      <a:gd name="T23" fmla="*/ 168 h 243"/>
                      <a:gd name="T24" fmla="*/ 1 w 66"/>
                      <a:gd name="T25" fmla="*/ 184 h 243"/>
                      <a:gd name="T26" fmla="*/ 0 w 66"/>
                      <a:gd name="T27" fmla="*/ 199 h 243"/>
                      <a:gd name="T28" fmla="*/ 0 w 66"/>
                      <a:gd name="T29" fmla="*/ 214 h 243"/>
                      <a:gd name="T30" fmla="*/ 0 w 66"/>
                      <a:gd name="T31" fmla="*/ 228 h 243"/>
                      <a:gd name="T32" fmla="*/ 1 w 66"/>
                      <a:gd name="T33" fmla="*/ 243 h 2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66" h="243">
                        <a:moveTo>
                          <a:pt x="66" y="0"/>
                        </a:moveTo>
                        <a:lnTo>
                          <a:pt x="58" y="15"/>
                        </a:lnTo>
                        <a:lnTo>
                          <a:pt x="49" y="29"/>
                        </a:lnTo>
                        <a:lnTo>
                          <a:pt x="42" y="43"/>
                        </a:lnTo>
                        <a:lnTo>
                          <a:pt x="34" y="58"/>
                        </a:lnTo>
                        <a:lnTo>
                          <a:pt x="28" y="74"/>
                        </a:lnTo>
                        <a:lnTo>
                          <a:pt x="23" y="89"/>
                        </a:lnTo>
                        <a:lnTo>
                          <a:pt x="17" y="105"/>
                        </a:lnTo>
                        <a:lnTo>
                          <a:pt x="13" y="121"/>
                        </a:lnTo>
                        <a:lnTo>
                          <a:pt x="9" y="137"/>
                        </a:lnTo>
                        <a:lnTo>
                          <a:pt x="6" y="153"/>
                        </a:lnTo>
                        <a:lnTo>
                          <a:pt x="3" y="168"/>
                        </a:lnTo>
                        <a:lnTo>
                          <a:pt x="1" y="184"/>
                        </a:lnTo>
                        <a:lnTo>
                          <a:pt x="0" y="199"/>
                        </a:lnTo>
                        <a:lnTo>
                          <a:pt x="0" y="214"/>
                        </a:lnTo>
                        <a:lnTo>
                          <a:pt x="0" y="228"/>
                        </a:lnTo>
                        <a:lnTo>
                          <a:pt x="1" y="243"/>
                        </a:lnTo>
                      </a:path>
                    </a:pathLst>
                  </a:custGeom>
                  <a:noFill/>
                  <a:ln w="19050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51517" name="Freeform 989"/>
                  <p:cNvSpPr>
                    <a:spLocks/>
                  </p:cNvSpPr>
                  <p:nvPr/>
                </p:nvSpPr>
                <p:spPr bwMode="auto">
                  <a:xfrm>
                    <a:off x="1400" y="1175"/>
                    <a:ext cx="14" cy="5"/>
                  </a:xfrm>
                  <a:custGeom>
                    <a:avLst/>
                    <a:gdLst>
                      <a:gd name="T0" fmla="*/ 43 w 43"/>
                      <a:gd name="T1" fmla="*/ 15 h 15"/>
                      <a:gd name="T2" fmla="*/ 41 w 43"/>
                      <a:gd name="T3" fmla="*/ 11 h 15"/>
                      <a:gd name="T4" fmla="*/ 39 w 43"/>
                      <a:gd name="T5" fmla="*/ 7 h 15"/>
                      <a:gd name="T6" fmla="*/ 36 w 43"/>
                      <a:gd name="T7" fmla="*/ 4 h 15"/>
                      <a:gd name="T8" fmla="*/ 33 w 43"/>
                      <a:gd name="T9" fmla="*/ 2 h 15"/>
                      <a:gd name="T10" fmla="*/ 29 w 43"/>
                      <a:gd name="T11" fmla="*/ 0 h 15"/>
                      <a:gd name="T12" fmla="*/ 26 w 43"/>
                      <a:gd name="T13" fmla="*/ 0 h 15"/>
                      <a:gd name="T14" fmla="*/ 22 w 43"/>
                      <a:gd name="T15" fmla="*/ 0 h 15"/>
                      <a:gd name="T16" fmla="*/ 17 w 43"/>
                      <a:gd name="T17" fmla="*/ 2 h 15"/>
                      <a:gd name="T18" fmla="*/ 13 w 43"/>
                      <a:gd name="T19" fmla="*/ 4 h 15"/>
                      <a:gd name="T20" fmla="*/ 9 w 43"/>
                      <a:gd name="T21" fmla="*/ 7 h 15"/>
                      <a:gd name="T22" fmla="*/ 5 w 43"/>
                      <a:gd name="T23" fmla="*/ 11 h 15"/>
                      <a:gd name="T24" fmla="*/ 0 w 43"/>
                      <a:gd name="T25" fmla="*/ 15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43" h="15">
                        <a:moveTo>
                          <a:pt x="43" y="15"/>
                        </a:moveTo>
                        <a:lnTo>
                          <a:pt x="41" y="11"/>
                        </a:lnTo>
                        <a:lnTo>
                          <a:pt x="39" y="7"/>
                        </a:lnTo>
                        <a:lnTo>
                          <a:pt x="36" y="4"/>
                        </a:lnTo>
                        <a:lnTo>
                          <a:pt x="33" y="2"/>
                        </a:lnTo>
                        <a:lnTo>
                          <a:pt x="29" y="0"/>
                        </a:lnTo>
                        <a:lnTo>
                          <a:pt x="26" y="0"/>
                        </a:lnTo>
                        <a:lnTo>
                          <a:pt x="22" y="0"/>
                        </a:lnTo>
                        <a:lnTo>
                          <a:pt x="17" y="2"/>
                        </a:lnTo>
                        <a:lnTo>
                          <a:pt x="13" y="4"/>
                        </a:lnTo>
                        <a:lnTo>
                          <a:pt x="9" y="7"/>
                        </a:lnTo>
                        <a:lnTo>
                          <a:pt x="5" y="11"/>
                        </a:lnTo>
                        <a:lnTo>
                          <a:pt x="0" y="15"/>
                        </a:lnTo>
                      </a:path>
                    </a:pathLst>
                  </a:custGeom>
                  <a:noFill/>
                  <a:ln w="19050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51518" name="Freeform 990"/>
                  <p:cNvSpPr>
                    <a:spLocks/>
                  </p:cNvSpPr>
                  <p:nvPr/>
                </p:nvSpPr>
                <p:spPr bwMode="auto">
                  <a:xfrm>
                    <a:off x="1392" y="1180"/>
                    <a:ext cx="22" cy="86"/>
                  </a:xfrm>
                  <a:custGeom>
                    <a:avLst/>
                    <a:gdLst>
                      <a:gd name="T0" fmla="*/ 0 w 66"/>
                      <a:gd name="T1" fmla="*/ 243 h 243"/>
                      <a:gd name="T2" fmla="*/ 8 w 66"/>
                      <a:gd name="T3" fmla="*/ 228 h 243"/>
                      <a:gd name="T4" fmla="*/ 17 w 66"/>
                      <a:gd name="T5" fmla="*/ 214 h 243"/>
                      <a:gd name="T6" fmla="*/ 24 w 66"/>
                      <a:gd name="T7" fmla="*/ 199 h 243"/>
                      <a:gd name="T8" fmla="*/ 32 w 66"/>
                      <a:gd name="T9" fmla="*/ 184 h 243"/>
                      <a:gd name="T10" fmla="*/ 38 w 66"/>
                      <a:gd name="T11" fmla="*/ 168 h 243"/>
                      <a:gd name="T12" fmla="*/ 44 w 66"/>
                      <a:gd name="T13" fmla="*/ 153 h 243"/>
                      <a:gd name="T14" fmla="*/ 49 w 66"/>
                      <a:gd name="T15" fmla="*/ 137 h 243"/>
                      <a:gd name="T16" fmla="*/ 53 w 66"/>
                      <a:gd name="T17" fmla="*/ 121 h 243"/>
                      <a:gd name="T18" fmla="*/ 57 w 66"/>
                      <a:gd name="T19" fmla="*/ 105 h 243"/>
                      <a:gd name="T20" fmla="*/ 61 w 66"/>
                      <a:gd name="T21" fmla="*/ 89 h 243"/>
                      <a:gd name="T22" fmla="*/ 63 w 66"/>
                      <a:gd name="T23" fmla="*/ 74 h 243"/>
                      <a:gd name="T24" fmla="*/ 65 w 66"/>
                      <a:gd name="T25" fmla="*/ 58 h 243"/>
                      <a:gd name="T26" fmla="*/ 66 w 66"/>
                      <a:gd name="T27" fmla="*/ 43 h 243"/>
                      <a:gd name="T28" fmla="*/ 66 w 66"/>
                      <a:gd name="T29" fmla="*/ 29 h 243"/>
                      <a:gd name="T30" fmla="*/ 66 w 66"/>
                      <a:gd name="T31" fmla="*/ 15 h 243"/>
                      <a:gd name="T32" fmla="*/ 65 w 66"/>
                      <a:gd name="T33" fmla="*/ 0 h 2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66" h="243">
                        <a:moveTo>
                          <a:pt x="0" y="243"/>
                        </a:moveTo>
                        <a:lnTo>
                          <a:pt x="8" y="228"/>
                        </a:lnTo>
                        <a:lnTo>
                          <a:pt x="17" y="214"/>
                        </a:lnTo>
                        <a:lnTo>
                          <a:pt x="24" y="199"/>
                        </a:lnTo>
                        <a:lnTo>
                          <a:pt x="32" y="184"/>
                        </a:lnTo>
                        <a:lnTo>
                          <a:pt x="38" y="168"/>
                        </a:lnTo>
                        <a:lnTo>
                          <a:pt x="44" y="153"/>
                        </a:lnTo>
                        <a:lnTo>
                          <a:pt x="49" y="137"/>
                        </a:lnTo>
                        <a:lnTo>
                          <a:pt x="53" y="121"/>
                        </a:lnTo>
                        <a:lnTo>
                          <a:pt x="57" y="105"/>
                        </a:lnTo>
                        <a:lnTo>
                          <a:pt x="61" y="89"/>
                        </a:lnTo>
                        <a:lnTo>
                          <a:pt x="63" y="74"/>
                        </a:lnTo>
                        <a:lnTo>
                          <a:pt x="65" y="58"/>
                        </a:lnTo>
                        <a:lnTo>
                          <a:pt x="66" y="43"/>
                        </a:lnTo>
                        <a:lnTo>
                          <a:pt x="66" y="29"/>
                        </a:lnTo>
                        <a:lnTo>
                          <a:pt x="66" y="15"/>
                        </a:lnTo>
                        <a:lnTo>
                          <a:pt x="65" y="0"/>
                        </a:lnTo>
                      </a:path>
                    </a:pathLst>
                  </a:custGeom>
                  <a:noFill/>
                  <a:ln w="19050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51519" name="Freeform 991"/>
                  <p:cNvSpPr>
                    <a:spLocks/>
                  </p:cNvSpPr>
                  <p:nvPr/>
                </p:nvSpPr>
                <p:spPr bwMode="auto">
                  <a:xfrm>
                    <a:off x="1378" y="1266"/>
                    <a:ext cx="14" cy="5"/>
                  </a:xfrm>
                  <a:custGeom>
                    <a:avLst/>
                    <a:gdLst>
                      <a:gd name="T0" fmla="*/ 0 w 43"/>
                      <a:gd name="T1" fmla="*/ 0 h 14"/>
                      <a:gd name="T2" fmla="*/ 2 w 43"/>
                      <a:gd name="T3" fmla="*/ 4 h 14"/>
                      <a:gd name="T4" fmla="*/ 5 w 43"/>
                      <a:gd name="T5" fmla="*/ 7 h 14"/>
                      <a:gd name="T6" fmla="*/ 7 w 43"/>
                      <a:gd name="T7" fmla="*/ 10 h 14"/>
                      <a:gd name="T8" fmla="*/ 10 w 43"/>
                      <a:gd name="T9" fmla="*/ 12 h 14"/>
                      <a:gd name="T10" fmla="*/ 13 w 43"/>
                      <a:gd name="T11" fmla="*/ 14 h 14"/>
                      <a:gd name="T12" fmla="*/ 17 w 43"/>
                      <a:gd name="T13" fmla="*/ 14 h 14"/>
                      <a:gd name="T14" fmla="*/ 22 w 43"/>
                      <a:gd name="T15" fmla="*/ 14 h 14"/>
                      <a:gd name="T16" fmla="*/ 26 w 43"/>
                      <a:gd name="T17" fmla="*/ 12 h 14"/>
                      <a:gd name="T18" fmla="*/ 30 w 43"/>
                      <a:gd name="T19" fmla="*/ 10 h 14"/>
                      <a:gd name="T20" fmla="*/ 34 w 43"/>
                      <a:gd name="T21" fmla="*/ 7 h 14"/>
                      <a:gd name="T22" fmla="*/ 39 w 43"/>
                      <a:gd name="T23" fmla="*/ 4 h 14"/>
                      <a:gd name="T24" fmla="*/ 43 w 43"/>
                      <a:gd name="T25" fmla="*/ 0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43" h="14">
                        <a:moveTo>
                          <a:pt x="0" y="0"/>
                        </a:moveTo>
                        <a:lnTo>
                          <a:pt x="2" y="4"/>
                        </a:lnTo>
                        <a:lnTo>
                          <a:pt x="5" y="7"/>
                        </a:lnTo>
                        <a:lnTo>
                          <a:pt x="7" y="10"/>
                        </a:lnTo>
                        <a:lnTo>
                          <a:pt x="10" y="12"/>
                        </a:lnTo>
                        <a:lnTo>
                          <a:pt x="13" y="14"/>
                        </a:lnTo>
                        <a:lnTo>
                          <a:pt x="17" y="14"/>
                        </a:lnTo>
                        <a:lnTo>
                          <a:pt x="22" y="14"/>
                        </a:lnTo>
                        <a:lnTo>
                          <a:pt x="26" y="12"/>
                        </a:lnTo>
                        <a:lnTo>
                          <a:pt x="30" y="10"/>
                        </a:lnTo>
                        <a:lnTo>
                          <a:pt x="34" y="7"/>
                        </a:lnTo>
                        <a:lnTo>
                          <a:pt x="39" y="4"/>
                        </a:lnTo>
                        <a:lnTo>
                          <a:pt x="43" y="0"/>
                        </a:lnTo>
                      </a:path>
                    </a:pathLst>
                  </a:custGeom>
                  <a:noFill/>
                  <a:ln w="19050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51520" name="Freeform 992"/>
                  <p:cNvSpPr>
                    <a:spLocks/>
                  </p:cNvSpPr>
                  <p:nvPr/>
                </p:nvSpPr>
                <p:spPr bwMode="auto">
                  <a:xfrm>
                    <a:off x="1147" y="1344"/>
                    <a:ext cx="49" cy="54"/>
                  </a:xfrm>
                  <a:custGeom>
                    <a:avLst/>
                    <a:gdLst>
                      <a:gd name="T0" fmla="*/ 95 w 139"/>
                      <a:gd name="T1" fmla="*/ 0 h 151"/>
                      <a:gd name="T2" fmla="*/ 139 w 139"/>
                      <a:gd name="T3" fmla="*/ 40 h 151"/>
                      <a:gd name="T4" fmla="*/ 0 w 139"/>
                      <a:gd name="T5" fmla="*/ 151 h 151"/>
                      <a:gd name="T6" fmla="*/ 95 w 139"/>
                      <a:gd name="T7" fmla="*/ 0 h 1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39" h="151">
                        <a:moveTo>
                          <a:pt x="95" y="0"/>
                        </a:moveTo>
                        <a:lnTo>
                          <a:pt x="139" y="40"/>
                        </a:lnTo>
                        <a:lnTo>
                          <a:pt x="0" y="151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19050" cmpd="sng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51521" name="Freeform 993"/>
                  <p:cNvSpPr>
                    <a:spLocks/>
                  </p:cNvSpPr>
                  <p:nvPr/>
                </p:nvSpPr>
                <p:spPr bwMode="auto">
                  <a:xfrm>
                    <a:off x="1147" y="1344"/>
                    <a:ext cx="49" cy="54"/>
                  </a:xfrm>
                  <a:custGeom>
                    <a:avLst/>
                    <a:gdLst>
                      <a:gd name="T0" fmla="*/ 95 w 139"/>
                      <a:gd name="T1" fmla="*/ 0 h 151"/>
                      <a:gd name="T2" fmla="*/ 139 w 139"/>
                      <a:gd name="T3" fmla="*/ 40 h 151"/>
                      <a:gd name="T4" fmla="*/ 0 w 139"/>
                      <a:gd name="T5" fmla="*/ 151 h 151"/>
                      <a:gd name="T6" fmla="*/ 95 w 139"/>
                      <a:gd name="T7" fmla="*/ 0 h 1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39" h="151">
                        <a:moveTo>
                          <a:pt x="95" y="0"/>
                        </a:moveTo>
                        <a:lnTo>
                          <a:pt x="139" y="40"/>
                        </a:lnTo>
                        <a:lnTo>
                          <a:pt x="0" y="151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19050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51522" name="Line 994"/>
                  <p:cNvSpPr>
                    <a:spLocks noChangeShapeType="1"/>
                  </p:cNvSpPr>
                  <p:nvPr/>
                </p:nvSpPr>
                <p:spPr bwMode="auto">
                  <a:xfrm>
                    <a:off x="1147" y="1398"/>
                    <a:ext cx="0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151523" name="Line 995"/>
              <p:cNvSpPr>
                <a:spLocks noChangeShapeType="1"/>
              </p:cNvSpPr>
              <p:nvPr/>
            </p:nvSpPr>
            <p:spPr bwMode="auto">
              <a:xfrm>
                <a:off x="758" y="1829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524" name="Line 996"/>
              <p:cNvSpPr>
                <a:spLocks noChangeShapeType="1"/>
              </p:cNvSpPr>
              <p:nvPr/>
            </p:nvSpPr>
            <p:spPr bwMode="auto">
              <a:xfrm>
                <a:off x="2186" y="1829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525" name="Line 997"/>
              <p:cNvSpPr>
                <a:spLocks noChangeShapeType="1"/>
              </p:cNvSpPr>
              <p:nvPr/>
            </p:nvSpPr>
            <p:spPr bwMode="auto">
              <a:xfrm>
                <a:off x="758" y="1378"/>
                <a:ext cx="0" cy="23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526" name="Line 998"/>
              <p:cNvSpPr>
                <a:spLocks noChangeShapeType="1"/>
              </p:cNvSpPr>
              <p:nvPr/>
            </p:nvSpPr>
            <p:spPr bwMode="auto">
              <a:xfrm>
                <a:off x="758" y="1641"/>
                <a:ext cx="0" cy="2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527" name="Line 999"/>
              <p:cNvSpPr>
                <a:spLocks noChangeShapeType="1"/>
              </p:cNvSpPr>
              <p:nvPr/>
            </p:nvSpPr>
            <p:spPr bwMode="auto">
              <a:xfrm>
                <a:off x="758" y="1692"/>
                <a:ext cx="0" cy="23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528" name="Line 1000"/>
              <p:cNvSpPr>
                <a:spLocks noChangeShapeType="1"/>
              </p:cNvSpPr>
              <p:nvPr/>
            </p:nvSpPr>
            <p:spPr bwMode="auto">
              <a:xfrm>
                <a:off x="312" y="2819"/>
                <a:ext cx="2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529" name="Line 1001"/>
              <p:cNvSpPr>
                <a:spLocks noChangeShapeType="1"/>
              </p:cNvSpPr>
              <p:nvPr/>
            </p:nvSpPr>
            <p:spPr bwMode="auto">
              <a:xfrm>
                <a:off x="363" y="2819"/>
                <a:ext cx="23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530" name="Line 1002"/>
              <p:cNvSpPr>
                <a:spLocks noChangeShapeType="1"/>
              </p:cNvSpPr>
              <p:nvPr/>
            </p:nvSpPr>
            <p:spPr bwMode="auto">
              <a:xfrm>
                <a:off x="625" y="2819"/>
                <a:ext cx="2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531" name="Line 1003"/>
              <p:cNvSpPr>
                <a:spLocks noChangeShapeType="1"/>
              </p:cNvSpPr>
              <p:nvPr/>
            </p:nvSpPr>
            <p:spPr bwMode="auto">
              <a:xfrm>
                <a:off x="677" y="2819"/>
                <a:ext cx="23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532" name="Line 1004"/>
              <p:cNvSpPr>
                <a:spLocks noChangeShapeType="1"/>
              </p:cNvSpPr>
              <p:nvPr/>
            </p:nvSpPr>
            <p:spPr bwMode="auto">
              <a:xfrm>
                <a:off x="939" y="2819"/>
                <a:ext cx="2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533" name="Line 1005"/>
              <p:cNvSpPr>
                <a:spLocks noChangeShapeType="1"/>
              </p:cNvSpPr>
              <p:nvPr/>
            </p:nvSpPr>
            <p:spPr bwMode="auto">
              <a:xfrm>
                <a:off x="990" y="2819"/>
                <a:ext cx="23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534" name="Line 1006"/>
              <p:cNvSpPr>
                <a:spLocks noChangeShapeType="1"/>
              </p:cNvSpPr>
              <p:nvPr/>
            </p:nvSpPr>
            <p:spPr bwMode="auto">
              <a:xfrm>
                <a:off x="1253" y="2819"/>
                <a:ext cx="2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535" name="Line 1007"/>
              <p:cNvSpPr>
                <a:spLocks noChangeShapeType="1"/>
              </p:cNvSpPr>
              <p:nvPr/>
            </p:nvSpPr>
            <p:spPr bwMode="auto">
              <a:xfrm>
                <a:off x="1306" y="2819"/>
                <a:ext cx="16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536" name="Freeform 1008"/>
              <p:cNvSpPr>
                <a:spLocks/>
              </p:cNvSpPr>
              <p:nvPr/>
            </p:nvSpPr>
            <p:spPr bwMode="auto">
              <a:xfrm>
                <a:off x="177" y="2239"/>
                <a:ext cx="1164" cy="1163"/>
              </a:xfrm>
              <a:custGeom>
                <a:avLst/>
                <a:gdLst>
                  <a:gd name="T0" fmla="*/ 3317 w 3324"/>
                  <a:gd name="T1" fmla="*/ 1517 h 3325"/>
                  <a:gd name="T2" fmla="*/ 3290 w 3324"/>
                  <a:gd name="T3" fmla="*/ 1326 h 3325"/>
                  <a:gd name="T4" fmla="*/ 3240 w 3324"/>
                  <a:gd name="T5" fmla="*/ 1139 h 3325"/>
                  <a:gd name="T6" fmla="*/ 3168 w 3324"/>
                  <a:gd name="T7" fmla="*/ 959 h 3325"/>
                  <a:gd name="T8" fmla="*/ 3077 w 3324"/>
                  <a:gd name="T9" fmla="*/ 788 h 3325"/>
                  <a:gd name="T10" fmla="*/ 2966 w 3324"/>
                  <a:gd name="T11" fmla="*/ 631 h 3325"/>
                  <a:gd name="T12" fmla="*/ 2837 w 3324"/>
                  <a:gd name="T13" fmla="*/ 486 h 3325"/>
                  <a:gd name="T14" fmla="*/ 2693 w 3324"/>
                  <a:gd name="T15" fmla="*/ 357 h 3325"/>
                  <a:gd name="T16" fmla="*/ 2535 w 3324"/>
                  <a:gd name="T17" fmla="*/ 247 h 3325"/>
                  <a:gd name="T18" fmla="*/ 2364 w 3324"/>
                  <a:gd name="T19" fmla="*/ 155 h 3325"/>
                  <a:gd name="T20" fmla="*/ 2185 w 3324"/>
                  <a:gd name="T21" fmla="*/ 84 h 3325"/>
                  <a:gd name="T22" fmla="*/ 1998 w 3324"/>
                  <a:gd name="T23" fmla="*/ 34 h 3325"/>
                  <a:gd name="T24" fmla="*/ 1807 w 3324"/>
                  <a:gd name="T25" fmla="*/ 5 h 3325"/>
                  <a:gd name="T26" fmla="*/ 1614 w 3324"/>
                  <a:gd name="T27" fmla="*/ 0 h 3325"/>
                  <a:gd name="T28" fmla="*/ 1422 w 3324"/>
                  <a:gd name="T29" fmla="*/ 17 h 3325"/>
                  <a:gd name="T30" fmla="*/ 1232 w 3324"/>
                  <a:gd name="T31" fmla="*/ 56 h 3325"/>
                  <a:gd name="T32" fmla="*/ 1049 w 3324"/>
                  <a:gd name="T33" fmla="*/ 117 h 3325"/>
                  <a:gd name="T34" fmla="*/ 874 w 3324"/>
                  <a:gd name="T35" fmla="*/ 199 h 3325"/>
                  <a:gd name="T36" fmla="*/ 710 w 3324"/>
                  <a:gd name="T37" fmla="*/ 300 h 3325"/>
                  <a:gd name="T38" fmla="*/ 557 w 3324"/>
                  <a:gd name="T39" fmla="*/ 420 h 3325"/>
                  <a:gd name="T40" fmla="*/ 421 w 3324"/>
                  <a:gd name="T41" fmla="*/ 556 h 3325"/>
                  <a:gd name="T42" fmla="*/ 301 w 3324"/>
                  <a:gd name="T43" fmla="*/ 709 h 3325"/>
                  <a:gd name="T44" fmla="*/ 200 w 3324"/>
                  <a:gd name="T45" fmla="*/ 873 h 3325"/>
                  <a:gd name="T46" fmla="*/ 118 w 3324"/>
                  <a:gd name="T47" fmla="*/ 1048 h 3325"/>
                  <a:gd name="T48" fmla="*/ 57 w 3324"/>
                  <a:gd name="T49" fmla="*/ 1231 h 3325"/>
                  <a:gd name="T50" fmla="*/ 19 w 3324"/>
                  <a:gd name="T51" fmla="*/ 1421 h 3325"/>
                  <a:gd name="T52" fmla="*/ 2 w 3324"/>
                  <a:gd name="T53" fmla="*/ 1614 h 3325"/>
                  <a:gd name="T54" fmla="*/ 7 w 3324"/>
                  <a:gd name="T55" fmla="*/ 1806 h 3325"/>
                  <a:gd name="T56" fmla="*/ 35 w 3324"/>
                  <a:gd name="T57" fmla="*/ 1998 h 3325"/>
                  <a:gd name="T58" fmla="*/ 85 w 3324"/>
                  <a:gd name="T59" fmla="*/ 2185 h 3325"/>
                  <a:gd name="T60" fmla="*/ 156 w 3324"/>
                  <a:gd name="T61" fmla="*/ 2364 h 3325"/>
                  <a:gd name="T62" fmla="*/ 248 w 3324"/>
                  <a:gd name="T63" fmla="*/ 2535 h 3325"/>
                  <a:gd name="T64" fmla="*/ 359 w 3324"/>
                  <a:gd name="T65" fmla="*/ 2693 h 3325"/>
                  <a:gd name="T66" fmla="*/ 487 w 3324"/>
                  <a:gd name="T67" fmla="*/ 2838 h 3325"/>
                  <a:gd name="T68" fmla="*/ 632 w 3324"/>
                  <a:gd name="T69" fmla="*/ 2967 h 3325"/>
                  <a:gd name="T70" fmla="*/ 789 w 3324"/>
                  <a:gd name="T71" fmla="*/ 3078 h 3325"/>
                  <a:gd name="T72" fmla="*/ 960 w 3324"/>
                  <a:gd name="T73" fmla="*/ 3169 h 3325"/>
                  <a:gd name="T74" fmla="*/ 1140 w 3324"/>
                  <a:gd name="T75" fmla="*/ 3241 h 3325"/>
                  <a:gd name="T76" fmla="*/ 1326 w 3324"/>
                  <a:gd name="T77" fmla="*/ 3291 h 3325"/>
                  <a:gd name="T78" fmla="*/ 1518 w 3324"/>
                  <a:gd name="T79" fmla="*/ 3318 h 3325"/>
                  <a:gd name="T80" fmla="*/ 1711 w 3324"/>
                  <a:gd name="T81" fmla="*/ 3325 h 3325"/>
                  <a:gd name="T82" fmla="*/ 1903 w 3324"/>
                  <a:gd name="T83" fmla="*/ 3308 h 3325"/>
                  <a:gd name="T84" fmla="*/ 2093 w 3324"/>
                  <a:gd name="T85" fmla="*/ 3268 h 3325"/>
                  <a:gd name="T86" fmla="*/ 2276 w 3324"/>
                  <a:gd name="T87" fmla="*/ 3208 h 3325"/>
                  <a:gd name="T88" fmla="*/ 2451 w 3324"/>
                  <a:gd name="T89" fmla="*/ 3126 h 3325"/>
                  <a:gd name="T90" fmla="*/ 2616 w 3324"/>
                  <a:gd name="T91" fmla="*/ 3024 h 3325"/>
                  <a:gd name="T92" fmla="*/ 2767 w 3324"/>
                  <a:gd name="T93" fmla="*/ 2904 h 3325"/>
                  <a:gd name="T94" fmla="*/ 2904 w 3324"/>
                  <a:gd name="T95" fmla="*/ 2768 h 3325"/>
                  <a:gd name="T96" fmla="*/ 3023 w 3324"/>
                  <a:gd name="T97" fmla="*/ 2616 h 3325"/>
                  <a:gd name="T98" fmla="*/ 3125 w 3324"/>
                  <a:gd name="T99" fmla="*/ 2452 h 3325"/>
                  <a:gd name="T100" fmla="*/ 3207 w 3324"/>
                  <a:gd name="T101" fmla="*/ 2276 h 3325"/>
                  <a:gd name="T102" fmla="*/ 3267 w 3324"/>
                  <a:gd name="T103" fmla="*/ 2093 h 3325"/>
                  <a:gd name="T104" fmla="*/ 3307 w 3324"/>
                  <a:gd name="T105" fmla="*/ 1903 h 3325"/>
                  <a:gd name="T106" fmla="*/ 3324 w 3324"/>
                  <a:gd name="T107" fmla="*/ 1711 h 3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324" h="3325">
                    <a:moveTo>
                      <a:pt x="3324" y="1662"/>
                    </a:moveTo>
                    <a:lnTo>
                      <a:pt x="3324" y="1614"/>
                    </a:lnTo>
                    <a:lnTo>
                      <a:pt x="3322" y="1566"/>
                    </a:lnTo>
                    <a:lnTo>
                      <a:pt x="3317" y="1517"/>
                    </a:lnTo>
                    <a:lnTo>
                      <a:pt x="3313" y="1469"/>
                    </a:lnTo>
                    <a:lnTo>
                      <a:pt x="3307" y="1421"/>
                    </a:lnTo>
                    <a:lnTo>
                      <a:pt x="3299" y="1373"/>
                    </a:lnTo>
                    <a:lnTo>
                      <a:pt x="3290" y="1326"/>
                    </a:lnTo>
                    <a:lnTo>
                      <a:pt x="3279" y="1278"/>
                    </a:lnTo>
                    <a:lnTo>
                      <a:pt x="3267" y="1231"/>
                    </a:lnTo>
                    <a:lnTo>
                      <a:pt x="3255" y="1185"/>
                    </a:lnTo>
                    <a:lnTo>
                      <a:pt x="3240" y="1139"/>
                    </a:lnTo>
                    <a:lnTo>
                      <a:pt x="3224" y="1093"/>
                    </a:lnTo>
                    <a:lnTo>
                      <a:pt x="3207" y="1048"/>
                    </a:lnTo>
                    <a:lnTo>
                      <a:pt x="3189" y="1004"/>
                    </a:lnTo>
                    <a:lnTo>
                      <a:pt x="3168" y="959"/>
                    </a:lnTo>
                    <a:lnTo>
                      <a:pt x="3147" y="915"/>
                    </a:lnTo>
                    <a:lnTo>
                      <a:pt x="3125" y="873"/>
                    </a:lnTo>
                    <a:lnTo>
                      <a:pt x="3101" y="830"/>
                    </a:lnTo>
                    <a:lnTo>
                      <a:pt x="3077" y="788"/>
                    </a:lnTo>
                    <a:lnTo>
                      <a:pt x="3051" y="748"/>
                    </a:lnTo>
                    <a:lnTo>
                      <a:pt x="3023" y="709"/>
                    </a:lnTo>
                    <a:lnTo>
                      <a:pt x="2996" y="669"/>
                    </a:lnTo>
                    <a:lnTo>
                      <a:pt x="2966" y="631"/>
                    </a:lnTo>
                    <a:lnTo>
                      <a:pt x="2935" y="593"/>
                    </a:lnTo>
                    <a:lnTo>
                      <a:pt x="2904" y="556"/>
                    </a:lnTo>
                    <a:lnTo>
                      <a:pt x="2871" y="521"/>
                    </a:lnTo>
                    <a:lnTo>
                      <a:pt x="2837" y="486"/>
                    </a:lnTo>
                    <a:lnTo>
                      <a:pt x="2803" y="452"/>
                    </a:lnTo>
                    <a:lnTo>
                      <a:pt x="2767" y="420"/>
                    </a:lnTo>
                    <a:lnTo>
                      <a:pt x="2731" y="388"/>
                    </a:lnTo>
                    <a:lnTo>
                      <a:pt x="2693" y="357"/>
                    </a:lnTo>
                    <a:lnTo>
                      <a:pt x="2655" y="329"/>
                    </a:lnTo>
                    <a:lnTo>
                      <a:pt x="2616" y="300"/>
                    </a:lnTo>
                    <a:lnTo>
                      <a:pt x="2575" y="272"/>
                    </a:lnTo>
                    <a:lnTo>
                      <a:pt x="2535" y="247"/>
                    </a:lnTo>
                    <a:lnTo>
                      <a:pt x="2493" y="222"/>
                    </a:lnTo>
                    <a:lnTo>
                      <a:pt x="2451" y="199"/>
                    </a:lnTo>
                    <a:lnTo>
                      <a:pt x="2408" y="176"/>
                    </a:lnTo>
                    <a:lnTo>
                      <a:pt x="2364" y="155"/>
                    </a:lnTo>
                    <a:lnTo>
                      <a:pt x="2321" y="135"/>
                    </a:lnTo>
                    <a:lnTo>
                      <a:pt x="2276" y="117"/>
                    </a:lnTo>
                    <a:lnTo>
                      <a:pt x="2230" y="100"/>
                    </a:lnTo>
                    <a:lnTo>
                      <a:pt x="2185" y="84"/>
                    </a:lnTo>
                    <a:lnTo>
                      <a:pt x="2139" y="69"/>
                    </a:lnTo>
                    <a:lnTo>
                      <a:pt x="2093" y="56"/>
                    </a:lnTo>
                    <a:lnTo>
                      <a:pt x="2046" y="44"/>
                    </a:lnTo>
                    <a:lnTo>
                      <a:pt x="1998" y="34"/>
                    </a:lnTo>
                    <a:lnTo>
                      <a:pt x="1951" y="24"/>
                    </a:lnTo>
                    <a:lnTo>
                      <a:pt x="1903" y="17"/>
                    </a:lnTo>
                    <a:lnTo>
                      <a:pt x="1855" y="10"/>
                    </a:lnTo>
                    <a:lnTo>
                      <a:pt x="1807" y="5"/>
                    </a:lnTo>
                    <a:lnTo>
                      <a:pt x="1758" y="2"/>
                    </a:lnTo>
                    <a:lnTo>
                      <a:pt x="1711" y="0"/>
                    </a:lnTo>
                    <a:lnTo>
                      <a:pt x="1663" y="0"/>
                    </a:lnTo>
                    <a:lnTo>
                      <a:pt x="1614" y="0"/>
                    </a:lnTo>
                    <a:lnTo>
                      <a:pt x="1566" y="2"/>
                    </a:lnTo>
                    <a:lnTo>
                      <a:pt x="1518" y="5"/>
                    </a:lnTo>
                    <a:lnTo>
                      <a:pt x="1470" y="10"/>
                    </a:lnTo>
                    <a:lnTo>
                      <a:pt x="1422" y="17"/>
                    </a:lnTo>
                    <a:lnTo>
                      <a:pt x="1374" y="24"/>
                    </a:lnTo>
                    <a:lnTo>
                      <a:pt x="1326" y="34"/>
                    </a:lnTo>
                    <a:lnTo>
                      <a:pt x="1279" y="44"/>
                    </a:lnTo>
                    <a:lnTo>
                      <a:pt x="1232" y="56"/>
                    </a:lnTo>
                    <a:lnTo>
                      <a:pt x="1186" y="69"/>
                    </a:lnTo>
                    <a:lnTo>
                      <a:pt x="1140" y="84"/>
                    </a:lnTo>
                    <a:lnTo>
                      <a:pt x="1094" y="100"/>
                    </a:lnTo>
                    <a:lnTo>
                      <a:pt x="1049" y="117"/>
                    </a:lnTo>
                    <a:lnTo>
                      <a:pt x="1005" y="135"/>
                    </a:lnTo>
                    <a:lnTo>
                      <a:pt x="960" y="155"/>
                    </a:lnTo>
                    <a:lnTo>
                      <a:pt x="916" y="176"/>
                    </a:lnTo>
                    <a:lnTo>
                      <a:pt x="874" y="199"/>
                    </a:lnTo>
                    <a:lnTo>
                      <a:pt x="831" y="222"/>
                    </a:lnTo>
                    <a:lnTo>
                      <a:pt x="789" y="247"/>
                    </a:lnTo>
                    <a:lnTo>
                      <a:pt x="749" y="272"/>
                    </a:lnTo>
                    <a:lnTo>
                      <a:pt x="710" y="300"/>
                    </a:lnTo>
                    <a:lnTo>
                      <a:pt x="670" y="329"/>
                    </a:lnTo>
                    <a:lnTo>
                      <a:pt x="632" y="357"/>
                    </a:lnTo>
                    <a:lnTo>
                      <a:pt x="595" y="388"/>
                    </a:lnTo>
                    <a:lnTo>
                      <a:pt x="557" y="420"/>
                    </a:lnTo>
                    <a:lnTo>
                      <a:pt x="522" y="452"/>
                    </a:lnTo>
                    <a:lnTo>
                      <a:pt x="487" y="486"/>
                    </a:lnTo>
                    <a:lnTo>
                      <a:pt x="454" y="521"/>
                    </a:lnTo>
                    <a:lnTo>
                      <a:pt x="421" y="556"/>
                    </a:lnTo>
                    <a:lnTo>
                      <a:pt x="389" y="593"/>
                    </a:lnTo>
                    <a:lnTo>
                      <a:pt x="359" y="631"/>
                    </a:lnTo>
                    <a:lnTo>
                      <a:pt x="330" y="669"/>
                    </a:lnTo>
                    <a:lnTo>
                      <a:pt x="301" y="709"/>
                    </a:lnTo>
                    <a:lnTo>
                      <a:pt x="274" y="748"/>
                    </a:lnTo>
                    <a:lnTo>
                      <a:pt x="248" y="788"/>
                    </a:lnTo>
                    <a:lnTo>
                      <a:pt x="223" y="830"/>
                    </a:lnTo>
                    <a:lnTo>
                      <a:pt x="200" y="873"/>
                    </a:lnTo>
                    <a:lnTo>
                      <a:pt x="177" y="915"/>
                    </a:lnTo>
                    <a:lnTo>
                      <a:pt x="156" y="959"/>
                    </a:lnTo>
                    <a:lnTo>
                      <a:pt x="137" y="1004"/>
                    </a:lnTo>
                    <a:lnTo>
                      <a:pt x="118" y="1048"/>
                    </a:lnTo>
                    <a:lnTo>
                      <a:pt x="101" y="1093"/>
                    </a:lnTo>
                    <a:lnTo>
                      <a:pt x="85" y="1139"/>
                    </a:lnTo>
                    <a:lnTo>
                      <a:pt x="71" y="1185"/>
                    </a:lnTo>
                    <a:lnTo>
                      <a:pt x="57" y="1231"/>
                    </a:lnTo>
                    <a:lnTo>
                      <a:pt x="45" y="1278"/>
                    </a:lnTo>
                    <a:lnTo>
                      <a:pt x="35" y="1326"/>
                    </a:lnTo>
                    <a:lnTo>
                      <a:pt x="26" y="1373"/>
                    </a:lnTo>
                    <a:lnTo>
                      <a:pt x="19" y="1421"/>
                    </a:lnTo>
                    <a:lnTo>
                      <a:pt x="12" y="1469"/>
                    </a:lnTo>
                    <a:lnTo>
                      <a:pt x="7" y="1517"/>
                    </a:lnTo>
                    <a:lnTo>
                      <a:pt x="4" y="1566"/>
                    </a:lnTo>
                    <a:lnTo>
                      <a:pt x="2" y="1614"/>
                    </a:lnTo>
                    <a:lnTo>
                      <a:pt x="0" y="1662"/>
                    </a:lnTo>
                    <a:lnTo>
                      <a:pt x="2" y="1711"/>
                    </a:lnTo>
                    <a:lnTo>
                      <a:pt x="4" y="1758"/>
                    </a:lnTo>
                    <a:lnTo>
                      <a:pt x="7" y="1806"/>
                    </a:lnTo>
                    <a:lnTo>
                      <a:pt x="12" y="1855"/>
                    </a:lnTo>
                    <a:lnTo>
                      <a:pt x="19" y="1903"/>
                    </a:lnTo>
                    <a:lnTo>
                      <a:pt x="26" y="1951"/>
                    </a:lnTo>
                    <a:lnTo>
                      <a:pt x="35" y="1998"/>
                    </a:lnTo>
                    <a:lnTo>
                      <a:pt x="45" y="2046"/>
                    </a:lnTo>
                    <a:lnTo>
                      <a:pt x="57" y="2093"/>
                    </a:lnTo>
                    <a:lnTo>
                      <a:pt x="71" y="2139"/>
                    </a:lnTo>
                    <a:lnTo>
                      <a:pt x="85" y="2185"/>
                    </a:lnTo>
                    <a:lnTo>
                      <a:pt x="101" y="2231"/>
                    </a:lnTo>
                    <a:lnTo>
                      <a:pt x="118" y="2276"/>
                    </a:lnTo>
                    <a:lnTo>
                      <a:pt x="137" y="2321"/>
                    </a:lnTo>
                    <a:lnTo>
                      <a:pt x="156" y="2364"/>
                    </a:lnTo>
                    <a:lnTo>
                      <a:pt x="177" y="2408"/>
                    </a:lnTo>
                    <a:lnTo>
                      <a:pt x="200" y="2452"/>
                    </a:lnTo>
                    <a:lnTo>
                      <a:pt x="223" y="2493"/>
                    </a:lnTo>
                    <a:lnTo>
                      <a:pt x="248" y="2535"/>
                    </a:lnTo>
                    <a:lnTo>
                      <a:pt x="274" y="2576"/>
                    </a:lnTo>
                    <a:lnTo>
                      <a:pt x="301" y="2616"/>
                    </a:lnTo>
                    <a:lnTo>
                      <a:pt x="330" y="2655"/>
                    </a:lnTo>
                    <a:lnTo>
                      <a:pt x="359" y="2693"/>
                    </a:lnTo>
                    <a:lnTo>
                      <a:pt x="389" y="2731"/>
                    </a:lnTo>
                    <a:lnTo>
                      <a:pt x="421" y="2768"/>
                    </a:lnTo>
                    <a:lnTo>
                      <a:pt x="454" y="2803"/>
                    </a:lnTo>
                    <a:lnTo>
                      <a:pt x="487" y="2838"/>
                    </a:lnTo>
                    <a:lnTo>
                      <a:pt x="522" y="2871"/>
                    </a:lnTo>
                    <a:lnTo>
                      <a:pt x="557" y="2904"/>
                    </a:lnTo>
                    <a:lnTo>
                      <a:pt x="595" y="2936"/>
                    </a:lnTo>
                    <a:lnTo>
                      <a:pt x="632" y="2967"/>
                    </a:lnTo>
                    <a:lnTo>
                      <a:pt x="670" y="2996"/>
                    </a:lnTo>
                    <a:lnTo>
                      <a:pt x="710" y="3024"/>
                    </a:lnTo>
                    <a:lnTo>
                      <a:pt x="749" y="3051"/>
                    </a:lnTo>
                    <a:lnTo>
                      <a:pt x="789" y="3078"/>
                    </a:lnTo>
                    <a:lnTo>
                      <a:pt x="831" y="3102"/>
                    </a:lnTo>
                    <a:lnTo>
                      <a:pt x="874" y="3126"/>
                    </a:lnTo>
                    <a:lnTo>
                      <a:pt x="916" y="3148"/>
                    </a:lnTo>
                    <a:lnTo>
                      <a:pt x="960" y="3169"/>
                    </a:lnTo>
                    <a:lnTo>
                      <a:pt x="1005" y="3188"/>
                    </a:lnTo>
                    <a:lnTo>
                      <a:pt x="1049" y="3208"/>
                    </a:lnTo>
                    <a:lnTo>
                      <a:pt x="1094" y="3225"/>
                    </a:lnTo>
                    <a:lnTo>
                      <a:pt x="1140" y="3241"/>
                    </a:lnTo>
                    <a:lnTo>
                      <a:pt x="1186" y="3255"/>
                    </a:lnTo>
                    <a:lnTo>
                      <a:pt x="1232" y="3268"/>
                    </a:lnTo>
                    <a:lnTo>
                      <a:pt x="1279" y="3280"/>
                    </a:lnTo>
                    <a:lnTo>
                      <a:pt x="1326" y="3291"/>
                    </a:lnTo>
                    <a:lnTo>
                      <a:pt x="1374" y="3299"/>
                    </a:lnTo>
                    <a:lnTo>
                      <a:pt x="1422" y="3308"/>
                    </a:lnTo>
                    <a:lnTo>
                      <a:pt x="1470" y="3314"/>
                    </a:lnTo>
                    <a:lnTo>
                      <a:pt x="1518" y="3318"/>
                    </a:lnTo>
                    <a:lnTo>
                      <a:pt x="1566" y="3323"/>
                    </a:lnTo>
                    <a:lnTo>
                      <a:pt x="1614" y="3325"/>
                    </a:lnTo>
                    <a:lnTo>
                      <a:pt x="1663" y="3325"/>
                    </a:lnTo>
                    <a:lnTo>
                      <a:pt x="1711" y="3325"/>
                    </a:lnTo>
                    <a:lnTo>
                      <a:pt x="1758" y="3323"/>
                    </a:lnTo>
                    <a:lnTo>
                      <a:pt x="1807" y="3318"/>
                    </a:lnTo>
                    <a:lnTo>
                      <a:pt x="1855" y="3314"/>
                    </a:lnTo>
                    <a:lnTo>
                      <a:pt x="1903" y="3308"/>
                    </a:lnTo>
                    <a:lnTo>
                      <a:pt x="1951" y="3299"/>
                    </a:lnTo>
                    <a:lnTo>
                      <a:pt x="1998" y="3291"/>
                    </a:lnTo>
                    <a:lnTo>
                      <a:pt x="2046" y="3280"/>
                    </a:lnTo>
                    <a:lnTo>
                      <a:pt x="2093" y="3268"/>
                    </a:lnTo>
                    <a:lnTo>
                      <a:pt x="2139" y="3255"/>
                    </a:lnTo>
                    <a:lnTo>
                      <a:pt x="2185" y="3241"/>
                    </a:lnTo>
                    <a:lnTo>
                      <a:pt x="2230" y="3225"/>
                    </a:lnTo>
                    <a:lnTo>
                      <a:pt x="2276" y="3208"/>
                    </a:lnTo>
                    <a:lnTo>
                      <a:pt x="2321" y="3188"/>
                    </a:lnTo>
                    <a:lnTo>
                      <a:pt x="2364" y="3169"/>
                    </a:lnTo>
                    <a:lnTo>
                      <a:pt x="2408" y="3148"/>
                    </a:lnTo>
                    <a:lnTo>
                      <a:pt x="2451" y="3126"/>
                    </a:lnTo>
                    <a:lnTo>
                      <a:pt x="2493" y="3102"/>
                    </a:lnTo>
                    <a:lnTo>
                      <a:pt x="2535" y="3078"/>
                    </a:lnTo>
                    <a:lnTo>
                      <a:pt x="2575" y="3051"/>
                    </a:lnTo>
                    <a:lnTo>
                      <a:pt x="2616" y="3024"/>
                    </a:lnTo>
                    <a:lnTo>
                      <a:pt x="2655" y="2996"/>
                    </a:lnTo>
                    <a:lnTo>
                      <a:pt x="2693" y="2967"/>
                    </a:lnTo>
                    <a:lnTo>
                      <a:pt x="2731" y="2936"/>
                    </a:lnTo>
                    <a:lnTo>
                      <a:pt x="2767" y="2904"/>
                    </a:lnTo>
                    <a:lnTo>
                      <a:pt x="2803" y="2871"/>
                    </a:lnTo>
                    <a:lnTo>
                      <a:pt x="2837" y="2838"/>
                    </a:lnTo>
                    <a:lnTo>
                      <a:pt x="2871" y="2803"/>
                    </a:lnTo>
                    <a:lnTo>
                      <a:pt x="2904" y="2768"/>
                    </a:lnTo>
                    <a:lnTo>
                      <a:pt x="2935" y="2731"/>
                    </a:lnTo>
                    <a:lnTo>
                      <a:pt x="2966" y="2693"/>
                    </a:lnTo>
                    <a:lnTo>
                      <a:pt x="2996" y="2655"/>
                    </a:lnTo>
                    <a:lnTo>
                      <a:pt x="3023" y="2616"/>
                    </a:lnTo>
                    <a:lnTo>
                      <a:pt x="3051" y="2576"/>
                    </a:lnTo>
                    <a:lnTo>
                      <a:pt x="3077" y="2535"/>
                    </a:lnTo>
                    <a:lnTo>
                      <a:pt x="3101" y="2493"/>
                    </a:lnTo>
                    <a:lnTo>
                      <a:pt x="3125" y="2452"/>
                    </a:lnTo>
                    <a:lnTo>
                      <a:pt x="3147" y="2408"/>
                    </a:lnTo>
                    <a:lnTo>
                      <a:pt x="3168" y="2364"/>
                    </a:lnTo>
                    <a:lnTo>
                      <a:pt x="3189" y="2321"/>
                    </a:lnTo>
                    <a:lnTo>
                      <a:pt x="3207" y="2276"/>
                    </a:lnTo>
                    <a:lnTo>
                      <a:pt x="3224" y="2231"/>
                    </a:lnTo>
                    <a:lnTo>
                      <a:pt x="3240" y="2185"/>
                    </a:lnTo>
                    <a:lnTo>
                      <a:pt x="3255" y="2139"/>
                    </a:lnTo>
                    <a:lnTo>
                      <a:pt x="3267" y="2093"/>
                    </a:lnTo>
                    <a:lnTo>
                      <a:pt x="3279" y="2046"/>
                    </a:lnTo>
                    <a:lnTo>
                      <a:pt x="3290" y="1998"/>
                    </a:lnTo>
                    <a:lnTo>
                      <a:pt x="3299" y="1951"/>
                    </a:lnTo>
                    <a:lnTo>
                      <a:pt x="3307" y="1903"/>
                    </a:lnTo>
                    <a:lnTo>
                      <a:pt x="3313" y="1855"/>
                    </a:lnTo>
                    <a:lnTo>
                      <a:pt x="3317" y="1806"/>
                    </a:lnTo>
                    <a:lnTo>
                      <a:pt x="3322" y="1758"/>
                    </a:lnTo>
                    <a:lnTo>
                      <a:pt x="3324" y="1711"/>
                    </a:lnTo>
                    <a:lnTo>
                      <a:pt x="3324" y="1662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537" name="Freeform 1009"/>
              <p:cNvSpPr>
                <a:spLocks/>
              </p:cNvSpPr>
              <p:nvPr/>
            </p:nvSpPr>
            <p:spPr bwMode="auto">
              <a:xfrm>
                <a:off x="961" y="1285"/>
                <a:ext cx="380" cy="544"/>
              </a:xfrm>
              <a:custGeom>
                <a:avLst/>
                <a:gdLst>
                  <a:gd name="T0" fmla="*/ 1080 w 1080"/>
                  <a:gd name="T1" fmla="*/ 1558 h 1558"/>
                  <a:gd name="T2" fmla="*/ 1080 w 1080"/>
                  <a:gd name="T3" fmla="*/ 1510 h 1558"/>
                  <a:gd name="T4" fmla="*/ 1078 w 1080"/>
                  <a:gd name="T5" fmla="*/ 1462 h 1558"/>
                  <a:gd name="T6" fmla="*/ 1073 w 1080"/>
                  <a:gd name="T7" fmla="*/ 1414 h 1558"/>
                  <a:gd name="T8" fmla="*/ 1069 w 1080"/>
                  <a:gd name="T9" fmla="*/ 1366 h 1558"/>
                  <a:gd name="T10" fmla="*/ 1063 w 1080"/>
                  <a:gd name="T11" fmla="*/ 1319 h 1558"/>
                  <a:gd name="T12" fmla="*/ 1055 w 1080"/>
                  <a:gd name="T13" fmla="*/ 1271 h 1558"/>
                  <a:gd name="T14" fmla="*/ 1047 w 1080"/>
                  <a:gd name="T15" fmla="*/ 1225 h 1558"/>
                  <a:gd name="T16" fmla="*/ 1036 w 1080"/>
                  <a:gd name="T17" fmla="*/ 1178 h 1558"/>
                  <a:gd name="T18" fmla="*/ 1024 w 1080"/>
                  <a:gd name="T19" fmla="*/ 1131 h 1558"/>
                  <a:gd name="T20" fmla="*/ 1012 w 1080"/>
                  <a:gd name="T21" fmla="*/ 1084 h 1558"/>
                  <a:gd name="T22" fmla="*/ 997 w 1080"/>
                  <a:gd name="T23" fmla="*/ 1038 h 1558"/>
                  <a:gd name="T24" fmla="*/ 982 w 1080"/>
                  <a:gd name="T25" fmla="*/ 993 h 1558"/>
                  <a:gd name="T26" fmla="*/ 965 w 1080"/>
                  <a:gd name="T27" fmla="*/ 949 h 1558"/>
                  <a:gd name="T28" fmla="*/ 946 w 1080"/>
                  <a:gd name="T29" fmla="*/ 904 h 1558"/>
                  <a:gd name="T30" fmla="*/ 926 w 1080"/>
                  <a:gd name="T31" fmla="*/ 860 h 1558"/>
                  <a:gd name="T32" fmla="*/ 906 w 1080"/>
                  <a:gd name="T33" fmla="*/ 817 h 1558"/>
                  <a:gd name="T34" fmla="*/ 884 w 1080"/>
                  <a:gd name="T35" fmla="*/ 774 h 1558"/>
                  <a:gd name="T36" fmla="*/ 860 w 1080"/>
                  <a:gd name="T37" fmla="*/ 732 h 1558"/>
                  <a:gd name="T38" fmla="*/ 836 w 1080"/>
                  <a:gd name="T39" fmla="*/ 691 h 1558"/>
                  <a:gd name="T40" fmla="*/ 810 w 1080"/>
                  <a:gd name="T41" fmla="*/ 650 h 1558"/>
                  <a:gd name="T42" fmla="*/ 784 w 1080"/>
                  <a:gd name="T43" fmla="*/ 610 h 1558"/>
                  <a:gd name="T44" fmla="*/ 756 w 1080"/>
                  <a:gd name="T45" fmla="*/ 571 h 1558"/>
                  <a:gd name="T46" fmla="*/ 726 w 1080"/>
                  <a:gd name="T47" fmla="*/ 532 h 1558"/>
                  <a:gd name="T48" fmla="*/ 696 w 1080"/>
                  <a:gd name="T49" fmla="*/ 495 h 1558"/>
                  <a:gd name="T50" fmla="*/ 666 w 1080"/>
                  <a:gd name="T51" fmla="*/ 459 h 1558"/>
                  <a:gd name="T52" fmla="*/ 633 w 1080"/>
                  <a:gd name="T53" fmla="*/ 424 h 1558"/>
                  <a:gd name="T54" fmla="*/ 600 w 1080"/>
                  <a:gd name="T55" fmla="*/ 389 h 1558"/>
                  <a:gd name="T56" fmla="*/ 565 w 1080"/>
                  <a:gd name="T57" fmla="*/ 355 h 1558"/>
                  <a:gd name="T58" fmla="*/ 530 w 1080"/>
                  <a:gd name="T59" fmla="*/ 323 h 1558"/>
                  <a:gd name="T60" fmla="*/ 494 w 1080"/>
                  <a:gd name="T61" fmla="*/ 291 h 1558"/>
                  <a:gd name="T62" fmla="*/ 457 w 1080"/>
                  <a:gd name="T63" fmla="*/ 260 h 1558"/>
                  <a:gd name="T64" fmla="*/ 420 w 1080"/>
                  <a:gd name="T65" fmla="*/ 231 h 1558"/>
                  <a:gd name="T66" fmla="*/ 380 w 1080"/>
                  <a:gd name="T67" fmla="*/ 202 h 1558"/>
                  <a:gd name="T68" fmla="*/ 341 w 1080"/>
                  <a:gd name="T69" fmla="*/ 175 h 1558"/>
                  <a:gd name="T70" fmla="*/ 300 w 1080"/>
                  <a:gd name="T71" fmla="*/ 149 h 1558"/>
                  <a:gd name="T72" fmla="*/ 260 w 1080"/>
                  <a:gd name="T73" fmla="*/ 125 h 1558"/>
                  <a:gd name="T74" fmla="*/ 218 w 1080"/>
                  <a:gd name="T75" fmla="*/ 100 h 1558"/>
                  <a:gd name="T76" fmla="*/ 176 w 1080"/>
                  <a:gd name="T77" fmla="*/ 78 h 1558"/>
                  <a:gd name="T78" fmla="*/ 132 w 1080"/>
                  <a:gd name="T79" fmla="*/ 56 h 1558"/>
                  <a:gd name="T80" fmla="*/ 88 w 1080"/>
                  <a:gd name="T81" fmla="*/ 36 h 1558"/>
                  <a:gd name="T82" fmla="*/ 45 w 1080"/>
                  <a:gd name="T83" fmla="*/ 18 h 1558"/>
                  <a:gd name="T84" fmla="*/ 0 w 1080"/>
                  <a:gd name="T85" fmla="*/ 0 h 15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80" h="1558">
                    <a:moveTo>
                      <a:pt x="1080" y="1558"/>
                    </a:moveTo>
                    <a:lnTo>
                      <a:pt x="1080" y="1510"/>
                    </a:lnTo>
                    <a:lnTo>
                      <a:pt x="1078" y="1462"/>
                    </a:lnTo>
                    <a:lnTo>
                      <a:pt x="1073" y="1414"/>
                    </a:lnTo>
                    <a:lnTo>
                      <a:pt x="1069" y="1366"/>
                    </a:lnTo>
                    <a:lnTo>
                      <a:pt x="1063" y="1319"/>
                    </a:lnTo>
                    <a:lnTo>
                      <a:pt x="1055" y="1271"/>
                    </a:lnTo>
                    <a:lnTo>
                      <a:pt x="1047" y="1225"/>
                    </a:lnTo>
                    <a:lnTo>
                      <a:pt x="1036" y="1178"/>
                    </a:lnTo>
                    <a:lnTo>
                      <a:pt x="1024" y="1131"/>
                    </a:lnTo>
                    <a:lnTo>
                      <a:pt x="1012" y="1084"/>
                    </a:lnTo>
                    <a:lnTo>
                      <a:pt x="997" y="1038"/>
                    </a:lnTo>
                    <a:lnTo>
                      <a:pt x="982" y="993"/>
                    </a:lnTo>
                    <a:lnTo>
                      <a:pt x="965" y="949"/>
                    </a:lnTo>
                    <a:lnTo>
                      <a:pt x="946" y="904"/>
                    </a:lnTo>
                    <a:lnTo>
                      <a:pt x="926" y="860"/>
                    </a:lnTo>
                    <a:lnTo>
                      <a:pt x="906" y="817"/>
                    </a:lnTo>
                    <a:lnTo>
                      <a:pt x="884" y="774"/>
                    </a:lnTo>
                    <a:lnTo>
                      <a:pt x="860" y="732"/>
                    </a:lnTo>
                    <a:lnTo>
                      <a:pt x="836" y="691"/>
                    </a:lnTo>
                    <a:lnTo>
                      <a:pt x="810" y="650"/>
                    </a:lnTo>
                    <a:lnTo>
                      <a:pt x="784" y="610"/>
                    </a:lnTo>
                    <a:lnTo>
                      <a:pt x="756" y="571"/>
                    </a:lnTo>
                    <a:lnTo>
                      <a:pt x="726" y="532"/>
                    </a:lnTo>
                    <a:lnTo>
                      <a:pt x="696" y="495"/>
                    </a:lnTo>
                    <a:lnTo>
                      <a:pt x="666" y="459"/>
                    </a:lnTo>
                    <a:lnTo>
                      <a:pt x="633" y="424"/>
                    </a:lnTo>
                    <a:lnTo>
                      <a:pt x="600" y="389"/>
                    </a:lnTo>
                    <a:lnTo>
                      <a:pt x="565" y="355"/>
                    </a:lnTo>
                    <a:lnTo>
                      <a:pt x="530" y="323"/>
                    </a:lnTo>
                    <a:lnTo>
                      <a:pt x="494" y="291"/>
                    </a:lnTo>
                    <a:lnTo>
                      <a:pt x="457" y="260"/>
                    </a:lnTo>
                    <a:lnTo>
                      <a:pt x="420" y="231"/>
                    </a:lnTo>
                    <a:lnTo>
                      <a:pt x="380" y="202"/>
                    </a:lnTo>
                    <a:lnTo>
                      <a:pt x="341" y="175"/>
                    </a:lnTo>
                    <a:lnTo>
                      <a:pt x="300" y="149"/>
                    </a:lnTo>
                    <a:lnTo>
                      <a:pt x="260" y="125"/>
                    </a:lnTo>
                    <a:lnTo>
                      <a:pt x="218" y="100"/>
                    </a:lnTo>
                    <a:lnTo>
                      <a:pt x="176" y="78"/>
                    </a:lnTo>
                    <a:lnTo>
                      <a:pt x="132" y="56"/>
                    </a:lnTo>
                    <a:lnTo>
                      <a:pt x="88" y="36"/>
                    </a:lnTo>
                    <a:lnTo>
                      <a:pt x="45" y="18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538" name="Line 1010"/>
              <p:cNvSpPr>
                <a:spLocks noChangeShapeType="1"/>
              </p:cNvSpPr>
              <p:nvPr/>
            </p:nvSpPr>
            <p:spPr bwMode="auto">
              <a:xfrm>
                <a:off x="177" y="1829"/>
                <a:ext cx="116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539" name="Line 1011"/>
              <p:cNvSpPr>
                <a:spLocks noChangeShapeType="1"/>
              </p:cNvSpPr>
              <p:nvPr/>
            </p:nvSpPr>
            <p:spPr bwMode="auto">
              <a:xfrm>
                <a:off x="758" y="2138"/>
                <a:ext cx="0" cy="1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540" name="Line 1012"/>
              <p:cNvSpPr>
                <a:spLocks noChangeShapeType="1"/>
              </p:cNvSpPr>
              <p:nvPr/>
            </p:nvSpPr>
            <p:spPr bwMode="auto">
              <a:xfrm>
                <a:off x="758" y="2339"/>
                <a:ext cx="0" cy="2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541" name="Line 1013"/>
              <p:cNvSpPr>
                <a:spLocks noChangeShapeType="1"/>
              </p:cNvSpPr>
              <p:nvPr/>
            </p:nvSpPr>
            <p:spPr bwMode="auto">
              <a:xfrm>
                <a:off x="758" y="2390"/>
                <a:ext cx="0" cy="23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542" name="Line 1014"/>
              <p:cNvSpPr>
                <a:spLocks noChangeShapeType="1"/>
              </p:cNvSpPr>
              <p:nvPr/>
            </p:nvSpPr>
            <p:spPr bwMode="auto">
              <a:xfrm>
                <a:off x="758" y="2653"/>
                <a:ext cx="0" cy="2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543" name="Line 1015"/>
              <p:cNvSpPr>
                <a:spLocks noChangeShapeType="1"/>
              </p:cNvSpPr>
              <p:nvPr/>
            </p:nvSpPr>
            <p:spPr bwMode="auto">
              <a:xfrm>
                <a:off x="758" y="2704"/>
                <a:ext cx="0" cy="23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544" name="Line 1016"/>
              <p:cNvSpPr>
                <a:spLocks noChangeShapeType="1"/>
              </p:cNvSpPr>
              <p:nvPr/>
            </p:nvSpPr>
            <p:spPr bwMode="auto">
              <a:xfrm>
                <a:off x="758" y="2966"/>
                <a:ext cx="0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545" name="Line 1017"/>
              <p:cNvSpPr>
                <a:spLocks noChangeShapeType="1"/>
              </p:cNvSpPr>
              <p:nvPr/>
            </p:nvSpPr>
            <p:spPr bwMode="auto">
              <a:xfrm>
                <a:off x="758" y="3020"/>
                <a:ext cx="0" cy="23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546" name="Line 1018"/>
              <p:cNvSpPr>
                <a:spLocks noChangeShapeType="1"/>
              </p:cNvSpPr>
              <p:nvPr/>
            </p:nvSpPr>
            <p:spPr bwMode="auto">
              <a:xfrm>
                <a:off x="758" y="3282"/>
                <a:ext cx="0" cy="2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547" name="Line 1019"/>
              <p:cNvSpPr>
                <a:spLocks noChangeShapeType="1"/>
              </p:cNvSpPr>
              <p:nvPr/>
            </p:nvSpPr>
            <p:spPr bwMode="auto">
              <a:xfrm>
                <a:off x="758" y="3334"/>
                <a:ext cx="0" cy="17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548" name="Line 1020"/>
              <p:cNvSpPr>
                <a:spLocks noChangeShapeType="1"/>
              </p:cNvSpPr>
              <p:nvPr/>
            </p:nvSpPr>
            <p:spPr bwMode="auto">
              <a:xfrm>
                <a:off x="2186" y="1131"/>
                <a:ext cx="0" cy="19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549" name="Line 1021"/>
              <p:cNvSpPr>
                <a:spLocks noChangeShapeType="1"/>
              </p:cNvSpPr>
              <p:nvPr/>
            </p:nvSpPr>
            <p:spPr bwMode="auto">
              <a:xfrm>
                <a:off x="2186" y="1359"/>
                <a:ext cx="0" cy="2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550" name="Line 1022"/>
              <p:cNvSpPr>
                <a:spLocks noChangeShapeType="1"/>
              </p:cNvSpPr>
              <p:nvPr/>
            </p:nvSpPr>
            <p:spPr bwMode="auto">
              <a:xfrm>
                <a:off x="2186" y="1413"/>
                <a:ext cx="0" cy="23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551" name="Line 1023"/>
              <p:cNvSpPr>
                <a:spLocks noChangeShapeType="1"/>
              </p:cNvSpPr>
              <p:nvPr/>
            </p:nvSpPr>
            <p:spPr bwMode="auto">
              <a:xfrm>
                <a:off x="2186" y="1675"/>
                <a:ext cx="0" cy="2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71712" name="Line 1024"/>
              <p:cNvSpPr>
                <a:spLocks noChangeShapeType="1"/>
              </p:cNvSpPr>
              <p:nvPr/>
            </p:nvSpPr>
            <p:spPr bwMode="auto">
              <a:xfrm>
                <a:off x="2186" y="1726"/>
                <a:ext cx="0" cy="19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71713" name="Freeform 1025"/>
              <p:cNvSpPr>
                <a:spLocks/>
              </p:cNvSpPr>
              <p:nvPr/>
            </p:nvSpPr>
            <p:spPr bwMode="auto">
              <a:xfrm>
                <a:off x="2706" y="1567"/>
                <a:ext cx="64" cy="262"/>
              </a:xfrm>
              <a:custGeom>
                <a:avLst/>
                <a:gdLst>
                  <a:gd name="T0" fmla="*/ 178 w 178"/>
                  <a:gd name="T1" fmla="*/ 748 h 748"/>
                  <a:gd name="T2" fmla="*/ 177 w 178"/>
                  <a:gd name="T3" fmla="*/ 700 h 748"/>
                  <a:gd name="T4" fmla="*/ 175 w 178"/>
                  <a:gd name="T5" fmla="*/ 651 h 748"/>
                  <a:gd name="T6" fmla="*/ 172 w 178"/>
                  <a:gd name="T7" fmla="*/ 603 h 748"/>
                  <a:gd name="T8" fmla="*/ 167 w 178"/>
                  <a:gd name="T9" fmla="*/ 555 h 748"/>
                  <a:gd name="T10" fmla="*/ 160 w 178"/>
                  <a:gd name="T11" fmla="*/ 506 h 748"/>
                  <a:gd name="T12" fmla="*/ 153 w 178"/>
                  <a:gd name="T13" fmla="*/ 458 h 748"/>
                  <a:gd name="T14" fmla="*/ 143 w 178"/>
                  <a:gd name="T15" fmla="*/ 411 h 748"/>
                  <a:gd name="T16" fmla="*/ 132 w 178"/>
                  <a:gd name="T17" fmla="*/ 363 h 748"/>
                  <a:gd name="T18" fmla="*/ 121 w 178"/>
                  <a:gd name="T19" fmla="*/ 317 h 748"/>
                  <a:gd name="T20" fmla="*/ 108 w 178"/>
                  <a:gd name="T21" fmla="*/ 270 h 748"/>
                  <a:gd name="T22" fmla="*/ 93 w 178"/>
                  <a:gd name="T23" fmla="*/ 224 h 748"/>
                  <a:gd name="T24" fmla="*/ 77 w 178"/>
                  <a:gd name="T25" fmla="*/ 178 h 748"/>
                  <a:gd name="T26" fmla="*/ 60 w 178"/>
                  <a:gd name="T27" fmla="*/ 132 h 748"/>
                  <a:gd name="T28" fmla="*/ 41 w 178"/>
                  <a:gd name="T29" fmla="*/ 88 h 748"/>
                  <a:gd name="T30" fmla="*/ 21 w 178"/>
                  <a:gd name="T31" fmla="*/ 44 h 748"/>
                  <a:gd name="T32" fmla="*/ 0 w 178"/>
                  <a:gd name="T33" fmla="*/ 0 h 7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8" h="748">
                    <a:moveTo>
                      <a:pt x="178" y="748"/>
                    </a:moveTo>
                    <a:lnTo>
                      <a:pt x="177" y="700"/>
                    </a:lnTo>
                    <a:lnTo>
                      <a:pt x="175" y="651"/>
                    </a:lnTo>
                    <a:lnTo>
                      <a:pt x="172" y="603"/>
                    </a:lnTo>
                    <a:lnTo>
                      <a:pt x="167" y="555"/>
                    </a:lnTo>
                    <a:lnTo>
                      <a:pt x="160" y="506"/>
                    </a:lnTo>
                    <a:lnTo>
                      <a:pt x="153" y="458"/>
                    </a:lnTo>
                    <a:lnTo>
                      <a:pt x="143" y="411"/>
                    </a:lnTo>
                    <a:lnTo>
                      <a:pt x="132" y="363"/>
                    </a:lnTo>
                    <a:lnTo>
                      <a:pt x="121" y="317"/>
                    </a:lnTo>
                    <a:lnTo>
                      <a:pt x="108" y="270"/>
                    </a:lnTo>
                    <a:lnTo>
                      <a:pt x="93" y="224"/>
                    </a:lnTo>
                    <a:lnTo>
                      <a:pt x="77" y="178"/>
                    </a:lnTo>
                    <a:lnTo>
                      <a:pt x="60" y="132"/>
                    </a:lnTo>
                    <a:lnTo>
                      <a:pt x="41" y="88"/>
                    </a:lnTo>
                    <a:lnTo>
                      <a:pt x="21" y="44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71714" name="Line 1026"/>
              <p:cNvSpPr>
                <a:spLocks noChangeShapeType="1"/>
              </p:cNvSpPr>
              <p:nvPr/>
            </p:nvSpPr>
            <p:spPr bwMode="auto">
              <a:xfrm>
                <a:off x="1605" y="1829"/>
                <a:ext cx="1165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71715" name="Line 1027"/>
              <p:cNvSpPr>
                <a:spLocks noChangeShapeType="1"/>
              </p:cNvSpPr>
              <p:nvPr/>
            </p:nvSpPr>
            <p:spPr bwMode="auto">
              <a:xfrm>
                <a:off x="961" y="1285"/>
                <a:ext cx="0" cy="282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71716" name="Line 1028"/>
              <p:cNvSpPr>
                <a:spLocks noChangeShapeType="1"/>
              </p:cNvSpPr>
              <p:nvPr/>
            </p:nvSpPr>
            <p:spPr bwMode="auto">
              <a:xfrm flipH="1">
                <a:off x="554" y="1567"/>
                <a:ext cx="407" cy="0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71717" name="Line 1029"/>
              <p:cNvSpPr>
                <a:spLocks noChangeShapeType="1"/>
              </p:cNvSpPr>
              <p:nvPr/>
            </p:nvSpPr>
            <p:spPr bwMode="auto">
              <a:xfrm flipV="1">
                <a:off x="554" y="1285"/>
                <a:ext cx="0" cy="282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71718" name="Freeform 1030"/>
              <p:cNvSpPr>
                <a:spLocks/>
              </p:cNvSpPr>
              <p:nvPr/>
            </p:nvSpPr>
            <p:spPr bwMode="auto">
              <a:xfrm>
                <a:off x="554" y="2300"/>
                <a:ext cx="407" cy="41"/>
              </a:xfrm>
              <a:custGeom>
                <a:avLst/>
                <a:gdLst>
                  <a:gd name="T0" fmla="*/ 1163 w 1163"/>
                  <a:gd name="T1" fmla="*/ 119 h 119"/>
                  <a:gd name="T2" fmla="*/ 1120 w 1163"/>
                  <a:gd name="T3" fmla="*/ 101 h 119"/>
                  <a:gd name="T4" fmla="*/ 1078 w 1163"/>
                  <a:gd name="T5" fmla="*/ 86 h 119"/>
                  <a:gd name="T6" fmla="*/ 1034 w 1163"/>
                  <a:gd name="T7" fmla="*/ 71 h 119"/>
                  <a:gd name="T8" fmla="*/ 989 w 1163"/>
                  <a:gd name="T9" fmla="*/ 57 h 119"/>
                  <a:gd name="T10" fmla="*/ 946 w 1163"/>
                  <a:gd name="T11" fmla="*/ 45 h 119"/>
                  <a:gd name="T12" fmla="*/ 901 w 1163"/>
                  <a:gd name="T13" fmla="*/ 34 h 119"/>
                  <a:gd name="T14" fmla="*/ 855 w 1163"/>
                  <a:gd name="T15" fmla="*/ 26 h 119"/>
                  <a:gd name="T16" fmla="*/ 811 w 1163"/>
                  <a:gd name="T17" fmla="*/ 17 h 119"/>
                  <a:gd name="T18" fmla="*/ 765 w 1163"/>
                  <a:gd name="T19" fmla="*/ 11 h 119"/>
                  <a:gd name="T20" fmla="*/ 719 w 1163"/>
                  <a:gd name="T21" fmla="*/ 7 h 119"/>
                  <a:gd name="T22" fmla="*/ 673 w 1163"/>
                  <a:gd name="T23" fmla="*/ 2 h 119"/>
                  <a:gd name="T24" fmla="*/ 627 w 1163"/>
                  <a:gd name="T25" fmla="*/ 0 h 119"/>
                  <a:gd name="T26" fmla="*/ 582 w 1163"/>
                  <a:gd name="T27" fmla="*/ 0 h 119"/>
                  <a:gd name="T28" fmla="*/ 536 w 1163"/>
                  <a:gd name="T29" fmla="*/ 0 h 119"/>
                  <a:gd name="T30" fmla="*/ 489 w 1163"/>
                  <a:gd name="T31" fmla="*/ 2 h 119"/>
                  <a:gd name="T32" fmla="*/ 443 w 1163"/>
                  <a:gd name="T33" fmla="*/ 7 h 119"/>
                  <a:gd name="T34" fmla="*/ 397 w 1163"/>
                  <a:gd name="T35" fmla="*/ 11 h 119"/>
                  <a:gd name="T36" fmla="*/ 353 w 1163"/>
                  <a:gd name="T37" fmla="*/ 17 h 119"/>
                  <a:gd name="T38" fmla="*/ 307 w 1163"/>
                  <a:gd name="T39" fmla="*/ 26 h 119"/>
                  <a:gd name="T40" fmla="*/ 262 w 1163"/>
                  <a:gd name="T41" fmla="*/ 34 h 119"/>
                  <a:gd name="T42" fmla="*/ 217 w 1163"/>
                  <a:gd name="T43" fmla="*/ 45 h 119"/>
                  <a:gd name="T44" fmla="*/ 173 w 1163"/>
                  <a:gd name="T45" fmla="*/ 57 h 119"/>
                  <a:gd name="T46" fmla="*/ 129 w 1163"/>
                  <a:gd name="T47" fmla="*/ 71 h 119"/>
                  <a:gd name="T48" fmla="*/ 85 w 1163"/>
                  <a:gd name="T49" fmla="*/ 86 h 119"/>
                  <a:gd name="T50" fmla="*/ 42 w 1163"/>
                  <a:gd name="T51" fmla="*/ 101 h 119"/>
                  <a:gd name="T52" fmla="*/ 0 w 1163"/>
                  <a:gd name="T53" fmla="*/ 11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63" h="119">
                    <a:moveTo>
                      <a:pt x="1163" y="119"/>
                    </a:moveTo>
                    <a:lnTo>
                      <a:pt x="1120" y="101"/>
                    </a:lnTo>
                    <a:lnTo>
                      <a:pt x="1078" y="86"/>
                    </a:lnTo>
                    <a:lnTo>
                      <a:pt x="1034" y="71"/>
                    </a:lnTo>
                    <a:lnTo>
                      <a:pt x="989" y="57"/>
                    </a:lnTo>
                    <a:lnTo>
                      <a:pt x="946" y="45"/>
                    </a:lnTo>
                    <a:lnTo>
                      <a:pt x="901" y="34"/>
                    </a:lnTo>
                    <a:lnTo>
                      <a:pt x="855" y="26"/>
                    </a:lnTo>
                    <a:lnTo>
                      <a:pt x="811" y="17"/>
                    </a:lnTo>
                    <a:lnTo>
                      <a:pt x="765" y="11"/>
                    </a:lnTo>
                    <a:lnTo>
                      <a:pt x="719" y="7"/>
                    </a:lnTo>
                    <a:lnTo>
                      <a:pt x="673" y="2"/>
                    </a:lnTo>
                    <a:lnTo>
                      <a:pt x="627" y="0"/>
                    </a:lnTo>
                    <a:lnTo>
                      <a:pt x="582" y="0"/>
                    </a:lnTo>
                    <a:lnTo>
                      <a:pt x="536" y="0"/>
                    </a:lnTo>
                    <a:lnTo>
                      <a:pt x="489" y="2"/>
                    </a:lnTo>
                    <a:lnTo>
                      <a:pt x="443" y="7"/>
                    </a:lnTo>
                    <a:lnTo>
                      <a:pt x="397" y="11"/>
                    </a:lnTo>
                    <a:lnTo>
                      <a:pt x="353" y="17"/>
                    </a:lnTo>
                    <a:lnTo>
                      <a:pt x="307" y="26"/>
                    </a:lnTo>
                    <a:lnTo>
                      <a:pt x="262" y="34"/>
                    </a:lnTo>
                    <a:lnTo>
                      <a:pt x="217" y="45"/>
                    </a:lnTo>
                    <a:lnTo>
                      <a:pt x="173" y="57"/>
                    </a:lnTo>
                    <a:lnTo>
                      <a:pt x="129" y="71"/>
                    </a:lnTo>
                    <a:lnTo>
                      <a:pt x="85" y="86"/>
                    </a:lnTo>
                    <a:lnTo>
                      <a:pt x="42" y="101"/>
                    </a:lnTo>
                    <a:lnTo>
                      <a:pt x="0" y="119"/>
                    </a:lnTo>
                  </a:path>
                </a:pathLst>
              </a:custGeom>
              <a:noFill/>
              <a:ln w="3810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71719" name="Line 1031"/>
              <p:cNvSpPr>
                <a:spLocks noChangeShapeType="1"/>
              </p:cNvSpPr>
              <p:nvPr/>
            </p:nvSpPr>
            <p:spPr bwMode="auto">
              <a:xfrm>
                <a:off x="961" y="2341"/>
                <a:ext cx="0" cy="956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71720" name="Line 1032"/>
              <p:cNvSpPr>
                <a:spLocks noChangeShapeType="1"/>
              </p:cNvSpPr>
              <p:nvPr/>
            </p:nvSpPr>
            <p:spPr bwMode="auto">
              <a:xfrm>
                <a:off x="554" y="2341"/>
                <a:ext cx="0" cy="956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71721" name="Freeform 1033"/>
              <p:cNvSpPr>
                <a:spLocks/>
              </p:cNvSpPr>
              <p:nvPr/>
            </p:nvSpPr>
            <p:spPr bwMode="auto">
              <a:xfrm>
                <a:off x="554" y="3297"/>
                <a:ext cx="407" cy="42"/>
              </a:xfrm>
              <a:custGeom>
                <a:avLst/>
                <a:gdLst>
                  <a:gd name="T0" fmla="*/ 0 w 1163"/>
                  <a:gd name="T1" fmla="*/ 0 h 118"/>
                  <a:gd name="T2" fmla="*/ 42 w 1163"/>
                  <a:gd name="T3" fmla="*/ 17 h 118"/>
                  <a:gd name="T4" fmla="*/ 85 w 1163"/>
                  <a:gd name="T5" fmla="*/ 33 h 118"/>
                  <a:gd name="T6" fmla="*/ 129 w 1163"/>
                  <a:gd name="T7" fmla="*/ 48 h 118"/>
                  <a:gd name="T8" fmla="*/ 173 w 1163"/>
                  <a:gd name="T9" fmla="*/ 60 h 118"/>
                  <a:gd name="T10" fmla="*/ 217 w 1163"/>
                  <a:gd name="T11" fmla="*/ 73 h 118"/>
                  <a:gd name="T12" fmla="*/ 262 w 1163"/>
                  <a:gd name="T13" fmla="*/ 83 h 118"/>
                  <a:gd name="T14" fmla="*/ 307 w 1163"/>
                  <a:gd name="T15" fmla="*/ 92 h 118"/>
                  <a:gd name="T16" fmla="*/ 353 w 1163"/>
                  <a:gd name="T17" fmla="*/ 100 h 118"/>
                  <a:gd name="T18" fmla="*/ 397 w 1163"/>
                  <a:gd name="T19" fmla="*/ 106 h 118"/>
                  <a:gd name="T20" fmla="*/ 443 w 1163"/>
                  <a:gd name="T21" fmla="*/ 111 h 118"/>
                  <a:gd name="T22" fmla="*/ 489 w 1163"/>
                  <a:gd name="T23" fmla="*/ 115 h 118"/>
                  <a:gd name="T24" fmla="*/ 536 w 1163"/>
                  <a:gd name="T25" fmla="*/ 117 h 118"/>
                  <a:gd name="T26" fmla="*/ 582 w 1163"/>
                  <a:gd name="T27" fmla="*/ 118 h 118"/>
                  <a:gd name="T28" fmla="*/ 627 w 1163"/>
                  <a:gd name="T29" fmla="*/ 117 h 118"/>
                  <a:gd name="T30" fmla="*/ 673 w 1163"/>
                  <a:gd name="T31" fmla="*/ 115 h 118"/>
                  <a:gd name="T32" fmla="*/ 719 w 1163"/>
                  <a:gd name="T33" fmla="*/ 111 h 118"/>
                  <a:gd name="T34" fmla="*/ 765 w 1163"/>
                  <a:gd name="T35" fmla="*/ 106 h 118"/>
                  <a:gd name="T36" fmla="*/ 811 w 1163"/>
                  <a:gd name="T37" fmla="*/ 100 h 118"/>
                  <a:gd name="T38" fmla="*/ 855 w 1163"/>
                  <a:gd name="T39" fmla="*/ 92 h 118"/>
                  <a:gd name="T40" fmla="*/ 901 w 1163"/>
                  <a:gd name="T41" fmla="*/ 83 h 118"/>
                  <a:gd name="T42" fmla="*/ 946 w 1163"/>
                  <a:gd name="T43" fmla="*/ 73 h 118"/>
                  <a:gd name="T44" fmla="*/ 989 w 1163"/>
                  <a:gd name="T45" fmla="*/ 60 h 118"/>
                  <a:gd name="T46" fmla="*/ 1034 w 1163"/>
                  <a:gd name="T47" fmla="*/ 48 h 118"/>
                  <a:gd name="T48" fmla="*/ 1078 w 1163"/>
                  <a:gd name="T49" fmla="*/ 33 h 118"/>
                  <a:gd name="T50" fmla="*/ 1120 w 1163"/>
                  <a:gd name="T51" fmla="*/ 17 h 118"/>
                  <a:gd name="T52" fmla="*/ 1163 w 1163"/>
                  <a:gd name="T53" fmla="*/ 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63" h="118">
                    <a:moveTo>
                      <a:pt x="0" y="0"/>
                    </a:moveTo>
                    <a:lnTo>
                      <a:pt x="42" y="17"/>
                    </a:lnTo>
                    <a:lnTo>
                      <a:pt x="85" y="33"/>
                    </a:lnTo>
                    <a:lnTo>
                      <a:pt x="129" y="48"/>
                    </a:lnTo>
                    <a:lnTo>
                      <a:pt x="173" y="60"/>
                    </a:lnTo>
                    <a:lnTo>
                      <a:pt x="217" y="73"/>
                    </a:lnTo>
                    <a:lnTo>
                      <a:pt x="262" y="83"/>
                    </a:lnTo>
                    <a:lnTo>
                      <a:pt x="307" y="92"/>
                    </a:lnTo>
                    <a:lnTo>
                      <a:pt x="353" y="100"/>
                    </a:lnTo>
                    <a:lnTo>
                      <a:pt x="397" y="106"/>
                    </a:lnTo>
                    <a:lnTo>
                      <a:pt x="443" y="111"/>
                    </a:lnTo>
                    <a:lnTo>
                      <a:pt x="489" y="115"/>
                    </a:lnTo>
                    <a:lnTo>
                      <a:pt x="536" y="117"/>
                    </a:lnTo>
                    <a:lnTo>
                      <a:pt x="582" y="118"/>
                    </a:lnTo>
                    <a:lnTo>
                      <a:pt x="627" y="117"/>
                    </a:lnTo>
                    <a:lnTo>
                      <a:pt x="673" y="115"/>
                    </a:lnTo>
                    <a:lnTo>
                      <a:pt x="719" y="111"/>
                    </a:lnTo>
                    <a:lnTo>
                      <a:pt x="765" y="106"/>
                    </a:lnTo>
                    <a:lnTo>
                      <a:pt x="811" y="100"/>
                    </a:lnTo>
                    <a:lnTo>
                      <a:pt x="855" y="92"/>
                    </a:lnTo>
                    <a:lnTo>
                      <a:pt x="901" y="83"/>
                    </a:lnTo>
                    <a:lnTo>
                      <a:pt x="946" y="73"/>
                    </a:lnTo>
                    <a:lnTo>
                      <a:pt x="989" y="60"/>
                    </a:lnTo>
                    <a:lnTo>
                      <a:pt x="1034" y="48"/>
                    </a:lnTo>
                    <a:lnTo>
                      <a:pt x="1078" y="33"/>
                    </a:lnTo>
                    <a:lnTo>
                      <a:pt x="1120" y="17"/>
                    </a:lnTo>
                    <a:lnTo>
                      <a:pt x="1163" y="0"/>
                    </a:lnTo>
                  </a:path>
                </a:pathLst>
              </a:custGeom>
              <a:noFill/>
              <a:ln w="3810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71722" name="Freeform 1034"/>
              <p:cNvSpPr>
                <a:spLocks/>
              </p:cNvSpPr>
              <p:nvPr/>
            </p:nvSpPr>
            <p:spPr bwMode="auto">
              <a:xfrm>
                <a:off x="177" y="1285"/>
                <a:ext cx="377" cy="544"/>
              </a:xfrm>
              <a:custGeom>
                <a:avLst/>
                <a:gdLst>
                  <a:gd name="T0" fmla="*/ 1081 w 1081"/>
                  <a:gd name="T1" fmla="*/ 0 h 1558"/>
                  <a:gd name="T2" fmla="*/ 1037 w 1081"/>
                  <a:gd name="T3" fmla="*/ 18 h 1558"/>
                  <a:gd name="T4" fmla="*/ 992 w 1081"/>
                  <a:gd name="T5" fmla="*/ 36 h 1558"/>
                  <a:gd name="T6" fmla="*/ 948 w 1081"/>
                  <a:gd name="T7" fmla="*/ 56 h 1558"/>
                  <a:gd name="T8" fmla="*/ 906 w 1081"/>
                  <a:gd name="T9" fmla="*/ 78 h 1558"/>
                  <a:gd name="T10" fmla="*/ 863 w 1081"/>
                  <a:gd name="T11" fmla="*/ 100 h 1558"/>
                  <a:gd name="T12" fmla="*/ 821 w 1081"/>
                  <a:gd name="T13" fmla="*/ 125 h 1558"/>
                  <a:gd name="T14" fmla="*/ 780 w 1081"/>
                  <a:gd name="T15" fmla="*/ 149 h 1558"/>
                  <a:gd name="T16" fmla="*/ 739 w 1081"/>
                  <a:gd name="T17" fmla="*/ 175 h 1558"/>
                  <a:gd name="T18" fmla="*/ 700 w 1081"/>
                  <a:gd name="T19" fmla="*/ 202 h 1558"/>
                  <a:gd name="T20" fmla="*/ 662 w 1081"/>
                  <a:gd name="T21" fmla="*/ 231 h 1558"/>
                  <a:gd name="T22" fmla="*/ 623 w 1081"/>
                  <a:gd name="T23" fmla="*/ 260 h 1558"/>
                  <a:gd name="T24" fmla="*/ 586 w 1081"/>
                  <a:gd name="T25" fmla="*/ 291 h 1558"/>
                  <a:gd name="T26" fmla="*/ 550 w 1081"/>
                  <a:gd name="T27" fmla="*/ 323 h 1558"/>
                  <a:gd name="T28" fmla="*/ 515 w 1081"/>
                  <a:gd name="T29" fmla="*/ 355 h 1558"/>
                  <a:gd name="T30" fmla="*/ 481 w 1081"/>
                  <a:gd name="T31" fmla="*/ 389 h 1558"/>
                  <a:gd name="T32" fmla="*/ 448 w 1081"/>
                  <a:gd name="T33" fmla="*/ 424 h 1558"/>
                  <a:gd name="T34" fmla="*/ 416 w 1081"/>
                  <a:gd name="T35" fmla="*/ 459 h 1558"/>
                  <a:gd name="T36" fmla="*/ 384 w 1081"/>
                  <a:gd name="T37" fmla="*/ 495 h 1558"/>
                  <a:gd name="T38" fmla="*/ 354 w 1081"/>
                  <a:gd name="T39" fmla="*/ 532 h 1558"/>
                  <a:gd name="T40" fmla="*/ 325 w 1081"/>
                  <a:gd name="T41" fmla="*/ 571 h 1558"/>
                  <a:gd name="T42" fmla="*/ 298 w 1081"/>
                  <a:gd name="T43" fmla="*/ 610 h 1558"/>
                  <a:gd name="T44" fmla="*/ 270 w 1081"/>
                  <a:gd name="T45" fmla="*/ 650 h 1558"/>
                  <a:gd name="T46" fmla="*/ 244 w 1081"/>
                  <a:gd name="T47" fmla="*/ 691 h 1558"/>
                  <a:gd name="T48" fmla="*/ 220 w 1081"/>
                  <a:gd name="T49" fmla="*/ 732 h 1558"/>
                  <a:gd name="T50" fmla="*/ 197 w 1081"/>
                  <a:gd name="T51" fmla="*/ 774 h 1558"/>
                  <a:gd name="T52" fmla="*/ 175 w 1081"/>
                  <a:gd name="T53" fmla="*/ 817 h 1558"/>
                  <a:gd name="T54" fmla="*/ 154 w 1081"/>
                  <a:gd name="T55" fmla="*/ 860 h 1558"/>
                  <a:gd name="T56" fmla="*/ 135 w 1081"/>
                  <a:gd name="T57" fmla="*/ 904 h 1558"/>
                  <a:gd name="T58" fmla="*/ 117 w 1081"/>
                  <a:gd name="T59" fmla="*/ 949 h 1558"/>
                  <a:gd name="T60" fmla="*/ 100 w 1081"/>
                  <a:gd name="T61" fmla="*/ 993 h 1558"/>
                  <a:gd name="T62" fmla="*/ 84 w 1081"/>
                  <a:gd name="T63" fmla="*/ 1038 h 1558"/>
                  <a:gd name="T64" fmla="*/ 70 w 1081"/>
                  <a:gd name="T65" fmla="*/ 1084 h 1558"/>
                  <a:gd name="T66" fmla="*/ 57 w 1081"/>
                  <a:gd name="T67" fmla="*/ 1131 h 1558"/>
                  <a:gd name="T68" fmla="*/ 45 w 1081"/>
                  <a:gd name="T69" fmla="*/ 1178 h 1558"/>
                  <a:gd name="T70" fmla="*/ 35 w 1081"/>
                  <a:gd name="T71" fmla="*/ 1225 h 1558"/>
                  <a:gd name="T72" fmla="*/ 26 w 1081"/>
                  <a:gd name="T73" fmla="*/ 1271 h 1558"/>
                  <a:gd name="T74" fmla="*/ 18 w 1081"/>
                  <a:gd name="T75" fmla="*/ 1319 h 1558"/>
                  <a:gd name="T76" fmla="*/ 12 w 1081"/>
                  <a:gd name="T77" fmla="*/ 1366 h 1558"/>
                  <a:gd name="T78" fmla="*/ 7 w 1081"/>
                  <a:gd name="T79" fmla="*/ 1414 h 1558"/>
                  <a:gd name="T80" fmla="*/ 4 w 1081"/>
                  <a:gd name="T81" fmla="*/ 1462 h 1558"/>
                  <a:gd name="T82" fmla="*/ 2 w 1081"/>
                  <a:gd name="T83" fmla="*/ 1510 h 1558"/>
                  <a:gd name="T84" fmla="*/ 0 w 1081"/>
                  <a:gd name="T85" fmla="*/ 1558 h 15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81" h="1558">
                    <a:moveTo>
                      <a:pt x="1081" y="0"/>
                    </a:moveTo>
                    <a:lnTo>
                      <a:pt x="1037" y="18"/>
                    </a:lnTo>
                    <a:lnTo>
                      <a:pt x="992" y="36"/>
                    </a:lnTo>
                    <a:lnTo>
                      <a:pt x="948" y="56"/>
                    </a:lnTo>
                    <a:lnTo>
                      <a:pt x="906" y="78"/>
                    </a:lnTo>
                    <a:lnTo>
                      <a:pt x="863" y="100"/>
                    </a:lnTo>
                    <a:lnTo>
                      <a:pt x="821" y="125"/>
                    </a:lnTo>
                    <a:lnTo>
                      <a:pt x="780" y="149"/>
                    </a:lnTo>
                    <a:lnTo>
                      <a:pt x="739" y="175"/>
                    </a:lnTo>
                    <a:lnTo>
                      <a:pt x="700" y="202"/>
                    </a:lnTo>
                    <a:lnTo>
                      <a:pt x="662" y="231"/>
                    </a:lnTo>
                    <a:lnTo>
                      <a:pt x="623" y="260"/>
                    </a:lnTo>
                    <a:lnTo>
                      <a:pt x="586" y="291"/>
                    </a:lnTo>
                    <a:lnTo>
                      <a:pt x="550" y="323"/>
                    </a:lnTo>
                    <a:lnTo>
                      <a:pt x="515" y="355"/>
                    </a:lnTo>
                    <a:lnTo>
                      <a:pt x="481" y="389"/>
                    </a:lnTo>
                    <a:lnTo>
                      <a:pt x="448" y="424"/>
                    </a:lnTo>
                    <a:lnTo>
                      <a:pt x="416" y="459"/>
                    </a:lnTo>
                    <a:lnTo>
                      <a:pt x="384" y="495"/>
                    </a:lnTo>
                    <a:lnTo>
                      <a:pt x="354" y="532"/>
                    </a:lnTo>
                    <a:lnTo>
                      <a:pt x="325" y="571"/>
                    </a:lnTo>
                    <a:lnTo>
                      <a:pt x="298" y="610"/>
                    </a:lnTo>
                    <a:lnTo>
                      <a:pt x="270" y="650"/>
                    </a:lnTo>
                    <a:lnTo>
                      <a:pt x="244" y="691"/>
                    </a:lnTo>
                    <a:lnTo>
                      <a:pt x="220" y="732"/>
                    </a:lnTo>
                    <a:lnTo>
                      <a:pt x="197" y="774"/>
                    </a:lnTo>
                    <a:lnTo>
                      <a:pt x="175" y="817"/>
                    </a:lnTo>
                    <a:lnTo>
                      <a:pt x="154" y="860"/>
                    </a:lnTo>
                    <a:lnTo>
                      <a:pt x="135" y="904"/>
                    </a:lnTo>
                    <a:lnTo>
                      <a:pt x="117" y="949"/>
                    </a:lnTo>
                    <a:lnTo>
                      <a:pt x="100" y="993"/>
                    </a:lnTo>
                    <a:lnTo>
                      <a:pt x="84" y="1038"/>
                    </a:lnTo>
                    <a:lnTo>
                      <a:pt x="70" y="1084"/>
                    </a:lnTo>
                    <a:lnTo>
                      <a:pt x="57" y="1131"/>
                    </a:lnTo>
                    <a:lnTo>
                      <a:pt x="45" y="1178"/>
                    </a:lnTo>
                    <a:lnTo>
                      <a:pt x="35" y="1225"/>
                    </a:lnTo>
                    <a:lnTo>
                      <a:pt x="26" y="1271"/>
                    </a:lnTo>
                    <a:lnTo>
                      <a:pt x="18" y="1319"/>
                    </a:lnTo>
                    <a:lnTo>
                      <a:pt x="12" y="1366"/>
                    </a:lnTo>
                    <a:lnTo>
                      <a:pt x="7" y="1414"/>
                    </a:lnTo>
                    <a:lnTo>
                      <a:pt x="4" y="1462"/>
                    </a:lnTo>
                    <a:lnTo>
                      <a:pt x="2" y="1510"/>
                    </a:lnTo>
                    <a:lnTo>
                      <a:pt x="0" y="1558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71723" name="Freeform 1035"/>
              <p:cNvSpPr>
                <a:spLocks/>
              </p:cNvSpPr>
              <p:nvPr/>
            </p:nvSpPr>
            <p:spPr bwMode="auto">
              <a:xfrm>
                <a:off x="1708" y="1285"/>
                <a:ext cx="956" cy="282"/>
              </a:xfrm>
              <a:custGeom>
                <a:avLst/>
                <a:gdLst>
                  <a:gd name="T0" fmla="*/ 2707 w 2730"/>
                  <a:gd name="T1" fmla="*/ 769 h 810"/>
                  <a:gd name="T2" fmla="*/ 2657 w 2730"/>
                  <a:gd name="T3" fmla="*/ 690 h 810"/>
                  <a:gd name="T4" fmla="*/ 2602 w 2730"/>
                  <a:gd name="T5" fmla="*/ 613 h 810"/>
                  <a:gd name="T6" fmla="*/ 2544 w 2730"/>
                  <a:gd name="T7" fmla="*/ 540 h 810"/>
                  <a:gd name="T8" fmla="*/ 2480 w 2730"/>
                  <a:gd name="T9" fmla="*/ 471 h 810"/>
                  <a:gd name="T10" fmla="*/ 2413 w 2730"/>
                  <a:gd name="T11" fmla="*/ 406 h 810"/>
                  <a:gd name="T12" fmla="*/ 2341 w 2730"/>
                  <a:gd name="T13" fmla="*/ 345 h 810"/>
                  <a:gd name="T14" fmla="*/ 2267 w 2730"/>
                  <a:gd name="T15" fmla="*/ 289 h 810"/>
                  <a:gd name="T16" fmla="*/ 2188 w 2730"/>
                  <a:gd name="T17" fmla="*/ 236 h 810"/>
                  <a:gd name="T18" fmla="*/ 2107 w 2730"/>
                  <a:gd name="T19" fmla="*/ 189 h 810"/>
                  <a:gd name="T20" fmla="*/ 2024 w 2730"/>
                  <a:gd name="T21" fmla="*/ 147 h 810"/>
                  <a:gd name="T22" fmla="*/ 1938 w 2730"/>
                  <a:gd name="T23" fmla="*/ 110 h 810"/>
                  <a:gd name="T24" fmla="*/ 1850 w 2730"/>
                  <a:gd name="T25" fmla="*/ 78 h 810"/>
                  <a:gd name="T26" fmla="*/ 1759 w 2730"/>
                  <a:gd name="T27" fmla="*/ 51 h 810"/>
                  <a:gd name="T28" fmla="*/ 1667 w 2730"/>
                  <a:gd name="T29" fmla="*/ 30 h 810"/>
                  <a:gd name="T30" fmla="*/ 1576 w 2730"/>
                  <a:gd name="T31" fmla="*/ 15 h 810"/>
                  <a:gd name="T32" fmla="*/ 1482 w 2730"/>
                  <a:gd name="T33" fmla="*/ 4 h 810"/>
                  <a:gd name="T34" fmla="*/ 1388 w 2730"/>
                  <a:gd name="T35" fmla="*/ 0 h 810"/>
                  <a:gd name="T36" fmla="*/ 1295 w 2730"/>
                  <a:gd name="T37" fmla="*/ 2 h 810"/>
                  <a:gd name="T38" fmla="*/ 1201 w 2730"/>
                  <a:gd name="T39" fmla="*/ 9 h 810"/>
                  <a:gd name="T40" fmla="*/ 1108 w 2730"/>
                  <a:gd name="T41" fmla="*/ 21 h 810"/>
                  <a:gd name="T42" fmla="*/ 1016 w 2730"/>
                  <a:gd name="T43" fmla="*/ 41 h 810"/>
                  <a:gd name="T44" fmla="*/ 925 w 2730"/>
                  <a:gd name="T45" fmla="*/ 64 h 810"/>
                  <a:gd name="T46" fmla="*/ 836 w 2730"/>
                  <a:gd name="T47" fmla="*/ 93 h 810"/>
                  <a:gd name="T48" fmla="*/ 750 w 2730"/>
                  <a:gd name="T49" fmla="*/ 128 h 810"/>
                  <a:gd name="T50" fmla="*/ 664 w 2730"/>
                  <a:gd name="T51" fmla="*/ 167 h 810"/>
                  <a:gd name="T52" fmla="*/ 581 w 2730"/>
                  <a:gd name="T53" fmla="*/ 212 h 810"/>
                  <a:gd name="T54" fmla="*/ 503 w 2730"/>
                  <a:gd name="T55" fmla="*/ 262 h 810"/>
                  <a:gd name="T56" fmla="*/ 426 w 2730"/>
                  <a:gd name="T57" fmla="*/ 316 h 810"/>
                  <a:gd name="T58" fmla="*/ 352 w 2730"/>
                  <a:gd name="T59" fmla="*/ 375 h 810"/>
                  <a:gd name="T60" fmla="*/ 283 w 2730"/>
                  <a:gd name="T61" fmla="*/ 438 h 810"/>
                  <a:gd name="T62" fmla="*/ 217 w 2730"/>
                  <a:gd name="T63" fmla="*/ 506 h 810"/>
                  <a:gd name="T64" fmla="*/ 157 w 2730"/>
                  <a:gd name="T65" fmla="*/ 576 h 810"/>
                  <a:gd name="T66" fmla="*/ 100 w 2730"/>
                  <a:gd name="T67" fmla="*/ 651 h 810"/>
                  <a:gd name="T68" fmla="*/ 47 w 2730"/>
                  <a:gd name="T69" fmla="*/ 729 h 810"/>
                  <a:gd name="T70" fmla="*/ 0 w 2730"/>
                  <a:gd name="T71" fmla="*/ 810 h 8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730" h="810">
                    <a:moveTo>
                      <a:pt x="2730" y="810"/>
                    </a:moveTo>
                    <a:lnTo>
                      <a:pt x="2707" y="769"/>
                    </a:lnTo>
                    <a:lnTo>
                      <a:pt x="2682" y="729"/>
                    </a:lnTo>
                    <a:lnTo>
                      <a:pt x="2657" y="690"/>
                    </a:lnTo>
                    <a:lnTo>
                      <a:pt x="2630" y="651"/>
                    </a:lnTo>
                    <a:lnTo>
                      <a:pt x="2602" y="613"/>
                    </a:lnTo>
                    <a:lnTo>
                      <a:pt x="2574" y="576"/>
                    </a:lnTo>
                    <a:lnTo>
                      <a:pt x="2544" y="540"/>
                    </a:lnTo>
                    <a:lnTo>
                      <a:pt x="2512" y="506"/>
                    </a:lnTo>
                    <a:lnTo>
                      <a:pt x="2480" y="471"/>
                    </a:lnTo>
                    <a:lnTo>
                      <a:pt x="2447" y="438"/>
                    </a:lnTo>
                    <a:lnTo>
                      <a:pt x="2413" y="406"/>
                    </a:lnTo>
                    <a:lnTo>
                      <a:pt x="2378" y="375"/>
                    </a:lnTo>
                    <a:lnTo>
                      <a:pt x="2341" y="345"/>
                    </a:lnTo>
                    <a:lnTo>
                      <a:pt x="2304" y="316"/>
                    </a:lnTo>
                    <a:lnTo>
                      <a:pt x="2267" y="289"/>
                    </a:lnTo>
                    <a:lnTo>
                      <a:pt x="2228" y="262"/>
                    </a:lnTo>
                    <a:lnTo>
                      <a:pt x="2188" y="236"/>
                    </a:lnTo>
                    <a:lnTo>
                      <a:pt x="2149" y="212"/>
                    </a:lnTo>
                    <a:lnTo>
                      <a:pt x="2107" y="189"/>
                    </a:lnTo>
                    <a:lnTo>
                      <a:pt x="2066" y="167"/>
                    </a:lnTo>
                    <a:lnTo>
                      <a:pt x="2024" y="147"/>
                    </a:lnTo>
                    <a:lnTo>
                      <a:pt x="1981" y="128"/>
                    </a:lnTo>
                    <a:lnTo>
                      <a:pt x="1938" y="110"/>
                    </a:lnTo>
                    <a:lnTo>
                      <a:pt x="1893" y="93"/>
                    </a:lnTo>
                    <a:lnTo>
                      <a:pt x="1850" y="78"/>
                    </a:lnTo>
                    <a:lnTo>
                      <a:pt x="1805" y="64"/>
                    </a:lnTo>
                    <a:lnTo>
                      <a:pt x="1759" y="51"/>
                    </a:lnTo>
                    <a:lnTo>
                      <a:pt x="1714" y="41"/>
                    </a:lnTo>
                    <a:lnTo>
                      <a:pt x="1667" y="30"/>
                    </a:lnTo>
                    <a:lnTo>
                      <a:pt x="1622" y="21"/>
                    </a:lnTo>
                    <a:lnTo>
                      <a:pt x="1576" y="15"/>
                    </a:lnTo>
                    <a:lnTo>
                      <a:pt x="1529" y="9"/>
                    </a:lnTo>
                    <a:lnTo>
                      <a:pt x="1482" y="4"/>
                    </a:lnTo>
                    <a:lnTo>
                      <a:pt x="1435" y="2"/>
                    </a:lnTo>
                    <a:lnTo>
                      <a:pt x="1388" y="0"/>
                    </a:lnTo>
                    <a:lnTo>
                      <a:pt x="1342" y="0"/>
                    </a:lnTo>
                    <a:lnTo>
                      <a:pt x="1295" y="2"/>
                    </a:lnTo>
                    <a:lnTo>
                      <a:pt x="1248" y="4"/>
                    </a:lnTo>
                    <a:lnTo>
                      <a:pt x="1201" y="9"/>
                    </a:lnTo>
                    <a:lnTo>
                      <a:pt x="1154" y="15"/>
                    </a:lnTo>
                    <a:lnTo>
                      <a:pt x="1108" y="21"/>
                    </a:lnTo>
                    <a:lnTo>
                      <a:pt x="1062" y="30"/>
                    </a:lnTo>
                    <a:lnTo>
                      <a:pt x="1016" y="41"/>
                    </a:lnTo>
                    <a:lnTo>
                      <a:pt x="971" y="51"/>
                    </a:lnTo>
                    <a:lnTo>
                      <a:pt x="925" y="64"/>
                    </a:lnTo>
                    <a:lnTo>
                      <a:pt x="881" y="78"/>
                    </a:lnTo>
                    <a:lnTo>
                      <a:pt x="836" y="93"/>
                    </a:lnTo>
                    <a:lnTo>
                      <a:pt x="792" y="110"/>
                    </a:lnTo>
                    <a:lnTo>
                      <a:pt x="750" y="128"/>
                    </a:lnTo>
                    <a:lnTo>
                      <a:pt x="706" y="147"/>
                    </a:lnTo>
                    <a:lnTo>
                      <a:pt x="664" y="167"/>
                    </a:lnTo>
                    <a:lnTo>
                      <a:pt x="623" y="189"/>
                    </a:lnTo>
                    <a:lnTo>
                      <a:pt x="581" y="212"/>
                    </a:lnTo>
                    <a:lnTo>
                      <a:pt x="542" y="236"/>
                    </a:lnTo>
                    <a:lnTo>
                      <a:pt x="503" y="262"/>
                    </a:lnTo>
                    <a:lnTo>
                      <a:pt x="463" y="289"/>
                    </a:lnTo>
                    <a:lnTo>
                      <a:pt x="426" y="316"/>
                    </a:lnTo>
                    <a:lnTo>
                      <a:pt x="389" y="345"/>
                    </a:lnTo>
                    <a:lnTo>
                      <a:pt x="352" y="375"/>
                    </a:lnTo>
                    <a:lnTo>
                      <a:pt x="317" y="406"/>
                    </a:lnTo>
                    <a:lnTo>
                      <a:pt x="283" y="438"/>
                    </a:lnTo>
                    <a:lnTo>
                      <a:pt x="250" y="471"/>
                    </a:lnTo>
                    <a:lnTo>
                      <a:pt x="217" y="506"/>
                    </a:lnTo>
                    <a:lnTo>
                      <a:pt x="186" y="540"/>
                    </a:lnTo>
                    <a:lnTo>
                      <a:pt x="157" y="576"/>
                    </a:lnTo>
                    <a:lnTo>
                      <a:pt x="128" y="613"/>
                    </a:lnTo>
                    <a:lnTo>
                      <a:pt x="100" y="651"/>
                    </a:lnTo>
                    <a:lnTo>
                      <a:pt x="72" y="690"/>
                    </a:lnTo>
                    <a:lnTo>
                      <a:pt x="47" y="729"/>
                    </a:lnTo>
                    <a:lnTo>
                      <a:pt x="23" y="769"/>
                    </a:lnTo>
                    <a:lnTo>
                      <a:pt x="0" y="810"/>
                    </a:lnTo>
                  </a:path>
                </a:pathLst>
              </a:custGeom>
              <a:noFill/>
              <a:ln w="3810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71724" name="Line 1036"/>
              <p:cNvSpPr>
                <a:spLocks noChangeShapeType="1"/>
              </p:cNvSpPr>
              <p:nvPr/>
            </p:nvSpPr>
            <p:spPr bwMode="auto">
              <a:xfrm>
                <a:off x="1667" y="1567"/>
                <a:ext cx="41" cy="0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71725" name="Line 1037"/>
              <p:cNvSpPr>
                <a:spLocks noChangeShapeType="1"/>
              </p:cNvSpPr>
              <p:nvPr/>
            </p:nvSpPr>
            <p:spPr bwMode="auto">
              <a:xfrm>
                <a:off x="1740" y="1567"/>
                <a:ext cx="57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71726" name="Line 1038"/>
              <p:cNvSpPr>
                <a:spLocks noChangeShapeType="1"/>
              </p:cNvSpPr>
              <p:nvPr/>
            </p:nvSpPr>
            <p:spPr bwMode="auto">
              <a:xfrm>
                <a:off x="1819" y="1567"/>
                <a:ext cx="88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71727" name="Line 1039"/>
              <p:cNvSpPr>
                <a:spLocks noChangeShapeType="1"/>
              </p:cNvSpPr>
              <p:nvPr/>
            </p:nvSpPr>
            <p:spPr bwMode="auto">
              <a:xfrm>
                <a:off x="1929" y="1567"/>
                <a:ext cx="86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71728" name="Line 1040"/>
              <p:cNvSpPr>
                <a:spLocks noChangeShapeType="1"/>
              </p:cNvSpPr>
              <p:nvPr/>
            </p:nvSpPr>
            <p:spPr bwMode="auto">
              <a:xfrm>
                <a:off x="2037" y="1567"/>
                <a:ext cx="88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71729" name="Line 1041"/>
              <p:cNvSpPr>
                <a:spLocks noChangeShapeType="1"/>
              </p:cNvSpPr>
              <p:nvPr/>
            </p:nvSpPr>
            <p:spPr bwMode="auto">
              <a:xfrm>
                <a:off x="2147" y="1567"/>
                <a:ext cx="86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71730" name="Line 1042"/>
              <p:cNvSpPr>
                <a:spLocks noChangeShapeType="1"/>
              </p:cNvSpPr>
              <p:nvPr/>
            </p:nvSpPr>
            <p:spPr bwMode="auto">
              <a:xfrm>
                <a:off x="2255" y="1567"/>
                <a:ext cx="88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71731" name="Line 1043"/>
              <p:cNvSpPr>
                <a:spLocks noChangeShapeType="1"/>
              </p:cNvSpPr>
              <p:nvPr/>
            </p:nvSpPr>
            <p:spPr bwMode="auto">
              <a:xfrm>
                <a:off x="2365" y="1567"/>
                <a:ext cx="86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71732" name="Line 1044"/>
              <p:cNvSpPr>
                <a:spLocks noChangeShapeType="1"/>
              </p:cNvSpPr>
              <p:nvPr/>
            </p:nvSpPr>
            <p:spPr bwMode="auto">
              <a:xfrm>
                <a:off x="2473" y="1567"/>
                <a:ext cx="88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71733" name="Line 1045"/>
              <p:cNvSpPr>
                <a:spLocks noChangeShapeType="1"/>
              </p:cNvSpPr>
              <p:nvPr/>
            </p:nvSpPr>
            <p:spPr bwMode="auto">
              <a:xfrm>
                <a:off x="2583" y="1567"/>
                <a:ext cx="57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71734" name="Line 1046"/>
              <p:cNvSpPr>
                <a:spLocks noChangeShapeType="1"/>
              </p:cNvSpPr>
              <p:nvPr/>
            </p:nvSpPr>
            <p:spPr bwMode="auto">
              <a:xfrm>
                <a:off x="2664" y="1567"/>
                <a:ext cx="42" cy="0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71735" name="Freeform 1047"/>
              <p:cNvSpPr>
                <a:spLocks/>
              </p:cNvSpPr>
              <p:nvPr/>
            </p:nvSpPr>
            <p:spPr bwMode="auto">
              <a:xfrm>
                <a:off x="1605" y="1567"/>
                <a:ext cx="62" cy="262"/>
              </a:xfrm>
              <a:custGeom>
                <a:avLst/>
                <a:gdLst>
                  <a:gd name="T0" fmla="*/ 178 w 178"/>
                  <a:gd name="T1" fmla="*/ 0 h 748"/>
                  <a:gd name="T2" fmla="*/ 156 w 178"/>
                  <a:gd name="T3" fmla="*/ 44 h 748"/>
                  <a:gd name="T4" fmla="*/ 137 w 178"/>
                  <a:gd name="T5" fmla="*/ 88 h 748"/>
                  <a:gd name="T6" fmla="*/ 118 w 178"/>
                  <a:gd name="T7" fmla="*/ 132 h 748"/>
                  <a:gd name="T8" fmla="*/ 101 w 178"/>
                  <a:gd name="T9" fmla="*/ 178 h 748"/>
                  <a:gd name="T10" fmla="*/ 85 w 178"/>
                  <a:gd name="T11" fmla="*/ 224 h 748"/>
                  <a:gd name="T12" fmla="*/ 70 w 178"/>
                  <a:gd name="T13" fmla="*/ 270 h 748"/>
                  <a:gd name="T14" fmla="*/ 57 w 178"/>
                  <a:gd name="T15" fmla="*/ 317 h 748"/>
                  <a:gd name="T16" fmla="*/ 46 w 178"/>
                  <a:gd name="T17" fmla="*/ 363 h 748"/>
                  <a:gd name="T18" fmla="*/ 35 w 178"/>
                  <a:gd name="T19" fmla="*/ 411 h 748"/>
                  <a:gd name="T20" fmla="*/ 25 w 178"/>
                  <a:gd name="T21" fmla="*/ 458 h 748"/>
                  <a:gd name="T22" fmla="*/ 18 w 178"/>
                  <a:gd name="T23" fmla="*/ 506 h 748"/>
                  <a:gd name="T24" fmla="*/ 12 w 178"/>
                  <a:gd name="T25" fmla="*/ 555 h 748"/>
                  <a:gd name="T26" fmla="*/ 6 w 178"/>
                  <a:gd name="T27" fmla="*/ 603 h 748"/>
                  <a:gd name="T28" fmla="*/ 3 w 178"/>
                  <a:gd name="T29" fmla="*/ 651 h 748"/>
                  <a:gd name="T30" fmla="*/ 1 w 178"/>
                  <a:gd name="T31" fmla="*/ 700 h 748"/>
                  <a:gd name="T32" fmla="*/ 0 w 178"/>
                  <a:gd name="T33" fmla="*/ 748 h 7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8" h="748">
                    <a:moveTo>
                      <a:pt x="178" y="0"/>
                    </a:moveTo>
                    <a:lnTo>
                      <a:pt x="156" y="44"/>
                    </a:lnTo>
                    <a:lnTo>
                      <a:pt x="137" y="88"/>
                    </a:lnTo>
                    <a:lnTo>
                      <a:pt x="118" y="132"/>
                    </a:lnTo>
                    <a:lnTo>
                      <a:pt x="101" y="178"/>
                    </a:lnTo>
                    <a:lnTo>
                      <a:pt x="85" y="224"/>
                    </a:lnTo>
                    <a:lnTo>
                      <a:pt x="70" y="270"/>
                    </a:lnTo>
                    <a:lnTo>
                      <a:pt x="57" y="317"/>
                    </a:lnTo>
                    <a:lnTo>
                      <a:pt x="46" y="363"/>
                    </a:lnTo>
                    <a:lnTo>
                      <a:pt x="35" y="411"/>
                    </a:lnTo>
                    <a:lnTo>
                      <a:pt x="25" y="458"/>
                    </a:lnTo>
                    <a:lnTo>
                      <a:pt x="18" y="506"/>
                    </a:lnTo>
                    <a:lnTo>
                      <a:pt x="12" y="555"/>
                    </a:lnTo>
                    <a:lnTo>
                      <a:pt x="6" y="603"/>
                    </a:lnTo>
                    <a:lnTo>
                      <a:pt x="3" y="651"/>
                    </a:lnTo>
                    <a:lnTo>
                      <a:pt x="1" y="700"/>
                    </a:lnTo>
                    <a:lnTo>
                      <a:pt x="0" y="748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71736" name="Line 1048"/>
              <p:cNvSpPr>
                <a:spLocks noChangeShapeType="1"/>
              </p:cNvSpPr>
              <p:nvPr/>
            </p:nvSpPr>
            <p:spPr bwMode="auto">
              <a:xfrm>
                <a:off x="554" y="1285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71737" name="Line 1049"/>
              <p:cNvSpPr>
                <a:spLocks noChangeShapeType="1"/>
              </p:cNvSpPr>
              <p:nvPr/>
            </p:nvSpPr>
            <p:spPr bwMode="auto">
              <a:xfrm>
                <a:off x="961" y="1285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371738" name="Group 1050"/>
              <p:cNvGrpSpPr>
                <a:grpSpLocks/>
              </p:cNvGrpSpPr>
              <p:nvPr/>
            </p:nvGrpSpPr>
            <p:grpSpPr bwMode="auto">
              <a:xfrm>
                <a:off x="554" y="1053"/>
                <a:ext cx="407" cy="232"/>
                <a:chOff x="554" y="1053"/>
                <a:chExt cx="407" cy="232"/>
              </a:xfrm>
            </p:grpSpPr>
            <p:sp>
              <p:nvSpPr>
                <p:cNvPr id="371739" name="Freeform 1051"/>
                <p:cNvSpPr>
                  <a:spLocks/>
                </p:cNvSpPr>
                <p:nvPr/>
              </p:nvSpPr>
              <p:spPr bwMode="auto">
                <a:xfrm>
                  <a:off x="726" y="1053"/>
                  <a:ext cx="24" cy="95"/>
                </a:xfrm>
                <a:custGeom>
                  <a:avLst/>
                  <a:gdLst>
                    <a:gd name="T0" fmla="*/ 0 w 72"/>
                    <a:gd name="T1" fmla="*/ 271 h 271"/>
                    <a:gd name="T2" fmla="*/ 72 w 72"/>
                    <a:gd name="T3" fmla="*/ 0 h 271"/>
                    <a:gd name="T4" fmla="*/ 14 w 72"/>
                    <a:gd name="T5" fmla="*/ 59 h 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72" h="271">
                      <a:moveTo>
                        <a:pt x="0" y="271"/>
                      </a:moveTo>
                      <a:lnTo>
                        <a:pt x="72" y="0"/>
                      </a:lnTo>
                      <a:lnTo>
                        <a:pt x="14" y="59"/>
                      </a:lnTo>
                    </a:path>
                  </a:pathLst>
                </a:custGeom>
                <a:noFill/>
                <a:ln w="19050" cmpd="sng">
                  <a:solidFill>
                    <a:srgbClr val="FF33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grpSp>
              <p:nvGrpSpPr>
                <p:cNvPr id="371740" name="Group 1052"/>
                <p:cNvGrpSpPr>
                  <a:grpSpLocks/>
                </p:cNvGrpSpPr>
                <p:nvPr/>
              </p:nvGrpSpPr>
              <p:grpSpPr bwMode="auto">
                <a:xfrm>
                  <a:off x="554" y="1053"/>
                  <a:ext cx="407" cy="232"/>
                  <a:chOff x="554" y="1053"/>
                  <a:chExt cx="407" cy="232"/>
                </a:xfrm>
              </p:grpSpPr>
              <p:sp>
                <p:nvSpPr>
                  <p:cNvPr id="371741" name="Line 1053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54" y="1129"/>
                    <a:ext cx="0" cy="156"/>
                  </a:xfrm>
                  <a:prstGeom prst="line">
                    <a:avLst/>
                  </a:prstGeom>
                  <a:noFill/>
                  <a:ln w="19050">
                    <a:solidFill>
                      <a:srgbClr val="FF33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71742" name="Line 105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961" y="1129"/>
                    <a:ext cx="0" cy="156"/>
                  </a:xfrm>
                  <a:prstGeom prst="line">
                    <a:avLst/>
                  </a:prstGeom>
                  <a:noFill/>
                  <a:ln w="19050">
                    <a:solidFill>
                      <a:srgbClr val="FF33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71743" name="Line 1055"/>
                  <p:cNvSpPr>
                    <a:spLocks noChangeShapeType="1"/>
                  </p:cNvSpPr>
                  <p:nvPr/>
                </p:nvSpPr>
                <p:spPr bwMode="auto">
                  <a:xfrm>
                    <a:off x="615" y="1168"/>
                    <a:ext cx="285" cy="0"/>
                  </a:xfrm>
                  <a:prstGeom prst="line">
                    <a:avLst/>
                  </a:prstGeom>
                  <a:noFill/>
                  <a:ln w="19050">
                    <a:solidFill>
                      <a:srgbClr val="FF33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71744" name="Freeform 1056"/>
                  <p:cNvSpPr>
                    <a:spLocks/>
                  </p:cNvSpPr>
                  <p:nvPr/>
                </p:nvSpPr>
                <p:spPr bwMode="auto">
                  <a:xfrm>
                    <a:off x="554" y="1158"/>
                    <a:ext cx="61" cy="22"/>
                  </a:xfrm>
                  <a:custGeom>
                    <a:avLst/>
                    <a:gdLst>
                      <a:gd name="T0" fmla="*/ 174 w 174"/>
                      <a:gd name="T1" fmla="*/ 0 h 59"/>
                      <a:gd name="T2" fmla="*/ 174 w 174"/>
                      <a:gd name="T3" fmla="*/ 59 h 59"/>
                      <a:gd name="T4" fmla="*/ 0 w 174"/>
                      <a:gd name="T5" fmla="*/ 29 h 59"/>
                      <a:gd name="T6" fmla="*/ 174 w 174"/>
                      <a:gd name="T7" fmla="*/ 0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74" h="59">
                        <a:moveTo>
                          <a:pt x="174" y="0"/>
                        </a:moveTo>
                        <a:lnTo>
                          <a:pt x="174" y="59"/>
                        </a:lnTo>
                        <a:lnTo>
                          <a:pt x="0" y="29"/>
                        </a:lnTo>
                        <a:lnTo>
                          <a:pt x="174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19050" cmpd="sng">
                    <a:solidFill>
                      <a:srgbClr val="FF33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71745" name="Freeform 1057"/>
                  <p:cNvSpPr>
                    <a:spLocks/>
                  </p:cNvSpPr>
                  <p:nvPr/>
                </p:nvSpPr>
                <p:spPr bwMode="auto">
                  <a:xfrm>
                    <a:off x="554" y="1158"/>
                    <a:ext cx="61" cy="22"/>
                  </a:xfrm>
                  <a:custGeom>
                    <a:avLst/>
                    <a:gdLst>
                      <a:gd name="T0" fmla="*/ 174 w 174"/>
                      <a:gd name="T1" fmla="*/ 0 h 59"/>
                      <a:gd name="T2" fmla="*/ 174 w 174"/>
                      <a:gd name="T3" fmla="*/ 59 h 59"/>
                      <a:gd name="T4" fmla="*/ 0 w 174"/>
                      <a:gd name="T5" fmla="*/ 29 h 59"/>
                      <a:gd name="T6" fmla="*/ 174 w 174"/>
                      <a:gd name="T7" fmla="*/ 0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74" h="59">
                        <a:moveTo>
                          <a:pt x="174" y="0"/>
                        </a:moveTo>
                        <a:lnTo>
                          <a:pt x="174" y="59"/>
                        </a:lnTo>
                        <a:lnTo>
                          <a:pt x="0" y="29"/>
                        </a:lnTo>
                        <a:lnTo>
                          <a:pt x="174" y="0"/>
                        </a:lnTo>
                        <a:close/>
                      </a:path>
                    </a:pathLst>
                  </a:custGeom>
                  <a:solidFill>
                    <a:srgbClr val="FF3300"/>
                  </a:solidFill>
                  <a:ln w="19050" cmpd="sng">
                    <a:solidFill>
                      <a:srgbClr val="FF33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71746" name="Freeform 1058"/>
                  <p:cNvSpPr>
                    <a:spLocks/>
                  </p:cNvSpPr>
                  <p:nvPr/>
                </p:nvSpPr>
                <p:spPr bwMode="auto">
                  <a:xfrm>
                    <a:off x="900" y="1158"/>
                    <a:ext cx="61" cy="22"/>
                  </a:xfrm>
                  <a:custGeom>
                    <a:avLst/>
                    <a:gdLst>
                      <a:gd name="T0" fmla="*/ 0 w 175"/>
                      <a:gd name="T1" fmla="*/ 0 h 59"/>
                      <a:gd name="T2" fmla="*/ 0 w 175"/>
                      <a:gd name="T3" fmla="*/ 59 h 59"/>
                      <a:gd name="T4" fmla="*/ 175 w 175"/>
                      <a:gd name="T5" fmla="*/ 29 h 59"/>
                      <a:gd name="T6" fmla="*/ 0 w 175"/>
                      <a:gd name="T7" fmla="*/ 0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75" h="59">
                        <a:moveTo>
                          <a:pt x="0" y="0"/>
                        </a:moveTo>
                        <a:lnTo>
                          <a:pt x="0" y="59"/>
                        </a:lnTo>
                        <a:lnTo>
                          <a:pt x="175" y="2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19050" cmpd="sng">
                    <a:solidFill>
                      <a:srgbClr val="FF33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71747" name="Freeform 1059"/>
                  <p:cNvSpPr>
                    <a:spLocks/>
                  </p:cNvSpPr>
                  <p:nvPr/>
                </p:nvSpPr>
                <p:spPr bwMode="auto">
                  <a:xfrm>
                    <a:off x="900" y="1158"/>
                    <a:ext cx="61" cy="22"/>
                  </a:xfrm>
                  <a:custGeom>
                    <a:avLst/>
                    <a:gdLst>
                      <a:gd name="T0" fmla="*/ 0 w 175"/>
                      <a:gd name="T1" fmla="*/ 0 h 59"/>
                      <a:gd name="T2" fmla="*/ 0 w 175"/>
                      <a:gd name="T3" fmla="*/ 59 h 59"/>
                      <a:gd name="T4" fmla="*/ 175 w 175"/>
                      <a:gd name="T5" fmla="*/ 29 h 59"/>
                      <a:gd name="T6" fmla="*/ 0 w 175"/>
                      <a:gd name="T7" fmla="*/ 0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75" h="59">
                        <a:moveTo>
                          <a:pt x="0" y="0"/>
                        </a:moveTo>
                        <a:lnTo>
                          <a:pt x="0" y="59"/>
                        </a:lnTo>
                        <a:lnTo>
                          <a:pt x="175" y="2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3300"/>
                  </a:solidFill>
                  <a:ln w="19050" cmpd="sng">
                    <a:solidFill>
                      <a:srgbClr val="FF33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71748" name="Freeform 1060"/>
                  <p:cNvSpPr>
                    <a:spLocks/>
                  </p:cNvSpPr>
                  <p:nvPr/>
                </p:nvSpPr>
                <p:spPr bwMode="auto">
                  <a:xfrm>
                    <a:off x="753" y="1053"/>
                    <a:ext cx="36" cy="73"/>
                  </a:xfrm>
                  <a:custGeom>
                    <a:avLst/>
                    <a:gdLst>
                      <a:gd name="T0" fmla="*/ 99 w 106"/>
                      <a:gd name="T1" fmla="*/ 0 h 212"/>
                      <a:gd name="T2" fmla="*/ 0 w 106"/>
                      <a:gd name="T3" fmla="*/ 212 h 212"/>
                      <a:gd name="T4" fmla="*/ 106 w 106"/>
                      <a:gd name="T5" fmla="*/ 212 h 2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06" h="212">
                        <a:moveTo>
                          <a:pt x="99" y="0"/>
                        </a:moveTo>
                        <a:lnTo>
                          <a:pt x="0" y="212"/>
                        </a:lnTo>
                        <a:lnTo>
                          <a:pt x="106" y="212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FF33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71749" name="Line 1061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775" y="1104"/>
                    <a:ext cx="9" cy="44"/>
                  </a:xfrm>
                  <a:prstGeom prst="line">
                    <a:avLst/>
                  </a:prstGeom>
                  <a:noFill/>
                  <a:ln w="19050">
                    <a:solidFill>
                      <a:srgbClr val="FF33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71750" name="Line 1062"/>
                  <p:cNvSpPr>
                    <a:spLocks noChangeShapeType="1"/>
                  </p:cNvSpPr>
                  <p:nvPr/>
                </p:nvSpPr>
                <p:spPr bwMode="auto">
                  <a:xfrm>
                    <a:off x="961" y="1168"/>
                    <a:ext cx="0" cy="0"/>
                  </a:xfrm>
                  <a:prstGeom prst="line">
                    <a:avLst/>
                  </a:prstGeom>
                  <a:noFill/>
                  <a:ln w="19050">
                    <a:solidFill>
                      <a:srgbClr val="FF33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</p:grpSp>
        </p:grpSp>
      </p:grp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5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515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1513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4" presetClass="exit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4" dur="500"/>
                                        <p:tgtEl>
                                          <p:spTgt spid="1513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1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" dur="500"/>
                                        <p:tgtEl>
                                          <p:spTgt spid="1513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151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4" presetClass="exit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7" dur="500"/>
                                        <p:tgtEl>
                                          <p:spTgt spid="1513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1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557" name="AutoShape 5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610600" y="6324600"/>
            <a:ext cx="533400" cy="5334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152081" name="Group 529"/>
          <p:cNvGrpSpPr>
            <a:grpSpLocks/>
          </p:cNvGrpSpPr>
          <p:nvPr/>
        </p:nvGrpSpPr>
        <p:grpSpPr bwMode="auto">
          <a:xfrm>
            <a:off x="1341438" y="1192213"/>
            <a:ext cx="6156325" cy="5203825"/>
            <a:chOff x="845" y="751"/>
            <a:chExt cx="3878" cy="3278"/>
          </a:xfrm>
        </p:grpSpPr>
        <p:sp>
          <p:nvSpPr>
            <p:cNvPr id="151659" name="Line 107"/>
            <p:cNvSpPr>
              <a:spLocks noChangeShapeType="1"/>
            </p:cNvSpPr>
            <p:nvPr/>
          </p:nvSpPr>
          <p:spPr bwMode="auto">
            <a:xfrm>
              <a:off x="1881" y="3831"/>
              <a:ext cx="0" cy="1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51912" name="Group 360"/>
            <p:cNvGrpSpPr>
              <a:grpSpLocks/>
            </p:cNvGrpSpPr>
            <p:nvPr/>
          </p:nvGrpSpPr>
          <p:grpSpPr bwMode="auto">
            <a:xfrm>
              <a:off x="845" y="751"/>
              <a:ext cx="3878" cy="3165"/>
              <a:chOff x="845" y="751"/>
              <a:chExt cx="3878" cy="3165"/>
            </a:xfrm>
          </p:grpSpPr>
          <p:sp>
            <p:nvSpPr>
              <p:cNvPr id="151596" name="Line 44"/>
              <p:cNvSpPr>
                <a:spLocks noChangeShapeType="1"/>
              </p:cNvSpPr>
              <p:nvPr/>
            </p:nvSpPr>
            <p:spPr bwMode="auto">
              <a:xfrm>
                <a:off x="1260" y="751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597" name="Line 45"/>
              <p:cNvSpPr>
                <a:spLocks noChangeShapeType="1"/>
              </p:cNvSpPr>
              <p:nvPr/>
            </p:nvSpPr>
            <p:spPr bwMode="auto">
              <a:xfrm>
                <a:off x="2502" y="779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703" name="Line 151"/>
              <p:cNvSpPr>
                <a:spLocks noChangeShapeType="1"/>
              </p:cNvSpPr>
              <p:nvPr/>
            </p:nvSpPr>
            <p:spPr bwMode="auto">
              <a:xfrm flipV="1">
                <a:off x="1881" y="765"/>
                <a:ext cx="0" cy="19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579" name="Line 27"/>
              <p:cNvSpPr>
                <a:spLocks noChangeShapeType="1"/>
              </p:cNvSpPr>
              <p:nvPr/>
            </p:nvSpPr>
            <p:spPr bwMode="auto">
              <a:xfrm>
                <a:off x="950" y="2219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580" name="Line 28"/>
              <p:cNvSpPr>
                <a:spLocks noChangeShapeType="1"/>
              </p:cNvSpPr>
              <p:nvPr/>
            </p:nvSpPr>
            <p:spPr bwMode="auto">
              <a:xfrm>
                <a:off x="2813" y="2219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10" name="Line 58"/>
              <p:cNvSpPr>
                <a:spLocks noChangeShapeType="1"/>
              </p:cNvSpPr>
              <p:nvPr/>
            </p:nvSpPr>
            <p:spPr bwMode="auto">
              <a:xfrm>
                <a:off x="1260" y="1163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28" name="Line 76"/>
              <p:cNvSpPr>
                <a:spLocks noChangeShapeType="1"/>
              </p:cNvSpPr>
              <p:nvPr/>
            </p:nvSpPr>
            <p:spPr bwMode="auto">
              <a:xfrm>
                <a:off x="950" y="2219"/>
                <a:ext cx="1863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29" name="Line 77"/>
              <p:cNvSpPr>
                <a:spLocks noChangeShapeType="1"/>
              </p:cNvSpPr>
              <p:nvPr/>
            </p:nvSpPr>
            <p:spPr bwMode="auto">
              <a:xfrm flipV="1">
                <a:off x="2813" y="1163"/>
                <a:ext cx="0" cy="105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30" name="Line 78"/>
              <p:cNvSpPr>
                <a:spLocks noChangeShapeType="1"/>
              </p:cNvSpPr>
              <p:nvPr/>
            </p:nvSpPr>
            <p:spPr bwMode="auto">
              <a:xfrm flipH="1">
                <a:off x="1260" y="852"/>
                <a:ext cx="1242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31" name="Line 79"/>
              <p:cNvSpPr>
                <a:spLocks noChangeShapeType="1"/>
              </p:cNvSpPr>
              <p:nvPr/>
            </p:nvSpPr>
            <p:spPr bwMode="auto">
              <a:xfrm>
                <a:off x="950" y="1163"/>
                <a:ext cx="0" cy="105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32" name="Line 80"/>
              <p:cNvSpPr>
                <a:spLocks noChangeShapeType="1"/>
              </p:cNvSpPr>
              <p:nvPr/>
            </p:nvSpPr>
            <p:spPr bwMode="auto">
              <a:xfrm>
                <a:off x="950" y="2796"/>
                <a:ext cx="1863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33" name="Line 81"/>
              <p:cNvSpPr>
                <a:spLocks noChangeShapeType="1"/>
              </p:cNvSpPr>
              <p:nvPr/>
            </p:nvSpPr>
            <p:spPr bwMode="auto">
              <a:xfrm>
                <a:off x="2813" y="2796"/>
                <a:ext cx="0" cy="112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34" name="Line 82"/>
              <p:cNvSpPr>
                <a:spLocks noChangeShapeType="1"/>
              </p:cNvSpPr>
              <p:nvPr/>
            </p:nvSpPr>
            <p:spPr bwMode="auto">
              <a:xfrm flipH="1">
                <a:off x="2128" y="3916"/>
                <a:ext cx="685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35" name="Line 83"/>
              <p:cNvSpPr>
                <a:spLocks noChangeShapeType="1"/>
              </p:cNvSpPr>
              <p:nvPr/>
            </p:nvSpPr>
            <p:spPr bwMode="auto">
              <a:xfrm flipV="1">
                <a:off x="950" y="2796"/>
                <a:ext cx="0" cy="112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36" name="Line 84"/>
              <p:cNvSpPr>
                <a:spLocks noChangeShapeType="1"/>
              </p:cNvSpPr>
              <p:nvPr/>
            </p:nvSpPr>
            <p:spPr bwMode="auto">
              <a:xfrm>
                <a:off x="3603" y="852"/>
                <a:ext cx="0" cy="136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37" name="Line 85"/>
              <p:cNvSpPr>
                <a:spLocks noChangeShapeType="1"/>
              </p:cNvSpPr>
              <p:nvPr/>
            </p:nvSpPr>
            <p:spPr bwMode="auto">
              <a:xfrm>
                <a:off x="3603" y="2219"/>
                <a:ext cx="1117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38" name="Line 86"/>
              <p:cNvSpPr>
                <a:spLocks noChangeShapeType="1"/>
              </p:cNvSpPr>
              <p:nvPr/>
            </p:nvSpPr>
            <p:spPr bwMode="auto">
              <a:xfrm flipV="1">
                <a:off x="4720" y="1908"/>
                <a:ext cx="0" cy="31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39" name="Line 87"/>
              <p:cNvSpPr>
                <a:spLocks noChangeShapeType="1"/>
              </p:cNvSpPr>
              <p:nvPr/>
            </p:nvSpPr>
            <p:spPr bwMode="auto">
              <a:xfrm flipH="1">
                <a:off x="3914" y="1908"/>
                <a:ext cx="806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40" name="Line 88"/>
              <p:cNvSpPr>
                <a:spLocks noChangeShapeType="1"/>
              </p:cNvSpPr>
              <p:nvPr/>
            </p:nvSpPr>
            <p:spPr bwMode="auto">
              <a:xfrm flipV="1">
                <a:off x="3914" y="852"/>
                <a:ext cx="0" cy="105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41" name="Line 89"/>
              <p:cNvSpPr>
                <a:spLocks noChangeShapeType="1"/>
              </p:cNvSpPr>
              <p:nvPr/>
            </p:nvSpPr>
            <p:spPr bwMode="auto">
              <a:xfrm flipH="1">
                <a:off x="3603" y="852"/>
                <a:ext cx="31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42" name="Freeform 90"/>
              <p:cNvSpPr>
                <a:spLocks/>
              </p:cNvSpPr>
              <p:nvPr/>
            </p:nvSpPr>
            <p:spPr bwMode="auto">
              <a:xfrm>
                <a:off x="1631" y="3294"/>
                <a:ext cx="497" cy="248"/>
              </a:xfrm>
              <a:custGeom>
                <a:avLst/>
                <a:gdLst>
                  <a:gd name="T0" fmla="*/ 1478 w 1478"/>
                  <a:gd name="T1" fmla="*/ 714 h 739"/>
                  <a:gd name="T2" fmla="*/ 1474 w 1478"/>
                  <a:gd name="T3" fmla="*/ 666 h 739"/>
                  <a:gd name="T4" fmla="*/ 1467 w 1478"/>
                  <a:gd name="T5" fmla="*/ 617 h 739"/>
                  <a:gd name="T6" fmla="*/ 1458 w 1478"/>
                  <a:gd name="T7" fmla="*/ 568 h 739"/>
                  <a:gd name="T8" fmla="*/ 1445 w 1478"/>
                  <a:gd name="T9" fmla="*/ 520 h 739"/>
                  <a:gd name="T10" fmla="*/ 1429 w 1478"/>
                  <a:gd name="T11" fmla="*/ 474 h 739"/>
                  <a:gd name="T12" fmla="*/ 1410 w 1478"/>
                  <a:gd name="T13" fmla="*/ 428 h 739"/>
                  <a:gd name="T14" fmla="*/ 1387 w 1478"/>
                  <a:gd name="T15" fmla="*/ 384 h 739"/>
                  <a:gd name="T16" fmla="*/ 1362 w 1478"/>
                  <a:gd name="T17" fmla="*/ 342 h 739"/>
                  <a:gd name="T18" fmla="*/ 1335 w 1478"/>
                  <a:gd name="T19" fmla="*/ 301 h 739"/>
                  <a:gd name="T20" fmla="*/ 1304 w 1478"/>
                  <a:gd name="T21" fmla="*/ 262 h 739"/>
                  <a:gd name="T22" fmla="*/ 1270 w 1478"/>
                  <a:gd name="T23" fmla="*/ 225 h 739"/>
                  <a:gd name="T24" fmla="*/ 1235 w 1478"/>
                  <a:gd name="T25" fmla="*/ 191 h 739"/>
                  <a:gd name="T26" fmla="*/ 1197 w 1478"/>
                  <a:gd name="T27" fmla="*/ 159 h 739"/>
                  <a:gd name="T28" fmla="*/ 1158 w 1478"/>
                  <a:gd name="T29" fmla="*/ 130 h 739"/>
                  <a:gd name="T30" fmla="*/ 1116 w 1478"/>
                  <a:gd name="T31" fmla="*/ 104 h 739"/>
                  <a:gd name="T32" fmla="*/ 1072 w 1478"/>
                  <a:gd name="T33" fmla="*/ 80 h 739"/>
                  <a:gd name="T34" fmla="*/ 1028 w 1478"/>
                  <a:gd name="T35" fmla="*/ 58 h 739"/>
                  <a:gd name="T36" fmla="*/ 982 w 1478"/>
                  <a:gd name="T37" fmla="*/ 41 h 739"/>
                  <a:gd name="T38" fmla="*/ 934 w 1478"/>
                  <a:gd name="T39" fmla="*/ 27 h 739"/>
                  <a:gd name="T40" fmla="*/ 886 w 1478"/>
                  <a:gd name="T41" fmla="*/ 15 h 739"/>
                  <a:gd name="T42" fmla="*/ 837 w 1478"/>
                  <a:gd name="T43" fmla="*/ 6 h 739"/>
                  <a:gd name="T44" fmla="*/ 789 w 1478"/>
                  <a:gd name="T45" fmla="*/ 2 h 739"/>
                  <a:gd name="T46" fmla="*/ 739 w 1478"/>
                  <a:gd name="T47" fmla="*/ 0 h 739"/>
                  <a:gd name="T48" fmla="*/ 690 w 1478"/>
                  <a:gd name="T49" fmla="*/ 2 h 739"/>
                  <a:gd name="T50" fmla="*/ 641 w 1478"/>
                  <a:gd name="T51" fmla="*/ 6 h 739"/>
                  <a:gd name="T52" fmla="*/ 592 w 1478"/>
                  <a:gd name="T53" fmla="*/ 15 h 739"/>
                  <a:gd name="T54" fmla="*/ 543 w 1478"/>
                  <a:gd name="T55" fmla="*/ 27 h 739"/>
                  <a:gd name="T56" fmla="*/ 497 w 1478"/>
                  <a:gd name="T57" fmla="*/ 41 h 739"/>
                  <a:gd name="T58" fmla="*/ 450 w 1478"/>
                  <a:gd name="T59" fmla="*/ 58 h 739"/>
                  <a:gd name="T60" fmla="*/ 406 w 1478"/>
                  <a:gd name="T61" fmla="*/ 80 h 739"/>
                  <a:gd name="T62" fmla="*/ 362 w 1478"/>
                  <a:gd name="T63" fmla="*/ 104 h 739"/>
                  <a:gd name="T64" fmla="*/ 321 w 1478"/>
                  <a:gd name="T65" fmla="*/ 130 h 739"/>
                  <a:gd name="T66" fmla="*/ 281 w 1478"/>
                  <a:gd name="T67" fmla="*/ 159 h 739"/>
                  <a:gd name="T68" fmla="*/ 244 w 1478"/>
                  <a:gd name="T69" fmla="*/ 191 h 739"/>
                  <a:gd name="T70" fmla="*/ 207 w 1478"/>
                  <a:gd name="T71" fmla="*/ 225 h 739"/>
                  <a:gd name="T72" fmla="*/ 175 w 1478"/>
                  <a:gd name="T73" fmla="*/ 262 h 739"/>
                  <a:gd name="T74" fmla="*/ 144 w 1478"/>
                  <a:gd name="T75" fmla="*/ 301 h 739"/>
                  <a:gd name="T76" fmla="*/ 116 w 1478"/>
                  <a:gd name="T77" fmla="*/ 342 h 739"/>
                  <a:gd name="T78" fmla="*/ 91 w 1478"/>
                  <a:gd name="T79" fmla="*/ 384 h 739"/>
                  <a:gd name="T80" fmla="*/ 69 w 1478"/>
                  <a:gd name="T81" fmla="*/ 428 h 739"/>
                  <a:gd name="T82" fmla="*/ 50 w 1478"/>
                  <a:gd name="T83" fmla="*/ 474 h 739"/>
                  <a:gd name="T84" fmla="*/ 33 w 1478"/>
                  <a:gd name="T85" fmla="*/ 520 h 739"/>
                  <a:gd name="T86" fmla="*/ 20 w 1478"/>
                  <a:gd name="T87" fmla="*/ 568 h 739"/>
                  <a:gd name="T88" fmla="*/ 10 w 1478"/>
                  <a:gd name="T89" fmla="*/ 617 h 739"/>
                  <a:gd name="T90" fmla="*/ 3 w 1478"/>
                  <a:gd name="T91" fmla="*/ 666 h 739"/>
                  <a:gd name="T92" fmla="*/ 0 w 1478"/>
                  <a:gd name="T93" fmla="*/ 714 h 7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478" h="739">
                    <a:moveTo>
                      <a:pt x="1478" y="739"/>
                    </a:moveTo>
                    <a:lnTo>
                      <a:pt x="1478" y="714"/>
                    </a:lnTo>
                    <a:lnTo>
                      <a:pt x="1477" y="691"/>
                    </a:lnTo>
                    <a:lnTo>
                      <a:pt x="1474" y="666"/>
                    </a:lnTo>
                    <a:lnTo>
                      <a:pt x="1472" y="641"/>
                    </a:lnTo>
                    <a:lnTo>
                      <a:pt x="1467" y="617"/>
                    </a:lnTo>
                    <a:lnTo>
                      <a:pt x="1463" y="592"/>
                    </a:lnTo>
                    <a:lnTo>
                      <a:pt x="1458" y="568"/>
                    </a:lnTo>
                    <a:lnTo>
                      <a:pt x="1452" y="544"/>
                    </a:lnTo>
                    <a:lnTo>
                      <a:pt x="1445" y="520"/>
                    </a:lnTo>
                    <a:lnTo>
                      <a:pt x="1437" y="497"/>
                    </a:lnTo>
                    <a:lnTo>
                      <a:pt x="1429" y="474"/>
                    </a:lnTo>
                    <a:lnTo>
                      <a:pt x="1420" y="451"/>
                    </a:lnTo>
                    <a:lnTo>
                      <a:pt x="1410" y="428"/>
                    </a:lnTo>
                    <a:lnTo>
                      <a:pt x="1398" y="406"/>
                    </a:lnTo>
                    <a:lnTo>
                      <a:pt x="1387" y="384"/>
                    </a:lnTo>
                    <a:lnTo>
                      <a:pt x="1376" y="363"/>
                    </a:lnTo>
                    <a:lnTo>
                      <a:pt x="1362" y="342"/>
                    </a:lnTo>
                    <a:lnTo>
                      <a:pt x="1348" y="321"/>
                    </a:lnTo>
                    <a:lnTo>
                      <a:pt x="1335" y="301"/>
                    </a:lnTo>
                    <a:lnTo>
                      <a:pt x="1319" y="281"/>
                    </a:lnTo>
                    <a:lnTo>
                      <a:pt x="1304" y="262"/>
                    </a:lnTo>
                    <a:lnTo>
                      <a:pt x="1287" y="243"/>
                    </a:lnTo>
                    <a:lnTo>
                      <a:pt x="1270" y="225"/>
                    </a:lnTo>
                    <a:lnTo>
                      <a:pt x="1253" y="208"/>
                    </a:lnTo>
                    <a:lnTo>
                      <a:pt x="1235" y="191"/>
                    </a:lnTo>
                    <a:lnTo>
                      <a:pt x="1217" y="175"/>
                    </a:lnTo>
                    <a:lnTo>
                      <a:pt x="1197" y="159"/>
                    </a:lnTo>
                    <a:lnTo>
                      <a:pt x="1178" y="145"/>
                    </a:lnTo>
                    <a:lnTo>
                      <a:pt x="1158" y="130"/>
                    </a:lnTo>
                    <a:lnTo>
                      <a:pt x="1137" y="116"/>
                    </a:lnTo>
                    <a:lnTo>
                      <a:pt x="1116" y="104"/>
                    </a:lnTo>
                    <a:lnTo>
                      <a:pt x="1094" y="91"/>
                    </a:lnTo>
                    <a:lnTo>
                      <a:pt x="1072" y="80"/>
                    </a:lnTo>
                    <a:lnTo>
                      <a:pt x="1050" y="69"/>
                    </a:lnTo>
                    <a:lnTo>
                      <a:pt x="1028" y="58"/>
                    </a:lnTo>
                    <a:lnTo>
                      <a:pt x="1004" y="49"/>
                    </a:lnTo>
                    <a:lnTo>
                      <a:pt x="982" y="41"/>
                    </a:lnTo>
                    <a:lnTo>
                      <a:pt x="958" y="33"/>
                    </a:lnTo>
                    <a:lnTo>
                      <a:pt x="934" y="27"/>
                    </a:lnTo>
                    <a:lnTo>
                      <a:pt x="910" y="20"/>
                    </a:lnTo>
                    <a:lnTo>
                      <a:pt x="886" y="15"/>
                    </a:lnTo>
                    <a:lnTo>
                      <a:pt x="862" y="11"/>
                    </a:lnTo>
                    <a:lnTo>
                      <a:pt x="837" y="6"/>
                    </a:lnTo>
                    <a:lnTo>
                      <a:pt x="813" y="4"/>
                    </a:lnTo>
                    <a:lnTo>
                      <a:pt x="789" y="2"/>
                    </a:lnTo>
                    <a:lnTo>
                      <a:pt x="764" y="0"/>
                    </a:lnTo>
                    <a:lnTo>
                      <a:pt x="739" y="0"/>
                    </a:lnTo>
                    <a:lnTo>
                      <a:pt x="715" y="0"/>
                    </a:lnTo>
                    <a:lnTo>
                      <a:pt x="690" y="2"/>
                    </a:lnTo>
                    <a:lnTo>
                      <a:pt x="665" y="4"/>
                    </a:lnTo>
                    <a:lnTo>
                      <a:pt x="641" y="6"/>
                    </a:lnTo>
                    <a:lnTo>
                      <a:pt x="616" y="11"/>
                    </a:lnTo>
                    <a:lnTo>
                      <a:pt x="592" y="15"/>
                    </a:lnTo>
                    <a:lnTo>
                      <a:pt x="567" y="20"/>
                    </a:lnTo>
                    <a:lnTo>
                      <a:pt x="543" y="27"/>
                    </a:lnTo>
                    <a:lnTo>
                      <a:pt x="520" y="33"/>
                    </a:lnTo>
                    <a:lnTo>
                      <a:pt x="497" y="41"/>
                    </a:lnTo>
                    <a:lnTo>
                      <a:pt x="473" y="49"/>
                    </a:lnTo>
                    <a:lnTo>
                      <a:pt x="450" y="58"/>
                    </a:lnTo>
                    <a:lnTo>
                      <a:pt x="428" y="69"/>
                    </a:lnTo>
                    <a:lnTo>
                      <a:pt x="406" y="80"/>
                    </a:lnTo>
                    <a:lnTo>
                      <a:pt x="383" y="91"/>
                    </a:lnTo>
                    <a:lnTo>
                      <a:pt x="362" y="104"/>
                    </a:lnTo>
                    <a:lnTo>
                      <a:pt x="341" y="116"/>
                    </a:lnTo>
                    <a:lnTo>
                      <a:pt x="321" y="130"/>
                    </a:lnTo>
                    <a:lnTo>
                      <a:pt x="301" y="145"/>
                    </a:lnTo>
                    <a:lnTo>
                      <a:pt x="281" y="159"/>
                    </a:lnTo>
                    <a:lnTo>
                      <a:pt x="262" y="175"/>
                    </a:lnTo>
                    <a:lnTo>
                      <a:pt x="244" y="191"/>
                    </a:lnTo>
                    <a:lnTo>
                      <a:pt x="226" y="208"/>
                    </a:lnTo>
                    <a:lnTo>
                      <a:pt x="207" y="225"/>
                    </a:lnTo>
                    <a:lnTo>
                      <a:pt x="190" y="243"/>
                    </a:lnTo>
                    <a:lnTo>
                      <a:pt x="175" y="262"/>
                    </a:lnTo>
                    <a:lnTo>
                      <a:pt x="159" y="281"/>
                    </a:lnTo>
                    <a:lnTo>
                      <a:pt x="144" y="301"/>
                    </a:lnTo>
                    <a:lnTo>
                      <a:pt x="129" y="321"/>
                    </a:lnTo>
                    <a:lnTo>
                      <a:pt x="116" y="342"/>
                    </a:lnTo>
                    <a:lnTo>
                      <a:pt x="103" y="363"/>
                    </a:lnTo>
                    <a:lnTo>
                      <a:pt x="91" y="384"/>
                    </a:lnTo>
                    <a:lnTo>
                      <a:pt x="79" y="406"/>
                    </a:lnTo>
                    <a:lnTo>
                      <a:pt x="69" y="428"/>
                    </a:lnTo>
                    <a:lnTo>
                      <a:pt x="59" y="451"/>
                    </a:lnTo>
                    <a:lnTo>
                      <a:pt x="50" y="474"/>
                    </a:lnTo>
                    <a:lnTo>
                      <a:pt x="41" y="497"/>
                    </a:lnTo>
                    <a:lnTo>
                      <a:pt x="33" y="520"/>
                    </a:lnTo>
                    <a:lnTo>
                      <a:pt x="26" y="544"/>
                    </a:lnTo>
                    <a:lnTo>
                      <a:pt x="20" y="568"/>
                    </a:lnTo>
                    <a:lnTo>
                      <a:pt x="15" y="592"/>
                    </a:lnTo>
                    <a:lnTo>
                      <a:pt x="10" y="617"/>
                    </a:lnTo>
                    <a:lnTo>
                      <a:pt x="7" y="641"/>
                    </a:lnTo>
                    <a:lnTo>
                      <a:pt x="3" y="666"/>
                    </a:lnTo>
                    <a:lnTo>
                      <a:pt x="2" y="691"/>
                    </a:lnTo>
                    <a:lnTo>
                      <a:pt x="0" y="714"/>
                    </a:lnTo>
                    <a:lnTo>
                      <a:pt x="0" y="739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43" name="Line 91"/>
              <p:cNvSpPr>
                <a:spLocks noChangeShapeType="1"/>
              </p:cNvSpPr>
              <p:nvPr/>
            </p:nvSpPr>
            <p:spPr bwMode="auto">
              <a:xfrm>
                <a:off x="2128" y="3542"/>
                <a:ext cx="0" cy="374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44" name="Line 92"/>
              <p:cNvSpPr>
                <a:spLocks noChangeShapeType="1"/>
              </p:cNvSpPr>
              <p:nvPr/>
            </p:nvSpPr>
            <p:spPr bwMode="auto">
              <a:xfrm>
                <a:off x="1631" y="3542"/>
                <a:ext cx="0" cy="374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45" name="Line 93"/>
              <p:cNvSpPr>
                <a:spLocks noChangeShapeType="1"/>
              </p:cNvSpPr>
              <p:nvPr/>
            </p:nvSpPr>
            <p:spPr bwMode="auto">
              <a:xfrm>
                <a:off x="950" y="3106"/>
                <a:ext cx="1863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46" name="Line 94"/>
              <p:cNvSpPr>
                <a:spLocks noChangeShapeType="1"/>
              </p:cNvSpPr>
              <p:nvPr/>
            </p:nvSpPr>
            <p:spPr bwMode="auto">
              <a:xfrm flipH="1">
                <a:off x="950" y="1908"/>
                <a:ext cx="1863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47" name="Freeform 95"/>
              <p:cNvSpPr>
                <a:spLocks/>
              </p:cNvSpPr>
              <p:nvPr/>
            </p:nvSpPr>
            <p:spPr bwMode="auto">
              <a:xfrm>
                <a:off x="950" y="852"/>
                <a:ext cx="310" cy="311"/>
              </a:xfrm>
              <a:custGeom>
                <a:avLst/>
                <a:gdLst>
                  <a:gd name="T0" fmla="*/ 924 w 924"/>
                  <a:gd name="T1" fmla="*/ 0 h 924"/>
                  <a:gd name="T2" fmla="*/ 896 w 924"/>
                  <a:gd name="T3" fmla="*/ 0 h 924"/>
                  <a:gd name="T4" fmla="*/ 869 w 924"/>
                  <a:gd name="T5" fmla="*/ 2 h 924"/>
                  <a:gd name="T6" fmla="*/ 842 w 924"/>
                  <a:gd name="T7" fmla="*/ 4 h 924"/>
                  <a:gd name="T8" fmla="*/ 815 w 924"/>
                  <a:gd name="T9" fmla="*/ 6 h 924"/>
                  <a:gd name="T10" fmla="*/ 788 w 924"/>
                  <a:gd name="T11" fmla="*/ 10 h 924"/>
                  <a:gd name="T12" fmla="*/ 760 w 924"/>
                  <a:gd name="T13" fmla="*/ 14 h 924"/>
                  <a:gd name="T14" fmla="*/ 734 w 924"/>
                  <a:gd name="T15" fmla="*/ 20 h 924"/>
                  <a:gd name="T16" fmla="*/ 707 w 924"/>
                  <a:gd name="T17" fmla="*/ 25 h 924"/>
                  <a:gd name="T18" fmla="*/ 681 w 924"/>
                  <a:gd name="T19" fmla="*/ 32 h 924"/>
                  <a:gd name="T20" fmla="*/ 655 w 924"/>
                  <a:gd name="T21" fmla="*/ 40 h 924"/>
                  <a:gd name="T22" fmla="*/ 629 w 924"/>
                  <a:gd name="T23" fmla="*/ 48 h 924"/>
                  <a:gd name="T24" fmla="*/ 602 w 924"/>
                  <a:gd name="T25" fmla="*/ 58 h 924"/>
                  <a:gd name="T26" fmla="*/ 576 w 924"/>
                  <a:gd name="T27" fmla="*/ 67 h 924"/>
                  <a:gd name="T28" fmla="*/ 551 w 924"/>
                  <a:gd name="T29" fmla="*/ 79 h 924"/>
                  <a:gd name="T30" fmla="*/ 526 w 924"/>
                  <a:gd name="T31" fmla="*/ 90 h 924"/>
                  <a:gd name="T32" fmla="*/ 503 w 924"/>
                  <a:gd name="T33" fmla="*/ 102 h 924"/>
                  <a:gd name="T34" fmla="*/ 478 w 924"/>
                  <a:gd name="T35" fmla="*/ 115 h 924"/>
                  <a:gd name="T36" fmla="*/ 454 w 924"/>
                  <a:gd name="T37" fmla="*/ 129 h 924"/>
                  <a:gd name="T38" fmla="*/ 431 w 924"/>
                  <a:gd name="T39" fmla="*/ 142 h 924"/>
                  <a:gd name="T40" fmla="*/ 408 w 924"/>
                  <a:gd name="T41" fmla="*/ 158 h 924"/>
                  <a:gd name="T42" fmla="*/ 386 w 924"/>
                  <a:gd name="T43" fmla="*/ 173 h 924"/>
                  <a:gd name="T44" fmla="*/ 363 w 924"/>
                  <a:gd name="T45" fmla="*/ 190 h 924"/>
                  <a:gd name="T46" fmla="*/ 343 w 924"/>
                  <a:gd name="T47" fmla="*/ 207 h 924"/>
                  <a:gd name="T48" fmla="*/ 321 w 924"/>
                  <a:gd name="T49" fmla="*/ 224 h 924"/>
                  <a:gd name="T50" fmla="*/ 301 w 924"/>
                  <a:gd name="T51" fmla="*/ 242 h 924"/>
                  <a:gd name="T52" fmla="*/ 280 w 924"/>
                  <a:gd name="T53" fmla="*/ 262 h 924"/>
                  <a:gd name="T54" fmla="*/ 261 w 924"/>
                  <a:gd name="T55" fmla="*/ 281 h 924"/>
                  <a:gd name="T56" fmla="*/ 243 w 924"/>
                  <a:gd name="T57" fmla="*/ 300 h 924"/>
                  <a:gd name="T58" fmla="*/ 224 w 924"/>
                  <a:gd name="T59" fmla="*/ 321 h 924"/>
                  <a:gd name="T60" fmla="*/ 206 w 924"/>
                  <a:gd name="T61" fmla="*/ 342 h 924"/>
                  <a:gd name="T62" fmla="*/ 189 w 924"/>
                  <a:gd name="T63" fmla="*/ 364 h 924"/>
                  <a:gd name="T64" fmla="*/ 173 w 924"/>
                  <a:gd name="T65" fmla="*/ 385 h 924"/>
                  <a:gd name="T66" fmla="*/ 158 w 924"/>
                  <a:gd name="T67" fmla="*/ 408 h 924"/>
                  <a:gd name="T68" fmla="*/ 143 w 924"/>
                  <a:gd name="T69" fmla="*/ 431 h 924"/>
                  <a:gd name="T70" fmla="*/ 129 w 924"/>
                  <a:gd name="T71" fmla="*/ 455 h 924"/>
                  <a:gd name="T72" fmla="*/ 116 w 924"/>
                  <a:gd name="T73" fmla="*/ 478 h 924"/>
                  <a:gd name="T74" fmla="*/ 102 w 924"/>
                  <a:gd name="T75" fmla="*/ 502 h 924"/>
                  <a:gd name="T76" fmla="*/ 91 w 924"/>
                  <a:gd name="T77" fmla="*/ 527 h 924"/>
                  <a:gd name="T78" fmla="*/ 79 w 924"/>
                  <a:gd name="T79" fmla="*/ 552 h 924"/>
                  <a:gd name="T80" fmla="*/ 68 w 924"/>
                  <a:gd name="T81" fmla="*/ 577 h 924"/>
                  <a:gd name="T82" fmla="*/ 58 w 924"/>
                  <a:gd name="T83" fmla="*/ 602 h 924"/>
                  <a:gd name="T84" fmla="*/ 49 w 924"/>
                  <a:gd name="T85" fmla="*/ 628 h 924"/>
                  <a:gd name="T86" fmla="*/ 41 w 924"/>
                  <a:gd name="T87" fmla="*/ 654 h 924"/>
                  <a:gd name="T88" fmla="*/ 33 w 924"/>
                  <a:gd name="T89" fmla="*/ 680 h 924"/>
                  <a:gd name="T90" fmla="*/ 26 w 924"/>
                  <a:gd name="T91" fmla="*/ 708 h 924"/>
                  <a:gd name="T92" fmla="*/ 20 w 924"/>
                  <a:gd name="T93" fmla="*/ 734 h 924"/>
                  <a:gd name="T94" fmla="*/ 14 w 924"/>
                  <a:gd name="T95" fmla="*/ 761 h 924"/>
                  <a:gd name="T96" fmla="*/ 10 w 924"/>
                  <a:gd name="T97" fmla="*/ 788 h 924"/>
                  <a:gd name="T98" fmla="*/ 7 w 924"/>
                  <a:gd name="T99" fmla="*/ 816 h 924"/>
                  <a:gd name="T100" fmla="*/ 4 w 924"/>
                  <a:gd name="T101" fmla="*/ 843 h 924"/>
                  <a:gd name="T102" fmla="*/ 2 w 924"/>
                  <a:gd name="T103" fmla="*/ 870 h 924"/>
                  <a:gd name="T104" fmla="*/ 1 w 924"/>
                  <a:gd name="T105" fmla="*/ 897 h 924"/>
                  <a:gd name="T106" fmla="*/ 0 w 924"/>
                  <a:gd name="T107" fmla="*/ 924 h 9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924" h="924">
                    <a:moveTo>
                      <a:pt x="924" y="0"/>
                    </a:moveTo>
                    <a:lnTo>
                      <a:pt x="896" y="0"/>
                    </a:lnTo>
                    <a:lnTo>
                      <a:pt x="869" y="2"/>
                    </a:lnTo>
                    <a:lnTo>
                      <a:pt x="842" y="4"/>
                    </a:lnTo>
                    <a:lnTo>
                      <a:pt x="815" y="6"/>
                    </a:lnTo>
                    <a:lnTo>
                      <a:pt x="788" y="10"/>
                    </a:lnTo>
                    <a:lnTo>
                      <a:pt x="760" y="14"/>
                    </a:lnTo>
                    <a:lnTo>
                      <a:pt x="734" y="20"/>
                    </a:lnTo>
                    <a:lnTo>
                      <a:pt x="707" y="25"/>
                    </a:lnTo>
                    <a:lnTo>
                      <a:pt x="681" y="32"/>
                    </a:lnTo>
                    <a:lnTo>
                      <a:pt x="655" y="40"/>
                    </a:lnTo>
                    <a:lnTo>
                      <a:pt x="629" y="48"/>
                    </a:lnTo>
                    <a:lnTo>
                      <a:pt x="602" y="58"/>
                    </a:lnTo>
                    <a:lnTo>
                      <a:pt x="576" y="67"/>
                    </a:lnTo>
                    <a:lnTo>
                      <a:pt x="551" y="79"/>
                    </a:lnTo>
                    <a:lnTo>
                      <a:pt x="526" y="90"/>
                    </a:lnTo>
                    <a:lnTo>
                      <a:pt x="503" y="102"/>
                    </a:lnTo>
                    <a:lnTo>
                      <a:pt x="478" y="115"/>
                    </a:lnTo>
                    <a:lnTo>
                      <a:pt x="454" y="129"/>
                    </a:lnTo>
                    <a:lnTo>
                      <a:pt x="431" y="142"/>
                    </a:lnTo>
                    <a:lnTo>
                      <a:pt x="408" y="158"/>
                    </a:lnTo>
                    <a:lnTo>
                      <a:pt x="386" y="173"/>
                    </a:lnTo>
                    <a:lnTo>
                      <a:pt x="363" y="190"/>
                    </a:lnTo>
                    <a:lnTo>
                      <a:pt x="343" y="207"/>
                    </a:lnTo>
                    <a:lnTo>
                      <a:pt x="321" y="224"/>
                    </a:lnTo>
                    <a:lnTo>
                      <a:pt x="301" y="242"/>
                    </a:lnTo>
                    <a:lnTo>
                      <a:pt x="280" y="262"/>
                    </a:lnTo>
                    <a:lnTo>
                      <a:pt x="261" y="281"/>
                    </a:lnTo>
                    <a:lnTo>
                      <a:pt x="243" y="300"/>
                    </a:lnTo>
                    <a:lnTo>
                      <a:pt x="224" y="321"/>
                    </a:lnTo>
                    <a:lnTo>
                      <a:pt x="206" y="342"/>
                    </a:lnTo>
                    <a:lnTo>
                      <a:pt x="189" y="364"/>
                    </a:lnTo>
                    <a:lnTo>
                      <a:pt x="173" y="385"/>
                    </a:lnTo>
                    <a:lnTo>
                      <a:pt x="158" y="408"/>
                    </a:lnTo>
                    <a:lnTo>
                      <a:pt x="143" y="431"/>
                    </a:lnTo>
                    <a:lnTo>
                      <a:pt x="129" y="455"/>
                    </a:lnTo>
                    <a:lnTo>
                      <a:pt x="116" y="478"/>
                    </a:lnTo>
                    <a:lnTo>
                      <a:pt x="102" y="502"/>
                    </a:lnTo>
                    <a:lnTo>
                      <a:pt x="91" y="527"/>
                    </a:lnTo>
                    <a:lnTo>
                      <a:pt x="79" y="552"/>
                    </a:lnTo>
                    <a:lnTo>
                      <a:pt x="68" y="577"/>
                    </a:lnTo>
                    <a:lnTo>
                      <a:pt x="58" y="602"/>
                    </a:lnTo>
                    <a:lnTo>
                      <a:pt x="49" y="628"/>
                    </a:lnTo>
                    <a:lnTo>
                      <a:pt x="41" y="654"/>
                    </a:lnTo>
                    <a:lnTo>
                      <a:pt x="33" y="680"/>
                    </a:lnTo>
                    <a:lnTo>
                      <a:pt x="26" y="708"/>
                    </a:lnTo>
                    <a:lnTo>
                      <a:pt x="20" y="734"/>
                    </a:lnTo>
                    <a:lnTo>
                      <a:pt x="14" y="761"/>
                    </a:lnTo>
                    <a:lnTo>
                      <a:pt x="10" y="788"/>
                    </a:lnTo>
                    <a:lnTo>
                      <a:pt x="7" y="816"/>
                    </a:lnTo>
                    <a:lnTo>
                      <a:pt x="4" y="843"/>
                    </a:lnTo>
                    <a:lnTo>
                      <a:pt x="2" y="870"/>
                    </a:lnTo>
                    <a:lnTo>
                      <a:pt x="1" y="897"/>
                    </a:lnTo>
                    <a:lnTo>
                      <a:pt x="0" y="924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48" name="Freeform 96"/>
              <p:cNvSpPr>
                <a:spLocks/>
              </p:cNvSpPr>
              <p:nvPr/>
            </p:nvSpPr>
            <p:spPr bwMode="auto">
              <a:xfrm>
                <a:off x="2502" y="852"/>
                <a:ext cx="311" cy="311"/>
              </a:xfrm>
              <a:custGeom>
                <a:avLst/>
                <a:gdLst>
                  <a:gd name="T0" fmla="*/ 924 w 924"/>
                  <a:gd name="T1" fmla="*/ 924 h 924"/>
                  <a:gd name="T2" fmla="*/ 924 w 924"/>
                  <a:gd name="T3" fmla="*/ 897 h 924"/>
                  <a:gd name="T4" fmla="*/ 923 w 924"/>
                  <a:gd name="T5" fmla="*/ 870 h 924"/>
                  <a:gd name="T6" fmla="*/ 920 w 924"/>
                  <a:gd name="T7" fmla="*/ 843 h 924"/>
                  <a:gd name="T8" fmla="*/ 917 w 924"/>
                  <a:gd name="T9" fmla="*/ 816 h 924"/>
                  <a:gd name="T10" fmla="*/ 914 w 924"/>
                  <a:gd name="T11" fmla="*/ 788 h 924"/>
                  <a:gd name="T12" fmla="*/ 909 w 924"/>
                  <a:gd name="T13" fmla="*/ 761 h 924"/>
                  <a:gd name="T14" fmla="*/ 904 w 924"/>
                  <a:gd name="T15" fmla="*/ 734 h 924"/>
                  <a:gd name="T16" fmla="*/ 898 w 924"/>
                  <a:gd name="T17" fmla="*/ 708 h 924"/>
                  <a:gd name="T18" fmla="*/ 891 w 924"/>
                  <a:gd name="T19" fmla="*/ 680 h 924"/>
                  <a:gd name="T20" fmla="*/ 884 w 924"/>
                  <a:gd name="T21" fmla="*/ 654 h 924"/>
                  <a:gd name="T22" fmla="*/ 875 w 924"/>
                  <a:gd name="T23" fmla="*/ 628 h 924"/>
                  <a:gd name="T24" fmla="*/ 866 w 924"/>
                  <a:gd name="T25" fmla="*/ 602 h 924"/>
                  <a:gd name="T26" fmla="*/ 856 w 924"/>
                  <a:gd name="T27" fmla="*/ 577 h 924"/>
                  <a:gd name="T28" fmla="*/ 845 w 924"/>
                  <a:gd name="T29" fmla="*/ 552 h 924"/>
                  <a:gd name="T30" fmla="*/ 834 w 924"/>
                  <a:gd name="T31" fmla="*/ 527 h 924"/>
                  <a:gd name="T32" fmla="*/ 822 w 924"/>
                  <a:gd name="T33" fmla="*/ 502 h 924"/>
                  <a:gd name="T34" fmla="*/ 809 w 924"/>
                  <a:gd name="T35" fmla="*/ 478 h 924"/>
                  <a:gd name="T36" fmla="*/ 795 w 924"/>
                  <a:gd name="T37" fmla="*/ 455 h 924"/>
                  <a:gd name="T38" fmla="*/ 781 w 924"/>
                  <a:gd name="T39" fmla="*/ 431 h 924"/>
                  <a:gd name="T40" fmla="*/ 766 w 924"/>
                  <a:gd name="T41" fmla="*/ 408 h 924"/>
                  <a:gd name="T42" fmla="*/ 751 w 924"/>
                  <a:gd name="T43" fmla="*/ 385 h 924"/>
                  <a:gd name="T44" fmla="*/ 734 w 924"/>
                  <a:gd name="T45" fmla="*/ 364 h 924"/>
                  <a:gd name="T46" fmla="*/ 717 w 924"/>
                  <a:gd name="T47" fmla="*/ 342 h 924"/>
                  <a:gd name="T48" fmla="*/ 700 w 924"/>
                  <a:gd name="T49" fmla="*/ 321 h 924"/>
                  <a:gd name="T50" fmla="*/ 682 w 924"/>
                  <a:gd name="T51" fmla="*/ 300 h 924"/>
                  <a:gd name="T52" fmla="*/ 663 w 924"/>
                  <a:gd name="T53" fmla="*/ 281 h 924"/>
                  <a:gd name="T54" fmla="*/ 643 w 924"/>
                  <a:gd name="T55" fmla="*/ 262 h 924"/>
                  <a:gd name="T56" fmla="*/ 624 w 924"/>
                  <a:gd name="T57" fmla="*/ 242 h 924"/>
                  <a:gd name="T58" fmla="*/ 604 w 924"/>
                  <a:gd name="T59" fmla="*/ 224 h 924"/>
                  <a:gd name="T60" fmla="*/ 582 w 924"/>
                  <a:gd name="T61" fmla="*/ 207 h 924"/>
                  <a:gd name="T62" fmla="*/ 560 w 924"/>
                  <a:gd name="T63" fmla="*/ 190 h 924"/>
                  <a:gd name="T64" fmla="*/ 539 w 924"/>
                  <a:gd name="T65" fmla="*/ 173 h 924"/>
                  <a:gd name="T66" fmla="*/ 516 w 924"/>
                  <a:gd name="T67" fmla="*/ 158 h 924"/>
                  <a:gd name="T68" fmla="*/ 494 w 924"/>
                  <a:gd name="T69" fmla="*/ 142 h 924"/>
                  <a:gd name="T70" fmla="*/ 470 w 924"/>
                  <a:gd name="T71" fmla="*/ 129 h 924"/>
                  <a:gd name="T72" fmla="*/ 446 w 924"/>
                  <a:gd name="T73" fmla="*/ 115 h 924"/>
                  <a:gd name="T74" fmla="*/ 422 w 924"/>
                  <a:gd name="T75" fmla="*/ 102 h 924"/>
                  <a:gd name="T76" fmla="*/ 397 w 924"/>
                  <a:gd name="T77" fmla="*/ 90 h 924"/>
                  <a:gd name="T78" fmla="*/ 372 w 924"/>
                  <a:gd name="T79" fmla="*/ 79 h 924"/>
                  <a:gd name="T80" fmla="*/ 347 w 924"/>
                  <a:gd name="T81" fmla="*/ 67 h 924"/>
                  <a:gd name="T82" fmla="*/ 322 w 924"/>
                  <a:gd name="T83" fmla="*/ 58 h 924"/>
                  <a:gd name="T84" fmla="*/ 296 w 924"/>
                  <a:gd name="T85" fmla="*/ 48 h 924"/>
                  <a:gd name="T86" fmla="*/ 270 w 924"/>
                  <a:gd name="T87" fmla="*/ 40 h 924"/>
                  <a:gd name="T88" fmla="*/ 244 w 924"/>
                  <a:gd name="T89" fmla="*/ 32 h 924"/>
                  <a:gd name="T90" fmla="*/ 217 w 924"/>
                  <a:gd name="T91" fmla="*/ 25 h 924"/>
                  <a:gd name="T92" fmla="*/ 190 w 924"/>
                  <a:gd name="T93" fmla="*/ 20 h 924"/>
                  <a:gd name="T94" fmla="*/ 163 w 924"/>
                  <a:gd name="T95" fmla="*/ 14 h 924"/>
                  <a:gd name="T96" fmla="*/ 136 w 924"/>
                  <a:gd name="T97" fmla="*/ 10 h 924"/>
                  <a:gd name="T98" fmla="*/ 109 w 924"/>
                  <a:gd name="T99" fmla="*/ 6 h 924"/>
                  <a:gd name="T100" fmla="*/ 81 w 924"/>
                  <a:gd name="T101" fmla="*/ 4 h 924"/>
                  <a:gd name="T102" fmla="*/ 54 w 924"/>
                  <a:gd name="T103" fmla="*/ 2 h 924"/>
                  <a:gd name="T104" fmla="*/ 27 w 924"/>
                  <a:gd name="T105" fmla="*/ 0 h 924"/>
                  <a:gd name="T106" fmla="*/ 0 w 924"/>
                  <a:gd name="T107" fmla="*/ 0 h 9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924" h="924">
                    <a:moveTo>
                      <a:pt x="924" y="924"/>
                    </a:moveTo>
                    <a:lnTo>
                      <a:pt x="924" y="897"/>
                    </a:lnTo>
                    <a:lnTo>
                      <a:pt x="923" y="870"/>
                    </a:lnTo>
                    <a:lnTo>
                      <a:pt x="920" y="843"/>
                    </a:lnTo>
                    <a:lnTo>
                      <a:pt x="917" y="816"/>
                    </a:lnTo>
                    <a:lnTo>
                      <a:pt x="914" y="788"/>
                    </a:lnTo>
                    <a:lnTo>
                      <a:pt x="909" y="761"/>
                    </a:lnTo>
                    <a:lnTo>
                      <a:pt x="904" y="734"/>
                    </a:lnTo>
                    <a:lnTo>
                      <a:pt x="898" y="708"/>
                    </a:lnTo>
                    <a:lnTo>
                      <a:pt x="891" y="680"/>
                    </a:lnTo>
                    <a:lnTo>
                      <a:pt x="884" y="654"/>
                    </a:lnTo>
                    <a:lnTo>
                      <a:pt x="875" y="628"/>
                    </a:lnTo>
                    <a:lnTo>
                      <a:pt x="866" y="602"/>
                    </a:lnTo>
                    <a:lnTo>
                      <a:pt x="856" y="577"/>
                    </a:lnTo>
                    <a:lnTo>
                      <a:pt x="845" y="552"/>
                    </a:lnTo>
                    <a:lnTo>
                      <a:pt x="834" y="527"/>
                    </a:lnTo>
                    <a:lnTo>
                      <a:pt x="822" y="502"/>
                    </a:lnTo>
                    <a:lnTo>
                      <a:pt x="809" y="478"/>
                    </a:lnTo>
                    <a:lnTo>
                      <a:pt x="795" y="455"/>
                    </a:lnTo>
                    <a:lnTo>
                      <a:pt x="781" y="431"/>
                    </a:lnTo>
                    <a:lnTo>
                      <a:pt x="766" y="408"/>
                    </a:lnTo>
                    <a:lnTo>
                      <a:pt x="751" y="385"/>
                    </a:lnTo>
                    <a:lnTo>
                      <a:pt x="734" y="364"/>
                    </a:lnTo>
                    <a:lnTo>
                      <a:pt x="717" y="342"/>
                    </a:lnTo>
                    <a:lnTo>
                      <a:pt x="700" y="321"/>
                    </a:lnTo>
                    <a:lnTo>
                      <a:pt x="682" y="300"/>
                    </a:lnTo>
                    <a:lnTo>
                      <a:pt x="663" y="281"/>
                    </a:lnTo>
                    <a:lnTo>
                      <a:pt x="643" y="262"/>
                    </a:lnTo>
                    <a:lnTo>
                      <a:pt x="624" y="242"/>
                    </a:lnTo>
                    <a:lnTo>
                      <a:pt x="604" y="224"/>
                    </a:lnTo>
                    <a:lnTo>
                      <a:pt x="582" y="207"/>
                    </a:lnTo>
                    <a:lnTo>
                      <a:pt x="560" y="190"/>
                    </a:lnTo>
                    <a:lnTo>
                      <a:pt x="539" y="173"/>
                    </a:lnTo>
                    <a:lnTo>
                      <a:pt x="516" y="158"/>
                    </a:lnTo>
                    <a:lnTo>
                      <a:pt x="494" y="142"/>
                    </a:lnTo>
                    <a:lnTo>
                      <a:pt x="470" y="129"/>
                    </a:lnTo>
                    <a:lnTo>
                      <a:pt x="446" y="115"/>
                    </a:lnTo>
                    <a:lnTo>
                      <a:pt x="422" y="102"/>
                    </a:lnTo>
                    <a:lnTo>
                      <a:pt x="397" y="90"/>
                    </a:lnTo>
                    <a:lnTo>
                      <a:pt x="372" y="79"/>
                    </a:lnTo>
                    <a:lnTo>
                      <a:pt x="347" y="67"/>
                    </a:lnTo>
                    <a:lnTo>
                      <a:pt x="322" y="58"/>
                    </a:lnTo>
                    <a:lnTo>
                      <a:pt x="296" y="48"/>
                    </a:lnTo>
                    <a:lnTo>
                      <a:pt x="270" y="40"/>
                    </a:lnTo>
                    <a:lnTo>
                      <a:pt x="244" y="32"/>
                    </a:lnTo>
                    <a:lnTo>
                      <a:pt x="217" y="25"/>
                    </a:lnTo>
                    <a:lnTo>
                      <a:pt x="190" y="20"/>
                    </a:lnTo>
                    <a:lnTo>
                      <a:pt x="163" y="14"/>
                    </a:lnTo>
                    <a:lnTo>
                      <a:pt x="136" y="10"/>
                    </a:lnTo>
                    <a:lnTo>
                      <a:pt x="109" y="6"/>
                    </a:lnTo>
                    <a:lnTo>
                      <a:pt x="81" y="4"/>
                    </a:lnTo>
                    <a:lnTo>
                      <a:pt x="54" y="2"/>
                    </a:lnTo>
                    <a:lnTo>
                      <a:pt x="27" y="0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49" name="Freeform 97"/>
              <p:cNvSpPr>
                <a:spLocks/>
              </p:cNvSpPr>
              <p:nvPr/>
            </p:nvSpPr>
            <p:spPr bwMode="auto">
              <a:xfrm>
                <a:off x="1074" y="974"/>
                <a:ext cx="371" cy="375"/>
              </a:xfrm>
              <a:custGeom>
                <a:avLst/>
                <a:gdLst>
                  <a:gd name="T0" fmla="*/ 1107 w 1109"/>
                  <a:gd name="T1" fmla="*/ 513 h 1111"/>
                  <a:gd name="T2" fmla="*/ 1099 w 1109"/>
                  <a:gd name="T3" fmla="*/ 450 h 1111"/>
                  <a:gd name="T4" fmla="*/ 1083 w 1109"/>
                  <a:gd name="T5" fmla="*/ 389 h 1111"/>
                  <a:gd name="T6" fmla="*/ 1060 w 1109"/>
                  <a:gd name="T7" fmla="*/ 328 h 1111"/>
                  <a:gd name="T8" fmla="*/ 1030 w 1109"/>
                  <a:gd name="T9" fmla="*/ 272 h 1111"/>
                  <a:gd name="T10" fmla="*/ 995 w 1109"/>
                  <a:gd name="T11" fmla="*/ 219 h 1111"/>
                  <a:gd name="T12" fmla="*/ 953 w 1109"/>
                  <a:gd name="T13" fmla="*/ 171 h 1111"/>
                  <a:gd name="T14" fmla="*/ 907 w 1109"/>
                  <a:gd name="T15" fmla="*/ 128 h 1111"/>
                  <a:gd name="T16" fmla="*/ 856 w 1109"/>
                  <a:gd name="T17" fmla="*/ 90 h 1111"/>
                  <a:gd name="T18" fmla="*/ 800 w 1109"/>
                  <a:gd name="T19" fmla="*/ 58 h 1111"/>
                  <a:gd name="T20" fmla="*/ 741 w 1109"/>
                  <a:gd name="T21" fmla="*/ 33 h 1111"/>
                  <a:gd name="T22" fmla="*/ 681 w 1109"/>
                  <a:gd name="T23" fmla="*/ 15 h 1111"/>
                  <a:gd name="T24" fmla="*/ 617 w 1109"/>
                  <a:gd name="T25" fmla="*/ 5 h 1111"/>
                  <a:gd name="T26" fmla="*/ 554 w 1109"/>
                  <a:gd name="T27" fmla="*/ 0 h 1111"/>
                  <a:gd name="T28" fmla="*/ 490 w 1109"/>
                  <a:gd name="T29" fmla="*/ 5 h 1111"/>
                  <a:gd name="T30" fmla="*/ 428 w 1109"/>
                  <a:gd name="T31" fmla="*/ 15 h 1111"/>
                  <a:gd name="T32" fmla="*/ 366 w 1109"/>
                  <a:gd name="T33" fmla="*/ 33 h 1111"/>
                  <a:gd name="T34" fmla="*/ 309 w 1109"/>
                  <a:gd name="T35" fmla="*/ 58 h 1111"/>
                  <a:gd name="T36" fmla="*/ 253 w 1109"/>
                  <a:gd name="T37" fmla="*/ 90 h 1111"/>
                  <a:gd name="T38" fmla="*/ 202 w 1109"/>
                  <a:gd name="T39" fmla="*/ 128 h 1111"/>
                  <a:gd name="T40" fmla="*/ 155 w 1109"/>
                  <a:gd name="T41" fmla="*/ 171 h 1111"/>
                  <a:gd name="T42" fmla="*/ 113 w 1109"/>
                  <a:gd name="T43" fmla="*/ 219 h 1111"/>
                  <a:gd name="T44" fmla="*/ 78 w 1109"/>
                  <a:gd name="T45" fmla="*/ 272 h 1111"/>
                  <a:gd name="T46" fmla="*/ 49 w 1109"/>
                  <a:gd name="T47" fmla="*/ 328 h 1111"/>
                  <a:gd name="T48" fmla="*/ 26 w 1109"/>
                  <a:gd name="T49" fmla="*/ 389 h 1111"/>
                  <a:gd name="T50" fmla="*/ 10 w 1109"/>
                  <a:gd name="T51" fmla="*/ 450 h 1111"/>
                  <a:gd name="T52" fmla="*/ 1 w 1109"/>
                  <a:gd name="T53" fmla="*/ 513 h 1111"/>
                  <a:gd name="T54" fmla="*/ 0 w 1109"/>
                  <a:gd name="T55" fmla="*/ 577 h 1111"/>
                  <a:gd name="T56" fmla="*/ 7 w 1109"/>
                  <a:gd name="T57" fmla="*/ 641 h 1111"/>
                  <a:gd name="T58" fmla="*/ 19 w 1109"/>
                  <a:gd name="T59" fmla="*/ 703 h 1111"/>
                  <a:gd name="T60" fmla="*/ 40 w 1109"/>
                  <a:gd name="T61" fmla="*/ 763 h 1111"/>
                  <a:gd name="T62" fmla="*/ 67 w 1109"/>
                  <a:gd name="T63" fmla="*/ 821 h 1111"/>
                  <a:gd name="T64" fmla="*/ 101 w 1109"/>
                  <a:gd name="T65" fmla="*/ 874 h 1111"/>
                  <a:gd name="T66" fmla="*/ 141 w 1109"/>
                  <a:gd name="T67" fmla="*/ 924 h 1111"/>
                  <a:gd name="T68" fmla="*/ 185 w 1109"/>
                  <a:gd name="T69" fmla="*/ 970 h 1111"/>
                  <a:gd name="T70" fmla="*/ 235 w 1109"/>
                  <a:gd name="T71" fmla="*/ 1010 h 1111"/>
                  <a:gd name="T72" fmla="*/ 289 w 1109"/>
                  <a:gd name="T73" fmla="*/ 1042 h 1111"/>
                  <a:gd name="T74" fmla="*/ 347 w 1109"/>
                  <a:gd name="T75" fmla="*/ 1070 h 1111"/>
                  <a:gd name="T76" fmla="*/ 407 w 1109"/>
                  <a:gd name="T77" fmla="*/ 1090 h 1111"/>
                  <a:gd name="T78" fmla="*/ 470 w 1109"/>
                  <a:gd name="T79" fmla="*/ 1104 h 1111"/>
                  <a:gd name="T80" fmla="*/ 533 w 1109"/>
                  <a:gd name="T81" fmla="*/ 1109 h 1111"/>
                  <a:gd name="T82" fmla="*/ 597 w 1109"/>
                  <a:gd name="T83" fmla="*/ 1108 h 1111"/>
                  <a:gd name="T84" fmla="*/ 659 w 1109"/>
                  <a:gd name="T85" fmla="*/ 1100 h 1111"/>
                  <a:gd name="T86" fmla="*/ 722 w 1109"/>
                  <a:gd name="T87" fmla="*/ 1084 h 1111"/>
                  <a:gd name="T88" fmla="*/ 781 w 1109"/>
                  <a:gd name="T89" fmla="*/ 1062 h 1111"/>
                  <a:gd name="T90" fmla="*/ 838 w 1109"/>
                  <a:gd name="T91" fmla="*/ 1032 h 1111"/>
                  <a:gd name="T92" fmla="*/ 890 w 1109"/>
                  <a:gd name="T93" fmla="*/ 997 h 1111"/>
                  <a:gd name="T94" fmla="*/ 939 w 1109"/>
                  <a:gd name="T95" fmla="*/ 955 h 1111"/>
                  <a:gd name="T96" fmla="*/ 982 w 1109"/>
                  <a:gd name="T97" fmla="*/ 909 h 1111"/>
                  <a:gd name="T98" fmla="*/ 1019 w 1109"/>
                  <a:gd name="T99" fmla="*/ 857 h 1111"/>
                  <a:gd name="T100" fmla="*/ 1051 w 1109"/>
                  <a:gd name="T101" fmla="*/ 802 h 1111"/>
                  <a:gd name="T102" fmla="*/ 1076 w 1109"/>
                  <a:gd name="T103" fmla="*/ 743 h 1111"/>
                  <a:gd name="T104" fmla="*/ 1094 w 1109"/>
                  <a:gd name="T105" fmla="*/ 681 h 1111"/>
                  <a:gd name="T106" fmla="*/ 1105 w 1109"/>
                  <a:gd name="T107" fmla="*/ 619 h 1111"/>
                  <a:gd name="T108" fmla="*/ 1109 w 1109"/>
                  <a:gd name="T109" fmla="*/ 555 h 1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09" h="1111">
                    <a:moveTo>
                      <a:pt x="1109" y="555"/>
                    </a:moveTo>
                    <a:lnTo>
                      <a:pt x="1108" y="534"/>
                    </a:lnTo>
                    <a:lnTo>
                      <a:pt x="1107" y="513"/>
                    </a:lnTo>
                    <a:lnTo>
                      <a:pt x="1105" y="492"/>
                    </a:lnTo>
                    <a:lnTo>
                      <a:pt x="1102" y="471"/>
                    </a:lnTo>
                    <a:lnTo>
                      <a:pt x="1099" y="450"/>
                    </a:lnTo>
                    <a:lnTo>
                      <a:pt x="1094" y="429"/>
                    </a:lnTo>
                    <a:lnTo>
                      <a:pt x="1088" y="409"/>
                    </a:lnTo>
                    <a:lnTo>
                      <a:pt x="1083" y="389"/>
                    </a:lnTo>
                    <a:lnTo>
                      <a:pt x="1076" y="368"/>
                    </a:lnTo>
                    <a:lnTo>
                      <a:pt x="1068" y="348"/>
                    </a:lnTo>
                    <a:lnTo>
                      <a:pt x="1060" y="328"/>
                    </a:lnTo>
                    <a:lnTo>
                      <a:pt x="1051" y="309"/>
                    </a:lnTo>
                    <a:lnTo>
                      <a:pt x="1041" y="291"/>
                    </a:lnTo>
                    <a:lnTo>
                      <a:pt x="1030" y="272"/>
                    </a:lnTo>
                    <a:lnTo>
                      <a:pt x="1019" y="254"/>
                    </a:lnTo>
                    <a:lnTo>
                      <a:pt x="1008" y="237"/>
                    </a:lnTo>
                    <a:lnTo>
                      <a:pt x="995" y="219"/>
                    </a:lnTo>
                    <a:lnTo>
                      <a:pt x="982" y="202"/>
                    </a:lnTo>
                    <a:lnTo>
                      <a:pt x="968" y="187"/>
                    </a:lnTo>
                    <a:lnTo>
                      <a:pt x="953" y="171"/>
                    </a:lnTo>
                    <a:lnTo>
                      <a:pt x="939" y="156"/>
                    </a:lnTo>
                    <a:lnTo>
                      <a:pt x="923" y="141"/>
                    </a:lnTo>
                    <a:lnTo>
                      <a:pt x="907" y="128"/>
                    </a:lnTo>
                    <a:lnTo>
                      <a:pt x="890" y="114"/>
                    </a:lnTo>
                    <a:lnTo>
                      <a:pt x="873" y="101"/>
                    </a:lnTo>
                    <a:lnTo>
                      <a:pt x="856" y="90"/>
                    </a:lnTo>
                    <a:lnTo>
                      <a:pt x="838" y="79"/>
                    </a:lnTo>
                    <a:lnTo>
                      <a:pt x="819" y="69"/>
                    </a:lnTo>
                    <a:lnTo>
                      <a:pt x="800" y="58"/>
                    </a:lnTo>
                    <a:lnTo>
                      <a:pt x="781" y="49"/>
                    </a:lnTo>
                    <a:lnTo>
                      <a:pt x="761" y="41"/>
                    </a:lnTo>
                    <a:lnTo>
                      <a:pt x="741" y="33"/>
                    </a:lnTo>
                    <a:lnTo>
                      <a:pt x="722" y="27"/>
                    </a:lnTo>
                    <a:lnTo>
                      <a:pt x="701" y="21"/>
                    </a:lnTo>
                    <a:lnTo>
                      <a:pt x="681" y="15"/>
                    </a:lnTo>
                    <a:lnTo>
                      <a:pt x="659" y="11"/>
                    </a:lnTo>
                    <a:lnTo>
                      <a:pt x="639" y="7"/>
                    </a:lnTo>
                    <a:lnTo>
                      <a:pt x="617" y="5"/>
                    </a:lnTo>
                    <a:lnTo>
                      <a:pt x="597" y="3"/>
                    </a:lnTo>
                    <a:lnTo>
                      <a:pt x="575" y="2"/>
                    </a:lnTo>
                    <a:lnTo>
                      <a:pt x="554" y="0"/>
                    </a:lnTo>
                    <a:lnTo>
                      <a:pt x="533" y="2"/>
                    </a:lnTo>
                    <a:lnTo>
                      <a:pt x="512" y="3"/>
                    </a:lnTo>
                    <a:lnTo>
                      <a:pt x="490" y="5"/>
                    </a:lnTo>
                    <a:lnTo>
                      <a:pt x="470" y="7"/>
                    </a:lnTo>
                    <a:lnTo>
                      <a:pt x="448" y="11"/>
                    </a:lnTo>
                    <a:lnTo>
                      <a:pt x="428" y="15"/>
                    </a:lnTo>
                    <a:lnTo>
                      <a:pt x="407" y="21"/>
                    </a:lnTo>
                    <a:lnTo>
                      <a:pt x="387" y="27"/>
                    </a:lnTo>
                    <a:lnTo>
                      <a:pt x="366" y="33"/>
                    </a:lnTo>
                    <a:lnTo>
                      <a:pt x="347" y="41"/>
                    </a:lnTo>
                    <a:lnTo>
                      <a:pt x="328" y="49"/>
                    </a:lnTo>
                    <a:lnTo>
                      <a:pt x="309" y="58"/>
                    </a:lnTo>
                    <a:lnTo>
                      <a:pt x="289" y="69"/>
                    </a:lnTo>
                    <a:lnTo>
                      <a:pt x="271" y="79"/>
                    </a:lnTo>
                    <a:lnTo>
                      <a:pt x="253" y="90"/>
                    </a:lnTo>
                    <a:lnTo>
                      <a:pt x="235" y="101"/>
                    </a:lnTo>
                    <a:lnTo>
                      <a:pt x="218" y="114"/>
                    </a:lnTo>
                    <a:lnTo>
                      <a:pt x="202" y="128"/>
                    </a:lnTo>
                    <a:lnTo>
                      <a:pt x="185" y="141"/>
                    </a:lnTo>
                    <a:lnTo>
                      <a:pt x="170" y="156"/>
                    </a:lnTo>
                    <a:lnTo>
                      <a:pt x="155" y="171"/>
                    </a:lnTo>
                    <a:lnTo>
                      <a:pt x="141" y="187"/>
                    </a:lnTo>
                    <a:lnTo>
                      <a:pt x="127" y="202"/>
                    </a:lnTo>
                    <a:lnTo>
                      <a:pt x="113" y="219"/>
                    </a:lnTo>
                    <a:lnTo>
                      <a:pt x="101" y="237"/>
                    </a:lnTo>
                    <a:lnTo>
                      <a:pt x="88" y="254"/>
                    </a:lnTo>
                    <a:lnTo>
                      <a:pt x="78" y="272"/>
                    </a:lnTo>
                    <a:lnTo>
                      <a:pt x="67" y="291"/>
                    </a:lnTo>
                    <a:lnTo>
                      <a:pt x="58" y="309"/>
                    </a:lnTo>
                    <a:lnTo>
                      <a:pt x="49" y="328"/>
                    </a:lnTo>
                    <a:lnTo>
                      <a:pt x="40" y="348"/>
                    </a:lnTo>
                    <a:lnTo>
                      <a:pt x="33" y="368"/>
                    </a:lnTo>
                    <a:lnTo>
                      <a:pt x="26" y="389"/>
                    </a:lnTo>
                    <a:lnTo>
                      <a:pt x="19" y="409"/>
                    </a:lnTo>
                    <a:lnTo>
                      <a:pt x="15" y="429"/>
                    </a:lnTo>
                    <a:lnTo>
                      <a:pt x="10" y="450"/>
                    </a:lnTo>
                    <a:lnTo>
                      <a:pt x="7" y="471"/>
                    </a:lnTo>
                    <a:lnTo>
                      <a:pt x="3" y="492"/>
                    </a:lnTo>
                    <a:lnTo>
                      <a:pt x="1" y="513"/>
                    </a:lnTo>
                    <a:lnTo>
                      <a:pt x="0" y="534"/>
                    </a:lnTo>
                    <a:lnTo>
                      <a:pt x="0" y="555"/>
                    </a:lnTo>
                    <a:lnTo>
                      <a:pt x="0" y="577"/>
                    </a:lnTo>
                    <a:lnTo>
                      <a:pt x="1" y="599"/>
                    </a:lnTo>
                    <a:lnTo>
                      <a:pt x="3" y="619"/>
                    </a:lnTo>
                    <a:lnTo>
                      <a:pt x="7" y="641"/>
                    </a:lnTo>
                    <a:lnTo>
                      <a:pt x="10" y="661"/>
                    </a:lnTo>
                    <a:lnTo>
                      <a:pt x="15" y="681"/>
                    </a:lnTo>
                    <a:lnTo>
                      <a:pt x="19" y="703"/>
                    </a:lnTo>
                    <a:lnTo>
                      <a:pt x="26" y="723"/>
                    </a:lnTo>
                    <a:lnTo>
                      <a:pt x="33" y="743"/>
                    </a:lnTo>
                    <a:lnTo>
                      <a:pt x="40" y="763"/>
                    </a:lnTo>
                    <a:lnTo>
                      <a:pt x="49" y="783"/>
                    </a:lnTo>
                    <a:lnTo>
                      <a:pt x="58" y="802"/>
                    </a:lnTo>
                    <a:lnTo>
                      <a:pt x="67" y="821"/>
                    </a:lnTo>
                    <a:lnTo>
                      <a:pt x="78" y="839"/>
                    </a:lnTo>
                    <a:lnTo>
                      <a:pt x="88" y="857"/>
                    </a:lnTo>
                    <a:lnTo>
                      <a:pt x="101" y="874"/>
                    </a:lnTo>
                    <a:lnTo>
                      <a:pt x="113" y="891"/>
                    </a:lnTo>
                    <a:lnTo>
                      <a:pt x="127" y="909"/>
                    </a:lnTo>
                    <a:lnTo>
                      <a:pt x="141" y="924"/>
                    </a:lnTo>
                    <a:lnTo>
                      <a:pt x="155" y="940"/>
                    </a:lnTo>
                    <a:lnTo>
                      <a:pt x="170" y="955"/>
                    </a:lnTo>
                    <a:lnTo>
                      <a:pt x="185" y="970"/>
                    </a:lnTo>
                    <a:lnTo>
                      <a:pt x="202" y="983"/>
                    </a:lnTo>
                    <a:lnTo>
                      <a:pt x="218" y="997"/>
                    </a:lnTo>
                    <a:lnTo>
                      <a:pt x="235" y="1010"/>
                    </a:lnTo>
                    <a:lnTo>
                      <a:pt x="253" y="1021"/>
                    </a:lnTo>
                    <a:lnTo>
                      <a:pt x="271" y="1032"/>
                    </a:lnTo>
                    <a:lnTo>
                      <a:pt x="289" y="1042"/>
                    </a:lnTo>
                    <a:lnTo>
                      <a:pt x="309" y="1053"/>
                    </a:lnTo>
                    <a:lnTo>
                      <a:pt x="328" y="1062"/>
                    </a:lnTo>
                    <a:lnTo>
                      <a:pt x="347" y="1070"/>
                    </a:lnTo>
                    <a:lnTo>
                      <a:pt x="366" y="1078"/>
                    </a:lnTo>
                    <a:lnTo>
                      <a:pt x="387" y="1084"/>
                    </a:lnTo>
                    <a:lnTo>
                      <a:pt x="407" y="1090"/>
                    </a:lnTo>
                    <a:lnTo>
                      <a:pt x="428" y="1096"/>
                    </a:lnTo>
                    <a:lnTo>
                      <a:pt x="448" y="1100"/>
                    </a:lnTo>
                    <a:lnTo>
                      <a:pt x="470" y="1104"/>
                    </a:lnTo>
                    <a:lnTo>
                      <a:pt x="490" y="1107"/>
                    </a:lnTo>
                    <a:lnTo>
                      <a:pt x="512" y="1108"/>
                    </a:lnTo>
                    <a:lnTo>
                      <a:pt x="533" y="1109"/>
                    </a:lnTo>
                    <a:lnTo>
                      <a:pt x="554" y="1111"/>
                    </a:lnTo>
                    <a:lnTo>
                      <a:pt x="575" y="1109"/>
                    </a:lnTo>
                    <a:lnTo>
                      <a:pt x="597" y="1108"/>
                    </a:lnTo>
                    <a:lnTo>
                      <a:pt x="617" y="1107"/>
                    </a:lnTo>
                    <a:lnTo>
                      <a:pt x="639" y="1104"/>
                    </a:lnTo>
                    <a:lnTo>
                      <a:pt x="659" y="1100"/>
                    </a:lnTo>
                    <a:lnTo>
                      <a:pt x="681" y="1096"/>
                    </a:lnTo>
                    <a:lnTo>
                      <a:pt x="701" y="1090"/>
                    </a:lnTo>
                    <a:lnTo>
                      <a:pt x="722" y="1084"/>
                    </a:lnTo>
                    <a:lnTo>
                      <a:pt x="741" y="1078"/>
                    </a:lnTo>
                    <a:lnTo>
                      <a:pt x="761" y="1070"/>
                    </a:lnTo>
                    <a:lnTo>
                      <a:pt x="781" y="1062"/>
                    </a:lnTo>
                    <a:lnTo>
                      <a:pt x="800" y="1053"/>
                    </a:lnTo>
                    <a:lnTo>
                      <a:pt x="819" y="1042"/>
                    </a:lnTo>
                    <a:lnTo>
                      <a:pt x="838" y="1032"/>
                    </a:lnTo>
                    <a:lnTo>
                      <a:pt x="856" y="1021"/>
                    </a:lnTo>
                    <a:lnTo>
                      <a:pt x="873" y="1010"/>
                    </a:lnTo>
                    <a:lnTo>
                      <a:pt x="890" y="997"/>
                    </a:lnTo>
                    <a:lnTo>
                      <a:pt x="907" y="983"/>
                    </a:lnTo>
                    <a:lnTo>
                      <a:pt x="923" y="970"/>
                    </a:lnTo>
                    <a:lnTo>
                      <a:pt x="939" y="955"/>
                    </a:lnTo>
                    <a:lnTo>
                      <a:pt x="953" y="940"/>
                    </a:lnTo>
                    <a:lnTo>
                      <a:pt x="968" y="924"/>
                    </a:lnTo>
                    <a:lnTo>
                      <a:pt x="982" y="909"/>
                    </a:lnTo>
                    <a:lnTo>
                      <a:pt x="995" y="891"/>
                    </a:lnTo>
                    <a:lnTo>
                      <a:pt x="1008" y="874"/>
                    </a:lnTo>
                    <a:lnTo>
                      <a:pt x="1019" y="857"/>
                    </a:lnTo>
                    <a:lnTo>
                      <a:pt x="1030" y="839"/>
                    </a:lnTo>
                    <a:lnTo>
                      <a:pt x="1041" y="821"/>
                    </a:lnTo>
                    <a:lnTo>
                      <a:pt x="1051" y="802"/>
                    </a:lnTo>
                    <a:lnTo>
                      <a:pt x="1060" y="783"/>
                    </a:lnTo>
                    <a:lnTo>
                      <a:pt x="1068" y="763"/>
                    </a:lnTo>
                    <a:lnTo>
                      <a:pt x="1076" y="743"/>
                    </a:lnTo>
                    <a:lnTo>
                      <a:pt x="1083" y="723"/>
                    </a:lnTo>
                    <a:lnTo>
                      <a:pt x="1088" y="703"/>
                    </a:lnTo>
                    <a:lnTo>
                      <a:pt x="1094" y="681"/>
                    </a:lnTo>
                    <a:lnTo>
                      <a:pt x="1099" y="661"/>
                    </a:lnTo>
                    <a:lnTo>
                      <a:pt x="1102" y="641"/>
                    </a:lnTo>
                    <a:lnTo>
                      <a:pt x="1105" y="619"/>
                    </a:lnTo>
                    <a:lnTo>
                      <a:pt x="1107" y="599"/>
                    </a:lnTo>
                    <a:lnTo>
                      <a:pt x="1108" y="577"/>
                    </a:lnTo>
                    <a:lnTo>
                      <a:pt x="1109" y="555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50" name="Freeform 98"/>
              <p:cNvSpPr>
                <a:spLocks/>
              </p:cNvSpPr>
              <p:nvPr/>
            </p:nvSpPr>
            <p:spPr bwMode="auto">
              <a:xfrm>
                <a:off x="2316" y="974"/>
                <a:ext cx="371" cy="375"/>
              </a:xfrm>
              <a:custGeom>
                <a:avLst/>
                <a:gdLst>
                  <a:gd name="T0" fmla="*/ 1107 w 1109"/>
                  <a:gd name="T1" fmla="*/ 513 h 1111"/>
                  <a:gd name="T2" fmla="*/ 1099 w 1109"/>
                  <a:gd name="T3" fmla="*/ 450 h 1111"/>
                  <a:gd name="T4" fmla="*/ 1083 w 1109"/>
                  <a:gd name="T5" fmla="*/ 389 h 1111"/>
                  <a:gd name="T6" fmla="*/ 1060 w 1109"/>
                  <a:gd name="T7" fmla="*/ 328 h 1111"/>
                  <a:gd name="T8" fmla="*/ 1030 w 1109"/>
                  <a:gd name="T9" fmla="*/ 272 h 1111"/>
                  <a:gd name="T10" fmla="*/ 995 w 1109"/>
                  <a:gd name="T11" fmla="*/ 219 h 1111"/>
                  <a:gd name="T12" fmla="*/ 953 w 1109"/>
                  <a:gd name="T13" fmla="*/ 171 h 1111"/>
                  <a:gd name="T14" fmla="*/ 907 w 1109"/>
                  <a:gd name="T15" fmla="*/ 128 h 1111"/>
                  <a:gd name="T16" fmla="*/ 856 w 1109"/>
                  <a:gd name="T17" fmla="*/ 90 h 1111"/>
                  <a:gd name="T18" fmla="*/ 800 w 1109"/>
                  <a:gd name="T19" fmla="*/ 58 h 1111"/>
                  <a:gd name="T20" fmla="*/ 741 w 1109"/>
                  <a:gd name="T21" fmla="*/ 33 h 1111"/>
                  <a:gd name="T22" fmla="*/ 680 w 1109"/>
                  <a:gd name="T23" fmla="*/ 15 h 1111"/>
                  <a:gd name="T24" fmla="*/ 617 w 1109"/>
                  <a:gd name="T25" fmla="*/ 5 h 1111"/>
                  <a:gd name="T26" fmla="*/ 554 w 1109"/>
                  <a:gd name="T27" fmla="*/ 0 h 1111"/>
                  <a:gd name="T28" fmla="*/ 490 w 1109"/>
                  <a:gd name="T29" fmla="*/ 5 h 1111"/>
                  <a:gd name="T30" fmla="*/ 428 w 1109"/>
                  <a:gd name="T31" fmla="*/ 15 h 1111"/>
                  <a:gd name="T32" fmla="*/ 366 w 1109"/>
                  <a:gd name="T33" fmla="*/ 33 h 1111"/>
                  <a:gd name="T34" fmla="*/ 307 w 1109"/>
                  <a:gd name="T35" fmla="*/ 58 h 1111"/>
                  <a:gd name="T36" fmla="*/ 253 w 1109"/>
                  <a:gd name="T37" fmla="*/ 90 h 1111"/>
                  <a:gd name="T38" fmla="*/ 201 w 1109"/>
                  <a:gd name="T39" fmla="*/ 128 h 1111"/>
                  <a:gd name="T40" fmla="*/ 154 w 1109"/>
                  <a:gd name="T41" fmla="*/ 171 h 1111"/>
                  <a:gd name="T42" fmla="*/ 113 w 1109"/>
                  <a:gd name="T43" fmla="*/ 219 h 1111"/>
                  <a:gd name="T44" fmla="*/ 77 w 1109"/>
                  <a:gd name="T45" fmla="*/ 272 h 1111"/>
                  <a:gd name="T46" fmla="*/ 49 w 1109"/>
                  <a:gd name="T47" fmla="*/ 328 h 1111"/>
                  <a:gd name="T48" fmla="*/ 26 w 1109"/>
                  <a:gd name="T49" fmla="*/ 389 h 1111"/>
                  <a:gd name="T50" fmla="*/ 10 w 1109"/>
                  <a:gd name="T51" fmla="*/ 450 h 1111"/>
                  <a:gd name="T52" fmla="*/ 1 w 1109"/>
                  <a:gd name="T53" fmla="*/ 513 h 1111"/>
                  <a:gd name="T54" fmla="*/ 0 w 1109"/>
                  <a:gd name="T55" fmla="*/ 577 h 1111"/>
                  <a:gd name="T56" fmla="*/ 7 w 1109"/>
                  <a:gd name="T57" fmla="*/ 641 h 1111"/>
                  <a:gd name="T58" fmla="*/ 19 w 1109"/>
                  <a:gd name="T59" fmla="*/ 703 h 1111"/>
                  <a:gd name="T60" fmla="*/ 40 w 1109"/>
                  <a:gd name="T61" fmla="*/ 763 h 1111"/>
                  <a:gd name="T62" fmla="*/ 67 w 1109"/>
                  <a:gd name="T63" fmla="*/ 821 h 1111"/>
                  <a:gd name="T64" fmla="*/ 101 w 1109"/>
                  <a:gd name="T65" fmla="*/ 874 h 1111"/>
                  <a:gd name="T66" fmla="*/ 141 w 1109"/>
                  <a:gd name="T67" fmla="*/ 924 h 1111"/>
                  <a:gd name="T68" fmla="*/ 185 w 1109"/>
                  <a:gd name="T69" fmla="*/ 970 h 1111"/>
                  <a:gd name="T70" fmla="*/ 235 w 1109"/>
                  <a:gd name="T71" fmla="*/ 1010 h 1111"/>
                  <a:gd name="T72" fmla="*/ 289 w 1109"/>
                  <a:gd name="T73" fmla="*/ 1042 h 1111"/>
                  <a:gd name="T74" fmla="*/ 347 w 1109"/>
                  <a:gd name="T75" fmla="*/ 1070 h 1111"/>
                  <a:gd name="T76" fmla="*/ 407 w 1109"/>
                  <a:gd name="T77" fmla="*/ 1090 h 1111"/>
                  <a:gd name="T78" fmla="*/ 470 w 1109"/>
                  <a:gd name="T79" fmla="*/ 1104 h 1111"/>
                  <a:gd name="T80" fmla="*/ 532 w 1109"/>
                  <a:gd name="T81" fmla="*/ 1109 h 1111"/>
                  <a:gd name="T82" fmla="*/ 597 w 1109"/>
                  <a:gd name="T83" fmla="*/ 1108 h 1111"/>
                  <a:gd name="T84" fmla="*/ 659 w 1109"/>
                  <a:gd name="T85" fmla="*/ 1100 h 1111"/>
                  <a:gd name="T86" fmla="*/ 722 w 1109"/>
                  <a:gd name="T87" fmla="*/ 1084 h 1111"/>
                  <a:gd name="T88" fmla="*/ 781 w 1109"/>
                  <a:gd name="T89" fmla="*/ 1062 h 1111"/>
                  <a:gd name="T90" fmla="*/ 838 w 1109"/>
                  <a:gd name="T91" fmla="*/ 1032 h 1111"/>
                  <a:gd name="T92" fmla="*/ 890 w 1109"/>
                  <a:gd name="T93" fmla="*/ 997 h 1111"/>
                  <a:gd name="T94" fmla="*/ 939 w 1109"/>
                  <a:gd name="T95" fmla="*/ 955 h 1111"/>
                  <a:gd name="T96" fmla="*/ 982 w 1109"/>
                  <a:gd name="T97" fmla="*/ 909 h 1111"/>
                  <a:gd name="T98" fmla="*/ 1019 w 1109"/>
                  <a:gd name="T99" fmla="*/ 857 h 1111"/>
                  <a:gd name="T100" fmla="*/ 1051 w 1109"/>
                  <a:gd name="T101" fmla="*/ 802 h 1111"/>
                  <a:gd name="T102" fmla="*/ 1076 w 1109"/>
                  <a:gd name="T103" fmla="*/ 743 h 1111"/>
                  <a:gd name="T104" fmla="*/ 1094 w 1109"/>
                  <a:gd name="T105" fmla="*/ 681 h 1111"/>
                  <a:gd name="T106" fmla="*/ 1104 w 1109"/>
                  <a:gd name="T107" fmla="*/ 619 h 1111"/>
                  <a:gd name="T108" fmla="*/ 1109 w 1109"/>
                  <a:gd name="T109" fmla="*/ 555 h 1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09" h="1111">
                    <a:moveTo>
                      <a:pt x="1109" y="555"/>
                    </a:moveTo>
                    <a:lnTo>
                      <a:pt x="1108" y="534"/>
                    </a:lnTo>
                    <a:lnTo>
                      <a:pt x="1107" y="513"/>
                    </a:lnTo>
                    <a:lnTo>
                      <a:pt x="1104" y="492"/>
                    </a:lnTo>
                    <a:lnTo>
                      <a:pt x="1102" y="471"/>
                    </a:lnTo>
                    <a:lnTo>
                      <a:pt x="1099" y="450"/>
                    </a:lnTo>
                    <a:lnTo>
                      <a:pt x="1094" y="429"/>
                    </a:lnTo>
                    <a:lnTo>
                      <a:pt x="1088" y="409"/>
                    </a:lnTo>
                    <a:lnTo>
                      <a:pt x="1083" y="389"/>
                    </a:lnTo>
                    <a:lnTo>
                      <a:pt x="1076" y="368"/>
                    </a:lnTo>
                    <a:lnTo>
                      <a:pt x="1068" y="348"/>
                    </a:lnTo>
                    <a:lnTo>
                      <a:pt x="1060" y="328"/>
                    </a:lnTo>
                    <a:lnTo>
                      <a:pt x="1051" y="309"/>
                    </a:lnTo>
                    <a:lnTo>
                      <a:pt x="1041" y="291"/>
                    </a:lnTo>
                    <a:lnTo>
                      <a:pt x="1030" y="272"/>
                    </a:lnTo>
                    <a:lnTo>
                      <a:pt x="1019" y="254"/>
                    </a:lnTo>
                    <a:lnTo>
                      <a:pt x="1008" y="237"/>
                    </a:lnTo>
                    <a:lnTo>
                      <a:pt x="995" y="219"/>
                    </a:lnTo>
                    <a:lnTo>
                      <a:pt x="982" y="202"/>
                    </a:lnTo>
                    <a:lnTo>
                      <a:pt x="968" y="187"/>
                    </a:lnTo>
                    <a:lnTo>
                      <a:pt x="953" y="171"/>
                    </a:lnTo>
                    <a:lnTo>
                      <a:pt x="939" y="156"/>
                    </a:lnTo>
                    <a:lnTo>
                      <a:pt x="923" y="141"/>
                    </a:lnTo>
                    <a:lnTo>
                      <a:pt x="907" y="128"/>
                    </a:lnTo>
                    <a:lnTo>
                      <a:pt x="890" y="114"/>
                    </a:lnTo>
                    <a:lnTo>
                      <a:pt x="873" y="101"/>
                    </a:lnTo>
                    <a:lnTo>
                      <a:pt x="856" y="90"/>
                    </a:lnTo>
                    <a:lnTo>
                      <a:pt x="838" y="79"/>
                    </a:lnTo>
                    <a:lnTo>
                      <a:pt x="818" y="69"/>
                    </a:lnTo>
                    <a:lnTo>
                      <a:pt x="800" y="58"/>
                    </a:lnTo>
                    <a:lnTo>
                      <a:pt x="781" y="49"/>
                    </a:lnTo>
                    <a:lnTo>
                      <a:pt x="761" y="41"/>
                    </a:lnTo>
                    <a:lnTo>
                      <a:pt x="741" y="33"/>
                    </a:lnTo>
                    <a:lnTo>
                      <a:pt x="722" y="27"/>
                    </a:lnTo>
                    <a:lnTo>
                      <a:pt x="701" y="21"/>
                    </a:lnTo>
                    <a:lnTo>
                      <a:pt x="680" y="15"/>
                    </a:lnTo>
                    <a:lnTo>
                      <a:pt x="659" y="11"/>
                    </a:lnTo>
                    <a:lnTo>
                      <a:pt x="639" y="7"/>
                    </a:lnTo>
                    <a:lnTo>
                      <a:pt x="617" y="5"/>
                    </a:lnTo>
                    <a:lnTo>
                      <a:pt x="597" y="3"/>
                    </a:lnTo>
                    <a:lnTo>
                      <a:pt x="575" y="2"/>
                    </a:lnTo>
                    <a:lnTo>
                      <a:pt x="554" y="0"/>
                    </a:lnTo>
                    <a:lnTo>
                      <a:pt x="532" y="2"/>
                    </a:lnTo>
                    <a:lnTo>
                      <a:pt x="512" y="3"/>
                    </a:lnTo>
                    <a:lnTo>
                      <a:pt x="490" y="5"/>
                    </a:lnTo>
                    <a:lnTo>
                      <a:pt x="470" y="7"/>
                    </a:lnTo>
                    <a:lnTo>
                      <a:pt x="448" y="11"/>
                    </a:lnTo>
                    <a:lnTo>
                      <a:pt x="428" y="15"/>
                    </a:lnTo>
                    <a:lnTo>
                      <a:pt x="407" y="21"/>
                    </a:lnTo>
                    <a:lnTo>
                      <a:pt x="387" y="27"/>
                    </a:lnTo>
                    <a:lnTo>
                      <a:pt x="366" y="33"/>
                    </a:lnTo>
                    <a:lnTo>
                      <a:pt x="347" y="41"/>
                    </a:lnTo>
                    <a:lnTo>
                      <a:pt x="327" y="49"/>
                    </a:lnTo>
                    <a:lnTo>
                      <a:pt x="307" y="58"/>
                    </a:lnTo>
                    <a:lnTo>
                      <a:pt x="289" y="69"/>
                    </a:lnTo>
                    <a:lnTo>
                      <a:pt x="271" y="79"/>
                    </a:lnTo>
                    <a:lnTo>
                      <a:pt x="253" y="90"/>
                    </a:lnTo>
                    <a:lnTo>
                      <a:pt x="235" y="101"/>
                    </a:lnTo>
                    <a:lnTo>
                      <a:pt x="218" y="114"/>
                    </a:lnTo>
                    <a:lnTo>
                      <a:pt x="201" y="128"/>
                    </a:lnTo>
                    <a:lnTo>
                      <a:pt x="185" y="141"/>
                    </a:lnTo>
                    <a:lnTo>
                      <a:pt x="170" y="156"/>
                    </a:lnTo>
                    <a:lnTo>
                      <a:pt x="154" y="171"/>
                    </a:lnTo>
                    <a:lnTo>
                      <a:pt x="141" y="187"/>
                    </a:lnTo>
                    <a:lnTo>
                      <a:pt x="126" y="202"/>
                    </a:lnTo>
                    <a:lnTo>
                      <a:pt x="113" y="219"/>
                    </a:lnTo>
                    <a:lnTo>
                      <a:pt x="101" y="237"/>
                    </a:lnTo>
                    <a:lnTo>
                      <a:pt x="88" y="254"/>
                    </a:lnTo>
                    <a:lnTo>
                      <a:pt x="77" y="272"/>
                    </a:lnTo>
                    <a:lnTo>
                      <a:pt x="67" y="291"/>
                    </a:lnTo>
                    <a:lnTo>
                      <a:pt x="58" y="309"/>
                    </a:lnTo>
                    <a:lnTo>
                      <a:pt x="49" y="328"/>
                    </a:lnTo>
                    <a:lnTo>
                      <a:pt x="40" y="348"/>
                    </a:lnTo>
                    <a:lnTo>
                      <a:pt x="33" y="368"/>
                    </a:lnTo>
                    <a:lnTo>
                      <a:pt x="26" y="389"/>
                    </a:lnTo>
                    <a:lnTo>
                      <a:pt x="19" y="409"/>
                    </a:lnTo>
                    <a:lnTo>
                      <a:pt x="15" y="429"/>
                    </a:lnTo>
                    <a:lnTo>
                      <a:pt x="10" y="450"/>
                    </a:lnTo>
                    <a:lnTo>
                      <a:pt x="7" y="471"/>
                    </a:lnTo>
                    <a:lnTo>
                      <a:pt x="3" y="492"/>
                    </a:lnTo>
                    <a:lnTo>
                      <a:pt x="1" y="513"/>
                    </a:lnTo>
                    <a:lnTo>
                      <a:pt x="0" y="534"/>
                    </a:lnTo>
                    <a:lnTo>
                      <a:pt x="0" y="555"/>
                    </a:lnTo>
                    <a:lnTo>
                      <a:pt x="0" y="577"/>
                    </a:lnTo>
                    <a:lnTo>
                      <a:pt x="1" y="599"/>
                    </a:lnTo>
                    <a:lnTo>
                      <a:pt x="3" y="619"/>
                    </a:lnTo>
                    <a:lnTo>
                      <a:pt x="7" y="641"/>
                    </a:lnTo>
                    <a:lnTo>
                      <a:pt x="10" y="661"/>
                    </a:lnTo>
                    <a:lnTo>
                      <a:pt x="15" y="681"/>
                    </a:lnTo>
                    <a:lnTo>
                      <a:pt x="19" y="703"/>
                    </a:lnTo>
                    <a:lnTo>
                      <a:pt x="26" y="723"/>
                    </a:lnTo>
                    <a:lnTo>
                      <a:pt x="33" y="743"/>
                    </a:lnTo>
                    <a:lnTo>
                      <a:pt x="40" y="763"/>
                    </a:lnTo>
                    <a:lnTo>
                      <a:pt x="49" y="783"/>
                    </a:lnTo>
                    <a:lnTo>
                      <a:pt x="58" y="802"/>
                    </a:lnTo>
                    <a:lnTo>
                      <a:pt x="67" y="821"/>
                    </a:lnTo>
                    <a:lnTo>
                      <a:pt x="77" y="839"/>
                    </a:lnTo>
                    <a:lnTo>
                      <a:pt x="88" y="857"/>
                    </a:lnTo>
                    <a:lnTo>
                      <a:pt x="101" y="874"/>
                    </a:lnTo>
                    <a:lnTo>
                      <a:pt x="113" y="891"/>
                    </a:lnTo>
                    <a:lnTo>
                      <a:pt x="126" y="909"/>
                    </a:lnTo>
                    <a:lnTo>
                      <a:pt x="141" y="924"/>
                    </a:lnTo>
                    <a:lnTo>
                      <a:pt x="154" y="940"/>
                    </a:lnTo>
                    <a:lnTo>
                      <a:pt x="170" y="955"/>
                    </a:lnTo>
                    <a:lnTo>
                      <a:pt x="185" y="970"/>
                    </a:lnTo>
                    <a:lnTo>
                      <a:pt x="201" y="983"/>
                    </a:lnTo>
                    <a:lnTo>
                      <a:pt x="218" y="997"/>
                    </a:lnTo>
                    <a:lnTo>
                      <a:pt x="235" y="1010"/>
                    </a:lnTo>
                    <a:lnTo>
                      <a:pt x="253" y="1021"/>
                    </a:lnTo>
                    <a:lnTo>
                      <a:pt x="271" y="1032"/>
                    </a:lnTo>
                    <a:lnTo>
                      <a:pt x="289" y="1042"/>
                    </a:lnTo>
                    <a:lnTo>
                      <a:pt x="307" y="1053"/>
                    </a:lnTo>
                    <a:lnTo>
                      <a:pt x="327" y="1062"/>
                    </a:lnTo>
                    <a:lnTo>
                      <a:pt x="347" y="1070"/>
                    </a:lnTo>
                    <a:lnTo>
                      <a:pt x="366" y="1078"/>
                    </a:lnTo>
                    <a:lnTo>
                      <a:pt x="387" y="1084"/>
                    </a:lnTo>
                    <a:lnTo>
                      <a:pt x="407" y="1090"/>
                    </a:lnTo>
                    <a:lnTo>
                      <a:pt x="428" y="1096"/>
                    </a:lnTo>
                    <a:lnTo>
                      <a:pt x="448" y="1100"/>
                    </a:lnTo>
                    <a:lnTo>
                      <a:pt x="470" y="1104"/>
                    </a:lnTo>
                    <a:lnTo>
                      <a:pt x="490" y="1107"/>
                    </a:lnTo>
                    <a:lnTo>
                      <a:pt x="512" y="1108"/>
                    </a:lnTo>
                    <a:lnTo>
                      <a:pt x="532" y="1109"/>
                    </a:lnTo>
                    <a:lnTo>
                      <a:pt x="554" y="1111"/>
                    </a:lnTo>
                    <a:lnTo>
                      <a:pt x="575" y="1109"/>
                    </a:lnTo>
                    <a:lnTo>
                      <a:pt x="597" y="1108"/>
                    </a:lnTo>
                    <a:lnTo>
                      <a:pt x="617" y="1107"/>
                    </a:lnTo>
                    <a:lnTo>
                      <a:pt x="639" y="1104"/>
                    </a:lnTo>
                    <a:lnTo>
                      <a:pt x="659" y="1100"/>
                    </a:lnTo>
                    <a:lnTo>
                      <a:pt x="680" y="1096"/>
                    </a:lnTo>
                    <a:lnTo>
                      <a:pt x="701" y="1090"/>
                    </a:lnTo>
                    <a:lnTo>
                      <a:pt x="722" y="1084"/>
                    </a:lnTo>
                    <a:lnTo>
                      <a:pt x="741" y="1078"/>
                    </a:lnTo>
                    <a:lnTo>
                      <a:pt x="761" y="1070"/>
                    </a:lnTo>
                    <a:lnTo>
                      <a:pt x="781" y="1062"/>
                    </a:lnTo>
                    <a:lnTo>
                      <a:pt x="800" y="1053"/>
                    </a:lnTo>
                    <a:lnTo>
                      <a:pt x="818" y="1042"/>
                    </a:lnTo>
                    <a:lnTo>
                      <a:pt x="838" y="1032"/>
                    </a:lnTo>
                    <a:lnTo>
                      <a:pt x="856" y="1021"/>
                    </a:lnTo>
                    <a:lnTo>
                      <a:pt x="873" y="1010"/>
                    </a:lnTo>
                    <a:lnTo>
                      <a:pt x="890" y="997"/>
                    </a:lnTo>
                    <a:lnTo>
                      <a:pt x="907" y="983"/>
                    </a:lnTo>
                    <a:lnTo>
                      <a:pt x="923" y="970"/>
                    </a:lnTo>
                    <a:lnTo>
                      <a:pt x="939" y="955"/>
                    </a:lnTo>
                    <a:lnTo>
                      <a:pt x="953" y="940"/>
                    </a:lnTo>
                    <a:lnTo>
                      <a:pt x="968" y="924"/>
                    </a:lnTo>
                    <a:lnTo>
                      <a:pt x="982" y="909"/>
                    </a:lnTo>
                    <a:lnTo>
                      <a:pt x="995" y="891"/>
                    </a:lnTo>
                    <a:lnTo>
                      <a:pt x="1008" y="874"/>
                    </a:lnTo>
                    <a:lnTo>
                      <a:pt x="1019" y="857"/>
                    </a:lnTo>
                    <a:lnTo>
                      <a:pt x="1030" y="839"/>
                    </a:lnTo>
                    <a:lnTo>
                      <a:pt x="1041" y="821"/>
                    </a:lnTo>
                    <a:lnTo>
                      <a:pt x="1051" y="802"/>
                    </a:lnTo>
                    <a:lnTo>
                      <a:pt x="1060" y="783"/>
                    </a:lnTo>
                    <a:lnTo>
                      <a:pt x="1068" y="763"/>
                    </a:lnTo>
                    <a:lnTo>
                      <a:pt x="1076" y="743"/>
                    </a:lnTo>
                    <a:lnTo>
                      <a:pt x="1083" y="723"/>
                    </a:lnTo>
                    <a:lnTo>
                      <a:pt x="1088" y="703"/>
                    </a:lnTo>
                    <a:lnTo>
                      <a:pt x="1094" y="681"/>
                    </a:lnTo>
                    <a:lnTo>
                      <a:pt x="1099" y="661"/>
                    </a:lnTo>
                    <a:lnTo>
                      <a:pt x="1102" y="641"/>
                    </a:lnTo>
                    <a:lnTo>
                      <a:pt x="1104" y="619"/>
                    </a:lnTo>
                    <a:lnTo>
                      <a:pt x="1107" y="599"/>
                    </a:lnTo>
                    <a:lnTo>
                      <a:pt x="1108" y="577"/>
                    </a:lnTo>
                    <a:lnTo>
                      <a:pt x="1109" y="555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51" name="Line 99"/>
              <p:cNvSpPr>
                <a:spLocks noChangeShapeType="1"/>
              </p:cNvSpPr>
              <p:nvPr/>
            </p:nvSpPr>
            <p:spPr bwMode="auto">
              <a:xfrm>
                <a:off x="1881" y="2721"/>
                <a:ext cx="0" cy="19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52" name="Line 100"/>
              <p:cNvSpPr>
                <a:spLocks noChangeShapeType="1"/>
              </p:cNvSpPr>
              <p:nvPr/>
            </p:nvSpPr>
            <p:spPr bwMode="auto">
              <a:xfrm>
                <a:off x="1881" y="2953"/>
                <a:ext cx="0" cy="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53" name="Line 101"/>
              <p:cNvSpPr>
                <a:spLocks noChangeShapeType="1"/>
              </p:cNvSpPr>
              <p:nvPr/>
            </p:nvSpPr>
            <p:spPr bwMode="auto">
              <a:xfrm>
                <a:off x="1881" y="3017"/>
                <a:ext cx="0" cy="17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54" name="Line 102"/>
              <p:cNvSpPr>
                <a:spLocks noChangeShapeType="1"/>
              </p:cNvSpPr>
              <p:nvPr/>
            </p:nvSpPr>
            <p:spPr bwMode="auto">
              <a:xfrm>
                <a:off x="1881" y="3224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55" name="Line 103"/>
              <p:cNvSpPr>
                <a:spLocks noChangeShapeType="1"/>
              </p:cNvSpPr>
              <p:nvPr/>
            </p:nvSpPr>
            <p:spPr bwMode="auto">
              <a:xfrm>
                <a:off x="1881" y="3288"/>
                <a:ext cx="0" cy="17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56" name="Line 104"/>
              <p:cNvSpPr>
                <a:spLocks noChangeShapeType="1"/>
              </p:cNvSpPr>
              <p:nvPr/>
            </p:nvSpPr>
            <p:spPr bwMode="auto">
              <a:xfrm>
                <a:off x="1881" y="3497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57" name="Line 105"/>
              <p:cNvSpPr>
                <a:spLocks noChangeShapeType="1"/>
              </p:cNvSpPr>
              <p:nvPr/>
            </p:nvSpPr>
            <p:spPr bwMode="auto">
              <a:xfrm>
                <a:off x="1881" y="3558"/>
                <a:ext cx="0" cy="17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58" name="Line 106"/>
              <p:cNvSpPr>
                <a:spLocks noChangeShapeType="1"/>
              </p:cNvSpPr>
              <p:nvPr/>
            </p:nvSpPr>
            <p:spPr bwMode="auto">
              <a:xfrm>
                <a:off x="1881" y="3768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60" name="Line 108"/>
              <p:cNvSpPr>
                <a:spLocks noChangeShapeType="1"/>
              </p:cNvSpPr>
              <p:nvPr/>
            </p:nvSpPr>
            <p:spPr bwMode="auto">
              <a:xfrm>
                <a:off x="2213" y="1163"/>
                <a:ext cx="16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61" name="Line 109"/>
              <p:cNvSpPr>
                <a:spLocks noChangeShapeType="1"/>
              </p:cNvSpPr>
              <p:nvPr/>
            </p:nvSpPr>
            <p:spPr bwMode="auto">
              <a:xfrm>
                <a:off x="2413" y="1163"/>
                <a:ext cx="2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62" name="Line 110"/>
              <p:cNvSpPr>
                <a:spLocks noChangeShapeType="1"/>
              </p:cNvSpPr>
              <p:nvPr/>
            </p:nvSpPr>
            <p:spPr bwMode="auto">
              <a:xfrm>
                <a:off x="2474" y="1163"/>
                <a:ext cx="17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63" name="Line 111"/>
              <p:cNvSpPr>
                <a:spLocks noChangeShapeType="1"/>
              </p:cNvSpPr>
              <p:nvPr/>
            </p:nvSpPr>
            <p:spPr bwMode="auto">
              <a:xfrm>
                <a:off x="2683" y="1163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64" name="Line 112"/>
              <p:cNvSpPr>
                <a:spLocks noChangeShapeType="1"/>
              </p:cNvSpPr>
              <p:nvPr/>
            </p:nvSpPr>
            <p:spPr bwMode="auto">
              <a:xfrm>
                <a:off x="2744" y="1163"/>
                <a:ext cx="16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66" name="Line 114"/>
              <p:cNvSpPr>
                <a:spLocks noChangeShapeType="1"/>
              </p:cNvSpPr>
              <p:nvPr/>
            </p:nvSpPr>
            <p:spPr bwMode="auto">
              <a:xfrm>
                <a:off x="2502" y="976"/>
                <a:ext cx="0" cy="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67" name="Line 115"/>
              <p:cNvSpPr>
                <a:spLocks noChangeShapeType="1"/>
              </p:cNvSpPr>
              <p:nvPr/>
            </p:nvSpPr>
            <p:spPr bwMode="auto">
              <a:xfrm>
                <a:off x="2502" y="1038"/>
                <a:ext cx="0" cy="17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68" name="Line 116"/>
              <p:cNvSpPr>
                <a:spLocks noChangeShapeType="1"/>
              </p:cNvSpPr>
              <p:nvPr/>
            </p:nvSpPr>
            <p:spPr bwMode="auto">
              <a:xfrm>
                <a:off x="2502" y="1248"/>
                <a:ext cx="0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69" name="Line 117"/>
              <p:cNvSpPr>
                <a:spLocks noChangeShapeType="1"/>
              </p:cNvSpPr>
              <p:nvPr/>
            </p:nvSpPr>
            <p:spPr bwMode="auto">
              <a:xfrm>
                <a:off x="2502" y="1311"/>
                <a:ext cx="0" cy="16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70" name="Line 118"/>
              <p:cNvSpPr>
                <a:spLocks noChangeShapeType="1"/>
              </p:cNvSpPr>
              <p:nvPr/>
            </p:nvSpPr>
            <p:spPr bwMode="auto">
              <a:xfrm>
                <a:off x="845" y="1163"/>
                <a:ext cx="16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71" name="Line 119"/>
              <p:cNvSpPr>
                <a:spLocks noChangeShapeType="1"/>
              </p:cNvSpPr>
              <p:nvPr/>
            </p:nvSpPr>
            <p:spPr bwMode="auto">
              <a:xfrm>
                <a:off x="1045" y="1163"/>
                <a:ext cx="2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72" name="Line 120"/>
              <p:cNvSpPr>
                <a:spLocks noChangeShapeType="1"/>
              </p:cNvSpPr>
              <p:nvPr/>
            </p:nvSpPr>
            <p:spPr bwMode="auto">
              <a:xfrm>
                <a:off x="1109" y="1163"/>
                <a:ext cx="17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73" name="Line 121"/>
              <p:cNvSpPr>
                <a:spLocks noChangeShapeType="1"/>
              </p:cNvSpPr>
              <p:nvPr/>
            </p:nvSpPr>
            <p:spPr bwMode="auto">
              <a:xfrm>
                <a:off x="1316" y="1163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74" name="Line 122"/>
              <p:cNvSpPr>
                <a:spLocks noChangeShapeType="1"/>
              </p:cNvSpPr>
              <p:nvPr/>
            </p:nvSpPr>
            <p:spPr bwMode="auto">
              <a:xfrm>
                <a:off x="1379" y="1163"/>
                <a:ext cx="16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76" name="Line 124"/>
              <p:cNvSpPr>
                <a:spLocks noChangeShapeType="1"/>
              </p:cNvSpPr>
              <p:nvPr/>
            </p:nvSpPr>
            <p:spPr bwMode="auto">
              <a:xfrm>
                <a:off x="1260" y="949"/>
                <a:ext cx="0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77" name="Line 125"/>
              <p:cNvSpPr>
                <a:spLocks noChangeShapeType="1"/>
              </p:cNvSpPr>
              <p:nvPr/>
            </p:nvSpPr>
            <p:spPr bwMode="auto">
              <a:xfrm>
                <a:off x="1260" y="1012"/>
                <a:ext cx="0" cy="1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78" name="Line 126"/>
              <p:cNvSpPr>
                <a:spLocks noChangeShapeType="1"/>
              </p:cNvSpPr>
              <p:nvPr/>
            </p:nvSpPr>
            <p:spPr bwMode="auto">
              <a:xfrm>
                <a:off x="1260" y="1221"/>
                <a:ext cx="0" cy="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79" name="Line 127"/>
              <p:cNvSpPr>
                <a:spLocks noChangeShapeType="1"/>
              </p:cNvSpPr>
              <p:nvPr/>
            </p:nvSpPr>
            <p:spPr bwMode="auto">
              <a:xfrm>
                <a:off x="1260" y="1285"/>
                <a:ext cx="0" cy="16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80" name="Line 128"/>
              <p:cNvSpPr>
                <a:spLocks noChangeShapeType="1"/>
              </p:cNvSpPr>
              <p:nvPr/>
            </p:nvSpPr>
            <p:spPr bwMode="auto">
              <a:xfrm>
                <a:off x="3520" y="1163"/>
                <a:ext cx="20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81" name="Line 129"/>
              <p:cNvSpPr>
                <a:spLocks noChangeShapeType="1"/>
              </p:cNvSpPr>
              <p:nvPr/>
            </p:nvSpPr>
            <p:spPr bwMode="auto">
              <a:xfrm>
                <a:off x="3758" y="1163"/>
                <a:ext cx="2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82" name="Line 130"/>
              <p:cNvSpPr>
                <a:spLocks noChangeShapeType="1"/>
              </p:cNvSpPr>
              <p:nvPr/>
            </p:nvSpPr>
            <p:spPr bwMode="auto">
              <a:xfrm>
                <a:off x="3819" y="1163"/>
                <a:ext cx="20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83" name="Line 131"/>
              <p:cNvSpPr>
                <a:spLocks noChangeShapeType="1"/>
              </p:cNvSpPr>
              <p:nvPr/>
            </p:nvSpPr>
            <p:spPr bwMode="auto">
              <a:xfrm>
                <a:off x="1514" y="3542"/>
                <a:ext cx="17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84" name="Line 132"/>
              <p:cNvSpPr>
                <a:spLocks noChangeShapeType="1"/>
              </p:cNvSpPr>
              <p:nvPr/>
            </p:nvSpPr>
            <p:spPr bwMode="auto">
              <a:xfrm>
                <a:off x="1721" y="3542"/>
                <a:ext cx="2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85" name="Line 133"/>
              <p:cNvSpPr>
                <a:spLocks noChangeShapeType="1"/>
              </p:cNvSpPr>
              <p:nvPr/>
            </p:nvSpPr>
            <p:spPr bwMode="auto">
              <a:xfrm>
                <a:off x="1784" y="3542"/>
                <a:ext cx="17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86" name="Line 134"/>
              <p:cNvSpPr>
                <a:spLocks noChangeShapeType="1"/>
              </p:cNvSpPr>
              <p:nvPr/>
            </p:nvSpPr>
            <p:spPr bwMode="auto">
              <a:xfrm>
                <a:off x="1993" y="3542"/>
                <a:ext cx="2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87" name="Line 135"/>
              <p:cNvSpPr>
                <a:spLocks noChangeShapeType="1"/>
              </p:cNvSpPr>
              <p:nvPr/>
            </p:nvSpPr>
            <p:spPr bwMode="auto">
              <a:xfrm>
                <a:off x="2055" y="3542"/>
                <a:ext cx="17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88" name="Line 136"/>
              <p:cNvSpPr>
                <a:spLocks noChangeShapeType="1"/>
              </p:cNvSpPr>
              <p:nvPr/>
            </p:nvSpPr>
            <p:spPr bwMode="auto">
              <a:xfrm>
                <a:off x="4349" y="1776"/>
                <a:ext cx="0" cy="9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89" name="Line 137"/>
              <p:cNvSpPr>
                <a:spLocks noChangeShapeType="1"/>
              </p:cNvSpPr>
              <p:nvPr/>
            </p:nvSpPr>
            <p:spPr bwMode="auto">
              <a:xfrm>
                <a:off x="4349" y="1908"/>
                <a:ext cx="0" cy="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90" name="Line 138"/>
              <p:cNvSpPr>
                <a:spLocks noChangeShapeType="1"/>
              </p:cNvSpPr>
              <p:nvPr/>
            </p:nvSpPr>
            <p:spPr bwMode="auto">
              <a:xfrm>
                <a:off x="4349" y="1972"/>
                <a:ext cx="0" cy="17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91" name="Line 139"/>
              <p:cNvSpPr>
                <a:spLocks noChangeShapeType="1"/>
              </p:cNvSpPr>
              <p:nvPr/>
            </p:nvSpPr>
            <p:spPr bwMode="auto">
              <a:xfrm>
                <a:off x="4349" y="2182"/>
                <a:ext cx="0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92" name="Line 140"/>
              <p:cNvSpPr>
                <a:spLocks noChangeShapeType="1"/>
              </p:cNvSpPr>
              <p:nvPr/>
            </p:nvSpPr>
            <p:spPr bwMode="auto">
              <a:xfrm>
                <a:off x="4349" y="2243"/>
                <a:ext cx="0" cy="9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93" name="Line 141"/>
              <p:cNvSpPr>
                <a:spLocks noChangeShapeType="1"/>
              </p:cNvSpPr>
              <p:nvPr/>
            </p:nvSpPr>
            <p:spPr bwMode="auto">
              <a:xfrm flipV="1">
                <a:off x="1881" y="2142"/>
                <a:ext cx="0" cy="19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94" name="Line 142"/>
              <p:cNvSpPr>
                <a:spLocks noChangeShapeType="1"/>
              </p:cNvSpPr>
              <p:nvPr/>
            </p:nvSpPr>
            <p:spPr bwMode="auto">
              <a:xfrm flipV="1">
                <a:off x="1881" y="2078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95" name="Line 143"/>
              <p:cNvSpPr>
                <a:spLocks noChangeShapeType="1"/>
              </p:cNvSpPr>
              <p:nvPr/>
            </p:nvSpPr>
            <p:spPr bwMode="auto">
              <a:xfrm flipV="1">
                <a:off x="1881" y="1870"/>
                <a:ext cx="0" cy="1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96" name="Line 144"/>
              <p:cNvSpPr>
                <a:spLocks noChangeShapeType="1"/>
              </p:cNvSpPr>
              <p:nvPr/>
            </p:nvSpPr>
            <p:spPr bwMode="auto">
              <a:xfrm flipV="1">
                <a:off x="1881" y="1807"/>
                <a:ext cx="0" cy="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97" name="Line 145"/>
              <p:cNvSpPr>
                <a:spLocks noChangeShapeType="1"/>
              </p:cNvSpPr>
              <p:nvPr/>
            </p:nvSpPr>
            <p:spPr bwMode="auto">
              <a:xfrm flipV="1">
                <a:off x="1881" y="1598"/>
                <a:ext cx="0" cy="17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98" name="Line 146"/>
              <p:cNvSpPr>
                <a:spLocks noChangeShapeType="1"/>
              </p:cNvSpPr>
              <p:nvPr/>
            </p:nvSpPr>
            <p:spPr bwMode="auto">
              <a:xfrm flipV="1">
                <a:off x="1881" y="1537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699" name="Line 147"/>
              <p:cNvSpPr>
                <a:spLocks noChangeShapeType="1"/>
              </p:cNvSpPr>
              <p:nvPr/>
            </p:nvSpPr>
            <p:spPr bwMode="auto">
              <a:xfrm flipV="1">
                <a:off x="1881" y="1327"/>
                <a:ext cx="0" cy="1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700" name="Line 148"/>
              <p:cNvSpPr>
                <a:spLocks noChangeShapeType="1"/>
              </p:cNvSpPr>
              <p:nvPr/>
            </p:nvSpPr>
            <p:spPr bwMode="auto">
              <a:xfrm flipV="1">
                <a:off x="1881" y="1264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701" name="Line 149"/>
              <p:cNvSpPr>
                <a:spLocks noChangeShapeType="1"/>
              </p:cNvSpPr>
              <p:nvPr/>
            </p:nvSpPr>
            <p:spPr bwMode="auto">
              <a:xfrm flipV="1">
                <a:off x="1881" y="1057"/>
                <a:ext cx="0" cy="17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702" name="Line 150"/>
              <p:cNvSpPr>
                <a:spLocks noChangeShapeType="1"/>
              </p:cNvSpPr>
              <p:nvPr/>
            </p:nvSpPr>
            <p:spPr bwMode="auto">
              <a:xfrm flipV="1">
                <a:off x="1881" y="994"/>
                <a:ext cx="0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704" name="Line 152"/>
              <p:cNvSpPr>
                <a:spLocks noChangeShapeType="1"/>
              </p:cNvSpPr>
              <p:nvPr/>
            </p:nvSpPr>
            <p:spPr bwMode="auto">
              <a:xfrm flipH="1">
                <a:off x="950" y="3916"/>
                <a:ext cx="68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705" name="Line 153"/>
              <p:cNvSpPr>
                <a:spLocks noChangeShapeType="1"/>
              </p:cNvSpPr>
              <p:nvPr/>
            </p:nvSpPr>
            <p:spPr bwMode="auto">
              <a:xfrm flipV="1">
                <a:off x="1631" y="1908"/>
                <a:ext cx="0" cy="31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706" name="Line 154"/>
              <p:cNvSpPr>
                <a:spLocks noChangeShapeType="1"/>
              </p:cNvSpPr>
              <p:nvPr/>
            </p:nvSpPr>
            <p:spPr bwMode="auto">
              <a:xfrm flipV="1">
                <a:off x="2128" y="1908"/>
                <a:ext cx="0" cy="31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707" name="Line 155"/>
              <p:cNvSpPr>
                <a:spLocks noChangeShapeType="1"/>
              </p:cNvSpPr>
              <p:nvPr/>
            </p:nvSpPr>
            <p:spPr bwMode="auto">
              <a:xfrm>
                <a:off x="3603" y="974"/>
                <a:ext cx="6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708" name="Line 156"/>
              <p:cNvSpPr>
                <a:spLocks noChangeShapeType="1"/>
              </p:cNvSpPr>
              <p:nvPr/>
            </p:nvSpPr>
            <p:spPr bwMode="auto">
              <a:xfrm>
                <a:off x="3707" y="974"/>
                <a:ext cx="10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709" name="Line 157"/>
              <p:cNvSpPr>
                <a:spLocks noChangeShapeType="1"/>
              </p:cNvSpPr>
              <p:nvPr/>
            </p:nvSpPr>
            <p:spPr bwMode="auto">
              <a:xfrm>
                <a:off x="3845" y="974"/>
                <a:ext cx="6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710" name="Line 158"/>
              <p:cNvSpPr>
                <a:spLocks noChangeShapeType="1"/>
              </p:cNvSpPr>
              <p:nvPr/>
            </p:nvSpPr>
            <p:spPr bwMode="auto">
              <a:xfrm>
                <a:off x="3603" y="1349"/>
                <a:ext cx="6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711" name="Line 159"/>
              <p:cNvSpPr>
                <a:spLocks noChangeShapeType="1"/>
              </p:cNvSpPr>
              <p:nvPr/>
            </p:nvSpPr>
            <p:spPr bwMode="auto">
              <a:xfrm>
                <a:off x="3707" y="1349"/>
                <a:ext cx="10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712" name="Line 160"/>
              <p:cNvSpPr>
                <a:spLocks noChangeShapeType="1"/>
              </p:cNvSpPr>
              <p:nvPr/>
            </p:nvSpPr>
            <p:spPr bwMode="auto">
              <a:xfrm>
                <a:off x="3845" y="1349"/>
                <a:ext cx="6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713" name="Line 161"/>
              <p:cNvSpPr>
                <a:spLocks noChangeShapeType="1"/>
              </p:cNvSpPr>
              <p:nvPr/>
            </p:nvSpPr>
            <p:spPr bwMode="auto">
              <a:xfrm flipV="1">
                <a:off x="4100" y="2151"/>
                <a:ext cx="0" cy="6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714" name="Line 162"/>
              <p:cNvSpPr>
                <a:spLocks noChangeShapeType="1"/>
              </p:cNvSpPr>
              <p:nvPr/>
            </p:nvSpPr>
            <p:spPr bwMode="auto">
              <a:xfrm flipV="1">
                <a:off x="4100" y="2012"/>
                <a:ext cx="0" cy="10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715" name="Line 163"/>
              <p:cNvSpPr>
                <a:spLocks noChangeShapeType="1"/>
              </p:cNvSpPr>
              <p:nvPr/>
            </p:nvSpPr>
            <p:spPr bwMode="auto">
              <a:xfrm flipV="1">
                <a:off x="4100" y="1908"/>
                <a:ext cx="0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716" name="Line 164"/>
              <p:cNvSpPr>
                <a:spLocks noChangeShapeType="1"/>
              </p:cNvSpPr>
              <p:nvPr/>
            </p:nvSpPr>
            <p:spPr bwMode="auto">
              <a:xfrm>
                <a:off x="1074" y="2796"/>
                <a:ext cx="0" cy="6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717" name="Line 165"/>
              <p:cNvSpPr>
                <a:spLocks noChangeShapeType="1"/>
              </p:cNvSpPr>
              <p:nvPr/>
            </p:nvSpPr>
            <p:spPr bwMode="auto">
              <a:xfrm>
                <a:off x="1074" y="2899"/>
                <a:ext cx="0" cy="10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718" name="Line 166"/>
              <p:cNvSpPr>
                <a:spLocks noChangeShapeType="1"/>
              </p:cNvSpPr>
              <p:nvPr/>
            </p:nvSpPr>
            <p:spPr bwMode="auto">
              <a:xfrm>
                <a:off x="1074" y="3038"/>
                <a:ext cx="0" cy="6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719" name="Line 167"/>
              <p:cNvSpPr>
                <a:spLocks noChangeShapeType="1"/>
              </p:cNvSpPr>
              <p:nvPr/>
            </p:nvSpPr>
            <p:spPr bwMode="auto">
              <a:xfrm>
                <a:off x="1445" y="2796"/>
                <a:ext cx="0" cy="6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720" name="Line 168"/>
              <p:cNvSpPr>
                <a:spLocks noChangeShapeType="1"/>
              </p:cNvSpPr>
              <p:nvPr/>
            </p:nvSpPr>
            <p:spPr bwMode="auto">
              <a:xfrm>
                <a:off x="1445" y="2899"/>
                <a:ext cx="0" cy="10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721" name="Line 169"/>
              <p:cNvSpPr>
                <a:spLocks noChangeShapeType="1"/>
              </p:cNvSpPr>
              <p:nvPr/>
            </p:nvSpPr>
            <p:spPr bwMode="auto">
              <a:xfrm>
                <a:off x="1445" y="3038"/>
                <a:ext cx="0" cy="6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722" name="Line 170"/>
              <p:cNvSpPr>
                <a:spLocks noChangeShapeType="1"/>
              </p:cNvSpPr>
              <p:nvPr/>
            </p:nvSpPr>
            <p:spPr bwMode="auto">
              <a:xfrm>
                <a:off x="2316" y="2796"/>
                <a:ext cx="0" cy="6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723" name="Line 171"/>
              <p:cNvSpPr>
                <a:spLocks noChangeShapeType="1"/>
              </p:cNvSpPr>
              <p:nvPr/>
            </p:nvSpPr>
            <p:spPr bwMode="auto">
              <a:xfrm>
                <a:off x="2316" y="2899"/>
                <a:ext cx="0" cy="10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724" name="Line 172"/>
              <p:cNvSpPr>
                <a:spLocks noChangeShapeType="1"/>
              </p:cNvSpPr>
              <p:nvPr/>
            </p:nvSpPr>
            <p:spPr bwMode="auto">
              <a:xfrm>
                <a:off x="2316" y="3038"/>
                <a:ext cx="0" cy="6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725" name="Line 173"/>
              <p:cNvSpPr>
                <a:spLocks noChangeShapeType="1"/>
              </p:cNvSpPr>
              <p:nvPr/>
            </p:nvSpPr>
            <p:spPr bwMode="auto">
              <a:xfrm>
                <a:off x="2687" y="2796"/>
                <a:ext cx="0" cy="6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726" name="Line 174"/>
              <p:cNvSpPr>
                <a:spLocks noChangeShapeType="1"/>
              </p:cNvSpPr>
              <p:nvPr/>
            </p:nvSpPr>
            <p:spPr bwMode="auto">
              <a:xfrm>
                <a:off x="2687" y="2899"/>
                <a:ext cx="0" cy="10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727" name="Line 175"/>
              <p:cNvSpPr>
                <a:spLocks noChangeShapeType="1"/>
              </p:cNvSpPr>
              <p:nvPr/>
            </p:nvSpPr>
            <p:spPr bwMode="auto">
              <a:xfrm>
                <a:off x="2687" y="3038"/>
                <a:ext cx="0" cy="6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728" name="Line 176"/>
              <p:cNvSpPr>
                <a:spLocks noChangeShapeType="1"/>
              </p:cNvSpPr>
              <p:nvPr/>
            </p:nvSpPr>
            <p:spPr bwMode="auto">
              <a:xfrm>
                <a:off x="1260" y="2672"/>
                <a:ext cx="0" cy="2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729" name="Line 177"/>
              <p:cNvSpPr>
                <a:spLocks noChangeShapeType="1"/>
              </p:cNvSpPr>
              <p:nvPr/>
            </p:nvSpPr>
            <p:spPr bwMode="auto">
              <a:xfrm>
                <a:off x="1260" y="2928"/>
                <a:ext cx="0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730" name="Line 178"/>
              <p:cNvSpPr>
                <a:spLocks noChangeShapeType="1"/>
              </p:cNvSpPr>
              <p:nvPr/>
            </p:nvSpPr>
            <p:spPr bwMode="auto">
              <a:xfrm>
                <a:off x="1260" y="2989"/>
                <a:ext cx="0" cy="2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731" name="Line 179"/>
              <p:cNvSpPr>
                <a:spLocks noChangeShapeType="1"/>
              </p:cNvSpPr>
              <p:nvPr/>
            </p:nvSpPr>
            <p:spPr bwMode="auto">
              <a:xfrm>
                <a:off x="2502" y="2676"/>
                <a:ext cx="0" cy="8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732" name="Line 180"/>
              <p:cNvSpPr>
                <a:spLocks noChangeShapeType="1"/>
              </p:cNvSpPr>
              <p:nvPr/>
            </p:nvSpPr>
            <p:spPr bwMode="auto">
              <a:xfrm>
                <a:off x="2502" y="2800"/>
                <a:ext cx="0" cy="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733" name="Line 181"/>
              <p:cNvSpPr>
                <a:spLocks noChangeShapeType="1"/>
              </p:cNvSpPr>
              <p:nvPr/>
            </p:nvSpPr>
            <p:spPr bwMode="auto">
              <a:xfrm>
                <a:off x="2502" y="2863"/>
                <a:ext cx="0" cy="1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734" name="Line 182"/>
              <p:cNvSpPr>
                <a:spLocks noChangeShapeType="1"/>
              </p:cNvSpPr>
              <p:nvPr/>
            </p:nvSpPr>
            <p:spPr bwMode="auto">
              <a:xfrm>
                <a:off x="2502" y="3071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735" name="Line 183"/>
              <p:cNvSpPr>
                <a:spLocks noChangeShapeType="1"/>
              </p:cNvSpPr>
              <p:nvPr/>
            </p:nvSpPr>
            <p:spPr bwMode="auto">
              <a:xfrm>
                <a:off x="2502" y="3135"/>
                <a:ext cx="0" cy="8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745" name="Line 193"/>
              <p:cNvSpPr>
                <a:spLocks noChangeShapeType="1"/>
              </p:cNvSpPr>
              <p:nvPr/>
            </p:nvSpPr>
            <p:spPr bwMode="auto">
              <a:xfrm>
                <a:off x="2813" y="2219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746" name="Line 194"/>
              <p:cNvSpPr>
                <a:spLocks noChangeShapeType="1"/>
              </p:cNvSpPr>
              <p:nvPr/>
            </p:nvSpPr>
            <p:spPr bwMode="auto">
              <a:xfrm>
                <a:off x="2813" y="1163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762" name="Line 210"/>
              <p:cNvSpPr>
                <a:spLocks noChangeShapeType="1"/>
              </p:cNvSpPr>
              <p:nvPr/>
            </p:nvSpPr>
            <p:spPr bwMode="auto">
              <a:xfrm>
                <a:off x="2502" y="852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763" name="Line 211"/>
              <p:cNvSpPr>
                <a:spLocks noChangeShapeType="1"/>
              </p:cNvSpPr>
              <p:nvPr/>
            </p:nvSpPr>
            <p:spPr bwMode="auto">
              <a:xfrm>
                <a:off x="2813" y="2219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773" name="Line 221"/>
              <p:cNvSpPr>
                <a:spLocks noChangeShapeType="1"/>
              </p:cNvSpPr>
              <p:nvPr/>
            </p:nvSpPr>
            <p:spPr bwMode="auto">
              <a:xfrm>
                <a:off x="3603" y="852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774" name="Line 222"/>
              <p:cNvSpPr>
                <a:spLocks noChangeShapeType="1"/>
              </p:cNvSpPr>
              <p:nvPr/>
            </p:nvSpPr>
            <p:spPr bwMode="auto">
              <a:xfrm>
                <a:off x="3914" y="852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784" name="Line 232"/>
              <p:cNvSpPr>
                <a:spLocks noChangeShapeType="1"/>
              </p:cNvSpPr>
              <p:nvPr/>
            </p:nvSpPr>
            <p:spPr bwMode="auto">
              <a:xfrm>
                <a:off x="4598" y="1908"/>
                <a:ext cx="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785" name="Line 233"/>
              <p:cNvSpPr>
                <a:spLocks noChangeShapeType="1"/>
              </p:cNvSpPr>
              <p:nvPr/>
            </p:nvSpPr>
            <p:spPr bwMode="auto">
              <a:xfrm>
                <a:off x="4720" y="2219"/>
                <a:ext cx="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799" name="Line 247"/>
              <p:cNvSpPr>
                <a:spLocks noChangeShapeType="1"/>
              </p:cNvSpPr>
              <p:nvPr/>
            </p:nvSpPr>
            <p:spPr bwMode="auto">
              <a:xfrm>
                <a:off x="1631" y="3915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800" name="Line 248"/>
              <p:cNvSpPr>
                <a:spLocks noChangeShapeType="1"/>
              </p:cNvSpPr>
              <p:nvPr/>
            </p:nvSpPr>
            <p:spPr bwMode="auto">
              <a:xfrm>
                <a:off x="2128" y="3915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810" name="Line 258"/>
              <p:cNvSpPr>
                <a:spLocks noChangeShapeType="1"/>
              </p:cNvSpPr>
              <p:nvPr/>
            </p:nvSpPr>
            <p:spPr bwMode="auto">
              <a:xfrm>
                <a:off x="2226" y="3542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811" name="Line 259"/>
              <p:cNvSpPr>
                <a:spLocks noChangeShapeType="1"/>
              </p:cNvSpPr>
              <p:nvPr/>
            </p:nvSpPr>
            <p:spPr bwMode="auto">
              <a:xfrm>
                <a:off x="2813" y="3915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826" name="Line 274"/>
              <p:cNvSpPr>
                <a:spLocks noChangeShapeType="1"/>
              </p:cNvSpPr>
              <p:nvPr/>
            </p:nvSpPr>
            <p:spPr bwMode="auto">
              <a:xfrm>
                <a:off x="2813" y="2796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827" name="Line 275"/>
              <p:cNvSpPr>
                <a:spLocks noChangeShapeType="1"/>
              </p:cNvSpPr>
              <p:nvPr/>
            </p:nvSpPr>
            <p:spPr bwMode="auto">
              <a:xfrm>
                <a:off x="2813" y="3915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151910" name="Rectangle 358"/>
          <p:cNvSpPr>
            <a:spLocks noChangeArrowheads="1"/>
          </p:cNvSpPr>
          <p:nvPr/>
        </p:nvSpPr>
        <p:spPr bwMode="auto">
          <a:xfrm>
            <a:off x="0" y="0"/>
            <a:ext cx="9144000" cy="8239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7C8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zh-CN" altLang="en-US" sz="4000" b="1">
                <a:effectLst/>
                <a:ea typeface="黑体" pitchFamily="2" charset="-122"/>
              </a:rPr>
              <a:t>同一形体的尺寸应该尽量</a:t>
            </a:r>
            <a:r>
              <a:rPr lang="zh-CN" altLang="en-US" sz="4800" b="1">
                <a:solidFill>
                  <a:srgbClr val="FF3300"/>
                </a:solidFill>
                <a:effectLst/>
                <a:ea typeface="黑体" pitchFamily="2" charset="-122"/>
              </a:rPr>
              <a:t>集中标注</a:t>
            </a:r>
          </a:p>
        </p:txBody>
      </p:sp>
      <p:grpSp>
        <p:nvGrpSpPr>
          <p:cNvPr id="151913" name="Group 361"/>
          <p:cNvGrpSpPr>
            <a:grpSpLocks/>
          </p:cNvGrpSpPr>
          <p:nvPr/>
        </p:nvGrpSpPr>
        <p:grpSpPr bwMode="auto">
          <a:xfrm>
            <a:off x="827088" y="885825"/>
            <a:ext cx="5386387" cy="3249613"/>
            <a:chOff x="521" y="558"/>
            <a:chExt cx="3393" cy="2047"/>
          </a:xfrm>
        </p:grpSpPr>
        <p:grpSp>
          <p:nvGrpSpPr>
            <p:cNvPr id="151914" name="Group 362"/>
            <p:cNvGrpSpPr>
              <a:grpSpLocks/>
            </p:cNvGrpSpPr>
            <p:nvPr/>
          </p:nvGrpSpPr>
          <p:grpSpPr bwMode="auto">
            <a:xfrm>
              <a:off x="950" y="2219"/>
              <a:ext cx="1863" cy="386"/>
              <a:chOff x="950" y="2219"/>
              <a:chExt cx="1863" cy="386"/>
            </a:xfrm>
          </p:grpSpPr>
          <p:sp>
            <p:nvSpPr>
              <p:cNvPr id="151915" name="Line 363"/>
              <p:cNvSpPr>
                <a:spLocks noChangeShapeType="1"/>
              </p:cNvSpPr>
              <p:nvPr/>
            </p:nvSpPr>
            <p:spPr bwMode="auto">
              <a:xfrm>
                <a:off x="950" y="2219"/>
                <a:ext cx="0" cy="386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916" name="Line 364"/>
              <p:cNvSpPr>
                <a:spLocks noChangeShapeType="1"/>
              </p:cNvSpPr>
              <p:nvPr/>
            </p:nvSpPr>
            <p:spPr bwMode="auto">
              <a:xfrm>
                <a:off x="2813" y="2219"/>
                <a:ext cx="0" cy="386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917" name="Line 365"/>
              <p:cNvSpPr>
                <a:spLocks noChangeShapeType="1"/>
              </p:cNvSpPr>
              <p:nvPr/>
            </p:nvSpPr>
            <p:spPr bwMode="auto">
              <a:xfrm>
                <a:off x="1013" y="2562"/>
                <a:ext cx="1734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918" name="Freeform 366"/>
              <p:cNvSpPr>
                <a:spLocks/>
              </p:cNvSpPr>
              <p:nvPr/>
            </p:nvSpPr>
            <p:spPr bwMode="auto">
              <a:xfrm>
                <a:off x="950" y="2551"/>
                <a:ext cx="63" cy="24"/>
              </a:xfrm>
              <a:custGeom>
                <a:avLst/>
                <a:gdLst>
                  <a:gd name="T0" fmla="*/ 194 w 194"/>
                  <a:gd name="T1" fmla="*/ 0 h 64"/>
                  <a:gd name="T2" fmla="*/ 194 w 194"/>
                  <a:gd name="T3" fmla="*/ 64 h 64"/>
                  <a:gd name="T4" fmla="*/ 0 w 194"/>
                  <a:gd name="T5" fmla="*/ 31 h 64"/>
                  <a:gd name="T6" fmla="*/ 194 w 194"/>
                  <a:gd name="T7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4" h="64">
                    <a:moveTo>
                      <a:pt x="194" y="0"/>
                    </a:moveTo>
                    <a:lnTo>
                      <a:pt x="194" y="64"/>
                    </a:lnTo>
                    <a:lnTo>
                      <a:pt x="0" y="31"/>
                    </a:lnTo>
                    <a:lnTo>
                      <a:pt x="194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919" name="Freeform 367"/>
              <p:cNvSpPr>
                <a:spLocks/>
              </p:cNvSpPr>
              <p:nvPr/>
            </p:nvSpPr>
            <p:spPr bwMode="auto">
              <a:xfrm>
                <a:off x="950" y="2551"/>
                <a:ext cx="63" cy="24"/>
              </a:xfrm>
              <a:custGeom>
                <a:avLst/>
                <a:gdLst>
                  <a:gd name="T0" fmla="*/ 194 w 194"/>
                  <a:gd name="T1" fmla="*/ 0 h 64"/>
                  <a:gd name="T2" fmla="*/ 194 w 194"/>
                  <a:gd name="T3" fmla="*/ 64 h 64"/>
                  <a:gd name="T4" fmla="*/ 0 w 194"/>
                  <a:gd name="T5" fmla="*/ 31 h 64"/>
                  <a:gd name="T6" fmla="*/ 194 w 194"/>
                  <a:gd name="T7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4" h="64">
                    <a:moveTo>
                      <a:pt x="194" y="0"/>
                    </a:moveTo>
                    <a:lnTo>
                      <a:pt x="194" y="64"/>
                    </a:lnTo>
                    <a:lnTo>
                      <a:pt x="0" y="31"/>
                    </a:lnTo>
                    <a:lnTo>
                      <a:pt x="194" y="0"/>
                    </a:lnTo>
                    <a:close/>
                  </a:path>
                </a:pathLst>
              </a:custGeom>
              <a:solidFill>
                <a:srgbClr val="FF3300"/>
              </a:solidFill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920" name="Freeform 368"/>
              <p:cNvSpPr>
                <a:spLocks/>
              </p:cNvSpPr>
              <p:nvPr/>
            </p:nvSpPr>
            <p:spPr bwMode="auto">
              <a:xfrm>
                <a:off x="2747" y="2551"/>
                <a:ext cx="66" cy="24"/>
              </a:xfrm>
              <a:custGeom>
                <a:avLst/>
                <a:gdLst>
                  <a:gd name="T0" fmla="*/ 0 w 194"/>
                  <a:gd name="T1" fmla="*/ 0 h 64"/>
                  <a:gd name="T2" fmla="*/ 0 w 194"/>
                  <a:gd name="T3" fmla="*/ 64 h 64"/>
                  <a:gd name="T4" fmla="*/ 194 w 194"/>
                  <a:gd name="T5" fmla="*/ 31 h 64"/>
                  <a:gd name="T6" fmla="*/ 0 w 194"/>
                  <a:gd name="T7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4" h="64">
                    <a:moveTo>
                      <a:pt x="0" y="0"/>
                    </a:moveTo>
                    <a:lnTo>
                      <a:pt x="0" y="64"/>
                    </a:lnTo>
                    <a:lnTo>
                      <a:pt x="194" y="3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921" name="Freeform 369"/>
              <p:cNvSpPr>
                <a:spLocks/>
              </p:cNvSpPr>
              <p:nvPr/>
            </p:nvSpPr>
            <p:spPr bwMode="auto">
              <a:xfrm>
                <a:off x="2747" y="2551"/>
                <a:ext cx="66" cy="24"/>
              </a:xfrm>
              <a:custGeom>
                <a:avLst/>
                <a:gdLst>
                  <a:gd name="T0" fmla="*/ 0 w 194"/>
                  <a:gd name="T1" fmla="*/ 0 h 64"/>
                  <a:gd name="T2" fmla="*/ 0 w 194"/>
                  <a:gd name="T3" fmla="*/ 64 h 64"/>
                  <a:gd name="T4" fmla="*/ 194 w 194"/>
                  <a:gd name="T5" fmla="*/ 31 h 64"/>
                  <a:gd name="T6" fmla="*/ 0 w 194"/>
                  <a:gd name="T7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4" h="64">
                    <a:moveTo>
                      <a:pt x="0" y="0"/>
                    </a:moveTo>
                    <a:lnTo>
                      <a:pt x="0" y="64"/>
                    </a:lnTo>
                    <a:lnTo>
                      <a:pt x="194" y="3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3300"/>
              </a:solidFill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922" name="Line 370"/>
              <p:cNvSpPr>
                <a:spLocks noChangeShapeType="1"/>
              </p:cNvSpPr>
              <p:nvPr/>
            </p:nvSpPr>
            <p:spPr bwMode="auto">
              <a:xfrm>
                <a:off x="1851" y="2412"/>
                <a:ext cx="16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923" name="Freeform 371"/>
              <p:cNvSpPr>
                <a:spLocks/>
              </p:cNvSpPr>
              <p:nvPr/>
            </p:nvSpPr>
            <p:spPr bwMode="auto">
              <a:xfrm>
                <a:off x="1855" y="2412"/>
                <a:ext cx="23" cy="45"/>
              </a:xfrm>
              <a:custGeom>
                <a:avLst/>
                <a:gdLst>
                  <a:gd name="T0" fmla="*/ 0 w 68"/>
                  <a:gd name="T1" fmla="*/ 135 h 135"/>
                  <a:gd name="T2" fmla="*/ 3 w 68"/>
                  <a:gd name="T3" fmla="*/ 135 h 135"/>
                  <a:gd name="T4" fmla="*/ 8 w 68"/>
                  <a:gd name="T5" fmla="*/ 134 h 135"/>
                  <a:gd name="T6" fmla="*/ 13 w 68"/>
                  <a:gd name="T7" fmla="*/ 133 h 135"/>
                  <a:gd name="T8" fmla="*/ 18 w 68"/>
                  <a:gd name="T9" fmla="*/ 130 h 135"/>
                  <a:gd name="T10" fmla="*/ 23 w 68"/>
                  <a:gd name="T11" fmla="*/ 128 h 135"/>
                  <a:gd name="T12" fmla="*/ 27 w 68"/>
                  <a:gd name="T13" fmla="*/ 125 h 135"/>
                  <a:gd name="T14" fmla="*/ 32 w 68"/>
                  <a:gd name="T15" fmla="*/ 121 h 135"/>
                  <a:gd name="T16" fmla="*/ 36 w 68"/>
                  <a:gd name="T17" fmla="*/ 117 h 135"/>
                  <a:gd name="T18" fmla="*/ 40 w 68"/>
                  <a:gd name="T19" fmla="*/ 113 h 135"/>
                  <a:gd name="T20" fmla="*/ 44 w 68"/>
                  <a:gd name="T21" fmla="*/ 108 h 135"/>
                  <a:gd name="T22" fmla="*/ 47 w 68"/>
                  <a:gd name="T23" fmla="*/ 103 h 135"/>
                  <a:gd name="T24" fmla="*/ 52 w 68"/>
                  <a:gd name="T25" fmla="*/ 98 h 135"/>
                  <a:gd name="T26" fmla="*/ 54 w 68"/>
                  <a:gd name="T27" fmla="*/ 92 h 135"/>
                  <a:gd name="T28" fmla="*/ 58 w 68"/>
                  <a:gd name="T29" fmla="*/ 86 h 135"/>
                  <a:gd name="T30" fmla="*/ 60 w 68"/>
                  <a:gd name="T31" fmla="*/ 81 h 135"/>
                  <a:gd name="T32" fmla="*/ 62 w 68"/>
                  <a:gd name="T33" fmla="*/ 74 h 135"/>
                  <a:gd name="T34" fmla="*/ 65 w 68"/>
                  <a:gd name="T35" fmla="*/ 68 h 135"/>
                  <a:gd name="T36" fmla="*/ 66 w 68"/>
                  <a:gd name="T37" fmla="*/ 61 h 135"/>
                  <a:gd name="T38" fmla="*/ 67 w 68"/>
                  <a:gd name="T39" fmla="*/ 56 h 135"/>
                  <a:gd name="T40" fmla="*/ 68 w 68"/>
                  <a:gd name="T41" fmla="*/ 49 h 135"/>
                  <a:gd name="T42" fmla="*/ 68 w 68"/>
                  <a:gd name="T43" fmla="*/ 43 h 135"/>
                  <a:gd name="T44" fmla="*/ 68 w 68"/>
                  <a:gd name="T45" fmla="*/ 37 h 135"/>
                  <a:gd name="T46" fmla="*/ 67 w 68"/>
                  <a:gd name="T47" fmla="*/ 32 h 135"/>
                  <a:gd name="T48" fmla="*/ 66 w 68"/>
                  <a:gd name="T49" fmla="*/ 27 h 135"/>
                  <a:gd name="T50" fmla="*/ 65 w 68"/>
                  <a:gd name="T51" fmla="*/ 23 h 135"/>
                  <a:gd name="T52" fmla="*/ 62 w 68"/>
                  <a:gd name="T53" fmla="*/ 18 h 135"/>
                  <a:gd name="T54" fmla="*/ 60 w 68"/>
                  <a:gd name="T55" fmla="*/ 14 h 135"/>
                  <a:gd name="T56" fmla="*/ 58 w 68"/>
                  <a:gd name="T57" fmla="*/ 10 h 135"/>
                  <a:gd name="T58" fmla="*/ 54 w 68"/>
                  <a:gd name="T59" fmla="*/ 8 h 135"/>
                  <a:gd name="T60" fmla="*/ 51 w 68"/>
                  <a:gd name="T61" fmla="*/ 4 h 135"/>
                  <a:gd name="T62" fmla="*/ 47 w 68"/>
                  <a:gd name="T63" fmla="*/ 3 h 135"/>
                  <a:gd name="T64" fmla="*/ 44 w 68"/>
                  <a:gd name="T65" fmla="*/ 1 h 135"/>
                  <a:gd name="T66" fmla="*/ 40 w 68"/>
                  <a:gd name="T67" fmla="*/ 1 h 135"/>
                  <a:gd name="T68" fmla="*/ 35 w 68"/>
                  <a:gd name="T69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8" h="135">
                    <a:moveTo>
                      <a:pt x="0" y="135"/>
                    </a:moveTo>
                    <a:lnTo>
                      <a:pt x="3" y="135"/>
                    </a:lnTo>
                    <a:lnTo>
                      <a:pt x="8" y="134"/>
                    </a:lnTo>
                    <a:lnTo>
                      <a:pt x="13" y="133"/>
                    </a:lnTo>
                    <a:lnTo>
                      <a:pt x="18" y="130"/>
                    </a:lnTo>
                    <a:lnTo>
                      <a:pt x="23" y="128"/>
                    </a:lnTo>
                    <a:lnTo>
                      <a:pt x="27" y="125"/>
                    </a:lnTo>
                    <a:lnTo>
                      <a:pt x="32" y="121"/>
                    </a:lnTo>
                    <a:lnTo>
                      <a:pt x="36" y="117"/>
                    </a:lnTo>
                    <a:lnTo>
                      <a:pt x="40" y="113"/>
                    </a:lnTo>
                    <a:lnTo>
                      <a:pt x="44" y="108"/>
                    </a:lnTo>
                    <a:lnTo>
                      <a:pt x="47" y="103"/>
                    </a:lnTo>
                    <a:lnTo>
                      <a:pt x="52" y="98"/>
                    </a:lnTo>
                    <a:lnTo>
                      <a:pt x="54" y="92"/>
                    </a:lnTo>
                    <a:lnTo>
                      <a:pt x="58" y="86"/>
                    </a:lnTo>
                    <a:lnTo>
                      <a:pt x="60" y="81"/>
                    </a:lnTo>
                    <a:lnTo>
                      <a:pt x="62" y="74"/>
                    </a:lnTo>
                    <a:lnTo>
                      <a:pt x="65" y="68"/>
                    </a:lnTo>
                    <a:lnTo>
                      <a:pt x="66" y="61"/>
                    </a:lnTo>
                    <a:lnTo>
                      <a:pt x="67" y="56"/>
                    </a:lnTo>
                    <a:lnTo>
                      <a:pt x="68" y="49"/>
                    </a:lnTo>
                    <a:lnTo>
                      <a:pt x="68" y="43"/>
                    </a:lnTo>
                    <a:lnTo>
                      <a:pt x="68" y="37"/>
                    </a:lnTo>
                    <a:lnTo>
                      <a:pt x="67" y="32"/>
                    </a:lnTo>
                    <a:lnTo>
                      <a:pt x="66" y="27"/>
                    </a:lnTo>
                    <a:lnTo>
                      <a:pt x="65" y="23"/>
                    </a:lnTo>
                    <a:lnTo>
                      <a:pt x="62" y="18"/>
                    </a:lnTo>
                    <a:lnTo>
                      <a:pt x="60" y="14"/>
                    </a:lnTo>
                    <a:lnTo>
                      <a:pt x="58" y="10"/>
                    </a:lnTo>
                    <a:lnTo>
                      <a:pt x="54" y="8"/>
                    </a:lnTo>
                    <a:lnTo>
                      <a:pt x="51" y="4"/>
                    </a:lnTo>
                    <a:lnTo>
                      <a:pt x="47" y="3"/>
                    </a:lnTo>
                    <a:lnTo>
                      <a:pt x="44" y="1"/>
                    </a:lnTo>
                    <a:lnTo>
                      <a:pt x="40" y="1"/>
                    </a:lnTo>
                    <a:lnTo>
                      <a:pt x="35" y="0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924" name="Line 372"/>
              <p:cNvSpPr>
                <a:spLocks noChangeShapeType="1"/>
              </p:cNvSpPr>
              <p:nvPr/>
            </p:nvSpPr>
            <p:spPr bwMode="auto">
              <a:xfrm flipH="1">
                <a:off x="1848" y="2457"/>
                <a:ext cx="7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925" name="Freeform 373"/>
              <p:cNvSpPr>
                <a:spLocks/>
              </p:cNvSpPr>
              <p:nvPr/>
            </p:nvSpPr>
            <p:spPr bwMode="auto">
              <a:xfrm>
                <a:off x="1855" y="2457"/>
                <a:ext cx="12" cy="24"/>
              </a:xfrm>
              <a:custGeom>
                <a:avLst/>
                <a:gdLst>
                  <a:gd name="T0" fmla="*/ 28 w 32"/>
                  <a:gd name="T1" fmla="*/ 67 h 67"/>
                  <a:gd name="T2" fmla="*/ 29 w 32"/>
                  <a:gd name="T3" fmla="*/ 61 h 67"/>
                  <a:gd name="T4" fmla="*/ 30 w 32"/>
                  <a:gd name="T5" fmla="*/ 54 h 67"/>
                  <a:gd name="T6" fmla="*/ 32 w 32"/>
                  <a:gd name="T7" fmla="*/ 49 h 67"/>
                  <a:gd name="T8" fmla="*/ 32 w 32"/>
                  <a:gd name="T9" fmla="*/ 43 h 67"/>
                  <a:gd name="T10" fmla="*/ 32 w 32"/>
                  <a:gd name="T11" fmla="*/ 37 h 67"/>
                  <a:gd name="T12" fmla="*/ 30 w 32"/>
                  <a:gd name="T13" fmla="*/ 32 h 67"/>
                  <a:gd name="T14" fmla="*/ 29 w 32"/>
                  <a:gd name="T15" fmla="*/ 27 h 67"/>
                  <a:gd name="T16" fmla="*/ 28 w 32"/>
                  <a:gd name="T17" fmla="*/ 22 h 67"/>
                  <a:gd name="T18" fmla="*/ 26 w 32"/>
                  <a:gd name="T19" fmla="*/ 17 h 67"/>
                  <a:gd name="T20" fmla="*/ 24 w 32"/>
                  <a:gd name="T21" fmla="*/ 14 h 67"/>
                  <a:gd name="T22" fmla="*/ 21 w 32"/>
                  <a:gd name="T23" fmla="*/ 10 h 67"/>
                  <a:gd name="T24" fmla="*/ 18 w 32"/>
                  <a:gd name="T25" fmla="*/ 7 h 67"/>
                  <a:gd name="T26" fmla="*/ 15 w 32"/>
                  <a:gd name="T27" fmla="*/ 5 h 67"/>
                  <a:gd name="T28" fmla="*/ 11 w 32"/>
                  <a:gd name="T29" fmla="*/ 2 h 67"/>
                  <a:gd name="T30" fmla="*/ 8 w 32"/>
                  <a:gd name="T31" fmla="*/ 1 h 67"/>
                  <a:gd name="T32" fmla="*/ 3 w 32"/>
                  <a:gd name="T33" fmla="*/ 0 h 67"/>
                  <a:gd name="T34" fmla="*/ 0 w 32"/>
                  <a:gd name="T35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2" h="67">
                    <a:moveTo>
                      <a:pt x="28" y="67"/>
                    </a:moveTo>
                    <a:lnTo>
                      <a:pt x="29" y="61"/>
                    </a:lnTo>
                    <a:lnTo>
                      <a:pt x="30" y="54"/>
                    </a:lnTo>
                    <a:lnTo>
                      <a:pt x="32" y="49"/>
                    </a:lnTo>
                    <a:lnTo>
                      <a:pt x="32" y="43"/>
                    </a:lnTo>
                    <a:lnTo>
                      <a:pt x="32" y="37"/>
                    </a:lnTo>
                    <a:lnTo>
                      <a:pt x="30" y="32"/>
                    </a:lnTo>
                    <a:lnTo>
                      <a:pt x="29" y="27"/>
                    </a:lnTo>
                    <a:lnTo>
                      <a:pt x="28" y="22"/>
                    </a:lnTo>
                    <a:lnTo>
                      <a:pt x="26" y="17"/>
                    </a:lnTo>
                    <a:lnTo>
                      <a:pt x="24" y="14"/>
                    </a:lnTo>
                    <a:lnTo>
                      <a:pt x="21" y="10"/>
                    </a:lnTo>
                    <a:lnTo>
                      <a:pt x="18" y="7"/>
                    </a:lnTo>
                    <a:lnTo>
                      <a:pt x="15" y="5"/>
                    </a:lnTo>
                    <a:lnTo>
                      <a:pt x="11" y="2"/>
                    </a:lnTo>
                    <a:lnTo>
                      <a:pt x="8" y="1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926" name="Line 374"/>
              <p:cNvSpPr>
                <a:spLocks noChangeShapeType="1"/>
              </p:cNvSpPr>
              <p:nvPr/>
            </p:nvSpPr>
            <p:spPr bwMode="auto">
              <a:xfrm flipH="1">
                <a:off x="1862" y="2481"/>
                <a:ext cx="2" cy="9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927" name="Freeform 375"/>
              <p:cNvSpPr>
                <a:spLocks/>
              </p:cNvSpPr>
              <p:nvPr/>
            </p:nvSpPr>
            <p:spPr bwMode="auto">
              <a:xfrm>
                <a:off x="1838" y="2490"/>
                <a:ext cx="24" cy="23"/>
              </a:xfrm>
              <a:custGeom>
                <a:avLst/>
                <a:gdLst>
                  <a:gd name="T0" fmla="*/ 0 w 65"/>
                  <a:gd name="T1" fmla="*/ 67 h 67"/>
                  <a:gd name="T2" fmla="*/ 5 w 65"/>
                  <a:gd name="T3" fmla="*/ 67 h 67"/>
                  <a:gd name="T4" fmla="*/ 9 w 65"/>
                  <a:gd name="T5" fmla="*/ 66 h 67"/>
                  <a:gd name="T6" fmla="*/ 14 w 65"/>
                  <a:gd name="T7" fmla="*/ 65 h 67"/>
                  <a:gd name="T8" fmla="*/ 19 w 65"/>
                  <a:gd name="T9" fmla="*/ 62 h 67"/>
                  <a:gd name="T10" fmla="*/ 23 w 65"/>
                  <a:gd name="T11" fmla="*/ 60 h 67"/>
                  <a:gd name="T12" fmla="*/ 28 w 65"/>
                  <a:gd name="T13" fmla="*/ 57 h 67"/>
                  <a:gd name="T14" fmla="*/ 32 w 65"/>
                  <a:gd name="T15" fmla="*/ 53 h 67"/>
                  <a:gd name="T16" fmla="*/ 37 w 65"/>
                  <a:gd name="T17" fmla="*/ 50 h 67"/>
                  <a:gd name="T18" fmla="*/ 41 w 65"/>
                  <a:gd name="T19" fmla="*/ 45 h 67"/>
                  <a:gd name="T20" fmla="*/ 45 w 65"/>
                  <a:gd name="T21" fmla="*/ 41 h 67"/>
                  <a:gd name="T22" fmla="*/ 49 w 65"/>
                  <a:gd name="T23" fmla="*/ 35 h 67"/>
                  <a:gd name="T24" fmla="*/ 53 w 65"/>
                  <a:gd name="T25" fmla="*/ 30 h 67"/>
                  <a:gd name="T26" fmla="*/ 56 w 65"/>
                  <a:gd name="T27" fmla="*/ 24 h 67"/>
                  <a:gd name="T28" fmla="*/ 58 w 65"/>
                  <a:gd name="T29" fmla="*/ 18 h 67"/>
                  <a:gd name="T30" fmla="*/ 62 w 65"/>
                  <a:gd name="T31" fmla="*/ 13 h 67"/>
                  <a:gd name="T32" fmla="*/ 64 w 65"/>
                  <a:gd name="T33" fmla="*/ 6 h 67"/>
                  <a:gd name="T34" fmla="*/ 65 w 65"/>
                  <a:gd name="T35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5" h="67">
                    <a:moveTo>
                      <a:pt x="0" y="67"/>
                    </a:moveTo>
                    <a:lnTo>
                      <a:pt x="5" y="67"/>
                    </a:lnTo>
                    <a:lnTo>
                      <a:pt x="9" y="66"/>
                    </a:lnTo>
                    <a:lnTo>
                      <a:pt x="14" y="65"/>
                    </a:lnTo>
                    <a:lnTo>
                      <a:pt x="19" y="62"/>
                    </a:lnTo>
                    <a:lnTo>
                      <a:pt x="23" y="60"/>
                    </a:lnTo>
                    <a:lnTo>
                      <a:pt x="28" y="57"/>
                    </a:lnTo>
                    <a:lnTo>
                      <a:pt x="32" y="53"/>
                    </a:lnTo>
                    <a:lnTo>
                      <a:pt x="37" y="50"/>
                    </a:lnTo>
                    <a:lnTo>
                      <a:pt x="41" y="45"/>
                    </a:lnTo>
                    <a:lnTo>
                      <a:pt x="45" y="41"/>
                    </a:lnTo>
                    <a:lnTo>
                      <a:pt x="49" y="35"/>
                    </a:lnTo>
                    <a:lnTo>
                      <a:pt x="53" y="30"/>
                    </a:lnTo>
                    <a:lnTo>
                      <a:pt x="56" y="24"/>
                    </a:lnTo>
                    <a:lnTo>
                      <a:pt x="58" y="18"/>
                    </a:lnTo>
                    <a:lnTo>
                      <a:pt x="62" y="13"/>
                    </a:lnTo>
                    <a:lnTo>
                      <a:pt x="64" y="6"/>
                    </a:lnTo>
                    <a:lnTo>
                      <a:pt x="65" y="0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928" name="Line 376"/>
              <p:cNvSpPr>
                <a:spLocks noChangeShapeType="1"/>
              </p:cNvSpPr>
              <p:nvPr/>
            </p:nvSpPr>
            <p:spPr bwMode="auto">
              <a:xfrm flipH="1">
                <a:off x="1824" y="2513"/>
                <a:ext cx="14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929" name="Freeform 377"/>
              <p:cNvSpPr>
                <a:spLocks/>
              </p:cNvSpPr>
              <p:nvPr/>
            </p:nvSpPr>
            <p:spPr bwMode="auto">
              <a:xfrm>
                <a:off x="1887" y="2416"/>
                <a:ext cx="27" cy="92"/>
              </a:xfrm>
              <a:custGeom>
                <a:avLst/>
                <a:gdLst>
                  <a:gd name="T0" fmla="*/ 73 w 73"/>
                  <a:gd name="T1" fmla="*/ 0 h 269"/>
                  <a:gd name="T2" fmla="*/ 65 w 73"/>
                  <a:gd name="T3" fmla="*/ 12 h 269"/>
                  <a:gd name="T4" fmla="*/ 59 w 73"/>
                  <a:gd name="T5" fmla="*/ 24 h 269"/>
                  <a:gd name="T6" fmla="*/ 52 w 73"/>
                  <a:gd name="T7" fmla="*/ 36 h 269"/>
                  <a:gd name="T8" fmla="*/ 45 w 73"/>
                  <a:gd name="T9" fmla="*/ 49 h 269"/>
                  <a:gd name="T10" fmla="*/ 39 w 73"/>
                  <a:gd name="T11" fmla="*/ 62 h 269"/>
                  <a:gd name="T12" fmla="*/ 34 w 73"/>
                  <a:gd name="T13" fmla="*/ 75 h 269"/>
                  <a:gd name="T14" fmla="*/ 28 w 73"/>
                  <a:gd name="T15" fmla="*/ 88 h 269"/>
                  <a:gd name="T16" fmla="*/ 23 w 73"/>
                  <a:gd name="T17" fmla="*/ 101 h 269"/>
                  <a:gd name="T18" fmla="*/ 19 w 73"/>
                  <a:gd name="T19" fmla="*/ 115 h 269"/>
                  <a:gd name="T20" fmla="*/ 15 w 73"/>
                  <a:gd name="T21" fmla="*/ 128 h 269"/>
                  <a:gd name="T22" fmla="*/ 12 w 73"/>
                  <a:gd name="T23" fmla="*/ 142 h 269"/>
                  <a:gd name="T24" fmla="*/ 9 w 73"/>
                  <a:gd name="T25" fmla="*/ 154 h 269"/>
                  <a:gd name="T26" fmla="*/ 5 w 73"/>
                  <a:gd name="T27" fmla="*/ 168 h 269"/>
                  <a:gd name="T28" fmla="*/ 4 w 73"/>
                  <a:gd name="T29" fmla="*/ 182 h 269"/>
                  <a:gd name="T30" fmla="*/ 2 w 73"/>
                  <a:gd name="T31" fmla="*/ 194 h 269"/>
                  <a:gd name="T32" fmla="*/ 1 w 73"/>
                  <a:gd name="T33" fmla="*/ 208 h 269"/>
                  <a:gd name="T34" fmla="*/ 0 w 73"/>
                  <a:gd name="T35" fmla="*/ 220 h 269"/>
                  <a:gd name="T36" fmla="*/ 0 w 73"/>
                  <a:gd name="T37" fmla="*/ 233 h 269"/>
                  <a:gd name="T38" fmla="*/ 0 w 73"/>
                  <a:gd name="T39" fmla="*/ 245 h 269"/>
                  <a:gd name="T40" fmla="*/ 0 w 73"/>
                  <a:gd name="T41" fmla="*/ 258 h 269"/>
                  <a:gd name="T42" fmla="*/ 1 w 73"/>
                  <a:gd name="T43" fmla="*/ 269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3" h="269">
                    <a:moveTo>
                      <a:pt x="73" y="0"/>
                    </a:moveTo>
                    <a:lnTo>
                      <a:pt x="65" y="12"/>
                    </a:lnTo>
                    <a:lnTo>
                      <a:pt x="59" y="24"/>
                    </a:lnTo>
                    <a:lnTo>
                      <a:pt x="52" y="36"/>
                    </a:lnTo>
                    <a:lnTo>
                      <a:pt x="45" y="49"/>
                    </a:lnTo>
                    <a:lnTo>
                      <a:pt x="39" y="62"/>
                    </a:lnTo>
                    <a:lnTo>
                      <a:pt x="34" y="75"/>
                    </a:lnTo>
                    <a:lnTo>
                      <a:pt x="28" y="88"/>
                    </a:lnTo>
                    <a:lnTo>
                      <a:pt x="23" y="101"/>
                    </a:lnTo>
                    <a:lnTo>
                      <a:pt x="19" y="115"/>
                    </a:lnTo>
                    <a:lnTo>
                      <a:pt x="15" y="128"/>
                    </a:lnTo>
                    <a:lnTo>
                      <a:pt x="12" y="142"/>
                    </a:lnTo>
                    <a:lnTo>
                      <a:pt x="9" y="154"/>
                    </a:lnTo>
                    <a:lnTo>
                      <a:pt x="5" y="168"/>
                    </a:lnTo>
                    <a:lnTo>
                      <a:pt x="4" y="182"/>
                    </a:lnTo>
                    <a:lnTo>
                      <a:pt x="2" y="194"/>
                    </a:lnTo>
                    <a:lnTo>
                      <a:pt x="1" y="208"/>
                    </a:lnTo>
                    <a:lnTo>
                      <a:pt x="0" y="220"/>
                    </a:lnTo>
                    <a:lnTo>
                      <a:pt x="0" y="233"/>
                    </a:lnTo>
                    <a:lnTo>
                      <a:pt x="0" y="245"/>
                    </a:lnTo>
                    <a:lnTo>
                      <a:pt x="0" y="258"/>
                    </a:lnTo>
                    <a:lnTo>
                      <a:pt x="1" y="269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930" name="Freeform 378"/>
              <p:cNvSpPr>
                <a:spLocks/>
              </p:cNvSpPr>
              <p:nvPr/>
            </p:nvSpPr>
            <p:spPr bwMode="auto">
              <a:xfrm>
                <a:off x="1914" y="2412"/>
                <a:ext cx="14" cy="4"/>
              </a:xfrm>
              <a:custGeom>
                <a:avLst/>
                <a:gdLst>
                  <a:gd name="T0" fmla="*/ 47 w 47"/>
                  <a:gd name="T1" fmla="*/ 17 h 17"/>
                  <a:gd name="T2" fmla="*/ 46 w 47"/>
                  <a:gd name="T3" fmla="*/ 14 h 17"/>
                  <a:gd name="T4" fmla="*/ 45 w 47"/>
                  <a:gd name="T5" fmla="*/ 10 h 17"/>
                  <a:gd name="T6" fmla="*/ 42 w 47"/>
                  <a:gd name="T7" fmla="*/ 7 h 17"/>
                  <a:gd name="T8" fmla="*/ 40 w 47"/>
                  <a:gd name="T9" fmla="*/ 4 h 17"/>
                  <a:gd name="T10" fmla="*/ 37 w 47"/>
                  <a:gd name="T11" fmla="*/ 2 h 17"/>
                  <a:gd name="T12" fmla="*/ 33 w 47"/>
                  <a:gd name="T13" fmla="*/ 1 h 17"/>
                  <a:gd name="T14" fmla="*/ 30 w 47"/>
                  <a:gd name="T15" fmla="*/ 0 h 17"/>
                  <a:gd name="T16" fmla="*/ 26 w 47"/>
                  <a:gd name="T17" fmla="*/ 0 h 17"/>
                  <a:gd name="T18" fmla="*/ 23 w 47"/>
                  <a:gd name="T19" fmla="*/ 1 h 17"/>
                  <a:gd name="T20" fmla="*/ 19 w 47"/>
                  <a:gd name="T21" fmla="*/ 2 h 17"/>
                  <a:gd name="T22" fmla="*/ 15 w 47"/>
                  <a:gd name="T23" fmla="*/ 4 h 17"/>
                  <a:gd name="T24" fmla="*/ 11 w 47"/>
                  <a:gd name="T25" fmla="*/ 7 h 17"/>
                  <a:gd name="T26" fmla="*/ 7 w 47"/>
                  <a:gd name="T27" fmla="*/ 10 h 17"/>
                  <a:gd name="T28" fmla="*/ 4 w 47"/>
                  <a:gd name="T29" fmla="*/ 14 h 17"/>
                  <a:gd name="T30" fmla="*/ 0 w 47"/>
                  <a:gd name="T31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7" h="17">
                    <a:moveTo>
                      <a:pt x="47" y="17"/>
                    </a:moveTo>
                    <a:lnTo>
                      <a:pt x="46" y="14"/>
                    </a:lnTo>
                    <a:lnTo>
                      <a:pt x="45" y="10"/>
                    </a:lnTo>
                    <a:lnTo>
                      <a:pt x="42" y="7"/>
                    </a:lnTo>
                    <a:lnTo>
                      <a:pt x="40" y="4"/>
                    </a:lnTo>
                    <a:lnTo>
                      <a:pt x="37" y="2"/>
                    </a:lnTo>
                    <a:lnTo>
                      <a:pt x="33" y="1"/>
                    </a:lnTo>
                    <a:lnTo>
                      <a:pt x="30" y="0"/>
                    </a:lnTo>
                    <a:lnTo>
                      <a:pt x="26" y="0"/>
                    </a:lnTo>
                    <a:lnTo>
                      <a:pt x="23" y="1"/>
                    </a:lnTo>
                    <a:lnTo>
                      <a:pt x="19" y="2"/>
                    </a:lnTo>
                    <a:lnTo>
                      <a:pt x="15" y="4"/>
                    </a:lnTo>
                    <a:lnTo>
                      <a:pt x="11" y="7"/>
                    </a:lnTo>
                    <a:lnTo>
                      <a:pt x="7" y="10"/>
                    </a:lnTo>
                    <a:lnTo>
                      <a:pt x="4" y="14"/>
                    </a:lnTo>
                    <a:lnTo>
                      <a:pt x="0" y="17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931" name="Freeform 379"/>
              <p:cNvSpPr>
                <a:spLocks/>
              </p:cNvSpPr>
              <p:nvPr/>
            </p:nvSpPr>
            <p:spPr bwMode="auto">
              <a:xfrm>
                <a:off x="1905" y="2416"/>
                <a:ext cx="25" cy="92"/>
              </a:xfrm>
              <a:custGeom>
                <a:avLst/>
                <a:gdLst>
                  <a:gd name="T0" fmla="*/ 0 w 74"/>
                  <a:gd name="T1" fmla="*/ 269 h 269"/>
                  <a:gd name="T2" fmla="*/ 7 w 74"/>
                  <a:gd name="T3" fmla="*/ 258 h 269"/>
                  <a:gd name="T4" fmla="*/ 15 w 74"/>
                  <a:gd name="T5" fmla="*/ 245 h 269"/>
                  <a:gd name="T6" fmla="*/ 22 w 74"/>
                  <a:gd name="T7" fmla="*/ 233 h 269"/>
                  <a:gd name="T8" fmla="*/ 28 w 74"/>
                  <a:gd name="T9" fmla="*/ 220 h 269"/>
                  <a:gd name="T10" fmla="*/ 33 w 74"/>
                  <a:gd name="T11" fmla="*/ 208 h 269"/>
                  <a:gd name="T12" fmla="*/ 39 w 74"/>
                  <a:gd name="T13" fmla="*/ 194 h 269"/>
                  <a:gd name="T14" fmla="*/ 45 w 74"/>
                  <a:gd name="T15" fmla="*/ 182 h 269"/>
                  <a:gd name="T16" fmla="*/ 49 w 74"/>
                  <a:gd name="T17" fmla="*/ 168 h 269"/>
                  <a:gd name="T18" fmla="*/ 54 w 74"/>
                  <a:gd name="T19" fmla="*/ 154 h 269"/>
                  <a:gd name="T20" fmla="*/ 58 w 74"/>
                  <a:gd name="T21" fmla="*/ 142 h 269"/>
                  <a:gd name="T22" fmla="*/ 62 w 74"/>
                  <a:gd name="T23" fmla="*/ 128 h 269"/>
                  <a:gd name="T24" fmla="*/ 65 w 74"/>
                  <a:gd name="T25" fmla="*/ 115 h 269"/>
                  <a:gd name="T26" fmla="*/ 67 w 74"/>
                  <a:gd name="T27" fmla="*/ 101 h 269"/>
                  <a:gd name="T28" fmla="*/ 70 w 74"/>
                  <a:gd name="T29" fmla="*/ 88 h 269"/>
                  <a:gd name="T30" fmla="*/ 72 w 74"/>
                  <a:gd name="T31" fmla="*/ 75 h 269"/>
                  <a:gd name="T32" fmla="*/ 73 w 74"/>
                  <a:gd name="T33" fmla="*/ 62 h 269"/>
                  <a:gd name="T34" fmla="*/ 73 w 74"/>
                  <a:gd name="T35" fmla="*/ 49 h 269"/>
                  <a:gd name="T36" fmla="*/ 74 w 74"/>
                  <a:gd name="T37" fmla="*/ 36 h 269"/>
                  <a:gd name="T38" fmla="*/ 74 w 74"/>
                  <a:gd name="T39" fmla="*/ 24 h 269"/>
                  <a:gd name="T40" fmla="*/ 73 w 74"/>
                  <a:gd name="T41" fmla="*/ 12 h 269"/>
                  <a:gd name="T42" fmla="*/ 72 w 74"/>
                  <a:gd name="T43" fmla="*/ 0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4" h="269">
                    <a:moveTo>
                      <a:pt x="0" y="269"/>
                    </a:moveTo>
                    <a:lnTo>
                      <a:pt x="7" y="258"/>
                    </a:lnTo>
                    <a:lnTo>
                      <a:pt x="15" y="245"/>
                    </a:lnTo>
                    <a:lnTo>
                      <a:pt x="22" y="233"/>
                    </a:lnTo>
                    <a:lnTo>
                      <a:pt x="28" y="220"/>
                    </a:lnTo>
                    <a:lnTo>
                      <a:pt x="33" y="208"/>
                    </a:lnTo>
                    <a:lnTo>
                      <a:pt x="39" y="194"/>
                    </a:lnTo>
                    <a:lnTo>
                      <a:pt x="45" y="182"/>
                    </a:lnTo>
                    <a:lnTo>
                      <a:pt x="49" y="168"/>
                    </a:lnTo>
                    <a:lnTo>
                      <a:pt x="54" y="154"/>
                    </a:lnTo>
                    <a:lnTo>
                      <a:pt x="58" y="142"/>
                    </a:lnTo>
                    <a:lnTo>
                      <a:pt x="62" y="128"/>
                    </a:lnTo>
                    <a:lnTo>
                      <a:pt x="65" y="115"/>
                    </a:lnTo>
                    <a:lnTo>
                      <a:pt x="67" y="101"/>
                    </a:lnTo>
                    <a:lnTo>
                      <a:pt x="70" y="88"/>
                    </a:lnTo>
                    <a:lnTo>
                      <a:pt x="72" y="75"/>
                    </a:lnTo>
                    <a:lnTo>
                      <a:pt x="73" y="62"/>
                    </a:lnTo>
                    <a:lnTo>
                      <a:pt x="73" y="49"/>
                    </a:lnTo>
                    <a:lnTo>
                      <a:pt x="74" y="36"/>
                    </a:lnTo>
                    <a:lnTo>
                      <a:pt x="74" y="24"/>
                    </a:lnTo>
                    <a:lnTo>
                      <a:pt x="73" y="12"/>
                    </a:lnTo>
                    <a:lnTo>
                      <a:pt x="72" y="0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932" name="Freeform 380"/>
              <p:cNvSpPr>
                <a:spLocks/>
              </p:cNvSpPr>
              <p:nvPr/>
            </p:nvSpPr>
            <p:spPr bwMode="auto">
              <a:xfrm>
                <a:off x="1887" y="2508"/>
                <a:ext cx="18" cy="5"/>
              </a:xfrm>
              <a:custGeom>
                <a:avLst/>
                <a:gdLst>
                  <a:gd name="T0" fmla="*/ 0 w 47"/>
                  <a:gd name="T1" fmla="*/ 0 h 17"/>
                  <a:gd name="T2" fmla="*/ 1 w 47"/>
                  <a:gd name="T3" fmla="*/ 5 h 17"/>
                  <a:gd name="T4" fmla="*/ 3 w 47"/>
                  <a:gd name="T5" fmla="*/ 8 h 17"/>
                  <a:gd name="T6" fmla="*/ 5 w 47"/>
                  <a:gd name="T7" fmla="*/ 11 h 17"/>
                  <a:gd name="T8" fmla="*/ 8 w 47"/>
                  <a:gd name="T9" fmla="*/ 14 h 17"/>
                  <a:gd name="T10" fmla="*/ 11 w 47"/>
                  <a:gd name="T11" fmla="*/ 16 h 17"/>
                  <a:gd name="T12" fmla="*/ 13 w 47"/>
                  <a:gd name="T13" fmla="*/ 17 h 17"/>
                  <a:gd name="T14" fmla="*/ 17 w 47"/>
                  <a:gd name="T15" fmla="*/ 17 h 17"/>
                  <a:gd name="T16" fmla="*/ 21 w 47"/>
                  <a:gd name="T17" fmla="*/ 17 h 17"/>
                  <a:gd name="T18" fmla="*/ 25 w 47"/>
                  <a:gd name="T19" fmla="*/ 17 h 17"/>
                  <a:gd name="T20" fmla="*/ 28 w 47"/>
                  <a:gd name="T21" fmla="*/ 16 h 17"/>
                  <a:gd name="T22" fmla="*/ 33 w 47"/>
                  <a:gd name="T23" fmla="*/ 14 h 17"/>
                  <a:gd name="T24" fmla="*/ 36 w 47"/>
                  <a:gd name="T25" fmla="*/ 11 h 17"/>
                  <a:gd name="T26" fmla="*/ 41 w 47"/>
                  <a:gd name="T27" fmla="*/ 8 h 17"/>
                  <a:gd name="T28" fmla="*/ 44 w 47"/>
                  <a:gd name="T29" fmla="*/ 5 h 17"/>
                  <a:gd name="T30" fmla="*/ 47 w 47"/>
                  <a:gd name="T3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7" h="17">
                    <a:moveTo>
                      <a:pt x="0" y="0"/>
                    </a:moveTo>
                    <a:lnTo>
                      <a:pt x="1" y="5"/>
                    </a:lnTo>
                    <a:lnTo>
                      <a:pt x="3" y="8"/>
                    </a:lnTo>
                    <a:lnTo>
                      <a:pt x="5" y="11"/>
                    </a:lnTo>
                    <a:lnTo>
                      <a:pt x="8" y="14"/>
                    </a:lnTo>
                    <a:lnTo>
                      <a:pt x="11" y="16"/>
                    </a:lnTo>
                    <a:lnTo>
                      <a:pt x="13" y="17"/>
                    </a:lnTo>
                    <a:lnTo>
                      <a:pt x="17" y="17"/>
                    </a:lnTo>
                    <a:lnTo>
                      <a:pt x="21" y="17"/>
                    </a:lnTo>
                    <a:lnTo>
                      <a:pt x="25" y="17"/>
                    </a:lnTo>
                    <a:lnTo>
                      <a:pt x="28" y="16"/>
                    </a:lnTo>
                    <a:lnTo>
                      <a:pt x="33" y="14"/>
                    </a:lnTo>
                    <a:lnTo>
                      <a:pt x="36" y="11"/>
                    </a:lnTo>
                    <a:lnTo>
                      <a:pt x="41" y="8"/>
                    </a:lnTo>
                    <a:lnTo>
                      <a:pt x="44" y="5"/>
                    </a:lnTo>
                    <a:lnTo>
                      <a:pt x="47" y="0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933" name="Line 381"/>
              <p:cNvSpPr>
                <a:spLocks noChangeShapeType="1"/>
              </p:cNvSpPr>
              <p:nvPr/>
            </p:nvSpPr>
            <p:spPr bwMode="auto">
              <a:xfrm>
                <a:off x="2813" y="2562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51934" name="Group 382"/>
            <p:cNvGrpSpPr>
              <a:grpSpLocks/>
            </p:cNvGrpSpPr>
            <p:nvPr/>
          </p:nvGrpSpPr>
          <p:grpSpPr bwMode="auto">
            <a:xfrm>
              <a:off x="521" y="567"/>
              <a:ext cx="1981" cy="859"/>
              <a:chOff x="521" y="567"/>
              <a:chExt cx="1981" cy="859"/>
            </a:xfrm>
          </p:grpSpPr>
          <p:sp>
            <p:nvSpPr>
              <p:cNvPr id="151935" name="Line 383"/>
              <p:cNvSpPr>
                <a:spLocks noChangeShapeType="1"/>
              </p:cNvSpPr>
              <p:nvPr/>
            </p:nvSpPr>
            <p:spPr bwMode="auto">
              <a:xfrm flipV="1">
                <a:off x="1260" y="673"/>
                <a:ext cx="0" cy="78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936" name="Line 384"/>
              <p:cNvSpPr>
                <a:spLocks noChangeShapeType="1"/>
              </p:cNvSpPr>
              <p:nvPr/>
            </p:nvSpPr>
            <p:spPr bwMode="auto">
              <a:xfrm flipV="1">
                <a:off x="2502" y="673"/>
                <a:ext cx="0" cy="106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937" name="Freeform 385"/>
              <p:cNvSpPr>
                <a:spLocks/>
              </p:cNvSpPr>
              <p:nvPr/>
            </p:nvSpPr>
            <p:spPr bwMode="auto">
              <a:xfrm>
                <a:off x="1100" y="1214"/>
                <a:ext cx="61" cy="43"/>
              </a:xfrm>
              <a:custGeom>
                <a:avLst/>
                <a:gdLst>
                  <a:gd name="T0" fmla="*/ 150 w 183"/>
                  <a:gd name="T1" fmla="*/ 0 h 126"/>
                  <a:gd name="T2" fmla="*/ 183 w 183"/>
                  <a:gd name="T3" fmla="*/ 56 h 126"/>
                  <a:gd name="T4" fmla="*/ 0 w 183"/>
                  <a:gd name="T5" fmla="*/ 126 h 126"/>
                  <a:gd name="T6" fmla="*/ 150 w 183"/>
                  <a:gd name="T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3" h="126">
                    <a:moveTo>
                      <a:pt x="150" y="0"/>
                    </a:moveTo>
                    <a:lnTo>
                      <a:pt x="183" y="56"/>
                    </a:lnTo>
                    <a:lnTo>
                      <a:pt x="0" y="126"/>
                    </a:lnTo>
                    <a:lnTo>
                      <a:pt x="150" y="0"/>
                    </a:lnTo>
                    <a:close/>
                  </a:path>
                </a:pathLst>
              </a:custGeom>
              <a:solidFill>
                <a:srgbClr val="FF3300"/>
              </a:solidFill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151938" name="Group 386"/>
              <p:cNvGrpSpPr>
                <a:grpSpLocks/>
              </p:cNvGrpSpPr>
              <p:nvPr/>
            </p:nvGrpSpPr>
            <p:grpSpPr bwMode="auto">
              <a:xfrm>
                <a:off x="521" y="567"/>
                <a:ext cx="1981" cy="859"/>
                <a:chOff x="521" y="567"/>
                <a:chExt cx="1981" cy="859"/>
              </a:xfrm>
            </p:grpSpPr>
            <p:sp>
              <p:nvSpPr>
                <p:cNvPr id="151939" name="Line 387"/>
                <p:cNvSpPr>
                  <a:spLocks noChangeShapeType="1"/>
                </p:cNvSpPr>
                <p:nvPr/>
              </p:nvSpPr>
              <p:spPr bwMode="auto">
                <a:xfrm>
                  <a:off x="1323" y="718"/>
                  <a:ext cx="1113" cy="0"/>
                </a:xfrm>
                <a:prstGeom prst="line">
                  <a:avLst/>
                </a:prstGeom>
                <a:noFill/>
                <a:ln w="19050">
                  <a:solidFill>
                    <a:srgbClr val="FF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1940" name="Freeform 388"/>
                <p:cNvSpPr>
                  <a:spLocks/>
                </p:cNvSpPr>
                <p:nvPr/>
              </p:nvSpPr>
              <p:spPr bwMode="auto">
                <a:xfrm>
                  <a:off x="1260" y="706"/>
                  <a:ext cx="63" cy="23"/>
                </a:xfrm>
                <a:custGeom>
                  <a:avLst/>
                  <a:gdLst>
                    <a:gd name="T0" fmla="*/ 194 w 194"/>
                    <a:gd name="T1" fmla="*/ 0 h 65"/>
                    <a:gd name="T2" fmla="*/ 194 w 194"/>
                    <a:gd name="T3" fmla="*/ 65 h 65"/>
                    <a:gd name="T4" fmla="*/ 0 w 194"/>
                    <a:gd name="T5" fmla="*/ 32 h 65"/>
                    <a:gd name="T6" fmla="*/ 194 w 194"/>
                    <a:gd name="T7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94" h="65">
                      <a:moveTo>
                        <a:pt x="194" y="0"/>
                      </a:moveTo>
                      <a:lnTo>
                        <a:pt x="194" y="65"/>
                      </a:lnTo>
                      <a:lnTo>
                        <a:pt x="0" y="32"/>
                      </a:lnTo>
                      <a:lnTo>
                        <a:pt x="19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 cmpd="sng">
                  <a:solidFill>
                    <a:srgbClr val="FF33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1941" name="Freeform 389"/>
                <p:cNvSpPr>
                  <a:spLocks/>
                </p:cNvSpPr>
                <p:nvPr/>
              </p:nvSpPr>
              <p:spPr bwMode="auto">
                <a:xfrm>
                  <a:off x="1260" y="706"/>
                  <a:ext cx="63" cy="23"/>
                </a:xfrm>
                <a:custGeom>
                  <a:avLst/>
                  <a:gdLst>
                    <a:gd name="T0" fmla="*/ 194 w 194"/>
                    <a:gd name="T1" fmla="*/ 0 h 65"/>
                    <a:gd name="T2" fmla="*/ 194 w 194"/>
                    <a:gd name="T3" fmla="*/ 65 h 65"/>
                    <a:gd name="T4" fmla="*/ 0 w 194"/>
                    <a:gd name="T5" fmla="*/ 32 h 65"/>
                    <a:gd name="T6" fmla="*/ 194 w 194"/>
                    <a:gd name="T7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94" h="65">
                      <a:moveTo>
                        <a:pt x="194" y="0"/>
                      </a:moveTo>
                      <a:lnTo>
                        <a:pt x="194" y="65"/>
                      </a:lnTo>
                      <a:lnTo>
                        <a:pt x="0" y="32"/>
                      </a:lnTo>
                      <a:lnTo>
                        <a:pt x="194" y="0"/>
                      </a:lnTo>
                      <a:close/>
                    </a:path>
                  </a:pathLst>
                </a:custGeom>
                <a:solidFill>
                  <a:srgbClr val="FF3300"/>
                </a:solidFill>
                <a:ln w="19050" cmpd="sng">
                  <a:solidFill>
                    <a:srgbClr val="FF33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1942" name="Freeform 390"/>
                <p:cNvSpPr>
                  <a:spLocks/>
                </p:cNvSpPr>
                <p:nvPr/>
              </p:nvSpPr>
              <p:spPr bwMode="auto">
                <a:xfrm>
                  <a:off x="2436" y="706"/>
                  <a:ext cx="66" cy="23"/>
                </a:xfrm>
                <a:custGeom>
                  <a:avLst/>
                  <a:gdLst>
                    <a:gd name="T0" fmla="*/ 0 w 194"/>
                    <a:gd name="T1" fmla="*/ 0 h 65"/>
                    <a:gd name="T2" fmla="*/ 0 w 194"/>
                    <a:gd name="T3" fmla="*/ 65 h 65"/>
                    <a:gd name="T4" fmla="*/ 194 w 194"/>
                    <a:gd name="T5" fmla="*/ 32 h 65"/>
                    <a:gd name="T6" fmla="*/ 0 w 194"/>
                    <a:gd name="T7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94" h="65">
                      <a:moveTo>
                        <a:pt x="0" y="0"/>
                      </a:moveTo>
                      <a:lnTo>
                        <a:pt x="0" y="65"/>
                      </a:lnTo>
                      <a:lnTo>
                        <a:pt x="194" y="3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 cmpd="sng">
                  <a:solidFill>
                    <a:srgbClr val="FF33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1943" name="Freeform 391"/>
                <p:cNvSpPr>
                  <a:spLocks/>
                </p:cNvSpPr>
                <p:nvPr/>
              </p:nvSpPr>
              <p:spPr bwMode="auto">
                <a:xfrm>
                  <a:off x="2436" y="706"/>
                  <a:ext cx="66" cy="23"/>
                </a:xfrm>
                <a:custGeom>
                  <a:avLst/>
                  <a:gdLst>
                    <a:gd name="T0" fmla="*/ 0 w 194"/>
                    <a:gd name="T1" fmla="*/ 0 h 65"/>
                    <a:gd name="T2" fmla="*/ 0 w 194"/>
                    <a:gd name="T3" fmla="*/ 65 h 65"/>
                    <a:gd name="T4" fmla="*/ 194 w 194"/>
                    <a:gd name="T5" fmla="*/ 32 h 65"/>
                    <a:gd name="T6" fmla="*/ 0 w 194"/>
                    <a:gd name="T7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94" h="65">
                      <a:moveTo>
                        <a:pt x="0" y="0"/>
                      </a:moveTo>
                      <a:lnTo>
                        <a:pt x="0" y="65"/>
                      </a:lnTo>
                      <a:lnTo>
                        <a:pt x="194" y="3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3300"/>
                </a:solidFill>
                <a:ln w="19050" cmpd="sng">
                  <a:solidFill>
                    <a:srgbClr val="FF33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1944" name="Freeform 392"/>
                <p:cNvSpPr>
                  <a:spLocks/>
                </p:cNvSpPr>
                <p:nvPr/>
              </p:nvSpPr>
              <p:spPr bwMode="auto">
                <a:xfrm>
                  <a:off x="1845" y="567"/>
                  <a:ext cx="22" cy="16"/>
                </a:xfrm>
                <a:custGeom>
                  <a:avLst/>
                  <a:gdLst>
                    <a:gd name="T0" fmla="*/ 60 w 60"/>
                    <a:gd name="T1" fmla="*/ 0 h 51"/>
                    <a:gd name="T2" fmla="*/ 55 w 60"/>
                    <a:gd name="T3" fmla="*/ 1 h 51"/>
                    <a:gd name="T4" fmla="*/ 51 w 60"/>
                    <a:gd name="T5" fmla="*/ 1 h 51"/>
                    <a:gd name="T6" fmla="*/ 46 w 60"/>
                    <a:gd name="T7" fmla="*/ 3 h 51"/>
                    <a:gd name="T8" fmla="*/ 42 w 60"/>
                    <a:gd name="T9" fmla="*/ 4 h 51"/>
                    <a:gd name="T10" fmla="*/ 36 w 60"/>
                    <a:gd name="T11" fmla="*/ 7 h 51"/>
                    <a:gd name="T12" fmla="*/ 32 w 60"/>
                    <a:gd name="T13" fmla="*/ 10 h 51"/>
                    <a:gd name="T14" fmla="*/ 27 w 60"/>
                    <a:gd name="T15" fmla="*/ 14 h 51"/>
                    <a:gd name="T16" fmla="*/ 23 w 60"/>
                    <a:gd name="T17" fmla="*/ 18 h 51"/>
                    <a:gd name="T18" fmla="*/ 18 w 60"/>
                    <a:gd name="T19" fmla="*/ 22 h 51"/>
                    <a:gd name="T20" fmla="*/ 13 w 60"/>
                    <a:gd name="T21" fmla="*/ 28 h 51"/>
                    <a:gd name="T22" fmla="*/ 10 w 60"/>
                    <a:gd name="T23" fmla="*/ 32 h 51"/>
                    <a:gd name="T24" fmla="*/ 7 w 60"/>
                    <a:gd name="T25" fmla="*/ 38 h 51"/>
                    <a:gd name="T26" fmla="*/ 3 w 60"/>
                    <a:gd name="T27" fmla="*/ 45 h 51"/>
                    <a:gd name="T28" fmla="*/ 0 w 60"/>
                    <a:gd name="T29" fmla="*/ 51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60" h="51">
                      <a:moveTo>
                        <a:pt x="60" y="0"/>
                      </a:moveTo>
                      <a:lnTo>
                        <a:pt x="55" y="1"/>
                      </a:lnTo>
                      <a:lnTo>
                        <a:pt x="51" y="1"/>
                      </a:lnTo>
                      <a:lnTo>
                        <a:pt x="46" y="3"/>
                      </a:lnTo>
                      <a:lnTo>
                        <a:pt x="42" y="4"/>
                      </a:lnTo>
                      <a:lnTo>
                        <a:pt x="36" y="7"/>
                      </a:lnTo>
                      <a:lnTo>
                        <a:pt x="32" y="10"/>
                      </a:lnTo>
                      <a:lnTo>
                        <a:pt x="27" y="14"/>
                      </a:lnTo>
                      <a:lnTo>
                        <a:pt x="23" y="18"/>
                      </a:lnTo>
                      <a:lnTo>
                        <a:pt x="18" y="22"/>
                      </a:lnTo>
                      <a:lnTo>
                        <a:pt x="13" y="28"/>
                      </a:lnTo>
                      <a:lnTo>
                        <a:pt x="10" y="32"/>
                      </a:lnTo>
                      <a:lnTo>
                        <a:pt x="7" y="38"/>
                      </a:lnTo>
                      <a:lnTo>
                        <a:pt x="3" y="45"/>
                      </a:lnTo>
                      <a:lnTo>
                        <a:pt x="0" y="51"/>
                      </a:lnTo>
                    </a:path>
                  </a:pathLst>
                </a:custGeom>
                <a:noFill/>
                <a:ln w="19050" cmpd="sng">
                  <a:solidFill>
                    <a:srgbClr val="FF33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1945" name="Freeform 393"/>
                <p:cNvSpPr>
                  <a:spLocks/>
                </p:cNvSpPr>
                <p:nvPr/>
              </p:nvSpPr>
              <p:spPr bwMode="auto">
                <a:xfrm>
                  <a:off x="1867" y="567"/>
                  <a:ext cx="11" cy="34"/>
                </a:xfrm>
                <a:custGeom>
                  <a:avLst/>
                  <a:gdLst>
                    <a:gd name="T0" fmla="*/ 12 w 33"/>
                    <a:gd name="T1" fmla="*/ 103 h 103"/>
                    <a:gd name="T2" fmla="*/ 17 w 33"/>
                    <a:gd name="T3" fmla="*/ 97 h 103"/>
                    <a:gd name="T4" fmla="*/ 19 w 33"/>
                    <a:gd name="T5" fmla="*/ 91 h 103"/>
                    <a:gd name="T6" fmla="*/ 23 w 33"/>
                    <a:gd name="T7" fmla="*/ 86 h 103"/>
                    <a:gd name="T8" fmla="*/ 25 w 33"/>
                    <a:gd name="T9" fmla="*/ 80 h 103"/>
                    <a:gd name="T10" fmla="*/ 27 w 33"/>
                    <a:gd name="T11" fmla="*/ 73 h 103"/>
                    <a:gd name="T12" fmla="*/ 30 w 33"/>
                    <a:gd name="T13" fmla="*/ 68 h 103"/>
                    <a:gd name="T14" fmla="*/ 31 w 33"/>
                    <a:gd name="T15" fmla="*/ 61 h 103"/>
                    <a:gd name="T16" fmla="*/ 32 w 33"/>
                    <a:gd name="T17" fmla="*/ 55 h 103"/>
                    <a:gd name="T18" fmla="*/ 33 w 33"/>
                    <a:gd name="T19" fmla="*/ 48 h 103"/>
                    <a:gd name="T20" fmla="*/ 33 w 33"/>
                    <a:gd name="T21" fmla="*/ 43 h 103"/>
                    <a:gd name="T22" fmla="*/ 33 w 33"/>
                    <a:gd name="T23" fmla="*/ 37 h 103"/>
                    <a:gd name="T24" fmla="*/ 32 w 33"/>
                    <a:gd name="T25" fmla="*/ 31 h 103"/>
                    <a:gd name="T26" fmla="*/ 31 w 33"/>
                    <a:gd name="T27" fmla="*/ 27 h 103"/>
                    <a:gd name="T28" fmla="*/ 30 w 33"/>
                    <a:gd name="T29" fmla="*/ 22 h 103"/>
                    <a:gd name="T30" fmla="*/ 27 w 33"/>
                    <a:gd name="T31" fmla="*/ 18 h 103"/>
                    <a:gd name="T32" fmla="*/ 25 w 33"/>
                    <a:gd name="T33" fmla="*/ 13 h 103"/>
                    <a:gd name="T34" fmla="*/ 23 w 33"/>
                    <a:gd name="T35" fmla="*/ 10 h 103"/>
                    <a:gd name="T36" fmla="*/ 19 w 33"/>
                    <a:gd name="T37" fmla="*/ 7 h 103"/>
                    <a:gd name="T38" fmla="*/ 16 w 33"/>
                    <a:gd name="T39" fmla="*/ 4 h 103"/>
                    <a:gd name="T40" fmla="*/ 12 w 33"/>
                    <a:gd name="T41" fmla="*/ 3 h 103"/>
                    <a:gd name="T42" fmla="*/ 9 w 33"/>
                    <a:gd name="T43" fmla="*/ 1 h 103"/>
                    <a:gd name="T44" fmla="*/ 5 w 33"/>
                    <a:gd name="T45" fmla="*/ 1 h 103"/>
                    <a:gd name="T46" fmla="*/ 0 w 33"/>
                    <a:gd name="T47" fmla="*/ 0 h 1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3" h="103">
                      <a:moveTo>
                        <a:pt x="12" y="103"/>
                      </a:moveTo>
                      <a:lnTo>
                        <a:pt x="17" y="97"/>
                      </a:lnTo>
                      <a:lnTo>
                        <a:pt x="19" y="91"/>
                      </a:lnTo>
                      <a:lnTo>
                        <a:pt x="23" y="86"/>
                      </a:lnTo>
                      <a:lnTo>
                        <a:pt x="25" y="80"/>
                      </a:lnTo>
                      <a:lnTo>
                        <a:pt x="27" y="73"/>
                      </a:lnTo>
                      <a:lnTo>
                        <a:pt x="30" y="68"/>
                      </a:lnTo>
                      <a:lnTo>
                        <a:pt x="31" y="61"/>
                      </a:lnTo>
                      <a:lnTo>
                        <a:pt x="32" y="55"/>
                      </a:lnTo>
                      <a:lnTo>
                        <a:pt x="33" y="48"/>
                      </a:lnTo>
                      <a:lnTo>
                        <a:pt x="33" y="43"/>
                      </a:lnTo>
                      <a:lnTo>
                        <a:pt x="33" y="37"/>
                      </a:lnTo>
                      <a:lnTo>
                        <a:pt x="32" y="31"/>
                      </a:lnTo>
                      <a:lnTo>
                        <a:pt x="31" y="27"/>
                      </a:lnTo>
                      <a:lnTo>
                        <a:pt x="30" y="22"/>
                      </a:lnTo>
                      <a:lnTo>
                        <a:pt x="27" y="18"/>
                      </a:lnTo>
                      <a:lnTo>
                        <a:pt x="25" y="13"/>
                      </a:lnTo>
                      <a:lnTo>
                        <a:pt x="23" y="10"/>
                      </a:lnTo>
                      <a:lnTo>
                        <a:pt x="19" y="7"/>
                      </a:lnTo>
                      <a:lnTo>
                        <a:pt x="16" y="4"/>
                      </a:lnTo>
                      <a:lnTo>
                        <a:pt x="12" y="3"/>
                      </a:lnTo>
                      <a:lnTo>
                        <a:pt x="9" y="1"/>
                      </a:lnTo>
                      <a:lnTo>
                        <a:pt x="5" y="1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 cmpd="sng">
                  <a:solidFill>
                    <a:srgbClr val="FF33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1946" name="Freeform 394"/>
                <p:cNvSpPr>
                  <a:spLocks/>
                </p:cNvSpPr>
                <p:nvPr/>
              </p:nvSpPr>
              <p:spPr bwMode="auto">
                <a:xfrm>
                  <a:off x="1824" y="601"/>
                  <a:ext cx="47" cy="67"/>
                </a:xfrm>
                <a:custGeom>
                  <a:avLst/>
                  <a:gdLst>
                    <a:gd name="T0" fmla="*/ 140 w 140"/>
                    <a:gd name="T1" fmla="*/ 0 h 200"/>
                    <a:gd name="T2" fmla="*/ 0 w 140"/>
                    <a:gd name="T3" fmla="*/ 200 h 200"/>
                    <a:gd name="T4" fmla="*/ 94 w 140"/>
                    <a:gd name="T5" fmla="*/ 200 h 2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40" h="200">
                      <a:moveTo>
                        <a:pt x="140" y="0"/>
                      </a:moveTo>
                      <a:lnTo>
                        <a:pt x="0" y="200"/>
                      </a:lnTo>
                      <a:lnTo>
                        <a:pt x="94" y="200"/>
                      </a:lnTo>
                    </a:path>
                  </a:pathLst>
                </a:custGeom>
                <a:noFill/>
                <a:ln w="19050" cmpd="sng">
                  <a:solidFill>
                    <a:srgbClr val="FF33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1947" name="Freeform 395"/>
                <p:cNvSpPr>
                  <a:spLocks/>
                </p:cNvSpPr>
                <p:nvPr/>
              </p:nvSpPr>
              <p:spPr bwMode="auto">
                <a:xfrm>
                  <a:off x="1887" y="572"/>
                  <a:ext cx="27" cy="92"/>
                </a:xfrm>
                <a:custGeom>
                  <a:avLst/>
                  <a:gdLst>
                    <a:gd name="T0" fmla="*/ 73 w 73"/>
                    <a:gd name="T1" fmla="*/ 0 h 269"/>
                    <a:gd name="T2" fmla="*/ 65 w 73"/>
                    <a:gd name="T3" fmla="*/ 12 h 269"/>
                    <a:gd name="T4" fmla="*/ 59 w 73"/>
                    <a:gd name="T5" fmla="*/ 23 h 269"/>
                    <a:gd name="T6" fmla="*/ 52 w 73"/>
                    <a:gd name="T7" fmla="*/ 36 h 269"/>
                    <a:gd name="T8" fmla="*/ 45 w 73"/>
                    <a:gd name="T9" fmla="*/ 50 h 269"/>
                    <a:gd name="T10" fmla="*/ 39 w 73"/>
                    <a:gd name="T11" fmla="*/ 62 h 269"/>
                    <a:gd name="T12" fmla="*/ 34 w 73"/>
                    <a:gd name="T13" fmla="*/ 74 h 269"/>
                    <a:gd name="T14" fmla="*/ 28 w 73"/>
                    <a:gd name="T15" fmla="*/ 88 h 269"/>
                    <a:gd name="T16" fmla="*/ 23 w 73"/>
                    <a:gd name="T17" fmla="*/ 102 h 269"/>
                    <a:gd name="T18" fmla="*/ 19 w 73"/>
                    <a:gd name="T19" fmla="*/ 114 h 269"/>
                    <a:gd name="T20" fmla="*/ 15 w 73"/>
                    <a:gd name="T21" fmla="*/ 128 h 269"/>
                    <a:gd name="T22" fmla="*/ 12 w 73"/>
                    <a:gd name="T23" fmla="*/ 141 h 269"/>
                    <a:gd name="T24" fmla="*/ 9 w 73"/>
                    <a:gd name="T25" fmla="*/ 155 h 269"/>
                    <a:gd name="T26" fmla="*/ 5 w 73"/>
                    <a:gd name="T27" fmla="*/ 168 h 269"/>
                    <a:gd name="T28" fmla="*/ 4 w 73"/>
                    <a:gd name="T29" fmla="*/ 181 h 269"/>
                    <a:gd name="T30" fmla="*/ 2 w 73"/>
                    <a:gd name="T31" fmla="*/ 194 h 269"/>
                    <a:gd name="T32" fmla="*/ 1 w 73"/>
                    <a:gd name="T33" fmla="*/ 207 h 269"/>
                    <a:gd name="T34" fmla="*/ 0 w 73"/>
                    <a:gd name="T35" fmla="*/ 220 h 269"/>
                    <a:gd name="T36" fmla="*/ 0 w 73"/>
                    <a:gd name="T37" fmla="*/ 232 h 269"/>
                    <a:gd name="T38" fmla="*/ 0 w 73"/>
                    <a:gd name="T39" fmla="*/ 245 h 269"/>
                    <a:gd name="T40" fmla="*/ 0 w 73"/>
                    <a:gd name="T41" fmla="*/ 257 h 269"/>
                    <a:gd name="T42" fmla="*/ 1 w 73"/>
                    <a:gd name="T43" fmla="*/ 269 h 2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73" h="269">
                      <a:moveTo>
                        <a:pt x="73" y="0"/>
                      </a:moveTo>
                      <a:lnTo>
                        <a:pt x="65" y="12"/>
                      </a:lnTo>
                      <a:lnTo>
                        <a:pt x="59" y="23"/>
                      </a:lnTo>
                      <a:lnTo>
                        <a:pt x="52" y="36"/>
                      </a:lnTo>
                      <a:lnTo>
                        <a:pt x="45" y="50"/>
                      </a:lnTo>
                      <a:lnTo>
                        <a:pt x="39" y="62"/>
                      </a:lnTo>
                      <a:lnTo>
                        <a:pt x="34" y="74"/>
                      </a:lnTo>
                      <a:lnTo>
                        <a:pt x="28" y="88"/>
                      </a:lnTo>
                      <a:lnTo>
                        <a:pt x="23" y="102"/>
                      </a:lnTo>
                      <a:lnTo>
                        <a:pt x="19" y="114"/>
                      </a:lnTo>
                      <a:lnTo>
                        <a:pt x="15" y="128"/>
                      </a:lnTo>
                      <a:lnTo>
                        <a:pt x="12" y="141"/>
                      </a:lnTo>
                      <a:lnTo>
                        <a:pt x="9" y="155"/>
                      </a:lnTo>
                      <a:lnTo>
                        <a:pt x="5" y="168"/>
                      </a:lnTo>
                      <a:lnTo>
                        <a:pt x="4" y="181"/>
                      </a:lnTo>
                      <a:lnTo>
                        <a:pt x="2" y="194"/>
                      </a:lnTo>
                      <a:lnTo>
                        <a:pt x="1" y="207"/>
                      </a:lnTo>
                      <a:lnTo>
                        <a:pt x="0" y="220"/>
                      </a:lnTo>
                      <a:lnTo>
                        <a:pt x="0" y="232"/>
                      </a:lnTo>
                      <a:lnTo>
                        <a:pt x="0" y="245"/>
                      </a:lnTo>
                      <a:lnTo>
                        <a:pt x="0" y="257"/>
                      </a:lnTo>
                      <a:lnTo>
                        <a:pt x="1" y="269"/>
                      </a:lnTo>
                    </a:path>
                  </a:pathLst>
                </a:custGeom>
                <a:noFill/>
                <a:ln w="19050" cmpd="sng">
                  <a:solidFill>
                    <a:srgbClr val="FF33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1948" name="Freeform 396"/>
                <p:cNvSpPr>
                  <a:spLocks/>
                </p:cNvSpPr>
                <p:nvPr/>
              </p:nvSpPr>
              <p:spPr bwMode="auto">
                <a:xfrm>
                  <a:off x="1914" y="567"/>
                  <a:ext cx="14" cy="5"/>
                </a:xfrm>
                <a:custGeom>
                  <a:avLst/>
                  <a:gdLst>
                    <a:gd name="T0" fmla="*/ 47 w 47"/>
                    <a:gd name="T1" fmla="*/ 17 h 17"/>
                    <a:gd name="T2" fmla="*/ 46 w 47"/>
                    <a:gd name="T3" fmla="*/ 13 h 17"/>
                    <a:gd name="T4" fmla="*/ 45 w 47"/>
                    <a:gd name="T5" fmla="*/ 10 h 17"/>
                    <a:gd name="T6" fmla="*/ 42 w 47"/>
                    <a:gd name="T7" fmla="*/ 6 h 17"/>
                    <a:gd name="T8" fmla="*/ 40 w 47"/>
                    <a:gd name="T9" fmla="*/ 4 h 17"/>
                    <a:gd name="T10" fmla="*/ 37 w 47"/>
                    <a:gd name="T11" fmla="*/ 2 h 17"/>
                    <a:gd name="T12" fmla="*/ 33 w 47"/>
                    <a:gd name="T13" fmla="*/ 1 h 17"/>
                    <a:gd name="T14" fmla="*/ 30 w 47"/>
                    <a:gd name="T15" fmla="*/ 0 h 17"/>
                    <a:gd name="T16" fmla="*/ 26 w 47"/>
                    <a:gd name="T17" fmla="*/ 0 h 17"/>
                    <a:gd name="T18" fmla="*/ 23 w 47"/>
                    <a:gd name="T19" fmla="*/ 1 h 17"/>
                    <a:gd name="T20" fmla="*/ 19 w 47"/>
                    <a:gd name="T21" fmla="*/ 2 h 17"/>
                    <a:gd name="T22" fmla="*/ 15 w 47"/>
                    <a:gd name="T23" fmla="*/ 4 h 17"/>
                    <a:gd name="T24" fmla="*/ 11 w 47"/>
                    <a:gd name="T25" fmla="*/ 6 h 17"/>
                    <a:gd name="T26" fmla="*/ 7 w 47"/>
                    <a:gd name="T27" fmla="*/ 10 h 17"/>
                    <a:gd name="T28" fmla="*/ 4 w 47"/>
                    <a:gd name="T29" fmla="*/ 13 h 17"/>
                    <a:gd name="T30" fmla="*/ 0 w 47"/>
                    <a:gd name="T31" fmla="*/ 17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7" h="17">
                      <a:moveTo>
                        <a:pt x="47" y="17"/>
                      </a:moveTo>
                      <a:lnTo>
                        <a:pt x="46" y="13"/>
                      </a:lnTo>
                      <a:lnTo>
                        <a:pt x="45" y="10"/>
                      </a:lnTo>
                      <a:lnTo>
                        <a:pt x="42" y="6"/>
                      </a:lnTo>
                      <a:lnTo>
                        <a:pt x="40" y="4"/>
                      </a:lnTo>
                      <a:lnTo>
                        <a:pt x="37" y="2"/>
                      </a:lnTo>
                      <a:lnTo>
                        <a:pt x="33" y="1"/>
                      </a:lnTo>
                      <a:lnTo>
                        <a:pt x="30" y="0"/>
                      </a:lnTo>
                      <a:lnTo>
                        <a:pt x="26" y="0"/>
                      </a:lnTo>
                      <a:lnTo>
                        <a:pt x="23" y="1"/>
                      </a:lnTo>
                      <a:lnTo>
                        <a:pt x="19" y="2"/>
                      </a:lnTo>
                      <a:lnTo>
                        <a:pt x="15" y="4"/>
                      </a:lnTo>
                      <a:lnTo>
                        <a:pt x="11" y="6"/>
                      </a:lnTo>
                      <a:lnTo>
                        <a:pt x="7" y="10"/>
                      </a:lnTo>
                      <a:lnTo>
                        <a:pt x="4" y="13"/>
                      </a:lnTo>
                      <a:lnTo>
                        <a:pt x="0" y="17"/>
                      </a:lnTo>
                    </a:path>
                  </a:pathLst>
                </a:custGeom>
                <a:noFill/>
                <a:ln w="19050" cmpd="sng">
                  <a:solidFill>
                    <a:srgbClr val="FF33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1949" name="Freeform 397"/>
                <p:cNvSpPr>
                  <a:spLocks/>
                </p:cNvSpPr>
                <p:nvPr/>
              </p:nvSpPr>
              <p:spPr bwMode="auto">
                <a:xfrm>
                  <a:off x="1905" y="572"/>
                  <a:ext cx="25" cy="92"/>
                </a:xfrm>
                <a:custGeom>
                  <a:avLst/>
                  <a:gdLst>
                    <a:gd name="T0" fmla="*/ 0 w 74"/>
                    <a:gd name="T1" fmla="*/ 269 h 269"/>
                    <a:gd name="T2" fmla="*/ 7 w 74"/>
                    <a:gd name="T3" fmla="*/ 257 h 269"/>
                    <a:gd name="T4" fmla="*/ 15 w 74"/>
                    <a:gd name="T5" fmla="*/ 245 h 269"/>
                    <a:gd name="T6" fmla="*/ 22 w 74"/>
                    <a:gd name="T7" fmla="*/ 232 h 269"/>
                    <a:gd name="T8" fmla="*/ 28 w 74"/>
                    <a:gd name="T9" fmla="*/ 220 h 269"/>
                    <a:gd name="T10" fmla="*/ 33 w 74"/>
                    <a:gd name="T11" fmla="*/ 207 h 269"/>
                    <a:gd name="T12" fmla="*/ 39 w 74"/>
                    <a:gd name="T13" fmla="*/ 194 h 269"/>
                    <a:gd name="T14" fmla="*/ 45 w 74"/>
                    <a:gd name="T15" fmla="*/ 181 h 269"/>
                    <a:gd name="T16" fmla="*/ 49 w 74"/>
                    <a:gd name="T17" fmla="*/ 168 h 269"/>
                    <a:gd name="T18" fmla="*/ 54 w 74"/>
                    <a:gd name="T19" fmla="*/ 155 h 269"/>
                    <a:gd name="T20" fmla="*/ 58 w 74"/>
                    <a:gd name="T21" fmla="*/ 141 h 269"/>
                    <a:gd name="T22" fmla="*/ 62 w 74"/>
                    <a:gd name="T23" fmla="*/ 128 h 269"/>
                    <a:gd name="T24" fmla="*/ 65 w 74"/>
                    <a:gd name="T25" fmla="*/ 114 h 269"/>
                    <a:gd name="T26" fmla="*/ 67 w 74"/>
                    <a:gd name="T27" fmla="*/ 102 h 269"/>
                    <a:gd name="T28" fmla="*/ 70 w 74"/>
                    <a:gd name="T29" fmla="*/ 88 h 269"/>
                    <a:gd name="T30" fmla="*/ 72 w 74"/>
                    <a:gd name="T31" fmla="*/ 74 h 269"/>
                    <a:gd name="T32" fmla="*/ 73 w 74"/>
                    <a:gd name="T33" fmla="*/ 62 h 269"/>
                    <a:gd name="T34" fmla="*/ 73 w 74"/>
                    <a:gd name="T35" fmla="*/ 50 h 269"/>
                    <a:gd name="T36" fmla="*/ 74 w 74"/>
                    <a:gd name="T37" fmla="*/ 36 h 269"/>
                    <a:gd name="T38" fmla="*/ 74 w 74"/>
                    <a:gd name="T39" fmla="*/ 23 h 269"/>
                    <a:gd name="T40" fmla="*/ 73 w 74"/>
                    <a:gd name="T41" fmla="*/ 12 h 269"/>
                    <a:gd name="T42" fmla="*/ 72 w 74"/>
                    <a:gd name="T43" fmla="*/ 0 h 2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74" h="269">
                      <a:moveTo>
                        <a:pt x="0" y="269"/>
                      </a:moveTo>
                      <a:lnTo>
                        <a:pt x="7" y="257"/>
                      </a:lnTo>
                      <a:lnTo>
                        <a:pt x="15" y="245"/>
                      </a:lnTo>
                      <a:lnTo>
                        <a:pt x="22" y="232"/>
                      </a:lnTo>
                      <a:lnTo>
                        <a:pt x="28" y="220"/>
                      </a:lnTo>
                      <a:lnTo>
                        <a:pt x="33" y="207"/>
                      </a:lnTo>
                      <a:lnTo>
                        <a:pt x="39" y="194"/>
                      </a:lnTo>
                      <a:lnTo>
                        <a:pt x="45" y="181"/>
                      </a:lnTo>
                      <a:lnTo>
                        <a:pt x="49" y="168"/>
                      </a:lnTo>
                      <a:lnTo>
                        <a:pt x="54" y="155"/>
                      </a:lnTo>
                      <a:lnTo>
                        <a:pt x="58" y="141"/>
                      </a:lnTo>
                      <a:lnTo>
                        <a:pt x="62" y="128"/>
                      </a:lnTo>
                      <a:lnTo>
                        <a:pt x="65" y="114"/>
                      </a:lnTo>
                      <a:lnTo>
                        <a:pt x="67" y="102"/>
                      </a:lnTo>
                      <a:lnTo>
                        <a:pt x="70" y="88"/>
                      </a:lnTo>
                      <a:lnTo>
                        <a:pt x="72" y="74"/>
                      </a:lnTo>
                      <a:lnTo>
                        <a:pt x="73" y="62"/>
                      </a:lnTo>
                      <a:lnTo>
                        <a:pt x="73" y="50"/>
                      </a:lnTo>
                      <a:lnTo>
                        <a:pt x="74" y="36"/>
                      </a:lnTo>
                      <a:lnTo>
                        <a:pt x="74" y="23"/>
                      </a:lnTo>
                      <a:lnTo>
                        <a:pt x="73" y="12"/>
                      </a:lnTo>
                      <a:lnTo>
                        <a:pt x="72" y="0"/>
                      </a:lnTo>
                    </a:path>
                  </a:pathLst>
                </a:custGeom>
                <a:noFill/>
                <a:ln w="19050" cmpd="sng">
                  <a:solidFill>
                    <a:srgbClr val="FF33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1950" name="Freeform 398"/>
                <p:cNvSpPr>
                  <a:spLocks/>
                </p:cNvSpPr>
                <p:nvPr/>
              </p:nvSpPr>
              <p:spPr bwMode="auto">
                <a:xfrm>
                  <a:off x="1887" y="664"/>
                  <a:ext cx="18" cy="4"/>
                </a:xfrm>
                <a:custGeom>
                  <a:avLst/>
                  <a:gdLst>
                    <a:gd name="T0" fmla="*/ 0 w 47"/>
                    <a:gd name="T1" fmla="*/ 0 h 17"/>
                    <a:gd name="T2" fmla="*/ 1 w 47"/>
                    <a:gd name="T3" fmla="*/ 4 h 17"/>
                    <a:gd name="T4" fmla="*/ 3 w 47"/>
                    <a:gd name="T5" fmla="*/ 8 h 17"/>
                    <a:gd name="T6" fmla="*/ 5 w 47"/>
                    <a:gd name="T7" fmla="*/ 11 h 17"/>
                    <a:gd name="T8" fmla="*/ 8 w 47"/>
                    <a:gd name="T9" fmla="*/ 13 h 17"/>
                    <a:gd name="T10" fmla="*/ 11 w 47"/>
                    <a:gd name="T11" fmla="*/ 15 h 17"/>
                    <a:gd name="T12" fmla="*/ 13 w 47"/>
                    <a:gd name="T13" fmla="*/ 17 h 17"/>
                    <a:gd name="T14" fmla="*/ 17 w 47"/>
                    <a:gd name="T15" fmla="*/ 17 h 17"/>
                    <a:gd name="T16" fmla="*/ 21 w 47"/>
                    <a:gd name="T17" fmla="*/ 17 h 17"/>
                    <a:gd name="T18" fmla="*/ 25 w 47"/>
                    <a:gd name="T19" fmla="*/ 17 h 17"/>
                    <a:gd name="T20" fmla="*/ 28 w 47"/>
                    <a:gd name="T21" fmla="*/ 15 h 17"/>
                    <a:gd name="T22" fmla="*/ 33 w 47"/>
                    <a:gd name="T23" fmla="*/ 13 h 17"/>
                    <a:gd name="T24" fmla="*/ 36 w 47"/>
                    <a:gd name="T25" fmla="*/ 11 h 17"/>
                    <a:gd name="T26" fmla="*/ 41 w 47"/>
                    <a:gd name="T27" fmla="*/ 8 h 17"/>
                    <a:gd name="T28" fmla="*/ 44 w 47"/>
                    <a:gd name="T29" fmla="*/ 4 h 17"/>
                    <a:gd name="T30" fmla="*/ 47 w 47"/>
                    <a:gd name="T31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7" h="17">
                      <a:moveTo>
                        <a:pt x="0" y="0"/>
                      </a:moveTo>
                      <a:lnTo>
                        <a:pt x="1" y="4"/>
                      </a:lnTo>
                      <a:lnTo>
                        <a:pt x="3" y="8"/>
                      </a:lnTo>
                      <a:lnTo>
                        <a:pt x="5" y="11"/>
                      </a:lnTo>
                      <a:lnTo>
                        <a:pt x="8" y="13"/>
                      </a:lnTo>
                      <a:lnTo>
                        <a:pt x="11" y="15"/>
                      </a:lnTo>
                      <a:lnTo>
                        <a:pt x="13" y="17"/>
                      </a:lnTo>
                      <a:lnTo>
                        <a:pt x="17" y="17"/>
                      </a:lnTo>
                      <a:lnTo>
                        <a:pt x="21" y="17"/>
                      </a:lnTo>
                      <a:lnTo>
                        <a:pt x="25" y="17"/>
                      </a:lnTo>
                      <a:lnTo>
                        <a:pt x="28" y="15"/>
                      </a:lnTo>
                      <a:lnTo>
                        <a:pt x="33" y="13"/>
                      </a:lnTo>
                      <a:lnTo>
                        <a:pt x="36" y="11"/>
                      </a:lnTo>
                      <a:lnTo>
                        <a:pt x="41" y="8"/>
                      </a:lnTo>
                      <a:lnTo>
                        <a:pt x="44" y="4"/>
                      </a:lnTo>
                      <a:lnTo>
                        <a:pt x="47" y="0"/>
                      </a:lnTo>
                    </a:path>
                  </a:pathLst>
                </a:custGeom>
                <a:noFill/>
                <a:ln w="19050" cmpd="sng">
                  <a:solidFill>
                    <a:srgbClr val="FF33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1951" name="Line 399"/>
                <p:cNvSpPr>
                  <a:spLocks noChangeShapeType="1"/>
                </p:cNvSpPr>
                <p:nvPr/>
              </p:nvSpPr>
              <p:spPr bwMode="auto">
                <a:xfrm>
                  <a:off x="2502" y="718"/>
                  <a:ext cx="0" cy="0"/>
                </a:xfrm>
                <a:prstGeom prst="line">
                  <a:avLst/>
                </a:prstGeom>
                <a:noFill/>
                <a:ln w="19050">
                  <a:solidFill>
                    <a:srgbClr val="FF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1952" name="Line 400"/>
                <p:cNvSpPr>
                  <a:spLocks noChangeShapeType="1"/>
                </p:cNvSpPr>
                <p:nvPr/>
              </p:nvSpPr>
              <p:spPr bwMode="auto">
                <a:xfrm>
                  <a:off x="651" y="857"/>
                  <a:ext cx="160" cy="0"/>
                </a:xfrm>
                <a:prstGeom prst="line">
                  <a:avLst/>
                </a:prstGeom>
                <a:noFill/>
                <a:ln w="19050">
                  <a:solidFill>
                    <a:srgbClr val="FF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1953" name="Line 401"/>
                <p:cNvSpPr>
                  <a:spLocks noChangeShapeType="1"/>
                </p:cNvSpPr>
                <p:nvPr/>
              </p:nvSpPr>
              <p:spPr bwMode="auto">
                <a:xfrm>
                  <a:off x="811" y="857"/>
                  <a:ext cx="139" cy="94"/>
                </a:xfrm>
                <a:prstGeom prst="line">
                  <a:avLst/>
                </a:prstGeom>
                <a:noFill/>
                <a:ln w="19050">
                  <a:solidFill>
                    <a:srgbClr val="FF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1954" name="Freeform 402"/>
                <p:cNvSpPr>
                  <a:spLocks/>
                </p:cNvSpPr>
                <p:nvPr/>
              </p:nvSpPr>
              <p:spPr bwMode="auto">
                <a:xfrm>
                  <a:off x="651" y="706"/>
                  <a:ext cx="47" cy="101"/>
                </a:xfrm>
                <a:custGeom>
                  <a:avLst/>
                  <a:gdLst>
                    <a:gd name="T0" fmla="*/ 0 w 140"/>
                    <a:gd name="T1" fmla="*/ 302 h 302"/>
                    <a:gd name="T2" fmla="*/ 81 w 140"/>
                    <a:gd name="T3" fmla="*/ 0 h 302"/>
                    <a:gd name="T4" fmla="*/ 140 w 140"/>
                    <a:gd name="T5" fmla="*/ 0 h 3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40" h="302">
                      <a:moveTo>
                        <a:pt x="0" y="302"/>
                      </a:moveTo>
                      <a:lnTo>
                        <a:pt x="81" y="0"/>
                      </a:lnTo>
                      <a:lnTo>
                        <a:pt x="140" y="0"/>
                      </a:lnTo>
                    </a:path>
                  </a:pathLst>
                </a:custGeom>
                <a:noFill/>
                <a:ln w="19050" cmpd="sng">
                  <a:solidFill>
                    <a:srgbClr val="FF33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1955" name="Freeform 403"/>
                <p:cNvSpPr>
                  <a:spLocks/>
                </p:cNvSpPr>
                <p:nvPr/>
              </p:nvSpPr>
              <p:spPr bwMode="auto">
                <a:xfrm>
                  <a:off x="681" y="706"/>
                  <a:ext cx="31" cy="57"/>
                </a:xfrm>
                <a:custGeom>
                  <a:avLst/>
                  <a:gdLst>
                    <a:gd name="T0" fmla="*/ 0 w 87"/>
                    <a:gd name="T1" fmla="*/ 168 h 168"/>
                    <a:gd name="T2" fmla="*/ 6 w 87"/>
                    <a:gd name="T3" fmla="*/ 168 h 168"/>
                    <a:gd name="T4" fmla="*/ 10 w 87"/>
                    <a:gd name="T5" fmla="*/ 167 h 168"/>
                    <a:gd name="T6" fmla="*/ 16 w 87"/>
                    <a:gd name="T7" fmla="*/ 166 h 168"/>
                    <a:gd name="T8" fmla="*/ 21 w 87"/>
                    <a:gd name="T9" fmla="*/ 163 h 168"/>
                    <a:gd name="T10" fmla="*/ 26 w 87"/>
                    <a:gd name="T11" fmla="*/ 161 h 168"/>
                    <a:gd name="T12" fmla="*/ 31 w 87"/>
                    <a:gd name="T13" fmla="*/ 158 h 168"/>
                    <a:gd name="T14" fmla="*/ 37 w 87"/>
                    <a:gd name="T15" fmla="*/ 154 h 168"/>
                    <a:gd name="T16" fmla="*/ 41 w 87"/>
                    <a:gd name="T17" fmla="*/ 150 h 168"/>
                    <a:gd name="T18" fmla="*/ 47 w 87"/>
                    <a:gd name="T19" fmla="*/ 145 h 168"/>
                    <a:gd name="T20" fmla="*/ 51 w 87"/>
                    <a:gd name="T21" fmla="*/ 141 h 168"/>
                    <a:gd name="T22" fmla="*/ 56 w 87"/>
                    <a:gd name="T23" fmla="*/ 135 h 168"/>
                    <a:gd name="T24" fmla="*/ 60 w 87"/>
                    <a:gd name="T25" fmla="*/ 129 h 168"/>
                    <a:gd name="T26" fmla="*/ 64 w 87"/>
                    <a:gd name="T27" fmla="*/ 124 h 168"/>
                    <a:gd name="T28" fmla="*/ 68 w 87"/>
                    <a:gd name="T29" fmla="*/ 117 h 168"/>
                    <a:gd name="T30" fmla="*/ 72 w 87"/>
                    <a:gd name="T31" fmla="*/ 111 h 168"/>
                    <a:gd name="T32" fmla="*/ 74 w 87"/>
                    <a:gd name="T33" fmla="*/ 104 h 168"/>
                    <a:gd name="T34" fmla="*/ 77 w 87"/>
                    <a:gd name="T35" fmla="*/ 98 h 168"/>
                    <a:gd name="T36" fmla="*/ 80 w 87"/>
                    <a:gd name="T37" fmla="*/ 91 h 168"/>
                    <a:gd name="T38" fmla="*/ 82 w 87"/>
                    <a:gd name="T39" fmla="*/ 84 h 168"/>
                    <a:gd name="T40" fmla="*/ 83 w 87"/>
                    <a:gd name="T41" fmla="*/ 77 h 168"/>
                    <a:gd name="T42" fmla="*/ 84 w 87"/>
                    <a:gd name="T43" fmla="*/ 70 h 168"/>
                    <a:gd name="T44" fmla="*/ 85 w 87"/>
                    <a:gd name="T45" fmla="*/ 64 h 168"/>
                    <a:gd name="T46" fmla="*/ 87 w 87"/>
                    <a:gd name="T47" fmla="*/ 57 h 168"/>
                    <a:gd name="T48" fmla="*/ 85 w 87"/>
                    <a:gd name="T49" fmla="*/ 50 h 168"/>
                    <a:gd name="T50" fmla="*/ 85 w 87"/>
                    <a:gd name="T51" fmla="*/ 43 h 168"/>
                    <a:gd name="T52" fmla="*/ 84 w 87"/>
                    <a:gd name="T53" fmla="*/ 37 h 168"/>
                    <a:gd name="T54" fmla="*/ 83 w 87"/>
                    <a:gd name="T55" fmla="*/ 32 h 168"/>
                    <a:gd name="T56" fmla="*/ 82 w 87"/>
                    <a:gd name="T57" fmla="*/ 26 h 168"/>
                    <a:gd name="T58" fmla="*/ 80 w 87"/>
                    <a:gd name="T59" fmla="*/ 22 h 168"/>
                    <a:gd name="T60" fmla="*/ 77 w 87"/>
                    <a:gd name="T61" fmla="*/ 17 h 168"/>
                    <a:gd name="T62" fmla="*/ 74 w 87"/>
                    <a:gd name="T63" fmla="*/ 14 h 168"/>
                    <a:gd name="T64" fmla="*/ 71 w 87"/>
                    <a:gd name="T65" fmla="*/ 10 h 168"/>
                    <a:gd name="T66" fmla="*/ 67 w 87"/>
                    <a:gd name="T67" fmla="*/ 7 h 168"/>
                    <a:gd name="T68" fmla="*/ 64 w 87"/>
                    <a:gd name="T69" fmla="*/ 5 h 168"/>
                    <a:gd name="T70" fmla="*/ 59 w 87"/>
                    <a:gd name="T71" fmla="*/ 2 h 168"/>
                    <a:gd name="T72" fmla="*/ 55 w 87"/>
                    <a:gd name="T73" fmla="*/ 1 h 168"/>
                    <a:gd name="T74" fmla="*/ 50 w 87"/>
                    <a:gd name="T75" fmla="*/ 0 h 168"/>
                    <a:gd name="T76" fmla="*/ 46 w 87"/>
                    <a:gd name="T77" fmla="*/ 0 h 1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87" h="168">
                      <a:moveTo>
                        <a:pt x="0" y="168"/>
                      </a:moveTo>
                      <a:lnTo>
                        <a:pt x="6" y="168"/>
                      </a:lnTo>
                      <a:lnTo>
                        <a:pt x="10" y="167"/>
                      </a:lnTo>
                      <a:lnTo>
                        <a:pt x="16" y="166"/>
                      </a:lnTo>
                      <a:lnTo>
                        <a:pt x="21" y="163"/>
                      </a:lnTo>
                      <a:lnTo>
                        <a:pt x="26" y="161"/>
                      </a:lnTo>
                      <a:lnTo>
                        <a:pt x="31" y="158"/>
                      </a:lnTo>
                      <a:lnTo>
                        <a:pt x="37" y="154"/>
                      </a:lnTo>
                      <a:lnTo>
                        <a:pt x="41" y="150"/>
                      </a:lnTo>
                      <a:lnTo>
                        <a:pt x="47" y="145"/>
                      </a:lnTo>
                      <a:lnTo>
                        <a:pt x="51" y="141"/>
                      </a:lnTo>
                      <a:lnTo>
                        <a:pt x="56" y="135"/>
                      </a:lnTo>
                      <a:lnTo>
                        <a:pt x="60" y="129"/>
                      </a:lnTo>
                      <a:lnTo>
                        <a:pt x="64" y="124"/>
                      </a:lnTo>
                      <a:lnTo>
                        <a:pt x="68" y="117"/>
                      </a:lnTo>
                      <a:lnTo>
                        <a:pt x="72" y="111"/>
                      </a:lnTo>
                      <a:lnTo>
                        <a:pt x="74" y="104"/>
                      </a:lnTo>
                      <a:lnTo>
                        <a:pt x="77" y="98"/>
                      </a:lnTo>
                      <a:lnTo>
                        <a:pt x="80" y="91"/>
                      </a:lnTo>
                      <a:lnTo>
                        <a:pt x="82" y="84"/>
                      </a:lnTo>
                      <a:lnTo>
                        <a:pt x="83" y="77"/>
                      </a:lnTo>
                      <a:lnTo>
                        <a:pt x="84" y="70"/>
                      </a:lnTo>
                      <a:lnTo>
                        <a:pt x="85" y="64"/>
                      </a:lnTo>
                      <a:lnTo>
                        <a:pt x="87" y="57"/>
                      </a:lnTo>
                      <a:lnTo>
                        <a:pt x="85" y="50"/>
                      </a:lnTo>
                      <a:lnTo>
                        <a:pt x="85" y="43"/>
                      </a:lnTo>
                      <a:lnTo>
                        <a:pt x="84" y="37"/>
                      </a:lnTo>
                      <a:lnTo>
                        <a:pt x="83" y="32"/>
                      </a:lnTo>
                      <a:lnTo>
                        <a:pt x="82" y="26"/>
                      </a:lnTo>
                      <a:lnTo>
                        <a:pt x="80" y="22"/>
                      </a:lnTo>
                      <a:lnTo>
                        <a:pt x="77" y="17"/>
                      </a:lnTo>
                      <a:lnTo>
                        <a:pt x="74" y="14"/>
                      </a:lnTo>
                      <a:lnTo>
                        <a:pt x="71" y="10"/>
                      </a:lnTo>
                      <a:lnTo>
                        <a:pt x="67" y="7"/>
                      </a:lnTo>
                      <a:lnTo>
                        <a:pt x="64" y="5"/>
                      </a:lnTo>
                      <a:lnTo>
                        <a:pt x="59" y="2"/>
                      </a:lnTo>
                      <a:lnTo>
                        <a:pt x="55" y="1"/>
                      </a:lnTo>
                      <a:lnTo>
                        <a:pt x="50" y="0"/>
                      </a:lnTo>
                      <a:lnTo>
                        <a:pt x="46" y="0"/>
                      </a:lnTo>
                    </a:path>
                  </a:pathLst>
                </a:custGeom>
                <a:noFill/>
                <a:ln w="19050" cmpd="sng">
                  <a:solidFill>
                    <a:srgbClr val="FF33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1956" name="Line 404"/>
                <p:cNvSpPr>
                  <a:spLocks noChangeShapeType="1"/>
                </p:cNvSpPr>
                <p:nvPr/>
              </p:nvSpPr>
              <p:spPr bwMode="auto">
                <a:xfrm flipH="1">
                  <a:off x="662" y="763"/>
                  <a:ext cx="19" cy="0"/>
                </a:xfrm>
                <a:prstGeom prst="line">
                  <a:avLst/>
                </a:prstGeom>
                <a:noFill/>
                <a:ln w="19050">
                  <a:solidFill>
                    <a:srgbClr val="FF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1957" name="Line 405"/>
                <p:cNvSpPr>
                  <a:spLocks noChangeShapeType="1"/>
                </p:cNvSpPr>
                <p:nvPr/>
              </p:nvSpPr>
              <p:spPr bwMode="auto">
                <a:xfrm>
                  <a:off x="685" y="763"/>
                  <a:ext cx="5" cy="44"/>
                </a:xfrm>
                <a:prstGeom prst="line">
                  <a:avLst/>
                </a:prstGeom>
                <a:noFill/>
                <a:ln w="19050">
                  <a:solidFill>
                    <a:srgbClr val="FF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1958" name="Freeform 406"/>
                <p:cNvSpPr>
                  <a:spLocks/>
                </p:cNvSpPr>
                <p:nvPr/>
              </p:nvSpPr>
              <p:spPr bwMode="auto">
                <a:xfrm>
                  <a:off x="714" y="706"/>
                  <a:ext cx="54" cy="101"/>
                </a:xfrm>
                <a:custGeom>
                  <a:avLst/>
                  <a:gdLst>
                    <a:gd name="T0" fmla="*/ 0 w 164"/>
                    <a:gd name="T1" fmla="*/ 302 h 302"/>
                    <a:gd name="T2" fmla="*/ 47 w 164"/>
                    <a:gd name="T3" fmla="*/ 302 h 302"/>
                    <a:gd name="T4" fmla="*/ 52 w 164"/>
                    <a:gd name="T5" fmla="*/ 302 h 302"/>
                    <a:gd name="T6" fmla="*/ 56 w 164"/>
                    <a:gd name="T7" fmla="*/ 301 h 302"/>
                    <a:gd name="T8" fmla="*/ 61 w 164"/>
                    <a:gd name="T9" fmla="*/ 300 h 302"/>
                    <a:gd name="T10" fmla="*/ 65 w 164"/>
                    <a:gd name="T11" fmla="*/ 297 h 302"/>
                    <a:gd name="T12" fmla="*/ 70 w 164"/>
                    <a:gd name="T13" fmla="*/ 295 h 302"/>
                    <a:gd name="T14" fmla="*/ 74 w 164"/>
                    <a:gd name="T15" fmla="*/ 293 h 302"/>
                    <a:gd name="T16" fmla="*/ 79 w 164"/>
                    <a:gd name="T17" fmla="*/ 288 h 302"/>
                    <a:gd name="T18" fmla="*/ 83 w 164"/>
                    <a:gd name="T19" fmla="*/ 285 h 302"/>
                    <a:gd name="T20" fmla="*/ 88 w 164"/>
                    <a:gd name="T21" fmla="*/ 280 h 302"/>
                    <a:gd name="T22" fmla="*/ 91 w 164"/>
                    <a:gd name="T23" fmla="*/ 276 h 302"/>
                    <a:gd name="T24" fmla="*/ 96 w 164"/>
                    <a:gd name="T25" fmla="*/ 270 h 302"/>
                    <a:gd name="T26" fmla="*/ 99 w 164"/>
                    <a:gd name="T27" fmla="*/ 266 h 302"/>
                    <a:gd name="T28" fmla="*/ 103 w 164"/>
                    <a:gd name="T29" fmla="*/ 260 h 302"/>
                    <a:gd name="T30" fmla="*/ 105 w 164"/>
                    <a:gd name="T31" fmla="*/ 253 h 302"/>
                    <a:gd name="T32" fmla="*/ 108 w 164"/>
                    <a:gd name="T33" fmla="*/ 247 h 302"/>
                    <a:gd name="T34" fmla="*/ 111 w 164"/>
                    <a:gd name="T35" fmla="*/ 242 h 302"/>
                    <a:gd name="T36" fmla="*/ 112 w 164"/>
                    <a:gd name="T37" fmla="*/ 235 h 302"/>
                    <a:gd name="T38" fmla="*/ 121 w 164"/>
                    <a:gd name="T39" fmla="*/ 201 h 302"/>
                    <a:gd name="T40" fmla="*/ 123 w 164"/>
                    <a:gd name="T41" fmla="*/ 195 h 302"/>
                    <a:gd name="T42" fmla="*/ 123 w 164"/>
                    <a:gd name="T43" fmla="*/ 190 h 302"/>
                    <a:gd name="T44" fmla="*/ 124 w 164"/>
                    <a:gd name="T45" fmla="*/ 183 h 302"/>
                    <a:gd name="T46" fmla="*/ 124 w 164"/>
                    <a:gd name="T47" fmla="*/ 177 h 302"/>
                    <a:gd name="T48" fmla="*/ 124 w 164"/>
                    <a:gd name="T49" fmla="*/ 171 h 302"/>
                    <a:gd name="T50" fmla="*/ 123 w 164"/>
                    <a:gd name="T51" fmla="*/ 166 h 302"/>
                    <a:gd name="T52" fmla="*/ 122 w 164"/>
                    <a:gd name="T53" fmla="*/ 161 h 302"/>
                    <a:gd name="T54" fmla="*/ 121 w 164"/>
                    <a:gd name="T55" fmla="*/ 157 h 302"/>
                    <a:gd name="T56" fmla="*/ 119 w 164"/>
                    <a:gd name="T57" fmla="*/ 152 h 302"/>
                    <a:gd name="T58" fmla="*/ 116 w 164"/>
                    <a:gd name="T59" fmla="*/ 148 h 302"/>
                    <a:gd name="T60" fmla="*/ 114 w 164"/>
                    <a:gd name="T61" fmla="*/ 144 h 302"/>
                    <a:gd name="T62" fmla="*/ 111 w 164"/>
                    <a:gd name="T63" fmla="*/ 141 h 302"/>
                    <a:gd name="T64" fmla="*/ 108 w 164"/>
                    <a:gd name="T65" fmla="*/ 138 h 302"/>
                    <a:gd name="T66" fmla="*/ 104 w 164"/>
                    <a:gd name="T67" fmla="*/ 136 h 302"/>
                    <a:gd name="T68" fmla="*/ 100 w 164"/>
                    <a:gd name="T69" fmla="*/ 135 h 302"/>
                    <a:gd name="T70" fmla="*/ 96 w 164"/>
                    <a:gd name="T71" fmla="*/ 134 h 302"/>
                    <a:gd name="T72" fmla="*/ 92 w 164"/>
                    <a:gd name="T73" fmla="*/ 134 h 302"/>
                    <a:gd name="T74" fmla="*/ 45 w 164"/>
                    <a:gd name="T75" fmla="*/ 134 h 302"/>
                    <a:gd name="T76" fmla="*/ 81 w 164"/>
                    <a:gd name="T77" fmla="*/ 0 h 302"/>
                    <a:gd name="T78" fmla="*/ 164 w 164"/>
                    <a:gd name="T79" fmla="*/ 0 h 3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164" h="302">
                      <a:moveTo>
                        <a:pt x="0" y="302"/>
                      </a:moveTo>
                      <a:lnTo>
                        <a:pt x="47" y="302"/>
                      </a:lnTo>
                      <a:lnTo>
                        <a:pt x="52" y="302"/>
                      </a:lnTo>
                      <a:lnTo>
                        <a:pt x="56" y="301"/>
                      </a:lnTo>
                      <a:lnTo>
                        <a:pt x="61" y="300"/>
                      </a:lnTo>
                      <a:lnTo>
                        <a:pt x="65" y="297"/>
                      </a:lnTo>
                      <a:lnTo>
                        <a:pt x="70" y="295"/>
                      </a:lnTo>
                      <a:lnTo>
                        <a:pt x="74" y="293"/>
                      </a:lnTo>
                      <a:lnTo>
                        <a:pt x="79" y="288"/>
                      </a:lnTo>
                      <a:lnTo>
                        <a:pt x="83" y="285"/>
                      </a:lnTo>
                      <a:lnTo>
                        <a:pt x="88" y="280"/>
                      </a:lnTo>
                      <a:lnTo>
                        <a:pt x="91" y="276"/>
                      </a:lnTo>
                      <a:lnTo>
                        <a:pt x="96" y="270"/>
                      </a:lnTo>
                      <a:lnTo>
                        <a:pt x="99" y="266"/>
                      </a:lnTo>
                      <a:lnTo>
                        <a:pt x="103" y="260"/>
                      </a:lnTo>
                      <a:lnTo>
                        <a:pt x="105" y="253"/>
                      </a:lnTo>
                      <a:lnTo>
                        <a:pt x="108" y="247"/>
                      </a:lnTo>
                      <a:lnTo>
                        <a:pt x="111" y="242"/>
                      </a:lnTo>
                      <a:lnTo>
                        <a:pt x="112" y="235"/>
                      </a:lnTo>
                      <a:lnTo>
                        <a:pt x="121" y="201"/>
                      </a:lnTo>
                      <a:lnTo>
                        <a:pt x="123" y="195"/>
                      </a:lnTo>
                      <a:lnTo>
                        <a:pt x="123" y="190"/>
                      </a:lnTo>
                      <a:lnTo>
                        <a:pt x="124" y="183"/>
                      </a:lnTo>
                      <a:lnTo>
                        <a:pt x="124" y="177"/>
                      </a:lnTo>
                      <a:lnTo>
                        <a:pt x="124" y="171"/>
                      </a:lnTo>
                      <a:lnTo>
                        <a:pt x="123" y="166"/>
                      </a:lnTo>
                      <a:lnTo>
                        <a:pt x="122" y="161"/>
                      </a:lnTo>
                      <a:lnTo>
                        <a:pt x="121" y="157"/>
                      </a:lnTo>
                      <a:lnTo>
                        <a:pt x="119" y="152"/>
                      </a:lnTo>
                      <a:lnTo>
                        <a:pt x="116" y="148"/>
                      </a:lnTo>
                      <a:lnTo>
                        <a:pt x="114" y="144"/>
                      </a:lnTo>
                      <a:lnTo>
                        <a:pt x="111" y="141"/>
                      </a:lnTo>
                      <a:lnTo>
                        <a:pt x="108" y="138"/>
                      </a:lnTo>
                      <a:lnTo>
                        <a:pt x="104" y="136"/>
                      </a:lnTo>
                      <a:lnTo>
                        <a:pt x="100" y="135"/>
                      </a:lnTo>
                      <a:lnTo>
                        <a:pt x="96" y="134"/>
                      </a:lnTo>
                      <a:lnTo>
                        <a:pt x="92" y="134"/>
                      </a:lnTo>
                      <a:lnTo>
                        <a:pt x="45" y="134"/>
                      </a:lnTo>
                      <a:lnTo>
                        <a:pt x="81" y="0"/>
                      </a:lnTo>
                      <a:lnTo>
                        <a:pt x="164" y="0"/>
                      </a:lnTo>
                    </a:path>
                  </a:pathLst>
                </a:custGeom>
                <a:noFill/>
                <a:ln w="19050" cmpd="sng">
                  <a:solidFill>
                    <a:srgbClr val="FF33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1959" name="Line 407"/>
                <p:cNvSpPr>
                  <a:spLocks noChangeShapeType="1"/>
                </p:cNvSpPr>
                <p:nvPr/>
              </p:nvSpPr>
              <p:spPr bwMode="auto">
                <a:xfrm flipH="1" flipV="1">
                  <a:off x="1004" y="986"/>
                  <a:ext cx="256" cy="177"/>
                </a:xfrm>
                <a:prstGeom prst="line">
                  <a:avLst/>
                </a:prstGeom>
                <a:noFill/>
                <a:ln w="19050">
                  <a:solidFill>
                    <a:srgbClr val="FF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1960" name="Freeform 408"/>
                <p:cNvSpPr>
                  <a:spLocks/>
                </p:cNvSpPr>
                <p:nvPr/>
              </p:nvSpPr>
              <p:spPr bwMode="auto">
                <a:xfrm>
                  <a:off x="942" y="942"/>
                  <a:ext cx="62" cy="44"/>
                </a:xfrm>
                <a:custGeom>
                  <a:avLst/>
                  <a:gdLst>
                    <a:gd name="T0" fmla="*/ 37 w 179"/>
                    <a:gd name="T1" fmla="*/ 0 h 135"/>
                    <a:gd name="T2" fmla="*/ 0 w 179"/>
                    <a:gd name="T3" fmla="*/ 54 h 135"/>
                    <a:gd name="T4" fmla="*/ 179 w 179"/>
                    <a:gd name="T5" fmla="*/ 135 h 135"/>
                    <a:gd name="T6" fmla="*/ 37 w 179"/>
                    <a:gd name="T7" fmla="*/ 0 h 1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79" h="135">
                      <a:moveTo>
                        <a:pt x="37" y="0"/>
                      </a:moveTo>
                      <a:lnTo>
                        <a:pt x="0" y="54"/>
                      </a:lnTo>
                      <a:lnTo>
                        <a:pt x="179" y="135"/>
                      </a:lnTo>
                      <a:lnTo>
                        <a:pt x="3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 cmpd="sng">
                  <a:solidFill>
                    <a:srgbClr val="FF33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1961" name="Freeform 409"/>
                <p:cNvSpPr>
                  <a:spLocks/>
                </p:cNvSpPr>
                <p:nvPr/>
              </p:nvSpPr>
              <p:spPr bwMode="auto">
                <a:xfrm>
                  <a:off x="942" y="942"/>
                  <a:ext cx="62" cy="44"/>
                </a:xfrm>
                <a:custGeom>
                  <a:avLst/>
                  <a:gdLst>
                    <a:gd name="T0" fmla="*/ 37 w 179"/>
                    <a:gd name="T1" fmla="*/ 0 h 135"/>
                    <a:gd name="T2" fmla="*/ 0 w 179"/>
                    <a:gd name="T3" fmla="*/ 54 h 135"/>
                    <a:gd name="T4" fmla="*/ 179 w 179"/>
                    <a:gd name="T5" fmla="*/ 135 h 135"/>
                    <a:gd name="T6" fmla="*/ 37 w 179"/>
                    <a:gd name="T7" fmla="*/ 0 h 1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79" h="135">
                      <a:moveTo>
                        <a:pt x="37" y="0"/>
                      </a:moveTo>
                      <a:lnTo>
                        <a:pt x="0" y="54"/>
                      </a:lnTo>
                      <a:lnTo>
                        <a:pt x="179" y="135"/>
                      </a:lnTo>
                      <a:lnTo>
                        <a:pt x="37" y="0"/>
                      </a:lnTo>
                      <a:close/>
                    </a:path>
                  </a:pathLst>
                </a:custGeom>
                <a:solidFill>
                  <a:srgbClr val="FF3300"/>
                </a:solidFill>
                <a:ln w="19050" cmpd="sng">
                  <a:solidFill>
                    <a:srgbClr val="FF33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1962" name="Line 410"/>
                <p:cNvSpPr>
                  <a:spLocks noChangeShapeType="1"/>
                </p:cNvSpPr>
                <p:nvPr/>
              </p:nvSpPr>
              <p:spPr bwMode="auto">
                <a:xfrm>
                  <a:off x="1004" y="986"/>
                  <a:ext cx="0" cy="0"/>
                </a:xfrm>
                <a:prstGeom prst="line">
                  <a:avLst/>
                </a:prstGeom>
                <a:noFill/>
                <a:ln w="19050">
                  <a:solidFill>
                    <a:srgbClr val="FF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1963" name="Line 411"/>
                <p:cNvSpPr>
                  <a:spLocks noChangeShapeType="1"/>
                </p:cNvSpPr>
                <p:nvPr/>
              </p:nvSpPr>
              <p:spPr bwMode="auto">
                <a:xfrm flipH="1">
                  <a:off x="1154" y="1102"/>
                  <a:ext cx="209" cy="121"/>
                </a:xfrm>
                <a:prstGeom prst="line">
                  <a:avLst/>
                </a:prstGeom>
                <a:noFill/>
                <a:ln w="19050">
                  <a:solidFill>
                    <a:srgbClr val="FF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1964" name="Line 412"/>
                <p:cNvSpPr>
                  <a:spLocks noChangeShapeType="1"/>
                </p:cNvSpPr>
                <p:nvPr/>
              </p:nvSpPr>
              <p:spPr bwMode="auto">
                <a:xfrm flipH="1">
                  <a:off x="813" y="1257"/>
                  <a:ext cx="287" cy="169"/>
                </a:xfrm>
                <a:prstGeom prst="line">
                  <a:avLst/>
                </a:prstGeom>
                <a:noFill/>
                <a:ln w="19050">
                  <a:solidFill>
                    <a:srgbClr val="FF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1965" name="Line 413"/>
                <p:cNvSpPr>
                  <a:spLocks noChangeShapeType="1"/>
                </p:cNvSpPr>
                <p:nvPr/>
              </p:nvSpPr>
              <p:spPr bwMode="auto">
                <a:xfrm flipH="1">
                  <a:off x="521" y="1426"/>
                  <a:ext cx="292" cy="0"/>
                </a:xfrm>
                <a:prstGeom prst="line">
                  <a:avLst/>
                </a:prstGeom>
                <a:noFill/>
                <a:ln w="19050">
                  <a:solidFill>
                    <a:srgbClr val="FF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1966" name="Freeform 414"/>
                <p:cNvSpPr>
                  <a:spLocks/>
                </p:cNvSpPr>
                <p:nvPr/>
              </p:nvSpPr>
              <p:spPr bwMode="auto">
                <a:xfrm>
                  <a:off x="1359" y="1068"/>
                  <a:ext cx="61" cy="43"/>
                </a:xfrm>
                <a:custGeom>
                  <a:avLst/>
                  <a:gdLst>
                    <a:gd name="T0" fmla="*/ 0 w 184"/>
                    <a:gd name="T1" fmla="*/ 70 h 127"/>
                    <a:gd name="T2" fmla="*/ 33 w 184"/>
                    <a:gd name="T3" fmla="*/ 127 h 127"/>
                    <a:gd name="T4" fmla="*/ 184 w 184"/>
                    <a:gd name="T5" fmla="*/ 0 h 127"/>
                    <a:gd name="T6" fmla="*/ 0 w 184"/>
                    <a:gd name="T7" fmla="*/ 70 h 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84" h="127">
                      <a:moveTo>
                        <a:pt x="0" y="70"/>
                      </a:moveTo>
                      <a:lnTo>
                        <a:pt x="33" y="127"/>
                      </a:lnTo>
                      <a:lnTo>
                        <a:pt x="184" y="0"/>
                      </a:lnTo>
                      <a:lnTo>
                        <a:pt x="0" y="70"/>
                      </a:lnTo>
                      <a:close/>
                    </a:path>
                  </a:pathLst>
                </a:custGeom>
                <a:solidFill>
                  <a:srgbClr val="FF3300"/>
                </a:solidFill>
                <a:ln w="19050" cmpd="sng">
                  <a:solidFill>
                    <a:srgbClr val="FF33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1967" name="Freeform 415"/>
                <p:cNvSpPr>
                  <a:spLocks/>
                </p:cNvSpPr>
                <p:nvPr/>
              </p:nvSpPr>
              <p:spPr bwMode="auto">
                <a:xfrm>
                  <a:off x="542" y="1273"/>
                  <a:ext cx="22" cy="19"/>
                </a:xfrm>
                <a:custGeom>
                  <a:avLst/>
                  <a:gdLst>
                    <a:gd name="T0" fmla="*/ 60 w 60"/>
                    <a:gd name="T1" fmla="*/ 0 h 51"/>
                    <a:gd name="T2" fmla="*/ 56 w 60"/>
                    <a:gd name="T3" fmla="*/ 1 h 51"/>
                    <a:gd name="T4" fmla="*/ 51 w 60"/>
                    <a:gd name="T5" fmla="*/ 1 h 51"/>
                    <a:gd name="T6" fmla="*/ 47 w 60"/>
                    <a:gd name="T7" fmla="*/ 4 h 51"/>
                    <a:gd name="T8" fmla="*/ 42 w 60"/>
                    <a:gd name="T9" fmla="*/ 5 h 51"/>
                    <a:gd name="T10" fmla="*/ 36 w 60"/>
                    <a:gd name="T11" fmla="*/ 8 h 51"/>
                    <a:gd name="T12" fmla="*/ 32 w 60"/>
                    <a:gd name="T13" fmla="*/ 10 h 51"/>
                    <a:gd name="T14" fmla="*/ 27 w 60"/>
                    <a:gd name="T15" fmla="*/ 15 h 51"/>
                    <a:gd name="T16" fmla="*/ 23 w 60"/>
                    <a:gd name="T17" fmla="*/ 18 h 51"/>
                    <a:gd name="T18" fmla="*/ 18 w 60"/>
                    <a:gd name="T19" fmla="*/ 23 h 51"/>
                    <a:gd name="T20" fmla="*/ 14 w 60"/>
                    <a:gd name="T21" fmla="*/ 29 h 51"/>
                    <a:gd name="T22" fmla="*/ 10 w 60"/>
                    <a:gd name="T23" fmla="*/ 33 h 51"/>
                    <a:gd name="T24" fmla="*/ 6 w 60"/>
                    <a:gd name="T25" fmla="*/ 39 h 51"/>
                    <a:gd name="T26" fmla="*/ 2 w 60"/>
                    <a:gd name="T27" fmla="*/ 44 h 51"/>
                    <a:gd name="T28" fmla="*/ 0 w 60"/>
                    <a:gd name="T29" fmla="*/ 51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60" h="51">
                      <a:moveTo>
                        <a:pt x="60" y="0"/>
                      </a:moveTo>
                      <a:lnTo>
                        <a:pt x="56" y="1"/>
                      </a:lnTo>
                      <a:lnTo>
                        <a:pt x="51" y="1"/>
                      </a:lnTo>
                      <a:lnTo>
                        <a:pt x="47" y="4"/>
                      </a:lnTo>
                      <a:lnTo>
                        <a:pt x="42" y="5"/>
                      </a:lnTo>
                      <a:lnTo>
                        <a:pt x="36" y="8"/>
                      </a:lnTo>
                      <a:lnTo>
                        <a:pt x="32" y="10"/>
                      </a:lnTo>
                      <a:lnTo>
                        <a:pt x="27" y="15"/>
                      </a:lnTo>
                      <a:lnTo>
                        <a:pt x="23" y="18"/>
                      </a:lnTo>
                      <a:lnTo>
                        <a:pt x="18" y="23"/>
                      </a:lnTo>
                      <a:lnTo>
                        <a:pt x="14" y="29"/>
                      </a:lnTo>
                      <a:lnTo>
                        <a:pt x="10" y="33"/>
                      </a:lnTo>
                      <a:lnTo>
                        <a:pt x="6" y="39"/>
                      </a:lnTo>
                      <a:lnTo>
                        <a:pt x="2" y="44"/>
                      </a:lnTo>
                      <a:lnTo>
                        <a:pt x="0" y="51"/>
                      </a:lnTo>
                    </a:path>
                  </a:pathLst>
                </a:custGeom>
                <a:noFill/>
                <a:ln w="19050" cmpd="sng">
                  <a:solidFill>
                    <a:srgbClr val="FF33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1968" name="Freeform 416"/>
                <p:cNvSpPr>
                  <a:spLocks/>
                </p:cNvSpPr>
                <p:nvPr/>
              </p:nvSpPr>
              <p:spPr bwMode="auto">
                <a:xfrm>
                  <a:off x="564" y="1273"/>
                  <a:ext cx="11" cy="35"/>
                </a:xfrm>
                <a:custGeom>
                  <a:avLst/>
                  <a:gdLst>
                    <a:gd name="T0" fmla="*/ 13 w 33"/>
                    <a:gd name="T1" fmla="*/ 104 h 104"/>
                    <a:gd name="T2" fmla="*/ 16 w 33"/>
                    <a:gd name="T3" fmla="*/ 98 h 104"/>
                    <a:gd name="T4" fmla="*/ 20 w 33"/>
                    <a:gd name="T5" fmla="*/ 92 h 104"/>
                    <a:gd name="T6" fmla="*/ 23 w 33"/>
                    <a:gd name="T7" fmla="*/ 86 h 104"/>
                    <a:gd name="T8" fmla="*/ 25 w 33"/>
                    <a:gd name="T9" fmla="*/ 80 h 104"/>
                    <a:gd name="T10" fmla="*/ 27 w 33"/>
                    <a:gd name="T11" fmla="*/ 74 h 104"/>
                    <a:gd name="T12" fmla="*/ 30 w 33"/>
                    <a:gd name="T13" fmla="*/ 68 h 104"/>
                    <a:gd name="T14" fmla="*/ 31 w 33"/>
                    <a:gd name="T15" fmla="*/ 62 h 104"/>
                    <a:gd name="T16" fmla="*/ 32 w 33"/>
                    <a:gd name="T17" fmla="*/ 56 h 104"/>
                    <a:gd name="T18" fmla="*/ 33 w 33"/>
                    <a:gd name="T19" fmla="*/ 49 h 104"/>
                    <a:gd name="T20" fmla="*/ 33 w 33"/>
                    <a:gd name="T21" fmla="*/ 43 h 104"/>
                    <a:gd name="T22" fmla="*/ 33 w 33"/>
                    <a:gd name="T23" fmla="*/ 38 h 104"/>
                    <a:gd name="T24" fmla="*/ 32 w 33"/>
                    <a:gd name="T25" fmla="*/ 32 h 104"/>
                    <a:gd name="T26" fmla="*/ 31 w 33"/>
                    <a:gd name="T27" fmla="*/ 27 h 104"/>
                    <a:gd name="T28" fmla="*/ 30 w 33"/>
                    <a:gd name="T29" fmla="*/ 23 h 104"/>
                    <a:gd name="T30" fmla="*/ 27 w 33"/>
                    <a:gd name="T31" fmla="*/ 18 h 104"/>
                    <a:gd name="T32" fmla="*/ 25 w 33"/>
                    <a:gd name="T33" fmla="*/ 14 h 104"/>
                    <a:gd name="T34" fmla="*/ 23 w 33"/>
                    <a:gd name="T35" fmla="*/ 10 h 104"/>
                    <a:gd name="T36" fmla="*/ 20 w 33"/>
                    <a:gd name="T37" fmla="*/ 7 h 104"/>
                    <a:gd name="T38" fmla="*/ 16 w 33"/>
                    <a:gd name="T39" fmla="*/ 5 h 104"/>
                    <a:gd name="T40" fmla="*/ 13 w 33"/>
                    <a:gd name="T41" fmla="*/ 4 h 104"/>
                    <a:gd name="T42" fmla="*/ 9 w 33"/>
                    <a:gd name="T43" fmla="*/ 1 h 104"/>
                    <a:gd name="T44" fmla="*/ 5 w 33"/>
                    <a:gd name="T45" fmla="*/ 1 h 104"/>
                    <a:gd name="T46" fmla="*/ 0 w 33"/>
                    <a:gd name="T47" fmla="*/ 0 h 1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3" h="104">
                      <a:moveTo>
                        <a:pt x="13" y="104"/>
                      </a:moveTo>
                      <a:lnTo>
                        <a:pt x="16" y="98"/>
                      </a:lnTo>
                      <a:lnTo>
                        <a:pt x="20" y="92"/>
                      </a:lnTo>
                      <a:lnTo>
                        <a:pt x="23" y="86"/>
                      </a:lnTo>
                      <a:lnTo>
                        <a:pt x="25" y="80"/>
                      </a:lnTo>
                      <a:lnTo>
                        <a:pt x="27" y="74"/>
                      </a:lnTo>
                      <a:lnTo>
                        <a:pt x="30" y="68"/>
                      </a:lnTo>
                      <a:lnTo>
                        <a:pt x="31" y="62"/>
                      </a:lnTo>
                      <a:lnTo>
                        <a:pt x="32" y="56"/>
                      </a:lnTo>
                      <a:lnTo>
                        <a:pt x="33" y="49"/>
                      </a:lnTo>
                      <a:lnTo>
                        <a:pt x="33" y="43"/>
                      </a:lnTo>
                      <a:lnTo>
                        <a:pt x="33" y="38"/>
                      </a:lnTo>
                      <a:lnTo>
                        <a:pt x="32" y="32"/>
                      </a:lnTo>
                      <a:lnTo>
                        <a:pt x="31" y="27"/>
                      </a:lnTo>
                      <a:lnTo>
                        <a:pt x="30" y="23"/>
                      </a:lnTo>
                      <a:lnTo>
                        <a:pt x="27" y="18"/>
                      </a:lnTo>
                      <a:lnTo>
                        <a:pt x="25" y="14"/>
                      </a:lnTo>
                      <a:lnTo>
                        <a:pt x="23" y="10"/>
                      </a:lnTo>
                      <a:lnTo>
                        <a:pt x="20" y="7"/>
                      </a:lnTo>
                      <a:lnTo>
                        <a:pt x="16" y="5"/>
                      </a:lnTo>
                      <a:lnTo>
                        <a:pt x="13" y="4"/>
                      </a:lnTo>
                      <a:lnTo>
                        <a:pt x="9" y="1"/>
                      </a:lnTo>
                      <a:lnTo>
                        <a:pt x="5" y="1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 cmpd="sng">
                  <a:solidFill>
                    <a:srgbClr val="FF33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1969" name="Freeform 417"/>
                <p:cNvSpPr>
                  <a:spLocks/>
                </p:cNvSpPr>
                <p:nvPr/>
              </p:nvSpPr>
              <p:spPr bwMode="auto">
                <a:xfrm>
                  <a:off x="521" y="1308"/>
                  <a:ext cx="47" cy="68"/>
                </a:xfrm>
                <a:custGeom>
                  <a:avLst/>
                  <a:gdLst>
                    <a:gd name="T0" fmla="*/ 141 w 141"/>
                    <a:gd name="T1" fmla="*/ 0 h 199"/>
                    <a:gd name="T2" fmla="*/ 0 w 141"/>
                    <a:gd name="T3" fmla="*/ 199 h 199"/>
                    <a:gd name="T4" fmla="*/ 94 w 141"/>
                    <a:gd name="T5" fmla="*/ 199 h 19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41" h="199">
                      <a:moveTo>
                        <a:pt x="141" y="0"/>
                      </a:moveTo>
                      <a:lnTo>
                        <a:pt x="0" y="199"/>
                      </a:lnTo>
                      <a:lnTo>
                        <a:pt x="94" y="199"/>
                      </a:lnTo>
                    </a:path>
                  </a:pathLst>
                </a:custGeom>
                <a:noFill/>
                <a:ln w="19050" cmpd="sng">
                  <a:solidFill>
                    <a:srgbClr val="FF33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1970" name="Line 418"/>
                <p:cNvSpPr>
                  <a:spLocks noChangeShapeType="1"/>
                </p:cNvSpPr>
                <p:nvPr/>
              </p:nvSpPr>
              <p:spPr bwMode="auto">
                <a:xfrm>
                  <a:off x="604" y="1273"/>
                  <a:ext cx="18" cy="103"/>
                </a:xfrm>
                <a:prstGeom prst="line">
                  <a:avLst/>
                </a:prstGeom>
                <a:noFill/>
                <a:ln w="19050">
                  <a:solidFill>
                    <a:srgbClr val="FF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1971" name="Line 419"/>
                <p:cNvSpPr>
                  <a:spLocks noChangeShapeType="1"/>
                </p:cNvSpPr>
                <p:nvPr/>
              </p:nvSpPr>
              <p:spPr bwMode="auto">
                <a:xfrm flipH="1">
                  <a:off x="575" y="1273"/>
                  <a:ext cx="76" cy="103"/>
                </a:xfrm>
                <a:prstGeom prst="line">
                  <a:avLst/>
                </a:prstGeom>
                <a:noFill/>
                <a:ln w="19050">
                  <a:solidFill>
                    <a:srgbClr val="FF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1972" name="Line 420"/>
                <p:cNvSpPr>
                  <a:spLocks noChangeShapeType="1"/>
                </p:cNvSpPr>
                <p:nvPr/>
              </p:nvSpPr>
              <p:spPr bwMode="auto">
                <a:xfrm flipV="1">
                  <a:off x="658" y="1273"/>
                  <a:ext cx="51" cy="103"/>
                </a:xfrm>
                <a:prstGeom prst="line">
                  <a:avLst/>
                </a:prstGeom>
                <a:noFill/>
                <a:ln w="19050">
                  <a:solidFill>
                    <a:srgbClr val="FF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1973" name="Freeform 421"/>
                <p:cNvSpPr>
                  <a:spLocks/>
                </p:cNvSpPr>
                <p:nvPr/>
              </p:nvSpPr>
              <p:spPr bwMode="auto">
                <a:xfrm>
                  <a:off x="658" y="1292"/>
                  <a:ext cx="51" cy="68"/>
                </a:xfrm>
                <a:custGeom>
                  <a:avLst/>
                  <a:gdLst>
                    <a:gd name="T0" fmla="*/ 149 w 152"/>
                    <a:gd name="T1" fmla="*/ 93 h 202"/>
                    <a:gd name="T2" fmla="*/ 151 w 152"/>
                    <a:gd name="T3" fmla="*/ 77 h 202"/>
                    <a:gd name="T4" fmla="*/ 152 w 152"/>
                    <a:gd name="T5" fmla="*/ 63 h 202"/>
                    <a:gd name="T6" fmla="*/ 151 w 152"/>
                    <a:gd name="T7" fmla="*/ 48 h 202"/>
                    <a:gd name="T8" fmla="*/ 148 w 152"/>
                    <a:gd name="T9" fmla="*/ 35 h 202"/>
                    <a:gd name="T10" fmla="*/ 143 w 152"/>
                    <a:gd name="T11" fmla="*/ 24 h 202"/>
                    <a:gd name="T12" fmla="*/ 136 w 152"/>
                    <a:gd name="T13" fmla="*/ 15 h 202"/>
                    <a:gd name="T14" fmla="*/ 128 w 152"/>
                    <a:gd name="T15" fmla="*/ 8 h 202"/>
                    <a:gd name="T16" fmla="*/ 119 w 152"/>
                    <a:gd name="T17" fmla="*/ 3 h 202"/>
                    <a:gd name="T18" fmla="*/ 109 w 152"/>
                    <a:gd name="T19" fmla="*/ 0 h 202"/>
                    <a:gd name="T20" fmla="*/ 98 w 152"/>
                    <a:gd name="T21" fmla="*/ 0 h 202"/>
                    <a:gd name="T22" fmla="*/ 86 w 152"/>
                    <a:gd name="T23" fmla="*/ 3 h 202"/>
                    <a:gd name="T24" fmla="*/ 74 w 152"/>
                    <a:gd name="T25" fmla="*/ 8 h 202"/>
                    <a:gd name="T26" fmla="*/ 62 w 152"/>
                    <a:gd name="T27" fmla="*/ 15 h 202"/>
                    <a:gd name="T28" fmla="*/ 51 w 152"/>
                    <a:gd name="T29" fmla="*/ 24 h 202"/>
                    <a:gd name="T30" fmla="*/ 40 w 152"/>
                    <a:gd name="T31" fmla="*/ 35 h 202"/>
                    <a:gd name="T32" fmla="*/ 30 w 152"/>
                    <a:gd name="T33" fmla="*/ 48 h 202"/>
                    <a:gd name="T34" fmla="*/ 22 w 152"/>
                    <a:gd name="T35" fmla="*/ 63 h 202"/>
                    <a:gd name="T36" fmla="*/ 14 w 152"/>
                    <a:gd name="T37" fmla="*/ 77 h 202"/>
                    <a:gd name="T38" fmla="*/ 8 w 152"/>
                    <a:gd name="T39" fmla="*/ 93 h 202"/>
                    <a:gd name="T40" fmla="*/ 3 w 152"/>
                    <a:gd name="T41" fmla="*/ 109 h 202"/>
                    <a:gd name="T42" fmla="*/ 1 w 152"/>
                    <a:gd name="T43" fmla="*/ 124 h 202"/>
                    <a:gd name="T44" fmla="*/ 0 w 152"/>
                    <a:gd name="T45" fmla="*/ 140 h 202"/>
                    <a:gd name="T46" fmla="*/ 2 w 152"/>
                    <a:gd name="T47" fmla="*/ 154 h 202"/>
                    <a:gd name="T48" fmla="*/ 5 w 152"/>
                    <a:gd name="T49" fmla="*/ 167 h 202"/>
                    <a:gd name="T50" fmla="*/ 10 w 152"/>
                    <a:gd name="T51" fmla="*/ 177 h 202"/>
                    <a:gd name="T52" fmla="*/ 16 w 152"/>
                    <a:gd name="T53" fmla="*/ 188 h 202"/>
                    <a:gd name="T54" fmla="*/ 24 w 152"/>
                    <a:gd name="T55" fmla="*/ 194 h 202"/>
                    <a:gd name="T56" fmla="*/ 33 w 152"/>
                    <a:gd name="T57" fmla="*/ 199 h 202"/>
                    <a:gd name="T58" fmla="*/ 43 w 152"/>
                    <a:gd name="T59" fmla="*/ 201 h 202"/>
                    <a:gd name="T60" fmla="*/ 55 w 152"/>
                    <a:gd name="T61" fmla="*/ 201 h 202"/>
                    <a:gd name="T62" fmla="*/ 66 w 152"/>
                    <a:gd name="T63" fmla="*/ 199 h 202"/>
                    <a:gd name="T64" fmla="*/ 78 w 152"/>
                    <a:gd name="T65" fmla="*/ 194 h 202"/>
                    <a:gd name="T66" fmla="*/ 90 w 152"/>
                    <a:gd name="T67" fmla="*/ 188 h 202"/>
                    <a:gd name="T68" fmla="*/ 101 w 152"/>
                    <a:gd name="T69" fmla="*/ 177 h 202"/>
                    <a:gd name="T70" fmla="*/ 112 w 152"/>
                    <a:gd name="T71" fmla="*/ 167 h 202"/>
                    <a:gd name="T72" fmla="*/ 123 w 152"/>
                    <a:gd name="T73" fmla="*/ 154 h 202"/>
                    <a:gd name="T74" fmla="*/ 131 w 152"/>
                    <a:gd name="T75" fmla="*/ 140 h 202"/>
                    <a:gd name="T76" fmla="*/ 139 w 152"/>
                    <a:gd name="T77" fmla="*/ 124 h 202"/>
                    <a:gd name="T78" fmla="*/ 144 w 152"/>
                    <a:gd name="T79" fmla="*/ 109 h 2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152" h="202">
                      <a:moveTo>
                        <a:pt x="146" y="101"/>
                      </a:moveTo>
                      <a:lnTo>
                        <a:pt x="149" y="93"/>
                      </a:lnTo>
                      <a:lnTo>
                        <a:pt x="150" y="85"/>
                      </a:lnTo>
                      <a:lnTo>
                        <a:pt x="151" y="77"/>
                      </a:lnTo>
                      <a:lnTo>
                        <a:pt x="152" y="70"/>
                      </a:lnTo>
                      <a:lnTo>
                        <a:pt x="152" y="63"/>
                      </a:lnTo>
                      <a:lnTo>
                        <a:pt x="151" y="55"/>
                      </a:lnTo>
                      <a:lnTo>
                        <a:pt x="151" y="48"/>
                      </a:lnTo>
                      <a:lnTo>
                        <a:pt x="149" y="41"/>
                      </a:lnTo>
                      <a:lnTo>
                        <a:pt x="148" y="35"/>
                      </a:lnTo>
                      <a:lnTo>
                        <a:pt x="145" y="30"/>
                      </a:lnTo>
                      <a:lnTo>
                        <a:pt x="143" y="24"/>
                      </a:lnTo>
                      <a:lnTo>
                        <a:pt x="140" y="20"/>
                      </a:lnTo>
                      <a:lnTo>
                        <a:pt x="136" y="15"/>
                      </a:lnTo>
                      <a:lnTo>
                        <a:pt x="132" y="11"/>
                      </a:lnTo>
                      <a:lnTo>
                        <a:pt x="128" y="8"/>
                      </a:lnTo>
                      <a:lnTo>
                        <a:pt x="124" y="5"/>
                      </a:lnTo>
                      <a:lnTo>
                        <a:pt x="119" y="3"/>
                      </a:lnTo>
                      <a:lnTo>
                        <a:pt x="114" y="1"/>
                      </a:lnTo>
                      <a:lnTo>
                        <a:pt x="109" y="0"/>
                      </a:lnTo>
                      <a:lnTo>
                        <a:pt x="103" y="0"/>
                      </a:lnTo>
                      <a:lnTo>
                        <a:pt x="98" y="0"/>
                      </a:lnTo>
                      <a:lnTo>
                        <a:pt x="92" y="1"/>
                      </a:lnTo>
                      <a:lnTo>
                        <a:pt x="86" y="3"/>
                      </a:lnTo>
                      <a:lnTo>
                        <a:pt x="79" y="5"/>
                      </a:lnTo>
                      <a:lnTo>
                        <a:pt x="74" y="8"/>
                      </a:lnTo>
                      <a:lnTo>
                        <a:pt x="68" y="11"/>
                      </a:lnTo>
                      <a:lnTo>
                        <a:pt x="62" y="15"/>
                      </a:lnTo>
                      <a:lnTo>
                        <a:pt x="57" y="20"/>
                      </a:lnTo>
                      <a:lnTo>
                        <a:pt x="51" y="24"/>
                      </a:lnTo>
                      <a:lnTo>
                        <a:pt x="45" y="30"/>
                      </a:lnTo>
                      <a:lnTo>
                        <a:pt x="40" y="35"/>
                      </a:lnTo>
                      <a:lnTo>
                        <a:pt x="35" y="41"/>
                      </a:lnTo>
                      <a:lnTo>
                        <a:pt x="30" y="48"/>
                      </a:lnTo>
                      <a:lnTo>
                        <a:pt x="25" y="55"/>
                      </a:lnTo>
                      <a:lnTo>
                        <a:pt x="22" y="63"/>
                      </a:lnTo>
                      <a:lnTo>
                        <a:pt x="17" y="70"/>
                      </a:lnTo>
                      <a:lnTo>
                        <a:pt x="14" y="77"/>
                      </a:lnTo>
                      <a:lnTo>
                        <a:pt x="10" y="85"/>
                      </a:lnTo>
                      <a:lnTo>
                        <a:pt x="8" y="93"/>
                      </a:lnTo>
                      <a:lnTo>
                        <a:pt x="6" y="101"/>
                      </a:lnTo>
                      <a:lnTo>
                        <a:pt x="3" y="109"/>
                      </a:lnTo>
                      <a:lnTo>
                        <a:pt x="2" y="117"/>
                      </a:lnTo>
                      <a:lnTo>
                        <a:pt x="1" y="124"/>
                      </a:lnTo>
                      <a:lnTo>
                        <a:pt x="0" y="132"/>
                      </a:lnTo>
                      <a:lnTo>
                        <a:pt x="0" y="140"/>
                      </a:lnTo>
                      <a:lnTo>
                        <a:pt x="1" y="147"/>
                      </a:lnTo>
                      <a:lnTo>
                        <a:pt x="2" y="154"/>
                      </a:lnTo>
                      <a:lnTo>
                        <a:pt x="3" y="160"/>
                      </a:lnTo>
                      <a:lnTo>
                        <a:pt x="5" y="167"/>
                      </a:lnTo>
                      <a:lnTo>
                        <a:pt x="7" y="173"/>
                      </a:lnTo>
                      <a:lnTo>
                        <a:pt x="10" y="177"/>
                      </a:lnTo>
                      <a:lnTo>
                        <a:pt x="13" y="183"/>
                      </a:lnTo>
                      <a:lnTo>
                        <a:pt x="16" y="188"/>
                      </a:lnTo>
                      <a:lnTo>
                        <a:pt x="20" y="191"/>
                      </a:lnTo>
                      <a:lnTo>
                        <a:pt x="24" y="194"/>
                      </a:lnTo>
                      <a:lnTo>
                        <a:pt x="28" y="197"/>
                      </a:lnTo>
                      <a:lnTo>
                        <a:pt x="33" y="199"/>
                      </a:lnTo>
                      <a:lnTo>
                        <a:pt x="39" y="201"/>
                      </a:lnTo>
                      <a:lnTo>
                        <a:pt x="43" y="201"/>
                      </a:lnTo>
                      <a:lnTo>
                        <a:pt x="49" y="202"/>
                      </a:lnTo>
                      <a:lnTo>
                        <a:pt x="55" y="201"/>
                      </a:lnTo>
                      <a:lnTo>
                        <a:pt x="60" y="201"/>
                      </a:lnTo>
                      <a:lnTo>
                        <a:pt x="66" y="199"/>
                      </a:lnTo>
                      <a:lnTo>
                        <a:pt x="73" y="197"/>
                      </a:lnTo>
                      <a:lnTo>
                        <a:pt x="78" y="194"/>
                      </a:lnTo>
                      <a:lnTo>
                        <a:pt x="84" y="191"/>
                      </a:lnTo>
                      <a:lnTo>
                        <a:pt x="90" y="188"/>
                      </a:lnTo>
                      <a:lnTo>
                        <a:pt x="95" y="183"/>
                      </a:lnTo>
                      <a:lnTo>
                        <a:pt x="101" y="177"/>
                      </a:lnTo>
                      <a:lnTo>
                        <a:pt x="107" y="173"/>
                      </a:lnTo>
                      <a:lnTo>
                        <a:pt x="112" y="167"/>
                      </a:lnTo>
                      <a:lnTo>
                        <a:pt x="117" y="160"/>
                      </a:lnTo>
                      <a:lnTo>
                        <a:pt x="123" y="154"/>
                      </a:lnTo>
                      <a:lnTo>
                        <a:pt x="127" y="147"/>
                      </a:lnTo>
                      <a:lnTo>
                        <a:pt x="131" y="140"/>
                      </a:lnTo>
                      <a:lnTo>
                        <a:pt x="135" y="132"/>
                      </a:lnTo>
                      <a:lnTo>
                        <a:pt x="139" y="124"/>
                      </a:lnTo>
                      <a:lnTo>
                        <a:pt x="142" y="117"/>
                      </a:lnTo>
                      <a:lnTo>
                        <a:pt x="144" y="109"/>
                      </a:lnTo>
                      <a:lnTo>
                        <a:pt x="146" y="101"/>
                      </a:lnTo>
                      <a:close/>
                    </a:path>
                  </a:pathLst>
                </a:custGeom>
                <a:noFill/>
                <a:ln w="19050" cmpd="sng">
                  <a:solidFill>
                    <a:srgbClr val="FF33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1974" name="Freeform 422"/>
                <p:cNvSpPr>
                  <a:spLocks/>
                </p:cNvSpPr>
                <p:nvPr/>
              </p:nvSpPr>
              <p:spPr bwMode="auto">
                <a:xfrm>
                  <a:off x="723" y="1273"/>
                  <a:ext cx="45" cy="103"/>
                </a:xfrm>
                <a:custGeom>
                  <a:avLst/>
                  <a:gdLst>
                    <a:gd name="T0" fmla="*/ 129 w 136"/>
                    <a:gd name="T1" fmla="*/ 4 h 303"/>
                    <a:gd name="T2" fmla="*/ 116 w 136"/>
                    <a:gd name="T3" fmla="*/ 13 h 303"/>
                    <a:gd name="T4" fmla="*/ 102 w 136"/>
                    <a:gd name="T5" fmla="*/ 23 h 303"/>
                    <a:gd name="T6" fmla="*/ 88 w 136"/>
                    <a:gd name="T7" fmla="*/ 35 h 303"/>
                    <a:gd name="T8" fmla="*/ 76 w 136"/>
                    <a:gd name="T9" fmla="*/ 49 h 303"/>
                    <a:gd name="T10" fmla="*/ 65 w 136"/>
                    <a:gd name="T11" fmla="*/ 65 h 303"/>
                    <a:gd name="T12" fmla="*/ 54 w 136"/>
                    <a:gd name="T13" fmla="*/ 81 h 303"/>
                    <a:gd name="T14" fmla="*/ 44 w 136"/>
                    <a:gd name="T15" fmla="*/ 99 h 303"/>
                    <a:gd name="T16" fmla="*/ 36 w 136"/>
                    <a:gd name="T17" fmla="*/ 117 h 303"/>
                    <a:gd name="T18" fmla="*/ 29 w 136"/>
                    <a:gd name="T19" fmla="*/ 135 h 303"/>
                    <a:gd name="T20" fmla="*/ 1 w 136"/>
                    <a:gd name="T21" fmla="*/ 242 h 303"/>
                    <a:gd name="T22" fmla="*/ 0 w 136"/>
                    <a:gd name="T23" fmla="*/ 254 h 303"/>
                    <a:gd name="T24" fmla="*/ 0 w 136"/>
                    <a:gd name="T25" fmla="*/ 266 h 303"/>
                    <a:gd name="T26" fmla="*/ 1 w 136"/>
                    <a:gd name="T27" fmla="*/ 277 h 303"/>
                    <a:gd name="T28" fmla="*/ 4 w 136"/>
                    <a:gd name="T29" fmla="*/ 286 h 303"/>
                    <a:gd name="T30" fmla="*/ 10 w 136"/>
                    <a:gd name="T31" fmla="*/ 293 h 303"/>
                    <a:gd name="T32" fmla="*/ 16 w 136"/>
                    <a:gd name="T33" fmla="*/ 299 h 303"/>
                    <a:gd name="T34" fmla="*/ 24 w 136"/>
                    <a:gd name="T35" fmla="*/ 302 h 303"/>
                    <a:gd name="T36" fmla="*/ 32 w 136"/>
                    <a:gd name="T37" fmla="*/ 303 h 303"/>
                    <a:gd name="T38" fmla="*/ 41 w 136"/>
                    <a:gd name="T39" fmla="*/ 302 h 303"/>
                    <a:gd name="T40" fmla="*/ 50 w 136"/>
                    <a:gd name="T41" fmla="*/ 299 h 303"/>
                    <a:gd name="T42" fmla="*/ 59 w 136"/>
                    <a:gd name="T43" fmla="*/ 293 h 303"/>
                    <a:gd name="T44" fmla="*/ 68 w 136"/>
                    <a:gd name="T45" fmla="*/ 286 h 303"/>
                    <a:gd name="T46" fmla="*/ 77 w 136"/>
                    <a:gd name="T47" fmla="*/ 277 h 303"/>
                    <a:gd name="T48" fmla="*/ 84 w 136"/>
                    <a:gd name="T49" fmla="*/ 266 h 303"/>
                    <a:gd name="T50" fmla="*/ 91 w 136"/>
                    <a:gd name="T51" fmla="*/ 254 h 303"/>
                    <a:gd name="T52" fmla="*/ 95 w 136"/>
                    <a:gd name="T53" fmla="*/ 242 h 303"/>
                    <a:gd name="T54" fmla="*/ 107 w 136"/>
                    <a:gd name="T55" fmla="*/ 202 h 303"/>
                    <a:gd name="T56" fmla="*/ 110 w 136"/>
                    <a:gd name="T57" fmla="*/ 191 h 303"/>
                    <a:gd name="T58" fmla="*/ 111 w 136"/>
                    <a:gd name="T59" fmla="*/ 180 h 303"/>
                    <a:gd name="T60" fmla="*/ 111 w 136"/>
                    <a:gd name="T61" fmla="*/ 168 h 303"/>
                    <a:gd name="T62" fmla="*/ 110 w 136"/>
                    <a:gd name="T63" fmla="*/ 159 h 303"/>
                    <a:gd name="T64" fmla="*/ 107 w 136"/>
                    <a:gd name="T65" fmla="*/ 150 h 303"/>
                    <a:gd name="T66" fmla="*/ 102 w 136"/>
                    <a:gd name="T67" fmla="*/ 143 h 303"/>
                    <a:gd name="T68" fmla="*/ 96 w 136"/>
                    <a:gd name="T69" fmla="*/ 139 h 303"/>
                    <a:gd name="T70" fmla="*/ 90 w 136"/>
                    <a:gd name="T71" fmla="*/ 135 h 303"/>
                    <a:gd name="T72" fmla="*/ 82 w 136"/>
                    <a:gd name="T73" fmla="*/ 134 h 303"/>
                    <a:gd name="T74" fmla="*/ 29 w 136"/>
                    <a:gd name="T75" fmla="*/ 135 h 3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136" h="303">
                      <a:moveTo>
                        <a:pt x="136" y="0"/>
                      </a:moveTo>
                      <a:lnTo>
                        <a:pt x="129" y="4"/>
                      </a:lnTo>
                      <a:lnTo>
                        <a:pt x="122" y="8"/>
                      </a:lnTo>
                      <a:lnTo>
                        <a:pt x="116" y="13"/>
                      </a:lnTo>
                      <a:lnTo>
                        <a:pt x="109" y="17"/>
                      </a:lnTo>
                      <a:lnTo>
                        <a:pt x="102" y="23"/>
                      </a:lnTo>
                      <a:lnTo>
                        <a:pt x="95" y="29"/>
                      </a:lnTo>
                      <a:lnTo>
                        <a:pt x="88" y="35"/>
                      </a:lnTo>
                      <a:lnTo>
                        <a:pt x="83" y="42"/>
                      </a:lnTo>
                      <a:lnTo>
                        <a:pt x="76" y="49"/>
                      </a:lnTo>
                      <a:lnTo>
                        <a:pt x="70" y="57"/>
                      </a:lnTo>
                      <a:lnTo>
                        <a:pt x="65" y="65"/>
                      </a:lnTo>
                      <a:lnTo>
                        <a:pt x="59" y="73"/>
                      </a:lnTo>
                      <a:lnTo>
                        <a:pt x="54" y="81"/>
                      </a:lnTo>
                      <a:lnTo>
                        <a:pt x="49" y="90"/>
                      </a:lnTo>
                      <a:lnTo>
                        <a:pt x="44" y="99"/>
                      </a:lnTo>
                      <a:lnTo>
                        <a:pt x="41" y="107"/>
                      </a:lnTo>
                      <a:lnTo>
                        <a:pt x="36" y="117"/>
                      </a:lnTo>
                      <a:lnTo>
                        <a:pt x="33" y="126"/>
                      </a:lnTo>
                      <a:lnTo>
                        <a:pt x="29" y="135"/>
                      </a:lnTo>
                      <a:lnTo>
                        <a:pt x="3" y="236"/>
                      </a:lnTo>
                      <a:lnTo>
                        <a:pt x="1" y="242"/>
                      </a:lnTo>
                      <a:lnTo>
                        <a:pt x="0" y="249"/>
                      </a:lnTo>
                      <a:lnTo>
                        <a:pt x="0" y="254"/>
                      </a:lnTo>
                      <a:lnTo>
                        <a:pt x="0" y="260"/>
                      </a:lnTo>
                      <a:lnTo>
                        <a:pt x="0" y="266"/>
                      </a:lnTo>
                      <a:lnTo>
                        <a:pt x="0" y="272"/>
                      </a:lnTo>
                      <a:lnTo>
                        <a:pt x="1" y="277"/>
                      </a:lnTo>
                      <a:lnTo>
                        <a:pt x="3" y="282"/>
                      </a:lnTo>
                      <a:lnTo>
                        <a:pt x="4" y="286"/>
                      </a:lnTo>
                      <a:lnTo>
                        <a:pt x="7" y="290"/>
                      </a:lnTo>
                      <a:lnTo>
                        <a:pt x="10" y="293"/>
                      </a:lnTo>
                      <a:lnTo>
                        <a:pt x="12" y="296"/>
                      </a:lnTo>
                      <a:lnTo>
                        <a:pt x="16" y="299"/>
                      </a:lnTo>
                      <a:lnTo>
                        <a:pt x="19" y="301"/>
                      </a:lnTo>
                      <a:lnTo>
                        <a:pt x="24" y="302"/>
                      </a:lnTo>
                      <a:lnTo>
                        <a:pt x="27" y="303"/>
                      </a:lnTo>
                      <a:lnTo>
                        <a:pt x="32" y="303"/>
                      </a:lnTo>
                      <a:lnTo>
                        <a:pt x="36" y="303"/>
                      </a:lnTo>
                      <a:lnTo>
                        <a:pt x="41" y="302"/>
                      </a:lnTo>
                      <a:lnTo>
                        <a:pt x="45" y="301"/>
                      </a:lnTo>
                      <a:lnTo>
                        <a:pt x="50" y="299"/>
                      </a:lnTo>
                      <a:lnTo>
                        <a:pt x="54" y="296"/>
                      </a:lnTo>
                      <a:lnTo>
                        <a:pt x="59" y="293"/>
                      </a:lnTo>
                      <a:lnTo>
                        <a:pt x="63" y="290"/>
                      </a:lnTo>
                      <a:lnTo>
                        <a:pt x="68" y="286"/>
                      </a:lnTo>
                      <a:lnTo>
                        <a:pt x="73" y="282"/>
                      </a:lnTo>
                      <a:lnTo>
                        <a:pt x="77" y="277"/>
                      </a:lnTo>
                      <a:lnTo>
                        <a:pt x="80" y="272"/>
                      </a:lnTo>
                      <a:lnTo>
                        <a:pt x="84" y="266"/>
                      </a:lnTo>
                      <a:lnTo>
                        <a:pt x="87" y="260"/>
                      </a:lnTo>
                      <a:lnTo>
                        <a:pt x="91" y="254"/>
                      </a:lnTo>
                      <a:lnTo>
                        <a:pt x="93" y="249"/>
                      </a:lnTo>
                      <a:lnTo>
                        <a:pt x="95" y="242"/>
                      </a:lnTo>
                      <a:lnTo>
                        <a:pt x="97" y="236"/>
                      </a:lnTo>
                      <a:lnTo>
                        <a:pt x="107" y="202"/>
                      </a:lnTo>
                      <a:lnTo>
                        <a:pt x="108" y="197"/>
                      </a:lnTo>
                      <a:lnTo>
                        <a:pt x="110" y="191"/>
                      </a:lnTo>
                      <a:lnTo>
                        <a:pt x="110" y="185"/>
                      </a:lnTo>
                      <a:lnTo>
                        <a:pt x="111" y="180"/>
                      </a:lnTo>
                      <a:lnTo>
                        <a:pt x="111" y="174"/>
                      </a:lnTo>
                      <a:lnTo>
                        <a:pt x="111" y="168"/>
                      </a:lnTo>
                      <a:lnTo>
                        <a:pt x="111" y="164"/>
                      </a:lnTo>
                      <a:lnTo>
                        <a:pt x="110" y="159"/>
                      </a:lnTo>
                      <a:lnTo>
                        <a:pt x="109" y="155"/>
                      </a:lnTo>
                      <a:lnTo>
                        <a:pt x="107" y="150"/>
                      </a:lnTo>
                      <a:lnTo>
                        <a:pt x="104" y="147"/>
                      </a:lnTo>
                      <a:lnTo>
                        <a:pt x="102" y="143"/>
                      </a:lnTo>
                      <a:lnTo>
                        <a:pt x="100" y="141"/>
                      </a:lnTo>
                      <a:lnTo>
                        <a:pt x="96" y="139"/>
                      </a:lnTo>
                      <a:lnTo>
                        <a:pt x="93" y="136"/>
                      </a:lnTo>
                      <a:lnTo>
                        <a:pt x="90" y="135"/>
                      </a:lnTo>
                      <a:lnTo>
                        <a:pt x="85" y="135"/>
                      </a:lnTo>
                      <a:lnTo>
                        <a:pt x="82" y="134"/>
                      </a:lnTo>
                      <a:lnTo>
                        <a:pt x="77" y="135"/>
                      </a:lnTo>
                      <a:lnTo>
                        <a:pt x="29" y="135"/>
                      </a:lnTo>
                    </a:path>
                  </a:pathLst>
                </a:custGeom>
                <a:noFill/>
                <a:ln w="19050" cmpd="sng">
                  <a:solidFill>
                    <a:srgbClr val="FF33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1975" name="Line 423"/>
                <p:cNvSpPr>
                  <a:spLocks noChangeShapeType="1"/>
                </p:cNvSpPr>
                <p:nvPr/>
              </p:nvSpPr>
              <p:spPr bwMode="auto">
                <a:xfrm>
                  <a:off x="1100" y="1257"/>
                  <a:ext cx="0" cy="0"/>
                </a:xfrm>
                <a:prstGeom prst="line">
                  <a:avLst/>
                </a:prstGeom>
                <a:noFill/>
                <a:ln w="19050">
                  <a:solidFill>
                    <a:srgbClr val="FF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1976" name="Line 424"/>
                <p:cNvSpPr>
                  <a:spLocks noChangeShapeType="1"/>
                </p:cNvSpPr>
                <p:nvPr/>
              </p:nvSpPr>
              <p:spPr bwMode="auto">
                <a:xfrm>
                  <a:off x="1420" y="1068"/>
                  <a:ext cx="0" cy="0"/>
                </a:xfrm>
                <a:prstGeom prst="line">
                  <a:avLst/>
                </a:prstGeom>
                <a:noFill/>
                <a:ln w="19050">
                  <a:solidFill>
                    <a:srgbClr val="FF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1977" name="Line 425"/>
                <p:cNvSpPr>
                  <a:spLocks noChangeShapeType="1"/>
                </p:cNvSpPr>
                <p:nvPr/>
              </p:nvSpPr>
              <p:spPr bwMode="auto">
                <a:xfrm>
                  <a:off x="2502" y="779"/>
                  <a:ext cx="0" cy="163"/>
                </a:xfrm>
                <a:prstGeom prst="line">
                  <a:avLst/>
                </a:prstGeom>
                <a:noFill/>
                <a:ln w="19050">
                  <a:solidFill>
                    <a:srgbClr val="FF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1978" name="Line 426"/>
                <p:cNvSpPr>
                  <a:spLocks noChangeShapeType="1"/>
                </p:cNvSpPr>
                <p:nvPr/>
              </p:nvSpPr>
              <p:spPr bwMode="auto">
                <a:xfrm>
                  <a:off x="1260" y="751"/>
                  <a:ext cx="0" cy="164"/>
                </a:xfrm>
                <a:prstGeom prst="line">
                  <a:avLst/>
                </a:prstGeom>
                <a:noFill/>
                <a:ln w="19050">
                  <a:solidFill>
                    <a:srgbClr val="FF33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51979" name="Group 427"/>
            <p:cNvGrpSpPr>
              <a:grpSpLocks/>
            </p:cNvGrpSpPr>
            <p:nvPr/>
          </p:nvGrpSpPr>
          <p:grpSpPr bwMode="auto">
            <a:xfrm>
              <a:off x="2502" y="852"/>
              <a:ext cx="936" cy="1367"/>
              <a:chOff x="2502" y="852"/>
              <a:chExt cx="936" cy="1367"/>
            </a:xfrm>
          </p:grpSpPr>
          <p:sp>
            <p:nvSpPr>
              <p:cNvPr id="151980" name="Line 428"/>
              <p:cNvSpPr>
                <a:spLocks noChangeShapeType="1"/>
              </p:cNvSpPr>
              <p:nvPr/>
            </p:nvSpPr>
            <p:spPr bwMode="auto">
              <a:xfrm>
                <a:off x="2813" y="1163"/>
                <a:ext cx="355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981" name="Line 429"/>
              <p:cNvSpPr>
                <a:spLocks noChangeShapeType="1"/>
              </p:cNvSpPr>
              <p:nvPr/>
            </p:nvSpPr>
            <p:spPr bwMode="auto">
              <a:xfrm flipV="1">
                <a:off x="3125" y="1228"/>
                <a:ext cx="0" cy="925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982" name="Freeform 430"/>
              <p:cNvSpPr>
                <a:spLocks/>
              </p:cNvSpPr>
              <p:nvPr/>
            </p:nvSpPr>
            <p:spPr bwMode="auto">
              <a:xfrm>
                <a:off x="3114" y="2153"/>
                <a:ext cx="23" cy="66"/>
              </a:xfrm>
              <a:custGeom>
                <a:avLst/>
                <a:gdLst>
                  <a:gd name="T0" fmla="*/ 0 w 65"/>
                  <a:gd name="T1" fmla="*/ 0 h 194"/>
                  <a:gd name="T2" fmla="*/ 65 w 65"/>
                  <a:gd name="T3" fmla="*/ 0 h 194"/>
                  <a:gd name="T4" fmla="*/ 33 w 65"/>
                  <a:gd name="T5" fmla="*/ 194 h 194"/>
                  <a:gd name="T6" fmla="*/ 0 w 65"/>
                  <a:gd name="T7" fmla="*/ 0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5" h="194">
                    <a:moveTo>
                      <a:pt x="0" y="0"/>
                    </a:moveTo>
                    <a:lnTo>
                      <a:pt x="65" y="0"/>
                    </a:lnTo>
                    <a:lnTo>
                      <a:pt x="33" y="19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983" name="Freeform 431"/>
              <p:cNvSpPr>
                <a:spLocks/>
              </p:cNvSpPr>
              <p:nvPr/>
            </p:nvSpPr>
            <p:spPr bwMode="auto">
              <a:xfrm>
                <a:off x="3114" y="2153"/>
                <a:ext cx="23" cy="66"/>
              </a:xfrm>
              <a:custGeom>
                <a:avLst/>
                <a:gdLst>
                  <a:gd name="T0" fmla="*/ 0 w 65"/>
                  <a:gd name="T1" fmla="*/ 0 h 194"/>
                  <a:gd name="T2" fmla="*/ 65 w 65"/>
                  <a:gd name="T3" fmla="*/ 0 h 194"/>
                  <a:gd name="T4" fmla="*/ 33 w 65"/>
                  <a:gd name="T5" fmla="*/ 194 h 194"/>
                  <a:gd name="T6" fmla="*/ 0 w 65"/>
                  <a:gd name="T7" fmla="*/ 0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5" h="194">
                    <a:moveTo>
                      <a:pt x="0" y="0"/>
                    </a:moveTo>
                    <a:lnTo>
                      <a:pt x="65" y="0"/>
                    </a:lnTo>
                    <a:lnTo>
                      <a:pt x="33" y="19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3300"/>
              </a:solidFill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984" name="Freeform 432"/>
              <p:cNvSpPr>
                <a:spLocks/>
              </p:cNvSpPr>
              <p:nvPr/>
            </p:nvSpPr>
            <p:spPr bwMode="auto">
              <a:xfrm>
                <a:off x="3114" y="1163"/>
                <a:ext cx="23" cy="65"/>
              </a:xfrm>
              <a:custGeom>
                <a:avLst/>
                <a:gdLst>
                  <a:gd name="T0" fmla="*/ 0 w 65"/>
                  <a:gd name="T1" fmla="*/ 195 h 195"/>
                  <a:gd name="T2" fmla="*/ 65 w 65"/>
                  <a:gd name="T3" fmla="*/ 195 h 195"/>
                  <a:gd name="T4" fmla="*/ 33 w 65"/>
                  <a:gd name="T5" fmla="*/ 0 h 195"/>
                  <a:gd name="T6" fmla="*/ 0 w 65"/>
                  <a:gd name="T7" fmla="*/ 195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5" h="195">
                    <a:moveTo>
                      <a:pt x="0" y="195"/>
                    </a:moveTo>
                    <a:lnTo>
                      <a:pt x="65" y="195"/>
                    </a:lnTo>
                    <a:lnTo>
                      <a:pt x="33" y="0"/>
                    </a:lnTo>
                    <a:lnTo>
                      <a:pt x="0" y="195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985" name="Freeform 433"/>
              <p:cNvSpPr>
                <a:spLocks/>
              </p:cNvSpPr>
              <p:nvPr/>
            </p:nvSpPr>
            <p:spPr bwMode="auto">
              <a:xfrm>
                <a:off x="3114" y="1163"/>
                <a:ext cx="23" cy="65"/>
              </a:xfrm>
              <a:custGeom>
                <a:avLst/>
                <a:gdLst>
                  <a:gd name="T0" fmla="*/ 0 w 65"/>
                  <a:gd name="T1" fmla="*/ 195 h 195"/>
                  <a:gd name="T2" fmla="*/ 65 w 65"/>
                  <a:gd name="T3" fmla="*/ 195 h 195"/>
                  <a:gd name="T4" fmla="*/ 33 w 65"/>
                  <a:gd name="T5" fmla="*/ 0 h 195"/>
                  <a:gd name="T6" fmla="*/ 0 w 65"/>
                  <a:gd name="T7" fmla="*/ 195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5" h="195">
                    <a:moveTo>
                      <a:pt x="0" y="195"/>
                    </a:moveTo>
                    <a:lnTo>
                      <a:pt x="65" y="195"/>
                    </a:lnTo>
                    <a:lnTo>
                      <a:pt x="33" y="0"/>
                    </a:lnTo>
                    <a:lnTo>
                      <a:pt x="0" y="195"/>
                    </a:lnTo>
                    <a:close/>
                  </a:path>
                </a:pathLst>
              </a:custGeom>
              <a:solidFill>
                <a:srgbClr val="FF3300"/>
              </a:solidFill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986" name="Freeform 434"/>
              <p:cNvSpPr>
                <a:spLocks/>
              </p:cNvSpPr>
              <p:nvPr/>
            </p:nvSpPr>
            <p:spPr bwMode="auto">
              <a:xfrm>
                <a:off x="2975" y="1704"/>
                <a:ext cx="101" cy="29"/>
              </a:xfrm>
              <a:custGeom>
                <a:avLst/>
                <a:gdLst>
                  <a:gd name="T0" fmla="*/ 303 w 303"/>
                  <a:gd name="T1" fmla="*/ 80 h 80"/>
                  <a:gd name="T2" fmla="*/ 0 w 303"/>
                  <a:gd name="T3" fmla="*/ 0 h 80"/>
                  <a:gd name="T4" fmla="*/ 68 w 303"/>
                  <a:gd name="T5" fmla="*/ 64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3" h="80">
                    <a:moveTo>
                      <a:pt x="303" y="80"/>
                    </a:moveTo>
                    <a:lnTo>
                      <a:pt x="0" y="0"/>
                    </a:lnTo>
                    <a:lnTo>
                      <a:pt x="68" y="64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987" name="Freeform 435"/>
              <p:cNvSpPr>
                <a:spLocks/>
              </p:cNvSpPr>
              <p:nvPr/>
            </p:nvSpPr>
            <p:spPr bwMode="auto">
              <a:xfrm>
                <a:off x="2975" y="1650"/>
                <a:ext cx="101" cy="42"/>
              </a:xfrm>
              <a:custGeom>
                <a:avLst/>
                <a:gdLst>
                  <a:gd name="T0" fmla="*/ 303 w 303"/>
                  <a:gd name="T1" fmla="*/ 128 h 128"/>
                  <a:gd name="T2" fmla="*/ 0 w 303"/>
                  <a:gd name="T3" fmla="*/ 0 h 128"/>
                  <a:gd name="T4" fmla="*/ 0 w 303"/>
                  <a:gd name="T5" fmla="*/ 94 h 128"/>
                  <a:gd name="T6" fmla="*/ 34 w 303"/>
                  <a:gd name="T7" fmla="*/ 103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3" h="128">
                    <a:moveTo>
                      <a:pt x="303" y="128"/>
                    </a:moveTo>
                    <a:lnTo>
                      <a:pt x="0" y="0"/>
                    </a:lnTo>
                    <a:lnTo>
                      <a:pt x="0" y="94"/>
                    </a:lnTo>
                    <a:lnTo>
                      <a:pt x="34" y="103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988" name="Line 436"/>
              <p:cNvSpPr>
                <a:spLocks noChangeShapeType="1"/>
              </p:cNvSpPr>
              <p:nvPr/>
            </p:nvSpPr>
            <p:spPr bwMode="auto">
              <a:xfrm>
                <a:off x="3125" y="1163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989" name="Line 437"/>
              <p:cNvSpPr>
                <a:spLocks noChangeShapeType="1"/>
              </p:cNvSpPr>
              <p:nvPr/>
            </p:nvSpPr>
            <p:spPr bwMode="auto">
              <a:xfrm>
                <a:off x="2502" y="852"/>
                <a:ext cx="936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990" name="Line 438"/>
              <p:cNvSpPr>
                <a:spLocks noChangeShapeType="1"/>
              </p:cNvSpPr>
              <p:nvPr/>
            </p:nvSpPr>
            <p:spPr bwMode="auto">
              <a:xfrm>
                <a:off x="2813" y="2219"/>
                <a:ext cx="625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991" name="Line 439"/>
              <p:cNvSpPr>
                <a:spLocks noChangeShapeType="1"/>
              </p:cNvSpPr>
              <p:nvPr/>
            </p:nvSpPr>
            <p:spPr bwMode="auto">
              <a:xfrm>
                <a:off x="3393" y="918"/>
                <a:ext cx="0" cy="1235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992" name="Freeform 440"/>
              <p:cNvSpPr>
                <a:spLocks/>
              </p:cNvSpPr>
              <p:nvPr/>
            </p:nvSpPr>
            <p:spPr bwMode="auto">
              <a:xfrm>
                <a:off x="3384" y="852"/>
                <a:ext cx="22" cy="66"/>
              </a:xfrm>
              <a:custGeom>
                <a:avLst/>
                <a:gdLst>
                  <a:gd name="T0" fmla="*/ 0 w 65"/>
                  <a:gd name="T1" fmla="*/ 195 h 195"/>
                  <a:gd name="T2" fmla="*/ 65 w 65"/>
                  <a:gd name="T3" fmla="*/ 195 h 195"/>
                  <a:gd name="T4" fmla="*/ 32 w 65"/>
                  <a:gd name="T5" fmla="*/ 0 h 195"/>
                  <a:gd name="T6" fmla="*/ 0 w 65"/>
                  <a:gd name="T7" fmla="*/ 195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5" h="195">
                    <a:moveTo>
                      <a:pt x="0" y="195"/>
                    </a:moveTo>
                    <a:lnTo>
                      <a:pt x="65" y="195"/>
                    </a:lnTo>
                    <a:lnTo>
                      <a:pt x="32" y="0"/>
                    </a:lnTo>
                    <a:lnTo>
                      <a:pt x="0" y="195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993" name="Freeform 441"/>
              <p:cNvSpPr>
                <a:spLocks/>
              </p:cNvSpPr>
              <p:nvPr/>
            </p:nvSpPr>
            <p:spPr bwMode="auto">
              <a:xfrm>
                <a:off x="3384" y="852"/>
                <a:ext cx="22" cy="66"/>
              </a:xfrm>
              <a:custGeom>
                <a:avLst/>
                <a:gdLst>
                  <a:gd name="T0" fmla="*/ 0 w 65"/>
                  <a:gd name="T1" fmla="*/ 195 h 195"/>
                  <a:gd name="T2" fmla="*/ 65 w 65"/>
                  <a:gd name="T3" fmla="*/ 195 h 195"/>
                  <a:gd name="T4" fmla="*/ 32 w 65"/>
                  <a:gd name="T5" fmla="*/ 0 h 195"/>
                  <a:gd name="T6" fmla="*/ 0 w 65"/>
                  <a:gd name="T7" fmla="*/ 195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5" h="195">
                    <a:moveTo>
                      <a:pt x="0" y="195"/>
                    </a:moveTo>
                    <a:lnTo>
                      <a:pt x="65" y="195"/>
                    </a:lnTo>
                    <a:lnTo>
                      <a:pt x="32" y="0"/>
                    </a:lnTo>
                    <a:lnTo>
                      <a:pt x="0" y="195"/>
                    </a:lnTo>
                    <a:close/>
                  </a:path>
                </a:pathLst>
              </a:custGeom>
              <a:solidFill>
                <a:srgbClr val="FF3300"/>
              </a:solidFill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994" name="Freeform 442"/>
              <p:cNvSpPr>
                <a:spLocks/>
              </p:cNvSpPr>
              <p:nvPr/>
            </p:nvSpPr>
            <p:spPr bwMode="auto">
              <a:xfrm>
                <a:off x="3384" y="2153"/>
                <a:ext cx="22" cy="66"/>
              </a:xfrm>
              <a:custGeom>
                <a:avLst/>
                <a:gdLst>
                  <a:gd name="T0" fmla="*/ 0 w 65"/>
                  <a:gd name="T1" fmla="*/ 0 h 194"/>
                  <a:gd name="T2" fmla="*/ 65 w 65"/>
                  <a:gd name="T3" fmla="*/ 0 h 194"/>
                  <a:gd name="T4" fmla="*/ 32 w 65"/>
                  <a:gd name="T5" fmla="*/ 194 h 194"/>
                  <a:gd name="T6" fmla="*/ 0 w 65"/>
                  <a:gd name="T7" fmla="*/ 0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5" h="194">
                    <a:moveTo>
                      <a:pt x="0" y="0"/>
                    </a:moveTo>
                    <a:lnTo>
                      <a:pt x="65" y="0"/>
                    </a:lnTo>
                    <a:lnTo>
                      <a:pt x="32" y="19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995" name="Freeform 443"/>
              <p:cNvSpPr>
                <a:spLocks/>
              </p:cNvSpPr>
              <p:nvPr/>
            </p:nvSpPr>
            <p:spPr bwMode="auto">
              <a:xfrm>
                <a:off x="3384" y="2153"/>
                <a:ext cx="22" cy="66"/>
              </a:xfrm>
              <a:custGeom>
                <a:avLst/>
                <a:gdLst>
                  <a:gd name="T0" fmla="*/ 0 w 65"/>
                  <a:gd name="T1" fmla="*/ 0 h 194"/>
                  <a:gd name="T2" fmla="*/ 65 w 65"/>
                  <a:gd name="T3" fmla="*/ 0 h 194"/>
                  <a:gd name="T4" fmla="*/ 32 w 65"/>
                  <a:gd name="T5" fmla="*/ 194 h 194"/>
                  <a:gd name="T6" fmla="*/ 0 w 65"/>
                  <a:gd name="T7" fmla="*/ 0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5" h="194">
                    <a:moveTo>
                      <a:pt x="0" y="0"/>
                    </a:moveTo>
                    <a:lnTo>
                      <a:pt x="65" y="0"/>
                    </a:lnTo>
                    <a:lnTo>
                      <a:pt x="32" y="19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3300"/>
              </a:solidFill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996" name="Freeform 444"/>
              <p:cNvSpPr>
                <a:spLocks/>
              </p:cNvSpPr>
              <p:nvPr/>
            </p:nvSpPr>
            <p:spPr bwMode="auto">
              <a:xfrm>
                <a:off x="3242" y="1549"/>
                <a:ext cx="20" cy="18"/>
              </a:xfrm>
              <a:custGeom>
                <a:avLst/>
                <a:gdLst>
                  <a:gd name="T0" fmla="*/ 0 w 50"/>
                  <a:gd name="T1" fmla="*/ 0 h 60"/>
                  <a:gd name="T2" fmla="*/ 0 w 50"/>
                  <a:gd name="T3" fmla="*/ 5 h 60"/>
                  <a:gd name="T4" fmla="*/ 1 w 50"/>
                  <a:gd name="T5" fmla="*/ 9 h 60"/>
                  <a:gd name="T6" fmla="*/ 2 w 50"/>
                  <a:gd name="T7" fmla="*/ 14 h 60"/>
                  <a:gd name="T8" fmla="*/ 4 w 50"/>
                  <a:gd name="T9" fmla="*/ 18 h 60"/>
                  <a:gd name="T10" fmla="*/ 7 w 50"/>
                  <a:gd name="T11" fmla="*/ 24 h 60"/>
                  <a:gd name="T12" fmla="*/ 10 w 50"/>
                  <a:gd name="T13" fmla="*/ 28 h 60"/>
                  <a:gd name="T14" fmla="*/ 13 w 50"/>
                  <a:gd name="T15" fmla="*/ 33 h 60"/>
                  <a:gd name="T16" fmla="*/ 18 w 50"/>
                  <a:gd name="T17" fmla="*/ 38 h 60"/>
                  <a:gd name="T18" fmla="*/ 23 w 50"/>
                  <a:gd name="T19" fmla="*/ 42 h 60"/>
                  <a:gd name="T20" fmla="*/ 27 w 50"/>
                  <a:gd name="T21" fmla="*/ 47 h 60"/>
                  <a:gd name="T22" fmla="*/ 33 w 50"/>
                  <a:gd name="T23" fmla="*/ 50 h 60"/>
                  <a:gd name="T24" fmla="*/ 38 w 50"/>
                  <a:gd name="T25" fmla="*/ 53 h 60"/>
                  <a:gd name="T26" fmla="*/ 44 w 50"/>
                  <a:gd name="T27" fmla="*/ 57 h 60"/>
                  <a:gd name="T28" fmla="*/ 50 w 50"/>
                  <a:gd name="T29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0" h="60">
                    <a:moveTo>
                      <a:pt x="0" y="0"/>
                    </a:moveTo>
                    <a:lnTo>
                      <a:pt x="0" y="5"/>
                    </a:lnTo>
                    <a:lnTo>
                      <a:pt x="1" y="9"/>
                    </a:lnTo>
                    <a:lnTo>
                      <a:pt x="2" y="14"/>
                    </a:lnTo>
                    <a:lnTo>
                      <a:pt x="4" y="18"/>
                    </a:lnTo>
                    <a:lnTo>
                      <a:pt x="7" y="24"/>
                    </a:lnTo>
                    <a:lnTo>
                      <a:pt x="10" y="28"/>
                    </a:lnTo>
                    <a:lnTo>
                      <a:pt x="13" y="33"/>
                    </a:lnTo>
                    <a:lnTo>
                      <a:pt x="18" y="38"/>
                    </a:lnTo>
                    <a:lnTo>
                      <a:pt x="23" y="42"/>
                    </a:lnTo>
                    <a:lnTo>
                      <a:pt x="27" y="47"/>
                    </a:lnTo>
                    <a:lnTo>
                      <a:pt x="33" y="50"/>
                    </a:lnTo>
                    <a:lnTo>
                      <a:pt x="38" y="53"/>
                    </a:lnTo>
                    <a:lnTo>
                      <a:pt x="44" y="57"/>
                    </a:lnTo>
                    <a:lnTo>
                      <a:pt x="50" y="60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997" name="Freeform 445"/>
              <p:cNvSpPr>
                <a:spLocks/>
              </p:cNvSpPr>
              <p:nvPr/>
            </p:nvSpPr>
            <p:spPr bwMode="auto">
              <a:xfrm>
                <a:off x="3242" y="1537"/>
                <a:ext cx="36" cy="12"/>
              </a:xfrm>
              <a:custGeom>
                <a:avLst/>
                <a:gdLst>
                  <a:gd name="T0" fmla="*/ 102 w 102"/>
                  <a:gd name="T1" fmla="*/ 21 h 33"/>
                  <a:gd name="T2" fmla="*/ 97 w 102"/>
                  <a:gd name="T3" fmla="*/ 16 h 33"/>
                  <a:gd name="T4" fmla="*/ 92 w 102"/>
                  <a:gd name="T5" fmla="*/ 13 h 33"/>
                  <a:gd name="T6" fmla="*/ 85 w 102"/>
                  <a:gd name="T7" fmla="*/ 10 h 33"/>
                  <a:gd name="T8" fmla="*/ 79 w 102"/>
                  <a:gd name="T9" fmla="*/ 8 h 33"/>
                  <a:gd name="T10" fmla="*/ 74 w 102"/>
                  <a:gd name="T11" fmla="*/ 6 h 33"/>
                  <a:gd name="T12" fmla="*/ 67 w 102"/>
                  <a:gd name="T13" fmla="*/ 4 h 33"/>
                  <a:gd name="T14" fmla="*/ 61 w 102"/>
                  <a:gd name="T15" fmla="*/ 2 h 33"/>
                  <a:gd name="T16" fmla="*/ 54 w 102"/>
                  <a:gd name="T17" fmla="*/ 1 h 33"/>
                  <a:gd name="T18" fmla="*/ 49 w 102"/>
                  <a:gd name="T19" fmla="*/ 0 h 33"/>
                  <a:gd name="T20" fmla="*/ 43 w 102"/>
                  <a:gd name="T21" fmla="*/ 0 h 33"/>
                  <a:gd name="T22" fmla="*/ 37 w 102"/>
                  <a:gd name="T23" fmla="*/ 0 h 33"/>
                  <a:gd name="T24" fmla="*/ 32 w 102"/>
                  <a:gd name="T25" fmla="*/ 1 h 33"/>
                  <a:gd name="T26" fmla="*/ 26 w 102"/>
                  <a:gd name="T27" fmla="*/ 2 h 33"/>
                  <a:gd name="T28" fmla="*/ 21 w 102"/>
                  <a:gd name="T29" fmla="*/ 4 h 33"/>
                  <a:gd name="T30" fmla="*/ 17 w 102"/>
                  <a:gd name="T31" fmla="*/ 6 h 33"/>
                  <a:gd name="T32" fmla="*/ 13 w 102"/>
                  <a:gd name="T33" fmla="*/ 8 h 33"/>
                  <a:gd name="T34" fmla="*/ 10 w 102"/>
                  <a:gd name="T35" fmla="*/ 10 h 33"/>
                  <a:gd name="T36" fmla="*/ 7 w 102"/>
                  <a:gd name="T37" fmla="*/ 14 h 33"/>
                  <a:gd name="T38" fmla="*/ 4 w 102"/>
                  <a:gd name="T39" fmla="*/ 17 h 33"/>
                  <a:gd name="T40" fmla="*/ 2 w 102"/>
                  <a:gd name="T41" fmla="*/ 21 h 33"/>
                  <a:gd name="T42" fmla="*/ 1 w 102"/>
                  <a:gd name="T43" fmla="*/ 24 h 33"/>
                  <a:gd name="T44" fmla="*/ 0 w 102"/>
                  <a:gd name="T45" fmla="*/ 29 h 33"/>
                  <a:gd name="T46" fmla="*/ 0 w 102"/>
                  <a:gd name="T47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33">
                    <a:moveTo>
                      <a:pt x="102" y="21"/>
                    </a:moveTo>
                    <a:lnTo>
                      <a:pt x="97" y="16"/>
                    </a:lnTo>
                    <a:lnTo>
                      <a:pt x="92" y="13"/>
                    </a:lnTo>
                    <a:lnTo>
                      <a:pt x="85" y="10"/>
                    </a:lnTo>
                    <a:lnTo>
                      <a:pt x="79" y="8"/>
                    </a:lnTo>
                    <a:lnTo>
                      <a:pt x="74" y="6"/>
                    </a:lnTo>
                    <a:lnTo>
                      <a:pt x="67" y="4"/>
                    </a:lnTo>
                    <a:lnTo>
                      <a:pt x="61" y="2"/>
                    </a:lnTo>
                    <a:lnTo>
                      <a:pt x="54" y="1"/>
                    </a:lnTo>
                    <a:lnTo>
                      <a:pt x="49" y="0"/>
                    </a:lnTo>
                    <a:lnTo>
                      <a:pt x="43" y="0"/>
                    </a:lnTo>
                    <a:lnTo>
                      <a:pt x="37" y="0"/>
                    </a:lnTo>
                    <a:lnTo>
                      <a:pt x="32" y="1"/>
                    </a:lnTo>
                    <a:lnTo>
                      <a:pt x="26" y="2"/>
                    </a:lnTo>
                    <a:lnTo>
                      <a:pt x="21" y="4"/>
                    </a:lnTo>
                    <a:lnTo>
                      <a:pt x="17" y="6"/>
                    </a:lnTo>
                    <a:lnTo>
                      <a:pt x="13" y="8"/>
                    </a:lnTo>
                    <a:lnTo>
                      <a:pt x="10" y="10"/>
                    </a:lnTo>
                    <a:lnTo>
                      <a:pt x="7" y="14"/>
                    </a:lnTo>
                    <a:lnTo>
                      <a:pt x="4" y="17"/>
                    </a:lnTo>
                    <a:lnTo>
                      <a:pt x="2" y="21"/>
                    </a:lnTo>
                    <a:lnTo>
                      <a:pt x="1" y="24"/>
                    </a:lnTo>
                    <a:lnTo>
                      <a:pt x="0" y="29"/>
                    </a:lnTo>
                    <a:lnTo>
                      <a:pt x="0" y="33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998" name="Freeform 446"/>
              <p:cNvSpPr>
                <a:spLocks/>
              </p:cNvSpPr>
              <p:nvPr/>
            </p:nvSpPr>
            <p:spPr bwMode="auto">
              <a:xfrm>
                <a:off x="3278" y="1544"/>
                <a:ext cx="69" cy="47"/>
              </a:xfrm>
              <a:custGeom>
                <a:avLst/>
                <a:gdLst>
                  <a:gd name="T0" fmla="*/ 0 w 201"/>
                  <a:gd name="T1" fmla="*/ 0 h 140"/>
                  <a:gd name="T2" fmla="*/ 201 w 201"/>
                  <a:gd name="T3" fmla="*/ 140 h 140"/>
                  <a:gd name="T4" fmla="*/ 201 w 201"/>
                  <a:gd name="T5" fmla="*/ 46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1" h="140">
                    <a:moveTo>
                      <a:pt x="0" y="0"/>
                    </a:moveTo>
                    <a:lnTo>
                      <a:pt x="201" y="140"/>
                    </a:lnTo>
                    <a:lnTo>
                      <a:pt x="201" y="46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1999" name="Freeform 447"/>
              <p:cNvSpPr>
                <a:spLocks/>
              </p:cNvSpPr>
              <p:nvPr/>
            </p:nvSpPr>
            <p:spPr bwMode="auto">
              <a:xfrm>
                <a:off x="3242" y="1492"/>
                <a:ext cx="20" cy="21"/>
              </a:xfrm>
              <a:custGeom>
                <a:avLst/>
                <a:gdLst>
                  <a:gd name="T0" fmla="*/ 0 w 50"/>
                  <a:gd name="T1" fmla="*/ 0 h 62"/>
                  <a:gd name="T2" fmla="*/ 0 w 50"/>
                  <a:gd name="T3" fmla="*/ 5 h 62"/>
                  <a:gd name="T4" fmla="*/ 1 w 50"/>
                  <a:gd name="T5" fmla="*/ 9 h 62"/>
                  <a:gd name="T6" fmla="*/ 2 w 50"/>
                  <a:gd name="T7" fmla="*/ 15 h 62"/>
                  <a:gd name="T8" fmla="*/ 4 w 50"/>
                  <a:gd name="T9" fmla="*/ 20 h 62"/>
                  <a:gd name="T10" fmla="*/ 7 w 50"/>
                  <a:gd name="T11" fmla="*/ 24 h 62"/>
                  <a:gd name="T12" fmla="*/ 10 w 50"/>
                  <a:gd name="T13" fmla="*/ 29 h 62"/>
                  <a:gd name="T14" fmla="*/ 13 w 50"/>
                  <a:gd name="T15" fmla="*/ 34 h 62"/>
                  <a:gd name="T16" fmla="*/ 18 w 50"/>
                  <a:gd name="T17" fmla="*/ 39 h 62"/>
                  <a:gd name="T18" fmla="*/ 23 w 50"/>
                  <a:gd name="T19" fmla="*/ 44 h 62"/>
                  <a:gd name="T20" fmla="*/ 27 w 50"/>
                  <a:gd name="T21" fmla="*/ 47 h 62"/>
                  <a:gd name="T22" fmla="*/ 33 w 50"/>
                  <a:gd name="T23" fmla="*/ 51 h 62"/>
                  <a:gd name="T24" fmla="*/ 38 w 50"/>
                  <a:gd name="T25" fmla="*/ 55 h 62"/>
                  <a:gd name="T26" fmla="*/ 44 w 50"/>
                  <a:gd name="T27" fmla="*/ 58 h 62"/>
                  <a:gd name="T28" fmla="*/ 50 w 50"/>
                  <a:gd name="T29" fmla="*/ 62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0" h="62">
                    <a:moveTo>
                      <a:pt x="0" y="0"/>
                    </a:moveTo>
                    <a:lnTo>
                      <a:pt x="0" y="5"/>
                    </a:lnTo>
                    <a:lnTo>
                      <a:pt x="1" y="9"/>
                    </a:lnTo>
                    <a:lnTo>
                      <a:pt x="2" y="15"/>
                    </a:lnTo>
                    <a:lnTo>
                      <a:pt x="4" y="20"/>
                    </a:lnTo>
                    <a:lnTo>
                      <a:pt x="7" y="24"/>
                    </a:lnTo>
                    <a:lnTo>
                      <a:pt x="10" y="29"/>
                    </a:lnTo>
                    <a:lnTo>
                      <a:pt x="13" y="34"/>
                    </a:lnTo>
                    <a:lnTo>
                      <a:pt x="18" y="39"/>
                    </a:lnTo>
                    <a:lnTo>
                      <a:pt x="23" y="44"/>
                    </a:lnTo>
                    <a:lnTo>
                      <a:pt x="27" y="47"/>
                    </a:lnTo>
                    <a:lnTo>
                      <a:pt x="33" y="51"/>
                    </a:lnTo>
                    <a:lnTo>
                      <a:pt x="38" y="55"/>
                    </a:lnTo>
                    <a:lnTo>
                      <a:pt x="44" y="58"/>
                    </a:lnTo>
                    <a:lnTo>
                      <a:pt x="50" y="62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00" name="Freeform 448"/>
              <p:cNvSpPr>
                <a:spLocks/>
              </p:cNvSpPr>
              <p:nvPr/>
            </p:nvSpPr>
            <p:spPr bwMode="auto">
              <a:xfrm>
                <a:off x="3242" y="1483"/>
                <a:ext cx="36" cy="9"/>
              </a:xfrm>
              <a:custGeom>
                <a:avLst/>
                <a:gdLst>
                  <a:gd name="T0" fmla="*/ 102 w 102"/>
                  <a:gd name="T1" fmla="*/ 19 h 31"/>
                  <a:gd name="T2" fmla="*/ 97 w 102"/>
                  <a:gd name="T3" fmla="*/ 15 h 31"/>
                  <a:gd name="T4" fmla="*/ 92 w 102"/>
                  <a:gd name="T5" fmla="*/ 12 h 31"/>
                  <a:gd name="T6" fmla="*/ 85 w 102"/>
                  <a:gd name="T7" fmla="*/ 10 h 31"/>
                  <a:gd name="T8" fmla="*/ 79 w 102"/>
                  <a:gd name="T9" fmla="*/ 6 h 31"/>
                  <a:gd name="T10" fmla="*/ 74 w 102"/>
                  <a:gd name="T11" fmla="*/ 4 h 31"/>
                  <a:gd name="T12" fmla="*/ 67 w 102"/>
                  <a:gd name="T13" fmla="*/ 3 h 31"/>
                  <a:gd name="T14" fmla="*/ 61 w 102"/>
                  <a:gd name="T15" fmla="*/ 1 h 31"/>
                  <a:gd name="T16" fmla="*/ 54 w 102"/>
                  <a:gd name="T17" fmla="*/ 0 h 31"/>
                  <a:gd name="T18" fmla="*/ 49 w 102"/>
                  <a:gd name="T19" fmla="*/ 0 h 31"/>
                  <a:gd name="T20" fmla="*/ 43 w 102"/>
                  <a:gd name="T21" fmla="*/ 0 h 31"/>
                  <a:gd name="T22" fmla="*/ 37 w 102"/>
                  <a:gd name="T23" fmla="*/ 0 h 31"/>
                  <a:gd name="T24" fmla="*/ 32 w 102"/>
                  <a:gd name="T25" fmla="*/ 0 h 31"/>
                  <a:gd name="T26" fmla="*/ 26 w 102"/>
                  <a:gd name="T27" fmla="*/ 1 h 31"/>
                  <a:gd name="T28" fmla="*/ 21 w 102"/>
                  <a:gd name="T29" fmla="*/ 3 h 31"/>
                  <a:gd name="T30" fmla="*/ 17 w 102"/>
                  <a:gd name="T31" fmla="*/ 4 h 31"/>
                  <a:gd name="T32" fmla="*/ 13 w 102"/>
                  <a:gd name="T33" fmla="*/ 6 h 31"/>
                  <a:gd name="T34" fmla="*/ 10 w 102"/>
                  <a:gd name="T35" fmla="*/ 10 h 31"/>
                  <a:gd name="T36" fmla="*/ 7 w 102"/>
                  <a:gd name="T37" fmla="*/ 12 h 31"/>
                  <a:gd name="T38" fmla="*/ 4 w 102"/>
                  <a:gd name="T39" fmla="*/ 15 h 31"/>
                  <a:gd name="T40" fmla="*/ 2 w 102"/>
                  <a:gd name="T41" fmla="*/ 20 h 31"/>
                  <a:gd name="T42" fmla="*/ 1 w 102"/>
                  <a:gd name="T43" fmla="*/ 23 h 31"/>
                  <a:gd name="T44" fmla="*/ 0 w 102"/>
                  <a:gd name="T45" fmla="*/ 28 h 31"/>
                  <a:gd name="T46" fmla="*/ 0 w 102"/>
                  <a:gd name="T47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31">
                    <a:moveTo>
                      <a:pt x="102" y="19"/>
                    </a:moveTo>
                    <a:lnTo>
                      <a:pt x="97" y="15"/>
                    </a:lnTo>
                    <a:lnTo>
                      <a:pt x="92" y="12"/>
                    </a:lnTo>
                    <a:lnTo>
                      <a:pt x="85" y="10"/>
                    </a:lnTo>
                    <a:lnTo>
                      <a:pt x="79" y="6"/>
                    </a:lnTo>
                    <a:lnTo>
                      <a:pt x="74" y="4"/>
                    </a:lnTo>
                    <a:lnTo>
                      <a:pt x="67" y="3"/>
                    </a:lnTo>
                    <a:lnTo>
                      <a:pt x="61" y="1"/>
                    </a:lnTo>
                    <a:lnTo>
                      <a:pt x="54" y="0"/>
                    </a:lnTo>
                    <a:lnTo>
                      <a:pt x="49" y="0"/>
                    </a:lnTo>
                    <a:lnTo>
                      <a:pt x="43" y="0"/>
                    </a:lnTo>
                    <a:lnTo>
                      <a:pt x="37" y="0"/>
                    </a:lnTo>
                    <a:lnTo>
                      <a:pt x="32" y="0"/>
                    </a:lnTo>
                    <a:lnTo>
                      <a:pt x="26" y="1"/>
                    </a:lnTo>
                    <a:lnTo>
                      <a:pt x="21" y="3"/>
                    </a:lnTo>
                    <a:lnTo>
                      <a:pt x="17" y="4"/>
                    </a:lnTo>
                    <a:lnTo>
                      <a:pt x="13" y="6"/>
                    </a:lnTo>
                    <a:lnTo>
                      <a:pt x="10" y="10"/>
                    </a:lnTo>
                    <a:lnTo>
                      <a:pt x="7" y="12"/>
                    </a:lnTo>
                    <a:lnTo>
                      <a:pt x="4" y="15"/>
                    </a:lnTo>
                    <a:lnTo>
                      <a:pt x="2" y="20"/>
                    </a:lnTo>
                    <a:lnTo>
                      <a:pt x="1" y="23"/>
                    </a:lnTo>
                    <a:lnTo>
                      <a:pt x="0" y="28"/>
                    </a:lnTo>
                    <a:lnTo>
                      <a:pt x="0" y="31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01" name="Freeform 449"/>
              <p:cNvSpPr>
                <a:spLocks/>
              </p:cNvSpPr>
              <p:nvPr/>
            </p:nvSpPr>
            <p:spPr bwMode="auto">
              <a:xfrm>
                <a:off x="3278" y="1488"/>
                <a:ext cx="69" cy="47"/>
              </a:xfrm>
              <a:custGeom>
                <a:avLst/>
                <a:gdLst>
                  <a:gd name="T0" fmla="*/ 0 w 201"/>
                  <a:gd name="T1" fmla="*/ 0 h 141"/>
                  <a:gd name="T2" fmla="*/ 201 w 201"/>
                  <a:gd name="T3" fmla="*/ 141 h 141"/>
                  <a:gd name="T4" fmla="*/ 201 w 201"/>
                  <a:gd name="T5" fmla="*/ 46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1" h="141">
                    <a:moveTo>
                      <a:pt x="0" y="0"/>
                    </a:moveTo>
                    <a:lnTo>
                      <a:pt x="201" y="141"/>
                    </a:lnTo>
                    <a:lnTo>
                      <a:pt x="201" y="46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02" name="Line 450"/>
              <p:cNvSpPr>
                <a:spLocks noChangeShapeType="1"/>
              </p:cNvSpPr>
              <p:nvPr/>
            </p:nvSpPr>
            <p:spPr bwMode="auto">
              <a:xfrm>
                <a:off x="3394" y="2219"/>
                <a:ext cx="2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52003" name="Group 451"/>
            <p:cNvGrpSpPr>
              <a:grpSpLocks/>
            </p:cNvGrpSpPr>
            <p:nvPr/>
          </p:nvGrpSpPr>
          <p:grpSpPr bwMode="auto">
            <a:xfrm>
              <a:off x="3603" y="558"/>
              <a:ext cx="311" cy="294"/>
              <a:chOff x="3603" y="558"/>
              <a:chExt cx="311" cy="294"/>
            </a:xfrm>
          </p:grpSpPr>
          <p:sp>
            <p:nvSpPr>
              <p:cNvPr id="152004" name="Line 452"/>
              <p:cNvSpPr>
                <a:spLocks noChangeShapeType="1"/>
              </p:cNvSpPr>
              <p:nvPr/>
            </p:nvSpPr>
            <p:spPr bwMode="auto">
              <a:xfrm flipV="1">
                <a:off x="3603" y="664"/>
                <a:ext cx="0" cy="188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05" name="Line 453"/>
              <p:cNvSpPr>
                <a:spLocks noChangeShapeType="1"/>
              </p:cNvSpPr>
              <p:nvPr/>
            </p:nvSpPr>
            <p:spPr bwMode="auto">
              <a:xfrm flipV="1">
                <a:off x="3914" y="664"/>
                <a:ext cx="0" cy="188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06" name="Line 454"/>
              <p:cNvSpPr>
                <a:spLocks noChangeShapeType="1"/>
              </p:cNvSpPr>
              <p:nvPr/>
            </p:nvSpPr>
            <p:spPr bwMode="auto">
              <a:xfrm>
                <a:off x="3669" y="709"/>
                <a:ext cx="181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07" name="Freeform 455"/>
              <p:cNvSpPr>
                <a:spLocks/>
              </p:cNvSpPr>
              <p:nvPr/>
            </p:nvSpPr>
            <p:spPr bwMode="auto">
              <a:xfrm>
                <a:off x="3603" y="697"/>
                <a:ext cx="66" cy="21"/>
              </a:xfrm>
              <a:custGeom>
                <a:avLst/>
                <a:gdLst>
                  <a:gd name="T0" fmla="*/ 194 w 194"/>
                  <a:gd name="T1" fmla="*/ 0 h 64"/>
                  <a:gd name="T2" fmla="*/ 194 w 194"/>
                  <a:gd name="T3" fmla="*/ 64 h 64"/>
                  <a:gd name="T4" fmla="*/ 0 w 194"/>
                  <a:gd name="T5" fmla="*/ 32 h 64"/>
                  <a:gd name="T6" fmla="*/ 194 w 194"/>
                  <a:gd name="T7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4" h="64">
                    <a:moveTo>
                      <a:pt x="194" y="0"/>
                    </a:moveTo>
                    <a:lnTo>
                      <a:pt x="194" y="64"/>
                    </a:lnTo>
                    <a:lnTo>
                      <a:pt x="0" y="32"/>
                    </a:lnTo>
                    <a:lnTo>
                      <a:pt x="194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08" name="Freeform 456"/>
              <p:cNvSpPr>
                <a:spLocks/>
              </p:cNvSpPr>
              <p:nvPr/>
            </p:nvSpPr>
            <p:spPr bwMode="auto">
              <a:xfrm>
                <a:off x="3603" y="697"/>
                <a:ext cx="66" cy="21"/>
              </a:xfrm>
              <a:custGeom>
                <a:avLst/>
                <a:gdLst>
                  <a:gd name="T0" fmla="*/ 194 w 194"/>
                  <a:gd name="T1" fmla="*/ 0 h 64"/>
                  <a:gd name="T2" fmla="*/ 194 w 194"/>
                  <a:gd name="T3" fmla="*/ 64 h 64"/>
                  <a:gd name="T4" fmla="*/ 0 w 194"/>
                  <a:gd name="T5" fmla="*/ 32 h 64"/>
                  <a:gd name="T6" fmla="*/ 194 w 194"/>
                  <a:gd name="T7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4" h="64">
                    <a:moveTo>
                      <a:pt x="194" y="0"/>
                    </a:moveTo>
                    <a:lnTo>
                      <a:pt x="194" y="64"/>
                    </a:lnTo>
                    <a:lnTo>
                      <a:pt x="0" y="32"/>
                    </a:lnTo>
                    <a:lnTo>
                      <a:pt x="194" y="0"/>
                    </a:lnTo>
                    <a:close/>
                  </a:path>
                </a:pathLst>
              </a:custGeom>
              <a:solidFill>
                <a:srgbClr val="FF3300"/>
              </a:solidFill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09" name="Freeform 457"/>
              <p:cNvSpPr>
                <a:spLocks/>
              </p:cNvSpPr>
              <p:nvPr/>
            </p:nvSpPr>
            <p:spPr bwMode="auto">
              <a:xfrm>
                <a:off x="3850" y="697"/>
                <a:ext cx="64" cy="21"/>
              </a:xfrm>
              <a:custGeom>
                <a:avLst/>
                <a:gdLst>
                  <a:gd name="T0" fmla="*/ 0 w 194"/>
                  <a:gd name="T1" fmla="*/ 0 h 64"/>
                  <a:gd name="T2" fmla="*/ 0 w 194"/>
                  <a:gd name="T3" fmla="*/ 64 h 64"/>
                  <a:gd name="T4" fmla="*/ 194 w 194"/>
                  <a:gd name="T5" fmla="*/ 32 h 64"/>
                  <a:gd name="T6" fmla="*/ 0 w 194"/>
                  <a:gd name="T7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4" h="64">
                    <a:moveTo>
                      <a:pt x="0" y="0"/>
                    </a:moveTo>
                    <a:lnTo>
                      <a:pt x="0" y="64"/>
                    </a:lnTo>
                    <a:lnTo>
                      <a:pt x="194" y="3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10" name="Freeform 458"/>
              <p:cNvSpPr>
                <a:spLocks/>
              </p:cNvSpPr>
              <p:nvPr/>
            </p:nvSpPr>
            <p:spPr bwMode="auto">
              <a:xfrm>
                <a:off x="3850" y="697"/>
                <a:ext cx="64" cy="21"/>
              </a:xfrm>
              <a:custGeom>
                <a:avLst/>
                <a:gdLst>
                  <a:gd name="T0" fmla="*/ 0 w 194"/>
                  <a:gd name="T1" fmla="*/ 0 h 64"/>
                  <a:gd name="T2" fmla="*/ 0 w 194"/>
                  <a:gd name="T3" fmla="*/ 64 h 64"/>
                  <a:gd name="T4" fmla="*/ 194 w 194"/>
                  <a:gd name="T5" fmla="*/ 32 h 64"/>
                  <a:gd name="T6" fmla="*/ 0 w 194"/>
                  <a:gd name="T7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4" h="64">
                    <a:moveTo>
                      <a:pt x="0" y="0"/>
                    </a:moveTo>
                    <a:lnTo>
                      <a:pt x="0" y="64"/>
                    </a:lnTo>
                    <a:lnTo>
                      <a:pt x="194" y="3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3300"/>
              </a:solidFill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11" name="Freeform 459"/>
              <p:cNvSpPr>
                <a:spLocks/>
              </p:cNvSpPr>
              <p:nvPr/>
            </p:nvSpPr>
            <p:spPr bwMode="auto">
              <a:xfrm>
                <a:off x="3732" y="558"/>
                <a:ext cx="55" cy="101"/>
              </a:xfrm>
              <a:custGeom>
                <a:avLst/>
                <a:gdLst>
                  <a:gd name="T0" fmla="*/ 0 w 163"/>
                  <a:gd name="T1" fmla="*/ 303 h 303"/>
                  <a:gd name="T2" fmla="*/ 46 w 163"/>
                  <a:gd name="T3" fmla="*/ 303 h 303"/>
                  <a:gd name="T4" fmla="*/ 51 w 163"/>
                  <a:gd name="T5" fmla="*/ 302 h 303"/>
                  <a:gd name="T6" fmla="*/ 55 w 163"/>
                  <a:gd name="T7" fmla="*/ 302 h 303"/>
                  <a:gd name="T8" fmla="*/ 60 w 163"/>
                  <a:gd name="T9" fmla="*/ 300 h 303"/>
                  <a:gd name="T10" fmla="*/ 64 w 163"/>
                  <a:gd name="T11" fmla="*/ 299 h 303"/>
                  <a:gd name="T12" fmla="*/ 69 w 163"/>
                  <a:gd name="T13" fmla="*/ 295 h 303"/>
                  <a:gd name="T14" fmla="*/ 74 w 163"/>
                  <a:gd name="T15" fmla="*/ 293 h 303"/>
                  <a:gd name="T16" fmla="*/ 79 w 163"/>
                  <a:gd name="T17" fmla="*/ 290 h 303"/>
                  <a:gd name="T18" fmla="*/ 82 w 163"/>
                  <a:gd name="T19" fmla="*/ 285 h 303"/>
                  <a:gd name="T20" fmla="*/ 87 w 163"/>
                  <a:gd name="T21" fmla="*/ 281 h 303"/>
                  <a:gd name="T22" fmla="*/ 91 w 163"/>
                  <a:gd name="T23" fmla="*/ 276 h 303"/>
                  <a:gd name="T24" fmla="*/ 95 w 163"/>
                  <a:gd name="T25" fmla="*/ 271 h 303"/>
                  <a:gd name="T26" fmla="*/ 98 w 163"/>
                  <a:gd name="T27" fmla="*/ 266 h 303"/>
                  <a:gd name="T28" fmla="*/ 102 w 163"/>
                  <a:gd name="T29" fmla="*/ 260 h 303"/>
                  <a:gd name="T30" fmla="*/ 105 w 163"/>
                  <a:gd name="T31" fmla="*/ 254 h 303"/>
                  <a:gd name="T32" fmla="*/ 107 w 163"/>
                  <a:gd name="T33" fmla="*/ 248 h 303"/>
                  <a:gd name="T34" fmla="*/ 110 w 163"/>
                  <a:gd name="T35" fmla="*/ 242 h 303"/>
                  <a:gd name="T36" fmla="*/ 112 w 163"/>
                  <a:gd name="T37" fmla="*/ 235 h 303"/>
                  <a:gd name="T38" fmla="*/ 121 w 163"/>
                  <a:gd name="T39" fmla="*/ 202 h 303"/>
                  <a:gd name="T40" fmla="*/ 122 w 163"/>
                  <a:gd name="T41" fmla="*/ 195 h 303"/>
                  <a:gd name="T42" fmla="*/ 123 w 163"/>
                  <a:gd name="T43" fmla="*/ 190 h 303"/>
                  <a:gd name="T44" fmla="*/ 123 w 163"/>
                  <a:gd name="T45" fmla="*/ 183 h 303"/>
                  <a:gd name="T46" fmla="*/ 124 w 163"/>
                  <a:gd name="T47" fmla="*/ 177 h 303"/>
                  <a:gd name="T48" fmla="*/ 123 w 163"/>
                  <a:gd name="T49" fmla="*/ 172 h 303"/>
                  <a:gd name="T50" fmla="*/ 123 w 163"/>
                  <a:gd name="T51" fmla="*/ 166 h 303"/>
                  <a:gd name="T52" fmla="*/ 122 w 163"/>
                  <a:gd name="T53" fmla="*/ 161 h 303"/>
                  <a:gd name="T54" fmla="*/ 120 w 163"/>
                  <a:gd name="T55" fmla="*/ 157 h 303"/>
                  <a:gd name="T56" fmla="*/ 119 w 163"/>
                  <a:gd name="T57" fmla="*/ 152 h 303"/>
                  <a:gd name="T58" fmla="*/ 116 w 163"/>
                  <a:gd name="T59" fmla="*/ 148 h 303"/>
                  <a:gd name="T60" fmla="*/ 113 w 163"/>
                  <a:gd name="T61" fmla="*/ 144 h 303"/>
                  <a:gd name="T62" fmla="*/ 111 w 163"/>
                  <a:gd name="T63" fmla="*/ 142 h 303"/>
                  <a:gd name="T64" fmla="*/ 107 w 163"/>
                  <a:gd name="T65" fmla="*/ 139 h 303"/>
                  <a:gd name="T66" fmla="*/ 104 w 163"/>
                  <a:gd name="T67" fmla="*/ 138 h 303"/>
                  <a:gd name="T68" fmla="*/ 99 w 163"/>
                  <a:gd name="T69" fmla="*/ 135 h 303"/>
                  <a:gd name="T70" fmla="*/ 96 w 163"/>
                  <a:gd name="T71" fmla="*/ 135 h 303"/>
                  <a:gd name="T72" fmla="*/ 91 w 163"/>
                  <a:gd name="T73" fmla="*/ 134 h 303"/>
                  <a:gd name="T74" fmla="*/ 45 w 163"/>
                  <a:gd name="T75" fmla="*/ 134 h 303"/>
                  <a:gd name="T76" fmla="*/ 80 w 163"/>
                  <a:gd name="T77" fmla="*/ 0 h 303"/>
                  <a:gd name="T78" fmla="*/ 163 w 163"/>
                  <a:gd name="T79" fmla="*/ 0 h 3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63" h="303">
                    <a:moveTo>
                      <a:pt x="0" y="303"/>
                    </a:moveTo>
                    <a:lnTo>
                      <a:pt x="46" y="303"/>
                    </a:lnTo>
                    <a:lnTo>
                      <a:pt x="51" y="302"/>
                    </a:lnTo>
                    <a:lnTo>
                      <a:pt x="55" y="302"/>
                    </a:lnTo>
                    <a:lnTo>
                      <a:pt x="60" y="300"/>
                    </a:lnTo>
                    <a:lnTo>
                      <a:pt x="64" y="299"/>
                    </a:lnTo>
                    <a:lnTo>
                      <a:pt x="69" y="295"/>
                    </a:lnTo>
                    <a:lnTo>
                      <a:pt x="74" y="293"/>
                    </a:lnTo>
                    <a:lnTo>
                      <a:pt x="79" y="290"/>
                    </a:lnTo>
                    <a:lnTo>
                      <a:pt x="82" y="285"/>
                    </a:lnTo>
                    <a:lnTo>
                      <a:pt x="87" y="281"/>
                    </a:lnTo>
                    <a:lnTo>
                      <a:pt x="91" y="276"/>
                    </a:lnTo>
                    <a:lnTo>
                      <a:pt x="95" y="271"/>
                    </a:lnTo>
                    <a:lnTo>
                      <a:pt x="98" y="266"/>
                    </a:lnTo>
                    <a:lnTo>
                      <a:pt x="102" y="260"/>
                    </a:lnTo>
                    <a:lnTo>
                      <a:pt x="105" y="254"/>
                    </a:lnTo>
                    <a:lnTo>
                      <a:pt x="107" y="248"/>
                    </a:lnTo>
                    <a:lnTo>
                      <a:pt x="110" y="242"/>
                    </a:lnTo>
                    <a:lnTo>
                      <a:pt x="112" y="235"/>
                    </a:lnTo>
                    <a:lnTo>
                      <a:pt x="121" y="202"/>
                    </a:lnTo>
                    <a:lnTo>
                      <a:pt x="122" y="195"/>
                    </a:lnTo>
                    <a:lnTo>
                      <a:pt x="123" y="190"/>
                    </a:lnTo>
                    <a:lnTo>
                      <a:pt x="123" y="183"/>
                    </a:lnTo>
                    <a:lnTo>
                      <a:pt x="124" y="177"/>
                    </a:lnTo>
                    <a:lnTo>
                      <a:pt x="123" y="172"/>
                    </a:lnTo>
                    <a:lnTo>
                      <a:pt x="123" y="166"/>
                    </a:lnTo>
                    <a:lnTo>
                      <a:pt x="122" y="161"/>
                    </a:lnTo>
                    <a:lnTo>
                      <a:pt x="120" y="157"/>
                    </a:lnTo>
                    <a:lnTo>
                      <a:pt x="119" y="152"/>
                    </a:lnTo>
                    <a:lnTo>
                      <a:pt x="116" y="148"/>
                    </a:lnTo>
                    <a:lnTo>
                      <a:pt x="113" y="144"/>
                    </a:lnTo>
                    <a:lnTo>
                      <a:pt x="111" y="142"/>
                    </a:lnTo>
                    <a:lnTo>
                      <a:pt x="107" y="139"/>
                    </a:lnTo>
                    <a:lnTo>
                      <a:pt x="104" y="138"/>
                    </a:lnTo>
                    <a:lnTo>
                      <a:pt x="99" y="135"/>
                    </a:lnTo>
                    <a:lnTo>
                      <a:pt x="96" y="135"/>
                    </a:lnTo>
                    <a:lnTo>
                      <a:pt x="91" y="134"/>
                    </a:lnTo>
                    <a:lnTo>
                      <a:pt x="45" y="134"/>
                    </a:lnTo>
                    <a:lnTo>
                      <a:pt x="80" y="0"/>
                    </a:lnTo>
                    <a:lnTo>
                      <a:pt x="163" y="0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12" name="Line 460"/>
              <p:cNvSpPr>
                <a:spLocks noChangeShapeType="1"/>
              </p:cNvSpPr>
              <p:nvPr/>
            </p:nvSpPr>
            <p:spPr bwMode="auto">
              <a:xfrm>
                <a:off x="3914" y="709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152013" name="Group 461"/>
          <p:cNvGrpSpPr>
            <a:grpSpLocks/>
          </p:cNvGrpSpPr>
          <p:nvPr/>
        </p:nvGrpSpPr>
        <p:grpSpPr bwMode="auto">
          <a:xfrm>
            <a:off x="1508125" y="3028950"/>
            <a:ext cx="6519863" cy="3784600"/>
            <a:chOff x="950" y="1908"/>
            <a:chExt cx="4107" cy="2384"/>
          </a:xfrm>
        </p:grpSpPr>
        <p:grpSp>
          <p:nvGrpSpPr>
            <p:cNvPr id="152014" name="Group 462"/>
            <p:cNvGrpSpPr>
              <a:grpSpLocks/>
            </p:cNvGrpSpPr>
            <p:nvPr/>
          </p:nvGrpSpPr>
          <p:grpSpPr bwMode="auto">
            <a:xfrm>
              <a:off x="950" y="2219"/>
              <a:ext cx="1863" cy="386"/>
              <a:chOff x="950" y="2219"/>
              <a:chExt cx="1863" cy="386"/>
            </a:xfrm>
          </p:grpSpPr>
          <p:sp>
            <p:nvSpPr>
              <p:cNvPr id="152015" name="Line 463"/>
              <p:cNvSpPr>
                <a:spLocks noChangeShapeType="1"/>
              </p:cNvSpPr>
              <p:nvPr/>
            </p:nvSpPr>
            <p:spPr bwMode="auto">
              <a:xfrm>
                <a:off x="950" y="2219"/>
                <a:ext cx="0" cy="386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16" name="Line 464"/>
              <p:cNvSpPr>
                <a:spLocks noChangeShapeType="1"/>
              </p:cNvSpPr>
              <p:nvPr/>
            </p:nvSpPr>
            <p:spPr bwMode="auto">
              <a:xfrm>
                <a:off x="2813" y="2219"/>
                <a:ext cx="0" cy="386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17" name="Line 465"/>
              <p:cNvSpPr>
                <a:spLocks noChangeShapeType="1"/>
              </p:cNvSpPr>
              <p:nvPr/>
            </p:nvSpPr>
            <p:spPr bwMode="auto">
              <a:xfrm>
                <a:off x="1013" y="2562"/>
                <a:ext cx="1734" cy="0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18" name="Freeform 466"/>
              <p:cNvSpPr>
                <a:spLocks/>
              </p:cNvSpPr>
              <p:nvPr/>
            </p:nvSpPr>
            <p:spPr bwMode="auto">
              <a:xfrm>
                <a:off x="950" y="2551"/>
                <a:ext cx="63" cy="24"/>
              </a:xfrm>
              <a:custGeom>
                <a:avLst/>
                <a:gdLst>
                  <a:gd name="T0" fmla="*/ 194 w 194"/>
                  <a:gd name="T1" fmla="*/ 0 h 64"/>
                  <a:gd name="T2" fmla="*/ 194 w 194"/>
                  <a:gd name="T3" fmla="*/ 64 h 64"/>
                  <a:gd name="T4" fmla="*/ 0 w 194"/>
                  <a:gd name="T5" fmla="*/ 31 h 64"/>
                  <a:gd name="T6" fmla="*/ 194 w 194"/>
                  <a:gd name="T7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4" h="64">
                    <a:moveTo>
                      <a:pt x="194" y="0"/>
                    </a:moveTo>
                    <a:lnTo>
                      <a:pt x="194" y="64"/>
                    </a:lnTo>
                    <a:lnTo>
                      <a:pt x="0" y="31"/>
                    </a:lnTo>
                    <a:lnTo>
                      <a:pt x="194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19" name="Freeform 467"/>
              <p:cNvSpPr>
                <a:spLocks/>
              </p:cNvSpPr>
              <p:nvPr/>
            </p:nvSpPr>
            <p:spPr bwMode="auto">
              <a:xfrm>
                <a:off x="950" y="2551"/>
                <a:ext cx="63" cy="24"/>
              </a:xfrm>
              <a:custGeom>
                <a:avLst/>
                <a:gdLst>
                  <a:gd name="T0" fmla="*/ 194 w 194"/>
                  <a:gd name="T1" fmla="*/ 0 h 64"/>
                  <a:gd name="T2" fmla="*/ 194 w 194"/>
                  <a:gd name="T3" fmla="*/ 64 h 64"/>
                  <a:gd name="T4" fmla="*/ 0 w 194"/>
                  <a:gd name="T5" fmla="*/ 31 h 64"/>
                  <a:gd name="T6" fmla="*/ 194 w 194"/>
                  <a:gd name="T7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4" h="64">
                    <a:moveTo>
                      <a:pt x="194" y="0"/>
                    </a:moveTo>
                    <a:lnTo>
                      <a:pt x="194" y="64"/>
                    </a:lnTo>
                    <a:lnTo>
                      <a:pt x="0" y="31"/>
                    </a:lnTo>
                    <a:lnTo>
                      <a:pt x="194" y="0"/>
                    </a:lnTo>
                    <a:close/>
                  </a:path>
                </a:pathLst>
              </a:custGeom>
              <a:solidFill>
                <a:schemeClr val="accent2"/>
              </a:solidFill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20" name="Freeform 468"/>
              <p:cNvSpPr>
                <a:spLocks/>
              </p:cNvSpPr>
              <p:nvPr/>
            </p:nvSpPr>
            <p:spPr bwMode="auto">
              <a:xfrm>
                <a:off x="2747" y="2551"/>
                <a:ext cx="66" cy="24"/>
              </a:xfrm>
              <a:custGeom>
                <a:avLst/>
                <a:gdLst>
                  <a:gd name="T0" fmla="*/ 0 w 194"/>
                  <a:gd name="T1" fmla="*/ 0 h 64"/>
                  <a:gd name="T2" fmla="*/ 0 w 194"/>
                  <a:gd name="T3" fmla="*/ 64 h 64"/>
                  <a:gd name="T4" fmla="*/ 194 w 194"/>
                  <a:gd name="T5" fmla="*/ 31 h 64"/>
                  <a:gd name="T6" fmla="*/ 0 w 194"/>
                  <a:gd name="T7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4" h="64">
                    <a:moveTo>
                      <a:pt x="0" y="0"/>
                    </a:moveTo>
                    <a:lnTo>
                      <a:pt x="0" y="64"/>
                    </a:lnTo>
                    <a:lnTo>
                      <a:pt x="194" y="3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21" name="Freeform 469"/>
              <p:cNvSpPr>
                <a:spLocks/>
              </p:cNvSpPr>
              <p:nvPr/>
            </p:nvSpPr>
            <p:spPr bwMode="auto">
              <a:xfrm>
                <a:off x="2747" y="2551"/>
                <a:ext cx="66" cy="24"/>
              </a:xfrm>
              <a:custGeom>
                <a:avLst/>
                <a:gdLst>
                  <a:gd name="T0" fmla="*/ 0 w 194"/>
                  <a:gd name="T1" fmla="*/ 0 h 64"/>
                  <a:gd name="T2" fmla="*/ 0 w 194"/>
                  <a:gd name="T3" fmla="*/ 64 h 64"/>
                  <a:gd name="T4" fmla="*/ 194 w 194"/>
                  <a:gd name="T5" fmla="*/ 31 h 64"/>
                  <a:gd name="T6" fmla="*/ 0 w 194"/>
                  <a:gd name="T7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4" h="64">
                    <a:moveTo>
                      <a:pt x="0" y="0"/>
                    </a:moveTo>
                    <a:lnTo>
                      <a:pt x="0" y="64"/>
                    </a:lnTo>
                    <a:lnTo>
                      <a:pt x="194" y="3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22" name="Line 470"/>
              <p:cNvSpPr>
                <a:spLocks noChangeShapeType="1"/>
              </p:cNvSpPr>
              <p:nvPr/>
            </p:nvSpPr>
            <p:spPr bwMode="auto">
              <a:xfrm>
                <a:off x="1851" y="2412"/>
                <a:ext cx="16" cy="0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23" name="Freeform 471"/>
              <p:cNvSpPr>
                <a:spLocks/>
              </p:cNvSpPr>
              <p:nvPr/>
            </p:nvSpPr>
            <p:spPr bwMode="auto">
              <a:xfrm>
                <a:off x="1855" y="2412"/>
                <a:ext cx="23" cy="45"/>
              </a:xfrm>
              <a:custGeom>
                <a:avLst/>
                <a:gdLst>
                  <a:gd name="T0" fmla="*/ 0 w 68"/>
                  <a:gd name="T1" fmla="*/ 135 h 135"/>
                  <a:gd name="T2" fmla="*/ 3 w 68"/>
                  <a:gd name="T3" fmla="*/ 135 h 135"/>
                  <a:gd name="T4" fmla="*/ 8 w 68"/>
                  <a:gd name="T5" fmla="*/ 134 h 135"/>
                  <a:gd name="T6" fmla="*/ 13 w 68"/>
                  <a:gd name="T7" fmla="*/ 133 h 135"/>
                  <a:gd name="T8" fmla="*/ 18 w 68"/>
                  <a:gd name="T9" fmla="*/ 130 h 135"/>
                  <a:gd name="T10" fmla="*/ 23 w 68"/>
                  <a:gd name="T11" fmla="*/ 128 h 135"/>
                  <a:gd name="T12" fmla="*/ 27 w 68"/>
                  <a:gd name="T13" fmla="*/ 125 h 135"/>
                  <a:gd name="T14" fmla="*/ 32 w 68"/>
                  <a:gd name="T15" fmla="*/ 121 h 135"/>
                  <a:gd name="T16" fmla="*/ 36 w 68"/>
                  <a:gd name="T17" fmla="*/ 117 h 135"/>
                  <a:gd name="T18" fmla="*/ 40 w 68"/>
                  <a:gd name="T19" fmla="*/ 113 h 135"/>
                  <a:gd name="T20" fmla="*/ 44 w 68"/>
                  <a:gd name="T21" fmla="*/ 108 h 135"/>
                  <a:gd name="T22" fmla="*/ 47 w 68"/>
                  <a:gd name="T23" fmla="*/ 103 h 135"/>
                  <a:gd name="T24" fmla="*/ 52 w 68"/>
                  <a:gd name="T25" fmla="*/ 98 h 135"/>
                  <a:gd name="T26" fmla="*/ 54 w 68"/>
                  <a:gd name="T27" fmla="*/ 92 h 135"/>
                  <a:gd name="T28" fmla="*/ 58 w 68"/>
                  <a:gd name="T29" fmla="*/ 86 h 135"/>
                  <a:gd name="T30" fmla="*/ 60 w 68"/>
                  <a:gd name="T31" fmla="*/ 81 h 135"/>
                  <a:gd name="T32" fmla="*/ 62 w 68"/>
                  <a:gd name="T33" fmla="*/ 74 h 135"/>
                  <a:gd name="T34" fmla="*/ 65 w 68"/>
                  <a:gd name="T35" fmla="*/ 68 h 135"/>
                  <a:gd name="T36" fmla="*/ 66 w 68"/>
                  <a:gd name="T37" fmla="*/ 61 h 135"/>
                  <a:gd name="T38" fmla="*/ 67 w 68"/>
                  <a:gd name="T39" fmla="*/ 56 h 135"/>
                  <a:gd name="T40" fmla="*/ 68 w 68"/>
                  <a:gd name="T41" fmla="*/ 49 h 135"/>
                  <a:gd name="T42" fmla="*/ 68 w 68"/>
                  <a:gd name="T43" fmla="*/ 43 h 135"/>
                  <a:gd name="T44" fmla="*/ 68 w 68"/>
                  <a:gd name="T45" fmla="*/ 37 h 135"/>
                  <a:gd name="T46" fmla="*/ 67 w 68"/>
                  <a:gd name="T47" fmla="*/ 32 h 135"/>
                  <a:gd name="T48" fmla="*/ 66 w 68"/>
                  <a:gd name="T49" fmla="*/ 27 h 135"/>
                  <a:gd name="T50" fmla="*/ 65 w 68"/>
                  <a:gd name="T51" fmla="*/ 23 h 135"/>
                  <a:gd name="T52" fmla="*/ 62 w 68"/>
                  <a:gd name="T53" fmla="*/ 18 h 135"/>
                  <a:gd name="T54" fmla="*/ 60 w 68"/>
                  <a:gd name="T55" fmla="*/ 14 h 135"/>
                  <a:gd name="T56" fmla="*/ 58 w 68"/>
                  <a:gd name="T57" fmla="*/ 10 h 135"/>
                  <a:gd name="T58" fmla="*/ 54 w 68"/>
                  <a:gd name="T59" fmla="*/ 8 h 135"/>
                  <a:gd name="T60" fmla="*/ 51 w 68"/>
                  <a:gd name="T61" fmla="*/ 4 h 135"/>
                  <a:gd name="T62" fmla="*/ 47 w 68"/>
                  <a:gd name="T63" fmla="*/ 3 h 135"/>
                  <a:gd name="T64" fmla="*/ 44 w 68"/>
                  <a:gd name="T65" fmla="*/ 1 h 135"/>
                  <a:gd name="T66" fmla="*/ 40 w 68"/>
                  <a:gd name="T67" fmla="*/ 1 h 135"/>
                  <a:gd name="T68" fmla="*/ 35 w 68"/>
                  <a:gd name="T69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8" h="135">
                    <a:moveTo>
                      <a:pt x="0" y="135"/>
                    </a:moveTo>
                    <a:lnTo>
                      <a:pt x="3" y="135"/>
                    </a:lnTo>
                    <a:lnTo>
                      <a:pt x="8" y="134"/>
                    </a:lnTo>
                    <a:lnTo>
                      <a:pt x="13" y="133"/>
                    </a:lnTo>
                    <a:lnTo>
                      <a:pt x="18" y="130"/>
                    </a:lnTo>
                    <a:lnTo>
                      <a:pt x="23" y="128"/>
                    </a:lnTo>
                    <a:lnTo>
                      <a:pt x="27" y="125"/>
                    </a:lnTo>
                    <a:lnTo>
                      <a:pt x="32" y="121"/>
                    </a:lnTo>
                    <a:lnTo>
                      <a:pt x="36" y="117"/>
                    </a:lnTo>
                    <a:lnTo>
                      <a:pt x="40" y="113"/>
                    </a:lnTo>
                    <a:lnTo>
                      <a:pt x="44" y="108"/>
                    </a:lnTo>
                    <a:lnTo>
                      <a:pt x="47" y="103"/>
                    </a:lnTo>
                    <a:lnTo>
                      <a:pt x="52" y="98"/>
                    </a:lnTo>
                    <a:lnTo>
                      <a:pt x="54" y="92"/>
                    </a:lnTo>
                    <a:lnTo>
                      <a:pt x="58" y="86"/>
                    </a:lnTo>
                    <a:lnTo>
                      <a:pt x="60" y="81"/>
                    </a:lnTo>
                    <a:lnTo>
                      <a:pt x="62" y="74"/>
                    </a:lnTo>
                    <a:lnTo>
                      <a:pt x="65" y="68"/>
                    </a:lnTo>
                    <a:lnTo>
                      <a:pt x="66" y="61"/>
                    </a:lnTo>
                    <a:lnTo>
                      <a:pt x="67" y="56"/>
                    </a:lnTo>
                    <a:lnTo>
                      <a:pt x="68" y="49"/>
                    </a:lnTo>
                    <a:lnTo>
                      <a:pt x="68" y="43"/>
                    </a:lnTo>
                    <a:lnTo>
                      <a:pt x="68" y="37"/>
                    </a:lnTo>
                    <a:lnTo>
                      <a:pt x="67" y="32"/>
                    </a:lnTo>
                    <a:lnTo>
                      <a:pt x="66" y="27"/>
                    </a:lnTo>
                    <a:lnTo>
                      <a:pt x="65" y="23"/>
                    </a:lnTo>
                    <a:lnTo>
                      <a:pt x="62" y="18"/>
                    </a:lnTo>
                    <a:lnTo>
                      <a:pt x="60" y="14"/>
                    </a:lnTo>
                    <a:lnTo>
                      <a:pt x="58" y="10"/>
                    </a:lnTo>
                    <a:lnTo>
                      <a:pt x="54" y="8"/>
                    </a:lnTo>
                    <a:lnTo>
                      <a:pt x="51" y="4"/>
                    </a:lnTo>
                    <a:lnTo>
                      <a:pt x="47" y="3"/>
                    </a:lnTo>
                    <a:lnTo>
                      <a:pt x="44" y="1"/>
                    </a:lnTo>
                    <a:lnTo>
                      <a:pt x="40" y="1"/>
                    </a:lnTo>
                    <a:lnTo>
                      <a:pt x="35" y="0"/>
                    </a:lnTo>
                  </a:path>
                </a:pathLst>
              </a:custGeom>
              <a:noFill/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24" name="Line 472"/>
              <p:cNvSpPr>
                <a:spLocks noChangeShapeType="1"/>
              </p:cNvSpPr>
              <p:nvPr/>
            </p:nvSpPr>
            <p:spPr bwMode="auto">
              <a:xfrm flipH="1">
                <a:off x="1848" y="2457"/>
                <a:ext cx="7" cy="0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25" name="Freeform 473"/>
              <p:cNvSpPr>
                <a:spLocks/>
              </p:cNvSpPr>
              <p:nvPr/>
            </p:nvSpPr>
            <p:spPr bwMode="auto">
              <a:xfrm>
                <a:off x="1855" y="2457"/>
                <a:ext cx="12" cy="24"/>
              </a:xfrm>
              <a:custGeom>
                <a:avLst/>
                <a:gdLst>
                  <a:gd name="T0" fmla="*/ 28 w 32"/>
                  <a:gd name="T1" fmla="*/ 67 h 67"/>
                  <a:gd name="T2" fmla="*/ 29 w 32"/>
                  <a:gd name="T3" fmla="*/ 61 h 67"/>
                  <a:gd name="T4" fmla="*/ 30 w 32"/>
                  <a:gd name="T5" fmla="*/ 54 h 67"/>
                  <a:gd name="T6" fmla="*/ 32 w 32"/>
                  <a:gd name="T7" fmla="*/ 49 h 67"/>
                  <a:gd name="T8" fmla="*/ 32 w 32"/>
                  <a:gd name="T9" fmla="*/ 43 h 67"/>
                  <a:gd name="T10" fmla="*/ 32 w 32"/>
                  <a:gd name="T11" fmla="*/ 37 h 67"/>
                  <a:gd name="T12" fmla="*/ 30 w 32"/>
                  <a:gd name="T13" fmla="*/ 32 h 67"/>
                  <a:gd name="T14" fmla="*/ 29 w 32"/>
                  <a:gd name="T15" fmla="*/ 27 h 67"/>
                  <a:gd name="T16" fmla="*/ 28 w 32"/>
                  <a:gd name="T17" fmla="*/ 22 h 67"/>
                  <a:gd name="T18" fmla="*/ 26 w 32"/>
                  <a:gd name="T19" fmla="*/ 17 h 67"/>
                  <a:gd name="T20" fmla="*/ 24 w 32"/>
                  <a:gd name="T21" fmla="*/ 14 h 67"/>
                  <a:gd name="T22" fmla="*/ 21 w 32"/>
                  <a:gd name="T23" fmla="*/ 10 h 67"/>
                  <a:gd name="T24" fmla="*/ 18 w 32"/>
                  <a:gd name="T25" fmla="*/ 7 h 67"/>
                  <a:gd name="T26" fmla="*/ 15 w 32"/>
                  <a:gd name="T27" fmla="*/ 5 h 67"/>
                  <a:gd name="T28" fmla="*/ 11 w 32"/>
                  <a:gd name="T29" fmla="*/ 2 h 67"/>
                  <a:gd name="T30" fmla="*/ 8 w 32"/>
                  <a:gd name="T31" fmla="*/ 1 h 67"/>
                  <a:gd name="T32" fmla="*/ 3 w 32"/>
                  <a:gd name="T33" fmla="*/ 0 h 67"/>
                  <a:gd name="T34" fmla="*/ 0 w 32"/>
                  <a:gd name="T35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2" h="67">
                    <a:moveTo>
                      <a:pt x="28" y="67"/>
                    </a:moveTo>
                    <a:lnTo>
                      <a:pt x="29" y="61"/>
                    </a:lnTo>
                    <a:lnTo>
                      <a:pt x="30" y="54"/>
                    </a:lnTo>
                    <a:lnTo>
                      <a:pt x="32" y="49"/>
                    </a:lnTo>
                    <a:lnTo>
                      <a:pt x="32" y="43"/>
                    </a:lnTo>
                    <a:lnTo>
                      <a:pt x="32" y="37"/>
                    </a:lnTo>
                    <a:lnTo>
                      <a:pt x="30" y="32"/>
                    </a:lnTo>
                    <a:lnTo>
                      <a:pt x="29" y="27"/>
                    </a:lnTo>
                    <a:lnTo>
                      <a:pt x="28" y="22"/>
                    </a:lnTo>
                    <a:lnTo>
                      <a:pt x="26" y="17"/>
                    </a:lnTo>
                    <a:lnTo>
                      <a:pt x="24" y="14"/>
                    </a:lnTo>
                    <a:lnTo>
                      <a:pt x="21" y="10"/>
                    </a:lnTo>
                    <a:lnTo>
                      <a:pt x="18" y="7"/>
                    </a:lnTo>
                    <a:lnTo>
                      <a:pt x="15" y="5"/>
                    </a:lnTo>
                    <a:lnTo>
                      <a:pt x="11" y="2"/>
                    </a:lnTo>
                    <a:lnTo>
                      <a:pt x="8" y="1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26" name="Line 474"/>
              <p:cNvSpPr>
                <a:spLocks noChangeShapeType="1"/>
              </p:cNvSpPr>
              <p:nvPr/>
            </p:nvSpPr>
            <p:spPr bwMode="auto">
              <a:xfrm flipH="1">
                <a:off x="1862" y="2481"/>
                <a:ext cx="2" cy="9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27" name="Freeform 475"/>
              <p:cNvSpPr>
                <a:spLocks/>
              </p:cNvSpPr>
              <p:nvPr/>
            </p:nvSpPr>
            <p:spPr bwMode="auto">
              <a:xfrm>
                <a:off x="1838" y="2490"/>
                <a:ext cx="24" cy="23"/>
              </a:xfrm>
              <a:custGeom>
                <a:avLst/>
                <a:gdLst>
                  <a:gd name="T0" fmla="*/ 0 w 65"/>
                  <a:gd name="T1" fmla="*/ 67 h 67"/>
                  <a:gd name="T2" fmla="*/ 5 w 65"/>
                  <a:gd name="T3" fmla="*/ 67 h 67"/>
                  <a:gd name="T4" fmla="*/ 9 w 65"/>
                  <a:gd name="T5" fmla="*/ 66 h 67"/>
                  <a:gd name="T6" fmla="*/ 14 w 65"/>
                  <a:gd name="T7" fmla="*/ 65 h 67"/>
                  <a:gd name="T8" fmla="*/ 19 w 65"/>
                  <a:gd name="T9" fmla="*/ 62 h 67"/>
                  <a:gd name="T10" fmla="*/ 23 w 65"/>
                  <a:gd name="T11" fmla="*/ 60 h 67"/>
                  <a:gd name="T12" fmla="*/ 28 w 65"/>
                  <a:gd name="T13" fmla="*/ 57 h 67"/>
                  <a:gd name="T14" fmla="*/ 32 w 65"/>
                  <a:gd name="T15" fmla="*/ 53 h 67"/>
                  <a:gd name="T16" fmla="*/ 37 w 65"/>
                  <a:gd name="T17" fmla="*/ 50 h 67"/>
                  <a:gd name="T18" fmla="*/ 41 w 65"/>
                  <a:gd name="T19" fmla="*/ 45 h 67"/>
                  <a:gd name="T20" fmla="*/ 45 w 65"/>
                  <a:gd name="T21" fmla="*/ 41 h 67"/>
                  <a:gd name="T22" fmla="*/ 49 w 65"/>
                  <a:gd name="T23" fmla="*/ 35 h 67"/>
                  <a:gd name="T24" fmla="*/ 53 w 65"/>
                  <a:gd name="T25" fmla="*/ 30 h 67"/>
                  <a:gd name="T26" fmla="*/ 56 w 65"/>
                  <a:gd name="T27" fmla="*/ 24 h 67"/>
                  <a:gd name="T28" fmla="*/ 58 w 65"/>
                  <a:gd name="T29" fmla="*/ 18 h 67"/>
                  <a:gd name="T30" fmla="*/ 62 w 65"/>
                  <a:gd name="T31" fmla="*/ 13 h 67"/>
                  <a:gd name="T32" fmla="*/ 64 w 65"/>
                  <a:gd name="T33" fmla="*/ 6 h 67"/>
                  <a:gd name="T34" fmla="*/ 65 w 65"/>
                  <a:gd name="T35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5" h="67">
                    <a:moveTo>
                      <a:pt x="0" y="67"/>
                    </a:moveTo>
                    <a:lnTo>
                      <a:pt x="5" y="67"/>
                    </a:lnTo>
                    <a:lnTo>
                      <a:pt x="9" y="66"/>
                    </a:lnTo>
                    <a:lnTo>
                      <a:pt x="14" y="65"/>
                    </a:lnTo>
                    <a:lnTo>
                      <a:pt x="19" y="62"/>
                    </a:lnTo>
                    <a:lnTo>
                      <a:pt x="23" y="60"/>
                    </a:lnTo>
                    <a:lnTo>
                      <a:pt x="28" y="57"/>
                    </a:lnTo>
                    <a:lnTo>
                      <a:pt x="32" y="53"/>
                    </a:lnTo>
                    <a:lnTo>
                      <a:pt x="37" y="50"/>
                    </a:lnTo>
                    <a:lnTo>
                      <a:pt x="41" y="45"/>
                    </a:lnTo>
                    <a:lnTo>
                      <a:pt x="45" y="41"/>
                    </a:lnTo>
                    <a:lnTo>
                      <a:pt x="49" y="35"/>
                    </a:lnTo>
                    <a:lnTo>
                      <a:pt x="53" y="30"/>
                    </a:lnTo>
                    <a:lnTo>
                      <a:pt x="56" y="24"/>
                    </a:lnTo>
                    <a:lnTo>
                      <a:pt x="58" y="18"/>
                    </a:lnTo>
                    <a:lnTo>
                      <a:pt x="62" y="13"/>
                    </a:lnTo>
                    <a:lnTo>
                      <a:pt x="64" y="6"/>
                    </a:lnTo>
                    <a:lnTo>
                      <a:pt x="65" y="0"/>
                    </a:lnTo>
                  </a:path>
                </a:pathLst>
              </a:custGeom>
              <a:noFill/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28" name="Line 476"/>
              <p:cNvSpPr>
                <a:spLocks noChangeShapeType="1"/>
              </p:cNvSpPr>
              <p:nvPr/>
            </p:nvSpPr>
            <p:spPr bwMode="auto">
              <a:xfrm flipH="1">
                <a:off x="1824" y="2513"/>
                <a:ext cx="14" cy="0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29" name="Freeform 477"/>
              <p:cNvSpPr>
                <a:spLocks/>
              </p:cNvSpPr>
              <p:nvPr/>
            </p:nvSpPr>
            <p:spPr bwMode="auto">
              <a:xfrm>
                <a:off x="1887" y="2416"/>
                <a:ext cx="27" cy="92"/>
              </a:xfrm>
              <a:custGeom>
                <a:avLst/>
                <a:gdLst>
                  <a:gd name="T0" fmla="*/ 73 w 73"/>
                  <a:gd name="T1" fmla="*/ 0 h 269"/>
                  <a:gd name="T2" fmla="*/ 65 w 73"/>
                  <a:gd name="T3" fmla="*/ 12 h 269"/>
                  <a:gd name="T4" fmla="*/ 59 w 73"/>
                  <a:gd name="T5" fmla="*/ 24 h 269"/>
                  <a:gd name="T6" fmla="*/ 52 w 73"/>
                  <a:gd name="T7" fmla="*/ 36 h 269"/>
                  <a:gd name="T8" fmla="*/ 45 w 73"/>
                  <a:gd name="T9" fmla="*/ 49 h 269"/>
                  <a:gd name="T10" fmla="*/ 39 w 73"/>
                  <a:gd name="T11" fmla="*/ 62 h 269"/>
                  <a:gd name="T12" fmla="*/ 34 w 73"/>
                  <a:gd name="T13" fmla="*/ 75 h 269"/>
                  <a:gd name="T14" fmla="*/ 28 w 73"/>
                  <a:gd name="T15" fmla="*/ 88 h 269"/>
                  <a:gd name="T16" fmla="*/ 23 w 73"/>
                  <a:gd name="T17" fmla="*/ 101 h 269"/>
                  <a:gd name="T18" fmla="*/ 19 w 73"/>
                  <a:gd name="T19" fmla="*/ 115 h 269"/>
                  <a:gd name="T20" fmla="*/ 15 w 73"/>
                  <a:gd name="T21" fmla="*/ 128 h 269"/>
                  <a:gd name="T22" fmla="*/ 12 w 73"/>
                  <a:gd name="T23" fmla="*/ 142 h 269"/>
                  <a:gd name="T24" fmla="*/ 9 w 73"/>
                  <a:gd name="T25" fmla="*/ 154 h 269"/>
                  <a:gd name="T26" fmla="*/ 5 w 73"/>
                  <a:gd name="T27" fmla="*/ 168 h 269"/>
                  <a:gd name="T28" fmla="*/ 4 w 73"/>
                  <a:gd name="T29" fmla="*/ 182 h 269"/>
                  <a:gd name="T30" fmla="*/ 2 w 73"/>
                  <a:gd name="T31" fmla="*/ 194 h 269"/>
                  <a:gd name="T32" fmla="*/ 1 w 73"/>
                  <a:gd name="T33" fmla="*/ 208 h 269"/>
                  <a:gd name="T34" fmla="*/ 0 w 73"/>
                  <a:gd name="T35" fmla="*/ 220 h 269"/>
                  <a:gd name="T36" fmla="*/ 0 w 73"/>
                  <a:gd name="T37" fmla="*/ 233 h 269"/>
                  <a:gd name="T38" fmla="*/ 0 w 73"/>
                  <a:gd name="T39" fmla="*/ 245 h 269"/>
                  <a:gd name="T40" fmla="*/ 0 w 73"/>
                  <a:gd name="T41" fmla="*/ 258 h 269"/>
                  <a:gd name="T42" fmla="*/ 1 w 73"/>
                  <a:gd name="T43" fmla="*/ 269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3" h="269">
                    <a:moveTo>
                      <a:pt x="73" y="0"/>
                    </a:moveTo>
                    <a:lnTo>
                      <a:pt x="65" y="12"/>
                    </a:lnTo>
                    <a:lnTo>
                      <a:pt x="59" y="24"/>
                    </a:lnTo>
                    <a:lnTo>
                      <a:pt x="52" y="36"/>
                    </a:lnTo>
                    <a:lnTo>
                      <a:pt x="45" y="49"/>
                    </a:lnTo>
                    <a:lnTo>
                      <a:pt x="39" y="62"/>
                    </a:lnTo>
                    <a:lnTo>
                      <a:pt x="34" y="75"/>
                    </a:lnTo>
                    <a:lnTo>
                      <a:pt x="28" y="88"/>
                    </a:lnTo>
                    <a:lnTo>
                      <a:pt x="23" y="101"/>
                    </a:lnTo>
                    <a:lnTo>
                      <a:pt x="19" y="115"/>
                    </a:lnTo>
                    <a:lnTo>
                      <a:pt x="15" y="128"/>
                    </a:lnTo>
                    <a:lnTo>
                      <a:pt x="12" y="142"/>
                    </a:lnTo>
                    <a:lnTo>
                      <a:pt x="9" y="154"/>
                    </a:lnTo>
                    <a:lnTo>
                      <a:pt x="5" y="168"/>
                    </a:lnTo>
                    <a:lnTo>
                      <a:pt x="4" y="182"/>
                    </a:lnTo>
                    <a:lnTo>
                      <a:pt x="2" y="194"/>
                    </a:lnTo>
                    <a:lnTo>
                      <a:pt x="1" y="208"/>
                    </a:lnTo>
                    <a:lnTo>
                      <a:pt x="0" y="220"/>
                    </a:lnTo>
                    <a:lnTo>
                      <a:pt x="0" y="233"/>
                    </a:lnTo>
                    <a:lnTo>
                      <a:pt x="0" y="245"/>
                    </a:lnTo>
                    <a:lnTo>
                      <a:pt x="0" y="258"/>
                    </a:lnTo>
                    <a:lnTo>
                      <a:pt x="1" y="269"/>
                    </a:lnTo>
                  </a:path>
                </a:pathLst>
              </a:custGeom>
              <a:noFill/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30" name="Freeform 478"/>
              <p:cNvSpPr>
                <a:spLocks/>
              </p:cNvSpPr>
              <p:nvPr/>
            </p:nvSpPr>
            <p:spPr bwMode="auto">
              <a:xfrm>
                <a:off x="1914" y="2412"/>
                <a:ext cx="14" cy="4"/>
              </a:xfrm>
              <a:custGeom>
                <a:avLst/>
                <a:gdLst>
                  <a:gd name="T0" fmla="*/ 47 w 47"/>
                  <a:gd name="T1" fmla="*/ 17 h 17"/>
                  <a:gd name="T2" fmla="*/ 46 w 47"/>
                  <a:gd name="T3" fmla="*/ 14 h 17"/>
                  <a:gd name="T4" fmla="*/ 45 w 47"/>
                  <a:gd name="T5" fmla="*/ 10 h 17"/>
                  <a:gd name="T6" fmla="*/ 42 w 47"/>
                  <a:gd name="T7" fmla="*/ 7 h 17"/>
                  <a:gd name="T8" fmla="*/ 40 w 47"/>
                  <a:gd name="T9" fmla="*/ 4 h 17"/>
                  <a:gd name="T10" fmla="*/ 37 w 47"/>
                  <a:gd name="T11" fmla="*/ 2 h 17"/>
                  <a:gd name="T12" fmla="*/ 33 w 47"/>
                  <a:gd name="T13" fmla="*/ 1 h 17"/>
                  <a:gd name="T14" fmla="*/ 30 w 47"/>
                  <a:gd name="T15" fmla="*/ 0 h 17"/>
                  <a:gd name="T16" fmla="*/ 26 w 47"/>
                  <a:gd name="T17" fmla="*/ 0 h 17"/>
                  <a:gd name="T18" fmla="*/ 23 w 47"/>
                  <a:gd name="T19" fmla="*/ 1 h 17"/>
                  <a:gd name="T20" fmla="*/ 19 w 47"/>
                  <a:gd name="T21" fmla="*/ 2 h 17"/>
                  <a:gd name="T22" fmla="*/ 15 w 47"/>
                  <a:gd name="T23" fmla="*/ 4 h 17"/>
                  <a:gd name="T24" fmla="*/ 11 w 47"/>
                  <a:gd name="T25" fmla="*/ 7 h 17"/>
                  <a:gd name="T26" fmla="*/ 7 w 47"/>
                  <a:gd name="T27" fmla="*/ 10 h 17"/>
                  <a:gd name="T28" fmla="*/ 4 w 47"/>
                  <a:gd name="T29" fmla="*/ 14 h 17"/>
                  <a:gd name="T30" fmla="*/ 0 w 47"/>
                  <a:gd name="T31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7" h="17">
                    <a:moveTo>
                      <a:pt x="47" y="17"/>
                    </a:moveTo>
                    <a:lnTo>
                      <a:pt x="46" y="14"/>
                    </a:lnTo>
                    <a:lnTo>
                      <a:pt x="45" y="10"/>
                    </a:lnTo>
                    <a:lnTo>
                      <a:pt x="42" y="7"/>
                    </a:lnTo>
                    <a:lnTo>
                      <a:pt x="40" y="4"/>
                    </a:lnTo>
                    <a:lnTo>
                      <a:pt x="37" y="2"/>
                    </a:lnTo>
                    <a:lnTo>
                      <a:pt x="33" y="1"/>
                    </a:lnTo>
                    <a:lnTo>
                      <a:pt x="30" y="0"/>
                    </a:lnTo>
                    <a:lnTo>
                      <a:pt x="26" y="0"/>
                    </a:lnTo>
                    <a:lnTo>
                      <a:pt x="23" y="1"/>
                    </a:lnTo>
                    <a:lnTo>
                      <a:pt x="19" y="2"/>
                    </a:lnTo>
                    <a:lnTo>
                      <a:pt x="15" y="4"/>
                    </a:lnTo>
                    <a:lnTo>
                      <a:pt x="11" y="7"/>
                    </a:lnTo>
                    <a:lnTo>
                      <a:pt x="7" y="10"/>
                    </a:lnTo>
                    <a:lnTo>
                      <a:pt x="4" y="14"/>
                    </a:lnTo>
                    <a:lnTo>
                      <a:pt x="0" y="17"/>
                    </a:lnTo>
                  </a:path>
                </a:pathLst>
              </a:custGeom>
              <a:noFill/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31" name="Freeform 479"/>
              <p:cNvSpPr>
                <a:spLocks/>
              </p:cNvSpPr>
              <p:nvPr/>
            </p:nvSpPr>
            <p:spPr bwMode="auto">
              <a:xfrm>
                <a:off x="1905" y="2416"/>
                <a:ext cx="25" cy="92"/>
              </a:xfrm>
              <a:custGeom>
                <a:avLst/>
                <a:gdLst>
                  <a:gd name="T0" fmla="*/ 0 w 74"/>
                  <a:gd name="T1" fmla="*/ 269 h 269"/>
                  <a:gd name="T2" fmla="*/ 7 w 74"/>
                  <a:gd name="T3" fmla="*/ 258 h 269"/>
                  <a:gd name="T4" fmla="*/ 15 w 74"/>
                  <a:gd name="T5" fmla="*/ 245 h 269"/>
                  <a:gd name="T6" fmla="*/ 22 w 74"/>
                  <a:gd name="T7" fmla="*/ 233 h 269"/>
                  <a:gd name="T8" fmla="*/ 28 w 74"/>
                  <a:gd name="T9" fmla="*/ 220 h 269"/>
                  <a:gd name="T10" fmla="*/ 33 w 74"/>
                  <a:gd name="T11" fmla="*/ 208 h 269"/>
                  <a:gd name="T12" fmla="*/ 39 w 74"/>
                  <a:gd name="T13" fmla="*/ 194 h 269"/>
                  <a:gd name="T14" fmla="*/ 45 w 74"/>
                  <a:gd name="T15" fmla="*/ 182 h 269"/>
                  <a:gd name="T16" fmla="*/ 49 w 74"/>
                  <a:gd name="T17" fmla="*/ 168 h 269"/>
                  <a:gd name="T18" fmla="*/ 54 w 74"/>
                  <a:gd name="T19" fmla="*/ 154 h 269"/>
                  <a:gd name="T20" fmla="*/ 58 w 74"/>
                  <a:gd name="T21" fmla="*/ 142 h 269"/>
                  <a:gd name="T22" fmla="*/ 62 w 74"/>
                  <a:gd name="T23" fmla="*/ 128 h 269"/>
                  <a:gd name="T24" fmla="*/ 65 w 74"/>
                  <a:gd name="T25" fmla="*/ 115 h 269"/>
                  <a:gd name="T26" fmla="*/ 67 w 74"/>
                  <a:gd name="T27" fmla="*/ 101 h 269"/>
                  <a:gd name="T28" fmla="*/ 70 w 74"/>
                  <a:gd name="T29" fmla="*/ 88 h 269"/>
                  <a:gd name="T30" fmla="*/ 72 w 74"/>
                  <a:gd name="T31" fmla="*/ 75 h 269"/>
                  <a:gd name="T32" fmla="*/ 73 w 74"/>
                  <a:gd name="T33" fmla="*/ 62 h 269"/>
                  <a:gd name="T34" fmla="*/ 73 w 74"/>
                  <a:gd name="T35" fmla="*/ 49 h 269"/>
                  <a:gd name="T36" fmla="*/ 74 w 74"/>
                  <a:gd name="T37" fmla="*/ 36 h 269"/>
                  <a:gd name="T38" fmla="*/ 74 w 74"/>
                  <a:gd name="T39" fmla="*/ 24 h 269"/>
                  <a:gd name="T40" fmla="*/ 73 w 74"/>
                  <a:gd name="T41" fmla="*/ 12 h 269"/>
                  <a:gd name="T42" fmla="*/ 72 w 74"/>
                  <a:gd name="T43" fmla="*/ 0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4" h="269">
                    <a:moveTo>
                      <a:pt x="0" y="269"/>
                    </a:moveTo>
                    <a:lnTo>
                      <a:pt x="7" y="258"/>
                    </a:lnTo>
                    <a:lnTo>
                      <a:pt x="15" y="245"/>
                    </a:lnTo>
                    <a:lnTo>
                      <a:pt x="22" y="233"/>
                    </a:lnTo>
                    <a:lnTo>
                      <a:pt x="28" y="220"/>
                    </a:lnTo>
                    <a:lnTo>
                      <a:pt x="33" y="208"/>
                    </a:lnTo>
                    <a:lnTo>
                      <a:pt x="39" y="194"/>
                    </a:lnTo>
                    <a:lnTo>
                      <a:pt x="45" y="182"/>
                    </a:lnTo>
                    <a:lnTo>
                      <a:pt x="49" y="168"/>
                    </a:lnTo>
                    <a:lnTo>
                      <a:pt x="54" y="154"/>
                    </a:lnTo>
                    <a:lnTo>
                      <a:pt x="58" y="142"/>
                    </a:lnTo>
                    <a:lnTo>
                      <a:pt x="62" y="128"/>
                    </a:lnTo>
                    <a:lnTo>
                      <a:pt x="65" y="115"/>
                    </a:lnTo>
                    <a:lnTo>
                      <a:pt x="67" y="101"/>
                    </a:lnTo>
                    <a:lnTo>
                      <a:pt x="70" y="88"/>
                    </a:lnTo>
                    <a:lnTo>
                      <a:pt x="72" y="75"/>
                    </a:lnTo>
                    <a:lnTo>
                      <a:pt x="73" y="62"/>
                    </a:lnTo>
                    <a:lnTo>
                      <a:pt x="73" y="49"/>
                    </a:lnTo>
                    <a:lnTo>
                      <a:pt x="74" y="36"/>
                    </a:lnTo>
                    <a:lnTo>
                      <a:pt x="74" y="24"/>
                    </a:lnTo>
                    <a:lnTo>
                      <a:pt x="73" y="12"/>
                    </a:lnTo>
                    <a:lnTo>
                      <a:pt x="72" y="0"/>
                    </a:lnTo>
                  </a:path>
                </a:pathLst>
              </a:custGeom>
              <a:noFill/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32" name="Freeform 480"/>
              <p:cNvSpPr>
                <a:spLocks/>
              </p:cNvSpPr>
              <p:nvPr/>
            </p:nvSpPr>
            <p:spPr bwMode="auto">
              <a:xfrm>
                <a:off x="1887" y="2508"/>
                <a:ext cx="18" cy="5"/>
              </a:xfrm>
              <a:custGeom>
                <a:avLst/>
                <a:gdLst>
                  <a:gd name="T0" fmla="*/ 0 w 47"/>
                  <a:gd name="T1" fmla="*/ 0 h 17"/>
                  <a:gd name="T2" fmla="*/ 1 w 47"/>
                  <a:gd name="T3" fmla="*/ 5 h 17"/>
                  <a:gd name="T4" fmla="*/ 3 w 47"/>
                  <a:gd name="T5" fmla="*/ 8 h 17"/>
                  <a:gd name="T6" fmla="*/ 5 w 47"/>
                  <a:gd name="T7" fmla="*/ 11 h 17"/>
                  <a:gd name="T8" fmla="*/ 8 w 47"/>
                  <a:gd name="T9" fmla="*/ 14 h 17"/>
                  <a:gd name="T10" fmla="*/ 11 w 47"/>
                  <a:gd name="T11" fmla="*/ 16 h 17"/>
                  <a:gd name="T12" fmla="*/ 13 w 47"/>
                  <a:gd name="T13" fmla="*/ 17 h 17"/>
                  <a:gd name="T14" fmla="*/ 17 w 47"/>
                  <a:gd name="T15" fmla="*/ 17 h 17"/>
                  <a:gd name="T16" fmla="*/ 21 w 47"/>
                  <a:gd name="T17" fmla="*/ 17 h 17"/>
                  <a:gd name="T18" fmla="*/ 25 w 47"/>
                  <a:gd name="T19" fmla="*/ 17 h 17"/>
                  <a:gd name="T20" fmla="*/ 28 w 47"/>
                  <a:gd name="T21" fmla="*/ 16 h 17"/>
                  <a:gd name="T22" fmla="*/ 33 w 47"/>
                  <a:gd name="T23" fmla="*/ 14 h 17"/>
                  <a:gd name="T24" fmla="*/ 36 w 47"/>
                  <a:gd name="T25" fmla="*/ 11 h 17"/>
                  <a:gd name="T26" fmla="*/ 41 w 47"/>
                  <a:gd name="T27" fmla="*/ 8 h 17"/>
                  <a:gd name="T28" fmla="*/ 44 w 47"/>
                  <a:gd name="T29" fmla="*/ 5 h 17"/>
                  <a:gd name="T30" fmla="*/ 47 w 47"/>
                  <a:gd name="T3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7" h="17">
                    <a:moveTo>
                      <a:pt x="0" y="0"/>
                    </a:moveTo>
                    <a:lnTo>
                      <a:pt x="1" y="5"/>
                    </a:lnTo>
                    <a:lnTo>
                      <a:pt x="3" y="8"/>
                    </a:lnTo>
                    <a:lnTo>
                      <a:pt x="5" y="11"/>
                    </a:lnTo>
                    <a:lnTo>
                      <a:pt x="8" y="14"/>
                    </a:lnTo>
                    <a:lnTo>
                      <a:pt x="11" y="16"/>
                    </a:lnTo>
                    <a:lnTo>
                      <a:pt x="13" y="17"/>
                    </a:lnTo>
                    <a:lnTo>
                      <a:pt x="17" y="17"/>
                    </a:lnTo>
                    <a:lnTo>
                      <a:pt x="21" y="17"/>
                    </a:lnTo>
                    <a:lnTo>
                      <a:pt x="25" y="17"/>
                    </a:lnTo>
                    <a:lnTo>
                      <a:pt x="28" y="16"/>
                    </a:lnTo>
                    <a:lnTo>
                      <a:pt x="33" y="14"/>
                    </a:lnTo>
                    <a:lnTo>
                      <a:pt x="36" y="11"/>
                    </a:lnTo>
                    <a:lnTo>
                      <a:pt x="41" y="8"/>
                    </a:lnTo>
                    <a:lnTo>
                      <a:pt x="44" y="5"/>
                    </a:lnTo>
                    <a:lnTo>
                      <a:pt x="47" y="0"/>
                    </a:lnTo>
                  </a:path>
                </a:pathLst>
              </a:custGeom>
              <a:noFill/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33" name="Line 481"/>
              <p:cNvSpPr>
                <a:spLocks noChangeShapeType="1"/>
              </p:cNvSpPr>
              <p:nvPr/>
            </p:nvSpPr>
            <p:spPr bwMode="auto">
              <a:xfrm>
                <a:off x="2813" y="2562"/>
                <a:ext cx="0" cy="0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52034" name="Group 482"/>
            <p:cNvGrpSpPr>
              <a:grpSpLocks/>
            </p:cNvGrpSpPr>
            <p:nvPr/>
          </p:nvGrpSpPr>
          <p:grpSpPr bwMode="auto">
            <a:xfrm>
              <a:off x="4598" y="1908"/>
              <a:ext cx="459" cy="311"/>
              <a:chOff x="4598" y="1908"/>
              <a:chExt cx="459" cy="311"/>
            </a:xfrm>
          </p:grpSpPr>
          <p:sp>
            <p:nvSpPr>
              <p:cNvPr id="152035" name="Line 483"/>
              <p:cNvSpPr>
                <a:spLocks noChangeShapeType="1"/>
              </p:cNvSpPr>
              <p:nvPr/>
            </p:nvSpPr>
            <p:spPr bwMode="auto">
              <a:xfrm>
                <a:off x="4598" y="1908"/>
                <a:ext cx="459" cy="0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36" name="Line 484"/>
              <p:cNvSpPr>
                <a:spLocks noChangeShapeType="1"/>
              </p:cNvSpPr>
              <p:nvPr/>
            </p:nvSpPr>
            <p:spPr bwMode="auto">
              <a:xfrm>
                <a:off x="4720" y="2219"/>
                <a:ext cx="337" cy="0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37" name="Line 485"/>
              <p:cNvSpPr>
                <a:spLocks noChangeShapeType="1"/>
              </p:cNvSpPr>
              <p:nvPr/>
            </p:nvSpPr>
            <p:spPr bwMode="auto">
              <a:xfrm>
                <a:off x="5012" y="1974"/>
                <a:ext cx="0" cy="179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38" name="Freeform 486"/>
              <p:cNvSpPr>
                <a:spLocks/>
              </p:cNvSpPr>
              <p:nvPr/>
            </p:nvSpPr>
            <p:spPr bwMode="auto">
              <a:xfrm>
                <a:off x="5001" y="1908"/>
                <a:ext cx="23" cy="66"/>
              </a:xfrm>
              <a:custGeom>
                <a:avLst/>
                <a:gdLst>
                  <a:gd name="T0" fmla="*/ 0 w 65"/>
                  <a:gd name="T1" fmla="*/ 194 h 194"/>
                  <a:gd name="T2" fmla="*/ 65 w 65"/>
                  <a:gd name="T3" fmla="*/ 194 h 194"/>
                  <a:gd name="T4" fmla="*/ 32 w 65"/>
                  <a:gd name="T5" fmla="*/ 0 h 194"/>
                  <a:gd name="T6" fmla="*/ 0 w 65"/>
                  <a:gd name="T7" fmla="*/ 194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5" h="194">
                    <a:moveTo>
                      <a:pt x="0" y="194"/>
                    </a:moveTo>
                    <a:lnTo>
                      <a:pt x="65" y="194"/>
                    </a:lnTo>
                    <a:lnTo>
                      <a:pt x="32" y="0"/>
                    </a:lnTo>
                    <a:lnTo>
                      <a:pt x="0" y="194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39" name="Freeform 487"/>
              <p:cNvSpPr>
                <a:spLocks/>
              </p:cNvSpPr>
              <p:nvPr/>
            </p:nvSpPr>
            <p:spPr bwMode="auto">
              <a:xfrm>
                <a:off x="5001" y="1908"/>
                <a:ext cx="23" cy="66"/>
              </a:xfrm>
              <a:custGeom>
                <a:avLst/>
                <a:gdLst>
                  <a:gd name="T0" fmla="*/ 0 w 65"/>
                  <a:gd name="T1" fmla="*/ 194 h 194"/>
                  <a:gd name="T2" fmla="*/ 65 w 65"/>
                  <a:gd name="T3" fmla="*/ 194 h 194"/>
                  <a:gd name="T4" fmla="*/ 32 w 65"/>
                  <a:gd name="T5" fmla="*/ 0 h 194"/>
                  <a:gd name="T6" fmla="*/ 0 w 65"/>
                  <a:gd name="T7" fmla="*/ 194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5" h="194">
                    <a:moveTo>
                      <a:pt x="0" y="194"/>
                    </a:moveTo>
                    <a:lnTo>
                      <a:pt x="65" y="194"/>
                    </a:lnTo>
                    <a:lnTo>
                      <a:pt x="32" y="0"/>
                    </a:lnTo>
                    <a:lnTo>
                      <a:pt x="0" y="194"/>
                    </a:lnTo>
                    <a:close/>
                  </a:path>
                </a:pathLst>
              </a:custGeom>
              <a:solidFill>
                <a:schemeClr val="accent2"/>
              </a:solidFill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40" name="Freeform 488"/>
              <p:cNvSpPr>
                <a:spLocks/>
              </p:cNvSpPr>
              <p:nvPr/>
            </p:nvSpPr>
            <p:spPr bwMode="auto">
              <a:xfrm>
                <a:off x="5001" y="2153"/>
                <a:ext cx="23" cy="66"/>
              </a:xfrm>
              <a:custGeom>
                <a:avLst/>
                <a:gdLst>
                  <a:gd name="T0" fmla="*/ 0 w 65"/>
                  <a:gd name="T1" fmla="*/ 0 h 194"/>
                  <a:gd name="T2" fmla="*/ 65 w 65"/>
                  <a:gd name="T3" fmla="*/ 0 h 194"/>
                  <a:gd name="T4" fmla="*/ 32 w 65"/>
                  <a:gd name="T5" fmla="*/ 194 h 194"/>
                  <a:gd name="T6" fmla="*/ 0 w 65"/>
                  <a:gd name="T7" fmla="*/ 0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5" h="194">
                    <a:moveTo>
                      <a:pt x="0" y="0"/>
                    </a:moveTo>
                    <a:lnTo>
                      <a:pt x="65" y="0"/>
                    </a:lnTo>
                    <a:lnTo>
                      <a:pt x="32" y="19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41" name="Freeform 489"/>
              <p:cNvSpPr>
                <a:spLocks/>
              </p:cNvSpPr>
              <p:nvPr/>
            </p:nvSpPr>
            <p:spPr bwMode="auto">
              <a:xfrm>
                <a:off x="5001" y="2153"/>
                <a:ext cx="23" cy="66"/>
              </a:xfrm>
              <a:custGeom>
                <a:avLst/>
                <a:gdLst>
                  <a:gd name="T0" fmla="*/ 0 w 65"/>
                  <a:gd name="T1" fmla="*/ 0 h 194"/>
                  <a:gd name="T2" fmla="*/ 65 w 65"/>
                  <a:gd name="T3" fmla="*/ 0 h 194"/>
                  <a:gd name="T4" fmla="*/ 32 w 65"/>
                  <a:gd name="T5" fmla="*/ 194 h 194"/>
                  <a:gd name="T6" fmla="*/ 0 w 65"/>
                  <a:gd name="T7" fmla="*/ 0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5" h="194">
                    <a:moveTo>
                      <a:pt x="0" y="0"/>
                    </a:moveTo>
                    <a:lnTo>
                      <a:pt x="65" y="0"/>
                    </a:lnTo>
                    <a:lnTo>
                      <a:pt x="32" y="19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42" name="Freeform 490"/>
              <p:cNvSpPr>
                <a:spLocks/>
              </p:cNvSpPr>
              <p:nvPr/>
            </p:nvSpPr>
            <p:spPr bwMode="auto">
              <a:xfrm>
                <a:off x="4862" y="2036"/>
                <a:ext cx="101" cy="54"/>
              </a:xfrm>
              <a:custGeom>
                <a:avLst/>
                <a:gdLst>
                  <a:gd name="T0" fmla="*/ 303 w 303"/>
                  <a:gd name="T1" fmla="*/ 163 h 163"/>
                  <a:gd name="T2" fmla="*/ 303 w 303"/>
                  <a:gd name="T3" fmla="*/ 117 h 163"/>
                  <a:gd name="T4" fmla="*/ 302 w 303"/>
                  <a:gd name="T5" fmla="*/ 112 h 163"/>
                  <a:gd name="T6" fmla="*/ 302 w 303"/>
                  <a:gd name="T7" fmla="*/ 108 h 163"/>
                  <a:gd name="T8" fmla="*/ 299 w 303"/>
                  <a:gd name="T9" fmla="*/ 103 h 163"/>
                  <a:gd name="T10" fmla="*/ 298 w 303"/>
                  <a:gd name="T11" fmla="*/ 99 h 163"/>
                  <a:gd name="T12" fmla="*/ 295 w 303"/>
                  <a:gd name="T13" fmla="*/ 94 h 163"/>
                  <a:gd name="T14" fmla="*/ 293 w 303"/>
                  <a:gd name="T15" fmla="*/ 90 h 163"/>
                  <a:gd name="T16" fmla="*/ 289 w 303"/>
                  <a:gd name="T17" fmla="*/ 85 h 163"/>
                  <a:gd name="T18" fmla="*/ 285 w 303"/>
                  <a:gd name="T19" fmla="*/ 81 h 163"/>
                  <a:gd name="T20" fmla="*/ 280 w 303"/>
                  <a:gd name="T21" fmla="*/ 76 h 163"/>
                  <a:gd name="T22" fmla="*/ 276 w 303"/>
                  <a:gd name="T23" fmla="*/ 71 h 163"/>
                  <a:gd name="T24" fmla="*/ 271 w 303"/>
                  <a:gd name="T25" fmla="*/ 68 h 163"/>
                  <a:gd name="T26" fmla="*/ 265 w 303"/>
                  <a:gd name="T27" fmla="*/ 65 h 163"/>
                  <a:gd name="T28" fmla="*/ 260 w 303"/>
                  <a:gd name="T29" fmla="*/ 61 h 163"/>
                  <a:gd name="T30" fmla="*/ 254 w 303"/>
                  <a:gd name="T31" fmla="*/ 58 h 163"/>
                  <a:gd name="T32" fmla="*/ 247 w 303"/>
                  <a:gd name="T33" fmla="*/ 56 h 163"/>
                  <a:gd name="T34" fmla="*/ 242 w 303"/>
                  <a:gd name="T35" fmla="*/ 53 h 163"/>
                  <a:gd name="T36" fmla="*/ 235 w 303"/>
                  <a:gd name="T37" fmla="*/ 51 h 163"/>
                  <a:gd name="T38" fmla="*/ 202 w 303"/>
                  <a:gd name="T39" fmla="*/ 43 h 163"/>
                  <a:gd name="T40" fmla="*/ 195 w 303"/>
                  <a:gd name="T41" fmla="*/ 41 h 163"/>
                  <a:gd name="T42" fmla="*/ 189 w 303"/>
                  <a:gd name="T43" fmla="*/ 40 h 163"/>
                  <a:gd name="T44" fmla="*/ 184 w 303"/>
                  <a:gd name="T45" fmla="*/ 40 h 163"/>
                  <a:gd name="T46" fmla="*/ 177 w 303"/>
                  <a:gd name="T47" fmla="*/ 40 h 163"/>
                  <a:gd name="T48" fmla="*/ 171 w 303"/>
                  <a:gd name="T49" fmla="*/ 40 h 163"/>
                  <a:gd name="T50" fmla="*/ 167 w 303"/>
                  <a:gd name="T51" fmla="*/ 40 h 163"/>
                  <a:gd name="T52" fmla="*/ 161 w 303"/>
                  <a:gd name="T53" fmla="*/ 41 h 163"/>
                  <a:gd name="T54" fmla="*/ 156 w 303"/>
                  <a:gd name="T55" fmla="*/ 43 h 163"/>
                  <a:gd name="T56" fmla="*/ 152 w 303"/>
                  <a:gd name="T57" fmla="*/ 44 h 163"/>
                  <a:gd name="T58" fmla="*/ 147 w 303"/>
                  <a:gd name="T59" fmla="*/ 46 h 163"/>
                  <a:gd name="T60" fmla="*/ 144 w 303"/>
                  <a:gd name="T61" fmla="*/ 50 h 163"/>
                  <a:gd name="T62" fmla="*/ 142 w 303"/>
                  <a:gd name="T63" fmla="*/ 52 h 163"/>
                  <a:gd name="T64" fmla="*/ 138 w 303"/>
                  <a:gd name="T65" fmla="*/ 56 h 163"/>
                  <a:gd name="T66" fmla="*/ 137 w 303"/>
                  <a:gd name="T67" fmla="*/ 59 h 163"/>
                  <a:gd name="T68" fmla="*/ 135 w 303"/>
                  <a:gd name="T69" fmla="*/ 64 h 163"/>
                  <a:gd name="T70" fmla="*/ 135 w 303"/>
                  <a:gd name="T71" fmla="*/ 67 h 163"/>
                  <a:gd name="T72" fmla="*/ 134 w 303"/>
                  <a:gd name="T73" fmla="*/ 71 h 163"/>
                  <a:gd name="T74" fmla="*/ 134 w 303"/>
                  <a:gd name="T75" fmla="*/ 119 h 163"/>
                  <a:gd name="T76" fmla="*/ 0 w 303"/>
                  <a:gd name="T77" fmla="*/ 83 h 163"/>
                  <a:gd name="T78" fmla="*/ 0 w 303"/>
                  <a:gd name="T79" fmla="*/ 0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03" h="163">
                    <a:moveTo>
                      <a:pt x="303" y="163"/>
                    </a:moveTo>
                    <a:lnTo>
                      <a:pt x="303" y="117"/>
                    </a:lnTo>
                    <a:lnTo>
                      <a:pt x="302" y="112"/>
                    </a:lnTo>
                    <a:lnTo>
                      <a:pt x="302" y="108"/>
                    </a:lnTo>
                    <a:lnTo>
                      <a:pt x="299" y="103"/>
                    </a:lnTo>
                    <a:lnTo>
                      <a:pt x="298" y="99"/>
                    </a:lnTo>
                    <a:lnTo>
                      <a:pt x="295" y="94"/>
                    </a:lnTo>
                    <a:lnTo>
                      <a:pt x="293" y="90"/>
                    </a:lnTo>
                    <a:lnTo>
                      <a:pt x="289" y="85"/>
                    </a:lnTo>
                    <a:lnTo>
                      <a:pt x="285" y="81"/>
                    </a:lnTo>
                    <a:lnTo>
                      <a:pt x="280" y="76"/>
                    </a:lnTo>
                    <a:lnTo>
                      <a:pt x="276" y="71"/>
                    </a:lnTo>
                    <a:lnTo>
                      <a:pt x="271" y="68"/>
                    </a:lnTo>
                    <a:lnTo>
                      <a:pt x="265" y="65"/>
                    </a:lnTo>
                    <a:lnTo>
                      <a:pt x="260" y="61"/>
                    </a:lnTo>
                    <a:lnTo>
                      <a:pt x="254" y="58"/>
                    </a:lnTo>
                    <a:lnTo>
                      <a:pt x="247" y="56"/>
                    </a:lnTo>
                    <a:lnTo>
                      <a:pt x="242" y="53"/>
                    </a:lnTo>
                    <a:lnTo>
                      <a:pt x="235" y="51"/>
                    </a:lnTo>
                    <a:lnTo>
                      <a:pt x="202" y="43"/>
                    </a:lnTo>
                    <a:lnTo>
                      <a:pt x="195" y="41"/>
                    </a:lnTo>
                    <a:lnTo>
                      <a:pt x="189" y="40"/>
                    </a:lnTo>
                    <a:lnTo>
                      <a:pt x="184" y="40"/>
                    </a:lnTo>
                    <a:lnTo>
                      <a:pt x="177" y="40"/>
                    </a:lnTo>
                    <a:lnTo>
                      <a:pt x="171" y="40"/>
                    </a:lnTo>
                    <a:lnTo>
                      <a:pt x="167" y="40"/>
                    </a:lnTo>
                    <a:lnTo>
                      <a:pt x="161" y="41"/>
                    </a:lnTo>
                    <a:lnTo>
                      <a:pt x="156" y="43"/>
                    </a:lnTo>
                    <a:lnTo>
                      <a:pt x="152" y="44"/>
                    </a:lnTo>
                    <a:lnTo>
                      <a:pt x="147" y="46"/>
                    </a:lnTo>
                    <a:lnTo>
                      <a:pt x="144" y="50"/>
                    </a:lnTo>
                    <a:lnTo>
                      <a:pt x="142" y="52"/>
                    </a:lnTo>
                    <a:lnTo>
                      <a:pt x="138" y="56"/>
                    </a:lnTo>
                    <a:lnTo>
                      <a:pt x="137" y="59"/>
                    </a:lnTo>
                    <a:lnTo>
                      <a:pt x="135" y="64"/>
                    </a:lnTo>
                    <a:lnTo>
                      <a:pt x="135" y="67"/>
                    </a:lnTo>
                    <a:lnTo>
                      <a:pt x="134" y="71"/>
                    </a:lnTo>
                    <a:lnTo>
                      <a:pt x="134" y="119"/>
                    </a:lnTo>
                    <a:lnTo>
                      <a:pt x="0" y="83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43" name="Line 491"/>
              <p:cNvSpPr>
                <a:spLocks noChangeShapeType="1"/>
              </p:cNvSpPr>
              <p:nvPr/>
            </p:nvSpPr>
            <p:spPr bwMode="auto">
              <a:xfrm>
                <a:off x="5012" y="2219"/>
                <a:ext cx="0" cy="0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52044" name="Group 492"/>
            <p:cNvGrpSpPr>
              <a:grpSpLocks/>
            </p:cNvGrpSpPr>
            <p:nvPr/>
          </p:nvGrpSpPr>
          <p:grpSpPr bwMode="auto">
            <a:xfrm>
              <a:off x="1631" y="3915"/>
              <a:ext cx="497" cy="377"/>
              <a:chOff x="1631" y="3915"/>
              <a:chExt cx="497" cy="377"/>
            </a:xfrm>
          </p:grpSpPr>
          <p:sp>
            <p:nvSpPr>
              <p:cNvPr id="152045" name="Line 493"/>
              <p:cNvSpPr>
                <a:spLocks noChangeShapeType="1"/>
              </p:cNvSpPr>
              <p:nvPr/>
            </p:nvSpPr>
            <p:spPr bwMode="auto">
              <a:xfrm>
                <a:off x="1631" y="3915"/>
                <a:ext cx="0" cy="377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46" name="Line 494"/>
              <p:cNvSpPr>
                <a:spLocks noChangeShapeType="1"/>
              </p:cNvSpPr>
              <p:nvPr/>
            </p:nvSpPr>
            <p:spPr bwMode="auto">
              <a:xfrm>
                <a:off x="2128" y="3915"/>
                <a:ext cx="0" cy="377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47" name="Line 495"/>
              <p:cNvSpPr>
                <a:spLocks noChangeShapeType="1"/>
              </p:cNvSpPr>
              <p:nvPr/>
            </p:nvSpPr>
            <p:spPr bwMode="auto">
              <a:xfrm>
                <a:off x="1698" y="4247"/>
                <a:ext cx="366" cy="0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48" name="Freeform 496"/>
              <p:cNvSpPr>
                <a:spLocks/>
              </p:cNvSpPr>
              <p:nvPr/>
            </p:nvSpPr>
            <p:spPr bwMode="auto">
              <a:xfrm>
                <a:off x="1631" y="4236"/>
                <a:ext cx="67" cy="23"/>
              </a:xfrm>
              <a:custGeom>
                <a:avLst/>
                <a:gdLst>
                  <a:gd name="T0" fmla="*/ 194 w 194"/>
                  <a:gd name="T1" fmla="*/ 0 h 65"/>
                  <a:gd name="T2" fmla="*/ 194 w 194"/>
                  <a:gd name="T3" fmla="*/ 65 h 65"/>
                  <a:gd name="T4" fmla="*/ 0 w 194"/>
                  <a:gd name="T5" fmla="*/ 32 h 65"/>
                  <a:gd name="T6" fmla="*/ 194 w 194"/>
                  <a:gd name="T7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4" h="65">
                    <a:moveTo>
                      <a:pt x="194" y="0"/>
                    </a:moveTo>
                    <a:lnTo>
                      <a:pt x="194" y="65"/>
                    </a:lnTo>
                    <a:lnTo>
                      <a:pt x="0" y="32"/>
                    </a:lnTo>
                    <a:lnTo>
                      <a:pt x="194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49" name="Freeform 497"/>
              <p:cNvSpPr>
                <a:spLocks/>
              </p:cNvSpPr>
              <p:nvPr/>
            </p:nvSpPr>
            <p:spPr bwMode="auto">
              <a:xfrm>
                <a:off x="1631" y="4236"/>
                <a:ext cx="67" cy="23"/>
              </a:xfrm>
              <a:custGeom>
                <a:avLst/>
                <a:gdLst>
                  <a:gd name="T0" fmla="*/ 194 w 194"/>
                  <a:gd name="T1" fmla="*/ 0 h 65"/>
                  <a:gd name="T2" fmla="*/ 194 w 194"/>
                  <a:gd name="T3" fmla="*/ 65 h 65"/>
                  <a:gd name="T4" fmla="*/ 0 w 194"/>
                  <a:gd name="T5" fmla="*/ 32 h 65"/>
                  <a:gd name="T6" fmla="*/ 194 w 194"/>
                  <a:gd name="T7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4" h="65">
                    <a:moveTo>
                      <a:pt x="194" y="0"/>
                    </a:moveTo>
                    <a:lnTo>
                      <a:pt x="194" y="65"/>
                    </a:lnTo>
                    <a:lnTo>
                      <a:pt x="0" y="32"/>
                    </a:lnTo>
                    <a:lnTo>
                      <a:pt x="194" y="0"/>
                    </a:lnTo>
                    <a:close/>
                  </a:path>
                </a:pathLst>
              </a:custGeom>
              <a:solidFill>
                <a:schemeClr val="accent2"/>
              </a:solidFill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50" name="Freeform 498"/>
              <p:cNvSpPr>
                <a:spLocks/>
              </p:cNvSpPr>
              <p:nvPr/>
            </p:nvSpPr>
            <p:spPr bwMode="auto">
              <a:xfrm>
                <a:off x="2064" y="4236"/>
                <a:ext cx="64" cy="23"/>
              </a:xfrm>
              <a:custGeom>
                <a:avLst/>
                <a:gdLst>
                  <a:gd name="T0" fmla="*/ 0 w 193"/>
                  <a:gd name="T1" fmla="*/ 0 h 65"/>
                  <a:gd name="T2" fmla="*/ 0 w 193"/>
                  <a:gd name="T3" fmla="*/ 65 h 65"/>
                  <a:gd name="T4" fmla="*/ 193 w 193"/>
                  <a:gd name="T5" fmla="*/ 32 h 65"/>
                  <a:gd name="T6" fmla="*/ 0 w 193"/>
                  <a:gd name="T7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3" h="65">
                    <a:moveTo>
                      <a:pt x="0" y="0"/>
                    </a:moveTo>
                    <a:lnTo>
                      <a:pt x="0" y="65"/>
                    </a:lnTo>
                    <a:lnTo>
                      <a:pt x="193" y="3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51" name="Freeform 499"/>
              <p:cNvSpPr>
                <a:spLocks/>
              </p:cNvSpPr>
              <p:nvPr/>
            </p:nvSpPr>
            <p:spPr bwMode="auto">
              <a:xfrm>
                <a:off x="2064" y="4236"/>
                <a:ext cx="64" cy="23"/>
              </a:xfrm>
              <a:custGeom>
                <a:avLst/>
                <a:gdLst>
                  <a:gd name="T0" fmla="*/ 0 w 193"/>
                  <a:gd name="T1" fmla="*/ 0 h 65"/>
                  <a:gd name="T2" fmla="*/ 0 w 193"/>
                  <a:gd name="T3" fmla="*/ 65 h 65"/>
                  <a:gd name="T4" fmla="*/ 193 w 193"/>
                  <a:gd name="T5" fmla="*/ 32 h 65"/>
                  <a:gd name="T6" fmla="*/ 0 w 193"/>
                  <a:gd name="T7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3" h="65">
                    <a:moveTo>
                      <a:pt x="0" y="0"/>
                    </a:moveTo>
                    <a:lnTo>
                      <a:pt x="0" y="65"/>
                    </a:lnTo>
                    <a:lnTo>
                      <a:pt x="193" y="3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52" name="Freeform 500"/>
              <p:cNvSpPr>
                <a:spLocks/>
              </p:cNvSpPr>
              <p:nvPr/>
            </p:nvSpPr>
            <p:spPr bwMode="auto">
              <a:xfrm>
                <a:off x="1871" y="4097"/>
                <a:ext cx="34" cy="44"/>
              </a:xfrm>
              <a:custGeom>
                <a:avLst/>
                <a:gdLst>
                  <a:gd name="T0" fmla="*/ 99 w 102"/>
                  <a:gd name="T1" fmla="*/ 60 h 134"/>
                  <a:gd name="T2" fmla="*/ 100 w 102"/>
                  <a:gd name="T3" fmla="*/ 49 h 134"/>
                  <a:gd name="T4" fmla="*/ 100 w 102"/>
                  <a:gd name="T5" fmla="*/ 37 h 134"/>
                  <a:gd name="T6" fmla="*/ 99 w 102"/>
                  <a:gd name="T7" fmla="*/ 26 h 134"/>
                  <a:gd name="T8" fmla="*/ 96 w 102"/>
                  <a:gd name="T9" fmla="*/ 17 h 134"/>
                  <a:gd name="T10" fmla="*/ 90 w 102"/>
                  <a:gd name="T11" fmla="*/ 10 h 134"/>
                  <a:gd name="T12" fmla="*/ 84 w 102"/>
                  <a:gd name="T13" fmla="*/ 4 h 134"/>
                  <a:gd name="T14" fmla="*/ 77 w 102"/>
                  <a:gd name="T15" fmla="*/ 1 h 134"/>
                  <a:gd name="T16" fmla="*/ 69 w 102"/>
                  <a:gd name="T17" fmla="*/ 0 h 134"/>
                  <a:gd name="T18" fmla="*/ 60 w 102"/>
                  <a:gd name="T19" fmla="*/ 1 h 134"/>
                  <a:gd name="T20" fmla="*/ 50 w 102"/>
                  <a:gd name="T21" fmla="*/ 4 h 134"/>
                  <a:gd name="T22" fmla="*/ 41 w 102"/>
                  <a:gd name="T23" fmla="*/ 10 h 134"/>
                  <a:gd name="T24" fmla="*/ 32 w 102"/>
                  <a:gd name="T25" fmla="*/ 17 h 134"/>
                  <a:gd name="T26" fmla="*/ 24 w 102"/>
                  <a:gd name="T27" fmla="*/ 26 h 134"/>
                  <a:gd name="T28" fmla="*/ 16 w 102"/>
                  <a:gd name="T29" fmla="*/ 37 h 134"/>
                  <a:gd name="T30" fmla="*/ 11 w 102"/>
                  <a:gd name="T31" fmla="*/ 49 h 134"/>
                  <a:gd name="T32" fmla="*/ 5 w 102"/>
                  <a:gd name="T33" fmla="*/ 60 h 134"/>
                  <a:gd name="T34" fmla="*/ 2 w 102"/>
                  <a:gd name="T35" fmla="*/ 72 h 134"/>
                  <a:gd name="T36" fmla="*/ 0 w 102"/>
                  <a:gd name="T37" fmla="*/ 85 h 134"/>
                  <a:gd name="T38" fmla="*/ 0 w 102"/>
                  <a:gd name="T39" fmla="*/ 96 h 134"/>
                  <a:gd name="T40" fmla="*/ 2 w 102"/>
                  <a:gd name="T41" fmla="*/ 108 h 134"/>
                  <a:gd name="T42" fmla="*/ 5 w 102"/>
                  <a:gd name="T43" fmla="*/ 117 h 134"/>
                  <a:gd name="T44" fmla="*/ 11 w 102"/>
                  <a:gd name="T45" fmla="*/ 124 h 134"/>
                  <a:gd name="T46" fmla="*/ 16 w 102"/>
                  <a:gd name="T47" fmla="*/ 129 h 134"/>
                  <a:gd name="T48" fmla="*/ 24 w 102"/>
                  <a:gd name="T49" fmla="*/ 133 h 134"/>
                  <a:gd name="T50" fmla="*/ 32 w 102"/>
                  <a:gd name="T51" fmla="*/ 134 h 134"/>
                  <a:gd name="T52" fmla="*/ 41 w 102"/>
                  <a:gd name="T53" fmla="*/ 133 h 134"/>
                  <a:gd name="T54" fmla="*/ 50 w 102"/>
                  <a:gd name="T55" fmla="*/ 129 h 134"/>
                  <a:gd name="T56" fmla="*/ 60 w 102"/>
                  <a:gd name="T57" fmla="*/ 124 h 134"/>
                  <a:gd name="T58" fmla="*/ 69 w 102"/>
                  <a:gd name="T59" fmla="*/ 117 h 134"/>
                  <a:gd name="T60" fmla="*/ 78 w 102"/>
                  <a:gd name="T61" fmla="*/ 108 h 134"/>
                  <a:gd name="T62" fmla="*/ 84 w 102"/>
                  <a:gd name="T63" fmla="*/ 96 h 134"/>
                  <a:gd name="T64" fmla="*/ 91 w 102"/>
                  <a:gd name="T65" fmla="*/ 85 h 134"/>
                  <a:gd name="T66" fmla="*/ 96 w 102"/>
                  <a:gd name="T67" fmla="*/ 72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02" h="134">
                    <a:moveTo>
                      <a:pt x="98" y="67"/>
                    </a:moveTo>
                    <a:lnTo>
                      <a:pt x="99" y="60"/>
                    </a:lnTo>
                    <a:lnTo>
                      <a:pt x="100" y="54"/>
                    </a:lnTo>
                    <a:lnTo>
                      <a:pt x="100" y="49"/>
                    </a:lnTo>
                    <a:lnTo>
                      <a:pt x="102" y="43"/>
                    </a:lnTo>
                    <a:lnTo>
                      <a:pt x="100" y="37"/>
                    </a:lnTo>
                    <a:lnTo>
                      <a:pt x="100" y="32"/>
                    </a:lnTo>
                    <a:lnTo>
                      <a:pt x="99" y="26"/>
                    </a:lnTo>
                    <a:lnTo>
                      <a:pt x="97" y="21"/>
                    </a:lnTo>
                    <a:lnTo>
                      <a:pt x="96" y="17"/>
                    </a:lnTo>
                    <a:lnTo>
                      <a:pt x="94" y="13"/>
                    </a:lnTo>
                    <a:lnTo>
                      <a:pt x="90" y="10"/>
                    </a:lnTo>
                    <a:lnTo>
                      <a:pt x="88" y="7"/>
                    </a:lnTo>
                    <a:lnTo>
                      <a:pt x="84" y="4"/>
                    </a:lnTo>
                    <a:lnTo>
                      <a:pt x="81" y="2"/>
                    </a:lnTo>
                    <a:lnTo>
                      <a:pt x="77" y="1"/>
                    </a:lnTo>
                    <a:lnTo>
                      <a:pt x="73" y="0"/>
                    </a:lnTo>
                    <a:lnTo>
                      <a:pt x="69" y="0"/>
                    </a:lnTo>
                    <a:lnTo>
                      <a:pt x="64" y="0"/>
                    </a:lnTo>
                    <a:lnTo>
                      <a:pt x="60" y="1"/>
                    </a:lnTo>
                    <a:lnTo>
                      <a:pt x="55" y="2"/>
                    </a:lnTo>
                    <a:lnTo>
                      <a:pt x="50" y="4"/>
                    </a:lnTo>
                    <a:lnTo>
                      <a:pt x="46" y="7"/>
                    </a:lnTo>
                    <a:lnTo>
                      <a:pt x="41" y="10"/>
                    </a:lnTo>
                    <a:lnTo>
                      <a:pt x="37" y="13"/>
                    </a:lnTo>
                    <a:lnTo>
                      <a:pt x="32" y="17"/>
                    </a:lnTo>
                    <a:lnTo>
                      <a:pt x="28" y="21"/>
                    </a:lnTo>
                    <a:lnTo>
                      <a:pt x="24" y="26"/>
                    </a:lnTo>
                    <a:lnTo>
                      <a:pt x="20" y="32"/>
                    </a:lnTo>
                    <a:lnTo>
                      <a:pt x="16" y="37"/>
                    </a:lnTo>
                    <a:lnTo>
                      <a:pt x="13" y="43"/>
                    </a:lnTo>
                    <a:lnTo>
                      <a:pt x="11" y="49"/>
                    </a:lnTo>
                    <a:lnTo>
                      <a:pt x="7" y="54"/>
                    </a:lnTo>
                    <a:lnTo>
                      <a:pt x="5" y="60"/>
                    </a:lnTo>
                    <a:lnTo>
                      <a:pt x="4" y="67"/>
                    </a:lnTo>
                    <a:lnTo>
                      <a:pt x="2" y="72"/>
                    </a:lnTo>
                    <a:lnTo>
                      <a:pt x="0" y="79"/>
                    </a:lnTo>
                    <a:lnTo>
                      <a:pt x="0" y="85"/>
                    </a:lnTo>
                    <a:lnTo>
                      <a:pt x="0" y="91"/>
                    </a:lnTo>
                    <a:lnTo>
                      <a:pt x="0" y="96"/>
                    </a:lnTo>
                    <a:lnTo>
                      <a:pt x="2" y="102"/>
                    </a:lnTo>
                    <a:lnTo>
                      <a:pt x="2" y="108"/>
                    </a:lnTo>
                    <a:lnTo>
                      <a:pt x="4" y="112"/>
                    </a:lnTo>
                    <a:lnTo>
                      <a:pt x="5" y="117"/>
                    </a:lnTo>
                    <a:lnTo>
                      <a:pt x="7" y="120"/>
                    </a:lnTo>
                    <a:lnTo>
                      <a:pt x="11" y="124"/>
                    </a:lnTo>
                    <a:lnTo>
                      <a:pt x="13" y="127"/>
                    </a:lnTo>
                    <a:lnTo>
                      <a:pt x="16" y="129"/>
                    </a:lnTo>
                    <a:lnTo>
                      <a:pt x="21" y="131"/>
                    </a:lnTo>
                    <a:lnTo>
                      <a:pt x="24" y="133"/>
                    </a:lnTo>
                    <a:lnTo>
                      <a:pt x="29" y="134"/>
                    </a:lnTo>
                    <a:lnTo>
                      <a:pt x="32" y="134"/>
                    </a:lnTo>
                    <a:lnTo>
                      <a:pt x="37" y="134"/>
                    </a:lnTo>
                    <a:lnTo>
                      <a:pt x="41" y="133"/>
                    </a:lnTo>
                    <a:lnTo>
                      <a:pt x="46" y="131"/>
                    </a:lnTo>
                    <a:lnTo>
                      <a:pt x="50" y="129"/>
                    </a:lnTo>
                    <a:lnTo>
                      <a:pt x="55" y="127"/>
                    </a:lnTo>
                    <a:lnTo>
                      <a:pt x="60" y="124"/>
                    </a:lnTo>
                    <a:lnTo>
                      <a:pt x="64" y="120"/>
                    </a:lnTo>
                    <a:lnTo>
                      <a:pt x="69" y="117"/>
                    </a:lnTo>
                    <a:lnTo>
                      <a:pt x="73" y="112"/>
                    </a:lnTo>
                    <a:lnTo>
                      <a:pt x="78" y="108"/>
                    </a:lnTo>
                    <a:lnTo>
                      <a:pt x="81" y="102"/>
                    </a:lnTo>
                    <a:lnTo>
                      <a:pt x="84" y="96"/>
                    </a:lnTo>
                    <a:lnTo>
                      <a:pt x="88" y="91"/>
                    </a:lnTo>
                    <a:lnTo>
                      <a:pt x="91" y="85"/>
                    </a:lnTo>
                    <a:lnTo>
                      <a:pt x="94" y="79"/>
                    </a:lnTo>
                    <a:lnTo>
                      <a:pt x="96" y="72"/>
                    </a:lnTo>
                    <a:lnTo>
                      <a:pt x="98" y="67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53" name="Freeform 501"/>
              <p:cNvSpPr>
                <a:spLocks/>
              </p:cNvSpPr>
              <p:nvPr/>
            </p:nvSpPr>
            <p:spPr bwMode="auto">
              <a:xfrm>
                <a:off x="1860" y="4141"/>
                <a:ext cx="33" cy="23"/>
              </a:xfrm>
              <a:custGeom>
                <a:avLst/>
                <a:gdLst>
                  <a:gd name="T0" fmla="*/ 94 w 97"/>
                  <a:gd name="T1" fmla="*/ 68 h 68"/>
                  <a:gd name="T2" fmla="*/ 95 w 97"/>
                  <a:gd name="T3" fmla="*/ 61 h 68"/>
                  <a:gd name="T4" fmla="*/ 96 w 97"/>
                  <a:gd name="T5" fmla="*/ 55 h 68"/>
                  <a:gd name="T6" fmla="*/ 97 w 97"/>
                  <a:gd name="T7" fmla="*/ 49 h 68"/>
                  <a:gd name="T8" fmla="*/ 97 w 97"/>
                  <a:gd name="T9" fmla="*/ 43 h 68"/>
                  <a:gd name="T10" fmla="*/ 97 w 97"/>
                  <a:gd name="T11" fmla="*/ 37 h 68"/>
                  <a:gd name="T12" fmla="*/ 96 w 97"/>
                  <a:gd name="T13" fmla="*/ 32 h 68"/>
                  <a:gd name="T14" fmla="*/ 95 w 97"/>
                  <a:gd name="T15" fmla="*/ 27 h 68"/>
                  <a:gd name="T16" fmla="*/ 94 w 97"/>
                  <a:gd name="T17" fmla="*/ 22 h 68"/>
                  <a:gd name="T18" fmla="*/ 92 w 97"/>
                  <a:gd name="T19" fmla="*/ 18 h 68"/>
                  <a:gd name="T20" fmla="*/ 89 w 97"/>
                  <a:gd name="T21" fmla="*/ 13 h 68"/>
                  <a:gd name="T22" fmla="*/ 87 w 97"/>
                  <a:gd name="T23" fmla="*/ 10 h 68"/>
                  <a:gd name="T24" fmla="*/ 84 w 97"/>
                  <a:gd name="T25" fmla="*/ 7 h 68"/>
                  <a:gd name="T26" fmla="*/ 80 w 97"/>
                  <a:gd name="T27" fmla="*/ 4 h 68"/>
                  <a:gd name="T28" fmla="*/ 77 w 97"/>
                  <a:gd name="T29" fmla="*/ 3 h 68"/>
                  <a:gd name="T30" fmla="*/ 73 w 97"/>
                  <a:gd name="T31" fmla="*/ 1 h 68"/>
                  <a:gd name="T32" fmla="*/ 69 w 97"/>
                  <a:gd name="T33" fmla="*/ 1 h 68"/>
                  <a:gd name="T34" fmla="*/ 64 w 97"/>
                  <a:gd name="T35" fmla="*/ 0 h 68"/>
                  <a:gd name="T36" fmla="*/ 60 w 97"/>
                  <a:gd name="T37" fmla="*/ 1 h 68"/>
                  <a:gd name="T38" fmla="*/ 55 w 97"/>
                  <a:gd name="T39" fmla="*/ 1 h 68"/>
                  <a:gd name="T40" fmla="*/ 51 w 97"/>
                  <a:gd name="T41" fmla="*/ 3 h 68"/>
                  <a:gd name="T42" fmla="*/ 46 w 97"/>
                  <a:gd name="T43" fmla="*/ 4 h 68"/>
                  <a:gd name="T44" fmla="*/ 42 w 97"/>
                  <a:gd name="T45" fmla="*/ 7 h 68"/>
                  <a:gd name="T46" fmla="*/ 37 w 97"/>
                  <a:gd name="T47" fmla="*/ 10 h 68"/>
                  <a:gd name="T48" fmla="*/ 32 w 97"/>
                  <a:gd name="T49" fmla="*/ 13 h 68"/>
                  <a:gd name="T50" fmla="*/ 28 w 97"/>
                  <a:gd name="T51" fmla="*/ 18 h 68"/>
                  <a:gd name="T52" fmla="*/ 23 w 97"/>
                  <a:gd name="T53" fmla="*/ 22 h 68"/>
                  <a:gd name="T54" fmla="*/ 20 w 97"/>
                  <a:gd name="T55" fmla="*/ 27 h 68"/>
                  <a:gd name="T56" fmla="*/ 15 w 97"/>
                  <a:gd name="T57" fmla="*/ 32 h 68"/>
                  <a:gd name="T58" fmla="*/ 12 w 97"/>
                  <a:gd name="T59" fmla="*/ 37 h 68"/>
                  <a:gd name="T60" fmla="*/ 9 w 97"/>
                  <a:gd name="T61" fmla="*/ 43 h 68"/>
                  <a:gd name="T62" fmla="*/ 6 w 97"/>
                  <a:gd name="T63" fmla="*/ 49 h 68"/>
                  <a:gd name="T64" fmla="*/ 4 w 97"/>
                  <a:gd name="T65" fmla="*/ 55 h 68"/>
                  <a:gd name="T66" fmla="*/ 2 w 97"/>
                  <a:gd name="T67" fmla="*/ 61 h 68"/>
                  <a:gd name="T68" fmla="*/ 0 w 97"/>
                  <a:gd name="T69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7" h="68">
                    <a:moveTo>
                      <a:pt x="94" y="68"/>
                    </a:moveTo>
                    <a:lnTo>
                      <a:pt x="95" y="61"/>
                    </a:lnTo>
                    <a:lnTo>
                      <a:pt x="96" y="55"/>
                    </a:lnTo>
                    <a:lnTo>
                      <a:pt x="97" y="49"/>
                    </a:lnTo>
                    <a:lnTo>
                      <a:pt x="97" y="43"/>
                    </a:lnTo>
                    <a:lnTo>
                      <a:pt x="97" y="37"/>
                    </a:lnTo>
                    <a:lnTo>
                      <a:pt x="96" y="32"/>
                    </a:lnTo>
                    <a:lnTo>
                      <a:pt x="95" y="27"/>
                    </a:lnTo>
                    <a:lnTo>
                      <a:pt x="94" y="22"/>
                    </a:lnTo>
                    <a:lnTo>
                      <a:pt x="92" y="18"/>
                    </a:lnTo>
                    <a:lnTo>
                      <a:pt x="89" y="13"/>
                    </a:lnTo>
                    <a:lnTo>
                      <a:pt x="87" y="10"/>
                    </a:lnTo>
                    <a:lnTo>
                      <a:pt x="84" y="7"/>
                    </a:lnTo>
                    <a:lnTo>
                      <a:pt x="80" y="4"/>
                    </a:lnTo>
                    <a:lnTo>
                      <a:pt x="77" y="3"/>
                    </a:lnTo>
                    <a:lnTo>
                      <a:pt x="73" y="1"/>
                    </a:lnTo>
                    <a:lnTo>
                      <a:pt x="69" y="1"/>
                    </a:lnTo>
                    <a:lnTo>
                      <a:pt x="64" y="0"/>
                    </a:lnTo>
                    <a:lnTo>
                      <a:pt x="60" y="1"/>
                    </a:lnTo>
                    <a:lnTo>
                      <a:pt x="55" y="1"/>
                    </a:lnTo>
                    <a:lnTo>
                      <a:pt x="51" y="3"/>
                    </a:lnTo>
                    <a:lnTo>
                      <a:pt x="46" y="4"/>
                    </a:lnTo>
                    <a:lnTo>
                      <a:pt x="42" y="7"/>
                    </a:lnTo>
                    <a:lnTo>
                      <a:pt x="37" y="10"/>
                    </a:lnTo>
                    <a:lnTo>
                      <a:pt x="32" y="13"/>
                    </a:lnTo>
                    <a:lnTo>
                      <a:pt x="28" y="18"/>
                    </a:lnTo>
                    <a:lnTo>
                      <a:pt x="23" y="22"/>
                    </a:lnTo>
                    <a:lnTo>
                      <a:pt x="20" y="27"/>
                    </a:lnTo>
                    <a:lnTo>
                      <a:pt x="15" y="32"/>
                    </a:lnTo>
                    <a:lnTo>
                      <a:pt x="12" y="37"/>
                    </a:lnTo>
                    <a:lnTo>
                      <a:pt x="9" y="43"/>
                    </a:lnTo>
                    <a:lnTo>
                      <a:pt x="6" y="49"/>
                    </a:lnTo>
                    <a:lnTo>
                      <a:pt x="4" y="55"/>
                    </a:lnTo>
                    <a:lnTo>
                      <a:pt x="2" y="61"/>
                    </a:lnTo>
                    <a:lnTo>
                      <a:pt x="0" y="68"/>
                    </a:lnTo>
                  </a:path>
                </a:pathLst>
              </a:custGeom>
              <a:noFill/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54" name="Line 502"/>
              <p:cNvSpPr>
                <a:spLocks noChangeShapeType="1"/>
              </p:cNvSpPr>
              <p:nvPr/>
            </p:nvSpPr>
            <p:spPr bwMode="auto">
              <a:xfrm flipH="1">
                <a:off x="1887" y="4164"/>
                <a:ext cx="6" cy="13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55" name="Freeform 503"/>
              <p:cNvSpPr>
                <a:spLocks/>
              </p:cNvSpPr>
              <p:nvPr/>
            </p:nvSpPr>
            <p:spPr bwMode="auto">
              <a:xfrm>
                <a:off x="1855" y="4177"/>
                <a:ext cx="32" cy="21"/>
              </a:xfrm>
              <a:custGeom>
                <a:avLst/>
                <a:gdLst>
                  <a:gd name="T0" fmla="*/ 3 w 98"/>
                  <a:gd name="T1" fmla="*/ 0 h 68"/>
                  <a:gd name="T2" fmla="*/ 2 w 98"/>
                  <a:gd name="T3" fmla="*/ 7 h 68"/>
                  <a:gd name="T4" fmla="*/ 1 w 98"/>
                  <a:gd name="T5" fmla="*/ 12 h 68"/>
                  <a:gd name="T6" fmla="*/ 0 w 98"/>
                  <a:gd name="T7" fmla="*/ 18 h 68"/>
                  <a:gd name="T8" fmla="*/ 0 w 98"/>
                  <a:gd name="T9" fmla="*/ 25 h 68"/>
                  <a:gd name="T10" fmla="*/ 0 w 98"/>
                  <a:gd name="T11" fmla="*/ 30 h 68"/>
                  <a:gd name="T12" fmla="*/ 1 w 98"/>
                  <a:gd name="T13" fmla="*/ 35 h 68"/>
                  <a:gd name="T14" fmla="*/ 2 w 98"/>
                  <a:gd name="T15" fmla="*/ 41 h 68"/>
                  <a:gd name="T16" fmla="*/ 3 w 98"/>
                  <a:gd name="T17" fmla="*/ 45 h 68"/>
                  <a:gd name="T18" fmla="*/ 6 w 98"/>
                  <a:gd name="T19" fmla="*/ 50 h 68"/>
                  <a:gd name="T20" fmla="*/ 8 w 98"/>
                  <a:gd name="T21" fmla="*/ 54 h 68"/>
                  <a:gd name="T22" fmla="*/ 10 w 98"/>
                  <a:gd name="T23" fmla="*/ 58 h 68"/>
                  <a:gd name="T24" fmla="*/ 14 w 98"/>
                  <a:gd name="T25" fmla="*/ 60 h 68"/>
                  <a:gd name="T26" fmla="*/ 17 w 98"/>
                  <a:gd name="T27" fmla="*/ 63 h 68"/>
                  <a:gd name="T28" fmla="*/ 21 w 98"/>
                  <a:gd name="T29" fmla="*/ 64 h 68"/>
                  <a:gd name="T30" fmla="*/ 24 w 98"/>
                  <a:gd name="T31" fmla="*/ 66 h 68"/>
                  <a:gd name="T32" fmla="*/ 28 w 98"/>
                  <a:gd name="T33" fmla="*/ 67 h 68"/>
                  <a:gd name="T34" fmla="*/ 33 w 98"/>
                  <a:gd name="T35" fmla="*/ 68 h 68"/>
                  <a:gd name="T36" fmla="*/ 36 w 98"/>
                  <a:gd name="T37" fmla="*/ 67 h 68"/>
                  <a:gd name="T38" fmla="*/ 41 w 98"/>
                  <a:gd name="T39" fmla="*/ 66 h 68"/>
                  <a:gd name="T40" fmla="*/ 47 w 98"/>
                  <a:gd name="T41" fmla="*/ 64 h 68"/>
                  <a:gd name="T42" fmla="*/ 51 w 98"/>
                  <a:gd name="T43" fmla="*/ 63 h 68"/>
                  <a:gd name="T44" fmla="*/ 56 w 98"/>
                  <a:gd name="T45" fmla="*/ 60 h 68"/>
                  <a:gd name="T46" fmla="*/ 60 w 98"/>
                  <a:gd name="T47" fmla="*/ 58 h 68"/>
                  <a:gd name="T48" fmla="*/ 65 w 98"/>
                  <a:gd name="T49" fmla="*/ 54 h 68"/>
                  <a:gd name="T50" fmla="*/ 69 w 98"/>
                  <a:gd name="T51" fmla="*/ 50 h 68"/>
                  <a:gd name="T52" fmla="*/ 73 w 98"/>
                  <a:gd name="T53" fmla="*/ 45 h 68"/>
                  <a:gd name="T54" fmla="*/ 77 w 98"/>
                  <a:gd name="T55" fmla="*/ 41 h 68"/>
                  <a:gd name="T56" fmla="*/ 81 w 98"/>
                  <a:gd name="T57" fmla="*/ 35 h 68"/>
                  <a:gd name="T58" fmla="*/ 85 w 98"/>
                  <a:gd name="T59" fmla="*/ 30 h 68"/>
                  <a:gd name="T60" fmla="*/ 87 w 98"/>
                  <a:gd name="T61" fmla="*/ 25 h 68"/>
                  <a:gd name="T62" fmla="*/ 91 w 98"/>
                  <a:gd name="T63" fmla="*/ 18 h 68"/>
                  <a:gd name="T64" fmla="*/ 93 w 98"/>
                  <a:gd name="T65" fmla="*/ 12 h 68"/>
                  <a:gd name="T66" fmla="*/ 95 w 98"/>
                  <a:gd name="T67" fmla="*/ 7 h 68"/>
                  <a:gd name="T68" fmla="*/ 98 w 98"/>
                  <a:gd name="T69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8" h="68">
                    <a:moveTo>
                      <a:pt x="3" y="0"/>
                    </a:moveTo>
                    <a:lnTo>
                      <a:pt x="2" y="7"/>
                    </a:lnTo>
                    <a:lnTo>
                      <a:pt x="1" y="12"/>
                    </a:lnTo>
                    <a:lnTo>
                      <a:pt x="0" y="18"/>
                    </a:lnTo>
                    <a:lnTo>
                      <a:pt x="0" y="25"/>
                    </a:lnTo>
                    <a:lnTo>
                      <a:pt x="0" y="30"/>
                    </a:lnTo>
                    <a:lnTo>
                      <a:pt x="1" y="35"/>
                    </a:lnTo>
                    <a:lnTo>
                      <a:pt x="2" y="41"/>
                    </a:lnTo>
                    <a:lnTo>
                      <a:pt x="3" y="45"/>
                    </a:lnTo>
                    <a:lnTo>
                      <a:pt x="6" y="50"/>
                    </a:lnTo>
                    <a:lnTo>
                      <a:pt x="8" y="54"/>
                    </a:lnTo>
                    <a:lnTo>
                      <a:pt x="10" y="58"/>
                    </a:lnTo>
                    <a:lnTo>
                      <a:pt x="14" y="60"/>
                    </a:lnTo>
                    <a:lnTo>
                      <a:pt x="17" y="63"/>
                    </a:lnTo>
                    <a:lnTo>
                      <a:pt x="21" y="64"/>
                    </a:lnTo>
                    <a:lnTo>
                      <a:pt x="24" y="66"/>
                    </a:lnTo>
                    <a:lnTo>
                      <a:pt x="28" y="67"/>
                    </a:lnTo>
                    <a:lnTo>
                      <a:pt x="33" y="68"/>
                    </a:lnTo>
                    <a:lnTo>
                      <a:pt x="36" y="67"/>
                    </a:lnTo>
                    <a:lnTo>
                      <a:pt x="41" y="66"/>
                    </a:lnTo>
                    <a:lnTo>
                      <a:pt x="47" y="64"/>
                    </a:lnTo>
                    <a:lnTo>
                      <a:pt x="51" y="63"/>
                    </a:lnTo>
                    <a:lnTo>
                      <a:pt x="56" y="60"/>
                    </a:lnTo>
                    <a:lnTo>
                      <a:pt x="60" y="58"/>
                    </a:lnTo>
                    <a:lnTo>
                      <a:pt x="65" y="54"/>
                    </a:lnTo>
                    <a:lnTo>
                      <a:pt x="69" y="50"/>
                    </a:lnTo>
                    <a:lnTo>
                      <a:pt x="73" y="45"/>
                    </a:lnTo>
                    <a:lnTo>
                      <a:pt x="77" y="41"/>
                    </a:lnTo>
                    <a:lnTo>
                      <a:pt x="81" y="35"/>
                    </a:lnTo>
                    <a:lnTo>
                      <a:pt x="85" y="30"/>
                    </a:lnTo>
                    <a:lnTo>
                      <a:pt x="87" y="25"/>
                    </a:lnTo>
                    <a:lnTo>
                      <a:pt x="91" y="18"/>
                    </a:lnTo>
                    <a:lnTo>
                      <a:pt x="93" y="12"/>
                    </a:lnTo>
                    <a:lnTo>
                      <a:pt x="95" y="7"/>
                    </a:lnTo>
                    <a:lnTo>
                      <a:pt x="98" y="0"/>
                    </a:lnTo>
                  </a:path>
                </a:pathLst>
              </a:custGeom>
              <a:noFill/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56" name="Line 504"/>
              <p:cNvSpPr>
                <a:spLocks noChangeShapeType="1"/>
              </p:cNvSpPr>
              <p:nvPr/>
            </p:nvSpPr>
            <p:spPr bwMode="auto">
              <a:xfrm flipV="1">
                <a:off x="1858" y="4164"/>
                <a:ext cx="2" cy="13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57" name="Line 505"/>
              <p:cNvSpPr>
                <a:spLocks noChangeShapeType="1"/>
              </p:cNvSpPr>
              <p:nvPr/>
            </p:nvSpPr>
            <p:spPr bwMode="auto">
              <a:xfrm>
                <a:off x="2128" y="4247"/>
                <a:ext cx="0" cy="0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52058" name="Group 506"/>
            <p:cNvGrpSpPr>
              <a:grpSpLocks/>
            </p:cNvGrpSpPr>
            <p:nvPr/>
          </p:nvGrpSpPr>
          <p:grpSpPr bwMode="auto">
            <a:xfrm>
              <a:off x="2226" y="2796"/>
              <a:ext cx="1123" cy="1119"/>
              <a:chOff x="2226" y="2796"/>
              <a:chExt cx="1123" cy="1119"/>
            </a:xfrm>
          </p:grpSpPr>
          <p:sp>
            <p:nvSpPr>
              <p:cNvPr id="152059" name="Line 507"/>
              <p:cNvSpPr>
                <a:spLocks noChangeShapeType="1"/>
              </p:cNvSpPr>
              <p:nvPr/>
            </p:nvSpPr>
            <p:spPr bwMode="auto">
              <a:xfrm>
                <a:off x="2226" y="3542"/>
                <a:ext cx="888" cy="0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60" name="Line 508"/>
              <p:cNvSpPr>
                <a:spLocks noChangeShapeType="1"/>
              </p:cNvSpPr>
              <p:nvPr/>
            </p:nvSpPr>
            <p:spPr bwMode="auto">
              <a:xfrm>
                <a:off x="3071" y="3607"/>
                <a:ext cx="0" cy="243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61" name="Freeform 509"/>
              <p:cNvSpPr>
                <a:spLocks/>
              </p:cNvSpPr>
              <p:nvPr/>
            </p:nvSpPr>
            <p:spPr bwMode="auto">
              <a:xfrm>
                <a:off x="3060" y="3542"/>
                <a:ext cx="23" cy="65"/>
              </a:xfrm>
              <a:custGeom>
                <a:avLst/>
                <a:gdLst>
                  <a:gd name="T0" fmla="*/ 0 w 65"/>
                  <a:gd name="T1" fmla="*/ 195 h 195"/>
                  <a:gd name="T2" fmla="*/ 65 w 65"/>
                  <a:gd name="T3" fmla="*/ 195 h 195"/>
                  <a:gd name="T4" fmla="*/ 32 w 65"/>
                  <a:gd name="T5" fmla="*/ 0 h 195"/>
                  <a:gd name="T6" fmla="*/ 0 w 65"/>
                  <a:gd name="T7" fmla="*/ 195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5" h="195">
                    <a:moveTo>
                      <a:pt x="0" y="195"/>
                    </a:moveTo>
                    <a:lnTo>
                      <a:pt x="65" y="195"/>
                    </a:lnTo>
                    <a:lnTo>
                      <a:pt x="32" y="0"/>
                    </a:lnTo>
                    <a:lnTo>
                      <a:pt x="0" y="195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62" name="Freeform 510"/>
              <p:cNvSpPr>
                <a:spLocks/>
              </p:cNvSpPr>
              <p:nvPr/>
            </p:nvSpPr>
            <p:spPr bwMode="auto">
              <a:xfrm>
                <a:off x="3060" y="3542"/>
                <a:ext cx="23" cy="65"/>
              </a:xfrm>
              <a:custGeom>
                <a:avLst/>
                <a:gdLst>
                  <a:gd name="T0" fmla="*/ 0 w 65"/>
                  <a:gd name="T1" fmla="*/ 195 h 195"/>
                  <a:gd name="T2" fmla="*/ 65 w 65"/>
                  <a:gd name="T3" fmla="*/ 195 h 195"/>
                  <a:gd name="T4" fmla="*/ 32 w 65"/>
                  <a:gd name="T5" fmla="*/ 0 h 195"/>
                  <a:gd name="T6" fmla="*/ 0 w 65"/>
                  <a:gd name="T7" fmla="*/ 195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5" h="195">
                    <a:moveTo>
                      <a:pt x="0" y="195"/>
                    </a:moveTo>
                    <a:lnTo>
                      <a:pt x="65" y="195"/>
                    </a:lnTo>
                    <a:lnTo>
                      <a:pt x="32" y="0"/>
                    </a:lnTo>
                    <a:lnTo>
                      <a:pt x="0" y="195"/>
                    </a:lnTo>
                    <a:close/>
                  </a:path>
                </a:pathLst>
              </a:custGeom>
              <a:solidFill>
                <a:schemeClr val="accent2"/>
              </a:solidFill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63" name="Freeform 511"/>
              <p:cNvSpPr>
                <a:spLocks/>
              </p:cNvSpPr>
              <p:nvPr/>
            </p:nvSpPr>
            <p:spPr bwMode="auto">
              <a:xfrm>
                <a:off x="3060" y="3850"/>
                <a:ext cx="23" cy="65"/>
              </a:xfrm>
              <a:custGeom>
                <a:avLst/>
                <a:gdLst>
                  <a:gd name="T0" fmla="*/ 0 w 65"/>
                  <a:gd name="T1" fmla="*/ 0 h 194"/>
                  <a:gd name="T2" fmla="*/ 65 w 65"/>
                  <a:gd name="T3" fmla="*/ 0 h 194"/>
                  <a:gd name="T4" fmla="*/ 32 w 65"/>
                  <a:gd name="T5" fmla="*/ 194 h 194"/>
                  <a:gd name="T6" fmla="*/ 0 w 65"/>
                  <a:gd name="T7" fmla="*/ 0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5" h="194">
                    <a:moveTo>
                      <a:pt x="0" y="0"/>
                    </a:moveTo>
                    <a:lnTo>
                      <a:pt x="65" y="0"/>
                    </a:lnTo>
                    <a:lnTo>
                      <a:pt x="32" y="19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64" name="Freeform 512"/>
              <p:cNvSpPr>
                <a:spLocks/>
              </p:cNvSpPr>
              <p:nvPr/>
            </p:nvSpPr>
            <p:spPr bwMode="auto">
              <a:xfrm>
                <a:off x="3060" y="3850"/>
                <a:ext cx="23" cy="65"/>
              </a:xfrm>
              <a:custGeom>
                <a:avLst/>
                <a:gdLst>
                  <a:gd name="T0" fmla="*/ 0 w 65"/>
                  <a:gd name="T1" fmla="*/ 0 h 194"/>
                  <a:gd name="T2" fmla="*/ 65 w 65"/>
                  <a:gd name="T3" fmla="*/ 0 h 194"/>
                  <a:gd name="T4" fmla="*/ 32 w 65"/>
                  <a:gd name="T5" fmla="*/ 194 h 194"/>
                  <a:gd name="T6" fmla="*/ 0 w 65"/>
                  <a:gd name="T7" fmla="*/ 0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5" h="194">
                    <a:moveTo>
                      <a:pt x="0" y="0"/>
                    </a:moveTo>
                    <a:lnTo>
                      <a:pt x="65" y="0"/>
                    </a:lnTo>
                    <a:lnTo>
                      <a:pt x="32" y="19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65" name="Freeform 513"/>
              <p:cNvSpPr>
                <a:spLocks/>
              </p:cNvSpPr>
              <p:nvPr/>
            </p:nvSpPr>
            <p:spPr bwMode="auto">
              <a:xfrm>
                <a:off x="2921" y="3704"/>
                <a:ext cx="101" cy="44"/>
              </a:xfrm>
              <a:custGeom>
                <a:avLst/>
                <a:gdLst>
                  <a:gd name="T0" fmla="*/ 4 w 303"/>
                  <a:gd name="T1" fmla="*/ 7 h 138"/>
                  <a:gd name="T2" fmla="*/ 13 w 303"/>
                  <a:gd name="T3" fmla="*/ 22 h 138"/>
                  <a:gd name="T4" fmla="*/ 23 w 303"/>
                  <a:gd name="T5" fmla="*/ 36 h 138"/>
                  <a:gd name="T6" fmla="*/ 35 w 303"/>
                  <a:gd name="T7" fmla="*/ 48 h 138"/>
                  <a:gd name="T8" fmla="*/ 49 w 303"/>
                  <a:gd name="T9" fmla="*/ 61 h 138"/>
                  <a:gd name="T10" fmla="*/ 64 w 303"/>
                  <a:gd name="T11" fmla="*/ 73 h 138"/>
                  <a:gd name="T12" fmla="*/ 81 w 303"/>
                  <a:gd name="T13" fmla="*/ 83 h 138"/>
                  <a:gd name="T14" fmla="*/ 98 w 303"/>
                  <a:gd name="T15" fmla="*/ 92 h 138"/>
                  <a:gd name="T16" fmla="*/ 116 w 303"/>
                  <a:gd name="T17" fmla="*/ 100 h 138"/>
                  <a:gd name="T18" fmla="*/ 135 w 303"/>
                  <a:gd name="T19" fmla="*/ 107 h 138"/>
                  <a:gd name="T20" fmla="*/ 242 w 303"/>
                  <a:gd name="T21" fmla="*/ 136 h 138"/>
                  <a:gd name="T22" fmla="*/ 255 w 303"/>
                  <a:gd name="T23" fmla="*/ 138 h 138"/>
                  <a:gd name="T24" fmla="*/ 266 w 303"/>
                  <a:gd name="T25" fmla="*/ 138 h 138"/>
                  <a:gd name="T26" fmla="*/ 276 w 303"/>
                  <a:gd name="T27" fmla="*/ 136 h 138"/>
                  <a:gd name="T28" fmla="*/ 285 w 303"/>
                  <a:gd name="T29" fmla="*/ 132 h 138"/>
                  <a:gd name="T30" fmla="*/ 293 w 303"/>
                  <a:gd name="T31" fmla="*/ 128 h 138"/>
                  <a:gd name="T32" fmla="*/ 299 w 303"/>
                  <a:gd name="T33" fmla="*/ 121 h 138"/>
                  <a:gd name="T34" fmla="*/ 302 w 303"/>
                  <a:gd name="T35" fmla="*/ 114 h 138"/>
                  <a:gd name="T36" fmla="*/ 303 w 303"/>
                  <a:gd name="T37" fmla="*/ 105 h 138"/>
                  <a:gd name="T38" fmla="*/ 302 w 303"/>
                  <a:gd name="T39" fmla="*/ 96 h 138"/>
                  <a:gd name="T40" fmla="*/ 299 w 303"/>
                  <a:gd name="T41" fmla="*/ 87 h 138"/>
                  <a:gd name="T42" fmla="*/ 293 w 303"/>
                  <a:gd name="T43" fmla="*/ 78 h 138"/>
                  <a:gd name="T44" fmla="*/ 285 w 303"/>
                  <a:gd name="T45" fmla="*/ 69 h 138"/>
                  <a:gd name="T46" fmla="*/ 276 w 303"/>
                  <a:gd name="T47" fmla="*/ 61 h 138"/>
                  <a:gd name="T48" fmla="*/ 266 w 303"/>
                  <a:gd name="T49" fmla="*/ 53 h 138"/>
                  <a:gd name="T50" fmla="*/ 255 w 303"/>
                  <a:gd name="T51" fmla="*/ 47 h 138"/>
                  <a:gd name="T52" fmla="*/ 242 w 303"/>
                  <a:gd name="T53" fmla="*/ 42 h 138"/>
                  <a:gd name="T54" fmla="*/ 202 w 303"/>
                  <a:gd name="T55" fmla="*/ 31 h 138"/>
                  <a:gd name="T56" fmla="*/ 191 w 303"/>
                  <a:gd name="T57" fmla="*/ 28 h 138"/>
                  <a:gd name="T58" fmla="*/ 180 w 303"/>
                  <a:gd name="T59" fmla="*/ 25 h 138"/>
                  <a:gd name="T60" fmla="*/ 168 w 303"/>
                  <a:gd name="T61" fmla="*/ 25 h 138"/>
                  <a:gd name="T62" fmla="*/ 158 w 303"/>
                  <a:gd name="T63" fmla="*/ 28 h 138"/>
                  <a:gd name="T64" fmla="*/ 150 w 303"/>
                  <a:gd name="T65" fmla="*/ 30 h 138"/>
                  <a:gd name="T66" fmla="*/ 143 w 303"/>
                  <a:gd name="T67" fmla="*/ 35 h 138"/>
                  <a:gd name="T68" fmla="*/ 138 w 303"/>
                  <a:gd name="T69" fmla="*/ 41 h 138"/>
                  <a:gd name="T70" fmla="*/ 135 w 303"/>
                  <a:gd name="T71" fmla="*/ 48 h 138"/>
                  <a:gd name="T72" fmla="*/ 134 w 303"/>
                  <a:gd name="T73" fmla="*/ 56 h 138"/>
                  <a:gd name="T74" fmla="*/ 135 w 303"/>
                  <a:gd name="T75" fmla="*/ 107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03" h="138">
                    <a:moveTo>
                      <a:pt x="0" y="0"/>
                    </a:moveTo>
                    <a:lnTo>
                      <a:pt x="4" y="7"/>
                    </a:lnTo>
                    <a:lnTo>
                      <a:pt x="8" y="14"/>
                    </a:lnTo>
                    <a:lnTo>
                      <a:pt x="13" y="22"/>
                    </a:lnTo>
                    <a:lnTo>
                      <a:pt x="17" y="29"/>
                    </a:lnTo>
                    <a:lnTo>
                      <a:pt x="23" y="36"/>
                    </a:lnTo>
                    <a:lnTo>
                      <a:pt x="29" y="42"/>
                    </a:lnTo>
                    <a:lnTo>
                      <a:pt x="35" y="48"/>
                    </a:lnTo>
                    <a:lnTo>
                      <a:pt x="41" y="55"/>
                    </a:lnTo>
                    <a:lnTo>
                      <a:pt x="49" y="61"/>
                    </a:lnTo>
                    <a:lnTo>
                      <a:pt x="56" y="67"/>
                    </a:lnTo>
                    <a:lnTo>
                      <a:pt x="64" y="73"/>
                    </a:lnTo>
                    <a:lnTo>
                      <a:pt x="72" y="78"/>
                    </a:lnTo>
                    <a:lnTo>
                      <a:pt x="81" y="83"/>
                    </a:lnTo>
                    <a:lnTo>
                      <a:pt x="89" y="88"/>
                    </a:lnTo>
                    <a:lnTo>
                      <a:pt x="98" y="92"/>
                    </a:lnTo>
                    <a:lnTo>
                      <a:pt x="107" y="97"/>
                    </a:lnTo>
                    <a:lnTo>
                      <a:pt x="116" y="100"/>
                    </a:lnTo>
                    <a:lnTo>
                      <a:pt x="125" y="104"/>
                    </a:lnTo>
                    <a:lnTo>
                      <a:pt x="135" y="107"/>
                    </a:lnTo>
                    <a:lnTo>
                      <a:pt x="235" y="134"/>
                    </a:lnTo>
                    <a:lnTo>
                      <a:pt x="242" y="136"/>
                    </a:lnTo>
                    <a:lnTo>
                      <a:pt x="248" y="137"/>
                    </a:lnTo>
                    <a:lnTo>
                      <a:pt x="255" y="138"/>
                    </a:lnTo>
                    <a:lnTo>
                      <a:pt x="260" y="138"/>
                    </a:lnTo>
                    <a:lnTo>
                      <a:pt x="266" y="138"/>
                    </a:lnTo>
                    <a:lnTo>
                      <a:pt x="272" y="137"/>
                    </a:lnTo>
                    <a:lnTo>
                      <a:pt x="276" y="136"/>
                    </a:lnTo>
                    <a:lnTo>
                      <a:pt x="281" y="134"/>
                    </a:lnTo>
                    <a:lnTo>
                      <a:pt x="285" y="132"/>
                    </a:lnTo>
                    <a:lnTo>
                      <a:pt x="290" y="130"/>
                    </a:lnTo>
                    <a:lnTo>
                      <a:pt x="293" y="128"/>
                    </a:lnTo>
                    <a:lnTo>
                      <a:pt x="295" y="124"/>
                    </a:lnTo>
                    <a:lnTo>
                      <a:pt x="299" y="121"/>
                    </a:lnTo>
                    <a:lnTo>
                      <a:pt x="300" y="117"/>
                    </a:lnTo>
                    <a:lnTo>
                      <a:pt x="302" y="114"/>
                    </a:lnTo>
                    <a:lnTo>
                      <a:pt x="302" y="109"/>
                    </a:lnTo>
                    <a:lnTo>
                      <a:pt x="303" y="105"/>
                    </a:lnTo>
                    <a:lnTo>
                      <a:pt x="302" y="100"/>
                    </a:lnTo>
                    <a:lnTo>
                      <a:pt x="302" y="96"/>
                    </a:lnTo>
                    <a:lnTo>
                      <a:pt x="300" y="91"/>
                    </a:lnTo>
                    <a:lnTo>
                      <a:pt x="299" y="87"/>
                    </a:lnTo>
                    <a:lnTo>
                      <a:pt x="295" y="82"/>
                    </a:lnTo>
                    <a:lnTo>
                      <a:pt x="293" y="78"/>
                    </a:lnTo>
                    <a:lnTo>
                      <a:pt x="290" y="73"/>
                    </a:lnTo>
                    <a:lnTo>
                      <a:pt x="285" y="69"/>
                    </a:lnTo>
                    <a:lnTo>
                      <a:pt x="281" y="64"/>
                    </a:lnTo>
                    <a:lnTo>
                      <a:pt x="276" y="61"/>
                    </a:lnTo>
                    <a:lnTo>
                      <a:pt x="272" y="56"/>
                    </a:lnTo>
                    <a:lnTo>
                      <a:pt x="266" y="53"/>
                    </a:lnTo>
                    <a:lnTo>
                      <a:pt x="260" y="49"/>
                    </a:lnTo>
                    <a:lnTo>
                      <a:pt x="255" y="47"/>
                    </a:lnTo>
                    <a:lnTo>
                      <a:pt x="248" y="45"/>
                    </a:lnTo>
                    <a:lnTo>
                      <a:pt x="242" y="42"/>
                    </a:lnTo>
                    <a:lnTo>
                      <a:pt x="235" y="40"/>
                    </a:lnTo>
                    <a:lnTo>
                      <a:pt x="202" y="31"/>
                    </a:lnTo>
                    <a:lnTo>
                      <a:pt x="197" y="29"/>
                    </a:lnTo>
                    <a:lnTo>
                      <a:pt x="191" y="28"/>
                    </a:lnTo>
                    <a:lnTo>
                      <a:pt x="185" y="27"/>
                    </a:lnTo>
                    <a:lnTo>
                      <a:pt x="180" y="25"/>
                    </a:lnTo>
                    <a:lnTo>
                      <a:pt x="174" y="25"/>
                    </a:lnTo>
                    <a:lnTo>
                      <a:pt x="168" y="25"/>
                    </a:lnTo>
                    <a:lnTo>
                      <a:pt x="164" y="27"/>
                    </a:lnTo>
                    <a:lnTo>
                      <a:pt x="158" y="28"/>
                    </a:lnTo>
                    <a:lnTo>
                      <a:pt x="153" y="29"/>
                    </a:lnTo>
                    <a:lnTo>
                      <a:pt x="150" y="30"/>
                    </a:lnTo>
                    <a:lnTo>
                      <a:pt x="146" y="32"/>
                    </a:lnTo>
                    <a:lnTo>
                      <a:pt x="143" y="35"/>
                    </a:lnTo>
                    <a:lnTo>
                      <a:pt x="140" y="38"/>
                    </a:lnTo>
                    <a:lnTo>
                      <a:pt x="138" y="41"/>
                    </a:lnTo>
                    <a:lnTo>
                      <a:pt x="136" y="45"/>
                    </a:lnTo>
                    <a:lnTo>
                      <a:pt x="135" y="48"/>
                    </a:lnTo>
                    <a:lnTo>
                      <a:pt x="134" y="52"/>
                    </a:lnTo>
                    <a:lnTo>
                      <a:pt x="134" y="56"/>
                    </a:lnTo>
                    <a:lnTo>
                      <a:pt x="135" y="61"/>
                    </a:lnTo>
                    <a:lnTo>
                      <a:pt x="135" y="107"/>
                    </a:lnTo>
                  </a:path>
                </a:pathLst>
              </a:custGeom>
              <a:noFill/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66" name="Line 514"/>
              <p:cNvSpPr>
                <a:spLocks noChangeShapeType="1"/>
              </p:cNvSpPr>
              <p:nvPr/>
            </p:nvSpPr>
            <p:spPr bwMode="auto">
              <a:xfrm>
                <a:off x="3071" y="3915"/>
                <a:ext cx="0" cy="0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67" name="Line 515"/>
              <p:cNvSpPr>
                <a:spLocks noChangeShapeType="1"/>
              </p:cNvSpPr>
              <p:nvPr/>
            </p:nvSpPr>
            <p:spPr bwMode="auto">
              <a:xfrm>
                <a:off x="2813" y="2796"/>
                <a:ext cx="536" cy="0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68" name="Line 516"/>
              <p:cNvSpPr>
                <a:spLocks noChangeShapeType="1"/>
              </p:cNvSpPr>
              <p:nvPr/>
            </p:nvSpPr>
            <p:spPr bwMode="auto">
              <a:xfrm>
                <a:off x="2813" y="3915"/>
                <a:ext cx="536" cy="0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69" name="Line 517"/>
              <p:cNvSpPr>
                <a:spLocks noChangeShapeType="1"/>
              </p:cNvSpPr>
              <p:nvPr/>
            </p:nvSpPr>
            <p:spPr bwMode="auto">
              <a:xfrm>
                <a:off x="3304" y="2861"/>
                <a:ext cx="0" cy="989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70" name="Freeform 518"/>
              <p:cNvSpPr>
                <a:spLocks/>
              </p:cNvSpPr>
              <p:nvPr/>
            </p:nvSpPr>
            <p:spPr bwMode="auto">
              <a:xfrm>
                <a:off x="3295" y="2796"/>
                <a:ext cx="21" cy="65"/>
              </a:xfrm>
              <a:custGeom>
                <a:avLst/>
                <a:gdLst>
                  <a:gd name="T0" fmla="*/ 0 w 64"/>
                  <a:gd name="T1" fmla="*/ 194 h 194"/>
                  <a:gd name="T2" fmla="*/ 64 w 64"/>
                  <a:gd name="T3" fmla="*/ 194 h 194"/>
                  <a:gd name="T4" fmla="*/ 32 w 64"/>
                  <a:gd name="T5" fmla="*/ 0 h 194"/>
                  <a:gd name="T6" fmla="*/ 0 w 64"/>
                  <a:gd name="T7" fmla="*/ 194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4" h="194">
                    <a:moveTo>
                      <a:pt x="0" y="194"/>
                    </a:moveTo>
                    <a:lnTo>
                      <a:pt x="64" y="194"/>
                    </a:lnTo>
                    <a:lnTo>
                      <a:pt x="32" y="0"/>
                    </a:lnTo>
                    <a:lnTo>
                      <a:pt x="0" y="194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71" name="Freeform 519"/>
              <p:cNvSpPr>
                <a:spLocks/>
              </p:cNvSpPr>
              <p:nvPr/>
            </p:nvSpPr>
            <p:spPr bwMode="auto">
              <a:xfrm>
                <a:off x="3295" y="2796"/>
                <a:ext cx="21" cy="65"/>
              </a:xfrm>
              <a:custGeom>
                <a:avLst/>
                <a:gdLst>
                  <a:gd name="T0" fmla="*/ 0 w 64"/>
                  <a:gd name="T1" fmla="*/ 194 h 194"/>
                  <a:gd name="T2" fmla="*/ 64 w 64"/>
                  <a:gd name="T3" fmla="*/ 194 h 194"/>
                  <a:gd name="T4" fmla="*/ 32 w 64"/>
                  <a:gd name="T5" fmla="*/ 0 h 194"/>
                  <a:gd name="T6" fmla="*/ 0 w 64"/>
                  <a:gd name="T7" fmla="*/ 194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4" h="194">
                    <a:moveTo>
                      <a:pt x="0" y="194"/>
                    </a:moveTo>
                    <a:lnTo>
                      <a:pt x="64" y="194"/>
                    </a:lnTo>
                    <a:lnTo>
                      <a:pt x="32" y="0"/>
                    </a:lnTo>
                    <a:lnTo>
                      <a:pt x="0" y="194"/>
                    </a:lnTo>
                    <a:close/>
                  </a:path>
                </a:pathLst>
              </a:custGeom>
              <a:solidFill>
                <a:schemeClr val="accent2"/>
              </a:solidFill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72" name="Freeform 520"/>
              <p:cNvSpPr>
                <a:spLocks/>
              </p:cNvSpPr>
              <p:nvPr/>
            </p:nvSpPr>
            <p:spPr bwMode="auto">
              <a:xfrm>
                <a:off x="3295" y="3850"/>
                <a:ext cx="21" cy="65"/>
              </a:xfrm>
              <a:custGeom>
                <a:avLst/>
                <a:gdLst>
                  <a:gd name="T0" fmla="*/ 0 w 64"/>
                  <a:gd name="T1" fmla="*/ 0 h 194"/>
                  <a:gd name="T2" fmla="*/ 64 w 64"/>
                  <a:gd name="T3" fmla="*/ 0 h 194"/>
                  <a:gd name="T4" fmla="*/ 32 w 64"/>
                  <a:gd name="T5" fmla="*/ 194 h 194"/>
                  <a:gd name="T6" fmla="*/ 0 w 64"/>
                  <a:gd name="T7" fmla="*/ 0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4" h="194">
                    <a:moveTo>
                      <a:pt x="0" y="0"/>
                    </a:moveTo>
                    <a:lnTo>
                      <a:pt x="64" y="0"/>
                    </a:lnTo>
                    <a:lnTo>
                      <a:pt x="32" y="19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73" name="Freeform 521"/>
              <p:cNvSpPr>
                <a:spLocks/>
              </p:cNvSpPr>
              <p:nvPr/>
            </p:nvSpPr>
            <p:spPr bwMode="auto">
              <a:xfrm>
                <a:off x="3295" y="3850"/>
                <a:ext cx="21" cy="65"/>
              </a:xfrm>
              <a:custGeom>
                <a:avLst/>
                <a:gdLst>
                  <a:gd name="T0" fmla="*/ 0 w 64"/>
                  <a:gd name="T1" fmla="*/ 0 h 194"/>
                  <a:gd name="T2" fmla="*/ 64 w 64"/>
                  <a:gd name="T3" fmla="*/ 0 h 194"/>
                  <a:gd name="T4" fmla="*/ 32 w 64"/>
                  <a:gd name="T5" fmla="*/ 194 h 194"/>
                  <a:gd name="T6" fmla="*/ 0 w 64"/>
                  <a:gd name="T7" fmla="*/ 0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4" h="194">
                    <a:moveTo>
                      <a:pt x="0" y="0"/>
                    </a:moveTo>
                    <a:lnTo>
                      <a:pt x="64" y="0"/>
                    </a:lnTo>
                    <a:lnTo>
                      <a:pt x="32" y="19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74" name="Freeform 522"/>
              <p:cNvSpPr>
                <a:spLocks/>
              </p:cNvSpPr>
              <p:nvPr/>
            </p:nvSpPr>
            <p:spPr bwMode="auto">
              <a:xfrm>
                <a:off x="3154" y="3369"/>
                <a:ext cx="101" cy="29"/>
              </a:xfrm>
              <a:custGeom>
                <a:avLst/>
                <a:gdLst>
                  <a:gd name="T0" fmla="*/ 303 w 303"/>
                  <a:gd name="T1" fmla="*/ 82 h 82"/>
                  <a:gd name="T2" fmla="*/ 0 w 303"/>
                  <a:gd name="T3" fmla="*/ 0 h 82"/>
                  <a:gd name="T4" fmla="*/ 68 w 303"/>
                  <a:gd name="T5" fmla="*/ 66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3" h="82">
                    <a:moveTo>
                      <a:pt x="303" y="82"/>
                    </a:moveTo>
                    <a:lnTo>
                      <a:pt x="0" y="0"/>
                    </a:lnTo>
                    <a:lnTo>
                      <a:pt x="68" y="66"/>
                    </a:lnTo>
                  </a:path>
                </a:pathLst>
              </a:custGeom>
              <a:noFill/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75" name="Freeform 523"/>
              <p:cNvSpPr>
                <a:spLocks/>
              </p:cNvSpPr>
              <p:nvPr/>
            </p:nvSpPr>
            <p:spPr bwMode="auto">
              <a:xfrm>
                <a:off x="3154" y="3320"/>
                <a:ext cx="45" cy="33"/>
              </a:xfrm>
              <a:custGeom>
                <a:avLst/>
                <a:gdLst>
                  <a:gd name="T0" fmla="*/ 61 w 135"/>
                  <a:gd name="T1" fmla="*/ 2 h 101"/>
                  <a:gd name="T2" fmla="*/ 50 w 135"/>
                  <a:gd name="T3" fmla="*/ 0 h 101"/>
                  <a:gd name="T4" fmla="*/ 37 w 135"/>
                  <a:gd name="T5" fmla="*/ 0 h 101"/>
                  <a:gd name="T6" fmla="*/ 27 w 135"/>
                  <a:gd name="T7" fmla="*/ 2 h 101"/>
                  <a:gd name="T8" fmla="*/ 18 w 135"/>
                  <a:gd name="T9" fmla="*/ 5 h 101"/>
                  <a:gd name="T10" fmla="*/ 10 w 135"/>
                  <a:gd name="T11" fmla="*/ 10 h 101"/>
                  <a:gd name="T12" fmla="*/ 4 w 135"/>
                  <a:gd name="T13" fmla="*/ 17 h 101"/>
                  <a:gd name="T14" fmla="*/ 1 w 135"/>
                  <a:gd name="T15" fmla="*/ 23 h 101"/>
                  <a:gd name="T16" fmla="*/ 0 w 135"/>
                  <a:gd name="T17" fmla="*/ 32 h 101"/>
                  <a:gd name="T18" fmla="*/ 1 w 135"/>
                  <a:gd name="T19" fmla="*/ 40 h 101"/>
                  <a:gd name="T20" fmla="*/ 4 w 135"/>
                  <a:gd name="T21" fmla="*/ 51 h 101"/>
                  <a:gd name="T22" fmla="*/ 10 w 135"/>
                  <a:gd name="T23" fmla="*/ 60 h 101"/>
                  <a:gd name="T24" fmla="*/ 18 w 135"/>
                  <a:gd name="T25" fmla="*/ 69 h 101"/>
                  <a:gd name="T26" fmla="*/ 27 w 135"/>
                  <a:gd name="T27" fmla="*/ 77 h 101"/>
                  <a:gd name="T28" fmla="*/ 37 w 135"/>
                  <a:gd name="T29" fmla="*/ 85 h 101"/>
                  <a:gd name="T30" fmla="*/ 50 w 135"/>
                  <a:gd name="T31" fmla="*/ 90 h 101"/>
                  <a:gd name="T32" fmla="*/ 61 w 135"/>
                  <a:gd name="T33" fmla="*/ 95 h 101"/>
                  <a:gd name="T34" fmla="*/ 74 w 135"/>
                  <a:gd name="T35" fmla="*/ 98 h 101"/>
                  <a:gd name="T36" fmla="*/ 86 w 135"/>
                  <a:gd name="T37" fmla="*/ 101 h 101"/>
                  <a:gd name="T38" fmla="*/ 98 w 135"/>
                  <a:gd name="T39" fmla="*/ 101 h 101"/>
                  <a:gd name="T40" fmla="*/ 108 w 135"/>
                  <a:gd name="T41" fmla="*/ 98 h 101"/>
                  <a:gd name="T42" fmla="*/ 118 w 135"/>
                  <a:gd name="T43" fmla="*/ 95 h 101"/>
                  <a:gd name="T44" fmla="*/ 125 w 135"/>
                  <a:gd name="T45" fmla="*/ 90 h 101"/>
                  <a:gd name="T46" fmla="*/ 130 w 135"/>
                  <a:gd name="T47" fmla="*/ 84 h 101"/>
                  <a:gd name="T48" fmla="*/ 134 w 135"/>
                  <a:gd name="T49" fmla="*/ 77 h 101"/>
                  <a:gd name="T50" fmla="*/ 135 w 135"/>
                  <a:gd name="T51" fmla="*/ 68 h 101"/>
                  <a:gd name="T52" fmla="*/ 134 w 135"/>
                  <a:gd name="T53" fmla="*/ 59 h 101"/>
                  <a:gd name="T54" fmla="*/ 130 w 135"/>
                  <a:gd name="T55" fmla="*/ 49 h 101"/>
                  <a:gd name="T56" fmla="*/ 125 w 135"/>
                  <a:gd name="T57" fmla="*/ 40 h 101"/>
                  <a:gd name="T58" fmla="*/ 118 w 135"/>
                  <a:gd name="T59" fmla="*/ 31 h 101"/>
                  <a:gd name="T60" fmla="*/ 108 w 135"/>
                  <a:gd name="T61" fmla="*/ 23 h 101"/>
                  <a:gd name="T62" fmla="*/ 98 w 135"/>
                  <a:gd name="T63" fmla="*/ 15 h 101"/>
                  <a:gd name="T64" fmla="*/ 86 w 135"/>
                  <a:gd name="T65" fmla="*/ 10 h 101"/>
                  <a:gd name="T66" fmla="*/ 74 w 135"/>
                  <a:gd name="T67" fmla="*/ 5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35" h="101">
                    <a:moveTo>
                      <a:pt x="68" y="3"/>
                    </a:moveTo>
                    <a:lnTo>
                      <a:pt x="61" y="2"/>
                    </a:lnTo>
                    <a:lnTo>
                      <a:pt x="56" y="1"/>
                    </a:lnTo>
                    <a:lnTo>
                      <a:pt x="50" y="0"/>
                    </a:lnTo>
                    <a:lnTo>
                      <a:pt x="43" y="0"/>
                    </a:lnTo>
                    <a:lnTo>
                      <a:pt x="37" y="0"/>
                    </a:lnTo>
                    <a:lnTo>
                      <a:pt x="33" y="1"/>
                    </a:lnTo>
                    <a:lnTo>
                      <a:pt x="27" y="2"/>
                    </a:lnTo>
                    <a:lnTo>
                      <a:pt x="23" y="3"/>
                    </a:lnTo>
                    <a:lnTo>
                      <a:pt x="18" y="5"/>
                    </a:lnTo>
                    <a:lnTo>
                      <a:pt x="14" y="7"/>
                    </a:lnTo>
                    <a:lnTo>
                      <a:pt x="10" y="10"/>
                    </a:lnTo>
                    <a:lnTo>
                      <a:pt x="8" y="13"/>
                    </a:lnTo>
                    <a:lnTo>
                      <a:pt x="4" y="17"/>
                    </a:lnTo>
                    <a:lnTo>
                      <a:pt x="3" y="20"/>
                    </a:lnTo>
                    <a:lnTo>
                      <a:pt x="1" y="23"/>
                    </a:lnTo>
                    <a:lnTo>
                      <a:pt x="1" y="28"/>
                    </a:lnTo>
                    <a:lnTo>
                      <a:pt x="0" y="32"/>
                    </a:lnTo>
                    <a:lnTo>
                      <a:pt x="1" y="36"/>
                    </a:lnTo>
                    <a:lnTo>
                      <a:pt x="1" y="40"/>
                    </a:lnTo>
                    <a:lnTo>
                      <a:pt x="3" y="46"/>
                    </a:lnTo>
                    <a:lnTo>
                      <a:pt x="4" y="51"/>
                    </a:lnTo>
                    <a:lnTo>
                      <a:pt x="8" y="55"/>
                    </a:lnTo>
                    <a:lnTo>
                      <a:pt x="10" y="60"/>
                    </a:lnTo>
                    <a:lnTo>
                      <a:pt x="14" y="64"/>
                    </a:lnTo>
                    <a:lnTo>
                      <a:pt x="18" y="69"/>
                    </a:lnTo>
                    <a:lnTo>
                      <a:pt x="23" y="72"/>
                    </a:lnTo>
                    <a:lnTo>
                      <a:pt x="27" y="77"/>
                    </a:lnTo>
                    <a:lnTo>
                      <a:pt x="33" y="80"/>
                    </a:lnTo>
                    <a:lnTo>
                      <a:pt x="37" y="85"/>
                    </a:lnTo>
                    <a:lnTo>
                      <a:pt x="43" y="87"/>
                    </a:lnTo>
                    <a:lnTo>
                      <a:pt x="50" y="90"/>
                    </a:lnTo>
                    <a:lnTo>
                      <a:pt x="56" y="93"/>
                    </a:lnTo>
                    <a:lnTo>
                      <a:pt x="61" y="95"/>
                    </a:lnTo>
                    <a:lnTo>
                      <a:pt x="68" y="97"/>
                    </a:lnTo>
                    <a:lnTo>
                      <a:pt x="74" y="98"/>
                    </a:lnTo>
                    <a:lnTo>
                      <a:pt x="81" y="99"/>
                    </a:lnTo>
                    <a:lnTo>
                      <a:pt x="86" y="101"/>
                    </a:lnTo>
                    <a:lnTo>
                      <a:pt x="92" y="101"/>
                    </a:lnTo>
                    <a:lnTo>
                      <a:pt x="98" y="101"/>
                    </a:lnTo>
                    <a:lnTo>
                      <a:pt x="103" y="99"/>
                    </a:lnTo>
                    <a:lnTo>
                      <a:pt x="108" y="98"/>
                    </a:lnTo>
                    <a:lnTo>
                      <a:pt x="113" y="97"/>
                    </a:lnTo>
                    <a:lnTo>
                      <a:pt x="118" y="95"/>
                    </a:lnTo>
                    <a:lnTo>
                      <a:pt x="121" y="93"/>
                    </a:lnTo>
                    <a:lnTo>
                      <a:pt x="125" y="90"/>
                    </a:lnTo>
                    <a:lnTo>
                      <a:pt x="128" y="87"/>
                    </a:lnTo>
                    <a:lnTo>
                      <a:pt x="130" y="84"/>
                    </a:lnTo>
                    <a:lnTo>
                      <a:pt x="133" y="80"/>
                    </a:lnTo>
                    <a:lnTo>
                      <a:pt x="134" y="77"/>
                    </a:lnTo>
                    <a:lnTo>
                      <a:pt x="135" y="72"/>
                    </a:lnTo>
                    <a:lnTo>
                      <a:pt x="135" y="68"/>
                    </a:lnTo>
                    <a:lnTo>
                      <a:pt x="135" y="63"/>
                    </a:lnTo>
                    <a:lnTo>
                      <a:pt x="134" y="59"/>
                    </a:lnTo>
                    <a:lnTo>
                      <a:pt x="133" y="54"/>
                    </a:lnTo>
                    <a:lnTo>
                      <a:pt x="130" y="49"/>
                    </a:lnTo>
                    <a:lnTo>
                      <a:pt x="128" y="45"/>
                    </a:lnTo>
                    <a:lnTo>
                      <a:pt x="125" y="40"/>
                    </a:lnTo>
                    <a:lnTo>
                      <a:pt x="121" y="36"/>
                    </a:lnTo>
                    <a:lnTo>
                      <a:pt x="118" y="31"/>
                    </a:lnTo>
                    <a:lnTo>
                      <a:pt x="113" y="28"/>
                    </a:lnTo>
                    <a:lnTo>
                      <a:pt x="108" y="23"/>
                    </a:lnTo>
                    <a:lnTo>
                      <a:pt x="103" y="20"/>
                    </a:lnTo>
                    <a:lnTo>
                      <a:pt x="98" y="15"/>
                    </a:lnTo>
                    <a:lnTo>
                      <a:pt x="92" y="13"/>
                    </a:lnTo>
                    <a:lnTo>
                      <a:pt x="86" y="10"/>
                    </a:lnTo>
                    <a:lnTo>
                      <a:pt x="81" y="7"/>
                    </a:lnTo>
                    <a:lnTo>
                      <a:pt x="74" y="5"/>
                    </a:lnTo>
                    <a:lnTo>
                      <a:pt x="68" y="3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76" name="Freeform 524"/>
              <p:cNvSpPr>
                <a:spLocks/>
              </p:cNvSpPr>
              <p:nvPr/>
            </p:nvSpPr>
            <p:spPr bwMode="auto">
              <a:xfrm>
                <a:off x="3199" y="3332"/>
                <a:ext cx="23" cy="33"/>
              </a:xfrm>
              <a:custGeom>
                <a:avLst/>
                <a:gdLst>
                  <a:gd name="T0" fmla="*/ 67 w 67"/>
                  <a:gd name="T1" fmla="*/ 3 h 97"/>
                  <a:gd name="T2" fmla="*/ 61 w 67"/>
                  <a:gd name="T3" fmla="*/ 1 h 97"/>
                  <a:gd name="T4" fmla="*/ 55 w 67"/>
                  <a:gd name="T5" fmla="*/ 1 h 97"/>
                  <a:gd name="T6" fmla="*/ 49 w 67"/>
                  <a:gd name="T7" fmla="*/ 0 h 97"/>
                  <a:gd name="T8" fmla="*/ 43 w 67"/>
                  <a:gd name="T9" fmla="*/ 0 h 97"/>
                  <a:gd name="T10" fmla="*/ 37 w 67"/>
                  <a:gd name="T11" fmla="*/ 0 h 97"/>
                  <a:gd name="T12" fmla="*/ 32 w 67"/>
                  <a:gd name="T13" fmla="*/ 1 h 97"/>
                  <a:gd name="T14" fmla="*/ 27 w 67"/>
                  <a:gd name="T15" fmla="*/ 2 h 97"/>
                  <a:gd name="T16" fmla="*/ 22 w 67"/>
                  <a:gd name="T17" fmla="*/ 3 h 97"/>
                  <a:gd name="T18" fmla="*/ 17 w 67"/>
                  <a:gd name="T19" fmla="*/ 6 h 97"/>
                  <a:gd name="T20" fmla="*/ 14 w 67"/>
                  <a:gd name="T21" fmla="*/ 8 h 97"/>
                  <a:gd name="T22" fmla="*/ 10 w 67"/>
                  <a:gd name="T23" fmla="*/ 10 h 97"/>
                  <a:gd name="T24" fmla="*/ 7 w 67"/>
                  <a:gd name="T25" fmla="*/ 13 h 97"/>
                  <a:gd name="T26" fmla="*/ 5 w 67"/>
                  <a:gd name="T27" fmla="*/ 16 h 97"/>
                  <a:gd name="T28" fmla="*/ 2 w 67"/>
                  <a:gd name="T29" fmla="*/ 20 h 97"/>
                  <a:gd name="T30" fmla="*/ 1 w 67"/>
                  <a:gd name="T31" fmla="*/ 24 h 97"/>
                  <a:gd name="T32" fmla="*/ 0 w 67"/>
                  <a:gd name="T33" fmla="*/ 28 h 97"/>
                  <a:gd name="T34" fmla="*/ 0 w 67"/>
                  <a:gd name="T35" fmla="*/ 32 h 97"/>
                  <a:gd name="T36" fmla="*/ 0 w 67"/>
                  <a:gd name="T37" fmla="*/ 36 h 97"/>
                  <a:gd name="T38" fmla="*/ 1 w 67"/>
                  <a:gd name="T39" fmla="*/ 41 h 97"/>
                  <a:gd name="T40" fmla="*/ 2 w 67"/>
                  <a:gd name="T41" fmla="*/ 45 h 97"/>
                  <a:gd name="T42" fmla="*/ 5 w 67"/>
                  <a:gd name="T43" fmla="*/ 50 h 97"/>
                  <a:gd name="T44" fmla="*/ 7 w 67"/>
                  <a:gd name="T45" fmla="*/ 55 h 97"/>
                  <a:gd name="T46" fmla="*/ 10 w 67"/>
                  <a:gd name="T47" fmla="*/ 60 h 97"/>
                  <a:gd name="T48" fmla="*/ 14 w 67"/>
                  <a:gd name="T49" fmla="*/ 65 h 97"/>
                  <a:gd name="T50" fmla="*/ 17 w 67"/>
                  <a:gd name="T51" fmla="*/ 68 h 97"/>
                  <a:gd name="T52" fmla="*/ 22 w 67"/>
                  <a:gd name="T53" fmla="*/ 73 h 97"/>
                  <a:gd name="T54" fmla="*/ 27 w 67"/>
                  <a:gd name="T55" fmla="*/ 77 h 97"/>
                  <a:gd name="T56" fmla="*/ 32 w 67"/>
                  <a:gd name="T57" fmla="*/ 80 h 97"/>
                  <a:gd name="T58" fmla="*/ 37 w 67"/>
                  <a:gd name="T59" fmla="*/ 84 h 97"/>
                  <a:gd name="T60" fmla="*/ 43 w 67"/>
                  <a:gd name="T61" fmla="*/ 87 h 97"/>
                  <a:gd name="T62" fmla="*/ 49 w 67"/>
                  <a:gd name="T63" fmla="*/ 91 h 97"/>
                  <a:gd name="T64" fmla="*/ 55 w 67"/>
                  <a:gd name="T65" fmla="*/ 93 h 97"/>
                  <a:gd name="T66" fmla="*/ 61 w 67"/>
                  <a:gd name="T67" fmla="*/ 95 h 97"/>
                  <a:gd name="T68" fmla="*/ 67 w 67"/>
                  <a:gd name="T69" fmla="*/ 97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7" h="97">
                    <a:moveTo>
                      <a:pt x="67" y="3"/>
                    </a:moveTo>
                    <a:lnTo>
                      <a:pt x="61" y="1"/>
                    </a:lnTo>
                    <a:lnTo>
                      <a:pt x="55" y="1"/>
                    </a:lnTo>
                    <a:lnTo>
                      <a:pt x="49" y="0"/>
                    </a:lnTo>
                    <a:lnTo>
                      <a:pt x="43" y="0"/>
                    </a:lnTo>
                    <a:lnTo>
                      <a:pt x="37" y="0"/>
                    </a:lnTo>
                    <a:lnTo>
                      <a:pt x="32" y="1"/>
                    </a:lnTo>
                    <a:lnTo>
                      <a:pt x="27" y="2"/>
                    </a:lnTo>
                    <a:lnTo>
                      <a:pt x="22" y="3"/>
                    </a:lnTo>
                    <a:lnTo>
                      <a:pt x="17" y="6"/>
                    </a:lnTo>
                    <a:lnTo>
                      <a:pt x="14" y="8"/>
                    </a:lnTo>
                    <a:lnTo>
                      <a:pt x="10" y="10"/>
                    </a:lnTo>
                    <a:lnTo>
                      <a:pt x="7" y="13"/>
                    </a:lnTo>
                    <a:lnTo>
                      <a:pt x="5" y="16"/>
                    </a:lnTo>
                    <a:lnTo>
                      <a:pt x="2" y="20"/>
                    </a:lnTo>
                    <a:lnTo>
                      <a:pt x="1" y="24"/>
                    </a:lnTo>
                    <a:lnTo>
                      <a:pt x="0" y="28"/>
                    </a:lnTo>
                    <a:lnTo>
                      <a:pt x="0" y="32"/>
                    </a:lnTo>
                    <a:lnTo>
                      <a:pt x="0" y="36"/>
                    </a:lnTo>
                    <a:lnTo>
                      <a:pt x="1" y="41"/>
                    </a:lnTo>
                    <a:lnTo>
                      <a:pt x="2" y="45"/>
                    </a:lnTo>
                    <a:lnTo>
                      <a:pt x="5" y="50"/>
                    </a:lnTo>
                    <a:lnTo>
                      <a:pt x="7" y="55"/>
                    </a:lnTo>
                    <a:lnTo>
                      <a:pt x="10" y="60"/>
                    </a:lnTo>
                    <a:lnTo>
                      <a:pt x="14" y="65"/>
                    </a:lnTo>
                    <a:lnTo>
                      <a:pt x="17" y="68"/>
                    </a:lnTo>
                    <a:lnTo>
                      <a:pt x="22" y="73"/>
                    </a:lnTo>
                    <a:lnTo>
                      <a:pt x="27" y="77"/>
                    </a:lnTo>
                    <a:lnTo>
                      <a:pt x="32" y="80"/>
                    </a:lnTo>
                    <a:lnTo>
                      <a:pt x="37" y="84"/>
                    </a:lnTo>
                    <a:lnTo>
                      <a:pt x="43" y="87"/>
                    </a:lnTo>
                    <a:lnTo>
                      <a:pt x="49" y="91"/>
                    </a:lnTo>
                    <a:lnTo>
                      <a:pt x="55" y="93"/>
                    </a:lnTo>
                    <a:lnTo>
                      <a:pt x="61" y="95"/>
                    </a:lnTo>
                    <a:lnTo>
                      <a:pt x="67" y="97"/>
                    </a:lnTo>
                  </a:path>
                </a:pathLst>
              </a:custGeom>
              <a:noFill/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77" name="Line 525"/>
              <p:cNvSpPr>
                <a:spLocks noChangeShapeType="1"/>
              </p:cNvSpPr>
              <p:nvPr/>
            </p:nvSpPr>
            <p:spPr bwMode="auto">
              <a:xfrm>
                <a:off x="3222" y="3332"/>
                <a:ext cx="11" cy="5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78" name="Freeform 526"/>
              <p:cNvSpPr>
                <a:spLocks/>
              </p:cNvSpPr>
              <p:nvPr/>
            </p:nvSpPr>
            <p:spPr bwMode="auto">
              <a:xfrm>
                <a:off x="3233" y="3337"/>
                <a:ext cx="22" cy="32"/>
              </a:xfrm>
              <a:custGeom>
                <a:avLst/>
                <a:gdLst>
                  <a:gd name="T0" fmla="*/ 0 w 67"/>
                  <a:gd name="T1" fmla="*/ 95 h 98"/>
                  <a:gd name="T2" fmla="*/ 6 w 67"/>
                  <a:gd name="T3" fmla="*/ 96 h 98"/>
                  <a:gd name="T4" fmla="*/ 13 w 67"/>
                  <a:gd name="T5" fmla="*/ 97 h 98"/>
                  <a:gd name="T6" fmla="*/ 18 w 67"/>
                  <a:gd name="T7" fmla="*/ 97 h 98"/>
                  <a:gd name="T8" fmla="*/ 24 w 67"/>
                  <a:gd name="T9" fmla="*/ 98 h 98"/>
                  <a:gd name="T10" fmla="*/ 30 w 67"/>
                  <a:gd name="T11" fmla="*/ 97 h 98"/>
                  <a:gd name="T12" fmla="*/ 35 w 67"/>
                  <a:gd name="T13" fmla="*/ 97 h 98"/>
                  <a:gd name="T14" fmla="*/ 41 w 67"/>
                  <a:gd name="T15" fmla="*/ 96 h 98"/>
                  <a:gd name="T16" fmla="*/ 45 w 67"/>
                  <a:gd name="T17" fmla="*/ 95 h 98"/>
                  <a:gd name="T18" fmla="*/ 50 w 67"/>
                  <a:gd name="T19" fmla="*/ 92 h 98"/>
                  <a:gd name="T20" fmla="*/ 53 w 67"/>
                  <a:gd name="T21" fmla="*/ 90 h 98"/>
                  <a:gd name="T22" fmla="*/ 57 w 67"/>
                  <a:gd name="T23" fmla="*/ 88 h 98"/>
                  <a:gd name="T24" fmla="*/ 60 w 67"/>
                  <a:gd name="T25" fmla="*/ 84 h 98"/>
                  <a:gd name="T26" fmla="*/ 62 w 67"/>
                  <a:gd name="T27" fmla="*/ 81 h 98"/>
                  <a:gd name="T28" fmla="*/ 65 w 67"/>
                  <a:gd name="T29" fmla="*/ 78 h 98"/>
                  <a:gd name="T30" fmla="*/ 66 w 67"/>
                  <a:gd name="T31" fmla="*/ 73 h 98"/>
                  <a:gd name="T32" fmla="*/ 67 w 67"/>
                  <a:gd name="T33" fmla="*/ 70 h 98"/>
                  <a:gd name="T34" fmla="*/ 67 w 67"/>
                  <a:gd name="T35" fmla="*/ 65 h 98"/>
                  <a:gd name="T36" fmla="*/ 67 w 67"/>
                  <a:gd name="T37" fmla="*/ 61 h 98"/>
                  <a:gd name="T38" fmla="*/ 66 w 67"/>
                  <a:gd name="T39" fmla="*/ 56 h 98"/>
                  <a:gd name="T40" fmla="*/ 65 w 67"/>
                  <a:gd name="T41" fmla="*/ 51 h 98"/>
                  <a:gd name="T42" fmla="*/ 62 w 67"/>
                  <a:gd name="T43" fmla="*/ 47 h 98"/>
                  <a:gd name="T44" fmla="*/ 60 w 67"/>
                  <a:gd name="T45" fmla="*/ 42 h 98"/>
                  <a:gd name="T46" fmla="*/ 57 w 67"/>
                  <a:gd name="T47" fmla="*/ 38 h 98"/>
                  <a:gd name="T48" fmla="*/ 53 w 67"/>
                  <a:gd name="T49" fmla="*/ 33 h 98"/>
                  <a:gd name="T50" fmla="*/ 50 w 67"/>
                  <a:gd name="T51" fmla="*/ 29 h 98"/>
                  <a:gd name="T52" fmla="*/ 45 w 67"/>
                  <a:gd name="T53" fmla="*/ 24 h 98"/>
                  <a:gd name="T54" fmla="*/ 41 w 67"/>
                  <a:gd name="T55" fmla="*/ 21 h 98"/>
                  <a:gd name="T56" fmla="*/ 35 w 67"/>
                  <a:gd name="T57" fmla="*/ 16 h 98"/>
                  <a:gd name="T58" fmla="*/ 30 w 67"/>
                  <a:gd name="T59" fmla="*/ 13 h 98"/>
                  <a:gd name="T60" fmla="*/ 24 w 67"/>
                  <a:gd name="T61" fmla="*/ 9 h 98"/>
                  <a:gd name="T62" fmla="*/ 18 w 67"/>
                  <a:gd name="T63" fmla="*/ 7 h 98"/>
                  <a:gd name="T64" fmla="*/ 13 w 67"/>
                  <a:gd name="T65" fmla="*/ 4 h 98"/>
                  <a:gd name="T66" fmla="*/ 6 w 67"/>
                  <a:gd name="T67" fmla="*/ 1 h 98"/>
                  <a:gd name="T68" fmla="*/ 0 w 67"/>
                  <a:gd name="T69" fmla="*/ 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7" h="98">
                    <a:moveTo>
                      <a:pt x="0" y="95"/>
                    </a:moveTo>
                    <a:lnTo>
                      <a:pt x="6" y="96"/>
                    </a:lnTo>
                    <a:lnTo>
                      <a:pt x="13" y="97"/>
                    </a:lnTo>
                    <a:lnTo>
                      <a:pt x="18" y="97"/>
                    </a:lnTo>
                    <a:lnTo>
                      <a:pt x="24" y="98"/>
                    </a:lnTo>
                    <a:lnTo>
                      <a:pt x="30" y="97"/>
                    </a:lnTo>
                    <a:lnTo>
                      <a:pt x="35" y="97"/>
                    </a:lnTo>
                    <a:lnTo>
                      <a:pt x="41" y="96"/>
                    </a:lnTo>
                    <a:lnTo>
                      <a:pt x="45" y="95"/>
                    </a:lnTo>
                    <a:lnTo>
                      <a:pt x="50" y="92"/>
                    </a:lnTo>
                    <a:lnTo>
                      <a:pt x="53" y="90"/>
                    </a:lnTo>
                    <a:lnTo>
                      <a:pt x="57" y="88"/>
                    </a:lnTo>
                    <a:lnTo>
                      <a:pt x="60" y="84"/>
                    </a:lnTo>
                    <a:lnTo>
                      <a:pt x="62" y="81"/>
                    </a:lnTo>
                    <a:lnTo>
                      <a:pt x="65" y="78"/>
                    </a:lnTo>
                    <a:lnTo>
                      <a:pt x="66" y="73"/>
                    </a:lnTo>
                    <a:lnTo>
                      <a:pt x="67" y="70"/>
                    </a:lnTo>
                    <a:lnTo>
                      <a:pt x="67" y="65"/>
                    </a:lnTo>
                    <a:lnTo>
                      <a:pt x="67" y="61"/>
                    </a:lnTo>
                    <a:lnTo>
                      <a:pt x="66" y="56"/>
                    </a:lnTo>
                    <a:lnTo>
                      <a:pt x="65" y="51"/>
                    </a:lnTo>
                    <a:lnTo>
                      <a:pt x="62" y="47"/>
                    </a:lnTo>
                    <a:lnTo>
                      <a:pt x="60" y="42"/>
                    </a:lnTo>
                    <a:lnTo>
                      <a:pt x="57" y="38"/>
                    </a:lnTo>
                    <a:lnTo>
                      <a:pt x="53" y="33"/>
                    </a:lnTo>
                    <a:lnTo>
                      <a:pt x="50" y="29"/>
                    </a:lnTo>
                    <a:lnTo>
                      <a:pt x="45" y="24"/>
                    </a:lnTo>
                    <a:lnTo>
                      <a:pt x="41" y="21"/>
                    </a:lnTo>
                    <a:lnTo>
                      <a:pt x="35" y="16"/>
                    </a:lnTo>
                    <a:lnTo>
                      <a:pt x="30" y="13"/>
                    </a:lnTo>
                    <a:lnTo>
                      <a:pt x="24" y="9"/>
                    </a:lnTo>
                    <a:lnTo>
                      <a:pt x="18" y="7"/>
                    </a:lnTo>
                    <a:lnTo>
                      <a:pt x="13" y="4"/>
                    </a:lnTo>
                    <a:lnTo>
                      <a:pt x="6" y="1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79" name="Line 527"/>
              <p:cNvSpPr>
                <a:spLocks noChangeShapeType="1"/>
              </p:cNvSpPr>
              <p:nvPr/>
            </p:nvSpPr>
            <p:spPr bwMode="auto">
              <a:xfrm flipH="1" flipV="1">
                <a:off x="3222" y="3365"/>
                <a:ext cx="11" cy="2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080" name="Line 528"/>
              <p:cNvSpPr>
                <a:spLocks noChangeShapeType="1"/>
              </p:cNvSpPr>
              <p:nvPr/>
            </p:nvSpPr>
            <p:spPr bwMode="auto">
              <a:xfrm>
                <a:off x="3304" y="3915"/>
                <a:ext cx="3" cy="0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0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520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9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519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0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1520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578" name="Rectangle 2"/>
          <p:cNvSpPr>
            <a:spLocks noChangeArrowheads="1"/>
          </p:cNvSpPr>
          <p:nvPr/>
        </p:nvSpPr>
        <p:spPr bwMode="auto">
          <a:xfrm>
            <a:off x="0" y="63500"/>
            <a:ext cx="9144000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hangingPunct="1"/>
            <a:r>
              <a:rPr lang="zh-CN" altLang="en-US" sz="3600" b="1">
                <a:effectLst/>
                <a:latin typeface="黑体" pitchFamily="2" charset="-122"/>
                <a:ea typeface="黑体" pitchFamily="2" charset="-122"/>
              </a:rPr>
              <a:t>尺寸应该标注在反应</a:t>
            </a:r>
            <a:r>
              <a:rPr lang="zh-CN" altLang="en-US" sz="44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形体特征</a:t>
            </a:r>
            <a:r>
              <a:rPr lang="zh-CN" altLang="en-US" sz="3600" b="1">
                <a:effectLst/>
                <a:latin typeface="黑体" pitchFamily="2" charset="-122"/>
                <a:ea typeface="黑体" pitchFamily="2" charset="-122"/>
              </a:rPr>
              <a:t>的视图上</a:t>
            </a:r>
            <a:endParaRPr lang="zh-CN" altLang="en-US" sz="3600" b="1">
              <a:solidFill>
                <a:srgbClr val="FF3300"/>
              </a:solidFill>
              <a:effectLst/>
              <a:latin typeface="黑体" pitchFamily="2" charset="-122"/>
              <a:ea typeface="黑体" pitchFamily="2" charset="-122"/>
            </a:endParaRPr>
          </a:p>
        </p:txBody>
      </p:sp>
      <p:sp>
        <p:nvSpPr>
          <p:cNvPr id="152581" name="AutoShape 5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610600" y="6324600"/>
            <a:ext cx="533400" cy="5334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152786" name="Group 210"/>
          <p:cNvGrpSpPr>
            <a:grpSpLocks/>
          </p:cNvGrpSpPr>
          <p:nvPr/>
        </p:nvGrpSpPr>
        <p:grpSpPr bwMode="auto">
          <a:xfrm>
            <a:off x="2770188" y="900113"/>
            <a:ext cx="4202112" cy="2727325"/>
            <a:chOff x="1745" y="567"/>
            <a:chExt cx="2647" cy="1718"/>
          </a:xfrm>
        </p:grpSpPr>
        <p:sp>
          <p:nvSpPr>
            <p:cNvPr id="152733" name="Line 157"/>
            <p:cNvSpPr>
              <a:spLocks noChangeShapeType="1"/>
            </p:cNvSpPr>
            <p:nvPr/>
          </p:nvSpPr>
          <p:spPr bwMode="auto">
            <a:xfrm>
              <a:off x="3052" y="2285"/>
              <a:ext cx="1340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34" name="Line 158"/>
            <p:cNvSpPr>
              <a:spLocks noChangeShapeType="1"/>
            </p:cNvSpPr>
            <p:nvPr/>
          </p:nvSpPr>
          <p:spPr bwMode="auto">
            <a:xfrm flipV="1">
              <a:off x="4337" y="1411"/>
              <a:ext cx="0" cy="788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35" name="Freeform 159"/>
            <p:cNvSpPr>
              <a:spLocks/>
            </p:cNvSpPr>
            <p:nvPr/>
          </p:nvSpPr>
          <p:spPr bwMode="auto">
            <a:xfrm>
              <a:off x="4320" y="2199"/>
              <a:ext cx="30" cy="86"/>
            </a:xfrm>
            <a:custGeom>
              <a:avLst/>
              <a:gdLst>
                <a:gd name="T0" fmla="*/ 0 w 71"/>
                <a:gd name="T1" fmla="*/ 0 h 214"/>
                <a:gd name="T2" fmla="*/ 71 w 71"/>
                <a:gd name="T3" fmla="*/ 0 h 214"/>
                <a:gd name="T4" fmla="*/ 36 w 71"/>
                <a:gd name="T5" fmla="*/ 214 h 214"/>
                <a:gd name="T6" fmla="*/ 0 w 71"/>
                <a:gd name="T7" fmla="*/ 0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214">
                  <a:moveTo>
                    <a:pt x="0" y="0"/>
                  </a:moveTo>
                  <a:lnTo>
                    <a:pt x="71" y="0"/>
                  </a:lnTo>
                  <a:lnTo>
                    <a:pt x="36" y="2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9050" cmpd="sng">
              <a:solidFill>
                <a:srgbClr val="FF33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36" name="Freeform 160"/>
            <p:cNvSpPr>
              <a:spLocks/>
            </p:cNvSpPr>
            <p:nvPr/>
          </p:nvSpPr>
          <p:spPr bwMode="auto">
            <a:xfrm>
              <a:off x="4320" y="2199"/>
              <a:ext cx="30" cy="86"/>
            </a:xfrm>
            <a:custGeom>
              <a:avLst/>
              <a:gdLst>
                <a:gd name="T0" fmla="*/ 0 w 71"/>
                <a:gd name="T1" fmla="*/ 0 h 214"/>
                <a:gd name="T2" fmla="*/ 71 w 71"/>
                <a:gd name="T3" fmla="*/ 0 h 214"/>
                <a:gd name="T4" fmla="*/ 36 w 71"/>
                <a:gd name="T5" fmla="*/ 214 h 214"/>
                <a:gd name="T6" fmla="*/ 0 w 71"/>
                <a:gd name="T7" fmla="*/ 0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214">
                  <a:moveTo>
                    <a:pt x="0" y="0"/>
                  </a:moveTo>
                  <a:lnTo>
                    <a:pt x="71" y="0"/>
                  </a:lnTo>
                  <a:lnTo>
                    <a:pt x="36" y="2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37" name="Freeform 161"/>
            <p:cNvSpPr>
              <a:spLocks/>
            </p:cNvSpPr>
            <p:nvPr/>
          </p:nvSpPr>
          <p:spPr bwMode="auto">
            <a:xfrm>
              <a:off x="4320" y="1328"/>
              <a:ext cx="30" cy="83"/>
            </a:xfrm>
            <a:custGeom>
              <a:avLst/>
              <a:gdLst>
                <a:gd name="T0" fmla="*/ 0 w 71"/>
                <a:gd name="T1" fmla="*/ 212 h 212"/>
                <a:gd name="T2" fmla="*/ 71 w 71"/>
                <a:gd name="T3" fmla="*/ 212 h 212"/>
                <a:gd name="T4" fmla="*/ 36 w 71"/>
                <a:gd name="T5" fmla="*/ 0 h 212"/>
                <a:gd name="T6" fmla="*/ 0 w 71"/>
                <a:gd name="T7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212">
                  <a:moveTo>
                    <a:pt x="0" y="212"/>
                  </a:moveTo>
                  <a:lnTo>
                    <a:pt x="71" y="212"/>
                  </a:lnTo>
                  <a:lnTo>
                    <a:pt x="36" y="0"/>
                  </a:lnTo>
                  <a:lnTo>
                    <a:pt x="0" y="212"/>
                  </a:lnTo>
                  <a:close/>
                </a:path>
              </a:pathLst>
            </a:custGeom>
            <a:solidFill>
              <a:schemeClr val="tx2"/>
            </a:solidFill>
            <a:ln w="19050" cmpd="sng">
              <a:solidFill>
                <a:srgbClr val="FF33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38" name="Freeform 162"/>
            <p:cNvSpPr>
              <a:spLocks/>
            </p:cNvSpPr>
            <p:nvPr/>
          </p:nvSpPr>
          <p:spPr bwMode="auto">
            <a:xfrm>
              <a:off x="4320" y="1328"/>
              <a:ext cx="30" cy="83"/>
            </a:xfrm>
            <a:custGeom>
              <a:avLst/>
              <a:gdLst>
                <a:gd name="T0" fmla="*/ 0 w 71"/>
                <a:gd name="T1" fmla="*/ 212 h 212"/>
                <a:gd name="T2" fmla="*/ 71 w 71"/>
                <a:gd name="T3" fmla="*/ 212 h 212"/>
                <a:gd name="T4" fmla="*/ 36 w 71"/>
                <a:gd name="T5" fmla="*/ 0 h 212"/>
                <a:gd name="T6" fmla="*/ 0 w 71"/>
                <a:gd name="T7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212">
                  <a:moveTo>
                    <a:pt x="0" y="212"/>
                  </a:moveTo>
                  <a:lnTo>
                    <a:pt x="71" y="212"/>
                  </a:lnTo>
                  <a:lnTo>
                    <a:pt x="36" y="0"/>
                  </a:lnTo>
                  <a:lnTo>
                    <a:pt x="0" y="212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39" name="Freeform 163"/>
            <p:cNvSpPr>
              <a:spLocks/>
            </p:cNvSpPr>
            <p:nvPr/>
          </p:nvSpPr>
          <p:spPr bwMode="auto">
            <a:xfrm>
              <a:off x="4141" y="1772"/>
              <a:ext cx="22" cy="25"/>
            </a:xfrm>
            <a:custGeom>
              <a:avLst/>
              <a:gdLst>
                <a:gd name="T0" fmla="*/ 0 w 55"/>
                <a:gd name="T1" fmla="*/ 0 h 66"/>
                <a:gd name="T2" fmla="*/ 0 w 55"/>
                <a:gd name="T3" fmla="*/ 5 h 66"/>
                <a:gd name="T4" fmla="*/ 1 w 55"/>
                <a:gd name="T5" fmla="*/ 10 h 66"/>
                <a:gd name="T6" fmla="*/ 2 w 55"/>
                <a:gd name="T7" fmla="*/ 15 h 66"/>
                <a:gd name="T8" fmla="*/ 4 w 55"/>
                <a:gd name="T9" fmla="*/ 21 h 66"/>
                <a:gd name="T10" fmla="*/ 8 w 55"/>
                <a:gd name="T11" fmla="*/ 26 h 66"/>
                <a:gd name="T12" fmla="*/ 11 w 55"/>
                <a:gd name="T13" fmla="*/ 31 h 66"/>
                <a:gd name="T14" fmla="*/ 14 w 55"/>
                <a:gd name="T15" fmla="*/ 36 h 66"/>
                <a:gd name="T16" fmla="*/ 20 w 55"/>
                <a:gd name="T17" fmla="*/ 42 h 66"/>
                <a:gd name="T18" fmla="*/ 24 w 55"/>
                <a:gd name="T19" fmla="*/ 46 h 66"/>
                <a:gd name="T20" fmla="*/ 30 w 55"/>
                <a:gd name="T21" fmla="*/ 51 h 66"/>
                <a:gd name="T22" fmla="*/ 35 w 55"/>
                <a:gd name="T23" fmla="*/ 55 h 66"/>
                <a:gd name="T24" fmla="*/ 42 w 55"/>
                <a:gd name="T25" fmla="*/ 59 h 66"/>
                <a:gd name="T26" fmla="*/ 49 w 55"/>
                <a:gd name="T27" fmla="*/ 63 h 66"/>
                <a:gd name="T28" fmla="*/ 55 w 55"/>
                <a:gd name="T29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5" h="66">
                  <a:moveTo>
                    <a:pt x="0" y="0"/>
                  </a:moveTo>
                  <a:lnTo>
                    <a:pt x="0" y="5"/>
                  </a:lnTo>
                  <a:lnTo>
                    <a:pt x="1" y="10"/>
                  </a:lnTo>
                  <a:lnTo>
                    <a:pt x="2" y="15"/>
                  </a:lnTo>
                  <a:lnTo>
                    <a:pt x="4" y="21"/>
                  </a:lnTo>
                  <a:lnTo>
                    <a:pt x="8" y="26"/>
                  </a:lnTo>
                  <a:lnTo>
                    <a:pt x="11" y="31"/>
                  </a:lnTo>
                  <a:lnTo>
                    <a:pt x="14" y="36"/>
                  </a:lnTo>
                  <a:lnTo>
                    <a:pt x="20" y="42"/>
                  </a:lnTo>
                  <a:lnTo>
                    <a:pt x="24" y="46"/>
                  </a:lnTo>
                  <a:lnTo>
                    <a:pt x="30" y="51"/>
                  </a:lnTo>
                  <a:lnTo>
                    <a:pt x="35" y="55"/>
                  </a:lnTo>
                  <a:lnTo>
                    <a:pt x="42" y="59"/>
                  </a:lnTo>
                  <a:lnTo>
                    <a:pt x="49" y="63"/>
                  </a:lnTo>
                  <a:lnTo>
                    <a:pt x="55" y="66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40" name="Freeform 164"/>
            <p:cNvSpPr>
              <a:spLocks/>
            </p:cNvSpPr>
            <p:nvPr/>
          </p:nvSpPr>
          <p:spPr bwMode="auto">
            <a:xfrm>
              <a:off x="4141" y="1755"/>
              <a:ext cx="44" cy="17"/>
            </a:xfrm>
            <a:custGeom>
              <a:avLst/>
              <a:gdLst>
                <a:gd name="T0" fmla="*/ 112 w 112"/>
                <a:gd name="T1" fmla="*/ 22 h 36"/>
                <a:gd name="T2" fmla="*/ 106 w 112"/>
                <a:gd name="T3" fmla="*/ 18 h 36"/>
                <a:gd name="T4" fmla="*/ 99 w 112"/>
                <a:gd name="T5" fmla="*/ 15 h 36"/>
                <a:gd name="T6" fmla="*/ 93 w 112"/>
                <a:gd name="T7" fmla="*/ 11 h 36"/>
                <a:gd name="T8" fmla="*/ 85 w 112"/>
                <a:gd name="T9" fmla="*/ 8 h 36"/>
                <a:gd name="T10" fmla="*/ 78 w 112"/>
                <a:gd name="T11" fmla="*/ 6 h 36"/>
                <a:gd name="T12" fmla="*/ 72 w 112"/>
                <a:gd name="T13" fmla="*/ 4 h 36"/>
                <a:gd name="T14" fmla="*/ 64 w 112"/>
                <a:gd name="T15" fmla="*/ 1 h 36"/>
                <a:gd name="T16" fmla="*/ 57 w 112"/>
                <a:gd name="T17" fmla="*/ 0 h 36"/>
                <a:gd name="T18" fmla="*/ 51 w 112"/>
                <a:gd name="T19" fmla="*/ 0 h 36"/>
                <a:gd name="T20" fmla="*/ 44 w 112"/>
                <a:gd name="T21" fmla="*/ 0 h 36"/>
                <a:gd name="T22" fmla="*/ 38 w 112"/>
                <a:gd name="T23" fmla="*/ 0 h 36"/>
                <a:gd name="T24" fmla="*/ 31 w 112"/>
                <a:gd name="T25" fmla="*/ 1 h 36"/>
                <a:gd name="T26" fmla="*/ 25 w 112"/>
                <a:gd name="T27" fmla="*/ 4 h 36"/>
                <a:gd name="T28" fmla="*/ 21 w 112"/>
                <a:gd name="T29" fmla="*/ 6 h 36"/>
                <a:gd name="T30" fmla="*/ 15 w 112"/>
                <a:gd name="T31" fmla="*/ 8 h 36"/>
                <a:gd name="T32" fmla="*/ 12 w 112"/>
                <a:gd name="T33" fmla="*/ 10 h 36"/>
                <a:gd name="T34" fmla="*/ 8 w 112"/>
                <a:gd name="T35" fmla="*/ 14 h 36"/>
                <a:gd name="T36" fmla="*/ 5 w 112"/>
                <a:gd name="T37" fmla="*/ 18 h 36"/>
                <a:gd name="T38" fmla="*/ 2 w 112"/>
                <a:gd name="T39" fmla="*/ 21 h 36"/>
                <a:gd name="T40" fmla="*/ 1 w 112"/>
                <a:gd name="T41" fmla="*/ 26 h 36"/>
                <a:gd name="T42" fmla="*/ 0 w 112"/>
                <a:gd name="T43" fmla="*/ 31 h 36"/>
                <a:gd name="T44" fmla="*/ 0 w 112"/>
                <a:gd name="T45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2" h="36">
                  <a:moveTo>
                    <a:pt x="112" y="22"/>
                  </a:moveTo>
                  <a:lnTo>
                    <a:pt x="106" y="18"/>
                  </a:lnTo>
                  <a:lnTo>
                    <a:pt x="99" y="15"/>
                  </a:lnTo>
                  <a:lnTo>
                    <a:pt x="93" y="11"/>
                  </a:lnTo>
                  <a:lnTo>
                    <a:pt x="85" y="8"/>
                  </a:lnTo>
                  <a:lnTo>
                    <a:pt x="78" y="6"/>
                  </a:lnTo>
                  <a:lnTo>
                    <a:pt x="72" y="4"/>
                  </a:lnTo>
                  <a:lnTo>
                    <a:pt x="64" y="1"/>
                  </a:lnTo>
                  <a:lnTo>
                    <a:pt x="57" y="0"/>
                  </a:lnTo>
                  <a:lnTo>
                    <a:pt x="51" y="0"/>
                  </a:lnTo>
                  <a:lnTo>
                    <a:pt x="44" y="0"/>
                  </a:lnTo>
                  <a:lnTo>
                    <a:pt x="38" y="0"/>
                  </a:lnTo>
                  <a:lnTo>
                    <a:pt x="31" y="1"/>
                  </a:lnTo>
                  <a:lnTo>
                    <a:pt x="25" y="4"/>
                  </a:lnTo>
                  <a:lnTo>
                    <a:pt x="21" y="6"/>
                  </a:lnTo>
                  <a:lnTo>
                    <a:pt x="15" y="8"/>
                  </a:lnTo>
                  <a:lnTo>
                    <a:pt x="12" y="10"/>
                  </a:lnTo>
                  <a:lnTo>
                    <a:pt x="8" y="14"/>
                  </a:lnTo>
                  <a:lnTo>
                    <a:pt x="5" y="18"/>
                  </a:lnTo>
                  <a:lnTo>
                    <a:pt x="2" y="21"/>
                  </a:lnTo>
                  <a:lnTo>
                    <a:pt x="1" y="26"/>
                  </a:lnTo>
                  <a:lnTo>
                    <a:pt x="0" y="31"/>
                  </a:lnTo>
                  <a:lnTo>
                    <a:pt x="0" y="36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41" name="Freeform 165"/>
            <p:cNvSpPr>
              <a:spLocks/>
            </p:cNvSpPr>
            <p:nvPr/>
          </p:nvSpPr>
          <p:spPr bwMode="auto">
            <a:xfrm>
              <a:off x="4185" y="1766"/>
              <a:ext cx="88" cy="61"/>
            </a:xfrm>
            <a:custGeom>
              <a:avLst/>
              <a:gdLst>
                <a:gd name="T0" fmla="*/ 0 w 218"/>
                <a:gd name="T1" fmla="*/ 0 h 154"/>
                <a:gd name="T2" fmla="*/ 218 w 218"/>
                <a:gd name="T3" fmla="*/ 154 h 154"/>
                <a:gd name="T4" fmla="*/ 218 w 218"/>
                <a:gd name="T5" fmla="*/ 5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8" h="154">
                  <a:moveTo>
                    <a:pt x="0" y="0"/>
                  </a:moveTo>
                  <a:lnTo>
                    <a:pt x="218" y="154"/>
                  </a:lnTo>
                  <a:lnTo>
                    <a:pt x="218" y="51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42" name="Line 166"/>
            <p:cNvSpPr>
              <a:spLocks noChangeShapeType="1"/>
            </p:cNvSpPr>
            <p:nvPr/>
          </p:nvSpPr>
          <p:spPr bwMode="auto">
            <a:xfrm>
              <a:off x="4337" y="1328"/>
              <a:ext cx="0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43" name="Line 167"/>
            <p:cNvSpPr>
              <a:spLocks noChangeShapeType="1"/>
            </p:cNvSpPr>
            <p:nvPr/>
          </p:nvSpPr>
          <p:spPr bwMode="auto">
            <a:xfrm flipV="1">
              <a:off x="3769" y="1053"/>
              <a:ext cx="273" cy="27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44" name="Line 168"/>
            <p:cNvSpPr>
              <a:spLocks noChangeShapeType="1"/>
            </p:cNvSpPr>
            <p:nvPr/>
          </p:nvSpPr>
          <p:spPr bwMode="auto">
            <a:xfrm flipH="1" flipV="1">
              <a:off x="1745" y="1053"/>
              <a:ext cx="273" cy="27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45" name="Freeform 169"/>
            <p:cNvSpPr>
              <a:spLocks/>
            </p:cNvSpPr>
            <p:nvPr/>
          </p:nvSpPr>
          <p:spPr bwMode="auto">
            <a:xfrm>
              <a:off x="3050" y="639"/>
              <a:ext cx="893" cy="397"/>
            </a:xfrm>
            <a:custGeom>
              <a:avLst/>
              <a:gdLst>
                <a:gd name="T0" fmla="*/ 2273 w 2273"/>
                <a:gd name="T1" fmla="*/ 1004 h 1004"/>
                <a:gd name="T2" fmla="*/ 2236 w 2273"/>
                <a:gd name="T3" fmla="*/ 972 h 1004"/>
                <a:gd name="T4" fmla="*/ 2200 w 2273"/>
                <a:gd name="T5" fmla="*/ 940 h 1004"/>
                <a:gd name="T6" fmla="*/ 2162 w 2273"/>
                <a:gd name="T7" fmla="*/ 909 h 1004"/>
                <a:gd name="T8" fmla="*/ 2125 w 2273"/>
                <a:gd name="T9" fmla="*/ 878 h 1004"/>
                <a:gd name="T10" fmla="*/ 2087 w 2273"/>
                <a:gd name="T11" fmla="*/ 847 h 1004"/>
                <a:gd name="T12" fmla="*/ 2048 w 2273"/>
                <a:gd name="T13" fmla="*/ 817 h 1004"/>
                <a:gd name="T14" fmla="*/ 2010 w 2273"/>
                <a:gd name="T15" fmla="*/ 787 h 1004"/>
                <a:gd name="T16" fmla="*/ 1971 w 2273"/>
                <a:gd name="T17" fmla="*/ 758 h 1004"/>
                <a:gd name="T18" fmla="*/ 1932 w 2273"/>
                <a:gd name="T19" fmla="*/ 730 h 1004"/>
                <a:gd name="T20" fmla="*/ 1893 w 2273"/>
                <a:gd name="T21" fmla="*/ 702 h 1004"/>
                <a:gd name="T22" fmla="*/ 1853 w 2273"/>
                <a:gd name="T23" fmla="*/ 674 h 1004"/>
                <a:gd name="T24" fmla="*/ 1812 w 2273"/>
                <a:gd name="T25" fmla="*/ 647 h 1004"/>
                <a:gd name="T26" fmla="*/ 1771 w 2273"/>
                <a:gd name="T27" fmla="*/ 620 h 1004"/>
                <a:gd name="T28" fmla="*/ 1730 w 2273"/>
                <a:gd name="T29" fmla="*/ 594 h 1004"/>
                <a:gd name="T30" fmla="*/ 1689 w 2273"/>
                <a:gd name="T31" fmla="*/ 568 h 1004"/>
                <a:gd name="T32" fmla="*/ 1647 w 2273"/>
                <a:gd name="T33" fmla="*/ 543 h 1004"/>
                <a:gd name="T34" fmla="*/ 1606 w 2273"/>
                <a:gd name="T35" fmla="*/ 519 h 1004"/>
                <a:gd name="T36" fmla="*/ 1563 w 2273"/>
                <a:gd name="T37" fmla="*/ 494 h 1004"/>
                <a:gd name="T38" fmla="*/ 1521 w 2273"/>
                <a:gd name="T39" fmla="*/ 471 h 1004"/>
                <a:gd name="T40" fmla="*/ 1478 w 2273"/>
                <a:gd name="T41" fmla="*/ 448 h 1004"/>
                <a:gd name="T42" fmla="*/ 1435 w 2273"/>
                <a:gd name="T43" fmla="*/ 426 h 1004"/>
                <a:gd name="T44" fmla="*/ 1392 w 2273"/>
                <a:gd name="T45" fmla="*/ 404 h 1004"/>
                <a:gd name="T46" fmla="*/ 1349 w 2273"/>
                <a:gd name="T47" fmla="*/ 382 h 1004"/>
                <a:gd name="T48" fmla="*/ 1305 w 2273"/>
                <a:gd name="T49" fmla="*/ 361 h 1004"/>
                <a:gd name="T50" fmla="*/ 1260 w 2273"/>
                <a:gd name="T51" fmla="*/ 341 h 1004"/>
                <a:gd name="T52" fmla="*/ 1216 w 2273"/>
                <a:gd name="T53" fmla="*/ 321 h 1004"/>
                <a:gd name="T54" fmla="*/ 1172 w 2273"/>
                <a:gd name="T55" fmla="*/ 301 h 1004"/>
                <a:gd name="T56" fmla="*/ 1127 w 2273"/>
                <a:gd name="T57" fmla="*/ 282 h 1004"/>
                <a:gd name="T58" fmla="*/ 1082 w 2273"/>
                <a:gd name="T59" fmla="*/ 264 h 1004"/>
                <a:gd name="T60" fmla="*/ 1037 w 2273"/>
                <a:gd name="T61" fmla="*/ 247 h 1004"/>
                <a:gd name="T62" fmla="*/ 992 w 2273"/>
                <a:gd name="T63" fmla="*/ 229 h 1004"/>
                <a:gd name="T64" fmla="*/ 945 w 2273"/>
                <a:gd name="T65" fmla="*/ 212 h 1004"/>
                <a:gd name="T66" fmla="*/ 900 w 2273"/>
                <a:gd name="T67" fmla="*/ 197 h 1004"/>
                <a:gd name="T68" fmla="*/ 854 w 2273"/>
                <a:gd name="T69" fmla="*/ 181 h 1004"/>
                <a:gd name="T70" fmla="*/ 807 w 2273"/>
                <a:gd name="T71" fmla="*/ 166 h 1004"/>
                <a:gd name="T72" fmla="*/ 761 w 2273"/>
                <a:gd name="T73" fmla="*/ 152 h 1004"/>
                <a:gd name="T74" fmla="*/ 714 w 2273"/>
                <a:gd name="T75" fmla="*/ 138 h 1004"/>
                <a:gd name="T76" fmla="*/ 668 w 2273"/>
                <a:gd name="T77" fmla="*/ 125 h 1004"/>
                <a:gd name="T78" fmla="*/ 622 w 2273"/>
                <a:gd name="T79" fmla="*/ 112 h 1004"/>
                <a:gd name="T80" fmla="*/ 574 w 2273"/>
                <a:gd name="T81" fmla="*/ 101 h 1004"/>
                <a:gd name="T82" fmla="*/ 527 w 2273"/>
                <a:gd name="T83" fmla="*/ 89 h 1004"/>
                <a:gd name="T84" fmla="*/ 479 w 2273"/>
                <a:gd name="T85" fmla="*/ 78 h 1004"/>
                <a:gd name="T86" fmla="*/ 433 w 2273"/>
                <a:gd name="T87" fmla="*/ 68 h 1004"/>
                <a:gd name="T88" fmla="*/ 385 w 2273"/>
                <a:gd name="T89" fmla="*/ 58 h 1004"/>
                <a:gd name="T90" fmla="*/ 336 w 2273"/>
                <a:gd name="T91" fmla="*/ 49 h 1004"/>
                <a:gd name="T92" fmla="*/ 289 w 2273"/>
                <a:gd name="T93" fmla="*/ 40 h 1004"/>
                <a:gd name="T94" fmla="*/ 241 w 2273"/>
                <a:gd name="T95" fmla="*/ 32 h 1004"/>
                <a:gd name="T96" fmla="*/ 193 w 2273"/>
                <a:gd name="T97" fmla="*/ 25 h 1004"/>
                <a:gd name="T98" fmla="*/ 145 w 2273"/>
                <a:gd name="T99" fmla="*/ 18 h 1004"/>
                <a:gd name="T100" fmla="*/ 97 w 2273"/>
                <a:gd name="T101" fmla="*/ 11 h 1004"/>
                <a:gd name="T102" fmla="*/ 49 w 2273"/>
                <a:gd name="T103" fmla="*/ 6 h 1004"/>
                <a:gd name="T104" fmla="*/ 0 w 2273"/>
                <a:gd name="T105" fmla="*/ 0 h 10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273" h="1004">
                  <a:moveTo>
                    <a:pt x="2273" y="1004"/>
                  </a:moveTo>
                  <a:lnTo>
                    <a:pt x="2236" y="972"/>
                  </a:lnTo>
                  <a:lnTo>
                    <a:pt x="2200" y="940"/>
                  </a:lnTo>
                  <a:lnTo>
                    <a:pt x="2162" y="909"/>
                  </a:lnTo>
                  <a:lnTo>
                    <a:pt x="2125" y="878"/>
                  </a:lnTo>
                  <a:lnTo>
                    <a:pt x="2087" y="847"/>
                  </a:lnTo>
                  <a:lnTo>
                    <a:pt x="2048" y="817"/>
                  </a:lnTo>
                  <a:lnTo>
                    <a:pt x="2010" y="787"/>
                  </a:lnTo>
                  <a:lnTo>
                    <a:pt x="1971" y="758"/>
                  </a:lnTo>
                  <a:lnTo>
                    <a:pt x="1932" y="730"/>
                  </a:lnTo>
                  <a:lnTo>
                    <a:pt x="1893" y="702"/>
                  </a:lnTo>
                  <a:lnTo>
                    <a:pt x="1853" y="674"/>
                  </a:lnTo>
                  <a:lnTo>
                    <a:pt x="1812" y="647"/>
                  </a:lnTo>
                  <a:lnTo>
                    <a:pt x="1771" y="620"/>
                  </a:lnTo>
                  <a:lnTo>
                    <a:pt x="1730" y="594"/>
                  </a:lnTo>
                  <a:lnTo>
                    <a:pt x="1689" y="568"/>
                  </a:lnTo>
                  <a:lnTo>
                    <a:pt x="1647" y="543"/>
                  </a:lnTo>
                  <a:lnTo>
                    <a:pt x="1606" y="519"/>
                  </a:lnTo>
                  <a:lnTo>
                    <a:pt x="1563" y="494"/>
                  </a:lnTo>
                  <a:lnTo>
                    <a:pt x="1521" y="471"/>
                  </a:lnTo>
                  <a:lnTo>
                    <a:pt x="1478" y="448"/>
                  </a:lnTo>
                  <a:lnTo>
                    <a:pt x="1435" y="426"/>
                  </a:lnTo>
                  <a:lnTo>
                    <a:pt x="1392" y="404"/>
                  </a:lnTo>
                  <a:lnTo>
                    <a:pt x="1349" y="382"/>
                  </a:lnTo>
                  <a:lnTo>
                    <a:pt x="1305" y="361"/>
                  </a:lnTo>
                  <a:lnTo>
                    <a:pt x="1260" y="341"/>
                  </a:lnTo>
                  <a:lnTo>
                    <a:pt x="1216" y="321"/>
                  </a:lnTo>
                  <a:lnTo>
                    <a:pt x="1172" y="301"/>
                  </a:lnTo>
                  <a:lnTo>
                    <a:pt x="1127" y="282"/>
                  </a:lnTo>
                  <a:lnTo>
                    <a:pt x="1082" y="264"/>
                  </a:lnTo>
                  <a:lnTo>
                    <a:pt x="1037" y="247"/>
                  </a:lnTo>
                  <a:lnTo>
                    <a:pt x="992" y="229"/>
                  </a:lnTo>
                  <a:lnTo>
                    <a:pt x="945" y="212"/>
                  </a:lnTo>
                  <a:lnTo>
                    <a:pt x="900" y="197"/>
                  </a:lnTo>
                  <a:lnTo>
                    <a:pt x="854" y="181"/>
                  </a:lnTo>
                  <a:lnTo>
                    <a:pt x="807" y="166"/>
                  </a:lnTo>
                  <a:lnTo>
                    <a:pt x="761" y="152"/>
                  </a:lnTo>
                  <a:lnTo>
                    <a:pt x="714" y="138"/>
                  </a:lnTo>
                  <a:lnTo>
                    <a:pt x="668" y="125"/>
                  </a:lnTo>
                  <a:lnTo>
                    <a:pt x="622" y="112"/>
                  </a:lnTo>
                  <a:lnTo>
                    <a:pt x="574" y="101"/>
                  </a:lnTo>
                  <a:lnTo>
                    <a:pt x="527" y="89"/>
                  </a:lnTo>
                  <a:lnTo>
                    <a:pt x="479" y="78"/>
                  </a:lnTo>
                  <a:lnTo>
                    <a:pt x="433" y="68"/>
                  </a:lnTo>
                  <a:lnTo>
                    <a:pt x="385" y="58"/>
                  </a:lnTo>
                  <a:lnTo>
                    <a:pt x="336" y="49"/>
                  </a:lnTo>
                  <a:lnTo>
                    <a:pt x="289" y="40"/>
                  </a:lnTo>
                  <a:lnTo>
                    <a:pt x="241" y="32"/>
                  </a:lnTo>
                  <a:lnTo>
                    <a:pt x="193" y="25"/>
                  </a:lnTo>
                  <a:lnTo>
                    <a:pt x="145" y="18"/>
                  </a:lnTo>
                  <a:lnTo>
                    <a:pt x="97" y="11"/>
                  </a:lnTo>
                  <a:lnTo>
                    <a:pt x="49" y="6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46" name="Freeform 170"/>
            <p:cNvSpPr>
              <a:spLocks/>
            </p:cNvSpPr>
            <p:nvPr/>
          </p:nvSpPr>
          <p:spPr bwMode="auto">
            <a:xfrm>
              <a:off x="1844" y="639"/>
              <a:ext cx="896" cy="397"/>
            </a:xfrm>
            <a:custGeom>
              <a:avLst/>
              <a:gdLst>
                <a:gd name="T0" fmla="*/ 2272 w 2272"/>
                <a:gd name="T1" fmla="*/ 0 h 1004"/>
                <a:gd name="T2" fmla="*/ 2224 w 2272"/>
                <a:gd name="T3" fmla="*/ 6 h 1004"/>
                <a:gd name="T4" fmla="*/ 2176 w 2272"/>
                <a:gd name="T5" fmla="*/ 11 h 1004"/>
                <a:gd name="T6" fmla="*/ 2127 w 2272"/>
                <a:gd name="T7" fmla="*/ 18 h 1004"/>
                <a:gd name="T8" fmla="*/ 2079 w 2272"/>
                <a:gd name="T9" fmla="*/ 25 h 1004"/>
                <a:gd name="T10" fmla="*/ 2031 w 2272"/>
                <a:gd name="T11" fmla="*/ 32 h 1004"/>
                <a:gd name="T12" fmla="*/ 1983 w 2272"/>
                <a:gd name="T13" fmla="*/ 40 h 1004"/>
                <a:gd name="T14" fmla="*/ 1936 w 2272"/>
                <a:gd name="T15" fmla="*/ 49 h 1004"/>
                <a:gd name="T16" fmla="*/ 1888 w 2272"/>
                <a:gd name="T17" fmla="*/ 58 h 1004"/>
                <a:gd name="T18" fmla="*/ 1841 w 2272"/>
                <a:gd name="T19" fmla="*/ 68 h 1004"/>
                <a:gd name="T20" fmla="*/ 1793 w 2272"/>
                <a:gd name="T21" fmla="*/ 78 h 1004"/>
                <a:gd name="T22" fmla="*/ 1746 w 2272"/>
                <a:gd name="T23" fmla="*/ 89 h 1004"/>
                <a:gd name="T24" fmla="*/ 1698 w 2272"/>
                <a:gd name="T25" fmla="*/ 101 h 1004"/>
                <a:gd name="T26" fmla="*/ 1652 w 2272"/>
                <a:gd name="T27" fmla="*/ 112 h 1004"/>
                <a:gd name="T28" fmla="*/ 1604 w 2272"/>
                <a:gd name="T29" fmla="*/ 125 h 1004"/>
                <a:gd name="T30" fmla="*/ 1558 w 2272"/>
                <a:gd name="T31" fmla="*/ 138 h 1004"/>
                <a:gd name="T32" fmla="*/ 1511 w 2272"/>
                <a:gd name="T33" fmla="*/ 152 h 1004"/>
                <a:gd name="T34" fmla="*/ 1465 w 2272"/>
                <a:gd name="T35" fmla="*/ 166 h 1004"/>
                <a:gd name="T36" fmla="*/ 1418 w 2272"/>
                <a:gd name="T37" fmla="*/ 181 h 1004"/>
                <a:gd name="T38" fmla="*/ 1372 w 2272"/>
                <a:gd name="T39" fmla="*/ 197 h 1004"/>
                <a:gd name="T40" fmla="*/ 1327 w 2272"/>
                <a:gd name="T41" fmla="*/ 212 h 1004"/>
                <a:gd name="T42" fmla="*/ 1281 w 2272"/>
                <a:gd name="T43" fmla="*/ 229 h 1004"/>
                <a:gd name="T44" fmla="*/ 1235 w 2272"/>
                <a:gd name="T45" fmla="*/ 247 h 1004"/>
                <a:gd name="T46" fmla="*/ 1191 w 2272"/>
                <a:gd name="T47" fmla="*/ 264 h 1004"/>
                <a:gd name="T48" fmla="*/ 1145 w 2272"/>
                <a:gd name="T49" fmla="*/ 282 h 1004"/>
                <a:gd name="T50" fmla="*/ 1100 w 2272"/>
                <a:gd name="T51" fmla="*/ 301 h 1004"/>
                <a:gd name="T52" fmla="*/ 1056 w 2272"/>
                <a:gd name="T53" fmla="*/ 321 h 1004"/>
                <a:gd name="T54" fmla="*/ 1012 w 2272"/>
                <a:gd name="T55" fmla="*/ 341 h 1004"/>
                <a:gd name="T56" fmla="*/ 967 w 2272"/>
                <a:gd name="T57" fmla="*/ 361 h 1004"/>
                <a:gd name="T58" fmla="*/ 923 w 2272"/>
                <a:gd name="T59" fmla="*/ 382 h 1004"/>
                <a:gd name="T60" fmla="*/ 880 w 2272"/>
                <a:gd name="T61" fmla="*/ 404 h 1004"/>
                <a:gd name="T62" fmla="*/ 837 w 2272"/>
                <a:gd name="T63" fmla="*/ 426 h 1004"/>
                <a:gd name="T64" fmla="*/ 794 w 2272"/>
                <a:gd name="T65" fmla="*/ 448 h 1004"/>
                <a:gd name="T66" fmla="*/ 751 w 2272"/>
                <a:gd name="T67" fmla="*/ 471 h 1004"/>
                <a:gd name="T68" fmla="*/ 709 w 2272"/>
                <a:gd name="T69" fmla="*/ 494 h 1004"/>
                <a:gd name="T70" fmla="*/ 667 w 2272"/>
                <a:gd name="T71" fmla="*/ 519 h 1004"/>
                <a:gd name="T72" fmla="*/ 625 w 2272"/>
                <a:gd name="T73" fmla="*/ 543 h 1004"/>
                <a:gd name="T74" fmla="*/ 583 w 2272"/>
                <a:gd name="T75" fmla="*/ 568 h 1004"/>
                <a:gd name="T76" fmla="*/ 542 w 2272"/>
                <a:gd name="T77" fmla="*/ 594 h 1004"/>
                <a:gd name="T78" fmla="*/ 501 w 2272"/>
                <a:gd name="T79" fmla="*/ 620 h 1004"/>
                <a:gd name="T80" fmla="*/ 460 w 2272"/>
                <a:gd name="T81" fmla="*/ 647 h 1004"/>
                <a:gd name="T82" fmla="*/ 420 w 2272"/>
                <a:gd name="T83" fmla="*/ 674 h 1004"/>
                <a:gd name="T84" fmla="*/ 379 w 2272"/>
                <a:gd name="T85" fmla="*/ 702 h 1004"/>
                <a:gd name="T86" fmla="*/ 341 w 2272"/>
                <a:gd name="T87" fmla="*/ 730 h 1004"/>
                <a:gd name="T88" fmla="*/ 301 w 2272"/>
                <a:gd name="T89" fmla="*/ 758 h 1004"/>
                <a:gd name="T90" fmla="*/ 262 w 2272"/>
                <a:gd name="T91" fmla="*/ 787 h 1004"/>
                <a:gd name="T92" fmla="*/ 224 w 2272"/>
                <a:gd name="T93" fmla="*/ 817 h 1004"/>
                <a:gd name="T94" fmla="*/ 185 w 2272"/>
                <a:gd name="T95" fmla="*/ 847 h 1004"/>
                <a:gd name="T96" fmla="*/ 147 w 2272"/>
                <a:gd name="T97" fmla="*/ 878 h 1004"/>
                <a:gd name="T98" fmla="*/ 110 w 2272"/>
                <a:gd name="T99" fmla="*/ 909 h 1004"/>
                <a:gd name="T100" fmla="*/ 73 w 2272"/>
                <a:gd name="T101" fmla="*/ 940 h 1004"/>
                <a:gd name="T102" fmla="*/ 36 w 2272"/>
                <a:gd name="T103" fmla="*/ 972 h 1004"/>
                <a:gd name="T104" fmla="*/ 0 w 2272"/>
                <a:gd name="T105" fmla="*/ 1004 h 10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272" h="1004">
                  <a:moveTo>
                    <a:pt x="2272" y="0"/>
                  </a:moveTo>
                  <a:lnTo>
                    <a:pt x="2224" y="6"/>
                  </a:lnTo>
                  <a:lnTo>
                    <a:pt x="2176" y="11"/>
                  </a:lnTo>
                  <a:lnTo>
                    <a:pt x="2127" y="18"/>
                  </a:lnTo>
                  <a:lnTo>
                    <a:pt x="2079" y="25"/>
                  </a:lnTo>
                  <a:lnTo>
                    <a:pt x="2031" y="32"/>
                  </a:lnTo>
                  <a:lnTo>
                    <a:pt x="1983" y="40"/>
                  </a:lnTo>
                  <a:lnTo>
                    <a:pt x="1936" y="49"/>
                  </a:lnTo>
                  <a:lnTo>
                    <a:pt x="1888" y="58"/>
                  </a:lnTo>
                  <a:lnTo>
                    <a:pt x="1841" y="68"/>
                  </a:lnTo>
                  <a:lnTo>
                    <a:pt x="1793" y="78"/>
                  </a:lnTo>
                  <a:lnTo>
                    <a:pt x="1746" y="89"/>
                  </a:lnTo>
                  <a:lnTo>
                    <a:pt x="1698" y="101"/>
                  </a:lnTo>
                  <a:lnTo>
                    <a:pt x="1652" y="112"/>
                  </a:lnTo>
                  <a:lnTo>
                    <a:pt x="1604" y="125"/>
                  </a:lnTo>
                  <a:lnTo>
                    <a:pt x="1558" y="138"/>
                  </a:lnTo>
                  <a:lnTo>
                    <a:pt x="1511" y="152"/>
                  </a:lnTo>
                  <a:lnTo>
                    <a:pt x="1465" y="166"/>
                  </a:lnTo>
                  <a:lnTo>
                    <a:pt x="1418" y="181"/>
                  </a:lnTo>
                  <a:lnTo>
                    <a:pt x="1372" y="197"/>
                  </a:lnTo>
                  <a:lnTo>
                    <a:pt x="1327" y="212"/>
                  </a:lnTo>
                  <a:lnTo>
                    <a:pt x="1281" y="229"/>
                  </a:lnTo>
                  <a:lnTo>
                    <a:pt x="1235" y="247"/>
                  </a:lnTo>
                  <a:lnTo>
                    <a:pt x="1191" y="264"/>
                  </a:lnTo>
                  <a:lnTo>
                    <a:pt x="1145" y="282"/>
                  </a:lnTo>
                  <a:lnTo>
                    <a:pt x="1100" y="301"/>
                  </a:lnTo>
                  <a:lnTo>
                    <a:pt x="1056" y="321"/>
                  </a:lnTo>
                  <a:lnTo>
                    <a:pt x="1012" y="341"/>
                  </a:lnTo>
                  <a:lnTo>
                    <a:pt x="967" y="361"/>
                  </a:lnTo>
                  <a:lnTo>
                    <a:pt x="923" y="382"/>
                  </a:lnTo>
                  <a:lnTo>
                    <a:pt x="880" y="404"/>
                  </a:lnTo>
                  <a:lnTo>
                    <a:pt x="837" y="426"/>
                  </a:lnTo>
                  <a:lnTo>
                    <a:pt x="794" y="448"/>
                  </a:lnTo>
                  <a:lnTo>
                    <a:pt x="751" y="471"/>
                  </a:lnTo>
                  <a:lnTo>
                    <a:pt x="709" y="494"/>
                  </a:lnTo>
                  <a:lnTo>
                    <a:pt x="667" y="519"/>
                  </a:lnTo>
                  <a:lnTo>
                    <a:pt x="625" y="543"/>
                  </a:lnTo>
                  <a:lnTo>
                    <a:pt x="583" y="568"/>
                  </a:lnTo>
                  <a:lnTo>
                    <a:pt x="542" y="594"/>
                  </a:lnTo>
                  <a:lnTo>
                    <a:pt x="501" y="620"/>
                  </a:lnTo>
                  <a:lnTo>
                    <a:pt x="460" y="647"/>
                  </a:lnTo>
                  <a:lnTo>
                    <a:pt x="420" y="674"/>
                  </a:lnTo>
                  <a:lnTo>
                    <a:pt x="379" y="702"/>
                  </a:lnTo>
                  <a:lnTo>
                    <a:pt x="341" y="730"/>
                  </a:lnTo>
                  <a:lnTo>
                    <a:pt x="301" y="758"/>
                  </a:lnTo>
                  <a:lnTo>
                    <a:pt x="262" y="787"/>
                  </a:lnTo>
                  <a:lnTo>
                    <a:pt x="224" y="817"/>
                  </a:lnTo>
                  <a:lnTo>
                    <a:pt x="185" y="847"/>
                  </a:lnTo>
                  <a:lnTo>
                    <a:pt x="147" y="878"/>
                  </a:lnTo>
                  <a:lnTo>
                    <a:pt x="110" y="909"/>
                  </a:lnTo>
                  <a:lnTo>
                    <a:pt x="73" y="940"/>
                  </a:lnTo>
                  <a:lnTo>
                    <a:pt x="36" y="972"/>
                  </a:lnTo>
                  <a:lnTo>
                    <a:pt x="0" y="1004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47" name="Freeform 171"/>
            <p:cNvSpPr>
              <a:spLocks/>
            </p:cNvSpPr>
            <p:nvPr/>
          </p:nvSpPr>
          <p:spPr bwMode="auto">
            <a:xfrm>
              <a:off x="3934" y="1025"/>
              <a:ext cx="69" cy="68"/>
            </a:xfrm>
            <a:custGeom>
              <a:avLst/>
              <a:gdLst>
                <a:gd name="T0" fmla="*/ 48 w 177"/>
                <a:gd name="T1" fmla="*/ 0 h 172"/>
                <a:gd name="T2" fmla="*/ 0 w 177"/>
                <a:gd name="T3" fmla="*/ 51 h 172"/>
                <a:gd name="T4" fmla="*/ 177 w 177"/>
                <a:gd name="T5" fmla="*/ 172 h 172"/>
                <a:gd name="T6" fmla="*/ 48 w 177"/>
                <a:gd name="T7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7" h="172">
                  <a:moveTo>
                    <a:pt x="48" y="0"/>
                  </a:moveTo>
                  <a:lnTo>
                    <a:pt x="0" y="51"/>
                  </a:lnTo>
                  <a:lnTo>
                    <a:pt x="177" y="172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chemeClr val="tx2"/>
            </a:solidFill>
            <a:ln w="19050" cmpd="sng">
              <a:solidFill>
                <a:srgbClr val="FF33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48" name="Freeform 172"/>
            <p:cNvSpPr>
              <a:spLocks/>
            </p:cNvSpPr>
            <p:nvPr/>
          </p:nvSpPr>
          <p:spPr bwMode="auto">
            <a:xfrm>
              <a:off x="3934" y="1025"/>
              <a:ext cx="69" cy="68"/>
            </a:xfrm>
            <a:custGeom>
              <a:avLst/>
              <a:gdLst>
                <a:gd name="T0" fmla="*/ 48 w 177"/>
                <a:gd name="T1" fmla="*/ 0 h 172"/>
                <a:gd name="T2" fmla="*/ 0 w 177"/>
                <a:gd name="T3" fmla="*/ 51 h 172"/>
                <a:gd name="T4" fmla="*/ 177 w 177"/>
                <a:gd name="T5" fmla="*/ 172 h 172"/>
                <a:gd name="T6" fmla="*/ 48 w 177"/>
                <a:gd name="T7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7" h="172">
                  <a:moveTo>
                    <a:pt x="48" y="0"/>
                  </a:moveTo>
                  <a:lnTo>
                    <a:pt x="0" y="51"/>
                  </a:lnTo>
                  <a:lnTo>
                    <a:pt x="177" y="172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49" name="Freeform 173"/>
            <p:cNvSpPr>
              <a:spLocks/>
            </p:cNvSpPr>
            <p:nvPr/>
          </p:nvSpPr>
          <p:spPr bwMode="auto">
            <a:xfrm>
              <a:off x="1784" y="1025"/>
              <a:ext cx="71" cy="68"/>
            </a:xfrm>
            <a:custGeom>
              <a:avLst/>
              <a:gdLst>
                <a:gd name="T0" fmla="*/ 179 w 179"/>
                <a:gd name="T1" fmla="*/ 51 h 172"/>
                <a:gd name="T2" fmla="*/ 129 w 179"/>
                <a:gd name="T3" fmla="*/ 0 h 172"/>
                <a:gd name="T4" fmla="*/ 0 w 179"/>
                <a:gd name="T5" fmla="*/ 172 h 172"/>
                <a:gd name="T6" fmla="*/ 179 w 179"/>
                <a:gd name="T7" fmla="*/ 5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9" h="172">
                  <a:moveTo>
                    <a:pt x="179" y="51"/>
                  </a:moveTo>
                  <a:lnTo>
                    <a:pt x="129" y="0"/>
                  </a:lnTo>
                  <a:lnTo>
                    <a:pt x="0" y="172"/>
                  </a:lnTo>
                  <a:lnTo>
                    <a:pt x="179" y="51"/>
                  </a:lnTo>
                  <a:close/>
                </a:path>
              </a:pathLst>
            </a:custGeom>
            <a:solidFill>
              <a:schemeClr val="tx2"/>
            </a:solidFill>
            <a:ln w="19050" cmpd="sng">
              <a:solidFill>
                <a:srgbClr val="FF33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50" name="Freeform 174"/>
            <p:cNvSpPr>
              <a:spLocks/>
            </p:cNvSpPr>
            <p:nvPr/>
          </p:nvSpPr>
          <p:spPr bwMode="auto">
            <a:xfrm>
              <a:off x="1784" y="1025"/>
              <a:ext cx="71" cy="68"/>
            </a:xfrm>
            <a:custGeom>
              <a:avLst/>
              <a:gdLst>
                <a:gd name="T0" fmla="*/ 179 w 179"/>
                <a:gd name="T1" fmla="*/ 51 h 172"/>
                <a:gd name="T2" fmla="*/ 129 w 179"/>
                <a:gd name="T3" fmla="*/ 0 h 172"/>
                <a:gd name="T4" fmla="*/ 0 w 179"/>
                <a:gd name="T5" fmla="*/ 172 h 172"/>
                <a:gd name="T6" fmla="*/ 179 w 179"/>
                <a:gd name="T7" fmla="*/ 5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9" h="172">
                  <a:moveTo>
                    <a:pt x="179" y="51"/>
                  </a:moveTo>
                  <a:lnTo>
                    <a:pt x="129" y="0"/>
                  </a:lnTo>
                  <a:lnTo>
                    <a:pt x="0" y="172"/>
                  </a:lnTo>
                  <a:lnTo>
                    <a:pt x="179" y="51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51" name="Freeform 175"/>
            <p:cNvSpPr>
              <a:spLocks/>
            </p:cNvSpPr>
            <p:nvPr/>
          </p:nvSpPr>
          <p:spPr bwMode="auto">
            <a:xfrm>
              <a:off x="2795" y="567"/>
              <a:ext cx="59" cy="130"/>
            </a:xfrm>
            <a:custGeom>
              <a:avLst/>
              <a:gdLst>
                <a:gd name="T0" fmla="*/ 7 w 152"/>
                <a:gd name="T1" fmla="*/ 328 h 331"/>
                <a:gd name="T2" fmla="*/ 20 w 152"/>
                <a:gd name="T3" fmla="*/ 321 h 331"/>
                <a:gd name="T4" fmla="*/ 32 w 152"/>
                <a:gd name="T5" fmla="*/ 312 h 331"/>
                <a:gd name="T6" fmla="*/ 44 w 152"/>
                <a:gd name="T7" fmla="*/ 301 h 331"/>
                <a:gd name="T8" fmla="*/ 57 w 152"/>
                <a:gd name="T9" fmla="*/ 290 h 331"/>
                <a:gd name="T10" fmla="*/ 68 w 152"/>
                <a:gd name="T11" fmla="*/ 277 h 331"/>
                <a:gd name="T12" fmla="*/ 79 w 152"/>
                <a:gd name="T13" fmla="*/ 264 h 331"/>
                <a:gd name="T14" fmla="*/ 89 w 152"/>
                <a:gd name="T15" fmla="*/ 248 h 331"/>
                <a:gd name="T16" fmla="*/ 97 w 152"/>
                <a:gd name="T17" fmla="*/ 233 h 331"/>
                <a:gd name="T18" fmla="*/ 105 w 152"/>
                <a:gd name="T19" fmla="*/ 216 h 331"/>
                <a:gd name="T20" fmla="*/ 112 w 152"/>
                <a:gd name="T21" fmla="*/ 200 h 331"/>
                <a:gd name="T22" fmla="*/ 118 w 152"/>
                <a:gd name="T23" fmla="*/ 183 h 331"/>
                <a:gd name="T24" fmla="*/ 147 w 152"/>
                <a:gd name="T25" fmla="*/ 73 h 331"/>
                <a:gd name="T26" fmla="*/ 149 w 152"/>
                <a:gd name="T27" fmla="*/ 63 h 331"/>
                <a:gd name="T28" fmla="*/ 152 w 152"/>
                <a:gd name="T29" fmla="*/ 52 h 331"/>
                <a:gd name="T30" fmla="*/ 150 w 152"/>
                <a:gd name="T31" fmla="*/ 42 h 331"/>
                <a:gd name="T32" fmla="*/ 149 w 152"/>
                <a:gd name="T33" fmla="*/ 32 h 331"/>
                <a:gd name="T34" fmla="*/ 147 w 152"/>
                <a:gd name="T35" fmla="*/ 23 h 331"/>
                <a:gd name="T36" fmla="*/ 144 w 152"/>
                <a:gd name="T37" fmla="*/ 15 h 331"/>
                <a:gd name="T38" fmla="*/ 139 w 152"/>
                <a:gd name="T39" fmla="*/ 10 h 331"/>
                <a:gd name="T40" fmla="*/ 133 w 152"/>
                <a:gd name="T41" fmla="*/ 4 h 331"/>
                <a:gd name="T42" fmla="*/ 127 w 152"/>
                <a:gd name="T43" fmla="*/ 2 h 331"/>
                <a:gd name="T44" fmla="*/ 120 w 152"/>
                <a:gd name="T45" fmla="*/ 0 h 331"/>
                <a:gd name="T46" fmla="*/ 112 w 152"/>
                <a:gd name="T47" fmla="*/ 0 h 331"/>
                <a:gd name="T48" fmla="*/ 104 w 152"/>
                <a:gd name="T49" fmla="*/ 2 h 331"/>
                <a:gd name="T50" fmla="*/ 95 w 152"/>
                <a:gd name="T51" fmla="*/ 4 h 331"/>
                <a:gd name="T52" fmla="*/ 87 w 152"/>
                <a:gd name="T53" fmla="*/ 10 h 331"/>
                <a:gd name="T54" fmla="*/ 80 w 152"/>
                <a:gd name="T55" fmla="*/ 15 h 331"/>
                <a:gd name="T56" fmla="*/ 72 w 152"/>
                <a:gd name="T57" fmla="*/ 23 h 331"/>
                <a:gd name="T58" fmla="*/ 64 w 152"/>
                <a:gd name="T59" fmla="*/ 32 h 331"/>
                <a:gd name="T60" fmla="*/ 59 w 152"/>
                <a:gd name="T61" fmla="*/ 42 h 331"/>
                <a:gd name="T62" fmla="*/ 53 w 152"/>
                <a:gd name="T63" fmla="*/ 52 h 331"/>
                <a:gd name="T64" fmla="*/ 48 w 152"/>
                <a:gd name="T65" fmla="*/ 63 h 331"/>
                <a:gd name="T66" fmla="*/ 44 w 152"/>
                <a:gd name="T67" fmla="*/ 73 h 331"/>
                <a:gd name="T68" fmla="*/ 33 w 152"/>
                <a:gd name="T69" fmla="*/ 116 h 331"/>
                <a:gd name="T70" fmla="*/ 31 w 152"/>
                <a:gd name="T71" fmla="*/ 127 h 331"/>
                <a:gd name="T72" fmla="*/ 31 w 152"/>
                <a:gd name="T73" fmla="*/ 137 h 331"/>
                <a:gd name="T74" fmla="*/ 32 w 152"/>
                <a:gd name="T75" fmla="*/ 147 h 331"/>
                <a:gd name="T76" fmla="*/ 33 w 152"/>
                <a:gd name="T77" fmla="*/ 155 h 331"/>
                <a:gd name="T78" fmla="*/ 37 w 152"/>
                <a:gd name="T79" fmla="*/ 164 h 331"/>
                <a:gd name="T80" fmla="*/ 41 w 152"/>
                <a:gd name="T81" fmla="*/ 171 h 331"/>
                <a:gd name="T82" fmla="*/ 47 w 152"/>
                <a:gd name="T83" fmla="*/ 176 h 331"/>
                <a:gd name="T84" fmla="*/ 52 w 152"/>
                <a:gd name="T85" fmla="*/ 180 h 331"/>
                <a:gd name="T86" fmla="*/ 59 w 152"/>
                <a:gd name="T87" fmla="*/ 183 h 331"/>
                <a:gd name="T88" fmla="*/ 66 w 152"/>
                <a:gd name="T89" fmla="*/ 183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2" h="331">
                  <a:moveTo>
                    <a:pt x="0" y="331"/>
                  </a:moveTo>
                  <a:lnTo>
                    <a:pt x="7" y="328"/>
                  </a:lnTo>
                  <a:lnTo>
                    <a:pt x="13" y="325"/>
                  </a:lnTo>
                  <a:lnTo>
                    <a:pt x="20" y="321"/>
                  </a:lnTo>
                  <a:lnTo>
                    <a:pt x="26" y="317"/>
                  </a:lnTo>
                  <a:lnTo>
                    <a:pt x="32" y="312"/>
                  </a:lnTo>
                  <a:lnTo>
                    <a:pt x="39" y="307"/>
                  </a:lnTo>
                  <a:lnTo>
                    <a:pt x="44" y="301"/>
                  </a:lnTo>
                  <a:lnTo>
                    <a:pt x="51" y="296"/>
                  </a:lnTo>
                  <a:lnTo>
                    <a:pt x="57" y="290"/>
                  </a:lnTo>
                  <a:lnTo>
                    <a:pt x="62" y="284"/>
                  </a:lnTo>
                  <a:lnTo>
                    <a:pt x="68" y="277"/>
                  </a:lnTo>
                  <a:lnTo>
                    <a:pt x="73" y="270"/>
                  </a:lnTo>
                  <a:lnTo>
                    <a:pt x="79" y="264"/>
                  </a:lnTo>
                  <a:lnTo>
                    <a:pt x="83" y="256"/>
                  </a:lnTo>
                  <a:lnTo>
                    <a:pt x="89" y="248"/>
                  </a:lnTo>
                  <a:lnTo>
                    <a:pt x="93" y="241"/>
                  </a:lnTo>
                  <a:lnTo>
                    <a:pt x="97" y="233"/>
                  </a:lnTo>
                  <a:lnTo>
                    <a:pt x="102" y="225"/>
                  </a:lnTo>
                  <a:lnTo>
                    <a:pt x="105" y="216"/>
                  </a:lnTo>
                  <a:lnTo>
                    <a:pt x="108" y="209"/>
                  </a:lnTo>
                  <a:lnTo>
                    <a:pt x="112" y="200"/>
                  </a:lnTo>
                  <a:lnTo>
                    <a:pt x="115" y="192"/>
                  </a:lnTo>
                  <a:lnTo>
                    <a:pt x="118" y="183"/>
                  </a:lnTo>
                  <a:lnTo>
                    <a:pt x="121" y="174"/>
                  </a:lnTo>
                  <a:lnTo>
                    <a:pt x="147" y="73"/>
                  </a:lnTo>
                  <a:lnTo>
                    <a:pt x="149" y="68"/>
                  </a:lnTo>
                  <a:lnTo>
                    <a:pt x="149" y="63"/>
                  </a:lnTo>
                  <a:lnTo>
                    <a:pt x="150" y="57"/>
                  </a:lnTo>
                  <a:lnTo>
                    <a:pt x="152" y="52"/>
                  </a:lnTo>
                  <a:lnTo>
                    <a:pt x="152" y="46"/>
                  </a:lnTo>
                  <a:lnTo>
                    <a:pt x="150" y="42"/>
                  </a:lnTo>
                  <a:lnTo>
                    <a:pt x="150" y="36"/>
                  </a:lnTo>
                  <a:lnTo>
                    <a:pt x="149" y="32"/>
                  </a:lnTo>
                  <a:lnTo>
                    <a:pt x="148" y="27"/>
                  </a:lnTo>
                  <a:lnTo>
                    <a:pt x="147" y="23"/>
                  </a:lnTo>
                  <a:lnTo>
                    <a:pt x="146" y="20"/>
                  </a:lnTo>
                  <a:lnTo>
                    <a:pt x="144" y="15"/>
                  </a:lnTo>
                  <a:lnTo>
                    <a:pt x="142" y="12"/>
                  </a:lnTo>
                  <a:lnTo>
                    <a:pt x="139" y="10"/>
                  </a:lnTo>
                  <a:lnTo>
                    <a:pt x="136" y="6"/>
                  </a:lnTo>
                  <a:lnTo>
                    <a:pt x="133" y="4"/>
                  </a:lnTo>
                  <a:lnTo>
                    <a:pt x="131" y="3"/>
                  </a:lnTo>
                  <a:lnTo>
                    <a:pt x="127" y="2"/>
                  </a:lnTo>
                  <a:lnTo>
                    <a:pt x="123" y="1"/>
                  </a:lnTo>
                  <a:lnTo>
                    <a:pt x="120" y="0"/>
                  </a:lnTo>
                  <a:lnTo>
                    <a:pt x="116" y="0"/>
                  </a:lnTo>
                  <a:lnTo>
                    <a:pt x="112" y="0"/>
                  </a:lnTo>
                  <a:lnTo>
                    <a:pt x="107" y="1"/>
                  </a:lnTo>
                  <a:lnTo>
                    <a:pt x="104" y="2"/>
                  </a:lnTo>
                  <a:lnTo>
                    <a:pt x="100" y="3"/>
                  </a:lnTo>
                  <a:lnTo>
                    <a:pt x="95" y="4"/>
                  </a:lnTo>
                  <a:lnTo>
                    <a:pt x="92" y="6"/>
                  </a:lnTo>
                  <a:lnTo>
                    <a:pt x="87" y="10"/>
                  </a:lnTo>
                  <a:lnTo>
                    <a:pt x="83" y="12"/>
                  </a:lnTo>
                  <a:lnTo>
                    <a:pt x="80" y="15"/>
                  </a:lnTo>
                  <a:lnTo>
                    <a:pt x="75" y="20"/>
                  </a:lnTo>
                  <a:lnTo>
                    <a:pt x="72" y="23"/>
                  </a:lnTo>
                  <a:lnTo>
                    <a:pt x="68" y="27"/>
                  </a:lnTo>
                  <a:lnTo>
                    <a:pt x="64" y="32"/>
                  </a:lnTo>
                  <a:lnTo>
                    <a:pt x="61" y="36"/>
                  </a:lnTo>
                  <a:lnTo>
                    <a:pt x="59" y="42"/>
                  </a:lnTo>
                  <a:lnTo>
                    <a:pt x="55" y="46"/>
                  </a:lnTo>
                  <a:lnTo>
                    <a:pt x="53" y="52"/>
                  </a:lnTo>
                  <a:lnTo>
                    <a:pt x="50" y="57"/>
                  </a:lnTo>
                  <a:lnTo>
                    <a:pt x="48" y="63"/>
                  </a:lnTo>
                  <a:lnTo>
                    <a:pt x="47" y="68"/>
                  </a:lnTo>
                  <a:lnTo>
                    <a:pt x="44" y="73"/>
                  </a:lnTo>
                  <a:lnTo>
                    <a:pt x="34" y="110"/>
                  </a:lnTo>
                  <a:lnTo>
                    <a:pt x="33" y="116"/>
                  </a:lnTo>
                  <a:lnTo>
                    <a:pt x="32" y="121"/>
                  </a:lnTo>
                  <a:lnTo>
                    <a:pt x="31" y="127"/>
                  </a:lnTo>
                  <a:lnTo>
                    <a:pt x="31" y="131"/>
                  </a:lnTo>
                  <a:lnTo>
                    <a:pt x="31" y="137"/>
                  </a:lnTo>
                  <a:lnTo>
                    <a:pt x="31" y="142"/>
                  </a:lnTo>
                  <a:lnTo>
                    <a:pt x="32" y="147"/>
                  </a:lnTo>
                  <a:lnTo>
                    <a:pt x="32" y="151"/>
                  </a:lnTo>
                  <a:lnTo>
                    <a:pt x="33" y="155"/>
                  </a:lnTo>
                  <a:lnTo>
                    <a:pt x="36" y="160"/>
                  </a:lnTo>
                  <a:lnTo>
                    <a:pt x="37" y="164"/>
                  </a:lnTo>
                  <a:lnTo>
                    <a:pt x="39" y="168"/>
                  </a:lnTo>
                  <a:lnTo>
                    <a:pt x="41" y="171"/>
                  </a:lnTo>
                  <a:lnTo>
                    <a:pt x="43" y="173"/>
                  </a:lnTo>
                  <a:lnTo>
                    <a:pt x="47" y="176"/>
                  </a:lnTo>
                  <a:lnTo>
                    <a:pt x="49" y="179"/>
                  </a:lnTo>
                  <a:lnTo>
                    <a:pt x="52" y="180"/>
                  </a:lnTo>
                  <a:lnTo>
                    <a:pt x="55" y="182"/>
                  </a:lnTo>
                  <a:lnTo>
                    <a:pt x="59" y="183"/>
                  </a:lnTo>
                  <a:lnTo>
                    <a:pt x="63" y="183"/>
                  </a:lnTo>
                  <a:lnTo>
                    <a:pt x="66" y="183"/>
                  </a:lnTo>
                  <a:lnTo>
                    <a:pt x="118" y="183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52" name="Freeform 176"/>
            <p:cNvSpPr>
              <a:spLocks/>
            </p:cNvSpPr>
            <p:nvPr/>
          </p:nvSpPr>
          <p:spPr bwMode="auto">
            <a:xfrm>
              <a:off x="2867" y="576"/>
              <a:ext cx="33" cy="115"/>
            </a:xfrm>
            <a:custGeom>
              <a:avLst/>
              <a:gdLst>
                <a:gd name="T0" fmla="*/ 80 w 80"/>
                <a:gd name="T1" fmla="*/ 0 h 294"/>
                <a:gd name="T2" fmla="*/ 74 w 80"/>
                <a:gd name="T3" fmla="*/ 10 h 294"/>
                <a:gd name="T4" fmla="*/ 67 w 80"/>
                <a:gd name="T5" fmla="*/ 21 h 294"/>
                <a:gd name="T6" fmla="*/ 62 w 80"/>
                <a:gd name="T7" fmla="*/ 32 h 294"/>
                <a:gd name="T8" fmla="*/ 55 w 80"/>
                <a:gd name="T9" fmla="*/ 44 h 294"/>
                <a:gd name="T10" fmla="*/ 49 w 80"/>
                <a:gd name="T11" fmla="*/ 55 h 294"/>
                <a:gd name="T12" fmla="*/ 44 w 80"/>
                <a:gd name="T13" fmla="*/ 66 h 294"/>
                <a:gd name="T14" fmla="*/ 40 w 80"/>
                <a:gd name="T15" fmla="*/ 77 h 294"/>
                <a:gd name="T16" fmla="*/ 34 w 80"/>
                <a:gd name="T17" fmla="*/ 89 h 294"/>
                <a:gd name="T18" fmla="*/ 30 w 80"/>
                <a:gd name="T19" fmla="*/ 100 h 294"/>
                <a:gd name="T20" fmla="*/ 26 w 80"/>
                <a:gd name="T21" fmla="*/ 112 h 294"/>
                <a:gd name="T22" fmla="*/ 22 w 80"/>
                <a:gd name="T23" fmla="*/ 123 h 294"/>
                <a:gd name="T24" fmla="*/ 19 w 80"/>
                <a:gd name="T25" fmla="*/ 135 h 294"/>
                <a:gd name="T26" fmla="*/ 15 w 80"/>
                <a:gd name="T27" fmla="*/ 147 h 294"/>
                <a:gd name="T28" fmla="*/ 12 w 80"/>
                <a:gd name="T29" fmla="*/ 158 h 294"/>
                <a:gd name="T30" fmla="*/ 10 w 80"/>
                <a:gd name="T31" fmla="*/ 171 h 294"/>
                <a:gd name="T32" fmla="*/ 6 w 80"/>
                <a:gd name="T33" fmla="*/ 183 h 294"/>
                <a:gd name="T34" fmla="*/ 5 w 80"/>
                <a:gd name="T35" fmla="*/ 194 h 294"/>
                <a:gd name="T36" fmla="*/ 3 w 80"/>
                <a:gd name="T37" fmla="*/ 206 h 294"/>
                <a:gd name="T38" fmla="*/ 2 w 80"/>
                <a:gd name="T39" fmla="*/ 217 h 294"/>
                <a:gd name="T40" fmla="*/ 1 w 80"/>
                <a:gd name="T41" fmla="*/ 229 h 294"/>
                <a:gd name="T42" fmla="*/ 0 w 80"/>
                <a:gd name="T43" fmla="*/ 240 h 294"/>
                <a:gd name="T44" fmla="*/ 0 w 80"/>
                <a:gd name="T45" fmla="*/ 251 h 294"/>
                <a:gd name="T46" fmla="*/ 0 w 80"/>
                <a:gd name="T47" fmla="*/ 262 h 294"/>
                <a:gd name="T48" fmla="*/ 0 w 80"/>
                <a:gd name="T49" fmla="*/ 273 h 294"/>
                <a:gd name="T50" fmla="*/ 1 w 80"/>
                <a:gd name="T51" fmla="*/ 283 h 294"/>
                <a:gd name="T52" fmla="*/ 2 w 80"/>
                <a:gd name="T53" fmla="*/ 294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0" h="294">
                  <a:moveTo>
                    <a:pt x="80" y="0"/>
                  </a:moveTo>
                  <a:lnTo>
                    <a:pt x="74" y="10"/>
                  </a:lnTo>
                  <a:lnTo>
                    <a:pt x="67" y="21"/>
                  </a:lnTo>
                  <a:lnTo>
                    <a:pt x="62" y="32"/>
                  </a:lnTo>
                  <a:lnTo>
                    <a:pt x="55" y="44"/>
                  </a:lnTo>
                  <a:lnTo>
                    <a:pt x="49" y="55"/>
                  </a:lnTo>
                  <a:lnTo>
                    <a:pt x="44" y="66"/>
                  </a:lnTo>
                  <a:lnTo>
                    <a:pt x="40" y="77"/>
                  </a:lnTo>
                  <a:lnTo>
                    <a:pt x="34" y="89"/>
                  </a:lnTo>
                  <a:lnTo>
                    <a:pt x="30" y="100"/>
                  </a:lnTo>
                  <a:lnTo>
                    <a:pt x="26" y="112"/>
                  </a:lnTo>
                  <a:lnTo>
                    <a:pt x="22" y="123"/>
                  </a:lnTo>
                  <a:lnTo>
                    <a:pt x="19" y="135"/>
                  </a:lnTo>
                  <a:lnTo>
                    <a:pt x="15" y="147"/>
                  </a:lnTo>
                  <a:lnTo>
                    <a:pt x="12" y="158"/>
                  </a:lnTo>
                  <a:lnTo>
                    <a:pt x="10" y="171"/>
                  </a:lnTo>
                  <a:lnTo>
                    <a:pt x="6" y="183"/>
                  </a:lnTo>
                  <a:lnTo>
                    <a:pt x="5" y="194"/>
                  </a:lnTo>
                  <a:lnTo>
                    <a:pt x="3" y="206"/>
                  </a:lnTo>
                  <a:lnTo>
                    <a:pt x="2" y="217"/>
                  </a:lnTo>
                  <a:lnTo>
                    <a:pt x="1" y="229"/>
                  </a:lnTo>
                  <a:lnTo>
                    <a:pt x="0" y="240"/>
                  </a:lnTo>
                  <a:lnTo>
                    <a:pt x="0" y="251"/>
                  </a:lnTo>
                  <a:lnTo>
                    <a:pt x="0" y="262"/>
                  </a:lnTo>
                  <a:lnTo>
                    <a:pt x="0" y="273"/>
                  </a:lnTo>
                  <a:lnTo>
                    <a:pt x="1" y="283"/>
                  </a:lnTo>
                  <a:lnTo>
                    <a:pt x="2" y="294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53" name="Freeform 177"/>
            <p:cNvSpPr>
              <a:spLocks/>
            </p:cNvSpPr>
            <p:nvPr/>
          </p:nvSpPr>
          <p:spPr bwMode="auto">
            <a:xfrm>
              <a:off x="2900" y="567"/>
              <a:ext cx="20" cy="9"/>
            </a:xfrm>
            <a:custGeom>
              <a:avLst/>
              <a:gdLst>
                <a:gd name="T0" fmla="*/ 51 w 51"/>
                <a:gd name="T1" fmla="*/ 18 h 18"/>
                <a:gd name="T2" fmla="*/ 51 w 51"/>
                <a:gd name="T3" fmla="*/ 14 h 18"/>
                <a:gd name="T4" fmla="*/ 49 w 51"/>
                <a:gd name="T5" fmla="*/ 12 h 18"/>
                <a:gd name="T6" fmla="*/ 48 w 51"/>
                <a:gd name="T7" fmla="*/ 8 h 18"/>
                <a:gd name="T8" fmla="*/ 46 w 51"/>
                <a:gd name="T9" fmla="*/ 6 h 18"/>
                <a:gd name="T10" fmla="*/ 44 w 51"/>
                <a:gd name="T11" fmla="*/ 4 h 18"/>
                <a:gd name="T12" fmla="*/ 41 w 51"/>
                <a:gd name="T13" fmla="*/ 2 h 18"/>
                <a:gd name="T14" fmla="*/ 38 w 51"/>
                <a:gd name="T15" fmla="*/ 1 h 18"/>
                <a:gd name="T16" fmla="*/ 36 w 51"/>
                <a:gd name="T17" fmla="*/ 0 h 18"/>
                <a:gd name="T18" fmla="*/ 32 w 51"/>
                <a:gd name="T19" fmla="*/ 0 h 18"/>
                <a:gd name="T20" fmla="*/ 29 w 51"/>
                <a:gd name="T21" fmla="*/ 0 h 18"/>
                <a:gd name="T22" fmla="*/ 26 w 51"/>
                <a:gd name="T23" fmla="*/ 0 h 18"/>
                <a:gd name="T24" fmla="*/ 23 w 51"/>
                <a:gd name="T25" fmla="*/ 1 h 18"/>
                <a:gd name="T26" fmla="*/ 19 w 51"/>
                <a:gd name="T27" fmla="*/ 2 h 18"/>
                <a:gd name="T28" fmla="*/ 16 w 51"/>
                <a:gd name="T29" fmla="*/ 4 h 18"/>
                <a:gd name="T30" fmla="*/ 13 w 51"/>
                <a:gd name="T31" fmla="*/ 6 h 18"/>
                <a:gd name="T32" fmla="*/ 9 w 51"/>
                <a:gd name="T33" fmla="*/ 8 h 18"/>
                <a:gd name="T34" fmla="*/ 6 w 51"/>
                <a:gd name="T35" fmla="*/ 12 h 18"/>
                <a:gd name="T36" fmla="*/ 4 w 51"/>
                <a:gd name="T37" fmla="*/ 14 h 18"/>
                <a:gd name="T38" fmla="*/ 0 w 51"/>
                <a:gd name="T39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" h="18">
                  <a:moveTo>
                    <a:pt x="51" y="18"/>
                  </a:moveTo>
                  <a:lnTo>
                    <a:pt x="51" y="14"/>
                  </a:lnTo>
                  <a:lnTo>
                    <a:pt x="49" y="12"/>
                  </a:lnTo>
                  <a:lnTo>
                    <a:pt x="48" y="8"/>
                  </a:lnTo>
                  <a:lnTo>
                    <a:pt x="46" y="6"/>
                  </a:lnTo>
                  <a:lnTo>
                    <a:pt x="44" y="4"/>
                  </a:lnTo>
                  <a:lnTo>
                    <a:pt x="41" y="2"/>
                  </a:lnTo>
                  <a:lnTo>
                    <a:pt x="38" y="1"/>
                  </a:lnTo>
                  <a:lnTo>
                    <a:pt x="36" y="0"/>
                  </a:lnTo>
                  <a:lnTo>
                    <a:pt x="32" y="0"/>
                  </a:lnTo>
                  <a:lnTo>
                    <a:pt x="29" y="0"/>
                  </a:lnTo>
                  <a:lnTo>
                    <a:pt x="26" y="0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4"/>
                  </a:lnTo>
                  <a:lnTo>
                    <a:pt x="13" y="6"/>
                  </a:lnTo>
                  <a:lnTo>
                    <a:pt x="9" y="8"/>
                  </a:lnTo>
                  <a:lnTo>
                    <a:pt x="6" y="12"/>
                  </a:lnTo>
                  <a:lnTo>
                    <a:pt x="4" y="14"/>
                  </a:lnTo>
                  <a:lnTo>
                    <a:pt x="0" y="18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54" name="Freeform 178"/>
            <p:cNvSpPr>
              <a:spLocks/>
            </p:cNvSpPr>
            <p:nvPr/>
          </p:nvSpPr>
          <p:spPr bwMode="auto">
            <a:xfrm>
              <a:off x="2889" y="576"/>
              <a:ext cx="31" cy="115"/>
            </a:xfrm>
            <a:custGeom>
              <a:avLst/>
              <a:gdLst>
                <a:gd name="T0" fmla="*/ 0 w 80"/>
                <a:gd name="T1" fmla="*/ 294 h 294"/>
                <a:gd name="T2" fmla="*/ 6 w 80"/>
                <a:gd name="T3" fmla="*/ 283 h 294"/>
                <a:gd name="T4" fmla="*/ 13 w 80"/>
                <a:gd name="T5" fmla="*/ 273 h 294"/>
                <a:gd name="T6" fmla="*/ 19 w 80"/>
                <a:gd name="T7" fmla="*/ 262 h 294"/>
                <a:gd name="T8" fmla="*/ 25 w 80"/>
                <a:gd name="T9" fmla="*/ 251 h 294"/>
                <a:gd name="T10" fmla="*/ 31 w 80"/>
                <a:gd name="T11" fmla="*/ 240 h 294"/>
                <a:gd name="T12" fmla="*/ 36 w 80"/>
                <a:gd name="T13" fmla="*/ 229 h 294"/>
                <a:gd name="T14" fmla="*/ 41 w 80"/>
                <a:gd name="T15" fmla="*/ 217 h 294"/>
                <a:gd name="T16" fmla="*/ 46 w 80"/>
                <a:gd name="T17" fmla="*/ 206 h 294"/>
                <a:gd name="T18" fmla="*/ 51 w 80"/>
                <a:gd name="T19" fmla="*/ 194 h 294"/>
                <a:gd name="T20" fmla="*/ 54 w 80"/>
                <a:gd name="T21" fmla="*/ 183 h 294"/>
                <a:gd name="T22" fmla="*/ 58 w 80"/>
                <a:gd name="T23" fmla="*/ 171 h 294"/>
                <a:gd name="T24" fmla="*/ 62 w 80"/>
                <a:gd name="T25" fmla="*/ 158 h 294"/>
                <a:gd name="T26" fmla="*/ 65 w 80"/>
                <a:gd name="T27" fmla="*/ 147 h 294"/>
                <a:gd name="T28" fmla="*/ 68 w 80"/>
                <a:gd name="T29" fmla="*/ 135 h 294"/>
                <a:gd name="T30" fmla="*/ 71 w 80"/>
                <a:gd name="T31" fmla="*/ 123 h 294"/>
                <a:gd name="T32" fmla="*/ 74 w 80"/>
                <a:gd name="T33" fmla="*/ 112 h 294"/>
                <a:gd name="T34" fmla="*/ 75 w 80"/>
                <a:gd name="T35" fmla="*/ 100 h 294"/>
                <a:gd name="T36" fmla="*/ 77 w 80"/>
                <a:gd name="T37" fmla="*/ 89 h 294"/>
                <a:gd name="T38" fmla="*/ 78 w 80"/>
                <a:gd name="T39" fmla="*/ 77 h 294"/>
                <a:gd name="T40" fmla="*/ 79 w 80"/>
                <a:gd name="T41" fmla="*/ 66 h 294"/>
                <a:gd name="T42" fmla="*/ 80 w 80"/>
                <a:gd name="T43" fmla="*/ 55 h 294"/>
                <a:gd name="T44" fmla="*/ 80 w 80"/>
                <a:gd name="T45" fmla="*/ 44 h 294"/>
                <a:gd name="T46" fmla="*/ 80 w 80"/>
                <a:gd name="T47" fmla="*/ 32 h 294"/>
                <a:gd name="T48" fmla="*/ 80 w 80"/>
                <a:gd name="T49" fmla="*/ 21 h 294"/>
                <a:gd name="T50" fmla="*/ 79 w 80"/>
                <a:gd name="T51" fmla="*/ 10 h 294"/>
                <a:gd name="T52" fmla="*/ 78 w 80"/>
                <a:gd name="T53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0" h="294">
                  <a:moveTo>
                    <a:pt x="0" y="294"/>
                  </a:moveTo>
                  <a:lnTo>
                    <a:pt x="6" y="283"/>
                  </a:lnTo>
                  <a:lnTo>
                    <a:pt x="13" y="273"/>
                  </a:lnTo>
                  <a:lnTo>
                    <a:pt x="19" y="262"/>
                  </a:lnTo>
                  <a:lnTo>
                    <a:pt x="25" y="251"/>
                  </a:lnTo>
                  <a:lnTo>
                    <a:pt x="31" y="240"/>
                  </a:lnTo>
                  <a:lnTo>
                    <a:pt x="36" y="229"/>
                  </a:lnTo>
                  <a:lnTo>
                    <a:pt x="41" y="217"/>
                  </a:lnTo>
                  <a:lnTo>
                    <a:pt x="46" y="206"/>
                  </a:lnTo>
                  <a:lnTo>
                    <a:pt x="51" y="194"/>
                  </a:lnTo>
                  <a:lnTo>
                    <a:pt x="54" y="183"/>
                  </a:lnTo>
                  <a:lnTo>
                    <a:pt x="58" y="171"/>
                  </a:lnTo>
                  <a:lnTo>
                    <a:pt x="62" y="158"/>
                  </a:lnTo>
                  <a:lnTo>
                    <a:pt x="65" y="147"/>
                  </a:lnTo>
                  <a:lnTo>
                    <a:pt x="68" y="135"/>
                  </a:lnTo>
                  <a:lnTo>
                    <a:pt x="71" y="123"/>
                  </a:lnTo>
                  <a:lnTo>
                    <a:pt x="74" y="112"/>
                  </a:lnTo>
                  <a:lnTo>
                    <a:pt x="75" y="100"/>
                  </a:lnTo>
                  <a:lnTo>
                    <a:pt x="77" y="89"/>
                  </a:lnTo>
                  <a:lnTo>
                    <a:pt x="78" y="77"/>
                  </a:lnTo>
                  <a:lnTo>
                    <a:pt x="79" y="66"/>
                  </a:lnTo>
                  <a:lnTo>
                    <a:pt x="80" y="55"/>
                  </a:lnTo>
                  <a:lnTo>
                    <a:pt x="80" y="44"/>
                  </a:lnTo>
                  <a:lnTo>
                    <a:pt x="80" y="32"/>
                  </a:lnTo>
                  <a:lnTo>
                    <a:pt x="80" y="21"/>
                  </a:lnTo>
                  <a:lnTo>
                    <a:pt x="79" y="10"/>
                  </a:lnTo>
                  <a:lnTo>
                    <a:pt x="78" y="0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55" name="Freeform 179"/>
            <p:cNvSpPr>
              <a:spLocks/>
            </p:cNvSpPr>
            <p:nvPr/>
          </p:nvSpPr>
          <p:spPr bwMode="auto">
            <a:xfrm>
              <a:off x="2867" y="691"/>
              <a:ext cx="22" cy="6"/>
            </a:xfrm>
            <a:custGeom>
              <a:avLst/>
              <a:gdLst>
                <a:gd name="T0" fmla="*/ 0 w 51"/>
                <a:gd name="T1" fmla="*/ 0 h 19"/>
                <a:gd name="T2" fmla="*/ 1 w 51"/>
                <a:gd name="T3" fmla="*/ 4 h 19"/>
                <a:gd name="T4" fmla="*/ 2 w 51"/>
                <a:gd name="T5" fmla="*/ 7 h 19"/>
                <a:gd name="T6" fmla="*/ 3 w 51"/>
                <a:gd name="T7" fmla="*/ 10 h 19"/>
                <a:gd name="T8" fmla="*/ 5 w 51"/>
                <a:gd name="T9" fmla="*/ 13 h 19"/>
                <a:gd name="T10" fmla="*/ 8 w 51"/>
                <a:gd name="T11" fmla="*/ 15 h 19"/>
                <a:gd name="T12" fmla="*/ 10 w 51"/>
                <a:gd name="T13" fmla="*/ 16 h 19"/>
                <a:gd name="T14" fmla="*/ 13 w 51"/>
                <a:gd name="T15" fmla="*/ 18 h 19"/>
                <a:gd name="T16" fmla="*/ 15 w 51"/>
                <a:gd name="T17" fmla="*/ 18 h 19"/>
                <a:gd name="T18" fmla="*/ 19 w 51"/>
                <a:gd name="T19" fmla="*/ 19 h 19"/>
                <a:gd name="T20" fmla="*/ 22 w 51"/>
                <a:gd name="T21" fmla="*/ 19 h 19"/>
                <a:gd name="T22" fmla="*/ 25 w 51"/>
                <a:gd name="T23" fmla="*/ 18 h 19"/>
                <a:gd name="T24" fmla="*/ 29 w 51"/>
                <a:gd name="T25" fmla="*/ 18 h 19"/>
                <a:gd name="T26" fmla="*/ 32 w 51"/>
                <a:gd name="T27" fmla="*/ 16 h 19"/>
                <a:gd name="T28" fmla="*/ 35 w 51"/>
                <a:gd name="T29" fmla="*/ 15 h 19"/>
                <a:gd name="T30" fmla="*/ 39 w 51"/>
                <a:gd name="T31" fmla="*/ 13 h 19"/>
                <a:gd name="T32" fmla="*/ 42 w 51"/>
                <a:gd name="T33" fmla="*/ 10 h 19"/>
                <a:gd name="T34" fmla="*/ 45 w 51"/>
                <a:gd name="T35" fmla="*/ 7 h 19"/>
                <a:gd name="T36" fmla="*/ 49 w 51"/>
                <a:gd name="T37" fmla="*/ 4 h 19"/>
                <a:gd name="T38" fmla="*/ 51 w 51"/>
                <a:gd name="T3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" h="19">
                  <a:moveTo>
                    <a:pt x="0" y="0"/>
                  </a:moveTo>
                  <a:lnTo>
                    <a:pt x="1" y="4"/>
                  </a:lnTo>
                  <a:lnTo>
                    <a:pt x="2" y="7"/>
                  </a:lnTo>
                  <a:lnTo>
                    <a:pt x="3" y="10"/>
                  </a:lnTo>
                  <a:lnTo>
                    <a:pt x="5" y="13"/>
                  </a:lnTo>
                  <a:lnTo>
                    <a:pt x="8" y="15"/>
                  </a:lnTo>
                  <a:lnTo>
                    <a:pt x="10" y="16"/>
                  </a:lnTo>
                  <a:lnTo>
                    <a:pt x="13" y="18"/>
                  </a:lnTo>
                  <a:lnTo>
                    <a:pt x="15" y="18"/>
                  </a:lnTo>
                  <a:lnTo>
                    <a:pt x="19" y="19"/>
                  </a:lnTo>
                  <a:lnTo>
                    <a:pt x="22" y="19"/>
                  </a:lnTo>
                  <a:lnTo>
                    <a:pt x="25" y="18"/>
                  </a:lnTo>
                  <a:lnTo>
                    <a:pt x="29" y="18"/>
                  </a:lnTo>
                  <a:lnTo>
                    <a:pt x="32" y="16"/>
                  </a:lnTo>
                  <a:lnTo>
                    <a:pt x="35" y="15"/>
                  </a:lnTo>
                  <a:lnTo>
                    <a:pt x="39" y="13"/>
                  </a:lnTo>
                  <a:lnTo>
                    <a:pt x="42" y="10"/>
                  </a:lnTo>
                  <a:lnTo>
                    <a:pt x="45" y="7"/>
                  </a:lnTo>
                  <a:lnTo>
                    <a:pt x="49" y="4"/>
                  </a:lnTo>
                  <a:lnTo>
                    <a:pt x="51" y="0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56" name="Freeform 180"/>
            <p:cNvSpPr>
              <a:spLocks/>
            </p:cNvSpPr>
            <p:nvPr/>
          </p:nvSpPr>
          <p:spPr bwMode="auto">
            <a:xfrm>
              <a:off x="2955" y="567"/>
              <a:ext cx="33" cy="44"/>
            </a:xfrm>
            <a:custGeom>
              <a:avLst/>
              <a:gdLst>
                <a:gd name="T0" fmla="*/ 82 w 83"/>
                <a:gd name="T1" fmla="*/ 49 h 110"/>
                <a:gd name="T2" fmla="*/ 83 w 83"/>
                <a:gd name="T3" fmla="*/ 41 h 110"/>
                <a:gd name="T4" fmla="*/ 83 w 83"/>
                <a:gd name="T5" fmla="*/ 32 h 110"/>
                <a:gd name="T6" fmla="*/ 82 w 83"/>
                <a:gd name="T7" fmla="*/ 23 h 110"/>
                <a:gd name="T8" fmla="*/ 79 w 83"/>
                <a:gd name="T9" fmla="*/ 16 h 110"/>
                <a:gd name="T10" fmla="*/ 76 w 83"/>
                <a:gd name="T11" fmla="*/ 10 h 110"/>
                <a:gd name="T12" fmla="*/ 72 w 83"/>
                <a:gd name="T13" fmla="*/ 5 h 110"/>
                <a:gd name="T14" fmla="*/ 66 w 83"/>
                <a:gd name="T15" fmla="*/ 2 h 110"/>
                <a:gd name="T16" fmla="*/ 60 w 83"/>
                <a:gd name="T17" fmla="*/ 0 h 110"/>
                <a:gd name="T18" fmla="*/ 53 w 83"/>
                <a:gd name="T19" fmla="*/ 0 h 110"/>
                <a:gd name="T20" fmla="*/ 46 w 83"/>
                <a:gd name="T21" fmla="*/ 2 h 110"/>
                <a:gd name="T22" fmla="*/ 39 w 83"/>
                <a:gd name="T23" fmla="*/ 5 h 110"/>
                <a:gd name="T24" fmla="*/ 32 w 83"/>
                <a:gd name="T25" fmla="*/ 10 h 110"/>
                <a:gd name="T26" fmla="*/ 24 w 83"/>
                <a:gd name="T27" fmla="*/ 16 h 110"/>
                <a:gd name="T28" fmla="*/ 19 w 83"/>
                <a:gd name="T29" fmla="*/ 23 h 110"/>
                <a:gd name="T30" fmla="*/ 13 w 83"/>
                <a:gd name="T31" fmla="*/ 32 h 110"/>
                <a:gd name="T32" fmla="*/ 8 w 83"/>
                <a:gd name="T33" fmla="*/ 41 h 110"/>
                <a:gd name="T34" fmla="*/ 4 w 83"/>
                <a:gd name="T35" fmla="*/ 49 h 110"/>
                <a:gd name="T36" fmla="*/ 2 w 83"/>
                <a:gd name="T37" fmla="*/ 59 h 110"/>
                <a:gd name="T38" fmla="*/ 0 w 83"/>
                <a:gd name="T39" fmla="*/ 69 h 110"/>
                <a:gd name="T40" fmla="*/ 0 w 83"/>
                <a:gd name="T41" fmla="*/ 78 h 110"/>
                <a:gd name="T42" fmla="*/ 1 w 83"/>
                <a:gd name="T43" fmla="*/ 86 h 110"/>
                <a:gd name="T44" fmla="*/ 3 w 83"/>
                <a:gd name="T45" fmla="*/ 94 h 110"/>
                <a:gd name="T46" fmla="*/ 8 w 83"/>
                <a:gd name="T47" fmla="*/ 100 h 110"/>
                <a:gd name="T48" fmla="*/ 12 w 83"/>
                <a:gd name="T49" fmla="*/ 105 h 110"/>
                <a:gd name="T50" fmla="*/ 18 w 83"/>
                <a:gd name="T51" fmla="*/ 108 h 110"/>
                <a:gd name="T52" fmla="*/ 23 w 83"/>
                <a:gd name="T53" fmla="*/ 110 h 110"/>
                <a:gd name="T54" fmla="*/ 30 w 83"/>
                <a:gd name="T55" fmla="*/ 110 h 110"/>
                <a:gd name="T56" fmla="*/ 37 w 83"/>
                <a:gd name="T57" fmla="*/ 108 h 110"/>
                <a:gd name="T58" fmla="*/ 44 w 83"/>
                <a:gd name="T59" fmla="*/ 105 h 110"/>
                <a:gd name="T60" fmla="*/ 52 w 83"/>
                <a:gd name="T61" fmla="*/ 100 h 110"/>
                <a:gd name="T62" fmla="*/ 58 w 83"/>
                <a:gd name="T63" fmla="*/ 94 h 110"/>
                <a:gd name="T64" fmla="*/ 65 w 83"/>
                <a:gd name="T65" fmla="*/ 86 h 110"/>
                <a:gd name="T66" fmla="*/ 71 w 83"/>
                <a:gd name="T67" fmla="*/ 78 h 110"/>
                <a:gd name="T68" fmla="*/ 75 w 83"/>
                <a:gd name="T69" fmla="*/ 69 h 110"/>
                <a:gd name="T70" fmla="*/ 78 w 83"/>
                <a:gd name="T71" fmla="*/ 59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3" h="110">
                  <a:moveTo>
                    <a:pt x="81" y="55"/>
                  </a:moveTo>
                  <a:lnTo>
                    <a:pt x="82" y="49"/>
                  </a:lnTo>
                  <a:lnTo>
                    <a:pt x="82" y="45"/>
                  </a:lnTo>
                  <a:lnTo>
                    <a:pt x="83" y="41"/>
                  </a:lnTo>
                  <a:lnTo>
                    <a:pt x="83" y="36"/>
                  </a:lnTo>
                  <a:lnTo>
                    <a:pt x="83" y="32"/>
                  </a:lnTo>
                  <a:lnTo>
                    <a:pt x="83" y="27"/>
                  </a:lnTo>
                  <a:lnTo>
                    <a:pt x="82" y="23"/>
                  </a:lnTo>
                  <a:lnTo>
                    <a:pt x="81" y="20"/>
                  </a:lnTo>
                  <a:lnTo>
                    <a:pt x="79" y="16"/>
                  </a:lnTo>
                  <a:lnTo>
                    <a:pt x="77" y="13"/>
                  </a:lnTo>
                  <a:lnTo>
                    <a:pt x="76" y="10"/>
                  </a:lnTo>
                  <a:lnTo>
                    <a:pt x="74" y="7"/>
                  </a:lnTo>
                  <a:lnTo>
                    <a:pt x="72" y="5"/>
                  </a:lnTo>
                  <a:lnTo>
                    <a:pt x="68" y="3"/>
                  </a:lnTo>
                  <a:lnTo>
                    <a:pt x="66" y="2"/>
                  </a:lnTo>
                  <a:lnTo>
                    <a:pt x="63" y="1"/>
                  </a:lnTo>
                  <a:lnTo>
                    <a:pt x="60" y="0"/>
                  </a:lnTo>
                  <a:lnTo>
                    <a:pt x="56" y="0"/>
                  </a:lnTo>
                  <a:lnTo>
                    <a:pt x="53" y="0"/>
                  </a:lnTo>
                  <a:lnTo>
                    <a:pt x="50" y="1"/>
                  </a:lnTo>
                  <a:lnTo>
                    <a:pt x="46" y="2"/>
                  </a:lnTo>
                  <a:lnTo>
                    <a:pt x="42" y="3"/>
                  </a:lnTo>
                  <a:lnTo>
                    <a:pt x="39" y="5"/>
                  </a:lnTo>
                  <a:lnTo>
                    <a:pt x="35" y="7"/>
                  </a:lnTo>
                  <a:lnTo>
                    <a:pt x="32" y="10"/>
                  </a:lnTo>
                  <a:lnTo>
                    <a:pt x="28" y="13"/>
                  </a:lnTo>
                  <a:lnTo>
                    <a:pt x="24" y="16"/>
                  </a:lnTo>
                  <a:lnTo>
                    <a:pt x="21" y="20"/>
                  </a:lnTo>
                  <a:lnTo>
                    <a:pt x="19" y="23"/>
                  </a:lnTo>
                  <a:lnTo>
                    <a:pt x="15" y="27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8" y="41"/>
                  </a:lnTo>
                  <a:lnTo>
                    <a:pt x="7" y="45"/>
                  </a:lnTo>
                  <a:lnTo>
                    <a:pt x="4" y="49"/>
                  </a:lnTo>
                  <a:lnTo>
                    <a:pt x="3" y="55"/>
                  </a:lnTo>
                  <a:lnTo>
                    <a:pt x="2" y="59"/>
                  </a:lnTo>
                  <a:lnTo>
                    <a:pt x="1" y="65"/>
                  </a:lnTo>
                  <a:lnTo>
                    <a:pt x="0" y="69"/>
                  </a:lnTo>
                  <a:lnTo>
                    <a:pt x="0" y="74"/>
                  </a:lnTo>
                  <a:lnTo>
                    <a:pt x="0" y="78"/>
                  </a:lnTo>
                  <a:lnTo>
                    <a:pt x="1" y="83"/>
                  </a:lnTo>
                  <a:lnTo>
                    <a:pt x="1" y="86"/>
                  </a:lnTo>
                  <a:lnTo>
                    <a:pt x="2" y="90"/>
                  </a:lnTo>
                  <a:lnTo>
                    <a:pt x="3" y="94"/>
                  </a:lnTo>
                  <a:lnTo>
                    <a:pt x="5" y="97"/>
                  </a:lnTo>
                  <a:lnTo>
                    <a:pt x="8" y="100"/>
                  </a:lnTo>
                  <a:lnTo>
                    <a:pt x="10" y="102"/>
                  </a:lnTo>
                  <a:lnTo>
                    <a:pt x="12" y="105"/>
                  </a:lnTo>
                  <a:lnTo>
                    <a:pt x="14" y="107"/>
                  </a:lnTo>
                  <a:lnTo>
                    <a:pt x="18" y="108"/>
                  </a:lnTo>
                  <a:lnTo>
                    <a:pt x="20" y="109"/>
                  </a:lnTo>
                  <a:lnTo>
                    <a:pt x="23" y="110"/>
                  </a:lnTo>
                  <a:lnTo>
                    <a:pt x="26" y="110"/>
                  </a:lnTo>
                  <a:lnTo>
                    <a:pt x="30" y="110"/>
                  </a:lnTo>
                  <a:lnTo>
                    <a:pt x="34" y="109"/>
                  </a:lnTo>
                  <a:lnTo>
                    <a:pt x="37" y="108"/>
                  </a:lnTo>
                  <a:lnTo>
                    <a:pt x="41" y="107"/>
                  </a:lnTo>
                  <a:lnTo>
                    <a:pt x="44" y="105"/>
                  </a:lnTo>
                  <a:lnTo>
                    <a:pt x="49" y="102"/>
                  </a:lnTo>
                  <a:lnTo>
                    <a:pt x="52" y="100"/>
                  </a:lnTo>
                  <a:lnTo>
                    <a:pt x="55" y="97"/>
                  </a:lnTo>
                  <a:lnTo>
                    <a:pt x="58" y="94"/>
                  </a:lnTo>
                  <a:lnTo>
                    <a:pt x="62" y="90"/>
                  </a:lnTo>
                  <a:lnTo>
                    <a:pt x="65" y="86"/>
                  </a:lnTo>
                  <a:lnTo>
                    <a:pt x="67" y="83"/>
                  </a:lnTo>
                  <a:lnTo>
                    <a:pt x="71" y="78"/>
                  </a:lnTo>
                  <a:lnTo>
                    <a:pt x="73" y="74"/>
                  </a:lnTo>
                  <a:lnTo>
                    <a:pt x="75" y="69"/>
                  </a:lnTo>
                  <a:lnTo>
                    <a:pt x="77" y="65"/>
                  </a:lnTo>
                  <a:lnTo>
                    <a:pt x="78" y="59"/>
                  </a:lnTo>
                  <a:lnTo>
                    <a:pt x="81" y="55"/>
                  </a:lnTo>
                  <a:close/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57" name="Line 181"/>
            <p:cNvSpPr>
              <a:spLocks noChangeShapeType="1"/>
            </p:cNvSpPr>
            <p:nvPr/>
          </p:nvSpPr>
          <p:spPr bwMode="auto">
            <a:xfrm>
              <a:off x="3300" y="686"/>
              <a:ext cx="0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59" name="Line 183"/>
            <p:cNvSpPr>
              <a:spLocks noChangeShapeType="1"/>
            </p:cNvSpPr>
            <p:nvPr/>
          </p:nvSpPr>
          <p:spPr bwMode="auto">
            <a:xfrm>
              <a:off x="4089" y="1328"/>
              <a:ext cx="0" cy="0"/>
            </a:xfrm>
            <a:prstGeom prst="line">
              <a:avLst/>
            </a:prstGeom>
            <a:noFill/>
            <a:ln w="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60" name="Line 184"/>
            <p:cNvSpPr>
              <a:spLocks noChangeShapeType="1"/>
            </p:cNvSpPr>
            <p:nvPr/>
          </p:nvSpPr>
          <p:spPr bwMode="auto">
            <a:xfrm flipV="1">
              <a:off x="3769" y="1042"/>
              <a:ext cx="0" cy="286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61" name="Line 185"/>
            <p:cNvSpPr>
              <a:spLocks noChangeShapeType="1"/>
            </p:cNvSpPr>
            <p:nvPr/>
          </p:nvSpPr>
          <p:spPr bwMode="auto">
            <a:xfrm flipV="1">
              <a:off x="2018" y="1042"/>
              <a:ext cx="0" cy="286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62" name="Line 186"/>
            <p:cNvSpPr>
              <a:spLocks noChangeShapeType="1"/>
            </p:cNvSpPr>
            <p:nvPr/>
          </p:nvSpPr>
          <p:spPr bwMode="auto">
            <a:xfrm flipH="1">
              <a:off x="2101" y="1097"/>
              <a:ext cx="1585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63" name="Freeform 187"/>
            <p:cNvSpPr>
              <a:spLocks/>
            </p:cNvSpPr>
            <p:nvPr/>
          </p:nvSpPr>
          <p:spPr bwMode="auto">
            <a:xfrm>
              <a:off x="3686" y="1082"/>
              <a:ext cx="83" cy="28"/>
            </a:xfrm>
            <a:custGeom>
              <a:avLst/>
              <a:gdLst>
                <a:gd name="T0" fmla="*/ 0 w 212"/>
                <a:gd name="T1" fmla="*/ 0 h 71"/>
                <a:gd name="T2" fmla="*/ 0 w 212"/>
                <a:gd name="T3" fmla="*/ 71 h 71"/>
                <a:gd name="T4" fmla="*/ 212 w 212"/>
                <a:gd name="T5" fmla="*/ 36 h 71"/>
                <a:gd name="T6" fmla="*/ 0 w 212"/>
                <a:gd name="T7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2" h="71">
                  <a:moveTo>
                    <a:pt x="0" y="0"/>
                  </a:moveTo>
                  <a:lnTo>
                    <a:pt x="0" y="71"/>
                  </a:lnTo>
                  <a:lnTo>
                    <a:pt x="21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9050" cmpd="sng">
              <a:solidFill>
                <a:srgbClr val="FF33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64" name="Freeform 188"/>
            <p:cNvSpPr>
              <a:spLocks/>
            </p:cNvSpPr>
            <p:nvPr/>
          </p:nvSpPr>
          <p:spPr bwMode="auto">
            <a:xfrm>
              <a:off x="3686" y="1082"/>
              <a:ext cx="83" cy="28"/>
            </a:xfrm>
            <a:custGeom>
              <a:avLst/>
              <a:gdLst>
                <a:gd name="T0" fmla="*/ 0 w 212"/>
                <a:gd name="T1" fmla="*/ 0 h 71"/>
                <a:gd name="T2" fmla="*/ 0 w 212"/>
                <a:gd name="T3" fmla="*/ 71 h 71"/>
                <a:gd name="T4" fmla="*/ 212 w 212"/>
                <a:gd name="T5" fmla="*/ 36 h 71"/>
                <a:gd name="T6" fmla="*/ 0 w 212"/>
                <a:gd name="T7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2" h="71">
                  <a:moveTo>
                    <a:pt x="0" y="0"/>
                  </a:moveTo>
                  <a:lnTo>
                    <a:pt x="0" y="71"/>
                  </a:lnTo>
                  <a:lnTo>
                    <a:pt x="21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65" name="Freeform 189"/>
            <p:cNvSpPr>
              <a:spLocks/>
            </p:cNvSpPr>
            <p:nvPr/>
          </p:nvSpPr>
          <p:spPr bwMode="auto">
            <a:xfrm>
              <a:off x="2018" y="1082"/>
              <a:ext cx="83" cy="28"/>
            </a:xfrm>
            <a:custGeom>
              <a:avLst/>
              <a:gdLst>
                <a:gd name="T0" fmla="*/ 213 w 213"/>
                <a:gd name="T1" fmla="*/ 0 h 71"/>
                <a:gd name="T2" fmla="*/ 213 w 213"/>
                <a:gd name="T3" fmla="*/ 71 h 71"/>
                <a:gd name="T4" fmla="*/ 0 w 213"/>
                <a:gd name="T5" fmla="*/ 36 h 71"/>
                <a:gd name="T6" fmla="*/ 213 w 213"/>
                <a:gd name="T7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3" h="71">
                  <a:moveTo>
                    <a:pt x="213" y="0"/>
                  </a:moveTo>
                  <a:lnTo>
                    <a:pt x="213" y="71"/>
                  </a:lnTo>
                  <a:lnTo>
                    <a:pt x="0" y="36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tx2"/>
            </a:solidFill>
            <a:ln w="19050" cmpd="sng">
              <a:solidFill>
                <a:srgbClr val="FF33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66" name="Freeform 190"/>
            <p:cNvSpPr>
              <a:spLocks/>
            </p:cNvSpPr>
            <p:nvPr/>
          </p:nvSpPr>
          <p:spPr bwMode="auto">
            <a:xfrm>
              <a:off x="2018" y="1082"/>
              <a:ext cx="83" cy="28"/>
            </a:xfrm>
            <a:custGeom>
              <a:avLst/>
              <a:gdLst>
                <a:gd name="T0" fmla="*/ 213 w 213"/>
                <a:gd name="T1" fmla="*/ 0 h 71"/>
                <a:gd name="T2" fmla="*/ 213 w 213"/>
                <a:gd name="T3" fmla="*/ 71 h 71"/>
                <a:gd name="T4" fmla="*/ 0 w 213"/>
                <a:gd name="T5" fmla="*/ 36 h 71"/>
                <a:gd name="T6" fmla="*/ 213 w 213"/>
                <a:gd name="T7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3" h="71">
                  <a:moveTo>
                    <a:pt x="213" y="0"/>
                  </a:moveTo>
                  <a:lnTo>
                    <a:pt x="213" y="71"/>
                  </a:lnTo>
                  <a:lnTo>
                    <a:pt x="0" y="36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67" name="Freeform 191"/>
            <p:cNvSpPr>
              <a:spLocks/>
            </p:cNvSpPr>
            <p:nvPr/>
          </p:nvSpPr>
          <p:spPr bwMode="auto">
            <a:xfrm>
              <a:off x="2851" y="904"/>
              <a:ext cx="27" cy="19"/>
            </a:xfrm>
            <a:custGeom>
              <a:avLst/>
              <a:gdLst>
                <a:gd name="T0" fmla="*/ 66 w 66"/>
                <a:gd name="T1" fmla="*/ 0 h 55"/>
                <a:gd name="T2" fmla="*/ 64 w 66"/>
                <a:gd name="T3" fmla="*/ 1 h 55"/>
                <a:gd name="T4" fmla="*/ 61 w 66"/>
                <a:gd name="T5" fmla="*/ 1 h 55"/>
                <a:gd name="T6" fmla="*/ 58 w 66"/>
                <a:gd name="T7" fmla="*/ 1 h 55"/>
                <a:gd name="T8" fmla="*/ 56 w 66"/>
                <a:gd name="T9" fmla="*/ 2 h 55"/>
                <a:gd name="T10" fmla="*/ 53 w 66"/>
                <a:gd name="T11" fmla="*/ 2 h 55"/>
                <a:gd name="T12" fmla="*/ 51 w 66"/>
                <a:gd name="T13" fmla="*/ 3 h 55"/>
                <a:gd name="T14" fmla="*/ 47 w 66"/>
                <a:gd name="T15" fmla="*/ 4 h 55"/>
                <a:gd name="T16" fmla="*/ 45 w 66"/>
                <a:gd name="T17" fmla="*/ 5 h 55"/>
                <a:gd name="T18" fmla="*/ 42 w 66"/>
                <a:gd name="T19" fmla="*/ 7 h 55"/>
                <a:gd name="T20" fmla="*/ 40 w 66"/>
                <a:gd name="T21" fmla="*/ 9 h 55"/>
                <a:gd name="T22" fmla="*/ 36 w 66"/>
                <a:gd name="T23" fmla="*/ 11 h 55"/>
                <a:gd name="T24" fmla="*/ 34 w 66"/>
                <a:gd name="T25" fmla="*/ 12 h 55"/>
                <a:gd name="T26" fmla="*/ 31 w 66"/>
                <a:gd name="T27" fmla="*/ 14 h 55"/>
                <a:gd name="T28" fmla="*/ 29 w 66"/>
                <a:gd name="T29" fmla="*/ 16 h 55"/>
                <a:gd name="T30" fmla="*/ 26 w 66"/>
                <a:gd name="T31" fmla="*/ 18 h 55"/>
                <a:gd name="T32" fmla="*/ 23 w 66"/>
                <a:gd name="T33" fmla="*/ 22 h 55"/>
                <a:gd name="T34" fmla="*/ 21 w 66"/>
                <a:gd name="T35" fmla="*/ 24 h 55"/>
                <a:gd name="T36" fmla="*/ 19 w 66"/>
                <a:gd name="T37" fmla="*/ 26 h 55"/>
                <a:gd name="T38" fmla="*/ 16 w 66"/>
                <a:gd name="T39" fmla="*/ 30 h 55"/>
                <a:gd name="T40" fmla="*/ 14 w 66"/>
                <a:gd name="T41" fmla="*/ 33 h 55"/>
                <a:gd name="T42" fmla="*/ 12 w 66"/>
                <a:gd name="T43" fmla="*/ 35 h 55"/>
                <a:gd name="T44" fmla="*/ 10 w 66"/>
                <a:gd name="T45" fmla="*/ 38 h 55"/>
                <a:gd name="T46" fmla="*/ 8 w 66"/>
                <a:gd name="T47" fmla="*/ 42 h 55"/>
                <a:gd name="T48" fmla="*/ 5 w 66"/>
                <a:gd name="T49" fmla="*/ 45 h 55"/>
                <a:gd name="T50" fmla="*/ 3 w 66"/>
                <a:gd name="T51" fmla="*/ 48 h 55"/>
                <a:gd name="T52" fmla="*/ 2 w 66"/>
                <a:gd name="T53" fmla="*/ 52 h 55"/>
                <a:gd name="T54" fmla="*/ 0 w 66"/>
                <a:gd name="T55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6" h="55">
                  <a:moveTo>
                    <a:pt x="66" y="0"/>
                  </a:moveTo>
                  <a:lnTo>
                    <a:pt x="64" y="1"/>
                  </a:lnTo>
                  <a:lnTo>
                    <a:pt x="61" y="1"/>
                  </a:lnTo>
                  <a:lnTo>
                    <a:pt x="58" y="1"/>
                  </a:lnTo>
                  <a:lnTo>
                    <a:pt x="56" y="2"/>
                  </a:lnTo>
                  <a:lnTo>
                    <a:pt x="53" y="2"/>
                  </a:lnTo>
                  <a:lnTo>
                    <a:pt x="51" y="3"/>
                  </a:lnTo>
                  <a:lnTo>
                    <a:pt x="47" y="4"/>
                  </a:lnTo>
                  <a:lnTo>
                    <a:pt x="45" y="5"/>
                  </a:lnTo>
                  <a:lnTo>
                    <a:pt x="42" y="7"/>
                  </a:lnTo>
                  <a:lnTo>
                    <a:pt x="40" y="9"/>
                  </a:lnTo>
                  <a:lnTo>
                    <a:pt x="36" y="11"/>
                  </a:lnTo>
                  <a:lnTo>
                    <a:pt x="34" y="12"/>
                  </a:lnTo>
                  <a:lnTo>
                    <a:pt x="31" y="14"/>
                  </a:lnTo>
                  <a:lnTo>
                    <a:pt x="29" y="16"/>
                  </a:lnTo>
                  <a:lnTo>
                    <a:pt x="26" y="18"/>
                  </a:lnTo>
                  <a:lnTo>
                    <a:pt x="23" y="22"/>
                  </a:lnTo>
                  <a:lnTo>
                    <a:pt x="21" y="24"/>
                  </a:lnTo>
                  <a:lnTo>
                    <a:pt x="19" y="26"/>
                  </a:lnTo>
                  <a:lnTo>
                    <a:pt x="16" y="30"/>
                  </a:lnTo>
                  <a:lnTo>
                    <a:pt x="14" y="33"/>
                  </a:lnTo>
                  <a:lnTo>
                    <a:pt x="12" y="35"/>
                  </a:lnTo>
                  <a:lnTo>
                    <a:pt x="10" y="38"/>
                  </a:lnTo>
                  <a:lnTo>
                    <a:pt x="8" y="42"/>
                  </a:lnTo>
                  <a:lnTo>
                    <a:pt x="5" y="45"/>
                  </a:lnTo>
                  <a:lnTo>
                    <a:pt x="3" y="48"/>
                  </a:lnTo>
                  <a:lnTo>
                    <a:pt x="2" y="52"/>
                  </a:lnTo>
                  <a:lnTo>
                    <a:pt x="0" y="55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68" name="Freeform 192"/>
            <p:cNvSpPr>
              <a:spLocks/>
            </p:cNvSpPr>
            <p:nvPr/>
          </p:nvSpPr>
          <p:spPr bwMode="auto">
            <a:xfrm>
              <a:off x="2878" y="904"/>
              <a:ext cx="14" cy="44"/>
            </a:xfrm>
            <a:custGeom>
              <a:avLst/>
              <a:gdLst>
                <a:gd name="T0" fmla="*/ 13 w 36"/>
                <a:gd name="T1" fmla="*/ 112 h 112"/>
                <a:gd name="T2" fmla="*/ 16 w 36"/>
                <a:gd name="T3" fmla="*/ 109 h 112"/>
                <a:gd name="T4" fmla="*/ 18 w 36"/>
                <a:gd name="T5" fmla="*/ 107 h 112"/>
                <a:gd name="T6" fmla="*/ 20 w 36"/>
                <a:gd name="T7" fmla="*/ 104 h 112"/>
                <a:gd name="T8" fmla="*/ 21 w 36"/>
                <a:gd name="T9" fmla="*/ 100 h 112"/>
                <a:gd name="T10" fmla="*/ 23 w 36"/>
                <a:gd name="T11" fmla="*/ 97 h 112"/>
                <a:gd name="T12" fmla="*/ 24 w 36"/>
                <a:gd name="T13" fmla="*/ 94 h 112"/>
                <a:gd name="T14" fmla="*/ 27 w 36"/>
                <a:gd name="T15" fmla="*/ 90 h 112"/>
                <a:gd name="T16" fmla="*/ 28 w 36"/>
                <a:gd name="T17" fmla="*/ 87 h 112"/>
                <a:gd name="T18" fmla="*/ 29 w 36"/>
                <a:gd name="T19" fmla="*/ 84 h 112"/>
                <a:gd name="T20" fmla="*/ 30 w 36"/>
                <a:gd name="T21" fmla="*/ 79 h 112"/>
                <a:gd name="T22" fmla="*/ 31 w 36"/>
                <a:gd name="T23" fmla="*/ 76 h 112"/>
                <a:gd name="T24" fmla="*/ 32 w 36"/>
                <a:gd name="T25" fmla="*/ 73 h 112"/>
                <a:gd name="T26" fmla="*/ 33 w 36"/>
                <a:gd name="T27" fmla="*/ 69 h 112"/>
                <a:gd name="T28" fmla="*/ 34 w 36"/>
                <a:gd name="T29" fmla="*/ 66 h 112"/>
                <a:gd name="T30" fmla="*/ 34 w 36"/>
                <a:gd name="T31" fmla="*/ 63 h 112"/>
                <a:gd name="T32" fmla="*/ 36 w 36"/>
                <a:gd name="T33" fmla="*/ 59 h 112"/>
                <a:gd name="T34" fmla="*/ 36 w 36"/>
                <a:gd name="T35" fmla="*/ 56 h 112"/>
                <a:gd name="T36" fmla="*/ 36 w 36"/>
                <a:gd name="T37" fmla="*/ 53 h 112"/>
                <a:gd name="T38" fmla="*/ 36 w 36"/>
                <a:gd name="T39" fmla="*/ 49 h 112"/>
                <a:gd name="T40" fmla="*/ 36 w 36"/>
                <a:gd name="T41" fmla="*/ 46 h 112"/>
                <a:gd name="T42" fmla="*/ 36 w 36"/>
                <a:gd name="T43" fmla="*/ 43 h 112"/>
                <a:gd name="T44" fmla="*/ 36 w 36"/>
                <a:gd name="T45" fmla="*/ 39 h 112"/>
                <a:gd name="T46" fmla="*/ 36 w 36"/>
                <a:gd name="T47" fmla="*/ 36 h 112"/>
                <a:gd name="T48" fmla="*/ 34 w 36"/>
                <a:gd name="T49" fmla="*/ 33 h 112"/>
                <a:gd name="T50" fmla="*/ 34 w 36"/>
                <a:gd name="T51" fmla="*/ 31 h 112"/>
                <a:gd name="T52" fmla="*/ 33 w 36"/>
                <a:gd name="T53" fmla="*/ 27 h 112"/>
                <a:gd name="T54" fmla="*/ 32 w 36"/>
                <a:gd name="T55" fmla="*/ 25 h 112"/>
                <a:gd name="T56" fmla="*/ 31 w 36"/>
                <a:gd name="T57" fmla="*/ 23 h 112"/>
                <a:gd name="T58" fmla="*/ 30 w 36"/>
                <a:gd name="T59" fmla="*/ 20 h 112"/>
                <a:gd name="T60" fmla="*/ 29 w 36"/>
                <a:gd name="T61" fmla="*/ 17 h 112"/>
                <a:gd name="T62" fmla="*/ 28 w 36"/>
                <a:gd name="T63" fmla="*/ 15 h 112"/>
                <a:gd name="T64" fmla="*/ 27 w 36"/>
                <a:gd name="T65" fmla="*/ 13 h 112"/>
                <a:gd name="T66" fmla="*/ 24 w 36"/>
                <a:gd name="T67" fmla="*/ 12 h 112"/>
                <a:gd name="T68" fmla="*/ 23 w 36"/>
                <a:gd name="T69" fmla="*/ 10 h 112"/>
                <a:gd name="T70" fmla="*/ 21 w 36"/>
                <a:gd name="T71" fmla="*/ 9 h 112"/>
                <a:gd name="T72" fmla="*/ 20 w 36"/>
                <a:gd name="T73" fmla="*/ 6 h 112"/>
                <a:gd name="T74" fmla="*/ 18 w 36"/>
                <a:gd name="T75" fmla="*/ 5 h 112"/>
                <a:gd name="T76" fmla="*/ 16 w 36"/>
                <a:gd name="T77" fmla="*/ 4 h 112"/>
                <a:gd name="T78" fmla="*/ 13 w 36"/>
                <a:gd name="T79" fmla="*/ 3 h 112"/>
                <a:gd name="T80" fmla="*/ 11 w 36"/>
                <a:gd name="T81" fmla="*/ 2 h 112"/>
                <a:gd name="T82" fmla="*/ 10 w 36"/>
                <a:gd name="T83" fmla="*/ 2 h 112"/>
                <a:gd name="T84" fmla="*/ 7 w 36"/>
                <a:gd name="T85" fmla="*/ 1 h 112"/>
                <a:gd name="T86" fmla="*/ 5 w 36"/>
                <a:gd name="T87" fmla="*/ 1 h 112"/>
                <a:gd name="T88" fmla="*/ 2 w 36"/>
                <a:gd name="T89" fmla="*/ 1 h 112"/>
                <a:gd name="T90" fmla="*/ 0 w 36"/>
                <a:gd name="T9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6" h="112">
                  <a:moveTo>
                    <a:pt x="13" y="112"/>
                  </a:moveTo>
                  <a:lnTo>
                    <a:pt x="16" y="109"/>
                  </a:lnTo>
                  <a:lnTo>
                    <a:pt x="18" y="107"/>
                  </a:lnTo>
                  <a:lnTo>
                    <a:pt x="20" y="104"/>
                  </a:lnTo>
                  <a:lnTo>
                    <a:pt x="21" y="100"/>
                  </a:lnTo>
                  <a:lnTo>
                    <a:pt x="23" y="97"/>
                  </a:lnTo>
                  <a:lnTo>
                    <a:pt x="24" y="94"/>
                  </a:lnTo>
                  <a:lnTo>
                    <a:pt x="27" y="90"/>
                  </a:lnTo>
                  <a:lnTo>
                    <a:pt x="28" y="87"/>
                  </a:lnTo>
                  <a:lnTo>
                    <a:pt x="29" y="84"/>
                  </a:lnTo>
                  <a:lnTo>
                    <a:pt x="30" y="79"/>
                  </a:lnTo>
                  <a:lnTo>
                    <a:pt x="31" y="76"/>
                  </a:lnTo>
                  <a:lnTo>
                    <a:pt x="32" y="73"/>
                  </a:lnTo>
                  <a:lnTo>
                    <a:pt x="33" y="69"/>
                  </a:lnTo>
                  <a:lnTo>
                    <a:pt x="34" y="66"/>
                  </a:lnTo>
                  <a:lnTo>
                    <a:pt x="34" y="63"/>
                  </a:lnTo>
                  <a:lnTo>
                    <a:pt x="36" y="59"/>
                  </a:lnTo>
                  <a:lnTo>
                    <a:pt x="36" y="56"/>
                  </a:lnTo>
                  <a:lnTo>
                    <a:pt x="36" y="53"/>
                  </a:lnTo>
                  <a:lnTo>
                    <a:pt x="36" y="49"/>
                  </a:lnTo>
                  <a:lnTo>
                    <a:pt x="36" y="46"/>
                  </a:lnTo>
                  <a:lnTo>
                    <a:pt x="36" y="43"/>
                  </a:lnTo>
                  <a:lnTo>
                    <a:pt x="36" y="39"/>
                  </a:lnTo>
                  <a:lnTo>
                    <a:pt x="36" y="36"/>
                  </a:lnTo>
                  <a:lnTo>
                    <a:pt x="34" y="33"/>
                  </a:lnTo>
                  <a:lnTo>
                    <a:pt x="34" y="31"/>
                  </a:lnTo>
                  <a:lnTo>
                    <a:pt x="33" y="27"/>
                  </a:lnTo>
                  <a:lnTo>
                    <a:pt x="32" y="25"/>
                  </a:lnTo>
                  <a:lnTo>
                    <a:pt x="31" y="23"/>
                  </a:lnTo>
                  <a:lnTo>
                    <a:pt x="30" y="20"/>
                  </a:lnTo>
                  <a:lnTo>
                    <a:pt x="29" y="17"/>
                  </a:lnTo>
                  <a:lnTo>
                    <a:pt x="28" y="15"/>
                  </a:lnTo>
                  <a:lnTo>
                    <a:pt x="27" y="13"/>
                  </a:lnTo>
                  <a:lnTo>
                    <a:pt x="24" y="12"/>
                  </a:lnTo>
                  <a:lnTo>
                    <a:pt x="23" y="10"/>
                  </a:lnTo>
                  <a:lnTo>
                    <a:pt x="21" y="9"/>
                  </a:lnTo>
                  <a:lnTo>
                    <a:pt x="20" y="6"/>
                  </a:lnTo>
                  <a:lnTo>
                    <a:pt x="18" y="5"/>
                  </a:lnTo>
                  <a:lnTo>
                    <a:pt x="16" y="4"/>
                  </a:lnTo>
                  <a:lnTo>
                    <a:pt x="13" y="3"/>
                  </a:lnTo>
                  <a:lnTo>
                    <a:pt x="11" y="2"/>
                  </a:lnTo>
                  <a:lnTo>
                    <a:pt x="10" y="2"/>
                  </a:lnTo>
                  <a:lnTo>
                    <a:pt x="7" y="1"/>
                  </a:lnTo>
                  <a:lnTo>
                    <a:pt x="5" y="1"/>
                  </a:lnTo>
                  <a:lnTo>
                    <a:pt x="2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69" name="Freeform 193"/>
            <p:cNvSpPr>
              <a:spLocks/>
            </p:cNvSpPr>
            <p:nvPr/>
          </p:nvSpPr>
          <p:spPr bwMode="auto">
            <a:xfrm>
              <a:off x="2823" y="948"/>
              <a:ext cx="61" cy="85"/>
            </a:xfrm>
            <a:custGeom>
              <a:avLst/>
              <a:gdLst>
                <a:gd name="T0" fmla="*/ 153 w 153"/>
                <a:gd name="T1" fmla="*/ 0 h 219"/>
                <a:gd name="T2" fmla="*/ 0 w 153"/>
                <a:gd name="T3" fmla="*/ 219 h 219"/>
                <a:gd name="T4" fmla="*/ 103 w 153"/>
                <a:gd name="T5" fmla="*/ 219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3" h="219">
                  <a:moveTo>
                    <a:pt x="153" y="0"/>
                  </a:moveTo>
                  <a:lnTo>
                    <a:pt x="0" y="219"/>
                  </a:lnTo>
                  <a:lnTo>
                    <a:pt x="103" y="219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70" name="Freeform 194"/>
            <p:cNvSpPr>
              <a:spLocks/>
            </p:cNvSpPr>
            <p:nvPr/>
          </p:nvSpPr>
          <p:spPr bwMode="auto">
            <a:xfrm>
              <a:off x="2922" y="904"/>
              <a:ext cx="25" cy="19"/>
            </a:xfrm>
            <a:custGeom>
              <a:avLst/>
              <a:gdLst>
                <a:gd name="T0" fmla="*/ 66 w 66"/>
                <a:gd name="T1" fmla="*/ 0 h 55"/>
                <a:gd name="T2" fmla="*/ 64 w 66"/>
                <a:gd name="T3" fmla="*/ 1 h 55"/>
                <a:gd name="T4" fmla="*/ 61 w 66"/>
                <a:gd name="T5" fmla="*/ 1 h 55"/>
                <a:gd name="T6" fmla="*/ 59 w 66"/>
                <a:gd name="T7" fmla="*/ 1 h 55"/>
                <a:gd name="T8" fmla="*/ 56 w 66"/>
                <a:gd name="T9" fmla="*/ 2 h 55"/>
                <a:gd name="T10" fmla="*/ 53 w 66"/>
                <a:gd name="T11" fmla="*/ 2 h 55"/>
                <a:gd name="T12" fmla="*/ 51 w 66"/>
                <a:gd name="T13" fmla="*/ 3 h 55"/>
                <a:gd name="T14" fmla="*/ 48 w 66"/>
                <a:gd name="T15" fmla="*/ 4 h 55"/>
                <a:gd name="T16" fmla="*/ 45 w 66"/>
                <a:gd name="T17" fmla="*/ 5 h 55"/>
                <a:gd name="T18" fmla="*/ 42 w 66"/>
                <a:gd name="T19" fmla="*/ 7 h 55"/>
                <a:gd name="T20" fmla="*/ 40 w 66"/>
                <a:gd name="T21" fmla="*/ 9 h 55"/>
                <a:gd name="T22" fmla="*/ 36 w 66"/>
                <a:gd name="T23" fmla="*/ 11 h 55"/>
                <a:gd name="T24" fmla="*/ 34 w 66"/>
                <a:gd name="T25" fmla="*/ 12 h 55"/>
                <a:gd name="T26" fmla="*/ 31 w 66"/>
                <a:gd name="T27" fmla="*/ 14 h 55"/>
                <a:gd name="T28" fmla="*/ 29 w 66"/>
                <a:gd name="T29" fmla="*/ 16 h 55"/>
                <a:gd name="T30" fmla="*/ 27 w 66"/>
                <a:gd name="T31" fmla="*/ 18 h 55"/>
                <a:gd name="T32" fmla="*/ 23 w 66"/>
                <a:gd name="T33" fmla="*/ 22 h 55"/>
                <a:gd name="T34" fmla="*/ 21 w 66"/>
                <a:gd name="T35" fmla="*/ 24 h 55"/>
                <a:gd name="T36" fmla="*/ 19 w 66"/>
                <a:gd name="T37" fmla="*/ 26 h 55"/>
                <a:gd name="T38" fmla="*/ 17 w 66"/>
                <a:gd name="T39" fmla="*/ 30 h 55"/>
                <a:gd name="T40" fmla="*/ 14 w 66"/>
                <a:gd name="T41" fmla="*/ 33 h 55"/>
                <a:gd name="T42" fmla="*/ 12 w 66"/>
                <a:gd name="T43" fmla="*/ 35 h 55"/>
                <a:gd name="T44" fmla="*/ 10 w 66"/>
                <a:gd name="T45" fmla="*/ 38 h 55"/>
                <a:gd name="T46" fmla="*/ 8 w 66"/>
                <a:gd name="T47" fmla="*/ 42 h 55"/>
                <a:gd name="T48" fmla="*/ 6 w 66"/>
                <a:gd name="T49" fmla="*/ 45 h 55"/>
                <a:gd name="T50" fmla="*/ 3 w 66"/>
                <a:gd name="T51" fmla="*/ 48 h 55"/>
                <a:gd name="T52" fmla="*/ 2 w 66"/>
                <a:gd name="T53" fmla="*/ 52 h 55"/>
                <a:gd name="T54" fmla="*/ 0 w 66"/>
                <a:gd name="T55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6" h="55">
                  <a:moveTo>
                    <a:pt x="66" y="0"/>
                  </a:moveTo>
                  <a:lnTo>
                    <a:pt x="64" y="1"/>
                  </a:lnTo>
                  <a:lnTo>
                    <a:pt x="61" y="1"/>
                  </a:lnTo>
                  <a:lnTo>
                    <a:pt x="59" y="1"/>
                  </a:lnTo>
                  <a:lnTo>
                    <a:pt x="56" y="2"/>
                  </a:lnTo>
                  <a:lnTo>
                    <a:pt x="53" y="2"/>
                  </a:lnTo>
                  <a:lnTo>
                    <a:pt x="51" y="3"/>
                  </a:lnTo>
                  <a:lnTo>
                    <a:pt x="48" y="4"/>
                  </a:lnTo>
                  <a:lnTo>
                    <a:pt x="45" y="5"/>
                  </a:lnTo>
                  <a:lnTo>
                    <a:pt x="42" y="7"/>
                  </a:lnTo>
                  <a:lnTo>
                    <a:pt x="40" y="9"/>
                  </a:lnTo>
                  <a:lnTo>
                    <a:pt x="36" y="11"/>
                  </a:lnTo>
                  <a:lnTo>
                    <a:pt x="34" y="12"/>
                  </a:lnTo>
                  <a:lnTo>
                    <a:pt x="31" y="14"/>
                  </a:lnTo>
                  <a:lnTo>
                    <a:pt x="29" y="16"/>
                  </a:lnTo>
                  <a:lnTo>
                    <a:pt x="27" y="18"/>
                  </a:lnTo>
                  <a:lnTo>
                    <a:pt x="23" y="22"/>
                  </a:lnTo>
                  <a:lnTo>
                    <a:pt x="21" y="24"/>
                  </a:lnTo>
                  <a:lnTo>
                    <a:pt x="19" y="26"/>
                  </a:lnTo>
                  <a:lnTo>
                    <a:pt x="17" y="30"/>
                  </a:lnTo>
                  <a:lnTo>
                    <a:pt x="14" y="33"/>
                  </a:lnTo>
                  <a:lnTo>
                    <a:pt x="12" y="35"/>
                  </a:lnTo>
                  <a:lnTo>
                    <a:pt x="10" y="38"/>
                  </a:lnTo>
                  <a:lnTo>
                    <a:pt x="8" y="42"/>
                  </a:lnTo>
                  <a:lnTo>
                    <a:pt x="6" y="45"/>
                  </a:lnTo>
                  <a:lnTo>
                    <a:pt x="3" y="48"/>
                  </a:lnTo>
                  <a:lnTo>
                    <a:pt x="2" y="52"/>
                  </a:lnTo>
                  <a:lnTo>
                    <a:pt x="0" y="55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71" name="Freeform 195"/>
            <p:cNvSpPr>
              <a:spLocks/>
            </p:cNvSpPr>
            <p:nvPr/>
          </p:nvSpPr>
          <p:spPr bwMode="auto">
            <a:xfrm>
              <a:off x="2947" y="904"/>
              <a:ext cx="17" cy="44"/>
            </a:xfrm>
            <a:custGeom>
              <a:avLst/>
              <a:gdLst>
                <a:gd name="T0" fmla="*/ 14 w 36"/>
                <a:gd name="T1" fmla="*/ 112 h 112"/>
                <a:gd name="T2" fmla="*/ 16 w 36"/>
                <a:gd name="T3" fmla="*/ 109 h 112"/>
                <a:gd name="T4" fmla="*/ 18 w 36"/>
                <a:gd name="T5" fmla="*/ 107 h 112"/>
                <a:gd name="T6" fmla="*/ 20 w 36"/>
                <a:gd name="T7" fmla="*/ 104 h 112"/>
                <a:gd name="T8" fmla="*/ 21 w 36"/>
                <a:gd name="T9" fmla="*/ 100 h 112"/>
                <a:gd name="T10" fmla="*/ 24 w 36"/>
                <a:gd name="T11" fmla="*/ 97 h 112"/>
                <a:gd name="T12" fmla="*/ 25 w 36"/>
                <a:gd name="T13" fmla="*/ 94 h 112"/>
                <a:gd name="T14" fmla="*/ 27 w 36"/>
                <a:gd name="T15" fmla="*/ 90 h 112"/>
                <a:gd name="T16" fmla="*/ 28 w 36"/>
                <a:gd name="T17" fmla="*/ 87 h 112"/>
                <a:gd name="T18" fmla="*/ 29 w 36"/>
                <a:gd name="T19" fmla="*/ 84 h 112"/>
                <a:gd name="T20" fmla="*/ 30 w 36"/>
                <a:gd name="T21" fmla="*/ 79 h 112"/>
                <a:gd name="T22" fmla="*/ 31 w 36"/>
                <a:gd name="T23" fmla="*/ 76 h 112"/>
                <a:gd name="T24" fmla="*/ 32 w 36"/>
                <a:gd name="T25" fmla="*/ 73 h 112"/>
                <a:gd name="T26" fmla="*/ 33 w 36"/>
                <a:gd name="T27" fmla="*/ 69 h 112"/>
                <a:gd name="T28" fmla="*/ 35 w 36"/>
                <a:gd name="T29" fmla="*/ 66 h 112"/>
                <a:gd name="T30" fmla="*/ 35 w 36"/>
                <a:gd name="T31" fmla="*/ 63 h 112"/>
                <a:gd name="T32" fmla="*/ 36 w 36"/>
                <a:gd name="T33" fmla="*/ 59 h 112"/>
                <a:gd name="T34" fmla="*/ 36 w 36"/>
                <a:gd name="T35" fmla="*/ 56 h 112"/>
                <a:gd name="T36" fmla="*/ 36 w 36"/>
                <a:gd name="T37" fmla="*/ 53 h 112"/>
                <a:gd name="T38" fmla="*/ 36 w 36"/>
                <a:gd name="T39" fmla="*/ 49 h 112"/>
                <a:gd name="T40" fmla="*/ 36 w 36"/>
                <a:gd name="T41" fmla="*/ 46 h 112"/>
                <a:gd name="T42" fmla="*/ 36 w 36"/>
                <a:gd name="T43" fmla="*/ 43 h 112"/>
                <a:gd name="T44" fmla="*/ 36 w 36"/>
                <a:gd name="T45" fmla="*/ 39 h 112"/>
                <a:gd name="T46" fmla="*/ 36 w 36"/>
                <a:gd name="T47" fmla="*/ 36 h 112"/>
                <a:gd name="T48" fmla="*/ 35 w 36"/>
                <a:gd name="T49" fmla="*/ 33 h 112"/>
                <a:gd name="T50" fmla="*/ 35 w 36"/>
                <a:gd name="T51" fmla="*/ 31 h 112"/>
                <a:gd name="T52" fmla="*/ 33 w 36"/>
                <a:gd name="T53" fmla="*/ 27 h 112"/>
                <a:gd name="T54" fmla="*/ 32 w 36"/>
                <a:gd name="T55" fmla="*/ 25 h 112"/>
                <a:gd name="T56" fmla="*/ 31 w 36"/>
                <a:gd name="T57" fmla="*/ 23 h 112"/>
                <a:gd name="T58" fmla="*/ 30 w 36"/>
                <a:gd name="T59" fmla="*/ 20 h 112"/>
                <a:gd name="T60" fmla="*/ 29 w 36"/>
                <a:gd name="T61" fmla="*/ 17 h 112"/>
                <a:gd name="T62" fmla="*/ 28 w 36"/>
                <a:gd name="T63" fmla="*/ 15 h 112"/>
                <a:gd name="T64" fmla="*/ 27 w 36"/>
                <a:gd name="T65" fmla="*/ 13 h 112"/>
                <a:gd name="T66" fmla="*/ 25 w 36"/>
                <a:gd name="T67" fmla="*/ 12 h 112"/>
                <a:gd name="T68" fmla="*/ 24 w 36"/>
                <a:gd name="T69" fmla="*/ 10 h 112"/>
                <a:gd name="T70" fmla="*/ 21 w 36"/>
                <a:gd name="T71" fmla="*/ 9 h 112"/>
                <a:gd name="T72" fmla="*/ 20 w 36"/>
                <a:gd name="T73" fmla="*/ 6 h 112"/>
                <a:gd name="T74" fmla="*/ 18 w 36"/>
                <a:gd name="T75" fmla="*/ 5 h 112"/>
                <a:gd name="T76" fmla="*/ 16 w 36"/>
                <a:gd name="T77" fmla="*/ 4 h 112"/>
                <a:gd name="T78" fmla="*/ 14 w 36"/>
                <a:gd name="T79" fmla="*/ 3 h 112"/>
                <a:gd name="T80" fmla="*/ 12 w 36"/>
                <a:gd name="T81" fmla="*/ 2 h 112"/>
                <a:gd name="T82" fmla="*/ 10 w 36"/>
                <a:gd name="T83" fmla="*/ 2 h 112"/>
                <a:gd name="T84" fmla="*/ 8 w 36"/>
                <a:gd name="T85" fmla="*/ 1 h 112"/>
                <a:gd name="T86" fmla="*/ 5 w 36"/>
                <a:gd name="T87" fmla="*/ 1 h 112"/>
                <a:gd name="T88" fmla="*/ 3 w 36"/>
                <a:gd name="T89" fmla="*/ 1 h 112"/>
                <a:gd name="T90" fmla="*/ 0 w 36"/>
                <a:gd name="T9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6" h="112">
                  <a:moveTo>
                    <a:pt x="14" y="112"/>
                  </a:moveTo>
                  <a:lnTo>
                    <a:pt x="16" y="109"/>
                  </a:lnTo>
                  <a:lnTo>
                    <a:pt x="18" y="107"/>
                  </a:lnTo>
                  <a:lnTo>
                    <a:pt x="20" y="104"/>
                  </a:lnTo>
                  <a:lnTo>
                    <a:pt x="21" y="100"/>
                  </a:lnTo>
                  <a:lnTo>
                    <a:pt x="24" y="97"/>
                  </a:lnTo>
                  <a:lnTo>
                    <a:pt x="25" y="94"/>
                  </a:lnTo>
                  <a:lnTo>
                    <a:pt x="27" y="90"/>
                  </a:lnTo>
                  <a:lnTo>
                    <a:pt x="28" y="87"/>
                  </a:lnTo>
                  <a:lnTo>
                    <a:pt x="29" y="84"/>
                  </a:lnTo>
                  <a:lnTo>
                    <a:pt x="30" y="79"/>
                  </a:lnTo>
                  <a:lnTo>
                    <a:pt x="31" y="76"/>
                  </a:lnTo>
                  <a:lnTo>
                    <a:pt x="32" y="73"/>
                  </a:lnTo>
                  <a:lnTo>
                    <a:pt x="33" y="69"/>
                  </a:lnTo>
                  <a:lnTo>
                    <a:pt x="35" y="66"/>
                  </a:lnTo>
                  <a:lnTo>
                    <a:pt x="35" y="63"/>
                  </a:lnTo>
                  <a:lnTo>
                    <a:pt x="36" y="59"/>
                  </a:lnTo>
                  <a:lnTo>
                    <a:pt x="36" y="56"/>
                  </a:lnTo>
                  <a:lnTo>
                    <a:pt x="36" y="53"/>
                  </a:lnTo>
                  <a:lnTo>
                    <a:pt x="36" y="49"/>
                  </a:lnTo>
                  <a:lnTo>
                    <a:pt x="36" y="46"/>
                  </a:lnTo>
                  <a:lnTo>
                    <a:pt x="36" y="43"/>
                  </a:lnTo>
                  <a:lnTo>
                    <a:pt x="36" y="39"/>
                  </a:lnTo>
                  <a:lnTo>
                    <a:pt x="36" y="36"/>
                  </a:lnTo>
                  <a:lnTo>
                    <a:pt x="35" y="33"/>
                  </a:lnTo>
                  <a:lnTo>
                    <a:pt x="35" y="31"/>
                  </a:lnTo>
                  <a:lnTo>
                    <a:pt x="33" y="27"/>
                  </a:lnTo>
                  <a:lnTo>
                    <a:pt x="32" y="25"/>
                  </a:lnTo>
                  <a:lnTo>
                    <a:pt x="31" y="23"/>
                  </a:lnTo>
                  <a:lnTo>
                    <a:pt x="30" y="20"/>
                  </a:lnTo>
                  <a:lnTo>
                    <a:pt x="29" y="17"/>
                  </a:lnTo>
                  <a:lnTo>
                    <a:pt x="28" y="15"/>
                  </a:lnTo>
                  <a:lnTo>
                    <a:pt x="27" y="13"/>
                  </a:lnTo>
                  <a:lnTo>
                    <a:pt x="25" y="12"/>
                  </a:lnTo>
                  <a:lnTo>
                    <a:pt x="24" y="10"/>
                  </a:lnTo>
                  <a:lnTo>
                    <a:pt x="21" y="9"/>
                  </a:lnTo>
                  <a:lnTo>
                    <a:pt x="20" y="6"/>
                  </a:lnTo>
                  <a:lnTo>
                    <a:pt x="18" y="5"/>
                  </a:lnTo>
                  <a:lnTo>
                    <a:pt x="16" y="4"/>
                  </a:lnTo>
                  <a:lnTo>
                    <a:pt x="14" y="3"/>
                  </a:lnTo>
                  <a:lnTo>
                    <a:pt x="12" y="2"/>
                  </a:lnTo>
                  <a:lnTo>
                    <a:pt x="10" y="2"/>
                  </a:lnTo>
                  <a:lnTo>
                    <a:pt x="8" y="1"/>
                  </a:lnTo>
                  <a:lnTo>
                    <a:pt x="5" y="1"/>
                  </a:lnTo>
                  <a:lnTo>
                    <a:pt x="3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72" name="Freeform 196"/>
            <p:cNvSpPr>
              <a:spLocks/>
            </p:cNvSpPr>
            <p:nvPr/>
          </p:nvSpPr>
          <p:spPr bwMode="auto">
            <a:xfrm>
              <a:off x="2892" y="948"/>
              <a:ext cx="61" cy="85"/>
            </a:xfrm>
            <a:custGeom>
              <a:avLst/>
              <a:gdLst>
                <a:gd name="T0" fmla="*/ 154 w 154"/>
                <a:gd name="T1" fmla="*/ 0 h 219"/>
                <a:gd name="T2" fmla="*/ 0 w 154"/>
                <a:gd name="T3" fmla="*/ 219 h 219"/>
                <a:gd name="T4" fmla="*/ 103 w 154"/>
                <a:gd name="T5" fmla="*/ 219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4" h="219">
                  <a:moveTo>
                    <a:pt x="154" y="0"/>
                  </a:moveTo>
                  <a:lnTo>
                    <a:pt x="0" y="219"/>
                  </a:lnTo>
                  <a:lnTo>
                    <a:pt x="103" y="219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73" name="Line 197"/>
            <p:cNvSpPr>
              <a:spLocks noChangeShapeType="1"/>
            </p:cNvSpPr>
            <p:nvPr/>
          </p:nvSpPr>
          <p:spPr bwMode="auto">
            <a:xfrm>
              <a:off x="2018" y="1097"/>
              <a:ext cx="0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74" name="Line 198"/>
            <p:cNvSpPr>
              <a:spLocks noChangeShapeType="1"/>
            </p:cNvSpPr>
            <p:nvPr/>
          </p:nvSpPr>
          <p:spPr bwMode="auto">
            <a:xfrm flipV="1">
              <a:off x="2735" y="1742"/>
              <a:ext cx="0" cy="543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75" name="Line 199"/>
            <p:cNvSpPr>
              <a:spLocks noChangeShapeType="1"/>
            </p:cNvSpPr>
            <p:nvPr/>
          </p:nvSpPr>
          <p:spPr bwMode="auto">
            <a:xfrm flipV="1">
              <a:off x="3052" y="1742"/>
              <a:ext cx="0" cy="543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76" name="Line 200"/>
            <p:cNvSpPr>
              <a:spLocks noChangeShapeType="1"/>
            </p:cNvSpPr>
            <p:nvPr/>
          </p:nvSpPr>
          <p:spPr bwMode="auto">
            <a:xfrm>
              <a:off x="2817" y="1797"/>
              <a:ext cx="152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77" name="Freeform 201"/>
            <p:cNvSpPr>
              <a:spLocks/>
            </p:cNvSpPr>
            <p:nvPr/>
          </p:nvSpPr>
          <p:spPr bwMode="auto">
            <a:xfrm>
              <a:off x="2735" y="1783"/>
              <a:ext cx="82" cy="27"/>
            </a:xfrm>
            <a:custGeom>
              <a:avLst/>
              <a:gdLst>
                <a:gd name="T0" fmla="*/ 212 w 212"/>
                <a:gd name="T1" fmla="*/ 0 h 70"/>
                <a:gd name="T2" fmla="*/ 212 w 212"/>
                <a:gd name="T3" fmla="*/ 70 h 70"/>
                <a:gd name="T4" fmla="*/ 0 w 212"/>
                <a:gd name="T5" fmla="*/ 35 h 70"/>
                <a:gd name="T6" fmla="*/ 212 w 212"/>
                <a:gd name="T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2" h="70">
                  <a:moveTo>
                    <a:pt x="212" y="0"/>
                  </a:moveTo>
                  <a:lnTo>
                    <a:pt x="212" y="70"/>
                  </a:lnTo>
                  <a:lnTo>
                    <a:pt x="0" y="35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tx2"/>
            </a:solidFill>
            <a:ln w="19050" cmpd="sng">
              <a:solidFill>
                <a:srgbClr val="FF33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78" name="Freeform 202"/>
            <p:cNvSpPr>
              <a:spLocks/>
            </p:cNvSpPr>
            <p:nvPr/>
          </p:nvSpPr>
          <p:spPr bwMode="auto">
            <a:xfrm>
              <a:off x="2735" y="1783"/>
              <a:ext cx="82" cy="27"/>
            </a:xfrm>
            <a:custGeom>
              <a:avLst/>
              <a:gdLst>
                <a:gd name="T0" fmla="*/ 212 w 212"/>
                <a:gd name="T1" fmla="*/ 0 h 70"/>
                <a:gd name="T2" fmla="*/ 212 w 212"/>
                <a:gd name="T3" fmla="*/ 70 h 70"/>
                <a:gd name="T4" fmla="*/ 0 w 212"/>
                <a:gd name="T5" fmla="*/ 35 h 70"/>
                <a:gd name="T6" fmla="*/ 212 w 212"/>
                <a:gd name="T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2" h="70">
                  <a:moveTo>
                    <a:pt x="212" y="0"/>
                  </a:moveTo>
                  <a:lnTo>
                    <a:pt x="212" y="70"/>
                  </a:lnTo>
                  <a:lnTo>
                    <a:pt x="0" y="35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79" name="Freeform 203"/>
            <p:cNvSpPr>
              <a:spLocks/>
            </p:cNvSpPr>
            <p:nvPr/>
          </p:nvSpPr>
          <p:spPr bwMode="auto">
            <a:xfrm>
              <a:off x="2969" y="1783"/>
              <a:ext cx="83" cy="27"/>
            </a:xfrm>
            <a:custGeom>
              <a:avLst/>
              <a:gdLst>
                <a:gd name="T0" fmla="*/ 0 w 213"/>
                <a:gd name="T1" fmla="*/ 0 h 70"/>
                <a:gd name="T2" fmla="*/ 0 w 213"/>
                <a:gd name="T3" fmla="*/ 70 h 70"/>
                <a:gd name="T4" fmla="*/ 213 w 213"/>
                <a:gd name="T5" fmla="*/ 35 h 70"/>
                <a:gd name="T6" fmla="*/ 0 w 213"/>
                <a:gd name="T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3" h="70">
                  <a:moveTo>
                    <a:pt x="0" y="0"/>
                  </a:moveTo>
                  <a:lnTo>
                    <a:pt x="0" y="70"/>
                  </a:lnTo>
                  <a:lnTo>
                    <a:pt x="213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9050" cmpd="sng">
              <a:solidFill>
                <a:srgbClr val="FF33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80" name="Freeform 204"/>
            <p:cNvSpPr>
              <a:spLocks/>
            </p:cNvSpPr>
            <p:nvPr/>
          </p:nvSpPr>
          <p:spPr bwMode="auto">
            <a:xfrm>
              <a:off x="2969" y="1783"/>
              <a:ext cx="83" cy="27"/>
            </a:xfrm>
            <a:custGeom>
              <a:avLst/>
              <a:gdLst>
                <a:gd name="T0" fmla="*/ 0 w 213"/>
                <a:gd name="T1" fmla="*/ 0 h 70"/>
                <a:gd name="T2" fmla="*/ 0 w 213"/>
                <a:gd name="T3" fmla="*/ 70 h 70"/>
                <a:gd name="T4" fmla="*/ 213 w 213"/>
                <a:gd name="T5" fmla="*/ 35 h 70"/>
                <a:gd name="T6" fmla="*/ 0 w 213"/>
                <a:gd name="T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3" h="70">
                  <a:moveTo>
                    <a:pt x="0" y="0"/>
                  </a:moveTo>
                  <a:lnTo>
                    <a:pt x="0" y="70"/>
                  </a:lnTo>
                  <a:lnTo>
                    <a:pt x="213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81" name="Freeform 205"/>
            <p:cNvSpPr>
              <a:spLocks/>
            </p:cNvSpPr>
            <p:nvPr/>
          </p:nvSpPr>
          <p:spPr bwMode="auto">
            <a:xfrm>
              <a:off x="2867" y="1603"/>
              <a:ext cx="53" cy="103"/>
            </a:xfrm>
            <a:custGeom>
              <a:avLst/>
              <a:gdLst>
                <a:gd name="T0" fmla="*/ 120 w 128"/>
                <a:gd name="T1" fmla="*/ 0 h 258"/>
                <a:gd name="T2" fmla="*/ 0 w 128"/>
                <a:gd name="T3" fmla="*/ 258 h 258"/>
                <a:gd name="T4" fmla="*/ 128 w 128"/>
                <a:gd name="T5" fmla="*/ 258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8" h="258">
                  <a:moveTo>
                    <a:pt x="120" y="0"/>
                  </a:moveTo>
                  <a:lnTo>
                    <a:pt x="0" y="258"/>
                  </a:lnTo>
                  <a:lnTo>
                    <a:pt x="128" y="258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82" name="Line 206"/>
            <p:cNvSpPr>
              <a:spLocks noChangeShapeType="1"/>
            </p:cNvSpPr>
            <p:nvPr/>
          </p:nvSpPr>
          <p:spPr bwMode="auto">
            <a:xfrm flipH="1">
              <a:off x="2898" y="1676"/>
              <a:ext cx="13" cy="5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83" name="Line 207"/>
            <p:cNvSpPr>
              <a:spLocks noChangeShapeType="1"/>
            </p:cNvSpPr>
            <p:nvPr/>
          </p:nvSpPr>
          <p:spPr bwMode="auto">
            <a:xfrm>
              <a:off x="3052" y="1797"/>
              <a:ext cx="2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84" name="Line 208"/>
            <p:cNvSpPr>
              <a:spLocks noChangeShapeType="1"/>
            </p:cNvSpPr>
            <p:nvPr/>
          </p:nvSpPr>
          <p:spPr bwMode="auto">
            <a:xfrm>
              <a:off x="3769" y="1328"/>
              <a:ext cx="623" cy="0"/>
            </a:xfrm>
            <a:prstGeom prst="line">
              <a:avLst/>
            </a:prstGeom>
            <a:noFill/>
            <a:ln w="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85" name="Freeform 209"/>
            <p:cNvSpPr>
              <a:spLocks/>
            </p:cNvSpPr>
            <p:nvPr/>
          </p:nvSpPr>
          <p:spPr bwMode="auto">
            <a:xfrm>
              <a:off x="4141" y="1821"/>
              <a:ext cx="132" cy="37"/>
            </a:xfrm>
            <a:custGeom>
              <a:avLst/>
              <a:gdLst>
                <a:gd name="T0" fmla="*/ 330 w 330"/>
                <a:gd name="T1" fmla="*/ 88 h 88"/>
                <a:gd name="T2" fmla="*/ 0 w 330"/>
                <a:gd name="T3" fmla="*/ 0 h 88"/>
                <a:gd name="T4" fmla="*/ 73 w 330"/>
                <a:gd name="T5" fmla="*/ 7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0" h="88">
                  <a:moveTo>
                    <a:pt x="330" y="88"/>
                  </a:moveTo>
                  <a:lnTo>
                    <a:pt x="0" y="0"/>
                  </a:lnTo>
                  <a:lnTo>
                    <a:pt x="73" y="71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52787" name="Group 211"/>
          <p:cNvGrpSpPr>
            <a:grpSpLocks/>
          </p:cNvGrpSpPr>
          <p:nvPr/>
        </p:nvGrpSpPr>
        <p:grpSpPr bwMode="auto">
          <a:xfrm>
            <a:off x="2700338" y="2108200"/>
            <a:ext cx="4740275" cy="4705350"/>
            <a:chOff x="1701" y="1328"/>
            <a:chExt cx="2986" cy="2964"/>
          </a:xfrm>
        </p:grpSpPr>
        <p:sp>
          <p:nvSpPr>
            <p:cNvPr id="152788" name="Line 212"/>
            <p:cNvSpPr>
              <a:spLocks noChangeShapeType="1"/>
            </p:cNvSpPr>
            <p:nvPr/>
          </p:nvSpPr>
          <p:spPr bwMode="auto">
            <a:xfrm>
              <a:off x="3052" y="2285"/>
              <a:ext cx="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89" name="Line 213"/>
            <p:cNvSpPr>
              <a:spLocks noChangeShapeType="1"/>
            </p:cNvSpPr>
            <p:nvPr/>
          </p:nvSpPr>
          <p:spPr bwMode="auto">
            <a:xfrm>
              <a:off x="3769" y="1328"/>
              <a:ext cx="0" cy="0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90" name="Line 214"/>
            <p:cNvSpPr>
              <a:spLocks noChangeShapeType="1"/>
            </p:cNvSpPr>
            <p:nvPr/>
          </p:nvSpPr>
          <p:spPr bwMode="auto">
            <a:xfrm>
              <a:off x="2018" y="1328"/>
              <a:ext cx="0" cy="0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91" name="Line 215"/>
            <p:cNvSpPr>
              <a:spLocks noChangeShapeType="1"/>
            </p:cNvSpPr>
            <p:nvPr/>
          </p:nvSpPr>
          <p:spPr bwMode="auto">
            <a:xfrm>
              <a:off x="3769" y="1328"/>
              <a:ext cx="0" cy="0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92" name="Line 216"/>
            <p:cNvSpPr>
              <a:spLocks noChangeShapeType="1"/>
            </p:cNvSpPr>
            <p:nvPr/>
          </p:nvSpPr>
          <p:spPr bwMode="auto">
            <a:xfrm>
              <a:off x="3052" y="2045"/>
              <a:ext cx="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93" name="Line 217"/>
            <p:cNvSpPr>
              <a:spLocks noChangeShapeType="1"/>
            </p:cNvSpPr>
            <p:nvPr/>
          </p:nvSpPr>
          <p:spPr bwMode="auto">
            <a:xfrm>
              <a:off x="2735" y="2045"/>
              <a:ext cx="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94" name="Line 218"/>
            <p:cNvSpPr>
              <a:spLocks noChangeShapeType="1"/>
            </p:cNvSpPr>
            <p:nvPr/>
          </p:nvSpPr>
          <p:spPr bwMode="auto">
            <a:xfrm>
              <a:off x="1701" y="2602"/>
              <a:ext cx="238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95" name="Line 219"/>
            <p:cNvSpPr>
              <a:spLocks noChangeShapeType="1"/>
            </p:cNvSpPr>
            <p:nvPr/>
          </p:nvSpPr>
          <p:spPr bwMode="auto">
            <a:xfrm flipV="1">
              <a:off x="4089" y="1328"/>
              <a:ext cx="0" cy="127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96" name="Line 220"/>
            <p:cNvSpPr>
              <a:spLocks noChangeShapeType="1"/>
            </p:cNvSpPr>
            <p:nvPr/>
          </p:nvSpPr>
          <p:spPr bwMode="auto">
            <a:xfrm flipH="1">
              <a:off x="3769" y="1328"/>
              <a:ext cx="32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97" name="Line 221"/>
            <p:cNvSpPr>
              <a:spLocks noChangeShapeType="1"/>
            </p:cNvSpPr>
            <p:nvPr/>
          </p:nvSpPr>
          <p:spPr bwMode="auto">
            <a:xfrm>
              <a:off x="1701" y="1328"/>
              <a:ext cx="0" cy="127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98" name="Line 222"/>
            <p:cNvSpPr>
              <a:spLocks noChangeShapeType="1"/>
            </p:cNvSpPr>
            <p:nvPr/>
          </p:nvSpPr>
          <p:spPr bwMode="auto">
            <a:xfrm>
              <a:off x="1701" y="3427"/>
              <a:ext cx="238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799" name="Line 223"/>
            <p:cNvSpPr>
              <a:spLocks noChangeShapeType="1"/>
            </p:cNvSpPr>
            <p:nvPr/>
          </p:nvSpPr>
          <p:spPr bwMode="auto">
            <a:xfrm>
              <a:off x="4089" y="3427"/>
              <a:ext cx="0" cy="7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00" name="Line 224"/>
            <p:cNvSpPr>
              <a:spLocks noChangeShapeType="1"/>
            </p:cNvSpPr>
            <p:nvPr/>
          </p:nvSpPr>
          <p:spPr bwMode="auto">
            <a:xfrm flipH="1">
              <a:off x="1701" y="4223"/>
              <a:ext cx="238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01" name="Line 225"/>
            <p:cNvSpPr>
              <a:spLocks noChangeShapeType="1"/>
            </p:cNvSpPr>
            <p:nvPr/>
          </p:nvSpPr>
          <p:spPr bwMode="auto">
            <a:xfrm flipV="1">
              <a:off x="1701" y="3427"/>
              <a:ext cx="0" cy="7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02" name="Line 226"/>
            <p:cNvSpPr>
              <a:spLocks noChangeShapeType="1"/>
            </p:cNvSpPr>
            <p:nvPr/>
          </p:nvSpPr>
          <p:spPr bwMode="auto">
            <a:xfrm flipH="1">
              <a:off x="3052" y="1328"/>
              <a:ext cx="717" cy="71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03" name="Line 227"/>
            <p:cNvSpPr>
              <a:spLocks noChangeShapeType="1"/>
            </p:cNvSpPr>
            <p:nvPr/>
          </p:nvSpPr>
          <p:spPr bwMode="auto">
            <a:xfrm>
              <a:off x="2018" y="1328"/>
              <a:ext cx="717" cy="71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04" name="Line 228"/>
            <p:cNvSpPr>
              <a:spLocks noChangeShapeType="1"/>
            </p:cNvSpPr>
            <p:nvPr/>
          </p:nvSpPr>
          <p:spPr bwMode="auto">
            <a:xfrm flipH="1">
              <a:off x="2735" y="2285"/>
              <a:ext cx="317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05" name="Line 229"/>
            <p:cNvSpPr>
              <a:spLocks noChangeShapeType="1"/>
            </p:cNvSpPr>
            <p:nvPr/>
          </p:nvSpPr>
          <p:spPr bwMode="auto">
            <a:xfrm flipV="1">
              <a:off x="2735" y="2045"/>
              <a:ext cx="0" cy="24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06" name="Line 230"/>
            <p:cNvSpPr>
              <a:spLocks noChangeShapeType="1"/>
            </p:cNvSpPr>
            <p:nvPr/>
          </p:nvSpPr>
          <p:spPr bwMode="auto">
            <a:xfrm flipV="1">
              <a:off x="3052" y="2045"/>
              <a:ext cx="0" cy="24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07" name="Line 231"/>
            <p:cNvSpPr>
              <a:spLocks noChangeShapeType="1"/>
            </p:cNvSpPr>
            <p:nvPr/>
          </p:nvSpPr>
          <p:spPr bwMode="auto">
            <a:xfrm>
              <a:off x="2895" y="3317"/>
              <a:ext cx="0" cy="17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08" name="Line 232"/>
            <p:cNvSpPr>
              <a:spLocks noChangeShapeType="1"/>
            </p:cNvSpPr>
            <p:nvPr/>
          </p:nvSpPr>
          <p:spPr bwMode="auto">
            <a:xfrm>
              <a:off x="2895" y="3520"/>
              <a:ext cx="0" cy="2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09" name="Line 233"/>
            <p:cNvSpPr>
              <a:spLocks noChangeShapeType="1"/>
            </p:cNvSpPr>
            <p:nvPr/>
          </p:nvSpPr>
          <p:spPr bwMode="auto">
            <a:xfrm>
              <a:off x="2895" y="3579"/>
              <a:ext cx="0" cy="15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10" name="Line 234"/>
            <p:cNvSpPr>
              <a:spLocks noChangeShapeType="1"/>
            </p:cNvSpPr>
            <p:nvPr/>
          </p:nvSpPr>
          <p:spPr bwMode="auto">
            <a:xfrm>
              <a:off x="2895" y="3768"/>
              <a:ext cx="0" cy="2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11" name="Line 235"/>
            <p:cNvSpPr>
              <a:spLocks noChangeShapeType="1"/>
            </p:cNvSpPr>
            <p:nvPr/>
          </p:nvSpPr>
          <p:spPr bwMode="auto">
            <a:xfrm>
              <a:off x="2895" y="3826"/>
              <a:ext cx="0" cy="16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12" name="Line 236"/>
            <p:cNvSpPr>
              <a:spLocks noChangeShapeType="1"/>
            </p:cNvSpPr>
            <p:nvPr/>
          </p:nvSpPr>
          <p:spPr bwMode="auto">
            <a:xfrm>
              <a:off x="2895" y="4017"/>
              <a:ext cx="0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13" name="Line 237"/>
            <p:cNvSpPr>
              <a:spLocks noChangeShapeType="1"/>
            </p:cNvSpPr>
            <p:nvPr/>
          </p:nvSpPr>
          <p:spPr bwMode="auto">
            <a:xfrm>
              <a:off x="2895" y="4074"/>
              <a:ext cx="0" cy="16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14" name="Line 238"/>
            <p:cNvSpPr>
              <a:spLocks noChangeShapeType="1"/>
            </p:cNvSpPr>
            <p:nvPr/>
          </p:nvSpPr>
          <p:spPr bwMode="auto">
            <a:xfrm>
              <a:off x="2895" y="4265"/>
              <a:ext cx="0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15" name="Line 239"/>
            <p:cNvSpPr>
              <a:spLocks noChangeShapeType="1"/>
            </p:cNvSpPr>
            <p:nvPr/>
          </p:nvSpPr>
          <p:spPr bwMode="auto">
            <a:xfrm flipH="1">
              <a:off x="1701" y="1328"/>
              <a:ext cx="31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16" name="Line 240"/>
            <p:cNvSpPr>
              <a:spLocks noChangeShapeType="1"/>
            </p:cNvSpPr>
            <p:nvPr/>
          </p:nvSpPr>
          <p:spPr bwMode="auto">
            <a:xfrm>
              <a:off x="2735" y="3427"/>
              <a:ext cx="0" cy="7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17" name="Line 241"/>
            <p:cNvSpPr>
              <a:spLocks noChangeShapeType="1"/>
            </p:cNvSpPr>
            <p:nvPr/>
          </p:nvSpPr>
          <p:spPr bwMode="auto">
            <a:xfrm>
              <a:off x="3052" y="3427"/>
              <a:ext cx="0" cy="7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18" name="Line 242"/>
            <p:cNvSpPr>
              <a:spLocks noChangeShapeType="1"/>
            </p:cNvSpPr>
            <p:nvPr/>
          </p:nvSpPr>
          <p:spPr bwMode="auto">
            <a:xfrm>
              <a:off x="3769" y="3427"/>
              <a:ext cx="0" cy="7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19" name="Line 243"/>
            <p:cNvSpPr>
              <a:spLocks noChangeShapeType="1"/>
            </p:cNvSpPr>
            <p:nvPr/>
          </p:nvSpPr>
          <p:spPr bwMode="auto">
            <a:xfrm>
              <a:off x="2018" y="3427"/>
              <a:ext cx="0" cy="7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20" name="Line 244"/>
            <p:cNvSpPr>
              <a:spLocks noChangeShapeType="1"/>
            </p:cNvSpPr>
            <p:nvPr/>
          </p:nvSpPr>
          <p:spPr bwMode="auto">
            <a:xfrm>
              <a:off x="1701" y="2602"/>
              <a:ext cx="0" cy="51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21" name="Line 245"/>
            <p:cNvSpPr>
              <a:spLocks noChangeShapeType="1"/>
            </p:cNvSpPr>
            <p:nvPr/>
          </p:nvSpPr>
          <p:spPr bwMode="auto">
            <a:xfrm>
              <a:off x="4089" y="2602"/>
              <a:ext cx="0" cy="51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22" name="Line 246"/>
            <p:cNvSpPr>
              <a:spLocks noChangeShapeType="1"/>
            </p:cNvSpPr>
            <p:nvPr/>
          </p:nvSpPr>
          <p:spPr bwMode="auto">
            <a:xfrm>
              <a:off x="1784" y="3062"/>
              <a:ext cx="2219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23" name="Freeform 247"/>
            <p:cNvSpPr>
              <a:spLocks/>
            </p:cNvSpPr>
            <p:nvPr/>
          </p:nvSpPr>
          <p:spPr bwMode="auto">
            <a:xfrm>
              <a:off x="1701" y="3049"/>
              <a:ext cx="83" cy="28"/>
            </a:xfrm>
            <a:custGeom>
              <a:avLst/>
              <a:gdLst>
                <a:gd name="T0" fmla="*/ 213 w 213"/>
                <a:gd name="T1" fmla="*/ 0 h 70"/>
                <a:gd name="T2" fmla="*/ 213 w 213"/>
                <a:gd name="T3" fmla="*/ 70 h 70"/>
                <a:gd name="T4" fmla="*/ 0 w 213"/>
                <a:gd name="T5" fmla="*/ 35 h 70"/>
                <a:gd name="T6" fmla="*/ 213 w 213"/>
                <a:gd name="T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3" h="70">
                  <a:moveTo>
                    <a:pt x="213" y="0"/>
                  </a:moveTo>
                  <a:lnTo>
                    <a:pt x="213" y="70"/>
                  </a:lnTo>
                  <a:lnTo>
                    <a:pt x="0" y="35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24" name="Freeform 248"/>
            <p:cNvSpPr>
              <a:spLocks/>
            </p:cNvSpPr>
            <p:nvPr/>
          </p:nvSpPr>
          <p:spPr bwMode="auto">
            <a:xfrm>
              <a:off x="1701" y="3049"/>
              <a:ext cx="83" cy="28"/>
            </a:xfrm>
            <a:custGeom>
              <a:avLst/>
              <a:gdLst>
                <a:gd name="T0" fmla="*/ 213 w 213"/>
                <a:gd name="T1" fmla="*/ 0 h 70"/>
                <a:gd name="T2" fmla="*/ 213 w 213"/>
                <a:gd name="T3" fmla="*/ 70 h 70"/>
                <a:gd name="T4" fmla="*/ 0 w 213"/>
                <a:gd name="T5" fmla="*/ 35 h 70"/>
                <a:gd name="T6" fmla="*/ 213 w 213"/>
                <a:gd name="T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3" h="70">
                  <a:moveTo>
                    <a:pt x="213" y="0"/>
                  </a:moveTo>
                  <a:lnTo>
                    <a:pt x="213" y="70"/>
                  </a:lnTo>
                  <a:lnTo>
                    <a:pt x="0" y="35"/>
                  </a:lnTo>
                  <a:lnTo>
                    <a:pt x="213" y="0"/>
                  </a:lnTo>
                  <a:close/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25" name="Freeform 249"/>
            <p:cNvSpPr>
              <a:spLocks/>
            </p:cNvSpPr>
            <p:nvPr/>
          </p:nvSpPr>
          <p:spPr bwMode="auto">
            <a:xfrm>
              <a:off x="4003" y="3049"/>
              <a:ext cx="86" cy="28"/>
            </a:xfrm>
            <a:custGeom>
              <a:avLst/>
              <a:gdLst>
                <a:gd name="T0" fmla="*/ 0 w 213"/>
                <a:gd name="T1" fmla="*/ 0 h 70"/>
                <a:gd name="T2" fmla="*/ 0 w 213"/>
                <a:gd name="T3" fmla="*/ 70 h 70"/>
                <a:gd name="T4" fmla="*/ 213 w 213"/>
                <a:gd name="T5" fmla="*/ 35 h 70"/>
                <a:gd name="T6" fmla="*/ 0 w 213"/>
                <a:gd name="T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3" h="70">
                  <a:moveTo>
                    <a:pt x="0" y="0"/>
                  </a:moveTo>
                  <a:lnTo>
                    <a:pt x="0" y="70"/>
                  </a:lnTo>
                  <a:lnTo>
                    <a:pt x="213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26" name="Freeform 250"/>
            <p:cNvSpPr>
              <a:spLocks/>
            </p:cNvSpPr>
            <p:nvPr/>
          </p:nvSpPr>
          <p:spPr bwMode="auto">
            <a:xfrm>
              <a:off x="4003" y="3049"/>
              <a:ext cx="86" cy="28"/>
            </a:xfrm>
            <a:custGeom>
              <a:avLst/>
              <a:gdLst>
                <a:gd name="T0" fmla="*/ 0 w 213"/>
                <a:gd name="T1" fmla="*/ 0 h 70"/>
                <a:gd name="T2" fmla="*/ 0 w 213"/>
                <a:gd name="T3" fmla="*/ 70 h 70"/>
                <a:gd name="T4" fmla="*/ 213 w 213"/>
                <a:gd name="T5" fmla="*/ 35 h 70"/>
                <a:gd name="T6" fmla="*/ 0 w 213"/>
                <a:gd name="T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3" h="70">
                  <a:moveTo>
                    <a:pt x="0" y="0"/>
                  </a:moveTo>
                  <a:lnTo>
                    <a:pt x="0" y="70"/>
                  </a:lnTo>
                  <a:lnTo>
                    <a:pt x="213" y="3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27" name="Line 251"/>
            <p:cNvSpPr>
              <a:spLocks noChangeShapeType="1"/>
            </p:cNvSpPr>
            <p:nvPr/>
          </p:nvSpPr>
          <p:spPr bwMode="auto">
            <a:xfrm>
              <a:off x="2856" y="2870"/>
              <a:ext cx="2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28" name="Freeform 252"/>
            <p:cNvSpPr>
              <a:spLocks/>
            </p:cNvSpPr>
            <p:nvPr/>
          </p:nvSpPr>
          <p:spPr bwMode="auto">
            <a:xfrm>
              <a:off x="2862" y="2870"/>
              <a:ext cx="27" cy="58"/>
            </a:xfrm>
            <a:custGeom>
              <a:avLst/>
              <a:gdLst>
                <a:gd name="T0" fmla="*/ 0 w 75"/>
                <a:gd name="T1" fmla="*/ 148 h 148"/>
                <a:gd name="T2" fmla="*/ 6 w 75"/>
                <a:gd name="T3" fmla="*/ 147 h 148"/>
                <a:gd name="T4" fmla="*/ 11 w 75"/>
                <a:gd name="T5" fmla="*/ 146 h 148"/>
                <a:gd name="T6" fmla="*/ 16 w 75"/>
                <a:gd name="T7" fmla="*/ 145 h 148"/>
                <a:gd name="T8" fmla="*/ 21 w 75"/>
                <a:gd name="T9" fmla="*/ 143 h 148"/>
                <a:gd name="T10" fmla="*/ 27 w 75"/>
                <a:gd name="T11" fmla="*/ 140 h 148"/>
                <a:gd name="T12" fmla="*/ 32 w 75"/>
                <a:gd name="T13" fmla="*/ 135 h 148"/>
                <a:gd name="T14" fmla="*/ 38 w 75"/>
                <a:gd name="T15" fmla="*/ 131 h 148"/>
                <a:gd name="T16" fmla="*/ 42 w 75"/>
                <a:gd name="T17" fmla="*/ 126 h 148"/>
                <a:gd name="T18" fmla="*/ 48 w 75"/>
                <a:gd name="T19" fmla="*/ 121 h 148"/>
                <a:gd name="T20" fmla="*/ 52 w 75"/>
                <a:gd name="T21" fmla="*/ 115 h 148"/>
                <a:gd name="T22" fmla="*/ 57 w 75"/>
                <a:gd name="T23" fmla="*/ 109 h 148"/>
                <a:gd name="T24" fmla="*/ 60 w 75"/>
                <a:gd name="T25" fmla="*/ 102 h 148"/>
                <a:gd name="T26" fmla="*/ 63 w 75"/>
                <a:gd name="T27" fmla="*/ 95 h 148"/>
                <a:gd name="T28" fmla="*/ 66 w 75"/>
                <a:gd name="T29" fmla="*/ 89 h 148"/>
                <a:gd name="T30" fmla="*/ 70 w 75"/>
                <a:gd name="T31" fmla="*/ 81 h 148"/>
                <a:gd name="T32" fmla="*/ 72 w 75"/>
                <a:gd name="T33" fmla="*/ 74 h 148"/>
                <a:gd name="T34" fmla="*/ 73 w 75"/>
                <a:gd name="T35" fmla="*/ 67 h 148"/>
                <a:gd name="T36" fmla="*/ 74 w 75"/>
                <a:gd name="T37" fmla="*/ 60 h 148"/>
                <a:gd name="T38" fmla="*/ 75 w 75"/>
                <a:gd name="T39" fmla="*/ 53 h 148"/>
                <a:gd name="T40" fmla="*/ 75 w 75"/>
                <a:gd name="T41" fmla="*/ 46 h 148"/>
                <a:gd name="T42" fmla="*/ 74 w 75"/>
                <a:gd name="T43" fmla="*/ 40 h 148"/>
                <a:gd name="T44" fmla="*/ 74 w 75"/>
                <a:gd name="T45" fmla="*/ 33 h 148"/>
                <a:gd name="T46" fmla="*/ 72 w 75"/>
                <a:gd name="T47" fmla="*/ 28 h 148"/>
                <a:gd name="T48" fmla="*/ 71 w 75"/>
                <a:gd name="T49" fmla="*/ 22 h 148"/>
                <a:gd name="T50" fmla="*/ 68 w 75"/>
                <a:gd name="T51" fmla="*/ 17 h 148"/>
                <a:gd name="T52" fmla="*/ 65 w 75"/>
                <a:gd name="T53" fmla="*/ 14 h 148"/>
                <a:gd name="T54" fmla="*/ 62 w 75"/>
                <a:gd name="T55" fmla="*/ 9 h 148"/>
                <a:gd name="T56" fmla="*/ 58 w 75"/>
                <a:gd name="T57" fmla="*/ 6 h 148"/>
                <a:gd name="T58" fmla="*/ 54 w 75"/>
                <a:gd name="T59" fmla="*/ 4 h 148"/>
                <a:gd name="T60" fmla="*/ 50 w 75"/>
                <a:gd name="T61" fmla="*/ 2 h 148"/>
                <a:gd name="T62" fmla="*/ 44 w 75"/>
                <a:gd name="T63" fmla="*/ 1 h 148"/>
                <a:gd name="T64" fmla="*/ 40 w 75"/>
                <a:gd name="T65" fmla="*/ 0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5" h="148">
                  <a:moveTo>
                    <a:pt x="0" y="148"/>
                  </a:moveTo>
                  <a:lnTo>
                    <a:pt x="6" y="147"/>
                  </a:lnTo>
                  <a:lnTo>
                    <a:pt x="11" y="146"/>
                  </a:lnTo>
                  <a:lnTo>
                    <a:pt x="16" y="145"/>
                  </a:lnTo>
                  <a:lnTo>
                    <a:pt x="21" y="143"/>
                  </a:lnTo>
                  <a:lnTo>
                    <a:pt x="27" y="140"/>
                  </a:lnTo>
                  <a:lnTo>
                    <a:pt x="32" y="135"/>
                  </a:lnTo>
                  <a:lnTo>
                    <a:pt x="38" y="131"/>
                  </a:lnTo>
                  <a:lnTo>
                    <a:pt x="42" y="126"/>
                  </a:lnTo>
                  <a:lnTo>
                    <a:pt x="48" y="121"/>
                  </a:lnTo>
                  <a:lnTo>
                    <a:pt x="52" y="115"/>
                  </a:lnTo>
                  <a:lnTo>
                    <a:pt x="57" y="109"/>
                  </a:lnTo>
                  <a:lnTo>
                    <a:pt x="60" y="102"/>
                  </a:lnTo>
                  <a:lnTo>
                    <a:pt x="63" y="95"/>
                  </a:lnTo>
                  <a:lnTo>
                    <a:pt x="66" y="89"/>
                  </a:lnTo>
                  <a:lnTo>
                    <a:pt x="70" y="81"/>
                  </a:lnTo>
                  <a:lnTo>
                    <a:pt x="72" y="74"/>
                  </a:lnTo>
                  <a:lnTo>
                    <a:pt x="73" y="67"/>
                  </a:lnTo>
                  <a:lnTo>
                    <a:pt x="74" y="60"/>
                  </a:lnTo>
                  <a:lnTo>
                    <a:pt x="75" y="53"/>
                  </a:lnTo>
                  <a:lnTo>
                    <a:pt x="75" y="46"/>
                  </a:lnTo>
                  <a:lnTo>
                    <a:pt x="74" y="40"/>
                  </a:lnTo>
                  <a:lnTo>
                    <a:pt x="74" y="33"/>
                  </a:lnTo>
                  <a:lnTo>
                    <a:pt x="72" y="28"/>
                  </a:lnTo>
                  <a:lnTo>
                    <a:pt x="71" y="22"/>
                  </a:lnTo>
                  <a:lnTo>
                    <a:pt x="68" y="17"/>
                  </a:lnTo>
                  <a:lnTo>
                    <a:pt x="65" y="14"/>
                  </a:lnTo>
                  <a:lnTo>
                    <a:pt x="62" y="9"/>
                  </a:lnTo>
                  <a:lnTo>
                    <a:pt x="58" y="6"/>
                  </a:lnTo>
                  <a:lnTo>
                    <a:pt x="54" y="4"/>
                  </a:lnTo>
                  <a:lnTo>
                    <a:pt x="50" y="2"/>
                  </a:lnTo>
                  <a:lnTo>
                    <a:pt x="44" y="1"/>
                  </a:lnTo>
                  <a:lnTo>
                    <a:pt x="40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29" name="Line 253"/>
            <p:cNvSpPr>
              <a:spLocks noChangeShapeType="1"/>
            </p:cNvSpPr>
            <p:nvPr/>
          </p:nvSpPr>
          <p:spPr bwMode="auto">
            <a:xfrm flipH="1">
              <a:off x="2851" y="2928"/>
              <a:ext cx="11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30" name="Freeform 254"/>
            <p:cNvSpPr>
              <a:spLocks/>
            </p:cNvSpPr>
            <p:nvPr/>
          </p:nvSpPr>
          <p:spPr bwMode="auto">
            <a:xfrm>
              <a:off x="2862" y="2928"/>
              <a:ext cx="14" cy="26"/>
            </a:xfrm>
            <a:custGeom>
              <a:avLst/>
              <a:gdLst>
                <a:gd name="T0" fmla="*/ 32 w 36"/>
                <a:gd name="T1" fmla="*/ 73 h 73"/>
                <a:gd name="T2" fmla="*/ 33 w 36"/>
                <a:gd name="T3" fmla="*/ 67 h 73"/>
                <a:gd name="T4" fmla="*/ 36 w 36"/>
                <a:gd name="T5" fmla="*/ 59 h 73"/>
                <a:gd name="T6" fmla="*/ 36 w 36"/>
                <a:gd name="T7" fmla="*/ 52 h 73"/>
                <a:gd name="T8" fmla="*/ 36 w 36"/>
                <a:gd name="T9" fmla="*/ 46 h 73"/>
                <a:gd name="T10" fmla="*/ 36 w 36"/>
                <a:gd name="T11" fmla="*/ 39 h 73"/>
                <a:gd name="T12" fmla="*/ 34 w 36"/>
                <a:gd name="T13" fmla="*/ 32 h 73"/>
                <a:gd name="T14" fmla="*/ 33 w 36"/>
                <a:gd name="T15" fmla="*/ 27 h 73"/>
                <a:gd name="T16" fmla="*/ 31 w 36"/>
                <a:gd name="T17" fmla="*/ 21 h 73"/>
                <a:gd name="T18" fmla="*/ 29 w 36"/>
                <a:gd name="T19" fmla="*/ 17 h 73"/>
                <a:gd name="T20" fmla="*/ 26 w 36"/>
                <a:gd name="T21" fmla="*/ 13 h 73"/>
                <a:gd name="T22" fmla="*/ 22 w 36"/>
                <a:gd name="T23" fmla="*/ 8 h 73"/>
                <a:gd name="T24" fmla="*/ 19 w 36"/>
                <a:gd name="T25" fmla="*/ 6 h 73"/>
                <a:gd name="T26" fmla="*/ 15 w 36"/>
                <a:gd name="T27" fmla="*/ 3 h 73"/>
                <a:gd name="T28" fmla="*/ 10 w 36"/>
                <a:gd name="T29" fmla="*/ 1 h 73"/>
                <a:gd name="T30" fmla="*/ 6 w 36"/>
                <a:gd name="T31" fmla="*/ 0 h 73"/>
                <a:gd name="T32" fmla="*/ 0 w 36"/>
                <a:gd name="T33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6" h="73">
                  <a:moveTo>
                    <a:pt x="32" y="73"/>
                  </a:moveTo>
                  <a:lnTo>
                    <a:pt x="33" y="67"/>
                  </a:lnTo>
                  <a:lnTo>
                    <a:pt x="36" y="59"/>
                  </a:lnTo>
                  <a:lnTo>
                    <a:pt x="36" y="52"/>
                  </a:lnTo>
                  <a:lnTo>
                    <a:pt x="36" y="46"/>
                  </a:lnTo>
                  <a:lnTo>
                    <a:pt x="36" y="39"/>
                  </a:lnTo>
                  <a:lnTo>
                    <a:pt x="34" y="32"/>
                  </a:lnTo>
                  <a:lnTo>
                    <a:pt x="33" y="27"/>
                  </a:lnTo>
                  <a:lnTo>
                    <a:pt x="31" y="21"/>
                  </a:lnTo>
                  <a:lnTo>
                    <a:pt x="29" y="17"/>
                  </a:lnTo>
                  <a:lnTo>
                    <a:pt x="26" y="13"/>
                  </a:lnTo>
                  <a:lnTo>
                    <a:pt x="22" y="8"/>
                  </a:lnTo>
                  <a:lnTo>
                    <a:pt x="19" y="6"/>
                  </a:lnTo>
                  <a:lnTo>
                    <a:pt x="15" y="3"/>
                  </a:lnTo>
                  <a:lnTo>
                    <a:pt x="10" y="1"/>
                  </a:lnTo>
                  <a:lnTo>
                    <a:pt x="6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31" name="Line 255"/>
            <p:cNvSpPr>
              <a:spLocks noChangeShapeType="1"/>
            </p:cNvSpPr>
            <p:nvPr/>
          </p:nvSpPr>
          <p:spPr bwMode="auto">
            <a:xfrm flipH="1">
              <a:off x="2870" y="2954"/>
              <a:ext cx="3" cy="1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32" name="Freeform 256"/>
            <p:cNvSpPr>
              <a:spLocks/>
            </p:cNvSpPr>
            <p:nvPr/>
          </p:nvSpPr>
          <p:spPr bwMode="auto">
            <a:xfrm>
              <a:off x="2843" y="2972"/>
              <a:ext cx="27" cy="27"/>
            </a:xfrm>
            <a:custGeom>
              <a:avLst/>
              <a:gdLst>
                <a:gd name="T0" fmla="*/ 0 w 70"/>
                <a:gd name="T1" fmla="*/ 74 h 74"/>
                <a:gd name="T2" fmla="*/ 4 w 70"/>
                <a:gd name="T3" fmla="*/ 74 h 74"/>
                <a:gd name="T4" fmla="*/ 9 w 70"/>
                <a:gd name="T5" fmla="*/ 73 h 74"/>
                <a:gd name="T6" fmla="*/ 15 w 70"/>
                <a:gd name="T7" fmla="*/ 71 h 74"/>
                <a:gd name="T8" fmla="*/ 21 w 70"/>
                <a:gd name="T9" fmla="*/ 68 h 74"/>
                <a:gd name="T10" fmla="*/ 26 w 70"/>
                <a:gd name="T11" fmla="*/ 65 h 74"/>
                <a:gd name="T12" fmla="*/ 30 w 70"/>
                <a:gd name="T13" fmla="*/ 62 h 74"/>
                <a:gd name="T14" fmla="*/ 36 w 70"/>
                <a:gd name="T15" fmla="*/ 57 h 74"/>
                <a:gd name="T16" fmla="*/ 42 w 70"/>
                <a:gd name="T17" fmla="*/ 53 h 74"/>
                <a:gd name="T18" fmla="*/ 46 w 70"/>
                <a:gd name="T19" fmla="*/ 47 h 74"/>
                <a:gd name="T20" fmla="*/ 50 w 70"/>
                <a:gd name="T21" fmla="*/ 41 h 74"/>
                <a:gd name="T22" fmla="*/ 55 w 70"/>
                <a:gd name="T23" fmla="*/ 35 h 74"/>
                <a:gd name="T24" fmla="*/ 59 w 70"/>
                <a:gd name="T25" fmla="*/ 29 h 74"/>
                <a:gd name="T26" fmla="*/ 63 w 70"/>
                <a:gd name="T27" fmla="*/ 22 h 74"/>
                <a:gd name="T28" fmla="*/ 66 w 70"/>
                <a:gd name="T29" fmla="*/ 14 h 74"/>
                <a:gd name="T30" fmla="*/ 68 w 70"/>
                <a:gd name="T31" fmla="*/ 8 h 74"/>
                <a:gd name="T32" fmla="*/ 70 w 70"/>
                <a:gd name="T33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0" h="74">
                  <a:moveTo>
                    <a:pt x="0" y="74"/>
                  </a:moveTo>
                  <a:lnTo>
                    <a:pt x="4" y="74"/>
                  </a:lnTo>
                  <a:lnTo>
                    <a:pt x="9" y="73"/>
                  </a:lnTo>
                  <a:lnTo>
                    <a:pt x="15" y="71"/>
                  </a:lnTo>
                  <a:lnTo>
                    <a:pt x="21" y="68"/>
                  </a:lnTo>
                  <a:lnTo>
                    <a:pt x="26" y="65"/>
                  </a:lnTo>
                  <a:lnTo>
                    <a:pt x="30" y="62"/>
                  </a:lnTo>
                  <a:lnTo>
                    <a:pt x="36" y="57"/>
                  </a:lnTo>
                  <a:lnTo>
                    <a:pt x="42" y="53"/>
                  </a:lnTo>
                  <a:lnTo>
                    <a:pt x="46" y="47"/>
                  </a:lnTo>
                  <a:lnTo>
                    <a:pt x="50" y="41"/>
                  </a:lnTo>
                  <a:lnTo>
                    <a:pt x="55" y="35"/>
                  </a:lnTo>
                  <a:lnTo>
                    <a:pt x="59" y="29"/>
                  </a:lnTo>
                  <a:lnTo>
                    <a:pt x="63" y="22"/>
                  </a:lnTo>
                  <a:lnTo>
                    <a:pt x="66" y="14"/>
                  </a:lnTo>
                  <a:lnTo>
                    <a:pt x="68" y="8"/>
                  </a:lnTo>
                  <a:lnTo>
                    <a:pt x="70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33" name="Line 257"/>
            <p:cNvSpPr>
              <a:spLocks noChangeShapeType="1"/>
            </p:cNvSpPr>
            <p:nvPr/>
          </p:nvSpPr>
          <p:spPr bwMode="auto">
            <a:xfrm flipH="1">
              <a:off x="2821" y="2999"/>
              <a:ext cx="2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34" name="Freeform 258"/>
            <p:cNvSpPr>
              <a:spLocks/>
            </p:cNvSpPr>
            <p:nvPr/>
          </p:nvSpPr>
          <p:spPr bwMode="auto">
            <a:xfrm>
              <a:off x="2903" y="2877"/>
              <a:ext cx="33" cy="117"/>
            </a:xfrm>
            <a:custGeom>
              <a:avLst/>
              <a:gdLst>
                <a:gd name="T0" fmla="*/ 81 w 81"/>
                <a:gd name="T1" fmla="*/ 0 h 294"/>
                <a:gd name="T2" fmla="*/ 73 w 81"/>
                <a:gd name="T3" fmla="*/ 13 h 294"/>
                <a:gd name="T4" fmla="*/ 66 w 81"/>
                <a:gd name="T5" fmla="*/ 27 h 294"/>
                <a:gd name="T6" fmla="*/ 58 w 81"/>
                <a:gd name="T7" fmla="*/ 40 h 294"/>
                <a:gd name="T8" fmla="*/ 51 w 81"/>
                <a:gd name="T9" fmla="*/ 54 h 294"/>
                <a:gd name="T10" fmla="*/ 45 w 81"/>
                <a:gd name="T11" fmla="*/ 67 h 294"/>
                <a:gd name="T12" fmla="*/ 38 w 81"/>
                <a:gd name="T13" fmla="*/ 82 h 294"/>
                <a:gd name="T14" fmla="*/ 33 w 81"/>
                <a:gd name="T15" fmla="*/ 96 h 294"/>
                <a:gd name="T16" fmla="*/ 27 w 81"/>
                <a:gd name="T17" fmla="*/ 111 h 294"/>
                <a:gd name="T18" fmla="*/ 23 w 81"/>
                <a:gd name="T19" fmla="*/ 125 h 294"/>
                <a:gd name="T20" fmla="*/ 18 w 81"/>
                <a:gd name="T21" fmla="*/ 140 h 294"/>
                <a:gd name="T22" fmla="*/ 14 w 81"/>
                <a:gd name="T23" fmla="*/ 155 h 294"/>
                <a:gd name="T24" fmla="*/ 10 w 81"/>
                <a:gd name="T25" fmla="*/ 169 h 294"/>
                <a:gd name="T26" fmla="*/ 8 w 81"/>
                <a:gd name="T27" fmla="*/ 184 h 294"/>
                <a:gd name="T28" fmla="*/ 5 w 81"/>
                <a:gd name="T29" fmla="*/ 198 h 294"/>
                <a:gd name="T30" fmla="*/ 4 w 81"/>
                <a:gd name="T31" fmla="*/ 212 h 294"/>
                <a:gd name="T32" fmla="*/ 2 w 81"/>
                <a:gd name="T33" fmla="*/ 227 h 294"/>
                <a:gd name="T34" fmla="*/ 0 w 81"/>
                <a:gd name="T35" fmla="*/ 241 h 294"/>
                <a:gd name="T36" fmla="*/ 0 w 81"/>
                <a:gd name="T37" fmla="*/ 254 h 294"/>
                <a:gd name="T38" fmla="*/ 0 w 81"/>
                <a:gd name="T39" fmla="*/ 269 h 294"/>
                <a:gd name="T40" fmla="*/ 2 w 81"/>
                <a:gd name="T41" fmla="*/ 282 h 294"/>
                <a:gd name="T42" fmla="*/ 3 w 81"/>
                <a:gd name="T43" fmla="*/ 294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1" h="294">
                  <a:moveTo>
                    <a:pt x="81" y="0"/>
                  </a:moveTo>
                  <a:lnTo>
                    <a:pt x="73" y="13"/>
                  </a:lnTo>
                  <a:lnTo>
                    <a:pt x="66" y="27"/>
                  </a:lnTo>
                  <a:lnTo>
                    <a:pt x="58" y="40"/>
                  </a:lnTo>
                  <a:lnTo>
                    <a:pt x="51" y="54"/>
                  </a:lnTo>
                  <a:lnTo>
                    <a:pt x="45" y="67"/>
                  </a:lnTo>
                  <a:lnTo>
                    <a:pt x="38" y="82"/>
                  </a:lnTo>
                  <a:lnTo>
                    <a:pt x="33" y="96"/>
                  </a:lnTo>
                  <a:lnTo>
                    <a:pt x="27" y="111"/>
                  </a:lnTo>
                  <a:lnTo>
                    <a:pt x="23" y="125"/>
                  </a:lnTo>
                  <a:lnTo>
                    <a:pt x="18" y="140"/>
                  </a:lnTo>
                  <a:lnTo>
                    <a:pt x="14" y="155"/>
                  </a:lnTo>
                  <a:lnTo>
                    <a:pt x="10" y="169"/>
                  </a:lnTo>
                  <a:lnTo>
                    <a:pt x="8" y="184"/>
                  </a:lnTo>
                  <a:lnTo>
                    <a:pt x="5" y="198"/>
                  </a:lnTo>
                  <a:lnTo>
                    <a:pt x="4" y="212"/>
                  </a:lnTo>
                  <a:lnTo>
                    <a:pt x="2" y="227"/>
                  </a:lnTo>
                  <a:lnTo>
                    <a:pt x="0" y="241"/>
                  </a:lnTo>
                  <a:lnTo>
                    <a:pt x="0" y="254"/>
                  </a:lnTo>
                  <a:lnTo>
                    <a:pt x="0" y="269"/>
                  </a:lnTo>
                  <a:lnTo>
                    <a:pt x="2" y="282"/>
                  </a:lnTo>
                  <a:lnTo>
                    <a:pt x="3" y="294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35" name="Freeform 259"/>
            <p:cNvSpPr>
              <a:spLocks/>
            </p:cNvSpPr>
            <p:nvPr/>
          </p:nvSpPr>
          <p:spPr bwMode="auto">
            <a:xfrm>
              <a:off x="2936" y="2870"/>
              <a:ext cx="19" cy="7"/>
            </a:xfrm>
            <a:custGeom>
              <a:avLst/>
              <a:gdLst>
                <a:gd name="T0" fmla="*/ 52 w 52"/>
                <a:gd name="T1" fmla="*/ 19 h 19"/>
                <a:gd name="T2" fmla="*/ 50 w 52"/>
                <a:gd name="T3" fmla="*/ 15 h 19"/>
                <a:gd name="T4" fmla="*/ 49 w 52"/>
                <a:gd name="T5" fmla="*/ 11 h 19"/>
                <a:gd name="T6" fmla="*/ 47 w 52"/>
                <a:gd name="T7" fmla="*/ 8 h 19"/>
                <a:gd name="T8" fmla="*/ 43 w 52"/>
                <a:gd name="T9" fmla="*/ 5 h 19"/>
                <a:gd name="T10" fmla="*/ 40 w 52"/>
                <a:gd name="T11" fmla="*/ 2 h 19"/>
                <a:gd name="T12" fmla="*/ 37 w 52"/>
                <a:gd name="T13" fmla="*/ 1 h 19"/>
                <a:gd name="T14" fmla="*/ 33 w 52"/>
                <a:gd name="T15" fmla="*/ 0 h 19"/>
                <a:gd name="T16" fmla="*/ 29 w 52"/>
                <a:gd name="T17" fmla="*/ 0 h 19"/>
                <a:gd name="T18" fmla="*/ 24 w 52"/>
                <a:gd name="T19" fmla="*/ 1 h 19"/>
                <a:gd name="T20" fmla="*/ 20 w 52"/>
                <a:gd name="T21" fmla="*/ 2 h 19"/>
                <a:gd name="T22" fmla="*/ 17 w 52"/>
                <a:gd name="T23" fmla="*/ 5 h 19"/>
                <a:gd name="T24" fmla="*/ 12 w 52"/>
                <a:gd name="T25" fmla="*/ 8 h 19"/>
                <a:gd name="T26" fmla="*/ 8 w 52"/>
                <a:gd name="T27" fmla="*/ 11 h 19"/>
                <a:gd name="T28" fmla="*/ 3 w 52"/>
                <a:gd name="T29" fmla="*/ 15 h 19"/>
                <a:gd name="T30" fmla="*/ 0 w 52"/>
                <a:gd name="T31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2" h="19">
                  <a:moveTo>
                    <a:pt x="52" y="19"/>
                  </a:moveTo>
                  <a:lnTo>
                    <a:pt x="50" y="15"/>
                  </a:lnTo>
                  <a:lnTo>
                    <a:pt x="49" y="11"/>
                  </a:lnTo>
                  <a:lnTo>
                    <a:pt x="47" y="8"/>
                  </a:lnTo>
                  <a:lnTo>
                    <a:pt x="43" y="5"/>
                  </a:lnTo>
                  <a:lnTo>
                    <a:pt x="40" y="2"/>
                  </a:lnTo>
                  <a:lnTo>
                    <a:pt x="37" y="1"/>
                  </a:lnTo>
                  <a:lnTo>
                    <a:pt x="33" y="0"/>
                  </a:lnTo>
                  <a:lnTo>
                    <a:pt x="29" y="0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5"/>
                  </a:lnTo>
                  <a:lnTo>
                    <a:pt x="12" y="8"/>
                  </a:lnTo>
                  <a:lnTo>
                    <a:pt x="8" y="11"/>
                  </a:lnTo>
                  <a:lnTo>
                    <a:pt x="3" y="15"/>
                  </a:lnTo>
                  <a:lnTo>
                    <a:pt x="0" y="19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36" name="Freeform 260"/>
            <p:cNvSpPr>
              <a:spLocks/>
            </p:cNvSpPr>
            <p:nvPr/>
          </p:nvSpPr>
          <p:spPr bwMode="auto">
            <a:xfrm>
              <a:off x="2925" y="2877"/>
              <a:ext cx="30" cy="117"/>
            </a:xfrm>
            <a:custGeom>
              <a:avLst/>
              <a:gdLst>
                <a:gd name="T0" fmla="*/ 0 w 80"/>
                <a:gd name="T1" fmla="*/ 294 h 294"/>
                <a:gd name="T2" fmla="*/ 8 w 80"/>
                <a:gd name="T3" fmla="*/ 282 h 294"/>
                <a:gd name="T4" fmla="*/ 16 w 80"/>
                <a:gd name="T5" fmla="*/ 269 h 294"/>
                <a:gd name="T6" fmla="*/ 23 w 80"/>
                <a:gd name="T7" fmla="*/ 254 h 294"/>
                <a:gd name="T8" fmla="*/ 30 w 80"/>
                <a:gd name="T9" fmla="*/ 241 h 294"/>
                <a:gd name="T10" fmla="*/ 37 w 80"/>
                <a:gd name="T11" fmla="*/ 227 h 294"/>
                <a:gd name="T12" fmla="*/ 43 w 80"/>
                <a:gd name="T13" fmla="*/ 212 h 294"/>
                <a:gd name="T14" fmla="*/ 49 w 80"/>
                <a:gd name="T15" fmla="*/ 198 h 294"/>
                <a:gd name="T16" fmla="*/ 54 w 80"/>
                <a:gd name="T17" fmla="*/ 184 h 294"/>
                <a:gd name="T18" fmla="*/ 59 w 80"/>
                <a:gd name="T19" fmla="*/ 169 h 294"/>
                <a:gd name="T20" fmla="*/ 64 w 80"/>
                <a:gd name="T21" fmla="*/ 155 h 294"/>
                <a:gd name="T22" fmla="*/ 67 w 80"/>
                <a:gd name="T23" fmla="*/ 140 h 294"/>
                <a:gd name="T24" fmla="*/ 70 w 80"/>
                <a:gd name="T25" fmla="*/ 125 h 294"/>
                <a:gd name="T26" fmla="*/ 74 w 80"/>
                <a:gd name="T27" fmla="*/ 111 h 294"/>
                <a:gd name="T28" fmla="*/ 76 w 80"/>
                <a:gd name="T29" fmla="*/ 96 h 294"/>
                <a:gd name="T30" fmla="*/ 78 w 80"/>
                <a:gd name="T31" fmla="*/ 82 h 294"/>
                <a:gd name="T32" fmla="*/ 79 w 80"/>
                <a:gd name="T33" fmla="*/ 67 h 294"/>
                <a:gd name="T34" fmla="*/ 80 w 80"/>
                <a:gd name="T35" fmla="*/ 54 h 294"/>
                <a:gd name="T36" fmla="*/ 80 w 80"/>
                <a:gd name="T37" fmla="*/ 40 h 294"/>
                <a:gd name="T38" fmla="*/ 80 w 80"/>
                <a:gd name="T39" fmla="*/ 27 h 294"/>
                <a:gd name="T40" fmla="*/ 80 w 80"/>
                <a:gd name="T41" fmla="*/ 13 h 294"/>
                <a:gd name="T42" fmla="*/ 79 w 80"/>
                <a:gd name="T43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0" h="294">
                  <a:moveTo>
                    <a:pt x="0" y="294"/>
                  </a:moveTo>
                  <a:lnTo>
                    <a:pt x="8" y="282"/>
                  </a:lnTo>
                  <a:lnTo>
                    <a:pt x="16" y="269"/>
                  </a:lnTo>
                  <a:lnTo>
                    <a:pt x="23" y="254"/>
                  </a:lnTo>
                  <a:lnTo>
                    <a:pt x="30" y="241"/>
                  </a:lnTo>
                  <a:lnTo>
                    <a:pt x="37" y="227"/>
                  </a:lnTo>
                  <a:lnTo>
                    <a:pt x="43" y="212"/>
                  </a:lnTo>
                  <a:lnTo>
                    <a:pt x="49" y="198"/>
                  </a:lnTo>
                  <a:lnTo>
                    <a:pt x="54" y="184"/>
                  </a:lnTo>
                  <a:lnTo>
                    <a:pt x="59" y="169"/>
                  </a:lnTo>
                  <a:lnTo>
                    <a:pt x="64" y="155"/>
                  </a:lnTo>
                  <a:lnTo>
                    <a:pt x="67" y="140"/>
                  </a:lnTo>
                  <a:lnTo>
                    <a:pt x="70" y="125"/>
                  </a:lnTo>
                  <a:lnTo>
                    <a:pt x="74" y="111"/>
                  </a:lnTo>
                  <a:lnTo>
                    <a:pt x="76" y="96"/>
                  </a:lnTo>
                  <a:lnTo>
                    <a:pt x="78" y="82"/>
                  </a:lnTo>
                  <a:lnTo>
                    <a:pt x="79" y="67"/>
                  </a:lnTo>
                  <a:lnTo>
                    <a:pt x="80" y="54"/>
                  </a:lnTo>
                  <a:lnTo>
                    <a:pt x="80" y="40"/>
                  </a:lnTo>
                  <a:lnTo>
                    <a:pt x="80" y="27"/>
                  </a:lnTo>
                  <a:lnTo>
                    <a:pt x="80" y="13"/>
                  </a:lnTo>
                  <a:lnTo>
                    <a:pt x="79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37" name="Freeform 261"/>
            <p:cNvSpPr>
              <a:spLocks/>
            </p:cNvSpPr>
            <p:nvPr/>
          </p:nvSpPr>
          <p:spPr bwMode="auto">
            <a:xfrm>
              <a:off x="2906" y="2994"/>
              <a:ext cx="19" cy="5"/>
            </a:xfrm>
            <a:custGeom>
              <a:avLst/>
              <a:gdLst>
                <a:gd name="T0" fmla="*/ 0 w 51"/>
                <a:gd name="T1" fmla="*/ 0 h 19"/>
                <a:gd name="T2" fmla="*/ 1 w 51"/>
                <a:gd name="T3" fmla="*/ 4 h 19"/>
                <a:gd name="T4" fmla="*/ 3 w 51"/>
                <a:gd name="T5" fmla="*/ 9 h 19"/>
                <a:gd name="T6" fmla="*/ 5 w 51"/>
                <a:gd name="T7" fmla="*/ 12 h 19"/>
                <a:gd name="T8" fmla="*/ 7 w 51"/>
                <a:gd name="T9" fmla="*/ 14 h 19"/>
                <a:gd name="T10" fmla="*/ 11 w 51"/>
                <a:gd name="T11" fmla="*/ 17 h 19"/>
                <a:gd name="T12" fmla="*/ 14 w 51"/>
                <a:gd name="T13" fmla="*/ 19 h 19"/>
                <a:gd name="T14" fmla="*/ 18 w 51"/>
                <a:gd name="T15" fmla="*/ 19 h 19"/>
                <a:gd name="T16" fmla="*/ 22 w 51"/>
                <a:gd name="T17" fmla="*/ 19 h 19"/>
                <a:gd name="T18" fmla="*/ 26 w 51"/>
                <a:gd name="T19" fmla="*/ 19 h 19"/>
                <a:gd name="T20" fmla="*/ 31 w 51"/>
                <a:gd name="T21" fmla="*/ 17 h 19"/>
                <a:gd name="T22" fmla="*/ 35 w 51"/>
                <a:gd name="T23" fmla="*/ 14 h 19"/>
                <a:gd name="T24" fmla="*/ 39 w 51"/>
                <a:gd name="T25" fmla="*/ 12 h 19"/>
                <a:gd name="T26" fmla="*/ 43 w 51"/>
                <a:gd name="T27" fmla="*/ 9 h 19"/>
                <a:gd name="T28" fmla="*/ 47 w 51"/>
                <a:gd name="T29" fmla="*/ 4 h 19"/>
                <a:gd name="T30" fmla="*/ 51 w 51"/>
                <a:gd name="T31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1" h="19">
                  <a:moveTo>
                    <a:pt x="0" y="0"/>
                  </a:moveTo>
                  <a:lnTo>
                    <a:pt x="1" y="4"/>
                  </a:lnTo>
                  <a:lnTo>
                    <a:pt x="3" y="9"/>
                  </a:lnTo>
                  <a:lnTo>
                    <a:pt x="5" y="12"/>
                  </a:lnTo>
                  <a:lnTo>
                    <a:pt x="7" y="14"/>
                  </a:lnTo>
                  <a:lnTo>
                    <a:pt x="11" y="17"/>
                  </a:lnTo>
                  <a:lnTo>
                    <a:pt x="14" y="19"/>
                  </a:lnTo>
                  <a:lnTo>
                    <a:pt x="18" y="19"/>
                  </a:lnTo>
                  <a:lnTo>
                    <a:pt x="22" y="19"/>
                  </a:lnTo>
                  <a:lnTo>
                    <a:pt x="26" y="19"/>
                  </a:lnTo>
                  <a:lnTo>
                    <a:pt x="31" y="17"/>
                  </a:lnTo>
                  <a:lnTo>
                    <a:pt x="35" y="14"/>
                  </a:lnTo>
                  <a:lnTo>
                    <a:pt x="39" y="12"/>
                  </a:lnTo>
                  <a:lnTo>
                    <a:pt x="43" y="9"/>
                  </a:lnTo>
                  <a:lnTo>
                    <a:pt x="47" y="4"/>
                  </a:lnTo>
                  <a:lnTo>
                    <a:pt x="51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38" name="Line 262"/>
            <p:cNvSpPr>
              <a:spLocks noChangeShapeType="1"/>
            </p:cNvSpPr>
            <p:nvPr/>
          </p:nvSpPr>
          <p:spPr bwMode="auto">
            <a:xfrm>
              <a:off x="1701" y="2602"/>
              <a:ext cx="0" cy="0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39" name="Line 263"/>
            <p:cNvSpPr>
              <a:spLocks noChangeShapeType="1"/>
            </p:cNvSpPr>
            <p:nvPr/>
          </p:nvSpPr>
          <p:spPr bwMode="auto">
            <a:xfrm>
              <a:off x="4089" y="2602"/>
              <a:ext cx="0" cy="0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40" name="Line 264"/>
            <p:cNvSpPr>
              <a:spLocks noChangeShapeType="1"/>
            </p:cNvSpPr>
            <p:nvPr/>
          </p:nvSpPr>
          <p:spPr bwMode="auto">
            <a:xfrm>
              <a:off x="4089" y="3062"/>
              <a:ext cx="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41" name="Line 265"/>
            <p:cNvSpPr>
              <a:spLocks noChangeShapeType="1"/>
            </p:cNvSpPr>
            <p:nvPr/>
          </p:nvSpPr>
          <p:spPr bwMode="auto">
            <a:xfrm>
              <a:off x="4089" y="4223"/>
              <a:ext cx="43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42" name="Line 266"/>
            <p:cNvSpPr>
              <a:spLocks noChangeShapeType="1"/>
            </p:cNvSpPr>
            <p:nvPr/>
          </p:nvSpPr>
          <p:spPr bwMode="auto">
            <a:xfrm>
              <a:off x="4089" y="3427"/>
              <a:ext cx="43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43" name="Line 267"/>
            <p:cNvSpPr>
              <a:spLocks noChangeShapeType="1"/>
            </p:cNvSpPr>
            <p:nvPr/>
          </p:nvSpPr>
          <p:spPr bwMode="auto">
            <a:xfrm flipV="1">
              <a:off x="4469" y="3509"/>
              <a:ext cx="0" cy="63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44" name="Freeform 268"/>
            <p:cNvSpPr>
              <a:spLocks/>
            </p:cNvSpPr>
            <p:nvPr/>
          </p:nvSpPr>
          <p:spPr bwMode="auto">
            <a:xfrm>
              <a:off x="4456" y="4140"/>
              <a:ext cx="30" cy="83"/>
            </a:xfrm>
            <a:custGeom>
              <a:avLst/>
              <a:gdLst>
                <a:gd name="T0" fmla="*/ 0 w 71"/>
                <a:gd name="T1" fmla="*/ 0 h 212"/>
                <a:gd name="T2" fmla="*/ 71 w 71"/>
                <a:gd name="T3" fmla="*/ 0 h 212"/>
                <a:gd name="T4" fmla="*/ 35 w 71"/>
                <a:gd name="T5" fmla="*/ 212 h 212"/>
                <a:gd name="T6" fmla="*/ 0 w 71"/>
                <a:gd name="T7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212">
                  <a:moveTo>
                    <a:pt x="0" y="0"/>
                  </a:moveTo>
                  <a:lnTo>
                    <a:pt x="71" y="0"/>
                  </a:lnTo>
                  <a:lnTo>
                    <a:pt x="35" y="2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9050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45" name="Freeform 269"/>
            <p:cNvSpPr>
              <a:spLocks/>
            </p:cNvSpPr>
            <p:nvPr/>
          </p:nvSpPr>
          <p:spPr bwMode="auto">
            <a:xfrm>
              <a:off x="4456" y="4140"/>
              <a:ext cx="30" cy="83"/>
            </a:xfrm>
            <a:custGeom>
              <a:avLst/>
              <a:gdLst>
                <a:gd name="T0" fmla="*/ 0 w 71"/>
                <a:gd name="T1" fmla="*/ 0 h 212"/>
                <a:gd name="T2" fmla="*/ 71 w 71"/>
                <a:gd name="T3" fmla="*/ 0 h 212"/>
                <a:gd name="T4" fmla="*/ 35 w 71"/>
                <a:gd name="T5" fmla="*/ 212 h 212"/>
                <a:gd name="T6" fmla="*/ 0 w 71"/>
                <a:gd name="T7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212">
                  <a:moveTo>
                    <a:pt x="0" y="0"/>
                  </a:moveTo>
                  <a:lnTo>
                    <a:pt x="71" y="0"/>
                  </a:lnTo>
                  <a:lnTo>
                    <a:pt x="35" y="2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46" name="Freeform 270"/>
            <p:cNvSpPr>
              <a:spLocks/>
            </p:cNvSpPr>
            <p:nvPr/>
          </p:nvSpPr>
          <p:spPr bwMode="auto">
            <a:xfrm>
              <a:off x="4456" y="3427"/>
              <a:ext cx="30" cy="82"/>
            </a:xfrm>
            <a:custGeom>
              <a:avLst/>
              <a:gdLst>
                <a:gd name="T0" fmla="*/ 0 w 71"/>
                <a:gd name="T1" fmla="*/ 212 h 212"/>
                <a:gd name="T2" fmla="*/ 71 w 71"/>
                <a:gd name="T3" fmla="*/ 212 h 212"/>
                <a:gd name="T4" fmla="*/ 35 w 71"/>
                <a:gd name="T5" fmla="*/ 0 h 212"/>
                <a:gd name="T6" fmla="*/ 0 w 71"/>
                <a:gd name="T7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212">
                  <a:moveTo>
                    <a:pt x="0" y="212"/>
                  </a:moveTo>
                  <a:lnTo>
                    <a:pt x="71" y="212"/>
                  </a:lnTo>
                  <a:lnTo>
                    <a:pt x="35" y="0"/>
                  </a:lnTo>
                  <a:lnTo>
                    <a:pt x="0" y="212"/>
                  </a:lnTo>
                  <a:close/>
                </a:path>
              </a:pathLst>
            </a:custGeom>
            <a:solidFill>
              <a:schemeClr val="tx2"/>
            </a:solidFill>
            <a:ln w="19050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47" name="Freeform 271"/>
            <p:cNvSpPr>
              <a:spLocks/>
            </p:cNvSpPr>
            <p:nvPr/>
          </p:nvSpPr>
          <p:spPr bwMode="auto">
            <a:xfrm>
              <a:off x="4456" y="3427"/>
              <a:ext cx="30" cy="82"/>
            </a:xfrm>
            <a:custGeom>
              <a:avLst/>
              <a:gdLst>
                <a:gd name="T0" fmla="*/ 0 w 71"/>
                <a:gd name="T1" fmla="*/ 212 h 212"/>
                <a:gd name="T2" fmla="*/ 71 w 71"/>
                <a:gd name="T3" fmla="*/ 212 h 212"/>
                <a:gd name="T4" fmla="*/ 35 w 71"/>
                <a:gd name="T5" fmla="*/ 0 h 212"/>
                <a:gd name="T6" fmla="*/ 0 w 71"/>
                <a:gd name="T7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212">
                  <a:moveTo>
                    <a:pt x="0" y="212"/>
                  </a:moveTo>
                  <a:lnTo>
                    <a:pt x="71" y="212"/>
                  </a:lnTo>
                  <a:lnTo>
                    <a:pt x="35" y="0"/>
                  </a:lnTo>
                  <a:lnTo>
                    <a:pt x="0" y="212"/>
                  </a:lnTo>
                  <a:close/>
                </a:path>
              </a:pathLst>
            </a:custGeom>
            <a:solidFill>
              <a:schemeClr val="tx2"/>
            </a:solidFill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48" name="Freeform 272"/>
            <p:cNvSpPr>
              <a:spLocks/>
            </p:cNvSpPr>
            <p:nvPr/>
          </p:nvSpPr>
          <p:spPr bwMode="auto">
            <a:xfrm>
              <a:off x="4276" y="3843"/>
              <a:ext cx="132" cy="35"/>
            </a:xfrm>
            <a:custGeom>
              <a:avLst/>
              <a:gdLst>
                <a:gd name="T0" fmla="*/ 332 w 332"/>
                <a:gd name="T1" fmla="*/ 89 h 89"/>
                <a:gd name="T2" fmla="*/ 0 w 332"/>
                <a:gd name="T3" fmla="*/ 0 h 89"/>
                <a:gd name="T4" fmla="*/ 75 w 332"/>
                <a:gd name="T5" fmla="*/ 7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2" h="89">
                  <a:moveTo>
                    <a:pt x="332" y="89"/>
                  </a:moveTo>
                  <a:lnTo>
                    <a:pt x="0" y="0"/>
                  </a:lnTo>
                  <a:lnTo>
                    <a:pt x="75" y="71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49" name="Freeform 273"/>
            <p:cNvSpPr>
              <a:spLocks/>
            </p:cNvSpPr>
            <p:nvPr/>
          </p:nvSpPr>
          <p:spPr bwMode="auto">
            <a:xfrm>
              <a:off x="4284" y="3804"/>
              <a:ext cx="117" cy="30"/>
            </a:xfrm>
            <a:custGeom>
              <a:avLst/>
              <a:gdLst>
                <a:gd name="T0" fmla="*/ 0 w 294"/>
                <a:gd name="T1" fmla="*/ 0 h 81"/>
                <a:gd name="T2" fmla="*/ 14 w 294"/>
                <a:gd name="T3" fmla="*/ 8 h 81"/>
                <a:gd name="T4" fmla="*/ 27 w 294"/>
                <a:gd name="T5" fmla="*/ 16 h 81"/>
                <a:gd name="T6" fmla="*/ 40 w 294"/>
                <a:gd name="T7" fmla="*/ 23 h 81"/>
                <a:gd name="T8" fmla="*/ 54 w 294"/>
                <a:gd name="T9" fmla="*/ 30 h 81"/>
                <a:gd name="T10" fmla="*/ 68 w 294"/>
                <a:gd name="T11" fmla="*/ 37 h 81"/>
                <a:gd name="T12" fmla="*/ 82 w 294"/>
                <a:gd name="T13" fmla="*/ 43 h 81"/>
                <a:gd name="T14" fmla="*/ 96 w 294"/>
                <a:gd name="T15" fmla="*/ 49 h 81"/>
                <a:gd name="T16" fmla="*/ 111 w 294"/>
                <a:gd name="T17" fmla="*/ 54 h 81"/>
                <a:gd name="T18" fmla="*/ 125 w 294"/>
                <a:gd name="T19" fmla="*/ 59 h 81"/>
                <a:gd name="T20" fmla="*/ 141 w 294"/>
                <a:gd name="T21" fmla="*/ 63 h 81"/>
                <a:gd name="T22" fmla="*/ 155 w 294"/>
                <a:gd name="T23" fmla="*/ 68 h 81"/>
                <a:gd name="T24" fmla="*/ 169 w 294"/>
                <a:gd name="T25" fmla="*/ 71 h 81"/>
                <a:gd name="T26" fmla="*/ 184 w 294"/>
                <a:gd name="T27" fmla="*/ 73 h 81"/>
                <a:gd name="T28" fmla="*/ 198 w 294"/>
                <a:gd name="T29" fmla="*/ 75 h 81"/>
                <a:gd name="T30" fmla="*/ 212 w 294"/>
                <a:gd name="T31" fmla="*/ 78 h 81"/>
                <a:gd name="T32" fmla="*/ 227 w 294"/>
                <a:gd name="T33" fmla="*/ 80 h 81"/>
                <a:gd name="T34" fmla="*/ 241 w 294"/>
                <a:gd name="T35" fmla="*/ 80 h 81"/>
                <a:gd name="T36" fmla="*/ 254 w 294"/>
                <a:gd name="T37" fmla="*/ 81 h 81"/>
                <a:gd name="T38" fmla="*/ 268 w 294"/>
                <a:gd name="T39" fmla="*/ 81 h 81"/>
                <a:gd name="T40" fmla="*/ 282 w 294"/>
                <a:gd name="T41" fmla="*/ 80 h 81"/>
                <a:gd name="T42" fmla="*/ 294 w 294"/>
                <a:gd name="T43" fmla="*/ 79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94" h="81">
                  <a:moveTo>
                    <a:pt x="0" y="0"/>
                  </a:moveTo>
                  <a:lnTo>
                    <a:pt x="14" y="8"/>
                  </a:lnTo>
                  <a:lnTo>
                    <a:pt x="27" y="16"/>
                  </a:lnTo>
                  <a:lnTo>
                    <a:pt x="40" y="23"/>
                  </a:lnTo>
                  <a:lnTo>
                    <a:pt x="54" y="30"/>
                  </a:lnTo>
                  <a:lnTo>
                    <a:pt x="68" y="37"/>
                  </a:lnTo>
                  <a:lnTo>
                    <a:pt x="82" y="43"/>
                  </a:lnTo>
                  <a:lnTo>
                    <a:pt x="96" y="49"/>
                  </a:lnTo>
                  <a:lnTo>
                    <a:pt x="111" y="54"/>
                  </a:lnTo>
                  <a:lnTo>
                    <a:pt x="125" y="59"/>
                  </a:lnTo>
                  <a:lnTo>
                    <a:pt x="141" y="63"/>
                  </a:lnTo>
                  <a:lnTo>
                    <a:pt x="155" y="68"/>
                  </a:lnTo>
                  <a:lnTo>
                    <a:pt x="169" y="71"/>
                  </a:lnTo>
                  <a:lnTo>
                    <a:pt x="184" y="73"/>
                  </a:lnTo>
                  <a:lnTo>
                    <a:pt x="198" y="75"/>
                  </a:lnTo>
                  <a:lnTo>
                    <a:pt x="212" y="78"/>
                  </a:lnTo>
                  <a:lnTo>
                    <a:pt x="227" y="80"/>
                  </a:lnTo>
                  <a:lnTo>
                    <a:pt x="241" y="80"/>
                  </a:lnTo>
                  <a:lnTo>
                    <a:pt x="254" y="81"/>
                  </a:lnTo>
                  <a:lnTo>
                    <a:pt x="268" y="81"/>
                  </a:lnTo>
                  <a:lnTo>
                    <a:pt x="282" y="80"/>
                  </a:lnTo>
                  <a:lnTo>
                    <a:pt x="294" y="79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50" name="Freeform 274"/>
            <p:cNvSpPr>
              <a:spLocks/>
            </p:cNvSpPr>
            <p:nvPr/>
          </p:nvSpPr>
          <p:spPr bwMode="auto">
            <a:xfrm>
              <a:off x="4276" y="3782"/>
              <a:ext cx="8" cy="22"/>
            </a:xfrm>
            <a:custGeom>
              <a:avLst/>
              <a:gdLst>
                <a:gd name="T0" fmla="*/ 19 w 19"/>
                <a:gd name="T1" fmla="*/ 0 h 52"/>
                <a:gd name="T2" fmla="*/ 15 w 19"/>
                <a:gd name="T3" fmla="*/ 1 h 52"/>
                <a:gd name="T4" fmla="*/ 12 w 19"/>
                <a:gd name="T5" fmla="*/ 4 h 52"/>
                <a:gd name="T6" fmla="*/ 8 w 19"/>
                <a:gd name="T7" fmla="*/ 6 h 52"/>
                <a:gd name="T8" fmla="*/ 5 w 19"/>
                <a:gd name="T9" fmla="*/ 9 h 52"/>
                <a:gd name="T10" fmla="*/ 3 w 19"/>
                <a:gd name="T11" fmla="*/ 11 h 52"/>
                <a:gd name="T12" fmla="*/ 2 w 19"/>
                <a:gd name="T13" fmla="*/ 16 h 52"/>
                <a:gd name="T14" fmla="*/ 0 w 19"/>
                <a:gd name="T15" fmla="*/ 19 h 52"/>
                <a:gd name="T16" fmla="*/ 0 w 19"/>
                <a:gd name="T17" fmla="*/ 24 h 52"/>
                <a:gd name="T18" fmla="*/ 2 w 19"/>
                <a:gd name="T19" fmla="*/ 27 h 52"/>
                <a:gd name="T20" fmla="*/ 3 w 19"/>
                <a:gd name="T21" fmla="*/ 31 h 52"/>
                <a:gd name="T22" fmla="*/ 5 w 19"/>
                <a:gd name="T23" fmla="*/ 36 h 52"/>
                <a:gd name="T24" fmla="*/ 8 w 19"/>
                <a:gd name="T25" fmla="*/ 40 h 52"/>
                <a:gd name="T26" fmla="*/ 12 w 19"/>
                <a:gd name="T27" fmla="*/ 45 h 52"/>
                <a:gd name="T28" fmla="*/ 15 w 19"/>
                <a:gd name="T29" fmla="*/ 48 h 52"/>
                <a:gd name="T30" fmla="*/ 19 w 19"/>
                <a:gd name="T31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52">
                  <a:moveTo>
                    <a:pt x="19" y="0"/>
                  </a:moveTo>
                  <a:lnTo>
                    <a:pt x="15" y="1"/>
                  </a:lnTo>
                  <a:lnTo>
                    <a:pt x="12" y="4"/>
                  </a:lnTo>
                  <a:lnTo>
                    <a:pt x="8" y="6"/>
                  </a:lnTo>
                  <a:lnTo>
                    <a:pt x="5" y="9"/>
                  </a:lnTo>
                  <a:lnTo>
                    <a:pt x="3" y="11"/>
                  </a:lnTo>
                  <a:lnTo>
                    <a:pt x="2" y="16"/>
                  </a:lnTo>
                  <a:lnTo>
                    <a:pt x="0" y="19"/>
                  </a:lnTo>
                  <a:lnTo>
                    <a:pt x="0" y="24"/>
                  </a:lnTo>
                  <a:lnTo>
                    <a:pt x="2" y="27"/>
                  </a:lnTo>
                  <a:lnTo>
                    <a:pt x="3" y="31"/>
                  </a:lnTo>
                  <a:lnTo>
                    <a:pt x="5" y="36"/>
                  </a:lnTo>
                  <a:lnTo>
                    <a:pt x="8" y="40"/>
                  </a:lnTo>
                  <a:lnTo>
                    <a:pt x="12" y="45"/>
                  </a:lnTo>
                  <a:lnTo>
                    <a:pt x="15" y="48"/>
                  </a:lnTo>
                  <a:lnTo>
                    <a:pt x="19" y="52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51" name="Freeform 275"/>
            <p:cNvSpPr>
              <a:spLocks/>
            </p:cNvSpPr>
            <p:nvPr/>
          </p:nvSpPr>
          <p:spPr bwMode="auto">
            <a:xfrm>
              <a:off x="4284" y="3782"/>
              <a:ext cx="117" cy="33"/>
            </a:xfrm>
            <a:custGeom>
              <a:avLst/>
              <a:gdLst>
                <a:gd name="T0" fmla="*/ 294 w 294"/>
                <a:gd name="T1" fmla="*/ 81 h 81"/>
                <a:gd name="T2" fmla="*/ 282 w 294"/>
                <a:gd name="T3" fmla="*/ 73 h 81"/>
                <a:gd name="T4" fmla="*/ 268 w 294"/>
                <a:gd name="T5" fmla="*/ 65 h 81"/>
                <a:gd name="T6" fmla="*/ 254 w 294"/>
                <a:gd name="T7" fmla="*/ 58 h 81"/>
                <a:gd name="T8" fmla="*/ 241 w 294"/>
                <a:gd name="T9" fmla="*/ 51 h 81"/>
                <a:gd name="T10" fmla="*/ 227 w 294"/>
                <a:gd name="T11" fmla="*/ 44 h 81"/>
                <a:gd name="T12" fmla="*/ 212 w 294"/>
                <a:gd name="T13" fmla="*/ 38 h 81"/>
                <a:gd name="T14" fmla="*/ 198 w 294"/>
                <a:gd name="T15" fmla="*/ 32 h 81"/>
                <a:gd name="T16" fmla="*/ 184 w 294"/>
                <a:gd name="T17" fmla="*/ 27 h 81"/>
                <a:gd name="T18" fmla="*/ 169 w 294"/>
                <a:gd name="T19" fmla="*/ 22 h 81"/>
                <a:gd name="T20" fmla="*/ 155 w 294"/>
                <a:gd name="T21" fmla="*/ 18 h 81"/>
                <a:gd name="T22" fmla="*/ 141 w 294"/>
                <a:gd name="T23" fmla="*/ 13 h 81"/>
                <a:gd name="T24" fmla="*/ 125 w 294"/>
                <a:gd name="T25" fmla="*/ 10 h 81"/>
                <a:gd name="T26" fmla="*/ 111 w 294"/>
                <a:gd name="T27" fmla="*/ 8 h 81"/>
                <a:gd name="T28" fmla="*/ 96 w 294"/>
                <a:gd name="T29" fmla="*/ 6 h 81"/>
                <a:gd name="T30" fmla="*/ 82 w 294"/>
                <a:gd name="T31" fmla="*/ 3 h 81"/>
                <a:gd name="T32" fmla="*/ 68 w 294"/>
                <a:gd name="T33" fmla="*/ 1 h 81"/>
                <a:gd name="T34" fmla="*/ 54 w 294"/>
                <a:gd name="T35" fmla="*/ 1 h 81"/>
                <a:gd name="T36" fmla="*/ 40 w 294"/>
                <a:gd name="T37" fmla="*/ 0 h 81"/>
                <a:gd name="T38" fmla="*/ 27 w 294"/>
                <a:gd name="T39" fmla="*/ 0 h 81"/>
                <a:gd name="T40" fmla="*/ 14 w 294"/>
                <a:gd name="T41" fmla="*/ 1 h 81"/>
                <a:gd name="T42" fmla="*/ 0 w 294"/>
                <a:gd name="T43" fmla="*/ 2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94" h="81">
                  <a:moveTo>
                    <a:pt x="294" y="81"/>
                  </a:moveTo>
                  <a:lnTo>
                    <a:pt x="282" y="73"/>
                  </a:lnTo>
                  <a:lnTo>
                    <a:pt x="268" y="65"/>
                  </a:lnTo>
                  <a:lnTo>
                    <a:pt x="254" y="58"/>
                  </a:lnTo>
                  <a:lnTo>
                    <a:pt x="241" y="51"/>
                  </a:lnTo>
                  <a:lnTo>
                    <a:pt x="227" y="44"/>
                  </a:lnTo>
                  <a:lnTo>
                    <a:pt x="212" y="38"/>
                  </a:lnTo>
                  <a:lnTo>
                    <a:pt x="198" y="32"/>
                  </a:lnTo>
                  <a:lnTo>
                    <a:pt x="184" y="27"/>
                  </a:lnTo>
                  <a:lnTo>
                    <a:pt x="169" y="22"/>
                  </a:lnTo>
                  <a:lnTo>
                    <a:pt x="155" y="18"/>
                  </a:lnTo>
                  <a:lnTo>
                    <a:pt x="141" y="13"/>
                  </a:lnTo>
                  <a:lnTo>
                    <a:pt x="125" y="10"/>
                  </a:lnTo>
                  <a:lnTo>
                    <a:pt x="111" y="8"/>
                  </a:lnTo>
                  <a:lnTo>
                    <a:pt x="96" y="6"/>
                  </a:lnTo>
                  <a:lnTo>
                    <a:pt x="82" y="3"/>
                  </a:lnTo>
                  <a:lnTo>
                    <a:pt x="68" y="1"/>
                  </a:lnTo>
                  <a:lnTo>
                    <a:pt x="54" y="1"/>
                  </a:lnTo>
                  <a:lnTo>
                    <a:pt x="40" y="0"/>
                  </a:lnTo>
                  <a:lnTo>
                    <a:pt x="27" y="0"/>
                  </a:lnTo>
                  <a:lnTo>
                    <a:pt x="14" y="1"/>
                  </a:lnTo>
                  <a:lnTo>
                    <a:pt x="0" y="2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52" name="Freeform 276"/>
            <p:cNvSpPr>
              <a:spLocks/>
            </p:cNvSpPr>
            <p:nvPr/>
          </p:nvSpPr>
          <p:spPr bwMode="auto">
            <a:xfrm>
              <a:off x="4401" y="3815"/>
              <a:ext cx="7" cy="19"/>
            </a:xfrm>
            <a:custGeom>
              <a:avLst/>
              <a:gdLst>
                <a:gd name="T0" fmla="*/ 0 w 19"/>
                <a:gd name="T1" fmla="*/ 52 h 52"/>
                <a:gd name="T2" fmla="*/ 5 w 19"/>
                <a:gd name="T3" fmla="*/ 51 h 52"/>
                <a:gd name="T4" fmla="*/ 9 w 19"/>
                <a:gd name="T5" fmla="*/ 48 h 52"/>
                <a:gd name="T6" fmla="*/ 12 w 19"/>
                <a:gd name="T7" fmla="*/ 46 h 52"/>
                <a:gd name="T8" fmla="*/ 15 w 19"/>
                <a:gd name="T9" fmla="*/ 43 h 52"/>
                <a:gd name="T10" fmla="*/ 17 w 19"/>
                <a:gd name="T11" fmla="*/ 41 h 52"/>
                <a:gd name="T12" fmla="*/ 18 w 19"/>
                <a:gd name="T13" fmla="*/ 36 h 52"/>
                <a:gd name="T14" fmla="*/ 19 w 19"/>
                <a:gd name="T15" fmla="*/ 33 h 52"/>
                <a:gd name="T16" fmla="*/ 19 w 19"/>
                <a:gd name="T17" fmla="*/ 29 h 52"/>
                <a:gd name="T18" fmla="*/ 18 w 19"/>
                <a:gd name="T19" fmla="*/ 25 h 52"/>
                <a:gd name="T20" fmla="*/ 17 w 19"/>
                <a:gd name="T21" fmla="*/ 21 h 52"/>
                <a:gd name="T22" fmla="*/ 15 w 19"/>
                <a:gd name="T23" fmla="*/ 16 h 52"/>
                <a:gd name="T24" fmla="*/ 12 w 19"/>
                <a:gd name="T25" fmla="*/ 12 h 52"/>
                <a:gd name="T26" fmla="*/ 9 w 19"/>
                <a:gd name="T27" fmla="*/ 8 h 52"/>
                <a:gd name="T28" fmla="*/ 5 w 19"/>
                <a:gd name="T29" fmla="*/ 4 h 52"/>
                <a:gd name="T30" fmla="*/ 0 w 19"/>
                <a:gd name="T31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52">
                  <a:moveTo>
                    <a:pt x="0" y="52"/>
                  </a:moveTo>
                  <a:lnTo>
                    <a:pt x="5" y="51"/>
                  </a:lnTo>
                  <a:lnTo>
                    <a:pt x="9" y="48"/>
                  </a:lnTo>
                  <a:lnTo>
                    <a:pt x="12" y="46"/>
                  </a:lnTo>
                  <a:lnTo>
                    <a:pt x="15" y="43"/>
                  </a:lnTo>
                  <a:lnTo>
                    <a:pt x="17" y="41"/>
                  </a:lnTo>
                  <a:lnTo>
                    <a:pt x="18" y="36"/>
                  </a:lnTo>
                  <a:lnTo>
                    <a:pt x="19" y="33"/>
                  </a:lnTo>
                  <a:lnTo>
                    <a:pt x="19" y="29"/>
                  </a:lnTo>
                  <a:lnTo>
                    <a:pt x="18" y="25"/>
                  </a:lnTo>
                  <a:lnTo>
                    <a:pt x="17" y="21"/>
                  </a:lnTo>
                  <a:lnTo>
                    <a:pt x="15" y="16"/>
                  </a:lnTo>
                  <a:lnTo>
                    <a:pt x="12" y="12"/>
                  </a:lnTo>
                  <a:lnTo>
                    <a:pt x="9" y="8"/>
                  </a:lnTo>
                  <a:lnTo>
                    <a:pt x="5" y="4"/>
                  </a:lnTo>
                  <a:lnTo>
                    <a:pt x="0" y="0"/>
                  </a:lnTo>
                </a:path>
              </a:pathLst>
            </a:custGeom>
            <a:solidFill>
              <a:schemeClr val="tx2"/>
            </a:solidFill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53" name="Line 277"/>
            <p:cNvSpPr>
              <a:spLocks noChangeShapeType="1"/>
            </p:cNvSpPr>
            <p:nvPr/>
          </p:nvSpPr>
          <p:spPr bwMode="auto">
            <a:xfrm>
              <a:off x="4089" y="4223"/>
              <a:ext cx="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54" name="Line 278"/>
            <p:cNvSpPr>
              <a:spLocks noChangeShapeType="1"/>
            </p:cNvSpPr>
            <p:nvPr/>
          </p:nvSpPr>
          <p:spPr bwMode="auto">
            <a:xfrm>
              <a:off x="4089" y="3427"/>
              <a:ext cx="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55" name="Line 279"/>
            <p:cNvSpPr>
              <a:spLocks noChangeShapeType="1"/>
            </p:cNvSpPr>
            <p:nvPr/>
          </p:nvSpPr>
          <p:spPr bwMode="auto">
            <a:xfrm>
              <a:off x="4469" y="3427"/>
              <a:ext cx="3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56" name="Line 280"/>
            <p:cNvSpPr>
              <a:spLocks noChangeShapeType="1"/>
            </p:cNvSpPr>
            <p:nvPr/>
          </p:nvSpPr>
          <p:spPr bwMode="auto">
            <a:xfrm>
              <a:off x="4089" y="2602"/>
              <a:ext cx="59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57" name="Line 281"/>
            <p:cNvSpPr>
              <a:spLocks noChangeShapeType="1"/>
            </p:cNvSpPr>
            <p:nvPr/>
          </p:nvSpPr>
          <p:spPr bwMode="auto">
            <a:xfrm>
              <a:off x="4632" y="1411"/>
              <a:ext cx="0" cy="110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58" name="Freeform 282"/>
            <p:cNvSpPr>
              <a:spLocks/>
            </p:cNvSpPr>
            <p:nvPr/>
          </p:nvSpPr>
          <p:spPr bwMode="auto">
            <a:xfrm>
              <a:off x="4618" y="1328"/>
              <a:ext cx="27" cy="83"/>
            </a:xfrm>
            <a:custGeom>
              <a:avLst/>
              <a:gdLst>
                <a:gd name="T0" fmla="*/ 0 w 71"/>
                <a:gd name="T1" fmla="*/ 212 h 212"/>
                <a:gd name="T2" fmla="*/ 71 w 71"/>
                <a:gd name="T3" fmla="*/ 212 h 212"/>
                <a:gd name="T4" fmla="*/ 35 w 71"/>
                <a:gd name="T5" fmla="*/ 0 h 212"/>
                <a:gd name="T6" fmla="*/ 0 w 71"/>
                <a:gd name="T7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212">
                  <a:moveTo>
                    <a:pt x="0" y="212"/>
                  </a:moveTo>
                  <a:lnTo>
                    <a:pt x="71" y="212"/>
                  </a:lnTo>
                  <a:lnTo>
                    <a:pt x="35" y="0"/>
                  </a:lnTo>
                  <a:lnTo>
                    <a:pt x="0" y="212"/>
                  </a:lnTo>
                  <a:close/>
                </a:path>
              </a:pathLst>
            </a:custGeom>
            <a:solidFill>
              <a:schemeClr val="tx2"/>
            </a:solidFill>
            <a:ln w="19050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59" name="Freeform 283"/>
            <p:cNvSpPr>
              <a:spLocks/>
            </p:cNvSpPr>
            <p:nvPr/>
          </p:nvSpPr>
          <p:spPr bwMode="auto">
            <a:xfrm>
              <a:off x="4618" y="1328"/>
              <a:ext cx="27" cy="83"/>
            </a:xfrm>
            <a:custGeom>
              <a:avLst/>
              <a:gdLst>
                <a:gd name="T0" fmla="*/ 0 w 71"/>
                <a:gd name="T1" fmla="*/ 212 h 212"/>
                <a:gd name="T2" fmla="*/ 71 w 71"/>
                <a:gd name="T3" fmla="*/ 212 h 212"/>
                <a:gd name="T4" fmla="*/ 35 w 71"/>
                <a:gd name="T5" fmla="*/ 0 h 212"/>
                <a:gd name="T6" fmla="*/ 0 w 71"/>
                <a:gd name="T7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212">
                  <a:moveTo>
                    <a:pt x="0" y="212"/>
                  </a:moveTo>
                  <a:lnTo>
                    <a:pt x="71" y="212"/>
                  </a:lnTo>
                  <a:lnTo>
                    <a:pt x="35" y="0"/>
                  </a:lnTo>
                  <a:lnTo>
                    <a:pt x="0" y="212"/>
                  </a:lnTo>
                  <a:close/>
                </a:path>
              </a:pathLst>
            </a:custGeom>
            <a:solidFill>
              <a:schemeClr val="tx2"/>
            </a:solidFill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60" name="Freeform 284"/>
            <p:cNvSpPr>
              <a:spLocks/>
            </p:cNvSpPr>
            <p:nvPr/>
          </p:nvSpPr>
          <p:spPr bwMode="auto">
            <a:xfrm>
              <a:off x="4618" y="2519"/>
              <a:ext cx="27" cy="83"/>
            </a:xfrm>
            <a:custGeom>
              <a:avLst/>
              <a:gdLst>
                <a:gd name="T0" fmla="*/ 0 w 71"/>
                <a:gd name="T1" fmla="*/ 0 h 214"/>
                <a:gd name="T2" fmla="*/ 71 w 71"/>
                <a:gd name="T3" fmla="*/ 0 h 214"/>
                <a:gd name="T4" fmla="*/ 35 w 71"/>
                <a:gd name="T5" fmla="*/ 214 h 214"/>
                <a:gd name="T6" fmla="*/ 0 w 71"/>
                <a:gd name="T7" fmla="*/ 0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214">
                  <a:moveTo>
                    <a:pt x="0" y="0"/>
                  </a:moveTo>
                  <a:lnTo>
                    <a:pt x="71" y="0"/>
                  </a:lnTo>
                  <a:lnTo>
                    <a:pt x="35" y="2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9050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61" name="Freeform 285"/>
            <p:cNvSpPr>
              <a:spLocks/>
            </p:cNvSpPr>
            <p:nvPr/>
          </p:nvSpPr>
          <p:spPr bwMode="auto">
            <a:xfrm>
              <a:off x="4618" y="2519"/>
              <a:ext cx="27" cy="83"/>
            </a:xfrm>
            <a:custGeom>
              <a:avLst/>
              <a:gdLst>
                <a:gd name="T0" fmla="*/ 0 w 71"/>
                <a:gd name="T1" fmla="*/ 0 h 214"/>
                <a:gd name="T2" fmla="*/ 71 w 71"/>
                <a:gd name="T3" fmla="*/ 0 h 214"/>
                <a:gd name="T4" fmla="*/ 35 w 71"/>
                <a:gd name="T5" fmla="*/ 214 h 214"/>
                <a:gd name="T6" fmla="*/ 0 w 71"/>
                <a:gd name="T7" fmla="*/ 0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214">
                  <a:moveTo>
                    <a:pt x="0" y="0"/>
                  </a:moveTo>
                  <a:lnTo>
                    <a:pt x="71" y="0"/>
                  </a:lnTo>
                  <a:lnTo>
                    <a:pt x="35" y="2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62" name="Freeform 286"/>
            <p:cNvSpPr>
              <a:spLocks/>
            </p:cNvSpPr>
            <p:nvPr/>
          </p:nvSpPr>
          <p:spPr bwMode="auto">
            <a:xfrm>
              <a:off x="4439" y="1979"/>
              <a:ext cx="129" cy="33"/>
            </a:xfrm>
            <a:custGeom>
              <a:avLst/>
              <a:gdLst>
                <a:gd name="T0" fmla="*/ 331 w 331"/>
                <a:gd name="T1" fmla="*/ 89 h 89"/>
                <a:gd name="T2" fmla="*/ 0 w 331"/>
                <a:gd name="T3" fmla="*/ 0 h 89"/>
                <a:gd name="T4" fmla="*/ 74 w 331"/>
                <a:gd name="T5" fmla="*/ 72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1" h="89">
                  <a:moveTo>
                    <a:pt x="331" y="89"/>
                  </a:moveTo>
                  <a:lnTo>
                    <a:pt x="0" y="0"/>
                  </a:lnTo>
                  <a:lnTo>
                    <a:pt x="74" y="72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63" name="Freeform 287"/>
            <p:cNvSpPr>
              <a:spLocks/>
            </p:cNvSpPr>
            <p:nvPr/>
          </p:nvSpPr>
          <p:spPr bwMode="auto">
            <a:xfrm>
              <a:off x="4439" y="1916"/>
              <a:ext cx="129" cy="60"/>
            </a:xfrm>
            <a:custGeom>
              <a:avLst/>
              <a:gdLst>
                <a:gd name="T0" fmla="*/ 4 w 331"/>
                <a:gd name="T1" fmla="*/ 8 h 150"/>
                <a:gd name="T2" fmla="*/ 13 w 331"/>
                <a:gd name="T3" fmla="*/ 23 h 150"/>
                <a:gd name="T4" fmla="*/ 24 w 331"/>
                <a:gd name="T5" fmla="*/ 39 h 150"/>
                <a:gd name="T6" fmla="*/ 37 w 331"/>
                <a:gd name="T7" fmla="*/ 53 h 150"/>
                <a:gd name="T8" fmla="*/ 53 w 331"/>
                <a:gd name="T9" fmla="*/ 66 h 150"/>
                <a:gd name="T10" fmla="*/ 69 w 331"/>
                <a:gd name="T11" fmla="*/ 80 h 150"/>
                <a:gd name="T12" fmla="*/ 88 w 331"/>
                <a:gd name="T13" fmla="*/ 91 h 150"/>
                <a:gd name="T14" fmla="*/ 107 w 331"/>
                <a:gd name="T15" fmla="*/ 102 h 150"/>
                <a:gd name="T16" fmla="*/ 127 w 331"/>
                <a:gd name="T17" fmla="*/ 110 h 150"/>
                <a:gd name="T18" fmla="*/ 147 w 331"/>
                <a:gd name="T19" fmla="*/ 117 h 150"/>
                <a:gd name="T20" fmla="*/ 265 w 331"/>
                <a:gd name="T21" fmla="*/ 148 h 150"/>
                <a:gd name="T22" fmla="*/ 278 w 331"/>
                <a:gd name="T23" fmla="*/ 150 h 150"/>
                <a:gd name="T24" fmla="*/ 293 w 331"/>
                <a:gd name="T25" fmla="*/ 150 h 150"/>
                <a:gd name="T26" fmla="*/ 304 w 331"/>
                <a:gd name="T27" fmla="*/ 148 h 150"/>
                <a:gd name="T28" fmla="*/ 315 w 331"/>
                <a:gd name="T29" fmla="*/ 144 h 150"/>
                <a:gd name="T30" fmla="*/ 322 w 331"/>
                <a:gd name="T31" fmla="*/ 137 h 150"/>
                <a:gd name="T32" fmla="*/ 328 w 331"/>
                <a:gd name="T33" fmla="*/ 129 h 150"/>
                <a:gd name="T34" fmla="*/ 330 w 331"/>
                <a:gd name="T35" fmla="*/ 120 h 150"/>
                <a:gd name="T36" fmla="*/ 330 w 331"/>
                <a:gd name="T37" fmla="*/ 109 h 150"/>
                <a:gd name="T38" fmla="*/ 328 w 331"/>
                <a:gd name="T39" fmla="*/ 99 h 150"/>
                <a:gd name="T40" fmla="*/ 322 w 331"/>
                <a:gd name="T41" fmla="*/ 88 h 150"/>
                <a:gd name="T42" fmla="*/ 315 w 331"/>
                <a:gd name="T43" fmla="*/ 77 h 150"/>
                <a:gd name="T44" fmla="*/ 304 w 331"/>
                <a:gd name="T45" fmla="*/ 68 h 150"/>
                <a:gd name="T46" fmla="*/ 293 w 331"/>
                <a:gd name="T47" fmla="*/ 60 h 150"/>
                <a:gd name="T48" fmla="*/ 278 w 331"/>
                <a:gd name="T49" fmla="*/ 52 h 150"/>
                <a:gd name="T50" fmla="*/ 265 w 331"/>
                <a:gd name="T51" fmla="*/ 46 h 150"/>
                <a:gd name="T52" fmla="*/ 221 w 331"/>
                <a:gd name="T53" fmla="*/ 34 h 150"/>
                <a:gd name="T54" fmla="*/ 207 w 331"/>
                <a:gd name="T55" fmla="*/ 30 h 150"/>
                <a:gd name="T56" fmla="*/ 194 w 331"/>
                <a:gd name="T57" fmla="*/ 28 h 150"/>
                <a:gd name="T58" fmla="*/ 182 w 331"/>
                <a:gd name="T59" fmla="*/ 29 h 150"/>
                <a:gd name="T60" fmla="*/ 171 w 331"/>
                <a:gd name="T61" fmla="*/ 30 h 150"/>
                <a:gd name="T62" fmla="*/ 161 w 331"/>
                <a:gd name="T63" fmla="*/ 34 h 150"/>
                <a:gd name="T64" fmla="*/ 153 w 331"/>
                <a:gd name="T65" fmla="*/ 40 h 150"/>
                <a:gd name="T66" fmla="*/ 149 w 331"/>
                <a:gd name="T67" fmla="*/ 47 h 150"/>
                <a:gd name="T68" fmla="*/ 147 w 331"/>
                <a:gd name="T69" fmla="*/ 56 h 150"/>
                <a:gd name="T70" fmla="*/ 147 w 331"/>
                <a:gd name="T71" fmla="*/ 65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31" h="150">
                  <a:moveTo>
                    <a:pt x="0" y="0"/>
                  </a:moveTo>
                  <a:lnTo>
                    <a:pt x="4" y="8"/>
                  </a:lnTo>
                  <a:lnTo>
                    <a:pt x="8" y="15"/>
                  </a:lnTo>
                  <a:lnTo>
                    <a:pt x="13" y="23"/>
                  </a:lnTo>
                  <a:lnTo>
                    <a:pt x="18" y="31"/>
                  </a:lnTo>
                  <a:lnTo>
                    <a:pt x="24" y="39"/>
                  </a:lnTo>
                  <a:lnTo>
                    <a:pt x="31" y="45"/>
                  </a:lnTo>
                  <a:lnTo>
                    <a:pt x="37" y="53"/>
                  </a:lnTo>
                  <a:lnTo>
                    <a:pt x="45" y="60"/>
                  </a:lnTo>
                  <a:lnTo>
                    <a:pt x="53" y="66"/>
                  </a:lnTo>
                  <a:lnTo>
                    <a:pt x="62" y="73"/>
                  </a:lnTo>
                  <a:lnTo>
                    <a:pt x="69" y="80"/>
                  </a:lnTo>
                  <a:lnTo>
                    <a:pt x="78" y="85"/>
                  </a:lnTo>
                  <a:lnTo>
                    <a:pt x="88" y="91"/>
                  </a:lnTo>
                  <a:lnTo>
                    <a:pt x="97" y="96"/>
                  </a:lnTo>
                  <a:lnTo>
                    <a:pt x="107" y="102"/>
                  </a:lnTo>
                  <a:lnTo>
                    <a:pt x="117" y="106"/>
                  </a:lnTo>
                  <a:lnTo>
                    <a:pt x="127" y="110"/>
                  </a:lnTo>
                  <a:lnTo>
                    <a:pt x="137" y="114"/>
                  </a:lnTo>
                  <a:lnTo>
                    <a:pt x="147" y="117"/>
                  </a:lnTo>
                  <a:lnTo>
                    <a:pt x="257" y="147"/>
                  </a:lnTo>
                  <a:lnTo>
                    <a:pt x="265" y="148"/>
                  </a:lnTo>
                  <a:lnTo>
                    <a:pt x="272" y="149"/>
                  </a:lnTo>
                  <a:lnTo>
                    <a:pt x="278" y="150"/>
                  </a:lnTo>
                  <a:lnTo>
                    <a:pt x="286" y="150"/>
                  </a:lnTo>
                  <a:lnTo>
                    <a:pt x="293" y="150"/>
                  </a:lnTo>
                  <a:lnTo>
                    <a:pt x="298" y="149"/>
                  </a:lnTo>
                  <a:lnTo>
                    <a:pt x="304" y="148"/>
                  </a:lnTo>
                  <a:lnTo>
                    <a:pt x="309" y="146"/>
                  </a:lnTo>
                  <a:lnTo>
                    <a:pt x="315" y="144"/>
                  </a:lnTo>
                  <a:lnTo>
                    <a:pt x="318" y="140"/>
                  </a:lnTo>
                  <a:lnTo>
                    <a:pt x="322" y="137"/>
                  </a:lnTo>
                  <a:lnTo>
                    <a:pt x="326" y="134"/>
                  </a:lnTo>
                  <a:lnTo>
                    <a:pt x="328" y="129"/>
                  </a:lnTo>
                  <a:lnTo>
                    <a:pt x="329" y="125"/>
                  </a:lnTo>
                  <a:lnTo>
                    <a:pt x="330" y="120"/>
                  </a:lnTo>
                  <a:lnTo>
                    <a:pt x="331" y="115"/>
                  </a:lnTo>
                  <a:lnTo>
                    <a:pt x="330" y="109"/>
                  </a:lnTo>
                  <a:lnTo>
                    <a:pt x="329" y="105"/>
                  </a:lnTo>
                  <a:lnTo>
                    <a:pt x="328" y="99"/>
                  </a:lnTo>
                  <a:lnTo>
                    <a:pt x="326" y="94"/>
                  </a:lnTo>
                  <a:lnTo>
                    <a:pt x="322" y="88"/>
                  </a:lnTo>
                  <a:lnTo>
                    <a:pt x="318" y="83"/>
                  </a:lnTo>
                  <a:lnTo>
                    <a:pt x="315" y="77"/>
                  </a:lnTo>
                  <a:lnTo>
                    <a:pt x="309" y="73"/>
                  </a:lnTo>
                  <a:lnTo>
                    <a:pt x="304" y="68"/>
                  </a:lnTo>
                  <a:lnTo>
                    <a:pt x="298" y="63"/>
                  </a:lnTo>
                  <a:lnTo>
                    <a:pt x="293" y="60"/>
                  </a:lnTo>
                  <a:lnTo>
                    <a:pt x="286" y="55"/>
                  </a:lnTo>
                  <a:lnTo>
                    <a:pt x="278" y="52"/>
                  </a:lnTo>
                  <a:lnTo>
                    <a:pt x="272" y="49"/>
                  </a:lnTo>
                  <a:lnTo>
                    <a:pt x="265" y="46"/>
                  </a:lnTo>
                  <a:lnTo>
                    <a:pt x="257" y="44"/>
                  </a:lnTo>
                  <a:lnTo>
                    <a:pt x="221" y="34"/>
                  </a:lnTo>
                  <a:lnTo>
                    <a:pt x="214" y="32"/>
                  </a:lnTo>
                  <a:lnTo>
                    <a:pt x="207" y="30"/>
                  </a:lnTo>
                  <a:lnTo>
                    <a:pt x="201" y="29"/>
                  </a:lnTo>
                  <a:lnTo>
                    <a:pt x="194" y="28"/>
                  </a:lnTo>
                  <a:lnTo>
                    <a:pt x="188" y="28"/>
                  </a:lnTo>
                  <a:lnTo>
                    <a:pt x="182" y="29"/>
                  </a:lnTo>
                  <a:lnTo>
                    <a:pt x="175" y="29"/>
                  </a:lnTo>
                  <a:lnTo>
                    <a:pt x="171" y="30"/>
                  </a:lnTo>
                  <a:lnTo>
                    <a:pt x="165" y="32"/>
                  </a:lnTo>
                  <a:lnTo>
                    <a:pt x="161" y="34"/>
                  </a:lnTo>
                  <a:lnTo>
                    <a:pt x="157" y="38"/>
                  </a:lnTo>
                  <a:lnTo>
                    <a:pt x="153" y="40"/>
                  </a:lnTo>
                  <a:lnTo>
                    <a:pt x="151" y="44"/>
                  </a:lnTo>
                  <a:lnTo>
                    <a:pt x="149" y="47"/>
                  </a:lnTo>
                  <a:lnTo>
                    <a:pt x="148" y="52"/>
                  </a:lnTo>
                  <a:lnTo>
                    <a:pt x="147" y="56"/>
                  </a:lnTo>
                  <a:lnTo>
                    <a:pt x="147" y="61"/>
                  </a:lnTo>
                  <a:lnTo>
                    <a:pt x="147" y="65"/>
                  </a:lnTo>
                  <a:lnTo>
                    <a:pt x="147" y="117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64" name="Line 288"/>
            <p:cNvSpPr>
              <a:spLocks noChangeShapeType="1"/>
            </p:cNvSpPr>
            <p:nvPr/>
          </p:nvSpPr>
          <p:spPr bwMode="auto">
            <a:xfrm>
              <a:off x="4089" y="2602"/>
              <a:ext cx="0" cy="0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65" name="Line 289"/>
            <p:cNvSpPr>
              <a:spLocks noChangeShapeType="1"/>
            </p:cNvSpPr>
            <p:nvPr/>
          </p:nvSpPr>
          <p:spPr bwMode="auto">
            <a:xfrm>
              <a:off x="4632" y="2602"/>
              <a:ext cx="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66" name="Line 290"/>
            <p:cNvSpPr>
              <a:spLocks noChangeShapeType="1"/>
            </p:cNvSpPr>
            <p:nvPr/>
          </p:nvSpPr>
          <p:spPr bwMode="auto">
            <a:xfrm>
              <a:off x="3769" y="1328"/>
              <a:ext cx="0" cy="0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67" name="Line 291"/>
            <p:cNvSpPr>
              <a:spLocks noChangeShapeType="1"/>
            </p:cNvSpPr>
            <p:nvPr/>
          </p:nvSpPr>
          <p:spPr bwMode="auto">
            <a:xfrm>
              <a:off x="2018" y="1328"/>
              <a:ext cx="0" cy="0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68" name="Line 292"/>
            <p:cNvSpPr>
              <a:spLocks noChangeShapeType="1"/>
            </p:cNvSpPr>
            <p:nvPr/>
          </p:nvSpPr>
          <p:spPr bwMode="auto">
            <a:xfrm>
              <a:off x="2735" y="2285"/>
              <a:ext cx="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69" name="Line 293"/>
            <p:cNvSpPr>
              <a:spLocks noChangeShapeType="1"/>
            </p:cNvSpPr>
            <p:nvPr/>
          </p:nvSpPr>
          <p:spPr bwMode="auto">
            <a:xfrm>
              <a:off x="3052" y="2285"/>
              <a:ext cx="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70" name="Line 294"/>
            <p:cNvSpPr>
              <a:spLocks noChangeShapeType="1"/>
            </p:cNvSpPr>
            <p:nvPr/>
          </p:nvSpPr>
          <p:spPr bwMode="auto">
            <a:xfrm flipV="1">
              <a:off x="2895" y="2611"/>
              <a:ext cx="0" cy="10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71" name="Line 295"/>
            <p:cNvSpPr>
              <a:spLocks noChangeShapeType="1"/>
            </p:cNvSpPr>
            <p:nvPr/>
          </p:nvSpPr>
          <p:spPr bwMode="auto">
            <a:xfrm flipV="1">
              <a:off x="2895" y="2552"/>
              <a:ext cx="0" cy="2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72" name="Line 296"/>
            <p:cNvSpPr>
              <a:spLocks noChangeShapeType="1"/>
            </p:cNvSpPr>
            <p:nvPr/>
          </p:nvSpPr>
          <p:spPr bwMode="auto">
            <a:xfrm flipV="1">
              <a:off x="2895" y="2362"/>
              <a:ext cx="0" cy="16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73" name="Line 297"/>
            <p:cNvSpPr>
              <a:spLocks noChangeShapeType="1"/>
            </p:cNvSpPr>
            <p:nvPr/>
          </p:nvSpPr>
          <p:spPr bwMode="auto">
            <a:xfrm flipV="1">
              <a:off x="2895" y="2305"/>
              <a:ext cx="0" cy="2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74" name="Line 298"/>
            <p:cNvSpPr>
              <a:spLocks noChangeShapeType="1"/>
            </p:cNvSpPr>
            <p:nvPr/>
          </p:nvSpPr>
          <p:spPr bwMode="auto">
            <a:xfrm flipV="1">
              <a:off x="2895" y="2114"/>
              <a:ext cx="0" cy="16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75" name="Line 299"/>
            <p:cNvSpPr>
              <a:spLocks noChangeShapeType="1"/>
            </p:cNvSpPr>
            <p:nvPr/>
          </p:nvSpPr>
          <p:spPr bwMode="auto">
            <a:xfrm flipV="1">
              <a:off x="2895" y="2056"/>
              <a:ext cx="0" cy="2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76" name="Line 300"/>
            <p:cNvSpPr>
              <a:spLocks noChangeShapeType="1"/>
            </p:cNvSpPr>
            <p:nvPr/>
          </p:nvSpPr>
          <p:spPr bwMode="auto">
            <a:xfrm flipV="1">
              <a:off x="2895" y="1920"/>
              <a:ext cx="0" cy="10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877" name="Line 301"/>
            <p:cNvSpPr>
              <a:spLocks noChangeShapeType="1"/>
            </p:cNvSpPr>
            <p:nvPr/>
          </p:nvSpPr>
          <p:spPr bwMode="auto">
            <a:xfrm>
              <a:off x="4089" y="1328"/>
              <a:ext cx="59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7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527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7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527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02" name="Rectangle 2"/>
          <p:cNvSpPr>
            <a:spLocks noChangeArrowheads="1"/>
          </p:cNvSpPr>
          <p:nvPr/>
        </p:nvSpPr>
        <p:spPr bwMode="auto">
          <a:xfrm>
            <a:off x="0" y="112713"/>
            <a:ext cx="9144000" cy="1263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hangingPunct="1">
              <a:lnSpc>
                <a:spcPct val="80000"/>
              </a:lnSpc>
            </a:pPr>
            <a:r>
              <a:rPr lang="zh-CN" altLang="en-US" sz="4000" b="1">
                <a:effectLst/>
                <a:latin typeface="黑体" pitchFamily="2" charset="-122"/>
                <a:ea typeface="黑体" pitchFamily="2" charset="-122"/>
              </a:rPr>
              <a:t>同轴回转体的</a:t>
            </a:r>
            <a:r>
              <a:rPr lang="zh-CN" altLang="en-US" sz="48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直径</a:t>
            </a:r>
            <a:r>
              <a:rPr lang="zh-CN" altLang="en-US" sz="4000" b="1">
                <a:effectLst/>
                <a:latin typeface="黑体" pitchFamily="2" charset="-122"/>
                <a:ea typeface="黑体" pitchFamily="2" charset="-122"/>
              </a:rPr>
              <a:t>，最好标注在</a:t>
            </a:r>
            <a:r>
              <a:rPr lang="zh-CN" altLang="en-US" sz="48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非圆的视图</a:t>
            </a:r>
            <a:r>
              <a:rPr lang="zh-CN" altLang="en-US" sz="4000" b="1">
                <a:effectLst/>
                <a:latin typeface="黑体" pitchFamily="2" charset="-122"/>
                <a:ea typeface="黑体" pitchFamily="2" charset="-122"/>
              </a:rPr>
              <a:t>上</a:t>
            </a:r>
          </a:p>
        </p:txBody>
      </p:sp>
      <p:sp>
        <p:nvSpPr>
          <p:cNvPr id="153603" name="Text Box 3"/>
          <p:cNvSpPr txBox="1">
            <a:spLocks noChangeArrowheads="1"/>
          </p:cNvSpPr>
          <p:nvPr/>
        </p:nvSpPr>
        <p:spPr bwMode="auto">
          <a:xfrm>
            <a:off x="1858963" y="5257800"/>
            <a:ext cx="16335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1" hangingPunct="1"/>
            <a:r>
              <a:rPr lang="zh-CN" altLang="en-US" sz="4000" b="1">
                <a:solidFill>
                  <a:srgbClr val="FF0000"/>
                </a:solidFill>
                <a:effectLst/>
                <a:ea typeface="黑体" pitchFamily="2" charset="-122"/>
              </a:rPr>
              <a:t>好</a:t>
            </a:r>
          </a:p>
        </p:txBody>
      </p:sp>
      <p:sp>
        <p:nvSpPr>
          <p:cNvPr id="153604" name="Text Box 4"/>
          <p:cNvSpPr txBox="1">
            <a:spLocks noChangeArrowheads="1"/>
          </p:cNvSpPr>
          <p:nvPr/>
        </p:nvSpPr>
        <p:spPr bwMode="auto">
          <a:xfrm>
            <a:off x="5867400" y="5257800"/>
            <a:ext cx="2360613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1" hangingPunct="1"/>
            <a:r>
              <a:rPr lang="zh-CN" altLang="en-US" sz="4000" b="1">
                <a:solidFill>
                  <a:srgbClr val="0000FF"/>
                </a:solidFill>
                <a:effectLst/>
                <a:ea typeface="黑体" pitchFamily="2" charset="-122"/>
              </a:rPr>
              <a:t>不好</a:t>
            </a:r>
          </a:p>
        </p:txBody>
      </p:sp>
      <p:sp>
        <p:nvSpPr>
          <p:cNvPr id="153607" name="AutoShape 7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610600" y="6324600"/>
            <a:ext cx="533400" cy="5334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154341" name="Group 741"/>
          <p:cNvGrpSpPr>
            <a:grpSpLocks/>
          </p:cNvGrpSpPr>
          <p:nvPr/>
        </p:nvGrpSpPr>
        <p:grpSpPr bwMode="auto">
          <a:xfrm>
            <a:off x="34925" y="2076450"/>
            <a:ext cx="9004300" cy="2455863"/>
            <a:chOff x="22" y="1308"/>
            <a:chExt cx="5672" cy="1547"/>
          </a:xfrm>
        </p:grpSpPr>
        <p:sp>
          <p:nvSpPr>
            <p:cNvPr id="153974" name="Line 374"/>
            <p:cNvSpPr>
              <a:spLocks noChangeShapeType="1"/>
            </p:cNvSpPr>
            <p:nvPr/>
          </p:nvSpPr>
          <p:spPr bwMode="auto">
            <a:xfrm flipH="1" flipV="1">
              <a:off x="22" y="1969"/>
              <a:ext cx="115" cy="56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3976" name="Line 376"/>
            <p:cNvSpPr>
              <a:spLocks noChangeShapeType="1"/>
            </p:cNvSpPr>
            <p:nvPr/>
          </p:nvSpPr>
          <p:spPr bwMode="auto">
            <a:xfrm>
              <a:off x="202" y="1971"/>
              <a:ext cx="9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3977" name="Line 377"/>
            <p:cNvSpPr>
              <a:spLocks noChangeShapeType="1"/>
            </p:cNvSpPr>
            <p:nvPr/>
          </p:nvSpPr>
          <p:spPr bwMode="auto">
            <a:xfrm>
              <a:off x="329" y="1971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3978" name="Line 378"/>
            <p:cNvSpPr>
              <a:spLocks noChangeShapeType="1"/>
            </p:cNvSpPr>
            <p:nvPr/>
          </p:nvSpPr>
          <p:spPr bwMode="auto">
            <a:xfrm>
              <a:off x="379" y="1971"/>
              <a:ext cx="13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3979" name="Line 379"/>
            <p:cNvSpPr>
              <a:spLocks noChangeShapeType="1"/>
            </p:cNvSpPr>
            <p:nvPr/>
          </p:nvSpPr>
          <p:spPr bwMode="auto">
            <a:xfrm>
              <a:off x="544" y="1971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3980" name="Line 380"/>
            <p:cNvSpPr>
              <a:spLocks noChangeShapeType="1"/>
            </p:cNvSpPr>
            <p:nvPr/>
          </p:nvSpPr>
          <p:spPr bwMode="auto">
            <a:xfrm>
              <a:off x="594" y="1971"/>
              <a:ext cx="13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3981" name="Line 381"/>
            <p:cNvSpPr>
              <a:spLocks noChangeShapeType="1"/>
            </p:cNvSpPr>
            <p:nvPr/>
          </p:nvSpPr>
          <p:spPr bwMode="auto">
            <a:xfrm>
              <a:off x="760" y="1971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3982" name="Line 382"/>
            <p:cNvSpPr>
              <a:spLocks noChangeShapeType="1"/>
            </p:cNvSpPr>
            <p:nvPr/>
          </p:nvSpPr>
          <p:spPr bwMode="auto">
            <a:xfrm>
              <a:off x="810" y="1971"/>
              <a:ext cx="9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3983" name="Line 383"/>
            <p:cNvSpPr>
              <a:spLocks noChangeShapeType="1"/>
            </p:cNvSpPr>
            <p:nvPr/>
          </p:nvSpPr>
          <p:spPr bwMode="auto">
            <a:xfrm>
              <a:off x="2439" y="1308"/>
              <a:ext cx="0" cy="1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3984" name="Line 384"/>
            <p:cNvSpPr>
              <a:spLocks noChangeShapeType="1"/>
            </p:cNvSpPr>
            <p:nvPr/>
          </p:nvSpPr>
          <p:spPr bwMode="auto">
            <a:xfrm>
              <a:off x="2439" y="1439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3985" name="Line 385"/>
            <p:cNvSpPr>
              <a:spLocks noChangeShapeType="1"/>
            </p:cNvSpPr>
            <p:nvPr/>
          </p:nvSpPr>
          <p:spPr bwMode="auto">
            <a:xfrm>
              <a:off x="2439" y="1488"/>
              <a:ext cx="0" cy="1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3986" name="Line 386"/>
            <p:cNvSpPr>
              <a:spLocks noChangeShapeType="1"/>
            </p:cNvSpPr>
            <p:nvPr/>
          </p:nvSpPr>
          <p:spPr bwMode="auto">
            <a:xfrm>
              <a:off x="2439" y="1653"/>
              <a:ext cx="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3987" name="Line 387"/>
            <p:cNvSpPr>
              <a:spLocks noChangeShapeType="1"/>
            </p:cNvSpPr>
            <p:nvPr/>
          </p:nvSpPr>
          <p:spPr bwMode="auto">
            <a:xfrm>
              <a:off x="2439" y="1704"/>
              <a:ext cx="0" cy="1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3988" name="Line 388"/>
            <p:cNvSpPr>
              <a:spLocks noChangeShapeType="1"/>
            </p:cNvSpPr>
            <p:nvPr/>
          </p:nvSpPr>
          <p:spPr bwMode="auto">
            <a:xfrm>
              <a:off x="2439" y="1868"/>
              <a:ext cx="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3989" name="Line 389"/>
            <p:cNvSpPr>
              <a:spLocks noChangeShapeType="1"/>
            </p:cNvSpPr>
            <p:nvPr/>
          </p:nvSpPr>
          <p:spPr bwMode="auto">
            <a:xfrm>
              <a:off x="2439" y="1917"/>
              <a:ext cx="0" cy="1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3990" name="Line 390"/>
            <p:cNvSpPr>
              <a:spLocks noChangeShapeType="1"/>
            </p:cNvSpPr>
            <p:nvPr/>
          </p:nvSpPr>
          <p:spPr bwMode="auto">
            <a:xfrm>
              <a:off x="2439" y="2084"/>
              <a:ext cx="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3991" name="Line 391"/>
            <p:cNvSpPr>
              <a:spLocks noChangeShapeType="1"/>
            </p:cNvSpPr>
            <p:nvPr/>
          </p:nvSpPr>
          <p:spPr bwMode="auto">
            <a:xfrm>
              <a:off x="2439" y="2133"/>
              <a:ext cx="0" cy="1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3992" name="Line 392"/>
            <p:cNvSpPr>
              <a:spLocks noChangeShapeType="1"/>
            </p:cNvSpPr>
            <p:nvPr/>
          </p:nvSpPr>
          <p:spPr bwMode="auto">
            <a:xfrm>
              <a:off x="2439" y="2299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3993" name="Line 393"/>
            <p:cNvSpPr>
              <a:spLocks noChangeShapeType="1"/>
            </p:cNvSpPr>
            <p:nvPr/>
          </p:nvSpPr>
          <p:spPr bwMode="auto">
            <a:xfrm>
              <a:off x="2439" y="2348"/>
              <a:ext cx="0" cy="1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3994" name="Line 394"/>
            <p:cNvSpPr>
              <a:spLocks noChangeShapeType="1"/>
            </p:cNvSpPr>
            <p:nvPr/>
          </p:nvSpPr>
          <p:spPr bwMode="auto">
            <a:xfrm>
              <a:off x="2439" y="2515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3995" name="Line 395"/>
            <p:cNvSpPr>
              <a:spLocks noChangeShapeType="1"/>
            </p:cNvSpPr>
            <p:nvPr/>
          </p:nvSpPr>
          <p:spPr bwMode="auto">
            <a:xfrm>
              <a:off x="2439" y="2564"/>
              <a:ext cx="0" cy="1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3996" name="Line 396"/>
            <p:cNvSpPr>
              <a:spLocks noChangeShapeType="1"/>
            </p:cNvSpPr>
            <p:nvPr/>
          </p:nvSpPr>
          <p:spPr bwMode="auto">
            <a:xfrm flipV="1">
              <a:off x="271" y="1730"/>
              <a:ext cx="0" cy="24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3997" name="Line 397"/>
            <p:cNvSpPr>
              <a:spLocks noChangeShapeType="1"/>
            </p:cNvSpPr>
            <p:nvPr/>
          </p:nvSpPr>
          <p:spPr bwMode="auto">
            <a:xfrm>
              <a:off x="271" y="1730"/>
              <a:ext cx="51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3998" name="Line 398"/>
            <p:cNvSpPr>
              <a:spLocks noChangeShapeType="1"/>
            </p:cNvSpPr>
            <p:nvPr/>
          </p:nvSpPr>
          <p:spPr bwMode="auto">
            <a:xfrm flipV="1">
              <a:off x="789" y="1627"/>
              <a:ext cx="0" cy="34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3999" name="Line 399"/>
            <p:cNvSpPr>
              <a:spLocks noChangeShapeType="1"/>
            </p:cNvSpPr>
            <p:nvPr/>
          </p:nvSpPr>
          <p:spPr bwMode="auto">
            <a:xfrm>
              <a:off x="789" y="1627"/>
              <a:ext cx="51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00" name="Line 400"/>
            <p:cNvSpPr>
              <a:spLocks noChangeShapeType="1"/>
            </p:cNvSpPr>
            <p:nvPr/>
          </p:nvSpPr>
          <p:spPr bwMode="auto">
            <a:xfrm flipV="1">
              <a:off x="1304" y="1384"/>
              <a:ext cx="0" cy="58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01" name="Line 401"/>
            <p:cNvSpPr>
              <a:spLocks noChangeShapeType="1"/>
            </p:cNvSpPr>
            <p:nvPr/>
          </p:nvSpPr>
          <p:spPr bwMode="auto">
            <a:xfrm>
              <a:off x="1304" y="1384"/>
              <a:ext cx="17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02" name="Line 402"/>
            <p:cNvSpPr>
              <a:spLocks noChangeShapeType="1"/>
            </p:cNvSpPr>
            <p:nvPr/>
          </p:nvSpPr>
          <p:spPr bwMode="auto">
            <a:xfrm>
              <a:off x="1478" y="1384"/>
              <a:ext cx="0" cy="58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03" name="Line 403"/>
            <p:cNvSpPr>
              <a:spLocks noChangeShapeType="1"/>
            </p:cNvSpPr>
            <p:nvPr/>
          </p:nvSpPr>
          <p:spPr bwMode="auto">
            <a:xfrm>
              <a:off x="271" y="1971"/>
              <a:ext cx="0" cy="24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04" name="Line 404"/>
            <p:cNvSpPr>
              <a:spLocks noChangeShapeType="1"/>
            </p:cNvSpPr>
            <p:nvPr/>
          </p:nvSpPr>
          <p:spPr bwMode="auto">
            <a:xfrm>
              <a:off x="271" y="2213"/>
              <a:ext cx="51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05" name="Line 405"/>
            <p:cNvSpPr>
              <a:spLocks noChangeShapeType="1"/>
            </p:cNvSpPr>
            <p:nvPr/>
          </p:nvSpPr>
          <p:spPr bwMode="auto">
            <a:xfrm>
              <a:off x="789" y="1971"/>
              <a:ext cx="0" cy="3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06" name="Line 406"/>
            <p:cNvSpPr>
              <a:spLocks noChangeShapeType="1"/>
            </p:cNvSpPr>
            <p:nvPr/>
          </p:nvSpPr>
          <p:spPr bwMode="auto">
            <a:xfrm>
              <a:off x="789" y="2316"/>
              <a:ext cx="51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07" name="Line 407"/>
            <p:cNvSpPr>
              <a:spLocks noChangeShapeType="1"/>
            </p:cNvSpPr>
            <p:nvPr/>
          </p:nvSpPr>
          <p:spPr bwMode="auto">
            <a:xfrm>
              <a:off x="1304" y="1971"/>
              <a:ext cx="0" cy="58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08" name="Line 408"/>
            <p:cNvSpPr>
              <a:spLocks noChangeShapeType="1"/>
            </p:cNvSpPr>
            <p:nvPr/>
          </p:nvSpPr>
          <p:spPr bwMode="auto">
            <a:xfrm flipV="1">
              <a:off x="1478" y="1971"/>
              <a:ext cx="0" cy="58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09" name="Line 409"/>
            <p:cNvSpPr>
              <a:spLocks noChangeShapeType="1"/>
            </p:cNvSpPr>
            <p:nvPr/>
          </p:nvSpPr>
          <p:spPr bwMode="auto">
            <a:xfrm>
              <a:off x="1304" y="2557"/>
              <a:ext cx="17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10" name="Freeform 410"/>
            <p:cNvSpPr>
              <a:spLocks/>
            </p:cNvSpPr>
            <p:nvPr/>
          </p:nvSpPr>
          <p:spPr bwMode="auto">
            <a:xfrm>
              <a:off x="1853" y="1384"/>
              <a:ext cx="1045" cy="1173"/>
            </a:xfrm>
            <a:custGeom>
              <a:avLst/>
              <a:gdLst>
                <a:gd name="T0" fmla="*/ 3052 w 3124"/>
                <a:gd name="T1" fmla="*/ 581 h 3505"/>
                <a:gd name="T2" fmla="*/ 2950 w 3124"/>
                <a:gd name="T3" fmla="*/ 476 h 3505"/>
                <a:gd name="T4" fmla="*/ 2839 w 3124"/>
                <a:gd name="T5" fmla="*/ 380 h 3505"/>
                <a:gd name="T6" fmla="*/ 2721 w 3124"/>
                <a:gd name="T7" fmla="*/ 294 h 3505"/>
                <a:gd name="T8" fmla="*/ 2595 w 3124"/>
                <a:gd name="T9" fmla="*/ 218 h 3505"/>
                <a:gd name="T10" fmla="*/ 2464 w 3124"/>
                <a:gd name="T11" fmla="*/ 152 h 3505"/>
                <a:gd name="T12" fmla="*/ 2327 w 3124"/>
                <a:gd name="T13" fmla="*/ 98 h 3505"/>
                <a:gd name="T14" fmla="*/ 2187 w 3124"/>
                <a:gd name="T15" fmla="*/ 56 h 3505"/>
                <a:gd name="T16" fmla="*/ 2043 w 3124"/>
                <a:gd name="T17" fmla="*/ 25 h 3505"/>
                <a:gd name="T18" fmla="*/ 1898 w 3124"/>
                <a:gd name="T19" fmla="*/ 7 h 3505"/>
                <a:gd name="T20" fmla="*/ 1751 w 3124"/>
                <a:gd name="T21" fmla="*/ 0 h 3505"/>
                <a:gd name="T22" fmla="*/ 1605 w 3124"/>
                <a:gd name="T23" fmla="*/ 7 h 3505"/>
                <a:gd name="T24" fmla="*/ 1460 w 3124"/>
                <a:gd name="T25" fmla="*/ 25 h 3505"/>
                <a:gd name="T26" fmla="*/ 1316 w 3124"/>
                <a:gd name="T27" fmla="*/ 56 h 3505"/>
                <a:gd name="T28" fmla="*/ 1176 w 3124"/>
                <a:gd name="T29" fmla="*/ 98 h 3505"/>
                <a:gd name="T30" fmla="*/ 1040 w 3124"/>
                <a:gd name="T31" fmla="*/ 152 h 3505"/>
                <a:gd name="T32" fmla="*/ 908 w 3124"/>
                <a:gd name="T33" fmla="*/ 217 h 3505"/>
                <a:gd name="T34" fmla="*/ 782 w 3124"/>
                <a:gd name="T35" fmla="*/ 293 h 3505"/>
                <a:gd name="T36" fmla="*/ 664 w 3124"/>
                <a:gd name="T37" fmla="*/ 379 h 3505"/>
                <a:gd name="T38" fmla="*/ 553 w 3124"/>
                <a:gd name="T39" fmla="*/ 476 h 3505"/>
                <a:gd name="T40" fmla="*/ 451 w 3124"/>
                <a:gd name="T41" fmla="*/ 580 h 3505"/>
                <a:gd name="T42" fmla="*/ 356 w 3124"/>
                <a:gd name="T43" fmla="*/ 694 h 3505"/>
                <a:gd name="T44" fmla="*/ 272 w 3124"/>
                <a:gd name="T45" fmla="*/ 814 h 3505"/>
                <a:gd name="T46" fmla="*/ 200 w 3124"/>
                <a:gd name="T47" fmla="*/ 941 h 3505"/>
                <a:gd name="T48" fmla="*/ 137 w 3124"/>
                <a:gd name="T49" fmla="*/ 1074 h 3505"/>
                <a:gd name="T50" fmla="*/ 86 w 3124"/>
                <a:gd name="T51" fmla="*/ 1211 h 3505"/>
                <a:gd name="T52" fmla="*/ 47 w 3124"/>
                <a:gd name="T53" fmla="*/ 1352 h 3505"/>
                <a:gd name="T54" fmla="*/ 19 w 3124"/>
                <a:gd name="T55" fmla="*/ 1496 h 3505"/>
                <a:gd name="T56" fmla="*/ 3 w 3124"/>
                <a:gd name="T57" fmla="*/ 1643 h 3505"/>
                <a:gd name="T58" fmla="*/ 0 w 3124"/>
                <a:gd name="T59" fmla="*/ 1789 h 3505"/>
                <a:gd name="T60" fmla="*/ 10 w 3124"/>
                <a:gd name="T61" fmla="*/ 1935 h 3505"/>
                <a:gd name="T62" fmla="*/ 31 w 3124"/>
                <a:gd name="T63" fmla="*/ 2081 h 3505"/>
                <a:gd name="T64" fmla="*/ 65 w 3124"/>
                <a:gd name="T65" fmla="*/ 2224 h 3505"/>
                <a:gd name="T66" fmla="*/ 110 w 3124"/>
                <a:gd name="T67" fmla="*/ 2363 h 3505"/>
                <a:gd name="T68" fmla="*/ 167 w 3124"/>
                <a:gd name="T69" fmla="*/ 2498 h 3505"/>
                <a:gd name="T70" fmla="*/ 235 w 3124"/>
                <a:gd name="T71" fmla="*/ 2629 h 3505"/>
                <a:gd name="T72" fmla="*/ 313 w 3124"/>
                <a:gd name="T73" fmla="*/ 2753 h 3505"/>
                <a:gd name="T74" fmla="*/ 402 w 3124"/>
                <a:gd name="T75" fmla="*/ 2870 h 3505"/>
                <a:gd name="T76" fmla="*/ 501 w 3124"/>
                <a:gd name="T77" fmla="*/ 2979 h 3505"/>
                <a:gd name="T78" fmla="*/ 607 w 3124"/>
                <a:gd name="T79" fmla="*/ 3080 h 3505"/>
                <a:gd name="T80" fmla="*/ 722 w 3124"/>
                <a:gd name="T81" fmla="*/ 3170 h 3505"/>
                <a:gd name="T82" fmla="*/ 845 w 3124"/>
                <a:gd name="T83" fmla="*/ 3252 h 3505"/>
                <a:gd name="T84" fmla="*/ 973 w 3124"/>
                <a:gd name="T85" fmla="*/ 3323 h 3505"/>
                <a:gd name="T86" fmla="*/ 1107 w 3124"/>
                <a:gd name="T87" fmla="*/ 3382 h 3505"/>
                <a:gd name="T88" fmla="*/ 1245 w 3124"/>
                <a:gd name="T89" fmla="*/ 3430 h 3505"/>
                <a:gd name="T90" fmla="*/ 1387 w 3124"/>
                <a:gd name="T91" fmla="*/ 3467 h 3505"/>
                <a:gd name="T92" fmla="*/ 1532 w 3124"/>
                <a:gd name="T93" fmla="*/ 3491 h 3505"/>
                <a:gd name="T94" fmla="*/ 1679 w 3124"/>
                <a:gd name="T95" fmla="*/ 3503 h 3505"/>
                <a:gd name="T96" fmla="*/ 1825 w 3124"/>
                <a:gd name="T97" fmla="*/ 3503 h 3505"/>
                <a:gd name="T98" fmla="*/ 1972 w 3124"/>
                <a:gd name="T99" fmla="*/ 3491 h 3505"/>
                <a:gd name="T100" fmla="*/ 2116 w 3124"/>
                <a:gd name="T101" fmla="*/ 3467 h 3505"/>
                <a:gd name="T102" fmla="*/ 2258 w 3124"/>
                <a:gd name="T103" fmla="*/ 3430 h 3505"/>
                <a:gd name="T104" fmla="*/ 2396 w 3124"/>
                <a:gd name="T105" fmla="*/ 3382 h 3505"/>
                <a:gd name="T106" fmla="*/ 2530 w 3124"/>
                <a:gd name="T107" fmla="*/ 3321 h 3505"/>
                <a:gd name="T108" fmla="*/ 2658 w 3124"/>
                <a:gd name="T109" fmla="*/ 3251 h 3505"/>
                <a:gd name="T110" fmla="*/ 2781 w 3124"/>
                <a:gd name="T111" fmla="*/ 3169 h 3505"/>
                <a:gd name="T112" fmla="*/ 2896 w 3124"/>
                <a:gd name="T113" fmla="*/ 3079 h 3505"/>
                <a:gd name="T114" fmla="*/ 3002 w 3124"/>
                <a:gd name="T115" fmla="*/ 2977 h 3505"/>
                <a:gd name="T116" fmla="*/ 3101 w 3124"/>
                <a:gd name="T117" fmla="*/ 2869 h 3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24" h="3505">
                  <a:moveTo>
                    <a:pt x="3124" y="665"/>
                  </a:moveTo>
                  <a:lnTo>
                    <a:pt x="3101" y="637"/>
                  </a:lnTo>
                  <a:lnTo>
                    <a:pt x="3077" y="608"/>
                  </a:lnTo>
                  <a:lnTo>
                    <a:pt x="3052" y="581"/>
                  </a:lnTo>
                  <a:lnTo>
                    <a:pt x="3029" y="554"/>
                  </a:lnTo>
                  <a:lnTo>
                    <a:pt x="3002" y="528"/>
                  </a:lnTo>
                  <a:lnTo>
                    <a:pt x="2976" y="502"/>
                  </a:lnTo>
                  <a:lnTo>
                    <a:pt x="2950" y="476"/>
                  </a:lnTo>
                  <a:lnTo>
                    <a:pt x="2923" y="451"/>
                  </a:lnTo>
                  <a:lnTo>
                    <a:pt x="2896" y="427"/>
                  </a:lnTo>
                  <a:lnTo>
                    <a:pt x="2867" y="403"/>
                  </a:lnTo>
                  <a:lnTo>
                    <a:pt x="2839" y="380"/>
                  </a:lnTo>
                  <a:lnTo>
                    <a:pt x="2811" y="358"/>
                  </a:lnTo>
                  <a:lnTo>
                    <a:pt x="2781" y="336"/>
                  </a:lnTo>
                  <a:lnTo>
                    <a:pt x="2752" y="314"/>
                  </a:lnTo>
                  <a:lnTo>
                    <a:pt x="2721" y="294"/>
                  </a:lnTo>
                  <a:lnTo>
                    <a:pt x="2690" y="274"/>
                  </a:lnTo>
                  <a:lnTo>
                    <a:pt x="2658" y="254"/>
                  </a:lnTo>
                  <a:lnTo>
                    <a:pt x="2627" y="236"/>
                  </a:lnTo>
                  <a:lnTo>
                    <a:pt x="2595" y="218"/>
                  </a:lnTo>
                  <a:lnTo>
                    <a:pt x="2563" y="200"/>
                  </a:lnTo>
                  <a:lnTo>
                    <a:pt x="2530" y="184"/>
                  </a:lnTo>
                  <a:lnTo>
                    <a:pt x="2497" y="168"/>
                  </a:lnTo>
                  <a:lnTo>
                    <a:pt x="2464" y="152"/>
                  </a:lnTo>
                  <a:lnTo>
                    <a:pt x="2430" y="137"/>
                  </a:lnTo>
                  <a:lnTo>
                    <a:pt x="2396" y="124"/>
                  </a:lnTo>
                  <a:lnTo>
                    <a:pt x="2362" y="110"/>
                  </a:lnTo>
                  <a:lnTo>
                    <a:pt x="2327" y="98"/>
                  </a:lnTo>
                  <a:lnTo>
                    <a:pt x="2293" y="86"/>
                  </a:lnTo>
                  <a:lnTo>
                    <a:pt x="2258" y="75"/>
                  </a:lnTo>
                  <a:lnTo>
                    <a:pt x="2223" y="65"/>
                  </a:lnTo>
                  <a:lnTo>
                    <a:pt x="2187" y="56"/>
                  </a:lnTo>
                  <a:lnTo>
                    <a:pt x="2151" y="47"/>
                  </a:lnTo>
                  <a:lnTo>
                    <a:pt x="2116" y="39"/>
                  </a:lnTo>
                  <a:lnTo>
                    <a:pt x="2080" y="32"/>
                  </a:lnTo>
                  <a:lnTo>
                    <a:pt x="2043" y="25"/>
                  </a:lnTo>
                  <a:lnTo>
                    <a:pt x="2008" y="19"/>
                  </a:lnTo>
                  <a:lnTo>
                    <a:pt x="1972" y="15"/>
                  </a:lnTo>
                  <a:lnTo>
                    <a:pt x="1934" y="10"/>
                  </a:lnTo>
                  <a:lnTo>
                    <a:pt x="1898" y="7"/>
                  </a:lnTo>
                  <a:lnTo>
                    <a:pt x="1862" y="3"/>
                  </a:lnTo>
                  <a:lnTo>
                    <a:pt x="1825" y="2"/>
                  </a:lnTo>
                  <a:lnTo>
                    <a:pt x="1788" y="1"/>
                  </a:lnTo>
                  <a:lnTo>
                    <a:pt x="1751" y="0"/>
                  </a:lnTo>
                  <a:lnTo>
                    <a:pt x="1715" y="1"/>
                  </a:lnTo>
                  <a:lnTo>
                    <a:pt x="1679" y="2"/>
                  </a:lnTo>
                  <a:lnTo>
                    <a:pt x="1641" y="3"/>
                  </a:lnTo>
                  <a:lnTo>
                    <a:pt x="1605" y="7"/>
                  </a:lnTo>
                  <a:lnTo>
                    <a:pt x="1569" y="10"/>
                  </a:lnTo>
                  <a:lnTo>
                    <a:pt x="1532" y="15"/>
                  </a:lnTo>
                  <a:lnTo>
                    <a:pt x="1496" y="19"/>
                  </a:lnTo>
                  <a:lnTo>
                    <a:pt x="1460" y="25"/>
                  </a:lnTo>
                  <a:lnTo>
                    <a:pt x="1423" y="32"/>
                  </a:lnTo>
                  <a:lnTo>
                    <a:pt x="1387" y="39"/>
                  </a:lnTo>
                  <a:lnTo>
                    <a:pt x="1352" y="47"/>
                  </a:lnTo>
                  <a:lnTo>
                    <a:pt x="1316" y="56"/>
                  </a:lnTo>
                  <a:lnTo>
                    <a:pt x="1280" y="65"/>
                  </a:lnTo>
                  <a:lnTo>
                    <a:pt x="1245" y="75"/>
                  </a:lnTo>
                  <a:lnTo>
                    <a:pt x="1210" y="86"/>
                  </a:lnTo>
                  <a:lnTo>
                    <a:pt x="1176" y="98"/>
                  </a:lnTo>
                  <a:lnTo>
                    <a:pt x="1141" y="110"/>
                  </a:lnTo>
                  <a:lnTo>
                    <a:pt x="1107" y="124"/>
                  </a:lnTo>
                  <a:lnTo>
                    <a:pt x="1073" y="137"/>
                  </a:lnTo>
                  <a:lnTo>
                    <a:pt x="1040" y="152"/>
                  </a:lnTo>
                  <a:lnTo>
                    <a:pt x="1006" y="167"/>
                  </a:lnTo>
                  <a:lnTo>
                    <a:pt x="973" y="183"/>
                  </a:lnTo>
                  <a:lnTo>
                    <a:pt x="940" y="200"/>
                  </a:lnTo>
                  <a:lnTo>
                    <a:pt x="908" y="217"/>
                  </a:lnTo>
                  <a:lnTo>
                    <a:pt x="876" y="235"/>
                  </a:lnTo>
                  <a:lnTo>
                    <a:pt x="845" y="253"/>
                  </a:lnTo>
                  <a:lnTo>
                    <a:pt x="813" y="274"/>
                  </a:lnTo>
                  <a:lnTo>
                    <a:pt x="782" y="293"/>
                  </a:lnTo>
                  <a:lnTo>
                    <a:pt x="753" y="313"/>
                  </a:lnTo>
                  <a:lnTo>
                    <a:pt x="722" y="335"/>
                  </a:lnTo>
                  <a:lnTo>
                    <a:pt x="692" y="356"/>
                  </a:lnTo>
                  <a:lnTo>
                    <a:pt x="664" y="379"/>
                  </a:lnTo>
                  <a:lnTo>
                    <a:pt x="636" y="402"/>
                  </a:lnTo>
                  <a:lnTo>
                    <a:pt x="607" y="426"/>
                  </a:lnTo>
                  <a:lnTo>
                    <a:pt x="580" y="451"/>
                  </a:lnTo>
                  <a:lnTo>
                    <a:pt x="553" y="476"/>
                  </a:lnTo>
                  <a:lnTo>
                    <a:pt x="527" y="501"/>
                  </a:lnTo>
                  <a:lnTo>
                    <a:pt x="501" y="527"/>
                  </a:lnTo>
                  <a:lnTo>
                    <a:pt x="474" y="553"/>
                  </a:lnTo>
                  <a:lnTo>
                    <a:pt x="451" y="580"/>
                  </a:lnTo>
                  <a:lnTo>
                    <a:pt x="426" y="607"/>
                  </a:lnTo>
                  <a:lnTo>
                    <a:pt x="402" y="636"/>
                  </a:lnTo>
                  <a:lnTo>
                    <a:pt x="379" y="664"/>
                  </a:lnTo>
                  <a:lnTo>
                    <a:pt x="356" y="694"/>
                  </a:lnTo>
                  <a:lnTo>
                    <a:pt x="335" y="723"/>
                  </a:lnTo>
                  <a:lnTo>
                    <a:pt x="313" y="753"/>
                  </a:lnTo>
                  <a:lnTo>
                    <a:pt x="293" y="783"/>
                  </a:lnTo>
                  <a:lnTo>
                    <a:pt x="272" y="814"/>
                  </a:lnTo>
                  <a:lnTo>
                    <a:pt x="253" y="845"/>
                  </a:lnTo>
                  <a:lnTo>
                    <a:pt x="235" y="876"/>
                  </a:lnTo>
                  <a:lnTo>
                    <a:pt x="217" y="908"/>
                  </a:lnTo>
                  <a:lnTo>
                    <a:pt x="200" y="941"/>
                  </a:lnTo>
                  <a:lnTo>
                    <a:pt x="183" y="974"/>
                  </a:lnTo>
                  <a:lnTo>
                    <a:pt x="167" y="1007"/>
                  </a:lnTo>
                  <a:lnTo>
                    <a:pt x="152" y="1040"/>
                  </a:lnTo>
                  <a:lnTo>
                    <a:pt x="137" y="1074"/>
                  </a:lnTo>
                  <a:lnTo>
                    <a:pt x="124" y="1108"/>
                  </a:lnTo>
                  <a:lnTo>
                    <a:pt x="110" y="1142"/>
                  </a:lnTo>
                  <a:lnTo>
                    <a:pt x="98" y="1176"/>
                  </a:lnTo>
                  <a:lnTo>
                    <a:pt x="86" y="1211"/>
                  </a:lnTo>
                  <a:lnTo>
                    <a:pt x="75" y="1246"/>
                  </a:lnTo>
                  <a:lnTo>
                    <a:pt x="65" y="1282"/>
                  </a:lnTo>
                  <a:lnTo>
                    <a:pt x="56" y="1317"/>
                  </a:lnTo>
                  <a:lnTo>
                    <a:pt x="47" y="1352"/>
                  </a:lnTo>
                  <a:lnTo>
                    <a:pt x="39" y="1388"/>
                  </a:lnTo>
                  <a:lnTo>
                    <a:pt x="31" y="1425"/>
                  </a:lnTo>
                  <a:lnTo>
                    <a:pt x="25" y="1461"/>
                  </a:lnTo>
                  <a:lnTo>
                    <a:pt x="19" y="1496"/>
                  </a:lnTo>
                  <a:lnTo>
                    <a:pt x="14" y="1532"/>
                  </a:lnTo>
                  <a:lnTo>
                    <a:pt x="10" y="1570"/>
                  </a:lnTo>
                  <a:lnTo>
                    <a:pt x="7" y="1606"/>
                  </a:lnTo>
                  <a:lnTo>
                    <a:pt x="3" y="1643"/>
                  </a:lnTo>
                  <a:lnTo>
                    <a:pt x="2" y="1679"/>
                  </a:lnTo>
                  <a:lnTo>
                    <a:pt x="0" y="1716"/>
                  </a:lnTo>
                  <a:lnTo>
                    <a:pt x="0" y="1753"/>
                  </a:lnTo>
                  <a:lnTo>
                    <a:pt x="0" y="1789"/>
                  </a:lnTo>
                  <a:lnTo>
                    <a:pt x="2" y="1826"/>
                  </a:lnTo>
                  <a:lnTo>
                    <a:pt x="3" y="1863"/>
                  </a:lnTo>
                  <a:lnTo>
                    <a:pt x="7" y="1899"/>
                  </a:lnTo>
                  <a:lnTo>
                    <a:pt x="10" y="1935"/>
                  </a:lnTo>
                  <a:lnTo>
                    <a:pt x="14" y="1973"/>
                  </a:lnTo>
                  <a:lnTo>
                    <a:pt x="19" y="2009"/>
                  </a:lnTo>
                  <a:lnTo>
                    <a:pt x="25" y="2044"/>
                  </a:lnTo>
                  <a:lnTo>
                    <a:pt x="31" y="2081"/>
                  </a:lnTo>
                  <a:lnTo>
                    <a:pt x="39" y="2117"/>
                  </a:lnTo>
                  <a:lnTo>
                    <a:pt x="47" y="2153"/>
                  </a:lnTo>
                  <a:lnTo>
                    <a:pt x="56" y="2189"/>
                  </a:lnTo>
                  <a:lnTo>
                    <a:pt x="65" y="2224"/>
                  </a:lnTo>
                  <a:lnTo>
                    <a:pt x="75" y="2259"/>
                  </a:lnTo>
                  <a:lnTo>
                    <a:pt x="86" y="2294"/>
                  </a:lnTo>
                  <a:lnTo>
                    <a:pt x="98" y="2329"/>
                  </a:lnTo>
                  <a:lnTo>
                    <a:pt x="110" y="2363"/>
                  </a:lnTo>
                  <a:lnTo>
                    <a:pt x="124" y="2397"/>
                  </a:lnTo>
                  <a:lnTo>
                    <a:pt x="137" y="2431"/>
                  </a:lnTo>
                  <a:lnTo>
                    <a:pt x="152" y="2466"/>
                  </a:lnTo>
                  <a:lnTo>
                    <a:pt x="167" y="2498"/>
                  </a:lnTo>
                  <a:lnTo>
                    <a:pt x="183" y="2531"/>
                  </a:lnTo>
                  <a:lnTo>
                    <a:pt x="200" y="2564"/>
                  </a:lnTo>
                  <a:lnTo>
                    <a:pt x="217" y="2597"/>
                  </a:lnTo>
                  <a:lnTo>
                    <a:pt x="235" y="2629"/>
                  </a:lnTo>
                  <a:lnTo>
                    <a:pt x="253" y="2661"/>
                  </a:lnTo>
                  <a:lnTo>
                    <a:pt x="272" y="2691"/>
                  </a:lnTo>
                  <a:lnTo>
                    <a:pt x="293" y="2722"/>
                  </a:lnTo>
                  <a:lnTo>
                    <a:pt x="313" y="2753"/>
                  </a:lnTo>
                  <a:lnTo>
                    <a:pt x="335" y="2782"/>
                  </a:lnTo>
                  <a:lnTo>
                    <a:pt x="356" y="2812"/>
                  </a:lnTo>
                  <a:lnTo>
                    <a:pt x="379" y="2841"/>
                  </a:lnTo>
                  <a:lnTo>
                    <a:pt x="402" y="2870"/>
                  </a:lnTo>
                  <a:lnTo>
                    <a:pt x="426" y="2898"/>
                  </a:lnTo>
                  <a:lnTo>
                    <a:pt x="451" y="2925"/>
                  </a:lnTo>
                  <a:lnTo>
                    <a:pt x="474" y="2953"/>
                  </a:lnTo>
                  <a:lnTo>
                    <a:pt x="501" y="2979"/>
                  </a:lnTo>
                  <a:lnTo>
                    <a:pt x="527" y="3005"/>
                  </a:lnTo>
                  <a:lnTo>
                    <a:pt x="553" y="3030"/>
                  </a:lnTo>
                  <a:lnTo>
                    <a:pt x="580" y="3055"/>
                  </a:lnTo>
                  <a:lnTo>
                    <a:pt x="607" y="3080"/>
                  </a:lnTo>
                  <a:lnTo>
                    <a:pt x="636" y="3103"/>
                  </a:lnTo>
                  <a:lnTo>
                    <a:pt x="664" y="3126"/>
                  </a:lnTo>
                  <a:lnTo>
                    <a:pt x="692" y="3149"/>
                  </a:lnTo>
                  <a:lnTo>
                    <a:pt x="722" y="3170"/>
                  </a:lnTo>
                  <a:lnTo>
                    <a:pt x="753" y="3192"/>
                  </a:lnTo>
                  <a:lnTo>
                    <a:pt x="782" y="3212"/>
                  </a:lnTo>
                  <a:lnTo>
                    <a:pt x="813" y="3232"/>
                  </a:lnTo>
                  <a:lnTo>
                    <a:pt x="845" y="3252"/>
                  </a:lnTo>
                  <a:lnTo>
                    <a:pt x="876" y="3270"/>
                  </a:lnTo>
                  <a:lnTo>
                    <a:pt x="908" y="3289"/>
                  </a:lnTo>
                  <a:lnTo>
                    <a:pt x="940" y="3306"/>
                  </a:lnTo>
                  <a:lnTo>
                    <a:pt x="973" y="3323"/>
                  </a:lnTo>
                  <a:lnTo>
                    <a:pt x="1006" y="3338"/>
                  </a:lnTo>
                  <a:lnTo>
                    <a:pt x="1040" y="3353"/>
                  </a:lnTo>
                  <a:lnTo>
                    <a:pt x="1073" y="3368"/>
                  </a:lnTo>
                  <a:lnTo>
                    <a:pt x="1107" y="3382"/>
                  </a:lnTo>
                  <a:lnTo>
                    <a:pt x="1141" y="3395"/>
                  </a:lnTo>
                  <a:lnTo>
                    <a:pt x="1176" y="3408"/>
                  </a:lnTo>
                  <a:lnTo>
                    <a:pt x="1210" y="3419"/>
                  </a:lnTo>
                  <a:lnTo>
                    <a:pt x="1245" y="3430"/>
                  </a:lnTo>
                  <a:lnTo>
                    <a:pt x="1280" y="3441"/>
                  </a:lnTo>
                  <a:lnTo>
                    <a:pt x="1316" y="3450"/>
                  </a:lnTo>
                  <a:lnTo>
                    <a:pt x="1352" y="3459"/>
                  </a:lnTo>
                  <a:lnTo>
                    <a:pt x="1387" y="3467"/>
                  </a:lnTo>
                  <a:lnTo>
                    <a:pt x="1423" y="3474"/>
                  </a:lnTo>
                  <a:lnTo>
                    <a:pt x="1460" y="3480"/>
                  </a:lnTo>
                  <a:lnTo>
                    <a:pt x="1496" y="3486"/>
                  </a:lnTo>
                  <a:lnTo>
                    <a:pt x="1532" y="3491"/>
                  </a:lnTo>
                  <a:lnTo>
                    <a:pt x="1569" y="3495"/>
                  </a:lnTo>
                  <a:lnTo>
                    <a:pt x="1605" y="3499"/>
                  </a:lnTo>
                  <a:lnTo>
                    <a:pt x="1641" y="3502"/>
                  </a:lnTo>
                  <a:lnTo>
                    <a:pt x="1679" y="3503"/>
                  </a:lnTo>
                  <a:lnTo>
                    <a:pt x="1715" y="3504"/>
                  </a:lnTo>
                  <a:lnTo>
                    <a:pt x="1751" y="3505"/>
                  </a:lnTo>
                  <a:lnTo>
                    <a:pt x="1788" y="3504"/>
                  </a:lnTo>
                  <a:lnTo>
                    <a:pt x="1825" y="3503"/>
                  </a:lnTo>
                  <a:lnTo>
                    <a:pt x="1862" y="3501"/>
                  </a:lnTo>
                  <a:lnTo>
                    <a:pt x="1898" y="3499"/>
                  </a:lnTo>
                  <a:lnTo>
                    <a:pt x="1934" y="3495"/>
                  </a:lnTo>
                  <a:lnTo>
                    <a:pt x="1972" y="3491"/>
                  </a:lnTo>
                  <a:lnTo>
                    <a:pt x="2008" y="3486"/>
                  </a:lnTo>
                  <a:lnTo>
                    <a:pt x="2043" y="3480"/>
                  </a:lnTo>
                  <a:lnTo>
                    <a:pt x="2080" y="3474"/>
                  </a:lnTo>
                  <a:lnTo>
                    <a:pt x="2116" y="3467"/>
                  </a:lnTo>
                  <a:lnTo>
                    <a:pt x="2151" y="3459"/>
                  </a:lnTo>
                  <a:lnTo>
                    <a:pt x="2187" y="3450"/>
                  </a:lnTo>
                  <a:lnTo>
                    <a:pt x="2223" y="3441"/>
                  </a:lnTo>
                  <a:lnTo>
                    <a:pt x="2258" y="3430"/>
                  </a:lnTo>
                  <a:lnTo>
                    <a:pt x="2293" y="3419"/>
                  </a:lnTo>
                  <a:lnTo>
                    <a:pt x="2327" y="3407"/>
                  </a:lnTo>
                  <a:lnTo>
                    <a:pt x="2362" y="3395"/>
                  </a:lnTo>
                  <a:lnTo>
                    <a:pt x="2396" y="3382"/>
                  </a:lnTo>
                  <a:lnTo>
                    <a:pt x="2430" y="3368"/>
                  </a:lnTo>
                  <a:lnTo>
                    <a:pt x="2464" y="3353"/>
                  </a:lnTo>
                  <a:lnTo>
                    <a:pt x="2497" y="3337"/>
                  </a:lnTo>
                  <a:lnTo>
                    <a:pt x="2530" y="3321"/>
                  </a:lnTo>
                  <a:lnTo>
                    <a:pt x="2563" y="3306"/>
                  </a:lnTo>
                  <a:lnTo>
                    <a:pt x="2595" y="3287"/>
                  </a:lnTo>
                  <a:lnTo>
                    <a:pt x="2627" y="3269"/>
                  </a:lnTo>
                  <a:lnTo>
                    <a:pt x="2658" y="3251"/>
                  </a:lnTo>
                  <a:lnTo>
                    <a:pt x="2690" y="3232"/>
                  </a:lnTo>
                  <a:lnTo>
                    <a:pt x="2721" y="3211"/>
                  </a:lnTo>
                  <a:lnTo>
                    <a:pt x="2752" y="3191"/>
                  </a:lnTo>
                  <a:lnTo>
                    <a:pt x="2781" y="3169"/>
                  </a:lnTo>
                  <a:lnTo>
                    <a:pt x="2811" y="3148"/>
                  </a:lnTo>
                  <a:lnTo>
                    <a:pt x="2839" y="3125"/>
                  </a:lnTo>
                  <a:lnTo>
                    <a:pt x="2867" y="3102"/>
                  </a:lnTo>
                  <a:lnTo>
                    <a:pt x="2896" y="3079"/>
                  </a:lnTo>
                  <a:lnTo>
                    <a:pt x="2923" y="3055"/>
                  </a:lnTo>
                  <a:lnTo>
                    <a:pt x="2950" y="3030"/>
                  </a:lnTo>
                  <a:lnTo>
                    <a:pt x="2976" y="3004"/>
                  </a:lnTo>
                  <a:lnTo>
                    <a:pt x="3002" y="2977"/>
                  </a:lnTo>
                  <a:lnTo>
                    <a:pt x="3029" y="2951"/>
                  </a:lnTo>
                  <a:lnTo>
                    <a:pt x="3052" y="2924"/>
                  </a:lnTo>
                  <a:lnTo>
                    <a:pt x="3077" y="2897"/>
                  </a:lnTo>
                  <a:lnTo>
                    <a:pt x="3101" y="2869"/>
                  </a:lnTo>
                  <a:lnTo>
                    <a:pt x="3124" y="284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11" name="Freeform 411"/>
            <p:cNvSpPr>
              <a:spLocks/>
            </p:cNvSpPr>
            <p:nvPr/>
          </p:nvSpPr>
          <p:spPr bwMode="auto">
            <a:xfrm>
              <a:off x="2094" y="1627"/>
              <a:ext cx="689" cy="689"/>
            </a:xfrm>
            <a:custGeom>
              <a:avLst/>
              <a:gdLst>
                <a:gd name="T0" fmla="*/ 2057 w 2060"/>
                <a:gd name="T1" fmla="*/ 947 h 2061"/>
                <a:gd name="T2" fmla="*/ 2042 w 2060"/>
                <a:gd name="T3" fmla="*/ 837 h 2061"/>
                <a:gd name="T4" fmla="*/ 2015 w 2060"/>
                <a:gd name="T5" fmla="*/ 728 h 2061"/>
                <a:gd name="T6" fmla="*/ 1976 w 2060"/>
                <a:gd name="T7" fmla="*/ 623 h 2061"/>
                <a:gd name="T8" fmla="*/ 1926 w 2060"/>
                <a:gd name="T9" fmla="*/ 523 h 2061"/>
                <a:gd name="T10" fmla="*/ 1866 w 2060"/>
                <a:gd name="T11" fmla="*/ 429 h 2061"/>
                <a:gd name="T12" fmla="*/ 1797 w 2060"/>
                <a:gd name="T13" fmla="*/ 343 h 2061"/>
                <a:gd name="T14" fmla="*/ 1717 w 2060"/>
                <a:gd name="T15" fmla="*/ 263 h 2061"/>
                <a:gd name="T16" fmla="*/ 1631 w 2060"/>
                <a:gd name="T17" fmla="*/ 194 h 2061"/>
                <a:gd name="T18" fmla="*/ 1537 w 2060"/>
                <a:gd name="T19" fmla="*/ 134 h 2061"/>
                <a:gd name="T20" fmla="*/ 1437 w 2060"/>
                <a:gd name="T21" fmla="*/ 84 h 2061"/>
                <a:gd name="T22" fmla="*/ 1332 w 2060"/>
                <a:gd name="T23" fmla="*/ 45 h 2061"/>
                <a:gd name="T24" fmla="*/ 1225 w 2060"/>
                <a:gd name="T25" fmla="*/ 18 h 2061"/>
                <a:gd name="T26" fmla="*/ 1113 w 2060"/>
                <a:gd name="T27" fmla="*/ 3 h 2061"/>
                <a:gd name="T28" fmla="*/ 1002 w 2060"/>
                <a:gd name="T29" fmla="*/ 0 h 2061"/>
                <a:gd name="T30" fmla="*/ 891 w 2060"/>
                <a:gd name="T31" fmla="*/ 9 h 2061"/>
                <a:gd name="T32" fmla="*/ 782 w 2060"/>
                <a:gd name="T33" fmla="*/ 31 h 2061"/>
                <a:gd name="T34" fmla="*/ 675 w 2060"/>
                <a:gd name="T35" fmla="*/ 64 h 2061"/>
                <a:gd name="T36" fmla="*/ 572 w 2060"/>
                <a:gd name="T37" fmla="*/ 108 h 2061"/>
                <a:gd name="T38" fmla="*/ 475 w 2060"/>
                <a:gd name="T39" fmla="*/ 162 h 2061"/>
                <a:gd name="T40" fmla="*/ 385 w 2060"/>
                <a:gd name="T41" fmla="*/ 227 h 2061"/>
                <a:gd name="T42" fmla="*/ 302 w 2060"/>
                <a:gd name="T43" fmla="*/ 302 h 2061"/>
                <a:gd name="T44" fmla="*/ 227 w 2060"/>
                <a:gd name="T45" fmla="*/ 385 h 2061"/>
                <a:gd name="T46" fmla="*/ 162 w 2060"/>
                <a:gd name="T47" fmla="*/ 476 h 2061"/>
                <a:gd name="T48" fmla="*/ 108 w 2060"/>
                <a:gd name="T49" fmla="*/ 573 h 2061"/>
                <a:gd name="T50" fmla="*/ 63 w 2060"/>
                <a:gd name="T51" fmla="*/ 675 h 2061"/>
                <a:gd name="T52" fmla="*/ 30 w 2060"/>
                <a:gd name="T53" fmla="*/ 782 h 2061"/>
                <a:gd name="T54" fmla="*/ 10 w 2060"/>
                <a:gd name="T55" fmla="*/ 891 h 2061"/>
                <a:gd name="T56" fmla="*/ 1 w 2060"/>
                <a:gd name="T57" fmla="*/ 1002 h 2061"/>
                <a:gd name="T58" fmla="*/ 3 w 2060"/>
                <a:gd name="T59" fmla="*/ 1115 h 2061"/>
                <a:gd name="T60" fmla="*/ 19 w 2060"/>
                <a:gd name="T61" fmla="*/ 1225 h 2061"/>
                <a:gd name="T62" fmla="*/ 45 w 2060"/>
                <a:gd name="T63" fmla="*/ 1334 h 2061"/>
                <a:gd name="T64" fmla="*/ 84 w 2060"/>
                <a:gd name="T65" fmla="*/ 1438 h 2061"/>
                <a:gd name="T66" fmla="*/ 134 w 2060"/>
                <a:gd name="T67" fmla="*/ 1538 h 2061"/>
                <a:gd name="T68" fmla="*/ 194 w 2060"/>
                <a:gd name="T69" fmla="*/ 1632 h 2061"/>
                <a:gd name="T70" fmla="*/ 263 w 2060"/>
                <a:gd name="T71" fmla="*/ 1719 h 2061"/>
                <a:gd name="T72" fmla="*/ 343 w 2060"/>
                <a:gd name="T73" fmla="*/ 1798 h 2061"/>
                <a:gd name="T74" fmla="*/ 429 w 2060"/>
                <a:gd name="T75" fmla="*/ 1867 h 2061"/>
                <a:gd name="T76" fmla="*/ 523 w 2060"/>
                <a:gd name="T77" fmla="*/ 1927 h 2061"/>
                <a:gd name="T78" fmla="*/ 623 w 2060"/>
                <a:gd name="T79" fmla="*/ 1977 h 2061"/>
                <a:gd name="T80" fmla="*/ 727 w 2060"/>
                <a:gd name="T81" fmla="*/ 2016 h 2061"/>
                <a:gd name="T82" fmla="*/ 836 w 2060"/>
                <a:gd name="T83" fmla="*/ 2043 h 2061"/>
                <a:gd name="T84" fmla="*/ 946 w 2060"/>
                <a:gd name="T85" fmla="*/ 2058 h 2061"/>
                <a:gd name="T86" fmla="*/ 1058 w 2060"/>
                <a:gd name="T87" fmla="*/ 2061 h 2061"/>
                <a:gd name="T88" fmla="*/ 1169 w 2060"/>
                <a:gd name="T89" fmla="*/ 2052 h 2061"/>
                <a:gd name="T90" fmla="*/ 1279 w 2060"/>
                <a:gd name="T91" fmla="*/ 2031 h 2061"/>
                <a:gd name="T92" fmla="*/ 1385 w 2060"/>
                <a:gd name="T93" fmla="*/ 1998 h 2061"/>
                <a:gd name="T94" fmla="*/ 1488 w 2060"/>
                <a:gd name="T95" fmla="*/ 1954 h 2061"/>
                <a:gd name="T96" fmla="*/ 1584 w 2060"/>
                <a:gd name="T97" fmla="*/ 1899 h 2061"/>
                <a:gd name="T98" fmla="*/ 1675 w 2060"/>
                <a:gd name="T99" fmla="*/ 1834 h 2061"/>
                <a:gd name="T100" fmla="*/ 1758 w 2060"/>
                <a:gd name="T101" fmla="*/ 1759 h 2061"/>
                <a:gd name="T102" fmla="*/ 1833 w 2060"/>
                <a:gd name="T103" fmla="*/ 1677 h 2061"/>
                <a:gd name="T104" fmla="*/ 1898 w 2060"/>
                <a:gd name="T105" fmla="*/ 1586 h 2061"/>
                <a:gd name="T106" fmla="*/ 1952 w 2060"/>
                <a:gd name="T107" fmla="*/ 1488 h 2061"/>
                <a:gd name="T108" fmla="*/ 1996 w 2060"/>
                <a:gd name="T109" fmla="*/ 1386 h 2061"/>
                <a:gd name="T110" fmla="*/ 2029 w 2060"/>
                <a:gd name="T111" fmla="*/ 1279 h 2061"/>
                <a:gd name="T112" fmla="*/ 2051 w 2060"/>
                <a:gd name="T113" fmla="*/ 1170 h 2061"/>
                <a:gd name="T114" fmla="*/ 2060 w 2060"/>
                <a:gd name="T115" fmla="*/ 1059 h 20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060" h="2061">
                  <a:moveTo>
                    <a:pt x="2060" y="1031"/>
                  </a:moveTo>
                  <a:lnTo>
                    <a:pt x="2060" y="1002"/>
                  </a:lnTo>
                  <a:lnTo>
                    <a:pt x="2059" y="975"/>
                  </a:lnTo>
                  <a:lnTo>
                    <a:pt x="2057" y="947"/>
                  </a:lnTo>
                  <a:lnTo>
                    <a:pt x="2054" y="919"/>
                  </a:lnTo>
                  <a:lnTo>
                    <a:pt x="2051" y="891"/>
                  </a:lnTo>
                  <a:lnTo>
                    <a:pt x="2046" y="864"/>
                  </a:lnTo>
                  <a:lnTo>
                    <a:pt x="2042" y="837"/>
                  </a:lnTo>
                  <a:lnTo>
                    <a:pt x="2036" y="809"/>
                  </a:lnTo>
                  <a:lnTo>
                    <a:pt x="2029" y="782"/>
                  </a:lnTo>
                  <a:lnTo>
                    <a:pt x="2023" y="755"/>
                  </a:lnTo>
                  <a:lnTo>
                    <a:pt x="2015" y="728"/>
                  </a:lnTo>
                  <a:lnTo>
                    <a:pt x="2006" y="701"/>
                  </a:lnTo>
                  <a:lnTo>
                    <a:pt x="1996" y="675"/>
                  </a:lnTo>
                  <a:lnTo>
                    <a:pt x="1986" y="649"/>
                  </a:lnTo>
                  <a:lnTo>
                    <a:pt x="1976" y="623"/>
                  </a:lnTo>
                  <a:lnTo>
                    <a:pt x="1965" y="598"/>
                  </a:lnTo>
                  <a:lnTo>
                    <a:pt x="1952" y="573"/>
                  </a:lnTo>
                  <a:lnTo>
                    <a:pt x="1940" y="548"/>
                  </a:lnTo>
                  <a:lnTo>
                    <a:pt x="1926" y="523"/>
                  </a:lnTo>
                  <a:lnTo>
                    <a:pt x="1912" y="499"/>
                  </a:lnTo>
                  <a:lnTo>
                    <a:pt x="1898" y="476"/>
                  </a:lnTo>
                  <a:lnTo>
                    <a:pt x="1883" y="452"/>
                  </a:lnTo>
                  <a:lnTo>
                    <a:pt x="1866" y="429"/>
                  </a:lnTo>
                  <a:lnTo>
                    <a:pt x="1850" y="407"/>
                  </a:lnTo>
                  <a:lnTo>
                    <a:pt x="1833" y="385"/>
                  </a:lnTo>
                  <a:lnTo>
                    <a:pt x="1815" y="363"/>
                  </a:lnTo>
                  <a:lnTo>
                    <a:pt x="1797" y="343"/>
                  </a:lnTo>
                  <a:lnTo>
                    <a:pt x="1777" y="322"/>
                  </a:lnTo>
                  <a:lnTo>
                    <a:pt x="1758" y="302"/>
                  </a:lnTo>
                  <a:lnTo>
                    <a:pt x="1739" y="283"/>
                  </a:lnTo>
                  <a:lnTo>
                    <a:pt x="1717" y="263"/>
                  </a:lnTo>
                  <a:lnTo>
                    <a:pt x="1697" y="245"/>
                  </a:lnTo>
                  <a:lnTo>
                    <a:pt x="1675" y="227"/>
                  </a:lnTo>
                  <a:lnTo>
                    <a:pt x="1654" y="210"/>
                  </a:lnTo>
                  <a:lnTo>
                    <a:pt x="1631" y="194"/>
                  </a:lnTo>
                  <a:lnTo>
                    <a:pt x="1608" y="177"/>
                  </a:lnTo>
                  <a:lnTo>
                    <a:pt x="1584" y="162"/>
                  </a:lnTo>
                  <a:lnTo>
                    <a:pt x="1561" y="148"/>
                  </a:lnTo>
                  <a:lnTo>
                    <a:pt x="1537" y="134"/>
                  </a:lnTo>
                  <a:lnTo>
                    <a:pt x="1513" y="120"/>
                  </a:lnTo>
                  <a:lnTo>
                    <a:pt x="1488" y="108"/>
                  </a:lnTo>
                  <a:lnTo>
                    <a:pt x="1463" y="95"/>
                  </a:lnTo>
                  <a:lnTo>
                    <a:pt x="1437" y="84"/>
                  </a:lnTo>
                  <a:lnTo>
                    <a:pt x="1411" y="73"/>
                  </a:lnTo>
                  <a:lnTo>
                    <a:pt x="1385" y="64"/>
                  </a:lnTo>
                  <a:lnTo>
                    <a:pt x="1359" y="54"/>
                  </a:lnTo>
                  <a:lnTo>
                    <a:pt x="1332" y="45"/>
                  </a:lnTo>
                  <a:lnTo>
                    <a:pt x="1305" y="37"/>
                  </a:lnTo>
                  <a:lnTo>
                    <a:pt x="1279" y="31"/>
                  </a:lnTo>
                  <a:lnTo>
                    <a:pt x="1252" y="24"/>
                  </a:lnTo>
                  <a:lnTo>
                    <a:pt x="1225" y="18"/>
                  </a:lnTo>
                  <a:lnTo>
                    <a:pt x="1196" y="14"/>
                  </a:lnTo>
                  <a:lnTo>
                    <a:pt x="1169" y="9"/>
                  </a:lnTo>
                  <a:lnTo>
                    <a:pt x="1142" y="6"/>
                  </a:lnTo>
                  <a:lnTo>
                    <a:pt x="1113" y="3"/>
                  </a:lnTo>
                  <a:lnTo>
                    <a:pt x="1086" y="1"/>
                  </a:lnTo>
                  <a:lnTo>
                    <a:pt x="1058" y="0"/>
                  </a:lnTo>
                  <a:lnTo>
                    <a:pt x="1030" y="0"/>
                  </a:lnTo>
                  <a:lnTo>
                    <a:pt x="1002" y="0"/>
                  </a:lnTo>
                  <a:lnTo>
                    <a:pt x="974" y="1"/>
                  </a:lnTo>
                  <a:lnTo>
                    <a:pt x="946" y="3"/>
                  </a:lnTo>
                  <a:lnTo>
                    <a:pt x="918" y="6"/>
                  </a:lnTo>
                  <a:lnTo>
                    <a:pt x="891" y="9"/>
                  </a:lnTo>
                  <a:lnTo>
                    <a:pt x="864" y="14"/>
                  </a:lnTo>
                  <a:lnTo>
                    <a:pt x="836" y="18"/>
                  </a:lnTo>
                  <a:lnTo>
                    <a:pt x="809" y="24"/>
                  </a:lnTo>
                  <a:lnTo>
                    <a:pt x="782" y="31"/>
                  </a:lnTo>
                  <a:lnTo>
                    <a:pt x="755" y="37"/>
                  </a:lnTo>
                  <a:lnTo>
                    <a:pt x="727" y="45"/>
                  </a:lnTo>
                  <a:lnTo>
                    <a:pt x="701" y="54"/>
                  </a:lnTo>
                  <a:lnTo>
                    <a:pt x="675" y="64"/>
                  </a:lnTo>
                  <a:lnTo>
                    <a:pt x="649" y="73"/>
                  </a:lnTo>
                  <a:lnTo>
                    <a:pt x="623" y="84"/>
                  </a:lnTo>
                  <a:lnTo>
                    <a:pt x="598" y="95"/>
                  </a:lnTo>
                  <a:lnTo>
                    <a:pt x="572" y="108"/>
                  </a:lnTo>
                  <a:lnTo>
                    <a:pt x="548" y="120"/>
                  </a:lnTo>
                  <a:lnTo>
                    <a:pt x="523" y="134"/>
                  </a:lnTo>
                  <a:lnTo>
                    <a:pt x="499" y="148"/>
                  </a:lnTo>
                  <a:lnTo>
                    <a:pt x="475" y="162"/>
                  </a:lnTo>
                  <a:lnTo>
                    <a:pt x="452" y="177"/>
                  </a:lnTo>
                  <a:lnTo>
                    <a:pt x="429" y="194"/>
                  </a:lnTo>
                  <a:lnTo>
                    <a:pt x="407" y="210"/>
                  </a:lnTo>
                  <a:lnTo>
                    <a:pt x="385" y="227"/>
                  </a:lnTo>
                  <a:lnTo>
                    <a:pt x="363" y="245"/>
                  </a:lnTo>
                  <a:lnTo>
                    <a:pt x="343" y="263"/>
                  </a:lnTo>
                  <a:lnTo>
                    <a:pt x="322" y="283"/>
                  </a:lnTo>
                  <a:lnTo>
                    <a:pt x="302" y="302"/>
                  </a:lnTo>
                  <a:lnTo>
                    <a:pt x="282" y="322"/>
                  </a:lnTo>
                  <a:lnTo>
                    <a:pt x="263" y="343"/>
                  </a:lnTo>
                  <a:lnTo>
                    <a:pt x="245" y="363"/>
                  </a:lnTo>
                  <a:lnTo>
                    <a:pt x="227" y="385"/>
                  </a:lnTo>
                  <a:lnTo>
                    <a:pt x="210" y="407"/>
                  </a:lnTo>
                  <a:lnTo>
                    <a:pt x="194" y="429"/>
                  </a:lnTo>
                  <a:lnTo>
                    <a:pt x="178" y="452"/>
                  </a:lnTo>
                  <a:lnTo>
                    <a:pt x="162" y="476"/>
                  </a:lnTo>
                  <a:lnTo>
                    <a:pt x="147" y="499"/>
                  </a:lnTo>
                  <a:lnTo>
                    <a:pt x="134" y="523"/>
                  </a:lnTo>
                  <a:lnTo>
                    <a:pt x="120" y="548"/>
                  </a:lnTo>
                  <a:lnTo>
                    <a:pt x="108" y="573"/>
                  </a:lnTo>
                  <a:lnTo>
                    <a:pt x="95" y="598"/>
                  </a:lnTo>
                  <a:lnTo>
                    <a:pt x="84" y="623"/>
                  </a:lnTo>
                  <a:lnTo>
                    <a:pt x="74" y="649"/>
                  </a:lnTo>
                  <a:lnTo>
                    <a:pt x="63" y="675"/>
                  </a:lnTo>
                  <a:lnTo>
                    <a:pt x="54" y="701"/>
                  </a:lnTo>
                  <a:lnTo>
                    <a:pt x="45" y="728"/>
                  </a:lnTo>
                  <a:lnTo>
                    <a:pt x="37" y="755"/>
                  </a:lnTo>
                  <a:lnTo>
                    <a:pt x="30" y="782"/>
                  </a:lnTo>
                  <a:lnTo>
                    <a:pt x="24" y="809"/>
                  </a:lnTo>
                  <a:lnTo>
                    <a:pt x="19" y="837"/>
                  </a:lnTo>
                  <a:lnTo>
                    <a:pt x="13" y="864"/>
                  </a:lnTo>
                  <a:lnTo>
                    <a:pt x="10" y="891"/>
                  </a:lnTo>
                  <a:lnTo>
                    <a:pt x="7" y="919"/>
                  </a:lnTo>
                  <a:lnTo>
                    <a:pt x="3" y="947"/>
                  </a:lnTo>
                  <a:lnTo>
                    <a:pt x="2" y="975"/>
                  </a:lnTo>
                  <a:lnTo>
                    <a:pt x="1" y="1002"/>
                  </a:lnTo>
                  <a:lnTo>
                    <a:pt x="0" y="1031"/>
                  </a:lnTo>
                  <a:lnTo>
                    <a:pt x="1" y="1059"/>
                  </a:lnTo>
                  <a:lnTo>
                    <a:pt x="2" y="1086"/>
                  </a:lnTo>
                  <a:lnTo>
                    <a:pt x="3" y="1115"/>
                  </a:lnTo>
                  <a:lnTo>
                    <a:pt x="7" y="1142"/>
                  </a:lnTo>
                  <a:lnTo>
                    <a:pt x="10" y="1170"/>
                  </a:lnTo>
                  <a:lnTo>
                    <a:pt x="13" y="1198"/>
                  </a:lnTo>
                  <a:lnTo>
                    <a:pt x="19" y="1225"/>
                  </a:lnTo>
                  <a:lnTo>
                    <a:pt x="24" y="1252"/>
                  </a:lnTo>
                  <a:lnTo>
                    <a:pt x="30" y="1279"/>
                  </a:lnTo>
                  <a:lnTo>
                    <a:pt x="37" y="1307"/>
                  </a:lnTo>
                  <a:lnTo>
                    <a:pt x="45" y="1334"/>
                  </a:lnTo>
                  <a:lnTo>
                    <a:pt x="54" y="1360"/>
                  </a:lnTo>
                  <a:lnTo>
                    <a:pt x="63" y="1386"/>
                  </a:lnTo>
                  <a:lnTo>
                    <a:pt x="74" y="1412"/>
                  </a:lnTo>
                  <a:lnTo>
                    <a:pt x="84" y="1438"/>
                  </a:lnTo>
                  <a:lnTo>
                    <a:pt x="95" y="1463"/>
                  </a:lnTo>
                  <a:lnTo>
                    <a:pt x="108" y="1488"/>
                  </a:lnTo>
                  <a:lnTo>
                    <a:pt x="120" y="1513"/>
                  </a:lnTo>
                  <a:lnTo>
                    <a:pt x="134" y="1538"/>
                  </a:lnTo>
                  <a:lnTo>
                    <a:pt x="147" y="1562"/>
                  </a:lnTo>
                  <a:lnTo>
                    <a:pt x="162" y="1586"/>
                  </a:lnTo>
                  <a:lnTo>
                    <a:pt x="178" y="1610"/>
                  </a:lnTo>
                  <a:lnTo>
                    <a:pt x="194" y="1632"/>
                  </a:lnTo>
                  <a:lnTo>
                    <a:pt x="210" y="1654"/>
                  </a:lnTo>
                  <a:lnTo>
                    <a:pt x="227" y="1677"/>
                  </a:lnTo>
                  <a:lnTo>
                    <a:pt x="245" y="1698"/>
                  </a:lnTo>
                  <a:lnTo>
                    <a:pt x="263" y="1719"/>
                  </a:lnTo>
                  <a:lnTo>
                    <a:pt x="282" y="1739"/>
                  </a:lnTo>
                  <a:lnTo>
                    <a:pt x="302" y="1759"/>
                  </a:lnTo>
                  <a:lnTo>
                    <a:pt x="322" y="1779"/>
                  </a:lnTo>
                  <a:lnTo>
                    <a:pt x="343" y="1798"/>
                  </a:lnTo>
                  <a:lnTo>
                    <a:pt x="363" y="1816"/>
                  </a:lnTo>
                  <a:lnTo>
                    <a:pt x="385" y="1834"/>
                  </a:lnTo>
                  <a:lnTo>
                    <a:pt x="407" y="1851"/>
                  </a:lnTo>
                  <a:lnTo>
                    <a:pt x="429" y="1867"/>
                  </a:lnTo>
                  <a:lnTo>
                    <a:pt x="452" y="1884"/>
                  </a:lnTo>
                  <a:lnTo>
                    <a:pt x="475" y="1899"/>
                  </a:lnTo>
                  <a:lnTo>
                    <a:pt x="499" y="1914"/>
                  </a:lnTo>
                  <a:lnTo>
                    <a:pt x="523" y="1927"/>
                  </a:lnTo>
                  <a:lnTo>
                    <a:pt x="548" y="1941"/>
                  </a:lnTo>
                  <a:lnTo>
                    <a:pt x="572" y="1954"/>
                  </a:lnTo>
                  <a:lnTo>
                    <a:pt x="598" y="1966"/>
                  </a:lnTo>
                  <a:lnTo>
                    <a:pt x="623" y="1977"/>
                  </a:lnTo>
                  <a:lnTo>
                    <a:pt x="649" y="1988"/>
                  </a:lnTo>
                  <a:lnTo>
                    <a:pt x="675" y="1998"/>
                  </a:lnTo>
                  <a:lnTo>
                    <a:pt x="701" y="2007"/>
                  </a:lnTo>
                  <a:lnTo>
                    <a:pt x="727" y="2016"/>
                  </a:lnTo>
                  <a:lnTo>
                    <a:pt x="755" y="2024"/>
                  </a:lnTo>
                  <a:lnTo>
                    <a:pt x="782" y="2031"/>
                  </a:lnTo>
                  <a:lnTo>
                    <a:pt x="809" y="2038"/>
                  </a:lnTo>
                  <a:lnTo>
                    <a:pt x="836" y="2043"/>
                  </a:lnTo>
                  <a:lnTo>
                    <a:pt x="864" y="2048"/>
                  </a:lnTo>
                  <a:lnTo>
                    <a:pt x="891" y="2052"/>
                  </a:lnTo>
                  <a:lnTo>
                    <a:pt x="918" y="2056"/>
                  </a:lnTo>
                  <a:lnTo>
                    <a:pt x="946" y="2058"/>
                  </a:lnTo>
                  <a:lnTo>
                    <a:pt x="974" y="2060"/>
                  </a:lnTo>
                  <a:lnTo>
                    <a:pt x="1002" y="2061"/>
                  </a:lnTo>
                  <a:lnTo>
                    <a:pt x="1030" y="2061"/>
                  </a:lnTo>
                  <a:lnTo>
                    <a:pt x="1058" y="2061"/>
                  </a:lnTo>
                  <a:lnTo>
                    <a:pt x="1086" y="2060"/>
                  </a:lnTo>
                  <a:lnTo>
                    <a:pt x="1113" y="2058"/>
                  </a:lnTo>
                  <a:lnTo>
                    <a:pt x="1142" y="2056"/>
                  </a:lnTo>
                  <a:lnTo>
                    <a:pt x="1169" y="2052"/>
                  </a:lnTo>
                  <a:lnTo>
                    <a:pt x="1196" y="2048"/>
                  </a:lnTo>
                  <a:lnTo>
                    <a:pt x="1225" y="2043"/>
                  </a:lnTo>
                  <a:lnTo>
                    <a:pt x="1252" y="2038"/>
                  </a:lnTo>
                  <a:lnTo>
                    <a:pt x="1279" y="2031"/>
                  </a:lnTo>
                  <a:lnTo>
                    <a:pt x="1305" y="2024"/>
                  </a:lnTo>
                  <a:lnTo>
                    <a:pt x="1332" y="2016"/>
                  </a:lnTo>
                  <a:lnTo>
                    <a:pt x="1359" y="2007"/>
                  </a:lnTo>
                  <a:lnTo>
                    <a:pt x="1385" y="1998"/>
                  </a:lnTo>
                  <a:lnTo>
                    <a:pt x="1411" y="1988"/>
                  </a:lnTo>
                  <a:lnTo>
                    <a:pt x="1437" y="1977"/>
                  </a:lnTo>
                  <a:lnTo>
                    <a:pt x="1463" y="1966"/>
                  </a:lnTo>
                  <a:lnTo>
                    <a:pt x="1488" y="1954"/>
                  </a:lnTo>
                  <a:lnTo>
                    <a:pt x="1513" y="1941"/>
                  </a:lnTo>
                  <a:lnTo>
                    <a:pt x="1537" y="1927"/>
                  </a:lnTo>
                  <a:lnTo>
                    <a:pt x="1561" y="1914"/>
                  </a:lnTo>
                  <a:lnTo>
                    <a:pt x="1584" y="1899"/>
                  </a:lnTo>
                  <a:lnTo>
                    <a:pt x="1608" y="1884"/>
                  </a:lnTo>
                  <a:lnTo>
                    <a:pt x="1631" y="1867"/>
                  </a:lnTo>
                  <a:lnTo>
                    <a:pt x="1654" y="1851"/>
                  </a:lnTo>
                  <a:lnTo>
                    <a:pt x="1675" y="1834"/>
                  </a:lnTo>
                  <a:lnTo>
                    <a:pt x="1697" y="1816"/>
                  </a:lnTo>
                  <a:lnTo>
                    <a:pt x="1717" y="1798"/>
                  </a:lnTo>
                  <a:lnTo>
                    <a:pt x="1739" y="1779"/>
                  </a:lnTo>
                  <a:lnTo>
                    <a:pt x="1758" y="1759"/>
                  </a:lnTo>
                  <a:lnTo>
                    <a:pt x="1777" y="1739"/>
                  </a:lnTo>
                  <a:lnTo>
                    <a:pt x="1797" y="1719"/>
                  </a:lnTo>
                  <a:lnTo>
                    <a:pt x="1815" y="1698"/>
                  </a:lnTo>
                  <a:lnTo>
                    <a:pt x="1833" y="1677"/>
                  </a:lnTo>
                  <a:lnTo>
                    <a:pt x="1850" y="1654"/>
                  </a:lnTo>
                  <a:lnTo>
                    <a:pt x="1866" y="1632"/>
                  </a:lnTo>
                  <a:lnTo>
                    <a:pt x="1883" y="1610"/>
                  </a:lnTo>
                  <a:lnTo>
                    <a:pt x="1898" y="1586"/>
                  </a:lnTo>
                  <a:lnTo>
                    <a:pt x="1912" y="1562"/>
                  </a:lnTo>
                  <a:lnTo>
                    <a:pt x="1926" y="1538"/>
                  </a:lnTo>
                  <a:lnTo>
                    <a:pt x="1940" y="1513"/>
                  </a:lnTo>
                  <a:lnTo>
                    <a:pt x="1952" y="1488"/>
                  </a:lnTo>
                  <a:lnTo>
                    <a:pt x="1965" y="1463"/>
                  </a:lnTo>
                  <a:lnTo>
                    <a:pt x="1976" y="1438"/>
                  </a:lnTo>
                  <a:lnTo>
                    <a:pt x="1986" y="1412"/>
                  </a:lnTo>
                  <a:lnTo>
                    <a:pt x="1996" y="1386"/>
                  </a:lnTo>
                  <a:lnTo>
                    <a:pt x="2006" y="1360"/>
                  </a:lnTo>
                  <a:lnTo>
                    <a:pt x="2015" y="1334"/>
                  </a:lnTo>
                  <a:lnTo>
                    <a:pt x="2023" y="1307"/>
                  </a:lnTo>
                  <a:lnTo>
                    <a:pt x="2029" y="1279"/>
                  </a:lnTo>
                  <a:lnTo>
                    <a:pt x="2036" y="1252"/>
                  </a:lnTo>
                  <a:lnTo>
                    <a:pt x="2042" y="1225"/>
                  </a:lnTo>
                  <a:lnTo>
                    <a:pt x="2046" y="1198"/>
                  </a:lnTo>
                  <a:lnTo>
                    <a:pt x="2051" y="1170"/>
                  </a:lnTo>
                  <a:lnTo>
                    <a:pt x="2054" y="1142"/>
                  </a:lnTo>
                  <a:lnTo>
                    <a:pt x="2057" y="1115"/>
                  </a:lnTo>
                  <a:lnTo>
                    <a:pt x="2059" y="1086"/>
                  </a:lnTo>
                  <a:lnTo>
                    <a:pt x="2060" y="1059"/>
                  </a:lnTo>
                  <a:lnTo>
                    <a:pt x="2060" y="1031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12" name="Freeform 412"/>
            <p:cNvSpPr>
              <a:spLocks/>
            </p:cNvSpPr>
            <p:nvPr/>
          </p:nvSpPr>
          <p:spPr bwMode="auto">
            <a:xfrm>
              <a:off x="2197" y="1730"/>
              <a:ext cx="483" cy="483"/>
            </a:xfrm>
            <a:custGeom>
              <a:avLst/>
              <a:gdLst>
                <a:gd name="T0" fmla="*/ 1439 w 1442"/>
                <a:gd name="T1" fmla="*/ 652 h 1444"/>
                <a:gd name="T2" fmla="*/ 1424 w 1442"/>
                <a:gd name="T3" fmla="*/ 562 h 1444"/>
                <a:gd name="T4" fmla="*/ 1398 w 1442"/>
                <a:gd name="T5" fmla="*/ 472 h 1444"/>
                <a:gd name="T6" fmla="*/ 1361 w 1442"/>
                <a:gd name="T7" fmla="*/ 388 h 1444"/>
                <a:gd name="T8" fmla="*/ 1312 w 1442"/>
                <a:gd name="T9" fmla="*/ 308 h 1444"/>
                <a:gd name="T10" fmla="*/ 1255 w 1442"/>
                <a:gd name="T11" fmla="*/ 237 h 1444"/>
                <a:gd name="T12" fmla="*/ 1188 w 1442"/>
                <a:gd name="T13" fmla="*/ 172 h 1444"/>
                <a:gd name="T14" fmla="*/ 1114 w 1442"/>
                <a:gd name="T15" fmla="*/ 117 h 1444"/>
                <a:gd name="T16" fmla="*/ 1034 w 1442"/>
                <a:gd name="T17" fmla="*/ 71 h 1444"/>
                <a:gd name="T18" fmla="*/ 949 w 1442"/>
                <a:gd name="T19" fmla="*/ 37 h 1444"/>
                <a:gd name="T20" fmla="*/ 859 w 1442"/>
                <a:gd name="T21" fmla="*/ 13 h 1444"/>
                <a:gd name="T22" fmla="*/ 767 w 1442"/>
                <a:gd name="T23" fmla="*/ 2 h 1444"/>
                <a:gd name="T24" fmla="*/ 675 w 1442"/>
                <a:gd name="T25" fmla="*/ 2 h 1444"/>
                <a:gd name="T26" fmla="*/ 583 w 1442"/>
                <a:gd name="T27" fmla="*/ 13 h 1444"/>
                <a:gd name="T28" fmla="*/ 493 w 1442"/>
                <a:gd name="T29" fmla="*/ 37 h 1444"/>
                <a:gd name="T30" fmla="*/ 408 w 1442"/>
                <a:gd name="T31" fmla="*/ 71 h 1444"/>
                <a:gd name="T32" fmla="*/ 328 w 1442"/>
                <a:gd name="T33" fmla="*/ 117 h 1444"/>
                <a:gd name="T34" fmla="*/ 254 w 1442"/>
                <a:gd name="T35" fmla="*/ 172 h 1444"/>
                <a:gd name="T36" fmla="*/ 187 w 1442"/>
                <a:gd name="T37" fmla="*/ 237 h 1444"/>
                <a:gd name="T38" fmla="*/ 130 w 1442"/>
                <a:gd name="T39" fmla="*/ 308 h 1444"/>
                <a:gd name="T40" fmla="*/ 81 w 1442"/>
                <a:gd name="T41" fmla="*/ 388 h 1444"/>
                <a:gd name="T42" fmla="*/ 45 w 1442"/>
                <a:gd name="T43" fmla="*/ 472 h 1444"/>
                <a:gd name="T44" fmla="*/ 18 w 1442"/>
                <a:gd name="T45" fmla="*/ 562 h 1444"/>
                <a:gd name="T46" fmla="*/ 3 w 1442"/>
                <a:gd name="T47" fmla="*/ 652 h 1444"/>
                <a:gd name="T48" fmla="*/ 1 w 1442"/>
                <a:gd name="T49" fmla="*/ 744 h 1444"/>
                <a:gd name="T50" fmla="*/ 10 w 1442"/>
                <a:gd name="T51" fmla="*/ 836 h 1444"/>
                <a:gd name="T52" fmla="*/ 30 w 1442"/>
                <a:gd name="T53" fmla="*/ 927 h 1444"/>
                <a:gd name="T54" fmla="*/ 62 w 1442"/>
                <a:gd name="T55" fmla="*/ 1013 h 1444"/>
                <a:gd name="T56" fmla="*/ 104 w 1442"/>
                <a:gd name="T57" fmla="*/ 1095 h 1444"/>
                <a:gd name="T58" fmla="*/ 157 w 1442"/>
                <a:gd name="T59" fmla="*/ 1171 h 1444"/>
                <a:gd name="T60" fmla="*/ 220 w 1442"/>
                <a:gd name="T61" fmla="*/ 1240 h 1444"/>
                <a:gd name="T62" fmla="*/ 290 w 1442"/>
                <a:gd name="T63" fmla="*/ 1299 h 1444"/>
                <a:gd name="T64" fmla="*/ 367 w 1442"/>
                <a:gd name="T65" fmla="*/ 1351 h 1444"/>
                <a:gd name="T66" fmla="*/ 450 w 1442"/>
                <a:gd name="T67" fmla="*/ 1390 h 1444"/>
                <a:gd name="T68" fmla="*/ 538 w 1442"/>
                <a:gd name="T69" fmla="*/ 1420 h 1444"/>
                <a:gd name="T70" fmla="*/ 628 w 1442"/>
                <a:gd name="T71" fmla="*/ 1437 h 1444"/>
                <a:gd name="T72" fmla="*/ 721 w 1442"/>
                <a:gd name="T73" fmla="*/ 1444 h 1444"/>
                <a:gd name="T74" fmla="*/ 813 w 1442"/>
                <a:gd name="T75" fmla="*/ 1437 h 1444"/>
                <a:gd name="T76" fmla="*/ 904 w 1442"/>
                <a:gd name="T77" fmla="*/ 1420 h 1444"/>
                <a:gd name="T78" fmla="*/ 992 w 1442"/>
                <a:gd name="T79" fmla="*/ 1390 h 1444"/>
                <a:gd name="T80" fmla="*/ 1075 w 1442"/>
                <a:gd name="T81" fmla="*/ 1351 h 1444"/>
                <a:gd name="T82" fmla="*/ 1152 w 1442"/>
                <a:gd name="T83" fmla="*/ 1299 h 1444"/>
                <a:gd name="T84" fmla="*/ 1222 w 1442"/>
                <a:gd name="T85" fmla="*/ 1240 h 1444"/>
                <a:gd name="T86" fmla="*/ 1285 w 1442"/>
                <a:gd name="T87" fmla="*/ 1171 h 1444"/>
                <a:gd name="T88" fmla="*/ 1338 w 1442"/>
                <a:gd name="T89" fmla="*/ 1095 h 1444"/>
                <a:gd name="T90" fmla="*/ 1380 w 1442"/>
                <a:gd name="T91" fmla="*/ 1013 h 1444"/>
                <a:gd name="T92" fmla="*/ 1412 w 1442"/>
                <a:gd name="T93" fmla="*/ 927 h 1444"/>
                <a:gd name="T94" fmla="*/ 1433 w 1442"/>
                <a:gd name="T95" fmla="*/ 836 h 1444"/>
                <a:gd name="T96" fmla="*/ 1441 w 1442"/>
                <a:gd name="T97" fmla="*/ 744 h 1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42" h="1444">
                  <a:moveTo>
                    <a:pt x="1442" y="722"/>
                  </a:moveTo>
                  <a:lnTo>
                    <a:pt x="1441" y="699"/>
                  </a:lnTo>
                  <a:lnTo>
                    <a:pt x="1440" y="675"/>
                  </a:lnTo>
                  <a:lnTo>
                    <a:pt x="1439" y="652"/>
                  </a:lnTo>
                  <a:lnTo>
                    <a:pt x="1435" y="630"/>
                  </a:lnTo>
                  <a:lnTo>
                    <a:pt x="1433" y="607"/>
                  </a:lnTo>
                  <a:lnTo>
                    <a:pt x="1429" y="583"/>
                  </a:lnTo>
                  <a:lnTo>
                    <a:pt x="1424" y="562"/>
                  </a:lnTo>
                  <a:lnTo>
                    <a:pt x="1418" y="539"/>
                  </a:lnTo>
                  <a:lnTo>
                    <a:pt x="1412" y="516"/>
                  </a:lnTo>
                  <a:lnTo>
                    <a:pt x="1405" y="495"/>
                  </a:lnTo>
                  <a:lnTo>
                    <a:pt x="1398" y="472"/>
                  </a:lnTo>
                  <a:lnTo>
                    <a:pt x="1389" y="450"/>
                  </a:lnTo>
                  <a:lnTo>
                    <a:pt x="1380" y="430"/>
                  </a:lnTo>
                  <a:lnTo>
                    <a:pt x="1371" y="408"/>
                  </a:lnTo>
                  <a:lnTo>
                    <a:pt x="1361" y="388"/>
                  </a:lnTo>
                  <a:lnTo>
                    <a:pt x="1349" y="368"/>
                  </a:lnTo>
                  <a:lnTo>
                    <a:pt x="1338" y="348"/>
                  </a:lnTo>
                  <a:lnTo>
                    <a:pt x="1325" y="328"/>
                  </a:lnTo>
                  <a:lnTo>
                    <a:pt x="1312" y="308"/>
                  </a:lnTo>
                  <a:lnTo>
                    <a:pt x="1299" y="290"/>
                  </a:lnTo>
                  <a:lnTo>
                    <a:pt x="1285" y="272"/>
                  </a:lnTo>
                  <a:lnTo>
                    <a:pt x="1270" y="254"/>
                  </a:lnTo>
                  <a:lnTo>
                    <a:pt x="1255" y="237"/>
                  </a:lnTo>
                  <a:lnTo>
                    <a:pt x="1239" y="220"/>
                  </a:lnTo>
                  <a:lnTo>
                    <a:pt x="1222" y="203"/>
                  </a:lnTo>
                  <a:lnTo>
                    <a:pt x="1206" y="187"/>
                  </a:lnTo>
                  <a:lnTo>
                    <a:pt x="1188" y="172"/>
                  </a:lnTo>
                  <a:lnTo>
                    <a:pt x="1171" y="158"/>
                  </a:lnTo>
                  <a:lnTo>
                    <a:pt x="1152" y="144"/>
                  </a:lnTo>
                  <a:lnTo>
                    <a:pt x="1134" y="130"/>
                  </a:lnTo>
                  <a:lnTo>
                    <a:pt x="1114" y="117"/>
                  </a:lnTo>
                  <a:lnTo>
                    <a:pt x="1095" y="104"/>
                  </a:lnTo>
                  <a:lnTo>
                    <a:pt x="1075" y="93"/>
                  </a:lnTo>
                  <a:lnTo>
                    <a:pt x="1054" y="81"/>
                  </a:lnTo>
                  <a:lnTo>
                    <a:pt x="1034" y="71"/>
                  </a:lnTo>
                  <a:lnTo>
                    <a:pt x="1013" y="62"/>
                  </a:lnTo>
                  <a:lnTo>
                    <a:pt x="992" y="53"/>
                  </a:lnTo>
                  <a:lnTo>
                    <a:pt x="970" y="45"/>
                  </a:lnTo>
                  <a:lnTo>
                    <a:pt x="949" y="37"/>
                  </a:lnTo>
                  <a:lnTo>
                    <a:pt x="926" y="30"/>
                  </a:lnTo>
                  <a:lnTo>
                    <a:pt x="904" y="24"/>
                  </a:lnTo>
                  <a:lnTo>
                    <a:pt x="882" y="18"/>
                  </a:lnTo>
                  <a:lnTo>
                    <a:pt x="859" y="13"/>
                  </a:lnTo>
                  <a:lnTo>
                    <a:pt x="836" y="10"/>
                  </a:lnTo>
                  <a:lnTo>
                    <a:pt x="813" y="7"/>
                  </a:lnTo>
                  <a:lnTo>
                    <a:pt x="791" y="3"/>
                  </a:lnTo>
                  <a:lnTo>
                    <a:pt x="767" y="2"/>
                  </a:lnTo>
                  <a:lnTo>
                    <a:pt x="744" y="1"/>
                  </a:lnTo>
                  <a:lnTo>
                    <a:pt x="721" y="0"/>
                  </a:lnTo>
                  <a:lnTo>
                    <a:pt x="698" y="1"/>
                  </a:lnTo>
                  <a:lnTo>
                    <a:pt x="675" y="2"/>
                  </a:lnTo>
                  <a:lnTo>
                    <a:pt x="652" y="3"/>
                  </a:lnTo>
                  <a:lnTo>
                    <a:pt x="628" y="7"/>
                  </a:lnTo>
                  <a:lnTo>
                    <a:pt x="606" y="10"/>
                  </a:lnTo>
                  <a:lnTo>
                    <a:pt x="583" y="13"/>
                  </a:lnTo>
                  <a:lnTo>
                    <a:pt x="560" y="18"/>
                  </a:lnTo>
                  <a:lnTo>
                    <a:pt x="538" y="24"/>
                  </a:lnTo>
                  <a:lnTo>
                    <a:pt x="516" y="30"/>
                  </a:lnTo>
                  <a:lnTo>
                    <a:pt x="493" y="37"/>
                  </a:lnTo>
                  <a:lnTo>
                    <a:pt x="472" y="45"/>
                  </a:lnTo>
                  <a:lnTo>
                    <a:pt x="450" y="53"/>
                  </a:lnTo>
                  <a:lnTo>
                    <a:pt x="430" y="62"/>
                  </a:lnTo>
                  <a:lnTo>
                    <a:pt x="408" y="71"/>
                  </a:lnTo>
                  <a:lnTo>
                    <a:pt x="388" y="81"/>
                  </a:lnTo>
                  <a:lnTo>
                    <a:pt x="367" y="93"/>
                  </a:lnTo>
                  <a:lnTo>
                    <a:pt x="347" y="104"/>
                  </a:lnTo>
                  <a:lnTo>
                    <a:pt x="328" y="117"/>
                  </a:lnTo>
                  <a:lnTo>
                    <a:pt x="308" y="130"/>
                  </a:lnTo>
                  <a:lnTo>
                    <a:pt x="290" y="144"/>
                  </a:lnTo>
                  <a:lnTo>
                    <a:pt x="272" y="158"/>
                  </a:lnTo>
                  <a:lnTo>
                    <a:pt x="254" y="172"/>
                  </a:lnTo>
                  <a:lnTo>
                    <a:pt x="237" y="187"/>
                  </a:lnTo>
                  <a:lnTo>
                    <a:pt x="220" y="203"/>
                  </a:lnTo>
                  <a:lnTo>
                    <a:pt x="203" y="220"/>
                  </a:lnTo>
                  <a:lnTo>
                    <a:pt x="187" y="237"/>
                  </a:lnTo>
                  <a:lnTo>
                    <a:pt x="172" y="254"/>
                  </a:lnTo>
                  <a:lnTo>
                    <a:pt x="157" y="272"/>
                  </a:lnTo>
                  <a:lnTo>
                    <a:pt x="144" y="290"/>
                  </a:lnTo>
                  <a:lnTo>
                    <a:pt x="130" y="308"/>
                  </a:lnTo>
                  <a:lnTo>
                    <a:pt x="116" y="328"/>
                  </a:lnTo>
                  <a:lnTo>
                    <a:pt x="104" y="348"/>
                  </a:lnTo>
                  <a:lnTo>
                    <a:pt x="93" y="368"/>
                  </a:lnTo>
                  <a:lnTo>
                    <a:pt x="81" y="388"/>
                  </a:lnTo>
                  <a:lnTo>
                    <a:pt x="71" y="408"/>
                  </a:lnTo>
                  <a:lnTo>
                    <a:pt x="62" y="430"/>
                  </a:lnTo>
                  <a:lnTo>
                    <a:pt x="53" y="450"/>
                  </a:lnTo>
                  <a:lnTo>
                    <a:pt x="45" y="472"/>
                  </a:lnTo>
                  <a:lnTo>
                    <a:pt x="37" y="495"/>
                  </a:lnTo>
                  <a:lnTo>
                    <a:pt x="30" y="516"/>
                  </a:lnTo>
                  <a:lnTo>
                    <a:pt x="23" y="539"/>
                  </a:lnTo>
                  <a:lnTo>
                    <a:pt x="18" y="562"/>
                  </a:lnTo>
                  <a:lnTo>
                    <a:pt x="13" y="583"/>
                  </a:lnTo>
                  <a:lnTo>
                    <a:pt x="10" y="607"/>
                  </a:lnTo>
                  <a:lnTo>
                    <a:pt x="6" y="630"/>
                  </a:lnTo>
                  <a:lnTo>
                    <a:pt x="3" y="652"/>
                  </a:lnTo>
                  <a:lnTo>
                    <a:pt x="2" y="675"/>
                  </a:lnTo>
                  <a:lnTo>
                    <a:pt x="1" y="699"/>
                  </a:lnTo>
                  <a:lnTo>
                    <a:pt x="0" y="722"/>
                  </a:lnTo>
                  <a:lnTo>
                    <a:pt x="1" y="744"/>
                  </a:lnTo>
                  <a:lnTo>
                    <a:pt x="2" y="768"/>
                  </a:lnTo>
                  <a:lnTo>
                    <a:pt x="3" y="791"/>
                  </a:lnTo>
                  <a:lnTo>
                    <a:pt x="6" y="814"/>
                  </a:lnTo>
                  <a:lnTo>
                    <a:pt x="10" y="836"/>
                  </a:lnTo>
                  <a:lnTo>
                    <a:pt x="13" y="859"/>
                  </a:lnTo>
                  <a:lnTo>
                    <a:pt x="18" y="882"/>
                  </a:lnTo>
                  <a:lnTo>
                    <a:pt x="23" y="904"/>
                  </a:lnTo>
                  <a:lnTo>
                    <a:pt x="30" y="927"/>
                  </a:lnTo>
                  <a:lnTo>
                    <a:pt x="37" y="949"/>
                  </a:lnTo>
                  <a:lnTo>
                    <a:pt x="45" y="971"/>
                  </a:lnTo>
                  <a:lnTo>
                    <a:pt x="53" y="993"/>
                  </a:lnTo>
                  <a:lnTo>
                    <a:pt x="62" y="1013"/>
                  </a:lnTo>
                  <a:lnTo>
                    <a:pt x="71" y="1035"/>
                  </a:lnTo>
                  <a:lnTo>
                    <a:pt x="81" y="1055"/>
                  </a:lnTo>
                  <a:lnTo>
                    <a:pt x="93" y="1076"/>
                  </a:lnTo>
                  <a:lnTo>
                    <a:pt x="104" y="1095"/>
                  </a:lnTo>
                  <a:lnTo>
                    <a:pt x="116" y="1116"/>
                  </a:lnTo>
                  <a:lnTo>
                    <a:pt x="130" y="1135"/>
                  </a:lnTo>
                  <a:lnTo>
                    <a:pt x="144" y="1153"/>
                  </a:lnTo>
                  <a:lnTo>
                    <a:pt x="157" y="1171"/>
                  </a:lnTo>
                  <a:lnTo>
                    <a:pt x="172" y="1189"/>
                  </a:lnTo>
                  <a:lnTo>
                    <a:pt x="187" y="1206"/>
                  </a:lnTo>
                  <a:lnTo>
                    <a:pt x="203" y="1223"/>
                  </a:lnTo>
                  <a:lnTo>
                    <a:pt x="220" y="1240"/>
                  </a:lnTo>
                  <a:lnTo>
                    <a:pt x="237" y="1256"/>
                  </a:lnTo>
                  <a:lnTo>
                    <a:pt x="254" y="1271"/>
                  </a:lnTo>
                  <a:lnTo>
                    <a:pt x="272" y="1286"/>
                  </a:lnTo>
                  <a:lnTo>
                    <a:pt x="290" y="1299"/>
                  </a:lnTo>
                  <a:lnTo>
                    <a:pt x="308" y="1313"/>
                  </a:lnTo>
                  <a:lnTo>
                    <a:pt x="328" y="1327"/>
                  </a:lnTo>
                  <a:lnTo>
                    <a:pt x="347" y="1339"/>
                  </a:lnTo>
                  <a:lnTo>
                    <a:pt x="367" y="1351"/>
                  </a:lnTo>
                  <a:lnTo>
                    <a:pt x="388" y="1362"/>
                  </a:lnTo>
                  <a:lnTo>
                    <a:pt x="408" y="1372"/>
                  </a:lnTo>
                  <a:lnTo>
                    <a:pt x="430" y="1381"/>
                  </a:lnTo>
                  <a:lnTo>
                    <a:pt x="450" y="1390"/>
                  </a:lnTo>
                  <a:lnTo>
                    <a:pt x="472" y="1398"/>
                  </a:lnTo>
                  <a:lnTo>
                    <a:pt x="493" y="1406"/>
                  </a:lnTo>
                  <a:lnTo>
                    <a:pt x="516" y="1413"/>
                  </a:lnTo>
                  <a:lnTo>
                    <a:pt x="538" y="1420"/>
                  </a:lnTo>
                  <a:lnTo>
                    <a:pt x="560" y="1425"/>
                  </a:lnTo>
                  <a:lnTo>
                    <a:pt x="583" y="1430"/>
                  </a:lnTo>
                  <a:lnTo>
                    <a:pt x="606" y="1433"/>
                  </a:lnTo>
                  <a:lnTo>
                    <a:pt x="628" y="1437"/>
                  </a:lnTo>
                  <a:lnTo>
                    <a:pt x="652" y="1440"/>
                  </a:lnTo>
                  <a:lnTo>
                    <a:pt x="675" y="1441"/>
                  </a:lnTo>
                  <a:lnTo>
                    <a:pt x="698" y="1442"/>
                  </a:lnTo>
                  <a:lnTo>
                    <a:pt x="721" y="1444"/>
                  </a:lnTo>
                  <a:lnTo>
                    <a:pt x="744" y="1442"/>
                  </a:lnTo>
                  <a:lnTo>
                    <a:pt x="767" y="1441"/>
                  </a:lnTo>
                  <a:lnTo>
                    <a:pt x="791" y="1440"/>
                  </a:lnTo>
                  <a:lnTo>
                    <a:pt x="813" y="1437"/>
                  </a:lnTo>
                  <a:lnTo>
                    <a:pt x="836" y="1433"/>
                  </a:lnTo>
                  <a:lnTo>
                    <a:pt x="859" y="1430"/>
                  </a:lnTo>
                  <a:lnTo>
                    <a:pt x="882" y="1425"/>
                  </a:lnTo>
                  <a:lnTo>
                    <a:pt x="904" y="1420"/>
                  </a:lnTo>
                  <a:lnTo>
                    <a:pt x="926" y="1413"/>
                  </a:lnTo>
                  <a:lnTo>
                    <a:pt x="949" y="1406"/>
                  </a:lnTo>
                  <a:lnTo>
                    <a:pt x="970" y="1398"/>
                  </a:lnTo>
                  <a:lnTo>
                    <a:pt x="992" y="1390"/>
                  </a:lnTo>
                  <a:lnTo>
                    <a:pt x="1013" y="1381"/>
                  </a:lnTo>
                  <a:lnTo>
                    <a:pt x="1034" y="1372"/>
                  </a:lnTo>
                  <a:lnTo>
                    <a:pt x="1054" y="1362"/>
                  </a:lnTo>
                  <a:lnTo>
                    <a:pt x="1075" y="1351"/>
                  </a:lnTo>
                  <a:lnTo>
                    <a:pt x="1095" y="1339"/>
                  </a:lnTo>
                  <a:lnTo>
                    <a:pt x="1114" y="1327"/>
                  </a:lnTo>
                  <a:lnTo>
                    <a:pt x="1134" y="1313"/>
                  </a:lnTo>
                  <a:lnTo>
                    <a:pt x="1152" y="1299"/>
                  </a:lnTo>
                  <a:lnTo>
                    <a:pt x="1171" y="1286"/>
                  </a:lnTo>
                  <a:lnTo>
                    <a:pt x="1188" y="1271"/>
                  </a:lnTo>
                  <a:lnTo>
                    <a:pt x="1206" y="1256"/>
                  </a:lnTo>
                  <a:lnTo>
                    <a:pt x="1222" y="1240"/>
                  </a:lnTo>
                  <a:lnTo>
                    <a:pt x="1239" y="1223"/>
                  </a:lnTo>
                  <a:lnTo>
                    <a:pt x="1255" y="1206"/>
                  </a:lnTo>
                  <a:lnTo>
                    <a:pt x="1270" y="1189"/>
                  </a:lnTo>
                  <a:lnTo>
                    <a:pt x="1285" y="1171"/>
                  </a:lnTo>
                  <a:lnTo>
                    <a:pt x="1299" y="1153"/>
                  </a:lnTo>
                  <a:lnTo>
                    <a:pt x="1312" y="1135"/>
                  </a:lnTo>
                  <a:lnTo>
                    <a:pt x="1325" y="1116"/>
                  </a:lnTo>
                  <a:lnTo>
                    <a:pt x="1338" y="1095"/>
                  </a:lnTo>
                  <a:lnTo>
                    <a:pt x="1349" y="1076"/>
                  </a:lnTo>
                  <a:lnTo>
                    <a:pt x="1361" y="1055"/>
                  </a:lnTo>
                  <a:lnTo>
                    <a:pt x="1371" y="1035"/>
                  </a:lnTo>
                  <a:lnTo>
                    <a:pt x="1380" y="1013"/>
                  </a:lnTo>
                  <a:lnTo>
                    <a:pt x="1389" y="993"/>
                  </a:lnTo>
                  <a:lnTo>
                    <a:pt x="1398" y="971"/>
                  </a:lnTo>
                  <a:lnTo>
                    <a:pt x="1405" y="949"/>
                  </a:lnTo>
                  <a:lnTo>
                    <a:pt x="1412" y="927"/>
                  </a:lnTo>
                  <a:lnTo>
                    <a:pt x="1418" y="904"/>
                  </a:lnTo>
                  <a:lnTo>
                    <a:pt x="1424" y="882"/>
                  </a:lnTo>
                  <a:lnTo>
                    <a:pt x="1429" y="859"/>
                  </a:lnTo>
                  <a:lnTo>
                    <a:pt x="1433" y="836"/>
                  </a:lnTo>
                  <a:lnTo>
                    <a:pt x="1435" y="814"/>
                  </a:lnTo>
                  <a:lnTo>
                    <a:pt x="1439" y="791"/>
                  </a:lnTo>
                  <a:lnTo>
                    <a:pt x="1440" y="768"/>
                  </a:lnTo>
                  <a:lnTo>
                    <a:pt x="1441" y="744"/>
                  </a:lnTo>
                  <a:lnTo>
                    <a:pt x="1442" y="722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13" name="Freeform 413"/>
            <p:cNvSpPr>
              <a:spLocks/>
            </p:cNvSpPr>
            <p:nvPr/>
          </p:nvSpPr>
          <p:spPr bwMode="auto">
            <a:xfrm>
              <a:off x="2788" y="1661"/>
              <a:ext cx="42" cy="57"/>
            </a:xfrm>
            <a:custGeom>
              <a:avLst/>
              <a:gdLst>
                <a:gd name="T0" fmla="*/ 127 w 127"/>
                <a:gd name="T1" fmla="*/ 168 h 168"/>
                <a:gd name="T2" fmla="*/ 109 w 127"/>
                <a:gd name="T3" fmla="*/ 141 h 168"/>
                <a:gd name="T4" fmla="*/ 89 w 127"/>
                <a:gd name="T5" fmla="*/ 114 h 168"/>
                <a:gd name="T6" fmla="*/ 70 w 127"/>
                <a:gd name="T7" fmla="*/ 87 h 168"/>
                <a:gd name="T8" fmla="*/ 51 w 127"/>
                <a:gd name="T9" fmla="*/ 61 h 168"/>
                <a:gd name="T10" fmla="*/ 30 w 127"/>
                <a:gd name="T11" fmla="*/ 36 h 168"/>
                <a:gd name="T12" fmla="*/ 9 w 127"/>
                <a:gd name="T13" fmla="*/ 11 h 168"/>
                <a:gd name="T14" fmla="*/ 0 w 127"/>
                <a:gd name="T15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7" h="168">
                  <a:moveTo>
                    <a:pt x="127" y="168"/>
                  </a:moveTo>
                  <a:lnTo>
                    <a:pt x="109" y="141"/>
                  </a:lnTo>
                  <a:lnTo>
                    <a:pt x="89" y="114"/>
                  </a:lnTo>
                  <a:lnTo>
                    <a:pt x="70" y="87"/>
                  </a:lnTo>
                  <a:lnTo>
                    <a:pt x="51" y="61"/>
                  </a:lnTo>
                  <a:lnTo>
                    <a:pt x="30" y="36"/>
                  </a:lnTo>
                  <a:lnTo>
                    <a:pt x="9" y="1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14" name="Freeform 414"/>
            <p:cNvSpPr>
              <a:spLocks/>
            </p:cNvSpPr>
            <p:nvPr/>
          </p:nvSpPr>
          <p:spPr bwMode="auto">
            <a:xfrm>
              <a:off x="2753" y="1627"/>
              <a:ext cx="16" cy="17"/>
            </a:xfrm>
            <a:custGeom>
              <a:avLst/>
              <a:gdLst>
                <a:gd name="T0" fmla="*/ 48 w 48"/>
                <a:gd name="T1" fmla="*/ 46 h 46"/>
                <a:gd name="T2" fmla="*/ 24 w 48"/>
                <a:gd name="T3" fmla="*/ 23 h 46"/>
                <a:gd name="T4" fmla="*/ 0 w 48"/>
                <a:gd name="T5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8" h="46">
                  <a:moveTo>
                    <a:pt x="48" y="46"/>
                  </a:moveTo>
                  <a:lnTo>
                    <a:pt x="24" y="2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15" name="Freeform 415"/>
            <p:cNvSpPr>
              <a:spLocks/>
            </p:cNvSpPr>
            <p:nvPr/>
          </p:nvSpPr>
          <p:spPr bwMode="auto">
            <a:xfrm>
              <a:off x="2673" y="1568"/>
              <a:ext cx="59" cy="40"/>
            </a:xfrm>
            <a:custGeom>
              <a:avLst/>
              <a:gdLst>
                <a:gd name="T0" fmla="*/ 174 w 174"/>
                <a:gd name="T1" fmla="*/ 120 h 120"/>
                <a:gd name="T2" fmla="*/ 162 w 174"/>
                <a:gd name="T3" fmla="*/ 111 h 120"/>
                <a:gd name="T4" fmla="*/ 136 w 174"/>
                <a:gd name="T5" fmla="*/ 91 h 120"/>
                <a:gd name="T6" fmla="*/ 110 w 174"/>
                <a:gd name="T7" fmla="*/ 71 h 120"/>
                <a:gd name="T8" fmla="*/ 83 w 174"/>
                <a:gd name="T9" fmla="*/ 52 h 120"/>
                <a:gd name="T10" fmla="*/ 56 w 174"/>
                <a:gd name="T11" fmla="*/ 34 h 120"/>
                <a:gd name="T12" fmla="*/ 28 w 174"/>
                <a:gd name="T13" fmla="*/ 17 h 120"/>
                <a:gd name="T14" fmla="*/ 0 w 174"/>
                <a:gd name="T15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4" h="120">
                  <a:moveTo>
                    <a:pt x="174" y="120"/>
                  </a:moveTo>
                  <a:lnTo>
                    <a:pt x="162" y="111"/>
                  </a:lnTo>
                  <a:lnTo>
                    <a:pt x="136" y="91"/>
                  </a:lnTo>
                  <a:lnTo>
                    <a:pt x="110" y="71"/>
                  </a:lnTo>
                  <a:lnTo>
                    <a:pt x="83" y="52"/>
                  </a:lnTo>
                  <a:lnTo>
                    <a:pt x="56" y="34"/>
                  </a:lnTo>
                  <a:lnTo>
                    <a:pt x="28" y="17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16" name="Line 416"/>
            <p:cNvSpPr>
              <a:spLocks noChangeShapeType="1"/>
            </p:cNvSpPr>
            <p:nvPr/>
          </p:nvSpPr>
          <p:spPr bwMode="auto">
            <a:xfrm>
              <a:off x="2684" y="2219"/>
              <a:ext cx="150" cy="1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17" name="Freeform 417"/>
            <p:cNvSpPr>
              <a:spLocks/>
            </p:cNvSpPr>
            <p:nvPr/>
          </p:nvSpPr>
          <p:spPr bwMode="auto">
            <a:xfrm>
              <a:off x="2699" y="2232"/>
              <a:ext cx="139" cy="137"/>
            </a:xfrm>
            <a:custGeom>
              <a:avLst/>
              <a:gdLst>
                <a:gd name="T0" fmla="*/ 412 w 412"/>
                <a:gd name="T1" fmla="*/ 194 h 412"/>
                <a:gd name="T2" fmla="*/ 409 w 412"/>
                <a:gd name="T3" fmla="*/ 169 h 412"/>
                <a:gd name="T4" fmla="*/ 403 w 412"/>
                <a:gd name="T5" fmla="*/ 146 h 412"/>
                <a:gd name="T6" fmla="*/ 394 w 412"/>
                <a:gd name="T7" fmla="*/ 122 h 412"/>
                <a:gd name="T8" fmla="*/ 382 w 412"/>
                <a:gd name="T9" fmla="*/ 100 h 412"/>
                <a:gd name="T10" fmla="*/ 369 w 412"/>
                <a:gd name="T11" fmla="*/ 80 h 412"/>
                <a:gd name="T12" fmla="*/ 352 w 412"/>
                <a:gd name="T13" fmla="*/ 60 h 412"/>
                <a:gd name="T14" fmla="*/ 334 w 412"/>
                <a:gd name="T15" fmla="*/ 45 h 412"/>
                <a:gd name="T16" fmla="*/ 313 w 412"/>
                <a:gd name="T17" fmla="*/ 30 h 412"/>
                <a:gd name="T18" fmla="*/ 291 w 412"/>
                <a:gd name="T19" fmla="*/ 18 h 412"/>
                <a:gd name="T20" fmla="*/ 268 w 412"/>
                <a:gd name="T21" fmla="*/ 9 h 412"/>
                <a:gd name="T22" fmla="*/ 243 w 412"/>
                <a:gd name="T23" fmla="*/ 4 h 412"/>
                <a:gd name="T24" fmla="*/ 219 w 412"/>
                <a:gd name="T25" fmla="*/ 0 h 412"/>
                <a:gd name="T26" fmla="*/ 194 w 412"/>
                <a:gd name="T27" fmla="*/ 0 h 412"/>
                <a:gd name="T28" fmla="*/ 169 w 412"/>
                <a:gd name="T29" fmla="*/ 4 h 412"/>
                <a:gd name="T30" fmla="*/ 145 w 412"/>
                <a:gd name="T31" fmla="*/ 9 h 412"/>
                <a:gd name="T32" fmla="*/ 121 w 412"/>
                <a:gd name="T33" fmla="*/ 18 h 412"/>
                <a:gd name="T34" fmla="*/ 100 w 412"/>
                <a:gd name="T35" fmla="*/ 30 h 412"/>
                <a:gd name="T36" fmla="*/ 79 w 412"/>
                <a:gd name="T37" fmla="*/ 45 h 412"/>
                <a:gd name="T38" fmla="*/ 60 w 412"/>
                <a:gd name="T39" fmla="*/ 60 h 412"/>
                <a:gd name="T40" fmla="*/ 44 w 412"/>
                <a:gd name="T41" fmla="*/ 80 h 412"/>
                <a:gd name="T42" fmla="*/ 29 w 412"/>
                <a:gd name="T43" fmla="*/ 100 h 412"/>
                <a:gd name="T44" fmla="*/ 18 w 412"/>
                <a:gd name="T45" fmla="*/ 122 h 412"/>
                <a:gd name="T46" fmla="*/ 9 w 412"/>
                <a:gd name="T47" fmla="*/ 146 h 412"/>
                <a:gd name="T48" fmla="*/ 3 w 412"/>
                <a:gd name="T49" fmla="*/ 169 h 412"/>
                <a:gd name="T50" fmla="*/ 1 w 412"/>
                <a:gd name="T51" fmla="*/ 194 h 412"/>
                <a:gd name="T52" fmla="*/ 1 w 412"/>
                <a:gd name="T53" fmla="*/ 219 h 412"/>
                <a:gd name="T54" fmla="*/ 3 w 412"/>
                <a:gd name="T55" fmla="*/ 243 h 412"/>
                <a:gd name="T56" fmla="*/ 9 w 412"/>
                <a:gd name="T57" fmla="*/ 268 h 412"/>
                <a:gd name="T58" fmla="*/ 18 w 412"/>
                <a:gd name="T59" fmla="*/ 291 h 412"/>
                <a:gd name="T60" fmla="*/ 29 w 412"/>
                <a:gd name="T61" fmla="*/ 314 h 412"/>
                <a:gd name="T62" fmla="*/ 44 w 412"/>
                <a:gd name="T63" fmla="*/ 334 h 412"/>
                <a:gd name="T64" fmla="*/ 60 w 412"/>
                <a:gd name="T65" fmla="*/ 352 h 412"/>
                <a:gd name="T66" fmla="*/ 79 w 412"/>
                <a:gd name="T67" fmla="*/ 369 h 412"/>
                <a:gd name="T68" fmla="*/ 100 w 412"/>
                <a:gd name="T69" fmla="*/ 383 h 412"/>
                <a:gd name="T70" fmla="*/ 121 w 412"/>
                <a:gd name="T71" fmla="*/ 394 h 412"/>
                <a:gd name="T72" fmla="*/ 145 w 412"/>
                <a:gd name="T73" fmla="*/ 403 h 412"/>
                <a:gd name="T74" fmla="*/ 169 w 412"/>
                <a:gd name="T75" fmla="*/ 409 h 412"/>
                <a:gd name="T76" fmla="*/ 194 w 412"/>
                <a:gd name="T77" fmla="*/ 412 h 412"/>
                <a:gd name="T78" fmla="*/ 219 w 412"/>
                <a:gd name="T79" fmla="*/ 412 h 412"/>
                <a:gd name="T80" fmla="*/ 243 w 412"/>
                <a:gd name="T81" fmla="*/ 409 h 412"/>
                <a:gd name="T82" fmla="*/ 268 w 412"/>
                <a:gd name="T83" fmla="*/ 403 h 412"/>
                <a:gd name="T84" fmla="*/ 291 w 412"/>
                <a:gd name="T85" fmla="*/ 394 h 412"/>
                <a:gd name="T86" fmla="*/ 313 w 412"/>
                <a:gd name="T87" fmla="*/ 383 h 412"/>
                <a:gd name="T88" fmla="*/ 334 w 412"/>
                <a:gd name="T89" fmla="*/ 369 h 412"/>
                <a:gd name="T90" fmla="*/ 352 w 412"/>
                <a:gd name="T91" fmla="*/ 352 h 412"/>
                <a:gd name="T92" fmla="*/ 369 w 412"/>
                <a:gd name="T93" fmla="*/ 334 h 412"/>
                <a:gd name="T94" fmla="*/ 382 w 412"/>
                <a:gd name="T95" fmla="*/ 314 h 412"/>
                <a:gd name="T96" fmla="*/ 394 w 412"/>
                <a:gd name="T97" fmla="*/ 291 h 412"/>
                <a:gd name="T98" fmla="*/ 403 w 412"/>
                <a:gd name="T99" fmla="*/ 268 h 412"/>
                <a:gd name="T100" fmla="*/ 409 w 412"/>
                <a:gd name="T101" fmla="*/ 243 h 412"/>
                <a:gd name="T102" fmla="*/ 412 w 412"/>
                <a:gd name="T103" fmla="*/ 219 h 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412" h="412">
                  <a:moveTo>
                    <a:pt x="412" y="207"/>
                  </a:moveTo>
                  <a:lnTo>
                    <a:pt x="412" y="194"/>
                  </a:lnTo>
                  <a:lnTo>
                    <a:pt x="411" y="182"/>
                  </a:lnTo>
                  <a:lnTo>
                    <a:pt x="409" y="169"/>
                  </a:lnTo>
                  <a:lnTo>
                    <a:pt x="406" y="157"/>
                  </a:lnTo>
                  <a:lnTo>
                    <a:pt x="403" y="146"/>
                  </a:lnTo>
                  <a:lnTo>
                    <a:pt x="398" y="133"/>
                  </a:lnTo>
                  <a:lnTo>
                    <a:pt x="394" y="122"/>
                  </a:lnTo>
                  <a:lnTo>
                    <a:pt x="388" y="110"/>
                  </a:lnTo>
                  <a:lnTo>
                    <a:pt x="382" y="100"/>
                  </a:lnTo>
                  <a:lnTo>
                    <a:pt x="376" y="90"/>
                  </a:lnTo>
                  <a:lnTo>
                    <a:pt x="369" y="80"/>
                  </a:lnTo>
                  <a:lnTo>
                    <a:pt x="361" y="69"/>
                  </a:lnTo>
                  <a:lnTo>
                    <a:pt x="352" y="60"/>
                  </a:lnTo>
                  <a:lnTo>
                    <a:pt x="343" y="52"/>
                  </a:lnTo>
                  <a:lnTo>
                    <a:pt x="334" y="45"/>
                  </a:lnTo>
                  <a:lnTo>
                    <a:pt x="323" y="37"/>
                  </a:lnTo>
                  <a:lnTo>
                    <a:pt x="313" y="30"/>
                  </a:lnTo>
                  <a:lnTo>
                    <a:pt x="302" y="24"/>
                  </a:lnTo>
                  <a:lnTo>
                    <a:pt x="291" y="18"/>
                  </a:lnTo>
                  <a:lnTo>
                    <a:pt x="279" y="14"/>
                  </a:lnTo>
                  <a:lnTo>
                    <a:pt x="268" y="9"/>
                  </a:lnTo>
                  <a:lnTo>
                    <a:pt x="255" y="6"/>
                  </a:lnTo>
                  <a:lnTo>
                    <a:pt x="243" y="4"/>
                  </a:lnTo>
                  <a:lnTo>
                    <a:pt x="231" y="1"/>
                  </a:lnTo>
                  <a:lnTo>
                    <a:pt x="219" y="0"/>
                  </a:lnTo>
                  <a:lnTo>
                    <a:pt x="207" y="0"/>
                  </a:lnTo>
                  <a:lnTo>
                    <a:pt x="194" y="0"/>
                  </a:lnTo>
                  <a:lnTo>
                    <a:pt x="182" y="1"/>
                  </a:lnTo>
                  <a:lnTo>
                    <a:pt x="169" y="4"/>
                  </a:lnTo>
                  <a:lnTo>
                    <a:pt x="157" y="6"/>
                  </a:lnTo>
                  <a:lnTo>
                    <a:pt x="145" y="9"/>
                  </a:lnTo>
                  <a:lnTo>
                    <a:pt x="133" y="14"/>
                  </a:lnTo>
                  <a:lnTo>
                    <a:pt x="121" y="18"/>
                  </a:lnTo>
                  <a:lnTo>
                    <a:pt x="110" y="24"/>
                  </a:lnTo>
                  <a:lnTo>
                    <a:pt x="100" y="30"/>
                  </a:lnTo>
                  <a:lnTo>
                    <a:pt x="90" y="37"/>
                  </a:lnTo>
                  <a:lnTo>
                    <a:pt x="79" y="45"/>
                  </a:lnTo>
                  <a:lnTo>
                    <a:pt x="69" y="52"/>
                  </a:lnTo>
                  <a:lnTo>
                    <a:pt x="60" y="60"/>
                  </a:lnTo>
                  <a:lnTo>
                    <a:pt x="52" y="69"/>
                  </a:lnTo>
                  <a:lnTo>
                    <a:pt x="44" y="80"/>
                  </a:lnTo>
                  <a:lnTo>
                    <a:pt x="36" y="90"/>
                  </a:lnTo>
                  <a:lnTo>
                    <a:pt x="29" y="100"/>
                  </a:lnTo>
                  <a:lnTo>
                    <a:pt x="24" y="110"/>
                  </a:lnTo>
                  <a:lnTo>
                    <a:pt x="18" y="122"/>
                  </a:lnTo>
                  <a:lnTo>
                    <a:pt x="14" y="133"/>
                  </a:lnTo>
                  <a:lnTo>
                    <a:pt x="9" y="146"/>
                  </a:lnTo>
                  <a:lnTo>
                    <a:pt x="7" y="157"/>
                  </a:lnTo>
                  <a:lnTo>
                    <a:pt x="3" y="169"/>
                  </a:lnTo>
                  <a:lnTo>
                    <a:pt x="2" y="182"/>
                  </a:lnTo>
                  <a:lnTo>
                    <a:pt x="1" y="194"/>
                  </a:lnTo>
                  <a:lnTo>
                    <a:pt x="0" y="207"/>
                  </a:lnTo>
                  <a:lnTo>
                    <a:pt x="1" y="219"/>
                  </a:lnTo>
                  <a:lnTo>
                    <a:pt x="2" y="232"/>
                  </a:lnTo>
                  <a:lnTo>
                    <a:pt x="3" y="243"/>
                  </a:lnTo>
                  <a:lnTo>
                    <a:pt x="7" y="256"/>
                  </a:lnTo>
                  <a:lnTo>
                    <a:pt x="9" y="268"/>
                  </a:lnTo>
                  <a:lnTo>
                    <a:pt x="14" y="279"/>
                  </a:lnTo>
                  <a:lnTo>
                    <a:pt x="18" y="291"/>
                  </a:lnTo>
                  <a:lnTo>
                    <a:pt x="24" y="302"/>
                  </a:lnTo>
                  <a:lnTo>
                    <a:pt x="29" y="314"/>
                  </a:lnTo>
                  <a:lnTo>
                    <a:pt x="36" y="324"/>
                  </a:lnTo>
                  <a:lnTo>
                    <a:pt x="44" y="334"/>
                  </a:lnTo>
                  <a:lnTo>
                    <a:pt x="52" y="343"/>
                  </a:lnTo>
                  <a:lnTo>
                    <a:pt x="60" y="352"/>
                  </a:lnTo>
                  <a:lnTo>
                    <a:pt x="69" y="361"/>
                  </a:lnTo>
                  <a:lnTo>
                    <a:pt x="79" y="369"/>
                  </a:lnTo>
                  <a:lnTo>
                    <a:pt x="90" y="376"/>
                  </a:lnTo>
                  <a:lnTo>
                    <a:pt x="100" y="383"/>
                  </a:lnTo>
                  <a:lnTo>
                    <a:pt x="110" y="390"/>
                  </a:lnTo>
                  <a:lnTo>
                    <a:pt x="121" y="394"/>
                  </a:lnTo>
                  <a:lnTo>
                    <a:pt x="133" y="400"/>
                  </a:lnTo>
                  <a:lnTo>
                    <a:pt x="145" y="403"/>
                  </a:lnTo>
                  <a:lnTo>
                    <a:pt x="157" y="407"/>
                  </a:lnTo>
                  <a:lnTo>
                    <a:pt x="169" y="409"/>
                  </a:lnTo>
                  <a:lnTo>
                    <a:pt x="182" y="411"/>
                  </a:lnTo>
                  <a:lnTo>
                    <a:pt x="194" y="412"/>
                  </a:lnTo>
                  <a:lnTo>
                    <a:pt x="207" y="412"/>
                  </a:lnTo>
                  <a:lnTo>
                    <a:pt x="219" y="412"/>
                  </a:lnTo>
                  <a:lnTo>
                    <a:pt x="231" y="411"/>
                  </a:lnTo>
                  <a:lnTo>
                    <a:pt x="243" y="409"/>
                  </a:lnTo>
                  <a:lnTo>
                    <a:pt x="255" y="407"/>
                  </a:lnTo>
                  <a:lnTo>
                    <a:pt x="268" y="403"/>
                  </a:lnTo>
                  <a:lnTo>
                    <a:pt x="279" y="400"/>
                  </a:lnTo>
                  <a:lnTo>
                    <a:pt x="291" y="394"/>
                  </a:lnTo>
                  <a:lnTo>
                    <a:pt x="302" y="390"/>
                  </a:lnTo>
                  <a:lnTo>
                    <a:pt x="313" y="383"/>
                  </a:lnTo>
                  <a:lnTo>
                    <a:pt x="323" y="376"/>
                  </a:lnTo>
                  <a:lnTo>
                    <a:pt x="334" y="369"/>
                  </a:lnTo>
                  <a:lnTo>
                    <a:pt x="343" y="361"/>
                  </a:lnTo>
                  <a:lnTo>
                    <a:pt x="352" y="352"/>
                  </a:lnTo>
                  <a:lnTo>
                    <a:pt x="361" y="343"/>
                  </a:lnTo>
                  <a:lnTo>
                    <a:pt x="369" y="334"/>
                  </a:lnTo>
                  <a:lnTo>
                    <a:pt x="376" y="324"/>
                  </a:lnTo>
                  <a:lnTo>
                    <a:pt x="382" y="314"/>
                  </a:lnTo>
                  <a:lnTo>
                    <a:pt x="388" y="302"/>
                  </a:lnTo>
                  <a:lnTo>
                    <a:pt x="394" y="291"/>
                  </a:lnTo>
                  <a:lnTo>
                    <a:pt x="398" y="279"/>
                  </a:lnTo>
                  <a:lnTo>
                    <a:pt x="403" y="268"/>
                  </a:lnTo>
                  <a:lnTo>
                    <a:pt x="406" y="256"/>
                  </a:lnTo>
                  <a:lnTo>
                    <a:pt x="409" y="243"/>
                  </a:lnTo>
                  <a:lnTo>
                    <a:pt x="411" y="232"/>
                  </a:lnTo>
                  <a:lnTo>
                    <a:pt x="412" y="219"/>
                  </a:lnTo>
                  <a:lnTo>
                    <a:pt x="412" y="207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18" name="Line 418"/>
            <p:cNvSpPr>
              <a:spLocks noChangeShapeType="1"/>
            </p:cNvSpPr>
            <p:nvPr/>
          </p:nvSpPr>
          <p:spPr bwMode="auto">
            <a:xfrm flipV="1">
              <a:off x="2684" y="1573"/>
              <a:ext cx="150" cy="1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19" name="Freeform 419"/>
            <p:cNvSpPr>
              <a:spLocks/>
            </p:cNvSpPr>
            <p:nvPr/>
          </p:nvSpPr>
          <p:spPr bwMode="auto">
            <a:xfrm>
              <a:off x="2699" y="1573"/>
              <a:ext cx="139" cy="138"/>
            </a:xfrm>
            <a:custGeom>
              <a:avLst/>
              <a:gdLst>
                <a:gd name="T0" fmla="*/ 412 w 412"/>
                <a:gd name="T1" fmla="*/ 193 h 412"/>
                <a:gd name="T2" fmla="*/ 409 w 412"/>
                <a:gd name="T3" fmla="*/ 168 h 412"/>
                <a:gd name="T4" fmla="*/ 403 w 412"/>
                <a:gd name="T5" fmla="*/ 144 h 412"/>
                <a:gd name="T6" fmla="*/ 394 w 412"/>
                <a:gd name="T7" fmla="*/ 122 h 412"/>
                <a:gd name="T8" fmla="*/ 382 w 412"/>
                <a:gd name="T9" fmla="*/ 99 h 412"/>
                <a:gd name="T10" fmla="*/ 369 w 412"/>
                <a:gd name="T11" fmla="*/ 78 h 412"/>
                <a:gd name="T12" fmla="*/ 352 w 412"/>
                <a:gd name="T13" fmla="*/ 60 h 412"/>
                <a:gd name="T14" fmla="*/ 334 w 412"/>
                <a:gd name="T15" fmla="*/ 43 h 412"/>
                <a:gd name="T16" fmla="*/ 313 w 412"/>
                <a:gd name="T17" fmla="*/ 30 h 412"/>
                <a:gd name="T18" fmla="*/ 291 w 412"/>
                <a:gd name="T19" fmla="*/ 18 h 412"/>
                <a:gd name="T20" fmla="*/ 268 w 412"/>
                <a:gd name="T21" fmla="*/ 9 h 412"/>
                <a:gd name="T22" fmla="*/ 243 w 412"/>
                <a:gd name="T23" fmla="*/ 3 h 412"/>
                <a:gd name="T24" fmla="*/ 219 w 412"/>
                <a:gd name="T25" fmla="*/ 0 h 412"/>
                <a:gd name="T26" fmla="*/ 194 w 412"/>
                <a:gd name="T27" fmla="*/ 0 h 412"/>
                <a:gd name="T28" fmla="*/ 169 w 412"/>
                <a:gd name="T29" fmla="*/ 3 h 412"/>
                <a:gd name="T30" fmla="*/ 145 w 412"/>
                <a:gd name="T31" fmla="*/ 9 h 412"/>
                <a:gd name="T32" fmla="*/ 121 w 412"/>
                <a:gd name="T33" fmla="*/ 18 h 412"/>
                <a:gd name="T34" fmla="*/ 100 w 412"/>
                <a:gd name="T35" fmla="*/ 30 h 412"/>
                <a:gd name="T36" fmla="*/ 79 w 412"/>
                <a:gd name="T37" fmla="*/ 43 h 412"/>
                <a:gd name="T38" fmla="*/ 60 w 412"/>
                <a:gd name="T39" fmla="*/ 60 h 412"/>
                <a:gd name="T40" fmla="*/ 44 w 412"/>
                <a:gd name="T41" fmla="*/ 78 h 412"/>
                <a:gd name="T42" fmla="*/ 29 w 412"/>
                <a:gd name="T43" fmla="*/ 99 h 412"/>
                <a:gd name="T44" fmla="*/ 18 w 412"/>
                <a:gd name="T45" fmla="*/ 122 h 412"/>
                <a:gd name="T46" fmla="*/ 9 w 412"/>
                <a:gd name="T47" fmla="*/ 144 h 412"/>
                <a:gd name="T48" fmla="*/ 3 w 412"/>
                <a:gd name="T49" fmla="*/ 168 h 412"/>
                <a:gd name="T50" fmla="*/ 1 w 412"/>
                <a:gd name="T51" fmla="*/ 193 h 412"/>
                <a:gd name="T52" fmla="*/ 1 w 412"/>
                <a:gd name="T53" fmla="*/ 218 h 412"/>
                <a:gd name="T54" fmla="*/ 3 w 412"/>
                <a:gd name="T55" fmla="*/ 243 h 412"/>
                <a:gd name="T56" fmla="*/ 9 w 412"/>
                <a:gd name="T57" fmla="*/ 267 h 412"/>
                <a:gd name="T58" fmla="*/ 18 w 412"/>
                <a:gd name="T59" fmla="*/ 291 h 412"/>
                <a:gd name="T60" fmla="*/ 29 w 412"/>
                <a:gd name="T61" fmla="*/ 312 h 412"/>
                <a:gd name="T62" fmla="*/ 44 w 412"/>
                <a:gd name="T63" fmla="*/ 333 h 412"/>
                <a:gd name="T64" fmla="*/ 60 w 412"/>
                <a:gd name="T65" fmla="*/ 352 h 412"/>
                <a:gd name="T66" fmla="*/ 79 w 412"/>
                <a:gd name="T67" fmla="*/ 368 h 412"/>
                <a:gd name="T68" fmla="*/ 100 w 412"/>
                <a:gd name="T69" fmla="*/ 383 h 412"/>
                <a:gd name="T70" fmla="*/ 121 w 412"/>
                <a:gd name="T71" fmla="*/ 394 h 412"/>
                <a:gd name="T72" fmla="*/ 145 w 412"/>
                <a:gd name="T73" fmla="*/ 403 h 412"/>
                <a:gd name="T74" fmla="*/ 169 w 412"/>
                <a:gd name="T75" fmla="*/ 409 h 412"/>
                <a:gd name="T76" fmla="*/ 194 w 412"/>
                <a:gd name="T77" fmla="*/ 411 h 412"/>
                <a:gd name="T78" fmla="*/ 219 w 412"/>
                <a:gd name="T79" fmla="*/ 411 h 412"/>
                <a:gd name="T80" fmla="*/ 243 w 412"/>
                <a:gd name="T81" fmla="*/ 409 h 412"/>
                <a:gd name="T82" fmla="*/ 268 w 412"/>
                <a:gd name="T83" fmla="*/ 403 h 412"/>
                <a:gd name="T84" fmla="*/ 291 w 412"/>
                <a:gd name="T85" fmla="*/ 394 h 412"/>
                <a:gd name="T86" fmla="*/ 313 w 412"/>
                <a:gd name="T87" fmla="*/ 383 h 412"/>
                <a:gd name="T88" fmla="*/ 334 w 412"/>
                <a:gd name="T89" fmla="*/ 368 h 412"/>
                <a:gd name="T90" fmla="*/ 352 w 412"/>
                <a:gd name="T91" fmla="*/ 352 h 412"/>
                <a:gd name="T92" fmla="*/ 369 w 412"/>
                <a:gd name="T93" fmla="*/ 333 h 412"/>
                <a:gd name="T94" fmla="*/ 382 w 412"/>
                <a:gd name="T95" fmla="*/ 312 h 412"/>
                <a:gd name="T96" fmla="*/ 394 w 412"/>
                <a:gd name="T97" fmla="*/ 291 h 412"/>
                <a:gd name="T98" fmla="*/ 403 w 412"/>
                <a:gd name="T99" fmla="*/ 267 h 412"/>
                <a:gd name="T100" fmla="*/ 409 w 412"/>
                <a:gd name="T101" fmla="*/ 243 h 412"/>
                <a:gd name="T102" fmla="*/ 412 w 412"/>
                <a:gd name="T103" fmla="*/ 218 h 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412" h="412">
                  <a:moveTo>
                    <a:pt x="412" y="206"/>
                  </a:moveTo>
                  <a:lnTo>
                    <a:pt x="412" y="193"/>
                  </a:lnTo>
                  <a:lnTo>
                    <a:pt x="411" y="181"/>
                  </a:lnTo>
                  <a:lnTo>
                    <a:pt x="409" y="168"/>
                  </a:lnTo>
                  <a:lnTo>
                    <a:pt x="406" y="157"/>
                  </a:lnTo>
                  <a:lnTo>
                    <a:pt x="403" y="144"/>
                  </a:lnTo>
                  <a:lnTo>
                    <a:pt x="398" y="133"/>
                  </a:lnTo>
                  <a:lnTo>
                    <a:pt x="394" y="122"/>
                  </a:lnTo>
                  <a:lnTo>
                    <a:pt x="388" y="110"/>
                  </a:lnTo>
                  <a:lnTo>
                    <a:pt x="382" y="99"/>
                  </a:lnTo>
                  <a:lnTo>
                    <a:pt x="376" y="89"/>
                  </a:lnTo>
                  <a:lnTo>
                    <a:pt x="369" y="78"/>
                  </a:lnTo>
                  <a:lnTo>
                    <a:pt x="361" y="69"/>
                  </a:lnTo>
                  <a:lnTo>
                    <a:pt x="352" y="60"/>
                  </a:lnTo>
                  <a:lnTo>
                    <a:pt x="343" y="51"/>
                  </a:lnTo>
                  <a:lnTo>
                    <a:pt x="334" y="43"/>
                  </a:lnTo>
                  <a:lnTo>
                    <a:pt x="323" y="36"/>
                  </a:lnTo>
                  <a:lnTo>
                    <a:pt x="313" y="30"/>
                  </a:lnTo>
                  <a:lnTo>
                    <a:pt x="302" y="23"/>
                  </a:lnTo>
                  <a:lnTo>
                    <a:pt x="291" y="18"/>
                  </a:lnTo>
                  <a:lnTo>
                    <a:pt x="279" y="13"/>
                  </a:lnTo>
                  <a:lnTo>
                    <a:pt x="268" y="9"/>
                  </a:lnTo>
                  <a:lnTo>
                    <a:pt x="255" y="6"/>
                  </a:lnTo>
                  <a:lnTo>
                    <a:pt x="243" y="3"/>
                  </a:lnTo>
                  <a:lnTo>
                    <a:pt x="231" y="1"/>
                  </a:lnTo>
                  <a:lnTo>
                    <a:pt x="219" y="0"/>
                  </a:lnTo>
                  <a:lnTo>
                    <a:pt x="207" y="0"/>
                  </a:lnTo>
                  <a:lnTo>
                    <a:pt x="194" y="0"/>
                  </a:lnTo>
                  <a:lnTo>
                    <a:pt x="182" y="1"/>
                  </a:lnTo>
                  <a:lnTo>
                    <a:pt x="169" y="3"/>
                  </a:lnTo>
                  <a:lnTo>
                    <a:pt x="157" y="6"/>
                  </a:lnTo>
                  <a:lnTo>
                    <a:pt x="145" y="9"/>
                  </a:lnTo>
                  <a:lnTo>
                    <a:pt x="133" y="13"/>
                  </a:lnTo>
                  <a:lnTo>
                    <a:pt x="121" y="18"/>
                  </a:lnTo>
                  <a:lnTo>
                    <a:pt x="110" y="23"/>
                  </a:lnTo>
                  <a:lnTo>
                    <a:pt x="100" y="30"/>
                  </a:lnTo>
                  <a:lnTo>
                    <a:pt x="90" y="36"/>
                  </a:lnTo>
                  <a:lnTo>
                    <a:pt x="79" y="43"/>
                  </a:lnTo>
                  <a:lnTo>
                    <a:pt x="69" y="51"/>
                  </a:lnTo>
                  <a:lnTo>
                    <a:pt x="60" y="60"/>
                  </a:lnTo>
                  <a:lnTo>
                    <a:pt x="52" y="69"/>
                  </a:lnTo>
                  <a:lnTo>
                    <a:pt x="44" y="78"/>
                  </a:lnTo>
                  <a:lnTo>
                    <a:pt x="36" y="89"/>
                  </a:lnTo>
                  <a:lnTo>
                    <a:pt x="29" y="99"/>
                  </a:lnTo>
                  <a:lnTo>
                    <a:pt x="24" y="110"/>
                  </a:lnTo>
                  <a:lnTo>
                    <a:pt x="18" y="122"/>
                  </a:lnTo>
                  <a:lnTo>
                    <a:pt x="14" y="133"/>
                  </a:lnTo>
                  <a:lnTo>
                    <a:pt x="9" y="144"/>
                  </a:lnTo>
                  <a:lnTo>
                    <a:pt x="7" y="157"/>
                  </a:lnTo>
                  <a:lnTo>
                    <a:pt x="3" y="168"/>
                  </a:lnTo>
                  <a:lnTo>
                    <a:pt x="2" y="181"/>
                  </a:lnTo>
                  <a:lnTo>
                    <a:pt x="1" y="193"/>
                  </a:lnTo>
                  <a:lnTo>
                    <a:pt x="0" y="206"/>
                  </a:lnTo>
                  <a:lnTo>
                    <a:pt x="1" y="218"/>
                  </a:lnTo>
                  <a:lnTo>
                    <a:pt x="2" y="230"/>
                  </a:lnTo>
                  <a:lnTo>
                    <a:pt x="3" y="243"/>
                  </a:lnTo>
                  <a:lnTo>
                    <a:pt x="7" y="255"/>
                  </a:lnTo>
                  <a:lnTo>
                    <a:pt x="9" y="267"/>
                  </a:lnTo>
                  <a:lnTo>
                    <a:pt x="14" y="279"/>
                  </a:lnTo>
                  <a:lnTo>
                    <a:pt x="18" y="291"/>
                  </a:lnTo>
                  <a:lnTo>
                    <a:pt x="24" y="302"/>
                  </a:lnTo>
                  <a:lnTo>
                    <a:pt x="29" y="312"/>
                  </a:lnTo>
                  <a:lnTo>
                    <a:pt x="36" y="322"/>
                  </a:lnTo>
                  <a:lnTo>
                    <a:pt x="44" y="333"/>
                  </a:lnTo>
                  <a:lnTo>
                    <a:pt x="52" y="343"/>
                  </a:lnTo>
                  <a:lnTo>
                    <a:pt x="60" y="352"/>
                  </a:lnTo>
                  <a:lnTo>
                    <a:pt x="69" y="360"/>
                  </a:lnTo>
                  <a:lnTo>
                    <a:pt x="79" y="368"/>
                  </a:lnTo>
                  <a:lnTo>
                    <a:pt x="90" y="376"/>
                  </a:lnTo>
                  <a:lnTo>
                    <a:pt x="100" y="383"/>
                  </a:lnTo>
                  <a:lnTo>
                    <a:pt x="110" y="388"/>
                  </a:lnTo>
                  <a:lnTo>
                    <a:pt x="121" y="394"/>
                  </a:lnTo>
                  <a:lnTo>
                    <a:pt x="133" y="398"/>
                  </a:lnTo>
                  <a:lnTo>
                    <a:pt x="145" y="403"/>
                  </a:lnTo>
                  <a:lnTo>
                    <a:pt x="157" y="406"/>
                  </a:lnTo>
                  <a:lnTo>
                    <a:pt x="169" y="409"/>
                  </a:lnTo>
                  <a:lnTo>
                    <a:pt x="182" y="411"/>
                  </a:lnTo>
                  <a:lnTo>
                    <a:pt x="194" y="411"/>
                  </a:lnTo>
                  <a:lnTo>
                    <a:pt x="207" y="412"/>
                  </a:lnTo>
                  <a:lnTo>
                    <a:pt x="219" y="411"/>
                  </a:lnTo>
                  <a:lnTo>
                    <a:pt x="231" y="411"/>
                  </a:lnTo>
                  <a:lnTo>
                    <a:pt x="243" y="409"/>
                  </a:lnTo>
                  <a:lnTo>
                    <a:pt x="255" y="406"/>
                  </a:lnTo>
                  <a:lnTo>
                    <a:pt x="268" y="403"/>
                  </a:lnTo>
                  <a:lnTo>
                    <a:pt x="279" y="398"/>
                  </a:lnTo>
                  <a:lnTo>
                    <a:pt x="291" y="394"/>
                  </a:lnTo>
                  <a:lnTo>
                    <a:pt x="302" y="388"/>
                  </a:lnTo>
                  <a:lnTo>
                    <a:pt x="313" y="383"/>
                  </a:lnTo>
                  <a:lnTo>
                    <a:pt x="323" y="376"/>
                  </a:lnTo>
                  <a:lnTo>
                    <a:pt x="334" y="368"/>
                  </a:lnTo>
                  <a:lnTo>
                    <a:pt x="343" y="360"/>
                  </a:lnTo>
                  <a:lnTo>
                    <a:pt x="352" y="352"/>
                  </a:lnTo>
                  <a:lnTo>
                    <a:pt x="361" y="343"/>
                  </a:lnTo>
                  <a:lnTo>
                    <a:pt x="369" y="333"/>
                  </a:lnTo>
                  <a:lnTo>
                    <a:pt x="376" y="322"/>
                  </a:lnTo>
                  <a:lnTo>
                    <a:pt x="382" y="312"/>
                  </a:lnTo>
                  <a:lnTo>
                    <a:pt x="388" y="302"/>
                  </a:lnTo>
                  <a:lnTo>
                    <a:pt x="394" y="291"/>
                  </a:lnTo>
                  <a:lnTo>
                    <a:pt x="398" y="279"/>
                  </a:lnTo>
                  <a:lnTo>
                    <a:pt x="403" y="267"/>
                  </a:lnTo>
                  <a:lnTo>
                    <a:pt x="406" y="255"/>
                  </a:lnTo>
                  <a:lnTo>
                    <a:pt x="409" y="243"/>
                  </a:lnTo>
                  <a:lnTo>
                    <a:pt x="411" y="230"/>
                  </a:lnTo>
                  <a:lnTo>
                    <a:pt x="412" y="218"/>
                  </a:lnTo>
                  <a:lnTo>
                    <a:pt x="412" y="206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20" name="Line 420"/>
            <p:cNvSpPr>
              <a:spLocks noChangeShapeType="1"/>
            </p:cNvSpPr>
            <p:nvPr/>
          </p:nvSpPr>
          <p:spPr bwMode="auto">
            <a:xfrm flipH="1" flipV="1">
              <a:off x="2041" y="1573"/>
              <a:ext cx="150" cy="1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21" name="Freeform 421"/>
            <p:cNvSpPr>
              <a:spLocks/>
            </p:cNvSpPr>
            <p:nvPr/>
          </p:nvSpPr>
          <p:spPr bwMode="auto">
            <a:xfrm>
              <a:off x="2041" y="1573"/>
              <a:ext cx="137" cy="138"/>
            </a:xfrm>
            <a:custGeom>
              <a:avLst/>
              <a:gdLst>
                <a:gd name="T0" fmla="*/ 412 w 412"/>
                <a:gd name="T1" fmla="*/ 193 h 412"/>
                <a:gd name="T2" fmla="*/ 409 w 412"/>
                <a:gd name="T3" fmla="*/ 168 h 412"/>
                <a:gd name="T4" fmla="*/ 403 w 412"/>
                <a:gd name="T5" fmla="*/ 144 h 412"/>
                <a:gd name="T6" fmla="*/ 394 w 412"/>
                <a:gd name="T7" fmla="*/ 122 h 412"/>
                <a:gd name="T8" fmla="*/ 382 w 412"/>
                <a:gd name="T9" fmla="*/ 99 h 412"/>
                <a:gd name="T10" fmla="*/ 368 w 412"/>
                <a:gd name="T11" fmla="*/ 78 h 412"/>
                <a:gd name="T12" fmla="*/ 352 w 412"/>
                <a:gd name="T13" fmla="*/ 60 h 412"/>
                <a:gd name="T14" fmla="*/ 332 w 412"/>
                <a:gd name="T15" fmla="*/ 43 h 412"/>
                <a:gd name="T16" fmla="*/ 312 w 412"/>
                <a:gd name="T17" fmla="*/ 30 h 412"/>
                <a:gd name="T18" fmla="*/ 290 w 412"/>
                <a:gd name="T19" fmla="*/ 18 h 412"/>
                <a:gd name="T20" fmla="*/ 267 w 412"/>
                <a:gd name="T21" fmla="*/ 9 h 412"/>
                <a:gd name="T22" fmla="*/ 243 w 412"/>
                <a:gd name="T23" fmla="*/ 3 h 412"/>
                <a:gd name="T24" fmla="*/ 218 w 412"/>
                <a:gd name="T25" fmla="*/ 0 h 412"/>
                <a:gd name="T26" fmla="*/ 194 w 412"/>
                <a:gd name="T27" fmla="*/ 0 h 412"/>
                <a:gd name="T28" fmla="*/ 169 w 412"/>
                <a:gd name="T29" fmla="*/ 3 h 412"/>
                <a:gd name="T30" fmla="*/ 144 w 412"/>
                <a:gd name="T31" fmla="*/ 9 h 412"/>
                <a:gd name="T32" fmla="*/ 121 w 412"/>
                <a:gd name="T33" fmla="*/ 18 h 412"/>
                <a:gd name="T34" fmla="*/ 100 w 412"/>
                <a:gd name="T35" fmla="*/ 30 h 412"/>
                <a:gd name="T36" fmla="*/ 79 w 412"/>
                <a:gd name="T37" fmla="*/ 43 h 412"/>
                <a:gd name="T38" fmla="*/ 60 w 412"/>
                <a:gd name="T39" fmla="*/ 60 h 412"/>
                <a:gd name="T40" fmla="*/ 44 w 412"/>
                <a:gd name="T41" fmla="*/ 78 h 412"/>
                <a:gd name="T42" fmla="*/ 29 w 412"/>
                <a:gd name="T43" fmla="*/ 99 h 412"/>
                <a:gd name="T44" fmla="*/ 18 w 412"/>
                <a:gd name="T45" fmla="*/ 122 h 412"/>
                <a:gd name="T46" fmla="*/ 9 w 412"/>
                <a:gd name="T47" fmla="*/ 144 h 412"/>
                <a:gd name="T48" fmla="*/ 3 w 412"/>
                <a:gd name="T49" fmla="*/ 168 h 412"/>
                <a:gd name="T50" fmla="*/ 0 w 412"/>
                <a:gd name="T51" fmla="*/ 193 h 412"/>
                <a:gd name="T52" fmla="*/ 0 w 412"/>
                <a:gd name="T53" fmla="*/ 218 h 412"/>
                <a:gd name="T54" fmla="*/ 3 w 412"/>
                <a:gd name="T55" fmla="*/ 243 h 412"/>
                <a:gd name="T56" fmla="*/ 9 w 412"/>
                <a:gd name="T57" fmla="*/ 267 h 412"/>
                <a:gd name="T58" fmla="*/ 18 w 412"/>
                <a:gd name="T59" fmla="*/ 291 h 412"/>
                <a:gd name="T60" fmla="*/ 29 w 412"/>
                <a:gd name="T61" fmla="*/ 312 h 412"/>
                <a:gd name="T62" fmla="*/ 44 w 412"/>
                <a:gd name="T63" fmla="*/ 333 h 412"/>
                <a:gd name="T64" fmla="*/ 60 w 412"/>
                <a:gd name="T65" fmla="*/ 352 h 412"/>
                <a:gd name="T66" fmla="*/ 79 w 412"/>
                <a:gd name="T67" fmla="*/ 368 h 412"/>
                <a:gd name="T68" fmla="*/ 100 w 412"/>
                <a:gd name="T69" fmla="*/ 383 h 412"/>
                <a:gd name="T70" fmla="*/ 121 w 412"/>
                <a:gd name="T71" fmla="*/ 394 h 412"/>
                <a:gd name="T72" fmla="*/ 144 w 412"/>
                <a:gd name="T73" fmla="*/ 403 h 412"/>
                <a:gd name="T74" fmla="*/ 169 w 412"/>
                <a:gd name="T75" fmla="*/ 409 h 412"/>
                <a:gd name="T76" fmla="*/ 194 w 412"/>
                <a:gd name="T77" fmla="*/ 411 h 412"/>
                <a:gd name="T78" fmla="*/ 218 w 412"/>
                <a:gd name="T79" fmla="*/ 411 h 412"/>
                <a:gd name="T80" fmla="*/ 243 w 412"/>
                <a:gd name="T81" fmla="*/ 409 h 412"/>
                <a:gd name="T82" fmla="*/ 267 w 412"/>
                <a:gd name="T83" fmla="*/ 403 h 412"/>
                <a:gd name="T84" fmla="*/ 290 w 412"/>
                <a:gd name="T85" fmla="*/ 394 h 412"/>
                <a:gd name="T86" fmla="*/ 312 w 412"/>
                <a:gd name="T87" fmla="*/ 383 h 412"/>
                <a:gd name="T88" fmla="*/ 332 w 412"/>
                <a:gd name="T89" fmla="*/ 368 h 412"/>
                <a:gd name="T90" fmla="*/ 352 w 412"/>
                <a:gd name="T91" fmla="*/ 352 h 412"/>
                <a:gd name="T92" fmla="*/ 368 w 412"/>
                <a:gd name="T93" fmla="*/ 333 h 412"/>
                <a:gd name="T94" fmla="*/ 382 w 412"/>
                <a:gd name="T95" fmla="*/ 312 h 412"/>
                <a:gd name="T96" fmla="*/ 394 w 412"/>
                <a:gd name="T97" fmla="*/ 291 h 412"/>
                <a:gd name="T98" fmla="*/ 403 w 412"/>
                <a:gd name="T99" fmla="*/ 267 h 412"/>
                <a:gd name="T100" fmla="*/ 409 w 412"/>
                <a:gd name="T101" fmla="*/ 243 h 412"/>
                <a:gd name="T102" fmla="*/ 412 w 412"/>
                <a:gd name="T103" fmla="*/ 218 h 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412" h="412">
                  <a:moveTo>
                    <a:pt x="412" y="206"/>
                  </a:moveTo>
                  <a:lnTo>
                    <a:pt x="412" y="193"/>
                  </a:lnTo>
                  <a:lnTo>
                    <a:pt x="411" y="181"/>
                  </a:lnTo>
                  <a:lnTo>
                    <a:pt x="409" y="168"/>
                  </a:lnTo>
                  <a:lnTo>
                    <a:pt x="406" y="157"/>
                  </a:lnTo>
                  <a:lnTo>
                    <a:pt x="403" y="144"/>
                  </a:lnTo>
                  <a:lnTo>
                    <a:pt x="398" y="133"/>
                  </a:lnTo>
                  <a:lnTo>
                    <a:pt x="394" y="122"/>
                  </a:lnTo>
                  <a:lnTo>
                    <a:pt x="388" y="110"/>
                  </a:lnTo>
                  <a:lnTo>
                    <a:pt x="382" y="99"/>
                  </a:lnTo>
                  <a:lnTo>
                    <a:pt x="376" y="89"/>
                  </a:lnTo>
                  <a:lnTo>
                    <a:pt x="368" y="78"/>
                  </a:lnTo>
                  <a:lnTo>
                    <a:pt x="360" y="69"/>
                  </a:lnTo>
                  <a:lnTo>
                    <a:pt x="352" y="60"/>
                  </a:lnTo>
                  <a:lnTo>
                    <a:pt x="343" y="51"/>
                  </a:lnTo>
                  <a:lnTo>
                    <a:pt x="332" y="43"/>
                  </a:lnTo>
                  <a:lnTo>
                    <a:pt x="323" y="36"/>
                  </a:lnTo>
                  <a:lnTo>
                    <a:pt x="312" y="30"/>
                  </a:lnTo>
                  <a:lnTo>
                    <a:pt x="302" y="23"/>
                  </a:lnTo>
                  <a:lnTo>
                    <a:pt x="290" y="18"/>
                  </a:lnTo>
                  <a:lnTo>
                    <a:pt x="279" y="13"/>
                  </a:lnTo>
                  <a:lnTo>
                    <a:pt x="267" y="9"/>
                  </a:lnTo>
                  <a:lnTo>
                    <a:pt x="255" y="6"/>
                  </a:lnTo>
                  <a:lnTo>
                    <a:pt x="243" y="3"/>
                  </a:lnTo>
                  <a:lnTo>
                    <a:pt x="230" y="1"/>
                  </a:lnTo>
                  <a:lnTo>
                    <a:pt x="218" y="0"/>
                  </a:lnTo>
                  <a:lnTo>
                    <a:pt x="205" y="0"/>
                  </a:lnTo>
                  <a:lnTo>
                    <a:pt x="194" y="0"/>
                  </a:lnTo>
                  <a:lnTo>
                    <a:pt x="181" y="1"/>
                  </a:lnTo>
                  <a:lnTo>
                    <a:pt x="169" y="3"/>
                  </a:lnTo>
                  <a:lnTo>
                    <a:pt x="157" y="6"/>
                  </a:lnTo>
                  <a:lnTo>
                    <a:pt x="144" y="9"/>
                  </a:lnTo>
                  <a:lnTo>
                    <a:pt x="133" y="13"/>
                  </a:lnTo>
                  <a:lnTo>
                    <a:pt x="121" y="18"/>
                  </a:lnTo>
                  <a:lnTo>
                    <a:pt x="110" y="23"/>
                  </a:lnTo>
                  <a:lnTo>
                    <a:pt x="100" y="30"/>
                  </a:lnTo>
                  <a:lnTo>
                    <a:pt x="88" y="36"/>
                  </a:lnTo>
                  <a:lnTo>
                    <a:pt x="79" y="43"/>
                  </a:lnTo>
                  <a:lnTo>
                    <a:pt x="69" y="51"/>
                  </a:lnTo>
                  <a:lnTo>
                    <a:pt x="60" y="60"/>
                  </a:lnTo>
                  <a:lnTo>
                    <a:pt x="52" y="69"/>
                  </a:lnTo>
                  <a:lnTo>
                    <a:pt x="44" y="78"/>
                  </a:lnTo>
                  <a:lnTo>
                    <a:pt x="36" y="89"/>
                  </a:lnTo>
                  <a:lnTo>
                    <a:pt x="29" y="99"/>
                  </a:lnTo>
                  <a:lnTo>
                    <a:pt x="24" y="110"/>
                  </a:lnTo>
                  <a:lnTo>
                    <a:pt x="18" y="122"/>
                  </a:lnTo>
                  <a:lnTo>
                    <a:pt x="13" y="133"/>
                  </a:lnTo>
                  <a:lnTo>
                    <a:pt x="9" y="144"/>
                  </a:lnTo>
                  <a:lnTo>
                    <a:pt x="6" y="157"/>
                  </a:lnTo>
                  <a:lnTo>
                    <a:pt x="3" y="168"/>
                  </a:lnTo>
                  <a:lnTo>
                    <a:pt x="1" y="181"/>
                  </a:lnTo>
                  <a:lnTo>
                    <a:pt x="0" y="193"/>
                  </a:lnTo>
                  <a:lnTo>
                    <a:pt x="0" y="206"/>
                  </a:lnTo>
                  <a:lnTo>
                    <a:pt x="0" y="218"/>
                  </a:lnTo>
                  <a:lnTo>
                    <a:pt x="1" y="230"/>
                  </a:lnTo>
                  <a:lnTo>
                    <a:pt x="3" y="243"/>
                  </a:lnTo>
                  <a:lnTo>
                    <a:pt x="6" y="255"/>
                  </a:lnTo>
                  <a:lnTo>
                    <a:pt x="9" y="267"/>
                  </a:lnTo>
                  <a:lnTo>
                    <a:pt x="13" y="279"/>
                  </a:lnTo>
                  <a:lnTo>
                    <a:pt x="18" y="291"/>
                  </a:lnTo>
                  <a:lnTo>
                    <a:pt x="24" y="302"/>
                  </a:lnTo>
                  <a:lnTo>
                    <a:pt x="29" y="312"/>
                  </a:lnTo>
                  <a:lnTo>
                    <a:pt x="36" y="322"/>
                  </a:lnTo>
                  <a:lnTo>
                    <a:pt x="44" y="333"/>
                  </a:lnTo>
                  <a:lnTo>
                    <a:pt x="52" y="343"/>
                  </a:lnTo>
                  <a:lnTo>
                    <a:pt x="60" y="352"/>
                  </a:lnTo>
                  <a:lnTo>
                    <a:pt x="69" y="360"/>
                  </a:lnTo>
                  <a:lnTo>
                    <a:pt x="79" y="368"/>
                  </a:lnTo>
                  <a:lnTo>
                    <a:pt x="88" y="376"/>
                  </a:lnTo>
                  <a:lnTo>
                    <a:pt x="100" y="383"/>
                  </a:lnTo>
                  <a:lnTo>
                    <a:pt x="110" y="388"/>
                  </a:lnTo>
                  <a:lnTo>
                    <a:pt x="121" y="394"/>
                  </a:lnTo>
                  <a:lnTo>
                    <a:pt x="133" y="398"/>
                  </a:lnTo>
                  <a:lnTo>
                    <a:pt x="144" y="403"/>
                  </a:lnTo>
                  <a:lnTo>
                    <a:pt x="157" y="406"/>
                  </a:lnTo>
                  <a:lnTo>
                    <a:pt x="169" y="409"/>
                  </a:lnTo>
                  <a:lnTo>
                    <a:pt x="181" y="411"/>
                  </a:lnTo>
                  <a:lnTo>
                    <a:pt x="194" y="411"/>
                  </a:lnTo>
                  <a:lnTo>
                    <a:pt x="205" y="412"/>
                  </a:lnTo>
                  <a:lnTo>
                    <a:pt x="218" y="411"/>
                  </a:lnTo>
                  <a:lnTo>
                    <a:pt x="230" y="411"/>
                  </a:lnTo>
                  <a:lnTo>
                    <a:pt x="243" y="409"/>
                  </a:lnTo>
                  <a:lnTo>
                    <a:pt x="255" y="406"/>
                  </a:lnTo>
                  <a:lnTo>
                    <a:pt x="267" y="403"/>
                  </a:lnTo>
                  <a:lnTo>
                    <a:pt x="279" y="398"/>
                  </a:lnTo>
                  <a:lnTo>
                    <a:pt x="290" y="394"/>
                  </a:lnTo>
                  <a:lnTo>
                    <a:pt x="302" y="388"/>
                  </a:lnTo>
                  <a:lnTo>
                    <a:pt x="312" y="383"/>
                  </a:lnTo>
                  <a:lnTo>
                    <a:pt x="323" y="376"/>
                  </a:lnTo>
                  <a:lnTo>
                    <a:pt x="332" y="368"/>
                  </a:lnTo>
                  <a:lnTo>
                    <a:pt x="343" y="360"/>
                  </a:lnTo>
                  <a:lnTo>
                    <a:pt x="352" y="352"/>
                  </a:lnTo>
                  <a:lnTo>
                    <a:pt x="360" y="343"/>
                  </a:lnTo>
                  <a:lnTo>
                    <a:pt x="368" y="333"/>
                  </a:lnTo>
                  <a:lnTo>
                    <a:pt x="376" y="322"/>
                  </a:lnTo>
                  <a:lnTo>
                    <a:pt x="382" y="312"/>
                  </a:lnTo>
                  <a:lnTo>
                    <a:pt x="388" y="302"/>
                  </a:lnTo>
                  <a:lnTo>
                    <a:pt x="394" y="291"/>
                  </a:lnTo>
                  <a:lnTo>
                    <a:pt x="398" y="279"/>
                  </a:lnTo>
                  <a:lnTo>
                    <a:pt x="403" y="267"/>
                  </a:lnTo>
                  <a:lnTo>
                    <a:pt x="406" y="255"/>
                  </a:lnTo>
                  <a:lnTo>
                    <a:pt x="409" y="243"/>
                  </a:lnTo>
                  <a:lnTo>
                    <a:pt x="411" y="230"/>
                  </a:lnTo>
                  <a:lnTo>
                    <a:pt x="412" y="218"/>
                  </a:lnTo>
                  <a:lnTo>
                    <a:pt x="412" y="206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22" name="Line 422"/>
            <p:cNvSpPr>
              <a:spLocks noChangeShapeType="1"/>
            </p:cNvSpPr>
            <p:nvPr/>
          </p:nvSpPr>
          <p:spPr bwMode="auto">
            <a:xfrm flipH="1">
              <a:off x="2041" y="2219"/>
              <a:ext cx="150" cy="1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23" name="Freeform 423"/>
            <p:cNvSpPr>
              <a:spLocks/>
            </p:cNvSpPr>
            <p:nvPr/>
          </p:nvSpPr>
          <p:spPr bwMode="auto">
            <a:xfrm>
              <a:off x="2041" y="2232"/>
              <a:ext cx="137" cy="137"/>
            </a:xfrm>
            <a:custGeom>
              <a:avLst/>
              <a:gdLst>
                <a:gd name="T0" fmla="*/ 412 w 412"/>
                <a:gd name="T1" fmla="*/ 194 h 412"/>
                <a:gd name="T2" fmla="*/ 409 w 412"/>
                <a:gd name="T3" fmla="*/ 169 h 412"/>
                <a:gd name="T4" fmla="*/ 403 w 412"/>
                <a:gd name="T5" fmla="*/ 146 h 412"/>
                <a:gd name="T6" fmla="*/ 394 w 412"/>
                <a:gd name="T7" fmla="*/ 122 h 412"/>
                <a:gd name="T8" fmla="*/ 382 w 412"/>
                <a:gd name="T9" fmla="*/ 100 h 412"/>
                <a:gd name="T10" fmla="*/ 368 w 412"/>
                <a:gd name="T11" fmla="*/ 80 h 412"/>
                <a:gd name="T12" fmla="*/ 352 w 412"/>
                <a:gd name="T13" fmla="*/ 60 h 412"/>
                <a:gd name="T14" fmla="*/ 332 w 412"/>
                <a:gd name="T15" fmla="*/ 45 h 412"/>
                <a:gd name="T16" fmla="*/ 312 w 412"/>
                <a:gd name="T17" fmla="*/ 30 h 412"/>
                <a:gd name="T18" fmla="*/ 290 w 412"/>
                <a:gd name="T19" fmla="*/ 18 h 412"/>
                <a:gd name="T20" fmla="*/ 267 w 412"/>
                <a:gd name="T21" fmla="*/ 9 h 412"/>
                <a:gd name="T22" fmla="*/ 243 w 412"/>
                <a:gd name="T23" fmla="*/ 4 h 412"/>
                <a:gd name="T24" fmla="*/ 218 w 412"/>
                <a:gd name="T25" fmla="*/ 0 h 412"/>
                <a:gd name="T26" fmla="*/ 194 w 412"/>
                <a:gd name="T27" fmla="*/ 0 h 412"/>
                <a:gd name="T28" fmla="*/ 169 w 412"/>
                <a:gd name="T29" fmla="*/ 4 h 412"/>
                <a:gd name="T30" fmla="*/ 144 w 412"/>
                <a:gd name="T31" fmla="*/ 9 h 412"/>
                <a:gd name="T32" fmla="*/ 121 w 412"/>
                <a:gd name="T33" fmla="*/ 18 h 412"/>
                <a:gd name="T34" fmla="*/ 100 w 412"/>
                <a:gd name="T35" fmla="*/ 30 h 412"/>
                <a:gd name="T36" fmla="*/ 79 w 412"/>
                <a:gd name="T37" fmla="*/ 45 h 412"/>
                <a:gd name="T38" fmla="*/ 60 w 412"/>
                <a:gd name="T39" fmla="*/ 60 h 412"/>
                <a:gd name="T40" fmla="*/ 44 w 412"/>
                <a:gd name="T41" fmla="*/ 80 h 412"/>
                <a:gd name="T42" fmla="*/ 29 w 412"/>
                <a:gd name="T43" fmla="*/ 100 h 412"/>
                <a:gd name="T44" fmla="*/ 18 w 412"/>
                <a:gd name="T45" fmla="*/ 122 h 412"/>
                <a:gd name="T46" fmla="*/ 9 w 412"/>
                <a:gd name="T47" fmla="*/ 146 h 412"/>
                <a:gd name="T48" fmla="*/ 3 w 412"/>
                <a:gd name="T49" fmla="*/ 169 h 412"/>
                <a:gd name="T50" fmla="*/ 0 w 412"/>
                <a:gd name="T51" fmla="*/ 194 h 412"/>
                <a:gd name="T52" fmla="*/ 0 w 412"/>
                <a:gd name="T53" fmla="*/ 219 h 412"/>
                <a:gd name="T54" fmla="*/ 3 w 412"/>
                <a:gd name="T55" fmla="*/ 243 h 412"/>
                <a:gd name="T56" fmla="*/ 9 w 412"/>
                <a:gd name="T57" fmla="*/ 268 h 412"/>
                <a:gd name="T58" fmla="*/ 18 w 412"/>
                <a:gd name="T59" fmla="*/ 291 h 412"/>
                <a:gd name="T60" fmla="*/ 29 w 412"/>
                <a:gd name="T61" fmla="*/ 314 h 412"/>
                <a:gd name="T62" fmla="*/ 44 w 412"/>
                <a:gd name="T63" fmla="*/ 334 h 412"/>
                <a:gd name="T64" fmla="*/ 60 w 412"/>
                <a:gd name="T65" fmla="*/ 352 h 412"/>
                <a:gd name="T66" fmla="*/ 79 w 412"/>
                <a:gd name="T67" fmla="*/ 369 h 412"/>
                <a:gd name="T68" fmla="*/ 100 w 412"/>
                <a:gd name="T69" fmla="*/ 383 h 412"/>
                <a:gd name="T70" fmla="*/ 121 w 412"/>
                <a:gd name="T71" fmla="*/ 394 h 412"/>
                <a:gd name="T72" fmla="*/ 144 w 412"/>
                <a:gd name="T73" fmla="*/ 403 h 412"/>
                <a:gd name="T74" fmla="*/ 169 w 412"/>
                <a:gd name="T75" fmla="*/ 409 h 412"/>
                <a:gd name="T76" fmla="*/ 194 w 412"/>
                <a:gd name="T77" fmla="*/ 412 h 412"/>
                <a:gd name="T78" fmla="*/ 218 w 412"/>
                <a:gd name="T79" fmla="*/ 412 h 412"/>
                <a:gd name="T80" fmla="*/ 243 w 412"/>
                <a:gd name="T81" fmla="*/ 409 h 412"/>
                <a:gd name="T82" fmla="*/ 267 w 412"/>
                <a:gd name="T83" fmla="*/ 403 h 412"/>
                <a:gd name="T84" fmla="*/ 290 w 412"/>
                <a:gd name="T85" fmla="*/ 394 h 412"/>
                <a:gd name="T86" fmla="*/ 312 w 412"/>
                <a:gd name="T87" fmla="*/ 383 h 412"/>
                <a:gd name="T88" fmla="*/ 332 w 412"/>
                <a:gd name="T89" fmla="*/ 369 h 412"/>
                <a:gd name="T90" fmla="*/ 352 w 412"/>
                <a:gd name="T91" fmla="*/ 352 h 412"/>
                <a:gd name="T92" fmla="*/ 368 w 412"/>
                <a:gd name="T93" fmla="*/ 334 h 412"/>
                <a:gd name="T94" fmla="*/ 382 w 412"/>
                <a:gd name="T95" fmla="*/ 314 h 412"/>
                <a:gd name="T96" fmla="*/ 394 w 412"/>
                <a:gd name="T97" fmla="*/ 291 h 412"/>
                <a:gd name="T98" fmla="*/ 403 w 412"/>
                <a:gd name="T99" fmla="*/ 268 h 412"/>
                <a:gd name="T100" fmla="*/ 409 w 412"/>
                <a:gd name="T101" fmla="*/ 243 h 412"/>
                <a:gd name="T102" fmla="*/ 412 w 412"/>
                <a:gd name="T103" fmla="*/ 219 h 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412" h="412">
                  <a:moveTo>
                    <a:pt x="412" y="207"/>
                  </a:moveTo>
                  <a:lnTo>
                    <a:pt x="412" y="194"/>
                  </a:lnTo>
                  <a:lnTo>
                    <a:pt x="411" y="182"/>
                  </a:lnTo>
                  <a:lnTo>
                    <a:pt x="409" y="169"/>
                  </a:lnTo>
                  <a:lnTo>
                    <a:pt x="406" y="157"/>
                  </a:lnTo>
                  <a:lnTo>
                    <a:pt x="403" y="146"/>
                  </a:lnTo>
                  <a:lnTo>
                    <a:pt x="398" y="133"/>
                  </a:lnTo>
                  <a:lnTo>
                    <a:pt x="394" y="122"/>
                  </a:lnTo>
                  <a:lnTo>
                    <a:pt x="388" y="110"/>
                  </a:lnTo>
                  <a:lnTo>
                    <a:pt x="382" y="100"/>
                  </a:lnTo>
                  <a:lnTo>
                    <a:pt x="376" y="90"/>
                  </a:lnTo>
                  <a:lnTo>
                    <a:pt x="368" y="80"/>
                  </a:lnTo>
                  <a:lnTo>
                    <a:pt x="360" y="69"/>
                  </a:lnTo>
                  <a:lnTo>
                    <a:pt x="352" y="60"/>
                  </a:lnTo>
                  <a:lnTo>
                    <a:pt x="343" y="52"/>
                  </a:lnTo>
                  <a:lnTo>
                    <a:pt x="332" y="45"/>
                  </a:lnTo>
                  <a:lnTo>
                    <a:pt x="323" y="37"/>
                  </a:lnTo>
                  <a:lnTo>
                    <a:pt x="312" y="30"/>
                  </a:lnTo>
                  <a:lnTo>
                    <a:pt x="302" y="24"/>
                  </a:lnTo>
                  <a:lnTo>
                    <a:pt x="290" y="18"/>
                  </a:lnTo>
                  <a:lnTo>
                    <a:pt x="279" y="14"/>
                  </a:lnTo>
                  <a:lnTo>
                    <a:pt x="267" y="9"/>
                  </a:lnTo>
                  <a:lnTo>
                    <a:pt x="255" y="6"/>
                  </a:lnTo>
                  <a:lnTo>
                    <a:pt x="243" y="4"/>
                  </a:lnTo>
                  <a:lnTo>
                    <a:pt x="230" y="1"/>
                  </a:lnTo>
                  <a:lnTo>
                    <a:pt x="218" y="0"/>
                  </a:lnTo>
                  <a:lnTo>
                    <a:pt x="205" y="0"/>
                  </a:lnTo>
                  <a:lnTo>
                    <a:pt x="194" y="0"/>
                  </a:lnTo>
                  <a:lnTo>
                    <a:pt x="181" y="1"/>
                  </a:lnTo>
                  <a:lnTo>
                    <a:pt x="169" y="4"/>
                  </a:lnTo>
                  <a:lnTo>
                    <a:pt x="157" y="6"/>
                  </a:lnTo>
                  <a:lnTo>
                    <a:pt x="144" y="9"/>
                  </a:lnTo>
                  <a:lnTo>
                    <a:pt x="133" y="14"/>
                  </a:lnTo>
                  <a:lnTo>
                    <a:pt x="121" y="18"/>
                  </a:lnTo>
                  <a:lnTo>
                    <a:pt x="110" y="24"/>
                  </a:lnTo>
                  <a:lnTo>
                    <a:pt x="100" y="30"/>
                  </a:lnTo>
                  <a:lnTo>
                    <a:pt x="88" y="37"/>
                  </a:lnTo>
                  <a:lnTo>
                    <a:pt x="79" y="45"/>
                  </a:lnTo>
                  <a:lnTo>
                    <a:pt x="69" y="52"/>
                  </a:lnTo>
                  <a:lnTo>
                    <a:pt x="60" y="60"/>
                  </a:lnTo>
                  <a:lnTo>
                    <a:pt x="52" y="69"/>
                  </a:lnTo>
                  <a:lnTo>
                    <a:pt x="44" y="80"/>
                  </a:lnTo>
                  <a:lnTo>
                    <a:pt x="36" y="90"/>
                  </a:lnTo>
                  <a:lnTo>
                    <a:pt x="29" y="100"/>
                  </a:lnTo>
                  <a:lnTo>
                    <a:pt x="24" y="110"/>
                  </a:lnTo>
                  <a:lnTo>
                    <a:pt x="18" y="122"/>
                  </a:lnTo>
                  <a:lnTo>
                    <a:pt x="13" y="133"/>
                  </a:lnTo>
                  <a:lnTo>
                    <a:pt x="9" y="146"/>
                  </a:lnTo>
                  <a:lnTo>
                    <a:pt x="6" y="157"/>
                  </a:lnTo>
                  <a:lnTo>
                    <a:pt x="3" y="169"/>
                  </a:lnTo>
                  <a:lnTo>
                    <a:pt x="1" y="182"/>
                  </a:lnTo>
                  <a:lnTo>
                    <a:pt x="0" y="194"/>
                  </a:lnTo>
                  <a:lnTo>
                    <a:pt x="0" y="207"/>
                  </a:lnTo>
                  <a:lnTo>
                    <a:pt x="0" y="219"/>
                  </a:lnTo>
                  <a:lnTo>
                    <a:pt x="1" y="232"/>
                  </a:lnTo>
                  <a:lnTo>
                    <a:pt x="3" y="243"/>
                  </a:lnTo>
                  <a:lnTo>
                    <a:pt x="6" y="256"/>
                  </a:lnTo>
                  <a:lnTo>
                    <a:pt x="9" y="268"/>
                  </a:lnTo>
                  <a:lnTo>
                    <a:pt x="13" y="279"/>
                  </a:lnTo>
                  <a:lnTo>
                    <a:pt x="18" y="291"/>
                  </a:lnTo>
                  <a:lnTo>
                    <a:pt x="24" y="302"/>
                  </a:lnTo>
                  <a:lnTo>
                    <a:pt x="29" y="314"/>
                  </a:lnTo>
                  <a:lnTo>
                    <a:pt x="36" y="324"/>
                  </a:lnTo>
                  <a:lnTo>
                    <a:pt x="44" y="334"/>
                  </a:lnTo>
                  <a:lnTo>
                    <a:pt x="52" y="343"/>
                  </a:lnTo>
                  <a:lnTo>
                    <a:pt x="60" y="352"/>
                  </a:lnTo>
                  <a:lnTo>
                    <a:pt x="69" y="361"/>
                  </a:lnTo>
                  <a:lnTo>
                    <a:pt x="79" y="369"/>
                  </a:lnTo>
                  <a:lnTo>
                    <a:pt x="88" y="376"/>
                  </a:lnTo>
                  <a:lnTo>
                    <a:pt x="100" y="383"/>
                  </a:lnTo>
                  <a:lnTo>
                    <a:pt x="110" y="390"/>
                  </a:lnTo>
                  <a:lnTo>
                    <a:pt x="121" y="394"/>
                  </a:lnTo>
                  <a:lnTo>
                    <a:pt x="133" y="400"/>
                  </a:lnTo>
                  <a:lnTo>
                    <a:pt x="144" y="403"/>
                  </a:lnTo>
                  <a:lnTo>
                    <a:pt x="157" y="407"/>
                  </a:lnTo>
                  <a:lnTo>
                    <a:pt x="169" y="409"/>
                  </a:lnTo>
                  <a:lnTo>
                    <a:pt x="181" y="411"/>
                  </a:lnTo>
                  <a:lnTo>
                    <a:pt x="194" y="412"/>
                  </a:lnTo>
                  <a:lnTo>
                    <a:pt x="205" y="412"/>
                  </a:lnTo>
                  <a:lnTo>
                    <a:pt x="218" y="412"/>
                  </a:lnTo>
                  <a:lnTo>
                    <a:pt x="230" y="411"/>
                  </a:lnTo>
                  <a:lnTo>
                    <a:pt x="243" y="409"/>
                  </a:lnTo>
                  <a:lnTo>
                    <a:pt x="255" y="407"/>
                  </a:lnTo>
                  <a:lnTo>
                    <a:pt x="267" y="403"/>
                  </a:lnTo>
                  <a:lnTo>
                    <a:pt x="279" y="400"/>
                  </a:lnTo>
                  <a:lnTo>
                    <a:pt x="290" y="394"/>
                  </a:lnTo>
                  <a:lnTo>
                    <a:pt x="302" y="390"/>
                  </a:lnTo>
                  <a:lnTo>
                    <a:pt x="312" y="383"/>
                  </a:lnTo>
                  <a:lnTo>
                    <a:pt x="323" y="376"/>
                  </a:lnTo>
                  <a:lnTo>
                    <a:pt x="332" y="369"/>
                  </a:lnTo>
                  <a:lnTo>
                    <a:pt x="343" y="361"/>
                  </a:lnTo>
                  <a:lnTo>
                    <a:pt x="352" y="352"/>
                  </a:lnTo>
                  <a:lnTo>
                    <a:pt x="360" y="343"/>
                  </a:lnTo>
                  <a:lnTo>
                    <a:pt x="368" y="334"/>
                  </a:lnTo>
                  <a:lnTo>
                    <a:pt x="376" y="324"/>
                  </a:lnTo>
                  <a:lnTo>
                    <a:pt x="382" y="314"/>
                  </a:lnTo>
                  <a:lnTo>
                    <a:pt x="388" y="302"/>
                  </a:lnTo>
                  <a:lnTo>
                    <a:pt x="394" y="291"/>
                  </a:lnTo>
                  <a:lnTo>
                    <a:pt x="398" y="279"/>
                  </a:lnTo>
                  <a:lnTo>
                    <a:pt x="403" y="268"/>
                  </a:lnTo>
                  <a:lnTo>
                    <a:pt x="406" y="256"/>
                  </a:lnTo>
                  <a:lnTo>
                    <a:pt x="409" y="243"/>
                  </a:lnTo>
                  <a:lnTo>
                    <a:pt x="411" y="232"/>
                  </a:lnTo>
                  <a:lnTo>
                    <a:pt x="412" y="219"/>
                  </a:lnTo>
                  <a:lnTo>
                    <a:pt x="412" y="207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24" name="Freeform 424"/>
            <p:cNvSpPr>
              <a:spLocks/>
            </p:cNvSpPr>
            <p:nvPr/>
          </p:nvSpPr>
          <p:spPr bwMode="auto">
            <a:xfrm>
              <a:off x="2134" y="1573"/>
              <a:ext cx="61" cy="44"/>
            </a:xfrm>
            <a:custGeom>
              <a:avLst/>
              <a:gdLst>
                <a:gd name="T0" fmla="*/ 182 w 182"/>
                <a:gd name="T1" fmla="*/ 0 h 133"/>
                <a:gd name="T2" fmla="*/ 155 w 182"/>
                <a:gd name="T3" fmla="*/ 19 h 133"/>
                <a:gd name="T4" fmla="*/ 127 w 182"/>
                <a:gd name="T5" fmla="*/ 36 h 133"/>
                <a:gd name="T6" fmla="*/ 100 w 182"/>
                <a:gd name="T7" fmla="*/ 55 h 133"/>
                <a:gd name="T8" fmla="*/ 74 w 182"/>
                <a:gd name="T9" fmla="*/ 74 h 133"/>
                <a:gd name="T10" fmla="*/ 49 w 182"/>
                <a:gd name="T11" fmla="*/ 94 h 133"/>
                <a:gd name="T12" fmla="*/ 24 w 182"/>
                <a:gd name="T13" fmla="*/ 114 h 133"/>
                <a:gd name="T14" fmla="*/ 0 w 182"/>
                <a:gd name="T15" fmla="*/ 133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2" h="133">
                  <a:moveTo>
                    <a:pt x="182" y="0"/>
                  </a:moveTo>
                  <a:lnTo>
                    <a:pt x="155" y="19"/>
                  </a:lnTo>
                  <a:lnTo>
                    <a:pt x="127" y="36"/>
                  </a:lnTo>
                  <a:lnTo>
                    <a:pt x="100" y="55"/>
                  </a:lnTo>
                  <a:lnTo>
                    <a:pt x="74" y="74"/>
                  </a:lnTo>
                  <a:lnTo>
                    <a:pt x="49" y="94"/>
                  </a:lnTo>
                  <a:lnTo>
                    <a:pt x="24" y="114"/>
                  </a:lnTo>
                  <a:lnTo>
                    <a:pt x="0" y="13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25" name="Freeform 425"/>
            <p:cNvSpPr>
              <a:spLocks/>
            </p:cNvSpPr>
            <p:nvPr/>
          </p:nvSpPr>
          <p:spPr bwMode="auto">
            <a:xfrm>
              <a:off x="2098" y="1636"/>
              <a:ext cx="15" cy="17"/>
            </a:xfrm>
            <a:custGeom>
              <a:avLst/>
              <a:gdLst>
                <a:gd name="T0" fmla="*/ 46 w 46"/>
                <a:gd name="T1" fmla="*/ 0 h 48"/>
                <a:gd name="T2" fmla="*/ 34 w 46"/>
                <a:gd name="T3" fmla="*/ 12 h 48"/>
                <a:gd name="T4" fmla="*/ 11 w 46"/>
                <a:gd name="T5" fmla="*/ 35 h 48"/>
                <a:gd name="T6" fmla="*/ 0 w 46"/>
                <a:gd name="T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6" h="48">
                  <a:moveTo>
                    <a:pt x="46" y="0"/>
                  </a:moveTo>
                  <a:lnTo>
                    <a:pt x="34" y="12"/>
                  </a:lnTo>
                  <a:lnTo>
                    <a:pt x="11" y="35"/>
                  </a:lnTo>
                  <a:lnTo>
                    <a:pt x="0" y="4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26" name="Freeform 426"/>
            <p:cNvSpPr>
              <a:spLocks/>
            </p:cNvSpPr>
            <p:nvPr/>
          </p:nvSpPr>
          <p:spPr bwMode="auto">
            <a:xfrm>
              <a:off x="2035" y="1674"/>
              <a:ext cx="45" cy="61"/>
            </a:xfrm>
            <a:custGeom>
              <a:avLst/>
              <a:gdLst>
                <a:gd name="T0" fmla="*/ 129 w 129"/>
                <a:gd name="T1" fmla="*/ 0 h 184"/>
                <a:gd name="T2" fmla="*/ 110 w 129"/>
                <a:gd name="T3" fmla="*/ 24 h 184"/>
                <a:gd name="T4" fmla="*/ 90 w 129"/>
                <a:gd name="T5" fmla="*/ 49 h 184"/>
                <a:gd name="T6" fmla="*/ 71 w 129"/>
                <a:gd name="T7" fmla="*/ 75 h 184"/>
                <a:gd name="T8" fmla="*/ 52 w 129"/>
                <a:gd name="T9" fmla="*/ 102 h 184"/>
                <a:gd name="T10" fmla="*/ 35 w 129"/>
                <a:gd name="T11" fmla="*/ 129 h 184"/>
                <a:gd name="T12" fmla="*/ 17 w 129"/>
                <a:gd name="T13" fmla="*/ 157 h 184"/>
                <a:gd name="T14" fmla="*/ 0 w 129"/>
                <a:gd name="T15" fmla="*/ 184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9" h="184">
                  <a:moveTo>
                    <a:pt x="129" y="0"/>
                  </a:moveTo>
                  <a:lnTo>
                    <a:pt x="110" y="24"/>
                  </a:lnTo>
                  <a:lnTo>
                    <a:pt x="90" y="49"/>
                  </a:lnTo>
                  <a:lnTo>
                    <a:pt x="71" y="75"/>
                  </a:lnTo>
                  <a:lnTo>
                    <a:pt x="52" y="102"/>
                  </a:lnTo>
                  <a:lnTo>
                    <a:pt x="35" y="129"/>
                  </a:lnTo>
                  <a:lnTo>
                    <a:pt x="17" y="157"/>
                  </a:lnTo>
                  <a:lnTo>
                    <a:pt x="0" y="18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27" name="Freeform 427"/>
            <p:cNvSpPr>
              <a:spLocks/>
            </p:cNvSpPr>
            <p:nvPr/>
          </p:nvSpPr>
          <p:spPr bwMode="auto">
            <a:xfrm>
              <a:off x="2041" y="2213"/>
              <a:ext cx="48" cy="65"/>
            </a:xfrm>
            <a:custGeom>
              <a:avLst/>
              <a:gdLst>
                <a:gd name="T0" fmla="*/ 0 w 143"/>
                <a:gd name="T1" fmla="*/ 0 h 193"/>
                <a:gd name="T2" fmla="*/ 17 w 143"/>
                <a:gd name="T3" fmla="*/ 27 h 193"/>
                <a:gd name="T4" fmla="*/ 35 w 143"/>
                <a:gd name="T5" fmla="*/ 55 h 193"/>
                <a:gd name="T6" fmla="*/ 53 w 143"/>
                <a:gd name="T7" fmla="*/ 81 h 193"/>
                <a:gd name="T8" fmla="*/ 73 w 143"/>
                <a:gd name="T9" fmla="*/ 107 h 193"/>
                <a:gd name="T10" fmla="*/ 92 w 143"/>
                <a:gd name="T11" fmla="*/ 133 h 193"/>
                <a:gd name="T12" fmla="*/ 113 w 143"/>
                <a:gd name="T13" fmla="*/ 158 h 193"/>
                <a:gd name="T14" fmla="*/ 134 w 143"/>
                <a:gd name="T15" fmla="*/ 183 h 193"/>
                <a:gd name="T16" fmla="*/ 143 w 143"/>
                <a:gd name="T17" fmla="*/ 193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3" h="193">
                  <a:moveTo>
                    <a:pt x="0" y="0"/>
                  </a:moveTo>
                  <a:lnTo>
                    <a:pt x="17" y="27"/>
                  </a:lnTo>
                  <a:lnTo>
                    <a:pt x="35" y="55"/>
                  </a:lnTo>
                  <a:lnTo>
                    <a:pt x="53" y="81"/>
                  </a:lnTo>
                  <a:lnTo>
                    <a:pt x="73" y="107"/>
                  </a:lnTo>
                  <a:lnTo>
                    <a:pt x="92" y="133"/>
                  </a:lnTo>
                  <a:lnTo>
                    <a:pt x="113" y="158"/>
                  </a:lnTo>
                  <a:lnTo>
                    <a:pt x="134" y="183"/>
                  </a:lnTo>
                  <a:lnTo>
                    <a:pt x="143" y="19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28" name="Freeform 428"/>
            <p:cNvSpPr>
              <a:spLocks/>
            </p:cNvSpPr>
            <p:nvPr/>
          </p:nvSpPr>
          <p:spPr bwMode="auto">
            <a:xfrm>
              <a:off x="2108" y="2299"/>
              <a:ext cx="14" cy="15"/>
            </a:xfrm>
            <a:custGeom>
              <a:avLst/>
              <a:gdLst>
                <a:gd name="T0" fmla="*/ 0 w 47"/>
                <a:gd name="T1" fmla="*/ 0 h 47"/>
                <a:gd name="T2" fmla="*/ 0 w 47"/>
                <a:gd name="T3" fmla="*/ 1 h 47"/>
                <a:gd name="T4" fmla="*/ 24 w 47"/>
                <a:gd name="T5" fmla="*/ 24 h 47"/>
                <a:gd name="T6" fmla="*/ 46 w 47"/>
                <a:gd name="T7" fmla="*/ 46 h 47"/>
                <a:gd name="T8" fmla="*/ 47 w 47"/>
                <a:gd name="T9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47">
                  <a:moveTo>
                    <a:pt x="0" y="0"/>
                  </a:moveTo>
                  <a:lnTo>
                    <a:pt x="0" y="1"/>
                  </a:lnTo>
                  <a:lnTo>
                    <a:pt x="24" y="24"/>
                  </a:lnTo>
                  <a:lnTo>
                    <a:pt x="46" y="46"/>
                  </a:lnTo>
                  <a:lnTo>
                    <a:pt x="47" y="4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29" name="Freeform 429"/>
            <p:cNvSpPr>
              <a:spLocks/>
            </p:cNvSpPr>
            <p:nvPr/>
          </p:nvSpPr>
          <p:spPr bwMode="auto">
            <a:xfrm>
              <a:off x="2143" y="2333"/>
              <a:ext cx="65" cy="44"/>
            </a:xfrm>
            <a:custGeom>
              <a:avLst/>
              <a:gdLst>
                <a:gd name="T0" fmla="*/ 0 w 197"/>
                <a:gd name="T1" fmla="*/ 0 h 135"/>
                <a:gd name="T2" fmla="*/ 10 w 197"/>
                <a:gd name="T3" fmla="*/ 9 h 135"/>
                <a:gd name="T4" fmla="*/ 36 w 197"/>
                <a:gd name="T5" fmla="*/ 28 h 135"/>
                <a:gd name="T6" fmla="*/ 62 w 197"/>
                <a:gd name="T7" fmla="*/ 48 h 135"/>
                <a:gd name="T8" fmla="*/ 88 w 197"/>
                <a:gd name="T9" fmla="*/ 67 h 135"/>
                <a:gd name="T10" fmla="*/ 115 w 197"/>
                <a:gd name="T11" fmla="*/ 85 h 135"/>
                <a:gd name="T12" fmla="*/ 142 w 197"/>
                <a:gd name="T13" fmla="*/ 102 h 135"/>
                <a:gd name="T14" fmla="*/ 170 w 197"/>
                <a:gd name="T15" fmla="*/ 119 h 135"/>
                <a:gd name="T16" fmla="*/ 197 w 197"/>
                <a:gd name="T17" fmla="*/ 135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7" h="135">
                  <a:moveTo>
                    <a:pt x="0" y="0"/>
                  </a:moveTo>
                  <a:lnTo>
                    <a:pt x="10" y="9"/>
                  </a:lnTo>
                  <a:lnTo>
                    <a:pt x="36" y="28"/>
                  </a:lnTo>
                  <a:lnTo>
                    <a:pt x="62" y="48"/>
                  </a:lnTo>
                  <a:lnTo>
                    <a:pt x="88" y="67"/>
                  </a:lnTo>
                  <a:lnTo>
                    <a:pt x="115" y="85"/>
                  </a:lnTo>
                  <a:lnTo>
                    <a:pt x="142" y="102"/>
                  </a:lnTo>
                  <a:lnTo>
                    <a:pt x="170" y="119"/>
                  </a:lnTo>
                  <a:lnTo>
                    <a:pt x="197" y="13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30" name="Freeform 430"/>
            <p:cNvSpPr>
              <a:spLocks/>
            </p:cNvSpPr>
            <p:nvPr/>
          </p:nvSpPr>
          <p:spPr bwMode="auto">
            <a:xfrm>
              <a:off x="2675" y="2325"/>
              <a:ext cx="64" cy="48"/>
            </a:xfrm>
            <a:custGeom>
              <a:avLst/>
              <a:gdLst>
                <a:gd name="T0" fmla="*/ 0 w 193"/>
                <a:gd name="T1" fmla="*/ 137 h 137"/>
                <a:gd name="T2" fmla="*/ 28 w 193"/>
                <a:gd name="T3" fmla="*/ 120 h 137"/>
                <a:gd name="T4" fmla="*/ 54 w 193"/>
                <a:gd name="T5" fmla="*/ 103 h 137"/>
                <a:gd name="T6" fmla="*/ 81 w 193"/>
                <a:gd name="T7" fmla="*/ 85 h 137"/>
                <a:gd name="T8" fmla="*/ 108 w 193"/>
                <a:gd name="T9" fmla="*/ 67 h 137"/>
                <a:gd name="T10" fmla="*/ 132 w 193"/>
                <a:gd name="T11" fmla="*/ 48 h 137"/>
                <a:gd name="T12" fmla="*/ 157 w 193"/>
                <a:gd name="T13" fmla="*/ 28 h 137"/>
                <a:gd name="T14" fmla="*/ 182 w 193"/>
                <a:gd name="T15" fmla="*/ 8 h 137"/>
                <a:gd name="T16" fmla="*/ 193 w 193"/>
                <a:gd name="T17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3" h="137">
                  <a:moveTo>
                    <a:pt x="0" y="137"/>
                  </a:moveTo>
                  <a:lnTo>
                    <a:pt x="28" y="120"/>
                  </a:lnTo>
                  <a:lnTo>
                    <a:pt x="54" y="103"/>
                  </a:lnTo>
                  <a:lnTo>
                    <a:pt x="81" y="85"/>
                  </a:lnTo>
                  <a:lnTo>
                    <a:pt x="108" y="67"/>
                  </a:lnTo>
                  <a:lnTo>
                    <a:pt x="132" y="48"/>
                  </a:lnTo>
                  <a:lnTo>
                    <a:pt x="157" y="28"/>
                  </a:lnTo>
                  <a:lnTo>
                    <a:pt x="182" y="8"/>
                  </a:lnTo>
                  <a:lnTo>
                    <a:pt x="19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31" name="Freeform 431"/>
            <p:cNvSpPr>
              <a:spLocks/>
            </p:cNvSpPr>
            <p:nvPr/>
          </p:nvSpPr>
          <p:spPr bwMode="auto">
            <a:xfrm>
              <a:off x="2760" y="2293"/>
              <a:ext cx="16" cy="13"/>
            </a:xfrm>
            <a:custGeom>
              <a:avLst/>
              <a:gdLst>
                <a:gd name="T0" fmla="*/ 0 w 46"/>
                <a:gd name="T1" fmla="*/ 47 h 47"/>
                <a:gd name="T2" fmla="*/ 0 w 46"/>
                <a:gd name="T3" fmla="*/ 46 h 47"/>
                <a:gd name="T4" fmla="*/ 23 w 46"/>
                <a:gd name="T5" fmla="*/ 24 h 47"/>
                <a:gd name="T6" fmla="*/ 45 w 46"/>
                <a:gd name="T7" fmla="*/ 1 h 47"/>
                <a:gd name="T8" fmla="*/ 46 w 46"/>
                <a:gd name="T9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47">
                  <a:moveTo>
                    <a:pt x="0" y="47"/>
                  </a:moveTo>
                  <a:lnTo>
                    <a:pt x="0" y="46"/>
                  </a:lnTo>
                  <a:lnTo>
                    <a:pt x="23" y="24"/>
                  </a:lnTo>
                  <a:lnTo>
                    <a:pt x="45" y="1"/>
                  </a:lnTo>
                  <a:lnTo>
                    <a:pt x="4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32" name="Freeform 432"/>
            <p:cNvSpPr>
              <a:spLocks/>
            </p:cNvSpPr>
            <p:nvPr/>
          </p:nvSpPr>
          <p:spPr bwMode="auto">
            <a:xfrm>
              <a:off x="2795" y="2206"/>
              <a:ext cx="45" cy="66"/>
            </a:xfrm>
            <a:custGeom>
              <a:avLst/>
              <a:gdLst>
                <a:gd name="T0" fmla="*/ 0 w 136"/>
                <a:gd name="T1" fmla="*/ 193 h 193"/>
                <a:gd name="T2" fmla="*/ 8 w 136"/>
                <a:gd name="T3" fmla="*/ 184 h 193"/>
                <a:gd name="T4" fmla="*/ 28 w 136"/>
                <a:gd name="T5" fmla="*/ 159 h 193"/>
                <a:gd name="T6" fmla="*/ 48 w 136"/>
                <a:gd name="T7" fmla="*/ 134 h 193"/>
                <a:gd name="T8" fmla="*/ 67 w 136"/>
                <a:gd name="T9" fmla="*/ 108 h 193"/>
                <a:gd name="T10" fmla="*/ 85 w 136"/>
                <a:gd name="T11" fmla="*/ 82 h 193"/>
                <a:gd name="T12" fmla="*/ 102 w 136"/>
                <a:gd name="T13" fmla="*/ 55 h 193"/>
                <a:gd name="T14" fmla="*/ 119 w 136"/>
                <a:gd name="T15" fmla="*/ 29 h 193"/>
                <a:gd name="T16" fmla="*/ 136 w 136"/>
                <a:gd name="T17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6" h="193">
                  <a:moveTo>
                    <a:pt x="0" y="193"/>
                  </a:moveTo>
                  <a:lnTo>
                    <a:pt x="8" y="184"/>
                  </a:lnTo>
                  <a:lnTo>
                    <a:pt x="28" y="159"/>
                  </a:lnTo>
                  <a:lnTo>
                    <a:pt x="48" y="134"/>
                  </a:lnTo>
                  <a:lnTo>
                    <a:pt x="67" y="108"/>
                  </a:lnTo>
                  <a:lnTo>
                    <a:pt x="85" y="82"/>
                  </a:lnTo>
                  <a:lnTo>
                    <a:pt x="102" y="55"/>
                  </a:lnTo>
                  <a:lnTo>
                    <a:pt x="119" y="29"/>
                  </a:lnTo>
                  <a:lnTo>
                    <a:pt x="13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33" name="Line 433"/>
            <p:cNvSpPr>
              <a:spLocks noChangeShapeType="1"/>
            </p:cNvSpPr>
            <p:nvPr/>
          </p:nvSpPr>
          <p:spPr bwMode="auto">
            <a:xfrm>
              <a:off x="1787" y="1971"/>
              <a:ext cx="1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34" name="Line 434"/>
            <p:cNvSpPr>
              <a:spLocks noChangeShapeType="1"/>
            </p:cNvSpPr>
            <p:nvPr/>
          </p:nvSpPr>
          <p:spPr bwMode="auto">
            <a:xfrm>
              <a:off x="1929" y="1971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35" name="Line 435"/>
            <p:cNvSpPr>
              <a:spLocks noChangeShapeType="1"/>
            </p:cNvSpPr>
            <p:nvPr/>
          </p:nvSpPr>
          <p:spPr bwMode="auto">
            <a:xfrm>
              <a:off x="1982" y="1971"/>
              <a:ext cx="13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36" name="Line 436"/>
            <p:cNvSpPr>
              <a:spLocks noChangeShapeType="1"/>
            </p:cNvSpPr>
            <p:nvPr/>
          </p:nvSpPr>
          <p:spPr bwMode="auto">
            <a:xfrm>
              <a:off x="2145" y="1971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37" name="Line 437"/>
            <p:cNvSpPr>
              <a:spLocks noChangeShapeType="1"/>
            </p:cNvSpPr>
            <p:nvPr/>
          </p:nvSpPr>
          <p:spPr bwMode="auto">
            <a:xfrm>
              <a:off x="2195" y="1971"/>
              <a:ext cx="13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38" name="Line 438"/>
            <p:cNvSpPr>
              <a:spLocks noChangeShapeType="1"/>
            </p:cNvSpPr>
            <p:nvPr/>
          </p:nvSpPr>
          <p:spPr bwMode="auto">
            <a:xfrm>
              <a:off x="2361" y="1971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39" name="Line 439"/>
            <p:cNvSpPr>
              <a:spLocks noChangeShapeType="1"/>
            </p:cNvSpPr>
            <p:nvPr/>
          </p:nvSpPr>
          <p:spPr bwMode="auto">
            <a:xfrm>
              <a:off x="2411" y="1971"/>
              <a:ext cx="13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40" name="Line 440"/>
            <p:cNvSpPr>
              <a:spLocks noChangeShapeType="1"/>
            </p:cNvSpPr>
            <p:nvPr/>
          </p:nvSpPr>
          <p:spPr bwMode="auto">
            <a:xfrm>
              <a:off x="2576" y="1971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41" name="Line 441"/>
            <p:cNvSpPr>
              <a:spLocks noChangeShapeType="1"/>
            </p:cNvSpPr>
            <p:nvPr/>
          </p:nvSpPr>
          <p:spPr bwMode="auto">
            <a:xfrm>
              <a:off x="2626" y="1971"/>
              <a:ext cx="13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42" name="Line 442"/>
            <p:cNvSpPr>
              <a:spLocks noChangeShapeType="1"/>
            </p:cNvSpPr>
            <p:nvPr/>
          </p:nvSpPr>
          <p:spPr bwMode="auto">
            <a:xfrm>
              <a:off x="2792" y="1971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43" name="Line 443"/>
            <p:cNvSpPr>
              <a:spLocks noChangeShapeType="1"/>
            </p:cNvSpPr>
            <p:nvPr/>
          </p:nvSpPr>
          <p:spPr bwMode="auto">
            <a:xfrm>
              <a:off x="2842" y="1971"/>
              <a:ext cx="1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44" name="Line 444"/>
            <p:cNvSpPr>
              <a:spLocks noChangeShapeType="1"/>
            </p:cNvSpPr>
            <p:nvPr/>
          </p:nvSpPr>
          <p:spPr bwMode="auto">
            <a:xfrm>
              <a:off x="1478" y="2557"/>
              <a:ext cx="0" cy="2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45" name="Line 445"/>
            <p:cNvSpPr>
              <a:spLocks noChangeShapeType="1"/>
            </p:cNvSpPr>
            <p:nvPr/>
          </p:nvSpPr>
          <p:spPr bwMode="auto">
            <a:xfrm>
              <a:off x="271" y="2213"/>
              <a:ext cx="0" cy="6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46" name="Line 446"/>
            <p:cNvSpPr>
              <a:spLocks noChangeShapeType="1"/>
            </p:cNvSpPr>
            <p:nvPr/>
          </p:nvSpPr>
          <p:spPr bwMode="auto">
            <a:xfrm flipH="1">
              <a:off x="343" y="2808"/>
              <a:ext cx="106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47" name="Freeform 447"/>
            <p:cNvSpPr>
              <a:spLocks/>
            </p:cNvSpPr>
            <p:nvPr/>
          </p:nvSpPr>
          <p:spPr bwMode="auto">
            <a:xfrm>
              <a:off x="1405" y="2796"/>
              <a:ext cx="73" cy="23"/>
            </a:xfrm>
            <a:custGeom>
              <a:avLst/>
              <a:gdLst>
                <a:gd name="T0" fmla="*/ 0 w 216"/>
                <a:gd name="T1" fmla="*/ 0 h 72"/>
                <a:gd name="T2" fmla="*/ 0 w 216"/>
                <a:gd name="T3" fmla="*/ 72 h 72"/>
                <a:gd name="T4" fmla="*/ 216 w 216"/>
                <a:gd name="T5" fmla="*/ 35 h 72"/>
                <a:gd name="T6" fmla="*/ 0 w 216"/>
                <a:gd name="T7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" h="72">
                  <a:moveTo>
                    <a:pt x="0" y="0"/>
                  </a:moveTo>
                  <a:lnTo>
                    <a:pt x="0" y="72"/>
                  </a:lnTo>
                  <a:lnTo>
                    <a:pt x="216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48" name="Freeform 448"/>
            <p:cNvSpPr>
              <a:spLocks/>
            </p:cNvSpPr>
            <p:nvPr/>
          </p:nvSpPr>
          <p:spPr bwMode="auto">
            <a:xfrm>
              <a:off x="1405" y="2796"/>
              <a:ext cx="73" cy="23"/>
            </a:xfrm>
            <a:custGeom>
              <a:avLst/>
              <a:gdLst>
                <a:gd name="T0" fmla="*/ 0 w 216"/>
                <a:gd name="T1" fmla="*/ 0 h 72"/>
                <a:gd name="T2" fmla="*/ 0 w 216"/>
                <a:gd name="T3" fmla="*/ 72 h 72"/>
                <a:gd name="T4" fmla="*/ 216 w 216"/>
                <a:gd name="T5" fmla="*/ 35 h 72"/>
                <a:gd name="T6" fmla="*/ 0 w 216"/>
                <a:gd name="T7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" h="72">
                  <a:moveTo>
                    <a:pt x="0" y="0"/>
                  </a:moveTo>
                  <a:lnTo>
                    <a:pt x="0" y="72"/>
                  </a:lnTo>
                  <a:lnTo>
                    <a:pt x="216" y="3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49" name="Freeform 449"/>
            <p:cNvSpPr>
              <a:spLocks/>
            </p:cNvSpPr>
            <p:nvPr/>
          </p:nvSpPr>
          <p:spPr bwMode="auto">
            <a:xfrm>
              <a:off x="271" y="2796"/>
              <a:ext cx="72" cy="23"/>
            </a:xfrm>
            <a:custGeom>
              <a:avLst/>
              <a:gdLst>
                <a:gd name="T0" fmla="*/ 215 w 215"/>
                <a:gd name="T1" fmla="*/ 0 h 72"/>
                <a:gd name="T2" fmla="*/ 215 w 215"/>
                <a:gd name="T3" fmla="*/ 72 h 72"/>
                <a:gd name="T4" fmla="*/ 0 w 215"/>
                <a:gd name="T5" fmla="*/ 35 h 72"/>
                <a:gd name="T6" fmla="*/ 215 w 215"/>
                <a:gd name="T7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5" h="72">
                  <a:moveTo>
                    <a:pt x="215" y="0"/>
                  </a:moveTo>
                  <a:lnTo>
                    <a:pt x="215" y="72"/>
                  </a:lnTo>
                  <a:lnTo>
                    <a:pt x="0" y="35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50" name="Freeform 450"/>
            <p:cNvSpPr>
              <a:spLocks/>
            </p:cNvSpPr>
            <p:nvPr/>
          </p:nvSpPr>
          <p:spPr bwMode="auto">
            <a:xfrm>
              <a:off x="271" y="2796"/>
              <a:ext cx="72" cy="23"/>
            </a:xfrm>
            <a:custGeom>
              <a:avLst/>
              <a:gdLst>
                <a:gd name="T0" fmla="*/ 215 w 215"/>
                <a:gd name="T1" fmla="*/ 0 h 72"/>
                <a:gd name="T2" fmla="*/ 215 w 215"/>
                <a:gd name="T3" fmla="*/ 72 h 72"/>
                <a:gd name="T4" fmla="*/ 0 w 215"/>
                <a:gd name="T5" fmla="*/ 35 h 72"/>
                <a:gd name="T6" fmla="*/ 215 w 215"/>
                <a:gd name="T7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5" h="72">
                  <a:moveTo>
                    <a:pt x="215" y="0"/>
                  </a:moveTo>
                  <a:lnTo>
                    <a:pt x="215" y="72"/>
                  </a:lnTo>
                  <a:lnTo>
                    <a:pt x="0" y="35"/>
                  </a:lnTo>
                  <a:lnTo>
                    <a:pt x="215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51" name="Line 451"/>
            <p:cNvSpPr>
              <a:spLocks noChangeShapeType="1"/>
            </p:cNvSpPr>
            <p:nvPr/>
          </p:nvSpPr>
          <p:spPr bwMode="auto">
            <a:xfrm>
              <a:off x="1478" y="2557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52" name="Line 452"/>
            <p:cNvSpPr>
              <a:spLocks noChangeShapeType="1"/>
            </p:cNvSpPr>
            <p:nvPr/>
          </p:nvSpPr>
          <p:spPr bwMode="auto">
            <a:xfrm>
              <a:off x="271" y="2213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53" name="Line 453"/>
            <p:cNvSpPr>
              <a:spLocks noChangeShapeType="1"/>
            </p:cNvSpPr>
            <p:nvPr/>
          </p:nvSpPr>
          <p:spPr bwMode="auto">
            <a:xfrm>
              <a:off x="271" y="2808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54" name="Line 454"/>
            <p:cNvSpPr>
              <a:spLocks noChangeShapeType="1"/>
            </p:cNvSpPr>
            <p:nvPr/>
          </p:nvSpPr>
          <p:spPr bwMode="auto">
            <a:xfrm>
              <a:off x="271" y="2213"/>
              <a:ext cx="0" cy="2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55" name="Line 455"/>
            <p:cNvSpPr>
              <a:spLocks noChangeShapeType="1"/>
            </p:cNvSpPr>
            <p:nvPr/>
          </p:nvSpPr>
          <p:spPr bwMode="auto">
            <a:xfrm>
              <a:off x="789" y="2213"/>
              <a:ext cx="0" cy="2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56" name="Line 456"/>
            <p:cNvSpPr>
              <a:spLocks noChangeShapeType="1"/>
            </p:cNvSpPr>
            <p:nvPr/>
          </p:nvSpPr>
          <p:spPr bwMode="auto">
            <a:xfrm>
              <a:off x="343" y="2440"/>
              <a:ext cx="37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57" name="Freeform 457"/>
            <p:cNvSpPr>
              <a:spLocks/>
            </p:cNvSpPr>
            <p:nvPr/>
          </p:nvSpPr>
          <p:spPr bwMode="auto">
            <a:xfrm>
              <a:off x="271" y="2428"/>
              <a:ext cx="72" cy="24"/>
            </a:xfrm>
            <a:custGeom>
              <a:avLst/>
              <a:gdLst>
                <a:gd name="T0" fmla="*/ 215 w 215"/>
                <a:gd name="T1" fmla="*/ 0 h 71"/>
                <a:gd name="T2" fmla="*/ 215 w 215"/>
                <a:gd name="T3" fmla="*/ 71 h 71"/>
                <a:gd name="T4" fmla="*/ 0 w 215"/>
                <a:gd name="T5" fmla="*/ 35 h 71"/>
                <a:gd name="T6" fmla="*/ 215 w 215"/>
                <a:gd name="T7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5" h="71">
                  <a:moveTo>
                    <a:pt x="215" y="0"/>
                  </a:moveTo>
                  <a:lnTo>
                    <a:pt x="215" y="71"/>
                  </a:lnTo>
                  <a:lnTo>
                    <a:pt x="0" y="35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58" name="Freeform 458"/>
            <p:cNvSpPr>
              <a:spLocks/>
            </p:cNvSpPr>
            <p:nvPr/>
          </p:nvSpPr>
          <p:spPr bwMode="auto">
            <a:xfrm>
              <a:off x="271" y="2428"/>
              <a:ext cx="72" cy="24"/>
            </a:xfrm>
            <a:custGeom>
              <a:avLst/>
              <a:gdLst>
                <a:gd name="T0" fmla="*/ 215 w 215"/>
                <a:gd name="T1" fmla="*/ 0 h 71"/>
                <a:gd name="T2" fmla="*/ 215 w 215"/>
                <a:gd name="T3" fmla="*/ 71 h 71"/>
                <a:gd name="T4" fmla="*/ 0 w 215"/>
                <a:gd name="T5" fmla="*/ 35 h 71"/>
                <a:gd name="T6" fmla="*/ 215 w 215"/>
                <a:gd name="T7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5" h="71">
                  <a:moveTo>
                    <a:pt x="215" y="0"/>
                  </a:moveTo>
                  <a:lnTo>
                    <a:pt x="215" y="71"/>
                  </a:lnTo>
                  <a:lnTo>
                    <a:pt x="0" y="35"/>
                  </a:lnTo>
                  <a:lnTo>
                    <a:pt x="215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59" name="Freeform 459"/>
            <p:cNvSpPr>
              <a:spLocks/>
            </p:cNvSpPr>
            <p:nvPr/>
          </p:nvSpPr>
          <p:spPr bwMode="auto">
            <a:xfrm>
              <a:off x="716" y="2428"/>
              <a:ext cx="73" cy="24"/>
            </a:xfrm>
            <a:custGeom>
              <a:avLst/>
              <a:gdLst>
                <a:gd name="T0" fmla="*/ 0 w 217"/>
                <a:gd name="T1" fmla="*/ 0 h 71"/>
                <a:gd name="T2" fmla="*/ 0 w 217"/>
                <a:gd name="T3" fmla="*/ 71 h 71"/>
                <a:gd name="T4" fmla="*/ 217 w 217"/>
                <a:gd name="T5" fmla="*/ 35 h 71"/>
                <a:gd name="T6" fmla="*/ 0 w 217"/>
                <a:gd name="T7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7" h="71">
                  <a:moveTo>
                    <a:pt x="0" y="0"/>
                  </a:moveTo>
                  <a:lnTo>
                    <a:pt x="0" y="71"/>
                  </a:lnTo>
                  <a:lnTo>
                    <a:pt x="217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60" name="Freeform 460"/>
            <p:cNvSpPr>
              <a:spLocks/>
            </p:cNvSpPr>
            <p:nvPr/>
          </p:nvSpPr>
          <p:spPr bwMode="auto">
            <a:xfrm>
              <a:off x="716" y="2428"/>
              <a:ext cx="73" cy="24"/>
            </a:xfrm>
            <a:custGeom>
              <a:avLst/>
              <a:gdLst>
                <a:gd name="T0" fmla="*/ 0 w 217"/>
                <a:gd name="T1" fmla="*/ 0 h 71"/>
                <a:gd name="T2" fmla="*/ 0 w 217"/>
                <a:gd name="T3" fmla="*/ 71 h 71"/>
                <a:gd name="T4" fmla="*/ 217 w 217"/>
                <a:gd name="T5" fmla="*/ 35 h 71"/>
                <a:gd name="T6" fmla="*/ 0 w 217"/>
                <a:gd name="T7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7" h="71">
                  <a:moveTo>
                    <a:pt x="0" y="0"/>
                  </a:moveTo>
                  <a:lnTo>
                    <a:pt x="0" y="71"/>
                  </a:lnTo>
                  <a:lnTo>
                    <a:pt x="217" y="3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61" name="Line 461"/>
            <p:cNvSpPr>
              <a:spLocks noChangeShapeType="1"/>
            </p:cNvSpPr>
            <p:nvPr/>
          </p:nvSpPr>
          <p:spPr bwMode="auto">
            <a:xfrm>
              <a:off x="271" y="2213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62" name="Line 462"/>
            <p:cNvSpPr>
              <a:spLocks noChangeShapeType="1"/>
            </p:cNvSpPr>
            <p:nvPr/>
          </p:nvSpPr>
          <p:spPr bwMode="auto">
            <a:xfrm>
              <a:off x="789" y="2213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63" name="Line 463"/>
            <p:cNvSpPr>
              <a:spLocks noChangeShapeType="1"/>
            </p:cNvSpPr>
            <p:nvPr/>
          </p:nvSpPr>
          <p:spPr bwMode="auto">
            <a:xfrm>
              <a:off x="789" y="2440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64" name="Line 464"/>
            <p:cNvSpPr>
              <a:spLocks noChangeShapeType="1"/>
            </p:cNvSpPr>
            <p:nvPr/>
          </p:nvSpPr>
          <p:spPr bwMode="auto">
            <a:xfrm>
              <a:off x="271" y="2213"/>
              <a:ext cx="0" cy="4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65" name="Line 465"/>
            <p:cNvSpPr>
              <a:spLocks noChangeShapeType="1"/>
            </p:cNvSpPr>
            <p:nvPr/>
          </p:nvSpPr>
          <p:spPr bwMode="auto">
            <a:xfrm>
              <a:off x="1304" y="2557"/>
              <a:ext cx="0" cy="10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66" name="Line 466"/>
            <p:cNvSpPr>
              <a:spLocks noChangeShapeType="1"/>
            </p:cNvSpPr>
            <p:nvPr/>
          </p:nvSpPr>
          <p:spPr bwMode="auto">
            <a:xfrm>
              <a:off x="343" y="2612"/>
              <a:ext cx="88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67" name="Freeform 467"/>
            <p:cNvSpPr>
              <a:spLocks/>
            </p:cNvSpPr>
            <p:nvPr/>
          </p:nvSpPr>
          <p:spPr bwMode="auto">
            <a:xfrm>
              <a:off x="271" y="2599"/>
              <a:ext cx="72" cy="24"/>
            </a:xfrm>
            <a:custGeom>
              <a:avLst/>
              <a:gdLst>
                <a:gd name="T0" fmla="*/ 215 w 215"/>
                <a:gd name="T1" fmla="*/ 0 h 71"/>
                <a:gd name="T2" fmla="*/ 215 w 215"/>
                <a:gd name="T3" fmla="*/ 71 h 71"/>
                <a:gd name="T4" fmla="*/ 0 w 215"/>
                <a:gd name="T5" fmla="*/ 36 h 71"/>
                <a:gd name="T6" fmla="*/ 215 w 215"/>
                <a:gd name="T7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5" h="71">
                  <a:moveTo>
                    <a:pt x="215" y="0"/>
                  </a:moveTo>
                  <a:lnTo>
                    <a:pt x="215" y="71"/>
                  </a:lnTo>
                  <a:lnTo>
                    <a:pt x="0" y="36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68" name="Freeform 468"/>
            <p:cNvSpPr>
              <a:spLocks/>
            </p:cNvSpPr>
            <p:nvPr/>
          </p:nvSpPr>
          <p:spPr bwMode="auto">
            <a:xfrm>
              <a:off x="271" y="2599"/>
              <a:ext cx="72" cy="24"/>
            </a:xfrm>
            <a:custGeom>
              <a:avLst/>
              <a:gdLst>
                <a:gd name="T0" fmla="*/ 215 w 215"/>
                <a:gd name="T1" fmla="*/ 0 h 71"/>
                <a:gd name="T2" fmla="*/ 215 w 215"/>
                <a:gd name="T3" fmla="*/ 71 h 71"/>
                <a:gd name="T4" fmla="*/ 0 w 215"/>
                <a:gd name="T5" fmla="*/ 36 h 71"/>
                <a:gd name="T6" fmla="*/ 215 w 215"/>
                <a:gd name="T7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5" h="71">
                  <a:moveTo>
                    <a:pt x="215" y="0"/>
                  </a:moveTo>
                  <a:lnTo>
                    <a:pt x="215" y="71"/>
                  </a:lnTo>
                  <a:lnTo>
                    <a:pt x="0" y="36"/>
                  </a:lnTo>
                  <a:lnTo>
                    <a:pt x="215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69" name="Freeform 469"/>
            <p:cNvSpPr>
              <a:spLocks/>
            </p:cNvSpPr>
            <p:nvPr/>
          </p:nvSpPr>
          <p:spPr bwMode="auto">
            <a:xfrm>
              <a:off x="1231" y="2599"/>
              <a:ext cx="73" cy="24"/>
            </a:xfrm>
            <a:custGeom>
              <a:avLst/>
              <a:gdLst>
                <a:gd name="T0" fmla="*/ 0 w 217"/>
                <a:gd name="T1" fmla="*/ 0 h 71"/>
                <a:gd name="T2" fmla="*/ 0 w 217"/>
                <a:gd name="T3" fmla="*/ 71 h 71"/>
                <a:gd name="T4" fmla="*/ 217 w 217"/>
                <a:gd name="T5" fmla="*/ 36 h 71"/>
                <a:gd name="T6" fmla="*/ 0 w 217"/>
                <a:gd name="T7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7" h="71">
                  <a:moveTo>
                    <a:pt x="0" y="0"/>
                  </a:moveTo>
                  <a:lnTo>
                    <a:pt x="0" y="71"/>
                  </a:lnTo>
                  <a:lnTo>
                    <a:pt x="217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70" name="Freeform 470"/>
            <p:cNvSpPr>
              <a:spLocks/>
            </p:cNvSpPr>
            <p:nvPr/>
          </p:nvSpPr>
          <p:spPr bwMode="auto">
            <a:xfrm>
              <a:off x="1231" y="2599"/>
              <a:ext cx="73" cy="24"/>
            </a:xfrm>
            <a:custGeom>
              <a:avLst/>
              <a:gdLst>
                <a:gd name="T0" fmla="*/ 0 w 217"/>
                <a:gd name="T1" fmla="*/ 0 h 71"/>
                <a:gd name="T2" fmla="*/ 0 w 217"/>
                <a:gd name="T3" fmla="*/ 71 h 71"/>
                <a:gd name="T4" fmla="*/ 217 w 217"/>
                <a:gd name="T5" fmla="*/ 36 h 71"/>
                <a:gd name="T6" fmla="*/ 0 w 217"/>
                <a:gd name="T7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7" h="71">
                  <a:moveTo>
                    <a:pt x="0" y="0"/>
                  </a:moveTo>
                  <a:lnTo>
                    <a:pt x="0" y="71"/>
                  </a:lnTo>
                  <a:lnTo>
                    <a:pt x="217" y="3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71" name="Line 471"/>
            <p:cNvSpPr>
              <a:spLocks noChangeShapeType="1"/>
            </p:cNvSpPr>
            <p:nvPr/>
          </p:nvSpPr>
          <p:spPr bwMode="auto">
            <a:xfrm>
              <a:off x="271" y="2213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72" name="Line 472"/>
            <p:cNvSpPr>
              <a:spLocks noChangeShapeType="1"/>
            </p:cNvSpPr>
            <p:nvPr/>
          </p:nvSpPr>
          <p:spPr bwMode="auto">
            <a:xfrm>
              <a:off x="1304" y="2557"/>
              <a:ext cx="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73" name="Line 473"/>
            <p:cNvSpPr>
              <a:spLocks noChangeShapeType="1"/>
            </p:cNvSpPr>
            <p:nvPr/>
          </p:nvSpPr>
          <p:spPr bwMode="auto">
            <a:xfrm>
              <a:off x="1304" y="2612"/>
              <a:ext cx="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74" name="Line 474"/>
            <p:cNvSpPr>
              <a:spLocks noChangeShapeType="1"/>
            </p:cNvSpPr>
            <p:nvPr/>
          </p:nvSpPr>
          <p:spPr bwMode="auto">
            <a:xfrm flipV="1">
              <a:off x="2898" y="1606"/>
              <a:ext cx="0" cy="72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75" name="Line 475"/>
            <p:cNvSpPr>
              <a:spLocks noChangeShapeType="1"/>
            </p:cNvSpPr>
            <p:nvPr/>
          </p:nvSpPr>
          <p:spPr bwMode="auto">
            <a:xfrm flipH="1" flipV="1">
              <a:off x="2106" y="1760"/>
              <a:ext cx="663" cy="4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76" name="Freeform 476"/>
            <p:cNvSpPr>
              <a:spLocks/>
            </p:cNvSpPr>
            <p:nvPr/>
          </p:nvSpPr>
          <p:spPr bwMode="auto">
            <a:xfrm>
              <a:off x="2762" y="2173"/>
              <a:ext cx="68" cy="50"/>
            </a:xfrm>
            <a:custGeom>
              <a:avLst/>
              <a:gdLst>
                <a:gd name="T0" fmla="*/ 39 w 202"/>
                <a:gd name="T1" fmla="*/ 0 h 147"/>
                <a:gd name="T2" fmla="*/ 0 w 202"/>
                <a:gd name="T3" fmla="*/ 61 h 147"/>
                <a:gd name="T4" fmla="*/ 202 w 202"/>
                <a:gd name="T5" fmla="*/ 147 h 147"/>
                <a:gd name="T6" fmla="*/ 39 w 202"/>
                <a:gd name="T7" fmla="*/ 0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147">
                  <a:moveTo>
                    <a:pt x="39" y="0"/>
                  </a:moveTo>
                  <a:lnTo>
                    <a:pt x="0" y="61"/>
                  </a:lnTo>
                  <a:lnTo>
                    <a:pt x="202" y="147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77" name="Freeform 477"/>
            <p:cNvSpPr>
              <a:spLocks/>
            </p:cNvSpPr>
            <p:nvPr/>
          </p:nvSpPr>
          <p:spPr bwMode="auto">
            <a:xfrm>
              <a:off x="2762" y="2173"/>
              <a:ext cx="68" cy="50"/>
            </a:xfrm>
            <a:custGeom>
              <a:avLst/>
              <a:gdLst>
                <a:gd name="T0" fmla="*/ 39 w 202"/>
                <a:gd name="T1" fmla="*/ 0 h 147"/>
                <a:gd name="T2" fmla="*/ 0 w 202"/>
                <a:gd name="T3" fmla="*/ 61 h 147"/>
                <a:gd name="T4" fmla="*/ 202 w 202"/>
                <a:gd name="T5" fmla="*/ 147 h 147"/>
                <a:gd name="T6" fmla="*/ 39 w 202"/>
                <a:gd name="T7" fmla="*/ 0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147">
                  <a:moveTo>
                    <a:pt x="39" y="0"/>
                  </a:moveTo>
                  <a:lnTo>
                    <a:pt x="0" y="61"/>
                  </a:lnTo>
                  <a:lnTo>
                    <a:pt x="202" y="147"/>
                  </a:lnTo>
                  <a:lnTo>
                    <a:pt x="39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78" name="Freeform 478"/>
            <p:cNvSpPr>
              <a:spLocks/>
            </p:cNvSpPr>
            <p:nvPr/>
          </p:nvSpPr>
          <p:spPr bwMode="auto">
            <a:xfrm>
              <a:off x="2045" y="1720"/>
              <a:ext cx="68" cy="49"/>
            </a:xfrm>
            <a:custGeom>
              <a:avLst/>
              <a:gdLst>
                <a:gd name="T0" fmla="*/ 202 w 202"/>
                <a:gd name="T1" fmla="*/ 85 h 146"/>
                <a:gd name="T2" fmla="*/ 163 w 202"/>
                <a:gd name="T3" fmla="*/ 146 h 146"/>
                <a:gd name="T4" fmla="*/ 0 w 202"/>
                <a:gd name="T5" fmla="*/ 0 h 146"/>
                <a:gd name="T6" fmla="*/ 202 w 202"/>
                <a:gd name="T7" fmla="*/ 85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146">
                  <a:moveTo>
                    <a:pt x="202" y="85"/>
                  </a:moveTo>
                  <a:lnTo>
                    <a:pt x="163" y="146"/>
                  </a:lnTo>
                  <a:lnTo>
                    <a:pt x="0" y="0"/>
                  </a:lnTo>
                  <a:lnTo>
                    <a:pt x="202" y="85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79" name="Freeform 479"/>
            <p:cNvSpPr>
              <a:spLocks/>
            </p:cNvSpPr>
            <p:nvPr/>
          </p:nvSpPr>
          <p:spPr bwMode="auto">
            <a:xfrm>
              <a:off x="2045" y="1720"/>
              <a:ext cx="68" cy="49"/>
            </a:xfrm>
            <a:custGeom>
              <a:avLst/>
              <a:gdLst>
                <a:gd name="T0" fmla="*/ 202 w 202"/>
                <a:gd name="T1" fmla="*/ 85 h 146"/>
                <a:gd name="T2" fmla="*/ 163 w 202"/>
                <a:gd name="T3" fmla="*/ 146 h 146"/>
                <a:gd name="T4" fmla="*/ 0 w 202"/>
                <a:gd name="T5" fmla="*/ 0 h 146"/>
                <a:gd name="T6" fmla="*/ 202 w 202"/>
                <a:gd name="T7" fmla="*/ 85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146">
                  <a:moveTo>
                    <a:pt x="202" y="85"/>
                  </a:moveTo>
                  <a:lnTo>
                    <a:pt x="163" y="146"/>
                  </a:lnTo>
                  <a:lnTo>
                    <a:pt x="0" y="0"/>
                  </a:lnTo>
                  <a:lnTo>
                    <a:pt x="202" y="85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80" name="Line 480"/>
            <p:cNvSpPr>
              <a:spLocks noChangeShapeType="1"/>
            </p:cNvSpPr>
            <p:nvPr/>
          </p:nvSpPr>
          <p:spPr bwMode="auto">
            <a:xfrm flipV="1">
              <a:off x="2293" y="1784"/>
              <a:ext cx="108" cy="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81" name="Freeform 481"/>
            <p:cNvSpPr>
              <a:spLocks/>
            </p:cNvSpPr>
            <p:nvPr/>
          </p:nvSpPr>
          <p:spPr bwMode="auto">
            <a:xfrm>
              <a:off x="2310" y="1786"/>
              <a:ext cx="72" cy="59"/>
            </a:xfrm>
            <a:custGeom>
              <a:avLst/>
              <a:gdLst>
                <a:gd name="T0" fmla="*/ 182 w 217"/>
                <a:gd name="T1" fmla="*/ 126 h 179"/>
                <a:gd name="T2" fmla="*/ 192 w 217"/>
                <a:gd name="T3" fmla="*/ 114 h 179"/>
                <a:gd name="T4" fmla="*/ 201 w 217"/>
                <a:gd name="T5" fmla="*/ 102 h 179"/>
                <a:gd name="T6" fmla="*/ 208 w 217"/>
                <a:gd name="T7" fmla="*/ 88 h 179"/>
                <a:gd name="T8" fmla="*/ 213 w 217"/>
                <a:gd name="T9" fmla="*/ 76 h 179"/>
                <a:gd name="T10" fmla="*/ 217 w 217"/>
                <a:gd name="T11" fmla="*/ 63 h 179"/>
                <a:gd name="T12" fmla="*/ 217 w 217"/>
                <a:gd name="T13" fmla="*/ 52 h 179"/>
                <a:gd name="T14" fmla="*/ 216 w 217"/>
                <a:gd name="T15" fmla="*/ 41 h 179"/>
                <a:gd name="T16" fmla="*/ 212 w 217"/>
                <a:gd name="T17" fmla="*/ 30 h 179"/>
                <a:gd name="T18" fmla="*/ 207 w 217"/>
                <a:gd name="T19" fmla="*/ 21 h 179"/>
                <a:gd name="T20" fmla="*/ 199 w 217"/>
                <a:gd name="T21" fmla="*/ 13 h 179"/>
                <a:gd name="T22" fmla="*/ 190 w 217"/>
                <a:gd name="T23" fmla="*/ 8 h 179"/>
                <a:gd name="T24" fmla="*/ 178 w 217"/>
                <a:gd name="T25" fmla="*/ 3 h 179"/>
                <a:gd name="T26" fmla="*/ 166 w 217"/>
                <a:gd name="T27" fmla="*/ 1 h 179"/>
                <a:gd name="T28" fmla="*/ 152 w 217"/>
                <a:gd name="T29" fmla="*/ 0 h 179"/>
                <a:gd name="T30" fmla="*/ 137 w 217"/>
                <a:gd name="T31" fmla="*/ 1 h 179"/>
                <a:gd name="T32" fmla="*/ 123 w 217"/>
                <a:gd name="T33" fmla="*/ 4 h 179"/>
                <a:gd name="T34" fmla="*/ 107 w 217"/>
                <a:gd name="T35" fmla="*/ 9 h 179"/>
                <a:gd name="T36" fmla="*/ 92 w 217"/>
                <a:gd name="T37" fmla="*/ 14 h 179"/>
                <a:gd name="T38" fmla="*/ 76 w 217"/>
                <a:gd name="T39" fmla="*/ 22 h 179"/>
                <a:gd name="T40" fmla="*/ 63 w 217"/>
                <a:gd name="T41" fmla="*/ 32 h 179"/>
                <a:gd name="T42" fmla="*/ 49 w 217"/>
                <a:gd name="T43" fmla="*/ 42 h 179"/>
                <a:gd name="T44" fmla="*/ 36 w 217"/>
                <a:gd name="T45" fmla="*/ 53 h 179"/>
                <a:gd name="T46" fmla="*/ 26 w 217"/>
                <a:gd name="T47" fmla="*/ 64 h 179"/>
                <a:gd name="T48" fmla="*/ 17 w 217"/>
                <a:gd name="T49" fmla="*/ 77 h 179"/>
                <a:gd name="T50" fmla="*/ 9 w 217"/>
                <a:gd name="T51" fmla="*/ 89 h 179"/>
                <a:gd name="T52" fmla="*/ 5 w 217"/>
                <a:gd name="T53" fmla="*/ 103 h 179"/>
                <a:gd name="T54" fmla="*/ 1 w 217"/>
                <a:gd name="T55" fmla="*/ 116 h 179"/>
                <a:gd name="T56" fmla="*/ 0 w 217"/>
                <a:gd name="T57" fmla="*/ 127 h 179"/>
                <a:gd name="T58" fmla="*/ 1 w 217"/>
                <a:gd name="T59" fmla="*/ 138 h 179"/>
                <a:gd name="T60" fmla="*/ 6 w 217"/>
                <a:gd name="T61" fmla="*/ 148 h 179"/>
                <a:gd name="T62" fmla="*/ 11 w 217"/>
                <a:gd name="T63" fmla="*/ 158 h 179"/>
                <a:gd name="T64" fmla="*/ 18 w 217"/>
                <a:gd name="T65" fmla="*/ 164 h 179"/>
                <a:gd name="T66" fmla="*/ 28 w 217"/>
                <a:gd name="T67" fmla="*/ 171 h 179"/>
                <a:gd name="T68" fmla="*/ 39 w 217"/>
                <a:gd name="T69" fmla="*/ 176 h 179"/>
                <a:gd name="T70" fmla="*/ 51 w 217"/>
                <a:gd name="T71" fmla="*/ 178 h 179"/>
                <a:gd name="T72" fmla="*/ 65 w 217"/>
                <a:gd name="T73" fmla="*/ 179 h 179"/>
                <a:gd name="T74" fmla="*/ 80 w 217"/>
                <a:gd name="T75" fmla="*/ 178 h 179"/>
                <a:gd name="T76" fmla="*/ 95 w 217"/>
                <a:gd name="T77" fmla="*/ 175 h 179"/>
                <a:gd name="T78" fmla="*/ 110 w 217"/>
                <a:gd name="T79" fmla="*/ 170 h 179"/>
                <a:gd name="T80" fmla="*/ 126 w 217"/>
                <a:gd name="T81" fmla="*/ 164 h 179"/>
                <a:gd name="T82" fmla="*/ 141 w 217"/>
                <a:gd name="T83" fmla="*/ 156 h 179"/>
                <a:gd name="T84" fmla="*/ 156 w 217"/>
                <a:gd name="T85" fmla="*/ 147 h 179"/>
                <a:gd name="T86" fmla="*/ 169 w 217"/>
                <a:gd name="T87" fmla="*/ 137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7" h="179">
                  <a:moveTo>
                    <a:pt x="175" y="131"/>
                  </a:moveTo>
                  <a:lnTo>
                    <a:pt x="182" y="126"/>
                  </a:lnTo>
                  <a:lnTo>
                    <a:pt x="186" y="120"/>
                  </a:lnTo>
                  <a:lnTo>
                    <a:pt x="192" y="114"/>
                  </a:lnTo>
                  <a:lnTo>
                    <a:pt x="196" y="108"/>
                  </a:lnTo>
                  <a:lnTo>
                    <a:pt x="201" y="102"/>
                  </a:lnTo>
                  <a:lnTo>
                    <a:pt x="204" y="95"/>
                  </a:lnTo>
                  <a:lnTo>
                    <a:pt x="208" y="88"/>
                  </a:lnTo>
                  <a:lnTo>
                    <a:pt x="211" y="83"/>
                  </a:lnTo>
                  <a:lnTo>
                    <a:pt x="213" y="76"/>
                  </a:lnTo>
                  <a:lnTo>
                    <a:pt x="216" y="70"/>
                  </a:lnTo>
                  <a:lnTo>
                    <a:pt x="217" y="63"/>
                  </a:lnTo>
                  <a:lnTo>
                    <a:pt x="217" y="58"/>
                  </a:lnTo>
                  <a:lnTo>
                    <a:pt x="217" y="52"/>
                  </a:lnTo>
                  <a:lnTo>
                    <a:pt x="217" y="46"/>
                  </a:lnTo>
                  <a:lnTo>
                    <a:pt x="216" y="41"/>
                  </a:lnTo>
                  <a:lnTo>
                    <a:pt x="215" y="35"/>
                  </a:lnTo>
                  <a:lnTo>
                    <a:pt x="212" y="30"/>
                  </a:lnTo>
                  <a:lnTo>
                    <a:pt x="210" y="26"/>
                  </a:lnTo>
                  <a:lnTo>
                    <a:pt x="207" y="21"/>
                  </a:lnTo>
                  <a:lnTo>
                    <a:pt x="203" y="18"/>
                  </a:lnTo>
                  <a:lnTo>
                    <a:pt x="199" y="13"/>
                  </a:lnTo>
                  <a:lnTo>
                    <a:pt x="194" y="11"/>
                  </a:lnTo>
                  <a:lnTo>
                    <a:pt x="190" y="8"/>
                  </a:lnTo>
                  <a:lnTo>
                    <a:pt x="184" y="5"/>
                  </a:lnTo>
                  <a:lnTo>
                    <a:pt x="178" y="3"/>
                  </a:lnTo>
                  <a:lnTo>
                    <a:pt x="173" y="2"/>
                  </a:lnTo>
                  <a:lnTo>
                    <a:pt x="166" y="1"/>
                  </a:lnTo>
                  <a:lnTo>
                    <a:pt x="159" y="0"/>
                  </a:lnTo>
                  <a:lnTo>
                    <a:pt x="152" y="0"/>
                  </a:lnTo>
                  <a:lnTo>
                    <a:pt x="145" y="0"/>
                  </a:lnTo>
                  <a:lnTo>
                    <a:pt x="137" y="1"/>
                  </a:lnTo>
                  <a:lnTo>
                    <a:pt x="131" y="2"/>
                  </a:lnTo>
                  <a:lnTo>
                    <a:pt x="123" y="4"/>
                  </a:lnTo>
                  <a:lnTo>
                    <a:pt x="115" y="5"/>
                  </a:lnTo>
                  <a:lnTo>
                    <a:pt x="107" y="9"/>
                  </a:lnTo>
                  <a:lnTo>
                    <a:pt x="100" y="11"/>
                  </a:lnTo>
                  <a:lnTo>
                    <a:pt x="92" y="14"/>
                  </a:lnTo>
                  <a:lnTo>
                    <a:pt x="84" y="18"/>
                  </a:lnTo>
                  <a:lnTo>
                    <a:pt x="76" y="22"/>
                  </a:lnTo>
                  <a:lnTo>
                    <a:pt x="69" y="27"/>
                  </a:lnTo>
                  <a:lnTo>
                    <a:pt x="63" y="32"/>
                  </a:lnTo>
                  <a:lnTo>
                    <a:pt x="56" y="36"/>
                  </a:lnTo>
                  <a:lnTo>
                    <a:pt x="49" y="42"/>
                  </a:lnTo>
                  <a:lnTo>
                    <a:pt x="42" y="47"/>
                  </a:lnTo>
                  <a:lnTo>
                    <a:pt x="36" y="53"/>
                  </a:lnTo>
                  <a:lnTo>
                    <a:pt x="31" y="59"/>
                  </a:lnTo>
                  <a:lnTo>
                    <a:pt x="26" y="64"/>
                  </a:lnTo>
                  <a:lnTo>
                    <a:pt x="21" y="71"/>
                  </a:lnTo>
                  <a:lnTo>
                    <a:pt x="17" y="77"/>
                  </a:lnTo>
                  <a:lnTo>
                    <a:pt x="13" y="84"/>
                  </a:lnTo>
                  <a:lnTo>
                    <a:pt x="9" y="89"/>
                  </a:lnTo>
                  <a:lnTo>
                    <a:pt x="7" y="96"/>
                  </a:lnTo>
                  <a:lnTo>
                    <a:pt x="5" y="103"/>
                  </a:lnTo>
                  <a:lnTo>
                    <a:pt x="2" y="109"/>
                  </a:lnTo>
                  <a:lnTo>
                    <a:pt x="1" y="116"/>
                  </a:lnTo>
                  <a:lnTo>
                    <a:pt x="0" y="121"/>
                  </a:lnTo>
                  <a:lnTo>
                    <a:pt x="0" y="127"/>
                  </a:lnTo>
                  <a:lnTo>
                    <a:pt x="1" y="133"/>
                  </a:lnTo>
                  <a:lnTo>
                    <a:pt x="1" y="138"/>
                  </a:lnTo>
                  <a:lnTo>
                    <a:pt x="3" y="144"/>
                  </a:lnTo>
                  <a:lnTo>
                    <a:pt x="6" y="148"/>
                  </a:lnTo>
                  <a:lnTo>
                    <a:pt x="8" y="153"/>
                  </a:lnTo>
                  <a:lnTo>
                    <a:pt x="11" y="158"/>
                  </a:lnTo>
                  <a:lnTo>
                    <a:pt x="15" y="161"/>
                  </a:lnTo>
                  <a:lnTo>
                    <a:pt x="18" y="164"/>
                  </a:lnTo>
                  <a:lnTo>
                    <a:pt x="23" y="168"/>
                  </a:lnTo>
                  <a:lnTo>
                    <a:pt x="28" y="171"/>
                  </a:lnTo>
                  <a:lnTo>
                    <a:pt x="33" y="173"/>
                  </a:lnTo>
                  <a:lnTo>
                    <a:pt x="39" y="176"/>
                  </a:lnTo>
                  <a:lnTo>
                    <a:pt x="45" y="177"/>
                  </a:lnTo>
                  <a:lnTo>
                    <a:pt x="51" y="178"/>
                  </a:lnTo>
                  <a:lnTo>
                    <a:pt x="58" y="179"/>
                  </a:lnTo>
                  <a:lnTo>
                    <a:pt x="65" y="179"/>
                  </a:lnTo>
                  <a:lnTo>
                    <a:pt x="73" y="178"/>
                  </a:lnTo>
                  <a:lnTo>
                    <a:pt x="80" y="178"/>
                  </a:lnTo>
                  <a:lnTo>
                    <a:pt x="87" y="177"/>
                  </a:lnTo>
                  <a:lnTo>
                    <a:pt x="95" y="175"/>
                  </a:lnTo>
                  <a:lnTo>
                    <a:pt x="103" y="173"/>
                  </a:lnTo>
                  <a:lnTo>
                    <a:pt x="110" y="170"/>
                  </a:lnTo>
                  <a:lnTo>
                    <a:pt x="118" y="168"/>
                  </a:lnTo>
                  <a:lnTo>
                    <a:pt x="126" y="164"/>
                  </a:lnTo>
                  <a:lnTo>
                    <a:pt x="134" y="161"/>
                  </a:lnTo>
                  <a:lnTo>
                    <a:pt x="141" y="156"/>
                  </a:lnTo>
                  <a:lnTo>
                    <a:pt x="149" y="152"/>
                  </a:lnTo>
                  <a:lnTo>
                    <a:pt x="156" y="147"/>
                  </a:lnTo>
                  <a:lnTo>
                    <a:pt x="162" y="143"/>
                  </a:lnTo>
                  <a:lnTo>
                    <a:pt x="169" y="137"/>
                  </a:lnTo>
                  <a:lnTo>
                    <a:pt x="175" y="131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82" name="Line 482"/>
            <p:cNvSpPr>
              <a:spLocks noChangeShapeType="1"/>
            </p:cNvSpPr>
            <p:nvPr/>
          </p:nvSpPr>
          <p:spPr bwMode="auto">
            <a:xfrm>
              <a:off x="2045" y="1720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83" name="Line 483"/>
            <p:cNvSpPr>
              <a:spLocks noChangeShapeType="1"/>
            </p:cNvSpPr>
            <p:nvPr/>
          </p:nvSpPr>
          <p:spPr bwMode="auto">
            <a:xfrm>
              <a:off x="2830" y="2223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84" name="Line 484"/>
            <p:cNvSpPr>
              <a:spLocks noChangeShapeType="1"/>
            </p:cNvSpPr>
            <p:nvPr/>
          </p:nvSpPr>
          <p:spPr bwMode="auto">
            <a:xfrm flipH="1">
              <a:off x="113" y="1730"/>
              <a:ext cx="158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85" name="Line 485"/>
            <p:cNvSpPr>
              <a:spLocks noChangeShapeType="1"/>
            </p:cNvSpPr>
            <p:nvPr/>
          </p:nvSpPr>
          <p:spPr bwMode="auto">
            <a:xfrm flipH="1">
              <a:off x="113" y="2213"/>
              <a:ext cx="158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86" name="Line 486"/>
            <p:cNvSpPr>
              <a:spLocks noChangeShapeType="1"/>
            </p:cNvSpPr>
            <p:nvPr/>
          </p:nvSpPr>
          <p:spPr bwMode="auto">
            <a:xfrm>
              <a:off x="163" y="1803"/>
              <a:ext cx="0" cy="33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87" name="Freeform 487"/>
            <p:cNvSpPr>
              <a:spLocks/>
            </p:cNvSpPr>
            <p:nvPr/>
          </p:nvSpPr>
          <p:spPr bwMode="auto">
            <a:xfrm>
              <a:off x="149" y="1730"/>
              <a:ext cx="25" cy="73"/>
            </a:xfrm>
            <a:custGeom>
              <a:avLst/>
              <a:gdLst>
                <a:gd name="T0" fmla="*/ 0 w 72"/>
                <a:gd name="T1" fmla="*/ 217 h 217"/>
                <a:gd name="T2" fmla="*/ 72 w 72"/>
                <a:gd name="T3" fmla="*/ 217 h 217"/>
                <a:gd name="T4" fmla="*/ 36 w 72"/>
                <a:gd name="T5" fmla="*/ 0 h 217"/>
                <a:gd name="T6" fmla="*/ 0 w 72"/>
                <a:gd name="T7" fmla="*/ 217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2" h="217">
                  <a:moveTo>
                    <a:pt x="0" y="217"/>
                  </a:moveTo>
                  <a:lnTo>
                    <a:pt x="72" y="217"/>
                  </a:lnTo>
                  <a:lnTo>
                    <a:pt x="36" y="0"/>
                  </a:lnTo>
                  <a:lnTo>
                    <a:pt x="0" y="217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33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88" name="Freeform 488"/>
            <p:cNvSpPr>
              <a:spLocks/>
            </p:cNvSpPr>
            <p:nvPr/>
          </p:nvSpPr>
          <p:spPr bwMode="auto">
            <a:xfrm>
              <a:off x="149" y="1730"/>
              <a:ext cx="25" cy="73"/>
            </a:xfrm>
            <a:custGeom>
              <a:avLst/>
              <a:gdLst>
                <a:gd name="T0" fmla="*/ 0 w 72"/>
                <a:gd name="T1" fmla="*/ 217 h 217"/>
                <a:gd name="T2" fmla="*/ 72 w 72"/>
                <a:gd name="T3" fmla="*/ 217 h 217"/>
                <a:gd name="T4" fmla="*/ 36 w 72"/>
                <a:gd name="T5" fmla="*/ 0 h 217"/>
                <a:gd name="T6" fmla="*/ 0 w 72"/>
                <a:gd name="T7" fmla="*/ 217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2" h="217">
                  <a:moveTo>
                    <a:pt x="0" y="217"/>
                  </a:moveTo>
                  <a:lnTo>
                    <a:pt x="72" y="217"/>
                  </a:lnTo>
                  <a:lnTo>
                    <a:pt x="36" y="0"/>
                  </a:lnTo>
                  <a:lnTo>
                    <a:pt x="0" y="217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89" name="Freeform 489"/>
            <p:cNvSpPr>
              <a:spLocks/>
            </p:cNvSpPr>
            <p:nvPr/>
          </p:nvSpPr>
          <p:spPr bwMode="auto">
            <a:xfrm>
              <a:off x="149" y="2140"/>
              <a:ext cx="25" cy="73"/>
            </a:xfrm>
            <a:custGeom>
              <a:avLst/>
              <a:gdLst>
                <a:gd name="T0" fmla="*/ 0 w 72"/>
                <a:gd name="T1" fmla="*/ 0 h 217"/>
                <a:gd name="T2" fmla="*/ 72 w 72"/>
                <a:gd name="T3" fmla="*/ 0 h 217"/>
                <a:gd name="T4" fmla="*/ 36 w 72"/>
                <a:gd name="T5" fmla="*/ 217 h 217"/>
                <a:gd name="T6" fmla="*/ 0 w 72"/>
                <a:gd name="T7" fmla="*/ 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2" h="217">
                  <a:moveTo>
                    <a:pt x="0" y="0"/>
                  </a:moveTo>
                  <a:lnTo>
                    <a:pt x="72" y="0"/>
                  </a:lnTo>
                  <a:lnTo>
                    <a:pt x="36" y="2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33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90" name="Freeform 490"/>
            <p:cNvSpPr>
              <a:spLocks/>
            </p:cNvSpPr>
            <p:nvPr/>
          </p:nvSpPr>
          <p:spPr bwMode="auto">
            <a:xfrm>
              <a:off x="149" y="2140"/>
              <a:ext cx="25" cy="73"/>
            </a:xfrm>
            <a:custGeom>
              <a:avLst/>
              <a:gdLst>
                <a:gd name="T0" fmla="*/ 0 w 72"/>
                <a:gd name="T1" fmla="*/ 0 h 217"/>
                <a:gd name="T2" fmla="*/ 72 w 72"/>
                <a:gd name="T3" fmla="*/ 0 h 217"/>
                <a:gd name="T4" fmla="*/ 36 w 72"/>
                <a:gd name="T5" fmla="*/ 217 h 217"/>
                <a:gd name="T6" fmla="*/ 0 w 72"/>
                <a:gd name="T7" fmla="*/ 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2" h="217">
                  <a:moveTo>
                    <a:pt x="0" y="0"/>
                  </a:moveTo>
                  <a:lnTo>
                    <a:pt x="72" y="0"/>
                  </a:lnTo>
                  <a:lnTo>
                    <a:pt x="36" y="2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91" name="Freeform 491"/>
            <p:cNvSpPr>
              <a:spLocks/>
            </p:cNvSpPr>
            <p:nvPr/>
          </p:nvSpPr>
          <p:spPr bwMode="auto">
            <a:xfrm>
              <a:off x="43" y="1969"/>
              <a:ext cx="76" cy="56"/>
            </a:xfrm>
            <a:custGeom>
              <a:avLst/>
              <a:gdLst>
                <a:gd name="T0" fmla="*/ 104 w 224"/>
                <a:gd name="T1" fmla="*/ 3 h 169"/>
                <a:gd name="T2" fmla="*/ 88 w 224"/>
                <a:gd name="T3" fmla="*/ 1 h 169"/>
                <a:gd name="T4" fmla="*/ 72 w 224"/>
                <a:gd name="T5" fmla="*/ 0 h 169"/>
                <a:gd name="T6" fmla="*/ 57 w 224"/>
                <a:gd name="T7" fmla="*/ 1 h 169"/>
                <a:gd name="T8" fmla="*/ 45 w 224"/>
                <a:gd name="T9" fmla="*/ 3 h 169"/>
                <a:gd name="T10" fmla="*/ 33 w 224"/>
                <a:gd name="T11" fmla="*/ 8 h 169"/>
                <a:gd name="T12" fmla="*/ 22 w 224"/>
                <a:gd name="T13" fmla="*/ 13 h 169"/>
                <a:gd name="T14" fmla="*/ 13 w 224"/>
                <a:gd name="T15" fmla="*/ 20 h 169"/>
                <a:gd name="T16" fmla="*/ 6 w 224"/>
                <a:gd name="T17" fmla="*/ 28 h 169"/>
                <a:gd name="T18" fmla="*/ 2 w 224"/>
                <a:gd name="T19" fmla="*/ 38 h 169"/>
                <a:gd name="T20" fmla="*/ 0 w 224"/>
                <a:gd name="T21" fmla="*/ 48 h 169"/>
                <a:gd name="T22" fmla="*/ 0 w 224"/>
                <a:gd name="T23" fmla="*/ 60 h 169"/>
                <a:gd name="T24" fmla="*/ 2 w 224"/>
                <a:gd name="T25" fmla="*/ 71 h 169"/>
                <a:gd name="T26" fmla="*/ 6 w 224"/>
                <a:gd name="T27" fmla="*/ 84 h 169"/>
                <a:gd name="T28" fmla="*/ 13 w 224"/>
                <a:gd name="T29" fmla="*/ 95 h 169"/>
                <a:gd name="T30" fmla="*/ 22 w 224"/>
                <a:gd name="T31" fmla="*/ 107 h 169"/>
                <a:gd name="T32" fmla="*/ 33 w 224"/>
                <a:gd name="T33" fmla="*/ 119 h 169"/>
                <a:gd name="T34" fmla="*/ 45 w 224"/>
                <a:gd name="T35" fmla="*/ 129 h 169"/>
                <a:gd name="T36" fmla="*/ 57 w 224"/>
                <a:gd name="T37" fmla="*/ 139 h 169"/>
                <a:gd name="T38" fmla="*/ 72 w 224"/>
                <a:gd name="T39" fmla="*/ 147 h 169"/>
                <a:gd name="T40" fmla="*/ 88 w 224"/>
                <a:gd name="T41" fmla="*/ 155 h 169"/>
                <a:gd name="T42" fmla="*/ 104 w 224"/>
                <a:gd name="T43" fmla="*/ 161 h 169"/>
                <a:gd name="T44" fmla="*/ 120 w 224"/>
                <a:gd name="T45" fmla="*/ 165 h 169"/>
                <a:gd name="T46" fmla="*/ 136 w 224"/>
                <a:gd name="T47" fmla="*/ 168 h 169"/>
                <a:gd name="T48" fmla="*/ 152 w 224"/>
                <a:gd name="T49" fmla="*/ 169 h 169"/>
                <a:gd name="T50" fmla="*/ 165 w 224"/>
                <a:gd name="T51" fmla="*/ 168 h 169"/>
                <a:gd name="T52" fmla="*/ 179 w 224"/>
                <a:gd name="T53" fmla="*/ 165 h 169"/>
                <a:gd name="T54" fmla="*/ 191 w 224"/>
                <a:gd name="T55" fmla="*/ 161 h 169"/>
                <a:gd name="T56" fmla="*/ 202 w 224"/>
                <a:gd name="T57" fmla="*/ 155 h 169"/>
                <a:gd name="T58" fmla="*/ 211 w 224"/>
                <a:gd name="T59" fmla="*/ 148 h 169"/>
                <a:gd name="T60" fmla="*/ 218 w 224"/>
                <a:gd name="T61" fmla="*/ 140 h 169"/>
                <a:gd name="T62" fmla="*/ 222 w 224"/>
                <a:gd name="T63" fmla="*/ 130 h 169"/>
                <a:gd name="T64" fmla="*/ 224 w 224"/>
                <a:gd name="T65" fmla="*/ 120 h 169"/>
                <a:gd name="T66" fmla="*/ 224 w 224"/>
                <a:gd name="T67" fmla="*/ 109 h 169"/>
                <a:gd name="T68" fmla="*/ 222 w 224"/>
                <a:gd name="T69" fmla="*/ 97 h 169"/>
                <a:gd name="T70" fmla="*/ 218 w 224"/>
                <a:gd name="T71" fmla="*/ 85 h 169"/>
                <a:gd name="T72" fmla="*/ 211 w 224"/>
                <a:gd name="T73" fmla="*/ 72 h 169"/>
                <a:gd name="T74" fmla="*/ 202 w 224"/>
                <a:gd name="T75" fmla="*/ 61 h 169"/>
                <a:gd name="T76" fmla="*/ 191 w 224"/>
                <a:gd name="T77" fmla="*/ 50 h 169"/>
                <a:gd name="T78" fmla="*/ 179 w 224"/>
                <a:gd name="T79" fmla="*/ 39 h 169"/>
                <a:gd name="T80" fmla="*/ 165 w 224"/>
                <a:gd name="T81" fmla="*/ 29 h 169"/>
                <a:gd name="T82" fmla="*/ 152 w 224"/>
                <a:gd name="T83" fmla="*/ 21 h 169"/>
                <a:gd name="T84" fmla="*/ 136 w 224"/>
                <a:gd name="T85" fmla="*/ 13 h 169"/>
                <a:gd name="T86" fmla="*/ 120 w 224"/>
                <a:gd name="T87" fmla="*/ 8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24" h="169">
                  <a:moveTo>
                    <a:pt x="112" y="5"/>
                  </a:moveTo>
                  <a:lnTo>
                    <a:pt x="104" y="3"/>
                  </a:lnTo>
                  <a:lnTo>
                    <a:pt x="96" y="2"/>
                  </a:lnTo>
                  <a:lnTo>
                    <a:pt x="88" y="1"/>
                  </a:lnTo>
                  <a:lnTo>
                    <a:pt x="80" y="0"/>
                  </a:lnTo>
                  <a:lnTo>
                    <a:pt x="72" y="0"/>
                  </a:lnTo>
                  <a:lnTo>
                    <a:pt x="65" y="0"/>
                  </a:lnTo>
                  <a:lnTo>
                    <a:pt x="57" y="1"/>
                  </a:lnTo>
                  <a:lnTo>
                    <a:pt x="51" y="2"/>
                  </a:lnTo>
                  <a:lnTo>
                    <a:pt x="45" y="3"/>
                  </a:lnTo>
                  <a:lnTo>
                    <a:pt x="38" y="5"/>
                  </a:lnTo>
                  <a:lnTo>
                    <a:pt x="33" y="8"/>
                  </a:lnTo>
                  <a:lnTo>
                    <a:pt x="27" y="10"/>
                  </a:lnTo>
                  <a:lnTo>
                    <a:pt x="22" y="13"/>
                  </a:lnTo>
                  <a:lnTo>
                    <a:pt x="18" y="17"/>
                  </a:lnTo>
                  <a:lnTo>
                    <a:pt x="13" y="20"/>
                  </a:lnTo>
                  <a:lnTo>
                    <a:pt x="10" y="23"/>
                  </a:lnTo>
                  <a:lnTo>
                    <a:pt x="6" y="28"/>
                  </a:lnTo>
                  <a:lnTo>
                    <a:pt x="4" y="33"/>
                  </a:lnTo>
                  <a:lnTo>
                    <a:pt x="2" y="38"/>
                  </a:lnTo>
                  <a:lnTo>
                    <a:pt x="1" y="43"/>
                  </a:lnTo>
                  <a:lnTo>
                    <a:pt x="0" y="48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5"/>
                  </a:lnTo>
                  <a:lnTo>
                    <a:pt x="2" y="71"/>
                  </a:lnTo>
                  <a:lnTo>
                    <a:pt x="4" y="77"/>
                  </a:lnTo>
                  <a:lnTo>
                    <a:pt x="6" y="84"/>
                  </a:lnTo>
                  <a:lnTo>
                    <a:pt x="10" y="89"/>
                  </a:lnTo>
                  <a:lnTo>
                    <a:pt x="13" y="95"/>
                  </a:lnTo>
                  <a:lnTo>
                    <a:pt x="18" y="102"/>
                  </a:lnTo>
                  <a:lnTo>
                    <a:pt x="22" y="107"/>
                  </a:lnTo>
                  <a:lnTo>
                    <a:pt x="27" y="113"/>
                  </a:lnTo>
                  <a:lnTo>
                    <a:pt x="33" y="119"/>
                  </a:lnTo>
                  <a:lnTo>
                    <a:pt x="38" y="123"/>
                  </a:lnTo>
                  <a:lnTo>
                    <a:pt x="45" y="129"/>
                  </a:lnTo>
                  <a:lnTo>
                    <a:pt x="51" y="134"/>
                  </a:lnTo>
                  <a:lnTo>
                    <a:pt x="57" y="139"/>
                  </a:lnTo>
                  <a:lnTo>
                    <a:pt x="65" y="144"/>
                  </a:lnTo>
                  <a:lnTo>
                    <a:pt x="72" y="147"/>
                  </a:lnTo>
                  <a:lnTo>
                    <a:pt x="80" y="152"/>
                  </a:lnTo>
                  <a:lnTo>
                    <a:pt x="88" y="155"/>
                  </a:lnTo>
                  <a:lnTo>
                    <a:pt x="96" y="157"/>
                  </a:lnTo>
                  <a:lnTo>
                    <a:pt x="104" y="161"/>
                  </a:lnTo>
                  <a:lnTo>
                    <a:pt x="112" y="163"/>
                  </a:lnTo>
                  <a:lnTo>
                    <a:pt x="120" y="165"/>
                  </a:lnTo>
                  <a:lnTo>
                    <a:pt x="128" y="166"/>
                  </a:lnTo>
                  <a:lnTo>
                    <a:pt x="136" y="168"/>
                  </a:lnTo>
                  <a:lnTo>
                    <a:pt x="144" y="168"/>
                  </a:lnTo>
                  <a:lnTo>
                    <a:pt x="152" y="169"/>
                  </a:lnTo>
                  <a:lnTo>
                    <a:pt x="159" y="169"/>
                  </a:lnTo>
                  <a:lnTo>
                    <a:pt x="165" y="168"/>
                  </a:lnTo>
                  <a:lnTo>
                    <a:pt x="173" y="166"/>
                  </a:lnTo>
                  <a:lnTo>
                    <a:pt x="179" y="165"/>
                  </a:lnTo>
                  <a:lnTo>
                    <a:pt x="186" y="163"/>
                  </a:lnTo>
                  <a:lnTo>
                    <a:pt x="191" y="161"/>
                  </a:lnTo>
                  <a:lnTo>
                    <a:pt x="197" y="159"/>
                  </a:lnTo>
                  <a:lnTo>
                    <a:pt x="202" y="155"/>
                  </a:lnTo>
                  <a:lnTo>
                    <a:pt x="206" y="152"/>
                  </a:lnTo>
                  <a:lnTo>
                    <a:pt x="211" y="148"/>
                  </a:lnTo>
                  <a:lnTo>
                    <a:pt x="214" y="144"/>
                  </a:lnTo>
                  <a:lnTo>
                    <a:pt x="218" y="140"/>
                  </a:lnTo>
                  <a:lnTo>
                    <a:pt x="220" y="135"/>
                  </a:lnTo>
                  <a:lnTo>
                    <a:pt x="222" y="130"/>
                  </a:lnTo>
                  <a:lnTo>
                    <a:pt x="223" y="126"/>
                  </a:lnTo>
                  <a:lnTo>
                    <a:pt x="224" y="120"/>
                  </a:lnTo>
                  <a:lnTo>
                    <a:pt x="224" y="114"/>
                  </a:lnTo>
                  <a:lnTo>
                    <a:pt x="224" y="109"/>
                  </a:lnTo>
                  <a:lnTo>
                    <a:pt x="223" y="103"/>
                  </a:lnTo>
                  <a:lnTo>
                    <a:pt x="222" y="97"/>
                  </a:lnTo>
                  <a:lnTo>
                    <a:pt x="220" y="90"/>
                  </a:lnTo>
                  <a:lnTo>
                    <a:pt x="218" y="85"/>
                  </a:lnTo>
                  <a:lnTo>
                    <a:pt x="214" y="79"/>
                  </a:lnTo>
                  <a:lnTo>
                    <a:pt x="211" y="72"/>
                  </a:lnTo>
                  <a:lnTo>
                    <a:pt x="206" y="67"/>
                  </a:lnTo>
                  <a:lnTo>
                    <a:pt x="202" y="61"/>
                  </a:lnTo>
                  <a:lnTo>
                    <a:pt x="197" y="55"/>
                  </a:lnTo>
                  <a:lnTo>
                    <a:pt x="191" y="50"/>
                  </a:lnTo>
                  <a:lnTo>
                    <a:pt x="186" y="44"/>
                  </a:lnTo>
                  <a:lnTo>
                    <a:pt x="179" y="39"/>
                  </a:lnTo>
                  <a:lnTo>
                    <a:pt x="173" y="34"/>
                  </a:lnTo>
                  <a:lnTo>
                    <a:pt x="165" y="29"/>
                  </a:lnTo>
                  <a:lnTo>
                    <a:pt x="159" y="25"/>
                  </a:lnTo>
                  <a:lnTo>
                    <a:pt x="152" y="21"/>
                  </a:lnTo>
                  <a:lnTo>
                    <a:pt x="144" y="17"/>
                  </a:lnTo>
                  <a:lnTo>
                    <a:pt x="136" y="13"/>
                  </a:lnTo>
                  <a:lnTo>
                    <a:pt x="128" y="10"/>
                  </a:lnTo>
                  <a:lnTo>
                    <a:pt x="120" y="8"/>
                  </a:lnTo>
                  <a:lnTo>
                    <a:pt x="112" y="5"/>
                  </a:lnTo>
                  <a:close/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92" name="Line 492"/>
            <p:cNvSpPr>
              <a:spLocks noChangeShapeType="1"/>
            </p:cNvSpPr>
            <p:nvPr/>
          </p:nvSpPr>
          <p:spPr bwMode="auto">
            <a:xfrm>
              <a:off x="271" y="1730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93" name="Line 493"/>
            <p:cNvSpPr>
              <a:spLocks noChangeShapeType="1"/>
            </p:cNvSpPr>
            <p:nvPr/>
          </p:nvSpPr>
          <p:spPr bwMode="auto">
            <a:xfrm>
              <a:off x="271" y="2213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94" name="Line 494"/>
            <p:cNvSpPr>
              <a:spLocks noChangeShapeType="1"/>
            </p:cNvSpPr>
            <p:nvPr/>
          </p:nvSpPr>
          <p:spPr bwMode="auto">
            <a:xfrm>
              <a:off x="163" y="2213"/>
              <a:ext cx="0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95" name="Line 495"/>
            <p:cNvSpPr>
              <a:spLocks noChangeShapeType="1"/>
            </p:cNvSpPr>
            <p:nvPr/>
          </p:nvSpPr>
          <p:spPr bwMode="auto">
            <a:xfrm flipH="1">
              <a:off x="1053" y="1627"/>
              <a:ext cx="251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96" name="Line 496"/>
            <p:cNvSpPr>
              <a:spLocks noChangeShapeType="1"/>
            </p:cNvSpPr>
            <p:nvPr/>
          </p:nvSpPr>
          <p:spPr bwMode="auto">
            <a:xfrm flipH="1">
              <a:off x="1053" y="2316"/>
              <a:ext cx="251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97" name="Line 497"/>
            <p:cNvSpPr>
              <a:spLocks noChangeShapeType="1"/>
            </p:cNvSpPr>
            <p:nvPr/>
          </p:nvSpPr>
          <p:spPr bwMode="auto">
            <a:xfrm>
              <a:off x="1102" y="1699"/>
              <a:ext cx="0" cy="54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98" name="Freeform 498"/>
            <p:cNvSpPr>
              <a:spLocks/>
            </p:cNvSpPr>
            <p:nvPr/>
          </p:nvSpPr>
          <p:spPr bwMode="auto">
            <a:xfrm>
              <a:off x="1088" y="1627"/>
              <a:ext cx="27" cy="72"/>
            </a:xfrm>
            <a:custGeom>
              <a:avLst/>
              <a:gdLst>
                <a:gd name="T0" fmla="*/ 0 w 72"/>
                <a:gd name="T1" fmla="*/ 217 h 217"/>
                <a:gd name="T2" fmla="*/ 72 w 72"/>
                <a:gd name="T3" fmla="*/ 217 h 217"/>
                <a:gd name="T4" fmla="*/ 36 w 72"/>
                <a:gd name="T5" fmla="*/ 0 h 217"/>
                <a:gd name="T6" fmla="*/ 0 w 72"/>
                <a:gd name="T7" fmla="*/ 217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2" h="217">
                  <a:moveTo>
                    <a:pt x="0" y="217"/>
                  </a:moveTo>
                  <a:lnTo>
                    <a:pt x="72" y="217"/>
                  </a:lnTo>
                  <a:lnTo>
                    <a:pt x="36" y="0"/>
                  </a:lnTo>
                  <a:lnTo>
                    <a:pt x="0" y="217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33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099" name="Freeform 499"/>
            <p:cNvSpPr>
              <a:spLocks/>
            </p:cNvSpPr>
            <p:nvPr/>
          </p:nvSpPr>
          <p:spPr bwMode="auto">
            <a:xfrm>
              <a:off x="1088" y="1627"/>
              <a:ext cx="27" cy="72"/>
            </a:xfrm>
            <a:custGeom>
              <a:avLst/>
              <a:gdLst>
                <a:gd name="T0" fmla="*/ 0 w 72"/>
                <a:gd name="T1" fmla="*/ 217 h 217"/>
                <a:gd name="T2" fmla="*/ 72 w 72"/>
                <a:gd name="T3" fmla="*/ 217 h 217"/>
                <a:gd name="T4" fmla="*/ 36 w 72"/>
                <a:gd name="T5" fmla="*/ 0 h 217"/>
                <a:gd name="T6" fmla="*/ 0 w 72"/>
                <a:gd name="T7" fmla="*/ 217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2" h="217">
                  <a:moveTo>
                    <a:pt x="0" y="217"/>
                  </a:moveTo>
                  <a:lnTo>
                    <a:pt x="72" y="217"/>
                  </a:lnTo>
                  <a:lnTo>
                    <a:pt x="36" y="0"/>
                  </a:lnTo>
                  <a:lnTo>
                    <a:pt x="0" y="217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00" name="Freeform 500"/>
            <p:cNvSpPr>
              <a:spLocks/>
            </p:cNvSpPr>
            <p:nvPr/>
          </p:nvSpPr>
          <p:spPr bwMode="auto">
            <a:xfrm>
              <a:off x="1088" y="2244"/>
              <a:ext cx="27" cy="72"/>
            </a:xfrm>
            <a:custGeom>
              <a:avLst/>
              <a:gdLst>
                <a:gd name="T0" fmla="*/ 0 w 72"/>
                <a:gd name="T1" fmla="*/ 0 h 216"/>
                <a:gd name="T2" fmla="*/ 72 w 72"/>
                <a:gd name="T3" fmla="*/ 0 h 216"/>
                <a:gd name="T4" fmla="*/ 36 w 72"/>
                <a:gd name="T5" fmla="*/ 216 h 216"/>
                <a:gd name="T6" fmla="*/ 0 w 72"/>
                <a:gd name="T7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2" h="216">
                  <a:moveTo>
                    <a:pt x="0" y="0"/>
                  </a:moveTo>
                  <a:lnTo>
                    <a:pt x="72" y="0"/>
                  </a:lnTo>
                  <a:lnTo>
                    <a:pt x="36" y="2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33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01" name="Freeform 501"/>
            <p:cNvSpPr>
              <a:spLocks/>
            </p:cNvSpPr>
            <p:nvPr/>
          </p:nvSpPr>
          <p:spPr bwMode="auto">
            <a:xfrm>
              <a:off x="1088" y="2244"/>
              <a:ext cx="27" cy="72"/>
            </a:xfrm>
            <a:custGeom>
              <a:avLst/>
              <a:gdLst>
                <a:gd name="T0" fmla="*/ 0 w 72"/>
                <a:gd name="T1" fmla="*/ 0 h 216"/>
                <a:gd name="T2" fmla="*/ 72 w 72"/>
                <a:gd name="T3" fmla="*/ 0 h 216"/>
                <a:gd name="T4" fmla="*/ 36 w 72"/>
                <a:gd name="T5" fmla="*/ 216 h 216"/>
                <a:gd name="T6" fmla="*/ 0 w 72"/>
                <a:gd name="T7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2" h="216">
                  <a:moveTo>
                    <a:pt x="0" y="0"/>
                  </a:moveTo>
                  <a:lnTo>
                    <a:pt x="72" y="0"/>
                  </a:lnTo>
                  <a:lnTo>
                    <a:pt x="36" y="2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02" name="Line 502"/>
            <p:cNvSpPr>
              <a:spLocks noChangeShapeType="1"/>
            </p:cNvSpPr>
            <p:nvPr/>
          </p:nvSpPr>
          <p:spPr bwMode="auto">
            <a:xfrm flipH="1" flipV="1">
              <a:off x="962" y="1969"/>
              <a:ext cx="115" cy="56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03" name="Freeform 503"/>
            <p:cNvSpPr>
              <a:spLocks/>
            </p:cNvSpPr>
            <p:nvPr/>
          </p:nvSpPr>
          <p:spPr bwMode="auto">
            <a:xfrm>
              <a:off x="983" y="1969"/>
              <a:ext cx="75" cy="56"/>
            </a:xfrm>
            <a:custGeom>
              <a:avLst/>
              <a:gdLst>
                <a:gd name="T0" fmla="*/ 104 w 225"/>
                <a:gd name="T1" fmla="*/ 3 h 169"/>
                <a:gd name="T2" fmla="*/ 88 w 225"/>
                <a:gd name="T3" fmla="*/ 1 h 169"/>
                <a:gd name="T4" fmla="*/ 72 w 225"/>
                <a:gd name="T5" fmla="*/ 0 h 169"/>
                <a:gd name="T6" fmla="*/ 58 w 225"/>
                <a:gd name="T7" fmla="*/ 1 h 169"/>
                <a:gd name="T8" fmla="*/ 44 w 225"/>
                <a:gd name="T9" fmla="*/ 3 h 169"/>
                <a:gd name="T10" fmla="*/ 33 w 225"/>
                <a:gd name="T11" fmla="*/ 8 h 169"/>
                <a:gd name="T12" fmla="*/ 21 w 225"/>
                <a:gd name="T13" fmla="*/ 13 h 169"/>
                <a:gd name="T14" fmla="*/ 13 w 225"/>
                <a:gd name="T15" fmla="*/ 20 h 169"/>
                <a:gd name="T16" fmla="*/ 7 w 225"/>
                <a:gd name="T17" fmla="*/ 28 h 169"/>
                <a:gd name="T18" fmla="*/ 2 w 225"/>
                <a:gd name="T19" fmla="*/ 38 h 169"/>
                <a:gd name="T20" fmla="*/ 0 w 225"/>
                <a:gd name="T21" fmla="*/ 48 h 169"/>
                <a:gd name="T22" fmla="*/ 0 w 225"/>
                <a:gd name="T23" fmla="*/ 60 h 169"/>
                <a:gd name="T24" fmla="*/ 2 w 225"/>
                <a:gd name="T25" fmla="*/ 71 h 169"/>
                <a:gd name="T26" fmla="*/ 7 w 225"/>
                <a:gd name="T27" fmla="*/ 84 h 169"/>
                <a:gd name="T28" fmla="*/ 13 w 225"/>
                <a:gd name="T29" fmla="*/ 95 h 169"/>
                <a:gd name="T30" fmla="*/ 21 w 225"/>
                <a:gd name="T31" fmla="*/ 107 h 169"/>
                <a:gd name="T32" fmla="*/ 33 w 225"/>
                <a:gd name="T33" fmla="*/ 119 h 169"/>
                <a:gd name="T34" fmla="*/ 44 w 225"/>
                <a:gd name="T35" fmla="*/ 129 h 169"/>
                <a:gd name="T36" fmla="*/ 58 w 225"/>
                <a:gd name="T37" fmla="*/ 139 h 169"/>
                <a:gd name="T38" fmla="*/ 72 w 225"/>
                <a:gd name="T39" fmla="*/ 147 h 169"/>
                <a:gd name="T40" fmla="*/ 88 w 225"/>
                <a:gd name="T41" fmla="*/ 155 h 169"/>
                <a:gd name="T42" fmla="*/ 104 w 225"/>
                <a:gd name="T43" fmla="*/ 161 h 169"/>
                <a:gd name="T44" fmla="*/ 120 w 225"/>
                <a:gd name="T45" fmla="*/ 165 h 169"/>
                <a:gd name="T46" fmla="*/ 136 w 225"/>
                <a:gd name="T47" fmla="*/ 168 h 169"/>
                <a:gd name="T48" fmla="*/ 151 w 225"/>
                <a:gd name="T49" fmla="*/ 169 h 169"/>
                <a:gd name="T50" fmla="*/ 166 w 225"/>
                <a:gd name="T51" fmla="*/ 168 h 169"/>
                <a:gd name="T52" fmla="*/ 179 w 225"/>
                <a:gd name="T53" fmla="*/ 165 h 169"/>
                <a:gd name="T54" fmla="*/ 192 w 225"/>
                <a:gd name="T55" fmla="*/ 161 h 169"/>
                <a:gd name="T56" fmla="*/ 202 w 225"/>
                <a:gd name="T57" fmla="*/ 155 h 169"/>
                <a:gd name="T58" fmla="*/ 211 w 225"/>
                <a:gd name="T59" fmla="*/ 148 h 169"/>
                <a:gd name="T60" fmla="*/ 218 w 225"/>
                <a:gd name="T61" fmla="*/ 140 h 169"/>
                <a:gd name="T62" fmla="*/ 222 w 225"/>
                <a:gd name="T63" fmla="*/ 130 h 169"/>
                <a:gd name="T64" fmla="*/ 225 w 225"/>
                <a:gd name="T65" fmla="*/ 120 h 169"/>
                <a:gd name="T66" fmla="*/ 225 w 225"/>
                <a:gd name="T67" fmla="*/ 109 h 169"/>
                <a:gd name="T68" fmla="*/ 222 w 225"/>
                <a:gd name="T69" fmla="*/ 97 h 169"/>
                <a:gd name="T70" fmla="*/ 218 w 225"/>
                <a:gd name="T71" fmla="*/ 85 h 169"/>
                <a:gd name="T72" fmla="*/ 211 w 225"/>
                <a:gd name="T73" fmla="*/ 72 h 169"/>
                <a:gd name="T74" fmla="*/ 202 w 225"/>
                <a:gd name="T75" fmla="*/ 61 h 169"/>
                <a:gd name="T76" fmla="*/ 192 w 225"/>
                <a:gd name="T77" fmla="*/ 50 h 169"/>
                <a:gd name="T78" fmla="*/ 179 w 225"/>
                <a:gd name="T79" fmla="*/ 39 h 169"/>
                <a:gd name="T80" fmla="*/ 166 w 225"/>
                <a:gd name="T81" fmla="*/ 29 h 169"/>
                <a:gd name="T82" fmla="*/ 151 w 225"/>
                <a:gd name="T83" fmla="*/ 21 h 169"/>
                <a:gd name="T84" fmla="*/ 136 w 225"/>
                <a:gd name="T85" fmla="*/ 13 h 169"/>
                <a:gd name="T86" fmla="*/ 120 w 225"/>
                <a:gd name="T87" fmla="*/ 8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25" h="169">
                  <a:moveTo>
                    <a:pt x="112" y="5"/>
                  </a:moveTo>
                  <a:lnTo>
                    <a:pt x="104" y="3"/>
                  </a:lnTo>
                  <a:lnTo>
                    <a:pt x="96" y="2"/>
                  </a:lnTo>
                  <a:lnTo>
                    <a:pt x="88" y="1"/>
                  </a:lnTo>
                  <a:lnTo>
                    <a:pt x="80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58" y="1"/>
                  </a:lnTo>
                  <a:lnTo>
                    <a:pt x="51" y="2"/>
                  </a:lnTo>
                  <a:lnTo>
                    <a:pt x="44" y="3"/>
                  </a:lnTo>
                  <a:lnTo>
                    <a:pt x="38" y="5"/>
                  </a:lnTo>
                  <a:lnTo>
                    <a:pt x="33" y="8"/>
                  </a:lnTo>
                  <a:lnTo>
                    <a:pt x="27" y="10"/>
                  </a:lnTo>
                  <a:lnTo>
                    <a:pt x="21" y="13"/>
                  </a:lnTo>
                  <a:lnTo>
                    <a:pt x="17" y="17"/>
                  </a:lnTo>
                  <a:lnTo>
                    <a:pt x="13" y="20"/>
                  </a:lnTo>
                  <a:lnTo>
                    <a:pt x="10" y="23"/>
                  </a:lnTo>
                  <a:lnTo>
                    <a:pt x="7" y="28"/>
                  </a:lnTo>
                  <a:lnTo>
                    <a:pt x="4" y="33"/>
                  </a:lnTo>
                  <a:lnTo>
                    <a:pt x="2" y="38"/>
                  </a:lnTo>
                  <a:lnTo>
                    <a:pt x="1" y="43"/>
                  </a:lnTo>
                  <a:lnTo>
                    <a:pt x="0" y="48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5"/>
                  </a:lnTo>
                  <a:lnTo>
                    <a:pt x="2" y="71"/>
                  </a:lnTo>
                  <a:lnTo>
                    <a:pt x="4" y="77"/>
                  </a:lnTo>
                  <a:lnTo>
                    <a:pt x="7" y="84"/>
                  </a:lnTo>
                  <a:lnTo>
                    <a:pt x="10" y="89"/>
                  </a:lnTo>
                  <a:lnTo>
                    <a:pt x="13" y="95"/>
                  </a:lnTo>
                  <a:lnTo>
                    <a:pt x="17" y="102"/>
                  </a:lnTo>
                  <a:lnTo>
                    <a:pt x="21" y="107"/>
                  </a:lnTo>
                  <a:lnTo>
                    <a:pt x="27" y="113"/>
                  </a:lnTo>
                  <a:lnTo>
                    <a:pt x="33" y="119"/>
                  </a:lnTo>
                  <a:lnTo>
                    <a:pt x="38" y="123"/>
                  </a:lnTo>
                  <a:lnTo>
                    <a:pt x="44" y="129"/>
                  </a:lnTo>
                  <a:lnTo>
                    <a:pt x="51" y="134"/>
                  </a:lnTo>
                  <a:lnTo>
                    <a:pt x="58" y="139"/>
                  </a:lnTo>
                  <a:lnTo>
                    <a:pt x="66" y="144"/>
                  </a:lnTo>
                  <a:lnTo>
                    <a:pt x="72" y="147"/>
                  </a:lnTo>
                  <a:lnTo>
                    <a:pt x="80" y="152"/>
                  </a:lnTo>
                  <a:lnTo>
                    <a:pt x="88" y="155"/>
                  </a:lnTo>
                  <a:lnTo>
                    <a:pt x="96" y="157"/>
                  </a:lnTo>
                  <a:lnTo>
                    <a:pt x="104" y="161"/>
                  </a:lnTo>
                  <a:lnTo>
                    <a:pt x="112" y="163"/>
                  </a:lnTo>
                  <a:lnTo>
                    <a:pt x="120" y="165"/>
                  </a:lnTo>
                  <a:lnTo>
                    <a:pt x="128" y="166"/>
                  </a:lnTo>
                  <a:lnTo>
                    <a:pt x="136" y="168"/>
                  </a:lnTo>
                  <a:lnTo>
                    <a:pt x="144" y="168"/>
                  </a:lnTo>
                  <a:lnTo>
                    <a:pt x="151" y="169"/>
                  </a:lnTo>
                  <a:lnTo>
                    <a:pt x="159" y="169"/>
                  </a:lnTo>
                  <a:lnTo>
                    <a:pt x="166" y="168"/>
                  </a:lnTo>
                  <a:lnTo>
                    <a:pt x="172" y="166"/>
                  </a:lnTo>
                  <a:lnTo>
                    <a:pt x="179" y="165"/>
                  </a:lnTo>
                  <a:lnTo>
                    <a:pt x="186" y="163"/>
                  </a:lnTo>
                  <a:lnTo>
                    <a:pt x="192" y="161"/>
                  </a:lnTo>
                  <a:lnTo>
                    <a:pt x="197" y="159"/>
                  </a:lnTo>
                  <a:lnTo>
                    <a:pt x="202" y="155"/>
                  </a:lnTo>
                  <a:lnTo>
                    <a:pt x="206" y="152"/>
                  </a:lnTo>
                  <a:lnTo>
                    <a:pt x="211" y="148"/>
                  </a:lnTo>
                  <a:lnTo>
                    <a:pt x="214" y="144"/>
                  </a:lnTo>
                  <a:lnTo>
                    <a:pt x="218" y="140"/>
                  </a:lnTo>
                  <a:lnTo>
                    <a:pt x="220" y="135"/>
                  </a:lnTo>
                  <a:lnTo>
                    <a:pt x="222" y="130"/>
                  </a:lnTo>
                  <a:lnTo>
                    <a:pt x="223" y="126"/>
                  </a:lnTo>
                  <a:lnTo>
                    <a:pt x="225" y="120"/>
                  </a:lnTo>
                  <a:lnTo>
                    <a:pt x="225" y="114"/>
                  </a:lnTo>
                  <a:lnTo>
                    <a:pt x="225" y="109"/>
                  </a:lnTo>
                  <a:lnTo>
                    <a:pt x="223" y="103"/>
                  </a:lnTo>
                  <a:lnTo>
                    <a:pt x="222" y="97"/>
                  </a:lnTo>
                  <a:lnTo>
                    <a:pt x="220" y="90"/>
                  </a:lnTo>
                  <a:lnTo>
                    <a:pt x="218" y="85"/>
                  </a:lnTo>
                  <a:lnTo>
                    <a:pt x="214" y="79"/>
                  </a:lnTo>
                  <a:lnTo>
                    <a:pt x="211" y="72"/>
                  </a:lnTo>
                  <a:lnTo>
                    <a:pt x="206" y="67"/>
                  </a:lnTo>
                  <a:lnTo>
                    <a:pt x="202" y="61"/>
                  </a:lnTo>
                  <a:lnTo>
                    <a:pt x="197" y="55"/>
                  </a:lnTo>
                  <a:lnTo>
                    <a:pt x="192" y="50"/>
                  </a:lnTo>
                  <a:lnTo>
                    <a:pt x="186" y="44"/>
                  </a:lnTo>
                  <a:lnTo>
                    <a:pt x="179" y="39"/>
                  </a:lnTo>
                  <a:lnTo>
                    <a:pt x="172" y="34"/>
                  </a:lnTo>
                  <a:lnTo>
                    <a:pt x="166" y="29"/>
                  </a:lnTo>
                  <a:lnTo>
                    <a:pt x="159" y="25"/>
                  </a:lnTo>
                  <a:lnTo>
                    <a:pt x="151" y="21"/>
                  </a:lnTo>
                  <a:lnTo>
                    <a:pt x="144" y="17"/>
                  </a:lnTo>
                  <a:lnTo>
                    <a:pt x="136" y="13"/>
                  </a:lnTo>
                  <a:lnTo>
                    <a:pt x="128" y="10"/>
                  </a:lnTo>
                  <a:lnTo>
                    <a:pt x="120" y="8"/>
                  </a:lnTo>
                  <a:lnTo>
                    <a:pt x="112" y="5"/>
                  </a:lnTo>
                  <a:close/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04" name="Line 504"/>
            <p:cNvSpPr>
              <a:spLocks noChangeShapeType="1"/>
            </p:cNvSpPr>
            <p:nvPr/>
          </p:nvSpPr>
          <p:spPr bwMode="auto">
            <a:xfrm>
              <a:off x="1304" y="1627"/>
              <a:ext cx="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05" name="Line 505"/>
            <p:cNvSpPr>
              <a:spLocks noChangeShapeType="1"/>
            </p:cNvSpPr>
            <p:nvPr/>
          </p:nvSpPr>
          <p:spPr bwMode="auto">
            <a:xfrm>
              <a:off x="1304" y="2316"/>
              <a:ext cx="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06" name="Line 506"/>
            <p:cNvSpPr>
              <a:spLocks noChangeShapeType="1"/>
            </p:cNvSpPr>
            <p:nvPr/>
          </p:nvSpPr>
          <p:spPr bwMode="auto">
            <a:xfrm>
              <a:off x="1102" y="2316"/>
              <a:ext cx="0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07" name="Line 507"/>
            <p:cNvSpPr>
              <a:spLocks noChangeShapeType="1"/>
            </p:cNvSpPr>
            <p:nvPr/>
          </p:nvSpPr>
          <p:spPr bwMode="auto">
            <a:xfrm>
              <a:off x="1478" y="1384"/>
              <a:ext cx="326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08" name="Line 508"/>
            <p:cNvSpPr>
              <a:spLocks noChangeShapeType="1"/>
            </p:cNvSpPr>
            <p:nvPr/>
          </p:nvSpPr>
          <p:spPr bwMode="auto">
            <a:xfrm>
              <a:off x="1478" y="2557"/>
              <a:ext cx="326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09" name="Line 509"/>
            <p:cNvSpPr>
              <a:spLocks noChangeShapeType="1"/>
            </p:cNvSpPr>
            <p:nvPr/>
          </p:nvSpPr>
          <p:spPr bwMode="auto">
            <a:xfrm>
              <a:off x="1756" y="1456"/>
              <a:ext cx="0" cy="1029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10" name="Freeform 510"/>
            <p:cNvSpPr>
              <a:spLocks/>
            </p:cNvSpPr>
            <p:nvPr/>
          </p:nvSpPr>
          <p:spPr bwMode="auto">
            <a:xfrm>
              <a:off x="1743" y="1384"/>
              <a:ext cx="25" cy="72"/>
            </a:xfrm>
            <a:custGeom>
              <a:avLst/>
              <a:gdLst>
                <a:gd name="T0" fmla="*/ 0 w 73"/>
                <a:gd name="T1" fmla="*/ 217 h 217"/>
                <a:gd name="T2" fmla="*/ 73 w 73"/>
                <a:gd name="T3" fmla="*/ 217 h 217"/>
                <a:gd name="T4" fmla="*/ 37 w 73"/>
                <a:gd name="T5" fmla="*/ 0 h 217"/>
                <a:gd name="T6" fmla="*/ 0 w 73"/>
                <a:gd name="T7" fmla="*/ 217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217">
                  <a:moveTo>
                    <a:pt x="0" y="217"/>
                  </a:moveTo>
                  <a:lnTo>
                    <a:pt x="73" y="217"/>
                  </a:lnTo>
                  <a:lnTo>
                    <a:pt x="37" y="0"/>
                  </a:lnTo>
                  <a:lnTo>
                    <a:pt x="0" y="217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33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11" name="Freeform 511"/>
            <p:cNvSpPr>
              <a:spLocks/>
            </p:cNvSpPr>
            <p:nvPr/>
          </p:nvSpPr>
          <p:spPr bwMode="auto">
            <a:xfrm>
              <a:off x="1743" y="1384"/>
              <a:ext cx="25" cy="72"/>
            </a:xfrm>
            <a:custGeom>
              <a:avLst/>
              <a:gdLst>
                <a:gd name="T0" fmla="*/ 0 w 73"/>
                <a:gd name="T1" fmla="*/ 217 h 217"/>
                <a:gd name="T2" fmla="*/ 73 w 73"/>
                <a:gd name="T3" fmla="*/ 217 h 217"/>
                <a:gd name="T4" fmla="*/ 37 w 73"/>
                <a:gd name="T5" fmla="*/ 0 h 217"/>
                <a:gd name="T6" fmla="*/ 0 w 73"/>
                <a:gd name="T7" fmla="*/ 217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217">
                  <a:moveTo>
                    <a:pt x="0" y="217"/>
                  </a:moveTo>
                  <a:lnTo>
                    <a:pt x="73" y="217"/>
                  </a:lnTo>
                  <a:lnTo>
                    <a:pt x="37" y="0"/>
                  </a:lnTo>
                  <a:lnTo>
                    <a:pt x="0" y="217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12" name="Freeform 512"/>
            <p:cNvSpPr>
              <a:spLocks/>
            </p:cNvSpPr>
            <p:nvPr/>
          </p:nvSpPr>
          <p:spPr bwMode="auto">
            <a:xfrm>
              <a:off x="1743" y="2485"/>
              <a:ext cx="25" cy="72"/>
            </a:xfrm>
            <a:custGeom>
              <a:avLst/>
              <a:gdLst>
                <a:gd name="T0" fmla="*/ 0 w 73"/>
                <a:gd name="T1" fmla="*/ 0 h 216"/>
                <a:gd name="T2" fmla="*/ 73 w 73"/>
                <a:gd name="T3" fmla="*/ 0 h 216"/>
                <a:gd name="T4" fmla="*/ 37 w 73"/>
                <a:gd name="T5" fmla="*/ 216 h 216"/>
                <a:gd name="T6" fmla="*/ 0 w 73"/>
                <a:gd name="T7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216">
                  <a:moveTo>
                    <a:pt x="0" y="0"/>
                  </a:moveTo>
                  <a:lnTo>
                    <a:pt x="73" y="0"/>
                  </a:lnTo>
                  <a:lnTo>
                    <a:pt x="37" y="2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33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13" name="Freeform 513"/>
            <p:cNvSpPr>
              <a:spLocks/>
            </p:cNvSpPr>
            <p:nvPr/>
          </p:nvSpPr>
          <p:spPr bwMode="auto">
            <a:xfrm>
              <a:off x="1743" y="2485"/>
              <a:ext cx="25" cy="72"/>
            </a:xfrm>
            <a:custGeom>
              <a:avLst/>
              <a:gdLst>
                <a:gd name="T0" fmla="*/ 0 w 73"/>
                <a:gd name="T1" fmla="*/ 0 h 216"/>
                <a:gd name="T2" fmla="*/ 73 w 73"/>
                <a:gd name="T3" fmla="*/ 0 h 216"/>
                <a:gd name="T4" fmla="*/ 37 w 73"/>
                <a:gd name="T5" fmla="*/ 216 h 216"/>
                <a:gd name="T6" fmla="*/ 0 w 73"/>
                <a:gd name="T7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216">
                  <a:moveTo>
                    <a:pt x="0" y="0"/>
                  </a:moveTo>
                  <a:lnTo>
                    <a:pt x="73" y="0"/>
                  </a:lnTo>
                  <a:lnTo>
                    <a:pt x="37" y="2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14" name="Line 514"/>
            <p:cNvSpPr>
              <a:spLocks noChangeShapeType="1"/>
            </p:cNvSpPr>
            <p:nvPr/>
          </p:nvSpPr>
          <p:spPr bwMode="auto">
            <a:xfrm flipH="1" flipV="1">
              <a:off x="1616" y="1969"/>
              <a:ext cx="114" cy="56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15" name="Freeform 515"/>
            <p:cNvSpPr>
              <a:spLocks/>
            </p:cNvSpPr>
            <p:nvPr/>
          </p:nvSpPr>
          <p:spPr bwMode="auto">
            <a:xfrm>
              <a:off x="1635" y="1969"/>
              <a:ext cx="77" cy="56"/>
            </a:xfrm>
            <a:custGeom>
              <a:avLst/>
              <a:gdLst>
                <a:gd name="T0" fmla="*/ 105 w 225"/>
                <a:gd name="T1" fmla="*/ 3 h 169"/>
                <a:gd name="T2" fmla="*/ 89 w 225"/>
                <a:gd name="T3" fmla="*/ 1 h 169"/>
                <a:gd name="T4" fmla="*/ 73 w 225"/>
                <a:gd name="T5" fmla="*/ 0 h 169"/>
                <a:gd name="T6" fmla="*/ 59 w 225"/>
                <a:gd name="T7" fmla="*/ 1 h 169"/>
                <a:gd name="T8" fmla="*/ 46 w 225"/>
                <a:gd name="T9" fmla="*/ 3 h 169"/>
                <a:gd name="T10" fmla="*/ 33 w 225"/>
                <a:gd name="T11" fmla="*/ 8 h 169"/>
                <a:gd name="T12" fmla="*/ 23 w 225"/>
                <a:gd name="T13" fmla="*/ 13 h 169"/>
                <a:gd name="T14" fmla="*/ 14 w 225"/>
                <a:gd name="T15" fmla="*/ 20 h 169"/>
                <a:gd name="T16" fmla="*/ 7 w 225"/>
                <a:gd name="T17" fmla="*/ 28 h 169"/>
                <a:gd name="T18" fmla="*/ 2 w 225"/>
                <a:gd name="T19" fmla="*/ 38 h 169"/>
                <a:gd name="T20" fmla="*/ 0 w 225"/>
                <a:gd name="T21" fmla="*/ 48 h 169"/>
                <a:gd name="T22" fmla="*/ 0 w 225"/>
                <a:gd name="T23" fmla="*/ 60 h 169"/>
                <a:gd name="T24" fmla="*/ 2 w 225"/>
                <a:gd name="T25" fmla="*/ 71 h 169"/>
                <a:gd name="T26" fmla="*/ 7 w 225"/>
                <a:gd name="T27" fmla="*/ 84 h 169"/>
                <a:gd name="T28" fmla="*/ 14 w 225"/>
                <a:gd name="T29" fmla="*/ 95 h 169"/>
                <a:gd name="T30" fmla="*/ 23 w 225"/>
                <a:gd name="T31" fmla="*/ 107 h 169"/>
                <a:gd name="T32" fmla="*/ 33 w 225"/>
                <a:gd name="T33" fmla="*/ 119 h 169"/>
                <a:gd name="T34" fmla="*/ 46 w 225"/>
                <a:gd name="T35" fmla="*/ 129 h 169"/>
                <a:gd name="T36" fmla="*/ 59 w 225"/>
                <a:gd name="T37" fmla="*/ 139 h 169"/>
                <a:gd name="T38" fmla="*/ 73 w 225"/>
                <a:gd name="T39" fmla="*/ 147 h 169"/>
                <a:gd name="T40" fmla="*/ 89 w 225"/>
                <a:gd name="T41" fmla="*/ 155 h 169"/>
                <a:gd name="T42" fmla="*/ 105 w 225"/>
                <a:gd name="T43" fmla="*/ 161 h 169"/>
                <a:gd name="T44" fmla="*/ 121 w 225"/>
                <a:gd name="T45" fmla="*/ 165 h 169"/>
                <a:gd name="T46" fmla="*/ 136 w 225"/>
                <a:gd name="T47" fmla="*/ 168 h 169"/>
                <a:gd name="T48" fmla="*/ 152 w 225"/>
                <a:gd name="T49" fmla="*/ 169 h 169"/>
                <a:gd name="T50" fmla="*/ 166 w 225"/>
                <a:gd name="T51" fmla="*/ 168 h 169"/>
                <a:gd name="T52" fmla="*/ 180 w 225"/>
                <a:gd name="T53" fmla="*/ 165 h 169"/>
                <a:gd name="T54" fmla="*/ 192 w 225"/>
                <a:gd name="T55" fmla="*/ 161 h 169"/>
                <a:gd name="T56" fmla="*/ 202 w 225"/>
                <a:gd name="T57" fmla="*/ 155 h 169"/>
                <a:gd name="T58" fmla="*/ 211 w 225"/>
                <a:gd name="T59" fmla="*/ 148 h 169"/>
                <a:gd name="T60" fmla="*/ 218 w 225"/>
                <a:gd name="T61" fmla="*/ 140 h 169"/>
                <a:gd name="T62" fmla="*/ 223 w 225"/>
                <a:gd name="T63" fmla="*/ 130 h 169"/>
                <a:gd name="T64" fmla="*/ 225 w 225"/>
                <a:gd name="T65" fmla="*/ 120 h 169"/>
                <a:gd name="T66" fmla="*/ 225 w 225"/>
                <a:gd name="T67" fmla="*/ 109 h 169"/>
                <a:gd name="T68" fmla="*/ 223 w 225"/>
                <a:gd name="T69" fmla="*/ 97 h 169"/>
                <a:gd name="T70" fmla="*/ 218 w 225"/>
                <a:gd name="T71" fmla="*/ 85 h 169"/>
                <a:gd name="T72" fmla="*/ 211 w 225"/>
                <a:gd name="T73" fmla="*/ 72 h 169"/>
                <a:gd name="T74" fmla="*/ 202 w 225"/>
                <a:gd name="T75" fmla="*/ 61 h 169"/>
                <a:gd name="T76" fmla="*/ 192 w 225"/>
                <a:gd name="T77" fmla="*/ 50 h 169"/>
                <a:gd name="T78" fmla="*/ 180 w 225"/>
                <a:gd name="T79" fmla="*/ 39 h 169"/>
                <a:gd name="T80" fmla="*/ 166 w 225"/>
                <a:gd name="T81" fmla="*/ 29 h 169"/>
                <a:gd name="T82" fmla="*/ 152 w 225"/>
                <a:gd name="T83" fmla="*/ 21 h 169"/>
                <a:gd name="T84" fmla="*/ 136 w 225"/>
                <a:gd name="T85" fmla="*/ 13 h 169"/>
                <a:gd name="T86" fmla="*/ 121 w 225"/>
                <a:gd name="T87" fmla="*/ 8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25" h="169">
                  <a:moveTo>
                    <a:pt x="113" y="5"/>
                  </a:moveTo>
                  <a:lnTo>
                    <a:pt x="105" y="3"/>
                  </a:lnTo>
                  <a:lnTo>
                    <a:pt x="97" y="2"/>
                  </a:lnTo>
                  <a:lnTo>
                    <a:pt x="89" y="1"/>
                  </a:lnTo>
                  <a:lnTo>
                    <a:pt x="81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1"/>
                  </a:lnTo>
                  <a:lnTo>
                    <a:pt x="51" y="2"/>
                  </a:lnTo>
                  <a:lnTo>
                    <a:pt x="46" y="3"/>
                  </a:lnTo>
                  <a:lnTo>
                    <a:pt x="39" y="5"/>
                  </a:lnTo>
                  <a:lnTo>
                    <a:pt x="33" y="8"/>
                  </a:lnTo>
                  <a:lnTo>
                    <a:pt x="27" y="10"/>
                  </a:lnTo>
                  <a:lnTo>
                    <a:pt x="23" y="13"/>
                  </a:lnTo>
                  <a:lnTo>
                    <a:pt x="18" y="17"/>
                  </a:lnTo>
                  <a:lnTo>
                    <a:pt x="14" y="20"/>
                  </a:lnTo>
                  <a:lnTo>
                    <a:pt x="10" y="23"/>
                  </a:lnTo>
                  <a:lnTo>
                    <a:pt x="7" y="28"/>
                  </a:lnTo>
                  <a:lnTo>
                    <a:pt x="5" y="33"/>
                  </a:lnTo>
                  <a:lnTo>
                    <a:pt x="2" y="38"/>
                  </a:lnTo>
                  <a:lnTo>
                    <a:pt x="1" y="43"/>
                  </a:lnTo>
                  <a:lnTo>
                    <a:pt x="0" y="48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5"/>
                  </a:lnTo>
                  <a:lnTo>
                    <a:pt x="2" y="71"/>
                  </a:lnTo>
                  <a:lnTo>
                    <a:pt x="5" y="77"/>
                  </a:lnTo>
                  <a:lnTo>
                    <a:pt x="7" y="84"/>
                  </a:lnTo>
                  <a:lnTo>
                    <a:pt x="10" y="89"/>
                  </a:lnTo>
                  <a:lnTo>
                    <a:pt x="14" y="95"/>
                  </a:lnTo>
                  <a:lnTo>
                    <a:pt x="18" y="102"/>
                  </a:lnTo>
                  <a:lnTo>
                    <a:pt x="23" y="107"/>
                  </a:lnTo>
                  <a:lnTo>
                    <a:pt x="27" y="113"/>
                  </a:lnTo>
                  <a:lnTo>
                    <a:pt x="33" y="119"/>
                  </a:lnTo>
                  <a:lnTo>
                    <a:pt x="39" y="123"/>
                  </a:lnTo>
                  <a:lnTo>
                    <a:pt x="46" y="129"/>
                  </a:lnTo>
                  <a:lnTo>
                    <a:pt x="51" y="134"/>
                  </a:lnTo>
                  <a:lnTo>
                    <a:pt x="59" y="139"/>
                  </a:lnTo>
                  <a:lnTo>
                    <a:pt x="66" y="144"/>
                  </a:lnTo>
                  <a:lnTo>
                    <a:pt x="73" y="147"/>
                  </a:lnTo>
                  <a:lnTo>
                    <a:pt x="81" y="152"/>
                  </a:lnTo>
                  <a:lnTo>
                    <a:pt x="89" y="155"/>
                  </a:lnTo>
                  <a:lnTo>
                    <a:pt x="97" y="157"/>
                  </a:lnTo>
                  <a:lnTo>
                    <a:pt x="105" y="161"/>
                  </a:lnTo>
                  <a:lnTo>
                    <a:pt x="113" y="163"/>
                  </a:lnTo>
                  <a:lnTo>
                    <a:pt x="121" y="165"/>
                  </a:lnTo>
                  <a:lnTo>
                    <a:pt x="128" y="166"/>
                  </a:lnTo>
                  <a:lnTo>
                    <a:pt x="136" y="168"/>
                  </a:lnTo>
                  <a:lnTo>
                    <a:pt x="144" y="168"/>
                  </a:lnTo>
                  <a:lnTo>
                    <a:pt x="152" y="169"/>
                  </a:lnTo>
                  <a:lnTo>
                    <a:pt x="159" y="169"/>
                  </a:lnTo>
                  <a:lnTo>
                    <a:pt x="166" y="168"/>
                  </a:lnTo>
                  <a:lnTo>
                    <a:pt x="174" y="166"/>
                  </a:lnTo>
                  <a:lnTo>
                    <a:pt x="180" y="165"/>
                  </a:lnTo>
                  <a:lnTo>
                    <a:pt x="186" y="163"/>
                  </a:lnTo>
                  <a:lnTo>
                    <a:pt x="192" y="161"/>
                  </a:lnTo>
                  <a:lnTo>
                    <a:pt x="198" y="159"/>
                  </a:lnTo>
                  <a:lnTo>
                    <a:pt x="202" y="155"/>
                  </a:lnTo>
                  <a:lnTo>
                    <a:pt x="207" y="152"/>
                  </a:lnTo>
                  <a:lnTo>
                    <a:pt x="211" y="148"/>
                  </a:lnTo>
                  <a:lnTo>
                    <a:pt x="215" y="144"/>
                  </a:lnTo>
                  <a:lnTo>
                    <a:pt x="218" y="140"/>
                  </a:lnTo>
                  <a:lnTo>
                    <a:pt x="220" y="135"/>
                  </a:lnTo>
                  <a:lnTo>
                    <a:pt x="223" y="130"/>
                  </a:lnTo>
                  <a:lnTo>
                    <a:pt x="224" y="126"/>
                  </a:lnTo>
                  <a:lnTo>
                    <a:pt x="225" y="120"/>
                  </a:lnTo>
                  <a:lnTo>
                    <a:pt x="225" y="114"/>
                  </a:lnTo>
                  <a:lnTo>
                    <a:pt x="225" y="109"/>
                  </a:lnTo>
                  <a:lnTo>
                    <a:pt x="224" y="103"/>
                  </a:lnTo>
                  <a:lnTo>
                    <a:pt x="223" y="97"/>
                  </a:lnTo>
                  <a:lnTo>
                    <a:pt x="220" y="90"/>
                  </a:lnTo>
                  <a:lnTo>
                    <a:pt x="218" y="85"/>
                  </a:lnTo>
                  <a:lnTo>
                    <a:pt x="215" y="79"/>
                  </a:lnTo>
                  <a:lnTo>
                    <a:pt x="211" y="72"/>
                  </a:lnTo>
                  <a:lnTo>
                    <a:pt x="207" y="67"/>
                  </a:lnTo>
                  <a:lnTo>
                    <a:pt x="202" y="61"/>
                  </a:lnTo>
                  <a:lnTo>
                    <a:pt x="198" y="55"/>
                  </a:lnTo>
                  <a:lnTo>
                    <a:pt x="192" y="50"/>
                  </a:lnTo>
                  <a:lnTo>
                    <a:pt x="186" y="44"/>
                  </a:lnTo>
                  <a:lnTo>
                    <a:pt x="180" y="39"/>
                  </a:lnTo>
                  <a:lnTo>
                    <a:pt x="174" y="34"/>
                  </a:lnTo>
                  <a:lnTo>
                    <a:pt x="166" y="29"/>
                  </a:lnTo>
                  <a:lnTo>
                    <a:pt x="159" y="25"/>
                  </a:lnTo>
                  <a:lnTo>
                    <a:pt x="152" y="21"/>
                  </a:lnTo>
                  <a:lnTo>
                    <a:pt x="144" y="17"/>
                  </a:lnTo>
                  <a:lnTo>
                    <a:pt x="136" y="13"/>
                  </a:lnTo>
                  <a:lnTo>
                    <a:pt x="128" y="10"/>
                  </a:lnTo>
                  <a:lnTo>
                    <a:pt x="121" y="8"/>
                  </a:lnTo>
                  <a:lnTo>
                    <a:pt x="113" y="5"/>
                  </a:lnTo>
                  <a:close/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16" name="Line 516"/>
            <p:cNvSpPr>
              <a:spLocks noChangeShapeType="1"/>
            </p:cNvSpPr>
            <p:nvPr/>
          </p:nvSpPr>
          <p:spPr bwMode="auto">
            <a:xfrm>
              <a:off x="1478" y="1384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17" name="Line 517"/>
            <p:cNvSpPr>
              <a:spLocks noChangeShapeType="1"/>
            </p:cNvSpPr>
            <p:nvPr/>
          </p:nvSpPr>
          <p:spPr bwMode="auto">
            <a:xfrm>
              <a:off x="1478" y="2557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18" name="Line 518"/>
            <p:cNvSpPr>
              <a:spLocks noChangeShapeType="1"/>
            </p:cNvSpPr>
            <p:nvPr/>
          </p:nvSpPr>
          <p:spPr bwMode="auto">
            <a:xfrm>
              <a:off x="1756" y="2557"/>
              <a:ext cx="0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19" name="Line 519"/>
            <p:cNvSpPr>
              <a:spLocks noChangeShapeType="1"/>
            </p:cNvSpPr>
            <p:nvPr/>
          </p:nvSpPr>
          <p:spPr bwMode="auto">
            <a:xfrm flipH="1">
              <a:off x="1304" y="1606"/>
              <a:ext cx="17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20" name="Line 520"/>
            <p:cNvSpPr>
              <a:spLocks noChangeShapeType="1"/>
            </p:cNvSpPr>
            <p:nvPr/>
          </p:nvSpPr>
          <p:spPr bwMode="auto">
            <a:xfrm>
              <a:off x="1478" y="2335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21" name="Line 521"/>
            <p:cNvSpPr>
              <a:spLocks noChangeShapeType="1"/>
            </p:cNvSpPr>
            <p:nvPr/>
          </p:nvSpPr>
          <p:spPr bwMode="auto">
            <a:xfrm flipH="1">
              <a:off x="1304" y="2335"/>
              <a:ext cx="17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22" name="Line 522"/>
            <p:cNvSpPr>
              <a:spLocks noChangeShapeType="1"/>
            </p:cNvSpPr>
            <p:nvPr/>
          </p:nvSpPr>
          <p:spPr bwMode="auto">
            <a:xfrm flipH="1">
              <a:off x="1433" y="1640"/>
              <a:ext cx="9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23" name="Line 523"/>
            <p:cNvSpPr>
              <a:spLocks noChangeShapeType="1"/>
            </p:cNvSpPr>
            <p:nvPr/>
          </p:nvSpPr>
          <p:spPr bwMode="auto">
            <a:xfrm flipH="1">
              <a:off x="1381" y="1640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24" name="Line 524"/>
            <p:cNvSpPr>
              <a:spLocks noChangeShapeType="1"/>
            </p:cNvSpPr>
            <p:nvPr/>
          </p:nvSpPr>
          <p:spPr bwMode="auto">
            <a:xfrm flipH="1">
              <a:off x="1265" y="1640"/>
              <a:ext cx="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25" name="Line 525"/>
            <p:cNvSpPr>
              <a:spLocks noChangeShapeType="1"/>
            </p:cNvSpPr>
            <p:nvPr/>
          </p:nvSpPr>
          <p:spPr bwMode="auto">
            <a:xfrm flipH="1">
              <a:off x="1424" y="2299"/>
              <a:ext cx="8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26" name="Line 526"/>
            <p:cNvSpPr>
              <a:spLocks noChangeShapeType="1"/>
            </p:cNvSpPr>
            <p:nvPr/>
          </p:nvSpPr>
          <p:spPr bwMode="auto">
            <a:xfrm flipH="1">
              <a:off x="1372" y="2299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27" name="Line 527"/>
            <p:cNvSpPr>
              <a:spLocks noChangeShapeType="1"/>
            </p:cNvSpPr>
            <p:nvPr/>
          </p:nvSpPr>
          <p:spPr bwMode="auto">
            <a:xfrm flipH="1">
              <a:off x="1255" y="2299"/>
              <a:ext cx="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28" name="Line 528"/>
            <p:cNvSpPr>
              <a:spLocks noChangeShapeType="1"/>
            </p:cNvSpPr>
            <p:nvPr/>
          </p:nvSpPr>
          <p:spPr bwMode="auto">
            <a:xfrm>
              <a:off x="2439" y="2557"/>
              <a:ext cx="0" cy="2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29" name="Line 529"/>
            <p:cNvSpPr>
              <a:spLocks noChangeShapeType="1"/>
            </p:cNvSpPr>
            <p:nvPr/>
          </p:nvSpPr>
          <p:spPr bwMode="auto">
            <a:xfrm>
              <a:off x="2898" y="2335"/>
              <a:ext cx="0" cy="5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30" name="Line 530"/>
            <p:cNvSpPr>
              <a:spLocks noChangeShapeType="1"/>
            </p:cNvSpPr>
            <p:nvPr/>
          </p:nvSpPr>
          <p:spPr bwMode="auto">
            <a:xfrm>
              <a:off x="2511" y="2808"/>
              <a:ext cx="3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31" name="Freeform 531"/>
            <p:cNvSpPr>
              <a:spLocks/>
            </p:cNvSpPr>
            <p:nvPr/>
          </p:nvSpPr>
          <p:spPr bwMode="auto">
            <a:xfrm>
              <a:off x="2439" y="2796"/>
              <a:ext cx="72" cy="23"/>
            </a:xfrm>
            <a:custGeom>
              <a:avLst/>
              <a:gdLst>
                <a:gd name="T0" fmla="*/ 216 w 216"/>
                <a:gd name="T1" fmla="*/ 0 h 72"/>
                <a:gd name="T2" fmla="*/ 216 w 216"/>
                <a:gd name="T3" fmla="*/ 72 h 72"/>
                <a:gd name="T4" fmla="*/ 0 w 216"/>
                <a:gd name="T5" fmla="*/ 35 h 72"/>
                <a:gd name="T6" fmla="*/ 216 w 216"/>
                <a:gd name="T7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" h="72">
                  <a:moveTo>
                    <a:pt x="216" y="0"/>
                  </a:moveTo>
                  <a:lnTo>
                    <a:pt x="216" y="72"/>
                  </a:lnTo>
                  <a:lnTo>
                    <a:pt x="0" y="35"/>
                  </a:lnTo>
                  <a:lnTo>
                    <a:pt x="216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32" name="Freeform 532"/>
            <p:cNvSpPr>
              <a:spLocks/>
            </p:cNvSpPr>
            <p:nvPr/>
          </p:nvSpPr>
          <p:spPr bwMode="auto">
            <a:xfrm>
              <a:off x="2439" y="2796"/>
              <a:ext cx="72" cy="23"/>
            </a:xfrm>
            <a:custGeom>
              <a:avLst/>
              <a:gdLst>
                <a:gd name="T0" fmla="*/ 216 w 216"/>
                <a:gd name="T1" fmla="*/ 0 h 72"/>
                <a:gd name="T2" fmla="*/ 216 w 216"/>
                <a:gd name="T3" fmla="*/ 72 h 72"/>
                <a:gd name="T4" fmla="*/ 0 w 216"/>
                <a:gd name="T5" fmla="*/ 35 h 72"/>
                <a:gd name="T6" fmla="*/ 216 w 216"/>
                <a:gd name="T7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" h="72">
                  <a:moveTo>
                    <a:pt x="216" y="0"/>
                  </a:moveTo>
                  <a:lnTo>
                    <a:pt x="216" y="72"/>
                  </a:lnTo>
                  <a:lnTo>
                    <a:pt x="0" y="35"/>
                  </a:lnTo>
                  <a:lnTo>
                    <a:pt x="216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33" name="Freeform 533"/>
            <p:cNvSpPr>
              <a:spLocks/>
            </p:cNvSpPr>
            <p:nvPr/>
          </p:nvSpPr>
          <p:spPr bwMode="auto">
            <a:xfrm>
              <a:off x="2825" y="2796"/>
              <a:ext cx="73" cy="23"/>
            </a:xfrm>
            <a:custGeom>
              <a:avLst/>
              <a:gdLst>
                <a:gd name="T0" fmla="*/ 0 w 217"/>
                <a:gd name="T1" fmla="*/ 0 h 72"/>
                <a:gd name="T2" fmla="*/ 0 w 217"/>
                <a:gd name="T3" fmla="*/ 72 h 72"/>
                <a:gd name="T4" fmla="*/ 217 w 217"/>
                <a:gd name="T5" fmla="*/ 35 h 72"/>
                <a:gd name="T6" fmla="*/ 0 w 217"/>
                <a:gd name="T7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7" h="72">
                  <a:moveTo>
                    <a:pt x="0" y="0"/>
                  </a:moveTo>
                  <a:lnTo>
                    <a:pt x="0" y="72"/>
                  </a:lnTo>
                  <a:lnTo>
                    <a:pt x="217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34" name="Freeform 534"/>
            <p:cNvSpPr>
              <a:spLocks/>
            </p:cNvSpPr>
            <p:nvPr/>
          </p:nvSpPr>
          <p:spPr bwMode="auto">
            <a:xfrm>
              <a:off x="2825" y="2796"/>
              <a:ext cx="73" cy="23"/>
            </a:xfrm>
            <a:custGeom>
              <a:avLst/>
              <a:gdLst>
                <a:gd name="T0" fmla="*/ 0 w 217"/>
                <a:gd name="T1" fmla="*/ 0 h 72"/>
                <a:gd name="T2" fmla="*/ 0 w 217"/>
                <a:gd name="T3" fmla="*/ 72 h 72"/>
                <a:gd name="T4" fmla="*/ 217 w 217"/>
                <a:gd name="T5" fmla="*/ 35 h 72"/>
                <a:gd name="T6" fmla="*/ 0 w 217"/>
                <a:gd name="T7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7" h="72">
                  <a:moveTo>
                    <a:pt x="0" y="0"/>
                  </a:moveTo>
                  <a:lnTo>
                    <a:pt x="0" y="72"/>
                  </a:lnTo>
                  <a:lnTo>
                    <a:pt x="217" y="3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35" name="Line 535"/>
            <p:cNvSpPr>
              <a:spLocks noChangeShapeType="1"/>
            </p:cNvSpPr>
            <p:nvPr/>
          </p:nvSpPr>
          <p:spPr bwMode="auto">
            <a:xfrm>
              <a:off x="2439" y="2557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36" name="Line 536"/>
            <p:cNvSpPr>
              <a:spLocks noChangeShapeType="1"/>
            </p:cNvSpPr>
            <p:nvPr/>
          </p:nvSpPr>
          <p:spPr bwMode="auto">
            <a:xfrm>
              <a:off x="2898" y="2335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37" name="Line 537"/>
            <p:cNvSpPr>
              <a:spLocks noChangeShapeType="1"/>
            </p:cNvSpPr>
            <p:nvPr/>
          </p:nvSpPr>
          <p:spPr bwMode="auto">
            <a:xfrm>
              <a:off x="2898" y="2808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38" name="Line 538"/>
            <p:cNvSpPr>
              <a:spLocks noChangeShapeType="1"/>
            </p:cNvSpPr>
            <p:nvPr/>
          </p:nvSpPr>
          <p:spPr bwMode="auto">
            <a:xfrm flipV="1">
              <a:off x="2169" y="2107"/>
              <a:ext cx="31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39" name="Line 539"/>
            <p:cNvSpPr>
              <a:spLocks noChangeShapeType="1"/>
            </p:cNvSpPr>
            <p:nvPr/>
          </p:nvSpPr>
          <p:spPr bwMode="auto">
            <a:xfrm flipH="1">
              <a:off x="1893" y="2428"/>
              <a:ext cx="156" cy="3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40" name="Line 540"/>
            <p:cNvSpPr>
              <a:spLocks noChangeShapeType="1"/>
            </p:cNvSpPr>
            <p:nvPr/>
          </p:nvSpPr>
          <p:spPr bwMode="auto">
            <a:xfrm flipH="1">
              <a:off x="1635" y="2764"/>
              <a:ext cx="25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41" name="Line 541"/>
            <p:cNvSpPr>
              <a:spLocks noChangeShapeType="1"/>
            </p:cNvSpPr>
            <p:nvPr/>
          </p:nvSpPr>
          <p:spPr bwMode="auto">
            <a:xfrm flipH="1">
              <a:off x="2080" y="2238"/>
              <a:ext cx="58" cy="1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42" name="Freeform 542"/>
            <p:cNvSpPr>
              <a:spLocks/>
            </p:cNvSpPr>
            <p:nvPr/>
          </p:nvSpPr>
          <p:spPr bwMode="auto">
            <a:xfrm>
              <a:off x="2138" y="2166"/>
              <a:ext cx="43" cy="72"/>
            </a:xfrm>
            <a:custGeom>
              <a:avLst/>
              <a:gdLst>
                <a:gd name="T0" fmla="*/ 59 w 124"/>
                <a:gd name="T1" fmla="*/ 0 h 212"/>
                <a:gd name="T2" fmla="*/ 124 w 124"/>
                <a:gd name="T3" fmla="*/ 31 h 212"/>
                <a:gd name="T4" fmla="*/ 0 w 124"/>
                <a:gd name="T5" fmla="*/ 212 h 212"/>
                <a:gd name="T6" fmla="*/ 59 w 124"/>
                <a:gd name="T7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4" h="212">
                  <a:moveTo>
                    <a:pt x="59" y="0"/>
                  </a:moveTo>
                  <a:lnTo>
                    <a:pt x="124" y="31"/>
                  </a:lnTo>
                  <a:lnTo>
                    <a:pt x="0" y="212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43" name="Freeform 543"/>
            <p:cNvSpPr>
              <a:spLocks/>
            </p:cNvSpPr>
            <p:nvPr/>
          </p:nvSpPr>
          <p:spPr bwMode="auto">
            <a:xfrm>
              <a:off x="2138" y="2166"/>
              <a:ext cx="43" cy="72"/>
            </a:xfrm>
            <a:custGeom>
              <a:avLst/>
              <a:gdLst>
                <a:gd name="T0" fmla="*/ 59 w 124"/>
                <a:gd name="T1" fmla="*/ 0 h 212"/>
                <a:gd name="T2" fmla="*/ 124 w 124"/>
                <a:gd name="T3" fmla="*/ 31 h 212"/>
                <a:gd name="T4" fmla="*/ 0 w 124"/>
                <a:gd name="T5" fmla="*/ 212 h 212"/>
                <a:gd name="T6" fmla="*/ 59 w 124"/>
                <a:gd name="T7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4" h="212">
                  <a:moveTo>
                    <a:pt x="59" y="0"/>
                  </a:moveTo>
                  <a:lnTo>
                    <a:pt x="124" y="31"/>
                  </a:lnTo>
                  <a:lnTo>
                    <a:pt x="0" y="212"/>
                  </a:lnTo>
                  <a:lnTo>
                    <a:pt x="59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44" name="Freeform 544"/>
            <p:cNvSpPr>
              <a:spLocks/>
            </p:cNvSpPr>
            <p:nvPr/>
          </p:nvSpPr>
          <p:spPr bwMode="auto">
            <a:xfrm>
              <a:off x="2037" y="2363"/>
              <a:ext cx="43" cy="70"/>
            </a:xfrm>
            <a:custGeom>
              <a:avLst/>
              <a:gdLst>
                <a:gd name="T0" fmla="*/ 0 w 124"/>
                <a:gd name="T1" fmla="*/ 180 h 211"/>
                <a:gd name="T2" fmla="*/ 65 w 124"/>
                <a:gd name="T3" fmla="*/ 211 h 211"/>
                <a:gd name="T4" fmla="*/ 124 w 124"/>
                <a:gd name="T5" fmla="*/ 0 h 211"/>
                <a:gd name="T6" fmla="*/ 0 w 124"/>
                <a:gd name="T7" fmla="*/ 180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4" h="211">
                  <a:moveTo>
                    <a:pt x="0" y="180"/>
                  </a:moveTo>
                  <a:lnTo>
                    <a:pt x="65" y="211"/>
                  </a:lnTo>
                  <a:lnTo>
                    <a:pt x="124" y="0"/>
                  </a:lnTo>
                  <a:lnTo>
                    <a:pt x="0" y="18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45" name="Freeform 545"/>
            <p:cNvSpPr>
              <a:spLocks/>
            </p:cNvSpPr>
            <p:nvPr/>
          </p:nvSpPr>
          <p:spPr bwMode="auto">
            <a:xfrm>
              <a:off x="2037" y="2363"/>
              <a:ext cx="43" cy="70"/>
            </a:xfrm>
            <a:custGeom>
              <a:avLst/>
              <a:gdLst>
                <a:gd name="T0" fmla="*/ 0 w 124"/>
                <a:gd name="T1" fmla="*/ 180 h 211"/>
                <a:gd name="T2" fmla="*/ 65 w 124"/>
                <a:gd name="T3" fmla="*/ 211 h 211"/>
                <a:gd name="T4" fmla="*/ 124 w 124"/>
                <a:gd name="T5" fmla="*/ 0 h 211"/>
                <a:gd name="T6" fmla="*/ 0 w 124"/>
                <a:gd name="T7" fmla="*/ 180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4" h="211">
                  <a:moveTo>
                    <a:pt x="0" y="180"/>
                  </a:moveTo>
                  <a:lnTo>
                    <a:pt x="65" y="211"/>
                  </a:lnTo>
                  <a:lnTo>
                    <a:pt x="124" y="0"/>
                  </a:lnTo>
                  <a:lnTo>
                    <a:pt x="0" y="18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49" name="Line 549"/>
            <p:cNvSpPr>
              <a:spLocks noChangeShapeType="1"/>
            </p:cNvSpPr>
            <p:nvPr/>
          </p:nvSpPr>
          <p:spPr bwMode="auto">
            <a:xfrm>
              <a:off x="1726" y="2625"/>
              <a:ext cx="23" cy="1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50" name="Line 550"/>
            <p:cNvSpPr>
              <a:spLocks noChangeShapeType="1"/>
            </p:cNvSpPr>
            <p:nvPr/>
          </p:nvSpPr>
          <p:spPr bwMode="auto">
            <a:xfrm flipH="1">
              <a:off x="1696" y="2625"/>
              <a:ext cx="84" cy="1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51" name="Line 551"/>
            <p:cNvSpPr>
              <a:spLocks noChangeShapeType="1"/>
            </p:cNvSpPr>
            <p:nvPr/>
          </p:nvSpPr>
          <p:spPr bwMode="auto">
            <a:xfrm flipV="1">
              <a:off x="1808" y="2625"/>
              <a:ext cx="56" cy="1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52" name="Freeform 552"/>
            <p:cNvSpPr>
              <a:spLocks/>
            </p:cNvSpPr>
            <p:nvPr/>
          </p:nvSpPr>
          <p:spPr bwMode="auto">
            <a:xfrm>
              <a:off x="1808" y="2644"/>
              <a:ext cx="56" cy="75"/>
            </a:xfrm>
            <a:custGeom>
              <a:avLst/>
              <a:gdLst>
                <a:gd name="T0" fmla="*/ 166 w 169"/>
                <a:gd name="T1" fmla="*/ 104 h 224"/>
                <a:gd name="T2" fmla="*/ 168 w 169"/>
                <a:gd name="T3" fmla="*/ 88 h 224"/>
                <a:gd name="T4" fmla="*/ 169 w 169"/>
                <a:gd name="T5" fmla="*/ 72 h 224"/>
                <a:gd name="T6" fmla="*/ 168 w 169"/>
                <a:gd name="T7" fmla="*/ 58 h 224"/>
                <a:gd name="T8" fmla="*/ 166 w 169"/>
                <a:gd name="T9" fmla="*/ 45 h 224"/>
                <a:gd name="T10" fmla="*/ 161 w 169"/>
                <a:gd name="T11" fmla="*/ 33 h 224"/>
                <a:gd name="T12" fmla="*/ 156 w 169"/>
                <a:gd name="T13" fmla="*/ 22 h 224"/>
                <a:gd name="T14" fmla="*/ 149 w 169"/>
                <a:gd name="T15" fmla="*/ 13 h 224"/>
                <a:gd name="T16" fmla="*/ 141 w 169"/>
                <a:gd name="T17" fmla="*/ 7 h 224"/>
                <a:gd name="T18" fmla="*/ 131 w 169"/>
                <a:gd name="T19" fmla="*/ 2 h 224"/>
                <a:gd name="T20" fmla="*/ 121 w 169"/>
                <a:gd name="T21" fmla="*/ 0 h 224"/>
                <a:gd name="T22" fmla="*/ 109 w 169"/>
                <a:gd name="T23" fmla="*/ 0 h 224"/>
                <a:gd name="T24" fmla="*/ 98 w 169"/>
                <a:gd name="T25" fmla="*/ 2 h 224"/>
                <a:gd name="T26" fmla="*/ 85 w 169"/>
                <a:gd name="T27" fmla="*/ 7 h 224"/>
                <a:gd name="T28" fmla="*/ 74 w 169"/>
                <a:gd name="T29" fmla="*/ 13 h 224"/>
                <a:gd name="T30" fmla="*/ 62 w 169"/>
                <a:gd name="T31" fmla="*/ 22 h 224"/>
                <a:gd name="T32" fmla="*/ 50 w 169"/>
                <a:gd name="T33" fmla="*/ 33 h 224"/>
                <a:gd name="T34" fmla="*/ 40 w 169"/>
                <a:gd name="T35" fmla="*/ 45 h 224"/>
                <a:gd name="T36" fmla="*/ 30 w 169"/>
                <a:gd name="T37" fmla="*/ 58 h 224"/>
                <a:gd name="T38" fmla="*/ 22 w 169"/>
                <a:gd name="T39" fmla="*/ 72 h 224"/>
                <a:gd name="T40" fmla="*/ 14 w 169"/>
                <a:gd name="T41" fmla="*/ 88 h 224"/>
                <a:gd name="T42" fmla="*/ 8 w 169"/>
                <a:gd name="T43" fmla="*/ 104 h 224"/>
                <a:gd name="T44" fmla="*/ 4 w 169"/>
                <a:gd name="T45" fmla="*/ 120 h 224"/>
                <a:gd name="T46" fmla="*/ 1 w 169"/>
                <a:gd name="T47" fmla="*/ 136 h 224"/>
                <a:gd name="T48" fmla="*/ 0 w 169"/>
                <a:gd name="T49" fmla="*/ 152 h 224"/>
                <a:gd name="T50" fmla="*/ 1 w 169"/>
                <a:gd name="T51" fmla="*/ 165 h 224"/>
                <a:gd name="T52" fmla="*/ 4 w 169"/>
                <a:gd name="T53" fmla="*/ 179 h 224"/>
                <a:gd name="T54" fmla="*/ 8 w 169"/>
                <a:gd name="T55" fmla="*/ 192 h 224"/>
                <a:gd name="T56" fmla="*/ 14 w 169"/>
                <a:gd name="T57" fmla="*/ 202 h 224"/>
                <a:gd name="T58" fmla="*/ 21 w 169"/>
                <a:gd name="T59" fmla="*/ 211 h 224"/>
                <a:gd name="T60" fmla="*/ 29 w 169"/>
                <a:gd name="T61" fmla="*/ 218 h 224"/>
                <a:gd name="T62" fmla="*/ 39 w 169"/>
                <a:gd name="T63" fmla="*/ 222 h 224"/>
                <a:gd name="T64" fmla="*/ 49 w 169"/>
                <a:gd name="T65" fmla="*/ 224 h 224"/>
                <a:gd name="T66" fmla="*/ 60 w 169"/>
                <a:gd name="T67" fmla="*/ 224 h 224"/>
                <a:gd name="T68" fmla="*/ 72 w 169"/>
                <a:gd name="T69" fmla="*/ 222 h 224"/>
                <a:gd name="T70" fmla="*/ 84 w 169"/>
                <a:gd name="T71" fmla="*/ 218 h 224"/>
                <a:gd name="T72" fmla="*/ 96 w 169"/>
                <a:gd name="T73" fmla="*/ 211 h 224"/>
                <a:gd name="T74" fmla="*/ 108 w 169"/>
                <a:gd name="T75" fmla="*/ 202 h 224"/>
                <a:gd name="T76" fmla="*/ 119 w 169"/>
                <a:gd name="T77" fmla="*/ 192 h 224"/>
                <a:gd name="T78" fmla="*/ 130 w 169"/>
                <a:gd name="T79" fmla="*/ 179 h 224"/>
                <a:gd name="T80" fmla="*/ 140 w 169"/>
                <a:gd name="T81" fmla="*/ 165 h 224"/>
                <a:gd name="T82" fmla="*/ 148 w 169"/>
                <a:gd name="T83" fmla="*/ 152 h 224"/>
                <a:gd name="T84" fmla="*/ 156 w 169"/>
                <a:gd name="T85" fmla="*/ 136 h 224"/>
                <a:gd name="T86" fmla="*/ 161 w 169"/>
                <a:gd name="T87" fmla="*/ 12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69" h="224">
                  <a:moveTo>
                    <a:pt x="164" y="112"/>
                  </a:moveTo>
                  <a:lnTo>
                    <a:pt x="166" y="104"/>
                  </a:lnTo>
                  <a:lnTo>
                    <a:pt x="167" y="96"/>
                  </a:lnTo>
                  <a:lnTo>
                    <a:pt x="168" y="88"/>
                  </a:lnTo>
                  <a:lnTo>
                    <a:pt x="169" y="80"/>
                  </a:lnTo>
                  <a:lnTo>
                    <a:pt x="169" y="72"/>
                  </a:lnTo>
                  <a:lnTo>
                    <a:pt x="169" y="66"/>
                  </a:lnTo>
                  <a:lnTo>
                    <a:pt x="168" y="58"/>
                  </a:lnTo>
                  <a:lnTo>
                    <a:pt x="167" y="51"/>
                  </a:lnTo>
                  <a:lnTo>
                    <a:pt x="166" y="45"/>
                  </a:lnTo>
                  <a:lnTo>
                    <a:pt x="164" y="38"/>
                  </a:lnTo>
                  <a:lnTo>
                    <a:pt x="161" y="33"/>
                  </a:lnTo>
                  <a:lnTo>
                    <a:pt x="159" y="27"/>
                  </a:lnTo>
                  <a:lnTo>
                    <a:pt x="156" y="22"/>
                  </a:lnTo>
                  <a:lnTo>
                    <a:pt x="152" y="18"/>
                  </a:lnTo>
                  <a:lnTo>
                    <a:pt x="149" y="13"/>
                  </a:lnTo>
                  <a:lnTo>
                    <a:pt x="146" y="10"/>
                  </a:lnTo>
                  <a:lnTo>
                    <a:pt x="141" y="7"/>
                  </a:lnTo>
                  <a:lnTo>
                    <a:pt x="137" y="4"/>
                  </a:lnTo>
                  <a:lnTo>
                    <a:pt x="131" y="2"/>
                  </a:lnTo>
                  <a:lnTo>
                    <a:pt x="126" y="1"/>
                  </a:lnTo>
                  <a:lnTo>
                    <a:pt x="121" y="0"/>
                  </a:lnTo>
                  <a:lnTo>
                    <a:pt x="115" y="0"/>
                  </a:lnTo>
                  <a:lnTo>
                    <a:pt x="109" y="0"/>
                  </a:lnTo>
                  <a:lnTo>
                    <a:pt x="104" y="1"/>
                  </a:lnTo>
                  <a:lnTo>
                    <a:pt x="98" y="2"/>
                  </a:lnTo>
                  <a:lnTo>
                    <a:pt x="91" y="4"/>
                  </a:lnTo>
                  <a:lnTo>
                    <a:pt x="85" y="7"/>
                  </a:lnTo>
                  <a:lnTo>
                    <a:pt x="80" y="10"/>
                  </a:lnTo>
                  <a:lnTo>
                    <a:pt x="74" y="13"/>
                  </a:lnTo>
                  <a:lnTo>
                    <a:pt x="67" y="18"/>
                  </a:lnTo>
                  <a:lnTo>
                    <a:pt x="62" y="22"/>
                  </a:lnTo>
                  <a:lnTo>
                    <a:pt x="56" y="27"/>
                  </a:lnTo>
                  <a:lnTo>
                    <a:pt x="50" y="33"/>
                  </a:lnTo>
                  <a:lnTo>
                    <a:pt x="46" y="38"/>
                  </a:lnTo>
                  <a:lnTo>
                    <a:pt x="40" y="45"/>
                  </a:lnTo>
                  <a:lnTo>
                    <a:pt x="35" y="51"/>
                  </a:lnTo>
                  <a:lnTo>
                    <a:pt x="30" y="58"/>
                  </a:lnTo>
                  <a:lnTo>
                    <a:pt x="25" y="66"/>
                  </a:lnTo>
                  <a:lnTo>
                    <a:pt x="22" y="72"/>
                  </a:lnTo>
                  <a:lnTo>
                    <a:pt x="17" y="80"/>
                  </a:lnTo>
                  <a:lnTo>
                    <a:pt x="14" y="88"/>
                  </a:lnTo>
                  <a:lnTo>
                    <a:pt x="12" y="96"/>
                  </a:lnTo>
                  <a:lnTo>
                    <a:pt x="8" y="104"/>
                  </a:lnTo>
                  <a:lnTo>
                    <a:pt x="6" y="112"/>
                  </a:lnTo>
                  <a:lnTo>
                    <a:pt x="4" y="120"/>
                  </a:lnTo>
                  <a:lnTo>
                    <a:pt x="3" y="128"/>
                  </a:lnTo>
                  <a:lnTo>
                    <a:pt x="1" y="136"/>
                  </a:lnTo>
                  <a:lnTo>
                    <a:pt x="1" y="144"/>
                  </a:lnTo>
                  <a:lnTo>
                    <a:pt x="0" y="152"/>
                  </a:lnTo>
                  <a:lnTo>
                    <a:pt x="0" y="159"/>
                  </a:lnTo>
                  <a:lnTo>
                    <a:pt x="1" y="165"/>
                  </a:lnTo>
                  <a:lnTo>
                    <a:pt x="3" y="173"/>
                  </a:lnTo>
                  <a:lnTo>
                    <a:pt x="4" y="179"/>
                  </a:lnTo>
                  <a:lnTo>
                    <a:pt x="6" y="186"/>
                  </a:lnTo>
                  <a:lnTo>
                    <a:pt x="8" y="192"/>
                  </a:lnTo>
                  <a:lnTo>
                    <a:pt x="11" y="197"/>
                  </a:lnTo>
                  <a:lnTo>
                    <a:pt x="14" y="202"/>
                  </a:lnTo>
                  <a:lnTo>
                    <a:pt x="17" y="206"/>
                  </a:lnTo>
                  <a:lnTo>
                    <a:pt x="21" y="211"/>
                  </a:lnTo>
                  <a:lnTo>
                    <a:pt x="25" y="214"/>
                  </a:lnTo>
                  <a:lnTo>
                    <a:pt x="29" y="218"/>
                  </a:lnTo>
                  <a:lnTo>
                    <a:pt x="34" y="220"/>
                  </a:lnTo>
                  <a:lnTo>
                    <a:pt x="39" y="222"/>
                  </a:lnTo>
                  <a:lnTo>
                    <a:pt x="43" y="223"/>
                  </a:lnTo>
                  <a:lnTo>
                    <a:pt x="49" y="224"/>
                  </a:lnTo>
                  <a:lnTo>
                    <a:pt x="55" y="224"/>
                  </a:lnTo>
                  <a:lnTo>
                    <a:pt x="60" y="224"/>
                  </a:lnTo>
                  <a:lnTo>
                    <a:pt x="66" y="223"/>
                  </a:lnTo>
                  <a:lnTo>
                    <a:pt x="72" y="222"/>
                  </a:lnTo>
                  <a:lnTo>
                    <a:pt x="79" y="220"/>
                  </a:lnTo>
                  <a:lnTo>
                    <a:pt x="84" y="218"/>
                  </a:lnTo>
                  <a:lnTo>
                    <a:pt x="90" y="214"/>
                  </a:lnTo>
                  <a:lnTo>
                    <a:pt x="96" y="211"/>
                  </a:lnTo>
                  <a:lnTo>
                    <a:pt x="102" y="206"/>
                  </a:lnTo>
                  <a:lnTo>
                    <a:pt x="108" y="202"/>
                  </a:lnTo>
                  <a:lnTo>
                    <a:pt x="114" y="197"/>
                  </a:lnTo>
                  <a:lnTo>
                    <a:pt x="119" y="192"/>
                  </a:lnTo>
                  <a:lnTo>
                    <a:pt x="125" y="186"/>
                  </a:lnTo>
                  <a:lnTo>
                    <a:pt x="130" y="179"/>
                  </a:lnTo>
                  <a:lnTo>
                    <a:pt x="135" y="173"/>
                  </a:lnTo>
                  <a:lnTo>
                    <a:pt x="140" y="165"/>
                  </a:lnTo>
                  <a:lnTo>
                    <a:pt x="144" y="159"/>
                  </a:lnTo>
                  <a:lnTo>
                    <a:pt x="148" y="152"/>
                  </a:lnTo>
                  <a:lnTo>
                    <a:pt x="152" y="144"/>
                  </a:lnTo>
                  <a:lnTo>
                    <a:pt x="156" y="136"/>
                  </a:lnTo>
                  <a:lnTo>
                    <a:pt x="158" y="128"/>
                  </a:lnTo>
                  <a:lnTo>
                    <a:pt x="161" y="120"/>
                  </a:lnTo>
                  <a:lnTo>
                    <a:pt x="164" y="112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53" name="Line 553"/>
            <p:cNvSpPr>
              <a:spLocks noChangeShapeType="1"/>
            </p:cNvSpPr>
            <p:nvPr/>
          </p:nvSpPr>
          <p:spPr bwMode="auto">
            <a:xfrm>
              <a:off x="2080" y="2363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54" name="Line 554"/>
            <p:cNvSpPr>
              <a:spLocks noChangeShapeType="1"/>
            </p:cNvSpPr>
            <p:nvPr/>
          </p:nvSpPr>
          <p:spPr bwMode="auto">
            <a:xfrm>
              <a:off x="2138" y="2238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55" name="Line 555"/>
            <p:cNvSpPr>
              <a:spLocks noChangeShapeType="1"/>
            </p:cNvSpPr>
            <p:nvPr/>
          </p:nvSpPr>
          <p:spPr bwMode="auto">
            <a:xfrm>
              <a:off x="3045" y="1971"/>
              <a:ext cx="1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56" name="Line 556"/>
            <p:cNvSpPr>
              <a:spLocks noChangeShapeType="1"/>
            </p:cNvSpPr>
            <p:nvPr/>
          </p:nvSpPr>
          <p:spPr bwMode="auto">
            <a:xfrm>
              <a:off x="3171" y="1971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57" name="Line 557"/>
            <p:cNvSpPr>
              <a:spLocks noChangeShapeType="1"/>
            </p:cNvSpPr>
            <p:nvPr/>
          </p:nvSpPr>
          <p:spPr bwMode="auto">
            <a:xfrm>
              <a:off x="3222" y="1971"/>
              <a:ext cx="13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58" name="Line 558"/>
            <p:cNvSpPr>
              <a:spLocks noChangeShapeType="1"/>
            </p:cNvSpPr>
            <p:nvPr/>
          </p:nvSpPr>
          <p:spPr bwMode="auto">
            <a:xfrm>
              <a:off x="3387" y="1971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59" name="Line 559"/>
            <p:cNvSpPr>
              <a:spLocks noChangeShapeType="1"/>
            </p:cNvSpPr>
            <p:nvPr/>
          </p:nvSpPr>
          <p:spPr bwMode="auto">
            <a:xfrm>
              <a:off x="3436" y="1971"/>
              <a:ext cx="1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60" name="Line 560"/>
            <p:cNvSpPr>
              <a:spLocks noChangeShapeType="1"/>
            </p:cNvSpPr>
            <p:nvPr/>
          </p:nvSpPr>
          <p:spPr bwMode="auto">
            <a:xfrm>
              <a:off x="3603" y="1971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61" name="Line 561"/>
            <p:cNvSpPr>
              <a:spLocks noChangeShapeType="1"/>
            </p:cNvSpPr>
            <p:nvPr/>
          </p:nvSpPr>
          <p:spPr bwMode="auto">
            <a:xfrm>
              <a:off x="3652" y="1971"/>
              <a:ext cx="13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62" name="Line 562"/>
            <p:cNvSpPr>
              <a:spLocks noChangeShapeType="1"/>
            </p:cNvSpPr>
            <p:nvPr/>
          </p:nvSpPr>
          <p:spPr bwMode="auto">
            <a:xfrm>
              <a:off x="3818" y="1971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63" name="Line 563"/>
            <p:cNvSpPr>
              <a:spLocks noChangeShapeType="1"/>
            </p:cNvSpPr>
            <p:nvPr/>
          </p:nvSpPr>
          <p:spPr bwMode="auto">
            <a:xfrm>
              <a:off x="3867" y="1971"/>
              <a:ext cx="1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64" name="Line 564"/>
            <p:cNvSpPr>
              <a:spLocks noChangeShapeType="1"/>
            </p:cNvSpPr>
            <p:nvPr/>
          </p:nvSpPr>
          <p:spPr bwMode="auto">
            <a:xfrm>
              <a:off x="4034" y="1971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65" name="Line 565"/>
            <p:cNvSpPr>
              <a:spLocks noChangeShapeType="1"/>
            </p:cNvSpPr>
            <p:nvPr/>
          </p:nvSpPr>
          <p:spPr bwMode="auto">
            <a:xfrm>
              <a:off x="4083" y="1971"/>
              <a:ext cx="1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66" name="Line 566"/>
            <p:cNvSpPr>
              <a:spLocks noChangeShapeType="1"/>
            </p:cNvSpPr>
            <p:nvPr/>
          </p:nvSpPr>
          <p:spPr bwMode="auto">
            <a:xfrm>
              <a:off x="4250" y="1971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67" name="Line 567"/>
            <p:cNvSpPr>
              <a:spLocks noChangeShapeType="1"/>
            </p:cNvSpPr>
            <p:nvPr/>
          </p:nvSpPr>
          <p:spPr bwMode="auto">
            <a:xfrm>
              <a:off x="4298" y="1971"/>
              <a:ext cx="9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68" name="Line 568"/>
            <p:cNvSpPr>
              <a:spLocks noChangeShapeType="1"/>
            </p:cNvSpPr>
            <p:nvPr/>
          </p:nvSpPr>
          <p:spPr bwMode="auto">
            <a:xfrm>
              <a:off x="5174" y="1308"/>
              <a:ext cx="0" cy="1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69" name="Line 569"/>
            <p:cNvSpPr>
              <a:spLocks noChangeShapeType="1"/>
            </p:cNvSpPr>
            <p:nvPr/>
          </p:nvSpPr>
          <p:spPr bwMode="auto">
            <a:xfrm>
              <a:off x="5174" y="1439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70" name="Line 570"/>
            <p:cNvSpPr>
              <a:spLocks noChangeShapeType="1"/>
            </p:cNvSpPr>
            <p:nvPr/>
          </p:nvSpPr>
          <p:spPr bwMode="auto">
            <a:xfrm>
              <a:off x="5174" y="1488"/>
              <a:ext cx="0" cy="1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71" name="Line 571"/>
            <p:cNvSpPr>
              <a:spLocks noChangeShapeType="1"/>
            </p:cNvSpPr>
            <p:nvPr/>
          </p:nvSpPr>
          <p:spPr bwMode="auto">
            <a:xfrm>
              <a:off x="5174" y="1653"/>
              <a:ext cx="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72" name="Line 572"/>
            <p:cNvSpPr>
              <a:spLocks noChangeShapeType="1"/>
            </p:cNvSpPr>
            <p:nvPr/>
          </p:nvSpPr>
          <p:spPr bwMode="auto">
            <a:xfrm>
              <a:off x="5174" y="1704"/>
              <a:ext cx="0" cy="1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73" name="Line 573"/>
            <p:cNvSpPr>
              <a:spLocks noChangeShapeType="1"/>
            </p:cNvSpPr>
            <p:nvPr/>
          </p:nvSpPr>
          <p:spPr bwMode="auto">
            <a:xfrm>
              <a:off x="5174" y="1868"/>
              <a:ext cx="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74" name="Line 574"/>
            <p:cNvSpPr>
              <a:spLocks noChangeShapeType="1"/>
            </p:cNvSpPr>
            <p:nvPr/>
          </p:nvSpPr>
          <p:spPr bwMode="auto">
            <a:xfrm>
              <a:off x="5174" y="1917"/>
              <a:ext cx="0" cy="1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75" name="Line 575"/>
            <p:cNvSpPr>
              <a:spLocks noChangeShapeType="1"/>
            </p:cNvSpPr>
            <p:nvPr/>
          </p:nvSpPr>
          <p:spPr bwMode="auto">
            <a:xfrm>
              <a:off x="5174" y="2084"/>
              <a:ext cx="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76" name="Line 576"/>
            <p:cNvSpPr>
              <a:spLocks noChangeShapeType="1"/>
            </p:cNvSpPr>
            <p:nvPr/>
          </p:nvSpPr>
          <p:spPr bwMode="auto">
            <a:xfrm>
              <a:off x="5174" y="2133"/>
              <a:ext cx="0" cy="13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77" name="Line 577"/>
            <p:cNvSpPr>
              <a:spLocks noChangeShapeType="1"/>
            </p:cNvSpPr>
            <p:nvPr/>
          </p:nvSpPr>
          <p:spPr bwMode="auto">
            <a:xfrm>
              <a:off x="5174" y="2299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78" name="Line 578"/>
            <p:cNvSpPr>
              <a:spLocks noChangeShapeType="1"/>
            </p:cNvSpPr>
            <p:nvPr/>
          </p:nvSpPr>
          <p:spPr bwMode="auto">
            <a:xfrm>
              <a:off x="5174" y="2348"/>
              <a:ext cx="0" cy="1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79" name="Line 579"/>
            <p:cNvSpPr>
              <a:spLocks noChangeShapeType="1"/>
            </p:cNvSpPr>
            <p:nvPr/>
          </p:nvSpPr>
          <p:spPr bwMode="auto">
            <a:xfrm>
              <a:off x="5174" y="2515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80" name="Line 580"/>
            <p:cNvSpPr>
              <a:spLocks noChangeShapeType="1"/>
            </p:cNvSpPr>
            <p:nvPr/>
          </p:nvSpPr>
          <p:spPr bwMode="auto">
            <a:xfrm>
              <a:off x="5174" y="2564"/>
              <a:ext cx="0" cy="1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81" name="Line 581"/>
            <p:cNvSpPr>
              <a:spLocks noChangeShapeType="1"/>
            </p:cNvSpPr>
            <p:nvPr/>
          </p:nvSpPr>
          <p:spPr bwMode="auto">
            <a:xfrm flipV="1">
              <a:off x="3112" y="1730"/>
              <a:ext cx="0" cy="24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82" name="Line 582"/>
            <p:cNvSpPr>
              <a:spLocks noChangeShapeType="1"/>
            </p:cNvSpPr>
            <p:nvPr/>
          </p:nvSpPr>
          <p:spPr bwMode="auto">
            <a:xfrm>
              <a:off x="3112" y="1730"/>
              <a:ext cx="51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83" name="Line 583"/>
            <p:cNvSpPr>
              <a:spLocks noChangeShapeType="1"/>
            </p:cNvSpPr>
            <p:nvPr/>
          </p:nvSpPr>
          <p:spPr bwMode="auto">
            <a:xfrm flipV="1">
              <a:off x="3628" y="1627"/>
              <a:ext cx="0" cy="34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84" name="Line 584"/>
            <p:cNvSpPr>
              <a:spLocks noChangeShapeType="1"/>
            </p:cNvSpPr>
            <p:nvPr/>
          </p:nvSpPr>
          <p:spPr bwMode="auto">
            <a:xfrm>
              <a:off x="3628" y="1627"/>
              <a:ext cx="51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85" name="Line 585"/>
            <p:cNvSpPr>
              <a:spLocks noChangeShapeType="1"/>
            </p:cNvSpPr>
            <p:nvPr/>
          </p:nvSpPr>
          <p:spPr bwMode="auto">
            <a:xfrm flipV="1">
              <a:off x="4146" y="1384"/>
              <a:ext cx="0" cy="58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86" name="Line 586"/>
            <p:cNvSpPr>
              <a:spLocks noChangeShapeType="1"/>
            </p:cNvSpPr>
            <p:nvPr/>
          </p:nvSpPr>
          <p:spPr bwMode="auto">
            <a:xfrm>
              <a:off x="4146" y="1384"/>
              <a:ext cx="17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87" name="Line 587"/>
            <p:cNvSpPr>
              <a:spLocks noChangeShapeType="1"/>
            </p:cNvSpPr>
            <p:nvPr/>
          </p:nvSpPr>
          <p:spPr bwMode="auto">
            <a:xfrm>
              <a:off x="4320" y="1384"/>
              <a:ext cx="0" cy="58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88" name="Line 588"/>
            <p:cNvSpPr>
              <a:spLocks noChangeShapeType="1"/>
            </p:cNvSpPr>
            <p:nvPr/>
          </p:nvSpPr>
          <p:spPr bwMode="auto">
            <a:xfrm>
              <a:off x="3112" y="1971"/>
              <a:ext cx="0" cy="24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89" name="Line 589"/>
            <p:cNvSpPr>
              <a:spLocks noChangeShapeType="1"/>
            </p:cNvSpPr>
            <p:nvPr/>
          </p:nvSpPr>
          <p:spPr bwMode="auto">
            <a:xfrm>
              <a:off x="3112" y="2213"/>
              <a:ext cx="51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90" name="Line 590"/>
            <p:cNvSpPr>
              <a:spLocks noChangeShapeType="1"/>
            </p:cNvSpPr>
            <p:nvPr/>
          </p:nvSpPr>
          <p:spPr bwMode="auto">
            <a:xfrm>
              <a:off x="3628" y="1971"/>
              <a:ext cx="0" cy="3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91" name="Line 591"/>
            <p:cNvSpPr>
              <a:spLocks noChangeShapeType="1"/>
            </p:cNvSpPr>
            <p:nvPr/>
          </p:nvSpPr>
          <p:spPr bwMode="auto">
            <a:xfrm>
              <a:off x="3628" y="2316"/>
              <a:ext cx="51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92" name="Line 592"/>
            <p:cNvSpPr>
              <a:spLocks noChangeShapeType="1"/>
            </p:cNvSpPr>
            <p:nvPr/>
          </p:nvSpPr>
          <p:spPr bwMode="auto">
            <a:xfrm>
              <a:off x="4146" y="1971"/>
              <a:ext cx="0" cy="58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93" name="Line 593"/>
            <p:cNvSpPr>
              <a:spLocks noChangeShapeType="1"/>
            </p:cNvSpPr>
            <p:nvPr/>
          </p:nvSpPr>
          <p:spPr bwMode="auto">
            <a:xfrm flipV="1">
              <a:off x="4320" y="1971"/>
              <a:ext cx="0" cy="58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94" name="Line 594"/>
            <p:cNvSpPr>
              <a:spLocks noChangeShapeType="1"/>
            </p:cNvSpPr>
            <p:nvPr/>
          </p:nvSpPr>
          <p:spPr bwMode="auto">
            <a:xfrm>
              <a:off x="4146" y="2557"/>
              <a:ext cx="17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95" name="Freeform 595"/>
            <p:cNvSpPr>
              <a:spLocks/>
            </p:cNvSpPr>
            <p:nvPr/>
          </p:nvSpPr>
          <p:spPr bwMode="auto">
            <a:xfrm>
              <a:off x="4588" y="1384"/>
              <a:ext cx="1045" cy="1173"/>
            </a:xfrm>
            <a:custGeom>
              <a:avLst/>
              <a:gdLst>
                <a:gd name="T0" fmla="*/ 3052 w 3123"/>
                <a:gd name="T1" fmla="*/ 581 h 3505"/>
                <a:gd name="T2" fmla="*/ 2950 w 3123"/>
                <a:gd name="T3" fmla="*/ 476 h 3505"/>
                <a:gd name="T4" fmla="*/ 2839 w 3123"/>
                <a:gd name="T5" fmla="*/ 380 h 3505"/>
                <a:gd name="T6" fmla="*/ 2720 w 3123"/>
                <a:gd name="T7" fmla="*/ 294 h 3505"/>
                <a:gd name="T8" fmla="*/ 2595 w 3123"/>
                <a:gd name="T9" fmla="*/ 218 h 3505"/>
                <a:gd name="T10" fmla="*/ 2463 w 3123"/>
                <a:gd name="T11" fmla="*/ 152 h 3505"/>
                <a:gd name="T12" fmla="*/ 2327 w 3123"/>
                <a:gd name="T13" fmla="*/ 98 h 3505"/>
                <a:gd name="T14" fmla="*/ 2186 w 3123"/>
                <a:gd name="T15" fmla="*/ 56 h 3505"/>
                <a:gd name="T16" fmla="*/ 2043 w 3123"/>
                <a:gd name="T17" fmla="*/ 25 h 3505"/>
                <a:gd name="T18" fmla="*/ 1898 w 3123"/>
                <a:gd name="T19" fmla="*/ 7 h 3505"/>
                <a:gd name="T20" fmla="*/ 1751 w 3123"/>
                <a:gd name="T21" fmla="*/ 0 h 3505"/>
                <a:gd name="T22" fmla="*/ 1605 w 3123"/>
                <a:gd name="T23" fmla="*/ 7 h 3505"/>
                <a:gd name="T24" fmla="*/ 1459 w 3123"/>
                <a:gd name="T25" fmla="*/ 25 h 3505"/>
                <a:gd name="T26" fmla="*/ 1316 w 3123"/>
                <a:gd name="T27" fmla="*/ 56 h 3505"/>
                <a:gd name="T28" fmla="*/ 1175 w 3123"/>
                <a:gd name="T29" fmla="*/ 98 h 3505"/>
                <a:gd name="T30" fmla="*/ 1039 w 3123"/>
                <a:gd name="T31" fmla="*/ 152 h 3505"/>
                <a:gd name="T32" fmla="*/ 907 w 3123"/>
                <a:gd name="T33" fmla="*/ 217 h 3505"/>
                <a:gd name="T34" fmla="*/ 782 w 3123"/>
                <a:gd name="T35" fmla="*/ 293 h 3505"/>
                <a:gd name="T36" fmla="*/ 663 w 3123"/>
                <a:gd name="T37" fmla="*/ 379 h 3505"/>
                <a:gd name="T38" fmla="*/ 552 w 3123"/>
                <a:gd name="T39" fmla="*/ 476 h 3505"/>
                <a:gd name="T40" fmla="*/ 449 w 3123"/>
                <a:gd name="T41" fmla="*/ 580 h 3505"/>
                <a:gd name="T42" fmla="*/ 356 w 3123"/>
                <a:gd name="T43" fmla="*/ 694 h 3505"/>
                <a:gd name="T44" fmla="*/ 272 w 3123"/>
                <a:gd name="T45" fmla="*/ 814 h 3505"/>
                <a:gd name="T46" fmla="*/ 199 w 3123"/>
                <a:gd name="T47" fmla="*/ 941 h 3505"/>
                <a:gd name="T48" fmla="*/ 136 w 3123"/>
                <a:gd name="T49" fmla="*/ 1074 h 3505"/>
                <a:gd name="T50" fmla="*/ 85 w 3123"/>
                <a:gd name="T51" fmla="*/ 1211 h 3505"/>
                <a:gd name="T52" fmla="*/ 45 w 3123"/>
                <a:gd name="T53" fmla="*/ 1352 h 3505"/>
                <a:gd name="T54" fmla="*/ 18 w 3123"/>
                <a:gd name="T55" fmla="*/ 1496 h 3505"/>
                <a:gd name="T56" fmla="*/ 3 w 3123"/>
                <a:gd name="T57" fmla="*/ 1643 h 3505"/>
                <a:gd name="T58" fmla="*/ 0 w 3123"/>
                <a:gd name="T59" fmla="*/ 1789 h 3505"/>
                <a:gd name="T60" fmla="*/ 9 w 3123"/>
                <a:gd name="T61" fmla="*/ 1935 h 3505"/>
                <a:gd name="T62" fmla="*/ 31 w 3123"/>
                <a:gd name="T63" fmla="*/ 2081 h 3505"/>
                <a:gd name="T64" fmla="*/ 65 w 3123"/>
                <a:gd name="T65" fmla="*/ 2224 h 3505"/>
                <a:gd name="T66" fmla="*/ 109 w 3123"/>
                <a:gd name="T67" fmla="*/ 2363 h 3505"/>
                <a:gd name="T68" fmla="*/ 167 w 3123"/>
                <a:gd name="T69" fmla="*/ 2498 h 3505"/>
                <a:gd name="T70" fmla="*/ 234 w 3123"/>
                <a:gd name="T71" fmla="*/ 2629 h 3505"/>
                <a:gd name="T72" fmla="*/ 313 w 3123"/>
                <a:gd name="T73" fmla="*/ 2753 h 3505"/>
                <a:gd name="T74" fmla="*/ 402 w 3123"/>
                <a:gd name="T75" fmla="*/ 2870 h 3505"/>
                <a:gd name="T76" fmla="*/ 499 w 3123"/>
                <a:gd name="T77" fmla="*/ 2979 h 3505"/>
                <a:gd name="T78" fmla="*/ 607 w 3123"/>
                <a:gd name="T79" fmla="*/ 3080 h 3505"/>
                <a:gd name="T80" fmla="*/ 722 w 3123"/>
                <a:gd name="T81" fmla="*/ 3170 h 3505"/>
                <a:gd name="T82" fmla="*/ 843 w 3123"/>
                <a:gd name="T83" fmla="*/ 3252 h 3505"/>
                <a:gd name="T84" fmla="*/ 973 w 3123"/>
                <a:gd name="T85" fmla="*/ 3323 h 3505"/>
                <a:gd name="T86" fmla="*/ 1107 w 3123"/>
                <a:gd name="T87" fmla="*/ 3382 h 3505"/>
                <a:gd name="T88" fmla="*/ 1245 w 3123"/>
                <a:gd name="T89" fmla="*/ 3430 h 3505"/>
                <a:gd name="T90" fmla="*/ 1387 w 3123"/>
                <a:gd name="T91" fmla="*/ 3467 h 3505"/>
                <a:gd name="T92" fmla="*/ 1531 w 3123"/>
                <a:gd name="T93" fmla="*/ 3491 h 3505"/>
                <a:gd name="T94" fmla="*/ 1678 w 3123"/>
                <a:gd name="T95" fmla="*/ 3503 h 3505"/>
                <a:gd name="T96" fmla="*/ 1824 w 3123"/>
                <a:gd name="T97" fmla="*/ 3503 h 3505"/>
                <a:gd name="T98" fmla="*/ 1970 w 3123"/>
                <a:gd name="T99" fmla="*/ 3491 h 3505"/>
                <a:gd name="T100" fmla="*/ 2115 w 3123"/>
                <a:gd name="T101" fmla="*/ 3467 h 3505"/>
                <a:gd name="T102" fmla="*/ 2258 w 3123"/>
                <a:gd name="T103" fmla="*/ 3430 h 3505"/>
                <a:gd name="T104" fmla="*/ 2396 w 3123"/>
                <a:gd name="T105" fmla="*/ 3382 h 3505"/>
                <a:gd name="T106" fmla="*/ 2530 w 3123"/>
                <a:gd name="T107" fmla="*/ 3321 h 3505"/>
                <a:gd name="T108" fmla="*/ 2658 w 3123"/>
                <a:gd name="T109" fmla="*/ 3251 h 3505"/>
                <a:gd name="T110" fmla="*/ 2780 w 3123"/>
                <a:gd name="T111" fmla="*/ 3169 h 3505"/>
                <a:gd name="T112" fmla="*/ 2896 w 3123"/>
                <a:gd name="T113" fmla="*/ 3079 h 3505"/>
                <a:gd name="T114" fmla="*/ 3002 w 3123"/>
                <a:gd name="T115" fmla="*/ 2977 h 3505"/>
                <a:gd name="T116" fmla="*/ 3100 w 3123"/>
                <a:gd name="T117" fmla="*/ 2869 h 3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23" h="3505">
                  <a:moveTo>
                    <a:pt x="3123" y="665"/>
                  </a:moveTo>
                  <a:lnTo>
                    <a:pt x="3100" y="637"/>
                  </a:lnTo>
                  <a:lnTo>
                    <a:pt x="3076" y="608"/>
                  </a:lnTo>
                  <a:lnTo>
                    <a:pt x="3052" y="581"/>
                  </a:lnTo>
                  <a:lnTo>
                    <a:pt x="3027" y="554"/>
                  </a:lnTo>
                  <a:lnTo>
                    <a:pt x="3002" y="528"/>
                  </a:lnTo>
                  <a:lnTo>
                    <a:pt x="2976" y="502"/>
                  </a:lnTo>
                  <a:lnTo>
                    <a:pt x="2950" y="476"/>
                  </a:lnTo>
                  <a:lnTo>
                    <a:pt x="2923" y="451"/>
                  </a:lnTo>
                  <a:lnTo>
                    <a:pt x="2896" y="427"/>
                  </a:lnTo>
                  <a:lnTo>
                    <a:pt x="2867" y="403"/>
                  </a:lnTo>
                  <a:lnTo>
                    <a:pt x="2839" y="380"/>
                  </a:lnTo>
                  <a:lnTo>
                    <a:pt x="2809" y="358"/>
                  </a:lnTo>
                  <a:lnTo>
                    <a:pt x="2780" y="336"/>
                  </a:lnTo>
                  <a:lnTo>
                    <a:pt x="2750" y="314"/>
                  </a:lnTo>
                  <a:lnTo>
                    <a:pt x="2720" y="294"/>
                  </a:lnTo>
                  <a:lnTo>
                    <a:pt x="2689" y="274"/>
                  </a:lnTo>
                  <a:lnTo>
                    <a:pt x="2658" y="254"/>
                  </a:lnTo>
                  <a:lnTo>
                    <a:pt x="2627" y="236"/>
                  </a:lnTo>
                  <a:lnTo>
                    <a:pt x="2595" y="218"/>
                  </a:lnTo>
                  <a:lnTo>
                    <a:pt x="2562" y="200"/>
                  </a:lnTo>
                  <a:lnTo>
                    <a:pt x="2530" y="184"/>
                  </a:lnTo>
                  <a:lnTo>
                    <a:pt x="2497" y="168"/>
                  </a:lnTo>
                  <a:lnTo>
                    <a:pt x="2463" y="152"/>
                  </a:lnTo>
                  <a:lnTo>
                    <a:pt x="2430" y="137"/>
                  </a:lnTo>
                  <a:lnTo>
                    <a:pt x="2396" y="124"/>
                  </a:lnTo>
                  <a:lnTo>
                    <a:pt x="2361" y="110"/>
                  </a:lnTo>
                  <a:lnTo>
                    <a:pt x="2327" y="98"/>
                  </a:lnTo>
                  <a:lnTo>
                    <a:pt x="2292" y="86"/>
                  </a:lnTo>
                  <a:lnTo>
                    <a:pt x="2258" y="75"/>
                  </a:lnTo>
                  <a:lnTo>
                    <a:pt x="2222" y="65"/>
                  </a:lnTo>
                  <a:lnTo>
                    <a:pt x="2186" y="56"/>
                  </a:lnTo>
                  <a:lnTo>
                    <a:pt x="2151" y="47"/>
                  </a:lnTo>
                  <a:lnTo>
                    <a:pt x="2115" y="39"/>
                  </a:lnTo>
                  <a:lnTo>
                    <a:pt x="2079" y="32"/>
                  </a:lnTo>
                  <a:lnTo>
                    <a:pt x="2043" y="25"/>
                  </a:lnTo>
                  <a:lnTo>
                    <a:pt x="2007" y="19"/>
                  </a:lnTo>
                  <a:lnTo>
                    <a:pt x="1970" y="15"/>
                  </a:lnTo>
                  <a:lnTo>
                    <a:pt x="1934" y="10"/>
                  </a:lnTo>
                  <a:lnTo>
                    <a:pt x="1898" y="7"/>
                  </a:lnTo>
                  <a:lnTo>
                    <a:pt x="1862" y="3"/>
                  </a:lnTo>
                  <a:lnTo>
                    <a:pt x="1824" y="2"/>
                  </a:lnTo>
                  <a:lnTo>
                    <a:pt x="1788" y="1"/>
                  </a:lnTo>
                  <a:lnTo>
                    <a:pt x="1751" y="0"/>
                  </a:lnTo>
                  <a:lnTo>
                    <a:pt x="1714" y="1"/>
                  </a:lnTo>
                  <a:lnTo>
                    <a:pt x="1678" y="2"/>
                  </a:lnTo>
                  <a:lnTo>
                    <a:pt x="1641" y="3"/>
                  </a:lnTo>
                  <a:lnTo>
                    <a:pt x="1605" y="7"/>
                  </a:lnTo>
                  <a:lnTo>
                    <a:pt x="1568" y="10"/>
                  </a:lnTo>
                  <a:lnTo>
                    <a:pt x="1531" y="15"/>
                  </a:lnTo>
                  <a:lnTo>
                    <a:pt x="1495" y="19"/>
                  </a:lnTo>
                  <a:lnTo>
                    <a:pt x="1459" y="25"/>
                  </a:lnTo>
                  <a:lnTo>
                    <a:pt x="1423" y="32"/>
                  </a:lnTo>
                  <a:lnTo>
                    <a:pt x="1387" y="39"/>
                  </a:lnTo>
                  <a:lnTo>
                    <a:pt x="1351" y="47"/>
                  </a:lnTo>
                  <a:lnTo>
                    <a:pt x="1316" y="56"/>
                  </a:lnTo>
                  <a:lnTo>
                    <a:pt x="1280" y="65"/>
                  </a:lnTo>
                  <a:lnTo>
                    <a:pt x="1245" y="75"/>
                  </a:lnTo>
                  <a:lnTo>
                    <a:pt x="1210" y="86"/>
                  </a:lnTo>
                  <a:lnTo>
                    <a:pt x="1175" y="98"/>
                  </a:lnTo>
                  <a:lnTo>
                    <a:pt x="1141" y="110"/>
                  </a:lnTo>
                  <a:lnTo>
                    <a:pt x="1107" y="124"/>
                  </a:lnTo>
                  <a:lnTo>
                    <a:pt x="1073" y="137"/>
                  </a:lnTo>
                  <a:lnTo>
                    <a:pt x="1039" y="152"/>
                  </a:lnTo>
                  <a:lnTo>
                    <a:pt x="1006" y="167"/>
                  </a:lnTo>
                  <a:lnTo>
                    <a:pt x="973" y="183"/>
                  </a:lnTo>
                  <a:lnTo>
                    <a:pt x="940" y="200"/>
                  </a:lnTo>
                  <a:lnTo>
                    <a:pt x="907" y="217"/>
                  </a:lnTo>
                  <a:lnTo>
                    <a:pt x="875" y="235"/>
                  </a:lnTo>
                  <a:lnTo>
                    <a:pt x="843" y="253"/>
                  </a:lnTo>
                  <a:lnTo>
                    <a:pt x="813" y="274"/>
                  </a:lnTo>
                  <a:lnTo>
                    <a:pt x="782" y="293"/>
                  </a:lnTo>
                  <a:lnTo>
                    <a:pt x="751" y="313"/>
                  </a:lnTo>
                  <a:lnTo>
                    <a:pt x="722" y="335"/>
                  </a:lnTo>
                  <a:lnTo>
                    <a:pt x="692" y="356"/>
                  </a:lnTo>
                  <a:lnTo>
                    <a:pt x="663" y="379"/>
                  </a:lnTo>
                  <a:lnTo>
                    <a:pt x="634" y="402"/>
                  </a:lnTo>
                  <a:lnTo>
                    <a:pt x="607" y="426"/>
                  </a:lnTo>
                  <a:lnTo>
                    <a:pt x="579" y="451"/>
                  </a:lnTo>
                  <a:lnTo>
                    <a:pt x="552" y="476"/>
                  </a:lnTo>
                  <a:lnTo>
                    <a:pt x="525" y="501"/>
                  </a:lnTo>
                  <a:lnTo>
                    <a:pt x="499" y="527"/>
                  </a:lnTo>
                  <a:lnTo>
                    <a:pt x="474" y="553"/>
                  </a:lnTo>
                  <a:lnTo>
                    <a:pt x="449" y="580"/>
                  </a:lnTo>
                  <a:lnTo>
                    <a:pt x="426" y="607"/>
                  </a:lnTo>
                  <a:lnTo>
                    <a:pt x="402" y="636"/>
                  </a:lnTo>
                  <a:lnTo>
                    <a:pt x="378" y="664"/>
                  </a:lnTo>
                  <a:lnTo>
                    <a:pt x="356" y="694"/>
                  </a:lnTo>
                  <a:lnTo>
                    <a:pt x="334" y="723"/>
                  </a:lnTo>
                  <a:lnTo>
                    <a:pt x="313" y="753"/>
                  </a:lnTo>
                  <a:lnTo>
                    <a:pt x="293" y="783"/>
                  </a:lnTo>
                  <a:lnTo>
                    <a:pt x="272" y="814"/>
                  </a:lnTo>
                  <a:lnTo>
                    <a:pt x="253" y="845"/>
                  </a:lnTo>
                  <a:lnTo>
                    <a:pt x="234" y="876"/>
                  </a:lnTo>
                  <a:lnTo>
                    <a:pt x="217" y="908"/>
                  </a:lnTo>
                  <a:lnTo>
                    <a:pt x="199" y="941"/>
                  </a:lnTo>
                  <a:lnTo>
                    <a:pt x="183" y="974"/>
                  </a:lnTo>
                  <a:lnTo>
                    <a:pt x="167" y="1007"/>
                  </a:lnTo>
                  <a:lnTo>
                    <a:pt x="151" y="1040"/>
                  </a:lnTo>
                  <a:lnTo>
                    <a:pt x="136" y="1074"/>
                  </a:lnTo>
                  <a:lnTo>
                    <a:pt x="122" y="1108"/>
                  </a:lnTo>
                  <a:lnTo>
                    <a:pt x="109" y="1142"/>
                  </a:lnTo>
                  <a:lnTo>
                    <a:pt x="98" y="1176"/>
                  </a:lnTo>
                  <a:lnTo>
                    <a:pt x="85" y="1211"/>
                  </a:lnTo>
                  <a:lnTo>
                    <a:pt x="75" y="1246"/>
                  </a:lnTo>
                  <a:lnTo>
                    <a:pt x="65" y="1282"/>
                  </a:lnTo>
                  <a:lnTo>
                    <a:pt x="54" y="1317"/>
                  </a:lnTo>
                  <a:lnTo>
                    <a:pt x="45" y="1352"/>
                  </a:lnTo>
                  <a:lnTo>
                    <a:pt x="37" y="1388"/>
                  </a:lnTo>
                  <a:lnTo>
                    <a:pt x="31" y="1425"/>
                  </a:lnTo>
                  <a:lnTo>
                    <a:pt x="24" y="1461"/>
                  </a:lnTo>
                  <a:lnTo>
                    <a:pt x="18" y="1496"/>
                  </a:lnTo>
                  <a:lnTo>
                    <a:pt x="14" y="1532"/>
                  </a:lnTo>
                  <a:lnTo>
                    <a:pt x="9" y="1570"/>
                  </a:lnTo>
                  <a:lnTo>
                    <a:pt x="6" y="1606"/>
                  </a:lnTo>
                  <a:lnTo>
                    <a:pt x="3" y="1643"/>
                  </a:lnTo>
                  <a:lnTo>
                    <a:pt x="1" y="1679"/>
                  </a:lnTo>
                  <a:lnTo>
                    <a:pt x="0" y="1716"/>
                  </a:lnTo>
                  <a:lnTo>
                    <a:pt x="0" y="1753"/>
                  </a:lnTo>
                  <a:lnTo>
                    <a:pt x="0" y="1789"/>
                  </a:lnTo>
                  <a:lnTo>
                    <a:pt x="1" y="1826"/>
                  </a:lnTo>
                  <a:lnTo>
                    <a:pt x="3" y="1863"/>
                  </a:lnTo>
                  <a:lnTo>
                    <a:pt x="6" y="1899"/>
                  </a:lnTo>
                  <a:lnTo>
                    <a:pt x="9" y="1935"/>
                  </a:lnTo>
                  <a:lnTo>
                    <a:pt x="14" y="1973"/>
                  </a:lnTo>
                  <a:lnTo>
                    <a:pt x="18" y="2009"/>
                  </a:lnTo>
                  <a:lnTo>
                    <a:pt x="24" y="2044"/>
                  </a:lnTo>
                  <a:lnTo>
                    <a:pt x="31" y="2081"/>
                  </a:lnTo>
                  <a:lnTo>
                    <a:pt x="37" y="2117"/>
                  </a:lnTo>
                  <a:lnTo>
                    <a:pt x="45" y="2153"/>
                  </a:lnTo>
                  <a:lnTo>
                    <a:pt x="54" y="2189"/>
                  </a:lnTo>
                  <a:lnTo>
                    <a:pt x="65" y="2224"/>
                  </a:lnTo>
                  <a:lnTo>
                    <a:pt x="75" y="2259"/>
                  </a:lnTo>
                  <a:lnTo>
                    <a:pt x="85" y="2294"/>
                  </a:lnTo>
                  <a:lnTo>
                    <a:pt x="98" y="2329"/>
                  </a:lnTo>
                  <a:lnTo>
                    <a:pt x="109" y="2363"/>
                  </a:lnTo>
                  <a:lnTo>
                    <a:pt x="122" y="2397"/>
                  </a:lnTo>
                  <a:lnTo>
                    <a:pt x="136" y="2431"/>
                  </a:lnTo>
                  <a:lnTo>
                    <a:pt x="151" y="2466"/>
                  </a:lnTo>
                  <a:lnTo>
                    <a:pt x="167" y="2498"/>
                  </a:lnTo>
                  <a:lnTo>
                    <a:pt x="183" y="2531"/>
                  </a:lnTo>
                  <a:lnTo>
                    <a:pt x="199" y="2564"/>
                  </a:lnTo>
                  <a:lnTo>
                    <a:pt x="217" y="2597"/>
                  </a:lnTo>
                  <a:lnTo>
                    <a:pt x="234" y="2629"/>
                  </a:lnTo>
                  <a:lnTo>
                    <a:pt x="253" y="2661"/>
                  </a:lnTo>
                  <a:lnTo>
                    <a:pt x="272" y="2691"/>
                  </a:lnTo>
                  <a:lnTo>
                    <a:pt x="293" y="2722"/>
                  </a:lnTo>
                  <a:lnTo>
                    <a:pt x="313" y="2753"/>
                  </a:lnTo>
                  <a:lnTo>
                    <a:pt x="334" y="2782"/>
                  </a:lnTo>
                  <a:lnTo>
                    <a:pt x="356" y="2812"/>
                  </a:lnTo>
                  <a:lnTo>
                    <a:pt x="378" y="2841"/>
                  </a:lnTo>
                  <a:lnTo>
                    <a:pt x="402" y="2870"/>
                  </a:lnTo>
                  <a:lnTo>
                    <a:pt x="426" y="2898"/>
                  </a:lnTo>
                  <a:lnTo>
                    <a:pt x="449" y="2925"/>
                  </a:lnTo>
                  <a:lnTo>
                    <a:pt x="474" y="2953"/>
                  </a:lnTo>
                  <a:lnTo>
                    <a:pt x="499" y="2979"/>
                  </a:lnTo>
                  <a:lnTo>
                    <a:pt x="525" y="3005"/>
                  </a:lnTo>
                  <a:lnTo>
                    <a:pt x="552" y="3030"/>
                  </a:lnTo>
                  <a:lnTo>
                    <a:pt x="579" y="3055"/>
                  </a:lnTo>
                  <a:lnTo>
                    <a:pt x="607" y="3080"/>
                  </a:lnTo>
                  <a:lnTo>
                    <a:pt x="634" y="3103"/>
                  </a:lnTo>
                  <a:lnTo>
                    <a:pt x="663" y="3126"/>
                  </a:lnTo>
                  <a:lnTo>
                    <a:pt x="692" y="3149"/>
                  </a:lnTo>
                  <a:lnTo>
                    <a:pt x="722" y="3170"/>
                  </a:lnTo>
                  <a:lnTo>
                    <a:pt x="751" y="3192"/>
                  </a:lnTo>
                  <a:lnTo>
                    <a:pt x="782" y="3212"/>
                  </a:lnTo>
                  <a:lnTo>
                    <a:pt x="813" y="3232"/>
                  </a:lnTo>
                  <a:lnTo>
                    <a:pt x="843" y="3252"/>
                  </a:lnTo>
                  <a:lnTo>
                    <a:pt x="875" y="3270"/>
                  </a:lnTo>
                  <a:lnTo>
                    <a:pt x="907" y="3289"/>
                  </a:lnTo>
                  <a:lnTo>
                    <a:pt x="940" y="3306"/>
                  </a:lnTo>
                  <a:lnTo>
                    <a:pt x="973" y="3323"/>
                  </a:lnTo>
                  <a:lnTo>
                    <a:pt x="1006" y="3338"/>
                  </a:lnTo>
                  <a:lnTo>
                    <a:pt x="1039" y="3353"/>
                  </a:lnTo>
                  <a:lnTo>
                    <a:pt x="1073" y="3368"/>
                  </a:lnTo>
                  <a:lnTo>
                    <a:pt x="1107" y="3382"/>
                  </a:lnTo>
                  <a:lnTo>
                    <a:pt x="1141" y="3395"/>
                  </a:lnTo>
                  <a:lnTo>
                    <a:pt x="1175" y="3408"/>
                  </a:lnTo>
                  <a:lnTo>
                    <a:pt x="1210" y="3419"/>
                  </a:lnTo>
                  <a:lnTo>
                    <a:pt x="1245" y="3430"/>
                  </a:lnTo>
                  <a:lnTo>
                    <a:pt x="1280" y="3441"/>
                  </a:lnTo>
                  <a:lnTo>
                    <a:pt x="1316" y="3450"/>
                  </a:lnTo>
                  <a:lnTo>
                    <a:pt x="1351" y="3459"/>
                  </a:lnTo>
                  <a:lnTo>
                    <a:pt x="1387" y="3467"/>
                  </a:lnTo>
                  <a:lnTo>
                    <a:pt x="1423" y="3474"/>
                  </a:lnTo>
                  <a:lnTo>
                    <a:pt x="1459" y="3480"/>
                  </a:lnTo>
                  <a:lnTo>
                    <a:pt x="1495" y="3486"/>
                  </a:lnTo>
                  <a:lnTo>
                    <a:pt x="1531" y="3491"/>
                  </a:lnTo>
                  <a:lnTo>
                    <a:pt x="1568" y="3495"/>
                  </a:lnTo>
                  <a:lnTo>
                    <a:pt x="1605" y="3499"/>
                  </a:lnTo>
                  <a:lnTo>
                    <a:pt x="1641" y="3502"/>
                  </a:lnTo>
                  <a:lnTo>
                    <a:pt x="1678" y="3503"/>
                  </a:lnTo>
                  <a:lnTo>
                    <a:pt x="1714" y="3504"/>
                  </a:lnTo>
                  <a:lnTo>
                    <a:pt x="1751" y="3505"/>
                  </a:lnTo>
                  <a:lnTo>
                    <a:pt x="1788" y="3504"/>
                  </a:lnTo>
                  <a:lnTo>
                    <a:pt x="1824" y="3503"/>
                  </a:lnTo>
                  <a:lnTo>
                    <a:pt x="1862" y="3501"/>
                  </a:lnTo>
                  <a:lnTo>
                    <a:pt x="1898" y="3499"/>
                  </a:lnTo>
                  <a:lnTo>
                    <a:pt x="1934" y="3495"/>
                  </a:lnTo>
                  <a:lnTo>
                    <a:pt x="1970" y="3491"/>
                  </a:lnTo>
                  <a:lnTo>
                    <a:pt x="2007" y="3486"/>
                  </a:lnTo>
                  <a:lnTo>
                    <a:pt x="2043" y="3480"/>
                  </a:lnTo>
                  <a:lnTo>
                    <a:pt x="2079" y="3474"/>
                  </a:lnTo>
                  <a:lnTo>
                    <a:pt x="2115" y="3467"/>
                  </a:lnTo>
                  <a:lnTo>
                    <a:pt x="2151" y="3459"/>
                  </a:lnTo>
                  <a:lnTo>
                    <a:pt x="2186" y="3450"/>
                  </a:lnTo>
                  <a:lnTo>
                    <a:pt x="2222" y="3441"/>
                  </a:lnTo>
                  <a:lnTo>
                    <a:pt x="2258" y="3430"/>
                  </a:lnTo>
                  <a:lnTo>
                    <a:pt x="2292" y="3419"/>
                  </a:lnTo>
                  <a:lnTo>
                    <a:pt x="2327" y="3407"/>
                  </a:lnTo>
                  <a:lnTo>
                    <a:pt x="2361" y="3395"/>
                  </a:lnTo>
                  <a:lnTo>
                    <a:pt x="2396" y="3382"/>
                  </a:lnTo>
                  <a:lnTo>
                    <a:pt x="2430" y="3368"/>
                  </a:lnTo>
                  <a:lnTo>
                    <a:pt x="2463" y="3353"/>
                  </a:lnTo>
                  <a:lnTo>
                    <a:pt x="2497" y="3337"/>
                  </a:lnTo>
                  <a:lnTo>
                    <a:pt x="2530" y="3321"/>
                  </a:lnTo>
                  <a:lnTo>
                    <a:pt x="2562" y="3306"/>
                  </a:lnTo>
                  <a:lnTo>
                    <a:pt x="2595" y="3287"/>
                  </a:lnTo>
                  <a:lnTo>
                    <a:pt x="2627" y="3269"/>
                  </a:lnTo>
                  <a:lnTo>
                    <a:pt x="2658" y="3251"/>
                  </a:lnTo>
                  <a:lnTo>
                    <a:pt x="2689" y="3232"/>
                  </a:lnTo>
                  <a:lnTo>
                    <a:pt x="2720" y="3211"/>
                  </a:lnTo>
                  <a:lnTo>
                    <a:pt x="2750" y="3191"/>
                  </a:lnTo>
                  <a:lnTo>
                    <a:pt x="2780" y="3169"/>
                  </a:lnTo>
                  <a:lnTo>
                    <a:pt x="2809" y="3148"/>
                  </a:lnTo>
                  <a:lnTo>
                    <a:pt x="2839" y="3125"/>
                  </a:lnTo>
                  <a:lnTo>
                    <a:pt x="2867" y="3102"/>
                  </a:lnTo>
                  <a:lnTo>
                    <a:pt x="2896" y="3079"/>
                  </a:lnTo>
                  <a:lnTo>
                    <a:pt x="2923" y="3055"/>
                  </a:lnTo>
                  <a:lnTo>
                    <a:pt x="2950" y="3030"/>
                  </a:lnTo>
                  <a:lnTo>
                    <a:pt x="2976" y="3004"/>
                  </a:lnTo>
                  <a:lnTo>
                    <a:pt x="3002" y="2977"/>
                  </a:lnTo>
                  <a:lnTo>
                    <a:pt x="3027" y="2951"/>
                  </a:lnTo>
                  <a:lnTo>
                    <a:pt x="3052" y="2924"/>
                  </a:lnTo>
                  <a:lnTo>
                    <a:pt x="3076" y="2897"/>
                  </a:lnTo>
                  <a:lnTo>
                    <a:pt x="3100" y="2869"/>
                  </a:lnTo>
                  <a:lnTo>
                    <a:pt x="3123" y="284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96" name="Freeform 596"/>
            <p:cNvSpPr>
              <a:spLocks/>
            </p:cNvSpPr>
            <p:nvPr/>
          </p:nvSpPr>
          <p:spPr bwMode="auto">
            <a:xfrm>
              <a:off x="4829" y="1627"/>
              <a:ext cx="689" cy="689"/>
            </a:xfrm>
            <a:custGeom>
              <a:avLst/>
              <a:gdLst>
                <a:gd name="T0" fmla="*/ 2055 w 2059"/>
                <a:gd name="T1" fmla="*/ 947 h 2061"/>
                <a:gd name="T2" fmla="*/ 2041 w 2059"/>
                <a:gd name="T3" fmla="*/ 837 h 2061"/>
                <a:gd name="T4" fmla="*/ 2013 w 2059"/>
                <a:gd name="T5" fmla="*/ 728 h 2061"/>
                <a:gd name="T6" fmla="*/ 1976 w 2059"/>
                <a:gd name="T7" fmla="*/ 623 h 2061"/>
                <a:gd name="T8" fmla="*/ 1926 w 2059"/>
                <a:gd name="T9" fmla="*/ 523 h 2061"/>
                <a:gd name="T10" fmla="*/ 1866 w 2059"/>
                <a:gd name="T11" fmla="*/ 429 h 2061"/>
                <a:gd name="T12" fmla="*/ 1797 w 2059"/>
                <a:gd name="T13" fmla="*/ 343 h 2061"/>
                <a:gd name="T14" fmla="*/ 1717 w 2059"/>
                <a:gd name="T15" fmla="*/ 263 h 2061"/>
                <a:gd name="T16" fmla="*/ 1630 w 2059"/>
                <a:gd name="T17" fmla="*/ 194 h 2061"/>
                <a:gd name="T18" fmla="*/ 1537 w 2059"/>
                <a:gd name="T19" fmla="*/ 134 h 2061"/>
                <a:gd name="T20" fmla="*/ 1437 w 2059"/>
                <a:gd name="T21" fmla="*/ 84 h 2061"/>
                <a:gd name="T22" fmla="*/ 1331 w 2059"/>
                <a:gd name="T23" fmla="*/ 45 h 2061"/>
                <a:gd name="T24" fmla="*/ 1223 w 2059"/>
                <a:gd name="T25" fmla="*/ 18 h 2061"/>
                <a:gd name="T26" fmla="*/ 1113 w 2059"/>
                <a:gd name="T27" fmla="*/ 3 h 2061"/>
                <a:gd name="T28" fmla="*/ 1002 w 2059"/>
                <a:gd name="T29" fmla="*/ 0 h 2061"/>
                <a:gd name="T30" fmla="*/ 891 w 2059"/>
                <a:gd name="T31" fmla="*/ 9 h 2061"/>
                <a:gd name="T32" fmla="*/ 781 w 2059"/>
                <a:gd name="T33" fmla="*/ 31 h 2061"/>
                <a:gd name="T34" fmla="*/ 674 w 2059"/>
                <a:gd name="T35" fmla="*/ 64 h 2061"/>
                <a:gd name="T36" fmla="*/ 572 w 2059"/>
                <a:gd name="T37" fmla="*/ 108 h 2061"/>
                <a:gd name="T38" fmla="*/ 474 w 2059"/>
                <a:gd name="T39" fmla="*/ 162 h 2061"/>
                <a:gd name="T40" fmla="*/ 385 w 2059"/>
                <a:gd name="T41" fmla="*/ 227 h 2061"/>
                <a:gd name="T42" fmla="*/ 302 w 2059"/>
                <a:gd name="T43" fmla="*/ 302 h 2061"/>
                <a:gd name="T44" fmla="*/ 227 w 2059"/>
                <a:gd name="T45" fmla="*/ 385 h 2061"/>
                <a:gd name="T46" fmla="*/ 162 w 2059"/>
                <a:gd name="T47" fmla="*/ 476 h 2061"/>
                <a:gd name="T48" fmla="*/ 106 w 2059"/>
                <a:gd name="T49" fmla="*/ 573 h 2061"/>
                <a:gd name="T50" fmla="*/ 62 w 2059"/>
                <a:gd name="T51" fmla="*/ 675 h 2061"/>
                <a:gd name="T52" fmla="*/ 30 w 2059"/>
                <a:gd name="T53" fmla="*/ 782 h 2061"/>
                <a:gd name="T54" fmla="*/ 9 w 2059"/>
                <a:gd name="T55" fmla="*/ 891 h 2061"/>
                <a:gd name="T56" fmla="*/ 0 w 2059"/>
                <a:gd name="T57" fmla="*/ 1002 h 2061"/>
                <a:gd name="T58" fmla="*/ 3 w 2059"/>
                <a:gd name="T59" fmla="*/ 1115 h 2061"/>
                <a:gd name="T60" fmla="*/ 18 w 2059"/>
                <a:gd name="T61" fmla="*/ 1225 h 2061"/>
                <a:gd name="T62" fmla="*/ 45 w 2059"/>
                <a:gd name="T63" fmla="*/ 1334 h 2061"/>
                <a:gd name="T64" fmla="*/ 84 w 2059"/>
                <a:gd name="T65" fmla="*/ 1438 h 2061"/>
                <a:gd name="T66" fmla="*/ 133 w 2059"/>
                <a:gd name="T67" fmla="*/ 1538 h 2061"/>
                <a:gd name="T68" fmla="*/ 193 w 2059"/>
                <a:gd name="T69" fmla="*/ 1632 h 2061"/>
                <a:gd name="T70" fmla="*/ 263 w 2059"/>
                <a:gd name="T71" fmla="*/ 1719 h 2061"/>
                <a:gd name="T72" fmla="*/ 341 w 2059"/>
                <a:gd name="T73" fmla="*/ 1798 h 2061"/>
                <a:gd name="T74" fmla="*/ 429 w 2059"/>
                <a:gd name="T75" fmla="*/ 1867 h 2061"/>
                <a:gd name="T76" fmla="*/ 523 w 2059"/>
                <a:gd name="T77" fmla="*/ 1927 h 2061"/>
                <a:gd name="T78" fmla="*/ 623 w 2059"/>
                <a:gd name="T79" fmla="*/ 1977 h 2061"/>
                <a:gd name="T80" fmla="*/ 727 w 2059"/>
                <a:gd name="T81" fmla="*/ 2016 h 2061"/>
                <a:gd name="T82" fmla="*/ 835 w 2059"/>
                <a:gd name="T83" fmla="*/ 2043 h 2061"/>
                <a:gd name="T84" fmla="*/ 946 w 2059"/>
                <a:gd name="T85" fmla="*/ 2058 h 2061"/>
                <a:gd name="T86" fmla="*/ 1058 w 2059"/>
                <a:gd name="T87" fmla="*/ 2061 h 2061"/>
                <a:gd name="T88" fmla="*/ 1169 w 2059"/>
                <a:gd name="T89" fmla="*/ 2052 h 2061"/>
                <a:gd name="T90" fmla="*/ 1278 w 2059"/>
                <a:gd name="T91" fmla="*/ 2031 h 2061"/>
                <a:gd name="T92" fmla="*/ 1385 w 2059"/>
                <a:gd name="T93" fmla="*/ 1998 h 2061"/>
                <a:gd name="T94" fmla="*/ 1487 w 2059"/>
                <a:gd name="T95" fmla="*/ 1954 h 2061"/>
                <a:gd name="T96" fmla="*/ 1584 w 2059"/>
                <a:gd name="T97" fmla="*/ 1899 h 2061"/>
                <a:gd name="T98" fmla="*/ 1675 w 2059"/>
                <a:gd name="T99" fmla="*/ 1834 h 2061"/>
                <a:gd name="T100" fmla="*/ 1758 w 2059"/>
                <a:gd name="T101" fmla="*/ 1759 h 2061"/>
                <a:gd name="T102" fmla="*/ 1832 w 2059"/>
                <a:gd name="T103" fmla="*/ 1677 h 2061"/>
                <a:gd name="T104" fmla="*/ 1898 w 2059"/>
                <a:gd name="T105" fmla="*/ 1586 h 2061"/>
                <a:gd name="T106" fmla="*/ 1952 w 2059"/>
                <a:gd name="T107" fmla="*/ 1488 h 2061"/>
                <a:gd name="T108" fmla="*/ 1996 w 2059"/>
                <a:gd name="T109" fmla="*/ 1386 h 2061"/>
                <a:gd name="T110" fmla="*/ 2029 w 2059"/>
                <a:gd name="T111" fmla="*/ 1279 h 2061"/>
                <a:gd name="T112" fmla="*/ 2050 w 2059"/>
                <a:gd name="T113" fmla="*/ 1170 h 2061"/>
                <a:gd name="T114" fmla="*/ 2059 w 2059"/>
                <a:gd name="T115" fmla="*/ 1059 h 20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059" h="2061">
                  <a:moveTo>
                    <a:pt x="2059" y="1031"/>
                  </a:moveTo>
                  <a:lnTo>
                    <a:pt x="2059" y="1002"/>
                  </a:lnTo>
                  <a:lnTo>
                    <a:pt x="2058" y="975"/>
                  </a:lnTo>
                  <a:lnTo>
                    <a:pt x="2055" y="947"/>
                  </a:lnTo>
                  <a:lnTo>
                    <a:pt x="2053" y="919"/>
                  </a:lnTo>
                  <a:lnTo>
                    <a:pt x="2050" y="891"/>
                  </a:lnTo>
                  <a:lnTo>
                    <a:pt x="2046" y="864"/>
                  </a:lnTo>
                  <a:lnTo>
                    <a:pt x="2041" y="837"/>
                  </a:lnTo>
                  <a:lnTo>
                    <a:pt x="2035" y="809"/>
                  </a:lnTo>
                  <a:lnTo>
                    <a:pt x="2029" y="782"/>
                  </a:lnTo>
                  <a:lnTo>
                    <a:pt x="2021" y="755"/>
                  </a:lnTo>
                  <a:lnTo>
                    <a:pt x="2013" y="728"/>
                  </a:lnTo>
                  <a:lnTo>
                    <a:pt x="2005" y="701"/>
                  </a:lnTo>
                  <a:lnTo>
                    <a:pt x="1996" y="675"/>
                  </a:lnTo>
                  <a:lnTo>
                    <a:pt x="1986" y="649"/>
                  </a:lnTo>
                  <a:lnTo>
                    <a:pt x="1976" y="623"/>
                  </a:lnTo>
                  <a:lnTo>
                    <a:pt x="1965" y="598"/>
                  </a:lnTo>
                  <a:lnTo>
                    <a:pt x="1952" y="573"/>
                  </a:lnTo>
                  <a:lnTo>
                    <a:pt x="1940" y="548"/>
                  </a:lnTo>
                  <a:lnTo>
                    <a:pt x="1926" y="523"/>
                  </a:lnTo>
                  <a:lnTo>
                    <a:pt x="1912" y="499"/>
                  </a:lnTo>
                  <a:lnTo>
                    <a:pt x="1898" y="476"/>
                  </a:lnTo>
                  <a:lnTo>
                    <a:pt x="1882" y="452"/>
                  </a:lnTo>
                  <a:lnTo>
                    <a:pt x="1866" y="429"/>
                  </a:lnTo>
                  <a:lnTo>
                    <a:pt x="1849" y="407"/>
                  </a:lnTo>
                  <a:lnTo>
                    <a:pt x="1832" y="385"/>
                  </a:lnTo>
                  <a:lnTo>
                    <a:pt x="1815" y="363"/>
                  </a:lnTo>
                  <a:lnTo>
                    <a:pt x="1797" y="343"/>
                  </a:lnTo>
                  <a:lnTo>
                    <a:pt x="1777" y="322"/>
                  </a:lnTo>
                  <a:lnTo>
                    <a:pt x="1758" y="302"/>
                  </a:lnTo>
                  <a:lnTo>
                    <a:pt x="1738" y="283"/>
                  </a:lnTo>
                  <a:lnTo>
                    <a:pt x="1717" y="263"/>
                  </a:lnTo>
                  <a:lnTo>
                    <a:pt x="1697" y="245"/>
                  </a:lnTo>
                  <a:lnTo>
                    <a:pt x="1675" y="227"/>
                  </a:lnTo>
                  <a:lnTo>
                    <a:pt x="1652" y="210"/>
                  </a:lnTo>
                  <a:lnTo>
                    <a:pt x="1630" y="194"/>
                  </a:lnTo>
                  <a:lnTo>
                    <a:pt x="1607" y="177"/>
                  </a:lnTo>
                  <a:lnTo>
                    <a:pt x="1584" y="162"/>
                  </a:lnTo>
                  <a:lnTo>
                    <a:pt x="1561" y="148"/>
                  </a:lnTo>
                  <a:lnTo>
                    <a:pt x="1537" y="134"/>
                  </a:lnTo>
                  <a:lnTo>
                    <a:pt x="1512" y="120"/>
                  </a:lnTo>
                  <a:lnTo>
                    <a:pt x="1487" y="108"/>
                  </a:lnTo>
                  <a:lnTo>
                    <a:pt x="1462" y="95"/>
                  </a:lnTo>
                  <a:lnTo>
                    <a:pt x="1437" y="84"/>
                  </a:lnTo>
                  <a:lnTo>
                    <a:pt x="1411" y="73"/>
                  </a:lnTo>
                  <a:lnTo>
                    <a:pt x="1385" y="64"/>
                  </a:lnTo>
                  <a:lnTo>
                    <a:pt x="1358" y="54"/>
                  </a:lnTo>
                  <a:lnTo>
                    <a:pt x="1331" y="45"/>
                  </a:lnTo>
                  <a:lnTo>
                    <a:pt x="1305" y="37"/>
                  </a:lnTo>
                  <a:lnTo>
                    <a:pt x="1278" y="31"/>
                  </a:lnTo>
                  <a:lnTo>
                    <a:pt x="1251" y="24"/>
                  </a:lnTo>
                  <a:lnTo>
                    <a:pt x="1223" y="18"/>
                  </a:lnTo>
                  <a:lnTo>
                    <a:pt x="1196" y="14"/>
                  </a:lnTo>
                  <a:lnTo>
                    <a:pt x="1169" y="9"/>
                  </a:lnTo>
                  <a:lnTo>
                    <a:pt x="1141" y="6"/>
                  </a:lnTo>
                  <a:lnTo>
                    <a:pt x="1113" y="3"/>
                  </a:lnTo>
                  <a:lnTo>
                    <a:pt x="1085" y="1"/>
                  </a:lnTo>
                  <a:lnTo>
                    <a:pt x="1058" y="0"/>
                  </a:lnTo>
                  <a:lnTo>
                    <a:pt x="1029" y="0"/>
                  </a:lnTo>
                  <a:lnTo>
                    <a:pt x="1002" y="0"/>
                  </a:lnTo>
                  <a:lnTo>
                    <a:pt x="974" y="1"/>
                  </a:lnTo>
                  <a:lnTo>
                    <a:pt x="946" y="3"/>
                  </a:lnTo>
                  <a:lnTo>
                    <a:pt x="918" y="6"/>
                  </a:lnTo>
                  <a:lnTo>
                    <a:pt x="891" y="9"/>
                  </a:lnTo>
                  <a:lnTo>
                    <a:pt x="862" y="14"/>
                  </a:lnTo>
                  <a:lnTo>
                    <a:pt x="835" y="18"/>
                  </a:lnTo>
                  <a:lnTo>
                    <a:pt x="808" y="24"/>
                  </a:lnTo>
                  <a:lnTo>
                    <a:pt x="781" y="31"/>
                  </a:lnTo>
                  <a:lnTo>
                    <a:pt x="753" y="37"/>
                  </a:lnTo>
                  <a:lnTo>
                    <a:pt x="727" y="45"/>
                  </a:lnTo>
                  <a:lnTo>
                    <a:pt x="700" y="54"/>
                  </a:lnTo>
                  <a:lnTo>
                    <a:pt x="674" y="64"/>
                  </a:lnTo>
                  <a:lnTo>
                    <a:pt x="648" y="73"/>
                  </a:lnTo>
                  <a:lnTo>
                    <a:pt x="623" y="84"/>
                  </a:lnTo>
                  <a:lnTo>
                    <a:pt x="597" y="95"/>
                  </a:lnTo>
                  <a:lnTo>
                    <a:pt x="572" y="108"/>
                  </a:lnTo>
                  <a:lnTo>
                    <a:pt x="547" y="120"/>
                  </a:lnTo>
                  <a:lnTo>
                    <a:pt x="523" y="134"/>
                  </a:lnTo>
                  <a:lnTo>
                    <a:pt x="498" y="148"/>
                  </a:lnTo>
                  <a:lnTo>
                    <a:pt x="474" y="162"/>
                  </a:lnTo>
                  <a:lnTo>
                    <a:pt x="451" y="177"/>
                  </a:lnTo>
                  <a:lnTo>
                    <a:pt x="429" y="194"/>
                  </a:lnTo>
                  <a:lnTo>
                    <a:pt x="406" y="210"/>
                  </a:lnTo>
                  <a:lnTo>
                    <a:pt x="385" y="227"/>
                  </a:lnTo>
                  <a:lnTo>
                    <a:pt x="363" y="245"/>
                  </a:lnTo>
                  <a:lnTo>
                    <a:pt x="341" y="263"/>
                  </a:lnTo>
                  <a:lnTo>
                    <a:pt x="321" y="283"/>
                  </a:lnTo>
                  <a:lnTo>
                    <a:pt x="302" y="302"/>
                  </a:lnTo>
                  <a:lnTo>
                    <a:pt x="281" y="322"/>
                  </a:lnTo>
                  <a:lnTo>
                    <a:pt x="263" y="343"/>
                  </a:lnTo>
                  <a:lnTo>
                    <a:pt x="245" y="363"/>
                  </a:lnTo>
                  <a:lnTo>
                    <a:pt x="227" y="385"/>
                  </a:lnTo>
                  <a:lnTo>
                    <a:pt x="210" y="407"/>
                  </a:lnTo>
                  <a:lnTo>
                    <a:pt x="193" y="429"/>
                  </a:lnTo>
                  <a:lnTo>
                    <a:pt x="177" y="452"/>
                  </a:lnTo>
                  <a:lnTo>
                    <a:pt x="162" y="476"/>
                  </a:lnTo>
                  <a:lnTo>
                    <a:pt x="147" y="499"/>
                  </a:lnTo>
                  <a:lnTo>
                    <a:pt x="133" y="523"/>
                  </a:lnTo>
                  <a:lnTo>
                    <a:pt x="120" y="548"/>
                  </a:lnTo>
                  <a:lnTo>
                    <a:pt x="106" y="573"/>
                  </a:lnTo>
                  <a:lnTo>
                    <a:pt x="95" y="598"/>
                  </a:lnTo>
                  <a:lnTo>
                    <a:pt x="84" y="623"/>
                  </a:lnTo>
                  <a:lnTo>
                    <a:pt x="72" y="649"/>
                  </a:lnTo>
                  <a:lnTo>
                    <a:pt x="62" y="675"/>
                  </a:lnTo>
                  <a:lnTo>
                    <a:pt x="53" y="701"/>
                  </a:lnTo>
                  <a:lnTo>
                    <a:pt x="45" y="728"/>
                  </a:lnTo>
                  <a:lnTo>
                    <a:pt x="37" y="755"/>
                  </a:lnTo>
                  <a:lnTo>
                    <a:pt x="30" y="782"/>
                  </a:lnTo>
                  <a:lnTo>
                    <a:pt x="24" y="809"/>
                  </a:lnTo>
                  <a:lnTo>
                    <a:pt x="18" y="837"/>
                  </a:lnTo>
                  <a:lnTo>
                    <a:pt x="13" y="864"/>
                  </a:lnTo>
                  <a:lnTo>
                    <a:pt x="9" y="891"/>
                  </a:lnTo>
                  <a:lnTo>
                    <a:pt x="5" y="919"/>
                  </a:lnTo>
                  <a:lnTo>
                    <a:pt x="3" y="947"/>
                  </a:lnTo>
                  <a:lnTo>
                    <a:pt x="1" y="975"/>
                  </a:lnTo>
                  <a:lnTo>
                    <a:pt x="0" y="1002"/>
                  </a:lnTo>
                  <a:lnTo>
                    <a:pt x="0" y="1031"/>
                  </a:lnTo>
                  <a:lnTo>
                    <a:pt x="0" y="1059"/>
                  </a:lnTo>
                  <a:lnTo>
                    <a:pt x="1" y="1086"/>
                  </a:lnTo>
                  <a:lnTo>
                    <a:pt x="3" y="1115"/>
                  </a:lnTo>
                  <a:lnTo>
                    <a:pt x="5" y="1142"/>
                  </a:lnTo>
                  <a:lnTo>
                    <a:pt x="9" y="1170"/>
                  </a:lnTo>
                  <a:lnTo>
                    <a:pt x="13" y="1198"/>
                  </a:lnTo>
                  <a:lnTo>
                    <a:pt x="18" y="1225"/>
                  </a:lnTo>
                  <a:lnTo>
                    <a:pt x="24" y="1252"/>
                  </a:lnTo>
                  <a:lnTo>
                    <a:pt x="30" y="1279"/>
                  </a:lnTo>
                  <a:lnTo>
                    <a:pt x="37" y="1307"/>
                  </a:lnTo>
                  <a:lnTo>
                    <a:pt x="45" y="1334"/>
                  </a:lnTo>
                  <a:lnTo>
                    <a:pt x="53" y="1360"/>
                  </a:lnTo>
                  <a:lnTo>
                    <a:pt x="62" y="1386"/>
                  </a:lnTo>
                  <a:lnTo>
                    <a:pt x="72" y="1412"/>
                  </a:lnTo>
                  <a:lnTo>
                    <a:pt x="84" y="1438"/>
                  </a:lnTo>
                  <a:lnTo>
                    <a:pt x="95" y="1463"/>
                  </a:lnTo>
                  <a:lnTo>
                    <a:pt x="106" y="1488"/>
                  </a:lnTo>
                  <a:lnTo>
                    <a:pt x="120" y="1513"/>
                  </a:lnTo>
                  <a:lnTo>
                    <a:pt x="133" y="1538"/>
                  </a:lnTo>
                  <a:lnTo>
                    <a:pt x="147" y="1562"/>
                  </a:lnTo>
                  <a:lnTo>
                    <a:pt x="162" y="1586"/>
                  </a:lnTo>
                  <a:lnTo>
                    <a:pt x="177" y="1610"/>
                  </a:lnTo>
                  <a:lnTo>
                    <a:pt x="193" y="1632"/>
                  </a:lnTo>
                  <a:lnTo>
                    <a:pt x="210" y="1654"/>
                  </a:lnTo>
                  <a:lnTo>
                    <a:pt x="227" y="1677"/>
                  </a:lnTo>
                  <a:lnTo>
                    <a:pt x="245" y="1698"/>
                  </a:lnTo>
                  <a:lnTo>
                    <a:pt x="263" y="1719"/>
                  </a:lnTo>
                  <a:lnTo>
                    <a:pt x="281" y="1739"/>
                  </a:lnTo>
                  <a:lnTo>
                    <a:pt x="302" y="1759"/>
                  </a:lnTo>
                  <a:lnTo>
                    <a:pt x="321" y="1779"/>
                  </a:lnTo>
                  <a:lnTo>
                    <a:pt x="341" y="1798"/>
                  </a:lnTo>
                  <a:lnTo>
                    <a:pt x="363" y="1816"/>
                  </a:lnTo>
                  <a:lnTo>
                    <a:pt x="385" y="1834"/>
                  </a:lnTo>
                  <a:lnTo>
                    <a:pt x="406" y="1851"/>
                  </a:lnTo>
                  <a:lnTo>
                    <a:pt x="429" y="1867"/>
                  </a:lnTo>
                  <a:lnTo>
                    <a:pt x="451" y="1884"/>
                  </a:lnTo>
                  <a:lnTo>
                    <a:pt x="474" y="1899"/>
                  </a:lnTo>
                  <a:lnTo>
                    <a:pt x="498" y="1914"/>
                  </a:lnTo>
                  <a:lnTo>
                    <a:pt x="523" y="1927"/>
                  </a:lnTo>
                  <a:lnTo>
                    <a:pt x="547" y="1941"/>
                  </a:lnTo>
                  <a:lnTo>
                    <a:pt x="572" y="1954"/>
                  </a:lnTo>
                  <a:lnTo>
                    <a:pt x="597" y="1966"/>
                  </a:lnTo>
                  <a:lnTo>
                    <a:pt x="623" y="1977"/>
                  </a:lnTo>
                  <a:lnTo>
                    <a:pt x="648" y="1988"/>
                  </a:lnTo>
                  <a:lnTo>
                    <a:pt x="674" y="1998"/>
                  </a:lnTo>
                  <a:lnTo>
                    <a:pt x="700" y="2007"/>
                  </a:lnTo>
                  <a:lnTo>
                    <a:pt x="727" y="2016"/>
                  </a:lnTo>
                  <a:lnTo>
                    <a:pt x="753" y="2024"/>
                  </a:lnTo>
                  <a:lnTo>
                    <a:pt x="781" y="2031"/>
                  </a:lnTo>
                  <a:lnTo>
                    <a:pt x="808" y="2038"/>
                  </a:lnTo>
                  <a:lnTo>
                    <a:pt x="835" y="2043"/>
                  </a:lnTo>
                  <a:lnTo>
                    <a:pt x="862" y="2048"/>
                  </a:lnTo>
                  <a:lnTo>
                    <a:pt x="891" y="2052"/>
                  </a:lnTo>
                  <a:lnTo>
                    <a:pt x="918" y="2056"/>
                  </a:lnTo>
                  <a:lnTo>
                    <a:pt x="946" y="2058"/>
                  </a:lnTo>
                  <a:lnTo>
                    <a:pt x="974" y="2060"/>
                  </a:lnTo>
                  <a:lnTo>
                    <a:pt x="1002" y="2061"/>
                  </a:lnTo>
                  <a:lnTo>
                    <a:pt x="1029" y="2061"/>
                  </a:lnTo>
                  <a:lnTo>
                    <a:pt x="1058" y="2061"/>
                  </a:lnTo>
                  <a:lnTo>
                    <a:pt x="1085" y="2060"/>
                  </a:lnTo>
                  <a:lnTo>
                    <a:pt x="1113" y="2058"/>
                  </a:lnTo>
                  <a:lnTo>
                    <a:pt x="1141" y="2056"/>
                  </a:lnTo>
                  <a:lnTo>
                    <a:pt x="1169" y="2052"/>
                  </a:lnTo>
                  <a:lnTo>
                    <a:pt x="1196" y="2048"/>
                  </a:lnTo>
                  <a:lnTo>
                    <a:pt x="1223" y="2043"/>
                  </a:lnTo>
                  <a:lnTo>
                    <a:pt x="1251" y="2038"/>
                  </a:lnTo>
                  <a:lnTo>
                    <a:pt x="1278" y="2031"/>
                  </a:lnTo>
                  <a:lnTo>
                    <a:pt x="1305" y="2024"/>
                  </a:lnTo>
                  <a:lnTo>
                    <a:pt x="1331" y="2016"/>
                  </a:lnTo>
                  <a:lnTo>
                    <a:pt x="1358" y="2007"/>
                  </a:lnTo>
                  <a:lnTo>
                    <a:pt x="1385" y="1998"/>
                  </a:lnTo>
                  <a:lnTo>
                    <a:pt x="1411" y="1988"/>
                  </a:lnTo>
                  <a:lnTo>
                    <a:pt x="1437" y="1977"/>
                  </a:lnTo>
                  <a:lnTo>
                    <a:pt x="1462" y="1966"/>
                  </a:lnTo>
                  <a:lnTo>
                    <a:pt x="1487" y="1954"/>
                  </a:lnTo>
                  <a:lnTo>
                    <a:pt x="1512" y="1941"/>
                  </a:lnTo>
                  <a:lnTo>
                    <a:pt x="1537" y="1927"/>
                  </a:lnTo>
                  <a:lnTo>
                    <a:pt x="1561" y="1914"/>
                  </a:lnTo>
                  <a:lnTo>
                    <a:pt x="1584" y="1899"/>
                  </a:lnTo>
                  <a:lnTo>
                    <a:pt x="1607" y="1884"/>
                  </a:lnTo>
                  <a:lnTo>
                    <a:pt x="1630" y="1867"/>
                  </a:lnTo>
                  <a:lnTo>
                    <a:pt x="1652" y="1851"/>
                  </a:lnTo>
                  <a:lnTo>
                    <a:pt x="1675" y="1834"/>
                  </a:lnTo>
                  <a:lnTo>
                    <a:pt x="1697" y="1816"/>
                  </a:lnTo>
                  <a:lnTo>
                    <a:pt x="1717" y="1798"/>
                  </a:lnTo>
                  <a:lnTo>
                    <a:pt x="1738" y="1779"/>
                  </a:lnTo>
                  <a:lnTo>
                    <a:pt x="1758" y="1759"/>
                  </a:lnTo>
                  <a:lnTo>
                    <a:pt x="1777" y="1739"/>
                  </a:lnTo>
                  <a:lnTo>
                    <a:pt x="1797" y="1719"/>
                  </a:lnTo>
                  <a:lnTo>
                    <a:pt x="1815" y="1698"/>
                  </a:lnTo>
                  <a:lnTo>
                    <a:pt x="1832" y="1677"/>
                  </a:lnTo>
                  <a:lnTo>
                    <a:pt x="1849" y="1654"/>
                  </a:lnTo>
                  <a:lnTo>
                    <a:pt x="1866" y="1632"/>
                  </a:lnTo>
                  <a:lnTo>
                    <a:pt x="1882" y="1610"/>
                  </a:lnTo>
                  <a:lnTo>
                    <a:pt x="1898" y="1586"/>
                  </a:lnTo>
                  <a:lnTo>
                    <a:pt x="1912" y="1562"/>
                  </a:lnTo>
                  <a:lnTo>
                    <a:pt x="1926" y="1538"/>
                  </a:lnTo>
                  <a:lnTo>
                    <a:pt x="1940" y="1513"/>
                  </a:lnTo>
                  <a:lnTo>
                    <a:pt x="1952" y="1488"/>
                  </a:lnTo>
                  <a:lnTo>
                    <a:pt x="1965" y="1463"/>
                  </a:lnTo>
                  <a:lnTo>
                    <a:pt x="1976" y="1438"/>
                  </a:lnTo>
                  <a:lnTo>
                    <a:pt x="1986" y="1412"/>
                  </a:lnTo>
                  <a:lnTo>
                    <a:pt x="1996" y="1386"/>
                  </a:lnTo>
                  <a:lnTo>
                    <a:pt x="2005" y="1360"/>
                  </a:lnTo>
                  <a:lnTo>
                    <a:pt x="2013" y="1334"/>
                  </a:lnTo>
                  <a:lnTo>
                    <a:pt x="2021" y="1307"/>
                  </a:lnTo>
                  <a:lnTo>
                    <a:pt x="2029" y="1279"/>
                  </a:lnTo>
                  <a:lnTo>
                    <a:pt x="2035" y="1252"/>
                  </a:lnTo>
                  <a:lnTo>
                    <a:pt x="2041" y="1225"/>
                  </a:lnTo>
                  <a:lnTo>
                    <a:pt x="2046" y="1198"/>
                  </a:lnTo>
                  <a:lnTo>
                    <a:pt x="2050" y="1170"/>
                  </a:lnTo>
                  <a:lnTo>
                    <a:pt x="2053" y="1142"/>
                  </a:lnTo>
                  <a:lnTo>
                    <a:pt x="2055" y="1115"/>
                  </a:lnTo>
                  <a:lnTo>
                    <a:pt x="2058" y="1086"/>
                  </a:lnTo>
                  <a:lnTo>
                    <a:pt x="2059" y="1059"/>
                  </a:lnTo>
                  <a:lnTo>
                    <a:pt x="2059" y="1031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97" name="Freeform 597"/>
            <p:cNvSpPr>
              <a:spLocks/>
            </p:cNvSpPr>
            <p:nvPr/>
          </p:nvSpPr>
          <p:spPr bwMode="auto">
            <a:xfrm>
              <a:off x="4933" y="1730"/>
              <a:ext cx="482" cy="483"/>
            </a:xfrm>
            <a:custGeom>
              <a:avLst/>
              <a:gdLst>
                <a:gd name="T0" fmla="*/ 1161 w 1442"/>
                <a:gd name="T1" fmla="*/ 150 h 1444"/>
                <a:gd name="T2" fmla="*/ 1104 w 1442"/>
                <a:gd name="T3" fmla="*/ 110 h 1444"/>
                <a:gd name="T4" fmla="*/ 1044 w 1442"/>
                <a:gd name="T5" fmla="*/ 76 h 1444"/>
                <a:gd name="T6" fmla="*/ 980 w 1442"/>
                <a:gd name="T7" fmla="*/ 49 h 1444"/>
                <a:gd name="T8" fmla="*/ 914 w 1442"/>
                <a:gd name="T9" fmla="*/ 27 h 1444"/>
                <a:gd name="T10" fmla="*/ 847 w 1442"/>
                <a:gd name="T11" fmla="*/ 11 h 1444"/>
                <a:gd name="T12" fmla="*/ 778 w 1442"/>
                <a:gd name="T13" fmla="*/ 2 h 1444"/>
                <a:gd name="T14" fmla="*/ 709 w 1442"/>
                <a:gd name="T15" fmla="*/ 0 h 1444"/>
                <a:gd name="T16" fmla="*/ 640 w 1442"/>
                <a:gd name="T17" fmla="*/ 4 h 1444"/>
                <a:gd name="T18" fmla="*/ 571 w 1442"/>
                <a:gd name="T19" fmla="*/ 16 h 1444"/>
                <a:gd name="T20" fmla="*/ 504 w 1442"/>
                <a:gd name="T21" fmla="*/ 34 h 1444"/>
                <a:gd name="T22" fmla="*/ 440 w 1442"/>
                <a:gd name="T23" fmla="*/ 58 h 1444"/>
                <a:gd name="T24" fmla="*/ 377 w 1442"/>
                <a:gd name="T25" fmla="*/ 87 h 1444"/>
                <a:gd name="T26" fmla="*/ 318 w 1442"/>
                <a:gd name="T27" fmla="*/ 123 h 1444"/>
                <a:gd name="T28" fmla="*/ 263 w 1442"/>
                <a:gd name="T29" fmla="*/ 164 h 1444"/>
                <a:gd name="T30" fmla="*/ 212 w 1442"/>
                <a:gd name="T31" fmla="*/ 211 h 1444"/>
                <a:gd name="T32" fmla="*/ 165 w 1442"/>
                <a:gd name="T33" fmla="*/ 263 h 1444"/>
                <a:gd name="T34" fmla="*/ 124 w 1442"/>
                <a:gd name="T35" fmla="*/ 318 h 1444"/>
                <a:gd name="T36" fmla="*/ 88 w 1442"/>
                <a:gd name="T37" fmla="*/ 378 h 1444"/>
                <a:gd name="T38" fmla="*/ 58 w 1442"/>
                <a:gd name="T39" fmla="*/ 440 h 1444"/>
                <a:gd name="T40" fmla="*/ 33 w 1442"/>
                <a:gd name="T41" fmla="*/ 505 h 1444"/>
                <a:gd name="T42" fmla="*/ 16 w 1442"/>
                <a:gd name="T43" fmla="*/ 572 h 1444"/>
                <a:gd name="T44" fmla="*/ 5 w 1442"/>
                <a:gd name="T45" fmla="*/ 640 h 1444"/>
                <a:gd name="T46" fmla="*/ 0 w 1442"/>
                <a:gd name="T47" fmla="*/ 709 h 1444"/>
                <a:gd name="T48" fmla="*/ 3 w 1442"/>
                <a:gd name="T49" fmla="*/ 778 h 1444"/>
                <a:gd name="T50" fmla="*/ 12 w 1442"/>
                <a:gd name="T51" fmla="*/ 847 h 1444"/>
                <a:gd name="T52" fmla="*/ 27 w 1442"/>
                <a:gd name="T53" fmla="*/ 915 h 1444"/>
                <a:gd name="T54" fmla="*/ 48 w 1442"/>
                <a:gd name="T55" fmla="*/ 980 h 1444"/>
                <a:gd name="T56" fmla="*/ 77 w 1442"/>
                <a:gd name="T57" fmla="*/ 1044 h 1444"/>
                <a:gd name="T58" fmla="*/ 111 w 1442"/>
                <a:gd name="T59" fmla="*/ 1104 h 1444"/>
                <a:gd name="T60" fmla="*/ 149 w 1442"/>
                <a:gd name="T61" fmla="*/ 1161 h 1444"/>
                <a:gd name="T62" fmla="*/ 195 w 1442"/>
                <a:gd name="T63" fmla="*/ 1213 h 1444"/>
                <a:gd name="T64" fmla="*/ 243 w 1442"/>
                <a:gd name="T65" fmla="*/ 1262 h 1444"/>
                <a:gd name="T66" fmla="*/ 298 w 1442"/>
                <a:gd name="T67" fmla="*/ 1305 h 1444"/>
                <a:gd name="T68" fmla="*/ 356 w 1442"/>
                <a:gd name="T69" fmla="*/ 1344 h 1444"/>
                <a:gd name="T70" fmla="*/ 417 w 1442"/>
                <a:gd name="T71" fmla="*/ 1376 h 1444"/>
                <a:gd name="T72" fmla="*/ 481 w 1442"/>
                <a:gd name="T73" fmla="*/ 1402 h 1444"/>
                <a:gd name="T74" fmla="*/ 548 w 1442"/>
                <a:gd name="T75" fmla="*/ 1422 h 1444"/>
                <a:gd name="T76" fmla="*/ 615 w 1442"/>
                <a:gd name="T77" fmla="*/ 1436 h 1444"/>
                <a:gd name="T78" fmla="*/ 684 w 1442"/>
                <a:gd name="T79" fmla="*/ 1442 h 1444"/>
                <a:gd name="T80" fmla="*/ 753 w 1442"/>
                <a:gd name="T81" fmla="*/ 1442 h 1444"/>
                <a:gd name="T82" fmla="*/ 822 w 1442"/>
                <a:gd name="T83" fmla="*/ 1436 h 1444"/>
                <a:gd name="T84" fmla="*/ 890 w 1442"/>
                <a:gd name="T85" fmla="*/ 1423 h 1444"/>
                <a:gd name="T86" fmla="*/ 956 w 1442"/>
                <a:gd name="T87" fmla="*/ 1404 h 1444"/>
                <a:gd name="T88" fmla="*/ 1021 w 1442"/>
                <a:gd name="T89" fmla="*/ 1378 h 1444"/>
                <a:gd name="T90" fmla="*/ 1082 w 1442"/>
                <a:gd name="T91" fmla="*/ 1346 h 1444"/>
                <a:gd name="T92" fmla="*/ 1140 w 1442"/>
                <a:gd name="T93" fmla="*/ 1309 h 1444"/>
                <a:gd name="T94" fmla="*/ 1195 w 1442"/>
                <a:gd name="T95" fmla="*/ 1267 h 1444"/>
                <a:gd name="T96" fmla="*/ 1245 w 1442"/>
                <a:gd name="T97" fmla="*/ 1218 h 1444"/>
                <a:gd name="T98" fmla="*/ 1290 w 1442"/>
                <a:gd name="T99" fmla="*/ 1166 h 1444"/>
                <a:gd name="T100" fmla="*/ 1330 w 1442"/>
                <a:gd name="T101" fmla="*/ 1109 h 1444"/>
                <a:gd name="T102" fmla="*/ 1364 w 1442"/>
                <a:gd name="T103" fmla="*/ 1049 h 1444"/>
                <a:gd name="T104" fmla="*/ 1392 w 1442"/>
                <a:gd name="T105" fmla="*/ 986 h 1444"/>
                <a:gd name="T106" fmla="*/ 1415 w 1442"/>
                <a:gd name="T107" fmla="*/ 920 h 1444"/>
                <a:gd name="T108" fmla="*/ 1431 w 1442"/>
                <a:gd name="T109" fmla="*/ 853 h 1444"/>
                <a:gd name="T110" fmla="*/ 1440 w 1442"/>
                <a:gd name="T111" fmla="*/ 784 h 1444"/>
                <a:gd name="T112" fmla="*/ 1442 w 1442"/>
                <a:gd name="T113" fmla="*/ 715 h 1444"/>
                <a:gd name="T114" fmla="*/ 1439 w 1442"/>
                <a:gd name="T115" fmla="*/ 646 h 1444"/>
                <a:gd name="T116" fmla="*/ 1427 w 1442"/>
                <a:gd name="T117" fmla="*/ 578 h 1444"/>
                <a:gd name="T118" fmla="*/ 1410 w 1442"/>
                <a:gd name="T119" fmla="*/ 511 h 1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42" h="1444">
                  <a:moveTo>
                    <a:pt x="1196" y="179"/>
                  </a:moveTo>
                  <a:lnTo>
                    <a:pt x="1179" y="164"/>
                  </a:lnTo>
                  <a:lnTo>
                    <a:pt x="1161" y="150"/>
                  </a:lnTo>
                  <a:lnTo>
                    <a:pt x="1142" y="136"/>
                  </a:lnTo>
                  <a:lnTo>
                    <a:pt x="1123" y="122"/>
                  </a:lnTo>
                  <a:lnTo>
                    <a:pt x="1104" y="110"/>
                  </a:lnTo>
                  <a:lnTo>
                    <a:pt x="1085" y="98"/>
                  </a:lnTo>
                  <a:lnTo>
                    <a:pt x="1064" y="87"/>
                  </a:lnTo>
                  <a:lnTo>
                    <a:pt x="1044" y="76"/>
                  </a:lnTo>
                  <a:lnTo>
                    <a:pt x="1022" y="67"/>
                  </a:lnTo>
                  <a:lnTo>
                    <a:pt x="1002" y="56"/>
                  </a:lnTo>
                  <a:lnTo>
                    <a:pt x="980" y="49"/>
                  </a:lnTo>
                  <a:lnTo>
                    <a:pt x="959" y="41"/>
                  </a:lnTo>
                  <a:lnTo>
                    <a:pt x="937" y="33"/>
                  </a:lnTo>
                  <a:lnTo>
                    <a:pt x="914" y="27"/>
                  </a:lnTo>
                  <a:lnTo>
                    <a:pt x="892" y="20"/>
                  </a:lnTo>
                  <a:lnTo>
                    <a:pt x="870" y="16"/>
                  </a:lnTo>
                  <a:lnTo>
                    <a:pt x="847" y="11"/>
                  </a:lnTo>
                  <a:lnTo>
                    <a:pt x="825" y="8"/>
                  </a:lnTo>
                  <a:lnTo>
                    <a:pt x="801" y="4"/>
                  </a:lnTo>
                  <a:lnTo>
                    <a:pt x="778" y="2"/>
                  </a:lnTo>
                  <a:lnTo>
                    <a:pt x="755" y="1"/>
                  </a:lnTo>
                  <a:lnTo>
                    <a:pt x="733" y="0"/>
                  </a:lnTo>
                  <a:lnTo>
                    <a:pt x="709" y="0"/>
                  </a:lnTo>
                  <a:lnTo>
                    <a:pt x="686" y="1"/>
                  </a:lnTo>
                  <a:lnTo>
                    <a:pt x="663" y="2"/>
                  </a:lnTo>
                  <a:lnTo>
                    <a:pt x="640" y="4"/>
                  </a:lnTo>
                  <a:lnTo>
                    <a:pt x="617" y="8"/>
                  </a:lnTo>
                  <a:lnTo>
                    <a:pt x="594" y="11"/>
                  </a:lnTo>
                  <a:lnTo>
                    <a:pt x="571" y="16"/>
                  </a:lnTo>
                  <a:lnTo>
                    <a:pt x="549" y="21"/>
                  </a:lnTo>
                  <a:lnTo>
                    <a:pt x="527" y="27"/>
                  </a:lnTo>
                  <a:lnTo>
                    <a:pt x="504" y="34"/>
                  </a:lnTo>
                  <a:lnTo>
                    <a:pt x="483" y="41"/>
                  </a:lnTo>
                  <a:lnTo>
                    <a:pt x="461" y="49"/>
                  </a:lnTo>
                  <a:lnTo>
                    <a:pt x="440" y="58"/>
                  </a:lnTo>
                  <a:lnTo>
                    <a:pt x="419" y="67"/>
                  </a:lnTo>
                  <a:lnTo>
                    <a:pt x="398" y="77"/>
                  </a:lnTo>
                  <a:lnTo>
                    <a:pt x="377" y="87"/>
                  </a:lnTo>
                  <a:lnTo>
                    <a:pt x="358" y="98"/>
                  </a:lnTo>
                  <a:lnTo>
                    <a:pt x="338" y="111"/>
                  </a:lnTo>
                  <a:lnTo>
                    <a:pt x="318" y="123"/>
                  </a:lnTo>
                  <a:lnTo>
                    <a:pt x="299" y="137"/>
                  </a:lnTo>
                  <a:lnTo>
                    <a:pt x="281" y="151"/>
                  </a:lnTo>
                  <a:lnTo>
                    <a:pt x="263" y="164"/>
                  </a:lnTo>
                  <a:lnTo>
                    <a:pt x="246" y="180"/>
                  </a:lnTo>
                  <a:lnTo>
                    <a:pt x="229" y="195"/>
                  </a:lnTo>
                  <a:lnTo>
                    <a:pt x="212" y="211"/>
                  </a:lnTo>
                  <a:lnTo>
                    <a:pt x="196" y="228"/>
                  </a:lnTo>
                  <a:lnTo>
                    <a:pt x="180" y="245"/>
                  </a:lnTo>
                  <a:lnTo>
                    <a:pt x="165" y="263"/>
                  </a:lnTo>
                  <a:lnTo>
                    <a:pt x="150" y="280"/>
                  </a:lnTo>
                  <a:lnTo>
                    <a:pt x="137" y="299"/>
                  </a:lnTo>
                  <a:lnTo>
                    <a:pt x="124" y="318"/>
                  </a:lnTo>
                  <a:lnTo>
                    <a:pt x="112" y="338"/>
                  </a:lnTo>
                  <a:lnTo>
                    <a:pt x="99" y="357"/>
                  </a:lnTo>
                  <a:lnTo>
                    <a:pt x="88" y="378"/>
                  </a:lnTo>
                  <a:lnTo>
                    <a:pt x="78" y="398"/>
                  </a:lnTo>
                  <a:lnTo>
                    <a:pt x="67" y="419"/>
                  </a:lnTo>
                  <a:lnTo>
                    <a:pt x="58" y="440"/>
                  </a:lnTo>
                  <a:lnTo>
                    <a:pt x="49" y="461"/>
                  </a:lnTo>
                  <a:lnTo>
                    <a:pt x="41" y="482"/>
                  </a:lnTo>
                  <a:lnTo>
                    <a:pt x="33" y="505"/>
                  </a:lnTo>
                  <a:lnTo>
                    <a:pt x="28" y="526"/>
                  </a:lnTo>
                  <a:lnTo>
                    <a:pt x="21" y="549"/>
                  </a:lnTo>
                  <a:lnTo>
                    <a:pt x="16" y="572"/>
                  </a:lnTo>
                  <a:lnTo>
                    <a:pt x="12" y="595"/>
                  </a:lnTo>
                  <a:lnTo>
                    <a:pt x="8" y="617"/>
                  </a:lnTo>
                  <a:lnTo>
                    <a:pt x="5" y="640"/>
                  </a:lnTo>
                  <a:lnTo>
                    <a:pt x="3" y="663"/>
                  </a:lnTo>
                  <a:lnTo>
                    <a:pt x="2" y="686"/>
                  </a:lnTo>
                  <a:lnTo>
                    <a:pt x="0" y="709"/>
                  </a:lnTo>
                  <a:lnTo>
                    <a:pt x="0" y="732"/>
                  </a:lnTo>
                  <a:lnTo>
                    <a:pt x="2" y="756"/>
                  </a:lnTo>
                  <a:lnTo>
                    <a:pt x="3" y="778"/>
                  </a:lnTo>
                  <a:lnTo>
                    <a:pt x="5" y="801"/>
                  </a:lnTo>
                  <a:lnTo>
                    <a:pt x="7" y="824"/>
                  </a:lnTo>
                  <a:lnTo>
                    <a:pt x="12" y="847"/>
                  </a:lnTo>
                  <a:lnTo>
                    <a:pt x="16" y="869"/>
                  </a:lnTo>
                  <a:lnTo>
                    <a:pt x="21" y="892"/>
                  </a:lnTo>
                  <a:lnTo>
                    <a:pt x="27" y="915"/>
                  </a:lnTo>
                  <a:lnTo>
                    <a:pt x="33" y="936"/>
                  </a:lnTo>
                  <a:lnTo>
                    <a:pt x="40" y="959"/>
                  </a:lnTo>
                  <a:lnTo>
                    <a:pt x="48" y="980"/>
                  </a:lnTo>
                  <a:lnTo>
                    <a:pt x="57" y="1002"/>
                  </a:lnTo>
                  <a:lnTo>
                    <a:pt x="66" y="1022"/>
                  </a:lnTo>
                  <a:lnTo>
                    <a:pt x="77" y="1044"/>
                  </a:lnTo>
                  <a:lnTo>
                    <a:pt x="87" y="1064"/>
                  </a:lnTo>
                  <a:lnTo>
                    <a:pt x="98" y="1084"/>
                  </a:lnTo>
                  <a:lnTo>
                    <a:pt x="111" y="1104"/>
                  </a:lnTo>
                  <a:lnTo>
                    <a:pt x="123" y="1124"/>
                  </a:lnTo>
                  <a:lnTo>
                    <a:pt x="136" y="1143"/>
                  </a:lnTo>
                  <a:lnTo>
                    <a:pt x="149" y="1161"/>
                  </a:lnTo>
                  <a:lnTo>
                    <a:pt x="164" y="1179"/>
                  </a:lnTo>
                  <a:lnTo>
                    <a:pt x="179" y="1196"/>
                  </a:lnTo>
                  <a:lnTo>
                    <a:pt x="195" y="1213"/>
                  </a:lnTo>
                  <a:lnTo>
                    <a:pt x="210" y="1230"/>
                  </a:lnTo>
                  <a:lnTo>
                    <a:pt x="226" y="1246"/>
                  </a:lnTo>
                  <a:lnTo>
                    <a:pt x="243" y="1262"/>
                  </a:lnTo>
                  <a:lnTo>
                    <a:pt x="262" y="1277"/>
                  </a:lnTo>
                  <a:lnTo>
                    <a:pt x="280" y="1292"/>
                  </a:lnTo>
                  <a:lnTo>
                    <a:pt x="298" y="1305"/>
                  </a:lnTo>
                  <a:lnTo>
                    <a:pt x="317" y="1319"/>
                  </a:lnTo>
                  <a:lnTo>
                    <a:pt x="336" y="1331"/>
                  </a:lnTo>
                  <a:lnTo>
                    <a:pt x="356" y="1344"/>
                  </a:lnTo>
                  <a:lnTo>
                    <a:pt x="376" y="1355"/>
                  </a:lnTo>
                  <a:lnTo>
                    <a:pt x="397" y="1365"/>
                  </a:lnTo>
                  <a:lnTo>
                    <a:pt x="417" y="1376"/>
                  </a:lnTo>
                  <a:lnTo>
                    <a:pt x="437" y="1385"/>
                  </a:lnTo>
                  <a:lnTo>
                    <a:pt x="459" y="1394"/>
                  </a:lnTo>
                  <a:lnTo>
                    <a:pt x="481" y="1402"/>
                  </a:lnTo>
                  <a:lnTo>
                    <a:pt x="502" y="1410"/>
                  </a:lnTo>
                  <a:lnTo>
                    <a:pt x="525" y="1415"/>
                  </a:lnTo>
                  <a:lnTo>
                    <a:pt x="548" y="1422"/>
                  </a:lnTo>
                  <a:lnTo>
                    <a:pt x="569" y="1427"/>
                  </a:lnTo>
                  <a:lnTo>
                    <a:pt x="592" y="1431"/>
                  </a:lnTo>
                  <a:lnTo>
                    <a:pt x="615" y="1436"/>
                  </a:lnTo>
                  <a:lnTo>
                    <a:pt x="638" y="1438"/>
                  </a:lnTo>
                  <a:lnTo>
                    <a:pt x="661" y="1440"/>
                  </a:lnTo>
                  <a:lnTo>
                    <a:pt x="684" y="1442"/>
                  </a:lnTo>
                  <a:lnTo>
                    <a:pt x="707" y="1442"/>
                  </a:lnTo>
                  <a:lnTo>
                    <a:pt x="730" y="1444"/>
                  </a:lnTo>
                  <a:lnTo>
                    <a:pt x="753" y="1442"/>
                  </a:lnTo>
                  <a:lnTo>
                    <a:pt x="776" y="1441"/>
                  </a:lnTo>
                  <a:lnTo>
                    <a:pt x="800" y="1439"/>
                  </a:lnTo>
                  <a:lnTo>
                    <a:pt x="822" y="1436"/>
                  </a:lnTo>
                  <a:lnTo>
                    <a:pt x="845" y="1432"/>
                  </a:lnTo>
                  <a:lnTo>
                    <a:pt x="868" y="1428"/>
                  </a:lnTo>
                  <a:lnTo>
                    <a:pt x="890" y="1423"/>
                  </a:lnTo>
                  <a:lnTo>
                    <a:pt x="912" y="1418"/>
                  </a:lnTo>
                  <a:lnTo>
                    <a:pt x="935" y="1411"/>
                  </a:lnTo>
                  <a:lnTo>
                    <a:pt x="956" y="1404"/>
                  </a:lnTo>
                  <a:lnTo>
                    <a:pt x="978" y="1396"/>
                  </a:lnTo>
                  <a:lnTo>
                    <a:pt x="999" y="1387"/>
                  </a:lnTo>
                  <a:lnTo>
                    <a:pt x="1021" y="1378"/>
                  </a:lnTo>
                  <a:lnTo>
                    <a:pt x="1041" y="1369"/>
                  </a:lnTo>
                  <a:lnTo>
                    <a:pt x="1062" y="1357"/>
                  </a:lnTo>
                  <a:lnTo>
                    <a:pt x="1082" y="1346"/>
                  </a:lnTo>
                  <a:lnTo>
                    <a:pt x="1102" y="1335"/>
                  </a:lnTo>
                  <a:lnTo>
                    <a:pt x="1121" y="1322"/>
                  </a:lnTo>
                  <a:lnTo>
                    <a:pt x="1140" y="1309"/>
                  </a:lnTo>
                  <a:lnTo>
                    <a:pt x="1158" y="1295"/>
                  </a:lnTo>
                  <a:lnTo>
                    <a:pt x="1176" y="1281"/>
                  </a:lnTo>
                  <a:lnTo>
                    <a:pt x="1195" y="1267"/>
                  </a:lnTo>
                  <a:lnTo>
                    <a:pt x="1212" y="1251"/>
                  </a:lnTo>
                  <a:lnTo>
                    <a:pt x="1229" y="1235"/>
                  </a:lnTo>
                  <a:lnTo>
                    <a:pt x="1245" y="1218"/>
                  </a:lnTo>
                  <a:lnTo>
                    <a:pt x="1260" y="1201"/>
                  </a:lnTo>
                  <a:lnTo>
                    <a:pt x="1275" y="1184"/>
                  </a:lnTo>
                  <a:lnTo>
                    <a:pt x="1290" y="1166"/>
                  </a:lnTo>
                  <a:lnTo>
                    <a:pt x="1304" y="1147"/>
                  </a:lnTo>
                  <a:lnTo>
                    <a:pt x="1317" y="1128"/>
                  </a:lnTo>
                  <a:lnTo>
                    <a:pt x="1330" y="1109"/>
                  </a:lnTo>
                  <a:lnTo>
                    <a:pt x="1342" y="1089"/>
                  </a:lnTo>
                  <a:lnTo>
                    <a:pt x="1354" y="1069"/>
                  </a:lnTo>
                  <a:lnTo>
                    <a:pt x="1364" y="1049"/>
                  </a:lnTo>
                  <a:lnTo>
                    <a:pt x="1374" y="1028"/>
                  </a:lnTo>
                  <a:lnTo>
                    <a:pt x="1383" y="1008"/>
                  </a:lnTo>
                  <a:lnTo>
                    <a:pt x="1392" y="986"/>
                  </a:lnTo>
                  <a:lnTo>
                    <a:pt x="1400" y="965"/>
                  </a:lnTo>
                  <a:lnTo>
                    <a:pt x="1408" y="942"/>
                  </a:lnTo>
                  <a:lnTo>
                    <a:pt x="1415" y="920"/>
                  </a:lnTo>
                  <a:lnTo>
                    <a:pt x="1421" y="898"/>
                  </a:lnTo>
                  <a:lnTo>
                    <a:pt x="1426" y="875"/>
                  </a:lnTo>
                  <a:lnTo>
                    <a:pt x="1431" y="853"/>
                  </a:lnTo>
                  <a:lnTo>
                    <a:pt x="1434" y="830"/>
                  </a:lnTo>
                  <a:lnTo>
                    <a:pt x="1438" y="807"/>
                  </a:lnTo>
                  <a:lnTo>
                    <a:pt x="1440" y="784"/>
                  </a:lnTo>
                  <a:lnTo>
                    <a:pt x="1441" y="761"/>
                  </a:lnTo>
                  <a:lnTo>
                    <a:pt x="1442" y="738"/>
                  </a:lnTo>
                  <a:lnTo>
                    <a:pt x="1442" y="715"/>
                  </a:lnTo>
                  <a:lnTo>
                    <a:pt x="1442" y="692"/>
                  </a:lnTo>
                  <a:lnTo>
                    <a:pt x="1441" y="668"/>
                  </a:lnTo>
                  <a:lnTo>
                    <a:pt x="1439" y="646"/>
                  </a:lnTo>
                  <a:lnTo>
                    <a:pt x="1435" y="623"/>
                  </a:lnTo>
                  <a:lnTo>
                    <a:pt x="1432" y="600"/>
                  </a:lnTo>
                  <a:lnTo>
                    <a:pt x="1427" y="578"/>
                  </a:lnTo>
                  <a:lnTo>
                    <a:pt x="1423" y="555"/>
                  </a:lnTo>
                  <a:lnTo>
                    <a:pt x="1417" y="532"/>
                  </a:lnTo>
                  <a:lnTo>
                    <a:pt x="1410" y="511"/>
                  </a:lnTo>
                  <a:lnTo>
                    <a:pt x="1403" y="48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98" name="Freeform 598"/>
            <p:cNvSpPr>
              <a:spLocks/>
            </p:cNvSpPr>
            <p:nvPr/>
          </p:nvSpPr>
          <p:spPr bwMode="auto">
            <a:xfrm>
              <a:off x="5523" y="1661"/>
              <a:ext cx="42" cy="57"/>
            </a:xfrm>
            <a:custGeom>
              <a:avLst/>
              <a:gdLst>
                <a:gd name="T0" fmla="*/ 127 w 127"/>
                <a:gd name="T1" fmla="*/ 168 h 168"/>
                <a:gd name="T2" fmla="*/ 109 w 127"/>
                <a:gd name="T3" fmla="*/ 141 h 168"/>
                <a:gd name="T4" fmla="*/ 91 w 127"/>
                <a:gd name="T5" fmla="*/ 114 h 168"/>
                <a:gd name="T6" fmla="*/ 72 w 127"/>
                <a:gd name="T7" fmla="*/ 87 h 168"/>
                <a:gd name="T8" fmla="*/ 51 w 127"/>
                <a:gd name="T9" fmla="*/ 61 h 168"/>
                <a:gd name="T10" fmla="*/ 31 w 127"/>
                <a:gd name="T11" fmla="*/ 36 h 168"/>
                <a:gd name="T12" fmla="*/ 11 w 127"/>
                <a:gd name="T13" fmla="*/ 11 h 168"/>
                <a:gd name="T14" fmla="*/ 0 w 127"/>
                <a:gd name="T15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7" h="168">
                  <a:moveTo>
                    <a:pt x="127" y="168"/>
                  </a:moveTo>
                  <a:lnTo>
                    <a:pt x="109" y="141"/>
                  </a:lnTo>
                  <a:lnTo>
                    <a:pt x="91" y="114"/>
                  </a:lnTo>
                  <a:lnTo>
                    <a:pt x="72" y="87"/>
                  </a:lnTo>
                  <a:lnTo>
                    <a:pt x="51" y="61"/>
                  </a:lnTo>
                  <a:lnTo>
                    <a:pt x="31" y="36"/>
                  </a:lnTo>
                  <a:lnTo>
                    <a:pt x="11" y="1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199" name="Freeform 599"/>
            <p:cNvSpPr>
              <a:spLocks/>
            </p:cNvSpPr>
            <p:nvPr/>
          </p:nvSpPr>
          <p:spPr bwMode="auto">
            <a:xfrm>
              <a:off x="5487" y="1627"/>
              <a:ext cx="17" cy="17"/>
            </a:xfrm>
            <a:custGeom>
              <a:avLst/>
              <a:gdLst>
                <a:gd name="T0" fmla="*/ 47 w 47"/>
                <a:gd name="T1" fmla="*/ 46 h 46"/>
                <a:gd name="T2" fmla="*/ 24 w 47"/>
                <a:gd name="T3" fmla="*/ 23 h 46"/>
                <a:gd name="T4" fmla="*/ 0 w 47"/>
                <a:gd name="T5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7" h="46">
                  <a:moveTo>
                    <a:pt x="47" y="46"/>
                  </a:moveTo>
                  <a:lnTo>
                    <a:pt x="24" y="2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00" name="Freeform 600"/>
            <p:cNvSpPr>
              <a:spLocks/>
            </p:cNvSpPr>
            <p:nvPr/>
          </p:nvSpPr>
          <p:spPr bwMode="auto">
            <a:xfrm>
              <a:off x="5411" y="1568"/>
              <a:ext cx="58" cy="40"/>
            </a:xfrm>
            <a:custGeom>
              <a:avLst/>
              <a:gdLst>
                <a:gd name="T0" fmla="*/ 174 w 174"/>
                <a:gd name="T1" fmla="*/ 120 h 120"/>
                <a:gd name="T2" fmla="*/ 161 w 174"/>
                <a:gd name="T3" fmla="*/ 111 h 120"/>
                <a:gd name="T4" fmla="*/ 135 w 174"/>
                <a:gd name="T5" fmla="*/ 91 h 120"/>
                <a:gd name="T6" fmla="*/ 109 w 174"/>
                <a:gd name="T7" fmla="*/ 71 h 120"/>
                <a:gd name="T8" fmla="*/ 83 w 174"/>
                <a:gd name="T9" fmla="*/ 52 h 120"/>
                <a:gd name="T10" fmla="*/ 56 w 174"/>
                <a:gd name="T11" fmla="*/ 34 h 120"/>
                <a:gd name="T12" fmla="*/ 28 w 174"/>
                <a:gd name="T13" fmla="*/ 17 h 120"/>
                <a:gd name="T14" fmla="*/ 0 w 174"/>
                <a:gd name="T15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4" h="120">
                  <a:moveTo>
                    <a:pt x="174" y="120"/>
                  </a:moveTo>
                  <a:lnTo>
                    <a:pt x="161" y="111"/>
                  </a:lnTo>
                  <a:lnTo>
                    <a:pt x="135" y="91"/>
                  </a:lnTo>
                  <a:lnTo>
                    <a:pt x="109" y="71"/>
                  </a:lnTo>
                  <a:lnTo>
                    <a:pt x="83" y="52"/>
                  </a:lnTo>
                  <a:lnTo>
                    <a:pt x="56" y="34"/>
                  </a:lnTo>
                  <a:lnTo>
                    <a:pt x="28" y="17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01" name="Line 601"/>
            <p:cNvSpPr>
              <a:spLocks noChangeShapeType="1"/>
            </p:cNvSpPr>
            <p:nvPr/>
          </p:nvSpPr>
          <p:spPr bwMode="auto">
            <a:xfrm>
              <a:off x="5422" y="2219"/>
              <a:ext cx="150" cy="1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02" name="Freeform 602"/>
            <p:cNvSpPr>
              <a:spLocks/>
            </p:cNvSpPr>
            <p:nvPr/>
          </p:nvSpPr>
          <p:spPr bwMode="auto">
            <a:xfrm>
              <a:off x="5434" y="2232"/>
              <a:ext cx="138" cy="137"/>
            </a:xfrm>
            <a:custGeom>
              <a:avLst/>
              <a:gdLst>
                <a:gd name="T0" fmla="*/ 411 w 412"/>
                <a:gd name="T1" fmla="*/ 194 h 412"/>
                <a:gd name="T2" fmla="*/ 408 w 412"/>
                <a:gd name="T3" fmla="*/ 169 h 412"/>
                <a:gd name="T4" fmla="*/ 403 w 412"/>
                <a:gd name="T5" fmla="*/ 146 h 412"/>
                <a:gd name="T6" fmla="*/ 394 w 412"/>
                <a:gd name="T7" fmla="*/ 122 h 412"/>
                <a:gd name="T8" fmla="*/ 382 w 412"/>
                <a:gd name="T9" fmla="*/ 100 h 412"/>
                <a:gd name="T10" fmla="*/ 368 w 412"/>
                <a:gd name="T11" fmla="*/ 80 h 412"/>
                <a:gd name="T12" fmla="*/ 352 w 412"/>
                <a:gd name="T13" fmla="*/ 60 h 412"/>
                <a:gd name="T14" fmla="*/ 332 w 412"/>
                <a:gd name="T15" fmla="*/ 45 h 412"/>
                <a:gd name="T16" fmla="*/ 312 w 412"/>
                <a:gd name="T17" fmla="*/ 30 h 412"/>
                <a:gd name="T18" fmla="*/ 290 w 412"/>
                <a:gd name="T19" fmla="*/ 18 h 412"/>
                <a:gd name="T20" fmla="*/ 267 w 412"/>
                <a:gd name="T21" fmla="*/ 9 h 412"/>
                <a:gd name="T22" fmla="*/ 243 w 412"/>
                <a:gd name="T23" fmla="*/ 4 h 412"/>
                <a:gd name="T24" fmla="*/ 218 w 412"/>
                <a:gd name="T25" fmla="*/ 0 h 412"/>
                <a:gd name="T26" fmla="*/ 193 w 412"/>
                <a:gd name="T27" fmla="*/ 0 h 412"/>
                <a:gd name="T28" fmla="*/ 169 w 412"/>
                <a:gd name="T29" fmla="*/ 4 h 412"/>
                <a:gd name="T30" fmla="*/ 144 w 412"/>
                <a:gd name="T31" fmla="*/ 9 h 412"/>
                <a:gd name="T32" fmla="*/ 121 w 412"/>
                <a:gd name="T33" fmla="*/ 18 h 412"/>
                <a:gd name="T34" fmla="*/ 99 w 412"/>
                <a:gd name="T35" fmla="*/ 30 h 412"/>
                <a:gd name="T36" fmla="*/ 78 w 412"/>
                <a:gd name="T37" fmla="*/ 45 h 412"/>
                <a:gd name="T38" fmla="*/ 60 w 412"/>
                <a:gd name="T39" fmla="*/ 60 h 412"/>
                <a:gd name="T40" fmla="*/ 43 w 412"/>
                <a:gd name="T41" fmla="*/ 80 h 412"/>
                <a:gd name="T42" fmla="*/ 29 w 412"/>
                <a:gd name="T43" fmla="*/ 100 h 412"/>
                <a:gd name="T44" fmla="*/ 18 w 412"/>
                <a:gd name="T45" fmla="*/ 122 h 412"/>
                <a:gd name="T46" fmla="*/ 9 w 412"/>
                <a:gd name="T47" fmla="*/ 146 h 412"/>
                <a:gd name="T48" fmla="*/ 3 w 412"/>
                <a:gd name="T49" fmla="*/ 169 h 412"/>
                <a:gd name="T50" fmla="*/ 0 w 412"/>
                <a:gd name="T51" fmla="*/ 194 h 412"/>
                <a:gd name="T52" fmla="*/ 0 w 412"/>
                <a:gd name="T53" fmla="*/ 219 h 412"/>
                <a:gd name="T54" fmla="*/ 3 w 412"/>
                <a:gd name="T55" fmla="*/ 243 h 412"/>
                <a:gd name="T56" fmla="*/ 9 w 412"/>
                <a:gd name="T57" fmla="*/ 268 h 412"/>
                <a:gd name="T58" fmla="*/ 18 w 412"/>
                <a:gd name="T59" fmla="*/ 291 h 412"/>
                <a:gd name="T60" fmla="*/ 29 w 412"/>
                <a:gd name="T61" fmla="*/ 314 h 412"/>
                <a:gd name="T62" fmla="*/ 43 w 412"/>
                <a:gd name="T63" fmla="*/ 334 h 412"/>
                <a:gd name="T64" fmla="*/ 60 w 412"/>
                <a:gd name="T65" fmla="*/ 352 h 412"/>
                <a:gd name="T66" fmla="*/ 78 w 412"/>
                <a:gd name="T67" fmla="*/ 369 h 412"/>
                <a:gd name="T68" fmla="*/ 99 w 412"/>
                <a:gd name="T69" fmla="*/ 383 h 412"/>
                <a:gd name="T70" fmla="*/ 121 w 412"/>
                <a:gd name="T71" fmla="*/ 394 h 412"/>
                <a:gd name="T72" fmla="*/ 144 w 412"/>
                <a:gd name="T73" fmla="*/ 403 h 412"/>
                <a:gd name="T74" fmla="*/ 169 w 412"/>
                <a:gd name="T75" fmla="*/ 409 h 412"/>
                <a:gd name="T76" fmla="*/ 193 w 412"/>
                <a:gd name="T77" fmla="*/ 412 h 412"/>
                <a:gd name="T78" fmla="*/ 218 w 412"/>
                <a:gd name="T79" fmla="*/ 412 h 412"/>
                <a:gd name="T80" fmla="*/ 243 w 412"/>
                <a:gd name="T81" fmla="*/ 409 h 412"/>
                <a:gd name="T82" fmla="*/ 267 w 412"/>
                <a:gd name="T83" fmla="*/ 403 h 412"/>
                <a:gd name="T84" fmla="*/ 290 w 412"/>
                <a:gd name="T85" fmla="*/ 394 h 412"/>
                <a:gd name="T86" fmla="*/ 312 w 412"/>
                <a:gd name="T87" fmla="*/ 383 h 412"/>
                <a:gd name="T88" fmla="*/ 332 w 412"/>
                <a:gd name="T89" fmla="*/ 369 h 412"/>
                <a:gd name="T90" fmla="*/ 352 w 412"/>
                <a:gd name="T91" fmla="*/ 352 h 412"/>
                <a:gd name="T92" fmla="*/ 368 w 412"/>
                <a:gd name="T93" fmla="*/ 334 h 412"/>
                <a:gd name="T94" fmla="*/ 382 w 412"/>
                <a:gd name="T95" fmla="*/ 314 h 412"/>
                <a:gd name="T96" fmla="*/ 394 w 412"/>
                <a:gd name="T97" fmla="*/ 291 h 412"/>
                <a:gd name="T98" fmla="*/ 403 w 412"/>
                <a:gd name="T99" fmla="*/ 268 h 412"/>
                <a:gd name="T100" fmla="*/ 408 w 412"/>
                <a:gd name="T101" fmla="*/ 243 h 412"/>
                <a:gd name="T102" fmla="*/ 411 w 412"/>
                <a:gd name="T103" fmla="*/ 219 h 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412" h="412">
                  <a:moveTo>
                    <a:pt x="412" y="207"/>
                  </a:moveTo>
                  <a:lnTo>
                    <a:pt x="411" y="194"/>
                  </a:lnTo>
                  <a:lnTo>
                    <a:pt x="410" y="182"/>
                  </a:lnTo>
                  <a:lnTo>
                    <a:pt x="408" y="169"/>
                  </a:lnTo>
                  <a:lnTo>
                    <a:pt x="405" y="157"/>
                  </a:lnTo>
                  <a:lnTo>
                    <a:pt x="403" y="146"/>
                  </a:lnTo>
                  <a:lnTo>
                    <a:pt x="398" y="133"/>
                  </a:lnTo>
                  <a:lnTo>
                    <a:pt x="394" y="122"/>
                  </a:lnTo>
                  <a:lnTo>
                    <a:pt x="388" y="110"/>
                  </a:lnTo>
                  <a:lnTo>
                    <a:pt x="382" y="100"/>
                  </a:lnTo>
                  <a:lnTo>
                    <a:pt x="376" y="90"/>
                  </a:lnTo>
                  <a:lnTo>
                    <a:pt x="368" y="80"/>
                  </a:lnTo>
                  <a:lnTo>
                    <a:pt x="360" y="69"/>
                  </a:lnTo>
                  <a:lnTo>
                    <a:pt x="352" y="60"/>
                  </a:lnTo>
                  <a:lnTo>
                    <a:pt x="343" y="52"/>
                  </a:lnTo>
                  <a:lnTo>
                    <a:pt x="332" y="45"/>
                  </a:lnTo>
                  <a:lnTo>
                    <a:pt x="322" y="37"/>
                  </a:lnTo>
                  <a:lnTo>
                    <a:pt x="312" y="30"/>
                  </a:lnTo>
                  <a:lnTo>
                    <a:pt x="302" y="24"/>
                  </a:lnTo>
                  <a:lnTo>
                    <a:pt x="290" y="18"/>
                  </a:lnTo>
                  <a:lnTo>
                    <a:pt x="279" y="14"/>
                  </a:lnTo>
                  <a:lnTo>
                    <a:pt x="267" y="9"/>
                  </a:lnTo>
                  <a:lnTo>
                    <a:pt x="255" y="6"/>
                  </a:lnTo>
                  <a:lnTo>
                    <a:pt x="243" y="4"/>
                  </a:lnTo>
                  <a:lnTo>
                    <a:pt x="230" y="1"/>
                  </a:lnTo>
                  <a:lnTo>
                    <a:pt x="218" y="0"/>
                  </a:lnTo>
                  <a:lnTo>
                    <a:pt x="205" y="0"/>
                  </a:lnTo>
                  <a:lnTo>
                    <a:pt x="193" y="0"/>
                  </a:lnTo>
                  <a:lnTo>
                    <a:pt x="180" y="1"/>
                  </a:lnTo>
                  <a:lnTo>
                    <a:pt x="169" y="4"/>
                  </a:lnTo>
                  <a:lnTo>
                    <a:pt x="156" y="6"/>
                  </a:lnTo>
                  <a:lnTo>
                    <a:pt x="144" y="9"/>
                  </a:lnTo>
                  <a:lnTo>
                    <a:pt x="133" y="14"/>
                  </a:lnTo>
                  <a:lnTo>
                    <a:pt x="121" y="18"/>
                  </a:lnTo>
                  <a:lnTo>
                    <a:pt x="110" y="24"/>
                  </a:lnTo>
                  <a:lnTo>
                    <a:pt x="99" y="30"/>
                  </a:lnTo>
                  <a:lnTo>
                    <a:pt x="88" y="37"/>
                  </a:lnTo>
                  <a:lnTo>
                    <a:pt x="78" y="45"/>
                  </a:lnTo>
                  <a:lnTo>
                    <a:pt x="69" y="52"/>
                  </a:lnTo>
                  <a:lnTo>
                    <a:pt x="60" y="60"/>
                  </a:lnTo>
                  <a:lnTo>
                    <a:pt x="51" y="69"/>
                  </a:lnTo>
                  <a:lnTo>
                    <a:pt x="43" y="80"/>
                  </a:lnTo>
                  <a:lnTo>
                    <a:pt x="36" y="90"/>
                  </a:lnTo>
                  <a:lnTo>
                    <a:pt x="29" y="100"/>
                  </a:lnTo>
                  <a:lnTo>
                    <a:pt x="24" y="110"/>
                  </a:lnTo>
                  <a:lnTo>
                    <a:pt x="18" y="122"/>
                  </a:lnTo>
                  <a:lnTo>
                    <a:pt x="13" y="133"/>
                  </a:lnTo>
                  <a:lnTo>
                    <a:pt x="9" y="146"/>
                  </a:lnTo>
                  <a:lnTo>
                    <a:pt x="6" y="157"/>
                  </a:lnTo>
                  <a:lnTo>
                    <a:pt x="3" y="169"/>
                  </a:lnTo>
                  <a:lnTo>
                    <a:pt x="1" y="182"/>
                  </a:lnTo>
                  <a:lnTo>
                    <a:pt x="0" y="194"/>
                  </a:lnTo>
                  <a:lnTo>
                    <a:pt x="0" y="207"/>
                  </a:lnTo>
                  <a:lnTo>
                    <a:pt x="0" y="219"/>
                  </a:lnTo>
                  <a:lnTo>
                    <a:pt x="1" y="232"/>
                  </a:lnTo>
                  <a:lnTo>
                    <a:pt x="3" y="243"/>
                  </a:lnTo>
                  <a:lnTo>
                    <a:pt x="6" y="256"/>
                  </a:lnTo>
                  <a:lnTo>
                    <a:pt x="9" y="268"/>
                  </a:lnTo>
                  <a:lnTo>
                    <a:pt x="13" y="279"/>
                  </a:lnTo>
                  <a:lnTo>
                    <a:pt x="18" y="291"/>
                  </a:lnTo>
                  <a:lnTo>
                    <a:pt x="24" y="302"/>
                  </a:lnTo>
                  <a:lnTo>
                    <a:pt x="29" y="314"/>
                  </a:lnTo>
                  <a:lnTo>
                    <a:pt x="36" y="324"/>
                  </a:lnTo>
                  <a:lnTo>
                    <a:pt x="43" y="334"/>
                  </a:lnTo>
                  <a:lnTo>
                    <a:pt x="51" y="343"/>
                  </a:lnTo>
                  <a:lnTo>
                    <a:pt x="60" y="352"/>
                  </a:lnTo>
                  <a:lnTo>
                    <a:pt x="69" y="361"/>
                  </a:lnTo>
                  <a:lnTo>
                    <a:pt x="78" y="369"/>
                  </a:lnTo>
                  <a:lnTo>
                    <a:pt x="88" y="376"/>
                  </a:lnTo>
                  <a:lnTo>
                    <a:pt x="99" y="383"/>
                  </a:lnTo>
                  <a:lnTo>
                    <a:pt x="110" y="390"/>
                  </a:lnTo>
                  <a:lnTo>
                    <a:pt x="121" y="394"/>
                  </a:lnTo>
                  <a:lnTo>
                    <a:pt x="133" y="400"/>
                  </a:lnTo>
                  <a:lnTo>
                    <a:pt x="144" y="403"/>
                  </a:lnTo>
                  <a:lnTo>
                    <a:pt x="156" y="407"/>
                  </a:lnTo>
                  <a:lnTo>
                    <a:pt x="169" y="409"/>
                  </a:lnTo>
                  <a:lnTo>
                    <a:pt x="180" y="411"/>
                  </a:lnTo>
                  <a:lnTo>
                    <a:pt x="193" y="412"/>
                  </a:lnTo>
                  <a:lnTo>
                    <a:pt x="205" y="412"/>
                  </a:lnTo>
                  <a:lnTo>
                    <a:pt x="218" y="412"/>
                  </a:lnTo>
                  <a:lnTo>
                    <a:pt x="230" y="411"/>
                  </a:lnTo>
                  <a:lnTo>
                    <a:pt x="243" y="409"/>
                  </a:lnTo>
                  <a:lnTo>
                    <a:pt x="255" y="407"/>
                  </a:lnTo>
                  <a:lnTo>
                    <a:pt x="267" y="403"/>
                  </a:lnTo>
                  <a:lnTo>
                    <a:pt x="279" y="400"/>
                  </a:lnTo>
                  <a:lnTo>
                    <a:pt x="290" y="394"/>
                  </a:lnTo>
                  <a:lnTo>
                    <a:pt x="302" y="390"/>
                  </a:lnTo>
                  <a:lnTo>
                    <a:pt x="312" y="383"/>
                  </a:lnTo>
                  <a:lnTo>
                    <a:pt x="322" y="376"/>
                  </a:lnTo>
                  <a:lnTo>
                    <a:pt x="332" y="369"/>
                  </a:lnTo>
                  <a:lnTo>
                    <a:pt x="343" y="361"/>
                  </a:lnTo>
                  <a:lnTo>
                    <a:pt x="352" y="352"/>
                  </a:lnTo>
                  <a:lnTo>
                    <a:pt x="360" y="343"/>
                  </a:lnTo>
                  <a:lnTo>
                    <a:pt x="368" y="334"/>
                  </a:lnTo>
                  <a:lnTo>
                    <a:pt x="376" y="324"/>
                  </a:lnTo>
                  <a:lnTo>
                    <a:pt x="382" y="314"/>
                  </a:lnTo>
                  <a:lnTo>
                    <a:pt x="388" y="302"/>
                  </a:lnTo>
                  <a:lnTo>
                    <a:pt x="394" y="291"/>
                  </a:lnTo>
                  <a:lnTo>
                    <a:pt x="398" y="279"/>
                  </a:lnTo>
                  <a:lnTo>
                    <a:pt x="403" y="268"/>
                  </a:lnTo>
                  <a:lnTo>
                    <a:pt x="405" y="256"/>
                  </a:lnTo>
                  <a:lnTo>
                    <a:pt x="408" y="243"/>
                  </a:lnTo>
                  <a:lnTo>
                    <a:pt x="410" y="232"/>
                  </a:lnTo>
                  <a:lnTo>
                    <a:pt x="411" y="219"/>
                  </a:lnTo>
                  <a:lnTo>
                    <a:pt x="412" y="207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03" name="Line 603"/>
            <p:cNvSpPr>
              <a:spLocks noChangeShapeType="1"/>
            </p:cNvSpPr>
            <p:nvPr/>
          </p:nvSpPr>
          <p:spPr bwMode="auto">
            <a:xfrm flipV="1">
              <a:off x="5422" y="1573"/>
              <a:ext cx="150" cy="1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04" name="Freeform 604"/>
            <p:cNvSpPr>
              <a:spLocks/>
            </p:cNvSpPr>
            <p:nvPr/>
          </p:nvSpPr>
          <p:spPr bwMode="auto">
            <a:xfrm>
              <a:off x="5434" y="1573"/>
              <a:ext cx="138" cy="138"/>
            </a:xfrm>
            <a:custGeom>
              <a:avLst/>
              <a:gdLst>
                <a:gd name="T0" fmla="*/ 411 w 412"/>
                <a:gd name="T1" fmla="*/ 193 h 412"/>
                <a:gd name="T2" fmla="*/ 408 w 412"/>
                <a:gd name="T3" fmla="*/ 168 h 412"/>
                <a:gd name="T4" fmla="*/ 403 w 412"/>
                <a:gd name="T5" fmla="*/ 144 h 412"/>
                <a:gd name="T6" fmla="*/ 394 w 412"/>
                <a:gd name="T7" fmla="*/ 122 h 412"/>
                <a:gd name="T8" fmla="*/ 382 w 412"/>
                <a:gd name="T9" fmla="*/ 99 h 412"/>
                <a:gd name="T10" fmla="*/ 368 w 412"/>
                <a:gd name="T11" fmla="*/ 78 h 412"/>
                <a:gd name="T12" fmla="*/ 352 w 412"/>
                <a:gd name="T13" fmla="*/ 60 h 412"/>
                <a:gd name="T14" fmla="*/ 332 w 412"/>
                <a:gd name="T15" fmla="*/ 43 h 412"/>
                <a:gd name="T16" fmla="*/ 312 w 412"/>
                <a:gd name="T17" fmla="*/ 30 h 412"/>
                <a:gd name="T18" fmla="*/ 290 w 412"/>
                <a:gd name="T19" fmla="*/ 18 h 412"/>
                <a:gd name="T20" fmla="*/ 267 w 412"/>
                <a:gd name="T21" fmla="*/ 9 h 412"/>
                <a:gd name="T22" fmla="*/ 243 w 412"/>
                <a:gd name="T23" fmla="*/ 3 h 412"/>
                <a:gd name="T24" fmla="*/ 218 w 412"/>
                <a:gd name="T25" fmla="*/ 0 h 412"/>
                <a:gd name="T26" fmla="*/ 193 w 412"/>
                <a:gd name="T27" fmla="*/ 0 h 412"/>
                <a:gd name="T28" fmla="*/ 169 w 412"/>
                <a:gd name="T29" fmla="*/ 3 h 412"/>
                <a:gd name="T30" fmla="*/ 144 w 412"/>
                <a:gd name="T31" fmla="*/ 9 h 412"/>
                <a:gd name="T32" fmla="*/ 121 w 412"/>
                <a:gd name="T33" fmla="*/ 18 h 412"/>
                <a:gd name="T34" fmla="*/ 99 w 412"/>
                <a:gd name="T35" fmla="*/ 30 h 412"/>
                <a:gd name="T36" fmla="*/ 78 w 412"/>
                <a:gd name="T37" fmla="*/ 43 h 412"/>
                <a:gd name="T38" fmla="*/ 60 w 412"/>
                <a:gd name="T39" fmla="*/ 60 h 412"/>
                <a:gd name="T40" fmla="*/ 43 w 412"/>
                <a:gd name="T41" fmla="*/ 78 h 412"/>
                <a:gd name="T42" fmla="*/ 29 w 412"/>
                <a:gd name="T43" fmla="*/ 99 h 412"/>
                <a:gd name="T44" fmla="*/ 18 w 412"/>
                <a:gd name="T45" fmla="*/ 122 h 412"/>
                <a:gd name="T46" fmla="*/ 9 w 412"/>
                <a:gd name="T47" fmla="*/ 144 h 412"/>
                <a:gd name="T48" fmla="*/ 3 w 412"/>
                <a:gd name="T49" fmla="*/ 168 h 412"/>
                <a:gd name="T50" fmla="*/ 0 w 412"/>
                <a:gd name="T51" fmla="*/ 193 h 412"/>
                <a:gd name="T52" fmla="*/ 0 w 412"/>
                <a:gd name="T53" fmla="*/ 218 h 412"/>
                <a:gd name="T54" fmla="*/ 3 w 412"/>
                <a:gd name="T55" fmla="*/ 243 h 412"/>
                <a:gd name="T56" fmla="*/ 9 w 412"/>
                <a:gd name="T57" fmla="*/ 267 h 412"/>
                <a:gd name="T58" fmla="*/ 18 w 412"/>
                <a:gd name="T59" fmla="*/ 291 h 412"/>
                <a:gd name="T60" fmla="*/ 29 w 412"/>
                <a:gd name="T61" fmla="*/ 312 h 412"/>
                <a:gd name="T62" fmla="*/ 43 w 412"/>
                <a:gd name="T63" fmla="*/ 333 h 412"/>
                <a:gd name="T64" fmla="*/ 60 w 412"/>
                <a:gd name="T65" fmla="*/ 352 h 412"/>
                <a:gd name="T66" fmla="*/ 78 w 412"/>
                <a:gd name="T67" fmla="*/ 368 h 412"/>
                <a:gd name="T68" fmla="*/ 99 w 412"/>
                <a:gd name="T69" fmla="*/ 383 h 412"/>
                <a:gd name="T70" fmla="*/ 121 w 412"/>
                <a:gd name="T71" fmla="*/ 394 h 412"/>
                <a:gd name="T72" fmla="*/ 144 w 412"/>
                <a:gd name="T73" fmla="*/ 403 h 412"/>
                <a:gd name="T74" fmla="*/ 169 w 412"/>
                <a:gd name="T75" fmla="*/ 409 h 412"/>
                <a:gd name="T76" fmla="*/ 193 w 412"/>
                <a:gd name="T77" fmla="*/ 411 h 412"/>
                <a:gd name="T78" fmla="*/ 218 w 412"/>
                <a:gd name="T79" fmla="*/ 411 h 412"/>
                <a:gd name="T80" fmla="*/ 243 w 412"/>
                <a:gd name="T81" fmla="*/ 409 h 412"/>
                <a:gd name="T82" fmla="*/ 267 w 412"/>
                <a:gd name="T83" fmla="*/ 403 h 412"/>
                <a:gd name="T84" fmla="*/ 290 w 412"/>
                <a:gd name="T85" fmla="*/ 394 h 412"/>
                <a:gd name="T86" fmla="*/ 312 w 412"/>
                <a:gd name="T87" fmla="*/ 383 h 412"/>
                <a:gd name="T88" fmla="*/ 332 w 412"/>
                <a:gd name="T89" fmla="*/ 368 h 412"/>
                <a:gd name="T90" fmla="*/ 352 w 412"/>
                <a:gd name="T91" fmla="*/ 352 h 412"/>
                <a:gd name="T92" fmla="*/ 368 w 412"/>
                <a:gd name="T93" fmla="*/ 333 h 412"/>
                <a:gd name="T94" fmla="*/ 382 w 412"/>
                <a:gd name="T95" fmla="*/ 312 h 412"/>
                <a:gd name="T96" fmla="*/ 394 w 412"/>
                <a:gd name="T97" fmla="*/ 291 h 412"/>
                <a:gd name="T98" fmla="*/ 403 w 412"/>
                <a:gd name="T99" fmla="*/ 267 h 412"/>
                <a:gd name="T100" fmla="*/ 408 w 412"/>
                <a:gd name="T101" fmla="*/ 243 h 412"/>
                <a:gd name="T102" fmla="*/ 411 w 412"/>
                <a:gd name="T103" fmla="*/ 218 h 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412" h="412">
                  <a:moveTo>
                    <a:pt x="412" y="206"/>
                  </a:moveTo>
                  <a:lnTo>
                    <a:pt x="411" y="193"/>
                  </a:lnTo>
                  <a:lnTo>
                    <a:pt x="410" y="181"/>
                  </a:lnTo>
                  <a:lnTo>
                    <a:pt x="408" y="168"/>
                  </a:lnTo>
                  <a:lnTo>
                    <a:pt x="405" y="157"/>
                  </a:lnTo>
                  <a:lnTo>
                    <a:pt x="403" y="144"/>
                  </a:lnTo>
                  <a:lnTo>
                    <a:pt x="398" y="133"/>
                  </a:lnTo>
                  <a:lnTo>
                    <a:pt x="394" y="122"/>
                  </a:lnTo>
                  <a:lnTo>
                    <a:pt x="388" y="110"/>
                  </a:lnTo>
                  <a:lnTo>
                    <a:pt x="382" y="99"/>
                  </a:lnTo>
                  <a:lnTo>
                    <a:pt x="376" y="89"/>
                  </a:lnTo>
                  <a:lnTo>
                    <a:pt x="368" y="78"/>
                  </a:lnTo>
                  <a:lnTo>
                    <a:pt x="360" y="69"/>
                  </a:lnTo>
                  <a:lnTo>
                    <a:pt x="352" y="60"/>
                  </a:lnTo>
                  <a:lnTo>
                    <a:pt x="343" y="51"/>
                  </a:lnTo>
                  <a:lnTo>
                    <a:pt x="332" y="43"/>
                  </a:lnTo>
                  <a:lnTo>
                    <a:pt x="322" y="36"/>
                  </a:lnTo>
                  <a:lnTo>
                    <a:pt x="312" y="30"/>
                  </a:lnTo>
                  <a:lnTo>
                    <a:pt x="302" y="23"/>
                  </a:lnTo>
                  <a:lnTo>
                    <a:pt x="290" y="18"/>
                  </a:lnTo>
                  <a:lnTo>
                    <a:pt x="279" y="13"/>
                  </a:lnTo>
                  <a:lnTo>
                    <a:pt x="267" y="9"/>
                  </a:lnTo>
                  <a:lnTo>
                    <a:pt x="255" y="6"/>
                  </a:lnTo>
                  <a:lnTo>
                    <a:pt x="243" y="3"/>
                  </a:lnTo>
                  <a:lnTo>
                    <a:pt x="230" y="1"/>
                  </a:lnTo>
                  <a:lnTo>
                    <a:pt x="218" y="0"/>
                  </a:lnTo>
                  <a:lnTo>
                    <a:pt x="205" y="0"/>
                  </a:lnTo>
                  <a:lnTo>
                    <a:pt x="193" y="0"/>
                  </a:lnTo>
                  <a:lnTo>
                    <a:pt x="180" y="1"/>
                  </a:lnTo>
                  <a:lnTo>
                    <a:pt x="169" y="3"/>
                  </a:lnTo>
                  <a:lnTo>
                    <a:pt x="156" y="6"/>
                  </a:lnTo>
                  <a:lnTo>
                    <a:pt x="144" y="9"/>
                  </a:lnTo>
                  <a:lnTo>
                    <a:pt x="133" y="13"/>
                  </a:lnTo>
                  <a:lnTo>
                    <a:pt x="121" y="18"/>
                  </a:lnTo>
                  <a:lnTo>
                    <a:pt x="110" y="23"/>
                  </a:lnTo>
                  <a:lnTo>
                    <a:pt x="99" y="30"/>
                  </a:lnTo>
                  <a:lnTo>
                    <a:pt x="88" y="36"/>
                  </a:lnTo>
                  <a:lnTo>
                    <a:pt x="78" y="43"/>
                  </a:lnTo>
                  <a:lnTo>
                    <a:pt x="69" y="51"/>
                  </a:lnTo>
                  <a:lnTo>
                    <a:pt x="60" y="60"/>
                  </a:lnTo>
                  <a:lnTo>
                    <a:pt x="51" y="69"/>
                  </a:lnTo>
                  <a:lnTo>
                    <a:pt x="43" y="78"/>
                  </a:lnTo>
                  <a:lnTo>
                    <a:pt x="36" y="89"/>
                  </a:lnTo>
                  <a:lnTo>
                    <a:pt x="29" y="99"/>
                  </a:lnTo>
                  <a:lnTo>
                    <a:pt x="24" y="110"/>
                  </a:lnTo>
                  <a:lnTo>
                    <a:pt x="18" y="122"/>
                  </a:lnTo>
                  <a:lnTo>
                    <a:pt x="13" y="133"/>
                  </a:lnTo>
                  <a:lnTo>
                    <a:pt x="9" y="144"/>
                  </a:lnTo>
                  <a:lnTo>
                    <a:pt x="6" y="157"/>
                  </a:lnTo>
                  <a:lnTo>
                    <a:pt x="3" y="168"/>
                  </a:lnTo>
                  <a:lnTo>
                    <a:pt x="1" y="181"/>
                  </a:lnTo>
                  <a:lnTo>
                    <a:pt x="0" y="193"/>
                  </a:lnTo>
                  <a:lnTo>
                    <a:pt x="0" y="206"/>
                  </a:lnTo>
                  <a:lnTo>
                    <a:pt x="0" y="218"/>
                  </a:lnTo>
                  <a:lnTo>
                    <a:pt x="1" y="230"/>
                  </a:lnTo>
                  <a:lnTo>
                    <a:pt x="3" y="243"/>
                  </a:lnTo>
                  <a:lnTo>
                    <a:pt x="6" y="255"/>
                  </a:lnTo>
                  <a:lnTo>
                    <a:pt x="9" y="267"/>
                  </a:lnTo>
                  <a:lnTo>
                    <a:pt x="13" y="279"/>
                  </a:lnTo>
                  <a:lnTo>
                    <a:pt x="18" y="291"/>
                  </a:lnTo>
                  <a:lnTo>
                    <a:pt x="24" y="302"/>
                  </a:lnTo>
                  <a:lnTo>
                    <a:pt x="29" y="312"/>
                  </a:lnTo>
                  <a:lnTo>
                    <a:pt x="36" y="322"/>
                  </a:lnTo>
                  <a:lnTo>
                    <a:pt x="43" y="333"/>
                  </a:lnTo>
                  <a:lnTo>
                    <a:pt x="51" y="343"/>
                  </a:lnTo>
                  <a:lnTo>
                    <a:pt x="60" y="352"/>
                  </a:lnTo>
                  <a:lnTo>
                    <a:pt x="69" y="360"/>
                  </a:lnTo>
                  <a:lnTo>
                    <a:pt x="78" y="368"/>
                  </a:lnTo>
                  <a:lnTo>
                    <a:pt x="88" y="376"/>
                  </a:lnTo>
                  <a:lnTo>
                    <a:pt x="99" y="383"/>
                  </a:lnTo>
                  <a:lnTo>
                    <a:pt x="110" y="388"/>
                  </a:lnTo>
                  <a:lnTo>
                    <a:pt x="121" y="394"/>
                  </a:lnTo>
                  <a:lnTo>
                    <a:pt x="133" y="398"/>
                  </a:lnTo>
                  <a:lnTo>
                    <a:pt x="144" y="403"/>
                  </a:lnTo>
                  <a:lnTo>
                    <a:pt x="156" y="406"/>
                  </a:lnTo>
                  <a:lnTo>
                    <a:pt x="169" y="409"/>
                  </a:lnTo>
                  <a:lnTo>
                    <a:pt x="180" y="411"/>
                  </a:lnTo>
                  <a:lnTo>
                    <a:pt x="193" y="411"/>
                  </a:lnTo>
                  <a:lnTo>
                    <a:pt x="205" y="412"/>
                  </a:lnTo>
                  <a:lnTo>
                    <a:pt x="218" y="411"/>
                  </a:lnTo>
                  <a:lnTo>
                    <a:pt x="230" y="411"/>
                  </a:lnTo>
                  <a:lnTo>
                    <a:pt x="243" y="409"/>
                  </a:lnTo>
                  <a:lnTo>
                    <a:pt x="255" y="406"/>
                  </a:lnTo>
                  <a:lnTo>
                    <a:pt x="267" y="403"/>
                  </a:lnTo>
                  <a:lnTo>
                    <a:pt x="279" y="398"/>
                  </a:lnTo>
                  <a:lnTo>
                    <a:pt x="290" y="394"/>
                  </a:lnTo>
                  <a:lnTo>
                    <a:pt x="302" y="388"/>
                  </a:lnTo>
                  <a:lnTo>
                    <a:pt x="312" y="383"/>
                  </a:lnTo>
                  <a:lnTo>
                    <a:pt x="322" y="376"/>
                  </a:lnTo>
                  <a:lnTo>
                    <a:pt x="332" y="368"/>
                  </a:lnTo>
                  <a:lnTo>
                    <a:pt x="343" y="360"/>
                  </a:lnTo>
                  <a:lnTo>
                    <a:pt x="352" y="352"/>
                  </a:lnTo>
                  <a:lnTo>
                    <a:pt x="360" y="343"/>
                  </a:lnTo>
                  <a:lnTo>
                    <a:pt x="368" y="333"/>
                  </a:lnTo>
                  <a:lnTo>
                    <a:pt x="376" y="322"/>
                  </a:lnTo>
                  <a:lnTo>
                    <a:pt x="382" y="312"/>
                  </a:lnTo>
                  <a:lnTo>
                    <a:pt x="388" y="302"/>
                  </a:lnTo>
                  <a:lnTo>
                    <a:pt x="394" y="291"/>
                  </a:lnTo>
                  <a:lnTo>
                    <a:pt x="398" y="279"/>
                  </a:lnTo>
                  <a:lnTo>
                    <a:pt x="403" y="267"/>
                  </a:lnTo>
                  <a:lnTo>
                    <a:pt x="405" y="255"/>
                  </a:lnTo>
                  <a:lnTo>
                    <a:pt x="408" y="243"/>
                  </a:lnTo>
                  <a:lnTo>
                    <a:pt x="410" y="230"/>
                  </a:lnTo>
                  <a:lnTo>
                    <a:pt x="411" y="218"/>
                  </a:lnTo>
                  <a:lnTo>
                    <a:pt x="412" y="206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05" name="Line 605"/>
            <p:cNvSpPr>
              <a:spLocks noChangeShapeType="1"/>
            </p:cNvSpPr>
            <p:nvPr/>
          </p:nvSpPr>
          <p:spPr bwMode="auto">
            <a:xfrm flipH="1" flipV="1">
              <a:off x="4778" y="1573"/>
              <a:ext cx="149" cy="1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06" name="Freeform 606"/>
            <p:cNvSpPr>
              <a:spLocks/>
            </p:cNvSpPr>
            <p:nvPr/>
          </p:nvSpPr>
          <p:spPr bwMode="auto">
            <a:xfrm>
              <a:off x="4778" y="1573"/>
              <a:ext cx="136" cy="138"/>
            </a:xfrm>
            <a:custGeom>
              <a:avLst/>
              <a:gdLst>
                <a:gd name="T0" fmla="*/ 411 w 411"/>
                <a:gd name="T1" fmla="*/ 193 h 412"/>
                <a:gd name="T2" fmla="*/ 408 w 411"/>
                <a:gd name="T3" fmla="*/ 168 h 412"/>
                <a:gd name="T4" fmla="*/ 402 w 411"/>
                <a:gd name="T5" fmla="*/ 144 h 412"/>
                <a:gd name="T6" fmla="*/ 394 w 411"/>
                <a:gd name="T7" fmla="*/ 122 h 412"/>
                <a:gd name="T8" fmla="*/ 381 w 411"/>
                <a:gd name="T9" fmla="*/ 99 h 412"/>
                <a:gd name="T10" fmla="*/ 368 w 411"/>
                <a:gd name="T11" fmla="*/ 78 h 412"/>
                <a:gd name="T12" fmla="*/ 351 w 411"/>
                <a:gd name="T13" fmla="*/ 60 h 412"/>
                <a:gd name="T14" fmla="*/ 332 w 411"/>
                <a:gd name="T15" fmla="*/ 43 h 412"/>
                <a:gd name="T16" fmla="*/ 312 w 411"/>
                <a:gd name="T17" fmla="*/ 30 h 412"/>
                <a:gd name="T18" fmla="*/ 290 w 411"/>
                <a:gd name="T19" fmla="*/ 18 h 412"/>
                <a:gd name="T20" fmla="*/ 267 w 411"/>
                <a:gd name="T21" fmla="*/ 9 h 412"/>
                <a:gd name="T22" fmla="*/ 243 w 411"/>
                <a:gd name="T23" fmla="*/ 3 h 412"/>
                <a:gd name="T24" fmla="*/ 218 w 411"/>
                <a:gd name="T25" fmla="*/ 0 h 412"/>
                <a:gd name="T26" fmla="*/ 193 w 411"/>
                <a:gd name="T27" fmla="*/ 0 h 412"/>
                <a:gd name="T28" fmla="*/ 168 w 411"/>
                <a:gd name="T29" fmla="*/ 3 h 412"/>
                <a:gd name="T30" fmla="*/ 144 w 411"/>
                <a:gd name="T31" fmla="*/ 9 h 412"/>
                <a:gd name="T32" fmla="*/ 121 w 411"/>
                <a:gd name="T33" fmla="*/ 18 h 412"/>
                <a:gd name="T34" fmla="*/ 99 w 411"/>
                <a:gd name="T35" fmla="*/ 30 h 412"/>
                <a:gd name="T36" fmla="*/ 78 w 411"/>
                <a:gd name="T37" fmla="*/ 43 h 412"/>
                <a:gd name="T38" fmla="*/ 60 w 411"/>
                <a:gd name="T39" fmla="*/ 60 h 412"/>
                <a:gd name="T40" fmla="*/ 43 w 411"/>
                <a:gd name="T41" fmla="*/ 78 h 412"/>
                <a:gd name="T42" fmla="*/ 29 w 411"/>
                <a:gd name="T43" fmla="*/ 99 h 412"/>
                <a:gd name="T44" fmla="*/ 18 w 411"/>
                <a:gd name="T45" fmla="*/ 122 h 412"/>
                <a:gd name="T46" fmla="*/ 9 w 411"/>
                <a:gd name="T47" fmla="*/ 144 h 412"/>
                <a:gd name="T48" fmla="*/ 3 w 411"/>
                <a:gd name="T49" fmla="*/ 168 h 412"/>
                <a:gd name="T50" fmla="*/ 0 w 411"/>
                <a:gd name="T51" fmla="*/ 193 h 412"/>
                <a:gd name="T52" fmla="*/ 0 w 411"/>
                <a:gd name="T53" fmla="*/ 218 h 412"/>
                <a:gd name="T54" fmla="*/ 3 w 411"/>
                <a:gd name="T55" fmla="*/ 243 h 412"/>
                <a:gd name="T56" fmla="*/ 9 w 411"/>
                <a:gd name="T57" fmla="*/ 267 h 412"/>
                <a:gd name="T58" fmla="*/ 18 w 411"/>
                <a:gd name="T59" fmla="*/ 291 h 412"/>
                <a:gd name="T60" fmla="*/ 29 w 411"/>
                <a:gd name="T61" fmla="*/ 312 h 412"/>
                <a:gd name="T62" fmla="*/ 43 w 411"/>
                <a:gd name="T63" fmla="*/ 333 h 412"/>
                <a:gd name="T64" fmla="*/ 60 w 411"/>
                <a:gd name="T65" fmla="*/ 352 h 412"/>
                <a:gd name="T66" fmla="*/ 78 w 411"/>
                <a:gd name="T67" fmla="*/ 368 h 412"/>
                <a:gd name="T68" fmla="*/ 99 w 411"/>
                <a:gd name="T69" fmla="*/ 383 h 412"/>
                <a:gd name="T70" fmla="*/ 121 w 411"/>
                <a:gd name="T71" fmla="*/ 394 h 412"/>
                <a:gd name="T72" fmla="*/ 144 w 411"/>
                <a:gd name="T73" fmla="*/ 403 h 412"/>
                <a:gd name="T74" fmla="*/ 168 w 411"/>
                <a:gd name="T75" fmla="*/ 409 h 412"/>
                <a:gd name="T76" fmla="*/ 193 w 411"/>
                <a:gd name="T77" fmla="*/ 411 h 412"/>
                <a:gd name="T78" fmla="*/ 218 w 411"/>
                <a:gd name="T79" fmla="*/ 411 h 412"/>
                <a:gd name="T80" fmla="*/ 243 w 411"/>
                <a:gd name="T81" fmla="*/ 409 h 412"/>
                <a:gd name="T82" fmla="*/ 267 w 411"/>
                <a:gd name="T83" fmla="*/ 403 h 412"/>
                <a:gd name="T84" fmla="*/ 290 w 411"/>
                <a:gd name="T85" fmla="*/ 394 h 412"/>
                <a:gd name="T86" fmla="*/ 312 w 411"/>
                <a:gd name="T87" fmla="*/ 383 h 412"/>
                <a:gd name="T88" fmla="*/ 332 w 411"/>
                <a:gd name="T89" fmla="*/ 368 h 412"/>
                <a:gd name="T90" fmla="*/ 351 w 411"/>
                <a:gd name="T91" fmla="*/ 352 h 412"/>
                <a:gd name="T92" fmla="*/ 368 w 411"/>
                <a:gd name="T93" fmla="*/ 333 h 412"/>
                <a:gd name="T94" fmla="*/ 381 w 411"/>
                <a:gd name="T95" fmla="*/ 312 h 412"/>
                <a:gd name="T96" fmla="*/ 394 w 411"/>
                <a:gd name="T97" fmla="*/ 291 h 412"/>
                <a:gd name="T98" fmla="*/ 402 w 411"/>
                <a:gd name="T99" fmla="*/ 267 h 412"/>
                <a:gd name="T100" fmla="*/ 408 w 411"/>
                <a:gd name="T101" fmla="*/ 243 h 412"/>
                <a:gd name="T102" fmla="*/ 411 w 411"/>
                <a:gd name="T103" fmla="*/ 218 h 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411" h="412">
                  <a:moveTo>
                    <a:pt x="411" y="206"/>
                  </a:moveTo>
                  <a:lnTo>
                    <a:pt x="411" y="193"/>
                  </a:lnTo>
                  <a:lnTo>
                    <a:pt x="410" y="181"/>
                  </a:lnTo>
                  <a:lnTo>
                    <a:pt x="408" y="168"/>
                  </a:lnTo>
                  <a:lnTo>
                    <a:pt x="405" y="157"/>
                  </a:lnTo>
                  <a:lnTo>
                    <a:pt x="402" y="144"/>
                  </a:lnTo>
                  <a:lnTo>
                    <a:pt x="398" y="133"/>
                  </a:lnTo>
                  <a:lnTo>
                    <a:pt x="394" y="122"/>
                  </a:lnTo>
                  <a:lnTo>
                    <a:pt x="388" y="110"/>
                  </a:lnTo>
                  <a:lnTo>
                    <a:pt x="381" y="99"/>
                  </a:lnTo>
                  <a:lnTo>
                    <a:pt x="374" y="89"/>
                  </a:lnTo>
                  <a:lnTo>
                    <a:pt x="368" y="78"/>
                  </a:lnTo>
                  <a:lnTo>
                    <a:pt x="360" y="69"/>
                  </a:lnTo>
                  <a:lnTo>
                    <a:pt x="351" y="60"/>
                  </a:lnTo>
                  <a:lnTo>
                    <a:pt x="341" y="51"/>
                  </a:lnTo>
                  <a:lnTo>
                    <a:pt x="332" y="43"/>
                  </a:lnTo>
                  <a:lnTo>
                    <a:pt x="322" y="36"/>
                  </a:lnTo>
                  <a:lnTo>
                    <a:pt x="312" y="30"/>
                  </a:lnTo>
                  <a:lnTo>
                    <a:pt x="301" y="23"/>
                  </a:lnTo>
                  <a:lnTo>
                    <a:pt x="290" y="18"/>
                  </a:lnTo>
                  <a:lnTo>
                    <a:pt x="278" y="13"/>
                  </a:lnTo>
                  <a:lnTo>
                    <a:pt x="267" y="9"/>
                  </a:lnTo>
                  <a:lnTo>
                    <a:pt x="254" y="6"/>
                  </a:lnTo>
                  <a:lnTo>
                    <a:pt x="243" y="3"/>
                  </a:lnTo>
                  <a:lnTo>
                    <a:pt x="230" y="1"/>
                  </a:lnTo>
                  <a:lnTo>
                    <a:pt x="218" y="0"/>
                  </a:lnTo>
                  <a:lnTo>
                    <a:pt x="205" y="0"/>
                  </a:lnTo>
                  <a:lnTo>
                    <a:pt x="193" y="0"/>
                  </a:lnTo>
                  <a:lnTo>
                    <a:pt x="180" y="1"/>
                  </a:lnTo>
                  <a:lnTo>
                    <a:pt x="168" y="3"/>
                  </a:lnTo>
                  <a:lnTo>
                    <a:pt x="156" y="6"/>
                  </a:lnTo>
                  <a:lnTo>
                    <a:pt x="144" y="9"/>
                  </a:lnTo>
                  <a:lnTo>
                    <a:pt x="133" y="13"/>
                  </a:lnTo>
                  <a:lnTo>
                    <a:pt x="121" y="18"/>
                  </a:lnTo>
                  <a:lnTo>
                    <a:pt x="110" y="23"/>
                  </a:lnTo>
                  <a:lnTo>
                    <a:pt x="99" y="30"/>
                  </a:lnTo>
                  <a:lnTo>
                    <a:pt x="88" y="36"/>
                  </a:lnTo>
                  <a:lnTo>
                    <a:pt x="78" y="43"/>
                  </a:lnTo>
                  <a:lnTo>
                    <a:pt x="69" y="51"/>
                  </a:lnTo>
                  <a:lnTo>
                    <a:pt x="60" y="60"/>
                  </a:lnTo>
                  <a:lnTo>
                    <a:pt x="51" y="69"/>
                  </a:lnTo>
                  <a:lnTo>
                    <a:pt x="43" y="78"/>
                  </a:lnTo>
                  <a:lnTo>
                    <a:pt x="36" y="89"/>
                  </a:lnTo>
                  <a:lnTo>
                    <a:pt x="29" y="99"/>
                  </a:lnTo>
                  <a:lnTo>
                    <a:pt x="22" y="110"/>
                  </a:lnTo>
                  <a:lnTo>
                    <a:pt x="18" y="122"/>
                  </a:lnTo>
                  <a:lnTo>
                    <a:pt x="12" y="133"/>
                  </a:lnTo>
                  <a:lnTo>
                    <a:pt x="9" y="144"/>
                  </a:lnTo>
                  <a:lnTo>
                    <a:pt x="5" y="157"/>
                  </a:lnTo>
                  <a:lnTo>
                    <a:pt x="3" y="168"/>
                  </a:lnTo>
                  <a:lnTo>
                    <a:pt x="1" y="181"/>
                  </a:lnTo>
                  <a:lnTo>
                    <a:pt x="0" y="193"/>
                  </a:lnTo>
                  <a:lnTo>
                    <a:pt x="0" y="206"/>
                  </a:lnTo>
                  <a:lnTo>
                    <a:pt x="0" y="218"/>
                  </a:lnTo>
                  <a:lnTo>
                    <a:pt x="1" y="230"/>
                  </a:lnTo>
                  <a:lnTo>
                    <a:pt x="3" y="243"/>
                  </a:lnTo>
                  <a:lnTo>
                    <a:pt x="5" y="255"/>
                  </a:lnTo>
                  <a:lnTo>
                    <a:pt x="9" y="267"/>
                  </a:lnTo>
                  <a:lnTo>
                    <a:pt x="12" y="279"/>
                  </a:lnTo>
                  <a:lnTo>
                    <a:pt x="18" y="291"/>
                  </a:lnTo>
                  <a:lnTo>
                    <a:pt x="22" y="302"/>
                  </a:lnTo>
                  <a:lnTo>
                    <a:pt x="29" y="312"/>
                  </a:lnTo>
                  <a:lnTo>
                    <a:pt x="36" y="322"/>
                  </a:lnTo>
                  <a:lnTo>
                    <a:pt x="43" y="333"/>
                  </a:lnTo>
                  <a:lnTo>
                    <a:pt x="51" y="343"/>
                  </a:lnTo>
                  <a:lnTo>
                    <a:pt x="60" y="352"/>
                  </a:lnTo>
                  <a:lnTo>
                    <a:pt x="69" y="360"/>
                  </a:lnTo>
                  <a:lnTo>
                    <a:pt x="78" y="368"/>
                  </a:lnTo>
                  <a:lnTo>
                    <a:pt x="88" y="376"/>
                  </a:lnTo>
                  <a:lnTo>
                    <a:pt x="99" y="383"/>
                  </a:lnTo>
                  <a:lnTo>
                    <a:pt x="110" y="388"/>
                  </a:lnTo>
                  <a:lnTo>
                    <a:pt x="121" y="394"/>
                  </a:lnTo>
                  <a:lnTo>
                    <a:pt x="133" y="398"/>
                  </a:lnTo>
                  <a:lnTo>
                    <a:pt x="144" y="403"/>
                  </a:lnTo>
                  <a:lnTo>
                    <a:pt x="156" y="406"/>
                  </a:lnTo>
                  <a:lnTo>
                    <a:pt x="168" y="409"/>
                  </a:lnTo>
                  <a:lnTo>
                    <a:pt x="180" y="411"/>
                  </a:lnTo>
                  <a:lnTo>
                    <a:pt x="193" y="411"/>
                  </a:lnTo>
                  <a:lnTo>
                    <a:pt x="205" y="412"/>
                  </a:lnTo>
                  <a:lnTo>
                    <a:pt x="218" y="411"/>
                  </a:lnTo>
                  <a:lnTo>
                    <a:pt x="230" y="411"/>
                  </a:lnTo>
                  <a:lnTo>
                    <a:pt x="243" y="409"/>
                  </a:lnTo>
                  <a:lnTo>
                    <a:pt x="254" y="406"/>
                  </a:lnTo>
                  <a:lnTo>
                    <a:pt x="267" y="403"/>
                  </a:lnTo>
                  <a:lnTo>
                    <a:pt x="278" y="398"/>
                  </a:lnTo>
                  <a:lnTo>
                    <a:pt x="290" y="394"/>
                  </a:lnTo>
                  <a:lnTo>
                    <a:pt x="301" y="388"/>
                  </a:lnTo>
                  <a:lnTo>
                    <a:pt x="312" y="383"/>
                  </a:lnTo>
                  <a:lnTo>
                    <a:pt x="322" y="376"/>
                  </a:lnTo>
                  <a:lnTo>
                    <a:pt x="332" y="368"/>
                  </a:lnTo>
                  <a:lnTo>
                    <a:pt x="341" y="360"/>
                  </a:lnTo>
                  <a:lnTo>
                    <a:pt x="351" y="352"/>
                  </a:lnTo>
                  <a:lnTo>
                    <a:pt x="360" y="343"/>
                  </a:lnTo>
                  <a:lnTo>
                    <a:pt x="368" y="333"/>
                  </a:lnTo>
                  <a:lnTo>
                    <a:pt x="374" y="322"/>
                  </a:lnTo>
                  <a:lnTo>
                    <a:pt x="381" y="312"/>
                  </a:lnTo>
                  <a:lnTo>
                    <a:pt x="388" y="302"/>
                  </a:lnTo>
                  <a:lnTo>
                    <a:pt x="394" y="291"/>
                  </a:lnTo>
                  <a:lnTo>
                    <a:pt x="398" y="279"/>
                  </a:lnTo>
                  <a:lnTo>
                    <a:pt x="402" y="267"/>
                  </a:lnTo>
                  <a:lnTo>
                    <a:pt x="405" y="255"/>
                  </a:lnTo>
                  <a:lnTo>
                    <a:pt x="408" y="243"/>
                  </a:lnTo>
                  <a:lnTo>
                    <a:pt x="410" y="230"/>
                  </a:lnTo>
                  <a:lnTo>
                    <a:pt x="411" y="218"/>
                  </a:lnTo>
                  <a:lnTo>
                    <a:pt x="411" y="206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07" name="Line 607"/>
            <p:cNvSpPr>
              <a:spLocks noChangeShapeType="1"/>
            </p:cNvSpPr>
            <p:nvPr/>
          </p:nvSpPr>
          <p:spPr bwMode="auto">
            <a:xfrm flipH="1">
              <a:off x="4778" y="2219"/>
              <a:ext cx="149" cy="1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08" name="Freeform 608"/>
            <p:cNvSpPr>
              <a:spLocks/>
            </p:cNvSpPr>
            <p:nvPr/>
          </p:nvSpPr>
          <p:spPr bwMode="auto">
            <a:xfrm>
              <a:off x="4778" y="2232"/>
              <a:ext cx="136" cy="137"/>
            </a:xfrm>
            <a:custGeom>
              <a:avLst/>
              <a:gdLst>
                <a:gd name="T0" fmla="*/ 411 w 411"/>
                <a:gd name="T1" fmla="*/ 194 h 412"/>
                <a:gd name="T2" fmla="*/ 408 w 411"/>
                <a:gd name="T3" fmla="*/ 169 h 412"/>
                <a:gd name="T4" fmla="*/ 402 w 411"/>
                <a:gd name="T5" fmla="*/ 146 h 412"/>
                <a:gd name="T6" fmla="*/ 394 w 411"/>
                <a:gd name="T7" fmla="*/ 122 h 412"/>
                <a:gd name="T8" fmla="*/ 381 w 411"/>
                <a:gd name="T9" fmla="*/ 100 h 412"/>
                <a:gd name="T10" fmla="*/ 368 w 411"/>
                <a:gd name="T11" fmla="*/ 80 h 412"/>
                <a:gd name="T12" fmla="*/ 351 w 411"/>
                <a:gd name="T13" fmla="*/ 60 h 412"/>
                <a:gd name="T14" fmla="*/ 332 w 411"/>
                <a:gd name="T15" fmla="*/ 45 h 412"/>
                <a:gd name="T16" fmla="*/ 312 w 411"/>
                <a:gd name="T17" fmla="*/ 30 h 412"/>
                <a:gd name="T18" fmla="*/ 290 w 411"/>
                <a:gd name="T19" fmla="*/ 18 h 412"/>
                <a:gd name="T20" fmla="*/ 267 w 411"/>
                <a:gd name="T21" fmla="*/ 9 h 412"/>
                <a:gd name="T22" fmla="*/ 243 w 411"/>
                <a:gd name="T23" fmla="*/ 4 h 412"/>
                <a:gd name="T24" fmla="*/ 218 w 411"/>
                <a:gd name="T25" fmla="*/ 0 h 412"/>
                <a:gd name="T26" fmla="*/ 193 w 411"/>
                <a:gd name="T27" fmla="*/ 0 h 412"/>
                <a:gd name="T28" fmla="*/ 168 w 411"/>
                <a:gd name="T29" fmla="*/ 4 h 412"/>
                <a:gd name="T30" fmla="*/ 144 w 411"/>
                <a:gd name="T31" fmla="*/ 9 h 412"/>
                <a:gd name="T32" fmla="*/ 121 w 411"/>
                <a:gd name="T33" fmla="*/ 18 h 412"/>
                <a:gd name="T34" fmla="*/ 99 w 411"/>
                <a:gd name="T35" fmla="*/ 30 h 412"/>
                <a:gd name="T36" fmla="*/ 78 w 411"/>
                <a:gd name="T37" fmla="*/ 45 h 412"/>
                <a:gd name="T38" fmla="*/ 60 w 411"/>
                <a:gd name="T39" fmla="*/ 60 h 412"/>
                <a:gd name="T40" fmla="*/ 43 w 411"/>
                <a:gd name="T41" fmla="*/ 80 h 412"/>
                <a:gd name="T42" fmla="*/ 29 w 411"/>
                <a:gd name="T43" fmla="*/ 100 h 412"/>
                <a:gd name="T44" fmla="*/ 18 w 411"/>
                <a:gd name="T45" fmla="*/ 122 h 412"/>
                <a:gd name="T46" fmla="*/ 9 w 411"/>
                <a:gd name="T47" fmla="*/ 146 h 412"/>
                <a:gd name="T48" fmla="*/ 3 w 411"/>
                <a:gd name="T49" fmla="*/ 169 h 412"/>
                <a:gd name="T50" fmla="*/ 0 w 411"/>
                <a:gd name="T51" fmla="*/ 194 h 412"/>
                <a:gd name="T52" fmla="*/ 0 w 411"/>
                <a:gd name="T53" fmla="*/ 219 h 412"/>
                <a:gd name="T54" fmla="*/ 3 w 411"/>
                <a:gd name="T55" fmla="*/ 243 h 412"/>
                <a:gd name="T56" fmla="*/ 9 w 411"/>
                <a:gd name="T57" fmla="*/ 268 h 412"/>
                <a:gd name="T58" fmla="*/ 18 w 411"/>
                <a:gd name="T59" fmla="*/ 291 h 412"/>
                <a:gd name="T60" fmla="*/ 29 w 411"/>
                <a:gd name="T61" fmla="*/ 314 h 412"/>
                <a:gd name="T62" fmla="*/ 43 w 411"/>
                <a:gd name="T63" fmla="*/ 334 h 412"/>
                <a:gd name="T64" fmla="*/ 60 w 411"/>
                <a:gd name="T65" fmla="*/ 352 h 412"/>
                <a:gd name="T66" fmla="*/ 78 w 411"/>
                <a:gd name="T67" fmla="*/ 369 h 412"/>
                <a:gd name="T68" fmla="*/ 99 w 411"/>
                <a:gd name="T69" fmla="*/ 383 h 412"/>
                <a:gd name="T70" fmla="*/ 121 w 411"/>
                <a:gd name="T71" fmla="*/ 394 h 412"/>
                <a:gd name="T72" fmla="*/ 144 w 411"/>
                <a:gd name="T73" fmla="*/ 403 h 412"/>
                <a:gd name="T74" fmla="*/ 168 w 411"/>
                <a:gd name="T75" fmla="*/ 409 h 412"/>
                <a:gd name="T76" fmla="*/ 193 w 411"/>
                <a:gd name="T77" fmla="*/ 412 h 412"/>
                <a:gd name="T78" fmla="*/ 218 w 411"/>
                <a:gd name="T79" fmla="*/ 412 h 412"/>
                <a:gd name="T80" fmla="*/ 243 w 411"/>
                <a:gd name="T81" fmla="*/ 409 h 412"/>
                <a:gd name="T82" fmla="*/ 267 w 411"/>
                <a:gd name="T83" fmla="*/ 403 h 412"/>
                <a:gd name="T84" fmla="*/ 290 w 411"/>
                <a:gd name="T85" fmla="*/ 394 h 412"/>
                <a:gd name="T86" fmla="*/ 312 w 411"/>
                <a:gd name="T87" fmla="*/ 383 h 412"/>
                <a:gd name="T88" fmla="*/ 332 w 411"/>
                <a:gd name="T89" fmla="*/ 369 h 412"/>
                <a:gd name="T90" fmla="*/ 351 w 411"/>
                <a:gd name="T91" fmla="*/ 352 h 412"/>
                <a:gd name="T92" fmla="*/ 368 w 411"/>
                <a:gd name="T93" fmla="*/ 334 h 412"/>
                <a:gd name="T94" fmla="*/ 381 w 411"/>
                <a:gd name="T95" fmla="*/ 314 h 412"/>
                <a:gd name="T96" fmla="*/ 394 w 411"/>
                <a:gd name="T97" fmla="*/ 291 h 412"/>
                <a:gd name="T98" fmla="*/ 402 w 411"/>
                <a:gd name="T99" fmla="*/ 268 h 412"/>
                <a:gd name="T100" fmla="*/ 408 w 411"/>
                <a:gd name="T101" fmla="*/ 243 h 412"/>
                <a:gd name="T102" fmla="*/ 411 w 411"/>
                <a:gd name="T103" fmla="*/ 219 h 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411" h="412">
                  <a:moveTo>
                    <a:pt x="411" y="207"/>
                  </a:moveTo>
                  <a:lnTo>
                    <a:pt x="411" y="194"/>
                  </a:lnTo>
                  <a:lnTo>
                    <a:pt x="410" y="182"/>
                  </a:lnTo>
                  <a:lnTo>
                    <a:pt x="408" y="169"/>
                  </a:lnTo>
                  <a:lnTo>
                    <a:pt x="405" y="157"/>
                  </a:lnTo>
                  <a:lnTo>
                    <a:pt x="402" y="146"/>
                  </a:lnTo>
                  <a:lnTo>
                    <a:pt x="398" y="133"/>
                  </a:lnTo>
                  <a:lnTo>
                    <a:pt x="394" y="122"/>
                  </a:lnTo>
                  <a:lnTo>
                    <a:pt x="388" y="110"/>
                  </a:lnTo>
                  <a:lnTo>
                    <a:pt x="381" y="100"/>
                  </a:lnTo>
                  <a:lnTo>
                    <a:pt x="374" y="90"/>
                  </a:lnTo>
                  <a:lnTo>
                    <a:pt x="368" y="80"/>
                  </a:lnTo>
                  <a:lnTo>
                    <a:pt x="360" y="69"/>
                  </a:lnTo>
                  <a:lnTo>
                    <a:pt x="351" y="60"/>
                  </a:lnTo>
                  <a:lnTo>
                    <a:pt x="341" y="52"/>
                  </a:lnTo>
                  <a:lnTo>
                    <a:pt x="332" y="45"/>
                  </a:lnTo>
                  <a:lnTo>
                    <a:pt x="322" y="37"/>
                  </a:lnTo>
                  <a:lnTo>
                    <a:pt x="312" y="30"/>
                  </a:lnTo>
                  <a:lnTo>
                    <a:pt x="301" y="24"/>
                  </a:lnTo>
                  <a:lnTo>
                    <a:pt x="290" y="18"/>
                  </a:lnTo>
                  <a:lnTo>
                    <a:pt x="278" y="14"/>
                  </a:lnTo>
                  <a:lnTo>
                    <a:pt x="267" y="9"/>
                  </a:lnTo>
                  <a:lnTo>
                    <a:pt x="254" y="6"/>
                  </a:lnTo>
                  <a:lnTo>
                    <a:pt x="243" y="4"/>
                  </a:lnTo>
                  <a:lnTo>
                    <a:pt x="230" y="1"/>
                  </a:lnTo>
                  <a:lnTo>
                    <a:pt x="218" y="0"/>
                  </a:lnTo>
                  <a:lnTo>
                    <a:pt x="205" y="0"/>
                  </a:lnTo>
                  <a:lnTo>
                    <a:pt x="193" y="0"/>
                  </a:lnTo>
                  <a:lnTo>
                    <a:pt x="180" y="1"/>
                  </a:lnTo>
                  <a:lnTo>
                    <a:pt x="168" y="4"/>
                  </a:lnTo>
                  <a:lnTo>
                    <a:pt x="156" y="6"/>
                  </a:lnTo>
                  <a:lnTo>
                    <a:pt x="144" y="9"/>
                  </a:lnTo>
                  <a:lnTo>
                    <a:pt x="133" y="14"/>
                  </a:lnTo>
                  <a:lnTo>
                    <a:pt x="121" y="18"/>
                  </a:lnTo>
                  <a:lnTo>
                    <a:pt x="110" y="24"/>
                  </a:lnTo>
                  <a:lnTo>
                    <a:pt x="99" y="30"/>
                  </a:lnTo>
                  <a:lnTo>
                    <a:pt x="88" y="37"/>
                  </a:lnTo>
                  <a:lnTo>
                    <a:pt x="78" y="45"/>
                  </a:lnTo>
                  <a:lnTo>
                    <a:pt x="69" y="52"/>
                  </a:lnTo>
                  <a:lnTo>
                    <a:pt x="60" y="60"/>
                  </a:lnTo>
                  <a:lnTo>
                    <a:pt x="51" y="69"/>
                  </a:lnTo>
                  <a:lnTo>
                    <a:pt x="43" y="80"/>
                  </a:lnTo>
                  <a:lnTo>
                    <a:pt x="36" y="90"/>
                  </a:lnTo>
                  <a:lnTo>
                    <a:pt x="29" y="100"/>
                  </a:lnTo>
                  <a:lnTo>
                    <a:pt x="22" y="110"/>
                  </a:lnTo>
                  <a:lnTo>
                    <a:pt x="18" y="122"/>
                  </a:lnTo>
                  <a:lnTo>
                    <a:pt x="12" y="133"/>
                  </a:lnTo>
                  <a:lnTo>
                    <a:pt x="9" y="146"/>
                  </a:lnTo>
                  <a:lnTo>
                    <a:pt x="5" y="157"/>
                  </a:lnTo>
                  <a:lnTo>
                    <a:pt x="3" y="169"/>
                  </a:lnTo>
                  <a:lnTo>
                    <a:pt x="1" y="182"/>
                  </a:lnTo>
                  <a:lnTo>
                    <a:pt x="0" y="194"/>
                  </a:lnTo>
                  <a:lnTo>
                    <a:pt x="0" y="207"/>
                  </a:lnTo>
                  <a:lnTo>
                    <a:pt x="0" y="219"/>
                  </a:lnTo>
                  <a:lnTo>
                    <a:pt x="1" y="232"/>
                  </a:lnTo>
                  <a:lnTo>
                    <a:pt x="3" y="243"/>
                  </a:lnTo>
                  <a:lnTo>
                    <a:pt x="5" y="256"/>
                  </a:lnTo>
                  <a:lnTo>
                    <a:pt x="9" y="268"/>
                  </a:lnTo>
                  <a:lnTo>
                    <a:pt x="12" y="279"/>
                  </a:lnTo>
                  <a:lnTo>
                    <a:pt x="18" y="291"/>
                  </a:lnTo>
                  <a:lnTo>
                    <a:pt x="22" y="302"/>
                  </a:lnTo>
                  <a:lnTo>
                    <a:pt x="29" y="314"/>
                  </a:lnTo>
                  <a:lnTo>
                    <a:pt x="36" y="324"/>
                  </a:lnTo>
                  <a:lnTo>
                    <a:pt x="43" y="334"/>
                  </a:lnTo>
                  <a:lnTo>
                    <a:pt x="51" y="343"/>
                  </a:lnTo>
                  <a:lnTo>
                    <a:pt x="60" y="352"/>
                  </a:lnTo>
                  <a:lnTo>
                    <a:pt x="69" y="361"/>
                  </a:lnTo>
                  <a:lnTo>
                    <a:pt x="78" y="369"/>
                  </a:lnTo>
                  <a:lnTo>
                    <a:pt x="88" y="376"/>
                  </a:lnTo>
                  <a:lnTo>
                    <a:pt x="99" y="383"/>
                  </a:lnTo>
                  <a:lnTo>
                    <a:pt x="110" y="390"/>
                  </a:lnTo>
                  <a:lnTo>
                    <a:pt x="121" y="394"/>
                  </a:lnTo>
                  <a:lnTo>
                    <a:pt x="133" y="400"/>
                  </a:lnTo>
                  <a:lnTo>
                    <a:pt x="144" y="403"/>
                  </a:lnTo>
                  <a:lnTo>
                    <a:pt x="156" y="407"/>
                  </a:lnTo>
                  <a:lnTo>
                    <a:pt x="168" y="409"/>
                  </a:lnTo>
                  <a:lnTo>
                    <a:pt x="180" y="411"/>
                  </a:lnTo>
                  <a:lnTo>
                    <a:pt x="193" y="412"/>
                  </a:lnTo>
                  <a:lnTo>
                    <a:pt x="205" y="412"/>
                  </a:lnTo>
                  <a:lnTo>
                    <a:pt x="218" y="412"/>
                  </a:lnTo>
                  <a:lnTo>
                    <a:pt x="230" y="411"/>
                  </a:lnTo>
                  <a:lnTo>
                    <a:pt x="243" y="409"/>
                  </a:lnTo>
                  <a:lnTo>
                    <a:pt x="254" y="407"/>
                  </a:lnTo>
                  <a:lnTo>
                    <a:pt x="267" y="403"/>
                  </a:lnTo>
                  <a:lnTo>
                    <a:pt x="278" y="400"/>
                  </a:lnTo>
                  <a:lnTo>
                    <a:pt x="290" y="394"/>
                  </a:lnTo>
                  <a:lnTo>
                    <a:pt x="301" y="390"/>
                  </a:lnTo>
                  <a:lnTo>
                    <a:pt x="312" y="383"/>
                  </a:lnTo>
                  <a:lnTo>
                    <a:pt x="322" y="376"/>
                  </a:lnTo>
                  <a:lnTo>
                    <a:pt x="332" y="369"/>
                  </a:lnTo>
                  <a:lnTo>
                    <a:pt x="341" y="361"/>
                  </a:lnTo>
                  <a:lnTo>
                    <a:pt x="351" y="352"/>
                  </a:lnTo>
                  <a:lnTo>
                    <a:pt x="360" y="343"/>
                  </a:lnTo>
                  <a:lnTo>
                    <a:pt x="368" y="334"/>
                  </a:lnTo>
                  <a:lnTo>
                    <a:pt x="374" y="324"/>
                  </a:lnTo>
                  <a:lnTo>
                    <a:pt x="381" y="314"/>
                  </a:lnTo>
                  <a:lnTo>
                    <a:pt x="388" y="302"/>
                  </a:lnTo>
                  <a:lnTo>
                    <a:pt x="394" y="291"/>
                  </a:lnTo>
                  <a:lnTo>
                    <a:pt x="398" y="279"/>
                  </a:lnTo>
                  <a:lnTo>
                    <a:pt x="402" y="268"/>
                  </a:lnTo>
                  <a:lnTo>
                    <a:pt x="405" y="256"/>
                  </a:lnTo>
                  <a:lnTo>
                    <a:pt x="408" y="243"/>
                  </a:lnTo>
                  <a:lnTo>
                    <a:pt x="410" y="232"/>
                  </a:lnTo>
                  <a:lnTo>
                    <a:pt x="411" y="219"/>
                  </a:lnTo>
                  <a:lnTo>
                    <a:pt x="411" y="207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09" name="Freeform 609"/>
            <p:cNvSpPr>
              <a:spLocks/>
            </p:cNvSpPr>
            <p:nvPr/>
          </p:nvSpPr>
          <p:spPr bwMode="auto">
            <a:xfrm>
              <a:off x="4871" y="1573"/>
              <a:ext cx="59" cy="44"/>
            </a:xfrm>
            <a:custGeom>
              <a:avLst/>
              <a:gdLst>
                <a:gd name="T0" fmla="*/ 181 w 181"/>
                <a:gd name="T1" fmla="*/ 0 h 133"/>
                <a:gd name="T2" fmla="*/ 153 w 181"/>
                <a:gd name="T3" fmla="*/ 19 h 133"/>
                <a:gd name="T4" fmla="*/ 126 w 181"/>
                <a:gd name="T5" fmla="*/ 36 h 133"/>
                <a:gd name="T6" fmla="*/ 100 w 181"/>
                <a:gd name="T7" fmla="*/ 55 h 133"/>
                <a:gd name="T8" fmla="*/ 74 w 181"/>
                <a:gd name="T9" fmla="*/ 74 h 133"/>
                <a:gd name="T10" fmla="*/ 48 w 181"/>
                <a:gd name="T11" fmla="*/ 94 h 133"/>
                <a:gd name="T12" fmla="*/ 23 w 181"/>
                <a:gd name="T13" fmla="*/ 114 h 133"/>
                <a:gd name="T14" fmla="*/ 0 w 181"/>
                <a:gd name="T15" fmla="*/ 133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1" h="133">
                  <a:moveTo>
                    <a:pt x="181" y="0"/>
                  </a:moveTo>
                  <a:lnTo>
                    <a:pt x="153" y="19"/>
                  </a:lnTo>
                  <a:lnTo>
                    <a:pt x="126" y="36"/>
                  </a:lnTo>
                  <a:lnTo>
                    <a:pt x="100" y="55"/>
                  </a:lnTo>
                  <a:lnTo>
                    <a:pt x="74" y="74"/>
                  </a:lnTo>
                  <a:lnTo>
                    <a:pt x="48" y="94"/>
                  </a:lnTo>
                  <a:lnTo>
                    <a:pt x="23" y="114"/>
                  </a:lnTo>
                  <a:lnTo>
                    <a:pt x="0" y="13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10" name="Freeform 610"/>
            <p:cNvSpPr>
              <a:spLocks/>
            </p:cNvSpPr>
            <p:nvPr/>
          </p:nvSpPr>
          <p:spPr bwMode="auto">
            <a:xfrm>
              <a:off x="4834" y="1636"/>
              <a:ext cx="16" cy="17"/>
            </a:xfrm>
            <a:custGeom>
              <a:avLst/>
              <a:gdLst>
                <a:gd name="T0" fmla="*/ 46 w 46"/>
                <a:gd name="T1" fmla="*/ 0 h 48"/>
                <a:gd name="T2" fmla="*/ 35 w 46"/>
                <a:gd name="T3" fmla="*/ 12 h 48"/>
                <a:gd name="T4" fmla="*/ 12 w 46"/>
                <a:gd name="T5" fmla="*/ 35 h 48"/>
                <a:gd name="T6" fmla="*/ 0 w 46"/>
                <a:gd name="T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6" h="48">
                  <a:moveTo>
                    <a:pt x="46" y="0"/>
                  </a:moveTo>
                  <a:lnTo>
                    <a:pt x="35" y="12"/>
                  </a:lnTo>
                  <a:lnTo>
                    <a:pt x="12" y="35"/>
                  </a:lnTo>
                  <a:lnTo>
                    <a:pt x="0" y="4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11" name="Freeform 611"/>
            <p:cNvSpPr>
              <a:spLocks/>
            </p:cNvSpPr>
            <p:nvPr/>
          </p:nvSpPr>
          <p:spPr bwMode="auto">
            <a:xfrm>
              <a:off x="4773" y="1674"/>
              <a:ext cx="44" cy="61"/>
            </a:xfrm>
            <a:custGeom>
              <a:avLst/>
              <a:gdLst>
                <a:gd name="T0" fmla="*/ 129 w 129"/>
                <a:gd name="T1" fmla="*/ 0 h 184"/>
                <a:gd name="T2" fmla="*/ 110 w 129"/>
                <a:gd name="T3" fmla="*/ 24 h 184"/>
                <a:gd name="T4" fmla="*/ 89 w 129"/>
                <a:gd name="T5" fmla="*/ 49 h 184"/>
                <a:gd name="T6" fmla="*/ 70 w 129"/>
                <a:gd name="T7" fmla="*/ 75 h 184"/>
                <a:gd name="T8" fmla="*/ 52 w 129"/>
                <a:gd name="T9" fmla="*/ 102 h 184"/>
                <a:gd name="T10" fmla="*/ 34 w 129"/>
                <a:gd name="T11" fmla="*/ 129 h 184"/>
                <a:gd name="T12" fmla="*/ 17 w 129"/>
                <a:gd name="T13" fmla="*/ 157 h 184"/>
                <a:gd name="T14" fmla="*/ 0 w 129"/>
                <a:gd name="T15" fmla="*/ 184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9" h="184">
                  <a:moveTo>
                    <a:pt x="129" y="0"/>
                  </a:moveTo>
                  <a:lnTo>
                    <a:pt x="110" y="24"/>
                  </a:lnTo>
                  <a:lnTo>
                    <a:pt x="89" y="49"/>
                  </a:lnTo>
                  <a:lnTo>
                    <a:pt x="70" y="75"/>
                  </a:lnTo>
                  <a:lnTo>
                    <a:pt x="52" y="102"/>
                  </a:lnTo>
                  <a:lnTo>
                    <a:pt x="34" y="129"/>
                  </a:lnTo>
                  <a:lnTo>
                    <a:pt x="17" y="157"/>
                  </a:lnTo>
                  <a:lnTo>
                    <a:pt x="0" y="18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12" name="Freeform 612"/>
            <p:cNvSpPr>
              <a:spLocks/>
            </p:cNvSpPr>
            <p:nvPr/>
          </p:nvSpPr>
          <p:spPr bwMode="auto">
            <a:xfrm>
              <a:off x="4778" y="2213"/>
              <a:ext cx="47" cy="65"/>
            </a:xfrm>
            <a:custGeom>
              <a:avLst/>
              <a:gdLst>
                <a:gd name="T0" fmla="*/ 0 w 142"/>
                <a:gd name="T1" fmla="*/ 0 h 193"/>
                <a:gd name="T2" fmla="*/ 17 w 142"/>
                <a:gd name="T3" fmla="*/ 27 h 193"/>
                <a:gd name="T4" fmla="*/ 35 w 142"/>
                <a:gd name="T5" fmla="*/ 55 h 193"/>
                <a:gd name="T6" fmla="*/ 53 w 142"/>
                <a:gd name="T7" fmla="*/ 81 h 193"/>
                <a:gd name="T8" fmla="*/ 73 w 142"/>
                <a:gd name="T9" fmla="*/ 107 h 193"/>
                <a:gd name="T10" fmla="*/ 92 w 142"/>
                <a:gd name="T11" fmla="*/ 133 h 193"/>
                <a:gd name="T12" fmla="*/ 112 w 142"/>
                <a:gd name="T13" fmla="*/ 158 h 193"/>
                <a:gd name="T14" fmla="*/ 133 w 142"/>
                <a:gd name="T15" fmla="*/ 183 h 193"/>
                <a:gd name="T16" fmla="*/ 142 w 142"/>
                <a:gd name="T17" fmla="*/ 193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2" h="193">
                  <a:moveTo>
                    <a:pt x="0" y="0"/>
                  </a:moveTo>
                  <a:lnTo>
                    <a:pt x="17" y="27"/>
                  </a:lnTo>
                  <a:lnTo>
                    <a:pt x="35" y="55"/>
                  </a:lnTo>
                  <a:lnTo>
                    <a:pt x="53" y="81"/>
                  </a:lnTo>
                  <a:lnTo>
                    <a:pt x="73" y="107"/>
                  </a:lnTo>
                  <a:lnTo>
                    <a:pt x="92" y="133"/>
                  </a:lnTo>
                  <a:lnTo>
                    <a:pt x="112" y="158"/>
                  </a:lnTo>
                  <a:lnTo>
                    <a:pt x="133" y="183"/>
                  </a:lnTo>
                  <a:lnTo>
                    <a:pt x="142" y="19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13" name="Freeform 613"/>
            <p:cNvSpPr>
              <a:spLocks/>
            </p:cNvSpPr>
            <p:nvPr/>
          </p:nvSpPr>
          <p:spPr bwMode="auto">
            <a:xfrm>
              <a:off x="4844" y="2299"/>
              <a:ext cx="15" cy="15"/>
            </a:xfrm>
            <a:custGeom>
              <a:avLst/>
              <a:gdLst>
                <a:gd name="T0" fmla="*/ 0 w 46"/>
                <a:gd name="T1" fmla="*/ 0 h 47"/>
                <a:gd name="T2" fmla="*/ 0 w 46"/>
                <a:gd name="T3" fmla="*/ 1 h 47"/>
                <a:gd name="T4" fmla="*/ 22 w 46"/>
                <a:gd name="T5" fmla="*/ 24 h 47"/>
                <a:gd name="T6" fmla="*/ 46 w 46"/>
                <a:gd name="T7" fmla="*/ 46 h 47"/>
                <a:gd name="T8" fmla="*/ 46 w 46"/>
                <a:gd name="T9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47">
                  <a:moveTo>
                    <a:pt x="0" y="0"/>
                  </a:moveTo>
                  <a:lnTo>
                    <a:pt x="0" y="1"/>
                  </a:lnTo>
                  <a:lnTo>
                    <a:pt x="22" y="24"/>
                  </a:lnTo>
                  <a:lnTo>
                    <a:pt x="46" y="46"/>
                  </a:lnTo>
                  <a:lnTo>
                    <a:pt x="46" y="4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14" name="Freeform 614"/>
            <p:cNvSpPr>
              <a:spLocks/>
            </p:cNvSpPr>
            <p:nvPr/>
          </p:nvSpPr>
          <p:spPr bwMode="auto">
            <a:xfrm>
              <a:off x="4880" y="2333"/>
              <a:ext cx="66" cy="44"/>
            </a:xfrm>
            <a:custGeom>
              <a:avLst/>
              <a:gdLst>
                <a:gd name="T0" fmla="*/ 0 w 198"/>
                <a:gd name="T1" fmla="*/ 0 h 135"/>
                <a:gd name="T2" fmla="*/ 11 w 198"/>
                <a:gd name="T3" fmla="*/ 9 h 135"/>
                <a:gd name="T4" fmla="*/ 36 w 198"/>
                <a:gd name="T5" fmla="*/ 28 h 135"/>
                <a:gd name="T6" fmla="*/ 62 w 198"/>
                <a:gd name="T7" fmla="*/ 48 h 135"/>
                <a:gd name="T8" fmla="*/ 88 w 198"/>
                <a:gd name="T9" fmla="*/ 67 h 135"/>
                <a:gd name="T10" fmla="*/ 115 w 198"/>
                <a:gd name="T11" fmla="*/ 85 h 135"/>
                <a:gd name="T12" fmla="*/ 143 w 198"/>
                <a:gd name="T13" fmla="*/ 102 h 135"/>
                <a:gd name="T14" fmla="*/ 170 w 198"/>
                <a:gd name="T15" fmla="*/ 119 h 135"/>
                <a:gd name="T16" fmla="*/ 198 w 198"/>
                <a:gd name="T17" fmla="*/ 135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8" h="135">
                  <a:moveTo>
                    <a:pt x="0" y="0"/>
                  </a:moveTo>
                  <a:lnTo>
                    <a:pt x="11" y="9"/>
                  </a:lnTo>
                  <a:lnTo>
                    <a:pt x="36" y="28"/>
                  </a:lnTo>
                  <a:lnTo>
                    <a:pt x="62" y="48"/>
                  </a:lnTo>
                  <a:lnTo>
                    <a:pt x="88" y="67"/>
                  </a:lnTo>
                  <a:lnTo>
                    <a:pt x="115" y="85"/>
                  </a:lnTo>
                  <a:lnTo>
                    <a:pt x="143" y="102"/>
                  </a:lnTo>
                  <a:lnTo>
                    <a:pt x="170" y="119"/>
                  </a:lnTo>
                  <a:lnTo>
                    <a:pt x="198" y="13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15" name="Freeform 615"/>
            <p:cNvSpPr>
              <a:spLocks/>
            </p:cNvSpPr>
            <p:nvPr/>
          </p:nvSpPr>
          <p:spPr bwMode="auto">
            <a:xfrm>
              <a:off x="5413" y="2325"/>
              <a:ext cx="63" cy="48"/>
            </a:xfrm>
            <a:custGeom>
              <a:avLst/>
              <a:gdLst>
                <a:gd name="T0" fmla="*/ 0 w 191"/>
                <a:gd name="T1" fmla="*/ 137 h 137"/>
                <a:gd name="T2" fmla="*/ 27 w 191"/>
                <a:gd name="T3" fmla="*/ 120 h 137"/>
                <a:gd name="T4" fmla="*/ 54 w 191"/>
                <a:gd name="T5" fmla="*/ 103 h 137"/>
                <a:gd name="T6" fmla="*/ 80 w 191"/>
                <a:gd name="T7" fmla="*/ 85 h 137"/>
                <a:gd name="T8" fmla="*/ 106 w 191"/>
                <a:gd name="T9" fmla="*/ 67 h 137"/>
                <a:gd name="T10" fmla="*/ 132 w 191"/>
                <a:gd name="T11" fmla="*/ 48 h 137"/>
                <a:gd name="T12" fmla="*/ 157 w 191"/>
                <a:gd name="T13" fmla="*/ 28 h 137"/>
                <a:gd name="T14" fmla="*/ 182 w 191"/>
                <a:gd name="T15" fmla="*/ 8 h 137"/>
                <a:gd name="T16" fmla="*/ 191 w 191"/>
                <a:gd name="T17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1" h="137">
                  <a:moveTo>
                    <a:pt x="0" y="137"/>
                  </a:moveTo>
                  <a:lnTo>
                    <a:pt x="27" y="120"/>
                  </a:lnTo>
                  <a:lnTo>
                    <a:pt x="54" y="103"/>
                  </a:lnTo>
                  <a:lnTo>
                    <a:pt x="80" y="85"/>
                  </a:lnTo>
                  <a:lnTo>
                    <a:pt x="106" y="67"/>
                  </a:lnTo>
                  <a:lnTo>
                    <a:pt x="132" y="48"/>
                  </a:lnTo>
                  <a:lnTo>
                    <a:pt x="157" y="28"/>
                  </a:lnTo>
                  <a:lnTo>
                    <a:pt x="182" y="8"/>
                  </a:lnTo>
                  <a:lnTo>
                    <a:pt x="19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16" name="Freeform 616"/>
            <p:cNvSpPr>
              <a:spLocks/>
            </p:cNvSpPr>
            <p:nvPr/>
          </p:nvSpPr>
          <p:spPr bwMode="auto">
            <a:xfrm>
              <a:off x="5497" y="2293"/>
              <a:ext cx="15" cy="13"/>
            </a:xfrm>
            <a:custGeom>
              <a:avLst/>
              <a:gdLst>
                <a:gd name="T0" fmla="*/ 0 w 46"/>
                <a:gd name="T1" fmla="*/ 47 h 47"/>
                <a:gd name="T2" fmla="*/ 1 w 46"/>
                <a:gd name="T3" fmla="*/ 46 h 47"/>
                <a:gd name="T4" fmla="*/ 24 w 46"/>
                <a:gd name="T5" fmla="*/ 24 h 47"/>
                <a:gd name="T6" fmla="*/ 45 w 46"/>
                <a:gd name="T7" fmla="*/ 1 h 47"/>
                <a:gd name="T8" fmla="*/ 46 w 46"/>
                <a:gd name="T9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47">
                  <a:moveTo>
                    <a:pt x="0" y="47"/>
                  </a:moveTo>
                  <a:lnTo>
                    <a:pt x="1" y="46"/>
                  </a:lnTo>
                  <a:lnTo>
                    <a:pt x="24" y="24"/>
                  </a:lnTo>
                  <a:lnTo>
                    <a:pt x="45" y="1"/>
                  </a:lnTo>
                  <a:lnTo>
                    <a:pt x="4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17" name="Freeform 617"/>
            <p:cNvSpPr>
              <a:spLocks/>
            </p:cNvSpPr>
            <p:nvPr/>
          </p:nvSpPr>
          <p:spPr bwMode="auto">
            <a:xfrm>
              <a:off x="5530" y="2206"/>
              <a:ext cx="47" cy="66"/>
            </a:xfrm>
            <a:custGeom>
              <a:avLst/>
              <a:gdLst>
                <a:gd name="T0" fmla="*/ 0 w 137"/>
                <a:gd name="T1" fmla="*/ 193 h 193"/>
                <a:gd name="T2" fmla="*/ 9 w 137"/>
                <a:gd name="T3" fmla="*/ 184 h 193"/>
                <a:gd name="T4" fmla="*/ 28 w 137"/>
                <a:gd name="T5" fmla="*/ 159 h 193"/>
                <a:gd name="T6" fmla="*/ 47 w 137"/>
                <a:gd name="T7" fmla="*/ 134 h 193"/>
                <a:gd name="T8" fmla="*/ 67 w 137"/>
                <a:gd name="T9" fmla="*/ 108 h 193"/>
                <a:gd name="T10" fmla="*/ 85 w 137"/>
                <a:gd name="T11" fmla="*/ 82 h 193"/>
                <a:gd name="T12" fmla="*/ 103 w 137"/>
                <a:gd name="T13" fmla="*/ 55 h 193"/>
                <a:gd name="T14" fmla="*/ 120 w 137"/>
                <a:gd name="T15" fmla="*/ 29 h 193"/>
                <a:gd name="T16" fmla="*/ 137 w 137"/>
                <a:gd name="T17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7" h="193">
                  <a:moveTo>
                    <a:pt x="0" y="193"/>
                  </a:moveTo>
                  <a:lnTo>
                    <a:pt x="9" y="184"/>
                  </a:lnTo>
                  <a:lnTo>
                    <a:pt x="28" y="159"/>
                  </a:lnTo>
                  <a:lnTo>
                    <a:pt x="47" y="134"/>
                  </a:lnTo>
                  <a:lnTo>
                    <a:pt x="67" y="108"/>
                  </a:lnTo>
                  <a:lnTo>
                    <a:pt x="85" y="82"/>
                  </a:lnTo>
                  <a:lnTo>
                    <a:pt x="103" y="55"/>
                  </a:lnTo>
                  <a:lnTo>
                    <a:pt x="120" y="29"/>
                  </a:lnTo>
                  <a:lnTo>
                    <a:pt x="13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18" name="Line 618"/>
            <p:cNvSpPr>
              <a:spLocks noChangeShapeType="1"/>
            </p:cNvSpPr>
            <p:nvPr/>
          </p:nvSpPr>
          <p:spPr bwMode="auto">
            <a:xfrm>
              <a:off x="4525" y="1971"/>
              <a:ext cx="1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19" name="Line 619"/>
            <p:cNvSpPr>
              <a:spLocks noChangeShapeType="1"/>
            </p:cNvSpPr>
            <p:nvPr/>
          </p:nvSpPr>
          <p:spPr bwMode="auto">
            <a:xfrm>
              <a:off x="4667" y="1971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20" name="Line 620"/>
            <p:cNvSpPr>
              <a:spLocks noChangeShapeType="1"/>
            </p:cNvSpPr>
            <p:nvPr/>
          </p:nvSpPr>
          <p:spPr bwMode="auto">
            <a:xfrm>
              <a:off x="4717" y="1971"/>
              <a:ext cx="13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21" name="Line 621"/>
            <p:cNvSpPr>
              <a:spLocks noChangeShapeType="1"/>
            </p:cNvSpPr>
            <p:nvPr/>
          </p:nvSpPr>
          <p:spPr bwMode="auto">
            <a:xfrm>
              <a:off x="4883" y="1971"/>
              <a:ext cx="21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22" name="Line 622"/>
            <p:cNvSpPr>
              <a:spLocks noChangeShapeType="1"/>
            </p:cNvSpPr>
            <p:nvPr/>
          </p:nvSpPr>
          <p:spPr bwMode="auto">
            <a:xfrm>
              <a:off x="4933" y="1971"/>
              <a:ext cx="13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23" name="Line 623"/>
            <p:cNvSpPr>
              <a:spLocks noChangeShapeType="1"/>
            </p:cNvSpPr>
            <p:nvPr/>
          </p:nvSpPr>
          <p:spPr bwMode="auto">
            <a:xfrm>
              <a:off x="5098" y="1971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24" name="Line 624"/>
            <p:cNvSpPr>
              <a:spLocks noChangeShapeType="1"/>
            </p:cNvSpPr>
            <p:nvPr/>
          </p:nvSpPr>
          <p:spPr bwMode="auto">
            <a:xfrm>
              <a:off x="5148" y="1971"/>
              <a:ext cx="13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25" name="Line 625"/>
            <p:cNvSpPr>
              <a:spLocks noChangeShapeType="1"/>
            </p:cNvSpPr>
            <p:nvPr/>
          </p:nvSpPr>
          <p:spPr bwMode="auto">
            <a:xfrm>
              <a:off x="5312" y="1971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26" name="Line 626"/>
            <p:cNvSpPr>
              <a:spLocks noChangeShapeType="1"/>
            </p:cNvSpPr>
            <p:nvPr/>
          </p:nvSpPr>
          <p:spPr bwMode="auto">
            <a:xfrm>
              <a:off x="5364" y="1971"/>
              <a:ext cx="13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27" name="Line 627"/>
            <p:cNvSpPr>
              <a:spLocks noChangeShapeType="1"/>
            </p:cNvSpPr>
            <p:nvPr/>
          </p:nvSpPr>
          <p:spPr bwMode="auto">
            <a:xfrm>
              <a:off x="5527" y="1971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28" name="Line 628"/>
            <p:cNvSpPr>
              <a:spLocks noChangeShapeType="1"/>
            </p:cNvSpPr>
            <p:nvPr/>
          </p:nvSpPr>
          <p:spPr bwMode="auto">
            <a:xfrm>
              <a:off x="5577" y="1971"/>
              <a:ext cx="1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29" name="Line 629"/>
            <p:cNvSpPr>
              <a:spLocks noChangeShapeType="1"/>
            </p:cNvSpPr>
            <p:nvPr/>
          </p:nvSpPr>
          <p:spPr bwMode="auto">
            <a:xfrm>
              <a:off x="4320" y="2557"/>
              <a:ext cx="0" cy="2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30" name="Line 630"/>
            <p:cNvSpPr>
              <a:spLocks noChangeShapeType="1"/>
            </p:cNvSpPr>
            <p:nvPr/>
          </p:nvSpPr>
          <p:spPr bwMode="auto">
            <a:xfrm>
              <a:off x="3112" y="2213"/>
              <a:ext cx="0" cy="6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31" name="Line 631"/>
            <p:cNvSpPr>
              <a:spLocks noChangeShapeType="1"/>
            </p:cNvSpPr>
            <p:nvPr/>
          </p:nvSpPr>
          <p:spPr bwMode="auto">
            <a:xfrm flipH="1">
              <a:off x="3183" y="2808"/>
              <a:ext cx="106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32" name="Freeform 632"/>
            <p:cNvSpPr>
              <a:spLocks/>
            </p:cNvSpPr>
            <p:nvPr/>
          </p:nvSpPr>
          <p:spPr bwMode="auto">
            <a:xfrm>
              <a:off x="4247" y="2796"/>
              <a:ext cx="73" cy="23"/>
            </a:xfrm>
            <a:custGeom>
              <a:avLst/>
              <a:gdLst>
                <a:gd name="T0" fmla="*/ 0 w 217"/>
                <a:gd name="T1" fmla="*/ 0 h 72"/>
                <a:gd name="T2" fmla="*/ 0 w 217"/>
                <a:gd name="T3" fmla="*/ 72 h 72"/>
                <a:gd name="T4" fmla="*/ 217 w 217"/>
                <a:gd name="T5" fmla="*/ 35 h 72"/>
                <a:gd name="T6" fmla="*/ 0 w 217"/>
                <a:gd name="T7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7" h="72">
                  <a:moveTo>
                    <a:pt x="0" y="0"/>
                  </a:moveTo>
                  <a:lnTo>
                    <a:pt x="0" y="72"/>
                  </a:lnTo>
                  <a:lnTo>
                    <a:pt x="217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33" name="Freeform 633"/>
            <p:cNvSpPr>
              <a:spLocks/>
            </p:cNvSpPr>
            <p:nvPr/>
          </p:nvSpPr>
          <p:spPr bwMode="auto">
            <a:xfrm>
              <a:off x="4247" y="2796"/>
              <a:ext cx="73" cy="23"/>
            </a:xfrm>
            <a:custGeom>
              <a:avLst/>
              <a:gdLst>
                <a:gd name="T0" fmla="*/ 0 w 217"/>
                <a:gd name="T1" fmla="*/ 0 h 72"/>
                <a:gd name="T2" fmla="*/ 0 w 217"/>
                <a:gd name="T3" fmla="*/ 72 h 72"/>
                <a:gd name="T4" fmla="*/ 217 w 217"/>
                <a:gd name="T5" fmla="*/ 35 h 72"/>
                <a:gd name="T6" fmla="*/ 0 w 217"/>
                <a:gd name="T7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7" h="72">
                  <a:moveTo>
                    <a:pt x="0" y="0"/>
                  </a:moveTo>
                  <a:lnTo>
                    <a:pt x="0" y="72"/>
                  </a:lnTo>
                  <a:lnTo>
                    <a:pt x="217" y="3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34" name="Freeform 634"/>
            <p:cNvSpPr>
              <a:spLocks/>
            </p:cNvSpPr>
            <p:nvPr/>
          </p:nvSpPr>
          <p:spPr bwMode="auto">
            <a:xfrm>
              <a:off x="3112" y="2796"/>
              <a:ext cx="71" cy="23"/>
            </a:xfrm>
            <a:custGeom>
              <a:avLst/>
              <a:gdLst>
                <a:gd name="T0" fmla="*/ 216 w 216"/>
                <a:gd name="T1" fmla="*/ 0 h 72"/>
                <a:gd name="T2" fmla="*/ 216 w 216"/>
                <a:gd name="T3" fmla="*/ 72 h 72"/>
                <a:gd name="T4" fmla="*/ 0 w 216"/>
                <a:gd name="T5" fmla="*/ 35 h 72"/>
                <a:gd name="T6" fmla="*/ 216 w 216"/>
                <a:gd name="T7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" h="72">
                  <a:moveTo>
                    <a:pt x="216" y="0"/>
                  </a:moveTo>
                  <a:lnTo>
                    <a:pt x="216" y="72"/>
                  </a:lnTo>
                  <a:lnTo>
                    <a:pt x="0" y="35"/>
                  </a:lnTo>
                  <a:lnTo>
                    <a:pt x="216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35" name="Freeform 635"/>
            <p:cNvSpPr>
              <a:spLocks/>
            </p:cNvSpPr>
            <p:nvPr/>
          </p:nvSpPr>
          <p:spPr bwMode="auto">
            <a:xfrm>
              <a:off x="3112" y="2796"/>
              <a:ext cx="71" cy="23"/>
            </a:xfrm>
            <a:custGeom>
              <a:avLst/>
              <a:gdLst>
                <a:gd name="T0" fmla="*/ 216 w 216"/>
                <a:gd name="T1" fmla="*/ 0 h 72"/>
                <a:gd name="T2" fmla="*/ 216 w 216"/>
                <a:gd name="T3" fmla="*/ 72 h 72"/>
                <a:gd name="T4" fmla="*/ 0 w 216"/>
                <a:gd name="T5" fmla="*/ 35 h 72"/>
                <a:gd name="T6" fmla="*/ 216 w 216"/>
                <a:gd name="T7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" h="72">
                  <a:moveTo>
                    <a:pt x="216" y="0"/>
                  </a:moveTo>
                  <a:lnTo>
                    <a:pt x="216" y="72"/>
                  </a:lnTo>
                  <a:lnTo>
                    <a:pt x="0" y="35"/>
                  </a:lnTo>
                  <a:lnTo>
                    <a:pt x="216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36" name="Line 636"/>
            <p:cNvSpPr>
              <a:spLocks noChangeShapeType="1"/>
            </p:cNvSpPr>
            <p:nvPr/>
          </p:nvSpPr>
          <p:spPr bwMode="auto">
            <a:xfrm>
              <a:off x="4320" y="2557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37" name="Line 637"/>
            <p:cNvSpPr>
              <a:spLocks noChangeShapeType="1"/>
            </p:cNvSpPr>
            <p:nvPr/>
          </p:nvSpPr>
          <p:spPr bwMode="auto">
            <a:xfrm>
              <a:off x="3112" y="2213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38" name="Line 638"/>
            <p:cNvSpPr>
              <a:spLocks noChangeShapeType="1"/>
            </p:cNvSpPr>
            <p:nvPr/>
          </p:nvSpPr>
          <p:spPr bwMode="auto">
            <a:xfrm>
              <a:off x="3112" y="2808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39" name="Line 639"/>
            <p:cNvSpPr>
              <a:spLocks noChangeShapeType="1"/>
            </p:cNvSpPr>
            <p:nvPr/>
          </p:nvSpPr>
          <p:spPr bwMode="auto">
            <a:xfrm>
              <a:off x="3112" y="2213"/>
              <a:ext cx="0" cy="2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40" name="Line 640"/>
            <p:cNvSpPr>
              <a:spLocks noChangeShapeType="1"/>
            </p:cNvSpPr>
            <p:nvPr/>
          </p:nvSpPr>
          <p:spPr bwMode="auto">
            <a:xfrm>
              <a:off x="3628" y="2213"/>
              <a:ext cx="0" cy="2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41" name="Line 641"/>
            <p:cNvSpPr>
              <a:spLocks noChangeShapeType="1"/>
            </p:cNvSpPr>
            <p:nvPr/>
          </p:nvSpPr>
          <p:spPr bwMode="auto">
            <a:xfrm>
              <a:off x="3183" y="2440"/>
              <a:ext cx="37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42" name="Freeform 642"/>
            <p:cNvSpPr>
              <a:spLocks/>
            </p:cNvSpPr>
            <p:nvPr/>
          </p:nvSpPr>
          <p:spPr bwMode="auto">
            <a:xfrm>
              <a:off x="3112" y="2428"/>
              <a:ext cx="71" cy="24"/>
            </a:xfrm>
            <a:custGeom>
              <a:avLst/>
              <a:gdLst>
                <a:gd name="T0" fmla="*/ 216 w 216"/>
                <a:gd name="T1" fmla="*/ 0 h 71"/>
                <a:gd name="T2" fmla="*/ 216 w 216"/>
                <a:gd name="T3" fmla="*/ 71 h 71"/>
                <a:gd name="T4" fmla="*/ 0 w 216"/>
                <a:gd name="T5" fmla="*/ 35 h 71"/>
                <a:gd name="T6" fmla="*/ 216 w 216"/>
                <a:gd name="T7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" h="71">
                  <a:moveTo>
                    <a:pt x="216" y="0"/>
                  </a:moveTo>
                  <a:lnTo>
                    <a:pt x="216" y="71"/>
                  </a:lnTo>
                  <a:lnTo>
                    <a:pt x="0" y="35"/>
                  </a:lnTo>
                  <a:lnTo>
                    <a:pt x="216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43" name="Freeform 643"/>
            <p:cNvSpPr>
              <a:spLocks/>
            </p:cNvSpPr>
            <p:nvPr/>
          </p:nvSpPr>
          <p:spPr bwMode="auto">
            <a:xfrm>
              <a:off x="3112" y="2428"/>
              <a:ext cx="71" cy="24"/>
            </a:xfrm>
            <a:custGeom>
              <a:avLst/>
              <a:gdLst>
                <a:gd name="T0" fmla="*/ 216 w 216"/>
                <a:gd name="T1" fmla="*/ 0 h 71"/>
                <a:gd name="T2" fmla="*/ 216 w 216"/>
                <a:gd name="T3" fmla="*/ 71 h 71"/>
                <a:gd name="T4" fmla="*/ 0 w 216"/>
                <a:gd name="T5" fmla="*/ 35 h 71"/>
                <a:gd name="T6" fmla="*/ 216 w 216"/>
                <a:gd name="T7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" h="71">
                  <a:moveTo>
                    <a:pt x="216" y="0"/>
                  </a:moveTo>
                  <a:lnTo>
                    <a:pt x="216" y="71"/>
                  </a:lnTo>
                  <a:lnTo>
                    <a:pt x="0" y="35"/>
                  </a:lnTo>
                  <a:lnTo>
                    <a:pt x="216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44" name="Freeform 644"/>
            <p:cNvSpPr>
              <a:spLocks/>
            </p:cNvSpPr>
            <p:nvPr/>
          </p:nvSpPr>
          <p:spPr bwMode="auto">
            <a:xfrm>
              <a:off x="3556" y="2428"/>
              <a:ext cx="72" cy="24"/>
            </a:xfrm>
            <a:custGeom>
              <a:avLst/>
              <a:gdLst>
                <a:gd name="T0" fmla="*/ 0 w 216"/>
                <a:gd name="T1" fmla="*/ 0 h 71"/>
                <a:gd name="T2" fmla="*/ 0 w 216"/>
                <a:gd name="T3" fmla="*/ 71 h 71"/>
                <a:gd name="T4" fmla="*/ 216 w 216"/>
                <a:gd name="T5" fmla="*/ 35 h 71"/>
                <a:gd name="T6" fmla="*/ 0 w 216"/>
                <a:gd name="T7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" h="71">
                  <a:moveTo>
                    <a:pt x="0" y="0"/>
                  </a:moveTo>
                  <a:lnTo>
                    <a:pt x="0" y="71"/>
                  </a:lnTo>
                  <a:lnTo>
                    <a:pt x="216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45" name="Freeform 645"/>
            <p:cNvSpPr>
              <a:spLocks/>
            </p:cNvSpPr>
            <p:nvPr/>
          </p:nvSpPr>
          <p:spPr bwMode="auto">
            <a:xfrm>
              <a:off x="3556" y="2428"/>
              <a:ext cx="72" cy="24"/>
            </a:xfrm>
            <a:custGeom>
              <a:avLst/>
              <a:gdLst>
                <a:gd name="T0" fmla="*/ 0 w 216"/>
                <a:gd name="T1" fmla="*/ 0 h 71"/>
                <a:gd name="T2" fmla="*/ 0 w 216"/>
                <a:gd name="T3" fmla="*/ 71 h 71"/>
                <a:gd name="T4" fmla="*/ 216 w 216"/>
                <a:gd name="T5" fmla="*/ 35 h 71"/>
                <a:gd name="T6" fmla="*/ 0 w 216"/>
                <a:gd name="T7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" h="71">
                  <a:moveTo>
                    <a:pt x="0" y="0"/>
                  </a:moveTo>
                  <a:lnTo>
                    <a:pt x="0" y="71"/>
                  </a:lnTo>
                  <a:lnTo>
                    <a:pt x="216" y="3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46" name="Line 646"/>
            <p:cNvSpPr>
              <a:spLocks noChangeShapeType="1"/>
            </p:cNvSpPr>
            <p:nvPr/>
          </p:nvSpPr>
          <p:spPr bwMode="auto">
            <a:xfrm>
              <a:off x="3112" y="2213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47" name="Line 647"/>
            <p:cNvSpPr>
              <a:spLocks noChangeShapeType="1"/>
            </p:cNvSpPr>
            <p:nvPr/>
          </p:nvSpPr>
          <p:spPr bwMode="auto">
            <a:xfrm>
              <a:off x="3628" y="2213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48" name="Line 648"/>
            <p:cNvSpPr>
              <a:spLocks noChangeShapeType="1"/>
            </p:cNvSpPr>
            <p:nvPr/>
          </p:nvSpPr>
          <p:spPr bwMode="auto">
            <a:xfrm>
              <a:off x="3628" y="2440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49" name="Line 649"/>
            <p:cNvSpPr>
              <a:spLocks noChangeShapeType="1"/>
            </p:cNvSpPr>
            <p:nvPr/>
          </p:nvSpPr>
          <p:spPr bwMode="auto">
            <a:xfrm>
              <a:off x="3112" y="2213"/>
              <a:ext cx="0" cy="4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50" name="Line 650"/>
            <p:cNvSpPr>
              <a:spLocks noChangeShapeType="1"/>
            </p:cNvSpPr>
            <p:nvPr/>
          </p:nvSpPr>
          <p:spPr bwMode="auto">
            <a:xfrm>
              <a:off x="4146" y="2557"/>
              <a:ext cx="0" cy="10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51" name="Line 651"/>
            <p:cNvSpPr>
              <a:spLocks noChangeShapeType="1"/>
            </p:cNvSpPr>
            <p:nvPr/>
          </p:nvSpPr>
          <p:spPr bwMode="auto">
            <a:xfrm>
              <a:off x="3183" y="2612"/>
              <a:ext cx="8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52" name="Freeform 652"/>
            <p:cNvSpPr>
              <a:spLocks/>
            </p:cNvSpPr>
            <p:nvPr/>
          </p:nvSpPr>
          <p:spPr bwMode="auto">
            <a:xfrm>
              <a:off x="3112" y="2599"/>
              <a:ext cx="71" cy="24"/>
            </a:xfrm>
            <a:custGeom>
              <a:avLst/>
              <a:gdLst>
                <a:gd name="T0" fmla="*/ 216 w 216"/>
                <a:gd name="T1" fmla="*/ 0 h 71"/>
                <a:gd name="T2" fmla="*/ 216 w 216"/>
                <a:gd name="T3" fmla="*/ 71 h 71"/>
                <a:gd name="T4" fmla="*/ 0 w 216"/>
                <a:gd name="T5" fmla="*/ 36 h 71"/>
                <a:gd name="T6" fmla="*/ 216 w 216"/>
                <a:gd name="T7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" h="71">
                  <a:moveTo>
                    <a:pt x="216" y="0"/>
                  </a:moveTo>
                  <a:lnTo>
                    <a:pt x="216" y="71"/>
                  </a:lnTo>
                  <a:lnTo>
                    <a:pt x="0" y="36"/>
                  </a:lnTo>
                  <a:lnTo>
                    <a:pt x="216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53" name="Freeform 653"/>
            <p:cNvSpPr>
              <a:spLocks/>
            </p:cNvSpPr>
            <p:nvPr/>
          </p:nvSpPr>
          <p:spPr bwMode="auto">
            <a:xfrm>
              <a:off x="3112" y="2599"/>
              <a:ext cx="71" cy="24"/>
            </a:xfrm>
            <a:custGeom>
              <a:avLst/>
              <a:gdLst>
                <a:gd name="T0" fmla="*/ 216 w 216"/>
                <a:gd name="T1" fmla="*/ 0 h 71"/>
                <a:gd name="T2" fmla="*/ 216 w 216"/>
                <a:gd name="T3" fmla="*/ 71 h 71"/>
                <a:gd name="T4" fmla="*/ 0 w 216"/>
                <a:gd name="T5" fmla="*/ 36 h 71"/>
                <a:gd name="T6" fmla="*/ 216 w 216"/>
                <a:gd name="T7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" h="71">
                  <a:moveTo>
                    <a:pt x="216" y="0"/>
                  </a:moveTo>
                  <a:lnTo>
                    <a:pt x="216" y="71"/>
                  </a:lnTo>
                  <a:lnTo>
                    <a:pt x="0" y="36"/>
                  </a:lnTo>
                  <a:lnTo>
                    <a:pt x="216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54" name="Freeform 654"/>
            <p:cNvSpPr>
              <a:spLocks/>
            </p:cNvSpPr>
            <p:nvPr/>
          </p:nvSpPr>
          <p:spPr bwMode="auto">
            <a:xfrm>
              <a:off x="4074" y="2599"/>
              <a:ext cx="72" cy="24"/>
            </a:xfrm>
            <a:custGeom>
              <a:avLst/>
              <a:gdLst>
                <a:gd name="T0" fmla="*/ 0 w 215"/>
                <a:gd name="T1" fmla="*/ 0 h 71"/>
                <a:gd name="T2" fmla="*/ 0 w 215"/>
                <a:gd name="T3" fmla="*/ 71 h 71"/>
                <a:gd name="T4" fmla="*/ 215 w 215"/>
                <a:gd name="T5" fmla="*/ 36 h 71"/>
                <a:gd name="T6" fmla="*/ 0 w 215"/>
                <a:gd name="T7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5" h="71">
                  <a:moveTo>
                    <a:pt x="0" y="0"/>
                  </a:moveTo>
                  <a:lnTo>
                    <a:pt x="0" y="71"/>
                  </a:lnTo>
                  <a:lnTo>
                    <a:pt x="215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55" name="Freeform 655"/>
            <p:cNvSpPr>
              <a:spLocks/>
            </p:cNvSpPr>
            <p:nvPr/>
          </p:nvSpPr>
          <p:spPr bwMode="auto">
            <a:xfrm>
              <a:off x="4074" y="2599"/>
              <a:ext cx="72" cy="24"/>
            </a:xfrm>
            <a:custGeom>
              <a:avLst/>
              <a:gdLst>
                <a:gd name="T0" fmla="*/ 0 w 215"/>
                <a:gd name="T1" fmla="*/ 0 h 71"/>
                <a:gd name="T2" fmla="*/ 0 w 215"/>
                <a:gd name="T3" fmla="*/ 71 h 71"/>
                <a:gd name="T4" fmla="*/ 215 w 215"/>
                <a:gd name="T5" fmla="*/ 36 h 71"/>
                <a:gd name="T6" fmla="*/ 0 w 215"/>
                <a:gd name="T7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5" h="71">
                  <a:moveTo>
                    <a:pt x="0" y="0"/>
                  </a:moveTo>
                  <a:lnTo>
                    <a:pt x="0" y="71"/>
                  </a:lnTo>
                  <a:lnTo>
                    <a:pt x="215" y="3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56" name="Line 656"/>
            <p:cNvSpPr>
              <a:spLocks noChangeShapeType="1"/>
            </p:cNvSpPr>
            <p:nvPr/>
          </p:nvSpPr>
          <p:spPr bwMode="auto">
            <a:xfrm>
              <a:off x="3112" y="2213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57" name="Line 657"/>
            <p:cNvSpPr>
              <a:spLocks noChangeShapeType="1"/>
            </p:cNvSpPr>
            <p:nvPr/>
          </p:nvSpPr>
          <p:spPr bwMode="auto">
            <a:xfrm>
              <a:off x="4146" y="2557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58" name="Line 658"/>
            <p:cNvSpPr>
              <a:spLocks noChangeShapeType="1"/>
            </p:cNvSpPr>
            <p:nvPr/>
          </p:nvSpPr>
          <p:spPr bwMode="auto">
            <a:xfrm>
              <a:off x="4146" y="2612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59" name="Line 659"/>
            <p:cNvSpPr>
              <a:spLocks noChangeShapeType="1"/>
            </p:cNvSpPr>
            <p:nvPr/>
          </p:nvSpPr>
          <p:spPr bwMode="auto">
            <a:xfrm flipV="1">
              <a:off x="5633" y="1606"/>
              <a:ext cx="0" cy="72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60" name="Line 660"/>
            <p:cNvSpPr>
              <a:spLocks noChangeShapeType="1"/>
            </p:cNvSpPr>
            <p:nvPr/>
          </p:nvSpPr>
          <p:spPr bwMode="auto">
            <a:xfrm flipH="1" flipV="1">
              <a:off x="4840" y="1765"/>
              <a:ext cx="668" cy="4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61" name="Freeform 661"/>
            <p:cNvSpPr>
              <a:spLocks/>
            </p:cNvSpPr>
            <p:nvPr/>
          </p:nvSpPr>
          <p:spPr bwMode="auto">
            <a:xfrm>
              <a:off x="5502" y="2168"/>
              <a:ext cx="68" cy="47"/>
            </a:xfrm>
            <a:custGeom>
              <a:avLst/>
              <a:gdLst>
                <a:gd name="T0" fmla="*/ 37 w 202"/>
                <a:gd name="T1" fmla="*/ 0 h 144"/>
                <a:gd name="T2" fmla="*/ 0 w 202"/>
                <a:gd name="T3" fmla="*/ 61 h 144"/>
                <a:gd name="T4" fmla="*/ 202 w 202"/>
                <a:gd name="T5" fmla="*/ 144 h 144"/>
                <a:gd name="T6" fmla="*/ 37 w 202"/>
                <a:gd name="T7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144">
                  <a:moveTo>
                    <a:pt x="37" y="0"/>
                  </a:moveTo>
                  <a:lnTo>
                    <a:pt x="0" y="61"/>
                  </a:lnTo>
                  <a:lnTo>
                    <a:pt x="202" y="14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62" name="Freeform 662"/>
            <p:cNvSpPr>
              <a:spLocks/>
            </p:cNvSpPr>
            <p:nvPr/>
          </p:nvSpPr>
          <p:spPr bwMode="auto">
            <a:xfrm>
              <a:off x="5502" y="2168"/>
              <a:ext cx="68" cy="47"/>
            </a:xfrm>
            <a:custGeom>
              <a:avLst/>
              <a:gdLst>
                <a:gd name="T0" fmla="*/ 37 w 202"/>
                <a:gd name="T1" fmla="*/ 0 h 144"/>
                <a:gd name="T2" fmla="*/ 0 w 202"/>
                <a:gd name="T3" fmla="*/ 61 h 144"/>
                <a:gd name="T4" fmla="*/ 202 w 202"/>
                <a:gd name="T5" fmla="*/ 144 h 144"/>
                <a:gd name="T6" fmla="*/ 37 w 202"/>
                <a:gd name="T7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144">
                  <a:moveTo>
                    <a:pt x="37" y="0"/>
                  </a:moveTo>
                  <a:lnTo>
                    <a:pt x="0" y="61"/>
                  </a:lnTo>
                  <a:lnTo>
                    <a:pt x="202" y="144"/>
                  </a:lnTo>
                  <a:lnTo>
                    <a:pt x="37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63" name="Freeform 663"/>
            <p:cNvSpPr>
              <a:spLocks/>
            </p:cNvSpPr>
            <p:nvPr/>
          </p:nvSpPr>
          <p:spPr bwMode="auto">
            <a:xfrm>
              <a:off x="4778" y="1725"/>
              <a:ext cx="68" cy="50"/>
            </a:xfrm>
            <a:custGeom>
              <a:avLst/>
              <a:gdLst>
                <a:gd name="T0" fmla="*/ 204 w 204"/>
                <a:gd name="T1" fmla="*/ 83 h 144"/>
                <a:gd name="T2" fmla="*/ 165 w 204"/>
                <a:gd name="T3" fmla="*/ 144 h 144"/>
                <a:gd name="T4" fmla="*/ 0 w 204"/>
                <a:gd name="T5" fmla="*/ 0 h 144"/>
                <a:gd name="T6" fmla="*/ 204 w 204"/>
                <a:gd name="T7" fmla="*/ 83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4" h="144">
                  <a:moveTo>
                    <a:pt x="204" y="83"/>
                  </a:moveTo>
                  <a:lnTo>
                    <a:pt x="165" y="144"/>
                  </a:lnTo>
                  <a:lnTo>
                    <a:pt x="0" y="0"/>
                  </a:lnTo>
                  <a:lnTo>
                    <a:pt x="204" y="83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64" name="Freeform 664"/>
            <p:cNvSpPr>
              <a:spLocks/>
            </p:cNvSpPr>
            <p:nvPr/>
          </p:nvSpPr>
          <p:spPr bwMode="auto">
            <a:xfrm>
              <a:off x="4778" y="1725"/>
              <a:ext cx="68" cy="50"/>
            </a:xfrm>
            <a:custGeom>
              <a:avLst/>
              <a:gdLst>
                <a:gd name="T0" fmla="*/ 204 w 204"/>
                <a:gd name="T1" fmla="*/ 83 h 144"/>
                <a:gd name="T2" fmla="*/ 165 w 204"/>
                <a:gd name="T3" fmla="*/ 144 h 144"/>
                <a:gd name="T4" fmla="*/ 0 w 204"/>
                <a:gd name="T5" fmla="*/ 0 h 144"/>
                <a:gd name="T6" fmla="*/ 204 w 204"/>
                <a:gd name="T7" fmla="*/ 83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4" h="144">
                  <a:moveTo>
                    <a:pt x="204" y="83"/>
                  </a:moveTo>
                  <a:lnTo>
                    <a:pt x="165" y="144"/>
                  </a:lnTo>
                  <a:lnTo>
                    <a:pt x="0" y="0"/>
                  </a:lnTo>
                  <a:lnTo>
                    <a:pt x="204" y="83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65" name="Line 665"/>
            <p:cNvSpPr>
              <a:spLocks noChangeShapeType="1"/>
            </p:cNvSpPr>
            <p:nvPr/>
          </p:nvSpPr>
          <p:spPr bwMode="auto">
            <a:xfrm flipV="1">
              <a:off x="4927" y="1720"/>
              <a:ext cx="108" cy="6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66" name="Freeform 666"/>
            <p:cNvSpPr>
              <a:spLocks/>
            </p:cNvSpPr>
            <p:nvPr/>
          </p:nvSpPr>
          <p:spPr bwMode="auto">
            <a:xfrm>
              <a:off x="4944" y="1725"/>
              <a:ext cx="73" cy="59"/>
            </a:xfrm>
            <a:custGeom>
              <a:avLst/>
              <a:gdLst>
                <a:gd name="T0" fmla="*/ 182 w 216"/>
                <a:gd name="T1" fmla="*/ 124 h 179"/>
                <a:gd name="T2" fmla="*/ 194 w 216"/>
                <a:gd name="T3" fmla="*/ 110 h 179"/>
                <a:gd name="T4" fmla="*/ 203 w 216"/>
                <a:gd name="T5" fmla="*/ 98 h 179"/>
                <a:gd name="T6" fmla="*/ 208 w 216"/>
                <a:gd name="T7" fmla="*/ 84 h 179"/>
                <a:gd name="T8" fmla="*/ 213 w 216"/>
                <a:gd name="T9" fmla="*/ 72 h 179"/>
                <a:gd name="T10" fmla="*/ 215 w 216"/>
                <a:gd name="T11" fmla="*/ 58 h 179"/>
                <a:gd name="T12" fmla="*/ 215 w 216"/>
                <a:gd name="T13" fmla="*/ 47 h 179"/>
                <a:gd name="T14" fmla="*/ 213 w 216"/>
                <a:gd name="T15" fmla="*/ 35 h 179"/>
                <a:gd name="T16" fmla="*/ 208 w 216"/>
                <a:gd name="T17" fmla="*/ 25 h 179"/>
                <a:gd name="T18" fmla="*/ 202 w 216"/>
                <a:gd name="T19" fmla="*/ 17 h 179"/>
                <a:gd name="T20" fmla="*/ 192 w 216"/>
                <a:gd name="T21" fmla="*/ 10 h 179"/>
                <a:gd name="T22" fmla="*/ 182 w 216"/>
                <a:gd name="T23" fmla="*/ 5 h 179"/>
                <a:gd name="T24" fmla="*/ 170 w 216"/>
                <a:gd name="T25" fmla="*/ 1 h 179"/>
                <a:gd name="T26" fmla="*/ 156 w 216"/>
                <a:gd name="T27" fmla="*/ 0 h 179"/>
                <a:gd name="T28" fmla="*/ 141 w 216"/>
                <a:gd name="T29" fmla="*/ 0 h 179"/>
                <a:gd name="T30" fmla="*/ 126 w 216"/>
                <a:gd name="T31" fmla="*/ 4 h 179"/>
                <a:gd name="T32" fmla="*/ 110 w 216"/>
                <a:gd name="T33" fmla="*/ 7 h 179"/>
                <a:gd name="T34" fmla="*/ 94 w 216"/>
                <a:gd name="T35" fmla="*/ 14 h 179"/>
                <a:gd name="T36" fmla="*/ 78 w 216"/>
                <a:gd name="T37" fmla="*/ 22 h 179"/>
                <a:gd name="T38" fmla="*/ 63 w 216"/>
                <a:gd name="T39" fmla="*/ 31 h 179"/>
                <a:gd name="T40" fmla="*/ 49 w 216"/>
                <a:gd name="T41" fmla="*/ 41 h 179"/>
                <a:gd name="T42" fmla="*/ 37 w 216"/>
                <a:gd name="T43" fmla="*/ 52 h 179"/>
                <a:gd name="T44" fmla="*/ 26 w 216"/>
                <a:gd name="T45" fmla="*/ 65 h 179"/>
                <a:gd name="T46" fmla="*/ 17 w 216"/>
                <a:gd name="T47" fmla="*/ 78 h 179"/>
                <a:gd name="T48" fmla="*/ 9 w 216"/>
                <a:gd name="T49" fmla="*/ 91 h 179"/>
                <a:gd name="T50" fmla="*/ 4 w 216"/>
                <a:gd name="T51" fmla="*/ 105 h 179"/>
                <a:gd name="T52" fmla="*/ 1 w 216"/>
                <a:gd name="T53" fmla="*/ 117 h 179"/>
                <a:gd name="T54" fmla="*/ 0 w 216"/>
                <a:gd name="T55" fmla="*/ 130 h 179"/>
                <a:gd name="T56" fmla="*/ 2 w 216"/>
                <a:gd name="T57" fmla="*/ 141 h 179"/>
                <a:gd name="T58" fmla="*/ 5 w 216"/>
                <a:gd name="T59" fmla="*/ 151 h 179"/>
                <a:gd name="T60" fmla="*/ 12 w 216"/>
                <a:gd name="T61" fmla="*/ 160 h 179"/>
                <a:gd name="T62" fmla="*/ 20 w 216"/>
                <a:gd name="T63" fmla="*/ 168 h 179"/>
                <a:gd name="T64" fmla="*/ 30 w 216"/>
                <a:gd name="T65" fmla="*/ 174 h 179"/>
                <a:gd name="T66" fmla="*/ 42 w 216"/>
                <a:gd name="T67" fmla="*/ 177 h 179"/>
                <a:gd name="T68" fmla="*/ 55 w 216"/>
                <a:gd name="T69" fmla="*/ 179 h 179"/>
                <a:gd name="T70" fmla="*/ 70 w 216"/>
                <a:gd name="T71" fmla="*/ 179 h 179"/>
                <a:gd name="T72" fmla="*/ 85 w 216"/>
                <a:gd name="T73" fmla="*/ 178 h 179"/>
                <a:gd name="T74" fmla="*/ 101 w 216"/>
                <a:gd name="T75" fmla="*/ 174 h 179"/>
                <a:gd name="T76" fmla="*/ 116 w 216"/>
                <a:gd name="T77" fmla="*/ 169 h 179"/>
                <a:gd name="T78" fmla="*/ 132 w 216"/>
                <a:gd name="T79" fmla="*/ 161 h 179"/>
                <a:gd name="T80" fmla="*/ 147 w 216"/>
                <a:gd name="T81" fmla="*/ 153 h 179"/>
                <a:gd name="T82" fmla="*/ 162 w 216"/>
                <a:gd name="T83" fmla="*/ 143 h 179"/>
                <a:gd name="T84" fmla="*/ 174 w 216"/>
                <a:gd name="T85" fmla="*/ 132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16" h="179">
                  <a:moveTo>
                    <a:pt x="174" y="132"/>
                  </a:moveTo>
                  <a:lnTo>
                    <a:pt x="179" y="127"/>
                  </a:lnTo>
                  <a:lnTo>
                    <a:pt x="182" y="124"/>
                  </a:lnTo>
                  <a:lnTo>
                    <a:pt x="187" y="119"/>
                  </a:lnTo>
                  <a:lnTo>
                    <a:pt x="190" y="115"/>
                  </a:lnTo>
                  <a:lnTo>
                    <a:pt x="194" y="110"/>
                  </a:lnTo>
                  <a:lnTo>
                    <a:pt x="197" y="107"/>
                  </a:lnTo>
                  <a:lnTo>
                    <a:pt x="199" y="102"/>
                  </a:lnTo>
                  <a:lnTo>
                    <a:pt x="203" y="98"/>
                  </a:lnTo>
                  <a:lnTo>
                    <a:pt x="205" y="93"/>
                  </a:lnTo>
                  <a:lnTo>
                    <a:pt x="207" y="89"/>
                  </a:lnTo>
                  <a:lnTo>
                    <a:pt x="208" y="84"/>
                  </a:lnTo>
                  <a:lnTo>
                    <a:pt x="211" y="80"/>
                  </a:lnTo>
                  <a:lnTo>
                    <a:pt x="212" y="76"/>
                  </a:lnTo>
                  <a:lnTo>
                    <a:pt x="213" y="72"/>
                  </a:lnTo>
                  <a:lnTo>
                    <a:pt x="214" y="67"/>
                  </a:lnTo>
                  <a:lnTo>
                    <a:pt x="215" y="63"/>
                  </a:lnTo>
                  <a:lnTo>
                    <a:pt x="215" y="58"/>
                  </a:lnTo>
                  <a:lnTo>
                    <a:pt x="216" y="55"/>
                  </a:lnTo>
                  <a:lnTo>
                    <a:pt x="216" y="50"/>
                  </a:lnTo>
                  <a:lnTo>
                    <a:pt x="215" y="47"/>
                  </a:lnTo>
                  <a:lnTo>
                    <a:pt x="215" y="43"/>
                  </a:lnTo>
                  <a:lnTo>
                    <a:pt x="214" y="39"/>
                  </a:lnTo>
                  <a:lnTo>
                    <a:pt x="213" y="35"/>
                  </a:lnTo>
                  <a:lnTo>
                    <a:pt x="212" y="32"/>
                  </a:lnTo>
                  <a:lnTo>
                    <a:pt x="211" y="28"/>
                  </a:lnTo>
                  <a:lnTo>
                    <a:pt x="208" y="25"/>
                  </a:lnTo>
                  <a:lnTo>
                    <a:pt x="206" y="23"/>
                  </a:lnTo>
                  <a:lnTo>
                    <a:pt x="204" y="19"/>
                  </a:lnTo>
                  <a:lnTo>
                    <a:pt x="202" y="17"/>
                  </a:lnTo>
                  <a:lnTo>
                    <a:pt x="199" y="15"/>
                  </a:lnTo>
                  <a:lnTo>
                    <a:pt x="196" y="13"/>
                  </a:lnTo>
                  <a:lnTo>
                    <a:pt x="192" y="10"/>
                  </a:lnTo>
                  <a:lnTo>
                    <a:pt x="189" y="8"/>
                  </a:lnTo>
                  <a:lnTo>
                    <a:pt x="186" y="7"/>
                  </a:lnTo>
                  <a:lnTo>
                    <a:pt x="182" y="5"/>
                  </a:lnTo>
                  <a:lnTo>
                    <a:pt x="178" y="4"/>
                  </a:lnTo>
                  <a:lnTo>
                    <a:pt x="174" y="2"/>
                  </a:lnTo>
                  <a:lnTo>
                    <a:pt x="170" y="1"/>
                  </a:lnTo>
                  <a:lnTo>
                    <a:pt x="165" y="1"/>
                  </a:lnTo>
                  <a:lnTo>
                    <a:pt x="161" y="0"/>
                  </a:lnTo>
                  <a:lnTo>
                    <a:pt x="156" y="0"/>
                  </a:lnTo>
                  <a:lnTo>
                    <a:pt x="150" y="0"/>
                  </a:lnTo>
                  <a:lnTo>
                    <a:pt x="146" y="0"/>
                  </a:lnTo>
                  <a:lnTo>
                    <a:pt x="141" y="0"/>
                  </a:lnTo>
                  <a:lnTo>
                    <a:pt x="136" y="1"/>
                  </a:lnTo>
                  <a:lnTo>
                    <a:pt x="131" y="2"/>
                  </a:lnTo>
                  <a:lnTo>
                    <a:pt x="126" y="4"/>
                  </a:lnTo>
                  <a:lnTo>
                    <a:pt x="120" y="5"/>
                  </a:lnTo>
                  <a:lnTo>
                    <a:pt x="115" y="6"/>
                  </a:lnTo>
                  <a:lnTo>
                    <a:pt x="110" y="7"/>
                  </a:lnTo>
                  <a:lnTo>
                    <a:pt x="105" y="9"/>
                  </a:lnTo>
                  <a:lnTo>
                    <a:pt x="99" y="11"/>
                  </a:lnTo>
                  <a:lnTo>
                    <a:pt x="94" y="14"/>
                  </a:lnTo>
                  <a:lnTo>
                    <a:pt x="89" y="16"/>
                  </a:lnTo>
                  <a:lnTo>
                    <a:pt x="84" y="18"/>
                  </a:lnTo>
                  <a:lnTo>
                    <a:pt x="78" y="22"/>
                  </a:lnTo>
                  <a:lnTo>
                    <a:pt x="73" y="24"/>
                  </a:lnTo>
                  <a:lnTo>
                    <a:pt x="69" y="27"/>
                  </a:lnTo>
                  <a:lnTo>
                    <a:pt x="63" y="31"/>
                  </a:lnTo>
                  <a:lnTo>
                    <a:pt x="59" y="34"/>
                  </a:lnTo>
                  <a:lnTo>
                    <a:pt x="54" y="38"/>
                  </a:lnTo>
                  <a:lnTo>
                    <a:pt x="49" y="41"/>
                  </a:lnTo>
                  <a:lnTo>
                    <a:pt x="45" y="44"/>
                  </a:lnTo>
                  <a:lnTo>
                    <a:pt x="40" y="49"/>
                  </a:lnTo>
                  <a:lnTo>
                    <a:pt x="37" y="52"/>
                  </a:lnTo>
                  <a:lnTo>
                    <a:pt x="32" y="57"/>
                  </a:lnTo>
                  <a:lnTo>
                    <a:pt x="29" y="60"/>
                  </a:lnTo>
                  <a:lnTo>
                    <a:pt x="26" y="65"/>
                  </a:lnTo>
                  <a:lnTo>
                    <a:pt x="22" y="69"/>
                  </a:lnTo>
                  <a:lnTo>
                    <a:pt x="19" y="74"/>
                  </a:lnTo>
                  <a:lnTo>
                    <a:pt x="17" y="78"/>
                  </a:lnTo>
                  <a:lnTo>
                    <a:pt x="13" y="82"/>
                  </a:lnTo>
                  <a:lnTo>
                    <a:pt x="11" y="86"/>
                  </a:lnTo>
                  <a:lnTo>
                    <a:pt x="9" y="91"/>
                  </a:lnTo>
                  <a:lnTo>
                    <a:pt x="6" y="95"/>
                  </a:lnTo>
                  <a:lnTo>
                    <a:pt x="5" y="100"/>
                  </a:lnTo>
                  <a:lnTo>
                    <a:pt x="4" y="105"/>
                  </a:lnTo>
                  <a:lnTo>
                    <a:pt x="2" y="109"/>
                  </a:lnTo>
                  <a:lnTo>
                    <a:pt x="2" y="112"/>
                  </a:lnTo>
                  <a:lnTo>
                    <a:pt x="1" y="117"/>
                  </a:lnTo>
                  <a:lnTo>
                    <a:pt x="1" y="122"/>
                  </a:lnTo>
                  <a:lnTo>
                    <a:pt x="0" y="125"/>
                  </a:lnTo>
                  <a:lnTo>
                    <a:pt x="0" y="130"/>
                  </a:lnTo>
                  <a:lnTo>
                    <a:pt x="1" y="133"/>
                  </a:lnTo>
                  <a:lnTo>
                    <a:pt x="1" y="137"/>
                  </a:lnTo>
                  <a:lnTo>
                    <a:pt x="2" y="141"/>
                  </a:lnTo>
                  <a:lnTo>
                    <a:pt x="3" y="144"/>
                  </a:lnTo>
                  <a:lnTo>
                    <a:pt x="4" y="148"/>
                  </a:lnTo>
                  <a:lnTo>
                    <a:pt x="5" y="151"/>
                  </a:lnTo>
                  <a:lnTo>
                    <a:pt x="7" y="154"/>
                  </a:lnTo>
                  <a:lnTo>
                    <a:pt x="10" y="158"/>
                  </a:lnTo>
                  <a:lnTo>
                    <a:pt x="12" y="160"/>
                  </a:lnTo>
                  <a:lnTo>
                    <a:pt x="14" y="162"/>
                  </a:lnTo>
                  <a:lnTo>
                    <a:pt x="17" y="166"/>
                  </a:lnTo>
                  <a:lnTo>
                    <a:pt x="20" y="168"/>
                  </a:lnTo>
                  <a:lnTo>
                    <a:pt x="23" y="170"/>
                  </a:lnTo>
                  <a:lnTo>
                    <a:pt x="27" y="172"/>
                  </a:lnTo>
                  <a:lnTo>
                    <a:pt x="30" y="174"/>
                  </a:lnTo>
                  <a:lnTo>
                    <a:pt x="34" y="175"/>
                  </a:lnTo>
                  <a:lnTo>
                    <a:pt x="38" y="176"/>
                  </a:lnTo>
                  <a:lnTo>
                    <a:pt x="42" y="177"/>
                  </a:lnTo>
                  <a:lnTo>
                    <a:pt x="46" y="178"/>
                  </a:lnTo>
                  <a:lnTo>
                    <a:pt x="51" y="179"/>
                  </a:lnTo>
                  <a:lnTo>
                    <a:pt x="55" y="179"/>
                  </a:lnTo>
                  <a:lnTo>
                    <a:pt x="60" y="179"/>
                  </a:lnTo>
                  <a:lnTo>
                    <a:pt x="64" y="179"/>
                  </a:lnTo>
                  <a:lnTo>
                    <a:pt x="70" y="179"/>
                  </a:lnTo>
                  <a:lnTo>
                    <a:pt x="74" y="179"/>
                  </a:lnTo>
                  <a:lnTo>
                    <a:pt x="80" y="178"/>
                  </a:lnTo>
                  <a:lnTo>
                    <a:pt x="85" y="178"/>
                  </a:lnTo>
                  <a:lnTo>
                    <a:pt x="90" y="177"/>
                  </a:lnTo>
                  <a:lnTo>
                    <a:pt x="95" y="176"/>
                  </a:lnTo>
                  <a:lnTo>
                    <a:pt x="101" y="174"/>
                  </a:lnTo>
                  <a:lnTo>
                    <a:pt x="106" y="173"/>
                  </a:lnTo>
                  <a:lnTo>
                    <a:pt x="111" y="170"/>
                  </a:lnTo>
                  <a:lnTo>
                    <a:pt x="116" y="169"/>
                  </a:lnTo>
                  <a:lnTo>
                    <a:pt x="122" y="167"/>
                  </a:lnTo>
                  <a:lnTo>
                    <a:pt x="127" y="165"/>
                  </a:lnTo>
                  <a:lnTo>
                    <a:pt x="132" y="161"/>
                  </a:lnTo>
                  <a:lnTo>
                    <a:pt x="137" y="159"/>
                  </a:lnTo>
                  <a:lnTo>
                    <a:pt x="143" y="156"/>
                  </a:lnTo>
                  <a:lnTo>
                    <a:pt x="147" y="153"/>
                  </a:lnTo>
                  <a:lnTo>
                    <a:pt x="153" y="150"/>
                  </a:lnTo>
                  <a:lnTo>
                    <a:pt x="157" y="147"/>
                  </a:lnTo>
                  <a:lnTo>
                    <a:pt x="162" y="143"/>
                  </a:lnTo>
                  <a:lnTo>
                    <a:pt x="166" y="139"/>
                  </a:lnTo>
                  <a:lnTo>
                    <a:pt x="171" y="135"/>
                  </a:lnTo>
                  <a:lnTo>
                    <a:pt x="174" y="132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67" name="Line 667"/>
            <p:cNvSpPr>
              <a:spLocks noChangeShapeType="1"/>
            </p:cNvSpPr>
            <p:nvPr/>
          </p:nvSpPr>
          <p:spPr bwMode="auto">
            <a:xfrm>
              <a:off x="4778" y="1725"/>
              <a:ext cx="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68" name="Line 668"/>
            <p:cNvSpPr>
              <a:spLocks noChangeShapeType="1"/>
            </p:cNvSpPr>
            <p:nvPr/>
          </p:nvSpPr>
          <p:spPr bwMode="auto">
            <a:xfrm>
              <a:off x="5570" y="2215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69" name="Line 669"/>
            <p:cNvSpPr>
              <a:spLocks noChangeShapeType="1"/>
            </p:cNvSpPr>
            <p:nvPr/>
          </p:nvSpPr>
          <p:spPr bwMode="auto">
            <a:xfrm flipH="1">
              <a:off x="4146" y="1606"/>
              <a:ext cx="17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70" name="Line 670"/>
            <p:cNvSpPr>
              <a:spLocks noChangeShapeType="1"/>
            </p:cNvSpPr>
            <p:nvPr/>
          </p:nvSpPr>
          <p:spPr bwMode="auto">
            <a:xfrm>
              <a:off x="4320" y="2335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71" name="Line 671"/>
            <p:cNvSpPr>
              <a:spLocks noChangeShapeType="1"/>
            </p:cNvSpPr>
            <p:nvPr/>
          </p:nvSpPr>
          <p:spPr bwMode="auto">
            <a:xfrm flipH="1">
              <a:off x="4146" y="2335"/>
              <a:ext cx="17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72" name="Line 672"/>
            <p:cNvSpPr>
              <a:spLocks noChangeShapeType="1"/>
            </p:cNvSpPr>
            <p:nvPr/>
          </p:nvSpPr>
          <p:spPr bwMode="auto">
            <a:xfrm flipH="1">
              <a:off x="4273" y="1640"/>
              <a:ext cx="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73" name="Line 673"/>
            <p:cNvSpPr>
              <a:spLocks noChangeShapeType="1"/>
            </p:cNvSpPr>
            <p:nvPr/>
          </p:nvSpPr>
          <p:spPr bwMode="auto">
            <a:xfrm flipH="1">
              <a:off x="4224" y="1640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74" name="Line 674"/>
            <p:cNvSpPr>
              <a:spLocks noChangeShapeType="1"/>
            </p:cNvSpPr>
            <p:nvPr/>
          </p:nvSpPr>
          <p:spPr bwMode="auto">
            <a:xfrm flipH="1">
              <a:off x="4104" y="1640"/>
              <a:ext cx="9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75" name="Line 675"/>
            <p:cNvSpPr>
              <a:spLocks noChangeShapeType="1"/>
            </p:cNvSpPr>
            <p:nvPr/>
          </p:nvSpPr>
          <p:spPr bwMode="auto">
            <a:xfrm flipH="1">
              <a:off x="4264" y="2299"/>
              <a:ext cx="8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76" name="Line 676"/>
            <p:cNvSpPr>
              <a:spLocks noChangeShapeType="1"/>
            </p:cNvSpPr>
            <p:nvPr/>
          </p:nvSpPr>
          <p:spPr bwMode="auto">
            <a:xfrm flipH="1">
              <a:off x="4214" y="2299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77" name="Line 677"/>
            <p:cNvSpPr>
              <a:spLocks noChangeShapeType="1"/>
            </p:cNvSpPr>
            <p:nvPr/>
          </p:nvSpPr>
          <p:spPr bwMode="auto">
            <a:xfrm flipH="1">
              <a:off x="4097" y="2299"/>
              <a:ext cx="8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78" name="Line 678"/>
            <p:cNvSpPr>
              <a:spLocks noChangeShapeType="1"/>
            </p:cNvSpPr>
            <p:nvPr/>
          </p:nvSpPr>
          <p:spPr bwMode="auto">
            <a:xfrm>
              <a:off x="5174" y="2557"/>
              <a:ext cx="0" cy="2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79" name="Line 679"/>
            <p:cNvSpPr>
              <a:spLocks noChangeShapeType="1"/>
            </p:cNvSpPr>
            <p:nvPr/>
          </p:nvSpPr>
          <p:spPr bwMode="auto">
            <a:xfrm>
              <a:off x="5633" y="2335"/>
              <a:ext cx="0" cy="5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80" name="Line 680"/>
            <p:cNvSpPr>
              <a:spLocks noChangeShapeType="1"/>
            </p:cNvSpPr>
            <p:nvPr/>
          </p:nvSpPr>
          <p:spPr bwMode="auto">
            <a:xfrm>
              <a:off x="5246" y="2808"/>
              <a:ext cx="3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81" name="Freeform 681"/>
            <p:cNvSpPr>
              <a:spLocks/>
            </p:cNvSpPr>
            <p:nvPr/>
          </p:nvSpPr>
          <p:spPr bwMode="auto">
            <a:xfrm>
              <a:off x="5174" y="2796"/>
              <a:ext cx="72" cy="23"/>
            </a:xfrm>
            <a:custGeom>
              <a:avLst/>
              <a:gdLst>
                <a:gd name="T0" fmla="*/ 217 w 217"/>
                <a:gd name="T1" fmla="*/ 0 h 72"/>
                <a:gd name="T2" fmla="*/ 217 w 217"/>
                <a:gd name="T3" fmla="*/ 72 h 72"/>
                <a:gd name="T4" fmla="*/ 0 w 217"/>
                <a:gd name="T5" fmla="*/ 35 h 72"/>
                <a:gd name="T6" fmla="*/ 217 w 217"/>
                <a:gd name="T7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7" h="72">
                  <a:moveTo>
                    <a:pt x="217" y="0"/>
                  </a:moveTo>
                  <a:lnTo>
                    <a:pt x="217" y="72"/>
                  </a:lnTo>
                  <a:lnTo>
                    <a:pt x="0" y="35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82" name="Freeform 682"/>
            <p:cNvSpPr>
              <a:spLocks/>
            </p:cNvSpPr>
            <p:nvPr/>
          </p:nvSpPr>
          <p:spPr bwMode="auto">
            <a:xfrm>
              <a:off x="5174" y="2796"/>
              <a:ext cx="72" cy="23"/>
            </a:xfrm>
            <a:custGeom>
              <a:avLst/>
              <a:gdLst>
                <a:gd name="T0" fmla="*/ 217 w 217"/>
                <a:gd name="T1" fmla="*/ 0 h 72"/>
                <a:gd name="T2" fmla="*/ 217 w 217"/>
                <a:gd name="T3" fmla="*/ 72 h 72"/>
                <a:gd name="T4" fmla="*/ 0 w 217"/>
                <a:gd name="T5" fmla="*/ 35 h 72"/>
                <a:gd name="T6" fmla="*/ 217 w 217"/>
                <a:gd name="T7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7" h="72">
                  <a:moveTo>
                    <a:pt x="217" y="0"/>
                  </a:moveTo>
                  <a:lnTo>
                    <a:pt x="217" y="72"/>
                  </a:lnTo>
                  <a:lnTo>
                    <a:pt x="0" y="35"/>
                  </a:lnTo>
                  <a:lnTo>
                    <a:pt x="217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83" name="Freeform 683"/>
            <p:cNvSpPr>
              <a:spLocks/>
            </p:cNvSpPr>
            <p:nvPr/>
          </p:nvSpPr>
          <p:spPr bwMode="auto">
            <a:xfrm>
              <a:off x="5563" y="2796"/>
              <a:ext cx="70" cy="23"/>
            </a:xfrm>
            <a:custGeom>
              <a:avLst/>
              <a:gdLst>
                <a:gd name="T0" fmla="*/ 0 w 216"/>
                <a:gd name="T1" fmla="*/ 0 h 72"/>
                <a:gd name="T2" fmla="*/ 0 w 216"/>
                <a:gd name="T3" fmla="*/ 72 h 72"/>
                <a:gd name="T4" fmla="*/ 216 w 216"/>
                <a:gd name="T5" fmla="*/ 35 h 72"/>
                <a:gd name="T6" fmla="*/ 0 w 216"/>
                <a:gd name="T7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" h="72">
                  <a:moveTo>
                    <a:pt x="0" y="0"/>
                  </a:moveTo>
                  <a:lnTo>
                    <a:pt x="0" y="72"/>
                  </a:lnTo>
                  <a:lnTo>
                    <a:pt x="216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84" name="Freeform 684"/>
            <p:cNvSpPr>
              <a:spLocks/>
            </p:cNvSpPr>
            <p:nvPr/>
          </p:nvSpPr>
          <p:spPr bwMode="auto">
            <a:xfrm>
              <a:off x="5563" y="2796"/>
              <a:ext cx="70" cy="23"/>
            </a:xfrm>
            <a:custGeom>
              <a:avLst/>
              <a:gdLst>
                <a:gd name="T0" fmla="*/ 0 w 216"/>
                <a:gd name="T1" fmla="*/ 0 h 72"/>
                <a:gd name="T2" fmla="*/ 0 w 216"/>
                <a:gd name="T3" fmla="*/ 72 h 72"/>
                <a:gd name="T4" fmla="*/ 216 w 216"/>
                <a:gd name="T5" fmla="*/ 35 h 72"/>
                <a:gd name="T6" fmla="*/ 0 w 216"/>
                <a:gd name="T7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" h="72">
                  <a:moveTo>
                    <a:pt x="0" y="0"/>
                  </a:moveTo>
                  <a:lnTo>
                    <a:pt x="0" y="72"/>
                  </a:lnTo>
                  <a:lnTo>
                    <a:pt x="216" y="3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85" name="Line 685"/>
            <p:cNvSpPr>
              <a:spLocks noChangeShapeType="1"/>
            </p:cNvSpPr>
            <p:nvPr/>
          </p:nvSpPr>
          <p:spPr bwMode="auto">
            <a:xfrm>
              <a:off x="5174" y="2557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86" name="Line 686"/>
            <p:cNvSpPr>
              <a:spLocks noChangeShapeType="1"/>
            </p:cNvSpPr>
            <p:nvPr/>
          </p:nvSpPr>
          <p:spPr bwMode="auto">
            <a:xfrm>
              <a:off x="5633" y="2335"/>
              <a:ext cx="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87" name="Line 687"/>
            <p:cNvSpPr>
              <a:spLocks noChangeShapeType="1"/>
            </p:cNvSpPr>
            <p:nvPr/>
          </p:nvSpPr>
          <p:spPr bwMode="auto">
            <a:xfrm>
              <a:off x="5633" y="2808"/>
              <a:ext cx="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88" name="Line 688"/>
            <p:cNvSpPr>
              <a:spLocks noChangeShapeType="1"/>
            </p:cNvSpPr>
            <p:nvPr/>
          </p:nvSpPr>
          <p:spPr bwMode="auto">
            <a:xfrm flipV="1">
              <a:off x="4906" y="2107"/>
              <a:ext cx="31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89" name="Line 689"/>
            <p:cNvSpPr>
              <a:spLocks noChangeShapeType="1"/>
            </p:cNvSpPr>
            <p:nvPr/>
          </p:nvSpPr>
          <p:spPr bwMode="auto">
            <a:xfrm flipH="1">
              <a:off x="4628" y="2428"/>
              <a:ext cx="157" cy="3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90" name="Line 690"/>
            <p:cNvSpPr>
              <a:spLocks noChangeShapeType="1"/>
            </p:cNvSpPr>
            <p:nvPr/>
          </p:nvSpPr>
          <p:spPr bwMode="auto">
            <a:xfrm flipH="1">
              <a:off x="4372" y="2764"/>
              <a:ext cx="25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91" name="Line 691"/>
            <p:cNvSpPr>
              <a:spLocks noChangeShapeType="1"/>
            </p:cNvSpPr>
            <p:nvPr/>
          </p:nvSpPr>
          <p:spPr bwMode="auto">
            <a:xfrm flipH="1">
              <a:off x="4815" y="2238"/>
              <a:ext cx="59" cy="1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92" name="Freeform 692"/>
            <p:cNvSpPr>
              <a:spLocks/>
            </p:cNvSpPr>
            <p:nvPr/>
          </p:nvSpPr>
          <p:spPr bwMode="auto">
            <a:xfrm>
              <a:off x="4874" y="2166"/>
              <a:ext cx="42" cy="72"/>
            </a:xfrm>
            <a:custGeom>
              <a:avLst/>
              <a:gdLst>
                <a:gd name="T0" fmla="*/ 59 w 125"/>
                <a:gd name="T1" fmla="*/ 0 h 212"/>
                <a:gd name="T2" fmla="*/ 125 w 125"/>
                <a:gd name="T3" fmla="*/ 31 h 212"/>
                <a:gd name="T4" fmla="*/ 0 w 125"/>
                <a:gd name="T5" fmla="*/ 212 h 212"/>
                <a:gd name="T6" fmla="*/ 59 w 125"/>
                <a:gd name="T7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5" h="212">
                  <a:moveTo>
                    <a:pt x="59" y="0"/>
                  </a:moveTo>
                  <a:lnTo>
                    <a:pt x="125" y="31"/>
                  </a:lnTo>
                  <a:lnTo>
                    <a:pt x="0" y="212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93" name="Freeform 693"/>
            <p:cNvSpPr>
              <a:spLocks/>
            </p:cNvSpPr>
            <p:nvPr/>
          </p:nvSpPr>
          <p:spPr bwMode="auto">
            <a:xfrm>
              <a:off x="4874" y="2166"/>
              <a:ext cx="42" cy="72"/>
            </a:xfrm>
            <a:custGeom>
              <a:avLst/>
              <a:gdLst>
                <a:gd name="T0" fmla="*/ 59 w 125"/>
                <a:gd name="T1" fmla="*/ 0 h 212"/>
                <a:gd name="T2" fmla="*/ 125 w 125"/>
                <a:gd name="T3" fmla="*/ 31 h 212"/>
                <a:gd name="T4" fmla="*/ 0 w 125"/>
                <a:gd name="T5" fmla="*/ 212 h 212"/>
                <a:gd name="T6" fmla="*/ 59 w 125"/>
                <a:gd name="T7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5" h="212">
                  <a:moveTo>
                    <a:pt x="59" y="0"/>
                  </a:moveTo>
                  <a:lnTo>
                    <a:pt x="125" y="31"/>
                  </a:lnTo>
                  <a:lnTo>
                    <a:pt x="0" y="212"/>
                  </a:lnTo>
                  <a:lnTo>
                    <a:pt x="59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94" name="Freeform 694"/>
            <p:cNvSpPr>
              <a:spLocks/>
            </p:cNvSpPr>
            <p:nvPr/>
          </p:nvSpPr>
          <p:spPr bwMode="auto">
            <a:xfrm>
              <a:off x="4775" y="2363"/>
              <a:ext cx="40" cy="70"/>
            </a:xfrm>
            <a:custGeom>
              <a:avLst/>
              <a:gdLst>
                <a:gd name="T0" fmla="*/ 0 w 125"/>
                <a:gd name="T1" fmla="*/ 180 h 211"/>
                <a:gd name="T2" fmla="*/ 66 w 125"/>
                <a:gd name="T3" fmla="*/ 211 h 211"/>
                <a:gd name="T4" fmla="*/ 125 w 125"/>
                <a:gd name="T5" fmla="*/ 0 h 211"/>
                <a:gd name="T6" fmla="*/ 0 w 125"/>
                <a:gd name="T7" fmla="*/ 180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5" h="211">
                  <a:moveTo>
                    <a:pt x="0" y="180"/>
                  </a:moveTo>
                  <a:lnTo>
                    <a:pt x="66" y="211"/>
                  </a:lnTo>
                  <a:lnTo>
                    <a:pt x="125" y="0"/>
                  </a:lnTo>
                  <a:lnTo>
                    <a:pt x="0" y="18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95" name="Freeform 695"/>
            <p:cNvSpPr>
              <a:spLocks/>
            </p:cNvSpPr>
            <p:nvPr/>
          </p:nvSpPr>
          <p:spPr bwMode="auto">
            <a:xfrm>
              <a:off x="4775" y="2363"/>
              <a:ext cx="40" cy="70"/>
            </a:xfrm>
            <a:custGeom>
              <a:avLst/>
              <a:gdLst>
                <a:gd name="T0" fmla="*/ 0 w 125"/>
                <a:gd name="T1" fmla="*/ 180 h 211"/>
                <a:gd name="T2" fmla="*/ 66 w 125"/>
                <a:gd name="T3" fmla="*/ 211 h 211"/>
                <a:gd name="T4" fmla="*/ 125 w 125"/>
                <a:gd name="T5" fmla="*/ 0 h 211"/>
                <a:gd name="T6" fmla="*/ 0 w 125"/>
                <a:gd name="T7" fmla="*/ 180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5" h="211">
                  <a:moveTo>
                    <a:pt x="0" y="180"/>
                  </a:moveTo>
                  <a:lnTo>
                    <a:pt x="66" y="211"/>
                  </a:lnTo>
                  <a:lnTo>
                    <a:pt x="125" y="0"/>
                  </a:lnTo>
                  <a:lnTo>
                    <a:pt x="0" y="18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299" name="Line 699"/>
            <p:cNvSpPr>
              <a:spLocks noChangeShapeType="1"/>
            </p:cNvSpPr>
            <p:nvPr/>
          </p:nvSpPr>
          <p:spPr bwMode="auto">
            <a:xfrm>
              <a:off x="4464" y="2625"/>
              <a:ext cx="21" cy="1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300" name="Line 700"/>
            <p:cNvSpPr>
              <a:spLocks noChangeShapeType="1"/>
            </p:cNvSpPr>
            <p:nvPr/>
          </p:nvSpPr>
          <p:spPr bwMode="auto">
            <a:xfrm flipH="1">
              <a:off x="4433" y="2625"/>
              <a:ext cx="82" cy="1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301" name="Line 701"/>
            <p:cNvSpPr>
              <a:spLocks noChangeShapeType="1"/>
            </p:cNvSpPr>
            <p:nvPr/>
          </p:nvSpPr>
          <p:spPr bwMode="auto">
            <a:xfrm flipV="1">
              <a:off x="4544" y="2625"/>
              <a:ext cx="57" cy="1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302" name="Freeform 702"/>
            <p:cNvSpPr>
              <a:spLocks/>
            </p:cNvSpPr>
            <p:nvPr/>
          </p:nvSpPr>
          <p:spPr bwMode="auto">
            <a:xfrm>
              <a:off x="4544" y="2644"/>
              <a:ext cx="55" cy="75"/>
            </a:xfrm>
            <a:custGeom>
              <a:avLst/>
              <a:gdLst>
                <a:gd name="T0" fmla="*/ 165 w 168"/>
                <a:gd name="T1" fmla="*/ 104 h 224"/>
                <a:gd name="T2" fmla="*/ 168 w 168"/>
                <a:gd name="T3" fmla="*/ 88 h 224"/>
                <a:gd name="T4" fmla="*/ 168 w 168"/>
                <a:gd name="T5" fmla="*/ 72 h 224"/>
                <a:gd name="T6" fmla="*/ 168 w 168"/>
                <a:gd name="T7" fmla="*/ 58 h 224"/>
                <a:gd name="T8" fmla="*/ 166 w 168"/>
                <a:gd name="T9" fmla="*/ 45 h 224"/>
                <a:gd name="T10" fmla="*/ 161 w 168"/>
                <a:gd name="T11" fmla="*/ 33 h 224"/>
                <a:gd name="T12" fmla="*/ 156 w 168"/>
                <a:gd name="T13" fmla="*/ 22 h 224"/>
                <a:gd name="T14" fmla="*/ 149 w 168"/>
                <a:gd name="T15" fmla="*/ 13 h 224"/>
                <a:gd name="T16" fmla="*/ 140 w 168"/>
                <a:gd name="T17" fmla="*/ 7 h 224"/>
                <a:gd name="T18" fmla="*/ 131 w 168"/>
                <a:gd name="T19" fmla="*/ 2 h 224"/>
                <a:gd name="T20" fmla="*/ 121 w 168"/>
                <a:gd name="T21" fmla="*/ 0 h 224"/>
                <a:gd name="T22" fmla="*/ 109 w 168"/>
                <a:gd name="T23" fmla="*/ 0 h 224"/>
                <a:gd name="T24" fmla="*/ 97 w 168"/>
                <a:gd name="T25" fmla="*/ 2 h 224"/>
                <a:gd name="T26" fmla="*/ 85 w 168"/>
                <a:gd name="T27" fmla="*/ 7 h 224"/>
                <a:gd name="T28" fmla="*/ 73 w 168"/>
                <a:gd name="T29" fmla="*/ 13 h 224"/>
                <a:gd name="T30" fmla="*/ 62 w 168"/>
                <a:gd name="T31" fmla="*/ 22 h 224"/>
                <a:gd name="T32" fmla="*/ 50 w 168"/>
                <a:gd name="T33" fmla="*/ 33 h 224"/>
                <a:gd name="T34" fmla="*/ 39 w 168"/>
                <a:gd name="T35" fmla="*/ 45 h 224"/>
                <a:gd name="T36" fmla="*/ 30 w 168"/>
                <a:gd name="T37" fmla="*/ 58 h 224"/>
                <a:gd name="T38" fmla="*/ 21 w 168"/>
                <a:gd name="T39" fmla="*/ 72 h 224"/>
                <a:gd name="T40" fmla="*/ 14 w 168"/>
                <a:gd name="T41" fmla="*/ 88 h 224"/>
                <a:gd name="T42" fmla="*/ 8 w 168"/>
                <a:gd name="T43" fmla="*/ 104 h 224"/>
                <a:gd name="T44" fmla="*/ 4 w 168"/>
                <a:gd name="T45" fmla="*/ 120 h 224"/>
                <a:gd name="T46" fmla="*/ 1 w 168"/>
                <a:gd name="T47" fmla="*/ 136 h 224"/>
                <a:gd name="T48" fmla="*/ 0 w 168"/>
                <a:gd name="T49" fmla="*/ 152 h 224"/>
                <a:gd name="T50" fmla="*/ 1 w 168"/>
                <a:gd name="T51" fmla="*/ 165 h 224"/>
                <a:gd name="T52" fmla="*/ 4 w 168"/>
                <a:gd name="T53" fmla="*/ 179 h 224"/>
                <a:gd name="T54" fmla="*/ 7 w 168"/>
                <a:gd name="T55" fmla="*/ 192 h 224"/>
                <a:gd name="T56" fmla="*/ 13 w 168"/>
                <a:gd name="T57" fmla="*/ 202 h 224"/>
                <a:gd name="T58" fmla="*/ 21 w 168"/>
                <a:gd name="T59" fmla="*/ 211 h 224"/>
                <a:gd name="T60" fmla="*/ 29 w 168"/>
                <a:gd name="T61" fmla="*/ 218 h 224"/>
                <a:gd name="T62" fmla="*/ 38 w 168"/>
                <a:gd name="T63" fmla="*/ 222 h 224"/>
                <a:gd name="T64" fmla="*/ 49 w 168"/>
                <a:gd name="T65" fmla="*/ 224 h 224"/>
                <a:gd name="T66" fmla="*/ 60 w 168"/>
                <a:gd name="T67" fmla="*/ 224 h 224"/>
                <a:gd name="T68" fmla="*/ 72 w 168"/>
                <a:gd name="T69" fmla="*/ 222 h 224"/>
                <a:gd name="T70" fmla="*/ 83 w 168"/>
                <a:gd name="T71" fmla="*/ 218 h 224"/>
                <a:gd name="T72" fmla="*/ 96 w 168"/>
                <a:gd name="T73" fmla="*/ 211 h 224"/>
                <a:gd name="T74" fmla="*/ 107 w 168"/>
                <a:gd name="T75" fmla="*/ 202 h 224"/>
                <a:gd name="T76" fmla="*/ 118 w 168"/>
                <a:gd name="T77" fmla="*/ 192 h 224"/>
                <a:gd name="T78" fmla="*/ 130 w 168"/>
                <a:gd name="T79" fmla="*/ 179 h 224"/>
                <a:gd name="T80" fmla="*/ 139 w 168"/>
                <a:gd name="T81" fmla="*/ 165 h 224"/>
                <a:gd name="T82" fmla="*/ 148 w 168"/>
                <a:gd name="T83" fmla="*/ 152 h 224"/>
                <a:gd name="T84" fmla="*/ 155 w 168"/>
                <a:gd name="T85" fmla="*/ 136 h 224"/>
                <a:gd name="T86" fmla="*/ 160 w 168"/>
                <a:gd name="T87" fmla="*/ 12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68" h="224">
                  <a:moveTo>
                    <a:pt x="163" y="112"/>
                  </a:moveTo>
                  <a:lnTo>
                    <a:pt x="165" y="104"/>
                  </a:lnTo>
                  <a:lnTo>
                    <a:pt x="167" y="96"/>
                  </a:lnTo>
                  <a:lnTo>
                    <a:pt x="168" y="88"/>
                  </a:lnTo>
                  <a:lnTo>
                    <a:pt x="168" y="80"/>
                  </a:lnTo>
                  <a:lnTo>
                    <a:pt x="168" y="72"/>
                  </a:lnTo>
                  <a:lnTo>
                    <a:pt x="168" y="66"/>
                  </a:lnTo>
                  <a:lnTo>
                    <a:pt x="168" y="58"/>
                  </a:lnTo>
                  <a:lnTo>
                    <a:pt x="167" y="51"/>
                  </a:lnTo>
                  <a:lnTo>
                    <a:pt x="166" y="45"/>
                  </a:lnTo>
                  <a:lnTo>
                    <a:pt x="164" y="38"/>
                  </a:lnTo>
                  <a:lnTo>
                    <a:pt x="161" y="33"/>
                  </a:lnTo>
                  <a:lnTo>
                    <a:pt x="159" y="27"/>
                  </a:lnTo>
                  <a:lnTo>
                    <a:pt x="156" y="22"/>
                  </a:lnTo>
                  <a:lnTo>
                    <a:pt x="152" y="18"/>
                  </a:lnTo>
                  <a:lnTo>
                    <a:pt x="149" y="13"/>
                  </a:lnTo>
                  <a:lnTo>
                    <a:pt x="144" y="10"/>
                  </a:lnTo>
                  <a:lnTo>
                    <a:pt x="140" y="7"/>
                  </a:lnTo>
                  <a:lnTo>
                    <a:pt x="135" y="4"/>
                  </a:lnTo>
                  <a:lnTo>
                    <a:pt x="131" y="2"/>
                  </a:lnTo>
                  <a:lnTo>
                    <a:pt x="125" y="1"/>
                  </a:lnTo>
                  <a:lnTo>
                    <a:pt x="121" y="0"/>
                  </a:lnTo>
                  <a:lnTo>
                    <a:pt x="115" y="0"/>
                  </a:lnTo>
                  <a:lnTo>
                    <a:pt x="109" y="0"/>
                  </a:lnTo>
                  <a:lnTo>
                    <a:pt x="104" y="1"/>
                  </a:lnTo>
                  <a:lnTo>
                    <a:pt x="97" y="2"/>
                  </a:lnTo>
                  <a:lnTo>
                    <a:pt x="91" y="4"/>
                  </a:lnTo>
                  <a:lnTo>
                    <a:pt x="85" y="7"/>
                  </a:lnTo>
                  <a:lnTo>
                    <a:pt x="79" y="10"/>
                  </a:lnTo>
                  <a:lnTo>
                    <a:pt x="73" y="13"/>
                  </a:lnTo>
                  <a:lnTo>
                    <a:pt x="67" y="18"/>
                  </a:lnTo>
                  <a:lnTo>
                    <a:pt x="62" y="22"/>
                  </a:lnTo>
                  <a:lnTo>
                    <a:pt x="56" y="27"/>
                  </a:lnTo>
                  <a:lnTo>
                    <a:pt x="50" y="33"/>
                  </a:lnTo>
                  <a:lnTo>
                    <a:pt x="44" y="38"/>
                  </a:lnTo>
                  <a:lnTo>
                    <a:pt x="39" y="45"/>
                  </a:lnTo>
                  <a:lnTo>
                    <a:pt x="34" y="51"/>
                  </a:lnTo>
                  <a:lnTo>
                    <a:pt x="30" y="58"/>
                  </a:lnTo>
                  <a:lnTo>
                    <a:pt x="25" y="66"/>
                  </a:lnTo>
                  <a:lnTo>
                    <a:pt x="21" y="72"/>
                  </a:lnTo>
                  <a:lnTo>
                    <a:pt x="17" y="80"/>
                  </a:lnTo>
                  <a:lnTo>
                    <a:pt x="14" y="88"/>
                  </a:lnTo>
                  <a:lnTo>
                    <a:pt x="10" y="96"/>
                  </a:lnTo>
                  <a:lnTo>
                    <a:pt x="8" y="104"/>
                  </a:lnTo>
                  <a:lnTo>
                    <a:pt x="6" y="112"/>
                  </a:lnTo>
                  <a:lnTo>
                    <a:pt x="4" y="120"/>
                  </a:lnTo>
                  <a:lnTo>
                    <a:pt x="2" y="128"/>
                  </a:lnTo>
                  <a:lnTo>
                    <a:pt x="1" y="136"/>
                  </a:lnTo>
                  <a:lnTo>
                    <a:pt x="0" y="144"/>
                  </a:lnTo>
                  <a:lnTo>
                    <a:pt x="0" y="152"/>
                  </a:lnTo>
                  <a:lnTo>
                    <a:pt x="0" y="159"/>
                  </a:lnTo>
                  <a:lnTo>
                    <a:pt x="1" y="165"/>
                  </a:lnTo>
                  <a:lnTo>
                    <a:pt x="1" y="173"/>
                  </a:lnTo>
                  <a:lnTo>
                    <a:pt x="4" y="179"/>
                  </a:lnTo>
                  <a:lnTo>
                    <a:pt x="5" y="186"/>
                  </a:lnTo>
                  <a:lnTo>
                    <a:pt x="7" y="192"/>
                  </a:lnTo>
                  <a:lnTo>
                    <a:pt x="10" y="197"/>
                  </a:lnTo>
                  <a:lnTo>
                    <a:pt x="13" y="202"/>
                  </a:lnTo>
                  <a:lnTo>
                    <a:pt x="16" y="206"/>
                  </a:lnTo>
                  <a:lnTo>
                    <a:pt x="21" y="211"/>
                  </a:lnTo>
                  <a:lnTo>
                    <a:pt x="24" y="214"/>
                  </a:lnTo>
                  <a:lnTo>
                    <a:pt x="29" y="218"/>
                  </a:lnTo>
                  <a:lnTo>
                    <a:pt x="33" y="220"/>
                  </a:lnTo>
                  <a:lnTo>
                    <a:pt x="38" y="222"/>
                  </a:lnTo>
                  <a:lnTo>
                    <a:pt x="43" y="223"/>
                  </a:lnTo>
                  <a:lnTo>
                    <a:pt x="49" y="224"/>
                  </a:lnTo>
                  <a:lnTo>
                    <a:pt x="55" y="224"/>
                  </a:lnTo>
                  <a:lnTo>
                    <a:pt x="60" y="224"/>
                  </a:lnTo>
                  <a:lnTo>
                    <a:pt x="66" y="223"/>
                  </a:lnTo>
                  <a:lnTo>
                    <a:pt x="72" y="222"/>
                  </a:lnTo>
                  <a:lnTo>
                    <a:pt x="77" y="220"/>
                  </a:lnTo>
                  <a:lnTo>
                    <a:pt x="83" y="218"/>
                  </a:lnTo>
                  <a:lnTo>
                    <a:pt x="90" y="214"/>
                  </a:lnTo>
                  <a:lnTo>
                    <a:pt x="96" y="211"/>
                  </a:lnTo>
                  <a:lnTo>
                    <a:pt x="101" y="206"/>
                  </a:lnTo>
                  <a:lnTo>
                    <a:pt x="107" y="202"/>
                  </a:lnTo>
                  <a:lnTo>
                    <a:pt x="113" y="197"/>
                  </a:lnTo>
                  <a:lnTo>
                    <a:pt x="118" y="192"/>
                  </a:lnTo>
                  <a:lnTo>
                    <a:pt x="124" y="186"/>
                  </a:lnTo>
                  <a:lnTo>
                    <a:pt x="130" y="179"/>
                  </a:lnTo>
                  <a:lnTo>
                    <a:pt x="134" y="173"/>
                  </a:lnTo>
                  <a:lnTo>
                    <a:pt x="139" y="165"/>
                  </a:lnTo>
                  <a:lnTo>
                    <a:pt x="143" y="159"/>
                  </a:lnTo>
                  <a:lnTo>
                    <a:pt x="148" y="152"/>
                  </a:lnTo>
                  <a:lnTo>
                    <a:pt x="151" y="144"/>
                  </a:lnTo>
                  <a:lnTo>
                    <a:pt x="155" y="136"/>
                  </a:lnTo>
                  <a:lnTo>
                    <a:pt x="158" y="128"/>
                  </a:lnTo>
                  <a:lnTo>
                    <a:pt x="160" y="120"/>
                  </a:lnTo>
                  <a:lnTo>
                    <a:pt x="163" y="112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303" name="Line 703"/>
            <p:cNvSpPr>
              <a:spLocks noChangeShapeType="1"/>
            </p:cNvSpPr>
            <p:nvPr/>
          </p:nvSpPr>
          <p:spPr bwMode="auto">
            <a:xfrm>
              <a:off x="4815" y="2363"/>
              <a:ext cx="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304" name="Line 704"/>
            <p:cNvSpPr>
              <a:spLocks noChangeShapeType="1"/>
            </p:cNvSpPr>
            <p:nvPr/>
          </p:nvSpPr>
          <p:spPr bwMode="auto">
            <a:xfrm>
              <a:off x="4874" y="2238"/>
              <a:ext cx="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305" name="Line 705"/>
            <p:cNvSpPr>
              <a:spLocks noChangeShapeType="1"/>
            </p:cNvSpPr>
            <p:nvPr/>
          </p:nvSpPr>
          <p:spPr bwMode="auto">
            <a:xfrm>
              <a:off x="1062" y="1971"/>
              <a:ext cx="102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306" name="Line 706"/>
            <p:cNvSpPr>
              <a:spLocks noChangeShapeType="1"/>
            </p:cNvSpPr>
            <p:nvPr/>
          </p:nvSpPr>
          <p:spPr bwMode="auto">
            <a:xfrm>
              <a:off x="1191" y="1971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307" name="Line 707"/>
            <p:cNvSpPr>
              <a:spLocks noChangeShapeType="1"/>
            </p:cNvSpPr>
            <p:nvPr/>
          </p:nvSpPr>
          <p:spPr bwMode="auto">
            <a:xfrm>
              <a:off x="1241" y="1971"/>
              <a:ext cx="13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308" name="Line 708"/>
            <p:cNvSpPr>
              <a:spLocks noChangeShapeType="1"/>
            </p:cNvSpPr>
            <p:nvPr/>
          </p:nvSpPr>
          <p:spPr bwMode="auto">
            <a:xfrm>
              <a:off x="1407" y="1971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309" name="Line 709"/>
            <p:cNvSpPr>
              <a:spLocks noChangeShapeType="1"/>
            </p:cNvSpPr>
            <p:nvPr/>
          </p:nvSpPr>
          <p:spPr bwMode="auto">
            <a:xfrm>
              <a:off x="1457" y="1971"/>
              <a:ext cx="10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310" name="Line 710"/>
            <p:cNvSpPr>
              <a:spLocks noChangeShapeType="1"/>
            </p:cNvSpPr>
            <p:nvPr/>
          </p:nvSpPr>
          <p:spPr bwMode="auto">
            <a:xfrm flipH="1">
              <a:off x="5100" y="1819"/>
              <a:ext cx="146" cy="30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311" name="Freeform 711"/>
            <p:cNvSpPr>
              <a:spLocks/>
            </p:cNvSpPr>
            <p:nvPr/>
          </p:nvSpPr>
          <p:spPr bwMode="auto">
            <a:xfrm>
              <a:off x="5237" y="1754"/>
              <a:ext cx="42" cy="70"/>
            </a:xfrm>
            <a:custGeom>
              <a:avLst/>
              <a:gdLst>
                <a:gd name="T0" fmla="*/ 0 w 126"/>
                <a:gd name="T1" fmla="*/ 181 h 211"/>
                <a:gd name="T2" fmla="*/ 66 w 126"/>
                <a:gd name="T3" fmla="*/ 211 h 211"/>
                <a:gd name="T4" fmla="*/ 126 w 126"/>
                <a:gd name="T5" fmla="*/ 0 h 211"/>
                <a:gd name="T6" fmla="*/ 0 w 126"/>
                <a:gd name="T7" fmla="*/ 181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6" h="211">
                  <a:moveTo>
                    <a:pt x="0" y="181"/>
                  </a:moveTo>
                  <a:lnTo>
                    <a:pt x="66" y="211"/>
                  </a:lnTo>
                  <a:lnTo>
                    <a:pt x="126" y="0"/>
                  </a:lnTo>
                  <a:lnTo>
                    <a:pt x="0" y="181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312" name="Freeform 712"/>
            <p:cNvSpPr>
              <a:spLocks/>
            </p:cNvSpPr>
            <p:nvPr/>
          </p:nvSpPr>
          <p:spPr bwMode="auto">
            <a:xfrm>
              <a:off x="5237" y="1754"/>
              <a:ext cx="42" cy="70"/>
            </a:xfrm>
            <a:custGeom>
              <a:avLst/>
              <a:gdLst>
                <a:gd name="T0" fmla="*/ 0 w 126"/>
                <a:gd name="T1" fmla="*/ 181 h 211"/>
                <a:gd name="T2" fmla="*/ 66 w 126"/>
                <a:gd name="T3" fmla="*/ 211 h 211"/>
                <a:gd name="T4" fmla="*/ 126 w 126"/>
                <a:gd name="T5" fmla="*/ 0 h 211"/>
                <a:gd name="T6" fmla="*/ 0 w 126"/>
                <a:gd name="T7" fmla="*/ 181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6" h="211">
                  <a:moveTo>
                    <a:pt x="0" y="181"/>
                  </a:moveTo>
                  <a:lnTo>
                    <a:pt x="66" y="211"/>
                  </a:lnTo>
                  <a:lnTo>
                    <a:pt x="126" y="0"/>
                  </a:lnTo>
                  <a:lnTo>
                    <a:pt x="0" y="181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313" name="Freeform 713"/>
            <p:cNvSpPr>
              <a:spLocks/>
            </p:cNvSpPr>
            <p:nvPr/>
          </p:nvSpPr>
          <p:spPr bwMode="auto">
            <a:xfrm>
              <a:off x="5070" y="2119"/>
              <a:ext cx="43" cy="70"/>
            </a:xfrm>
            <a:custGeom>
              <a:avLst/>
              <a:gdLst>
                <a:gd name="T0" fmla="*/ 60 w 124"/>
                <a:gd name="T1" fmla="*/ 0 h 211"/>
                <a:gd name="T2" fmla="*/ 124 w 124"/>
                <a:gd name="T3" fmla="*/ 31 h 211"/>
                <a:gd name="T4" fmla="*/ 0 w 124"/>
                <a:gd name="T5" fmla="*/ 211 h 211"/>
                <a:gd name="T6" fmla="*/ 60 w 124"/>
                <a:gd name="T7" fmla="*/ 0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4" h="211">
                  <a:moveTo>
                    <a:pt x="60" y="0"/>
                  </a:moveTo>
                  <a:lnTo>
                    <a:pt x="124" y="31"/>
                  </a:lnTo>
                  <a:lnTo>
                    <a:pt x="0" y="211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314" name="Freeform 714"/>
            <p:cNvSpPr>
              <a:spLocks/>
            </p:cNvSpPr>
            <p:nvPr/>
          </p:nvSpPr>
          <p:spPr bwMode="auto">
            <a:xfrm>
              <a:off x="5070" y="2119"/>
              <a:ext cx="43" cy="70"/>
            </a:xfrm>
            <a:custGeom>
              <a:avLst/>
              <a:gdLst>
                <a:gd name="T0" fmla="*/ 60 w 124"/>
                <a:gd name="T1" fmla="*/ 0 h 211"/>
                <a:gd name="T2" fmla="*/ 124 w 124"/>
                <a:gd name="T3" fmla="*/ 31 h 211"/>
                <a:gd name="T4" fmla="*/ 0 w 124"/>
                <a:gd name="T5" fmla="*/ 211 h 211"/>
                <a:gd name="T6" fmla="*/ 60 w 124"/>
                <a:gd name="T7" fmla="*/ 0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4" h="211">
                  <a:moveTo>
                    <a:pt x="60" y="0"/>
                  </a:moveTo>
                  <a:lnTo>
                    <a:pt x="124" y="31"/>
                  </a:lnTo>
                  <a:lnTo>
                    <a:pt x="0" y="211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315" name="Line 715"/>
            <p:cNvSpPr>
              <a:spLocks noChangeShapeType="1"/>
            </p:cNvSpPr>
            <p:nvPr/>
          </p:nvSpPr>
          <p:spPr bwMode="auto">
            <a:xfrm flipH="1" flipV="1">
              <a:off x="5005" y="2004"/>
              <a:ext cx="78" cy="10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316" name="Freeform 716"/>
            <p:cNvSpPr>
              <a:spLocks/>
            </p:cNvSpPr>
            <p:nvPr/>
          </p:nvSpPr>
          <p:spPr bwMode="auto">
            <a:xfrm>
              <a:off x="5012" y="2020"/>
              <a:ext cx="63" cy="68"/>
            </a:xfrm>
            <a:custGeom>
              <a:avLst/>
              <a:gdLst>
                <a:gd name="T0" fmla="*/ 119 w 189"/>
                <a:gd name="T1" fmla="*/ 25 h 208"/>
                <a:gd name="T2" fmla="*/ 105 w 189"/>
                <a:gd name="T3" fmla="*/ 16 h 208"/>
                <a:gd name="T4" fmla="*/ 92 w 189"/>
                <a:gd name="T5" fmla="*/ 9 h 208"/>
                <a:gd name="T6" fmla="*/ 78 w 189"/>
                <a:gd name="T7" fmla="*/ 4 h 208"/>
                <a:gd name="T8" fmla="*/ 64 w 189"/>
                <a:gd name="T9" fmla="*/ 1 h 208"/>
                <a:gd name="T10" fmla="*/ 52 w 189"/>
                <a:gd name="T11" fmla="*/ 0 h 208"/>
                <a:gd name="T12" fmla="*/ 39 w 189"/>
                <a:gd name="T13" fmla="*/ 1 h 208"/>
                <a:gd name="T14" fmla="*/ 29 w 189"/>
                <a:gd name="T15" fmla="*/ 5 h 208"/>
                <a:gd name="T16" fmla="*/ 19 w 189"/>
                <a:gd name="T17" fmla="*/ 10 h 208"/>
                <a:gd name="T18" fmla="*/ 12 w 189"/>
                <a:gd name="T19" fmla="*/ 18 h 208"/>
                <a:gd name="T20" fmla="*/ 5 w 189"/>
                <a:gd name="T21" fmla="*/ 28 h 208"/>
                <a:gd name="T22" fmla="*/ 2 w 189"/>
                <a:gd name="T23" fmla="*/ 40 h 208"/>
                <a:gd name="T24" fmla="*/ 0 w 189"/>
                <a:gd name="T25" fmla="*/ 52 h 208"/>
                <a:gd name="T26" fmla="*/ 0 w 189"/>
                <a:gd name="T27" fmla="*/ 66 h 208"/>
                <a:gd name="T28" fmla="*/ 2 w 189"/>
                <a:gd name="T29" fmla="*/ 81 h 208"/>
                <a:gd name="T30" fmla="*/ 6 w 189"/>
                <a:gd name="T31" fmla="*/ 95 h 208"/>
                <a:gd name="T32" fmla="*/ 12 w 189"/>
                <a:gd name="T33" fmla="*/ 111 h 208"/>
                <a:gd name="T34" fmla="*/ 20 w 189"/>
                <a:gd name="T35" fmla="*/ 126 h 208"/>
                <a:gd name="T36" fmla="*/ 29 w 189"/>
                <a:gd name="T37" fmla="*/ 141 h 208"/>
                <a:gd name="T38" fmla="*/ 40 w 189"/>
                <a:gd name="T39" fmla="*/ 154 h 208"/>
                <a:gd name="T40" fmla="*/ 52 w 189"/>
                <a:gd name="T41" fmla="*/ 167 h 208"/>
                <a:gd name="T42" fmla="*/ 65 w 189"/>
                <a:gd name="T43" fmla="*/ 178 h 208"/>
                <a:gd name="T44" fmla="*/ 78 w 189"/>
                <a:gd name="T45" fmla="*/ 189 h 208"/>
                <a:gd name="T46" fmla="*/ 93 w 189"/>
                <a:gd name="T47" fmla="*/ 196 h 208"/>
                <a:gd name="T48" fmla="*/ 106 w 189"/>
                <a:gd name="T49" fmla="*/ 202 h 208"/>
                <a:gd name="T50" fmla="*/ 120 w 189"/>
                <a:gd name="T51" fmla="*/ 206 h 208"/>
                <a:gd name="T52" fmla="*/ 134 w 189"/>
                <a:gd name="T53" fmla="*/ 208 h 208"/>
                <a:gd name="T54" fmla="*/ 145 w 189"/>
                <a:gd name="T55" fmla="*/ 207 h 208"/>
                <a:gd name="T56" fmla="*/ 156 w 189"/>
                <a:gd name="T57" fmla="*/ 204 h 208"/>
                <a:gd name="T58" fmla="*/ 166 w 189"/>
                <a:gd name="T59" fmla="*/ 199 h 208"/>
                <a:gd name="T60" fmla="*/ 174 w 189"/>
                <a:gd name="T61" fmla="*/ 192 h 208"/>
                <a:gd name="T62" fmla="*/ 181 w 189"/>
                <a:gd name="T63" fmla="*/ 183 h 208"/>
                <a:gd name="T64" fmla="*/ 186 w 189"/>
                <a:gd name="T65" fmla="*/ 172 h 208"/>
                <a:gd name="T66" fmla="*/ 188 w 189"/>
                <a:gd name="T67" fmla="*/ 160 h 208"/>
                <a:gd name="T68" fmla="*/ 189 w 189"/>
                <a:gd name="T69" fmla="*/ 147 h 208"/>
                <a:gd name="T70" fmla="*/ 188 w 189"/>
                <a:gd name="T71" fmla="*/ 132 h 208"/>
                <a:gd name="T72" fmla="*/ 185 w 189"/>
                <a:gd name="T73" fmla="*/ 117 h 208"/>
                <a:gd name="T74" fmla="*/ 179 w 189"/>
                <a:gd name="T75" fmla="*/ 102 h 208"/>
                <a:gd name="T76" fmla="*/ 172 w 189"/>
                <a:gd name="T77" fmla="*/ 86 h 208"/>
                <a:gd name="T78" fmla="*/ 163 w 189"/>
                <a:gd name="T79" fmla="*/ 72 h 208"/>
                <a:gd name="T80" fmla="*/ 153 w 189"/>
                <a:gd name="T81" fmla="*/ 58 h 208"/>
                <a:gd name="T82" fmla="*/ 140 w 189"/>
                <a:gd name="T83" fmla="*/ 44 h 208"/>
                <a:gd name="T84" fmla="*/ 128 w 189"/>
                <a:gd name="T85" fmla="*/ 33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89" h="208">
                  <a:moveTo>
                    <a:pt x="128" y="33"/>
                  </a:moveTo>
                  <a:lnTo>
                    <a:pt x="123" y="28"/>
                  </a:lnTo>
                  <a:lnTo>
                    <a:pt x="119" y="25"/>
                  </a:lnTo>
                  <a:lnTo>
                    <a:pt x="114" y="22"/>
                  </a:lnTo>
                  <a:lnTo>
                    <a:pt x="110" y="19"/>
                  </a:lnTo>
                  <a:lnTo>
                    <a:pt x="105" y="16"/>
                  </a:lnTo>
                  <a:lnTo>
                    <a:pt x="101" y="14"/>
                  </a:lnTo>
                  <a:lnTo>
                    <a:pt x="96" y="11"/>
                  </a:lnTo>
                  <a:lnTo>
                    <a:pt x="92" y="9"/>
                  </a:lnTo>
                  <a:lnTo>
                    <a:pt x="87" y="7"/>
                  </a:lnTo>
                  <a:lnTo>
                    <a:pt x="82" y="6"/>
                  </a:lnTo>
                  <a:lnTo>
                    <a:pt x="78" y="4"/>
                  </a:lnTo>
                  <a:lnTo>
                    <a:pt x="73" y="2"/>
                  </a:lnTo>
                  <a:lnTo>
                    <a:pt x="69" y="1"/>
                  </a:lnTo>
                  <a:lnTo>
                    <a:pt x="64" y="1"/>
                  </a:lnTo>
                  <a:lnTo>
                    <a:pt x="60" y="0"/>
                  </a:lnTo>
                  <a:lnTo>
                    <a:pt x="55" y="0"/>
                  </a:lnTo>
                  <a:lnTo>
                    <a:pt x="52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6" y="2"/>
                  </a:lnTo>
                  <a:lnTo>
                    <a:pt x="32" y="4"/>
                  </a:lnTo>
                  <a:lnTo>
                    <a:pt x="29" y="5"/>
                  </a:lnTo>
                  <a:lnTo>
                    <a:pt x="26" y="7"/>
                  </a:lnTo>
                  <a:lnTo>
                    <a:pt x="22" y="8"/>
                  </a:lnTo>
                  <a:lnTo>
                    <a:pt x="19" y="10"/>
                  </a:lnTo>
                  <a:lnTo>
                    <a:pt x="17" y="13"/>
                  </a:lnTo>
                  <a:lnTo>
                    <a:pt x="14" y="16"/>
                  </a:lnTo>
                  <a:lnTo>
                    <a:pt x="12" y="18"/>
                  </a:lnTo>
                  <a:lnTo>
                    <a:pt x="10" y="22"/>
                  </a:lnTo>
                  <a:lnTo>
                    <a:pt x="8" y="25"/>
                  </a:lnTo>
                  <a:lnTo>
                    <a:pt x="5" y="28"/>
                  </a:lnTo>
                  <a:lnTo>
                    <a:pt x="4" y="32"/>
                  </a:lnTo>
                  <a:lnTo>
                    <a:pt x="3" y="35"/>
                  </a:lnTo>
                  <a:lnTo>
                    <a:pt x="2" y="40"/>
                  </a:lnTo>
                  <a:lnTo>
                    <a:pt x="1" y="43"/>
                  </a:lnTo>
                  <a:lnTo>
                    <a:pt x="0" y="48"/>
                  </a:lnTo>
                  <a:lnTo>
                    <a:pt x="0" y="52"/>
                  </a:lnTo>
                  <a:lnTo>
                    <a:pt x="0" y="57"/>
                  </a:lnTo>
                  <a:lnTo>
                    <a:pt x="0" y="61"/>
                  </a:lnTo>
                  <a:lnTo>
                    <a:pt x="0" y="66"/>
                  </a:lnTo>
                  <a:lnTo>
                    <a:pt x="1" y="70"/>
                  </a:lnTo>
                  <a:lnTo>
                    <a:pt x="1" y="75"/>
                  </a:lnTo>
                  <a:lnTo>
                    <a:pt x="2" y="81"/>
                  </a:lnTo>
                  <a:lnTo>
                    <a:pt x="3" y="85"/>
                  </a:lnTo>
                  <a:lnTo>
                    <a:pt x="4" y="91"/>
                  </a:lnTo>
                  <a:lnTo>
                    <a:pt x="6" y="95"/>
                  </a:lnTo>
                  <a:lnTo>
                    <a:pt x="8" y="101"/>
                  </a:lnTo>
                  <a:lnTo>
                    <a:pt x="10" y="106"/>
                  </a:lnTo>
                  <a:lnTo>
                    <a:pt x="12" y="111"/>
                  </a:lnTo>
                  <a:lnTo>
                    <a:pt x="14" y="116"/>
                  </a:lnTo>
                  <a:lnTo>
                    <a:pt x="17" y="120"/>
                  </a:lnTo>
                  <a:lnTo>
                    <a:pt x="20" y="126"/>
                  </a:lnTo>
                  <a:lnTo>
                    <a:pt x="22" y="131"/>
                  </a:lnTo>
                  <a:lnTo>
                    <a:pt x="26" y="135"/>
                  </a:lnTo>
                  <a:lnTo>
                    <a:pt x="29" y="141"/>
                  </a:lnTo>
                  <a:lnTo>
                    <a:pt x="32" y="145"/>
                  </a:lnTo>
                  <a:lnTo>
                    <a:pt x="36" y="150"/>
                  </a:lnTo>
                  <a:lnTo>
                    <a:pt x="40" y="154"/>
                  </a:lnTo>
                  <a:lnTo>
                    <a:pt x="44" y="159"/>
                  </a:lnTo>
                  <a:lnTo>
                    <a:pt x="48" y="164"/>
                  </a:lnTo>
                  <a:lnTo>
                    <a:pt x="52" y="167"/>
                  </a:lnTo>
                  <a:lnTo>
                    <a:pt x="56" y="172"/>
                  </a:lnTo>
                  <a:lnTo>
                    <a:pt x="61" y="175"/>
                  </a:lnTo>
                  <a:lnTo>
                    <a:pt x="65" y="178"/>
                  </a:lnTo>
                  <a:lnTo>
                    <a:pt x="69" y="182"/>
                  </a:lnTo>
                  <a:lnTo>
                    <a:pt x="73" y="185"/>
                  </a:lnTo>
                  <a:lnTo>
                    <a:pt x="78" y="189"/>
                  </a:lnTo>
                  <a:lnTo>
                    <a:pt x="84" y="191"/>
                  </a:lnTo>
                  <a:lnTo>
                    <a:pt x="88" y="194"/>
                  </a:lnTo>
                  <a:lnTo>
                    <a:pt x="93" y="196"/>
                  </a:lnTo>
                  <a:lnTo>
                    <a:pt x="97" y="199"/>
                  </a:lnTo>
                  <a:lnTo>
                    <a:pt x="102" y="200"/>
                  </a:lnTo>
                  <a:lnTo>
                    <a:pt x="106" y="202"/>
                  </a:lnTo>
                  <a:lnTo>
                    <a:pt x="111" y="203"/>
                  </a:lnTo>
                  <a:lnTo>
                    <a:pt x="115" y="204"/>
                  </a:lnTo>
                  <a:lnTo>
                    <a:pt x="120" y="206"/>
                  </a:lnTo>
                  <a:lnTo>
                    <a:pt x="124" y="207"/>
                  </a:lnTo>
                  <a:lnTo>
                    <a:pt x="129" y="207"/>
                  </a:lnTo>
                  <a:lnTo>
                    <a:pt x="134" y="208"/>
                  </a:lnTo>
                  <a:lnTo>
                    <a:pt x="137" y="208"/>
                  </a:lnTo>
                  <a:lnTo>
                    <a:pt x="141" y="207"/>
                  </a:lnTo>
                  <a:lnTo>
                    <a:pt x="145" y="207"/>
                  </a:lnTo>
                  <a:lnTo>
                    <a:pt x="149" y="206"/>
                  </a:lnTo>
                  <a:lnTo>
                    <a:pt x="153" y="206"/>
                  </a:lnTo>
                  <a:lnTo>
                    <a:pt x="156" y="204"/>
                  </a:lnTo>
                  <a:lnTo>
                    <a:pt x="160" y="202"/>
                  </a:lnTo>
                  <a:lnTo>
                    <a:pt x="163" y="201"/>
                  </a:lnTo>
                  <a:lnTo>
                    <a:pt x="166" y="199"/>
                  </a:lnTo>
                  <a:lnTo>
                    <a:pt x="170" y="196"/>
                  </a:lnTo>
                  <a:lnTo>
                    <a:pt x="172" y="194"/>
                  </a:lnTo>
                  <a:lnTo>
                    <a:pt x="174" y="192"/>
                  </a:lnTo>
                  <a:lnTo>
                    <a:pt x="177" y="189"/>
                  </a:lnTo>
                  <a:lnTo>
                    <a:pt x="179" y="186"/>
                  </a:lnTo>
                  <a:lnTo>
                    <a:pt x="181" y="183"/>
                  </a:lnTo>
                  <a:lnTo>
                    <a:pt x="183" y="179"/>
                  </a:lnTo>
                  <a:lnTo>
                    <a:pt x="185" y="176"/>
                  </a:lnTo>
                  <a:lnTo>
                    <a:pt x="186" y="172"/>
                  </a:lnTo>
                  <a:lnTo>
                    <a:pt x="187" y="168"/>
                  </a:lnTo>
                  <a:lnTo>
                    <a:pt x="188" y="164"/>
                  </a:lnTo>
                  <a:lnTo>
                    <a:pt x="188" y="160"/>
                  </a:lnTo>
                  <a:lnTo>
                    <a:pt x="189" y="156"/>
                  </a:lnTo>
                  <a:lnTo>
                    <a:pt x="189" y="151"/>
                  </a:lnTo>
                  <a:lnTo>
                    <a:pt x="189" y="147"/>
                  </a:lnTo>
                  <a:lnTo>
                    <a:pt x="189" y="142"/>
                  </a:lnTo>
                  <a:lnTo>
                    <a:pt x="188" y="136"/>
                  </a:lnTo>
                  <a:lnTo>
                    <a:pt x="188" y="132"/>
                  </a:lnTo>
                  <a:lnTo>
                    <a:pt x="187" y="127"/>
                  </a:lnTo>
                  <a:lnTo>
                    <a:pt x="186" y="122"/>
                  </a:lnTo>
                  <a:lnTo>
                    <a:pt x="185" y="117"/>
                  </a:lnTo>
                  <a:lnTo>
                    <a:pt x="182" y="111"/>
                  </a:lnTo>
                  <a:lnTo>
                    <a:pt x="181" y="107"/>
                  </a:lnTo>
                  <a:lnTo>
                    <a:pt x="179" y="102"/>
                  </a:lnTo>
                  <a:lnTo>
                    <a:pt x="177" y="97"/>
                  </a:lnTo>
                  <a:lnTo>
                    <a:pt x="174" y="92"/>
                  </a:lnTo>
                  <a:lnTo>
                    <a:pt x="172" y="86"/>
                  </a:lnTo>
                  <a:lnTo>
                    <a:pt x="169" y="82"/>
                  </a:lnTo>
                  <a:lnTo>
                    <a:pt x="166" y="76"/>
                  </a:lnTo>
                  <a:lnTo>
                    <a:pt x="163" y="72"/>
                  </a:lnTo>
                  <a:lnTo>
                    <a:pt x="160" y="67"/>
                  </a:lnTo>
                  <a:lnTo>
                    <a:pt x="156" y="63"/>
                  </a:lnTo>
                  <a:lnTo>
                    <a:pt x="153" y="58"/>
                  </a:lnTo>
                  <a:lnTo>
                    <a:pt x="148" y="53"/>
                  </a:lnTo>
                  <a:lnTo>
                    <a:pt x="145" y="49"/>
                  </a:lnTo>
                  <a:lnTo>
                    <a:pt x="140" y="44"/>
                  </a:lnTo>
                  <a:lnTo>
                    <a:pt x="137" y="40"/>
                  </a:lnTo>
                  <a:lnTo>
                    <a:pt x="132" y="36"/>
                  </a:lnTo>
                  <a:lnTo>
                    <a:pt x="128" y="33"/>
                  </a:lnTo>
                  <a:close/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317" name="Line 717"/>
            <p:cNvSpPr>
              <a:spLocks noChangeShapeType="1"/>
            </p:cNvSpPr>
            <p:nvPr/>
          </p:nvSpPr>
          <p:spPr bwMode="auto">
            <a:xfrm>
              <a:off x="5070" y="2189"/>
              <a:ext cx="0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318" name="Line 718"/>
            <p:cNvSpPr>
              <a:spLocks noChangeShapeType="1"/>
            </p:cNvSpPr>
            <p:nvPr/>
          </p:nvSpPr>
          <p:spPr bwMode="auto">
            <a:xfrm>
              <a:off x="5279" y="1754"/>
              <a:ext cx="0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319" name="Line 719"/>
            <p:cNvSpPr>
              <a:spLocks noChangeShapeType="1"/>
            </p:cNvSpPr>
            <p:nvPr/>
          </p:nvSpPr>
          <p:spPr bwMode="auto">
            <a:xfrm flipV="1">
              <a:off x="4904" y="1940"/>
              <a:ext cx="541" cy="59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320" name="Freeform 720"/>
            <p:cNvSpPr>
              <a:spLocks/>
            </p:cNvSpPr>
            <p:nvPr/>
          </p:nvSpPr>
          <p:spPr bwMode="auto">
            <a:xfrm>
              <a:off x="4831" y="1988"/>
              <a:ext cx="73" cy="26"/>
            </a:xfrm>
            <a:custGeom>
              <a:avLst/>
              <a:gdLst>
                <a:gd name="T0" fmla="*/ 212 w 219"/>
                <a:gd name="T1" fmla="*/ 0 h 72"/>
                <a:gd name="T2" fmla="*/ 219 w 219"/>
                <a:gd name="T3" fmla="*/ 72 h 72"/>
                <a:gd name="T4" fmla="*/ 0 w 219"/>
                <a:gd name="T5" fmla="*/ 59 h 72"/>
                <a:gd name="T6" fmla="*/ 212 w 219"/>
                <a:gd name="T7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9" h="72">
                  <a:moveTo>
                    <a:pt x="212" y="0"/>
                  </a:moveTo>
                  <a:lnTo>
                    <a:pt x="219" y="72"/>
                  </a:lnTo>
                  <a:lnTo>
                    <a:pt x="0" y="59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321" name="Freeform 721"/>
            <p:cNvSpPr>
              <a:spLocks/>
            </p:cNvSpPr>
            <p:nvPr/>
          </p:nvSpPr>
          <p:spPr bwMode="auto">
            <a:xfrm>
              <a:off x="4831" y="1988"/>
              <a:ext cx="73" cy="26"/>
            </a:xfrm>
            <a:custGeom>
              <a:avLst/>
              <a:gdLst>
                <a:gd name="T0" fmla="*/ 212 w 219"/>
                <a:gd name="T1" fmla="*/ 0 h 72"/>
                <a:gd name="T2" fmla="*/ 219 w 219"/>
                <a:gd name="T3" fmla="*/ 72 h 72"/>
                <a:gd name="T4" fmla="*/ 0 w 219"/>
                <a:gd name="T5" fmla="*/ 59 h 72"/>
                <a:gd name="T6" fmla="*/ 212 w 219"/>
                <a:gd name="T7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9" h="72">
                  <a:moveTo>
                    <a:pt x="212" y="0"/>
                  </a:moveTo>
                  <a:lnTo>
                    <a:pt x="219" y="72"/>
                  </a:lnTo>
                  <a:lnTo>
                    <a:pt x="0" y="59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322" name="Freeform 722"/>
            <p:cNvSpPr>
              <a:spLocks/>
            </p:cNvSpPr>
            <p:nvPr/>
          </p:nvSpPr>
          <p:spPr bwMode="auto">
            <a:xfrm>
              <a:off x="5443" y="1929"/>
              <a:ext cx="75" cy="24"/>
            </a:xfrm>
            <a:custGeom>
              <a:avLst/>
              <a:gdLst>
                <a:gd name="T0" fmla="*/ 0 w 219"/>
                <a:gd name="T1" fmla="*/ 0 h 71"/>
                <a:gd name="T2" fmla="*/ 8 w 219"/>
                <a:gd name="T3" fmla="*/ 71 h 71"/>
                <a:gd name="T4" fmla="*/ 219 w 219"/>
                <a:gd name="T5" fmla="*/ 12 h 71"/>
                <a:gd name="T6" fmla="*/ 0 w 219"/>
                <a:gd name="T7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9" h="71">
                  <a:moveTo>
                    <a:pt x="0" y="0"/>
                  </a:moveTo>
                  <a:lnTo>
                    <a:pt x="8" y="71"/>
                  </a:lnTo>
                  <a:lnTo>
                    <a:pt x="219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323" name="Freeform 723"/>
            <p:cNvSpPr>
              <a:spLocks/>
            </p:cNvSpPr>
            <p:nvPr/>
          </p:nvSpPr>
          <p:spPr bwMode="auto">
            <a:xfrm>
              <a:off x="5443" y="1929"/>
              <a:ext cx="75" cy="24"/>
            </a:xfrm>
            <a:custGeom>
              <a:avLst/>
              <a:gdLst>
                <a:gd name="T0" fmla="*/ 0 w 219"/>
                <a:gd name="T1" fmla="*/ 0 h 71"/>
                <a:gd name="T2" fmla="*/ 8 w 219"/>
                <a:gd name="T3" fmla="*/ 71 h 71"/>
                <a:gd name="T4" fmla="*/ 219 w 219"/>
                <a:gd name="T5" fmla="*/ 12 h 71"/>
                <a:gd name="T6" fmla="*/ 0 w 219"/>
                <a:gd name="T7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9" h="71">
                  <a:moveTo>
                    <a:pt x="0" y="0"/>
                  </a:moveTo>
                  <a:lnTo>
                    <a:pt x="8" y="71"/>
                  </a:lnTo>
                  <a:lnTo>
                    <a:pt x="219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324" name="Line 724"/>
            <p:cNvSpPr>
              <a:spLocks noChangeShapeType="1"/>
            </p:cNvSpPr>
            <p:nvPr/>
          </p:nvSpPr>
          <p:spPr bwMode="auto">
            <a:xfrm flipV="1">
              <a:off x="5323" y="1793"/>
              <a:ext cx="44" cy="119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325" name="Freeform 725"/>
            <p:cNvSpPr>
              <a:spLocks/>
            </p:cNvSpPr>
            <p:nvPr/>
          </p:nvSpPr>
          <p:spPr bwMode="auto">
            <a:xfrm>
              <a:off x="5318" y="1814"/>
              <a:ext cx="54" cy="77"/>
            </a:xfrm>
            <a:custGeom>
              <a:avLst/>
              <a:gdLst>
                <a:gd name="T0" fmla="*/ 160 w 160"/>
                <a:gd name="T1" fmla="*/ 96 h 231"/>
                <a:gd name="T2" fmla="*/ 160 w 160"/>
                <a:gd name="T3" fmla="*/ 79 h 231"/>
                <a:gd name="T4" fmla="*/ 159 w 160"/>
                <a:gd name="T5" fmla="*/ 63 h 231"/>
                <a:gd name="T6" fmla="*/ 157 w 160"/>
                <a:gd name="T7" fmla="*/ 49 h 231"/>
                <a:gd name="T8" fmla="*/ 152 w 160"/>
                <a:gd name="T9" fmla="*/ 36 h 231"/>
                <a:gd name="T10" fmla="*/ 145 w 160"/>
                <a:gd name="T11" fmla="*/ 25 h 231"/>
                <a:gd name="T12" fmla="*/ 139 w 160"/>
                <a:gd name="T13" fmla="*/ 15 h 231"/>
                <a:gd name="T14" fmla="*/ 129 w 160"/>
                <a:gd name="T15" fmla="*/ 8 h 231"/>
                <a:gd name="T16" fmla="*/ 119 w 160"/>
                <a:gd name="T17" fmla="*/ 3 h 231"/>
                <a:gd name="T18" fmla="*/ 109 w 160"/>
                <a:gd name="T19" fmla="*/ 1 h 231"/>
                <a:gd name="T20" fmla="*/ 98 w 160"/>
                <a:gd name="T21" fmla="*/ 1 h 231"/>
                <a:gd name="T22" fmla="*/ 86 w 160"/>
                <a:gd name="T23" fmla="*/ 3 h 231"/>
                <a:gd name="T24" fmla="*/ 74 w 160"/>
                <a:gd name="T25" fmla="*/ 8 h 231"/>
                <a:gd name="T26" fmla="*/ 62 w 160"/>
                <a:gd name="T27" fmla="*/ 16 h 231"/>
                <a:gd name="T28" fmla="*/ 51 w 160"/>
                <a:gd name="T29" fmla="*/ 25 h 231"/>
                <a:gd name="T30" fmla="*/ 41 w 160"/>
                <a:gd name="T31" fmla="*/ 36 h 231"/>
                <a:gd name="T32" fmla="*/ 31 w 160"/>
                <a:gd name="T33" fmla="*/ 49 h 231"/>
                <a:gd name="T34" fmla="*/ 22 w 160"/>
                <a:gd name="T35" fmla="*/ 63 h 231"/>
                <a:gd name="T36" fmla="*/ 15 w 160"/>
                <a:gd name="T37" fmla="*/ 79 h 231"/>
                <a:gd name="T38" fmla="*/ 8 w 160"/>
                <a:gd name="T39" fmla="*/ 96 h 231"/>
                <a:gd name="T40" fmla="*/ 3 w 160"/>
                <a:gd name="T41" fmla="*/ 113 h 231"/>
                <a:gd name="T42" fmla="*/ 1 w 160"/>
                <a:gd name="T43" fmla="*/ 130 h 231"/>
                <a:gd name="T44" fmla="*/ 0 w 160"/>
                <a:gd name="T45" fmla="*/ 146 h 231"/>
                <a:gd name="T46" fmla="*/ 0 w 160"/>
                <a:gd name="T47" fmla="*/ 162 h 231"/>
                <a:gd name="T48" fmla="*/ 2 w 160"/>
                <a:gd name="T49" fmla="*/ 177 h 231"/>
                <a:gd name="T50" fmla="*/ 7 w 160"/>
                <a:gd name="T51" fmla="*/ 192 h 231"/>
                <a:gd name="T52" fmla="*/ 13 w 160"/>
                <a:gd name="T53" fmla="*/ 203 h 231"/>
                <a:gd name="T54" fmla="*/ 19 w 160"/>
                <a:gd name="T55" fmla="*/ 213 h 231"/>
                <a:gd name="T56" fmla="*/ 27 w 160"/>
                <a:gd name="T57" fmla="*/ 221 h 231"/>
                <a:gd name="T58" fmla="*/ 38 w 160"/>
                <a:gd name="T59" fmla="*/ 227 h 231"/>
                <a:gd name="T60" fmla="*/ 48 w 160"/>
                <a:gd name="T61" fmla="*/ 230 h 231"/>
                <a:gd name="T62" fmla="*/ 58 w 160"/>
                <a:gd name="T63" fmla="*/ 231 h 231"/>
                <a:gd name="T64" fmla="*/ 70 w 160"/>
                <a:gd name="T65" fmla="*/ 229 h 231"/>
                <a:gd name="T66" fmla="*/ 82 w 160"/>
                <a:gd name="T67" fmla="*/ 226 h 231"/>
                <a:gd name="T68" fmla="*/ 93 w 160"/>
                <a:gd name="T69" fmla="*/ 219 h 231"/>
                <a:gd name="T70" fmla="*/ 106 w 160"/>
                <a:gd name="T71" fmla="*/ 210 h 231"/>
                <a:gd name="T72" fmla="*/ 116 w 160"/>
                <a:gd name="T73" fmla="*/ 200 h 231"/>
                <a:gd name="T74" fmla="*/ 126 w 160"/>
                <a:gd name="T75" fmla="*/ 187 h 231"/>
                <a:gd name="T76" fmla="*/ 135 w 160"/>
                <a:gd name="T77" fmla="*/ 172 h 231"/>
                <a:gd name="T78" fmla="*/ 143 w 160"/>
                <a:gd name="T79" fmla="*/ 158 h 231"/>
                <a:gd name="T80" fmla="*/ 150 w 160"/>
                <a:gd name="T81" fmla="*/ 141 h 231"/>
                <a:gd name="T82" fmla="*/ 154 w 160"/>
                <a:gd name="T83" fmla="*/ 124 h 231"/>
                <a:gd name="T84" fmla="*/ 158 w 160"/>
                <a:gd name="T85" fmla="*/ 107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60" h="231">
                  <a:moveTo>
                    <a:pt x="158" y="107"/>
                  </a:moveTo>
                  <a:lnTo>
                    <a:pt x="159" y="101"/>
                  </a:lnTo>
                  <a:lnTo>
                    <a:pt x="160" y="96"/>
                  </a:lnTo>
                  <a:lnTo>
                    <a:pt x="160" y="91"/>
                  </a:lnTo>
                  <a:lnTo>
                    <a:pt x="160" y="85"/>
                  </a:lnTo>
                  <a:lnTo>
                    <a:pt x="160" y="79"/>
                  </a:lnTo>
                  <a:lnTo>
                    <a:pt x="160" y="74"/>
                  </a:lnTo>
                  <a:lnTo>
                    <a:pt x="160" y="69"/>
                  </a:lnTo>
                  <a:lnTo>
                    <a:pt x="159" y="63"/>
                  </a:lnTo>
                  <a:lnTo>
                    <a:pt x="158" y="59"/>
                  </a:lnTo>
                  <a:lnTo>
                    <a:pt x="158" y="53"/>
                  </a:lnTo>
                  <a:lnTo>
                    <a:pt x="157" y="49"/>
                  </a:lnTo>
                  <a:lnTo>
                    <a:pt x="154" y="44"/>
                  </a:lnTo>
                  <a:lnTo>
                    <a:pt x="153" y="40"/>
                  </a:lnTo>
                  <a:lnTo>
                    <a:pt x="152" y="36"/>
                  </a:lnTo>
                  <a:lnTo>
                    <a:pt x="150" y="32"/>
                  </a:lnTo>
                  <a:lnTo>
                    <a:pt x="148" y="28"/>
                  </a:lnTo>
                  <a:lnTo>
                    <a:pt x="145" y="25"/>
                  </a:lnTo>
                  <a:lnTo>
                    <a:pt x="143" y="21"/>
                  </a:lnTo>
                  <a:lnTo>
                    <a:pt x="141" y="18"/>
                  </a:lnTo>
                  <a:lnTo>
                    <a:pt x="139" y="15"/>
                  </a:lnTo>
                  <a:lnTo>
                    <a:pt x="135" y="12"/>
                  </a:lnTo>
                  <a:lnTo>
                    <a:pt x="133" y="10"/>
                  </a:lnTo>
                  <a:lnTo>
                    <a:pt x="129" y="8"/>
                  </a:lnTo>
                  <a:lnTo>
                    <a:pt x="126" y="6"/>
                  </a:lnTo>
                  <a:lnTo>
                    <a:pt x="123" y="4"/>
                  </a:lnTo>
                  <a:lnTo>
                    <a:pt x="119" y="3"/>
                  </a:lnTo>
                  <a:lnTo>
                    <a:pt x="116" y="2"/>
                  </a:lnTo>
                  <a:lnTo>
                    <a:pt x="112" y="1"/>
                  </a:lnTo>
                  <a:lnTo>
                    <a:pt x="109" y="1"/>
                  </a:lnTo>
                  <a:lnTo>
                    <a:pt x="106" y="0"/>
                  </a:lnTo>
                  <a:lnTo>
                    <a:pt x="101" y="0"/>
                  </a:lnTo>
                  <a:lnTo>
                    <a:pt x="98" y="1"/>
                  </a:lnTo>
                  <a:lnTo>
                    <a:pt x="94" y="1"/>
                  </a:lnTo>
                  <a:lnTo>
                    <a:pt x="90" y="2"/>
                  </a:lnTo>
                  <a:lnTo>
                    <a:pt x="86" y="3"/>
                  </a:lnTo>
                  <a:lnTo>
                    <a:pt x="82" y="4"/>
                  </a:lnTo>
                  <a:lnTo>
                    <a:pt x="78" y="6"/>
                  </a:lnTo>
                  <a:lnTo>
                    <a:pt x="74" y="8"/>
                  </a:lnTo>
                  <a:lnTo>
                    <a:pt x="70" y="10"/>
                  </a:lnTo>
                  <a:lnTo>
                    <a:pt x="66" y="12"/>
                  </a:lnTo>
                  <a:lnTo>
                    <a:pt x="62" y="16"/>
                  </a:lnTo>
                  <a:lnTo>
                    <a:pt x="59" y="18"/>
                  </a:lnTo>
                  <a:lnTo>
                    <a:pt x="55" y="21"/>
                  </a:lnTo>
                  <a:lnTo>
                    <a:pt x="51" y="25"/>
                  </a:lnTo>
                  <a:lnTo>
                    <a:pt x="48" y="28"/>
                  </a:lnTo>
                  <a:lnTo>
                    <a:pt x="44" y="32"/>
                  </a:lnTo>
                  <a:lnTo>
                    <a:pt x="41" y="36"/>
                  </a:lnTo>
                  <a:lnTo>
                    <a:pt x="38" y="41"/>
                  </a:lnTo>
                  <a:lnTo>
                    <a:pt x="34" y="44"/>
                  </a:lnTo>
                  <a:lnTo>
                    <a:pt x="31" y="49"/>
                  </a:lnTo>
                  <a:lnTo>
                    <a:pt x="27" y="54"/>
                  </a:lnTo>
                  <a:lnTo>
                    <a:pt x="25" y="59"/>
                  </a:lnTo>
                  <a:lnTo>
                    <a:pt x="22" y="63"/>
                  </a:lnTo>
                  <a:lnTo>
                    <a:pt x="19" y="69"/>
                  </a:lnTo>
                  <a:lnTo>
                    <a:pt x="17" y="74"/>
                  </a:lnTo>
                  <a:lnTo>
                    <a:pt x="15" y="79"/>
                  </a:lnTo>
                  <a:lnTo>
                    <a:pt x="13" y="85"/>
                  </a:lnTo>
                  <a:lnTo>
                    <a:pt x="10" y="91"/>
                  </a:lnTo>
                  <a:lnTo>
                    <a:pt x="8" y="96"/>
                  </a:lnTo>
                  <a:lnTo>
                    <a:pt x="7" y="102"/>
                  </a:lnTo>
                  <a:lnTo>
                    <a:pt x="6" y="108"/>
                  </a:lnTo>
                  <a:lnTo>
                    <a:pt x="3" y="113"/>
                  </a:lnTo>
                  <a:lnTo>
                    <a:pt x="2" y="119"/>
                  </a:lnTo>
                  <a:lnTo>
                    <a:pt x="2" y="125"/>
                  </a:lnTo>
                  <a:lnTo>
                    <a:pt x="1" y="130"/>
                  </a:lnTo>
                  <a:lnTo>
                    <a:pt x="0" y="135"/>
                  </a:lnTo>
                  <a:lnTo>
                    <a:pt x="0" y="141"/>
                  </a:lnTo>
                  <a:lnTo>
                    <a:pt x="0" y="146"/>
                  </a:lnTo>
                  <a:lnTo>
                    <a:pt x="0" y="152"/>
                  </a:lnTo>
                  <a:lnTo>
                    <a:pt x="0" y="158"/>
                  </a:lnTo>
                  <a:lnTo>
                    <a:pt x="0" y="162"/>
                  </a:lnTo>
                  <a:lnTo>
                    <a:pt x="1" y="168"/>
                  </a:lnTo>
                  <a:lnTo>
                    <a:pt x="1" y="172"/>
                  </a:lnTo>
                  <a:lnTo>
                    <a:pt x="2" y="177"/>
                  </a:lnTo>
                  <a:lnTo>
                    <a:pt x="3" y="183"/>
                  </a:lnTo>
                  <a:lnTo>
                    <a:pt x="5" y="187"/>
                  </a:lnTo>
                  <a:lnTo>
                    <a:pt x="7" y="192"/>
                  </a:lnTo>
                  <a:lnTo>
                    <a:pt x="8" y="195"/>
                  </a:lnTo>
                  <a:lnTo>
                    <a:pt x="10" y="200"/>
                  </a:lnTo>
                  <a:lnTo>
                    <a:pt x="13" y="203"/>
                  </a:lnTo>
                  <a:lnTo>
                    <a:pt x="15" y="207"/>
                  </a:lnTo>
                  <a:lnTo>
                    <a:pt x="17" y="210"/>
                  </a:lnTo>
                  <a:lnTo>
                    <a:pt x="19" y="213"/>
                  </a:lnTo>
                  <a:lnTo>
                    <a:pt x="22" y="217"/>
                  </a:lnTo>
                  <a:lnTo>
                    <a:pt x="25" y="219"/>
                  </a:lnTo>
                  <a:lnTo>
                    <a:pt x="27" y="221"/>
                  </a:lnTo>
                  <a:lnTo>
                    <a:pt x="31" y="224"/>
                  </a:lnTo>
                  <a:lnTo>
                    <a:pt x="34" y="226"/>
                  </a:lnTo>
                  <a:lnTo>
                    <a:pt x="38" y="227"/>
                  </a:lnTo>
                  <a:lnTo>
                    <a:pt x="41" y="228"/>
                  </a:lnTo>
                  <a:lnTo>
                    <a:pt x="44" y="229"/>
                  </a:lnTo>
                  <a:lnTo>
                    <a:pt x="48" y="230"/>
                  </a:lnTo>
                  <a:lnTo>
                    <a:pt x="51" y="230"/>
                  </a:lnTo>
                  <a:lnTo>
                    <a:pt x="55" y="231"/>
                  </a:lnTo>
                  <a:lnTo>
                    <a:pt x="58" y="231"/>
                  </a:lnTo>
                  <a:lnTo>
                    <a:pt x="62" y="230"/>
                  </a:lnTo>
                  <a:lnTo>
                    <a:pt x="66" y="230"/>
                  </a:lnTo>
                  <a:lnTo>
                    <a:pt x="70" y="229"/>
                  </a:lnTo>
                  <a:lnTo>
                    <a:pt x="74" y="228"/>
                  </a:lnTo>
                  <a:lnTo>
                    <a:pt x="78" y="227"/>
                  </a:lnTo>
                  <a:lnTo>
                    <a:pt x="82" y="226"/>
                  </a:lnTo>
                  <a:lnTo>
                    <a:pt x="86" y="224"/>
                  </a:lnTo>
                  <a:lnTo>
                    <a:pt x="90" y="221"/>
                  </a:lnTo>
                  <a:lnTo>
                    <a:pt x="93" y="219"/>
                  </a:lnTo>
                  <a:lnTo>
                    <a:pt x="98" y="216"/>
                  </a:lnTo>
                  <a:lnTo>
                    <a:pt x="101" y="213"/>
                  </a:lnTo>
                  <a:lnTo>
                    <a:pt x="106" y="210"/>
                  </a:lnTo>
                  <a:lnTo>
                    <a:pt x="109" y="207"/>
                  </a:lnTo>
                  <a:lnTo>
                    <a:pt x="112" y="203"/>
                  </a:lnTo>
                  <a:lnTo>
                    <a:pt x="116" y="200"/>
                  </a:lnTo>
                  <a:lnTo>
                    <a:pt x="119" y="195"/>
                  </a:lnTo>
                  <a:lnTo>
                    <a:pt x="123" y="191"/>
                  </a:lnTo>
                  <a:lnTo>
                    <a:pt x="126" y="187"/>
                  </a:lnTo>
                  <a:lnTo>
                    <a:pt x="129" y="183"/>
                  </a:lnTo>
                  <a:lnTo>
                    <a:pt x="133" y="177"/>
                  </a:lnTo>
                  <a:lnTo>
                    <a:pt x="135" y="172"/>
                  </a:lnTo>
                  <a:lnTo>
                    <a:pt x="139" y="168"/>
                  </a:lnTo>
                  <a:lnTo>
                    <a:pt x="141" y="162"/>
                  </a:lnTo>
                  <a:lnTo>
                    <a:pt x="143" y="158"/>
                  </a:lnTo>
                  <a:lnTo>
                    <a:pt x="145" y="152"/>
                  </a:lnTo>
                  <a:lnTo>
                    <a:pt x="148" y="146"/>
                  </a:lnTo>
                  <a:lnTo>
                    <a:pt x="150" y="141"/>
                  </a:lnTo>
                  <a:lnTo>
                    <a:pt x="152" y="135"/>
                  </a:lnTo>
                  <a:lnTo>
                    <a:pt x="153" y="129"/>
                  </a:lnTo>
                  <a:lnTo>
                    <a:pt x="154" y="124"/>
                  </a:lnTo>
                  <a:lnTo>
                    <a:pt x="157" y="118"/>
                  </a:lnTo>
                  <a:lnTo>
                    <a:pt x="158" y="112"/>
                  </a:lnTo>
                  <a:lnTo>
                    <a:pt x="158" y="107"/>
                  </a:lnTo>
                  <a:close/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326" name="Line 726"/>
            <p:cNvSpPr>
              <a:spLocks noChangeShapeType="1"/>
            </p:cNvSpPr>
            <p:nvPr/>
          </p:nvSpPr>
          <p:spPr bwMode="auto">
            <a:xfrm>
              <a:off x="5518" y="1934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327" name="Line 727"/>
            <p:cNvSpPr>
              <a:spLocks noChangeShapeType="1"/>
            </p:cNvSpPr>
            <p:nvPr/>
          </p:nvSpPr>
          <p:spPr bwMode="auto">
            <a:xfrm>
              <a:off x="4831" y="2009"/>
              <a:ext cx="0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328" name="Line 728"/>
            <p:cNvSpPr>
              <a:spLocks noChangeShapeType="1"/>
            </p:cNvSpPr>
            <p:nvPr/>
          </p:nvSpPr>
          <p:spPr bwMode="auto">
            <a:xfrm flipH="1" flipV="1">
              <a:off x="4927" y="1519"/>
              <a:ext cx="492" cy="903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329" name="Freeform 729"/>
            <p:cNvSpPr>
              <a:spLocks/>
            </p:cNvSpPr>
            <p:nvPr/>
          </p:nvSpPr>
          <p:spPr bwMode="auto">
            <a:xfrm>
              <a:off x="5411" y="2417"/>
              <a:ext cx="44" cy="70"/>
            </a:xfrm>
            <a:custGeom>
              <a:avLst/>
              <a:gdLst>
                <a:gd name="T0" fmla="*/ 62 w 135"/>
                <a:gd name="T1" fmla="*/ 0 h 208"/>
                <a:gd name="T2" fmla="*/ 0 w 135"/>
                <a:gd name="T3" fmla="*/ 35 h 208"/>
                <a:gd name="T4" fmla="*/ 135 w 135"/>
                <a:gd name="T5" fmla="*/ 208 h 208"/>
                <a:gd name="T6" fmla="*/ 62 w 135"/>
                <a:gd name="T7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5" h="208">
                  <a:moveTo>
                    <a:pt x="62" y="0"/>
                  </a:moveTo>
                  <a:lnTo>
                    <a:pt x="0" y="35"/>
                  </a:lnTo>
                  <a:lnTo>
                    <a:pt x="135" y="208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330" name="Freeform 730"/>
            <p:cNvSpPr>
              <a:spLocks/>
            </p:cNvSpPr>
            <p:nvPr/>
          </p:nvSpPr>
          <p:spPr bwMode="auto">
            <a:xfrm>
              <a:off x="5411" y="2417"/>
              <a:ext cx="44" cy="70"/>
            </a:xfrm>
            <a:custGeom>
              <a:avLst/>
              <a:gdLst>
                <a:gd name="T0" fmla="*/ 62 w 135"/>
                <a:gd name="T1" fmla="*/ 0 h 208"/>
                <a:gd name="T2" fmla="*/ 0 w 135"/>
                <a:gd name="T3" fmla="*/ 35 h 208"/>
                <a:gd name="T4" fmla="*/ 135 w 135"/>
                <a:gd name="T5" fmla="*/ 208 h 208"/>
                <a:gd name="T6" fmla="*/ 62 w 135"/>
                <a:gd name="T7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5" h="208">
                  <a:moveTo>
                    <a:pt x="62" y="0"/>
                  </a:moveTo>
                  <a:lnTo>
                    <a:pt x="0" y="35"/>
                  </a:lnTo>
                  <a:lnTo>
                    <a:pt x="135" y="208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331" name="Freeform 731"/>
            <p:cNvSpPr>
              <a:spLocks/>
            </p:cNvSpPr>
            <p:nvPr/>
          </p:nvSpPr>
          <p:spPr bwMode="auto">
            <a:xfrm>
              <a:off x="4893" y="1456"/>
              <a:ext cx="46" cy="70"/>
            </a:xfrm>
            <a:custGeom>
              <a:avLst/>
              <a:gdLst>
                <a:gd name="T0" fmla="*/ 137 w 137"/>
                <a:gd name="T1" fmla="*/ 172 h 207"/>
                <a:gd name="T2" fmla="*/ 73 w 137"/>
                <a:gd name="T3" fmla="*/ 207 h 207"/>
                <a:gd name="T4" fmla="*/ 0 w 137"/>
                <a:gd name="T5" fmla="*/ 0 h 207"/>
                <a:gd name="T6" fmla="*/ 137 w 137"/>
                <a:gd name="T7" fmla="*/ 172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7" h="207">
                  <a:moveTo>
                    <a:pt x="137" y="172"/>
                  </a:moveTo>
                  <a:lnTo>
                    <a:pt x="73" y="207"/>
                  </a:lnTo>
                  <a:lnTo>
                    <a:pt x="0" y="0"/>
                  </a:lnTo>
                  <a:lnTo>
                    <a:pt x="137" y="172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332" name="Freeform 732"/>
            <p:cNvSpPr>
              <a:spLocks/>
            </p:cNvSpPr>
            <p:nvPr/>
          </p:nvSpPr>
          <p:spPr bwMode="auto">
            <a:xfrm>
              <a:off x="4893" y="1456"/>
              <a:ext cx="46" cy="70"/>
            </a:xfrm>
            <a:custGeom>
              <a:avLst/>
              <a:gdLst>
                <a:gd name="T0" fmla="*/ 137 w 137"/>
                <a:gd name="T1" fmla="*/ 172 h 207"/>
                <a:gd name="T2" fmla="*/ 73 w 137"/>
                <a:gd name="T3" fmla="*/ 207 h 207"/>
                <a:gd name="T4" fmla="*/ 0 w 137"/>
                <a:gd name="T5" fmla="*/ 0 h 207"/>
                <a:gd name="T6" fmla="*/ 137 w 137"/>
                <a:gd name="T7" fmla="*/ 172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7" h="207">
                  <a:moveTo>
                    <a:pt x="137" y="172"/>
                  </a:moveTo>
                  <a:lnTo>
                    <a:pt x="73" y="207"/>
                  </a:lnTo>
                  <a:lnTo>
                    <a:pt x="0" y="0"/>
                  </a:lnTo>
                  <a:lnTo>
                    <a:pt x="137" y="172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333" name="Line 733"/>
            <p:cNvSpPr>
              <a:spLocks noChangeShapeType="1"/>
            </p:cNvSpPr>
            <p:nvPr/>
          </p:nvSpPr>
          <p:spPr bwMode="auto">
            <a:xfrm flipV="1">
              <a:off x="5000" y="1536"/>
              <a:ext cx="127" cy="2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334" name="Freeform 734"/>
            <p:cNvSpPr>
              <a:spLocks/>
            </p:cNvSpPr>
            <p:nvPr/>
          </p:nvSpPr>
          <p:spPr bwMode="auto">
            <a:xfrm>
              <a:off x="5024" y="1511"/>
              <a:ext cx="80" cy="50"/>
            </a:xfrm>
            <a:custGeom>
              <a:avLst/>
              <a:gdLst>
                <a:gd name="T0" fmla="*/ 164 w 238"/>
                <a:gd name="T1" fmla="*/ 142 h 149"/>
                <a:gd name="T2" fmla="*/ 180 w 238"/>
                <a:gd name="T3" fmla="*/ 137 h 149"/>
                <a:gd name="T4" fmla="*/ 194 w 238"/>
                <a:gd name="T5" fmla="*/ 130 h 149"/>
                <a:gd name="T6" fmla="*/ 206 w 238"/>
                <a:gd name="T7" fmla="*/ 123 h 149"/>
                <a:gd name="T8" fmla="*/ 218 w 238"/>
                <a:gd name="T9" fmla="*/ 114 h 149"/>
                <a:gd name="T10" fmla="*/ 226 w 238"/>
                <a:gd name="T11" fmla="*/ 105 h 149"/>
                <a:gd name="T12" fmla="*/ 233 w 238"/>
                <a:gd name="T13" fmla="*/ 95 h 149"/>
                <a:gd name="T14" fmla="*/ 237 w 238"/>
                <a:gd name="T15" fmla="*/ 84 h 149"/>
                <a:gd name="T16" fmla="*/ 238 w 238"/>
                <a:gd name="T17" fmla="*/ 73 h 149"/>
                <a:gd name="T18" fmla="*/ 238 w 238"/>
                <a:gd name="T19" fmla="*/ 63 h 149"/>
                <a:gd name="T20" fmla="*/ 235 w 238"/>
                <a:gd name="T21" fmla="*/ 53 h 149"/>
                <a:gd name="T22" fmla="*/ 229 w 238"/>
                <a:gd name="T23" fmla="*/ 42 h 149"/>
                <a:gd name="T24" fmla="*/ 222 w 238"/>
                <a:gd name="T25" fmla="*/ 33 h 149"/>
                <a:gd name="T26" fmla="*/ 212 w 238"/>
                <a:gd name="T27" fmla="*/ 25 h 149"/>
                <a:gd name="T28" fmla="*/ 201 w 238"/>
                <a:gd name="T29" fmla="*/ 17 h 149"/>
                <a:gd name="T30" fmla="*/ 187 w 238"/>
                <a:gd name="T31" fmla="*/ 12 h 149"/>
                <a:gd name="T32" fmla="*/ 172 w 238"/>
                <a:gd name="T33" fmla="*/ 6 h 149"/>
                <a:gd name="T34" fmla="*/ 157 w 238"/>
                <a:gd name="T35" fmla="*/ 3 h 149"/>
                <a:gd name="T36" fmla="*/ 141 w 238"/>
                <a:gd name="T37" fmla="*/ 2 h 149"/>
                <a:gd name="T38" fmla="*/ 124 w 238"/>
                <a:gd name="T39" fmla="*/ 0 h 149"/>
                <a:gd name="T40" fmla="*/ 107 w 238"/>
                <a:gd name="T41" fmla="*/ 2 h 149"/>
                <a:gd name="T42" fmla="*/ 90 w 238"/>
                <a:gd name="T43" fmla="*/ 4 h 149"/>
                <a:gd name="T44" fmla="*/ 74 w 238"/>
                <a:gd name="T45" fmla="*/ 8 h 149"/>
                <a:gd name="T46" fmla="*/ 59 w 238"/>
                <a:gd name="T47" fmla="*/ 13 h 149"/>
                <a:gd name="T48" fmla="*/ 44 w 238"/>
                <a:gd name="T49" fmla="*/ 20 h 149"/>
                <a:gd name="T50" fmla="*/ 32 w 238"/>
                <a:gd name="T51" fmla="*/ 28 h 149"/>
                <a:gd name="T52" fmla="*/ 21 w 238"/>
                <a:gd name="T53" fmla="*/ 36 h 149"/>
                <a:gd name="T54" fmla="*/ 12 w 238"/>
                <a:gd name="T55" fmla="*/ 46 h 149"/>
                <a:gd name="T56" fmla="*/ 6 w 238"/>
                <a:gd name="T57" fmla="*/ 55 h 149"/>
                <a:gd name="T58" fmla="*/ 2 w 238"/>
                <a:gd name="T59" fmla="*/ 66 h 149"/>
                <a:gd name="T60" fmla="*/ 0 w 238"/>
                <a:gd name="T61" fmla="*/ 76 h 149"/>
                <a:gd name="T62" fmla="*/ 1 w 238"/>
                <a:gd name="T63" fmla="*/ 87 h 149"/>
                <a:gd name="T64" fmla="*/ 3 w 238"/>
                <a:gd name="T65" fmla="*/ 97 h 149"/>
                <a:gd name="T66" fmla="*/ 9 w 238"/>
                <a:gd name="T67" fmla="*/ 107 h 149"/>
                <a:gd name="T68" fmla="*/ 17 w 238"/>
                <a:gd name="T69" fmla="*/ 116 h 149"/>
                <a:gd name="T70" fmla="*/ 26 w 238"/>
                <a:gd name="T71" fmla="*/ 125 h 149"/>
                <a:gd name="T72" fmla="*/ 38 w 238"/>
                <a:gd name="T73" fmla="*/ 132 h 149"/>
                <a:gd name="T74" fmla="*/ 51 w 238"/>
                <a:gd name="T75" fmla="*/ 138 h 149"/>
                <a:gd name="T76" fmla="*/ 66 w 238"/>
                <a:gd name="T77" fmla="*/ 143 h 149"/>
                <a:gd name="T78" fmla="*/ 82 w 238"/>
                <a:gd name="T79" fmla="*/ 147 h 149"/>
                <a:gd name="T80" fmla="*/ 99 w 238"/>
                <a:gd name="T81" fmla="*/ 149 h 149"/>
                <a:gd name="T82" fmla="*/ 115 w 238"/>
                <a:gd name="T83" fmla="*/ 149 h 149"/>
                <a:gd name="T84" fmla="*/ 132 w 238"/>
                <a:gd name="T85" fmla="*/ 148 h 149"/>
                <a:gd name="T86" fmla="*/ 149 w 238"/>
                <a:gd name="T87" fmla="*/ 146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8" h="149">
                  <a:moveTo>
                    <a:pt x="157" y="145"/>
                  </a:moveTo>
                  <a:lnTo>
                    <a:pt x="164" y="142"/>
                  </a:lnTo>
                  <a:lnTo>
                    <a:pt x="172" y="140"/>
                  </a:lnTo>
                  <a:lnTo>
                    <a:pt x="180" y="137"/>
                  </a:lnTo>
                  <a:lnTo>
                    <a:pt x="187" y="133"/>
                  </a:lnTo>
                  <a:lnTo>
                    <a:pt x="194" y="130"/>
                  </a:lnTo>
                  <a:lnTo>
                    <a:pt x="201" y="126"/>
                  </a:lnTo>
                  <a:lnTo>
                    <a:pt x="206" y="123"/>
                  </a:lnTo>
                  <a:lnTo>
                    <a:pt x="212" y="118"/>
                  </a:lnTo>
                  <a:lnTo>
                    <a:pt x="218" y="114"/>
                  </a:lnTo>
                  <a:lnTo>
                    <a:pt x="222" y="109"/>
                  </a:lnTo>
                  <a:lnTo>
                    <a:pt x="226" y="105"/>
                  </a:lnTo>
                  <a:lnTo>
                    <a:pt x="229" y="99"/>
                  </a:lnTo>
                  <a:lnTo>
                    <a:pt x="233" y="95"/>
                  </a:lnTo>
                  <a:lnTo>
                    <a:pt x="235" y="89"/>
                  </a:lnTo>
                  <a:lnTo>
                    <a:pt x="237" y="84"/>
                  </a:lnTo>
                  <a:lnTo>
                    <a:pt x="238" y="79"/>
                  </a:lnTo>
                  <a:lnTo>
                    <a:pt x="238" y="73"/>
                  </a:lnTo>
                  <a:lnTo>
                    <a:pt x="238" y="69"/>
                  </a:lnTo>
                  <a:lnTo>
                    <a:pt x="238" y="63"/>
                  </a:lnTo>
                  <a:lnTo>
                    <a:pt x="237" y="57"/>
                  </a:lnTo>
                  <a:lnTo>
                    <a:pt x="235" y="53"/>
                  </a:lnTo>
                  <a:lnTo>
                    <a:pt x="233" y="47"/>
                  </a:lnTo>
                  <a:lnTo>
                    <a:pt x="229" y="42"/>
                  </a:lnTo>
                  <a:lnTo>
                    <a:pt x="226" y="38"/>
                  </a:lnTo>
                  <a:lnTo>
                    <a:pt x="222" y="33"/>
                  </a:lnTo>
                  <a:lnTo>
                    <a:pt x="217" y="29"/>
                  </a:lnTo>
                  <a:lnTo>
                    <a:pt x="212" y="25"/>
                  </a:lnTo>
                  <a:lnTo>
                    <a:pt x="206" y="21"/>
                  </a:lnTo>
                  <a:lnTo>
                    <a:pt x="201" y="17"/>
                  </a:lnTo>
                  <a:lnTo>
                    <a:pt x="194" y="14"/>
                  </a:lnTo>
                  <a:lnTo>
                    <a:pt x="187" y="12"/>
                  </a:lnTo>
                  <a:lnTo>
                    <a:pt x="180" y="8"/>
                  </a:lnTo>
                  <a:lnTo>
                    <a:pt x="172" y="6"/>
                  </a:lnTo>
                  <a:lnTo>
                    <a:pt x="164" y="5"/>
                  </a:lnTo>
                  <a:lnTo>
                    <a:pt x="157" y="3"/>
                  </a:lnTo>
                  <a:lnTo>
                    <a:pt x="149" y="2"/>
                  </a:lnTo>
                  <a:lnTo>
                    <a:pt x="141" y="2"/>
                  </a:lnTo>
                  <a:lnTo>
                    <a:pt x="132" y="0"/>
                  </a:lnTo>
                  <a:lnTo>
                    <a:pt x="124" y="0"/>
                  </a:lnTo>
                  <a:lnTo>
                    <a:pt x="115" y="0"/>
                  </a:lnTo>
                  <a:lnTo>
                    <a:pt x="107" y="2"/>
                  </a:lnTo>
                  <a:lnTo>
                    <a:pt x="98" y="3"/>
                  </a:lnTo>
                  <a:lnTo>
                    <a:pt x="90" y="4"/>
                  </a:lnTo>
                  <a:lnTo>
                    <a:pt x="82" y="6"/>
                  </a:lnTo>
                  <a:lnTo>
                    <a:pt x="74" y="8"/>
                  </a:lnTo>
                  <a:lnTo>
                    <a:pt x="66" y="11"/>
                  </a:lnTo>
                  <a:lnTo>
                    <a:pt x="59" y="13"/>
                  </a:lnTo>
                  <a:lnTo>
                    <a:pt x="51" y="16"/>
                  </a:lnTo>
                  <a:lnTo>
                    <a:pt x="44" y="20"/>
                  </a:lnTo>
                  <a:lnTo>
                    <a:pt x="38" y="23"/>
                  </a:lnTo>
                  <a:lnTo>
                    <a:pt x="32" y="28"/>
                  </a:lnTo>
                  <a:lnTo>
                    <a:pt x="26" y="31"/>
                  </a:lnTo>
                  <a:lnTo>
                    <a:pt x="21" y="36"/>
                  </a:lnTo>
                  <a:lnTo>
                    <a:pt x="17" y="40"/>
                  </a:lnTo>
                  <a:lnTo>
                    <a:pt x="12" y="46"/>
                  </a:lnTo>
                  <a:lnTo>
                    <a:pt x="9" y="50"/>
                  </a:lnTo>
                  <a:lnTo>
                    <a:pt x="6" y="55"/>
                  </a:lnTo>
                  <a:lnTo>
                    <a:pt x="3" y="61"/>
                  </a:lnTo>
                  <a:lnTo>
                    <a:pt x="2" y="66"/>
                  </a:lnTo>
                  <a:lnTo>
                    <a:pt x="1" y="71"/>
                  </a:lnTo>
                  <a:lnTo>
                    <a:pt x="0" y="76"/>
                  </a:lnTo>
                  <a:lnTo>
                    <a:pt x="0" y="82"/>
                  </a:lnTo>
                  <a:lnTo>
                    <a:pt x="1" y="87"/>
                  </a:lnTo>
                  <a:lnTo>
                    <a:pt x="2" y="92"/>
                  </a:lnTo>
                  <a:lnTo>
                    <a:pt x="3" y="97"/>
                  </a:lnTo>
                  <a:lnTo>
                    <a:pt x="6" y="103"/>
                  </a:lnTo>
                  <a:lnTo>
                    <a:pt x="9" y="107"/>
                  </a:lnTo>
                  <a:lnTo>
                    <a:pt x="12" y="112"/>
                  </a:lnTo>
                  <a:lnTo>
                    <a:pt x="17" y="116"/>
                  </a:lnTo>
                  <a:lnTo>
                    <a:pt x="21" y="121"/>
                  </a:lnTo>
                  <a:lnTo>
                    <a:pt x="26" y="125"/>
                  </a:lnTo>
                  <a:lnTo>
                    <a:pt x="32" y="129"/>
                  </a:lnTo>
                  <a:lnTo>
                    <a:pt x="38" y="132"/>
                  </a:lnTo>
                  <a:lnTo>
                    <a:pt x="44" y="136"/>
                  </a:lnTo>
                  <a:lnTo>
                    <a:pt x="51" y="138"/>
                  </a:lnTo>
                  <a:lnTo>
                    <a:pt x="59" y="141"/>
                  </a:lnTo>
                  <a:lnTo>
                    <a:pt x="66" y="143"/>
                  </a:lnTo>
                  <a:lnTo>
                    <a:pt x="74" y="146"/>
                  </a:lnTo>
                  <a:lnTo>
                    <a:pt x="82" y="147"/>
                  </a:lnTo>
                  <a:lnTo>
                    <a:pt x="90" y="148"/>
                  </a:lnTo>
                  <a:lnTo>
                    <a:pt x="99" y="149"/>
                  </a:lnTo>
                  <a:lnTo>
                    <a:pt x="107" y="149"/>
                  </a:lnTo>
                  <a:lnTo>
                    <a:pt x="115" y="149"/>
                  </a:lnTo>
                  <a:lnTo>
                    <a:pt x="124" y="149"/>
                  </a:lnTo>
                  <a:lnTo>
                    <a:pt x="132" y="148"/>
                  </a:lnTo>
                  <a:lnTo>
                    <a:pt x="141" y="147"/>
                  </a:lnTo>
                  <a:lnTo>
                    <a:pt x="149" y="146"/>
                  </a:lnTo>
                  <a:lnTo>
                    <a:pt x="157" y="145"/>
                  </a:lnTo>
                  <a:close/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54335" name="Group 735"/>
            <p:cNvGrpSpPr>
              <a:grpSpLocks/>
            </p:cNvGrpSpPr>
            <p:nvPr/>
          </p:nvGrpSpPr>
          <p:grpSpPr bwMode="auto">
            <a:xfrm>
              <a:off x="1631" y="2614"/>
              <a:ext cx="45" cy="121"/>
              <a:chOff x="3852" y="2748"/>
              <a:chExt cx="58" cy="155"/>
            </a:xfrm>
          </p:grpSpPr>
          <p:sp>
            <p:nvSpPr>
              <p:cNvPr id="154336" name="Freeform 736"/>
              <p:cNvSpPr>
                <a:spLocks/>
              </p:cNvSpPr>
              <p:nvPr/>
            </p:nvSpPr>
            <p:spPr bwMode="auto">
              <a:xfrm>
                <a:off x="3852" y="2748"/>
                <a:ext cx="58" cy="121"/>
              </a:xfrm>
              <a:custGeom>
                <a:avLst/>
                <a:gdLst>
                  <a:gd name="T0" fmla="*/ 299 w 320"/>
                  <a:gd name="T1" fmla="*/ 0 h 638"/>
                  <a:gd name="T2" fmla="*/ 0 w 320"/>
                  <a:gd name="T3" fmla="*/ 638 h 638"/>
                  <a:gd name="T4" fmla="*/ 320 w 320"/>
                  <a:gd name="T5" fmla="*/ 638 h 6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0" h="638">
                    <a:moveTo>
                      <a:pt x="299" y="0"/>
                    </a:moveTo>
                    <a:lnTo>
                      <a:pt x="0" y="638"/>
                    </a:lnTo>
                    <a:lnTo>
                      <a:pt x="320" y="638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337" name="Line 737"/>
              <p:cNvSpPr>
                <a:spLocks noChangeShapeType="1"/>
              </p:cNvSpPr>
              <p:nvPr/>
            </p:nvSpPr>
            <p:spPr bwMode="auto">
              <a:xfrm flipH="1">
                <a:off x="3883" y="2836"/>
                <a:ext cx="18" cy="6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54338" name="Group 738"/>
            <p:cNvGrpSpPr>
              <a:grpSpLocks/>
            </p:cNvGrpSpPr>
            <p:nvPr/>
          </p:nvGrpSpPr>
          <p:grpSpPr bwMode="auto">
            <a:xfrm>
              <a:off x="4360" y="2614"/>
              <a:ext cx="45" cy="121"/>
              <a:chOff x="3852" y="2748"/>
              <a:chExt cx="58" cy="155"/>
            </a:xfrm>
          </p:grpSpPr>
          <p:sp>
            <p:nvSpPr>
              <p:cNvPr id="154339" name="Freeform 739"/>
              <p:cNvSpPr>
                <a:spLocks/>
              </p:cNvSpPr>
              <p:nvPr/>
            </p:nvSpPr>
            <p:spPr bwMode="auto">
              <a:xfrm>
                <a:off x="3852" y="2748"/>
                <a:ext cx="58" cy="121"/>
              </a:xfrm>
              <a:custGeom>
                <a:avLst/>
                <a:gdLst>
                  <a:gd name="T0" fmla="*/ 299 w 320"/>
                  <a:gd name="T1" fmla="*/ 0 h 638"/>
                  <a:gd name="T2" fmla="*/ 0 w 320"/>
                  <a:gd name="T3" fmla="*/ 638 h 638"/>
                  <a:gd name="T4" fmla="*/ 320 w 320"/>
                  <a:gd name="T5" fmla="*/ 638 h 6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0" h="638">
                    <a:moveTo>
                      <a:pt x="299" y="0"/>
                    </a:moveTo>
                    <a:lnTo>
                      <a:pt x="0" y="638"/>
                    </a:lnTo>
                    <a:lnTo>
                      <a:pt x="320" y="638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340" name="Line 740"/>
              <p:cNvSpPr>
                <a:spLocks noChangeShapeType="1"/>
              </p:cNvSpPr>
              <p:nvPr/>
            </p:nvSpPr>
            <p:spPr bwMode="auto">
              <a:xfrm flipH="1">
                <a:off x="3883" y="2836"/>
                <a:ext cx="18" cy="6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54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0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5360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0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5360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3603" grpId="0" build="p" autoUpdateAnimBg="0"/>
      <p:bldP spid="153604" grpId="0" build="p" autoUpdateAnimBg="0"/>
    </p:bld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626" name="Rectangle 2"/>
          <p:cNvSpPr>
            <a:spLocks noChangeArrowheads="1"/>
          </p:cNvSpPr>
          <p:nvPr/>
        </p:nvSpPr>
        <p:spPr bwMode="auto">
          <a:xfrm>
            <a:off x="0" y="44450"/>
            <a:ext cx="9144000" cy="1371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hangingPunct="1"/>
            <a:r>
              <a:rPr lang="zh-CN" altLang="en-US" sz="3600" b="1">
                <a:effectLst/>
                <a:latin typeface="黑体" pitchFamily="2" charset="-122"/>
                <a:ea typeface="黑体" pitchFamily="2" charset="-122"/>
              </a:rPr>
              <a:t>尺寸</a:t>
            </a:r>
            <a:r>
              <a:rPr lang="zh-CN" altLang="en-US" sz="44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排列要清晰</a:t>
            </a:r>
            <a:r>
              <a:rPr lang="zh-CN" altLang="en-US" sz="3600" b="1">
                <a:effectLst/>
                <a:latin typeface="黑体" pitchFamily="2" charset="-122"/>
                <a:ea typeface="黑体" pitchFamily="2" charset="-122"/>
              </a:rPr>
              <a:t>，平行的尺寸应按“</a:t>
            </a:r>
            <a:r>
              <a:rPr lang="zh-CN" altLang="en-US" sz="4000" b="1">
                <a:solidFill>
                  <a:srgbClr val="FF3300"/>
                </a:solidFill>
                <a:effectLst/>
                <a:latin typeface="黑体" pitchFamily="2" charset="-122"/>
                <a:ea typeface="黑体" pitchFamily="2" charset="-122"/>
              </a:rPr>
              <a:t>大尺寸在外，小尺寸在内</a:t>
            </a:r>
            <a:r>
              <a:rPr lang="zh-CN" altLang="en-US" sz="3600" b="1">
                <a:effectLst/>
                <a:latin typeface="黑体" pitchFamily="2" charset="-122"/>
                <a:ea typeface="黑体" pitchFamily="2" charset="-122"/>
              </a:rPr>
              <a:t>”的原则排列</a:t>
            </a:r>
          </a:p>
        </p:txBody>
      </p:sp>
      <p:sp>
        <p:nvSpPr>
          <p:cNvPr id="154627" name="Text Box 3"/>
          <p:cNvSpPr txBox="1">
            <a:spLocks noChangeArrowheads="1"/>
          </p:cNvSpPr>
          <p:nvPr/>
        </p:nvSpPr>
        <p:spPr bwMode="auto">
          <a:xfrm>
            <a:off x="7740650" y="1916113"/>
            <a:ext cx="140335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l" eaLnBrk="1" hangingPunct="1"/>
            <a:r>
              <a:rPr lang="zh-CN" altLang="en-US" sz="4000" b="1">
                <a:solidFill>
                  <a:srgbClr val="FF0000"/>
                </a:solidFill>
                <a:effectLst/>
                <a:ea typeface="黑体" pitchFamily="2" charset="-122"/>
              </a:rPr>
              <a:t>对</a:t>
            </a:r>
          </a:p>
        </p:txBody>
      </p:sp>
      <p:sp>
        <p:nvSpPr>
          <p:cNvPr id="154628" name="Text Box 4"/>
          <p:cNvSpPr txBox="1">
            <a:spLocks noChangeArrowheads="1"/>
          </p:cNvSpPr>
          <p:nvPr/>
        </p:nvSpPr>
        <p:spPr bwMode="auto">
          <a:xfrm>
            <a:off x="7740650" y="4437063"/>
            <a:ext cx="217328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l" eaLnBrk="1" hangingPunct="1"/>
            <a:r>
              <a:rPr lang="zh-CN" altLang="en-US" sz="4000" b="1">
                <a:solidFill>
                  <a:srgbClr val="0000FF"/>
                </a:solidFill>
                <a:effectLst/>
                <a:ea typeface="黑体" pitchFamily="2" charset="-122"/>
              </a:rPr>
              <a:t>不对</a:t>
            </a:r>
          </a:p>
        </p:txBody>
      </p:sp>
      <p:sp>
        <p:nvSpPr>
          <p:cNvPr id="154631" name="AutoShape 7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610600" y="6324600"/>
            <a:ext cx="533400" cy="5334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154926" name="Group 302"/>
          <p:cNvGrpSpPr>
            <a:grpSpLocks/>
          </p:cNvGrpSpPr>
          <p:nvPr/>
        </p:nvGrpSpPr>
        <p:grpSpPr bwMode="auto">
          <a:xfrm>
            <a:off x="827088" y="1425575"/>
            <a:ext cx="6840537" cy="5387975"/>
            <a:chOff x="1207" y="1618"/>
            <a:chExt cx="2313" cy="1856"/>
          </a:xfrm>
        </p:grpSpPr>
        <p:sp>
          <p:nvSpPr>
            <p:cNvPr id="154635" name="Freeform 11"/>
            <p:cNvSpPr>
              <a:spLocks/>
            </p:cNvSpPr>
            <p:nvPr/>
          </p:nvSpPr>
          <p:spPr bwMode="auto">
            <a:xfrm>
              <a:off x="1635" y="3120"/>
              <a:ext cx="164" cy="164"/>
            </a:xfrm>
            <a:custGeom>
              <a:avLst/>
              <a:gdLst>
                <a:gd name="T0" fmla="*/ 1143 w 1145"/>
                <a:gd name="T1" fmla="*/ 523 h 1146"/>
                <a:gd name="T2" fmla="*/ 1132 w 1145"/>
                <a:gd name="T3" fmla="*/ 449 h 1146"/>
                <a:gd name="T4" fmla="*/ 1110 w 1145"/>
                <a:gd name="T5" fmla="*/ 378 h 1146"/>
                <a:gd name="T6" fmla="*/ 1081 w 1145"/>
                <a:gd name="T7" fmla="*/ 308 h 1146"/>
                <a:gd name="T8" fmla="*/ 1041 w 1145"/>
                <a:gd name="T9" fmla="*/ 245 h 1146"/>
                <a:gd name="T10" fmla="*/ 994 w 1145"/>
                <a:gd name="T11" fmla="*/ 186 h 1146"/>
                <a:gd name="T12" fmla="*/ 940 w 1145"/>
                <a:gd name="T13" fmla="*/ 135 h 1146"/>
                <a:gd name="T14" fmla="*/ 880 w 1145"/>
                <a:gd name="T15" fmla="*/ 90 h 1146"/>
                <a:gd name="T16" fmla="*/ 814 w 1145"/>
                <a:gd name="T17" fmla="*/ 54 h 1146"/>
                <a:gd name="T18" fmla="*/ 745 w 1145"/>
                <a:gd name="T19" fmla="*/ 27 h 1146"/>
                <a:gd name="T20" fmla="*/ 672 w 1145"/>
                <a:gd name="T21" fmla="*/ 9 h 1146"/>
                <a:gd name="T22" fmla="*/ 597 w 1145"/>
                <a:gd name="T23" fmla="*/ 1 h 1146"/>
                <a:gd name="T24" fmla="*/ 522 w 1145"/>
                <a:gd name="T25" fmla="*/ 2 h 1146"/>
                <a:gd name="T26" fmla="*/ 448 w 1145"/>
                <a:gd name="T27" fmla="*/ 13 h 1146"/>
                <a:gd name="T28" fmla="*/ 377 w 1145"/>
                <a:gd name="T29" fmla="*/ 35 h 1146"/>
                <a:gd name="T30" fmla="*/ 308 w 1145"/>
                <a:gd name="T31" fmla="*/ 65 h 1146"/>
                <a:gd name="T32" fmla="*/ 244 w 1145"/>
                <a:gd name="T33" fmla="*/ 104 h 1146"/>
                <a:gd name="T34" fmla="*/ 185 w 1145"/>
                <a:gd name="T35" fmla="*/ 151 h 1146"/>
                <a:gd name="T36" fmla="*/ 134 w 1145"/>
                <a:gd name="T37" fmla="*/ 205 h 1146"/>
                <a:gd name="T38" fmla="*/ 90 w 1145"/>
                <a:gd name="T39" fmla="*/ 265 h 1146"/>
                <a:gd name="T40" fmla="*/ 53 w 1145"/>
                <a:gd name="T41" fmla="*/ 331 h 1146"/>
                <a:gd name="T42" fmla="*/ 26 w 1145"/>
                <a:gd name="T43" fmla="*/ 401 h 1146"/>
                <a:gd name="T44" fmla="*/ 8 w 1145"/>
                <a:gd name="T45" fmla="*/ 474 h 1146"/>
                <a:gd name="T46" fmla="*/ 0 w 1145"/>
                <a:gd name="T47" fmla="*/ 548 h 1146"/>
                <a:gd name="T48" fmla="*/ 1 w 1145"/>
                <a:gd name="T49" fmla="*/ 623 h 1146"/>
                <a:gd name="T50" fmla="*/ 14 w 1145"/>
                <a:gd name="T51" fmla="*/ 698 h 1146"/>
                <a:gd name="T52" fmla="*/ 34 w 1145"/>
                <a:gd name="T53" fmla="*/ 769 h 1146"/>
                <a:gd name="T54" fmla="*/ 65 w 1145"/>
                <a:gd name="T55" fmla="*/ 839 h 1146"/>
                <a:gd name="T56" fmla="*/ 103 w 1145"/>
                <a:gd name="T57" fmla="*/ 902 h 1146"/>
                <a:gd name="T58" fmla="*/ 150 w 1145"/>
                <a:gd name="T59" fmla="*/ 961 h 1146"/>
                <a:gd name="T60" fmla="*/ 204 w 1145"/>
                <a:gd name="T61" fmla="*/ 1012 h 1146"/>
                <a:gd name="T62" fmla="*/ 264 w 1145"/>
                <a:gd name="T63" fmla="*/ 1056 h 1146"/>
                <a:gd name="T64" fmla="*/ 330 w 1145"/>
                <a:gd name="T65" fmla="*/ 1093 h 1146"/>
                <a:gd name="T66" fmla="*/ 400 w 1145"/>
                <a:gd name="T67" fmla="*/ 1120 h 1146"/>
                <a:gd name="T68" fmla="*/ 473 w 1145"/>
                <a:gd name="T69" fmla="*/ 1138 h 1146"/>
                <a:gd name="T70" fmla="*/ 547 w 1145"/>
                <a:gd name="T71" fmla="*/ 1146 h 1146"/>
                <a:gd name="T72" fmla="*/ 622 w 1145"/>
                <a:gd name="T73" fmla="*/ 1144 h 1146"/>
                <a:gd name="T74" fmla="*/ 696 w 1145"/>
                <a:gd name="T75" fmla="*/ 1133 h 1146"/>
                <a:gd name="T76" fmla="*/ 768 w 1145"/>
                <a:gd name="T77" fmla="*/ 1112 h 1146"/>
                <a:gd name="T78" fmla="*/ 837 w 1145"/>
                <a:gd name="T79" fmla="*/ 1081 h 1146"/>
                <a:gd name="T80" fmla="*/ 901 w 1145"/>
                <a:gd name="T81" fmla="*/ 1043 h 1146"/>
                <a:gd name="T82" fmla="*/ 959 w 1145"/>
                <a:gd name="T83" fmla="*/ 996 h 1146"/>
                <a:gd name="T84" fmla="*/ 1011 w 1145"/>
                <a:gd name="T85" fmla="*/ 942 h 1146"/>
                <a:gd name="T86" fmla="*/ 1056 w 1145"/>
                <a:gd name="T87" fmla="*/ 882 h 1146"/>
                <a:gd name="T88" fmla="*/ 1091 w 1145"/>
                <a:gd name="T89" fmla="*/ 816 h 1146"/>
                <a:gd name="T90" fmla="*/ 1118 w 1145"/>
                <a:gd name="T91" fmla="*/ 745 h 1146"/>
                <a:gd name="T92" fmla="*/ 1136 w 1145"/>
                <a:gd name="T93" fmla="*/ 673 h 1146"/>
                <a:gd name="T94" fmla="*/ 1144 w 1145"/>
                <a:gd name="T95" fmla="*/ 598 h 1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45" h="1146">
                  <a:moveTo>
                    <a:pt x="1145" y="573"/>
                  </a:moveTo>
                  <a:lnTo>
                    <a:pt x="1144" y="548"/>
                  </a:lnTo>
                  <a:lnTo>
                    <a:pt x="1143" y="523"/>
                  </a:lnTo>
                  <a:lnTo>
                    <a:pt x="1140" y="499"/>
                  </a:lnTo>
                  <a:lnTo>
                    <a:pt x="1136" y="474"/>
                  </a:lnTo>
                  <a:lnTo>
                    <a:pt x="1132" y="449"/>
                  </a:lnTo>
                  <a:lnTo>
                    <a:pt x="1126" y="425"/>
                  </a:lnTo>
                  <a:lnTo>
                    <a:pt x="1118" y="401"/>
                  </a:lnTo>
                  <a:lnTo>
                    <a:pt x="1110" y="378"/>
                  </a:lnTo>
                  <a:lnTo>
                    <a:pt x="1101" y="354"/>
                  </a:lnTo>
                  <a:lnTo>
                    <a:pt x="1091" y="331"/>
                  </a:lnTo>
                  <a:lnTo>
                    <a:pt x="1081" y="308"/>
                  </a:lnTo>
                  <a:lnTo>
                    <a:pt x="1068" y="287"/>
                  </a:lnTo>
                  <a:lnTo>
                    <a:pt x="1056" y="265"/>
                  </a:lnTo>
                  <a:lnTo>
                    <a:pt x="1041" y="245"/>
                  </a:lnTo>
                  <a:lnTo>
                    <a:pt x="1026" y="224"/>
                  </a:lnTo>
                  <a:lnTo>
                    <a:pt x="1011" y="205"/>
                  </a:lnTo>
                  <a:lnTo>
                    <a:pt x="994" y="186"/>
                  </a:lnTo>
                  <a:lnTo>
                    <a:pt x="977" y="168"/>
                  </a:lnTo>
                  <a:lnTo>
                    <a:pt x="959" y="151"/>
                  </a:lnTo>
                  <a:lnTo>
                    <a:pt x="940" y="135"/>
                  </a:lnTo>
                  <a:lnTo>
                    <a:pt x="921" y="119"/>
                  </a:lnTo>
                  <a:lnTo>
                    <a:pt x="901" y="104"/>
                  </a:lnTo>
                  <a:lnTo>
                    <a:pt x="880" y="90"/>
                  </a:lnTo>
                  <a:lnTo>
                    <a:pt x="858" y="77"/>
                  </a:lnTo>
                  <a:lnTo>
                    <a:pt x="837" y="65"/>
                  </a:lnTo>
                  <a:lnTo>
                    <a:pt x="814" y="54"/>
                  </a:lnTo>
                  <a:lnTo>
                    <a:pt x="791" y="44"/>
                  </a:lnTo>
                  <a:lnTo>
                    <a:pt x="768" y="35"/>
                  </a:lnTo>
                  <a:lnTo>
                    <a:pt x="745" y="27"/>
                  </a:lnTo>
                  <a:lnTo>
                    <a:pt x="721" y="20"/>
                  </a:lnTo>
                  <a:lnTo>
                    <a:pt x="696" y="13"/>
                  </a:lnTo>
                  <a:lnTo>
                    <a:pt x="672" y="9"/>
                  </a:lnTo>
                  <a:lnTo>
                    <a:pt x="647" y="5"/>
                  </a:lnTo>
                  <a:lnTo>
                    <a:pt x="622" y="2"/>
                  </a:lnTo>
                  <a:lnTo>
                    <a:pt x="597" y="1"/>
                  </a:lnTo>
                  <a:lnTo>
                    <a:pt x="572" y="0"/>
                  </a:lnTo>
                  <a:lnTo>
                    <a:pt x="547" y="1"/>
                  </a:lnTo>
                  <a:lnTo>
                    <a:pt x="522" y="2"/>
                  </a:lnTo>
                  <a:lnTo>
                    <a:pt x="497" y="5"/>
                  </a:lnTo>
                  <a:lnTo>
                    <a:pt x="473" y="9"/>
                  </a:lnTo>
                  <a:lnTo>
                    <a:pt x="448" y="13"/>
                  </a:lnTo>
                  <a:lnTo>
                    <a:pt x="424" y="20"/>
                  </a:lnTo>
                  <a:lnTo>
                    <a:pt x="400" y="27"/>
                  </a:lnTo>
                  <a:lnTo>
                    <a:pt x="377" y="35"/>
                  </a:lnTo>
                  <a:lnTo>
                    <a:pt x="353" y="44"/>
                  </a:lnTo>
                  <a:lnTo>
                    <a:pt x="330" y="54"/>
                  </a:lnTo>
                  <a:lnTo>
                    <a:pt x="308" y="65"/>
                  </a:lnTo>
                  <a:lnTo>
                    <a:pt x="286" y="77"/>
                  </a:lnTo>
                  <a:lnTo>
                    <a:pt x="264" y="90"/>
                  </a:lnTo>
                  <a:lnTo>
                    <a:pt x="244" y="104"/>
                  </a:lnTo>
                  <a:lnTo>
                    <a:pt x="224" y="119"/>
                  </a:lnTo>
                  <a:lnTo>
                    <a:pt x="204" y="135"/>
                  </a:lnTo>
                  <a:lnTo>
                    <a:pt x="185" y="151"/>
                  </a:lnTo>
                  <a:lnTo>
                    <a:pt x="167" y="168"/>
                  </a:lnTo>
                  <a:lnTo>
                    <a:pt x="150" y="186"/>
                  </a:lnTo>
                  <a:lnTo>
                    <a:pt x="134" y="205"/>
                  </a:lnTo>
                  <a:lnTo>
                    <a:pt x="118" y="224"/>
                  </a:lnTo>
                  <a:lnTo>
                    <a:pt x="103" y="245"/>
                  </a:lnTo>
                  <a:lnTo>
                    <a:pt x="90" y="265"/>
                  </a:lnTo>
                  <a:lnTo>
                    <a:pt x="76" y="287"/>
                  </a:lnTo>
                  <a:lnTo>
                    <a:pt x="65" y="308"/>
                  </a:lnTo>
                  <a:lnTo>
                    <a:pt x="53" y="331"/>
                  </a:lnTo>
                  <a:lnTo>
                    <a:pt x="43" y="354"/>
                  </a:lnTo>
                  <a:lnTo>
                    <a:pt x="34" y="378"/>
                  </a:lnTo>
                  <a:lnTo>
                    <a:pt x="26" y="401"/>
                  </a:lnTo>
                  <a:lnTo>
                    <a:pt x="19" y="425"/>
                  </a:lnTo>
                  <a:lnTo>
                    <a:pt x="14" y="449"/>
                  </a:lnTo>
                  <a:lnTo>
                    <a:pt x="8" y="474"/>
                  </a:lnTo>
                  <a:lnTo>
                    <a:pt x="4" y="499"/>
                  </a:lnTo>
                  <a:lnTo>
                    <a:pt x="1" y="523"/>
                  </a:lnTo>
                  <a:lnTo>
                    <a:pt x="0" y="548"/>
                  </a:lnTo>
                  <a:lnTo>
                    <a:pt x="0" y="573"/>
                  </a:lnTo>
                  <a:lnTo>
                    <a:pt x="0" y="598"/>
                  </a:lnTo>
                  <a:lnTo>
                    <a:pt x="1" y="623"/>
                  </a:lnTo>
                  <a:lnTo>
                    <a:pt x="4" y="648"/>
                  </a:lnTo>
                  <a:lnTo>
                    <a:pt x="8" y="673"/>
                  </a:lnTo>
                  <a:lnTo>
                    <a:pt x="14" y="698"/>
                  </a:lnTo>
                  <a:lnTo>
                    <a:pt x="19" y="722"/>
                  </a:lnTo>
                  <a:lnTo>
                    <a:pt x="26" y="745"/>
                  </a:lnTo>
                  <a:lnTo>
                    <a:pt x="34" y="769"/>
                  </a:lnTo>
                  <a:lnTo>
                    <a:pt x="43" y="793"/>
                  </a:lnTo>
                  <a:lnTo>
                    <a:pt x="53" y="816"/>
                  </a:lnTo>
                  <a:lnTo>
                    <a:pt x="65" y="839"/>
                  </a:lnTo>
                  <a:lnTo>
                    <a:pt x="76" y="860"/>
                  </a:lnTo>
                  <a:lnTo>
                    <a:pt x="90" y="882"/>
                  </a:lnTo>
                  <a:lnTo>
                    <a:pt x="103" y="902"/>
                  </a:lnTo>
                  <a:lnTo>
                    <a:pt x="118" y="923"/>
                  </a:lnTo>
                  <a:lnTo>
                    <a:pt x="134" y="942"/>
                  </a:lnTo>
                  <a:lnTo>
                    <a:pt x="150" y="961"/>
                  </a:lnTo>
                  <a:lnTo>
                    <a:pt x="167" y="978"/>
                  </a:lnTo>
                  <a:lnTo>
                    <a:pt x="185" y="996"/>
                  </a:lnTo>
                  <a:lnTo>
                    <a:pt x="204" y="1012"/>
                  </a:lnTo>
                  <a:lnTo>
                    <a:pt x="224" y="1028"/>
                  </a:lnTo>
                  <a:lnTo>
                    <a:pt x="244" y="1043"/>
                  </a:lnTo>
                  <a:lnTo>
                    <a:pt x="264" y="1056"/>
                  </a:lnTo>
                  <a:lnTo>
                    <a:pt x="286" y="1070"/>
                  </a:lnTo>
                  <a:lnTo>
                    <a:pt x="308" y="1081"/>
                  </a:lnTo>
                  <a:lnTo>
                    <a:pt x="330" y="1093"/>
                  </a:lnTo>
                  <a:lnTo>
                    <a:pt x="353" y="1103"/>
                  </a:lnTo>
                  <a:lnTo>
                    <a:pt x="377" y="1112"/>
                  </a:lnTo>
                  <a:lnTo>
                    <a:pt x="400" y="1120"/>
                  </a:lnTo>
                  <a:lnTo>
                    <a:pt x="424" y="1127"/>
                  </a:lnTo>
                  <a:lnTo>
                    <a:pt x="448" y="1133"/>
                  </a:lnTo>
                  <a:lnTo>
                    <a:pt x="473" y="1138"/>
                  </a:lnTo>
                  <a:lnTo>
                    <a:pt x="497" y="1142"/>
                  </a:lnTo>
                  <a:lnTo>
                    <a:pt x="522" y="1144"/>
                  </a:lnTo>
                  <a:lnTo>
                    <a:pt x="547" y="1146"/>
                  </a:lnTo>
                  <a:lnTo>
                    <a:pt x="572" y="1146"/>
                  </a:lnTo>
                  <a:lnTo>
                    <a:pt x="597" y="1146"/>
                  </a:lnTo>
                  <a:lnTo>
                    <a:pt x="622" y="1144"/>
                  </a:lnTo>
                  <a:lnTo>
                    <a:pt x="647" y="1142"/>
                  </a:lnTo>
                  <a:lnTo>
                    <a:pt x="672" y="1138"/>
                  </a:lnTo>
                  <a:lnTo>
                    <a:pt x="696" y="1133"/>
                  </a:lnTo>
                  <a:lnTo>
                    <a:pt x="721" y="1127"/>
                  </a:lnTo>
                  <a:lnTo>
                    <a:pt x="745" y="1120"/>
                  </a:lnTo>
                  <a:lnTo>
                    <a:pt x="768" y="1112"/>
                  </a:lnTo>
                  <a:lnTo>
                    <a:pt x="791" y="1103"/>
                  </a:lnTo>
                  <a:lnTo>
                    <a:pt x="814" y="1093"/>
                  </a:lnTo>
                  <a:lnTo>
                    <a:pt x="837" y="1081"/>
                  </a:lnTo>
                  <a:lnTo>
                    <a:pt x="858" y="1070"/>
                  </a:lnTo>
                  <a:lnTo>
                    <a:pt x="880" y="1056"/>
                  </a:lnTo>
                  <a:lnTo>
                    <a:pt x="901" y="1043"/>
                  </a:lnTo>
                  <a:lnTo>
                    <a:pt x="921" y="1028"/>
                  </a:lnTo>
                  <a:lnTo>
                    <a:pt x="940" y="1012"/>
                  </a:lnTo>
                  <a:lnTo>
                    <a:pt x="959" y="996"/>
                  </a:lnTo>
                  <a:lnTo>
                    <a:pt x="977" y="978"/>
                  </a:lnTo>
                  <a:lnTo>
                    <a:pt x="994" y="961"/>
                  </a:lnTo>
                  <a:lnTo>
                    <a:pt x="1011" y="942"/>
                  </a:lnTo>
                  <a:lnTo>
                    <a:pt x="1026" y="923"/>
                  </a:lnTo>
                  <a:lnTo>
                    <a:pt x="1041" y="902"/>
                  </a:lnTo>
                  <a:lnTo>
                    <a:pt x="1056" y="882"/>
                  </a:lnTo>
                  <a:lnTo>
                    <a:pt x="1068" y="860"/>
                  </a:lnTo>
                  <a:lnTo>
                    <a:pt x="1081" y="839"/>
                  </a:lnTo>
                  <a:lnTo>
                    <a:pt x="1091" y="816"/>
                  </a:lnTo>
                  <a:lnTo>
                    <a:pt x="1101" y="793"/>
                  </a:lnTo>
                  <a:lnTo>
                    <a:pt x="1110" y="769"/>
                  </a:lnTo>
                  <a:lnTo>
                    <a:pt x="1118" y="745"/>
                  </a:lnTo>
                  <a:lnTo>
                    <a:pt x="1126" y="722"/>
                  </a:lnTo>
                  <a:lnTo>
                    <a:pt x="1132" y="698"/>
                  </a:lnTo>
                  <a:lnTo>
                    <a:pt x="1136" y="673"/>
                  </a:lnTo>
                  <a:lnTo>
                    <a:pt x="1140" y="648"/>
                  </a:lnTo>
                  <a:lnTo>
                    <a:pt x="1143" y="623"/>
                  </a:lnTo>
                  <a:lnTo>
                    <a:pt x="1144" y="598"/>
                  </a:lnTo>
                  <a:lnTo>
                    <a:pt x="1145" y="573"/>
                  </a:lnTo>
                  <a:close/>
                </a:path>
              </a:pathLst>
            </a:custGeom>
            <a:noFill/>
            <a:ln w="28575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36" name="Freeform 12"/>
            <p:cNvSpPr>
              <a:spLocks/>
            </p:cNvSpPr>
            <p:nvPr/>
          </p:nvSpPr>
          <p:spPr bwMode="auto">
            <a:xfrm>
              <a:off x="2445" y="3120"/>
              <a:ext cx="164" cy="164"/>
            </a:xfrm>
            <a:custGeom>
              <a:avLst/>
              <a:gdLst>
                <a:gd name="T0" fmla="*/ 1143 w 1145"/>
                <a:gd name="T1" fmla="*/ 523 h 1146"/>
                <a:gd name="T2" fmla="*/ 1132 w 1145"/>
                <a:gd name="T3" fmla="*/ 449 h 1146"/>
                <a:gd name="T4" fmla="*/ 1110 w 1145"/>
                <a:gd name="T5" fmla="*/ 378 h 1146"/>
                <a:gd name="T6" fmla="*/ 1081 w 1145"/>
                <a:gd name="T7" fmla="*/ 308 h 1146"/>
                <a:gd name="T8" fmla="*/ 1041 w 1145"/>
                <a:gd name="T9" fmla="*/ 245 h 1146"/>
                <a:gd name="T10" fmla="*/ 994 w 1145"/>
                <a:gd name="T11" fmla="*/ 186 h 1146"/>
                <a:gd name="T12" fmla="*/ 940 w 1145"/>
                <a:gd name="T13" fmla="*/ 135 h 1146"/>
                <a:gd name="T14" fmla="*/ 880 w 1145"/>
                <a:gd name="T15" fmla="*/ 90 h 1146"/>
                <a:gd name="T16" fmla="*/ 814 w 1145"/>
                <a:gd name="T17" fmla="*/ 54 h 1146"/>
                <a:gd name="T18" fmla="*/ 745 w 1145"/>
                <a:gd name="T19" fmla="*/ 27 h 1146"/>
                <a:gd name="T20" fmla="*/ 672 w 1145"/>
                <a:gd name="T21" fmla="*/ 9 h 1146"/>
                <a:gd name="T22" fmla="*/ 597 w 1145"/>
                <a:gd name="T23" fmla="*/ 1 h 1146"/>
                <a:gd name="T24" fmla="*/ 522 w 1145"/>
                <a:gd name="T25" fmla="*/ 2 h 1146"/>
                <a:gd name="T26" fmla="*/ 448 w 1145"/>
                <a:gd name="T27" fmla="*/ 13 h 1146"/>
                <a:gd name="T28" fmla="*/ 377 w 1145"/>
                <a:gd name="T29" fmla="*/ 35 h 1146"/>
                <a:gd name="T30" fmla="*/ 308 w 1145"/>
                <a:gd name="T31" fmla="*/ 65 h 1146"/>
                <a:gd name="T32" fmla="*/ 244 w 1145"/>
                <a:gd name="T33" fmla="*/ 104 h 1146"/>
                <a:gd name="T34" fmla="*/ 185 w 1145"/>
                <a:gd name="T35" fmla="*/ 151 h 1146"/>
                <a:gd name="T36" fmla="*/ 134 w 1145"/>
                <a:gd name="T37" fmla="*/ 205 h 1146"/>
                <a:gd name="T38" fmla="*/ 90 w 1145"/>
                <a:gd name="T39" fmla="*/ 265 h 1146"/>
                <a:gd name="T40" fmla="*/ 53 w 1145"/>
                <a:gd name="T41" fmla="*/ 331 h 1146"/>
                <a:gd name="T42" fmla="*/ 26 w 1145"/>
                <a:gd name="T43" fmla="*/ 401 h 1146"/>
                <a:gd name="T44" fmla="*/ 8 w 1145"/>
                <a:gd name="T45" fmla="*/ 474 h 1146"/>
                <a:gd name="T46" fmla="*/ 0 w 1145"/>
                <a:gd name="T47" fmla="*/ 548 h 1146"/>
                <a:gd name="T48" fmla="*/ 1 w 1145"/>
                <a:gd name="T49" fmla="*/ 623 h 1146"/>
                <a:gd name="T50" fmla="*/ 14 w 1145"/>
                <a:gd name="T51" fmla="*/ 698 h 1146"/>
                <a:gd name="T52" fmla="*/ 34 w 1145"/>
                <a:gd name="T53" fmla="*/ 769 h 1146"/>
                <a:gd name="T54" fmla="*/ 65 w 1145"/>
                <a:gd name="T55" fmla="*/ 839 h 1146"/>
                <a:gd name="T56" fmla="*/ 103 w 1145"/>
                <a:gd name="T57" fmla="*/ 902 h 1146"/>
                <a:gd name="T58" fmla="*/ 150 w 1145"/>
                <a:gd name="T59" fmla="*/ 961 h 1146"/>
                <a:gd name="T60" fmla="*/ 204 w 1145"/>
                <a:gd name="T61" fmla="*/ 1012 h 1146"/>
                <a:gd name="T62" fmla="*/ 264 w 1145"/>
                <a:gd name="T63" fmla="*/ 1056 h 1146"/>
                <a:gd name="T64" fmla="*/ 330 w 1145"/>
                <a:gd name="T65" fmla="*/ 1093 h 1146"/>
                <a:gd name="T66" fmla="*/ 400 w 1145"/>
                <a:gd name="T67" fmla="*/ 1120 h 1146"/>
                <a:gd name="T68" fmla="*/ 473 w 1145"/>
                <a:gd name="T69" fmla="*/ 1138 h 1146"/>
                <a:gd name="T70" fmla="*/ 547 w 1145"/>
                <a:gd name="T71" fmla="*/ 1146 h 1146"/>
                <a:gd name="T72" fmla="*/ 622 w 1145"/>
                <a:gd name="T73" fmla="*/ 1144 h 1146"/>
                <a:gd name="T74" fmla="*/ 696 w 1145"/>
                <a:gd name="T75" fmla="*/ 1133 h 1146"/>
                <a:gd name="T76" fmla="*/ 768 w 1145"/>
                <a:gd name="T77" fmla="*/ 1112 h 1146"/>
                <a:gd name="T78" fmla="*/ 837 w 1145"/>
                <a:gd name="T79" fmla="*/ 1081 h 1146"/>
                <a:gd name="T80" fmla="*/ 901 w 1145"/>
                <a:gd name="T81" fmla="*/ 1043 h 1146"/>
                <a:gd name="T82" fmla="*/ 959 w 1145"/>
                <a:gd name="T83" fmla="*/ 996 h 1146"/>
                <a:gd name="T84" fmla="*/ 1011 w 1145"/>
                <a:gd name="T85" fmla="*/ 942 h 1146"/>
                <a:gd name="T86" fmla="*/ 1056 w 1145"/>
                <a:gd name="T87" fmla="*/ 882 h 1146"/>
                <a:gd name="T88" fmla="*/ 1091 w 1145"/>
                <a:gd name="T89" fmla="*/ 816 h 1146"/>
                <a:gd name="T90" fmla="*/ 1118 w 1145"/>
                <a:gd name="T91" fmla="*/ 745 h 1146"/>
                <a:gd name="T92" fmla="*/ 1136 w 1145"/>
                <a:gd name="T93" fmla="*/ 673 h 1146"/>
                <a:gd name="T94" fmla="*/ 1144 w 1145"/>
                <a:gd name="T95" fmla="*/ 598 h 1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45" h="1146">
                  <a:moveTo>
                    <a:pt x="1145" y="573"/>
                  </a:moveTo>
                  <a:lnTo>
                    <a:pt x="1144" y="548"/>
                  </a:lnTo>
                  <a:lnTo>
                    <a:pt x="1143" y="523"/>
                  </a:lnTo>
                  <a:lnTo>
                    <a:pt x="1140" y="499"/>
                  </a:lnTo>
                  <a:lnTo>
                    <a:pt x="1136" y="474"/>
                  </a:lnTo>
                  <a:lnTo>
                    <a:pt x="1132" y="449"/>
                  </a:lnTo>
                  <a:lnTo>
                    <a:pt x="1126" y="425"/>
                  </a:lnTo>
                  <a:lnTo>
                    <a:pt x="1118" y="401"/>
                  </a:lnTo>
                  <a:lnTo>
                    <a:pt x="1110" y="378"/>
                  </a:lnTo>
                  <a:lnTo>
                    <a:pt x="1101" y="354"/>
                  </a:lnTo>
                  <a:lnTo>
                    <a:pt x="1091" y="331"/>
                  </a:lnTo>
                  <a:lnTo>
                    <a:pt x="1081" y="308"/>
                  </a:lnTo>
                  <a:lnTo>
                    <a:pt x="1068" y="287"/>
                  </a:lnTo>
                  <a:lnTo>
                    <a:pt x="1056" y="265"/>
                  </a:lnTo>
                  <a:lnTo>
                    <a:pt x="1041" y="245"/>
                  </a:lnTo>
                  <a:lnTo>
                    <a:pt x="1026" y="224"/>
                  </a:lnTo>
                  <a:lnTo>
                    <a:pt x="1011" y="205"/>
                  </a:lnTo>
                  <a:lnTo>
                    <a:pt x="994" y="186"/>
                  </a:lnTo>
                  <a:lnTo>
                    <a:pt x="977" y="168"/>
                  </a:lnTo>
                  <a:lnTo>
                    <a:pt x="959" y="151"/>
                  </a:lnTo>
                  <a:lnTo>
                    <a:pt x="940" y="135"/>
                  </a:lnTo>
                  <a:lnTo>
                    <a:pt x="921" y="119"/>
                  </a:lnTo>
                  <a:lnTo>
                    <a:pt x="901" y="104"/>
                  </a:lnTo>
                  <a:lnTo>
                    <a:pt x="880" y="90"/>
                  </a:lnTo>
                  <a:lnTo>
                    <a:pt x="858" y="77"/>
                  </a:lnTo>
                  <a:lnTo>
                    <a:pt x="837" y="65"/>
                  </a:lnTo>
                  <a:lnTo>
                    <a:pt x="814" y="54"/>
                  </a:lnTo>
                  <a:lnTo>
                    <a:pt x="791" y="44"/>
                  </a:lnTo>
                  <a:lnTo>
                    <a:pt x="768" y="35"/>
                  </a:lnTo>
                  <a:lnTo>
                    <a:pt x="745" y="27"/>
                  </a:lnTo>
                  <a:lnTo>
                    <a:pt x="721" y="20"/>
                  </a:lnTo>
                  <a:lnTo>
                    <a:pt x="696" y="13"/>
                  </a:lnTo>
                  <a:lnTo>
                    <a:pt x="672" y="9"/>
                  </a:lnTo>
                  <a:lnTo>
                    <a:pt x="647" y="5"/>
                  </a:lnTo>
                  <a:lnTo>
                    <a:pt x="622" y="2"/>
                  </a:lnTo>
                  <a:lnTo>
                    <a:pt x="597" y="1"/>
                  </a:lnTo>
                  <a:lnTo>
                    <a:pt x="572" y="0"/>
                  </a:lnTo>
                  <a:lnTo>
                    <a:pt x="547" y="1"/>
                  </a:lnTo>
                  <a:lnTo>
                    <a:pt x="522" y="2"/>
                  </a:lnTo>
                  <a:lnTo>
                    <a:pt x="497" y="5"/>
                  </a:lnTo>
                  <a:lnTo>
                    <a:pt x="473" y="9"/>
                  </a:lnTo>
                  <a:lnTo>
                    <a:pt x="448" y="13"/>
                  </a:lnTo>
                  <a:lnTo>
                    <a:pt x="424" y="20"/>
                  </a:lnTo>
                  <a:lnTo>
                    <a:pt x="400" y="27"/>
                  </a:lnTo>
                  <a:lnTo>
                    <a:pt x="377" y="35"/>
                  </a:lnTo>
                  <a:lnTo>
                    <a:pt x="353" y="44"/>
                  </a:lnTo>
                  <a:lnTo>
                    <a:pt x="330" y="54"/>
                  </a:lnTo>
                  <a:lnTo>
                    <a:pt x="308" y="65"/>
                  </a:lnTo>
                  <a:lnTo>
                    <a:pt x="286" y="77"/>
                  </a:lnTo>
                  <a:lnTo>
                    <a:pt x="264" y="90"/>
                  </a:lnTo>
                  <a:lnTo>
                    <a:pt x="244" y="104"/>
                  </a:lnTo>
                  <a:lnTo>
                    <a:pt x="224" y="119"/>
                  </a:lnTo>
                  <a:lnTo>
                    <a:pt x="204" y="135"/>
                  </a:lnTo>
                  <a:lnTo>
                    <a:pt x="185" y="151"/>
                  </a:lnTo>
                  <a:lnTo>
                    <a:pt x="167" y="168"/>
                  </a:lnTo>
                  <a:lnTo>
                    <a:pt x="150" y="186"/>
                  </a:lnTo>
                  <a:lnTo>
                    <a:pt x="134" y="205"/>
                  </a:lnTo>
                  <a:lnTo>
                    <a:pt x="118" y="224"/>
                  </a:lnTo>
                  <a:lnTo>
                    <a:pt x="103" y="245"/>
                  </a:lnTo>
                  <a:lnTo>
                    <a:pt x="90" y="265"/>
                  </a:lnTo>
                  <a:lnTo>
                    <a:pt x="76" y="287"/>
                  </a:lnTo>
                  <a:lnTo>
                    <a:pt x="65" y="308"/>
                  </a:lnTo>
                  <a:lnTo>
                    <a:pt x="53" y="331"/>
                  </a:lnTo>
                  <a:lnTo>
                    <a:pt x="43" y="354"/>
                  </a:lnTo>
                  <a:lnTo>
                    <a:pt x="34" y="378"/>
                  </a:lnTo>
                  <a:lnTo>
                    <a:pt x="26" y="401"/>
                  </a:lnTo>
                  <a:lnTo>
                    <a:pt x="19" y="425"/>
                  </a:lnTo>
                  <a:lnTo>
                    <a:pt x="14" y="449"/>
                  </a:lnTo>
                  <a:lnTo>
                    <a:pt x="8" y="474"/>
                  </a:lnTo>
                  <a:lnTo>
                    <a:pt x="4" y="499"/>
                  </a:lnTo>
                  <a:lnTo>
                    <a:pt x="1" y="523"/>
                  </a:lnTo>
                  <a:lnTo>
                    <a:pt x="0" y="548"/>
                  </a:lnTo>
                  <a:lnTo>
                    <a:pt x="0" y="573"/>
                  </a:lnTo>
                  <a:lnTo>
                    <a:pt x="0" y="598"/>
                  </a:lnTo>
                  <a:lnTo>
                    <a:pt x="1" y="623"/>
                  </a:lnTo>
                  <a:lnTo>
                    <a:pt x="4" y="648"/>
                  </a:lnTo>
                  <a:lnTo>
                    <a:pt x="8" y="673"/>
                  </a:lnTo>
                  <a:lnTo>
                    <a:pt x="14" y="698"/>
                  </a:lnTo>
                  <a:lnTo>
                    <a:pt x="19" y="722"/>
                  </a:lnTo>
                  <a:lnTo>
                    <a:pt x="26" y="745"/>
                  </a:lnTo>
                  <a:lnTo>
                    <a:pt x="34" y="769"/>
                  </a:lnTo>
                  <a:lnTo>
                    <a:pt x="43" y="793"/>
                  </a:lnTo>
                  <a:lnTo>
                    <a:pt x="53" y="816"/>
                  </a:lnTo>
                  <a:lnTo>
                    <a:pt x="65" y="839"/>
                  </a:lnTo>
                  <a:lnTo>
                    <a:pt x="76" y="860"/>
                  </a:lnTo>
                  <a:lnTo>
                    <a:pt x="90" y="882"/>
                  </a:lnTo>
                  <a:lnTo>
                    <a:pt x="103" y="902"/>
                  </a:lnTo>
                  <a:lnTo>
                    <a:pt x="118" y="923"/>
                  </a:lnTo>
                  <a:lnTo>
                    <a:pt x="134" y="942"/>
                  </a:lnTo>
                  <a:lnTo>
                    <a:pt x="150" y="961"/>
                  </a:lnTo>
                  <a:lnTo>
                    <a:pt x="167" y="978"/>
                  </a:lnTo>
                  <a:lnTo>
                    <a:pt x="185" y="996"/>
                  </a:lnTo>
                  <a:lnTo>
                    <a:pt x="204" y="1012"/>
                  </a:lnTo>
                  <a:lnTo>
                    <a:pt x="224" y="1028"/>
                  </a:lnTo>
                  <a:lnTo>
                    <a:pt x="244" y="1043"/>
                  </a:lnTo>
                  <a:lnTo>
                    <a:pt x="264" y="1056"/>
                  </a:lnTo>
                  <a:lnTo>
                    <a:pt x="286" y="1070"/>
                  </a:lnTo>
                  <a:lnTo>
                    <a:pt x="308" y="1081"/>
                  </a:lnTo>
                  <a:lnTo>
                    <a:pt x="330" y="1093"/>
                  </a:lnTo>
                  <a:lnTo>
                    <a:pt x="353" y="1103"/>
                  </a:lnTo>
                  <a:lnTo>
                    <a:pt x="377" y="1112"/>
                  </a:lnTo>
                  <a:lnTo>
                    <a:pt x="400" y="1120"/>
                  </a:lnTo>
                  <a:lnTo>
                    <a:pt x="424" y="1127"/>
                  </a:lnTo>
                  <a:lnTo>
                    <a:pt x="448" y="1133"/>
                  </a:lnTo>
                  <a:lnTo>
                    <a:pt x="473" y="1138"/>
                  </a:lnTo>
                  <a:lnTo>
                    <a:pt x="497" y="1142"/>
                  </a:lnTo>
                  <a:lnTo>
                    <a:pt x="522" y="1144"/>
                  </a:lnTo>
                  <a:lnTo>
                    <a:pt x="547" y="1146"/>
                  </a:lnTo>
                  <a:lnTo>
                    <a:pt x="572" y="1146"/>
                  </a:lnTo>
                  <a:lnTo>
                    <a:pt x="597" y="1146"/>
                  </a:lnTo>
                  <a:lnTo>
                    <a:pt x="622" y="1144"/>
                  </a:lnTo>
                  <a:lnTo>
                    <a:pt x="647" y="1142"/>
                  </a:lnTo>
                  <a:lnTo>
                    <a:pt x="672" y="1138"/>
                  </a:lnTo>
                  <a:lnTo>
                    <a:pt x="696" y="1133"/>
                  </a:lnTo>
                  <a:lnTo>
                    <a:pt x="721" y="1127"/>
                  </a:lnTo>
                  <a:lnTo>
                    <a:pt x="745" y="1120"/>
                  </a:lnTo>
                  <a:lnTo>
                    <a:pt x="768" y="1112"/>
                  </a:lnTo>
                  <a:lnTo>
                    <a:pt x="791" y="1103"/>
                  </a:lnTo>
                  <a:lnTo>
                    <a:pt x="814" y="1093"/>
                  </a:lnTo>
                  <a:lnTo>
                    <a:pt x="837" y="1081"/>
                  </a:lnTo>
                  <a:lnTo>
                    <a:pt x="858" y="1070"/>
                  </a:lnTo>
                  <a:lnTo>
                    <a:pt x="880" y="1056"/>
                  </a:lnTo>
                  <a:lnTo>
                    <a:pt x="901" y="1043"/>
                  </a:lnTo>
                  <a:lnTo>
                    <a:pt x="921" y="1028"/>
                  </a:lnTo>
                  <a:lnTo>
                    <a:pt x="940" y="1012"/>
                  </a:lnTo>
                  <a:lnTo>
                    <a:pt x="959" y="996"/>
                  </a:lnTo>
                  <a:lnTo>
                    <a:pt x="977" y="978"/>
                  </a:lnTo>
                  <a:lnTo>
                    <a:pt x="994" y="961"/>
                  </a:lnTo>
                  <a:lnTo>
                    <a:pt x="1011" y="942"/>
                  </a:lnTo>
                  <a:lnTo>
                    <a:pt x="1026" y="923"/>
                  </a:lnTo>
                  <a:lnTo>
                    <a:pt x="1041" y="902"/>
                  </a:lnTo>
                  <a:lnTo>
                    <a:pt x="1056" y="882"/>
                  </a:lnTo>
                  <a:lnTo>
                    <a:pt x="1068" y="860"/>
                  </a:lnTo>
                  <a:lnTo>
                    <a:pt x="1081" y="839"/>
                  </a:lnTo>
                  <a:lnTo>
                    <a:pt x="1091" y="816"/>
                  </a:lnTo>
                  <a:lnTo>
                    <a:pt x="1101" y="793"/>
                  </a:lnTo>
                  <a:lnTo>
                    <a:pt x="1110" y="769"/>
                  </a:lnTo>
                  <a:lnTo>
                    <a:pt x="1118" y="745"/>
                  </a:lnTo>
                  <a:lnTo>
                    <a:pt x="1126" y="722"/>
                  </a:lnTo>
                  <a:lnTo>
                    <a:pt x="1132" y="698"/>
                  </a:lnTo>
                  <a:lnTo>
                    <a:pt x="1136" y="673"/>
                  </a:lnTo>
                  <a:lnTo>
                    <a:pt x="1140" y="648"/>
                  </a:lnTo>
                  <a:lnTo>
                    <a:pt x="1143" y="623"/>
                  </a:lnTo>
                  <a:lnTo>
                    <a:pt x="1144" y="598"/>
                  </a:lnTo>
                  <a:lnTo>
                    <a:pt x="1145" y="573"/>
                  </a:lnTo>
                  <a:close/>
                </a:path>
              </a:pathLst>
            </a:custGeom>
            <a:noFill/>
            <a:ln w="28575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37" name="Freeform 13"/>
            <p:cNvSpPr>
              <a:spLocks/>
            </p:cNvSpPr>
            <p:nvPr/>
          </p:nvSpPr>
          <p:spPr bwMode="auto">
            <a:xfrm>
              <a:off x="2916" y="2523"/>
              <a:ext cx="604" cy="598"/>
            </a:xfrm>
            <a:custGeom>
              <a:avLst/>
              <a:gdLst>
                <a:gd name="T0" fmla="*/ 4222 w 4227"/>
                <a:gd name="T1" fmla="*/ 1966 h 4183"/>
                <a:gd name="T2" fmla="*/ 4201 w 4227"/>
                <a:gd name="T3" fmla="*/ 1780 h 4183"/>
                <a:gd name="T4" fmla="*/ 4163 w 4227"/>
                <a:gd name="T5" fmla="*/ 1597 h 4183"/>
                <a:gd name="T6" fmla="*/ 4110 w 4227"/>
                <a:gd name="T7" fmla="*/ 1419 h 4183"/>
                <a:gd name="T8" fmla="*/ 4041 w 4227"/>
                <a:gd name="T9" fmla="*/ 1245 h 4183"/>
                <a:gd name="T10" fmla="*/ 3957 w 4227"/>
                <a:gd name="T11" fmla="*/ 1079 h 4183"/>
                <a:gd name="T12" fmla="*/ 3858 w 4227"/>
                <a:gd name="T13" fmla="*/ 920 h 4183"/>
                <a:gd name="T14" fmla="*/ 3745 w 4227"/>
                <a:gd name="T15" fmla="*/ 771 h 4183"/>
                <a:gd name="T16" fmla="*/ 3622 w 4227"/>
                <a:gd name="T17" fmla="*/ 632 h 4183"/>
                <a:gd name="T18" fmla="*/ 3484 w 4227"/>
                <a:gd name="T19" fmla="*/ 505 h 4183"/>
                <a:gd name="T20" fmla="*/ 3338 w 4227"/>
                <a:gd name="T21" fmla="*/ 390 h 4183"/>
                <a:gd name="T22" fmla="*/ 3181 w 4227"/>
                <a:gd name="T23" fmla="*/ 289 h 4183"/>
                <a:gd name="T24" fmla="*/ 3016 w 4227"/>
                <a:gd name="T25" fmla="*/ 202 h 4183"/>
                <a:gd name="T26" fmla="*/ 2844 w 4227"/>
                <a:gd name="T27" fmla="*/ 130 h 4183"/>
                <a:gd name="T28" fmla="*/ 2666 w 4227"/>
                <a:gd name="T29" fmla="*/ 74 h 4183"/>
                <a:gd name="T30" fmla="*/ 2484 w 4227"/>
                <a:gd name="T31" fmla="*/ 33 h 4183"/>
                <a:gd name="T32" fmla="*/ 2299 w 4227"/>
                <a:gd name="T33" fmla="*/ 8 h 4183"/>
                <a:gd name="T34" fmla="*/ 2113 w 4227"/>
                <a:gd name="T35" fmla="*/ 0 h 4183"/>
                <a:gd name="T36" fmla="*/ 1927 w 4227"/>
                <a:gd name="T37" fmla="*/ 8 h 4183"/>
                <a:gd name="T38" fmla="*/ 1742 w 4227"/>
                <a:gd name="T39" fmla="*/ 33 h 4183"/>
                <a:gd name="T40" fmla="*/ 1560 w 4227"/>
                <a:gd name="T41" fmla="*/ 74 h 4183"/>
                <a:gd name="T42" fmla="*/ 1382 w 4227"/>
                <a:gd name="T43" fmla="*/ 130 h 4183"/>
                <a:gd name="T44" fmla="*/ 1211 w 4227"/>
                <a:gd name="T45" fmla="*/ 202 h 4183"/>
                <a:gd name="T46" fmla="*/ 1046 w 4227"/>
                <a:gd name="T47" fmla="*/ 289 h 4183"/>
                <a:gd name="T48" fmla="*/ 889 w 4227"/>
                <a:gd name="T49" fmla="*/ 390 h 4183"/>
                <a:gd name="T50" fmla="*/ 742 w 4227"/>
                <a:gd name="T51" fmla="*/ 505 h 4183"/>
                <a:gd name="T52" fmla="*/ 606 w 4227"/>
                <a:gd name="T53" fmla="*/ 632 h 4183"/>
                <a:gd name="T54" fmla="*/ 481 w 4227"/>
                <a:gd name="T55" fmla="*/ 771 h 4183"/>
                <a:gd name="T56" fmla="*/ 368 w 4227"/>
                <a:gd name="T57" fmla="*/ 920 h 4183"/>
                <a:gd name="T58" fmla="*/ 271 w 4227"/>
                <a:gd name="T59" fmla="*/ 1079 h 4183"/>
                <a:gd name="T60" fmla="*/ 187 w 4227"/>
                <a:gd name="T61" fmla="*/ 1245 h 4183"/>
                <a:gd name="T62" fmla="*/ 118 w 4227"/>
                <a:gd name="T63" fmla="*/ 1419 h 4183"/>
                <a:gd name="T64" fmla="*/ 64 w 4227"/>
                <a:gd name="T65" fmla="*/ 1597 h 4183"/>
                <a:gd name="T66" fmla="*/ 26 w 4227"/>
                <a:gd name="T67" fmla="*/ 1780 h 4183"/>
                <a:gd name="T68" fmla="*/ 5 w 4227"/>
                <a:gd name="T69" fmla="*/ 1966 h 4183"/>
                <a:gd name="T70" fmla="*/ 0 w 4227"/>
                <a:gd name="T71" fmla="*/ 2152 h 4183"/>
                <a:gd name="T72" fmla="*/ 11 w 4227"/>
                <a:gd name="T73" fmla="*/ 2338 h 4183"/>
                <a:gd name="T74" fmla="*/ 39 w 4227"/>
                <a:gd name="T75" fmla="*/ 2523 h 4183"/>
                <a:gd name="T76" fmla="*/ 84 w 4227"/>
                <a:gd name="T77" fmla="*/ 2705 h 4183"/>
                <a:gd name="T78" fmla="*/ 143 w 4227"/>
                <a:gd name="T79" fmla="*/ 2881 h 4183"/>
                <a:gd name="T80" fmla="*/ 219 w 4227"/>
                <a:gd name="T81" fmla="*/ 3052 h 4183"/>
                <a:gd name="T82" fmla="*/ 308 w 4227"/>
                <a:gd name="T83" fmla="*/ 3216 h 4183"/>
                <a:gd name="T84" fmla="*/ 412 w 4227"/>
                <a:gd name="T85" fmla="*/ 3370 h 4183"/>
                <a:gd name="T86" fmla="*/ 530 w 4227"/>
                <a:gd name="T87" fmla="*/ 3515 h 4183"/>
                <a:gd name="T88" fmla="*/ 659 w 4227"/>
                <a:gd name="T89" fmla="*/ 3649 h 4183"/>
                <a:gd name="T90" fmla="*/ 800 w 4227"/>
                <a:gd name="T91" fmla="*/ 3772 h 4183"/>
                <a:gd name="T92" fmla="*/ 951 w 4227"/>
                <a:gd name="T93" fmla="*/ 3882 h 4183"/>
                <a:gd name="T94" fmla="*/ 1111 w 4227"/>
                <a:gd name="T95" fmla="*/ 3977 h 4183"/>
                <a:gd name="T96" fmla="*/ 1279 w 4227"/>
                <a:gd name="T97" fmla="*/ 4058 h 4183"/>
                <a:gd name="T98" fmla="*/ 1454 w 4227"/>
                <a:gd name="T99" fmla="*/ 4125 h 4183"/>
                <a:gd name="T100" fmla="*/ 1633 w 4227"/>
                <a:gd name="T101" fmla="*/ 4175 h 4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227" h="4183">
                  <a:moveTo>
                    <a:pt x="4227" y="2115"/>
                  </a:moveTo>
                  <a:lnTo>
                    <a:pt x="4227" y="2077"/>
                  </a:lnTo>
                  <a:lnTo>
                    <a:pt x="4226" y="2040"/>
                  </a:lnTo>
                  <a:lnTo>
                    <a:pt x="4224" y="2003"/>
                  </a:lnTo>
                  <a:lnTo>
                    <a:pt x="4222" y="1966"/>
                  </a:lnTo>
                  <a:lnTo>
                    <a:pt x="4219" y="1928"/>
                  </a:lnTo>
                  <a:lnTo>
                    <a:pt x="4215" y="1891"/>
                  </a:lnTo>
                  <a:lnTo>
                    <a:pt x="4211" y="1855"/>
                  </a:lnTo>
                  <a:lnTo>
                    <a:pt x="4206" y="1817"/>
                  </a:lnTo>
                  <a:lnTo>
                    <a:pt x="4201" y="1780"/>
                  </a:lnTo>
                  <a:lnTo>
                    <a:pt x="4194" y="1743"/>
                  </a:lnTo>
                  <a:lnTo>
                    <a:pt x="4187" y="1707"/>
                  </a:lnTo>
                  <a:lnTo>
                    <a:pt x="4180" y="1670"/>
                  </a:lnTo>
                  <a:lnTo>
                    <a:pt x="4172" y="1633"/>
                  </a:lnTo>
                  <a:lnTo>
                    <a:pt x="4163" y="1597"/>
                  </a:lnTo>
                  <a:lnTo>
                    <a:pt x="4154" y="1562"/>
                  </a:lnTo>
                  <a:lnTo>
                    <a:pt x="4144" y="1525"/>
                  </a:lnTo>
                  <a:lnTo>
                    <a:pt x="4133" y="1489"/>
                  </a:lnTo>
                  <a:lnTo>
                    <a:pt x="4121" y="1454"/>
                  </a:lnTo>
                  <a:lnTo>
                    <a:pt x="4110" y="1419"/>
                  </a:lnTo>
                  <a:lnTo>
                    <a:pt x="4097" y="1384"/>
                  </a:lnTo>
                  <a:lnTo>
                    <a:pt x="4084" y="1348"/>
                  </a:lnTo>
                  <a:lnTo>
                    <a:pt x="4070" y="1314"/>
                  </a:lnTo>
                  <a:lnTo>
                    <a:pt x="4055" y="1279"/>
                  </a:lnTo>
                  <a:lnTo>
                    <a:pt x="4041" y="1245"/>
                  </a:lnTo>
                  <a:lnTo>
                    <a:pt x="4025" y="1211"/>
                  </a:lnTo>
                  <a:lnTo>
                    <a:pt x="4009" y="1178"/>
                  </a:lnTo>
                  <a:lnTo>
                    <a:pt x="3992" y="1144"/>
                  </a:lnTo>
                  <a:lnTo>
                    <a:pt x="3975" y="1111"/>
                  </a:lnTo>
                  <a:lnTo>
                    <a:pt x="3957" y="1079"/>
                  </a:lnTo>
                  <a:lnTo>
                    <a:pt x="3937" y="1046"/>
                  </a:lnTo>
                  <a:lnTo>
                    <a:pt x="3919" y="1015"/>
                  </a:lnTo>
                  <a:lnTo>
                    <a:pt x="3899" y="983"/>
                  </a:lnTo>
                  <a:lnTo>
                    <a:pt x="3878" y="951"/>
                  </a:lnTo>
                  <a:lnTo>
                    <a:pt x="3858" y="920"/>
                  </a:lnTo>
                  <a:lnTo>
                    <a:pt x="3836" y="890"/>
                  </a:lnTo>
                  <a:lnTo>
                    <a:pt x="3815" y="859"/>
                  </a:lnTo>
                  <a:lnTo>
                    <a:pt x="3792" y="830"/>
                  </a:lnTo>
                  <a:lnTo>
                    <a:pt x="3769" y="800"/>
                  </a:lnTo>
                  <a:lnTo>
                    <a:pt x="3745" y="771"/>
                  </a:lnTo>
                  <a:lnTo>
                    <a:pt x="3722" y="742"/>
                  </a:lnTo>
                  <a:lnTo>
                    <a:pt x="3698" y="714"/>
                  </a:lnTo>
                  <a:lnTo>
                    <a:pt x="3673" y="687"/>
                  </a:lnTo>
                  <a:lnTo>
                    <a:pt x="3647" y="659"/>
                  </a:lnTo>
                  <a:lnTo>
                    <a:pt x="3622" y="632"/>
                  </a:lnTo>
                  <a:lnTo>
                    <a:pt x="3594" y="606"/>
                  </a:lnTo>
                  <a:lnTo>
                    <a:pt x="3568" y="580"/>
                  </a:lnTo>
                  <a:lnTo>
                    <a:pt x="3541" y="555"/>
                  </a:lnTo>
                  <a:lnTo>
                    <a:pt x="3513" y="530"/>
                  </a:lnTo>
                  <a:lnTo>
                    <a:pt x="3484" y="505"/>
                  </a:lnTo>
                  <a:lnTo>
                    <a:pt x="3456" y="481"/>
                  </a:lnTo>
                  <a:lnTo>
                    <a:pt x="3428" y="457"/>
                  </a:lnTo>
                  <a:lnTo>
                    <a:pt x="3398" y="435"/>
                  </a:lnTo>
                  <a:lnTo>
                    <a:pt x="3367" y="412"/>
                  </a:lnTo>
                  <a:lnTo>
                    <a:pt x="3338" y="390"/>
                  </a:lnTo>
                  <a:lnTo>
                    <a:pt x="3307" y="369"/>
                  </a:lnTo>
                  <a:lnTo>
                    <a:pt x="3277" y="348"/>
                  </a:lnTo>
                  <a:lnTo>
                    <a:pt x="3245" y="328"/>
                  </a:lnTo>
                  <a:lnTo>
                    <a:pt x="3213" y="309"/>
                  </a:lnTo>
                  <a:lnTo>
                    <a:pt x="3181" y="289"/>
                  </a:lnTo>
                  <a:lnTo>
                    <a:pt x="3148" y="270"/>
                  </a:lnTo>
                  <a:lnTo>
                    <a:pt x="3115" y="253"/>
                  </a:lnTo>
                  <a:lnTo>
                    <a:pt x="3083" y="235"/>
                  </a:lnTo>
                  <a:lnTo>
                    <a:pt x="3050" y="218"/>
                  </a:lnTo>
                  <a:lnTo>
                    <a:pt x="3016" y="202"/>
                  </a:lnTo>
                  <a:lnTo>
                    <a:pt x="2983" y="186"/>
                  </a:lnTo>
                  <a:lnTo>
                    <a:pt x="2949" y="171"/>
                  </a:lnTo>
                  <a:lnTo>
                    <a:pt x="2913" y="156"/>
                  </a:lnTo>
                  <a:lnTo>
                    <a:pt x="2879" y="143"/>
                  </a:lnTo>
                  <a:lnTo>
                    <a:pt x="2844" y="130"/>
                  </a:lnTo>
                  <a:lnTo>
                    <a:pt x="2809" y="117"/>
                  </a:lnTo>
                  <a:lnTo>
                    <a:pt x="2774" y="105"/>
                  </a:lnTo>
                  <a:lnTo>
                    <a:pt x="2739" y="94"/>
                  </a:lnTo>
                  <a:lnTo>
                    <a:pt x="2702" y="83"/>
                  </a:lnTo>
                  <a:lnTo>
                    <a:pt x="2666" y="74"/>
                  </a:lnTo>
                  <a:lnTo>
                    <a:pt x="2631" y="63"/>
                  </a:lnTo>
                  <a:lnTo>
                    <a:pt x="2594" y="54"/>
                  </a:lnTo>
                  <a:lnTo>
                    <a:pt x="2558" y="46"/>
                  </a:lnTo>
                  <a:lnTo>
                    <a:pt x="2521" y="40"/>
                  </a:lnTo>
                  <a:lnTo>
                    <a:pt x="2484" y="33"/>
                  </a:lnTo>
                  <a:lnTo>
                    <a:pt x="2448" y="26"/>
                  </a:lnTo>
                  <a:lnTo>
                    <a:pt x="2411" y="20"/>
                  </a:lnTo>
                  <a:lnTo>
                    <a:pt x="2374" y="16"/>
                  </a:lnTo>
                  <a:lnTo>
                    <a:pt x="2337" y="11"/>
                  </a:lnTo>
                  <a:lnTo>
                    <a:pt x="2299" y="8"/>
                  </a:lnTo>
                  <a:lnTo>
                    <a:pt x="2263" y="4"/>
                  </a:lnTo>
                  <a:lnTo>
                    <a:pt x="2226" y="2"/>
                  </a:lnTo>
                  <a:lnTo>
                    <a:pt x="2188" y="1"/>
                  </a:lnTo>
                  <a:lnTo>
                    <a:pt x="2151" y="0"/>
                  </a:lnTo>
                  <a:lnTo>
                    <a:pt x="2113" y="0"/>
                  </a:lnTo>
                  <a:lnTo>
                    <a:pt x="2076" y="0"/>
                  </a:lnTo>
                  <a:lnTo>
                    <a:pt x="2038" y="1"/>
                  </a:lnTo>
                  <a:lnTo>
                    <a:pt x="2002" y="2"/>
                  </a:lnTo>
                  <a:lnTo>
                    <a:pt x="1964" y="4"/>
                  </a:lnTo>
                  <a:lnTo>
                    <a:pt x="1927" y="8"/>
                  </a:lnTo>
                  <a:lnTo>
                    <a:pt x="1890" y="11"/>
                  </a:lnTo>
                  <a:lnTo>
                    <a:pt x="1853" y="16"/>
                  </a:lnTo>
                  <a:lnTo>
                    <a:pt x="1816" y="20"/>
                  </a:lnTo>
                  <a:lnTo>
                    <a:pt x="1779" y="26"/>
                  </a:lnTo>
                  <a:lnTo>
                    <a:pt x="1742" y="33"/>
                  </a:lnTo>
                  <a:lnTo>
                    <a:pt x="1706" y="40"/>
                  </a:lnTo>
                  <a:lnTo>
                    <a:pt x="1669" y="46"/>
                  </a:lnTo>
                  <a:lnTo>
                    <a:pt x="1633" y="54"/>
                  </a:lnTo>
                  <a:lnTo>
                    <a:pt x="1597" y="63"/>
                  </a:lnTo>
                  <a:lnTo>
                    <a:pt x="1560" y="74"/>
                  </a:lnTo>
                  <a:lnTo>
                    <a:pt x="1524" y="83"/>
                  </a:lnTo>
                  <a:lnTo>
                    <a:pt x="1489" y="94"/>
                  </a:lnTo>
                  <a:lnTo>
                    <a:pt x="1454" y="105"/>
                  </a:lnTo>
                  <a:lnTo>
                    <a:pt x="1417" y="117"/>
                  </a:lnTo>
                  <a:lnTo>
                    <a:pt x="1382" y="130"/>
                  </a:lnTo>
                  <a:lnTo>
                    <a:pt x="1348" y="143"/>
                  </a:lnTo>
                  <a:lnTo>
                    <a:pt x="1313" y="156"/>
                  </a:lnTo>
                  <a:lnTo>
                    <a:pt x="1279" y="171"/>
                  </a:lnTo>
                  <a:lnTo>
                    <a:pt x="1245" y="186"/>
                  </a:lnTo>
                  <a:lnTo>
                    <a:pt x="1211" y="202"/>
                  </a:lnTo>
                  <a:lnTo>
                    <a:pt x="1177" y="218"/>
                  </a:lnTo>
                  <a:lnTo>
                    <a:pt x="1144" y="235"/>
                  </a:lnTo>
                  <a:lnTo>
                    <a:pt x="1111" y="253"/>
                  </a:lnTo>
                  <a:lnTo>
                    <a:pt x="1078" y="270"/>
                  </a:lnTo>
                  <a:lnTo>
                    <a:pt x="1046" y="289"/>
                  </a:lnTo>
                  <a:lnTo>
                    <a:pt x="1013" y="309"/>
                  </a:lnTo>
                  <a:lnTo>
                    <a:pt x="983" y="328"/>
                  </a:lnTo>
                  <a:lnTo>
                    <a:pt x="951" y="348"/>
                  </a:lnTo>
                  <a:lnTo>
                    <a:pt x="920" y="369"/>
                  </a:lnTo>
                  <a:lnTo>
                    <a:pt x="889" y="390"/>
                  </a:lnTo>
                  <a:lnTo>
                    <a:pt x="859" y="412"/>
                  </a:lnTo>
                  <a:lnTo>
                    <a:pt x="829" y="435"/>
                  </a:lnTo>
                  <a:lnTo>
                    <a:pt x="800" y="457"/>
                  </a:lnTo>
                  <a:lnTo>
                    <a:pt x="770" y="481"/>
                  </a:lnTo>
                  <a:lnTo>
                    <a:pt x="742" y="505"/>
                  </a:lnTo>
                  <a:lnTo>
                    <a:pt x="714" y="530"/>
                  </a:lnTo>
                  <a:lnTo>
                    <a:pt x="686" y="555"/>
                  </a:lnTo>
                  <a:lnTo>
                    <a:pt x="659" y="580"/>
                  </a:lnTo>
                  <a:lnTo>
                    <a:pt x="632" y="606"/>
                  </a:lnTo>
                  <a:lnTo>
                    <a:pt x="606" y="632"/>
                  </a:lnTo>
                  <a:lnTo>
                    <a:pt x="580" y="659"/>
                  </a:lnTo>
                  <a:lnTo>
                    <a:pt x="555" y="687"/>
                  </a:lnTo>
                  <a:lnTo>
                    <a:pt x="530" y="714"/>
                  </a:lnTo>
                  <a:lnTo>
                    <a:pt x="505" y="742"/>
                  </a:lnTo>
                  <a:lnTo>
                    <a:pt x="481" y="771"/>
                  </a:lnTo>
                  <a:lnTo>
                    <a:pt x="457" y="800"/>
                  </a:lnTo>
                  <a:lnTo>
                    <a:pt x="434" y="830"/>
                  </a:lnTo>
                  <a:lnTo>
                    <a:pt x="412" y="859"/>
                  </a:lnTo>
                  <a:lnTo>
                    <a:pt x="390" y="890"/>
                  </a:lnTo>
                  <a:lnTo>
                    <a:pt x="368" y="920"/>
                  </a:lnTo>
                  <a:lnTo>
                    <a:pt x="348" y="951"/>
                  </a:lnTo>
                  <a:lnTo>
                    <a:pt x="328" y="983"/>
                  </a:lnTo>
                  <a:lnTo>
                    <a:pt x="308" y="1015"/>
                  </a:lnTo>
                  <a:lnTo>
                    <a:pt x="289" y="1046"/>
                  </a:lnTo>
                  <a:lnTo>
                    <a:pt x="271" y="1079"/>
                  </a:lnTo>
                  <a:lnTo>
                    <a:pt x="253" y="1111"/>
                  </a:lnTo>
                  <a:lnTo>
                    <a:pt x="234" y="1144"/>
                  </a:lnTo>
                  <a:lnTo>
                    <a:pt x="219" y="1178"/>
                  </a:lnTo>
                  <a:lnTo>
                    <a:pt x="202" y="1211"/>
                  </a:lnTo>
                  <a:lnTo>
                    <a:pt x="187" y="1245"/>
                  </a:lnTo>
                  <a:lnTo>
                    <a:pt x="171" y="1279"/>
                  </a:lnTo>
                  <a:lnTo>
                    <a:pt x="157" y="1314"/>
                  </a:lnTo>
                  <a:lnTo>
                    <a:pt x="143" y="1348"/>
                  </a:lnTo>
                  <a:lnTo>
                    <a:pt x="130" y="1384"/>
                  </a:lnTo>
                  <a:lnTo>
                    <a:pt x="118" y="1419"/>
                  </a:lnTo>
                  <a:lnTo>
                    <a:pt x="105" y="1454"/>
                  </a:lnTo>
                  <a:lnTo>
                    <a:pt x="94" y="1489"/>
                  </a:lnTo>
                  <a:lnTo>
                    <a:pt x="84" y="1525"/>
                  </a:lnTo>
                  <a:lnTo>
                    <a:pt x="73" y="1562"/>
                  </a:lnTo>
                  <a:lnTo>
                    <a:pt x="64" y="1597"/>
                  </a:lnTo>
                  <a:lnTo>
                    <a:pt x="55" y="1633"/>
                  </a:lnTo>
                  <a:lnTo>
                    <a:pt x="47" y="1670"/>
                  </a:lnTo>
                  <a:lnTo>
                    <a:pt x="39" y="1707"/>
                  </a:lnTo>
                  <a:lnTo>
                    <a:pt x="32" y="1743"/>
                  </a:lnTo>
                  <a:lnTo>
                    <a:pt x="26" y="1780"/>
                  </a:lnTo>
                  <a:lnTo>
                    <a:pt x="21" y="1817"/>
                  </a:lnTo>
                  <a:lnTo>
                    <a:pt x="15" y="1855"/>
                  </a:lnTo>
                  <a:lnTo>
                    <a:pt x="11" y="1891"/>
                  </a:lnTo>
                  <a:lnTo>
                    <a:pt x="7" y="1928"/>
                  </a:lnTo>
                  <a:lnTo>
                    <a:pt x="5" y="1966"/>
                  </a:lnTo>
                  <a:lnTo>
                    <a:pt x="3" y="2003"/>
                  </a:lnTo>
                  <a:lnTo>
                    <a:pt x="1" y="2040"/>
                  </a:lnTo>
                  <a:lnTo>
                    <a:pt x="0" y="2077"/>
                  </a:lnTo>
                  <a:lnTo>
                    <a:pt x="0" y="2115"/>
                  </a:lnTo>
                  <a:lnTo>
                    <a:pt x="0" y="2152"/>
                  </a:lnTo>
                  <a:lnTo>
                    <a:pt x="1" y="2189"/>
                  </a:lnTo>
                  <a:lnTo>
                    <a:pt x="3" y="2227"/>
                  </a:lnTo>
                  <a:lnTo>
                    <a:pt x="5" y="2264"/>
                  </a:lnTo>
                  <a:lnTo>
                    <a:pt x="7" y="2301"/>
                  </a:lnTo>
                  <a:lnTo>
                    <a:pt x="11" y="2338"/>
                  </a:lnTo>
                  <a:lnTo>
                    <a:pt x="15" y="2376"/>
                  </a:lnTo>
                  <a:lnTo>
                    <a:pt x="21" y="2412"/>
                  </a:lnTo>
                  <a:lnTo>
                    <a:pt x="26" y="2449"/>
                  </a:lnTo>
                  <a:lnTo>
                    <a:pt x="32" y="2486"/>
                  </a:lnTo>
                  <a:lnTo>
                    <a:pt x="39" y="2523"/>
                  </a:lnTo>
                  <a:lnTo>
                    <a:pt x="47" y="2560"/>
                  </a:lnTo>
                  <a:lnTo>
                    <a:pt x="55" y="2596"/>
                  </a:lnTo>
                  <a:lnTo>
                    <a:pt x="64" y="2632"/>
                  </a:lnTo>
                  <a:lnTo>
                    <a:pt x="73" y="2669"/>
                  </a:lnTo>
                  <a:lnTo>
                    <a:pt x="84" y="2705"/>
                  </a:lnTo>
                  <a:lnTo>
                    <a:pt x="94" y="2740"/>
                  </a:lnTo>
                  <a:lnTo>
                    <a:pt x="105" y="2775"/>
                  </a:lnTo>
                  <a:lnTo>
                    <a:pt x="118" y="2812"/>
                  </a:lnTo>
                  <a:lnTo>
                    <a:pt x="130" y="2846"/>
                  </a:lnTo>
                  <a:lnTo>
                    <a:pt x="143" y="2881"/>
                  </a:lnTo>
                  <a:lnTo>
                    <a:pt x="157" y="2916"/>
                  </a:lnTo>
                  <a:lnTo>
                    <a:pt x="171" y="2950"/>
                  </a:lnTo>
                  <a:lnTo>
                    <a:pt x="187" y="2984"/>
                  </a:lnTo>
                  <a:lnTo>
                    <a:pt x="202" y="3018"/>
                  </a:lnTo>
                  <a:lnTo>
                    <a:pt x="219" y="3052"/>
                  </a:lnTo>
                  <a:lnTo>
                    <a:pt x="234" y="3085"/>
                  </a:lnTo>
                  <a:lnTo>
                    <a:pt x="253" y="3118"/>
                  </a:lnTo>
                  <a:lnTo>
                    <a:pt x="271" y="3151"/>
                  </a:lnTo>
                  <a:lnTo>
                    <a:pt x="289" y="3184"/>
                  </a:lnTo>
                  <a:lnTo>
                    <a:pt x="308" y="3216"/>
                  </a:lnTo>
                  <a:lnTo>
                    <a:pt x="328" y="3247"/>
                  </a:lnTo>
                  <a:lnTo>
                    <a:pt x="348" y="3278"/>
                  </a:lnTo>
                  <a:lnTo>
                    <a:pt x="368" y="3310"/>
                  </a:lnTo>
                  <a:lnTo>
                    <a:pt x="390" y="3341"/>
                  </a:lnTo>
                  <a:lnTo>
                    <a:pt x="412" y="3370"/>
                  </a:lnTo>
                  <a:lnTo>
                    <a:pt x="434" y="3401"/>
                  </a:lnTo>
                  <a:lnTo>
                    <a:pt x="457" y="3429"/>
                  </a:lnTo>
                  <a:lnTo>
                    <a:pt x="481" y="3459"/>
                  </a:lnTo>
                  <a:lnTo>
                    <a:pt x="505" y="3487"/>
                  </a:lnTo>
                  <a:lnTo>
                    <a:pt x="530" y="3515"/>
                  </a:lnTo>
                  <a:lnTo>
                    <a:pt x="555" y="3544"/>
                  </a:lnTo>
                  <a:lnTo>
                    <a:pt x="580" y="3571"/>
                  </a:lnTo>
                  <a:lnTo>
                    <a:pt x="606" y="3597"/>
                  </a:lnTo>
                  <a:lnTo>
                    <a:pt x="632" y="3624"/>
                  </a:lnTo>
                  <a:lnTo>
                    <a:pt x="659" y="3649"/>
                  </a:lnTo>
                  <a:lnTo>
                    <a:pt x="686" y="3675"/>
                  </a:lnTo>
                  <a:lnTo>
                    <a:pt x="714" y="3700"/>
                  </a:lnTo>
                  <a:lnTo>
                    <a:pt x="742" y="3724"/>
                  </a:lnTo>
                  <a:lnTo>
                    <a:pt x="770" y="3749"/>
                  </a:lnTo>
                  <a:lnTo>
                    <a:pt x="800" y="3772"/>
                  </a:lnTo>
                  <a:lnTo>
                    <a:pt x="829" y="3795"/>
                  </a:lnTo>
                  <a:lnTo>
                    <a:pt x="859" y="3817"/>
                  </a:lnTo>
                  <a:lnTo>
                    <a:pt x="889" y="3839"/>
                  </a:lnTo>
                  <a:lnTo>
                    <a:pt x="920" y="3860"/>
                  </a:lnTo>
                  <a:lnTo>
                    <a:pt x="951" y="3882"/>
                  </a:lnTo>
                  <a:lnTo>
                    <a:pt x="983" y="3901"/>
                  </a:lnTo>
                  <a:lnTo>
                    <a:pt x="1013" y="3922"/>
                  </a:lnTo>
                  <a:lnTo>
                    <a:pt x="1046" y="3941"/>
                  </a:lnTo>
                  <a:lnTo>
                    <a:pt x="1078" y="3959"/>
                  </a:lnTo>
                  <a:lnTo>
                    <a:pt x="1111" y="3977"/>
                  </a:lnTo>
                  <a:lnTo>
                    <a:pt x="1144" y="3994"/>
                  </a:lnTo>
                  <a:lnTo>
                    <a:pt x="1177" y="4011"/>
                  </a:lnTo>
                  <a:lnTo>
                    <a:pt x="1211" y="4027"/>
                  </a:lnTo>
                  <a:lnTo>
                    <a:pt x="1245" y="4043"/>
                  </a:lnTo>
                  <a:lnTo>
                    <a:pt x="1279" y="4058"/>
                  </a:lnTo>
                  <a:lnTo>
                    <a:pt x="1313" y="4073"/>
                  </a:lnTo>
                  <a:lnTo>
                    <a:pt x="1348" y="4086"/>
                  </a:lnTo>
                  <a:lnTo>
                    <a:pt x="1382" y="4100"/>
                  </a:lnTo>
                  <a:lnTo>
                    <a:pt x="1417" y="4112"/>
                  </a:lnTo>
                  <a:lnTo>
                    <a:pt x="1454" y="4125"/>
                  </a:lnTo>
                  <a:lnTo>
                    <a:pt x="1489" y="4136"/>
                  </a:lnTo>
                  <a:lnTo>
                    <a:pt x="1524" y="4146"/>
                  </a:lnTo>
                  <a:lnTo>
                    <a:pt x="1560" y="4157"/>
                  </a:lnTo>
                  <a:lnTo>
                    <a:pt x="1597" y="4166"/>
                  </a:lnTo>
                  <a:lnTo>
                    <a:pt x="1633" y="4175"/>
                  </a:lnTo>
                  <a:lnTo>
                    <a:pt x="1669" y="4183"/>
                  </a:lnTo>
                </a:path>
              </a:pathLst>
            </a:custGeom>
            <a:noFill/>
            <a:ln w="28575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38" name="Freeform 14"/>
            <p:cNvSpPr>
              <a:spLocks/>
            </p:cNvSpPr>
            <p:nvPr/>
          </p:nvSpPr>
          <p:spPr bwMode="auto">
            <a:xfrm>
              <a:off x="3155" y="2825"/>
              <a:ext cx="365" cy="302"/>
            </a:xfrm>
            <a:custGeom>
              <a:avLst/>
              <a:gdLst>
                <a:gd name="T0" fmla="*/ 37 w 2558"/>
                <a:gd name="T1" fmla="*/ 2076 h 2115"/>
                <a:gd name="T2" fmla="*/ 110 w 2558"/>
                <a:gd name="T3" fmla="*/ 2088 h 2115"/>
                <a:gd name="T4" fmla="*/ 184 w 2558"/>
                <a:gd name="T5" fmla="*/ 2100 h 2115"/>
                <a:gd name="T6" fmla="*/ 258 w 2558"/>
                <a:gd name="T7" fmla="*/ 2108 h 2115"/>
                <a:gd name="T8" fmla="*/ 333 w 2558"/>
                <a:gd name="T9" fmla="*/ 2112 h 2115"/>
                <a:gd name="T10" fmla="*/ 407 w 2558"/>
                <a:gd name="T11" fmla="*/ 2115 h 2115"/>
                <a:gd name="T12" fmla="*/ 482 w 2558"/>
                <a:gd name="T13" fmla="*/ 2115 h 2115"/>
                <a:gd name="T14" fmla="*/ 557 w 2558"/>
                <a:gd name="T15" fmla="*/ 2112 h 2115"/>
                <a:gd name="T16" fmla="*/ 630 w 2558"/>
                <a:gd name="T17" fmla="*/ 2108 h 2115"/>
                <a:gd name="T18" fmla="*/ 705 w 2558"/>
                <a:gd name="T19" fmla="*/ 2100 h 2115"/>
                <a:gd name="T20" fmla="*/ 779 w 2558"/>
                <a:gd name="T21" fmla="*/ 2088 h 2115"/>
                <a:gd name="T22" fmla="*/ 852 w 2558"/>
                <a:gd name="T23" fmla="*/ 2076 h 2115"/>
                <a:gd name="T24" fmla="*/ 925 w 2558"/>
                <a:gd name="T25" fmla="*/ 2060 h 2115"/>
                <a:gd name="T26" fmla="*/ 997 w 2558"/>
                <a:gd name="T27" fmla="*/ 2042 h 2115"/>
                <a:gd name="T28" fmla="*/ 1070 w 2558"/>
                <a:gd name="T29" fmla="*/ 2021 h 2115"/>
                <a:gd name="T30" fmla="*/ 1140 w 2558"/>
                <a:gd name="T31" fmla="*/ 1997 h 2115"/>
                <a:gd name="T32" fmla="*/ 1210 w 2558"/>
                <a:gd name="T33" fmla="*/ 1971 h 2115"/>
                <a:gd name="T34" fmla="*/ 1280 w 2558"/>
                <a:gd name="T35" fmla="*/ 1943 h 2115"/>
                <a:gd name="T36" fmla="*/ 1347 w 2558"/>
                <a:gd name="T37" fmla="*/ 1912 h 2115"/>
                <a:gd name="T38" fmla="*/ 1414 w 2558"/>
                <a:gd name="T39" fmla="*/ 1879 h 2115"/>
                <a:gd name="T40" fmla="*/ 1479 w 2558"/>
                <a:gd name="T41" fmla="*/ 1844 h 2115"/>
                <a:gd name="T42" fmla="*/ 1544 w 2558"/>
                <a:gd name="T43" fmla="*/ 1807 h 2115"/>
                <a:gd name="T44" fmla="*/ 1608 w 2558"/>
                <a:gd name="T45" fmla="*/ 1767 h 2115"/>
                <a:gd name="T46" fmla="*/ 1669 w 2558"/>
                <a:gd name="T47" fmla="*/ 1724 h 2115"/>
                <a:gd name="T48" fmla="*/ 1729 w 2558"/>
                <a:gd name="T49" fmla="*/ 1680 h 2115"/>
                <a:gd name="T50" fmla="*/ 1787 w 2558"/>
                <a:gd name="T51" fmla="*/ 1634 h 2115"/>
                <a:gd name="T52" fmla="*/ 1844 w 2558"/>
                <a:gd name="T53" fmla="*/ 1585 h 2115"/>
                <a:gd name="T54" fmla="*/ 1899 w 2558"/>
                <a:gd name="T55" fmla="*/ 1534 h 2115"/>
                <a:gd name="T56" fmla="*/ 1953 w 2558"/>
                <a:gd name="T57" fmla="*/ 1482 h 2115"/>
                <a:gd name="T58" fmla="*/ 2004 w 2558"/>
                <a:gd name="T59" fmla="*/ 1429 h 2115"/>
                <a:gd name="T60" fmla="*/ 2053 w 2558"/>
                <a:gd name="T61" fmla="*/ 1372 h 2115"/>
                <a:gd name="T62" fmla="*/ 2100 w 2558"/>
                <a:gd name="T63" fmla="*/ 1314 h 2115"/>
                <a:gd name="T64" fmla="*/ 2146 w 2558"/>
                <a:gd name="T65" fmla="*/ 1255 h 2115"/>
                <a:gd name="T66" fmla="*/ 2189 w 2558"/>
                <a:gd name="T67" fmla="*/ 1195 h 2115"/>
                <a:gd name="T68" fmla="*/ 2230 w 2558"/>
                <a:gd name="T69" fmla="*/ 1132 h 2115"/>
                <a:gd name="T70" fmla="*/ 2268 w 2558"/>
                <a:gd name="T71" fmla="*/ 1069 h 2115"/>
                <a:gd name="T72" fmla="*/ 2306 w 2558"/>
                <a:gd name="T73" fmla="*/ 1003 h 2115"/>
                <a:gd name="T74" fmla="*/ 2340 w 2558"/>
                <a:gd name="T75" fmla="*/ 937 h 2115"/>
                <a:gd name="T76" fmla="*/ 2372 w 2558"/>
                <a:gd name="T77" fmla="*/ 869 h 2115"/>
                <a:gd name="T78" fmla="*/ 2401 w 2558"/>
                <a:gd name="T79" fmla="*/ 801 h 2115"/>
                <a:gd name="T80" fmla="*/ 2428 w 2558"/>
                <a:gd name="T81" fmla="*/ 731 h 2115"/>
                <a:gd name="T82" fmla="*/ 2452 w 2558"/>
                <a:gd name="T83" fmla="*/ 660 h 2115"/>
                <a:gd name="T84" fmla="*/ 2475 w 2558"/>
                <a:gd name="T85" fmla="*/ 590 h 2115"/>
                <a:gd name="T86" fmla="*/ 2494 w 2558"/>
                <a:gd name="T87" fmla="*/ 517 h 2115"/>
                <a:gd name="T88" fmla="*/ 2511 w 2558"/>
                <a:gd name="T89" fmla="*/ 445 h 2115"/>
                <a:gd name="T90" fmla="*/ 2525 w 2558"/>
                <a:gd name="T91" fmla="*/ 371 h 2115"/>
                <a:gd name="T92" fmla="*/ 2537 w 2558"/>
                <a:gd name="T93" fmla="*/ 297 h 2115"/>
                <a:gd name="T94" fmla="*/ 2546 w 2558"/>
                <a:gd name="T95" fmla="*/ 223 h 2115"/>
                <a:gd name="T96" fmla="*/ 2553 w 2558"/>
                <a:gd name="T97" fmla="*/ 149 h 2115"/>
                <a:gd name="T98" fmla="*/ 2557 w 2558"/>
                <a:gd name="T99" fmla="*/ 74 h 2115"/>
                <a:gd name="T100" fmla="*/ 2558 w 2558"/>
                <a:gd name="T101" fmla="*/ 0 h 2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58" h="2115">
                  <a:moveTo>
                    <a:pt x="0" y="2068"/>
                  </a:moveTo>
                  <a:lnTo>
                    <a:pt x="37" y="2076"/>
                  </a:lnTo>
                  <a:lnTo>
                    <a:pt x="73" y="2083"/>
                  </a:lnTo>
                  <a:lnTo>
                    <a:pt x="110" y="2088"/>
                  </a:lnTo>
                  <a:lnTo>
                    <a:pt x="147" y="2094"/>
                  </a:lnTo>
                  <a:lnTo>
                    <a:pt x="184" y="2100"/>
                  </a:lnTo>
                  <a:lnTo>
                    <a:pt x="221" y="2103"/>
                  </a:lnTo>
                  <a:lnTo>
                    <a:pt x="258" y="2108"/>
                  </a:lnTo>
                  <a:lnTo>
                    <a:pt x="295" y="2110"/>
                  </a:lnTo>
                  <a:lnTo>
                    <a:pt x="333" y="2112"/>
                  </a:lnTo>
                  <a:lnTo>
                    <a:pt x="369" y="2114"/>
                  </a:lnTo>
                  <a:lnTo>
                    <a:pt x="407" y="2115"/>
                  </a:lnTo>
                  <a:lnTo>
                    <a:pt x="444" y="2115"/>
                  </a:lnTo>
                  <a:lnTo>
                    <a:pt x="482" y="2115"/>
                  </a:lnTo>
                  <a:lnTo>
                    <a:pt x="519" y="2114"/>
                  </a:lnTo>
                  <a:lnTo>
                    <a:pt x="557" y="2112"/>
                  </a:lnTo>
                  <a:lnTo>
                    <a:pt x="594" y="2110"/>
                  </a:lnTo>
                  <a:lnTo>
                    <a:pt x="630" y="2108"/>
                  </a:lnTo>
                  <a:lnTo>
                    <a:pt x="668" y="2103"/>
                  </a:lnTo>
                  <a:lnTo>
                    <a:pt x="705" y="2100"/>
                  </a:lnTo>
                  <a:lnTo>
                    <a:pt x="742" y="2094"/>
                  </a:lnTo>
                  <a:lnTo>
                    <a:pt x="779" y="2088"/>
                  </a:lnTo>
                  <a:lnTo>
                    <a:pt x="815" y="2083"/>
                  </a:lnTo>
                  <a:lnTo>
                    <a:pt x="852" y="2076"/>
                  </a:lnTo>
                  <a:lnTo>
                    <a:pt x="889" y="2068"/>
                  </a:lnTo>
                  <a:lnTo>
                    <a:pt x="925" y="2060"/>
                  </a:lnTo>
                  <a:lnTo>
                    <a:pt x="962" y="2051"/>
                  </a:lnTo>
                  <a:lnTo>
                    <a:pt x="997" y="2042"/>
                  </a:lnTo>
                  <a:lnTo>
                    <a:pt x="1033" y="2031"/>
                  </a:lnTo>
                  <a:lnTo>
                    <a:pt x="1070" y="2021"/>
                  </a:lnTo>
                  <a:lnTo>
                    <a:pt x="1105" y="2010"/>
                  </a:lnTo>
                  <a:lnTo>
                    <a:pt x="1140" y="1997"/>
                  </a:lnTo>
                  <a:lnTo>
                    <a:pt x="1175" y="1985"/>
                  </a:lnTo>
                  <a:lnTo>
                    <a:pt x="1210" y="1971"/>
                  </a:lnTo>
                  <a:lnTo>
                    <a:pt x="1244" y="1958"/>
                  </a:lnTo>
                  <a:lnTo>
                    <a:pt x="1280" y="1943"/>
                  </a:lnTo>
                  <a:lnTo>
                    <a:pt x="1314" y="1928"/>
                  </a:lnTo>
                  <a:lnTo>
                    <a:pt x="1347" y="1912"/>
                  </a:lnTo>
                  <a:lnTo>
                    <a:pt x="1381" y="1896"/>
                  </a:lnTo>
                  <a:lnTo>
                    <a:pt x="1414" y="1879"/>
                  </a:lnTo>
                  <a:lnTo>
                    <a:pt x="1446" y="1862"/>
                  </a:lnTo>
                  <a:lnTo>
                    <a:pt x="1479" y="1844"/>
                  </a:lnTo>
                  <a:lnTo>
                    <a:pt x="1512" y="1826"/>
                  </a:lnTo>
                  <a:lnTo>
                    <a:pt x="1544" y="1807"/>
                  </a:lnTo>
                  <a:lnTo>
                    <a:pt x="1576" y="1786"/>
                  </a:lnTo>
                  <a:lnTo>
                    <a:pt x="1608" y="1767"/>
                  </a:lnTo>
                  <a:lnTo>
                    <a:pt x="1638" y="1745"/>
                  </a:lnTo>
                  <a:lnTo>
                    <a:pt x="1669" y="1724"/>
                  </a:lnTo>
                  <a:lnTo>
                    <a:pt x="1698" y="1702"/>
                  </a:lnTo>
                  <a:lnTo>
                    <a:pt x="1729" y="1680"/>
                  </a:lnTo>
                  <a:lnTo>
                    <a:pt x="1759" y="1657"/>
                  </a:lnTo>
                  <a:lnTo>
                    <a:pt x="1787" y="1634"/>
                  </a:lnTo>
                  <a:lnTo>
                    <a:pt x="1815" y="1609"/>
                  </a:lnTo>
                  <a:lnTo>
                    <a:pt x="1844" y="1585"/>
                  </a:lnTo>
                  <a:lnTo>
                    <a:pt x="1872" y="1560"/>
                  </a:lnTo>
                  <a:lnTo>
                    <a:pt x="1899" y="1534"/>
                  </a:lnTo>
                  <a:lnTo>
                    <a:pt x="1925" y="1509"/>
                  </a:lnTo>
                  <a:lnTo>
                    <a:pt x="1953" y="1482"/>
                  </a:lnTo>
                  <a:lnTo>
                    <a:pt x="1978" y="1456"/>
                  </a:lnTo>
                  <a:lnTo>
                    <a:pt x="2004" y="1429"/>
                  </a:lnTo>
                  <a:lnTo>
                    <a:pt x="2029" y="1400"/>
                  </a:lnTo>
                  <a:lnTo>
                    <a:pt x="2053" y="1372"/>
                  </a:lnTo>
                  <a:lnTo>
                    <a:pt x="2076" y="1344"/>
                  </a:lnTo>
                  <a:lnTo>
                    <a:pt x="2100" y="1314"/>
                  </a:lnTo>
                  <a:lnTo>
                    <a:pt x="2123" y="1286"/>
                  </a:lnTo>
                  <a:lnTo>
                    <a:pt x="2146" y="1255"/>
                  </a:lnTo>
                  <a:lnTo>
                    <a:pt x="2167" y="1226"/>
                  </a:lnTo>
                  <a:lnTo>
                    <a:pt x="2189" y="1195"/>
                  </a:lnTo>
                  <a:lnTo>
                    <a:pt x="2209" y="1163"/>
                  </a:lnTo>
                  <a:lnTo>
                    <a:pt x="2230" y="1132"/>
                  </a:lnTo>
                  <a:lnTo>
                    <a:pt x="2250" y="1101"/>
                  </a:lnTo>
                  <a:lnTo>
                    <a:pt x="2268" y="1069"/>
                  </a:lnTo>
                  <a:lnTo>
                    <a:pt x="2288" y="1036"/>
                  </a:lnTo>
                  <a:lnTo>
                    <a:pt x="2306" y="1003"/>
                  </a:lnTo>
                  <a:lnTo>
                    <a:pt x="2323" y="970"/>
                  </a:lnTo>
                  <a:lnTo>
                    <a:pt x="2340" y="937"/>
                  </a:lnTo>
                  <a:lnTo>
                    <a:pt x="2356" y="903"/>
                  </a:lnTo>
                  <a:lnTo>
                    <a:pt x="2372" y="869"/>
                  </a:lnTo>
                  <a:lnTo>
                    <a:pt x="2386" y="835"/>
                  </a:lnTo>
                  <a:lnTo>
                    <a:pt x="2401" y="801"/>
                  </a:lnTo>
                  <a:lnTo>
                    <a:pt x="2415" y="766"/>
                  </a:lnTo>
                  <a:lnTo>
                    <a:pt x="2428" y="731"/>
                  </a:lnTo>
                  <a:lnTo>
                    <a:pt x="2441" y="697"/>
                  </a:lnTo>
                  <a:lnTo>
                    <a:pt x="2452" y="660"/>
                  </a:lnTo>
                  <a:lnTo>
                    <a:pt x="2464" y="625"/>
                  </a:lnTo>
                  <a:lnTo>
                    <a:pt x="2475" y="590"/>
                  </a:lnTo>
                  <a:lnTo>
                    <a:pt x="2485" y="554"/>
                  </a:lnTo>
                  <a:lnTo>
                    <a:pt x="2494" y="517"/>
                  </a:lnTo>
                  <a:lnTo>
                    <a:pt x="2503" y="481"/>
                  </a:lnTo>
                  <a:lnTo>
                    <a:pt x="2511" y="445"/>
                  </a:lnTo>
                  <a:lnTo>
                    <a:pt x="2518" y="408"/>
                  </a:lnTo>
                  <a:lnTo>
                    <a:pt x="2525" y="371"/>
                  </a:lnTo>
                  <a:lnTo>
                    <a:pt x="2532" y="334"/>
                  </a:lnTo>
                  <a:lnTo>
                    <a:pt x="2537" y="297"/>
                  </a:lnTo>
                  <a:lnTo>
                    <a:pt x="2542" y="261"/>
                  </a:lnTo>
                  <a:lnTo>
                    <a:pt x="2546" y="223"/>
                  </a:lnTo>
                  <a:lnTo>
                    <a:pt x="2550" y="186"/>
                  </a:lnTo>
                  <a:lnTo>
                    <a:pt x="2553" y="149"/>
                  </a:lnTo>
                  <a:lnTo>
                    <a:pt x="2555" y="112"/>
                  </a:lnTo>
                  <a:lnTo>
                    <a:pt x="2557" y="74"/>
                  </a:lnTo>
                  <a:lnTo>
                    <a:pt x="2558" y="37"/>
                  </a:lnTo>
                  <a:lnTo>
                    <a:pt x="2558" y="0"/>
                  </a:lnTo>
                </a:path>
              </a:pathLst>
            </a:custGeom>
            <a:noFill/>
            <a:ln w="28575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39" name="Line 15"/>
            <p:cNvSpPr>
              <a:spLocks noChangeShapeType="1"/>
            </p:cNvSpPr>
            <p:nvPr/>
          </p:nvSpPr>
          <p:spPr bwMode="auto">
            <a:xfrm>
              <a:off x="1207" y="1849"/>
              <a:ext cx="1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40" name="Line 16"/>
            <p:cNvSpPr>
              <a:spLocks noChangeShapeType="1"/>
            </p:cNvSpPr>
            <p:nvPr/>
          </p:nvSpPr>
          <p:spPr bwMode="auto">
            <a:xfrm>
              <a:off x="1358" y="1849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41" name="Line 17"/>
            <p:cNvSpPr>
              <a:spLocks noChangeShapeType="1"/>
            </p:cNvSpPr>
            <p:nvPr/>
          </p:nvSpPr>
          <p:spPr bwMode="auto">
            <a:xfrm>
              <a:off x="1404" y="1849"/>
              <a:ext cx="1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42" name="Line 18"/>
            <p:cNvSpPr>
              <a:spLocks noChangeShapeType="1"/>
            </p:cNvSpPr>
            <p:nvPr/>
          </p:nvSpPr>
          <p:spPr bwMode="auto">
            <a:xfrm>
              <a:off x="1560" y="1849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43" name="Line 19"/>
            <p:cNvSpPr>
              <a:spLocks noChangeShapeType="1"/>
            </p:cNvSpPr>
            <p:nvPr/>
          </p:nvSpPr>
          <p:spPr bwMode="auto">
            <a:xfrm>
              <a:off x="1606" y="1849"/>
              <a:ext cx="1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44" name="Line 20"/>
            <p:cNvSpPr>
              <a:spLocks noChangeShapeType="1"/>
            </p:cNvSpPr>
            <p:nvPr/>
          </p:nvSpPr>
          <p:spPr bwMode="auto">
            <a:xfrm>
              <a:off x="1762" y="1849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45" name="Line 21"/>
            <p:cNvSpPr>
              <a:spLocks noChangeShapeType="1"/>
            </p:cNvSpPr>
            <p:nvPr/>
          </p:nvSpPr>
          <p:spPr bwMode="auto">
            <a:xfrm>
              <a:off x="1809" y="1849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46" name="Line 22"/>
            <p:cNvSpPr>
              <a:spLocks noChangeShapeType="1"/>
            </p:cNvSpPr>
            <p:nvPr/>
          </p:nvSpPr>
          <p:spPr bwMode="auto">
            <a:xfrm>
              <a:off x="1964" y="1849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47" name="Line 23"/>
            <p:cNvSpPr>
              <a:spLocks noChangeShapeType="1"/>
            </p:cNvSpPr>
            <p:nvPr/>
          </p:nvSpPr>
          <p:spPr bwMode="auto">
            <a:xfrm>
              <a:off x="2011" y="1849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48" name="Line 24"/>
            <p:cNvSpPr>
              <a:spLocks noChangeShapeType="1"/>
            </p:cNvSpPr>
            <p:nvPr/>
          </p:nvSpPr>
          <p:spPr bwMode="auto">
            <a:xfrm>
              <a:off x="2166" y="1849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49" name="Line 25"/>
            <p:cNvSpPr>
              <a:spLocks noChangeShapeType="1"/>
            </p:cNvSpPr>
            <p:nvPr/>
          </p:nvSpPr>
          <p:spPr bwMode="auto">
            <a:xfrm>
              <a:off x="2213" y="1849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50" name="Line 26"/>
            <p:cNvSpPr>
              <a:spLocks noChangeShapeType="1"/>
            </p:cNvSpPr>
            <p:nvPr/>
          </p:nvSpPr>
          <p:spPr bwMode="auto">
            <a:xfrm>
              <a:off x="2368" y="1849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51" name="Line 27"/>
            <p:cNvSpPr>
              <a:spLocks noChangeShapeType="1"/>
            </p:cNvSpPr>
            <p:nvPr/>
          </p:nvSpPr>
          <p:spPr bwMode="auto">
            <a:xfrm>
              <a:off x="2415" y="1849"/>
              <a:ext cx="1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52" name="Line 28"/>
            <p:cNvSpPr>
              <a:spLocks noChangeShapeType="1"/>
            </p:cNvSpPr>
            <p:nvPr/>
          </p:nvSpPr>
          <p:spPr bwMode="auto">
            <a:xfrm>
              <a:off x="2571" y="1849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53" name="Line 29"/>
            <p:cNvSpPr>
              <a:spLocks noChangeShapeType="1"/>
            </p:cNvSpPr>
            <p:nvPr/>
          </p:nvSpPr>
          <p:spPr bwMode="auto">
            <a:xfrm>
              <a:off x="2617" y="1849"/>
              <a:ext cx="1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54" name="Line 30"/>
            <p:cNvSpPr>
              <a:spLocks noChangeShapeType="1"/>
            </p:cNvSpPr>
            <p:nvPr/>
          </p:nvSpPr>
          <p:spPr bwMode="auto">
            <a:xfrm>
              <a:off x="2773" y="1849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55" name="Line 31"/>
            <p:cNvSpPr>
              <a:spLocks noChangeShapeType="1"/>
            </p:cNvSpPr>
            <p:nvPr/>
          </p:nvSpPr>
          <p:spPr bwMode="auto">
            <a:xfrm>
              <a:off x="2820" y="1849"/>
              <a:ext cx="1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56" name="Line 32"/>
            <p:cNvSpPr>
              <a:spLocks noChangeShapeType="1"/>
            </p:cNvSpPr>
            <p:nvPr/>
          </p:nvSpPr>
          <p:spPr bwMode="auto">
            <a:xfrm flipV="1">
              <a:off x="1254" y="1733"/>
              <a:ext cx="0" cy="11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57" name="Line 33"/>
            <p:cNvSpPr>
              <a:spLocks noChangeShapeType="1"/>
            </p:cNvSpPr>
            <p:nvPr/>
          </p:nvSpPr>
          <p:spPr bwMode="auto">
            <a:xfrm>
              <a:off x="1254" y="1733"/>
              <a:ext cx="46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58" name="Line 34"/>
            <p:cNvSpPr>
              <a:spLocks noChangeShapeType="1"/>
            </p:cNvSpPr>
            <p:nvPr/>
          </p:nvSpPr>
          <p:spPr bwMode="auto">
            <a:xfrm flipV="1">
              <a:off x="1717" y="1676"/>
              <a:ext cx="0" cy="5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59" name="Line 35"/>
            <p:cNvSpPr>
              <a:spLocks noChangeShapeType="1"/>
            </p:cNvSpPr>
            <p:nvPr/>
          </p:nvSpPr>
          <p:spPr bwMode="auto">
            <a:xfrm>
              <a:off x="1717" y="1676"/>
              <a:ext cx="34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60" name="Line 36"/>
            <p:cNvSpPr>
              <a:spLocks noChangeShapeType="1"/>
            </p:cNvSpPr>
            <p:nvPr/>
          </p:nvSpPr>
          <p:spPr bwMode="auto">
            <a:xfrm flipV="1">
              <a:off x="2064" y="1618"/>
              <a:ext cx="0" cy="5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61" name="Line 37"/>
            <p:cNvSpPr>
              <a:spLocks noChangeShapeType="1"/>
            </p:cNvSpPr>
            <p:nvPr/>
          </p:nvSpPr>
          <p:spPr bwMode="auto">
            <a:xfrm>
              <a:off x="2064" y="1618"/>
              <a:ext cx="23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62" name="Line 38"/>
            <p:cNvSpPr>
              <a:spLocks noChangeShapeType="1"/>
            </p:cNvSpPr>
            <p:nvPr/>
          </p:nvSpPr>
          <p:spPr bwMode="auto">
            <a:xfrm>
              <a:off x="2295" y="1618"/>
              <a:ext cx="0" cy="5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63" name="Line 39"/>
            <p:cNvSpPr>
              <a:spLocks noChangeShapeType="1"/>
            </p:cNvSpPr>
            <p:nvPr/>
          </p:nvSpPr>
          <p:spPr bwMode="auto">
            <a:xfrm>
              <a:off x="2295" y="1676"/>
              <a:ext cx="23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64" name="Line 40"/>
            <p:cNvSpPr>
              <a:spLocks noChangeShapeType="1"/>
            </p:cNvSpPr>
            <p:nvPr/>
          </p:nvSpPr>
          <p:spPr bwMode="auto">
            <a:xfrm>
              <a:off x="2527" y="1676"/>
              <a:ext cx="0" cy="5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65" name="Line 41"/>
            <p:cNvSpPr>
              <a:spLocks noChangeShapeType="1"/>
            </p:cNvSpPr>
            <p:nvPr/>
          </p:nvSpPr>
          <p:spPr bwMode="auto">
            <a:xfrm>
              <a:off x="2527" y="1733"/>
              <a:ext cx="34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66" name="Line 42"/>
            <p:cNvSpPr>
              <a:spLocks noChangeShapeType="1"/>
            </p:cNvSpPr>
            <p:nvPr/>
          </p:nvSpPr>
          <p:spPr bwMode="auto">
            <a:xfrm>
              <a:off x="2874" y="1733"/>
              <a:ext cx="0" cy="11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67" name="Line 43"/>
            <p:cNvSpPr>
              <a:spLocks noChangeShapeType="1"/>
            </p:cNvSpPr>
            <p:nvPr/>
          </p:nvSpPr>
          <p:spPr bwMode="auto">
            <a:xfrm>
              <a:off x="1254" y="1849"/>
              <a:ext cx="0" cy="11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68" name="Line 44"/>
            <p:cNvSpPr>
              <a:spLocks noChangeShapeType="1"/>
            </p:cNvSpPr>
            <p:nvPr/>
          </p:nvSpPr>
          <p:spPr bwMode="auto">
            <a:xfrm>
              <a:off x="1254" y="1965"/>
              <a:ext cx="46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69" name="Line 45"/>
            <p:cNvSpPr>
              <a:spLocks noChangeShapeType="1"/>
            </p:cNvSpPr>
            <p:nvPr/>
          </p:nvSpPr>
          <p:spPr bwMode="auto">
            <a:xfrm>
              <a:off x="1717" y="1965"/>
              <a:ext cx="0" cy="5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70" name="Line 46"/>
            <p:cNvSpPr>
              <a:spLocks noChangeShapeType="1"/>
            </p:cNvSpPr>
            <p:nvPr/>
          </p:nvSpPr>
          <p:spPr bwMode="auto">
            <a:xfrm>
              <a:off x="1717" y="2023"/>
              <a:ext cx="34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71" name="Line 47"/>
            <p:cNvSpPr>
              <a:spLocks noChangeShapeType="1"/>
            </p:cNvSpPr>
            <p:nvPr/>
          </p:nvSpPr>
          <p:spPr bwMode="auto">
            <a:xfrm>
              <a:off x="2064" y="2023"/>
              <a:ext cx="0" cy="5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72" name="Line 48"/>
            <p:cNvSpPr>
              <a:spLocks noChangeShapeType="1"/>
            </p:cNvSpPr>
            <p:nvPr/>
          </p:nvSpPr>
          <p:spPr bwMode="auto">
            <a:xfrm>
              <a:off x="2064" y="2081"/>
              <a:ext cx="23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73" name="Line 49"/>
            <p:cNvSpPr>
              <a:spLocks noChangeShapeType="1"/>
            </p:cNvSpPr>
            <p:nvPr/>
          </p:nvSpPr>
          <p:spPr bwMode="auto">
            <a:xfrm flipV="1">
              <a:off x="2295" y="2023"/>
              <a:ext cx="0" cy="5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74" name="Line 50"/>
            <p:cNvSpPr>
              <a:spLocks noChangeShapeType="1"/>
            </p:cNvSpPr>
            <p:nvPr/>
          </p:nvSpPr>
          <p:spPr bwMode="auto">
            <a:xfrm>
              <a:off x="2295" y="2023"/>
              <a:ext cx="23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75" name="Line 51"/>
            <p:cNvSpPr>
              <a:spLocks noChangeShapeType="1"/>
            </p:cNvSpPr>
            <p:nvPr/>
          </p:nvSpPr>
          <p:spPr bwMode="auto">
            <a:xfrm flipV="1">
              <a:off x="2527" y="1965"/>
              <a:ext cx="0" cy="5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76" name="Line 52"/>
            <p:cNvSpPr>
              <a:spLocks noChangeShapeType="1"/>
            </p:cNvSpPr>
            <p:nvPr/>
          </p:nvSpPr>
          <p:spPr bwMode="auto">
            <a:xfrm>
              <a:off x="2527" y="1965"/>
              <a:ext cx="34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77" name="Line 53"/>
            <p:cNvSpPr>
              <a:spLocks noChangeShapeType="1"/>
            </p:cNvSpPr>
            <p:nvPr/>
          </p:nvSpPr>
          <p:spPr bwMode="auto">
            <a:xfrm flipV="1">
              <a:off x="2874" y="1849"/>
              <a:ext cx="0" cy="11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78" name="Line 54"/>
            <p:cNvSpPr>
              <a:spLocks noChangeShapeType="1"/>
            </p:cNvSpPr>
            <p:nvPr/>
          </p:nvSpPr>
          <p:spPr bwMode="auto">
            <a:xfrm>
              <a:off x="1717" y="1733"/>
              <a:ext cx="0" cy="23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79" name="Line 55"/>
            <p:cNvSpPr>
              <a:spLocks noChangeShapeType="1"/>
            </p:cNvSpPr>
            <p:nvPr/>
          </p:nvSpPr>
          <p:spPr bwMode="auto">
            <a:xfrm>
              <a:off x="2064" y="1676"/>
              <a:ext cx="0" cy="34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80" name="Line 56"/>
            <p:cNvSpPr>
              <a:spLocks noChangeShapeType="1"/>
            </p:cNvSpPr>
            <p:nvPr/>
          </p:nvSpPr>
          <p:spPr bwMode="auto">
            <a:xfrm>
              <a:off x="2295" y="1676"/>
              <a:ext cx="0" cy="34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81" name="Line 57"/>
            <p:cNvSpPr>
              <a:spLocks noChangeShapeType="1"/>
            </p:cNvSpPr>
            <p:nvPr/>
          </p:nvSpPr>
          <p:spPr bwMode="auto">
            <a:xfrm>
              <a:off x="2527" y="1733"/>
              <a:ext cx="0" cy="23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82" name="Line 58"/>
            <p:cNvSpPr>
              <a:spLocks noChangeShapeType="1"/>
            </p:cNvSpPr>
            <p:nvPr/>
          </p:nvSpPr>
          <p:spPr bwMode="auto">
            <a:xfrm>
              <a:off x="1254" y="1965"/>
              <a:ext cx="0" cy="5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83" name="Line 59"/>
            <p:cNvSpPr>
              <a:spLocks noChangeShapeType="1"/>
            </p:cNvSpPr>
            <p:nvPr/>
          </p:nvSpPr>
          <p:spPr bwMode="auto">
            <a:xfrm>
              <a:off x="2874" y="1965"/>
              <a:ext cx="0" cy="5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84" name="Line 60"/>
            <p:cNvSpPr>
              <a:spLocks noChangeShapeType="1"/>
            </p:cNvSpPr>
            <p:nvPr/>
          </p:nvSpPr>
          <p:spPr bwMode="auto">
            <a:xfrm>
              <a:off x="1303" y="2466"/>
              <a:ext cx="15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85" name="Freeform 61"/>
            <p:cNvSpPr>
              <a:spLocks/>
            </p:cNvSpPr>
            <p:nvPr/>
          </p:nvSpPr>
          <p:spPr bwMode="auto">
            <a:xfrm>
              <a:off x="1254" y="2458"/>
              <a:ext cx="49" cy="16"/>
            </a:xfrm>
            <a:custGeom>
              <a:avLst/>
              <a:gdLst>
                <a:gd name="T0" fmla="*/ 341 w 341"/>
                <a:gd name="T1" fmla="*/ 0 h 114"/>
                <a:gd name="T2" fmla="*/ 341 w 341"/>
                <a:gd name="T3" fmla="*/ 114 h 114"/>
                <a:gd name="T4" fmla="*/ 0 w 341"/>
                <a:gd name="T5" fmla="*/ 57 h 114"/>
                <a:gd name="T6" fmla="*/ 341 w 341"/>
                <a:gd name="T7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1" h="114">
                  <a:moveTo>
                    <a:pt x="341" y="0"/>
                  </a:moveTo>
                  <a:lnTo>
                    <a:pt x="341" y="114"/>
                  </a:lnTo>
                  <a:lnTo>
                    <a:pt x="0" y="57"/>
                  </a:lnTo>
                  <a:lnTo>
                    <a:pt x="341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86" name="Freeform 62"/>
            <p:cNvSpPr>
              <a:spLocks/>
            </p:cNvSpPr>
            <p:nvPr/>
          </p:nvSpPr>
          <p:spPr bwMode="auto">
            <a:xfrm>
              <a:off x="1254" y="2458"/>
              <a:ext cx="49" cy="16"/>
            </a:xfrm>
            <a:custGeom>
              <a:avLst/>
              <a:gdLst>
                <a:gd name="T0" fmla="*/ 341 w 341"/>
                <a:gd name="T1" fmla="*/ 0 h 114"/>
                <a:gd name="T2" fmla="*/ 341 w 341"/>
                <a:gd name="T3" fmla="*/ 114 h 114"/>
                <a:gd name="T4" fmla="*/ 0 w 341"/>
                <a:gd name="T5" fmla="*/ 57 h 114"/>
                <a:gd name="T6" fmla="*/ 341 w 341"/>
                <a:gd name="T7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1" h="114">
                  <a:moveTo>
                    <a:pt x="341" y="0"/>
                  </a:moveTo>
                  <a:lnTo>
                    <a:pt x="341" y="114"/>
                  </a:lnTo>
                  <a:lnTo>
                    <a:pt x="0" y="57"/>
                  </a:lnTo>
                  <a:lnTo>
                    <a:pt x="341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87" name="Freeform 63"/>
            <p:cNvSpPr>
              <a:spLocks/>
            </p:cNvSpPr>
            <p:nvPr/>
          </p:nvSpPr>
          <p:spPr bwMode="auto">
            <a:xfrm>
              <a:off x="2825" y="2458"/>
              <a:ext cx="49" cy="16"/>
            </a:xfrm>
            <a:custGeom>
              <a:avLst/>
              <a:gdLst>
                <a:gd name="T0" fmla="*/ 0 w 340"/>
                <a:gd name="T1" fmla="*/ 0 h 114"/>
                <a:gd name="T2" fmla="*/ 0 w 340"/>
                <a:gd name="T3" fmla="*/ 114 h 114"/>
                <a:gd name="T4" fmla="*/ 340 w 340"/>
                <a:gd name="T5" fmla="*/ 57 h 114"/>
                <a:gd name="T6" fmla="*/ 0 w 340"/>
                <a:gd name="T7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0" h="114">
                  <a:moveTo>
                    <a:pt x="0" y="0"/>
                  </a:moveTo>
                  <a:lnTo>
                    <a:pt x="0" y="114"/>
                  </a:lnTo>
                  <a:lnTo>
                    <a:pt x="340" y="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88" name="Freeform 64"/>
            <p:cNvSpPr>
              <a:spLocks/>
            </p:cNvSpPr>
            <p:nvPr/>
          </p:nvSpPr>
          <p:spPr bwMode="auto">
            <a:xfrm>
              <a:off x="2825" y="2458"/>
              <a:ext cx="49" cy="16"/>
            </a:xfrm>
            <a:custGeom>
              <a:avLst/>
              <a:gdLst>
                <a:gd name="T0" fmla="*/ 0 w 340"/>
                <a:gd name="T1" fmla="*/ 0 h 114"/>
                <a:gd name="T2" fmla="*/ 0 w 340"/>
                <a:gd name="T3" fmla="*/ 114 h 114"/>
                <a:gd name="T4" fmla="*/ 340 w 340"/>
                <a:gd name="T5" fmla="*/ 57 h 114"/>
                <a:gd name="T6" fmla="*/ 0 w 340"/>
                <a:gd name="T7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0" h="114">
                  <a:moveTo>
                    <a:pt x="0" y="0"/>
                  </a:moveTo>
                  <a:lnTo>
                    <a:pt x="0" y="114"/>
                  </a:lnTo>
                  <a:lnTo>
                    <a:pt x="340" y="57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89" name="Line 65"/>
            <p:cNvSpPr>
              <a:spLocks noChangeShapeType="1"/>
            </p:cNvSpPr>
            <p:nvPr/>
          </p:nvSpPr>
          <p:spPr bwMode="auto">
            <a:xfrm>
              <a:off x="1254" y="1965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90" name="Line 66"/>
            <p:cNvSpPr>
              <a:spLocks noChangeShapeType="1"/>
            </p:cNvSpPr>
            <p:nvPr/>
          </p:nvSpPr>
          <p:spPr bwMode="auto">
            <a:xfrm>
              <a:off x="2874" y="1965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91" name="Line 67"/>
            <p:cNvSpPr>
              <a:spLocks noChangeShapeType="1"/>
            </p:cNvSpPr>
            <p:nvPr/>
          </p:nvSpPr>
          <p:spPr bwMode="auto">
            <a:xfrm>
              <a:off x="2874" y="2466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92" name="Line 68"/>
            <p:cNvSpPr>
              <a:spLocks noChangeShapeType="1"/>
            </p:cNvSpPr>
            <p:nvPr/>
          </p:nvSpPr>
          <p:spPr bwMode="auto">
            <a:xfrm>
              <a:off x="2064" y="2081"/>
              <a:ext cx="0" cy="2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93" name="Line 69"/>
            <p:cNvSpPr>
              <a:spLocks noChangeShapeType="1"/>
            </p:cNvSpPr>
            <p:nvPr/>
          </p:nvSpPr>
          <p:spPr bwMode="auto">
            <a:xfrm>
              <a:off x="1254" y="1965"/>
              <a:ext cx="0" cy="4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94" name="Line 70"/>
            <p:cNvSpPr>
              <a:spLocks noChangeShapeType="1"/>
            </p:cNvSpPr>
            <p:nvPr/>
          </p:nvSpPr>
          <p:spPr bwMode="auto">
            <a:xfrm flipH="1">
              <a:off x="1303" y="2344"/>
              <a:ext cx="7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95" name="Freeform 71"/>
            <p:cNvSpPr>
              <a:spLocks/>
            </p:cNvSpPr>
            <p:nvPr/>
          </p:nvSpPr>
          <p:spPr bwMode="auto">
            <a:xfrm>
              <a:off x="2015" y="2336"/>
              <a:ext cx="49" cy="16"/>
            </a:xfrm>
            <a:custGeom>
              <a:avLst/>
              <a:gdLst>
                <a:gd name="T0" fmla="*/ 0 w 340"/>
                <a:gd name="T1" fmla="*/ 0 h 112"/>
                <a:gd name="T2" fmla="*/ 0 w 340"/>
                <a:gd name="T3" fmla="*/ 112 h 112"/>
                <a:gd name="T4" fmla="*/ 340 w 340"/>
                <a:gd name="T5" fmla="*/ 57 h 112"/>
                <a:gd name="T6" fmla="*/ 0 w 340"/>
                <a:gd name="T7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0" h="112">
                  <a:moveTo>
                    <a:pt x="0" y="0"/>
                  </a:moveTo>
                  <a:lnTo>
                    <a:pt x="0" y="112"/>
                  </a:lnTo>
                  <a:lnTo>
                    <a:pt x="340" y="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96" name="Freeform 72"/>
            <p:cNvSpPr>
              <a:spLocks/>
            </p:cNvSpPr>
            <p:nvPr/>
          </p:nvSpPr>
          <p:spPr bwMode="auto">
            <a:xfrm>
              <a:off x="2015" y="2336"/>
              <a:ext cx="49" cy="16"/>
            </a:xfrm>
            <a:custGeom>
              <a:avLst/>
              <a:gdLst>
                <a:gd name="T0" fmla="*/ 0 w 340"/>
                <a:gd name="T1" fmla="*/ 0 h 112"/>
                <a:gd name="T2" fmla="*/ 0 w 340"/>
                <a:gd name="T3" fmla="*/ 112 h 112"/>
                <a:gd name="T4" fmla="*/ 340 w 340"/>
                <a:gd name="T5" fmla="*/ 57 h 112"/>
                <a:gd name="T6" fmla="*/ 0 w 340"/>
                <a:gd name="T7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0" h="112">
                  <a:moveTo>
                    <a:pt x="0" y="0"/>
                  </a:moveTo>
                  <a:lnTo>
                    <a:pt x="0" y="112"/>
                  </a:lnTo>
                  <a:lnTo>
                    <a:pt x="340" y="57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97" name="Freeform 73"/>
            <p:cNvSpPr>
              <a:spLocks/>
            </p:cNvSpPr>
            <p:nvPr/>
          </p:nvSpPr>
          <p:spPr bwMode="auto">
            <a:xfrm>
              <a:off x="1254" y="2336"/>
              <a:ext cx="49" cy="16"/>
            </a:xfrm>
            <a:custGeom>
              <a:avLst/>
              <a:gdLst>
                <a:gd name="T0" fmla="*/ 341 w 341"/>
                <a:gd name="T1" fmla="*/ 0 h 112"/>
                <a:gd name="T2" fmla="*/ 341 w 341"/>
                <a:gd name="T3" fmla="*/ 112 h 112"/>
                <a:gd name="T4" fmla="*/ 0 w 341"/>
                <a:gd name="T5" fmla="*/ 57 h 112"/>
                <a:gd name="T6" fmla="*/ 341 w 341"/>
                <a:gd name="T7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1" h="112">
                  <a:moveTo>
                    <a:pt x="341" y="0"/>
                  </a:moveTo>
                  <a:lnTo>
                    <a:pt x="341" y="112"/>
                  </a:lnTo>
                  <a:lnTo>
                    <a:pt x="0" y="57"/>
                  </a:lnTo>
                  <a:lnTo>
                    <a:pt x="341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98" name="Freeform 74"/>
            <p:cNvSpPr>
              <a:spLocks/>
            </p:cNvSpPr>
            <p:nvPr/>
          </p:nvSpPr>
          <p:spPr bwMode="auto">
            <a:xfrm>
              <a:off x="1254" y="2336"/>
              <a:ext cx="49" cy="16"/>
            </a:xfrm>
            <a:custGeom>
              <a:avLst/>
              <a:gdLst>
                <a:gd name="T0" fmla="*/ 341 w 341"/>
                <a:gd name="T1" fmla="*/ 0 h 112"/>
                <a:gd name="T2" fmla="*/ 341 w 341"/>
                <a:gd name="T3" fmla="*/ 112 h 112"/>
                <a:gd name="T4" fmla="*/ 0 w 341"/>
                <a:gd name="T5" fmla="*/ 57 h 112"/>
                <a:gd name="T6" fmla="*/ 341 w 341"/>
                <a:gd name="T7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1" h="112">
                  <a:moveTo>
                    <a:pt x="341" y="0"/>
                  </a:moveTo>
                  <a:lnTo>
                    <a:pt x="341" y="112"/>
                  </a:lnTo>
                  <a:lnTo>
                    <a:pt x="0" y="57"/>
                  </a:lnTo>
                  <a:lnTo>
                    <a:pt x="341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99" name="Line 75"/>
            <p:cNvSpPr>
              <a:spLocks noChangeShapeType="1"/>
            </p:cNvSpPr>
            <p:nvPr/>
          </p:nvSpPr>
          <p:spPr bwMode="auto">
            <a:xfrm>
              <a:off x="2064" y="2081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00" name="Line 76"/>
            <p:cNvSpPr>
              <a:spLocks noChangeShapeType="1"/>
            </p:cNvSpPr>
            <p:nvPr/>
          </p:nvSpPr>
          <p:spPr bwMode="auto">
            <a:xfrm>
              <a:off x="1254" y="1965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01" name="Line 77"/>
            <p:cNvSpPr>
              <a:spLocks noChangeShapeType="1"/>
            </p:cNvSpPr>
            <p:nvPr/>
          </p:nvSpPr>
          <p:spPr bwMode="auto">
            <a:xfrm>
              <a:off x="1254" y="2344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02" name="Line 78"/>
            <p:cNvSpPr>
              <a:spLocks noChangeShapeType="1"/>
            </p:cNvSpPr>
            <p:nvPr/>
          </p:nvSpPr>
          <p:spPr bwMode="auto">
            <a:xfrm>
              <a:off x="2295" y="2052"/>
              <a:ext cx="0" cy="3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03" name="Line 79"/>
            <p:cNvSpPr>
              <a:spLocks noChangeShapeType="1"/>
            </p:cNvSpPr>
            <p:nvPr/>
          </p:nvSpPr>
          <p:spPr bwMode="auto">
            <a:xfrm>
              <a:off x="2874" y="1965"/>
              <a:ext cx="0" cy="4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04" name="Line 80"/>
            <p:cNvSpPr>
              <a:spLocks noChangeShapeType="1"/>
            </p:cNvSpPr>
            <p:nvPr/>
          </p:nvSpPr>
          <p:spPr bwMode="auto">
            <a:xfrm>
              <a:off x="2344" y="2344"/>
              <a:ext cx="48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05" name="Freeform 81"/>
            <p:cNvSpPr>
              <a:spLocks/>
            </p:cNvSpPr>
            <p:nvPr/>
          </p:nvSpPr>
          <p:spPr bwMode="auto">
            <a:xfrm>
              <a:off x="2295" y="2336"/>
              <a:ext cx="49" cy="16"/>
            </a:xfrm>
            <a:custGeom>
              <a:avLst/>
              <a:gdLst>
                <a:gd name="T0" fmla="*/ 341 w 341"/>
                <a:gd name="T1" fmla="*/ 0 h 112"/>
                <a:gd name="T2" fmla="*/ 341 w 341"/>
                <a:gd name="T3" fmla="*/ 112 h 112"/>
                <a:gd name="T4" fmla="*/ 0 w 341"/>
                <a:gd name="T5" fmla="*/ 57 h 112"/>
                <a:gd name="T6" fmla="*/ 341 w 341"/>
                <a:gd name="T7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1" h="112">
                  <a:moveTo>
                    <a:pt x="341" y="0"/>
                  </a:moveTo>
                  <a:lnTo>
                    <a:pt x="341" y="112"/>
                  </a:lnTo>
                  <a:lnTo>
                    <a:pt x="0" y="57"/>
                  </a:lnTo>
                  <a:lnTo>
                    <a:pt x="341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06" name="Freeform 82"/>
            <p:cNvSpPr>
              <a:spLocks/>
            </p:cNvSpPr>
            <p:nvPr/>
          </p:nvSpPr>
          <p:spPr bwMode="auto">
            <a:xfrm>
              <a:off x="2295" y="2336"/>
              <a:ext cx="49" cy="16"/>
            </a:xfrm>
            <a:custGeom>
              <a:avLst/>
              <a:gdLst>
                <a:gd name="T0" fmla="*/ 341 w 341"/>
                <a:gd name="T1" fmla="*/ 0 h 112"/>
                <a:gd name="T2" fmla="*/ 341 w 341"/>
                <a:gd name="T3" fmla="*/ 112 h 112"/>
                <a:gd name="T4" fmla="*/ 0 w 341"/>
                <a:gd name="T5" fmla="*/ 57 h 112"/>
                <a:gd name="T6" fmla="*/ 341 w 341"/>
                <a:gd name="T7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1" h="112">
                  <a:moveTo>
                    <a:pt x="341" y="0"/>
                  </a:moveTo>
                  <a:lnTo>
                    <a:pt x="341" y="112"/>
                  </a:lnTo>
                  <a:lnTo>
                    <a:pt x="0" y="57"/>
                  </a:lnTo>
                  <a:lnTo>
                    <a:pt x="341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07" name="Freeform 83"/>
            <p:cNvSpPr>
              <a:spLocks/>
            </p:cNvSpPr>
            <p:nvPr/>
          </p:nvSpPr>
          <p:spPr bwMode="auto">
            <a:xfrm>
              <a:off x="2825" y="2336"/>
              <a:ext cx="49" cy="16"/>
            </a:xfrm>
            <a:custGeom>
              <a:avLst/>
              <a:gdLst>
                <a:gd name="T0" fmla="*/ 0 w 340"/>
                <a:gd name="T1" fmla="*/ 0 h 112"/>
                <a:gd name="T2" fmla="*/ 0 w 340"/>
                <a:gd name="T3" fmla="*/ 112 h 112"/>
                <a:gd name="T4" fmla="*/ 340 w 340"/>
                <a:gd name="T5" fmla="*/ 57 h 112"/>
                <a:gd name="T6" fmla="*/ 0 w 340"/>
                <a:gd name="T7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0" h="112">
                  <a:moveTo>
                    <a:pt x="0" y="0"/>
                  </a:moveTo>
                  <a:lnTo>
                    <a:pt x="0" y="112"/>
                  </a:lnTo>
                  <a:lnTo>
                    <a:pt x="340" y="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08" name="Freeform 84"/>
            <p:cNvSpPr>
              <a:spLocks/>
            </p:cNvSpPr>
            <p:nvPr/>
          </p:nvSpPr>
          <p:spPr bwMode="auto">
            <a:xfrm>
              <a:off x="2825" y="2336"/>
              <a:ext cx="49" cy="16"/>
            </a:xfrm>
            <a:custGeom>
              <a:avLst/>
              <a:gdLst>
                <a:gd name="T0" fmla="*/ 0 w 340"/>
                <a:gd name="T1" fmla="*/ 0 h 112"/>
                <a:gd name="T2" fmla="*/ 0 w 340"/>
                <a:gd name="T3" fmla="*/ 112 h 112"/>
                <a:gd name="T4" fmla="*/ 340 w 340"/>
                <a:gd name="T5" fmla="*/ 57 h 112"/>
                <a:gd name="T6" fmla="*/ 0 w 340"/>
                <a:gd name="T7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0" h="112">
                  <a:moveTo>
                    <a:pt x="0" y="0"/>
                  </a:moveTo>
                  <a:lnTo>
                    <a:pt x="0" y="112"/>
                  </a:lnTo>
                  <a:lnTo>
                    <a:pt x="340" y="57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09" name="Line 85"/>
            <p:cNvSpPr>
              <a:spLocks noChangeShapeType="1"/>
            </p:cNvSpPr>
            <p:nvPr/>
          </p:nvSpPr>
          <p:spPr bwMode="auto">
            <a:xfrm>
              <a:off x="2295" y="2052"/>
              <a:ext cx="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10" name="Line 86"/>
            <p:cNvSpPr>
              <a:spLocks noChangeShapeType="1"/>
            </p:cNvSpPr>
            <p:nvPr/>
          </p:nvSpPr>
          <p:spPr bwMode="auto">
            <a:xfrm>
              <a:off x="2874" y="1965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11" name="Line 87"/>
            <p:cNvSpPr>
              <a:spLocks noChangeShapeType="1"/>
            </p:cNvSpPr>
            <p:nvPr/>
          </p:nvSpPr>
          <p:spPr bwMode="auto">
            <a:xfrm>
              <a:off x="2874" y="2344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12" name="Line 88"/>
            <p:cNvSpPr>
              <a:spLocks noChangeShapeType="1"/>
            </p:cNvSpPr>
            <p:nvPr/>
          </p:nvSpPr>
          <p:spPr bwMode="auto">
            <a:xfrm>
              <a:off x="2527" y="2023"/>
              <a:ext cx="0" cy="2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13" name="Line 89"/>
            <p:cNvSpPr>
              <a:spLocks noChangeShapeType="1"/>
            </p:cNvSpPr>
            <p:nvPr/>
          </p:nvSpPr>
          <p:spPr bwMode="auto">
            <a:xfrm>
              <a:off x="2874" y="1965"/>
              <a:ext cx="0" cy="2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14" name="Line 90"/>
            <p:cNvSpPr>
              <a:spLocks noChangeShapeType="1"/>
            </p:cNvSpPr>
            <p:nvPr/>
          </p:nvSpPr>
          <p:spPr bwMode="auto">
            <a:xfrm>
              <a:off x="2576" y="2226"/>
              <a:ext cx="24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15" name="Freeform 91"/>
            <p:cNvSpPr>
              <a:spLocks/>
            </p:cNvSpPr>
            <p:nvPr/>
          </p:nvSpPr>
          <p:spPr bwMode="auto">
            <a:xfrm>
              <a:off x="2527" y="2218"/>
              <a:ext cx="49" cy="16"/>
            </a:xfrm>
            <a:custGeom>
              <a:avLst/>
              <a:gdLst>
                <a:gd name="T0" fmla="*/ 341 w 341"/>
                <a:gd name="T1" fmla="*/ 0 h 113"/>
                <a:gd name="T2" fmla="*/ 341 w 341"/>
                <a:gd name="T3" fmla="*/ 113 h 113"/>
                <a:gd name="T4" fmla="*/ 0 w 341"/>
                <a:gd name="T5" fmla="*/ 57 h 113"/>
                <a:gd name="T6" fmla="*/ 341 w 341"/>
                <a:gd name="T7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1" h="113">
                  <a:moveTo>
                    <a:pt x="341" y="0"/>
                  </a:moveTo>
                  <a:lnTo>
                    <a:pt x="341" y="113"/>
                  </a:lnTo>
                  <a:lnTo>
                    <a:pt x="0" y="57"/>
                  </a:lnTo>
                  <a:lnTo>
                    <a:pt x="341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16" name="Freeform 92"/>
            <p:cNvSpPr>
              <a:spLocks/>
            </p:cNvSpPr>
            <p:nvPr/>
          </p:nvSpPr>
          <p:spPr bwMode="auto">
            <a:xfrm>
              <a:off x="2527" y="2218"/>
              <a:ext cx="49" cy="16"/>
            </a:xfrm>
            <a:custGeom>
              <a:avLst/>
              <a:gdLst>
                <a:gd name="T0" fmla="*/ 341 w 341"/>
                <a:gd name="T1" fmla="*/ 0 h 113"/>
                <a:gd name="T2" fmla="*/ 341 w 341"/>
                <a:gd name="T3" fmla="*/ 113 h 113"/>
                <a:gd name="T4" fmla="*/ 0 w 341"/>
                <a:gd name="T5" fmla="*/ 57 h 113"/>
                <a:gd name="T6" fmla="*/ 341 w 341"/>
                <a:gd name="T7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1" h="113">
                  <a:moveTo>
                    <a:pt x="341" y="0"/>
                  </a:moveTo>
                  <a:lnTo>
                    <a:pt x="341" y="113"/>
                  </a:lnTo>
                  <a:lnTo>
                    <a:pt x="0" y="57"/>
                  </a:lnTo>
                  <a:lnTo>
                    <a:pt x="341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17" name="Freeform 93"/>
            <p:cNvSpPr>
              <a:spLocks/>
            </p:cNvSpPr>
            <p:nvPr/>
          </p:nvSpPr>
          <p:spPr bwMode="auto">
            <a:xfrm>
              <a:off x="2825" y="2218"/>
              <a:ext cx="49" cy="16"/>
            </a:xfrm>
            <a:custGeom>
              <a:avLst/>
              <a:gdLst>
                <a:gd name="T0" fmla="*/ 0 w 340"/>
                <a:gd name="T1" fmla="*/ 0 h 113"/>
                <a:gd name="T2" fmla="*/ 0 w 340"/>
                <a:gd name="T3" fmla="*/ 113 h 113"/>
                <a:gd name="T4" fmla="*/ 340 w 340"/>
                <a:gd name="T5" fmla="*/ 57 h 113"/>
                <a:gd name="T6" fmla="*/ 0 w 340"/>
                <a:gd name="T7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0" h="113">
                  <a:moveTo>
                    <a:pt x="0" y="0"/>
                  </a:moveTo>
                  <a:lnTo>
                    <a:pt x="0" y="113"/>
                  </a:lnTo>
                  <a:lnTo>
                    <a:pt x="340" y="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18" name="Freeform 94"/>
            <p:cNvSpPr>
              <a:spLocks/>
            </p:cNvSpPr>
            <p:nvPr/>
          </p:nvSpPr>
          <p:spPr bwMode="auto">
            <a:xfrm>
              <a:off x="2825" y="2218"/>
              <a:ext cx="49" cy="16"/>
            </a:xfrm>
            <a:custGeom>
              <a:avLst/>
              <a:gdLst>
                <a:gd name="T0" fmla="*/ 0 w 340"/>
                <a:gd name="T1" fmla="*/ 0 h 113"/>
                <a:gd name="T2" fmla="*/ 0 w 340"/>
                <a:gd name="T3" fmla="*/ 113 h 113"/>
                <a:gd name="T4" fmla="*/ 340 w 340"/>
                <a:gd name="T5" fmla="*/ 57 h 113"/>
                <a:gd name="T6" fmla="*/ 0 w 340"/>
                <a:gd name="T7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0" h="113">
                  <a:moveTo>
                    <a:pt x="0" y="0"/>
                  </a:moveTo>
                  <a:lnTo>
                    <a:pt x="0" y="113"/>
                  </a:lnTo>
                  <a:lnTo>
                    <a:pt x="340" y="57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19" name="Line 95"/>
            <p:cNvSpPr>
              <a:spLocks noChangeShapeType="1"/>
            </p:cNvSpPr>
            <p:nvPr/>
          </p:nvSpPr>
          <p:spPr bwMode="auto">
            <a:xfrm>
              <a:off x="2527" y="2023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20" name="Line 96"/>
            <p:cNvSpPr>
              <a:spLocks noChangeShapeType="1"/>
            </p:cNvSpPr>
            <p:nvPr/>
          </p:nvSpPr>
          <p:spPr bwMode="auto">
            <a:xfrm>
              <a:off x="2874" y="1965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21" name="Line 97"/>
            <p:cNvSpPr>
              <a:spLocks noChangeShapeType="1"/>
            </p:cNvSpPr>
            <p:nvPr/>
          </p:nvSpPr>
          <p:spPr bwMode="auto">
            <a:xfrm>
              <a:off x="2874" y="2226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22" name="Line 98"/>
            <p:cNvSpPr>
              <a:spLocks noChangeShapeType="1"/>
            </p:cNvSpPr>
            <p:nvPr/>
          </p:nvSpPr>
          <p:spPr bwMode="auto">
            <a:xfrm>
              <a:off x="1717" y="2023"/>
              <a:ext cx="0" cy="2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23" name="Line 99"/>
            <p:cNvSpPr>
              <a:spLocks noChangeShapeType="1"/>
            </p:cNvSpPr>
            <p:nvPr/>
          </p:nvSpPr>
          <p:spPr bwMode="auto">
            <a:xfrm>
              <a:off x="1254" y="1965"/>
              <a:ext cx="0" cy="2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24" name="Line 100"/>
            <p:cNvSpPr>
              <a:spLocks noChangeShapeType="1"/>
            </p:cNvSpPr>
            <p:nvPr/>
          </p:nvSpPr>
          <p:spPr bwMode="auto">
            <a:xfrm flipH="1">
              <a:off x="1303" y="2226"/>
              <a:ext cx="36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25" name="Freeform 101"/>
            <p:cNvSpPr>
              <a:spLocks/>
            </p:cNvSpPr>
            <p:nvPr/>
          </p:nvSpPr>
          <p:spPr bwMode="auto">
            <a:xfrm>
              <a:off x="1668" y="2218"/>
              <a:ext cx="49" cy="16"/>
            </a:xfrm>
            <a:custGeom>
              <a:avLst/>
              <a:gdLst>
                <a:gd name="T0" fmla="*/ 0 w 340"/>
                <a:gd name="T1" fmla="*/ 0 h 113"/>
                <a:gd name="T2" fmla="*/ 0 w 340"/>
                <a:gd name="T3" fmla="*/ 113 h 113"/>
                <a:gd name="T4" fmla="*/ 340 w 340"/>
                <a:gd name="T5" fmla="*/ 57 h 113"/>
                <a:gd name="T6" fmla="*/ 0 w 340"/>
                <a:gd name="T7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0" h="113">
                  <a:moveTo>
                    <a:pt x="0" y="0"/>
                  </a:moveTo>
                  <a:lnTo>
                    <a:pt x="0" y="113"/>
                  </a:lnTo>
                  <a:lnTo>
                    <a:pt x="340" y="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26" name="Freeform 102"/>
            <p:cNvSpPr>
              <a:spLocks/>
            </p:cNvSpPr>
            <p:nvPr/>
          </p:nvSpPr>
          <p:spPr bwMode="auto">
            <a:xfrm>
              <a:off x="1668" y="2218"/>
              <a:ext cx="49" cy="16"/>
            </a:xfrm>
            <a:custGeom>
              <a:avLst/>
              <a:gdLst>
                <a:gd name="T0" fmla="*/ 0 w 340"/>
                <a:gd name="T1" fmla="*/ 0 h 113"/>
                <a:gd name="T2" fmla="*/ 0 w 340"/>
                <a:gd name="T3" fmla="*/ 113 h 113"/>
                <a:gd name="T4" fmla="*/ 340 w 340"/>
                <a:gd name="T5" fmla="*/ 57 h 113"/>
                <a:gd name="T6" fmla="*/ 0 w 340"/>
                <a:gd name="T7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0" h="113">
                  <a:moveTo>
                    <a:pt x="0" y="0"/>
                  </a:moveTo>
                  <a:lnTo>
                    <a:pt x="0" y="113"/>
                  </a:lnTo>
                  <a:lnTo>
                    <a:pt x="340" y="57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27" name="Freeform 103"/>
            <p:cNvSpPr>
              <a:spLocks/>
            </p:cNvSpPr>
            <p:nvPr/>
          </p:nvSpPr>
          <p:spPr bwMode="auto">
            <a:xfrm>
              <a:off x="1254" y="2218"/>
              <a:ext cx="49" cy="16"/>
            </a:xfrm>
            <a:custGeom>
              <a:avLst/>
              <a:gdLst>
                <a:gd name="T0" fmla="*/ 341 w 341"/>
                <a:gd name="T1" fmla="*/ 0 h 113"/>
                <a:gd name="T2" fmla="*/ 341 w 341"/>
                <a:gd name="T3" fmla="*/ 113 h 113"/>
                <a:gd name="T4" fmla="*/ 0 w 341"/>
                <a:gd name="T5" fmla="*/ 57 h 113"/>
                <a:gd name="T6" fmla="*/ 341 w 341"/>
                <a:gd name="T7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1" h="113">
                  <a:moveTo>
                    <a:pt x="341" y="0"/>
                  </a:moveTo>
                  <a:lnTo>
                    <a:pt x="341" y="113"/>
                  </a:lnTo>
                  <a:lnTo>
                    <a:pt x="0" y="57"/>
                  </a:lnTo>
                  <a:lnTo>
                    <a:pt x="341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28" name="Freeform 104"/>
            <p:cNvSpPr>
              <a:spLocks/>
            </p:cNvSpPr>
            <p:nvPr/>
          </p:nvSpPr>
          <p:spPr bwMode="auto">
            <a:xfrm>
              <a:off x="1254" y="2218"/>
              <a:ext cx="49" cy="16"/>
            </a:xfrm>
            <a:custGeom>
              <a:avLst/>
              <a:gdLst>
                <a:gd name="T0" fmla="*/ 341 w 341"/>
                <a:gd name="T1" fmla="*/ 0 h 113"/>
                <a:gd name="T2" fmla="*/ 341 w 341"/>
                <a:gd name="T3" fmla="*/ 113 h 113"/>
                <a:gd name="T4" fmla="*/ 0 w 341"/>
                <a:gd name="T5" fmla="*/ 57 h 113"/>
                <a:gd name="T6" fmla="*/ 341 w 341"/>
                <a:gd name="T7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1" h="113">
                  <a:moveTo>
                    <a:pt x="341" y="0"/>
                  </a:moveTo>
                  <a:lnTo>
                    <a:pt x="341" y="113"/>
                  </a:lnTo>
                  <a:lnTo>
                    <a:pt x="0" y="57"/>
                  </a:lnTo>
                  <a:lnTo>
                    <a:pt x="341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29" name="Line 105"/>
            <p:cNvSpPr>
              <a:spLocks noChangeShapeType="1"/>
            </p:cNvSpPr>
            <p:nvPr/>
          </p:nvSpPr>
          <p:spPr bwMode="auto">
            <a:xfrm>
              <a:off x="1717" y="2023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30" name="Line 106"/>
            <p:cNvSpPr>
              <a:spLocks noChangeShapeType="1"/>
            </p:cNvSpPr>
            <p:nvPr/>
          </p:nvSpPr>
          <p:spPr bwMode="auto">
            <a:xfrm>
              <a:off x="1254" y="1965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31" name="Line 107"/>
            <p:cNvSpPr>
              <a:spLocks noChangeShapeType="1"/>
            </p:cNvSpPr>
            <p:nvPr/>
          </p:nvSpPr>
          <p:spPr bwMode="auto">
            <a:xfrm>
              <a:off x="1254" y="2226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32" name="Line 108"/>
            <p:cNvSpPr>
              <a:spLocks noChangeShapeType="1"/>
            </p:cNvSpPr>
            <p:nvPr/>
          </p:nvSpPr>
          <p:spPr bwMode="auto">
            <a:xfrm>
              <a:off x="1254" y="1733"/>
              <a:ext cx="26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33" name="Line 109"/>
            <p:cNvSpPr>
              <a:spLocks noChangeShapeType="1"/>
            </p:cNvSpPr>
            <p:nvPr/>
          </p:nvSpPr>
          <p:spPr bwMode="auto">
            <a:xfrm>
              <a:off x="1254" y="1965"/>
              <a:ext cx="26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34" name="Line 110"/>
            <p:cNvSpPr>
              <a:spLocks noChangeShapeType="1"/>
            </p:cNvSpPr>
            <p:nvPr/>
          </p:nvSpPr>
          <p:spPr bwMode="auto">
            <a:xfrm>
              <a:off x="1487" y="1782"/>
              <a:ext cx="0" cy="1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35" name="Freeform 111"/>
            <p:cNvSpPr>
              <a:spLocks/>
            </p:cNvSpPr>
            <p:nvPr/>
          </p:nvSpPr>
          <p:spPr bwMode="auto">
            <a:xfrm>
              <a:off x="1479" y="1733"/>
              <a:ext cx="17" cy="49"/>
            </a:xfrm>
            <a:custGeom>
              <a:avLst/>
              <a:gdLst>
                <a:gd name="T0" fmla="*/ 0 w 114"/>
                <a:gd name="T1" fmla="*/ 340 h 340"/>
                <a:gd name="T2" fmla="*/ 114 w 114"/>
                <a:gd name="T3" fmla="*/ 340 h 340"/>
                <a:gd name="T4" fmla="*/ 57 w 114"/>
                <a:gd name="T5" fmla="*/ 0 h 340"/>
                <a:gd name="T6" fmla="*/ 0 w 114"/>
                <a:gd name="T7" fmla="*/ 34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4" h="340">
                  <a:moveTo>
                    <a:pt x="0" y="340"/>
                  </a:moveTo>
                  <a:lnTo>
                    <a:pt x="114" y="340"/>
                  </a:lnTo>
                  <a:lnTo>
                    <a:pt x="57" y="0"/>
                  </a:lnTo>
                  <a:lnTo>
                    <a:pt x="0" y="34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36" name="Freeform 112"/>
            <p:cNvSpPr>
              <a:spLocks/>
            </p:cNvSpPr>
            <p:nvPr/>
          </p:nvSpPr>
          <p:spPr bwMode="auto">
            <a:xfrm>
              <a:off x="1479" y="1733"/>
              <a:ext cx="17" cy="49"/>
            </a:xfrm>
            <a:custGeom>
              <a:avLst/>
              <a:gdLst>
                <a:gd name="T0" fmla="*/ 0 w 114"/>
                <a:gd name="T1" fmla="*/ 340 h 340"/>
                <a:gd name="T2" fmla="*/ 114 w 114"/>
                <a:gd name="T3" fmla="*/ 340 h 340"/>
                <a:gd name="T4" fmla="*/ 57 w 114"/>
                <a:gd name="T5" fmla="*/ 0 h 340"/>
                <a:gd name="T6" fmla="*/ 0 w 114"/>
                <a:gd name="T7" fmla="*/ 34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4" h="340">
                  <a:moveTo>
                    <a:pt x="0" y="340"/>
                  </a:moveTo>
                  <a:lnTo>
                    <a:pt x="114" y="340"/>
                  </a:lnTo>
                  <a:lnTo>
                    <a:pt x="57" y="0"/>
                  </a:lnTo>
                  <a:lnTo>
                    <a:pt x="0" y="34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37" name="Freeform 113"/>
            <p:cNvSpPr>
              <a:spLocks/>
            </p:cNvSpPr>
            <p:nvPr/>
          </p:nvSpPr>
          <p:spPr bwMode="auto">
            <a:xfrm>
              <a:off x="1479" y="1916"/>
              <a:ext cx="17" cy="49"/>
            </a:xfrm>
            <a:custGeom>
              <a:avLst/>
              <a:gdLst>
                <a:gd name="T0" fmla="*/ 0 w 114"/>
                <a:gd name="T1" fmla="*/ 0 h 341"/>
                <a:gd name="T2" fmla="*/ 114 w 114"/>
                <a:gd name="T3" fmla="*/ 0 h 341"/>
                <a:gd name="T4" fmla="*/ 57 w 114"/>
                <a:gd name="T5" fmla="*/ 341 h 341"/>
                <a:gd name="T6" fmla="*/ 0 w 114"/>
                <a:gd name="T7" fmla="*/ 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4" h="341">
                  <a:moveTo>
                    <a:pt x="0" y="0"/>
                  </a:moveTo>
                  <a:lnTo>
                    <a:pt x="114" y="0"/>
                  </a:lnTo>
                  <a:lnTo>
                    <a:pt x="57" y="3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38" name="Freeform 114"/>
            <p:cNvSpPr>
              <a:spLocks/>
            </p:cNvSpPr>
            <p:nvPr/>
          </p:nvSpPr>
          <p:spPr bwMode="auto">
            <a:xfrm>
              <a:off x="1479" y="1916"/>
              <a:ext cx="17" cy="49"/>
            </a:xfrm>
            <a:custGeom>
              <a:avLst/>
              <a:gdLst>
                <a:gd name="T0" fmla="*/ 0 w 114"/>
                <a:gd name="T1" fmla="*/ 0 h 341"/>
                <a:gd name="T2" fmla="*/ 114 w 114"/>
                <a:gd name="T3" fmla="*/ 0 h 341"/>
                <a:gd name="T4" fmla="*/ 57 w 114"/>
                <a:gd name="T5" fmla="*/ 341 h 341"/>
                <a:gd name="T6" fmla="*/ 0 w 114"/>
                <a:gd name="T7" fmla="*/ 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4" h="341">
                  <a:moveTo>
                    <a:pt x="0" y="0"/>
                  </a:moveTo>
                  <a:lnTo>
                    <a:pt x="114" y="0"/>
                  </a:lnTo>
                  <a:lnTo>
                    <a:pt x="57" y="34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39" name="Line 115"/>
            <p:cNvSpPr>
              <a:spLocks noChangeShapeType="1"/>
            </p:cNvSpPr>
            <p:nvPr/>
          </p:nvSpPr>
          <p:spPr bwMode="auto">
            <a:xfrm>
              <a:off x="1254" y="1733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40" name="Line 116"/>
            <p:cNvSpPr>
              <a:spLocks noChangeShapeType="1"/>
            </p:cNvSpPr>
            <p:nvPr/>
          </p:nvSpPr>
          <p:spPr bwMode="auto">
            <a:xfrm>
              <a:off x="1254" y="1965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41" name="Line 117"/>
            <p:cNvSpPr>
              <a:spLocks noChangeShapeType="1"/>
            </p:cNvSpPr>
            <p:nvPr/>
          </p:nvSpPr>
          <p:spPr bwMode="auto">
            <a:xfrm>
              <a:off x="1487" y="1965"/>
              <a:ext cx="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42" name="Line 118"/>
            <p:cNvSpPr>
              <a:spLocks noChangeShapeType="1"/>
            </p:cNvSpPr>
            <p:nvPr/>
          </p:nvSpPr>
          <p:spPr bwMode="auto">
            <a:xfrm>
              <a:off x="1890" y="1676"/>
              <a:ext cx="6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43" name="Line 119"/>
            <p:cNvSpPr>
              <a:spLocks noChangeShapeType="1"/>
            </p:cNvSpPr>
            <p:nvPr/>
          </p:nvSpPr>
          <p:spPr bwMode="auto">
            <a:xfrm>
              <a:off x="1890" y="2023"/>
              <a:ext cx="6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44" name="Line 120"/>
            <p:cNvSpPr>
              <a:spLocks noChangeShapeType="1"/>
            </p:cNvSpPr>
            <p:nvPr/>
          </p:nvSpPr>
          <p:spPr bwMode="auto">
            <a:xfrm>
              <a:off x="1923" y="1724"/>
              <a:ext cx="0" cy="2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45" name="Freeform 121"/>
            <p:cNvSpPr>
              <a:spLocks/>
            </p:cNvSpPr>
            <p:nvPr/>
          </p:nvSpPr>
          <p:spPr bwMode="auto">
            <a:xfrm>
              <a:off x="1915" y="1676"/>
              <a:ext cx="16" cy="48"/>
            </a:xfrm>
            <a:custGeom>
              <a:avLst/>
              <a:gdLst>
                <a:gd name="T0" fmla="*/ 0 w 114"/>
                <a:gd name="T1" fmla="*/ 340 h 340"/>
                <a:gd name="T2" fmla="*/ 114 w 114"/>
                <a:gd name="T3" fmla="*/ 340 h 340"/>
                <a:gd name="T4" fmla="*/ 57 w 114"/>
                <a:gd name="T5" fmla="*/ 0 h 340"/>
                <a:gd name="T6" fmla="*/ 0 w 114"/>
                <a:gd name="T7" fmla="*/ 34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4" h="340">
                  <a:moveTo>
                    <a:pt x="0" y="340"/>
                  </a:moveTo>
                  <a:lnTo>
                    <a:pt x="114" y="340"/>
                  </a:lnTo>
                  <a:lnTo>
                    <a:pt x="57" y="0"/>
                  </a:lnTo>
                  <a:lnTo>
                    <a:pt x="0" y="34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46" name="Freeform 122"/>
            <p:cNvSpPr>
              <a:spLocks/>
            </p:cNvSpPr>
            <p:nvPr/>
          </p:nvSpPr>
          <p:spPr bwMode="auto">
            <a:xfrm>
              <a:off x="1915" y="1676"/>
              <a:ext cx="16" cy="48"/>
            </a:xfrm>
            <a:custGeom>
              <a:avLst/>
              <a:gdLst>
                <a:gd name="T0" fmla="*/ 0 w 114"/>
                <a:gd name="T1" fmla="*/ 340 h 340"/>
                <a:gd name="T2" fmla="*/ 114 w 114"/>
                <a:gd name="T3" fmla="*/ 340 h 340"/>
                <a:gd name="T4" fmla="*/ 57 w 114"/>
                <a:gd name="T5" fmla="*/ 0 h 340"/>
                <a:gd name="T6" fmla="*/ 0 w 114"/>
                <a:gd name="T7" fmla="*/ 34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4" h="340">
                  <a:moveTo>
                    <a:pt x="0" y="340"/>
                  </a:moveTo>
                  <a:lnTo>
                    <a:pt x="114" y="340"/>
                  </a:lnTo>
                  <a:lnTo>
                    <a:pt x="57" y="0"/>
                  </a:lnTo>
                  <a:lnTo>
                    <a:pt x="0" y="34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47" name="Freeform 123"/>
            <p:cNvSpPr>
              <a:spLocks/>
            </p:cNvSpPr>
            <p:nvPr/>
          </p:nvSpPr>
          <p:spPr bwMode="auto">
            <a:xfrm>
              <a:off x="1915" y="1974"/>
              <a:ext cx="16" cy="49"/>
            </a:xfrm>
            <a:custGeom>
              <a:avLst/>
              <a:gdLst>
                <a:gd name="T0" fmla="*/ 0 w 114"/>
                <a:gd name="T1" fmla="*/ 0 h 340"/>
                <a:gd name="T2" fmla="*/ 114 w 114"/>
                <a:gd name="T3" fmla="*/ 0 h 340"/>
                <a:gd name="T4" fmla="*/ 57 w 114"/>
                <a:gd name="T5" fmla="*/ 340 h 340"/>
                <a:gd name="T6" fmla="*/ 0 w 114"/>
                <a:gd name="T7" fmla="*/ 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4" h="340">
                  <a:moveTo>
                    <a:pt x="0" y="0"/>
                  </a:moveTo>
                  <a:lnTo>
                    <a:pt x="114" y="0"/>
                  </a:lnTo>
                  <a:lnTo>
                    <a:pt x="57" y="3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48" name="Freeform 124"/>
            <p:cNvSpPr>
              <a:spLocks/>
            </p:cNvSpPr>
            <p:nvPr/>
          </p:nvSpPr>
          <p:spPr bwMode="auto">
            <a:xfrm>
              <a:off x="1915" y="1974"/>
              <a:ext cx="16" cy="49"/>
            </a:xfrm>
            <a:custGeom>
              <a:avLst/>
              <a:gdLst>
                <a:gd name="T0" fmla="*/ 0 w 114"/>
                <a:gd name="T1" fmla="*/ 0 h 340"/>
                <a:gd name="T2" fmla="*/ 114 w 114"/>
                <a:gd name="T3" fmla="*/ 0 h 340"/>
                <a:gd name="T4" fmla="*/ 57 w 114"/>
                <a:gd name="T5" fmla="*/ 340 h 340"/>
                <a:gd name="T6" fmla="*/ 0 w 114"/>
                <a:gd name="T7" fmla="*/ 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4" h="340">
                  <a:moveTo>
                    <a:pt x="0" y="0"/>
                  </a:moveTo>
                  <a:lnTo>
                    <a:pt x="114" y="0"/>
                  </a:lnTo>
                  <a:lnTo>
                    <a:pt x="57" y="34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49" name="Line 125"/>
            <p:cNvSpPr>
              <a:spLocks noChangeShapeType="1"/>
            </p:cNvSpPr>
            <p:nvPr/>
          </p:nvSpPr>
          <p:spPr bwMode="auto">
            <a:xfrm>
              <a:off x="1890" y="1676"/>
              <a:ext cx="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50" name="Line 126"/>
            <p:cNvSpPr>
              <a:spLocks noChangeShapeType="1"/>
            </p:cNvSpPr>
            <p:nvPr/>
          </p:nvSpPr>
          <p:spPr bwMode="auto">
            <a:xfrm>
              <a:off x="1890" y="2023"/>
              <a:ext cx="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51" name="Line 127"/>
            <p:cNvSpPr>
              <a:spLocks noChangeShapeType="1"/>
            </p:cNvSpPr>
            <p:nvPr/>
          </p:nvSpPr>
          <p:spPr bwMode="auto">
            <a:xfrm>
              <a:off x="1923" y="2023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52" name="Line 128"/>
            <p:cNvSpPr>
              <a:spLocks noChangeShapeType="1"/>
            </p:cNvSpPr>
            <p:nvPr/>
          </p:nvSpPr>
          <p:spPr bwMode="auto">
            <a:xfrm>
              <a:off x="2180" y="1618"/>
              <a:ext cx="7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53" name="Line 129"/>
            <p:cNvSpPr>
              <a:spLocks noChangeShapeType="1"/>
            </p:cNvSpPr>
            <p:nvPr/>
          </p:nvSpPr>
          <p:spPr bwMode="auto">
            <a:xfrm>
              <a:off x="2180" y="2081"/>
              <a:ext cx="7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54" name="Line 130"/>
            <p:cNvSpPr>
              <a:spLocks noChangeShapeType="1"/>
            </p:cNvSpPr>
            <p:nvPr/>
          </p:nvSpPr>
          <p:spPr bwMode="auto">
            <a:xfrm>
              <a:off x="2220" y="1666"/>
              <a:ext cx="0" cy="3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55" name="Freeform 131"/>
            <p:cNvSpPr>
              <a:spLocks/>
            </p:cNvSpPr>
            <p:nvPr/>
          </p:nvSpPr>
          <p:spPr bwMode="auto">
            <a:xfrm>
              <a:off x="2211" y="1618"/>
              <a:ext cx="17" cy="48"/>
            </a:xfrm>
            <a:custGeom>
              <a:avLst/>
              <a:gdLst>
                <a:gd name="T0" fmla="*/ 0 w 114"/>
                <a:gd name="T1" fmla="*/ 341 h 341"/>
                <a:gd name="T2" fmla="*/ 114 w 114"/>
                <a:gd name="T3" fmla="*/ 341 h 341"/>
                <a:gd name="T4" fmla="*/ 57 w 114"/>
                <a:gd name="T5" fmla="*/ 0 h 341"/>
                <a:gd name="T6" fmla="*/ 0 w 114"/>
                <a:gd name="T7" fmla="*/ 341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4" h="341">
                  <a:moveTo>
                    <a:pt x="0" y="341"/>
                  </a:moveTo>
                  <a:lnTo>
                    <a:pt x="114" y="341"/>
                  </a:lnTo>
                  <a:lnTo>
                    <a:pt x="57" y="0"/>
                  </a:lnTo>
                  <a:lnTo>
                    <a:pt x="0" y="341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56" name="Freeform 132"/>
            <p:cNvSpPr>
              <a:spLocks/>
            </p:cNvSpPr>
            <p:nvPr/>
          </p:nvSpPr>
          <p:spPr bwMode="auto">
            <a:xfrm>
              <a:off x="2211" y="1618"/>
              <a:ext cx="17" cy="48"/>
            </a:xfrm>
            <a:custGeom>
              <a:avLst/>
              <a:gdLst>
                <a:gd name="T0" fmla="*/ 0 w 114"/>
                <a:gd name="T1" fmla="*/ 341 h 341"/>
                <a:gd name="T2" fmla="*/ 114 w 114"/>
                <a:gd name="T3" fmla="*/ 341 h 341"/>
                <a:gd name="T4" fmla="*/ 57 w 114"/>
                <a:gd name="T5" fmla="*/ 0 h 341"/>
                <a:gd name="T6" fmla="*/ 0 w 114"/>
                <a:gd name="T7" fmla="*/ 341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4" h="341">
                  <a:moveTo>
                    <a:pt x="0" y="341"/>
                  </a:moveTo>
                  <a:lnTo>
                    <a:pt x="114" y="341"/>
                  </a:lnTo>
                  <a:lnTo>
                    <a:pt x="57" y="0"/>
                  </a:lnTo>
                  <a:lnTo>
                    <a:pt x="0" y="341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57" name="Freeform 133"/>
            <p:cNvSpPr>
              <a:spLocks/>
            </p:cNvSpPr>
            <p:nvPr/>
          </p:nvSpPr>
          <p:spPr bwMode="auto">
            <a:xfrm>
              <a:off x="2211" y="2032"/>
              <a:ext cx="17" cy="49"/>
            </a:xfrm>
            <a:custGeom>
              <a:avLst/>
              <a:gdLst>
                <a:gd name="T0" fmla="*/ 0 w 114"/>
                <a:gd name="T1" fmla="*/ 0 h 340"/>
                <a:gd name="T2" fmla="*/ 114 w 114"/>
                <a:gd name="T3" fmla="*/ 0 h 340"/>
                <a:gd name="T4" fmla="*/ 57 w 114"/>
                <a:gd name="T5" fmla="*/ 340 h 340"/>
                <a:gd name="T6" fmla="*/ 0 w 114"/>
                <a:gd name="T7" fmla="*/ 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4" h="340">
                  <a:moveTo>
                    <a:pt x="0" y="0"/>
                  </a:moveTo>
                  <a:lnTo>
                    <a:pt x="114" y="0"/>
                  </a:lnTo>
                  <a:lnTo>
                    <a:pt x="57" y="3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58" name="Freeform 134"/>
            <p:cNvSpPr>
              <a:spLocks/>
            </p:cNvSpPr>
            <p:nvPr/>
          </p:nvSpPr>
          <p:spPr bwMode="auto">
            <a:xfrm>
              <a:off x="2211" y="2032"/>
              <a:ext cx="17" cy="49"/>
            </a:xfrm>
            <a:custGeom>
              <a:avLst/>
              <a:gdLst>
                <a:gd name="T0" fmla="*/ 0 w 114"/>
                <a:gd name="T1" fmla="*/ 0 h 340"/>
                <a:gd name="T2" fmla="*/ 114 w 114"/>
                <a:gd name="T3" fmla="*/ 0 h 340"/>
                <a:gd name="T4" fmla="*/ 57 w 114"/>
                <a:gd name="T5" fmla="*/ 340 h 340"/>
                <a:gd name="T6" fmla="*/ 0 w 114"/>
                <a:gd name="T7" fmla="*/ 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4" h="340">
                  <a:moveTo>
                    <a:pt x="0" y="0"/>
                  </a:moveTo>
                  <a:lnTo>
                    <a:pt x="114" y="0"/>
                  </a:lnTo>
                  <a:lnTo>
                    <a:pt x="57" y="34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59" name="Line 135"/>
            <p:cNvSpPr>
              <a:spLocks noChangeShapeType="1"/>
            </p:cNvSpPr>
            <p:nvPr/>
          </p:nvSpPr>
          <p:spPr bwMode="auto">
            <a:xfrm>
              <a:off x="2180" y="1618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60" name="Line 136"/>
            <p:cNvSpPr>
              <a:spLocks noChangeShapeType="1"/>
            </p:cNvSpPr>
            <p:nvPr/>
          </p:nvSpPr>
          <p:spPr bwMode="auto">
            <a:xfrm>
              <a:off x="2180" y="2081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61" name="Line 137"/>
            <p:cNvSpPr>
              <a:spLocks noChangeShapeType="1"/>
            </p:cNvSpPr>
            <p:nvPr/>
          </p:nvSpPr>
          <p:spPr bwMode="auto">
            <a:xfrm>
              <a:off x="2220" y="2081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62" name="Line 138"/>
            <p:cNvSpPr>
              <a:spLocks noChangeShapeType="1"/>
            </p:cNvSpPr>
            <p:nvPr/>
          </p:nvSpPr>
          <p:spPr bwMode="auto">
            <a:xfrm>
              <a:off x="2411" y="1676"/>
              <a:ext cx="8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63" name="Line 139"/>
            <p:cNvSpPr>
              <a:spLocks noChangeShapeType="1"/>
            </p:cNvSpPr>
            <p:nvPr/>
          </p:nvSpPr>
          <p:spPr bwMode="auto">
            <a:xfrm>
              <a:off x="2411" y="2023"/>
              <a:ext cx="8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64" name="Line 140"/>
            <p:cNvSpPr>
              <a:spLocks noChangeShapeType="1"/>
            </p:cNvSpPr>
            <p:nvPr/>
          </p:nvSpPr>
          <p:spPr bwMode="auto">
            <a:xfrm>
              <a:off x="2464" y="1724"/>
              <a:ext cx="0" cy="2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65" name="Freeform 141"/>
            <p:cNvSpPr>
              <a:spLocks/>
            </p:cNvSpPr>
            <p:nvPr/>
          </p:nvSpPr>
          <p:spPr bwMode="auto">
            <a:xfrm>
              <a:off x="2456" y="1676"/>
              <a:ext cx="17" cy="48"/>
            </a:xfrm>
            <a:custGeom>
              <a:avLst/>
              <a:gdLst>
                <a:gd name="T0" fmla="*/ 0 w 113"/>
                <a:gd name="T1" fmla="*/ 340 h 340"/>
                <a:gd name="T2" fmla="*/ 113 w 113"/>
                <a:gd name="T3" fmla="*/ 340 h 340"/>
                <a:gd name="T4" fmla="*/ 56 w 113"/>
                <a:gd name="T5" fmla="*/ 0 h 340"/>
                <a:gd name="T6" fmla="*/ 0 w 113"/>
                <a:gd name="T7" fmla="*/ 34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3" h="340">
                  <a:moveTo>
                    <a:pt x="0" y="340"/>
                  </a:moveTo>
                  <a:lnTo>
                    <a:pt x="113" y="340"/>
                  </a:lnTo>
                  <a:lnTo>
                    <a:pt x="56" y="0"/>
                  </a:lnTo>
                  <a:lnTo>
                    <a:pt x="0" y="34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66" name="Freeform 142"/>
            <p:cNvSpPr>
              <a:spLocks/>
            </p:cNvSpPr>
            <p:nvPr/>
          </p:nvSpPr>
          <p:spPr bwMode="auto">
            <a:xfrm>
              <a:off x="2456" y="1676"/>
              <a:ext cx="17" cy="48"/>
            </a:xfrm>
            <a:custGeom>
              <a:avLst/>
              <a:gdLst>
                <a:gd name="T0" fmla="*/ 0 w 113"/>
                <a:gd name="T1" fmla="*/ 340 h 340"/>
                <a:gd name="T2" fmla="*/ 113 w 113"/>
                <a:gd name="T3" fmla="*/ 340 h 340"/>
                <a:gd name="T4" fmla="*/ 56 w 113"/>
                <a:gd name="T5" fmla="*/ 0 h 340"/>
                <a:gd name="T6" fmla="*/ 0 w 113"/>
                <a:gd name="T7" fmla="*/ 34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3" h="340">
                  <a:moveTo>
                    <a:pt x="0" y="340"/>
                  </a:moveTo>
                  <a:lnTo>
                    <a:pt x="113" y="340"/>
                  </a:lnTo>
                  <a:lnTo>
                    <a:pt x="56" y="0"/>
                  </a:lnTo>
                  <a:lnTo>
                    <a:pt x="0" y="34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67" name="Freeform 143"/>
            <p:cNvSpPr>
              <a:spLocks/>
            </p:cNvSpPr>
            <p:nvPr/>
          </p:nvSpPr>
          <p:spPr bwMode="auto">
            <a:xfrm>
              <a:off x="2456" y="1974"/>
              <a:ext cx="17" cy="49"/>
            </a:xfrm>
            <a:custGeom>
              <a:avLst/>
              <a:gdLst>
                <a:gd name="T0" fmla="*/ 0 w 113"/>
                <a:gd name="T1" fmla="*/ 0 h 340"/>
                <a:gd name="T2" fmla="*/ 113 w 113"/>
                <a:gd name="T3" fmla="*/ 0 h 340"/>
                <a:gd name="T4" fmla="*/ 56 w 113"/>
                <a:gd name="T5" fmla="*/ 340 h 340"/>
                <a:gd name="T6" fmla="*/ 0 w 113"/>
                <a:gd name="T7" fmla="*/ 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3" h="340">
                  <a:moveTo>
                    <a:pt x="0" y="0"/>
                  </a:moveTo>
                  <a:lnTo>
                    <a:pt x="113" y="0"/>
                  </a:lnTo>
                  <a:lnTo>
                    <a:pt x="56" y="3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68" name="Freeform 144"/>
            <p:cNvSpPr>
              <a:spLocks/>
            </p:cNvSpPr>
            <p:nvPr/>
          </p:nvSpPr>
          <p:spPr bwMode="auto">
            <a:xfrm>
              <a:off x="2456" y="1974"/>
              <a:ext cx="17" cy="49"/>
            </a:xfrm>
            <a:custGeom>
              <a:avLst/>
              <a:gdLst>
                <a:gd name="T0" fmla="*/ 0 w 113"/>
                <a:gd name="T1" fmla="*/ 0 h 340"/>
                <a:gd name="T2" fmla="*/ 113 w 113"/>
                <a:gd name="T3" fmla="*/ 0 h 340"/>
                <a:gd name="T4" fmla="*/ 56 w 113"/>
                <a:gd name="T5" fmla="*/ 340 h 340"/>
                <a:gd name="T6" fmla="*/ 0 w 113"/>
                <a:gd name="T7" fmla="*/ 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3" h="340">
                  <a:moveTo>
                    <a:pt x="0" y="0"/>
                  </a:moveTo>
                  <a:lnTo>
                    <a:pt x="113" y="0"/>
                  </a:lnTo>
                  <a:lnTo>
                    <a:pt x="56" y="34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69" name="Line 145"/>
            <p:cNvSpPr>
              <a:spLocks noChangeShapeType="1"/>
            </p:cNvSpPr>
            <p:nvPr/>
          </p:nvSpPr>
          <p:spPr bwMode="auto">
            <a:xfrm>
              <a:off x="2411" y="1676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70" name="Line 146"/>
            <p:cNvSpPr>
              <a:spLocks noChangeShapeType="1"/>
            </p:cNvSpPr>
            <p:nvPr/>
          </p:nvSpPr>
          <p:spPr bwMode="auto">
            <a:xfrm>
              <a:off x="2411" y="2023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71" name="Line 147"/>
            <p:cNvSpPr>
              <a:spLocks noChangeShapeType="1"/>
            </p:cNvSpPr>
            <p:nvPr/>
          </p:nvSpPr>
          <p:spPr bwMode="auto">
            <a:xfrm>
              <a:off x="2464" y="2023"/>
              <a:ext cx="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72" name="Line 148"/>
            <p:cNvSpPr>
              <a:spLocks noChangeShapeType="1"/>
            </p:cNvSpPr>
            <p:nvPr/>
          </p:nvSpPr>
          <p:spPr bwMode="auto">
            <a:xfrm>
              <a:off x="2701" y="1733"/>
              <a:ext cx="3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73" name="Line 149"/>
            <p:cNvSpPr>
              <a:spLocks noChangeShapeType="1"/>
            </p:cNvSpPr>
            <p:nvPr/>
          </p:nvSpPr>
          <p:spPr bwMode="auto">
            <a:xfrm>
              <a:off x="2701" y="1965"/>
              <a:ext cx="3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74" name="Line 150"/>
            <p:cNvSpPr>
              <a:spLocks noChangeShapeType="1"/>
            </p:cNvSpPr>
            <p:nvPr/>
          </p:nvSpPr>
          <p:spPr bwMode="auto">
            <a:xfrm>
              <a:off x="2704" y="1782"/>
              <a:ext cx="0" cy="1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75" name="Freeform 151"/>
            <p:cNvSpPr>
              <a:spLocks/>
            </p:cNvSpPr>
            <p:nvPr/>
          </p:nvSpPr>
          <p:spPr bwMode="auto">
            <a:xfrm>
              <a:off x="2696" y="1733"/>
              <a:ext cx="16" cy="49"/>
            </a:xfrm>
            <a:custGeom>
              <a:avLst/>
              <a:gdLst>
                <a:gd name="T0" fmla="*/ 0 w 113"/>
                <a:gd name="T1" fmla="*/ 340 h 340"/>
                <a:gd name="T2" fmla="*/ 113 w 113"/>
                <a:gd name="T3" fmla="*/ 340 h 340"/>
                <a:gd name="T4" fmla="*/ 56 w 113"/>
                <a:gd name="T5" fmla="*/ 0 h 340"/>
                <a:gd name="T6" fmla="*/ 0 w 113"/>
                <a:gd name="T7" fmla="*/ 34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3" h="340">
                  <a:moveTo>
                    <a:pt x="0" y="340"/>
                  </a:moveTo>
                  <a:lnTo>
                    <a:pt x="113" y="340"/>
                  </a:lnTo>
                  <a:lnTo>
                    <a:pt x="56" y="0"/>
                  </a:lnTo>
                  <a:lnTo>
                    <a:pt x="0" y="34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76" name="Freeform 152"/>
            <p:cNvSpPr>
              <a:spLocks/>
            </p:cNvSpPr>
            <p:nvPr/>
          </p:nvSpPr>
          <p:spPr bwMode="auto">
            <a:xfrm>
              <a:off x="2696" y="1733"/>
              <a:ext cx="16" cy="49"/>
            </a:xfrm>
            <a:custGeom>
              <a:avLst/>
              <a:gdLst>
                <a:gd name="T0" fmla="*/ 0 w 113"/>
                <a:gd name="T1" fmla="*/ 340 h 340"/>
                <a:gd name="T2" fmla="*/ 113 w 113"/>
                <a:gd name="T3" fmla="*/ 340 h 340"/>
                <a:gd name="T4" fmla="*/ 56 w 113"/>
                <a:gd name="T5" fmla="*/ 0 h 340"/>
                <a:gd name="T6" fmla="*/ 0 w 113"/>
                <a:gd name="T7" fmla="*/ 34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3" h="340">
                  <a:moveTo>
                    <a:pt x="0" y="340"/>
                  </a:moveTo>
                  <a:lnTo>
                    <a:pt x="113" y="340"/>
                  </a:lnTo>
                  <a:lnTo>
                    <a:pt x="56" y="0"/>
                  </a:lnTo>
                  <a:lnTo>
                    <a:pt x="0" y="34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77" name="Freeform 153"/>
            <p:cNvSpPr>
              <a:spLocks/>
            </p:cNvSpPr>
            <p:nvPr/>
          </p:nvSpPr>
          <p:spPr bwMode="auto">
            <a:xfrm>
              <a:off x="2696" y="1916"/>
              <a:ext cx="16" cy="49"/>
            </a:xfrm>
            <a:custGeom>
              <a:avLst/>
              <a:gdLst>
                <a:gd name="T0" fmla="*/ 0 w 113"/>
                <a:gd name="T1" fmla="*/ 0 h 341"/>
                <a:gd name="T2" fmla="*/ 113 w 113"/>
                <a:gd name="T3" fmla="*/ 0 h 341"/>
                <a:gd name="T4" fmla="*/ 56 w 113"/>
                <a:gd name="T5" fmla="*/ 341 h 341"/>
                <a:gd name="T6" fmla="*/ 0 w 113"/>
                <a:gd name="T7" fmla="*/ 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3" h="341">
                  <a:moveTo>
                    <a:pt x="0" y="0"/>
                  </a:moveTo>
                  <a:lnTo>
                    <a:pt x="113" y="0"/>
                  </a:lnTo>
                  <a:lnTo>
                    <a:pt x="56" y="3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78" name="Freeform 154"/>
            <p:cNvSpPr>
              <a:spLocks/>
            </p:cNvSpPr>
            <p:nvPr/>
          </p:nvSpPr>
          <p:spPr bwMode="auto">
            <a:xfrm>
              <a:off x="2696" y="1916"/>
              <a:ext cx="16" cy="49"/>
            </a:xfrm>
            <a:custGeom>
              <a:avLst/>
              <a:gdLst>
                <a:gd name="T0" fmla="*/ 0 w 113"/>
                <a:gd name="T1" fmla="*/ 0 h 341"/>
                <a:gd name="T2" fmla="*/ 113 w 113"/>
                <a:gd name="T3" fmla="*/ 0 h 341"/>
                <a:gd name="T4" fmla="*/ 56 w 113"/>
                <a:gd name="T5" fmla="*/ 341 h 341"/>
                <a:gd name="T6" fmla="*/ 0 w 113"/>
                <a:gd name="T7" fmla="*/ 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3" h="341">
                  <a:moveTo>
                    <a:pt x="0" y="0"/>
                  </a:moveTo>
                  <a:lnTo>
                    <a:pt x="113" y="0"/>
                  </a:lnTo>
                  <a:lnTo>
                    <a:pt x="56" y="34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79" name="Line 155"/>
            <p:cNvSpPr>
              <a:spLocks noChangeShapeType="1"/>
            </p:cNvSpPr>
            <p:nvPr/>
          </p:nvSpPr>
          <p:spPr bwMode="auto">
            <a:xfrm>
              <a:off x="2701" y="1733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80" name="Line 156"/>
            <p:cNvSpPr>
              <a:spLocks noChangeShapeType="1"/>
            </p:cNvSpPr>
            <p:nvPr/>
          </p:nvSpPr>
          <p:spPr bwMode="auto">
            <a:xfrm>
              <a:off x="2701" y="1965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81" name="Line 157"/>
            <p:cNvSpPr>
              <a:spLocks noChangeShapeType="1"/>
            </p:cNvSpPr>
            <p:nvPr/>
          </p:nvSpPr>
          <p:spPr bwMode="auto">
            <a:xfrm>
              <a:off x="2704" y="1965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82" name="Line 158"/>
            <p:cNvSpPr>
              <a:spLocks noChangeShapeType="1"/>
            </p:cNvSpPr>
            <p:nvPr/>
          </p:nvSpPr>
          <p:spPr bwMode="auto">
            <a:xfrm>
              <a:off x="1207" y="2825"/>
              <a:ext cx="1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83" name="Line 159"/>
            <p:cNvSpPr>
              <a:spLocks noChangeShapeType="1"/>
            </p:cNvSpPr>
            <p:nvPr/>
          </p:nvSpPr>
          <p:spPr bwMode="auto">
            <a:xfrm>
              <a:off x="1358" y="2825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84" name="Line 160"/>
            <p:cNvSpPr>
              <a:spLocks noChangeShapeType="1"/>
            </p:cNvSpPr>
            <p:nvPr/>
          </p:nvSpPr>
          <p:spPr bwMode="auto">
            <a:xfrm>
              <a:off x="1404" y="2825"/>
              <a:ext cx="1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85" name="Line 161"/>
            <p:cNvSpPr>
              <a:spLocks noChangeShapeType="1"/>
            </p:cNvSpPr>
            <p:nvPr/>
          </p:nvSpPr>
          <p:spPr bwMode="auto">
            <a:xfrm>
              <a:off x="1560" y="2825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86" name="Line 162"/>
            <p:cNvSpPr>
              <a:spLocks noChangeShapeType="1"/>
            </p:cNvSpPr>
            <p:nvPr/>
          </p:nvSpPr>
          <p:spPr bwMode="auto">
            <a:xfrm>
              <a:off x="1606" y="2825"/>
              <a:ext cx="1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87" name="Line 163"/>
            <p:cNvSpPr>
              <a:spLocks noChangeShapeType="1"/>
            </p:cNvSpPr>
            <p:nvPr/>
          </p:nvSpPr>
          <p:spPr bwMode="auto">
            <a:xfrm>
              <a:off x="1762" y="2825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88" name="Line 164"/>
            <p:cNvSpPr>
              <a:spLocks noChangeShapeType="1"/>
            </p:cNvSpPr>
            <p:nvPr/>
          </p:nvSpPr>
          <p:spPr bwMode="auto">
            <a:xfrm>
              <a:off x="1809" y="2825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89" name="Line 165"/>
            <p:cNvSpPr>
              <a:spLocks noChangeShapeType="1"/>
            </p:cNvSpPr>
            <p:nvPr/>
          </p:nvSpPr>
          <p:spPr bwMode="auto">
            <a:xfrm>
              <a:off x="1964" y="2825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90" name="Line 166"/>
            <p:cNvSpPr>
              <a:spLocks noChangeShapeType="1"/>
            </p:cNvSpPr>
            <p:nvPr/>
          </p:nvSpPr>
          <p:spPr bwMode="auto">
            <a:xfrm>
              <a:off x="2011" y="2825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91" name="Line 167"/>
            <p:cNvSpPr>
              <a:spLocks noChangeShapeType="1"/>
            </p:cNvSpPr>
            <p:nvPr/>
          </p:nvSpPr>
          <p:spPr bwMode="auto">
            <a:xfrm>
              <a:off x="2166" y="2825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92" name="Line 168"/>
            <p:cNvSpPr>
              <a:spLocks noChangeShapeType="1"/>
            </p:cNvSpPr>
            <p:nvPr/>
          </p:nvSpPr>
          <p:spPr bwMode="auto">
            <a:xfrm>
              <a:off x="2213" y="2825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93" name="Line 169"/>
            <p:cNvSpPr>
              <a:spLocks noChangeShapeType="1"/>
            </p:cNvSpPr>
            <p:nvPr/>
          </p:nvSpPr>
          <p:spPr bwMode="auto">
            <a:xfrm>
              <a:off x="2368" y="2825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94" name="Line 170"/>
            <p:cNvSpPr>
              <a:spLocks noChangeShapeType="1"/>
            </p:cNvSpPr>
            <p:nvPr/>
          </p:nvSpPr>
          <p:spPr bwMode="auto">
            <a:xfrm>
              <a:off x="2415" y="2825"/>
              <a:ext cx="1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95" name="Line 171"/>
            <p:cNvSpPr>
              <a:spLocks noChangeShapeType="1"/>
            </p:cNvSpPr>
            <p:nvPr/>
          </p:nvSpPr>
          <p:spPr bwMode="auto">
            <a:xfrm>
              <a:off x="2571" y="2825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96" name="Line 172"/>
            <p:cNvSpPr>
              <a:spLocks noChangeShapeType="1"/>
            </p:cNvSpPr>
            <p:nvPr/>
          </p:nvSpPr>
          <p:spPr bwMode="auto">
            <a:xfrm>
              <a:off x="2617" y="2825"/>
              <a:ext cx="1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97" name="Line 173"/>
            <p:cNvSpPr>
              <a:spLocks noChangeShapeType="1"/>
            </p:cNvSpPr>
            <p:nvPr/>
          </p:nvSpPr>
          <p:spPr bwMode="auto">
            <a:xfrm>
              <a:off x="2773" y="2825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98" name="Line 174"/>
            <p:cNvSpPr>
              <a:spLocks noChangeShapeType="1"/>
            </p:cNvSpPr>
            <p:nvPr/>
          </p:nvSpPr>
          <p:spPr bwMode="auto">
            <a:xfrm>
              <a:off x="2820" y="2825"/>
              <a:ext cx="1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99" name="Line 175"/>
            <p:cNvSpPr>
              <a:spLocks noChangeShapeType="1"/>
            </p:cNvSpPr>
            <p:nvPr/>
          </p:nvSpPr>
          <p:spPr bwMode="auto">
            <a:xfrm flipV="1">
              <a:off x="1254" y="2709"/>
              <a:ext cx="0" cy="11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00" name="Line 176"/>
            <p:cNvSpPr>
              <a:spLocks noChangeShapeType="1"/>
            </p:cNvSpPr>
            <p:nvPr/>
          </p:nvSpPr>
          <p:spPr bwMode="auto">
            <a:xfrm>
              <a:off x="1254" y="2709"/>
              <a:ext cx="46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01" name="Line 177"/>
            <p:cNvSpPr>
              <a:spLocks noChangeShapeType="1"/>
            </p:cNvSpPr>
            <p:nvPr/>
          </p:nvSpPr>
          <p:spPr bwMode="auto">
            <a:xfrm flipV="1">
              <a:off x="1717" y="2651"/>
              <a:ext cx="0" cy="5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02" name="Line 178"/>
            <p:cNvSpPr>
              <a:spLocks noChangeShapeType="1"/>
            </p:cNvSpPr>
            <p:nvPr/>
          </p:nvSpPr>
          <p:spPr bwMode="auto">
            <a:xfrm>
              <a:off x="1717" y="2651"/>
              <a:ext cx="34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03" name="Line 179"/>
            <p:cNvSpPr>
              <a:spLocks noChangeShapeType="1"/>
            </p:cNvSpPr>
            <p:nvPr/>
          </p:nvSpPr>
          <p:spPr bwMode="auto">
            <a:xfrm flipV="1">
              <a:off x="2064" y="2594"/>
              <a:ext cx="0" cy="5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04" name="Line 180"/>
            <p:cNvSpPr>
              <a:spLocks noChangeShapeType="1"/>
            </p:cNvSpPr>
            <p:nvPr/>
          </p:nvSpPr>
          <p:spPr bwMode="auto">
            <a:xfrm>
              <a:off x="2064" y="2594"/>
              <a:ext cx="23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05" name="Line 181"/>
            <p:cNvSpPr>
              <a:spLocks noChangeShapeType="1"/>
            </p:cNvSpPr>
            <p:nvPr/>
          </p:nvSpPr>
          <p:spPr bwMode="auto">
            <a:xfrm>
              <a:off x="2295" y="2594"/>
              <a:ext cx="0" cy="5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06" name="Line 182"/>
            <p:cNvSpPr>
              <a:spLocks noChangeShapeType="1"/>
            </p:cNvSpPr>
            <p:nvPr/>
          </p:nvSpPr>
          <p:spPr bwMode="auto">
            <a:xfrm>
              <a:off x="2295" y="2651"/>
              <a:ext cx="23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07" name="Line 183"/>
            <p:cNvSpPr>
              <a:spLocks noChangeShapeType="1"/>
            </p:cNvSpPr>
            <p:nvPr/>
          </p:nvSpPr>
          <p:spPr bwMode="auto">
            <a:xfrm>
              <a:off x="2527" y="2651"/>
              <a:ext cx="0" cy="5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08" name="Line 184"/>
            <p:cNvSpPr>
              <a:spLocks noChangeShapeType="1"/>
            </p:cNvSpPr>
            <p:nvPr/>
          </p:nvSpPr>
          <p:spPr bwMode="auto">
            <a:xfrm>
              <a:off x="2527" y="2709"/>
              <a:ext cx="34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09" name="Line 185"/>
            <p:cNvSpPr>
              <a:spLocks noChangeShapeType="1"/>
            </p:cNvSpPr>
            <p:nvPr/>
          </p:nvSpPr>
          <p:spPr bwMode="auto">
            <a:xfrm>
              <a:off x="2874" y="2709"/>
              <a:ext cx="0" cy="11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10" name="Line 186"/>
            <p:cNvSpPr>
              <a:spLocks noChangeShapeType="1"/>
            </p:cNvSpPr>
            <p:nvPr/>
          </p:nvSpPr>
          <p:spPr bwMode="auto">
            <a:xfrm>
              <a:off x="1254" y="2825"/>
              <a:ext cx="0" cy="11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11" name="Line 187"/>
            <p:cNvSpPr>
              <a:spLocks noChangeShapeType="1"/>
            </p:cNvSpPr>
            <p:nvPr/>
          </p:nvSpPr>
          <p:spPr bwMode="auto">
            <a:xfrm>
              <a:off x="1254" y="2941"/>
              <a:ext cx="46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12" name="Line 188"/>
            <p:cNvSpPr>
              <a:spLocks noChangeShapeType="1"/>
            </p:cNvSpPr>
            <p:nvPr/>
          </p:nvSpPr>
          <p:spPr bwMode="auto">
            <a:xfrm>
              <a:off x="1717" y="2941"/>
              <a:ext cx="0" cy="5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13" name="Line 189"/>
            <p:cNvSpPr>
              <a:spLocks noChangeShapeType="1"/>
            </p:cNvSpPr>
            <p:nvPr/>
          </p:nvSpPr>
          <p:spPr bwMode="auto">
            <a:xfrm>
              <a:off x="1717" y="2999"/>
              <a:ext cx="34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14" name="Line 190"/>
            <p:cNvSpPr>
              <a:spLocks noChangeShapeType="1"/>
            </p:cNvSpPr>
            <p:nvPr/>
          </p:nvSpPr>
          <p:spPr bwMode="auto">
            <a:xfrm>
              <a:off x="2064" y="2999"/>
              <a:ext cx="0" cy="5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15" name="Line 191"/>
            <p:cNvSpPr>
              <a:spLocks noChangeShapeType="1"/>
            </p:cNvSpPr>
            <p:nvPr/>
          </p:nvSpPr>
          <p:spPr bwMode="auto">
            <a:xfrm>
              <a:off x="2064" y="3057"/>
              <a:ext cx="23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16" name="Line 192"/>
            <p:cNvSpPr>
              <a:spLocks noChangeShapeType="1"/>
            </p:cNvSpPr>
            <p:nvPr/>
          </p:nvSpPr>
          <p:spPr bwMode="auto">
            <a:xfrm flipV="1">
              <a:off x="2295" y="2999"/>
              <a:ext cx="0" cy="5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17" name="Line 193"/>
            <p:cNvSpPr>
              <a:spLocks noChangeShapeType="1"/>
            </p:cNvSpPr>
            <p:nvPr/>
          </p:nvSpPr>
          <p:spPr bwMode="auto">
            <a:xfrm>
              <a:off x="2295" y="2999"/>
              <a:ext cx="23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18" name="Line 194"/>
            <p:cNvSpPr>
              <a:spLocks noChangeShapeType="1"/>
            </p:cNvSpPr>
            <p:nvPr/>
          </p:nvSpPr>
          <p:spPr bwMode="auto">
            <a:xfrm flipV="1">
              <a:off x="2527" y="2941"/>
              <a:ext cx="0" cy="5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19" name="Line 195"/>
            <p:cNvSpPr>
              <a:spLocks noChangeShapeType="1"/>
            </p:cNvSpPr>
            <p:nvPr/>
          </p:nvSpPr>
          <p:spPr bwMode="auto">
            <a:xfrm>
              <a:off x="2527" y="2941"/>
              <a:ext cx="34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20" name="Line 196"/>
            <p:cNvSpPr>
              <a:spLocks noChangeShapeType="1"/>
            </p:cNvSpPr>
            <p:nvPr/>
          </p:nvSpPr>
          <p:spPr bwMode="auto">
            <a:xfrm flipV="1">
              <a:off x="2874" y="2825"/>
              <a:ext cx="0" cy="11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21" name="Line 197"/>
            <p:cNvSpPr>
              <a:spLocks noChangeShapeType="1"/>
            </p:cNvSpPr>
            <p:nvPr/>
          </p:nvSpPr>
          <p:spPr bwMode="auto">
            <a:xfrm>
              <a:off x="1717" y="2709"/>
              <a:ext cx="0" cy="23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22" name="Line 198"/>
            <p:cNvSpPr>
              <a:spLocks noChangeShapeType="1"/>
            </p:cNvSpPr>
            <p:nvPr/>
          </p:nvSpPr>
          <p:spPr bwMode="auto">
            <a:xfrm>
              <a:off x="2064" y="2651"/>
              <a:ext cx="0" cy="34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23" name="Line 199"/>
            <p:cNvSpPr>
              <a:spLocks noChangeShapeType="1"/>
            </p:cNvSpPr>
            <p:nvPr/>
          </p:nvSpPr>
          <p:spPr bwMode="auto">
            <a:xfrm>
              <a:off x="2295" y="2651"/>
              <a:ext cx="0" cy="34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24" name="Line 200"/>
            <p:cNvSpPr>
              <a:spLocks noChangeShapeType="1"/>
            </p:cNvSpPr>
            <p:nvPr/>
          </p:nvSpPr>
          <p:spPr bwMode="auto">
            <a:xfrm>
              <a:off x="2527" y="2709"/>
              <a:ext cx="0" cy="23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25" name="Line 201"/>
            <p:cNvSpPr>
              <a:spLocks noChangeShapeType="1"/>
            </p:cNvSpPr>
            <p:nvPr/>
          </p:nvSpPr>
          <p:spPr bwMode="auto">
            <a:xfrm>
              <a:off x="1254" y="2941"/>
              <a:ext cx="0" cy="5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26" name="Line 202"/>
            <p:cNvSpPr>
              <a:spLocks noChangeShapeType="1"/>
            </p:cNvSpPr>
            <p:nvPr/>
          </p:nvSpPr>
          <p:spPr bwMode="auto">
            <a:xfrm>
              <a:off x="2874" y="2941"/>
              <a:ext cx="0" cy="5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27" name="Line 203"/>
            <p:cNvSpPr>
              <a:spLocks noChangeShapeType="1"/>
            </p:cNvSpPr>
            <p:nvPr/>
          </p:nvSpPr>
          <p:spPr bwMode="auto">
            <a:xfrm>
              <a:off x="1303" y="3442"/>
              <a:ext cx="15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28" name="Freeform 204"/>
            <p:cNvSpPr>
              <a:spLocks/>
            </p:cNvSpPr>
            <p:nvPr/>
          </p:nvSpPr>
          <p:spPr bwMode="auto">
            <a:xfrm>
              <a:off x="1254" y="3434"/>
              <a:ext cx="49" cy="16"/>
            </a:xfrm>
            <a:custGeom>
              <a:avLst/>
              <a:gdLst>
                <a:gd name="T0" fmla="*/ 341 w 341"/>
                <a:gd name="T1" fmla="*/ 0 h 113"/>
                <a:gd name="T2" fmla="*/ 341 w 341"/>
                <a:gd name="T3" fmla="*/ 113 h 113"/>
                <a:gd name="T4" fmla="*/ 0 w 341"/>
                <a:gd name="T5" fmla="*/ 56 h 113"/>
                <a:gd name="T6" fmla="*/ 341 w 341"/>
                <a:gd name="T7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1" h="113">
                  <a:moveTo>
                    <a:pt x="341" y="0"/>
                  </a:moveTo>
                  <a:lnTo>
                    <a:pt x="341" y="113"/>
                  </a:lnTo>
                  <a:lnTo>
                    <a:pt x="0" y="56"/>
                  </a:lnTo>
                  <a:lnTo>
                    <a:pt x="341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29" name="Freeform 205"/>
            <p:cNvSpPr>
              <a:spLocks/>
            </p:cNvSpPr>
            <p:nvPr/>
          </p:nvSpPr>
          <p:spPr bwMode="auto">
            <a:xfrm>
              <a:off x="1254" y="3434"/>
              <a:ext cx="49" cy="16"/>
            </a:xfrm>
            <a:custGeom>
              <a:avLst/>
              <a:gdLst>
                <a:gd name="T0" fmla="*/ 341 w 341"/>
                <a:gd name="T1" fmla="*/ 0 h 113"/>
                <a:gd name="T2" fmla="*/ 341 w 341"/>
                <a:gd name="T3" fmla="*/ 113 h 113"/>
                <a:gd name="T4" fmla="*/ 0 w 341"/>
                <a:gd name="T5" fmla="*/ 56 h 113"/>
                <a:gd name="T6" fmla="*/ 341 w 341"/>
                <a:gd name="T7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1" h="113">
                  <a:moveTo>
                    <a:pt x="341" y="0"/>
                  </a:moveTo>
                  <a:lnTo>
                    <a:pt x="341" y="113"/>
                  </a:lnTo>
                  <a:lnTo>
                    <a:pt x="0" y="56"/>
                  </a:lnTo>
                  <a:lnTo>
                    <a:pt x="341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30" name="Freeform 206"/>
            <p:cNvSpPr>
              <a:spLocks/>
            </p:cNvSpPr>
            <p:nvPr/>
          </p:nvSpPr>
          <p:spPr bwMode="auto">
            <a:xfrm>
              <a:off x="2825" y="3434"/>
              <a:ext cx="49" cy="16"/>
            </a:xfrm>
            <a:custGeom>
              <a:avLst/>
              <a:gdLst>
                <a:gd name="T0" fmla="*/ 0 w 340"/>
                <a:gd name="T1" fmla="*/ 0 h 113"/>
                <a:gd name="T2" fmla="*/ 0 w 340"/>
                <a:gd name="T3" fmla="*/ 113 h 113"/>
                <a:gd name="T4" fmla="*/ 340 w 340"/>
                <a:gd name="T5" fmla="*/ 56 h 113"/>
                <a:gd name="T6" fmla="*/ 0 w 340"/>
                <a:gd name="T7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0" h="113">
                  <a:moveTo>
                    <a:pt x="0" y="0"/>
                  </a:moveTo>
                  <a:lnTo>
                    <a:pt x="0" y="113"/>
                  </a:lnTo>
                  <a:lnTo>
                    <a:pt x="340" y="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31" name="Freeform 207"/>
            <p:cNvSpPr>
              <a:spLocks/>
            </p:cNvSpPr>
            <p:nvPr/>
          </p:nvSpPr>
          <p:spPr bwMode="auto">
            <a:xfrm>
              <a:off x="2825" y="3434"/>
              <a:ext cx="49" cy="16"/>
            </a:xfrm>
            <a:custGeom>
              <a:avLst/>
              <a:gdLst>
                <a:gd name="T0" fmla="*/ 0 w 340"/>
                <a:gd name="T1" fmla="*/ 0 h 113"/>
                <a:gd name="T2" fmla="*/ 0 w 340"/>
                <a:gd name="T3" fmla="*/ 113 h 113"/>
                <a:gd name="T4" fmla="*/ 340 w 340"/>
                <a:gd name="T5" fmla="*/ 56 h 113"/>
                <a:gd name="T6" fmla="*/ 0 w 340"/>
                <a:gd name="T7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0" h="113">
                  <a:moveTo>
                    <a:pt x="0" y="0"/>
                  </a:moveTo>
                  <a:lnTo>
                    <a:pt x="0" y="113"/>
                  </a:lnTo>
                  <a:lnTo>
                    <a:pt x="340" y="5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32" name="Line 208"/>
            <p:cNvSpPr>
              <a:spLocks noChangeShapeType="1"/>
            </p:cNvSpPr>
            <p:nvPr/>
          </p:nvSpPr>
          <p:spPr bwMode="auto">
            <a:xfrm>
              <a:off x="1254" y="2941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33" name="Line 209"/>
            <p:cNvSpPr>
              <a:spLocks noChangeShapeType="1"/>
            </p:cNvSpPr>
            <p:nvPr/>
          </p:nvSpPr>
          <p:spPr bwMode="auto">
            <a:xfrm>
              <a:off x="2874" y="2941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34" name="Line 210"/>
            <p:cNvSpPr>
              <a:spLocks noChangeShapeType="1"/>
            </p:cNvSpPr>
            <p:nvPr/>
          </p:nvSpPr>
          <p:spPr bwMode="auto">
            <a:xfrm>
              <a:off x="2874" y="3442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36" name="Line 212"/>
            <p:cNvSpPr>
              <a:spLocks noChangeShapeType="1"/>
            </p:cNvSpPr>
            <p:nvPr/>
          </p:nvSpPr>
          <p:spPr bwMode="auto">
            <a:xfrm>
              <a:off x="2064" y="3057"/>
              <a:ext cx="0" cy="1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37" name="Line 213"/>
            <p:cNvSpPr>
              <a:spLocks noChangeShapeType="1"/>
            </p:cNvSpPr>
            <p:nvPr/>
          </p:nvSpPr>
          <p:spPr bwMode="auto">
            <a:xfrm>
              <a:off x="1254" y="2941"/>
              <a:ext cx="0" cy="2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38" name="Line 214"/>
            <p:cNvSpPr>
              <a:spLocks noChangeShapeType="1"/>
            </p:cNvSpPr>
            <p:nvPr/>
          </p:nvSpPr>
          <p:spPr bwMode="auto">
            <a:xfrm flipH="1">
              <a:off x="1303" y="3202"/>
              <a:ext cx="7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39" name="Freeform 215"/>
            <p:cNvSpPr>
              <a:spLocks/>
            </p:cNvSpPr>
            <p:nvPr/>
          </p:nvSpPr>
          <p:spPr bwMode="auto">
            <a:xfrm>
              <a:off x="2015" y="3194"/>
              <a:ext cx="49" cy="16"/>
            </a:xfrm>
            <a:custGeom>
              <a:avLst/>
              <a:gdLst>
                <a:gd name="T0" fmla="*/ 0 w 340"/>
                <a:gd name="T1" fmla="*/ 0 h 114"/>
                <a:gd name="T2" fmla="*/ 0 w 340"/>
                <a:gd name="T3" fmla="*/ 114 h 114"/>
                <a:gd name="T4" fmla="*/ 340 w 340"/>
                <a:gd name="T5" fmla="*/ 57 h 114"/>
                <a:gd name="T6" fmla="*/ 0 w 340"/>
                <a:gd name="T7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0" h="114">
                  <a:moveTo>
                    <a:pt x="0" y="0"/>
                  </a:moveTo>
                  <a:lnTo>
                    <a:pt x="0" y="114"/>
                  </a:lnTo>
                  <a:lnTo>
                    <a:pt x="340" y="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40" name="Freeform 216"/>
            <p:cNvSpPr>
              <a:spLocks/>
            </p:cNvSpPr>
            <p:nvPr/>
          </p:nvSpPr>
          <p:spPr bwMode="auto">
            <a:xfrm>
              <a:off x="2015" y="3194"/>
              <a:ext cx="49" cy="16"/>
            </a:xfrm>
            <a:custGeom>
              <a:avLst/>
              <a:gdLst>
                <a:gd name="T0" fmla="*/ 0 w 340"/>
                <a:gd name="T1" fmla="*/ 0 h 114"/>
                <a:gd name="T2" fmla="*/ 0 w 340"/>
                <a:gd name="T3" fmla="*/ 114 h 114"/>
                <a:gd name="T4" fmla="*/ 340 w 340"/>
                <a:gd name="T5" fmla="*/ 57 h 114"/>
                <a:gd name="T6" fmla="*/ 0 w 340"/>
                <a:gd name="T7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0" h="114">
                  <a:moveTo>
                    <a:pt x="0" y="0"/>
                  </a:moveTo>
                  <a:lnTo>
                    <a:pt x="0" y="114"/>
                  </a:lnTo>
                  <a:lnTo>
                    <a:pt x="340" y="57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41" name="Freeform 217"/>
            <p:cNvSpPr>
              <a:spLocks/>
            </p:cNvSpPr>
            <p:nvPr/>
          </p:nvSpPr>
          <p:spPr bwMode="auto">
            <a:xfrm>
              <a:off x="1254" y="3194"/>
              <a:ext cx="49" cy="16"/>
            </a:xfrm>
            <a:custGeom>
              <a:avLst/>
              <a:gdLst>
                <a:gd name="T0" fmla="*/ 341 w 341"/>
                <a:gd name="T1" fmla="*/ 0 h 114"/>
                <a:gd name="T2" fmla="*/ 341 w 341"/>
                <a:gd name="T3" fmla="*/ 114 h 114"/>
                <a:gd name="T4" fmla="*/ 0 w 341"/>
                <a:gd name="T5" fmla="*/ 57 h 114"/>
                <a:gd name="T6" fmla="*/ 341 w 341"/>
                <a:gd name="T7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1" h="114">
                  <a:moveTo>
                    <a:pt x="341" y="0"/>
                  </a:moveTo>
                  <a:lnTo>
                    <a:pt x="341" y="114"/>
                  </a:lnTo>
                  <a:lnTo>
                    <a:pt x="0" y="57"/>
                  </a:lnTo>
                  <a:lnTo>
                    <a:pt x="341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42" name="Freeform 218"/>
            <p:cNvSpPr>
              <a:spLocks/>
            </p:cNvSpPr>
            <p:nvPr/>
          </p:nvSpPr>
          <p:spPr bwMode="auto">
            <a:xfrm>
              <a:off x="1254" y="3194"/>
              <a:ext cx="49" cy="16"/>
            </a:xfrm>
            <a:custGeom>
              <a:avLst/>
              <a:gdLst>
                <a:gd name="T0" fmla="*/ 341 w 341"/>
                <a:gd name="T1" fmla="*/ 0 h 114"/>
                <a:gd name="T2" fmla="*/ 341 w 341"/>
                <a:gd name="T3" fmla="*/ 114 h 114"/>
                <a:gd name="T4" fmla="*/ 0 w 341"/>
                <a:gd name="T5" fmla="*/ 57 h 114"/>
                <a:gd name="T6" fmla="*/ 341 w 341"/>
                <a:gd name="T7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1" h="114">
                  <a:moveTo>
                    <a:pt x="341" y="0"/>
                  </a:moveTo>
                  <a:lnTo>
                    <a:pt x="341" y="114"/>
                  </a:lnTo>
                  <a:lnTo>
                    <a:pt x="0" y="57"/>
                  </a:lnTo>
                  <a:lnTo>
                    <a:pt x="341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43" name="Line 219"/>
            <p:cNvSpPr>
              <a:spLocks noChangeShapeType="1"/>
            </p:cNvSpPr>
            <p:nvPr/>
          </p:nvSpPr>
          <p:spPr bwMode="auto">
            <a:xfrm>
              <a:off x="2064" y="3057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44" name="Line 220"/>
            <p:cNvSpPr>
              <a:spLocks noChangeShapeType="1"/>
            </p:cNvSpPr>
            <p:nvPr/>
          </p:nvSpPr>
          <p:spPr bwMode="auto">
            <a:xfrm>
              <a:off x="1254" y="2941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45" name="Line 221"/>
            <p:cNvSpPr>
              <a:spLocks noChangeShapeType="1"/>
            </p:cNvSpPr>
            <p:nvPr/>
          </p:nvSpPr>
          <p:spPr bwMode="auto">
            <a:xfrm>
              <a:off x="1254" y="3202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46" name="Line 222"/>
            <p:cNvSpPr>
              <a:spLocks noChangeShapeType="1"/>
            </p:cNvSpPr>
            <p:nvPr/>
          </p:nvSpPr>
          <p:spPr bwMode="auto">
            <a:xfrm>
              <a:off x="2295" y="3028"/>
              <a:ext cx="0" cy="2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47" name="Line 223"/>
            <p:cNvSpPr>
              <a:spLocks noChangeShapeType="1"/>
            </p:cNvSpPr>
            <p:nvPr/>
          </p:nvSpPr>
          <p:spPr bwMode="auto">
            <a:xfrm>
              <a:off x="2874" y="2941"/>
              <a:ext cx="0" cy="2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48" name="Line 224"/>
            <p:cNvSpPr>
              <a:spLocks noChangeShapeType="1"/>
            </p:cNvSpPr>
            <p:nvPr/>
          </p:nvSpPr>
          <p:spPr bwMode="auto">
            <a:xfrm>
              <a:off x="2344" y="3202"/>
              <a:ext cx="48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49" name="Freeform 225"/>
            <p:cNvSpPr>
              <a:spLocks/>
            </p:cNvSpPr>
            <p:nvPr/>
          </p:nvSpPr>
          <p:spPr bwMode="auto">
            <a:xfrm>
              <a:off x="2295" y="3194"/>
              <a:ext cx="49" cy="16"/>
            </a:xfrm>
            <a:custGeom>
              <a:avLst/>
              <a:gdLst>
                <a:gd name="T0" fmla="*/ 341 w 341"/>
                <a:gd name="T1" fmla="*/ 0 h 114"/>
                <a:gd name="T2" fmla="*/ 341 w 341"/>
                <a:gd name="T3" fmla="*/ 114 h 114"/>
                <a:gd name="T4" fmla="*/ 0 w 341"/>
                <a:gd name="T5" fmla="*/ 57 h 114"/>
                <a:gd name="T6" fmla="*/ 341 w 341"/>
                <a:gd name="T7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1" h="114">
                  <a:moveTo>
                    <a:pt x="341" y="0"/>
                  </a:moveTo>
                  <a:lnTo>
                    <a:pt x="341" y="114"/>
                  </a:lnTo>
                  <a:lnTo>
                    <a:pt x="0" y="57"/>
                  </a:lnTo>
                  <a:lnTo>
                    <a:pt x="341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50" name="Freeform 226"/>
            <p:cNvSpPr>
              <a:spLocks/>
            </p:cNvSpPr>
            <p:nvPr/>
          </p:nvSpPr>
          <p:spPr bwMode="auto">
            <a:xfrm>
              <a:off x="2295" y="3194"/>
              <a:ext cx="49" cy="16"/>
            </a:xfrm>
            <a:custGeom>
              <a:avLst/>
              <a:gdLst>
                <a:gd name="T0" fmla="*/ 341 w 341"/>
                <a:gd name="T1" fmla="*/ 0 h 114"/>
                <a:gd name="T2" fmla="*/ 341 w 341"/>
                <a:gd name="T3" fmla="*/ 114 h 114"/>
                <a:gd name="T4" fmla="*/ 0 w 341"/>
                <a:gd name="T5" fmla="*/ 57 h 114"/>
                <a:gd name="T6" fmla="*/ 341 w 341"/>
                <a:gd name="T7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1" h="114">
                  <a:moveTo>
                    <a:pt x="341" y="0"/>
                  </a:moveTo>
                  <a:lnTo>
                    <a:pt x="341" y="114"/>
                  </a:lnTo>
                  <a:lnTo>
                    <a:pt x="0" y="57"/>
                  </a:lnTo>
                  <a:lnTo>
                    <a:pt x="341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51" name="Freeform 227"/>
            <p:cNvSpPr>
              <a:spLocks/>
            </p:cNvSpPr>
            <p:nvPr/>
          </p:nvSpPr>
          <p:spPr bwMode="auto">
            <a:xfrm>
              <a:off x="2825" y="3194"/>
              <a:ext cx="49" cy="16"/>
            </a:xfrm>
            <a:custGeom>
              <a:avLst/>
              <a:gdLst>
                <a:gd name="T0" fmla="*/ 0 w 340"/>
                <a:gd name="T1" fmla="*/ 0 h 114"/>
                <a:gd name="T2" fmla="*/ 0 w 340"/>
                <a:gd name="T3" fmla="*/ 114 h 114"/>
                <a:gd name="T4" fmla="*/ 340 w 340"/>
                <a:gd name="T5" fmla="*/ 57 h 114"/>
                <a:gd name="T6" fmla="*/ 0 w 340"/>
                <a:gd name="T7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0" h="114">
                  <a:moveTo>
                    <a:pt x="0" y="0"/>
                  </a:moveTo>
                  <a:lnTo>
                    <a:pt x="0" y="114"/>
                  </a:lnTo>
                  <a:lnTo>
                    <a:pt x="340" y="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52" name="Freeform 228"/>
            <p:cNvSpPr>
              <a:spLocks/>
            </p:cNvSpPr>
            <p:nvPr/>
          </p:nvSpPr>
          <p:spPr bwMode="auto">
            <a:xfrm>
              <a:off x="2825" y="3194"/>
              <a:ext cx="49" cy="16"/>
            </a:xfrm>
            <a:custGeom>
              <a:avLst/>
              <a:gdLst>
                <a:gd name="T0" fmla="*/ 0 w 340"/>
                <a:gd name="T1" fmla="*/ 0 h 114"/>
                <a:gd name="T2" fmla="*/ 0 w 340"/>
                <a:gd name="T3" fmla="*/ 114 h 114"/>
                <a:gd name="T4" fmla="*/ 340 w 340"/>
                <a:gd name="T5" fmla="*/ 57 h 114"/>
                <a:gd name="T6" fmla="*/ 0 w 340"/>
                <a:gd name="T7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0" h="114">
                  <a:moveTo>
                    <a:pt x="0" y="0"/>
                  </a:moveTo>
                  <a:lnTo>
                    <a:pt x="0" y="114"/>
                  </a:lnTo>
                  <a:lnTo>
                    <a:pt x="340" y="57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53" name="Line 229"/>
            <p:cNvSpPr>
              <a:spLocks noChangeShapeType="1"/>
            </p:cNvSpPr>
            <p:nvPr/>
          </p:nvSpPr>
          <p:spPr bwMode="auto">
            <a:xfrm>
              <a:off x="2295" y="3028"/>
              <a:ext cx="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54" name="Line 230"/>
            <p:cNvSpPr>
              <a:spLocks noChangeShapeType="1"/>
            </p:cNvSpPr>
            <p:nvPr/>
          </p:nvSpPr>
          <p:spPr bwMode="auto">
            <a:xfrm>
              <a:off x="2874" y="2941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55" name="Line 231"/>
            <p:cNvSpPr>
              <a:spLocks noChangeShapeType="1"/>
            </p:cNvSpPr>
            <p:nvPr/>
          </p:nvSpPr>
          <p:spPr bwMode="auto">
            <a:xfrm>
              <a:off x="2874" y="3202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56" name="Line 232"/>
            <p:cNvSpPr>
              <a:spLocks noChangeShapeType="1"/>
            </p:cNvSpPr>
            <p:nvPr/>
          </p:nvSpPr>
          <p:spPr bwMode="auto">
            <a:xfrm>
              <a:off x="2527" y="2999"/>
              <a:ext cx="0" cy="3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57" name="Line 233"/>
            <p:cNvSpPr>
              <a:spLocks noChangeShapeType="1"/>
            </p:cNvSpPr>
            <p:nvPr/>
          </p:nvSpPr>
          <p:spPr bwMode="auto">
            <a:xfrm>
              <a:off x="2874" y="2941"/>
              <a:ext cx="0" cy="4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58" name="Line 234"/>
            <p:cNvSpPr>
              <a:spLocks noChangeShapeType="1"/>
            </p:cNvSpPr>
            <p:nvPr/>
          </p:nvSpPr>
          <p:spPr bwMode="auto">
            <a:xfrm>
              <a:off x="2576" y="3320"/>
              <a:ext cx="24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59" name="Freeform 235"/>
            <p:cNvSpPr>
              <a:spLocks/>
            </p:cNvSpPr>
            <p:nvPr/>
          </p:nvSpPr>
          <p:spPr bwMode="auto">
            <a:xfrm>
              <a:off x="2527" y="3312"/>
              <a:ext cx="49" cy="16"/>
            </a:xfrm>
            <a:custGeom>
              <a:avLst/>
              <a:gdLst>
                <a:gd name="T0" fmla="*/ 341 w 341"/>
                <a:gd name="T1" fmla="*/ 0 h 114"/>
                <a:gd name="T2" fmla="*/ 341 w 341"/>
                <a:gd name="T3" fmla="*/ 114 h 114"/>
                <a:gd name="T4" fmla="*/ 0 w 341"/>
                <a:gd name="T5" fmla="*/ 57 h 114"/>
                <a:gd name="T6" fmla="*/ 341 w 341"/>
                <a:gd name="T7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1" h="114">
                  <a:moveTo>
                    <a:pt x="341" y="0"/>
                  </a:moveTo>
                  <a:lnTo>
                    <a:pt x="341" y="114"/>
                  </a:lnTo>
                  <a:lnTo>
                    <a:pt x="0" y="57"/>
                  </a:lnTo>
                  <a:lnTo>
                    <a:pt x="341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60" name="Freeform 236"/>
            <p:cNvSpPr>
              <a:spLocks/>
            </p:cNvSpPr>
            <p:nvPr/>
          </p:nvSpPr>
          <p:spPr bwMode="auto">
            <a:xfrm>
              <a:off x="2527" y="3312"/>
              <a:ext cx="49" cy="16"/>
            </a:xfrm>
            <a:custGeom>
              <a:avLst/>
              <a:gdLst>
                <a:gd name="T0" fmla="*/ 341 w 341"/>
                <a:gd name="T1" fmla="*/ 0 h 114"/>
                <a:gd name="T2" fmla="*/ 341 w 341"/>
                <a:gd name="T3" fmla="*/ 114 h 114"/>
                <a:gd name="T4" fmla="*/ 0 w 341"/>
                <a:gd name="T5" fmla="*/ 57 h 114"/>
                <a:gd name="T6" fmla="*/ 341 w 341"/>
                <a:gd name="T7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1" h="114">
                  <a:moveTo>
                    <a:pt x="341" y="0"/>
                  </a:moveTo>
                  <a:lnTo>
                    <a:pt x="341" y="114"/>
                  </a:lnTo>
                  <a:lnTo>
                    <a:pt x="0" y="57"/>
                  </a:lnTo>
                  <a:lnTo>
                    <a:pt x="341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61" name="Freeform 237"/>
            <p:cNvSpPr>
              <a:spLocks/>
            </p:cNvSpPr>
            <p:nvPr/>
          </p:nvSpPr>
          <p:spPr bwMode="auto">
            <a:xfrm>
              <a:off x="2825" y="3312"/>
              <a:ext cx="49" cy="16"/>
            </a:xfrm>
            <a:custGeom>
              <a:avLst/>
              <a:gdLst>
                <a:gd name="T0" fmla="*/ 0 w 340"/>
                <a:gd name="T1" fmla="*/ 0 h 114"/>
                <a:gd name="T2" fmla="*/ 0 w 340"/>
                <a:gd name="T3" fmla="*/ 114 h 114"/>
                <a:gd name="T4" fmla="*/ 340 w 340"/>
                <a:gd name="T5" fmla="*/ 57 h 114"/>
                <a:gd name="T6" fmla="*/ 0 w 340"/>
                <a:gd name="T7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0" h="114">
                  <a:moveTo>
                    <a:pt x="0" y="0"/>
                  </a:moveTo>
                  <a:lnTo>
                    <a:pt x="0" y="114"/>
                  </a:lnTo>
                  <a:lnTo>
                    <a:pt x="340" y="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62" name="Freeform 238"/>
            <p:cNvSpPr>
              <a:spLocks/>
            </p:cNvSpPr>
            <p:nvPr/>
          </p:nvSpPr>
          <p:spPr bwMode="auto">
            <a:xfrm>
              <a:off x="2825" y="3312"/>
              <a:ext cx="49" cy="16"/>
            </a:xfrm>
            <a:custGeom>
              <a:avLst/>
              <a:gdLst>
                <a:gd name="T0" fmla="*/ 0 w 340"/>
                <a:gd name="T1" fmla="*/ 0 h 114"/>
                <a:gd name="T2" fmla="*/ 0 w 340"/>
                <a:gd name="T3" fmla="*/ 114 h 114"/>
                <a:gd name="T4" fmla="*/ 340 w 340"/>
                <a:gd name="T5" fmla="*/ 57 h 114"/>
                <a:gd name="T6" fmla="*/ 0 w 340"/>
                <a:gd name="T7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0" h="114">
                  <a:moveTo>
                    <a:pt x="0" y="0"/>
                  </a:moveTo>
                  <a:lnTo>
                    <a:pt x="0" y="114"/>
                  </a:lnTo>
                  <a:lnTo>
                    <a:pt x="340" y="57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63" name="Line 239"/>
            <p:cNvSpPr>
              <a:spLocks noChangeShapeType="1"/>
            </p:cNvSpPr>
            <p:nvPr/>
          </p:nvSpPr>
          <p:spPr bwMode="auto">
            <a:xfrm>
              <a:off x="2527" y="2999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64" name="Line 240"/>
            <p:cNvSpPr>
              <a:spLocks noChangeShapeType="1"/>
            </p:cNvSpPr>
            <p:nvPr/>
          </p:nvSpPr>
          <p:spPr bwMode="auto">
            <a:xfrm>
              <a:off x="2874" y="2941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65" name="Line 241"/>
            <p:cNvSpPr>
              <a:spLocks noChangeShapeType="1"/>
            </p:cNvSpPr>
            <p:nvPr/>
          </p:nvSpPr>
          <p:spPr bwMode="auto">
            <a:xfrm>
              <a:off x="2874" y="3320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66" name="Line 242"/>
            <p:cNvSpPr>
              <a:spLocks noChangeShapeType="1"/>
            </p:cNvSpPr>
            <p:nvPr/>
          </p:nvSpPr>
          <p:spPr bwMode="auto">
            <a:xfrm>
              <a:off x="1717" y="2999"/>
              <a:ext cx="0" cy="3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67" name="Line 243"/>
            <p:cNvSpPr>
              <a:spLocks noChangeShapeType="1"/>
            </p:cNvSpPr>
            <p:nvPr/>
          </p:nvSpPr>
          <p:spPr bwMode="auto">
            <a:xfrm>
              <a:off x="1254" y="2941"/>
              <a:ext cx="0" cy="4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68" name="Line 244"/>
            <p:cNvSpPr>
              <a:spLocks noChangeShapeType="1"/>
            </p:cNvSpPr>
            <p:nvPr/>
          </p:nvSpPr>
          <p:spPr bwMode="auto">
            <a:xfrm flipH="1">
              <a:off x="1303" y="3320"/>
              <a:ext cx="36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69" name="Freeform 245"/>
            <p:cNvSpPr>
              <a:spLocks/>
            </p:cNvSpPr>
            <p:nvPr/>
          </p:nvSpPr>
          <p:spPr bwMode="auto">
            <a:xfrm>
              <a:off x="1668" y="3312"/>
              <a:ext cx="49" cy="16"/>
            </a:xfrm>
            <a:custGeom>
              <a:avLst/>
              <a:gdLst>
                <a:gd name="T0" fmla="*/ 0 w 340"/>
                <a:gd name="T1" fmla="*/ 0 h 114"/>
                <a:gd name="T2" fmla="*/ 0 w 340"/>
                <a:gd name="T3" fmla="*/ 114 h 114"/>
                <a:gd name="T4" fmla="*/ 340 w 340"/>
                <a:gd name="T5" fmla="*/ 57 h 114"/>
                <a:gd name="T6" fmla="*/ 0 w 340"/>
                <a:gd name="T7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0" h="114">
                  <a:moveTo>
                    <a:pt x="0" y="0"/>
                  </a:moveTo>
                  <a:lnTo>
                    <a:pt x="0" y="114"/>
                  </a:lnTo>
                  <a:lnTo>
                    <a:pt x="340" y="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70" name="Freeform 246"/>
            <p:cNvSpPr>
              <a:spLocks/>
            </p:cNvSpPr>
            <p:nvPr/>
          </p:nvSpPr>
          <p:spPr bwMode="auto">
            <a:xfrm>
              <a:off x="1668" y="3312"/>
              <a:ext cx="49" cy="16"/>
            </a:xfrm>
            <a:custGeom>
              <a:avLst/>
              <a:gdLst>
                <a:gd name="T0" fmla="*/ 0 w 340"/>
                <a:gd name="T1" fmla="*/ 0 h 114"/>
                <a:gd name="T2" fmla="*/ 0 w 340"/>
                <a:gd name="T3" fmla="*/ 114 h 114"/>
                <a:gd name="T4" fmla="*/ 340 w 340"/>
                <a:gd name="T5" fmla="*/ 57 h 114"/>
                <a:gd name="T6" fmla="*/ 0 w 340"/>
                <a:gd name="T7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0" h="114">
                  <a:moveTo>
                    <a:pt x="0" y="0"/>
                  </a:moveTo>
                  <a:lnTo>
                    <a:pt x="0" y="114"/>
                  </a:lnTo>
                  <a:lnTo>
                    <a:pt x="340" y="57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71" name="Freeform 247"/>
            <p:cNvSpPr>
              <a:spLocks/>
            </p:cNvSpPr>
            <p:nvPr/>
          </p:nvSpPr>
          <p:spPr bwMode="auto">
            <a:xfrm>
              <a:off x="1254" y="3312"/>
              <a:ext cx="49" cy="16"/>
            </a:xfrm>
            <a:custGeom>
              <a:avLst/>
              <a:gdLst>
                <a:gd name="T0" fmla="*/ 341 w 341"/>
                <a:gd name="T1" fmla="*/ 0 h 114"/>
                <a:gd name="T2" fmla="*/ 341 w 341"/>
                <a:gd name="T3" fmla="*/ 114 h 114"/>
                <a:gd name="T4" fmla="*/ 0 w 341"/>
                <a:gd name="T5" fmla="*/ 57 h 114"/>
                <a:gd name="T6" fmla="*/ 341 w 341"/>
                <a:gd name="T7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1" h="114">
                  <a:moveTo>
                    <a:pt x="341" y="0"/>
                  </a:moveTo>
                  <a:lnTo>
                    <a:pt x="341" y="114"/>
                  </a:lnTo>
                  <a:lnTo>
                    <a:pt x="0" y="57"/>
                  </a:lnTo>
                  <a:lnTo>
                    <a:pt x="341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72" name="Freeform 248"/>
            <p:cNvSpPr>
              <a:spLocks/>
            </p:cNvSpPr>
            <p:nvPr/>
          </p:nvSpPr>
          <p:spPr bwMode="auto">
            <a:xfrm>
              <a:off x="1254" y="3312"/>
              <a:ext cx="49" cy="16"/>
            </a:xfrm>
            <a:custGeom>
              <a:avLst/>
              <a:gdLst>
                <a:gd name="T0" fmla="*/ 341 w 341"/>
                <a:gd name="T1" fmla="*/ 0 h 114"/>
                <a:gd name="T2" fmla="*/ 341 w 341"/>
                <a:gd name="T3" fmla="*/ 114 h 114"/>
                <a:gd name="T4" fmla="*/ 0 w 341"/>
                <a:gd name="T5" fmla="*/ 57 h 114"/>
                <a:gd name="T6" fmla="*/ 341 w 341"/>
                <a:gd name="T7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1" h="114">
                  <a:moveTo>
                    <a:pt x="341" y="0"/>
                  </a:moveTo>
                  <a:lnTo>
                    <a:pt x="341" y="114"/>
                  </a:lnTo>
                  <a:lnTo>
                    <a:pt x="0" y="57"/>
                  </a:lnTo>
                  <a:lnTo>
                    <a:pt x="341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73" name="Line 249"/>
            <p:cNvSpPr>
              <a:spLocks noChangeShapeType="1"/>
            </p:cNvSpPr>
            <p:nvPr/>
          </p:nvSpPr>
          <p:spPr bwMode="auto">
            <a:xfrm>
              <a:off x="1717" y="2999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74" name="Line 250"/>
            <p:cNvSpPr>
              <a:spLocks noChangeShapeType="1"/>
            </p:cNvSpPr>
            <p:nvPr/>
          </p:nvSpPr>
          <p:spPr bwMode="auto">
            <a:xfrm>
              <a:off x="1254" y="2941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75" name="Line 251"/>
            <p:cNvSpPr>
              <a:spLocks noChangeShapeType="1"/>
            </p:cNvSpPr>
            <p:nvPr/>
          </p:nvSpPr>
          <p:spPr bwMode="auto">
            <a:xfrm>
              <a:off x="1254" y="3320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76" name="Line 252"/>
            <p:cNvSpPr>
              <a:spLocks noChangeShapeType="1"/>
            </p:cNvSpPr>
            <p:nvPr/>
          </p:nvSpPr>
          <p:spPr bwMode="auto">
            <a:xfrm>
              <a:off x="1254" y="2709"/>
              <a:ext cx="26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77" name="Line 253"/>
            <p:cNvSpPr>
              <a:spLocks noChangeShapeType="1"/>
            </p:cNvSpPr>
            <p:nvPr/>
          </p:nvSpPr>
          <p:spPr bwMode="auto">
            <a:xfrm>
              <a:off x="1254" y="2941"/>
              <a:ext cx="26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78" name="Line 254"/>
            <p:cNvSpPr>
              <a:spLocks noChangeShapeType="1"/>
            </p:cNvSpPr>
            <p:nvPr/>
          </p:nvSpPr>
          <p:spPr bwMode="auto">
            <a:xfrm>
              <a:off x="1487" y="2758"/>
              <a:ext cx="0" cy="1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79" name="Freeform 255"/>
            <p:cNvSpPr>
              <a:spLocks/>
            </p:cNvSpPr>
            <p:nvPr/>
          </p:nvSpPr>
          <p:spPr bwMode="auto">
            <a:xfrm>
              <a:off x="1479" y="2709"/>
              <a:ext cx="17" cy="49"/>
            </a:xfrm>
            <a:custGeom>
              <a:avLst/>
              <a:gdLst>
                <a:gd name="T0" fmla="*/ 0 w 114"/>
                <a:gd name="T1" fmla="*/ 341 h 341"/>
                <a:gd name="T2" fmla="*/ 114 w 114"/>
                <a:gd name="T3" fmla="*/ 341 h 341"/>
                <a:gd name="T4" fmla="*/ 57 w 114"/>
                <a:gd name="T5" fmla="*/ 0 h 341"/>
                <a:gd name="T6" fmla="*/ 0 w 114"/>
                <a:gd name="T7" fmla="*/ 341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4" h="341">
                  <a:moveTo>
                    <a:pt x="0" y="341"/>
                  </a:moveTo>
                  <a:lnTo>
                    <a:pt x="114" y="341"/>
                  </a:lnTo>
                  <a:lnTo>
                    <a:pt x="57" y="0"/>
                  </a:lnTo>
                  <a:lnTo>
                    <a:pt x="0" y="341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80" name="Freeform 256"/>
            <p:cNvSpPr>
              <a:spLocks/>
            </p:cNvSpPr>
            <p:nvPr/>
          </p:nvSpPr>
          <p:spPr bwMode="auto">
            <a:xfrm>
              <a:off x="1479" y="2709"/>
              <a:ext cx="17" cy="49"/>
            </a:xfrm>
            <a:custGeom>
              <a:avLst/>
              <a:gdLst>
                <a:gd name="T0" fmla="*/ 0 w 114"/>
                <a:gd name="T1" fmla="*/ 341 h 341"/>
                <a:gd name="T2" fmla="*/ 114 w 114"/>
                <a:gd name="T3" fmla="*/ 341 h 341"/>
                <a:gd name="T4" fmla="*/ 57 w 114"/>
                <a:gd name="T5" fmla="*/ 0 h 341"/>
                <a:gd name="T6" fmla="*/ 0 w 114"/>
                <a:gd name="T7" fmla="*/ 341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4" h="341">
                  <a:moveTo>
                    <a:pt x="0" y="341"/>
                  </a:moveTo>
                  <a:lnTo>
                    <a:pt x="114" y="341"/>
                  </a:lnTo>
                  <a:lnTo>
                    <a:pt x="57" y="0"/>
                  </a:lnTo>
                  <a:lnTo>
                    <a:pt x="0" y="341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81" name="Freeform 257"/>
            <p:cNvSpPr>
              <a:spLocks/>
            </p:cNvSpPr>
            <p:nvPr/>
          </p:nvSpPr>
          <p:spPr bwMode="auto">
            <a:xfrm>
              <a:off x="1479" y="2892"/>
              <a:ext cx="17" cy="49"/>
            </a:xfrm>
            <a:custGeom>
              <a:avLst/>
              <a:gdLst>
                <a:gd name="T0" fmla="*/ 0 w 114"/>
                <a:gd name="T1" fmla="*/ 0 h 340"/>
                <a:gd name="T2" fmla="*/ 114 w 114"/>
                <a:gd name="T3" fmla="*/ 0 h 340"/>
                <a:gd name="T4" fmla="*/ 57 w 114"/>
                <a:gd name="T5" fmla="*/ 340 h 340"/>
                <a:gd name="T6" fmla="*/ 0 w 114"/>
                <a:gd name="T7" fmla="*/ 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4" h="340">
                  <a:moveTo>
                    <a:pt x="0" y="0"/>
                  </a:moveTo>
                  <a:lnTo>
                    <a:pt x="114" y="0"/>
                  </a:lnTo>
                  <a:lnTo>
                    <a:pt x="57" y="3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82" name="Freeform 258"/>
            <p:cNvSpPr>
              <a:spLocks/>
            </p:cNvSpPr>
            <p:nvPr/>
          </p:nvSpPr>
          <p:spPr bwMode="auto">
            <a:xfrm>
              <a:off x="1479" y="2892"/>
              <a:ext cx="17" cy="49"/>
            </a:xfrm>
            <a:custGeom>
              <a:avLst/>
              <a:gdLst>
                <a:gd name="T0" fmla="*/ 0 w 114"/>
                <a:gd name="T1" fmla="*/ 0 h 340"/>
                <a:gd name="T2" fmla="*/ 114 w 114"/>
                <a:gd name="T3" fmla="*/ 0 h 340"/>
                <a:gd name="T4" fmla="*/ 57 w 114"/>
                <a:gd name="T5" fmla="*/ 340 h 340"/>
                <a:gd name="T6" fmla="*/ 0 w 114"/>
                <a:gd name="T7" fmla="*/ 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4" h="340">
                  <a:moveTo>
                    <a:pt x="0" y="0"/>
                  </a:moveTo>
                  <a:lnTo>
                    <a:pt x="114" y="0"/>
                  </a:lnTo>
                  <a:lnTo>
                    <a:pt x="57" y="34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83" name="Line 259"/>
            <p:cNvSpPr>
              <a:spLocks noChangeShapeType="1"/>
            </p:cNvSpPr>
            <p:nvPr/>
          </p:nvSpPr>
          <p:spPr bwMode="auto">
            <a:xfrm>
              <a:off x="1254" y="2709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84" name="Line 260"/>
            <p:cNvSpPr>
              <a:spLocks noChangeShapeType="1"/>
            </p:cNvSpPr>
            <p:nvPr/>
          </p:nvSpPr>
          <p:spPr bwMode="auto">
            <a:xfrm>
              <a:off x="1254" y="2941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85" name="Line 261"/>
            <p:cNvSpPr>
              <a:spLocks noChangeShapeType="1"/>
            </p:cNvSpPr>
            <p:nvPr/>
          </p:nvSpPr>
          <p:spPr bwMode="auto">
            <a:xfrm>
              <a:off x="1487" y="2941"/>
              <a:ext cx="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86" name="Line 262"/>
            <p:cNvSpPr>
              <a:spLocks noChangeShapeType="1"/>
            </p:cNvSpPr>
            <p:nvPr/>
          </p:nvSpPr>
          <p:spPr bwMode="auto">
            <a:xfrm>
              <a:off x="1890" y="2651"/>
              <a:ext cx="6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87" name="Line 263"/>
            <p:cNvSpPr>
              <a:spLocks noChangeShapeType="1"/>
            </p:cNvSpPr>
            <p:nvPr/>
          </p:nvSpPr>
          <p:spPr bwMode="auto">
            <a:xfrm>
              <a:off x="1890" y="2999"/>
              <a:ext cx="6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88" name="Line 264"/>
            <p:cNvSpPr>
              <a:spLocks noChangeShapeType="1"/>
            </p:cNvSpPr>
            <p:nvPr/>
          </p:nvSpPr>
          <p:spPr bwMode="auto">
            <a:xfrm>
              <a:off x="1923" y="2700"/>
              <a:ext cx="0" cy="2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89" name="Freeform 265"/>
            <p:cNvSpPr>
              <a:spLocks/>
            </p:cNvSpPr>
            <p:nvPr/>
          </p:nvSpPr>
          <p:spPr bwMode="auto">
            <a:xfrm>
              <a:off x="1915" y="2651"/>
              <a:ext cx="16" cy="49"/>
            </a:xfrm>
            <a:custGeom>
              <a:avLst/>
              <a:gdLst>
                <a:gd name="T0" fmla="*/ 0 w 114"/>
                <a:gd name="T1" fmla="*/ 340 h 340"/>
                <a:gd name="T2" fmla="*/ 114 w 114"/>
                <a:gd name="T3" fmla="*/ 340 h 340"/>
                <a:gd name="T4" fmla="*/ 57 w 114"/>
                <a:gd name="T5" fmla="*/ 0 h 340"/>
                <a:gd name="T6" fmla="*/ 0 w 114"/>
                <a:gd name="T7" fmla="*/ 34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4" h="340">
                  <a:moveTo>
                    <a:pt x="0" y="340"/>
                  </a:moveTo>
                  <a:lnTo>
                    <a:pt x="114" y="340"/>
                  </a:lnTo>
                  <a:lnTo>
                    <a:pt x="57" y="0"/>
                  </a:lnTo>
                  <a:lnTo>
                    <a:pt x="0" y="34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90" name="Freeform 266"/>
            <p:cNvSpPr>
              <a:spLocks/>
            </p:cNvSpPr>
            <p:nvPr/>
          </p:nvSpPr>
          <p:spPr bwMode="auto">
            <a:xfrm>
              <a:off x="1915" y="2651"/>
              <a:ext cx="16" cy="49"/>
            </a:xfrm>
            <a:custGeom>
              <a:avLst/>
              <a:gdLst>
                <a:gd name="T0" fmla="*/ 0 w 114"/>
                <a:gd name="T1" fmla="*/ 340 h 340"/>
                <a:gd name="T2" fmla="*/ 114 w 114"/>
                <a:gd name="T3" fmla="*/ 340 h 340"/>
                <a:gd name="T4" fmla="*/ 57 w 114"/>
                <a:gd name="T5" fmla="*/ 0 h 340"/>
                <a:gd name="T6" fmla="*/ 0 w 114"/>
                <a:gd name="T7" fmla="*/ 34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4" h="340">
                  <a:moveTo>
                    <a:pt x="0" y="340"/>
                  </a:moveTo>
                  <a:lnTo>
                    <a:pt x="114" y="340"/>
                  </a:lnTo>
                  <a:lnTo>
                    <a:pt x="57" y="0"/>
                  </a:lnTo>
                  <a:lnTo>
                    <a:pt x="0" y="34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91" name="Freeform 267"/>
            <p:cNvSpPr>
              <a:spLocks/>
            </p:cNvSpPr>
            <p:nvPr/>
          </p:nvSpPr>
          <p:spPr bwMode="auto">
            <a:xfrm>
              <a:off x="1915" y="2950"/>
              <a:ext cx="16" cy="49"/>
            </a:xfrm>
            <a:custGeom>
              <a:avLst/>
              <a:gdLst>
                <a:gd name="T0" fmla="*/ 0 w 114"/>
                <a:gd name="T1" fmla="*/ 0 h 340"/>
                <a:gd name="T2" fmla="*/ 114 w 114"/>
                <a:gd name="T3" fmla="*/ 0 h 340"/>
                <a:gd name="T4" fmla="*/ 57 w 114"/>
                <a:gd name="T5" fmla="*/ 340 h 340"/>
                <a:gd name="T6" fmla="*/ 0 w 114"/>
                <a:gd name="T7" fmla="*/ 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4" h="340">
                  <a:moveTo>
                    <a:pt x="0" y="0"/>
                  </a:moveTo>
                  <a:lnTo>
                    <a:pt x="114" y="0"/>
                  </a:lnTo>
                  <a:lnTo>
                    <a:pt x="57" y="3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92" name="Freeform 268"/>
            <p:cNvSpPr>
              <a:spLocks/>
            </p:cNvSpPr>
            <p:nvPr/>
          </p:nvSpPr>
          <p:spPr bwMode="auto">
            <a:xfrm>
              <a:off x="1915" y="2950"/>
              <a:ext cx="16" cy="49"/>
            </a:xfrm>
            <a:custGeom>
              <a:avLst/>
              <a:gdLst>
                <a:gd name="T0" fmla="*/ 0 w 114"/>
                <a:gd name="T1" fmla="*/ 0 h 340"/>
                <a:gd name="T2" fmla="*/ 114 w 114"/>
                <a:gd name="T3" fmla="*/ 0 h 340"/>
                <a:gd name="T4" fmla="*/ 57 w 114"/>
                <a:gd name="T5" fmla="*/ 340 h 340"/>
                <a:gd name="T6" fmla="*/ 0 w 114"/>
                <a:gd name="T7" fmla="*/ 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4" h="340">
                  <a:moveTo>
                    <a:pt x="0" y="0"/>
                  </a:moveTo>
                  <a:lnTo>
                    <a:pt x="114" y="0"/>
                  </a:lnTo>
                  <a:lnTo>
                    <a:pt x="57" y="34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93" name="Line 269"/>
            <p:cNvSpPr>
              <a:spLocks noChangeShapeType="1"/>
            </p:cNvSpPr>
            <p:nvPr/>
          </p:nvSpPr>
          <p:spPr bwMode="auto">
            <a:xfrm>
              <a:off x="1890" y="2651"/>
              <a:ext cx="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94" name="Line 270"/>
            <p:cNvSpPr>
              <a:spLocks noChangeShapeType="1"/>
            </p:cNvSpPr>
            <p:nvPr/>
          </p:nvSpPr>
          <p:spPr bwMode="auto">
            <a:xfrm>
              <a:off x="1890" y="2999"/>
              <a:ext cx="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95" name="Line 271"/>
            <p:cNvSpPr>
              <a:spLocks noChangeShapeType="1"/>
            </p:cNvSpPr>
            <p:nvPr/>
          </p:nvSpPr>
          <p:spPr bwMode="auto">
            <a:xfrm>
              <a:off x="1923" y="2999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96" name="Line 272"/>
            <p:cNvSpPr>
              <a:spLocks noChangeShapeType="1"/>
            </p:cNvSpPr>
            <p:nvPr/>
          </p:nvSpPr>
          <p:spPr bwMode="auto">
            <a:xfrm>
              <a:off x="2295" y="2594"/>
              <a:ext cx="8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97" name="Line 273"/>
            <p:cNvSpPr>
              <a:spLocks noChangeShapeType="1"/>
            </p:cNvSpPr>
            <p:nvPr/>
          </p:nvSpPr>
          <p:spPr bwMode="auto">
            <a:xfrm>
              <a:off x="2295" y="3057"/>
              <a:ext cx="8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98" name="Line 274"/>
            <p:cNvSpPr>
              <a:spLocks noChangeShapeType="1"/>
            </p:cNvSpPr>
            <p:nvPr/>
          </p:nvSpPr>
          <p:spPr bwMode="auto">
            <a:xfrm>
              <a:off x="3089" y="2642"/>
              <a:ext cx="0" cy="3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899" name="Freeform 275"/>
            <p:cNvSpPr>
              <a:spLocks/>
            </p:cNvSpPr>
            <p:nvPr/>
          </p:nvSpPr>
          <p:spPr bwMode="auto">
            <a:xfrm>
              <a:off x="3081" y="2594"/>
              <a:ext cx="16" cy="48"/>
            </a:xfrm>
            <a:custGeom>
              <a:avLst/>
              <a:gdLst>
                <a:gd name="T0" fmla="*/ 0 w 113"/>
                <a:gd name="T1" fmla="*/ 340 h 340"/>
                <a:gd name="T2" fmla="*/ 113 w 113"/>
                <a:gd name="T3" fmla="*/ 340 h 340"/>
                <a:gd name="T4" fmla="*/ 57 w 113"/>
                <a:gd name="T5" fmla="*/ 0 h 340"/>
                <a:gd name="T6" fmla="*/ 0 w 113"/>
                <a:gd name="T7" fmla="*/ 34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3" h="340">
                  <a:moveTo>
                    <a:pt x="0" y="340"/>
                  </a:moveTo>
                  <a:lnTo>
                    <a:pt x="113" y="340"/>
                  </a:lnTo>
                  <a:lnTo>
                    <a:pt x="57" y="0"/>
                  </a:lnTo>
                  <a:lnTo>
                    <a:pt x="0" y="34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900" name="Freeform 276"/>
            <p:cNvSpPr>
              <a:spLocks/>
            </p:cNvSpPr>
            <p:nvPr/>
          </p:nvSpPr>
          <p:spPr bwMode="auto">
            <a:xfrm>
              <a:off x="3081" y="2594"/>
              <a:ext cx="16" cy="48"/>
            </a:xfrm>
            <a:custGeom>
              <a:avLst/>
              <a:gdLst>
                <a:gd name="T0" fmla="*/ 0 w 113"/>
                <a:gd name="T1" fmla="*/ 340 h 340"/>
                <a:gd name="T2" fmla="*/ 113 w 113"/>
                <a:gd name="T3" fmla="*/ 340 h 340"/>
                <a:gd name="T4" fmla="*/ 57 w 113"/>
                <a:gd name="T5" fmla="*/ 0 h 340"/>
                <a:gd name="T6" fmla="*/ 0 w 113"/>
                <a:gd name="T7" fmla="*/ 34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3" h="340">
                  <a:moveTo>
                    <a:pt x="0" y="340"/>
                  </a:moveTo>
                  <a:lnTo>
                    <a:pt x="113" y="340"/>
                  </a:lnTo>
                  <a:lnTo>
                    <a:pt x="57" y="0"/>
                  </a:lnTo>
                  <a:lnTo>
                    <a:pt x="0" y="34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901" name="Freeform 277"/>
            <p:cNvSpPr>
              <a:spLocks/>
            </p:cNvSpPr>
            <p:nvPr/>
          </p:nvSpPr>
          <p:spPr bwMode="auto">
            <a:xfrm>
              <a:off x="3081" y="3008"/>
              <a:ext cx="16" cy="49"/>
            </a:xfrm>
            <a:custGeom>
              <a:avLst/>
              <a:gdLst>
                <a:gd name="T0" fmla="*/ 0 w 113"/>
                <a:gd name="T1" fmla="*/ 0 h 340"/>
                <a:gd name="T2" fmla="*/ 113 w 113"/>
                <a:gd name="T3" fmla="*/ 0 h 340"/>
                <a:gd name="T4" fmla="*/ 57 w 113"/>
                <a:gd name="T5" fmla="*/ 340 h 340"/>
                <a:gd name="T6" fmla="*/ 0 w 113"/>
                <a:gd name="T7" fmla="*/ 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3" h="340">
                  <a:moveTo>
                    <a:pt x="0" y="0"/>
                  </a:moveTo>
                  <a:lnTo>
                    <a:pt x="113" y="0"/>
                  </a:lnTo>
                  <a:lnTo>
                    <a:pt x="57" y="3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902" name="Freeform 278"/>
            <p:cNvSpPr>
              <a:spLocks/>
            </p:cNvSpPr>
            <p:nvPr/>
          </p:nvSpPr>
          <p:spPr bwMode="auto">
            <a:xfrm>
              <a:off x="3081" y="3008"/>
              <a:ext cx="16" cy="49"/>
            </a:xfrm>
            <a:custGeom>
              <a:avLst/>
              <a:gdLst>
                <a:gd name="T0" fmla="*/ 0 w 113"/>
                <a:gd name="T1" fmla="*/ 0 h 340"/>
                <a:gd name="T2" fmla="*/ 113 w 113"/>
                <a:gd name="T3" fmla="*/ 0 h 340"/>
                <a:gd name="T4" fmla="*/ 57 w 113"/>
                <a:gd name="T5" fmla="*/ 340 h 340"/>
                <a:gd name="T6" fmla="*/ 0 w 113"/>
                <a:gd name="T7" fmla="*/ 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3" h="340">
                  <a:moveTo>
                    <a:pt x="0" y="0"/>
                  </a:moveTo>
                  <a:lnTo>
                    <a:pt x="113" y="0"/>
                  </a:lnTo>
                  <a:lnTo>
                    <a:pt x="57" y="34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903" name="Line 279"/>
            <p:cNvSpPr>
              <a:spLocks noChangeShapeType="1"/>
            </p:cNvSpPr>
            <p:nvPr/>
          </p:nvSpPr>
          <p:spPr bwMode="auto">
            <a:xfrm>
              <a:off x="2295" y="2594"/>
              <a:ext cx="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904" name="Line 280"/>
            <p:cNvSpPr>
              <a:spLocks noChangeShapeType="1"/>
            </p:cNvSpPr>
            <p:nvPr/>
          </p:nvSpPr>
          <p:spPr bwMode="auto">
            <a:xfrm>
              <a:off x="2295" y="3057"/>
              <a:ext cx="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905" name="Line 281"/>
            <p:cNvSpPr>
              <a:spLocks noChangeShapeType="1"/>
            </p:cNvSpPr>
            <p:nvPr/>
          </p:nvSpPr>
          <p:spPr bwMode="auto">
            <a:xfrm>
              <a:off x="3089" y="3057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906" name="Line 282"/>
            <p:cNvSpPr>
              <a:spLocks noChangeShapeType="1"/>
            </p:cNvSpPr>
            <p:nvPr/>
          </p:nvSpPr>
          <p:spPr bwMode="auto">
            <a:xfrm>
              <a:off x="2527" y="2651"/>
              <a:ext cx="7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907" name="Line 283"/>
            <p:cNvSpPr>
              <a:spLocks noChangeShapeType="1"/>
            </p:cNvSpPr>
            <p:nvPr/>
          </p:nvSpPr>
          <p:spPr bwMode="auto">
            <a:xfrm>
              <a:off x="2527" y="2999"/>
              <a:ext cx="7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908" name="Line 284"/>
            <p:cNvSpPr>
              <a:spLocks noChangeShapeType="1"/>
            </p:cNvSpPr>
            <p:nvPr/>
          </p:nvSpPr>
          <p:spPr bwMode="auto">
            <a:xfrm>
              <a:off x="3218" y="2700"/>
              <a:ext cx="0" cy="2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909" name="Freeform 285"/>
            <p:cNvSpPr>
              <a:spLocks/>
            </p:cNvSpPr>
            <p:nvPr/>
          </p:nvSpPr>
          <p:spPr bwMode="auto">
            <a:xfrm>
              <a:off x="3210" y="2651"/>
              <a:ext cx="16" cy="49"/>
            </a:xfrm>
            <a:custGeom>
              <a:avLst/>
              <a:gdLst>
                <a:gd name="T0" fmla="*/ 0 w 114"/>
                <a:gd name="T1" fmla="*/ 340 h 340"/>
                <a:gd name="T2" fmla="*/ 114 w 114"/>
                <a:gd name="T3" fmla="*/ 340 h 340"/>
                <a:gd name="T4" fmla="*/ 57 w 114"/>
                <a:gd name="T5" fmla="*/ 0 h 340"/>
                <a:gd name="T6" fmla="*/ 0 w 114"/>
                <a:gd name="T7" fmla="*/ 34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4" h="340">
                  <a:moveTo>
                    <a:pt x="0" y="340"/>
                  </a:moveTo>
                  <a:lnTo>
                    <a:pt x="114" y="340"/>
                  </a:lnTo>
                  <a:lnTo>
                    <a:pt x="57" y="0"/>
                  </a:lnTo>
                  <a:lnTo>
                    <a:pt x="0" y="34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910" name="Freeform 286"/>
            <p:cNvSpPr>
              <a:spLocks/>
            </p:cNvSpPr>
            <p:nvPr/>
          </p:nvSpPr>
          <p:spPr bwMode="auto">
            <a:xfrm>
              <a:off x="3210" y="2651"/>
              <a:ext cx="16" cy="49"/>
            </a:xfrm>
            <a:custGeom>
              <a:avLst/>
              <a:gdLst>
                <a:gd name="T0" fmla="*/ 0 w 114"/>
                <a:gd name="T1" fmla="*/ 340 h 340"/>
                <a:gd name="T2" fmla="*/ 114 w 114"/>
                <a:gd name="T3" fmla="*/ 340 h 340"/>
                <a:gd name="T4" fmla="*/ 57 w 114"/>
                <a:gd name="T5" fmla="*/ 0 h 340"/>
                <a:gd name="T6" fmla="*/ 0 w 114"/>
                <a:gd name="T7" fmla="*/ 34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4" h="340">
                  <a:moveTo>
                    <a:pt x="0" y="340"/>
                  </a:moveTo>
                  <a:lnTo>
                    <a:pt x="114" y="340"/>
                  </a:lnTo>
                  <a:lnTo>
                    <a:pt x="57" y="0"/>
                  </a:lnTo>
                  <a:lnTo>
                    <a:pt x="0" y="34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911" name="Freeform 287"/>
            <p:cNvSpPr>
              <a:spLocks/>
            </p:cNvSpPr>
            <p:nvPr/>
          </p:nvSpPr>
          <p:spPr bwMode="auto">
            <a:xfrm>
              <a:off x="3210" y="2950"/>
              <a:ext cx="16" cy="49"/>
            </a:xfrm>
            <a:custGeom>
              <a:avLst/>
              <a:gdLst>
                <a:gd name="T0" fmla="*/ 0 w 114"/>
                <a:gd name="T1" fmla="*/ 0 h 340"/>
                <a:gd name="T2" fmla="*/ 114 w 114"/>
                <a:gd name="T3" fmla="*/ 0 h 340"/>
                <a:gd name="T4" fmla="*/ 57 w 114"/>
                <a:gd name="T5" fmla="*/ 340 h 340"/>
                <a:gd name="T6" fmla="*/ 0 w 114"/>
                <a:gd name="T7" fmla="*/ 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4" h="340">
                  <a:moveTo>
                    <a:pt x="0" y="0"/>
                  </a:moveTo>
                  <a:lnTo>
                    <a:pt x="114" y="0"/>
                  </a:lnTo>
                  <a:lnTo>
                    <a:pt x="57" y="3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912" name="Freeform 288"/>
            <p:cNvSpPr>
              <a:spLocks/>
            </p:cNvSpPr>
            <p:nvPr/>
          </p:nvSpPr>
          <p:spPr bwMode="auto">
            <a:xfrm>
              <a:off x="3210" y="2950"/>
              <a:ext cx="16" cy="49"/>
            </a:xfrm>
            <a:custGeom>
              <a:avLst/>
              <a:gdLst>
                <a:gd name="T0" fmla="*/ 0 w 114"/>
                <a:gd name="T1" fmla="*/ 0 h 340"/>
                <a:gd name="T2" fmla="*/ 114 w 114"/>
                <a:gd name="T3" fmla="*/ 0 h 340"/>
                <a:gd name="T4" fmla="*/ 57 w 114"/>
                <a:gd name="T5" fmla="*/ 340 h 340"/>
                <a:gd name="T6" fmla="*/ 0 w 114"/>
                <a:gd name="T7" fmla="*/ 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4" h="340">
                  <a:moveTo>
                    <a:pt x="0" y="0"/>
                  </a:moveTo>
                  <a:lnTo>
                    <a:pt x="114" y="0"/>
                  </a:lnTo>
                  <a:lnTo>
                    <a:pt x="57" y="34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913" name="Line 289"/>
            <p:cNvSpPr>
              <a:spLocks noChangeShapeType="1"/>
            </p:cNvSpPr>
            <p:nvPr/>
          </p:nvSpPr>
          <p:spPr bwMode="auto">
            <a:xfrm>
              <a:off x="2527" y="2651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914" name="Line 290"/>
            <p:cNvSpPr>
              <a:spLocks noChangeShapeType="1"/>
            </p:cNvSpPr>
            <p:nvPr/>
          </p:nvSpPr>
          <p:spPr bwMode="auto">
            <a:xfrm>
              <a:off x="2527" y="2999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915" name="Line 291"/>
            <p:cNvSpPr>
              <a:spLocks noChangeShapeType="1"/>
            </p:cNvSpPr>
            <p:nvPr/>
          </p:nvSpPr>
          <p:spPr bwMode="auto">
            <a:xfrm>
              <a:off x="3218" y="2999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916" name="Line 292"/>
            <p:cNvSpPr>
              <a:spLocks noChangeShapeType="1"/>
            </p:cNvSpPr>
            <p:nvPr/>
          </p:nvSpPr>
          <p:spPr bwMode="auto">
            <a:xfrm>
              <a:off x="2874" y="2709"/>
              <a:ext cx="49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917" name="Line 293"/>
            <p:cNvSpPr>
              <a:spLocks noChangeShapeType="1"/>
            </p:cNvSpPr>
            <p:nvPr/>
          </p:nvSpPr>
          <p:spPr bwMode="auto">
            <a:xfrm>
              <a:off x="2874" y="2941"/>
              <a:ext cx="49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918" name="Line 294"/>
            <p:cNvSpPr>
              <a:spLocks noChangeShapeType="1"/>
            </p:cNvSpPr>
            <p:nvPr/>
          </p:nvSpPr>
          <p:spPr bwMode="auto">
            <a:xfrm>
              <a:off x="3335" y="2758"/>
              <a:ext cx="0" cy="1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919" name="Freeform 295"/>
            <p:cNvSpPr>
              <a:spLocks/>
            </p:cNvSpPr>
            <p:nvPr/>
          </p:nvSpPr>
          <p:spPr bwMode="auto">
            <a:xfrm>
              <a:off x="3327" y="2709"/>
              <a:ext cx="16" cy="49"/>
            </a:xfrm>
            <a:custGeom>
              <a:avLst/>
              <a:gdLst>
                <a:gd name="T0" fmla="*/ 0 w 113"/>
                <a:gd name="T1" fmla="*/ 341 h 341"/>
                <a:gd name="T2" fmla="*/ 113 w 113"/>
                <a:gd name="T3" fmla="*/ 341 h 341"/>
                <a:gd name="T4" fmla="*/ 56 w 113"/>
                <a:gd name="T5" fmla="*/ 0 h 341"/>
                <a:gd name="T6" fmla="*/ 0 w 113"/>
                <a:gd name="T7" fmla="*/ 341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3" h="341">
                  <a:moveTo>
                    <a:pt x="0" y="341"/>
                  </a:moveTo>
                  <a:lnTo>
                    <a:pt x="113" y="341"/>
                  </a:lnTo>
                  <a:lnTo>
                    <a:pt x="56" y="0"/>
                  </a:lnTo>
                  <a:lnTo>
                    <a:pt x="0" y="341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920" name="Freeform 296"/>
            <p:cNvSpPr>
              <a:spLocks/>
            </p:cNvSpPr>
            <p:nvPr/>
          </p:nvSpPr>
          <p:spPr bwMode="auto">
            <a:xfrm>
              <a:off x="3327" y="2709"/>
              <a:ext cx="16" cy="49"/>
            </a:xfrm>
            <a:custGeom>
              <a:avLst/>
              <a:gdLst>
                <a:gd name="T0" fmla="*/ 0 w 113"/>
                <a:gd name="T1" fmla="*/ 341 h 341"/>
                <a:gd name="T2" fmla="*/ 113 w 113"/>
                <a:gd name="T3" fmla="*/ 341 h 341"/>
                <a:gd name="T4" fmla="*/ 56 w 113"/>
                <a:gd name="T5" fmla="*/ 0 h 341"/>
                <a:gd name="T6" fmla="*/ 0 w 113"/>
                <a:gd name="T7" fmla="*/ 341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3" h="341">
                  <a:moveTo>
                    <a:pt x="0" y="341"/>
                  </a:moveTo>
                  <a:lnTo>
                    <a:pt x="113" y="341"/>
                  </a:lnTo>
                  <a:lnTo>
                    <a:pt x="56" y="0"/>
                  </a:lnTo>
                  <a:lnTo>
                    <a:pt x="0" y="341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921" name="Freeform 297"/>
            <p:cNvSpPr>
              <a:spLocks/>
            </p:cNvSpPr>
            <p:nvPr/>
          </p:nvSpPr>
          <p:spPr bwMode="auto">
            <a:xfrm>
              <a:off x="3327" y="2892"/>
              <a:ext cx="16" cy="49"/>
            </a:xfrm>
            <a:custGeom>
              <a:avLst/>
              <a:gdLst>
                <a:gd name="T0" fmla="*/ 0 w 113"/>
                <a:gd name="T1" fmla="*/ 0 h 340"/>
                <a:gd name="T2" fmla="*/ 113 w 113"/>
                <a:gd name="T3" fmla="*/ 0 h 340"/>
                <a:gd name="T4" fmla="*/ 56 w 113"/>
                <a:gd name="T5" fmla="*/ 340 h 340"/>
                <a:gd name="T6" fmla="*/ 0 w 113"/>
                <a:gd name="T7" fmla="*/ 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3" h="340">
                  <a:moveTo>
                    <a:pt x="0" y="0"/>
                  </a:moveTo>
                  <a:lnTo>
                    <a:pt x="113" y="0"/>
                  </a:lnTo>
                  <a:lnTo>
                    <a:pt x="56" y="3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922" name="Freeform 298"/>
            <p:cNvSpPr>
              <a:spLocks/>
            </p:cNvSpPr>
            <p:nvPr/>
          </p:nvSpPr>
          <p:spPr bwMode="auto">
            <a:xfrm>
              <a:off x="3327" y="2892"/>
              <a:ext cx="16" cy="49"/>
            </a:xfrm>
            <a:custGeom>
              <a:avLst/>
              <a:gdLst>
                <a:gd name="T0" fmla="*/ 0 w 113"/>
                <a:gd name="T1" fmla="*/ 0 h 340"/>
                <a:gd name="T2" fmla="*/ 113 w 113"/>
                <a:gd name="T3" fmla="*/ 0 h 340"/>
                <a:gd name="T4" fmla="*/ 56 w 113"/>
                <a:gd name="T5" fmla="*/ 340 h 340"/>
                <a:gd name="T6" fmla="*/ 0 w 113"/>
                <a:gd name="T7" fmla="*/ 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3" h="340">
                  <a:moveTo>
                    <a:pt x="0" y="0"/>
                  </a:moveTo>
                  <a:lnTo>
                    <a:pt x="113" y="0"/>
                  </a:lnTo>
                  <a:lnTo>
                    <a:pt x="56" y="34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923" name="Line 299"/>
            <p:cNvSpPr>
              <a:spLocks noChangeShapeType="1"/>
            </p:cNvSpPr>
            <p:nvPr/>
          </p:nvSpPr>
          <p:spPr bwMode="auto">
            <a:xfrm>
              <a:off x="2874" y="2709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924" name="Line 300"/>
            <p:cNvSpPr>
              <a:spLocks noChangeShapeType="1"/>
            </p:cNvSpPr>
            <p:nvPr/>
          </p:nvSpPr>
          <p:spPr bwMode="auto">
            <a:xfrm>
              <a:off x="2874" y="2941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925" name="Line 301"/>
            <p:cNvSpPr>
              <a:spLocks noChangeShapeType="1"/>
            </p:cNvSpPr>
            <p:nvPr/>
          </p:nvSpPr>
          <p:spPr bwMode="auto">
            <a:xfrm>
              <a:off x="3335" y="2941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9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549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6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546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6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546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4627" grpId="1" build="allAtOnce"/>
      <p:bldP spid="154628" grpId="1" build="allAtOnce"/>
    </p:bld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653" name="Text Box 5"/>
          <p:cNvSpPr txBox="1">
            <a:spLocks noChangeArrowheads="1"/>
          </p:cNvSpPr>
          <p:nvPr/>
        </p:nvSpPr>
        <p:spPr bwMode="auto">
          <a:xfrm>
            <a:off x="1447800" y="5867400"/>
            <a:ext cx="21161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7C8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zh-CN" altLang="en-US" sz="4000" b="1">
                <a:solidFill>
                  <a:srgbClr val="FF3300"/>
                </a:solidFill>
                <a:effectLst/>
                <a:ea typeface="黑体" pitchFamily="2" charset="-122"/>
              </a:rPr>
              <a:t>错误</a:t>
            </a:r>
          </a:p>
        </p:txBody>
      </p:sp>
      <p:sp>
        <p:nvSpPr>
          <p:cNvPr id="155654" name="Text Box 6"/>
          <p:cNvSpPr txBox="1">
            <a:spLocks noChangeArrowheads="1"/>
          </p:cNvSpPr>
          <p:nvPr/>
        </p:nvSpPr>
        <p:spPr bwMode="auto">
          <a:xfrm>
            <a:off x="5580063" y="5867400"/>
            <a:ext cx="21336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7C8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zh-CN" altLang="en-US" sz="4000" b="1">
                <a:solidFill>
                  <a:schemeClr val="accent2"/>
                </a:solidFill>
                <a:effectLst/>
                <a:ea typeface="黑体" pitchFamily="2" charset="-122"/>
              </a:rPr>
              <a:t>正确</a:t>
            </a:r>
          </a:p>
        </p:txBody>
      </p:sp>
      <p:sp>
        <p:nvSpPr>
          <p:cNvPr id="155655" name="Text Box 7"/>
          <p:cNvSpPr txBox="1">
            <a:spLocks noChangeArrowheads="1"/>
          </p:cNvSpPr>
          <p:nvPr/>
        </p:nvSpPr>
        <p:spPr bwMode="auto">
          <a:xfrm>
            <a:off x="0" y="84138"/>
            <a:ext cx="9144000" cy="8239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7C8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zh-CN" altLang="en-US" sz="4000" b="1">
                <a:effectLst/>
                <a:ea typeface="黑体" pitchFamily="2" charset="-122"/>
              </a:rPr>
              <a:t>避免标注</a:t>
            </a:r>
            <a:r>
              <a:rPr lang="zh-CN" altLang="en-US" sz="4800" b="1">
                <a:solidFill>
                  <a:srgbClr val="FF0000"/>
                </a:solidFill>
                <a:effectLst/>
                <a:ea typeface="黑体" pitchFamily="2" charset="-122"/>
              </a:rPr>
              <a:t>封闭</a:t>
            </a:r>
            <a:r>
              <a:rPr lang="zh-CN" altLang="en-US" sz="4000" b="1">
                <a:effectLst/>
                <a:ea typeface="黑体" pitchFamily="2" charset="-122"/>
              </a:rPr>
              <a:t>尺寸</a:t>
            </a:r>
          </a:p>
        </p:txBody>
      </p:sp>
      <p:sp>
        <p:nvSpPr>
          <p:cNvPr id="155657" name="AutoShape 9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610600" y="6324600"/>
            <a:ext cx="533400" cy="5334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155809" name="Group 161"/>
          <p:cNvGrpSpPr>
            <a:grpSpLocks/>
          </p:cNvGrpSpPr>
          <p:nvPr/>
        </p:nvGrpSpPr>
        <p:grpSpPr bwMode="auto">
          <a:xfrm>
            <a:off x="107950" y="1166813"/>
            <a:ext cx="4208463" cy="4157662"/>
            <a:chOff x="68" y="735"/>
            <a:chExt cx="2651" cy="2619"/>
          </a:xfrm>
        </p:grpSpPr>
        <p:sp>
          <p:nvSpPr>
            <p:cNvPr id="155662" name="Line 14"/>
            <p:cNvSpPr>
              <a:spLocks noChangeShapeType="1"/>
            </p:cNvSpPr>
            <p:nvPr/>
          </p:nvSpPr>
          <p:spPr bwMode="auto">
            <a:xfrm>
              <a:off x="2064" y="735"/>
              <a:ext cx="47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663" name="Line 15"/>
            <p:cNvSpPr>
              <a:spLocks noChangeShapeType="1"/>
            </p:cNvSpPr>
            <p:nvPr/>
          </p:nvSpPr>
          <p:spPr bwMode="auto">
            <a:xfrm>
              <a:off x="2535" y="735"/>
              <a:ext cx="0" cy="18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665" name="Line 17"/>
            <p:cNvSpPr>
              <a:spLocks noChangeShapeType="1"/>
            </p:cNvSpPr>
            <p:nvPr/>
          </p:nvSpPr>
          <p:spPr bwMode="auto">
            <a:xfrm flipV="1">
              <a:off x="2064" y="2147"/>
              <a:ext cx="0" cy="47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666" name="Line 18"/>
            <p:cNvSpPr>
              <a:spLocks noChangeShapeType="1"/>
            </p:cNvSpPr>
            <p:nvPr/>
          </p:nvSpPr>
          <p:spPr bwMode="auto">
            <a:xfrm flipH="1">
              <a:off x="182" y="2147"/>
              <a:ext cx="188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667" name="Line 19"/>
            <p:cNvSpPr>
              <a:spLocks noChangeShapeType="1"/>
            </p:cNvSpPr>
            <p:nvPr/>
          </p:nvSpPr>
          <p:spPr bwMode="auto">
            <a:xfrm flipV="1">
              <a:off x="182" y="1959"/>
              <a:ext cx="0" cy="18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668" name="Line 20"/>
            <p:cNvSpPr>
              <a:spLocks noChangeShapeType="1"/>
            </p:cNvSpPr>
            <p:nvPr/>
          </p:nvSpPr>
          <p:spPr bwMode="auto">
            <a:xfrm>
              <a:off x="182" y="1206"/>
              <a:ext cx="188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669" name="Line 21"/>
            <p:cNvSpPr>
              <a:spLocks noChangeShapeType="1"/>
            </p:cNvSpPr>
            <p:nvPr/>
          </p:nvSpPr>
          <p:spPr bwMode="auto">
            <a:xfrm flipV="1">
              <a:off x="2064" y="735"/>
              <a:ext cx="0" cy="14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670" name="Line 22"/>
            <p:cNvSpPr>
              <a:spLocks noChangeShapeType="1"/>
            </p:cNvSpPr>
            <p:nvPr/>
          </p:nvSpPr>
          <p:spPr bwMode="auto">
            <a:xfrm>
              <a:off x="182" y="1394"/>
              <a:ext cx="70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671" name="Line 23"/>
            <p:cNvSpPr>
              <a:spLocks noChangeShapeType="1"/>
            </p:cNvSpPr>
            <p:nvPr/>
          </p:nvSpPr>
          <p:spPr bwMode="auto">
            <a:xfrm>
              <a:off x="889" y="1394"/>
              <a:ext cx="0" cy="56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672" name="Line 24"/>
            <p:cNvSpPr>
              <a:spLocks noChangeShapeType="1"/>
            </p:cNvSpPr>
            <p:nvPr/>
          </p:nvSpPr>
          <p:spPr bwMode="auto">
            <a:xfrm flipH="1">
              <a:off x="182" y="1959"/>
              <a:ext cx="70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673" name="Line 25"/>
            <p:cNvSpPr>
              <a:spLocks noChangeShapeType="1"/>
            </p:cNvSpPr>
            <p:nvPr/>
          </p:nvSpPr>
          <p:spPr bwMode="auto">
            <a:xfrm flipV="1">
              <a:off x="182" y="1206"/>
              <a:ext cx="0" cy="18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674" name="Line 26"/>
            <p:cNvSpPr>
              <a:spLocks noChangeShapeType="1"/>
            </p:cNvSpPr>
            <p:nvPr/>
          </p:nvSpPr>
          <p:spPr bwMode="auto">
            <a:xfrm flipH="1">
              <a:off x="2495" y="1676"/>
              <a:ext cx="2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675" name="Line 27"/>
            <p:cNvSpPr>
              <a:spLocks noChangeShapeType="1"/>
            </p:cNvSpPr>
            <p:nvPr/>
          </p:nvSpPr>
          <p:spPr bwMode="auto">
            <a:xfrm flipH="1">
              <a:off x="2401" y="1676"/>
              <a:ext cx="4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676" name="Line 28"/>
            <p:cNvSpPr>
              <a:spLocks noChangeShapeType="1"/>
            </p:cNvSpPr>
            <p:nvPr/>
          </p:nvSpPr>
          <p:spPr bwMode="auto">
            <a:xfrm flipH="1">
              <a:off x="2084" y="1676"/>
              <a:ext cx="26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677" name="Line 29"/>
            <p:cNvSpPr>
              <a:spLocks noChangeShapeType="1"/>
            </p:cNvSpPr>
            <p:nvPr/>
          </p:nvSpPr>
          <p:spPr bwMode="auto">
            <a:xfrm flipH="1">
              <a:off x="1989" y="1676"/>
              <a:ext cx="4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678" name="Line 30"/>
            <p:cNvSpPr>
              <a:spLocks noChangeShapeType="1"/>
            </p:cNvSpPr>
            <p:nvPr/>
          </p:nvSpPr>
          <p:spPr bwMode="auto">
            <a:xfrm flipH="1">
              <a:off x="1672" y="1676"/>
              <a:ext cx="26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679" name="Line 31"/>
            <p:cNvSpPr>
              <a:spLocks noChangeShapeType="1"/>
            </p:cNvSpPr>
            <p:nvPr/>
          </p:nvSpPr>
          <p:spPr bwMode="auto">
            <a:xfrm flipH="1">
              <a:off x="1578" y="1676"/>
              <a:ext cx="4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680" name="Line 32"/>
            <p:cNvSpPr>
              <a:spLocks noChangeShapeType="1"/>
            </p:cNvSpPr>
            <p:nvPr/>
          </p:nvSpPr>
          <p:spPr bwMode="auto">
            <a:xfrm flipH="1">
              <a:off x="1262" y="1676"/>
              <a:ext cx="26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681" name="Line 33"/>
            <p:cNvSpPr>
              <a:spLocks noChangeShapeType="1"/>
            </p:cNvSpPr>
            <p:nvPr/>
          </p:nvSpPr>
          <p:spPr bwMode="auto">
            <a:xfrm flipH="1">
              <a:off x="1167" y="1676"/>
              <a:ext cx="4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682" name="Line 34"/>
            <p:cNvSpPr>
              <a:spLocks noChangeShapeType="1"/>
            </p:cNvSpPr>
            <p:nvPr/>
          </p:nvSpPr>
          <p:spPr bwMode="auto">
            <a:xfrm flipH="1">
              <a:off x="850" y="1676"/>
              <a:ext cx="26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683" name="Line 35"/>
            <p:cNvSpPr>
              <a:spLocks noChangeShapeType="1"/>
            </p:cNvSpPr>
            <p:nvPr/>
          </p:nvSpPr>
          <p:spPr bwMode="auto">
            <a:xfrm flipH="1">
              <a:off x="756" y="1676"/>
              <a:ext cx="4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684" name="Line 36"/>
            <p:cNvSpPr>
              <a:spLocks noChangeShapeType="1"/>
            </p:cNvSpPr>
            <p:nvPr/>
          </p:nvSpPr>
          <p:spPr bwMode="auto">
            <a:xfrm flipH="1">
              <a:off x="440" y="1676"/>
              <a:ext cx="26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685" name="Line 37"/>
            <p:cNvSpPr>
              <a:spLocks noChangeShapeType="1"/>
            </p:cNvSpPr>
            <p:nvPr/>
          </p:nvSpPr>
          <p:spPr bwMode="auto">
            <a:xfrm flipH="1">
              <a:off x="345" y="1676"/>
              <a:ext cx="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686" name="Line 38"/>
            <p:cNvSpPr>
              <a:spLocks noChangeShapeType="1"/>
            </p:cNvSpPr>
            <p:nvPr/>
          </p:nvSpPr>
          <p:spPr bwMode="auto">
            <a:xfrm flipH="1">
              <a:off x="68" y="1676"/>
              <a:ext cx="2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03" name="Line 55"/>
            <p:cNvSpPr>
              <a:spLocks noChangeShapeType="1"/>
            </p:cNvSpPr>
            <p:nvPr/>
          </p:nvSpPr>
          <p:spPr bwMode="auto">
            <a:xfrm>
              <a:off x="182" y="2147"/>
              <a:ext cx="0" cy="8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04" name="Line 56"/>
            <p:cNvSpPr>
              <a:spLocks noChangeShapeType="1"/>
            </p:cNvSpPr>
            <p:nvPr/>
          </p:nvSpPr>
          <p:spPr bwMode="auto">
            <a:xfrm flipH="1">
              <a:off x="281" y="2978"/>
              <a:ext cx="168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05" name="Freeform 57"/>
            <p:cNvSpPr>
              <a:spLocks/>
            </p:cNvSpPr>
            <p:nvPr/>
          </p:nvSpPr>
          <p:spPr bwMode="auto">
            <a:xfrm>
              <a:off x="1966" y="2962"/>
              <a:ext cx="98" cy="33"/>
            </a:xfrm>
            <a:custGeom>
              <a:avLst/>
              <a:gdLst>
                <a:gd name="T0" fmla="*/ 0 w 526"/>
                <a:gd name="T1" fmla="*/ 0 h 175"/>
                <a:gd name="T2" fmla="*/ 0 w 526"/>
                <a:gd name="T3" fmla="*/ 175 h 175"/>
                <a:gd name="T4" fmla="*/ 526 w 526"/>
                <a:gd name="T5" fmla="*/ 88 h 175"/>
                <a:gd name="T6" fmla="*/ 0 w 526"/>
                <a:gd name="T7" fmla="*/ 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6" h="175">
                  <a:moveTo>
                    <a:pt x="0" y="0"/>
                  </a:moveTo>
                  <a:lnTo>
                    <a:pt x="0" y="175"/>
                  </a:lnTo>
                  <a:lnTo>
                    <a:pt x="526" y="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06" name="Freeform 58"/>
            <p:cNvSpPr>
              <a:spLocks/>
            </p:cNvSpPr>
            <p:nvPr/>
          </p:nvSpPr>
          <p:spPr bwMode="auto">
            <a:xfrm>
              <a:off x="1966" y="2962"/>
              <a:ext cx="98" cy="33"/>
            </a:xfrm>
            <a:custGeom>
              <a:avLst/>
              <a:gdLst>
                <a:gd name="T0" fmla="*/ 0 w 526"/>
                <a:gd name="T1" fmla="*/ 0 h 175"/>
                <a:gd name="T2" fmla="*/ 0 w 526"/>
                <a:gd name="T3" fmla="*/ 175 h 175"/>
                <a:gd name="T4" fmla="*/ 526 w 526"/>
                <a:gd name="T5" fmla="*/ 88 h 175"/>
                <a:gd name="T6" fmla="*/ 0 w 526"/>
                <a:gd name="T7" fmla="*/ 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6" h="175">
                  <a:moveTo>
                    <a:pt x="0" y="0"/>
                  </a:moveTo>
                  <a:lnTo>
                    <a:pt x="0" y="175"/>
                  </a:lnTo>
                  <a:lnTo>
                    <a:pt x="526" y="8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07" name="Freeform 59"/>
            <p:cNvSpPr>
              <a:spLocks/>
            </p:cNvSpPr>
            <p:nvPr/>
          </p:nvSpPr>
          <p:spPr bwMode="auto">
            <a:xfrm>
              <a:off x="182" y="2962"/>
              <a:ext cx="99" cy="33"/>
            </a:xfrm>
            <a:custGeom>
              <a:avLst/>
              <a:gdLst>
                <a:gd name="T0" fmla="*/ 525 w 525"/>
                <a:gd name="T1" fmla="*/ 0 h 175"/>
                <a:gd name="T2" fmla="*/ 525 w 525"/>
                <a:gd name="T3" fmla="*/ 175 h 175"/>
                <a:gd name="T4" fmla="*/ 0 w 525"/>
                <a:gd name="T5" fmla="*/ 88 h 175"/>
                <a:gd name="T6" fmla="*/ 525 w 525"/>
                <a:gd name="T7" fmla="*/ 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5" h="175">
                  <a:moveTo>
                    <a:pt x="525" y="0"/>
                  </a:moveTo>
                  <a:lnTo>
                    <a:pt x="525" y="175"/>
                  </a:lnTo>
                  <a:lnTo>
                    <a:pt x="0" y="88"/>
                  </a:lnTo>
                  <a:lnTo>
                    <a:pt x="525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08" name="Freeform 60"/>
            <p:cNvSpPr>
              <a:spLocks/>
            </p:cNvSpPr>
            <p:nvPr/>
          </p:nvSpPr>
          <p:spPr bwMode="auto">
            <a:xfrm>
              <a:off x="182" y="2962"/>
              <a:ext cx="99" cy="33"/>
            </a:xfrm>
            <a:custGeom>
              <a:avLst/>
              <a:gdLst>
                <a:gd name="T0" fmla="*/ 525 w 525"/>
                <a:gd name="T1" fmla="*/ 0 h 175"/>
                <a:gd name="T2" fmla="*/ 525 w 525"/>
                <a:gd name="T3" fmla="*/ 175 h 175"/>
                <a:gd name="T4" fmla="*/ 0 w 525"/>
                <a:gd name="T5" fmla="*/ 88 h 175"/>
                <a:gd name="T6" fmla="*/ 525 w 525"/>
                <a:gd name="T7" fmla="*/ 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5" h="175">
                  <a:moveTo>
                    <a:pt x="525" y="0"/>
                  </a:moveTo>
                  <a:lnTo>
                    <a:pt x="525" y="175"/>
                  </a:lnTo>
                  <a:lnTo>
                    <a:pt x="0" y="88"/>
                  </a:lnTo>
                  <a:lnTo>
                    <a:pt x="525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09" name="Freeform 61"/>
            <p:cNvSpPr>
              <a:spLocks/>
            </p:cNvSpPr>
            <p:nvPr/>
          </p:nvSpPr>
          <p:spPr bwMode="auto">
            <a:xfrm>
              <a:off x="1037" y="2749"/>
              <a:ext cx="59" cy="121"/>
            </a:xfrm>
            <a:custGeom>
              <a:avLst/>
              <a:gdLst>
                <a:gd name="T0" fmla="*/ 299 w 320"/>
                <a:gd name="T1" fmla="*/ 0 h 638"/>
                <a:gd name="T2" fmla="*/ 0 w 320"/>
                <a:gd name="T3" fmla="*/ 638 h 638"/>
                <a:gd name="T4" fmla="*/ 320 w 320"/>
                <a:gd name="T5" fmla="*/ 638 h 6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0" h="638">
                  <a:moveTo>
                    <a:pt x="299" y="0"/>
                  </a:moveTo>
                  <a:lnTo>
                    <a:pt x="0" y="638"/>
                  </a:lnTo>
                  <a:lnTo>
                    <a:pt x="320" y="63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10" name="Line 62"/>
            <p:cNvSpPr>
              <a:spLocks noChangeShapeType="1"/>
            </p:cNvSpPr>
            <p:nvPr/>
          </p:nvSpPr>
          <p:spPr bwMode="auto">
            <a:xfrm flipH="1">
              <a:off x="1069" y="2836"/>
              <a:ext cx="18" cy="6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11" name="Freeform 63"/>
            <p:cNvSpPr>
              <a:spLocks/>
            </p:cNvSpPr>
            <p:nvPr/>
          </p:nvSpPr>
          <p:spPr bwMode="auto">
            <a:xfrm>
              <a:off x="1137" y="2758"/>
              <a:ext cx="37" cy="137"/>
            </a:xfrm>
            <a:custGeom>
              <a:avLst/>
              <a:gdLst>
                <a:gd name="T0" fmla="*/ 201 w 201"/>
                <a:gd name="T1" fmla="*/ 0 h 730"/>
                <a:gd name="T2" fmla="*/ 185 w 201"/>
                <a:gd name="T3" fmla="*/ 27 h 730"/>
                <a:gd name="T4" fmla="*/ 169 w 201"/>
                <a:gd name="T5" fmla="*/ 53 h 730"/>
                <a:gd name="T6" fmla="*/ 153 w 201"/>
                <a:gd name="T7" fmla="*/ 80 h 730"/>
                <a:gd name="T8" fmla="*/ 139 w 201"/>
                <a:gd name="T9" fmla="*/ 107 h 730"/>
                <a:gd name="T10" fmla="*/ 125 w 201"/>
                <a:gd name="T11" fmla="*/ 135 h 730"/>
                <a:gd name="T12" fmla="*/ 112 w 201"/>
                <a:gd name="T13" fmla="*/ 163 h 730"/>
                <a:gd name="T14" fmla="*/ 99 w 201"/>
                <a:gd name="T15" fmla="*/ 191 h 730"/>
                <a:gd name="T16" fmla="*/ 87 w 201"/>
                <a:gd name="T17" fmla="*/ 220 h 730"/>
                <a:gd name="T18" fmla="*/ 75 w 201"/>
                <a:gd name="T19" fmla="*/ 249 h 730"/>
                <a:gd name="T20" fmla="*/ 66 w 201"/>
                <a:gd name="T21" fmla="*/ 278 h 730"/>
                <a:gd name="T22" fmla="*/ 55 w 201"/>
                <a:gd name="T23" fmla="*/ 307 h 730"/>
                <a:gd name="T24" fmla="*/ 47 w 201"/>
                <a:gd name="T25" fmla="*/ 337 h 730"/>
                <a:gd name="T26" fmla="*/ 38 w 201"/>
                <a:gd name="T27" fmla="*/ 365 h 730"/>
                <a:gd name="T28" fmla="*/ 31 w 201"/>
                <a:gd name="T29" fmla="*/ 395 h 730"/>
                <a:gd name="T30" fmla="*/ 25 w 201"/>
                <a:gd name="T31" fmla="*/ 424 h 730"/>
                <a:gd name="T32" fmla="*/ 18 w 201"/>
                <a:gd name="T33" fmla="*/ 453 h 730"/>
                <a:gd name="T34" fmla="*/ 14 w 201"/>
                <a:gd name="T35" fmla="*/ 482 h 730"/>
                <a:gd name="T36" fmla="*/ 10 w 201"/>
                <a:gd name="T37" fmla="*/ 511 h 730"/>
                <a:gd name="T38" fmla="*/ 5 w 201"/>
                <a:gd name="T39" fmla="*/ 539 h 730"/>
                <a:gd name="T40" fmla="*/ 3 w 201"/>
                <a:gd name="T41" fmla="*/ 568 h 730"/>
                <a:gd name="T42" fmla="*/ 1 w 201"/>
                <a:gd name="T43" fmla="*/ 596 h 730"/>
                <a:gd name="T44" fmla="*/ 0 w 201"/>
                <a:gd name="T45" fmla="*/ 623 h 730"/>
                <a:gd name="T46" fmla="*/ 0 w 201"/>
                <a:gd name="T47" fmla="*/ 651 h 730"/>
                <a:gd name="T48" fmla="*/ 1 w 201"/>
                <a:gd name="T49" fmla="*/ 678 h 730"/>
                <a:gd name="T50" fmla="*/ 2 w 201"/>
                <a:gd name="T51" fmla="*/ 705 h 730"/>
                <a:gd name="T52" fmla="*/ 5 w 201"/>
                <a:gd name="T53" fmla="*/ 730 h 7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1" h="730">
                  <a:moveTo>
                    <a:pt x="201" y="0"/>
                  </a:moveTo>
                  <a:lnTo>
                    <a:pt x="185" y="27"/>
                  </a:lnTo>
                  <a:lnTo>
                    <a:pt x="169" y="53"/>
                  </a:lnTo>
                  <a:lnTo>
                    <a:pt x="153" y="80"/>
                  </a:lnTo>
                  <a:lnTo>
                    <a:pt x="139" y="107"/>
                  </a:lnTo>
                  <a:lnTo>
                    <a:pt x="125" y="135"/>
                  </a:lnTo>
                  <a:lnTo>
                    <a:pt x="112" y="163"/>
                  </a:lnTo>
                  <a:lnTo>
                    <a:pt x="99" y="191"/>
                  </a:lnTo>
                  <a:lnTo>
                    <a:pt x="87" y="220"/>
                  </a:lnTo>
                  <a:lnTo>
                    <a:pt x="75" y="249"/>
                  </a:lnTo>
                  <a:lnTo>
                    <a:pt x="66" y="278"/>
                  </a:lnTo>
                  <a:lnTo>
                    <a:pt x="55" y="307"/>
                  </a:lnTo>
                  <a:lnTo>
                    <a:pt x="47" y="337"/>
                  </a:lnTo>
                  <a:lnTo>
                    <a:pt x="38" y="365"/>
                  </a:lnTo>
                  <a:lnTo>
                    <a:pt x="31" y="395"/>
                  </a:lnTo>
                  <a:lnTo>
                    <a:pt x="25" y="424"/>
                  </a:lnTo>
                  <a:lnTo>
                    <a:pt x="18" y="453"/>
                  </a:lnTo>
                  <a:lnTo>
                    <a:pt x="14" y="482"/>
                  </a:lnTo>
                  <a:lnTo>
                    <a:pt x="10" y="511"/>
                  </a:lnTo>
                  <a:lnTo>
                    <a:pt x="5" y="539"/>
                  </a:lnTo>
                  <a:lnTo>
                    <a:pt x="3" y="568"/>
                  </a:lnTo>
                  <a:lnTo>
                    <a:pt x="1" y="596"/>
                  </a:lnTo>
                  <a:lnTo>
                    <a:pt x="0" y="623"/>
                  </a:lnTo>
                  <a:lnTo>
                    <a:pt x="0" y="651"/>
                  </a:lnTo>
                  <a:lnTo>
                    <a:pt x="1" y="678"/>
                  </a:lnTo>
                  <a:lnTo>
                    <a:pt x="2" y="705"/>
                  </a:lnTo>
                  <a:lnTo>
                    <a:pt x="5" y="73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12" name="Freeform 64"/>
            <p:cNvSpPr>
              <a:spLocks/>
            </p:cNvSpPr>
            <p:nvPr/>
          </p:nvSpPr>
          <p:spPr bwMode="auto">
            <a:xfrm>
              <a:off x="1174" y="2749"/>
              <a:ext cx="25" cy="9"/>
            </a:xfrm>
            <a:custGeom>
              <a:avLst/>
              <a:gdLst>
                <a:gd name="T0" fmla="*/ 127 w 127"/>
                <a:gd name="T1" fmla="*/ 45 h 45"/>
                <a:gd name="T2" fmla="*/ 125 w 127"/>
                <a:gd name="T3" fmla="*/ 37 h 45"/>
                <a:gd name="T4" fmla="*/ 122 w 127"/>
                <a:gd name="T5" fmla="*/ 29 h 45"/>
                <a:gd name="T6" fmla="*/ 117 w 127"/>
                <a:gd name="T7" fmla="*/ 22 h 45"/>
                <a:gd name="T8" fmla="*/ 112 w 127"/>
                <a:gd name="T9" fmla="*/ 16 h 45"/>
                <a:gd name="T10" fmla="*/ 107 w 127"/>
                <a:gd name="T11" fmla="*/ 10 h 45"/>
                <a:gd name="T12" fmla="*/ 100 w 127"/>
                <a:gd name="T13" fmla="*/ 6 h 45"/>
                <a:gd name="T14" fmla="*/ 94 w 127"/>
                <a:gd name="T15" fmla="*/ 3 h 45"/>
                <a:gd name="T16" fmla="*/ 87 w 127"/>
                <a:gd name="T17" fmla="*/ 1 h 45"/>
                <a:gd name="T18" fmla="*/ 79 w 127"/>
                <a:gd name="T19" fmla="*/ 0 h 45"/>
                <a:gd name="T20" fmla="*/ 72 w 127"/>
                <a:gd name="T21" fmla="*/ 0 h 45"/>
                <a:gd name="T22" fmla="*/ 63 w 127"/>
                <a:gd name="T23" fmla="*/ 1 h 45"/>
                <a:gd name="T24" fmla="*/ 56 w 127"/>
                <a:gd name="T25" fmla="*/ 3 h 45"/>
                <a:gd name="T26" fmla="*/ 47 w 127"/>
                <a:gd name="T27" fmla="*/ 6 h 45"/>
                <a:gd name="T28" fmla="*/ 39 w 127"/>
                <a:gd name="T29" fmla="*/ 10 h 45"/>
                <a:gd name="T30" fmla="*/ 30 w 127"/>
                <a:gd name="T31" fmla="*/ 16 h 45"/>
                <a:gd name="T32" fmla="*/ 22 w 127"/>
                <a:gd name="T33" fmla="*/ 22 h 45"/>
                <a:gd name="T34" fmla="*/ 14 w 127"/>
                <a:gd name="T35" fmla="*/ 29 h 45"/>
                <a:gd name="T36" fmla="*/ 7 w 127"/>
                <a:gd name="T37" fmla="*/ 37 h 45"/>
                <a:gd name="T38" fmla="*/ 0 w 127"/>
                <a:gd name="T39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7" h="45">
                  <a:moveTo>
                    <a:pt x="127" y="45"/>
                  </a:moveTo>
                  <a:lnTo>
                    <a:pt x="125" y="37"/>
                  </a:lnTo>
                  <a:lnTo>
                    <a:pt x="122" y="29"/>
                  </a:lnTo>
                  <a:lnTo>
                    <a:pt x="117" y="22"/>
                  </a:lnTo>
                  <a:lnTo>
                    <a:pt x="112" y="16"/>
                  </a:lnTo>
                  <a:lnTo>
                    <a:pt x="107" y="10"/>
                  </a:lnTo>
                  <a:lnTo>
                    <a:pt x="100" y="6"/>
                  </a:lnTo>
                  <a:lnTo>
                    <a:pt x="94" y="3"/>
                  </a:lnTo>
                  <a:lnTo>
                    <a:pt x="87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3" y="1"/>
                  </a:lnTo>
                  <a:lnTo>
                    <a:pt x="56" y="3"/>
                  </a:lnTo>
                  <a:lnTo>
                    <a:pt x="47" y="6"/>
                  </a:lnTo>
                  <a:lnTo>
                    <a:pt x="39" y="10"/>
                  </a:lnTo>
                  <a:lnTo>
                    <a:pt x="30" y="16"/>
                  </a:lnTo>
                  <a:lnTo>
                    <a:pt x="22" y="22"/>
                  </a:lnTo>
                  <a:lnTo>
                    <a:pt x="14" y="29"/>
                  </a:lnTo>
                  <a:lnTo>
                    <a:pt x="7" y="37"/>
                  </a:lnTo>
                  <a:lnTo>
                    <a:pt x="0" y="4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13" name="Freeform 65"/>
            <p:cNvSpPr>
              <a:spLocks/>
            </p:cNvSpPr>
            <p:nvPr/>
          </p:nvSpPr>
          <p:spPr bwMode="auto">
            <a:xfrm>
              <a:off x="1162" y="2758"/>
              <a:ext cx="37" cy="137"/>
            </a:xfrm>
            <a:custGeom>
              <a:avLst/>
              <a:gdLst>
                <a:gd name="T0" fmla="*/ 0 w 200"/>
                <a:gd name="T1" fmla="*/ 730 h 730"/>
                <a:gd name="T2" fmla="*/ 16 w 200"/>
                <a:gd name="T3" fmla="*/ 705 h 730"/>
                <a:gd name="T4" fmla="*/ 32 w 200"/>
                <a:gd name="T5" fmla="*/ 678 h 730"/>
                <a:gd name="T6" fmla="*/ 47 w 200"/>
                <a:gd name="T7" fmla="*/ 651 h 730"/>
                <a:gd name="T8" fmla="*/ 61 w 200"/>
                <a:gd name="T9" fmla="*/ 623 h 730"/>
                <a:gd name="T10" fmla="*/ 75 w 200"/>
                <a:gd name="T11" fmla="*/ 596 h 730"/>
                <a:gd name="T12" fmla="*/ 89 w 200"/>
                <a:gd name="T13" fmla="*/ 568 h 730"/>
                <a:gd name="T14" fmla="*/ 102 w 200"/>
                <a:gd name="T15" fmla="*/ 539 h 730"/>
                <a:gd name="T16" fmla="*/ 113 w 200"/>
                <a:gd name="T17" fmla="*/ 511 h 730"/>
                <a:gd name="T18" fmla="*/ 124 w 200"/>
                <a:gd name="T19" fmla="*/ 482 h 730"/>
                <a:gd name="T20" fmla="*/ 134 w 200"/>
                <a:gd name="T21" fmla="*/ 453 h 730"/>
                <a:gd name="T22" fmla="*/ 145 w 200"/>
                <a:gd name="T23" fmla="*/ 424 h 730"/>
                <a:gd name="T24" fmla="*/ 154 w 200"/>
                <a:gd name="T25" fmla="*/ 395 h 730"/>
                <a:gd name="T26" fmla="*/ 162 w 200"/>
                <a:gd name="T27" fmla="*/ 365 h 730"/>
                <a:gd name="T28" fmla="*/ 169 w 200"/>
                <a:gd name="T29" fmla="*/ 337 h 730"/>
                <a:gd name="T30" fmla="*/ 176 w 200"/>
                <a:gd name="T31" fmla="*/ 307 h 730"/>
                <a:gd name="T32" fmla="*/ 182 w 200"/>
                <a:gd name="T33" fmla="*/ 278 h 730"/>
                <a:gd name="T34" fmla="*/ 186 w 200"/>
                <a:gd name="T35" fmla="*/ 249 h 730"/>
                <a:gd name="T36" fmla="*/ 191 w 200"/>
                <a:gd name="T37" fmla="*/ 220 h 730"/>
                <a:gd name="T38" fmla="*/ 195 w 200"/>
                <a:gd name="T39" fmla="*/ 191 h 730"/>
                <a:gd name="T40" fmla="*/ 197 w 200"/>
                <a:gd name="T41" fmla="*/ 163 h 730"/>
                <a:gd name="T42" fmla="*/ 199 w 200"/>
                <a:gd name="T43" fmla="*/ 135 h 730"/>
                <a:gd name="T44" fmla="*/ 200 w 200"/>
                <a:gd name="T45" fmla="*/ 107 h 730"/>
                <a:gd name="T46" fmla="*/ 200 w 200"/>
                <a:gd name="T47" fmla="*/ 80 h 730"/>
                <a:gd name="T48" fmla="*/ 199 w 200"/>
                <a:gd name="T49" fmla="*/ 53 h 730"/>
                <a:gd name="T50" fmla="*/ 197 w 200"/>
                <a:gd name="T51" fmla="*/ 27 h 730"/>
                <a:gd name="T52" fmla="*/ 195 w 200"/>
                <a:gd name="T53" fmla="*/ 0 h 7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0" h="730">
                  <a:moveTo>
                    <a:pt x="0" y="730"/>
                  </a:moveTo>
                  <a:lnTo>
                    <a:pt x="16" y="705"/>
                  </a:lnTo>
                  <a:lnTo>
                    <a:pt x="32" y="678"/>
                  </a:lnTo>
                  <a:lnTo>
                    <a:pt x="47" y="651"/>
                  </a:lnTo>
                  <a:lnTo>
                    <a:pt x="61" y="623"/>
                  </a:lnTo>
                  <a:lnTo>
                    <a:pt x="75" y="596"/>
                  </a:lnTo>
                  <a:lnTo>
                    <a:pt x="89" y="568"/>
                  </a:lnTo>
                  <a:lnTo>
                    <a:pt x="102" y="539"/>
                  </a:lnTo>
                  <a:lnTo>
                    <a:pt x="113" y="511"/>
                  </a:lnTo>
                  <a:lnTo>
                    <a:pt x="124" y="482"/>
                  </a:lnTo>
                  <a:lnTo>
                    <a:pt x="134" y="453"/>
                  </a:lnTo>
                  <a:lnTo>
                    <a:pt x="145" y="424"/>
                  </a:lnTo>
                  <a:lnTo>
                    <a:pt x="154" y="395"/>
                  </a:lnTo>
                  <a:lnTo>
                    <a:pt x="162" y="365"/>
                  </a:lnTo>
                  <a:lnTo>
                    <a:pt x="169" y="337"/>
                  </a:lnTo>
                  <a:lnTo>
                    <a:pt x="176" y="307"/>
                  </a:lnTo>
                  <a:lnTo>
                    <a:pt x="182" y="278"/>
                  </a:lnTo>
                  <a:lnTo>
                    <a:pt x="186" y="249"/>
                  </a:lnTo>
                  <a:lnTo>
                    <a:pt x="191" y="220"/>
                  </a:lnTo>
                  <a:lnTo>
                    <a:pt x="195" y="191"/>
                  </a:lnTo>
                  <a:lnTo>
                    <a:pt x="197" y="163"/>
                  </a:lnTo>
                  <a:lnTo>
                    <a:pt x="199" y="135"/>
                  </a:lnTo>
                  <a:lnTo>
                    <a:pt x="200" y="107"/>
                  </a:lnTo>
                  <a:lnTo>
                    <a:pt x="200" y="80"/>
                  </a:lnTo>
                  <a:lnTo>
                    <a:pt x="199" y="53"/>
                  </a:lnTo>
                  <a:lnTo>
                    <a:pt x="197" y="27"/>
                  </a:lnTo>
                  <a:lnTo>
                    <a:pt x="19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14" name="Freeform 66"/>
            <p:cNvSpPr>
              <a:spLocks/>
            </p:cNvSpPr>
            <p:nvPr/>
          </p:nvSpPr>
          <p:spPr bwMode="auto">
            <a:xfrm>
              <a:off x="1137" y="2895"/>
              <a:ext cx="25" cy="9"/>
            </a:xfrm>
            <a:custGeom>
              <a:avLst/>
              <a:gdLst>
                <a:gd name="T0" fmla="*/ 0 w 128"/>
                <a:gd name="T1" fmla="*/ 0 h 46"/>
                <a:gd name="T2" fmla="*/ 3 w 128"/>
                <a:gd name="T3" fmla="*/ 9 h 46"/>
                <a:gd name="T4" fmla="*/ 6 w 128"/>
                <a:gd name="T5" fmla="*/ 17 h 46"/>
                <a:gd name="T6" fmla="*/ 10 w 128"/>
                <a:gd name="T7" fmla="*/ 24 h 46"/>
                <a:gd name="T8" fmla="*/ 15 w 128"/>
                <a:gd name="T9" fmla="*/ 30 h 46"/>
                <a:gd name="T10" fmla="*/ 21 w 128"/>
                <a:gd name="T11" fmla="*/ 35 h 46"/>
                <a:gd name="T12" fmla="*/ 27 w 128"/>
                <a:gd name="T13" fmla="*/ 40 h 46"/>
                <a:gd name="T14" fmla="*/ 33 w 128"/>
                <a:gd name="T15" fmla="*/ 43 h 46"/>
                <a:gd name="T16" fmla="*/ 41 w 128"/>
                <a:gd name="T17" fmla="*/ 45 h 46"/>
                <a:gd name="T18" fmla="*/ 48 w 128"/>
                <a:gd name="T19" fmla="*/ 46 h 46"/>
                <a:gd name="T20" fmla="*/ 56 w 128"/>
                <a:gd name="T21" fmla="*/ 46 h 46"/>
                <a:gd name="T22" fmla="*/ 64 w 128"/>
                <a:gd name="T23" fmla="*/ 45 h 46"/>
                <a:gd name="T24" fmla="*/ 71 w 128"/>
                <a:gd name="T25" fmla="*/ 43 h 46"/>
                <a:gd name="T26" fmla="*/ 80 w 128"/>
                <a:gd name="T27" fmla="*/ 40 h 46"/>
                <a:gd name="T28" fmla="*/ 88 w 128"/>
                <a:gd name="T29" fmla="*/ 35 h 46"/>
                <a:gd name="T30" fmla="*/ 97 w 128"/>
                <a:gd name="T31" fmla="*/ 30 h 46"/>
                <a:gd name="T32" fmla="*/ 105 w 128"/>
                <a:gd name="T33" fmla="*/ 24 h 46"/>
                <a:gd name="T34" fmla="*/ 113 w 128"/>
                <a:gd name="T35" fmla="*/ 17 h 46"/>
                <a:gd name="T36" fmla="*/ 120 w 128"/>
                <a:gd name="T37" fmla="*/ 9 h 46"/>
                <a:gd name="T38" fmla="*/ 128 w 128"/>
                <a:gd name="T39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" h="46">
                  <a:moveTo>
                    <a:pt x="0" y="0"/>
                  </a:moveTo>
                  <a:lnTo>
                    <a:pt x="3" y="9"/>
                  </a:lnTo>
                  <a:lnTo>
                    <a:pt x="6" y="17"/>
                  </a:lnTo>
                  <a:lnTo>
                    <a:pt x="10" y="24"/>
                  </a:lnTo>
                  <a:lnTo>
                    <a:pt x="15" y="30"/>
                  </a:lnTo>
                  <a:lnTo>
                    <a:pt x="21" y="35"/>
                  </a:lnTo>
                  <a:lnTo>
                    <a:pt x="27" y="40"/>
                  </a:lnTo>
                  <a:lnTo>
                    <a:pt x="33" y="43"/>
                  </a:lnTo>
                  <a:lnTo>
                    <a:pt x="41" y="45"/>
                  </a:lnTo>
                  <a:lnTo>
                    <a:pt x="48" y="46"/>
                  </a:lnTo>
                  <a:lnTo>
                    <a:pt x="56" y="46"/>
                  </a:lnTo>
                  <a:lnTo>
                    <a:pt x="64" y="45"/>
                  </a:lnTo>
                  <a:lnTo>
                    <a:pt x="71" y="43"/>
                  </a:lnTo>
                  <a:lnTo>
                    <a:pt x="80" y="40"/>
                  </a:lnTo>
                  <a:lnTo>
                    <a:pt x="88" y="35"/>
                  </a:lnTo>
                  <a:lnTo>
                    <a:pt x="97" y="30"/>
                  </a:lnTo>
                  <a:lnTo>
                    <a:pt x="105" y="24"/>
                  </a:lnTo>
                  <a:lnTo>
                    <a:pt x="113" y="17"/>
                  </a:lnTo>
                  <a:lnTo>
                    <a:pt x="120" y="9"/>
                  </a:lnTo>
                  <a:lnTo>
                    <a:pt x="12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16" name="Line 68"/>
            <p:cNvSpPr>
              <a:spLocks noChangeShapeType="1"/>
            </p:cNvSpPr>
            <p:nvPr/>
          </p:nvSpPr>
          <p:spPr bwMode="auto">
            <a:xfrm>
              <a:off x="182" y="2147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17" name="Line 69"/>
            <p:cNvSpPr>
              <a:spLocks noChangeShapeType="1"/>
            </p:cNvSpPr>
            <p:nvPr/>
          </p:nvSpPr>
          <p:spPr bwMode="auto">
            <a:xfrm>
              <a:off x="182" y="2978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18" name="Line 70"/>
            <p:cNvSpPr>
              <a:spLocks noChangeShapeType="1"/>
            </p:cNvSpPr>
            <p:nvPr/>
          </p:nvSpPr>
          <p:spPr bwMode="auto">
            <a:xfrm>
              <a:off x="182" y="2147"/>
              <a:ext cx="0" cy="12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19" name="Line 71"/>
            <p:cNvSpPr>
              <a:spLocks noChangeShapeType="1"/>
            </p:cNvSpPr>
            <p:nvPr/>
          </p:nvSpPr>
          <p:spPr bwMode="auto">
            <a:xfrm>
              <a:off x="2535" y="2618"/>
              <a:ext cx="0" cy="7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20" name="Line 72"/>
            <p:cNvSpPr>
              <a:spLocks noChangeShapeType="1"/>
            </p:cNvSpPr>
            <p:nvPr/>
          </p:nvSpPr>
          <p:spPr bwMode="auto">
            <a:xfrm>
              <a:off x="281" y="3288"/>
              <a:ext cx="215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21" name="Freeform 73"/>
            <p:cNvSpPr>
              <a:spLocks/>
            </p:cNvSpPr>
            <p:nvPr/>
          </p:nvSpPr>
          <p:spPr bwMode="auto">
            <a:xfrm>
              <a:off x="182" y="3271"/>
              <a:ext cx="99" cy="33"/>
            </a:xfrm>
            <a:custGeom>
              <a:avLst/>
              <a:gdLst>
                <a:gd name="T0" fmla="*/ 525 w 525"/>
                <a:gd name="T1" fmla="*/ 0 h 175"/>
                <a:gd name="T2" fmla="*/ 525 w 525"/>
                <a:gd name="T3" fmla="*/ 175 h 175"/>
                <a:gd name="T4" fmla="*/ 0 w 525"/>
                <a:gd name="T5" fmla="*/ 88 h 175"/>
                <a:gd name="T6" fmla="*/ 525 w 525"/>
                <a:gd name="T7" fmla="*/ 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5" h="175">
                  <a:moveTo>
                    <a:pt x="525" y="0"/>
                  </a:moveTo>
                  <a:lnTo>
                    <a:pt x="525" y="175"/>
                  </a:lnTo>
                  <a:lnTo>
                    <a:pt x="0" y="88"/>
                  </a:lnTo>
                  <a:lnTo>
                    <a:pt x="525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22" name="Freeform 74"/>
            <p:cNvSpPr>
              <a:spLocks/>
            </p:cNvSpPr>
            <p:nvPr/>
          </p:nvSpPr>
          <p:spPr bwMode="auto">
            <a:xfrm>
              <a:off x="182" y="3271"/>
              <a:ext cx="99" cy="33"/>
            </a:xfrm>
            <a:custGeom>
              <a:avLst/>
              <a:gdLst>
                <a:gd name="T0" fmla="*/ 525 w 525"/>
                <a:gd name="T1" fmla="*/ 0 h 175"/>
                <a:gd name="T2" fmla="*/ 525 w 525"/>
                <a:gd name="T3" fmla="*/ 175 h 175"/>
                <a:gd name="T4" fmla="*/ 0 w 525"/>
                <a:gd name="T5" fmla="*/ 88 h 175"/>
                <a:gd name="T6" fmla="*/ 525 w 525"/>
                <a:gd name="T7" fmla="*/ 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5" h="175">
                  <a:moveTo>
                    <a:pt x="525" y="0"/>
                  </a:moveTo>
                  <a:lnTo>
                    <a:pt x="525" y="175"/>
                  </a:lnTo>
                  <a:lnTo>
                    <a:pt x="0" y="88"/>
                  </a:lnTo>
                  <a:lnTo>
                    <a:pt x="525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23" name="Freeform 75"/>
            <p:cNvSpPr>
              <a:spLocks/>
            </p:cNvSpPr>
            <p:nvPr/>
          </p:nvSpPr>
          <p:spPr bwMode="auto">
            <a:xfrm>
              <a:off x="2436" y="3271"/>
              <a:ext cx="99" cy="33"/>
            </a:xfrm>
            <a:custGeom>
              <a:avLst/>
              <a:gdLst>
                <a:gd name="T0" fmla="*/ 0 w 526"/>
                <a:gd name="T1" fmla="*/ 0 h 175"/>
                <a:gd name="T2" fmla="*/ 0 w 526"/>
                <a:gd name="T3" fmla="*/ 175 h 175"/>
                <a:gd name="T4" fmla="*/ 526 w 526"/>
                <a:gd name="T5" fmla="*/ 88 h 175"/>
                <a:gd name="T6" fmla="*/ 0 w 526"/>
                <a:gd name="T7" fmla="*/ 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6" h="175">
                  <a:moveTo>
                    <a:pt x="0" y="0"/>
                  </a:moveTo>
                  <a:lnTo>
                    <a:pt x="0" y="175"/>
                  </a:lnTo>
                  <a:lnTo>
                    <a:pt x="526" y="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24" name="Freeform 76"/>
            <p:cNvSpPr>
              <a:spLocks/>
            </p:cNvSpPr>
            <p:nvPr/>
          </p:nvSpPr>
          <p:spPr bwMode="auto">
            <a:xfrm>
              <a:off x="2436" y="3271"/>
              <a:ext cx="99" cy="33"/>
            </a:xfrm>
            <a:custGeom>
              <a:avLst/>
              <a:gdLst>
                <a:gd name="T0" fmla="*/ 0 w 526"/>
                <a:gd name="T1" fmla="*/ 0 h 175"/>
                <a:gd name="T2" fmla="*/ 0 w 526"/>
                <a:gd name="T3" fmla="*/ 175 h 175"/>
                <a:gd name="T4" fmla="*/ 526 w 526"/>
                <a:gd name="T5" fmla="*/ 88 h 175"/>
                <a:gd name="T6" fmla="*/ 0 w 526"/>
                <a:gd name="T7" fmla="*/ 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6" h="175">
                  <a:moveTo>
                    <a:pt x="0" y="0"/>
                  </a:moveTo>
                  <a:lnTo>
                    <a:pt x="0" y="175"/>
                  </a:lnTo>
                  <a:lnTo>
                    <a:pt x="526" y="8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25" name="Freeform 77"/>
            <p:cNvSpPr>
              <a:spLocks/>
            </p:cNvSpPr>
            <p:nvPr/>
          </p:nvSpPr>
          <p:spPr bwMode="auto">
            <a:xfrm>
              <a:off x="1274" y="3059"/>
              <a:ext cx="83" cy="154"/>
            </a:xfrm>
            <a:custGeom>
              <a:avLst/>
              <a:gdLst>
                <a:gd name="T0" fmla="*/ 0 w 443"/>
                <a:gd name="T1" fmla="*/ 822 h 822"/>
                <a:gd name="T2" fmla="*/ 128 w 443"/>
                <a:gd name="T3" fmla="*/ 822 h 822"/>
                <a:gd name="T4" fmla="*/ 138 w 443"/>
                <a:gd name="T5" fmla="*/ 821 h 822"/>
                <a:gd name="T6" fmla="*/ 148 w 443"/>
                <a:gd name="T7" fmla="*/ 820 h 822"/>
                <a:gd name="T8" fmla="*/ 159 w 443"/>
                <a:gd name="T9" fmla="*/ 816 h 822"/>
                <a:gd name="T10" fmla="*/ 170 w 443"/>
                <a:gd name="T11" fmla="*/ 813 h 822"/>
                <a:gd name="T12" fmla="*/ 180 w 443"/>
                <a:gd name="T13" fmla="*/ 808 h 822"/>
                <a:gd name="T14" fmla="*/ 191 w 443"/>
                <a:gd name="T15" fmla="*/ 802 h 822"/>
                <a:gd name="T16" fmla="*/ 201 w 443"/>
                <a:gd name="T17" fmla="*/ 795 h 822"/>
                <a:gd name="T18" fmla="*/ 212 w 443"/>
                <a:gd name="T19" fmla="*/ 787 h 822"/>
                <a:gd name="T20" fmla="*/ 223 w 443"/>
                <a:gd name="T21" fmla="*/ 778 h 822"/>
                <a:gd name="T22" fmla="*/ 232 w 443"/>
                <a:gd name="T23" fmla="*/ 769 h 822"/>
                <a:gd name="T24" fmla="*/ 242 w 443"/>
                <a:gd name="T25" fmla="*/ 758 h 822"/>
                <a:gd name="T26" fmla="*/ 251 w 443"/>
                <a:gd name="T27" fmla="*/ 746 h 822"/>
                <a:gd name="T28" fmla="*/ 260 w 443"/>
                <a:gd name="T29" fmla="*/ 735 h 822"/>
                <a:gd name="T30" fmla="*/ 268 w 443"/>
                <a:gd name="T31" fmla="*/ 722 h 822"/>
                <a:gd name="T32" fmla="*/ 276 w 443"/>
                <a:gd name="T33" fmla="*/ 709 h 822"/>
                <a:gd name="T34" fmla="*/ 283 w 443"/>
                <a:gd name="T35" fmla="*/ 695 h 822"/>
                <a:gd name="T36" fmla="*/ 290 w 443"/>
                <a:gd name="T37" fmla="*/ 682 h 822"/>
                <a:gd name="T38" fmla="*/ 295 w 443"/>
                <a:gd name="T39" fmla="*/ 668 h 822"/>
                <a:gd name="T40" fmla="*/ 300 w 443"/>
                <a:gd name="T41" fmla="*/ 653 h 822"/>
                <a:gd name="T42" fmla="*/ 304 w 443"/>
                <a:gd name="T43" fmla="*/ 639 h 822"/>
                <a:gd name="T44" fmla="*/ 329 w 443"/>
                <a:gd name="T45" fmla="*/ 548 h 822"/>
                <a:gd name="T46" fmla="*/ 332 w 443"/>
                <a:gd name="T47" fmla="*/ 533 h 822"/>
                <a:gd name="T48" fmla="*/ 335 w 443"/>
                <a:gd name="T49" fmla="*/ 519 h 822"/>
                <a:gd name="T50" fmla="*/ 336 w 443"/>
                <a:gd name="T51" fmla="*/ 505 h 822"/>
                <a:gd name="T52" fmla="*/ 337 w 443"/>
                <a:gd name="T53" fmla="*/ 492 h 822"/>
                <a:gd name="T54" fmla="*/ 337 w 443"/>
                <a:gd name="T55" fmla="*/ 478 h 822"/>
                <a:gd name="T56" fmla="*/ 337 w 443"/>
                <a:gd name="T57" fmla="*/ 465 h 822"/>
                <a:gd name="T58" fmla="*/ 335 w 443"/>
                <a:gd name="T59" fmla="*/ 452 h 822"/>
                <a:gd name="T60" fmla="*/ 333 w 443"/>
                <a:gd name="T61" fmla="*/ 441 h 822"/>
                <a:gd name="T62" fmla="*/ 330 w 443"/>
                <a:gd name="T63" fmla="*/ 429 h 822"/>
                <a:gd name="T64" fmla="*/ 326 w 443"/>
                <a:gd name="T65" fmla="*/ 418 h 822"/>
                <a:gd name="T66" fmla="*/ 321 w 443"/>
                <a:gd name="T67" fmla="*/ 409 h 822"/>
                <a:gd name="T68" fmla="*/ 316 w 443"/>
                <a:gd name="T69" fmla="*/ 400 h 822"/>
                <a:gd name="T70" fmla="*/ 310 w 443"/>
                <a:gd name="T71" fmla="*/ 392 h 822"/>
                <a:gd name="T72" fmla="*/ 302 w 443"/>
                <a:gd name="T73" fmla="*/ 386 h 822"/>
                <a:gd name="T74" fmla="*/ 295 w 443"/>
                <a:gd name="T75" fmla="*/ 379 h 822"/>
                <a:gd name="T76" fmla="*/ 287 w 443"/>
                <a:gd name="T77" fmla="*/ 374 h 822"/>
                <a:gd name="T78" fmla="*/ 279 w 443"/>
                <a:gd name="T79" fmla="*/ 371 h 822"/>
                <a:gd name="T80" fmla="*/ 269 w 443"/>
                <a:gd name="T81" fmla="*/ 368 h 822"/>
                <a:gd name="T82" fmla="*/ 260 w 443"/>
                <a:gd name="T83" fmla="*/ 367 h 822"/>
                <a:gd name="T84" fmla="*/ 250 w 443"/>
                <a:gd name="T85" fmla="*/ 365 h 822"/>
                <a:gd name="T86" fmla="*/ 122 w 443"/>
                <a:gd name="T87" fmla="*/ 365 h 822"/>
                <a:gd name="T88" fmla="*/ 221 w 443"/>
                <a:gd name="T89" fmla="*/ 0 h 822"/>
                <a:gd name="T90" fmla="*/ 443 w 443"/>
                <a:gd name="T91" fmla="*/ 0 h 8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43" h="822">
                  <a:moveTo>
                    <a:pt x="0" y="822"/>
                  </a:moveTo>
                  <a:lnTo>
                    <a:pt x="128" y="822"/>
                  </a:lnTo>
                  <a:lnTo>
                    <a:pt x="138" y="821"/>
                  </a:lnTo>
                  <a:lnTo>
                    <a:pt x="148" y="820"/>
                  </a:lnTo>
                  <a:lnTo>
                    <a:pt x="159" y="816"/>
                  </a:lnTo>
                  <a:lnTo>
                    <a:pt x="170" y="813"/>
                  </a:lnTo>
                  <a:lnTo>
                    <a:pt x="180" y="808"/>
                  </a:lnTo>
                  <a:lnTo>
                    <a:pt x="191" y="802"/>
                  </a:lnTo>
                  <a:lnTo>
                    <a:pt x="201" y="795"/>
                  </a:lnTo>
                  <a:lnTo>
                    <a:pt x="212" y="787"/>
                  </a:lnTo>
                  <a:lnTo>
                    <a:pt x="223" y="778"/>
                  </a:lnTo>
                  <a:lnTo>
                    <a:pt x="232" y="769"/>
                  </a:lnTo>
                  <a:lnTo>
                    <a:pt x="242" y="758"/>
                  </a:lnTo>
                  <a:lnTo>
                    <a:pt x="251" y="746"/>
                  </a:lnTo>
                  <a:lnTo>
                    <a:pt x="260" y="735"/>
                  </a:lnTo>
                  <a:lnTo>
                    <a:pt x="268" y="722"/>
                  </a:lnTo>
                  <a:lnTo>
                    <a:pt x="276" y="709"/>
                  </a:lnTo>
                  <a:lnTo>
                    <a:pt x="283" y="695"/>
                  </a:lnTo>
                  <a:lnTo>
                    <a:pt x="290" y="682"/>
                  </a:lnTo>
                  <a:lnTo>
                    <a:pt x="295" y="668"/>
                  </a:lnTo>
                  <a:lnTo>
                    <a:pt x="300" y="653"/>
                  </a:lnTo>
                  <a:lnTo>
                    <a:pt x="304" y="639"/>
                  </a:lnTo>
                  <a:lnTo>
                    <a:pt x="329" y="548"/>
                  </a:lnTo>
                  <a:lnTo>
                    <a:pt x="332" y="533"/>
                  </a:lnTo>
                  <a:lnTo>
                    <a:pt x="335" y="519"/>
                  </a:lnTo>
                  <a:lnTo>
                    <a:pt x="336" y="505"/>
                  </a:lnTo>
                  <a:lnTo>
                    <a:pt x="337" y="492"/>
                  </a:lnTo>
                  <a:lnTo>
                    <a:pt x="337" y="478"/>
                  </a:lnTo>
                  <a:lnTo>
                    <a:pt x="337" y="465"/>
                  </a:lnTo>
                  <a:lnTo>
                    <a:pt x="335" y="452"/>
                  </a:lnTo>
                  <a:lnTo>
                    <a:pt x="333" y="441"/>
                  </a:lnTo>
                  <a:lnTo>
                    <a:pt x="330" y="429"/>
                  </a:lnTo>
                  <a:lnTo>
                    <a:pt x="326" y="418"/>
                  </a:lnTo>
                  <a:lnTo>
                    <a:pt x="321" y="409"/>
                  </a:lnTo>
                  <a:lnTo>
                    <a:pt x="316" y="400"/>
                  </a:lnTo>
                  <a:lnTo>
                    <a:pt x="310" y="392"/>
                  </a:lnTo>
                  <a:lnTo>
                    <a:pt x="302" y="386"/>
                  </a:lnTo>
                  <a:lnTo>
                    <a:pt x="295" y="379"/>
                  </a:lnTo>
                  <a:lnTo>
                    <a:pt x="287" y="374"/>
                  </a:lnTo>
                  <a:lnTo>
                    <a:pt x="279" y="371"/>
                  </a:lnTo>
                  <a:lnTo>
                    <a:pt x="269" y="368"/>
                  </a:lnTo>
                  <a:lnTo>
                    <a:pt x="260" y="367"/>
                  </a:lnTo>
                  <a:lnTo>
                    <a:pt x="250" y="365"/>
                  </a:lnTo>
                  <a:lnTo>
                    <a:pt x="122" y="365"/>
                  </a:lnTo>
                  <a:lnTo>
                    <a:pt x="221" y="0"/>
                  </a:lnTo>
                  <a:lnTo>
                    <a:pt x="44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26" name="Freeform 78"/>
            <p:cNvSpPr>
              <a:spLocks/>
            </p:cNvSpPr>
            <p:nvPr/>
          </p:nvSpPr>
          <p:spPr bwMode="auto">
            <a:xfrm>
              <a:off x="1371" y="3067"/>
              <a:ext cx="37" cy="138"/>
            </a:xfrm>
            <a:custGeom>
              <a:avLst/>
              <a:gdLst>
                <a:gd name="T0" fmla="*/ 199 w 199"/>
                <a:gd name="T1" fmla="*/ 0 h 730"/>
                <a:gd name="T2" fmla="*/ 183 w 199"/>
                <a:gd name="T3" fmla="*/ 27 h 730"/>
                <a:gd name="T4" fmla="*/ 167 w 199"/>
                <a:gd name="T5" fmla="*/ 53 h 730"/>
                <a:gd name="T6" fmla="*/ 153 w 199"/>
                <a:gd name="T7" fmla="*/ 80 h 730"/>
                <a:gd name="T8" fmla="*/ 138 w 199"/>
                <a:gd name="T9" fmla="*/ 107 h 730"/>
                <a:gd name="T10" fmla="*/ 124 w 199"/>
                <a:gd name="T11" fmla="*/ 135 h 730"/>
                <a:gd name="T12" fmla="*/ 110 w 199"/>
                <a:gd name="T13" fmla="*/ 162 h 730"/>
                <a:gd name="T14" fmla="*/ 98 w 199"/>
                <a:gd name="T15" fmla="*/ 191 h 730"/>
                <a:gd name="T16" fmla="*/ 86 w 199"/>
                <a:gd name="T17" fmla="*/ 220 h 730"/>
                <a:gd name="T18" fmla="*/ 75 w 199"/>
                <a:gd name="T19" fmla="*/ 248 h 730"/>
                <a:gd name="T20" fmla="*/ 64 w 199"/>
                <a:gd name="T21" fmla="*/ 277 h 730"/>
                <a:gd name="T22" fmla="*/ 55 w 199"/>
                <a:gd name="T23" fmla="*/ 307 h 730"/>
                <a:gd name="T24" fmla="*/ 45 w 199"/>
                <a:gd name="T25" fmla="*/ 335 h 730"/>
                <a:gd name="T26" fmla="*/ 37 w 199"/>
                <a:gd name="T27" fmla="*/ 365 h 730"/>
                <a:gd name="T28" fmla="*/ 29 w 199"/>
                <a:gd name="T29" fmla="*/ 395 h 730"/>
                <a:gd name="T30" fmla="*/ 23 w 199"/>
                <a:gd name="T31" fmla="*/ 423 h 730"/>
                <a:gd name="T32" fmla="*/ 18 w 199"/>
                <a:gd name="T33" fmla="*/ 453 h 730"/>
                <a:gd name="T34" fmla="*/ 12 w 199"/>
                <a:gd name="T35" fmla="*/ 482 h 730"/>
                <a:gd name="T36" fmla="*/ 8 w 199"/>
                <a:gd name="T37" fmla="*/ 510 h 730"/>
                <a:gd name="T38" fmla="*/ 5 w 199"/>
                <a:gd name="T39" fmla="*/ 539 h 730"/>
                <a:gd name="T40" fmla="*/ 2 w 199"/>
                <a:gd name="T41" fmla="*/ 568 h 730"/>
                <a:gd name="T42" fmla="*/ 1 w 199"/>
                <a:gd name="T43" fmla="*/ 595 h 730"/>
                <a:gd name="T44" fmla="*/ 0 w 199"/>
                <a:gd name="T45" fmla="*/ 623 h 730"/>
                <a:gd name="T46" fmla="*/ 0 w 199"/>
                <a:gd name="T47" fmla="*/ 650 h 730"/>
                <a:gd name="T48" fmla="*/ 0 w 199"/>
                <a:gd name="T49" fmla="*/ 677 h 730"/>
                <a:gd name="T50" fmla="*/ 2 w 199"/>
                <a:gd name="T51" fmla="*/ 704 h 730"/>
                <a:gd name="T52" fmla="*/ 4 w 199"/>
                <a:gd name="T53" fmla="*/ 730 h 7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99" h="730">
                  <a:moveTo>
                    <a:pt x="199" y="0"/>
                  </a:moveTo>
                  <a:lnTo>
                    <a:pt x="183" y="27"/>
                  </a:lnTo>
                  <a:lnTo>
                    <a:pt x="167" y="53"/>
                  </a:lnTo>
                  <a:lnTo>
                    <a:pt x="153" y="80"/>
                  </a:lnTo>
                  <a:lnTo>
                    <a:pt x="138" y="107"/>
                  </a:lnTo>
                  <a:lnTo>
                    <a:pt x="124" y="135"/>
                  </a:lnTo>
                  <a:lnTo>
                    <a:pt x="110" y="162"/>
                  </a:lnTo>
                  <a:lnTo>
                    <a:pt x="98" y="191"/>
                  </a:lnTo>
                  <a:lnTo>
                    <a:pt x="86" y="220"/>
                  </a:lnTo>
                  <a:lnTo>
                    <a:pt x="75" y="248"/>
                  </a:lnTo>
                  <a:lnTo>
                    <a:pt x="64" y="277"/>
                  </a:lnTo>
                  <a:lnTo>
                    <a:pt x="55" y="307"/>
                  </a:lnTo>
                  <a:lnTo>
                    <a:pt x="45" y="335"/>
                  </a:lnTo>
                  <a:lnTo>
                    <a:pt x="37" y="365"/>
                  </a:lnTo>
                  <a:lnTo>
                    <a:pt x="29" y="395"/>
                  </a:lnTo>
                  <a:lnTo>
                    <a:pt x="23" y="423"/>
                  </a:lnTo>
                  <a:lnTo>
                    <a:pt x="18" y="453"/>
                  </a:lnTo>
                  <a:lnTo>
                    <a:pt x="12" y="482"/>
                  </a:lnTo>
                  <a:lnTo>
                    <a:pt x="8" y="510"/>
                  </a:lnTo>
                  <a:lnTo>
                    <a:pt x="5" y="539"/>
                  </a:lnTo>
                  <a:lnTo>
                    <a:pt x="2" y="568"/>
                  </a:lnTo>
                  <a:lnTo>
                    <a:pt x="1" y="595"/>
                  </a:lnTo>
                  <a:lnTo>
                    <a:pt x="0" y="623"/>
                  </a:lnTo>
                  <a:lnTo>
                    <a:pt x="0" y="650"/>
                  </a:lnTo>
                  <a:lnTo>
                    <a:pt x="0" y="677"/>
                  </a:lnTo>
                  <a:lnTo>
                    <a:pt x="2" y="704"/>
                  </a:lnTo>
                  <a:lnTo>
                    <a:pt x="4" y="73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27" name="Freeform 79"/>
            <p:cNvSpPr>
              <a:spLocks/>
            </p:cNvSpPr>
            <p:nvPr/>
          </p:nvSpPr>
          <p:spPr bwMode="auto">
            <a:xfrm>
              <a:off x="1408" y="3059"/>
              <a:ext cx="25" cy="8"/>
            </a:xfrm>
            <a:custGeom>
              <a:avLst/>
              <a:gdLst>
                <a:gd name="T0" fmla="*/ 129 w 129"/>
                <a:gd name="T1" fmla="*/ 46 h 46"/>
                <a:gd name="T2" fmla="*/ 125 w 129"/>
                <a:gd name="T3" fmla="*/ 38 h 46"/>
                <a:gd name="T4" fmla="*/ 122 w 129"/>
                <a:gd name="T5" fmla="*/ 29 h 46"/>
                <a:gd name="T6" fmla="*/ 118 w 129"/>
                <a:gd name="T7" fmla="*/ 23 h 46"/>
                <a:gd name="T8" fmla="*/ 113 w 129"/>
                <a:gd name="T9" fmla="*/ 16 h 46"/>
                <a:gd name="T10" fmla="*/ 107 w 129"/>
                <a:gd name="T11" fmla="*/ 11 h 46"/>
                <a:gd name="T12" fmla="*/ 102 w 129"/>
                <a:gd name="T13" fmla="*/ 7 h 46"/>
                <a:gd name="T14" fmla="*/ 95 w 129"/>
                <a:gd name="T15" fmla="*/ 4 h 46"/>
                <a:gd name="T16" fmla="*/ 88 w 129"/>
                <a:gd name="T17" fmla="*/ 2 h 46"/>
                <a:gd name="T18" fmla="*/ 81 w 129"/>
                <a:gd name="T19" fmla="*/ 0 h 46"/>
                <a:gd name="T20" fmla="*/ 72 w 129"/>
                <a:gd name="T21" fmla="*/ 0 h 46"/>
                <a:gd name="T22" fmla="*/ 65 w 129"/>
                <a:gd name="T23" fmla="*/ 2 h 46"/>
                <a:gd name="T24" fmla="*/ 56 w 129"/>
                <a:gd name="T25" fmla="*/ 4 h 46"/>
                <a:gd name="T26" fmla="*/ 48 w 129"/>
                <a:gd name="T27" fmla="*/ 7 h 46"/>
                <a:gd name="T28" fmla="*/ 39 w 129"/>
                <a:gd name="T29" fmla="*/ 11 h 46"/>
                <a:gd name="T30" fmla="*/ 31 w 129"/>
                <a:gd name="T31" fmla="*/ 16 h 46"/>
                <a:gd name="T32" fmla="*/ 24 w 129"/>
                <a:gd name="T33" fmla="*/ 23 h 46"/>
                <a:gd name="T34" fmla="*/ 15 w 129"/>
                <a:gd name="T35" fmla="*/ 29 h 46"/>
                <a:gd name="T36" fmla="*/ 8 w 129"/>
                <a:gd name="T37" fmla="*/ 38 h 46"/>
                <a:gd name="T38" fmla="*/ 0 w 129"/>
                <a:gd name="T39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9" h="46">
                  <a:moveTo>
                    <a:pt x="129" y="46"/>
                  </a:moveTo>
                  <a:lnTo>
                    <a:pt x="125" y="38"/>
                  </a:lnTo>
                  <a:lnTo>
                    <a:pt x="122" y="29"/>
                  </a:lnTo>
                  <a:lnTo>
                    <a:pt x="118" y="23"/>
                  </a:lnTo>
                  <a:lnTo>
                    <a:pt x="113" y="16"/>
                  </a:lnTo>
                  <a:lnTo>
                    <a:pt x="107" y="11"/>
                  </a:lnTo>
                  <a:lnTo>
                    <a:pt x="102" y="7"/>
                  </a:lnTo>
                  <a:lnTo>
                    <a:pt x="95" y="4"/>
                  </a:lnTo>
                  <a:lnTo>
                    <a:pt x="88" y="2"/>
                  </a:lnTo>
                  <a:lnTo>
                    <a:pt x="81" y="0"/>
                  </a:lnTo>
                  <a:lnTo>
                    <a:pt x="72" y="0"/>
                  </a:lnTo>
                  <a:lnTo>
                    <a:pt x="65" y="2"/>
                  </a:lnTo>
                  <a:lnTo>
                    <a:pt x="56" y="4"/>
                  </a:lnTo>
                  <a:lnTo>
                    <a:pt x="48" y="7"/>
                  </a:lnTo>
                  <a:lnTo>
                    <a:pt x="39" y="11"/>
                  </a:lnTo>
                  <a:lnTo>
                    <a:pt x="31" y="16"/>
                  </a:lnTo>
                  <a:lnTo>
                    <a:pt x="24" y="23"/>
                  </a:lnTo>
                  <a:lnTo>
                    <a:pt x="15" y="29"/>
                  </a:lnTo>
                  <a:lnTo>
                    <a:pt x="8" y="38"/>
                  </a:lnTo>
                  <a:lnTo>
                    <a:pt x="0" y="4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28" name="Freeform 80"/>
            <p:cNvSpPr>
              <a:spLocks/>
            </p:cNvSpPr>
            <p:nvPr/>
          </p:nvSpPr>
          <p:spPr bwMode="auto">
            <a:xfrm>
              <a:off x="1395" y="3067"/>
              <a:ext cx="38" cy="138"/>
            </a:xfrm>
            <a:custGeom>
              <a:avLst/>
              <a:gdLst>
                <a:gd name="T0" fmla="*/ 0 w 201"/>
                <a:gd name="T1" fmla="*/ 730 h 730"/>
                <a:gd name="T2" fmla="*/ 17 w 201"/>
                <a:gd name="T3" fmla="*/ 704 h 730"/>
                <a:gd name="T4" fmla="*/ 33 w 201"/>
                <a:gd name="T5" fmla="*/ 677 h 730"/>
                <a:gd name="T6" fmla="*/ 48 w 201"/>
                <a:gd name="T7" fmla="*/ 650 h 730"/>
                <a:gd name="T8" fmla="*/ 63 w 201"/>
                <a:gd name="T9" fmla="*/ 623 h 730"/>
                <a:gd name="T10" fmla="*/ 77 w 201"/>
                <a:gd name="T11" fmla="*/ 595 h 730"/>
                <a:gd name="T12" fmla="*/ 89 w 201"/>
                <a:gd name="T13" fmla="*/ 568 h 730"/>
                <a:gd name="T14" fmla="*/ 102 w 201"/>
                <a:gd name="T15" fmla="*/ 539 h 730"/>
                <a:gd name="T16" fmla="*/ 114 w 201"/>
                <a:gd name="T17" fmla="*/ 510 h 730"/>
                <a:gd name="T18" fmla="*/ 126 w 201"/>
                <a:gd name="T19" fmla="*/ 482 h 730"/>
                <a:gd name="T20" fmla="*/ 136 w 201"/>
                <a:gd name="T21" fmla="*/ 453 h 730"/>
                <a:gd name="T22" fmla="*/ 146 w 201"/>
                <a:gd name="T23" fmla="*/ 423 h 730"/>
                <a:gd name="T24" fmla="*/ 154 w 201"/>
                <a:gd name="T25" fmla="*/ 395 h 730"/>
                <a:gd name="T26" fmla="*/ 163 w 201"/>
                <a:gd name="T27" fmla="*/ 365 h 730"/>
                <a:gd name="T28" fmla="*/ 170 w 201"/>
                <a:gd name="T29" fmla="*/ 335 h 730"/>
                <a:gd name="T30" fmla="*/ 176 w 201"/>
                <a:gd name="T31" fmla="*/ 307 h 730"/>
                <a:gd name="T32" fmla="*/ 183 w 201"/>
                <a:gd name="T33" fmla="*/ 277 h 730"/>
                <a:gd name="T34" fmla="*/ 188 w 201"/>
                <a:gd name="T35" fmla="*/ 248 h 730"/>
                <a:gd name="T36" fmla="*/ 192 w 201"/>
                <a:gd name="T37" fmla="*/ 220 h 730"/>
                <a:gd name="T38" fmla="*/ 196 w 201"/>
                <a:gd name="T39" fmla="*/ 191 h 730"/>
                <a:gd name="T40" fmla="*/ 198 w 201"/>
                <a:gd name="T41" fmla="*/ 162 h 730"/>
                <a:gd name="T42" fmla="*/ 200 w 201"/>
                <a:gd name="T43" fmla="*/ 135 h 730"/>
                <a:gd name="T44" fmla="*/ 201 w 201"/>
                <a:gd name="T45" fmla="*/ 107 h 730"/>
                <a:gd name="T46" fmla="*/ 201 w 201"/>
                <a:gd name="T47" fmla="*/ 80 h 730"/>
                <a:gd name="T48" fmla="*/ 200 w 201"/>
                <a:gd name="T49" fmla="*/ 53 h 730"/>
                <a:gd name="T50" fmla="*/ 199 w 201"/>
                <a:gd name="T51" fmla="*/ 27 h 730"/>
                <a:gd name="T52" fmla="*/ 197 w 201"/>
                <a:gd name="T53" fmla="*/ 0 h 7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1" h="730">
                  <a:moveTo>
                    <a:pt x="0" y="730"/>
                  </a:moveTo>
                  <a:lnTo>
                    <a:pt x="17" y="704"/>
                  </a:lnTo>
                  <a:lnTo>
                    <a:pt x="33" y="677"/>
                  </a:lnTo>
                  <a:lnTo>
                    <a:pt x="48" y="650"/>
                  </a:lnTo>
                  <a:lnTo>
                    <a:pt x="63" y="623"/>
                  </a:lnTo>
                  <a:lnTo>
                    <a:pt x="77" y="595"/>
                  </a:lnTo>
                  <a:lnTo>
                    <a:pt x="89" y="568"/>
                  </a:lnTo>
                  <a:lnTo>
                    <a:pt x="102" y="539"/>
                  </a:lnTo>
                  <a:lnTo>
                    <a:pt x="114" y="510"/>
                  </a:lnTo>
                  <a:lnTo>
                    <a:pt x="126" y="482"/>
                  </a:lnTo>
                  <a:lnTo>
                    <a:pt x="136" y="453"/>
                  </a:lnTo>
                  <a:lnTo>
                    <a:pt x="146" y="423"/>
                  </a:lnTo>
                  <a:lnTo>
                    <a:pt x="154" y="395"/>
                  </a:lnTo>
                  <a:lnTo>
                    <a:pt x="163" y="365"/>
                  </a:lnTo>
                  <a:lnTo>
                    <a:pt x="170" y="335"/>
                  </a:lnTo>
                  <a:lnTo>
                    <a:pt x="176" y="307"/>
                  </a:lnTo>
                  <a:lnTo>
                    <a:pt x="183" y="277"/>
                  </a:lnTo>
                  <a:lnTo>
                    <a:pt x="188" y="248"/>
                  </a:lnTo>
                  <a:lnTo>
                    <a:pt x="192" y="220"/>
                  </a:lnTo>
                  <a:lnTo>
                    <a:pt x="196" y="191"/>
                  </a:lnTo>
                  <a:lnTo>
                    <a:pt x="198" y="162"/>
                  </a:lnTo>
                  <a:lnTo>
                    <a:pt x="200" y="135"/>
                  </a:lnTo>
                  <a:lnTo>
                    <a:pt x="201" y="107"/>
                  </a:lnTo>
                  <a:lnTo>
                    <a:pt x="201" y="80"/>
                  </a:lnTo>
                  <a:lnTo>
                    <a:pt x="200" y="53"/>
                  </a:lnTo>
                  <a:lnTo>
                    <a:pt x="199" y="27"/>
                  </a:lnTo>
                  <a:lnTo>
                    <a:pt x="19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29" name="Freeform 81"/>
            <p:cNvSpPr>
              <a:spLocks/>
            </p:cNvSpPr>
            <p:nvPr/>
          </p:nvSpPr>
          <p:spPr bwMode="auto">
            <a:xfrm>
              <a:off x="1371" y="3205"/>
              <a:ext cx="24" cy="8"/>
            </a:xfrm>
            <a:custGeom>
              <a:avLst/>
              <a:gdLst>
                <a:gd name="T0" fmla="*/ 0 w 127"/>
                <a:gd name="T1" fmla="*/ 0 h 46"/>
                <a:gd name="T2" fmla="*/ 2 w 127"/>
                <a:gd name="T3" fmla="*/ 9 h 46"/>
                <a:gd name="T4" fmla="*/ 6 w 127"/>
                <a:gd name="T5" fmla="*/ 17 h 46"/>
                <a:gd name="T6" fmla="*/ 11 w 127"/>
                <a:gd name="T7" fmla="*/ 23 h 46"/>
                <a:gd name="T8" fmla="*/ 15 w 127"/>
                <a:gd name="T9" fmla="*/ 30 h 46"/>
                <a:gd name="T10" fmla="*/ 20 w 127"/>
                <a:gd name="T11" fmla="*/ 35 h 46"/>
                <a:gd name="T12" fmla="*/ 27 w 127"/>
                <a:gd name="T13" fmla="*/ 39 h 46"/>
                <a:gd name="T14" fmla="*/ 33 w 127"/>
                <a:gd name="T15" fmla="*/ 42 h 46"/>
                <a:gd name="T16" fmla="*/ 40 w 127"/>
                <a:gd name="T17" fmla="*/ 45 h 46"/>
                <a:gd name="T18" fmla="*/ 48 w 127"/>
                <a:gd name="T19" fmla="*/ 46 h 46"/>
                <a:gd name="T20" fmla="*/ 55 w 127"/>
                <a:gd name="T21" fmla="*/ 46 h 46"/>
                <a:gd name="T22" fmla="*/ 64 w 127"/>
                <a:gd name="T23" fmla="*/ 45 h 46"/>
                <a:gd name="T24" fmla="*/ 72 w 127"/>
                <a:gd name="T25" fmla="*/ 42 h 46"/>
                <a:gd name="T26" fmla="*/ 80 w 127"/>
                <a:gd name="T27" fmla="*/ 39 h 46"/>
                <a:gd name="T28" fmla="*/ 88 w 127"/>
                <a:gd name="T29" fmla="*/ 35 h 46"/>
                <a:gd name="T30" fmla="*/ 97 w 127"/>
                <a:gd name="T31" fmla="*/ 30 h 46"/>
                <a:gd name="T32" fmla="*/ 105 w 127"/>
                <a:gd name="T33" fmla="*/ 23 h 46"/>
                <a:gd name="T34" fmla="*/ 112 w 127"/>
                <a:gd name="T35" fmla="*/ 17 h 46"/>
                <a:gd name="T36" fmla="*/ 120 w 127"/>
                <a:gd name="T37" fmla="*/ 9 h 46"/>
                <a:gd name="T38" fmla="*/ 127 w 127"/>
                <a:gd name="T39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7" h="46">
                  <a:moveTo>
                    <a:pt x="0" y="0"/>
                  </a:moveTo>
                  <a:lnTo>
                    <a:pt x="2" y="9"/>
                  </a:lnTo>
                  <a:lnTo>
                    <a:pt x="6" y="17"/>
                  </a:lnTo>
                  <a:lnTo>
                    <a:pt x="11" y="23"/>
                  </a:lnTo>
                  <a:lnTo>
                    <a:pt x="15" y="30"/>
                  </a:lnTo>
                  <a:lnTo>
                    <a:pt x="20" y="35"/>
                  </a:lnTo>
                  <a:lnTo>
                    <a:pt x="27" y="39"/>
                  </a:lnTo>
                  <a:lnTo>
                    <a:pt x="33" y="42"/>
                  </a:lnTo>
                  <a:lnTo>
                    <a:pt x="40" y="45"/>
                  </a:lnTo>
                  <a:lnTo>
                    <a:pt x="48" y="46"/>
                  </a:lnTo>
                  <a:lnTo>
                    <a:pt x="55" y="46"/>
                  </a:lnTo>
                  <a:lnTo>
                    <a:pt x="64" y="45"/>
                  </a:lnTo>
                  <a:lnTo>
                    <a:pt x="72" y="42"/>
                  </a:lnTo>
                  <a:lnTo>
                    <a:pt x="80" y="39"/>
                  </a:lnTo>
                  <a:lnTo>
                    <a:pt x="88" y="35"/>
                  </a:lnTo>
                  <a:lnTo>
                    <a:pt x="97" y="30"/>
                  </a:lnTo>
                  <a:lnTo>
                    <a:pt x="105" y="23"/>
                  </a:lnTo>
                  <a:lnTo>
                    <a:pt x="112" y="17"/>
                  </a:lnTo>
                  <a:lnTo>
                    <a:pt x="120" y="9"/>
                  </a:lnTo>
                  <a:lnTo>
                    <a:pt x="12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30" name="Line 82"/>
            <p:cNvSpPr>
              <a:spLocks noChangeShapeType="1"/>
            </p:cNvSpPr>
            <p:nvPr/>
          </p:nvSpPr>
          <p:spPr bwMode="auto">
            <a:xfrm>
              <a:off x="182" y="2147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55808" name="Group 160"/>
            <p:cNvGrpSpPr>
              <a:grpSpLocks/>
            </p:cNvGrpSpPr>
            <p:nvPr/>
          </p:nvGrpSpPr>
          <p:grpSpPr bwMode="auto">
            <a:xfrm>
              <a:off x="2064" y="2618"/>
              <a:ext cx="471" cy="427"/>
              <a:chOff x="2064" y="2618"/>
              <a:chExt cx="471" cy="427"/>
            </a:xfrm>
          </p:grpSpPr>
          <p:sp>
            <p:nvSpPr>
              <p:cNvPr id="155664" name="Line 16"/>
              <p:cNvSpPr>
                <a:spLocks noChangeShapeType="1"/>
              </p:cNvSpPr>
              <p:nvPr/>
            </p:nvSpPr>
            <p:spPr bwMode="auto">
              <a:xfrm flipH="1">
                <a:off x="2064" y="2618"/>
                <a:ext cx="47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5687" name="Line 39"/>
              <p:cNvSpPr>
                <a:spLocks noChangeShapeType="1"/>
              </p:cNvSpPr>
              <p:nvPr/>
            </p:nvSpPr>
            <p:spPr bwMode="auto">
              <a:xfrm>
                <a:off x="2535" y="2618"/>
                <a:ext cx="0" cy="427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5688" name="Line 40"/>
              <p:cNvSpPr>
                <a:spLocks noChangeShapeType="1"/>
              </p:cNvSpPr>
              <p:nvPr/>
            </p:nvSpPr>
            <p:spPr bwMode="auto">
              <a:xfrm>
                <a:off x="2064" y="2618"/>
                <a:ext cx="0" cy="427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5689" name="Line 41"/>
              <p:cNvSpPr>
                <a:spLocks noChangeShapeType="1"/>
              </p:cNvSpPr>
              <p:nvPr/>
            </p:nvSpPr>
            <p:spPr bwMode="auto">
              <a:xfrm flipH="1">
                <a:off x="2163" y="2978"/>
                <a:ext cx="273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5690" name="Freeform 42"/>
              <p:cNvSpPr>
                <a:spLocks/>
              </p:cNvSpPr>
              <p:nvPr/>
            </p:nvSpPr>
            <p:spPr bwMode="auto">
              <a:xfrm>
                <a:off x="2436" y="2962"/>
                <a:ext cx="99" cy="33"/>
              </a:xfrm>
              <a:custGeom>
                <a:avLst/>
                <a:gdLst>
                  <a:gd name="T0" fmla="*/ 0 w 526"/>
                  <a:gd name="T1" fmla="*/ 0 h 175"/>
                  <a:gd name="T2" fmla="*/ 0 w 526"/>
                  <a:gd name="T3" fmla="*/ 175 h 175"/>
                  <a:gd name="T4" fmla="*/ 526 w 526"/>
                  <a:gd name="T5" fmla="*/ 88 h 175"/>
                  <a:gd name="T6" fmla="*/ 0 w 526"/>
                  <a:gd name="T7" fmla="*/ 0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26" h="175">
                    <a:moveTo>
                      <a:pt x="0" y="0"/>
                    </a:moveTo>
                    <a:lnTo>
                      <a:pt x="0" y="175"/>
                    </a:lnTo>
                    <a:lnTo>
                      <a:pt x="526" y="8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5691" name="Freeform 43"/>
              <p:cNvSpPr>
                <a:spLocks/>
              </p:cNvSpPr>
              <p:nvPr/>
            </p:nvSpPr>
            <p:spPr bwMode="auto">
              <a:xfrm>
                <a:off x="2436" y="2962"/>
                <a:ext cx="99" cy="33"/>
              </a:xfrm>
              <a:custGeom>
                <a:avLst/>
                <a:gdLst>
                  <a:gd name="T0" fmla="*/ 0 w 526"/>
                  <a:gd name="T1" fmla="*/ 0 h 175"/>
                  <a:gd name="T2" fmla="*/ 0 w 526"/>
                  <a:gd name="T3" fmla="*/ 175 h 175"/>
                  <a:gd name="T4" fmla="*/ 526 w 526"/>
                  <a:gd name="T5" fmla="*/ 88 h 175"/>
                  <a:gd name="T6" fmla="*/ 0 w 526"/>
                  <a:gd name="T7" fmla="*/ 0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26" h="175">
                    <a:moveTo>
                      <a:pt x="0" y="0"/>
                    </a:moveTo>
                    <a:lnTo>
                      <a:pt x="0" y="175"/>
                    </a:lnTo>
                    <a:lnTo>
                      <a:pt x="526" y="8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3300"/>
              </a:solidFill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5692" name="Freeform 44"/>
              <p:cNvSpPr>
                <a:spLocks/>
              </p:cNvSpPr>
              <p:nvPr/>
            </p:nvSpPr>
            <p:spPr bwMode="auto">
              <a:xfrm>
                <a:off x="2064" y="2962"/>
                <a:ext cx="99" cy="33"/>
              </a:xfrm>
              <a:custGeom>
                <a:avLst/>
                <a:gdLst>
                  <a:gd name="T0" fmla="*/ 526 w 526"/>
                  <a:gd name="T1" fmla="*/ 0 h 175"/>
                  <a:gd name="T2" fmla="*/ 526 w 526"/>
                  <a:gd name="T3" fmla="*/ 175 h 175"/>
                  <a:gd name="T4" fmla="*/ 0 w 526"/>
                  <a:gd name="T5" fmla="*/ 88 h 175"/>
                  <a:gd name="T6" fmla="*/ 526 w 526"/>
                  <a:gd name="T7" fmla="*/ 0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26" h="175">
                    <a:moveTo>
                      <a:pt x="526" y="0"/>
                    </a:moveTo>
                    <a:lnTo>
                      <a:pt x="526" y="175"/>
                    </a:lnTo>
                    <a:lnTo>
                      <a:pt x="0" y="88"/>
                    </a:lnTo>
                    <a:lnTo>
                      <a:pt x="526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5693" name="Freeform 45"/>
              <p:cNvSpPr>
                <a:spLocks/>
              </p:cNvSpPr>
              <p:nvPr/>
            </p:nvSpPr>
            <p:spPr bwMode="auto">
              <a:xfrm>
                <a:off x="2064" y="2962"/>
                <a:ext cx="99" cy="33"/>
              </a:xfrm>
              <a:custGeom>
                <a:avLst/>
                <a:gdLst>
                  <a:gd name="T0" fmla="*/ 526 w 526"/>
                  <a:gd name="T1" fmla="*/ 0 h 175"/>
                  <a:gd name="T2" fmla="*/ 526 w 526"/>
                  <a:gd name="T3" fmla="*/ 175 h 175"/>
                  <a:gd name="T4" fmla="*/ 0 w 526"/>
                  <a:gd name="T5" fmla="*/ 88 h 175"/>
                  <a:gd name="T6" fmla="*/ 526 w 526"/>
                  <a:gd name="T7" fmla="*/ 0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26" h="175">
                    <a:moveTo>
                      <a:pt x="526" y="0"/>
                    </a:moveTo>
                    <a:lnTo>
                      <a:pt x="526" y="175"/>
                    </a:lnTo>
                    <a:lnTo>
                      <a:pt x="0" y="88"/>
                    </a:lnTo>
                    <a:lnTo>
                      <a:pt x="526" y="0"/>
                    </a:lnTo>
                    <a:close/>
                  </a:path>
                </a:pathLst>
              </a:custGeom>
              <a:solidFill>
                <a:srgbClr val="FF3300"/>
              </a:solidFill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5694" name="Freeform 46"/>
              <p:cNvSpPr>
                <a:spLocks/>
              </p:cNvSpPr>
              <p:nvPr/>
            </p:nvSpPr>
            <p:spPr bwMode="auto">
              <a:xfrm>
                <a:off x="2238" y="2749"/>
                <a:ext cx="42" cy="155"/>
              </a:xfrm>
              <a:custGeom>
                <a:avLst/>
                <a:gdLst>
                  <a:gd name="T0" fmla="*/ 0 w 220"/>
                  <a:gd name="T1" fmla="*/ 821 h 821"/>
                  <a:gd name="T2" fmla="*/ 220 w 220"/>
                  <a:gd name="T3" fmla="*/ 0 h 821"/>
                  <a:gd name="T4" fmla="*/ 44 w 220"/>
                  <a:gd name="T5" fmla="*/ 182 h 8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0" h="821">
                    <a:moveTo>
                      <a:pt x="0" y="821"/>
                    </a:moveTo>
                    <a:lnTo>
                      <a:pt x="220" y="0"/>
                    </a:lnTo>
                    <a:lnTo>
                      <a:pt x="44" y="182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5695" name="Freeform 47"/>
              <p:cNvSpPr>
                <a:spLocks/>
              </p:cNvSpPr>
              <p:nvPr/>
            </p:nvSpPr>
            <p:spPr bwMode="auto">
              <a:xfrm>
                <a:off x="2288" y="2758"/>
                <a:ext cx="38" cy="137"/>
              </a:xfrm>
              <a:custGeom>
                <a:avLst/>
                <a:gdLst>
                  <a:gd name="T0" fmla="*/ 200 w 200"/>
                  <a:gd name="T1" fmla="*/ 0 h 730"/>
                  <a:gd name="T2" fmla="*/ 184 w 200"/>
                  <a:gd name="T3" fmla="*/ 27 h 730"/>
                  <a:gd name="T4" fmla="*/ 168 w 200"/>
                  <a:gd name="T5" fmla="*/ 53 h 730"/>
                  <a:gd name="T6" fmla="*/ 153 w 200"/>
                  <a:gd name="T7" fmla="*/ 80 h 730"/>
                  <a:gd name="T8" fmla="*/ 138 w 200"/>
                  <a:gd name="T9" fmla="*/ 107 h 730"/>
                  <a:gd name="T10" fmla="*/ 125 w 200"/>
                  <a:gd name="T11" fmla="*/ 135 h 730"/>
                  <a:gd name="T12" fmla="*/ 111 w 200"/>
                  <a:gd name="T13" fmla="*/ 163 h 730"/>
                  <a:gd name="T14" fmla="*/ 99 w 200"/>
                  <a:gd name="T15" fmla="*/ 191 h 730"/>
                  <a:gd name="T16" fmla="*/ 86 w 200"/>
                  <a:gd name="T17" fmla="*/ 220 h 730"/>
                  <a:gd name="T18" fmla="*/ 76 w 200"/>
                  <a:gd name="T19" fmla="*/ 249 h 730"/>
                  <a:gd name="T20" fmla="*/ 65 w 200"/>
                  <a:gd name="T21" fmla="*/ 278 h 730"/>
                  <a:gd name="T22" fmla="*/ 56 w 200"/>
                  <a:gd name="T23" fmla="*/ 307 h 730"/>
                  <a:gd name="T24" fmla="*/ 46 w 200"/>
                  <a:gd name="T25" fmla="*/ 337 h 730"/>
                  <a:gd name="T26" fmla="*/ 39 w 200"/>
                  <a:gd name="T27" fmla="*/ 365 h 730"/>
                  <a:gd name="T28" fmla="*/ 31 w 200"/>
                  <a:gd name="T29" fmla="*/ 395 h 730"/>
                  <a:gd name="T30" fmla="*/ 24 w 200"/>
                  <a:gd name="T31" fmla="*/ 424 h 730"/>
                  <a:gd name="T32" fmla="*/ 19 w 200"/>
                  <a:gd name="T33" fmla="*/ 453 h 730"/>
                  <a:gd name="T34" fmla="*/ 13 w 200"/>
                  <a:gd name="T35" fmla="*/ 482 h 730"/>
                  <a:gd name="T36" fmla="*/ 9 w 200"/>
                  <a:gd name="T37" fmla="*/ 511 h 730"/>
                  <a:gd name="T38" fmla="*/ 6 w 200"/>
                  <a:gd name="T39" fmla="*/ 539 h 730"/>
                  <a:gd name="T40" fmla="*/ 3 w 200"/>
                  <a:gd name="T41" fmla="*/ 568 h 730"/>
                  <a:gd name="T42" fmla="*/ 2 w 200"/>
                  <a:gd name="T43" fmla="*/ 596 h 730"/>
                  <a:gd name="T44" fmla="*/ 0 w 200"/>
                  <a:gd name="T45" fmla="*/ 623 h 730"/>
                  <a:gd name="T46" fmla="*/ 0 w 200"/>
                  <a:gd name="T47" fmla="*/ 651 h 730"/>
                  <a:gd name="T48" fmla="*/ 0 w 200"/>
                  <a:gd name="T49" fmla="*/ 678 h 730"/>
                  <a:gd name="T50" fmla="*/ 3 w 200"/>
                  <a:gd name="T51" fmla="*/ 705 h 730"/>
                  <a:gd name="T52" fmla="*/ 5 w 200"/>
                  <a:gd name="T53" fmla="*/ 730 h 7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00" h="730">
                    <a:moveTo>
                      <a:pt x="200" y="0"/>
                    </a:moveTo>
                    <a:lnTo>
                      <a:pt x="184" y="27"/>
                    </a:lnTo>
                    <a:lnTo>
                      <a:pt x="168" y="53"/>
                    </a:lnTo>
                    <a:lnTo>
                      <a:pt x="153" y="80"/>
                    </a:lnTo>
                    <a:lnTo>
                      <a:pt x="138" y="107"/>
                    </a:lnTo>
                    <a:lnTo>
                      <a:pt x="125" y="135"/>
                    </a:lnTo>
                    <a:lnTo>
                      <a:pt x="111" y="163"/>
                    </a:lnTo>
                    <a:lnTo>
                      <a:pt x="99" y="191"/>
                    </a:lnTo>
                    <a:lnTo>
                      <a:pt x="86" y="220"/>
                    </a:lnTo>
                    <a:lnTo>
                      <a:pt x="76" y="249"/>
                    </a:lnTo>
                    <a:lnTo>
                      <a:pt x="65" y="278"/>
                    </a:lnTo>
                    <a:lnTo>
                      <a:pt x="56" y="307"/>
                    </a:lnTo>
                    <a:lnTo>
                      <a:pt x="46" y="337"/>
                    </a:lnTo>
                    <a:lnTo>
                      <a:pt x="39" y="365"/>
                    </a:lnTo>
                    <a:lnTo>
                      <a:pt x="31" y="395"/>
                    </a:lnTo>
                    <a:lnTo>
                      <a:pt x="24" y="424"/>
                    </a:lnTo>
                    <a:lnTo>
                      <a:pt x="19" y="453"/>
                    </a:lnTo>
                    <a:lnTo>
                      <a:pt x="13" y="482"/>
                    </a:lnTo>
                    <a:lnTo>
                      <a:pt x="9" y="511"/>
                    </a:lnTo>
                    <a:lnTo>
                      <a:pt x="6" y="539"/>
                    </a:lnTo>
                    <a:lnTo>
                      <a:pt x="3" y="568"/>
                    </a:lnTo>
                    <a:lnTo>
                      <a:pt x="2" y="596"/>
                    </a:lnTo>
                    <a:lnTo>
                      <a:pt x="0" y="623"/>
                    </a:lnTo>
                    <a:lnTo>
                      <a:pt x="0" y="651"/>
                    </a:lnTo>
                    <a:lnTo>
                      <a:pt x="0" y="678"/>
                    </a:lnTo>
                    <a:lnTo>
                      <a:pt x="3" y="705"/>
                    </a:lnTo>
                    <a:lnTo>
                      <a:pt x="5" y="730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5696" name="Freeform 48"/>
              <p:cNvSpPr>
                <a:spLocks/>
              </p:cNvSpPr>
              <p:nvPr/>
            </p:nvSpPr>
            <p:spPr bwMode="auto">
              <a:xfrm>
                <a:off x="2326" y="2749"/>
                <a:ext cx="23" cy="9"/>
              </a:xfrm>
              <a:custGeom>
                <a:avLst/>
                <a:gdLst>
                  <a:gd name="T0" fmla="*/ 128 w 128"/>
                  <a:gd name="T1" fmla="*/ 45 h 45"/>
                  <a:gd name="T2" fmla="*/ 125 w 128"/>
                  <a:gd name="T3" fmla="*/ 37 h 45"/>
                  <a:gd name="T4" fmla="*/ 122 w 128"/>
                  <a:gd name="T5" fmla="*/ 29 h 45"/>
                  <a:gd name="T6" fmla="*/ 118 w 128"/>
                  <a:gd name="T7" fmla="*/ 22 h 45"/>
                  <a:gd name="T8" fmla="*/ 112 w 128"/>
                  <a:gd name="T9" fmla="*/ 16 h 45"/>
                  <a:gd name="T10" fmla="*/ 107 w 128"/>
                  <a:gd name="T11" fmla="*/ 10 h 45"/>
                  <a:gd name="T12" fmla="*/ 102 w 128"/>
                  <a:gd name="T13" fmla="*/ 6 h 45"/>
                  <a:gd name="T14" fmla="*/ 94 w 128"/>
                  <a:gd name="T15" fmla="*/ 3 h 45"/>
                  <a:gd name="T16" fmla="*/ 88 w 128"/>
                  <a:gd name="T17" fmla="*/ 1 h 45"/>
                  <a:gd name="T18" fmla="*/ 81 w 128"/>
                  <a:gd name="T19" fmla="*/ 0 h 45"/>
                  <a:gd name="T20" fmla="*/ 72 w 128"/>
                  <a:gd name="T21" fmla="*/ 0 h 45"/>
                  <a:gd name="T22" fmla="*/ 65 w 128"/>
                  <a:gd name="T23" fmla="*/ 1 h 45"/>
                  <a:gd name="T24" fmla="*/ 56 w 128"/>
                  <a:gd name="T25" fmla="*/ 3 h 45"/>
                  <a:gd name="T26" fmla="*/ 48 w 128"/>
                  <a:gd name="T27" fmla="*/ 6 h 45"/>
                  <a:gd name="T28" fmla="*/ 39 w 128"/>
                  <a:gd name="T29" fmla="*/ 10 h 45"/>
                  <a:gd name="T30" fmla="*/ 31 w 128"/>
                  <a:gd name="T31" fmla="*/ 16 h 45"/>
                  <a:gd name="T32" fmla="*/ 23 w 128"/>
                  <a:gd name="T33" fmla="*/ 22 h 45"/>
                  <a:gd name="T34" fmla="*/ 15 w 128"/>
                  <a:gd name="T35" fmla="*/ 29 h 45"/>
                  <a:gd name="T36" fmla="*/ 7 w 128"/>
                  <a:gd name="T37" fmla="*/ 37 h 45"/>
                  <a:gd name="T38" fmla="*/ 0 w 128"/>
                  <a:gd name="T39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8" h="45">
                    <a:moveTo>
                      <a:pt x="128" y="45"/>
                    </a:moveTo>
                    <a:lnTo>
                      <a:pt x="125" y="37"/>
                    </a:lnTo>
                    <a:lnTo>
                      <a:pt x="122" y="29"/>
                    </a:lnTo>
                    <a:lnTo>
                      <a:pt x="118" y="22"/>
                    </a:lnTo>
                    <a:lnTo>
                      <a:pt x="112" y="16"/>
                    </a:lnTo>
                    <a:lnTo>
                      <a:pt x="107" y="10"/>
                    </a:lnTo>
                    <a:lnTo>
                      <a:pt x="102" y="6"/>
                    </a:lnTo>
                    <a:lnTo>
                      <a:pt x="94" y="3"/>
                    </a:lnTo>
                    <a:lnTo>
                      <a:pt x="88" y="1"/>
                    </a:lnTo>
                    <a:lnTo>
                      <a:pt x="81" y="0"/>
                    </a:lnTo>
                    <a:lnTo>
                      <a:pt x="72" y="0"/>
                    </a:lnTo>
                    <a:lnTo>
                      <a:pt x="65" y="1"/>
                    </a:lnTo>
                    <a:lnTo>
                      <a:pt x="56" y="3"/>
                    </a:lnTo>
                    <a:lnTo>
                      <a:pt x="48" y="6"/>
                    </a:lnTo>
                    <a:lnTo>
                      <a:pt x="39" y="10"/>
                    </a:lnTo>
                    <a:lnTo>
                      <a:pt x="31" y="16"/>
                    </a:lnTo>
                    <a:lnTo>
                      <a:pt x="23" y="22"/>
                    </a:lnTo>
                    <a:lnTo>
                      <a:pt x="15" y="29"/>
                    </a:lnTo>
                    <a:lnTo>
                      <a:pt x="7" y="37"/>
                    </a:lnTo>
                    <a:lnTo>
                      <a:pt x="0" y="45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5697" name="Freeform 49"/>
              <p:cNvSpPr>
                <a:spLocks/>
              </p:cNvSpPr>
              <p:nvPr/>
            </p:nvSpPr>
            <p:spPr bwMode="auto">
              <a:xfrm>
                <a:off x="2313" y="2758"/>
                <a:ext cx="38" cy="137"/>
              </a:xfrm>
              <a:custGeom>
                <a:avLst/>
                <a:gdLst>
                  <a:gd name="T0" fmla="*/ 0 w 201"/>
                  <a:gd name="T1" fmla="*/ 730 h 730"/>
                  <a:gd name="T2" fmla="*/ 17 w 201"/>
                  <a:gd name="T3" fmla="*/ 705 h 730"/>
                  <a:gd name="T4" fmla="*/ 33 w 201"/>
                  <a:gd name="T5" fmla="*/ 678 h 730"/>
                  <a:gd name="T6" fmla="*/ 48 w 201"/>
                  <a:gd name="T7" fmla="*/ 651 h 730"/>
                  <a:gd name="T8" fmla="*/ 63 w 201"/>
                  <a:gd name="T9" fmla="*/ 623 h 730"/>
                  <a:gd name="T10" fmla="*/ 76 w 201"/>
                  <a:gd name="T11" fmla="*/ 596 h 730"/>
                  <a:gd name="T12" fmla="*/ 89 w 201"/>
                  <a:gd name="T13" fmla="*/ 568 h 730"/>
                  <a:gd name="T14" fmla="*/ 102 w 201"/>
                  <a:gd name="T15" fmla="*/ 539 h 730"/>
                  <a:gd name="T16" fmla="*/ 114 w 201"/>
                  <a:gd name="T17" fmla="*/ 511 h 730"/>
                  <a:gd name="T18" fmla="*/ 125 w 201"/>
                  <a:gd name="T19" fmla="*/ 482 h 730"/>
                  <a:gd name="T20" fmla="*/ 136 w 201"/>
                  <a:gd name="T21" fmla="*/ 453 h 730"/>
                  <a:gd name="T22" fmla="*/ 145 w 201"/>
                  <a:gd name="T23" fmla="*/ 424 h 730"/>
                  <a:gd name="T24" fmla="*/ 154 w 201"/>
                  <a:gd name="T25" fmla="*/ 395 h 730"/>
                  <a:gd name="T26" fmla="*/ 162 w 201"/>
                  <a:gd name="T27" fmla="*/ 365 h 730"/>
                  <a:gd name="T28" fmla="*/ 170 w 201"/>
                  <a:gd name="T29" fmla="*/ 337 h 730"/>
                  <a:gd name="T30" fmla="*/ 176 w 201"/>
                  <a:gd name="T31" fmla="*/ 307 h 730"/>
                  <a:gd name="T32" fmla="*/ 183 w 201"/>
                  <a:gd name="T33" fmla="*/ 278 h 730"/>
                  <a:gd name="T34" fmla="*/ 188 w 201"/>
                  <a:gd name="T35" fmla="*/ 249 h 730"/>
                  <a:gd name="T36" fmla="*/ 192 w 201"/>
                  <a:gd name="T37" fmla="*/ 220 h 730"/>
                  <a:gd name="T38" fmla="*/ 195 w 201"/>
                  <a:gd name="T39" fmla="*/ 191 h 730"/>
                  <a:gd name="T40" fmla="*/ 197 w 201"/>
                  <a:gd name="T41" fmla="*/ 163 h 730"/>
                  <a:gd name="T42" fmla="*/ 200 w 201"/>
                  <a:gd name="T43" fmla="*/ 135 h 730"/>
                  <a:gd name="T44" fmla="*/ 201 w 201"/>
                  <a:gd name="T45" fmla="*/ 107 h 730"/>
                  <a:gd name="T46" fmla="*/ 201 w 201"/>
                  <a:gd name="T47" fmla="*/ 80 h 730"/>
                  <a:gd name="T48" fmla="*/ 200 w 201"/>
                  <a:gd name="T49" fmla="*/ 53 h 730"/>
                  <a:gd name="T50" fmla="*/ 198 w 201"/>
                  <a:gd name="T51" fmla="*/ 27 h 730"/>
                  <a:gd name="T52" fmla="*/ 196 w 201"/>
                  <a:gd name="T53" fmla="*/ 0 h 7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01" h="730">
                    <a:moveTo>
                      <a:pt x="0" y="730"/>
                    </a:moveTo>
                    <a:lnTo>
                      <a:pt x="17" y="705"/>
                    </a:lnTo>
                    <a:lnTo>
                      <a:pt x="33" y="678"/>
                    </a:lnTo>
                    <a:lnTo>
                      <a:pt x="48" y="651"/>
                    </a:lnTo>
                    <a:lnTo>
                      <a:pt x="63" y="623"/>
                    </a:lnTo>
                    <a:lnTo>
                      <a:pt x="76" y="596"/>
                    </a:lnTo>
                    <a:lnTo>
                      <a:pt x="89" y="568"/>
                    </a:lnTo>
                    <a:lnTo>
                      <a:pt x="102" y="539"/>
                    </a:lnTo>
                    <a:lnTo>
                      <a:pt x="114" y="511"/>
                    </a:lnTo>
                    <a:lnTo>
                      <a:pt x="125" y="482"/>
                    </a:lnTo>
                    <a:lnTo>
                      <a:pt x="136" y="453"/>
                    </a:lnTo>
                    <a:lnTo>
                      <a:pt x="145" y="424"/>
                    </a:lnTo>
                    <a:lnTo>
                      <a:pt x="154" y="395"/>
                    </a:lnTo>
                    <a:lnTo>
                      <a:pt x="162" y="365"/>
                    </a:lnTo>
                    <a:lnTo>
                      <a:pt x="170" y="337"/>
                    </a:lnTo>
                    <a:lnTo>
                      <a:pt x="176" y="307"/>
                    </a:lnTo>
                    <a:lnTo>
                      <a:pt x="183" y="278"/>
                    </a:lnTo>
                    <a:lnTo>
                      <a:pt x="188" y="249"/>
                    </a:lnTo>
                    <a:lnTo>
                      <a:pt x="192" y="220"/>
                    </a:lnTo>
                    <a:lnTo>
                      <a:pt x="195" y="191"/>
                    </a:lnTo>
                    <a:lnTo>
                      <a:pt x="197" y="163"/>
                    </a:lnTo>
                    <a:lnTo>
                      <a:pt x="200" y="135"/>
                    </a:lnTo>
                    <a:lnTo>
                      <a:pt x="201" y="107"/>
                    </a:lnTo>
                    <a:lnTo>
                      <a:pt x="201" y="80"/>
                    </a:lnTo>
                    <a:lnTo>
                      <a:pt x="200" y="53"/>
                    </a:lnTo>
                    <a:lnTo>
                      <a:pt x="198" y="27"/>
                    </a:lnTo>
                    <a:lnTo>
                      <a:pt x="196" y="0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5698" name="Freeform 50"/>
              <p:cNvSpPr>
                <a:spLocks/>
              </p:cNvSpPr>
              <p:nvPr/>
            </p:nvSpPr>
            <p:spPr bwMode="auto">
              <a:xfrm>
                <a:off x="2289" y="2895"/>
                <a:ext cx="24" cy="9"/>
              </a:xfrm>
              <a:custGeom>
                <a:avLst/>
                <a:gdLst>
                  <a:gd name="T0" fmla="*/ 0 w 127"/>
                  <a:gd name="T1" fmla="*/ 0 h 46"/>
                  <a:gd name="T2" fmla="*/ 3 w 127"/>
                  <a:gd name="T3" fmla="*/ 9 h 46"/>
                  <a:gd name="T4" fmla="*/ 6 w 127"/>
                  <a:gd name="T5" fmla="*/ 17 h 46"/>
                  <a:gd name="T6" fmla="*/ 10 w 127"/>
                  <a:gd name="T7" fmla="*/ 24 h 46"/>
                  <a:gd name="T8" fmla="*/ 15 w 127"/>
                  <a:gd name="T9" fmla="*/ 30 h 46"/>
                  <a:gd name="T10" fmla="*/ 20 w 127"/>
                  <a:gd name="T11" fmla="*/ 35 h 46"/>
                  <a:gd name="T12" fmla="*/ 26 w 127"/>
                  <a:gd name="T13" fmla="*/ 40 h 46"/>
                  <a:gd name="T14" fmla="*/ 33 w 127"/>
                  <a:gd name="T15" fmla="*/ 43 h 46"/>
                  <a:gd name="T16" fmla="*/ 40 w 127"/>
                  <a:gd name="T17" fmla="*/ 45 h 46"/>
                  <a:gd name="T18" fmla="*/ 47 w 127"/>
                  <a:gd name="T19" fmla="*/ 46 h 46"/>
                  <a:gd name="T20" fmla="*/ 55 w 127"/>
                  <a:gd name="T21" fmla="*/ 46 h 46"/>
                  <a:gd name="T22" fmla="*/ 63 w 127"/>
                  <a:gd name="T23" fmla="*/ 45 h 46"/>
                  <a:gd name="T24" fmla="*/ 72 w 127"/>
                  <a:gd name="T25" fmla="*/ 43 h 46"/>
                  <a:gd name="T26" fmla="*/ 80 w 127"/>
                  <a:gd name="T27" fmla="*/ 40 h 46"/>
                  <a:gd name="T28" fmla="*/ 88 w 127"/>
                  <a:gd name="T29" fmla="*/ 35 h 46"/>
                  <a:gd name="T30" fmla="*/ 96 w 127"/>
                  <a:gd name="T31" fmla="*/ 30 h 46"/>
                  <a:gd name="T32" fmla="*/ 105 w 127"/>
                  <a:gd name="T33" fmla="*/ 24 h 46"/>
                  <a:gd name="T34" fmla="*/ 112 w 127"/>
                  <a:gd name="T35" fmla="*/ 17 h 46"/>
                  <a:gd name="T36" fmla="*/ 121 w 127"/>
                  <a:gd name="T37" fmla="*/ 9 h 46"/>
                  <a:gd name="T38" fmla="*/ 127 w 127"/>
                  <a:gd name="T39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7" h="46">
                    <a:moveTo>
                      <a:pt x="0" y="0"/>
                    </a:moveTo>
                    <a:lnTo>
                      <a:pt x="3" y="9"/>
                    </a:lnTo>
                    <a:lnTo>
                      <a:pt x="6" y="17"/>
                    </a:lnTo>
                    <a:lnTo>
                      <a:pt x="10" y="24"/>
                    </a:lnTo>
                    <a:lnTo>
                      <a:pt x="15" y="30"/>
                    </a:lnTo>
                    <a:lnTo>
                      <a:pt x="20" y="35"/>
                    </a:lnTo>
                    <a:lnTo>
                      <a:pt x="26" y="40"/>
                    </a:lnTo>
                    <a:lnTo>
                      <a:pt x="33" y="43"/>
                    </a:lnTo>
                    <a:lnTo>
                      <a:pt x="40" y="45"/>
                    </a:lnTo>
                    <a:lnTo>
                      <a:pt x="47" y="46"/>
                    </a:lnTo>
                    <a:lnTo>
                      <a:pt x="55" y="46"/>
                    </a:lnTo>
                    <a:lnTo>
                      <a:pt x="63" y="45"/>
                    </a:lnTo>
                    <a:lnTo>
                      <a:pt x="72" y="43"/>
                    </a:lnTo>
                    <a:lnTo>
                      <a:pt x="80" y="40"/>
                    </a:lnTo>
                    <a:lnTo>
                      <a:pt x="88" y="35"/>
                    </a:lnTo>
                    <a:lnTo>
                      <a:pt x="96" y="30"/>
                    </a:lnTo>
                    <a:lnTo>
                      <a:pt x="105" y="24"/>
                    </a:lnTo>
                    <a:lnTo>
                      <a:pt x="112" y="17"/>
                    </a:lnTo>
                    <a:lnTo>
                      <a:pt x="121" y="9"/>
                    </a:lnTo>
                    <a:lnTo>
                      <a:pt x="127" y="0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5699" name="Line 51"/>
              <p:cNvSpPr>
                <a:spLocks noChangeShapeType="1"/>
              </p:cNvSpPr>
              <p:nvPr/>
            </p:nvSpPr>
            <p:spPr bwMode="auto">
              <a:xfrm>
                <a:off x="2535" y="2618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5700" name="Line 52"/>
              <p:cNvSpPr>
                <a:spLocks noChangeShapeType="1"/>
              </p:cNvSpPr>
              <p:nvPr/>
            </p:nvSpPr>
            <p:spPr bwMode="auto">
              <a:xfrm>
                <a:off x="2064" y="2618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5701" name="Line 53"/>
              <p:cNvSpPr>
                <a:spLocks noChangeShapeType="1"/>
              </p:cNvSpPr>
              <p:nvPr/>
            </p:nvSpPr>
            <p:spPr bwMode="auto">
              <a:xfrm>
                <a:off x="2064" y="2978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5702" name="Line 54"/>
              <p:cNvSpPr>
                <a:spLocks noChangeShapeType="1"/>
              </p:cNvSpPr>
              <p:nvPr/>
            </p:nvSpPr>
            <p:spPr bwMode="auto">
              <a:xfrm>
                <a:off x="2064" y="2618"/>
                <a:ext cx="0" cy="427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5715" name="Line 67"/>
              <p:cNvSpPr>
                <a:spLocks noChangeShapeType="1"/>
              </p:cNvSpPr>
              <p:nvPr/>
            </p:nvSpPr>
            <p:spPr bwMode="auto">
              <a:xfrm>
                <a:off x="2064" y="2618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5731" name="Line 83"/>
              <p:cNvSpPr>
                <a:spLocks noChangeShapeType="1"/>
              </p:cNvSpPr>
              <p:nvPr/>
            </p:nvSpPr>
            <p:spPr bwMode="auto">
              <a:xfrm>
                <a:off x="2535" y="2618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55732" name="Line 84"/>
            <p:cNvSpPr>
              <a:spLocks noChangeShapeType="1"/>
            </p:cNvSpPr>
            <p:nvPr/>
          </p:nvSpPr>
          <p:spPr bwMode="auto">
            <a:xfrm>
              <a:off x="2535" y="3288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55806" name="Group 158"/>
          <p:cNvGrpSpPr>
            <a:grpSpLocks/>
          </p:cNvGrpSpPr>
          <p:nvPr/>
        </p:nvGrpSpPr>
        <p:grpSpPr bwMode="auto">
          <a:xfrm>
            <a:off x="4575175" y="1165225"/>
            <a:ext cx="4208463" cy="4157663"/>
            <a:chOff x="3201" y="1116"/>
            <a:chExt cx="2264" cy="2237"/>
          </a:xfrm>
        </p:grpSpPr>
        <p:sp>
          <p:nvSpPr>
            <p:cNvPr id="155735" name="Line 87"/>
            <p:cNvSpPr>
              <a:spLocks noChangeShapeType="1"/>
            </p:cNvSpPr>
            <p:nvPr/>
          </p:nvSpPr>
          <p:spPr bwMode="auto">
            <a:xfrm>
              <a:off x="4906" y="1116"/>
              <a:ext cx="40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36" name="Line 88"/>
            <p:cNvSpPr>
              <a:spLocks noChangeShapeType="1"/>
            </p:cNvSpPr>
            <p:nvPr/>
          </p:nvSpPr>
          <p:spPr bwMode="auto">
            <a:xfrm>
              <a:off x="5308" y="1116"/>
              <a:ext cx="0" cy="160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37" name="Line 89"/>
            <p:cNvSpPr>
              <a:spLocks noChangeShapeType="1"/>
            </p:cNvSpPr>
            <p:nvPr/>
          </p:nvSpPr>
          <p:spPr bwMode="auto">
            <a:xfrm flipH="1">
              <a:off x="4906" y="2724"/>
              <a:ext cx="40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38" name="Line 90"/>
            <p:cNvSpPr>
              <a:spLocks noChangeShapeType="1"/>
            </p:cNvSpPr>
            <p:nvPr/>
          </p:nvSpPr>
          <p:spPr bwMode="auto">
            <a:xfrm flipV="1">
              <a:off x="4906" y="2322"/>
              <a:ext cx="0" cy="40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39" name="Line 91"/>
            <p:cNvSpPr>
              <a:spLocks noChangeShapeType="1"/>
            </p:cNvSpPr>
            <p:nvPr/>
          </p:nvSpPr>
          <p:spPr bwMode="auto">
            <a:xfrm flipH="1">
              <a:off x="3299" y="2322"/>
              <a:ext cx="160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40" name="Line 92"/>
            <p:cNvSpPr>
              <a:spLocks noChangeShapeType="1"/>
            </p:cNvSpPr>
            <p:nvPr/>
          </p:nvSpPr>
          <p:spPr bwMode="auto">
            <a:xfrm flipV="1">
              <a:off x="3299" y="2162"/>
              <a:ext cx="0" cy="16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41" name="Line 93"/>
            <p:cNvSpPr>
              <a:spLocks noChangeShapeType="1"/>
            </p:cNvSpPr>
            <p:nvPr/>
          </p:nvSpPr>
          <p:spPr bwMode="auto">
            <a:xfrm>
              <a:off x="3299" y="1518"/>
              <a:ext cx="160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42" name="Line 94"/>
            <p:cNvSpPr>
              <a:spLocks noChangeShapeType="1"/>
            </p:cNvSpPr>
            <p:nvPr/>
          </p:nvSpPr>
          <p:spPr bwMode="auto">
            <a:xfrm flipV="1">
              <a:off x="4906" y="1116"/>
              <a:ext cx="0" cy="120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43" name="Line 95"/>
            <p:cNvSpPr>
              <a:spLocks noChangeShapeType="1"/>
            </p:cNvSpPr>
            <p:nvPr/>
          </p:nvSpPr>
          <p:spPr bwMode="auto">
            <a:xfrm>
              <a:off x="3299" y="1679"/>
              <a:ext cx="60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44" name="Line 96"/>
            <p:cNvSpPr>
              <a:spLocks noChangeShapeType="1"/>
            </p:cNvSpPr>
            <p:nvPr/>
          </p:nvSpPr>
          <p:spPr bwMode="auto">
            <a:xfrm>
              <a:off x="3902" y="1679"/>
              <a:ext cx="0" cy="4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45" name="Line 97"/>
            <p:cNvSpPr>
              <a:spLocks noChangeShapeType="1"/>
            </p:cNvSpPr>
            <p:nvPr/>
          </p:nvSpPr>
          <p:spPr bwMode="auto">
            <a:xfrm flipH="1">
              <a:off x="3299" y="2162"/>
              <a:ext cx="60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46" name="Line 98"/>
            <p:cNvSpPr>
              <a:spLocks noChangeShapeType="1"/>
            </p:cNvSpPr>
            <p:nvPr/>
          </p:nvSpPr>
          <p:spPr bwMode="auto">
            <a:xfrm flipV="1">
              <a:off x="3299" y="1518"/>
              <a:ext cx="0" cy="16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47" name="Line 99"/>
            <p:cNvSpPr>
              <a:spLocks noChangeShapeType="1"/>
            </p:cNvSpPr>
            <p:nvPr/>
          </p:nvSpPr>
          <p:spPr bwMode="auto">
            <a:xfrm flipH="1">
              <a:off x="5274" y="1920"/>
              <a:ext cx="1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48" name="Line 100"/>
            <p:cNvSpPr>
              <a:spLocks noChangeShapeType="1"/>
            </p:cNvSpPr>
            <p:nvPr/>
          </p:nvSpPr>
          <p:spPr bwMode="auto">
            <a:xfrm flipH="1">
              <a:off x="5193" y="1920"/>
              <a:ext cx="3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49" name="Line 101"/>
            <p:cNvSpPr>
              <a:spLocks noChangeShapeType="1"/>
            </p:cNvSpPr>
            <p:nvPr/>
          </p:nvSpPr>
          <p:spPr bwMode="auto">
            <a:xfrm flipH="1">
              <a:off x="4923" y="1920"/>
              <a:ext cx="2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50" name="Line 102"/>
            <p:cNvSpPr>
              <a:spLocks noChangeShapeType="1"/>
            </p:cNvSpPr>
            <p:nvPr/>
          </p:nvSpPr>
          <p:spPr bwMode="auto">
            <a:xfrm flipH="1">
              <a:off x="4842" y="1920"/>
              <a:ext cx="3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51" name="Line 103"/>
            <p:cNvSpPr>
              <a:spLocks noChangeShapeType="1"/>
            </p:cNvSpPr>
            <p:nvPr/>
          </p:nvSpPr>
          <p:spPr bwMode="auto">
            <a:xfrm flipH="1">
              <a:off x="4571" y="1920"/>
              <a:ext cx="22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52" name="Line 104"/>
            <p:cNvSpPr>
              <a:spLocks noChangeShapeType="1"/>
            </p:cNvSpPr>
            <p:nvPr/>
          </p:nvSpPr>
          <p:spPr bwMode="auto">
            <a:xfrm flipH="1">
              <a:off x="4490" y="1920"/>
              <a:ext cx="3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53" name="Line 105"/>
            <p:cNvSpPr>
              <a:spLocks noChangeShapeType="1"/>
            </p:cNvSpPr>
            <p:nvPr/>
          </p:nvSpPr>
          <p:spPr bwMode="auto">
            <a:xfrm flipH="1">
              <a:off x="4221" y="1920"/>
              <a:ext cx="2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54" name="Line 106"/>
            <p:cNvSpPr>
              <a:spLocks noChangeShapeType="1"/>
            </p:cNvSpPr>
            <p:nvPr/>
          </p:nvSpPr>
          <p:spPr bwMode="auto">
            <a:xfrm flipH="1">
              <a:off x="4140" y="1920"/>
              <a:ext cx="3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55" name="Line 107"/>
            <p:cNvSpPr>
              <a:spLocks noChangeShapeType="1"/>
            </p:cNvSpPr>
            <p:nvPr/>
          </p:nvSpPr>
          <p:spPr bwMode="auto">
            <a:xfrm flipH="1">
              <a:off x="3869" y="1920"/>
              <a:ext cx="22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56" name="Line 108"/>
            <p:cNvSpPr>
              <a:spLocks noChangeShapeType="1"/>
            </p:cNvSpPr>
            <p:nvPr/>
          </p:nvSpPr>
          <p:spPr bwMode="auto">
            <a:xfrm flipH="1">
              <a:off x="3788" y="1920"/>
              <a:ext cx="3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57" name="Line 109"/>
            <p:cNvSpPr>
              <a:spLocks noChangeShapeType="1"/>
            </p:cNvSpPr>
            <p:nvPr/>
          </p:nvSpPr>
          <p:spPr bwMode="auto">
            <a:xfrm flipH="1">
              <a:off x="3519" y="1920"/>
              <a:ext cx="2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58" name="Line 110"/>
            <p:cNvSpPr>
              <a:spLocks noChangeShapeType="1"/>
            </p:cNvSpPr>
            <p:nvPr/>
          </p:nvSpPr>
          <p:spPr bwMode="auto">
            <a:xfrm flipH="1">
              <a:off x="3438" y="1920"/>
              <a:ext cx="3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59" name="Line 111"/>
            <p:cNvSpPr>
              <a:spLocks noChangeShapeType="1"/>
            </p:cNvSpPr>
            <p:nvPr/>
          </p:nvSpPr>
          <p:spPr bwMode="auto">
            <a:xfrm flipH="1">
              <a:off x="3201" y="1920"/>
              <a:ext cx="19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60" name="Line 112"/>
            <p:cNvSpPr>
              <a:spLocks noChangeShapeType="1"/>
            </p:cNvSpPr>
            <p:nvPr/>
          </p:nvSpPr>
          <p:spPr bwMode="auto">
            <a:xfrm>
              <a:off x="5308" y="2724"/>
              <a:ext cx="0" cy="36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61" name="Line 113"/>
            <p:cNvSpPr>
              <a:spLocks noChangeShapeType="1"/>
            </p:cNvSpPr>
            <p:nvPr/>
          </p:nvSpPr>
          <p:spPr bwMode="auto">
            <a:xfrm>
              <a:off x="4906" y="2724"/>
              <a:ext cx="0" cy="36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72" name="Line 124"/>
            <p:cNvSpPr>
              <a:spLocks noChangeShapeType="1"/>
            </p:cNvSpPr>
            <p:nvPr/>
          </p:nvSpPr>
          <p:spPr bwMode="auto">
            <a:xfrm>
              <a:off x="5308" y="2724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73" name="Line 125"/>
            <p:cNvSpPr>
              <a:spLocks noChangeShapeType="1"/>
            </p:cNvSpPr>
            <p:nvPr/>
          </p:nvSpPr>
          <p:spPr bwMode="auto">
            <a:xfrm>
              <a:off x="4906" y="2724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74" name="Line 126"/>
            <p:cNvSpPr>
              <a:spLocks noChangeShapeType="1"/>
            </p:cNvSpPr>
            <p:nvPr/>
          </p:nvSpPr>
          <p:spPr bwMode="auto">
            <a:xfrm>
              <a:off x="4906" y="3032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76" name="Line 128"/>
            <p:cNvSpPr>
              <a:spLocks noChangeShapeType="1"/>
            </p:cNvSpPr>
            <p:nvPr/>
          </p:nvSpPr>
          <p:spPr bwMode="auto">
            <a:xfrm>
              <a:off x="3299" y="2322"/>
              <a:ext cx="0" cy="76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77" name="Line 129"/>
            <p:cNvSpPr>
              <a:spLocks noChangeShapeType="1"/>
            </p:cNvSpPr>
            <p:nvPr/>
          </p:nvSpPr>
          <p:spPr bwMode="auto">
            <a:xfrm flipH="1">
              <a:off x="3383" y="3032"/>
              <a:ext cx="14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78" name="Freeform 130"/>
            <p:cNvSpPr>
              <a:spLocks/>
            </p:cNvSpPr>
            <p:nvPr/>
          </p:nvSpPr>
          <p:spPr bwMode="auto">
            <a:xfrm>
              <a:off x="4822" y="3018"/>
              <a:ext cx="84" cy="28"/>
            </a:xfrm>
            <a:custGeom>
              <a:avLst/>
              <a:gdLst>
                <a:gd name="T0" fmla="*/ 0 w 526"/>
                <a:gd name="T1" fmla="*/ 0 h 175"/>
                <a:gd name="T2" fmla="*/ 0 w 526"/>
                <a:gd name="T3" fmla="*/ 175 h 175"/>
                <a:gd name="T4" fmla="*/ 526 w 526"/>
                <a:gd name="T5" fmla="*/ 88 h 175"/>
                <a:gd name="T6" fmla="*/ 0 w 526"/>
                <a:gd name="T7" fmla="*/ 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6" h="175">
                  <a:moveTo>
                    <a:pt x="0" y="0"/>
                  </a:moveTo>
                  <a:lnTo>
                    <a:pt x="0" y="175"/>
                  </a:lnTo>
                  <a:lnTo>
                    <a:pt x="526" y="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79" name="Freeform 131"/>
            <p:cNvSpPr>
              <a:spLocks/>
            </p:cNvSpPr>
            <p:nvPr/>
          </p:nvSpPr>
          <p:spPr bwMode="auto">
            <a:xfrm>
              <a:off x="4822" y="3018"/>
              <a:ext cx="84" cy="28"/>
            </a:xfrm>
            <a:custGeom>
              <a:avLst/>
              <a:gdLst>
                <a:gd name="T0" fmla="*/ 0 w 526"/>
                <a:gd name="T1" fmla="*/ 0 h 175"/>
                <a:gd name="T2" fmla="*/ 0 w 526"/>
                <a:gd name="T3" fmla="*/ 175 h 175"/>
                <a:gd name="T4" fmla="*/ 526 w 526"/>
                <a:gd name="T5" fmla="*/ 88 h 175"/>
                <a:gd name="T6" fmla="*/ 0 w 526"/>
                <a:gd name="T7" fmla="*/ 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6" h="175">
                  <a:moveTo>
                    <a:pt x="0" y="0"/>
                  </a:moveTo>
                  <a:lnTo>
                    <a:pt x="0" y="175"/>
                  </a:lnTo>
                  <a:lnTo>
                    <a:pt x="526" y="8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80" name="Freeform 132"/>
            <p:cNvSpPr>
              <a:spLocks/>
            </p:cNvSpPr>
            <p:nvPr/>
          </p:nvSpPr>
          <p:spPr bwMode="auto">
            <a:xfrm>
              <a:off x="3299" y="3018"/>
              <a:ext cx="84" cy="28"/>
            </a:xfrm>
            <a:custGeom>
              <a:avLst/>
              <a:gdLst>
                <a:gd name="T0" fmla="*/ 525 w 525"/>
                <a:gd name="T1" fmla="*/ 0 h 175"/>
                <a:gd name="T2" fmla="*/ 525 w 525"/>
                <a:gd name="T3" fmla="*/ 175 h 175"/>
                <a:gd name="T4" fmla="*/ 0 w 525"/>
                <a:gd name="T5" fmla="*/ 88 h 175"/>
                <a:gd name="T6" fmla="*/ 525 w 525"/>
                <a:gd name="T7" fmla="*/ 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5" h="175">
                  <a:moveTo>
                    <a:pt x="525" y="0"/>
                  </a:moveTo>
                  <a:lnTo>
                    <a:pt x="525" y="175"/>
                  </a:lnTo>
                  <a:lnTo>
                    <a:pt x="0" y="88"/>
                  </a:lnTo>
                  <a:lnTo>
                    <a:pt x="525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81" name="Freeform 133"/>
            <p:cNvSpPr>
              <a:spLocks/>
            </p:cNvSpPr>
            <p:nvPr/>
          </p:nvSpPr>
          <p:spPr bwMode="auto">
            <a:xfrm>
              <a:off x="3299" y="3018"/>
              <a:ext cx="84" cy="28"/>
            </a:xfrm>
            <a:custGeom>
              <a:avLst/>
              <a:gdLst>
                <a:gd name="T0" fmla="*/ 525 w 525"/>
                <a:gd name="T1" fmla="*/ 0 h 175"/>
                <a:gd name="T2" fmla="*/ 525 w 525"/>
                <a:gd name="T3" fmla="*/ 175 h 175"/>
                <a:gd name="T4" fmla="*/ 0 w 525"/>
                <a:gd name="T5" fmla="*/ 88 h 175"/>
                <a:gd name="T6" fmla="*/ 525 w 525"/>
                <a:gd name="T7" fmla="*/ 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5" h="175">
                  <a:moveTo>
                    <a:pt x="525" y="0"/>
                  </a:moveTo>
                  <a:lnTo>
                    <a:pt x="525" y="175"/>
                  </a:lnTo>
                  <a:lnTo>
                    <a:pt x="0" y="88"/>
                  </a:lnTo>
                  <a:lnTo>
                    <a:pt x="525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82" name="Freeform 134"/>
            <p:cNvSpPr>
              <a:spLocks/>
            </p:cNvSpPr>
            <p:nvPr/>
          </p:nvSpPr>
          <p:spPr bwMode="auto">
            <a:xfrm>
              <a:off x="4029" y="2836"/>
              <a:ext cx="50" cy="104"/>
            </a:xfrm>
            <a:custGeom>
              <a:avLst/>
              <a:gdLst>
                <a:gd name="T0" fmla="*/ 299 w 320"/>
                <a:gd name="T1" fmla="*/ 0 h 638"/>
                <a:gd name="T2" fmla="*/ 0 w 320"/>
                <a:gd name="T3" fmla="*/ 638 h 638"/>
                <a:gd name="T4" fmla="*/ 320 w 320"/>
                <a:gd name="T5" fmla="*/ 638 h 6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0" h="638">
                  <a:moveTo>
                    <a:pt x="299" y="0"/>
                  </a:moveTo>
                  <a:lnTo>
                    <a:pt x="0" y="638"/>
                  </a:lnTo>
                  <a:lnTo>
                    <a:pt x="320" y="63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83" name="Line 135"/>
            <p:cNvSpPr>
              <a:spLocks noChangeShapeType="1"/>
            </p:cNvSpPr>
            <p:nvPr/>
          </p:nvSpPr>
          <p:spPr bwMode="auto">
            <a:xfrm flipH="1">
              <a:off x="4056" y="2911"/>
              <a:ext cx="15" cy="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84" name="Freeform 136"/>
            <p:cNvSpPr>
              <a:spLocks/>
            </p:cNvSpPr>
            <p:nvPr/>
          </p:nvSpPr>
          <p:spPr bwMode="auto">
            <a:xfrm>
              <a:off x="4114" y="2844"/>
              <a:ext cx="31" cy="117"/>
            </a:xfrm>
            <a:custGeom>
              <a:avLst/>
              <a:gdLst>
                <a:gd name="T0" fmla="*/ 201 w 201"/>
                <a:gd name="T1" fmla="*/ 0 h 730"/>
                <a:gd name="T2" fmla="*/ 185 w 201"/>
                <a:gd name="T3" fmla="*/ 27 h 730"/>
                <a:gd name="T4" fmla="*/ 169 w 201"/>
                <a:gd name="T5" fmla="*/ 53 h 730"/>
                <a:gd name="T6" fmla="*/ 153 w 201"/>
                <a:gd name="T7" fmla="*/ 80 h 730"/>
                <a:gd name="T8" fmla="*/ 139 w 201"/>
                <a:gd name="T9" fmla="*/ 107 h 730"/>
                <a:gd name="T10" fmla="*/ 125 w 201"/>
                <a:gd name="T11" fmla="*/ 135 h 730"/>
                <a:gd name="T12" fmla="*/ 112 w 201"/>
                <a:gd name="T13" fmla="*/ 163 h 730"/>
                <a:gd name="T14" fmla="*/ 99 w 201"/>
                <a:gd name="T15" fmla="*/ 191 h 730"/>
                <a:gd name="T16" fmla="*/ 87 w 201"/>
                <a:gd name="T17" fmla="*/ 220 h 730"/>
                <a:gd name="T18" fmla="*/ 75 w 201"/>
                <a:gd name="T19" fmla="*/ 249 h 730"/>
                <a:gd name="T20" fmla="*/ 66 w 201"/>
                <a:gd name="T21" fmla="*/ 278 h 730"/>
                <a:gd name="T22" fmla="*/ 55 w 201"/>
                <a:gd name="T23" fmla="*/ 307 h 730"/>
                <a:gd name="T24" fmla="*/ 47 w 201"/>
                <a:gd name="T25" fmla="*/ 337 h 730"/>
                <a:gd name="T26" fmla="*/ 38 w 201"/>
                <a:gd name="T27" fmla="*/ 365 h 730"/>
                <a:gd name="T28" fmla="*/ 31 w 201"/>
                <a:gd name="T29" fmla="*/ 395 h 730"/>
                <a:gd name="T30" fmla="*/ 25 w 201"/>
                <a:gd name="T31" fmla="*/ 424 h 730"/>
                <a:gd name="T32" fmla="*/ 18 w 201"/>
                <a:gd name="T33" fmla="*/ 453 h 730"/>
                <a:gd name="T34" fmla="*/ 14 w 201"/>
                <a:gd name="T35" fmla="*/ 482 h 730"/>
                <a:gd name="T36" fmla="*/ 10 w 201"/>
                <a:gd name="T37" fmla="*/ 511 h 730"/>
                <a:gd name="T38" fmla="*/ 5 w 201"/>
                <a:gd name="T39" fmla="*/ 539 h 730"/>
                <a:gd name="T40" fmla="*/ 3 w 201"/>
                <a:gd name="T41" fmla="*/ 568 h 730"/>
                <a:gd name="T42" fmla="*/ 1 w 201"/>
                <a:gd name="T43" fmla="*/ 596 h 730"/>
                <a:gd name="T44" fmla="*/ 0 w 201"/>
                <a:gd name="T45" fmla="*/ 623 h 730"/>
                <a:gd name="T46" fmla="*/ 0 w 201"/>
                <a:gd name="T47" fmla="*/ 651 h 730"/>
                <a:gd name="T48" fmla="*/ 1 w 201"/>
                <a:gd name="T49" fmla="*/ 678 h 730"/>
                <a:gd name="T50" fmla="*/ 2 w 201"/>
                <a:gd name="T51" fmla="*/ 705 h 730"/>
                <a:gd name="T52" fmla="*/ 5 w 201"/>
                <a:gd name="T53" fmla="*/ 730 h 7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1" h="730">
                  <a:moveTo>
                    <a:pt x="201" y="0"/>
                  </a:moveTo>
                  <a:lnTo>
                    <a:pt x="185" y="27"/>
                  </a:lnTo>
                  <a:lnTo>
                    <a:pt x="169" y="53"/>
                  </a:lnTo>
                  <a:lnTo>
                    <a:pt x="153" y="80"/>
                  </a:lnTo>
                  <a:lnTo>
                    <a:pt x="139" y="107"/>
                  </a:lnTo>
                  <a:lnTo>
                    <a:pt x="125" y="135"/>
                  </a:lnTo>
                  <a:lnTo>
                    <a:pt x="112" y="163"/>
                  </a:lnTo>
                  <a:lnTo>
                    <a:pt x="99" y="191"/>
                  </a:lnTo>
                  <a:lnTo>
                    <a:pt x="87" y="220"/>
                  </a:lnTo>
                  <a:lnTo>
                    <a:pt x="75" y="249"/>
                  </a:lnTo>
                  <a:lnTo>
                    <a:pt x="66" y="278"/>
                  </a:lnTo>
                  <a:lnTo>
                    <a:pt x="55" y="307"/>
                  </a:lnTo>
                  <a:lnTo>
                    <a:pt x="47" y="337"/>
                  </a:lnTo>
                  <a:lnTo>
                    <a:pt x="38" y="365"/>
                  </a:lnTo>
                  <a:lnTo>
                    <a:pt x="31" y="395"/>
                  </a:lnTo>
                  <a:lnTo>
                    <a:pt x="25" y="424"/>
                  </a:lnTo>
                  <a:lnTo>
                    <a:pt x="18" y="453"/>
                  </a:lnTo>
                  <a:lnTo>
                    <a:pt x="14" y="482"/>
                  </a:lnTo>
                  <a:lnTo>
                    <a:pt x="10" y="511"/>
                  </a:lnTo>
                  <a:lnTo>
                    <a:pt x="5" y="539"/>
                  </a:lnTo>
                  <a:lnTo>
                    <a:pt x="3" y="568"/>
                  </a:lnTo>
                  <a:lnTo>
                    <a:pt x="1" y="596"/>
                  </a:lnTo>
                  <a:lnTo>
                    <a:pt x="0" y="623"/>
                  </a:lnTo>
                  <a:lnTo>
                    <a:pt x="0" y="651"/>
                  </a:lnTo>
                  <a:lnTo>
                    <a:pt x="1" y="678"/>
                  </a:lnTo>
                  <a:lnTo>
                    <a:pt x="2" y="705"/>
                  </a:lnTo>
                  <a:lnTo>
                    <a:pt x="5" y="73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85" name="Freeform 137"/>
            <p:cNvSpPr>
              <a:spLocks/>
            </p:cNvSpPr>
            <p:nvPr/>
          </p:nvSpPr>
          <p:spPr bwMode="auto">
            <a:xfrm>
              <a:off x="4145" y="2836"/>
              <a:ext cx="22" cy="8"/>
            </a:xfrm>
            <a:custGeom>
              <a:avLst/>
              <a:gdLst>
                <a:gd name="T0" fmla="*/ 127 w 127"/>
                <a:gd name="T1" fmla="*/ 45 h 45"/>
                <a:gd name="T2" fmla="*/ 125 w 127"/>
                <a:gd name="T3" fmla="*/ 37 h 45"/>
                <a:gd name="T4" fmla="*/ 122 w 127"/>
                <a:gd name="T5" fmla="*/ 29 h 45"/>
                <a:gd name="T6" fmla="*/ 117 w 127"/>
                <a:gd name="T7" fmla="*/ 22 h 45"/>
                <a:gd name="T8" fmla="*/ 112 w 127"/>
                <a:gd name="T9" fmla="*/ 16 h 45"/>
                <a:gd name="T10" fmla="*/ 107 w 127"/>
                <a:gd name="T11" fmla="*/ 10 h 45"/>
                <a:gd name="T12" fmla="*/ 100 w 127"/>
                <a:gd name="T13" fmla="*/ 6 h 45"/>
                <a:gd name="T14" fmla="*/ 94 w 127"/>
                <a:gd name="T15" fmla="*/ 3 h 45"/>
                <a:gd name="T16" fmla="*/ 87 w 127"/>
                <a:gd name="T17" fmla="*/ 1 h 45"/>
                <a:gd name="T18" fmla="*/ 79 w 127"/>
                <a:gd name="T19" fmla="*/ 0 h 45"/>
                <a:gd name="T20" fmla="*/ 72 w 127"/>
                <a:gd name="T21" fmla="*/ 0 h 45"/>
                <a:gd name="T22" fmla="*/ 63 w 127"/>
                <a:gd name="T23" fmla="*/ 1 h 45"/>
                <a:gd name="T24" fmla="*/ 56 w 127"/>
                <a:gd name="T25" fmla="*/ 3 h 45"/>
                <a:gd name="T26" fmla="*/ 47 w 127"/>
                <a:gd name="T27" fmla="*/ 6 h 45"/>
                <a:gd name="T28" fmla="*/ 39 w 127"/>
                <a:gd name="T29" fmla="*/ 10 h 45"/>
                <a:gd name="T30" fmla="*/ 30 w 127"/>
                <a:gd name="T31" fmla="*/ 16 h 45"/>
                <a:gd name="T32" fmla="*/ 22 w 127"/>
                <a:gd name="T33" fmla="*/ 22 h 45"/>
                <a:gd name="T34" fmla="*/ 14 w 127"/>
                <a:gd name="T35" fmla="*/ 29 h 45"/>
                <a:gd name="T36" fmla="*/ 7 w 127"/>
                <a:gd name="T37" fmla="*/ 37 h 45"/>
                <a:gd name="T38" fmla="*/ 0 w 127"/>
                <a:gd name="T39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7" h="45">
                  <a:moveTo>
                    <a:pt x="127" y="45"/>
                  </a:moveTo>
                  <a:lnTo>
                    <a:pt x="125" y="37"/>
                  </a:lnTo>
                  <a:lnTo>
                    <a:pt x="122" y="29"/>
                  </a:lnTo>
                  <a:lnTo>
                    <a:pt x="117" y="22"/>
                  </a:lnTo>
                  <a:lnTo>
                    <a:pt x="112" y="16"/>
                  </a:lnTo>
                  <a:lnTo>
                    <a:pt x="107" y="10"/>
                  </a:lnTo>
                  <a:lnTo>
                    <a:pt x="100" y="6"/>
                  </a:lnTo>
                  <a:lnTo>
                    <a:pt x="94" y="3"/>
                  </a:lnTo>
                  <a:lnTo>
                    <a:pt x="87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3" y="1"/>
                  </a:lnTo>
                  <a:lnTo>
                    <a:pt x="56" y="3"/>
                  </a:lnTo>
                  <a:lnTo>
                    <a:pt x="47" y="6"/>
                  </a:lnTo>
                  <a:lnTo>
                    <a:pt x="39" y="10"/>
                  </a:lnTo>
                  <a:lnTo>
                    <a:pt x="30" y="16"/>
                  </a:lnTo>
                  <a:lnTo>
                    <a:pt x="22" y="22"/>
                  </a:lnTo>
                  <a:lnTo>
                    <a:pt x="14" y="29"/>
                  </a:lnTo>
                  <a:lnTo>
                    <a:pt x="7" y="37"/>
                  </a:lnTo>
                  <a:lnTo>
                    <a:pt x="0" y="4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86" name="Freeform 138"/>
            <p:cNvSpPr>
              <a:spLocks/>
            </p:cNvSpPr>
            <p:nvPr/>
          </p:nvSpPr>
          <p:spPr bwMode="auto">
            <a:xfrm>
              <a:off x="4135" y="2844"/>
              <a:ext cx="32" cy="117"/>
            </a:xfrm>
            <a:custGeom>
              <a:avLst/>
              <a:gdLst>
                <a:gd name="T0" fmla="*/ 0 w 200"/>
                <a:gd name="T1" fmla="*/ 730 h 730"/>
                <a:gd name="T2" fmla="*/ 16 w 200"/>
                <a:gd name="T3" fmla="*/ 705 h 730"/>
                <a:gd name="T4" fmla="*/ 32 w 200"/>
                <a:gd name="T5" fmla="*/ 678 h 730"/>
                <a:gd name="T6" fmla="*/ 47 w 200"/>
                <a:gd name="T7" fmla="*/ 651 h 730"/>
                <a:gd name="T8" fmla="*/ 61 w 200"/>
                <a:gd name="T9" fmla="*/ 623 h 730"/>
                <a:gd name="T10" fmla="*/ 75 w 200"/>
                <a:gd name="T11" fmla="*/ 596 h 730"/>
                <a:gd name="T12" fmla="*/ 89 w 200"/>
                <a:gd name="T13" fmla="*/ 568 h 730"/>
                <a:gd name="T14" fmla="*/ 102 w 200"/>
                <a:gd name="T15" fmla="*/ 539 h 730"/>
                <a:gd name="T16" fmla="*/ 113 w 200"/>
                <a:gd name="T17" fmla="*/ 511 h 730"/>
                <a:gd name="T18" fmla="*/ 124 w 200"/>
                <a:gd name="T19" fmla="*/ 482 h 730"/>
                <a:gd name="T20" fmla="*/ 134 w 200"/>
                <a:gd name="T21" fmla="*/ 453 h 730"/>
                <a:gd name="T22" fmla="*/ 145 w 200"/>
                <a:gd name="T23" fmla="*/ 424 h 730"/>
                <a:gd name="T24" fmla="*/ 154 w 200"/>
                <a:gd name="T25" fmla="*/ 395 h 730"/>
                <a:gd name="T26" fmla="*/ 162 w 200"/>
                <a:gd name="T27" fmla="*/ 365 h 730"/>
                <a:gd name="T28" fmla="*/ 169 w 200"/>
                <a:gd name="T29" fmla="*/ 337 h 730"/>
                <a:gd name="T30" fmla="*/ 176 w 200"/>
                <a:gd name="T31" fmla="*/ 307 h 730"/>
                <a:gd name="T32" fmla="*/ 182 w 200"/>
                <a:gd name="T33" fmla="*/ 278 h 730"/>
                <a:gd name="T34" fmla="*/ 186 w 200"/>
                <a:gd name="T35" fmla="*/ 249 h 730"/>
                <a:gd name="T36" fmla="*/ 191 w 200"/>
                <a:gd name="T37" fmla="*/ 220 h 730"/>
                <a:gd name="T38" fmla="*/ 195 w 200"/>
                <a:gd name="T39" fmla="*/ 191 h 730"/>
                <a:gd name="T40" fmla="*/ 197 w 200"/>
                <a:gd name="T41" fmla="*/ 163 h 730"/>
                <a:gd name="T42" fmla="*/ 199 w 200"/>
                <a:gd name="T43" fmla="*/ 135 h 730"/>
                <a:gd name="T44" fmla="*/ 200 w 200"/>
                <a:gd name="T45" fmla="*/ 107 h 730"/>
                <a:gd name="T46" fmla="*/ 200 w 200"/>
                <a:gd name="T47" fmla="*/ 80 h 730"/>
                <a:gd name="T48" fmla="*/ 199 w 200"/>
                <a:gd name="T49" fmla="*/ 53 h 730"/>
                <a:gd name="T50" fmla="*/ 197 w 200"/>
                <a:gd name="T51" fmla="*/ 27 h 730"/>
                <a:gd name="T52" fmla="*/ 195 w 200"/>
                <a:gd name="T53" fmla="*/ 0 h 7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0" h="730">
                  <a:moveTo>
                    <a:pt x="0" y="730"/>
                  </a:moveTo>
                  <a:lnTo>
                    <a:pt x="16" y="705"/>
                  </a:lnTo>
                  <a:lnTo>
                    <a:pt x="32" y="678"/>
                  </a:lnTo>
                  <a:lnTo>
                    <a:pt x="47" y="651"/>
                  </a:lnTo>
                  <a:lnTo>
                    <a:pt x="61" y="623"/>
                  </a:lnTo>
                  <a:lnTo>
                    <a:pt x="75" y="596"/>
                  </a:lnTo>
                  <a:lnTo>
                    <a:pt x="89" y="568"/>
                  </a:lnTo>
                  <a:lnTo>
                    <a:pt x="102" y="539"/>
                  </a:lnTo>
                  <a:lnTo>
                    <a:pt x="113" y="511"/>
                  </a:lnTo>
                  <a:lnTo>
                    <a:pt x="124" y="482"/>
                  </a:lnTo>
                  <a:lnTo>
                    <a:pt x="134" y="453"/>
                  </a:lnTo>
                  <a:lnTo>
                    <a:pt x="145" y="424"/>
                  </a:lnTo>
                  <a:lnTo>
                    <a:pt x="154" y="395"/>
                  </a:lnTo>
                  <a:lnTo>
                    <a:pt x="162" y="365"/>
                  </a:lnTo>
                  <a:lnTo>
                    <a:pt x="169" y="337"/>
                  </a:lnTo>
                  <a:lnTo>
                    <a:pt x="176" y="307"/>
                  </a:lnTo>
                  <a:lnTo>
                    <a:pt x="182" y="278"/>
                  </a:lnTo>
                  <a:lnTo>
                    <a:pt x="186" y="249"/>
                  </a:lnTo>
                  <a:lnTo>
                    <a:pt x="191" y="220"/>
                  </a:lnTo>
                  <a:lnTo>
                    <a:pt x="195" y="191"/>
                  </a:lnTo>
                  <a:lnTo>
                    <a:pt x="197" y="163"/>
                  </a:lnTo>
                  <a:lnTo>
                    <a:pt x="199" y="135"/>
                  </a:lnTo>
                  <a:lnTo>
                    <a:pt x="200" y="107"/>
                  </a:lnTo>
                  <a:lnTo>
                    <a:pt x="200" y="80"/>
                  </a:lnTo>
                  <a:lnTo>
                    <a:pt x="199" y="53"/>
                  </a:lnTo>
                  <a:lnTo>
                    <a:pt x="197" y="27"/>
                  </a:lnTo>
                  <a:lnTo>
                    <a:pt x="19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87" name="Freeform 139"/>
            <p:cNvSpPr>
              <a:spLocks/>
            </p:cNvSpPr>
            <p:nvPr/>
          </p:nvSpPr>
          <p:spPr bwMode="auto">
            <a:xfrm>
              <a:off x="4114" y="2961"/>
              <a:ext cx="21" cy="8"/>
            </a:xfrm>
            <a:custGeom>
              <a:avLst/>
              <a:gdLst>
                <a:gd name="T0" fmla="*/ 0 w 128"/>
                <a:gd name="T1" fmla="*/ 0 h 46"/>
                <a:gd name="T2" fmla="*/ 3 w 128"/>
                <a:gd name="T3" fmla="*/ 9 h 46"/>
                <a:gd name="T4" fmla="*/ 6 w 128"/>
                <a:gd name="T5" fmla="*/ 17 h 46"/>
                <a:gd name="T6" fmla="*/ 10 w 128"/>
                <a:gd name="T7" fmla="*/ 24 h 46"/>
                <a:gd name="T8" fmla="*/ 15 w 128"/>
                <a:gd name="T9" fmla="*/ 30 h 46"/>
                <a:gd name="T10" fmla="*/ 21 w 128"/>
                <a:gd name="T11" fmla="*/ 35 h 46"/>
                <a:gd name="T12" fmla="*/ 27 w 128"/>
                <a:gd name="T13" fmla="*/ 40 h 46"/>
                <a:gd name="T14" fmla="*/ 33 w 128"/>
                <a:gd name="T15" fmla="*/ 43 h 46"/>
                <a:gd name="T16" fmla="*/ 41 w 128"/>
                <a:gd name="T17" fmla="*/ 45 h 46"/>
                <a:gd name="T18" fmla="*/ 48 w 128"/>
                <a:gd name="T19" fmla="*/ 46 h 46"/>
                <a:gd name="T20" fmla="*/ 56 w 128"/>
                <a:gd name="T21" fmla="*/ 46 h 46"/>
                <a:gd name="T22" fmla="*/ 64 w 128"/>
                <a:gd name="T23" fmla="*/ 45 h 46"/>
                <a:gd name="T24" fmla="*/ 71 w 128"/>
                <a:gd name="T25" fmla="*/ 43 h 46"/>
                <a:gd name="T26" fmla="*/ 80 w 128"/>
                <a:gd name="T27" fmla="*/ 40 h 46"/>
                <a:gd name="T28" fmla="*/ 88 w 128"/>
                <a:gd name="T29" fmla="*/ 35 h 46"/>
                <a:gd name="T30" fmla="*/ 97 w 128"/>
                <a:gd name="T31" fmla="*/ 30 h 46"/>
                <a:gd name="T32" fmla="*/ 105 w 128"/>
                <a:gd name="T33" fmla="*/ 24 h 46"/>
                <a:gd name="T34" fmla="*/ 113 w 128"/>
                <a:gd name="T35" fmla="*/ 17 h 46"/>
                <a:gd name="T36" fmla="*/ 120 w 128"/>
                <a:gd name="T37" fmla="*/ 9 h 46"/>
                <a:gd name="T38" fmla="*/ 128 w 128"/>
                <a:gd name="T39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" h="46">
                  <a:moveTo>
                    <a:pt x="0" y="0"/>
                  </a:moveTo>
                  <a:lnTo>
                    <a:pt x="3" y="9"/>
                  </a:lnTo>
                  <a:lnTo>
                    <a:pt x="6" y="17"/>
                  </a:lnTo>
                  <a:lnTo>
                    <a:pt x="10" y="24"/>
                  </a:lnTo>
                  <a:lnTo>
                    <a:pt x="15" y="30"/>
                  </a:lnTo>
                  <a:lnTo>
                    <a:pt x="21" y="35"/>
                  </a:lnTo>
                  <a:lnTo>
                    <a:pt x="27" y="40"/>
                  </a:lnTo>
                  <a:lnTo>
                    <a:pt x="33" y="43"/>
                  </a:lnTo>
                  <a:lnTo>
                    <a:pt x="41" y="45"/>
                  </a:lnTo>
                  <a:lnTo>
                    <a:pt x="48" y="46"/>
                  </a:lnTo>
                  <a:lnTo>
                    <a:pt x="56" y="46"/>
                  </a:lnTo>
                  <a:lnTo>
                    <a:pt x="64" y="45"/>
                  </a:lnTo>
                  <a:lnTo>
                    <a:pt x="71" y="43"/>
                  </a:lnTo>
                  <a:lnTo>
                    <a:pt x="80" y="40"/>
                  </a:lnTo>
                  <a:lnTo>
                    <a:pt x="88" y="35"/>
                  </a:lnTo>
                  <a:lnTo>
                    <a:pt x="97" y="30"/>
                  </a:lnTo>
                  <a:lnTo>
                    <a:pt x="105" y="24"/>
                  </a:lnTo>
                  <a:lnTo>
                    <a:pt x="113" y="17"/>
                  </a:lnTo>
                  <a:lnTo>
                    <a:pt x="120" y="9"/>
                  </a:lnTo>
                  <a:lnTo>
                    <a:pt x="12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88" name="Line 140"/>
            <p:cNvSpPr>
              <a:spLocks noChangeShapeType="1"/>
            </p:cNvSpPr>
            <p:nvPr/>
          </p:nvSpPr>
          <p:spPr bwMode="auto">
            <a:xfrm>
              <a:off x="4906" y="2724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89" name="Line 141"/>
            <p:cNvSpPr>
              <a:spLocks noChangeShapeType="1"/>
            </p:cNvSpPr>
            <p:nvPr/>
          </p:nvSpPr>
          <p:spPr bwMode="auto">
            <a:xfrm>
              <a:off x="3299" y="2322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90" name="Line 142"/>
            <p:cNvSpPr>
              <a:spLocks noChangeShapeType="1"/>
            </p:cNvSpPr>
            <p:nvPr/>
          </p:nvSpPr>
          <p:spPr bwMode="auto">
            <a:xfrm>
              <a:off x="3299" y="3032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91" name="Line 143"/>
            <p:cNvSpPr>
              <a:spLocks noChangeShapeType="1"/>
            </p:cNvSpPr>
            <p:nvPr/>
          </p:nvSpPr>
          <p:spPr bwMode="auto">
            <a:xfrm>
              <a:off x="3299" y="2322"/>
              <a:ext cx="0" cy="10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92" name="Line 144"/>
            <p:cNvSpPr>
              <a:spLocks noChangeShapeType="1"/>
            </p:cNvSpPr>
            <p:nvPr/>
          </p:nvSpPr>
          <p:spPr bwMode="auto">
            <a:xfrm>
              <a:off x="5308" y="2724"/>
              <a:ext cx="0" cy="6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93" name="Line 145"/>
            <p:cNvSpPr>
              <a:spLocks noChangeShapeType="1"/>
            </p:cNvSpPr>
            <p:nvPr/>
          </p:nvSpPr>
          <p:spPr bwMode="auto">
            <a:xfrm>
              <a:off x="3383" y="3297"/>
              <a:ext cx="184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94" name="Freeform 146"/>
            <p:cNvSpPr>
              <a:spLocks/>
            </p:cNvSpPr>
            <p:nvPr/>
          </p:nvSpPr>
          <p:spPr bwMode="auto">
            <a:xfrm>
              <a:off x="3299" y="3282"/>
              <a:ext cx="84" cy="28"/>
            </a:xfrm>
            <a:custGeom>
              <a:avLst/>
              <a:gdLst>
                <a:gd name="T0" fmla="*/ 525 w 525"/>
                <a:gd name="T1" fmla="*/ 0 h 175"/>
                <a:gd name="T2" fmla="*/ 525 w 525"/>
                <a:gd name="T3" fmla="*/ 175 h 175"/>
                <a:gd name="T4" fmla="*/ 0 w 525"/>
                <a:gd name="T5" fmla="*/ 88 h 175"/>
                <a:gd name="T6" fmla="*/ 525 w 525"/>
                <a:gd name="T7" fmla="*/ 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5" h="175">
                  <a:moveTo>
                    <a:pt x="525" y="0"/>
                  </a:moveTo>
                  <a:lnTo>
                    <a:pt x="525" y="175"/>
                  </a:lnTo>
                  <a:lnTo>
                    <a:pt x="0" y="88"/>
                  </a:lnTo>
                  <a:lnTo>
                    <a:pt x="525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95" name="Freeform 147"/>
            <p:cNvSpPr>
              <a:spLocks/>
            </p:cNvSpPr>
            <p:nvPr/>
          </p:nvSpPr>
          <p:spPr bwMode="auto">
            <a:xfrm>
              <a:off x="3299" y="3282"/>
              <a:ext cx="84" cy="28"/>
            </a:xfrm>
            <a:custGeom>
              <a:avLst/>
              <a:gdLst>
                <a:gd name="T0" fmla="*/ 525 w 525"/>
                <a:gd name="T1" fmla="*/ 0 h 175"/>
                <a:gd name="T2" fmla="*/ 525 w 525"/>
                <a:gd name="T3" fmla="*/ 175 h 175"/>
                <a:gd name="T4" fmla="*/ 0 w 525"/>
                <a:gd name="T5" fmla="*/ 88 h 175"/>
                <a:gd name="T6" fmla="*/ 525 w 525"/>
                <a:gd name="T7" fmla="*/ 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5" h="175">
                  <a:moveTo>
                    <a:pt x="525" y="0"/>
                  </a:moveTo>
                  <a:lnTo>
                    <a:pt x="525" y="175"/>
                  </a:lnTo>
                  <a:lnTo>
                    <a:pt x="0" y="88"/>
                  </a:lnTo>
                  <a:lnTo>
                    <a:pt x="525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96" name="Freeform 148"/>
            <p:cNvSpPr>
              <a:spLocks/>
            </p:cNvSpPr>
            <p:nvPr/>
          </p:nvSpPr>
          <p:spPr bwMode="auto">
            <a:xfrm>
              <a:off x="5224" y="3282"/>
              <a:ext cx="84" cy="28"/>
            </a:xfrm>
            <a:custGeom>
              <a:avLst/>
              <a:gdLst>
                <a:gd name="T0" fmla="*/ 0 w 526"/>
                <a:gd name="T1" fmla="*/ 0 h 175"/>
                <a:gd name="T2" fmla="*/ 0 w 526"/>
                <a:gd name="T3" fmla="*/ 175 h 175"/>
                <a:gd name="T4" fmla="*/ 526 w 526"/>
                <a:gd name="T5" fmla="*/ 88 h 175"/>
                <a:gd name="T6" fmla="*/ 0 w 526"/>
                <a:gd name="T7" fmla="*/ 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6" h="175">
                  <a:moveTo>
                    <a:pt x="0" y="0"/>
                  </a:moveTo>
                  <a:lnTo>
                    <a:pt x="0" y="175"/>
                  </a:lnTo>
                  <a:lnTo>
                    <a:pt x="526" y="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97" name="Freeform 149"/>
            <p:cNvSpPr>
              <a:spLocks/>
            </p:cNvSpPr>
            <p:nvPr/>
          </p:nvSpPr>
          <p:spPr bwMode="auto">
            <a:xfrm>
              <a:off x="5224" y="3282"/>
              <a:ext cx="84" cy="28"/>
            </a:xfrm>
            <a:custGeom>
              <a:avLst/>
              <a:gdLst>
                <a:gd name="T0" fmla="*/ 0 w 526"/>
                <a:gd name="T1" fmla="*/ 0 h 175"/>
                <a:gd name="T2" fmla="*/ 0 w 526"/>
                <a:gd name="T3" fmla="*/ 175 h 175"/>
                <a:gd name="T4" fmla="*/ 526 w 526"/>
                <a:gd name="T5" fmla="*/ 88 h 175"/>
                <a:gd name="T6" fmla="*/ 0 w 526"/>
                <a:gd name="T7" fmla="*/ 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6" h="175">
                  <a:moveTo>
                    <a:pt x="0" y="0"/>
                  </a:moveTo>
                  <a:lnTo>
                    <a:pt x="0" y="175"/>
                  </a:lnTo>
                  <a:lnTo>
                    <a:pt x="526" y="8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98" name="Freeform 150"/>
            <p:cNvSpPr>
              <a:spLocks/>
            </p:cNvSpPr>
            <p:nvPr/>
          </p:nvSpPr>
          <p:spPr bwMode="auto">
            <a:xfrm>
              <a:off x="4231" y="3101"/>
              <a:ext cx="71" cy="132"/>
            </a:xfrm>
            <a:custGeom>
              <a:avLst/>
              <a:gdLst>
                <a:gd name="T0" fmla="*/ 0 w 443"/>
                <a:gd name="T1" fmla="*/ 822 h 822"/>
                <a:gd name="T2" fmla="*/ 128 w 443"/>
                <a:gd name="T3" fmla="*/ 822 h 822"/>
                <a:gd name="T4" fmla="*/ 138 w 443"/>
                <a:gd name="T5" fmla="*/ 821 h 822"/>
                <a:gd name="T6" fmla="*/ 148 w 443"/>
                <a:gd name="T7" fmla="*/ 820 h 822"/>
                <a:gd name="T8" fmla="*/ 159 w 443"/>
                <a:gd name="T9" fmla="*/ 816 h 822"/>
                <a:gd name="T10" fmla="*/ 170 w 443"/>
                <a:gd name="T11" fmla="*/ 813 h 822"/>
                <a:gd name="T12" fmla="*/ 180 w 443"/>
                <a:gd name="T13" fmla="*/ 808 h 822"/>
                <a:gd name="T14" fmla="*/ 191 w 443"/>
                <a:gd name="T15" fmla="*/ 802 h 822"/>
                <a:gd name="T16" fmla="*/ 201 w 443"/>
                <a:gd name="T17" fmla="*/ 795 h 822"/>
                <a:gd name="T18" fmla="*/ 212 w 443"/>
                <a:gd name="T19" fmla="*/ 787 h 822"/>
                <a:gd name="T20" fmla="*/ 223 w 443"/>
                <a:gd name="T21" fmla="*/ 778 h 822"/>
                <a:gd name="T22" fmla="*/ 232 w 443"/>
                <a:gd name="T23" fmla="*/ 769 h 822"/>
                <a:gd name="T24" fmla="*/ 242 w 443"/>
                <a:gd name="T25" fmla="*/ 758 h 822"/>
                <a:gd name="T26" fmla="*/ 251 w 443"/>
                <a:gd name="T27" fmla="*/ 746 h 822"/>
                <a:gd name="T28" fmla="*/ 260 w 443"/>
                <a:gd name="T29" fmla="*/ 735 h 822"/>
                <a:gd name="T30" fmla="*/ 268 w 443"/>
                <a:gd name="T31" fmla="*/ 722 h 822"/>
                <a:gd name="T32" fmla="*/ 276 w 443"/>
                <a:gd name="T33" fmla="*/ 709 h 822"/>
                <a:gd name="T34" fmla="*/ 283 w 443"/>
                <a:gd name="T35" fmla="*/ 695 h 822"/>
                <a:gd name="T36" fmla="*/ 290 w 443"/>
                <a:gd name="T37" fmla="*/ 682 h 822"/>
                <a:gd name="T38" fmla="*/ 295 w 443"/>
                <a:gd name="T39" fmla="*/ 668 h 822"/>
                <a:gd name="T40" fmla="*/ 300 w 443"/>
                <a:gd name="T41" fmla="*/ 653 h 822"/>
                <a:gd name="T42" fmla="*/ 304 w 443"/>
                <a:gd name="T43" fmla="*/ 639 h 822"/>
                <a:gd name="T44" fmla="*/ 329 w 443"/>
                <a:gd name="T45" fmla="*/ 548 h 822"/>
                <a:gd name="T46" fmla="*/ 332 w 443"/>
                <a:gd name="T47" fmla="*/ 533 h 822"/>
                <a:gd name="T48" fmla="*/ 335 w 443"/>
                <a:gd name="T49" fmla="*/ 519 h 822"/>
                <a:gd name="T50" fmla="*/ 336 w 443"/>
                <a:gd name="T51" fmla="*/ 505 h 822"/>
                <a:gd name="T52" fmla="*/ 337 w 443"/>
                <a:gd name="T53" fmla="*/ 492 h 822"/>
                <a:gd name="T54" fmla="*/ 337 w 443"/>
                <a:gd name="T55" fmla="*/ 478 h 822"/>
                <a:gd name="T56" fmla="*/ 337 w 443"/>
                <a:gd name="T57" fmla="*/ 465 h 822"/>
                <a:gd name="T58" fmla="*/ 335 w 443"/>
                <a:gd name="T59" fmla="*/ 452 h 822"/>
                <a:gd name="T60" fmla="*/ 333 w 443"/>
                <a:gd name="T61" fmla="*/ 441 h 822"/>
                <a:gd name="T62" fmla="*/ 330 w 443"/>
                <a:gd name="T63" fmla="*/ 429 h 822"/>
                <a:gd name="T64" fmla="*/ 326 w 443"/>
                <a:gd name="T65" fmla="*/ 418 h 822"/>
                <a:gd name="T66" fmla="*/ 321 w 443"/>
                <a:gd name="T67" fmla="*/ 409 h 822"/>
                <a:gd name="T68" fmla="*/ 316 w 443"/>
                <a:gd name="T69" fmla="*/ 400 h 822"/>
                <a:gd name="T70" fmla="*/ 310 w 443"/>
                <a:gd name="T71" fmla="*/ 392 h 822"/>
                <a:gd name="T72" fmla="*/ 302 w 443"/>
                <a:gd name="T73" fmla="*/ 386 h 822"/>
                <a:gd name="T74" fmla="*/ 295 w 443"/>
                <a:gd name="T75" fmla="*/ 379 h 822"/>
                <a:gd name="T76" fmla="*/ 287 w 443"/>
                <a:gd name="T77" fmla="*/ 374 h 822"/>
                <a:gd name="T78" fmla="*/ 279 w 443"/>
                <a:gd name="T79" fmla="*/ 371 h 822"/>
                <a:gd name="T80" fmla="*/ 269 w 443"/>
                <a:gd name="T81" fmla="*/ 368 h 822"/>
                <a:gd name="T82" fmla="*/ 260 w 443"/>
                <a:gd name="T83" fmla="*/ 367 h 822"/>
                <a:gd name="T84" fmla="*/ 250 w 443"/>
                <a:gd name="T85" fmla="*/ 365 h 822"/>
                <a:gd name="T86" fmla="*/ 122 w 443"/>
                <a:gd name="T87" fmla="*/ 365 h 822"/>
                <a:gd name="T88" fmla="*/ 221 w 443"/>
                <a:gd name="T89" fmla="*/ 0 h 822"/>
                <a:gd name="T90" fmla="*/ 443 w 443"/>
                <a:gd name="T91" fmla="*/ 0 h 8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43" h="822">
                  <a:moveTo>
                    <a:pt x="0" y="822"/>
                  </a:moveTo>
                  <a:lnTo>
                    <a:pt x="128" y="822"/>
                  </a:lnTo>
                  <a:lnTo>
                    <a:pt x="138" y="821"/>
                  </a:lnTo>
                  <a:lnTo>
                    <a:pt x="148" y="820"/>
                  </a:lnTo>
                  <a:lnTo>
                    <a:pt x="159" y="816"/>
                  </a:lnTo>
                  <a:lnTo>
                    <a:pt x="170" y="813"/>
                  </a:lnTo>
                  <a:lnTo>
                    <a:pt x="180" y="808"/>
                  </a:lnTo>
                  <a:lnTo>
                    <a:pt x="191" y="802"/>
                  </a:lnTo>
                  <a:lnTo>
                    <a:pt x="201" y="795"/>
                  </a:lnTo>
                  <a:lnTo>
                    <a:pt x="212" y="787"/>
                  </a:lnTo>
                  <a:lnTo>
                    <a:pt x="223" y="778"/>
                  </a:lnTo>
                  <a:lnTo>
                    <a:pt x="232" y="769"/>
                  </a:lnTo>
                  <a:lnTo>
                    <a:pt x="242" y="758"/>
                  </a:lnTo>
                  <a:lnTo>
                    <a:pt x="251" y="746"/>
                  </a:lnTo>
                  <a:lnTo>
                    <a:pt x="260" y="735"/>
                  </a:lnTo>
                  <a:lnTo>
                    <a:pt x="268" y="722"/>
                  </a:lnTo>
                  <a:lnTo>
                    <a:pt x="276" y="709"/>
                  </a:lnTo>
                  <a:lnTo>
                    <a:pt x="283" y="695"/>
                  </a:lnTo>
                  <a:lnTo>
                    <a:pt x="290" y="682"/>
                  </a:lnTo>
                  <a:lnTo>
                    <a:pt x="295" y="668"/>
                  </a:lnTo>
                  <a:lnTo>
                    <a:pt x="300" y="653"/>
                  </a:lnTo>
                  <a:lnTo>
                    <a:pt x="304" y="639"/>
                  </a:lnTo>
                  <a:lnTo>
                    <a:pt x="329" y="548"/>
                  </a:lnTo>
                  <a:lnTo>
                    <a:pt x="332" y="533"/>
                  </a:lnTo>
                  <a:lnTo>
                    <a:pt x="335" y="519"/>
                  </a:lnTo>
                  <a:lnTo>
                    <a:pt x="336" y="505"/>
                  </a:lnTo>
                  <a:lnTo>
                    <a:pt x="337" y="492"/>
                  </a:lnTo>
                  <a:lnTo>
                    <a:pt x="337" y="478"/>
                  </a:lnTo>
                  <a:lnTo>
                    <a:pt x="337" y="465"/>
                  </a:lnTo>
                  <a:lnTo>
                    <a:pt x="335" y="452"/>
                  </a:lnTo>
                  <a:lnTo>
                    <a:pt x="333" y="441"/>
                  </a:lnTo>
                  <a:lnTo>
                    <a:pt x="330" y="429"/>
                  </a:lnTo>
                  <a:lnTo>
                    <a:pt x="326" y="418"/>
                  </a:lnTo>
                  <a:lnTo>
                    <a:pt x="321" y="409"/>
                  </a:lnTo>
                  <a:lnTo>
                    <a:pt x="316" y="400"/>
                  </a:lnTo>
                  <a:lnTo>
                    <a:pt x="310" y="392"/>
                  </a:lnTo>
                  <a:lnTo>
                    <a:pt x="302" y="386"/>
                  </a:lnTo>
                  <a:lnTo>
                    <a:pt x="295" y="379"/>
                  </a:lnTo>
                  <a:lnTo>
                    <a:pt x="287" y="374"/>
                  </a:lnTo>
                  <a:lnTo>
                    <a:pt x="279" y="371"/>
                  </a:lnTo>
                  <a:lnTo>
                    <a:pt x="269" y="368"/>
                  </a:lnTo>
                  <a:lnTo>
                    <a:pt x="260" y="367"/>
                  </a:lnTo>
                  <a:lnTo>
                    <a:pt x="250" y="365"/>
                  </a:lnTo>
                  <a:lnTo>
                    <a:pt x="122" y="365"/>
                  </a:lnTo>
                  <a:lnTo>
                    <a:pt x="221" y="0"/>
                  </a:lnTo>
                  <a:lnTo>
                    <a:pt x="44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799" name="Freeform 151"/>
            <p:cNvSpPr>
              <a:spLocks/>
            </p:cNvSpPr>
            <p:nvPr/>
          </p:nvSpPr>
          <p:spPr bwMode="auto">
            <a:xfrm>
              <a:off x="4314" y="3108"/>
              <a:ext cx="31" cy="118"/>
            </a:xfrm>
            <a:custGeom>
              <a:avLst/>
              <a:gdLst>
                <a:gd name="T0" fmla="*/ 199 w 199"/>
                <a:gd name="T1" fmla="*/ 0 h 730"/>
                <a:gd name="T2" fmla="*/ 183 w 199"/>
                <a:gd name="T3" fmla="*/ 27 h 730"/>
                <a:gd name="T4" fmla="*/ 167 w 199"/>
                <a:gd name="T5" fmla="*/ 53 h 730"/>
                <a:gd name="T6" fmla="*/ 153 w 199"/>
                <a:gd name="T7" fmla="*/ 80 h 730"/>
                <a:gd name="T8" fmla="*/ 138 w 199"/>
                <a:gd name="T9" fmla="*/ 107 h 730"/>
                <a:gd name="T10" fmla="*/ 124 w 199"/>
                <a:gd name="T11" fmla="*/ 135 h 730"/>
                <a:gd name="T12" fmla="*/ 110 w 199"/>
                <a:gd name="T13" fmla="*/ 162 h 730"/>
                <a:gd name="T14" fmla="*/ 98 w 199"/>
                <a:gd name="T15" fmla="*/ 191 h 730"/>
                <a:gd name="T16" fmla="*/ 86 w 199"/>
                <a:gd name="T17" fmla="*/ 220 h 730"/>
                <a:gd name="T18" fmla="*/ 75 w 199"/>
                <a:gd name="T19" fmla="*/ 248 h 730"/>
                <a:gd name="T20" fmla="*/ 64 w 199"/>
                <a:gd name="T21" fmla="*/ 277 h 730"/>
                <a:gd name="T22" fmla="*/ 55 w 199"/>
                <a:gd name="T23" fmla="*/ 307 h 730"/>
                <a:gd name="T24" fmla="*/ 45 w 199"/>
                <a:gd name="T25" fmla="*/ 335 h 730"/>
                <a:gd name="T26" fmla="*/ 37 w 199"/>
                <a:gd name="T27" fmla="*/ 365 h 730"/>
                <a:gd name="T28" fmla="*/ 29 w 199"/>
                <a:gd name="T29" fmla="*/ 395 h 730"/>
                <a:gd name="T30" fmla="*/ 23 w 199"/>
                <a:gd name="T31" fmla="*/ 423 h 730"/>
                <a:gd name="T32" fmla="*/ 18 w 199"/>
                <a:gd name="T33" fmla="*/ 453 h 730"/>
                <a:gd name="T34" fmla="*/ 12 w 199"/>
                <a:gd name="T35" fmla="*/ 482 h 730"/>
                <a:gd name="T36" fmla="*/ 8 w 199"/>
                <a:gd name="T37" fmla="*/ 510 h 730"/>
                <a:gd name="T38" fmla="*/ 5 w 199"/>
                <a:gd name="T39" fmla="*/ 539 h 730"/>
                <a:gd name="T40" fmla="*/ 2 w 199"/>
                <a:gd name="T41" fmla="*/ 568 h 730"/>
                <a:gd name="T42" fmla="*/ 1 w 199"/>
                <a:gd name="T43" fmla="*/ 595 h 730"/>
                <a:gd name="T44" fmla="*/ 0 w 199"/>
                <a:gd name="T45" fmla="*/ 623 h 730"/>
                <a:gd name="T46" fmla="*/ 0 w 199"/>
                <a:gd name="T47" fmla="*/ 650 h 730"/>
                <a:gd name="T48" fmla="*/ 0 w 199"/>
                <a:gd name="T49" fmla="*/ 677 h 730"/>
                <a:gd name="T50" fmla="*/ 2 w 199"/>
                <a:gd name="T51" fmla="*/ 704 h 730"/>
                <a:gd name="T52" fmla="*/ 4 w 199"/>
                <a:gd name="T53" fmla="*/ 730 h 7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99" h="730">
                  <a:moveTo>
                    <a:pt x="199" y="0"/>
                  </a:moveTo>
                  <a:lnTo>
                    <a:pt x="183" y="27"/>
                  </a:lnTo>
                  <a:lnTo>
                    <a:pt x="167" y="53"/>
                  </a:lnTo>
                  <a:lnTo>
                    <a:pt x="153" y="80"/>
                  </a:lnTo>
                  <a:lnTo>
                    <a:pt x="138" y="107"/>
                  </a:lnTo>
                  <a:lnTo>
                    <a:pt x="124" y="135"/>
                  </a:lnTo>
                  <a:lnTo>
                    <a:pt x="110" y="162"/>
                  </a:lnTo>
                  <a:lnTo>
                    <a:pt x="98" y="191"/>
                  </a:lnTo>
                  <a:lnTo>
                    <a:pt x="86" y="220"/>
                  </a:lnTo>
                  <a:lnTo>
                    <a:pt x="75" y="248"/>
                  </a:lnTo>
                  <a:lnTo>
                    <a:pt x="64" y="277"/>
                  </a:lnTo>
                  <a:lnTo>
                    <a:pt x="55" y="307"/>
                  </a:lnTo>
                  <a:lnTo>
                    <a:pt x="45" y="335"/>
                  </a:lnTo>
                  <a:lnTo>
                    <a:pt x="37" y="365"/>
                  </a:lnTo>
                  <a:lnTo>
                    <a:pt x="29" y="395"/>
                  </a:lnTo>
                  <a:lnTo>
                    <a:pt x="23" y="423"/>
                  </a:lnTo>
                  <a:lnTo>
                    <a:pt x="18" y="453"/>
                  </a:lnTo>
                  <a:lnTo>
                    <a:pt x="12" y="482"/>
                  </a:lnTo>
                  <a:lnTo>
                    <a:pt x="8" y="510"/>
                  </a:lnTo>
                  <a:lnTo>
                    <a:pt x="5" y="539"/>
                  </a:lnTo>
                  <a:lnTo>
                    <a:pt x="2" y="568"/>
                  </a:lnTo>
                  <a:lnTo>
                    <a:pt x="1" y="595"/>
                  </a:lnTo>
                  <a:lnTo>
                    <a:pt x="0" y="623"/>
                  </a:lnTo>
                  <a:lnTo>
                    <a:pt x="0" y="650"/>
                  </a:lnTo>
                  <a:lnTo>
                    <a:pt x="0" y="677"/>
                  </a:lnTo>
                  <a:lnTo>
                    <a:pt x="2" y="704"/>
                  </a:lnTo>
                  <a:lnTo>
                    <a:pt x="4" y="73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800" name="Freeform 152"/>
            <p:cNvSpPr>
              <a:spLocks/>
            </p:cNvSpPr>
            <p:nvPr/>
          </p:nvSpPr>
          <p:spPr bwMode="auto">
            <a:xfrm>
              <a:off x="4345" y="3101"/>
              <a:ext cx="22" cy="7"/>
            </a:xfrm>
            <a:custGeom>
              <a:avLst/>
              <a:gdLst>
                <a:gd name="T0" fmla="*/ 129 w 129"/>
                <a:gd name="T1" fmla="*/ 46 h 46"/>
                <a:gd name="T2" fmla="*/ 125 w 129"/>
                <a:gd name="T3" fmla="*/ 38 h 46"/>
                <a:gd name="T4" fmla="*/ 122 w 129"/>
                <a:gd name="T5" fmla="*/ 29 h 46"/>
                <a:gd name="T6" fmla="*/ 118 w 129"/>
                <a:gd name="T7" fmla="*/ 23 h 46"/>
                <a:gd name="T8" fmla="*/ 113 w 129"/>
                <a:gd name="T9" fmla="*/ 16 h 46"/>
                <a:gd name="T10" fmla="*/ 107 w 129"/>
                <a:gd name="T11" fmla="*/ 11 h 46"/>
                <a:gd name="T12" fmla="*/ 102 w 129"/>
                <a:gd name="T13" fmla="*/ 7 h 46"/>
                <a:gd name="T14" fmla="*/ 95 w 129"/>
                <a:gd name="T15" fmla="*/ 4 h 46"/>
                <a:gd name="T16" fmla="*/ 88 w 129"/>
                <a:gd name="T17" fmla="*/ 2 h 46"/>
                <a:gd name="T18" fmla="*/ 81 w 129"/>
                <a:gd name="T19" fmla="*/ 0 h 46"/>
                <a:gd name="T20" fmla="*/ 72 w 129"/>
                <a:gd name="T21" fmla="*/ 0 h 46"/>
                <a:gd name="T22" fmla="*/ 65 w 129"/>
                <a:gd name="T23" fmla="*/ 2 h 46"/>
                <a:gd name="T24" fmla="*/ 56 w 129"/>
                <a:gd name="T25" fmla="*/ 4 h 46"/>
                <a:gd name="T26" fmla="*/ 48 w 129"/>
                <a:gd name="T27" fmla="*/ 7 h 46"/>
                <a:gd name="T28" fmla="*/ 39 w 129"/>
                <a:gd name="T29" fmla="*/ 11 h 46"/>
                <a:gd name="T30" fmla="*/ 31 w 129"/>
                <a:gd name="T31" fmla="*/ 16 h 46"/>
                <a:gd name="T32" fmla="*/ 24 w 129"/>
                <a:gd name="T33" fmla="*/ 23 h 46"/>
                <a:gd name="T34" fmla="*/ 15 w 129"/>
                <a:gd name="T35" fmla="*/ 29 h 46"/>
                <a:gd name="T36" fmla="*/ 8 w 129"/>
                <a:gd name="T37" fmla="*/ 38 h 46"/>
                <a:gd name="T38" fmla="*/ 0 w 129"/>
                <a:gd name="T39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9" h="46">
                  <a:moveTo>
                    <a:pt x="129" y="46"/>
                  </a:moveTo>
                  <a:lnTo>
                    <a:pt x="125" y="38"/>
                  </a:lnTo>
                  <a:lnTo>
                    <a:pt x="122" y="29"/>
                  </a:lnTo>
                  <a:lnTo>
                    <a:pt x="118" y="23"/>
                  </a:lnTo>
                  <a:lnTo>
                    <a:pt x="113" y="16"/>
                  </a:lnTo>
                  <a:lnTo>
                    <a:pt x="107" y="11"/>
                  </a:lnTo>
                  <a:lnTo>
                    <a:pt x="102" y="7"/>
                  </a:lnTo>
                  <a:lnTo>
                    <a:pt x="95" y="4"/>
                  </a:lnTo>
                  <a:lnTo>
                    <a:pt x="88" y="2"/>
                  </a:lnTo>
                  <a:lnTo>
                    <a:pt x="81" y="0"/>
                  </a:lnTo>
                  <a:lnTo>
                    <a:pt x="72" y="0"/>
                  </a:lnTo>
                  <a:lnTo>
                    <a:pt x="65" y="2"/>
                  </a:lnTo>
                  <a:lnTo>
                    <a:pt x="56" y="4"/>
                  </a:lnTo>
                  <a:lnTo>
                    <a:pt x="48" y="7"/>
                  </a:lnTo>
                  <a:lnTo>
                    <a:pt x="39" y="11"/>
                  </a:lnTo>
                  <a:lnTo>
                    <a:pt x="31" y="16"/>
                  </a:lnTo>
                  <a:lnTo>
                    <a:pt x="24" y="23"/>
                  </a:lnTo>
                  <a:lnTo>
                    <a:pt x="15" y="29"/>
                  </a:lnTo>
                  <a:lnTo>
                    <a:pt x="8" y="38"/>
                  </a:lnTo>
                  <a:lnTo>
                    <a:pt x="0" y="4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801" name="Freeform 153"/>
            <p:cNvSpPr>
              <a:spLocks/>
            </p:cNvSpPr>
            <p:nvPr/>
          </p:nvSpPr>
          <p:spPr bwMode="auto">
            <a:xfrm>
              <a:off x="4334" y="3108"/>
              <a:ext cx="33" cy="118"/>
            </a:xfrm>
            <a:custGeom>
              <a:avLst/>
              <a:gdLst>
                <a:gd name="T0" fmla="*/ 0 w 201"/>
                <a:gd name="T1" fmla="*/ 730 h 730"/>
                <a:gd name="T2" fmla="*/ 17 w 201"/>
                <a:gd name="T3" fmla="*/ 704 h 730"/>
                <a:gd name="T4" fmla="*/ 33 w 201"/>
                <a:gd name="T5" fmla="*/ 677 h 730"/>
                <a:gd name="T6" fmla="*/ 48 w 201"/>
                <a:gd name="T7" fmla="*/ 650 h 730"/>
                <a:gd name="T8" fmla="*/ 63 w 201"/>
                <a:gd name="T9" fmla="*/ 623 h 730"/>
                <a:gd name="T10" fmla="*/ 77 w 201"/>
                <a:gd name="T11" fmla="*/ 595 h 730"/>
                <a:gd name="T12" fmla="*/ 89 w 201"/>
                <a:gd name="T13" fmla="*/ 568 h 730"/>
                <a:gd name="T14" fmla="*/ 102 w 201"/>
                <a:gd name="T15" fmla="*/ 539 h 730"/>
                <a:gd name="T16" fmla="*/ 114 w 201"/>
                <a:gd name="T17" fmla="*/ 510 h 730"/>
                <a:gd name="T18" fmla="*/ 126 w 201"/>
                <a:gd name="T19" fmla="*/ 482 h 730"/>
                <a:gd name="T20" fmla="*/ 136 w 201"/>
                <a:gd name="T21" fmla="*/ 453 h 730"/>
                <a:gd name="T22" fmla="*/ 146 w 201"/>
                <a:gd name="T23" fmla="*/ 423 h 730"/>
                <a:gd name="T24" fmla="*/ 154 w 201"/>
                <a:gd name="T25" fmla="*/ 395 h 730"/>
                <a:gd name="T26" fmla="*/ 163 w 201"/>
                <a:gd name="T27" fmla="*/ 365 h 730"/>
                <a:gd name="T28" fmla="*/ 170 w 201"/>
                <a:gd name="T29" fmla="*/ 335 h 730"/>
                <a:gd name="T30" fmla="*/ 176 w 201"/>
                <a:gd name="T31" fmla="*/ 307 h 730"/>
                <a:gd name="T32" fmla="*/ 183 w 201"/>
                <a:gd name="T33" fmla="*/ 277 h 730"/>
                <a:gd name="T34" fmla="*/ 188 w 201"/>
                <a:gd name="T35" fmla="*/ 248 h 730"/>
                <a:gd name="T36" fmla="*/ 192 w 201"/>
                <a:gd name="T37" fmla="*/ 220 h 730"/>
                <a:gd name="T38" fmla="*/ 196 w 201"/>
                <a:gd name="T39" fmla="*/ 191 h 730"/>
                <a:gd name="T40" fmla="*/ 198 w 201"/>
                <a:gd name="T41" fmla="*/ 162 h 730"/>
                <a:gd name="T42" fmla="*/ 200 w 201"/>
                <a:gd name="T43" fmla="*/ 135 h 730"/>
                <a:gd name="T44" fmla="*/ 201 w 201"/>
                <a:gd name="T45" fmla="*/ 107 h 730"/>
                <a:gd name="T46" fmla="*/ 201 w 201"/>
                <a:gd name="T47" fmla="*/ 80 h 730"/>
                <a:gd name="T48" fmla="*/ 200 w 201"/>
                <a:gd name="T49" fmla="*/ 53 h 730"/>
                <a:gd name="T50" fmla="*/ 199 w 201"/>
                <a:gd name="T51" fmla="*/ 27 h 730"/>
                <a:gd name="T52" fmla="*/ 197 w 201"/>
                <a:gd name="T53" fmla="*/ 0 h 7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1" h="730">
                  <a:moveTo>
                    <a:pt x="0" y="730"/>
                  </a:moveTo>
                  <a:lnTo>
                    <a:pt x="17" y="704"/>
                  </a:lnTo>
                  <a:lnTo>
                    <a:pt x="33" y="677"/>
                  </a:lnTo>
                  <a:lnTo>
                    <a:pt x="48" y="650"/>
                  </a:lnTo>
                  <a:lnTo>
                    <a:pt x="63" y="623"/>
                  </a:lnTo>
                  <a:lnTo>
                    <a:pt x="77" y="595"/>
                  </a:lnTo>
                  <a:lnTo>
                    <a:pt x="89" y="568"/>
                  </a:lnTo>
                  <a:lnTo>
                    <a:pt x="102" y="539"/>
                  </a:lnTo>
                  <a:lnTo>
                    <a:pt x="114" y="510"/>
                  </a:lnTo>
                  <a:lnTo>
                    <a:pt x="126" y="482"/>
                  </a:lnTo>
                  <a:lnTo>
                    <a:pt x="136" y="453"/>
                  </a:lnTo>
                  <a:lnTo>
                    <a:pt x="146" y="423"/>
                  </a:lnTo>
                  <a:lnTo>
                    <a:pt x="154" y="395"/>
                  </a:lnTo>
                  <a:lnTo>
                    <a:pt x="163" y="365"/>
                  </a:lnTo>
                  <a:lnTo>
                    <a:pt x="170" y="335"/>
                  </a:lnTo>
                  <a:lnTo>
                    <a:pt x="176" y="307"/>
                  </a:lnTo>
                  <a:lnTo>
                    <a:pt x="183" y="277"/>
                  </a:lnTo>
                  <a:lnTo>
                    <a:pt x="188" y="248"/>
                  </a:lnTo>
                  <a:lnTo>
                    <a:pt x="192" y="220"/>
                  </a:lnTo>
                  <a:lnTo>
                    <a:pt x="196" y="191"/>
                  </a:lnTo>
                  <a:lnTo>
                    <a:pt x="198" y="162"/>
                  </a:lnTo>
                  <a:lnTo>
                    <a:pt x="200" y="135"/>
                  </a:lnTo>
                  <a:lnTo>
                    <a:pt x="201" y="107"/>
                  </a:lnTo>
                  <a:lnTo>
                    <a:pt x="201" y="80"/>
                  </a:lnTo>
                  <a:lnTo>
                    <a:pt x="200" y="53"/>
                  </a:lnTo>
                  <a:lnTo>
                    <a:pt x="199" y="27"/>
                  </a:lnTo>
                  <a:lnTo>
                    <a:pt x="19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802" name="Freeform 154"/>
            <p:cNvSpPr>
              <a:spLocks/>
            </p:cNvSpPr>
            <p:nvPr/>
          </p:nvSpPr>
          <p:spPr bwMode="auto">
            <a:xfrm>
              <a:off x="4314" y="3226"/>
              <a:ext cx="20" cy="7"/>
            </a:xfrm>
            <a:custGeom>
              <a:avLst/>
              <a:gdLst>
                <a:gd name="T0" fmla="*/ 0 w 127"/>
                <a:gd name="T1" fmla="*/ 0 h 46"/>
                <a:gd name="T2" fmla="*/ 2 w 127"/>
                <a:gd name="T3" fmla="*/ 9 h 46"/>
                <a:gd name="T4" fmla="*/ 6 w 127"/>
                <a:gd name="T5" fmla="*/ 17 h 46"/>
                <a:gd name="T6" fmla="*/ 11 w 127"/>
                <a:gd name="T7" fmla="*/ 23 h 46"/>
                <a:gd name="T8" fmla="*/ 15 w 127"/>
                <a:gd name="T9" fmla="*/ 30 h 46"/>
                <a:gd name="T10" fmla="*/ 20 w 127"/>
                <a:gd name="T11" fmla="*/ 35 h 46"/>
                <a:gd name="T12" fmla="*/ 27 w 127"/>
                <a:gd name="T13" fmla="*/ 39 h 46"/>
                <a:gd name="T14" fmla="*/ 33 w 127"/>
                <a:gd name="T15" fmla="*/ 42 h 46"/>
                <a:gd name="T16" fmla="*/ 40 w 127"/>
                <a:gd name="T17" fmla="*/ 45 h 46"/>
                <a:gd name="T18" fmla="*/ 48 w 127"/>
                <a:gd name="T19" fmla="*/ 46 h 46"/>
                <a:gd name="T20" fmla="*/ 55 w 127"/>
                <a:gd name="T21" fmla="*/ 46 h 46"/>
                <a:gd name="T22" fmla="*/ 64 w 127"/>
                <a:gd name="T23" fmla="*/ 45 h 46"/>
                <a:gd name="T24" fmla="*/ 72 w 127"/>
                <a:gd name="T25" fmla="*/ 42 h 46"/>
                <a:gd name="T26" fmla="*/ 80 w 127"/>
                <a:gd name="T27" fmla="*/ 39 h 46"/>
                <a:gd name="T28" fmla="*/ 88 w 127"/>
                <a:gd name="T29" fmla="*/ 35 h 46"/>
                <a:gd name="T30" fmla="*/ 97 w 127"/>
                <a:gd name="T31" fmla="*/ 30 h 46"/>
                <a:gd name="T32" fmla="*/ 105 w 127"/>
                <a:gd name="T33" fmla="*/ 23 h 46"/>
                <a:gd name="T34" fmla="*/ 112 w 127"/>
                <a:gd name="T35" fmla="*/ 17 h 46"/>
                <a:gd name="T36" fmla="*/ 120 w 127"/>
                <a:gd name="T37" fmla="*/ 9 h 46"/>
                <a:gd name="T38" fmla="*/ 127 w 127"/>
                <a:gd name="T39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7" h="46">
                  <a:moveTo>
                    <a:pt x="0" y="0"/>
                  </a:moveTo>
                  <a:lnTo>
                    <a:pt x="2" y="9"/>
                  </a:lnTo>
                  <a:lnTo>
                    <a:pt x="6" y="17"/>
                  </a:lnTo>
                  <a:lnTo>
                    <a:pt x="11" y="23"/>
                  </a:lnTo>
                  <a:lnTo>
                    <a:pt x="15" y="30"/>
                  </a:lnTo>
                  <a:lnTo>
                    <a:pt x="20" y="35"/>
                  </a:lnTo>
                  <a:lnTo>
                    <a:pt x="27" y="39"/>
                  </a:lnTo>
                  <a:lnTo>
                    <a:pt x="33" y="42"/>
                  </a:lnTo>
                  <a:lnTo>
                    <a:pt x="40" y="45"/>
                  </a:lnTo>
                  <a:lnTo>
                    <a:pt x="48" y="46"/>
                  </a:lnTo>
                  <a:lnTo>
                    <a:pt x="55" y="46"/>
                  </a:lnTo>
                  <a:lnTo>
                    <a:pt x="64" y="45"/>
                  </a:lnTo>
                  <a:lnTo>
                    <a:pt x="72" y="42"/>
                  </a:lnTo>
                  <a:lnTo>
                    <a:pt x="80" y="39"/>
                  </a:lnTo>
                  <a:lnTo>
                    <a:pt x="88" y="35"/>
                  </a:lnTo>
                  <a:lnTo>
                    <a:pt x="97" y="30"/>
                  </a:lnTo>
                  <a:lnTo>
                    <a:pt x="105" y="23"/>
                  </a:lnTo>
                  <a:lnTo>
                    <a:pt x="112" y="17"/>
                  </a:lnTo>
                  <a:lnTo>
                    <a:pt x="120" y="9"/>
                  </a:lnTo>
                  <a:lnTo>
                    <a:pt x="12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803" name="Line 155"/>
            <p:cNvSpPr>
              <a:spLocks noChangeShapeType="1"/>
            </p:cNvSpPr>
            <p:nvPr/>
          </p:nvSpPr>
          <p:spPr bwMode="auto">
            <a:xfrm>
              <a:off x="3299" y="2322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804" name="Line 156"/>
            <p:cNvSpPr>
              <a:spLocks noChangeShapeType="1"/>
            </p:cNvSpPr>
            <p:nvPr/>
          </p:nvSpPr>
          <p:spPr bwMode="auto">
            <a:xfrm>
              <a:off x="5308" y="2724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805" name="Line 157"/>
            <p:cNvSpPr>
              <a:spLocks noChangeShapeType="1"/>
            </p:cNvSpPr>
            <p:nvPr/>
          </p:nvSpPr>
          <p:spPr bwMode="auto">
            <a:xfrm>
              <a:off x="5308" y="3297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558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1558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6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1556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6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1556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5653" grpId="0"/>
    </p:bld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674" name="Rectangle 2"/>
          <p:cNvSpPr>
            <a:spLocks noGrp="1" noChangeArrowheads="1"/>
          </p:cNvSpPr>
          <p:nvPr>
            <p:ph type="subTitle" idx="1"/>
          </p:nvPr>
        </p:nvSpPr>
        <p:spPr>
          <a:xfrm>
            <a:off x="34925" y="620713"/>
            <a:ext cx="8964613" cy="2376487"/>
          </a:xfrm>
        </p:spPr>
        <p:txBody>
          <a:bodyPr/>
          <a:lstStyle/>
          <a:p>
            <a:pPr marL="533400" indent="-533400" algn="l">
              <a:spcBef>
                <a:spcPct val="0"/>
              </a:spcBef>
            </a:pPr>
            <a:r>
              <a:rPr lang="en-US" altLang="zh-CN" sz="3600" b="1">
                <a:solidFill>
                  <a:srgbClr val="FF3300"/>
                </a:solidFill>
              </a:rPr>
              <a:t>    </a:t>
            </a:r>
            <a:r>
              <a:rPr lang="zh-CN" altLang="en-US" sz="4000" b="1">
                <a:solidFill>
                  <a:srgbClr val="FF3300"/>
                </a:solidFill>
              </a:rPr>
              <a:t>标注尺寸的步骤：</a:t>
            </a:r>
          </a:p>
          <a:p>
            <a:pPr marL="533400" indent="-533400" algn="l">
              <a:spcBef>
                <a:spcPct val="0"/>
              </a:spcBef>
            </a:pPr>
            <a:r>
              <a:rPr lang="en-US" altLang="zh-CN" sz="3600" b="1"/>
              <a:t>1.  </a:t>
            </a:r>
            <a:r>
              <a:rPr lang="zh-CN" altLang="en-US" sz="3600" b="1"/>
              <a:t>进行形体分析。该组合体可以和分解为底板、圆筒、支承板、肋板和凸台五个基本部分。</a:t>
            </a:r>
          </a:p>
        </p:txBody>
      </p:sp>
      <p:sp>
        <p:nvSpPr>
          <p:cNvPr id="156675" name="AutoShape 3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610600" y="6324600"/>
            <a:ext cx="533400" cy="5334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56676" name="Text Box 4"/>
          <p:cNvSpPr txBox="1">
            <a:spLocks noChangeArrowheads="1"/>
          </p:cNvSpPr>
          <p:nvPr/>
        </p:nvSpPr>
        <p:spPr bwMode="auto">
          <a:xfrm>
            <a:off x="0" y="0"/>
            <a:ext cx="67056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 eaLnBrk="1" hangingPunct="1">
              <a:spcBef>
                <a:spcPct val="20000"/>
              </a:spcBef>
            </a:pPr>
            <a:r>
              <a:rPr lang="zh-CN" altLang="en-US" sz="4000" b="1">
                <a:solidFill>
                  <a:srgbClr val="FF3300"/>
                </a:solidFill>
                <a:effectLst/>
                <a:ea typeface="黑体" pitchFamily="2" charset="-122"/>
              </a:rPr>
              <a:t>四、标注尺寸举例</a:t>
            </a:r>
            <a:endParaRPr lang="zh-CN" altLang="en-US" sz="4000">
              <a:solidFill>
                <a:srgbClr val="FF3300"/>
              </a:solidFill>
              <a:effectLst/>
              <a:ea typeface="黑体" pitchFamily="2" charset="-122"/>
            </a:endParaRPr>
          </a:p>
        </p:txBody>
      </p:sp>
      <p:grpSp>
        <p:nvGrpSpPr>
          <p:cNvPr id="156721" name="Group 49"/>
          <p:cNvGrpSpPr>
            <a:grpSpLocks/>
          </p:cNvGrpSpPr>
          <p:nvPr/>
        </p:nvGrpSpPr>
        <p:grpSpPr bwMode="auto">
          <a:xfrm>
            <a:off x="1258888" y="2997200"/>
            <a:ext cx="3384550" cy="647700"/>
            <a:chOff x="476" y="1117"/>
            <a:chExt cx="2132" cy="408"/>
          </a:xfrm>
        </p:grpSpPr>
        <p:sp>
          <p:nvSpPr>
            <p:cNvPr id="156722" name="Line 50"/>
            <p:cNvSpPr>
              <a:spLocks noChangeShapeType="1"/>
            </p:cNvSpPr>
            <p:nvPr/>
          </p:nvSpPr>
          <p:spPr bwMode="auto">
            <a:xfrm flipH="1">
              <a:off x="1199" y="1117"/>
              <a:ext cx="1409" cy="40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6723" name="Line 51"/>
            <p:cNvSpPr>
              <a:spLocks noChangeShapeType="1"/>
            </p:cNvSpPr>
            <p:nvPr/>
          </p:nvSpPr>
          <p:spPr bwMode="auto">
            <a:xfrm flipH="1">
              <a:off x="476" y="1525"/>
              <a:ext cx="72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56724" name="Group 52"/>
            <p:cNvGrpSpPr>
              <a:grpSpLocks/>
            </p:cNvGrpSpPr>
            <p:nvPr/>
          </p:nvGrpSpPr>
          <p:grpSpPr bwMode="auto">
            <a:xfrm>
              <a:off x="619" y="1193"/>
              <a:ext cx="505" cy="294"/>
              <a:chOff x="1825" y="1728"/>
              <a:chExt cx="377" cy="219"/>
            </a:xfrm>
          </p:grpSpPr>
          <p:sp>
            <p:nvSpPr>
              <p:cNvPr id="156725" name="Line 53"/>
              <p:cNvSpPr>
                <a:spLocks noChangeShapeType="1"/>
              </p:cNvSpPr>
              <p:nvPr/>
            </p:nvSpPr>
            <p:spPr bwMode="auto">
              <a:xfrm>
                <a:off x="1856" y="1737"/>
                <a:ext cx="0" cy="9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726" name="Line 54"/>
              <p:cNvSpPr>
                <a:spLocks noChangeShapeType="1"/>
              </p:cNvSpPr>
              <p:nvPr/>
            </p:nvSpPr>
            <p:spPr bwMode="auto">
              <a:xfrm flipV="1">
                <a:off x="1827" y="1833"/>
                <a:ext cx="33" cy="4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727" name="Line 55"/>
              <p:cNvSpPr>
                <a:spLocks noChangeShapeType="1"/>
              </p:cNvSpPr>
              <p:nvPr/>
            </p:nvSpPr>
            <p:spPr bwMode="auto">
              <a:xfrm>
                <a:off x="1825" y="1818"/>
                <a:ext cx="7" cy="12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728" name="Line 56"/>
              <p:cNvSpPr>
                <a:spLocks noChangeShapeType="1"/>
              </p:cNvSpPr>
              <p:nvPr/>
            </p:nvSpPr>
            <p:spPr bwMode="auto">
              <a:xfrm flipV="1">
                <a:off x="1856" y="1759"/>
                <a:ext cx="42" cy="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729" name="Line 57"/>
              <p:cNvSpPr>
                <a:spLocks noChangeShapeType="1"/>
              </p:cNvSpPr>
              <p:nvPr/>
            </p:nvSpPr>
            <p:spPr bwMode="auto">
              <a:xfrm flipH="1">
                <a:off x="1898" y="1747"/>
                <a:ext cx="3" cy="8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730" name="Line 58"/>
              <p:cNvSpPr>
                <a:spLocks noChangeShapeType="1"/>
              </p:cNvSpPr>
              <p:nvPr/>
            </p:nvSpPr>
            <p:spPr bwMode="auto">
              <a:xfrm flipV="1">
                <a:off x="1894" y="1830"/>
                <a:ext cx="35" cy="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731" name="Line 59"/>
              <p:cNvSpPr>
                <a:spLocks noChangeShapeType="1"/>
              </p:cNvSpPr>
              <p:nvPr/>
            </p:nvSpPr>
            <p:spPr bwMode="auto">
              <a:xfrm flipH="1">
                <a:off x="1920" y="1823"/>
                <a:ext cx="12" cy="11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732" name="Line 60"/>
              <p:cNvSpPr>
                <a:spLocks noChangeShapeType="1"/>
              </p:cNvSpPr>
              <p:nvPr/>
            </p:nvSpPr>
            <p:spPr bwMode="auto">
              <a:xfrm flipV="1">
                <a:off x="1832" y="1914"/>
                <a:ext cx="90" cy="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733" name="Line 61"/>
              <p:cNvSpPr>
                <a:spLocks noChangeShapeType="1"/>
              </p:cNvSpPr>
              <p:nvPr/>
            </p:nvSpPr>
            <p:spPr bwMode="auto">
              <a:xfrm flipH="1">
                <a:off x="2095" y="1728"/>
                <a:ext cx="57" cy="10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734" name="Line 62"/>
              <p:cNvSpPr>
                <a:spLocks noChangeShapeType="1"/>
              </p:cNvSpPr>
              <p:nvPr/>
            </p:nvSpPr>
            <p:spPr bwMode="auto">
              <a:xfrm flipV="1">
                <a:off x="2090" y="1823"/>
                <a:ext cx="96" cy="1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735" name="Line 63"/>
              <p:cNvSpPr>
                <a:spLocks noChangeShapeType="1"/>
              </p:cNvSpPr>
              <p:nvPr/>
            </p:nvSpPr>
            <p:spPr bwMode="auto">
              <a:xfrm flipH="1">
                <a:off x="2109" y="1933"/>
                <a:ext cx="69" cy="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736" name="Line 64"/>
              <p:cNvSpPr>
                <a:spLocks noChangeShapeType="1"/>
              </p:cNvSpPr>
              <p:nvPr/>
            </p:nvSpPr>
            <p:spPr bwMode="auto">
              <a:xfrm flipH="1">
                <a:off x="2174" y="1856"/>
                <a:ext cx="7" cy="77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737" name="Line 65"/>
              <p:cNvSpPr>
                <a:spLocks noChangeShapeType="1"/>
              </p:cNvSpPr>
              <p:nvPr/>
            </p:nvSpPr>
            <p:spPr bwMode="auto">
              <a:xfrm flipV="1">
                <a:off x="2109" y="1864"/>
                <a:ext cx="69" cy="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738" name="Line 66"/>
              <p:cNvSpPr>
                <a:spLocks noChangeShapeType="1"/>
              </p:cNvSpPr>
              <p:nvPr/>
            </p:nvSpPr>
            <p:spPr bwMode="auto">
              <a:xfrm>
                <a:off x="2162" y="1780"/>
                <a:ext cx="40" cy="6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739" name="Line 67"/>
              <p:cNvSpPr>
                <a:spLocks noChangeShapeType="1"/>
              </p:cNvSpPr>
              <p:nvPr/>
            </p:nvSpPr>
            <p:spPr bwMode="auto">
              <a:xfrm>
                <a:off x="2109" y="1854"/>
                <a:ext cx="0" cy="93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156740" name="Group 68"/>
          <p:cNvGrpSpPr>
            <a:grpSpLocks/>
          </p:cNvGrpSpPr>
          <p:nvPr/>
        </p:nvGrpSpPr>
        <p:grpSpPr bwMode="auto">
          <a:xfrm>
            <a:off x="2957513" y="2565400"/>
            <a:ext cx="3611562" cy="4103688"/>
            <a:chOff x="3190" y="2498"/>
            <a:chExt cx="1603" cy="1822"/>
          </a:xfrm>
        </p:grpSpPr>
        <p:sp>
          <p:nvSpPr>
            <p:cNvPr id="156741" name="Freeform 69"/>
            <p:cNvSpPr>
              <a:spLocks/>
            </p:cNvSpPr>
            <p:nvPr/>
          </p:nvSpPr>
          <p:spPr bwMode="auto">
            <a:xfrm>
              <a:off x="4220" y="3834"/>
              <a:ext cx="381" cy="221"/>
            </a:xfrm>
            <a:custGeom>
              <a:avLst/>
              <a:gdLst>
                <a:gd name="T0" fmla="*/ 1411 w 1411"/>
                <a:gd name="T1" fmla="*/ 0 h 815"/>
                <a:gd name="T2" fmla="*/ 0 w 1411"/>
                <a:gd name="T3" fmla="*/ 815 h 815"/>
                <a:gd name="T4" fmla="*/ 1 w 1411"/>
                <a:gd name="T5" fmla="*/ 815 h 8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11" h="815">
                  <a:moveTo>
                    <a:pt x="1411" y="0"/>
                  </a:moveTo>
                  <a:lnTo>
                    <a:pt x="0" y="815"/>
                  </a:lnTo>
                  <a:lnTo>
                    <a:pt x="1" y="815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6742" name="Freeform 70"/>
            <p:cNvSpPr>
              <a:spLocks/>
            </p:cNvSpPr>
            <p:nvPr/>
          </p:nvSpPr>
          <p:spPr bwMode="auto">
            <a:xfrm>
              <a:off x="4601" y="3725"/>
              <a:ext cx="190" cy="109"/>
            </a:xfrm>
            <a:custGeom>
              <a:avLst/>
              <a:gdLst>
                <a:gd name="T0" fmla="*/ 706 w 706"/>
                <a:gd name="T1" fmla="*/ 0 h 408"/>
                <a:gd name="T2" fmla="*/ 0 w 706"/>
                <a:gd name="T3" fmla="*/ 408 h 408"/>
                <a:gd name="T4" fmla="*/ 1 w 706"/>
                <a:gd name="T5" fmla="*/ 408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06" h="408">
                  <a:moveTo>
                    <a:pt x="706" y="0"/>
                  </a:moveTo>
                  <a:lnTo>
                    <a:pt x="0" y="408"/>
                  </a:lnTo>
                  <a:lnTo>
                    <a:pt x="1" y="408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6743" name="Freeform 71"/>
            <p:cNvSpPr>
              <a:spLocks/>
            </p:cNvSpPr>
            <p:nvPr/>
          </p:nvSpPr>
          <p:spPr bwMode="auto">
            <a:xfrm>
              <a:off x="4392" y="3052"/>
              <a:ext cx="209" cy="782"/>
            </a:xfrm>
            <a:custGeom>
              <a:avLst/>
              <a:gdLst>
                <a:gd name="T0" fmla="*/ 770 w 770"/>
                <a:gd name="T1" fmla="*/ 2904 h 2904"/>
                <a:gd name="T2" fmla="*/ 0 w 770"/>
                <a:gd name="T3" fmla="*/ 0 h 2904"/>
                <a:gd name="T4" fmla="*/ 1 w 770"/>
                <a:gd name="T5" fmla="*/ 0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70" h="2904">
                  <a:moveTo>
                    <a:pt x="770" y="2904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6744" name="Freeform 72"/>
            <p:cNvSpPr>
              <a:spLocks/>
            </p:cNvSpPr>
            <p:nvPr/>
          </p:nvSpPr>
          <p:spPr bwMode="auto">
            <a:xfrm>
              <a:off x="4220" y="3616"/>
              <a:ext cx="381" cy="218"/>
            </a:xfrm>
            <a:custGeom>
              <a:avLst/>
              <a:gdLst>
                <a:gd name="T0" fmla="*/ 1411 w 1411"/>
                <a:gd name="T1" fmla="*/ 815 h 815"/>
                <a:gd name="T2" fmla="*/ 0 w 1411"/>
                <a:gd name="T3" fmla="*/ 0 h 815"/>
                <a:gd name="T4" fmla="*/ 1 w 1411"/>
                <a:gd name="T5" fmla="*/ 0 h 8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11" h="815">
                  <a:moveTo>
                    <a:pt x="1411" y="815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6745" name="Freeform 73"/>
            <p:cNvSpPr>
              <a:spLocks/>
            </p:cNvSpPr>
            <p:nvPr/>
          </p:nvSpPr>
          <p:spPr bwMode="auto">
            <a:xfrm>
              <a:off x="3574" y="3008"/>
              <a:ext cx="340" cy="442"/>
            </a:xfrm>
            <a:custGeom>
              <a:avLst/>
              <a:gdLst>
                <a:gd name="T0" fmla="*/ 0 w 1266"/>
                <a:gd name="T1" fmla="*/ 453 h 1637"/>
                <a:gd name="T2" fmla="*/ 11 w 1266"/>
                <a:gd name="T3" fmla="*/ 598 h 1637"/>
                <a:gd name="T4" fmla="*/ 45 w 1266"/>
                <a:gd name="T5" fmla="*/ 751 h 1637"/>
                <a:gd name="T6" fmla="*/ 100 w 1266"/>
                <a:gd name="T7" fmla="*/ 907 h 1637"/>
                <a:gd name="T8" fmla="*/ 175 w 1266"/>
                <a:gd name="T9" fmla="*/ 1060 h 1637"/>
                <a:gd name="T10" fmla="*/ 265 w 1266"/>
                <a:gd name="T11" fmla="*/ 1204 h 1637"/>
                <a:gd name="T12" fmla="*/ 370 w 1266"/>
                <a:gd name="T13" fmla="*/ 1334 h 1637"/>
                <a:gd name="T14" fmla="*/ 485 w 1266"/>
                <a:gd name="T15" fmla="*/ 1446 h 1637"/>
                <a:gd name="T16" fmla="*/ 604 w 1266"/>
                <a:gd name="T17" fmla="*/ 1535 h 1637"/>
                <a:gd name="T18" fmla="*/ 725 w 1266"/>
                <a:gd name="T19" fmla="*/ 1598 h 1637"/>
                <a:gd name="T20" fmla="*/ 842 w 1266"/>
                <a:gd name="T21" fmla="*/ 1632 h 1637"/>
                <a:gd name="T22" fmla="*/ 952 w 1266"/>
                <a:gd name="T23" fmla="*/ 1637 h 1637"/>
                <a:gd name="T24" fmla="*/ 1050 w 1266"/>
                <a:gd name="T25" fmla="*/ 1614 h 1637"/>
                <a:gd name="T26" fmla="*/ 1133 w 1266"/>
                <a:gd name="T27" fmla="*/ 1561 h 1637"/>
                <a:gd name="T28" fmla="*/ 1199 w 1266"/>
                <a:gd name="T29" fmla="*/ 1481 h 1637"/>
                <a:gd name="T30" fmla="*/ 1243 w 1266"/>
                <a:gd name="T31" fmla="*/ 1377 h 1637"/>
                <a:gd name="T32" fmla="*/ 1266 w 1266"/>
                <a:gd name="T33" fmla="*/ 1254 h 1637"/>
                <a:gd name="T34" fmla="*/ 1266 w 1266"/>
                <a:gd name="T35" fmla="*/ 1115 h 1637"/>
                <a:gd name="T36" fmla="*/ 1243 w 1266"/>
                <a:gd name="T37" fmla="*/ 964 h 1637"/>
                <a:gd name="T38" fmla="*/ 1199 w 1266"/>
                <a:gd name="T39" fmla="*/ 809 h 1637"/>
                <a:gd name="T40" fmla="*/ 1133 w 1266"/>
                <a:gd name="T41" fmla="*/ 654 h 1637"/>
                <a:gd name="T42" fmla="*/ 1050 w 1266"/>
                <a:gd name="T43" fmla="*/ 504 h 1637"/>
                <a:gd name="T44" fmla="*/ 952 w 1266"/>
                <a:gd name="T45" fmla="*/ 368 h 1637"/>
                <a:gd name="T46" fmla="*/ 842 w 1266"/>
                <a:gd name="T47" fmla="*/ 245 h 1637"/>
                <a:gd name="T48" fmla="*/ 725 w 1266"/>
                <a:gd name="T49" fmla="*/ 145 h 1637"/>
                <a:gd name="T50" fmla="*/ 604 w 1266"/>
                <a:gd name="T51" fmla="*/ 69 h 1637"/>
                <a:gd name="T52" fmla="*/ 485 w 1266"/>
                <a:gd name="T53" fmla="*/ 20 h 1637"/>
                <a:gd name="T54" fmla="*/ 370 w 1266"/>
                <a:gd name="T55" fmla="*/ 0 h 1637"/>
                <a:gd name="T56" fmla="*/ 265 w 1266"/>
                <a:gd name="T57" fmla="*/ 9 h 1637"/>
                <a:gd name="T58" fmla="*/ 175 w 1266"/>
                <a:gd name="T59" fmla="*/ 47 h 1637"/>
                <a:gd name="T60" fmla="*/ 100 w 1266"/>
                <a:gd name="T61" fmla="*/ 114 h 1637"/>
                <a:gd name="T62" fmla="*/ 45 w 1266"/>
                <a:gd name="T63" fmla="*/ 206 h 1637"/>
                <a:gd name="T64" fmla="*/ 11 w 1266"/>
                <a:gd name="T65" fmla="*/ 320 h 1637"/>
                <a:gd name="T66" fmla="*/ 0 w 1266"/>
                <a:gd name="T67" fmla="*/ 453 h 1637"/>
                <a:gd name="T68" fmla="*/ 1 w 1266"/>
                <a:gd name="T69" fmla="*/ 453 h 1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66" h="1637">
                  <a:moveTo>
                    <a:pt x="0" y="453"/>
                  </a:moveTo>
                  <a:lnTo>
                    <a:pt x="11" y="598"/>
                  </a:lnTo>
                  <a:lnTo>
                    <a:pt x="45" y="751"/>
                  </a:lnTo>
                  <a:lnTo>
                    <a:pt x="100" y="907"/>
                  </a:lnTo>
                  <a:lnTo>
                    <a:pt x="175" y="1060"/>
                  </a:lnTo>
                  <a:lnTo>
                    <a:pt x="265" y="1204"/>
                  </a:lnTo>
                  <a:lnTo>
                    <a:pt x="370" y="1334"/>
                  </a:lnTo>
                  <a:lnTo>
                    <a:pt x="485" y="1446"/>
                  </a:lnTo>
                  <a:lnTo>
                    <a:pt x="604" y="1535"/>
                  </a:lnTo>
                  <a:lnTo>
                    <a:pt x="725" y="1598"/>
                  </a:lnTo>
                  <a:lnTo>
                    <a:pt x="842" y="1632"/>
                  </a:lnTo>
                  <a:lnTo>
                    <a:pt x="952" y="1637"/>
                  </a:lnTo>
                  <a:lnTo>
                    <a:pt x="1050" y="1614"/>
                  </a:lnTo>
                  <a:lnTo>
                    <a:pt x="1133" y="1561"/>
                  </a:lnTo>
                  <a:lnTo>
                    <a:pt x="1199" y="1481"/>
                  </a:lnTo>
                  <a:lnTo>
                    <a:pt x="1243" y="1377"/>
                  </a:lnTo>
                  <a:lnTo>
                    <a:pt x="1266" y="1254"/>
                  </a:lnTo>
                  <a:lnTo>
                    <a:pt x="1266" y="1115"/>
                  </a:lnTo>
                  <a:lnTo>
                    <a:pt x="1243" y="964"/>
                  </a:lnTo>
                  <a:lnTo>
                    <a:pt x="1199" y="809"/>
                  </a:lnTo>
                  <a:lnTo>
                    <a:pt x="1133" y="654"/>
                  </a:lnTo>
                  <a:lnTo>
                    <a:pt x="1050" y="504"/>
                  </a:lnTo>
                  <a:lnTo>
                    <a:pt x="952" y="368"/>
                  </a:lnTo>
                  <a:lnTo>
                    <a:pt x="842" y="245"/>
                  </a:lnTo>
                  <a:lnTo>
                    <a:pt x="725" y="145"/>
                  </a:lnTo>
                  <a:lnTo>
                    <a:pt x="604" y="69"/>
                  </a:lnTo>
                  <a:lnTo>
                    <a:pt x="485" y="20"/>
                  </a:lnTo>
                  <a:lnTo>
                    <a:pt x="370" y="0"/>
                  </a:lnTo>
                  <a:lnTo>
                    <a:pt x="265" y="9"/>
                  </a:lnTo>
                  <a:lnTo>
                    <a:pt x="175" y="47"/>
                  </a:lnTo>
                  <a:lnTo>
                    <a:pt x="100" y="114"/>
                  </a:lnTo>
                  <a:lnTo>
                    <a:pt x="45" y="206"/>
                  </a:lnTo>
                  <a:lnTo>
                    <a:pt x="11" y="320"/>
                  </a:lnTo>
                  <a:lnTo>
                    <a:pt x="0" y="453"/>
                  </a:lnTo>
                  <a:lnTo>
                    <a:pt x="1" y="453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6746" name="Freeform 74"/>
            <p:cNvSpPr>
              <a:spLocks/>
            </p:cNvSpPr>
            <p:nvPr/>
          </p:nvSpPr>
          <p:spPr bwMode="auto">
            <a:xfrm>
              <a:off x="4327" y="3052"/>
              <a:ext cx="82" cy="309"/>
            </a:xfrm>
            <a:custGeom>
              <a:avLst/>
              <a:gdLst>
                <a:gd name="T0" fmla="*/ 0 w 310"/>
                <a:gd name="T1" fmla="*/ 1144 h 1144"/>
                <a:gd name="T2" fmla="*/ 128 w 310"/>
                <a:gd name="T3" fmla="*/ 1040 h 1144"/>
                <a:gd name="T4" fmla="*/ 224 w 310"/>
                <a:gd name="T5" fmla="*/ 892 h 1144"/>
                <a:gd name="T6" fmla="*/ 285 w 310"/>
                <a:gd name="T7" fmla="*/ 708 h 1144"/>
                <a:gd name="T8" fmla="*/ 310 w 310"/>
                <a:gd name="T9" fmla="*/ 492 h 1144"/>
                <a:gd name="T10" fmla="*/ 297 w 310"/>
                <a:gd name="T11" fmla="*/ 254 h 1144"/>
                <a:gd name="T12" fmla="*/ 246 w 310"/>
                <a:gd name="T13" fmla="*/ 0 h 1144"/>
                <a:gd name="T14" fmla="*/ 247 w 310"/>
                <a:gd name="T15" fmla="*/ 0 h 1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10" h="1144">
                  <a:moveTo>
                    <a:pt x="0" y="1144"/>
                  </a:moveTo>
                  <a:lnTo>
                    <a:pt x="128" y="1040"/>
                  </a:lnTo>
                  <a:lnTo>
                    <a:pt x="224" y="892"/>
                  </a:lnTo>
                  <a:lnTo>
                    <a:pt x="285" y="708"/>
                  </a:lnTo>
                  <a:lnTo>
                    <a:pt x="310" y="492"/>
                  </a:lnTo>
                  <a:lnTo>
                    <a:pt x="297" y="254"/>
                  </a:lnTo>
                  <a:lnTo>
                    <a:pt x="246" y="0"/>
                  </a:lnTo>
                  <a:lnTo>
                    <a:pt x="247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6747" name="Freeform 75"/>
            <p:cNvSpPr>
              <a:spLocks/>
            </p:cNvSpPr>
            <p:nvPr/>
          </p:nvSpPr>
          <p:spPr bwMode="auto">
            <a:xfrm>
              <a:off x="3459" y="2860"/>
              <a:ext cx="569" cy="739"/>
            </a:xfrm>
            <a:custGeom>
              <a:avLst/>
              <a:gdLst>
                <a:gd name="T0" fmla="*/ 0 w 2111"/>
                <a:gd name="T1" fmla="*/ 755 h 2731"/>
                <a:gd name="T2" fmla="*/ 19 w 2111"/>
                <a:gd name="T3" fmla="*/ 997 h 2731"/>
                <a:gd name="T4" fmla="*/ 75 w 2111"/>
                <a:gd name="T5" fmla="*/ 1253 h 2731"/>
                <a:gd name="T6" fmla="*/ 168 w 2111"/>
                <a:gd name="T7" fmla="*/ 1513 h 2731"/>
                <a:gd name="T8" fmla="*/ 293 w 2111"/>
                <a:gd name="T9" fmla="*/ 1768 h 2731"/>
                <a:gd name="T10" fmla="*/ 445 w 2111"/>
                <a:gd name="T11" fmla="*/ 2008 h 2731"/>
                <a:gd name="T12" fmla="*/ 619 w 2111"/>
                <a:gd name="T13" fmla="*/ 2224 h 2731"/>
                <a:gd name="T14" fmla="*/ 808 w 2111"/>
                <a:gd name="T15" fmla="*/ 2410 h 2731"/>
                <a:gd name="T16" fmla="*/ 1008 w 2111"/>
                <a:gd name="T17" fmla="*/ 2558 h 2731"/>
                <a:gd name="T18" fmla="*/ 1209 w 2111"/>
                <a:gd name="T19" fmla="*/ 2664 h 2731"/>
                <a:gd name="T20" fmla="*/ 1405 w 2111"/>
                <a:gd name="T21" fmla="*/ 2721 h 2731"/>
                <a:gd name="T22" fmla="*/ 1588 w 2111"/>
                <a:gd name="T23" fmla="*/ 2731 h 2731"/>
                <a:gd name="T24" fmla="*/ 1751 w 2111"/>
                <a:gd name="T25" fmla="*/ 2690 h 2731"/>
                <a:gd name="T26" fmla="*/ 1890 w 2111"/>
                <a:gd name="T27" fmla="*/ 2602 h 2731"/>
                <a:gd name="T28" fmla="*/ 1999 w 2111"/>
                <a:gd name="T29" fmla="*/ 2470 h 2731"/>
                <a:gd name="T30" fmla="*/ 2074 w 2111"/>
                <a:gd name="T31" fmla="*/ 2297 h 2731"/>
                <a:gd name="T32" fmla="*/ 2111 w 2111"/>
                <a:gd name="T33" fmla="*/ 2091 h 2731"/>
                <a:gd name="T34" fmla="*/ 2111 w 2111"/>
                <a:gd name="T35" fmla="*/ 1858 h 2731"/>
                <a:gd name="T36" fmla="*/ 2074 w 2111"/>
                <a:gd name="T37" fmla="*/ 1608 h 2731"/>
                <a:gd name="T38" fmla="*/ 1999 w 2111"/>
                <a:gd name="T39" fmla="*/ 1349 h 2731"/>
                <a:gd name="T40" fmla="*/ 1890 w 2111"/>
                <a:gd name="T41" fmla="*/ 1091 h 2731"/>
                <a:gd name="T42" fmla="*/ 1751 w 2111"/>
                <a:gd name="T43" fmla="*/ 842 h 2731"/>
                <a:gd name="T44" fmla="*/ 1588 w 2111"/>
                <a:gd name="T45" fmla="*/ 613 h 2731"/>
                <a:gd name="T46" fmla="*/ 1405 w 2111"/>
                <a:gd name="T47" fmla="*/ 411 h 2731"/>
                <a:gd name="T48" fmla="*/ 1209 w 2111"/>
                <a:gd name="T49" fmla="*/ 243 h 2731"/>
                <a:gd name="T50" fmla="*/ 1008 w 2111"/>
                <a:gd name="T51" fmla="*/ 116 h 2731"/>
                <a:gd name="T52" fmla="*/ 808 w 2111"/>
                <a:gd name="T53" fmla="*/ 34 h 2731"/>
                <a:gd name="T54" fmla="*/ 619 w 2111"/>
                <a:gd name="T55" fmla="*/ 0 h 2731"/>
                <a:gd name="T56" fmla="*/ 445 w 2111"/>
                <a:gd name="T57" fmla="*/ 16 h 2731"/>
                <a:gd name="T58" fmla="*/ 293 w 2111"/>
                <a:gd name="T59" fmla="*/ 81 h 2731"/>
                <a:gd name="T60" fmla="*/ 168 w 2111"/>
                <a:gd name="T61" fmla="*/ 191 h 2731"/>
                <a:gd name="T62" fmla="*/ 75 w 2111"/>
                <a:gd name="T63" fmla="*/ 344 h 2731"/>
                <a:gd name="T64" fmla="*/ 19 w 2111"/>
                <a:gd name="T65" fmla="*/ 535 h 2731"/>
                <a:gd name="T66" fmla="*/ 0 w 2111"/>
                <a:gd name="T67" fmla="*/ 755 h 2731"/>
                <a:gd name="T68" fmla="*/ 2 w 2111"/>
                <a:gd name="T69" fmla="*/ 755 h 27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11" h="2731">
                  <a:moveTo>
                    <a:pt x="0" y="755"/>
                  </a:moveTo>
                  <a:lnTo>
                    <a:pt x="19" y="997"/>
                  </a:lnTo>
                  <a:lnTo>
                    <a:pt x="75" y="1253"/>
                  </a:lnTo>
                  <a:lnTo>
                    <a:pt x="168" y="1513"/>
                  </a:lnTo>
                  <a:lnTo>
                    <a:pt x="293" y="1768"/>
                  </a:lnTo>
                  <a:lnTo>
                    <a:pt x="445" y="2008"/>
                  </a:lnTo>
                  <a:lnTo>
                    <a:pt x="619" y="2224"/>
                  </a:lnTo>
                  <a:lnTo>
                    <a:pt x="808" y="2410"/>
                  </a:lnTo>
                  <a:lnTo>
                    <a:pt x="1008" y="2558"/>
                  </a:lnTo>
                  <a:lnTo>
                    <a:pt x="1209" y="2664"/>
                  </a:lnTo>
                  <a:lnTo>
                    <a:pt x="1405" y="2721"/>
                  </a:lnTo>
                  <a:lnTo>
                    <a:pt x="1588" y="2731"/>
                  </a:lnTo>
                  <a:lnTo>
                    <a:pt x="1751" y="2690"/>
                  </a:lnTo>
                  <a:lnTo>
                    <a:pt x="1890" y="2602"/>
                  </a:lnTo>
                  <a:lnTo>
                    <a:pt x="1999" y="2470"/>
                  </a:lnTo>
                  <a:lnTo>
                    <a:pt x="2074" y="2297"/>
                  </a:lnTo>
                  <a:lnTo>
                    <a:pt x="2111" y="2091"/>
                  </a:lnTo>
                  <a:lnTo>
                    <a:pt x="2111" y="1858"/>
                  </a:lnTo>
                  <a:lnTo>
                    <a:pt x="2074" y="1608"/>
                  </a:lnTo>
                  <a:lnTo>
                    <a:pt x="1999" y="1349"/>
                  </a:lnTo>
                  <a:lnTo>
                    <a:pt x="1890" y="1091"/>
                  </a:lnTo>
                  <a:lnTo>
                    <a:pt x="1751" y="842"/>
                  </a:lnTo>
                  <a:lnTo>
                    <a:pt x="1588" y="613"/>
                  </a:lnTo>
                  <a:lnTo>
                    <a:pt x="1405" y="411"/>
                  </a:lnTo>
                  <a:lnTo>
                    <a:pt x="1209" y="243"/>
                  </a:lnTo>
                  <a:lnTo>
                    <a:pt x="1008" y="116"/>
                  </a:lnTo>
                  <a:lnTo>
                    <a:pt x="808" y="34"/>
                  </a:lnTo>
                  <a:lnTo>
                    <a:pt x="619" y="0"/>
                  </a:lnTo>
                  <a:lnTo>
                    <a:pt x="445" y="16"/>
                  </a:lnTo>
                  <a:lnTo>
                    <a:pt x="293" y="81"/>
                  </a:lnTo>
                  <a:lnTo>
                    <a:pt x="168" y="191"/>
                  </a:lnTo>
                  <a:lnTo>
                    <a:pt x="75" y="344"/>
                  </a:lnTo>
                  <a:lnTo>
                    <a:pt x="19" y="535"/>
                  </a:lnTo>
                  <a:lnTo>
                    <a:pt x="0" y="755"/>
                  </a:lnTo>
                  <a:lnTo>
                    <a:pt x="2" y="755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6748" name="Freeform 76"/>
            <p:cNvSpPr>
              <a:spLocks/>
            </p:cNvSpPr>
            <p:nvPr/>
          </p:nvSpPr>
          <p:spPr bwMode="auto">
            <a:xfrm>
              <a:off x="3268" y="3346"/>
              <a:ext cx="274" cy="158"/>
            </a:xfrm>
            <a:custGeom>
              <a:avLst/>
              <a:gdLst>
                <a:gd name="T0" fmla="*/ 1015 w 1015"/>
                <a:gd name="T1" fmla="*/ 0 h 586"/>
                <a:gd name="T2" fmla="*/ 0 w 1015"/>
                <a:gd name="T3" fmla="*/ 586 h 586"/>
                <a:gd name="T4" fmla="*/ 1 w 1015"/>
                <a:gd name="T5" fmla="*/ 586 h 5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15" h="586">
                  <a:moveTo>
                    <a:pt x="1015" y="0"/>
                  </a:moveTo>
                  <a:lnTo>
                    <a:pt x="0" y="586"/>
                  </a:lnTo>
                  <a:lnTo>
                    <a:pt x="1" y="586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6749" name="Freeform 77"/>
            <p:cNvSpPr>
              <a:spLocks/>
            </p:cNvSpPr>
            <p:nvPr/>
          </p:nvSpPr>
          <p:spPr bwMode="auto">
            <a:xfrm>
              <a:off x="4220" y="3421"/>
              <a:ext cx="2" cy="195"/>
            </a:xfrm>
            <a:custGeom>
              <a:avLst/>
              <a:gdLst>
                <a:gd name="T0" fmla="*/ 0 w 1"/>
                <a:gd name="T1" fmla="*/ 0 h 717"/>
                <a:gd name="T2" fmla="*/ 0 w 1"/>
                <a:gd name="T3" fmla="*/ 717 h 717"/>
                <a:gd name="T4" fmla="*/ 1 w 1"/>
                <a:gd name="T5" fmla="*/ 717 h 7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717">
                  <a:moveTo>
                    <a:pt x="0" y="0"/>
                  </a:moveTo>
                  <a:lnTo>
                    <a:pt x="0" y="717"/>
                  </a:lnTo>
                  <a:lnTo>
                    <a:pt x="1" y="717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6750" name="Freeform 78"/>
            <p:cNvSpPr>
              <a:spLocks/>
            </p:cNvSpPr>
            <p:nvPr/>
          </p:nvSpPr>
          <p:spPr bwMode="auto">
            <a:xfrm>
              <a:off x="3649" y="3616"/>
              <a:ext cx="571" cy="328"/>
            </a:xfrm>
            <a:custGeom>
              <a:avLst/>
              <a:gdLst>
                <a:gd name="T0" fmla="*/ 2116 w 2116"/>
                <a:gd name="T1" fmla="*/ 0 h 1222"/>
                <a:gd name="T2" fmla="*/ 0 w 2116"/>
                <a:gd name="T3" fmla="*/ 1222 h 1222"/>
                <a:gd name="T4" fmla="*/ 1 w 2116"/>
                <a:gd name="T5" fmla="*/ 1222 h 1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16" h="1222">
                  <a:moveTo>
                    <a:pt x="2116" y="0"/>
                  </a:moveTo>
                  <a:lnTo>
                    <a:pt x="0" y="1222"/>
                  </a:lnTo>
                  <a:lnTo>
                    <a:pt x="1" y="1222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6751" name="Freeform 79"/>
            <p:cNvSpPr>
              <a:spLocks/>
            </p:cNvSpPr>
            <p:nvPr/>
          </p:nvSpPr>
          <p:spPr bwMode="auto">
            <a:xfrm>
              <a:off x="3877" y="3599"/>
              <a:ext cx="3" cy="14"/>
            </a:xfrm>
            <a:custGeom>
              <a:avLst/>
              <a:gdLst>
                <a:gd name="T0" fmla="*/ 0 w 2"/>
                <a:gd name="T1" fmla="*/ 53 h 53"/>
                <a:gd name="T2" fmla="*/ 0 w 2"/>
                <a:gd name="T3" fmla="*/ 0 h 53"/>
                <a:gd name="T4" fmla="*/ 2 w 2"/>
                <a:gd name="T5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53">
                  <a:moveTo>
                    <a:pt x="0" y="53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6752" name="Freeform 80"/>
            <p:cNvSpPr>
              <a:spLocks/>
            </p:cNvSpPr>
            <p:nvPr/>
          </p:nvSpPr>
          <p:spPr bwMode="auto">
            <a:xfrm>
              <a:off x="3851" y="3599"/>
              <a:ext cx="26" cy="14"/>
            </a:xfrm>
            <a:custGeom>
              <a:avLst/>
              <a:gdLst>
                <a:gd name="T0" fmla="*/ 0 w 101"/>
                <a:gd name="T1" fmla="*/ 0 h 57"/>
                <a:gd name="T2" fmla="*/ 99 w 101"/>
                <a:gd name="T3" fmla="*/ 57 h 57"/>
                <a:gd name="T4" fmla="*/ 101 w 101"/>
                <a:gd name="T5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1" h="57">
                  <a:moveTo>
                    <a:pt x="0" y="0"/>
                  </a:moveTo>
                  <a:lnTo>
                    <a:pt x="99" y="57"/>
                  </a:lnTo>
                  <a:lnTo>
                    <a:pt x="101" y="57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6753" name="Freeform 81"/>
            <p:cNvSpPr>
              <a:spLocks/>
            </p:cNvSpPr>
            <p:nvPr/>
          </p:nvSpPr>
          <p:spPr bwMode="auto">
            <a:xfrm>
              <a:off x="3649" y="3613"/>
              <a:ext cx="228" cy="331"/>
            </a:xfrm>
            <a:custGeom>
              <a:avLst/>
              <a:gdLst>
                <a:gd name="T0" fmla="*/ 0 w 848"/>
                <a:gd name="T1" fmla="*/ 1229 h 1229"/>
                <a:gd name="T2" fmla="*/ 846 w 848"/>
                <a:gd name="T3" fmla="*/ 0 h 1229"/>
                <a:gd name="T4" fmla="*/ 848 w 848"/>
                <a:gd name="T5" fmla="*/ 0 h 1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48" h="1229">
                  <a:moveTo>
                    <a:pt x="0" y="1229"/>
                  </a:moveTo>
                  <a:lnTo>
                    <a:pt x="846" y="0"/>
                  </a:lnTo>
                  <a:lnTo>
                    <a:pt x="848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6754" name="Freeform 82"/>
            <p:cNvSpPr>
              <a:spLocks/>
            </p:cNvSpPr>
            <p:nvPr/>
          </p:nvSpPr>
          <p:spPr bwMode="auto">
            <a:xfrm>
              <a:off x="3459" y="3514"/>
              <a:ext cx="219" cy="320"/>
            </a:xfrm>
            <a:custGeom>
              <a:avLst/>
              <a:gdLst>
                <a:gd name="T0" fmla="*/ 818 w 818"/>
                <a:gd name="T1" fmla="*/ 0 h 1189"/>
                <a:gd name="T2" fmla="*/ 0 w 818"/>
                <a:gd name="T3" fmla="*/ 1189 h 1189"/>
                <a:gd name="T4" fmla="*/ 2 w 818"/>
                <a:gd name="T5" fmla="*/ 1189 h 1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18" h="1189">
                  <a:moveTo>
                    <a:pt x="818" y="0"/>
                  </a:moveTo>
                  <a:lnTo>
                    <a:pt x="0" y="1189"/>
                  </a:lnTo>
                  <a:lnTo>
                    <a:pt x="2" y="1189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6755" name="Freeform 83"/>
            <p:cNvSpPr>
              <a:spLocks/>
            </p:cNvSpPr>
            <p:nvPr/>
          </p:nvSpPr>
          <p:spPr bwMode="auto">
            <a:xfrm>
              <a:off x="3323" y="3538"/>
              <a:ext cx="270" cy="155"/>
            </a:xfrm>
            <a:custGeom>
              <a:avLst/>
              <a:gdLst>
                <a:gd name="T0" fmla="*/ 147 w 997"/>
                <a:gd name="T1" fmla="*/ 492 h 575"/>
                <a:gd name="T2" fmla="*/ 219 w 997"/>
                <a:gd name="T3" fmla="*/ 526 h 575"/>
                <a:gd name="T4" fmla="*/ 302 w 997"/>
                <a:gd name="T5" fmla="*/ 552 h 575"/>
                <a:gd name="T6" fmla="*/ 393 w 997"/>
                <a:gd name="T7" fmla="*/ 569 h 575"/>
                <a:gd name="T8" fmla="*/ 487 w 997"/>
                <a:gd name="T9" fmla="*/ 575 h 575"/>
                <a:gd name="T10" fmla="*/ 582 w 997"/>
                <a:gd name="T11" fmla="*/ 572 h 575"/>
                <a:gd name="T12" fmla="*/ 674 w 997"/>
                <a:gd name="T13" fmla="*/ 558 h 575"/>
                <a:gd name="T14" fmla="*/ 758 w 997"/>
                <a:gd name="T15" fmla="*/ 533 h 575"/>
                <a:gd name="T16" fmla="*/ 835 w 997"/>
                <a:gd name="T17" fmla="*/ 500 h 575"/>
                <a:gd name="T18" fmla="*/ 898 w 997"/>
                <a:gd name="T19" fmla="*/ 461 h 575"/>
                <a:gd name="T20" fmla="*/ 948 w 997"/>
                <a:gd name="T21" fmla="*/ 413 h 575"/>
                <a:gd name="T22" fmla="*/ 981 w 997"/>
                <a:gd name="T23" fmla="*/ 363 h 575"/>
                <a:gd name="T24" fmla="*/ 997 w 997"/>
                <a:gd name="T25" fmla="*/ 309 h 575"/>
                <a:gd name="T26" fmla="*/ 994 w 997"/>
                <a:gd name="T27" fmla="*/ 254 h 575"/>
                <a:gd name="T28" fmla="*/ 975 w 997"/>
                <a:gd name="T29" fmla="*/ 200 h 575"/>
                <a:gd name="T30" fmla="*/ 937 w 997"/>
                <a:gd name="T31" fmla="*/ 150 h 575"/>
                <a:gd name="T32" fmla="*/ 884 w 997"/>
                <a:gd name="T33" fmla="*/ 104 h 575"/>
                <a:gd name="T34" fmla="*/ 817 w 997"/>
                <a:gd name="T35" fmla="*/ 65 h 575"/>
                <a:gd name="T36" fmla="*/ 738 w 997"/>
                <a:gd name="T37" fmla="*/ 34 h 575"/>
                <a:gd name="T38" fmla="*/ 650 w 997"/>
                <a:gd name="T39" fmla="*/ 13 h 575"/>
                <a:gd name="T40" fmla="*/ 558 w 997"/>
                <a:gd name="T41" fmla="*/ 1 h 575"/>
                <a:gd name="T42" fmla="*/ 463 w 997"/>
                <a:gd name="T43" fmla="*/ 0 h 575"/>
                <a:gd name="T44" fmla="*/ 369 w 997"/>
                <a:gd name="T45" fmla="*/ 9 h 575"/>
                <a:gd name="T46" fmla="*/ 281 w 997"/>
                <a:gd name="T47" fmla="*/ 29 h 575"/>
                <a:gd name="T48" fmla="*/ 200 w 997"/>
                <a:gd name="T49" fmla="*/ 57 h 575"/>
                <a:gd name="T50" fmla="*/ 130 w 997"/>
                <a:gd name="T51" fmla="*/ 94 h 575"/>
                <a:gd name="T52" fmla="*/ 73 w 997"/>
                <a:gd name="T53" fmla="*/ 138 h 575"/>
                <a:gd name="T54" fmla="*/ 32 w 997"/>
                <a:gd name="T55" fmla="*/ 187 h 575"/>
                <a:gd name="T56" fmla="*/ 7 w 997"/>
                <a:gd name="T57" fmla="*/ 240 h 575"/>
                <a:gd name="T58" fmla="*/ 0 w 997"/>
                <a:gd name="T59" fmla="*/ 294 h 575"/>
                <a:gd name="T60" fmla="*/ 11 w 997"/>
                <a:gd name="T61" fmla="*/ 348 h 575"/>
                <a:gd name="T62" fmla="*/ 41 w 997"/>
                <a:gd name="T63" fmla="*/ 401 h 575"/>
                <a:gd name="T64" fmla="*/ 86 w 997"/>
                <a:gd name="T65" fmla="*/ 449 h 575"/>
                <a:gd name="T66" fmla="*/ 147 w 997"/>
                <a:gd name="T67" fmla="*/ 492 h 575"/>
                <a:gd name="T68" fmla="*/ 148 w 997"/>
                <a:gd name="T69" fmla="*/ 492 h 5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97" h="575">
                  <a:moveTo>
                    <a:pt x="147" y="492"/>
                  </a:moveTo>
                  <a:lnTo>
                    <a:pt x="219" y="526"/>
                  </a:lnTo>
                  <a:lnTo>
                    <a:pt x="302" y="552"/>
                  </a:lnTo>
                  <a:lnTo>
                    <a:pt x="393" y="569"/>
                  </a:lnTo>
                  <a:lnTo>
                    <a:pt x="487" y="575"/>
                  </a:lnTo>
                  <a:lnTo>
                    <a:pt x="582" y="572"/>
                  </a:lnTo>
                  <a:lnTo>
                    <a:pt x="674" y="558"/>
                  </a:lnTo>
                  <a:lnTo>
                    <a:pt x="758" y="533"/>
                  </a:lnTo>
                  <a:lnTo>
                    <a:pt x="835" y="500"/>
                  </a:lnTo>
                  <a:lnTo>
                    <a:pt x="898" y="461"/>
                  </a:lnTo>
                  <a:lnTo>
                    <a:pt x="948" y="413"/>
                  </a:lnTo>
                  <a:lnTo>
                    <a:pt x="981" y="363"/>
                  </a:lnTo>
                  <a:lnTo>
                    <a:pt x="997" y="309"/>
                  </a:lnTo>
                  <a:lnTo>
                    <a:pt x="994" y="254"/>
                  </a:lnTo>
                  <a:lnTo>
                    <a:pt x="975" y="200"/>
                  </a:lnTo>
                  <a:lnTo>
                    <a:pt x="937" y="150"/>
                  </a:lnTo>
                  <a:lnTo>
                    <a:pt x="884" y="104"/>
                  </a:lnTo>
                  <a:lnTo>
                    <a:pt x="817" y="65"/>
                  </a:lnTo>
                  <a:lnTo>
                    <a:pt x="738" y="34"/>
                  </a:lnTo>
                  <a:lnTo>
                    <a:pt x="650" y="13"/>
                  </a:lnTo>
                  <a:lnTo>
                    <a:pt x="558" y="1"/>
                  </a:lnTo>
                  <a:lnTo>
                    <a:pt x="463" y="0"/>
                  </a:lnTo>
                  <a:lnTo>
                    <a:pt x="369" y="9"/>
                  </a:lnTo>
                  <a:lnTo>
                    <a:pt x="281" y="29"/>
                  </a:lnTo>
                  <a:lnTo>
                    <a:pt x="200" y="57"/>
                  </a:lnTo>
                  <a:lnTo>
                    <a:pt x="130" y="94"/>
                  </a:lnTo>
                  <a:lnTo>
                    <a:pt x="73" y="138"/>
                  </a:lnTo>
                  <a:lnTo>
                    <a:pt x="32" y="187"/>
                  </a:lnTo>
                  <a:lnTo>
                    <a:pt x="7" y="240"/>
                  </a:lnTo>
                  <a:lnTo>
                    <a:pt x="0" y="294"/>
                  </a:lnTo>
                  <a:lnTo>
                    <a:pt x="11" y="348"/>
                  </a:lnTo>
                  <a:lnTo>
                    <a:pt x="41" y="401"/>
                  </a:lnTo>
                  <a:lnTo>
                    <a:pt x="86" y="449"/>
                  </a:lnTo>
                  <a:lnTo>
                    <a:pt x="147" y="492"/>
                  </a:lnTo>
                  <a:lnTo>
                    <a:pt x="148" y="492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6756" name="Freeform 84"/>
            <p:cNvSpPr>
              <a:spLocks/>
            </p:cNvSpPr>
            <p:nvPr/>
          </p:nvSpPr>
          <p:spPr bwMode="auto">
            <a:xfrm>
              <a:off x="3894" y="3868"/>
              <a:ext cx="270" cy="156"/>
            </a:xfrm>
            <a:custGeom>
              <a:avLst/>
              <a:gdLst>
                <a:gd name="T0" fmla="*/ 146 w 996"/>
                <a:gd name="T1" fmla="*/ 491 h 576"/>
                <a:gd name="T2" fmla="*/ 219 w 996"/>
                <a:gd name="T3" fmla="*/ 526 h 576"/>
                <a:gd name="T4" fmla="*/ 302 w 996"/>
                <a:gd name="T5" fmla="*/ 552 h 576"/>
                <a:gd name="T6" fmla="*/ 392 w 996"/>
                <a:gd name="T7" fmla="*/ 569 h 576"/>
                <a:gd name="T8" fmla="*/ 487 w 996"/>
                <a:gd name="T9" fmla="*/ 576 h 576"/>
                <a:gd name="T10" fmla="*/ 582 w 996"/>
                <a:gd name="T11" fmla="*/ 571 h 576"/>
                <a:gd name="T12" fmla="*/ 673 w 996"/>
                <a:gd name="T13" fmla="*/ 557 h 576"/>
                <a:gd name="T14" fmla="*/ 758 w 996"/>
                <a:gd name="T15" fmla="*/ 534 h 576"/>
                <a:gd name="T16" fmla="*/ 834 w 996"/>
                <a:gd name="T17" fmla="*/ 501 h 576"/>
                <a:gd name="T18" fmla="*/ 898 w 996"/>
                <a:gd name="T19" fmla="*/ 460 h 576"/>
                <a:gd name="T20" fmla="*/ 948 w 996"/>
                <a:gd name="T21" fmla="*/ 414 h 576"/>
                <a:gd name="T22" fmla="*/ 981 w 996"/>
                <a:gd name="T23" fmla="*/ 362 h 576"/>
                <a:gd name="T24" fmla="*/ 996 w 996"/>
                <a:gd name="T25" fmla="*/ 308 h 576"/>
                <a:gd name="T26" fmla="*/ 994 w 996"/>
                <a:gd name="T27" fmla="*/ 253 h 576"/>
                <a:gd name="T28" fmla="*/ 974 w 996"/>
                <a:gd name="T29" fmla="*/ 200 h 576"/>
                <a:gd name="T30" fmla="*/ 937 w 996"/>
                <a:gd name="T31" fmla="*/ 149 h 576"/>
                <a:gd name="T32" fmla="*/ 884 w 996"/>
                <a:gd name="T33" fmla="*/ 104 h 576"/>
                <a:gd name="T34" fmla="*/ 816 w 996"/>
                <a:gd name="T35" fmla="*/ 65 h 576"/>
                <a:gd name="T36" fmla="*/ 737 w 996"/>
                <a:gd name="T37" fmla="*/ 34 h 576"/>
                <a:gd name="T38" fmla="*/ 650 w 996"/>
                <a:gd name="T39" fmla="*/ 12 h 576"/>
                <a:gd name="T40" fmla="*/ 557 w 996"/>
                <a:gd name="T41" fmla="*/ 1 h 576"/>
                <a:gd name="T42" fmla="*/ 463 w 996"/>
                <a:gd name="T43" fmla="*/ 0 h 576"/>
                <a:gd name="T44" fmla="*/ 369 w 996"/>
                <a:gd name="T45" fmla="*/ 9 h 576"/>
                <a:gd name="T46" fmla="*/ 281 w 996"/>
                <a:gd name="T47" fmla="*/ 28 h 576"/>
                <a:gd name="T48" fmla="*/ 199 w 996"/>
                <a:gd name="T49" fmla="*/ 57 h 576"/>
                <a:gd name="T50" fmla="*/ 130 w 996"/>
                <a:gd name="T51" fmla="*/ 93 h 576"/>
                <a:gd name="T52" fmla="*/ 72 w 996"/>
                <a:gd name="T53" fmla="*/ 137 h 576"/>
                <a:gd name="T54" fmla="*/ 32 w 996"/>
                <a:gd name="T55" fmla="*/ 187 h 576"/>
                <a:gd name="T56" fmla="*/ 6 w 996"/>
                <a:gd name="T57" fmla="*/ 239 h 576"/>
                <a:gd name="T58" fmla="*/ 0 w 996"/>
                <a:gd name="T59" fmla="*/ 295 h 576"/>
                <a:gd name="T60" fmla="*/ 11 w 996"/>
                <a:gd name="T61" fmla="*/ 349 h 576"/>
                <a:gd name="T62" fmla="*/ 40 w 996"/>
                <a:gd name="T63" fmla="*/ 400 h 576"/>
                <a:gd name="T64" fmla="*/ 86 w 996"/>
                <a:gd name="T65" fmla="*/ 449 h 576"/>
                <a:gd name="T66" fmla="*/ 146 w 996"/>
                <a:gd name="T67" fmla="*/ 491 h 576"/>
                <a:gd name="T68" fmla="*/ 147 w 996"/>
                <a:gd name="T69" fmla="*/ 491 h 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96" h="576">
                  <a:moveTo>
                    <a:pt x="146" y="491"/>
                  </a:moveTo>
                  <a:lnTo>
                    <a:pt x="219" y="526"/>
                  </a:lnTo>
                  <a:lnTo>
                    <a:pt x="302" y="552"/>
                  </a:lnTo>
                  <a:lnTo>
                    <a:pt x="392" y="569"/>
                  </a:lnTo>
                  <a:lnTo>
                    <a:pt x="487" y="576"/>
                  </a:lnTo>
                  <a:lnTo>
                    <a:pt x="582" y="571"/>
                  </a:lnTo>
                  <a:lnTo>
                    <a:pt x="673" y="557"/>
                  </a:lnTo>
                  <a:lnTo>
                    <a:pt x="758" y="534"/>
                  </a:lnTo>
                  <a:lnTo>
                    <a:pt x="834" y="501"/>
                  </a:lnTo>
                  <a:lnTo>
                    <a:pt x="898" y="460"/>
                  </a:lnTo>
                  <a:lnTo>
                    <a:pt x="948" y="414"/>
                  </a:lnTo>
                  <a:lnTo>
                    <a:pt x="981" y="362"/>
                  </a:lnTo>
                  <a:lnTo>
                    <a:pt x="996" y="308"/>
                  </a:lnTo>
                  <a:lnTo>
                    <a:pt x="994" y="253"/>
                  </a:lnTo>
                  <a:lnTo>
                    <a:pt x="974" y="200"/>
                  </a:lnTo>
                  <a:lnTo>
                    <a:pt x="937" y="149"/>
                  </a:lnTo>
                  <a:lnTo>
                    <a:pt x="884" y="104"/>
                  </a:lnTo>
                  <a:lnTo>
                    <a:pt x="816" y="65"/>
                  </a:lnTo>
                  <a:lnTo>
                    <a:pt x="737" y="34"/>
                  </a:lnTo>
                  <a:lnTo>
                    <a:pt x="650" y="12"/>
                  </a:lnTo>
                  <a:lnTo>
                    <a:pt x="557" y="1"/>
                  </a:lnTo>
                  <a:lnTo>
                    <a:pt x="463" y="0"/>
                  </a:lnTo>
                  <a:lnTo>
                    <a:pt x="369" y="9"/>
                  </a:lnTo>
                  <a:lnTo>
                    <a:pt x="281" y="28"/>
                  </a:lnTo>
                  <a:lnTo>
                    <a:pt x="199" y="57"/>
                  </a:lnTo>
                  <a:lnTo>
                    <a:pt x="130" y="93"/>
                  </a:lnTo>
                  <a:lnTo>
                    <a:pt x="72" y="137"/>
                  </a:lnTo>
                  <a:lnTo>
                    <a:pt x="32" y="187"/>
                  </a:lnTo>
                  <a:lnTo>
                    <a:pt x="6" y="239"/>
                  </a:lnTo>
                  <a:lnTo>
                    <a:pt x="0" y="295"/>
                  </a:lnTo>
                  <a:lnTo>
                    <a:pt x="11" y="349"/>
                  </a:lnTo>
                  <a:lnTo>
                    <a:pt x="40" y="400"/>
                  </a:lnTo>
                  <a:lnTo>
                    <a:pt x="86" y="449"/>
                  </a:lnTo>
                  <a:lnTo>
                    <a:pt x="146" y="491"/>
                  </a:lnTo>
                  <a:lnTo>
                    <a:pt x="147" y="491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6757" name="Freeform 85"/>
            <p:cNvSpPr>
              <a:spLocks/>
            </p:cNvSpPr>
            <p:nvPr/>
          </p:nvSpPr>
          <p:spPr bwMode="auto">
            <a:xfrm>
              <a:off x="3190" y="3504"/>
              <a:ext cx="78" cy="221"/>
            </a:xfrm>
            <a:custGeom>
              <a:avLst/>
              <a:gdLst>
                <a:gd name="T0" fmla="*/ 289 w 290"/>
                <a:gd name="T1" fmla="*/ 0 h 815"/>
                <a:gd name="T2" fmla="*/ 177 w 290"/>
                <a:gd name="T3" fmla="*/ 77 h 815"/>
                <a:gd name="T4" fmla="*/ 89 w 290"/>
                <a:gd name="T5" fmla="*/ 164 h 815"/>
                <a:gd name="T6" fmla="*/ 30 w 290"/>
                <a:gd name="T7" fmla="*/ 259 h 815"/>
                <a:gd name="T8" fmla="*/ 0 w 290"/>
                <a:gd name="T9" fmla="*/ 357 h 815"/>
                <a:gd name="T10" fmla="*/ 0 w 290"/>
                <a:gd name="T11" fmla="*/ 457 h 815"/>
                <a:gd name="T12" fmla="*/ 30 w 290"/>
                <a:gd name="T13" fmla="*/ 556 h 815"/>
                <a:gd name="T14" fmla="*/ 89 w 290"/>
                <a:gd name="T15" fmla="*/ 651 h 815"/>
                <a:gd name="T16" fmla="*/ 177 w 290"/>
                <a:gd name="T17" fmla="*/ 738 h 815"/>
                <a:gd name="T18" fmla="*/ 289 w 290"/>
                <a:gd name="T19" fmla="*/ 815 h 815"/>
                <a:gd name="T20" fmla="*/ 290 w 290"/>
                <a:gd name="T21" fmla="*/ 815 h 8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90" h="815">
                  <a:moveTo>
                    <a:pt x="289" y="0"/>
                  </a:moveTo>
                  <a:lnTo>
                    <a:pt x="177" y="77"/>
                  </a:lnTo>
                  <a:lnTo>
                    <a:pt x="89" y="164"/>
                  </a:lnTo>
                  <a:lnTo>
                    <a:pt x="30" y="259"/>
                  </a:lnTo>
                  <a:lnTo>
                    <a:pt x="0" y="357"/>
                  </a:lnTo>
                  <a:lnTo>
                    <a:pt x="0" y="457"/>
                  </a:lnTo>
                  <a:lnTo>
                    <a:pt x="30" y="556"/>
                  </a:lnTo>
                  <a:lnTo>
                    <a:pt x="89" y="651"/>
                  </a:lnTo>
                  <a:lnTo>
                    <a:pt x="177" y="738"/>
                  </a:lnTo>
                  <a:lnTo>
                    <a:pt x="289" y="815"/>
                  </a:lnTo>
                  <a:lnTo>
                    <a:pt x="290" y="815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6758" name="Freeform 86"/>
            <p:cNvSpPr>
              <a:spLocks/>
            </p:cNvSpPr>
            <p:nvPr/>
          </p:nvSpPr>
          <p:spPr bwMode="auto">
            <a:xfrm>
              <a:off x="3268" y="3725"/>
              <a:ext cx="191" cy="109"/>
            </a:xfrm>
            <a:custGeom>
              <a:avLst/>
              <a:gdLst>
                <a:gd name="T0" fmla="*/ 0 w 707"/>
                <a:gd name="T1" fmla="*/ 0 h 408"/>
                <a:gd name="T2" fmla="*/ 705 w 707"/>
                <a:gd name="T3" fmla="*/ 408 h 408"/>
                <a:gd name="T4" fmla="*/ 707 w 707"/>
                <a:gd name="T5" fmla="*/ 408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07" h="408">
                  <a:moveTo>
                    <a:pt x="0" y="0"/>
                  </a:moveTo>
                  <a:lnTo>
                    <a:pt x="705" y="408"/>
                  </a:lnTo>
                  <a:lnTo>
                    <a:pt x="707" y="408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6759" name="Freeform 87"/>
            <p:cNvSpPr>
              <a:spLocks/>
            </p:cNvSpPr>
            <p:nvPr/>
          </p:nvSpPr>
          <p:spPr bwMode="auto">
            <a:xfrm>
              <a:off x="3459" y="3834"/>
              <a:ext cx="190" cy="110"/>
            </a:xfrm>
            <a:custGeom>
              <a:avLst/>
              <a:gdLst>
                <a:gd name="T0" fmla="*/ 0 w 707"/>
                <a:gd name="T1" fmla="*/ 0 h 407"/>
                <a:gd name="T2" fmla="*/ 706 w 707"/>
                <a:gd name="T3" fmla="*/ 407 h 407"/>
                <a:gd name="T4" fmla="*/ 707 w 707"/>
                <a:gd name="T5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07" h="407">
                  <a:moveTo>
                    <a:pt x="0" y="0"/>
                  </a:moveTo>
                  <a:lnTo>
                    <a:pt x="706" y="407"/>
                  </a:lnTo>
                  <a:lnTo>
                    <a:pt x="707" y="407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6760" name="Freeform 88"/>
            <p:cNvSpPr>
              <a:spLocks/>
            </p:cNvSpPr>
            <p:nvPr/>
          </p:nvSpPr>
          <p:spPr bwMode="auto">
            <a:xfrm>
              <a:off x="3649" y="3944"/>
              <a:ext cx="192" cy="111"/>
            </a:xfrm>
            <a:custGeom>
              <a:avLst/>
              <a:gdLst>
                <a:gd name="T0" fmla="*/ 0 w 707"/>
                <a:gd name="T1" fmla="*/ 0 h 408"/>
                <a:gd name="T2" fmla="*/ 705 w 707"/>
                <a:gd name="T3" fmla="*/ 408 h 408"/>
                <a:gd name="T4" fmla="*/ 707 w 707"/>
                <a:gd name="T5" fmla="*/ 408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07" h="408">
                  <a:moveTo>
                    <a:pt x="0" y="0"/>
                  </a:moveTo>
                  <a:lnTo>
                    <a:pt x="705" y="408"/>
                  </a:lnTo>
                  <a:lnTo>
                    <a:pt x="707" y="408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6761" name="Freeform 89"/>
            <p:cNvSpPr>
              <a:spLocks/>
            </p:cNvSpPr>
            <p:nvPr/>
          </p:nvSpPr>
          <p:spPr bwMode="auto">
            <a:xfrm>
              <a:off x="4220" y="3944"/>
              <a:ext cx="571" cy="330"/>
            </a:xfrm>
            <a:custGeom>
              <a:avLst/>
              <a:gdLst>
                <a:gd name="T0" fmla="*/ 2117 w 2117"/>
                <a:gd name="T1" fmla="*/ 0 h 1223"/>
                <a:gd name="T2" fmla="*/ 0 w 2117"/>
                <a:gd name="T3" fmla="*/ 1223 h 1223"/>
                <a:gd name="T4" fmla="*/ 1 w 2117"/>
                <a:gd name="T5" fmla="*/ 1223 h 1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17" h="1223">
                  <a:moveTo>
                    <a:pt x="2117" y="0"/>
                  </a:moveTo>
                  <a:lnTo>
                    <a:pt x="0" y="1223"/>
                  </a:lnTo>
                  <a:lnTo>
                    <a:pt x="1" y="1223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6762" name="Freeform 90"/>
            <p:cNvSpPr>
              <a:spLocks/>
            </p:cNvSpPr>
            <p:nvPr/>
          </p:nvSpPr>
          <p:spPr bwMode="auto">
            <a:xfrm>
              <a:off x="3190" y="3834"/>
              <a:ext cx="78" cy="110"/>
            </a:xfrm>
            <a:custGeom>
              <a:avLst/>
              <a:gdLst>
                <a:gd name="T0" fmla="*/ 0 w 294"/>
                <a:gd name="T1" fmla="*/ 0 h 407"/>
                <a:gd name="T2" fmla="*/ 13 w 294"/>
                <a:gd name="T3" fmla="*/ 89 h 407"/>
                <a:gd name="T4" fmla="*/ 49 w 294"/>
                <a:gd name="T5" fmla="*/ 178 h 407"/>
                <a:gd name="T6" fmla="*/ 109 w 294"/>
                <a:gd name="T7" fmla="*/ 261 h 407"/>
                <a:gd name="T8" fmla="*/ 190 w 294"/>
                <a:gd name="T9" fmla="*/ 339 h 407"/>
                <a:gd name="T10" fmla="*/ 293 w 294"/>
                <a:gd name="T11" fmla="*/ 407 h 407"/>
                <a:gd name="T12" fmla="*/ 294 w 294"/>
                <a:gd name="T13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4" h="407">
                  <a:moveTo>
                    <a:pt x="0" y="0"/>
                  </a:moveTo>
                  <a:lnTo>
                    <a:pt x="13" y="89"/>
                  </a:lnTo>
                  <a:lnTo>
                    <a:pt x="49" y="178"/>
                  </a:lnTo>
                  <a:lnTo>
                    <a:pt x="109" y="261"/>
                  </a:lnTo>
                  <a:lnTo>
                    <a:pt x="190" y="339"/>
                  </a:lnTo>
                  <a:lnTo>
                    <a:pt x="293" y="407"/>
                  </a:lnTo>
                  <a:lnTo>
                    <a:pt x="294" y="407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6763" name="Freeform 91"/>
            <p:cNvSpPr>
              <a:spLocks/>
            </p:cNvSpPr>
            <p:nvPr/>
          </p:nvSpPr>
          <p:spPr bwMode="auto">
            <a:xfrm>
              <a:off x="3268" y="3944"/>
              <a:ext cx="570" cy="330"/>
            </a:xfrm>
            <a:custGeom>
              <a:avLst/>
              <a:gdLst>
                <a:gd name="T0" fmla="*/ 2116 w 2116"/>
                <a:gd name="T1" fmla="*/ 1223 h 1223"/>
                <a:gd name="T2" fmla="*/ 0 w 2116"/>
                <a:gd name="T3" fmla="*/ 0 h 1223"/>
                <a:gd name="T4" fmla="*/ 1 w 2116"/>
                <a:gd name="T5" fmla="*/ 0 h 1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16" h="1223">
                  <a:moveTo>
                    <a:pt x="2116" y="1223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6764" name="Freeform 92"/>
            <p:cNvSpPr>
              <a:spLocks/>
            </p:cNvSpPr>
            <p:nvPr/>
          </p:nvSpPr>
          <p:spPr bwMode="auto">
            <a:xfrm>
              <a:off x="3838" y="4055"/>
              <a:ext cx="382" cy="44"/>
            </a:xfrm>
            <a:custGeom>
              <a:avLst/>
              <a:gdLst>
                <a:gd name="T0" fmla="*/ 0 w 1412"/>
                <a:gd name="T1" fmla="*/ 0 h 166"/>
                <a:gd name="T2" fmla="*/ 133 w 1412"/>
                <a:gd name="T3" fmla="*/ 65 h 166"/>
                <a:gd name="T4" fmla="*/ 284 w 1412"/>
                <a:gd name="T5" fmla="*/ 114 h 166"/>
                <a:gd name="T6" fmla="*/ 447 w 1412"/>
                <a:gd name="T7" fmla="*/ 148 h 166"/>
                <a:gd name="T8" fmla="*/ 619 w 1412"/>
                <a:gd name="T9" fmla="*/ 166 h 166"/>
                <a:gd name="T10" fmla="*/ 792 w 1412"/>
                <a:gd name="T11" fmla="*/ 166 h 166"/>
                <a:gd name="T12" fmla="*/ 964 w 1412"/>
                <a:gd name="T13" fmla="*/ 148 h 166"/>
                <a:gd name="T14" fmla="*/ 1127 w 1412"/>
                <a:gd name="T15" fmla="*/ 114 h 166"/>
                <a:gd name="T16" fmla="*/ 1278 w 1412"/>
                <a:gd name="T17" fmla="*/ 65 h 166"/>
                <a:gd name="T18" fmla="*/ 1411 w 1412"/>
                <a:gd name="T19" fmla="*/ 0 h 166"/>
                <a:gd name="T20" fmla="*/ 1412 w 1412"/>
                <a:gd name="T21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12" h="166">
                  <a:moveTo>
                    <a:pt x="0" y="0"/>
                  </a:moveTo>
                  <a:lnTo>
                    <a:pt x="133" y="65"/>
                  </a:lnTo>
                  <a:lnTo>
                    <a:pt x="284" y="114"/>
                  </a:lnTo>
                  <a:lnTo>
                    <a:pt x="447" y="148"/>
                  </a:lnTo>
                  <a:lnTo>
                    <a:pt x="619" y="166"/>
                  </a:lnTo>
                  <a:lnTo>
                    <a:pt x="792" y="166"/>
                  </a:lnTo>
                  <a:lnTo>
                    <a:pt x="964" y="148"/>
                  </a:lnTo>
                  <a:lnTo>
                    <a:pt x="1127" y="114"/>
                  </a:lnTo>
                  <a:lnTo>
                    <a:pt x="1278" y="65"/>
                  </a:lnTo>
                  <a:lnTo>
                    <a:pt x="1411" y="0"/>
                  </a:lnTo>
                  <a:lnTo>
                    <a:pt x="1412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6765" name="Freeform 93"/>
            <p:cNvSpPr>
              <a:spLocks/>
            </p:cNvSpPr>
            <p:nvPr/>
          </p:nvSpPr>
          <p:spPr bwMode="auto">
            <a:xfrm>
              <a:off x="3838" y="4274"/>
              <a:ext cx="382" cy="46"/>
            </a:xfrm>
            <a:custGeom>
              <a:avLst/>
              <a:gdLst>
                <a:gd name="T0" fmla="*/ 0 w 1412"/>
                <a:gd name="T1" fmla="*/ 0 h 167"/>
                <a:gd name="T2" fmla="*/ 133 w 1412"/>
                <a:gd name="T3" fmla="*/ 64 h 167"/>
                <a:gd name="T4" fmla="*/ 284 w 1412"/>
                <a:gd name="T5" fmla="*/ 115 h 167"/>
                <a:gd name="T6" fmla="*/ 447 w 1412"/>
                <a:gd name="T7" fmla="*/ 149 h 167"/>
                <a:gd name="T8" fmla="*/ 619 w 1412"/>
                <a:gd name="T9" fmla="*/ 167 h 167"/>
                <a:gd name="T10" fmla="*/ 792 w 1412"/>
                <a:gd name="T11" fmla="*/ 167 h 167"/>
                <a:gd name="T12" fmla="*/ 964 w 1412"/>
                <a:gd name="T13" fmla="*/ 149 h 167"/>
                <a:gd name="T14" fmla="*/ 1127 w 1412"/>
                <a:gd name="T15" fmla="*/ 115 h 167"/>
                <a:gd name="T16" fmla="*/ 1278 w 1412"/>
                <a:gd name="T17" fmla="*/ 64 h 167"/>
                <a:gd name="T18" fmla="*/ 1411 w 1412"/>
                <a:gd name="T19" fmla="*/ 0 h 167"/>
                <a:gd name="T20" fmla="*/ 1412 w 1412"/>
                <a:gd name="T21" fmla="*/ 0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12" h="167">
                  <a:moveTo>
                    <a:pt x="0" y="0"/>
                  </a:moveTo>
                  <a:lnTo>
                    <a:pt x="133" y="64"/>
                  </a:lnTo>
                  <a:lnTo>
                    <a:pt x="284" y="115"/>
                  </a:lnTo>
                  <a:lnTo>
                    <a:pt x="447" y="149"/>
                  </a:lnTo>
                  <a:lnTo>
                    <a:pt x="619" y="167"/>
                  </a:lnTo>
                  <a:lnTo>
                    <a:pt x="792" y="167"/>
                  </a:lnTo>
                  <a:lnTo>
                    <a:pt x="964" y="149"/>
                  </a:lnTo>
                  <a:lnTo>
                    <a:pt x="1127" y="115"/>
                  </a:lnTo>
                  <a:lnTo>
                    <a:pt x="1278" y="64"/>
                  </a:lnTo>
                  <a:lnTo>
                    <a:pt x="1411" y="0"/>
                  </a:lnTo>
                  <a:lnTo>
                    <a:pt x="1412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6766" name="Freeform 94"/>
            <p:cNvSpPr>
              <a:spLocks/>
            </p:cNvSpPr>
            <p:nvPr/>
          </p:nvSpPr>
          <p:spPr bwMode="auto">
            <a:xfrm>
              <a:off x="3841" y="2753"/>
              <a:ext cx="323" cy="115"/>
            </a:xfrm>
            <a:custGeom>
              <a:avLst/>
              <a:gdLst>
                <a:gd name="T0" fmla="*/ 1193 w 1193"/>
                <a:gd name="T1" fmla="*/ 358 h 423"/>
                <a:gd name="T2" fmla="*/ 1087 w 1193"/>
                <a:gd name="T3" fmla="*/ 402 h 423"/>
                <a:gd name="T4" fmla="*/ 963 w 1193"/>
                <a:gd name="T5" fmla="*/ 423 h 423"/>
                <a:gd name="T6" fmla="*/ 831 w 1193"/>
                <a:gd name="T7" fmla="*/ 422 h 423"/>
                <a:gd name="T8" fmla="*/ 699 w 1193"/>
                <a:gd name="T9" fmla="*/ 404 h 423"/>
                <a:gd name="T10" fmla="*/ 566 w 1193"/>
                <a:gd name="T11" fmla="*/ 369 h 423"/>
                <a:gd name="T12" fmla="*/ 433 w 1193"/>
                <a:gd name="T13" fmla="*/ 324 h 423"/>
                <a:gd name="T14" fmla="*/ 310 w 1193"/>
                <a:gd name="T15" fmla="*/ 271 h 423"/>
                <a:gd name="T16" fmla="*/ 205 w 1193"/>
                <a:gd name="T17" fmla="*/ 216 h 423"/>
                <a:gd name="T18" fmla="*/ 118 w 1193"/>
                <a:gd name="T19" fmla="*/ 161 h 423"/>
                <a:gd name="T20" fmla="*/ 53 w 1193"/>
                <a:gd name="T21" fmla="*/ 105 h 423"/>
                <a:gd name="T22" fmla="*/ 13 w 1193"/>
                <a:gd name="T23" fmla="*/ 51 h 423"/>
                <a:gd name="T24" fmla="*/ 0 w 1193"/>
                <a:gd name="T25" fmla="*/ 0 h 423"/>
                <a:gd name="T26" fmla="*/ 1 w 1193"/>
                <a:gd name="T27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93" h="423">
                  <a:moveTo>
                    <a:pt x="1193" y="358"/>
                  </a:moveTo>
                  <a:lnTo>
                    <a:pt x="1087" y="402"/>
                  </a:lnTo>
                  <a:lnTo>
                    <a:pt x="963" y="423"/>
                  </a:lnTo>
                  <a:lnTo>
                    <a:pt x="831" y="422"/>
                  </a:lnTo>
                  <a:lnTo>
                    <a:pt x="699" y="404"/>
                  </a:lnTo>
                  <a:lnTo>
                    <a:pt x="566" y="369"/>
                  </a:lnTo>
                  <a:lnTo>
                    <a:pt x="433" y="324"/>
                  </a:lnTo>
                  <a:lnTo>
                    <a:pt x="310" y="271"/>
                  </a:lnTo>
                  <a:lnTo>
                    <a:pt x="205" y="216"/>
                  </a:lnTo>
                  <a:lnTo>
                    <a:pt x="118" y="161"/>
                  </a:lnTo>
                  <a:lnTo>
                    <a:pt x="53" y="105"/>
                  </a:lnTo>
                  <a:lnTo>
                    <a:pt x="13" y="51"/>
                  </a:ln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6767" name="Freeform 95"/>
            <p:cNvSpPr>
              <a:spLocks/>
            </p:cNvSpPr>
            <p:nvPr/>
          </p:nvSpPr>
          <p:spPr bwMode="auto">
            <a:xfrm>
              <a:off x="4164" y="2753"/>
              <a:ext cx="53" cy="98"/>
            </a:xfrm>
            <a:custGeom>
              <a:avLst/>
              <a:gdLst>
                <a:gd name="T0" fmla="*/ 204 w 204"/>
                <a:gd name="T1" fmla="*/ 0 h 358"/>
                <a:gd name="T2" fmla="*/ 192 w 204"/>
                <a:gd name="T3" fmla="*/ 104 h 358"/>
                <a:gd name="T4" fmla="*/ 152 w 204"/>
                <a:gd name="T5" fmla="*/ 204 h 358"/>
                <a:gd name="T6" fmla="*/ 86 w 204"/>
                <a:gd name="T7" fmla="*/ 291 h 358"/>
                <a:gd name="T8" fmla="*/ 0 w 204"/>
                <a:gd name="T9" fmla="*/ 358 h 358"/>
                <a:gd name="T10" fmla="*/ 1 w 204"/>
                <a:gd name="T11" fmla="*/ 358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4" h="358">
                  <a:moveTo>
                    <a:pt x="204" y="0"/>
                  </a:moveTo>
                  <a:lnTo>
                    <a:pt x="192" y="104"/>
                  </a:lnTo>
                  <a:lnTo>
                    <a:pt x="152" y="204"/>
                  </a:lnTo>
                  <a:lnTo>
                    <a:pt x="86" y="291"/>
                  </a:lnTo>
                  <a:lnTo>
                    <a:pt x="0" y="358"/>
                  </a:lnTo>
                  <a:lnTo>
                    <a:pt x="1" y="358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6768" name="Freeform 96"/>
            <p:cNvSpPr>
              <a:spLocks/>
            </p:cNvSpPr>
            <p:nvPr/>
          </p:nvSpPr>
          <p:spPr bwMode="auto">
            <a:xfrm>
              <a:off x="3841" y="2515"/>
              <a:ext cx="376" cy="219"/>
            </a:xfrm>
            <a:custGeom>
              <a:avLst/>
              <a:gdLst>
                <a:gd name="T0" fmla="*/ 1191 w 1395"/>
                <a:gd name="T1" fmla="*/ 118 h 805"/>
                <a:gd name="T2" fmla="*/ 1088 w 1395"/>
                <a:gd name="T3" fmla="*/ 68 h 805"/>
                <a:gd name="T4" fmla="*/ 971 w 1395"/>
                <a:gd name="T5" fmla="*/ 32 h 805"/>
                <a:gd name="T6" fmla="*/ 845 w 1395"/>
                <a:gd name="T7" fmla="*/ 9 h 805"/>
                <a:gd name="T8" fmla="*/ 713 w 1395"/>
                <a:gd name="T9" fmla="*/ 0 h 805"/>
                <a:gd name="T10" fmla="*/ 581 w 1395"/>
                <a:gd name="T11" fmla="*/ 5 h 805"/>
                <a:gd name="T12" fmla="*/ 452 w 1395"/>
                <a:gd name="T13" fmla="*/ 25 h 805"/>
                <a:gd name="T14" fmla="*/ 333 w 1395"/>
                <a:gd name="T15" fmla="*/ 58 h 805"/>
                <a:gd name="T16" fmla="*/ 226 w 1395"/>
                <a:gd name="T17" fmla="*/ 104 h 805"/>
                <a:gd name="T18" fmla="*/ 137 w 1395"/>
                <a:gd name="T19" fmla="*/ 161 h 805"/>
                <a:gd name="T20" fmla="*/ 69 w 1395"/>
                <a:gd name="T21" fmla="*/ 227 h 805"/>
                <a:gd name="T22" fmla="*/ 22 w 1395"/>
                <a:gd name="T23" fmla="*/ 298 h 805"/>
                <a:gd name="T24" fmla="*/ 0 w 1395"/>
                <a:gd name="T25" fmla="*/ 374 h 805"/>
                <a:gd name="T26" fmla="*/ 2 w 1395"/>
                <a:gd name="T27" fmla="*/ 450 h 805"/>
                <a:gd name="T28" fmla="*/ 31 w 1395"/>
                <a:gd name="T29" fmla="*/ 525 h 805"/>
                <a:gd name="T30" fmla="*/ 84 w 1395"/>
                <a:gd name="T31" fmla="*/ 596 h 805"/>
                <a:gd name="T32" fmla="*/ 158 w 1395"/>
                <a:gd name="T33" fmla="*/ 660 h 805"/>
                <a:gd name="T34" fmla="*/ 252 w 1395"/>
                <a:gd name="T35" fmla="*/ 714 h 805"/>
                <a:gd name="T36" fmla="*/ 362 w 1395"/>
                <a:gd name="T37" fmla="*/ 757 h 805"/>
                <a:gd name="T38" fmla="*/ 484 w 1395"/>
                <a:gd name="T39" fmla="*/ 787 h 805"/>
                <a:gd name="T40" fmla="*/ 613 w 1395"/>
                <a:gd name="T41" fmla="*/ 803 h 805"/>
                <a:gd name="T42" fmla="*/ 746 w 1395"/>
                <a:gd name="T43" fmla="*/ 805 h 805"/>
                <a:gd name="T44" fmla="*/ 878 w 1395"/>
                <a:gd name="T45" fmla="*/ 792 h 805"/>
                <a:gd name="T46" fmla="*/ 1001 w 1395"/>
                <a:gd name="T47" fmla="*/ 766 h 805"/>
                <a:gd name="T48" fmla="*/ 1115 w 1395"/>
                <a:gd name="T49" fmla="*/ 726 h 805"/>
                <a:gd name="T50" fmla="*/ 1213 w 1395"/>
                <a:gd name="T51" fmla="*/ 674 h 805"/>
                <a:gd name="T52" fmla="*/ 1293 w 1395"/>
                <a:gd name="T53" fmla="*/ 612 h 805"/>
                <a:gd name="T54" fmla="*/ 1351 w 1395"/>
                <a:gd name="T55" fmla="*/ 544 h 805"/>
                <a:gd name="T56" fmla="*/ 1385 w 1395"/>
                <a:gd name="T57" fmla="*/ 469 h 805"/>
                <a:gd name="T58" fmla="*/ 1395 w 1395"/>
                <a:gd name="T59" fmla="*/ 393 h 805"/>
                <a:gd name="T60" fmla="*/ 1379 w 1395"/>
                <a:gd name="T61" fmla="*/ 317 h 805"/>
                <a:gd name="T62" fmla="*/ 1338 w 1395"/>
                <a:gd name="T63" fmla="*/ 244 h 805"/>
                <a:gd name="T64" fmla="*/ 1274 w 1395"/>
                <a:gd name="T65" fmla="*/ 176 h 805"/>
                <a:gd name="T66" fmla="*/ 1191 w 1395"/>
                <a:gd name="T67" fmla="*/ 118 h 805"/>
                <a:gd name="T68" fmla="*/ 1192 w 1395"/>
                <a:gd name="T69" fmla="*/ 118 h 8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95" h="805">
                  <a:moveTo>
                    <a:pt x="1191" y="118"/>
                  </a:moveTo>
                  <a:lnTo>
                    <a:pt x="1088" y="68"/>
                  </a:lnTo>
                  <a:lnTo>
                    <a:pt x="971" y="32"/>
                  </a:lnTo>
                  <a:lnTo>
                    <a:pt x="845" y="9"/>
                  </a:lnTo>
                  <a:lnTo>
                    <a:pt x="713" y="0"/>
                  </a:lnTo>
                  <a:lnTo>
                    <a:pt x="581" y="5"/>
                  </a:lnTo>
                  <a:lnTo>
                    <a:pt x="452" y="25"/>
                  </a:lnTo>
                  <a:lnTo>
                    <a:pt x="333" y="58"/>
                  </a:lnTo>
                  <a:lnTo>
                    <a:pt x="226" y="104"/>
                  </a:lnTo>
                  <a:lnTo>
                    <a:pt x="137" y="161"/>
                  </a:lnTo>
                  <a:lnTo>
                    <a:pt x="69" y="227"/>
                  </a:lnTo>
                  <a:lnTo>
                    <a:pt x="22" y="298"/>
                  </a:lnTo>
                  <a:lnTo>
                    <a:pt x="0" y="374"/>
                  </a:lnTo>
                  <a:lnTo>
                    <a:pt x="2" y="450"/>
                  </a:lnTo>
                  <a:lnTo>
                    <a:pt x="31" y="525"/>
                  </a:lnTo>
                  <a:lnTo>
                    <a:pt x="84" y="596"/>
                  </a:lnTo>
                  <a:lnTo>
                    <a:pt x="158" y="660"/>
                  </a:lnTo>
                  <a:lnTo>
                    <a:pt x="252" y="714"/>
                  </a:lnTo>
                  <a:lnTo>
                    <a:pt x="362" y="757"/>
                  </a:lnTo>
                  <a:lnTo>
                    <a:pt x="484" y="787"/>
                  </a:lnTo>
                  <a:lnTo>
                    <a:pt x="613" y="803"/>
                  </a:lnTo>
                  <a:lnTo>
                    <a:pt x="746" y="805"/>
                  </a:lnTo>
                  <a:lnTo>
                    <a:pt x="878" y="792"/>
                  </a:lnTo>
                  <a:lnTo>
                    <a:pt x="1001" y="766"/>
                  </a:lnTo>
                  <a:lnTo>
                    <a:pt x="1115" y="726"/>
                  </a:lnTo>
                  <a:lnTo>
                    <a:pt x="1213" y="674"/>
                  </a:lnTo>
                  <a:lnTo>
                    <a:pt x="1293" y="612"/>
                  </a:lnTo>
                  <a:lnTo>
                    <a:pt x="1351" y="544"/>
                  </a:lnTo>
                  <a:lnTo>
                    <a:pt x="1385" y="469"/>
                  </a:lnTo>
                  <a:lnTo>
                    <a:pt x="1395" y="393"/>
                  </a:lnTo>
                  <a:lnTo>
                    <a:pt x="1379" y="317"/>
                  </a:lnTo>
                  <a:lnTo>
                    <a:pt x="1338" y="244"/>
                  </a:lnTo>
                  <a:lnTo>
                    <a:pt x="1274" y="176"/>
                  </a:lnTo>
                  <a:lnTo>
                    <a:pt x="1191" y="118"/>
                  </a:lnTo>
                  <a:lnTo>
                    <a:pt x="1192" y="118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6769" name="Freeform 97"/>
            <p:cNvSpPr>
              <a:spLocks/>
            </p:cNvSpPr>
            <p:nvPr/>
          </p:nvSpPr>
          <p:spPr bwMode="auto">
            <a:xfrm>
              <a:off x="3928" y="2566"/>
              <a:ext cx="202" cy="117"/>
            </a:xfrm>
            <a:custGeom>
              <a:avLst/>
              <a:gdLst>
                <a:gd name="T0" fmla="*/ 110 w 747"/>
                <a:gd name="T1" fmla="*/ 368 h 432"/>
                <a:gd name="T2" fmla="*/ 164 w 747"/>
                <a:gd name="T3" fmla="*/ 395 h 432"/>
                <a:gd name="T4" fmla="*/ 227 w 747"/>
                <a:gd name="T5" fmla="*/ 414 h 432"/>
                <a:gd name="T6" fmla="*/ 294 w 747"/>
                <a:gd name="T7" fmla="*/ 427 h 432"/>
                <a:gd name="T8" fmla="*/ 365 w 747"/>
                <a:gd name="T9" fmla="*/ 432 h 432"/>
                <a:gd name="T10" fmla="*/ 437 w 747"/>
                <a:gd name="T11" fmla="*/ 429 h 432"/>
                <a:gd name="T12" fmla="*/ 505 w 747"/>
                <a:gd name="T13" fmla="*/ 418 h 432"/>
                <a:gd name="T14" fmla="*/ 569 w 747"/>
                <a:gd name="T15" fmla="*/ 400 h 432"/>
                <a:gd name="T16" fmla="*/ 626 w 747"/>
                <a:gd name="T17" fmla="*/ 376 h 432"/>
                <a:gd name="T18" fmla="*/ 674 w 747"/>
                <a:gd name="T19" fmla="*/ 345 h 432"/>
                <a:gd name="T20" fmla="*/ 711 w 747"/>
                <a:gd name="T21" fmla="*/ 310 h 432"/>
                <a:gd name="T22" fmla="*/ 735 w 747"/>
                <a:gd name="T23" fmla="*/ 271 h 432"/>
                <a:gd name="T24" fmla="*/ 747 w 747"/>
                <a:gd name="T25" fmla="*/ 232 h 432"/>
                <a:gd name="T26" fmla="*/ 746 w 747"/>
                <a:gd name="T27" fmla="*/ 190 h 432"/>
                <a:gd name="T28" fmla="*/ 731 w 747"/>
                <a:gd name="T29" fmla="*/ 150 h 432"/>
                <a:gd name="T30" fmla="*/ 702 w 747"/>
                <a:gd name="T31" fmla="*/ 113 h 432"/>
                <a:gd name="T32" fmla="*/ 663 w 747"/>
                <a:gd name="T33" fmla="*/ 78 h 432"/>
                <a:gd name="T34" fmla="*/ 613 w 747"/>
                <a:gd name="T35" fmla="*/ 49 h 432"/>
                <a:gd name="T36" fmla="*/ 553 w 747"/>
                <a:gd name="T37" fmla="*/ 27 h 432"/>
                <a:gd name="T38" fmla="*/ 488 w 747"/>
                <a:gd name="T39" fmla="*/ 10 h 432"/>
                <a:gd name="T40" fmla="*/ 419 w 747"/>
                <a:gd name="T41" fmla="*/ 1 h 432"/>
                <a:gd name="T42" fmla="*/ 347 w 747"/>
                <a:gd name="T43" fmla="*/ 0 h 432"/>
                <a:gd name="T44" fmla="*/ 278 w 747"/>
                <a:gd name="T45" fmla="*/ 7 h 432"/>
                <a:gd name="T46" fmla="*/ 211 w 747"/>
                <a:gd name="T47" fmla="*/ 21 h 432"/>
                <a:gd name="T48" fmla="*/ 150 w 747"/>
                <a:gd name="T49" fmla="*/ 43 h 432"/>
                <a:gd name="T50" fmla="*/ 97 w 747"/>
                <a:gd name="T51" fmla="*/ 71 h 432"/>
                <a:gd name="T52" fmla="*/ 55 w 747"/>
                <a:gd name="T53" fmla="*/ 104 h 432"/>
                <a:gd name="T54" fmla="*/ 24 w 747"/>
                <a:gd name="T55" fmla="*/ 140 h 432"/>
                <a:gd name="T56" fmla="*/ 6 w 747"/>
                <a:gd name="T57" fmla="*/ 180 h 432"/>
                <a:gd name="T58" fmla="*/ 0 w 747"/>
                <a:gd name="T59" fmla="*/ 221 h 432"/>
                <a:gd name="T60" fmla="*/ 9 w 747"/>
                <a:gd name="T61" fmla="*/ 261 h 432"/>
                <a:gd name="T62" fmla="*/ 31 w 747"/>
                <a:gd name="T63" fmla="*/ 301 h 432"/>
                <a:gd name="T64" fmla="*/ 65 w 747"/>
                <a:gd name="T65" fmla="*/ 337 h 432"/>
                <a:gd name="T66" fmla="*/ 110 w 747"/>
                <a:gd name="T67" fmla="*/ 368 h 432"/>
                <a:gd name="T68" fmla="*/ 111 w 747"/>
                <a:gd name="T69" fmla="*/ 368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47" h="432">
                  <a:moveTo>
                    <a:pt x="110" y="368"/>
                  </a:moveTo>
                  <a:lnTo>
                    <a:pt x="164" y="395"/>
                  </a:lnTo>
                  <a:lnTo>
                    <a:pt x="227" y="414"/>
                  </a:lnTo>
                  <a:lnTo>
                    <a:pt x="294" y="427"/>
                  </a:lnTo>
                  <a:lnTo>
                    <a:pt x="365" y="432"/>
                  </a:lnTo>
                  <a:lnTo>
                    <a:pt x="437" y="429"/>
                  </a:lnTo>
                  <a:lnTo>
                    <a:pt x="505" y="418"/>
                  </a:lnTo>
                  <a:lnTo>
                    <a:pt x="569" y="400"/>
                  </a:lnTo>
                  <a:lnTo>
                    <a:pt x="626" y="376"/>
                  </a:lnTo>
                  <a:lnTo>
                    <a:pt x="674" y="345"/>
                  </a:lnTo>
                  <a:lnTo>
                    <a:pt x="711" y="310"/>
                  </a:lnTo>
                  <a:lnTo>
                    <a:pt x="735" y="271"/>
                  </a:lnTo>
                  <a:lnTo>
                    <a:pt x="747" y="232"/>
                  </a:lnTo>
                  <a:lnTo>
                    <a:pt x="746" y="190"/>
                  </a:lnTo>
                  <a:lnTo>
                    <a:pt x="731" y="150"/>
                  </a:lnTo>
                  <a:lnTo>
                    <a:pt x="702" y="113"/>
                  </a:lnTo>
                  <a:lnTo>
                    <a:pt x="663" y="78"/>
                  </a:lnTo>
                  <a:lnTo>
                    <a:pt x="613" y="49"/>
                  </a:lnTo>
                  <a:lnTo>
                    <a:pt x="553" y="27"/>
                  </a:lnTo>
                  <a:lnTo>
                    <a:pt x="488" y="10"/>
                  </a:lnTo>
                  <a:lnTo>
                    <a:pt x="419" y="1"/>
                  </a:lnTo>
                  <a:lnTo>
                    <a:pt x="347" y="0"/>
                  </a:lnTo>
                  <a:lnTo>
                    <a:pt x="278" y="7"/>
                  </a:lnTo>
                  <a:lnTo>
                    <a:pt x="211" y="21"/>
                  </a:lnTo>
                  <a:lnTo>
                    <a:pt x="150" y="43"/>
                  </a:lnTo>
                  <a:lnTo>
                    <a:pt x="97" y="71"/>
                  </a:lnTo>
                  <a:lnTo>
                    <a:pt x="55" y="104"/>
                  </a:lnTo>
                  <a:lnTo>
                    <a:pt x="24" y="140"/>
                  </a:lnTo>
                  <a:lnTo>
                    <a:pt x="6" y="180"/>
                  </a:lnTo>
                  <a:lnTo>
                    <a:pt x="0" y="221"/>
                  </a:lnTo>
                  <a:lnTo>
                    <a:pt x="9" y="261"/>
                  </a:lnTo>
                  <a:lnTo>
                    <a:pt x="31" y="301"/>
                  </a:lnTo>
                  <a:lnTo>
                    <a:pt x="65" y="337"/>
                  </a:lnTo>
                  <a:lnTo>
                    <a:pt x="110" y="368"/>
                  </a:lnTo>
                  <a:lnTo>
                    <a:pt x="111" y="368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6770" name="Freeform 98"/>
            <p:cNvSpPr>
              <a:spLocks/>
            </p:cNvSpPr>
            <p:nvPr/>
          </p:nvSpPr>
          <p:spPr bwMode="auto">
            <a:xfrm>
              <a:off x="4791" y="3725"/>
              <a:ext cx="2" cy="219"/>
            </a:xfrm>
            <a:custGeom>
              <a:avLst/>
              <a:gdLst>
                <a:gd name="T0" fmla="*/ 0 w 1"/>
                <a:gd name="T1" fmla="*/ 0 h 815"/>
                <a:gd name="T2" fmla="*/ 0 w 1"/>
                <a:gd name="T3" fmla="*/ 815 h 815"/>
                <a:gd name="T4" fmla="*/ 1 w 1"/>
                <a:gd name="T5" fmla="*/ 815 h 8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815">
                  <a:moveTo>
                    <a:pt x="0" y="0"/>
                  </a:moveTo>
                  <a:lnTo>
                    <a:pt x="0" y="815"/>
                  </a:lnTo>
                  <a:lnTo>
                    <a:pt x="1" y="815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6771" name="Freeform 99"/>
            <p:cNvSpPr>
              <a:spLocks/>
            </p:cNvSpPr>
            <p:nvPr/>
          </p:nvSpPr>
          <p:spPr bwMode="auto">
            <a:xfrm>
              <a:off x="4584" y="2940"/>
              <a:ext cx="207" cy="785"/>
            </a:xfrm>
            <a:custGeom>
              <a:avLst/>
              <a:gdLst>
                <a:gd name="T0" fmla="*/ 771 w 771"/>
                <a:gd name="T1" fmla="*/ 2903 h 2903"/>
                <a:gd name="T2" fmla="*/ 0 w 771"/>
                <a:gd name="T3" fmla="*/ 0 h 2903"/>
                <a:gd name="T4" fmla="*/ 1 w 771"/>
                <a:gd name="T5" fmla="*/ 0 h 29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71" h="2903">
                  <a:moveTo>
                    <a:pt x="771" y="2903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6772" name="Freeform 100"/>
            <p:cNvSpPr>
              <a:spLocks/>
            </p:cNvSpPr>
            <p:nvPr/>
          </p:nvSpPr>
          <p:spPr bwMode="auto">
            <a:xfrm>
              <a:off x="4171" y="2498"/>
              <a:ext cx="486" cy="644"/>
            </a:xfrm>
            <a:custGeom>
              <a:avLst/>
              <a:gdLst>
                <a:gd name="T0" fmla="*/ 1730 w 1807"/>
                <a:gd name="T1" fmla="*/ 2387 h 2387"/>
                <a:gd name="T2" fmla="*/ 1788 w 1807"/>
                <a:gd name="T3" fmla="*/ 2191 h 2387"/>
                <a:gd name="T4" fmla="*/ 1807 w 1807"/>
                <a:gd name="T5" fmla="*/ 1964 h 2387"/>
                <a:gd name="T6" fmla="*/ 1785 w 1807"/>
                <a:gd name="T7" fmla="*/ 1714 h 2387"/>
                <a:gd name="T8" fmla="*/ 1723 w 1807"/>
                <a:gd name="T9" fmla="*/ 1450 h 2387"/>
                <a:gd name="T10" fmla="*/ 1624 w 1807"/>
                <a:gd name="T11" fmla="*/ 1183 h 2387"/>
                <a:gd name="T12" fmla="*/ 1492 w 1807"/>
                <a:gd name="T13" fmla="*/ 923 h 2387"/>
                <a:gd name="T14" fmla="*/ 1332 w 1807"/>
                <a:gd name="T15" fmla="*/ 680 h 2387"/>
                <a:gd name="T16" fmla="*/ 1149 w 1807"/>
                <a:gd name="T17" fmla="*/ 463 h 2387"/>
                <a:gd name="T18" fmla="*/ 950 w 1807"/>
                <a:gd name="T19" fmla="*/ 281 h 2387"/>
                <a:gd name="T20" fmla="*/ 745 w 1807"/>
                <a:gd name="T21" fmla="*/ 139 h 2387"/>
                <a:gd name="T22" fmla="*/ 539 w 1807"/>
                <a:gd name="T23" fmla="*/ 44 h 2387"/>
                <a:gd name="T24" fmla="*/ 342 w 1807"/>
                <a:gd name="T25" fmla="*/ 0 h 2387"/>
                <a:gd name="T26" fmla="*/ 160 w 1807"/>
                <a:gd name="T27" fmla="*/ 8 h 2387"/>
                <a:gd name="T28" fmla="*/ 0 w 1807"/>
                <a:gd name="T29" fmla="*/ 67 h 2387"/>
                <a:gd name="T30" fmla="*/ 1 w 1807"/>
                <a:gd name="T31" fmla="*/ 67 h 2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07" h="2387">
                  <a:moveTo>
                    <a:pt x="1730" y="2387"/>
                  </a:moveTo>
                  <a:lnTo>
                    <a:pt x="1788" y="2191"/>
                  </a:lnTo>
                  <a:lnTo>
                    <a:pt x="1807" y="1964"/>
                  </a:lnTo>
                  <a:lnTo>
                    <a:pt x="1785" y="1714"/>
                  </a:lnTo>
                  <a:lnTo>
                    <a:pt x="1723" y="1450"/>
                  </a:lnTo>
                  <a:lnTo>
                    <a:pt x="1624" y="1183"/>
                  </a:lnTo>
                  <a:lnTo>
                    <a:pt x="1492" y="923"/>
                  </a:lnTo>
                  <a:lnTo>
                    <a:pt x="1332" y="680"/>
                  </a:lnTo>
                  <a:lnTo>
                    <a:pt x="1149" y="463"/>
                  </a:lnTo>
                  <a:lnTo>
                    <a:pt x="950" y="281"/>
                  </a:lnTo>
                  <a:lnTo>
                    <a:pt x="745" y="139"/>
                  </a:lnTo>
                  <a:lnTo>
                    <a:pt x="539" y="44"/>
                  </a:lnTo>
                  <a:lnTo>
                    <a:pt x="342" y="0"/>
                  </a:lnTo>
                  <a:lnTo>
                    <a:pt x="160" y="8"/>
                  </a:lnTo>
                  <a:lnTo>
                    <a:pt x="0" y="67"/>
                  </a:lnTo>
                  <a:lnTo>
                    <a:pt x="1" y="67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6773" name="Freeform 101"/>
            <p:cNvSpPr>
              <a:spLocks/>
            </p:cNvSpPr>
            <p:nvPr/>
          </p:nvSpPr>
          <p:spPr bwMode="auto">
            <a:xfrm>
              <a:off x="3841" y="2625"/>
              <a:ext cx="2" cy="128"/>
            </a:xfrm>
            <a:custGeom>
              <a:avLst/>
              <a:gdLst>
                <a:gd name="T0" fmla="*/ 0 w 1"/>
                <a:gd name="T1" fmla="*/ 0 h 476"/>
                <a:gd name="T2" fmla="*/ 0 w 1"/>
                <a:gd name="T3" fmla="*/ 476 h 476"/>
                <a:gd name="T4" fmla="*/ 1 w 1"/>
                <a:gd name="T5" fmla="*/ 476 h 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76">
                  <a:moveTo>
                    <a:pt x="0" y="0"/>
                  </a:moveTo>
                  <a:lnTo>
                    <a:pt x="0" y="476"/>
                  </a:lnTo>
                  <a:lnTo>
                    <a:pt x="1" y="476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6774" name="Freeform 102"/>
            <p:cNvSpPr>
              <a:spLocks/>
            </p:cNvSpPr>
            <p:nvPr/>
          </p:nvSpPr>
          <p:spPr bwMode="auto">
            <a:xfrm>
              <a:off x="4217" y="2625"/>
              <a:ext cx="3" cy="128"/>
            </a:xfrm>
            <a:custGeom>
              <a:avLst/>
              <a:gdLst>
                <a:gd name="T0" fmla="*/ 0 w 1"/>
                <a:gd name="T1" fmla="*/ 476 h 476"/>
                <a:gd name="T2" fmla="*/ 0 w 1"/>
                <a:gd name="T3" fmla="*/ 0 h 476"/>
                <a:gd name="T4" fmla="*/ 1 w 1"/>
                <a:gd name="T5" fmla="*/ 0 h 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76">
                  <a:moveTo>
                    <a:pt x="0" y="476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6775" name="Freeform 103"/>
            <p:cNvSpPr>
              <a:spLocks/>
            </p:cNvSpPr>
            <p:nvPr/>
          </p:nvSpPr>
          <p:spPr bwMode="auto">
            <a:xfrm>
              <a:off x="3190" y="3616"/>
              <a:ext cx="2" cy="218"/>
            </a:xfrm>
            <a:custGeom>
              <a:avLst/>
              <a:gdLst>
                <a:gd name="T0" fmla="*/ 0 w 1"/>
                <a:gd name="T1" fmla="*/ 0 h 815"/>
                <a:gd name="T2" fmla="*/ 0 w 1"/>
                <a:gd name="T3" fmla="*/ 815 h 815"/>
                <a:gd name="T4" fmla="*/ 1 w 1"/>
                <a:gd name="T5" fmla="*/ 815 h 8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815">
                  <a:moveTo>
                    <a:pt x="0" y="0"/>
                  </a:moveTo>
                  <a:lnTo>
                    <a:pt x="0" y="815"/>
                  </a:lnTo>
                  <a:lnTo>
                    <a:pt x="1" y="815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6776" name="Freeform 104"/>
            <p:cNvSpPr>
              <a:spLocks/>
            </p:cNvSpPr>
            <p:nvPr/>
          </p:nvSpPr>
          <p:spPr bwMode="auto">
            <a:xfrm>
              <a:off x="4137" y="2518"/>
              <a:ext cx="34" cy="17"/>
            </a:xfrm>
            <a:custGeom>
              <a:avLst/>
              <a:gdLst>
                <a:gd name="T0" fmla="*/ 121 w 121"/>
                <a:gd name="T1" fmla="*/ 0 h 69"/>
                <a:gd name="T2" fmla="*/ 0 w 121"/>
                <a:gd name="T3" fmla="*/ 69 h 69"/>
                <a:gd name="T4" fmla="*/ 1 w 121"/>
                <a:gd name="T5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1" h="69">
                  <a:moveTo>
                    <a:pt x="121" y="0"/>
                  </a:moveTo>
                  <a:lnTo>
                    <a:pt x="0" y="69"/>
                  </a:lnTo>
                  <a:lnTo>
                    <a:pt x="1" y="69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6777" name="Freeform 105"/>
            <p:cNvSpPr>
              <a:spLocks/>
            </p:cNvSpPr>
            <p:nvPr/>
          </p:nvSpPr>
          <p:spPr bwMode="auto">
            <a:xfrm>
              <a:off x="3542" y="2707"/>
              <a:ext cx="299" cy="173"/>
            </a:xfrm>
            <a:custGeom>
              <a:avLst/>
              <a:gdLst>
                <a:gd name="T0" fmla="*/ 1108 w 1108"/>
                <a:gd name="T1" fmla="*/ 0 h 641"/>
                <a:gd name="T2" fmla="*/ 0 w 1108"/>
                <a:gd name="T3" fmla="*/ 641 h 641"/>
                <a:gd name="T4" fmla="*/ 1 w 1108"/>
                <a:gd name="T5" fmla="*/ 641 h 6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08" h="641">
                  <a:moveTo>
                    <a:pt x="1108" y="0"/>
                  </a:moveTo>
                  <a:lnTo>
                    <a:pt x="0" y="641"/>
                  </a:lnTo>
                  <a:lnTo>
                    <a:pt x="1" y="641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6778" name="Freeform 106"/>
            <p:cNvSpPr>
              <a:spLocks/>
            </p:cNvSpPr>
            <p:nvPr/>
          </p:nvSpPr>
          <p:spPr bwMode="auto">
            <a:xfrm>
              <a:off x="3945" y="3361"/>
              <a:ext cx="382" cy="218"/>
            </a:xfrm>
            <a:custGeom>
              <a:avLst/>
              <a:gdLst>
                <a:gd name="T0" fmla="*/ 0 w 1412"/>
                <a:gd name="T1" fmla="*/ 815 h 815"/>
                <a:gd name="T2" fmla="*/ 1411 w 1412"/>
                <a:gd name="T3" fmla="*/ 0 h 815"/>
                <a:gd name="T4" fmla="*/ 1412 w 1412"/>
                <a:gd name="T5" fmla="*/ 0 h 8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12" h="815">
                  <a:moveTo>
                    <a:pt x="0" y="815"/>
                  </a:moveTo>
                  <a:lnTo>
                    <a:pt x="1411" y="0"/>
                  </a:lnTo>
                  <a:lnTo>
                    <a:pt x="1412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56779" name="Group 107"/>
          <p:cNvGrpSpPr>
            <a:grpSpLocks/>
          </p:cNvGrpSpPr>
          <p:nvPr/>
        </p:nvGrpSpPr>
        <p:grpSpPr bwMode="auto">
          <a:xfrm>
            <a:off x="1239838" y="3644900"/>
            <a:ext cx="2468562" cy="792163"/>
            <a:chOff x="463" y="1842"/>
            <a:chExt cx="1555" cy="499"/>
          </a:xfrm>
        </p:grpSpPr>
        <p:grpSp>
          <p:nvGrpSpPr>
            <p:cNvPr id="156780" name="Group 108"/>
            <p:cNvGrpSpPr>
              <a:grpSpLocks/>
            </p:cNvGrpSpPr>
            <p:nvPr/>
          </p:nvGrpSpPr>
          <p:grpSpPr bwMode="auto">
            <a:xfrm>
              <a:off x="627" y="2010"/>
              <a:ext cx="489" cy="284"/>
              <a:chOff x="1825" y="2713"/>
              <a:chExt cx="365" cy="212"/>
            </a:xfrm>
          </p:grpSpPr>
          <p:sp>
            <p:nvSpPr>
              <p:cNvPr id="156781" name="Line 109"/>
              <p:cNvSpPr>
                <a:spLocks noChangeShapeType="1"/>
              </p:cNvSpPr>
              <p:nvPr/>
            </p:nvSpPr>
            <p:spPr bwMode="auto">
              <a:xfrm>
                <a:off x="1825" y="2717"/>
                <a:ext cx="0" cy="20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782" name="Line 110"/>
              <p:cNvSpPr>
                <a:spLocks noChangeShapeType="1"/>
              </p:cNvSpPr>
              <p:nvPr/>
            </p:nvSpPr>
            <p:spPr bwMode="auto">
              <a:xfrm flipV="1">
                <a:off x="1825" y="2732"/>
                <a:ext cx="97" cy="7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783" name="Line 111"/>
              <p:cNvSpPr>
                <a:spLocks noChangeShapeType="1"/>
              </p:cNvSpPr>
              <p:nvPr/>
            </p:nvSpPr>
            <p:spPr bwMode="auto">
              <a:xfrm flipH="1">
                <a:off x="1922" y="2720"/>
                <a:ext cx="3" cy="1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784" name="Freeform 112"/>
              <p:cNvSpPr>
                <a:spLocks/>
              </p:cNvSpPr>
              <p:nvPr/>
            </p:nvSpPr>
            <p:spPr bwMode="auto">
              <a:xfrm>
                <a:off x="1825" y="2901"/>
                <a:ext cx="97" cy="12"/>
              </a:xfrm>
              <a:custGeom>
                <a:avLst/>
                <a:gdLst>
                  <a:gd name="T0" fmla="*/ 0 w 684"/>
                  <a:gd name="T1" fmla="*/ 33 h 83"/>
                  <a:gd name="T2" fmla="*/ 651 w 684"/>
                  <a:gd name="T3" fmla="*/ 0 h 83"/>
                  <a:gd name="T4" fmla="*/ 684 w 684"/>
                  <a:gd name="T5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84" h="83">
                    <a:moveTo>
                      <a:pt x="0" y="33"/>
                    </a:moveTo>
                    <a:lnTo>
                      <a:pt x="651" y="0"/>
                    </a:lnTo>
                    <a:lnTo>
                      <a:pt x="684" y="83"/>
                    </a:lnTo>
                  </a:path>
                </a:pathLst>
              </a:custGeom>
              <a:noFill/>
              <a:ln w="28575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785" name="Line 113"/>
              <p:cNvSpPr>
                <a:spLocks noChangeShapeType="1"/>
              </p:cNvSpPr>
              <p:nvPr/>
            </p:nvSpPr>
            <p:spPr bwMode="auto">
              <a:xfrm>
                <a:off x="1853" y="2751"/>
                <a:ext cx="0" cy="47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786" name="Line 114"/>
              <p:cNvSpPr>
                <a:spLocks noChangeShapeType="1"/>
              </p:cNvSpPr>
              <p:nvPr/>
            </p:nvSpPr>
            <p:spPr bwMode="auto">
              <a:xfrm flipV="1">
                <a:off x="1853" y="2753"/>
                <a:ext cx="43" cy="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787" name="Line 115"/>
              <p:cNvSpPr>
                <a:spLocks noChangeShapeType="1"/>
              </p:cNvSpPr>
              <p:nvPr/>
            </p:nvSpPr>
            <p:spPr bwMode="auto">
              <a:xfrm flipH="1">
                <a:off x="1896" y="2746"/>
                <a:ext cx="2" cy="4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788" name="Line 116"/>
              <p:cNvSpPr>
                <a:spLocks noChangeShapeType="1"/>
              </p:cNvSpPr>
              <p:nvPr/>
            </p:nvSpPr>
            <p:spPr bwMode="auto">
              <a:xfrm flipV="1">
                <a:off x="1853" y="2787"/>
                <a:ext cx="45" cy="4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789" name="Line 117"/>
              <p:cNvSpPr>
                <a:spLocks noChangeShapeType="1"/>
              </p:cNvSpPr>
              <p:nvPr/>
            </p:nvSpPr>
            <p:spPr bwMode="auto">
              <a:xfrm>
                <a:off x="1849" y="2801"/>
                <a:ext cx="0" cy="64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790" name="Line 118"/>
              <p:cNvSpPr>
                <a:spLocks noChangeShapeType="1"/>
              </p:cNvSpPr>
              <p:nvPr/>
            </p:nvSpPr>
            <p:spPr bwMode="auto">
              <a:xfrm flipV="1">
                <a:off x="1849" y="2806"/>
                <a:ext cx="49" cy="7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791" name="Line 119"/>
              <p:cNvSpPr>
                <a:spLocks noChangeShapeType="1"/>
              </p:cNvSpPr>
              <p:nvPr/>
            </p:nvSpPr>
            <p:spPr bwMode="auto">
              <a:xfrm flipH="1">
                <a:off x="1898" y="2798"/>
                <a:ext cx="3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792" name="Freeform 120"/>
              <p:cNvSpPr>
                <a:spLocks/>
              </p:cNvSpPr>
              <p:nvPr/>
            </p:nvSpPr>
            <p:spPr bwMode="auto">
              <a:xfrm>
                <a:off x="1839" y="2856"/>
                <a:ext cx="31" cy="42"/>
              </a:xfrm>
              <a:custGeom>
                <a:avLst/>
                <a:gdLst>
                  <a:gd name="T0" fmla="*/ 218 w 218"/>
                  <a:gd name="T1" fmla="*/ 0 h 300"/>
                  <a:gd name="T2" fmla="*/ 151 w 218"/>
                  <a:gd name="T3" fmla="*/ 150 h 300"/>
                  <a:gd name="T4" fmla="*/ 0 w 218"/>
                  <a:gd name="T5" fmla="*/ 300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8" h="300">
                    <a:moveTo>
                      <a:pt x="218" y="0"/>
                    </a:moveTo>
                    <a:lnTo>
                      <a:pt x="151" y="150"/>
                    </a:lnTo>
                    <a:lnTo>
                      <a:pt x="0" y="300"/>
                    </a:lnTo>
                  </a:path>
                </a:pathLst>
              </a:custGeom>
              <a:noFill/>
              <a:ln w="28575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793" name="Line 121"/>
              <p:cNvSpPr>
                <a:spLocks noChangeShapeType="1"/>
              </p:cNvSpPr>
              <p:nvPr/>
            </p:nvSpPr>
            <p:spPr bwMode="auto">
              <a:xfrm>
                <a:off x="1877" y="2858"/>
                <a:ext cx="26" cy="2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794" name="Line 122"/>
              <p:cNvSpPr>
                <a:spLocks noChangeShapeType="1"/>
              </p:cNvSpPr>
              <p:nvPr/>
            </p:nvSpPr>
            <p:spPr bwMode="auto">
              <a:xfrm flipH="1">
                <a:off x="1870" y="2822"/>
                <a:ext cx="5" cy="34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795" name="Line 123"/>
              <p:cNvSpPr>
                <a:spLocks noChangeShapeType="1"/>
              </p:cNvSpPr>
              <p:nvPr/>
            </p:nvSpPr>
            <p:spPr bwMode="auto">
              <a:xfrm flipH="1">
                <a:off x="2074" y="2713"/>
                <a:ext cx="35" cy="74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796" name="Line 124"/>
              <p:cNvSpPr>
                <a:spLocks noChangeShapeType="1"/>
              </p:cNvSpPr>
              <p:nvPr/>
            </p:nvSpPr>
            <p:spPr bwMode="auto">
              <a:xfrm flipV="1">
                <a:off x="2095" y="2736"/>
                <a:ext cx="41" cy="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797" name="Line 125"/>
              <p:cNvSpPr>
                <a:spLocks noChangeShapeType="1"/>
              </p:cNvSpPr>
              <p:nvPr/>
            </p:nvSpPr>
            <p:spPr bwMode="auto">
              <a:xfrm flipH="1">
                <a:off x="2131" y="2713"/>
                <a:ext cx="24" cy="6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798" name="Line 126"/>
              <p:cNvSpPr>
                <a:spLocks noChangeShapeType="1"/>
              </p:cNvSpPr>
              <p:nvPr/>
            </p:nvSpPr>
            <p:spPr bwMode="auto">
              <a:xfrm flipV="1">
                <a:off x="2145" y="2736"/>
                <a:ext cx="45" cy="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799" name="Line 127"/>
              <p:cNvSpPr>
                <a:spLocks noChangeShapeType="1"/>
              </p:cNvSpPr>
              <p:nvPr/>
            </p:nvSpPr>
            <p:spPr bwMode="auto">
              <a:xfrm>
                <a:off x="2155" y="2744"/>
                <a:ext cx="14" cy="3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00" name="Line 128"/>
              <p:cNvSpPr>
                <a:spLocks noChangeShapeType="1"/>
              </p:cNvSpPr>
              <p:nvPr/>
            </p:nvSpPr>
            <p:spPr bwMode="auto">
              <a:xfrm flipH="1" flipV="1">
                <a:off x="2105" y="2744"/>
                <a:ext cx="14" cy="33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01" name="Line 129"/>
              <p:cNvSpPr>
                <a:spLocks noChangeShapeType="1"/>
              </p:cNvSpPr>
              <p:nvPr/>
            </p:nvSpPr>
            <p:spPr bwMode="auto">
              <a:xfrm>
                <a:off x="2093" y="2775"/>
                <a:ext cx="0" cy="15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02" name="Line 130"/>
              <p:cNvSpPr>
                <a:spLocks noChangeShapeType="1"/>
              </p:cNvSpPr>
              <p:nvPr/>
            </p:nvSpPr>
            <p:spPr bwMode="auto">
              <a:xfrm flipV="1">
                <a:off x="2117" y="2841"/>
                <a:ext cx="35" cy="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03" name="Line 131"/>
              <p:cNvSpPr>
                <a:spLocks noChangeShapeType="1"/>
              </p:cNvSpPr>
              <p:nvPr/>
            </p:nvSpPr>
            <p:spPr bwMode="auto">
              <a:xfrm flipH="1">
                <a:off x="2150" y="2837"/>
                <a:ext cx="5" cy="4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04" name="Line 132"/>
              <p:cNvSpPr>
                <a:spLocks noChangeShapeType="1"/>
              </p:cNvSpPr>
              <p:nvPr/>
            </p:nvSpPr>
            <p:spPr bwMode="auto">
              <a:xfrm flipH="1">
                <a:off x="2117" y="2879"/>
                <a:ext cx="38" cy="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05" name="Line 133"/>
              <p:cNvSpPr>
                <a:spLocks noChangeShapeType="1"/>
              </p:cNvSpPr>
              <p:nvPr/>
            </p:nvSpPr>
            <p:spPr bwMode="auto">
              <a:xfrm flipV="1">
                <a:off x="2117" y="2839"/>
                <a:ext cx="0" cy="57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06" name="Line 134"/>
              <p:cNvSpPr>
                <a:spLocks noChangeShapeType="1"/>
              </p:cNvSpPr>
              <p:nvPr/>
            </p:nvSpPr>
            <p:spPr bwMode="auto">
              <a:xfrm flipH="1" flipV="1">
                <a:off x="2155" y="2898"/>
                <a:ext cx="23" cy="24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07" name="Line 135"/>
              <p:cNvSpPr>
                <a:spLocks noChangeShapeType="1"/>
              </p:cNvSpPr>
              <p:nvPr/>
            </p:nvSpPr>
            <p:spPr bwMode="auto">
              <a:xfrm flipV="1">
                <a:off x="2093" y="2784"/>
                <a:ext cx="85" cy="1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08" name="Line 136"/>
              <p:cNvSpPr>
                <a:spLocks noChangeShapeType="1"/>
              </p:cNvSpPr>
              <p:nvPr/>
            </p:nvSpPr>
            <p:spPr bwMode="auto">
              <a:xfrm flipV="1">
                <a:off x="2178" y="2779"/>
                <a:ext cx="0" cy="143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09" name="Line 137"/>
              <p:cNvSpPr>
                <a:spLocks noChangeShapeType="1"/>
              </p:cNvSpPr>
              <p:nvPr/>
            </p:nvSpPr>
            <p:spPr bwMode="auto">
              <a:xfrm flipV="1">
                <a:off x="2109" y="2815"/>
                <a:ext cx="53" cy="7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56810" name="Line 138"/>
            <p:cNvSpPr>
              <a:spLocks noChangeShapeType="1"/>
            </p:cNvSpPr>
            <p:nvPr/>
          </p:nvSpPr>
          <p:spPr bwMode="auto">
            <a:xfrm flipH="1">
              <a:off x="1186" y="1842"/>
              <a:ext cx="832" cy="49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6811" name="Line 139"/>
            <p:cNvSpPr>
              <a:spLocks noChangeShapeType="1"/>
            </p:cNvSpPr>
            <p:nvPr/>
          </p:nvSpPr>
          <p:spPr bwMode="auto">
            <a:xfrm flipH="1">
              <a:off x="463" y="2341"/>
              <a:ext cx="72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56812" name="Group 140"/>
          <p:cNvGrpSpPr>
            <a:grpSpLocks/>
          </p:cNvGrpSpPr>
          <p:nvPr/>
        </p:nvGrpSpPr>
        <p:grpSpPr bwMode="auto">
          <a:xfrm>
            <a:off x="1258888" y="5086350"/>
            <a:ext cx="2749550" cy="863600"/>
            <a:chOff x="468" y="3022"/>
            <a:chExt cx="1732" cy="544"/>
          </a:xfrm>
        </p:grpSpPr>
        <p:grpSp>
          <p:nvGrpSpPr>
            <p:cNvPr id="156813" name="Group 141"/>
            <p:cNvGrpSpPr>
              <a:grpSpLocks/>
            </p:cNvGrpSpPr>
            <p:nvPr/>
          </p:nvGrpSpPr>
          <p:grpSpPr bwMode="auto">
            <a:xfrm>
              <a:off x="611" y="3235"/>
              <a:ext cx="525" cy="287"/>
              <a:chOff x="1825" y="2380"/>
              <a:chExt cx="392" cy="214"/>
            </a:xfrm>
          </p:grpSpPr>
          <p:sp>
            <p:nvSpPr>
              <p:cNvPr id="156814" name="Line 142"/>
              <p:cNvSpPr>
                <a:spLocks noChangeShapeType="1"/>
              </p:cNvSpPr>
              <p:nvPr/>
            </p:nvSpPr>
            <p:spPr bwMode="auto">
              <a:xfrm flipV="1">
                <a:off x="1934" y="2437"/>
                <a:ext cx="14" cy="14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15" name="Line 143"/>
              <p:cNvSpPr>
                <a:spLocks noChangeShapeType="1"/>
              </p:cNvSpPr>
              <p:nvPr/>
            </p:nvSpPr>
            <p:spPr bwMode="auto">
              <a:xfrm flipH="1" flipV="1">
                <a:off x="1920" y="2554"/>
                <a:ext cx="14" cy="3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16" name="Line 144"/>
              <p:cNvSpPr>
                <a:spLocks noChangeShapeType="1"/>
              </p:cNvSpPr>
              <p:nvPr/>
            </p:nvSpPr>
            <p:spPr bwMode="auto">
              <a:xfrm flipV="1">
                <a:off x="1894" y="2446"/>
                <a:ext cx="52" cy="1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17" name="Freeform 145"/>
              <p:cNvSpPr>
                <a:spLocks/>
              </p:cNvSpPr>
              <p:nvPr/>
            </p:nvSpPr>
            <p:spPr bwMode="auto">
              <a:xfrm>
                <a:off x="1887" y="2380"/>
                <a:ext cx="35" cy="210"/>
              </a:xfrm>
              <a:custGeom>
                <a:avLst/>
                <a:gdLst>
                  <a:gd name="T0" fmla="*/ 250 w 250"/>
                  <a:gd name="T1" fmla="*/ 0 h 1469"/>
                  <a:gd name="T2" fmla="*/ 217 w 250"/>
                  <a:gd name="T3" fmla="*/ 484 h 1469"/>
                  <a:gd name="T4" fmla="*/ 133 w 250"/>
                  <a:gd name="T5" fmla="*/ 1035 h 1469"/>
                  <a:gd name="T6" fmla="*/ 0 w 250"/>
                  <a:gd name="T7" fmla="*/ 1469 h 1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0" h="1469">
                    <a:moveTo>
                      <a:pt x="250" y="0"/>
                    </a:moveTo>
                    <a:lnTo>
                      <a:pt x="217" y="484"/>
                    </a:lnTo>
                    <a:lnTo>
                      <a:pt x="133" y="1035"/>
                    </a:lnTo>
                    <a:lnTo>
                      <a:pt x="0" y="1469"/>
                    </a:lnTo>
                  </a:path>
                </a:pathLst>
              </a:custGeom>
              <a:noFill/>
              <a:ln w="28575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18" name="Line 146"/>
              <p:cNvSpPr>
                <a:spLocks noChangeShapeType="1"/>
              </p:cNvSpPr>
              <p:nvPr/>
            </p:nvSpPr>
            <p:spPr bwMode="auto">
              <a:xfrm flipV="1">
                <a:off x="1849" y="2401"/>
                <a:ext cx="35" cy="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19" name="Freeform 147"/>
              <p:cNvSpPr>
                <a:spLocks/>
              </p:cNvSpPr>
              <p:nvPr/>
            </p:nvSpPr>
            <p:spPr bwMode="auto">
              <a:xfrm>
                <a:off x="1860" y="2394"/>
                <a:ext cx="24" cy="191"/>
              </a:xfrm>
              <a:custGeom>
                <a:avLst/>
                <a:gdLst>
                  <a:gd name="T0" fmla="*/ 167 w 167"/>
                  <a:gd name="T1" fmla="*/ 0 h 1335"/>
                  <a:gd name="T2" fmla="*/ 167 w 167"/>
                  <a:gd name="T3" fmla="*/ 1335 h 1335"/>
                  <a:gd name="T4" fmla="*/ 0 w 167"/>
                  <a:gd name="T5" fmla="*/ 1119 h 1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7" h="1335">
                    <a:moveTo>
                      <a:pt x="167" y="0"/>
                    </a:moveTo>
                    <a:lnTo>
                      <a:pt x="167" y="1335"/>
                    </a:lnTo>
                    <a:lnTo>
                      <a:pt x="0" y="1119"/>
                    </a:lnTo>
                  </a:path>
                </a:pathLst>
              </a:custGeom>
              <a:noFill/>
              <a:ln w="28575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20" name="Freeform 148"/>
              <p:cNvSpPr>
                <a:spLocks/>
              </p:cNvSpPr>
              <p:nvPr/>
            </p:nvSpPr>
            <p:spPr bwMode="auto">
              <a:xfrm>
                <a:off x="1825" y="2392"/>
                <a:ext cx="24" cy="193"/>
              </a:xfrm>
              <a:custGeom>
                <a:avLst/>
                <a:gdLst>
                  <a:gd name="T0" fmla="*/ 0 w 168"/>
                  <a:gd name="T1" fmla="*/ 1351 h 1351"/>
                  <a:gd name="T2" fmla="*/ 150 w 168"/>
                  <a:gd name="T3" fmla="*/ 750 h 1351"/>
                  <a:gd name="T4" fmla="*/ 168 w 168"/>
                  <a:gd name="T5" fmla="*/ 0 h 13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8" h="1351">
                    <a:moveTo>
                      <a:pt x="0" y="1351"/>
                    </a:moveTo>
                    <a:lnTo>
                      <a:pt x="150" y="750"/>
                    </a:lnTo>
                    <a:lnTo>
                      <a:pt x="168" y="0"/>
                    </a:lnTo>
                  </a:path>
                </a:pathLst>
              </a:custGeom>
              <a:noFill/>
              <a:ln w="28575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21" name="Line 149"/>
              <p:cNvSpPr>
                <a:spLocks noChangeShapeType="1"/>
              </p:cNvSpPr>
              <p:nvPr/>
            </p:nvSpPr>
            <p:spPr bwMode="auto">
              <a:xfrm flipV="1">
                <a:off x="1849" y="2449"/>
                <a:ext cx="23" cy="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22" name="Line 150"/>
              <p:cNvSpPr>
                <a:spLocks noChangeShapeType="1"/>
              </p:cNvSpPr>
              <p:nvPr/>
            </p:nvSpPr>
            <p:spPr bwMode="auto">
              <a:xfrm flipH="1">
                <a:off x="1846" y="2492"/>
                <a:ext cx="26" cy="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23" name="Line 151"/>
              <p:cNvSpPr>
                <a:spLocks noChangeShapeType="1"/>
              </p:cNvSpPr>
              <p:nvPr/>
            </p:nvSpPr>
            <p:spPr bwMode="auto">
              <a:xfrm>
                <a:off x="2114" y="2387"/>
                <a:ext cx="0" cy="207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24" name="Line 152"/>
              <p:cNvSpPr>
                <a:spLocks noChangeShapeType="1"/>
              </p:cNvSpPr>
              <p:nvPr/>
            </p:nvSpPr>
            <p:spPr bwMode="auto">
              <a:xfrm flipH="1">
                <a:off x="2076" y="2449"/>
                <a:ext cx="38" cy="93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25" name="Line 153"/>
              <p:cNvSpPr>
                <a:spLocks noChangeShapeType="1"/>
              </p:cNvSpPr>
              <p:nvPr/>
            </p:nvSpPr>
            <p:spPr bwMode="auto">
              <a:xfrm>
                <a:off x="2114" y="2470"/>
                <a:ext cx="22" cy="2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26" name="Line 154"/>
              <p:cNvSpPr>
                <a:spLocks noChangeShapeType="1"/>
              </p:cNvSpPr>
              <p:nvPr/>
            </p:nvSpPr>
            <p:spPr bwMode="auto">
              <a:xfrm flipH="1">
                <a:off x="2086" y="2439"/>
                <a:ext cx="52" cy="7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27" name="Freeform 155"/>
              <p:cNvSpPr>
                <a:spLocks/>
              </p:cNvSpPr>
              <p:nvPr/>
            </p:nvSpPr>
            <p:spPr bwMode="auto">
              <a:xfrm>
                <a:off x="2131" y="2396"/>
                <a:ext cx="17" cy="177"/>
              </a:xfrm>
              <a:custGeom>
                <a:avLst/>
                <a:gdLst>
                  <a:gd name="T0" fmla="*/ 117 w 117"/>
                  <a:gd name="T1" fmla="*/ 0 h 1235"/>
                  <a:gd name="T2" fmla="*/ 100 w 117"/>
                  <a:gd name="T3" fmla="*/ 717 h 1235"/>
                  <a:gd name="T4" fmla="*/ 0 w 117"/>
                  <a:gd name="T5" fmla="*/ 1235 h 1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" h="1235">
                    <a:moveTo>
                      <a:pt x="117" y="0"/>
                    </a:moveTo>
                    <a:lnTo>
                      <a:pt x="100" y="717"/>
                    </a:lnTo>
                    <a:lnTo>
                      <a:pt x="0" y="1235"/>
                    </a:lnTo>
                  </a:path>
                </a:pathLst>
              </a:custGeom>
              <a:noFill/>
              <a:ln w="28575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28" name="Line 156"/>
              <p:cNvSpPr>
                <a:spLocks noChangeShapeType="1"/>
              </p:cNvSpPr>
              <p:nvPr/>
            </p:nvSpPr>
            <p:spPr bwMode="auto">
              <a:xfrm flipV="1">
                <a:off x="2148" y="2389"/>
                <a:ext cx="54" cy="24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29" name="Line 157"/>
              <p:cNvSpPr>
                <a:spLocks noChangeShapeType="1"/>
              </p:cNvSpPr>
              <p:nvPr/>
            </p:nvSpPr>
            <p:spPr bwMode="auto">
              <a:xfrm flipV="1">
                <a:off x="2157" y="2446"/>
                <a:ext cx="38" cy="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30" name="Freeform 158"/>
              <p:cNvSpPr>
                <a:spLocks/>
              </p:cNvSpPr>
              <p:nvPr/>
            </p:nvSpPr>
            <p:spPr bwMode="auto">
              <a:xfrm>
                <a:off x="2138" y="2442"/>
                <a:ext cx="60" cy="136"/>
              </a:xfrm>
              <a:custGeom>
                <a:avLst/>
                <a:gdLst>
                  <a:gd name="T0" fmla="*/ 417 w 417"/>
                  <a:gd name="T1" fmla="*/ 0 h 951"/>
                  <a:gd name="T2" fmla="*/ 300 w 417"/>
                  <a:gd name="T3" fmla="*/ 501 h 951"/>
                  <a:gd name="T4" fmla="*/ 200 w 417"/>
                  <a:gd name="T5" fmla="*/ 701 h 951"/>
                  <a:gd name="T6" fmla="*/ 0 w 417"/>
                  <a:gd name="T7" fmla="*/ 951 h 9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17" h="951">
                    <a:moveTo>
                      <a:pt x="417" y="0"/>
                    </a:moveTo>
                    <a:lnTo>
                      <a:pt x="300" y="501"/>
                    </a:lnTo>
                    <a:lnTo>
                      <a:pt x="200" y="701"/>
                    </a:lnTo>
                    <a:lnTo>
                      <a:pt x="0" y="951"/>
                    </a:lnTo>
                  </a:path>
                </a:pathLst>
              </a:custGeom>
              <a:noFill/>
              <a:ln w="28575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31" name="Freeform 159"/>
              <p:cNvSpPr>
                <a:spLocks/>
              </p:cNvSpPr>
              <p:nvPr/>
            </p:nvSpPr>
            <p:spPr bwMode="auto">
              <a:xfrm>
                <a:off x="2162" y="2473"/>
                <a:ext cx="55" cy="93"/>
              </a:xfrm>
              <a:custGeom>
                <a:avLst/>
                <a:gdLst>
                  <a:gd name="T0" fmla="*/ 0 w 383"/>
                  <a:gd name="T1" fmla="*/ 0 h 651"/>
                  <a:gd name="T2" fmla="*/ 316 w 383"/>
                  <a:gd name="T3" fmla="*/ 651 h 651"/>
                  <a:gd name="T4" fmla="*/ 383 w 383"/>
                  <a:gd name="T5" fmla="*/ 651 h 6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83" h="651">
                    <a:moveTo>
                      <a:pt x="0" y="0"/>
                    </a:moveTo>
                    <a:lnTo>
                      <a:pt x="316" y="651"/>
                    </a:lnTo>
                    <a:lnTo>
                      <a:pt x="383" y="651"/>
                    </a:lnTo>
                  </a:path>
                </a:pathLst>
              </a:custGeom>
              <a:noFill/>
              <a:ln w="28575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56832" name="Line 160"/>
            <p:cNvSpPr>
              <a:spLocks noChangeShapeType="1"/>
            </p:cNvSpPr>
            <p:nvPr/>
          </p:nvSpPr>
          <p:spPr bwMode="auto">
            <a:xfrm flipH="1">
              <a:off x="1191" y="3022"/>
              <a:ext cx="1009" cy="54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6833" name="Line 161"/>
            <p:cNvSpPr>
              <a:spLocks noChangeShapeType="1"/>
            </p:cNvSpPr>
            <p:nvPr/>
          </p:nvSpPr>
          <p:spPr bwMode="auto">
            <a:xfrm flipH="1">
              <a:off x="468" y="3566"/>
              <a:ext cx="72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56834" name="Group 162"/>
          <p:cNvGrpSpPr>
            <a:grpSpLocks/>
          </p:cNvGrpSpPr>
          <p:nvPr/>
        </p:nvGrpSpPr>
        <p:grpSpPr bwMode="auto">
          <a:xfrm>
            <a:off x="6372225" y="5424488"/>
            <a:ext cx="1924050" cy="525462"/>
            <a:chOff x="4014" y="3157"/>
            <a:chExt cx="1212" cy="331"/>
          </a:xfrm>
        </p:grpSpPr>
        <p:grpSp>
          <p:nvGrpSpPr>
            <p:cNvPr id="156835" name="Group 163"/>
            <p:cNvGrpSpPr>
              <a:grpSpLocks/>
            </p:cNvGrpSpPr>
            <p:nvPr/>
          </p:nvGrpSpPr>
          <p:grpSpPr bwMode="auto">
            <a:xfrm>
              <a:off x="4622" y="3157"/>
              <a:ext cx="537" cy="293"/>
              <a:chOff x="1825" y="2071"/>
              <a:chExt cx="401" cy="219"/>
            </a:xfrm>
          </p:grpSpPr>
          <p:sp>
            <p:nvSpPr>
              <p:cNvPr id="156836" name="Line 164"/>
              <p:cNvSpPr>
                <a:spLocks noChangeShapeType="1"/>
              </p:cNvSpPr>
              <p:nvPr/>
            </p:nvSpPr>
            <p:spPr bwMode="auto">
              <a:xfrm flipV="1">
                <a:off x="1863" y="2111"/>
                <a:ext cx="95" cy="1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37" name="Line 165"/>
              <p:cNvSpPr>
                <a:spLocks noChangeShapeType="1"/>
              </p:cNvSpPr>
              <p:nvPr/>
            </p:nvSpPr>
            <p:spPr bwMode="auto">
              <a:xfrm>
                <a:off x="1896" y="2071"/>
                <a:ext cx="12" cy="3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38" name="Freeform 166"/>
              <p:cNvSpPr>
                <a:spLocks/>
              </p:cNvSpPr>
              <p:nvPr/>
            </p:nvSpPr>
            <p:spPr bwMode="auto">
              <a:xfrm>
                <a:off x="1825" y="2107"/>
                <a:ext cx="38" cy="183"/>
              </a:xfrm>
              <a:custGeom>
                <a:avLst/>
                <a:gdLst>
                  <a:gd name="T0" fmla="*/ 268 w 268"/>
                  <a:gd name="T1" fmla="*/ 0 h 1285"/>
                  <a:gd name="T2" fmla="*/ 234 w 268"/>
                  <a:gd name="T3" fmla="*/ 517 h 1285"/>
                  <a:gd name="T4" fmla="*/ 133 w 268"/>
                  <a:gd name="T5" fmla="*/ 1017 h 1285"/>
                  <a:gd name="T6" fmla="*/ 0 w 268"/>
                  <a:gd name="T7" fmla="*/ 1285 h 1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8" h="1285">
                    <a:moveTo>
                      <a:pt x="268" y="0"/>
                    </a:moveTo>
                    <a:lnTo>
                      <a:pt x="234" y="517"/>
                    </a:lnTo>
                    <a:lnTo>
                      <a:pt x="133" y="1017"/>
                    </a:lnTo>
                    <a:lnTo>
                      <a:pt x="0" y="1285"/>
                    </a:lnTo>
                  </a:path>
                </a:pathLst>
              </a:custGeom>
              <a:noFill/>
              <a:ln w="28575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39" name="Line 167"/>
              <p:cNvSpPr>
                <a:spLocks noChangeShapeType="1"/>
              </p:cNvSpPr>
              <p:nvPr/>
            </p:nvSpPr>
            <p:spPr bwMode="auto">
              <a:xfrm flipH="1">
                <a:off x="1879" y="2135"/>
                <a:ext cx="58" cy="24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40" name="Line 168"/>
              <p:cNvSpPr>
                <a:spLocks noChangeShapeType="1"/>
              </p:cNvSpPr>
              <p:nvPr/>
            </p:nvSpPr>
            <p:spPr bwMode="auto">
              <a:xfrm>
                <a:off x="1879" y="2142"/>
                <a:ext cx="0" cy="124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41" name="Line 169"/>
              <p:cNvSpPr>
                <a:spLocks noChangeShapeType="1"/>
              </p:cNvSpPr>
              <p:nvPr/>
            </p:nvSpPr>
            <p:spPr bwMode="auto">
              <a:xfrm flipV="1">
                <a:off x="1875" y="2223"/>
                <a:ext cx="33" cy="5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42" name="Line 170"/>
              <p:cNvSpPr>
                <a:spLocks noChangeShapeType="1"/>
              </p:cNvSpPr>
              <p:nvPr/>
            </p:nvSpPr>
            <p:spPr bwMode="auto">
              <a:xfrm flipV="1">
                <a:off x="1879" y="2183"/>
                <a:ext cx="74" cy="14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43" name="Freeform 171"/>
              <p:cNvSpPr>
                <a:spLocks/>
              </p:cNvSpPr>
              <p:nvPr/>
            </p:nvSpPr>
            <p:spPr bwMode="auto">
              <a:xfrm>
                <a:off x="1910" y="2147"/>
                <a:ext cx="48" cy="138"/>
              </a:xfrm>
              <a:custGeom>
                <a:avLst/>
                <a:gdLst>
                  <a:gd name="T0" fmla="*/ 0 w 333"/>
                  <a:gd name="T1" fmla="*/ 0 h 968"/>
                  <a:gd name="T2" fmla="*/ 33 w 333"/>
                  <a:gd name="T3" fmla="*/ 301 h 968"/>
                  <a:gd name="T4" fmla="*/ 116 w 333"/>
                  <a:gd name="T5" fmla="*/ 634 h 968"/>
                  <a:gd name="T6" fmla="*/ 333 w 333"/>
                  <a:gd name="T7" fmla="*/ 968 h 968"/>
                  <a:gd name="T8" fmla="*/ 316 w 333"/>
                  <a:gd name="T9" fmla="*/ 584 h 9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3" h="968">
                    <a:moveTo>
                      <a:pt x="0" y="0"/>
                    </a:moveTo>
                    <a:lnTo>
                      <a:pt x="33" y="301"/>
                    </a:lnTo>
                    <a:lnTo>
                      <a:pt x="116" y="634"/>
                    </a:lnTo>
                    <a:lnTo>
                      <a:pt x="333" y="968"/>
                    </a:lnTo>
                    <a:lnTo>
                      <a:pt x="316" y="584"/>
                    </a:lnTo>
                  </a:path>
                </a:pathLst>
              </a:custGeom>
              <a:noFill/>
              <a:ln w="28575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44" name="Line 172"/>
              <p:cNvSpPr>
                <a:spLocks noChangeShapeType="1"/>
              </p:cNvSpPr>
              <p:nvPr/>
            </p:nvSpPr>
            <p:spPr bwMode="auto">
              <a:xfrm>
                <a:off x="1903" y="2249"/>
                <a:ext cx="19" cy="2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45" name="Line 173"/>
              <p:cNvSpPr>
                <a:spLocks noChangeShapeType="1"/>
              </p:cNvSpPr>
              <p:nvPr/>
            </p:nvSpPr>
            <p:spPr bwMode="auto">
              <a:xfrm>
                <a:off x="2124" y="2080"/>
                <a:ext cx="0" cy="2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46" name="Line 174"/>
              <p:cNvSpPr>
                <a:spLocks noChangeShapeType="1"/>
              </p:cNvSpPr>
              <p:nvPr/>
            </p:nvSpPr>
            <p:spPr bwMode="auto">
              <a:xfrm flipH="1">
                <a:off x="2086" y="2142"/>
                <a:ext cx="38" cy="93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47" name="Line 175"/>
              <p:cNvSpPr>
                <a:spLocks noChangeShapeType="1"/>
              </p:cNvSpPr>
              <p:nvPr/>
            </p:nvSpPr>
            <p:spPr bwMode="auto">
              <a:xfrm>
                <a:off x="2124" y="2164"/>
                <a:ext cx="21" cy="2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48" name="Line 176"/>
              <p:cNvSpPr>
                <a:spLocks noChangeShapeType="1"/>
              </p:cNvSpPr>
              <p:nvPr/>
            </p:nvSpPr>
            <p:spPr bwMode="auto">
              <a:xfrm flipH="1">
                <a:off x="2095" y="2133"/>
                <a:ext cx="53" cy="7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49" name="Freeform 177"/>
              <p:cNvSpPr>
                <a:spLocks/>
              </p:cNvSpPr>
              <p:nvPr/>
            </p:nvSpPr>
            <p:spPr bwMode="auto">
              <a:xfrm>
                <a:off x="2140" y="2090"/>
                <a:ext cx="17" cy="176"/>
              </a:xfrm>
              <a:custGeom>
                <a:avLst/>
                <a:gdLst>
                  <a:gd name="T0" fmla="*/ 117 w 117"/>
                  <a:gd name="T1" fmla="*/ 0 h 1235"/>
                  <a:gd name="T2" fmla="*/ 100 w 117"/>
                  <a:gd name="T3" fmla="*/ 717 h 1235"/>
                  <a:gd name="T4" fmla="*/ 0 w 117"/>
                  <a:gd name="T5" fmla="*/ 1235 h 1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" h="1235">
                    <a:moveTo>
                      <a:pt x="117" y="0"/>
                    </a:moveTo>
                    <a:lnTo>
                      <a:pt x="100" y="717"/>
                    </a:lnTo>
                    <a:lnTo>
                      <a:pt x="0" y="1235"/>
                    </a:lnTo>
                  </a:path>
                </a:pathLst>
              </a:custGeom>
              <a:noFill/>
              <a:ln w="28575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50" name="Line 178"/>
              <p:cNvSpPr>
                <a:spLocks noChangeShapeType="1"/>
              </p:cNvSpPr>
              <p:nvPr/>
            </p:nvSpPr>
            <p:spPr bwMode="auto">
              <a:xfrm flipV="1">
                <a:off x="2157" y="2083"/>
                <a:ext cx="55" cy="24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51" name="Line 179"/>
              <p:cNvSpPr>
                <a:spLocks noChangeShapeType="1"/>
              </p:cNvSpPr>
              <p:nvPr/>
            </p:nvSpPr>
            <p:spPr bwMode="auto">
              <a:xfrm flipV="1">
                <a:off x="2167" y="2140"/>
                <a:ext cx="38" cy="7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52" name="Freeform 180"/>
              <p:cNvSpPr>
                <a:spLocks/>
              </p:cNvSpPr>
              <p:nvPr/>
            </p:nvSpPr>
            <p:spPr bwMode="auto">
              <a:xfrm>
                <a:off x="2148" y="2135"/>
                <a:ext cx="59" cy="136"/>
              </a:xfrm>
              <a:custGeom>
                <a:avLst/>
                <a:gdLst>
                  <a:gd name="T0" fmla="*/ 416 w 416"/>
                  <a:gd name="T1" fmla="*/ 0 h 951"/>
                  <a:gd name="T2" fmla="*/ 300 w 416"/>
                  <a:gd name="T3" fmla="*/ 500 h 951"/>
                  <a:gd name="T4" fmla="*/ 200 w 416"/>
                  <a:gd name="T5" fmla="*/ 700 h 951"/>
                  <a:gd name="T6" fmla="*/ 0 w 416"/>
                  <a:gd name="T7" fmla="*/ 951 h 9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16" h="951">
                    <a:moveTo>
                      <a:pt x="416" y="0"/>
                    </a:moveTo>
                    <a:lnTo>
                      <a:pt x="300" y="500"/>
                    </a:lnTo>
                    <a:lnTo>
                      <a:pt x="200" y="700"/>
                    </a:lnTo>
                    <a:lnTo>
                      <a:pt x="0" y="951"/>
                    </a:lnTo>
                  </a:path>
                </a:pathLst>
              </a:custGeom>
              <a:noFill/>
              <a:ln w="28575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53" name="Freeform 181"/>
              <p:cNvSpPr>
                <a:spLocks/>
              </p:cNvSpPr>
              <p:nvPr/>
            </p:nvSpPr>
            <p:spPr bwMode="auto">
              <a:xfrm>
                <a:off x="2171" y="2166"/>
                <a:ext cx="55" cy="93"/>
              </a:xfrm>
              <a:custGeom>
                <a:avLst/>
                <a:gdLst>
                  <a:gd name="T0" fmla="*/ 0 w 384"/>
                  <a:gd name="T1" fmla="*/ 0 h 651"/>
                  <a:gd name="T2" fmla="*/ 317 w 384"/>
                  <a:gd name="T3" fmla="*/ 651 h 651"/>
                  <a:gd name="T4" fmla="*/ 384 w 384"/>
                  <a:gd name="T5" fmla="*/ 651 h 6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84" h="651">
                    <a:moveTo>
                      <a:pt x="0" y="0"/>
                    </a:moveTo>
                    <a:lnTo>
                      <a:pt x="317" y="651"/>
                    </a:lnTo>
                    <a:lnTo>
                      <a:pt x="384" y="651"/>
                    </a:lnTo>
                  </a:path>
                </a:pathLst>
              </a:custGeom>
              <a:noFill/>
              <a:ln w="28575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56854" name="Line 182"/>
            <p:cNvSpPr>
              <a:spLocks noChangeShapeType="1"/>
            </p:cNvSpPr>
            <p:nvPr/>
          </p:nvSpPr>
          <p:spPr bwMode="auto">
            <a:xfrm>
              <a:off x="4014" y="3249"/>
              <a:ext cx="487" cy="23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6855" name="Line 183"/>
            <p:cNvSpPr>
              <a:spLocks noChangeShapeType="1"/>
            </p:cNvSpPr>
            <p:nvPr/>
          </p:nvSpPr>
          <p:spPr bwMode="auto">
            <a:xfrm flipH="1">
              <a:off x="4503" y="3488"/>
              <a:ext cx="72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56856" name="Group 184"/>
          <p:cNvGrpSpPr>
            <a:grpSpLocks/>
          </p:cNvGrpSpPr>
          <p:nvPr/>
        </p:nvGrpSpPr>
        <p:grpSpPr bwMode="auto">
          <a:xfrm>
            <a:off x="5867400" y="3984625"/>
            <a:ext cx="2400300" cy="957263"/>
            <a:chOff x="3696" y="2024"/>
            <a:chExt cx="1512" cy="603"/>
          </a:xfrm>
        </p:grpSpPr>
        <p:grpSp>
          <p:nvGrpSpPr>
            <p:cNvPr id="156857" name="Group 185"/>
            <p:cNvGrpSpPr>
              <a:grpSpLocks/>
            </p:cNvGrpSpPr>
            <p:nvPr/>
          </p:nvGrpSpPr>
          <p:grpSpPr bwMode="auto">
            <a:xfrm>
              <a:off x="4558" y="2296"/>
              <a:ext cx="609" cy="295"/>
              <a:chOff x="1825" y="3048"/>
              <a:chExt cx="455" cy="220"/>
            </a:xfrm>
          </p:grpSpPr>
          <p:sp>
            <p:nvSpPr>
              <p:cNvPr id="156858" name="Line 186"/>
              <p:cNvSpPr>
                <a:spLocks noChangeShapeType="1"/>
              </p:cNvSpPr>
              <p:nvPr/>
            </p:nvSpPr>
            <p:spPr bwMode="auto">
              <a:xfrm flipH="1">
                <a:off x="1889" y="3141"/>
                <a:ext cx="36" cy="7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59" name="Line 187"/>
              <p:cNvSpPr>
                <a:spLocks noChangeShapeType="1"/>
              </p:cNvSpPr>
              <p:nvPr/>
            </p:nvSpPr>
            <p:spPr bwMode="auto">
              <a:xfrm flipV="1">
                <a:off x="1856" y="3149"/>
                <a:ext cx="64" cy="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60" name="Freeform 188"/>
              <p:cNvSpPr>
                <a:spLocks/>
              </p:cNvSpPr>
              <p:nvPr/>
            </p:nvSpPr>
            <p:spPr bwMode="auto">
              <a:xfrm>
                <a:off x="1825" y="3211"/>
                <a:ext cx="64" cy="54"/>
              </a:xfrm>
              <a:custGeom>
                <a:avLst/>
                <a:gdLst>
                  <a:gd name="T0" fmla="*/ 451 w 451"/>
                  <a:gd name="T1" fmla="*/ 0 h 383"/>
                  <a:gd name="T2" fmla="*/ 284 w 451"/>
                  <a:gd name="T3" fmla="*/ 183 h 383"/>
                  <a:gd name="T4" fmla="*/ 0 w 451"/>
                  <a:gd name="T5" fmla="*/ 383 h 3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51" h="383">
                    <a:moveTo>
                      <a:pt x="451" y="0"/>
                    </a:moveTo>
                    <a:lnTo>
                      <a:pt x="284" y="183"/>
                    </a:lnTo>
                    <a:lnTo>
                      <a:pt x="0" y="383"/>
                    </a:lnTo>
                  </a:path>
                </a:pathLst>
              </a:custGeom>
              <a:noFill/>
              <a:ln w="28575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61" name="Freeform 189"/>
              <p:cNvSpPr>
                <a:spLocks/>
              </p:cNvSpPr>
              <p:nvPr/>
            </p:nvSpPr>
            <p:spPr bwMode="auto">
              <a:xfrm>
                <a:off x="1863" y="3177"/>
                <a:ext cx="95" cy="88"/>
              </a:xfrm>
              <a:custGeom>
                <a:avLst/>
                <a:gdLst>
                  <a:gd name="T0" fmla="*/ 0 w 666"/>
                  <a:gd name="T1" fmla="*/ 0 h 617"/>
                  <a:gd name="T2" fmla="*/ 483 w 666"/>
                  <a:gd name="T3" fmla="*/ 617 h 617"/>
                  <a:gd name="T4" fmla="*/ 666 w 666"/>
                  <a:gd name="T5" fmla="*/ 600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66" h="617">
                    <a:moveTo>
                      <a:pt x="0" y="0"/>
                    </a:moveTo>
                    <a:lnTo>
                      <a:pt x="483" y="617"/>
                    </a:lnTo>
                    <a:lnTo>
                      <a:pt x="666" y="600"/>
                    </a:lnTo>
                  </a:path>
                </a:pathLst>
              </a:custGeom>
              <a:noFill/>
              <a:ln w="28575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62" name="Line 190"/>
              <p:cNvSpPr>
                <a:spLocks noChangeShapeType="1"/>
              </p:cNvSpPr>
              <p:nvPr/>
            </p:nvSpPr>
            <p:spPr bwMode="auto">
              <a:xfrm flipV="1">
                <a:off x="1827" y="3098"/>
                <a:ext cx="121" cy="1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63" name="Line 191"/>
              <p:cNvSpPr>
                <a:spLocks noChangeShapeType="1"/>
              </p:cNvSpPr>
              <p:nvPr/>
            </p:nvSpPr>
            <p:spPr bwMode="auto">
              <a:xfrm flipV="1">
                <a:off x="1891" y="3051"/>
                <a:ext cx="0" cy="10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64" name="Line 192"/>
              <p:cNvSpPr>
                <a:spLocks noChangeShapeType="1"/>
              </p:cNvSpPr>
              <p:nvPr/>
            </p:nvSpPr>
            <p:spPr bwMode="auto">
              <a:xfrm flipV="1">
                <a:off x="1979" y="3113"/>
                <a:ext cx="43" cy="7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65" name="Freeform 193"/>
              <p:cNvSpPr>
                <a:spLocks/>
              </p:cNvSpPr>
              <p:nvPr/>
            </p:nvSpPr>
            <p:spPr bwMode="auto">
              <a:xfrm>
                <a:off x="1989" y="3051"/>
                <a:ext cx="19" cy="210"/>
              </a:xfrm>
              <a:custGeom>
                <a:avLst/>
                <a:gdLst>
                  <a:gd name="T0" fmla="*/ 134 w 134"/>
                  <a:gd name="T1" fmla="*/ 0 h 1468"/>
                  <a:gd name="T2" fmla="*/ 134 w 134"/>
                  <a:gd name="T3" fmla="*/ 1468 h 1468"/>
                  <a:gd name="T4" fmla="*/ 0 w 134"/>
                  <a:gd name="T5" fmla="*/ 1284 h 14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4" h="1468">
                    <a:moveTo>
                      <a:pt x="134" y="0"/>
                    </a:moveTo>
                    <a:lnTo>
                      <a:pt x="134" y="1468"/>
                    </a:lnTo>
                    <a:lnTo>
                      <a:pt x="0" y="1284"/>
                    </a:lnTo>
                  </a:path>
                </a:pathLst>
              </a:custGeom>
              <a:noFill/>
              <a:ln w="28575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66" name="Line 194"/>
              <p:cNvSpPr>
                <a:spLocks noChangeShapeType="1"/>
              </p:cNvSpPr>
              <p:nvPr/>
            </p:nvSpPr>
            <p:spPr bwMode="auto">
              <a:xfrm flipV="1">
                <a:off x="1979" y="3141"/>
                <a:ext cx="43" cy="4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67" name="Line 195"/>
              <p:cNvSpPr>
                <a:spLocks noChangeShapeType="1"/>
              </p:cNvSpPr>
              <p:nvPr/>
            </p:nvSpPr>
            <p:spPr bwMode="auto">
              <a:xfrm>
                <a:off x="2065" y="3048"/>
                <a:ext cx="0" cy="5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68" name="Line 196"/>
              <p:cNvSpPr>
                <a:spLocks noChangeShapeType="1"/>
              </p:cNvSpPr>
              <p:nvPr/>
            </p:nvSpPr>
            <p:spPr bwMode="auto">
              <a:xfrm>
                <a:off x="2037" y="3058"/>
                <a:ext cx="12" cy="3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69" name="Line 197"/>
              <p:cNvSpPr>
                <a:spLocks noChangeShapeType="1"/>
              </p:cNvSpPr>
              <p:nvPr/>
            </p:nvSpPr>
            <p:spPr bwMode="auto">
              <a:xfrm flipH="1">
                <a:off x="2077" y="3056"/>
                <a:ext cx="19" cy="33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70" name="Line 198"/>
              <p:cNvSpPr>
                <a:spLocks noChangeShapeType="1"/>
              </p:cNvSpPr>
              <p:nvPr/>
            </p:nvSpPr>
            <p:spPr bwMode="auto">
              <a:xfrm flipH="1">
                <a:off x="2030" y="3098"/>
                <a:ext cx="4" cy="34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71" name="Line 199"/>
              <p:cNvSpPr>
                <a:spLocks noChangeShapeType="1"/>
              </p:cNvSpPr>
              <p:nvPr/>
            </p:nvSpPr>
            <p:spPr bwMode="auto">
              <a:xfrm flipV="1">
                <a:off x="2034" y="3098"/>
                <a:ext cx="72" cy="1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72" name="Line 200"/>
              <p:cNvSpPr>
                <a:spLocks noChangeShapeType="1"/>
              </p:cNvSpPr>
              <p:nvPr/>
            </p:nvSpPr>
            <p:spPr bwMode="auto">
              <a:xfrm flipH="1">
                <a:off x="2099" y="3091"/>
                <a:ext cx="9" cy="3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73" name="Line 201"/>
              <p:cNvSpPr>
                <a:spLocks noChangeShapeType="1"/>
              </p:cNvSpPr>
              <p:nvPr/>
            </p:nvSpPr>
            <p:spPr bwMode="auto">
              <a:xfrm>
                <a:off x="2049" y="3117"/>
                <a:ext cx="0" cy="4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74" name="Line 202"/>
              <p:cNvSpPr>
                <a:spLocks noChangeShapeType="1"/>
              </p:cNvSpPr>
              <p:nvPr/>
            </p:nvSpPr>
            <p:spPr bwMode="auto">
              <a:xfrm flipV="1">
                <a:off x="2049" y="3125"/>
                <a:ext cx="38" cy="4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75" name="Line 203"/>
              <p:cNvSpPr>
                <a:spLocks noChangeShapeType="1"/>
              </p:cNvSpPr>
              <p:nvPr/>
            </p:nvSpPr>
            <p:spPr bwMode="auto">
              <a:xfrm flipV="1">
                <a:off x="2022" y="3213"/>
                <a:ext cx="91" cy="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76" name="Freeform 204"/>
              <p:cNvSpPr>
                <a:spLocks/>
              </p:cNvSpPr>
              <p:nvPr/>
            </p:nvSpPr>
            <p:spPr bwMode="auto">
              <a:xfrm>
                <a:off x="2046" y="3170"/>
                <a:ext cx="22" cy="95"/>
              </a:xfrm>
              <a:custGeom>
                <a:avLst/>
                <a:gdLst>
                  <a:gd name="T0" fmla="*/ 150 w 150"/>
                  <a:gd name="T1" fmla="*/ 0 h 667"/>
                  <a:gd name="T2" fmla="*/ 150 w 150"/>
                  <a:gd name="T3" fmla="*/ 667 h 667"/>
                  <a:gd name="T4" fmla="*/ 0 w 150"/>
                  <a:gd name="T5" fmla="*/ 500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0" h="667">
                    <a:moveTo>
                      <a:pt x="150" y="0"/>
                    </a:moveTo>
                    <a:lnTo>
                      <a:pt x="150" y="667"/>
                    </a:lnTo>
                    <a:lnTo>
                      <a:pt x="0" y="500"/>
                    </a:lnTo>
                  </a:path>
                </a:pathLst>
              </a:custGeom>
              <a:noFill/>
              <a:ln w="28575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77" name="Line 205"/>
              <p:cNvSpPr>
                <a:spLocks noChangeShapeType="1"/>
              </p:cNvSpPr>
              <p:nvPr/>
            </p:nvSpPr>
            <p:spPr bwMode="auto">
              <a:xfrm flipH="1">
                <a:off x="2087" y="3117"/>
                <a:ext cx="2" cy="2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78" name="Line 206"/>
              <p:cNvSpPr>
                <a:spLocks noChangeShapeType="1"/>
              </p:cNvSpPr>
              <p:nvPr/>
            </p:nvSpPr>
            <p:spPr bwMode="auto">
              <a:xfrm flipH="1">
                <a:off x="2049" y="3146"/>
                <a:ext cx="42" cy="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79" name="Line 207"/>
              <p:cNvSpPr>
                <a:spLocks noChangeShapeType="1"/>
              </p:cNvSpPr>
              <p:nvPr/>
            </p:nvSpPr>
            <p:spPr bwMode="auto">
              <a:xfrm flipV="1">
                <a:off x="2037" y="3160"/>
                <a:ext cx="57" cy="2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80" name="Line 208"/>
              <p:cNvSpPr>
                <a:spLocks noChangeShapeType="1"/>
              </p:cNvSpPr>
              <p:nvPr/>
            </p:nvSpPr>
            <p:spPr bwMode="auto">
              <a:xfrm flipV="1">
                <a:off x="2030" y="3191"/>
                <a:ext cx="69" cy="1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81" name="Line 209"/>
              <p:cNvSpPr>
                <a:spLocks noChangeShapeType="1"/>
              </p:cNvSpPr>
              <p:nvPr/>
            </p:nvSpPr>
            <p:spPr bwMode="auto">
              <a:xfrm>
                <a:off x="2177" y="3060"/>
                <a:ext cx="0" cy="2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82" name="Line 210"/>
              <p:cNvSpPr>
                <a:spLocks noChangeShapeType="1"/>
              </p:cNvSpPr>
              <p:nvPr/>
            </p:nvSpPr>
            <p:spPr bwMode="auto">
              <a:xfrm flipH="1">
                <a:off x="2139" y="3122"/>
                <a:ext cx="38" cy="93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83" name="Line 211"/>
              <p:cNvSpPr>
                <a:spLocks noChangeShapeType="1"/>
              </p:cNvSpPr>
              <p:nvPr/>
            </p:nvSpPr>
            <p:spPr bwMode="auto">
              <a:xfrm>
                <a:off x="2177" y="3144"/>
                <a:ext cx="22" cy="2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84" name="Line 212"/>
              <p:cNvSpPr>
                <a:spLocks noChangeShapeType="1"/>
              </p:cNvSpPr>
              <p:nvPr/>
            </p:nvSpPr>
            <p:spPr bwMode="auto">
              <a:xfrm flipH="1">
                <a:off x="2149" y="3113"/>
                <a:ext cx="52" cy="7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85" name="Freeform 213"/>
              <p:cNvSpPr>
                <a:spLocks/>
              </p:cNvSpPr>
              <p:nvPr/>
            </p:nvSpPr>
            <p:spPr bwMode="auto">
              <a:xfrm>
                <a:off x="2194" y="3070"/>
                <a:ext cx="17" cy="176"/>
              </a:xfrm>
              <a:custGeom>
                <a:avLst/>
                <a:gdLst>
                  <a:gd name="T0" fmla="*/ 117 w 117"/>
                  <a:gd name="T1" fmla="*/ 0 h 1235"/>
                  <a:gd name="T2" fmla="*/ 100 w 117"/>
                  <a:gd name="T3" fmla="*/ 718 h 1235"/>
                  <a:gd name="T4" fmla="*/ 0 w 117"/>
                  <a:gd name="T5" fmla="*/ 1235 h 1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" h="1235">
                    <a:moveTo>
                      <a:pt x="117" y="0"/>
                    </a:moveTo>
                    <a:lnTo>
                      <a:pt x="100" y="718"/>
                    </a:lnTo>
                    <a:lnTo>
                      <a:pt x="0" y="1235"/>
                    </a:lnTo>
                  </a:path>
                </a:pathLst>
              </a:custGeom>
              <a:noFill/>
              <a:ln w="28575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86" name="Line 214"/>
              <p:cNvSpPr>
                <a:spLocks noChangeShapeType="1"/>
              </p:cNvSpPr>
              <p:nvPr/>
            </p:nvSpPr>
            <p:spPr bwMode="auto">
              <a:xfrm flipV="1">
                <a:off x="2211" y="3063"/>
                <a:ext cx="54" cy="24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87" name="Line 215"/>
              <p:cNvSpPr>
                <a:spLocks noChangeShapeType="1"/>
              </p:cNvSpPr>
              <p:nvPr/>
            </p:nvSpPr>
            <p:spPr bwMode="auto">
              <a:xfrm flipV="1">
                <a:off x="2220" y="3120"/>
                <a:ext cx="38" cy="7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88" name="Freeform 216"/>
              <p:cNvSpPr>
                <a:spLocks/>
              </p:cNvSpPr>
              <p:nvPr/>
            </p:nvSpPr>
            <p:spPr bwMode="auto">
              <a:xfrm>
                <a:off x="2201" y="3115"/>
                <a:ext cx="60" cy="136"/>
              </a:xfrm>
              <a:custGeom>
                <a:avLst/>
                <a:gdLst>
                  <a:gd name="T0" fmla="*/ 417 w 417"/>
                  <a:gd name="T1" fmla="*/ 0 h 951"/>
                  <a:gd name="T2" fmla="*/ 300 w 417"/>
                  <a:gd name="T3" fmla="*/ 501 h 951"/>
                  <a:gd name="T4" fmla="*/ 200 w 417"/>
                  <a:gd name="T5" fmla="*/ 701 h 951"/>
                  <a:gd name="T6" fmla="*/ 0 w 417"/>
                  <a:gd name="T7" fmla="*/ 951 h 9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17" h="951">
                    <a:moveTo>
                      <a:pt x="417" y="0"/>
                    </a:moveTo>
                    <a:lnTo>
                      <a:pt x="300" y="501"/>
                    </a:lnTo>
                    <a:lnTo>
                      <a:pt x="200" y="701"/>
                    </a:lnTo>
                    <a:lnTo>
                      <a:pt x="0" y="951"/>
                    </a:lnTo>
                  </a:path>
                </a:pathLst>
              </a:custGeom>
              <a:noFill/>
              <a:ln w="28575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6889" name="Freeform 217"/>
              <p:cNvSpPr>
                <a:spLocks/>
              </p:cNvSpPr>
              <p:nvPr/>
            </p:nvSpPr>
            <p:spPr bwMode="auto">
              <a:xfrm>
                <a:off x="2225" y="3146"/>
                <a:ext cx="55" cy="93"/>
              </a:xfrm>
              <a:custGeom>
                <a:avLst/>
                <a:gdLst>
                  <a:gd name="T0" fmla="*/ 0 w 383"/>
                  <a:gd name="T1" fmla="*/ 0 h 651"/>
                  <a:gd name="T2" fmla="*/ 317 w 383"/>
                  <a:gd name="T3" fmla="*/ 651 h 651"/>
                  <a:gd name="T4" fmla="*/ 383 w 383"/>
                  <a:gd name="T5" fmla="*/ 651 h 6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83" h="651">
                    <a:moveTo>
                      <a:pt x="0" y="0"/>
                    </a:moveTo>
                    <a:lnTo>
                      <a:pt x="317" y="651"/>
                    </a:lnTo>
                    <a:lnTo>
                      <a:pt x="383" y="651"/>
                    </a:lnTo>
                  </a:path>
                </a:pathLst>
              </a:custGeom>
              <a:noFill/>
              <a:ln w="28575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56890" name="Line 218"/>
            <p:cNvSpPr>
              <a:spLocks noChangeShapeType="1"/>
            </p:cNvSpPr>
            <p:nvPr/>
          </p:nvSpPr>
          <p:spPr bwMode="auto">
            <a:xfrm>
              <a:off x="3696" y="2024"/>
              <a:ext cx="790" cy="60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6891" name="Line 219"/>
            <p:cNvSpPr>
              <a:spLocks noChangeShapeType="1"/>
            </p:cNvSpPr>
            <p:nvPr/>
          </p:nvSpPr>
          <p:spPr bwMode="auto">
            <a:xfrm flipH="1">
              <a:off x="4485" y="2627"/>
              <a:ext cx="72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6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66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66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67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5667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5667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7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567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567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156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0" dur="500"/>
                                        <p:tgtEl>
                                          <p:spTgt spid="1567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8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568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500"/>
                                        <p:tgtEl>
                                          <p:spTgt spid="1568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7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5" dur="500"/>
                                        <p:tgtEl>
                                          <p:spTgt spid="1567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6674" grpId="0" build="p" autoUpdateAnimBg="0"/>
    </p:bld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500" name="Rectangle 4"/>
          <p:cNvSpPr>
            <a:spLocks noChangeArrowheads="1"/>
          </p:cNvSpPr>
          <p:nvPr/>
        </p:nvSpPr>
        <p:spPr bwMode="auto">
          <a:xfrm>
            <a:off x="0" y="260350"/>
            <a:ext cx="9324975" cy="6264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533400" indent="-5334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914400" indent="-457200">
              <a:spcBef>
                <a:spcPct val="20000"/>
              </a:spcBef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295400" indent="-381000">
              <a:spcBef>
                <a:spcPct val="20000"/>
              </a:spcBef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714500" indent="-342900">
              <a:spcBef>
                <a:spcPct val="20000"/>
              </a:spcBef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171700" indent="-342900">
              <a:spcBef>
                <a:spcPct val="20000"/>
              </a:spcBef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628900" indent="-342900" algn="ctr" fontAlgn="base">
              <a:spcBef>
                <a:spcPct val="2000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3086100" indent="-342900" algn="ctr" fontAlgn="base">
              <a:spcBef>
                <a:spcPct val="2000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543300" indent="-342900" algn="ctr" fontAlgn="base">
              <a:spcBef>
                <a:spcPct val="2000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4000500" indent="-342900" algn="ctr" fontAlgn="base">
              <a:spcBef>
                <a:spcPct val="2000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l" eaLnBrk="1" hangingPunct="1">
              <a:lnSpc>
                <a:spcPct val="110000"/>
              </a:lnSpc>
            </a:pPr>
            <a:r>
              <a:rPr lang="en-US" altLang="zh-CN" sz="4000" b="1" dirty="0">
                <a:effectLst/>
              </a:rPr>
              <a:t>2</a:t>
            </a:r>
            <a:r>
              <a:rPr lang="en-US" altLang="zh-CN" sz="4000" b="1" dirty="0" smtClean="0">
                <a:effectLst/>
              </a:rPr>
              <a:t>. </a:t>
            </a:r>
            <a:r>
              <a:rPr lang="zh-CN" altLang="en-US" sz="4000" b="1" dirty="0" smtClean="0">
                <a:effectLst/>
              </a:rPr>
              <a:t>选定</a:t>
            </a:r>
            <a:r>
              <a:rPr lang="zh-CN" altLang="en-US" sz="4000" b="1" dirty="0">
                <a:solidFill>
                  <a:srgbClr val="FF0000"/>
                </a:solidFill>
                <a:effectLst/>
                <a:ea typeface="黑体" pitchFamily="2" charset="-122"/>
              </a:rPr>
              <a:t>尺寸基准</a:t>
            </a:r>
            <a:r>
              <a:rPr lang="zh-CN" altLang="en-US" sz="4000" b="1" dirty="0">
                <a:effectLst/>
              </a:rPr>
              <a:t>，选择底板底面为</a:t>
            </a:r>
            <a:r>
              <a:rPr lang="zh-CN" altLang="en-US" sz="4000" b="1" dirty="0" smtClean="0">
                <a:effectLst/>
              </a:rPr>
              <a:t>高度方向</a:t>
            </a:r>
            <a:r>
              <a:rPr lang="zh-CN" altLang="en-US" sz="4000" b="1" dirty="0">
                <a:effectLst/>
              </a:rPr>
              <a:t>的基准，选择通过圆筒轴线的对称平面为宽度方向的尺寸基准，选支撑板的右端面为长度方向的尺寸基准。</a:t>
            </a:r>
          </a:p>
          <a:p>
            <a:pPr algn="l" eaLnBrk="1" hangingPunct="1">
              <a:lnSpc>
                <a:spcPct val="110000"/>
              </a:lnSpc>
            </a:pPr>
            <a:r>
              <a:rPr lang="en-US" altLang="zh-CN" sz="4000" b="1" dirty="0" smtClean="0">
                <a:effectLst/>
              </a:rPr>
              <a:t>3. </a:t>
            </a:r>
            <a:r>
              <a:rPr lang="zh-CN" altLang="en-US" sz="4000" b="1" dirty="0" smtClean="0">
                <a:effectLst/>
              </a:rPr>
              <a:t>逐个</a:t>
            </a:r>
            <a:r>
              <a:rPr lang="zh-CN" altLang="en-US" sz="4000" b="1" dirty="0">
                <a:effectLst/>
              </a:rPr>
              <a:t>标注形体的</a:t>
            </a:r>
            <a:r>
              <a:rPr lang="zh-CN" altLang="en-US" sz="4000" b="1" dirty="0">
                <a:solidFill>
                  <a:srgbClr val="FF0000"/>
                </a:solidFill>
                <a:effectLst/>
                <a:ea typeface="黑体" pitchFamily="2" charset="-122"/>
              </a:rPr>
              <a:t>定形尺寸</a:t>
            </a:r>
            <a:r>
              <a:rPr lang="zh-CN" altLang="en-US" sz="4000" b="1" dirty="0">
                <a:effectLst/>
              </a:rPr>
              <a:t>。</a:t>
            </a:r>
          </a:p>
          <a:p>
            <a:pPr algn="l" eaLnBrk="1" hangingPunct="1">
              <a:lnSpc>
                <a:spcPct val="110000"/>
              </a:lnSpc>
            </a:pPr>
            <a:r>
              <a:rPr lang="en-US" altLang="zh-CN" sz="4000" b="1" dirty="0" smtClean="0">
                <a:effectLst/>
              </a:rPr>
              <a:t>4</a:t>
            </a:r>
            <a:r>
              <a:rPr lang="en-US" altLang="zh-CN" sz="4000" b="1" dirty="0">
                <a:effectLst/>
              </a:rPr>
              <a:t>. </a:t>
            </a:r>
            <a:r>
              <a:rPr lang="zh-CN" altLang="en-US" sz="4000" b="1" dirty="0">
                <a:effectLst/>
              </a:rPr>
              <a:t>标注</a:t>
            </a:r>
            <a:r>
              <a:rPr lang="zh-CN" altLang="en-US" sz="4000" b="1" dirty="0">
                <a:solidFill>
                  <a:srgbClr val="FF0000"/>
                </a:solidFill>
                <a:effectLst/>
                <a:ea typeface="黑体" pitchFamily="2" charset="-122"/>
              </a:rPr>
              <a:t>定位尺寸</a:t>
            </a:r>
            <a:r>
              <a:rPr lang="zh-CN" altLang="en-US" sz="4000" b="1" dirty="0">
                <a:effectLst/>
              </a:rPr>
              <a:t>。</a:t>
            </a:r>
          </a:p>
          <a:p>
            <a:pPr algn="l" eaLnBrk="1" hangingPunct="1">
              <a:lnSpc>
                <a:spcPct val="110000"/>
              </a:lnSpc>
            </a:pPr>
            <a:r>
              <a:rPr lang="en-US" altLang="zh-CN" sz="4000" b="1" dirty="0">
                <a:effectLst/>
              </a:rPr>
              <a:t>5. </a:t>
            </a:r>
            <a:r>
              <a:rPr lang="zh-CN" altLang="en-US" sz="4000" b="1" dirty="0">
                <a:effectLst/>
              </a:rPr>
              <a:t>调整并标注</a:t>
            </a:r>
            <a:r>
              <a:rPr lang="zh-CN" altLang="en-US" sz="4000" b="1" dirty="0">
                <a:solidFill>
                  <a:srgbClr val="FF0000"/>
                </a:solidFill>
                <a:effectLst/>
                <a:ea typeface="黑体" pitchFamily="2" charset="-122"/>
              </a:rPr>
              <a:t>总体尺寸</a:t>
            </a:r>
            <a:r>
              <a:rPr lang="zh-CN" altLang="en-US" sz="4000" b="1" dirty="0">
                <a:effectLst/>
              </a:rPr>
              <a:t>。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50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3450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3450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50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3450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3450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50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3450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3450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50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3450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3450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4500" grpId="0" build="p" autoUpdateAnimBg="0"/>
    </p:bld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1148" name="Group 220"/>
          <p:cNvGrpSpPr>
            <a:grpSpLocks/>
          </p:cNvGrpSpPr>
          <p:nvPr/>
        </p:nvGrpSpPr>
        <p:grpSpPr bwMode="auto">
          <a:xfrm>
            <a:off x="2170113" y="558800"/>
            <a:ext cx="6900862" cy="6134100"/>
            <a:chOff x="1367" y="352"/>
            <a:chExt cx="4347" cy="3864"/>
          </a:xfrm>
        </p:grpSpPr>
        <p:sp>
          <p:nvSpPr>
            <p:cNvPr id="380930" name="Line 2"/>
            <p:cNvSpPr>
              <a:spLocks noChangeShapeType="1"/>
            </p:cNvSpPr>
            <p:nvPr/>
          </p:nvSpPr>
          <p:spPr bwMode="auto">
            <a:xfrm>
              <a:off x="4835" y="407"/>
              <a:ext cx="24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31" name="Line 3"/>
            <p:cNvSpPr>
              <a:spLocks noChangeShapeType="1"/>
            </p:cNvSpPr>
            <p:nvPr/>
          </p:nvSpPr>
          <p:spPr bwMode="auto">
            <a:xfrm>
              <a:off x="1367" y="3458"/>
              <a:ext cx="16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32" name="Line 4"/>
            <p:cNvSpPr>
              <a:spLocks noChangeShapeType="1"/>
            </p:cNvSpPr>
            <p:nvPr/>
          </p:nvSpPr>
          <p:spPr bwMode="auto">
            <a:xfrm>
              <a:off x="1561" y="3458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33" name="Line 5"/>
            <p:cNvSpPr>
              <a:spLocks noChangeShapeType="1"/>
            </p:cNvSpPr>
            <p:nvPr/>
          </p:nvSpPr>
          <p:spPr bwMode="auto">
            <a:xfrm>
              <a:off x="1615" y="3458"/>
              <a:ext cx="2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34" name="Line 6"/>
            <p:cNvSpPr>
              <a:spLocks noChangeShapeType="1"/>
            </p:cNvSpPr>
            <p:nvPr/>
          </p:nvSpPr>
          <p:spPr bwMode="auto">
            <a:xfrm>
              <a:off x="1888" y="3458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35" name="Line 7"/>
            <p:cNvSpPr>
              <a:spLocks noChangeShapeType="1"/>
            </p:cNvSpPr>
            <p:nvPr/>
          </p:nvSpPr>
          <p:spPr bwMode="auto">
            <a:xfrm>
              <a:off x="1943" y="3458"/>
              <a:ext cx="24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36" name="Line 8"/>
            <p:cNvSpPr>
              <a:spLocks noChangeShapeType="1"/>
            </p:cNvSpPr>
            <p:nvPr/>
          </p:nvSpPr>
          <p:spPr bwMode="auto">
            <a:xfrm>
              <a:off x="2215" y="3458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37" name="Line 9"/>
            <p:cNvSpPr>
              <a:spLocks noChangeShapeType="1"/>
            </p:cNvSpPr>
            <p:nvPr/>
          </p:nvSpPr>
          <p:spPr bwMode="auto">
            <a:xfrm>
              <a:off x="2270" y="3458"/>
              <a:ext cx="2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38" name="Line 10"/>
            <p:cNvSpPr>
              <a:spLocks noChangeShapeType="1"/>
            </p:cNvSpPr>
            <p:nvPr/>
          </p:nvSpPr>
          <p:spPr bwMode="auto">
            <a:xfrm>
              <a:off x="2543" y="3458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39" name="Line 11"/>
            <p:cNvSpPr>
              <a:spLocks noChangeShapeType="1"/>
            </p:cNvSpPr>
            <p:nvPr/>
          </p:nvSpPr>
          <p:spPr bwMode="auto">
            <a:xfrm>
              <a:off x="2597" y="3458"/>
              <a:ext cx="16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40" name="Line 12"/>
            <p:cNvSpPr>
              <a:spLocks noChangeShapeType="1"/>
            </p:cNvSpPr>
            <p:nvPr/>
          </p:nvSpPr>
          <p:spPr bwMode="auto">
            <a:xfrm flipV="1">
              <a:off x="2628" y="3882"/>
              <a:ext cx="0" cy="33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41" name="Line 13"/>
            <p:cNvSpPr>
              <a:spLocks noChangeShapeType="1"/>
            </p:cNvSpPr>
            <p:nvPr/>
          </p:nvSpPr>
          <p:spPr bwMode="auto">
            <a:xfrm flipH="1">
              <a:off x="1718" y="2700"/>
              <a:ext cx="91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42" name="Line 14"/>
            <p:cNvSpPr>
              <a:spLocks noChangeShapeType="1"/>
            </p:cNvSpPr>
            <p:nvPr/>
          </p:nvSpPr>
          <p:spPr bwMode="auto">
            <a:xfrm>
              <a:off x="1415" y="3003"/>
              <a:ext cx="0" cy="43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43" name="Line 15"/>
            <p:cNvSpPr>
              <a:spLocks noChangeShapeType="1"/>
            </p:cNvSpPr>
            <p:nvPr/>
          </p:nvSpPr>
          <p:spPr bwMode="auto">
            <a:xfrm>
              <a:off x="1718" y="4216"/>
              <a:ext cx="91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44" name="Line 16"/>
            <p:cNvSpPr>
              <a:spLocks noChangeShapeType="1"/>
            </p:cNvSpPr>
            <p:nvPr/>
          </p:nvSpPr>
          <p:spPr bwMode="auto">
            <a:xfrm flipH="1">
              <a:off x="1415" y="2069"/>
              <a:ext cx="121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45" name="Line 17"/>
            <p:cNvSpPr>
              <a:spLocks noChangeShapeType="1"/>
            </p:cNvSpPr>
            <p:nvPr/>
          </p:nvSpPr>
          <p:spPr bwMode="auto">
            <a:xfrm flipV="1">
              <a:off x="1415" y="1765"/>
              <a:ext cx="0" cy="30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46" name="Line 18"/>
            <p:cNvSpPr>
              <a:spLocks noChangeShapeType="1"/>
            </p:cNvSpPr>
            <p:nvPr/>
          </p:nvSpPr>
          <p:spPr bwMode="auto">
            <a:xfrm>
              <a:off x="1415" y="1765"/>
              <a:ext cx="121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47" name="Line 19"/>
            <p:cNvSpPr>
              <a:spLocks noChangeShapeType="1"/>
            </p:cNvSpPr>
            <p:nvPr/>
          </p:nvSpPr>
          <p:spPr bwMode="auto">
            <a:xfrm flipH="1">
              <a:off x="4204" y="2069"/>
              <a:ext cx="151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48" name="Line 20"/>
            <p:cNvSpPr>
              <a:spLocks noChangeShapeType="1"/>
            </p:cNvSpPr>
            <p:nvPr/>
          </p:nvSpPr>
          <p:spPr bwMode="auto">
            <a:xfrm flipV="1">
              <a:off x="4204" y="1765"/>
              <a:ext cx="0" cy="30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49" name="Line 21"/>
            <p:cNvSpPr>
              <a:spLocks noChangeShapeType="1"/>
            </p:cNvSpPr>
            <p:nvPr/>
          </p:nvSpPr>
          <p:spPr bwMode="auto">
            <a:xfrm>
              <a:off x="4204" y="1765"/>
              <a:ext cx="151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50" name="Line 22"/>
            <p:cNvSpPr>
              <a:spLocks noChangeShapeType="1"/>
            </p:cNvSpPr>
            <p:nvPr/>
          </p:nvSpPr>
          <p:spPr bwMode="auto">
            <a:xfrm>
              <a:off x="5714" y="1765"/>
              <a:ext cx="0" cy="30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51" name="Line 23"/>
            <p:cNvSpPr>
              <a:spLocks noChangeShapeType="1"/>
            </p:cNvSpPr>
            <p:nvPr/>
          </p:nvSpPr>
          <p:spPr bwMode="auto">
            <a:xfrm>
              <a:off x="1658" y="1013"/>
              <a:ext cx="1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52" name="Line 24"/>
            <p:cNvSpPr>
              <a:spLocks noChangeShapeType="1"/>
            </p:cNvSpPr>
            <p:nvPr/>
          </p:nvSpPr>
          <p:spPr bwMode="auto">
            <a:xfrm>
              <a:off x="1882" y="1013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53" name="Line 25"/>
            <p:cNvSpPr>
              <a:spLocks noChangeShapeType="1"/>
            </p:cNvSpPr>
            <p:nvPr/>
          </p:nvSpPr>
          <p:spPr bwMode="auto">
            <a:xfrm>
              <a:off x="1936" y="1013"/>
              <a:ext cx="2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54" name="Line 26"/>
            <p:cNvSpPr>
              <a:spLocks noChangeShapeType="1"/>
            </p:cNvSpPr>
            <p:nvPr/>
          </p:nvSpPr>
          <p:spPr bwMode="auto">
            <a:xfrm>
              <a:off x="2209" y="1013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55" name="Line 27"/>
            <p:cNvSpPr>
              <a:spLocks noChangeShapeType="1"/>
            </p:cNvSpPr>
            <p:nvPr/>
          </p:nvSpPr>
          <p:spPr bwMode="auto">
            <a:xfrm>
              <a:off x="2264" y="1013"/>
              <a:ext cx="24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56" name="Line 28"/>
            <p:cNvSpPr>
              <a:spLocks noChangeShapeType="1"/>
            </p:cNvSpPr>
            <p:nvPr/>
          </p:nvSpPr>
          <p:spPr bwMode="auto">
            <a:xfrm>
              <a:off x="2537" y="1013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57" name="Line 29"/>
            <p:cNvSpPr>
              <a:spLocks noChangeShapeType="1"/>
            </p:cNvSpPr>
            <p:nvPr/>
          </p:nvSpPr>
          <p:spPr bwMode="auto">
            <a:xfrm>
              <a:off x="2591" y="1013"/>
              <a:ext cx="1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58" name="Freeform 30"/>
            <p:cNvSpPr>
              <a:spLocks/>
            </p:cNvSpPr>
            <p:nvPr/>
          </p:nvSpPr>
          <p:spPr bwMode="auto">
            <a:xfrm>
              <a:off x="4683" y="740"/>
              <a:ext cx="546" cy="546"/>
            </a:xfrm>
            <a:custGeom>
              <a:avLst/>
              <a:gdLst>
                <a:gd name="T0" fmla="*/ 628 w 629"/>
                <a:gd name="T1" fmla="*/ 288 h 629"/>
                <a:gd name="T2" fmla="*/ 622 w 629"/>
                <a:gd name="T3" fmla="*/ 255 h 629"/>
                <a:gd name="T4" fmla="*/ 615 w 629"/>
                <a:gd name="T5" fmla="*/ 222 h 629"/>
                <a:gd name="T6" fmla="*/ 603 w 629"/>
                <a:gd name="T7" fmla="*/ 190 h 629"/>
                <a:gd name="T8" fmla="*/ 587 w 629"/>
                <a:gd name="T9" fmla="*/ 159 h 629"/>
                <a:gd name="T10" fmla="*/ 569 w 629"/>
                <a:gd name="T11" fmla="*/ 131 h 629"/>
                <a:gd name="T12" fmla="*/ 548 w 629"/>
                <a:gd name="T13" fmla="*/ 104 h 629"/>
                <a:gd name="T14" fmla="*/ 524 w 629"/>
                <a:gd name="T15" fmla="*/ 81 h 629"/>
                <a:gd name="T16" fmla="*/ 498 w 629"/>
                <a:gd name="T17" fmla="*/ 59 h 629"/>
                <a:gd name="T18" fmla="*/ 469 w 629"/>
                <a:gd name="T19" fmla="*/ 41 h 629"/>
                <a:gd name="T20" fmla="*/ 438 w 629"/>
                <a:gd name="T21" fmla="*/ 25 h 629"/>
                <a:gd name="T22" fmla="*/ 406 w 629"/>
                <a:gd name="T23" fmla="*/ 13 h 629"/>
                <a:gd name="T24" fmla="*/ 373 w 629"/>
                <a:gd name="T25" fmla="*/ 6 h 629"/>
                <a:gd name="T26" fmla="*/ 340 w 629"/>
                <a:gd name="T27" fmla="*/ 1 h 629"/>
                <a:gd name="T28" fmla="*/ 306 w 629"/>
                <a:gd name="T29" fmla="*/ 0 h 629"/>
                <a:gd name="T30" fmla="*/ 272 w 629"/>
                <a:gd name="T31" fmla="*/ 3 h 629"/>
                <a:gd name="T32" fmla="*/ 239 w 629"/>
                <a:gd name="T33" fmla="*/ 9 h 629"/>
                <a:gd name="T34" fmla="*/ 206 w 629"/>
                <a:gd name="T35" fmla="*/ 19 h 629"/>
                <a:gd name="T36" fmla="*/ 175 w 629"/>
                <a:gd name="T37" fmla="*/ 33 h 629"/>
                <a:gd name="T38" fmla="*/ 145 w 629"/>
                <a:gd name="T39" fmla="*/ 50 h 629"/>
                <a:gd name="T40" fmla="*/ 118 w 629"/>
                <a:gd name="T41" fmla="*/ 69 h 629"/>
                <a:gd name="T42" fmla="*/ 92 w 629"/>
                <a:gd name="T43" fmla="*/ 92 h 629"/>
                <a:gd name="T44" fmla="*/ 70 w 629"/>
                <a:gd name="T45" fmla="*/ 118 h 629"/>
                <a:gd name="T46" fmla="*/ 49 w 629"/>
                <a:gd name="T47" fmla="*/ 145 h 629"/>
                <a:gd name="T48" fmla="*/ 33 w 629"/>
                <a:gd name="T49" fmla="*/ 174 h 629"/>
                <a:gd name="T50" fmla="*/ 20 w 629"/>
                <a:gd name="T51" fmla="*/ 206 h 629"/>
                <a:gd name="T52" fmla="*/ 10 w 629"/>
                <a:gd name="T53" fmla="*/ 238 h 629"/>
                <a:gd name="T54" fmla="*/ 4 w 629"/>
                <a:gd name="T55" fmla="*/ 272 h 629"/>
                <a:gd name="T56" fmla="*/ 0 w 629"/>
                <a:gd name="T57" fmla="*/ 305 h 629"/>
                <a:gd name="T58" fmla="*/ 1 w 629"/>
                <a:gd name="T59" fmla="*/ 339 h 629"/>
                <a:gd name="T60" fmla="*/ 6 w 629"/>
                <a:gd name="T61" fmla="*/ 373 h 629"/>
                <a:gd name="T62" fmla="*/ 14 w 629"/>
                <a:gd name="T63" fmla="*/ 406 h 629"/>
                <a:gd name="T64" fmla="*/ 26 w 629"/>
                <a:gd name="T65" fmla="*/ 438 h 629"/>
                <a:gd name="T66" fmla="*/ 41 w 629"/>
                <a:gd name="T67" fmla="*/ 469 h 629"/>
                <a:gd name="T68" fmla="*/ 59 w 629"/>
                <a:gd name="T69" fmla="*/ 498 h 629"/>
                <a:gd name="T70" fmla="*/ 80 w 629"/>
                <a:gd name="T71" fmla="*/ 523 h 629"/>
                <a:gd name="T72" fmla="*/ 105 w 629"/>
                <a:gd name="T73" fmla="*/ 548 h 629"/>
                <a:gd name="T74" fmla="*/ 131 w 629"/>
                <a:gd name="T75" fmla="*/ 569 h 629"/>
                <a:gd name="T76" fmla="*/ 160 w 629"/>
                <a:gd name="T77" fmla="*/ 587 h 629"/>
                <a:gd name="T78" fmla="*/ 190 w 629"/>
                <a:gd name="T79" fmla="*/ 602 h 629"/>
                <a:gd name="T80" fmla="*/ 222 w 629"/>
                <a:gd name="T81" fmla="*/ 615 h 629"/>
                <a:gd name="T82" fmla="*/ 255 w 629"/>
                <a:gd name="T83" fmla="*/ 622 h 629"/>
                <a:gd name="T84" fmla="*/ 289 w 629"/>
                <a:gd name="T85" fmla="*/ 628 h 629"/>
                <a:gd name="T86" fmla="*/ 323 w 629"/>
                <a:gd name="T87" fmla="*/ 628 h 629"/>
                <a:gd name="T88" fmla="*/ 357 w 629"/>
                <a:gd name="T89" fmla="*/ 626 h 629"/>
                <a:gd name="T90" fmla="*/ 390 w 629"/>
                <a:gd name="T91" fmla="*/ 619 h 629"/>
                <a:gd name="T92" fmla="*/ 422 w 629"/>
                <a:gd name="T93" fmla="*/ 609 h 629"/>
                <a:gd name="T94" fmla="*/ 454 w 629"/>
                <a:gd name="T95" fmla="*/ 596 h 629"/>
                <a:gd name="T96" fmla="*/ 484 w 629"/>
                <a:gd name="T97" fmla="*/ 579 h 629"/>
                <a:gd name="T98" fmla="*/ 512 w 629"/>
                <a:gd name="T99" fmla="*/ 559 h 629"/>
                <a:gd name="T100" fmla="*/ 536 w 629"/>
                <a:gd name="T101" fmla="*/ 536 h 629"/>
                <a:gd name="T102" fmla="*/ 559 w 629"/>
                <a:gd name="T103" fmla="*/ 511 h 629"/>
                <a:gd name="T104" fmla="*/ 579 w 629"/>
                <a:gd name="T105" fmla="*/ 483 h 629"/>
                <a:gd name="T106" fmla="*/ 596 w 629"/>
                <a:gd name="T107" fmla="*/ 454 h 629"/>
                <a:gd name="T108" fmla="*/ 609 w 629"/>
                <a:gd name="T109" fmla="*/ 422 h 629"/>
                <a:gd name="T110" fmla="*/ 619 w 629"/>
                <a:gd name="T111" fmla="*/ 390 h 629"/>
                <a:gd name="T112" fmla="*/ 625 w 629"/>
                <a:gd name="T113" fmla="*/ 356 h 629"/>
                <a:gd name="T114" fmla="*/ 629 w 629"/>
                <a:gd name="T115" fmla="*/ 322 h 6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629" h="629">
                  <a:moveTo>
                    <a:pt x="629" y="314"/>
                  </a:moveTo>
                  <a:lnTo>
                    <a:pt x="629" y="305"/>
                  </a:lnTo>
                  <a:lnTo>
                    <a:pt x="628" y="297"/>
                  </a:lnTo>
                  <a:lnTo>
                    <a:pt x="628" y="288"/>
                  </a:lnTo>
                  <a:lnTo>
                    <a:pt x="627" y="281"/>
                  </a:lnTo>
                  <a:lnTo>
                    <a:pt x="625" y="272"/>
                  </a:lnTo>
                  <a:lnTo>
                    <a:pt x="624" y="264"/>
                  </a:lnTo>
                  <a:lnTo>
                    <a:pt x="622" y="255"/>
                  </a:lnTo>
                  <a:lnTo>
                    <a:pt x="621" y="247"/>
                  </a:lnTo>
                  <a:lnTo>
                    <a:pt x="619" y="238"/>
                  </a:lnTo>
                  <a:lnTo>
                    <a:pt x="617" y="230"/>
                  </a:lnTo>
                  <a:lnTo>
                    <a:pt x="615" y="222"/>
                  </a:lnTo>
                  <a:lnTo>
                    <a:pt x="612" y="214"/>
                  </a:lnTo>
                  <a:lnTo>
                    <a:pt x="609" y="206"/>
                  </a:lnTo>
                  <a:lnTo>
                    <a:pt x="606" y="198"/>
                  </a:lnTo>
                  <a:lnTo>
                    <a:pt x="603" y="190"/>
                  </a:lnTo>
                  <a:lnTo>
                    <a:pt x="599" y="183"/>
                  </a:lnTo>
                  <a:lnTo>
                    <a:pt x="596" y="174"/>
                  </a:lnTo>
                  <a:lnTo>
                    <a:pt x="591" y="167"/>
                  </a:lnTo>
                  <a:lnTo>
                    <a:pt x="587" y="159"/>
                  </a:lnTo>
                  <a:lnTo>
                    <a:pt x="583" y="152"/>
                  </a:lnTo>
                  <a:lnTo>
                    <a:pt x="579" y="145"/>
                  </a:lnTo>
                  <a:lnTo>
                    <a:pt x="574" y="138"/>
                  </a:lnTo>
                  <a:lnTo>
                    <a:pt x="569" y="131"/>
                  </a:lnTo>
                  <a:lnTo>
                    <a:pt x="565" y="124"/>
                  </a:lnTo>
                  <a:lnTo>
                    <a:pt x="559" y="118"/>
                  </a:lnTo>
                  <a:lnTo>
                    <a:pt x="554" y="110"/>
                  </a:lnTo>
                  <a:lnTo>
                    <a:pt x="548" y="104"/>
                  </a:lnTo>
                  <a:lnTo>
                    <a:pt x="542" y="98"/>
                  </a:lnTo>
                  <a:lnTo>
                    <a:pt x="536" y="92"/>
                  </a:lnTo>
                  <a:lnTo>
                    <a:pt x="531" y="86"/>
                  </a:lnTo>
                  <a:lnTo>
                    <a:pt x="524" y="81"/>
                  </a:lnTo>
                  <a:lnTo>
                    <a:pt x="518" y="75"/>
                  </a:lnTo>
                  <a:lnTo>
                    <a:pt x="512" y="69"/>
                  </a:lnTo>
                  <a:lnTo>
                    <a:pt x="504" y="65"/>
                  </a:lnTo>
                  <a:lnTo>
                    <a:pt x="498" y="59"/>
                  </a:lnTo>
                  <a:lnTo>
                    <a:pt x="490" y="54"/>
                  </a:lnTo>
                  <a:lnTo>
                    <a:pt x="484" y="50"/>
                  </a:lnTo>
                  <a:lnTo>
                    <a:pt x="476" y="45"/>
                  </a:lnTo>
                  <a:lnTo>
                    <a:pt x="469" y="41"/>
                  </a:lnTo>
                  <a:lnTo>
                    <a:pt x="461" y="37"/>
                  </a:lnTo>
                  <a:lnTo>
                    <a:pt x="454" y="33"/>
                  </a:lnTo>
                  <a:lnTo>
                    <a:pt x="447" y="29"/>
                  </a:lnTo>
                  <a:lnTo>
                    <a:pt x="438" y="25"/>
                  </a:lnTo>
                  <a:lnTo>
                    <a:pt x="431" y="22"/>
                  </a:lnTo>
                  <a:lnTo>
                    <a:pt x="422" y="19"/>
                  </a:lnTo>
                  <a:lnTo>
                    <a:pt x="415" y="17"/>
                  </a:lnTo>
                  <a:lnTo>
                    <a:pt x="406" y="13"/>
                  </a:lnTo>
                  <a:lnTo>
                    <a:pt x="399" y="11"/>
                  </a:lnTo>
                  <a:lnTo>
                    <a:pt x="390" y="9"/>
                  </a:lnTo>
                  <a:lnTo>
                    <a:pt x="382" y="7"/>
                  </a:lnTo>
                  <a:lnTo>
                    <a:pt x="373" y="6"/>
                  </a:lnTo>
                  <a:lnTo>
                    <a:pt x="365" y="4"/>
                  </a:lnTo>
                  <a:lnTo>
                    <a:pt x="357" y="3"/>
                  </a:lnTo>
                  <a:lnTo>
                    <a:pt x="349" y="2"/>
                  </a:lnTo>
                  <a:lnTo>
                    <a:pt x="340" y="1"/>
                  </a:lnTo>
                  <a:lnTo>
                    <a:pt x="332" y="1"/>
                  </a:lnTo>
                  <a:lnTo>
                    <a:pt x="323" y="0"/>
                  </a:lnTo>
                  <a:lnTo>
                    <a:pt x="315" y="0"/>
                  </a:lnTo>
                  <a:lnTo>
                    <a:pt x="306" y="0"/>
                  </a:lnTo>
                  <a:lnTo>
                    <a:pt x="297" y="1"/>
                  </a:lnTo>
                  <a:lnTo>
                    <a:pt x="289" y="1"/>
                  </a:lnTo>
                  <a:lnTo>
                    <a:pt x="280" y="2"/>
                  </a:lnTo>
                  <a:lnTo>
                    <a:pt x="272" y="3"/>
                  </a:lnTo>
                  <a:lnTo>
                    <a:pt x="263" y="4"/>
                  </a:lnTo>
                  <a:lnTo>
                    <a:pt x="255" y="6"/>
                  </a:lnTo>
                  <a:lnTo>
                    <a:pt x="246" y="7"/>
                  </a:lnTo>
                  <a:lnTo>
                    <a:pt x="239" y="9"/>
                  </a:lnTo>
                  <a:lnTo>
                    <a:pt x="230" y="11"/>
                  </a:lnTo>
                  <a:lnTo>
                    <a:pt x="222" y="13"/>
                  </a:lnTo>
                  <a:lnTo>
                    <a:pt x="214" y="17"/>
                  </a:lnTo>
                  <a:lnTo>
                    <a:pt x="206" y="19"/>
                  </a:lnTo>
                  <a:lnTo>
                    <a:pt x="198" y="22"/>
                  </a:lnTo>
                  <a:lnTo>
                    <a:pt x="190" y="25"/>
                  </a:lnTo>
                  <a:lnTo>
                    <a:pt x="182" y="29"/>
                  </a:lnTo>
                  <a:lnTo>
                    <a:pt x="175" y="33"/>
                  </a:lnTo>
                  <a:lnTo>
                    <a:pt x="168" y="37"/>
                  </a:lnTo>
                  <a:lnTo>
                    <a:pt x="160" y="41"/>
                  </a:lnTo>
                  <a:lnTo>
                    <a:pt x="153" y="45"/>
                  </a:lnTo>
                  <a:lnTo>
                    <a:pt x="145" y="50"/>
                  </a:lnTo>
                  <a:lnTo>
                    <a:pt x="138" y="54"/>
                  </a:lnTo>
                  <a:lnTo>
                    <a:pt x="131" y="59"/>
                  </a:lnTo>
                  <a:lnTo>
                    <a:pt x="124" y="65"/>
                  </a:lnTo>
                  <a:lnTo>
                    <a:pt x="118" y="69"/>
                  </a:lnTo>
                  <a:lnTo>
                    <a:pt x="111" y="75"/>
                  </a:lnTo>
                  <a:lnTo>
                    <a:pt x="105" y="81"/>
                  </a:lnTo>
                  <a:lnTo>
                    <a:pt x="98" y="86"/>
                  </a:lnTo>
                  <a:lnTo>
                    <a:pt x="92" y="92"/>
                  </a:lnTo>
                  <a:lnTo>
                    <a:pt x="87" y="98"/>
                  </a:lnTo>
                  <a:lnTo>
                    <a:pt x="80" y="104"/>
                  </a:lnTo>
                  <a:lnTo>
                    <a:pt x="75" y="110"/>
                  </a:lnTo>
                  <a:lnTo>
                    <a:pt x="70" y="118"/>
                  </a:lnTo>
                  <a:lnTo>
                    <a:pt x="64" y="124"/>
                  </a:lnTo>
                  <a:lnTo>
                    <a:pt x="59" y="131"/>
                  </a:lnTo>
                  <a:lnTo>
                    <a:pt x="55" y="138"/>
                  </a:lnTo>
                  <a:lnTo>
                    <a:pt x="49" y="145"/>
                  </a:lnTo>
                  <a:lnTo>
                    <a:pt x="45" y="152"/>
                  </a:lnTo>
                  <a:lnTo>
                    <a:pt x="41" y="159"/>
                  </a:lnTo>
                  <a:lnTo>
                    <a:pt x="37" y="167"/>
                  </a:lnTo>
                  <a:lnTo>
                    <a:pt x="33" y="174"/>
                  </a:lnTo>
                  <a:lnTo>
                    <a:pt x="29" y="183"/>
                  </a:lnTo>
                  <a:lnTo>
                    <a:pt x="26" y="190"/>
                  </a:lnTo>
                  <a:lnTo>
                    <a:pt x="23" y="198"/>
                  </a:lnTo>
                  <a:lnTo>
                    <a:pt x="20" y="206"/>
                  </a:lnTo>
                  <a:lnTo>
                    <a:pt x="16" y="214"/>
                  </a:lnTo>
                  <a:lnTo>
                    <a:pt x="14" y="222"/>
                  </a:lnTo>
                  <a:lnTo>
                    <a:pt x="12" y="230"/>
                  </a:lnTo>
                  <a:lnTo>
                    <a:pt x="10" y="238"/>
                  </a:lnTo>
                  <a:lnTo>
                    <a:pt x="8" y="247"/>
                  </a:lnTo>
                  <a:lnTo>
                    <a:pt x="6" y="255"/>
                  </a:lnTo>
                  <a:lnTo>
                    <a:pt x="5" y="264"/>
                  </a:lnTo>
                  <a:lnTo>
                    <a:pt x="4" y="272"/>
                  </a:lnTo>
                  <a:lnTo>
                    <a:pt x="3" y="281"/>
                  </a:lnTo>
                  <a:lnTo>
                    <a:pt x="1" y="288"/>
                  </a:lnTo>
                  <a:lnTo>
                    <a:pt x="0" y="297"/>
                  </a:lnTo>
                  <a:lnTo>
                    <a:pt x="0" y="305"/>
                  </a:lnTo>
                  <a:lnTo>
                    <a:pt x="0" y="314"/>
                  </a:lnTo>
                  <a:lnTo>
                    <a:pt x="0" y="322"/>
                  </a:lnTo>
                  <a:lnTo>
                    <a:pt x="0" y="331"/>
                  </a:lnTo>
                  <a:lnTo>
                    <a:pt x="1" y="339"/>
                  </a:lnTo>
                  <a:lnTo>
                    <a:pt x="3" y="348"/>
                  </a:lnTo>
                  <a:lnTo>
                    <a:pt x="4" y="356"/>
                  </a:lnTo>
                  <a:lnTo>
                    <a:pt x="5" y="365"/>
                  </a:lnTo>
                  <a:lnTo>
                    <a:pt x="6" y="373"/>
                  </a:lnTo>
                  <a:lnTo>
                    <a:pt x="8" y="382"/>
                  </a:lnTo>
                  <a:lnTo>
                    <a:pt x="10" y="390"/>
                  </a:lnTo>
                  <a:lnTo>
                    <a:pt x="12" y="398"/>
                  </a:lnTo>
                  <a:lnTo>
                    <a:pt x="14" y="406"/>
                  </a:lnTo>
                  <a:lnTo>
                    <a:pt x="16" y="415"/>
                  </a:lnTo>
                  <a:lnTo>
                    <a:pt x="20" y="422"/>
                  </a:lnTo>
                  <a:lnTo>
                    <a:pt x="23" y="431"/>
                  </a:lnTo>
                  <a:lnTo>
                    <a:pt x="26" y="438"/>
                  </a:lnTo>
                  <a:lnTo>
                    <a:pt x="29" y="446"/>
                  </a:lnTo>
                  <a:lnTo>
                    <a:pt x="33" y="454"/>
                  </a:lnTo>
                  <a:lnTo>
                    <a:pt x="37" y="462"/>
                  </a:lnTo>
                  <a:lnTo>
                    <a:pt x="41" y="469"/>
                  </a:lnTo>
                  <a:lnTo>
                    <a:pt x="45" y="477"/>
                  </a:lnTo>
                  <a:lnTo>
                    <a:pt x="49" y="483"/>
                  </a:lnTo>
                  <a:lnTo>
                    <a:pt x="55" y="490"/>
                  </a:lnTo>
                  <a:lnTo>
                    <a:pt x="59" y="498"/>
                  </a:lnTo>
                  <a:lnTo>
                    <a:pt x="64" y="504"/>
                  </a:lnTo>
                  <a:lnTo>
                    <a:pt x="70" y="511"/>
                  </a:lnTo>
                  <a:lnTo>
                    <a:pt x="75" y="517"/>
                  </a:lnTo>
                  <a:lnTo>
                    <a:pt x="80" y="523"/>
                  </a:lnTo>
                  <a:lnTo>
                    <a:pt x="87" y="530"/>
                  </a:lnTo>
                  <a:lnTo>
                    <a:pt x="92" y="536"/>
                  </a:lnTo>
                  <a:lnTo>
                    <a:pt x="98" y="543"/>
                  </a:lnTo>
                  <a:lnTo>
                    <a:pt x="105" y="548"/>
                  </a:lnTo>
                  <a:lnTo>
                    <a:pt x="111" y="553"/>
                  </a:lnTo>
                  <a:lnTo>
                    <a:pt x="118" y="559"/>
                  </a:lnTo>
                  <a:lnTo>
                    <a:pt x="124" y="564"/>
                  </a:lnTo>
                  <a:lnTo>
                    <a:pt x="131" y="569"/>
                  </a:lnTo>
                  <a:lnTo>
                    <a:pt x="138" y="575"/>
                  </a:lnTo>
                  <a:lnTo>
                    <a:pt x="145" y="579"/>
                  </a:lnTo>
                  <a:lnTo>
                    <a:pt x="153" y="583"/>
                  </a:lnTo>
                  <a:lnTo>
                    <a:pt x="160" y="587"/>
                  </a:lnTo>
                  <a:lnTo>
                    <a:pt x="168" y="592"/>
                  </a:lnTo>
                  <a:lnTo>
                    <a:pt x="175" y="596"/>
                  </a:lnTo>
                  <a:lnTo>
                    <a:pt x="182" y="599"/>
                  </a:lnTo>
                  <a:lnTo>
                    <a:pt x="190" y="602"/>
                  </a:lnTo>
                  <a:lnTo>
                    <a:pt x="198" y="606"/>
                  </a:lnTo>
                  <a:lnTo>
                    <a:pt x="206" y="609"/>
                  </a:lnTo>
                  <a:lnTo>
                    <a:pt x="214" y="612"/>
                  </a:lnTo>
                  <a:lnTo>
                    <a:pt x="222" y="615"/>
                  </a:lnTo>
                  <a:lnTo>
                    <a:pt x="230" y="617"/>
                  </a:lnTo>
                  <a:lnTo>
                    <a:pt x="239" y="619"/>
                  </a:lnTo>
                  <a:lnTo>
                    <a:pt x="246" y="621"/>
                  </a:lnTo>
                  <a:lnTo>
                    <a:pt x="255" y="622"/>
                  </a:lnTo>
                  <a:lnTo>
                    <a:pt x="263" y="625"/>
                  </a:lnTo>
                  <a:lnTo>
                    <a:pt x="272" y="626"/>
                  </a:lnTo>
                  <a:lnTo>
                    <a:pt x="280" y="627"/>
                  </a:lnTo>
                  <a:lnTo>
                    <a:pt x="289" y="628"/>
                  </a:lnTo>
                  <a:lnTo>
                    <a:pt x="297" y="628"/>
                  </a:lnTo>
                  <a:lnTo>
                    <a:pt x="306" y="628"/>
                  </a:lnTo>
                  <a:lnTo>
                    <a:pt x="315" y="629"/>
                  </a:lnTo>
                  <a:lnTo>
                    <a:pt x="323" y="628"/>
                  </a:lnTo>
                  <a:lnTo>
                    <a:pt x="332" y="628"/>
                  </a:lnTo>
                  <a:lnTo>
                    <a:pt x="340" y="628"/>
                  </a:lnTo>
                  <a:lnTo>
                    <a:pt x="349" y="627"/>
                  </a:lnTo>
                  <a:lnTo>
                    <a:pt x="357" y="626"/>
                  </a:lnTo>
                  <a:lnTo>
                    <a:pt x="365" y="625"/>
                  </a:lnTo>
                  <a:lnTo>
                    <a:pt x="373" y="622"/>
                  </a:lnTo>
                  <a:lnTo>
                    <a:pt x="382" y="621"/>
                  </a:lnTo>
                  <a:lnTo>
                    <a:pt x="390" y="619"/>
                  </a:lnTo>
                  <a:lnTo>
                    <a:pt x="399" y="617"/>
                  </a:lnTo>
                  <a:lnTo>
                    <a:pt x="406" y="615"/>
                  </a:lnTo>
                  <a:lnTo>
                    <a:pt x="415" y="612"/>
                  </a:lnTo>
                  <a:lnTo>
                    <a:pt x="422" y="609"/>
                  </a:lnTo>
                  <a:lnTo>
                    <a:pt x="431" y="606"/>
                  </a:lnTo>
                  <a:lnTo>
                    <a:pt x="438" y="602"/>
                  </a:lnTo>
                  <a:lnTo>
                    <a:pt x="447" y="599"/>
                  </a:lnTo>
                  <a:lnTo>
                    <a:pt x="454" y="596"/>
                  </a:lnTo>
                  <a:lnTo>
                    <a:pt x="461" y="592"/>
                  </a:lnTo>
                  <a:lnTo>
                    <a:pt x="469" y="587"/>
                  </a:lnTo>
                  <a:lnTo>
                    <a:pt x="476" y="583"/>
                  </a:lnTo>
                  <a:lnTo>
                    <a:pt x="484" y="579"/>
                  </a:lnTo>
                  <a:lnTo>
                    <a:pt x="490" y="575"/>
                  </a:lnTo>
                  <a:lnTo>
                    <a:pt x="498" y="569"/>
                  </a:lnTo>
                  <a:lnTo>
                    <a:pt x="504" y="564"/>
                  </a:lnTo>
                  <a:lnTo>
                    <a:pt x="512" y="559"/>
                  </a:lnTo>
                  <a:lnTo>
                    <a:pt x="518" y="553"/>
                  </a:lnTo>
                  <a:lnTo>
                    <a:pt x="524" y="548"/>
                  </a:lnTo>
                  <a:lnTo>
                    <a:pt x="531" y="543"/>
                  </a:lnTo>
                  <a:lnTo>
                    <a:pt x="536" y="536"/>
                  </a:lnTo>
                  <a:lnTo>
                    <a:pt x="542" y="530"/>
                  </a:lnTo>
                  <a:lnTo>
                    <a:pt x="548" y="523"/>
                  </a:lnTo>
                  <a:lnTo>
                    <a:pt x="554" y="517"/>
                  </a:lnTo>
                  <a:lnTo>
                    <a:pt x="559" y="511"/>
                  </a:lnTo>
                  <a:lnTo>
                    <a:pt x="565" y="504"/>
                  </a:lnTo>
                  <a:lnTo>
                    <a:pt x="569" y="498"/>
                  </a:lnTo>
                  <a:lnTo>
                    <a:pt x="574" y="490"/>
                  </a:lnTo>
                  <a:lnTo>
                    <a:pt x="579" y="483"/>
                  </a:lnTo>
                  <a:lnTo>
                    <a:pt x="583" y="477"/>
                  </a:lnTo>
                  <a:lnTo>
                    <a:pt x="587" y="469"/>
                  </a:lnTo>
                  <a:lnTo>
                    <a:pt x="591" y="462"/>
                  </a:lnTo>
                  <a:lnTo>
                    <a:pt x="596" y="454"/>
                  </a:lnTo>
                  <a:lnTo>
                    <a:pt x="599" y="446"/>
                  </a:lnTo>
                  <a:lnTo>
                    <a:pt x="603" y="438"/>
                  </a:lnTo>
                  <a:lnTo>
                    <a:pt x="606" y="431"/>
                  </a:lnTo>
                  <a:lnTo>
                    <a:pt x="609" y="422"/>
                  </a:lnTo>
                  <a:lnTo>
                    <a:pt x="612" y="415"/>
                  </a:lnTo>
                  <a:lnTo>
                    <a:pt x="615" y="406"/>
                  </a:lnTo>
                  <a:lnTo>
                    <a:pt x="617" y="398"/>
                  </a:lnTo>
                  <a:lnTo>
                    <a:pt x="619" y="390"/>
                  </a:lnTo>
                  <a:lnTo>
                    <a:pt x="621" y="382"/>
                  </a:lnTo>
                  <a:lnTo>
                    <a:pt x="622" y="373"/>
                  </a:lnTo>
                  <a:lnTo>
                    <a:pt x="624" y="365"/>
                  </a:lnTo>
                  <a:lnTo>
                    <a:pt x="625" y="356"/>
                  </a:lnTo>
                  <a:lnTo>
                    <a:pt x="627" y="348"/>
                  </a:lnTo>
                  <a:lnTo>
                    <a:pt x="628" y="339"/>
                  </a:lnTo>
                  <a:lnTo>
                    <a:pt x="628" y="331"/>
                  </a:lnTo>
                  <a:lnTo>
                    <a:pt x="629" y="322"/>
                  </a:lnTo>
                  <a:lnTo>
                    <a:pt x="629" y="314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59" name="Freeform 31"/>
            <p:cNvSpPr>
              <a:spLocks/>
            </p:cNvSpPr>
            <p:nvPr/>
          </p:nvSpPr>
          <p:spPr bwMode="auto">
            <a:xfrm>
              <a:off x="4501" y="558"/>
              <a:ext cx="910" cy="904"/>
            </a:xfrm>
            <a:custGeom>
              <a:avLst/>
              <a:gdLst>
                <a:gd name="T0" fmla="*/ 1044 w 1046"/>
                <a:gd name="T1" fmla="*/ 479 h 1046"/>
                <a:gd name="T2" fmla="*/ 1038 w 1046"/>
                <a:gd name="T3" fmla="*/ 425 h 1046"/>
                <a:gd name="T4" fmla="*/ 1024 w 1046"/>
                <a:gd name="T5" fmla="*/ 371 h 1046"/>
                <a:gd name="T6" fmla="*/ 1006 w 1046"/>
                <a:gd name="T7" fmla="*/ 320 h 1046"/>
                <a:gd name="T8" fmla="*/ 981 w 1046"/>
                <a:gd name="T9" fmla="*/ 270 h 1046"/>
                <a:gd name="T10" fmla="*/ 953 w 1046"/>
                <a:gd name="T11" fmla="*/ 225 h 1046"/>
                <a:gd name="T12" fmla="*/ 920 w 1046"/>
                <a:gd name="T13" fmla="*/ 181 h 1046"/>
                <a:gd name="T14" fmla="*/ 881 w 1046"/>
                <a:gd name="T15" fmla="*/ 142 h 1046"/>
                <a:gd name="T16" fmla="*/ 840 w 1046"/>
                <a:gd name="T17" fmla="*/ 106 h 1046"/>
                <a:gd name="T18" fmla="*/ 794 w 1046"/>
                <a:gd name="T19" fmla="*/ 76 h 1046"/>
                <a:gd name="T20" fmla="*/ 746 w 1046"/>
                <a:gd name="T21" fmla="*/ 49 h 1046"/>
                <a:gd name="T22" fmla="*/ 695 w 1046"/>
                <a:gd name="T23" fmla="*/ 29 h 1046"/>
                <a:gd name="T24" fmla="*/ 643 w 1046"/>
                <a:gd name="T25" fmla="*/ 14 h 1046"/>
                <a:gd name="T26" fmla="*/ 588 w 1046"/>
                <a:gd name="T27" fmla="*/ 4 h 1046"/>
                <a:gd name="T28" fmla="*/ 534 w 1046"/>
                <a:gd name="T29" fmla="*/ 0 h 1046"/>
                <a:gd name="T30" fmla="*/ 480 w 1046"/>
                <a:gd name="T31" fmla="*/ 1 h 1046"/>
                <a:gd name="T32" fmla="*/ 426 w 1046"/>
                <a:gd name="T33" fmla="*/ 8 h 1046"/>
                <a:gd name="T34" fmla="*/ 372 w 1046"/>
                <a:gd name="T35" fmla="*/ 22 h 1046"/>
                <a:gd name="T36" fmla="*/ 320 w 1046"/>
                <a:gd name="T37" fmla="*/ 40 h 1046"/>
                <a:gd name="T38" fmla="*/ 271 w 1046"/>
                <a:gd name="T39" fmla="*/ 64 h 1046"/>
                <a:gd name="T40" fmla="*/ 224 w 1046"/>
                <a:gd name="T41" fmla="*/ 94 h 1046"/>
                <a:gd name="T42" fmla="*/ 182 w 1046"/>
                <a:gd name="T43" fmla="*/ 127 h 1046"/>
                <a:gd name="T44" fmla="*/ 142 w 1046"/>
                <a:gd name="T45" fmla="*/ 165 h 1046"/>
                <a:gd name="T46" fmla="*/ 106 w 1046"/>
                <a:gd name="T47" fmla="*/ 206 h 1046"/>
                <a:gd name="T48" fmla="*/ 75 w 1046"/>
                <a:gd name="T49" fmla="*/ 252 h 1046"/>
                <a:gd name="T50" fmla="*/ 50 w 1046"/>
                <a:gd name="T51" fmla="*/ 300 h 1046"/>
                <a:gd name="T52" fmla="*/ 29 w 1046"/>
                <a:gd name="T53" fmla="*/ 351 h 1046"/>
                <a:gd name="T54" fmla="*/ 13 w 1046"/>
                <a:gd name="T55" fmla="*/ 403 h 1046"/>
                <a:gd name="T56" fmla="*/ 4 w 1046"/>
                <a:gd name="T57" fmla="*/ 458 h 1046"/>
                <a:gd name="T58" fmla="*/ 0 w 1046"/>
                <a:gd name="T59" fmla="*/ 512 h 1046"/>
                <a:gd name="T60" fmla="*/ 2 w 1046"/>
                <a:gd name="T61" fmla="*/ 567 h 1046"/>
                <a:gd name="T62" fmla="*/ 9 w 1046"/>
                <a:gd name="T63" fmla="*/ 622 h 1046"/>
                <a:gd name="T64" fmla="*/ 22 w 1046"/>
                <a:gd name="T65" fmla="*/ 675 h 1046"/>
                <a:gd name="T66" fmla="*/ 41 w 1046"/>
                <a:gd name="T67" fmla="*/ 726 h 1046"/>
                <a:gd name="T68" fmla="*/ 65 w 1046"/>
                <a:gd name="T69" fmla="*/ 775 h 1046"/>
                <a:gd name="T70" fmla="*/ 93 w 1046"/>
                <a:gd name="T71" fmla="*/ 822 h 1046"/>
                <a:gd name="T72" fmla="*/ 127 w 1046"/>
                <a:gd name="T73" fmla="*/ 865 h 1046"/>
                <a:gd name="T74" fmla="*/ 165 w 1046"/>
                <a:gd name="T75" fmla="*/ 905 h 1046"/>
                <a:gd name="T76" fmla="*/ 207 w 1046"/>
                <a:gd name="T77" fmla="*/ 940 h 1046"/>
                <a:gd name="T78" fmla="*/ 252 w 1046"/>
                <a:gd name="T79" fmla="*/ 971 h 1046"/>
                <a:gd name="T80" fmla="*/ 301 w 1046"/>
                <a:gd name="T81" fmla="*/ 996 h 1046"/>
                <a:gd name="T82" fmla="*/ 351 w 1046"/>
                <a:gd name="T83" fmla="*/ 1018 h 1046"/>
                <a:gd name="T84" fmla="*/ 404 w 1046"/>
                <a:gd name="T85" fmla="*/ 1033 h 1046"/>
                <a:gd name="T86" fmla="*/ 458 w 1046"/>
                <a:gd name="T87" fmla="*/ 1042 h 1046"/>
                <a:gd name="T88" fmla="*/ 512 w 1046"/>
                <a:gd name="T89" fmla="*/ 1046 h 1046"/>
                <a:gd name="T90" fmla="*/ 567 w 1046"/>
                <a:gd name="T91" fmla="*/ 1044 h 1046"/>
                <a:gd name="T92" fmla="*/ 621 w 1046"/>
                <a:gd name="T93" fmla="*/ 1038 h 1046"/>
                <a:gd name="T94" fmla="*/ 675 w 1046"/>
                <a:gd name="T95" fmla="*/ 1024 h 1046"/>
                <a:gd name="T96" fmla="*/ 726 w 1046"/>
                <a:gd name="T97" fmla="*/ 1006 h 1046"/>
                <a:gd name="T98" fmla="*/ 776 w 1046"/>
                <a:gd name="T99" fmla="*/ 982 h 1046"/>
                <a:gd name="T100" fmla="*/ 822 w 1046"/>
                <a:gd name="T101" fmla="*/ 953 h 1046"/>
                <a:gd name="T102" fmla="*/ 865 w 1046"/>
                <a:gd name="T103" fmla="*/ 920 h 1046"/>
                <a:gd name="T104" fmla="*/ 905 w 1046"/>
                <a:gd name="T105" fmla="*/ 881 h 1046"/>
                <a:gd name="T106" fmla="*/ 940 w 1046"/>
                <a:gd name="T107" fmla="*/ 840 h 1046"/>
                <a:gd name="T108" fmla="*/ 971 w 1046"/>
                <a:gd name="T109" fmla="*/ 794 h 1046"/>
                <a:gd name="T110" fmla="*/ 996 w 1046"/>
                <a:gd name="T111" fmla="*/ 746 h 1046"/>
                <a:gd name="T112" fmla="*/ 1018 w 1046"/>
                <a:gd name="T113" fmla="*/ 695 h 1046"/>
                <a:gd name="T114" fmla="*/ 1033 w 1046"/>
                <a:gd name="T115" fmla="*/ 643 h 1046"/>
                <a:gd name="T116" fmla="*/ 1042 w 1046"/>
                <a:gd name="T117" fmla="*/ 589 h 1046"/>
                <a:gd name="T118" fmla="*/ 1046 w 1046"/>
                <a:gd name="T119" fmla="*/ 534 h 10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46" h="1046">
                  <a:moveTo>
                    <a:pt x="1046" y="523"/>
                  </a:moveTo>
                  <a:lnTo>
                    <a:pt x="1046" y="512"/>
                  </a:lnTo>
                  <a:lnTo>
                    <a:pt x="1046" y="501"/>
                  </a:lnTo>
                  <a:lnTo>
                    <a:pt x="1045" y="491"/>
                  </a:lnTo>
                  <a:lnTo>
                    <a:pt x="1044" y="479"/>
                  </a:lnTo>
                  <a:lnTo>
                    <a:pt x="1044" y="468"/>
                  </a:lnTo>
                  <a:lnTo>
                    <a:pt x="1042" y="458"/>
                  </a:lnTo>
                  <a:lnTo>
                    <a:pt x="1041" y="447"/>
                  </a:lnTo>
                  <a:lnTo>
                    <a:pt x="1039" y="435"/>
                  </a:lnTo>
                  <a:lnTo>
                    <a:pt x="1038" y="425"/>
                  </a:lnTo>
                  <a:lnTo>
                    <a:pt x="1035" y="414"/>
                  </a:lnTo>
                  <a:lnTo>
                    <a:pt x="1033" y="403"/>
                  </a:lnTo>
                  <a:lnTo>
                    <a:pt x="1030" y="393"/>
                  </a:lnTo>
                  <a:lnTo>
                    <a:pt x="1027" y="382"/>
                  </a:lnTo>
                  <a:lnTo>
                    <a:pt x="1024" y="371"/>
                  </a:lnTo>
                  <a:lnTo>
                    <a:pt x="1021" y="361"/>
                  </a:lnTo>
                  <a:lnTo>
                    <a:pt x="1018" y="351"/>
                  </a:lnTo>
                  <a:lnTo>
                    <a:pt x="1013" y="341"/>
                  </a:lnTo>
                  <a:lnTo>
                    <a:pt x="1010" y="330"/>
                  </a:lnTo>
                  <a:lnTo>
                    <a:pt x="1006" y="320"/>
                  </a:lnTo>
                  <a:lnTo>
                    <a:pt x="1002" y="310"/>
                  </a:lnTo>
                  <a:lnTo>
                    <a:pt x="996" y="300"/>
                  </a:lnTo>
                  <a:lnTo>
                    <a:pt x="992" y="291"/>
                  </a:lnTo>
                  <a:lnTo>
                    <a:pt x="987" y="281"/>
                  </a:lnTo>
                  <a:lnTo>
                    <a:pt x="981" y="270"/>
                  </a:lnTo>
                  <a:lnTo>
                    <a:pt x="976" y="262"/>
                  </a:lnTo>
                  <a:lnTo>
                    <a:pt x="971" y="252"/>
                  </a:lnTo>
                  <a:lnTo>
                    <a:pt x="965" y="243"/>
                  </a:lnTo>
                  <a:lnTo>
                    <a:pt x="959" y="233"/>
                  </a:lnTo>
                  <a:lnTo>
                    <a:pt x="953" y="225"/>
                  </a:lnTo>
                  <a:lnTo>
                    <a:pt x="946" y="215"/>
                  </a:lnTo>
                  <a:lnTo>
                    <a:pt x="940" y="206"/>
                  </a:lnTo>
                  <a:lnTo>
                    <a:pt x="933" y="198"/>
                  </a:lnTo>
                  <a:lnTo>
                    <a:pt x="926" y="189"/>
                  </a:lnTo>
                  <a:lnTo>
                    <a:pt x="920" y="181"/>
                  </a:lnTo>
                  <a:lnTo>
                    <a:pt x="912" y="172"/>
                  </a:lnTo>
                  <a:lnTo>
                    <a:pt x="905" y="165"/>
                  </a:lnTo>
                  <a:lnTo>
                    <a:pt x="897" y="156"/>
                  </a:lnTo>
                  <a:lnTo>
                    <a:pt x="890" y="149"/>
                  </a:lnTo>
                  <a:lnTo>
                    <a:pt x="881" y="142"/>
                  </a:lnTo>
                  <a:lnTo>
                    <a:pt x="874" y="134"/>
                  </a:lnTo>
                  <a:lnTo>
                    <a:pt x="865" y="127"/>
                  </a:lnTo>
                  <a:lnTo>
                    <a:pt x="857" y="119"/>
                  </a:lnTo>
                  <a:lnTo>
                    <a:pt x="848" y="113"/>
                  </a:lnTo>
                  <a:lnTo>
                    <a:pt x="840" y="106"/>
                  </a:lnTo>
                  <a:lnTo>
                    <a:pt x="831" y="100"/>
                  </a:lnTo>
                  <a:lnTo>
                    <a:pt x="822" y="94"/>
                  </a:lnTo>
                  <a:lnTo>
                    <a:pt x="813" y="87"/>
                  </a:lnTo>
                  <a:lnTo>
                    <a:pt x="804" y="81"/>
                  </a:lnTo>
                  <a:lnTo>
                    <a:pt x="794" y="76"/>
                  </a:lnTo>
                  <a:lnTo>
                    <a:pt x="785" y="70"/>
                  </a:lnTo>
                  <a:lnTo>
                    <a:pt x="776" y="64"/>
                  </a:lnTo>
                  <a:lnTo>
                    <a:pt x="765" y="60"/>
                  </a:lnTo>
                  <a:lnTo>
                    <a:pt x="756" y="54"/>
                  </a:lnTo>
                  <a:lnTo>
                    <a:pt x="746" y="49"/>
                  </a:lnTo>
                  <a:lnTo>
                    <a:pt x="736" y="45"/>
                  </a:lnTo>
                  <a:lnTo>
                    <a:pt x="726" y="40"/>
                  </a:lnTo>
                  <a:lnTo>
                    <a:pt x="716" y="36"/>
                  </a:lnTo>
                  <a:lnTo>
                    <a:pt x="706" y="32"/>
                  </a:lnTo>
                  <a:lnTo>
                    <a:pt x="695" y="29"/>
                  </a:lnTo>
                  <a:lnTo>
                    <a:pt x="685" y="25"/>
                  </a:lnTo>
                  <a:lnTo>
                    <a:pt x="675" y="22"/>
                  </a:lnTo>
                  <a:lnTo>
                    <a:pt x="664" y="19"/>
                  </a:lnTo>
                  <a:lnTo>
                    <a:pt x="653" y="16"/>
                  </a:lnTo>
                  <a:lnTo>
                    <a:pt x="643" y="14"/>
                  </a:lnTo>
                  <a:lnTo>
                    <a:pt x="632" y="11"/>
                  </a:lnTo>
                  <a:lnTo>
                    <a:pt x="621" y="8"/>
                  </a:lnTo>
                  <a:lnTo>
                    <a:pt x="611" y="7"/>
                  </a:lnTo>
                  <a:lnTo>
                    <a:pt x="600" y="5"/>
                  </a:lnTo>
                  <a:lnTo>
                    <a:pt x="588" y="4"/>
                  </a:lnTo>
                  <a:lnTo>
                    <a:pt x="578" y="2"/>
                  </a:lnTo>
                  <a:lnTo>
                    <a:pt x="567" y="1"/>
                  </a:lnTo>
                  <a:lnTo>
                    <a:pt x="557" y="1"/>
                  </a:lnTo>
                  <a:lnTo>
                    <a:pt x="545" y="0"/>
                  </a:lnTo>
                  <a:lnTo>
                    <a:pt x="534" y="0"/>
                  </a:lnTo>
                  <a:lnTo>
                    <a:pt x="524" y="0"/>
                  </a:lnTo>
                  <a:lnTo>
                    <a:pt x="512" y="0"/>
                  </a:lnTo>
                  <a:lnTo>
                    <a:pt x="501" y="0"/>
                  </a:lnTo>
                  <a:lnTo>
                    <a:pt x="491" y="1"/>
                  </a:lnTo>
                  <a:lnTo>
                    <a:pt x="480" y="1"/>
                  </a:lnTo>
                  <a:lnTo>
                    <a:pt x="468" y="2"/>
                  </a:lnTo>
                  <a:lnTo>
                    <a:pt x="458" y="4"/>
                  </a:lnTo>
                  <a:lnTo>
                    <a:pt x="447" y="5"/>
                  </a:lnTo>
                  <a:lnTo>
                    <a:pt x="436" y="7"/>
                  </a:lnTo>
                  <a:lnTo>
                    <a:pt x="426" y="8"/>
                  </a:lnTo>
                  <a:lnTo>
                    <a:pt x="415" y="11"/>
                  </a:lnTo>
                  <a:lnTo>
                    <a:pt x="404" y="14"/>
                  </a:lnTo>
                  <a:lnTo>
                    <a:pt x="394" y="16"/>
                  </a:lnTo>
                  <a:lnTo>
                    <a:pt x="383" y="19"/>
                  </a:lnTo>
                  <a:lnTo>
                    <a:pt x="372" y="22"/>
                  </a:lnTo>
                  <a:lnTo>
                    <a:pt x="362" y="25"/>
                  </a:lnTo>
                  <a:lnTo>
                    <a:pt x="351" y="29"/>
                  </a:lnTo>
                  <a:lnTo>
                    <a:pt x="340" y="32"/>
                  </a:lnTo>
                  <a:lnTo>
                    <a:pt x="331" y="36"/>
                  </a:lnTo>
                  <a:lnTo>
                    <a:pt x="320" y="40"/>
                  </a:lnTo>
                  <a:lnTo>
                    <a:pt x="311" y="45"/>
                  </a:lnTo>
                  <a:lnTo>
                    <a:pt x="301" y="49"/>
                  </a:lnTo>
                  <a:lnTo>
                    <a:pt x="290" y="54"/>
                  </a:lnTo>
                  <a:lnTo>
                    <a:pt x="281" y="60"/>
                  </a:lnTo>
                  <a:lnTo>
                    <a:pt x="271" y="64"/>
                  </a:lnTo>
                  <a:lnTo>
                    <a:pt x="262" y="70"/>
                  </a:lnTo>
                  <a:lnTo>
                    <a:pt x="252" y="76"/>
                  </a:lnTo>
                  <a:lnTo>
                    <a:pt x="242" y="81"/>
                  </a:lnTo>
                  <a:lnTo>
                    <a:pt x="234" y="87"/>
                  </a:lnTo>
                  <a:lnTo>
                    <a:pt x="224" y="94"/>
                  </a:lnTo>
                  <a:lnTo>
                    <a:pt x="216" y="100"/>
                  </a:lnTo>
                  <a:lnTo>
                    <a:pt x="207" y="106"/>
                  </a:lnTo>
                  <a:lnTo>
                    <a:pt x="199" y="113"/>
                  </a:lnTo>
                  <a:lnTo>
                    <a:pt x="190" y="119"/>
                  </a:lnTo>
                  <a:lnTo>
                    <a:pt x="182" y="127"/>
                  </a:lnTo>
                  <a:lnTo>
                    <a:pt x="173" y="134"/>
                  </a:lnTo>
                  <a:lnTo>
                    <a:pt x="165" y="142"/>
                  </a:lnTo>
                  <a:lnTo>
                    <a:pt x="157" y="149"/>
                  </a:lnTo>
                  <a:lnTo>
                    <a:pt x="150" y="156"/>
                  </a:lnTo>
                  <a:lnTo>
                    <a:pt x="142" y="165"/>
                  </a:lnTo>
                  <a:lnTo>
                    <a:pt x="135" y="172"/>
                  </a:lnTo>
                  <a:lnTo>
                    <a:pt x="127" y="181"/>
                  </a:lnTo>
                  <a:lnTo>
                    <a:pt x="120" y="189"/>
                  </a:lnTo>
                  <a:lnTo>
                    <a:pt x="114" y="198"/>
                  </a:lnTo>
                  <a:lnTo>
                    <a:pt x="106" y="206"/>
                  </a:lnTo>
                  <a:lnTo>
                    <a:pt x="100" y="215"/>
                  </a:lnTo>
                  <a:lnTo>
                    <a:pt x="93" y="225"/>
                  </a:lnTo>
                  <a:lnTo>
                    <a:pt x="87" y="233"/>
                  </a:lnTo>
                  <a:lnTo>
                    <a:pt x="82" y="243"/>
                  </a:lnTo>
                  <a:lnTo>
                    <a:pt x="75" y="252"/>
                  </a:lnTo>
                  <a:lnTo>
                    <a:pt x="70" y="262"/>
                  </a:lnTo>
                  <a:lnTo>
                    <a:pt x="65" y="270"/>
                  </a:lnTo>
                  <a:lnTo>
                    <a:pt x="59" y="281"/>
                  </a:lnTo>
                  <a:lnTo>
                    <a:pt x="55" y="291"/>
                  </a:lnTo>
                  <a:lnTo>
                    <a:pt x="50" y="300"/>
                  </a:lnTo>
                  <a:lnTo>
                    <a:pt x="45" y="310"/>
                  </a:lnTo>
                  <a:lnTo>
                    <a:pt x="41" y="320"/>
                  </a:lnTo>
                  <a:lnTo>
                    <a:pt x="37" y="330"/>
                  </a:lnTo>
                  <a:lnTo>
                    <a:pt x="33" y="341"/>
                  </a:lnTo>
                  <a:lnTo>
                    <a:pt x="29" y="351"/>
                  </a:lnTo>
                  <a:lnTo>
                    <a:pt x="25" y="361"/>
                  </a:lnTo>
                  <a:lnTo>
                    <a:pt x="22" y="371"/>
                  </a:lnTo>
                  <a:lnTo>
                    <a:pt x="19" y="382"/>
                  </a:lnTo>
                  <a:lnTo>
                    <a:pt x="17" y="393"/>
                  </a:lnTo>
                  <a:lnTo>
                    <a:pt x="13" y="403"/>
                  </a:lnTo>
                  <a:lnTo>
                    <a:pt x="11" y="414"/>
                  </a:lnTo>
                  <a:lnTo>
                    <a:pt x="9" y="425"/>
                  </a:lnTo>
                  <a:lnTo>
                    <a:pt x="7" y="435"/>
                  </a:lnTo>
                  <a:lnTo>
                    <a:pt x="6" y="447"/>
                  </a:lnTo>
                  <a:lnTo>
                    <a:pt x="4" y="458"/>
                  </a:lnTo>
                  <a:lnTo>
                    <a:pt x="3" y="468"/>
                  </a:lnTo>
                  <a:lnTo>
                    <a:pt x="2" y="479"/>
                  </a:lnTo>
                  <a:lnTo>
                    <a:pt x="1" y="491"/>
                  </a:lnTo>
                  <a:lnTo>
                    <a:pt x="1" y="501"/>
                  </a:lnTo>
                  <a:lnTo>
                    <a:pt x="0" y="512"/>
                  </a:lnTo>
                  <a:lnTo>
                    <a:pt x="0" y="523"/>
                  </a:lnTo>
                  <a:lnTo>
                    <a:pt x="0" y="534"/>
                  </a:lnTo>
                  <a:lnTo>
                    <a:pt x="1" y="545"/>
                  </a:lnTo>
                  <a:lnTo>
                    <a:pt x="1" y="556"/>
                  </a:lnTo>
                  <a:lnTo>
                    <a:pt x="2" y="567"/>
                  </a:lnTo>
                  <a:lnTo>
                    <a:pt x="3" y="578"/>
                  </a:lnTo>
                  <a:lnTo>
                    <a:pt x="4" y="589"/>
                  </a:lnTo>
                  <a:lnTo>
                    <a:pt x="6" y="599"/>
                  </a:lnTo>
                  <a:lnTo>
                    <a:pt x="7" y="610"/>
                  </a:lnTo>
                  <a:lnTo>
                    <a:pt x="9" y="622"/>
                  </a:lnTo>
                  <a:lnTo>
                    <a:pt x="11" y="632"/>
                  </a:lnTo>
                  <a:lnTo>
                    <a:pt x="13" y="643"/>
                  </a:lnTo>
                  <a:lnTo>
                    <a:pt x="17" y="654"/>
                  </a:lnTo>
                  <a:lnTo>
                    <a:pt x="19" y="664"/>
                  </a:lnTo>
                  <a:lnTo>
                    <a:pt x="22" y="675"/>
                  </a:lnTo>
                  <a:lnTo>
                    <a:pt x="25" y="684"/>
                  </a:lnTo>
                  <a:lnTo>
                    <a:pt x="29" y="695"/>
                  </a:lnTo>
                  <a:lnTo>
                    <a:pt x="33" y="706"/>
                  </a:lnTo>
                  <a:lnTo>
                    <a:pt x="37" y="715"/>
                  </a:lnTo>
                  <a:lnTo>
                    <a:pt x="41" y="726"/>
                  </a:lnTo>
                  <a:lnTo>
                    <a:pt x="45" y="736"/>
                  </a:lnTo>
                  <a:lnTo>
                    <a:pt x="50" y="746"/>
                  </a:lnTo>
                  <a:lnTo>
                    <a:pt x="55" y="756"/>
                  </a:lnTo>
                  <a:lnTo>
                    <a:pt x="59" y="765"/>
                  </a:lnTo>
                  <a:lnTo>
                    <a:pt x="65" y="775"/>
                  </a:lnTo>
                  <a:lnTo>
                    <a:pt x="70" y="785"/>
                  </a:lnTo>
                  <a:lnTo>
                    <a:pt x="75" y="794"/>
                  </a:lnTo>
                  <a:lnTo>
                    <a:pt x="82" y="804"/>
                  </a:lnTo>
                  <a:lnTo>
                    <a:pt x="87" y="813"/>
                  </a:lnTo>
                  <a:lnTo>
                    <a:pt x="93" y="822"/>
                  </a:lnTo>
                  <a:lnTo>
                    <a:pt x="100" y="830"/>
                  </a:lnTo>
                  <a:lnTo>
                    <a:pt x="106" y="840"/>
                  </a:lnTo>
                  <a:lnTo>
                    <a:pt x="114" y="848"/>
                  </a:lnTo>
                  <a:lnTo>
                    <a:pt x="120" y="857"/>
                  </a:lnTo>
                  <a:lnTo>
                    <a:pt x="127" y="865"/>
                  </a:lnTo>
                  <a:lnTo>
                    <a:pt x="135" y="874"/>
                  </a:lnTo>
                  <a:lnTo>
                    <a:pt x="142" y="881"/>
                  </a:lnTo>
                  <a:lnTo>
                    <a:pt x="150" y="890"/>
                  </a:lnTo>
                  <a:lnTo>
                    <a:pt x="157" y="897"/>
                  </a:lnTo>
                  <a:lnTo>
                    <a:pt x="165" y="905"/>
                  </a:lnTo>
                  <a:lnTo>
                    <a:pt x="173" y="912"/>
                  </a:lnTo>
                  <a:lnTo>
                    <a:pt x="182" y="920"/>
                  </a:lnTo>
                  <a:lnTo>
                    <a:pt x="190" y="926"/>
                  </a:lnTo>
                  <a:lnTo>
                    <a:pt x="199" y="934"/>
                  </a:lnTo>
                  <a:lnTo>
                    <a:pt x="207" y="940"/>
                  </a:lnTo>
                  <a:lnTo>
                    <a:pt x="216" y="946"/>
                  </a:lnTo>
                  <a:lnTo>
                    <a:pt x="224" y="953"/>
                  </a:lnTo>
                  <a:lnTo>
                    <a:pt x="234" y="959"/>
                  </a:lnTo>
                  <a:lnTo>
                    <a:pt x="242" y="966"/>
                  </a:lnTo>
                  <a:lnTo>
                    <a:pt x="252" y="971"/>
                  </a:lnTo>
                  <a:lnTo>
                    <a:pt x="262" y="976"/>
                  </a:lnTo>
                  <a:lnTo>
                    <a:pt x="271" y="982"/>
                  </a:lnTo>
                  <a:lnTo>
                    <a:pt x="281" y="987"/>
                  </a:lnTo>
                  <a:lnTo>
                    <a:pt x="290" y="992"/>
                  </a:lnTo>
                  <a:lnTo>
                    <a:pt x="301" y="996"/>
                  </a:lnTo>
                  <a:lnTo>
                    <a:pt x="311" y="1002"/>
                  </a:lnTo>
                  <a:lnTo>
                    <a:pt x="320" y="1006"/>
                  </a:lnTo>
                  <a:lnTo>
                    <a:pt x="331" y="1010"/>
                  </a:lnTo>
                  <a:lnTo>
                    <a:pt x="340" y="1013"/>
                  </a:lnTo>
                  <a:lnTo>
                    <a:pt x="351" y="1018"/>
                  </a:lnTo>
                  <a:lnTo>
                    <a:pt x="362" y="1021"/>
                  </a:lnTo>
                  <a:lnTo>
                    <a:pt x="372" y="1024"/>
                  </a:lnTo>
                  <a:lnTo>
                    <a:pt x="383" y="1027"/>
                  </a:lnTo>
                  <a:lnTo>
                    <a:pt x="394" y="1031"/>
                  </a:lnTo>
                  <a:lnTo>
                    <a:pt x="404" y="1033"/>
                  </a:lnTo>
                  <a:lnTo>
                    <a:pt x="415" y="1035"/>
                  </a:lnTo>
                  <a:lnTo>
                    <a:pt x="426" y="1038"/>
                  </a:lnTo>
                  <a:lnTo>
                    <a:pt x="436" y="1039"/>
                  </a:lnTo>
                  <a:lnTo>
                    <a:pt x="447" y="1041"/>
                  </a:lnTo>
                  <a:lnTo>
                    <a:pt x="458" y="1042"/>
                  </a:lnTo>
                  <a:lnTo>
                    <a:pt x="468" y="1044"/>
                  </a:lnTo>
                  <a:lnTo>
                    <a:pt x="480" y="1044"/>
                  </a:lnTo>
                  <a:lnTo>
                    <a:pt x="491" y="1045"/>
                  </a:lnTo>
                  <a:lnTo>
                    <a:pt x="501" y="1046"/>
                  </a:lnTo>
                  <a:lnTo>
                    <a:pt x="512" y="1046"/>
                  </a:lnTo>
                  <a:lnTo>
                    <a:pt x="524" y="1046"/>
                  </a:lnTo>
                  <a:lnTo>
                    <a:pt x="534" y="1046"/>
                  </a:lnTo>
                  <a:lnTo>
                    <a:pt x="545" y="1046"/>
                  </a:lnTo>
                  <a:lnTo>
                    <a:pt x="557" y="1045"/>
                  </a:lnTo>
                  <a:lnTo>
                    <a:pt x="567" y="1044"/>
                  </a:lnTo>
                  <a:lnTo>
                    <a:pt x="578" y="1044"/>
                  </a:lnTo>
                  <a:lnTo>
                    <a:pt x="588" y="1042"/>
                  </a:lnTo>
                  <a:lnTo>
                    <a:pt x="600" y="1041"/>
                  </a:lnTo>
                  <a:lnTo>
                    <a:pt x="611" y="1039"/>
                  </a:lnTo>
                  <a:lnTo>
                    <a:pt x="621" y="1038"/>
                  </a:lnTo>
                  <a:lnTo>
                    <a:pt x="632" y="1035"/>
                  </a:lnTo>
                  <a:lnTo>
                    <a:pt x="643" y="1033"/>
                  </a:lnTo>
                  <a:lnTo>
                    <a:pt x="653" y="1031"/>
                  </a:lnTo>
                  <a:lnTo>
                    <a:pt x="664" y="1027"/>
                  </a:lnTo>
                  <a:lnTo>
                    <a:pt x="675" y="1024"/>
                  </a:lnTo>
                  <a:lnTo>
                    <a:pt x="685" y="1021"/>
                  </a:lnTo>
                  <a:lnTo>
                    <a:pt x="695" y="1018"/>
                  </a:lnTo>
                  <a:lnTo>
                    <a:pt x="706" y="1013"/>
                  </a:lnTo>
                  <a:lnTo>
                    <a:pt x="716" y="1010"/>
                  </a:lnTo>
                  <a:lnTo>
                    <a:pt x="726" y="1006"/>
                  </a:lnTo>
                  <a:lnTo>
                    <a:pt x="736" y="1002"/>
                  </a:lnTo>
                  <a:lnTo>
                    <a:pt x="746" y="996"/>
                  </a:lnTo>
                  <a:lnTo>
                    <a:pt x="756" y="992"/>
                  </a:lnTo>
                  <a:lnTo>
                    <a:pt x="765" y="987"/>
                  </a:lnTo>
                  <a:lnTo>
                    <a:pt x="776" y="982"/>
                  </a:lnTo>
                  <a:lnTo>
                    <a:pt x="785" y="976"/>
                  </a:lnTo>
                  <a:lnTo>
                    <a:pt x="794" y="971"/>
                  </a:lnTo>
                  <a:lnTo>
                    <a:pt x="804" y="966"/>
                  </a:lnTo>
                  <a:lnTo>
                    <a:pt x="813" y="959"/>
                  </a:lnTo>
                  <a:lnTo>
                    <a:pt x="822" y="953"/>
                  </a:lnTo>
                  <a:lnTo>
                    <a:pt x="831" y="946"/>
                  </a:lnTo>
                  <a:lnTo>
                    <a:pt x="840" y="940"/>
                  </a:lnTo>
                  <a:lnTo>
                    <a:pt x="848" y="934"/>
                  </a:lnTo>
                  <a:lnTo>
                    <a:pt x="857" y="926"/>
                  </a:lnTo>
                  <a:lnTo>
                    <a:pt x="865" y="920"/>
                  </a:lnTo>
                  <a:lnTo>
                    <a:pt x="874" y="912"/>
                  </a:lnTo>
                  <a:lnTo>
                    <a:pt x="881" y="905"/>
                  </a:lnTo>
                  <a:lnTo>
                    <a:pt x="890" y="897"/>
                  </a:lnTo>
                  <a:lnTo>
                    <a:pt x="897" y="890"/>
                  </a:lnTo>
                  <a:lnTo>
                    <a:pt x="905" y="881"/>
                  </a:lnTo>
                  <a:lnTo>
                    <a:pt x="912" y="874"/>
                  </a:lnTo>
                  <a:lnTo>
                    <a:pt x="920" y="865"/>
                  </a:lnTo>
                  <a:lnTo>
                    <a:pt x="926" y="857"/>
                  </a:lnTo>
                  <a:lnTo>
                    <a:pt x="933" y="848"/>
                  </a:lnTo>
                  <a:lnTo>
                    <a:pt x="940" y="840"/>
                  </a:lnTo>
                  <a:lnTo>
                    <a:pt x="946" y="830"/>
                  </a:lnTo>
                  <a:lnTo>
                    <a:pt x="953" y="822"/>
                  </a:lnTo>
                  <a:lnTo>
                    <a:pt x="959" y="813"/>
                  </a:lnTo>
                  <a:lnTo>
                    <a:pt x="965" y="804"/>
                  </a:lnTo>
                  <a:lnTo>
                    <a:pt x="971" y="794"/>
                  </a:lnTo>
                  <a:lnTo>
                    <a:pt x="976" y="785"/>
                  </a:lnTo>
                  <a:lnTo>
                    <a:pt x="981" y="775"/>
                  </a:lnTo>
                  <a:lnTo>
                    <a:pt x="987" y="765"/>
                  </a:lnTo>
                  <a:lnTo>
                    <a:pt x="992" y="756"/>
                  </a:lnTo>
                  <a:lnTo>
                    <a:pt x="996" y="746"/>
                  </a:lnTo>
                  <a:lnTo>
                    <a:pt x="1002" y="736"/>
                  </a:lnTo>
                  <a:lnTo>
                    <a:pt x="1006" y="726"/>
                  </a:lnTo>
                  <a:lnTo>
                    <a:pt x="1010" y="715"/>
                  </a:lnTo>
                  <a:lnTo>
                    <a:pt x="1013" y="706"/>
                  </a:lnTo>
                  <a:lnTo>
                    <a:pt x="1018" y="695"/>
                  </a:lnTo>
                  <a:lnTo>
                    <a:pt x="1021" y="684"/>
                  </a:lnTo>
                  <a:lnTo>
                    <a:pt x="1024" y="675"/>
                  </a:lnTo>
                  <a:lnTo>
                    <a:pt x="1027" y="664"/>
                  </a:lnTo>
                  <a:lnTo>
                    <a:pt x="1030" y="654"/>
                  </a:lnTo>
                  <a:lnTo>
                    <a:pt x="1033" y="643"/>
                  </a:lnTo>
                  <a:lnTo>
                    <a:pt x="1035" y="632"/>
                  </a:lnTo>
                  <a:lnTo>
                    <a:pt x="1038" y="622"/>
                  </a:lnTo>
                  <a:lnTo>
                    <a:pt x="1039" y="610"/>
                  </a:lnTo>
                  <a:lnTo>
                    <a:pt x="1041" y="599"/>
                  </a:lnTo>
                  <a:lnTo>
                    <a:pt x="1042" y="589"/>
                  </a:lnTo>
                  <a:lnTo>
                    <a:pt x="1044" y="578"/>
                  </a:lnTo>
                  <a:lnTo>
                    <a:pt x="1044" y="567"/>
                  </a:lnTo>
                  <a:lnTo>
                    <a:pt x="1045" y="556"/>
                  </a:lnTo>
                  <a:lnTo>
                    <a:pt x="1046" y="545"/>
                  </a:lnTo>
                  <a:lnTo>
                    <a:pt x="1046" y="534"/>
                  </a:lnTo>
                  <a:lnTo>
                    <a:pt x="1046" y="52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60" name="Line 32"/>
            <p:cNvSpPr>
              <a:spLocks noChangeShapeType="1"/>
            </p:cNvSpPr>
            <p:nvPr/>
          </p:nvSpPr>
          <p:spPr bwMode="auto">
            <a:xfrm flipH="1" flipV="1">
              <a:off x="5381" y="856"/>
              <a:ext cx="333" cy="90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61" name="Line 33"/>
            <p:cNvSpPr>
              <a:spLocks noChangeShapeType="1"/>
            </p:cNvSpPr>
            <p:nvPr/>
          </p:nvSpPr>
          <p:spPr bwMode="auto">
            <a:xfrm flipV="1">
              <a:off x="4204" y="856"/>
              <a:ext cx="328" cy="90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62" name="Line 34"/>
            <p:cNvSpPr>
              <a:spLocks noChangeShapeType="1"/>
            </p:cNvSpPr>
            <p:nvPr/>
          </p:nvSpPr>
          <p:spPr bwMode="auto">
            <a:xfrm flipV="1">
              <a:off x="4804" y="1438"/>
              <a:ext cx="0" cy="32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63" name="Line 35"/>
            <p:cNvSpPr>
              <a:spLocks noChangeShapeType="1"/>
            </p:cNvSpPr>
            <p:nvPr/>
          </p:nvSpPr>
          <p:spPr bwMode="auto">
            <a:xfrm flipV="1">
              <a:off x="5108" y="1438"/>
              <a:ext cx="0" cy="32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64" name="Line 36"/>
            <p:cNvSpPr>
              <a:spLocks noChangeShapeType="1"/>
            </p:cNvSpPr>
            <p:nvPr/>
          </p:nvSpPr>
          <p:spPr bwMode="auto">
            <a:xfrm flipH="1">
              <a:off x="4804" y="1492"/>
              <a:ext cx="30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65" name="Line 37"/>
            <p:cNvSpPr>
              <a:spLocks noChangeShapeType="1"/>
            </p:cNvSpPr>
            <p:nvPr/>
          </p:nvSpPr>
          <p:spPr bwMode="auto">
            <a:xfrm>
              <a:off x="4744" y="407"/>
              <a:ext cx="42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66" name="Line 38"/>
            <p:cNvSpPr>
              <a:spLocks noChangeShapeType="1"/>
            </p:cNvSpPr>
            <p:nvPr/>
          </p:nvSpPr>
          <p:spPr bwMode="auto">
            <a:xfrm>
              <a:off x="5168" y="407"/>
              <a:ext cx="0" cy="20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67" name="Line 39"/>
            <p:cNvSpPr>
              <a:spLocks noChangeShapeType="1"/>
            </p:cNvSpPr>
            <p:nvPr/>
          </p:nvSpPr>
          <p:spPr bwMode="auto">
            <a:xfrm>
              <a:off x="4744" y="407"/>
              <a:ext cx="0" cy="20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68" name="Line 40"/>
            <p:cNvSpPr>
              <a:spLocks noChangeShapeType="1"/>
            </p:cNvSpPr>
            <p:nvPr/>
          </p:nvSpPr>
          <p:spPr bwMode="auto">
            <a:xfrm flipV="1">
              <a:off x="2628" y="856"/>
              <a:ext cx="0" cy="121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69" name="Line 41"/>
            <p:cNvSpPr>
              <a:spLocks noChangeShapeType="1"/>
            </p:cNvSpPr>
            <p:nvPr/>
          </p:nvSpPr>
          <p:spPr bwMode="auto">
            <a:xfrm flipV="1">
              <a:off x="2713" y="558"/>
              <a:ext cx="0" cy="90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70" name="Line 42"/>
            <p:cNvSpPr>
              <a:spLocks noChangeShapeType="1"/>
            </p:cNvSpPr>
            <p:nvPr/>
          </p:nvSpPr>
          <p:spPr bwMode="auto">
            <a:xfrm flipV="1">
              <a:off x="1718" y="558"/>
              <a:ext cx="0" cy="90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71" name="Line 43"/>
            <p:cNvSpPr>
              <a:spLocks noChangeShapeType="1"/>
            </p:cNvSpPr>
            <p:nvPr/>
          </p:nvSpPr>
          <p:spPr bwMode="auto">
            <a:xfrm>
              <a:off x="1718" y="558"/>
              <a:ext cx="24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72" name="Line 44"/>
            <p:cNvSpPr>
              <a:spLocks noChangeShapeType="1"/>
            </p:cNvSpPr>
            <p:nvPr/>
          </p:nvSpPr>
          <p:spPr bwMode="auto">
            <a:xfrm>
              <a:off x="1718" y="1462"/>
              <a:ext cx="6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73" name="Line 45"/>
            <p:cNvSpPr>
              <a:spLocks noChangeShapeType="1"/>
            </p:cNvSpPr>
            <p:nvPr/>
          </p:nvSpPr>
          <p:spPr bwMode="auto">
            <a:xfrm flipV="1">
              <a:off x="2325" y="856"/>
              <a:ext cx="0" cy="90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74" name="Line 46"/>
            <p:cNvSpPr>
              <a:spLocks noChangeShapeType="1"/>
            </p:cNvSpPr>
            <p:nvPr/>
          </p:nvSpPr>
          <p:spPr bwMode="auto">
            <a:xfrm flipV="1">
              <a:off x="1779" y="1438"/>
              <a:ext cx="0" cy="5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75" name="Line 47"/>
            <p:cNvSpPr>
              <a:spLocks noChangeShapeType="1"/>
            </p:cNvSpPr>
            <p:nvPr/>
          </p:nvSpPr>
          <p:spPr bwMode="auto">
            <a:xfrm flipV="1">
              <a:off x="1415" y="1492"/>
              <a:ext cx="364" cy="27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76" name="Line 48"/>
            <p:cNvSpPr>
              <a:spLocks noChangeShapeType="1"/>
            </p:cNvSpPr>
            <p:nvPr/>
          </p:nvSpPr>
          <p:spPr bwMode="auto">
            <a:xfrm flipH="1">
              <a:off x="1779" y="1438"/>
              <a:ext cx="54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77" name="Line 49"/>
            <p:cNvSpPr>
              <a:spLocks noChangeShapeType="1"/>
            </p:cNvSpPr>
            <p:nvPr/>
          </p:nvSpPr>
          <p:spPr bwMode="auto">
            <a:xfrm>
              <a:off x="2628" y="1462"/>
              <a:ext cx="8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78" name="Line 50"/>
            <p:cNvSpPr>
              <a:spLocks noChangeShapeType="1"/>
            </p:cNvSpPr>
            <p:nvPr/>
          </p:nvSpPr>
          <p:spPr bwMode="auto">
            <a:xfrm flipV="1">
              <a:off x="2713" y="3003"/>
              <a:ext cx="0" cy="9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79" name="Line 51"/>
            <p:cNvSpPr>
              <a:spLocks noChangeShapeType="1"/>
            </p:cNvSpPr>
            <p:nvPr/>
          </p:nvSpPr>
          <p:spPr bwMode="auto">
            <a:xfrm flipV="1">
              <a:off x="1718" y="3003"/>
              <a:ext cx="0" cy="9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80" name="Line 52"/>
            <p:cNvSpPr>
              <a:spLocks noChangeShapeType="1"/>
            </p:cNvSpPr>
            <p:nvPr/>
          </p:nvSpPr>
          <p:spPr bwMode="auto">
            <a:xfrm>
              <a:off x="1718" y="3003"/>
              <a:ext cx="60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81" name="Line 53"/>
            <p:cNvSpPr>
              <a:spLocks noChangeShapeType="1"/>
            </p:cNvSpPr>
            <p:nvPr/>
          </p:nvSpPr>
          <p:spPr bwMode="auto">
            <a:xfrm>
              <a:off x="1718" y="3913"/>
              <a:ext cx="60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82" name="Line 54"/>
            <p:cNvSpPr>
              <a:spLocks noChangeShapeType="1"/>
            </p:cNvSpPr>
            <p:nvPr/>
          </p:nvSpPr>
          <p:spPr bwMode="auto">
            <a:xfrm>
              <a:off x="1961" y="407"/>
              <a:ext cx="42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83" name="Line 55"/>
            <p:cNvSpPr>
              <a:spLocks noChangeShapeType="1"/>
            </p:cNvSpPr>
            <p:nvPr/>
          </p:nvSpPr>
          <p:spPr bwMode="auto">
            <a:xfrm>
              <a:off x="2385" y="407"/>
              <a:ext cx="0" cy="15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84" name="Line 56"/>
            <p:cNvSpPr>
              <a:spLocks noChangeShapeType="1"/>
            </p:cNvSpPr>
            <p:nvPr/>
          </p:nvSpPr>
          <p:spPr bwMode="auto">
            <a:xfrm>
              <a:off x="1961" y="407"/>
              <a:ext cx="0" cy="15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85" name="Line 57"/>
            <p:cNvSpPr>
              <a:spLocks noChangeShapeType="1"/>
            </p:cNvSpPr>
            <p:nvPr/>
          </p:nvSpPr>
          <p:spPr bwMode="auto">
            <a:xfrm>
              <a:off x="2173" y="358"/>
              <a:ext cx="0" cy="18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86" name="Line 58"/>
            <p:cNvSpPr>
              <a:spLocks noChangeShapeType="1"/>
            </p:cNvSpPr>
            <p:nvPr/>
          </p:nvSpPr>
          <p:spPr bwMode="auto">
            <a:xfrm>
              <a:off x="2173" y="570"/>
              <a:ext cx="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87" name="Line 59"/>
            <p:cNvSpPr>
              <a:spLocks noChangeShapeType="1"/>
            </p:cNvSpPr>
            <p:nvPr/>
          </p:nvSpPr>
          <p:spPr bwMode="auto">
            <a:xfrm>
              <a:off x="2173" y="625"/>
              <a:ext cx="0" cy="1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88" name="Freeform 60"/>
            <p:cNvSpPr>
              <a:spLocks/>
            </p:cNvSpPr>
            <p:nvPr/>
          </p:nvSpPr>
          <p:spPr bwMode="auto">
            <a:xfrm>
              <a:off x="1961" y="558"/>
              <a:ext cx="424" cy="49"/>
            </a:xfrm>
            <a:custGeom>
              <a:avLst/>
              <a:gdLst>
                <a:gd name="T0" fmla="*/ 0 w 489"/>
                <a:gd name="T1" fmla="*/ 0 h 60"/>
                <a:gd name="T2" fmla="*/ 9 w 489"/>
                <a:gd name="T3" fmla="*/ 4 h 60"/>
                <a:gd name="T4" fmla="*/ 20 w 489"/>
                <a:gd name="T5" fmla="*/ 10 h 60"/>
                <a:gd name="T6" fmla="*/ 30 w 489"/>
                <a:gd name="T7" fmla="*/ 14 h 60"/>
                <a:gd name="T8" fmla="*/ 40 w 489"/>
                <a:gd name="T9" fmla="*/ 18 h 60"/>
                <a:gd name="T10" fmla="*/ 50 w 489"/>
                <a:gd name="T11" fmla="*/ 22 h 60"/>
                <a:gd name="T12" fmla="*/ 61 w 489"/>
                <a:gd name="T13" fmla="*/ 27 h 60"/>
                <a:gd name="T14" fmla="*/ 71 w 489"/>
                <a:gd name="T15" fmla="*/ 31 h 60"/>
                <a:gd name="T16" fmla="*/ 81 w 489"/>
                <a:gd name="T17" fmla="*/ 34 h 60"/>
                <a:gd name="T18" fmla="*/ 91 w 489"/>
                <a:gd name="T19" fmla="*/ 37 h 60"/>
                <a:gd name="T20" fmla="*/ 102 w 489"/>
                <a:gd name="T21" fmla="*/ 40 h 60"/>
                <a:gd name="T22" fmla="*/ 113 w 489"/>
                <a:gd name="T23" fmla="*/ 44 h 60"/>
                <a:gd name="T24" fmla="*/ 123 w 489"/>
                <a:gd name="T25" fmla="*/ 46 h 60"/>
                <a:gd name="T26" fmla="*/ 134 w 489"/>
                <a:gd name="T27" fmla="*/ 49 h 60"/>
                <a:gd name="T28" fmla="*/ 146 w 489"/>
                <a:gd name="T29" fmla="*/ 51 h 60"/>
                <a:gd name="T30" fmla="*/ 156 w 489"/>
                <a:gd name="T31" fmla="*/ 52 h 60"/>
                <a:gd name="T32" fmla="*/ 167 w 489"/>
                <a:gd name="T33" fmla="*/ 54 h 60"/>
                <a:gd name="T34" fmla="*/ 178 w 489"/>
                <a:gd name="T35" fmla="*/ 56 h 60"/>
                <a:gd name="T36" fmla="*/ 189 w 489"/>
                <a:gd name="T37" fmla="*/ 57 h 60"/>
                <a:gd name="T38" fmla="*/ 200 w 489"/>
                <a:gd name="T39" fmla="*/ 58 h 60"/>
                <a:gd name="T40" fmla="*/ 211 w 489"/>
                <a:gd name="T41" fmla="*/ 58 h 60"/>
                <a:gd name="T42" fmla="*/ 222 w 489"/>
                <a:gd name="T43" fmla="*/ 60 h 60"/>
                <a:gd name="T44" fmla="*/ 233 w 489"/>
                <a:gd name="T45" fmla="*/ 60 h 60"/>
                <a:gd name="T46" fmla="*/ 244 w 489"/>
                <a:gd name="T47" fmla="*/ 60 h 60"/>
                <a:gd name="T48" fmla="*/ 255 w 489"/>
                <a:gd name="T49" fmla="*/ 60 h 60"/>
                <a:gd name="T50" fmla="*/ 266 w 489"/>
                <a:gd name="T51" fmla="*/ 60 h 60"/>
                <a:gd name="T52" fmla="*/ 278 w 489"/>
                <a:gd name="T53" fmla="*/ 58 h 60"/>
                <a:gd name="T54" fmla="*/ 288 w 489"/>
                <a:gd name="T55" fmla="*/ 58 h 60"/>
                <a:gd name="T56" fmla="*/ 299 w 489"/>
                <a:gd name="T57" fmla="*/ 57 h 60"/>
                <a:gd name="T58" fmla="*/ 311 w 489"/>
                <a:gd name="T59" fmla="*/ 56 h 60"/>
                <a:gd name="T60" fmla="*/ 321 w 489"/>
                <a:gd name="T61" fmla="*/ 54 h 60"/>
                <a:gd name="T62" fmla="*/ 332 w 489"/>
                <a:gd name="T63" fmla="*/ 52 h 60"/>
                <a:gd name="T64" fmla="*/ 343 w 489"/>
                <a:gd name="T65" fmla="*/ 51 h 60"/>
                <a:gd name="T66" fmla="*/ 353 w 489"/>
                <a:gd name="T67" fmla="*/ 49 h 60"/>
                <a:gd name="T68" fmla="*/ 365 w 489"/>
                <a:gd name="T69" fmla="*/ 46 h 60"/>
                <a:gd name="T70" fmla="*/ 376 w 489"/>
                <a:gd name="T71" fmla="*/ 44 h 60"/>
                <a:gd name="T72" fmla="*/ 386 w 489"/>
                <a:gd name="T73" fmla="*/ 40 h 60"/>
                <a:gd name="T74" fmla="*/ 397 w 489"/>
                <a:gd name="T75" fmla="*/ 37 h 60"/>
                <a:gd name="T76" fmla="*/ 407 w 489"/>
                <a:gd name="T77" fmla="*/ 34 h 60"/>
                <a:gd name="T78" fmla="*/ 417 w 489"/>
                <a:gd name="T79" fmla="*/ 31 h 60"/>
                <a:gd name="T80" fmla="*/ 428 w 489"/>
                <a:gd name="T81" fmla="*/ 27 h 60"/>
                <a:gd name="T82" fmla="*/ 439 w 489"/>
                <a:gd name="T83" fmla="*/ 22 h 60"/>
                <a:gd name="T84" fmla="*/ 448 w 489"/>
                <a:gd name="T85" fmla="*/ 18 h 60"/>
                <a:gd name="T86" fmla="*/ 459 w 489"/>
                <a:gd name="T87" fmla="*/ 14 h 60"/>
                <a:gd name="T88" fmla="*/ 468 w 489"/>
                <a:gd name="T89" fmla="*/ 10 h 60"/>
                <a:gd name="T90" fmla="*/ 479 w 489"/>
                <a:gd name="T91" fmla="*/ 4 h 60"/>
                <a:gd name="T92" fmla="*/ 489 w 489"/>
                <a:gd name="T93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89" h="60">
                  <a:moveTo>
                    <a:pt x="0" y="0"/>
                  </a:moveTo>
                  <a:lnTo>
                    <a:pt x="9" y="4"/>
                  </a:lnTo>
                  <a:lnTo>
                    <a:pt x="20" y="10"/>
                  </a:lnTo>
                  <a:lnTo>
                    <a:pt x="30" y="14"/>
                  </a:lnTo>
                  <a:lnTo>
                    <a:pt x="40" y="18"/>
                  </a:lnTo>
                  <a:lnTo>
                    <a:pt x="50" y="22"/>
                  </a:lnTo>
                  <a:lnTo>
                    <a:pt x="61" y="27"/>
                  </a:lnTo>
                  <a:lnTo>
                    <a:pt x="71" y="31"/>
                  </a:lnTo>
                  <a:lnTo>
                    <a:pt x="81" y="34"/>
                  </a:lnTo>
                  <a:lnTo>
                    <a:pt x="91" y="37"/>
                  </a:lnTo>
                  <a:lnTo>
                    <a:pt x="102" y="40"/>
                  </a:lnTo>
                  <a:lnTo>
                    <a:pt x="113" y="44"/>
                  </a:lnTo>
                  <a:lnTo>
                    <a:pt x="123" y="46"/>
                  </a:lnTo>
                  <a:lnTo>
                    <a:pt x="134" y="49"/>
                  </a:lnTo>
                  <a:lnTo>
                    <a:pt x="146" y="51"/>
                  </a:lnTo>
                  <a:lnTo>
                    <a:pt x="156" y="52"/>
                  </a:lnTo>
                  <a:lnTo>
                    <a:pt x="167" y="54"/>
                  </a:lnTo>
                  <a:lnTo>
                    <a:pt x="178" y="56"/>
                  </a:lnTo>
                  <a:lnTo>
                    <a:pt x="189" y="57"/>
                  </a:lnTo>
                  <a:lnTo>
                    <a:pt x="200" y="58"/>
                  </a:lnTo>
                  <a:lnTo>
                    <a:pt x="211" y="58"/>
                  </a:lnTo>
                  <a:lnTo>
                    <a:pt x="222" y="60"/>
                  </a:lnTo>
                  <a:lnTo>
                    <a:pt x="233" y="60"/>
                  </a:lnTo>
                  <a:lnTo>
                    <a:pt x="244" y="60"/>
                  </a:lnTo>
                  <a:lnTo>
                    <a:pt x="255" y="60"/>
                  </a:lnTo>
                  <a:lnTo>
                    <a:pt x="266" y="60"/>
                  </a:lnTo>
                  <a:lnTo>
                    <a:pt x="278" y="58"/>
                  </a:lnTo>
                  <a:lnTo>
                    <a:pt x="288" y="58"/>
                  </a:lnTo>
                  <a:lnTo>
                    <a:pt x="299" y="57"/>
                  </a:lnTo>
                  <a:lnTo>
                    <a:pt x="311" y="56"/>
                  </a:lnTo>
                  <a:lnTo>
                    <a:pt x="321" y="54"/>
                  </a:lnTo>
                  <a:lnTo>
                    <a:pt x="332" y="52"/>
                  </a:lnTo>
                  <a:lnTo>
                    <a:pt x="343" y="51"/>
                  </a:lnTo>
                  <a:lnTo>
                    <a:pt x="353" y="49"/>
                  </a:lnTo>
                  <a:lnTo>
                    <a:pt x="365" y="46"/>
                  </a:lnTo>
                  <a:lnTo>
                    <a:pt x="376" y="44"/>
                  </a:lnTo>
                  <a:lnTo>
                    <a:pt x="386" y="40"/>
                  </a:lnTo>
                  <a:lnTo>
                    <a:pt x="397" y="37"/>
                  </a:lnTo>
                  <a:lnTo>
                    <a:pt x="407" y="34"/>
                  </a:lnTo>
                  <a:lnTo>
                    <a:pt x="417" y="31"/>
                  </a:lnTo>
                  <a:lnTo>
                    <a:pt x="428" y="27"/>
                  </a:lnTo>
                  <a:lnTo>
                    <a:pt x="439" y="22"/>
                  </a:lnTo>
                  <a:lnTo>
                    <a:pt x="448" y="18"/>
                  </a:lnTo>
                  <a:lnTo>
                    <a:pt x="459" y="14"/>
                  </a:lnTo>
                  <a:lnTo>
                    <a:pt x="468" y="10"/>
                  </a:lnTo>
                  <a:lnTo>
                    <a:pt x="479" y="4"/>
                  </a:lnTo>
                  <a:lnTo>
                    <a:pt x="489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89" name="Line 61"/>
            <p:cNvSpPr>
              <a:spLocks noChangeShapeType="1"/>
            </p:cNvSpPr>
            <p:nvPr/>
          </p:nvSpPr>
          <p:spPr bwMode="auto">
            <a:xfrm>
              <a:off x="2385" y="558"/>
              <a:ext cx="32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90" name="Line 62"/>
            <p:cNvSpPr>
              <a:spLocks noChangeShapeType="1"/>
            </p:cNvSpPr>
            <p:nvPr/>
          </p:nvSpPr>
          <p:spPr bwMode="auto">
            <a:xfrm>
              <a:off x="5077" y="407"/>
              <a:ext cx="0" cy="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91" name="Line 63"/>
            <p:cNvSpPr>
              <a:spLocks noChangeShapeType="1"/>
            </p:cNvSpPr>
            <p:nvPr/>
          </p:nvSpPr>
          <p:spPr bwMode="auto">
            <a:xfrm>
              <a:off x="5077" y="486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92" name="Line 64"/>
            <p:cNvSpPr>
              <a:spLocks noChangeShapeType="1"/>
            </p:cNvSpPr>
            <p:nvPr/>
          </p:nvSpPr>
          <p:spPr bwMode="auto">
            <a:xfrm>
              <a:off x="5077" y="601"/>
              <a:ext cx="0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93" name="Line 65"/>
            <p:cNvSpPr>
              <a:spLocks noChangeShapeType="1"/>
            </p:cNvSpPr>
            <p:nvPr/>
          </p:nvSpPr>
          <p:spPr bwMode="auto">
            <a:xfrm>
              <a:off x="5077" y="710"/>
              <a:ext cx="0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94" name="Line 66"/>
            <p:cNvSpPr>
              <a:spLocks noChangeShapeType="1"/>
            </p:cNvSpPr>
            <p:nvPr/>
          </p:nvSpPr>
          <p:spPr bwMode="auto">
            <a:xfrm>
              <a:off x="4835" y="407"/>
              <a:ext cx="0" cy="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95" name="Line 67"/>
            <p:cNvSpPr>
              <a:spLocks noChangeShapeType="1"/>
            </p:cNvSpPr>
            <p:nvPr/>
          </p:nvSpPr>
          <p:spPr bwMode="auto">
            <a:xfrm>
              <a:off x="4835" y="486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96" name="Line 68"/>
            <p:cNvSpPr>
              <a:spLocks noChangeShapeType="1"/>
            </p:cNvSpPr>
            <p:nvPr/>
          </p:nvSpPr>
          <p:spPr bwMode="auto">
            <a:xfrm>
              <a:off x="4835" y="601"/>
              <a:ext cx="0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97" name="Line 69"/>
            <p:cNvSpPr>
              <a:spLocks noChangeShapeType="1"/>
            </p:cNvSpPr>
            <p:nvPr/>
          </p:nvSpPr>
          <p:spPr bwMode="auto">
            <a:xfrm>
              <a:off x="4835" y="710"/>
              <a:ext cx="0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98" name="Line 70"/>
            <p:cNvSpPr>
              <a:spLocks noChangeShapeType="1"/>
            </p:cNvSpPr>
            <p:nvPr/>
          </p:nvSpPr>
          <p:spPr bwMode="auto">
            <a:xfrm>
              <a:off x="2294" y="407"/>
              <a:ext cx="0" cy="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999" name="Line 71"/>
            <p:cNvSpPr>
              <a:spLocks noChangeShapeType="1"/>
            </p:cNvSpPr>
            <p:nvPr/>
          </p:nvSpPr>
          <p:spPr bwMode="auto">
            <a:xfrm>
              <a:off x="2294" y="528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00" name="Line 72"/>
            <p:cNvSpPr>
              <a:spLocks noChangeShapeType="1"/>
            </p:cNvSpPr>
            <p:nvPr/>
          </p:nvSpPr>
          <p:spPr bwMode="auto">
            <a:xfrm>
              <a:off x="2294" y="643"/>
              <a:ext cx="0" cy="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01" name="Line 73"/>
            <p:cNvSpPr>
              <a:spLocks noChangeShapeType="1"/>
            </p:cNvSpPr>
            <p:nvPr/>
          </p:nvSpPr>
          <p:spPr bwMode="auto">
            <a:xfrm>
              <a:off x="2052" y="407"/>
              <a:ext cx="0" cy="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02" name="Line 74"/>
            <p:cNvSpPr>
              <a:spLocks noChangeShapeType="1"/>
            </p:cNvSpPr>
            <p:nvPr/>
          </p:nvSpPr>
          <p:spPr bwMode="auto">
            <a:xfrm>
              <a:off x="2052" y="528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03" name="Line 75"/>
            <p:cNvSpPr>
              <a:spLocks noChangeShapeType="1"/>
            </p:cNvSpPr>
            <p:nvPr/>
          </p:nvSpPr>
          <p:spPr bwMode="auto">
            <a:xfrm>
              <a:off x="2052" y="643"/>
              <a:ext cx="0" cy="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04" name="Line 76"/>
            <p:cNvSpPr>
              <a:spLocks noChangeShapeType="1"/>
            </p:cNvSpPr>
            <p:nvPr/>
          </p:nvSpPr>
          <p:spPr bwMode="auto">
            <a:xfrm flipH="1">
              <a:off x="2628" y="740"/>
              <a:ext cx="8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05" name="Line 77"/>
            <p:cNvSpPr>
              <a:spLocks noChangeShapeType="1"/>
            </p:cNvSpPr>
            <p:nvPr/>
          </p:nvSpPr>
          <p:spPr bwMode="auto">
            <a:xfrm flipH="1">
              <a:off x="2513" y="740"/>
              <a:ext cx="9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06" name="Line 78"/>
            <p:cNvSpPr>
              <a:spLocks noChangeShapeType="1"/>
            </p:cNvSpPr>
            <p:nvPr/>
          </p:nvSpPr>
          <p:spPr bwMode="auto">
            <a:xfrm flipH="1">
              <a:off x="2403" y="740"/>
              <a:ext cx="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07" name="Line 79"/>
            <p:cNvSpPr>
              <a:spLocks noChangeShapeType="1"/>
            </p:cNvSpPr>
            <p:nvPr/>
          </p:nvSpPr>
          <p:spPr bwMode="auto">
            <a:xfrm flipH="1">
              <a:off x="2294" y="740"/>
              <a:ext cx="8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08" name="Line 80"/>
            <p:cNvSpPr>
              <a:spLocks noChangeShapeType="1"/>
            </p:cNvSpPr>
            <p:nvPr/>
          </p:nvSpPr>
          <p:spPr bwMode="auto">
            <a:xfrm flipH="1">
              <a:off x="2628" y="1286"/>
              <a:ext cx="8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09" name="Line 81"/>
            <p:cNvSpPr>
              <a:spLocks noChangeShapeType="1"/>
            </p:cNvSpPr>
            <p:nvPr/>
          </p:nvSpPr>
          <p:spPr bwMode="auto">
            <a:xfrm flipH="1">
              <a:off x="2513" y="1286"/>
              <a:ext cx="9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10" name="Line 82"/>
            <p:cNvSpPr>
              <a:spLocks noChangeShapeType="1"/>
            </p:cNvSpPr>
            <p:nvPr/>
          </p:nvSpPr>
          <p:spPr bwMode="auto">
            <a:xfrm flipH="1">
              <a:off x="2397" y="1286"/>
              <a:ext cx="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11" name="Line 83"/>
            <p:cNvSpPr>
              <a:spLocks noChangeShapeType="1"/>
            </p:cNvSpPr>
            <p:nvPr/>
          </p:nvSpPr>
          <p:spPr bwMode="auto">
            <a:xfrm flipH="1">
              <a:off x="2282" y="1286"/>
              <a:ext cx="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12" name="Line 84"/>
            <p:cNvSpPr>
              <a:spLocks noChangeShapeType="1"/>
            </p:cNvSpPr>
            <p:nvPr/>
          </p:nvSpPr>
          <p:spPr bwMode="auto">
            <a:xfrm flipH="1">
              <a:off x="2173" y="1286"/>
              <a:ext cx="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13" name="Line 85"/>
            <p:cNvSpPr>
              <a:spLocks noChangeShapeType="1"/>
            </p:cNvSpPr>
            <p:nvPr/>
          </p:nvSpPr>
          <p:spPr bwMode="auto">
            <a:xfrm flipH="1">
              <a:off x="2058" y="1286"/>
              <a:ext cx="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14" name="Line 86"/>
            <p:cNvSpPr>
              <a:spLocks noChangeShapeType="1"/>
            </p:cNvSpPr>
            <p:nvPr/>
          </p:nvSpPr>
          <p:spPr bwMode="auto">
            <a:xfrm flipH="1">
              <a:off x="1943" y="1286"/>
              <a:ext cx="9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15" name="Line 87"/>
            <p:cNvSpPr>
              <a:spLocks noChangeShapeType="1"/>
            </p:cNvSpPr>
            <p:nvPr/>
          </p:nvSpPr>
          <p:spPr bwMode="auto">
            <a:xfrm flipH="1">
              <a:off x="1833" y="1286"/>
              <a:ext cx="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16" name="Line 88"/>
            <p:cNvSpPr>
              <a:spLocks noChangeShapeType="1"/>
            </p:cNvSpPr>
            <p:nvPr/>
          </p:nvSpPr>
          <p:spPr bwMode="auto">
            <a:xfrm flipH="1">
              <a:off x="1718" y="1286"/>
              <a:ext cx="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17" name="Freeform 89"/>
            <p:cNvSpPr>
              <a:spLocks/>
            </p:cNvSpPr>
            <p:nvPr/>
          </p:nvSpPr>
          <p:spPr bwMode="auto">
            <a:xfrm>
              <a:off x="2052" y="740"/>
              <a:ext cx="54" cy="19"/>
            </a:xfrm>
            <a:custGeom>
              <a:avLst/>
              <a:gdLst>
                <a:gd name="T0" fmla="*/ 0 w 62"/>
                <a:gd name="T1" fmla="*/ 0 h 23"/>
                <a:gd name="T2" fmla="*/ 9 w 62"/>
                <a:gd name="T3" fmla="*/ 4 h 23"/>
                <a:gd name="T4" fmla="*/ 16 w 62"/>
                <a:gd name="T5" fmla="*/ 7 h 23"/>
                <a:gd name="T6" fmla="*/ 24 w 62"/>
                <a:gd name="T7" fmla="*/ 10 h 23"/>
                <a:gd name="T8" fmla="*/ 32 w 62"/>
                <a:gd name="T9" fmla="*/ 13 h 23"/>
                <a:gd name="T10" fmla="*/ 40 w 62"/>
                <a:gd name="T11" fmla="*/ 17 h 23"/>
                <a:gd name="T12" fmla="*/ 48 w 62"/>
                <a:gd name="T13" fmla="*/ 19 h 23"/>
                <a:gd name="T14" fmla="*/ 57 w 62"/>
                <a:gd name="T15" fmla="*/ 21 h 23"/>
                <a:gd name="T16" fmla="*/ 62 w 62"/>
                <a:gd name="T17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2" h="23">
                  <a:moveTo>
                    <a:pt x="0" y="0"/>
                  </a:moveTo>
                  <a:lnTo>
                    <a:pt x="9" y="4"/>
                  </a:lnTo>
                  <a:lnTo>
                    <a:pt x="16" y="7"/>
                  </a:lnTo>
                  <a:lnTo>
                    <a:pt x="24" y="10"/>
                  </a:lnTo>
                  <a:lnTo>
                    <a:pt x="32" y="13"/>
                  </a:lnTo>
                  <a:lnTo>
                    <a:pt x="40" y="17"/>
                  </a:lnTo>
                  <a:lnTo>
                    <a:pt x="48" y="19"/>
                  </a:lnTo>
                  <a:lnTo>
                    <a:pt x="57" y="21"/>
                  </a:lnTo>
                  <a:lnTo>
                    <a:pt x="62" y="2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18" name="Freeform 90"/>
            <p:cNvSpPr>
              <a:spLocks/>
            </p:cNvSpPr>
            <p:nvPr/>
          </p:nvSpPr>
          <p:spPr bwMode="auto">
            <a:xfrm>
              <a:off x="2124" y="765"/>
              <a:ext cx="91" cy="0"/>
            </a:xfrm>
            <a:custGeom>
              <a:avLst/>
              <a:gdLst>
                <a:gd name="T0" fmla="*/ 0 w 103"/>
                <a:gd name="T1" fmla="*/ 0 h 5"/>
                <a:gd name="T2" fmla="*/ 1 w 103"/>
                <a:gd name="T3" fmla="*/ 0 h 5"/>
                <a:gd name="T4" fmla="*/ 9 w 103"/>
                <a:gd name="T5" fmla="*/ 1 h 5"/>
                <a:gd name="T6" fmla="*/ 18 w 103"/>
                <a:gd name="T7" fmla="*/ 2 h 5"/>
                <a:gd name="T8" fmla="*/ 25 w 103"/>
                <a:gd name="T9" fmla="*/ 4 h 5"/>
                <a:gd name="T10" fmla="*/ 34 w 103"/>
                <a:gd name="T11" fmla="*/ 5 h 5"/>
                <a:gd name="T12" fmla="*/ 42 w 103"/>
                <a:gd name="T13" fmla="*/ 5 h 5"/>
                <a:gd name="T14" fmla="*/ 51 w 103"/>
                <a:gd name="T15" fmla="*/ 5 h 5"/>
                <a:gd name="T16" fmla="*/ 59 w 103"/>
                <a:gd name="T17" fmla="*/ 5 h 5"/>
                <a:gd name="T18" fmla="*/ 68 w 103"/>
                <a:gd name="T19" fmla="*/ 5 h 5"/>
                <a:gd name="T20" fmla="*/ 76 w 103"/>
                <a:gd name="T21" fmla="*/ 4 h 5"/>
                <a:gd name="T22" fmla="*/ 85 w 103"/>
                <a:gd name="T23" fmla="*/ 2 h 5"/>
                <a:gd name="T24" fmla="*/ 93 w 103"/>
                <a:gd name="T25" fmla="*/ 1 h 5"/>
                <a:gd name="T26" fmla="*/ 102 w 103"/>
                <a:gd name="T27" fmla="*/ 0 h 5"/>
                <a:gd name="T28" fmla="*/ 103 w 103"/>
                <a:gd name="T2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3" h="5">
                  <a:moveTo>
                    <a:pt x="0" y="0"/>
                  </a:moveTo>
                  <a:lnTo>
                    <a:pt x="1" y="0"/>
                  </a:lnTo>
                  <a:lnTo>
                    <a:pt x="9" y="1"/>
                  </a:lnTo>
                  <a:lnTo>
                    <a:pt x="18" y="2"/>
                  </a:lnTo>
                  <a:lnTo>
                    <a:pt x="25" y="4"/>
                  </a:lnTo>
                  <a:lnTo>
                    <a:pt x="34" y="5"/>
                  </a:lnTo>
                  <a:lnTo>
                    <a:pt x="42" y="5"/>
                  </a:lnTo>
                  <a:lnTo>
                    <a:pt x="51" y="5"/>
                  </a:lnTo>
                  <a:lnTo>
                    <a:pt x="59" y="5"/>
                  </a:lnTo>
                  <a:lnTo>
                    <a:pt x="68" y="5"/>
                  </a:lnTo>
                  <a:lnTo>
                    <a:pt x="76" y="4"/>
                  </a:lnTo>
                  <a:lnTo>
                    <a:pt x="85" y="2"/>
                  </a:lnTo>
                  <a:lnTo>
                    <a:pt x="93" y="1"/>
                  </a:lnTo>
                  <a:lnTo>
                    <a:pt x="102" y="0"/>
                  </a:lnTo>
                  <a:lnTo>
                    <a:pt x="10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19" name="Freeform 91"/>
            <p:cNvSpPr>
              <a:spLocks/>
            </p:cNvSpPr>
            <p:nvPr/>
          </p:nvSpPr>
          <p:spPr bwMode="auto">
            <a:xfrm>
              <a:off x="2240" y="740"/>
              <a:ext cx="54" cy="19"/>
            </a:xfrm>
            <a:custGeom>
              <a:avLst/>
              <a:gdLst>
                <a:gd name="T0" fmla="*/ 0 w 62"/>
                <a:gd name="T1" fmla="*/ 23 h 23"/>
                <a:gd name="T2" fmla="*/ 7 w 62"/>
                <a:gd name="T3" fmla="*/ 21 h 23"/>
                <a:gd name="T4" fmla="*/ 15 w 62"/>
                <a:gd name="T5" fmla="*/ 19 h 23"/>
                <a:gd name="T6" fmla="*/ 24 w 62"/>
                <a:gd name="T7" fmla="*/ 17 h 23"/>
                <a:gd name="T8" fmla="*/ 31 w 62"/>
                <a:gd name="T9" fmla="*/ 13 h 23"/>
                <a:gd name="T10" fmla="*/ 40 w 62"/>
                <a:gd name="T11" fmla="*/ 10 h 23"/>
                <a:gd name="T12" fmla="*/ 47 w 62"/>
                <a:gd name="T13" fmla="*/ 7 h 23"/>
                <a:gd name="T14" fmla="*/ 55 w 62"/>
                <a:gd name="T15" fmla="*/ 4 h 23"/>
                <a:gd name="T16" fmla="*/ 62 w 62"/>
                <a:gd name="T1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2" h="23">
                  <a:moveTo>
                    <a:pt x="0" y="23"/>
                  </a:moveTo>
                  <a:lnTo>
                    <a:pt x="7" y="21"/>
                  </a:lnTo>
                  <a:lnTo>
                    <a:pt x="15" y="19"/>
                  </a:lnTo>
                  <a:lnTo>
                    <a:pt x="24" y="17"/>
                  </a:lnTo>
                  <a:lnTo>
                    <a:pt x="31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20" name="Line 92"/>
            <p:cNvSpPr>
              <a:spLocks noChangeShapeType="1"/>
            </p:cNvSpPr>
            <p:nvPr/>
          </p:nvSpPr>
          <p:spPr bwMode="auto">
            <a:xfrm flipH="1">
              <a:off x="1955" y="740"/>
              <a:ext cx="9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21" name="Line 93"/>
            <p:cNvSpPr>
              <a:spLocks noChangeShapeType="1"/>
            </p:cNvSpPr>
            <p:nvPr/>
          </p:nvSpPr>
          <p:spPr bwMode="auto">
            <a:xfrm flipH="1">
              <a:off x="1839" y="740"/>
              <a:ext cx="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22" name="Line 94"/>
            <p:cNvSpPr>
              <a:spLocks noChangeShapeType="1"/>
            </p:cNvSpPr>
            <p:nvPr/>
          </p:nvSpPr>
          <p:spPr bwMode="auto">
            <a:xfrm flipH="1">
              <a:off x="1718" y="740"/>
              <a:ext cx="9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23" name="Freeform 95"/>
            <p:cNvSpPr>
              <a:spLocks/>
            </p:cNvSpPr>
            <p:nvPr/>
          </p:nvSpPr>
          <p:spPr bwMode="auto">
            <a:xfrm>
              <a:off x="1415" y="2700"/>
              <a:ext cx="303" cy="303"/>
            </a:xfrm>
            <a:custGeom>
              <a:avLst/>
              <a:gdLst>
                <a:gd name="T0" fmla="*/ 349 w 349"/>
                <a:gd name="T1" fmla="*/ 0 h 349"/>
                <a:gd name="T2" fmla="*/ 340 w 349"/>
                <a:gd name="T3" fmla="*/ 0 h 349"/>
                <a:gd name="T4" fmla="*/ 331 w 349"/>
                <a:gd name="T5" fmla="*/ 0 h 349"/>
                <a:gd name="T6" fmla="*/ 322 w 349"/>
                <a:gd name="T7" fmla="*/ 1 h 349"/>
                <a:gd name="T8" fmla="*/ 313 w 349"/>
                <a:gd name="T9" fmla="*/ 2 h 349"/>
                <a:gd name="T10" fmla="*/ 304 w 349"/>
                <a:gd name="T11" fmla="*/ 3 h 349"/>
                <a:gd name="T12" fmla="*/ 296 w 349"/>
                <a:gd name="T13" fmla="*/ 4 h 349"/>
                <a:gd name="T14" fmla="*/ 286 w 349"/>
                <a:gd name="T15" fmla="*/ 5 h 349"/>
                <a:gd name="T16" fmla="*/ 278 w 349"/>
                <a:gd name="T17" fmla="*/ 8 h 349"/>
                <a:gd name="T18" fmla="*/ 269 w 349"/>
                <a:gd name="T19" fmla="*/ 10 h 349"/>
                <a:gd name="T20" fmla="*/ 261 w 349"/>
                <a:gd name="T21" fmla="*/ 12 h 349"/>
                <a:gd name="T22" fmla="*/ 251 w 349"/>
                <a:gd name="T23" fmla="*/ 14 h 349"/>
                <a:gd name="T24" fmla="*/ 242 w 349"/>
                <a:gd name="T25" fmla="*/ 16 h 349"/>
                <a:gd name="T26" fmla="*/ 234 w 349"/>
                <a:gd name="T27" fmla="*/ 19 h 349"/>
                <a:gd name="T28" fmla="*/ 225 w 349"/>
                <a:gd name="T29" fmla="*/ 23 h 349"/>
                <a:gd name="T30" fmla="*/ 218 w 349"/>
                <a:gd name="T31" fmla="*/ 26 h 349"/>
                <a:gd name="T32" fmla="*/ 209 w 349"/>
                <a:gd name="T33" fmla="*/ 29 h 349"/>
                <a:gd name="T34" fmla="*/ 201 w 349"/>
                <a:gd name="T35" fmla="*/ 33 h 349"/>
                <a:gd name="T36" fmla="*/ 193 w 349"/>
                <a:gd name="T37" fmla="*/ 37 h 349"/>
                <a:gd name="T38" fmla="*/ 185 w 349"/>
                <a:gd name="T39" fmla="*/ 41 h 349"/>
                <a:gd name="T40" fmla="*/ 177 w 349"/>
                <a:gd name="T41" fmla="*/ 45 h 349"/>
                <a:gd name="T42" fmla="*/ 169 w 349"/>
                <a:gd name="T43" fmla="*/ 50 h 349"/>
                <a:gd name="T44" fmla="*/ 161 w 349"/>
                <a:gd name="T45" fmla="*/ 54 h 349"/>
                <a:gd name="T46" fmla="*/ 154 w 349"/>
                <a:gd name="T47" fmla="*/ 60 h 349"/>
                <a:gd name="T48" fmla="*/ 147 w 349"/>
                <a:gd name="T49" fmla="*/ 65 h 349"/>
                <a:gd name="T50" fmla="*/ 139 w 349"/>
                <a:gd name="T51" fmla="*/ 70 h 349"/>
                <a:gd name="T52" fmla="*/ 133 w 349"/>
                <a:gd name="T53" fmla="*/ 76 h 349"/>
                <a:gd name="T54" fmla="*/ 125 w 349"/>
                <a:gd name="T55" fmla="*/ 81 h 349"/>
                <a:gd name="T56" fmla="*/ 119 w 349"/>
                <a:gd name="T57" fmla="*/ 87 h 349"/>
                <a:gd name="T58" fmla="*/ 111 w 349"/>
                <a:gd name="T59" fmla="*/ 93 h 349"/>
                <a:gd name="T60" fmla="*/ 105 w 349"/>
                <a:gd name="T61" fmla="*/ 99 h 349"/>
                <a:gd name="T62" fmla="*/ 99 w 349"/>
                <a:gd name="T63" fmla="*/ 106 h 349"/>
                <a:gd name="T64" fmla="*/ 93 w 349"/>
                <a:gd name="T65" fmla="*/ 112 h 349"/>
                <a:gd name="T66" fmla="*/ 87 w 349"/>
                <a:gd name="T67" fmla="*/ 118 h 349"/>
                <a:gd name="T68" fmla="*/ 81 w 349"/>
                <a:gd name="T69" fmla="*/ 126 h 349"/>
                <a:gd name="T70" fmla="*/ 75 w 349"/>
                <a:gd name="T71" fmla="*/ 132 h 349"/>
                <a:gd name="T72" fmla="*/ 70 w 349"/>
                <a:gd name="T73" fmla="*/ 140 h 349"/>
                <a:gd name="T74" fmla="*/ 65 w 349"/>
                <a:gd name="T75" fmla="*/ 147 h 349"/>
                <a:gd name="T76" fmla="*/ 59 w 349"/>
                <a:gd name="T77" fmla="*/ 155 h 349"/>
                <a:gd name="T78" fmla="*/ 55 w 349"/>
                <a:gd name="T79" fmla="*/ 162 h 349"/>
                <a:gd name="T80" fmla="*/ 50 w 349"/>
                <a:gd name="T81" fmla="*/ 169 h 349"/>
                <a:gd name="T82" fmla="*/ 45 w 349"/>
                <a:gd name="T83" fmla="*/ 177 h 349"/>
                <a:gd name="T84" fmla="*/ 41 w 349"/>
                <a:gd name="T85" fmla="*/ 185 h 349"/>
                <a:gd name="T86" fmla="*/ 37 w 349"/>
                <a:gd name="T87" fmla="*/ 193 h 349"/>
                <a:gd name="T88" fmla="*/ 33 w 349"/>
                <a:gd name="T89" fmla="*/ 201 h 349"/>
                <a:gd name="T90" fmla="*/ 29 w 349"/>
                <a:gd name="T91" fmla="*/ 210 h 349"/>
                <a:gd name="T92" fmla="*/ 26 w 349"/>
                <a:gd name="T93" fmla="*/ 217 h 349"/>
                <a:gd name="T94" fmla="*/ 22 w 349"/>
                <a:gd name="T95" fmla="*/ 226 h 349"/>
                <a:gd name="T96" fmla="*/ 20 w 349"/>
                <a:gd name="T97" fmla="*/ 234 h 349"/>
                <a:gd name="T98" fmla="*/ 17 w 349"/>
                <a:gd name="T99" fmla="*/ 243 h 349"/>
                <a:gd name="T100" fmla="*/ 13 w 349"/>
                <a:gd name="T101" fmla="*/ 251 h 349"/>
                <a:gd name="T102" fmla="*/ 11 w 349"/>
                <a:gd name="T103" fmla="*/ 260 h 349"/>
                <a:gd name="T104" fmla="*/ 9 w 349"/>
                <a:gd name="T105" fmla="*/ 270 h 349"/>
                <a:gd name="T106" fmla="*/ 7 w 349"/>
                <a:gd name="T107" fmla="*/ 278 h 349"/>
                <a:gd name="T108" fmla="*/ 6 w 349"/>
                <a:gd name="T109" fmla="*/ 287 h 349"/>
                <a:gd name="T110" fmla="*/ 4 w 349"/>
                <a:gd name="T111" fmla="*/ 295 h 349"/>
                <a:gd name="T112" fmla="*/ 3 w 349"/>
                <a:gd name="T113" fmla="*/ 305 h 349"/>
                <a:gd name="T114" fmla="*/ 2 w 349"/>
                <a:gd name="T115" fmla="*/ 313 h 349"/>
                <a:gd name="T116" fmla="*/ 1 w 349"/>
                <a:gd name="T117" fmla="*/ 323 h 349"/>
                <a:gd name="T118" fmla="*/ 1 w 349"/>
                <a:gd name="T119" fmla="*/ 331 h 349"/>
                <a:gd name="T120" fmla="*/ 0 w 349"/>
                <a:gd name="T121" fmla="*/ 340 h 349"/>
                <a:gd name="T122" fmla="*/ 0 w 349"/>
                <a:gd name="T123" fmla="*/ 349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49" h="349">
                  <a:moveTo>
                    <a:pt x="349" y="0"/>
                  </a:moveTo>
                  <a:lnTo>
                    <a:pt x="340" y="0"/>
                  </a:lnTo>
                  <a:lnTo>
                    <a:pt x="331" y="0"/>
                  </a:lnTo>
                  <a:lnTo>
                    <a:pt x="322" y="1"/>
                  </a:lnTo>
                  <a:lnTo>
                    <a:pt x="313" y="2"/>
                  </a:lnTo>
                  <a:lnTo>
                    <a:pt x="304" y="3"/>
                  </a:lnTo>
                  <a:lnTo>
                    <a:pt x="296" y="4"/>
                  </a:lnTo>
                  <a:lnTo>
                    <a:pt x="286" y="5"/>
                  </a:lnTo>
                  <a:lnTo>
                    <a:pt x="278" y="8"/>
                  </a:lnTo>
                  <a:lnTo>
                    <a:pt x="269" y="10"/>
                  </a:lnTo>
                  <a:lnTo>
                    <a:pt x="261" y="12"/>
                  </a:lnTo>
                  <a:lnTo>
                    <a:pt x="251" y="14"/>
                  </a:lnTo>
                  <a:lnTo>
                    <a:pt x="242" y="16"/>
                  </a:lnTo>
                  <a:lnTo>
                    <a:pt x="234" y="19"/>
                  </a:lnTo>
                  <a:lnTo>
                    <a:pt x="225" y="23"/>
                  </a:lnTo>
                  <a:lnTo>
                    <a:pt x="218" y="26"/>
                  </a:lnTo>
                  <a:lnTo>
                    <a:pt x="209" y="29"/>
                  </a:lnTo>
                  <a:lnTo>
                    <a:pt x="201" y="33"/>
                  </a:lnTo>
                  <a:lnTo>
                    <a:pt x="193" y="37"/>
                  </a:lnTo>
                  <a:lnTo>
                    <a:pt x="185" y="41"/>
                  </a:lnTo>
                  <a:lnTo>
                    <a:pt x="177" y="45"/>
                  </a:lnTo>
                  <a:lnTo>
                    <a:pt x="169" y="50"/>
                  </a:lnTo>
                  <a:lnTo>
                    <a:pt x="161" y="54"/>
                  </a:lnTo>
                  <a:lnTo>
                    <a:pt x="154" y="60"/>
                  </a:lnTo>
                  <a:lnTo>
                    <a:pt x="147" y="65"/>
                  </a:lnTo>
                  <a:lnTo>
                    <a:pt x="139" y="70"/>
                  </a:lnTo>
                  <a:lnTo>
                    <a:pt x="133" y="76"/>
                  </a:lnTo>
                  <a:lnTo>
                    <a:pt x="125" y="81"/>
                  </a:lnTo>
                  <a:lnTo>
                    <a:pt x="119" y="87"/>
                  </a:lnTo>
                  <a:lnTo>
                    <a:pt x="111" y="93"/>
                  </a:lnTo>
                  <a:lnTo>
                    <a:pt x="105" y="99"/>
                  </a:lnTo>
                  <a:lnTo>
                    <a:pt x="99" y="106"/>
                  </a:lnTo>
                  <a:lnTo>
                    <a:pt x="93" y="112"/>
                  </a:lnTo>
                  <a:lnTo>
                    <a:pt x="87" y="118"/>
                  </a:lnTo>
                  <a:lnTo>
                    <a:pt x="81" y="126"/>
                  </a:lnTo>
                  <a:lnTo>
                    <a:pt x="75" y="132"/>
                  </a:lnTo>
                  <a:lnTo>
                    <a:pt x="70" y="140"/>
                  </a:lnTo>
                  <a:lnTo>
                    <a:pt x="65" y="147"/>
                  </a:lnTo>
                  <a:lnTo>
                    <a:pt x="59" y="155"/>
                  </a:lnTo>
                  <a:lnTo>
                    <a:pt x="55" y="162"/>
                  </a:lnTo>
                  <a:lnTo>
                    <a:pt x="50" y="169"/>
                  </a:lnTo>
                  <a:lnTo>
                    <a:pt x="45" y="177"/>
                  </a:lnTo>
                  <a:lnTo>
                    <a:pt x="41" y="185"/>
                  </a:lnTo>
                  <a:lnTo>
                    <a:pt x="37" y="193"/>
                  </a:lnTo>
                  <a:lnTo>
                    <a:pt x="33" y="201"/>
                  </a:lnTo>
                  <a:lnTo>
                    <a:pt x="29" y="210"/>
                  </a:lnTo>
                  <a:lnTo>
                    <a:pt x="26" y="217"/>
                  </a:lnTo>
                  <a:lnTo>
                    <a:pt x="22" y="226"/>
                  </a:lnTo>
                  <a:lnTo>
                    <a:pt x="20" y="234"/>
                  </a:lnTo>
                  <a:lnTo>
                    <a:pt x="17" y="243"/>
                  </a:lnTo>
                  <a:lnTo>
                    <a:pt x="13" y="251"/>
                  </a:lnTo>
                  <a:lnTo>
                    <a:pt x="11" y="260"/>
                  </a:lnTo>
                  <a:lnTo>
                    <a:pt x="9" y="270"/>
                  </a:lnTo>
                  <a:lnTo>
                    <a:pt x="7" y="278"/>
                  </a:lnTo>
                  <a:lnTo>
                    <a:pt x="6" y="287"/>
                  </a:lnTo>
                  <a:lnTo>
                    <a:pt x="4" y="295"/>
                  </a:lnTo>
                  <a:lnTo>
                    <a:pt x="3" y="305"/>
                  </a:lnTo>
                  <a:lnTo>
                    <a:pt x="2" y="313"/>
                  </a:lnTo>
                  <a:lnTo>
                    <a:pt x="1" y="323"/>
                  </a:lnTo>
                  <a:lnTo>
                    <a:pt x="1" y="331"/>
                  </a:lnTo>
                  <a:lnTo>
                    <a:pt x="0" y="340"/>
                  </a:lnTo>
                  <a:lnTo>
                    <a:pt x="0" y="34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24" name="Freeform 96"/>
            <p:cNvSpPr>
              <a:spLocks/>
            </p:cNvSpPr>
            <p:nvPr/>
          </p:nvSpPr>
          <p:spPr bwMode="auto">
            <a:xfrm>
              <a:off x="1415" y="3913"/>
              <a:ext cx="303" cy="303"/>
            </a:xfrm>
            <a:custGeom>
              <a:avLst/>
              <a:gdLst>
                <a:gd name="T0" fmla="*/ 0 w 349"/>
                <a:gd name="T1" fmla="*/ 0 h 349"/>
                <a:gd name="T2" fmla="*/ 0 w 349"/>
                <a:gd name="T3" fmla="*/ 9 h 349"/>
                <a:gd name="T4" fmla="*/ 1 w 349"/>
                <a:gd name="T5" fmla="*/ 18 h 349"/>
                <a:gd name="T6" fmla="*/ 1 w 349"/>
                <a:gd name="T7" fmla="*/ 28 h 349"/>
                <a:gd name="T8" fmla="*/ 2 w 349"/>
                <a:gd name="T9" fmla="*/ 36 h 349"/>
                <a:gd name="T10" fmla="*/ 3 w 349"/>
                <a:gd name="T11" fmla="*/ 46 h 349"/>
                <a:gd name="T12" fmla="*/ 4 w 349"/>
                <a:gd name="T13" fmla="*/ 54 h 349"/>
                <a:gd name="T14" fmla="*/ 6 w 349"/>
                <a:gd name="T15" fmla="*/ 63 h 349"/>
                <a:gd name="T16" fmla="*/ 7 w 349"/>
                <a:gd name="T17" fmla="*/ 71 h 349"/>
                <a:gd name="T18" fmla="*/ 9 w 349"/>
                <a:gd name="T19" fmla="*/ 81 h 349"/>
                <a:gd name="T20" fmla="*/ 11 w 349"/>
                <a:gd name="T21" fmla="*/ 89 h 349"/>
                <a:gd name="T22" fmla="*/ 13 w 349"/>
                <a:gd name="T23" fmla="*/ 98 h 349"/>
                <a:gd name="T24" fmla="*/ 17 w 349"/>
                <a:gd name="T25" fmla="*/ 106 h 349"/>
                <a:gd name="T26" fmla="*/ 20 w 349"/>
                <a:gd name="T27" fmla="*/ 115 h 349"/>
                <a:gd name="T28" fmla="*/ 22 w 349"/>
                <a:gd name="T29" fmla="*/ 123 h 349"/>
                <a:gd name="T30" fmla="*/ 26 w 349"/>
                <a:gd name="T31" fmla="*/ 132 h 349"/>
                <a:gd name="T32" fmla="*/ 29 w 349"/>
                <a:gd name="T33" fmla="*/ 140 h 349"/>
                <a:gd name="T34" fmla="*/ 33 w 349"/>
                <a:gd name="T35" fmla="*/ 148 h 349"/>
                <a:gd name="T36" fmla="*/ 37 w 349"/>
                <a:gd name="T37" fmla="*/ 156 h 349"/>
                <a:gd name="T38" fmla="*/ 41 w 349"/>
                <a:gd name="T39" fmla="*/ 165 h 349"/>
                <a:gd name="T40" fmla="*/ 45 w 349"/>
                <a:gd name="T41" fmla="*/ 172 h 349"/>
                <a:gd name="T42" fmla="*/ 50 w 349"/>
                <a:gd name="T43" fmla="*/ 180 h 349"/>
                <a:gd name="T44" fmla="*/ 55 w 349"/>
                <a:gd name="T45" fmla="*/ 187 h 349"/>
                <a:gd name="T46" fmla="*/ 59 w 349"/>
                <a:gd name="T47" fmla="*/ 195 h 349"/>
                <a:gd name="T48" fmla="*/ 65 w 349"/>
                <a:gd name="T49" fmla="*/ 202 h 349"/>
                <a:gd name="T50" fmla="*/ 70 w 349"/>
                <a:gd name="T51" fmla="*/ 210 h 349"/>
                <a:gd name="T52" fmla="*/ 75 w 349"/>
                <a:gd name="T53" fmla="*/ 217 h 349"/>
                <a:gd name="T54" fmla="*/ 81 w 349"/>
                <a:gd name="T55" fmla="*/ 223 h 349"/>
                <a:gd name="T56" fmla="*/ 87 w 349"/>
                <a:gd name="T57" fmla="*/ 231 h 349"/>
                <a:gd name="T58" fmla="*/ 93 w 349"/>
                <a:gd name="T59" fmla="*/ 237 h 349"/>
                <a:gd name="T60" fmla="*/ 99 w 349"/>
                <a:gd name="T61" fmla="*/ 244 h 349"/>
                <a:gd name="T62" fmla="*/ 105 w 349"/>
                <a:gd name="T63" fmla="*/ 250 h 349"/>
                <a:gd name="T64" fmla="*/ 111 w 349"/>
                <a:gd name="T65" fmla="*/ 256 h 349"/>
                <a:gd name="T66" fmla="*/ 119 w 349"/>
                <a:gd name="T67" fmla="*/ 263 h 349"/>
                <a:gd name="T68" fmla="*/ 125 w 349"/>
                <a:gd name="T69" fmla="*/ 268 h 349"/>
                <a:gd name="T70" fmla="*/ 133 w 349"/>
                <a:gd name="T71" fmla="*/ 274 h 349"/>
                <a:gd name="T72" fmla="*/ 139 w 349"/>
                <a:gd name="T73" fmla="*/ 280 h 349"/>
                <a:gd name="T74" fmla="*/ 147 w 349"/>
                <a:gd name="T75" fmla="*/ 285 h 349"/>
                <a:gd name="T76" fmla="*/ 154 w 349"/>
                <a:gd name="T77" fmla="*/ 289 h 349"/>
                <a:gd name="T78" fmla="*/ 161 w 349"/>
                <a:gd name="T79" fmla="*/ 295 h 349"/>
                <a:gd name="T80" fmla="*/ 169 w 349"/>
                <a:gd name="T81" fmla="*/ 299 h 349"/>
                <a:gd name="T82" fmla="*/ 177 w 349"/>
                <a:gd name="T83" fmla="*/ 304 h 349"/>
                <a:gd name="T84" fmla="*/ 185 w 349"/>
                <a:gd name="T85" fmla="*/ 309 h 349"/>
                <a:gd name="T86" fmla="*/ 193 w 349"/>
                <a:gd name="T87" fmla="*/ 313 h 349"/>
                <a:gd name="T88" fmla="*/ 201 w 349"/>
                <a:gd name="T89" fmla="*/ 316 h 349"/>
                <a:gd name="T90" fmla="*/ 209 w 349"/>
                <a:gd name="T91" fmla="*/ 320 h 349"/>
                <a:gd name="T92" fmla="*/ 218 w 349"/>
                <a:gd name="T93" fmla="*/ 324 h 349"/>
                <a:gd name="T94" fmla="*/ 225 w 349"/>
                <a:gd name="T95" fmla="*/ 327 h 349"/>
                <a:gd name="T96" fmla="*/ 234 w 349"/>
                <a:gd name="T97" fmla="*/ 330 h 349"/>
                <a:gd name="T98" fmla="*/ 242 w 349"/>
                <a:gd name="T99" fmla="*/ 333 h 349"/>
                <a:gd name="T100" fmla="*/ 251 w 349"/>
                <a:gd name="T101" fmla="*/ 335 h 349"/>
                <a:gd name="T102" fmla="*/ 261 w 349"/>
                <a:gd name="T103" fmla="*/ 337 h 349"/>
                <a:gd name="T104" fmla="*/ 269 w 349"/>
                <a:gd name="T105" fmla="*/ 341 h 349"/>
                <a:gd name="T106" fmla="*/ 278 w 349"/>
                <a:gd name="T107" fmla="*/ 342 h 349"/>
                <a:gd name="T108" fmla="*/ 286 w 349"/>
                <a:gd name="T109" fmla="*/ 344 h 349"/>
                <a:gd name="T110" fmla="*/ 296 w 349"/>
                <a:gd name="T111" fmla="*/ 345 h 349"/>
                <a:gd name="T112" fmla="*/ 304 w 349"/>
                <a:gd name="T113" fmla="*/ 347 h 349"/>
                <a:gd name="T114" fmla="*/ 313 w 349"/>
                <a:gd name="T115" fmla="*/ 348 h 349"/>
                <a:gd name="T116" fmla="*/ 322 w 349"/>
                <a:gd name="T117" fmla="*/ 348 h 349"/>
                <a:gd name="T118" fmla="*/ 331 w 349"/>
                <a:gd name="T119" fmla="*/ 349 h 349"/>
                <a:gd name="T120" fmla="*/ 340 w 349"/>
                <a:gd name="T121" fmla="*/ 349 h 349"/>
                <a:gd name="T122" fmla="*/ 349 w 349"/>
                <a:gd name="T123" fmla="*/ 349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49" h="349">
                  <a:moveTo>
                    <a:pt x="0" y="0"/>
                  </a:moveTo>
                  <a:lnTo>
                    <a:pt x="0" y="9"/>
                  </a:lnTo>
                  <a:lnTo>
                    <a:pt x="1" y="18"/>
                  </a:lnTo>
                  <a:lnTo>
                    <a:pt x="1" y="28"/>
                  </a:lnTo>
                  <a:lnTo>
                    <a:pt x="2" y="36"/>
                  </a:lnTo>
                  <a:lnTo>
                    <a:pt x="3" y="46"/>
                  </a:lnTo>
                  <a:lnTo>
                    <a:pt x="4" y="54"/>
                  </a:lnTo>
                  <a:lnTo>
                    <a:pt x="6" y="63"/>
                  </a:lnTo>
                  <a:lnTo>
                    <a:pt x="7" y="71"/>
                  </a:lnTo>
                  <a:lnTo>
                    <a:pt x="9" y="81"/>
                  </a:lnTo>
                  <a:lnTo>
                    <a:pt x="11" y="89"/>
                  </a:lnTo>
                  <a:lnTo>
                    <a:pt x="13" y="98"/>
                  </a:lnTo>
                  <a:lnTo>
                    <a:pt x="17" y="106"/>
                  </a:lnTo>
                  <a:lnTo>
                    <a:pt x="20" y="115"/>
                  </a:lnTo>
                  <a:lnTo>
                    <a:pt x="22" y="123"/>
                  </a:lnTo>
                  <a:lnTo>
                    <a:pt x="26" y="132"/>
                  </a:lnTo>
                  <a:lnTo>
                    <a:pt x="29" y="140"/>
                  </a:lnTo>
                  <a:lnTo>
                    <a:pt x="33" y="148"/>
                  </a:lnTo>
                  <a:lnTo>
                    <a:pt x="37" y="156"/>
                  </a:lnTo>
                  <a:lnTo>
                    <a:pt x="41" y="165"/>
                  </a:lnTo>
                  <a:lnTo>
                    <a:pt x="45" y="172"/>
                  </a:lnTo>
                  <a:lnTo>
                    <a:pt x="50" y="180"/>
                  </a:lnTo>
                  <a:lnTo>
                    <a:pt x="55" y="187"/>
                  </a:lnTo>
                  <a:lnTo>
                    <a:pt x="59" y="195"/>
                  </a:lnTo>
                  <a:lnTo>
                    <a:pt x="65" y="202"/>
                  </a:lnTo>
                  <a:lnTo>
                    <a:pt x="70" y="210"/>
                  </a:lnTo>
                  <a:lnTo>
                    <a:pt x="75" y="217"/>
                  </a:lnTo>
                  <a:lnTo>
                    <a:pt x="81" y="223"/>
                  </a:lnTo>
                  <a:lnTo>
                    <a:pt x="87" y="231"/>
                  </a:lnTo>
                  <a:lnTo>
                    <a:pt x="93" y="237"/>
                  </a:lnTo>
                  <a:lnTo>
                    <a:pt x="99" y="244"/>
                  </a:lnTo>
                  <a:lnTo>
                    <a:pt x="105" y="250"/>
                  </a:lnTo>
                  <a:lnTo>
                    <a:pt x="111" y="256"/>
                  </a:lnTo>
                  <a:lnTo>
                    <a:pt x="119" y="263"/>
                  </a:lnTo>
                  <a:lnTo>
                    <a:pt x="125" y="268"/>
                  </a:lnTo>
                  <a:lnTo>
                    <a:pt x="133" y="274"/>
                  </a:lnTo>
                  <a:lnTo>
                    <a:pt x="139" y="280"/>
                  </a:lnTo>
                  <a:lnTo>
                    <a:pt x="147" y="285"/>
                  </a:lnTo>
                  <a:lnTo>
                    <a:pt x="154" y="289"/>
                  </a:lnTo>
                  <a:lnTo>
                    <a:pt x="161" y="295"/>
                  </a:lnTo>
                  <a:lnTo>
                    <a:pt x="169" y="299"/>
                  </a:lnTo>
                  <a:lnTo>
                    <a:pt x="177" y="304"/>
                  </a:lnTo>
                  <a:lnTo>
                    <a:pt x="185" y="309"/>
                  </a:lnTo>
                  <a:lnTo>
                    <a:pt x="193" y="313"/>
                  </a:lnTo>
                  <a:lnTo>
                    <a:pt x="201" y="316"/>
                  </a:lnTo>
                  <a:lnTo>
                    <a:pt x="209" y="320"/>
                  </a:lnTo>
                  <a:lnTo>
                    <a:pt x="218" y="324"/>
                  </a:lnTo>
                  <a:lnTo>
                    <a:pt x="225" y="327"/>
                  </a:lnTo>
                  <a:lnTo>
                    <a:pt x="234" y="330"/>
                  </a:lnTo>
                  <a:lnTo>
                    <a:pt x="242" y="333"/>
                  </a:lnTo>
                  <a:lnTo>
                    <a:pt x="251" y="335"/>
                  </a:lnTo>
                  <a:lnTo>
                    <a:pt x="261" y="337"/>
                  </a:lnTo>
                  <a:lnTo>
                    <a:pt x="269" y="341"/>
                  </a:lnTo>
                  <a:lnTo>
                    <a:pt x="278" y="342"/>
                  </a:lnTo>
                  <a:lnTo>
                    <a:pt x="286" y="344"/>
                  </a:lnTo>
                  <a:lnTo>
                    <a:pt x="296" y="345"/>
                  </a:lnTo>
                  <a:lnTo>
                    <a:pt x="304" y="347"/>
                  </a:lnTo>
                  <a:lnTo>
                    <a:pt x="313" y="348"/>
                  </a:lnTo>
                  <a:lnTo>
                    <a:pt x="322" y="348"/>
                  </a:lnTo>
                  <a:lnTo>
                    <a:pt x="331" y="349"/>
                  </a:lnTo>
                  <a:lnTo>
                    <a:pt x="340" y="349"/>
                  </a:lnTo>
                  <a:lnTo>
                    <a:pt x="349" y="34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25" name="Freeform 97"/>
            <p:cNvSpPr>
              <a:spLocks/>
            </p:cNvSpPr>
            <p:nvPr/>
          </p:nvSpPr>
          <p:spPr bwMode="auto">
            <a:xfrm>
              <a:off x="1749" y="3118"/>
              <a:ext cx="72" cy="36"/>
            </a:xfrm>
            <a:custGeom>
              <a:avLst/>
              <a:gdLst>
                <a:gd name="T0" fmla="*/ 0 w 82"/>
                <a:gd name="T1" fmla="*/ 42 h 42"/>
                <a:gd name="T2" fmla="*/ 6 w 82"/>
                <a:gd name="T3" fmla="*/ 41 h 42"/>
                <a:gd name="T4" fmla="*/ 12 w 82"/>
                <a:gd name="T5" fmla="*/ 40 h 42"/>
                <a:gd name="T6" fmla="*/ 18 w 82"/>
                <a:gd name="T7" fmla="*/ 37 h 42"/>
                <a:gd name="T8" fmla="*/ 25 w 82"/>
                <a:gd name="T9" fmla="*/ 35 h 42"/>
                <a:gd name="T10" fmla="*/ 30 w 82"/>
                <a:gd name="T11" fmla="*/ 33 h 42"/>
                <a:gd name="T12" fmla="*/ 36 w 82"/>
                <a:gd name="T13" fmla="*/ 30 h 42"/>
                <a:gd name="T14" fmla="*/ 42 w 82"/>
                <a:gd name="T15" fmla="*/ 28 h 42"/>
                <a:gd name="T16" fmla="*/ 48 w 82"/>
                <a:gd name="T17" fmla="*/ 25 h 42"/>
                <a:gd name="T18" fmla="*/ 53 w 82"/>
                <a:gd name="T19" fmla="*/ 21 h 42"/>
                <a:gd name="T20" fmla="*/ 59 w 82"/>
                <a:gd name="T21" fmla="*/ 18 h 42"/>
                <a:gd name="T22" fmla="*/ 64 w 82"/>
                <a:gd name="T23" fmla="*/ 15 h 42"/>
                <a:gd name="T24" fmla="*/ 69 w 82"/>
                <a:gd name="T25" fmla="*/ 11 h 42"/>
                <a:gd name="T26" fmla="*/ 74 w 82"/>
                <a:gd name="T27" fmla="*/ 8 h 42"/>
                <a:gd name="T28" fmla="*/ 79 w 82"/>
                <a:gd name="T29" fmla="*/ 3 h 42"/>
                <a:gd name="T30" fmla="*/ 82 w 82"/>
                <a:gd name="T31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2" h="42">
                  <a:moveTo>
                    <a:pt x="0" y="42"/>
                  </a:moveTo>
                  <a:lnTo>
                    <a:pt x="6" y="41"/>
                  </a:lnTo>
                  <a:lnTo>
                    <a:pt x="12" y="40"/>
                  </a:lnTo>
                  <a:lnTo>
                    <a:pt x="18" y="37"/>
                  </a:lnTo>
                  <a:lnTo>
                    <a:pt x="25" y="35"/>
                  </a:lnTo>
                  <a:lnTo>
                    <a:pt x="30" y="33"/>
                  </a:lnTo>
                  <a:lnTo>
                    <a:pt x="36" y="30"/>
                  </a:lnTo>
                  <a:lnTo>
                    <a:pt x="42" y="28"/>
                  </a:lnTo>
                  <a:lnTo>
                    <a:pt x="48" y="25"/>
                  </a:lnTo>
                  <a:lnTo>
                    <a:pt x="53" y="21"/>
                  </a:lnTo>
                  <a:lnTo>
                    <a:pt x="59" y="18"/>
                  </a:lnTo>
                  <a:lnTo>
                    <a:pt x="64" y="15"/>
                  </a:lnTo>
                  <a:lnTo>
                    <a:pt x="69" y="11"/>
                  </a:lnTo>
                  <a:lnTo>
                    <a:pt x="74" y="8"/>
                  </a:lnTo>
                  <a:lnTo>
                    <a:pt x="79" y="3"/>
                  </a:lnTo>
                  <a:lnTo>
                    <a:pt x="8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26" name="Freeform 98"/>
            <p:cNvSpPr>
              <a:spLocks/>
            </p:cNvSpPr>
            <p:nvPr/>
          </p:nvSpPr>
          <p:spPr bwMode="auto">
            <a:xfrm>
              <a:off x="1833" y="3027"/>
              <a:ext cx="37" cy="73"/>
            </a:xfrm>
            <a:custGeom>
              <a:avLst/>
              <a:gdLst>
                <a:gd name="T0" fmla="*/ 0 w 39"/>
                <a:gd name="T1" fmla="*/ 84 h 84"/>
                <a:gd name="T2" fmla="*/ 3 w 39"/>
                <a:gd name="T3" fmla="*/ 80 h 84"/>
                <a:gd name="T4" fmla="*/ 6 w 39"/>
                <a:gd name="T5" fmla="*/ 76 h 84"/>
                <a:gd name="T6" fmla="*/ 11 w 39"/>
                <a:gd name="T7" fmla="*/ 70 h 84"/>
                <a:gd name="T8" fmla="*/ 14 w 39"/>
                <a:gd name="T9" fmla="*/ 65 h 84"/>
                <a:gd name="T10" fmla="*/ 17 w 39"/>
                <a:gd name="T11" fmla="*/ 60 h 84"/>
                <a:gd name="T12" fmla="*/ 20 w 39"/>
                <a:gd name="T13" fmla="*/ 54 h 84"/>
                <a:gd name="T14" fmla="*/ 23 w 39"/>
                <a:gd name="T15" fmla="*/ 48 h 84"/>
                <a:gd name="T16" fmla="*/ 26 w 39"/>
                <a:gd name="T17" fmla="*/ 43 h 84"/>
                <a:gd name="T18" fmla="*/ 29 w 39"/>
                <a:gd name="T19" fmla="*/ 36 h 84"/>
                <a:gd name="T20" fmla="*/ 31 w 39"/>
                <a:gd name="T21" fmla="*/ 31 h 84"/>
                <a:gd name="T22" fmla="*/ 33 w 39"/>
                <a:gd name="T23" fmla="*/ 25 h 84"/>
                <a:gd name="T24" fmla="*/ 35 w 39"/>
                <a:gd name="T25" fmla="*/ 18 h 84"/>
                <a:gd name="T26" fmla="*/ 36 w 39"/>
                <a:gd name="T27" fmla="*/ 13 h 84"/>
                <a:gd name="T28" fmla="*/ 37 w 39"/>
                <a:gd name="T29" fmla="*/ 6 h 84"/>
                <a:gd name="T30" fmla="*/ 39 w 39"/>
                <a:gd name="T31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9" h="84">
                  <a:moveTo>
                    <a:pt x="0" y="84"/>
                  </a:moveTo>
                  <a:lnTo>
                    <a:pt x="3" y="80"/>
                  </a:lnTo>
                  <a:lnTo>
                    <a:pt x="6" y="76"/>
                  </a:lnTo>
                  <a:lnTo>
                    <a:pt x="11" y="70"/>
                  </a:lnTo>
                  <a:lnTo>
                    <a:pt x="14" y="65"/>
                  </a:lnTo>
                  <a:lnTo>
                    <a:pt x="17" y="60"/>
                  </a:lnTo>
                  <a:lnTo>
                    <a:pt x="20" y="54"/>
                  </a:lnTo>
                  <a:lnTo>
                    <a:pt x="23" y="48"/>
                  </a:lnTo>
                  <a:lnTo>
                    <a:pt x="26" y="43"/>
                  </a:lnTo>
                  <a:lnTo>
                    <a:pt x="29" y="36"/>
                  </a:lnTo>
                  <a:lnTo>
                    <a:pt x="31" y="31"/>
                  </a:lnTo>
                  <a:lnTo>
                    <a:pt x="33" y="25"/>
                  </a:lnTo>
                  <a:lnTo>
                    <a:pt x="35" y="18"/>
                  </a:lnTo>
                  <a:lnTo>
                    <a:pt x="36" y="13"/>
                  </a:lnTo>
                  <a:lnTo>
                    <a:pt x="37" y="6"/>
                  </a:lnTo>
                  <a:lnTo>
                    <a:pt x="3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27" name="Freeform 99"/>
            <p:cNvSpPr>
              <a:spLocks/>
            </p:cNvSpPr>
            <p:nvPr/>
          </p:nvSpPr>
          <p:spPr bwMode="auto">
            <a:xfrm>
              <a:off x="1858" y="3852"/>
              <a:ext cx="12" cy="43"/>
            </a:xfrm>
            <a:custGeom>
              <a:avLst/>
              <a:gdLst>
                <a:gd name="T0" fmla="*/ 13 w 13"/>
                <a:gd name="T1" fmla="*/ 49 h 49"/>
                <a:gd name="T2" fmla="*/ 12 w 13"/>
                <a:gd name="T3" fmla="*/ 42 h 49"/>
                <a:gd name="T4" fmla="*/ 11 w 13"/>
                <a:gd name="T5" fmla="*/ 36 h 49"/>
                <a:gd name="T6" fmla="*/ 10 w 13"/>
                <a:gd name="T7" fmla="*/ 29 h 49"/>
                <a:gd name="T8" fmla="*/ 8 w 13"/>
                <a:gd name="T9" fmla="*/ 23 h 49"/>
                <a:gd name="T10" fmla="*/ 7 w 13"/>
                <a:gd name="T11" fmla="*/ 17 h 49"/>
                <a:gd name="T12" fmla="*/ 5 w 13"/>
                <a:gd name="T13" fmla="*/ 11 h 49"/>
                <a:gd name="T14" fmla="*/ 2 w 13"/>
                <a:gd name="T15" fmla="*/ 5 h 49"/>
                <a:gd name="T16" fmla="*/ 0 w 13"/>
                <a:gd name="T17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49">
                  <a:moveTo>
                    <a:pt x="13" y="49"/>
                  </a:moveTo>
                  <a:lnTo>
                    <a:pt x="12" y="42"/>
                  </a:lnTo>
                  <a:lnTo>
                    <a:pt x="11" y="36"/>
                  </a:lnTo>
                  <a:lnTo>
                    <a:pt x="10" y="29"/>
                  </a:lnTo>
                  <a:lnTo>
                    <a:pt x="8" y="23"/>
                  </a:lnTo>
                  <a:lnTo>
                    <a:pt x="7" y="17"/>
                  </a:lnTo>
                  <a:lnTo>
                    <a:pt x="5" y="11"/>
                  </a:lnTo>
                  <a:lnTo>
                    <a:pt x="2" y="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28" name="Freeform 100"/>
            <p:cNvSpPr>
              <a:spLocks/>
            </p:cNvSpPr>
            <p:nvPr/>
          </p:nvSpPr>
          <p:spPr bwMode="auto">
            <a:xfrm>
              <a:off x="1791" y="3779"/>
              <a:ext cx="55" cy="55"/>
            </a:xfrm>
            <a:custGeom>
              <a:avLst/>
              <a:gdLst>
                <a:gd name="T0" fmla="*/ 62 w 62"/>
                <a:gd name="T1" fmla="*/ 59 h 59"/>
                <a:gd name="T2" fmla="*/ 59 w 62"/>
                <a:gd name="T3" fmla="*/ 55 h 59"/>
                <a:gd name="T4" fmla="*/ 56 w 62"/>
                <a:gd name="T5" fmla="*/ 50 h 59"/>
                <a:gd name="T6" fmla="*/ 52 w 62"/>
                <a:gd name="T7" fmla="*/ 45 h 59"/>
                <a:gd name="T8" fmla="*/ 48 w 62"/>
                <a:gd name="T9" fmla="*/ 40 h 59"/>
                <a:gd name="T10" fmla="*/ 44 w 62"/>
                <a:gd name="T11" fmla="*/ 35 h 59"/>
                <a:gd name="T12" fmla="*/ 40 w 62"/>
                <a:gd name="T13" fmla="*/ 31 h 59"/>
                <a:gd name="T14" fmla="*/ 35 w 62"/>
                <a:gd name="T15" fmla="*/ 25 h 59"/>
                <a:gd name="T16" fmla="*/ 30 w 62"/>
                <a:gd name="T17" fmla="*/ 21 h 59"/>
                <a:gd name="T18" fmla="*/ 26 w 62"/>
                <a:gd name="T19" fmla="*/ 17 h 59"/>
                <a:gd name="T20" fmla="*/ 20 w 62"/>
                <a:gd name="T21" fmla="*/ 13 h 59"/>
                <a:gd name="T22" fmla="*/ 15 w 62"/>
                <a:gd name="T23" fmla="*/ 9 h 59"/>
                <a:gd name="T24" fmla="*/ 10 w 62"/>
                <a:gd name="T25" fmla="*/ 5 h 59"/>
                <a:gd name="T26" fmla="*/ 4 w 62"/>
                <a:gd name="T27" fmla="*/ 2 h 59"/>
                <a:gd name="T28" fmla="*/ 0 w 62"/>
                <a:gd name="T2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2" h="59">
                  <a:moveTo>
                    <a:pt x="62" y="59"/>
                  </a:moveTo>
                  <a:lnTo>
                    <a:pt x="59" y="55"/>
                  </a:lnTo>
                  <a:lnTo>
                    <a:pt x="56" y="50"/>
                  </a:lnTo>
                  <a:lnTo>
                    <a:pt x="52" y="45"/>
                  </a:lnTo>
                  <a:lnTo>
                    <a:pt x="48" y="40"/>
                  </a:lnTo>
                  <a:lnTo>
                    <a:pt x="44" y="35"/>
                  </a:lnTo>
                  <a:lnTo>
                    <a:pt x="40" y="31"/>
                  </a:lnTo>
                  <a:lnTo>
                    <a:pt x="35" y="25"/>
                  </a:lnTo>
                  <a:lnTo>
                    <a:pt x="30" y="21"/>
                  </a:lnTo>
                  <a:lnTo>
                    <a:pt x="26" y="17"/>
                  </a:lnTo>
                  <a:lnTo>
                    <a:pt x="20" y="13"/>
                  </a:lnTo>
                  <a:lnTo>
                    <a:pt x="15" y="9"/>
                  </a:lnTo>
                  <a:lnTo>
                    <a:pt x="10" y="5"/>
                  </a:lnTo>
                  <a:lnTo>
                    <a:pt x="4" y="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29" name="Freeform 101"/>
            <p:cNvSpPr>
              <a:spLocks/>
            </p:cNvSpPr>
            <p:nvPr/>
          </p:nvSpPr>
          <p:spPr bwMode="auto">
            <a:xfrm>
              <a:off x="1736" y="3761"/>
              <a:ext cx="43" cy="12"/>
            </a:xfrm>
            <a:custGeom>
              <a:avLst/>
              <a:gdLst>
                <a:gd name="T0" fmla="*/ 49 w 49"/>
                <a:gd name="T1" fmla="*/ 12 h 12"/>
                <a:gd name="T2" fmla="*/ 44 w 49"/>
                <a:gd name="T3" fmla="*/ 11 h 12"/>
                <a:gd name="T4" fmla="*/ 38 w 49"/>
                <a:gd name="T5" fmla="*/ 8 h 12"/>
                <a:gd name="T6" fmla="*/ 32 w 49"/>
                <a:gd name="T7" fmla="*/ 7 h 12"/>
                <a:gd name="T8" fmla="*/ 26 w 49"/>
                <a:gd name="T9" fmla="*/ 5 h 12"/>
                <a:gd name="T10" fmla="*/ 19 w 49"/>
                <a:gd name="T11" fmla="*/ 4 h 12"/>
                <a:gd name="T12" fmla="*/ 13 w 49"/>
                <a:gd name="T13" fmla="*/ 2 h 12"/>
                <a:gd name="T14" fmla="*/ 6 w 49"/>
                <a:gd name="T15" fmla="*/ 0 h 12"/>
                <a:gd name="T16" fmla="*/ 0 w 49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" h="12">
                  <a:moveTo>
                    <a:pt x="49" y="12"/>
                  </a:moveTo>
                  <a:lnTo>
                    <a:pt x="44" y="11"/>
                  </a:lnTo>
                  <a:lnTo>
                    <a:pt x="38" y="8"/>
                  </a:lnTo>
                  <a:lnTo>
                    <a:pt x="32" y="7"/>
                  </a:lnTo>
                  <a:lnTo>
                    <a:pt x="26" y="5"/>
                  </a:lnTo>
                  <a:lnTo>
                    <a:pt x="19" y="4"/>
                  </a:lnTo>
                  <a:lnTo>
                    <a:pt x="13" y="2"/>
                  </a:lnTo>
                  <a:lnTo>
                    <a:pt x="6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30" name="Line 102"/>
            <p:cNvSpPr>
              <a:spLocks noChangeShapeType="1"/>
            </p:cNvSpPr>
            <p:nvPr/>
          </p:nvSpPr>
          <p:spPr bwMode="auto">
            <a:xfrm>
              <a:off x="1488" y="3003"/>
              <a:ext cx="1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31" name="Line 103"/>
            <p:cNvSpPr>
              <a:spLocks noChangeShapeType="1"/>
            </p:cNvSpPr>
            <p:nvPr/>
          </p:nvSpPr>
          <p:spPr bwMode="auto">
            <a:xfrm>
              <a:off x="1633" y="3003"/>
              <a:ext cx="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32" name="Line 104"/>
            <p:cNvSpPr>
              <a:spLocks noChangeShapeType="1"/>
            </p:cNvSpPr>
            <p:nvPr/>
          </p:nvSpPr>
          <p:spPr bwMode="auto">
            <a:xfrm>
              <a:off x="1664" y="3003"/>
              <a:ext cx="1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33" name="Line 105"/>
            <p:cNvSpPr>
              <a:spLocks noChangeShapeType="1"/>
            </p:cNvSpPr>
            <p:nvPr/>
          </p:nvSpPr>
          <p:spPr bwMode="auto">
            <a:xfrm>
              <a:off x="1718" y="2791"/>
              <a:ext cx="0" cy="1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34" name="Line 106"/>
            <p:cNvSpPr>
              <a:spLocks noChangeShapeType="1"/>
            </p:cNvSpPr>
            <p:nvPr/>
          </p:nvSpPr>
          <p:spPr bwMode="auto">
            <a:xfrm>
              <a:off x="1718" y="2936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35" name="Line 107"/>
            <p:cNvSpPr>
              <a:spLocks noChangeShapeType="1"/>
            </p:cNvSpPr>
            <p:nvPr/>
          </p:nvSpPr>
          <p:spPr bwMode="auto">
            <a:xfrm>
              <a:off x="1718" y="2973"/>
              <a:ext cx="0" cy="1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36" name="Line 108"/>
            <p:cNvSpPr>
              <a:spLocks noChangeShapeType="1"/>
            </p:cNvSpPr>
            <p:nvPr/>
          </p:nvSpPr>
          <p:spPr bwMode="auto">
            <a:xfrm flipV="1">
              <a:off x="1718" y="4016"/>
              <a:ext cx="0" cy="1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37" name="Line 109"/>
            <p:cNvSpPr>
              <a:spLocks noChangeShapeType="1"/>
            </p:cNvSpPr>
            <p:nvPr/>
          </p:nvSpPr>
          <p:spPr bwMode="auto">
            <a:xfrm flipV="1">
              <a:off x="1718" y="3979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38" name="Line 110"/>
            <p:cNvSpPr>
              <a:spLocks noChangeShapeType="1"/>
            </p:cNvSpPr>
            <p:nvPr/>
          </p:nvSpPr>
          <p:spPr bwMode="auto">
            <a:xfrm flipV="1">
              <a:off x="1718" y="3846"/>
              <a:ext cx="0" cy="1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39" name="Line 111"/>
            <p:cNvSpPr>
              <a:spLocks noChangeShapeType="1"/>
            </p:cNvSpPr>
            <p:nvPr/>
          </p:nvSpPr>
          <p:spPr bwMode="auto">
            <a:xfrm>
              <a:off x="1500" y="3913"/>
              <a:ext cx="1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40" name="Line 112"/>
            <p:cNvSpPr>
              <a:spLocks noChangeShapeType="1"/>
            </p:cNvSpPr>
            <p:nvPr/>
          </p:nvSpPr>
          <p:spPr bwMode="auto">
            <a:xfrm>
              <a:off x="1633" y="3913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41" name="Line 113"/>
            <p:cNvSpPr>
              <a:spLocks noChangeShapeType="1"/>
            </p:cNvSpPr>
            <p:nvPr/>
          </p:nvSpPr>
          <p:spPr bwMode="auto">
            <a:xfrm>
              <a:off x="1670" y="3913"/>
              <a:ext cx="1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42" name="Line 114"/>
            <p:cNvSpPr>
              <a:spLocks noChangeShapeType="1"/>
            </p:cNvSpPr>
            <p:nvPr/>
          </p:nvSpPr>
          <p:spPr bwMode="auto">
            <a:xfrm flipV="1">
              <a:off x="1567" y="1984"/>
              <a:ext cx="0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43" name="Line 115"/>
            <p:cNvSpPr>
              <a:spLocks noChangeShapeType="1"/>
            </p:cNvSpPr>
            <p:nvPr/>
          </p:nvSpPr>
          <p:spPr bwMode="auto">
            <a:xfrm flipV="1">
              <a:off x="1567" y="1875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44" name="Line 116"/>
            <p:cNvSpPr>
              <a:spLocks noChangeShapeType="1"/>
            </p:cNvSpPr>
            <p:nvPr/>
          </p:nvSpPr>
          <p:spPr bwMode="auto">
            <a:xfrm flipV="1">
              <a:off x="1567" y="1765"/>
              <a:ext cx="0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45" name="Line 117"/>
            <p:cNvSpPr>
              <a:spLocks noChangeShapeType="1"/>
            </p:cNvSpPr>
            <p:nvPr/>
          </p:nvSpPr>
          <p:spPr bwMode="auto">
            <a:xfrm flipV="1">
              <a:off x="1870" y="1984"/>
              <a:ext cx="0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46" name="Line 118"/>
            <p:cNvSpPr>
              <a:spLocks noChangeShapeType="1"/>
            </p:cNvSpPr>
            <p:nvPr/>
          </p:nvSpPr>
          <p:spPr bwMode="auto">
            <a:xfrm flipV="1">
              <a:off x="1870" y="1875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47" name="Line 119"/>
            <p:cNvSpPr>
              <a:spLocks noChangeShapeType="1"/>
            </p:cNvSpPr>
            <p:nvPr/>
          </p:nvSpPr>
          <p:spPr bwMode="auto">
            <a:xfrm flipV="1">
              <a:off x="1870" y="1765"/>
              <a:ext cx="0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48" name="Line 120"/>
            <p:cNvSpPr>
              <a:spLocks noChangeShapeType="1"/>
            </p:cNvSpPr>
            <p:nvPr/>
          </p:nvSpPr>
          <p:spPr bwMode="auto">
            <a:xfrm flipV="1">
              <a:off x="1718" y="1966"/>
              <a:ext cx="0" cy="1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49" name="Line 121"/>
            <p:cNvSpPr>
              <a:spLocks noChangeShapeType="1"/>
            </p:cNvSpPr>
            <p:nvPr/>
          </p:nvSpPr>
          <p:spPr bwMode="auto">
            <a:xfrm flipV="1">
              <a:off x="1718" y="1911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50" name="Line 122"/>
            <p:cNvSpPr>
              <a:spLocks noChangeShapeType="1"/>
            </p:cNvSpPr>
            <p:nvPr/>
          </p:nvSpPr>
          <p:spPr bwMode="auto">
            <a:xfrm flipV="1">
              <a:off x="1718" y="1711"/>
              <a:ext cx="0" cy="1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51" name="Line 123"/>
            <p:cNvSpPr>
              <a:spLocks noChangeShapeType="1"/>
            </p:cNvSpPr>
            <p:nvPr/>
          </p:nvSpPr>
          <p:spPr bwMode="auto">
            <a:xfrm>
              <a:off x="4501" y="1705"/>
              <a:ext cx="0" cy="1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52" name="Line 124"/>
            <p:cNvSpPr>
              <a:spLocks noChangeShapeType="1"/>
            </p:cNvSpPr>
            <p:nvPr/>
          </p:nvSpPr>
          <p:spPr bwMode="auto">
            <a:xfrm>
              <a:off x="4501" y="1905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53" name="Line 125"/>
            <p:cNvSpPr>
              <a:spLocks noChangeShapeType="1"/>
            </p:cNvSpPr>
            <p:nvPr/>
          </p:nvSpPr>
          <p:spPr bwMode="auto">
            <a:xfrm>
              <a:off x="4501" y="1960"/>
              <a:ext cx="0" cy="1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54" name="Line 126"/>
            <p:cNvSpPr>
              <a:spLocks noChangeShapeType="1"/>
            </p:cNvSpPr>
            <p:nvPr/>
          </p:nvSpPr>
          <p:spPr bwMode="auto">
            <a:xfrm>
              <a:off x="4356" y="1765"/>
              <a:ext cx="0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55" name="Line 127"/>
            <p:cNvSpPr>
              <a:spLocks noChangeShapeType="1"/>
            </p:cNvSpPr>
            <p:nvPr/>
          </p:nvSpPr>
          <p:spPr bwMode="auto">
            <a:xfrm>
              <a:off x="4356" y="1875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56" name="Line 128"/>
            <p:cNvSpPr>
              <a:spLocks noChangeShapeType="1"/>
            </p:cNvSpPr>
            <p:nvPr/>
          </p:nvSpPr>
          <p:spPr bwMode="auto">
            <a:xfrm>
              <a:off x="4356" y="1984"/>
              <a:ext cx="0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57" name="Line 129"/>
            <p:cNvSpPr>
              <a:spLocks noChangeShapeType="1"/>
            </p:cNvSpPr>
            <p:nvPr/>
          </p:nvSpPr>
          <p:spPr bwMode="auto">
            <a:xfrm>
              <a:off x="4653" y="1765"/>
              <a:ext cx="0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58" name="Line 130"/>
            <p:cNvSpPr>
              <a:spLocks noChangeShapeType="1"/>
            </p:cNvSpPr>
            <p:nvPr/>
          </p:nvSpPr>
          <p:spPr bwMode="auto">
            <a:xfrm>
              <a:off x="4653" y="1875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59" name="Line 131"/>
            <p:cNvSpPr>
              <a:spLocks noChangeShapeType="1"/>
            </p:cNvSpPr>
            <p:nvPr/>
          </p:nvSpPr>
          <p:spPr bwMode="auto">
            <a:xfrm>
              <a:off x="4653" y="1984"/>
              <a:ext cx="0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60" name="Line 132"/>
            <p:cNvSpPr>
              <a:spLocks noChangeShapeType="1"/>
            </p:cNvSpPr>
            <p:nvPr/>
          </p:nvSpPr>
          <p:spPr bwMode="auto">
            <a:xfrm>
              <a:off x="5411" y="1723"/>
              <a:ext cx="0" cy="1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61" name="Line 133"/>
            <p:cNvSpPr>
              <a:spLocks noChangeShapeType="1"/>
            </p:cNvSpPr>
            <p:nvPr/>
          </p:nvSpPr>
          <p:spPr bwMode="auto">
            <a:xfrm>
              <a:off x="5411" y="1917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62" name="Line 134"/>
            <p:cNvSpPr>
              <a:spLocks noChangeShapeType="1"/>
            </p:cNvSpPr>
            <p:nvPr/>
          </p:nvSpPr>
          <p:spPr bwMode="auto">
            <a:xfrm>
              <a:off x="5411" y="1972"/>
              <a:ext cx="0" cy="1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63" name="Line 135"/>
            <p:cNvSpPr>
              <a:spLocks noChangeShapeType="1"/>
            </p:cNvSpPr>
            <p:nvPr/>
          </p:nvSpPr>
          <p:spPr bwMode="auto">
            <a:xfrm>
              <a:off x="5259" y="1765"/>
              <a:ext cx="0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64" name="Line 136"/>
            <p:cNvSpPr>
              <a:spLocks noChangeShapeType="1"/>
            </p:cNvSpPr>
            <p:nvPr/>
          </p:nvSpPr>
          <p:spPr bwMode="auto">
            <a:xfrm>
              <a:off x="5259" y="1875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65" name="Line 137"/>
            <p:cNvSpPr>
              <a:spLocks noChangeShapeType="1"/>
            </p:cNvSpPr>
            <p:nvPr/>
          </p:nvSpPr>
          <p:spPr bwMode="auto">
            <a:xfrm>
              <a:off x="5259" y="1984"/>
              <a:ext cx="0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66" name="Line 138"/>
            <p:cNvSpPr>
              <a:spLocks noChangeShapeType="1"/>
            </p:cNvSpPr>
            <p:nvPr/>
          </p:nvSpPr>
          <p:spPr bwMode="auto">
            <a:xfrm>
              <a:off x="5562" y="1765"/>
              <a:ext cx="0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67" name="Line 139"/>
            <p:cNvSpPr>
              <a:spLocks noChangeShapeType="1"/>
            </p:cNvSpPr>
            <p:nvPr/>
          </p:nvSpPr>
          <p:spPr bwMode="auto">
            <a:xfrm>
              <a:off x="5562" y="1875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68" name="Line 140"/>
            <p:cNvSpPr>
              <a:spLocks noChangeShapeType="1"/>
            </p:cNvSpPr>
            <p:nvPr/>
          </p:nvSpPr>
          <p:spPr bwMode="auto">
            <a:xfrm>
              <a:off x="5562" y="1984"/>
              <a:ext cx="0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69" name="Line 141"/>
            <p:cNvSpPr>
              <a:spLocks noChangeShapeType="1"/>
            </p:cNvSpPr>
            <p:nvPr/>
          </p:nvSpPr>
          <p:spPr bwMode="auto">
            <a:xfrm>
              <a:off x="2325" y="2700"/>
              <a:ext cx="0" cy="33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70" name="Line 142"/>
            <p:cNvSpPr>
              <a:spLocks noChangeShapeType="1"/>
            </p:cNvSpPr>
            <p:nvPr/>
          </p:nvSpPr>
          <p:spPr bwMode="auto">
            <a:xfrm flipH="1">
              <a:off x="2628" y="3185"/>
              <a:ext cx="8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71" name="Line 143"/>
            <p:cNvSpPr>
              <a:spLocks noChangeShapeType="1"/>
            </p:cNvSpPr>
            <p:nvPr/>
          </p:nvSpPr>
          <p:spPr bwMode="auto">
            <a:xfrm flipH="1">
              <a:off x="2513" y="3185"/>
              <a:ext cx="9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72" name="Line 144"/>
            <p:cNvSpPr>
              <a:spLocks noChangeShapeType="1"/>
            </p:cNvSpPr>
            <p:nvPr/>
          </p:nvSpPr>
          <p:spPr bwMode="auto">
            <a:xfrm flipH="1">
              <a:off x="2397" y="3185"/>
              <a:ext cx="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73" name="Line 145"/>
            <p:cNvSpPr>
              <a:spLocks noChangeShapeType="1"/>
            </p:cNvSpPr>
            <p:nvPr/>
          </p:nvSpPr>
          <p:spPr bwMode="auto">
            <a:xfrm flipH="1">
              <a:off x="2282" y="3185"/>
              <a:ext cx="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74" name="Line 146"/>
            <p:cNvSpPr>
              <a:spLocks noChangeShapeType="1"/>
            </p:cNvSpPr>
            <p:nvPr/>
          </p:nvSpPr>
          <p:spPr bwMode="auto">
            <a:xfrm flipH="1">
              <a:off x="2173" y="3185"/>
              <a:ext cx="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75" name="Line 147"/>
            <p:cNvSpPr>
              <a:spLocks noChangeShapeType="1"/>
            </p:cNvSpPr>
            <p:nvPr/>
          </p:nvSpPr>
          <p:spPr bwMode="auto">
            <a:xfrm flipH="1">
              <a:off x="2058" y="3185"/>
              <a:ext cx="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76" name="Line 148"/>
            <p:cNvSpPr>
              <a:spLocks noChangeShapeType="1"/>
            </p:cNvSpPr>
            <p:nvPr/>
          </p:nvSpPr>
          <p:spPr bwMode="auto">
            <a:xfrm flipH="1">
              <a:off x="1943" y="3185"/>
              <a:ext cx="9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77" name="Line 149"/>
            <p:cNvSpPr>
              <a:spLocks noChangeShapeType="1"/>
            </p:cNvSpPr>
            <p:nvPr/>
          </p:nvSpPr>
          <p:spPr bwMode="auto">
            <a:xfrm flipH="1">
              <a:off x="1833" y="3185"/>
              <a:ext cx="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78" name="Line 150"/>
            <p:cNvSpPr>
              <a:spLocks noChangeShapeType="1"/>
            </p:cNvSpPr>
            <p:nvPr/>
          </p:nvSpPr>
          <p:spPr bwMode="auto">
            <a:xfrm flipH="1">
              <a:off x="1718" y="3185"/>
              <a:ext cx="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79" name="Line 151"/>
            <p:cNvSpPr>
              <a:spLocks noChangeShapeType="1"/>
            </p:cNvSpPr>
            <p:nvPr/>
          </p:nvSpPr>
          <p:spPr bwMode="auto">
            <a:xfrm flipH="1">
              <a:off x="2628" y="3731"/>
              <a:ext cx="8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80" name="Line 152"/>
            <p:cNvSpPr>
              <a:spLocks noChangeShapeType="1"/>
            </p:cNvSpPr>
            <p:nvPr/>
          </p:nvSpPr>
          <p:spPr bwMode="auto">
            <a:xfrm flipH="1">
              <a:off x="2513" y="3731"/>
              <a:ext cx="9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81" name="Line 153"/>
            <p:cNvSpPr>
              <a:spLocks noChangeShapeType="1"/>
            </p:cNvSpPr>
            <p:nvPr/>
          </p:nvSpPr>
          <p:spPr bwMode="auto">
            <a:xfrm flipH="1">
              <a:off x="2397" y="3731"/>
              <a:ext cx="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82" name="Line 154"/>
            <p:cNvSpPr>
              <a:spLocks noChangeShapeType="1"/>
            </p:cNvSpPr>
            <p:nvPr/>
          </p:nvSpPr>
          <p:spPr bwMode="auto">
            <a:xfrm flipH="1">
              <a:off x="2282" y="3731"/>
              <a:ext cx="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83" name="Line 155"/>
            <p:cNvSpPr>
              <a:spLocks noChangeShapeType="1"/>
            </p:cNvSpPr>
            <p:nvPr/>
          </p:nvSpPr>
          <p:spPr bwMode="auto">
            <a:xfrm flipH="1">
              <a:off x="2173" y="3731"/>
              <a:ext cx="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84" name="Line 156"/>
            <p:cNvSpPr>
              <a:spLocks noChangeShapeType="1"/>
            </p:cNvSpPr>
            <p:nvPr/>
          </p:nvSpPr>
          <p:spPr bwMode="auto">
            <a:xfrm flipH="1">
              <a:off x="2058" y="3731"/>
              <a:ext cx="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85" name="Line 157"/>
            <p:cNvSpPr>
              <a:spLocks noChangeShapeType="1"/>
            </p:cNvSpPr>
            <p:nvPr/>
          </p:nvSpPr>
          <p:spPr bwMode="auto">
            <a:xfrm flipH="1">
              <a:off x="1943" y="3731"/>
              <a:ext cx="9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86" name="Line 158"/>
            <p:cNvSpPr>
              <a:spLocks noChangeShapeType="1"/>
            </p:cNvSpPr>
            <p:nvPr/>
          </p:nvSpPr>
          <p:spPr bwMode="auto">
            <a:xfrm flipH="1">
              <a:off x="1833" y="3731"/>
              <a:ext cx="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87" name="Line 159"/>
            <p:cNvSpPr>
              <a:spLocks noChangeShapeType="1"/>
            </p:cNvSpPr>
            <p:nvPr/>
          </p:nvSpPr>
          <p:spPr bwMode="auto">
            <a:xfrm flipH="1">
              <a:off x="1718" y="3731"/>
              <a:ext cx="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88" name="Line 160"/>
            <p:cNvSpPr>
              <a:spLocks noChangeShapeType="1"/>
            </p:cNvSpPr>
            <p:nvPr/>
          </p:nvSpPr>
          <p:spPr bwMode="auto">
            <a:xfrm>
              <a:off x="1415" y="3306"/>
              <a:ext cx="30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89" name="Line 161"/>
            <p:cNvSpPr>
              <a:spLocks noChangeShapeType="1"/>
            </p:cNvSpPr>
            <p:nvPr/>
          </p:nvSpPr>
          <p:spPr bwMode="auto">
            <a:xfrm>
              <a:off x="1415" y="3609"/>
              <a:ext cx="30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90" name="Line 162"/>
            <p:cNvSpPr>
              <a:spLocks noChangeShapeType="1"/>
            </p:cNvSpPr>
            <p:nvPr/>
          </p:nvSpPr>
          <p:spPr bwMode="auto">
            <a:xfrm>
              <a:off x="1736" y="3306"/>
              <a:ext cx="5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91" name="Line 163"/>
            <p:cNvSpPr>
              <a:spLocks noChangeShapeType="1"/>
            </p:cNvSpPr>
            <p:nvPr/>
          </p:nvSpPr>
          <p:spPr bwMode="auto">
            <a:xfrm>
              <a:off x="1815" y="3306"/>
              <a:ext cx="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92" name="Line 164"/>
            <p:cNvSpPr>
              <a:spLocks noChangeShapeType="1"/>
            </p:cNvSpPr>
            <p:nvPr/>
          </p:nvSpPr>
          <p:spPr bwMode="auto">
            <a:xfrm>
              <a:off x="1930" y="3306"/>
              <a:ext cx="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93" name="Line 165"/>
            <p:cNvSpPr>
              <a:spLocks noChangeShapeType="1"/>
            </p:cNvSpPr>
            <p:nvPr/>
          </p:nvSpPr>
          <p:spPr bwMode="auto">
            <a:xfrm>
              <a:off x="2040" y="3306"/>
              <a:ext cx="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94" name="Line 166"/>
            <p:cNvSpPr>
              <a:spLocks noChangeShapeType="1"/>
            </p:cNvSpPr>
            <p:nvPr/>
          </p:nvSpPr>
          <p:spPr bwMode="auto">
            <a:xfrm>
              <a:off x="2155" y="3306"/>
              <a:ext cx="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95" name="Line 167"/>
            <p:cNvSpPr>
              <a:spLocks noChangeShapeType="1"/>
            </p:cNvSpPr>
            <p:nvPr/>
          </p:nvSpPr>
          <p:spPr bwMode="auto">
            <a:xfrm>
              <a:off x="2270" y="3306"/>
              <a:ext cx="5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96" name="Line 168"/>
            <p:cNvSpPr>
              <a:spLocks noChangeShapeType="1"/>
            </p:cNvSpPr>
            <p:nvPr/>
          </p:nvSpPr>
          <p:spPr bwMode="auto">
            <a:xfrm>
              <a:off x="1742" y="3609"/>
              <a:ext cx="5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97" name="Line 169"/>
            <p:cNvSpPr>
              <a:spLocks noChangeShapeType="1"/>
            </p:cNvSpPr>
            <p:nvPr/>
          </p:nvSpPr>
          <p:spPr bwMode="auto">
            <a:xfrm>
              <a:off x="1815" y="3609"/>
              <a:ext cx="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98" name="Line 170"/>
            <p:cNvSpPr>
              <a:spLocks noChangeShapeType="1"/>
            </p:cNvSpPr>
            <p:nvPr/>
          </p:nvSpPr>
          <p:spPr bwMode="auto">
            <a:xfrm>
              <a:off x="1930" y="3609"/>
              <a:ext cx="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099" name="Line 171"/>
            <p:cNvSpPr>
              <a:spLocks noChangeShapeType="1"/>
            </p:cNvSpPr>
            <p:nvPr/>
          </p:nvSpPr>
          <p:spPr bwMode="auto">
            <a:xfrm>
              <a:off x="2046" y="3609"/>
              <a:ext cx="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100" name="Line 172"/>
            <p:cNvSpPr>
              <a:spLocks noChangeShapeType="1"/>
            </p:cNvSpPr>
            <p:nvPr/>
          </p:nvSpPr>
          <p:spPr bwMode="auto">
            <a:xfrm>
              <a:off x="2155" y="3609"/>
              <a:ext cx="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101" name="Line 173"/>
            <p:cNvSpPr>
              <a:spLocks noChangeShapeType="1"/>
            </p:cNvSpPr>
            <p:nvPr/>
          </p:nvSpPr>
          <p:spPr bwMode="auto">
            <a:xfrm>
              <a:off x="2270" y="3609"/>
              <a:ext cx="5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102" name="Line 174"/>
            <p:cNvSpPr>
              <a:spLocks noChangeShapeType="1"/>
            </p:cNvSpPr>
            <p:nvPr/>
          </p:nvSpPr>
          <p:spPr bwMode="auto">
            <a:xfrm>
              <a:off x="1779" y="3306"/>
              <a:ext cx="0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103" name="Line 175"/>
            <p:cNvSpPr>
              <a:spLocks noChangeShapeType="1"/>
            </p:cNvSpPr>
            <p:nvPr/>
          </p:nvSpPr>
          <p:spPr bwMode="auto">
            <a:xfrm>
              <a:off x="1779" y="3409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104" name="Line 176"/>
            <p:cNvSpPr>
              <a:spLocks noChangeShapeType="1"/>
            </p:cNvSpPr>
            <p:nvPr/>
          </p:nvSpPr>
          <p:spPr bwMode="auto">
            <a:xfrm>
              <a:off x="1779" y="3525"/>
              <a:ext cx="0" cy="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105" name="Line 177"/>
            <p:cNvSpPr>
              <a:spLocks noChangeShapeType="1"/>
            </p:cNvSpPr>
            <p:nvPr/>
          </p:nvSpPr>
          <p:spPr bwMode="auto">
            <a:xfrm>
              <a:off x="2325" y="3609"/>
              <a:ext cx="0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106" name="Line 178"/>
            <p:cNvSpPr>
              <a:spLocks noChangeShapeType="1"/>
            </p:cNvSpPr>
            <p:nvPr/>
          </p:nvSpPr>
          <p:spPr bwMode="auto">
            <a:xfrm>
              <a:off x="2325" y="3688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107" name="Line 179"/>
            <p:cNvSpPr>
              <a:spLocks noChangeShapeType="1"/>
            </p:cNvSpPr>
            <p:nvPr/>
          </p:nvSpPr>
          <p:spPr bwMode="auto">
            <a:xfrm>
              <a:off x="2325" y="3797"/>
              <a:ext cx="0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108" name="Line 180"/>
            <p:cNvSpPr>
              <a:spLocks noChangeShapeType="1"/>
            </p:cNvSpPr>
            <p:nvPr/>
          </p:nvSpPr>
          <p:spPr bwMode="auto">
            <a:xfrm>
              <a:off x="2173" y="3148"/>
              <a:ext cx="0" cy="26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109" name="Line 181"/>
            <p:cNvSpPr>
              <a:spLocks noChangeShapeType="1"/>
            </p:cNvSpPr>
            <p:nvPr/>
          </p:nvSpPr>
          <p:spPr bwMode="auto">
            <a:xfrm>
              <a:off x="2173" y="3446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110" name="Line 182"/>
            <p:cNvSpPr>
              <a:spLocks noChangeShapeType="1"/>
            </p:cNvSpPr>
            <p:nvPr/>
          </p:nvSpPr>
          <p:spPr bwMode="auto">
            <a:xfrm>
              <a:off x="2173" y="3500"/>
              <a:ext cx="0" cy="26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111" name="Freeform 183"/>
            <p:cNvSpPr>
              <a:spLocks/>
            </p:cNvSpPr>
            <p:nvPr/>
          </p:nvSpPr>
          <p:spPr bwMode="auto">
            <a:xfrm>
              <a:off x="2052" y="3336"/>
              <a:ext cx="242" cy="243"/>
            </a:xfrm>
            <a:custGeom>
              <a:avLst/>
              <a:gdLst>
                <a:gd name="T0" fmla="*/ 279 w 279"/>
                <a:gd name="T1" fmla="*/ 128 h 280"/>
                <a:gd name="T2" fmla="*/ 277 w 279"/>
                <a:gd name="T3" fmla="*/ 111 h 280"/>
                <a:gd name="T4" fmla="*/ 273 w 279"/>
                <a:gd name="T5" fmla="*/ 95 h 280"/>
                <a:gd name="T6" fmla="*/ 266 w 279"/>
                <a:gd name="T7" fmla="*/ 79 h 280"/>
                <a:gd name="T8" fmla="*/ 258 w 279"/>
                <a:gd name="T9" fmla="*/ 66 h 280"/>
                <a:gd name="T10" fmla="*/ 248 w 279"/>
                <a:gd name="T11" fmla="*/ 52 h 280"/>
                <a:gd name="T12" fmla="*/ 237 w 279"/>
                <a:gd name="T13" fmla="*/ 39 h 280"/>
                <a:gd name="T14" fmla="*/ 224 w 279"/>
                <a:gd name="T15" fmla="*/ 28 h 280"/>
                <a:gd name="T16" fmla="*/ 210 w 279"/>
                <a:gd name="T17" fmla="*/ 19 h 280"/>
                <a:gd name="T18" fmla="*/ 195 w 279"/>
                <a:gd name="T19" fmla="*/ 11 h 280"/>
                <a:gd name="T20" fmla="*/ 179 w 279"/>
                <a:gd name="T21" fmla="*/ 6 h 280"/>
                <a:gd name="T22" fmla="*/ 162 w 279"/>
                <a:gd name="T23" fmla="*/ 2 h 280"/>
                <a:gd name="T24" fmla="*/ 146 w 279"/>
                <a:gd name="T25" fmla="*/ 1 h 280"/>
                <a:gd name="T26" fmla="*/ 129 w 279"/>
                <a:gd name="T27" fmla="*/ 1 h 280"/>
                <a:gd name="T28" fmla="*/ 112 w 279"/>
                <a:gd name="T29" fmla="*/ 3 h 280"/>
                <a:gd name="T30" fmla="*/ 96 w 279"/>
                <a:gd name="T31" fmla="*/ 7 h 280"/>
                <a:gd name="T32" fmla="*/ 80 w 279"/>
                <a:gd name="T33" fmla="*/ 13 h 280"/>
                <a:gd name="T34" fmla="*/ 65 w 279"/>
                <a:gd name="T35" fmla="*/ 22 h 280"/>
                <a:gd name="T36" fmla="*/ 52 w 279"/>
                <a:gd name="T37" fmla="*/ 32 h 280"/>
                <a:gd name="T38" fmla="*/ 40 w 279"/>
                <a:gd name="T39" fmla="*/ 43 h 280"/>
                <a:gd name="T40" fmla="*/ 29 w 279"/>
                <a:gd name="T41" fmla="*/ 56 h 280"/>
                <a:gd name="T42" fmla="*/ 19 w 279"/>
                <a:gd name="T43" fmla="*/ 70 h 280"/>
                <a:gd name="T44" fmla="*/ 12 w 279"/>
                <a:gd name="T45" fmla="*/ 85 h 280"/>
                <a:gd name="T46" fmla="*/ 7 w 279"/>
                <a:gd name="T47" fmla="*/ 101 h 280"/>
                <a:gd name="T48" fmla="*/ 2 w 279"/>
                <a:gd name="T49" fmla="*/ 118 h 280"/>
                <a:gd name="T50" fmla="*/ 0 w 279"/>
                <a:gd name="T51" fmla="*/ 134 h 280"/>
                <a:gd name="T52" fmla="*/ 1 w 279"/>
                <a:gd name="T53" fmla="*/ 151 h 280"/>
                <a:gd name="T54" fmla="*/ 3 w 279"/>
                <a:gd name="T55" fmla="*/ 168 h 280"/>
                <a:gd name="T56" fmla="*/ 8 w 279"/>
                <a:gd name="T57" fmla="*/ 184 h 280"/>
                <a:gd name="T58" fmla="*/ 14 w 279"/>
                <a:gd name="T59" fmla="*/ 200 h 280"/>
                <a:gd name="T60" fmla="*/ 23 w 279"/>
                <a:gd name="T61" fmla="*/ 215 h 280"/>
                <a:gd name="T62" fmla="*/ 32 w 279"/>
                <a:gd name="T63" fmla="*/ 229 h 280"/>
                <a:gd name="T64" fmla="*/ 44 w 279"/>
                <a:gd name="T65" fmla="*/ 240 h 280"/>
                <a:gd name="T66" fmla="*/ 57 w 279"/>
                <a:gd name="T67" fmla="*/ 251 h 280"/>
                <a:gd name="T68" fmla="*/ 71 w 279"/>
                <a:gd name="T69" fmla="*/ 260 h 280"/>
                <a:gd name="T70" fmla="*/ 85 w 279"/>
                <a:gd name="T71" fmla="*/ 268 h 280"/>
                <a:gd name="T72" fmla="*/ 101 w 279"/>
                <a:gd name="T73" fmla="*/ 274 h 280"/>
                <a:gd name="T74" fmla="*/ 117 w 279"/>
                <a:gd name="T75" fmla="*/ 278 h 280"/>
                <a:gd name="T76" fmla="*/ 134 w 279"/>
                <a:gd name="T77" fmla="*/ 280 h 280"/>
                <a:gd name="T78" fmla="*/ 151 w 279"/>
                <a:gd name="T79" fmla="*/ 279 h 280"/>
                <a:gd name="T80" fmla="*/ 168 w 279"/>
                <a:gd name="T81" fmla="*/ 276 h 280"/>
                <a:gd name="T82" fmla="*/ 184 w 279"/>
                <a:gd name="T83" fmla="*/ 272 h 280"/>
                <a:gd name="T84" fmla="*/ 200 w 279"/>
                <a:gd name="T85" fmla="*/ 266 h 280"/>
                <a:gd name="T86" fmla="*/ 214 w 279"/>
                <a:gd name="T87" fmla="*/ 257 h 280"/>
                <a:gd name="T88" fmla="*/ 228 w 279"/>
                <a:gd name="T89" fmla="*/ 248 h 280"/>
                <a:gd name="T90" fmla="*/ 241 w 279"/>
                <a:gd name="T91" fmla="*/ 236 h 280"/>
                <a:gd name="T92" fmla="*/ 252 w 279"/>
                <a:gd name="T93" fmla="*/ 223 h 280"/>
                <a:gd name="T94" fmla="*/ 261 w 279"/>
                <a:gd name="T95" fmla="*/ 209 h 280"/>
                <a:gd name="T96" fmla="*/ 269 w 279"/>
                <a:gd name="T97" fmla="*/ 194 h 280"/>
                <a:gd name="T98" fmla="*/ 274 w 279"/>
                <a:gd name="T99" fmla="*/ 178 h 280"/>
                <a:gd name="T100" fmla="*/ 278 w 279"/>
                <a:gd name="T101" fmla="*/ 163 h 280"/>
                <a:gd name="T102" fmla="*/ 279 w 279"/>
                <a:gd name="T103" fmla="*/ 145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79" h="280">
                  <a:moveTo>
                    <a:pt x="279" y="140"/>
                  </a:moveTo>
                  <a:lnTo>
                    <a:pt x="279" y="134"/>
                  </a:lnTo>
                  <a:lnTo>
                    <a:pt x="279" y="128"/>
                  </a:lnTo>
                  <a:lnTo>
                    <a:pt x="279" y="123"/>
                  </a:lnTo>
                  <a:lnTo>
                    <a:pt x="278" y="118"/>
                  </a:lnTo>
                  <a:lnTo>
                    <a:pt x="277" y="111"/>
                  </a:lnTo>
                  <a:lnTo>
                    <a:pt x="276" y="106"/>
                  </a:lnTo>
                  <a:lnTo>
                    <a:pt x="274" y="101"/>
                  </a:lnTo>
                  <a:lnTo>
                    <a:pt x="273" y="95"/>
                  </a:lnTo>
                  <a:lnTo>
                    <a:pt x="271" y="90"/>
                  </a:lnTo>
                  <a:lnTo>
                    <a:pt x="269" y="85"/>
                  </a:lnTo>
                  <a:lnTo>
                    <a:pt x="266" y="79"/>
                  </a:lnTo>
                  <a:lnTo>
                    <a:pt x="263" y="75"/>
                  </a:lnTo>
                  <a:lnTo>
                    <a:pt x="261" y="70"/>
                  </a:lnTo>
                  <a:lnTo>
                    <a:pt x="258" y="66"/>
                  </a:lnTo>
                  <a:lnTo>
                    <a:pt x="255" y="60"/>
                  </a:lnTo>
                  <a:lnTo>
                    <a:pt x="252" y="56"/>
                  </a:lnTo>
                  <a:lnTo>
                    <a:pt x="248" y="52"/>
                  </a:lnTo>
                  <a:lnTo>
                    <a:pt x="245" y="48"/>
                  </a:lnTo>
                  <a:lnTo>
                    <a:pt x="241" y="43"/>
                  </a:lnTo>
                  <a:lnTo>
                    <a:pt x="237" y="39"/>
                  </a:lnTo>
                  <a:lnTo>
                    <a:pt x="232" y="35"/>
                  </a:lnTo>
                  <a:lnTo>
                    <a:pt x="228" y="32"/>
                  </a:lnTo>
                  <a:lnTo>
                    <a:pt x="224" y="28"/>
                  </a:lnTo>
                  <a:lnTo>
                    <a:pt x="220" y="25"/>
                  </a:lnTo>
                  <a:lnTo>
                    <a:pt x="214" y="22"/>
                  </a:lnTo>
                  <a:lnTo>
                    <a:pt x="210" y="19"/>
                  </a:lnTo>
                  <a:lnTo>
                    <a:pt x="205" y="16"/>
                  </a:lnTo>
                  <a:lnTo>
                    <a:pt x="200" y="13"/>
                  </a:lnTo>
                  <a:lnTo>
                    <a:pt x="195" y="11"/>
                  </a:lnTo>
                  <a:lnTo>
                    <a:pt x="190" y="9"/>
                  </a:lnTo>
                  <a:lnTo>
                    <a:pt x="184" y="7"/>
                  </a:lnTo>
                  <a:lnTo>
                    <a:pt x="179" y="6"/>
                  </a:lnTo>
                  <a:lnTo>
                    <a:pt x="174" y="4"/>
                  </a:lnTo>
                  <a:lnTo>
                    <a:pt x="168" y="3"/>
                  </a:lnTo>
                  <a:lnTo>
                    <a:pt x="162" y="2"/>
                  </a:lnTo>
                  <a:lnTo>
                    <a:pt x="157" y="1"/>
                  </a:lnTo>
                  <a:lnTo>
                    <a:pt x="151" y="1"/>
                  </a:lnTo>
                  <a:lnTo>
                    <a:pt x="146" y="1"/>
                  </a:lnTo>
                  <a:lnTo>
                    <a:pt x="140" y="0"/>
                  </a:lnTo>
                  <a:lnTo>
                    <a:pt x="134" y="1"/>
                  </a:lnTo>
                  <a:lnTo>
                    <a:pt x="129" y="1"/>
                  </a:lnTo>
                  <a:lnTo>
                    <a:pt x="124" y="1"/>
                  </a:lnTo>
                  <a:lnTo>
                    <a:pt x="117" y="2"/>
                  </a:lnTo>
                  <a:lnTo>
                    <a:pt x="112" y="3"/>
                  </a:lnTo>
                  <a:lnTo>
                    <a:pt x="107" y="4"/>
                  </a:lnTo>
                  <a:lnTo>
                    <a:pt x="101" y="6"/>
                  </a:lnTo>
                  <a:lnTo>
                    <a:pt x="96" y="7"/>
                  </a:lnTo>
                  <a:lnTo>
                    <a:pt x="91" y="9"/>
                  </a:lnTo>
                  <a:lnTo>
                    <a:pt x="85" y="11"/>
                  </a:lnTo>
                  <a:lnTo>
                    <a:pt x="80" y="13"/>
                  </a:lnTo>
                  <a:lnTo>
                    <a:pt x="76" y="16"/>
                  </a:lnTo>
                  <a:lnTo>
                    <a:pt x="71" y="19"/>
                  </a:lnTo>
                  <a:lnTo>
                    <a:pt x="65" y="22"/>
                  </a:lnTo>
                  <a:lnTo>
                    <a:pt x="61" y="25"/>
                  </a:lnTo>
                  <a:lnTo>
                    <a:pt x="57" y="28"/>
                  </a:lnTo>
                  <a:lnTo>
                    <a:pt x="52" y="32"/>
                  </a:lnTo>
                  <a:lnTo>
                    <a:pt x="48" y="35"/>
                  </a:lnTo>
                  <a:lnTo>
                    <a:pt x="44" y="39"/>
                  </a:lnTo>
                  <a:lnTo>
                    <a:pt x="40" y="43"/>
                  </a:lnTo>
                  <a:lnTo>
                    <a:pt x="35" y="48"/>
                  </a:lnTo>
                  <a:lnTo>
                    <a:pt x="32" y="52"/>
                  </a:lnTo>
                  <a:lnTo>
                    <a:pt x="29" y="56"/>
                  </a:lnTo>
                  <a:lnTo>
                    <a:pt x="26" y="60"/>
                  </a:lnTo>
                  <a:lnTo>
                    <a:pt x="23" y="66"/>
                  </a:lnTo>
                  <a:lnTo>
                    <a:pt x="19" y="70"/>
                  </a:lnTo>
                  <a:lnTo>
                    <a:pt x="16" y="75"/>
                  </a:lnTo>
                  <a:lnTo>
                    <a:pt x="14" y="79"/>
                  </a:lnTo>
                  <a:lnTo>
                    <a:pt x="12" y="85"/>
                  </a:lnTo>
                  <a:lnTo>
                    <a:pt x="10" y="90"/>
                  </a:lnTo>
                  <a:lnTo>
                    <a:pt x="8" y="95"/>
                  </a:lnTo>
                  <a:lnTo>
                    <a:pt x="7" y="101"/>
                  </a:lnTo>
                  <a:lnTo>
                    <a:pt x="4" y="106"/>
                  </a:lnTo>
                  <a:lnTo>
                    <a:pt x="3" y="111"/>
                  </a:lnTo>
                  <a:lnTo>
                    <a:pt x="2" y="118"/>
                  </a:lnTo>
                  <a:lnTo>
                    <a:pt x="1" y="123"/>
                  </a:lnTo>
                  <a:lnTo>
                    <a:pt x="1" y="128"/>
                  </a:lnTo>
                  <a:lnTo>
                    <a:pt x="0" y="134"/>
                  </a:lnTo>
                  <a:lnTo>
                    <a:pt x="0" y="140"/>
                  </a:lnTo>
                  <a:lnTo>
                    <a:pt x="0" y="145"/>
                  </a:lnTo>
                  <a:lnTo>
                    <a:pt x="1" y="151"/>
                  </a:lnTo>
                  <a:lnTo>
                    <a:pt x="1" y="156"/>
                  </a:lnTo>
                  <a:lnTo>
                    <a:pt x="2" y="163"/>
                  </a:lnTo>
                  <a:lnTo>
                    <a:pt x="3" y="168"/>
                  </a:lnTo>
                  <a:lnTo>
                    <a:pt x="4" y="173"/>
                  </a:lnTo>
                  <a:lnTo>
                    <a:pt x="7" y="178"/>
                  </a:lnTo>
                  <a:lnTo>
                    <a:pt x="8" y="184"/>
                  </a:lnTo>
                  <a:lnTo>
                    <a:pt x="10" y="189"/>
                  </a:lnTo>
                  <a:lnTo>
                    <a:pt x="12" y="194"/>
                  </a:lnTo>
                  <a:lnTo>
                    <a:pt x="14" y="200"/>
                  </a:lnTo>
                  <a:lnTo>
                    <a:pt x="16" y="205"/>
                  </a:lnTo>
                  <a:lnTo>
                    <a:pt x="19" y="209"/>
                  </a:lnTo>
                  <a:lnTo>
                    <a:pt x="23" y="215"/>
                  </a:lnTo>
                  <a:lnTo>
                    <a:pt x="26" y="219"/>
                  </a:lnTo>
                  <a:lnTo>
                    <a:pt x="29" y="223"/>
                  </a:lnTo>
                  <a:lnTo>
                    <a:pt x="32" y="229"/>
                  </a:lnTo>
                  <a:lnTo>
                    <a:pt x="35" y="233"/>
                  </a:lnTo>
                  <a:lnTo>
                    <a:pt x="40" y="236"/>
                  </a:lnTo>
                  <a:lnTo>
                    <a:pt x="44" y="240"/>
                  </a:lnTo>
                  <a:lnTo>
                    <a:pt x="48" y="245"/>
                  </a:lnTo>
                  <a:lnTo>
                    <a:pt x="52" y="248"/>
                  </a:lnTo>
                  <a:lnTo>
                    <a:pt x="57" y="251"/>
                  </a:lnTo>
                  <a:lnTo>
                    <a:pt x="61" y="255"/>
                  </a:lnTo>
                  <a:lnTo>
                    <a:pt x="65" y="257"/>
                  </a:lnTo>
                  <a:lnTo>
                    <a:pt x="71" y="260"/>
                  </a:lnTo>
                  <a:lnTo>
                    <a:pt x="76" y="264"/>
                  </a:lnTo>
                  <a:lnTo>
                    <a:pt x="80" y="266"/>
                  </a:lnTo>
                  <a:lnTo>
                    <a:pt x="85" y="268"/>
                  </a:lnTo>
                  <a:lnTo>
                    <a:pt x="91" y="270"/>
                  </a:lnTo>
                  <a:lnTo>
                    <a:pt x="96" y="272"/>
                  </a:lnTo>
                  <a:lnTo>
                    <a:pt x="101" y="274"/>
                  </a:lnTo>
                  <a:lnTo>
                    <a:pt x="107" y="275"/>
                  </a:lnTo>
                  <a:lnTo>
                    <a:pt x="112" y="276"/>
                  </a:lnTo>
                  <a:lnTo>
                    <a:pt x="117" y="278"/>
                  </a:lnTo>
                  <a:lnTo>
                    <a:pt x="124" y="279"/>
                  </a:lnTo>
                  <a:lnTo>
                    <a:pt x="129" y="279"/>
                  </a:lnTo>
                  <a:lnTo>
                    <a:pt x="134" y="280"/>
                  </a:lnTo>
                  <a:lnTo>
                    <a:pt x="140" y="280"/>
                  </a:lnTo>
                  <a:lnTo>
                    <a:pt x="146" y="280"/>
                  </a:lnTo>
                  <a:lnTo>
                    <a:pt x="151" y="279"/>
                  </a:lnTo>
                  <a:lnTo>
                    <a:pt x="157" y="279"/>
                  </a:lnTo>
                  <a:lnTo>
                    <a:pt x="162" y="278"/>
                  </a:lnTo>
                  <a:lnTo>
                    <a:pt x="168" y="276"/>
                  </a:lnTo>
                  <a:lnTo>
                    <a:pt x="174" y="275"/>
                  </a:lnTo>
                  <a:lnTo>
                    <a:pt x="179" y="274"/>
                  </a:lnTo>
                  <a:lnTo>
                    <a:pt x="184" y="272"/>
                  </a:lnTo>
                  <a:lnTo>
                    <a:pt x="190" y="270"/>
                  </a:lnTo>
                  <a:lnTo>
                    <a:pt x="195" y="268"/>
                  </a:lnTo>
                  <a:lnTo>
                    <a:pt x="200" y="266"/>
                  </a:lnTo>
                  <a:lnTo>
                    <a:pt x="205" y="264"/>
                  </a:lnTo>
                  <a:lnTo>
                    <a:pt x="210" y="260"/>
                  </a:lnTo>
                  <a:lnTo>
                    <a:pt x="214" y="257"/>
                  </a:lnTo>
                  <a:lnTo>
                    <a:pt x="220" y="255"/>
                  </a:lnTo>
                  <a:lnTo>
                    <a:pt x="224" y="251"/>
                  </a:lnTo>
                  <a:lnTo>
                    <a:pt x="228" y="248"/>
                  </a:lnTo>
                  <a:lnTo>
                    <a:pt x="232" y="245"/>
                  </a:lnTo>
                  <a:lnTo>
                    <a:pt x="237" y="240"/>
                  </a:lnTo>
                  <a:lnTo>
                    <a:pt x="241" y="236"/>
                  </a:lnTo>
                  <a:lnTo>
                    <a:pt x="245" y="233"/>
                  </a:lnTo>
                  <a:lnTo>
                    <a:pt x="248" y="229"/>
                  </a:lnTo>
                  <a:lnTo>
                    <a:pt x="252" y="223"/>
                  </a:lnTo>
                  <a:lnTo>
                    <a:pt x="255" y="219"/>
                  </a:lnTo>
                  <a:lnTo>
                    <a:pt x="258" y="215"/>
                  </a:lnTo>
                  <a:lnTo>
                    <a:pt x="261" y="209"/>
                  </a:lnTo>
                  <a:lnTo>
                    <a:pt x="263" y="205"/>
                  </a:lnTo>
                  <a:lnTo>
                    <a:pt x="266" y="200"/>
                  </a:lnTo>
                  <a:lnTo>
                    <a:pt x="269" y="194"/>
                  </a:lnTo>
                  <a:lnTo>
                    <a:pt x="271" y="189"/>
                  </a:lnTo>
                  <a:lnTo>
                    <a:pt x="273" y="184"/>
                  </a:lnTo>
                  <a:lnTo>
                    <a:pt x="274" y="178"/>
                  </a:lnTo>
                  <a:lnTo>
                    <a:pt x="276" y="173"/>
                  </a:lnTo>
                  <a:lnTo>
                    <a:pt x="277" y="168"/>
                  </a:lnTo>
                  <a:lnTo>
                    <a:pt x="278" y="163"/>
                  </a:lnTo>
                  <a:lnTo>
                    <a:pt x="279" y="156"/>
                  </a:lnTo>
                  <a:lnTo>
                    <a:pt x="279" y="151"/>
                  </a:lnTo>
                  <a:lnTo>
                    <a:pt x="279" y="145"/>
                  </a:lnTo>
                  <a:lnTo>
                    <a:pt x="279" y="140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112" name="Freeform 184"/>
            <p:cNvSpPr>
              <a:spLocks/>
            </p:cNvSpPr>
            <p:nvPr/>
          </p:nvSpPr>
          <p:spPr bwMode="auto">
            <a:xfrm>
              <a:off x="1961" y="3245"/>
              <a:ext cx="424" cy="425"/>
            </a:xfrm>
            <a:custGeom>
              <a:avLst/>
              <a:gdLst>
                <a:gd name="T0" fmla="*/ 488 w 489"/>
                <a:gd name="T1" fmla="*/ 222 h 489"/>
                <a:gd name="T2" fmla="*/ 482 w 489"/>
                <a:gd name="T3" fmla="*/ 193 h 489"/>
                <a:gd name="T4" fmla="*/ 475 w 489"/>
                <a:gd name="T5" fmla="*/ 163 h 489"/>
                <a:gd name="T6" fmla="*/ 463 w 489"/>
                <a:gd name="T7" fmla="*/ 136 h 489"/>
                <a:gd name="T8" fmla="*/ 448 w 489"/>
                <a:gd name="T9" fmla="*/ 110 h 489"/>
                <a:gd name="T10" fmla="*/ 430 w 489"/>
                <a:gd name="T11" fmla="*/ 85 h 489"/>
                <a:gd name="T12" fmla="*/ 409 w 489"/>
                <a:gd name="T13" fmla="*/ 64 h 489"/>
                <a:gd name="T14" fmla="*/ 385 w 489"/>
                <a:gd name="T15" fmla="*/ 45 h 489"/>
                <a:gd name="T16" fmla="*/ 360 w 489"/>
                <a:gd name="T17" fmla="*/ 29 h 489"/>
                <a:gd name="T18" fmla="*/ 332 w 489"/>
                <a:gd name="T19" fmla="*/ 17 h 489"/>
                <a:gd name="T20" fmla="*/ 303 w 489"/>
                <a:gd name="T21" fmla="*/ 8 h 489"/>
                <a:gd name="T22" fmla="*/ 275 w 489"/>
                <a:gd name="T23" fmla="*/ 2 h 489"/>
                <a:gd name="T24" fmla="*/ 244 w 489"/>
                <a:gd name="T25" fmla="*/ 0 h 489"/>
                <a:gd name="T26" fmla="*/ 214 w 489"/>
                <a:gd name="T27" fmla="*/ 2 h 489"/>
                <a:gd name="T28" fmla="*/ 184 w 489"/>
                <a:gd name="T29" fmla="*/ 8 h 489"/>
                <a:gd name="T30" fmla="*/ 156 w 489"/>
                <a:gd name="T31" fmla="*/ 17 h 489"/>
                <a:gd name="T32" fmla="*/ 129 w 489"/>
                <a:gd name="T33" fmla="*/ 29 h 489"/>
                <a:gd name="T34" fmla="*/ 103 w 489"/>
                <a:gd name="T35" fmla="*/ 45 h 489"/>
                <a:gd name="T36" fmla="*/ 80 w 489"/>
                <a:gd name="T37" fmla="*/ 64 h 489"/>
                <a:gd name="T38" fmla="*/ 58 w 489"/>
                <a:gd name="T39" fmla="*/ 85 h 489"/>
                <a:gd name="T40" fmla="*/ 40 w 489"/>
                <a:gd name="T41" fmla="*/ 110 h 489"/>
                <a:gd name="T42" fmla="*/ 25 w 489"/>
                <a:gd name="T43" fmla="*/ 136 h 489"/>
                <a:gd name="T44" fmla="*/ 14 w 489"/>
                <a:gd name="T45" fmla="*/ 163 h 489"/>
                <a:gd name="T46" fmla="*/ 5 w 489"/>
                <a:gd name="T47" fmla="*/ 193 h 489"/>
                <a:gd name="T48" fmla="*/ 1 w 489"/>
                <a:gd name="T49" fmla="*/ 222 h 489"/>
                <a:gd name="T50" fmla="*/ 0 w 489"/>
                <a:gd name="T51" fmla="*/ 253 h 489"/>
                <a:gd name="T52" fmla="*/ 3 w 489"/>
                <a:gd name="T53" fmla="*/ 282 h 489"/>
                <a:gd name="T54" fmla="*/ 9 w 489"/>
                <a:gd name="T55" fmla="*/ 311 h 489"/>
                <a:gd name="T56" fmla="*/ 19 w 489"/>
                <a:gd name="T57" fmla="*/ 340 h 489"/>
                <a:gd name="T58" fmla="*/ 33 w 489"/>
                <a:gd name="T59" fmla="*/ 367 h 489"/>
                <a:gd name="T60" fmla="*/ 49 w 489"/>
                <a:gd name="T61" fmla="*/ 392 h 489"/>
                <a:gd name="T62" fmla="*/ 69 w 489"/>
                <a:gd name="T63" fmla="*/ 414 h 489"/>
                <a:gd name="T64" fmla="*/ 91 w 489"/>
                <a:gd name="T65" fmla="*/ 435 h 489"/>
                <a:gd name="T66" fmla="*/ 116 w 489"/>
                <a:gd name="T67" fmla="*/ 453 h 489"/>
                <a:gd name="T68" fmla="*/ 143 w 489"/>
                <a:gd name="T69" fmla="*/ 467 h 489"/>
                <a:gd name="T70" fmla="*/ 170 w 489"/>
                <a:gd name="T71" fmla="*/ 477 h 489"/>
                <a:gd name="T72" fmla="*/ 199 w 489"/>
                <a:gd name="T73" fmla="*/ 485 h 489"/>
                <a:gd name="T74" fmla="*/ 229 w 489"/>
                <a:gd name="T75" fmla="*/ 489 h 489"/>
                <a:gd name="T76" fmla="*/ 260 w 489"/>
                <a:gd name="T77" fmla="*/ 489 h 489"/>
                <a:gd name="T78" fmla="*/ 290 w 489"/>
                <a:gd name="T79" fmla="*/ 485 h 489"/>
                <a:gd name="T80" fmla="*/ 318 w 489"/>
                <a:gd name="T81" fmla="*/ 477 h 489"/>
                <a:gd name="T82" fmla="*/ 346 w 489"/>
                <a:gd name="T83" fmla="*/ 467 h 489"/>
                <a:gd name="T84" fmla="*/ 373 w 489"/>
                <a:gd name="T85" fmla="*/ 453 h 489"/>
                <a:gd name="T86" fmla="*/ 397 w 489"/>
                <a:gd name="T87" fmla="*/ 435 h 489"/>
                <a:gd name="T88" fmla="*/ 419 w 489"/>
                <a:gd name="T89" fmla="*/ 414 h 489"/>
                <a:gd name="T90" fmla="*/ 439 w 489"/>
                <a:gd name="T91" fmla="*/ 392 h 489"/>
                <a:gd name="T92" fmla="*/ 456 w 489"/>
                <a:gd name="T93" fmla="*/ 367 h 489"/>
                <a:gd name="T94" fmla="*/ 469 w 489"/>
                <a:gd name="T95" fmla="*/ 340 h 489"/>
                <a:gd name="T96" fmla="*/ 479 w 489"/>
                <a:gd name="T97" fmla="*/ 311 h 489"/>
                <a:gd name="T98" fmla="*/ 485 w 489"/>
                <a:gd name="T99" fmla="*/ 282 h 489"/>
                <a:gd name="T100" fmla="*/ 489 w 489"/>
                <a:gd name="T101" fmla="*/ 253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89" h="489">
                  <a:moveTo>
                    <a:pt x="489" y="245"/>
                  </a:moveTo>
                  <a:lnTo>
                    <a:pt x="489" y="238"/>
                  </a:lnTo>
                  <a:lnTo>
                    <a:pt x="488" y="229"/>
                  </a:lnTo>
                  <a:lnTo>
                    <a:pt x="488" y="222"/>
                  </a:lnTo>
                  <a:lnTo>
                    <a:pt x="487" y="214"/>
                  </a:lnTo>
                  <a:lnTo>
                    <a:pt x="485" y="207"/>
                  </a:lnTo>
                  <a:lnTo>
                    <a:pt x="484" y="199"/>
                  </a:lnTo>
                  <a:lnTo>
                    <a:pt x="482" y="193"/>
                  </a:lnTo>
                  <a:lnTo>
                    <a:pt x="481" y="186"/>
                  </a:lnTo>
                  <a:lnTo>
                    <a:pt x="479" y="178"/>
                  </a:lnTo>
                  <a:lnTo>
                    <a:pt x="477" y="171"/>
                  </a:lnTo>
                  <a:lnTo>
                    <a:pt x="475" y="163"/>
                  </a:lnTo>
                  <a:lnTo>
                    <a:pt x="472" y="157"/>
                  </a:lnTo>
                  <a:lnTo>
                    <a:pt x="469" y="149"/>
                  </a:lnTo>
                  <a:lnTo>
                    <a:pt x="466" y="143"/>
                  </a:lnTo>
                  <a:lnTo>
                    <a:pt x="463" y="136"/>
                  </a:lnTo>
                  <a:lnTo>
                    <a:pt x="459" y="129"/>
                  </a:lnTo>
                  <a:lnTo>
                    <a:pt x="456" y="123"/>
                  </a:lnTo>
                  <a:lnTo>
                    <a:pt x="451" y="116"/>
                  </a:lnTo>
                  <a:lnTo>
                    <a:pt x="448" y="110"/>
                  </a:lnTo>
                  <a:lnTo>
                    <a:pt x="444" y="104"/>
                  </a:lnTo>
                  <a:lnTo>
                    <a:pt x="439" y="97"/>
                  </a:lnTo>
                  <a:lnTo>
                    <a:pt x="434" y="92"/>
                  </a:lnTo>
                  <a:lnTo>
                    <a:pt x="430" y="85"/>
                  </a:lnTo>
                  <a:lnTo>
                    <a:pt x="425" y="80"/>
                  </a:lnTo>
                  <a:lnTo>
                    <a:pt x="419" y="75"/>
                  </a:lnTo>
                  <a:lnTo>
                    <a:pt x="414" y="70"/>
                  </a:lnTo>
                  <a:lnTo>
                    <a:pt x="409" y="64"/>
                  </a:lnTo>
                  <a:lnTo>
                    <a:pt x="403" y="59"/>
                  </a:lnTo>
                  <a:lnTo>
                    <a:pt x="397" y="55"/>
                  </a:lnTo>
                  <a:lnTo>
                    <a:pt x="392" y="49"/>
                  </a:lnTo>
                  <a:lnTo>
                    <a:pt x="385" y="45"/>
                  </a:lnTo>
                  <a:lnTo>
                    <a:pt x="379" y="41"/>
                  </a:lnTo>
                  <a:lnTo>
                    <a:pt x="373" y="36"/>
                  </a:lnTo>
                  <a:lnTo>
                    <a:pt x="366" y="33"/>
                  </a:lnTo>
                  <a:lnTo>
                    <a:pt x="360" y="29"/>
                  </a:lnTo>
                  <a:lnTo>
                    <a:pt x="353" y="26"/>
                  </a:lnTo>
                  <a:lnTo>
                    <a:pt x="346" y="23"/>
                  </a:lnTo>
                  <a:lnTo>
                    <a:pt x="340" y="19"/>
                  </a:lnTo>
                  <a:lnTo>
                    <a:pt x="332" y="17"/>
                  </a:lnTo>
                  <a:lnTo>
                    <a:pt x="326" y="14"/>
                  </a:lnTo>
                  <a:lnTo>
                    <a:pt x="318" y="12"/>
                  </a:lnTo>
                  <a:lnTo>
                    <a:pt x="311" y="10"/>
                  </a:lnTo>
                  <a:lnTo>
                    <a:pt x="303" y="8"/>
                  </a:lnTo>
                  <a:lnTo>
                    <a:pt x="296" y="6"/>
                  </a:lnTo>
                  <a:lnTo>
                    <a:pt x="290" y="5"/>
                  </a:lnTo>
                  <a:lnTo>
                    <a:pt x="282" y="3"/>
                  </a:lnTo>
                  <a:lnTo>
                    <a:pt x="275" y="2"/>
                  </a:lnTo>
                  <a:lnTo>
                    <a:pt x="267" y="1"/>
                  </a:lnTo>
                  <a:lnTo>
                    <a:pt x="260" y="1"/>
                  </a:lnTo>
                  <a:lnTo>
                    <a:pt x="251" y="0"/>
                  </a:lnTo>
                  <a:lnTo>
                    <a:pt x="244" y="0"/>
                  </a:lnTo>
                  <a:lnTo>
                    <a:pt x="236" y="0"/>
                  </a:lnTo>
                  <a:lnTo>
                    <a:pt x="229" y="1"/>
                  </a:lnTo>
                  <a:lnTo>
                    <a:pt x="221" y="1"/>
                  </a:lnTo>
                  <a:lnTo>
                    <a:pt x="214" y="2"/>
                  </a:lnTo>
                  <a:lnTo>
                    <a:pt x="206" y="3"/>
                  </a:lnTo>
                  <a:lnTo>
                    <a:pt x="199" y="5"/>
                  </a:lnTo>
                  <a:lnTo>
                    <a:pt x="192" y="6"/>
                  </a:lnTo>
                  <a:lnTo>
                    <a:pt x="184" y="8"/>
                  </a:lnTo>
                  <a:lnTo>
                    <a:pt x="178" y="10"/>
                  </a:lnTo>
                  <a:lnTo>
                    <a:pt x="170" y="12"/>
                  </a:lnTo>
                  <a:lnTo>
                    <a:pt x="163" y="14"/>
                  </a:lnTo>
                  <a:lnTo>
                    <a:pt x="156" y="17"/>
                  </a:lnTo>
                  <a:lnTo>
                    <a:pt x="149" y="19"/>
                  </a:lnTo>
                  <a:lnTo>
                    <a:pt x="143" y="23"/>
                  </a:lnTo>
                  <a:lnTo>
                    <a:pt x="135" y="26"/>
                  </a:lnTo>
                  <a:lnTo>
                    <a:pt x="129" y="29"/>
                  </a:lnTo>
                  <a:lnTo>
                    <a:pt x="122" y="33"/>
                  </a:lnTo>
                  <a:lnTo>
                    <a:pt x="116" y="36"/>
                  </a:lnTo>
                  <a:lnTo>
                    <a:pt x="110" y="41"/>
                  </a:lnTo>
                  <a:lnTo>
                    <a:pt x="103" y="45"/>
                  </a:lnTo>
                  <a:lnTo>
                    <a:pt x="97" y="49"/>
                  </a:lnTo>
                  <a:lnTo>
                    <a:pt x="91" y="55"/>
                  </a:lnTo>
                  <a:lnTo>
                    <a:pt x="85" y="59"/>
                  </a:lnTo>
                  <a:lnTo>
                    <a:pt x="80" y="64"/>
                  </a:lnTo>
                  <a:lnTo>
                    <a:pt x="74" y="70"/>
                  </a:lnTo>
                  <a:lnTo>
                    <a:pt x="69" y="75"/>
                  </a:lnTo>
                  <a:lnTo>
                    <a:pt x="64" y="80"/>
                  </a:lnTo>
                  <a:lnTo>
                    <a:pt x="58" y="85"/>
                  </a:lnTo>
                  <a:lnTo>
                    <a:pt x="54" y="92"/>
                  </a:lnTo>
                  <a:lnTo>
                    <a:pt x="49" y="97"/>
                  </a:lnTo>
                  <a:lnTo>
                    <a:pt x="45" y="104"/>
                  </a:lnTo>
                  <a:lnTo>
                    <a:pt x="40" y="110"/>
                  </a:lnTo>
                  <a:lnTo>
                    <a:pt x="36" y="116"/>
                  </a:lnTo>
                  <a:lnTo>
                    <a:pt x="33" y="123"/>
                  </a:lnTo>
                  <a:lnTo>
                    <a:pt x="29" y="129"/>
                  </a:lnTo>
                  <a:lnTo>
                    <a:pt x="25" y="136"/>
                  </a:lnTo>
                  <a:lnTo>
                    <a:pt x="22" y="143"/>
                  </a:lnTo>
                  <a:lnTo>
                    <a:pt x="19" y="149"/>
                  </a:lnTo>
                  <a:lnTo>
                    <a:pt x="17" y="157"/>
                  </a:lnTo>
                  <a:lnTo>
                    <a:pt x="14" y="163"/>
                  </a:lnTo>
                  <a:lnTo>
                    <a:pt x="12" y="171"/>
                  </a:lnTo>
                  <a:lnTo>
                    <a:pt x="9" y="178"/>
                  </a:lnTo>
                  <a:lnTo>
                    <a:pt x="7" y="186"/>
                  </a:lnTo>
                  <a:lnTo>
                    <a:pt x="5" y="193"/>
                  </a:lnTo>
                  <a:lnTo>
                    <a:pt x="4" y="199"/>
                  </a:lnTo>
                  <a:lnTo>
                    <a:pt x="3" y="207"/>
                  </a:lnTo>
                  <a:lnTo>
                    <a:pt x="2" y="214"/>
                  </a:lnTo>
                  <a:lnTo>
                    <a:pt x="1" y="222"/>
                  </a:lnTo>
                  <a:lnTo>
                    <a:pt x="1" y="229"/>
                  </a:lnTo>
                  <a:lnTo>
                    <a:pt x="0" y="238"/>
                  </a:lnTo>
                  <a:lnTo>
                    <a:pt x="0" y="245"/>
                  </a:lnTo>
                  <a:lnTo>
                    <a:pt x="0" y="253"/>
                  </a:lnTo>
                  <a:lnTo>
                    <a:pt x="1" y="260"/>
                  </a:lnTo>
                  <a:lnTo>
                    <a:pt x="1" y="268"/>
                  </a:lnTo>
                  <a:lnTo>
                    <a:pt x="2" y="275"/>
                  </a:lnTo>
                  <a:lnTo>
                    <a:pt x="3" y="282"/>
                  </a:lnTo>
                  <a:lnTo>
                    <a:pt x="4" y="290"/>
                  </a:lnTo>
                  <a:lnTo>
                    <a:pt x="5" y="297"/>
                  </a:lnTo>
                  <a:lnTo>
                    <a:pt x="7" y="305"/>
                  </a:lnTo>
                  <a:lnTo>
                    <a:pt x="9" y="311"/>
                  </a:lnTo>
                  <a:lnTo>
                    <a:pt x="12" y="319"/>
                  </a:lnTo>
                  <a:lnTo>
                    <a:pt x="14" y="326"/>
                  </a:lnTo>
                  <a:lnTo>
                    <a:pt x="17" y="334"/>
                  </a:lnTo>
                  <a:lnTo>
                    <a:pt x="19" y="340"/>
                  </a:lnTo>
                  <a:lnTo>
                    <a:pt x="22" y="347"/>
                  </a:lnTo>
                  <a:lnTo>
                    <a:pt x="25" y="354"/>
                  </a:lnTo>
                  <a:lnTo>
                    <a:pt x="29" y="360"/>
                  </a:lnTo>
                  <a:lnTo>
                    <a:pt x="33" y="367"/>
                  </a:lnTo>
                  <a:lnTo>
                    <a:pt x="36" y="373"/>
                  </a:lnTo>
                  <a:lnTo>
                    <a:pt x="40" y="379"/>
                  </a:lnTo>
                  <a:lnTo>
                    <a:pt x="45" y="386"/>
                  </a:lnTo>
                  <a:lnTo>
                    <a:pt x="49" y="392"/>
                  </a:lnTo>
                  <a:lnTo>
                    <a:pt x="54" y="397"/>
                  </a:lnTo>
                  <a:lnTo>
                    <a:pt x="58" y="404"/>
                  </a:lnTo>
                  <a:lnTo>
                    <a:pt x="64" y="409"/>
                  </a:lnTo>
                  <a:lnTo>
                    <a:pt x="69" y="414"/>
                  </a:lnTo>
                  <a:lnTo>
                    <a:pt x="74" y="420"/>
                  </a:lnTo>
                  <a:lnTo>
                    <a:pt x="80" y="425"/>
                  </a:lnTo>
                  <a:lnTo>
                    <a:pt x="85" y="430"/>
                  </a:lnTo>
                  <a:lnTo>
                    <a:pt x="91" y="435"/>
                  </a:lnTo>
                  <a:lnTo>
                    <a:pt x="97" y="440"/>
                  </a:lnTo>
                  <a:lnTo>
                    <a:pt x="103" y="444"/>
                  </a:lnTo>
                  <a:lnTo>
                    <a:pt x="110" y="449"/>
                  </a:lnTo>
                  <a:lnTo>
                    <a:pt x="116" y="453"/>
                  </a:lnTo>
                  <a:lnTo>
                    <a:pt x="122" y="456"/>
                  </a:lnTo>
                  <a:lnTo>
                    <a:pt x="129" y="460"/>
                  </a:lnTo>
                  <a:lnTo>
                    <a:pt x="135" y="463"/>
                  </a:lnTo>
                  <a:lnTo>
                    <a:pt x="143" y="467"/>
                  </a:lnTo>
                  <a:lnTo>
                    <a:pt x="149" y="470"/>
                  </a:lnTo>
                  <a:lnTo>
                    <a:pt x="156" y="473"/>
                  </a:lnTo>
                  <a:lnTo>
                    <a:pt x="163" y="475"/>
                  </a:lnTo>
                  <a:lnTo>
                    <a:pt x="170" y="477"/>
                  </a:lnTo>
                  <a:lnTo>
                    <a:pt x="178" y="479"/>
                  </a:lnTo>
                  <a:lnTo>
                    <a:pt x="184" y="482"/>
                  </a:lnTo>
                  <a:lnTo>
                    <a:pt x="192" y="484"/>
                  </a:lnTo>
                  <a:lnTo>
                    <a:pt x="199" y="485"/>
                  </a:lnTo>
                  <a:lnTo>
                    <a:pt x="206" y="486"/>
                  </a:lnTo>
                  <a:lnTo>
                    <a:pt x="214" y="487"/>
                  </a:lnTo>
                  <a:lnTo>
                    <a:pt x="221" y="488"/>
                  </a:lnTo>
                  <a:lnTo>
                    <a:pt x="229" y="489"/>
                  </a:lnTo>
                  <a:lnTo>
                    <a:pt x="236" y="489"/>
                  </a:lnTo>
                  <a:lnTo>
                    <a:pt x="244" y="489"/>
                  </a:lnTo>
                  <a:lnTo>
                    <a:pt x="251" y="489"/>
                  </a:lnTo>
                  <a:lnTo>
                    <a:pt x="260" y="489"/>
                  </a:lnTo>
                  <a:lnTo>
                    <a:pt x="267" y="488"/>
                  </a:lnTo>
                  <a:lnTo>
                    <a:pt x="275" y="487"/>
                  </a:lnTo>
                  <a:lnTo>
                    <a:pt x="282" y="486"/>
                  </a:lnTo>
                  <a:lnTo>
                    <a:pt x="290" y="485"/>
                  </a:lnTo>
                  <a:lnTo>
                    <a:pt x="296" y="484"/>
                  </a:lnTo>
                  <a:lnTo>
                    <a:pt x="303" y="482"/>
                  </a:lnTo>
                  <a:lnTo>
                    <a:pt x="311" y="479"/>
                  </a:lnTo>
                  <a:lnTo>
                    <a:pt x="318" y="477"/>
                  </a:lnTo>
                  <a:lnTo>
                    <a:pt x="326" y="475"/>
                  </a:lnTo>
                  <a:lnTo>
                    <a:pt x="332" y="473"/>
                  </a:lnTo>
                  <a:lnTo>
                    <a:pt x="340" y="470"/>
                  </a:lnTo>
                  <a:lnTo>
                    <a:pt x="346" y="467"/>
                  </a:lnTo>
                  <a:lnTo>
                    <a:pt x="353" y="463"/>
                  </a:lnTo>
                  <a:lnTo>
                    <a:pt x="360" y="460"/>
                  </a:lnTo>
                  <a:lnTo>
                    <a:pt x="366" y="456"/>
                  </a:lnTo>
                  <a:lnTo>
                    <a:pt x="373" y="453"/>
                  </a:lnTo>
                  <a:lnTo>
                    <a:pt x="379" y="449"/>
                  </a:lnTo>
                  <a:lnTo>
                    <a:pt x="385" y="444"/>
                  </a:lnTo>
                  <a:lnTo>
                    <a:pt x="392" y="440"/>
                  </a:lnTo>
                  <a:lnTo>
                    <a:pt x="397" y="435"/>
                  </a:lnTo>
                  <a:lnTo>
                    <a:pt x="403" y="430"/>
                  </a:lnTo>
                  <a:lnTo>
                    <a:pt x="409" y="425"/>
                  </a:lnTo>
                  <a:lnTo>
                    <a:pt x="414" y="420"/>
                  </a:lnTo>
                  <a:lnTo>
                    <a:pt x="419" y="414"/>
                  </a:lnTo>
                  <a:lnTo>
                    <a:pt x="425" y="409"/>
                  </a:lnTo>
                  <a:lnTo>
                    <a:pt x="430" y="404"/>
                  </a:lnTo>
                  <a:lnTo>
                    <a:pt x="434" y="397"/>
                  </a:lnTo>
                  <a:lnTo>
                    <a:pt x="439" y="392"/>
                  </a:lnTo>
                  <a:lnTo>
                    <a:pt x="444" y="386"/>
                  </a:lnTo>
                  <a:lnTo>
                    <a:pt x="448" y="379"/>
                  </a:lnTo>
                  <a:lnTo>
                    <a:pt x="451" y="373"/>
                  </a:lnTo>
                  <a:lnTo>
                    <a:pt x="456" y="367"/>
                  </a:lnTo>
                  <a:lnTo>
                    <a:pt x="459" y="360"/>
                  </a:lnTo>
                  <a:lnTo>
                    <a:pt x="463" y="354"/>
                  </a:lnTo>
                  <a:lnTo>
                    <a:pt x="466" y="347"/>
                  </a:lnTo>
                  <a:lnTo>
                    <a:pt x="469" y="340"/>
                  </a:lnTo>
                  <a:lnTo>
                    <a:pt x="472" y="334"/>
                  </a:lnTo>
                  <a:lnTo>
                    <a:pt x="475" y="326"/>
                  </a:lnTo>
                  <a:lnTo>
                    <a:pt x="477" y="319"/>
                  </a:lnTo>
                  <a:lnTo>
                    <a:pt x="479" y="311"/>
                  </a:lnTo>
                  <a:lnTo>
                    <a:pt x="481" y="305"/>
                  </a:lnTo>
                  <a:lnTo>
                    <a:pt x="482" y="297"/>
                  </a:lnTo>
                  <a:lnTo>
                    <a:pt x="484" y="290"/>
                  </a:lnTo>
                  <a:lnTo>
                    <a:pt x="485" y="282"/>
                  </a:lnTo>
                  <a:lnTo>
                    <a:pt x="487" y="275"/>
                  </a:lnTo>
                  <a:lnTo>
                    <a:pt x="488" y="268"/>
                  </a:lnTo>
                  <a:lnTo>
                    <a:pt x="488" y="260"/>
                  </a:lnTo>
                  <a:lnTo>
                    <a:pt x="489" y="253"/>
                  </a:lnTo>
                  <a:lnTo>
                    <a:pt x="489" y="24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113" name="Line 185"/>
            <p:cNvSpPr>
              <a:spLocks noChangeShapeType="1"/>
            </p:cNvSpPr>
            <p:nvPr/>
          </p:nvSpPr>
          <p:spPr bwMode="auto">
            <a:xfrm>
              <a:off x="2628" y="3913"/>
              <a:ext cx="8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114" name="Line 186"/>
            <p:cNvSpPr>
              <a:spLocks noChangeShapeType="1"/>
            </p:cNvSpPr>
            <p:nvPr/>
          </p:nvSpPr>
          <p:spPr bwMode="auto">
            <a:xfrm>
              <a:off x="2628" y="3003"/>
              <a:ext cx="8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115" name="Line 187"/>
            <p:cNvSpPr>
              <a:spLocks noChangeShapeType="1"/>
            </p:cNvSpPr>
            <p:nvPr/>
          </p:nvSpPr>
          <p:spPr bwMode="auto">
            <a:xfrm>
              <a:off x="2325" y="3057"/>
              <a:ext cx="0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116" name="Line 188"/>
            <p:cNvSpPr>
              <a:spLocks noChangeShapeType="1"/>
            </p:cNvSpPr>
            <p:nvPr/>
          </p:nvSpPr>
          <p:spPr bwMode="auto">
            <a:xfrm>
              <a:off x="2325" y="3136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117" name="Line 189"/>
            <p:cNvSpPr>
              <a:spLocks noChangeShapeType="1"/>
            </p:cNvSpPr>
            <p:nvPr/>
          </p:nvSpPr>
          <p:spPr bwMode="auto">
            <a:xfrm>
              <a:off x="2325" y="3252"/>
              <a:ext cx="0" cy="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118" name="Line 190"/>
            <p:cNvSpPr>
              <a:spLocks noChangeShapeType="1"/>
            </p:cNvSpPr>
            <p:nvPr/>
          </p:nvSpPr>
          <p:spPr bwMode="auto">
            <a:xfrm flipV="1">
              <a:off x="2628" y="2700"/>
              <a:ext cx="0" cy="33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119" name="Line 191"/>
            <p:cNvSpPr>
              <a:spLocks noChangeShapeType="1"/>
            </p:cNvSpPr>
            <p:nvPr/>
          </p:nvSpPr>
          <p:spPr bwMode="auto">
            <a:xfrm flipV="1">
              <a:off x="2628" y="3755"/>
              <a:ext cx="0" cy="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120" name="Line 192"/>
            <p:cNvSpPr>
              <a:spLocks noChangeShapeType="1"/>
            </p:cNvSpPr>
            <p:nvPr/>
          </p:nvSpPr>
          <p:spPr bwMode="auto">
            <a:xfrm flipV="1">
              <a:off x="2628" y="3640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121" name="Line 193"/>
            <p:cNvSpPr>
              <a:spLocks noChangeShapeType="1"/>
            </p:cNvSpPr>
            <p:nvPr/>
          </p:nvSpPr>
          <p:spPr bwMode="auto">
            <a:xfrm flipV="1">
              <a:off x="2628" y="3525"/>
              <a:ext cx="0" cy="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122" name="Line 194"/>
            <p:cNvSpPr>
              <a:spLocks noChangeShapeType="1"/>
            </p:cNvSpPr>
            <p:nvPr/>
          </p:nvSpPr>
          <p:spPr bwMode="auto">
            <a:xfrm flipV="1">
              <a:off x="2628" y="3415"/>
              <a:ext cx="0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123" name="Line 195"/>
            <p:cNvSpPr>
              <a:spLocks noChangeShapeType="1"/>
            </p:cNvSpPr>
            <p:nvPr/>
          </p:nvSpPr>
          <p:spPr bwMode="auto">
            <a:xfrm flipV="1">
              <a:off x="2628" y="3300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124" name="Line 196"/>
            <p:cNvSpPr>
              <a:spLocks noChangeShapeType="1"/>
            </p:cNvSpPr>
            <p:nvPr/>
          </p:nvSpPr>
          <p:spPr bwMode="auto">
            <a:xfrm flipV="1">
              <a:off x="2628" y="3185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125" name="Line 197"/>
            <p:cNvSpPr>
              <a:spLocks noChangeShapeType="1"/>
            </p:cNvSpPr>
            <p:nvPr/>
          </p:nvSpPr>
          <p:spPr bwMode="auto">
            <a:xfrm flipV="1">
              <a:off x="2628" y="3064"/>
              <a:ext cx="0" cy="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126" name="Line 198"/>
            <p:cNvSpPr>
              <a:spLocks noChangeShapeType="1"/>
            </p:cNvSpPr>
            <p:nvPr/>
          </p:nvSpPr>
          <p:spPr bwMode="auto">
            <a:xfrm>
              <a:off x="2325" y="3882"/>
              <a:ext cx="0" cy="33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127" name="Line 199"/>
            <p:cNvSpPr>
              <a:spLocks noChangeShapeType="1"/>
            </p:cNvSpPr>
            <p:nvPr/>
          </p:nvSpPr>
          <p:spPr bwMode="auto">
            <a:xfrm>
              <a:off x="1415" y="3452"/>
              <a:ext cx="0" cy="46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128" name="Line 200"/>
            <p:cNvSpPr>
              <a:spLocks noChangeShapeType="1"/>
            </p:cNvSpPr>
            <p:nvPr/>
          </p:nvSpPr>
          <p:spPr bwMode="auto">
            <a:xfrm>
              <a:off x="4956" y="352"/>
              <a:ext cx="0" cy="1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129" name="Line 201"/>
            <p:cNvSpPr>
              <a:spLocks noChangeShapeType="1"/>
            </p:cNvSpPr>
            <p:nvPr/>
          </p:nvSpPr>
          <p:spPr bwMode="auto">
            <a:xfrm>
              <a:off x="4956" y="577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130" name="Line 202"/>
            <p:cNvSpPr>
              <a:spLocks noChangeShapeType="1"/>
            </p:cNvSpPr>
            <p:nvPr/>
          </p:nvSpPr>
          <p:spPr bwMode="auto">
            <a:xfrm>
              <a:off x="4956" y="631"/>
              <a:ext cx="0" cy="2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131" name="Line 203"/>
            <p:cNvSpPr>
              <a:spLocks noChangeShapeType="1"/>
            </p:cNvSpPr>
            <p:nvPr/>
          </p:nvSpPr>
          <p:spPr bwMode="auto">
            <a:xfrm>
              <a:off x="4956" y="904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132" name="Line 204"/>
            <p:cNvSpPr>
              <a:spLocks noChangeShapeType="1"/>
            </p:cNvSpPr>
            <p:nvPr/>
          </p:nvSpPr>
          <p:spPr bwMode="auto">
            <a:xfrm>
              <a:off x="4956" y="959"/>
              <a:ext cx="0" cy="2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133" name="Line 205"/>
            <p:cNvSpPr>
              <a:spLocks noChangeShapeType="1"/>
            </p:cNvSpPr>
            <p:nvPr/>
          </p:nvSpPr>
          <p:spPr bwMode="auto">
            <a:xfrm>
              <a:off x="4956" y="1232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134" name="Line 206"/>
            <p:cNvSpPr>
              <a:spLocks noChangeShapeType="1"/>
            </p:cNvSpPr>
            <p:nvPr/>
          </p:nvSpPr>
          <p:spPr bwMode="auto">
            <a:xfrm>
              <a:off x="4956" y="1286"/>
              <a:ext cx="0" cy="2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135" name="Line 207"/>
            <p:cNvSpPr>
              <a:spLocks noChangeShapeType="1"/>
            </p:cNvSpPr>
            <p:nvPr/>
          </p:nvSpPr>
          <p:spPr bwMode="auto">
            <a:xfrm>
              <a:off x="4956" y="1559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136" name="Line 208"/>
            <p:cNvSpPr>
              <a:spLocks noChangeShapeType="1"/>
            </p:cNvSpPr>
            <p:nvPr/>
          </p:nvSpPr>
          <p:spPr bwMode="auto">
            <a:xfrm>
              <a:off x="4956" y="1614"/>
              <a:ext cx="0" cy="2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137" name="Line 209"/>
            <p:cNvSpPr>
              <a:spLocks noChangeShapeType="1"/>
            </p:cNvSpPr>
            <p:nvPr/>
          </p:nvSpPr>
          <p:spPr bwMode="auto">
            <a:xfrm>
              <a:off x="4956" y="1881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138" name="Line 210"/>
            <p:cNvSpPr>
              <a:spLocks noChangeShapeType="1"/>
            </p:cNvSpPr>
            <p:nvPr/>
          </p:nvSpPr>
          <p:spPr bwMode="auto">
            <a:xfrm>
              <a:off x="4956" y="1935"/>
              <a:ext cx="0" cy="1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139" name="Line 211"/>
            <p:cNvSpPr>
              <a:spLocks noChangeShapeType="1"/>
            </p:cNvSpPr>
            <p:nvPr/>
          </p:nvSpPr>
          <p:spPr bwMode="auto">
            <a:xfrm>
              <a:off x="4441" y="1013"/>
              <a:ext cx="1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140" name="Line 212"/>
            <p:cNvSpPr>
              <a:spLocks noChangeShapeType="1"/>
            </p:cNvSpPr>
            <p:nvPr/>
          </p:nvSpPr>
          <p:spPr bwMode="auto">
            <a:xfrm>
              <a:off x="4610" y="1013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141" name="Line 213"/>
            <p:cNvSpPr>
              <a:spLocks noChangeShapeType="1"/>
            </p:cNvSpPr>
            <p:nvPr/>
          </p:nvSpPr>
          <p:spPr bwMode="auto">
            <a:xfrm>
              <a:off x="4665" y="1013"/>
              <a:ext cx="2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142" name="Line 214"/>
            <p:cNvSpPr>
              <a:spLocks noChangeShapeType="1"/>
            </p:cNvSpPr>
            <p:nvPr/>
          </p:nvSpPr>
          <p:spPr bwMode="auto">
            <a:xfrm>
              <a:off x="4938" y="1013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143" name="Line 215"/>
            <p:cNvSpPr>
              <a:spLocks noChangeShapeType="1"/>
            </p:cNvSpPr>
            <p:nvPr/>
          </p:nvSpPr>
          <p:spPr bwMode="auto">
            <a:xfrm>
              <a:off x="4992" y="1013"/>
              <a:ext cx="2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144" name="Line 216"/>
            <p:cNvSpPr>
              <a:spLocks noChangeShapeType="1"/>
            </p:cNvSpPr>
            <p:nvPr/>
          </p:nvSpPr>
          <p:spPr bwMode="auto">
            <a:xfrm>
              <a:off x="5265" y="1013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145" name="Line 217"/>
            <p:cNvSpPr>
              <a:spLocks noChangeShapeType="1"/>
            </p:cNvSpPr>
            <p:nvPr/>
          </p:nvSpPr>
          <p:spPr bwMode="auto">
            <a:xfrm>
              <a:off x="5320" y="1013"/>
              <a:ext cx="14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146" name="Freeform 218"/>
            <p:cNvSpPr>
              <a:spLocks/>
            </p:cNvSpPr>
            <p:nvPr/>
          </p:nvSpPr>
          <p:spPr bwMode="auto">
            <a:xfrm>
              <a:off x="1567" y="2851"/>
              <a:ext cx="303" cy="303"/>
            </a:xfrm>
            <a:custGeom>
              <a:avLst/>
              <a:gdLst>
                <a:gd name="T0" fmla="*/ 348 w 350"/>
                <a:gd name="T1" fmla="*/ 162 h 349"/>
                <a:gd name="T2" fmla="*/ 346 w 350"/>
                <a:gd name="T3" fmla="*/ 142 h 349"/>
                <a:gd name="T4" fmla="*/ 342 w 350"/>
                <a:gd name="T5" fmla="*/ 124 h 349"/>
                <a:gd name="T6" fmla="*/ 336 w 350"/>
                <a:gd name="T7" fmla="*/ 106 h 349"/>
                <a:gd name="T8" fmla="*/ 327 w 350"/>
                <a:gd name="T9" fmla="*/ 89 h 349"/>
                <a:gd name="T10" fmla="*/ 317 w 350"/>
                <a:gd name="T11" fmla="*/ 72 h 349"/>
                <a:gd name="T12" fmla="*/ 305 w 350"/>
                <a:gd name="T13" fmla="*/ 57 h 349"/>
                <a:gd name="T14" fmla="*/ 291 w 350"/>
                <a:gd name="T15" fmla="*/ 44 h 349"/>
                <a:gd name="T16" fmla="*/ 276 w 350"/>
                <a:gd name="T17" fmla="*/ 32 h 349"/>
                <a:gd name="T18" fmla="*/ 260 w 350"/>
                <a:gd name="T19" fmla="*/ 22 h 349"/>
                <a:gd name="T20" fmla="*/ 243 w 350"/>
                <a:gd name="T21" fmla="*/ 14 h 349"/>
                <a:gd name="T22" fmla="*/ 225 w 350"/>
                <a:gd name="T23" fmla="*/ 7 h 349"/>
                <a:gd name="T24" fmla="*/ 207 w 350"/>
                <a:gd name="T25" fmla="*/ 3 h 349"/>
                <a:gd name="T26" fmla="*/ 188 w 350"/>
                <a:gd name="T27" fmla="*/ 0 h 349"/>
                <a:gd name="T28" fmla="*/ 169 w 350"/>
                <a:gd name="T29" fmla="*/ 0 h 349"/>
                <a:gd name="T30" fmla="*/ 149 w 350"/>
                <a:gd name="T31" fmla="*/ 2 h 349"/>
                <a:gd name="T32" fmla="*/ 131 w 350"/>
                <a:gd name="T33" fmla="*/ 5 h 349"/>
                <a:gd name="T34" fmla="*/ 112 w 350"/>
                <a:gd name="T35" fmla="*/ 11 h 349"/>
                <a:gd name="T36" fmla="*/ 95 w 350"/>
                <a:gd name="T37" fmla="*/ 19 h 349"/>
                <a:gd name="T38" fmla="*/ 79 w 350"/>
                <a:gd name="T39" fmla="*/ 29 h 349"/>
                <a:gd name="T40" fmla="*/ 63 w 350"/>
                <a:gd name="T41" fmla="*/ 40 h 349"/>
                <a:gd name="T42" fmla="*/ 49 w 350"/>
                <a:gd name="T43" fmla="*/ 53 h 349"/>
                <a:gd name="T44" fmla="*/ 36 w 350"/>
                <a:gd name="T45" fmla="*/ 68 h 349"/>
                <a:gd name="T46" fmla="*/ 26 w 350"/>
                <a:gd name="T47" fmla="*/ 83 h 349"/>
                <a:gd name="T48" fmla="*/ 17 w 350"/>
                <a:gd name="T49" fmla="*/ 100 h 349"/>
                <a:gd name="T50" fmla="*/ 10 w 350"/>
                <a:gd name="T51" fmla="*/ 118 h 349"/>
                <a:gd name="T52" fmla="*/ 5 w 350"/>
                <a:gd name="T53" fmla="*/ 136 h 349"/>
                <a:gd name="T54" fmla="*/ 1 w 350"/>
                <a:gd name="T55" fmla="*/ 155 h 349"/>
                <a:gd name="T56" fmla="*/ 0 w 350"/>
                <a:gd name="T57" fmla="*/ 174 h 349"/>
                <a:gd name="T58" fmla="*/ 1 w 350"/>
                <a:gd name="T59" fmla="*/ 194 h 349"/>
                <a:gd name="T60" fmla="*/ 5 w 350"/>
                <a:gd name="T61" fmla="*/ 212 h 349"/>
                <a:gd name="T62" fmla="*/ 10 w 350"/>
                <a:gd name="T63" fmla="*/ 231 h 349"/>
                <a:gd name="T64" fmla="*/ 17 w 350"/>
                <a:gd name="T65" fmla="*/ 248 h 349"/>
                <a:gd name="T66" fmla="*/ 26 w 350"/>
                <a:gd name="T67" fmla="*/ 265 h 349"/>
                <a:gd name="T68" fmla="*/ 36 w 350"/>
                <a:gd name="T69" fmla="*/ 281 h 349"/>
                <a:gd name="T70" fmla="*/ 49 w 350"/>
                <a:gd name="T71" fmla="*/ 296 h 349"/>
                <a:gd name="T72" fmla="*/ 63 w 350"/>
                <a:gd name="T73" fmla="*/ 309 h 349"/>
                <a:gd name="T74" fmla="*/ 79 w 350"/>
                <a:gd name="T75" fmla="*/ 320 h 349"/>
                <a:gd name="T76" fmla="*/ 95 w 350"/>
                <a:gd name="T77" fmla="*/ 330 h 349"/>
                <a:gd name="T78" fmla="*/ 112 w 350"/>
                <a:gd name="T79" fmla="*/ 337 h 349"/>
                <a:gd name="T80" fmla="*/ 131 w 350"/>
                <a:gd name="T81" fmla="*/ 343 h 349"/>
                <a:gd name="T82" fmla="*/ 149 w 350"/>
                <a:gd name="T83" fmla="*/ 347 h 349"/>
                <a:gd name="T84" fmla="*/ 169 w 350"/>
                <a:gd name="T85" fmla="*/ 349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50" h="349">
                  <a:moveTo>
                    <a:pt x="350" y="174"/>
                  </a:moveTo>
                  <a:lnTo>
                    <a:pt x="350" y="168"/>
                  </a:lnTo>
                  <a:lnTo>
                    <a:pt x="348" y="162"/>
                  </a:lnTo>
                  <a:lnTo>
                    <a:pt x="348" y="155"/>
                  </a:lnTo>
                  <a:lnTo>
                    <a:pt x="347" y="149"/>
                  </a:lnTo>
                  <a:lnTo>
                    <a:pt x="346" y="142"/>
                  </a:lnTo>
                  <a:lnTo>
                    <a:pt x="345" y="136"/>
                  </a:lnTo>
                  <a:lnTo>
                    <a:pt x="343" y="130"/>
                  </a:lnTo>
                  <a:lnTo>
                    <a:pt x="342" y="124"/>
                  </a:lnTo>
                  <a:lnTo>
                    <a:pt x="340" y="118"/>
                  </a:lnTo>
                  <a:lnTo>
                    <a:pt x="338" y="112"/>
                  </a:lnTo>
                  <a:lnTo>
                    <a:pt x="336" y="106"/>
                  </a:lnTo>
                  <a:lnTo>
                    <a:pt x="332" y="100"/>
                  </a:lnTo>
                  <a:lnTo>
                    <a:pt x="330" y="95"/>
                  </a:lnTo>
                  <a:lnTo>
                    <a:pt x="327" y="89"/>
                  </a:lnTo>
                  <a:lnTo>
                    <a:pt x="324" y="83"/>
                  </a:lnTo>
                  <a:lnTo>
                    <a:pt x="321" y="77"/>
                  </a:lnTo>
                  <a:lnTo>
                    <a:pt x="317" y="72"/>
                  </a:lnTo>
                  <a:lnTo>
                    <a:pt x="313" y="68"/>
                  </a:lnTo>
                  <a:lnTo>
                    <a:pt x="309" y="63"/>
                  </a:lnTo>
                  <a:lnTo>
                    <a:pt x="305" y="57"/>
                  </a:lnTo>
                  <a:lnTo>
                    <a:pt x="301" y="53"/>
                  </a:lnTo>
                  <a:lnTo>
                    <a:pt x="296" y="49"/>
                  </a:lnTo>
                  <a:lnTo>
                    <a:pt x="291" y="44"/>
                  </a:lnTo>
                  <a:lnTo>
                    <a:pt x="287" y="40"/>
                  </a:lnTo>
                  <a:lnTo>
                    <a:pt x="281" y="36"/>
                  </a:lnTo>
                  <a:lnTo>
                    <a:pt x="276" y="32"/>
                  </a:lnTo>
                  <a:lnTo>
                    <a:pt x="271" y="29"/>
                  </a:lnTo>
                  <a:lnTo>
                    <a:pt x="265" y="25"/>
                  </a:lnTo>
                  <a:lnTo>
                    <a:pt x="260" y="22"/>
                  </a:lnTo>
                  <a:lnTo>
                    <a:pt x="255" y="19"/>
                  </a:lnTo>
                  <a:lnTo>
                    <a:pt x="249" y="16"/>
                  </a:lnTo>
                  <a:lnTo>
                    <a:pt x="243" y="14"/>
                  </a:lnTo>
                  <a:lnTo>
                    <a:pt x="238" y="11"/>
                  </a:lnTo>
                  <a:lnTo>
                    <a:pt x="231" y="9"/>
                  </a:lnTo>
                  <a:lnTo>
                    <a:pt x="225" y="7"/>
                  </a:lnTo>
                  <a:lnTo>
                    <a:pt x="219" y="5"/>
                  </a:lnTo>
                  <a:lnTo>
                    <a:pt x="213" y="4"/>
                  </a:lnTo>
                  <a:lnTo>
                    <a:pt x="207" y="3"/>
                  </a:lnTo>
                  <a:lnTo>
                    <a:pt x="200" y="2"/>
                  </a:lnTo>
                  <a:lnTo>
                    <a:pt x="194" y="1"/>
                  </a:lnTo>
                  <a:lnTo>
                    <a:pt x="188" y="0"/>
                  </a:lnTo>
                  <a:lnTo>
                    <a:pt x="181" y="0"/>
                  </a:lnTo>
                  <a:lnTo>
                    <a:pt x="175" y="0"/>
                  </a:lnTo>
                  <a:lnTo>
                    <a:pt x="169" y="0"/>
                  </a:lnTo>
                  <a:lnTo>
                    <a:pt x="162" y="0"/>
                  </a:lnTo>
                  <a:lnTo>
                    <a:pt x="156" y="1"/>
                  </a:lnTo>
                  <a:lnTo>
                    <a:pt x="149" y="2"/>
                  </a:lnTo>
                  <a:lnTo>
                    <a:pt x="143" y="3"/>
                  </a:lnTo>
                  <a:lnTo>
                    <a:pt x="137" y="4"/>
                  </a:lnTo>
                  <a:lnTo>
                    <a:pt x="131" y="5"/>
                  </a:lnTo>
                  <a:lnTo>
                    <a:pt x="125" y="7"/>
                  </a:lnTo>
                  <a:lnTo>
                    <a:pt x="118" y="9"/>
                  </a:lnTo>
                  <a:lnTo>
                    <a:pt x="112" y="11"/>
                  </a:lnTo>
                  <a:lnTo>
                    <a:pt x="107" y="14"/>
                  </a:lnTo>
                  <a:lnTo>
                    <a:pt x="100" y="16"/>
                  </a:lnTo>
                  <a:lnTo>
                    <a:pt x="95" y="19"/>
                  </a:lnTo>
                  <a:lnTo>
                    <a:pt x="90" y="22"/>
                  </a:lnTo>
                  <a:lnTo>
                    <a:pt x="84" y="25"/>
                  </a:lnTo>
                  <a:lnTo>
                    <a:pt x="79" y="29"/>
                  </a:lnTo>
                  <a:lnTo>
                    <a:pt x="74" y="32"/>
                  </a:lnTo>
                  <a:lnTo>
                    <a:pt x="68" y="36"/>
                  </a:lnTo>
                  <a:lnTo>
                    <a:pt x="63" y="40"/>
                  </a:lnTo>
                  <a:lnTo>
                    <a:pt x="59" y="44"/>
                  </a:lnTo>
                  <a:lnTo>
                    <a:pt x="54" y="49"/>
                  </a:lnTo>
                  <a:lnTo>
                    <a:pt x="49" y="53"/>
                  </a:lnTo>
                  <a:lnTo>
                    <a:pt x="45" y="57"/>
                  </a:lnTo>
                  <a:lnTo>
                    <a:pt x="41" y="63"/>
                  </a:lnTo>
                  <a:lnTo>
                    <a:pt x="36" y="68"/>
                  </a:lnTo>
                  <a:lnTo>
                    <a:pt x="33" y="72"/>
                  </a:lnTo>
                  <a:lnTo>
                    <a:pt x="29" y="77"/>
                  </a:lnTo>
                  <a:lnTo>
                    <a:pt x="26" y="83"/>
                  </a:lnTo>
                  <a:lnTo>
                    <a:pt x="23" y="89"/>
                  </a:lnTo>
                  <a:lnTo>
                    <a:pt x="19" y="95"/>
                  </a:lnTo>
                  <a:lnTo>
                    <a:pt x="17" y="100"/>
                  </a:lnTo>
                  <a:lnTo>
                    <a:pt x="14" y="106"/>
                  </a:lnTo>
                  <a:lnTo>
                    <a:pt x="12" y="112"/>
                  </a:lnTo>
                  <a:lnTo>
                    <a:pt x="10" y="118"/>
                  </a:lnTo>
                  <a:lnTo>
                    <a:pt x="8" y="124"/>
                  </a:lnTo>
                  <a:lnTo>
                    <a:pt x="7" y="130"/>
                  </a:lnTo>
                  <a:lnTo>
                    <a:pt x="5" y="136"/>
                  </a:lnTo>
                  <a:lnTo>
                    <a:pt x="3" y="142"/>
                  </a:lnTo>
                  <a:lnTo>
                    <a:pt x="2" y="149"/>
                  </a:lnTo>
                  <a:lnTo>
                    <a:pt x="1" y="155"/>
                  </a:lnTo>
                  <a:lnTo>
                    <a:pt x="1" y="162"/>
                  </a:lnTo>
                  <a:lnTo>
                    <a:pt x="0" y="168"/>
                  </a:lnTo>
                  <a:lnTo>
                    <a:pt x="0" y="174"/>
                  </a:lnTo>
                  <a:lnTo>
                    <a:pt x="0" y="181"/>
                  </a:lnTo>
                  <a:lnTo>
                    <a:pt x="1" y="187"/>
                  </a:lnTo>
                  <a:lnTo>
                    <a:pt x="1" y="194"/>
                  </a:lnTo>
                  <a:lnTo>
                    <a:pt x="2" y="200"/>
                  </a:lnTo>
                  <a:lnTo>
                    <a:pt x="3" y="206"/>
                  </a:lnTo>
                  <a:lnTo>
                    <a:pt x="5" y="212"/>
                  </a:lnTo>
                  <a:lnTo>
                    <a:pt x="7" y="218"/>
                  </a:lnTo>
                  <a:lnTo>
                    <a:pt x="8" y="224"/>
                  </a:lnTo>
                  <a:lnTo>
                    <a:pt x="10" y="231"/>
                  </a:lnTo>
                  <a:lnTo>
                    <a:pt x="12" y="236"/>
                  </a:lnTo>
                  <a:lnTo>
                    <a:pt x="14" y="243"/>
                  </a:lnTo>
                  <a:lnTo>
                    <a:pt x="17" y="248"/>
                  </a:lnTo>
                  <a:lnTo>
                    <a:pt x="19" y="254"/>
                  </a:lnTo>
                  <a:lnTo>
                    <a:pt x="23" y="260"/>
                  </a:lnTo>
                  <a:lnTo>
                    <a:pt x="26" y="265"/>
                  </a:lnTo>
                  <a:lnTo>
                    <a:pt x="29" y="270"/>
                  </a:lnTo>
                  <a:lnTo>
                    <a:pt x="33" y="276"/>
                  </a:lnTo>
                  <a:lnTo>
                    <a:pt x="36" y="281"/>
                  </a:lnTo>
                  <a:lnTo>
                    <a:pt x="41" y="286"/>
                  </a:lnTo>
                  <a:lnTo>
                    <a:pt x="45" y="290"/>
                  </a:lnTo>
                  <a:lnTo>
                    <a:pt x="49" y="296"/>
                  </a:lnTo>
                  <a:lnTo>
                    <a:pt x="54" y="300"/>
                  </a:lnTo>
                  <a:lnTo>
                    <a:pt x="59" y="304"/>
                  </a:lnTo>
                  <a:lnTo>
                    <a:pt x="63" y="309"/>
                  </a:lnTo>
                  <a:lnTo>
                    <a:pt x="68" y="313"/>
                  </a:lnTo>
                  <a:lnTo>
                    <a:pt x="74" y="316"/>
                  </a:lnTo>
                  <a:lnTo>
                    <a:pt x="79" y="320"/>
                  </a:lnTo>
                  <a:lnTo>
                    <a:pt x="84" y="323"/>
                  </a:lnTo>
                  <a:lnTo>
                    <a:pt x="90" y="327"/>
                  </a:lnTo>
                  <a:lnTo>
                    <a:pt x="95" y="330"/>
                  </a:lnTo>
                  <a:lnTo>
                    <a:pt x="100" y="332"/>
                  </a:lnTo>
                  <a:lnTo>
                    <a:pt x="107" y="335"/>
                  </a:lnTo>
                  <a:lnTo>
                    <a:pt x="112" y="337"/>
                  </a:lnTo>
                  <a:lnTo>
                    <a:pt x="118" y="339"/>
                  </a:lnTo>
                  <a:lnTo>
                    <a:pt x="125" y="342"/>
                  </a:lnTo>
                  <a:lnTo>
                    <a:pt x="131" y="343"/>
                  </a:lnTo>
                  <a:lnTo>
                    <a:pt x="137" y="345"/>
                  </a:lnTo>
                  <a:lnTo>
                    <a:pt x="143" y="346"/>
                  </a:lnTo>
                  <a:lnTo>
                    <a:pt x="149" y="347"/>
                  </a:lnTo>
                  <a:lnTo>
                    <a:pt x="156" y="348"/>
                  </a:lnTo>
                  <a:lnTo>
                    <a:pt x="162" y="348"/>
                  </a:lnTo>
                  <a:lnTo>
                    <a:pt x="169" y="349"/>
                  </a:lnTo>
                  <a:lnTo>
                    <a:pt x="175" y="34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147" name="Freeform 219"/>
            <p:cNvSpPr>
              <a:spLocks/>
            </p:cNvSpPr>
            <p:nvPr/>
          </p:nvSpPr>
          <p:spPr bwMode="auto">
            <a:xfrm>
              <a:off x="1567" y="3761"/>
              <a:ext cx="303" cy="303"/>
            </a:xfrm>
            <a:custGeom>
              <a:avLst/>
              <a:gdLst>
                <a:gd name="T0" fmla="*/ 162 w 350"/>
                <a:gd name="T1" fmla="*/ 1 h 350"/>
                <a:gd name="T2" fmla="*/ 143 w 350"/>
                <a:gd name="T3" fmla="*/ 4 h 350"/>
                <a:gd name="T4" fmla="*/ 125 w 350"/>
                <a:gd name="T5" fmla="*/ 8 h 350"/>
                <a:gd name="T6" fmla="*/ 107 w 350"/>
                <a:gd name="T7" fmla="*/ 15 h 350"/>
                <a:gd name="T8" fmla="*/ 90 w 350"/>
                <a:gd name="T9" fmla="*/ 23 h 350"/>
                <a:gd name="T10" fmla="*/ 74 w 350"/>
                <a:gd name="T11" fmla="*/ 33 h 350"/>
                <a:gd name="T12" fmla="*/ 59 w 350"/>
                <a:gd name="T13" fmla="*/ 45 h 350"/>
                <a:gd name="T14" fmla="*/ 45 w 350"/>
                <a:gd name="T15" fmla="*/ 59 h 350"/>
                <a:gd name="T16" fmla="*/ 33 w 350"/>
                <a:gd name="T17" fmla="*/ 74 h 350"/>
                <a:gd name="T18" fmla="*/ 23 w 350"/>
                <a:gd name="T19" fmla="*/ 90 h 350"/>
                <a:gd name="T20" fmla="*/ 14 w 350"/>
                <a:gd name="T21" fmla="*/ 107 h 350"/>
                <a:gd name="T22" fmla="*/ 8 w 350"/>
                <a:gd name="T23" fmla="*/ 125 h 350"/>
                <a:gd name="T24" fmla="*/ 3 w 350"/>
                <a:gd name="T25" fmla="*/ 144 h 350"/>
                <a:gd name="T26" fmla="*/ 1 w 350"/>
                <a:gd name="T27" fmla="*/ 162 h 350"/>
                <a:gd name="T28" fmla="*/ 0 w 350"/>
                <a:gd name="T29" fmla="*/ 181 h 350"/>
                <a:gd name="T30" fmla="*/ 2 w 350"/>
                <a:gd name="T31" fmla="*/ 200 h 350"/>
                <a:gd name="T32" fmla="*/ 7 w 350"/>
                <a:gd name="T33" fmla="*/ 220 h 350"/>
                <a:gd name="T34" fmla="*/ 12 w 350"/>
                <a:gd name="T35" fmla="*/ 238 h 350"/>
                <a:gd name="T36" fmla="*/ 19 w 350"/>
                <a:gd name="T37" fmla="*/ 255 h 350"/>
                <a:gd name="T38" fmla="*/ 29 w 350"/>
                <a:gd name="T39" fmla="*/ 272 h 350"/>
                <a:gd name="T40" fmla="*/ 41 w 350"/>
                <a:gd name="T41" fmla="*/ 287 h 350"/>
                <a:gd name="T42" fmla="*/ 54 w 350"/>
                <a:gd name="T43" fmla="*/ 301 h 350"/>
                <a:gd name="T44" fmla="*/ 68 w 350"/>
                <a:gd name="T45" fmla="*/ 313 h 350"/>
                <a:gd name="T46" fmla="*/ 84 w 350"/>
                <a:gd name="T47" fmla="*/ 324 h 350"/>
                <a:gd name="T48" fmla="*/ 100 w 350"/>
                <a:gd name="T49" fmla="*/ 334 h 350"/>
                <a:gd name="T50" fmla="*/ 118 w 350"/>
                <a:gd name="T51" fmla="*/ 341 h 350"/>
                <a:gd name="T52" fmla="*/ 137 w 350"/>
                <a:gd name="T53" fmla="*/ 345 h 350"/>
                <a:gd name="T54" fmla="*/ 156 w 350"/>
                <a:gd name="T55" fmla="*/ 348 h 350"/>
                <a:gd name="T56" fmla="*/ 175 w 350"/>
                <a:gd name="T57" fmla="*/ 350 h 350"/>
                <a:gd name="T58" fmla="*/ 194 w 350"/>
                <a:gd name="T59" fmla="*/ 348 h 350"/>
                <a:gd name="T60" fmla="*/ 213 w 350"/>
                <a:gd name="T61" fmla="*/ 345 h 350"/>
                <a:gd name="T62" fmla="*/ 231 w 350"/>
                <a:gd name="T63" fmla="*/ 341 h 350"/>
                <a:gd name="T64" fmla="*/ 249 w 350"/>
                <a:gd name="T65" fmla="*/ 334 h 350"/>
                <a:gd name="T66" fmla="*/ 265 w 350"/>
                <a:gd name="T67" fmla="*/ 324 h 350"/>
                <a:gd name="T68" fmla="*/ 281 w 350"/>
                <a:gd name="T69" fmla="*/ 313 h 350"/>
                <a:gd name="T70" fmla="*/ 296 w 350"/>
                <a:gd name="T71" fmla="*/ 301 h 350"/>
                <a:gd name="T72" fmla="*/ 309 w 350"/>
                <a:gd name="T73" fmla="*/ 287 h 350"/>
                <a:gd name="T74" fmla="*/ 321 w 350"/>
                <a:gd name="T75" fmla="*/ 272 h 350"/>
                <a:gd name="T76" fmla="*/ 330 w 350"/>
                <a:gd name="T77" fmla="*/ 255 h 350"/>
                <a:gd name="T78" fmla="*/ 338 w 350"/>
                <a:gd name="T79" fmla="*/ 238 h 350"/>
                <a:gd name="T80" fmla="*/ 343 w 350"/>
                <a:gd name="T81" fmla="*/ 220 h 350"/>
                <a:gd name="T82" fmla="*/ 347 w 350"/>
                <a:gd name="T83" fmla="*/ 200 h 350"/>
                <a:gd name="T84" fmla="*/ 350 w 350"/>
                <a:gd name="T85" fmla="*/ 181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50" h="350">
                  <a:moveTo>
                    <a:pt x="175" y="0"/>
                  </a:moveTo>
                  <a:lnTo>
                    <a:pt x="169" y="1"/>
                  </a:lnTo>
                  <a:lnTo>
                    <a:pt x="162" y="1"/>
                  </a:lnTo>
                  <a:lnTo>
                    <a:pt x="156" y="1"/>
                  </a:lnTo>
                  <a:lnTo>
                    <a:pt x="149" y="2"/>
                  </a:lnTo>
                  <a:lnTo>
                    <a:pt x="143" y="4"/>
                  </a:lnTo>
                  <a:lnTo>
                    <a:pt x="137" y="5"/>
                  </a:lnTo>
                  <a:lnTo>
                    <a:pt x="131" y="7"/>
                  </a:lnTo>
                  <a:lnTo>
                    <a:pt x="125" y="8"/>
                  </a:lnTo>
                  <a:lnTo>
                    <a:pt x="118" y="10"/>
                  </a:lnTo>
                  <a:lnTo>
                    <a:pt x="112" y="12"/>
                  </a:lnTo>
                  <a:lnTo>
                    <a:pt x="107" y="15"/>
                  </a:lnTo>
                  <a:lnTo>
                    <a:pt x="100" y="17"/>
                  </a:lnTo>
                  <a:lnTo>
                    <a:pt x="95" y="21"/>
                  </a:lnTo>
                  <a:lnTo>
                    <a:pt x="90" y="23"/>
                  </a:lnTo>
                  <a:lnTo>
                    <a:pt x="84" y="26"/>
                  </a:lnTo>
                  <a:lnTo>
                    <a:pt x="79" y="30"/>
                  </a:lnTo>
                  <a:lnTo>
                    <a:pt x="74" y="33"/>
                  </a:lnTo>
                  <a:lnTo>
                    <a:pt x="68" y="38"/>
                  </a:lnTo>
                  <a:lnTo>
                    <a:pt x="63" y="41"/>
                  </a:lnTo>
                  <a:lnTo>
                    <a:pt x="59" y="45"/>
                  </a:lnTo>
                  <a:lnTo>
                    <a:pt x="54" y="49"/>
                  </a:lnTo>
                  <a:lnTo>
                    <a:pt x="49" y="55"/>
                  </a:lnTo>
                  <a:lnTo>
                    <a:pt x="45" y="59"/>
                  </a:lnTo>
                  <a:lnTo>
                    <a:pt x="41" y="64"/>
                  </a:lnTo>
                  <a:lnTo>
                    <a:pt x="36" y="68"/>
                  </a:lnTo>
                  <a:lnTo>
                    <a:pt x="33" y="74"/>
                  </a:lnTo>
                  <a:lnTo>
                    <a:pt x="29" y="79"/>
                  </a:lnTo>
                  <a:lnTo>
                    <a:pt x="26" y="84"/>
                  </a:lnTo>
                  <a:lnTo>
                    <a:pt x="23" y="90"/>
                  </a:lnTo>
                  <a:lnTo>
                    <a:pt x="19" y="95"/>
                  </a:lnTo>
                  <a:lnTo>
                    <a:pt x="17" y="101"/>
                  </a:lnTo>
                  <a:lnTo>
                    <a:pt x="14" y="107"/>
                  </a:lnTo>
                  <a:lnTo>
                    <a:pt x="12" y="113"/>
                  </a:lnTo>
                  <a:lnTo>
                    <a:pt x="10" y="118"/>
                  </a:lnTo>
                  <a:lnTo>
                    <a:pt x="8" y="125"/>
                  </a:lnTo>
                  <a:lnTo>
                    <a:pt x="7" y="131"/>
                  </a:lnTo>
                  <a:lnTo>
                    <a:pt x="5" y="138"/>
                  </a:lnTo>
                  <a:lnTo>
                    <a:pt x="3" y="144"/>
                  </a:lnTo>
                  <a:lnTo>
                    <a:pt x="2" y="150"/>
                  </a:lnTo>
                  <a:lnTo>
                    <a:pt x="1" y="156"/>
                  </a:lnTo>
                  <a:lnTo>
                    <a:pt x="1" y="162"/>
                  </a:lnTo>
                  <a:lnTo>
                    <a:pt x="0" y="169"/>
                  </a:lnTo>
                  <a:lnTo>
                    <a:pt x="0" y="175"/>
                  </a:lnTo>
                  <a:lnTo>
                    <a:pt x="0" y="181"/>
                  </a:lnTo>
                  <a:lnTo>
                    <a:pt x="1" y="188"/>
                  </a:lnTo>
                  <a:lnTo>
                    <a:pt x="1" y="194"/>
                  </a:lnTo>
                  <a:lnTo>
                    <a:pt x="2" y="200"/>
                  </a:lnTo>
                  <a:lnTo>
                    <a:pt x="3" y="207"/>
                  </a:lnTo>
                  <a:lnTo>
                    <a:pt x="5" y="213"/>
                  </a:lnTo>
                  <a:lnTo>
                    <a:pt x="7" y="220"/>
                  </a:lnTo>
                  <a:lnTo>
                    <a:pt x="8" y="226"/>
                  </a:lnTo>
                  <a:lnTo>
                    <a:pt x="10" y="231"/>
                  </a:lnTo>
                  <a:lnTo>
                    <a:pt x="12" y="238"/>
                  </a:lnTo>
                  <a:lnTo>
                    <a:pt x="14" y="244"/>
                  </a:lnTo>
                  <a:lnTo>
                    <a:pt x="17" y="249"/>
                  </a:lnTo>
                  <a:lnTo>
                    <a:pt x="19" y="255"/>
                  </a:lnTo>
                  <a:lnTo>
                    <a:pt x="23" y="261"/>
                  </a:lnTo>
                  <a:lnTo>
                    <a:pt x="26" y="266"/>
                  </a:lnTo>
                  <a:lnTo>
                    <a:pt x="29" y="272"/>
                  </a:lnTo>
                  <a:lnTo>
                    <a:pt x="33" y="277"/>
                  </a:lnTo>
                  <a:lnTo>
                    <a:pt x="36" y="282"/>
                  </a:lnTo>
                  <a:lnTo>
                    <a:pt x="41" y="287"/>
                  </a:lnTo>
                  <a:lnTo>
                    <a:pt x="45" y="292"/>
                  </a:lnTo>
                  <a:lnTo>
                    <a:pt x="49" y="296"/>
                  </a:lnTo>
                  <a:lnTo>
                    <a:pt x="54" y="301"/>
                  </a:lnTo>
                  <a:lnTo>
                    <a:pt x="59" y="306"/>
                  </a:lnTo>
                  <a:lnTo>
                    <a:pt x="63" y="309"/>
                  </a:lnTo>
                  <a:lnTo>
                    <a:pt x="68" y="313"/>
                  </a:lnTo>
                  <a:lnTo>
                    <a:pt x="74" y="318"/>
                  </a:lnTo>
                  <a:lnTo>
                    <a:pt x="79" y="321"/>
                  </a:lnTo>
                  <a:lnTo>
                    <a:pt x="84" y="324"/>
                  </a:lnTo>
                  <a:lnTo>
                    <a:pt x="90" y="327"/>
                  </a:lnTo>
                  <a:lnTo>
                    <a:pt x="95" y="330"/>
                  </a:lnTo>
                  <a:lnTo>
                    <a:pt x="100" y="334"/>
                  </a:lnTo>
                  <a:lnTo>
                    <a:pt x="107" y="336"/>
                  </a:lnTo>
                  <a:lnTo>
                    <a:pt x="112" y="339"/>
                  </a:lnTo>
                  <a:lnTo>
                    <a:pt x="118" y="341"/>
                  </a:lnTo>
                  <a:lnTo>
                    <a:pt x="125" y="342"/>
                  </a:lnTo>
                  <a:lnTo>
                    <a:pt x="131" y="344"/>
                  </a:lnTo>
                  <a:lnTo>
                    <a:pt x="137" y="345"/>
                  </a:lnTo>
                  <a:lnTo>
                    <a:pt x="143" y="347"/>
                  </a:lnTo>
                  <a:lnTo>
                    <a:pt x="149" y="348"/>
                  </a:lnTo>
                  <a:lnTo>
                    <a:pt x="156" y="348"/>
                  </a:lnTo>
                  <a:lnTo>
                    <a:pt x="162" y="350"/>
                  </a:lnTo>
                  <a:lnTo>
                    <a:pt x="169" y="350"/>
                  </a:lnTo>
                  <a:lnTo>
                    <a:pt x="175" y="350"/>
                  </a:lnTo>
                  <a:lnTo>
                    <a:pt x="181" y="350"/>
                  </a:lnTo>
                  <a:lnTo>
                    <a:pt x="188" y="350"/>
                  </a:lnTo>
                  <a:lnTo>
                    <a:pt x="194" y="348"/>
                  </a:lnTo>
                  <a:lnTo>
                    <a:pt x="200" y="348"/>
                  </a:lnTo>
                  <a:lnTo>
                    <a:pt x="207" y="347"/>
                  </a:lnTo>
                  <a:lnTo>
                    <a:pt x="213" y="345"/>
                  </a:lnTo>
                  <a:lnTo>
                    <a:pt x="219" y="344"/>
                  </a:lnTo>
                  <a:lnTo>
                    <a:pt x="225" y="342"/>
                  </a:lnTo>
                  <a:lnTo>
                    <a:pt x="231" y="341"/>
                  </a:lnTo>
                  <a:lnTo>
                    <a:pt x="238" y="339"/>
                  </a:lnTo>
                  <a:lnTo>
                    <a:pt x="243" y="336"/>
                  </a:lnTo>
                  <a:lnTo>
                    <a:pt x="249" y="334"/>
                  </a:lnTo>
                  <a:lnTo>
                    <a:pt x="255" y="330"/>
                  </a:lnTo>
                  <a:lnTo>
                    <a:pt x="260" y="327"/>
                  </a:lnTo>
                  <a:lnTo>
                    <a:pt x="265" y="324"/>
                  </a:lnTo>
                  <a:lnTo>
                    <a:pt x="271" y="321"/>
                  </a:lnTo>
                  <a:lnTo>
                    <a:pt x="276" y="318"/>
                  </a:lnTo>
                  <a:lnTo>
                    <a:pt x="281" y="313"/>
                  </a:lnTo>
                  <a:lnTo>
                    <a:pt x="287" y="309"/>
                  </a:lnTo>
                  <a:lnTo>
                    <a:pt x="291" y="306"/>
                  </a:lnTo>
                  <a:lnTo>
                    <a:pt x="296" y="301"/>
                  </a:lnTo>
                  <a:lnTo>
                    <a:pt x="301" y="296"/>
                  </a:lnTo>
                  <a:lnTo>
                    <a:pt x="305" y="292"/>
                  </a:lnTo>
                  <a:lnTo>
                    <a:pt x="309" y="287"/>
                  </a:lnTo>
                  <a:lnTo>
                    <a:pt x="313" y="282"/>
                  </a:lnTo>
                  <a:lnTo>
                    <a:pt x="317" y="277"/>
                  </a:lnTo>
                  <a:lnTo>
                    <a:pt x="321" y="272"/>
                  </a:lnTo>
                  <a:lnTo>
                    <a:pt x="324" y="266"/>
                  </a:lnTo>
                  <a:lnTo>
                    <a:pt x="327" y="261"/>
                  </a:lnTo>
                  <a:lnTo>
                    <a:pt x="330" y="255"/>
                  </a:lnTo>
                  <a:lnTo>
                    <a:pt x="332" y="249"/>
                  </a:lnTo>
                  <a:lnTo>
                    <a:pt x="336" y="244"/>
                  </a:lnTo>
                  <a:lnTo>
                    <a:pt x="338" y="238"/>
                  </a:lnTo>
                  <a:lnTo>
                    <a:pt x="340" y="231"/>
                  </a:lnTo>
                  <a:lnTo>
                    <a:pt x="342" y="226"/>
                  </a:lnTo>
                  <a:lnTo>
                    <a:pt x="343" y="220"/>
                  </a:lnTo>
                  <a:lnTo>
                    <a:pt x="345" y="213"/>
                  </a:lnTo>
                  <a:lnTo>
                    <a:pt x="346" y="207"/>
                  </a:lnTo>
                  <a:lnTo>
                    <a:pt x="347" y="200"/>
                  </a:lnTo>
                  <a:lnTo>
                    <a:pt x="348" y="194"/>
                  </a:lnTo>
                  <a:lnTo>
                    <a:pt x="348" y="188"/>
                  </a:lnTo>
                  <a:lnTo>
                    <a:pt x="350" y="181"/>
                  </a:lnTo>
                  <a:lnTo>
                    <a:pt x="350" y="17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81149" name="Text Box 221"/>
          <p:cNvSpPr txBox="1">
            <a:spLocks noChangeArrowheads="1"/>
          </p:cNvSpPr>
          <p:nvPr/>
        </p:nvSpPr>
        <p:spPr bwMode="auto">
          <a:xfrm>
            <a:off x="533400" y="1524000"/>
            <a:ext cx="793750" cy="42814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CCFFFF"/>
                    </a:gs>
                    <a:gs pos="50000">
                      <a:srgbClr val="FFFFFF"/>
                    </a:gs>
                    <a:gs pos="100000">
                      <a:srgbClr val="CCFFFF"/>
                    </a:gs>
                  </a:gsLst>
                  <a:lin ang="18900000" scaled="1"/>
                </a:gra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vert="eaVert">
            <a:spAutoFit/>
          </a:bodyPr>
          <a:lstStyle/>
          <a:p>
            <a:pPr algn="l"/>
            <a:r>
              <a:rPr lang="zh-CN" altLang="en-US" sz="4000" b="1">
                <a:solidFill>
                  <a:srgbClr val="FF3300"/>
                </a:solidFill>
                <a:effectLst/>
                <a:ea typeface="黑体" pitchFamily="2" charset="-122"/>
              </a:rPr>
              <a:t>组合体尺寸标注</a:t>
            </a:r>
          </a:p>
        </p:txBody>
      </p:sp>
      <p:grpSp>
        <p:nvGrpSpPr>
          <p:cNvPr id="381216" name="Group 288"/>
          <p:cNvGrpSpPr>
            <a:grpSpLocks/>
          </p:cNvGrpSpPr>
          <p:nvPr/>
        </p:nvGrpSpPr>
        <p:grpSpPr bwMode="auto">
          <a:xfrm>
            <a:off x="4171950" y="549275"/>
            <a:ext cx="3130550" cy="2087563"/>
            <a:chOff x="2653" y="346"/>
            <a:chExt cx="1972" cy="1315"/>
          </a:xfrm>
        </p:grpSpPr>
        <p:sp>
          <p:nvSpPr>
            <p:cNvPr id="381150" name="Line 222"/>
            <p:cNvSpPr>
              <a:spLocks noChangeShapeType="1"/>
            </p:cNvSpPr>
            <p:nvPr/>
          </p:nvSpPr>
          <p:spPr bwMode="auto">
            <a:xfrm>
              <a:off x="3093" y="651"/>
              <a:ext cx="153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151" name="Line 223"/>
            <p:cNvSpPr>
              <a:spLocks noChangeShapeType="1"/>
            </p:cNvSpPr>
            <p:nvPr/>
          </p:nvSpPr>
          <p:spPr bwMode="auto">
            <a:xfrm flipH="1">
              <a:off x="2653" y="651"/>
              <a:ext cx="440" cy="10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381152" name="Group 224"/>
            <p:cNvGrpSpPr>
              <a:grpSpLocks/>
            </p:cNvGrpSpPr>
            <p:nvPr/>
          </p:nvGrpSpPr>
          <p:grpSpPr bwMode="auto">
            <a:xfrm>
              <a:off x="3243" y="346"/>
              <a:ext cx="1272" cy="266"/>
              <a:chOff x="2356" y="1433"/>
              <a:chExt cx="914" cy="191"/>
            </a:xfrm>
          </p:grpSpPr>
          <p:sp>
            <p:nvSpPr>
              <p:cNvPr id="381153" name="Line 225"/>
              <p:cNvSpPr>
                <a:spLocks noChangeShapeType="1"/>
              </p:cNvSpPr>
              <p:nvPr/>
            </p:nvSpPr>
            <p:spPr bwMode="auto">
              <a:xfrm>
                <a:off x="2392" y="1443"/>
                <a:ext cx="0" cy="16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154" name="Line 226"/>
              <p:cNvSpPr>
                <a:spLocks noChangeShapeType="1"/>
              </p:cNvSpPr>
              <p:nvPr/>
            </p:nvSpPr>
            <p:spPr bwMode="auto">
              <a:xfrm flipH="1">
                <a:off x="2386" y="1575"/>
                <a:ext cx="35" cy="3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155" name="Line 227"/>
              <p:cNvSpPr>
                <a:spLocks noChangeShapeType="1"/>
              </p:cNvSpPr>
              <p:nvPr/>
            </p:nvSpPr>
            <p:spPr bwMode="auto">
              <a:xfrm flipV="1">
                <a:off x="2356" y="1516"/>
                <a:ext cx="113" cy="1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156" name="Freeform 228"/>
              <p:cNvSpPr>
                <a:spLocks/>
              </p:cNvSpPr>
              <p:nvPr/>
            </p:nvSpPr>
            <p:spPr bwMode="auto">
              <a:xfrm>
                <a:off x="2392" y="1447"/>
                <a:ext cx="49" cy="59"/>
              </a:xfrm>
              <a:custGeom>
                <a:avLst/>
                <a:gdLst>
                  <a:gd name="T0" fmla="*/ 341 w 341"/>
                  <a:gd name="T1" fmla="*/ 0 h 412"/>
                  <a:gd name="T2" fmla="*/ 198 w 341"/>
                  <a:gd name="T3" fmla="*/ 213 h 412"/>
                  <a:gd name="T4" fmla="*/ 0 w 341"/>
                  <a:gd name="T5" fmla="*/ 412 h 4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1" h="412">
                    <a:moveTo>
                      <a:pt x="341" y="0"/>
                    </a:moveTo>
                    <a:lnTo>
                      <a:pt x="198" y="213"/>
                    </a:lnTo>
                    <a:lnTo>
                      <a:pt x="0" y="412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157" name="Freeform 229"/>
              <p:cNvSpPr>
                <a:spLocks/>
              </p:cNvSpPr>
              <p:nvPr/>
            </p:nvSpPr>
            <p:spPr bwMode="auto">
              <a:xfrm>
                <a:off x="2408" y="1524"/>
                <a:ext cx="61" cy="75"/>
              </a:xfrm>
              <a:custGeom>
                <a:avLst/>
                <a:gdLst>
                  <a:gd name="T0" fmla="*/ 0 w 426"/>
                  <a:gd name="T1" fmla="*/ 0 h 525"/>
                  <a:gd name="T2" fmla="*/ 271 w 426"/>
                  <a:gd name="T3" fmla="*/ 525 h 525"/>
                  <a:gd name="T4" fmla="*/ 426 w 426"/>
                  <a:gd name="T5" fmla="*/ 511 h 5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26" h="525">
                    <a:moveTo>
                      <a:pt x="0" y="0"/>
                    </a:moveTo>
                    <a:lnTo>
                      <a:pt x="271" y="525"/>
                    </a:lnTo>
                    <a:lnTo>
                      <a:pt x="426" y="511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158" name="Freeform 230"/>
              <p:cNvSpPr>
                <a:spLocks/>
              </p:cNvSpPr>
              <p:nvPr/>
            </p:nvSpPr>
            <p:spPr bwMode="auto">
              <a:xfrm>
                <a:off x="2492" y="1463"/>
                <a:ext cx="32" cy="157"/>
              </a:xfrm>
              <a:custGeom>
                <a:avLst/>
                <a:gdLst>
                  <a:gd name="T0" fmla="*/ 226 w 226"/>
                  <a:gd name="T1" fmla="*/ 0 h 1093"/>
                  <a:gd name="T2" fmla="*/ 198 w 226"/>
                  <a:gd name="T3" fmla="*/ 440 h 1093"/>
                  <a:gd name="T4" fmla="*/ 112 w 226"/>
                  <a:gd name="T5" fmla="*/ 866 h 1093"/>
                  <a:gd name="T6" fmla="*/ 0 w 226"/>
                  <a:gd name="T7" fmla="*/ 1093 h 10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6" h="1093">
                    <a:moveTo>
                      <a:pt x="226" y="0"/>
                    </a:moveTo>
                    <a:lnTo>
                      <a:pt x="198" y="440"/>
                    </a:lnTo>
                    <a:lnTo>
                      <a:pt x="112" y="866"/>
                    </a:lnTo>
                    <a:lnTo>
                      <a:pt x="0" y="1093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159" name="Line 231"/>
              <p:cNvSpPr>
                <a:spLocks noChangeShapeType="1"/>
              </p:cNvSpPr>
              <p:nvPr/>
            </p:nvSpPr>
            <p:spPr bwMode="auto">
              <a:xfrm>
                <a:off x="2552" y="1435"/>
                <a:ext cx="11" cy="3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160" name="Line 232"/>
              <p:cNvSpPr>
                <a:spLocks noChangeShapeType="1"/>
              </p:cNvSpPr>
              <p:nvPr/>
            </p:nvSpPr>
            <p:spPr bwMode="auto">
              <a:xfrm flipV="1">
                <a:off x="2524" y="1470"/>
                <a:ext cx="81" cy="1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161" name="Line 233"/>
              <p:cNvSpPr>
                <a:spLocks noChangeShapeType="1"/>
              </p:cNvSpPr>
              <p:nvPr/>
            </p:nvSpPr>
            <p:spPr bwMode="auto">
              <a:xfrm>
                <a:off x="2546" y="1480"/>
                <a:ext cx="0" cy="6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162" name="Line 234"/>
              <p:cNvSpPr>
                <a:spLocks noChangeShapeType="1"/>
              </p:cNvSpPr>
              <p:nvPr/>
            </p:nvSpPr>
            <p:spPr bwMode="auto">
              <a:xfrm flipV="1">
                <a:off x="2546" y="1530"/>
                <a:ext cx="33" cy="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163" name="Line 235"/>
              <p:cNvSpPr>
                <a:spLocks noChangeShapeType="1"/>
              </p:cNvSpPr>
              <p:nvPr/>
            </p:nvSpPr>
            <p:spPr bwMode="auto">
              <a:xfrm flipV="1">
                <a:off x="2575" y="1478"/>
                <a:ext cx="2" cy="5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164" name="Line 236"/>
              <p:cNvSpPr>
                <a:spLocks noChangeShapeType="1"/>
              </p:cNvSpPr>
              <p:nvPr/>
            </p:nvSpPr>
            <p:spPr bwMode="auto">
              <a:xfrm flipV="1">
                <a:off x="2540" y="1549"/>
                <a:ext cx="41" cy="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165" name="Line 237"/>
              <p:cNvSpPr>
                <a:spLocks noChangeShapeType="1"/>
              </p:cNvSpPr>
              <p:nvPr/>
            </p:nvSpPr>
            <p:spPr bwMode="auto">
              <a:xfrm flipH="1">
                <a:off x="2510" y="1589"/>
                <a:ext cx="50" cy="3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166" name="Freeform 238"/>
              <p:cNvSpPr>
                <a:spLocks/>
              </p:cNvSpPr>
              <p:nvPr/>
            </p:nvSpPr>
            <p:spPr bwMode="auto">
              <a:xfrm>
                <a:off x="2560" y="1543"/>
                <a:ext cx="23" cy="46"/>
              </a:xfrm>
              <a:custGeom>
                <a:avLst/>
                <a:gdLst>
                  <a:gd name="T0" fmla="*/ 0 w 156"/>
                  <a:gd name="T1" fmla="*/ 326 h 326"/>
                  <a:gd name="T2" fmla="*/ 85 w 156"/>
                  <a:gd name="T3" fmla="*/ 198 h 326"/>
                  <a:gd name="T4" fmla="*/ 156 w 156"/>
                  <a:gd name="T5" fmla="*/ 0 h 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6" h="326">
                    <a:moveTo>
                      <a:pt x="0" y="326"/>
                    </a:moveTo>
                    <a:lnTo>
                      <a:pt x="85" y="198"/>
                    </a:lnTo>
                    <a:lnTo>
                      <a:pt x="156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167" name="Freeform 239"/>
              <p:cNvSpPr>
                <a:spLocks/>
              </p:cNvSpPr>
              <p:nvPr/>
            </p:nvSpPr>
            <p:spPr bwMode="auto">
              <a:xfrm>
                <a:off x="2540" y="1565"/>
                <a:ext cx="69" cy="59"/>
              </a:xfrm>
              <a:custGeom>
                <a:avLst/>
                <a:gdLst>
                  <a:gd name="T0" fmla="*/ 0 w 483"/>
                  <a:gd name="T1" fmla="*/ 0 h 412"/>
                  <a:gd name="T2" fmla="*/ 397 w 483"/>
                  <a:gd name="T3" fmla="*/ 412 h 412"/>
                  <a:gd name="T4" fmla="*/ 483 w 483"/>
                  <a:gd name="T5" fmla="*/ 412 h 4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83" h="412">
                    <a:moveTo>
                      <a:pt x="0" y="0"/>
                    </a:moveTo>
                    <a:lnTo>
                      <a:pt x="397" y="412"/>
                    </a:lnTo>
                    <a:lnTo>
                      <a:pt x="483" y="412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168" name="Line 240"/>
              <p:cNvSpPr>
                <a:spLocks noChangeShapeType="1"/>
              </p:cNvSpPr>
              <p:nvPr/>
            </p:nvSpPr>
            <p:spPr bwMode="auto">
              <a:xfrm flipV="1">
                <a:off x="2526" y="1504"/>
                <a:ext cx="79" cy="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169" name="Line 241"/>
              <p:cNvSpPr>
                <a:spLocks noChangeShapeType="1"/>
              </p:cNvSpPr>
              <p:nvPr/>
            </p:nvSpPr>
            <p:spPr bwMode="auto">
              <a:xfrm flipV="1">
                <a:off x="2676" y="1518"/>
                <a:ext cx="36" cy="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170" name="Freeform 242"/>
              <p:cNvSpPr>
                <a:spLocks/>
              </p:cNvSpPr>
              <p:nvPr/>
            </p:nvSpPr>
            <p:spPr bwMode="auto">
              <a:xfrm>
                <a:off x="2678" y="1514"/>
                <a:ext cx="36" cy="95"/>
              </a:xfrm>
              <a:custGeom>
                <a:avLst/>
                <a:gdLst>
                  <a:gd name="T0" fmla="*/ 254 w 254"/>
                  <a:gd name="T1" fmla="*/ 0 h 666"/>
                  <a:gd name="T2" fmla="*/ 198 w 254"/>
                  <a:gd name="T3" fmla="*/ 327 h 666"/>
                  <a:gd name="T4" fmla="*/ 99 w 254"/>
                  <a:gd name="T5" fmla="*/ 666 h 666"/>
                  <a:gd name="T6" fmla="*/ 0 w 254"/>
                  <a:gd name="T7" fmla="*/ 497 h 6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666">
                    <a:moveTo>
                      <a:pt x="254" y="0"/>
                    </a:moveTo>
                    <a:lnTo>
                      <a:pt x="198" y="327"/>
                    </a:lnTo>
                    <a:lnTo>
                      <a:pt x="99" y="666"/>
                    </a:lnTo>
                    <a:lnTo>
                      <a:pt x="0" y="497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171" name="Freeform 243"/>
              <p:cNvSpPr>
                <a:spLocks/>
              </p:cNvSpPr>
              <p:nvPr/>
            </p:nvSpPr>
            <p:spPr bwMode="auto">
              <a:xfrm>
                <a:off x="2627" y="1482"/>
                <a:ext cx="59" cy="133"/>
              </a:xfrm>
              <a:custGeom>
                <a:avLst/>
                <a:gdLst>
                  <a:gd name="T0" fmla="*/ 411 w 411"/>
                  <a:gd name="T1" fmla="*/ 0 h 936"/>
                  <a:gd name="T2" fmla="*/ 312 w 411"/>
                  <a:gd name="T3" fmla="*/ 383 h 936"/>
                  <a:gd name="T4" fmla="*/ 185 w 411"/>
                  <a:gd name="T5" fmla="*/ 724 h 936"/>
                  <a:gd name="T6" fmla="*/ 0 w 411"/>
                  <a:gd name="T7" fmla="*/ 936 h 9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11" h="936">
                    <a:moveTo>
                      <a:pt x="411" y="0"/>
                    </a:moveTo>
                    <a:lnTo>
                      <a:pt x="312" y="383"/>
                    </a:lnTo>
                    <a:lnTo>
                      <a:pt x="185" y="724"/>
                    </a:lnTo>
                    <a:lnTo>
                      <a:pt x="0" y="936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172" name="Line 244"/>
              <p:cNvSpPr>
                <a:spLocks noChangeShapeType="1"/>
              </p:cNvSpPr>
              <p:nvPr/>
            </p:nvSpPr>
            <p:spPr bwMode="auto">
              <a:xfrm flipV="1">
                <a:off x="2631" y="1476"/>
                <a:ext cx="108" cy="1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173" name="Line 245"/>
              <p:cNvSpPr>
                <a:spLocks noChangeShapeType="1"/>
              </p:cNvSpPr>
              <p:nvPr/>
            </p:nvSpPr>
            <p:spPr bwMode="auto">
              <a:xfrm>
                <a:off x="2682" y="1433"/>
                <a:ext cx="8" cy="3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174" name="Line 246"/>
              <p:cNvSpPr>
                <a:spLocks noChangeShapeType="1"/>
              </p:cNvSpPr>
              <p:nvPr/>
            </p:nvSpPr>
            <p:spPr bwMode="auto">
              <a:xfrm flipH="1">
                <a:off x="2795" y="1435"/>
                <a:ext cx="21" cy="4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175" name="Line 247"/>
              <p:cNvSpPr>
                <a:spLocks noChangeShapeType="1"/>
              </p:cNvSpPr>
              <p:nvPr/>
            </p:nvSpPr>
            <p:spPr bwMode="auto">
              <a:xfrm>
                <a:off x="2771" y="1462"/>
                <a:ext cx="2" cy="14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176" name="Line 248"/>
              <p:cNvSpPr>
                <a:spLocks noChangeShapeType="1"/>
              </p:cNvSpPr>
              <p:nvPr/>
            </p:nvSpPr>
            <p:spPr bwMode="auto">
              <a:xfrm flipV="1">
                <a:off x="2773" y="1478"/>
                <a:ext cx="85" cy="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177" name="Freeform 249"/>
              <p:cNvSpPr>
                <a:spLocks/>
              </p:cNvSpPr>
              <p:nvPr/>
            </p:nvSpPr>
            <p:spPr bwMode="auto">
              <a:xfrm>
                <a:off x="2832" y="1463"/>
                <a:ext cx="28" cy="152"/>
              </a:xfrm>
              <a:custGeom>
                <a:avLst/>
                <a:gdLst>
                  <a:gd name="T0" fmla="*/ 198 w 198"/>
                  <a:gd name="T1" fmla="*/ 0 h 1064"/>
                  <a:gd name="T2" fmla="*/ 184 w 198"/>
                  <a:gd name="T3" fmla="*/ 597 h 1064"/>
                  <a:gd name="T4" fmla="*/ 155 w 198"/>
                  <a:gd name="T5" fmla="*/ 1064 h 1064"/>
                  <a:gd name="T6" fmla="*/ 0 w 198"/>
                  <a:gd name="T7" fmla="*/ 852 h 1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8" h="1064">
                    <a:moveTo>
                      <a:pt x="198" y="0"/>
                    </a:moveTo>
                    <a:lnTo>
                      <a:pt x="184" y="597"/>
                    </a:lnTo>
                    <a:lnTo>
                      <a:pt x="155" y="1064"/>
                    </a:lnTo>
                    <a:lnTo>
                      <a:pt x="0" y="852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178" name="Line 250"/>
              <p:cNvSpPr>
                <a:spLocks noChangeShapeType="1"/>
              </p:cNvSpPr>
              <p:nvPr/>
            </p:nvSpPr>
            <p:spPr bwMode="auto">
              <a:xfrm>
                <a:off x="2800" y="1506"/>
                <a:ext cx="0" cy="7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179" name="Line 251"/>
              <p:cNvSpPr>
                <a:spLocks noChangeShapeType="1"/>
              </p:cNvSpPr>
              <p:nvPr/>
            </p:nvSpPr>
            <p:spPr bwMode="auto">
              <a:xfrm>
                <a:off x="2832" y="1514"/>
                <a:ext cx="0" cy="4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180" name="Line 252"/>
              <p:cNvSpPr>
                <a:spLocks noChangeShapeType="1"/>
              </p:cNvSpPr>
              <p:nvPr/>
            </p:nvSpPr>
            <p:spPr bwMode="auto">
              <a:xfrm flipH="1">
                <a:off x="2800" y="1563"/>
                <a:ext cx="36" cy="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181" name="Line 253"/>
              <p:cNvSpPr>
                <a:spLocks noChangeShapeType="1"/>
              </p:cNvSpPr>
              <p:nvPr/>
            </p:nvSpPr>
            <p:spPr bwMode="auto">
              <a:xfrm flipV="1">
                <a:off x="2800" y="1518"/>
                <a:ext cx="32" cy="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182" name="Line 254"/>
              <p:cNvSpPr>
                <a:spLocks noChangeShapeType="1"/>
              </p:cNvSpPr>
              <p:nvPr/>
            </p:nvSpPr>
            <p:spPr bwMode="auto">
              <a:xfrm flipH="1">
                <a:off x="2917" y="1439"/>
                <a:ext cx="12" cy="4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183" name="Line 255"/>
              <p:cNvSpPr>
                <a:spLocks noChangeShapeType="1"/>
              </p:cNvSpPr>
              <p:nvPr/>
            </p:nvSpPr>
            <p:spPr bwMode="auto">
              <a:xfrm flipV="1">
                <a:off x="2909" y="1571"/>
                <a:ext cx="28" cy="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184" name="Line 256"/>
              <p:cNvSpPr>
                <a:spLocks noChangeShapeType="1"/>
              </p:cNvSpPr>
              <p:nvPr/>
            </p:nvSpPr>
            <p:spPr bwMode="auto">
              <a:xfrm flipV="1">
                <a:off x="2941" y="1482"/>
                <a:ext cx="4" cy="10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185" name="Line 257"/>
              <p:cNvSpPr>
                <a:spLocks noChangeShapeType="1"/>
              </p:cNvSpPr>
              <p:nvPr/>
            </p:nvSpPr>
            <p:spPr bwMode="auto">
              <a:xfrm flipH="1">
                <a:off x="2911" y="1488"/>
                <a:ext cx="32" cy="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186" name="Line 258"/>
              <p:cNvSpPr>
                <a:spLocks noChangeShapeType="1"/>
              </p:cNvSpPr>
              <p:nvPr/>
            </p:nvSpPr>
            <p:spPr bwMode="auto">
              <a:xfrm flipV="1">
                <a:off x="2909" y="1528"/>
                <a:ext cx="24" cy="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187" name="Line 259"/>
              <p:cNvSpPr>
                <a:spLocks noChangeShapeType="1"/>
              </p:cNvSpPr>
              <p:nvPr/>
            </p:nvSpPr>
            <p:spPr bwMode="auto">
              <a:xfrm flipH="1">
                <a:off x="2951" y="1437"/>
                <a:ext cx="23" cy="7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188" name="Line 260"/>
              <p:cNvSpPr>
                <a:spLocks noChangeShapeType="1"/>
              </p:cNvSpPr>
              <p:nvPr/>
            </p:nvSpPr>
            <p:spPr bwMode="auto">
              <a:xfrm flipH="1" flipV="1">
                <a:off x="2972" y="1585"/>
                <a:ext cx="16" cy="2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189" name="Line 261"/>
              <p:cNvSpPr>
                <a:spLocks noChangeShapeType="1"/>
              </p:cNvSpPr>
              <p:nvPr/>
            </p:nvSpPr>
            <p:spPr bwMode="auto">
              <a:xfrm>
                <a:off x="2966" y="1516"/>
                <a:ext cx="14" cy="3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190" name="Freeform 262"/>
              <p:cNvSpPr>
                <a:spLocks/>
              </p:cNvSpPr>
              <p:nvPr/>
            </p:nvSpPr>
            <p:spPr bwMode="auto">
              <a:xfrm>
                <a:off x="2988" y="1478"/>
                <a:ext cx="14" cy="135"/>
              </a:xfrm>
              <a:custGeom>
                <a:avLst/>
                <a:gdLst>
                  <a:gd name="T0" fmla="*/ 0 w 100"/>
                  <a:gd name="T1" fmla="*/ 951 h 951"/>
                  <a:gd name="T2" fmla="*/ 57 w 100"/>
                  <a:gd name="T3" fmla="*/ 554 h 951"/>
                  <a:gd name="T4" fmla="*/ 100 w 100"/>
                  <a:gd name="T5" fmla="*/ 0 h 9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0" h="951">
                    <a:moveTo>
                      <a:pt x="0" y="951"/>
                    </a:moveTo>
                    <a:lnTo>
                      <a:pt x="57" y="554"/>
                    </a:lnTo>
                    <a:lnTo>
                      <a:pt x="10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191" name="Line 263"/>
              <p:cNvSpPr>
                <a:spLocks noChangeShapeType="1"/>
              </p:cNvSpPr>
              <p:nvPr/>
            </p:nvSpPr>
            <p:spPr bwMode="auto">
              <a:xfrm flipV="1">
                <a:off x="2962" y="1484"/>
                <a:ext cx="38" cy="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192" name="Line 264"/>
              <p:cNvSpPr>
                <a:spLocks noChangeShapeType="1"/>
              </p:cNvSpPr>
              <p:nvPr/>
            </p:nvSpPr>
            <p:spPr bwMode="auto">
              <a:xfrm>
                <a:off x="2909" y="1480"/>
                <a:ext cx="0" cy="10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193" name="Line 265"/>
              <p:cNvSpPr>
                <a:spLocks noChangeShapeType="1"/>
              </p:cNvSpPr>
              <p:nvPr/>
            </p:nvSpPr>
            <p:spPr bwMode="auto">
              <a:xfrm flipV="1">
                <a:off x="3039" y="1603"/>
                <a:ext cx="91" cy="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194" name="Line 266"/>
              <p:cNvSpPr>
                <a:spLocks noChangeShapeType="1"/>
              </p:cNvSpPr>
              <p:nvPr/>
            </p:nvSpPr>
            <p:spPr bwMode="auto">
              <a:xfrm flipV="1">
                <a:off x="3043" y="1465"/>
                <a:ext cx="85" cy="1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195" name="Line 267"/>
              <p:cNvSpPr>
                <a:spLocks noChangeShapeType="1"/>
              </p:cNvSpPr>
              <p:nvPr/>
            </p:nvSpPr>
            <p:spPr bwMode="auto">
              <a:xfrm flipV="1">
                <a:off x="3030" y="1526"/>
                <a:ext cx="102" cy="1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196" name="Line 268"/>
              <p:cNvSpPr>
                <a:spLocks noChangeShapeType="1"/>
              </p:cNvSpPr>
              <p:nvPr/>
            </p:nvSpPr>
            <p:spPr bwMode="auto">
              <a:xfrm>
                <a:off x="3071" y="1443"/>
                <a:ext cx="0" cy="8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197" name="Line 269"/>
              <p:cNvSpPr>
                <a:spLocks noChangeShapeType="1"/>
              </p:cNvSpPr>
              <p:nvPr/>
            </p:nvSpPr>
            <p:spPr bwMode="auto">
              <a:xfrm flipH="1">
                <a:off x="3101" y="1437"/>
                <a:ext cx="2" cy="9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198" name="Line 270"/>
              <p:cNvSpPr>
                <a:spLocks noChangeShapeType="1"/>
              </p:cNvSpPr>
              <p:nvPr/>
            </p:nvSpPr>
            <p:spPr bwMode="auto">
              <a:xfrm flipH="1">
                <a:off x="3026" y="1532"/>
                <a:ext cx="45" cy="6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199" name="Freeform 271"/>
              <p:cNvSpPr>
                <a:spLocks/>
              </p:cNvSpPr>
              <p:nvPr/>
            </p:nvSpPr>
            <p:spPr bwMode="auto">
              <a:xfrm>
                <a:off x="3097" y="1530"/>
                <a:ext cx="43" cy="53"/>
              </a:xfrm>
              <a:custGeom>
                <a:avLst/>
                <a:gdLst>
                  <a:gd name="T0" fmla="*/ 0 w 297"/>
                  <a:gd name="T1" fmla="*/ 0 h 368"/>
                  <a:gd name="T2" fmla="*/ 240 w 297"/>
                  <a:gd name="T3" fmla="*/ 368 h 368"/>
                  <a:gd name="T4" fmla="*/ 297 w 297"/>
                  <a:gd name="T5" fmla="*/ 368 h 3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7" h="368">
                    <a:moveTo>
                      <a:pt x="0" y="0"/>
                    </a:moveTo>
                    <a:lnTo>
                      <a:pt x="240" y="368"/>
                    </a:lnTo>
                    <a:lnTo>
                      <a:pt x="297" y="368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00" name="Line 272"/>
              <p:cNvSpPr>
                <a:spLocks noChangeShapeType="1"/>
              </p:cNvSpPr>
              <p:nvPr/>
            </p:nvSpPr>
            <p:spPr bwMode="auto">
              <a:xfrm>
                <a:off x="3083" y="1540"/>
                <a:ext cx="0" cy="6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01" name="Line 273"/>
              <p:cNvSpPr>
                <a:spLocks noChangeShapeType="1"/>
              </p:cNvSpPr>
              <p:nvPr/>
            </p:nvSpPr>
            <p:spPr bwMode="auto">
              <a:xfrm flipV="1">
                <a:off x="3071" y="1506"/>
                <a:ext cx="24" cy="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02" name="Line 274"/>
              <p:cNvSpPr>
                <a:spLocks noChangeShapeType="1"/>
              </p:cNvSpPr>
              <p:nvPr/>
            </p:nvSpPr>
            <p:spPr bwMode="auto">
              <a:xfrm flipV="1">
                <a:off x="3071" y="1488"/>
                <a:ext cx="24" cy="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03" name="Line 275"/>
              <p:cNvSpPr>
                <a:spLocks noChangeShapeType="1"/>
              </p:cNvSpPr>
              <p:nvPr/>
            </p:nvSpPr>
            <p:spPr bwMode="auto">
              <a:xfrm flipV="1">
                <a:off x="3061" y="1571"/>
                <a:ext cx="44" cy="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04" name="Freeform 276"/>
              <p:cNvSpPr>
                <a:spLocks/>
              </p:cNvSpPr>
              <p:nvPr/>
            </p:nvSpPr>
            <p:spPr bwMode="auto">
              <a:xfrm>
                <a:off x="3164" y="1494"/>
                <a:ext cx="33" cy="87"/>
              </a:xfrm>
              <a:custGeom>
                <a:avLst/>
                <a:gdLst>
                  <a:gd name="T0" fmla="*/ 0 w 227"/>
                  <a:gd name="T1" fmla="*/ 483 h 610"/>
                  <a:gd name="T2" fmla="*/ 71 w 227"/>
                  <a:gd name="T3" fmla="*/ 610 h 610"/>
                  <a:gd name="T4" fmla="*/ 227 w 227"/>
                  <a:gd name="T5" fmla="*/ 0 h 6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7" h="610">
                    <a:moveTo>
                      <a:pt x="0" y="483"/>
                    </a:moveTo>
                    <a:lnTo>
                      <a:pt x="71" y="610"/>
                    </a:lnTo>
                    <a:lnTo>
                      <a:pt x="227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05" name="Line 277"/>
              <p:cNvSpPr>
                <a:spLocks noChangeShapeType="1"/>
              </p:cNvSpPr>
              <p:nvPr/>
            </p:nvSpPr>
            <p:spPr bwMode="auto">
              <a:xfrm flipH="1" flipV="1">
                <a:off x="3170" y="1470"/>
                <a:ext cx="14" cy="2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06" name="Line 278"/>
              <p:cNvSpPr>
                <a:spLocks noChangeShapeType="1"/>
              </p:cNvSpPr>
              <p:nvPr/>
            </p:nvSpPr>
            <p:spPr bwMode="auto">
              <a:xfrm flipH="1">
                <a:off x="3197" y="1435"/>
                <a:ext cx="28" cy="8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07" name="Line 279"/>
              <p:cNvSpPr>
                <a:spLocks noChangeShapeType="1"/>
              </p:cNvSpPr>
              <p:nvPr/>
            </p:nvSpPr>
            <p:spPr bwMode="auto">
              <a:xfrm flipV="1">
                <a:off x="3211" y="1486"/>
                <a:ext cx="52" cy="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08" name="Line 280"/>
              <p:cNvSpPr>
                <a:spLocks noChangeShapeType="1"/>
              </p:cNvSpPr>
              <p:nvPr/>
            </p:nvSpPr>
            <p:spPr bwMode="auto">
              <a:xfrm flipV="1">
                <a:off x="3223" y="1520"/>
                <a:ext cx="38" cy="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09" name="Line 281"/>
              <p:cNvSpPr>
                <a:spLocks noChangeShapeType="1"/>
              </p:cNvSpPr>
              <p:nvPr/>
            </p:nvSpPr>
            <p:spPr bwMode="auto">
              <a:xfrm flipV="1">
                <a:off x="3223" y="1557"/>
                <a:ext cx="36" cy="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10" name="Line 282"/>
              <p:cNvSpPr>
                <a:spLocks noChangeShapeType="1"/>
              </p:cNvSpPr>
              <p:nvPr/>
            </p:nvSpPr>
            <p:spPr bwMode="auto">
              <a:xfrm flipH="1">
                <a:off x="3239" y="1490"/>
                <a:ext cx="2" cy="10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11" name="Line 283"/>
              <p:cNvSpPr>
                <a:spLocks noChangeShapeType="1"/>
              </p:cNvSpPr>
              <p:nvPr/>
            </p:nvSpPr>
            <p:spPr bwMode="auto">
              <a:xfrm flipV="1">
                <a:off x="3209" y="1593"/>
                <a:ext cx="61" cy="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12" name="Line 284"/>
              <p:cNvSpPr>
                <a:spLocks noChangeShapeType="1"/>
              </p:cNvSpPr>
              <p:nvPr/>
            </p:nvSpPr>
            <p:spPr bwMode="auto">
              <a:xfrm>
                <a:off x="3239" y="1447"/>
                <a:ext cx="8" cy="3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13" name="Line 285"/>
              <p:cNvSpPr>
                <a:spLocks noChangeShapeType="1"/>
              </p:cNvSpPr>
              <p:nvPr/>
            </p:nvSpPr>
            <p:spPr bwMode="auto">
              <a:xfrm>
                <a:off x="3209" y="1488"/>
                <a:ext cx="0" cy="12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381215" name="Line 287"/>
          <p:cNvSpPr>
            <a:spLocks noChangeShapeType="1"/>
          </p:cNvSpPr>
          <p:nvPr/>
        </p:nvSpPr>
        <p:spPr bwMode="auto">
          <a:xfrm flipV="1">
            <a:off x="4171950" y="1358900"/>
            <a:ext cx="0" cy="1925638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381217" name="Group 289"/>
          <p:cNvGrpSpPr>
            <a:grpSpLocks/>
          </p:cNvGrpSpPr>
          <p:nvPr/>
        </p:nvGrpSpPr>
        <p:grpSpPr bwMode="auto">
          <a:xfrm>
            <a:off x="2170113" y="5470525"/>
            <a:ext cx="2212975" cy="38100"/>
            <a:chOff x="1367" y="3446"/>
            <a:chExt cx="1394" cy="24"/>
          </a:xfrm>
        </p:grpSpPr>
        <p:sp>
          <p:nvSpPr>
            <p:cNvPr id="381218" name="Line 290"/>
            <p:cNvSpPr>
              <a:spLocks noChangeShapeType="1"/>
            </p:cNvSpPr>
            <p:nvPr/>
          </p:nvSpPr>
          <p:spPr bwMode="auto">
            <a:xfrm>
              <a:off x="1367" y="3458"/>
              <a:ext cx="16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219" name="Line 291"/>
            <p:cNvSpPr>
              <a:spLocks noChangeShapeType="1"/>
            </p:cNvSpPr>
            <p:nvPr/>
          </p:nvSpPr>
          <p:spPr bwMode="auto">
            <a:xfrm>
              <a:off x="1561" y="3458"/>
              <a:ext cx="2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220" name="Line 292"/>
            <p:cNvSpPr>
              <a:spLocks noChangeShapeType="1"/>
            </p:cNvSpPr>
            <p:nvPr/>
          </p:nvSpPr>
          <p:spPr bwMode="auto">
            <a:xfrm>
              <a:off x="1615" y="3458"/>
              <a:ext cx="24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221" name="Line 293"/>
            <p:cNvSpPr>
              <a:spLocks noChangeShapeType="1"/>
            </p:cNvSpPr>
            <p:nvPr/>
          </p:nvSpPr>
          <p:spPr bwMode="auto">
            <a:xfrm>
              <a:off x="1888" y="3458"/>
              <a:ext cx="2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222" name="Line 294"/>
            <p:cNvSpPr>
              <a:spLocks noChangeShapeType="1"/>
            </p:cNvSpPr>
            <p:nvPr/>
          </p:nvSpPr>
          <p:spPr bwMode="auto">
            <a:xfrm>
              <a:off x="1943" y="3458"/>
              <a:ext cx="24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223" name="Line 295"/>
            <p:cNvSpPr>
              <a:spLocks noChangeShapeType="1"/>
            </p:cNvSpPr>
            <p:nvPr/>
          </p:nvSpPr>
          <p:spPr bwMode="auto">
            <a:xfrm>
              <a:off x="2215" y="3458"/>
              <a:ext cx="2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224" name="Line 296"/>
            <p:cNvSpPr>
              <a:spLocks noChangeShapeType="1"/>
            </p:cNvSpPr>
            <p:nvPr/>
          </p:nvSpPr>
          <p:spPr bwMode="auto">
            <a:xfrm>
              <a:off x="2270" y="3458"/>
              <a:ext cx="24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225" name="Line 297"/>
            <p:cNvSpPr>
              <a:spLocks noChangeShapeType="1"/>
            </p:cNvSpPr>
            <p:nvPr/>
          </p:nvSpPr>
          <p:spPr bwMode="auto">
            <a:xfrm>
              <a:off x="2543" y="3458"/>
              <a:ext cx="2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226" name="Line 298"/>
            <p:cNvSpPr>
              <a:spLocks noChangeShapeType="1"/>
            </p:cNvSpPr>
            <p:nvPr/>
          </p:nvSpPr>
          <p:spPr bwMode="auto">
            <a:xfrm>
              <a:off x="2597" y="3458"/>
              <a:ext cx="16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227" name="Line 299"/>
            <p:cNvSpPr>
              <a:spLocks noChangeShapeType="1"/>
            </p:cNvSpPr>
            <p:nvPr/>
          </p:nvSpPr>
          <p:spPr bwMode="auto">
            <a:xfrm>
              <a:off x="2173" y="3446"/>
              <a:ext cx="0" cy="2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81299" name="Group 371"/>
          <p:cNvGrpSpPr>
            <a:grpSpLocks/>
          </p:cNvGrpSpPr>
          <p:nvPr/>
        </p:nvGrpSpPr>
        <p:grpSpPr bwMode="auto">
          <a:xfrm>
            <a:off x="3924300" y="4435475"/>
            <a:ext cx="3271838" cy="1055688"/>
            <a:chOff x="2472" y="2810"/>
            <a:chExt cx="2061" cy="665"/>
          </a:xfrm>
        </p:grpSpPr>
        <p:sp>
          <p:nvSpPr>
            <p:cNvPr id="381228" name="Line 300"/>
            <p:cNvSpPr>
              <a:spLocks noChangeShapeType="1"/>
            </p:cNvSpPr>
            <p:nvPr/>
          </p:nvSpPr>
          <p:spPr bwMode="auto">
            <a:xfrm>
              <a:off x="3001" y="3122"/>
              <a:ext cx="153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229" name="Line 301"/>
            <p:cNvSpPr>
              <a:spLocks noChangeShapeType="1"/>
            </p:cNvSpPr>
            <p:nvPr/>
          </p:nvSpPr>
          <p:spPr bwMode="auto">
            <a:xfrm flipH="1">
              <a:off x="2472" y="3122"/>
              <a:ext cx="529" cy="35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381230" name="Group 302"/>
            <p:cNvGrpSpPr>
              <a:grpSpLocks/>
            </p:cNvGrpSpPr>
            <p:nvPr/>
          </p:nvGrpSpPr>
          <p:grpSpPr bwMode="auto">
            <a:xfrm>
              <a:off x="3151" y="2810"/>
              <a:ext cx="1268" cy="265"/>
              <a:chOff x="2356" y="1942"/>
              <a:chExt cx="911" cy="190"/>
            </a:xfrm>
          </p:grpSpPr>
          <p:sp>
            <p:nvSpPr>
              <p:cNvPr id="381231" name="Line 303"/>
              <p:cNvSpPr>
                <a:spLocks noChangeShapeType="1"/>
              </p:cNvSpPr>
              <p:nvPr/>
            </p:nvSpPr>
            <p:spPr bwMode="auto">
              <a:xfrm flipV="1">
                <a:off x="2374" y="1966"/>
                <a:ext cx="85" cy="1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32" name="Line 304"/>
              <p:cNvSpPr>
                <a:spLocks noChangeShapeType="1"/>
              </p:cNvSpPr>
              <p:nvPr/>
            </p:nvSpPr>
            <p:spPr bwMode="auto">
              <a:xfrm flipH="1">
                <a:off x="2370" y="1964"/>
                <a:ext cx="4" cy="4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33" name="Line 305"/>
              <p:cNvSpPr>
                <a:spLocks noChangeShapeType="1"/>
              </p:cNvSpPr>
              <p:nvPr/>
            </p:nvSpPr>
            <p:spPr bwMode="auto">
              <a:xfrm flipH="1">
                <a:off x="2451" y="1960"/>
                <a:ext cx="12" cy="3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34" name="Line 306"/>
              <p:cNvSpPr>
                <a:spLocks noChangeShapeType="1"/>
              </p:cNvSpPr>
              <p:nvPr/>
            </p:nvSpPr>
            <p:spPr bwMode="auto">
              <a:xfrm>
                <a:off x="2406" y="1944"/>
                <a:ext cx="15" cy="1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35" name="Line 307"/>
              <p:cNvSpPr>
                <a:spLocks noChangeShapeType="1"/>
              </p:cNvSpPr>
              <p:nvPr/>
            </p:nvSpPr>
            <p:spPr bwMode="auto">
              <a:xfrm>
                <a:off x="2400" y="1982"/>
                <a:ext cx="3" cy="4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36" name="Line 308"/>
              <p:cNvSpPr>
                <a:spLocks noChangeShapeType="1"/>
              </p:cNvSpPr>
              <p:nvPr/>
            </p:nvSpPr>
            <p:spPr bwMode="auto">
              <a:xfrm flipH="1">
                <a:off x="2425" y="1978"/>
                <a:ext cx="4" cy="4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37" name="Line 309"/>
              <p:cNvSpPr>
                <a:spLocks noChangeShapeType="1"/>
              </p:cNvSpPr>
              <p:nvPr/>
            </p:nvSpPr>
            <p:spPr bwMode="auto">
              <a:xfrm flipV="1">
                <a:off x="2376" y="1998"/>
                <a:ext cx="77" cy="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38" name="Line 310"/>
              <p:cNvSpPr>
                <a:spLocks noChangeShapeType="1"/>
              </p:cNvSpPr>
              <p:nvPr/>
            </p:nvSpPr>
            <p:spPr bwMode="auto">
              <a:xfrm>
                <a:off x="2388" y="2025"/>
                <a:ext cx="0" cy="6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39" name="Line 311"/>
              <p:cNvSpPr>
                <a:spLocks noChangeShapeType="1"/>
              </p:cNvSpPr>
              <p:nvPr/>
            </p:nvSpPr>
            <p:spPr bwMode="auto">
              <a:xfrm flipV="1">
                <a:off x="2388" y="2033"/>
                <a:ext cx="49" cy="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40" name="Line 312"/>
              <p:cNvSpPr>
                <a:spLocks noChangeShapeType="1"/>
              </p:cNvSpPr>
              <p:nvPr/>
            </p:nvSpPr>
            <p:spPr bwMode="auto">
              <a:xfrm flipH="1">
                <a:off x="2437" y="2029"/>
                <a:ext cx="2" cy="6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41" name="Freeform 313"/>
              <p:cNvSpPr>
                <a:spLocks/>
              </p:cNvSpPr>
              <p:nvPr/>
            </p:nvSpPr>
            <p:spPr bwMode="auto">
              <a:xfrm>
                <a:off x="2417" y="2071"/>
                <a:ext cx="52" cy="51"/>
              </a:xfrm>
              <a:custGeom>
                <a:avLst/>
                <a:gdLst>
                  <a:gd name="T0" fmla="*/ 0 w 368"/>
                  <a:gd name="T1" fmla="*/ 0 h 354"/>
                  <a:gd name="T2" fmla="*/ 0 w 368"/>
                  <a:gd name="T3" fmla="*/ 298 h 354"/>
                  <a:gd name="T4" fmla="*/ 56 w 368"/>
                  <a:gd name="T5" fmla="*/ 354 h 354"/>
                  <a:gd name="T6" fmla="*/ 368 w 368"/>
                  <a:gd name="T7" fmla="*/ 354 h 354"/>
                  <a:gd name="T8" fmla="*/ 339 w 368"/>
                  <a:gd name="T9" fmla="*/ 99 h 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8" h="354">
                    <a:moveTo>
                      <a:pt x="0" y="0"/>
                    </a:moveTo>
                    <a:lnTo>
                      <a:pt x="0" y="298"/>
                    </a:lnTo>
                    <a:lnTo>
                      <a:pt x="56" y="354"/>
                    </a:lnTo>
                    <a:lnTo>
                      <a:pt x="368" y="354"/>
                    </a:lnTo>
                    <a:lnTo>
                      <a:pt x="339" y="99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42" name="Freeform 314"/>
              <p:cNvSpPr>
                <a:spLocks/>
              </p:cNvSpPr>
              <p:nvPr/>
            </p:nvSpPr>
            <p:spPr bwMode="auto">
              <a:xfrm>
                <a:off x="2356" y="2053"/>
                <a:ext cx="57" cy="73"/>
              </a:xfrm>
              <a:custGeom>
                <a:avLst/>
                <a:gdLst>
                  <a:gd name="T0" fmla="*/ 397 w 397"/>
                  <a:gd name="T1" fmla="*/ 0 h 511"/>
                  <a:gd name="T2" fmla="*/ 340 w 397"/>
                  <a:gd name="T3" fmla="*/ 213 h 511"/>
                  <a:gd name="T4" fmla="*/ 226 w 397"/>
                  <a:gd name="T5" fmla="*/ 383 h 511"/>
                  <a:gd name="T6" fmla="*/ 0 w 397"/>
                  <a:gd name="T7" fmla="*/ 511 h 5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7" h="511">
                    <a:moveTo>
                      <a:pt x="397" y="0"/>
                    </a:moveTo>
                    <a:lnTo>
                      <a:pt x="340" y="213"/>
                    </a:lnTo>
                    <a:lnTo>
                      <a:pt x="226" y="383"/>
                    </a:lnTo>
                    <a:lnTo>
                      <a:pt x="0" y="511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43" name="Freeform 315"/>
              <p:cNvSpPr>
                <a:spLocks/>
              </p:cNvSpPr>
              <p:nvPr/>
            </p:nvSpPr>
            <p:spPr bwMode="auto">
              <a:xfrm>
                <a:off x="2490" y="1972"/>
                <a:ext cx="32" cy="156"/>
              </a:xfrm>
              <a:custGeom>
                <a:avLst/>
                <a:gdLst>
                  <a:gd name="T0" fmla="*/ 226 w 226"/>
                  <a:gd name="T1" fmla="*/ 0 h 1092"/>
                  <a:gd name="T2" fmla="*/ 199 w 226"/>
                  <a:gd name="T3" fmla="*/ 439 h 1092"/>
                  <a:gd name="T4" fmla="*/ 114 w 226"/>
                  <a:gd name="T5" fmla="*/ 865 h 1092"/>
                  <a:gd name="T6" fmla="*/ 0 w 226"/>
                  <a:gd name="T7" fmla="*/ 1092 h 10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6" h="1092">
                    <a:moveTo>
                      <a:pt x="226" y="0"/>
                    </a:moveTo>
                    <a:lnTo>
                      <a:pt x="199" y="439"/>
                    </a:lnTo>
                    <a:lnTo>
                      <a:pt x="114" y="865"/>
                    </a:lnTo>
                    <a:lnTo>
                      <a:pt x="0" y="1092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44" name="Line 316"/>
              <p:cNvSpPr>
                <a:spLocks noChangeShapeType="1"/>
              </p:cNvSpPr>
              <p:nvPr/>
            </p:nvSpPr>
            <p:spPr bwMode="auto">
              <a:xfrm>
                <a:off x="2550" y="1944"/>
                <a:ext cx="10" cy="3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45" name="Line 317"/>
              <p:cNvSpPr>
                <a:spLocks noChangeShapeType="1"/>
              </p:cNvSpPr>
              <p:nvPr/>
            </p:nvSpPr>
            <p:spPr bwMode="auto">
              <a:xfrm flipV="1">
                <a:off x="2522" y="1978"/>
                <a:ext cx="81" cy="1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46" name="Line 318"/>
              <p:cNvSpPr>
                <a:spLocks noChangeShapeType="1"/>
              </p:cNvSpPr>
              <p:nvPr/>
            </p:nvSpPr>
            <p:spPr bwMode="auto">
              <a:xfrm>
                <a:off x="2544" y="1988"/>
                <a:ext cx="0" cy="6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47" name="Line 319"/>
              <p:cNvSpPr>
                <a:spLocks noChangeShapeType="1"/>
              </p:cNvSpPr>
              <p:nvPr/>
            </p:nvSpPr>
            <p:spPr bwMode="auto">
              <a:xfrm flipV="1">
                <a:off x="2544" y="2039"/>
                <a:ext cx="33" cy="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48" name="Line 320"/>
              <p:cNvSpPr>
                <a:spLocks noChangeShapeType="1"/>
              </p:cNvSpPr>
              <p:nvPr/>
            </p:nvSpPr>
            <p:spPr bwMode="auto">
              <a:xfrm flipV="1">
                <a:off x="2573" y="1986"/>
                <a:ext cx="2" cy="5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49" name="Line 321"/>
              <p:cNvSpPr>
                <a:spLocks noChangeShapeType="1"/>
              </p:cNvSpPr>
              <p:nvPr/>
            </p:nvSpPr>
            <p:spPr bwMode="auto">
              <a:xfrm flipV="1">
                <a:off x="2538" y="2057"/>
                <a:ext cx="41" cy="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50" name="Line 322"/>
              <p:cNvSpPr>
                <a:spLocks noChangeShapeType="1"/>
              </p:cNvSpPr>
              <p:nvPr/>
            </p:nvSpPr>
            <p:spPr bwMode="auto">
              <a:xfrm flipH="1">
                <a:off x="2508" y="2098"/>
                <a:ext cx="50" cy="3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51" name="Freeform 323"/>
              <p:cNvSpPr>
                <a:spLocks/>
              </p:cNvSpPr>
              <p:nvPr/>
            </p:nvSpPr>
            <p:spPr bwMode="auto">
              <a:xfrm>
                <a:off x="2558" y="2051"/>
                <a:ext cx="23" cy="47"/>
              </a:xfrm>
              <a:custGeom>
                <a:avLst/>
                <a:gdLst>
                  <a:gd name="T0" fmla="*/ 0 w 155"/>
                  <a:gd name="T1" fmla="*/ 326 h 326"/>
                  <a:gd name="T2" fmla="*/ 85 w 155"/>
                  <a:gd name="T3" fmla="*/ 198 h 326"/>
                  <a:gd name="T4" fmla="*/ 155 w 155"/>
                  <a:gd name="T5" fmla="*/ 0 h 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5" h="326">
                    <a:moveTo>
                      <a:pt x="0" y="326"/>
                    </a:moveTo>
                    <a:lnTo>
                      <a:pt x="85" y="198"/>
                    </a:lnTo>
                    <a:lnTo>
                      <a:pt x="155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52" name="Freeform 324"/>
              <p:cNvSpPr>
                <a:spLocks/>
              </p:cNvSpPr>
              <p:nvPr/>
            </p:nvSpPr>
            <p:spPr bwMode="auto">
              <a:xfrm>
                <a:off x="2538" y="2073"/>
                <a:ext cx="69" cy="59"/>
              </a:xfrm>
              <a:custGeom>
                <a:avLst/>
                <a:gdLst>
                  <a:gd name="T0" fmla="*/ 0 w 483"/>
                  <a:gd name="T1" fmla="*/ 0 h 412"/>
                  <a:gd name="T2" fmla="*/ 398 w 483"/>
                  <a:gd name="T3" fmla="*/ 412 h 412"/>
                  <a:gd name="T4" fmla="*/ 483 w 483"/>
                  <a:gd name="T5" fmla="*/ 412 h 4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83" h="412">
                    <a:moveTo>
                      <a:pt x="0" y="0"/>
                    </a:moveTo>
                    <a:lnTo>
                      <a:pt x="398" y="412"/>
                    </a:lnTo>
                    <a:lnTo>
                      <a:pt x="483" y="412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53" name="Line 325"/>
              <p:cNvSpPr>
                <a:spLocks noChangeShapeType="1"/>
              </p:cNvSpPr>
              <p:nvPr/>
            </p:nvSpPr>
            <p:spPr bwMode="auto">
              <a:xfrm flipV="1">
                <a:off x="2524" y="2013"/>
                <a:ext cx="79" cy="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54" name="Line 326"/>
              <p:cNvSpPr>
                <a:spLocks noChangeShapeType="1"/>
              </p:cNvSpPr>
              <p:nvPr/>
            </p:nvSpPr>
            <p:spPr bwMode="auto">
              <a:xfrm flipV="1">
                <a:off x="2674" y="2027"/>
                <a:ext cx="36" cy="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55" name="Freeform 327"/>
              <p:cNvSpPr>
                <a:spLocks/>
              </p:cNvSpPr>
              <p:nvPr/>
            </p:nvSpPr>
            <p:spPr bwMode="auto">
              <a:xfrm>
                <a:off x="2676" y="2023"/>
                <a:ext cx="36" cy="95"/>
              </a:xfrm>
              <a:custGeom>
                <a:avLst/>
                <a:gdLst>
                  <a:gd name="T0" fmla="*/ 256 w 256"/>
                  <a:gd name="T1" fmla="*/ 0 h 667"/>
                  <a:gd name="T2" fmla="*/ 199 w 256"/>
                  <a:gd name="T3" fmla="*/ 326 h 667"/>
                  <a:gd name="T4" fmla="*/ 100 w 256"/>
                  <a:gd name="T5" fmla="*/ 667 h 667"/>
                  <a:gd name="T6" fmla="*/ 0 w 256"/>
                  <a:gd name="T7" fmla="*/ 496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6" h="667">
                    <a:moveTo>
                      <a:pt x="256" y="0"/>
                    </a:moveTo>
                    <a:lnTo>
                      <a:pt x="199" y="326"/>
                    </a:lnTo>
                    <a:lnTo>
                      <a:pt x="100" y="667"/>
                    </a:lnTo>
                    <a:lnTo>
                      <a:pt x="0" y="496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56" name="Freeform 328"/>
              <p:cNvSpPr>
                <a:spLocks/>
              </p:cNvSpPr>
              <p:nvPr/>
            </p:nvSpPr>
            <p:spPr bwMode="auto">
              <a:xfrm>
                <a:off x="2625" y="1990"/>
                <a:ext cx="59" cy="134"/>
              </a:xfrm>
              <a:custGeom>
                <a:avLst/>
                <a:gdLst>
                  <a:gd name="T0" fmla="*/ 413 w 413"/>
                  <a:gd name="T1" fmla="*/ 0 h 936"/>
                  <a:gd name="T2" fmla="*/ 312 w 413"/>
                  <a:gd name="T3" fmla="*/ 384 h 936"/>
                  <a:gd name="T4" fmla="*/ 186 w 413"/>
                  <a:gd name="T5" fmla="*/ 723 h 936"/>
                  <a:gd name="T6" fmla="*/ 0 w 413"/>
                  <a:gd name="T7" fmla="*/ 936 h 9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13" h="936">
                    <a:moveTo>
                      <a:pt x="413" y="0"/>
                    </a:moveTo>
                    <a:lnTo>
                      <a:pt x="312" y="384"/>
                    </a:lnTo>
                    <a:lnTo>
                      <a:pt x="186" y="723"/>
                    </a:lnTo>
                    <a:lnTo>
                      <a:pt x="0" y="936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57" name="Line 329"/>
              <p:cNvSpPr>
                <a:spLocks noChangeShapeType="1"/>
              </p:cNvSpPr>
              <p:nvPr/>
            </p:nvSpPr>
            <p:spPr bwMode="auto">
              <a:xfrm flipV="1">
                <a:off x="2629" y="1984"/>
                <a:ext cx="108" cy="1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58" name="Line 330"/>
              <p:cNvSpPr>
                <a:spLocks noChangeShapeType="1"/>
              </p:cNvSpPr>
              <p:nvPr/>
            </p:nvSpPr>
            <p:spPr bwMode="auto">
              <a:xfrm>
                <a:off x="2680" y="1942"/>
                <a:ext cx="8" cy="3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59" name="Line 331"/>
              <p:cNvSpPr>
                <a:spLocks noChangeShapeType="1"/>
              </p:cNvSpPr>
              <p:nvPr/>
            </p:nvSpPr>
            <p:spPr bwMode="auto">
              <a:xfrm flipH="1">
                <a:off x="2793" y="1944"/>
                <a:ext cx="21" cy="4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60" name="Line 332"/>
              <p:cNvSpPr>
                <a:spLocks noChangeShapeType="1"/>
              </p:cNvSpPr>
              <p:nvPr/>
            </p:nvSpPr>
            <p:spPr bwMode="auto">
              <a:xfrm>
                <a:off x="2769" y="1970"/>
                <a:ext cx="2" cy="14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61" name="Line 333"/>
              <p:cNvSpPr>
                <a:spLocks noChangeShapeType="1"/>
              </p:cNvSpPr>
              <p:nvPr/>
            </p:nvSpPr>
            <p:spPr bwMode="auto">
              <a:xfrm flipV="1">
                <a:off x="2771" y="1986"/>
                <a:ext cx="85" cy="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62" name="Freeform 334"/>
              <p:cNvSpPr>
                <a:spLocks/>
              </p:cNvSpPr>
              <p:nvPr/>
            </p:nvSpPr>
            <p:spPr bwMode="auto">
              <a:xfrm>
                <a:off x="2830" y="1972"/>
                <a:ext cx="28" cy="152"/>
              </a:xfrm>
              <a:custGeom>
                <a:avLst/>
                <a:gdLst>
                  <a:gd name="T0" fmla="*/ 198 w 198"/>
                  <a:gd name="T1" fmla="*/ 0 h 1063"/>
                  <a:gd name="T2" fmla="*/ 184 w 198"/>
                  <a:gd name="T3" fmla="*/ 595 h 1063"/>
                  <a:gd name="T4" fmla="*/ 155 w 198"/>
                  <a:gd name="T5" fmla="*/ 1063 h 1063"/>
                  <a:gd name="T6" fmla="*/ 0 w 198"/>
                  <a:gd name="T7" fmla="*/ 850 h 10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8" h="1063">
                    <a:moveTo>
                      <a:pt x="198" y="0"/>
                    </a:moveTo>
                    <a:lnTo>
                      <a:pt x="184" y="595"/>
                    </a:lnTo>
                    <a:lnTo>
                      <a:pt x="155" y="1063"/>
                    </a:lnTo>
                    <a:lnTo>
                      <a:pt x="0" y="85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63" name="Line 335"/>
              <p:cNvSpPr>
                <a:spLocks noChangeShapeType="1"/>
              </p:cNvSpPr>
              <p:nvPr/>
            </p:nvSpPr>
            <p:spPr bwMode="auto">
              <a:xfrm>
                <a:off x="2798" y="2015"/>
                <a:ext cx="0" cy="7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64" name="Line 336"/>
              <p:cNvSpPr>
                <a:spLocks noChangeShapeType="1"/>
              </p:cNvSpPr>
              <p:nvPr/>
            </p:nvSpPr>
            <p:spPr bwMode="auto">
              <a:xfrm>
                <a:off x="2830" y="2023"/>
                <a:ext cx="0" cy="4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65" name="Line 337"/>
              <p:cNvSpPr>
                <a:spLocks noChangeShapeType="1"/>
              </p:cNvSpPr>
              <p:nvPr/>
            </p:nvSpPr>
            <p:spPr bwMode="auto">
              <a:xfrm flipH="1">
                <a:off x="2798" y="2071"/>
                <a:ext cx="36" cy="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66" name="Line 338"/>
              <p:cNvSpPr>
                <a:spLocks noChangeShapeType="1"/>
              </p:cNvSpPr>
              <p:nvPr/>
            </p:nvSpPr>
            <p:spPr bwMode="auto">
              <a:xfrm flipV="1">
                <a:off x="2798" y="2027"/>
                <a:ext cx="32" cy="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67" name="Line 339"/>
              <p:cNvSpPr>
                <a:spLocks noChangeShapeType="1"/>
              </p:cNvSpPr>
              <p:nvPr/>
            </p:nvSpPr>
            <p:spPr bwMode="auto">
              <a:xfrm flipH="1">
                <a:off x="2915" y="1948"/>
                <a:ext cx="12" cy="4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68" name="Line 340"/>
              <p:cNvSpPr>
                <a:spLocks noChangeShapeType="1"/>
              </p:cNvSpPr>
              <p:nvPr/>
            </p:nvSpPr>
            <p:spPr bwMode="auto">
              <a:xfrm flipV="1">
                <a:off x="2907" y="2079"/>
                <a:ext cx="28" cy="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69" name="Line 341"/>
              <p:cNvSpPr>
                <a:spLocks noChangeShapeType="1"/>
              </p:cNvSpPr>
              <p:nvPr/>
            </p:nvSpPr>
            <p:spPr bwMode="auto">
              <a:xfrm flipV="1">
                <a:off x="2939" y="1990"/>
                <a:ext cx="4" cy="10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70" name="Line 342"/>
              <p:cNvSpPr>
                <a:spLocks noChangeShapeType="1"/>
              </p:cNvSpPr>
              <p:nvPr/>
            </p:nvSpPr>
            <p:spPr bwMode="auto">
              <a:xfrm flipH="1">
                <a:off x="2909" y="1996"/>
                <a:ext cx="32" cy="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71" name="Line 343"/>
              <p:cNvSpPr>
                <a:spLocks noChangeShapeType="1"/>
              </p:cNvSpPr>
              <p:nvPr/>
            </p:nvSpPr>
            <p:spPr bwMode="auto">
              <a:xfrm flipV="1">
                <a:off x="2907" y="2037"/>
                <a:ext cx="24" cy="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72" name="Line 344"/>
              <p:cNvSpPr>
                <a:spLocks noChangeShapeType="1"/>
              </p:cNvSpPr>
              <p:nvPr/>
            </p:nvSpPr>
            <p:spPr bwMode="auto">
              <a:xfrm flipH="1">
                <a:off x="2949" y="1946"/>
                <a:ext cx="23" cy="7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73" name="Line 345"/>
              <p:cNvSpPr>
                <a:spLocks noChangeShapeType="1"/>
              </p:cNvSpPr>
              <p:nvPr/>
            </p:nvSpPr>
            <p:spPr bwMode="auto">
              <a:xfrm flipH="1" flipV="1">
                <a:off x="2970" y="2094"/>
                <a:ext cx="16" cy="2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74" name="Line 346"/>
              <p:cNvSpPr>
                <a:spLocks noChangeShapeType="1"/>
              </p:cNvSpPr>
              <p:nvPr/>
            </p:nvSpPr>
            <p:spPr bwMode="auto">
              <a:xfrm>
                <a:off x="2964" y="2025"/>
                <a:ext cx="14" cy="3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75" name="Freeform 347"/>
              <p:cNvSpPr>
                <a:spLocks/>
              </p:cNvSpPr>
              <p:nvPr/>
            </p:nvSpPr>
            <p:spPr bwMode="auto">
              <a:xfrm>
                <a:off x="2986" y="1986"/>
                <a:ext cx="14" cy="136"/>
              </a:xfrm>
              <a:custGeom>
                <a:avLst/>
                <a:gdLst>
                  <a:gd name="T0" fmla="*/ 0 w 99"/>
                  <a:gd name="T1" fmla="*/ 950 h 950"/>
                  <a:gd name="T2" fmla="*/ 57 w 99"/>
                  <a:gd name="T3" fmla="*/ 553 h 950"/>
                  <a:gd name="T4" fmla="*/ 99 w 99"/>
                  <a:gd name="T5" fmla="*/ 0 h 9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9" h="950">
                    <a:moveTo>
                      <a:pt x="0" y="950"/>
                    </a:moveTo>
                    <a:lnTo>
                      <a:pt x="57" y="553"/>
                    </a:lnTo>
                    <a:lnTo>
                      <a:pt x="99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76" name="Line 348"/>
              <p:cNvSpPr>
                <a:spLocks noChangeShapeType="1"/>
              </p:cNvSpPr>
              <p:nvPr/>
            </p:nvSpPr>
            <p:spPr bwMode="auto">
              <a:xfrm flipV="1">
                <a:off x="2960" y="1992"/>
                <a:ext cx="38" cy="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77" name="Line 349"/>
              <p:cNvSpPr>
                <a:spLocks noChangeShapeType="1"/>
              </p:cNvSpPr>
              <p:nvPr/>
            </p:nvSpPr>
            <p:spPr bwMode="auto">
              <a:xfrm>
                <a:off x="2907" y="1988"/>
                <a:ext cx="0" cy="11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78" name="Line 350"/>
              <p:cNvSpPr>
                <a:spLocks noChangeShapeType="1"/>
              </p:cNvSpPr>
              <p:nvPr/>
            </p:nvSpPr>
            <p:spPr bwMode="auto">
              <a:xfrm flipV="1">
                <a:off x="3037" y="2112"/>
                <a:ext cx="91" cy="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79" name="Line 351"/>
              <p:cNvSpPr>
                <a:spLocks noChangeShapeType="1"/>
              </p:cNvSpPr>
              <p:nvPr/>
            </p:nvSpPr>
            <p:spPr bwMode="auto">
              <a:xfrm flipV="1">
                <a:off x="3041" y="1974"/>
                <a:ext cx="85" cy="1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80" name="Line 352"/>
              <p:cNvSpPr>
                <a:spLocks noChangeShapeType="1"/>
              </p:cNvSpPr>
              <p:nvPr/>
            </p:nvSpPr>
            <p:spPr bwMode="auto">
              <a:xfrm flipV="1">
                <a:off x="3028" y="2035"/>
                <a:ext cx="102" cy="1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81" name="Line 353"/>
              <p:cNvSpPr>
                <a:spLocks noChangeShapeType="1"/>
              </p:cNvSpPr>
              <p:nvPr/>
            </p:nvSpPr>
            <p:spPr bwMode="auto">
              <a:xfrm>
                <a:off x="3069" y="1952"/>
                <a:ext cx="0" cy="8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82" name="Line 354"/>
              <p:cNvSpPr>
                <a:spLocks noChangeShapeType="1"/>
              </p:cNvSpPr>
              <p:nvPr/>
            </p:nvSpPr>
            <p:spPr bwMode="auto">
              <a:xfrm flipH="1">
                <a:off x="3099" y="1946"/>
                <a:ext cx="2" cy="9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83" name="Line 355"/>
              <p:cNvSpPr>
                <a:spLocks noChangeShapeType="1"/>
              </p:cNvSpPr>
              <p:nvPr/>
            </p:nvSpPr>
            <p:spPr bwMode="auto">
              <a:xfrm flipH="1">
                <a:off x="3024" y="2041"/>
                <a:ext cx="45" cy="6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84" name="Freeform 356"/>
              <p:cNvSpPr>
                <a:spLocks/>
              </p:cNvSpPr>
              <p:nvPr/>
            </p:nvSpPr>
            <p:spPr bwMode="auto">
              <a:xfrm>
                <a:off x="3095" y="2039"/>
                <a:ext cx="43" cy="53"/>
              </a:xfrm>
              <a:custGeom>
                <a:avLst/>
                <a:gdLst>
                  <a:gd name="T0" fmla="*/ 0 w 298"/>
                  <a:gd name="T1" fmla="*/ 0 h 368"/>
                  <a:gd name="T2" fmla="*/ 241 w 298"/>
                  <a:gd name="T3" fmla="*/ 368 h 368"/>
                  <a:gd name="T4" fmla="*/ 298 w 298"/>
                  <a:gd name="T5" fmla="*/ 368 h 3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8" h="368">
                    <a:moveTo>
                      <a:pt x="0" y="0"/>
                    </a:moveTo>
                    <a:lnTo>
                      <a:pt x="241" y="368"/>
                    </a:lnTo>
                    <a:lnTo>
                      <a:pt x="298" y="368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85" name="Line 357"/>
              <p:cNvSpPr>
                <a:spLocks noChangeShapeType="1"/>
              </p:cNvSpPr>
              <p:nvPr/>
            </p:nvSpPr>
            <p:spPr bwMode="auto">
              <a:xfrm>
                <a:off x="3081" y="2049"/>
                <a:ext cx="0" cy="6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86" name="Line 358"/>
              <p:cNvSpPr>
                <a:spLocks noChangeShapeType="1"/>
              </p:cNvSpPr>
              <p:nvPr/>
            </p:nvSpPr>
            <p:spPr bwMode="auto">
              <a:xfrm flipV="1">
                <a:off x="3069" y="2015"/>
                <a:ext cx="24" cy="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87" name="Line 359"/>
              <p:cNvSpPr>
                <a:spLocks noChangeShapeType="1"/>
              </p:cNvSpPr>
              <p:nvPr/>
            </p:nvSpPr>
            <p:spPr bwMode="auto">
              <a:xfrm flipV="1">
                <a:off x="3069" y="1996"/>
                <a:ext cx="24" cy="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88" name="Line 360"/>
              <p:cNvSpPr>
                <a:spLocks noChangeShapeType="1"/>
              </p:cNvSpPr>
              <p:nvPr/>
            </p:nvSpPr>
            <p:spPr bwMode="auto">
              <a:xfrm flipV="1">
                <a:off x="3059" y="2079"/>
                <a:ext cx="44" cy="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89" name="Freeform 361"/>
              <p:cNvSpPr>
                <a:spLocks/>
              </p:cNvSpPr>
              <p:nvPr/>
            </p:nvSpPr>
            <p:spPr bwMode="auto">
              <a:xfrm>
                <a:off x="3162" y="2002"/>
                <a:ext cx="33" cy="88"/>
              </a:xfrm>
              <a:custGeom>
                <a:avLst/>
                <a:gdLst>
                  <a:gd name="T0" fmla="*/ 0 w 227"/>
                  <a:gd name="T1" fmla="*/ 483 h 610"/>
                  <a:gd name="T2" fmla="*/ 71 w 227"/>
                  <a:gd name="T3" fmla="*/ 610 h 610"/>
                  <a:gd name="T4" fmla="*/ 227 w 227"/>
                  <a:gd name="T5" fmla="*/ 0 h 6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7" h="610">
                    <a:moveTo>
                      <a:pt x="0" y="483"/>
                    </a:moveTo>
                    <a:lnTo>
                      <a:pt x="71" y="610"/>
                    </a:lnTo>
                    <a:lnTo>
                      <a:pt x="227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90" name="Line 362"/>
              <p:cNvSpPr>
                <a:spLocks noChangeShapeType="1"/>
              </p:cNvSpPr>
              <p:nvPr/>
            </p:nvSpPr>
            <p:spPr bwMode="auto">
              <a:xfrm flipH="1" flipV="1">
                <a:off x="3168" y="1978"/>
                <a:ext cx="14" cy="2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91" name="Line 363"/>
              <p:cNvSpPr>
                <a:spLocks noChangeShapeType="1"/>
              </p:cNvSpPr>
              <p:nvPr/>
            </p:nvSpPr>
            <p:spPr bwMode="auto">
              <a:xfrm flipH="1">
                <a:off x="3195" y="1944"/>
                <a:ext cx="28" cy="8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92" name="Line 364"/>
              <p:cNvSpPr>
                <a:spLocks noChangeShapeType="1"/>
              </p:cNvSpPr>
              <p:nvPr/>
            </p:nvSpPr>
            <p:spPr bwMode="auto">
              <a:xfrm flipV="1">
                <a:off x="3209" y="1994"/>
                <a:ext cx="52" cy="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93" name="Line 365"/>
              <p:cNvSpPr>
                <a:spLocks noChangeShapeType="1"/>
              </p:cNvSpPr>
              <p:nvPr/>
            </p:nvSpPr>
            <p:spPr bwMode="auto">
              <a:xfrm flipV="1">
                <a:off x="3221" y="2029"/>
                <a:ext cx="38" cy="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94" name="Line 366"/>
              <p:cNvSpPr>
                <a:spLocks noChangeShapeType="1"/>
              </p:cNvSpPr>
              <p:nvPr/>
            </p:nvSpPr>
            <p:spPr bwMode="auto">
              <a:xfrm flipV="1">
                <a:off x="3221" y="2065"/>
                <a:ext cx="36" cy="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95" name="Line 367"/>
              <p:cNvSpPr>
                <a:spLocks noChangeShapeType="1"/>
              </p:cNvSpPr>
              <p:nvPr/>
            </p:nvSpPr>
            <p:spPr bwMode="auto">
              <a:xfrm flipH="1">
                <a:off x="3237" y="1998"/>
                <a:ext cx="2" cy="10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96" name="Line 368"/>
              <p:cNvSpPr>
                <a:spLocks noChangeShapeType="1"/>
              </p:cNvSpPr>
              <p:nvPr/>
            </p:nvSpPr>
            <p:spPr bwMode="auto">
              <a:xfrm flipV="1">
                <a:off x="3207" y="2102"/>
                <a:ext cx="60" cy="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97" name="Line 369"/>
              <p:cNvSpPr>
                <a:spLocks noChangeShapeType="1"/>
              </p:cNvSpPr>
              <p:nvPr/>
            </p:nvSpPr>
            <p:spPr bwMode="auto">
              <a:xfrm>
                <a:off x="3237" y="1956"/>
                <a:ext cx="8" cy="3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298" name="Line 370"/>
              <p:cNvSpPr>
                <a:spLocks noChangeShapeType="1"/>
              </p:cNvSpPr>
              <p:nvPr/>
            </p:nvSpPr>
            <p:spPr bwMode="auto">
              <a:xfrm>
                <a:off x="3207" y="1996"/>
                <a:ext cx="0" cy="12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381300" name="Line 372"/>
          <p:cNvSpPr>
            <a:spLocks noChangeShapeType="1"/>
          </p:cNvSpPr>
          <p:nvPr/>
        </p:nvSpPr>
        <p:spPr bwMode="auto">
          <a:xfrm flipH="1">
            <a:off x="2246313" y="3284538"/>
            <a:ext cx="1925637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381373" name="Group 445"/>
          <p:cNvGrpSpPr>
            <a:grpSpLocks/>
          </p:cNvGrpSpPr>
          <p:nvPr/>
        </p:nvGrpSpPr>
        <p:grpSpPr bwMode="auto">
          <a:xfrm>
            <a:off x="3492500" y="3282950"/>
            <a:ext cx="3732213" cy="711200"/>
            <a:chOff x="2200" y="2024"/>
            <a:chExt cx="2351" cy="448"/>
          </a:xfrm>
        </p:grpSpPr>
        <p:sp>
          <p:nvSpPr>
            <p:cNvPr id="381301" name="Line 373"/>
            <p:cNvSpPr>
              <a:spLocks noChangeShapeType="1"/>
            </p:cNvSpPr>
            <p:nvPr/>
          </p:nvSpPr>
          <p:spPr bwMode="auto">
            <a:xfrm>
              <a:off x="3019" y="2472"/>
              <a:ext cx="153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302" name="Line 374"/>
            <p:cNvSpPr>
              <a:spLocks noChangeShapeType="1"/>
            </p:cNvSpPr>
            <p:nvPr/>
          </p:nvSpPr>
          <p:spPr bwMode="auto">
            <a:xfrm flipH="1" flipV="1">
              <a:off x="2200" y="2024"/>
              <a:ext cx="819" cy="44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381303" name="Group 375"/>
            <p:cNvGrpSpPr>
              <a:grpSpLocks/>
            </p:cNvGrpSpPr>
            <p:nvPr/>
          </p:nvGrpSpPr>
          <p:grpSpPr bwMode="auto">
            <a:xfrm>
              <a:off x="3169" y="2160"/>
              <a:ext cx="1257" cy="265"/>
              <a:chOff x="2356" y="1705"/>
              <a:chExt cx="903" cy="190"/>
            </a:xfrm>
          </p:grpSpPr>
          <p:sp>
            <p:nvSpPr>
              <p:cNvPr id="381304" name="Line 376"/>
              <p:cNvSpPr>
                <a:spLocks noChangeShapeType="1"/>
              </p:cNvSpPr>
              <p:nvPr/>
            </p:nvSpPr>
            <p:spPr bwMode="auto">
              <a:xfrm flipH="1">
                <a:off x="2419" y="1814"/>
                <a:ext cx="4" cy="3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05" name="Line 377"/>
              <p:cNvSpPr>
                <a:spLocks noChangeShapeType="1"/>
              </p:cNvSpPr>
              <p:nvPr/>
            </p:nvSpPr>
            <p:spPr bwMode="auto">
              <a:xfrm>
                <a:off x="2384" y="1814"/>
                <a:ext cx="0" cy="4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06" name="Freeform 378"/>
              <p:cNvSpPr>
                <a:spLocks/>
              </p:cNvSpPr>
              <p:nvPr/>
            </p:nvSpPr>
            <p:spPr bwMode="auto">
              <a:xfrm>
                <a:off x="2421" y="1786"/>
                <a:ext cx="28" cy="99"/>
              </a:xfrm>
              <a:custGeom>
                <a:avLst/>
                <a:gdLst>
                  <a:gd name="T0" fmla="*/ 199 w 199"/>
                  <a:gd name="T1" fmla="*/ 0 h 696"/>
                  <a:gd name="T2" fmla="*/ 128 w 199"/>
                  <a:gd name="T3" fmla="*/ 696 h 696"/>
                  <a:gd name="T4" fmla="*/ 0 w 199"/>
                  <a:gd name="T5" fmla="*/ 539 h 6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9" h="696">
                    <a:moveTo>
                      <a:pt x="199" y="0"/>
                    </a:moveTo>
                    <a:lnTo>
                      <a:pt x="128" y="696"/>
                    </a:lnTo>
                    <a:lnTo>
                      <a:pt x="0" y="539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07" name="Line 379"/>
              <p:cNvSpPr>
                <a:spLocks noChangeShapeType="1"/>
              </p:cNvSpPr>
              <p:nvPr/>
            </p:nvSpPr>
            <p:spPr bwMode="auto">
              <a:xfrm>
                <a:off x="2360" y="1788"/>
                <a:ext cx="0" cy="9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08" name="Line 380"/>
              <p:cNvSpPr>
                <a:spLocks noChangeShapeType="1"/>
              </p:cNvSpPr>
              <p:nvPr/>
            </p:nvSpPr>
            <p:spPr bwMode="auto">
              <a:xfrm flipH="1">
                <a:off x="2423" y="1745"/>
                <a:ext cx="4" cy="3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09" name="Line 381"/>
              <p:cNvSpPr>
                <a:spLocks noChangeShapeType="1"/>
              </p:cNvSpPr>
              <p:nvPr/>
            </p:nvSpPr>
            <p:spPr bwMode="auto">
              <a:xfrm>
                <a:off x="2378" y="1745"/>
                <a:ext cx="0" cy="4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10" name="Line 382"/>
              <p:cNvSpPr>
                <a:spLocks noChangeShapeType="1"/>
              </p:cNvSpPr>
              <p:nvPr/>
            </p:nvSpPr>
            <p:spPr bwMode="auto">
              <a:xfrm flipV="1">
                <a:off x="2356" y="1727"/>
                <a:ext cx="93" cy="1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11" name="Line 383"/>
              <p:cNvSpPr>
                <a:spLocks noChangeShapeType="1"/>
              </p:cNvSpPr>
              <p:nvPr/>
            </p:nvSpPr>
            <p:spPr bwMode="auto">
              <a:xfrm>
                <a:off x="2396" y="1705"/>
                <a:ext cx="8" cy="1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12" name="Line 384"/>
              <p:cNvSpPr>
                <a:spLocks noChangeShapeType="1"/>
              </p:cNvSpPr>
              <p:nvPr/>
            </p:nvSpPr>
            <p:spPr bwMode="auto">
              <a:xfrm flipV="1">
                <a:off x="2378" y="1778"/>
                <a:ext cx="51" cy="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13" name="Line 385"/>
              <p:cNvSpPr>
                <a:spLocks noChangeShapeType="1"/>
              </p:cNvSpPr>
              <p:nvPr/>
            </p:nvSpPr>
            <p:spPr bwMode="auto">
              <a:xfrm flipV="1">
                <a:off x="2378" y="1751"/>
                <a:ext cx="47" cy="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14" name="Line 386"/>
              <p:cNvSpPr>
                <a:spLocks noChangeShapeType="1"/>
              </p:cNvSpPr>
              <p:nvPr/>
            </p:nvSpPr>
            <p:spPr bwMode="auto">
              <a:xfrm flipV="1">
                <a:off x="2384" y="1851"/>
                <a:ext cx="39" cy="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15" name="Line 387"/>
              <p:cNvSpPr>
                <a:spLocks noChangeShapeType="1"/>
              </p:cNvSpPr>
              <p:nvPr/>
            </p:nvSpPr>
            <p:spPr bwMode="auto">
              <a:xfrm flipV="1">
                <a:off x="2384" y="1820"/>
                <a:ext cx="37" cy="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16" name="Line 388"/>
              <p:cNvSpPr>
                <a:spLocks noChangeShapeType="1"/>
              </p:cNvSpPr>
              <p:nvPr/>
            </p:nvSpPr>
            <p:spPr bwMode="auto">
              <a:xfrm flipV="1">
                <a:off x="2360" y="1796"/>
                <a:ext cx="87" cy="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17" name="Freeform 389"/>
              <p:cNvSpPr>
                <a:spLocks/>
              </p:cNvSpPr>
              <p:nvPr/>
            </p:nvSpPr>
            <p:spPr bwMode="auto">
              <a:xfrm>
                <a:off x="2481" y="1735"/>
                <a:ext cx="33" cy="156"/>
              </a:xfrm>
              <a:custGeom>
                <a:avLst/>
                <a:gdLst>
                  <a:gd name="T0" fmla="*/ 227 w 227"/>
                  <a:gd name="T1" fmla="*/ 0 h 1092"/>
                  <a:gd name="T2" fmla="*/ 198 w 227"/>
                  <a:gd name="T3" fmla="*/ 440 h 1092"/>
                  <a:gd name="T4" fmla="*/ 113 w 227"/>
                  <a:gd name="T5" fmla="*/ 865 h 1092"/>
                  <a:gd name="T6" fmla="*/ 0 w 227"/>
                  <a:gd name="T7" fmla="*/ 1092 h 10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7" h="1092">
                    <a:moveTo>
                      <a:pt x="227" y="0"/>
                    </a:moveTo>
                    <a:lnTo>
                      <a:pt x="198" y="440"/>
                    </a:lnTo>
                    <a:lnTo>
                      <a:pt x="113" y="865"/>
                    </a:lnTo>
                    <a:lnTo>
                      <a:pt x="0" y="1092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18" name="Line 390"/>
              <p:cNvSpPr>
                <a:spLocks noChangeShapeType="1"/>
              </p:cNvSpPr>
              <p:nvPr/>
            </p:nvSpPr>
            <p:spPr bwMode="auto">
              <a:xfrm>
                <a:off x="2542" y="1707"/>
                <a:ext cx="10" cy="3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19" name="Line 391"/>
              <p:cNvSpPr>
                <a:spLocks noChangeShapeType="1"/>
              </p:cNvSpPr>
              <p:nvPr/>
            </p:nvSpPr>
            <p:spPr bwMode="auto">
              <a:xfrm flipV="1">
                <a:off x="2514" y="1741"/>
                <a:ext cx="81" cy="1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20" name="Line 392"/>
              <p:cNvSpPr>
                <a:spLocks noChangeShapeType="1"/>
              </p:cNvSpPr>
              <p:nvPr/>
            </p:nvSpPr>
            <p:spPr bwMode="auto">
              <a:xfrm>
                <a:off x="2536" y="1751"/>
                <a:ext cx="0" cy="6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21" name="Line 393"/>
              <p:cNvSpPr>
                <a:spLocks noChangeShapeType="1"/>
              </p:cNvSpPr>
              <p:nvPr/>
            </p:nvSpPr>
            <p:spPr bwMode="auto">
              <a:xfrm flipV="1">
                <a:off x="2536" y="1802"/>
                <a:ext cx="33" cy="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22" name="Line 394"/>
              <p:cNvSpPr>
                <a:spLocks noChangeShapeType="1"/>
              </p:cNvSpPr>
              <p:nvPr/>
            </p:nvSpPr>
            <p:spPr bwMode="auto">
              <a:xfrm flipV="1">
                <a:off x="2565" y="1749"/>
                <a:ext cx="1" cy="5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23" name="Line 395"/>
              <p:cNvSpPr>
                <a:spLocks noChangeShapeType="1"/>
              </p:cNvSpPr>
              <p:nvPr/>
            </p:nvSpPr>
            <p:spPr bwMode="auto">
              <a:xfrm flipV="1">
                <a:off x="2530" y="1820"/>
                <a:ext cx="41" cy="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24" name="Line 396"/>
              <p:cNvSpPr>
                <a:spLocks noChangeShapeType="1"/>
              </p:cNvSpPr>
              <p:nvPr/>
            </p:nvSpPr>
            <p:spPr bwMode="auto">
              <a:xfrm flipH="1">
                <a:off x="2500" y="1861"/>
                <a:ext cx="50" cy="3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25" name="Freeform 397"/>
              <p:cNvSpPr>
                <a:spLocks/>
              </p:cNvSpPr>
              <p:nvPr/>
            </p:nvSpPr>
            <p:spPr bwMode="auto">
              <a:xfrm>
                <a:off x="2550" y="1814"/>
                <a:ext cx="23" cy="47"/>
              </a:xfrm>
              <a:custGeom>
                <a:avLst/>
                <a:gdLst>
                  <a:gd name="T0" fmla="*/ 0 w 155"/>
                  <a:gd name="T1" fmla="*/ 326 h 326"/>
                  <a:gd name="T2" fmla="*/ 85 w 155"/>
                  <a:gd name="T3" fmla="*/ 198 h 326"/>
                  <a:gd name="T4" fmla="*/ 155 w 155"/>
                  <a:gd name="T5" fmla="*/ 0 h 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5" h="326">
                    <a:moveTo>
                      <a:pt x="0" y="326"/>
                    </a:moveTo>
                    <a:lnTo>
                      <a:pt x="85" y="198"/>
                    </a:lnTo>
                    <a:lnTo>
                      <a:pt x="155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26" name="Freeform 398"/>
              <p:cNvSpPr>
                <a:spLocks/>
              </p:cNvSpPr>
              <p:nvPr/>
            </p:nvSpPr>
            <p:spPr bwMode="auto">
              <a:xfrm>
                <a:off x="2530" y="1836"/>
                <a:ext cx="69" cy="59"/>
              </a:xfrm>
              <a:custGeom>
                <a:avLst/>
                <a:gdLst>
                  <a:gd name="T0" fmla="*/ 0 w 481"/>
                  <a:gd name="T1" fmla="*/ 0 h 412"/>
                  <a:gd name="T2" fmla="*/ 396 w 481"/>
                  <a:gd name="T3" fmla="*/ 412 h 412"/>
                  <a:gd name="T4" fmla="*/ 481 w 481"/>
                  <a:gd name="T5" fmla="*/ 412 h 4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81" h="412">
                    <a:moveTo>
                      <a:pt x="0" y="0"/>
                    </a:moveTo>
                    <a:lnTo>
                      <a:pt x="396" y="412"/>
                    </a:lnTo>
                    <a:lnTo>
                      <a:pt x="481" y="412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27" name="Line 399"/>
              <p:cNvSpPr>
                <a:spLocks noChangeShapeType="1"/>
              </p:cNvSpPr>
              <p:nvPr/>
            </p:nvSpPr>
            <p:spPr bwMode="auto">
              <a:xfrm flipV="1">
                <a:off x="2516" y="1776"/>
                <a:ext cx="79" cy="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28" name="Line 400"/>
              <p:cNvSpPr>
                <a:spLocks noChangeShapeType="1"/>
              </p:cNvSpPr>
              <p:nvPr/>
            </p:nvSpPr>
            <p:spPr bwMode="auto">
              <a:xfrm flipV="1">
                <a:off x="2666" y="1790"/>
                <a:ext cx="36" cy="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29" name="Freeform 401"/>
              <p:cNvSpPr>
                <a:spLocks/>
              </p:cNvSpPr>
              <p:nvPr/>
            </p:nvSpPr>
            <p:spPr bwMode="auto">
              <a:xfrm>
                <a:off x="2668" y="1786"/>
                <a:ext cx="36" cy="95"/>
              </a:xfrm>
              <a:custGeom>
                <a:avLst/>
                <a:gdLst>
                  <a:gd name="T0" fmla="*/ 255 w 255"/>
                  <a:gd name="T1" fmla="*/ 0 h 667"/>
                  <a:gd name="T2" fmla="*/ 199 w 255"/>
                  <a:gd name="T3" fmla="*/ 327 h 667"/>
                  <a:gd name="T4" fmla="*/ 99 w 255"/>
                  <a:gd name="T5" fmla="*/ 667 h 667"/>
                  <a:gd name="T6" fmla="*/ 0 w 255"/>
                  <a:gd name="T7" fmla="*/ 496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5" h="667">
                    <a:moveTo>
                      <a:pt x="255" y="0"/>
                    </a:moveTo>
                    <a:lnTo>
                      <a:pt x="199" y="327"/>
                    </a:lnTo>
                    <a:lnTo>
                      <a:pt x="99" y="667"/>
                    </a:lnTo>
                    <a:lnTo>
                      <a:pt x="0" y="496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30" name="Freeform 402"/>
              <p:cNvSpPr>
                <a:spLocks/>
              </p:cNvSpPr>
              <p:nvPr/>
            </p:nvSpPr>
            <p:spPr bwMode="auto">
              <a:xfrm>
                <a:off x="2617" y="1753"/>
                <a:ext cx="59" cy="134"/>
              </a:xfrm>
              <a:custGeom>
                <a:avLst/>
                <a:gdLst>
                  <a:gd name="T0" fmla="*/ 411 w 411"/>
                  <a:gd name="T1" fmla="*/ 0 h 935"/>
                  <a:gd name="T2" fmla="*/ 312 w 411"/>
                  <a:gd name="T3" fmla="*/ 383 h 935"/>
                  <a:gd name="T4" fmla="*/ 184 w 411"/>
                  <a:gd name="T5" fmla="*/ 722 h 935"/>
                  <a:gd name="T6" fmla="*/ 0 w 411"/>
                  <a:gd name="T7" fmla="*/ 935 h 9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11" h="935">
                    <a:moveTo>
                      <a:pt x="411" y="0"/>
                    </a:moveTo>
                    <a:lnTo>
                      <a:pt x="312" y="383"/>
                    </a:lnTo>
                    <a:lnTo>
                      <a:pt x="184" y="722"/>
                    </a:lnTo>
                    <a:lnTo>
                      <a:pt x="0" y="935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31" name="Line 403"/>
              <p:cNvSpPr>
                <a:spLocks noChangeShapeType="1"/>
              </p:cNvSpPr>
              <p:nvPr/>
            </p:nvSpPr>
            <p:spPr bwMode="auto">
              <a:xfrm flipV="1">
                <a:off x="2621" y="1747"/>
                <a:ext cx="108" cy="1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32" name="Line 404"/>
              <p:cNvSpPr>
                <a:spLocks noChangeShapeType="1"/>
              </p:cNvSpPr>
              <p:nvPr/>
            </p:nvSpPr>
            <p:spPr bwMode="auto">
              <a:xfrm>
                <a:off x="2672" y="1705"/>
                <a:ext cx="8" cy="3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33" name="Line 405"/>
              <p:cNvSpPr>
                <a:spLocks noChangeShapeType="1"/>
              </p:cNvSpPr>
              <p:nvPr/>
            </p:nvSpPr>
            <p:spPr bwMode="auto">
              <a:xfrm flipH="1">
                <a:off x="2785" y="1707"/>
                <a:ext cx="21" cy="4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34" name="Line 406"/>
              <p:cNvSpPr>
                <a:spLocks noChangeShapeType="1"/>
              </p:cNvSpPr>
              <p:nvPr/>
            </p:nvSpPr>
            <p:spPr bwMode="auto">
              <a:xfrm>
                <a:off x="2761" y="1733"/>
                <a:ext cx="2" cy="14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35" name="Line 407"/>
              <p:cNvSpPr>
                <a:spLocks noChangeShapeType="1"/>
              </p:cNvSpPr>
              <p:nvPr/>
            </p:nvSpPr>
            <p:spPr bwMode="auto">
              <a:xfrm flipV="1">
                <a:off x="2763" y="1749"/>
                <a:ext cx="85" cy="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36" name="Freeform 408"/>
              <p:cNvSpPr>
                <a:spLocks/>
              </p:cNvSpPr>
              <p:nvPr/>
            </p:nvSpPr>
            <p:spPr bwMode="auto">
              <a:xfrm>
                <a:off x="2822" y="1735"/>
                <a:ext cx="28" cy="152"/>
              </a:xfrm>
              <a:custGeom>
                <a:avLst/>
                <a:gdLst>
                  <a:gd name="T0" fmla="*/ 199 w 199"/>
                  <a:gd name="T1" fmla="*/ 0 h 1063"/>
                  <a:gd name="T2" fmla="*/ 184 w 199"/>
                  <a:gd name="T3" fmla="*/ 596 h 1063"/>
                  <a:gd name="T4" fmla="*/ 157 w 199"/>
                  <a:gd name="T5" fmla="*/ 1063 h 1063"/>
                  <a:gd name="T6" fmla="*/ 0 w 199"/>
                  <a:gd name="T7" fmla="*/ 850 h 10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9" h="1063">
                    <a:moveTo>
                      <a:pt x="199" y="0"/>
                    </a:moveTo>
                    <a:lnTo>
                      <a:pt x="184" y="596"/>
                    </a:lnTo>
                    <a:lnTo>
                      <a:pt x="157" y="1063"/>
                    </a:lnTo>
                    <a:lnTo>
                      <a:pt x="0" y="85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37" name="Line 409"/>
              <p:cNvSpPr>
                <a:spLocks noChangeShapeType="1"/>
              </p:cNvSpPr>
              <p:nvPr/>
            </p:nvSpPr>
            <p:spPr bwMode="auto">
              <a:xfrm>
                <a:off x="2789" y="1778"/>
                <a:ext cx="0" cy="7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38" name="Line 410"/>
              <p:cNvSpPr>
                <a:spLocks noChangeShapeType="1"/>
              </p:cNvSpPr>
              <p:nvPr/>
            </p:nvSpPr>
            <p:spPr bwMode="auto">
              <a:xfrm>
                <a:off x="2822" y="1786"/>
                <a:ext cx="0" cy="4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39" name="Line 411"/>
              <p:cNvSpPr>
                <a:spLocks noChangeShapeType="1"/>
              </p:cNvSpPr>
              <p:nvPr/>
            </p:nvSpPr>
            <p:spPr bwMode="auto">
              <a:xfrm flipH="1">
                <a:off x="2789" y="1834"/>
                <a:ext cx="37" cy="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40" name="Line 412"/>
              <p:cNvSpPr>
                <a:spLocks noChangeShapeType="1"/>
              </p:cNvSpPr>
              <p:nvPr/>
            </p:nvSpPr>
            <p:spPr bwMode="auto">
              <a:xfrm flipV="1">
                <a:off x="2789" y="1790"/>
                <a:ext cx="33" cy="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41" name="Line 413"/>
              <p:cNvSpPr>
                <a:spLocks noChangeShapeType="1"/>
              </p:cNvSpPr>
              <p:nvPr/>
            </p:nvSpPr>
            <p:spPr bwMode="auto">
              <a:xfrm flipH="1">
                <a:off x="2907" y="1711"/>
                <a:ext cx="12" cy="4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42" name="Line 414"/>
              <p:cNvSpPr>
                <a:spLocks noChangeShapeType="1"/>
              </p:cNvSpPr>
              <p:nvPr/>
            </p:nvSpPr>
            <p:spPr bwMode="auto">
              <a:xfrm flipV="1">
                <a:off x="2899" y="1842"/>
                <a:ext cx="28" cy="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43" name="Line 415"/>
              <p:cNvSpPr>
                <a:spLocks noChangeShapeType="1"/>
              </p:cNvSpPr>
              <p:nvPr/>
            </p:nvSpPr>
            <p:spPr bwMode="auto">
              <a:xfrm flipV="1">
                <a:off x="2931" y="1753"/>
                <a:ext cx="4" cy="10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44" name="Line 416"/>
              <p:cNvSpPr>
                <a:spLocks noChangeShapeType="1"/>
              </p:cNvSpPr>
              <p:nvPr/>
            </p:nvSpPr>
            <p:spPr bwMode="auto">
              <a:xfrm flipH="1">
                <a:off x="2901" y="1759"/>
                <a:ext cx="32" cy="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45" name="Line 417"/>
              <p:cNvSpPr>
                <a:spLocks noChangeShapeType="1"/>
              </p:cNvSpPr>
              <p:nvPr/>
            </p:nvSpPr>
            <p:spPr bwMode="auto">
              <a:xfrm flipV="1">
                <a:off x="2899" y="1800"/>
                <a:ext cx="24" cy="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46" name="Line 418"/>
              <p:cNvSpPr>
                <a:spLocks noChangeShapeType="1"/>
              </p:cNvSpPr>
              <p:nvPr/>
            </p:nvSpPr>
            <p:spPr bwMode="auto">
              <a:xfrm flipH="1">
                <a:off x="2941" y="1709"/>
                <a:ext cx="23" cy="7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47" name="Line 419"/>
              <p:cNvSpPr>
                <a:spLocks noChangeShapeType="1"/>
              </p:cNvSpPr>
              <p:nvPr/>
            </p:nvSpPr>
            <p:spPr bwMode="auto">
              <a:xfrm flipH="1" flipV="1">
                <a:off x="2962" y="1857"/>
                <a:ext cx="16" cy="2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48" name="Line 420"/>
              <p:cNvSpPr>
                <a:spLocks noChangeShapeType="1"/>
              </p:cNvSpPr>
              <p:nvPr/>
            </p:nvSpPr>
            <p:spPr bwMode="auto">
              <a:xfrm>
                <a:off x="2955" y="1788"/>
                <a:ext cx="15" cy="3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49" name="Freeform 421"/>
              <p:cNvSpPr>
                <a:spLocks/>
              </p:cNvSpPr>
              <p:nvPr/>
            </p:nvSpPr>
            <p:spPr bwMode="auto">
              <a:xfrm>
                <a:off x="2978" y="1749"/>
                <a:ext cx="14" cy="136"/>
              </a:xfrm>
              <a:custGeom>
                <a:avLst/>
                <a:gdLst>
                  <a:gd name="T0" fmla="*/ 0 w 99"/>
                  <a:gd name="T1" fmla="*/ 951 h 951"/>
                  <a:gd name="T2" fmla="*/ 56 w 99"/>
                  <a:gd name="T3" fmla="*/ 553 h 951"/>
                  <a:gd name="T4" fmla="*/ 99 w 99"/>
                  <a:gd name="T5" fmla="*/ 0 h 9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9" h="951">
                    <a:moveTo>
                      <a:pt x="0" y="951"/>
                    </a:moveTo>
                    <a:lnTo>
                      <a:pt x="56" y="553"/>
                    </a:lnTo>
                    <a:lnTo>
                      <a:pt x="99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50" name="Line 422"/>
              <p:cNvSpPr>
                <a:spLocks noChangeShapeType="1"/>
              </p:cNvSpPr>
              <p:nvPr/>
            </p:nvSpPr>
            <p:spPr bwMode="auto">
              <a:xfrm flipV="1">
                <a:off x="2951" y="1755"/>
                <a:ext cx="39" cy="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51" name="Line 423"/>
              <p:cNvSpPr>
                <a:spLocks noChangeShapeType="1"/>
              </p:cNvSpPr>
              <p:nvPr/>
            </p:nvSpPr>
            <p:spPr bwMode="auto">
              <a:xfrm>
                <a:off x="2899" y="1751"/>
                <a:ext cx="0" cy="11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52" name="Line 424"/>
              <p:cNvSpPr>
                <a:spLocks noChangeShapeType="1"/>
              </p:cNvSpPr>
              <p:nvPr/>
            </p:nvSpPr>
            <p:spPr bwMode="auto">
              <a:xfrm flipV="1">
                <a:off x="3028" y="1875"/>
                <a:ext cx="92" cy="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53" name="Line 425"/>
              <p:cNvSpPr>
                <a:spLocks noChangeShapeType="1"/>
              </p:cNvSpPr>
              <p:nvPr/>
            </p:nvSpPr>
            <p:spPr bwMode="auto">
              <a:xfrm flipV="1">
                <a:off x="3032" y="1737"/>
                <a:ext cx="86" cy="1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54" name="Line 426"/>
              <p:cNvSpPr>
                <a:spLocks noChangeShapeType="1"/>
              </p:cNvSpPr>
              <p:nvPr/>
            </p:nvSpPr>
            <p:spPr bwMode="auto">
              <a:xfrm flipV="1">
                <a:off x="3020" y="1798"/>
                <a:ext cx="102" cy="1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55" name="Line 427"/>
              <p:cNvSpPr>
                <a:spLocks noChangeShapeType="1"/>
              </p:cNvSpPr>
              <p:nvPr/>
            </p:nvSpPr>
            <p:spPr bwMode="auto">
              <a:xfrm>
                <a:off x="3061" y="1715"/>
                <a:ext cx="0" cy="8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56" name="Line 428"/>
              <p:cNvSpPr>
                <a:spLocks noChangeShapeType="1"/>
              </p:cNvSpPr>
              <p:nvPr/>
            </p:nvSpPr>
            <p:spPr bwMode="auto">
              <a:xfrm flipH="1">
                <a:off x="3091" y="1709"/>
                <a:ext cx="2" cy="9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57" name="Line 429"/>
              <p:cNvSpPr>
                <a:spLocks noChangeShapeType="1"/>
              </p:cNvSpPr>
              <p:nvPr/>
            </p:nvSpPr>
            <p:spPr bwMode="auto">
              <a:xfrm flipH="1">
                <a:off x="3016" y="1804"/>
                <a:ext cx="45" cy="6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58" name="Freeform 430"/>
              <p:cNvSpPr>
                <a:spLocks/>
              </p:cNvSpPr>
              <p:nvPr/>
            </p:nvSpPr>
            <p:spPr bwMode="auto">
              <a:xfrm>
                <a:off x="3087" y="1802"/>
                <a:ext cx="43" cy="53"/>
              </a:xfrm>
              <a:custGeom>
                <a:avLst/>
                <a:gdLst>
                  <a:gd name="T0" fmla="*/ 0 w 298"/>
                  <a:gd name="T1" fmla="*/ 0 h 369"/>
                  <a:gd name="T2" fmla="*/ 241 w 298"/>
                  <a:gd name="T3" fmla="*/ 369 h 369"/>
                  <a:gd name="T4" fmla="*/ 298 w 298"/>
                  <a:gd name="T5" fmla="*/ 369 h 3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8" h="369">
                    <a:moveTo>
                      <a:pt x="0" y="0"/>
                    </a:moveTo>
                    <a:lnTo>
                      <a:pt x="241" y="369"/>
                    </a:lnTo>
                    <a:lnTo>
                      <a:pt x="298" y="369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59" name="Line 431"/>
              <p:cNvSpPr>
                <a:spLocks noChangeShapeType="1"/>
              </p:cNvSpPr>
              <p:nvPr/>
            </p:nvSpPr>
            <p:spPr bwMode="auto">
              <a:xfrm>
                <a:off x="3073" y="1812"/>
                <a:ext cx="0" cy="6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60" name="Line 432"/>
              <p:cNvSpPr>
                <a:spLocks noChangeShapeType="1"/>
              </p:cNvSpPr>
              <p:nvPr/>
            </p:nvSpPr>
            <p:spPr bwMode="auto">
              <a:xfrm flipV="1">
                <a:off x="3061" y="1778"/>
                <a:ext cx="24" cy="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61" name="Line 433"/>
              <p:cNvSpPr>
                <a:spLocks noChangeShapeType="1"/>
              </p:cNvSpPr>
              <p:nvPr/>
            </p:nvSpPr>
            <p:spPr bwMode="auto">
              <a:xfrm flipV="1">
                <a:off x="3061" y="1759"/>
                <a:ext cx="24" cy="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62" name="Line 434"/>
              <p:cNvSpPr>
                <a:spLocks noChangeShapeType="1"/>
              </p:cNvSpPr>
              <p:nvPr/>
            </p:nvSpPr>
            <p:spPr bwMode="auto">
              <a:xfrm flipV="1">
                <a:off x="3051" y="1842"/>
                <a:ext cx="44" cy="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63" name="Freeform 435"/>
              <p:cNvSpPr>
                <a:spLocks/>
              </p:cNvSpPr>
              <p:nvPr/>
            </p:nvSpPr>
            <p:spPr bwMode="auto">
              <a:xfrm>
                <a:off x="3154" y="1766"/>
                <a:ext cx="33" cy="87"/>
              </a:xfrm>
              <a:custGeom>
                <a:avLst/>
                <a:gdLst>
                  <a:gd name="T0" fmla="*/ 0 w 227"/>
                  <a:gd name="T1" fmla="*/ 482 h 610"/>
                  <a:gd name="T2" fmla="*/ 70 w 227"/>
                  <a:gd name="T3" fmla="*/ 610 h 610"/>
                  <a:gd name="T4" fmla="*/ 227 w 227"/>
                  <a:gd name="T5" fmla="*/ 0 h 6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7" h="610">
                    <a:moveTo>
                      <a:pt x="0" y="482"/>
                    </a:moveTo>
                    <a:lnTo>
                      <a:pt x="70" y="610"/>
                    </a:lnTo>
                    <a:lnTo>
                      <a:pt x="227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64" name="Line 436"/>
              <p:cNvSpPr>
                <a:spLocks noChangeShapeType="1"/>
              </p:cNvSpPr>
              <p:nvPr/>
            </p:nvSpPr>
            <p:spPr bwMode="auto">
              <a:xfrm flipH="1" flipV="1">
                <a:off x="3160" y="1741"/>
                <a:ext cx="14" cy="2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65" name="Line 437"/>
              <p:cNvSpPr>
                <a:spLocks noChangeShapeType="1"/>
              </p:cNvSpPr>
              <p:nvPr/>
            </p:nvSpPr>
            <p:spPr bwMode="auto">
              <a:xfrm flipH="1">
                <a:off x="3187" y="1707"/>
                <a:ext cx="28" cy="8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66" name="Line 438"/>
              <p:cNvSpPr>
                <a:spLocks noChangeShapeType="1"/>
              </p:cNvSpPr>
              <p:nvPr/>
            </p:nvSpPr>
            <p:spPr bwMode="auto">
              <a:xfrm flipV="1">
                <a:off x="3201" y="1757"/>
                <a:ext cx="52" cy="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67" name="Line 439"/>
              <p:cNvSpPr>
                <a:spLocks noChangeShapeType="1"/>
              </p:cNvSpPr>
              <p:nvPr/>
            </p:nvSpPr>
            <p:spPr bwMode="auto">
              <a:xfrm flipV="1">
                <a:off x="3213" y="1792"/>
                <a:ext cx="38" cy="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68" name="Line 440"/>
              <p:cNvSpPr>
                <a:spLocks noChangeShapeType="1"/>
              </p:cNvSpPr>
              <p:nvPr/>
            </p:nvSpPr>
            <p:spPr bwMode="auto">
              <a:xfrm flipV="1">
                <a:off x="3213" y="1828"/>
                <a:ext cx="36" cy="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69" name="Line 441"/>
              <p:cNvSpPr>
                <a:spLocks noChangeShapeType="1"/>
              </p:cNvSpPr>
              <p:nvPr/>
            </p:nvSpPr>
            <p:spPr bwMode="auto">
              <a:xfrm flipH="1">
                <a:off x="3229" y="1761"/>
                <a:ext cx="2" cy="10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70" name="Line 442"/>
              <p:cNvSpPr>
                <a:spLocks noChangeShapeType="1"/>
              </p:cNvSpPr>
              <p:nvPr/>
            </p:nvSpPr>
            <p:spPr bwMode="auto">
              <a:xfrm flipV="1">
                <a:off x="3199" y="1865"/>
                <a:ext cx="60" cy="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71" name="Line 443"/>
              <p:cNvSpPr>
                <a:spLocks noChangeShapeType="1"/>
              </p:cNvSpPr>
              <p:nvPr/>
            </p:nvSpPr>
            <p:spPr bwMode="auto">
              <a:xfrm>
                <a:off x="3229" y="1719"/>
                <a:ext cx="8" cy="3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1372" name="Line 444"/>
              <p:cNvSpPr>
                <a:spLocks noChangeShapeType="1"/>
              </p:cNvSpPr>
              <p:nvPr/>
            </p:nvSpPr>
            <p:spPr bwMode="auto">
              <a:xfrm>
                <a:off x="3199" y="1759"/>
                <a:ext cx="0" cy="12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381374" name="Rectangle 446"/>
          <p:cNvSpPr>
            <a:spLocks noChangeArrowheads="1"/>
          </p:cNvSpPr>
          <p:nvPr/>
        </p:nvSpPr>
        <p:spPr bwMode="auto">
          <a:xfrm>
            <a:off x="5118100" y="5359400"/>
            <a:ext cx="293687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7C8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zh-CN" altLang="en-US" sz="3600" b="1">
                <a:solidFill>
                  <a:srgbClr val="FF0000"/>
                </a:solidFill>
                <a:effectLst/>
                <a:ea typeface="黑体" pitchFamily="2" charset="-122"/>
              </a:rPr>
              <a:t>选定尺寸基准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381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81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381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381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381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381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381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381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1215" grpId="0" animBg="1"/>
      <p:bldP spid="381300" grpId="0" animBg="1"/>
      <p:bldP spid="381374" grpId="0"/>
    </p:bld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1954" name="Group 2"/>
          <p:cNvGrpSpPr>
            <a:grpSpLocks/>
          </p:cNvGrpSpPr>
          <p:nvPr/>
        </p:nvGrpSpPr>
        <p:grpSpPr bwMode="auto">
          <a:xfrm>
            <a:off x="2170113" y="558800"/>
            <a:ext cx="6900862" cy="6134100"/>
            <a:chOff x="1367" y="352"/>
            <a:chExt cx="4347" cy="3864"/>
          </a:xfrm>
        </p:grpSpPr>
        <p:sp>
          <p:nvSpPr>
            <p:cNvPr id="381955" name="Line 3"/>
            <p:cNvSpPr>
              <a:spLocks noChangeShapeType="1"/>
            </p:cNvSpPr>
            <p:nvPr/>
          </p:nvSpPr>
          <p:spPr bwMode="auto">
            <a:xfrm>
              <a:off x="4835" y="407"/>
              <a:ext cx="24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956" name="Line 4"/>
            <p:cNvSpPr>
              <a:spLocks noChangeShapeType="1"/>
            </p:cNvSpPr>
            <p:nvPr/>
          </p:nvSpPr>
          <p:spPr bwMode="auto">
            <a:xfrm>
              <a:off x="1367" y="3458"/>
              <a:ext cx="16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957" name="Line 5"/>
            <p:cNvSpPr>
              <a:spLocks noChangeShapeType="1"/>
            </p:cNvSpPr>
            <p:nvPr/>
          </p:nvSpPr>
          <p:spPr bwMode="auto">
            <a:xfrm>
              <a:off x="1561" y="3458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958" name="Line 6"/>
            <p:cNvSpPr>
              <a:spLocks noChangeShapeType="1"/>
            </p:cNvSpPr>
            <p:nvPr/>
          </p:nvSpPr>
          <p:spPr bwMode="auto">
            <a:xfrm>
              <a:off x="1615" y="3458"/>
              <a:ext cx="2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959" name="Line 7"/>
            <p:cNvSpPr>
              <a:spLocks noChangeShapeType="1"/>
            </p:cNvSpPr>
            <p:nvPr/>
          </p:nvSpPr>
          <p:spPr bwMode="auto">
            <a:xfrm>
              <a:off x="1888" y="3458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960" name="Line 8"/>
            <p:cNvSpPr>
              <a:spLocks noChangeShapeType="1"/>
            </p:cNvSpPr>
            <p:nvPr/>
          </p:nvSpPr>
          <p:spPr bwMode="auto">
            <a:xfrm>
              <a:off x="1943" y="3458"/>
              <a:ext cx="24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961" name="Line 9"/>
            <p:cNvSpPr>
              <a:spLocks noChangeShapeType="1"/>
            </p:cNvSpPr>
            <p:nvPr/>
          </p:nvSpPr>
          <p:spPr bwMode="auto">
            <a:xfrm>
              <a:off x="2215" y="3458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962" name="Line 10"/>
            <p:cNvSpPr>
              <a:spLocks noChangeShapeType="1"/>
            </p:cNvSpPr>
            <p:nvPr/>
          </p:nvSpPr>
          <p:spPr bwMode="auto">
            <a:xfrm>
              <a:off x="2270" y="3458"/>
              <a:ext cx="2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963" name="Line 11"/>
            <p:cNvSpPr>
              <a:spLocks noChangeShapeType="1"/>
            </p:cNvSpPr>
            <p:nvPr/>
          </p:nvSpPr>
          <p:spPr bwMode="auto">
            <a:xfrm>
              <a:off x="2543" y="3458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964" name="Line 12"/>
            <p:cNvSpPr>
              <a:spLocks noChangeShapeType="1"/>
            </p:cNvSpPr>
            <p:nvPr/>
          </p:nvSpPr>
          <p:spPr bwMode="auto">
            <a:xfrm>
              <a:off x="2597" y="3458"/>
              <a:ext cx="16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965" name="Line 13"/>
            <p:cNvSpPr>
              <a:spLocks noChangeShapeType="1"/>
            </p:cNvSpPr>
            <p:nvPr/>
          </p:nvSpPr>
          <p:spPr bwMode="auto">
            <a:xfrm flipV="1">
              <a:off x="2628" y="3882"/>
              <a:ext cx="0" cy="33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966" name="Line 14"/>
            <p:cNvSpPr>
              <a:spLocks noChangeShapeType="1"/>
            </p:cNvSpPr>
            <p:nvPr/>
          </p:nvSpPr>
          <p:spPr bwMode="auto">
            <a:xfrm flipH="1">
              <a:off x="1718" y="2700"/>
              <a:ext cx="91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967" name="Line 15"/>
            <p:cNvSpPr>
              <a:spLocks noChangeShapeType="1"/>
            </p:cNvSpPr>
            <p:nvPr/>
          </p:nvSpPr>
          <p:spPr bwMode="auto">
            <a:xfrm>
              <a:off x="1415" y="3003"/>
              <a:ext cx="0" cy="43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968" name="Line 16"/>
            <p:cNvSpPr>
              <a:spLocks noChangeShapeType="1"/>
            </p:cNvSpPr>
            <p:nvPr/>
          </p:nvSpPr>
          <p:spPr bwMode="auto">
            <a:xfrm>
              <a:off x="1718" y="4216"/>
              <a:ext cx="91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969" name="Line 17"/>
            <p:cNvSpPr>
              <a:spLocks noChangeShapeType="1"/>
            </p:cNvSpPr>
            <p:nvPr/>
          </p:nvSpPr>
          <p:spPr bwMode="auto">
            <a:xfrm flipH="1">
              <a:off x="1415" y="2069"/>
              <a:ext cx="121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970" name="Line 18"/>
            <p:cNvSpPr>
              <a:spLocks noChangeShapeType="1"/>
            </p:cNvSpPr>
            <p:nvPr/>
          </p:nvSpPr>
          <p:spPr bwMode="auto">
            <a:xfrm flipV="1">
              <a:off x="1415" y="1765"/>
              <a:ext cx="0" cy="30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971" name="Line 19"/>
            <p:cNvSpPr>
              <a:spLocks noChangeShapeType="1"/>
            </p:cNvSpPr>
            <p:nvPr/>
          </p:nvSpPr>
          <p:spPr bwMode="auto">
            <a:xfrm>
              <a:off x="1415" y="1765"/>
              <a:ext cx="121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972" name="Line 20"/>
            <p:cNvSpPr>
              <a:spLocks noChangeShapeType="1"/>
            </p:cNvSpPr>
            <p:nvPr/>
          </p:nvSpPr>
          <p:spPr bwMode="auto">
            <a:xfrm flipH="1">
              <a:off x="4204" y="2069"/>
              <a:ext cx="151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973" name="Line 21"/>
            <p:cNvSpPr>
              <a:spLocks noChangeShapeType="1"/>
            </p:cNvSpPr>
            <p:nvPr/>
          </p:nvSpPr>
          <p:spPr bwMode="auto">
            <a:xfrm flipV="1">
              <a:off x="4204" y="1765"/>
              <a:ext cx="0" cy="30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974" name="Line 22"/>
            <p:cNvSpPr>
              <a:spLocks noChangeShapeType="1"/>
            </p:cNvSpPr>
            <p:nvPr/>
          </p:nvSpPr>
          <p:spPr bwMode="auto">
            <a:xfrm>
              <a:off x="4204" y="1765"/>
              <a:ext cx="151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975" name="Line 23"/>
            <p:cNvSpPr>
              <a:spLocks noChangeShapeType="1"/>
            </p:cNvSpPr>
            <p:nvPr/>
          </p:nvSpPr>
          <p:spPr bwMode="auto">
            <a:xfrm>
              <a:off x="5714" y="1765"/>
              <a:ext cx="0" cy="30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976" name="Line 24"/>
            <p:cNvSpPr>
              <a:spLocks noChangeShapeType="1"/>
            </p:cNvSpPr>
            <p:nvPr/>
          </p:nvSpPr>
          <p:spPr bwMode="auto">
            <a:xfrm>
              <a:off x="1658" y="1013"/>
              <a:ext cx="1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977" name="Line 25"/>
            <p:cNvSpPr>
              <a:spLocks noChangeShapeType="1"/>
            </p:cNvSpPr>
            <p:nvPr/>
          </p:nvSpPr>
          <p:spPr bwMode="auto">
            <a:xfrm>
              <a:off x="1882" y="1013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978" name="Line 26"/>
            <p:cNvSpPr>
              <a:spLocks noChangeShapeType="1"/>
            </p:cNvSpPr>
            <p:nvPr/>
          </p:nvSpPr>
          <p:spPr bwMode="auto">
            <a:xfrm>
              <a:off x="1936" y="1013"/>
              <a:ext cx="2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979" name="Line 27"/>
            <p:cNvSpPr>
              <a:spLocks noChangeShapeType="1"/>
            </p:cNvSpPr>
            <p:nvPr/>
          </p:nvSpPr>
          <p:spPr bwMode="auto">
            <a:xfrm>
              <a:off x="2209" y="1013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980" name="Line 28"/>
            <p:cNvSpPr>
              <a:spLocks noChangeShapeType="1"/>
            </p:cNvSpPr>
            <p:nvPr/>
          </p:nvSpPr>
          <p:spPr bwMode="auto">
            <a:xfrm>
              <a:off x="2264" y="1013"/>
              <a:ext cx="24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981" name="Line 29"/>
            <p:cNvSpPr>
              <a:spLocks noChangeShapeType="1"/>
            </p:cNvSpPr>
            <p:nvPr/>
          </p:nvSpPr>
          <p:spPr bwMode="auto">
            <a:xfrm>
              <a:off x="2537" y="1013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982" name="Line 30"/>
            <p:cNvSpPr>
              <a:spLocks noChangeShapeType="1"/>
            </p:cNvSpPr>
            <p:nvPr/>
          </p:nvSpPr>
          <p:spPr bwMode="auto">
            <a:xfrm>
              <a:off x="2591" y="1013"/>
              <a:ext cx="1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983" name="Freeform 31"/>
            <p:cNvSpPr>
              <a:spLocks/>
            </p:cNvSpPr>
            <p:nvPr/>
          </p:nvSpPr>
          <p:spPr bwMode="auto">
            <a:xfrm>
              <a:off x="4683" y="740"/>
              <a:ext cx="546" cy="546"/>
            </a:xfrm>
            <a:custGeom>
              <a:avLst/>
              <a:gdLst>
                <a:gd name="T0" fmla="*/ 628 w 629"/>
                <a:gd name="T1" fmla="*/ 288 h 629"/>
                <a:gd name="T2" fmla="*/ 622 w 629"/>
                <a:gd name="T3" fmla="*/ 255 h 629"/>
                <a:gd name="T4" fmla="*/ 615 w 629"/>
                <a:gd name="T5" fmla="*/ 222 h 629"/>
                <a:gd name="T6" fmla="*/ 603 w 629"/>
                <a:gd name="T7" fmla="*/ 190 h 629"/>
                <a:gd name="T8" fmla="*/ 587 w 629"/>
                <a:gd name="T9" fmla="*/ 159 h 629"/>
                <a:gd name="T10" fmla="*/ 569 w 629"/>
                <a:gd name="T11" fmla="*/ 131 h 629"/>
                <a:gd name="T12" fmla="*/ 548 w 629"/>
                <a:gd name="T13" fmla="*/ 104 h 629"/>
                <a:gd name="T14" fmla="*/ 524 w 629"/>
                <a:gd name="T15" fmla="*/ 81 h 629"/>
                <a:gd name="T16" fmla="*/ 498 w 629"/>
                <a:gd name="T17" fmla="*/ 59 h 629"/>
                <a:gd name="T18" fmla="*/ 469 w 629"/>
                <a:gd name="T19" fmla="*/ 41 h 629"/>
                <a:gd name="T20" fmla="*/ 438 w 629"/>
                <a:gd name="T21" fmla="*/ 25 h 629"/>
                <a:gd name="T22" fmla="*/ 406 w 629"/>
                <a:gd name="T23" fmla="*/ 13 h 629"/>
                <a:gd name="T24" fmla="*/ 373 w 629"/>
                <a:gd name="T25" fmla="*/ 6 h 629"/>
                <a:gd name="T26" fmla="*/ 340 w 629"/>
                <a:gd name="T27" fmla="*/ 1 h 629"/>
                <a:gd name="T28" fmla="*/ 306 w 629"/>
                <a:gd name="T29" fmla="*/ 0 h 629"/>
                <a:gd name="T30" fmla="*/ 272 w 629"/>
                <a:gd name="T31" fmla="*/ 3 h 629"/>
                <a:gd name="T32" fmla="*/ 239 w 629"/>
                <a:gd name="T33" fmla="*/ 9 h 629"/>
                <a:gd name="T34" fmla="*/ 206 w 629"/>
                <a:gd name="T35" fmla="*/ 19 h 629"/>
                <a:gd name="T36" fmla="*/ 175 w 629"/>
                <a:gd name="T37" fmla="*/ 33 h 629"/>
                <a:gd name="T38" fmla="*/ 145 w 629"/>
                <a:gd name="T39" fmla="*/ 50 h 629"/>
                <a:gd name="T40" fmla="*/ 118 w 629"/>
                <a:gd name="T41" fmla="*/ 69 h 629"/>
                <a:gd name="T42" fmla="*/ 92 w 629"/>
                <a:gd name="T43" fmla="*/ 92 h 629"/>
                <a:gd name="T44" fmla="*/ 70 w 629"/>
                <a:gd name="T45" fmla="*/ 118 h 629"/>
                <a:gd name="T46" fmla="*/ 49 w 629"/>
                <a:gd name="T47" fmla="*/ 145 h 629"/>
                <a:gd name="T48" fmla="*/ 33 w 629"/>
                <a:gd name="T49" fmla="*/ 174 h 629"/>
                <a:gd name="T50" fmla="*/ 20 w 629"/>
                <a:gd name="T51" fmla="*/ 206 h 629"/>
                <a:gd name="T52" fmla="*/ 10 w 629"/>
                <a:gd name="T53" fmla="*/ 238 h 629"/>
                <a:gd name="T54" fmla="*/ 4 w 629"/>
                <a:gd name="T55" fmla="*/ 272 h 629"/>
                <a:gd name="T56" fmla="*/ 0 w 629"/>
                <a:gd name="T57" fmla="*/ 305 h 629"/>
                <a:gd name="T58" fmla="*/ 1 w 629"/>
                <a:gd name="T59" fmla="*/ 339 h 629"/>
                <a:gd name="T60" fmla="*/ 6 w 629"/>
                <a:gd name="T61" fmla="*/ 373 h 629"/>
                <a:gd name="T62" fmla="*/ 14 w 629"/>
                <a:gd name="T63" fmla="*/ 406 h 629"/>
                <a:gd name="T64" fmla="*/ 26 w 629"/>
                <a:gd name="T65" fmla="*/ 438 h 629"/>
                <a:gd name="T66" fmla="*/ 41 w 629"/>
                <a:gd name="T67" fmla="*/ 469 h 629"/>
                <a:gd name="T68" fmla="*/ 59 w 629"/>
                <a:gd name="T69" fmla="*/ 498 h 629"/>
                <a:gd name="T70" fmla="*/ 80 w 629"/>
                <a:gd name="T71" fmla="*/ 523 h 629"/>
                <a:gd name="T72" fmla="*/ 105 w 629"/>
                <a:gd name="T73" fmla="*/ 548 h 629"/>
                <a:gd name="T74" fmla="*/ 131 w 629"/>
                <a:gd name="T75" fmla="*/ 569 h 629"/>
                <a:gd name="T76" fmla="*/ 160 w 629"/>
                <a:gd name="T77" fmla="*/ 587 h 629"/>
                <a:gd name="T78" fmla="*/ 190 w 629"/>
                <a:gd name="T79" fmla="*/ 602 h 629"/>
                <a:gd name="T80" fmla="*/ 222 w 629"/>
                <a:gd name="T81" fmla="*/ 615 h 629"/>
                <a:gd name="T82" fmla="*/ 255 w 629"/>
                <a:gd name="T83" fmla="*/ 622 h 629"/>
                <a:gd name="T84" fmla="*/ 289 w 629"/>
                <a:gd name="T85" fmla="*/ 628 h 629"/>
                <a:gd name="T86" fmla="*/ 323 w 629"/>
                <a:gd name="T87" fmla="*/ 628 h 629"/>
                <a:gd name="T88" fmla="*/ 357 w 629"/>
                <a:gd name="T89" fmla="*/ 626 h 629"/>
                <a:gd name="T90" fmla="*/ 390 w 629"/>
                <a:gd name="T91" fmla="*/ 619 h 629"/>
                <a:gd name="T92" fmla="*/ 422 w 629"/>
                <a:gd name="T93" fmla="*/ 609 h 629"/>
                <a:gd name="T94" fmla="*/ 454 w 629"/>
                <a:gd name="T95" fmla="*/ 596 h 629"/>
                <a:gd name="T96" fmla="*/ 484 w 629"/>
                <a:gd name="T97" fmla="*/ 579 h 629"/>
                <a:gd name="T98" fmla="*/ 512 w 629"/>
                <a:gd name="T99" fmla="*/ 559 h 629"/>
                <a:gd name="T100" fmla="*/ 536 w 629"/>
                <a:gd name="T101" fmla="*/ 536 h 629"/>
                <a:gd name="T102" fmla="*/ 559 w 629"/>
                <a:gd name="T103" fmla="*/ 511 h 629"/>
                <a:gd name="T104" fmla="*/ 579 w 629"/>
                <a:gd name="T105" fmla="*/ 483 h 629"/>
                <a:gd name="T106" fmla="*/ 596 w 629"/>
                <a:gd name="T107" fmla="*/ 454 h 629"/>
                <a:gd name="T108" fmla="*/ 609 w 629"/>
                <a:gd name="T109" fmla="*/ 422 h 629"/>
                <a:gd name="T110" fmla="*/ 619 w 629"/>
                <a:gd name="T111" fmla="*/ 390 h 629"/>
                <a:gd name="T112" fmla="*/ 625 w 629"/>
                <a:gd name="T113" fmla="*/ 356 h 629"/>
                <a:gd name="T114" fmla="*/ 629 w 629"/>
                <a:gd name="T115" fmla="*/ 322 h 6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629" h="629">
                  <a:moveTo>
                    <a:pt x="629" y="314"/>
                  </a:moveTo>
                  <a:lnTo>
                    <a:pt x="629" y="305"/>
                  </a:lnTo>
                  <a:lnTo>
                    <a:pt x="628" y="297"/>
                  </a:lnTo>
                  <a:lnTo>
                    <a:pt x="628" y="288"/>
                  </a:lnTo>
                  <a:lnTo>
                    <a:pt x="627" y="281"/>
                  </a:lnTo>
                  <a:lnTo>
                    <a:pt x="625" y="272"/>
                  </a:lnTo>
                  <a:lnTo>
                    <a:pt x="624" y="264"/>
                  </a:lnTo>
                  <a:lnTo>
                    <a:pt x="622" y="255"/>
                  </a:lnTo>
                  <a:lnTo>
                    <a:pt x="621" y="247"/>
                  </a:lnTo>
                  <a:lnTo>
                    <a:pt x="619" y="238"/>
                  </a:lnTo>
                  <a:lnTo>
                    <a:pt x="617" y="230"/>
                  </a:lnTo>
                  <a:lnTo>
                    <a:pt x="615" y="222"/>
                  </a:lnTo>
                  <a:lnTo>
                    <a:pt x="612" y="214"/>
                  </a:lnTo>
                  <a:lnTo>
                    <a:pt x="609" y="206"/>
                  </a:lnTo>
                  <a:lnTo>
                    <a:pt x="606" y="198"/>
                  </a:lnTo>
                  <a:lnTo>
                    <a:pt x="603" y="190"/>
                  </a:lnTo>
                  <a:lnTo>
                    <a:pt x="599" y="183"/>
                  </a:lnTo>
                  <a:lnTo>
                    <a:pt x="596" y="174"/>
                  </a:lnTo>
                  <a:lnTo>
                    <a:pt x="591" y="167"/>
                  </a:lnTo>
                  <a:lnTo>
                    <a:pt x="587" y="159"/>
                  </a:lnTo>
                  <a:lnTo>
                    <a:pt x="583" y="152"/>
                  </a:lnTo>
                  <a:lnTo>
                    <a:pt x="579" y="145"/>
                  </a:lnTo>
                  <a:lnTo>
                    <a:pt x="574" y="138"/>
                  </a:lnTo>
                  <a:lnTo>
                    <a:pt x="569" y="131"/>
                  </a:lnTo>
                  <a:lnTo>
                    <a:pt x="565" y="124"/>
                  </a:lnTo>
                  <a:lnTo>
                    <a:pt x="559" y="118"/>
                  </a:lnTo>
                  <a:lnTo>
                    <a:pt x="554" y="110"/>
                  </a:lnTo>
                  <a:lnTo>
                    <a:pt x="548" y="104"/>
                  </a:lnTo>
                  <a:lnTo>
                    <a:pt x="542" y="98"/>
                  </a:lnTo>
                  <a:lnTo>
                    <a:pt x="536" y="92"/>
                  </a:lnTo>
                  <a:lnTo>
                    <a:pt x="531" y="86"/>
                  </a:lnTo>
                  <a:lnTo>
                    <a:pt x="524" y="81"/>
                  </a:lnTo>
                  <a:lnTo>
                    <a:pt x="518" y="75"/>
                  </a:lnTo>
                  <a:lnTo>
                    <a:pt x="512" y="69"/>
                  </a:lnTo>
                  <a:lnTo>
                    <a:pt x="504" y="65"/>
                  </a:lnTo>
                  <a:lnTo>
                    <a:pt x="498" y="59"/>
                  </a:lnTo>
                  <a:lnTo>
                    <a:pt x="490" y="54"/>
                  </a:lnTo>
                  <a:lnTo>
                    <a:pt x="484" y="50"/>
                  </a:lnTo>
                  <a:lnTo>
                    <a:pt x="476" y="45"/>
                  </a:lnTo>
                  <a:lnTo>
                    <a:pt x="469" y="41"/>
                  </a:lnTo>
                  <a:lnTo>
                    <a:pt x="461" y="37"/>
                  </a:lnTo>
                  <a:lnTo>
                    <a:pt x="454" y="33"/>
                  </a:lnTo>
                  <a:lnTo>
                    <a:pt x="447" y="29"/>
                  </a:lnTo>
                  <a:lnTo>
                    <a:pt x="438" y="25"/>
                  </a:lnTo>
                  <a:lnTo>
                    <a:pt x="431" y="22"/>
                  </a:lnTo>
                  <a:lnTo>
                    <a:pt x="422" y="19"/>
                  </a:lnTo>
                  <a:lnTo>
                    <a:pt x="415" y="17"/>
                  </a:lnTo>
                  <a:lnTo>
                    <a:pt x="406" y="13"/>
                  </a:lnTo>
                  <a:lnTo>
                    <a:pt x="399" y="11"/>
                  </a:lnTo>
                  <a:lnTo>
                    <a:pt x="390" y="9"/>
                  </a:lnTo>
                  <a:lnTo>
                    <a:pt x="382" y="7"/>
                  </a:lnTo>
                  <a:lnTo>
                    <a:pt x="373" y="6"/>
                  </a:lnTo>
                  <a:lnTo>
                    <a:pt x="365" y="4"/>
                  </a:lnTo>
                  <a:lnTo>
                    <a:pt x="357" y="3"/>
                  </a:lnTo>
                  <a:lnTo>
                    <a:pt x="349" y="2"/>
                  </a:lnTo>
                  <a:lnTo>
                    <a:pt x="340" y="1"/>
                  </a:lnTo>
                  <a:lnTo>
                    <a:pt x="332" y="1"/>
                  </a:lnTo>
                  <a:lnTo>
                    <a:pt x="323" y="0"/>
                  </a:lnTo>
                  <a:lnTo>
                    <a:pt x="315" y="0"/>
                  </a:lnTo>
                  <a:lnTo>
                    <a:pt x="306" y="0"/>
                  </a:lnTo>
                  <a:lnTo>
                    <a:pt x="297" y="1"/>
                  </a:lnTo>
                  <a:lnTo>
                    <a:pt x="289" y="1"/>
                  </a:lnTo>
                  <a:lnTo>
                    <a:pt x="280" y="2"/>
                  </a:lnTo>
                  <a:lnTo>
                    <a:pt x="272" y="3"/>
                  </a:lnTo>
                  <a:lnTo>
                    <a:pt x="263" y="4"/>
                  </a:lnTo>
                  <a:lnTo>
                    <a:pt x="255" y="6"/>
                  </a:lnTo>
                  <a:lnTo>
                    <a:pt x="246" y="7"/>
                  </a:lnTo>
                  <a:lnTo>
                    <a:pt x="239" y="9"/>
                  </a:lnTo>
                  <a:lnTo>
                    <a:pt x="230" y="11"/>
                  </a:lnTo>
                  <a:lnTo>
                    <a:pt x="222" y="13"/>
                  </a:lnTo>
                  <a:lnTo>
                    <a:pt x="214" y="17"/>
                  </a:lnTo>
                  <a:lnTo>
                    <a:pt x="206" y="19"/>
                  </a:lnTo>
                  <a:lnTo>
                    <a:pt x="198" y="22"/>
                  </a:lnTo>
                  <a:lnTo>
                    <a:pt x="190" y="25"/>
                  </a:lnTo>
                  <a:lnTo>
                    <a:pt x="182" y="29"/>
                  </a:lnTo>
                  <a:lnTo>
                    <a:pt x="175" y="33"/>
                  </a:lnTo>
                  <a:lnTo>
                    <a:pt x="168" y="37"/>
                  </a:lnTo>
                  <a:lnTo>
                    <a:pt x="160" y="41"/>
                  </a:lnTo>
                  <a:lnTo>
                    <a:pt x="153" y="45"/>
                  </a:lnTo>
                  <a:lnTo>
                    <a:pt x="145" y="50"/>
                  </a:lnTo>
                  <a:lnTo>
                    <a:pt x="138" y="54"/>
                  </a:lnTo>
                  <a:lnTo>
                    <a:pt x="131" y="59"/>
                  </a:lnTo>
                  <a:lnTo>
                    <a:pt x="124" y="65"/>
                  </a:lnTo>
                  <a:lnTo>
                    <a:pt x="118" y="69"/>
                  </a:lnTo>
                  <a:lnTo>
                    <a:pt x="111" y="75"/>
                  </a:lnTo>
                  <a:lnTo>
                    <a:pt x="105" y="81"/>
                  </a:lnTo>
                  <a:lnTo>
                    <a:pt x="98" y="86"/>
                  </a:lnTo>
                  <a:lnTo>
                    <a:pt x="92" y="92"/>
                  </a:lnTo>
                  <a:lnTo>
                    <a:pt x="87" y="98"/>
                  </a:lnTo>
                  <a:lnTo>
                    <a:pt x="80" y="104"/>
                  </a:lnTo>
                  <a:lnTo>
                    <a:pt x="75" y="110"/>
                  </a:lnTo>
                  <a:lnTo>
                    <a:pt x="70" y="118"/>
                  </a:lnTo>
                  <a:lnTo>
                    <a:pt x="64" y="124"/>
                  </a:lnTo>
                  <a:lnTo>
                    <a:pt x="59" y="131"/>
                  </a:lnTo>
                  <a:lnTo>
                    <a:pt x="55" y="138"/>
                  </a:lnTo>
                  <a:lnTo>
                    <a:pt x="49" y="145"/>
                  </a:lnTo>
                  <a:lnTo>
                    <a:pt x="45" y="152"/>
                  </a:lnTo>
                  <a:lnTo>
                    <a:pt x="41" y="159"/>
                  </a:lnTo>
                  <a:lnTo>
                    <a:pt x="37" y="167"/>
                  </a:lnTo>
                  <a:lnTo>
                    <a:pt x="33" y="174"/>
                  </a:lnTo>
                  <a:lnTo>
                    <a:pt x="29" y="183"/>
                  </a:lnTo>
                  <a:lnTo>
                    <a:pt x="26" y="190"/>
                  </a:lnTo>
                  <a:lnTo>
                    <a:pt x="23" y="198"/>
                  </a:lnTo>
                  <a:lnTo>
                    <a:pt x="20" y="206"/>
                  </a:lnTo>
                  <a:lnTo>
                    <a:pt x="16" y="214"/>
                  </a:lnTo>
                  <a:lnTo>
                    <a:pt x="14" y="222"/>
                  </a:lnTo>
                  <a:lnTo>
                    <a:pt x="12" y="230"/>
                  </a:lnTo>
                  <a:lnTo>
                    <a:pt x="10" y="238"/>
                  </a:lnTo>
                  <a:lnTo>
                    <a:pt x="8" y="247"/>
                  </a:lnTo>
                  <a:lnTo>
                    <a:pt x="6" y="255"/>
                  </a:lnTo>
                  <a:lnTo>
                    <a:pt x="5" y="264"/>
                  </a:lnTo>
                  <a:lnTo>
                    <a:pt x="4" y="272"/>
                  </a:lnTo>
                  <a:lnTo>
                    <a:pt x="3" y="281"/>
                  </a:lnTo>
                  <a:lnTo>
                    <a:pt x="1" y="288"/>
                  </a:lnTo>
                  <a:lnTo>
                    <a:pt x="0" y="297"/>
                  </a:lnTo>
                  <a:lnTo>
                    <a:pt x="0" y="305"/>
                  </a:lnTo>
                  <a:lnTo>
                    <a:pt x="0" y="314"/>
                  </a:lnTo>
                  <a:lnTo>
                    <a:pt x="0" y="322"/>
                  </a:lnTo>
                  <a:lnTo>
                    <a:pt x="0" y="331"/>
                  </a:lnTo>
                  <a:lnTo>
                    <a:pt x="1" y="339"/>
                  </a:lnTo>
                  <a:lnTo>
                    <a:pt x="3" y="348"/>
                  </a:lnTo>
                  <a:lnTo>
                    <a:pt x="4" y="356"/>
                  </a:lnTo>
                  <a:lnTo>
                    <a:pt x="5" y="365"/>
                  </a:lnTo>
                  <a:lnTo>
                    <a:pt x="6" y="373"/>
                  </a:lnTo>
                  <a:lnTo>
                    <a:pt x="8" y="382"/>
                  </a:lnTo>
                  <a:lnTo>
                    <a:pt x="10" y="390"/>
                  </a:lnTo>
                  <a:lnTo>
                    <a:pt x="12" y="398"/>
                  </a:lnTo>
                  <a:lnTo>
                    <a:pt x="14" y="406"/>
                  </a:lnTo>
                  <a:lnTo>
                    <a:pt x="16" y="415"/>
                  </a:lnTo>
                  <a:lnTo>
                    <a:pt x="20" y="422"/>
                  </a:lnTo>
                  <a:lnTo>
                    <a:pt x="23" y="431"/>
                  </a:lnTo>
                  <a:lnTo>
                    <a:pt x="26" y="438"/>
                  </a:lnTo>
                  <a:lnTo>
                    <a:pt x="29" y="446"/>
                  </a:lnTo>
                  <a:lnTo>
                    <a:pt x="33" y="454"/>
                  </a:lnTo>
                  <a:lnTo>
                    <a:pt x="37" y="462"/>
                  </a:lnTo>
                  <a:lnTo>
                    <a:pt x="41" y="469"/>
                  </a:lnTo>
                  <a:lnTo>
                    <a:pt x="45" y="477"/>
                  </a:lnTo>
                  <a:lnTo>
                    <a:pt x="49" y="483"/>
                  </a:lnTo>
                  <a:lnTo>
                    <a:pt x="55" y="490"/>
                  </a:lnTo>
                  <a:lnTo>
                    <a:pt x="59" y="498"/>
                  </a:lnTo>
                  <a:lnTo>
                    <a:pt x="64" y="504"/>
                  </a:lnTo>
                  <a:lnTo>
                    <a:pt x="70" y="511"/>
                  </a:lnTo>
                  <a:lnTo>
                    <a:pt x="75" y="517"/>
                  </a:lnTo>
                  <a:lnTo>
                    <a:pt x="80" y="523"/>
                  </a:lnTo>
                  <a:lnTo>
                    <a:pt x="87" y="530"/>
                  </a:lnTo>
                  <a:lnTo>
                    <a:pt x="92" y="536"/>
                  </a:lnTo>
                  <a:lnTo>
                    <a:pt x="98" y="543"/>
                  </a:lnTo>
                  <a:lnTo>
                    <a:pt x="105" y="548"/>
                  </a:lnTo>
                  <a:lnTo>
                    <a:pt x="111" y="553"/>
                  </a:lnTo>
                  <a:lnTo>
                    <a:pt x="118" y="559"/>
                  </a:lnTo>
                  <a:lnTo>
                    <a:pt x="124" y="564"/>
                  </a:lnTo>
                  <a:lnTo>
                    <a:pt x="131" y="569"/>
                  </a:lnTo>
                  <a:lnTo>
                    <a:pt x="138" y="575"/>
                  </a:lnTo>
                  <a:lnTo>
                    <a:pt x="145" y="579"/>
                  </a:lnTo>
                  <a:lnTo>
                    <a:pt x="153" y="583"/>
                  </a:lnTo>
                  <a:lnTo>
                    <a:pt x="160" y="587"/>
                  </a:lnTo>
                  <a:lnTo>
                    <a:pt x="168" y="592"/>
                  </a:lnTo>
                  <a:lnTo>
                    <a:pt x="175" y="596"/>
                  </a:lnTo>
                  <a:lnTo>
                    <a:pt x="182" y="599"/>
                  </a:lnTo>
                  <a:lnTo>
                    <a:pt x="190" y="602"/>
                  </a:lnTo>
                  <a:lnTo>
                    <a:pt x="198" y="606"/>
                  </a:lnTo>
                  <a:lnTo>
                    <a:pt x="206" y="609"/>
                  </a:lnTo>
                  <a:lnTo>
                    <a:pt x="214" y="612"/>
                  </a:lnTo>
                  <a:lnTo>
                    <a:pt x="222" y="615"/>
                  </a:lnTo>
                  <a:lnTo>
                    <a:pt x="230" y="617"/>
                  </a:lnTo>
                  <a:lnTo>
                    <a:pt x="239" y="619"/>
                  </a:lnTo>
                  <a:lnTo>
                    <a:pt x="246" y="621"/>
                  </a:lnTo>
                  <a:lnTo>
                    <a:pt x="255" y="622"/>
                  </a:lnTo>
                  <a:lnTo>
                    <a:pt x="263" y="625"/>
                  </a:lnTo>
                  <a:lnTo>
                    <a:pt x="272" y="626"/>
                  </a:lnTo>
                  <a:lnTo>
                    <a:pt x="280" y="627"/>
                  </a:lnTo>
                  <a:lnTo>
                    <a:pt x="289" y="628"/>
                  </a:lnTo>
                  <a:lnTo>
                    <a:pt x="297" y="628"/>
                  </a:lnTo>
                  <a:lnTo>
                    <a:pt x="306" y="628"/>
                  </a:lnTo>
                  <a:lnTo>
                    <a:pt x="315" y="629"/>
                  </a:lnTo>
                  <a:lnTo>
                    <a:pt x="323" y="628"/>
                  </a:lnTo>
                  <a:lnTo>
                    <a:pt x="332" y="628"/>
                  </a:lnTo>
                  <a:lnTo>
                    <a:pt x="340" y="628"/>
                  </a:lnTo>
                  <a:lnTo>
                    <a:pt x="349" y="627"/>
                  </a:lnTo>
                  <a:lnTo>
                    <a:pt x="357" y="626"/>
                  </a:lnTo>
                  <a:lnTo>
                    <a:pt x="365" y="625"/>
                  </a:lnTo>
                  <a:lnTo>
                    <a:pt x="373" y="622"/>
                  </a:lnTo>
                  <a:lnTo>
                    <a:pt x="382" y="621"/>
                  </a:lnTo>
                  <a:lnTo>
                    <a:pt x="390" y="619"/>
                  </a:lnTo>
                  <a:lnTo>
                    <a:pt x="399" y="617"/>
                  </a:lnTo>
                  <a:lnTo>
                    <a:pt x="406" y="615"/>
                  </a:lnTo>
                  <a:lnTo>
                    <a:pt x="415" y="612"/>
                  </a:lnTo>
                  <a:lnTo>
                    <a:pt x="422" y="609"/>
                  </a:lnTo>
                  <a:lnTo>
                    <a:pt x="431" y="606"/>
                  </a:lnTo>
                  <a:lnTo>
                    <a:pt x="438" y="602"/>
                  </a:lnTo>
                  <a:lnTo>
                    <a:pt x="447" y="599"/>
                  </a:lnTo>
                  <a:lnTo>
                    <a:pt x="454" y="596"/>
                  </a:lnTo>
                  <a:lnTo>
                    <a:pt x="461" y="592"/>
                  </a:lnTo>
                  <a:lnTo>
                    <a:pt x="469" y="587"/>
                  </a:lnTo>
                  <a:lnTo>
                    <a:pt x="476" y="583"/>
                  </a:lnTo>
                  <a:lnTo>
                    <a:pt x="484" y="579"/>
                  </a:lnTo>
                  <a:lnTo>
                    <a:pt x="490" y="575"/>
                  </a:lnTo>
                  <a:lnTo>
                    <a:pt x="498" y="569"/>
                  </a:lnTo>
                  <a:lnTo>
                    <a:pt x="504" y="564"/>
                  </a:lnTo>
                  <a:lnTo>
                    <a:pt x="512" y="559"/>
                  </a:lnTo>
                  <a:lnTo>
                    <a:pt x="518" y="553"/>
                  </a:lnTo>
                  <a:lnTo>
                    <a:pt x="524" y="548"/>
                  </a:lnTo>
                  <a:lnTo>
                    <a:pt x="531" y="543"/>
                  </a:lnTo>
                  <a:lnTo>
                    <a:pt x="536" y="536"/>
                  </a:lnTo>
                  <a:lnTo>
                    <a:pt x="542" y="530"/>
                  </a:lnTo>
                  <a:lnTo>
                    <a:pt x="548" y="523"/>
                  </a:lnTo>
                  <a:lnTo>
                    <a:pt x="554" y="517"/>
                  </a:lnTo>
                  <a:lnTo>
                    <a:pt x="559" y="511"/>
                  </a:lnTo>
                  <a:lnTo>
                    <a:pt x="565" y="504"/>
                  </a:lnTo>
                  <a:lnTo>
                    <a:pt x="569" y="498"/>
                  </a:lnTo>
                  <a:lnTo>
                    <a:pt x="574" y="490"/>
                  </a:lnTo>
                  <a:lnTo>
                    <a:pt x="579" y="483"/>
                  </a:lnTo>
                  <a:lnTo>
                    <a:pt x="583" y="477"/>
                  </a:lnTo>
                  <a:lnTo>
                    <a:pt x="587" y="469"/>
                  </a:lnTo>
                  <a:lnTo>
                    <a:pt x="591" y="462"/>
                  </a:lnTo>
                  <a:lnTo>
                    <a:pt x="596" y="454"/>
                  </a:lnTo>
                  <a:lnTo>
                    <a:pt x="599" y="446"/>
                  </a:lnTo>
                  <a:lnTo>
                    <a:pt x="603" y="438"/>
                  </a:lnTo>
                  <a:lnTo>
                    <a:pt x="606" y="431"/>
                  </a:lnTo>
                  <a:lnTo>
                    <a:pt x="609" y="422"/>
                  </a:lnTo>
                  <a:lnTo>
                    <a:pt x="612" y="415"/>
                  </a:lnTo>
                  <a:lnTo>
                    <a:pt x="615" y="406"/>
                  </a:lnTo>
                  <a:lnTo>
                    <a:pt x="617" y="398"/>
                  </a:lnTo>
                  <a:lnTo>
                    <a:pt x="619" y="390"/>
                  </a:lnTo>
                  <a:lnTo>
                    <a:pt x="621" y="382"/>
                  </a:lnTo>
                  <a:lnTo>
                    <a:pt x="622" y="373"/>
                  </a:lnTo>
                  <a:lnTo>
                    <a:pt x="624" y="365"/>
                  </a:lnTo>
                  <a:lnTo>
                    <a:pt x="625" y="356"/>
                  </a:lnTo>
                  <a:lnTo>
                    <a:pt x="627" y="348"/>
                  </a:lnTo>
                  <a:lnTo>
                    <a:pt x="628" y="339"/>
                  </a:lnTo>
                  <a:lnTo>
                    <a:pt x="628" y="331"/>
                  </a:lnTo>
                  <a:lnTo>
                    <a:pt x="629" y="322"/>
                  </a:lnTo>
                  <a:lnTo>
                    <a:pt x="629" y="314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984" name="Freeform 32"/>
            <p:cNvSpPr>
              <a:spLocks/>
            </p:cNvSpPr>
            <p:nvPr/>
          </p:nvSpPr>
          <p:spPr bwMode="auto">
            <a:xfrm>
              <a:off x="4501" y="558"/>
              <a:ext cx="910" cy="904"/>
            </a:xfrm>
            <a:custGeom>
              <a:avLst/>
              <a:gdLst>
                <a:gd name="T0" fmla="*/ 1044 w 1046"/>
                <a:gd name="T1" fmla="*/ 479 h 1046"/>
                <a:gd name="T2" fmla="*/ 1038 w 1046"/>
                <a:gd name="T3" fmla="*/ 425 h 1046"/>
                <a:gd name="T4" fmla="*/ 1024 w 1046"/>
                <a:gd name="T5" fmla="*/ 371 h 1046"/>
                <a:gd name="T6" fmla="*/ 1006 w 1046"/>
                <a:gd name="T7" fmla="*/ 320 h 1046"/>
                <a:gd name="T8" fmla="*/ 981 w 1046"/>
                <a:gd name="T9" fmla="*/ 270 h 1046"/>
                <a:gd name="T10" fmla="*/ 953 w 1046"/>
                <a:gd name="T11" fmla="*/ 225 h 1046"/>
                <a:gd name="T12" fmla="*/ 920 w 1046"/>
                <a:gd name="T13" fmla="*/ 181 h 1046"/>
                <a:gd name="T14" fmla="*/ 881 w 1046"/>
                <a:gd name="T15" fmla="*/ 142 h 1046"/>
                <a:gd name="T16" fmla="*/ 840 w 1046"/>
                <a:gd name="T17" fmla="*/ 106 h 1046"/>
                <a:gd name="T18" fmla="*/ 794 w 1046"/>
                <a:gd name="T19" fmla="*/ 76 h 1046"/>
                <a:gd name="T20" fmla="*/ 746 w 1046"/>
                <a:gd name="T21" fmla="*/ 49 h 1046"/>
                <a:gd name="T22" fmla="*/ 695 w 1046"/>
                <a:gd name="T23" fmla="*/ 29 h 1046"/>
                <a:gd name="T24" fmla="*/ 643 w 1046"/>
                <a:gd name="T25" fmla="*/ 14 h 1046"/>
                <a:gd name="T26" fmla="*/ 588 w 1046"/>
                <a:gd name="T27" fmla="*/ 4 h 1046"/>
                <a:gd name="T28" fmla="*/ 534 w 1046"/>
                <a:gd name="T29" fmla="*/ 0 h 1046"/>
                <a:gd name="T30" fmla="*/ 480 w 1046"/>
                <a:gd name="T31" fmla="*/ 1 h 1046"/>
                <a:gd name="T32" fmla="*/ 426 w 1046"/>
                <a:gd name="T33" fmla="*/ 8 h 1046"/>
                <a:gd name="T34" fmla="*/ 372 w 1046"/>
                <a:gd name="T35" fmla="*/ 22 h 1046"/>
                <a:gd name="T36" fmla="*/ 320 w 1046"/>
                <a:gd name="T37" fmla="*/ 40 h 1046"/>
                <a:gd name="T38" fmla="*/ 271 w 1046"/>
                <a:gd name="T39" fmla="*/ 64 h 1046"/>
                <a:gd name="T40" fmla="*/ 224 w 1046"/>
                <a:gd name="T41" fmla="*/ 94 h 1046"/>
                <a:gd name="T42" fmla="*/ 182 w 1046"/>
                <a:gd name="T43" fmla="*/ 127 h 1046"/>
                <a:gd name="T44" fmla="*/ 142 w 1046"/>
                <a:gd name="T45" fmla="*/ 165 h 1046"/>
                <a:gd name="T46" fmla="*/ 106 w 1046"/>
                <a:gd name="T47" fmla="*/ 206 h 1046"/>
                <a:gd name="T48" fmla="*/ 75 w 1046"/>
                <a:gd name="T49" fmla="*/ 252 h 1046"/>
                <a:gd name="T50" fmla="*/ 50 w 1046"/>
                <a:gd name="T51" fmla="*/ 300 h 1046"/>
                <a:gd name="T52" fmla="*/ 29 w 1046"/>
                <a:gd name="T53" fmla="*/ 351 h 1046"/>
                <a:gd name="T54" fmla="*/ 13 w 1046"/>
                <a:gd name="T55" fmla="*/ 403 h 1046"/>
                <a:gd name="T56" fmla="*/ 4 w 1046"/>
                <a:gd name="T57" fmla="*/ 458 h 1046"/>
                <a:gd name="T58" fmla="*/ 0 w 1046"/>
                <a:gd name="T59" fmla="*/ 512 h 1046"/>
                <a:gd name="T60" fmla="*/ 2 w 1046"/>
                <a:gd name="T61" fmla="*/ 567 h 1046"/>
                <a:gd name="T62" fmla="*/ 9 w 1046"/>
                <a:gd name="T63" fmla="*/ 622 h 1046"/>
                <a:gd name="T64" fmla="*/ 22 w 1046"/>
                <a:gd name="T65" fmla="*/ 675 h 1046"/>
                <a:gd name="T66" fmla="*/ 41 w 1046"/>
                <a:gd name="T67" fmla="*/ 726 h 1046"/>
                <a:gd name="T68" fmla="*/ 65 w 1046"/>
                <a:gd name="T69" fmla="*/ 775 h 1046"/>
                <a:gd name="T70" fmla="*/ 93 w 1046"/>
                <a:gd name="T71" fmla="*/ 822 h 1046"/>
                <a:gd name="T72" fmla="*/ 127 w 1046"/>
                <a:gd name="T73" fmla="*/ 865 h 1046"/>
                <a:gd name="T74" fmla="*/ 165 w 1046"/>
                <a:gd name="T75" fmla="*/ 905 h 1046"/>
                <a:gd name="T76" fmla="*/ 207 w 1046"/>
                <a:gd name="T77" fmla="*/ 940 h 1046"/>
                <a:gd name="T78" fmla="*/ 252 w 1046"/>
                <a:gd name="T79" fmla="*/ 971 h 1046"/>
                <a:gd name="T80" fmla="*/ 301 w 1046"/>
                <a:gd name="T81" fmla="*/ 996 h 1046"/>
                <a:gd name="T82" fmla="*/ 351 w 1046"/>
                <a:gd name="T83" fmla="*/ 1018 h 1046"/>
                <a:gd name="T84" fmla="*/ 404 w 1046"/>
                <a:gd name="T85" fmla="*/ 1033 h 1046"/>
                <a:gd name="T86" fmla="*/ 458 w 1046"/>
                <a:gd name="T87" fmla="*/ 1042 h 1046"/>
                <a:gd name="T88" fmla="*/ 512 w 1046"/>
                <a:gd name="T89" fmla="*/ 1046 h 1046"/>
                <a:gd name="T90" fmla="*/ 567 w 1046"/>
                <a:gd name="T91" fmla="*/ 1044 h 1046"/>
                <a:gd name="T92" fmla="*/ 621 w 1046"/>
                <a:gd name="T93" fmla="*/ 1038 h 1046"/>
                <a:gd name="T94" fmla="*/ 675 w 1046"/>
                <a:gd name="T95" fmla="*/ 1024 h 1046"/>
                <a:gd name="T96" fmla="*/ 726 w 1046"/>
                <a:gd name="T97" fmla="*/ 1006 h 1046"/>
                <a:gd name="T98" fmla="*/ 776 w 1046"/>
                <a:gd name="T99" fmla="*/ 982 h 1046"/>
                <a:gd name="T100" fmla="*/ 822 w 1046"/>
                <a:gd name="T101" fmla="*/ 953 h 1046"/>
                <a:gd name="T102" fmla="*/ 865 w 1046"/>
                <a:gd name="T103" fmla="*/ 920 h 1046"/>
                <a:gd name="T104" fmla="*/ 905 w 1046"/>
                <a:gd name="T105" fmla="*/ 881 h 1046"/>
                <a:gd name="T106" fmla="*/ 940 w 1046"/>
                <a:gd name="T107" fmla="*/ 840 h 1046"/>
                <a:gd name="T108" fmla="*/ 971 w 1046"/>
                <a:gd name="T109" fmla="*/ 794 h 1046"/>
                <a:gd name="T110" fmla="*/ 996 w 1046"/>
                <a:gd name="T111" fmla="*/ 746 h 1046"/>
                <a:gd name="T112" fmla="*/ 1018 w 1046"/>
                <a:gd name="T113" fmla="*/ 695 h 1046"/>
                <a:gd name="T114" fmla="*/ 1033 w 1046"/>
                <a:gd name="T115" fmla="*/ 643 h 1046"/>
                <a:gd name="T116" fmla="*/ 1042 w 1046"/>
                <a:gd name="T117" fmla="*/ 589 h 1046"/>
                <a:gd name="T118" fmla="*/ 1046 w 1046"/>
                <a:gd name="T119" fmla="*/ 534 h 10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46" h="1046">
                  <a:moveTo>
                    <a:pt x="1046" y="523"/>
                  </a:moveTo>
                  <a:lnTo>
                    <a:pt x="1046" y="512"/>
                  </a:lnTo>
                  <a:lnTo>
                    <a:pt x="1046" y="501"/>
                  </a:lnTo>
                  <a:lnTo>
                    <a:pt x="1045" y="491"/>
                  </a:lnTo>
                  <a:lnTo>
                    <a:pt x="1044" y="479"/>
                  </a:lnTo>
                  <a:lnTo>
                    <a:pt x="1044" y="468"/>
                  </a:lnTo>
                  <a:lnTo>
                    <a:pt x="1042" y="458"/>
                  </a:lnTo>
                  <a:lnTo>
                    <a:pt x="1041" y="447"/>
                  </a:lnTo>
                  <a:lnTo>
                    <a:pt x="1039" y="435"/>
                  </a:lnTo>
                  <a:lnTo>
                    <a:pt x="1038" y="425"/>
                  </a:lnTo>
                  <a:lnTo>
                    <a:pt x="1035" y="414"/>
                  </a:lnTo>
                  <a:lnTo>
                    <a:pt x="1033" y="403"/>
                  </a:lnTo>
                  <a:lnTo>
                    <a:pt x="1030" y="393"/>
                  </a:lnTo>
                  <a:lnTo>
                    <a:pt x="1027" y="382"/>
                  </a:lnTo>
                  <a:lnTo>
                    <a:pt x="1024" y="371"/>
                  </a:lnTo>
                  <a:lnTo>
                    <a:pt x="1021" y="361"/>
                  </a:lnTo>
                  <a:lnTo>
                    <a:pt x="1018" y="351"/>
                  </a:lnTo>
                  <a:lnTo>
                    <a:pt x="1013" y="341"/>
                  </a:lnTo>
                  <a:lnTo>
                    <a:pt x="1010" y="330"/>
                  </a:lnTo>
                  <a:lnTo>
                    <a:pt x="1006" y="320"/>
                  </a:lnTo>
                  <a:lnTo>
                    <a:pt x="1002" y="310"/>
                  </a:lnTo>
                  <a:lnTo>
                    <a:pt x="996" y="300"/>
                  </a:lnTo>
                  <a:lnTo>
                    <a:pt x="992" y="291"/>
                  </a:lnTo>
                  <a:lnTo>
                    <a:pt x="987" y="281"/>
                  </a:lnTo>
                  <a:lnTo>
                    <a:pt x="981" y="270"/>
                  </a:lnTo>
                  <a:lnTo>
                    <a:pt x="976" y="262"/>
                  </a:lnTo>
                  <a:lnTo>
                    <a:pt x="971" y="252"/>
                  </a:lnTo>
                  <a:lnTo>
                    <a:pt x="965" y="243"/>
                  </a:lnTo>
                  <a:lnTo>
                    <a:pt x="959" y="233"/>
                  </a:lnTo>
                  <a:lnTo>
                    <a:pt x="953" y="225"/>
                  </a:lnTo>
                  <a:lnTo>
                    <a:pt x="946" y="215"/>
                  </a:lnTo>
                  <a:lnTo>
                    <a:pt x="940" y="206"/>
                  </a:lnTo>
                  <a:lnTo>
                    <a:pt x="933" y="198"/>
                  </a:lnTo>
                  <a:lnTo>
                    <a:pt x="926" y="189"/>
                  </a:lnTo>
                  <a:lnTo>
                    <a:pt x="920" y="181"/>
                  </a:lnTo>
                  <a:lnTo>
                    <a:pt x="912" y="172"/>
                  </a:lnTo>
                  <a:lnTo>
                    <a:pt x="905" y="165"/>
                  </a:lnTo>
                  <a:lnTo>
                    <a:pt x="897" y="156"/>
                  </a:lnTo>
                  <a:lnTo>
                    <a:pt x="890" y="149"/>
                  </a:lnTo>
                  <a:lnTo>
                    <a:pt x="881" y="142"/>
                  </a:lnTo>
                  <a:lnTo>
                    <a:pt x="874" y="134"/>
                  </a:lnTo>
                  <a:lnTo>
                    <a:pt x="865" y="127"/>
                  </a:lnTo>
                  <a:lnTo>
                    <a:pt x="857" y="119"/>
                  </a:lnTo>
                  <a:lnTo>
                    <a:pt x="848" y="113"/>
                  </a:lnTo>
                  <a:lnTo>
                    <a:pt x="840" y="106"/>
                  </a:lnTo>
                  <a:lnTo>
                    <a:pt x="831" y="100"/>
                  </a:lnTo>
                  <a:lnTo>
                    <a:pt x="822" y="94"/>
                  </a:lnTo>
                  <a:lnTo>
                    <a:pt x="813" y="87"/>
                  </a:lnTo>
                  <a:lnTo>
                    <a:pt x="804" y="81"/>
                  </a:lnTo>
                  <a:lnTo>
                    <a:pt x="794" y="76"/>
                  </a:lnTo>
                  <a:lnTo>
                    <a:pt x="785" y="70"/>
                  </a:lnTo>
                  <a:lnTo>
                    <a:pt x="776" y="64"/>
                  </a:lnTo>
                  <a:lnTo>
                    <a:pt x="765" y="60"/>
                  </a:lnTo>
                  <a:lnTo>
                    <a:pt x="756" y="54"/>
                  </a:lnTo>
                  <a:lnTo>
                    <a:pt x="746" y="49"/>
                  </a:lnTo>
                  <a:lnTo>
                    <a:pt x="736" y="45"/>
                  </a:lnTo>
                  <a:lnTo>
                    <a:pt x="726" y="40"/>
                  </a:lnTo>
                  <a:lnTo>
                    <a:pt x="716" y="36"/>
                  </a:lnTo>
                  <a:lnTo>
                    <a:pt x="706" y="32"/>
                  </a:lnTo>
                  <a:lnTo>
                    <a:pt x="695" y="29"/>
                  </a:lnTo>
                  <a:lnTo>
                    <a:pt x="685" y="25"/>
                  </a:lnTo>
                  <a:lnTo>
                    <a:pt x="675" y="22"/>
                  </a:lnTo>
                  <a:lnTo>
                    <a:pt x="664" y="19"/>
                  </a:lnTo>
                  <a:lnTo>
                    <a:pt x="653" y="16"/>
                  </a:lnTo>
                  <a:lnTo>
                    <a:pt x="643" y="14"/>
                  </a:lnTo>
                  <a:lnTo>
                    <a:pt x="632" y="11"/>
                  </a:lnTo>
                  <a:lnTo>
                    <a:pt x="621" y="8"/>
                  </a:lnTo>
                  <a:lnTo>
                    <a:pt x="611" y="7"/>
                  </a:lnTo>
                  <a:lnTo>
                    <a:pt x="600" y="5"/>
                  </a:lnTo>
                  <a:lnTo>
                    <a:pt x="588" y="4"/>
                  </a:lnTo>
                  <a:lnTo>
                    <a:pt x="578" y="2"/>
                  </a:lnTo>
                  <a:lnTo>
                    <a:pt x="567" y="1"/>
                  </a:lnTo>
                  <a:lnTo>
                    <a:pt x="557" y="1"/>
                  </a:lnTo>
                  <a:lnTo>
                    <a:pt x="545" y="0"/>
                  </a:lnTo>
                  <a:lnTo>
                    <a:pt x="534" y="0"/>
                  </a:lnTo>
                  <a:lnTo>
                    <a:pt x="524" y="0"/>
                  </a:lnTo>
                  <a:lnTo>
                    <a:pt x="512" y="0"/>
                  </a:lnTo>
                  <a:lnTo>
                    <a:pt x="501" y="0"/>
                  </a:lnTo>
                  <a:lnTo>
                    <a:pt x="491" y="1"/>
                  </a:lnTo>
                  <a:lnTo>
                    <a:pt x="480" y="1"/>
                  </a:lnTo>
                  <a:lnTo>
                    <a:pt x="468" y="2"/>
                  </a:lnTo>
                  <a:lnTo>
                    <a:pt x="458" y="4"/>
                  </a:lnTo>
                  <a:lnTo>
                    <a:pt x="447" y="5"/>
                  </a:lnTo>
                  <a:lnTo>
                    <a:pt x="436" y="7"/>
                  </a:lnTo>
                  <a:lnTo>
                    <a:pt x="426" y="8"/>
                  </a:lnTo>
                  <a:lnTo>
                    <a:pt x="415" y="11"/>
                  </a:lnTo>
                  <a:lnTo>
                    <a:pt x="404" y="14"/>
                  </a:lnTo>
                  <a:lnTo>
                    <a:pt x="394" y="16"/>
                  </a:lnTo>
                  <a:lnTo>
                    <a:pt x="383" y="19"/>
                  </a:lnTo>
                  <a:lnTo>
                    <a:pt x="372" y="22"/>
                  </a:lnTo>
                  <a:lnTo>
                    <a:pt x="362" y="25"/>
                  </a:lnTo>
                  <a:lnTo>
                    <a:pt x="351" y="29"/>
                  </a:lnTo>
                  <a:lnTo>
                    <a:pt x="340" y="32"/>
                  </a:lnTo>
                  <a:lnTo>
                    <a:pt x="331" y="36"/>
                  </a:lnTo>
                  <a:lnTo>
                    <a:pt x="320" y="40"/>
                  </a:lnTo>
                  <a:lnTo>
                    <a:pt x="311" y="45"/>
                  </a:lnTo>
                  <a:lnTo>
                    <a:pt x="301" y="49"/>
                  </a:lnTo>
                  <a:lnTo>
                    <a:pt x="290" y="54"/>
                  </a:lnTo>
                  <a:lnTo>
                    <a:pt x="281" y="60"/>
                  </a:lnTo>
                  <a:lnTo>
                    <a:pt x="271" y="64"/>
                  </a:lnTo>
                  <a:lnTo>
                    <a:pt x="262" y="70"/>
                  </a:lnTo>
                  <a:lnTo>
                    <a:pt x="252" y="76"/>
                  </a:lnTo>
                  <a:lnTo>
                    <a:pt x="242" y="81"/>
                  </a:lnTo>
                  <a:lnTo>
                    <a:pt x="234" y="87"/>
                  </a:lnTo>
                  <a:lnTo>
                    <a:pt x="224" y="94"/>
                  </a:lnTo>
                  <a:lnTo>
                    <a:pt x="216" y="100"/>
                  </a:lnTo>
                  <a:lnTo>
                    <a:pt x="207" y="106"/>
                  </a:lnTo>
                  <a:lnTo>
                    <a:pt x="199" y="113"/>
                  </a:lnTo>
                  <a:lnTo>
                    <a:pt x="190" y="119"/>
                  </a:lnTo>
                  <a:lnTo>
                    <a:pt x="182" y="127"/>
                  </a:lnTo>
                  <a:lnTo>
                    <a:pt x="173" y="134"/>
                  </a:lnTo>
                  <a:lnTo>
                    <a:pt x="165" y="142"/>
                  </a:lnTo>
                  <a:lnTo>
                    <a:pt x="157" y="149"/>
                  </a:lnTo>
                  <a:lnTo>
                    <a:pt x="150" y="156"/>
                  </a:lnTo>
                  <a:lnTo>
                    <a:pt x="142" y="165"/>
                  </a:lnTo>
                  <a:lnTo>
                    <a:pt x="135" y="172"/>
                  </a:lnTo>
                  <a:lnTo>
                    <a:pt x="127" y="181"/>
                  </a:lnTo>
                  <a:lnTo>
                    <a:pt x="120" y="189"/>
                  </a:lnTo>
                  <a:lnTo>
                    <a:pt x="114" y="198"/>
                  </a:lnTo>
                  <a:lnTo>
                    <a:pt x="106" y="206"/>
                  </a:lnTo>
                  <a:lnTo>
                    <a:pt x="100" y="215"/>
                  </a:lnTo>
                  <a:lnTo>
                    <a:pt x="93" y="225"/>
                  </a:lnTo>
                  <a:lnTo>
                    <a:pt x="87" y="233"/>
                  </a:lnTo>
                  <a:lnTo>
                    <a:pt x="82" y="243"/>
                  </a:lnTo>
                  <a:lnTo>
                    <a:pt x="75" y="252"/>
                  </a:lnTo>
                  <a:lnTo>
                    <a:pt x="70" y="262"/>
                  </a:lnTo>
                  <a:lnTo>
                    <a:pt x="65" y="270"/>
                  </a:lnTo>
                  <a:lnTo>
                    <a:pt x="59" y="281"/>
                  </a:lnTo>
                  <a:lnTo>
                    <a:pt x="55" y="291"/>
                  </a:lnTo>
                  <a:lnTo>
                    <a:pt x="50" y="300"/>
                  </a:lnTo>
                  <a:lnTo>
                    <a:pt x="45" y="310"/>
                  </a:lnTo>
                  <a:lnTo>
                    <a:pt x="41" y="320"/>
                  </a:lnTo>
                  <a:lnTo>
                    <a:pt x="37" y="330"/>
                  </a:lnTo>
                  <a:lnTo>
                    <a:pt x="33" y="341"/>
                  </a:lnTo>
                  <a:lnTo>
                    <a:pt x="29" y="351"/>
                  </a:lnTo>
                  <a:lnTo>
                    <a:pt x="25" y="361"/>
                  </a:lnTo>
                  <a:lnTo>
                    <a:pt x="22" y="371"/>
                  </a:lnTo>
                  <a:lnTo>
                    <a:pt x="19" y="382"/>
                  </a:lnTo>
                  <a:lnTo>
                    <a:pt x="17" y="393"/>
                  </a:lnTo>
                  <a:lnTo>
                    <a:pt x="13" y="403"/>
                  </a:lnTo>
                  <a:lnTo>
                    <a:pt x="11" y="414"/>
                  </a:lnTo>
                  <a:lnTo>
                    <a:pt x="9" y="425"/>
                  </a:lnTo>
                  <a:lnTo>
                    <a:pt x="7" y="435"/>
                  </a:lnTo>
                  <a:lnTo>
                    <a:pt x="6" y="447"/>
                  </a:lnTo>
                  <a:lnTo>
                    <a:pt x="4" y="458"/>
                  </a:lnTo>
                  <a:lnTo>
                    <a:pt x="3" y="468"/>
                  </a:lnTo>
                  <a:lnTo>
                    <a:pt x="2" y="479"/>
                  </a:lnTo>
                  <a:lnTo>
                    <a:pt x="1" y="491"/>
                  </a:lnTo>
                  <a:lnTo>
                    <a:pt x="1" y="501"/>
                  </a:lnTo>
                  <a:lnTo>
                    <a:pt x="0" y="512"/>
                  </a:lnTo>
                  <a:lnTo>
                    <a:pt x="0" y="523"/>
                  </a:lnTo>
                  <a:lnTo>
                    <a:pt x="0" y="534"/>
                  </a:lnTo>
                  <a:lnTo>
                    <a:pt x="1" y="545"/>
                  </a:lnTo>
                  <a:lnTo>
                    <a:pt x="1" y="556"/>
                  </a:lnTo>
                  <a:lnTo>
                    <a:pt x="2" y="567"/>
                  </a:lnTo>
                  <a:lnTo>
                    <a:pt x="3" y="578"/>
                  </a:lnTo>
                  <a:lnTo>
                    <a:pt x="4" y="589"/>
                  </a:lnTo>
                  <a:lnTo>
                    <a:pt x="6" y="599"/>
                  </a:lnTo>
                  <a:lnTo>
                    <a:pt x="7" y="610"/>
                  </a:lnTo>
                  <a:lnTo>
                    <a:pt x="9" y="622"/>
                  </a:lnTo>
                  <a:lnTo>
                    <a:pt x="11" y="632"/>
                  </a:lnTo>
                  <a:lnTo>
                    <a:pt x="13" y="643"/>
                  </a:lnTo>
                  <a:lnTo>
                    <a:pt x="17" y="654"/>
                  </a:lnTo>
                  <a:lnTo>
                    <a:pt x="19" y="664"/>
                  </a:lnTo>
                  <a:lnTo>
                    <a:pt x="22" y="675"/>
                  </a:lnTo>
                  <a:lnTo>
                    <a:pt x="25" y="684"/>
                  </a:lnTo>
                  <a:lnTo>
                    <a:pt x="29" y="695"/>
                  </a:lnTo>
                  <a:lnTo>
                    <a:pt x="33" y="706"/>
                  </a:lnTo>
                  <a:lnTo>
                    <a:pt x="37" y="715"/>
                  </a:lnTo>
                  <a:lnTo>
                    <a:pt x="41" y="726"/>
                  </a:lnTo>
                  <a:lnTo>
                    <a:pt x="45" y="736"/>
                  </a:lnTo>
                  <a:lnTo>
                    <a:pt x="50" y="746"/>
                  </a:lnTo>
                  <a:lnTo>
                    <a:pt x="55" y="756"/>
                  </a:lnTo>
                  <a:lnTo>
                    <a:pt x="59" y="765"/>
                  </a:lnTo>
                  <a:lnTo>
                    <a:pt x="65" y="775"/>
                  </a:lnTo>
                  <a:lnTo>
                    <a:pt x="70" y="785"/>
                  </a:lnTo>
                  <a:lnTo>
                    <a:pt x="75" y="794"/>
                  </a:lnTo>
                  <a:lnTo>
                    <a:pt x="82" y="804"/>
                  </a:lnTo>
                  <a:lnTo>
                    <a:pt x="87" y="813"/>
                  </a:lnTo>
                  <a:lnTo>
                    <a:pt x="93" y="822"/>
                  </a:lnTo>
                  <a:lnTo>
                    <a:pt x="100" y="830"/>
                  </a:lnTo>
                  <a:lnTo>
                    <a:pt x="106" y="840"/>
                  </a:lnTo>
                  <a:lnTo>
                    <a:pt x="114" y="848"/>
                  </a:lnTo>
                  <a:lnTo>
                    <a:pt x="120" y="857"/>
                  </a:lnTo>
                  <a:lnTo>
                    <a:pt x="127" y="865"/>
                  </a:lnTo>
                  <a:lnTo>
                    <a:pt x="135" y="874"/>
                  </a:lnTo>
                  <a:lnTo>
                    <a:pt x="142" y="881"/>
                  </a:lnTo>
                  <a:lnTo>
                    <a:pt x="150" y="890"/>
                  </a:lnTo>
                  <a:lnTo>
                    <a:pt x="157" y="897"/>
                  </a:lnTo>
                  <a:lnTo>
                    <a:pt x="165" y="905"/>
                  </a:lnTo>
                  <a:lnTo>
                    <a:pt x="173" y="912"/>
                  </a:lnTo>
                  <a:lnTo>
                    <a:pt x="182" y="920"/>
                  </a:lnTo>
                  <a:lnTo>
                    <a:pt x="190" y="926"/>
                  </a:lnTo>
                  <a:lnTo>
                    <a:pt x="199" y="934"/>
                  </a:lnTo>
                  <a:lnTo>
                    <a:pt x="207" y="940"/>
                  </a:lnTo>
                  <a:lnTo>
                    <a:pt x="216" y="946"/>
                  </a:lnTo>
                  <a:lnTo>
                    <a:pt x="224" y="953"/>
                  </a:lnTo>
                  <a:lnTo>
                    <a:pt x="234" y="959"/>
                  </a:lnTo>
                  <a:lnTo>
                    <a:pt x="242" y="966"/>
                  </a:lnTo>
                  <a:lnTo>
                    <a:pt x="252" y="971"/>
                  </a:lnTo>
                  <a:lnTo>
                    <a:pt x="262" y="976"/>
                  </a:lnTo>
                  <a:lnTo>
                    <a:pt x="271" y="982"/>
                  </a:lnTo>
                  <a:lnTo>
                    <a:pt x="281" y="987"/>
                  </a:lnTo>
                  <a:lnTo>
                    <a:pt x="290" y="992"/>
                  </a:lnTo>
                  <a:lnTo>
                    <a:pt x="301" y="996"/>
                  </a:lnTo>
                  <a:lnTo>
                    <a:pt x="311" y="1002"/>
                  </a:lnTo>
                  <a:lnTo>
                    <a:pt x="320" y="1006"/>
                  </a:lnTo>
                  <a:lnTo>
                    <a:pt x="331" y="1010"/>
                  </a:lnTo>
                  <a:lnTo>
                    <a:pt x="340" y="1013"/>
                  </a:lnTo>
                  <a:lnTo>
                    <a:pt x="351" y="1018"/>
                  </a:lnTo>
                  <a:lnTo>
                    <a:pt x="362" y="1021"/>
                  </a:lnTo>
                  <a:lnTo>
                    <a:pt x="372" y="1024"/>
                  </a:lnTo>
                  <a:lnTo>
                    <a:pt x="383" y="1027"/>
                  </a:lnTo>
                  <a:lnTo>
                    <a:pt x="394" y="1031"/>
                  </a:lnTo>
                  <a:lnTo>
                    <a:pt x="404" y="1033"/>
                  </a:lnTo>
                  <a:lnTo>
                    <a:pt x="415" y="1035"/>
                  </a:lnTo>
                  <a:lnTo>
                    <a:pt x="426" y="1038"/>
                  </a:lnTo>
                  <a:lnTo>
                    <a:pt x="436" y="1039"/>
                  </a:lnTo>
                  <a:lnTo>
                    <a:pt x="447" y="1041"/>
                  </a:lnTo>
                  <a:lnTo>
                    <a:pt x="458" y="1042"/>
                  </a:lnTo>
                  <a:lnTo>
                    <a:pt x="468" y="1044"/>
                  </a:lnTo>
                  <a:lnTo>
                    <a:pt x="480" y="1044"/>
                  </a:lnTo>
                  <a:lnTo>
                    <a:pt x="491" y="1045"/>
                  </a:lnTo>
                  <a:lnTo>
                    <a:pt x="501" y="1046"/>
                  </a:lnTo>
                  <a:lnTo>
                    <a:pt x="512" y="1046"/>
                  </a:lnTo>
                  <a:lnTo>
                    <a:pt x="524" y="1046"/>
                  </a:lnTo>
                  <a:lnTo>
                    <a:pt x="534" y="1046"/>
                  </a:lnTo>
                  <a:lnTo>
                    <a:pt x="545" y="1046"/>
                  </a:lnTo>
                  <a:lnTo>
                    <a:pt x="557" y="1045"/>
                  </a:lnTo>
                  <a:lnTo>
                    <a:pt x="567" y="1044"/>
                  </a:lnTo>
                  <a:lnTo>
                    <a:pt x="578" y="1044"/>
                  </a:lnTo>
                  <a:lnTo>
                    <a:pt x="588" y="1042"/>
                  </a:lnTo>
                  <a:lnTo>
                    <a:pt x="600" y="1041"/>
                  </a:lnTo>
                  <a:lnTo>
                    <a:pt x="611" y="1039"/>
                  </a:lnTo>
                  <a:lnTo>
                    <a:pt x="621" y="1038"/>
                  </a:lnTo>
                  <a:lnTo>
                    <a:pt x="632" y="1035"/>
                  </a:lnTo>
                  <a:lnTo>
                    <a:pt x="643" y="1033"/>
                  </a:lnTo>
                  <a:lnTo>
                    <a:pt x="653" y="1031"/>
                  </a:lnTo>
                  <a:lnTo>
                    <a:pt x="664" y="1027"/>
                  </a:lnTo>
                  <a:lnTo>
                    <a:pt x="675" y="1024"/>
                  </a:lnTo>
                  <a:lnTo>
                    <a:pt x="685" y="1021"/>
                  </a:lnTo>
                  <a:lnTo>
                    <a:pt x="695" y="1018"/>
                  </a:lnTo>
                  <a:lnTo>
                    <a:pt x="706" y="1013"/>
                  </a:lnTo>
                  <a:lnTo>
                    <a:pt x="716" y="1010"/>
                  </a:lnTo>
                  <a:lnTo>
                    <a:pt x="726" y="1006"/>
                  </a:lnTo>
                  <a:lnTo>
                    <a:pt x="736" y="1002"/>
                  </a:lnTo>
                  <a:lnTo>
                    <a:pt x="746" y="996"/>
                  </a:lnTo>
                  <a:lnTo>
                    <a:pt x="756" y="992"/>
                  </a:lnTo>
                  <a:lnTo>
                    <a:pt x="765" y="987"/>
                  </a:lnTo>
                  <a:lnTo>
                    <a:pt x="776" y="982"/>
                  </a:lnTo>
                  <a:lnTo>
                    <a:pt x="785" y="976"/>
                  </a:lnTo>
                  <a:lnTo>
                    <a:pt x="794" y="971"/>
                  </a:lnTo>
                  <a:lnTo>
                    <a:pt x="804" y="966"/>
                  </a:lnTo>
                  <a:lnTo>
                    <a:pt x="813" y="959"/>
                  </a:lnTo>
                  <a:lnTo>
                    <a:pt x="822" y="953"/>
                  </a:lnTo>
                  <a:lnTo>
                    <a:pt x="831" y="946"/>
                  </a:lnTo>
                  <a:lnTo>
                    <a:pt x="840" y="940"/>
                  </a:lnTo>
                  <a:lnTo>
                    <a:pt x="848" y="934"/>
                  </a:lnTo>
                  <a:lnTo>
                    <a:pt x="857" y="926"/>
                  </a:lnTo>
                  <a:lnTo>
                    <a:pt x="865" y="920"/>
                  </a:lnTo>
                  <a:lnTo>
                    <a:pt x="874" y="912"/>
                  </a:lnTo>
                  <a:lnTo>
                    <a:pt x="881" y="905"/>
                  </a:lnTo>
                  <a:lnTo>
                    <a:pt x="890" y="897"/>
                  </a:lnTo>
                  <a:lnTo>
                    <a:pt x="897" y="890"/>
                  </a:lnTo>
                  <a:lnTo>
                    <a:pt x="905" y="881"/>
                  </a:lnTo>
                  <a:lnTo>
                    <a:pt x="912" y="874"/>
                  </a:lnTo>
                  <a:lnTo>
                    <a:pt x="920" y="865"/>
                  </a:lnTo>
                  <a:lnTo>
                    <a:pt x="926" y="857"/>
                  </a:lnTo>
                  <a:lnTo>
                    <a:pt x="933" y="848"/>
                  </a:lnTo>
                  <a:lnTo>
                    <a:pt x="940" y="840"/>
                  </a:lnTo>
                  <a:lnTo>
                    <a:pt x="946" y="830"/>
                  </a:lnTo>
                  <a:lnTo>
                    <a:pt x="953" y="822"/>
                  </a:lnTo>
                  <a:lnTo>
                    <a:pt x="959" y="813"/>
                  </a:lnTo>
                  <a:lnTo>
                    <a:pt x="965" y="804"/>
                  </a:lnTo>
                  <a:lnTo>
                    <a:pt x="971" y="794"/>
                  </a:lnTo>
                  <a:lnTo>
                    <a:pt x="976" y="785"/>
                  </a:lnTo>
                  <a:lnTo>
                    <a:pt x="981" y="775"/>
                  </a:lnTo>
                  <a:lnTo>
                    <a:pt x="987" y="765"/>
                  </a:lnTo>
                  <a:lnTo>
                    <a:pt x="992" y="756"/>
                  </a:lnTo>
                  <a:lnTo>
                    <a:pt x="996" y="746"/>
                  </a:lnTo>
                  <a:lnTo>
                    <a:pt x="1002" y="736"/>
                  </a:lnTo>
                  <a:lnTo>
                    <a:pt x="1006" y="726"/>
                  </a:lnTo>
                  <a:lnTo>
                    <a:pt x="1010" y="715"/>
                  </a:lnTo>
                  <a:lnTo>
                    <a:pt x="1013" y="706"/>
                  </a:lnTo>
                  <a:lnTo>
                    <a:pt x="1018" y="695"/>
                  </a:lnTo>
                  <a:lnTo>
                    <a:pt x="1021" y="684"/>
                  </a:lnTo>
                  <a:lnTo>
                    <a:pt x="1024" y="675"/>
                  </a:lnTo>
                  <a:lnTo>
                    <a:pt x="1027" y="664"/>
                  </a:lnTo>
                  <a:lnTo>
                    <a:pt x="1030" y="654"/>
                  </a:lnTo>
                  <a:lnTo>
                    <a:pt x="1033" y="643"/>
                  </a:lnTo>
                  <a:lnTo>
                    <a:pt x="1035" y="632"/>
                  </a:lnTo>
                  <a:lnTo>
                    <a:pt x="1038" y="622"/>
                  </a:lnTo>
                  <a:lnTo>
                    <a:pt x="1039" y="610"/>
                  </a:lnTo>
                  <a:lnTo>
                    <a:pt x="1041" y="599"/>
                  </a:lnTo>
                  <a:lnTo>
                    <a:pt x="1042" y="589"/>
                  </a:lnTo>
                  <a:lnTo>
                    <a:pt x="1044" y="578"/>
                  </a:lnTo>
                  <a:lnTo>
                    <a:pt x="1044" y="567"/>
                  </a:lnTo>
                  <a:lnTo>
                    <a:pt x="1045" y="556"/>
                  </a:lnTo>
                  <a:lnTo>
                    <a:pt x="1046" y="545"/>
                  </a:lnTo>
                  <a:lnTo>
                    <a:pt x="1046" y="534"/>
                  </a:lnTo>
                  <a:lnTo>
                    <a:pt x="1046" y="52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985" name="Line 33"/>
            <p:cNvSpPr>
              <a:spLocks noChangeShapeType="1"/>
            </p:cNvSpPr>
            <p:nvPr/>
          </p:nvSpPr>
          <p:spPr bwMode="auto">
            <a:xfrm flipH="1" flipV="1">
              <a:off x="5381" y="856"/>
              <a:ext cx="333" cy="90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986" name="Line 34"/>
            <p:cNvSpPr>
              <a:spLocks noChangeShapeType="1"/>
            </p:cNvSpPr>
            <p:nvPr/>
          </p:nvSpPr>
          <p:spPr bwMode="auto">
            <a:xfrm flipV="1">
              <a:off x="4204" y="856"/>
              <a:ext cx="328" cy="90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987" name="Line 35"/>
            <p:cNvSpPr>
              <a:spLocks noChangeShapeType="1"/>
            </p:cNvSpPr>
            <p:nvPr/>
          </p:nvSpPr>
          <p:spPr bwMode="auto">
            <a:xfrm flipV="1">
              <a:off x="4804" y="1438"/>
              <a:ext cx="0" cy="32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988" name="Line 36"/>
            <p:cNvSpPr>
              <a:spLocks noChangeShapeType="1"/>
            </p:cNvSpPr>
            <p:nvPr/>
          </p:nvSpPr>
          <p:spPr bwMode="auto">
            <a:xfrm flipV="1">
              <a:off x="5108" y="1438"/>
              <a:ext cx="0" cy="32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989" name="Line 37"/>
            <p:cNvSpPr>
              <a:spLocks noChangeShapeType="1"/>
            </p:cNvSpPr>
            <p:nvPr/>
          </p:nvSpPr>
          <p:spPr bwMode="auto">
            <a:xfrm flipH="1">
              <a:off x="4804" y="1492"/>
              <a:ext cx="30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990" name="Line 38"/>
            <p:cNvSpPr>
              <a:spLocks noChangeShapeType="1"/>
            </p:cNvSpPr>
            <p:nvPr/>
          </p:nvSpPr>
          <p:spPr bwMode="auto">
            <a:xfrm>
              <a:off x="4744" y="407"/>
              <a:ext cx="42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991" name="Line 39"/>
            <p:cNvSpPr>
              <a:spLocks noChangeShapeType="1"/>
            </p:cNvSpPr>
            <p:nvPr/>
          </p:nvSpPr>
          <p:spPr bwMode="auto">
            <a:xfrm>
              <a:off x="5168" y="407"/>
              <a:ext cx="0" cy="20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992" name="Line 40"/>
            <p:cNvSpPr>
              <a:spLocks noChangeShapeType="1"/>
            </p:cNvSpPr>
            <p:nvPr/>
          </p:nvSpPr>
          <p:spPr bwMode="auto">
            <a:xfrm>
              <a:off x="4744" y="407"/>
              <a:ext cx="0" cy="20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993" name="Line 41"/>
            <p:cNvSpPr>
              <a:spLocks noChangeShapeType="1"/>
            </p:cNvSpPr>
            <p:nvPr/>
          </p:nvSpPr>
          <p:spPr bwMode="auto">
            <a:xfrm flipV="1">
              <a:off x="2628" y="856"/>
              <a:ext cx="0" cy="121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994" name="Line 42"/>
            <p:cNvSpPr>
              <a:spLocks noChangeShapeType="1"/>
            </p:cNvSpPr>
            <p:nvPr/>
          </p:nvSpPr>
          <p:spPr bwMode="auto">
            <a:xfrm flipV="1">
              <a:off x="2713" y="558"/>
              <a:ext cx="0" cy="90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995" name="Line 43"/>
            <p:cNvSpPr>
              <a:spLocks noChangeShapeType="1"/>
            </p:cNvSpPr>
            <p:nvPr/>
          </p:nvSpPr>
          <p:spPr bwMode="auto">
            <a:xfrm flipV="1">
              <a:off x="1718" y="558"/>
              <a:ext cx="0" cy="90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996" name="Line 44"/>
            <p:cNvSpPr>
              <a:spLocks noChangeShapeType="1"/>
            </p:cNvSpPr>
            <p:nvPr/>
          </p:nvSpPr>
          <p:spPr bwMode="auto">
            <a:xfrm>
              <a:off x="1718" y="558"/>
              <a:ext cx="24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997" name="Line 45"/>
            <p:cNvSpPr>
              <a:spLocks noChangeShapeType="1"/>
            </p:cNvSpPr>
            <p:nvPr/>
          </p:nvSpPr>
          <p:spPr bwMode="auto">
            <a:xfrm>
              <a:off x="1718" y="1462"/>
              <a:ext cx="6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998" name="Line 46"/>
            <p:cNvSpPr>
              <a:spLocks noChangeShapeType="1"/>
            </p:cNvSpPr>
            <p:nvPr/>
          </p:nvSpPr>
          <p:spPr bwMode="auto">
            <a:xfrm flipV="1">
              <a:off x="2325" y="856"/>
              <a:ext cx="0" cy="90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999" name="Line 47"/>
            <p:cNvSpPr>
              <a:spLocks noChangeShapeType="1"/>
            </p:cNvSpPr>
            <p:nvPr/>
          </p:nvSpPr>
          <p:spPr bwMode="auto">
            <a:xfrm flipV="1">
              <a:off x="1779" y="1438"/>
              <a:ext cx="0" cy="5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00" name="Line 48"/>
            <p:cNvSpPr>
              <a:spLocks noChangeShapeType="1"/>
            </p:cNvSpPr>
            <p:nvPr/>
          </p:nvSpPr>
          <p:spPr bwMode="auto">
            <a:xfrm flipV="1">
              <a:off x="1415" y="1492"/>
              <a:ext cx="364" cy="27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01" name="Line 49"/>
            <p:cNvSpPr>
              <a:spLocks noChangeShapeType="1"/>
            </p:cNvSpPr>
            <p:nvPr/>
          </p:nvSpPr>
          <p:spPr bwMode="auto">
            <a:xfrm flipH="1">
              <a:off x="1779" y="1438"/>
              <a:ext cx="54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02" name="Line 50"/>
            <p:cNvSpPr>
              <a:spLocks noChangeShapeType="1"/>
            </p:cNvSpPr>
            <p:nvPr/>
          </p:nvSpPr>
          <p:spPr bwMode="auto">
            <a:xfrm>
              <a:off x="2628" y="1462"/>
              <a:ext cx="8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03" name="Line 51"/>
            <p:cNvSpPr>
              <a:spLocks noChangeShapeType="1"/>
            </p:cNvSpPr>
            <p:nvPr/>
          </p:nvSpPr>
          <p:spPr bwMode="auto">
            <a:xfrm flipV="1">
              <a:off x="2713" y="3003"/>
              <a:ext cx="0" cy="9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04" name="Line 52"/>
            <p:cNvSpPr>
              <a:spLocks noChangeShapeType="1"/>
            </p:cNvSpPr>
            <p:nvPr/>
          </p:nvSpPr>
          <p:spPr bwMode="auto">
            <a:xfrm flipV="1">
              <a:off x="1718" y="3003"/>
              <a:ext cx="0" cy="9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05" name="Line 53"/>
            <p:cNvSpPr>
              <a:spLocks noChangeShapeType="1"/>
            </p:cNvSpPr>
            <p:nvPr/>
          </p:nvSpPr>
          <p:spPr bwMode="auto">
            <a:xfrm>
              <a:off x="1718" y="3003"/>
              <a:ext cx="60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06" name="Line 54"/>
            <p:cNvSpPr>
              <a:spLocks noChangeShapeType="1"/>
            </p:cNvSpPr>
            <p:nvPr/>
          </p:nvSpPr>
          <p:spPr bwMode="auto">
            <a:xfrm>
              <a:off x="1718" y="3913"/>
              <a:ext cx="60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07" name="Line 55"/>
            <p:cNvSpPr>
              <a:spLocks noChangeShapeType="1"/>
            </p:cNvSpPr>
            <p:nvPr/>
          </p:nvSpPr>
          <p:spPr bwMode="auto">
            <a:xfrm>
              <a:off x="1961" y="407"/>
              <a:ext cx="42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08" name="Line 56"/>
            <p:cNvSpPr>
              <a:spLocks noChangeShapeType="1"/>
            </p:cNvSpPr>
            <p:nvPr/>
          </p:nvSpPr>
          <p:spPr bwMode="auto">
            <a:xfrm>
              <a:off x="2385" y="407"/>
              <a:ext cx="0" cy="15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09" name="Line 57"/>
            <p:cNvSpPr>
              <a:spLocks noChangeShapeType="1"/>
            </p:cNvSpPr>
            <p:nvPr/>
          </p:nvSpPr>
          <p:spPr bwMode="auto">
            <a:xfrm>
              <a:off x="1961" y="407"/>
              <a:ext cx="0" cy="15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10" name="Line 58"/>
            <p:cNvSpPr>
              <a:spLocks noChangeShapeType="1"/>
            </p:cNvSpPr>
            <p:nvPr/>
          </p:nvSpPr>
          <p:spPr bwMode="auto">
            <a:xfrm>
              <a:off x="2173" y="358"/>
              <a:ext cx="0" cy="18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11" name="Line 59"/>
            <p:cNvSpPr>
              <a:spLocks noChangeShapeType="1"/>
            </p:cNvSpPr>
            <p:nvPr/>
          </p:nvSpPr>
          <p:spPr bwMode="auto">
            <a:xfrm>
              <a:off x="2173" y="570"/>
              <a:ext cx="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12" name="Line 60"/>
            <p:cNvSpPr>
              <a:spLocks noChangeShapeType="1"/>
            </p:cNvSpPr>
            <p:nvPr/>
          </p:nvSpPr>
          <p:spPr bwMode="auto">
            <a:xfrm>
              <a:off x="2173" y="625"/>
              <a:ext cx="0" cy="1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13" name="Freeform 61"/>
            <p:cNvSpPr>
              <a:spLocks/>
            </p:cNvSpPr>
            <p:nvPr/>
          </p:nvSpPr>
          <p:spPr bwMode="auto">
            <a:xfrm>
              <a:off x="1961" y="558"/>
              <a:ext cx="424" cy="49"/>
            </a:xfrm>
            <a:custGeom>
              <a:avLst/>
              <a:gdLst>
                <a:gd name="T0" fmla="*/ 0 w 489"/>
                <a:gd name="T1" fmla="*/ 0 h 60"/>
                <a:gd name="T2" fmla="*/ 9 w 489"/>
                <a:gd name="T3" fmla="*/ 4 h 60"/>
                <a:gd name="T4" fmla="*/ 20 w 489"/>
                <a:gd name="T5" fmla="*/ 10 h 60"/>
                <a:gd name="T6" fmla="*/ 30 w 489"/>
                <a:gd name="T7" fmla="*/ 14 h 60"/>
                <a:gd name="T8" fmla="*/ 40 w 489"/>
                <a:gd name="T9" fmla="*/ 18 h 60"/>
                <a:gd name="T10" fmla="*/ 50 w 489"/>
                <a:gd name="T11" fmla="*/ 22 h 60"/>
                <a:gd name="T12" fmla="*/ 61 w 489"/>
                <a:gd name="T13" fmla="*/ 27 h 60"/>
                <a:gd name="T14" fmla="*/ 71 w 489"/>
                <a:gd name="T15" fmla="*/ 31 h 60"/>
                <a:gd name="T16" fmla="*/ 81 w 489"/>
                <a:gd name="T17" fmla="*/ 34 h 60"/>
                <a:gd name="T18" fmla="*/ 91 w 489"/>
                <a:gd name="T19" fmla="*/ 37 h 60"/>
                <a:gd name="T20" fmla="*/ 102 w 489"/>
                <a:gd name="T21" fmla="*/ 40 h 60"/>
                <a:gd name="T22" fmla="*/ 113 w 489"/>
                <a:gd name="T23" fmla="*/ 44 h 60"/>
                <a:gd name="T24" fmla="*/ 123 w 489"/>
                <a:gd name="T25" fmla="*/ 46 h 60"/>
                <a:gd name="T26" fmla="*/ 134 w 489"/>
                <a:gd name="T27" fmla="*/ 49 h 60"/>
                <a:gd name="T28" fmla="*/ 146 w 489"/>
                <a:gd name="T29" fmla="*/ 51 h 60"/>
                <a:gd name="T30" fmla="*/ 156 w 489"/>
                <a:gd name="T31" fmla="*/ 52 h 60"/>
                <a:gd name="T32" fmla="*/ 167 w 489"/>
                <a:gd name="T33" fmla="*/ 54 h 60"/>
                <a:gd name="T34" fmla="*/ 178 w 489"/>
                <a:gd name="T35" fmla="*/ 56 h 60"/>
                <a:gd name="T36" fmla="*/ 189 w 489"/>
                <a:gd name="T37" fmla="*/ 57 h 60"/>
                <a:gd name="T38" fmla="*/ 200 w 489"/>
                <a:gd name="T39" fmla="*/ 58 h 60"/>
                <a:gd name="T40" fmla="*/ 211 w 489"/>
                <a:gd name="T41" fmla="*/ 58 h 60"/>
                <a:gd name="T42" fmla="*/ 222 w 489"/>
                <a:gd name="T43" fmla="*/ 60 h 60"/>
                <a:gd name="T44" fmla="*/ 233 w 489"/>
                <a:gd name="T45" fmla="*/ 60 h 60"/>
                <a:gd name="T46" fmla="*/ 244 w 489"/>
                <a:gd name="T47" fmla="*/ 60 h 60"/>
                <a:gd name="T48" fmla="*/ 255 w 489"/>
                <a:gd name="T49" fmla="*/ 60 h 60"/>
                <a:gd name="T50" fmla="*/ 266 w 489"/>
                <a:gd name="T51" fmla="*/ 60 h 60"/>
                <a:gd name="T52" fmla="*/ 278 w 489"/>
                <a:gd name="T53" fmla="*/ 58 h 60"/>
                <a:gd name="T54" fmla="*/ 288 w 489"/>
                <a:gd name="T55" fmla="*/ 58 h 60"/>
                <a:gd name="T56" fmla="*/ 299 w 489"/>
                <a:gd name="T57" fmla="*/ 57 h 60"/>
                <a:gd name="T58" fmla="*/ 311 w 489"/>
                <a:gd name="T59" fmla="*/ 56 h 60"/>
                <a:gd name="T60" fmla="*/ 321 w 489"/>
                <a:gd name="T61" fmla="*/ 54 h 60"/>
                <a:gd name="T62" fmla="*/ 332 w 489"/>
                <a:gd name="T63" fmla="*/ 52 h 60"/>
                <a:gd name="T64" fmla="*/ 343 w 489"/>
                <a:gd name="T65" fmla="*/ 51 h 60"/>
                <a:gd name="T66" fmla="*/ 353 w 489"/>
                <a:gd name="T67" fmla="*/ 49 h 60"/>
                <a:gd name="T68" fmla="*/ 365 w 489"/>
                <a:gd name="T69" fmla="*/ 46 h 60"/>
                <a:gd name="T70" fmla="*/ 376 w 489"/>
                <a:gd name="T71" fmla="*/ 44 h 60"/>
                <a:gd name="T72" fmla="*/ 386 w 489"/>
                <a:gd name="T73" fmla="*/ 40 h 60"/>
                <a:gd name="T74" fmla="*/ 397 w 489"/>
                <a:gd name="T75" fmla="*/ 37 h 60"/>
                <a:gd name="T76" fmla="*/ 407 w 489"/>
                <a:gd name="T77" fmla="*/ 34 h 60"/>
                <a:gd name="T78" fmla="*/ 417 w 489"/>
                <a:gd name="T79" fmla="*/ 31 h 60"/>
                <a:gd name="T80" fmla="*/ 428 w 489"/>
                <a:gd name="T81" fmla="*/ 27 h 60"/>
                <a:gd name="T82" fmla="*/ 439 w 489"/>
                <a:gd name="T83" fmla="*/ 22 h 60"/>
                <a:gd name="T84" fmla="*/ 448 w 489"/>
                <a:gd name="T85" fmla="*/ 18 h 60"/>
                <a:gd name="T86" fmla="*/ 459 w 489"/>
                <a:gd name="T87" fmla="*/ 14 h 60"/>
                <a:gd name="T88" fmla="*/ 468 w 489"/>
                <a:gd name="T89" fmla="*/ 10 h 60"/>
                <a:gd name="T90" fmla="*/ 479 w 489"/>
                <a:gd name="T91" fmla="*/ 4 h 60"/>
                <a:gd name="T92" fmla="*/ 489 w 489"/>
                <a:gd name="T93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89" h="60">
                  <a:moveTo>
                    <a:pt x="0" y="0"/>
                  </a:moveTo>
                  <a:lnTo>
                    <a:pt x="9" y="4"/>
                  </a:lnTo>
                  <a:lnTo>
                    <a:pt x="20" y="10"/>
                  </a:lnTo>
                  <a:lnTo>
                    <a:pt x="30" y="14"/>
                  </a:lnTo>
                  <a:lnTo>
                    <a:pt x="40" y="18"/>
                  </a:lnTo>
                  <a:lnTo>
                    <a:pt x="50" y="22"/>
                  </a:lnTo>
                  <a:lnTo>
                    <a:pt x="61" y="27"/>
                  </a:lnTo>
                  <a:lnTo>
                    <a:pt x="71" y="31"/>
                  </a:lnTo>
                  <a:lnTo>
                    <a:pt x="81" y="34"/>
                  </a:lnTo>
                  <a:lnTo>
                    <a:pt x="91" y="37"/>
                  </a:lnTo>
                  <a:lnTo>
                    <a:pt x="102" y="40"/>
                  </a:lnTo>
                  <a:lnTo>
                    <a:pt x="113" y="44"/>
                  </a:lnTo>
                  <a:lnTo>
                    <a:pt x="123" y="46"/>
                  </a:lnTo>
                  <a:lnTo>
                    <a:pt x="134" y="49"/>
                  </a:lnTo>
                  <a:lnTo>
                    <a:pt x="146" y="51"/>
                  </a:lnTo>
                  <a:lnTo>
                    <a:pt x="156" y="52"/>
                  </a:lnTo>
                  <a:lnTo>
                    <a:pt x="167" y="54"/>
                  </a:lnTo>
                  <a:lnTo>
                    <a:pt x="178" y="56"/>
                  </a:lnTo>
                  <a:lnTo>
                    <a:pt x="189" y="57"/>
                  </a:lnTo>
                  <a:lnTo>
                    <a:pt x="200" y="58"/>
                  </a:lnTo>
                  <a:lnTo>
                    <a:pt x="211" y="58"/>
                  </a:lnTo>
                  <a:lnTo>
                    <a:pt x="222" y="60"/>
                  </a:lnTo>
                  <a:lnTo>
                    <a:pt x="233" y="60"/>
                  </a:lnTo>
                  <a:lnTo>
                    <a:pt x="244" y="60"/>
                  </a:lnTo>
                  <a:lnTo>
                    <a:pt x="255" y="60"/>
                  </a:lnTo>
                  <a:lnTo>
                    <a:pt x="266" y="60"/>
                  </a:lnTo>
                  <a:lnTo>
                    <a:pt x="278" y="58"/>
                  </a:lnTo>
                  <a:lnTo>
                    <a:pt x="288" y="58"/>
                  </a:lnTo>
                  <a:lnTo>
                    <a:pt x="299" y="57"/>
                  </a:lnTo>
                  <a:lnTo>
                    <a:pt x="311" y="56"/>
                  </a:lnTo>
                  <a:lnTo>
                    <a:pt x="321" y="54"/>
                  </a:lnTo>
                  <a:lnTo>
                    <a:pt x="332" y="52"/>
                  </a:lnTo>
                  <a:lnTo>
                    <a:pt x="343" y="51"/>
                  </a:lnTo>
                  <a:lnTo>
                    <a:pt x="353" y="49"/>
                  </a:lnTo>
                  <a:lnTo>
                    <a:pt x="365" y="46"/>
                  </a:lnTo>
                  <a:lnTo>
                    <a:pt x="376" y="44"/>
                  </a:lnTo>
                  <a:lnTo>
                    <a:pt x="386" y="40"/>
                  </a:lnTo>
                  <a:lnTo>
                    <a:pt x="397" y="37"/>
                  </a:lnTo>
                  <a:lnTo>
                    <a:pt x="407" y="34"/>
                  </a:lnTo>
                  <a:lnTo>
                    <a:pt x="417" y="31"/>
                  </a:lnTo>
                  <a:lnTo>
                    <a:pt x="428" y="27"/>
                  </a:lnTo>
                  <a:lnTo>
                    <a:pt x="439" y="22"/>
                  </a:lnTo>
                  <a:lnTo>
                    <a:pt x="448" y="18"/>
                  </a:lnTo>
                  <a:lnTo>
                    <a:pt x="459" y="14"/>
                  </a:lnTo>
                  <a:lnTo>
                    <a:pt x="468" y="10"/>
                  </a:lnTo>
                  <a:lnTo>
                    <a:pt x="479" y="4"/>
                  </a:lnTo>
                  <a:lnTo>
                    <a:pt x="489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14" name="Line 62"/>
            <p:cNvSpPr>
              <a:spLocks noChangeShapeType="1"/>
            </p:cNvSpPr>
            <p:nvPr/>
          </p:nvSpPr>
          <p:spPr bwMode="auto">
            <a:xfrm>
              <a:off x="2385" y="558"/>
              <a:ext cx="32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15" name="Line 63"/>
            <p:cNvSpPr>
              <a:spLocks noChangeShapeType="1"/>
            </p:cNvSpPr>
            <p:nvPr/>
          </p:nvSpPr>
          <p:spPr bwMode="auto">
            <a:xfrm>
              <a:off x="5077" y="407"/>
              <a:ext cx="0" cy="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16" name="Line 64"/>
            <p:cNvSpPr>
              <a:spLocks noChangeShapeType="1"/>
            </p:cNvSpPr>
            <p:nvPr/>
          </p:nvSpPr>
          <p:spPr bwMode="auto">
            <a:xfrm>
              <a:off x="5077" y="486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17" name="Line 65"/>
            <p:cNvSpPr>
              <a:spLocks noChangeShapeType="1"/>
            </p:cNvSpPr>
            <p:nvPr/>
          </p:nvSpPr>
          <p:spPr bwMode="auto">
            <a:xfrm>
              <a:off x="5077" y="601"/>
              <a:ext cx="0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18" name="Line 66"/>
            <p:cNvSpPr>
              <a:spLocks noChangeShapeType="1"/>
            </p:cNvSpPr>
            <p:nvPr/>
          </p:nvSpPr>
          <p:spPr bwMode="auto">
            <a:xfrm>
              <a:off x="5077" y="710"/>
              <a:ext cx="0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19" name="Line 67"/>
            <p:cNvSpPr>
              <a:spLocks noChangeShapeType="1"/>
            </p:cNvSpPr>
            <p:nvPr/>
          </p:nvSpPr>
          <p:spPr bwMode="auto">
            <a:xfrm>
              <a:off x="4835" y="407"/>
              <a:ext cx="0" cy="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20" name="Line 68"/>
            <p:cNvSpPr>
              <a:spLocks noChangeShapeType="1"/>
            </p:cNvSpPr>
            <p:nvPr/>
          </p:nvSpPr>
          <p:spPr bwMode="auto">
            <a:xfrm>
              <a:off x="4835" y="486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21" name="Line 69"/>
            <p:cNvSpPr>
              <a:spLocks noChangeShapeType="1"/>
            </p:cNvSpPr>
            <p:nvPr/>
          </p:nvSpPr>
          <p:spPr bwMode="auto">
            <a:xfrm>
              <a:off x="4835" y="601"/>
              <a:ext cx="0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22" name="Line 70"/>
            <p:cNvSpPr>
              <a:spLocks noChangeShapeType="1"/>
            </p:cNvSpPr>
            <p:nvPr/>
          </p:nvSpPr>
          <p:spPr bwMode="auto">
            <a:xfrm>
              <a:off x="4835" y="710"/>
              <a:ext cx="0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23" name="Line 71"/>
            <p:cNvSpPr>
              <a:spLocks noChangeShapeType="1"/>
            </p:cNvSpPr>
            <p:nvPr/>
          </p:nvSpPr>
          <p:spPr bwMode="auto">
            <a:xfrm>
              <a:off x="2294" y="407"/>
              <a:ext cx="0" cy="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24" name="Line 72"/>
            <p:cNvSpPr>
              <a:spLocks noChangeShapeType="1"/>
            </p:cNvSpPr>
            <p:nvPr/>
          </p:nvSpPr>
          <p:spPr bwMode="auto">
            <a:xfrm>
              <a:off x="2294" y="528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25" name="Line 73"/>
            <p:cNvSpPr>
              <a:spLocks noChangeShapeType="1"/>
            </p:cNvSpPr>
            <p:nvPr/>
          </p:nvSpPr>
          <p:spPr bwMode="auto">
            <a:xfrm>
              <a:off x="2294" y="643"/>
              <a:ext cx="0" cy="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26" name="Line 74"/>
            <p:cNvSpPr>
              <a:spLocks noChangeShapeType="1"/>
            </p:cNvSpPr>
            <p:nvPr/>
          </p:nvSpPr>
          <p:spPr bwMode="auto">
            <a:xfrm>
              <a:off x="2052" y="407"/>
              <a:ext cx="0" cy="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27" name="Line 75"/>
            <p:cNvSpPr>
              <a:spLocks noChangeShapeType="1"/>
            </p:cNvSpPr>
            <p:nvPr/>
          </p:nvSpPr>
          <p:spPr bwMode="auto">
            <a:xfrm>
              <a:off x="2052" y="528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28" name="Line 76"/>
            <p:cNvSpPr>
              <a:spLocks noChangeShapeType="1"/>
            </p:cNvSpPr>
            <p:nvPr/>
          </p:nvSpPr>
          <p:spPr bwMode="auto">
            <a:xfrm>
              <a:off x="2052" y="643"/>
              <a:ext cx="0" cy="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29" name="Line 77"/>
            <p:cNvSpPr>
              <a:spLocks noChangeShapeType="1"/>
            </p:cNvSpPr>
            <p:nvPr/>
          </p:nvSpPr>
          <p:spPr bwMode="auto">
            <a:xfrm flipH="1">
              <a:off x="2628" y="740"/>
              <a:ext cx="8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30" name="Line 78"/>
            <p:cNvSpPr>
              <a:spLocks noChangeShapeType="1"/>
            </p:cNvSpPr>
            <p:nvPr/>
          </p:nvSpPr>
          <p:spPr bwMode="auto">
            <a:xfrm flipH="1">
              <a:off x="2513" y="740"/>
              <a:ext cx="9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31" name="Line 79"/>
            <p:cNvSpPr>
              <a:spLocks noChangeShapeType="1"/>
            </p:cNvSpPr>
            <p:nvPr/>
          </p:nvSpPr>
          <p:spPr bwMode="auto">
            <a:xfrm flipH="1">
              <a:off x="2403" y="740"/>
              <a:ext cx="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32" name="Line 80"/>
            <p:cNvSpPr>
              <a:spLocks noChangeShapeType="1"/>
            </p:cNvSpPr>
            <p:nvPr/>
          </p:nvSpPr>
          <p:spPr bwMode="auto">
            <a:xfrm flipH="1">
              <a:off x="2294" y="740"/>
              <a:ext cx="8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33" name="Line 81"/>
            <p:cNvSpPr>
              <a:spLocks noChangeShapeType="1"/>
            </p:cNvSpPr>
            <p:nvPr/>
          </p:nvSpPr>
          <p:spPr bwMode="auto">
            <a:xfrm flipH="1">
              <a:off x="2628" y="1286"/>
              <a:ext cx="8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34" name="Line 82"/>
            <p:cNvSpPr>
              <a:spLocks noChangeShapeType="1"/>
            </p:cNvSpPr>
            <p:nvPr/>
          </p:nvSpPr>
          <p:spPr bwMode="auto">
            <a:xfrm flipH="1">
              <a:off x="2513" y="1286"/>
              <a:ext cx="9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35" name="Line 83"/>
            <p:cNvSpPr>
              <a:spLocks noChangeShapeType="1"/>
            </p:cNvSpPr>
            <p:nvPr/>
          </p:nvSpPr>
          <p:spPr bwMode="auto">
            <a:xfrm flipH="1">
              <a:off x="2397" y="1286"/>
              <a:ext cx="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36" name="Line 84"/>
            <p:cNvSpPr>
              <a:spLocks noChangeShapeType="1"/>
            </p:cNvSpPr>
            <p:nvPr/>
          </p:nvSpPr>
          <p:spPr bwMode="auto">
            <a:xfrm flipH="1">
              <a:off x="2282" y="1286"/>
              <a:ext cx="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37" name="Line 85"/>
            <p:cNvSpPr>
              <a:spLocks noChangeShapeType="1"/>
            </p:cNvSpPr>
            <p:nvPr/>
          </p:nvSpPr>
          <p:spPr bwMode="auto">
            <a:xfrm flipH="1">
              <a:off x="2173" y="1286"/>
              <a:ext cx="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38" name="Line 86"/>
            <p:cNvSpPr>
              <a:spLocks noChangeShapeType="1"/>
            </p:cNvSpPr>
            <p:nvPr/>
          </p:nvSpPr>
          <p:spPr bwMode="auto">
            <a:xfrm flipH="1">
              <a:off x="2058" y="1286"/>
              <a:ext cx="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39" name="Line 87"/>
            <p:cNvSpPr>
              <a:spLocks noChangeShapeType="1"/>
            </p:cNvSpPr>
            <p:nvPr/>
          </p:nvSpPr>
          <p:spPr bwMode="auto">
            <a:xfrm flipH="1">
              <a:off x="1943" y="1286"/>
              <a:ext cx="9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40" name="Line 88"/>
            <p:cNvSpPr>
              <a:spLocks noChangeShapeType="1"/>
            </p:cNvSpPr>
            <p:nvPr/>
          </p:nvSpPr>
          <p:spPr bwMode="auto">
            <a:xfrm flipH="1">
              <a:off x="1833" y="1286"/>
              <a:ext cx="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41" name="Line 89"/>
            <p:cNvSpPr>
              <a:spLocks noChangeShapeType="1"/>
            </p:cNvSpPr>
            <p:nvPr/>
          </p:nvSpPr>
          <p:spPr bwMode="auto">
            <a:xfrm flipH="1">
              <a:off x="1718" y="1286"/>
              <a:ext cx="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42" name="Freeform 90"/>
            <p:cNvSpPr>
              <a:spLocks/>
            </p:cNvSpPr>
            <p:nvPr/>
          </p:nvSpPr>
          <p:spPr bwMode="auto">
            <a:xfrm>
              <a:off x="2052" y="740"/>
              <a:ext cx="54" cy="19"/>
            </a:xfrm>
            <a:custGeom>
              <a:avLst/>
              <a:gdLst>
                <a:gd name="T0" fmla="*/ 0 w 62"/>
                <a:gd name="T1" fmla="*/ 0 h 23"/>
                <a:gd name="T2" fmla="*/ 9 w 62"/>
                <a:gd name="T3" fmla="*/ 4 h 23"/>
                <a:gd name="T4" fmla="*/ 16 w 62"/>
                <a:gd name="T5" fmla="*/ 7 h 23"/>
                <a:gd name="T6" fmla="*/ 24 w 62"/>
                <a:gd name="T7" fmla="*/ 10 h 23"/>
                <a:gd name="T8" fmla="*/ 32 w 62"/>
                <a:gd name="T9" fmla="*/ 13 h 23"/>
                <a:gd name="T10" fmla="*/ 40 w 62"/>
                <a:gd name="T11" fmla="*/ 17 h 23"/>
                <a:gd name="T12" fmla="*/ 48 w 62"/>
                <a:gd name="T13" fmla="*/ 19 h 23"/>
                <a:gd name="T14" fmla="*/ 57 w 62"/>
                <a:gd name="T15" fmla="*/ 21 h 23"/>
                <a:gd name="T16" fmla="*/ 62 w 62"/>
                <a:gd name="T17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2" h="23">
                  <a:moveTo>
                    <a:pt x="0" y="0"/>
                  </a:moveTo>
                  <a:lnTo>
                    <a:pt x="9" y="4"/>
                  </a:lnTo>
                  <a:lnTo>
                    <a:pt x="16" y="7"/>
                  </a:lnTo>
                  <a:lnTo>
                    <a:pt x="24" y="10"/>
                  </a:lnTo>
                  <a:lnTo>
                    <a:pt x="32" y="13"/>
                  </a:lnTo>
                  <a:lnTo>
                    <a:pt x="40" y="17"/>
                  </a:lnTo>
                  <a:lnTo>
                    <a:pt x="48" y="19"/>
                  </a:lnTo>
                  <a:lnTo>
                    <a:pt x="57" y="21"/>
                  </a:lnTo>
                  <a:lnTo>
                    <a:pt x="62" y="2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43" name="Freeform 91"/>
            <p:cNvSpPr>
              <a:spLocks/>
            </p:cNvSpPr>
            <p:nvPr/>
          </p:nvSpPr>
          <p:spPr bwMode="auto">
            <a:xfrm>
              <a:off x="2124" y="765"/>
              <a:ext cx="91" cy="0"/>
            </a:xfrm>
            <a:custGeom>
              <a:avLst/>
              <a:gdLst>
                <a:gd name="T0" fmla="*/ 0 w 103"/>
                <a:gd name="T1" fmla="*/ 0 h 5"/>
                <a:gd name="T2" fmla="*/ 1 w 103"/>
                <a:gd name="T3" fmla="*/ 0 h 5"/>
                <a:gd name="T4" fmla="*/ 9 w 103"/>
                <a:gd name="T5" fmla="*/ 1 h 5"/>
                <a:gd name="T6" fmla="*/ 18 w 103"/>
                <a:gd name="T7" fmla="*/ 2 h 5"/>
                <a:gd name="T8" fmla="*/ 25 w 103"/>
                <a:gd name="T9" fmla="*/ 4 h 5"/>
                <a:gd name="T10" fmla="*/ 34 w 103"/>
                <a:gd name="T11" fmla="*/ 5 h 5"/>
                <a:gd name="T12" fmla="*/ 42 w 103"/>
                <a:gd name="T13" fmla="*/ 5 h 5"/>
                <a:gd name="T14" fmla="*/ 51 w 103"/>
                <a:gd name="T15" fmla="*/ 5 h 5"/>
                <a:gd name="T16" fmla="*/ 59 w 103"/>
                <a:gd name="T17" fmla="*/ 5 h 5"/>
                <a:gd name="T18" fmla="*/ 68 w 103"/>
                <a:gd name="T19" fmla="*/ 5 h 5"/>
                <a:gd name="T20" fmla="*/ 76 w 103"/>
                <a:gd name="T21" fmla="*/ 4 h 5"/>
                <a:gd name="T22" fmla="*/ 85 w 103"/>
                <a:gd name="T23" fmla="*/ 2 h 5"/>
                <a:gd name="T24" fmla="*/ 93 w 103"/>
                <a:gd name="T25" fmla="*/ 1 h 5"/>
                <a:gd name="T26" fmla="*/ 102 w 103"/>
                <a:gd name="T27" fmla="*/ 0 h 5"/>
                <a:gd name="T28" fmla="*/ 103 w 103"/>
                <a:gd name="T2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3" h="5">
                  <a:moveTo>
                    <a:pt x="0" y="0"/>
                  </a:moveTo>
                  <a:lnTo>
                    <a:pt x="1" y="0"/>
                  </a:lnTo>
                  <a:lnTo>
                    <a:pt x="9" y="1"/>
                  </a:lnTo>
                  <a:lnTo>
                    <a:pt x="18" y="2"/>
                  </a:lnTo>
                  <a:lnTo>
                    <a:pt x="25" y="4"/>
                  </a:lnTo>
                  <a:lnTo>
                    <a:pt x="34" y="5"/>
                  </a:lnTo>
                  <a:lnTo>
                    <a:pt x="42" y="5"/>
                  </a:lnTo>
                  <a:lnTo>
                    <a:pt x="51" y="5"/>
                  </a:lnTo>
                  <a:lnTo>
                    <a:pt x="59" y="5"/>
                  </a:lnTo>
                  <a:lnTo>
                    <a:pt x="68" y="5"/>
                  </a:lnTo>
                  <a:lnTo>
                    <a:pt x="76" y="4"/>
                  </a:lnTo>
                  <a:lnTo>
                    <a:pt x="85" y="2"/>
                  </a:lnTo>
                  <a:lnTo>
                    <a:pt x="93" y="1"/>
                  </a:lnTo>
                  <a:lnTo>
                    <a:pt x="102" y="0"/>
                  </a:lnTo>
                  <a:lnTo>
                    <a:pt x="10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44" name="Freeform 92"/>
            <p:cNvSpPr>
              <a:spLocks/>
            </p:cNvSpPr>
            <p:nvPr/>
          </p:nvSpPr>
          <p:spPr bwMode="auto">
            <a:xfrm>
              <a:off x="2240" y="740"/>
              <a:ext cx="54" cy="19"/>
            </a:xfrm>
            <a:custGeom>
              <a:avLst/>
              <a:gdLst>
                <a:gd name="T0" fmla="*/ 0 w 62"/>
                <a:gd name="T1" fmla="*/ 23 h 23"/>
                <a:gd name="T2" fmla="*/ 7 w 62"/>
                <a:gd name="T3" fmla="*/ 21 h 23"/>
                <a:gd name="T4" fmla="*/ 15 w 62"/>
                <a:gd name="T5" fmla="*/ 19 h 23"/>
                <a:gd name="T6" fmla="*/ 24 w 62"/>
                <a:gd name="T7" fmla="*/ 17 h 23"/>
                <a:gd name="T8" fmla="*/ 31 w 62"/>
                <a:gd name="T9" fmla="*/ 13 h 23"/>
                <a:gd name="T10" fmla="*/ 40 w 62"/>
                <a:gd name="T11" fmla="*/ 10 h 23"/>
                <a:gd name="T12" fmla="*/ 47 w 62"/>
                <a:gd name="T13" fmla="*/ 7 h 23"/>
                <a:gd name="T14" fmla="*/ 55 w 62"/>
                <a:gd name="T15" fmla="*/ 4 h 23"/>
                <a:gd name="T16" fmla="*/ 62 w 62"/>
                <a:gd name="T1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2" h="23">
                  <a:moveTo>
                    <a:pt x="0" y="23"/>
                  </a:moveTo>
                  <a:lnTo>
                    <a:pt x="7" y="21"/>
                  </a:lnTo>
                  <a:lnTo>
                    <a:pt x="15" y="19"/>
                  </a:lnTo>
                  <a:lnTo>
                    <a:pt x="24" y="17"/>
                  </a:lnTo>
                  <a:lnTo>
                    <a:pt x="31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45" name="Line 93"/>
            <p:cNvSpPr>
              <a:spLocks noChangeShapeType="1"/>
            </p:cNvSpPr>
            <p:nvPr/>
          </p:nvSpPr>
          <p:spPr bwMode="auto">
            <a:xfrm flipH="1">
              <a:off x="1955" y="740"/>
              <a:ext cx="9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46" name="Line 94"/>
            <p:cNvSpPr>
              <a:spLocks noChangeShapeType="1"/>
            </p:cNvSpPr>
            <p:nvPr/>
          </p:nvSpPr>
          <p:spPr bwMode="auto">
            <a:xfrm flipH="1">
              <a:off x="1839" y="740"/>
              <a:ext cx="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47" name="Line 95"/>
            <p:cNvSpPr>
              <a:spLocks noChangeShapeType="1"/>
            </p:cNvSpPr>
            <p:nvPr/>
          </p:nvSpPr>
          <p:spPr bwMode="auto">
            <a:xfrm flipH="1">
              <a:off x="1718" y="740"/>
              <a:ext cx="9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48" name="Freeform 96"/>
            <p:cNvSpPr>
              <a:spLocks/>
            </p:cNvSpPr>
            <p:nvPr/>
          </p:nvSpPr>
          <p:spPr bwMode="auto">
            <a:xfrm>
              <a:off x="1415" y="2700"/>
              <a:ext cx="303" cy="303"/>
            </a:xfrm>
            <a:custGeom>
              <a:avLst/>
              <a:gdLst>
                <a:gd name="T0" fmla="*/ 349 w 349"/>
                <a:gd name="T1" fmla="*/ 0 h 349"/>
                <a:gd name="T2" fmla="*/ 340 w 349"/>
                <a:gd name="T3" fmla="*/ 0 h 349"/>
                <a:gd name="T4" fmla="*/ 331 w 349"/>
                <a:gd name="T5" fmla="*/ 0 h 349"/>
                <a:gd name="T6" fmla="*/ 322 w 349"/>
                <a:gd name="T7" fmla="*/ 1 h 349"/>
                <a:gd name="T8" fmla="*/ 313 w 349"/>
                <a:gd name="T9" fmla="*/ 2 h 349"/>
                <a:gd name="T10" fmla="*/ 304 w 349"/>
                <a:gd name="T11" fmla="*/ 3 h 349"/>
                <a:gd name="T12" fmla="*/ 296 w 349"/>
                <a:gd name="T13" fmla="*/ 4 h 349"/>
                <a:gd name="T14" fmla="*/ 286 w 349"/>
                <a:gd name="T15" fmla="*/ 5 h 349"/>
                <a:gd name="T16" fmla="*/ 278 w 349"/>
                <a:gd name="T17" fmla="*/ 8 h 349"/>
                <a:gd name="T18" fmla="*/ 269 w 349"/>
                <a:gd name="T19" fmla="*/ 10 h 349"/>
                <a:gd name="T20" fmla="*/ 261 w 349"/>
                <a:gd name="T21" fmla="*/ 12 h 349"/>
                <a:gd name="T22" fmla="*/ 251 w 349"/>
                <a:gd name="T23" fmla="*/ 14 h 349"/>
                <a:gd name="T24" fmla="*/ 242 w 349"/>
                <a:gd name="T25" fmla="*/ 16 h 349"/>
                <a:gd name="T26" fmla="*/ 234 w 349"/>
                <a:gd name="T27" fmla="*/ 19 h 349"/>
                <a:gd name="T28" fmla="*/ 225 w 349"/>
                <a:gd name="T29" fmla="*/ 23 h 349"/>
                <a:gd name="T30" fmla="*/ 218 w 349"/>
                <a:gd name="T31" fmla="*/ 26 h 349"/>
                <a:gd name="T32" fmla="*/ 209 w 349"/>
                <a:gd name="T33" fmla="*/ 29 h 349"/>
                <a:gd name="T34" fmla="*/ 201 w 349"/>
                <a:gd name="T35" fmla="*/ 33 h 349"/>
                <a:gd name="T36" fmla="*/ 193 w 349"/>
                <a:gd name="T37" fmla="*/ 37 h 349"/>
                <a:gd name="T38" fmla="*/ 185 w 349"/>
                <a:gd name="T39" fmla="*/ 41 h 349"/>
                <a:gd name="T40" fmla="*/ 177 w 349"/>
                <a:gd name="T41" fmla="*/ 45 h 349"/>
                <a:gd name="T42" fmla="*/ 169 w 349"/>
                <a:gd name="T43" fmla="*/ 50 h 349"/>
                <a:gd name="T44" fmla="*/ 161 w 349"/>
                <a:gd name="T45" fmla="*/ 54 h 349"/>
                <a:gd name="T46" fmla="*/ 154 w 349"/>
                <a:gd name="T47" fmla="*/ 60 h 349"/>
                <a:gd name="T48" fmla="*/ 147 w 349"/>
                <a:gd name="T49" fmla="*/ 65 h 349"/>
                <a:gd name="T50" fmla="*/ 139 w 349"/>
                <a:gd name="T51" fmla="*/ 70 h 349"/>
                <a:gd name="T52" fmla="*/ 133 w 349"/>
                <a:gd name="T53" fmla="*/ 76 h 349"/>
                <a:gd name="T54" fmla="*/ 125 w 349"/>
                <a:gd name="T55" fmla="*/ 81 h 349"/>
                <a:gd name="T56" fmla="*/ 119 w 349"/>
                <a:gd name="T57" fmla="*/ 87 h 349"/>
                <a:gd name="T58" fmla="*/ 111 w 349"/>
                <a:gd name="T59" fmla="*/ 93 h 349"/>
                <a:gd name="T60" fmla="*/ 105 w 349"/>
                <a:gd name="T61" fmla="*/ 99 h 349"/>
                <a:gd name="T62" fmla="*/ 99 w 349"/>
                <a:gd name="T63" fmla="*/ 106 h 349"/>
                <a:gd name="T64" fmla="*/ 93 w 349"/>
                <a:gd name="T65" fmla="*/ 112 h 349"/>
                <a:gd name="T66" fmla="*/ 87 w 349"/>
                <a:gd name="T67" fmla="*/ 118 h 349"/>
                <a:gd name="T68" fmla="*/ 81 w 349"/>
                <a:gd name="T69" fmla="*/ 126 h 349"/>
                <a:gd name="T70" fmla="*/ 75 w 349"/>
                <a:gd name="T71" fmla="*/ 132 h 349"/>
                <a:gd name="T72" fmla="*/ 70 w 349"/>
                <a:gd name="T73" fmla="*/ 140 h 349"/>
                <a:gd name="T74" fmla="*/ 65 w 349"/>
                <a:gd name="T75" fmla="*/ 147 h 349"/>
                <a:gd name="T76" fmla="*/ 59 w 349"/>
                <a:gd name="T77" fmla="*/ 155 h 349"/>
                <a:gd name="T78" fmla="*/ 55 w 349"/>
                <a:gd name="T79" fmla="*/ 162 h 349"/>
                <a:gd name="T80" fmla="*/ 50 w 349"/>
                <a:gd name="T81" fmla="*/ 169 h 349"/>
                <a:gd name="T82" fmla="*/ 45 w 349"/>
                <a:gd name="T83" fmla="*/ 177 h 349"/>
                <a:gd name="T84" fmla="*/ 41 w 349"/>
                <a:gd name="T85" fmla="*/ 185 h 349"/>
                <a:gd name="T86" fmla="*/ 37 w 349"/>
                <a:gd name="T87" fmla="*/ 193 h 349"/>
                <a:gd name="T88" fmla="*/ 33 w 349"/>
                <a:gd name="T89" fmla="*/ 201 h 349"/>
                <a:gd name="T90" fmla="*/ 29 w 349"/>
                <a:gd name="T91" fmla="*/ 210 h 349"/>
                <a:gd name="T92" fmla="*/ 26 w 349"/>
                <a:gd name="T93" fmla="*/ 217 h 349"/>
                <a:gd name="T94" fmla="*/ 22 w 349"/>
                <a:gd name="T95" fmla="*/ 226 h 349"/>
                <a:gd name="T96" fmla="*/ 20 w 349"/>
                <a:gd name="T97" fmla="*/ 234 h 349"/>
                <a:gd name="T98" fmla="*/ 17 w 349"/>
                <a:gd name="T99" fmla="*/ 243 h 349"/>
                <a:gd name="T100" fmla="*/ 13 w 349"/>
                <a:gd name="T101" fmla="*/ 251 h 349"/>
                <a:gd name="T102" fmla="*/ 11 w 349"/>
                <a:gd name="T103" fmla="*/ 260 h 349"/>
                <a:gd name="T104" fmla="*/ 9 w 349"/>
                <a:gd name="T105" fmla="*/ 270 h 349"/>
                <a:gd name="T106" fmla="*/ 7 w 349"/>
                <a:gd name="T107" fmla="*/ 278 h 349"/>
                <a:gd name="T108" fmla="*/ 6 w 349"/>
                <a:gd name="T109" fmla="*/ 287 h 349"/>
                <a:gd name="T110" fmla="*/ 4 w 349"/>
                <a:gd name="T111" fmla="*/ 295 h 349"/>
                <a:gd name="T112" fmla="*/ 3 w 349"/>
                <a:gd name="T113" fmla="*/ 305 h 349"/>
                <a:gd name="T114" fmla="*/ 2 w 349"/>
                <a:gd name="T115" fmla="*/ 313 h 349"/>
                <a:gd name="T116" fmla="*/ 1 w 349"/>
                <a:gd name="T117" fmla="*/ 323 h 349"/>
                <a:gd name="T118" fmla="*/ 1 w 349"/>
                <a:gd name="T119" fmla="*/ 331 h 349"/>
                <a:gd name="T120" fmla="*/ 0 w 349"/>
                <a:gd name="T121" fmla="*/ 340 h 349"/>
                <a:gd name="T122" fmla="*/ 0 w 349"/>
                <a:gd name="T123" fmla="*/ 349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49" h="349">
                  <a:moveTo>
                    <a:pt x="349" y="0"/>
                  </a:moveTo>
                  <a:lnTo>
                    <a:pt x="340" y="0"/>
                  </a:lnTo>
                  <a:lnTo>
                    <a:pt x="331" y="0"/>
                  </a:lnTo>
                  <a:lnTo>
                    <a:pt x="322" y="1"/>
                  </a:lnTo>
                  <a:lnTo>
                    <a:pt x="313" y="2"/>
                  </a:lnTo>
                  <a:lnTo>
                    <a:pt x="304" y="3"/>
                  </a:lnTo>
                  <a:lnTo>
                    <a:pt x="296" y="4"/>
                  </a:lnTo>
                  <a:lnTo>
                    <a:pt x="286" y="5"/>
                  </a:lnTo>
                  <a:lnTo>
                    <a:pt x="278" y="8"/>
                  </a:lnTo>
                  <a:lnTo>
                    <a:pt x="269" y="10"/>
                  </a:lnTo>
                  <a:lnTo>
                    <a:pt x="261" y="12"/>
                  </a:lnTo>
                  <a:lnTo>
                    <a:pt x="251" y="14"/>
                  </a:lnTo>
                  <a:lnTo>
                    <a:pt x="242" y="16"/>
                  </a:lnTo>
                  <a:lnTo>
                    <a:pt x="234" y="19"/>
                  </a:lnTo>
                  <a:lnTo>
                    <a:pt x="225" y="23"/>
                  </a:lnTo>
                  <a:lnTo>
                    <a:pt x="218" y="26"/>
                  </a:lnTo>
                  <a:lnTo>
                    <a:pt x="209" y="29"/>
                  </a:lnTo>
                  <a:lnTo>
                    <a:pt x="201" y="33"/>
                  </a:lnTo>
                  <a:lnTo>
                    <a:pt x="193" y="37"/>
                  </a:lnTo>
                  <a:lnTo>
                    <a:pt x="185" y="41"/>
                  </a:lnTo>
                  <a:lnTo>
                    <a:pt x="177" y="45"/>
                  </a:lnTo>
                  <a:lnTo>
                    <a:pt x="169" y="50"/>
                  </a:lnTo>
                  <a:lnTo>
                    <a:pt x="161" y="54"/>
                  </a:lnTo>
                  <a:lnTo>
                    <a:pt x="154" y="60"/>
                  </a:lnTo>
                  <a:lnTo>
                    <a:pt x="147" y="65"/>
                  </a:lnTo>
                  <a:lnTo>
                    <a:pt x="139" y="70"/>
                  </a:lnTo>
                  <a:lnTo>
                    <a:pt x="133" y="76"/>
                  </a:lnTo>
                  <a:lnTo>
                    <a:pt x="125" y="81"/>
                  </a:lnTo>
                  <a:lnTo>
                    <a:pt x="119" y="87"/>
                  </a:lnTo>
                  <a:lnTo>
                    <a:pt x="111" y="93"/>
                  </a:lnTo>
                  <a:lnTo>
                    <a:pt x="105" y="99"/>
                  </a:lnTo>
                  <a:lnTo>
                    <a:pt x="99" y="106"/>
                  </a:lnTo>
                  <a:lnTo>
                    <a:pt x="93" y="112"/>
                  </a:lnTo>
                  <a:lnTo>
                    <a:pt x="87" y="118"/>
                  </a:lnTo>
                  <a:lnTo>
                    <a:pt x="81" y="126"/>
                  </a:lnTo>
                  <a:lnTo>
                    <a:pt x="75" y="132"/>
                  </a:lnTo>
                  <a:lnTo>
                    <a:pt x="70" y="140"/>
                  </a:lnTo>
                  <a:lnTo>
                    <a:pt x="65" y="147"/>
                  </a:lnTo>
                  <a:lnTo>
                    <a:pt x="59" y="155"/>
                  </a:lnTo>
                  <a:lnTo>
                    <a:pt x="55" y="162"/>
                  </a:lnTo>
                  <a:lnTo>
                    <a:pt x="50" y="169"/>
                  </a:lnTo>
                  <a:lnTo>
                    <a:pt x="45" y="177"/>
                  </a:lnTo>
                  <a:lnTo>
                    <a:pt x="41" y="185"/>
                  </a:lnTo>
                  <a:lnTo>
                    <a:pt x="37" y="193"/>
                  </a:lnTo>
                  <a:lnTo>
                    <a:pt x="33" y="201"/>
                  </a:lnTo>
                  <a:lnTo>
                    <a:pt x="29" y="210"/>
                  </a:lnTo>
                  <a:lnTo>
                    <a:pt x="26" y="217"/>
                  </a:lnTo>
                  <a:lnTo>
                    <a:pt x="22" y="226"/>
                  </a:lnTo>
                  <a:lnTo>
                    <a:pt x="20" y="234"/>
                  </a:lnTo>
                  <a:lnTo>
                    <a:pt x="17" y="243"/>
                  </a:lnTo>
                  <a:lnTo>
                    <a:pt x="13" y="251"/>
                  </a:lnTo>
                  <a:lnTo>
                    <a:pt x="11" y="260"/>
                  </a:lnTo>
                  <a:lnTo>
                    <a:pt x="9" y="270"/>
                  </a:lnTo>
                  <a:lnTo>
                    <a:pt x="7" y="278"/>
                  </a:lnTo>
                  <a:lnTo>
                    <a:pt x="6" y="287"/>
                  </a:lnTo>
                  <a:lnTo>
                    <a:pt x="4" y="295"/>
                  </a:lnTo>
                  <a:lnTo>
                    <a:pt x="3" y="305"/>
                  </a:lnTo>
                  <a:lnTo>
                    <a:pt x="2" y="313"/>
                  </a:lnTo>
                  <a:lnTo>
                    <a:pt x="1" y="323"/>
                  </a:lnTo>
                  <a:lnTo>
                    <a:pt x="1" y="331"/>
                  </a:lnTo>
                  <a:lnTo>
                    <a:pt x="0" y="340"/>
                  </a:lnTo>
                  <a:lnTo>
                    <a:pt x="0" y="34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49" name="Freeform 97"/>
            <p:cNvSpPr>
              <a:spLocks/>
            </p:cNvSpPr>
            <p:nvPr/>
          </p:nvSpPr>
          <p:spPr bwMode="auto">
            <a:xfrm>
              <a:off x="1415" y="3913"/>
              <a:ext cx="303" cy="303"/>
            </a:xfrm>
            <a:custGeom>
              <a:avLst/>
              <a:gdLst>
                <a:gd name="T0" fmla="*/ 0 w 349"/>
                <a:gd name="T1" fmla="*/ 0 h 349"/>
                <a:gd name="T2" fmla="*/ 0 w 349"/>
                <a:gd name="T3" fmla="*/ 9 h 349"/>
                <a:gd name="T4" fmla="*/ 1 w 349"/>
                <a:gd name="T5" fmla="*/ 18 h 349"/>
                <a:gd name="T6" fmla="*/ 1 w 349"/>
                <a:gd name="T7" fmla="*/ 28 h 349"/>
                <a:gd name="T8" fmla="*/ 2 w 349"/>
                <a:gd name="T9" fmla="*/ 36 h 349"/>
                <a:gd name="T10" fmla="*/ 3 w 349"/>
                <a:gd name="T11" fmla="*/ 46 h 349"/>
                <a:gd name="T12" fmla="*/ 4 w 349"/>
                <a:gd name="T13" fmla="*/ 54 h 349"/>
                <a:gd name="T14" fmla="*/ 6 w 349"/>
                <a:gd name="T15" fmla="*/ 63 h 349"/>
                <a:gd name="T16" fmla="*/ 7 w 349"/>
                <a:gd name="T17" fmla="*/ 71 h 349"/>
                <a:gd name="T18" fmla="*/ 9 w 349"/>
                <a:gd name="T19" fmla="*/ 81 h 349"/>
                <a:gd name="T20" fmla="*/ 11 w 349"/>
                <a:gd name="T21" fmla="*/ 89 h 349"/>
                <a:gd name="T22" fmla="*/ 13 w 349"/>
                <a:gd name="T23" fmla="*/ 98 h 349"/>
                <a:gd name="T24" fmla="*/ 17 w 349"/>
                <a:gd name="T25" fmla="*/ 106 h 349"/>
                <a:gd name="T26" fmla="*/ 20 w 349"/>
                <a:gd name="T27" fmla="*/ 115 h 349"/>
                <a:gd name="T28" fmla="*/ 22 w 349"/>
                <a:gd name="T29" fmla="*/ 123 h 349"/>
                <a:gd name="T30" fmla="*/ 26 w 349"/>
                <a:gd name="T31" fmla="*/ 132 h 349"/>
                <a:gd name="T32" fmla="*/ 29 w 349"/>
                <a:gd name="T33" fmla="*/ 140 h 349"/>
                <a:gd name="T34" fmla="*/ 33 w 349"/>
                <a:gd name="T35" fmla="*/ 148 h 349"/>
                <a:gd name="T36" fmla="*/ 37 w 349"/>
                <a:gd name="T37" fmla="*/ 156 h 349"/>
                <a:gd name="T38" fmla="*/ 41 w 349"/>
                <a:gd name="T39" fmla="*/ 165 h 349"/>
                <a:gd name="T40" fmla="*/ 45 w 349"/>
                <a:gd name="T41" fmla="*/ 172 h 349"/>
                <a:gd name="T42" fmla="*/ 50 w 349"/>
                <a:gd name="T43" fmla="*/ 180 h 349"/>
                <a:gd name="T44" fmla="*/ 55 w 349"/>
                <a:gd name="T45" fmla="*/ 187 h 349"/>
                <a:gd name="T46" fmla="*/ 59 w 349"/>
                <a:gd name="T47" fmla="*/ 195 h 349"/>
                <a:gd name="T48" fmla="*/ 65 w 349"/>
                <a:gd name="T49" fmla="*/ 202 h 349"/>
                <a:gd name="T50" fmla="*/ 70 w 349"/>
                <a:gd name="T51" fmla="*/ 210 h 349"/>
                <a:gd name="T52" fmla="*/ 75 w 349"/>
                <a:gd name="T53" fmla="*/ 217 h 349"/>
                <a:gd name="T54" fmla="*/ 81 w 349"/>
                <a:gd name="T55" fmla="*/ 223 h 349"/>
                <a:gd name="T56" fmla="*/ 87 w 349"/>
                <a:gd name="T57" fmla="*/ 231 h 349"/>
                <a:gd name="T58" fmla="*/ 93 w 349"/>
                <a:gd name="T59" fmla="*/ 237 h 349"/>
                <a:gd name="T60" fmla="*/ 99 w 349"/>
                <a:gd name="T61" fmla="*/ 244 h 349"/>
                <a:gd name="T62" fmla="*/ 105 w 349"/>
                <a:gd name="T63" fmla="*/ 250 h 349"/>
                <a:gd name="T64" fmla="*/ 111 w 349"/>
                <a:gd name="T65" fmla="*/ 256 h 349"/>
                <a:gd name="T66" fmla="*/ 119 w 349"/>
                <a:gd name="T67" fmla="*/ 263 h 349"/>
                <a:gd name="T68" fmla="*/ 125 w 349"/>
                <a:gd name="T69" fmla="*/ 268 h 349"/>
                <a:gd name="T70" fmla="*/ 133 w 349"/>
                <a:gd name="T71" fmla="*/ 274 h 349"/>
                <a:gd name="T72" fmla="*/ 139 w 349"/>
                <a:gd name="T73" fmla="*/ 280 h 349"/>
                <a:gd name="T74" fmla="*/ 147 w 349"/>
                <a:gd name="T75" fmla="*/ 285 h 349"/>
                <a:gd name="T76" fmla="*/ 154 w 349"/>
                <a:gd name="T77" fmla="*/ 289 h 349"/>
                <a:gd name="T78" fmla="*/ 161 w 349"/>
                <a:gd name="T79" fmla="*/ 295 h 349"/>
                <a:gd name="T80" fmla="*/ 169 w 349"/>
                <a:gd name="T81" fmla="*/ 299 h 349"/>
                <a:gd name="T82" fmla="*/ 177 w 349"/>
                <a:gd name="T83" fmla="*/ 304 h 349"/>
                <a:gd name="T84" fmla="*/ 185 w 349"/>
                <a:gd name="T85" fmla="*/ 309 h 349"/>
                <a:gd name="T86" fmla="*/ 193 w 349"/>
                <a:gd name="T87" fmla="*/ 313 h 349"/>
                <a:gd name="T88" fmla="*/ 201 w 349"/>
                <a:gd name="T89" fmla="*/ 316 h 349"/>
                <a:gd name="T90" fmla="*/ 209 w 349"/>
                <a:gd name="T91" fmla="*/ 320 h 349"/>
                <a:gd name="T92" fmla="*/ 218 w 349"/>
                <a:gd name="T93" fmla="*/ 324 h 349"/>
                <a:gd name="T94" fmla="*/ 225 w 349"/>
                <a:gd name="T95" fmla="*/ 327 h 349"/>
                <a:gd name="T96" fmla="*/ 234 w 349"/>
                <a:gd name="T97" fmla="*/ 330 h 349"/>
                <a:gd name="T98" fmla="*/ 242 w 349"/>
                <a:gd name="T99" fmla="*/ 333 h 349"/>
                <a:gd name="T100" fmla="*/ 251 w 349"/>
                <a:gd name="T101" fmla="*/ 335 h 349"/>
                <a:gd name="T102" fmla="*/ 261 w 349"/>
                <a:gd name="T103" fmla="*/ 337 h 349"/>
                <a:gd name="T104" fmla="*/ 269 w 349"/>
                <a:gd name="T105" fmla="*/ 341 h 349"/>
                <a:gd name="T106" fmla="*/ 278 w 349"/>
                <a:gd name="T107" fmla="*/ 342 h 349"/>
                <a:gd name="T108" fmla="*/ 286 w 349"/>
                <a:gd name="T109" fmla="*/ 344 h 349"/>
                <a:gd name="T110" fmla="*/ 296 w 349"/>
                <a:gd name="T111" fmla="*/ 345 h 349"/>
                <a:gd name="T112" fmla="*/ 304 w 349"/>
                <a:gd name="T113" fmla="*/ 347 h 349"/>
                <a:gd name="T114" fmla="*/ 313 w 349"/>
                <a:gd name="T115" fmla="*/ 348 h 349"/>
                <a:gd name="T116" fmla="*/ 322 w 349"/>
                <a:gd name="T117" fmla="*/ 348 h 349"/>
                <a:gd name="T118" fmla="*/ 331 w 349"/>
                <a:gd name="T119" fmla="*/ 349 h 349"/>
                <a:gd name="T120" fmla="*/ 340 w 349"/>
                <a:gd name="T121" fmla="*/ 349 h 349"/>
                <a:gd name="T122" fmla="*/ 349 w 349"/>
                <a:gd name="T123" fmla="*/ 349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49" h="349">
                  <a:moveTo>
                    <a:pt x="0" y="0"/>
                  </a:moveTo>
                  <a:lnTo>
                    <a:pt x="0" y="9"/>
                  </a:lnTo>
                  <a:lnTo>
                    <a:pt x="1" y="18"/>
                  </a:lnTo>
                  <a:lnTo>
                    <a:pt x="1" y="28"/>
                  </a:lnTo>
                  <a:lnTo>
                    <a:pt x="2" y="36"/>
                  </a:lnTo>
                  <a:lnTo>
                    <a:pt x="3" y="46"/>
                  </a:lnTo>
                  <a:lnTo>
                    <a:pt x="4" y="54"/>
                  </a:lnTo>
                  <a:lnTo>
                    <a:pt x="6" y="63"/>
                  </a:lnTo>
                  <a:lnTo>
                    <a:pt x="7" y="71"/>
                  </a:lnTo>
                  <a:lnTo>
                    <a:pt x="9" y="81"/>
                  </a:lnTo>
                  <a:lnTo>
                    <a:pt x="11" y="89"/>
                  </a:lnTo>
                  <a:lnTo>
                    <a:pt x="13" y="98"/>
                  </a:lnTo>
                  <a:lnTo>
                    <a:pt x="17" y="106"/>
                  </a:lnTo>
                  <a:lnTo>
                    <a:pt x="20" y="115"/>
                  </a:lnTo>
                  <a:lnTo>
                    <a:pt x="22" y="123"/>
                  </a:lnTo>
                  <a:lnTo>
                    <a:pt x="26" y="132"/>
                  </a:lnTo>
                  <a:lnTo>
                    <a:pt x="29" y="140"/>
                  </a:lnTo>
                  <a:lnTo>
                    <a:pt x="33" y="148"/>
                  </a:lnTo>
                  <a:lnTo>
                    <a:pt x="37" y="156"/>
                  </a:lnTo>
                  <a:lnTo>
                    <a:pt x="41" y="165"/>
                  </a:lnTo>
                  <a:lnTo>
                    <a:pt x="45" y="172"/>
                  </a:lnTo>
                  <a:lnTo>
                    <a:pt x="50" y="180"/>
                  </a:lnTo>
                  <a:lnTo>
                    <a:pt x="55" y="187"/>
                  </a:lnTo>
                  <a:lnTo>
                    <a:pt x="59" y="195"/>
                  </a:lnTo>
                  <a:lnTo>
                    <a:pt x="65" y="202"/>
                  </a:lnTo>
                  <a:lnTo>
                    <a:pt x="70" y="210"/>
                  </a:lnTo>
                  <a:lnTo>
                    <a:pt x="75" y="217"/>
                  </a:lnTo>
                  <a:lnTo>
                    <a:pt x="81" y="223"/>
                  </a:lnTo>
                  <a:lnTo>
                    <a:pt x="87" y="231"/>
                  </a:lnTo>
                  <a:lnTo>
                    <a:pt x="93" y="237"/>
                  </a:lnTo>
                  <a:lnTo>
                    <a:pt x="99" y="244"/>
                  </a:lnTo>
                  <a:lnTo>
                    <a:pt x="105" y="250"/>
                  </a:lnTo>
                  <a:lnTo>
                    <a:pt x="111" y="256"/>
                  </a:lnTo>
                  <a:lnTo>
                    <a:pt x="119" y="263"/>
                  </a:lnTo>
                  <a:lnTo>
                    <a:pt x="125" y="268"/>
                  </a:lnTo>
                  <a:lnTo>
                    <a:pt x="133" y="274"/>
                  </a:lnTo>
                  <a:lnTo>
                    <a:pt x="139" y="280"/>
                  </a:lnTo>
                  <a:lnTo>
                    <a:pt x="147" y="285"/>
                  </a:lnTo>
                  <a:lnTo>
                    <a:pt x="154" y="289"/>
                  </a:lnTo>
                  <a:lnTo>
                    <a:pt x="161" y="295"/>
                  </a:lnTo>
                  <a:lnTo>
                    <a:pt x="169" y="299"/>
                  </a:lnTo>
                  <a:lnTo>
                    <a:pt x="177" y="304"/>
                  </a:lnTo>
                  <a:lnTo>
                    <a:pt x="185" y="309"/>
                  </a:lnTo>
                  <a:lnTo>
                    <a:pt x="193" y="313"/>
                  </a:lnTo>
                  <a:lnTo>
                    <a:pt x="201" y="316"/>
                  </a:lnTo>
                  <a:lnTo>
                    <a:pt x="209" y="320"/>
                  </a:lnTo>
                  <a:lnTo>
                    <a:pt x="218" y="324"/>
                  </a:lnTo>
                  <a:lnTo>
                    <a:pt x="225" y="327"/>
                  </a:lnTo>
                  <a:lnTo>
                    <a:pt x="234" y="330"/>
                  </a:lnTo>
                  <a:lnTo>
                    <a:pt x="242" y="333"/>
                  </a:lnTo>
                  <a:lnTo>
                    <a:pt x="251" y="335"/>
                  </a:lnTo>
                  <a:lnTo>
                    <a:pt x="261" y="337"/>
                  </a:lnTo>
                  <a:lnTo>
                    <a:pt x="269" y="341"/>
                  </a:lnTo>
                  <a:lnTo>
                    <a:pt x="278" y="342"/>
                  </a:lnTo>
                  <a:lnTo>
                    <a:pt x="286" y="344"/>
                  </a:lnTo>
                  <a:lnTo>
                    <a:pt x="296" y="345"/>
                  </a:lnTo>
                  <a:lnTo>
                    <a:pt x="304" y="347"/>
                  </a:lnTo>
                  <a:lnTo>
                    <a:pt x="313" y="348"/>
                  </a:lnTo>
                  <a:lnTo>
                    <a:pt x="322" y="348"/>
                  </a:lnTo>
                  <a:lnTo>
                    <a:pt x="331" y="349"/>
                  </a:lnTo>
                  <a:lnTo>
                    <a:pt x="340" y="349"/>
                  </a:lnTo>
                  <a:lnTo>
                    <a:pt x="349" y="34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50" name="Freeform 98"/>
            <p:cNvSpPr>
              <a:spLocks/>
            </p:cNvSpPr>
            <p:nvPr/>
          </p:nvSpPr>
          <p:spPr bwMode="auto">
            <a:xfrm>
              <a:off x="1749" y="3118"/>
              <a:ext cx="72" cy="36"/>
            </a:xfrm>
            <a:custGeom>
              <a:avLst/>
              <a:gdLst>
                <a:gd name="T0" fmla="*/ 0 w 82"/>
                <a:gd name="T1" fmla="*/ 42 h 42"/>
                <a:gd name="T2" fmla="*/ 6 w 82"/>
                <a:gd name="T3" fmla="*/ 41 h 42"/>
                <a:gd name="T4" fmla="*/ 12 w 82"/>
                <a:gd name="T5" fmla="*/ 40 h 42"/>
                <a:gd name="T6" fmla="*/ 18 w 82"/>
                <a:gd name="T7" fmla="*/ 37 h 42"/>
                <a:gd name="T8" fmla="*/ 25 w 82"/>
                <a:gd name="T9" fmla="*/ 35 h 42"/>
                <a:gd name="T10" fmla="*/ 30 w 82"/>
                <a:gd name="T11" fmla="*/ 33 h 42"/>
                <a:gd name="T12" fmla="*/ 36 w 82"/>
                <a:gd name="T13" fmla="*/ 30 h 42"/>
                <a:gd name="T14" fmla="*/ 42 w 82"/>
                <a:gd name="T15" fmla="*/ 28 h 42"/>
                <a:gd name="T16" fmla="*/ 48 w 82"/>
                <a:gd name="T17" fmla="*/ 25 h 42"/>
                <a:gd name="T18" fmla="*/ 53 w 82"/>
                <a:gd name="T19" fmla="*/ 21 h 42"/>
                <a:gd name="T20" fmla="*/ 59 w 82"/>
                <a:gd name="T21" fmla="*/ 18 h 42"/>
                <a:gd name="T22" fmla="*/ 64 w 82"/>
                <a:gd name="T23" fmla="*/ 15 h 42"/>
                <a:gd name="T24" fmla="*/ 69 w 82"/>
                <a:gd name="T25" fmla="*/ 11 h 42"/>
                <a:gd name="T26" fmla="*/ 74 w 82"/>
                <a:gd name="T27" fmla="*/ 8 h 42"/>
                <a:gd name="T28" fmla="*/ 79 w 82"/>
                <a:gd name="T29" fmla="*/ 3 h 42"/>
                <a:gd name="T30" fmla="*/ 82 w 82"/>
                <a:gd name="T31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2" h="42">
                  <a:moveTo>
                    <a:pt x="0" y="42"/>
                  </a:moveTo>
                  <a:lnTo>
                    <a:pt x="6" y="41"/>
                  </a:lnTo>
                  <a:lnTo>
                    <a:pt x="12" y="40"/>
                  </a:lnTo>
                  <a:lnTo>
                    <a:pt x="18" y="37"/>
                  </a:lnTo>
                  <a:lnTo>
                    <a:pt x="25" y="35"/>
                  </a:lnTo>
                  <a:lnTo>
                    <a:pt x="30" y="33"/>
                  </a:lnTo>
                  <a:lnTo>
                    <a:pt x="36" y="30"/>
                  </a:lnTo>
                  <a:lnTo>
                    <a:pt x="42" y="28"/>
                  </a:lnTo>
                  <a:lnTo>
                    <a:pt x="48" y="25"/>
                  </a:lnTo>
                  <a:lnTo>
                    <a:pt x="53" y="21"/>
                  </a:lnTo>
                  <a:lnTo>
                    <a:pt x="59" y="18"/>
                  </a:lnTo>
                  <a:lnTo>
                    <a:pt x="64" y="15"/>
                  </a:lnTo>
                  <a:lnTo>
                    <a:pt x="69" y="11"/>
                  </a:lnTo>
                  <a:lnTo>
                    <a:pt x="74" y="8"/>
                  </a:lnTo>
                  <a:lnTo>
                    <a:pt x="79" y="3"/>
                  </a:lnTo>
                  <a:lnTo>
                    <a:pt x="8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51" name="Freeform 99"/>
            <p:cNvSpPr>
              <a:spLocks/>
            </p:cNvSpPr>
            <p:nvPr/>
          </p:nvSpPr>
          <p:spPr bwMode="auto">
            <a:xfrm>
              <a:off x="1833" y="3027"/>
              <a:ext cx="37" cy="73"/>
            </a:xfrm>
            <a:custGeom>
              <a:avLst/>
              <a:gdLst>
                <a:gd name="T0" fmla="*/ 0 w 39"/>
                <a:gd name="T1" fmla="*/ 84 h 84"/>
                <a:gd name="T2" fmla="*/ 3 w 39"/>
                <a:gd name="T3" fmla="*/ 80 h 84"/>
                <a:gd name="T4" fmla="*/ 6 w 39"/>
                <a:gd name="T5" fmla="*/ 76 h 84"/>
                <a:gd name="T6" fmla="*/ 11 w 39"/>
                <a:gd name="T7" fmla="*/ 70 h 84"/>
                <a:gd name="T8" fmla="*/ 14 w 39"/>
                <a:gd name="T9" fmla="*/ 65 h 84"/>
                <a:gd name="T10" fmla="*/ 17 w 39"/>
                <a:gd name="T11" fmla="*/ 60 h 84"/>
                <a:gd name="T12" fmla="*/ 20 w 39"/>
                <a:gd name="T13" fmla="*/ 54 h 84"/>
                <a:gd name="T14" fmla="*/ 23 w 39"/>
                <a:gd name="T15" fmla="*/ 48 h 84"/>
                <a:gd name="T16" fmla="*/ 26 w 39"/>
                <a:gd name="T17" fmla="*/ 43 h 84"/>
                <a:gd name="T18" fmla="*/ 29 w 39"/>
                <a:gd name="T19" fmla="*/ 36 h 84"/>
                <a:gd name="T20" fmla="*/ 31 w 39"/>
                <a:gd name="T21" fmla="*/ 31 h 84"/>
                <a:gd name="T22" fmla="*/ 33 w 39"/>
                <a:gd name="T23" fmla="*/ 25 h 84"/>
                <a:gd name="T24" fmla="*/ 35 w 39"/>
                <a:gd name="T25" fmla="*/ 18 h 84"/>
                <a:gd name="T26" fmla="*/ 36 w 39"/>
                <a:gd name="T27" fmla="*/ 13 h 84"/>
                <a:gd name="T28" fmla="*/ 37 w 39"/>
                <a:gd name="T29" fmla="*/ 6 h 84"/>
                <a:gd name="T30" fmla="*/ 39 w 39"/>
                <a:gd name="T31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9" h="84">
                  <a:moveTo>
                    <a:pt x="0" y="84"/>
                  </a:moveTo>
                  <a:lnTo>
                    <a:pt x="3" y="80"/>
                  </a:lnTo>
                  <a:lnTo>
                    <a:pt x="6" y="76"/>
                  </a:lnTo>
                  <a:lnTo>
                    <a:pt x="11" y="70"/>
                  </a:lnTo>
                  <a:lnTo>
                    <a:pt x="14" y="65"/>
                  </a:lnTo>
                  <a:lnTo>
                    <a:pt x="17" y="60"/>
                  </a:lnTo>
                  <a:lnTo>
                    <a:pt x="20" y="54"/>
                  </a:lnTo>
                  <a:lnTo>
                    <a:pt x="23" y="48"/>
                  </a:lnTo>
                  <a:lnTo>
                    <a:pt x="26" y="43"/>
                  </a:lnTo>
                  <a:lnTo>
                    <a:pt x="29" y="36"/>
                  </a:lnTo>
                  <a:lnTo>
                    <a:pt x="31" y="31"/>
                  </a:lnTo>
                  <a:lnTo>
                    <a:pt x="33" y="25"/>
                  </a:lnTo>
                  <a:lnTo>
                    <a:pt x="35" y="18"/>
                  </a:lnTo>
                  <a:lnTo>
                    <a:pt x="36" y="13"/>
                  </a:lnTo>
                  <a:lnTo>
                    <a:pt x="37" y="6"/>
                  </a:lnTo>
                  <a:lnTo>
                    <a:pt x="3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52" name="Freeform 100"/>
            <p:cNvSpPr>
              <a:spLocks/>
            </p:cNvSpPr>
            <p:nvPr/>
          </p:nvSpPr>
          <p:spPr bwMode="auto">
            <a:xfrm>
              <a:off x="1858" y="3852"/>
              <a:ext cx="12" cy="43"/>
            </a:xfrm>
            <a:custGeom>
              <a:avLst/>
              <a:gdLst>
                <a:gd name="T0" fmla="*/ 13 w 13"/>
                <a:gd name="T1" fmla="*/ 49 h 49"/>
                <a:gd name="T2" fmla="*/ 12 w 13"/>
                <a:gd name="T3" fmla="*/ 42 h 49"/>
                <a:gd name="T4" fmla="*/ 11 w 13"/>
                <a:gd name="T5" fmla="*/ 36 h 49"/>
                <a:gd name="T6" fmla="*/ 10 w 13"/>
                <a:gd name="T7" fmla="*/ 29 h 49"/>
                <a:gd name="T8" fmla="*/ 8 w 13"/>
                <a:gd name="T9" fmla="*/ 23 h 49"/>
                <a:gd name="T10" fmla="*/ 7 w 13"/>
                <a:gd name="T11" fmla="*/ 17 h 49"/>
                <a:gd name="T12" fmla="*/ 5 w 13"/>
                <a:gd name="T13" fmla="*/ 11 h 49"/>
                <a:gd name="T14" fmla="*/ 2 w 13"/>
                <a:gd name="T15" fmla="*/ 5 h 49"/>
                <a:gd name="T16" fmla="*/ 0 w 13"/>
                <a:gd name="T17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49">
                  <a:moveTo>
                    <a:pt x="13" y="49"/>
                  </a:moveTo>
                  <a:lnTo>
                    <a:pt x="12" y="42"/>
                  </a:lnTo>
                  <a:lnTo>
                    <a:pt x="11" y="36"/>
                  </a:lnTo>
                  <a:lnTo>
                    <a:pt x="10" y="29"/>
                  </a:lnTo>
                  <a:lnTo>
                    <a:pt x="8" y="23"/>
                  </a:lnTo>
                  <a:lnTo>
                    <a:pt x="7" y="17"/>
                  </a:lnTo>
                  <a:lnTo>
                    <a:pt x="5" y="11"/>
                  </a:lnTo>
                  <a:lnTo>
                    <a:pt x="2" y="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53" name="Freeform 101"/>
            <p:cNvSpPr>
              <a:spLocks/>
            </p:cNvSpPr>
            <p:nvPr/>
          </p:nvSpPr>
          <p:spPr bwMode="auto">
            <a:xfrm>
              <a:off x="1791" y="3779"/>
              <a:ext cx="55" cy="55"/>
            </a:xfrm>
            <a:custGeom>
              <a:avLst/>
              <a:gdLst>
                <a:gd name="T0" fmla="*/ 62 w 62"/>
                <a:gd name="T1" fmla="*/ 59 h 59"/>
                <a:gd name="T2" fmla="*/ 59 w 62"/>
                <a:gd name="T3" fmla="*/ 55 h 59"/>
                <a:gd name="T4" fmla="*/ 56 w 62"/>
                <a:gd name="T5" fmla="*/ 50 h 59"/>
                <a:gd name="T6" fmla="*/ 52 w 62"/>
                <a:gd name="T7" fmla="*/ 45 h 59"/>
                <a:gd name="T8" fmla="*/ 48 w 62"/>
                <a:gd name="T9" fmla="*/ 40 h 59"/>
                <a:gd name="T10" fmla="*/ 44 w 62"/>
                <a:gd name="T11" fmla="*/ 35 h 59"/>
                <a:gd name="T12" fmla="*/ 40 w 62"/>
                <a:gd name="T13" fmla="*/ 31 h 59"/>
                <a:gd name="T14" fmla="*/ 35 w 62"/>
                <a:gd name="T15" fmla="*/ 25 h 59"/>
                <a:gd name="T16" fmla="*/ 30 w 62"/>
                <a:gd name="T17" fmla="*/ 21 h 59"/>
                <a:gd name="T18" fmla="*/ 26 w 62"/>
                <a:gd name="T19" fmla="*/ 17 h 59"/>
                <a:gd name="T20" fmla="*/ 20 w 62"/>
                <a:gd name="T21" fmla="*/ 13 h 59"/>
                <a:gd name="T22" fmla="*/ 15 w 62"/>
                <a:gd name="T23" fmla="*/ 9 h 59"/>
                <a:gd name="T24" fmla="*/ 10 w 62"/>
                <a:gd name="T25" fmla="*/ 5 h 59"/>
                <a:gd name="T26" fmla="*/ 4 w 62"/>
                <a:gd name="T27" fmla="*/ 2 h 59"/>
                <a:gd name="T28" fmla="*/ 0 w 62"/>
                <a:gd name="T2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2" h="59">
                  <a:moveTo>
                    <a:pt x="62" y="59"/>
                  </a:moveTo>
                  <a:lnTo>
                    <a:pt x="59" y="55"/>
                  </a:lnTo>
                  <a:lnTo>
                    <a:pt x="56" y="50"/>
                  </a:lnTo>
                  <a:lnTo>
                    <a:pt x="52" y="45"/>
                  </a:lnTo>
                  <a:lnTo>
                    <a:pt x="48" y="40"/>
                  </a:lnTo>
                  <a:lnTo>
                    <a:pt x="44" y="35"/>
                  </a:lnTo>
                  <a:lnTo>
                    <a:pt x="40" y="31"/>
                  </a:lnTo>
                  <a:lnTo>
                    <a:pt x="35" y="25"/>
                  </a:lnTo>
                  <a:lnTo>
                    <a:pt x="30" y="21"/>
                  </a:lnTo>
                  <a:lnTo>
                    <a:pt x="26" y="17"/>
                  </a:lnTo>
                  <a:lnTo>
                    <a:pt x="20" y="13"/>
                  </a:lnTo>
                  <a:lnTo>
                    <a:pt x="15" y="9"/>
                  </a:lnTo>
                  <a:lnTo>
                    <a:pt x="10" y="5"/>
                  </a:lnTo>
                  <a:lnTo>
                    <a:pt x="4" y="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54" name="Freeform 102"/>
            <p:cNvSpPr>
              <a:spLocks/>
            </p:cNvSpPr>
            <p:nvPr/>
          </p:nvSpPr>
          <p:spPr bwMode="auto">
            <a:xfrm>
              <a:off x="1736" y="3761"/>
              <a:ext cx="43" cy="12"/>
            </a:xfrm>
            <a:custGeom>
              <a:avLst/>
              <a:gdLst>
                <a:gd name="T0" fmla="*/ 49 w 49"/>
                <a:gd name="T1" fmla="*/ 12 h 12"/>
                <a:gd name="T2" fmla="*/ 44 w 49"/>
                <a:gd name="T3" fmla="*/ 11 h 12"/>
                <a:gd name="T4" fmla="*/ 38 w 49"/>
                <a:gd name="T5" fmla="*/ 8 h 12"/>
                <a:gd name="T6" fmla="*/ 32 w 49"/>
                <a:gd name="T7" fmla="*/ 7 h 12"/>
                <a:gd name="T8" fmla="*/ 26 w 49"/>
                <a:gd name="T9" fmla="*/ 5 h 12"/>
                <a:gd name="T10" fmla="*/ 19 w 49"/>
                <a:gd name="T11" fmla="*/ 4 h 12"/>
                <a:gd name="T12" fmla="*/ 13 w 49"/>
                <a:gd name="T13" fmla="*/ 2 h 12"/>
                <a:gd name="T14" fmla="*/ 6 w 49"/>
                <a:gd name="T15" fmla="*/ 0 h 12"/>
                <a:gd name="T16" fmla="*/ 0 w 49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" h="12">
                  <a:moveTo>
                    <a:pt x="49" y="12"/>
                  </a:moveTo>
                  <a:lnTo>
                    <a:pt x="44" y="11"/>
                  </a:lnTo>
                  <a:lnTo>
                    <a:pt x="38" y="8"/>
                  </a:lnTo>
                  <a:lnTo>
                    <a:pt x="32" y="7"/>
                  </a:lnTo>
                  <a:lnTo>
                    <a:pt x="26" y="5"/>
                  </a:lnTo>
                  <a:lnTo>
                    <a:pt x="19" y="4"/>
                  </a:lnTo>
                  <a:lnTo>
                    <a:pt x="13" y="2"/>
                  </a:lnTo>
                  <a:lnTo>
                    <a:pt x="6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55" name="Line 103"/>
            <p:cNvSpPr>
              <a:spLocks noChangeShapeType="1"/>
            </p:cNvSpPr>
            <p:nvPr/>
          </p:nvSpPr>
          <p:spPr bwMode="auto">
            <a:xfrm>
              <a:off x="1488" y="3003"/>
              <a:ext cx="1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56" name="Line 104"/>
            <p:cNvSpPr>
              <a:spLocks noChangeShapeType="1"/>
            </p:cNvSpPr>
            <p:nvPr/>
          </p:nvSpPr>
          <p:spPr bwMode="auto">
            <a:xfrm>
              <a:off x="1633" y="3003"/>
              <a:ext cx="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57" name="Line 105"/>
            <p:cNvSpPr>
              <a:spLocks noChangeShapeType="1"/>
            </p:cNvSpPr>
            <p:nvPr/>
          </p:nvSpPr>
          <p:spPr bwMode="auto">
            <a:xfrm>
              <a:off x="1664" y="3003"/>
              <a:ext cx="1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58" name="Line 106"/>
            <p:cNvSpPr>
              <a:spLocks noChangeShapeType="1"/>
            </p:cNvSpPr>
            <p:nvPr/>
          </p:nvSpPr>
          <p:spPr bwMode="auto">
            <a:xfrm>
              <a:off x="1718" y="2791"/>
              <a:ext cx="0" cy="1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59" name="Line 107"/>
            <p:cNvSpPr>
              <a:spLocks noChangeShapeType="1"/>
            </p:cNvSpPr>
            <p:nvPr/>
          </p:nvSpPr>
          <p:spPr bwMode="auto">
            <a:xfrm>
              <a:off x="1718" y="2936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60" name="Line 108"/>
            <p:cNvSpPr>
              <a:spLocks noChangeShapeType="1"/>
            </p:cNvSpPr>
            <p:nvPr/>
          </p:nvSpPr>
          <p:spPr bwMode="auto">
            <a:xfrm>
              <a:off x="1718" y="2973"/>
              <a:ext cx="0" cy="1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61" name="Line 109"/>
            <p:cNvSpPr>
              <a:spLocks noChangeShapeType="1"/>
            </p:cNvSpPr>
            <p:nvPr/>
          </p:nvSpPr>
          <p:spPr bwMode="auto">
            <a:xfrm flipV="1">
              <a:off x="1718" y="4016"/>
              <a:ext cx="0" cy="1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62" name="Line 110"/>
            <p:cNvSpPr>
              <a:spLocks noChangeShapeType="1"/>
            </p:cNvSpPr>
            <p:nvPr/>
          </p:nvSpPr>
          <p:spPr bwMode="auto">
            <a:xfrm flipV="1">
              <a:off x="1718" y="3979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63" name="Line 111"/>
            <p:cNvSpPr>
              <a:spLocks noChangeShapeType="1"/>
            </p:cNvSpPr>
            <p:nvPr/>
          </p:nvSpPr>
          <p:spPr bwMode="auto">
            <a:xfrm flipV="1">
              <a:off x="1718" y="3846"/>
              <a:ext cx="0" cy="1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64" name="Line 112"/>
            <p:cNvSpPr>
              <a:spLocks noChangeShapeType="1"/>
            </p:cNvSpPr>
            <p:nvPr/>
          </p:nvSpPr>
          <p:spPr bwMode="auto">
            <a:xfrm>
              <a:off x="1500" y="3913"/>
              <a:ext cx="1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65" name="Line 113"/>
            <p:cNvSpPr>
              <a:spLocks noChangeShapeType="1"/>
            </p:cNvSpPr>
            <p:nvPr/>
          </p:nvSpPr>
          <p:spPr bwMode="auto">
            <a:xfrm>
              <a:off x="1633" y="3913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66" name="Line 114"/>
            <p:cNvSpPr>
              <a:spLocks noChangeShapeType="1"/>
            </p:cNvSpPr>
            <p:nvPr/>
          </p:nvSpPr>
          <p:spPr bwMode="auto">
            <a:xfrm>
              <a:off x="1670" y="3913"/>
              <a:ext cx="1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67" name="Line 115"/>
            <p:cNvSpPr>
              <a:spLocks noChangeShapeType="1"/>
            </p:cNvSpPr>
            <p:nvPr/>
          </p:nvSpPr>
          <p:spPr bwMode="auto">
            <a:xfrm flipV="1">
              <a:off x="1567" y="1984"/>
              <a:ext cx="0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68" name="Line 116"/>
            <p:cNvSpPr>
              <a:spLocks noChangeShapeType="1"/>
            </p:cNvSpPr>
            <p:nvPr/>
          </p:nvSpPr>
          <p:spPr bwMode="auto">
            <a:xfrm flipV="1">
              <a:off x="1567" y="1875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69" name="Line 117"/>
            <p:cNvSpPr>
              <a:spLocks noChangeShapeType="1"/>
            </p:cNvSpPr>
            <p:nvPr/>
          </p:nvSpPr>
          <p:spPr bwMode="auto">
            <a:xfrm flipV="1">
              <a:off x="1567" y="1765"/>
              <a:ext cx="0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70" name="Line 118"/>
            <p:cNvSpPr>
              <a:spLocks noChangeShapeType="1"/>
            </p:cNvSpPr>
            <p:nvPr/>
          </p:nvSpPr>
          <p:spPr bwMode="auto">
            <a:xfrm flipV="1">
              <a:off x="1870" y="1984"/>
              <a:ext cx="0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71" name="Line 119"/>
            <p:cNvSpPr>
              <a:spLocks noChangeShapeType="1"/>
            </p:cNvSpPr>
            <p:nvPr/>
          </p:nvSpPr>
          <p:spPr bwMode="auto">
            <a:xfrm flipV="1">
              <a:off x="1870" y="1875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72" name="Line 120"/>
            <p:cNvSpPr>
              <a:spLocks noChangeShapeType="1"/>
            </p:cNvSpPr>
            <p:nvPr/>
          </p:nvSpPr>
          <p:spPr bwMode="auto">
            <a:xfrm flipV="1">
              <a:off x="1870" y="1765"/>
              <a:ext cx="0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73" name="Line 121"/>
            <p:cNvSpPr>
              <a:spLocks noChangeShapeType="1"/>
            </p:cNvSpPr>
            <p:nvPr/>
          </p:nvSpPr>
          <p:spPr bwMode="auto">
            <a:xfrm flipV="1">
              <a:off x="1718" y="1966"/>
              <a:ext cx="0" cy="1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74" name="Line 122"/>
            <p:cNvSpPr>
              <a:spLocks noChangeShapeType="1"/>
            </p:cNvSpPr>
            <p:nvPr/>
          </p:nvSpPr>
          <p:spPr bwMode="auto">
            <a:xfrm flipV="1">
              <a:off x="1718" y="1911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75" name="Line 123"/>
            <p:cNvSpPr>
              <a:spLocks noChangeShapeType="1"/>
            </p:cNvSpPr>
            <p:nvPr/>
          </p:nvSpPr>
          <p:spPr bwMode="auto">
            <a:xfrm flipV="1">
              <a:off x="1718" y="1711"/>
              <a:ext cx="0" cy="1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76" name="Line 124"/>
            <p:cNvSpPr>
              <a:spLocks noChangeShapeType="1"/>
            </p:cNvSpPr>
            <p:nvPr/>
          </p:nvSpPr>
          <p:spPr bwMode="auto">
            <a:xfrm>
              <a:off x="4501" y="1705"/>
              <a:ext cx="0" cy="1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77" name="Line 125"/>
            <p:cNvSpPr>
              <a:spLocks noChangeShapeType="1"/>
            </p:cNvSpPr>
            <p:nvPr/>
          </p:nvSpPr>
          <p:spPr bwMode="auto">
            <a:xfrm>
              <a:off x="4501" y="1905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78" name="Line 126"/>
            <p:cNvSpPr>
              <a:spLocks noChangeShapeType="1"/>
            </p:cNvSpPr>
            <p:nvPr/>
          </p:nvSpPr>
          <p:spPr bwMode="auto">
            <a:xfrm>
              <a:off x="4501" y="1960"/>
              <a:ext cx="0" cy="1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79" name="Line 127"/>
            <p:cNvSpPr>
              <a:spLocks noChangeShapeType="1"/>
            </p:cNvSpPr>
            <p:nvPr/>
          </p:nvSpPr>
          <p:spPr bwMode="auto">
            <a:xfrm>
              <a:off x="4356" y="1765"/>
              <a:ext cx="0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80" name="Line 128"/>
            <p:cNvSpPr>
              <a:spLocks noChangeShapeType="1"/>
            </p:cNvSpPr>
            <p:nvPr/>
          </p:nvSpPr>
          <p:spPr bwMode="auto">
            <a:xfrm>
              <a:off x="4356" y="1875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81" name="Line 129"/>
            <p:cNvSpPr>
              <a:spLocks noChangeShapeType="1"/>
            </p:cNvSpPr>
            <p:nvPr/>
          </p:nvSpPr>
          <p:spPr bwMode="auto">
            <a:xfrm>
              <a:off x="4356" y="1984"/>
              <a:ext cx="0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82" name="Line 130"/>
            <p:cNvSpPr>
              <a:spLocks noChangeShapeType="1"/>
            </p:cNvSpPr>
            <p:nvPr/>
          </p:nvSpPr>
          <p:spPr bwMode="auto">
            <a:xfrm>
              <a:off x="4653" y="1765"/>
              <a:ext cx="0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83" name="Line 131"/>
            <p:cNvSpPr>
              <a:spLocks noChangeShapeType="1"/>
            </p:cNvSpPr>
            <p:nvPr/>
          </p:nvSpPr>
          <p:spPr bwMode="auto">
            <a:xfrm>
              <a:off x="4653" y="1875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84" name="Line 132"/>
            <p:cNvSpPr>
              <a:spLocks noChangeShapeType="1"/>
            </p:cNvSpPr>
            <p:nvPr/>
          </p:nvSpPr>
          <p:spPr bwMode="auto">
            <a:xfrm>
              <a:off x="4653" y="1984"/>
              <a:ext cx="0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85" name="Line 133"/>
            <p:cNvSpPr>
              <a:spLocks noChangeShapeType="1"/>
            </p:cNvSpPr>
            <p:nvPr/>
          </p:nvSpPr>
          <p:spPr bwMode="auto">
            <a:xfrm>
              <a:off x="5411" y="1723"/>
              <a:ext cx="0" cy="1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86" name="Line 134"/>
            <p:cNvSpPr>
              <a:spLocks noChangeShapeType="1"/>
            </p:cNvSpPr>
            <p:nvPr/>
          </p:nvSpPr>
          <p:spPr bwMode="auto">
            <a:xfrm>
              <a:off x="5411" y="1917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87" name="Line 135"/>
            <p:cNvSpPr>
              <a:spLocks noChangeShapeType="1"/>
            </p:cNvSpPr>
            <p:nvPr/>
          </p:nvSpPr>
          <p:spPr bwMode="auto">
            <a:xfrm>
              <a:off x="5411" y="1972"/>
              <a:ext cx="0" cy="1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88" name="Line 136"/>
            <p:cNvSpPr>
              <a:spLocks noChangeShapeType="1"/>
            </p:cNvSpPr>
            <p:nvPr/>
          </p:nvSpPr>
          <p:spPr bwMode="auto">
            <a:xfrm>
              <a:off x="5259" y="1765"/>
              <a:ext cx="0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89" name="Line 137"/>
            <p:cNvSpPr>
              <a:spLocks noChangeShapeType="1"/>
            </p:cNvSpPr>
            <p:nvPr/>
          </p:nvSpPr>
          <p:spPr bwMode="auto">
            <a:xfrm>
              <a:off x="5259" y="1875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90" name="Line 138"/>
            <p:cNvSpPr>
              <a:spLocks noChangeShapeType="1"/>
            </p:cNvSpPr>
            <p:nvPr/>
          </p:nvSpPr>
          <p:spPr bwMode="auto">
            <a:xfrm>
              <a:off x="5259" y="1984"/>
              <a:ext cx="0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91" name="Line 139"/>
            <p:cNvSpPr>
              <a:spLocks noChangeShapeType="1"/>
            </p:cNvSpPr>
            <p:nvPr/>
          </p:nvSpPr>
          <p:spPr bwMode="auto">
            <a:xfrm>
              <a:off x="5562" y="1765"/>
              <a:ext cx="0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92" name="Line 140"/>
            <p:cNvSpPr>
              <a:spLocks noChangeShapeType="1"/>
            </p:cNvSpPr>
            <p:nvPr/>
          </p:nvSpPr>
          <p:spPr bwMode="auto">
            <a:xfrm>
              <a:off x="5562" y="1875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93" name="Line 141"/>
            <p:cNvSpPr>
              <a:spLocks noChangeShapeType="1"/>
            </p:cNvSpPr>
            <p:nvPr/>
          </p:nvSpPr>
          <p:spPr bwMode="auto">
            <a:xfrm>
              <a:off x="5562" y="1984"/>
              <a:ext cx="0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94" name="Line 142"/>
            <p:cNvSpPr>
              <a:spLocks noChangeShapeType="1"/>
            </p:cNvSpPr>
            <p:nvPr/>
          </p:nvSpPr>
          <p:spPr bwMode="auto">
            <a:xfrm>
              <a:off x="2325" y="2700"/>
              <a:ext cx="0" cy="33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95" name="Line 143"/>
            <p:cNvSpPr>
              <a:spLocks noChangeShapeType="1"/>
            </p:cNvSpPr>
            <p:nvPr/>
          </p:nvSpPr>
          <p:spPr bwMode="auto">
            <a:xfrm flipH="1">
              <a:off x="2628" y="3185"/>
              <a:ext cx="8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96" name="Line 144"/>
            <p:cNvSpPr>
              <a:spLocks noChangeShapeType="1"/>
            </p:cNvSpPr>
            <p:nvPr/>
          </p:nvSpPr>
          <p:spPr bwMode="auto">
            <a:xfrm flipH="1">
              <a:off x="2513" y="3185"/>
              <a:ext cx="9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97" name="Line 145"/>
            <p:cNvSpPr>
              <a:spLocks noChangeShapeType="1"/>
            </p:cNvSpPr>
            <p:nvPr/>
          </p:nvSpPr>
          <p:spPr bwMode="auto">
            <a:xfrm flipH="1">
              <a:off x="2397" y="3185"/>
              <a:ext cx="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98" name="Line 146"/>
            <p:cNvSpPr>
              <a:spLocks noChangeShapeType="1"/>
            </p:cNvSpPr>
            <p:nvPr/>
          </p:nvSpPr>
          <p:spPr bwMode="auto">
            <a:xfrm flipH="1">
              <a:off x="2282" y="3185"/>
              <a:ext cx="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099" name="Line 147"/>
            <p:cNvSpPr>
              <a:spLocks noChangeShapeType="1"/>
            </p:cNvSpPr>
            <p:nvPr/>
          </p:nvSpPr>
          <p:spPr bwMode="auto">
            <a:xfrm flipH="1">
              <a:off x="2173" y="3185"/>
              <a:ext cx="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00" name="Line 148"/>
            <p:cNvSpPr>
              <a:spLocks noChangeShapeType="1"/>
            </p:cNvSpPr>
            <p:nvPr/>
          </p:nvSpPr>
          <p:spPr bwMode="auto">
            <a:xfrm flipH="1">
              <a:off x="2058" y="3185"/>
              <a:ext cx="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01" name="Line 149"/>
            <p:cNvSpPr>
              <a:spLocks noChangeShapeType="1"/>
            </p:cNvSpPr>
            <p:nvPr/>
          </p:nvSpPr>
          <p:spPr bwMode="auto">
            <a:xfrm flipH="1">
              <a:off x="1943" y="3185"/>
              <a:ext cx="9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02" name="Line 150"/>
            <p:cNvSpPr>
              <a:spLocks noChangeShapeType="1"/>
            </p:cNvSpPr>
            <p:nvPr/>
          </p:nvSpPr>
          <p:spPr bwMode="auto">
            <a:xfrm flipH="1">
              <a:off x="1833" y="3185"/>
              <a:ext cx="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03" name="Line 151"/>
            <p:cNvSpPr>
              <a:spLocks noChangeShapeType="1"/>
            </p:cNvSpPr>
            <p:nvPr/>
          </p:nvSpPr>
          <p:spPr bwMode="auto">
            <a:xfrm flipH="1">
              <a:off x="1718" y="3185"/>
              <a:ext cx="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04" name="Line 152"/>
            <p:cNvSpPr>
              <a:spLocks noChangeShapeType="1"/>
            </p:cNvSpPr>
            <p:nvPr/>
          </p:nvSpPr>
          <p:spPr bwMode="auto">
            <a:xfrm flipH="1">
              <a:off x="2628" y="3731"/>
              <a:ext cx="8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05" name="Line 153"/>
            <p:cNvSpPr>
              <a:spLocks noChangeShapeType="1"/>
            </p:cNvSpPr>
            <p:nvPr/>
          </p:nvSpPr>
          <p:spPr bwMode="auto">
            <a:xfrm flipH="1">
              <a:off x="2513" y="3731"/>
              <a:ext cx="9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06" name="Line 154"/>
            <p:cNvSpPr>
              <a:spLocks noChangeShapeType="1"/>
            </p:cNvSpPr>
            <p:nvPr/>
          </p:nvSpPr>
          <p:spPr bwMode="auto">
            <a:xfrm flipH="1">
              <a:off x="2397" y="3731"/>
              <a:ext cx="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07" name="Line 155"/>
            <p:cNvSpPr>
              <a:spLocks noChangeShapeType="1"/>
            </p:cNvSpPr>
            <p:nvPr/>
          </p:nvSpPr>
          <p:spPr bwMode="auto">
            <a:xfrm flipH="1">
              <a:off x="2282" y="3731"/>
              <a:ext cx="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08" name="Line 156"/>
            <p:cNvSpPr>
              <a:spLocks noChangeShapeType="1"/>
            </p:cNvSpPr>
            <p:nvPr/>
          </p:nvSpPr>
          <p:spPr bwMode="auto">
            <a:xfrm flipH="1">
              <a:off x="2173" y="3731"/>
              <a:ext cx="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09" name="Line 157"/>
            <p:cNvSpPr>
              <a:spLocks noChangeShapeType="1"/>
            </p:cNvSpPr>
            <p:nvPr/>
          </p:nvSpPr>
          <p:spPr bwMode="auto">
            <a:xfrm flipH="1">
              <a:off x="2058" y="3731"/>
              <a:ext cx="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10" name="Line 158"/>
            <p:cNvSpPr>
              <a:spLocks noChangeShapeType="1"/>
            </p:cNvSpPr>
            <p:nvPr/>
          </p:nvSpPr>
          <p:spPr bwMode="auto">
            <a:xfrm flipH="1">
              <a:off x="1943" y="3731"/>
              <a:ext cx="9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11" name="Line 159"/>
            <p:cNvSpPr>
              <a:spLocks noChangeShapeType="1"/>
            </p:cNvSpPr>
            <p:nvPr/>
          </p:nvSpPr>
          <p:spPr bwMode="auto">
            <a:xfrm flipH="1">
              <a:off x="1833" y="3731"/>
              <a:ext cx="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12" name="Line 160"/>
            <p:cNvSpPr>
              <a:spLocks noChangeShapeType="1"/>
            </p:cNvSpPr>
            <p:nvPr/>
          </p:nvSpPr>
          <p:spPr bwMode="auto">
            <a:xfrm flipH="1">
              <a:off x="1718" y="3731"/>
              <a:ext cx="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13" name="Line 161"/>
            <p:cNvSpPr>
              <a:spLocks noChangeShapeType="1"/>
            </p:cNvSpPr>
            <p:nvPr/>
          </p:nvSpPr>
          <p:spPr bwMode="auto">
            <a:xfrm>
              <a:off x="1415" y="3306"/>
              <a:ext cx="30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14" name="Line 162"/>
            <p:cNvSpPr>
              <a:spLocks noChangeShapeType="1"/>
            </p:cNvSpPr>
            <p:nvPr/>
          </p:nvSpPr>
          <p:spPr bwMode="auto">
            <a:xfrm>
              <a:off x="1415" y="3609"/>
              <a:ext cx="30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15" name="Line 163"/>
            <p:cNvSpPr>
              <a:spLocks noChangeShapeType="1"/>
            </p:cNvSpPr>
            <p:nvPr/>
          </p:nvSpPr>
          <p:spPr bwMode="auto">
            <a:xfrm>
              <a:off x="1736" y="3306"/>
              <a:ext cx="5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16" name="Line 164"/>
            <p:cNvSpPr>
              <a:spLocks noChangeShapeType="1"/>
            </p:cNvSpPr>
            <p:nvPr/>
          </p:nvSpPr>
          <p:spPr bwMode="auto">
            <a:xfrm>
              <a:off x="1815" y="3306"/>
              <a:ext cx="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17" name="Line 165"/>
            <p:cNvSpPr>
              <a:spLocks noChangeShapeType="1"/>
            </p:cNvSpPr>
            <p:nvPr/>
          </p:nvSpPr>
          <p:spPr bwMode="auto">
            <a:xfrm>
              <a:off x="1930" y="3306"/>
              <a:ext cx="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18" name="Line 166"/>
            <p:cNvSpPr>
              <a:spLocks noChangeShapeType="1"/>
            </p:cNvSpPr>
            <p:nvPr/>
          </p:nvSpPr>
          <p:spPr bwMode="auto">
            <a:xfrm>
              <a:off x="2040" y="3306"/>
              <a:ext cx="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19" name="Line 167"/>
            <p:cNvSpPr>
              <a:spLocks noChangeShapeType="1"/>
            </p:cNvSpPr>
            <p:nvPr/>
          </p:nvSpPr>
          <p:spPr bwMode="auto">
            <a:xfrm>
              <a:off x="2155" y="3306"/>
              <a:ext cx="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20" name="Line 168"/>
            <p:cNvSpPr>
              <a:spLocks noChangeShapeType="1"/>
            </p:cNvSpPr>
            <p:nvPr/>
          </p:nvSpPr>
          <p:spPr bwMode="auto">
            <a:xfrm>
              <a:off x="2270" y="3306"/>
              <a:ext cx="5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21" name="Line 169"/>
            <p:cNvSpPr>
              <a:spLocks noChangeShapeType="1"/>
            </p:cNvSpPr>
            <p:nvPr/>
          </p:nvSpPr>
          <p:spPr bwMode="auto">
            <a:xfrm>
              <a:off x="1742" y="3609"/>
              <a:ext cx="5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22" name="Line 170"/>
            <p:cNvSpPr>
              <a:spLocks noChangeShapeType="1"/>
            </p:cNvSpPr>
            <p:nvPr/>
          </p:nvSpPr>
          <p:spPr bwMode="auto">
            <a:xfrm>
              <a:off x="1815" y="3609"/>
              <a:ext cx="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23" name="Line 171"/>
            <p:cNvSpPr>
              <a:spLocks noChangeShapeType="1"/>
            </p:cNvSpPr>
            <p:nvPr/>
          </p:nvSpPr>
          <p:spPr bwMode="auto">
            <a:xfrm>
              <a:off x="1930" y="3609"/>
              <a:ext cx="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24" name="Line 172"/>
            <p:cNvSpPr>
              <a:spLocks noChangeShapeType="1"/>
            </p:cNvSpPr>
            <p:nvPr/>
          </p:nvSpPr>
          <p:spPr bwMode="auto">
            <a:xfrm>
              <a:off x="2046" y="3609"/>
              <a:ext cx="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25" name="Line 173"/>
            <p:cNvSpPr>
              <a:spLocks noChangeShapeType="1"/>
            </p:cNvSpPr>
            <p:nvPr/>
          </p:nvSpPr>
          <p:spPr bwMode="auto">
            <a:xfrm>
              <a:off x="2155" y="3609"/>
              <a:ext cx="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26" name="Line 174"/>
            <p:cNvSpPr>
              <a:spLocks noChangeShapeType="1"/>
            </p:cNvSpPr>
            <p:nvPr/>
          </p:nvSpPr>
          <p:spPr bwMode="auto">
            <a:xfrm>
              <a:off x="2270" y="3609"/>
              <a:ext cx="5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27" name="Line 175"/>
            <p:cNvSpPr>
              <a:spLocks noChangeShapeType="1"/>
            </p:cNvSpPr>
            <p:nvPr/>
          </p:nvSpPr>
          <p:spPr bwMode="auto">
            <a:xfrm>
              <a:off x="1779" y="3306"/>
              <a:ext cx="0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28" name="Line 176"/>
            <p:cNvSpPr>
              <a:spLocks noChangeShapeType="1"/>
            </p:cNvSpPr>
            <p:nvPr/>
          </p:nvSpPr>
          <p:spPr bwMode="auto">
            <a:xfrm>
              <a:off x="1779" y="3409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29" name="Line 177"/>
            <p:cNvSpPr>
              <a:spLocks noChangeShapeType="1"/>
            </p:cNvSpPr>
            <p:nvPr/>
          </p:nvSpPr>
          <p:spPr bwMode="auto">
            <a:xfrm>
              <a:off x="1779" y="3525"/>
              <a:ext cx="0" cy="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30" name="Line 178"/>
            <p:cNvSpPr>
              <a:spLocks noChangeShapeType="1"/>
            </p:cNvSpPr>
            <p:nvPr/>
          </p:nvSpPr>
          <p:spPr bwMode="auto">
            <a:xfrm>
              <a:off x="2325" y="3609"/>
              <a:ext cx="0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31" name="Line 179"/>
            <p:cNvSpPr>
              <a:spLocks noChangeShapeType="1"/>
            </p:cNvSpPr>
            <p:nvPr/>
          </p:nvSpPr>
          <p:spPr bwMode="auto">
            <a:xfrm>
              <a:off x="2325" y="3688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32" name="Line 180"/>
            <p:cNvSpPr>
              <a:spLocks noChangeShapeType="1"/>
            </p:cNvSpPr>
            <p:nvPr/>
          </p:nvSpPr>
          <p:spPr bwMode="auto">
            <a:xfrm>
              <a:off x="2325" y="3797"/>
              <a:ext cx="0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33" name="Line 181"/>
            <p:cNvSpPr>
              <a:spLocks noChangeShapeType="1"/>
            </p:cNvSpPr>
            <p:nvPr/>
          </p:nvSpPr>
          <p:spPr bwMode="auto">
            <a:xfrm>
              <a:off x="2173" y="3148"/>
              <a:ext cx="0" cy="26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34" name="Line 182"/>
            <p:cNvSpPr>
              <a:spLocks noChangeShapeType="1"/>
            </p:cNvSpPr>
            <p:nvPr/>
          </p:nvSpPr>
          <p:spPr bwMode="auto">
            <a:xfrm>
              <a:off x="2173" y="3446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35" name="Line 183"/>
            <p:cNvSpPr>
              <a:spLocks noChangeShapeType="1"/>
            </p:cNvSpPr>
            <p:nvPr/>
          </p:nvSpPr>
          <p:spPr bwMode="auto">
            <a:xfrm>
              <a:off x="2173" y="3500"/>
              <a:ext cx="0" cy="26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36" name="Freeform 184"/>
            <p:cNvSpPr>
              <a:spLocks/>
            </p:cNvSpPr>
            <p:nvPr/>
          </p:nvSpPr>
          <p:spPr bwMode="auto">
            <a:xfrm>
              <a:off x="2052" y="3336"/>
              <a:ext cx="242" cy="243"/>
            </a:xfrm>
            <a:custGeom>
              <a:avLst/>
              <a:gdLst>
                <a:gd name="T0" fmla="*/ 279 w 279"/>
                <a:gd name="T1" fmla="*/ 128 h 280"/>
                <a:gd name="T2" fmla="*/ 277 w 279"/>
                <a:gd name="T3" fmla="*/ 111 h 280"/>
                <a:gd name="T4" fmla="*/ 273 w 279"/>
                <a:gd name="T5" fmla="*/ 95 h 280"/>
                <a:gd name="T6" fmla="*/ 266 w 279"/>
                <a:gd name="T7" fmla="*/ 79 h 280"/>
                <a:gd name="T8" fmla="*/ 258 w 279"/>
                <a:gd name="T9" fmla="*/ 66 h 280"/>
                <a:gd name="T10" fmla="*/ 248 w 279"/>
                <a:gd name="T11" fmla="*/ 52 h 280"/>
                <a:gd name="T12" fmla="*/ 237 w 279"/>
                <a:gd name="T13" fmla="*/ 39 h 280"/>
                <a:gd name="T14" fmla="*/ 224 w 279"/>
                <a:gd name="T15" fmla="*/ 28 h 280"/>
                <a:gd name="T16" fmla="*/ 210 w 279"/>
                <a:gd name="T17" fmla="*/ 19 h 280"/>
                <a:gd name="T18" fmla="*/ 195 w 279"/>
                <a:gd name="T19" fmla="*/ 11 h 280"/>
                <a:gd name="T20" fmla="*/ 179 w 279"/>
                <a:gd name="T21" fmla="*/ 6 h 280"/>
                <a:gd name="T22" fmla="*/ 162 w 279"/>
                <a:gd name="T23" fmla="*/ 2 h 280"/>
                <a:gd name="T24" fmla="*/ 146 w 279"/>
                <a:gd name="T25" fmla="*/ 1 h 280"/>
                <a:gd name="T26" fmla="*/ 129 w 279"/>
                <a:gd name="T27" fmla="*/ 1 h 280"/>
                <a:gd name="T28" fmla="*/ 112 w 279"/>
                <a:gd name="T29" fmla="*/ 3 h 280"/>
                <a:gd name="T30" fmla="*/ 96 w 279"/>
                <a:gd name="T31" fmla="*/ 7 h 280"/>
                <a:gd name="T32" fmla="*/ 80 w 279"/>
                <a:gd name="T33" fmla="*/ 13 h 280"/>
                <a:gd name="T34" fmla="*/ 65 w 279"/>
                <a:gd name="T35" fmla="*/ 22 h 280"/>
                <a:gd name="T36" fmla="*/ 52 w 279"/>
                <a:gd name="T37" fmla="*/ 32 h 280"/>
                <a:gd name="T38" fmla="*/ 40 w 279"/>
                <a:gd name="T39" fmla="*/ 43 h 280"/>
                <a:gd name="T40" fmla="*/ 29 w 279"/>
                <a:gd name="T41" fmla="*/ 56 h 280"/>
                <a:gd name="T42" fmla="*/ 19 w 279"/>
                <a:gd name="T43" fmla="*/ 70 h 280"/>
                <a:gd name="T44" fmla="*/ 12 w 279"/>
                <a:gd name="T45" fmla="*/ 85 h 280"/>
                <a:gd name="T46" fmla="*/ 7 w 279"/>
                <a:gd name="T47" fmla="*/ 101 h 280"/>
                <a:gd name="T48" fmla="*/ 2 w 279"/>
                <a:gd name="T49" fmla="*/ 118 h 280"/>
                <a:gd name="T50" fmla="*/ 0 w 279"/>
                <a:gd name="T51" fmla="*/ 134 h 280"/>
                <a:gd name="T52" fmla="*/ 1 w 279"/>
                <a:gd name="T53" fmla="*/ 151 h 280"/>
                <a:gd name="T54" fmla="*/ 3 w 279"/>
                <a:gd name="T55" fmla="*/ 168 h 280"/>
                <a:gd name="T56" fmla="*/ 8 w 279"/>
                <a:gd name="T57" fmla="*/ 184 h 280"/>
                <a:gd name="T58" fmla="*/ 14 w 279"/>
                <a:gd name="T59" fmla="*/ 200 h 280"/>
                <a:gd name="T60" fmla="*/ 23 w 279"/>
                <a:gd name="T61" fmla="*/ 215 h 280"/>
                <a:gd name="T62" fmla="*/ 32 w 279"/>
                <a:gd name="T63" fmla="*/ 229 h 280"/>
                <a:gd name="T64" fmla="*/ 44 w 279"/>
                <a:gd name="T65" fmla="*/ 240 h 280"/>
                <a:gd name="T66" fmla="*/ 57 w 279"/>
                <a:gd name="T67" fmla="*/ 251 h 280"/>
                <a:gd name="T68" fmla="*/ 71 w 279"/>
                <a:gd name="T69" fmla="*/ 260 h 280"/>
                <a:gd name="T70" fmla="*/ 85 w 279"/>
                <a:gd name="T71" fmla="*/ 268 h 280"/>
                <a:gd name="T72" fmla="*/ 101 w 279"/>
                <a:gd name="T73" fmla="*/ 274 h 280"/>
                <a:gd name="T74" fmla="*/ 117 w 279"/>
                <a:gd name="T75" fmla="*/ 278 h 280"/>
                <a:gd name="T76" fmla="*/ 134 w 279"/>
                <a:gd name="T77" fmla="*/ 280 h 280"/>
                <a:gd name="T78" fmla="*/ 151 w 279"/>
                <a:gd name="T79" fmla="*/ 279 h 280"/>
                <a:gd name="T80" fmla="*/ 168 w 279"/>
                <a:gd name="T81" fmla="*/ 276 h 280"/>
                <a:gd name="T82" fmla="*/ 184 w 279"/>
                <a:gd name="T83" fmla="*/ 272 h 280"/>
                <a:gd name="T84" fmla="*/ 200 w 279"/>
                <a:gd name="T85" fmla="*/ 266 h 280"/>
                <a:gd name="T86" fmla="*/ 214 w 279"/>
                <a:gd name="T87" fmla="*/ 257 h 280"/>
                <a:gd name="T88" fmla="*/ 228 w 279"/>
                <a:gd name="T89" fmla="*/ 248 h 280"/>
                <a:gd name="T90" fmla="*/ 241 w 279"/>
                <a:gd name="T91" fmla="*/ 236 h 280"/>
                <a:gd name="T92" fmla="*/ 252 w 279"/>
                <a:gd name="T93" fmla="*/ 223 h 280"/>
                <a:gd name="T94" fmla="*/ 261 w 279"/>
                <a:gd name="T95" fmla="*/ 209 h 280"/>
                <a:gd name="T96" fmla="*/ 269 w 279"/>
                <a:gd name="T97" fmla="*/ 194 h 280"/>
                <a:gd name="T98" fmla="*/ 274 w 279"/>
                <a:gd name="T99" fmla="*/ 178 h 280"/>
                <a:gd name="T100" fmla="*/ 278 w 279"/>
                <a:gd name="T101" fmla="*/ 163 h 280"/>
                <a:gd name="T102" fmla="*/ 279 w 279"/>
                <a:gd name="T103" fmla="*/ 145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79" h="280">
                  <a:moveTo>
                    <a:pt x="279" y="140"/>
                  </a:moveTo>
                  <a:lnTo>
                    <a:pt x="279" y="134"/>
                  </a:lnTo>
                  <a:lnTo>
                    <a:pt x="279" y="128"/>
                  </a:lnTo>
                  <a:lnTo>
                    <a:pt x="279" y="123"/>
                  </a:lnTo>
                  <a:lnTo>
                    <a:pt x="278" y="118"/>
                  </a:lnTo>
                  <a:lnTo>
                    <a:pt x="277" y="111"/>
                  </a:lnTo>
                  <a:lnTo>
                    <a:pt x="276" y="106"/>
                  </a:lnTo>
                  <a:lnTo>
                    <a:pt x="274" y="101"/>
                  </a:lnTo>
                  <a:lnTo>
                    <a:pt x="273" y="95"/>
                  </a:lnTo>
                  <a:lnTo>
                    <a:pt x="271" y="90"/>
                  </a:lnTo>
                  <a:lnTo>
                    <a:pt x="269" y="85"/>
                  </a:lnTo>
                  <a:lnTo>
                    <a:pt x="266" y="79"/>
                  </a:lnTo>
                  <a:lnTo>
                    <a:pt x="263" y="75"/>
                  </a:lnTo>
                  <a:lnTo>
                    <a:pt x="261" y="70"/>
                  </a:lnTo>
                  <a:lnTo>
                    <a:pt x="258" y="66"/>
                  </a:lnTo>
                  <a:lnTo>
                    <a:pt x="255" y="60"/>
                  </a:lnTo>
                  <a:lnTo>
                    <a:pt x="252" y="56"/>
                  </a:lnTo>
                  <a:lnTo>
                    <a:pt x="248" y="52"/>
                  </a:lnTo>
                  <a:lnTo>
                    <a:pt x="245" y="48"/>
                  </a:lnTo>
                  <a:lnTo>
                    <a:pt x="241" y="43"/>
                  </a:lnTo>
                  <a:lnTo>
                    <a:pt x="237" y="39"/>
                  </a:lnTo>
                  <a:lnTo>
                    <a:pt x="232" y="35"/>
                  </a:lnTo>
                  <a:lnTo>
                    <a:pt x="228" y="32"/>
                  </a:lnTo>
                  <a:lnTo>
                    <a:pt x="224" y="28"/>
                  </a:lnTo>
                  <a:lnTo>
                    <a:pt x="220" y="25"/>
                  </a:lnTo>
                  <a:lnTo>
                    <a:pt x="214" y="22"/>
                  </a:lnTo>
                  <a:lnTo>
                    <a:pt x="210" y="19"/>
                  </a:lnTo>
                  <a:lnTo>
                    <a:pt x="205" y="16"/>
                  </a:lnTo>
                  <a:lnTo>
                    <a:pt x="200" y="13"/>
                  </a:lnTo>
                  <a:lnTo>
                    <a:pt x="195" y="11"/>
                  </a:lnTo>
                  <a:lnTo>
                    <a:pt x="190" y="9"/>
                  </a:lnTo>
                  <a:lnTo>
                    <a:pt x="184" y="7"/>
                  </a:lnTo>
                  <a:lnTo>
                    <a:pt x="179" y="6"/>
                  </a:lnTo>
                  <a:lnTo>
                    <a:pt x="174" y="4"/>
                  </a:lnTo>
                  <a:lnTo>
                    <a:pt x="168" y="3"/>
                  </a:lnTo>
                  <a:lnTo>
                    <a:pt x="162" y="2"/>
                  </a:lnTo>
                  <a:lnTo>
                    <a:pt x="157" y="1"/>
                  </a:lnTo>
                  <a:lnTo>
                    <a:pt x="151" y="1"/>
                  </a:lnTo>
                  <a:lnTo>
                    <a:pt x="146" y="1"/>
                  </a:lnTo>
                  <a:lnTo>
                    <a:pt x="140" y="0"/>
                  </a:lnTo>
                  <a:lnTo>
                    <a:pt x="134" y="1"/>
                  </a:lnTo>
                  <a:lnTo>
                    <a:pt x="129" y="1"/>
                  </a:lnTo>
                  <a:lnTo>
                    <a:pt x="124" y="1"/>
                  </a:lnTo>
                  <a:lnTo>
                    <a:pt x="117" y="2"/>
                  </a:lnTo>
                  <a:lnTo>
                    <a:pt x="112" y="3"/>
                  </a:lnTo>
                  <a:lnTo>
                    <a:pt x="107" y="4"/>
                  </a:lnTo>
                  <a:lnTo>
                    <a:pt x="101" y="6"/>
                  </a:lnTo>
                  <a:lnTo>
                    <a:pt x="96" y="7"/>
                  </a:lnTo>
                  <a:lnTo>
                    <a:pt x="91" y="9"/>
                  </a:lnTo>
                  <a:lnTo>
                    <a:pt x="85" y="11"/>
                  </a:lnTo>
                  <a:lnTo>
                    <a:pt x="80" y="13"/>
                  </a:lnTo>
                  <a:lnTo>
                    <a:pt x="76" y="16"/>
                  </a:lnTo>
                  <a:lnTo>
                    <a:pt x="71" y="19"/>
                  </a:lnTo>
                  <a:lnTo>
                    <a:pt x="65" y="22"/>
                  </a:lnTo>
                  <a:lnTo>
                    <a:pt x="61" y="25"/>
                  </a:lnTo>
                  <a:lnTo>
                    <a:pt x="57" y="28"/>
                  </a:lnTo>
                  <a:lnTo>
                    <a:pt x="52" y="32"/>
                  </a:lnTo>
                  <a:lnTo>
                    <a:pt x="48" y="35"/>
                  </a:lnTo>
                  <a:lnTo>
                    <a:pt x="44" y="39"/>
                  </a:lnTo>
                  <a:lnTo>
                    <a:pt x="40" y="43"/>
                  </a:lnTo>
                  <a:lnTo>
                    <a:pt x="35" y="48"/>
                  </a:lnTo>
                  <a:lnTo>
                    <a:pt x="32" y="52"/>
                  </a:lnTo>
                  <a:lnTo>
                    <a:pt x="29" y="56"/>
                  </a:lnTo>
                  <a:lnTo>
                    <a:pt x="26" y="60"/>
                  </a:lnTo>
                  <a:lnTo>
                    <a:pt x="23" y="66"/>
                  </a:lnTo>
                  <a:lnTo>
                    <a:pt x="19" y="70"/>
                  </a:lnTo>
                  <a:lnTo>
                    <a:pt x="16" y="75"/>
                  </a:lnTo>
                  <a:lnTo>
                    <a:pt x="14" y="79"/>
                  </a:lnTo>
                  <a:lnTo>
                    <a:pt x="12" y="85"/>
                  </a:lnTo>
                  <a:lnTo>
                    <a:pt x="10" y="90"/>
                  </a:lnTo>
                  <a:lnTo>
                    <a:pt x="8" y="95"/>
                  </a:lnTo>
                  <a:lnTo>
                    <a:pt x="7" y="101"/>
                  </a:lnTo>
                  <a:lnTo>
                    <a:pt x="4" y="106"/>
                  </a:lnTo>
                  <a:lnTo>
                    <a:pt x="3" y="111"/>
                  </a:lnTo>
                  <a:lnTo>
                    <a:pt x="2" y="118"/>
                  </a:lnTo>
                  <a:lnTo>
                    <a:pt x="1" y="123"/>
                  </a:lnTo>
                  <a:lnTo>
                    <a:pt x="1" y="128"/>
                  </a:lnTo>
                  <a:lnTo>
                    <a:pt x="0" y="134"/>
                  </a:lnTo>
                  <a:lnTo>
                    <a:pt x="0" y="140"/>
                  </a:lnTo>
                  <a:lnTo>
                    <a:pt x="0" y="145"/>
                  </a:lnTo>
                  <a:lnTo>
                    <a:pt x="1" y="151"/>
                  </a:lnTo>
                  <a:lnTo>
                    <a:pt x="1" y="156"/>
                  </a:lnTo>
                  <a:lnTo>
                    <a:pt x="2" y="163"/>
                  </a:lnTo>
                  <a:lnTo>
                    <a:pt x="3" y="168"/>
                  </a:lnTo>
                  <a:lnTo>
                    <a:pt x="4" y="173"/>
                  </a:lnTo>
                  <a:lnTo>
                    <a:pt x="7" y="178"/>
                  </a:lnTo>
                  <a:lnTo>
                    <a:pt x="8" y="184"/>
                  </a:lnTo>
                  <a:lnTo>
                    <a:pt x="10" y="189"/>
                  </a:lnTo>
                  <a:lnTo>
                    <a:pt x="12" y="194"/>
                  </a:lnTo>
                  <a:lnTo>
                    <a:pt x="14" y="200"/>
                  </a:lnTo>
                  <a:lnTo>
                    <a:pt x="16" y="205"/>
                  </a:lnTo>
                  <a:lnTo>
                    <a:pt x="19" y="209"/>
                  </a:lnTo>
                  <a:lnTo>
                    <a:pt x="23" y="215"/>
                  </a:lnTo>
                  <a:lnTo>
                    <a:pt x="26" y="219"/>
                  </a:lnTo>
                  <a:lnTo>
                    <a:pt x="29" y="223"/>
                  </a:lnTo>
                  <a:lnTo>
                    <a:pt x="32" y="229"/>
                  </a:lnTo>
                  <a:lnTo>
                    <a:pt x="35" y="233"/>
                  </a:lnTo>
                  <a:lnTo>
                    <a:pt x="40" y="236"/>
                  </a:lnTo>
                  <a:lnTo>
                    <a:pt x="44" y="240"/>
                  </a:lnTo>
                  <a:lnTo>
                    <a:pt x="48" y="245"/>
                  </a:lnTo>
                  <a:lnTo>
                    <a:pt x="52" y="248"/>
                  </a:lnTo>
                  <a:lnTo>
                    <a:pt x="57" y="251"/>
                  </a:lnTo>
                  <a:lnTo>
                    <a:pt x="61" y="255"/>
                  </a:lnTo>
                  <a:lnTo>
                    <a:pt x="65" y="257"/>
                  </a:lnTo>
                  <a:lnTo>
                    <a:pt x="71" y="260"/>
                  </a:lnTo>
                  <a:lnTo>
                    <a:pt x="76" y="264"/>
                  </a:lnTo>
                  <a:lnTo>
                    <a:pt x="80" y="266"/>
                  </a:lnTo>
                  <a:lnTo>
                    <a:pt x="85" y="268"/>
                  </a:lnTo>
                  <a:lnTo>
                    <a:pt x="91" y="270"/>
                  </a:lnTo>
                  <a:lnTo>
                    <a:pt x="96" y="272"/>
                  </a:lnTo>
                  <a:lnTo>
                    <a:pt x="101" y="274"/>
                  </a:lnTo>
                  <a:lnTo>
                    <a:pt x="107" y="275"/>
                  </a:lnTo>
                  <a:lnTo>
                    <a:pt x="112" y="276"/>
                  </a:lnTo>
                  <a:lnTo>
                    <a:pt x="117" y="278"/>
                  </a:lnTo>
                  <a:lnTo>
                    <a:pt x="124" y="279"/>
                  </a:lnTo>
                  <a:lnTo>
                    <a:pt x="129" y="279"/>
                  </a:lnTo>
                  <a:lnTo>
                    <a:pt x="134" y="280"/>
                  </a:lnTo>
                  <a:lnTo>
                    <a:pt x="140" y="280"/>
                  </a:lnTo>
                  <a:lnTo>
                    <a:pt x="146" y="280"/>
                  </a:lnTo>
                  <a:lnTo>
                    <a:pt x="151" y="279"/>
                  </a:lnTo>
                  <a:lnTo>
                    <a:pt x="157" y="279"/>
                  </a:lnTo>
                  <a:lnTo>
                    <a:pt x="162" y="278"/>
                  </a:lnTo>
                  <a:lnTo>
                    <a:pt x="168" y="276"/>
                  </a:lnTo>
                  <a:lnTo>
                    <a:pt x="174" y="275"/>
                  </a:lnTo>
                  <a:lnTo>
                    <a:pt x="179" y="274"/>
                  </a:lnTo>
                  <a:lnTo>
                    <a:pt x="184" y="272"/>
                  </a:lnTo>
                  <a:lnTo>
                    <a:pt x="190" y="270"/>
                  </a:lnTo>
                  <a:lnTo>
                    <a:pt x="195" y="268"/>
                  </a:lnTo>
                  <a:lnTo>
                    <a:pt x="200" y="266"/>
                  </a:lnTo>
                  <a:lnTo>
                    <a:pt x="205" y="264"/>
                  </a:lnTo>
                  <a:lnTo>
                    <a:pt x="210" y="260"/>
                  </a:lnTo>
                  <a:lnTo>
                    <a:pt x="214" y="257"/>
                  </a:lnTo>
                  <a:lnTo>
                    <a:pt x="220" y="255"/>
                  </a:lnTo>
                  <a:lnTo>
                    <a:pt x="224" y="251"/>
                  </a:lnTo>
                  <a:lnTo>
                    <a:pt x="228" y="248"/>
                  </a:lnTo>
                  <a:lnTo>
                    <a:pt x="232" y="245"/>
                  </a:lnTo>
                  <a:lnTo>
                    <a:pt x="237" y="240"/>
                  </a:lnTo>
                  <a:lnTo>
                    <a:pt x="241" y="236"/>
                  </a:lnTo>
                  <a:lnTo>
                    <a:pt x="245" y="233"/>
                  </a:lnTo>
                  <a:lnTo>
                    <a:pt x="248" y="229"/>
                  </a:lnTo>
                  <a:lnTo>
                    <a:pt x="252" y="223"/>
                  </a:lnTo>
                  <a:lnTo>
                    <a:pt x="255" y="219"/>
                  </a:lnTo>
                  <a:lnTo>
                    <a:pt x="258" y="215"/>
                  </a:lnTo>
                  <a:lnTo>
                    <a:pt x="261" y="209"/>
                  </a:lnTo>
                  <a:lnTo>
                    <a:pt x="263" y="205"/>
                  </a:lnTo>
                  <a:lnTo>
                    <a:pt x="266" y="200"/>
                  </a:lnTo>
                  <a:lnTo>
                    <a:pt x="269" y="194"/>
                  </a:lnTo>
                  <a:lnTo>
                    <a:pt x="271" y="189"/>
                  </a:lnTo>
                  <a:lnTo>
                    <a:pt x="273" y="184"/>
                  </a:lnTo>
                  <a:lnTo>
                    <a:pt x="274" y="178"/>
                  </a:lnTo>
                  <a:lnTo>
                    <a:pt x="276" y="173"/>
                  </a:lnTo>
                  <a:lnTo>
                    <a:pt x="277" y="168"/>
                  </a:lnTo>
                  <a:lnTo>
                    <a:pt x="278" y="163"/>
                  </a:lnTo>
                  <a:lnTo>
                    <a:pt x="279" y="156"/>
                  </a:lnTo>
                  <a:lnTo>
                    <a:pt x="279" y="151"/>
                  </a:lnTo>
                  <a:lnTo>
                    <a:pt x="279" y="145"/>
                  </a:lnTo>
                  <a:lnTo>
                    <a:pt x="279" y="140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37" name="Freeform 185"/>
            <p:cNvSpPr>
              <a:spLocks/>
            </p:cNvSpPr>
            <p:nvPr/>
          </p:nvSpPr>
          <p:spPr bwMode="auto">
            <a:xfrm>
              <a:off x="1961" y="3245"/>
              <a:ext cx="424" cy="425"/>
            </a:xfrm>
            <a:custGeom>
              <a:avLst/>
              <a:gdLst>
                <a:gd name="T0" fmla="*/ 488 w 489"/>
                <a:gd name="T1" fmla="*/ 222 h 489"/>
                <a:gd name="T2" fmla="*/ 482 w 489"/>
                <a:gd name="T3" fmla="*/ 193 h 489"/>
                <a:gd name="T4" fmla="*/ 475 w 489"/>
                <a:gd name="T5" fmla="*/ 163 h 489"/>
                <a:gd name="T6" fmla="*/ 463 w 489"/>
                <a:gd name="T7" fmla="*/ 136 h 489"/>
                <a:gd name="T8" fmla="*/ 448 w 489"/>
                <a:gd name="T9" fmla="*/ 110 h 489"/>
                <a:gd name="T10" fmla="*/ 430 w 489"/>
                <a:gd name="T11" fmla="*/ 85 h 489"/>
                <a:gd name="T12" fmla="*/ 409 w 489"/>
                <a:gd name="T13" fmla="*/ 64 h 489"/>
                <a:gd name="T14" fmla="*/ 385 w 489"/>
                <a:gd name="T15" fmla="*/ 45 h 489"/>
                <a:gd name="T16" fmla="*/ 360 w 489"/>
                <a:gd name="T17" fmla="*/ 29 h 489"/>
                <a:gd name="T18" fmla="*/ 332 w 489"/>
                <a:gd name="T19" fmla="*/ 17 h 489"/>
                <a:gd name="T20" fmla="*/ 303 w 489"/>
                <a:gd name="T21" fmla="*/ 8 h 489"/>
                <a:gd name="T22" fmla="*/ 275 w 489"/>
                <a:gd name="T23" fmla="*/ 2 h 489"/>
                <a:gd name="T24" fmla="*/ 244 w 489"/>
                <a:gd name="T25" fmla="*/ 0 h 489"/>
                <a:gd name="T26" fmla="*/ 214 w 489"/>
                <a:gd name="T27" fmla="*/ 2 h 489"/>
                <a:gd name="T28" fmla="*/ 184 w 489"/>
                <a:gd name="T29" fmla="*/ 8 h 489"/>
                <a:gd name="T30" fmla="*/ 156 w 489"/>
                <a:gd name="T31" fmla="*/ 17 h 489"/>
                <a:gd name="T32" fmla="*/ 129 w 489"/>
                <a:gd name="T33" fmla="*/ 29 h 489"/>
                <a:gd name="T34" fmla="*/ 103 w 489"/>
                <a:gd name="T35" fmla="*/ 45 h 489"/>
                <a:gd name="T36" fmla="*/ 80 w 489"/>
                <a:gd name="T37" fmla="*/ 64 h 489"/>
                <a:gd name="T38" fmla="*/ 58 w 489"/>
                <a:gd name="T39" fmla="*/ 85 h 489"/>
                <a:gd name="T40" fmla="*/ 40 w 489"/>
                <a:gd name="T41" fmla="*/ 110 h 489"/>
                <a:gd name="T42" fmla="*/ 25 w 489"/>
                <a:gd name="T43" fmla="*/ 136 h 489"/>
                <a:gd name="T44" fmla="*/ 14 w 489"/>
                <a:gd name="T45" fmla="*/ 163 h 489"/>
                <a:gd name="T46" fmla="*/ 5 w 489"/>
                <a:gd name="T47" fmla="*/ 193 h 489"/>
                <a:gd name="T48" fmla="*/ 1 w 489"/>
                <a:gd name="T49" fmla="*/ 222 h 489"/>
                <a:gd name="T50" fmla="*/ 0 w 489"/>
                <a:gd name="T51" fmla="*/ 253 h 489"/>
                <a:gd name="T52" fmla="*/ 3 w 489"/>
                <a:gd name="T53" fmla="*/ 282 h 489"/>
                <a:gd name="T54" fmla="*/ 9 w 489"/>
                <a:gd name="T55" fmla="*/ 311 h 489"/>
                <a:gd name="T56" fmla="*/ 19 w 489"/>
                <a:gd name="T57" fmla="*/ 340 h 489"/>
                <a:gd name="T58" fmla="*/ 33 w 489"/>
                <a:gd name="T59" fmla="*/ 367 h 489"/>
                <a:gd name="T60" fmla="*/ 49 w 489"/>
                <a:gd name="T61" fmla="*/ 392 h 489"/>
                <a:gd name="T62" fmla="*/ 69 w 489"/>
                <a:gd name="T63" fmla="*/ 414 h 489"/>
                <a:gd name="T64" fmla="*/ 91 w 489"/>
                <a:gd name="T65" fmla="*/ 435 h 489"/>
                <a:gd name="T66" fmla="*/ 116 w 489"/>
                <a:gd name="T67" fmla="*/ 453 h 489"/>
                <a:gd name="T68" fmla="*/ 143 w 489"/>
                <a:gd name="T69" fmla="*/ 467 h 489"/>
                <a:gd name="T70" fmla="*/ 170 w 489"/>
                <a:gd name="T71" fmla="*/ 477 h 489"/>
                <a:gd name="T72" fmla="*/ 199 w 489"/>
                <a:gd name="T73" fmla="*/ 485 h 489"/>
                <a:gd name="T74" fmla="*/ 229 w 489"/>
                <a:gd name="T75" fmla="*/ 489 h 489"/>
                <a:gd name="T76" fmla="*/ 260 w 489"/>
                <a:gd name="T77" fmla="*/ 489 h 489"/>
                <a:gd name="T78" fmla="*/ 290 w 489"/>
                <a:gd name="T79" fmla="*/ 485 h 489"/>
                <a:gd name="T80" fmla="*/ 318 w 489"/>
                <a:gd name="T81" fmla="*/ 477 h 489"/>
                <a:gd name="T82" fmla="*/ 346 w 489"/>
                <a:gd name="T83" fmla="*/ 467 h 489"/>
                <a:gd name="T84" fmla="*/ 373 w 489"/>
                <a:gd name="T85" fmla="*/ 453 h 489"/>
                <a:gd name="T86" fmla="*/ 397 w 489"/>
                <a:gd name="T87" fmla="*/ 435 h 489"/>
                <a:gd name="T88" fmla="*/ 419 w 489"/>
                <a:gd name="T89" fmla="*/ 414 h 489"/>
                <a:gd name="T90" fmla="*/ 439 w 489"/>
                <a:gd name="T91" fmla="*/ 392 h 489"/>
                <a:gd name="T92" fmla="*/ 456 w 489"/>
                <a:gd name="T93" fmla="*/ 367 h 489"/>
                <a:gd name="T94" fmla="*/ 469 w 489"/>
                <a:gd name="T95" fmla="*/ 340 h 489"/>
                <a:gd name="T96" fmla="*/ 479 w 489"/>
                <a:gd name="T97" fmla="*/ 311 h 489"/>
                <a:gd name="T98" fmla="*/ 485 w 489"/>
                <a:gd name="T99" fmla="*/ 282 h 489"/>
                <a:gd name="T100" fmla="*/ 489 w 489"/>
                <a:gd name="T101" fmla="*/ 253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89" h="489">
                  <a:moveTo>
                    <a:pt x="489" y="245"/>
                  </a:moveTo>
                  <a:lnTo>
                    <a:pt x="489" y="238"/>
                  </a:lnTo>
                  <a:lnTo>
                    <a:pt x="488" y="229"/>
                  </a:lnTo>
                  <a:lnTo>
                    <a:pt x="488" y="222"/>
                  </a:lnTo>
                  <a:lnTo>
                    <a:pt x="487" y="214"/>
                  </a:lnTo>
                  <a:lnTo>
                    <a:pt x="485" y="207"/>
                  </a:lnTo>
                  <a:lnTo>
                    <a:pt x="484" y="199"/>
                  </a:lnTo>
                  <a:lnTo>
                    <a:pt x="482" y="193"/>
                  </a:lnTo>
                  <a:lnTo>
                    <a:pt x="481" y="186"/>
                  </a:lnTo>
                  <a:lnTo>
                    <a:pt x="479" y="178"/>
                  </a:lnTo>
                  <a:lnTo>
                    <a:pt x="477" y="171"/>
                  </a:lnTo>
                  <a:lnTo>
                    <a:pt x="475" y="163"/>
                  </a:lnTo>
                  <a:lnTo>
                    <a:pt x="472" y="157"/>
                  </a:lnTo>
                  <a:lnTo>
                    <a:pt x="469" y="149"/>
                  </a:lnTo>
                  <a:lnTo>
                    <a:pt x="466" y="143"/>
                  </a:lnTo>
                  <a:lnTo>
                    <a:pt x="463" y="136"/>
                  </a:lnTo>
                  <a:lnTo>
                    <a:pt x="459" y="129"/>
                  </a:lnTo>
                  <a:lnTo>
                    <a:pt x="456" y="123"/>
                  </a:lnTo>
                  <a:lnTo>
                    <a:pt x="451" y="116"/>
                  </a:lnTo>
                  <a:lnTo>
                    <a:pt x="448" y="110"/>
                  </a:lnTo>
                  <a:lnTo>
                    <a:pt x="444" y="104"/>
                  </a:lnTo>
                  <a:lnTo>
                    <a:pt x="439" y="97"/>
                  </a:lnTo>
                  <a:lnTo>
                    <a:pt x="434" y="92"/>
                  </a:lnTo>
                  <a:lnTo>
                    <a:pt x="430" y="85"/>
                  </a:lnTo>
                  <a:lnTo>
                    <a:pt x="425" y="80"/>
                  </a:lnTo>
                  <a:lnTo>
                    <a:pt x="419" y="75"/>
                  </a:lnTo>
                  <a:lnTo>
                    <a:pt x="414" y="70"/>
                  </a:lnTo>
                  <a:lnTo>
                    <a:pt x="409" y="64"/>
                  </a:lnTo>
                  <a:lnTo>
                    <a:pt x="403" y="59"/>
                  </a:lnTo>
                  <a:lnTo>
                    <a:pt x="397" y="55"/>
                  </a:lnTo>
                  <a:lnTo>
                    <a:pt x="392" y="49"/>
                  </a:lnTo>
                  <a:lnTo>
                    <a:pt x="385" y="45"/>
                  </a:lnTo>
                  <a:lnTo>
                    <a:pt x="379" y="41"/>
                  </a:lnTo>
                  <a:lnTo>
                    <a:pt x="373" y="36"/>
                  </a:lnTo>
                  <a:lnTo>
                    <a:pt x="366" y="33"/>
                  </a:lnTo>
                  <a:lnTo>
                    <a:pt x="360" y="29"/>
                  </a:lnTo>
                  <a:lnTo>
                    <a:pt x="353" y="26"/>
                  </a:lnTo>
                  <a:lnTo>
                    <a:pt x="346" y="23"/>
                  </a:lnTo>
                  <a:lnTo>
                    <a:pt x="340" y="19"/>
                  </a:lnTo>
                  <a:lnTo>
                    <a:pt x="332" y="17"/>
                  </a:lnTo>
                  <a:lnTo>
                    <a:pt x="326" y="14"/>
                  </a:lnTo>
                  <a:lnTo>
                    <a:pt x="318" y="12"/>
                  </a:lnTo>
                  <a:lnTo>
                    <a:pt x="311" y="10"/>
                  </a:lnTo>
                  <a:lnTo>
                    <a:pt x="303" y="8"/>
                  </a:lnTo>
                  <a:lnTo>
                    <a:pt x="296" y="6"/>
                  </a:lnTo>
                  <a:lnTo>
                    <a:pt x="290" y="5"/>
                  </a:lnTo>
                  <a:lnTo>
                    <a:pt x="282" y="3"/>
                  </a:lnTo>
                  <a:lnTo>
                    <a:pt x="275" y="2"/>
                  </a:lnTo>
                  <a:lnTo>
                    <a:pt x="267" y="1"/>
                  </a:lnTo>
                  <a:lnTo>
                    <a:pt x="260" y="1"/>
                  </a:lnTo>
                  <a:lnTo>
                    <a:pt x="251" y="0"/>
                  </a:lnTo>
                  <a:lnTo>
                    <a:pt x="244" y="0"/>
                  </a:lnTo>
                  <a:lnTo>
                    <a:pt x="236" y="0"/>
                  </a:lnTo>
                  <a:lnTo>
                    <a:pt x="229" y="1"/>
                  </a:lnTo>
                  <a:lnTo>
                    <a:pt x="221" y="1"/>
                  </a:lnTo>
                  <a:lnTo>
                    <a:pt x="214" y="2"/>
                  </a:lnTo>
                  <a:lnTo>
                    <a:pt x="206" y="3"/>
                  </a:lnTo>
                  <a:lnTo>
                    <a:pt x="199" y="5"/>
                  </a:lnTo>
                  <a:lnTo>
                    <a:pt x="192" y="6"/>
                  </a:lnTo>
                  <a:lnTo>
                    <a:pt x="184" y="8"/>
                  </a:lnTo>
                  <a:lnTo>
                    <a:pt x="178" y="10"/>
                  </a:lnTo>
                  <a:lnTo>
                    <a:pt x="170" y="12"/>
                  </a:lnTo>
                  <a:lnTo>
                    <a:pt x="163" y="14"/>
                  </a:lnTo>
                  <a:lnTo>
                    <a:pt x="156" y="17"/>
                  </a:lnTo>
                  <a:lnTo>
                    <a:pt x="149" y="19"/>
                  </a:lnTo>
                  <a:lnTo>
                    <a:pt x="143" y="23"/>
                  </a:lnTo>
                  <a:lnTo>
                    <a:pt x="135" y="26"/>
                  </a:lnTo>
                  <a:lnTo>
                    <a:pt x="129" y="29"/>
                  </a:lnTo>
                  <a:lnTo>
                    <a:pt x="122" y="33"/>
                  </a:lnTo>
                  <a:lnTo>
                    <a:pt x="116" y="36"/>
                  </a:lnTo>
                  <a:lnTo>
                    <a:pt x="110" y="41"/>
                  </a:lnTo>
                  <a:lnTo>
                    <a:pt x="103" y="45"/>
                  </a:lnTo>
                  <a:lnTo>
                    <a:pt x="97" y="49"/>
                  </a:lnTo>
                  <a:lnTo>
                    <a:pt x="91" y="55"/>
                  </a:lnTo>
                  <a:lnTo>
                    <a:pt x="85" y="59"/>
                  </a:lnTo>
                  <a:lnTo>
                    <a:pt x="80" y="64"/>
                  </a:lnTo>
                  <a:lnTo>
                    <a:pt x="74" y="70"/>
                  </a:lnTo>
                  <a:lnTo>
                    <a:pt x="69" y="75"/>
                  </a:lnTo>
                  <a:lnTo>
                    <a:pt x="64" y="80"/>
                  </a:lnTo>
                  <a:lnTo>
                    <a:pt x="58" y="85"/>
                  </a:lnTo>
                  <a:lnTo>
                    <a:pt x="54" y="92"/>
                  </a:lnTo>
                  <a:lnTo>
                    <a:pt x="49" y="97"/>
                  </a:lnTo>
                  <a:lnTo>
                    <a:pt x="45" y="104"/>
                  </a:lnTo>
                  <a:lnTo>
                    <a:pt x="40" y="110"/>
                  </a:lnTo>
                  <a:lnTo>
                    <a:pt x="36" y="116"/>
                  </a:lnTo>
                  <a:lnTo>
                    <a:pt x="33" y="123"/>
                  </a:lnTo>
                  <a:lnTo>
                    <a:pt x="29" y="129"/>
                  </a:lnTo>
                  <a:lnTo>
                    <a:pt x="25" y="136"/>
                  </a:lnTo>
                  <a:lnTo>
                    <a:pt x="22" y="143"/>
                  </a:lnTo>
                  <a:lnTo>
                    <a:pt x="19" y="149"/>
                  </a:lnTo>
                  <a:lnTo>
                    <a:pt x="17" y="157"/>
                  </a:lnTo>
                  <a:lnTo>
                    <a:pt x="14" y="163"/>
                  </a:lnTo>
                  <a:lnTo>
                    <a:pt x="12" y="171"/>
                  </a:lnTo>
                  <a:lnTo>
                    <a:pt x="9" y="178"/>
                  </a:lnTo>
                  <a:lnTo>
                    <a:pt x="7" y="186"/>
                  </a:lnTo>
                  <a:lnTo>
                    <a:pt x="5" y="193"/>
                  </a:lnTo>
                  <a:lnTo>
                    <a:pt x="4" y="199"/>
                  </a:lnTo>
                  <a:lnTo>
                    <a:pt x="3" y="207"/>
                  </a:lnTo>
                  <a:lnTo>
                    <a:pt x="2" y="214"/>
                  </a:lnTo>
                  <a:lnTo>
                    <a:pt x="1" y="222"/>
                  </a:lnTo>
                  <a:lnTo>
                    <a:pt x="1" y="229"/>
                  </a:lnTo>
                  <a:lnTo>
                    <a:pt x="0" y="238"/>
                  </a:lnTo>
                  <a:lnTo>
                    <a:pt x="0" y="245"/>
                  </a:lnTo>
                  <a:lnTo>
                    <a:pt x="0" y="253"/>
                  </a:lnTo>
                  <a:lnTo>
                    <a:pt x="1" y="260"/>
                  </a:lnTo>
                  <a:lnTo>
                    <a:pt x="1" y="268"/>
                  </a:lnTo>
                  <a:lnTo>
                    <a:pt x="2" y="275"/>
                  </a:lnTo>
                  <a:lnTo>
                    <a:pt x="3" y="282"/>
                  </a:lnTo>
                  <a:lnTo>
                    <a:pt x="4" y="290"/>
                  </a:lnTo>
                  <a:lnTo>
                    <a:pt x="5" y="297"/>
                  </a:lnTo>
                  <a:lnTo>
                    <a:pt x="7" y="305"/>
                  </a:lnTo>
                  <a:lnTo>
                    <a:pt x="9" y="311"/>
                  </a:lnTo>
                  <a:lnTo>
                    <a:pt x="12" y="319"/>
                  </a:lnTo>
                  <a:lnTo>
                    <a:pt x="14" y="326"/>
                  </a:lnTo>
                  <a:lnTo>
                    <a:pt x="17" y="334"/>
                  </a:lnTo>
                  <a:lnTo>
                    <a:pt x="19" y="340"/>
                  </a:lnTo>
                  <a:lnTo>
                    <a:pt x="22" y="347"/>
                  </a:lnTo>
                  <a:lnTo>
                    <a:pt x="25" y="354"/>
                  </a:lnTo>
                  <a:lnTo>
                    <a:pt x="29" y="360"/>
                  </a:lnTo>
                  <a:lnTo>
                    <a:pt x="33" y="367"/>
                  </a:lnTo>
                  <a:lnTo>
                    <a:pt x="36" y="373"/>
                  </a:lnTo>
                  <a:lnTo>
                    <a:pt x="40" y="379"/>
                  </a:lnTo>
                  <a:lnTo>
                    <a:pt x="45" y="386"/>
                  </a:lnTo>
                  <a:lnTo>
                    <a:pt x="49" y="392"/>
                  </a:lnTo>
                  <a:lnTo>
                    <a:pt x="54" y="397"/>
                  </a:lnTo>
                  <a:lnTo>
                    <a:pt x="58" y="404"/>
                  </a:lnTo>
                  <a:lnTo>
                    <a:pt x="64" y="409"/>
                  </a:lnTo>
                  <a:lnTo>
                    <a:pt x="69" y="414"/>
                  </a:lnTo>
                  <a:lnTo>
                    <a:pt x="74" y="420"/>
                  </a:lnTo>
                  <a:lnTo>
                    <a:pt x="80" y="425"/>
                  </a:lnTo>
                  <a:lnTo>
                    <a:pt x="85" y="430"/>
                  </a:lnTo>
                  <a:lnTo>
                    <a:pt x="91" y="435"/>
                  </a:lnTo>
                  <a:lnTo>
                    <a:pt x="97" y="440"/>
                  </a:lnTo>
                  <a:lnTo>
                    <a:pt x="103" y="444"/>
                  </a:lnTo>
                  <a:lnTo>
                    <a:pt x="110" y="449"/>
                  </a:lnTo>
                  <a:lnTo>
                    <a:pt x="116" y="453"/>
                  </a:lnTo>
                  <a:lnTo>
                    <a:pt x="122" y="456"/>
                  </a:lnTo>
                  <a:lnTo>
                    <a:pt x="129" y="460"/>
                  </a:lnTo>
                  <a:lnTo>
                    <a:pt x="135" y="463"/>
                  </a:lnTo>
                  <a:lnTo>
                    <a:pt x="143" y="467"/>
                  </a:lnTo>
                  <a:lnTo>
                    <a:pt x="149" y="470"/>
                  </a:lnTo>
                  <a:lnTo>
                    <a:pt x="156" y="473"/>
                  </a:lnTo>
                  <a:lnTo>
                    <a:pt x="163" y="475"/>
                  </a:lnTo>
                  <a:lnTo>
                    <a:pt x="170" y="477"/>
                  </a:lnTo>
                  <a:lnTo>
                    <a:pt x="178" y="479"/>
                  </a:lnTo>
                  <a:lnTo>
                    <a:pt x="184" y="482"/>
                  </a:lnTo>
                  <a:lnTo>
                    <a:pt x="192" y="484"/>
                  </a:lnTo>
                  <a:lnTo>
                    <a:pt x="199" y="485"/>
                  </a:lnTo>
                  <a:lnTo>
                    <a:pt x="206" y="486"/>
                  </a:lnTo>
                  <a:lnTo>
                    <a:pt x="214" y="487"/>
                  </a:lnTo>
                  <a:lnTo>
                    <a:pt x="221" y="488"/>
                  </a:lnTo>
                  <a:lnTo>
                    <a:pt x="229" y="489"/>
                  </a:lnTo>
                  <a:lnTo>
                    <a:pt x="236" y="489"/>
                  </a:lnTo>
                  <a:lnTo>
                    <a:pt x="244" y="489"/>
                  </a:lnTo>
                  <a:lnTo>
                    <a:pt x="251" y="489"/>
                  </a:lnTo>
                  <a:lnTo>
                    <a:pt x="260" y="489"/>
                  </a:lnTo>
                  <a:lnTo>
                    <a:pt x="267" y="488"/>
                  </a:lnTo>
                  <a:lnTo>
                    <a:pt x="275" y="487"/>
                  </a:lnTo>
                  <a:lnTo>
                    <a:pt x="282" y="486"/>
                  </a:lnTo>
                  <a:lnTo>
                    <a:pt x="290" y="485"/>
                  </a:lnTo>
                  <a:lnTo>
                    <a:pt x="296" y="484"/>
                  </a:lnTo>
                  <a:lnTo>
                    <a:pt x="303" y="482"/>
                  </a:lnTo>
                  <a:lnTo>
                    <a:pt x="311" y="479"/>
                  </a:lnTo>
                  <a:lnTo>
                    <a:pt x="318" y="477"/>
                  </a:lnTo>
                  <a:lnTo>
                    <a:pt x="326" y="475"/>
                  </a:lnTo>
                  <a:lnTo>
                    <a:pt x="332" y="473"/>
                  </a:lnTo>
                  <a:lnTo>
                    <a:pt x="340" y="470"/>
                  </a:lnTo>
                  <a:lnTo>
                    <a:pt x="346" y="467"/>
                  </a:lnTo>
                  <a:lnTo>
                    <a:pt x="353" y="463"/>
                  </a:lnTo>
                  <a:lnTo>
                    <a:pt x="360" y="460"/>
                  </a:lnTo>
                  <a:lnTo>
                    <a:pt x="366" y="456"/>
                  </a:lnTo>
                  <a:lnTo>
                    <a:pt x="373" y="453"/>
                  </a:lnTo>
                  <a:lnTo>
                    <a:pt x="379" y="449"/>
                  </a:lnTo>
                  <a:lnTo>
                    <a:pt x="385" y="444"/>
                  </a:lnTo>
                  <a:lnTo>
                    <a:pt x="392" y="440"/>
                  </a:lnTo>
                  <a:lnTo>
                    <a:pt x="397" y="435"/>
                  </a:lnTo>
                  <a:lnTo>
                    <a:pt x="403" y="430"/>
                  </a:lnTo>
                  <a:lnTo>
                    <a:pt x="409" y="425"/>
                  </a:lnTo>
                  <a:lnTo>
                    <a:pt x="414" y="420"/>
                  </a:lnTo>
                  <a:lnTo>
                    <a:pt x="419" y="414"/>
                  </a:lnTo>
                  <a:lnTo>
                    <a:pt x="425" y="409"/>
                  </a:lnTo>
                  <a:lnTo>
                    <a:pt x="430" y="404"/>
                  </a:lnTo>
                  <a:lnTo>
                    <a:pt x="434" y="397"/>
                  </a:lnTo>
                  <a:lnTo>
                    <a:pt x="439" y="392"/>
                  </a:lnTo>
                  <a:lnTo>
                    <a:pt x="444" y="386"/>
                  </a:lnTo>
                  <a:lnTo>
                    <a:pt x="448" y="379"/>
                  </a:lnTo>
                  <a:lnTo>
                    <a:pt x="451" y="373"/>
                  </a:lnTo>
                  <a:lnTo>
                    <a:pt x="456" y="367"/>
                  </a:lnTo>
                  <a:lnTo>
                    <a:pt x="459" y="360"/>
                  </a:lnTo>
                  <a:lnTo>
                    <a:pt x="463" y="354"/>
                  </a:lnTo>
                  <a:lnTo>
                    <a:pt x="466" y="347"/>
                  </a:lnTo>
                  <a:lnTo>
                    <a:pt x="469" y="340"/>
                  </a:lnTo>
                  <a:lnTo>
                    <a:pt x="472" y="334"/>
                  </a:lnTo>
                  <a:lnTo>
                    <a:pt x="475" y="326"/>
                  </a:lnTo>
                  <a:lnTo>
                    <a:pt x="477" y="319"/>
                  </a:lnTo>
                  <a:lnTo>
                    <a:pt x="479" y="311"/>
                  </a:lnTo>
                  <a:lnTo>
                    <a:pt x="481" y="305"/>
                  </a:lnTo>
                  <a:lnTo>
                    <a:pt x="482" y="297"/>
                  </a:lnTo>
                  <a:lnTo>
                    <a:pt x="484" y="290"/>
                  </a:lnTo>
                  <a:lnTo>
                    <a:pt x="485" y="282"/>
                  </a:lnTo>
                  <a:lnTo>
                    <a:pt x="487" y="275"/>
                  </a:lnTo>
                  <a:lnTo>
                    <a:pt x="488" y="268"/>
                  </a:lnTo>
                  <a:lnTo>
                    <a:pt x="488" y="260"/>
                  </a:lnTo>
                  <a:lnTo>
                    <a:pt x="489" y="253"/>
                  </a:lnTo>
                  <a:lnTo>
                    <a:pt x="489" y="24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38" name="Line 186"/>
            <p:cNvSpPr>
              <a:spLocks noChangeShapeType="1"/>
            </p:cNvSpPr>
            <p:nvPr/>
          </p:nvSpPr>
          <p:spPr bwMode="auto">
            <a:xfrm>
              <a:off x="2628" y="3913"/>
              <a:ext cx="8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39" name="Line 187"/>
            <p:cNvSpPr>
              <a:spLocks noChangeShapeType="1"/>
            </p:cNvSpPr>
            <p:nvPr/>
          </p:nvSpPr>
          <p:spPr bwMode="auto">
            <a:xfrm>
              <a:off x="2628" y="3003"/>
              <a:ext cx="8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40" name="Line 188"/>
            <p:cNvSpPr>
              <a:spLocks noChangeShapeType="1"/>
            </p:cNvSpPr>
            <p:nvPr/>
          </p:nvSpPr>
          <p:spPr bwMode="auto">
            <a:xfrm>
              <a:off x="2325" y="3057"/>
              <a:ext cx="0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41" name="Line 189"/>
            <p:cNvSpPr>
              <a:spLocks noChangeShapeType="1"/>
            </p:cNvSpPr>
            <p:nvPr/>
          </p:nvSpPr>
          <p:spPr bwMode="auto">
            <a:xfrm>
              <a:off x="2325" y="3136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42" name="Line 190"/>
            <p:cNvSpPr>
              <a:spLocks noChangeShapeType="1"/>
            </p:cNvSpPr>
            <p:nvPr/>
          </p:nvSpPr>
          <p:spPr bwMode="auto">
            <a:xfrm>
              <a:off x="2325" y="3252"/>
              <a:ext cx="0" cy="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43" name="Line 191"/>
            <p:cNvSpPr>
              <a:spLocks noChangeShapeType="1"/>
            </p:cNvSpPr>
            <p:nvPr/>
          </p:nvSpPr>
          <p:spPr bwMode="auto">
            <a:xfrm flipV="1">
              <a:off x="2628" y="2700"/>
              <a:ext cx="0" cy="33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44" name="Line 192"/>
            <p:cNvSpPr>
              <a:spLocks noChangeShapeType="1"/>
            </p:cNvSpPr>
            <p:nvPr/>
          </p:nvSpPr>
          <p:spPr bwMode="auto">
            <a:xfrm flipV="1">
              <a:off x="2628" y="3755"/>
              <a:ext cx="0" cy="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45" name="Line 193"/>
            <p:cNvSpPr>
              <a:spLocks noChangeShapeType="1"/>
            </p:cNvSpPr>
            <p:nvPr/>
          </p:nvSpPr>
          <p:spPr bwMode="auto">
            <a:xfrm flipV="1">
              <a:off x="2628" y="3640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46" name="Line 194"/>
            <p:cNvSpPr>
              <a:spLocks noChangeShapeType="1"/>
            </p:cNvSpPr>
            <p:nvPr/>
          </p:nvSpPr>
          <p:spPr bwMode="auto">
            <a:xfrm flipV="1">
              <a:off x="2628" y="3525"/>
              <a:ext cx="0" cy="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47" name="Line 195"/>
            <p:cNvSpPr>
              <a:spLocks noChangeShapeType="1"/>
            </p:cNvSpPr>
            <p:nvPr/>
          </p:nvSpPr>
          <p:spPr bwMode="auto">
            <a:xfrm flipV="1">
              <a:off x="2628" y="3415"/>
              <a:ext cx="0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48" name="Line 196"/>
            <p:cNvSpPr>
              <a:spLocks noChangeShapeType="1"/>
            </p:cNvSpPr>
            <p:nvPr/>
          </p:nvSpPr>
          <p:spPr bwMode="auto">
            <a:xfrm flipV="1">
              <a:off x="2628" y="3300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49" name="Line 197"/>
            <p:cNvSpPr>
              <a:spLocks noChangeShapeType="1"/>
            </p:cNvSpPr>
            <p:nvPr/>
          </p:nvSpPr>
          <p:spPr bwMode="auto">
            <a:xfrm flipV="1">
              <a:off x="2628" y="3185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50" name="Line 198"/>
            <p:cNvSpPr>
              <a:spLocks noChangeShapeType="1"/>
            </p:cNvSpPr>
            <p:nvPr/>
          </p:nvSpPr>
          <p:spPr bwMode="auto">
            <a:xfrm flipV="1">
              <a:off x="2628" y="3064"/>
              <a:ext cx="0" cy="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51" name="Line 199"/>
            <p:cNvSpPr>
              <a:spLocks noChangeShapeType="1"/>
            </p:cNvSpPr>
            <p:nvPr/>
          </p:nvSpPr>
          <p:spPr bwMode="auto">
            <a:xfrm>
              <a:off x="2325" y="3882"/>
              <a:ext cx="0" cy="33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52" name="Line 200"/>
            <p:cNvSpPr>
              <a:spLocks noChangeShapeType="1"/>
            </p:cNvSpPr>
            <p:nvPr/>
          </p:nvSpPr>
          <p:spPr bwMode="auto">
            <a:xfrm>
              <a:off x="1415" y="3452"/>
              <a:ext cx="0" cy="46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53" name="Line 201"/>
            <p:cNvSpPr>
              <a:spLocks noChangeShapeType="1"/>
            </p:cNvSpPr>
            <p:nvPr/>
          </p:nvSpPr>
          <p:spPr bwMode="auto">
            <a:xfrm>
              <a:off x="4956" y="352"/>
              <a:ext cx="0" cy="1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54" name="Line 202"/>
            <p:cNvSpPr>
              <a:spLocks noChangeShapeType="1"/>
            </p:cNvSpPr>
            <p:nvPr/>
          </p:nvSpPr>
          <p:spPr bwMode="auto">
            <a:xfrm>
              <a:off x="4956" y="577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55" name="Line 203"/>
            <p:cNvSpPr>
              <a:spLocks noChangeShapeType="1"/>
            </p:cNvSpPr>
            <p:nvPr/>
          </p:nvSpPr>
          <p:spPr bwMode="auto">
            <a:xfrm>
              <a:off x="4956" y="631"/>
              <a:ext cx="0" cy="2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56" name="Line 204"/>
            <p:cNvSpPr>
              <a:spLocks noChangeShapeType="1"/>
            </p:cNvSpPr>
            <p:nvPr/>
          </p:nvSpPr>
          <p:spPr bwMode="auto">
            <a:xfrm>
              <a:off x="4956" y="904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57" name="Line 205"/>
            <p:cNvSpPr>
              <a:spLocks noChangeShapeType="1"/>
            </p:cNvSpPr>
            <p:nvPr/>
          </p:nvSpPr>
          <p:spPr bwMode="auto">
            <a:xfrm>
              <a:off x="4956" y="959"/>
              <a:ext cx="0" cy="2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58" name="Line 206"/>
            <p:cNvSpPr>
              <a:spLocks noChangeShapeType="1"/>
            </p:cNvSpPr>
            <p:nvPr/>
          </p:nvSpPr>
          <p:spPr bwMode="auto">
            <a:xfrm>
              <a:off x="4956" y="1232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59" name="Line 207"/>
            <p:cNvSpPr>
              <a:spLocks noChangeShapeType="1"/>
            </p:cNvSpPr>
            <p:nvPr/>
          </p:nvSpPr>
          <p:spPr bwMode="auto">
            <a:xfrm>
              <a:off x="4956" y="1286"/>
              <a:ext cx="0" cy="2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60" name="Line 208"/>
            <p:cNvSpPr>
              <a:spLocks noChangeShapeType="1"/>
            </p:cNvSpPr>
            <p:nvPr/>
          </p:nvSpPr>
          <p:spPr bwMode="auto">
            <a:xfrm>
              <a:off x="4956" y="1559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61" name="Line 209"/>
            <p:cNvSpPr>
              <a:spLocks noChangeShapeType="1"/>
            </p:cNvSpPr>
            <p:nvPr/>
          </p:nvSpPr>
          <p:spPr bwMode="auto">
            <a:xfrm>
              <a:off x="4956" y="1614"/>
              <a:ext cx="0" cy="2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62" name="Line 210"/>
            <p:cNvSpPr>
              <a:spLocks noChangeShapeType="1"/>
            </p:cNvSpPr>
            <p:nvPr/>
          </p:nvSpPr>
          <p:spPr bwMode="auto">
            <a:xfrm>
              <a:off x="4956" y="1881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63" name="Line 211"/>
            <p:cNvSpPr>
              <a:spLocks noChangeShapeType="1"/>
            </p:cNvSpPr>
            <p:nvPr/>
          </p:nvSpPr>
          <p:spPr bwMode="auto">
            <a:xfrm>
              <a:off x="4956" y="1935"/>
              <a:ext cx="0" cy="1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64" name="Line 212"/>
            <p:cNvSpPr>
              <a:spLocks noChangeShapeType="1"/>
            </p:cNvSpPr>
            <p:nvPr/>
          </p:nvSpPr>
          <p:spPr bwMode="auto">
            <a:xfrm>
              <a:off x="4441" y="1013"/>
              <a:ext cx="1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65" name="Line 213"/>
            <p:cNvSpPr>
              <a:spLocks noChangeShapeType="1"/>
            </p:cNvSpPr>
            <p:nvPr/>
          </p:nvSpPr>
          <p:spPr bwMode="auto">
            <a:xfrm>
              <a:off x="4610" y="1013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66" name="Line 214"/>
            <p:cNvSpPr>
              <a:spLocks noChangeShapeType="1"/>
            </p:cNvSpPr>
            <p:nvPr/>
          </p:nvSpPr>
          <p:spPr bwMode="auto">
            <a:xfrm>
              <a:off x="4665" y="1013"/>
              <a:ext cx="2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67" name="Line 215"/>
            <p:cNvSpPr>
              <a:spLocks noChangeShapeType="1"/>
            </p:cNvSpPr>
            <p:nvPr/>
          </p:nvSpPr>
          <p:spPr bwMode="auto">
            <a:xfrm>
              <a:off x="4938" y="1013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68" name="Line 216"/>
            <p:cNvSpPr>
              <a:spLocks noChangeShapeType="1"/>
            </p:cNvSpPr>
            <p:nvPr/>
          </p:nvSpPr>
          <p:spPr bwMode="auto">
            <a:xfrm>
              <a:off x="4992" y="1013"/>
              <a:ext cx="2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69" name="Line 217"/>
            <p:cNvSpPr>
              <a:spLocks noChangeShapeType="1"/>
            </p:cNvSpPr>
            <p:nvPr/>
          </p:nvSpPr>
          <p:spPr bwMode="auto">
            <a:xfrm>
              <a:off x="5265" y="1013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70" name="Line 218"/>
            <p:cNvSpPr>
              <a:spLocks noChangeShapeType="1"/>
            </p:cNvSpPr>
            <p:nvPr/>
          </p:nvSpPr>
          <p:spPr bwMode="auto">
            <a:xfrm>
              <a:off x="5320" y="1013"/>
              <a:ext cx="14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71" name="Freeform 219"/>
            <p:cNvSpPr>
              <a:spLocks/>
            </p:cNvSpPr>
            <p:nvPr/>
          </p:nvSpPr>
          <p:spPr bwMode="auto">
            <a:xfrm>
              <a:off x="1567" y="2851"/>
              <a:ext cx="303" cy="303"/>
            </a:xfrm>
            <a:custGeom>
              <a:avLst/>
              <a:gdLst>
                <a:gd name="T0" fmla="*/ 348 w 350"/>
                <a:gd name="T1" fmla="*/ 162 h 349"/>
                <a:gd name="T2" fmla="*/ 346 w 350"/>
                <a:gd name="T3" fmla="*/ 142 h 349"/>
                <a:gd name="T4" fmla="*/ 342 w 350"/>
                <a:gd name="T5" fmla="*/ 124 h 349"/>
                <a:gd name="T6" fmla="*/ 336 w 350"/>
                <a:gd name="T7" fmla="*/ 106 h 349"/>
                <a:gd name="T8" fmla="*/ 327 w 350"/>
                <a:gd name="T9" fmla="*/ 89 h 349"/>
                <a:gd name="T10" fmla="*/ 317 w 350"/>
                <a:gd name="T11" fmla="*/ 72 h 349"/>
                <a:gd name="T12" fmla="*/ 305 w 350"/>
                <a:gd name="T13" fmla="*/ 57 h 349"/>
                <a:gd name="T14" fmla="*/ 291 w 350"/>
                <a:gd name="T15" fmla="*/ 44 h 349"/>
                <a:gd name="T16" fmla="*/ 276 w 350"/>
                <a:gd name="T17" fmla="*/ 32 h 349"/>
                <a:gd name="T18" fmla="*/ 260 w 350"/>
                <a:gd name="T19" fmla="*/ 22 h 349"/>
                <a:gd name="T20" fmla="*/ 243 w 350"/>
                <a:gd name="T21" fmla="*/ 14 h 349"/>
                <a:gd name="T22" fmla="*/ 225 w 350"/>
                <a:gd name="T23" fmla="*/ 7 h 349"/>
                <a:gd name="T24" fmla="*/ 207 w 350"/>
                <a:gd name="T25" fmla="*/ 3 h 349"/>
                <a:gd name="T26" fmla="*/ 188 w 350"/>
                <a:gd name="T27" fmla="*/ 0 h 349"/>
                <a:gd name="T28" fmla="*/ 169 w 350"/>
                <a:gd name="T29" fmla="*/ 0 h 349"/>
                <a:gd name="T30" fmla="*/ 149 w 350"/>
                <a:gd name="T31" fmla="*/ 2 h 349"/>
                <a:gd name="T32" fmla="*/ 131 w 350"/>
                <a:gd name="T33" fmla="*/ 5 h 349"/>
                <a:gd name="T34" fmla="*/ 112 w 350"/>
                <a:gd name="T35" fmla="*/ 11 h 349"/>
                <a:gd name="T36" fmla="*/ 95 w 350"/>
                <a:gd name="T37" fmla="*/ 19 h 349"/>
                <a:gd name="T38" fmla="*/ 79 w 350"/>
                <a:gd name="T39" fmla="*/ 29 h 349"/>
                <a:gd name="T40" fmla="*/ 63 w 350"/>
                <a:gd name="T41" fmla="*/ 40 h 349"/>
                <a:gd name="T42" fmla="*/ 49 w 350"/>
                <a:gd name="T43" fmla="*/ 53 h 349"/>
                <a:gd name="T44" fmla="*/ 36 w 350"/>
                <a:gd name="T45" fmla="*/ 68 h 349"/>
                <a:gd name="T46" fmla="*/ 26 w 350"/>
                <a:gd name="T47" fmla="*/ 83 h 349"/>
                <a:gd name="T48" fmla="*/ 17 w 350"/>
                <a:gd name="T49" fmla="*/ 100 h 349"/>
                <a:gd name="T50" fmla="*/ 10 w 350"/>
                <a:gd name="T51" fmla="*/ 118 h 349"/>
                <a:gd name="T52" fmla="*/ 5 w 350"/>
                <a:gd name="T53" fmla="*/ 136 h 349"/>
                <a:gd name="T54" fmla="*/ 1 w 350"/>
                <a:gd name="T55" fmla="*/ 155 h 349"/>
                <a:gd name="T56" fmla="*/ 0 w 350"/>
                <a:gd name="T57" fmla="*/ 174 h 349"/>
                <a:gd name="T58" fmla="*/ 1 w 350"/>
                <a:gd name="T59" fmla="*/ 194 h 349"/>
                <a:gd name="T60" fmla="*/ 5 w 350"/>
                <a:gd name="T61" fmla="*/ 212 h 349"/>
                <a:gd name="T62" fmla="*/ 10 w 350"/>
                <a:gd name="T63" fmla="*/ 231 h 349"/>
                <a:gd name="T64" fmla="*/ 17 w 350"/>
                <a:gd name="T65" fmla="*/ 248 h 349"/>
                <a:gd name="T66" fmla="*/ 26 w 350"/>
                <a:gd name="T67" fmla="*/ 265 h 349"/>
                <a:gd name="T68" fmla="*/ 36 w 350"/>
                <a:gd name="T69" fmla="*/ 281 h 349"/>
                <a:gd name="T70" fmla="*/ 49 w 350"/>
                <a:gd name="T71" fmla="*/ 296 h 349"/>
                <a:gd name="T72" fmla="*/ 63 w 350"/>
                <a:gd name="T73" fmla="*/ 309 h 349"/>
                <a:gd name="T74" fmla="*/ 79 w 350"/>
                <a:gd name="T75" fmla="*/ 320 h 349"/>
                <a:gd name="T76" fmla="*/ 95 w 350"/>
                <a:gd name="T77" fmla="*/ 330 h 349"/>
                <a:gd name="T78" fmla="*/ 112 w 350"/>
                <a:gd name="T79" fmla="*/ 337 h 349"/>
                <a:gd name="T80" fmla="*/ 131 w 350"/>
                <a:gd name="T81" fmla="*/ 343 h 349"/>
                <a:gd name="T82" fmla="*/ 149 w 350"/>
                <a:gd name="T83" fmla="*/ 347 h 349"/>
                <a:gd name="T84" fmla="*/ 169 w 350"/>
                <a:gd name="T85" fmla="*/ 349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50" h="349">
                  <a:moveTo>
                    <a:pt x="350" y="174"/>
                  </a:moveTo>
                  <a:lnTo>
                    <a:pt x="350" y="168"/>
                  </a:lnTo>
                  <a:lnTo>
                    <a:pt x="348" y="162"/>
                  </a:lnTo>
                  <a:lnTo>
                    <a:pt x="348" y="155"/>
                  </a:lnTo>
                  <a:lnTo>
                    <a:pt x="347" y="149"/>
                  </a:lnTo>
                  <a:lnTo>
                    <a:pt x="346" y="142"/>
                  </a:lnTo>
                  <a:lnTo>
                    <a:pt x="345" y="136"/>
                  </a:lnTo>
                  <a:lnTo>
                    <a:pt x="343" y="130"/>
                  </a:lnTo>
                  <a:lnTo>
                    <a:pt x="342" y="124"/>
                  </a:lnTo>
                  <a:lnTo>
                    <a:pt x="340" y="118"/>
                  </a:lnTo>
                  <a:lnTo>
                    <a:pt x="338" y="112"/>
                  </a:lnTo>
                  <a:lnTo>
                    <a:pt x="336" y="106"/>
                  </a:lnTo>
                  <a:lnTo>
                    <a:pt x="332" y="100"/>
                  </a:lnTo>
                  <a:lnTo>
                    <a:pt x="330" y="95"/>
                  </a:lnTo>
                  <a:lnTo>
                    <a:pt x="327" y="89"/>
                  </a:lnTo>
                  <a:lnTo>
                    <a:pt x="324" y="83"/>
                  </a:lnTo>
                  <a:lnTo>
                    <a:pt x="321" y="77"/>
                  </a:lnTo>
                  <a:lnTo>
                    <a:pt x="317" y="72"/>
                  </a:lnTo>
                  <a:lnTo>
                    <a:pt x="313" y="68"/>
                  </a:lnTo>
                  <a:lnTo>
                    <a:pt x="309" y="63"/>
                  </a:lnTo>
                  <a:lnTo>
                    <a:pt x="305" y="57"/>
                  </a:lnTo>
                  <a:lnTo>
                    <a:pt x="301" y="53"/>
                  </a:lnTo>
                  <a:lnTo>
                    <a:pt x="296" y="49"/>
                  </a:lnTo>
                  <a:lnTo>
                    <a:pt x="291" y="44"/>
                  </a:lnTo>
                  <a:lnTo>
                    <a:pt x="287" y="40"/>
                  </a:lnTo>
                  <a:lnTo>
                    <a:pt x="281" y="36"/>
                  </a:lnTo>
                  <a:lnTo>
                    <a:pt x="276" y="32"/>
                  </a:lnTo>
                  <a:lnTo>
                    <a:pt x="271" y="29"/>
                  </a:lnTo>
                  <a:lnTo>
                    <a:pt x="265" y="25"/>
                  </a:lnTo>
                  <a:lnTo>
                    <a:pt x="260" y="22"/>
                  </a:lnTo>
                  <a:lnTo>
                    <a:pt x="255" y="19"/>
                  </a:lnTo>
                  <a:lnTo>
                    <a:pt x="249" y="16"/>
                  </a:lnTo>
                  <a:lnTo>
                    <a:pt x="243" y="14"/>
                  </a:lnTo>
                  <a:lnTo>
                    <a:pt x="238" y="11"/>
                  </a:lnTo>
                  <a:lnTo>
                    <a:pt x="231" y="9"/>
                  </a:lnTo>
                  <a:lnTo>
                    <a:pt x="225" y="7"/>
                  </a:lnTo>
                  <a:lnTo>
                    <a:pt x="219" y="5"/>
                  </a:lnTo>
                  <a:lnTo>
                    <a:pt x="213" y="4"/>
                  </a:lnTo>
                  <a:lnTo>
                    <a:pt x="207" y="3"/>
                  </a:lnTo>
                  <a:lnTo>
                    <a:pt x="200" y="2"/>
                  </a:lnTo>
                  <a:lnTo>
                    <a:pt x="194" y="1"/>
                  </a:lnTo>
                  <a:lnTo>
                    <a:pt x="188" y="0"/>
                  </a:lnTo>
                  <a:lnTo>
                    <a:pt x="181" y="0"/>
                  </a:lnTo>
                  <a:lnTo>
                    <a:pt x="175" y="0"/>
                  </a:lnTo>
                  <a:lnTo>
                    <a:pt x="169" y="0"/>
                  </a:lnTo>
                  <a:lnTo>
                    <a:pt x="162" y="0"/>
                  </a:lnTo>
                  <a:lnTo>
                    <a:pt x="156" y="1"/>
                  </a:lnTo>
                  <a:lnTo>
                    <a:pt x="149" y="2"/>
                  </a:lnTo>
                  <a:lnTo>
                    <a:pt x="143" y="3"/>
                  </a:lnTo>
                  <a:lnTo>
                    <a:pt x="137" y="4"/>
                  </a:lnTo>
                  <a:lnTo>
                    <a:pt x="131" y="5"/>
                  </a:lnTo>
                  <a:lnTo>
                    <a:pt x="125" y="7"/>
                  </a:lnTo>
                  <a:lnTo>
                    <a:pt x="118" y="9"/>
                  </a:lnTo>
                  <a:lnTo>
                    <a:pt x="112" y="11"/>
                  </a:lnTo>
                  <a:lnTo>
                    <a:pt x="107" y="14"/>
                  </a:lnTo>
                  <a:lnTo>
                    <a:pt x="100" y="16"/>
                  </a:lnTo>
                  <a:lnTo>
                    <a:pt x="95" y="19"/>
                  </a:lnTo>
                  <a:lnTo>
                    <a:pt x="90" y="22"/>
                  </a:lnTo>
                  <a:lnTo>
                    <a:pt x="84" y="25"/>
                  </a:lnTo>
                  <a:lnTo>
                    <a:pt x="79" y="29"/>
                  </a:lnTo>
                  <a:lnTo>
                    <a:pt x="74" y="32"/>
                  </a:lnTo>
                  <a:lnTo>
                    <a:pt x="68" y="36"/>
                  </a:lnTo>
                  <a:lnTo>
                    <a:pt x="63" y="40"/>
                  </a:lnTo>
                  <a:lnTo>
                    <a:pt x="59" y="44"/>
                  </a:lnTo>
                  <a:lnTo>
                    <a:pt x="54" y="49"/>
                  </a:lnTo>
                  <a:lnTo>
                    <a:pt x="49" y="53"/>
                  </a:lnTo>
                  <a:lnTo>
                    <a:pt x="45" y="57"/>
                  </a:lnTo>
                  <a:lnTo>
                    <a:pt x="41" y="63"/>
                  </a:lnTo>
                  <a:lnTo>
                    <a:pt x="36" y="68"/>
                  </a:lnTo>
                  <a:lnTo>
                    <a:pt x="33" y="72"/>
                  </a:lnTo>
                  <a:lnTo>
                    <a:pt x="29" y="77"/>
                  </a:lnTo>
                  <a:lnTo>
                    <a:pt x="26" y="83"/>
                  </a:lnTo>
                  <a:lnTo>
                    <a:pt x="23" y="89"/>
                  </a:lnTo>
                  <a:lnTo>
                    <a:pt x="19" y="95"/>
                  </a:lnTo>
                  <a:lnTo>
                    <a:pt x="17" y="100"/>
                  </a:lnTo>
                  <a:lnTo>
                    <a:pt x="14" y="106"/>
                  </a:lnTo>
                  <a:lnTo>
                    <a:pt x="12" y="112"/>
                  </a:lnTo>
                  <a:lnTo>
                    <a:pt x="10" y="118"/>
                  </a:lnTo>
                  <a:lnTo>
                    <a:pt x="8" y="124"/>
                  </a:lnTo>
                  <a:lnTo>
                    <a:pt x="7" y="130"/>
                  </a:lnTo>
                  <a:lnTo>
                    <a:pt x="5" y="136"/>
                  </a:lnTo>
                  <a:lnTo>
                    <a:pt x="3" y="142"/>
                  </a:lnTo>
                  <a:lnTo>
                    <a:pt x="2" y="149"/>
                  </a:lnTo>
                  <a:lnTo>
                    <a:pt x="1" y="155"/>
                  </a:lnTo>
                  <a:lnTo>
                    <a:pt x="1" y="162"/>
                  </a:lnTo>
                  <a:lnTo>
                    <a:pt x="0" y="168"/>
                  </a:lnTo>
                  <a:lnTo>
                    <a:pt x="0" y="174"/>
                  </a:lnTo>
                  <a:lnTo>
                    <a:pt x="0" y="181"/>
                  </a:lnTo>
                  <a:lnTo>
                    <a:pt x="1" y="187"/>
                  </a:lnTo>
                  <a:lnTo>
                    <a:pt x="1" y="194"/>
                  </a:lnTo>
                  <a:lnTo>
                    <a:pt x="2" y="200"/>
                  </a:lnTo>
                  <a:lnTo>
                    <a:pt x="3" y="206"/>
                  </a:lnTo>
                  <a:lnTo>
                    <a:pt x="5" y="212"/>
                  </a:lnTo>
                  <a:lnTo>
                    <a:pt x="7" y="218"/>
                  </a:lnTo>
                  <a:lnTo>
                    <a:pt x="8" y="224"/>
                  </a:lnTo>
                  <a:lnTo>
                    <a:pt x="10" y="231"/>
                  </a:lnTo>
                  <a:lnTo>
                    <a:pt x="12" y="236"/>
                  </a:lnTo>
                  <a:lnTo>
                    <a:pt x="14" y="243"/>
                  </a:lnTo>
                  <a:lnTo>
                    <a:pt x="17" y="248"/>
                  </a:lnTo>
                  <a:lnTo>
                    <a:pt x="19" y="254"/>
                  </a:lnTo>
                  <a:lnTo>
                    <a:pt x="23" y="260"/>
                  </a:lnTo>
                  <a:lnTo>
                    <a:pt x="26" y="265"/>
                  </a:lnTo>
                  <a:lnTo>
                    <a:pt x="29" y="270"/>
                  </a:lnTo>
                  <a:lnTo>
                    <a:pt x="33" y="276"/>
                  </a:lnTo>
                  <a:lnTo>
                    <a:pt x="36" y="281"/>
                  </a:lnTo>
                  <a:lnTo>
                    <a:pt x="41" y="286"/>
                  </a:lnTo>
                  <a:lnTo>
                    <a:pt x="45" y="290"/>
                  </a:lnTo>
                  <a:lnTo>
                    <a:pt x="49" y="296"/>
                  </a:lnTo>
                  <a:lnTo>
                    <a:pt x="54" y="300"/>
                  </a:lnTo>
                  <a:lnTo>
                    <a:pt x="59" y="304"/>
                  </a:lnTo>
                  <a:lnTo>
                    <a:pt x="63" y="309"/>
                  </a:lnTo>
                  <a:lnTo>
                    <a:pt x="68" y="313"/>
                  </a:lnTo>
                  <a:lnTo>
                    <a:pt x="74" y="316"/>
                  </a:lnTo>
                  <a:lnTo>
                    <a:pt x="79" y="320"/>
                  </a:lnTo>
                  <a:lnTo>
                    <a:pt x="84" y="323"/>
                  </a:lnTo>
                  <a:lnTo>
                    <a:pt x="90" y="327"/>
                  </a:lnTo>
                  <a:lnTo>
                    <a:pt x="95" y="330"/>
                  </a:lnTo>
                  <a:lnTo>
                    <a:pt x="100" y="332"/>
                  </a:lnTo>
                  <a:lnTo>
                    <a:pt x="107" y="335"/>
                  </a:lnTo>
                  <a:lnTo>
                    <a:pt x="112" y="337"/>
                  </a:lnTo>
                  <a:lnTo>
                    <a:pt x="118" y="339"/>
                  </a:lnTo>
                  <a:lnTo>
                    <a:pt x="125" y="342"/>
                  </a:lnTo>
                  <a:lnTo>
                    <a:pt x="131" y="343"/>
                  </a:lnTo>
                  <a:lnTo>
                    <a:pt x="137" y="345"/>
                  </a:lnTo>
                  <a:lnTo>
                    <a:pt x="143" y="346"/>
                  </a:lnTo>
                  <a:lnTo>
                    <a:pt x="149" y="347"/>
                  </a:lnTo>
                  <a:lnTo>
                    <a:pt x="156" y="348"/>
                  </a:lnTo>
                  <a:lnTo>
                    <a:pt x="162" y="348"/>
                  </a:lnTo>
                  <a:lnTo>
                    <a:pt x="169" y="349"/>
                  </a:lnTo>
                  <a:lnTo>
                    <a:pt x="175" y="34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72" name="Freeform 220"/>
            <p:cNvSpPr>
              <a:spLocks/>
            </p:cNvSpPr>
            <p:nvPr/>
          </p:nvSpPr>
          <p:spPr bwMode="auto">
            <a:xfrm>
              <a:off x="1567" y="3761"/>
              <a:ext cx="303" cy="303"/>
            </a:xfrm>
            <a:custGeom>
              <a:avLst/>
              <a:gdLst>
                <a:gd name="T0" fmla="*/ 162 w 350"/>
                <a:gd name="T1" fmla="*/ 1 h 350"/>
                <a:gd name="T2" fmla="*/ 143 w 350"/>
                <a:gd name="T3" fmla="*/ 4 h 350"/>
                <a:gd name="T4" fmla="*/ 125 w 350"/>
                <a:gd name="T5" fmla="*/ 8 h 350"/>
                <a:gd name="T6" fmla="*/ 107 w 350"/>
                <a:gd name="T7" fmla="*/ 15 h 350"/>
                <a:gd name="T8" fmla="*/ 90 w 350"/>
                <a:gd name="T9" fmla="*/ 23 h 350"/>
                <a:gd name="T10" fmla="*/ 74 w 350"/>
                <a:gd name="T11" fmla="*/ 33 h 350"/>
                <a:gd name="T12" fmla="*/ 59 w 350"/>
                <a:gd name="T13" fmla="*/ 45 h 350"/>
                <a:gd name="T14" fmla="*/ 45 w 350"/>
                <a:gd name="T15" fmla="*/ 59 h 350"/>
                <a:gd name="T16" fmla="*/ 33 w 350"/>
                <a:gd name="T17" fmla="*/ 74 h 350"/>
                <a:gd name="T18" fmla="*/ 23 w 350"/>
                <a:gd name="T19" fmla="*/ 90 h 350"/>
                <a:gd name="T20" fmla="*/ 14 w 350"/>
                <a:gd name="T21" fmla="*/ 107 h 350"/>
                <a:gd name="T22" fmla="*/ 8 w 350"/>
                <a:gd name="T23" fmla="*/ 125 h 350"/>
                <a:gd name="T24" fmla="*/ 3 w 350"/>
                <a:gd name="T25" fmla="*/ 144 h 350"/>
                <a:gd name="T26" fmla="*/ 1 w 350"/>
                <a:gd name="T27" fmla="*/ 162 h 350"/>
                <a:gd name="T28" fmla="*/ 0 w 350"/>
                <a:gd name="T29" fmla="*/ 181 h 350"/>
                <a:gd name="T30" fmla="*/ 2 w 350"/>
                <a:gd name="T31" fmla="*/ 200 h 350"/>
                <a:gd name="T32" fmla="*/ 7 w 350"/>
                <a:gd name="T33" fmla="*/ 220 h 350"/>
                <a:gd name="T34" fmla="*/ 12 w 350"/>
                <a:gd name="T35" fmla="*/ 238 h 350"/>
                <a:gd name="T36" fmla="*/ 19 w 350"/>
                <a:gd name="T37" fmla="*/ 255 h 350"/>
                <a:gd name="T38" fmla="*/ 29 w 350"/>
                <a:gd name="T39" fmla="*/ 272 h 350"/>
                <a:gd name="T40" fmla="*/ 41 w 350"/>
                <a:gd name="T41" fmla="*/ 287 h 350"/>
                <a:gd name="T42" fmla="*/ 54 w 350"/>
                <a:gd name="T43" fmla="*/ 301 h 350"/>
                <a:gd name="T44" fmla="*/ 68 w 350"/>
                <a:gd name="T45" fmla="*/ 313 h 350"/>
                <a:gd name="T46" fmla="*/ 84 w 350"/>
                <a:gd name="T47" fmla="*/ 324 h 350"/>
                <a:gd name="T48" fmla="*/ 100 w 350"/>
                <a:gd name="T49" fmla="*/ 334 h 350"/>
                <a:gd name="T50" fmla="*/ 118 w 350"/>
                <a:gd name="T51" fmla="*/ 341 h 350"/>
                <a:gd name="T52" fmla="*/ 137 w 350"/>
                <a:gd name="T53" fmla="*/ 345 h 350"/>
                <a:gd name="T54" fmla="*/ 156 w 350"/>
                <a:gd name="T55" fmla="*/ 348 h 350"/>
                <a:gd name="T56" fmla="*/ 175 w 350"/>
                <a:gd name="T57" fmla="*/ 350 h 350"/>
                <a:gd name="T58" fmla="*/ 194 w 350"/>
                <a:gd name="T59" fmla="*/ 348 h 350"/>
                <a:gd name="T60" fmla="*/ 213 w 350"/>
                <a:gd name="T61" fmla="*/ 345 h 350"/>
                <a:gd name="T62" fmla="*/ 231 w 350"/>
                <a:gd name="T63" fmla="*/ 341 h 350"/>
                <a:gd name="T64" fmla="*/ 249 w 350"/>
                <a:gd name="T65" fmla="*/ 334 h 350"/>
                <a:gd name="T66" fmla="*/ 265 w 350"/>
                <a:gd name="T67" fmla="*/ 324 h 350"/>
                <a:gd name="T68" fmla="*/ 281 w 350"/>
                <a:gd name="T69" fmla="*/ 313 h 350"/>
                <a:gd name="T70" fmla="*/ 296 w 350"/>
                <a:gd name="T71" fmla="*/ 301 h 350"/>
                <a:gd name="T72" fmla="*/ 309 w 350"/>
                <a:gd name="T73" fmla="*/ 287 h 350"/>
                <a:gd name="T74" fmla="*/ 321 w 350"/>
                <a:gd name="T75" fmla="*/ 272 h 350"/>
                <a:gd name="T76" fmla="*/ 330 w 350"/>
                <a:gd name="T77" fmla="*/ 255 h 350"/>
                <a:gd name="T78" fmla="*/ 338 w 350"/>
                <a:gd name="T79" fmla="*/ 238 h 350"/>
                <a:gd name="T80" fmla="*/ 343 w 350"/>
                <a:gd name="T81" fmla="*/ 220 h 350"/>
                <a:gd name="T82" fmla="*/ 347 w 350"/>
                <a:gd name="T83" fmla="*/ 200 h 350"/>
                <a:gd name="T84" fmla="*/ 350 w 350"/>
                <a:gd name="T85" fmla="*/ 181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50" h="350">
                  <a:moveTo>
                    <a:pt x="175" y="0"/>
                  </a:moveTo>
                  <a:lnTo>
                    <a:pt x="169" y="1"/>
                  </a:lnTo>
                  <a:lnTo>
                    <a:pt x="162" y="1"/>
                  </a:lnTo>
                  <a:lnTo>
                    <a:pt x="156" y="1"/>
                  </a:lnTo>
                  <a:lnTo>
                    <a:pt x="149" y="2"/>
                  </a:lnTo>
                  <a:lnTo>
                    <a:pt x="143" y="4"/>
                  </a:lnTo>
                  <a:lnTo>
                    <a:pt x="137" y="5"/>
                  </a:lnTo>
                  <a:lnTo>
                    <a:pt x="131" y="7"/>
                  </a:lnTo>
                  <a:lnTo>
                    <a:pt x="125" y="8"/>
                  </a:lnTo>
                  <a:lnTo>
                    <a:pt x="118" y="10"/>
                  </a:lnTo>
                  <a:lnTo>
                    <a:pt x="112" y="12"/>
                  </a:lnTo>
                  <a:lnTo>
                    <a:pt x="107" y="15"/>
                  </a:lnTo>
                  <a:lnTo>
                    <a:pt x="100" y="17"/>
                  </a:lnTo>
                  <a:lnTo>
                    <a:pt x="95" y="21"/>
                  </a:lnTo>
                  <a:lnTo>
                    <a:pt x="90" y="23"/>
                  </a:lnTo>
                  <a:lnTo>
                    <a:pt x="84" y="26"/>
                  </a:lnTo>
                  <a:lnTo>
                    <a:pt x="79" y="30"/>
                  </a:lnTo>
                  <a:lnTo>
                    <a:pt x="74" y="33"/>
                  </a:lnTo>
                  <a:lnTo>
                    <a:pt x="68" y="38"/>
                  </a:lnTo>
                  <a:lnTo>
                    <a:pt x="63" y="41"/>
                  </a:lnTo>
                  <a:lnTo>
                    <a:pt x="59" y="45"/>
                  </a:lnTo>
                  <a:lnTo>
                    <a:pt x="54" y="49"/>
                  </a:lnTo>
                  <a:lnTo>
                    <a:pt x="49" y="55"/>
                  </a:lnTo>
                  <a:lnTo>
                    <a:pt x="45" y="59"/>
                  </a:lnTo>
                  <a:lnTo>
                    <a:pt x="41" y="64"/>
                  </a:lnTo>
                  <a:lnTo>
                    <a:pt x="36" y="68"/>
                  </a:lnTo>
                  <a:lnTo>
                    <a:pt x="33" y="74"/>
                  </a:lnTo>
                  <a:lnTo>
                    <a:pt x="29" y="79"/>
                  </a:lnTo>
                  <a:lnTo>
                    <a:pt x="26" y="84"/>
                  </a:lnTo>
                  <a:lnTo>
                    <a:pt x="23" y="90"/>
                  </a:lnTo>
                  <a:lnTo>
                    <a:pt x="19" y="95"/>
                  </a:lnTo>
                  <a:lnTo>
                    <a:pt x="17" y="101"/>
                  </a:lnTo>
                  <a:lnTo>
                    <a:pt x="14" y="107"/>
                  </a:lnTo>
                  <a:lnTo>
                    <a:pt x="12" y="113"/>
                  </a:lnTo>
                  <a:lnTo>
                    <a:pt x="10" y="118"/>
                  </a:lnTo>
                  <a:lnTo>
                    <a:pt x="8" y="125"/>
                  </a:lnTo>
                  <a:lnTo>
                    <a:pt x="7" y="131"/>
                  </a:lnTo>
                  <a:lnTo>
                    <a:pt x="5" y="138"/>
                  </a:lnTo>
                  <a:lnTo>
                    <a:pt x="3" y="144"/>
                  </a:lnTo>
                  <a:lnTo>
                    <a:pt x="2" y="150"/>
                  </a:lnTo>
                  <a:lnTo>
                    <a:pt x="1" y="156"/>
                  </a:lnTo>
                  <a:lnTo>
                    <a:pt x="1" y="162"/>
                  </a:lnTo>
                  <a:lnTo>
                    <a:pt x="0" y="169"/>
                  </a:lnTo>
                  <a:lnTo>
                    <a:pt x="0" y="175"/>
                  </a:lnTo>
                  <a:lnTo>
                    <a:pt x="0" y="181"/>
                  </a:lnTo>
                  <a:lnTo>
                    <a:pt x="1" y="188"/>
                  </a:lnTo>
                  <a:lnTo>
                    <a:pt x="1" y="194"/>
                  </a:lnTo>
                  <a:lnTo>
                    <a:pt x="2" y="200"/>
                  </a:lnTo>
                  <a:lnTo>
                    <a:pt x="3" y="207"/>
                  </a:lnTo>
                  <a:lnTo>
                    <a:pt x="5" y="213"/>
                  </a:lnTo>
                  <a:lnTo>
                    <a:pt x="7" y="220"/>
                  </a:lnTo>
                  <a:lnTo>
                    <a:pt x="8" y="226"/>
                  </a:lnTo>
                  <a:lnTo>
                    <a:pt x="10" y="231"/>
                  </a:lnTo>
                  <a:lnTo>
                    <a:pt x="12" y="238"/>
                  </a:lnTo>
                  <a:lnTo>
                    <a:pt x="14" y="244"/>
                  </a:lnTo>
                  <a:lnTo>
                    <a:pt x="17" y="249"/>
                  </a:lnTo>
                  <a:lnTo>
                    <a:pt x="19" y="255"/>
                  </a:lnTo>
                  <a:lnTo>
                    <a:pt x="23" y="261"/>
                  </a:lnTo>
                  <a:lnTo>
                    <a:pt x="26" y="266"/>
                  </a:lnTo>
                  <a:lnTo>
                    <a:pt x="29" y="272"/>
                  </a:lnTo>
                  <a:lnTo>
                    <a:pt x="33" y="277"/>
                  </a:lnTo>
                  <a:lnTo>
                    <a:pt x="36" y="282"/>
                  </a:lnTo>
                  <a:lnTo>
                    <a:pt x="41" y="287"/>
                  </a:lnTo>
                  <a:lnTo>
                    <a:pt x="45" y="292"/>
                  </a:lnTo>
                  <a:lnTo>
                    <a:pt x="49" y="296"/>
                  </a:lnTo>
                  <a:lnTo>
                    <a:pt x="54" y="301"/>
                  </a:lnTo>
                  <a:lnTo>
                    <a:pt x="59" y="306"/>
                  </a:lnTo>
                  <a:lnTo>
                    <a:pt x="63" y="309"/>
                  </a:lnTo>
                  <a:lnTo>
                    <a:pt x="68" y="313"/>
                  </a:lnTo>
                  <a:lnTo>
                    <a:pt x="74" y="318"/>
                  </a:lnTo>
                  <a:lnTo>
                    <a:pt x="79" y="321"/>
                  </a:lnTo>
                  <a:lnTo>
                    <a:pt x="84" y="324"/>
                  </a:lnTo>
                  <a:lnTo>
                    <a:pt x="90" y="327"/>
                  </a:lnTo>
                  <a:lnTo>
                    <a:pt x="95" y="330"/>
                  </a:lnTo>
                  <a:lnTo>
                    <a:pt x="100" y="334"/>
                  </a:lnTo>
                  <a:lnTo>
                    <a:pt x="107" y="336"/>
                  </a:lnTo>
                  <a:lnTo>
                    <a:pt x="112" y="339"/>
                  </a:lnTo>
                  <a:lnTo>
                    <a:pt x="118" y="341"/>
                  </a:lnTo>
                  <a:lnTo>
                    <a:pt x="125" y="342"/>
                  </a:lnTo>
                  <a:lnTo>
                    <a:pt x="131" y="344"/>
                  </a:lnTo>
                  <a:lnTo>
                    <a:pt x="137" y="345"/>
                  </a:lnTo>
                  <a:lnTo>
                    <a:pt x="143" y="347"/>
                  </a:lnTo>
                  <a:lnTo>
                    <a:pt x="149" y="348"/>
                  </a:lnTo>
                  <a:lnTo>
                    <a:pt x="156" y="348"/>
                  </a:lnTo>
                  <a:lnTo>
                    <a:pt x="162" y="350"/>
                  </a:lnTo>
                  <a:lnTo>
                    <a:pt x="169" y="350"/>
                  </a:lnTo>
                  <a:lnTo>
                    <a:pt x="175" y="350"/>
                  </a:lnTo>
                  <a:lnTo>
                    <a:pt x="181" y="350"/>
                  </a:lnTo>
                  <a:lnTo>
                    <a:pt x="188" y="350"/>
                  </a:lnTo>
                  <a:lnTo>
                    <a:pt x="194" y="348"/>
                  </a:lnTo>
                  <a:lnTo>
                    <a:pt x="200" y="348"/>
                  </a:lnTo>
                  <a:lnTo>
                    <a:pt x="207" y="347"/>
                  </a:lnTo>
                  <a:lnTo>
                    <a:pt x="213" y="345"/>
                  </a:lnTo>
                  <a:lnTo>
                    <a:pt x="219" y="344"/>
                  </a:lnTo>
                  <a:lnTo>
                    <a:pt x="225" y="342"/>
                  </a:lnTo>
                  <a:lnTo>
                    <a:pt x="231" y="341"/>
                  </a:lnTo>
                  <a:lnTo>
                    <a:pt x="238" y="339"/>
                  </a:lnTo>
                  <a:lnTo>
                    <a:pt x="243" y="336"/>
                  </a:lnTo>
                  <a:lnTo>
                    <a:pt x="249" y="334"/>
                  </a:lnTo>
                  <a:lnTo>
                    <a:pt x="255" y="330"/>
                  </a:lnTo>
                  <a:lnTo>
                    <a:pt x="260" y="327"/>
                  </a:lnTo>
                  <a:lnTo>
                    <a:pt x="265" y="324"/>
                  </a:lnTo>
                  <a:lnTo>
                    <a:pt x="271" y="321"/>
                  </a:lnTo>
                  <a:lnTo>
                    <a:pt x="276" y="318"/>
                  </a:lnTo>
                  <a:lnTo>
                    <a:pt x="281" y="313"/>
                  </a:lnTo>
                  <a:lnTo>
                    <a:pt x="287" y="309"/>
                  </a:lnTo>
                  <a:lnTo>
                    <a:pt x="291" y="306"/>
                  </a:lnTo>
                  <a:lnTo>
                    <a:pt x="296" y="301"/>
                  </a:lnTo>
                  <a:lnTo>
                    <a:pt x="301" y="296"/>
                  </a:lnTo>
                  <a:lnTo>
                    <a:pt x="305" y="292"/>
                  </a:lnTo>
                  <a:lnTo>
                    <a:pt x="309" y="287"/>
                  </a:lnTo>
                  <a:lnTo>
                    <a:pt x="313" y="282"/>
                  </a:lnTo>
                  <a:lnTo>
                    <a:pt x="317" y="277"/>
                  </a:lnTo>
                  <a:lnTo>
                    <a:pt x="321" y="272"/>
                  </a:lnTo>
                  <a:lnTo>
                    <a:pt x="324" y="266"/>
                  </a:lnTo>
                  <a:lnTo>
                    <a:pt x="327" y="261"/>
                  </a:lnTo>
                  <a:lnTo>
                    <a:pt x="330" y="255"/>
                  </a:lnTo>
                  <a:lnTo>
                    <a:pt x="332" y="249"/>
                  </a:lnTo>
                  <a:lnTo>
                    <a:pt x="336" y="244"/>
                  </a:lnTo>
                  <a:lnTo>
                    <a:pt x="338" y="238"/>
                  </a:lnTo>
                  <a:lnTo>
                    <a:pt x="340" y="231"/>
                  </a:lnTo>
                  <a:lnTo>
                    <a:pt x="342" y="226"/>
                  </a:lnTo>
                  <a:lnTo>
                    <a:pt x="343" y="220"/>
                  </a:lnTo>
                  <a:lnTo>
                    <a:pt x="345" y="213"/>
                  </a:lnTo>
                  <a:lnTo>
                    <a:pt x="346" y="207"/>
                  </a:lnTo>
                  <a:lnTo>
                    <a:pt x="347" y="200"/>
                  </a:lnTo>
                  <a:lnTo>
                    <a:pt x="348" y="194"/>
                  </a:lnTo>
                  <a:lnTo>
                    <a:pt x="348" y="188"/>
                  </a:lnTo>
                  <a:lnTo>
                    <a:pt x="350" y="181"/>
                  </a:lnTo>
                  <a:lnTo>
                    <a:pt x="350" y="17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82173" name="Group 221"/>
          <p:cNvGrpSpPr>
            <a:grpSpLocks/>
          </p:cNvGrpSpPr>
          <p:nvPr/>
        </p:nvGrpSpPr>
        <p:grpSpPr bwMode="auto">
          <a:xfrm>
            <a:off x="1774825" y="2368550"/>
            <a:ext cx="1049338" cy="433388"/>
            <a:chOff x="1118" y="1492"/>
            <a:chExt cx="661" cy="273"/>
          </a:xfrm>
        </p:grpSpPr>
        <p:sp>
          <p:nvSpPr>
            <p:cNvPr id="382174" name="Line 222"/>
            <p:cNvSpPr>
              <a:spLocks noChangeShapeType="1"/>
            </p:cNvSpPr>
            <p:nvPr/>
          </p:nvSpPr>
          <p:spPr bwMode="auto">
            <a:xfrm flipH="1">
              <a:off x="1197" y="1492"/>
              <a:ext cx="582" cy="0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75" name="Line 223"/>
            <p:cNvSpPr>
              <a:spLocks noChangeShapeType="1"/>
            </p:cNvSpPr>
            <p:nvPr/>
          </p:nvSpPr>
          <p:spPr bwMode="auto">
            <a:xfrm flipH="1">
              <a:off x="1197" y="1765"/>
              <a:ext cx="218" cy="0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76" name="Line 224"/>
            <p:cNvSpPr>
              <a:spLocks noChangeShapeType="1"/>
            </p:cNvSpPr>
            <p:nvPr/>
          </p:nvSpPr>
          <p:spPr bwMode="auto">
            <a:xfrm>
              <a:off x="1239" y="1559"/>
              <a:ext cx="0" cy="146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77" name="Freeform 225"/>
            <p:cNvSpPr>
              <a:spLocks/>
            </p:cNvSpPr>
            <p:nvPr/>
          </p:nvSpPr>
          <p:spPr bwMode="auto">
            <a:xfrm>
              <a:off x="1227" y="1492"/>
              <a:ext cx="24" cy="67"/>
            </a:xfrm>
            <a:custGeom>
              <a:avLst/>
              <a:gdLst>
                <a:gd name="T0" fmla="*/ 0 w 24"/>
                <a:gd name="T1" fmla="*/ 73 h 73"/>
                <a:gd name="T2" fmla="*/ 24 w 24"/>
                <a:gd name="T3" fmla="*/ 73 h 73"/>
                <a:gd name="T4" fmla="*/ 11 w 24"/>
                <a:gd name="T5" fmla="*/ 0 h 73"/>
                <a:gd name="T6" fmla="*/ 0 w 24"/>
                <a:gd name="T7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73">
                  <a:moveTo>
                    <a:pt x="0" y="73"/>
                  </a:moveTo>
                  <a:lnTo>
                    <a:pt x="24" y="73"/>
                  </a:lnTo>
                  <a:lnTo>
                    <a:pt x="11" y="0"/>
                  </a:lnTo>
                  <a:lnTo>
                    <a:pt x="0" y="73"/>
                  </a:lnTo>
                  <a:close/>
                </a:path>
              </a:pathLst>
            </a:custGeom>
            <a:solidFill>
              <a:srgbClr val="0000FF"/>
            </a:solidFill>
            <a:ln w="19050" cmpd="sng">
              <a:solidFill>
                <a:srgbClr val="0000CC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78" name="Freeform 226"/>
            <p:cNvSpPr>
              <a:spLocks/>
            </p:cNvSpPr>
            <p:nvPr/>
          </p:nvSpPr>
          <p:spPr bwMode="auto">
            <a:xfrm>
              <a:off x="1227" y="1492"/>
              <a:ext cx="24" cy="67"/>
            </a:xfrm>
            <a:custGeom>
              <a:avLst/>
              <a:gdLst>
                <a:gd name="T0" fmla="*/ 0 w 24"/>
                <a:gd name="T1" fmla="*/ 73 h 73"/>
                <a:gd name="T2" fmla="*/ 24 w 24"/>
                <a:gd name="T3" fmla="*/ 73 h 73"/>
                <a:gd name="T4" fmla="*/ 11 w 24"/>
                <a:gd name="T5" fmla="*/ 0 h 73"/>
                <a:gd name="T6" fmla="*/ 0 w 24"/>
                <a:gd name="T7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73">
                  <a:moveTo>
                    <a:pt x="0" y="73"/>
                  </a:moveTo>
                  <a:lnTo>
                    <a:pt x="24" y="73"/>
                  </a:lnTo>
                  <a:lnTo>
                    <a:pt x="11" y="0"/>
                  </a:lnTo>
                  <a:lnTo>
                    <a:pt x="0" y="73"/>
                  </a:lnTo>
                  <a:close/>
                </a:path>
              </a:pathLst>
            </a:custGeom>
            <a:solidFill>
              <a:srgbClr val="0000CC"/>
            </a:solidFill>
            <a:ln w="19050" cmpd="sng">
              <a:solidFill>
                <a:srgbClr val="0000CC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79" name="Freeform 227"/>
            <p:cNvSpPr>
              <a:spLocks/>
            </p:cNvSpPr>
            <p:nvPr/>
          </p:nvSpPr>
          <p:spPr bwMode="auto">
            <a:xfrm>
              <a:off x="1227" y="1705"/>
              <a:ext cx="24" cy="60"/>
            </a:xfrm>
            <a:custGeom>
              <a:avLst/>
              <a:gdLst>
                <a:gd name="T0" fmla="*/ 0 w 24"/>
                <a:gd name="T1" fmla="*/ 0 h 74"/>
                <a:gd name="T2" fmla="*/ 24 w 24"/>
                <a:gd name="T3" fmla="*/ 0 h 74"/>
                <a:gd name="T4" fmla="*/ 11 w 24"/>
                <a:gd name="T5" fmla="*/ 74 h 74"/>
                <a:gd name="T6" fmla="*/ 0 w 24"/>
                <a:gd name="T7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74">
                  <a:moveTo>
                    <a:pt x="0" y="0"/>
                  </a:moveTo>
                  <a:lnTo>
                    <a:pt x="24" y="0"/>
                  </a:lnTo>
                  <a:lnTo>
                    <a:pt x="11" y="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/>
            </a:solidFill>
            <a:ln w="19050" cmpd="sng">
              <a:solidFill>
                <a:srgbClr val="0000CC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80" name="Freeform 228"/>
            <p:cNvSpPr>
              <a:spLocks/>
            </p:cNvSpPr>
            <p:nvPr/>
          </p:nvSpPr>
          <p:spPr bwMode="auto">
            <a:xfrm>
              <a:off x="1227" y="1705"/>
              <a:ext cx="24" cy="60"/>
            </a:xfrm>
            <a:custGeom>
              <a:avLst/>
              <a:gdLst>
                <a:gd name="T0" fmla="*/ 0 w 24"/>
                <a:gd name="T1" fmla="*/ 0 h 74"/>
                <a:gd name="T2" fmla="*/ 24 w 24"/>
                <a:gd name="T3" fmla="*/ 0 h 74"/>
                <a:gd name="T4" fmla="*/ 11 w 24"/>
                <a:gd name="T5" fmla="*/ 74 h 74"/>
                <a:gd name="T6" fmla="*/ 0 w 24"/>
                <a:gd name="T7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74">
                  <a:moveTo>
                    <a:pt x="0" y="0"/>
                  </a:moveTo>
                  <a:lnTo>
                    <a:pt x="24" y="0"/>
                  </a:lnTo>
                  <a:lnTo>
                    <a:pt x="11" y="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CC"/>
            </a:solidFill>
            <a:ln w="19050" cmpd="sng">
              <a:solidFill>
                <a:srgbClr val="0000CC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81" name="Freeform 229"/>
            <p:cNvSpPr>
              <a:spLocks/>
            </p:cNvSpPr>
            <p:nvPr/>
          </p:nvSpPr>
          <p:spPr bwMode="auto">
            <a:xfrm>
              <a:off x="1118" y="1614"/>
              <a:ext cx="97" cy="42"/>
            </a:xfrm>
            <a:custGeom>
              <a:avLst/>
              <a:gdLst>
                <a:gd name="T0" fmla="*/ 113 w 114"/>
                <a:gd name="T1" fmla="*/ 50 h 52"/>
                <a:gd name="T2" fmla="*/ 111 w 114"/>
                <a:gd name="T3" fmla="*/ 46 h 52"/>
                <a:gd name="T4" fmla="*/ 108 w 114"/>
                <a:gd name="T5" fmla="*/ 42 h 52"/>
                <a:gd name="T6" fmla="*/ 106 w 114"/>
                <a:gd name="T7" fmla="*/ 39 h 52"/>
                <a:gd name="T8" fmla="*/ 103 w 114"/>
                <a:gd name="T9" fmla="*/ 35 h 52"/>
                <a:gd name="T10" fmla="*/ 100 w 114"/>
                <a:gd name="T11" fmla="*/ 32 h 52"/>
                <a:gd name="T12" fmla="*/ 96 w 114"/>
                <a:gd name="T13" fmla="*/ 28 h 52"/>
                <a:gd name="T14" fmla="*/ 91 w 114"/>
                <a:gd name="T15" fmla="*/ 25 h 52"/>
                <a:gd name="T16" fmla="*/ 88 w 114"/>
                <a:gd name="T17" fmla="*/ 23 h 52"/>
                <a:gd name="T18" fmla="*/ 84 w 114"/>
                <a:gd name="T19" fmla="*/ 20 h 52"/>
                <a:gd name="T20" fmla="*/ 79 w 114"/>
                <a:gd name="T21" fmla="*/ 18 h 52"/>
                <a:gd name="T22" fmla="*/ 74 w 114"/>
                <a:gd name="T23" fmla="*/ 16 h 52"/>
                <a:gd name="T24" fmla="*/ 69 w 114"/>
                <a:gd name="T25" fmla="*/ 14 h 52"/>
                <a:gd name="T26" fmla="*/ 65 w 114"/>
                <a:gd name="T27" fmla="*/ 11 h 52"/>
                <a:gd name="T28" fmla="*/ 59 w 114"/>
                <a:gd name="T29" fmla="*/ 10 h 52"/>
                <a:gd name="T30" fmla="*/ 23 w 114"/>
                <a:gd name="T31" fmla="*/ 1 h 52"/>
                <a:gd name="T32" fmla="*/ 20 w 114"/>
                <a:gd name="T33" fmla="*/ 0 h 52"/>
                <a:gd name="T34" fmla="*/ 17 w 114"/>
                <a:gd name="T35" fmla="*/ 0 h 52"/>
                <a:gd name="T36" fmla="*/ 14 w 114"/>
                <a:gd name="T37" fmla="*/ 0 h 52"/>
                <a:gd name="T38" fmla="*/ 11 w 114"/>
                <a:gd name="T39" fmla="*/ 0 h 52"/>
                <a:gd name="T40" fmla="*/ 8 w 114"/>
                <a:gd name="T41" fmla="*/ 1 h 52"/>
                <a:gd name="T42" fmla="*/ 6 w 114"/>
                <a:gd name="T43" fmla="*/ 1 h 52"/>
                <a:gd name="T44" fmla="*/ 4 w 114"/>
                <a:gd name="T45" fmla="*/ 3 h 52"/>
                <a:gd name="T46" fmla="*/ 3 w 114"/>
                <a:gd name="T47" fmla="*/ 4 h 52"/>
                <a:gd name="T48" fmla="*/ 1 w 114"/>
                <a:gd name="T49" fmla="*/ 5 h 52"/>
                <a:gd name="T50" fmla="*/ 0 w 114"/>
                <a:gd name="T51" fmla="*/ 7 h 52"/>
                <a:gd name="T52" fmla="*/ 0 w 114"/>
                <a:gd name="T53" fmla="*/ 9 h 52"/>
                <a:gd name="T54" fmla="*/ 0 w 114"/>
                <a:gd name="T55" fmla="*/ 11 h 52"/>
                <a:gd name="T56" fmla="*/ 0 w 114"/>
                <a:gd name="T57" fmla="*/ 14 h 52"/>
                <a:gd name="T58" fmla="*/ 0 w 114"/>
                <a:gd name="T59" fmla="*/ 17 h 52"/>
                <a:gd name="T60" fmla="*/ 1 w 114"/>
                <a:gd name="T61" fmla="*/ 19 h 52"/>
                <a:gd name="T62" fmla="*/ 3 w 114"/>
                <a:gd name="T63" fmla="*/ 21 h 52"/>
                <a:gd name="T64" fmla="*/ 4 w 114"/>
                <a:gd name="T65" fmla="*/ 23 h 52"/>
                <a:gd name="T66" fmla="*/ 6 w 114"/>
                <a:gd name="T67" fmla="*/ 25 h 52"/>
                <a:gd name="T68" fmla="*/ 8 w 114"/>
                <a:gd name="T69" fmla="*/ 27 h 52"/>
                <a:gd name="T70" fmla="*/ 11 w 114"/>
                <a:gd name="T71" fmla="*/ 30 h 52"/>
                <a:gd name="T72" fmla="*/ 14 w 114"/>
                <a:gd name="T73" fmla="*/ 32 h 52"/>
                <a:gd name="T74" fmla="*/ 17 w 114"/>
                <a:gd name="T75" fmla="*/ 33 h 52"/>
                <a:gd name="T76" fmla="*/ 20 w 114"/>
                <a:gd name="T77" fmla="*/ 35 h 52"/>
                <a:gd name="T78" fmla="*/ 23 w 114"/>
                <a:gd name="T79" fmla="*/ 36 h 52"/>
                <a:gd name="T80" fmla="*/ 37 w 114"/>
                <a:gd name="T81" fmla="*/ 39 h 52"/>
                <a:gd name="T82" fmla="*/ 40 w 114"/>
                <a:gd name="T83" fmla="*/ 40 h 52"/>
                <a:gd name="T84" fmla="*/ 43 w 114"/>
                <a:gd name="T85" fmla="*/ 41 h 52"/>
                <a:gd name="T86" fmla="*/ 47 w 114"/>
                <a:gd name="T87" fmla="*/ 41 h 52"/>
                <a:gd name="T88" fmla="*/ 50 w 114"/>
                <a:gd name="T89" fmla="*/ 40 h 52"/>
                <a:gd name="T90" fmla="*/ 52 w 114"/>
                <a:gd name="T91" fmla="*/ 40 h 52"/>
                <a:gd name="T92" fmla="*/ 55 w 114"/>
                <a:gd name="T93" fmla="*/ 39 h 52"/>
                <a:gd name="T94" fmla="*/ 57 w 114"/>
                <a:gd name="T95" fmla="*/ 38 h 52"/>
                <a:gd name="T96" fmla="*/ 59 w 114"/>
                <a:gd name="T97" fmla="*/ 37 h 52"/>
                <a:gd name="T98" fmla="*/ 60 w 114"/>
                <a:gd name="T99" fmla="*/ 36 h 52"/>
                <a:gd name="T100" fmla="*/ 62 w 114"/>
                <a:gd name="T101" fmla="*/ 34 h 52"/>
                <a:gd name="T102" fmla="*/ 63 w 114"/>
                <a:gd name="T103" fmla="*/ 32 h 52"/>
                <a:gd name="T104" fmla="*/ 63 w 114"/>
                <a:gd name="T105" fmla="*/ 30 h 52"/>
                <a:gd name="T106" fmla="*/ 63 w 114"/>
                <a:gd name="T107" fmla="*/ 1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4" h="52">
                  <a:moveTo>
                    <a:pt x="114" y="52"/>
                  </a:moveTo>
                  <a:lnTo>
                    <a:pt x="113" y="50"/>
                  </a:lnTo>
                  <a:lnTo>
                    <a:pt x="112" y="48"/>
                  </a:lnTo>
                  <a:lnTo>
                    <a:pt x="111" y="46"/>
                  </a:lnTo>
                  <a:lnTo>
                    <a:pt x="109" y="44"/>
                  </a:lnTo>
                  <a:lnTo>
                    <a:pt x="108" y="42"/>
                  </a:lnTo>
                  <a:lnTo>
                    <a:pt x="107" y="40"/>
                  </a:lnTo>
                  <a:lnTo>
                    <a:pt x="106" y="39"/>
                  </a:lnTo>
                  <a:lnTo>
                    <a:pt x="104" y="37"/>
                  </a:lnTo>
                  <a:lnTo>
                    <a:pt x="103" y="35"/>
                  </a:lnTo>
                  <a:lnTo>
                    <a:pt x="101" y="34"/>
                  </a:lnTo>
                  <a:lnTo>
                    <a:pt x="100" y="32"/>
                  </a:lnTo>
                  <a:lnTo>
                    <a:pt x="98" y="31"/>
                  </a:lnTo>
                  <a:lnTo>
                    <a:pt x="96" y="28"/>
                  </a:lnTo>
                  <a:lnTo>
                    <a:pt x="93" y="27"/>
                  </a:lnTo>
                  <a:lnTo>
                    <a:pt x="91" y="25"/>
                  </a:lnTo>
                  <a:lnTo>
                    <a:pt x="90" y="24"/>
                  </a:lnTo>
                  <a:lnTo>
                    <a:pt x="88" y="23"/>
                  </a:lnTo>
                  <a:lnTo>
                    <a:pt x="86" y="21"/>
                  </a:lnTo>
                  <a:lnTo>
                    <a:pt x="84" y="20"/>
                  </a:lnTo>
                  <a:lnTo>
                    <a:pt x="81" y="19"/>
                  </a:lnTo>
                  <a:lnTo>
                    <a:pt x="79" y="18"/>
                  </a:lnTo>
                  <a:lnTo>
                    <a:pt x="76" y="17"/>
                  </a:lnTo>
                  <a:lnTo>
                    <a:pt x="74" y="16"/>
                  </a:lnTo>
                  <a:lnTo>
                    <a:pt x="72" y="15"/>
                  </a:lnTo>
                  <a:lnTo>
                    <a:pt x="69" y="14"/>
                  </a:lnTo>
                  <a:lnTo>
                    <a:pt x="67" y="13"/>
                  </a:lnTo>
                  <a:lnTo>
                    <a:pt x="65" y="11"/>
                  </a:lnTo>
                  <a:lnTo>
                    <a:pt x="63" y="10"/>
                  </a:lnTo>
                  <a:lnTo>
                    <a:pt x="59" y="10"/>
                  </a:lnTo>
                  <a:lnTo>
                    <a:pt x="24" y="1"/>
                  </a:lnTo>
                  <a:lnTo>
                    <a:pt x="23" y="1"/>
                  </a:lnTo>
                  <a:lnTo>
                    <a:pt x="21" y="0"/>
                  </a:lnTo>
                  <a:lnTo>
                    <a:pt x="20" y="0"/>
                  </a:lnTo>
                  <a:lnTo>
                    <a:pt x="19" y="0"/>
                  </a:lnTo>
                  <a:lnTo>
                    <a:pt x="17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8" y="1"/>
                  </a:lnTo>
                  <a:lnTo>
                    <a:pt x="7" y="1"/>
                  </a:lnTo>
                  <a:lnTo>
                    <a:pt x="6" y="1"/>
                  </a:lnTo>
                  <a:lnTo>
                    <a:pt x="5" y="2"/>
                  </a:lnTo>
                  <a:lnTo>
                    <a:pt x="4" y="3"/>
                  </a:lnTo>
                  <a:lnTo>
                    <a:pt x="3" y="3"/>
                  </a:lnTo>
                  <a:lnTo>
                    <a:pt x="3" y="4"/>
                  </a:lnTo>
                  <a:lnTo>
                    <a:pt x="2" y="5"/>
                  </a:lnTo>
                  <a:lnTo>
                    <a:pt x="1" y="5"/>
                  </a:lnTo>
                  <a:lnTo>
                    <a:pt x="1" y="6"/>
                  </a:lnTo>
                  <a:lnTo>
                    <a:pt x="0" y="7"/>
                  </a:lnTo>
                  <a:lnTo>
                    <a:pt x="0" y="8"/>
                  </a:lnTo>
                  <a:lnTo>
                    <a:pt x="0" y="9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4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1" y="18"/>
                  </a:lnTo>
                  <a:lnTo>
                    <a:pt x="1" y="19"/>
                  </a:lnTo>
                  <a:lnTo>
                    <a:pt x="2" y="20"/>
                  </a:lnTo>
                  <a:lnTo>
                    <a:pt x="3" y="21"/>
                  </a:lnTo>
                  <a:lnTo>
                    <a:pt x="3" y="22"/>
                  </a:lnTo>
                  <a:lnTo>
                    <a:pt x="4" y="23"/>
                  </a:lnTo>
                  <a:lnTo>
                    <a:pt x="5" y="24"/>
                  </a:lnTo>
                  <a:lnTo>
                    <a:pt x="6" y="25"/>
                  </a:lnTo>
                  <a:lnTo>
                    <a:pt x="7" y="26"/>
                  </a:lnTo>
                  <a:lnTo>
                    <a:pt x="8" y="27"/>
                  </a:lnTo>
                  <a:lnTo>
                    <a:pt x="9" y="28"/>
                  </a:lnTo>
                  <a:lnTo>
                    <a:pt x="11" y="30"/>
                  </a:lnTo>
                  <a:lnTo>
                    <a:pt x="13" y="31"/>
                  </a:lnTo>
                  <a:lnTo>
                    <a:pt x="14" y="32"/>
                  </a:lnTo>
                  <a:lnTo>
                    <a:pt x="16" y="33"/>
                  </a:lnTo>
                  <a:lnTo>
                    <a:pt x="17" y="33"/>
                  </a:lnTo>
                  <a:lnTo>
                    <a:pt x="19" y="34"/>
                  </a:lnTo>
                  <a:lnTo>
                    <a:pt x="20" y="35"/>
                  </a:lnTo>
                  <a:lnTo>
                    <a:pt x="21" y="35"/>
                  </a:lnTo>
                  <a:lnTo>
                    <a:pt x="23" y="36"/>
                  </a:lnTo>
                  <a:lnTo>
                    <a:pt x="24" y="36"/>
                  </a:lnTo>
                  <a:lnTo>
                    <a:pt x="37" y="39"/>
                  </a:lnTo>
                  <a:lnTo>
                    <a:pt x="39" y="40"/>
                  </a:lnTo>
                  <a:lnTo>
                    <a:pt x="40" y="40"/>
                  </a:lnTo>
                  <a:lnTo>
                    <a:pt x="42" y="40"/>
                  </a:lnTo>
                  <a:lnTo>
                    <a:pt x="43" y="41"/>
                  </a:lnTo>
                  <a:lnTo>
                    <a:pt x="46" y="41"/>
                  </a:lnTo>
                  <a:lnTo>
                    <a:pt x="47" y="41"/>
                  </a:lnTo>
                  <a:lnTo>
                    <a:pt x="49" y="41"/>
                  </a:lnTo>
                  <a:lnTo>
                    <a:pt x="50" y="40"/>
                  </a:lnTo>
                  <a:lnTo>
                    <a:pt x="51" y="40"/>
                  </a:lnTo>
                  <a:lnTo>
                    <a:pt x="52" y="40"/>
                  </a:lnTo>
                  <a:lnTo>
                    <a:pt x="54" y="40"/>
                  </a:lnTo>
                  <a:lnTo>
                    <a:pt x="55" y="39"/>
                  </a:lnTo>
                  <a:lnTo>
                    <a:pt x="56" y="39"/>
                  </a:lnTo>
                  <a:lnTo>
                    <a:pt x="57" y="38"/>
                  </a:lnTo>
                  <a:lnTo>
                    <a:pt x="58" y="38"/>
                  </a:lnTo>
                  <a:lnTo>
                    <a:pt x="59" y="37"/>
                  </a:lnTo>
                  <a:lnTo>
                    <a:pt x="59" y="36"/>
                  </a:lnTo>
                  <a:lnTo>
                    <a:pt x="60" y="36"/>
                  </a:lnTo>
                  <a:lnTo>
                    <a:pt x="62" y="35"/>
                  </a:lnTo>
                  <a:lnTo>
                    <a:pt x="62" y="34"/>
                  </a:lnTo>
                  <a:lnTo>
                    <a:pt x="63" y="33"/>
                  </a:lnTo>
                  <a:lnTo>
                    <a:pt x="63" y="32"/>
                  </a:lnTo>
                  <a:lnTo>
                    <a:pt x="63" y="31"/>
                  </a:lnTo>
                  <a:lnTo>
                    <a:pt x="63" y="30"/>
                  </a:lnTo>
                  <a:lnTo>
                    <a:pt x="63" y="28"/>
                  </a:lnTo>
                  <a:lnTo>
                    <a:pt x="63" y="10"/>
                  </a:lnTo>
                </a:path>
              </a:pathLst>
            </a:custGeom>
            <a:noFill/>
            <a:ln w="1905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82182" name="Group 230"/>
          <p:cNvGrpSpPr>
            <a:grpSpLocks/>
          </p:cNvGrpSpPr>
          <p:nvPr/>
        </p:nvGrpSpPr>
        <p:grpSpPr bwMode="auto">
          <a:xfrm>
            <a:off x="2371725" y="1174750"/>
            <a:ext cx="355600" cy="866775"/>
            <a:chOff x="1494" y="740"/>
            <a:chExt cx="224" cy="546"/>
          </a:xfrm>
        </p:grpSpPr>
        <p:sp>
          <p:nvSpPr>
            <p:cNvPr id="382183" name="Line 231"/>
            <p:cNvSpPr>
              <a:spLocks noChangeShapeType="1"/>
            </p:cNvSpPr>
            <p:nvPr/>
          </p:nvSpPr>
          <p:spPr bwMode="auto">
            <a:xfrm flipH="1">
              <a:off x="1573" y="740"/>
              <a:ext cx="145" cy="0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84" name="Line 232"/>
            <p:cNvSpPr>
              <a:spLocks noChangeShapeType="1"/>
            </p:cNvSpPr>
            <p:nvPr/>
          </p:nvSpPr>
          <p:spPr bwMode="auto">
            <a:xfrm flipH="1">
              <a:off x="1573" y="1286"/>
              <a:ext cx="145" cy="0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85" name="Line 233"/>
            <p:cNvSpPr>
              <a:spLocks noChangeShapeType="1"/>
            </p:cNvSpPr>
            <p:nvPr/>
          </p:nvSpPr>
          <p:spPr bwMode="auto">
            <a:xfrm>
              <a:off x="1615" y="801"/>
              <a:ext cx="0" cy="419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86" name="Freeform 234"/>
            <p:cNvSpPr>
              <a:spLocks/>
            </p:cNvSpPr>
            <p:nvPr/>
          </p:nvSpPr>
          <p:spPr bwMode="auto">
            <a:xfrm>
              <a:off x="1603" y="740"/>
              <a:ext cx="24" cy="61"/>
            </a:xfrm>
            <a:custGeom>
              <a:avLst/>
              <a:gdLst>
                <a:gd name="T0" fmla="*/ 0 w 24"/>
                <a:gd name="T1" fmla="*/ 73 h 73"/>
                <a:gd name="T2" fmla="*/ 24 w 24"/>
                <a:gd name="T3" fmla="*/ 73 h 73"/>
                <a:gd name="T4" fmla="*/ 12 w 24"/>
                <a:gd name="T5" fmla="*/ 0 h 73"/>
                <a:gd name="T6" fmla="*/ 0 w 24"/>
                <a:gd name="T7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73">
                  <a:moveTo>
                    <a:pt x="0" y="73"/>
                  </a:moveTo>
                  <a:lnTo>
                    <a:pt x="24" y="73"/>
                  </a:lnTo>
                  <a:lnTo>
                    <a:pt x="12" y="0"/>
                  </a:lnTo>
                  <a:lnTo>
                    <a:pt x="0" y="73"/>
                  </a:lnTo>
                  <a:close/>
                </a:path>
              </a:pathLst>
            </a:custGeom>
            <a:solidFill>
              <a:srgbClr val="0000FF"/>
            </a:solidFill>
            <a:ln w="19050" cmpd="sng">
              <a:solidFill>
                <a:srgbClr val="0000CC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87" name="Freeform 235"/>
            <p:cNvSpPr>
              <a:spLocks/>
            </p:cNvSpPr>
            <p:nvPr/>
          </p:nvSpPr>
          <p:spPr bwMode="auto">
            <a:xfrm>
              <a:off x="1603" y="740"/>
              <a:ext cx="24" cy="61"/>
            </a:xfrm>
            <a:custGeom>
              <a:avLst/>
              <a:gdLst>
                <a:gd name="T0" fmla="*/ 0 w 24"/>
                <a:gd name="T1" fmla="*/ 73 h 73"/>
                <a:gd name="T2" fmla="*/ 24 w 24"/>
                <a:gd name="T3" fmla="*/ 73 h 73"/>
                <a:gd name="T4" fmla="*/ 12 w 24"/>
                <a:gd name="T5" fmla="*/ 0 h 73"/>
                <a:gd name="T6" fmla="*/ 0 w 24"/>
                <a:gd name="T7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73">
                  <a:moveTo>
                    <a:pt x="0" y="73"/>
                  </a:moveTo>
                  <a:lnTo>
                    <a:pt x="24" y="73"/>
                  </a:lnTo>
                  <a:lnTo>
                    <a:pt x="12" y="0"/>
                  </a:lnTo>
                  <a:lnTo>
                    <a:pt x="0" y="73"/>
                  </a:lnTo>
                  <a:close/>
                </a:path>
              </a:pathLst>
            </a:custGeom>
            <a:solidFill>
              <a:srgbClr val="0000CC"/>
            </a:solidFill>
            <a:ln w="19050" cmpd="sng">
              <a:solidFill>
                <a:srgbClr val="0000CC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88" name="Freeform 236"/>
            <p:cNvSpPr>
              <a:spLocks/>
            </p:cNvSpPr>
            <p:nvPr/>
          </p:nvSpPr>
          <p:spPr bwMode="auto">
            <a:xfrm>
              <a:off x="1603" y="1220"/>
              <a:ext cx="24" cy="66"/>
            </a:xfrm>
            <a:custGeom>
              <a:avLst/>
              <a:gdLst>
                <a:gd name="T0" fmla="*/ 0 w 24"/>
                <a:gd name="T1" fmla="*/ 0 h 74"/>
                <a:gd name="T2" fmla="*/ 24 w 24"/>
                <a:gd name="T3" fmla="*/ 0 h 74"/>
                <a:gd name="T4" fmla="*/ 12 w 24"/>
                <a:gd name="T5" fmla="*/ 74 h 74"/>
                <a:gd name="T6" fmla="*/ 0 w 24"/>
                <a:gd name="T7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74">
                  <a:moveTo>
                    <a:pt x="0" y="0"/>
                  </a:moveTo>
                  <a:lnTo>
                    <a:pt x="24" y="0"/>
                  </a:lnTo>
                  <a:lnTo>
                    <a:pt x="12" y="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/>
            </a:solidFill>
            <a:ln w="19050" cmpd="sng">
              <a:solidFill>
                <a:srgbClr val="0000CC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89" name="Freeform 237"/>
            <p:cNvSpPr>
              <a:spLocks/>
            </p:cNvSpPr>
            <p:nvPr/>
          </p:nvSpPr>
          <p:spPr bwMode="auto">
            <a:xfrm>
              <a:off x="1603" y="1220"/>
              <a:ext cx="24" cy="66"/>
            </a:xfrm>
            <a:custGeom>
              <a:avLst/>
              <a:gdLst>
                <a:gd name="T0" fmla="*/ 0 w 24"/>
                <a:gd name="T1" fmla="*/ 0 h 74"/>
                <a:gd name="T2" fmla="*/ 24 w 24"/>
                <a:gd name="T3" fmla="*/ 0 h 74"/>
                <a:gd name="T4" fmla="*/ 12 w 24"/>
                <a:gd name="T5" fmla="*/ 74 h 74"/>
                <a:gd name="T6" fmla="*/ 0 w 24"/>
                <a:gd name="T7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74">
                  <a:moveTo>
                    <a:pt x="0" y="0"/>
                  </a:moveTo>
                  <a:lnTo>
                    <a:pt x="24" y="0"/>
                  </a:lnTo>
                  <a:lnTo>
                    <a:pt x="12" y="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CC"/>
            </a:solidFill>
            <a:ln w="19050" cmpd="sng">
              <a:solidFill>
                <a:srgbClr val="0000CC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90" name="Line 238"/>
            <p:cNvSpPr>
              <a:spLocks noChangeShapeType="1"/>
            </p:cNvSpPr>
            <p:nvPr/>
          </p:nvSpPr>
          <p:spPr bwMode="auto">
            <a:xfrm flipH="1" flipV="1">
              <a:off x="1494" y="1031"/>
              <a:ext cx="97" cy="55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91" name="Freeform 239"/>
            <p:cNvSpPr>
              <a:spLocks/>
            </p:cNvSpPr>
            <p:nvPr/>
          </p:nvSpPr>
          <p:spPr bwMode="auto">
            <a:xfrm>
              <a:off x="1512" y="1031"/>
              <a:ext cx="61" cy="55"/>
            </a:xfrm>
            <a:custGeom>
              <a:avLst/>
              <a:gdLst>
                <a:gd name="T0" fmla="*/ 35 w 76"/>
                <a:gd name="T1" fmla="*/ 1 h 58"/>
                <a:gd name="T2" fmla="*/ 32 w 76"/>
                <a:gd name="T3" fmla="*/ 1 h 58"/>
                <a:gd name="T4" fmla="*/ 28 w 76"/>
                <a:gd name="T5" fmla="*/ 0 h 58"/>
                <a:gd name="T6" fmla="*/ 25 w 76"/>
                <a:gd name="T7" fmla="*/ 0 h 58"/>
                <a:gd name="T8" fmla="*/ 20 w 76"/>
                <a:gd name="T9" fmla="*/ 0 h 58"/>
                <a:gd name="T10" fmla="*/ 17 w 76"/>
                <a:gd name="T11" fmla="*/ 1 h 58"/>
                <a:gd name="T12" fmla="*/ 14 w 76"/>
                <a:gd name="T13" fmla="*/ 1 h 58"/>
                <a:gd name="T14" fmla="*/ 11 w 76"/>
                <a:gd name="T15" fmla="*/ 2 h 58"/>
                <a:gd name="T16" fmla="*/ 9 w 76"/>
                <a:gd name="T17" fmla="*/ 5 h 58"/>
                <a:gd name="T18" fmla="*/ 6 w 76"/>
                <a:gd name="T19" fmla="*/ 6 h 58"/>
                <a:gd name="T20" fmla="*/ 3 w 76"/>
                <a:gd name="T21" fmla="*/ 8 h 58"/>
                <a:gd name="T22" fmla="*/ 2 w 76"/>
                <a:gd name="T23" fmla="*/ 10 h 58"/>
                <a:gd name="T24" fmla="*/ 1 w 76"/>
                <a:gd name="T25" fmla="*/ 12 h 58"/>
                <a:gd name="T26" fmla="*/ 0 w 76"/>
                <a:gd name="T27" fmla="*/ 15 h 58"/>
                <a:gd name="T28" fmla="*/ 0 w 76"/>
                <a:gd name="T29" fmla="*/ 17 h 58"/>
                <a:gd name="T30" fmla="*/ 0 w 76"/>
                <a:gd name="T31" fmla="*/ 21 h 58"/>
                <a:gd name="T32" fmla="*/ 0 w 76"/>
                <a:gd name="T33" fmla="*/ 23 h 58"/>
                <a:gd name="T34" fmla="*/ 1 w 76"/>
                <a:gd name="T35" fmla="*/ 26 h 58"/>
                <a:gd name="T36" fmla="*/ 2 w 76"/>
                <a:gd name="T37" fmla="*/ 29 h 58"/>
                <a:gd name="T38" fmla="*/ 3 w 76"/>
                <a:gd name="T39" fmla="*/ 32 h 58"/>
                <a:gd name="T40" fmla="*/ 6 w 76"/>
                <a:gd name="T41" fmla="*/ 35 h 58"/>
                <a:gd name="T42" fmla="*/ 9 w 76"/>
                <a:gd name="T43" fmla="*/ 38 h 58"/>
                <a:gd name="T44" fmla="*/ 11 w 76"/>
                <a:gd name="T45" fmla="*/ 41 h 58"/>
                <a:gd name="T46" fmla="*/ 14 w 76"/>
                <a:gd name="T47" fmla="*/ 43 h 58"/>
                <a:gd name="T48" fmla="*/ 17 w 76"/>
                <a:gd name="T49" fmla="*/ 46 h 58"/>
                <a:gd name="T50" fmla="*/ 20 w 76"/>
                <a:gd name="T51" fmla="*/ 48 h 58"/>
                <a:gd name="T52" fmla="*/ 25 w 76"/>
                <a:gd name="T53" fmla="*/ 50 h 58"/>
                <a:gd name="T54" fmla="*/ 28 w 76"/>
                <a:gd name="T55" fmla="*/ 53 h 58"/>
                <a:gd name="T56" fmla="*/ 32 w 76"/>
                <a:gd name="T57" fmla="*/ 54 h 58"/>
                <a:gd name="T58" fmla="*/ 35 w 76"/>
                <a:gd name="T59" fmla="*/ 55 h 58"/>
                <a:gd name="T60" fmla="*/ 40 w 76"/>
                <a:gd name="T61" fmla="*/ 56 h 58"/>
                <a:gd name="T62" fmla="*/ 44 w 76"/>
                <a:gd name="T63" fmla="*/ 57 h 58"/>
                <a:gd name="T64" fmla="*/ 48 w 76"/>
                <a:gd name="T65" fmla="*/ 58 h 58"/>
                <a:gd name="T66" fmla="*/ 51 w 76"/>
                <a:gd name="T67" fmla="*/ 58 h 58"/>
                <a:gd name="T68" fmla="*/ 56 w 76"/>
                <a:gd name="T69" fmla="*/ 58 h 58"/>
                <a:gd name="T70" fmla="*/ 59 w 76"/>
                <a:gd name="T71" fmla="*/ 57 h 58"/>
                <a:gd name="T72" fmla="*/ 62 w 76"/>
                <a:gd name="T73" fmla="*/ 56 h 58"/>
                <a:gd name="T74" fmla="*/ 65 w 76"/>
                <a:gd name="T75" fmla="*/ 55 h 58"/>
                <a:gd name="T76" fmla="*/ 67 w 76"/>
                <a:gd name="T77" fmla="*/ 54 h 58"/>
                <a:gd name="T78" fmla="*/ 69 w 76"/>
                <a:gd name="T79" fmla="*/ 53 h 58"/>
                <a:gd name="T80" fmla="*/ 72 w 76"/>
                <a:gd name="T81" fmla="*/ 50 h 58"/>
                <a:gd name="T82" fmla="*/ 74 w 76"/>
                <a:gd name="T83" fmla="*/ 48 h 58"/>
                <a:gd name="T84" fmla="*/ 75 w 76"/>
                <a:gd name="T85" fmla="*/ 46 h 58"/>
                <a:gd name="T86" fmla="*/ 76 w 76"/>
                <a:gd name="T87" fmla="*/ 43 h 58"/>
                <a:gd name="T88" fmla="*/ 76 w 76"/>
                <a:gd name="T89" fmla="*/ 41 h 58"/>
                <a:gd name="T90" fmla="*/ 76 w 76"/>
                <a:gd name="T91" fmla="*/ 38 h 58"/>
                <a:gd name="T92" fmla="*/ 76 w 76"/>
                <a:gd name="T93" fmla="*/ 35 h 58"/>
                <a:gd name="T94" fmla="*/ 75 w 76"/>
                <a:gd name="T95" fmla="*/ 32 h 58"/>
                <a:gd name="T96" fmla="*/ 74 w 76"/>
                <a:gd name="T97" fmla="*/ 29 h 58"/>
                <a:gd name="T98" fmla="*/ 72 w 76"/>
                <a:gd name="T99" fmla="*/ 26 h 58"/>
                <a:gd name="T100" fmla="*/ 69 w 76"/>
                <a:gd name="T101" fmla="*/ 23 h 58"/>
                <a:gd name="T102" fmla="*/ 67 w 76"/>
                <a:gd name="T103" fmla="*/ 21 h 58"/>
                <a:gd name="T104" fmla="*/ 65 w 76"/>
                <a:gd name="T105" fmla="*/ 17 h 58"/>
                <a:gd name="T106" fmla="*/ 62 w 76"/>
                <a:gd name="T107" fmla="*/ 15 h 58"/>
                <a:gd name="T108" fmla="*/ 59 w 76"/>
                <a:gd name="T109" fmla="*/ 12 h 58"/>
                <a:gd name="T110" fmla="*/ 56 w 76"/>
                <a:gd name="T111" fmla="*/ 10 h 58"/>
                <a:gd name="T112" fmla="*/ 51 w 76"/>
                <a:gd name="T113" fmla="*/ 8 h 58"/>
                <a:gd name="T114" fmla="*/ 48 w 76"/>
                <a:gd name="T115" fmla="*/ 6 h 58"/>
                <a:gd name="T116" fmla="*/ 44 w 76"/>
                <a:gd name="T117" fmla="*/ 5 h 58"/>
                <a:gd name="T118" fmla="*/ 40 w 76"/>
                <a:gd name="T119" fmla="*/ 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6" h="58">
                  <a:moveTo>
                    <a:pt x="38" y="2"/>
                  </a:moveTo>
                  <a:lnTo>
                    <a:pt x="35" y="1"/>
                  </a:lnTo>
                  <a:lnTo>
                    <a:pt x="34" y="1"/>
                  </a:lnTo>
                  <a:lnTo>
                    <a:pt x="32" y="1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6" y="0"/>
                  </a:lnTo>
                  <a:lnTo>
                    <a:pt x="25" y="0"/>
                  </a:lnTo>
                  <a:lnTo>
                    <a:pt x="23" y="0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7" y="1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2" y="2"/>
                  </a:lnTo>
                  <a:lnTo>
                    <a:pt x="11" y="2"/>
                  </a:lnTo>
                  <a:lnTo>
                    <a:pt x="10" y="4"/>
                  </a:lnTo>
                  <a:lnTo>
                    <a:pt x="9" y="5"/>
                  </a:lnTo>
                  <a:lnTo>
                    <a:pt x="7" y="5"/>
                  </a:lnTo>
                  <a:lnTo>
                    <a:pt x="6" y="6"/>
                  </a:lnTo>
                  <a:lnTo>
                    <a:pt x="5" y="7"/>
                  </a:lnTo>
                  <a:lnTo>
                    <a:pt x="3" y="8"/>
                  </a:lnTo>
                  <a:lnTo>
                    <a:pt x="3" y="9"/>
                  </a:lnTo>
                  <a:lnTo>
                    <a:pt x="2" y="10"/>
                  </a:lnTo>
                  <a:lnTo>
                    <a:pt x="1" y="11"/>
                  </a:lnTo>
                  <a:lnTo>
                    <a:pt x="1" y="12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0" y="16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0" y="22"/>
                  </a:lnTo>
                  <a:lnTo>
                    <a:pt x="0" y="23"/>
                  </a:lnTo>
                  <a:lnTo>
                    <a:pt x="0" y="25"/>
                  </a:lnTo>
                  <a:lnTo>
                    <a:pt x="1" y="26"/>
                  </a:lnTo>
                  <a:lnTo>
                    <a:pt x="1" y="28"/>
                  </a:lnTo>
                  <a:lnTo>
                    <a:pt x="2" y="29"/>
                  </a:lnTo>
                  <a:lnTo>
                    <a:pt x="3" y="30"/>
                  </a:lnTo>
                  <a:lnTo>
                    <a:pt x="3" y="32"/>
                  </a:lnTo>
                  <a:lnTo>
                    <a:pt x="5" y="33"/>
                  </a:lnTo>
                  <a:lnTo>
                    <a:pt x="6" y="35"/>
                  </a:lnTo>
                  <a:lnTo>
                    <a:pt x="7" y="37"/>
                  </a:lnTo>
                  <a:lnTo>
                    <a:pt x="9" y="38"/>
                  </a:lnTo>
                  <a:lnTo>
                    <a:pt x="10" y="40"/>
                  </a:lnTo>
                  <a:lnTo>
                    <a:pt x="11" y="41"/>
                  </a:lnTo>
                  <a:lnTo>
                    <a:pt x="12" y="42"/>
                  </a:lnTo>
                  <a:lnTo>
                    <a:pt x="14" y="43"/>
                  </a:lnTo>
                  <a:lnTo>
                    <a:pt x="15" y="45"/>
                  </a:lnTo>
                  <a:lnTo>
                    <a:pt x="17" y="46"/>
                  </a:lnTo>
                  <a:lnTo>
                    <a:pt x="18" y="47"/>
                  </a:lnTo>
                  <a:lnTo>
                    <a:pt x="20" y="48"/>
                  </a:lnTo>
                  <a:lnTo>
                    <a:pt x="23" y="49"/>
                  </a:lnTo>
                  <a:lnTo>
                    <a:pt x="25" y="50"/>
                  </a:lnTo>
                  <a:lnTo>
                    <a:pt x="26" y="51"/>
                  </a:lnTo>
                  <a:lnTo>
                    <a:pt x="28" y="53"/>
                  </a:lnTo>
                  <a:lnTo>
                    <a:pt x="30" y="53"/>
                  </a:lnTo>
                  <a:lnTo>
                    <a:pt x="32" y="54"/>
                  </a:lnTo>
                  <a:lnTo>
                    <a:pt x="34" y="55"/>
                  </a:lnTo>
                  <a:lnTo>
                    <a:pt x="35" y="55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2" y="57"/>
                  </a:lnTo>
                  <a:lnTo>
                    <a:pt x="44" y="57"/>
                  </a:lnTo>
                  <a:lnTo>
                    <a:pt x="46" y="57"/>
                  </a:lnTo>
                  <a:lnTo>
                    <a:pt x="48" y="58"/>
                  </a:lnTo>
                  <a:lnTo>
                    <a:pt x="49" y="58"/>
                  </a:lnTo>
                  <a:lnTo>
                    <a:pt x="51" y="58"/>
                  </a:lnTo>
                  <a:lnTo>
                    <a:pt x="53" y="58"/>
                  </a:lnTo>
                  <a:lnTo>
                    <a:pt x="56" y="58"/>
                  </a:lnTo>
                  <a:lnTo>
                    <a:pt x="57" y="57"/>
                  </a:lnTo>
                  <a:lnTo>
                    <a:pt x="59" y="57"/>
                  </a:lnTo>
                  <a:lnTo>
                    <a:pt x="60" y="57"/>
                  </a:lnTo>
                  <a:lnTo>
                    <a:pt x="62" y="56"/>
                  </a:lnTo>
                  <a:lnTo>
                    <a:pt x="63" y="56"/>
                  </a:lnTo>
                  <a:lnTo>
                    <a:pt x="65" y="55"/>
                  </a:lnTo>
                  <a:lnTo>
                    <a:pt x="66" y="55"/>
                  </a:lnTo>
                  <a:lnTo>
                    <a:pt x="67" y="54"/>
                  </a:lnTo>
                  <a:lnTo>
                    <a:pt x="68" y="53"/>
                  </a:lnTo>
                  <a:lnTo>
                    <a:pt x="69" y="53"/>
                  </a:lnTo>
                  <a:lnTo>
                    <a:pt x="71" y="51"/>
                  </a:lnTo>
                  <a:lnTo>
                    <a:pt x="72" y="50"/>
                  </a:lnTo>
                  <a:lnTo>
                    <a:pt x="73" y="49"/>
                  </a:lnTo>
                  <a:lnTo>
                    <a:pt x="74" y="48"/>
                  </a:lnTo>
                  <a:lnTo>
                    <a:pt x="74" y="47"/>
                  </a:lnTo>
                  <a:lnTo>
                    <a:pt x="75" y="46"/>
                  </a:lnTo>
                  <a:lnTo>
                    <a:pt x="75" y="45"/>
                  </a:lnTo>
                  <a:lnTo>
                    <a:pt x="76" y="43"/>
                  </a:lnTo>
                  <a:lnTo>
                    <a:pt x="76" y="42"/>
                  </a:lnTo>
                  <a:lnTo>
                    <a:pt x="76" y="41"/>
                  </a:lnTo>
                  <a:lnTo>
                    <a:pt x="76" y="40"/>
                  </a:lnTo>
                  <a:lnTo>
                    <a:pt x="76" y="38"/>
                  </a:lnTo>
                  <a:lnTo>
                    <a:pt x="76" y="37"/>
                  </a:lnTo>
                  <a:lnTo>
                    <a:pt x="76" y="35"/>
                  </a:lnTo>
                  <a:lnTo>
                    <a:pt x="75" y="33"/>
                  </a:lnTo>
                  <a:lnTo>
                    <a:pt x="75" y="32"/>
                  </a:lnTo>
                  <a:lnTo>
                    <a:pt x="74" y="30"/>
                  </a:lnTo>
                  <a:lnTo>
                    <a:pt x="74" y="29"/>
                  </a:lnTo>
                  <a:lnTo>
                    <a:pt x="73" y="28"/>
                  </a:lnTo>
                  <a:lnTo>
                    <a:pt x="72" y="26"/>
                  </a:lnTo>
                  <a:lnTo>
                    <a:pt x="71" y="25"/>
                  </a:lnTo>
                  <a:lnTo>
                    <a:pt x="69" y="23"/>
                  </a:lnTo>
                  <a:lnTo>
                    <a:pt x="68" y="22"/>
                  </a:lnTo>
                  <a:lnTo>
                    <a:pt x="67" y="21"/>
                  </a:lnTo>
                  <a:lnTo>
                    <a:pt x="66" y="18"/>
                  </a:lnTo>
                  <a:lnTo>
                    <a:pt x="65" y="17"/>
                  </a:lnTo>
                  <a:lnTo>
                    <a:pt x="63" y="16"/>
                  </a:lnTo>
                  <a:lnTo>
                    <a:pt x="62" y="15"/>
                  </a:lnTo>
                  <a:lnTo>
                    <a:pt x="60" y="13"/>
                  </a:lnTo>
                  <a:lnTo>
                    <a:pt x="59" y="12"/>
                  </a:lnTo>
                  <a:lnTo>
                    <a:pt x="57" y="11"/>
                  </a:lnTo>
                  <a:lnTo>
                    <a:pt x="56" y="10"/>
                  </a:lnTo>
                  <a:lnTo>
                    <a:pt x="53" y="9"/>
                  </a:lnTo>
                  <a:lnTo>
                    <a:pt x="51" y="8"/>
                  </a:lnTo>
                  <a:lnTo>
                    <a:pt x="49" y="7"/>
                  </a:lnTo>
                  <a:lnTo>
                    <a:pt x="48" y="6"/>
                  </a:lnTo>
                  <a:lnTo>
                    <a:pt x="46" y="5"/>
                  </a:lnTo>
                  <a:lnTo>
                    <a:pt x="44" y="5"/>
                  </a:lnTo>
                  <a:lnTo>
                    <a:pt x="42" y="4"/>
                  </a:lnTo>
                  <a:lnTo>
                    <a:pt x="40" y="2"/>
                  </a:lnTo>
                  <a:lnTo>
                    <a:pt x="38" y="2"/>
                  </a:lnTo>
                  <a:close/>
                </a:path>
              </a:pathLst>
            </a:custGeom>
            <a:noFill/>
            <a:ln w="1905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92" name="Freeform 240"/>
            <p:cNvSpPr>
              <a:spLocks/>
            </p:cNvSpPr>
            <p:nvPr/>
          </p:nvSpPr>
          <p:spPr bwMode="auto">
            <a:xfrm>
              <a:off x="1494" y="983"/>
              <a:ext cx="97" cy="30"/>
            </a:xfrm>
            <a:custGeom>
              <a:avLst/>
              <a:gdLst>
                <a:gd name="T0" fmla="*/ 114 w 114"/>
                <a:gd name="T1" fmla="*/ 31 h 31"/>
                <a:gd name="T2" fmla="*/ 0 w 114"/>
                <a:gd name="T3" fmla="*/ 0 h 31"/>
                <a:gd name="T4" fmla="*/ 26 w 114"/>
                <a:gd name="T5" fmla="*/ 24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4" h="31">
                  <a:moveTo>
                    <a:pt x="114" y="31"/>
                  </a:moveTo>
                  <a:lnTo>
                    <a:pt x="0" y="0"/>
                  </a:lnTo>
                  <a:lnTo>
                    <a:pt x="26" y="24"/>
                  </a:lnTo>
                </a:path>
              </a:pathLst>
            </a:custGeom>
            <a:noFill/>
            <a:ln w="1905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93" name="Freeform 241"/>
            <p:cNvSpPr>
              <a:spLocks/>
            </p:cNvSpPr>
            <p:nvPr/>
          </p:nvSpPr>
          <p:spPr bwMode="auto">
            <a:xfrm>
              <a:off x="1494" y="934"/>
              <a:ext cx="42" cy="37"/>
            </a:xfrm>
            <a:custGeom>
              <a:avLst/>
              <a:gdLst>
                <a:gd name="T0" fmla="*/ 24 w 50"/>
                <a:gd name="T1" fmla="*/ 1 h 39"/>
                <a:gd name="T2" fmla="*/ 20 w 50"/>
                <a:gd name="T3" fmla="*/ 1 h 39"/>
                <a:gd name="T4" fmla="*/ 17 w 50"/>
                <a:gd name="T5" fmla="*/ 0 h 39"/>
                <a:gd name="T6" fmla="*/ 14 w 50"/>
                <a:gd name="T7" fmla="*/ 1 h 39"/>
                <a:gd name="T8" fmla="*/ 12 w 50"/>
                <a:gd name="T9" fmla="*/ 1 h 39"/>
                <a:gd name="T10" fmla="*/ 9 w 50"/>
                <a:gd name="T11" fmla="*/ 1 h 39"/>
                <a:gd name="T12" fmla="*/ 6 w 50"/>
                <a:gd name="T13" fmla="*/ 2 h 39"/>
                <a:gd name="T14" fmla="*/ 4 w 50"/>
                <a:gd name="T15" fmla="*/ 4 h 39"/>
                <a:gd name="T16" fmla="*/ 3 w 50"/>
                <a:gd name="T17" fmla="*/ 6 h 39"/>
                <a:gd name="T18" fmla="*/ 1 w 50"/>
                <a:gd name="T19" fmla="*/ 7 h 39"/>
                <a:gd name="T20" fmla="*/ 0 w 50"/>
                <a:gd name="T21" fmla="*/ 9 h 39"/>
                <a:gd name="T22" fmla="*/ 0 w 50"/>
                <a:gd name="T23" fmla="*/ 11 h 39"/>
                <a:gd name="T24" fmla="*/ 0 w 50"/>
                <a:gd name="T25" fmla="*/ 13 h 39"/>
                <a:gd name="T26" fmla="*/ 0 w 50"/>
                <a:gd name="T27" fmla="*/ 15 h 39"/>
                <a:gd name="T28" fmla="*/ 0 w 50"/>
                <a:gd name="T29" fmla="*/ 17 h 39"/>
                <a:gd name="T30" fmla="*/ 1 w 50"/>
                <a:gd name="T31" fmla="*/ 21 h 39"/>
                <a:gd name="T32" fmla="*/ 3 w 50"/>
                <a:gd name="T33" fmla="*/ 23 h 39"/>
                <a:gd name="T34" fmla="*/ 4 w 50"/>
                <a:gd name="T35" fmla="*/ 25 h 39"/>
                <a:gd name="T36" fmla="*/ 6 w 50"/>
                <a:gd name="T37" fmla="*/ 27 h 39"/>
                <a:gd name="T38" fmla="*/ 9 w 50"/>
                <a:gd name="T39" fmla="*/ 29 h 39"/>
                <a:gd name="T40" fmla="*/ 12 w 50"/>
                <a:gd name="T41" fmla="*/ 31 h 39"/>
                <a:gd name="T42" fmla="*/ 14 w 50"/>
                <a:gd name="T43" fmla="*/ 33 h 39"/>
                <a:gd name="T44" fmla="*/ 17 w 50"/>
                <a:gd name="T45" fmla="*/ 34 h 39"/>
                <a:gd name="T46" fmla="*/ 20 w 50"/>
                <a:gd name="T47" fmla="*/ 37 h 39"/>
                <a:gd name="T48" fmla="*/ 24 w 50"/>
                <a:gd name="T49" fmla="*/ 38 h 39"/>
                <a:gd name="T50" fmla="*/ 27 w 50"/>
                <a:gd name="T51" fmla="*/ 38 h 39"/>
                <a:gd name="T52" fmla="*/ 30 w 50"/>
                <a:gd name="T53" fmla="*/ 39 h 39"/>
                <a:gd name="T54" fmla="*/ 33 w 50"/>
                <a:gd name="T55" fmla="*/ 39 h 39"/>
                <a:gd name="T56" fmla="*/ 36 w 50"/>
                <a:gd name="T57" fmla="*/ 39 h 39"/>
                <a:gd name="T58" fmla="*/ 38 w 50"/>
                <a:gd name="T59" fmla="*/ 39 h 39"/>
                <a:gd name="T60" fmla="*/ 42 w 50"/>
                <a:gd name="T61" fmla="*/ 38 h 39"/>
                <a:gd name="T62" fmla="*/ 44 w 50"/>
                <a:gd name="T63" fmla="*/ 37 h 39"/>
                <a:gd name="T64" fmla="*/ 46 w 50"/>
                <a:gd name="T65" fmla="*/ 36 h 39"/>
                <a:gd name="T66" fmla="*/ 47 w 50"/>
                <a:gd name="T67" fmla="*/ 34 h 39"/>
                <a:gd name="T68" fmla="*/ 49 w 50"/>
                <a:gd name="T69" fmla="*/ 32 h 39"/>
                <a:gd name="T70" fmla="*/ 50 w 50"/>
                <a:gd name="T71" fmla="*/ 30 h 39"/>
                <a:gd name="T72" fmla="*/ 50 w 50"/>
                <a:gd name="T73" fmla="*/ 28 h 39"/>
                <a:gd name="T74" fmla="*/ 50 w 50"/>
                <a:gd name="T75" fmla="*/ 26 h 39"/>
                <a:gd name="T76" fmla="*/ 50 w 50"/>
                <a:gd name="T77" fmla="*/ 24 h 39"/>
                <a:gd name="T78" fmla="*/ 49 w 50"/>
                <a:gd name="T79" fmla="*/ 21 h 39"/>
                <a:gd name="T80" fmla="*/ 48 w 50"/>
                <a:gd name="T81" fmla="*/ 18 h 39"/>
                <a:gd name="T82" fmla="*/ 47 w 50"/>
                <a:gd name="T83" fmla="*/ 16 h 39"/>
                <a:gd name="T84" fmla="*/ 45 w 50"/>
                <a:gd name="T85" fmla="*/ 14 h 39"/>
                <a:gd name="T86" fmla="*/ 43 w 50"/>
                <a:gd name="T87" fmla="*/ 12 h 39"/>
                <a:gd name="T88" fmla="*/ 41 w 50"/>
                <a:gd name="T89" fmla="*/ 10 h 39"/>
                <a:gd name="T90" fmla="*/ 37 w 50"/>
                <a:gd name="T91" fmla="*/ 8 h 39"/>
                <a:gd name="T92" fmla="*/ 34 w 50"/>
                <a:gd name="T93" fmla="*/ 6 h 39"/>
                <a:gd name="T94" fmla="*/ 31 w 50"/>
                <a:gd name="T95" fmla="*/ 5 h 39"/>
                <a:gd name="T96" fmla="*/ 29 w 50"/>
                <a:gd name="T97" fmla="*/ 4 h 39"/>
                <a:gd name="T98" fmla="*/ 26 w 50"/>
                <a:gd name="T99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" h="39">
                  <a:moveTo>
                    <a:pt x="26" y="2"/>
                  </a:moveTo>
                  <a:lnTo>
                    <a:pt x="24" y="1"/>
                  </a:lnTo>
                  <a:lnTo>
                    <a:pt x="22" y="1"/>
                  </a:lnTo>
                  <a:lnTo>
                    <a:pt x="20" y="1"/>
                  </a:lnTo>
                  <a:lnTo>
                    <a:pt x="19" y="1"/>
                  </a:lnTo>
                  <a:lnTo>
                    <a:pt x="17" y="0"/>
                  </a:lnTo>
                  <a:lnTo>
                    <a:pt x="16" y="0"/>
                  </a:lnTo>
                  <a:lnTo>
                    <a:pt x="14" y="1"/>
                  </a:lnTo>
                  <a:lnTo>
                    <a:pt x="13" y="1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2"/>
                  </a:lnTo>
                  <a:lnTo>
                    <a:pt x="5" y="4"/>
                  </a:lnTo>
                  <a:lnTo>
                    <a:pt x="4" y="4"/>
                  </a:lnTo>
                  <a:lnTo>
                    <a:pt x="3" y="5"/>
                  </a:lnTo>
                  <a:lnTo>
                    <a:pt x="3" y="6"/>
                  </a:lnTo>
                  <a:lnTo>
                    <a:pt x="2" y="6"/>
                  </a:lnTo>
                  <a:lnTo>
                    <a:pt x="1" y="7"/>
                  </a:lnTo>
                  <a:lnTo>
                    <a:pt x="1" y="8"/>
                  </a:lnTo>
                  <a:lnTo>
                    <a:pt x="0" y="9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14"/>
                  </a:lnTo>
                  <a:lnTo>
                    <a:pt x="0" y="15"/>
                  </a:lnTo>
                  <a:lnTo>
                    <a:pt x="0" y="16"/>
                  </a:lnTo>
                  <a:lnTo>
                    <a:pt x="0" y="17"/>
                  </a:lnTo>
                  <a:lnTo>
                    <a:pt x="1" y="18"/>
                  </a:lnTo>
                  <a:lnTo>
                    <a:pt x="1" y="21"/>
                  </a:lnTo>
                  <a:lnTo>
                    <a:pt x="2" y="22"/>
                  </a:lnTo>
                  <a:lnTo>
                    <a:pt x="3" y="23"/>
                  </a:lnTo>
                  <a:lnTo>
                    <a:pt x="3" y="24"/>
                  </a:lnTo>
                  <a:lnTo>
                    <a:pt x="4" y="25"/>
                  </a:lnTo>
                  <a:lnTo>
                    <a:pt x="5" y="26"/>
                  </a:lnTo>
                  <a:lnTo>
                    <a:pt x="6" y="27"/>
                  </a:lnTo>
                  <a:lnTo>
                    <a:pt x="8" y="28"/>
                  </a:lnTo>
                  <a:lnTo>
                    <a:pt x="9" y="29"/>
                  </a:lnTo>
                  <a:lnTo>
                    <a:pt x="10" y="30"/>
                  </a:lnTo>
                  <a:lnTo>
                    <a:pt x="12" y="31"/>
                  </a:lnTo>
                  <a:lnTo>
                    <a:pt x="13" y="32"/>
                  </a:lnTo>
                  <a:lnTo>
                    <a:pt x="14" y="33"/>
                  </a:lnTo>
                  <a:lnTo>
                    <a:pt x="16" y="34"/>
                  </a:lnTo>
                  <a:lnTo>
                    <a:pt x="17" y="34"/>
                  </a:lnTo>
                  <a:lnTo>
                    <a:pt x="19" y="36"/>
                  </a:lnTo>
                  <a:lnTo>
                    <a:pt x="20" y="37"/>
                  </a:lnTo>
                  <a:lnTo>
                    <a:pt x="22" y="37"/>
                  </a:lnTo>
                  <a:lnTo>
                    <a:pt x="24" y="38"/>
                  </a:lnTo>
                  <a:lnTo>
                    <a:pt x="26" y="38"/>
                  </a:lnTo>
                  <a:lnTo>
                    <a:pt x="27" y="38"/>
                  </a:lnTo>
                  <a:lnTo>
                    <a:pt x="29" y="39"/>
                  </a:lnTo>
                  <a:lnTo>
                    <a:pt x="30" y="39"/>
                  </a:lnTo>
                  <a:lnTo>
                    <a:pt x="31" y="39"/>
                  </a:lnTo>
                  <a:lnTo>
                    <a:pt x="33" y="39"/>
                  </a:lnTo>
                  <a:lnTo>
                    <a:pt x="34" y="39"/>
                  </a:lnTo>
                  <a:lnTo>
                    <a:pt x="36" y="39"/>
                  </a:lnTo>
                  <a:lnTo>
                    <a:pt x="37" y="39"/>
                  </a:lnTo>
                  <a:lnTo>
                    <a:pt x="38" y="39"/>
                  </a:lnTo>
                  <a:lnTo>
                    <a:pt x="41" y="39"/>
                  </a:lnTo>
                  <a:lnTo>
                    <a:pt x="42" y="38"/>
                  </a:lnTo>
                  <a:lnTo>
                    <a:pt x="43" y="38"/>
                  </a:lnTo>
                  <a:lnTo>
                    <a:pt x="44" y="37"/>
                  </a:lnTo>
                  <a:lnTo>
                    <a:pt x="45" y="37"/>
                  </a:lnTo>
                  <a:lnTo>
                    <a:pt x="46" y="36"/>
                  </a:lnTo>
                  <a:lnTo>
                    <a:pt x="47" y="36"/>
                  </a:lnTo>
                  <a:lnTo>
                    <a:pt x="47" y="34"/>
                  </a:lnTo>
                  <a:lnTo>
                    <a:pt x="48" y="33"/>
                  </a:lnTo>
                  <a:lnTo>
                    <a:pt x="49" y="32"/>
                  </a:lnTo>
                  <a:lnTo>
                    <a:pt x="50" y="31"/>
                  </a:lnTo>
                  <a:lnTo>
                    <a:pt x="50" y="30"/>
                  </a:lnTo>
                  <a:lnTo>
                    <a:pt x="50" y="29"/>
                  </a:lnTo>
                  <a:lnTo>
                    <a:pt x="50" y="28"/>
                  </a:lnTo>
                  <a:lnTo>
                    <a:pt x="50" y="27"/>
                  </a:lnTo>
                  <a:lnTo>
                    <a:pt x="50" y="26"/>
                  </a:lnTo>
                  <a:lnTo>
                    <a:pt x="50" y="25"/>
                  </a:lnTo>
                  <a:lnTo>
                    <a:pt x="50" y="24"/>
                  </a:lnTo>
                  <a:lnTo>
                    <a:pt x="50" y="22"/>
                  </a:lnTo>
                  <a:lnTo>
                    <a:pt x="49" y="21"/>
                  </a:lnTo>
                  <a:lnTo>
                    <a:pt x="49" y="20"/>
                  </a:lnTo>
                  <a:lnTo>
                    <a:pt x="48" y="18"/>
                  </a:lnTo>
                  <a:lnTo>
                    <a:pt x="47" y="17"/>
                  </a:lnTo>
                  <a:lnTo>
                    <a:pt x="47" y="16"/>
                  </a:lnTo>
                  <a:lnTo>
                    <a:pt x="46" y="15"/>
                  </a:lnTo>
                  <a:lnTo>
                    <a:pt x="45" y="14"/>
                  </a:lnTo>
                  <a:lnTo>
                    <a:pt x="44" y="13"/>
                  </a:lnTo>
                  <a:lnTo>
                    <a:pt x="43" y="12"/>
                  </a:lnTo>
                  <a:lnTo>
                    <a:pt x="42" y="11"/>
                  </a:lnTo>
                  <a:lnTo>
                    <a:pt x="41" y="10"/>
                  </a:lnTo>
                  <a:lnTo>
                    <a:pt x="38" y="9"/>
                  </a:lnTo>
                  <a:lnTo>
                    <a:pt x="37" y="8"/>
                  </a:lnTo>
                  <a:lnTo>
                    <a:pt x="36" y="7"/>
                  </a:lnTo>
                  <a:lnTo>
                    <a:pt x="34" y="6"/>
                  </a:lnTo>
                  <a:lnTo>
                    <a:pt x="33" y="5"/>
                  </a:lnTo>
                  <a:lnTo>
                    <a:pt x="31" y="5"/>
                  </a:lnTo>
                  <a:lnTo>
                    <a:pt x="30" y="4"/>
                  </a:lnTo>
                  <a:lnTo>
                    <a:pt x="29" y="4"/>
                  </a:lnTo>
                  <a:lnTo>
                    <a:pt x="27" y="2"/>
                  </a:lnTo>
                  <a:lnTo>
                    <a:pt x="26" y="2"/>
                  </a:lnTo>
                  <a:close/>
                </a:path>
              </a:pathLst>
            </a:custGeom>
            <a:noFill/>
            <a:ln w="1905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94" name="Freeform 242"/>
            <p:cNvSpPr>
              <a:spLocks/>
            </p:cNvSpPr>
            <p:nvPr/>
          </p:nvSpPr>
          <p:spPr bwMode="auto">
            <a:xfrm>
              <a:off x="1536" y="947"/>
              <a:ext cx="25" cy="30"/>
            </a:xfrm>
            <a:custGeom>
              <a:avLst/>
              <a:gdLst>
                <a:gd name="T0" fmla="*/ 26 w 26"/>
                <a:gd name="T1" fmla="*/ 1 h 37"/>
                <a:gd name="T2" fmla="*/ 25 w 26"/>
                <a:gd name="T3" fmla="*/ 1 h 37"/>
                <a:gd name="T4" fmla="*/ 22 w 26"/>
                <a:gd name="T5" fmla="*/ 1 h 37"/>
                <a:gd name="T6" fmla="*/ 21 w 26"/>
                <a:gd name="T7" fmla="*/ 1 h 37"/>
                <a:gd name="T8" fmla="*/ 19 w 26"/>
                <a:gd name="T9" fmla="*/ 0 h 37"/>
                <a:gd name="T10" fmla="*/ 18 w 26"/>
                <a:gd name="T11" fmla="*/ 0 h 37"/>
                <a:gd name="T12" fmla="*/ 16 w 26"/>
                <a:gd name="T13" fmla="*/ 0 h 37"/>
                <a:gd name="T14" fmla="*/ 15 w 26"/>
                <a:gd name="T15" fmla="*/ 0 h 37"/>
                <a:gd name="T16" fmla="*/ 14 w 26"/>
                <a:gd name="T17" fmla="*/ 0 h 37"/>
                <a:gd name="T18" fmla="*/ 12 w 26"/>
                <a:gd name="T19" fmla="*/ 1 h 37"/>
                <a:gd name="T20" fmla="*/ 11 w 26"/>
                <a:gd name="T21" fmla="*/ 1 h 37"/>
                <a:gd name="T22" fmla="*/ 10 w 26"/>
                <a:gd name="T23" fmla="*/ 1 h 37"/>
                <a:gd name="T24" fmla="*/ 9 w 26"/>
                <a:gd name="T25" fmla="*/ 2 h 37"/>
                <a:gd name="T26" fmla="*/ 8 w 26"/>
                <a:gd name="T27" fmla="*/ 2 h 37"/>
                <a:gd name="T28" fmla="*/ 7 w 26"/>
                <a:gd name="T29" fmla="*/ 3 h 37"/>
                <a:gd name="T30" fmla="*/ 5 w 26"/>
                <a:gd name="T31" fmla="*/ 3 h 37"/>
                <a:gd name="T32" fmla="*/ 4 w 26"/>
                <a:gd name="T33" fmla="*/ 4 h 37"/>
                <a:gd name="T34" fmla="*/ 3 w 26"/>
                <a:gd name="T35" fmla="*/ 4 h 37"/>
                <a:gd name="T36" fmla="*/ 3 w 26"/>
                <a:gd name="T37" fmla="*/ 6 h 37"/>
                <a:gd name="T38" fmla="*/ 2 w 26"/>
                <a:gd name="T39" fmla="*/ 7 h 37"/>
                <a:gd name="T40" fmla="*/ 2 w 26"/>
                <a:gd name="T41" fmla="*/ 8 h 37"/>
                <a:gd name="T42" fmla="*/ 1 w 26"/>
                <a:gd name="T43" fmla="*/ 9 h 37"/>
                <a:gd name="T44" fmla="*/ 1 w 26"/>
                <a:gd name="T45" fmla="*/ 10 h 37"/>
                <a:gd name="T46" fmla="*/ 1 w 26"/>
                <a:gd name="T47" fmla="*/ 11 h 37"/>
                <a:gd name="T48" fmla="*/ 0 w 26"/>
                <a:gd name="T49" fmla="*/ 12 h 37"/>
                <a:gd name="T50" fmla="*/ 0 w 26"/>
                <a:gd name="T51" fmla="*/ 13 h 37"/>
                <a:gd name="T52" fmla="*/ 0 w 26"/>
                <a:gd name="T53" fmla="*/ 14 h 37"/>
                <a:gd name="T54" fmla="*/ 1 w 26"/>
                <a:gd name="T55" fmla="*/ 15 h 37"/>
                <a:gd name="T56" fmla="*/ 1 w 26"/>
                <a:gd name="T57" fmla="*/ 16 h 37"/>
                <a:gd name="T58" fmla="*/ 1 w 26"/>
                <a:gd name="T59" fmla="*/ 17 h 37"/>
                <a:gd name="T60" fmla="*/ 2 w 26"/>
                <a:gd name="T61" fmla="*/ 18 h 37"/>
                <a:gd name="T62" fmla="*/ 2 w 26"/>
                <a:gd name="T63" fmla="*/ 19 h 37"/>
                <a:gd name="T64" fmla="*/ 3 w 26"/>
                <a:gd name="T65" fmla="*/ 20 h 37"/>
                <a:gd name="T66" fmla="*/ 3 w 26"/>
                <a:gd name="T67" fmla="*/ 23 h 37"/>
                <a:gd name="T68" fmla="*/ 4 w 26"/>
                <a:gd name="T69" fmla="*/ 24 h 37"/>
                <a:gd name="T70" fmla="*/ 5 w 26"/>
                <a:gd name="T71" fmla="*/ 25 h 37"/>
                <a:gd name="T72" fmla="*/ 7 w 26"/>
                <a:gd name="T73" fmla="*/ 26 h 37"/>
                <a:gd name="T74" fmla="*/ 8 w 26"/>
                <a:gd name="T75" fmla="*/ 27 h 37"/>
                <a:gd name="T76" fmla="*/ 9 w 26"/>
                <a:gd name="T77" fmla="*/ 28 h 37"/>
                <a:gd name="T78" fmla="*/ 10 w 26"/>
                <a:gd name="T79" fmla="*/ 29 h 37"/>
                <a:gd name="T80" fmla="*/ 11 w 26"/>
                <a:gd name="T81" fmla="*/ 30 h 37"/>
                <a:gd name="T82" fmla="*/ 12 w 26"/>
                <a:gd name="T83" fmla="*/ 31 h 37"/>
                <a:gd name="T84" fmla="*/ 14 w 26"/>
                <a:gd name="T85" fmla="*/ 32 h 37"/>
                <a:gd name="T86" fmla="*/ 15 w 26"/>
                <a:gd name="T87" fmla="*/ 33 h 37"/>
                <a:gd name="T88" fmla="*/ 16 w 26"/>
                <a:gd name="T89" fmla="*/ 33 h 37"/>
                <a:gd name="T90" fmla="*/ 18 w 26"/>
                <a:gd name="T91" fmla="*/ 34 h 37"/>
                <a:gd name="T92" fmla="*/ 19 w 26"/>
                <a:gd name="T93" fmla="*/ 35 h 37"/>
                <a:gd name="T94" fmla="*/ 21 w 26"/>
                <a:gd name="T95" fmla="*/ 35 h 37"/>
                <a:gd name="T96" fmla="*/ 22 w 26"/>
                <a:gd name="T97" fmla="*/ 36 h 37"/>
                <a:gd name="T98" fmla="*/ 25 w 26"/>
                <a:gd name="T99" fmla="*/ 36 h 37"/>
                <a:gd name="T100" fmla="*/ 26 w 26"/>
                <a:gd name="T10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" h="37">
                  <a:moveTo>
                    <a:pt x="26" y="1"/>
                  </a:moveTo>
                  <a:lnTo>
                    <a:pt x="25" y="1"/>
                  </a:lnTo>
                  <a:lnTo>
                    <a:pt x="22" y="1"/>
                  </a:lnTo>
                  <a:lnTo>
                    <a:pt x="21" y="1"/>
                  </a:lnTo>
                  <a:lnTo>
                    <a:pt x="19" y="0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9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3"/>
                  </a:lnTo>
                  <a:lnTo>
                    <a:pt x="4" y="4"/>
                  </a:lnTo>
                  <a:lnTo>
                    <a:pt x="3" y="4"/>
                  </a:lnTo>
                  <a:lnTo>
                    <a:pt x="3" y="6"/>
                  </a:lnTo>
                  <a:lnTo>
                    <a:pt x="2" y="7"/>
                  </a:lnTo>
                  <a:lnTo>
                    <a:pt x="2" y="8"/>
                  </a:lnTo>
                  <a:lnTo>
                    <a:pt x="1" y="9"/>
                  </a:lnTo>
                  <a:lnTo>
                    <a:pt x="1" y="10"/>
                  </a:lnTo>
                  <a:lnTo>
                    <a:pt x="1" y="11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14"/>
                  </a:lnTo>
                  <a:lnTo>
                    <a:pt x="1" y="15"/>
                  </a:lnTo>
                  <a:lnTo>
                    <a:pt x="1" y="16"/>
                  </a:lnTo>
                  <a:lnTo>
                    <a:pt x="1" y="17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3" y="20"/>
                  </a:lnTo>
                  <a:lnTo>
                    <a:pt x="3" y="23"/>
                  </a:lnTo>
                  <a:lnTo>
                    <a:pt x="4" y="24"/>
                  </a:lnTo>
                  <a:lnTo>
                    <a:pt x="5" y="25"/>
                  </a:lnTo>
                  <a:lnTo>
                    <a:pt x="7" y="26"/>
                  </a:lnTo>
                  <a:lnTo>
                    <a:pt x="8" y="27"/>
                  </a:lnTo>
                  <a:lnTo>
                    <a:pt x="9" y="28"/>
                  </a:lnTo>
                  <a:lnTo>
                    <a:pt x="10" y="29"/>
                  </a:lnTo>
                  <a:lnTo>
                    <a:pt x="11" y="30"/>
                  </a:lnTo>
                  <a:lnTo>
                    <a:pt x="12" y="31"/>
                  </a:lnTo>
                  <a:lnTo>
                    <a:pt x="14" y="32"/>
                  </a:lnTo>
                  <a:lnTo>
                    <a:pt x="15" y="33"/>
                  </a:lnTo>
                  <a:lnTo>
                    <a:pt x="16" y="33"/>
                  </a:lnTo>
                  <a:lnTo>
                    <a:pt x="18" y="34"/>
                  </a:lnTo>
                  <a:lnTo>
                    <a:pt x="19" y="35"/>
                  </a:lnTo>
                  <a:lnTo>
                    <a:pt x="21" y="35"/>
                  </a:lnTo>
                  <a:lnTo>
                    <a:pt x="22" y="36"/>
                  </a:lnTo>
                  <a:lnTo>
                    <a:pt x="25" y="36"/>
                  </a:lnTo>
                  <a:lnTo>
                    <a:pt x="26" y="37"/>
                  </a:lnTo>
                </a:path>
              </a:pathLst>
            </a:custGeom>
            <a:noFill/>
            <a:ln w="1905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95" name="Line 243"/>
            <p:cNvSpPr>
              <a:spLocks noChangeShapeType="1"/>
            </p:cNvSpPr>
            <p:nvPr/>
          </p:nvSpPr>
          <p:spPr bwMode="auto">
            <a:xfrm>
              <a:off x="1561" y="947"/>
              <a:ext cx="6" cy="6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96" name="Freeform 244"/>
            <p:cNvSpPr>
              <a:spLocks/>
            </p:cNvSpPr>
            <p:nvPr/>
          </p:nvSpPr>
          <p:spPr bwMode="auto">
            <a:xfrm>
              <a:off x="1567" y="953"/>
              <a:ext cx="24" cy="30"/>
            </a:xfrm>
            <a:custGeom>
              <a:avLst/>
              <a:gdLst>
                <a:gd name="T0" fmla="*/ 0 w 26"/>
                <a:gd name="T1" fmla="*/ 35 h 36"/>
                <a:gd name="T2" fmla="*/ 3 w 26"/>
                <a:gd name="T3" fmla="*/ 35 h 36"/>
                <a:gd name="T4" fmla="*/ 4 w 26"/>
                <a:gd name="T5" fmla="*/ 36 h 36"/>
                <a:gd name="T6" fmla="*/ 6 w 26"/>
                <a:gd name="T7" fmla="*/ 36 h 36"/>
                <a:gd name="T8" fmla="*/ 7 w 26"/>
                <a:gd name="T9" fmla="*/ 36 h 36"/>
                <a:gd name="T10" fmla="*/ 9 w 26"/>
                <a:gd name="T11" fmla="*/ 36 h 36"/>
                <a:gd name="T12" fmla="*/ 10 w 26"/>
                <a:gd name="T13" fmla="*/ 36 h 36"/>
                <a:gd name="T14" fmla="*/ 11 w 26"/>
                <a:gd name="T15" fmla="*/ 36 h 36"/>
                <a:gd name="T16" fmla="*/ 13 w 26"/>
                <a:gd name="T17" fmla="*/ 36 h 36"/>
                <a:gd name="T18" fmla="*/ 14 w 26"/>
                <a:gd name="T19" fmla="*/ 36 h 36"/>
                <a:gd name="T20" fmla="*/ 15 w 26"/>
                <a:gd name="T21" fmla="*/ 36 h 36"/>
                <a:gd name="T22" fmla="*/ 16 w 26"/>
                <a:gd name="T23" fmla="*/ 35 h 36"/>
                <a:gd name="T24" fmla="*/ 18 w 26"/>
                <a:gd name="T25" fmla="*/ 35 h 36"/>
                <a:gd name="T26" fmla="*/ 20 w 26"/>
                <a:gd name="T27" fmla="*/ 34 h 36"/>
                <a:gd name="T28" fmla="*/ 21 w 26"/>
                <a:gd name="T29" fmla="*/ 34 h 36"/>
                <a:gd name="T30" fmla="*/ 21 w 26"/>
                <a:gd name="T31" fmla="*/ 33 h 36"/>
                <a:gd name="T32" fmla="*/ 22 w 26"/>
                <a:gd name="T33" fmla="*/ 33 h 36"/>
                <a:gd name="T34" fmla="*/ 23 w 26"/>
                <a:gd name="T35" fmla="*/ 31 h 36"/>
                <a:gd name="T36" fmla="*/ 24 w 26"/>
                <a:gd name="T37" fmla="*/ 30 h 36"/>
                <a:gd name="T38" fmla="*/ 24 w 26"/>
                <a:gd name="T39" fmla="*/ 29 h 36"/>
                <a:gd name="T40" fmla="*/ 25 w 26"/>
                <a:gd name="T41" fmla="*/ 29 h 36"/>
                <a:gd name="T42" fmla="*/ 25 w 26"/>
                <a:gd name="T43" fmla="*/ 28 h 36"/>
                <a:gd name="T44" fmla="*/ 26 w 26"/>
                <a:gd name="T45" fmla="*/ 27 h 36"/>
                <a:gd name="T46" fmla="*/ 26 w 26"/>
                <a:gd name="T47" fmla="*/ 26 h 36"/>
                <a:gd name="T48" fmla="*/ 26 w 26"/>
                <a:gd name="T49" fmla="*/ 25 h 36"/>
                <a:gd name="T50" fmla="*/ 26 w 26"/>
                <a:gd name="T51" fmla="*/ 24 h 36"/>
                <a:gd name="T52" fmla="*/ 26 w 26"/>
                <a:gd name="T53" fmla="*/ 23 h 36"/>
                <a:gd name="T54" fmla="*/ 26 w 26"/>
                <a:gd name="T55" fmla="*/ 22 h 36"/>
                <a:gd name="T56" fmla="*/ 26 w 26"/>
                <a:gd name="T57" fmla="*/ 20 h 36"/>
                <a:gd name="T58" fmla="*/ 25 w 26"/>
                <a:gd name="T59" fmla="*/ 19 h 36"/>
                <a:gd name="T60" fmla="*/ 25 w 26"/>
                <a:gd name="T61" fmla="*/ 18 h 36"/>
                <a:gd name="T62" fmla="*/ 24 w 26"/>
                <a:gd name="T63" fmla="*/ 17 h 36"/>
                <a:gd name="T64" fmla="*/ 24 w 26"/>
                <a:gd name="T65" fmla="*/ 16 h 36"/>
                <a:gd name="T66" fmla="*/ 23 w 26"/>
                <a:gd name="T67" fmla="*/ 14 h 36"/>
                <a:gd name="T68" fmla="*/ 22 w 26"/>
                <a:gd name="T69" fmla="*/ 13 h 36"/>
                <a:gd name="T70" fmla="*/ 21 w 26"/>
                <a:gd name="T71" fmla="*/ 12 h 36"/>
                <a:gd name="T72" fmla="*/ 21 w 26"/>
                <a:gd name="T73" fmla="*/ 11 h 36"/>
                <a:gd name="T74" fmla="*/ 20 w 26"/>
                <a:gd name="T75" fmla="*/ 10 h 36"/>
                <a:gd name="T76" fmla="*/ 18 w 26"/>
                <a:gd name="T77" fmla="*/ 9 h 36"/>
                <a:gd name="T78" fmla="*/ 16 w 26"/>
                <a:gd name="T79" fmla="*/ 8 h 36"/>
                <a:gd name="T80" fmla="*/ 15 w 26"/>
                <a:gd name="T81" fmla="*/ 7 h 36"/>
                <a:gd name="T82" fmla="*/ 14 w 26"/>
                <a:gd name="T83" fmla="*/ 6 h 36"/>
                <a:gd name="T84" fmla="*/ 13 w 26"/>
                <a:gd name="T85" fmla="*/ 5 h 36"/>
                <a:gd name="T86" fmla="*/ 11 w 26"/>
                <a:gd name="T87" fmla="*/ 4 h 36"/>
                <a:gd name="T88" fmla="*/ 10 w 26"/>
                <a:gd name="T89" fmla="*/ 3 h 36"/>
                <a:gd name="T90" fmla="*/ 9 w 26"/>
                <a:gd name="T91" fmla="*/ 2 h 36"/>
                <a:gd name="T92" fmla="*/ 7 w 26"/>
                <a:gd name="T93" fmla="*/ 2 h 36"/>
                <a:gd name="T94" fmla="*/ 6 w 26"/>
                <a:gd name="T95" fmla="*/ 1 h 36"/>
                <a:gd name="T96" fmla="*/ 4 w 26"/>
                <a:gd name="T97" fmla="*/ 1 h 36"/>
                <a:gd name="T98" fmla="*/ 3 w 26"/>
                <a:gd name="T99" fmla="*/ 0 h 36"/>
                <a:gd name="T100" fmla="*/ 0 w 26"/>
                <a:gd name="T10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" h="36">
                  <a:moveTo>
                    <a:pt x="0" y="35"/>
                  </a:moveTo>
                  <a:lnTo>
                    <a:pt x="3" y="35"/>
                  </a:lnTo>
                  <a:lnTo>
                    <a:pt x="4" y="36"/>
                  </a:lnTo>
                  <a:lnTo>
                    <a:pt x="6" y="36"/>
                  </a:lnTo>
                  <a:lnTo>
                    <a:pt x="7" y="36"/>
                  </a:lnTo>
                  <a:lnTo>
                    <a:pt x="9" y="36"/>
                  </a:lnTo>
                  <a:lnTo>
                    <a:pt x="10" y="36"/>
                  </a:lnTo>
                  <a:lnTo>
                    <a:pt x="11" y="36"/>
                  </a:lnTo>
                  <a:lnTo>
                    <a:pt x="13" y="36"/>
                  </a:lnTo>
                  <a:lnTo>
                    <a:pt x="14" y="36"/>
                  </a:lnTo>
                  <a:lnTo>
                    <a:pt x="15" y="36"/>
                  </a:lnTo>
                  <a:lnTo>
                    <a:pt x="16" y="35"/>
                  </a:lnTo>
                  <a:lnTo>
                    <a:pt x="18" y="35"/>
                  </a:lnTo>
                  <a:lnTo>
                    <a:pt x="20" y="34"/>
                  </a:lnTo>
                  <a:lnTo>
                    <a:pt x="21" y="34"/>
                  </a:lnTo>
                  <a:lnTo>
                    <a:pt x="21" y="33"/>
                  </a:lnTo>
                  <a:lnTo>
                    <a:pt x="22" y="33"/>
                  </a:lnTo>
                  <a:lnTo>
                    <a:pt x="23" y="31"/>
                  </a:lnTo>
                  <a:lnTo>
                    <a:pt x="24" y="30"/>
                  </a:lnTo>
                  <a:lnTo>
                    <a:pt x="24" y="29"/>
                  </a:lnTo>
                  <a:lnTo>
                    <a:pt x="25" y="29"/>
                  </a:lnTo>
                  <a:lnTo>
                    <a:pt x="25" y="28"/>
                  </a:lnTo>
                  <a:lnTo>
                    <a:pt x="26" y="27"/>
                  </a:lnTo>
                  <a:lnTo>
                    <a:pt x="26" y="26"/>
                  </a:lnTo>
                  <a:lnTo>
                    <a:pt x="26" y="25"/>
                  </a:lnTo>
                  <a:lnTo>
                    <a:pt x="26" y="24"/>
                  </a:lnTo>
                  <a:lnTo>
                    <a:pt x="26" y="23"/>
                  </a:lnTo>
                  <a:lnTo>
                    <a:pt x="26" y="22"/>
                  </a:lnTo>
                  <a:lnTo>
                    <a:pt x="26" y="20"/>
                  </a:lnTo>
                  <a:lnTo>
                    <a:pt x="25" y="19"/>
                  </a:lnTo>
                  <a:lnTo>
                    <a:pt x="25" y="18"/>
                  </a:lnTo>
                  <a:lnTo>
                    <a:pt x="24" y="17"/>
                  </a:lnTo>
                  <a:lnTo>
                    <a:pt x="24" y="16"/>
                  </a:lnTo>
                  <a:lnTo>
                    <a:pt x="23" y="14"/>
                  </a:lnTo>
                  <a:lnTo>
                    <a:pt x="22" y="13"/>
                  </a:lnTo>
                  <a:lnTo>
                    <a:pt x="21" y="12"/>
                  </a:lnTo>
                  <a:lnTo>
                    <a:pt x="21" y="11"/>
                  </a:lnTo>
                  <a:lnTo>
                    <a:pt x="20" y="10"/>
                  </a:lnTo>
                  <a:lnTo>
                    <a:pt x="18" y="9"/>
                  </a:lnTo>
                  <a:lnTo>
                    <a:pt x="16" y="8"/>
                  </a:lnTo>
                  <a:lnTo>
                    <a:pt x="15" y="7"/>
                  </a:lnTo>
                  <a:lnTo>
                    <a:pt x="14" y="6"/>
                  </a:lnTo>
                  <a:lnTo>
                    <a:pt x="13" y="5"/>
                  </a:lnTo>
                  <a:lnTo>
                    <a:pt x="11" y="4"/>
                  </a:lnTo>
                  <a:lnTo>
                    <a:pt x="10" y="3"/>
                  </a:lnTo>
                  <a:lnTo>
                    <a:pt x="9" y="2"/>
                  </a:lnTo>
                  <a:lnTo>
                    <a:pt x="7" y="2"/>
                  </a:lnTo>
                  <a:lnTo>
                    <a:pt x="6" y="1"/>
                  </a:lnTo>
                  <a:lnTo>
                    <a:pt x="4" y="1"/>
                  </a:lnTo>
                  <a:lnTo>
                    <a:pt x="3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197" name="Line 245"/>
            <p:cNvSpPr>
              <a:spLocks noChangeShapeType="1"/>
            </p:cNvSpPr>
            <p:nvPr/>
          </p:nvSpPr>
          <p:spPr bwMode="auto">
            <a:xfrm flipH="1" flipV="1">
              <a:off x="1561" y="977"/>
              <a:ext cx="6" cy="6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82198" name="Group 246"/>
          <p:cNvGrpSpPr>
            <a:grpSpLocks/>
          </p:cNvGrpSpPr>
          <p:nvPr/>
        </p:nvGrpSpPr>
        <p:grpSpPr bwMode="auto">
          <a:xfrm>
            <a:off x="2824163" y="2368550"/>
            <a:ext cx="866775" cy="269875"/>
            <a:chOff x="1779" y="1492"/>
            <a:chExt cx="546" cy="170"/>
          </a:xfrm>
        </p:grpSpPr>
        <p:sp>
          <p:nvSpPr>
            <p:cNvPr id="382199" name="Freeform 247"/>
            <p:cNvSpPr>
              <a:spLocks/>
            </p:cNvSpPr>
            <p:nvPr/>
          </p:nvSpPr>
          <p:spPr bwMode="auto">
            <a:xfrm>
              <a:off x="2258" y="1608"/>
              <a:ext cx="67" cy="18"/>
            </a:xfrm>
            <a:custGeom>
              <a:avLst/>
              <a:gdLst>
                <a:gd name="T0" fmla="*/ 0 w 73"/>
                <a:gd name="T1" fmla="*/ 0 h 25"/>
                <a:gd name="T2" fmla="*/ 0 w 73"/>
                <a:gd name="T3" fmla="*/ 25 h 25"/>
                <a:gd name="T4" fmla="*/ 73 w 73"/>
                <a:gd name="T5" fmla="*/ 13 h 25"/>
                <a:gd name="T6" fmla="*/ 0 w 73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25">
                  <a:moveTo>
                    <a:pt x="0" y="0"/>
                  </a:moveTo>
                  <a:lnTo>
                    <a:pt x="0" y="25"/>
                  </a:lnTo>
                  <a:lnTo>
                    <a:pt x="73" y="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/>
            </a:solidFill>
            <a:ln w="19050" cmpd="sng">
              <a:solidFill>
                <a:srgbClr val="0000CC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382200" name="Group 248"/>
            <p:cNvGrpSpPr>
              <a:grpSpLocks/>
            </p:cNvGrpSpPr>
            <p:nvPr/>
          </p:nvGrpSpPr>
          <p:grpSpPr bwMode="auto">
            <a:xfrm>
              <a:off x="1779" y="1492"/>
              <a:ext cx="546" cy="170"/>
              <a:chOff x="1779" y="1492"/>
              <a:chExt cx="546" cy="170"/>
            </a:xfrm>
          </p:grpSpPr>
          <p:sp>
            <p:nvSpPr>
              <p:cNvPr id="382201" name="Line 249"/>
              <p:cNvSpPr>
                <a:spLocks noChangeShapeType="1"/>
              </p:cNvSpPr>
              <p:nvPr/>
            </p:nvSpPr>
            <p:spPr bwMode="auto">
              <a:xfrm>
                <a:off x="1779" y="1492"/>
                <a:ext cx="0" cy="170"/>
              </a:xfrm>
              <a:prstGeom prst="line">
                <a:avLst/>
              </a:prstGeom>
              <a:noFill/>
              <a:ln w="19050">
                <a:solidFill>
                  <a:srgbClr val="00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202" name="Line 250"/>
              <p:cNvSpPr>
                <a:spLocks noChangeShapeType="1"/>
              </p:cNvSpPr>
              <p:nvPr/>
            </p:nvSpPr>
            <p:spPr bwMode="auto">
              <a:xfrm>
                <a:off x="2325" y="1492"/>
                <a:ext cx="0" cy="170"/>
              </a:xfrm>
              <a:prstGeom prst="line">
                <a:avLst/>
              </a:prstGeom>
              <a:noFill/>
              <a:ln w="19050">
                <a:solidFill>
                  <a:srgbClr val="00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203" name="Line 251"/>
              <p:cNvSpPr>
                <a:spLocks noChangeShapeType="1"/>
              </p:cNvSpPr>
              <p:nvPr/>
            </p:nvSpPr>
            <p:spPr bwMode="auto">
              <a:xfrm>
                <a:off x="1839" y="1620"/>
                <a:ext cx="419" cy="0"/>
              </a:xfrm>
              <a:prstGeom prst="line">
                <a:avLst/>
              </a:prstGeom>
              <a:noFill/>
              <a:ln w="19050">
                <a:solidFill>
                  <a:srgbClr val="00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204" name="Freeform 252"/>
              <p:cNvSpPr>
                <a:spLocks/>
              </p:cNvSpPr>
              <p:nvPr/>
            </p:nvSpPr>
            <p:spPr bwMode="auto">
              <a:xfrm>
                <a:off x="1779" y="1608"/>
                <a:ext cx="60" cy="18"/>
              </a:xfrm>
              <a:custGeom>
                <a:avLst/>
                <a:gdLst>
                  <a:gd name="T0" fmla="*/ 73 w 73"/>
                  <a:gd name="T1" fmla="*/ 0 h 25"/>
                  <a:gd name="T2" fmla="*/ 73 w 73"/>
                  <a:gd name="T3" fmla="*/ 25 h 25"/>
                  <a:gd name="T4" fmla="*/ 0 w 73"/>
                  <a:gd name="T5" fmla="*/ 13 h 25"/>
                  <a:gd name="T6" fmla="*/ 73 w 73"/>
                  <a:gd name="T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3" h="25">
                    <a:moveTo>
                      <a:pt x="73" y="0"/>
                    </a:moveTo>
                    <a:lnTo>
                      <a:pt x="73" y="25"/>
                    </a:lnTo>
                    <a:lnTo>
                      <a:pt x="0" y="13"/>
                    </a:lnTo>
                    <a:lnTo>
                      <a:pt x="73" y="0"/>
                    </a:lnTo>
                    <a:close/>
                  </a:path>
                </a:pathLst>
              </a:custGeom>
              <a:solidFill>
                <a:srgbClr val="0000FF"/>
              </a:solidFill>
              <a:ln w="19050" cmpd="sng">
                <a:solidFill>
                  <a:srgbClr val="0000CC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205" name="Freeform 253"/>
              <p:cNvSpPr>
                <a:spLocks/>
              </p:cNvSpPr>
              <p:nvPr/>
            </p:nvSpPr>
            <p:spPr bwMode="auto">
              <a:xfrm>
                <a:off x="1779" y="1608"/>
                <a:ext cx="60" cy="18"/>
              </a:xfrm>
              <a:custGeom>
                <a:avLst/>
                <a:gdLst>
                  <a:gd name="T0" fmla="*/ 73 w 73"/>
                  <a:gd name="T1" fmla="*/ 0 h 25"/>
                  <a:gd name="T2" fmla="*/ 73 w 73"/>
                  <a:gd name="T3" fmla="*/ 25 h 25"/>
                  <a:gd name="T4" fmla="*/ 0 w 73"/>
                  <a:gd name="T5" fmla="*/ 13 h 25"/>
                  <a:gd name="T6" fmla="*/ 73 w 73"/>
                  <a:gd name="T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3" h="25">
                    <a:moveTo>
                      <a:pt x="73" y="0"/>
                    </a:moveTo>
                    <a:lnTo>
                      <a:pt x="73" y="25"/>
                    </a:lnTo>
                    <a:lnTo>
                      <a:pt x="0" y="13"/>
                    </a:lnTo>
                    <a:lnTo>
                      <a:pt x="73" y="0"/>
                    </a:lnTo>
                    <a:close/>
                  </a:path>
                </a:pathLst>
              </a:custGeom>
              <a:solidFill>
                <a:srgbClr val="0000CC"/>
              </a:solidFill>
              <a:ln w="19050" cmpd="sng">
                <a:solidFill>
                  <a:srgbClr val="0000C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206" name="Freeform 254"/>
              <p:cNvSpPr>
                <a:spLocks/>
              </p:cNvSpPr>
              <p:nvPr/>
            </p:nvSpPr>
            <p:spPr bwMode="auto">
              <a:xfrm>
                <a:off x="2258" y="1608"/>
                <a:ext cx="67" cy="18"/>
              </a:xfrm>
              <a:custGeom>
                <a:avLst/>
                <a:gdLst>
                  <a:gd name="T0" fmla="*/ 0 w 73"/>
                  <a:gd name="T1" fmla="*/ 0 h 25"/>
                  <a:gd name="T2" fmla="*/ 0 w 73"/>
                  <a:gd name="T3" fmla="*/ 25 h 25"/>
                  <a:gd name="T4" fmla="*/ 73 w 73"/>
                  <a:gd name="T5" fmla="*/ 13 h 25"/>
                  <a:gd name="T6" fmla="*/ 0 w 73"/>
                  <a:gd name="T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3" h="25">
                    <a:moveTo>
                      <a:pt x="0" y="0"/>
                    </a:moveTo>
                    <a:lnTo>
                      <a:pt x="0" y="25"/>
                    </a:lnTo>
                    <a:lnTo>
                      <a:pt x="73" y="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CC"/>
              </a:solidFill>
              <a:ln w="19050" cmpd="sng">
                <a:solidFill>
                  <a:srgbClr val="0000C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207" name="Freeform 255"/>
              <p:cNvSpPr>
                <a:spLocks/>
              </p:cNvSpPr>
              <p:nvPr/>
            </p:nvSpPr>
            <p:spPr bwMode="auto">
              <a:xfrm>
                <a:off x="2009" y="1499"/>
                <a:ext cx="31" cy="97"/>
              </a:xfrm>
              <a:custGeom>
                <a:avLst/>
                <a:gdLst>
                  <a:gd name="T0" fmla="*/ 0 w 31"/>
                  <a:gd name="T1" fmla="*/ 115 h 115"/>
                  <a:gd name="T2" fmla="*/ 31 w 31"/>
                  <a:gd name="T3" fmla="*/ 0 h 115"/>
                  <a:gd name="T4" fmla="*/ 6 w 31"/>
                  <a:gd name="T5" fmla="*/ 2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1" h="115">
                    <a:moveTo>
                      <a:pt x="0" y="115"/>
                    </a:moveTo>
                    <a:lnTo>
                      <a:pt x="31" y="0"/>
                    </a:lnTo>
                    <a:lnTo>
                      <a:pt x="6" y="25"/>
                    </a:lnTo>
                  </a:path>
                </a:pathLst>
              </a:custGeom>
              <a:noFill/>
              <a:ln w="19050" cmpd="sng">
                <a:solidFill>
                  <a:srgbClr val="0000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208" name="Freeform 256"/>
              <p:cNvSpPr>
                <a:spLocks/>
              </p:cNvSpPr>
              <p:nvPr/>
            </p:nvSpPr>
            <p:spPr bwMode="auto">
              <a:xfrm>
                <a:off x="2052" y="1499"/>
                <a:ext cx="36" cy="42"/>
              </a:xfrm>
              <a:custGeom>
                <a:avLst/>
                <a:gdLst>
                  <a:gd name="T0" fmla="*/ 38 w 39"/>
                  <a:gd name="T1" fmla="*/ 24 h 51"/>
                  <a:gd name="T2" fmla="*/ 38 w 39"/>
                  <a:gd name="T3" fmla="*/ 21 h 51"/>
                  <a:gd name="T4" fmla="*/ 39 w 39"/>
                  <a:gd name="T5" fmla="*/ 18 h 51"/>
                  <a:gd name="T6" fmla="*/ 39 w 39"/>
                  <a:gd name="T7" fmla="*/ 15 h 51"/>
                  <a:gd name="T8" fmla="*/ 38 w 39"/>
                  <a:gd name="T9" fmla="*/ 11 h 51"/>
                  <a:gd name="T10" fmla="*/ 38 w 39"/>
                  <a:gd name="T11" fmla="*/ 9 h 51"/>
                  <a:gd name="T12" fmla="*/ 37 w 39"/>
                  <a:gd name="T13" fmla="*/ 7 h 51"/>
                  <a:gd name="T14" fmla="*/ 36 w 39"/>
                  <a:gd name="T15" fmla="*/ 5 h 51"/>
                  <a:gd name="T16" fmla="*/ 35 w 39"/>
                  <a:gd name="T17" fmla="*/ 3 h 51"/>
                  <a:gd name="T18" fmla="*/ 32 w 39"/>
                  <a:gd name="T19" fmla="*/ 2 h 51"/>
                  <a:gd name="T20" fmla="*/ 30 w 39"/>
                  <a:gd name="T21" fmla="*/ 1 h 51"/>
                  <a:gd name="T22" fmla="*/ 28 w 39"/>
                  <a:gd name="T23" fmla="*/ 0 h 51"/>
                  <a:gd name="T24" fmla="*/ 26 w 39"/>
                  <a:gd name="T25" fmla="*/ 0 h 51"/>
                  <a:gd name="T26" fmla="*/ 24 w 39"/>
                  <a:gd name="T27" fmla="*/ 0 h 51"/>
                  <a:gd name="T28" fmla="*/ 22 w 39"/>
                  <a:gd name="T29" fmla="*/ 1 h 51"/>
                  <a:gd name="T30" fmla="*/ 20 w 39"/>
                  <a:gd name="T31" fmla="*/ 2 h 51"/>
                  <a:gd name="T32" fmla="*/ 16 w 39"/>
                  <a:gd name="T33" fmla="*/ 3 h 51"/>
                  <a:gd name="T34" fmla="*/ 14 w 39"/>
                  <a:gd name="T35" fmla="*/ 5 h 51"/>
                  <a:gd name="T36" fmla="*/ 12 w 39"/>
                  <a:gd name="T37" fmla="*/ 7 h 51"/>
                  <a:gd name="T38" fmla="*/ 10 w 39"/>
                  <a:gd name="T39" fmla="*/ 9 h 51"/>
                  <a:gd name="T40" fmla="*/ 8 w 39"/>
                  <a:gd name="T41" fmla="*/ 11 h 51"/>
                  <a:gd name="T42" fmla="*/ 7 w 39"/>
                  <a:gd name="T43" fmla="*/ 15 h 51"/>
                  <a:gd name="T44" fmla="*/ 5 w 39"/>
                  <a:gd name="T45" fmla="*/ 18 h 51"/>
                  <a:gd name="T46" fmla="*/ 4 w 39"/>
                  <a:gd name="T47" fmla="*/ 21 h 51"/>
                  <a:gd name="T48" fmla="*/ 3 w 39"/>
                  <a:gd name="T49" fmla="*/ 24 h 51"/>
                  <a:gd name="T50" fmla="*/ 1 w 39"/>
                  <a:gd name="T51" fmla="*/ 27 h 51"/>
                  <a:gd name="T52" fmla="*/ 0 w 39"/>
                  <a:gd name="T53" fmla="*/ 31 h 51"/>
                  <a:gd name="T54" fmla="*/ 0 w 39"/>
                  <a:gd name="T55" fmla="*/ 33 h 51"/>
                  <a:gd name="T56" fmla="*/ 0 w 39"/>
                  <a:gd name="T57" fmla="*/ 36 h 51"/>
                  <a:gd name="T58" fmla="*/ 0 w 39"/>
                  <a:gd name="T59" fmla="*/ 39 h 51"/>
                  <a:gd name="T60" fmla="*/ 1 w 39"/>
                  <a:gd name="T61" fmla="*/ 41 h 51"/>
                  <a:gd name="T62" fmla="*/ 3 w 39"/>
                  <a:gd name="T63" fmla="*/ 43 h 51"/>
                  <a:gd name="T64" fmla="*/ 4 w 39"/>
                  <a:gd name="T65" fmla="*/ 46 h 51"/>
                  <a:gd name="T66" fmla="*/ 5 w 39"/>
                  <a:gd name="T67" fmla="*/ 48 h 51"/>
                  <a:gd name="T68" fmla="*/ 7 w 39"/>
                  <a:gd name="T69" fmla="*/ 49 h 51"/>
                  <a:gd name="T70" fmla="*/ 9 w 39"/>
                  <a:gd name="T71" fmla="*/ 50 h 51"/>
                  <a:gd name="T72" fmla="*/ 10 w 39"/>
                  <a:gd name="T73" fmla="*/ 51 h 51"/>
                  <a:gd name="T74" fmla="*/ 12 w 39"/>
                  <a:gd name="T75" fmla="*/ 51 h 51"/>
                  <a:gd name="T76" fmla="*/ 15 w 39"/>
                  <a:gd name="T77" fmla="*/ 51 h 51"/>
                  <a:gd name="T78" fmla="*/ 17 w 39"/>
                  <a:gd name="T79" fmla="*/ 50 h 51"/>
                  <a:gd name="T80" fmla="*/ 20 w 39"/>
                  <a:gd name="T81" fmla="*/ 49 h 51"/>
                  <a:gd name="T82" fmla="*/ 22 w 39"/>
                  <a:gd name="T83" fmla="*/ 48 h 51"/>
                  <a:gd name="T84" fmla="*/ 25 w 39"/>
                  <a:gd name="T85" fmla="*/ 46 h 51"/>
                  <a:gd name="T86" fmla="*/ 27 w 39"/>
                  <a:gd name="T87" fmla="*/ 43 h 51"/>
                  <a:gd name="T88" fmla="*/ 29 w 39"/>
                  <a:gd name="T89" fmla="*/ 41 h 51"/>
                  <a:gd name="T90" fmla="*/ 31 w 39"/>
                  <a:gd name="T91" fmla="*/ 39 h 51"/>
                  <a:gd name="T92" fmla="*/ 32 w 39"/>
                  <a:gd name="T93" fmla="*/ 36 h 51"/>
                  <a:gd name="T94" fmla="*/ 35 w 39"/>
                  <a:gd name="T95" fmla="*/ 33 h 51"/>
                  <a:gd name="T96" fmla="*/ 36 w 39"/>
                  <a:gd name="T97" fmla="*/ 31 h 51"/>
                  <a:gd name="T98" fmla="*/ 37 w 39"/>
                  <a:gd name="T99" fmla="*/ 27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9" h="51">
                    <a:moveTo>
                      <a:pt x="38" y="25"/>
                    </a:moveTo>
                    <a:lnTo>
                      <a:pt x="38" y="24"/>
                    </a:lnTo>
                    <a:lnTo>
                      <a:pt x="38" y="22"/>
                    </a:lnTo>
                    <a:lnTo>
                      <a:pt x="38" y="21"/>
                    </a:lnTo>
                    <a:lnTo>
                      <a:pt x="39" y="19"/>
                    </a:lnTo>
                    <a:lnTo>
                      <a:pt x="39" y="18"/>
                    </a:lnTo>
                    <a:lnTo>
                      <a:pt x="39" y="16"/>
                    </a:lnTo>
                    <a:lnTo>
                      <a:pt x="39" y="15"/>
                    </a:lnTo>
                    <a:lnTo>
                      <a:pt x="39" y="14"/>
                    </a:lnTo>
                    <a:lnTo>
                      <a:pt x="38" y="11"/>
                    </a:lnTo>
                    <a:lnTo>
                      <a:pt x="38" y="10"/>
                    </a:lnTo>
                    <a:lnTo>
                      <a:pt x="38" y="9"/>
                    </a:lnTo>
                    <a:lnTo>
                      <a:pt x="37" y="8"/>
                    </a:lnTo>
                    <a:lnTo>
                      <a:pt x="37" y="7"/>
                    </a:lnTo>
                    <a:lnTo>
                      <a:pt x="36" y="6"/>
                    </a:lnTo>
                    <a:lnTo>
                      <a:pt x="36" y="5"/>
                    </a:lnTo>
                    <a:lnTo>
                      <a:pt x="35" y="4"/>
                    </a:lnTo>
                    <a:lnTo>
                      <a:pt x="35" y="3"/>
                    </a:lnTo>
                    <a:lnTo>
                      <a:pt x="33" y="2"/>
                    </a:lnTo>
                    <a:lnTo>
                      <a:pt x="32" y="2"/>
                    </a:lnTo>
                    <a:lnTo>
                      <a:pt x="31" y="1"/>
                    </a:lnTo>
                    <a:lnTo>
                      <a:pt x="30" y="1"/>
                    </a:lnTo>
                    <a:lnTo>
                      <a:pt x="29" y="1"/>
                    </a:lnTo>
                    <a:lnTo>
                      <a:pt x="28" y="0"/>
                    </a:lnTo>
                    <a:lnTo>
                      <a:pt x="27" y="0"/>
                    </a:lnTo>
                    <a:lnTo>
                      <a:pt x="26" y="0"/>
                    </a:lnTo>
                    <a:lnTo>
                      <a:pt x="25" y="0"/>
                    </a:lnTo>
                    <a:lnTo>
                      <a:pt x="24" y="0"/>
                    </a:lnTo>
                    <a:lnTo>
                      <a:pt x="23" y="1"/>
                    </a:lnTo>
                    <a:lnTo>
                      <a:pt x="22" y="1"/>
                    </a:lnTo>
                    <a:lnTo>
                      <a:pt x="21" y="1"/>
                    </a:lnTo>
                    <a:lnTo>
                      <a:pt x="20" y="2"/>
                    </a:lnTo>
                    <a:lnTo>
                      <a:pt x="19" y="2"/>
                    </a:lnTo>
                    <a:lnTo>
                      <a:pt x="16" y="3"/>
                    </a:lnTo>
                    <a:lnTo>
                      <a:pt x="15" y="4"/>
                    </a:lnTo>
                    <a:lnTo>
                      <a:pt x="14" y="5"/>
                    </a:lnTo>
                    <a:lnTo>
                      <a:pt x="13" y="6"/>
                    </a:lnTo>
                    <a:lnTo>
                      <a:pt x="12" y="7"/>
                    </a:lnTo>
                    <a:lnTo>
                      <a:pt x="11" y="8"/>
                    </a:lnTo>
                    <a:lnTo>
                      <a:pt x="10" y="9"/>
                    </a:lnTo>
                    <a:lnTo>
                      <a:pt x="9" y="10"/>
                    </a:lnTo>
                    <a:lnTo>
                      <a:pt x="8" y="11"/>
                    </a:lnTo>
                    <a:lnTo>
                      <a:pt x="7" y="14"/>
                    </a:lnTo>
                    <a:lnTo>
                      <a:pt x="7" y="15"/>
                    </a:lnTo>
                    <a:lnTo>
                      <a:pt x="6" y="16"/>
                    </a:lnTo>
                    <a:lnTo>
                      <a:pt x="5" y="18"/>
                    </a:lnTo>
                    <a:lnTo>
                      <a:pt x="4" y="19"/>
                    </a:lnTo>
                    <a:lnTo>
                      <a:pt x="4" y="21"/>
                    </a:lnTo>
                    <a:lnTo>
                      <a:pt x="3" y="22"/>
                    </a:lnTo>
                    <a:lnTo>
                      <a:pt x="3" y="24"/>
                    </a:lnTo>
                    <a:lnTo>
                      <a:pt x="1" y="25"/>
                    </a:lnTo>
                    <a:lnTo>
                      <a:pt x="1" y="27"/>
                    </a:lnTo>
                    <a:lnTo>
                      <a:pt x="1" y="28"/>
                    </a:lnTo>
                    <a:lnTo>
                      <a:pt x="0" y="31"/>
                    </a:lnTo>
                    <a:lnTo>
                      <a:pt x="0" y="32"/>
                    </a:lnTo>
                    <a:lnTo>
                      <a:pt x="0" y="33"/>
                    </a:lnTo>
                    <a:lnTo>
                      <a:pt x="0" y="35"/>
                    </a:lnTo>
                    <a:lnTo>
                      <a:pt x="0" y="36"/>
                    </a:lnTo>
                    <a:lnTo>
                      <a:pt x="0" y="38"/>
                    </a:lnTo>
                    <a:lnTo>
                      <a:pt x="0" y="39"/>
                    </a:lnTo>
                    <a:lnTo>
                      <a:pt x="1" y="40"/>
                    </a:lnTo>
                    <a:lnTo>
                      <a:pt x="1" y="41"/>
                    </a:lnTo>
                    <a:lnTo>
                      <a:pt x="1" y="42"/>
                    </a:lnTo>
                    <a:lnTo>
                      <a:pt x="3" y="43"/>
                    </a:lnTo>
                    <a:lnTo>
                      <a:pt x="3" y="44"/>
                    </a:lnTo>
                    <a:lnTo>
                      <a:pt x="4" y="46"/>
                    </a:lnTo>
                    <a:lnTo>
                      <a:pt x="5" y="47"/>
                    </a:lnTo>
                    <a:lnTo>
                      <a:pt x="5" y="48"/>
                    </a:lnTo>
                    <a:lnTo>
                      <a:pt x="6" y="49"/>
                    </a:lnTo>
                    <a:lnTo>
                      <a:pt x="7" y="49"/>
                    </a:lnTo>
                    <a:lnTo>
                      <a:pt x="8" y="50"/>
                    </a:lnTo>
                    <a:lnTo>
                      <a:pt x="9" y="50"/>
                    </a:lnTo>
                    <a:lnTo>
                      <a:pt x="9" y="51"/>
                    </a:lnTo>
                    <a:lnTo>
                      <a:pt x="10" y="51"/>
                    </a:lnTo>
                    <a:lnTo>
                      <a:pt x="11" y="51"/>
                    </a:lnTo>
                    <a:lnTo>
                      <a:pt x="12" y="51"/>
                    </a:lnTo>
                    <a:lnTo>
                      <a:pt x="14" y="51"/>
                    </a:lnTo>
                    <a:lnTo>
                      <a:pt x="15" y="51"/>
                    </a:lnTo>
                    <a:lnTo>
                      <a:pt x="16" y="51"/>
                    </a:lnTo>
                    <a:lnTo>
                      <a:pt x="17" y="50"/>
                    </a:lnTo>
                    <a:lnTo>
                      <a:pt x="19" y="50"/>
                    </a:lnTo>
                    <a:lnTo>
                      <a:pt x="20" y="49"/>
                    </a:lnTo>
                    <a:lnTo>
                      <a:pt x="21" y="49"/>
                    </a:lnTo>
                    <a:lnTo>
                      <a:pt x="22" y="48"/>
                    </a:lnTo>
                    <a:lnTo>
                      <a:pt x="23" y="47"/>
                    </a:lnTo>
                    <a:lnTo>
                      <a:pt x="25" y="46"/>
                    </a:lnTo>
                    <a:lnTo>
                      <a:pt x="26" y="44"/>
                    </a:lnTo>
                    <a:lnTo>
                      <a:pt x="27" y="43"/>
                    </a:lnTo>
                    <a:lnTo>
                      <a:pt x="28" y="42"/>
                    </a:lnTo>
                    <a:lnTo>
                      <a:pt x="29" y="41"/>
                    </a:lnTo>
                    <a:lnTo>
                      <a:pt x="30" y="40"/>
                    </a:lnTo>
                    <a:lnTo>
                      <a:pt x="31" y="39"/>
                    </a:lnTo>
                    <a:lnTo>
                      <a:pt x="31" y="38"/>
                    </a:lnTo>
                    <a:lnTo>
                      <a:pt x="32" y="36"/>
                    </a:lnTo>
                    <a:lnTo>
                      <a:pt x="33" y="35"/>
                    </a:lnTo>
                    <a:lnTo>
                      <a:pt x="35" y="33"/>
                    </a:lnTo>
                    <a:lnTo>
                      <a:pt x="35" y="32"/>
                    </a:lnTo>
                    <a:lnTo>
                      <a:pt x="36" y="31"/>
                    </a:lnTo>
                    <a:lnTo>
                      <a:pt x="37" y="28"/>
                    </a:lnTo>
                    <a:lnTo>
                      <a:pt x="37" y="27"/>
                    </a:lnTo>
                    <a:lnTo>
                      <a:pt x="38" y="25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0000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209" name="Freeform 257"/>
              <p:cNvSpPr>
                <a:spLocks/>
              </p:cNvSpPr>
              <p:nvPr/>
            </p:nvSpPr>
            <p:spPr bwMode="auto">
              <a:xfrm>
                <a:off x="2040" y="1541"/>
                <a:ext cx="36" cy="24"/>
              </a:xfrm>
              <a:custGeom>
                <a:avLst/>
                <a:gdLst>
                  <a:gd name="T0" fmla="*/ 36 w 37"/>
                  <a:gd name="T1" fmla="*/ 25 h 25"/>
                  <a:gd name="T2" fmla="*/ 36 w 37"/>
                  <a:gd name="T3" fmla="*/ 23 h 25"/>
                  <a:gd name="T4" fmla="*/ 36 w 37"/>
                  <a:gd name="T5" fmla="*/ 22 h 25"/>
                  <a:gd name="T6" fmla="*/ 37 w 37"/>
                  <a:gd name="T7" fmla="*/ 20 h 25"/>
                  <a:gd name="T8" fmla="*/ 37 w 37"/>
                  <a:gd name="T9" fmla="*/ 19 h 25"/>
                  <a:gd name="T10" fmla="*/ 37 w 37"/>
                  <a:gd name="T11" fmla="*/ 17 h 25"/>
                  <a:gd name="T12" fmla="*/ 37 w 37"/>
                  <a:gd name="T13" fmla="*/ 16 h 25"/>
                  <a:gd name="T14" fmla="*/ 37 w 37"/>
                  <a:gd name="T15" fmla="*/ 15 h 25"/>
                  <a:gd name="T16" fmla="*/ 37 w 37"/>
                  <a:gd name="T17" fmla="*/ 13 h 25"/>
                  <a:gd name="T18" fmla="*/ 37 w 37"/>
                  <a:gd name="T19" fmla="*/ 12 h 25"/>
                  <a:gd name="T20" fmla="*/ 36 w 37"/>
                  <a:gd name="T21" fmla="*/ 10 h 25"/>
                  <a:gd name="T22" fmla="*/ 36 w 37"/>
                  <a:gd name="T23" fmla="*/ 9 h 25"/>
                  <a:gd name="T24" fmla="*/ 36 w 37"/>
                  <a:gd name="T25" fmla="*/ 7 h 25"/>
                  <a:gd name="T26" fmla="*/ 35 w 37"/>
                  <a:gd name="T27" fmla="*/ 6 h 25"/>
                  <a:gd name="T28" fmla="*/ 35 w 37"/>
                  <a:gd name="T29" fmla="*/ 5 h 25"/>
                  <a:gd name="T30" fmla="*/ 34 w 37"/>
                  <a:gd name="T31" fmla="*/ 5 h 25"/>
                  <a:gd name="T32" fmla="*/ 33 w 37"/>
                  <a:gd name="T33" fmla="*/ 4 h 25"/>
                  <a:gd name="T34" fmla="*/ 33 w 37"/>
                  <a:gd name="T35" fmla="*/ 3 h 25"/>
                  <a:gd name="T36" fmla="*/ 32 w 37"/>
                  <a:gd name="T37" fmla="*/ 2 h 25"/>
                  <a:gd name="T38" fmla="*/ 31 w 37"/>
                  <a:gd name="T39" fmla="*/ 2 h 25"/>
                  <a:gd name="T40" fmla="*/ 29 w 37"/>
                  <a:gd name="T41" fmla="*/ 1 h 25"/>
                  <a:gd name="T42" fmla="*/ 28 w 37"/>
                  <a:gd name="T43" fmla="*/ 1 h 25"/>
                  <a:gd name="T44" fmla="*/ 28 w 37"/>
                  <a:gd name="T45" fmla="*/ 0 h 25"/>
                  <a:gd name="T46" fmla="*/ 27 w 37"/>
                  <a:gd name="T47" fmla="*/ 0 h 25"/>
                  <a:gd name="T48" fmla="*/ 26 w 37"/>
                  <a:gd name="T49" fmla="*/ 0 h 25"/>
                  <a:gd name="T50" fmla="*/ 24 w 37"/>
                  <a:gd name="T51" fmla="*/ 0 h 25"/>
                  <a:gd name="T52" fmla="*/ 23 w 37"/>
                  <a:gd name="T53" fmla="*/ 0 h 25"/>
                  <a:gd name="T54" fmla="*/ 22 w 37"/>
                  <a:gd name="T55" fmla="*/ 0 h 25"/>
                  <a:gd name="T56" fmla="*/ 21 w 37"/>
                  <a:gd name="T57" fmla="*/ 0 h 25"/>
                  <a:gd name="T58" fmla="*/ 20 w 37"/>
                  <a:gd name="T59" fmla="*/ 1 h 25"/>
                  <a:gd name="T60" fmla="*/ 19 w 37"/>
                  <a:gd name="T61" fmla="*/ 1 h 25"/>
                  <a:gd name="T62" fmla="*/ 18 w 37"/>
                  <a:gd name="T63" fmla="*/ 2 h 25"/>
                  <a:gd name="T64" fmla="*/ 17 w 37"/>
                  <a:gd name="T65" fmla="*/ 2 h 25"/>
                  <a:gd name="T66" fmla="*/ 16 w 37"/>
                  <a:gd name="T67" fmla="*/ 3 h 25"/>
                  <a:gd name="T68" fmla="*/ 15 w 37"/>
                  <a:gd name="T69" fmla="*/ 4 h 25"/>
                  <a:gd name="T70" fmla="*/ 12 w 37"/>
                  <a:gd name="T71" fmla="*/ 5 h 25"/>
                  <a:gd name="T72" fmla="*/ 11 w 37"/>
                  <a:gd name="T73" fmla="*/ 5 h 25"/>
                  <a:gd name="T74" fmla="*/ 10 w 37"/>
                  <a:gd name="T75" fmla="*/ 6 h 25"/>
                  <a:gd name="T76" fmla="*/ 9 w 37"/>
                  <a:gd name="T77" fmla="*/ 7 h 25"/>
                  <a:gd name="T78" fmla="*/ 8 w 37"/>
                  <a:gd name="T79" fmla="*/ 9 h 25"/>
                  <a:gd name="T80" fmla="*/ 7 w 37"/>
                  <a:gd name="T81" fmla="*/ 10 h 25"/>
                  <a:gd name="T82" fmla="*/ 6 w 37"/>
                  <a:gd name="T83" fmla="*/ 12 h 25"/>
                  <a:gd name="T84" fmla="*/ 6 w 37"/>
                  <a:gd name="T85" fmla="*/ 13 h 25"/>
                  <a:gd name="T86" fmla="*/ 5 w 37"/>
                  <a:gd name="T87" fmla="*/ 15 h 25"/>
                  <a:gd name="T88" fmla="*/ 4 w 37"/>
                  <a:gd name="T89" fmla="*/ 16 h 25"/>
                  <a:gd name="T90" fmla="*/ 3 w 37"/>
                  <a:gd name="T91" fmla="*/ 17 h 25"/>
                  <a:gd name="T92" fmla="*/ 3 w 37"/>
                  <a:gd name="T93" fmla="*/ 19 h 25"/>
                  <a:gd name="T94" fmla="*/ 2 w 37"/>
                  <a:gd name="T95" fmla="*/ 20 h 25"/>
                  <a:gd name="T96" fmla="*/ 1 w 37"/>
                  <a:gd name="T97" fmla="*/ 22 h 25"/>
                  <a:gd name="T98" fmla="*/ 1 w 37"/>
                  <a:gd name="T99" fmla="*/ 23 h 25"/>
                  <a:gd name="T100" fmla="*/ 0 w 37"/>
                  <a:gd name="T101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7" h="25">
                    <a:moveTo>
                      <a:pt x="36" y="25"/>
                    </a:moveTo>
                    <a:lnTo>
                      <a:pt x="36" y="23"/>
                    </a:lnTo>
                    <a:lnTo>
                      <a:pt x="36" y="22"/>
                    </a:lnTo>
                    <a:lnTo>
                      <a:pt x="37" y="20"/>
                    </a:lnTo>
                    <a:lnTo>
                      <a:pt x="37" y="19"/>
                    </a:lnTo>
                    <a:lnTo>
                      <a:pt x="37" y="17"/>
                    </a:lnTo>
                    <a:lnTo>
                      <a:pt x="37" y="16"/>
                    </a:lnTo>
                    <a:lnTo>
                      <a:pt x="37" y="15"/>
                    </a:lnTo>
                    <a:lnTo>
                      <a:pt x="37" y="13"/>
                    </a:lnTo>
                    <a:lnTo>
                      <a:pt x="37" y="12"/>
                    </a:lnTo>
                    <a:lnTo>
                      <a:pt x="36" y="10"/>
                    </a:lnTo>
                    <a:lnTo>
                      <a:pt x="36" y="9"/>
                    </a:lnTo>
                    <a:lnTo>
                      <a:pt x="36" y="7"/>
                    </a:lnTo>
                    <a:lnTo>
                      <a:pt x="35" y="6"/>
                    </a:lnTo>
                    <a:lnTo>
                      <a:pt x="35" y="5"/>
                    </a:lnTo>
                    <a:lnTo>
                      <a:pt x="34" y="5"/>
                    </a:lnTo>
                    <a:lnTo>
                      <a:pt x="33" y="4"/>
                    </a:lnTo>
                    <a:lnTo>
                      <a:pt x="33" y="3"/>
                    </a:lnTo>
                    <a:lnTo>
                      <a:pt x="32" y="2"/>
                    </a:lnTo>
                    <a:lnTo>
                      <a:pt x="31" y="2"/>
                    </a:lnTo>
                    <a:lnTo>
                      <a:pt x="29" y="1"/>
                    </a:lnTo>
                    <a:lnTo>
                      <a:pt x="28" y="1"/>
                    </a:lnTo>
                    <a:lnTo>
                      <a:pt x="28" y="0"/>
                    </a:lnTo>
                    <a:lnTo>
                      <a:pt x="27" y="0"/>
                    </a:lnTo>
                    <a:lnTo>
                      <a:pt x="26" y="0"/>
                    </a:lnTo>
                    <a:lnTo>
                      <a:pt x="24" y="0"/>
                    </a:lnTo>
                    <a:lnTo>
                      <a:pt x="23" y="0"/>
                    </a:lnTo>
                    <a:lnTo>
                      <a:pt x="22" y="0"/>
                    </a:lnTo>
                    <a:lnTo>
                      <a:pt x="21" y="0"/>
                    </a:lnTo>
                    <a:lnTo>
                      <a:pt x="20" y="1"/>
                    </a:lnTo>
                    <a:lnTo>
                      <a:pt x="19" y="1"/>
                    </a:lnTo>
                    <a:lnTo>
                      <a:pt x="18" y="2"/>
                    </a:lnTo>
                    <a:lnTo>
                      <a:pt x="17" y="2"/>
                    </a:lnTo>
                    <a:lnTo>
                      <a:pt x="16" y="3"/>
                    </a:lnTo>
                    <a:lnTo>
                      <a:pt x="15" y="4"/>
                    </a:lnTo>
                    <a:lnTo>
                      <a:pt x="12" y="5"/>
                    </a:lnTo>
                    <a:lnTo>
                      <a:pt x="11" y="5"/>
                    </a:lnTo>
                    <a:lnTo>
                      <a:pt x="10" y="6"/>
                    </a:lnTo>
                    <a:lnTo>
                      <a:pt x="9" y="7"/>
                    </a:lnTo>
                    <a:lnTo>
                      <a:pt x="8" y="9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6" y="13"/>
                    </a:lnTo>
                    <a:lnTo>
                      <a:pt x="5" y="15"/>
                    </a:lnTo>
                    <a:lnTo>
                      <a:pt x="4" y="16"/>
                    </a:lnTo>
                    <a:lnTo>
                      <a:pt x="3" y="17"/>
                    </a:lnTo>
                    <a:lnTo>
                      <a:pt x="3" y="19"/>
                    </a:lnTo>
                    <a:lnTo>
                      <a:pt x="2" y="20"/>
                    </a:lnTo>
                    <a:lnTo>
                      <a:pt x="1" y="22"/>
                    </a:lnTo>
                    <a:lnTo>
                      <a:pt x="1" y="23"/>
                    </a:lnTo>
                    <a:lnTo>
                      <a:pt x="0" y="25"/>
                    </a:lnTo>
                  </a:path>
                </a:pathLst>
              </a:custGeom>
              <a:noFill/>
              <a:ln w="19050" cmpd="sng">
                <a:solidFill>
                  <a:srgbClr val="0000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210" name="Line 258"/>
              <p:cNvSpPr>
                <a:spLocks noChangeShapeType="1"/>
              </p:cNvSpPr>
              <p:nvPr/>
            </p:nvSpPr>
            <p:spPr bwMode="auto">
              <a:xfrm flipH="1">
                <a:off x="2070" y="1565"/>
                <a:ext cx="6" cy="6"/>
              </a:xfrm>
              <a:prstGeom prst="line">
                <a:avLst/>
              </a:prstGeom>
              <a:noFill/>
              <a:ln w="19050">
                <a:solidFill>
                  <a:srgbClr val="00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211" name="Freeform 259"/>
              <p:cNvSpPr>
                <a:spLocks/>
              </p:cNvSpPr>
              <p:nvPr/>
            </p:nvSpPr>
            <p:spPr bwMode="auto">
              <a:xfrm>
                <a:off x="2040" y="1571"/>
                <a:ext cx="30" cy="25"/>
              </a:xfrm>
              <a:custGeom>
                <a:avLst/>
                <a:gdLst>
                  <a:gd name="T0" fmla="*/ 1 w 38"/>
                  <a:gd name="T1" fmla="*/ 0 h 26"/>
                  <a:gd name="T2" fmla="*/ 1 w 38"/>
                  <a:gd name="T3" fmla="*/ 1 h 26"/>
                  <a:gd name="T4" fmla="*/ 1 w 38"/>
                  <a:gd name="T5" fmla="*/ 3 h 26"/>
                  <a:gd name="T6" fmla="*/ 0 w 38"/>
                  <a:gd name="T7" fmla="*/ 4 h 26"/>
                  <a:gd name="T8" fmla="*/ 0 w 38"/>
                  <a:gd name="T9" fmla="*/ 7 h 26"/>
                  <a:gd name="T10" fmla="*/ 0 w 38"/>
                  <a:gd name="T11" fmla="*/ 8 h 26"/>
                  <a:gd name="T12" fmla="*/ 0 w 38"/>
                  <a:gd name="T13" fmla="*/ 10 h 26"/>
                  <a:gd name="T14" fmla="*/ 0 w 38"/>
                  <a:gd name="T15" fmla="*/ 11 h 26"/>
                  <a:gd name="T16" fmla="*/ 0 w 38"/>
                  <a:gd name="T17" fmla="*/ 12 h 26"/>
                  <a:gd name="T18" fmla="*/ 0 w 38"/>
                  <a:gd name="T19" fmla="*/ 14 h 26"/>
                  <a:gd name="T20" fmla="*/ 1 w 38"/>
                  <a:gd name="T21" fmla="*/ 15 h 26"/>
                  <a:gd name="T22" fmla="*/ 1 w 38"/>
                  <a:gd name="T23" fmla="*/ 16 h 26"/>
                  <a:gd name="T24" fmla="*/ 1 w 38"/>
                  <a:gd name="T25" fmla="*/ 17 h 26"/>
                  <a:gd name="T26" fmla="*/ 3 w 38"/>
                  <a:gd name="T27" fmla="*/ 18 h 26"/>
                  <a:gd name="T28" fmla="*/ 3 w 38"/>
                  <a:gd name="T29" fmla="*/ 19 h 26"/>
                  <a:gd name="T30" fmla="*/ 4 w 38"/>
                  <a:gd name="T31" fmla="*/ 20 h 26"/>
                  <a:gd name="T32" fmla="*/ 5 w 38"/>
                  <a:gd name="T33" fmla="*/ 21 h 26"/>
                  <a:gd name="T34" fmla="*/ 5 w 38"/>
                  <a:gd name="T35" fmla="*/ 23 h 26"/>
                  <a:gd name="T36" fmla="*/ 6 w 38"/>
                  <a:gd name="T37" fmla="*/ 23 h 26"/>
                  <a:gd name="T38" fmla="*/ 7 w 38"/>
                  <a:gd name="T39" fmla="*/ 24 h 26"/>
                  <a:gd name="T40" fmla="*/ 8 w 38"/>
                  <a:gd name="T41" fmla="*/ 24 h 26"/>
                  <a:gd name="T42" fmla="*/ 9 w 38"/>
                  <a:gd name="T43" fmla="*/ 25 h 26"/>
                  <a:gd name="T44" fmla="*/ 10 w 38"/>
                  <a:gd name="T45" fmla="*/ 25 h 26"/>
                  <a:gd name="T46" fmla="*/ 11 w 38"/>
                  <a:gd name="T47" fmla="*/ 26 h 26"/>
                  <a:gd name="T48" fmla="*/ 13 w 38"/>
                  <a:gd name="T49" fmla="*/ 26 h 26"/>
                  <a:gd name="T50" fmla="*/ 14 w 38"/>
                  <a:gd name="T51" fmla="*/ 26 h 26"/>
                  <a:gd name="T52" fmla="*/ 15 w 38"/>
                  <a:gd name="T53" fmla="*/ 25 h 26"/>
                  <a:gd name="T54" fmla="*/ 16 w 38"/>
                  <a:gd name="T55" fmla="*/ 25 h 26"/>
                  <a:gd name="T56" fmla="*/ 17 w 38"/>
                  <a:gd name="T57" fmla="*/ 25 h 26"/>
                  <a:gd name="T58" fmla="*/ 18 w 38"/>
                  <a:gd name="T59" fmla="*/ 24 h 26"/>
                  <a:gd name="T60" fmla="*/ 20 w 38"/>
                  <a:gd name="T61" fmla="*/ 24 h 26"/>
                  <a:gd name="T62" fmla="*/ 21 w 38"/>
                  <a:gd name="T63" fmla="*/ 23 h 26"/>
                  <a:gd name="T64" fmla="*/ 22 w 38"/>
                  <a:gd name="T65" fmla="*/ 23 h 26"/>
                  <a:gd name="T66" fmla="*/ 23 w 38"/>
                  <a:gd name="T67" fmla="*/ 21 h 26"/>
                  <a:gd name="T68" fmla="*/ 25 w 38"/>
                  <a:gd name="T69" fmla="*/ 20 h 26"/>
                  <a:gd name="T70" fmla="*/ 26 w 38"/>
                  <a:gd name="T71" fmla="*/ 19 h 26"/>
                  <a:gd name="T72" fmla="*/ 27 w 38"/>
                  <a:gd name="T73" fmla="*/ 18 h 26"/>
                  <a:gd name="T74" fmla="*/ 28 w 38"/>
                  <a:gd name="T75" fmla="*/ 17 h 26"/>
                  <a:gd name="T76" fmla="*/ 29 w 38"/>
                  <a:gd name="T77" fmla="*/ 16 h 26"/>
                  <a:gd name="T78" fmla="*/ 30 w 38"/>
                  <a:gd name="T79" fmla="*/ 15 h 26"/>
                  <a:gd name="T80" fmla="*/ 31 w 38"/>
                  <a:gd name="T81" fmla="*/ 14 h 26"/>
                  <a:gd name="T82" fmla="*/ 31 w 38"/>
                  <a:gd name="T83" fmla="*/ 12 h 26"/>
                  <a:gd name="T84" fmla="*/ 32 w 38"/>
                  <a:gd name="T85" fmla="*/ 11 h 26"/>
                  <a:gd name="T86" fmla="*/ 33 w 38"/>
                  <a:gd name="T87" fmla="*/ 10 h 26"/>
                  <a:gd name="T88" fmla="*/ 34 w 38"/>
                  <a:gd name="T89" fmla="*/ 8 h 26"/>
                  <a:gd name="T90" fmla="*/ 34 w 38"/>
                  <a:gd name="T91" fmla="*/ 7 h 26"/>
                  <a:gd name="T92" fmla="*/ 36 w 38"/>
                  <a:gd name="T93" fmla="*/ 4 h 26"/>
                  <a:gd name="T94" fmla="*/ 37 w 38"/>
                  <a:gd name="T95" fmla="*/ 3 h 26"/>
                  <a:gd name="T96" fmla="*/ 37 w 38"/>
                  <a:gd name="T97" fmla="*/ 1 h 26"/>
                  <a:gd name="T98" fmla="*/ 38 w 38"/>
                  <a:gd name="T9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8" h="26">
                    <a:moveTo>
                      <a:pt x="1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1"/>
                    </a:lnTo>
                    <a:lnTo>
                      <a:pt x="0" y="12"/>
                    </a:lnTo>
                    <a:lnTo>
                      <a:pt x="0" y="14"/>
                    </a:lnTo>
                    <a:lnTo>
                      <a:pt x="1" y="15"/>
                    </a:lnTo>
                    <a:lnTo>
                      <a:pt x="1" y="16"/>
                    </a:lnTo>
                    <a:lnTo>
                      <a:pt x="1" y="17"/>
                    </a:lnTo>
                    <a:lnTo>
                      <a:pt x="3" y="18"/>
                    </a:lnTo>
                    <a:lnTo>
                      <a:pt x="3" y="19"/>
                    </a:lnTo>
                    <a:lnTo>
                      <a:pt x="4" y="20"/>
                    </a:lnTo>
                    <a:lnTo>
                      <a:pt x="5" y="21"/>
                    </a:lnTo>
                    <a:lnTo>
                      <a:pt x="5" y="23"/>
                    </a:lnTo>
                    <a:lnTo>
                      <a:pt x="6" y="23"/>
                    </a:lnTo>
                    <a:lnTo>
                      <a:pt x="7" y="24"/>
                    </a:lnTo>
                    <a:lnTo>
                      <a:pt x="8" y="24"/>
                    </a:lnTo>
                    <a:lnTo>
                      <a:pt x="9" y="25"/>
                    </a:lnTo>
                    <a:lnTo>
                      <a:pt x="10" y="25"/>
                    </a:lnTo>
                    <a:lnTo>
                      <a:pt x="11" y="26"/>
                    </a:lnTo>
                    <a:lnTo>
                      <a:pt x="13" y="26"/>
                    </a:lnTo>
                    <a:lnTo>
                      <a:pt x="14" y="26"/>
                    </a:lnTo>
                    <a:lnTo>
                      <a:pt x="15" y="25"/>
                    </a:lnTo>
                    <a:lnTo>
                      <a:pt x="16" y="25"/>
                    </a:lnTo>
                    <a:lnTo>
                      <a:pt x="17" y="25"/>
                    </a:lnTo>
                    <a:lnTo>
                      <a:pt x="18" y="24"/>
                    </a:lnTo>
                    <a:lnTo>
                      <a:pt x="20" y="24"/>
                    </a:lnTo>
                    <a:lnTo>
                      <a:pt x="21" y="23"/>
                    </a:lnTo>
                    <a:lnTo>
                      <a:pt x="22" y="23"/>
                    </a:lnTo>
                    <a:lnTo>
                      <a:pt x="23" y="21"/>
                    </a:lnTo>
                    <a:lnTo>
                      <a:pt x="25" y="20"/>
                    </a:lnTo>
                    <a:lnTo>
                      <a:pt x="26" y="19"/>
                    </a:lnTo>
                    <a:lnTo>
                      <a:pt x="27" y="18"/>
                    </a:lnTo>
                    <a:lnTo>
                      <a:pt x="28" y="17"/>
                    </a:lnTo>
                    <a:lnTo>
                      <a:pt x="29" y="16"/>
                    </a:lnTo>
                    <a:lnTo>
                      <a:pt x="30" y="15"/>
                    </a:lnTo>
                    <a:lnTo>
                      <a:pt x="31" y="14"/>
                    </a:lnTo>
                    <a:lnTo>
                      <a:pt x="31" y="12"/>
                    </a:lnTo>
                    <a:lnTo>
                      <a:pt x="32" y="11"/>
                    </a:lnTo>
                    <a:lnTo>
                      <a:pt x="33" y="10"/>
                    </a:lnTo>
                    <a:lnTo>
                      <a:pt x="34" y="8"/>
                    </a:lnTo>
                    <a:lnTo>
                      <a:pt x="34" y="7"/>
                    </a:lnTo>
                    <a:lnTo>
                      <a:pt x="36" y="4"/>
                    </a:lnTo>
                    <a:lnTo>
                      <a:pt x="37" y="3"/>
                    </a:lnTo>
                    <a:lnTo>
                      <a:pt x="37" y="1"/>
                    </a:lnTo>
                    <a:lnTo>
                      <a:pt x="38" y="0"/>
                    </a:lnTo>
                  </a:path>
                </a:pathLst>
              </a:custGeom>
              <a:noFill/>
              <a:ln w="19050" cmpd="sng">
                <a:solidFill>
                  <a:srgbClr val="0000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212" name="Line 260"/>
              <p:cNvSpPr>
                <a:spLocks noChangeShapeType="1"/>
              </p:cNvSpPr>
              <p:nvPr/>
            </p:nvSpPr>
            <p:spPr bwMode="auto">
              <a:xfrm flipV="1">
                <a:off x="2040" y="1565"/>
                <a:ext cx="0" cy="6"/>
              </a:xfrm>
              <a:prstGeom prst="line">
                <a:avLst/>
              </a:prstGeom>
              <a:noFill/>
              <a:ln w="19050">
                <a:solidFill>
                  <a:srgbClr val="00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382213" name="Line 261"/>
            <p:cNvSpPr>
              <a:spLocks noChangeShapeType="1"/>
            </p:cNvSpPr>
            <p:nvPr/>
          </p:nvSpPr>
          <p:spPr bwMode="auto">
            <a:xfrm flipV="1">
              <a:off x="2325" y="1577"/>
              <a:ext cx="0" cy="43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82214" name="Group 262"/>
          <p:cNvGrpSpPr>
            <a:grpSpLocks/>
          </p:cNvGrpSpPr>
          <p:nvPr/>
        </p:nvGrpSpPr>
        <p:grpSpPr bwMode="auto">
          <a:xfrm>
            <a:off x="2139950" y="885825"/>
            <a:ext cx="587375" cy="1435100"/>
            <a:chOff x="1348" y="558"/>
            <a:chExt cx="370" cy="904"/>
          </a:xfrm>
        </p:grpSpPr>
        <p:grpSp>
          <p:nvGrpSpPr>
            <p:cNvPr id="382215" name="Group 263"/>
            <p:cNvGrpSpPr>
              <a:grpSpLocks/>
            </p:cNvGrpSpPr>
            <p:nvPr/>
          </p:nvGrpSpPr>
          <p:grpSpPr bwMode="auto">
            <a:xfrm>
              <a:off x="1348" y="558"/>
              <a:ext cx="370" cy="904"/>
              <a:chOff x="1348" y="558"/>
              <a:chExt cx="370" cy="904"/>
            </a:xfrm>
          </p:grpSpPr>
          <p:sp>
            <p:nvSpPr>
              <p:cNvPr id="382216" name="Freeform 264"/>
              <p:cNvSpPr>
                <a:spLocks/>
              </p:cNvSpPr>
              <p:nvPr/>
            </p:nvSpPr>
            <p:spPr bwMode="auto">
              <a:xfrm>
                <a:off x="1461" y="1401"/>
                <a:ext cx="18" cy="61"/>
              </a:xfrm>
              <a:custGeom>
                <a:avLst/>
                <a:gdLst>
                  <a:gd name="T0" fmla="*/ 0 w 24"/>
                  <a:gd name="T1" fmla="*/ 0 h 73"/>
                  <a:gd name="T2" fmla="*/ 24 w 24"/>
                  <a:gd name="T3" fmla="*/ 0 h 73"/>
                  <a:gd name="T4" fmla="*/ 12 w 24"/>
                  <a:gd name="T5" fmla="*/ 73 h 73"/>
                  <a:gd name="T6" fmla="*/ 0 w 24"/>
                  <a:gd name="T7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73">
                    <a:moveTo>
                      <a:pt x="0" y="0"/>
                    </a:moveTo>
                    <a:lnTo>
                      <a:pt x="24" y="0"/>
                    </a:lnTo>
                    <a:lnTo>
                      <a:pt x="12" y="73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0000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0000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382217" name="Group 265"/>
              <p:cNvGrpSpPr>
                <a:grpSpLocks/>
              </p:cNvGrpSpPr>
              <p:nvPr/>
            </p:nvGrpSpPr>
            <p:grpSpPr bwMode="auto">
              <a:xfrm>
                <a:off x="1348" y="558"/>
                <a:ext cx="370" cy="904"/>
                <a:chOff x="1348" y="558"/>
                <a:chExt cx="370" cy="904"/>
              </a:xfrm>
            </p:grpSpPr>
            <p:sp>
              <p:nvSpPr>
                <p:cNvPr id="382218" name="Line 266"/>
                <p:cNvSpPr>
                  <a:spLocks noChangeShapeType="1"/>
                </p:cNvSpPr>
                <p:nvPr/>
              </p:nvSpPr>
              <p:spPr bwMode="auto">
                <a:xfrm flipH="1">
                  <a:off x="1427" y="558"/>
                  <a:ext cx="291" cy="0"/>
                </a:xfrm>
                <a:prstGeom prst="line">
                  <a:avLst/>
                </a:prstGeom>
                <a:noFill/>
                <a:ln w="19050">
                  <a:solidFill>
                    <a:srgbClr val="0000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2219" name="Line 267"/>
                <p:cNvSpPr>
                  <a:spLocks noChangeShapeType="1"/>
                </p:cNvSpPr>
                <p:nvPr/>
              </p:nvSpPr>
              <p:spPr bwMode="auto">
                <a:xfrm flipH="1">
                  <a:off x="1427" y="1462"/>
                  <a:ext cx="291" cy="0"/>
                </a:xfrm>
                <a:prstGeom prst="line">
                  <a:avLst/>
                </a:prstGeom>
                <a:noFill/>
                <a:ln w="19050">
                  <a:solidFill>
                    <a:srgbClr val="0000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2220" name="Line 268"/>
                <p:cNvSpPr>
                  <a:spLocks noChangeShapeType="1"/>
                </p:cNvSpPr>
                <p:nvPr/>
              </p:nvSpPr>
              <p:spPr bwMode="auto">
                <a:xfrm>
                  <a:off x="1470" y="619"/>
                  <a:ext cx="0" cy="782"/>
                </a:xfrm>
                <a:prstGeom prst="line">
                  <a:avLst/>
                </a:prstGeom>
                <a:noFill/>
                <a:ln w="19050">
                  <a:solidFill>
                    <a:srgbClr val="0000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2221" name="Freeform 269"/>
                <p:cNvSpPr>
                  <a:spLocks/>
                </p:cNvSpPr>
                <p:nvPr/>
              </p:nvSpPr>
              <p:spPr bwMode="auto">
                <a:xfrm>
                  <a:off x="1464" y="558"/>
                  <a:ext cx="18" cy="61"/>
                </a:xfrm>
                <a:custGeom>
                  <a:avLst/>
                  <a:gdLst>
                    <a:gd name="T0" fmla="*/ 0 w 24"/>
                    <a:gd name="T1" fmla="*/ 72 h 72"/>
                    <a:gd name="T2" fmla="*/ 24 w 24"/>
                    <a:gd name="T3" fmla="*/ 72 h 72"/>
                    <a:gd name="T4" fmla="*/ 12 w 24"/>
                    <a:gd name="T5" fmla="*/ 0 h 72"/>
                    <a:gd name="T6" fmla="*/ 0 w 24"/>
                    <a:gd name="T7" fmla="*/ 72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4" h="72">
                      <a:moveTo>
                        <a:pt x="0" y="72"/>
                      </a:moveTo>
                      <a:lnTo>
                        <a:pt x="24" y="72"/>
                      </a:lnTo>
                      <a:lnTo>
                        <a:pt x="12" y="0"/>
                      </a:lnTo>
                      <a:lnTo>
                        <a:pt x="0" y="72"/>
                      </a:lnTo>
                      <a:close/>
                    </a:path>
                  </a:pathLst>
                </a:custGeom>
                <a:noFill/>
                <a:ln w="19050" cmpd="sng">
                  <a:solidFill>
                    <a:srgbClr val="0000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0000CC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2222" name="Freeform 270"/>
                <p:cNvSpPr>
                  <a:spLocks/>
                </p:cNvSpPr>
                <p:nvPr/>
              </p:nvSpPr>
              <p:spPr bwMode="auto">
                <a:xfrm>
                  <a:off x="1464" y="558"/>
                  <a:ext cx="18" cy="61"/>
                </a:xfrm>
                <a:custGeom>
                  <a:avLst/>
                  <a:gdLst>
                    <a:gd name="T0" fmla="*/ 0 w 24"/>
                    <a:gd name="T1" fmla="*/ 72 h 72"/>
                    <a:gd name="T2" fmla="*/ 24 w 24"/>
                    <a:gd name="T3" fmla="*/ 72 h 72"/>
                    <a:gd name="T4" fmla="*/ 12 w 24"/>
                    <a:gd name="T5" fmla="*/ 0 h 72"/>
                    <a:gd name="T6" fmla="*/ 0 w 24"/>
                    <a:gd name="T7" fmla="*/ 72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4" h="72">
                      <a:moveTo>
                        <a:pt x="0" y="72"/>
                      </a:moveTo>
                      <a:lnTo>
                        <a:pt x="24" y="72"/>
                      </a:lnTo>
                      <a:lnTo>
                        <a:pt x="12" y="0"/>
                      </a:lnTo>
                      <a:lnTo>
                        <a:pt x="0" y="72"/>
                      </a:lnTo>
                      <a:close/>
                    </a:path>
                  </a:pathLst>
                </a:custGeom>
                <a:solidFill>
                  <a:srgbClr val="0000CC"/>
                </a:solidFill>
                <a:ln w="19050" cmpd="sng">
                  <a:solidFill>
                    <a:srgbClr val="0000C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2223" name="Line 271"/>
                <p:cNvSpPr>
                  <a:spLocks noChangeShapeType="1"/>
                </p:cNvSpPr>
                <p:nvPr/>
              </p:nvSpPr>
              <p:spPr bwMode="auto">
                <a:xfrm flipH="1" flipV="1">
                  <a:off x="1348" y="1044"/>
                  <a:ext cx="103" cy="48"/>
                </a:xfrm>
                <a:prstGeom prst="line">
                  <a:avLst/>
                </a:prstGeom>
                <a:noFill/>
                <a:ln w="19050">
                  <a:solidFill>
                    <a:srgbClr val="0000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2224" name="Freeform 272"/>
                <p:cNvSpPr>
                  <a:spLocks/>
                </p:cNvSpPr>
                <p:nvPr/>
              </p:nvSpPr>
              <p:spPr bwMode="auto">
                <a:xfrm>
                  <a:off x="1367" y="1044"/>
                  <a:ext cx="66" cy="48"/>
                </a:xfrm>
                <a:custGeom>
                  <a:avLst/>
                  <a:gdLst>
                    <a:gd name="T0" fmla="*/ 36 w 77"/>
                    <a:gd name="T1" fmla="*/ 1 h 56"/>
                    <a:gd name="T2" fmla="*/ 33 w 77"/>
                    <a:gd name="T3" fmla="*/ 0 h 56"/>
                    <a:gd name="T4" fmla="*/ 29 w 77"/>
                    <a:gd name="T5" fmla="*/ 0 h 56"/>
                    <a:gd name="T6" fmla="*/ 25 w 77"/>
                    <a:gd name="T7" fmla="*/ 0 h 56"/>
                    <a:gd name="T8" fmla="*/ 21 w 77"/>
                    <a:gd name="T9" fmla="*/ 0 h 56"/>
                    <a:gd name="T10" fmla="*/ 18 w 77"/>
                    <a:gd name="T11" fmla="*/ 0 h 56"/>
                    <a:gd name="T12" fmla="*/ 15 w 77"/>
                    <a:gd name="T13" fmla="*/ 1 h 56"/>
                    <a:gd name="T14" fmla="*/ 12 w 77"/>
                    <a:gd name="T15" fmla="*/ 2 h 56"/>
                    <a:gd name="T16" fmla="*/ 9 w 77"/>
                    <a:gd name="T17" fmla="*/ 3 h 56"/>
                    <a:gd name="T18" fmla="*/ 7 w 77"/>
                    <a:gd name="T19" fmla="*/ 5 h 56"/>
                    <a:gd name="T20" fmla="*/ 4 w 77"/>
                    <a:gd name="T21" fmla="*/ 7 h 56"/>
                    <a:gd name="T22" fmla="*/ 3 w 77"/>
                    <a:gd name="T23" fmla="*/ 9 h 56"/>
                    <a:gd name="T24" fmla="*/ 2 w 77"/>
                    <a:gd name="T25" fmla="*/ 12 h 56"/>
                    <a:gd name="T26" fmla="*/ 1 w 77"/>
                    <a:gd name="T27" fmla="*/ 14 h 56"/>
                    <a:gd name="T28" fmla="*/ 0 w 77"/>
                    <a:gd name="T29" fmla="*/ 17 h 56"/>
                    <a:gd name="T30" fmla="*/ 0 w 77"/>
                    <a:gd name="T31" fmla="*/ 19 h 56"/>
                    <a:gd name="T32" fmla="*/ 1 w 77"/>
                    <a:gd name="T33" fmla="*/ 22 h 56"/>
                    <a:gd name="T34" fmla="*/ 2 w 77"/>
                    <a:gd name="T35" fmla="*/ 25 h 56"/>
                    <a:gd name="T36" fmla="*/ 3 w 77"/>
                    <a:gd name="T37" fmla="*/ 29 h 56"/>
                    <a:gd name="T38" fmla="*/ 4 w 77"/>
                    <a:gd name="T39" fmla="*/ 31 h 56"/>
                    <a:gd name="T40" fmla="*/ 7 w 77"/>
                    <a:gd name="T41" fmla="*/ 34 h 56"/>
                    <a:gd name="T42" fmla="*/ 9 w 77"/>
                    <a:gd name="T43" fmla="*/ 37 h 56"/>
                    <a:gd name="T44" fmla="*/ 12 w 77"/>
                    <a:gd name="T45" fmla="*/ 39 h 56"/>
                    <a:gd name="T46" fmla="*/ 15 w 77"/>
                    <a:gd name="T47" fmla="*/ 42 h 56"/>
                    <a:gd name="T48" fmla="*/ 18 w 77"/>
                    <a:gd name="T49" fmla="*/ 45 h 56"/>
                    <a:gd name="T50" fmla="*/ 21 w 77"/>
                    <a:gd name="T51" fmla="*/ 48 h 56"/>
                    <a:gd name="T52" fmla="*/ 25 w 77"/>
                    <a:gd name="T53" fmla="*/ 49 h 56"/>
                    <a:gd name="T54" fmla="*/ 29 w 77"/>
                    <a:gd name="T55" fmla="*/ 51 h 56"/>
                    <a:gd name="T56" fmla="*/ 33 w 77"/>
                    <a:gd name="T57" fmla="*/ 53 h 56"/>
                    <a:gd name="T58" fmla="*/ 36 w 77"/>
                    <a:gd name="T59" fmla="*/ 54 h 56"/>
                    <a:gd name="T60" fmla="*/ 41 w 77"/>
                    <a:gd name="T61" fmla="*/ 55 h 56"/>
                    <a:gd name="T62" fmla="*/ 45 w 77"/>
                    <a:gd name="T63" fmla="*/ 56 h 56"/>
                    <a:gd name="T64" fmla="*/ 48 w 77"/>
                    <a:gd name="T65" fmla="*/ 56 h 56"/>
                    <a:gd name="T66" fmla="*/ 52 w 77"/>
                    <a:gd name="T67" fmla="*/ 56 h 56"/>
                    <a:gd name="T68" fmla="*/ 56 w 77"/>
                    <a:gd name="T69" fmla="*/ 56 h 56"/>
                    <a:gd name="T70" fmla="*/ 60 w 77"/>
                    <a:gd name="T71" fmla="*/ 56 h 56"/>
                    <a:gd name="T72" fmla="*/ 63 w 77"/>
                    <a:gd name="T73" fmla="*/ 55 h 56"/>
                    <a:gd name="T74" fmla="*/ 65 w 77"/>
                    <a:gd name="T75" fmla="*/ 54 h 56"/>
                    <a:gd name="T76" fmla="*/ 68 w 77"/>
                    <a:gd name="T77" fmla="*/ 53 h 56"/>
                    <a:gd name="T78" fmla="*/ 70 w 77"/>
                    <a:gd name="T79" fmla="*/ 51 h 56"/>
                    <a:gd name="T80" fmla="*/ 73 w 77"/>
                    <a:gd name="T81" fmla="*/ 49 h 56"/>
                    <a:gd name="T82" fmla="*/ 75 w 77"/>
                    <a:gd name="T83" fmla="*/ 47 h 56"/>
                    <a:gd name="T84" fmla="*/ 76 w 77"/>
                    <a:gd name="T85" fmla="*/ 45 h 56"/>
                    <a:gd name="T86" fmla="*/ 77 w 77"/>
                    <a:gd name="T87" fmla="*/ 42 h 56"/>
                    <a:gd name="T88" fmla="*/ 77 w 77"/>
                    <a:gd name="T89" fmla="*/ 39 h 56"/>
                    <a:gd name="T90" fmla="*/ 77 w 77"/>
                    <a:gd name="T91" fmla="*/ 37 h 56"/>
                    <a:gd name="T92" fmla="*/ 77 w 77"/>
                    <a:gd name="T93" fmla="*/ 34 h 56"/>
                    <a:gd name="T94" fmla="*/ 76 w 77"/>
                    <a:gd name="T95" fmla="*/ 31 h 56"/>
                    <a:gd name="T96" fmla="*/ 75 w 77"/>
                    <a:gd name="T97" fmla="*/ 29 h 56"/>
                    <a:gd name="T98" fmla="*/ 73 w 77"/>
                    <a:gd name="T99" fmla="*/ 25 h 56"/>
                    <a:gd name="T100" fmla="*/ 70 w 77"/>
                    <a:gd name="T101" fmla="*/ 22 h 56"/>
                    <a:gd name="T102" fmla="*/ 68 w 77"/>
                    <a:gd name="T103" fmla="*/ 19 h 56"/>
                    <a:gd name="T104" fmla="*/ 65 w 77"/>
                    <a:gd name="T105" fmla="*/ 17 h 56"/>
                    <a:gd name="T106" fmla="*/ 63 w 77"/>
                    <a:gd name="T107" fmla="*/ 14 h 56"/>
                    <a:gd name="T108" fmla="*/ 60 w 77"/>
                    <a:gd name="T109" fmla="*/ 12 h 56"/>
                    <a:gd name="T110" fmla="*/ 56 w 77"/>
                    <a:gd name="T111" fmla="*/ 9 h 56"/>
                    <a:gd name="T112" fmla="*/ 52 w 77"/>
                    <a:gd name="T113" fmla="*/ 7 h 56"/>
                    <a:gd name="T114" fmla="*/ 48 w 77"/>
                    <a:gd name="T115" fmla="*/ 5 h 56"/>
                    <a:gd name="T116" fmla="*/ 45 w 77"/>
                    <a:gd name="T117" fmla="*/ 3 h 56"/>
                    <a:gd name="T118" fmla="*/ 41 w 77"/>
                    <a:gd name="T119" fmla="*/ 2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77" h="56">
                      <a:moveTo>
                        <a:pt x="38" y="1"/>
                      </a:moveTo>
                      <a:lnTo>
                        <a:pt x="36" y="1"/>
                      </a:lnTo>
                      <a:lnTo>
                        <a:pt x="34" y="1"/>
                      </a:lnTo>
                      <a:lnTo>
                        <a:pt x="33" y="0"/>
                      </a:lnTo>
                      <a:lnTo>
                        <a:pt x="31" y="0"/>
                      </a:lnTo>
                      <a:lnTo>
                        <a:pt x="29" y="0"/>
                      </a:lnTo>
                      <a:lnTo>
                        <a:pt x="27" y="0"/>
                      </a:lnTo>
                      <a:lnTo>
                        <a:pt x="25" y="0"/>
                      </a:lnTo>
                      <a:lnTo>
                        <a:pt x="24" y="0"/>
                      </a:lnTo>
                      <a:lnTo>
                        <a:pt x="21" y="0"/>
                      </a:lnTo>
                      <a:lnTo>
                        <a:pt x="19" y="0"/>
                      </a:lnTo>
                      <a:lnTo>
                        <a:pt x="18" y="0"/>
                      </a:lnTo>
                      <a:lnTo>
                        <a:pt x="16" y="1"/>
                      </a:lnTo>
                      <a:lnTo>
                        <a:pt x="15" y="1"/>
                      </a:lnTo>
                      <a:lnTo>
                        <a:pt x="13" y="1"/>
                      </a:lnTo>
                      <a:lnTo>
                        <a:pt x="12" y="2"/>
                      </a:lnTo>
                      <a:lnTo>
                        <a:pt x="11" y="3"/>
                      </a:lnTo>
                      <a:lnTo>
                        <a:pt x="9" y="3"/>
                      </a:lnTo>
                      <a:lnTo>
                        <a:pt x="8" y="4"/>
                      </a:lnTo>
                      <a:lnTo>
                        <a:pt x="7" y="5"/>
                      </a:lnTo>
                      <a:lnTo>
                        <a:pt x="5" y="6"/>
                      </a:lnTo>
                      <a:lnTo>
                        <a:pt x="4" y="7"/>
                      </a:lnTo>
                      <a:lnTo>
                        <a:pt x="3" y="8"/>
                      </a:lnTo>
                      <a:lnTo>
                        <a:pt x="3" y="9"/>
                      </a:lnTo>
                      <a:lnTo>
                        <a:pt x="2" y="11"/>
                      </a:lnTo>
                      <a:lnTo>
                        <a:pt x="2" y="12"/>
                      </a:lnTo>
                      <a:lnTo>
                        <a:pt x="1" y="13"/>
                      </a:lnTo>
                      <a:lnTo>
                        <a:pt x="1" y="14"/>
                      </a:lnTo>
                      <a:lnTo>
                        <a:pt x="1" y="15"/>
                      </a:lnTo>
                      <a:lnTo>
                        <a:pt x="0" y="17"/>
                      </a:lnTo>
                      <a:lnTo>
                        <a:pt x="0" y="18"/>
                      </a:lnTo>
                      <a:lnTo>
                        <a:pt x="0" y="19"/>
                      </a:lnTo>
                      <a:lnTo>
                        <a:pt x="1" y="21"/>
                      </a:lnTo>
                      <a:lnTo>
                        <a:pt x="1" y="22"/>
                      </a:lnTo>
                      <a:lnTo>
                        <a:pt x="1" y="23"/>
                      </a:lnTo>
                      <a:lnTo>
                        <a:pt x="2" y="25"/>
                      </a:lnTo>
                      <a:lnTo>
                        <a:pt x="2" y="26"/>
                      </a:lnTo>
                      <a:lnTo>
                        <a:pt x="3" y="29"/>
                      </a:lnTo>
                      <a:lnTo>
                        <a:pt x="3" y="30"/>
                      </a:lnTo>
                      <a:lnTo>
                        <a:pt x="4" y="31"/>
                      </a:lnTo>
                      <a:lnTo>
                        <a:pt x="5" y="33"/>
                      </a:lnTo>
                      <a:lnTo>
                        <a:pt x="7" y="34"/>
                      </a:lnTo>
                      <a:lnTo>
                        <a:pt x="8" y="36"/>
                      </a:lnTo>
                      <a:lnTo>
                        <a:pt x="9" y="37"/>
                      </a:lnTo>
                      <a:lnTo>
                        <a:pt x="11" y="38"/>
                      </a:lnTo>
                      <a:lnTo>
                        <a:pt x="12" y="39"/>
                      </a:lnTo>
                      <a:lnTo>
                        <a:pt x="13" y="41"/>
                      </a:lnTo>
                      <a:lnTo>
                        <a:pt x="15" y="42"/>
                      </a:lnTo>
                      <a:lnTo>
                        <a:pt x="16" y="44"/>
                      </a:lnTo>
                      <a:lnTo>
                        <a:pt x="18" y="45"/>
                      </a:lnTo>
                      <a:lnTo>
                        <a:pt x="19" y="46"/>
                      </a:lnTo>
                      <a:lnTo>
                        <a:pt x="21" y="48"/>
                      </a:lnTo>
                      <a:lnTo>
                        <a:pt x="24" y="49"/>
                      </a:lnTo>
                      <a:lnTo>
                        <a:pt x="25" y="49"/>
                      </a:lnTo>
                      <a:lnTo>
                        <a:pt x="27" y="50"/>
                      </a:lnTo>
                      <a:lnTo>
                        <a:pt x="29" y="51"/>
                      </a:lnTo>
                      <a:lnTo>
                        <a:pt x="31" y="52"/>
                      </a:lnTo>
                      <a:lnTo>
                        <a:pt x="33" y="53"/>
                      </a:lnTo>
                      <a:lnTo>
                        <a:pt x="34" y="53"/>
                      </a:lnTo>
                      <a:lnTo>
                        <a:pt x="36" y="54"/>
                      </a:lnTo>
                      <a:lnTo>
                        <a:pt x="38" y="55"/>
                      </a:lnTo>
                      <a:lnTo>
                        <a:pt x="41" y="55"/>
                      </a:lnTo>
                      <a:lnTo>
                        <a:pt x="43" y="55"/>
                      </a:lnTo>
                      <a:lnTo>
                        <a:pt x="45" y="56"/>
                      </a:lnTo>
                      <a:lnTo>
                        <a:pt x="47" y="56"/>
                      </a:lnTo>
                      <a:lnTo>
                        <a:pt x="48" y="56"/>
                      </a:lnTo>
                      <a:lnTo>
                        <a:pt x="50" y="56"/>
                      </a:lnTo>
                      <a:lnTo>
                        <a:pt x="52" y="56"/>
                      </a:lnTo>
                      <a:lnTo>
                        <a:pt x="54" y="56"/>
                      </a:lnTo>
                      <a:lnTo>
                        <a:pt x="56" y="56"/>
                      </a:lnTo>
                      <a:lnTo>
                        <a:pt x="58" y="56"/>
                      </a:lnTo>
                      <a:lnTo>
                        <a:pt x="60" y="56"/>
                      </a:lnTo>
                      <a:lnTo>
                        <a:pt x="61" y="55"/>
                      </a:lnTo>
                      <a:lnTo>
                        <a:pt x="63" y="55"/>
                      </a:lnTo>
                      <a:lnTo>
                        <a:pt x="64" y="55"/>
                      </a:lnTo>
                      <a:lnTo>
                        <a:pt x="65" y="54"/>
                      </a:lnTo>
                      <a:lnTo>
                        <a:pt x="67" y="53"/>
                      </a:lnTo>
                      <a:lnTo>
                        <a:pt x="68" y="53"/>
                      </a:lnTo>
                      <a:lnTo>
                        <a:pt x="69" y="52"/>
                      </a:lnTo>
                      <a:lnTo>
                        <a:pt x="70" y="51"/>
                      </a:lnTo>
                      <a:lnTo>
                        <a:pt x="71" y="50"/>
                      </a:lnTo>
                      <a:lnTo>
                        <a:pt x="73" y="49"/>
                      </a:lnTo>
                      <a:lnTo>
                        <a:pt x="74" y="48"/>
                      </a:lnTo>
                      <a:lnTo>
                        <a:pt x="75" y="47"/>
                      </a:lnTo>
                      <a:lnTo>
                        <a:pt x="75" y="46"/>
                      </a:lnTo>
                      <a:lnTo>
                        <a:pt x="76" y="45"/>
                      </a:lnTo>
                      <a:lnTo>
                        <a:pt x="76" y="44"/>
                      </a:lnTo>
                      <a:lnTo>
                        <a:pt x="77" y="42"/>
                      </a:lnTo>
                      <a:lnTo>
                        <a:pt x="77" y="41"/>
                      </a:lnTo>
                      <a:lnTo>
                        <a:pt x="77" y="39"/>
                      </a:lnTo>
                      <a:lnTo>
                        <a:pt x="77" y="38"/>
                      </a:lnTo>
                      <a:lnTo>
                        <a:pt x="77" y="37"/>
                      </a:lnTo>
                      <a:lnTo>
                        <a:pt x="77" y="35"/>
                      </a:lnTo>
                      <a:lnTo>
                        <a:pt x="77" y="34"/>
                      </a:lnTo>
                      <a:lnTo>
                        <a:pt x="76" y="33"/>
                      </a:lnTo>
                      <a:lnTo>
                        <a:pt x="76" y="31"/>
                      </a:lnTo>
                      <a:lnTo>
                        <a:pt x="75" y="30"/>
                      </a:lnTo>
                      <a:lnTo>
                        <a:pt x="75" y="29"/>
                      </a:lnTo>
                      <a:lnTo>
                        <a:pt x="74" y="26"/>
                      </a:lnTo>
                      <a:lnTo>
                        <a:pt x="73" y="25"/>
                      </a:lnTo>
                      <a:lnTo>
                        <a:pt x="71" y="23"/>
                      </a:lnTo>
                      <a:lnTo>
                        <a:pt x="70" y="22"/>
                      </a:lnTo>
                      <a:lnTo>
                        <a:pt x="69" y="21"/>
                      </a:lnTo>
                      <a:lnTo>
                        <a:pt x="68" y="19"/>
                      </a:lnTo>
                      <a:lnTo>
                        <a:pt x="67" y="18"/>
                      </a:lnTo>
                      <a:lnTo>
                        <a:pt x="65" y="17"/>
                      </a:lnTo>
                      <a:lnTo>
                        <a:pt x="64" y="15"/>
                      </a:lnTo>
                      <a:lnTo>
                        <a:pt x="63" y="14"/>
                      </a:lnTo>
                      <a:lnTo>
                        <a:pt x="61" y="13"/>
                      </a:lnTo>
                      <a:lnTo>
                        <a:pt x="60" y="12"/>
                      </a:lnTo>
                      <a:lnTo>
                        <a:pt x="58" y="11"/>
                      </a:lnTo>
                      <a:lnTo>
                        <a:pt x="56" y="9"/>
                      </a:lnTo>
                      <a:lnTo>
                        <a:pt x="54" y="8"/>
                      </a:lnTo>
                      <a:lnTo>
                        <a:pt x="52" y="7"/>
                      </a:lnTo>
                      <a:lnTo>
                        <a:pt x="50" y="6"/>
                      </a:lnTo>
                      <a:lnTo>
                        <a:pt x="48" y="5"/>
                      </a:lnTo>
                      <a:lnTo>
                        <a:pt x="47" y="4"/>
                      </a:lnTo>
                      <a:lnTo>
                        <a:pt x="45" y="3"/>
                      </a:lnTo>
                      <a:lnTo>
                        <a:pt x="43" y="3"/>
                      </a:lnTo>
                      <a:lnTo>
                        <a:pt x="41" y="2"/>
                      </a:lnTo>
                      <a:lnTo>
                        <a:pt x="38" y="1"/>
                      </a:lnTo>
                      <a:close/>
                    </a:path>
                  </a:pathLst>
                </a:custGeom>
                <a:noFill/>
                <a:ln w="19050" cmpd="sng">
                  <a:solidFill>
                    <a:srgbClr val="0000CC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0000CC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2225" name="Line 273"/>
                <p:cNvSpPr>
                  <a:spLocks noChangeShapeType="1"/>
                </p:cNvSpPr>
                <p:nvPr/>
              </p:nvSpPr>
              <p:spPr bwMode="auto">
                <a:xfrm flipV="1">
                  <a:off x="1348" y="989"/>
                  <a:ext cx="0" cy="18"/>
                </a:xfrm>
                <a:prstGeom prst="line">
                  <a:avLst/>
                </a:prstGeom>
                <a:noFill/>
                <a:ln w="19050">
                  <a:solidFill>
                    <a:srgbClr val="0000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2226" name="Freeform 274"/>
                <p:cNvSpPr>
                  <a:spLocks/>
                </p:cNvSpPr>
                <p:nvPr/>
              </p:nvSpPr>
              <p:spPr bwMode="auto">
                <a:xfrm>
                  <a:off x="1348" y="983"/>
                  <a:ext cx="43" cy="18"/>
                </a:xfrm>
                <a:custGeom>
                  <a:avLst/>
                  <a:gdLst>
                    <a:gd name="T0" fmla="*/ 50 w 50"/>
                    <a:gd name="T1" fmla="*/ 25 h 25"/>
                    <a:gd name="T2" fmla="*/ 50 w 50"/>
                    <a:gd name="T3" fmla="*/ 24 h 25"/>
                    <a:gd name="T4" fmla="*/ 50 w 50"/>
                    <a:gd name="T5" fmla="*/ 23 h 25"/>
                    <a:gd name="T6" fmla="*/ 50 w 50"/>
                    <a:gd name="T7" fmla="*/ 22 h 25"/>
                    <a:gd name="T8" fmla="*/ 49 w 50"/>
                    <a:gd name="T9" fmla="*/ 21 h 25"/>
                    <a:gd name="T10" fmla="*/ 49 w 50"/>
                    <a:gd name="T11" fmla="*/ 20 h 25"/>
                    <a:gd name="T12" fmla="*/ 49 w 50"/>
                    <a:gd name="T13" fmla="*/ 19 h 25"/>
                    <a:gd name="T14" fmla="*/ 48 w 50"/>
                    <a:gd name="T15" fmla="*/ 17 h 25"/>
                    <a:gd name="T16" fmla="*/ 47 w 50"/>
                    <a:gd name="T17" fmla="*/ 16 h 25"/>
                    <a:gd name="T18" fmla="*/ 47 w 50"/>
                    <a:gd name="T19" fmla="*/ 15 h 25"/>
                    <a:gd name="T20" fmla="*/ 46 w 50"/>
                    <a:gd name="T21" fmla="*/ 13 h 25"/>
                    <a:gd name="T22" fmla="*/ 45 w 50"/>
                    <a:gd name="T23" fmla="*/ 12 h 25"/>
                    <a:gd name="T24" fmla="*/ 44 w 50"/>
                    <a:gd name="T25" fmla="*/ 11 h 25"/>
                    <a:gd name="T26" fmla="*/ 43 w 50"/>
                    <a:gd name="T27" fmla="*/ 10 h 25"/>
                    <a:gd name="T28" fmla="*/ 42 w 50"/>
                    <a:gd name="T29" fmla="*/ 9 h 25"/>
                    <a:gd name="T30" fmla="*/ 39 w 50"/>
                    <a:gd name="T31" fmla="*/ 8 h 25"/>
                    <a:gd name="T32" fmla="*/ 38 w 50"/>
                    <a:gd name="T33" fmla="*/ 7 h 25"/>
                    <a:gd name="T34" fmla="*/ 37 w 50"/>
                    <a:gd name="T35" fmla="*/ 6 h 25"/>
                    <a:gd name="T36" fmla="*/ 36 w 50"/>
                    <a:gd name="T37" fmla="*/ 5 h 25"/>
                    <a:gd name="T38" fmla="*/ 34 w 50"/>
                    <a:gd name="T39" fmla="*/ 5 h 25"/>
                    <a:gd name="T40" fmla="*/ 33 w 50"/>
                    <a:gd name="T41" fmla="*/ 4 h 25"/>
                    <a:gd name="T42" fmla="*/ 31 w 50"/>
                    <a:gd name="T43" fmla="*/ 3 h 25"/>
                    <a:gd name="T44" fmla="*/ 30 w 50"/>
                    <a:gd name="T45" fmla="*/ 2 h 25"/>
                    <a:gd name="T46" fmla="*/ 28 w 50"/>
                    <a:gd name="T47" fmla="*/ 2 h 25"/>
                    <a:gd name="T48" fmla="*/ 27 w 50"/>
                    <a:gd name="T49" fmla="*/ 1 h 25"/>
                    <a:gd name="T50" fmla="*/ 25 w 50"/>
                    <a:gd name="T51" fmla="*/ 1 h 25"/>
                    <a:gd name="T52" fmla="*/ 23 w 50"/>
                    <a:gd name="T53" fmla="*/ 1 h 25"/>
                    <a:gd name="T54" fmla="*/ 21 w 50"/>
                    <a:gd name="T55" fmla="*/ 0 h 25"/>
                    <a:gd name="T56" fmla="*/ 20 w 50"/>
                    <a:gd name="T57" fmla="*/ 0 h 25"/>
                    <a:gd name="T58" fmla="*/ 18 w 50"/>
                    <a:gd name="T59" fmla="*/ 0 h 25"/>
                    <a:gd name="T60" fmla="*/ 17 w 50"/>
                    <a:gd name="T61" fmla="*/ 0 h 25"/>
                    <a:gd name="T62" fmla="*/ 16 w 50"/>
                    <a:gd name="T63" fmla="*/ 0 h 25"/>
                    <a:gd name="T64" fmla="*/ 14 w 50"/>
                    <a:gd name="T65" fmla="*/ 0 h 25"/>
                    <a:gd name="T66" fmla="*/ 13 w 50"/>
                    <a:gd name="T67" fmla="*/ 0 h 25"/>
                    <a:gd name="T68" fmla="*/ 12 w 50"/>
                    <a:gd name="T69" fmla="*/ 0 h 25"/>
                    <a:gd name="T70" fmla="*/ 10 w 50"/>
                    <a:gd name="T71" fmla="*/ 0 h 25"/>
                    <a:gd name="T72" fmla="*/ 9 w 50"/>
                    <a:gd name="T73" fmla="*/ 1 h 25"/>
                    <a:gd name="T74" fmla="*/ 8 w 50"/>
                    <a:gd name="T75" fmla="*/ 1 h 25"/>
                    <a:gd name="T76" fmla="*/ 6 w 50"/>
                    <a:gd name="T77" fmla="*/ 2 h 25"/>
                    <a:gd name="T78" fmla="*/ 5 w 50"/>
                    <a:gd name="T79" fmla="*/ 2 h 25"/>
                    <a:gd name="T80" fmla="*/ 4 w 50"/>
                    <a:gd name="T81" fmla="*/ 3 h 25"/>
                    <a:gd name="T82" fmla="*/ 3 w 50"/>
                    <a:gd name="T83" fmla="*/ 3 h 25"/>
                    <a:gd name="T84" fmla="*/ 2 w 50"/>
                    <a:gd name="T85" fmla="*/ 4 h 25"/>
                    <a:gd name="T86" fmla="*/ 2 w 50"/>
                    <a:gd name="T87" fmla="*/ 5 h 25"/>
                    <a:gd name="T88" fmla="*/ 1 w 50"/>
                    <a:gd name="T89" fmla="*/ 6 h 25"/>
                    <a:gd name="T90" fmla="*/ 0 w 50"/>
                    <a:gd name="T91" fmla="*/ 7 h 25"/>
                    <a:gd name="T92" fmla="*/ 0 w 50"/>
                    <a:gd name="T93" fmla="*/ 8 h 25"/>
                    <a:gd name="T94" fmla="*/ 0 w 50"/>
                    <a:gd name="T95" fmla="*/ 9 h 25"/>
                    <a:gd name="T96" fmla="*/ 0 w 50"/>
                    <a:gd name="T97" fmla="*/ 10 h 25"/>
                    <a:gd name="T98" fmla="*/ 0 w 50"/>
                    <a:gd name="T99" fmla="*/ 11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50" h="25">
                      <a:moveTo>
                        <a:pt x="50" y="25"/>
                      </a:moveTo>
                      <a:lnTo>
                        <a:pt x="50" y="24"/>
                      </a:lnTo>
                      <a:lnTo>
                        <a:pt x="50" y="23"/>
                      </a:lnTo>
                      <a:lnTo>
                        <a:pt x="50" y="22"/>
                      </a:lnTo>
                      <a:lnTo>
                        <a:pt x="49" y="21"/>
                      </a:lnTo>
                      <a:lnTo>
                        <a:pt x="49" y="20"/>
                      </a:lnTo>
                      <a:lnTo>
                        <a:pt x="49" y="19"/>
                      </a:lnTo>
                      <a:lnTo>
                        <a:pt x="48" y="17"/>
                      </a:lnTo>
                      <a:lnTo>
                        <a:pt x="47" y="16"/>
                      </a:lnTo>
                      <a:lnTo>
                        <a:pt x="47" y="15"/>
                      </a:lnTo>
                      <a:lnTo>
                        <a:pt x="46" y="13"/>
                      </a:lnTo>
                      <a:lnTo>
                        <a:pt x="45" y="12"/>
                      </a:lnTo>
                      <a:lnTo>
                        <a:pt x="44" y="11"/>
                      </a:lnTo>
                      <a:lnTo>
                        <a:pt x="43" y="10"/>
                      </a:lnTo>
                      <a:lnTo>
                        <a:pt x="42" y="9"/>
                      </a:lnTo>
                      <a:lnTo>
                        <a:pt x="39" y="8"/>
                      </a:lnTo>
                      <a:lnTo>
                        <a:pt x="38" y="7"/>
                      </a:lnTo>
                      <a:lnTo>
                        <a:pt x="37" y="6"/>
                      </a:lnTo>
                      <a:lnTo>
                        <a:pt x="36" y="5"/>
                      </a:lnTo>
                      <a:lnTo>
                        <a:pt x="34" y="5"/>
                      </a:lnTo>
                      <a:lnTo>
                        <a:pt x="33" y="4"/>
                      </a:lnTo>
                      <a:lnTo>
                        <a:pt x="31" y="3"/>
                      </a:lnTo>
                      <a:lnTo>
                        <a:pt x="30" y="2"/>
                      </a:lnTo>
                      <a:lnTo>
                        <a:pt x="28" y="2"/>
                      </a:lnTo>
                      <a:lnTo>
                        <a:pt x="27" y="1"/>
                      </a:lnTo>
                      <a:lnTo>
                        <a:pt x="25" y="1"/>
                      </a:lnTo>
                      <a:lnTo>
                        <a:pt x="23" y="1"/>
                      </a:lnTo>
                      <a:lnTo>
                        <a:pt x="21" y="0"/>
                      </a:lnTo>
                      <a:lnTo>
                        <a:pt x="20" y="0"/>
                      </a:lnTo>
                      <a:lnTo>
                        <a:pt x="18" y="0"/>
                      </a:lnTo>
                      <a:lnTo>
                        <a:pt x="17" y="0"/>
                      </a:lnTo>
                      <a:lnTo>
                        <a:pt x="16" y="0"/>
                      </a:lnTo>
                      <a:lnTo>
                        <a:pt x="14" y="0"/>
                      </a:lnTo>
                      <a:lnTo>
                        <a:pt x="13" y="0"/>
                      </a:lnTo>
                      <a:lnTo>
                        <a:pt x="12" y="0"/>
                      </a:lnTo>
                      <a:lnTo>
                        <a:pt x="10" y="0"/>
                      </a:lnTo>
                      <a:lnTo>
                        <a:pt x="9" y="1"/>
                      </a:lnTo>
                      <a:lnTo>
                        <a:pt x="8" y="1"/>
                      </a:lnTo>
                      <a:lnTo>
                        <a:pt x="6" y="2"/>
                      </a:lnTo>
                      <a:lnTo>
                        <a:pt x="5" y="2"/>
                      </a:lnTo>
                      <a:lnTo>
                        <a:pt x="4" y="3"/>
                      </a:lnTo>
                      <a:lnTo>
                        <a:pt x="3" y="3"/>
                      </a:lnTo>
                      <a:lnTo>
                        <a:pt x="2" y="4"/>
                      </a:lnTo>
                      <a:lnTo>
                        <a:pt x="2" y="5"/>
                      </a:lnTo>
                      <a:lnTo>
                        <a:pt x="1" y="6"/>
                      </a:lnTo>
                      <a:lnTo>
                        <a:pt x="0" y="7"/>
                      </a:lnTo>
                      <a:lnTo>
                        <a:pt x="0" y="8"/>
                      </a:lnTo>
                      <a:lnTo>
                        <a:pt x="0" y="9"/>
                      </a:lnTo>
                      <a:lnTo>
                        <a:pt x="0" y="10"/>
                      </a:lnTo>
                      <a:lnTo>
                        <a:pt x="0" y="11"/>
                      </a:lnTo>
                    </a:path>
                  </a:pathLst>
                </a:custGeom>
                <a:noFill/>
                <a:ln w="19050" cmpd="sng">
                  <a:solidFill>
                    <a:srgbClr val="0000CC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0000CC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2227" name="Line 275"/>
                <p:cNvSpPr>
                  <a:spLocks noChangeShapeType="1"/>
                </p:cNvSpPr>
                <p:nvPr/>
              </p:nvSpPr>
              <p:spPr bwMode="auto">
                <a:xfrm>
                  <a:off x="1391" y="1001"/>
                  <a:ext cx="0" cy="12"/>
                </a:xfrm>
                <a:prstGeom prst="line">
                  <a:avLst/>
                </a:prstGeom>
                <a:noFill/>
                <a:ln w="19050">
                  <a:solidFill>
                    <a:srgbClr val="0000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2228" name="Freeform 276"/>
                <p:cNvSpPr>
                  <a:spLocks/>
                </p:cNvSpPr>
                <p:nvPr/>
              </p:nvSpPr>
              <p:spPr bwMode="auto">
                <a:xfrm>
                  <a:off x="1391" y="995"/>
                  <a:ext cx="24" cy="6"/>
                </a:xfrm>
                <a:custGeom>
                  <a:avLst/>
                  <a:gdLst>
                    <a:gd name="T0" fmla="*/ 26 w 26"/>
                    <a:gd name="T1" fmla="*/ 2 h 12"/>
                    <a:gd name="T2" fmla="*/ 25 w 26"/>
                    <a:gd name="T3" fmla="*/ 0 h 12"/>
                    <a:gd name="T4" fmla="*/ 22 w 26"/>
                    <a:gd name="T5" fmla="*/ 0 h 12"/>
                    <a:gd name="T6" fmla="*/ 21 w 26"/>
                    <a:gd name="T7" fmla="*/ 0 h 12"/>
                    <a:gd name="T8" fmla="*/ 19 w 26"/>
                    <a:gd name="T9" fmla="*/ 0 h 12"/>
                    <a:gd name="T10" fmla="*/ 18 w 26"/>
                    <a:gd name="T11" fmla="*/ 0 h 12"/>
                    <a:gd name="T12" fmla="*/ 16 w 26"/>
                    <a:gd name="T13" fmla="*/ 0 h 12"/>
                    <a:gd name="T14" fmla="*/ 15 w 26"/>
                    <a:gd name="T15" fmla="*/ 0 h 12"/>
                    <a:gd name="T16" fmla="*/ 14 w 26"/>
                    <a:gd name="T17" fmla="*/ 0 h 12"/>
                    <a:gd name="T18" fmla="*/ 12 w 26"/>
                    <a:gd name="T19" fmla="*/ 0 h 12"/>
                    <a:gd name="T20" fmla="*/ 11 w 26"/>
                    <a:gd name="T21" fmla="*/ 0 h 12"/>
                    <a:gd name="T22" fmla="*/ 10 w 26"/>
                    <a:gd name="T23" fmla="*/ 2 h 12"/>
                    <a:gd name="T24" fmla="*/ 9 w 26"/>
                    <a:gd name="T25" fmla="*/ 2 h 12"/>
                    <a:gd name="T26" fmla="*/ 8 w 26"/>
                    <a:gd name="T27" fmla="*/ 2 h 12"/>
                    <a:gd name="T28" fmla="*/ 6 w 26"/>
                    <a:gd name="T29" fmla="*/ 3 h 12"/>
                    <a:gd name="T30" fmla="*/ 5 w 26"/>
                    <a:gd name="T31" fmla="*/ 4 h 12"/>
                    <a:gd name="T32" fmla="*/ 4 w 26"/>
                    <a:gd name="T33" fmla="*/ 4 h 12"/>
                    <a:gd name="T34" fmla="*/ 3 w 26"/>
                    <a:gd name="T35" fmla="*/ 5 h 12"/>
                    <a:gd name="T36" fmla="*/ 2 w 26"/>
                    <a:gd name="T37" fmla="*/ 6 h 12"/>
                    <a:gd name="T38" fmla="*/ 1 w 26"/>
                    <a:gd name="T39" fmla="*/ 7 h 12"/>
                    <a:gd name="T40" fmla="*/ 1 w 26"/>
                    <a:gd name="T41" fmla="*/ 8 h 12"/>
                    <a:gd name="T42" fmla="*/ 1 w 26"/>
                    <a:gd name="T43" fmla="*/ 9 h 12"/>
                    <a:gd name="T44" fmla="*/ 0 w 26"/>
                    <a:gd name="T45" fmla="*/ 10 h 12"/>
                    <a:gd name="T46" fmla="*/ 0 w 26"/>
                    <a:gd name="T47" fmla="*/ 11 h 12"/>
                    <a:gd name="T48" fmla="*/ 0 w 26"/>
                    <a:gd name="T49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26" h="12">
                      <a:moveTo>
                        <a:pt x="26" y="2"/>
                      </a:moveTo>
                      <a:lnTo>
                        <a:pt x="25" y="0"/>
                      </a:lnTo>
                      <a:lnTo>
                        <a:pt x="22" y="0"/>
                      </a:lnTo>
                      <a:lnTo>
                        <a:pt x="21" y="0"/>
                      </a:lnTo>
                      <a:lnTo>
                        <a:pt x="19" y="0"/>
                      </a:lnTo>
                      <a:lnTo>
                        <a:pt x="18" y="0"/>
                      </a:lnTo>
                      <a:lnTo>
                        <a:pt x="16" y="0"/>
                      </a:lnTo>
                      <a:lnTo>
                        <a:pt x="15" y="0"/>
                      </a:lnTo>
                      <a:lnTo>
                        <a:pt x="14" y="0"/>
                      </a:lnTo>
                      <a:lnTo>
                        <a:pt x="12" y="0"/>
                      </a:lnTo>
                      <a:lnTo>
                        <a:pt x="11" y="0"/>
                      </a:lnTo>
                      <a:lnTo>
                        <a:pt x="10" y="2"/>
                      </a:lnTo>
                      <a:lnTo>
                        <a:pt x="9" y="2"/>
                      </a:lnTo>
                      <a:lnTo>
                        <a:pt x="8" y="2"/>
                      </a:lnTo>
                      <a:lnTo>
                        <a:pt x="6" y="3"/>
                      </a:lnTo>
                      <a:lnTo>
                        <a:pt x="5" y="4"/>
                      </a:lnTo>
                      <a:lnTo>
                        <a:pt x="4" y="4"/>
                      </a:lnTo>
                      <a:lnTo>
                        <a:pt x="3" y="5"/>
                      </a:lnTo>
                      <a:lnTo>
                        <a:pt x="2" y="6"/>
                      </a:lnTo>
                      <a:lnTo>
                        <a:pt x="1" y="7"/>
                      </a:lnTo>
                      <a:lnTo>
                        <a:pt x="1" y="8"/>
                      </a:lnTo>
                      <a:lnTo>
                        <a:pt x="1" y="9"/>
                      </a:lnTo>
                      <a:lnTo>
                        <a:pt x="0" y="10"/>
                      </a:lnTo>
                      <a:lnTo>
                        <a:pt x="0" y="11"/>
                      </a:lnTo>
                      <a:lnTo>
                        <a:pt x="0" y="12"/>
                      </a:lnTo>
                    </a:path>
                  </a:pathLst>
                </a:custGeom>
                <a:noFill/>
                <a:ln w="19050" cmpd="sng">
                  <a:solidFill>
                    <a:srgbClr val="0000CC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0000CC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2229" name="Line 277"/>
                <p:cNvSpPr>
                  <a:spLocks noChangeShapeType="1"/>
                </p:cNvSpPr>
                <p:nvPr/>
              </p:nvSpPr>
              <p:spPr bwMode="auto">
                <a:xfrm>
                  <a:off x="1415" y="995"/>
                  <a:ext cx="12" cy="0"/>
                </a:xfrm>
                <a:prstGeom prst="line">
                  <a:avLst/>
                </a:prstGeom>
                <a:noFill/>
                <a:ln w="19050">
                  <a:solidFill>
                    <a:srgbClr val="0000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2230" name="Freeform 278"/>
                <p:cNvSpPr>
                  <a:spLocks/>
                </p:cNvSpPr>
                <p:nvPr/>
              </p:nvSpPr>
              <p:spPr bwMode="auto">
                <a:xfrm>
                  <a:off x="1427" y="995"/>
                  <a:ext cx="24" cy="24"/>
                </a:xfrm>
                <a:custGeom>
                  <a:avLst/>
                  <a:gdLst>
                    <a:gd name="T0" fmla="*/ 26 w 26"/>
                    <a:gd name="T1" fmla="*/ 24 h 24"/>
                    <a:gd name="T2" fmla="*/ 26 w 26"/>
                    <a:gd name="T3" fmla="*/ 23 h 24"/>
                    <a:gd name="T4" fmla="*/ 26 w 26"/>
                    <a:gd name="T5" fmla="*/ 22 h 24"/>
                    <a:gd name="T6" fmla="*/ 25 w 26"/>
                    <a:gd name="T7" fmla="*/ 21 h 24"/>
                    <a:gd name="T8" fmla="*/ 25 w 26"/>
                    <a:gd name="T9" fmla="*/ 20 h 24"/>
                    <a:gd name="T10" fmla="*/ 25 w 26"/>
                    <a:gd name="T11" fmla="*/ 19 h 24"/>
                    <a:gd name="T12" fmla="*/ 24 w 26"/>
                    <a:gd name="T13" fmla="*/ 17 h 24"/>
                    <a:gd name="T14" fmla="*/ 24 w 26"/>
                    <a:gd name="T15" fmla="*/ 16 h 24"/>
                    <a:gd name="T16" fmla="*/ 23 w 26"/>
                    <a:gd name="T17" fmla="*/ 15 h 24"/>
                    <a:gd name="T18" fmla="*/ 22 w 26"/>
                    <a:gd name="T19" fmla="*/ 14 h 24"/>
                    <a:gd name="T20" fmla="*/ 21 w 26"/>
                    <a:gd name="T21" fmla="*/ 12 h 24"/>
                    <a:gd name="T22" fmla="*/ 20 w 26"/>
                    <a:gd name="T23" fmla="*/ 11 h 24"/>
                    <a:gd name="T24" fmla="*/ 19 w 26"/>
                    <a:gd name="T25" fmla="*/ 10 h 24"/>
                    <a:gd name="T26" fmla="*/ 17 w 26"/>
                    <a:gd name="T27" fmla="*/ 9 h 24"/>
                    <a:gd name="T28" fmla="*/ 16 w 26"/>
                    <a:gd name="T29" fmla="*/ 8 h 24"/>
                    <a:gd name="T30" fmla="*/ 15 w 26"/>
                    <a:gd name="T31" fmla="*/ 7 h 24"/>
                    <a:gd name="T32" fmla="*/ 14 w 26"/>
                    <a:gd name="T33" fmla="*/ 6 h 24"/>
                    <a:gd name="T34" fmla="*/ 12 w 26"/>
                    <a:gd name="T35" fmla="*/ 5 h 24"/>
                    <a:gd name="T36" fmla="*/ 11 w 26"/>
                    <a:gd name="T37" fmla="*/ 4 h 24"/>
                    <a:gd name="T38" fmla="*/ 10 w 26"/>
                    <a:gd name="T39" fmla="*/ 4 h 24"/>
                    <a:gd name="T40" fmla="*/ 8 w 26"/>
                    <a:gd name="T41" fmla="*/ 3 h 24"/>
                    <a:gd name="T42" fmla="*/ 7 w 26"/>
                    <a:gd name="T43" fmla="*/ 2 h 24"/>
                    <a:gd name="T44" fmla="*/ 5 w 26"/>
                    <a:gd name="T45" fmla="*/ 1 h 24"/>
                    <a:gd name="T46" fmla="*/ 4 w 26"/>
                    <a:gd name="T47" fmla="*/ 1 h 24"/>
                    <a:gd name="T48" fmla="*/ 1 w 26"/>
                    <a:gd name="T49" fmla="*/ 0 h 24"/>
                    <a:gd name="T50" fmla="*/ 0 w 26"/>
                    <a:gd name="T51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26" h="24">
                      <a:moveTo>
                        <a:pt x="26" y="24"/>
                      </a:moveTo>
                      <a:lnTo>
                        <a:pt x="26" y="23"/>
                      </a:lnTo>
                      <a:lnTo>
                        <a:pt x="26" y="22"/>
                      </a:lnTo>
                      <a:lnTo>
                        <a:pt x="25" y="21"/>
                      </a:lnTo>
                      <a:lnTo>
                        <a:pt x="25" y="20"/>
                      </a:lnTo>
                      <a:lnTo>
                        <a:pt x="25" y="19"/>
                      </a:lnTo>
                      <a:lnTo>
                        <a:pt x="24" y="17"/>
                      </a:lnTo>
                      <a:lnTo>
                        <a:pt x="24" y="16"/>
                      </a:lnTo>
                      <a:lnTo>
                        <a:pt x="23" y="15"/>
                      </a:lnTo>
                      <a:lnTo>
                        <a:pt x="22" y="14"/>
                      </a:lnTo>
                      <a:lnTo>
                        <a:pt x="21" y="12"/>
                      </a:lnTo>
                      <a:lnTo>
                        <a:pt x="20" y="11"/>
                      </a:lnTo>
                      <a:lnTo>
                        <a:pt x="19" y="10"/>
                      </a:lnTo>
                      <a:lnTo>
                        <a:pt x="17" y="9"/>
                      </a:lnTo>
                      <a:lnTo>
                        <a:pt x="16" y="8"/>
                      </a:lnTo>
                      <a:lnTo>
                        <a:pt x="15" y="7"/>
                      </a:lnTo>
                      <a:lnTo>
                        <a:pt x="14" y="6"/>
                      </a:lnTo>
                      <a:lnTo>
                        <a:pt x="12" y="5"/>
                      </a:lnTo>
                      <a:lnTo>
                        <a:pt x="11" y="4"/>
                      </a:lnTo>
                      <a:lnTo>
                        <a:pt x="10" y="4"/>
                      </a:lnTo>
                      <a:lnTo>
                        <a:pt x="8" y="3"/>
                      </a:lnTo>
                      <a:lnTo>
                        <a:pt x="7" y="2"/>
                      </a:lnTo>
                      <a:lnTo>
                        <a:pt x="5" y="1"/>
                      </a:lnTo>
                      <a:lnTo>
                        <a:pt x="4" y="1"/>
                      </a:lnTo>
                      <a:lnTo>
                        <a:pt x="1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 cmpd="sng">
                  <a:solidFill>
                    <a:srgbClr val="0000CC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0000CC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2231" name="Line 279"/>
                <p:cNvSpPr>
                  <a:spLocks noChangeShapeType="1"/>
                </p:cNvSpPr>
                <p:nvPr/>
              </p:nvSpPr>
              <p:spPr bwMode="auto">
                <a:xfrm>
                  <a:off x="1451" y="1019"/>
                  <a:ext cx="0" cy="12"/>
                </a:xfrm>
                <a:prstGeom prst="line">
                  <a:avLst/>
                </a:prstGeom>
                <a:noFill/>
                <a:ln w="19050">
                  <a:solidFill>
                    <a:srgbClr val="0000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2232" name="Freeform 280"/>
                <p:cNvSpPr>
                  <a:spLocks/>
                </p:cNvSpPr>
                <p:nvPr/>
              </p:nvSpPr>
              <p:spPr bwMode="auto">
                <a:xfrm>
                  <a:off x="1354" y="947"/>
                  <a:ext cx="91" cy="24"/>
                </a:xfrm>
                <a:custGeom>
                  <a:avLst/>
                  <a:gdLst>
                    <a:gd name="T0" fmla="*/ 0 w 103"/>
                    <a:gd name="T1" fmla="*/ 0 h 28"/>
                    <a:gd name="T2" fmla="*/ 4 w 103"/>
                    <a:gd name="T3" fmla="*/ 2 h 28"/>
                    <a:gd name="T4" fmla="*/ 7 w 103"/>
                    <a:gd name="T5" fmla="*/ 3 h 28"/>
                    <a:gd name="T6" fmla="*/ 10 w 103"/>
                    <a:gd name="T7" fmla="*/ 6 h 28"/>
                    <a:gd name="T8" fmla="*/ 13 w 103"/>
                    <a:gd name="T9" fmla="*/ 7 h 28"/>
                    <a:gd name="T10" fmla="*/ 16 w 103"/>
                    <a:gd name="T11" fmla="*/ 9 h 28"/>
                    <a:gd name="T12" fmla="*/ 20 w 103"/>
                    <a:gd name="T13" fmla="*/ 10 h 28"/>
                    <a:gd name="T14" fmla="*/ 23 w 103"/>
                    <a:gd name="T15" fmla="*/ 12 h 28"/>
                    <a:gd name="T16" fmla="*/ 26 w 103"/>
                    <a:gd name="T17" fmla="*/ 13 h 28"/>
                    <a:gd name="T18" fmla="*/ 29 w 103"/>
                    <a:gd name="T19" fmla="*/ 15 h 28"/>
                    <a:gd name="T20" fmla="*/ 32 w 103"/>
                    <a:gd name="T21" fmla="*/ 16 h 28"/>
                    <a:gd name="T22" fmla="*/ 36 w 103"/>
                    <a:gd name="T23" fmla="*/ 17 h 28"/>
                    <a:gd name="T24" fmla="*/ 39 w 103"/>
                    <a:gd name="T25" fmla="*/ 18 h 28"/>
                    <a:gd name="T26" fmla="*/ 42 w 103"/>
                    <a:gd name="T27" fmla="*/ 19 h 28"/>
                    <a:gd name="T28" fmla="*/ 45 w 103"/>
                    <a:gd name="T29" fmla="*/ 20 h 28"/>
                    <a:gd name="T30" fmla="*/ 48 w 103"/>
                    <a:gd name="T31" fmla="*/ 22 h 28"/>
                    <a:gd name="T32" fmla="*/ 51 w 103"/>
                    <a:gd name="T33" fmla="*/ 23 h 28"/>
                    <a:gd name="T34" fmla="*/ 55 w 103"/>
                    <a:gd name="T35" fmla="*/ 24 h 28"/>
                    <a:gd name="T36" fmla="*/ 58 w 103"/>
                    <a:gd name="T37" fmla="*/ 25 h 28"/>
                    <a:gd name="T38" fmla="*/ 61 w 103"/>
                    <a:gd name="T39" fmla="*/ 25 h 28"/>
                    <a:gd name="T40" fmla="*/ 65 w 103"/>
                    <a:gd name="T41" fmla="*/ 26 h 28"/>
                    <a:gd name="T42" fmla="*/ 69 w 103"/>
                    <a:gd name="T43" fmla="*/ 26 h 28"/>
                    <a:gd name="T44" fmla="*/ 72 w 103"/>
                    <a:gd name="T45" fmla="*/ 27 h 28"/>
                    <a:gd name="T46" fmla="*/ 75 w 103"/>
                    <a:gd name="T47" fmla="*/ 27 h 28"/>
                    <a:gd name="T48" fmla="*/ 78 w 103"/>
                    <a:gd name="T49" fmla="*/ 27 h 28"/>
                    <a:gd name="T50" fmla="*/ 81 w 103"/>
                    <a:gd name="T51" fmla="*/ 28 h 28"/>
                    <a:gd name="T52" fmla="*/ 84 w 103"/>
                    <a:gd name="T53" fmla="*/ 28 h 28"/>
                    <a:gd name="T54" fmla="*/ 88 w 103"/>
                    <a:gd name="T55" fmla="*/ 28 h 28"/>
                    <a:gd name="T56" fmla="*/ 91 w 103"/>
                    <a:gd name="T57" fmla="*/ 28 h 28"/>
                    <a:gd name="T58" fmla="*/ 93 w 103"/>
                    <a:gd name="T59" fmla="*/ 28 h 28"/>
                    <a:gd name="T60" fmla="*/ 96 w 103"/>
                    <a:gd name="T61" fmla="*/ 28 h 28"/>
                    <a:gd name="T62" fmla="*/ 99 w 103"/>
                    <a:gd name="T63" fmla="*/ 28 h 28"/>
                    <a:gd name="T64" fmla="*/ 103 w 103"/>
                    <a:gd name="T65" fmla="*/ 27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03" h="28">
                      <a:moveTo>
                        <a:pt x="0" y="0"/>
                      </a:moveTo>
                      <a:lnTo>
                        <a:pt x="4" y="2"/>
                      </a:lnTo>
                      <a:lnTo>
                        <a:pt x="7" y="3"/>
                      </a:lnTo>
                      <a:lnTo>
                        <a:pt x="10" y="6"/>
                      </a:lnTo>
                      <a:lnTo>
                        <a:pt x="13" y="7"/>
                      </a:lnTo>
                      <a:lnTo>
                        <a:pt x="16" y="9"/>
                      </a:lnTo>
                      <a:lnTo>
                        <a:pt x="20" y="10"/>
                      </a:lnTo>
                      <a:lnTo>
                        <a:pt x="23" y="12"/>
                      </a:lnTo>
                      <a:lnTo>
                        <a:pt x="26" y="13"/>
                      </a:lnTo>
                      <a:lnTo>
                        <a:pt x="29" y="15"/>
                      </a:lnTo>
                      <a:lnTo>
                        <a:pt x="32" y="16"/>
                      </a:lnTo>
                      <a:lnTo>
                        <a:pt x="36" y="17"/>
                      </a:lnTo>
                      <a:lnTo>
                        <a:pt x="39" y="18"/>
                      </a:lnTo>
                      <a:lnTo>
                        <a:pt x="42" y="19"/>
                      </a:lnTo>
                      <a:lnTo>
                        <a:pt x="45" y="20"/>
                      </a:lnTo>
                      <a:lnTo>
                        <a:pt x="48" y="22"/>
                      </a:lnTo>
                      <a:lnTo>
                        <a:pt x="51" y="23"/>
                      </a:lnTo>
                      <a:lnTo>
                        <a:pt x="55" y="24"/>
                      </a:lnTo>
                      <a:lnTo>
                        <a:pt x="58" y="25"/>
                      </a:lnTo>
                      <a:lnTo>
                        <a:pt x="61" y="25"/>
                      </a:lnTo>
                      <a:lnTo>
                        <a:pt x="65" y="26"/>
                      </a:lnTo>
                      <a:lnTo>
                        <a:pt x="69" y="26"/>
                      </a:lnTo>
                      <a:lnTo>
                        <a:pt x="72" y="27"/>
                      </a:lnTo>
                      <a:lnTo>
                        <a:pt x="75" y="27"/>
                      </a:lnTo>
                      <a:lnTo>
                        <a:pt x="78" y="27"/>
                      </a:lnTo>
                      <a:lnTo>
                        <a:pt x="81" y="28"/>
                      </a:lnTo>
                      <a:lnTo>
                        <a:pt x="84" y="28"/>
                      </a:lnTo>
                      <a:lnTo>
                        <a:pt x="88" y="28"/>
                      </a:lnTo>
                      <a:lnTo>
                        <a:pt x="91" y="28"/>
                      </a:lnTo>
                      <a:lnTo>
                        <a:pt x="93" y="28"/>
                      </a:lnTo>
                      <a:lnTo>
                        <a:pt x="96" y="28"/>
                      </a:lnTo>
                      <a:lnTo>
                        <a:pt x="99" y="28"/>
                      </a:lnTo>
                      <a:lnTo>
                        <a:pt x="103" y="27"/>
                      </a:lnTo>
                    </a:path>
                  </a:pathLst>
                </a:custGeom>
                <a:noFill/>
                <a:ln w="19050" cmpd="sng">
                  <a:solidFill>
                    <a:srgbClr val="0000CC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0000CC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2233" name="Freeform 281"/>
                <p:cNvSpPr>
                  <a:spLocks/>
                </p:cNvSpPr>
                <p:nvPr/>
              </p:nvSpPr>
              <p:spPr bwMode="auto">
                <a:xfrm>
                  <a:off x="1348" y="928"/>
                  <a:ext cx="6" cy="19"/>
                </a:xfrm>
                <a:custGeom>
                  <a:avLst/>
                  <a:gdLst>
                    <a:gd name="T0" fmla="*/ 6 w 6"/>
                    <a:gd name="T1" fmla="*/ 0 h 18"/>
                    <a:gd name="T2" fmla="*/ 5 w 6"/>
                    <a:gd name="T3" fmla="*/ 1 h 18"/>
                    <a:gd name="T4" fmla="*/ 4 w 6"/>
                    <a:gd name="T5" fmla="*/ 1 h 18"/>
                    <a:gd name="T6" fmla="*/ 3 w 6"/>
                    <a:gd name="T7" fmla="*/ 2 h 18"/>
                    <a:gd name="T8" fmla="*/ 2 w 6"/>
                    <a:gd name="T9" fmla="*/ 3 h 18"/>
                    <a:gd name="T10" fmla="*/ 1 w 6"/>
                    <a:gd name="T11" fmla="*/ 4 h 18"/>
                    <a:gd name="T12" fmla="*/ 1 w 6"/>
                    <a:gd name="T13" fmla="*/ 5 h 18"/>
                    <a:gd name="T14" fmla="*/ 1 w 6"/>
                    <a:gd name="T15" fmla="*/ 6 h 18"/>
                    <a:gd name="T16" fmla="*/ 0 w 6"/>
                    <a:gd name="T17" fmla="*/ 8 h 18"/>
                    <a:gd name="T18" fmla="*/ 1 w 6"/>
                    <a:gd name="T19" fmla="*/ 9 h 18"/>
                    <a:gd name="T20" fmla="*/ 1 w 6"/>
                    <a:gd name="T21" fmla="*/ 10 h 18"/>
                    <a:gd name="T22" fmla="*/ 1 w 6"/>
                    <a:gd name="T23" fmla="*/ 11 h 18"/>
                    <a:gd name="T24" fmla="*/ 2 w 6"/>
                    <a:gd name="T25" fmla="*/ 12 h 18"/>
                    <a:gd name="T26" fmla="*/ 2 w 6"/>
                    <a:gd name="T27" fmla="*/ 13 h 18"/>
                    <a:gd name="T28" fmla="*/ 3 w 6"/>
                    <a:gd name="T29" fmla="*/ 14 h 18"/>
                    <a:gd name="T30" fmla="*/ 3 w 6"/>
                    <a:gd name="T31" fmla="*/ 15 h 18"/>
                    <a:gd name="T32" fmla="*/ 4 w 6"/>
                    <a:gd name="T33" fmla="*/ 15 h 18"/>
                    <a:gd name="T34" fmla="*/ 5 w 6"/>
                    <a:gd name="T35" fmla="*/ 16 h 18"/>
                    <a:gd name="T36" fmla="*/ 6 w 6"/>
                    <a:gd name="T37" fmla="*/ 17 h 18"/>
                    <a:gd name="T38" fmla="*/ 6 w 6"/>
                    <a:gd name="T39" fmla="*/ 18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6" h="18">
                      <a:moveTo>
                        <a:pt x="6" y="0"/>
                      </a:moveTo>
                      <a:lnTo>
                        <a:pt x="5" y="1"/>
                      </a:lnTo>
                      <a:lnTo>
                        <a:pt x="4" y="1"/>
                      </a:lnTo>
                      <a:lnTo>
                        <a:pt x="3" y="2"/>
                      </a:lnTo>
                      <a:lnTo>
                        <a:pt x="2" y="3"/>
                      </a:lnTo>
                      <a:lnTo>
                        <a:pt x="1" y="4"/>
                      </a:lnTo>
                      <a:lnTo>
                        <a:pt x="1" y="5"/>
                      </a:lnTo>
                      <a:lnTo>
                        <a:pt x="1" y="6"/>
                      </a:lnTo>
                      <a:lnTo>
                        <a:pt x="0" y="8"/>
                      </a:lnTo>
                      <a:lnTo>
                        <a:pt x="1" y="9"/>
                      </a:lnTo>
                      <a:lnTo>
                        <a:pt x="1" y="10"/>
                      </a:lnTo>
                      <a:lnTo>
                        <a:pt x="1" y="11"/>
                      </a:lnTo>
                      <a:lnTo>
                        <a:pt x="2" y="12"/>
                      </a:lnTo>
                      <a:lnTo>
                        <a:pt x="2" y="13"/>
                      </a:lnTo>
                      <a:lnTo>
                        <a:pt x="3" y="14"/>
                      </a:lnTo>
                      <a:lnTo>
                        <a:pt x="3" y="15"/>
                      </a:lnTo>
                      <a:lnTo>
                        <a:pt x="4" y="15"/>
                      </a:lnTo>
                      <a:lnTo>
                        <a:pt x="5" y="16"/>
                      </a:lnTo>
                      <a:lnTo>
                        <a:pt x="6" y="17"/>
                      </a:lnTo>
                      <a:lnTo>
                        <a:pt x="6" y="18"/>
                      </a:lnTo>
                    </a:path>
                  </a:pathLst>
                </a:custGeom>
                <a:noFill/>
                <a:ln w="19050" cmpd="sng">
                  <a:solidFill>
                    <a:srgbClr val="0000CC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0000CC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2234" name="Freeform 282"/>
                <p:cNvSpPr>
                  <a:spLocks/>
                </p:cNvSpPr>
                <p:nvPr/>
              </p:nvSpPr>
              <p:spPr bwMode="auto">
                <a:xfrm>
                  <a:off x="1354" y="928"/>
                  <a:ext cx="91" cy="25"/>
                </a:xfrm>
                <a:custGeom>
                  <a:avLst/>
                  <a:gdLst>
                    <a:gd name="T0" fmla="*/ 103 w 103"/>
                    <a:gd name="T1" fmla="*/ 29 h 29"/>
                    <a:gd name="T2" fmla="*/ 99 w 103"/>
                    <a:gd name="T3" fmla="*/ 27 h 29"/>
                    <a:gd name="T4" fmla="*/ 96 w 103"/>
                    <a:gd name="T5" fmla="*/ 25 h 29"/>
                    <a:gd name="T6" fmla="*/ 93 w 103"/>
                    <a:gd name="T7" fmla="*/ 23 h 29"/>
                    <a:gd name="T8" fmla="*/ 91 w 103"/>
                    <a:gd name="T9" fmla="*/ 21 h 29"/>
                    <a:gd name="T10" fmla="*/ 88 w 103"/>
                    <a:gd name="T11" fmla="*/ 19 h 29"/>
                    <a:gd name="T12" fmla="*/ 84 w 103"/>
                    <a:gd name="T13" fmla="*/ 18 h 29"/>
                    <a:gd name="T14" fmla="*/ 81 w 103"/>
                    <a:gd name="T15" fmla="*/ 17 h 29"/>
                    <a:gd name="T16" fmla="*/ 78 w 103"/>
                    <a:gd name="T17" fmla="*/ 15 h 29"/>
                    <a:gd name="T18" fmla="*/ 75 w 103"/>
                    <a:gd name="T19" fmla="*/ 14 h 29"/>
                    <a:gd name="T20" fmla="*/ 72 w 103"/>
                    <a:gd name="T21" fmla="*/ 13 h 29"/>
                    <a:gd name="T22" fmla="*/ 69 w 103"/>
                    <a:gd name="T23" fmla="*/ 11 h 29"/>
                    <a:gd name="T24" fmla="*/ 65 w 103"/>
                    <a:gd name="T25" fmla="*/ 10 h 29"/>
                    <a:gd name="T26" fmla="*/ 61 w 103"/>
                    <a:gd name="T27" fmla="*/ 9 h 29"/>
                    <a:gd name="T28" fmla="*/ 58 w 103"/>
                    <a:gd name="T29" fmla="*/ 7 h 29"/>
                    <a:gd name="T30" fmla="*/ 55 w 103"/>
                    <a:gd name="T31" fmla="*/ 6 h 29"/>
                    <a:gd name="T32" fmla="*/ 51 w 103"/>
                    <a:gd name="T33" fmla="*/ 5 h 29"/>
                    <a:gd name="T34" fmla="*/ 48 w 103"/>
                    <a:gd name="T35" fmla="*/ 5 h 29"/>
                    <a:gd name="T36" fmla="*/ 45 w 103"/>
                    <a:gd name="T37" fmla="*/ 4 h 29"/>
                    <a:gd name="T38" fmla="*/ 42 w 103"/>
                    <a:gd name="T39" fmla="*/ 3 h 29"/>
                    <a:gd name="T40" fmla="*/ 39 w 103"/>
                    <a:gd name="T41" fmla="*/ 3 h 29"/>
                    <a:gd name="T42" fmla="*/ 36 w 103"/>
                    <a:gd name="T43" fmla="*/ 2 h 29"/>
                    <a:gd name="T44" fmla="*/ 32 w 103"/>
                    <a:gd name="T45" fmla="*/ 2 h 29"/>
                    <a:gd name="T46" fmla="*/ 29 w 103"/>
                    <a:gd name="T47" fmla="*/ 1 h 29"/>
                    <a:gd name="T48" fmla="*/ 26 w 103"/>
                    <a:gd name="T49" fmla="*/ 1 h 29"/>
                    <a:gd name="T50" fmla="*/ 23 w 103"/>
                    <a:gd name="T51" fmla="*/ 1 h 29"/>
                    <a:gd name="T52" fmla="*/ 20 w 103"/>
                    <a:gd name="T53" fmla="*/ 1 h 29"/>
                    <a:gd name="T54" fmla="*/ 16 w 103"/>
                    <a:gd name="T55" fmla="*/ 0 h 29"/>
                    <a:gd name="T56" fmla="*/ 13 w 103"/>
                    <a:gd name="T57" fmla="*/ 0 h 29"/>
                    <a:gd name="T58" fmla="*/ 10 w 103"/>
                    <a:gd name="T59" fmla="*/ 1 h 29"/>
                    <a:gd name="T60" fmla="*/ 7 w 103"/>
                    <a:gd name="T61" fmla="*/ 1 h 29"/>
                    <a:gd name="T62" fmla="*/ 4 w 103"/>
                    <a:gd name="T63" fmla="*/ 1 h 29"/>
                    <a:gd name="T64" fmla="*/ 0 w 103"/>
                    <a:gd name="T65" fmla="*/ 1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03" h="29">
                      <a:moveTo>
                        <a:pt x="103" y="29"/>
                      </a:moveTo>
                      <a:lnTo>
                        <a:pt x="99" y="27"/>
                      </a:lnTo>
                      <a:lnTo>
                        <a:pt x="96" y="25"/>
                      </a:lnTo>
                      <a:lnTo>
                        <a:pt x="93" y="23"/>
                      </a:lnTo>
                      <a:lnTo>
                        <a:pt x="91" y="21"/>
                      </a:lnTo>
                      <a:lnTo>
                        <a:pt x="88" y="19"/>
                      </a:lnTo>
                      <a:lnTo>
                        <a:pt x="84" y="18"/>
                      </a:lnTo>
                      <a:lnTo>
                        <a:pt x="81" y="17"/>
                      </a:lnTo>
                      <a:lnTo>
                        <a:pt x="78" y="15"/>
                      </a:lnTo>
                      <a:lnTo>
                        <a:pt x="75" y="14"/>
                      </a:lnTo>
                      <a:lnTo>
                        <a:pt x="72" y="13"/>
                      </a:lnTo>
                      <a:lnTo>
                        <a:pt x="69" y="11"/>
                      </a:lnTo>
                      <a:lnTo>
                        <a:pt x="65" y="10"/>
                      </a:lnTo>
                      <a:lnTo>
                        <a:pt x="61" y="9"/>
                      </a:lnTo>
                      <a:lnTo>
                        <a:pt x="58" y="7"/>
                      </a:lnTo>
                      <a:lnTo>
                        <a:pt x="55" y="6"/>
                      </a:lnTo>
                      <a:lnTo>
                        <a:pt x="51" y="5"/>
                      </a:lnTo>
                      <a:lnTo>
                        <a:pt x="48" y="5"/>
                      </a:lnTo>
                      <a:lnTo>
                        <a:pt x="45" y="4"/>
                      </a:lnTo>
                      <a:lnTo>
                        <a:pt x="42" y="3"/>
                      </a:lnTo>
                      <a:lnTo>
                        <a:pt x="39" y="3"/>
                      </a:lnTo>
                      <a:lnTo>
                        <a:pt x="36" y="2"/>
                      </a:lnTo>
                      <a:lnTo>
                        <a:pt x="32" y="2"/>
                      </a:lnTo>
                      <a:lnTo>
                        <a:pt x="29" y="1"/>
                      </a:lnTo>
                      <a:lnTo>
                        <a:pt x="26" y="1"/>
                      </a:lnTo>
                      <a:lnTo>
                        <a:pt x="23" y="1"/>
                      </a:lnTo>
                      <a:lnTo>
                        <a:pt x="20" y="1"/>
                      </a:lnTo>
                      <a:lnTo>
                        <a:pt x="16" y="0"/>
                      </a:lnTo>
                      <a:lnTo>
                        <a:pt x="13" y="0"/>
                      </a:lnTo>
                      <a:lnTo>
                        <a:pt x="10" y="1"/>
                      </a:lnTo>
                      <a:lnTo>
                        <a:pt x="7" y="1"/>
                      </a:lnTo>
                      <a:lnTo>
                        <a:pt x="4" y="1"/>
                      </a:lnTo>
                      <a:lnTo>
                        <a:pt x="0" y="1"/>
                      </a:lnTo>
                    </a:path>
                  </a:pathLst>
                </a:custGeom>
                <a:noFill/>
                <a:ln w="19050" cmpd="sng">
                  <a:solidFill>
                    <a:srgbClr val="0000CC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0000CC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2235" name="Freeform 283"/>
                <p:cNvSpPr>
                  <a:spLocks/>
                </p:cNvSpPr>
                <p:nvPr/>
              </p:nvSpPr>
              <p:spPr bwMode="auto">
                <a:xfrm>
                  <a:off x="1445" y="953"/>
                  <a:ext cx="6" cy="18"/>
                </a:xfrm>
                <a:custGeom>
                  <a:avLst/>
                  <a:gdLst>
                    <a:gd name="T0" fmla="*/ 0 w 6"/>
                    <a:gd name="T1" fmla="*/ 17 h 17"/>
                    <a:gd name="T2" fmla="*/ 1 w 6"/>
                    <a:gd name="T3" fmla="*/ 17 h 17"/>
                    <a:gd name="T4" fmla="*/ 2 w 6"/>
                    <a:gd name="T5" fmla="*/ 17 h 17"/>
                    <a:gd name="T6" fmla="*/ 2 w 6"/>
                    <a:gd name="T7" fmla="*/ 16 h 17"/>
                    <a:gd name="T8" fmla="*/ 3 w 6"/>
                    <a:gd name="T9" fmla="*/ 16 h 17"/>
                    <a:gd name="T10" fmla="*/ 4 w 6"/>
                    <a:gd name="T11" fmla="*/ 15 h 17"/>
                    <a:gd name="T12" fmla="*/ 5 w 6"/>
                    <a:gd name="T13" fmla="*/ 14 h 17"/>
                    <a:gd name="T14" fmla="*/ 5 w 6"/>
                    <a:gd name="T15" fmla="*/ 13 h 17"/>
                    <a:gd name="T16" fmla="*/ 6 w 6"/>
                    <a:gd name="T17" fmla="*/ 12 h 17"/>
                    <a:gd name="T18" fmla="*/ 6 w 6"/>
                    <a:gd name="T19" fmla="*/ 10 h 17"/>
                    <a:gd name="T20" fmla="*/ 6 w 6"/>
                    <a:gd name="T21" fmla="*/ 9 h 17"/>
                    <a:gd name="T22" fmla="*/ 6 w 6"/>
                    <a:gd name="T23" fmla="*/ 8 h 17"/>
                    <a:gd name="T24" fmla="*/ 5 w 6"/>
                    <a:gd name="T25" fmla="*/ 7 h 17"/>
                    <a:gd name="T26" fmla="*/ 5 w 6"/>
                    <a:gd name="T27" fmla="*/ 6 h 17"/>
                    <a:gd name="T28" fmla="*/ 5 w 6"/>
                    <a:gd name="T29" fmla="*/ 5 h 17"/>
                    <a:gd name="T30" fmla="*/ 4 w 6"/>
                    <a:gd name="T31" fmla="*/ 5 h 17"/>
                    <a:gd name="T32" fmla="*/ 4 w 6"/>
                    <a:gd name="T33" fmla="*/ 4 h 17"/>
                    <a:gd name="T34" fmla="*/ 3 w 6"/>
                    <a:gd name="T35" fmla="*/ 3 h 17"/>
                    <a:gd name="T36" fmla="*/ 2 w 6"/>
                    <a:gd name="T37" fmla="*/ 2 h 17"/>
                    <a:gd name="T38" fmla="*/ 2 w 6"/>
                    <a:gd name="T39" fmla="*/ 1 h 17"/>
                    <a:gd name="T40" fmla="*/ 1 w 6"/>
                    <a:gd name="T41" fmla="*/ 0 h 17"/>
                    <a:gd name="T42" fmla="*/ 0 w 6"/>
                    <a:gd name="T43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6" h="17">
                      <a:moveTo>
                        <a:pt x="0" y="17"/>
                      </a:moveTo>
                      <a:lnTo>
                        <a:pt x="1" y="17"/>
                      </a:lnTo>
                      <a:lnTo>
                        <a:pt x="2" y="17"/>
                      </a:lnTo>
                      <a:lnTo>
                        <a:pt x="2" y="16"/>
                      </a:lnTo>
                      <a:lnTo>
                        <a:pt x="3" y="16"/>
                      </a:lnTo>
                      <a:lnTo>
                        <a:pt x="4" y="15"/>
                      </a:lnTo>
                      <a:lnTo>
                        <a:pt x="5" y="14"/>
                      </a:lnTo>
                      <a:lnTo>
                        <a:pt x="5" y="13"/>
                      </a:lnTo>
                      <a:lnTo>
                        <a:pt x="6" y="12"/>
                      </a:lnTo>
                      <a:lnTo>
                        <a:pt x="6" y="10"/>
                      </a:lnTo>
                      <a:lnTo>
                        <a:pt x="6" y="9"/>
                      </a:lnTo>
                      <a:lnTo>
                        <a:pt x="6" y="8"/>
                      </a:lnTo>
                      <a:lnTo>
                        <a:pt x="5" y="7"/>
                      </a:lnTo>
                      <a:lnTo>
                        <a:pt x="5" y="6"/>
                      </a:lnTo>
                      <a:lnTo>
                        <a:pt x="5" y="5"/>
                      </a:lnTo>
                      <a:lnTo>
                        <a:pt x="4" y="5"/>
                      </a:lnTo>
                      <a:lnTo>
                        <a:pt x="4" y="4"/>
                      </a:lnTo>
                      <a:lnTo>
                        <a:pt x="3" y="3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1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 cmpd="sng">
                  <a:solidFill>
                    <a:srgbClr val="0000CC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0000CC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382236" name="Freeform 284"/>
            <p:cNvSpPr>
              <a:spLocks/>
            </p:cNvSpPr>
            <p:nvPr/>
          </p:nvSpPr>
          <p:spPr bwMode="auto">
            <a:xfrm>
              <a:off x="1461" y="1401"/>
              <a:ext cx="18" cy="61"/>
            </a:xfrm>
            <a:custGeom>
              <a:avLst/>
              <a:gdLst>
                <a:gd name="T0" fmla="*/ 0 w 24"/>
                <a:gd name="T1" fmla="*/ 0 h 73"/>
                <a:gd name="T2" fmla="*/ 24 w 24"/>
                <a:gd name="T3" fmla="*/ 0 h 73"/>
                <a:gd name="T4" fmla="*/ 12 w 24"/>
                <a:gd name="T5" fmla="*/ 73 h 73"/>
                <a:gd name="T6" fmla="*/ 0 w 24"/>
                <a:gd name="T7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73">
                  <a:moveTo>
                    <a:pt x="0" y="0"/>
                  </a:moveTo>
                  <a:lnTo>
                    <a:pt x="24" y="0"/>
                  </a:lnTo>
                  <a:lnTo>
                    <a:pt x="12" y="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CC"/>
            </a:solidFill>
            <a:ln w="19050" cmpd="sng">
              <a:solidFill>
                <a:srgbClr val="0000CC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82237" name="Group 285"/>
          <p:cNvGrpSpPr>
            <a:grpSpLocks/>
          </p:cNvGrpSpPr>
          <p:nvPr/>
        </p:nvGrpSpPr>
        <p:grpSpPr bwMode="auto">
          <a:xfrm>
            <a:off x="2727325" y="376238"/>
            <a:ext cx="722313" cy="211137"/>
            <a:chOff x="1718" y="237"/>
            <a:chExt cx="455" cy="133"/>
          </a:xfrm>
        </p:grpSpPr>
        <p:sp>
          <p:nvSpPr>
            <p:cNvPr id="382238" name="Freeform 286"/>
            <p:cNvSpPr>
              <a:spLocks/>
            </p:cNvSpPr>
            <p:nvPr/>
          </p:nvSpPr>
          <p:spPr bwMode="auto">
            <a:xfrm>
              <a:off x="1906" y="237"/>
              <a:ext cx="24" cy="97"/>
            </a:xfrm>
            <a:custGeom>
              <a:avLst/>
              <a:gdLst>
                <a:gd name="T0" fmla="*/ 0 w 31"/>
                <a:gd name="T1" fmla="*/ 115 h 115"/>
                <a:gd name="T2" fmla="*/ 31 w 31"/>
                <a:gd name="T3" fmla="*/ 0 h 115"/>
                <a:gd name="T4" fmla="*/ 7 w 31"/>
                <a:gd name="T5" fmla="*/ 26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" h="115">
                  <a:moveTo>
                    <a:pt x="0" y="115"/>
                  </a:moveTo>
                  <a:lnTo>
                    <a:pt x="31" y="0"/>
                  </a:lnTo>
                  <a:lnTo>
                    <a:pt x="7" y="2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382239" name="Group 287"/>
            <p:cNvGrpSpPr>
              <a:grpSpLocks/>
            </p:cNvGrpSpPr>
            <p:nvPr/>
          </p:nvGrpSpPr>
          <p:grpSpPr bwMode="auto">
            <a:xfrm>
              <a:off x="1718" y="237"/>
              <a:ext cx="455" cy="133"/>
              <a:chOff x="1718" y="237"/>
              <a:chExt cx="455" cy="133"/>
            </a:xfrm>
          </p:grpSpPr>
          <p:sp>
            <p:nvSpPr>
              <p:cNvPr id="382240" name="Line 288"/>
              <p:cNvSpPr>
                <a:spLocks noChangeShapeType="1"/>
              </p:cNvSpPr>
              <p:nvPr/>
            </p:nvSpPr>
            <p:spPr bwMode="auto">
              <a:xfrm flipV="1">
                <a:off x="2173" y="316"/>
                <a:ext cx="0" cy="4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241" name="Line 289"/>
              <p:cNvSpPr>
                <a:spLocks noChangeShapeType="1"/>
              </p:cNvSpPr>
              <p:nvPr/>
            </p:nvSpPr>
            <p:spPr bwMode="auto">
              <a:xfrm>
                <a:off x="1779" y="358"/>
                <a:ext cx="327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242" name="Freeform 290"/>
              <p:cNvSpPr>
                <a:spLocks/>
              </p:cNvSpPr>
              <p:nvPr/>
            </p:nvSpPr>
            <p:spPr bwMode="auto">
              <a:xfrm>
                <a:off x="1718" y="346"/>
                <a:ext cx="61" cy="24"/>
              </a:xfrm>
              <a:custGeom>
                <a:avLst/>
                <a:gdLst>
                  <a:gd name="T0" fmla="*/ 73 w 73"/>
                  <a:gd name="T1" fmla="*/ 0 h 25"/>
                  <a:gd name="T2" fmla="*/ 73 w 73"/>
                  <a:gd name="T3" fmla="*/ 25 h 25"/>
                  <a:gd name="T4" fmla="*/ 0 w 73"/>
                  <a:gd name="T5" fmla="*/ 13 h 25"/>
                  <a:gd name="T6" fmla="*/ 73 w 73"/>
                  <a:gd name="T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3" h="25">
                    <a:moveTo>
                      <a:pt x="73" y="0"/>
                    </a:moveTo>
                    <a:lnTo>
                      <a:pt x="73" y="25"/>
                    </a:lnTo>
                    <a:lnTo>
                      <a:pt x="0" y="13"/>
                    </a:lnTo>
                    <a:lnTo>
                      <a:pt x="73" y="0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243" name="Freeform 291"/>
              <p:cNvSpPr>
                <a:spLocks/>
              </p:cNvSpPr>
              <p:nvPr/>
            </p:nvSpPr>
            <p:spPr bwMode="auto">
              <a:xfrm>
                <a:off x="1718" y="346"/>
                <a:ext cx="61" cy="24"/>
              </a:xfrm>
              <a:custGeom>
                <a:avLst/>
                <a:gdLst>
                  <a:gd name="T0" fmla="*/ 73 w 73"/>
                  <a:gd name="T1" fmla="*/ 0 h 25"/>
                  <a:gd name="T2" fmla="*/ 73 w 73"/>
                  <a:gd name="T3" fmla="*/ 25 h 25"/>
                  <a:gd name="T4" fmla="*/ 0 w 73"/>
                  <a:gd name="T5" fmla="*/ 13 h 25"/>
                  <a:gd name="T6" fmla="*/ 73 w 73"/>
                  <a:gd name="T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3" h="25">
                    <a:moveTo>
                      <a:pt x="73" y="0"/>
                    </a:moveTo>
                    <a:lnTo>
                      <a:pt x="73" y="25"/>
                    </a:lnTo>
                    <a:lnTo>
                      <a:pt x="0" y="13"/>
                    </a:lnTo>
                    <a:lnTo>
                      <a:pt x="73" y="0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244" name="Freeform 292"/>
              <p:cNvSpPr>
                <a:spLocks/>
              </p:cNvSpPr>
              <p:nvPr/>
            </p:nvSpPr>
            <p:spPr bwMode="auto">
              <a:xfrm>
                <a:off x="2106" y="346"/>
                <a:ext cx="67" cy="24"/>
              </a:xfrm>
              <a:custGeom>
                <a:avLst/>
                <a:gdLst>
                  <a:gd name="T0" fmla="*/ 0 w 73"/>
                  <a:gd name="T1" fmla="*/ 0 h 25"/>
                  <a:gd name="T2" fmla="*/ 0 w 73"/>
                  <a:gd name="T3" fmla="*/ 25 h 25"/>
                  <a:gd name="T4" fmla="*/ 73 w 73"/>
                  <a:gd name="T5" fmla="*/ 13 h 25"/>
                  <a:gd name="T6" fmla="*/ 0 w 73"/>
                  <a:gd name="T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3" h="25">
                    <a:moveTo>
                      <a:pt x="0" y="0"/>
                    </a:moveTo>
                    <a:lnTo>
                      <a:pt x="0" y="25"/>
                    </a:lnTo>
                    <a:lnTo>
                      <a:pt x="73" y="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245" name="Freeform 293"/>
              <p:cNvSpPr>
                <a:spLocks/>
              </p:cNvSpPr>
              <p:nvPr/>
            </p:nvSpPr>
            <p:spPr bwMode="auto">
              <a:xfrm>
                <a:off x="2106" y="346"/>
                <a:ext cx="67" cy="24"/>
              </a:xfrm>
              <a:custGeom>
                <a:avLst/>
                <a:gdLst>
                  <a:gd name="T0" fmla="*/ 0 w 73"/>
                  <a:gd name="T1" fmla="*/ 0 h 25"/>
                  <a:gd name="T2" fmla="*/ 0 w 73"/>
                  <a:gd name="T3" fmla="*/ 25 h 25"/>
                  <a:gd name="T4" fmla="*/ 73 w 73"/>
                  <a:gd name="T5" fmla="*/ 13 h 25"/>
                  <a:gd name="T6" fmla="*/ 0 w 73"/>
                  <a:gd name="T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3" h="25">
                    <a:moveTo>
                      <a:pt x="0" y="0"/>
                    </a:moveTo>
                    <a:lnTo>
                      <a:pt x="0" y="25"/>
                    </a:lnTo>
                    <a:lnTo>
                      <a:pt x="73" y="13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246" name="Freeform 294"/>
              <p:cNvSpPr>
                <a:spLocks/>
              </p:cNvSpPr>
              <p:nvPr/>
            </p:nvSpPr>
            <p:spPr bwMode="auto">
              <a:xfrm>
                <a:off x="1930" y="237"/>
                <a:ext cx="55" cy="97"/>
              </a:xfrm>
              <a:custGeom>
                <a:avLst/>
                <a:gdLst>
                  <a:gd name="T0" fmla="*/ 0 w 62"/>
                  <a:gd name="T1" fmla="*/ 115 h 115"/>
                  <a:gd name="T2" fmla="*/ 18 w 62"/>
                  <a:gd name="T3" fmla="*/ 115 h 115"/>
                  <a:gd name="T4" fmla="*/ 20 w 62"/>
                  <a:gd name="T5" fmla="*/ 114 h 115"/>
                  <a:gd name="T6" fmla="*/ 22 w 62"/>
                  <a:gd name="T7" fmla="*/ 114 h 115"/>
                  <a:gd name="T8" fmla="*/ 24 w 62"/>
                  <a:gd name="T9" fmla="*/ 113 h 115"/>
                  <a:gd name="T10" fmla="*/ 26 w 62"/>
                  <a:gd name="T11" fmla="*/ 112 h 115"/>
                  <a:gd name="T12" fmla="*/ 30 w 62"/>
                  <a:gd name="T13" fmla="*/ 110 h 115"/>
                  <a:gd name="T14" fmla="*/ 32 w 62"/>
                  <a:gd name="T15" fmla="*/ 109 h 115"/>
                  <a:gd name="T16" fmla="*/ 34 w 62"/>
                  <a:gd name="T17" fmla="*/ 107 h 115"/>
                  <a:gd name="T18" fmla="*/ 35 w 62"/>
                  <a:gd name="T19" fmla="*/ 104 h 115"/>
                  <a:gd name="T20" fmla="*/ 37 w 62"/>
                  <a:gd name="T21" fmla="*/ 102 h 115"/>
                  <a:gd name="T22" fmla="*/ 39 w 62"/>
                  <a:gd name="T23" fmla="*/ 98 h 115"/>
                  <a:gd name="T24" fmla="*/ 40 w 62"/>
                  <a:gd name="T25" fmla="*/ 95 h 115"/>
                  <a:gd name="T26" fmla="*/ 41 w 62"/>
                  <a:gd name="T27" fmla="*/ 93 h 115"/>
                  <a:gd name="T28" fmla="*/ 42 w 62"/>
                  <a:gd name="T29" fmla="*/ 90 h 115"/>
                  <a:gd name="T30" fmla="*/ 46 w 62"/>
                  <a:gd name="T31" fmla="*/ 77 h 115"/>
                  <a:gd name="T32" fmla="*/ 47 w 62"/>
                  <a:gd name="T33" fmla="*/ 74 h 115"/>
                  <a:gd name="T34" fmla="*/ 47 w 62"/>
                  <a:gd name="T35" fmla="*/ 71 h 115"/>
                  <a:gd name="T36" fmla="*/ 47 w 62"/>
                  <a:gd name="T37" fmla="*/ 67 h 115"/>
                  <a:gd name="T38" fmla="*/ 47 w 62"/>
                  <a:gd name="T39" fmla="*/ 65 h 115"/>
                  <a:gd name="T40" fmla="*/ 47 w 62"/>
                  <a:gd name="T41" fmla="*/ 62 h 115"/>
                  <a:gd name="T42" fmla="*/ 46 w 62"/>
                  <a:gd name="T43" fmla="*/ 60 h 115"/>
                  <a:gd name="T44" fmla="*/ 44 w 62"/>
                  <a:gd name="T45" fmla="*/ 58 h 115"/>
                  <a:gd name="T46" fmla="*/ 43 w 62"/>
                  <a:gd name="T47" fmla="*/ 56 h 115"/>
                  <a:gd name="T48" fmla="*/ 42 w 62"/>
                  <a:gd name="T49" fmla="*/ 55 h 115"/>
                  <a:gd name="T50" fmla="*/ 40 w 62"/>
                  <a:gd name="T51" fmla="*/ 53 h 115"/>
                  <a:gd name="T52" fmla="*/ 39 w 62"/>
                  <a:gd name="T53" fmla="*/ 53 h 115"/>
                  <a:gd name="T54" fmla="*/ 37 w 62"/>
                  <a:gd name="T55" fmla="*/ 51 h 115"/>
                  <a:gd name="T56" fmla="*/ 35 w 62"/>
                  <a:gd name="T57" fmla="*/ 51 h 115"/>
                  <a:gd name="T58" fmla="*/ 17 w 62"/>
                  <a:gd name="T59" fmla="*/ 51 h 115"/>
                  <a:gd name="T60" fmla="*/ 31 w 62"/>
                  <a:gd name="T61" fmla="*/ 0 h 115"/>
                  <a:gd name="T62" fmla="*/ 62 w 62"/>
                  <a:gd name="T63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2" h="115">
                    <a:moveTo>
                      <a:pt x="0" y="115"/>
                    </a:moveTo>
                    <a:lnTo>
                      <a:pt x="18" y="115"/>
                    </a:lnTo>
                    <a:lnTo>
                      <a:pt x="20" y="114"/>
                    </a:lnTo>
                    <a:lnTo>
                      <a:pt x="22" y="114"/>
                    </a:lnTo>
                    <a:lnTo>
                      <a:pt x="24" y="113"/>
                    </a:lnTo>
                    <a:lnTo>
                      <a:pt x="26" y="112"/>
                    </a:lnTo>
                    <a:lnTo>
                      <a:pt x="30" y="110"/>
                    </a:lnTo>
                    <a:lnTo>
                      <a:pt x="32" y="109"/>
                    </a:lnTo>
                    <a:lnTo>
                      <a:pt x="34" y="107"/>
                    </a:lnTo>
                    <a:lnTo>
                      <a:pt x="35" y="104"/>
                    </a:lnTo>
                    <a:lnTo>
                      <a:pt x="37" y="102"/>
                    </a:lnTo>
                    <a:lnTo>
                      <a:pt x="39" y="98"/>
                    </a:lnTo>
                    <a:lnTo>
                      <a:pt x="40" y="95"/>
                    </a:lnTo>
                    <a:lnTo>
                      <a:pt x="41" y="93"/>
                    </a:lnTo>
                    <a:lnTo>
                      <a:pt x="42" y="90"/>
                    </a:lnTo>
                    <a:lnTo>
                      <a:pt x="46" y="77"/>
                    </a:lnTo>
                    <a:lnTo>
                      <a:pt x="47" y="74"/>
                    </a:lnTo>
                    <a:lnTo>
                      <a:pt x="47" y="71"/>
                    </a:lnTo>
                    <a:lnTo>
                      <a:pt x="47" y="67"/>
                    </a:lnTo>
                    <a:lnTo>
                      <a:pt x="47" y="65"/>
                    </a:lnTo>
                    <a:lnTo>
                      <a:pt x="47" y="62"/>
                    </a:lnTo>
                    <a:lnTo>
                      <a:pt x="46" y="60"/>
                    </a:lnTo>
                    <a:lnTo>
                      <a:pt x="44" y="58"/>
                    </a:lnTo>
                    <a:lnTo>
                      <a:pt x="43" y="56"/>
                    </a:lnTo>
                    <a:lnTo>
                      <a:pt x="42" y="55"/>
                    </a:lnTo>
                    <a:lnTo>
                      <a:pt x="40" y="53"/>
                    </a:lnTo>
                    <a:lnTo>
                      <a:pt x="39" y="53"/>
                    </a:lnTo>
                    <a:lnTo>
                      <a:pt x="37" y="51"/>
                    </a:lnTo>
                    <a:lnTo>
                      <a:pt x="35" y="51"/>
                    </a:lnTo>
                    <a:lnTo>
                      <a:pt x="17" y="51"/>
                    </a:lnTo>
                    <a:lnTo>
                      <a:pt x="31" y="0"/>
                    </a:lnTo>
                    <a:lnTo>
                      <a:pt x="62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382247" name="Group 295"/>
          <p:cNvGrpSpPr>
            <a:grpSpLocks/>
          </p:cNvGrpSpPr>
          <p:nvPr/>
        </p:nvGrpSpPr>
        <p:grpSpPr bwMode="auto">
          <a:xfrm>
            <a:off x="2727325" y="134938"/>
            <a:ext cx="1579563" cy="750887"/>
            <a:chOff x="1718" y="85"/>
            <a:chExt cx="995" cy="473"/>
          </a:xfrm>
        </p:grpSpPr>
        <p:sp>
          <p:nvSpPr>
            <p:cNvPr id="382248" name="Line 296"/>
            <p:cNvSpPr>
              <a:spLocks noChangeShapeType="1"/>
            </p:cNvSpPr>
            <p:nvPr/>
          </p:nvSpPr>
          <p:spPr bwMode="auto">
            <a:xfrm flipV="1">
              <a:off x="1718" y="316"/>
              <a:ext cx="0" cy="242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249" name="Line 297"/>
            <p:cNvSpPr>
              <a:spLocks noChangeShapeType="1"/>
            </p:cNvSpPr>
            <p:nvPr/>
          </p:nvSpPr>
          <p:spPr bwMode="auto">
            <a:xfrm flipV="1">
              <a:off x="1718" y="164"/>
              <a:ext cx="0" cy="394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250" name="Line 298"/>
            <p:cNvSpPr>
              <a:spLocks noChangeShapeType="1"/>
            </p:cNvSpPr>
            <p:nvPr/>
          </p:nvSpPr>
          <p:spPr bwMode="auto">
            <a:xfrm flipV="1">
              <a:off x="2713" y="164"/>
              <a:ext cx="0" cy="394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251" name="Line 299"/>
            <p:cNvSpPr>
              <a:spLocks noChangeShapeType="1"/>
            </p:cNvSpPr>
            <p:nvPr/>
          </p:nvSpPr>
          <p:spPr bwMode="auto">
            <a:xfrm>
              <a:off x="1779" y="207"/>
              <a:ext cx="873" cy="0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252" name="Freeform 300"/>
            <p:cNvSpPr>
              <a:spLocks/>
            </p:cNvSpPr>
            <p:nvPr/>
          </p:nvSpPr>
          <p:spPr bwMode="auto">
            <a:xfrm>
              <a:off x="1718" y="194"/>
              <a:ext cx="61" cy="19"/>
            </a:xfrm>
            <a:custGeom>
              <a:avLst/>
              <a:gdLst>
                <a:gd name="T0" fmla="*/ 73 w 73"/>
                <a:gd name="T1" fmla="*/ 0 h 25"/>
                <a:gd name="T2" fmla="*/ 73 w 73"/>
                <a:gd name="T3" fmla="*/ 25 h 25"/>
                <a:gd name="T4" fmla="*/ 0 w 73"/>
                <a:gd name="T5" fmla="*/ 12 h 25"/>
                <a:gd name="T6" fmla="*/ 73 w 73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25">
                  <a:moveTo>
                    <a:pt x="73" y="0"/>
                  </a:moveTo>
                  <a:lnTo>
                    <a:pt x="73" y="25"/>
                  </a:lnTo>
                  <a:lnTo>
                    <a:pt x="0" y="12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0000FF"/>
            </a:solidFill>
            <a:ln w="19050" cmpd="sng">
              <a:solidFill>
                <a:srgbClr val="0000CC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253" name="Freeform 301"/>
            <p:cNvSpPr>
              <a:spLocks/>
            </p:cNvSpPr>
            <p:nvPr/>
          </p:nvSpPr>
          <p:spPr bwMode="auto">
            <a:xfrm>
              <a:off x="1718" y="194"/>
              <a:ext cx="61" cy="19"/>
            </a:xfrm>
            <a:custGeom>
              <a:avLst/>
              <a:gdLst>
                <a:gd name="T0" fmla="*/ 73 w 73"/>
                <a:gd name="T1" fmla="*/ 0 h 25"/>
                <a:gd name="T2" fmla="*/ 73 w 73"/>
                <a:gd name="T3" fmla="*/ 25 h 25"/>
                <a:gd name="T4" fmla="*/ 0 w 73"/>
                <a:gd name="T5" fmla="*/ 12 h 25"/>
                <a:gd name="T6" fmla="*/ 73 w 73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25">
                  <a:moveTo>
                    <a:pt x="73" y="0"/>
                  </a:moveTo>
                  <a:lnTo>
                    <a:pt x="73" y="25"/>
                  </a:lnTo>
                  <a:lnTo>
                    <a:pt x="0" y="12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0000CC"/>
            </a:solidFill>
            <a:ln w="19050" cmpd="sng">
              <a:solidFill>
                <a:srgbClr val="0000CC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254" name="Freeform 302"/>
            <p:cNvSpPr>
              <a:spLocks/>
            </p:cNvSpPr>
            <p:nvPr/>
          </p:nvSpPr>
          <p:spPr bwMode="auto">
            <a:xfrm>
              <a:off x="2652" y="194"/>
              <a:ext cx="61" cy="19"/>
            </a:xfrm>
            <a:custGeom>
              <a:avLst/>
              <a:gdLst>
                <a:gd name="T0" fmla="*/ 0 w 74"/>
                <a:gd name="T1" fmla="*/ 0 h 25"/>
                <a:gd name="T2" fmla="*/ 0 w 74"/>
                <a:gd name="T3" fmla="*/ 25 h 25"/>
                <a:gd name="T4" fmla="*/ 74 w 74"/>
                <a:gd name="T5" fmla="*/ 12 h 25"/>
                <a:gd name="T6" fmla="*/ 0 w 74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4" h="25">
                  <a:moveTo>
                    <a:pt x="0" y="0"/>
                  </a:moveTo>
                  <a:lnTo>
                    <a:pt x="0" y="25"/>
                  </a:lnTo>
                  <a:lnTo>
                    <a:pt x="74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/>
            </a:solidFill>
            <a:ln w="19050" cmpd="sng">
              <a:solidFill>
                <a:srgbClr val="0000CC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255" name="Freeform 303"/>
            <p:cNvSpPr>
              <a:spLocks/>
            </p:cNvSpPr>
            <p:nvPr/>
          </p:nvSpPr>
          <p:spPr bwMode="auto">
            <a:xfrm>
              <a:off x="2652" y="194"/>
              <a:ext cx="61" cy="19"/>
            </a:xfrm>
            <a:custGeom>
              <a:avLst/>
              <a:gdLst>
                <a:gd name="T0" fmla="*/ 0 w 74"/>
                <a:gd name="T1" fmla="*/ 0 h 25"/>
                <a:gd name="T2" fmla="*/ 0 w 74"/>
                <a:gd name="T3" fmla="*/ 25 h 25"/>
                <a:gd name="T4" fmla="*/ 74 w 74"/>
                <a:gd name="T5" fmla="*/ 12 h 25"/>
                <a:gd name="T6" fmla="*/ 0 w 74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4" h="25">
                  <a:moveTo>
                    <a:pt x="0" y="0"/>
                  </a:moveTo>
                  <a:lnTo>
                    <a:pt x="0" y="25"/>
                  </a:lnTo>
                  <a:lnTo>
                    <a:pt x="74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CC"/>
            </a:solidFill>
            <a:ln w="19050" cmpd="sng">
              <a:solidFill>
                <a:srgbClr val="0000CC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256" name="Line 304"/>
            <p:cNvSpPr>
              <a:spLocks noChangeShapeType="1"/>
            </p:cNvSpPr>
            <p:nvPr/>
          </p:nvSpPr>
          <p:spPr bwMode="auto">
            <a:xfrm>
              <a:off x="2185" y="85"/>
              <a:ext cx="18" cy="0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257" name="Freeform 305"/>
            <p:cNvSpPr>
              <a:spLocks/>
            </p:cNvSpPr>
            <p:nvPr/>
          </p:nvSpPr>
          <p:spPr bwMode="auto">
            <a:xfrm>
              <a:off x="2191" y="85"/>
              <a:ext cx="24" cy="43"/>
            </a:xfrm>
            <a:custGeom>
              <a:avLst/>
              <a:gdLst>
                <a:gd name="T0" fmla="*/ 0 w 26"/>
                <a:gd name="T1" fmla="*/ 50 h 50"/>
                <a:gd name="T2" fmla="*/ 1 w 26"/>
                <a:gd name="T3" fmla="*/ 50 h 50"/>
                <a:gd name="T4" fmla="*/ 2 w 26"/>
                <a:gd name="T5" fmla="*/ 50 h 50"/>
                <a:gd name="T6" fmla="*/ 3 w 26"/>
                <a:gd name="T7" fmla="*/ 50 h 50"/>
                <a:gd name="T8" fmla="*/ 4 w 26"/>
                <a:gd name="T9" fmla="*/ 50 h 50"/>
                <a:gd name="T10" fmla="*/ 5 w 26"/>
                <a:gd name="T11" fmla="*/ 49 h 50"/>
                <a:gd name="T12" fmla="*/ 8 w 26"/>
                <a:gd name="T13" fmla="*/ 49 h 50"/>
                <a:gd name="T14" fmla="*/ 9 w 26"/>
                <a:gd name="T15" fmla="*/ 48 h 50"/>
                <a:gd name="T16" fmla="*/ 10 w 26"/>
                <a:gd name="T17" fmla="*/ 47 h 50"/>
                <a:gd name="T18" fmla="*/ 11 w 26"/>
                <a:gd name="T19" fmla="*/ 47 h 50"/>
                <a:gd name="T20" fmla="*/ 12 w 26"/>
                <a:gd name="T21" fmla="*/ 45 h 50"/>
                <a:gd name="T22" fmla="*/ 13 w 26"/>
                <a:gd name="T23" fmla="*/ 44 h 50"/>
                <a:gd name="T24" fmla="*/ 14 w 26"/>
                <a:gd name="T25" fmla="*/ 43 h 50"/>
                <a:gd name="T26" fmla="*/ 15 w 26"/>
                <a:gd name="T27" fmla="*/ 42 h 50"/>
                <a:gd name="T28" fmla="*/ 16 w 26"/>
                <a:gd name="T29" fmla="*/ 41 h 50"/>
                <a:gd name="T30" fmla="*/ 17 w 26"/>
                <a:gd name="T31" fmla="*/ 39 h 50"/>
                <a:gd name="T32" fmla="*/ 18 w 26"/>
                <a:gd name="T33" fmla="*/ 38 h 50"/>
                <a:gd name="T34" fmla="*/ 19 w 26"/>
                <a:gd name="T35" fmla="*/ 37 h 50"/>
                <a:gd name="T36" fmla="*/ 20 w 26"/>
                <a:gd name="T37" fmla="*/ 36 h 50"/>
                <a:gd name="T38" fmla="*/ 21 w 26"/>
                <a:gd name="T39" fmla="*/ 34 h 50"/>
                <a:gd name="T40" fmla="*/ 21 w 26"/>
                <a:gd name="T41" fmla="*/ 33 h 50"/>
                <a:gd name="T42" fmla="*/ 23 w 26"/>
                <a:gd name="T43" fmla="*/ 31 h 50"/>
                <a:gd name="T44" fmla="*/ 24 w 26"/>
                <a:gd name="T45" fmla="*/ 30 h 50"/>
                <a:gd name="T46" fmla="*/ 24 w 26"/>
                <a:gd name="T47" fmla="*/ 27 h 50"/>
                <a:gd name="T48" fmla="*/ 25 w 26"/>
                <a:gd name="T49" fmla="*/ 26 h 50"/>
                <a:gd name="T50" fmla="*/ 25 w 26"/>
                <a:gd name="T51" fmla="*/ 24 h 50"/>
                <a:gd name="T52" fmla="*/ 25 w 26"/>
                <a:gd name="T53" fmla="*/ 23 h 50"/>
                <a:gd name="T54" fmla="*/ 26 w 26"/>
                <a:gd name="T55" fmla="*/ 21 h 50"/>
                <a:gd name="T56" fmla="*/ 26 w 26"/>
                <a:gd name="T57" fmla="*/ 20 h 50"/>
                <a:gd name="T58" fmla="*/ 26 w 26"/>
                <a:gd name="T59" fmla="*/ 18 h 50"/>
                <a:gd name="T60" fmla="*/ 26 w 26"/>
                <a:gd name="T61" fmla="*/ 17 h 50"/>
                <a:gd name="T62" fmla="*/ 26 w 26"/>
                <a:gd name="T63" fmla="*/ 16 h 50"/>
                <a:gd name="T64" fmla="*/ 26 w 26"/>
                <a:gd name="T65" fmla="*/ 14 h 50"/>
                <a:gd name="T66" fmla="*/ 26 w 26"/>
                <a:gd name="T67" fmla="*/ 12 h 50"/>
                <a:gd name="T68" fmla="*/ 26 w 26"/>
                <a:gd name="T69" fmla="*/ 11 h 50"/>
                <a:gd name="T70" fmla="*/ 26 w 26"/>
                <a:gd name="T71" fmla="*/ 9 h 50"/>
                <a:gd name="T72" fmla="*/ 25 w 26"/>
                <a:gd name="T73" fmla="*/ 8 h 50"/>
                <a:gd name="T74" fmla="*/ 25 w 26"/>
                <a:gd name="T75" fmla="*/ 7 h 50"/>
                <a:gd name="T76" fmla="*/ 24 w 26"/>
                <a:gd name="T77" fmla="*/ 6 h 50"/>
                <a:gd name="T78" fmla="*/ 24 w 26"/>
                <a:gd name="T79" fmla="*/ 5 h 50"/>
                <a:gd name="T80" fmla="*/ 23 w 26"/>
                <a:gd name="T81" fmla="*/ 4 h 50"/>
                <a:gd name="T82" fmla="*/ 23 w 26"/>
                <a:gd name="T83" fmla="*/ 3 h 50"/>
                <a:gd name="T84" fmla="*/ 21 w 26"/>
                <a:gd name="T85" fmla="*/ 2 h 50"/>
                <a:gd name="T86" fmla="*/ 20 w 26"/>
                <a:gd name="T87" fmla="*/ 2 h 50"/>
                <a:gd name="T88" fmla="*/ 19 w 26"/>
                <a:gd name="T89" fmla="*/ 1 h 50"/>
                <a:gd name="T90" fmla="*/ 18 w 26"/>
                <a:gd name="T91" fmla="*/ 0 h 50"/>
                <a:gd name="T92" fmla="*/ 17 w 26"/>
                <a:gd name="T93" fmla="*/ 0 h 50"/>
                <a:gd name="T94" fmla="*/ 16 w 26"/>
                <a:gd name="T95" fmla="*/ 0 h 50"/>
                <a:gd name="T96" fmla="*/ 15 w 26"/>
                <a:gd name="T97" fmla="*/ 0 h 50"/>
                <a:gd name="T98" fmla="*/ 14 w 26"/>
                <a:gd name="T9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" h="50">
                  <a:moveTo>
                    <a:pt x="0" y="50"/>
                  </a:moveTo>
                  <a:lnTo>
                    <a:pt x="1" y="50"/>
                  </a:lnTo>
                  <a:lnTo>
                    <a:pt x="2" y="50"/>
                  </a:lnTo>
                  <a:lnTo>
                    <a:pt x="3" y="50"/>
                  </a:lnTo>
                  <a:lnTo>
                    <a:pt x="4" y="50"/>
                  </a:lnTo>
                  <a:lnTo>
                    <a:pt x="5" y="49"/>
                  </a:lnTo>
                  <a:lnTo>
                    <a:pt x="8" y="49"/>
                  </a:lnTo>
                  <a:lnTo>
                    <a:pt x="9" y="48"/>
                  </a:lnTo>
                  <a:lnTo>
                    <a:pt x="10" y="47"/>
                  </a:lnTo>
                  <a:lnTo>
                    <a:pt x="11" y="47"/>
                  </a:lnTo>
                  <a:lnTo>
                    <a:pt x="12" y="45"/>
                  </a:lnTo>
                  <a:lnTo>
                    <a:pt x="13" y="44"/>
                  </a:lnTo>
                  <a:lnTo>
                    <a:pt x="14" y="43"/>
                  </a:lnTo>
                  <a:lnTo>
                    <a:pt x="15" y="42"/>
                  </a:lnTo>
                  <a:lnTo>
                    <a:pt x="16" y="41"/>
                  </a:lnTo>
                  <a:lnTo>
                    <a:pt x="17" y="39"/>
                  </a:lnTo>
                  <a:lnTo>
                    <a:pt x="18" y="38"/>
                  </a:lnTo>
                  <a:lnTo>
                    <a:pt x="19" y="37"/>
                  </a:lnTo>
                  <a:lnTo>
                    <a:pt x="20" y="36"/>
                  </a:lnTo>
                  <a:lnTo>
                    <a:pt x="21" y="34"/>
                  </a:lnTo>
                  <a:lnTo>
                    <a:pt x="21" y="33"/>
                  </a:lnTo>
                  <a:lnTo>
                    <a:pt x="23" y="31"/>
                  </a:lnTo>
                  <a:lnTo>
                    <a:pt x="24" y="30"/>
                  </a:lnTo>
                  <a:lnTo>
                    <a:pt x="24" y="27"/>
                  </a:lnTo>
                  <a:lnTo>
                    <a:pt x="25" y="26"/>
                  </a:lnTo>
                  <a:lnTo>
                    <a:pt x="25" y="24"/>
                  </a:lnTo>
                  <a:lnTo>
                    <a:pt x="25" y="23"/>
                  </a:lnTo>
                  <a:lnTo>
                    <a:pt x="26" y="21"/>
                  </a:lnTo>
                  <a:lnTo>
                    <a:pt x="26" y="20"/>
                  </a:lnTo>
                  <a:lnTo>
                    <a:pt x="26" y="18"/>
                  </a:lnTo>
                  <a:lnTo>
                    <a:pt x="26" y="17"/>
                  </a:lnTo>
                  <a:lnTo>
                    <a:pt x="26" y="16"/>
                  </a:lnTo>
                  <a:lnTo>
                    <a:pt x="26" y="14"/>
                  </a:lnTo>
                  <a:lnTo>
                    <a:pt x="26" y="12"/>
                  </a:lnTo>
                  <a:lnTo>
                    <a:pt x="26" y="11"/>
                  </a:lnTo>
                  <a:lnTo>
                    <a:pt x="26" y="9"/>
                  </a:lnTo>
                  <a:lnTo>
                    <a:pt x="25" y="8"/>
                  </a:lnTo>
                  <a:lnTo>
                    <a:pt x="25" y="7"/>
                  </a:lnTo>
                  <a:lnTo>
                    <a:pt x="24" y="6"/>
                  </a:lnTo>
                  <a:lnTo>
                    <a:pt x="24" y="5"/>
                  </a:lnTo>
                  <a:lnTo>
                    <a:pt x="23" y="4"/>
                  </a:lnTo>
                  <a:lnTo>
                    <a:pt x="23" y="3"/>
                  </a:lnTo>
                  <a:lnTo>
                    <a:pt x="21" y="2"/>
                  </a:lnTo>
                  <a:lnTo>
                    <a:pt x="20" y="2"/>
                  </a:lnTo>
                  <a:lnTo>
                    <a:pt x="19" y="1"/>
                  </a:lnTo>
                  <a:lnTo>
                    <a:pt x="18" y="0"/>
                  </a:lnTo>
                  <a:lnTo>
                    <a:pt x="17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4" y="0"/>
                  </a:lnTo>
                </a:path>
              </a:pathLst>
            </a:custGeom>
            <a:noFill/>
            <a:ln w="1905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258" name="Line 306"/>
            <p:cNvSpPr>
              <a:spLocks noChangeShapeType="1"/>
            </p:cNvSpPr>
            <p:nvPr/>
          </p:nvSpPr>
          <p:spPr bwMode="auto">
            <a:xfrm flipH="1">
              <a:off x="2185" y="128"/>
              <a:ext cx="6" cy="0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259" name="Freeform 307"/>
            <p:cNvSpPr>
              <a:spLocks/>
            </p:cNvSpPr>
            <p:nvPr/>
          </p:nvSpPr>
          <p:spPr bwMode="auto">
            <a:xfrm>
              <a:off x="2191" y="128"/>
              <a:ext cx="12" cy="18"/>
            </a:xfrm>
            <a:custGeom>
              <a:avLst/>
              <a:gdLst>
                <a:gd name="T0" fmla="*/ 11 w 12"/>
                <a:gd name="T1" fmla="*/ 25 h 25"/>
                <a:gd name="T2" fmla="*/ 12 w 12"/>
                <a:gd name="T3" fmla="*/ 24 h 25"/>
                <a:gd name="T4" fmla="*/ 12 w 12"/>
                <a:gd name="T5" fmla="*/ 22 h 25"/>
                <a:gd name="T6" fmla="*/ 12 w 12"/>
                <a:gd name="T7" fmla="*/ 21 h 25"/>
                <a:gd name="T8" fmla="*/ 12 w 12"/>
                <a:gd name="T9" fmla="*/ 19 h 25"/>
                <a:gd name="T10" fmla="*/ 12 w 12"/>
                <a:gd name="T11" fmla="*/ 18 h 25"/>
                <a:gd name="T12" fmla="*/ 12 w 12"/>
                <a:gd name="T13" fmla="*/ 16 h 25"/>
                <a:gd name="T14" fmla="*/ 12 w 12"/>
                <a:gd name="T15" fmla="*/ 15 h 25"/>
                <a:gd name="T16" fmla="*/ 12 w 12"/>
                <a:gd name="T17" fmla="*/ 14 h 25"/>
                <a:gd name="T18" fmla="*/ 12 w 12"/>
                <a:gd name="T19" fmla="*/ 11 h 25"/>
                <a:gd name="T20" fmla="*/ 12 w 12"/>
                <a:gd name="T21" fmla="*/ 10 h 25"/>
                <a:gd name="T22" fmla="*/ 11 w 12"/>
                <a:gd name="T23" fmla="*/ 9 h 25"/>
                <a:gd name="T24" fmla="*/ 11 w 12"/>
                <a:gd name="T25" fmla="*/ 8 h 25"/>
                <a:gd name="T26" fmla="*/ 11 w 12"/>
                <a:gd name="T27" fmla="*/ 7 h 25"/>
                <a:gd name="T28" fmla="*/ 10 w 12"/>
                <a:gd name="T29" fmla="*/ 6 h 25"/>
                <a:gd name="T30" fmla="*/ 10 w 12"/>
                <a:gd name="T31" fmla="*/ 5 h 25"/>
                <a:gd name="T32" fmla="*/ 9 w 12"/>
                <a:gd name="T33" fmla="*/ 4 h 25"/>
                <a:gd name="T34" fmla="*/ 8 w 12"/>
                <a:gd name="T35" fmla="*/ 3 h 25"/>
                <a:gd name="T36" fmla="*/ 7 w 12"/>
                <a:gd name="T37" fmla="*/ 3 h 25"/>
                <a:gd name="T38" fmla="*/ 7 w 12"/>
                <a:gd name="T39" fmla="*/ 2 h 25"/>
                <a:gd name="T40" fmla="*/ 5 w 12"/>
                <a:gd name="T41" fmla="*/ 1 h 25"/>
                <a:gd name="T42" fmla="*/ 4 w 12"/>
                <a:gd name="T43" fmla="*/ 1 h 25"/>
                <a:gd name="T44" fmla="*/ 3 w 12"/>
                <a:gd name="T45" fmla="*/ 1 h 25"/>
                <a:gd name="T46" fmla="*/ 2 w 12"/>
                <a:gd name="T47" fmla="*/ 0 h 25"/>
                <a:gd name="T48" fmla="*/ 1 w 12"/>
                <a:gd name="T49" fmla="*/ 0 h 25"/>
                <a:gd name="T50" fmla="*/ 0 w 12"/>
                <a:gd name="T5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2" h="25">
                  <a:moveTo>
                    <a:pt x="11" y="25"/>
                  </a:moveTo>
                  <a:lnTo>
                    <a:pt x="12" y="24"/>
                  </a:lnTo>
                  <a:lnTo>
                    <a:pt x="12" y="22"/>
                  </a:lnTo>
                  <a:lnTo>
                    <a:pt x="12" y="21"/>
                  </a:lnTo>
                  <a:lnTo>
                    <a:pt x="12" y="19"/>
                  </a:lnTo>
                  <a:lnTo>
                    <a:pt x="12" y="18"/>
                  </a:lnTo>
                  <a:lnTo>
                    <a:pt x="12" y="16"/>
                  </a:lnTo>
                  <a:lnTo>
                    <a:pt x="12" y="15"/>
                  </a:lnTo>
                  <a:lnTo>
                    <a:pt x="12" y="14"/>
                  </a:lnTo>
                  <a:lnTo>
                    <a:pt x="12" y="11"/>
                  </a:lnTo>
                  <a:lnTo>
                    <a:pt x="12" y="10"/>
                  </a:lnTo>
                  <a:lnTo>
                    <a:pt x="11" y="9"/>
                  </a:lnTo>
                  <a:lnTo>
                    <a:pt x="11" y="8"/>
                  </a:lnTo>
                  <a:lnTo>
                    <a:pt x="11" y="7"/>
                  </a:lnTo>
                  <a:lnTo>
                    <a:pt x="10" y="6"/>
                  </a:lnTo>
                  <a:lnTo>
                    <a:pt x="10" y="5"/>
                  </a:lnTo>
                  <a:lnTo>
                    <a:pt x="9" y="4"/>
                  </a:lnTo>
                  <a:lnTo>
                    <a:pt x="8" y="3"/>
                  </a:lnTo>
                  <a:lnTo>
                    <a:pt x="7" y="3"/>
                  </a:lnTo>
                  <a:lnTo>
                    <a:pt x="7" y="2"/>
                  </a:lnTo>
                  <a:lnTo>
                    <a:pt x="5" y="1"/>
                  </a:lnTo>
                  <a:lnTo>
                    <a:pt x="4" y="1"/>
                  </a:lnTo>
                  <a:lnTo>
                    <a:pt x="3" y="1"/>
                  </a:lnTo>
                  <a:lnTo>
                    <a:pt x="2" y="0"/>
                  </a:lnTo>
                  <a:lnTo>
                    <a:pt x="1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260" name="Line 308"/>
            <p:cNvSpPr>
              <a:spLocks noChangeShapeType="1"/>
            </p:cNvSpPr>
            <p:nvPr/>
          </p:nvSpPr>
          <p:spPr bwMode="auto">
            <a:xfrm flipH="1">
              <a:off x="2197" y="146"/>
              <a:ext cx="6" cy="12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261" name="Freeform 309"/>
            <p:cNvSpPr>
              <a:spLocks/>
            </p:cNvSpPr>
            <p:nvPr/>
          </p:nvSpPr>
          <p:spPr bwMode="auto">
            <a:xfrm>
              <a:off x="2179" y="158"/>
              <a:ext cx="18" cy="24"/>
            </a:xfrm>
            <a:custGeom>
              <a:avLst/>
              <a:gdLst>
                <a:gd name="T0" fmla="*/ 0 w 25"/>
                <a:gd name="T1" fmla="*/ 26 h 26"/>
                <a:gd name="T2" fmla="*/ 1 w 25"/>
                <a:gd name="T3" fmla="*/ 26 h 26"/>
                <a:gd name="T4" fmla="*/ 2 w 25"/>
                <a:gd name="T5" fmla="*/ 26 h 26"/>
                <a:gd name="T6" fmla="*/ 3 w 25"/>
                <a:gd name="T7" fmla="*/ 26 h 26"/>
                <a:gd name="T8" fmla="*/ 4 w 25"/>
                <a:gd name="T9" fmla="*/ 25 h 26"/>
                <a:gd name="T10" fmla="*/ 5 w 25"/>
                <a:gd name="T11" fmla="*/ 25 h 26"/>
                <a:gd name="T12" fmla="*/ 8 w 25"/>
                <a:gd name="T13" fmla="*/ 23 h 26"/>
                <a:gd name="T14" fmla="*/ 9 w 25"/>
                <a:gd name="T15" fmla="*/ 23 h 26"/>
                <a:gd name="T16" fmla="*/ 10 w 25"/>
                <a:gd name="T17" fmla="*/ 22 h 26"/>
                <a:gd name="T18" fmla="*/ 11 w 25"/>
                <a:gd name="T19" fmla="*/ 21 h 26"/>
                <a:gd name="T20" fmla="*/ 12 w 25"/>
                <a:gd name="T21" fmla="*/ 20 h 26"/>
                <a:gd name="T22" fmla="*/ 13 w 25"/>
                <a:gd name="T23" fmla="*/ 19 h 26"/>
                <a:gd name="T24" fmla="*/ 14 w 25"/>
                <a:gd name="T25" fmla="*/ 18 h 26"/>
                <a:gd name="T26" fmla="*/ 15 w 25"/>
                <a:gd name="T27" fmla="*/ 17 h 26"/>
                <a:gd name="T28" fmla="*/ 16 w 25"/>
                <a:gd name="T29" fmla="*/ 16 h 26"/>
                <a:gd name="T30" fmla="*/ 17 w 25"/>
                <a:gd name="T31" fmla="*/ 15 h 26"/>
                <a:gd name="T32" fmla="*/ 18 w 25"/>
                <a:gd name="T33" fmla="*/ 14 h 26"/>
                <a:gd name="T34" fmla="*/ 19 w 25"/>
                <a:gd name="T35" fmla="*/ 13 h 26"/>
                <a:gd name="T36" fmla="*/ 20 w 25"/>
                <a:gd name="T37" fmla="*/ 11 h 26"/>
                <a:gd name="T38" fmla="*/ 21 w 25"/>
                <a:gd name="T39" fmla="*/ 10 h 26"/>
                <a:gd name="T40" fmla="*/ 21 w 25"/>
                <a:gd name="T41" fmla="*/ 8 h 26"/>
                <a:gd name="T42" fmla="*/ 22 w 25"/>
                <a:gd name="T43" fmla="*/ 6 h 26"/>
                <a:gd name="T44" fmla="*/ 24 w 25"/>
                <a:gd name="T45" fmla="*/ 5 h 26"/>
                <a:gd name="T46" fmla="*/ 24 w 25"/>
                <a:gd name="T47" fmla="*/ 3 h 26"/>
                <a:gd name="T48" fmla="*/ 25 w 25"/>
                <a:gd name="T49" fmla="*/ 2 h 26"/>
                <a:gd name="T50" fmla="*/ 25 w 25"/>
                <a:gd name="T5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5" h="26">
                  <a:moveTo>
                    <a:pt x="0" y="26"/>
                  </a:moveTo>
                  <a:lnTo>
                    <a:pt x="1" y="26"/>
                  </a:lnTo>
                  <a:lnTo>
                    <a:pt x="2" y="26"/>
                  </a:lnTo>
                  <a:lnTo>
                    <a:pt x="3" y="26"/>
                  </a:lnTo>
                  <a:lnTo>
                    <a:pt x="4" y="25"/>
                  </a:lnTo>
                  <a:lnTo>
                    <a:pt x="5" y="25"/>
                  </a:lnTo>
                  <a:lnTo>
                    <a:pt x="8" y="23"/>
                  </a:lnTo>
                  <a:lnTo>
                    <a:pt x="9" y="23"/>
                  </a:lnTo>
                  <a:lnTo>
                    <a:pt x="10" y="22"/>
                  </a:lnTo>
                  <a:lnTo>
                    <a:pt x="11" y="21"/>
                  </a:lnTo>
                  <a:lnTo>
                    <a:pt x="12" y="20"/>
                  </a:lnTo>
                  <a:lnTo>
                    <a:pt x="13" y="19"/>
                  </a:lnTo>
                  <a:lnTo>
                    <a:pt x="14" y="18"/>
                  </a:lnTo>
                  <a:lnTo>
                    <a:pt x="15" y="17"/>
                  </a:lnTo>
                  <a:lnTo>
                    <a:pt x="16" y="16"/>
                  </a:lnTo>
                  <a:lnTo>
                    <a:pt x="17" y="15"/>
                  </a:lnTo>
                  <a:lnTo>
                    <a:pt x="18" y="14"/>
                  </a:lnTo>
                  <a:lnTo>
                    <a:pt x="19" y="13"/>
                  </a:lnTo>
                  <a:lnTo>
                    <a:pt x="20" y="11"/>
                  </a:lnTo>
                  <a:lnTo>
                    <a:pt x="21" y="10"/>
                  </a:lnTo>
                  <a:lnTo>
                    <a:pt x="21" y="8"/>
                  </a:lnTo>
                  <a:lnTo>
                    <a:pt x="22" y="6"/>
                  </a:lnTo>
                  <a:lnTo>
                    <a:pt x="24" y="5"/>
                  </a:lnTo>
                  <a:lnTo>
                    <a:pt x="24" y="3"/>
                  </a:lnTo>
                  <a:lnTo>
                    <a:pt x="25" y="2"/>
                  </a:lnTo>
                  <a:lnTo>
                    <a:pt x="25" y="0"/>
                  </a:lnTo>
                </a:path>
              </a:pathLst>
            </a:custGeom>
            <a:noFill/>
            <a:ln w="1905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262" name="Line 310"/>
            <p:cNvSpPr>
              <a:spLocks noChangeShapeType="1"/>
            </p:cNvSpPr>
            <p:nvPr/>
          </p:nvSpPr>
          <p:spPr bwMode="auto">
            <a:xfrm flipH="1">
              <a:off x="2161" y="182"/>
              <a:ext cx="18" cy="0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263" name="Line 311"/>
            <p:cNvSpPr>
              <a:spLocks noChangeShapeType="1"/>
            </p:cNvSpPr>
            <p:nvPr/>
          </p:nvSpPr>
          <p:spPr bwMode="auto">
            <a:xfrm>
              <a:off x="2240" y="85"/>
              <a:ext cx="18" cy="0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264" name="Freeform 312"/>
            <p:cNvSpPr>
              <a:spLocks/>
            </p:cNvSpPr>
            <p:nvPr/>
          </p:nvSpPr>
          <p:spPr bwMode="auto">
            <a:xfrm>
              <a:off x="2246" y="85"/>
              <a:ext cx="24" cy="43"/>
            </a:xfrm>
            <a:custGeom>
              <a:avLst/>
              <a:gdLst>
                <a:gd name="T0" fmla="*/ 0 w 27"/>
                <a:gd name="T1" fmla="*/ 50 h 50"/>
                <a:gd name="T2" fmla="*/ 1 w 27"/>
                <a:gd name="T3" fmla="*/ 50 h 50"/>
                <a:gd name="T4" fmla="*/ 3 w 27"/>
                <a:gd name="T5" fmla="*/ 50 h 50"/>
                <a:gd name="T6" fmla="*/ 4 w 27"/>
                <a:gd name="T7" fmla="*/ 50 h 50"/>
                <a:gd name="T8" fmla="*/ 5 w 27"/>
                <a:gd name="T9" fmla="*/ 50 h 50"/>
                <a:gd name="T10" fmla="*/ 6 w 27"/>
                <a:gd name="T11" fmla="*/ 49 h 50"/>
                <a:gd name="T12" fmla="*/ 7 w 27"/>
                <a:gd name="T13" fmla="*/ 49 h 50"/>
                <a:gd name="T14" fmla="*/ 8 w 27"/>
                <a:gd name="T15" fmla="*/ 48 h 50"/>
                <a:gd name="T16" fmla="*/ 9 w 27"/>
                <a:gd name="T17" fmla="*/ 47 h 50"/>
                <a:gd name="T18" fmla="*/ 11 w 27"/>
                <a:gd name="T19" fmla="*/ 47 h 50"/>
                <a:gd name="T20" fmla="*/ 12 w 27"/>
                <a:gd name="T21" fmla="*/ 45 h 50"/>
                <a:gd name="T22" fmla="*/ 13 w 27"/>
                <a:gd name="T23" fmla="*/ 44 h 50"/>
                <a:gd name="T24" fmla="*/ 15 w 27"/>
                <a:gd name="T25" fmla="*/ 43 h 50"/>
                <a:gd name="T26" fmla="*/ 16 w 27"/>
                <a:gd name="T27" fmla="*/ 42 h 50"/>
                <a:gd name="T28" fmla="*/ 17 w 27"/>
                <a:gd name="T29" fmla="*/ 41 h 50"/>
                <a:gd name="T30" fmla="*/ 18 w 27"/>
                <a:gd name="T31" fmla="*/ 39 h 50"/>
                <a:gd name="T32" fmla="*/ 18 w 27"/>
                <a:gd name="T33" fmla="*/ 38 h 50"/>
                <a:gd name="T34" fmla="*/ 19 w 27"/>
                <a:gd name="T35" fmla="*/ 37 h 50"/>
                <a:gd name="T36" fmla="*/ 20 w 27"/>
                <a:gd name="T37" fmla="*/ 36 h 50"/>
                <a:gd name="T38" fmla="*/ 21 w 27"/>
                <a:gd name="T39" fmla="*/ 34 h 50"/>
                <a:gd name="T40" fmla="*/ 22 w 27"/>
                <a:gd name="T41" fmla="*/ 33 h 50"/>
                <a:gd name="T42" fmla="*/ 22 w 27"/>
                <a:gd name="T43" fmla="*/ 31 h 50"/>
                <a:gd name="T44" fmla="*/ 23 w 27"/>
                <a:gd name="T45" fmla="*/ 30 h 50"/>
                <a:gd name="T46" fmla="*/ 24 w 27"/>
                <a:gd name="T47" fmla="*/ 27 h 50"/>
                <a:gd name="T48" fmla="*/ 24 w 27"/>
                <a:gd name="T49" fmla="*/ 26 h 50"/>
                <a:gd name="T50" fmla="*/ 24 w 27"/>
                <a:gd name="T51" fmla="*/ 24 h 50"/>
                <a:gd name="T52" fmla="*/ 25 w 27"/>
                <a:gd name="T53" fmla="*/ 23 h 50"/>
                <a:gd name="T54" fmla="*/ 25 w 27"/>
                <a:gd name="T55" fmla="*/ 21 h 50"/>
                <a:gd name="T56" fmla="*/ 25 w 27"/>
                <a:gd name="T57" fmla="*/ 20 h 50"/>
                <a:gd name="T58" fmla="*/ 27 w 27"/>
                <a:gd name="T59" fmla="*/ 18 h 50"/>
                <a:gd name="T60" fmla="*/ 27 w 27"/>
                <a:gd name="T61" fmla="*/ 17 h 50"/>
                <a:gd name="T62" fmla="*/ 27 w 27"/>
                <a:gd name="T63" fmla="*/ 16 h 50"/>
                <a:gd name="T64" fmla="*/ 27 w 27"/>
                <a:gd name="T65" fmla="*/ 14 h 50"/>
                <a:gd name="T66" fmla="*/ 25 w 27"/>
                <a:gd name="T67" fmla="*/ 12 h 50"/>
                <a:gd name="T68" fmla="*/ 25 w 27"/>
                <a:gd name="T69" fmla="*/ 11 h 50"/>
                <a:gd name="T70" fmla="*/ 25 w 27"/>
                <a:gd name="T71" fmla="*/ 9 h 50"/>
                <a:gd name="T72" fmla="*/ 25 w 27"/>
                <a:gd name="T73" fmla="*/ 8 h 50"/>
                <a:gd name="T74" fmla="*/ 24 w 27"/>
                <a:gd name="T75" fmla="*/ 7 h 50"/>
                <a:gd name="T76" fmla="*/ 24 w 27"/>
                <a:gd name="T77" fmla="*/ 6 h 50"/>
                <a:gd name="T78" fmla="*/ 23 w 27"/>
                <a:gd name="T79" fmla="*/ 5 h 50"/>
                <a:gd name="T80" fmla="*/ 23 w 27"/>
                <a:gd name="T81" fmla="*/ 4 h 50"/>
                <a:gd name="T82" fmla="*/ 22 w 27"/>
                <a:gd name="T83" fmla="*/ 3 h 50"/>
                <a:gd name="T84" fmla="*/ 21 w 27"/>
                <a:gd name="T85" fmla="*/ 2 h 50"/>
                <a:gd name="T86" fmla="*/ 20 w 27"/>
                <a:gd name="T87" fmla="*/ 1 h 50"/>
                <a:gd name="T88" fmla="*/ 19 w 27"/>
                <a:gd name="T89" fmla="*/ 1 h 50"/>
                <a:gd name="T90" fmla="*/ 18 w 27"/>
                <a:gd name="T91" fmla="*/ 0 h 50"/>
                <a:gd name="T92" fmla="*/ 17 w 27"/>
                <a:gd name="T93" fmla="*/ 0 h 50"/>
                <a:gd name="T94" fmla="*/ 16 w 27"/>
                <a:gd name="T95" fmla="*/ 0 h 50"/>
                <a:gd name="T96" fmla="*/ 15 w 27"/>
                <a:gd name="T97" fmla="*/ 0 h 50"/>
                <a:gd name="T98" fmla="*/ 14 w 27"/>
                <a:gd name="T9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7" h="50">
                  <a:moveTo>
                    <a:pt x="0" y="50"/>
                  </a:moveTo>
                  <a:lnTo>
                    <a:pt x="1" y="50"/>
                  </a:lnTo>
                  <a:lnTo>
                    <a:pt x="3" y="50"/>
                  </a:lnTo>
                  <a:lnTo>
                    <a:pt x="4" y="50"/>
                  </a:lnTo>
                  <a:lnTo>
                    <a:pt x="5" y="50"/>
                  </a:lnTo>
                  <a:lnTo>
                    <a:pt x="6" y="49"/>
                  </a:lnTo>
                  <a:lnTo>
                    <a:pt x="7" y="49"/>
                  </a:lnTo>
                  <a:lnTo>
                    <a:pt x="8" y="48"/>
                  </a:lnTo>
                  <a:lnTo>
                    <a:pt x="9" y="47"/>
                  </a:lnTo>
                  <a:lnTo>
                    <a:pt x="11" y="47"/>
                  </a:lnTo>
                  <a:lnTo>
                    <a:pt x="12" y="45"/>
                  </a:lnTo>
                  <a:lnTo>
                    <a:pt x="13" y="44"/>
                  </a:lnTo>
                  <a:lnTo>
                    <a:pt x="15" y="43"/>
                  </a:lnTo>
                  <a:lnTo>
                    <a:pt x="16" y="42"/>
                  </a:lnTo>
                  <a:lnTo>
                    <a:pt x="17" y="41"/>
                  </a:lnTo>
                  <a:lnTo>
                    <a:pt x="18" y="39"/>
                  </a:lnTo>
                  <a:lnTo>
                    <a:pt x="18" y="38"/>
                  </a:lnTo>
                  <a:lnTo>
                    <a:pt x="19" y="37"/>
                  </a:lnTo>
                  <a:lnTo>
                    <a:pt x="20" y="36"/>
                  </a:lnTo>
                  <a:lnTo>
                    <a:pt x="21" y="34"/>
                  </a:lnTo>
                  <a:lnTo>
                    <a:pt x="22" y="33"/>
                  </a:lnTo>
                  <a:lnTo>
                    <a:pt x="22" y="31"/>
                  </a:lnTo>
                  <a:lnTo>
                    <a:pt x="23" y="30"/>
                  </a:lnTo>
                  <a:lnTo>
                    <a:pt x="24" y="27"/>
                  </a:lnTo>
                  <a:lnTo>
                    <a:pt x="24" y="26"/>
                  </a:lnTo>
                  <a:lnTo>
                    <a:pt x="24" y="24"/>
                  </a:lnTo>
                  <a:lnTo>
                    <a:pt x="25" y="23"/>
                  </a:lnTo>
                  <a:lnTo>
                    <a:pt x="25" y="21"/>
                  </a:lnTo>
                  <a:lnTo>
                    <a:pt x="25" y="20"/>
                  </a:lnTo>
                  <a:lnTo>
                    <a:pt x="27" y="18"/>
                  </a:lnTo>
                  <a:lnTo>
                    <a:pt x="27" y="17"/>
                  </a:lnTo>
                  <a:lnTo>
                    <a:pt x="27" y="16"/>
                  </a:lnTo>
                  <a:lnTo>
                    <a:pt x="27" y="14"/>
                  </a:lnTo>
                  <a:lnTo>
                    <a:pt x="25" y="12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8"/>
                  </a:lnTo>
                  <a:lnTo>
                    <a:pt x="24" y="7"/>
                  </a:lnTo>
                  <a:lnTo>
                    <a:pt x="24" y="6"/>
                  </a:lnTo>
                  <a:lnTo>
                    <a:pt x="23" y="5"/>
                  </a:lnTo>
                  <a:lnTo>
                    <a:pt x="23" y="4"/>
                  </a:lnTo>
                  <a:lnTo>
                    <a:pt x="22" y="3"/>
                  </a:lnTo>
                  <a:lnTo>
                    <a:pt x="21" y="2"/>
                  </a:lnTo>
                  <a:lnTo>
                    <a:pt x="20" y="1"/>
                  </a:lnTo>
                  <a:lnTo>
                    <a:pt x="19" y="1"/>
                  </a:lnTo>
                  <a:lnTo>
                    <a:pt x="18" y="0"/>
                  </a:lnTo>
                  <a:lnTo>
                    <a:pt x="17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4" y="0"/>
                  </a:lnTo>
                </a:path>
              </a:pathLst>
            </a:custGeom>
            <a:noFill/>
            <a:ln w="1905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265" name="Line 313"/>
            <p:cNvSpPr>
              <a:spLocks noChangeShapeType="1"/>
            </p:cNvSpPr>
            <p:nvPr/>
          </p:nvSpPr>
          <p:spPr bwMode="auto">
            <a:xfrm flipH="1">
              <a:off x="2240" y="128"/>
              <a:ext cx="6" cy="0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266" name="Freeform 314"/>
            <p:cNvSpPr>
              <a:spLocks/>
            </p:cNvSpPr>
            <p:nvPr/>
          </p:nvSpPr>
          <p:spPr bwMode="auto">
            <a:xfrm>
              <a:off x="2246" y="128"/>
              <a:ext cx="12" cy="18"/>
            </a:xfrm>
            <a:custGeom>
              <a:avLst/>
              <a:gdLst>
                <a:gd name="T0" fmla="*/ 12 w 13"/>
                <a:gd name="T1" fmla="*/ 25 h 25"/>
                <a:gd name="T2" fmla="*/ 12 w 13"/>
                <a:gd name="T3" fmla="*/ 24 h 25"/>
                <a:gd name="T4" fmla="*/ 12 w 13"/>
                <a:gd name="T5" fmla="*/ 22 h 25"/>
                <a:gd name="T6" fmla="*/ 13 w 13"/>
                <a:gd name="T7" fmla="*/ 21 h 25"/>
                <a:gd name="T8" fmla="*/ 13 w 13"/>
                <a:gd name="T9" fmla="*/ 19 h 25"/>
                <a:gd name="T10" fmla="*/ 13 w 13"/>
                <a:gd name="T11" fmla="*/ 18 h 25"/>
                <a:gd name="T12" fmla="*/ 13 w 13"/>
                <a:gd name="T13" fmla="*/ 16 h 25"/>
                <a:gd name="T14" fmla="*/ 13 w 13"/>
                <a:gd name="T15" fmla="*/ 15 h 25"/>
                <a:gd name="T16" fmla="*/ 13 w 13"/>
                <a:gd name="T17" fmla="*/ 14 h 25"/>
                <a:gd name="T18" fmla="*/ 13 w 13"/>
                <a:gd name="T19" fmla="*/ 11 h 25"/>
                <a:gd name="T20" fmla="*/ 12 w 13"/>
                <a:gd name="T21" fmla="*/ 10 h 25"/>
                <a:gd name="T22" fmla="*/ 12 w 13"/>
                <a:gd name="T23" fmla="*/ 9 h 25"/>
                <a:gd name="T24" fmla="*/ 12 w 13"/>
                <a:gd name="T25" fmla="*/ 8 h 25"/>
                <a:gd name="T26" fmla="*/ 11 w 13"/>
                <a:gd name="T27" fmla="*/ 7 h 25"/>
                <a:gd name="T28" fmla="*/ 11 w 13"/>
                <a:gd name="T29" fmla="*/ 6 h 25"/>
                <a:gd name="T30" fmla="*/ 9 w 13"/>
                <a:gd name="T31" fmla="*/ 5 h 25"/>
                <a:gd name="T32" fmla="*/ 8 w 13"/>
                <a:gd name="T33" fmla="*/ 4 h 25"/>
                <a:gd name="T34" fmla="*/ 8 w 13"/>
                <a:gd name="T35" fmla="*/ 3 h 25"/>
                <a:gd name="T36" fmla="*/ 7 w 13"/>
                <a:gd name="T37" fmla="*/ 3 h 25"/>
                <a:gd name="T38" fmla="*/ 6 w 13"/>
                <a:gd name="T39" fmla="*/ 2 h 25"/>
                <a:gd name="T40" fmla="*/ 5 w 13"/>
                <a:gd name="T41" fmla="*/ 1 h 25"/>
                <a:gd name="T42" fmla="*/ 4 w 13"/>
                <a:gd name="T43" fmla="*/ 1 h 25"/>
                <a:gd name="T44" fmla="*/ 3 w 13"/>
                <a:gd name="T45" fmla="*/ 1 h 25"/>
                <a:gd name="T46" fmla="*/ 2 w 13"/>
                <a:gd name="T47" fmla="*/ 0 h 25"/>
                <a:gd name="T48" fmla="*/ 1 w 13"/>
                <a:gd name="T49" fmla="*/ 0 h 25"/>
                <a:gd name="T50" fmla="*/ 0 w 13"/>
                <a:gd name="T5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3" h="25">
                  <a:moveTo>
                    <a:pt x="12" y="25"/>
                  </a:moveTo>
                  <a:lnTo>
                    <a:pt x="12" y="24"/>
                  </a:lnTo>
                  <a:lnTo>
                    <a:pt x="12" y="22"/>
                  </a:lnTo>
                  <a:lnTo>
                    <a:pt x="13" y="21"/>
                  </a:lnTo>
                  <a:lnTo>
                    <a:pt x="13" y="19"/>
                  </a:lnTo>
                  <a:lnTo>
                    <a:pt x="13" y="18"/>
                  </a:lnTo>
                  <a:lnTo>
                    <a:pt x="13" y="16"/>
                  </a:lnTo>
                  <a:lnTo>
                    <a:pt x="13" y="15"/>
                  </a:lnTo>
                  <a:lnTo>
                    <a:pt x="13" y="14"/>
                  </a:lnTo>
                  <a:lnTo>
                    <a:pt x="13" y="11"/>
                  </a:lnTo>
                  <a:lnTo>
                    <a:pt x="12" y="10"/>
                  </a:lnTo>
                  <a:lnTo>
                    <a:pt x="12" y="9"/>
                  </a:lnTo>
                  <a:lnTo>
                    <a:pt x="12" y="8"/>
                  </a:lnTo>
                  <a:lnTo>
                    <a:pt x="11" y="7"/>
                  </a:lnTo>
                  <a:lnTo>
                    <a:pt x="11" y="6"/>
                  </a:lnTo>
                  <a:lnTo>
                    <a:pt x="9" y="5"/>
                  </a:lnTo>
                  <a:lnTo>
                    <a:pt x="8" y="4"/>
                  </a:lnTo>
                  <a:lnTo>
                    <a:pt x="8" y="3"/>
                  </a:lnTo>
                  <a:lnTo>
                    <a:pt x="7" y="3"/>
                  </a:lnTo>
                  <a:lnTo>
                    <a:pt x="6" y="2"/>
                  </a:lnTo>
                  <a:lnTo>
                    <a:pt x="5" y="1"/>
                  </a:lnTo>
                  <a:lnTo>
                    <a:pt x="4" y="1"/>
                  </a:lnTo>
                  <a:lnTo>
                    <a:pt x="3" y="1"/>
                  </a:lnTo>
                  <a:lnTo>
                    <a:pt x="2" y="0"/>
                  </a:lnTo>
                  <a:lnTo>
                    <a:pt x="1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267" name="Line 315"/>
            <p:cNvSpPr>
              <a:spLocks noChangeShapeType="1"/>
            </p:cNvSpPr>
            <p:nvPr/>
          </p:nvSpPr>
          <p:spPr bwMode="auto">
            <a:xfrm flipH="1">
              <a:off x="2252" y="146"/>
              <a:ext cx="6" cy="12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268" name="Freeform 316"/>
            <p:cNvSpPr>
              <a:spLocks/>
            </p:cNvSpPr>
            <p:nvPr/>
          </p:nvSpPr>
          <p:spPr bwMode="auto">
            <a:xfrm>
              <a:off x="2228" y="158"/>
              <a:ext cx="24" cy="24"/>
            </a:xfrm>
            <a:custGeom>
              <a:avLst/>
              <a:gdLst>
                <a:gd name="T0" fmla="*/ 0 w 24"/>
                <a:gd name="T1" fmla="*/ 26 h 26"/>
                <a:gd name="T2" fmla="*/ 1 w 24"/>
                <a:gd name="T3" fmla="*/ 26 h 26"/>
                <a:gd name="T4" fmla="*/ 3 w 24"/>
                <a:gd name="T5" fmla="*/ 26 h 26"/>
                <a:gd name="T6" fmla="*/ 4 w 24"/>
                <a:gd name="T7" fmla="*/ 26 h 26"/>
                <a:gd name="T8" fmla="*/ 5 w 24"/>
                <a:gd name="T9" fmla="*/ 25 h 26"/>
                <a:gd name="T10" fmla="*/ 6 w 24"/>
                <a:gd name="T11" fmla="*/ 25 h 26"/>
                <a:gd name="T12" fmla="*/ 7 w 24"/>
                <a:gd name="T13" fmla="*/ 23 h 26"/>
                <a:gd name="T14" fmla="*/ 8 w 24"/>
                <a:gd name="T15" fmla="*/ 23 h 26"/>
                <a:gd name="T16" fmla="*/ 9 w 24"/>
                <a:gd name="T17" fmla="*/ 22 h 26"/>
                <a:gd name="T18" fmla="*/ 11 w 24"/>
                <a:gd name="T19" fmla="*/ 21 h 26"/>
                <a:gd name="T20" fmla="*/ 12 w 24"/>
                <a:gd name="T21" fmla="*/ 20 h 26"/>
                <a:gd name="T22" fmla="*/ 14 w 24"/>
                <a:gd name="T23" fmla="*/ 19 h 26"/>
                <a:gd name="T24" fmla="*/ 15 w 24"/>
                <a:gd name="T25" fmla="*/ 18 h 26"/>
                <a:gd name="T26" fmla="*/ 16 w 24"/>
                <a:gd name="T27" fmla="*/ 17 h 26"/>
                <a:gd name="T28" fmla="*/ 17 w 24"/>
                <a:gd name="T29" fmla="*/ 16 h 26"/>
                <a:gd name="T30" fmla="*/ 18 w 24"/>
                <a:gd name="T31" fmla="*/ 15 h 26"/>
                <a:gd name="T32" fmla="*/ 18 w 24"/>
                <a:gd name="T33" fmla="*/ 14 h 26"/>
                <a:gd name="T34" fmla="*/ 19 w 24"/>
                <a:gd name="T35" fmla="*/ 13 h 26"/>
                <a:gd name="T36" fmla="*/ 20 w 24"/>
                <a:gd name="T37" fmla="*/ 11 h 26"/>
                <a:gd name="T38" fmla="*/ 21 w 24"/>
                <a:gd name="T39" fmla="*/ 10 h 26"/>
                <a:gd name="T40" fmla="*/ 22 w 24"/>
                <a:gd name="T41" fmla="*/ 8 h 26"/>
                <a:gd name="T42" fmla="*/ 22 w 24"/>
                <a:gd name="T43" fmla="*/ 6 h 26"/>
                <a:gd name="T44" fmla="*/ 23 w 24"/>
                <a:gd name="T45" fmla="*/ 5 h 26"/>
                <a:gd name="T46" fmla="*/ 24 w 24"/>
                <a:gd name="T47" fmla="*/ 3 h 26"/>
                <a:gd name="T48" fmla="*/ 24 w 24"/>
                <a:gd name="T49" fmla="*/ 2 h 26"/>
                <a:gd name="T50" fmla="*/ 24 w 24"/>
                <a:gd name="T5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4" h="26">
                  <a:moveTo>
                    <a:pt x="0" y="26"/>
                  </a:moveTo>
                  <a:lnTo>
                    <a:pt x="1" y="26"/>
                  </a:lnTo>
                  <a:lnTo>
                    <a:pt x="3" y="26"/>
                  </a:lnTo>
                  <a:lnTo>
                    <a:pt x="4" y="26"/>
                  </a:lnTo>
                  <a:lnTo>
                    <a:pt x="5" y="25"/>
                  </a:lnTo>
                  <a:lnTo>
                    <a:pt x="6" y="25"/>
                  </a:lnTo>
                  <a:lnTo>
                    <a:pt x="7" y="23"/>
                  </a:lnTo>
                  <a:lnTo>
                    <a:pt x="8" y="23"/>
                  </a:lnTo>
                  <a:lnTo>
                    <a:pt x="9" y="22"/>
                  </a:lnTo>
                  <a:lnTo>
                    <a:pt x="11" y="21"/>
                  </a:lnTo>
                  <a:lnTo>
                    <a:pt x="12" y="20"/>
                  </a:lnTo>
                  <a:lnTo>
                    <a:pt x="14" y="19"/>
                  </a:lnTo>
                  <a:lnTo>
                    <a:pt x="15" y="18"/>
                  </a:lnTo>
                  <a:lnTo>
                    <a:pt x="16" y="17"/>
                  </a:lnTo>
                  <a:lnTo>
                    <a:pt x="17" y="16"/>
                  </a:lnTo>
                  <a:lnTo>
                    <a:pt x="18" y="15"/>
                  </a:lnTo>
                  <a:lnTo>
                    <a:pt x="18" y="14"/>
                  </a:lnTo>
                  <a:lnTo>
                    <a:pt x="19" y="13"/>
                  </a:lnTo>
                  <a:lnTo>
                    <a:pt x="20" y="11"/>
                  </a:lnTo>
                  <a:lnTo>
                    <a:pt x="21" y="10"/>
                  </a:lnTo>
                  <a:lnTo>
                    <a:pt x="22" y="8"/>
                  </a:lnTo>
                  <a:lnTo>
                    <a:pt x="22" y="6"/>
                  </a:lnTo>
                  <a:lnTo>
                    <a:pt x="23" y="5"/>
                  </a:lnTo>
                  <a:lnTo>
                    <a:pt x="24" y="3"/>
                  </a:lnTo>
                  <a:lnTo>
                    <a:pt x="24" y="2"/>
                  </a:lnTo>
                  <a:lnTo>
                    <a:pt x="24" y="0"/>
                  </a:lnTo>
                </a:path>
              </a:pathLst>
            </a:custGeom>
            <a:noFill/>
            <a:ln w="1905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269" name="Line 317"/>
            <p:cNvSpPr>
              <a:spLocks noChangeShapeType="1"/>
            </p:cNvSpPr>
            <p:nvPr/>
          </p:nvSpPr>
          <p:spPr bwMode="auto">
            <a:xfrm flipH="1">
              <a:off x="2215" y="182"/>
              <a:ext cx="13" cy="0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82270" name="Group 318"/>
          <p:cNvGrpSpPr>
            <a:grpSpLocks/>
          </p:cNvGrpSpPr>
          <p:nvPr/>
        </p:nvGrpSpPr>
        <p:grpSpPr bwMode="auto">
          <a:xfrm>
            <a:off x="3690938" y="2320925"/>
            <a:ext cx="481012" cy="317500"/>
            <a:chOff x="2325" y="1462"/>
            <a:chExt cx="303" cy="200"/>
          </a:xfrm>
        </p:grpSpPr>
        <p:sp>
          <p:nvSpPr>
            <p:cNvPr id="382271" name="Line 319"/>
            <p:cNvSpPr>
              <a:spLocks noChangeShapeType="1"/>
            </p:cNvSpPr>
            <p:nvPr/>
          </p:nvSpPr>
          <p:spPr bwMode="auto">
            <a:xfrm flipV="1">
              <a:off x="2628" y="1577"/>
              <a:ext cx="0" cy="43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272" name="Line 320"/>
            <p:cNvSpPr>
              <a:spLocks noChangeShapeType="1"/>
            </p:cNvSpPr>
            <p:nvPr/>
          </p:nvSpPr>
          <p:spPr bwMode="auto">
            <a:xfrm>
              <a:off x="2385" y="1620"/>
              <a:ext cx="176" cy="0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273" name="Freeform 321"/>
            <p:cNvSpPr>
              <a:spLocks/>
            </p:cNvSpPr>
            <p:nvPr/>
          </p:nvSpPr>
          <p:spPr bwMode="auto">
            <a:xfrm>
              <a:off x="2325" y="1608"/>
              <a:ext cx="60" cy="18"/>
            </a:xfrm>
            <a:custGeom>
              <a:avLst/>
              <a:gdLst>
                <a:gd name="T0" fmla="*/ 74 w 74"/>
                <a:gd name="T1" fmla="*/ 0 h 25"/>
                <a:gd name="T2" fmla="*/ 74 w 74"/>
                <a:gd name="T3" fmla="*/ 25 h 25"/>
                <a:gd name="T4" fmla="*/ 0 w 74"/>
                <a:gd name="T5" fmla="*/ 13 h 25"/>
                <a:gd name="T6" fmla="*/ 74 w 74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4" h="25">
                  <a:moveTo>
                    <a:pt x="74" y="0"/>
                  </a:moveTo>
                  <a:lnTo>
                    <a:pt x="74" y="25"/>
                  </a:lnTo>
                  <a:lnTo>
                    <a:pt x="0" y="13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0000FF"/>
            </a:solidFill>
            <a:ln w="19050" cmpd="sng">
              <a:solidFill>
                <a:srgbClr val="0000CC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274" name="Freeform 322"/>
            <p:cNvSpPr>
              <a:spLocks/>
            </p:cNvSpPr>
            <p:nvPr/>
          </p:nvSpPr>
          <p:spPr bwMode="auto">
            <a:xfrm>
              <a:off x="2325" y="1608"/>
              <a:ext cx="60" cy="18"/>
            </a:xfrm>
            <a:custGeom>
              <a:avLst/>
              <a:gdLst>
                <a:gd name="T0" fmla="*/ 74 w 74"/>
                <a:gd name="T1" fmla="*/ 0 h 25"/>
                <a:gd name="T2" fmla="*/ 74 w 74"/>
                <a:gd name="T3" fmla="*/ 25 h 25"/>
                <a:gd name="T4" fmla="*/ 0 w 74"/>
                <a:gd name="T5" fmla="*/ 13 h 25"/>
                <a:gd name="T6" fmla="*/ 74 w 74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4" h="25">
                  <a:moveTo>
                    <a:pt x="74" y="0"/>
                  </a:moveTo>
                  <a:lnTo>
                    <a:pt x="74" y="25"/>
                  </a:lnTo>
                  <a:lnTo>
                    <a:pt x="0" y="13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0000CC"/>
            </a:solidFill>
            <a:ln w="19050" cmpd="sng">
              <a:solidFill>
                <a:srgbClr val="0000CC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275" name="Freeform 323"/>
            <p:cNvSpPr>
              <a:spLocks/>
            </p:cNvSpPr>
            <p:nvPr/>
          </p:nvSpPr>
          <p:spPr bwMode="auto">
            <a:xfrm>
              <a:off x="2434" y="1499"/>
              <a:ext cx="24" cy="97"/>
            </a:xfrm>
            <a:custGeom>
              <a:avLst/>
              <a:gdLst>
                <a:gd name="T0" fmla="*/ 0 w 31"/>
                <a:gd name="T1" fmla="*/ 115 h 115"/>
                <a:gd name="T2" fmla="*/ 31 w 31"/>
                <a:gd name="T3" fmla="*/ 0 h 115"/>
                <a:gd name="T4" fmla="*/ 7 w 31"/>
                <a:gd name="T5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" h="115">
                  <a:moveTo>
                    <a:pt x="0" y="115"/>
                  </a:moveTo>
                  <a:lnTo>
                    <a:pt x="31" y="0"/>
                  </a:lnTo>
                  <a:lnTo>
                    <a:pt x="7" y="25"/>
                  </a:lnTo>
                </a:path>
              </a:pathLst>
            </a:custGeom>
            <a:noFill/>
            <a:ln w="1905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276" name="Freeform 324"/>
            <p:cNvSpPr>
              <a:spLocks/>
            </p:cNvSpPr>
            <p:nvPr/>
          </p:nvSpPr>
          <p:spPr bwMode="auto">
            <a:xfrm>
              <a:off x="2464" y="1505"/>
              <a:ext cx="24" cy="85"/>
            </a:xfrm>
            <a:custGeom>
              <a:avLst/>
              <a:gdLst>
                <a:gd name="T0" fmla="*/ 28 w 28"/>
                <a:gd name="T1" fmla="*/ 0 h 102"/>
                <a:gd name="T2" fmla="*/ 26 w 28"/>
                <a:gd name="T3" fmla="*/ 3 h 102"/>
                <a:gd name="T4" fmla="*/ 24 w 28"/>
                <a:gd name="T5" fmla="*/ 7 h 102"/>
                <a:gd name="T6" fmla="*/ 23 w 28"/>
                <a:gd name="T7" fmla="*/ 10 h 102"/>
                <a:gd name="T8" fmla="*/ 21 w 28"/>
                <a:gd name="T9" fmla="*/ 12 h 102"/>
                <a:gd name="T10" fmla="*/ 20 w 28"/>
                <a:gd name="T11" fmla="*/ 15 h 102"/>
                <a:gd name="T12" fmla="*/ 18 w 28"/>
                <a:gd name="T13" fmla="*/ 18 h 102"/>
                <a:gd name="T14" fmla="*/ 16 w 28"/>
                <a:gd name="T15" fmla="*/ 21 h 102"/>
                <a:gd name="T16" fmla="*/ 14 w 28"/>
                <a:gd name="T17" fmla="*/ 25 h 102"/>
                <a:gd name="T18" fmla="*/ 13 w 28"/>
                <a:gd name="T19" fmla="*/ 28 h 102"/>
                <a:gd name="T20" fmla="*/ 12 w 28"/>
                <a:gd name="T21" fmla="*/ 31 h 102"/>
                <a:gd name="T22" fmla="*/ 11 w 28"/>
                <a:gd name="T23" fmla="*/ 34 h 102"/>
                <a:gd name="T24" fmla="*/ 9 w 28"/>
                <a:gd name="T25" fmla="*/ 38 h 102"/>
                <a:gd name="T26" fmla="*/ 8 w 28"/>
                <a:gd name="T27" fmla="*/ 42 h 102"/>
                <a:gd name="T28" fmla="*/ 7 w 28"/>
                <a:gd name="T29" fmla="*/ 45 h 102"/>
                <a:gd name="T30" fmla="*/ 6 w 28"/>
                <a:gd name="T31" fmla="*/ 48 h 102"/>
                <a:gd name="T32" fmla="*/ 6 w 28"/>
                <a:gd name="T33" fmla="*/ 51 h 102"/>
                <a:gd name="T34" fmla="*/ 5 w 28"/>
                <a:gd name="T35" fmla="*/ 54 h 102"/>
                <a:gd name="T36" fmla="*/ 4 w 28"/>
                <a:gd name="T37" fmla="*/ 58 h 102"/>
                <a:gd name="T38" fmla="*/ 3 w 28"/>
                <a:gd name="T39" fmla="*/ 61 h 102"/>
                <a:gd name="T40" fmla="*/ 3 w 28"/>
                <a:gd name="T41" fmla="*/ 64 h 102"/>
                <a:gd name="T42" fmla="*/ 2 w 28"/>
                <a:gd name="T43" fmla="*/ 67 h 102"/>
                <a:gd name="T44" fmla="*/ 2 w 28"/>
                <a:gd name="T45" fmla="*/ 70 h 102"/>
                <a:gd name="T46" fmla="*/ 0 w 28"/>
                <a:gd name="T47" fmla="*/ 75 h 102"/>
                <a:gd name="T48" fmla="*/ 0 w 28"/>
                <a:gd name="T49" fmla="*/ 78 h 102"/>
                <a:gd name="T50" fmla="*/ 0 w 28"/>
                <a:gd name="T51" fmla="*/ 81 h 102"/>
                <a:gd name="T52" fmla="*/ 0 w 28"/>
                <a:gd name="T53" fmla="*/ 84 h 102"/>
                <a:gd name="T54" fmla="*/ 0 w 28"/>
                <a:gd name="T55" fmla="*/ 86 h 102"/>
                <a:gd name="T56" fmla="*/ 0 w 28"/>
                <a:gd name="T57" fmla="*/ 90 h 102"/>
                <a:gd name="T58" fmla="*/ 0 w 28"/>
                <a:gd name="T59" fmla="*/ 93 h 102"/>
                <a:gd name="T60" fmla="*/ 0 w 28"/>
                <a:gd name="T61" fmla="*/ 96 h 102"/>
                <a:gd name="T62" fmla="*/ 0 w 28"/>
                <a:gd name="T63" fmla="*/ 99 h 102"/>
                <a:gd name="T64" fmla="*/ 0 w 28"/>
                <a:gd name="T65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8" h="102">
                  <a:moveTo>
                    <a:pt x="28" y="0"/>
                  </a:moveTo>
                  <a:lnTo>
                    <a:pt x="26" y="3"/>
                  </a:lnTo>
                  <a:lnTo>
                    <a:pt x="24" y="7"/>
                  </a:lnTo>
                  <a:lnTo>
                    <a:pt x="23" y="10"/>
                  </a:lnTo>
                  <a:lnTo>
                    <a:pt x="21" y="12"/>
                  </a:lnTo>
                  <a:lnTo>
                    <a:pt x="20" y="15"/>
                  </a:lnTo>
                  <a:lnTo>
                    <a:pt x="18" y="18"/>
                  </a:lnTo>
                  <a:lnTo>
                    <a:pt x="16" y="21"/>
                  </a:lnTo>
                  <a:lnTo>
                    <a:pt x="14" y="25"/>
                  </a:lnTo>
                  <a:lnTo>
                    <a:pt x="13" y="28"/>
                  </a:lnTo>
                  <a:lnTo>
                    <a:pt x="12" y="31"/>
                  </a:lnTo>
                  <a:lnTo>
                    <a:pt x="11" y="34"/>
                  </a:lnTo>
                  <a:lnTo>
                    <a:pt x="9" y="38"/>
                  </a:lnTo>
                  <a:lnTo>
                    <a:pt x="8" y="42"/>
                  </a:lnTo>
                  <a:lnTo>
                    <a:pt x="7" y="45"/>
                  </a:lnTo>
                  <a:lnTo>
                    <a:pt x="6" y="48"/>
                  </a:lnTo>
                  <a:lnTo>
                    <a:pt x="6" y="51"/>
                  </a:lnTo>
                  <a:lnTo>
                    <a:pt x="5" y="54"/>
                  </a:lnTo>
                  <a:lnTo>
                    <a:pt x="4" y="58"/>
                  </a:lnTo>
                  <a:lnTo>
                    <a:pt x="3" y="61"/>
                  </a:lnTo>
                  <a:lnTo>
                    <a:pt x="3" y="64"/>
                  </a:lnTo>
                  <a:lnTo>
                    <a:pt x="2" y="67"/>
                  </a:lnTo>
                  <a:lnTo>
                    <a:pt x="2" y="70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1"/>
                  </a:lnTo>
                  <a:lnTo>
                    <a:pt x="0" y="84"/>
                  </a:lnTo>
                  <a:lnTo>
                    <a:pt x="0" y="86"/>
                  </a:lnTo>
                  <a:lnTo>
                    <a:pt x="0" y="90"/>
                  </a:lnTo>
                  <a:lnTo>
                    <a:pt x="0" y="93"/>
                  </a:lnTo>
                  <a:lnTo>
                    <a:pt x="0" y="96"/>
                  </a:lnTo>
                  <a:lnTo>
                    <a:pt x="0" y="99"/>
                  </a:lnTo>
                  <a:lnTo>
                    <a:pt x="0" y="102"/>
                  </a:lnTo>
                </a:path>
              </a:pathLst>
            </a:custGeom>
            <a:noFill/>
            <a:ln w="1905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277" name="Freeform 325"/>
            <p:cNvSpPr>
              <a:spLocks/>
            </p:cNvSpPr>
            <p:nvPr/>
          </p:nvSpPr>
          <p:spPr bwMode="auto">
            <a:xfrm>
              <a:off x="2488" y="1499"/>
              <a:ext cx="18" cy="6"/>
            </a:xfrm>
            <a:custGeom>
              <a:avLst/>
              <a:gdLst>
                <a:gd name="T0" fmla="*/ 17 w 17"/>
                <a:gd name="T1" fmla="*/ 6 h 6"/>
                <a:gd name="T2" fmla="*/ 17 w 17"/>
                <a:gd name="T3" fmla="*/ 5 h 6"/>
                <a:gd name="T4" fmla="*/ 17 w 17"/>
                <a:gd name="T5" fmla="*/ 4 h 6"/>
                <a:gd name="T6" fmla="*/ 16 w 17"/>
                <a:gd name="T7" fmla="*/ 4 h 6"/>
                <a:gd name="T8" fmla="*/ 16 w 17"/>
                <a:gd name="T9" fmla="*/ 3 h 6"/>
                <a:gd name="T10" fmla="*/ 16 w 17"/>
                <a:gd name="T11" fmla="*/ 2 h 6"/>
                <a:gd name="T12" fmla="*/ 15 w 17"/>
                <a:gd name="T13" fmla="*/ 2 h 6"/>
                <a:gd name="T14" fmla="*/ 14 w 17"/>
                <a:gd name="T15" fmla="*/ 1 h 6"/>
                <a:gd name="T16" fmla="*/ 13 w 17"/>
                <a:gd name="T17" fmla="*/ 1 h 6"/>
                <a:gd name="T18" fmla="*/ 12 w 17"/>
                <a:gd name="T19" fmla="*/ 0 h 6"/>
                <a:gd name="T20" fmla="*/ 11 w 17"/>
                <a:gd name="T21" fmla="*/ 0 h 6"/>
                <a:gd name="T22" fmla="*/ 10 w 17"/>
                <a:gd name="T23" fmla="*/ 0 h 6"/>
                <a:gd name="T24" fmla="*/ 9 w 17"/>
                <a:gd name="T25" fmla="*/ 0 h 6"/>
                <a:gd name="T26" fmla="*/ 8 w 17"/>
                <a:gd name="T27" fmla="*/ 1 h 6"/>
                <a:gd name="T28" fmla="*/ 7 w 17"/>
                <a:gd name="T29" fmla="*/ 1 h 6"/>
                <a:gd name="T30" fmla="*/ 5 w 17"/>
                <a:gd name="T31" fmla="*/ 1 h 6"/>
                <a:gd name="T32" fmla="*/ 5 w 17"/>
                <a:gd name="T33" fmla="*/ 2 h 6"/>
                <a:gd name="T34" fmla="*/ 4 w 17"/>
                <a:gd name="T35" fmla="*/ 2 h 6"/>
                <a:gd name="T36" fmla="*/ 3 w 17"/>
                <a:gd name="T37" fmla="*/ 3 h 6"/>
                <a:gd name="T38" fmla="*/ 2 w 17"/>
                <a:gd name="T39" fmla="*/ 4 h 6"/>
                <a:gd name="T40" fmla="*/ 1 w 17"/>
                <a:gd name="T41" fmla="*/ 4 h 6"/>
                <a:gd name="T42" fmla="*/ 1 w 17"/>
                <a:gd name="T43" fmla="*/ 5 h 6"/>
                <a:gd name="T44" fmla="*/ 0 w 17"/>
                <a:gd name="T4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" h="6">
                  <a:moveTo>
                    <a:pt x="17" y="6"/>
                  </a:moveTo>
                  <a:lnTo>
                    <a:pt x="17" y="5"/>
                  </a:lnTo>
                  <a:lnTo>
                    <a:pt x="17" y="4"/>
                  </a:lnTo>
                  <a:lnTo>
                    <a:pt x="16" y="4"/>
                  </a:lnTo>
                  <a:lnTo>
                    <a:pt x="16" y="3"/>
                  </a:lnTo>
                  <a:lnTo>
                    <a:pt x="16" y="2"/>
                  </a:lnTo>
                  <a:lnTo>
                    <a:pt x="15" y="2"/>
                  </a:lnTo>
                  <a:lnTo>
                    <a:pt x="14" y="1"/>
                  </a:lnTo>
                  <a:lnTo>
                    <a:pt x="13" y="1"/>
                  </a:lnTo>
                  <a:lnTo>
                    <a:pt x="12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9" y="0"/>
                  </a:lnTo>
                  <a:lnTo>
                    <a:pt x="8" y="1"/>
                  </a:lnTo>
                  <a:lnTo>
                    <a:pt x="7" y="1"/>
                  </a:lnTo>
                  <a:lnTo>
                    <a:pt x="5" y="1"/>
                  </a:lnTo>
                  <a:lnTo>
                    <a:pt x="5" y="2"/>
                  </a:lnTo>
                  <a:lnTo>
                    <a:pt x="4" y="2"/>
                  </a:lnTo>
                  <a:lnTo>
                    <a:pt x="3" y="3"/>
                  </a:lnTo>
                  <a:lnTo>
                    <a:pt x="2" y="4"/>
                  </a:lnTo>
                  <a:lnTo>
                    <a:pt x="1" y="4"/>
                  </a:lnTo>
                  <a:lnTo>
                    <a:pt x="1" y="5"/>
                  </a:lnTo>
                  <a:lnTo>
                    <a:pt x="0" y="6"/>
                  </a:lnTo>
                </a:path>
              </a:pathLst>
            </a:custGeom>
            <a:noFill/>
            <a:ln w="1905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278" name="Freeform 326"/>
            <p:cNvSpPr>
              <a:spLocks/>
            </p:cNvSpPr>
            <p:nvPr/>
          </p:nvSpPr>
          <p:spPr bwMode="auto">
            <a:xfrm>
              <a:off x="2482" y="1505"/>
              <a:ext cx="24" cy="85"/>
            </a:xfrm>
            <a:custGeom>
              <a:avLst/>
              <a:gdLst>
                <a:gd name="T0" fmla="*/ 0 w 27"/>
                <a:gd name="T1" fmla="*/ 102 h 102"/>
                <a:gd name="T2" fmla="*/ 2 w 27"/>
                <a:gd name="T3" fmla="*/ 99 h 102"/>
                <a:gd name="T4" fmla="*/ 3 w 27"/>
                <a:gd name="T5" fmla="*/ 96 h 102"/>
                <a:gd name="T6" fmla="*/ 5 w 27"/>
                <a:gd name="T7" fmla="*/ 93 h 102"/>
                <a:gd name="T8" fmla="*/ 7 w 27"/>
                <a:gd name="T9" fmla="*/ 90 h 102"/>
                <a:gd name="T10" fmla="*/ 8 w 27"/>
                <a:gd name="T11" fmla="*/ 86 h 102"/>
                <a:gd name="T12" fmla="*/ 10 w 27"/>
                <a:gd name="T13" fmla="*/ 84 h 102"/>
                <a:gd name="T14" fmla="*/ 11 w 27"/>
                <a:gd name="T15" fmla="*/ 81 h 102"/>
                <a:gd name="T16" fmla="*/ 12 w 27"/>
                <a:gd name="T17" fmla="*/ 78 h 102"/>
                <a:gd name="T18" fmla="*/ 14 w 27"/>
                <a:gd name="T19" fmla="*/ 75 h 102"/>
                <a:gd name="T20" fmla="*/ 16 w 27"/>
                <a:gd name="T21" fmla="*/ 70 h 102"/>
                <a:gd name="T22" fmla="*/ 17 w 27"/>
                <a:gd name="T23" fmla="*/ 67 h 102"/>
                <a:gd name="T24" fmla="*/ 18 w 27"/>
                <a:gd name="T25" fmla="*/ 64 h 102"/>
                <a:gd name="T26" fmla="*/ 19 w 27"/>
                <a:gd name="T27" fmla="*/ 61 h 102"/>
                <a:gd name="T28" fmla="*/ 20 w 27"/>
                <a:gd name="T29" fmla="*/ 58 h 102"/>
                <a:gd name="T30" fmla="*/ 21 w 27"/>
                <a:gd name="T31" fmla="*/ 54 h 102"/>
                <a:gd name="T32" fmla="*/ 22 w 27"/>
                <a:gd name="T33" fmla="*/ 51 h 102"/>
                <a:gd name="T34" fmla="*/ 23 w 27"/>
                <a:gd name="T35" fmla="*/ 48 h 102"/>
                <a:gd name="T36" fmla="*/ 24 w 27"/>
                <a:gd name="T37" fmla="*/ 45 h 102"/>
                <a:gd name="T38" fmla="*/ 24 w 27"/>
                <a:gd name="T39" fmla="*/ 42 h 102"/>
                <a:gd name="T40" fmla="*/ 25 w 27"/>
                <a:gd name="T41" fmla="*/ 38 h 102"/>
                <a:gd name="T42" fmla="*/ 25 w 27"/>
                <a:gd name="T43" fmla="*/ 34 h 102"/>
                <a:gd name="T44" fmla="*/ 26 w 27"/>
                <a:gd name="T45" fmla="*/ 31 h 102"/>
                <a:gd name="T46" fmla="*/ 26 w 27"/>
                <a:gd name="T47" fmla="*/ 28 h 102"/>
                <a:gd name="T48" fmla="*/ 27 w 27"/>
                <a:gd name="T49" fmla="*/ 25 h 102"/>
                <a:gd name="T50" fmla="*/ 27 w 27"/>
                <a:gd name="T51" fmla="*/ 21 h 102"/>
                <a:gd name="T52" fmla="*/ 27 w 27"/>
                <a:gd name="T53" fmla="*/ 18 h 102"/>
                <a:gd name="T54" fmla="*/ 27 w 27"/>
                <a:gd name="T55" fmla="*/ 15 h 102"/>
                <a:gd name="T56" fmla="*/ 27 w 27"/>
                <a:gd name="T57" fmla="*/ 12 h 102"/>
                <a:gd name="T58" fmla="*/ 27 w 27"/>
                <a:gd name="T59" fmla="*/ 10 h 102"/>
                <a:gd name="T60" fmla="*/ 27 w 27"/>
                <a:gd name="T61" fmla="*/ 7 h 102"/>
                <a:gd name="T62" fmla="*/ 27 w 27"/>
                <a:gd name="T63" fmla="*/ 3 h 102"/>
                <a:gd name="T64" fmla="*/ 26 w 27"/>
                <a:gd name="T65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7" h="102">
                  <a:moveTo>
                    <a:pt x="0" y="102"/>
                  </a:moveTo>
                  <a:lnTo>
                    <a:pt x="2" y="99"/>
                  </a:lnTo>
                  <a:lnTo>
                    <a:pt x="3" y="96"/>
                  </a:lnTo>
                  <a:lnTo>
                    <a:pt x="5" y="93"/>
                  </a:lnTo>
                  <a:lnTo>
                    <a:pt x="7" y="90"/>
                  </a:lnTo>
                  <a:lnTo>
                    <a:pt x="8" y="86"/>
                  </a:lnTo>
                  <a:lnTo>
                    <a:pt x="10" y="84"/>
                  </a:lnTo>
                  <a:lnTo>
                    <a:pt x="11" y="81"/>
                  </a:lnTo>
                  <a:lnTo>
                    <a:pt x="12" y="78"/>
                  </a:lnTo>
                  <a:lnTo>
                    <a:pt x="14" y="75"/>
                  </a:lnTo>
                  <a:lnTo>
                    <a:pt x="16" y="70"/>
                  </a:lnTo>
                  <a:lnTo>
                    <a:pt x="17" y="67"/>
                  </a:lnTo>
                  <a:lnTo>
                    <a:pt x="18" y="64"/>
                  </a:lnTo>
                  <a:lnTo>
                    <a:pt x="19" y="61"/>
                  </a:lnTo>
                  <a:lnTo>
                    <a:pt x="20" y="58"/>
                  </a:lnTo>
                  <a:lnTo>
                    <a:pt x="21" y="54"/>
                  </a:lnTo>
                  <a:lnTo>
                    <a:pt x="22" y="51"/>
                  </a:lnTo>
                  <a:lnTo>
                    <a:pt x="23" y="48"/>
                  </a:lnTo>
                  <a:lnTo>
                    <a:pt x="24" y="45"/>
                  </a:lnTo>
                  <a:lnTo>
                    <a:pt x="24" y="42"/>
                  </a:lnTo>
                  <a:lnTo>
                    <a:pt x="25" y="38"/>
                  </a:lnTo>
                  <a:lnTo>
                    <a:pt x="25" y="34"/>
                  </a:lnTo>
                  <a:lnTo>
                    <a:pt x="26" y="31"/>
                  </a:lnTo>
                  <a:lnTo>
                    <a:pt x="26" y="28"/>
                  </a:lnTo>
                  <a:lnTo>
                    <a:pt x="27" y="25"/>
                  </a:lnTo>
                  <a:lnTo>
                    <a:pt x="27" y="21"/>
                  </a:lnTo>
                  <a:lnTo>
                    <a:pt x="27" y="18"/>
                  </a:lnTo>
                  <a:lnTo>
                    <a:pt x="27" y="15"/>
                  </a:lnTo>
                  <a:lnTo>
                    <a:pt x="27" y="12"/>
                  </a:lnTo>
                  <a:lnTo>
                    <a:pt x="27" y="10"/>
                  </a:lnTo>
                  <a:lnTo>
                    <a:pt x="27" y="7"/>
                  </a:lnTo>
                  <a:lnTo>
                    <a:pt x="27" y="3"/>
                  </a:lnTo>
                  <a:lnTo>
                    <a:pt x="26" y="0"/>
                  </a:lnTo>
                </a:path>
              </a:pathLst>
            </a:custGeom>
            <a:noFill/>
            <a:ln w="1905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279" name="Freeform 327"/>
            <p:cNvSpPr>
              <a:spLocks/>
            </p:cNvSpPr>
            <p:nvPr/>
          </p:nvSpPr>
          <p:spPr bwMode="auto">
            <a:xfrm>
              <a:off x="2464" y="1590"/>
              <a:ext cx="18" cy="6"/>
            </a:xfrm>
            <a:custGeom>
              <a:avLst/>
              <a:gdLst>
                <a:gd name="T0" fmla="*/ 0 w 19"/>
                <a:gd name="T1" fmla="*/ 0 h 7"/>
                <a:gd name="T2" fmla="*/ 0 w 19"/>
                <a:gd name="T3" fmla="*/ 1 h 7"/>
                <a:gd name="T4" fmla="*/ 2 w 19"/>
                <a:gd name="T5" fmla="*/ 1 h 7"/>
                <a:gd name="T6" fmla="*/ 2 w 19"/>
                <a:gd name="T7" fmla="*/ 2 h 7"/>
                <a:gd name="T8" fmla="*/ 3 w 19"/>
                <a:gd name="T9" fmla="*/ 4 h 7"/>
                <a:gd name="T10" fmla="*/ 3 w 19"/>
                <a:gd name="T11" fmla="*/ 5 h 7"/>
                <a:gd name="T12" fmla="*/ 4 w 19"/>
                <a:gd name="T13" fmla="*/ 5 h 7"/>
                <a:gd name="T14" fmla="*/ 4 w 19"/>
                <a:gd name="T15" fmla="*/ 6 h 7"/>
                <a:gd name="T16" fmla="*/ 5 w 19"/>
                <a:gd name="T17" fmla="*/ 6 h 7"/>
                <a:gd name="T18" fmla="*/ 6 w 19"/>
                <a:gd name="T19" fmla="*/ 6 h 7"/>
                <a:gd name="T20" fmla="*/ 7 w 19"/>
                <a:gd name="T21" fmla="*/ 7 h 7"/>
                <a:gd name="T22" fmla="*/ 8 w 19"/>
                <a:gd name="T23" fmla="*/ 7 h 7"/>
                <a:gd name="T24" fmla="*/ 9 w 19"/>
                <a:gd name="T25" fmla="*/ 7 h 7"/>
                <a:gd name="T26" fmla="*/ 10 w 19"/>
                <a:gd name="T27" fmla="*/ 6 h 7"/>
                <a:gd name="T28" fmla="*/ 11 w 19"/>
                <a:gd name="T29" fmla="*/ 6 h 7"/>
                <a:gd name="T30" fmla="*/ 12 w 19"/>
                <a:gd name="T31" fmla="*/ 6 h 7"/>
                <a:gd name="T32" fmla="*/ 13 w 19"/>
                <a:gd name="T33" fmla="*/ 5 h 7"/>
                <a:gd name="T34" fmla="*/ 14 w 19"/>
                <a:gd name="T35" fmla="*/ 5 h 7"/>
                <a:gd name="T36" fmla="*/ 15 w 19"/>
                <a:gd name="T37" fmla="*/ 4 h 7"/>
                <a:gd name="T38" fmla="*/ 16 w 19"/>
                <a:gd name="T39" fmla="*/ 2 h 7"/>
                <a:gd name="T40" fmla="*/ 16 w 19"/>
                <a:gd name="T41" fmla="*/ 1 h 7"/>
                <a:gd name="T42" fmla="*/ 18 w 19"/>
                <a:gd name="T43" fmla="*/ 1 h 7"/>
                <a:gd name="T44" fmla="*/ 19 w 19"/>
                <a:gd name="T4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9" h="7">
                  <a:moveTo>
                    <a:pt x="0" y="0"/>
                  </a:moveTo>
                  <a:lnTo>
                    <a:pt x="0" y="1"/>
                  </a:lnTo>
                  <a:lnTo>
                    <a:pt x="2" y="1"/>
                  </a:lnTo>
                  <a:lnTo>
                    <a:pt x="2" y="2"/>
                  </a:lnTo>
                  <a:lnTo>
                    <a:pt x="3" y="4"/>
                  </a:lnTo>
                  <a:lnTo>
                    <a:pt x="3" y="5"/>
                  </a:lnTo>
                  <a:lnTo>
                    <a:pt x="4" y="5"/>
                  </a:lnTo>
                  <a:lnTo>
                    <a:pt x="4" y="6"/>
                  </a:lnTo>
                  <a:lnTo>
                    <a:pt x="5" y="6"/>
                  </a:lnTo>
                  <a:lnTo>
                    <a:pt x="6" y="6"/>
                  </a:lnTo>
                  <a:lnTo>
                    <a:pt x="7" y="7"/>
                  </a:lnTo>
                  <a:lnTo>
                    <a:pt x="8" y="7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6" y="1"/>
                  </a:lnTo>
                  <a:lnTo>
                    <a:pt x="18" y="1"/>
                  </a:lnTo>
                  <a:lnTo>
                    <a:pt x="19" y="0"/>
                  </a:lnTo>
                </a:path>
              </a:pathLst>
            </a:custGeom>
            <a:noFill/>
            <a:ln w="1905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280" name="Line 328"/>
            <p:cNvSpPr>
              <a:spLocks noChangeShapeType="1"/>
            </p:cNvSpPr>
            <p:nvPr/>
          </p:nvSpPr>
          <p:spPr bwMode="auto">
            <a:xfrm>
              <a:off x="2628" y="1462"/>
              <a:ext cx="0" cy="200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281" name="Line 329"/>
            <p:cNvSpPr>
              <a:spLocks noChangeShapeType="1"/>
            </p:cNvSpPr>
            <p:nvPr/>
          </p:nvSpPr>
          <p:spPr bwMode="auto">
            <a:xfrm flipH="1">
              <a:off x="2500" y="1620"/>
              <a:ext cx="61" cy="0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282" name="Line 330"/>
            <p:cNvSpPr>
              <a:spLocks noChangeShapeType="1"/>
            </p:cNvSpPr>
            <p:nvPr/>
          </p:nvSpPr>
          <p:spPr bwMode="auto">
            <a:xfrm>
              <a:off x="2628" y="1462"/>
              <a:ext cx="0" cy="200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283" name="Line 331"/>
            <p:cNvSpPr>
              <a:spLocks noChangeShapeType="1"/>
            </p:cNvSpPr>
            <p:nvPr/>
          </p:nvSpPr>
          <p:spPr bwMode="auto">
            <a:xfrm flipH="1">
              <a:off x="2500" y="1620"/>
              <a:ext cx="61" cy="0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284" name="Freeform 332"/>
            <p:cNvSpPr>
              <a:spLocks/>
            </p:cNvSpPr>
            <p:nvPr/>
          </p:nvSpPr>
          <p:spPr bwMode="auto">
            <a:xfrm>
              <a:off x="2561" y="1608"/>
              <a:ext cx="67" cy="18"/>
            </a:xfrm>
            <a:custGeom>
              <a:avLst/>
              <a:gdLst>
                <a:gd name="T0" fmla="*/ 0 w 74"/>
                <a:gd name="T1" fmla="*/ 0 h 25"/>
                <a:gd name="T2" fmla="*/ 0 w 74"/>
                <a:gd name="T3" fmla="*/ 25 h 25"/>
                <a:gd name="T4" fmla="*/ 74 w 74"/>
                <a:gd name="T5" fmla="*/ 13 h 25"/>
                <a:gd name="T6" fmla="*/ 0 w 74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4" h="25">
                  <a:moveTo>
                    <a:pt x="0" y="0"/>
                  </a:moveTo>
                  <a:lnTo>
                    <a:pt x="0" y="25"/>
                  </a:lnTo>
                  <a:lnTo>
                    <a:pt x="74" y="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CC"/>
            </a:solidFill>
            <a:ln w="19050" cmpd="sng">
              <a:solidFill>
                <a:srgbClr val="0000CC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82285" name="Group 333"/>
          <p:cNvGrpSpPr>
            <a:grpSpLocks/>
          </p:cNvGrpSpPr>
          <p:nvPr/>
        </p:nvGrpSpPr>
        <p:grpSpPr bwMode="auto">
          <a:xfrm>
            <a:off x="3968750" y="2320925"/>
            <a:ext cx="684213" cy="317500"/>
            <a:chOff x="2500" y="1462"/>
            <a:chExt cx="431" cy="200"/>
          </a:xfrm>
        </p:grpSpPr>
        <p:sp>
          <p:nvSpPr>
            <p:cNvPr id="382286" name="Line 334"/>
            <p:cNvSpPr>
              <a:spLocks noChangeShapeType="1"/>
            </p:cNvSpPr>
            <p:nvPr/>
          </p:nvSpPr>
          <p:spPr bwMode="auto">
            <a:xfrm flipV="1">
              <a:off x="2628" y="1577"/>
              <a:ext cx="0" cy="43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287" name="Freeform 335"/>
            <p:cNvSpPr>
              <a:spLocks/>
            </p:cNvSpPr>
            <p:nvPr/>
          </p:nvSpPr>
          <p:spPr bwMode="auto">
            <a:xfrm>
              <a:off x="2561" y="1608"/>
              <a:ext cx="67" cy="18"/>
            </a:xfrm>
            <a:custGeom>
              <a:avLst/>
              <a:gdLst>
                <a:gd name="T0" fmla="*/ 0 w 74"/>
                <a:gd name="T1" fmla="*/ 0 h 25"/>
                <a:gd name="T2" fmla="*/ 0 w 74"/>
                <a:gd name="T3" fmla="*/ 25 h 25"/>
                <a:gd name="T4" fmla="*/ 74 w 74"/>
                <a:gd name="T5" fmla="*/ 13 h 25"/>
                <a:gd name="T6" fmla="*/ 0 w 74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4" h="25">
                  <a:moveTo>
                    <a:pt x="0" y="0"/>
                  </a:moveTo>
                  <a:lnTo>
                    <a:pt x="0" y="25"/>
                  </a:lnTo>
                  <a:lnTo>
                    <a:pt x="74" y="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288" name="Freeform 336"/>
            <p:cNvSpPr>
              <a:spLocks/>
            </p:cNvSpPr>
            <p:nvPr/>
          </p:nvSpPr>
          <p:spPr bwMode="auto">
            <a:xfrm>
              <a:off x="2561" y="1608"/>
              <a:ext cx="67" cy="18"/>
            </a:xfrm>
            <a:custGeom>
              <a:avLst/>
              <a:gdLst>
                <a:gd name="T0" fmla="*/ 0 w 74"/>
                <a:gd name="T1" fmla="*/ 0 h 25"/>
                <a:gd name="T2" fmla="*/ 0 w 74"/>
                <a:gd name="T3" fmla="*/ 25 h 25"/>
                <a:gd name="T4" fmla="*/ 74 w 74"/>
                <a:gd name="T5" fmla="*/ 13 h 25"/>
                <a:gd name="T6" fmla="*/ 0 w 74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4" h="25">
                  <a:moveTo>
                    <a:pt x="0" y="0"/>
                  </a:moveTo>
                  <a:lnTo>
                    <a:pt x="0" y="25"/>
                  </a:lnTo>
                  <a:lnTo>
                    <a:pt x="74" y="1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289" name="Line 337"/>
            <p:cNvSpPr>
              <a:spLocks noChangeShapeType="1"/>
            </p:cNvSpPr>
            <p:nvPr/>
          </p:nvSpPr>
          <p:spPr bwMode="auto">
            <a:xfrm>
              <a:off x="2713" y="1462"/>
              <a:ext cx="0" cy="20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290" name="Line 338"/>
            <p:cNvSpPr>
              <a:spLocks noChangeShapeType="1"/>
            </p:cNvSpPr>
            <p:nvPr/>
          </p:nvSpPr>
          <p:spPr bwMode="auto">
            <a:xfrm>
              <a:off x="2628" y="1462"/>
              <a:ext cx="0" cy="20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291" name="Line 339"/>
            <p:cNvSpPr>
              <a:spLocks noChangeShapeType="1"/>
            </p:cNvSpPr>
            <p:nvPr/>
          </p:nvSpPr>
          <p:spPr bwMode="auto">
            <a:xfrm flipH="1">
              <a:off x="2500" y="1620"/>
              <a:ext cx="6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292" name="Line 340"/>
            <p:cNvSpPr>
              <a:spLocks noChangeShapeType="1"/>
            </p:cNvSpPr>
            <p:nvPr/>
          </p:nvSpPr>
          <p:spPr bwMode="auto">
            <a:xfrm>
              <a:off x="2779" y="1620"/>
              <a:ext cx="15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293" name="Line 341"/>
            <p:cNvSpPr>
              <a:spLocks noChangeShapeType="1"/>
            </p:cNvSpPr>
            <p:nvPr/>
          </p:nvSpPr>
          <p:spPr bwMode="auto">
            <a:xfrm>
              <a:off x="2628" y="1617"/>
              <a:ext cx="8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294" name="Freeform 342"/>
            <p:cNvSpPr>
              <a:spLocks/>
            </p:cNvSpPr>
            <p:nvPr/>
          </p:nvSpPr>
          <p:spPr bwMode="auto">
            <a:xfrm>
              <a:off x="2561" y="1608"/>
              <a:ext cx="67" cy="18"/>
            </a:xfrm>
            <a:custGeom>
              <a:avLst/>
              <a:gdLst>
                <a:gd name="T0" fmla="*/ 0 w 74"/>
                <a:gd name="T1" fmla="*/ 0 h 25"/>
                <a:gd name="T2" fmla="*/ 0 w 74"/>
                <a:gd name="T3" fmla="*/ 25 h 25"/>
                <a:gd name="T4" fmla="*/ 74 w 74"/>
                <a:gd name="T5" fmla="*/ 13 h 25"/>
                <a:gd name="T6" fmla="*/ 0 w 74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4" h="25">
                  <a:moveTo>
                    <a:pt x="0" y="0"/>
                  </a:moveTo>
                  <a:lnTo>
                    <a:pt x="0" y="25"/>
                  </a:lnTo>
                  <a:lnTo>
                    <a:pt x="74" y="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295" name="Freeform 343"/>
            <p:cNvSpPr>
              <a:spLocks/>
            </p:cNvSpPr>
            <p:nvPr/>
          </p:nvSpPr>
          <p:spPr bwMode="auto">
            <a:xfrm>
              <a:off x="2561" y="1608"/>
              <a:ext cx="67" cy="18"/>
            </a:xfrm>
            <a:custGeom>
              <a:avLst/>
              <a:gdLst>
                <a:gd name="T0" fmla="*/ 0 w 74"/>
                <a:gd name="T1" fmla="*/ 0 h 25"/>
                <a:gd name="T2" fmla="*/ 0 w 74"/>
                <a:gd name="T3" fmla="*/ 25 h 25"/>
                <a:gd name="T4" fmla="*/ 74 w 74"/>
                <a:gd name="T5" fmla="*/ 13 h 25"/>
                <a:gd name="T6" fmla="*/ 0 w 74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4" h="25">
                  <a:moveTo>
                    <a:pt x="0" y="0"/>
                  </a:moveTo>
                  <a:lnTo>
                    <a:pt x="0" y="25"/>
                  </a:lnTo>
                  <a:lnTo>
                    <a:pt x="74" y="1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296" name="Freeform 344"/>
            <p:cNvSpPr>
              <a:spLocks/>
            </p:cNvSpPr>
            <p:nvPr/>
          </p:nvSpPr>
          <p:spPr bwMode="auto">
            <a:xfrm>
              <a:off x="2713" y="1608"/>
              <a:ext cx="66" cy="18"/>
            </a:xfrm>
            <a:custGeom>
              <a:avLst/>
              <a:gdLst>
                <a:gd name="T0" fmla="*/ 73 w 73"/>
                <a:gd name="T1" fmla="*/ 0 h 25"/>
                <a:gd name="T2" fmla="*/ 73 w 73"/>
                <a:gd name="T3" fmla="*/ 25 h 25"/>
                <a:gd name="T4" fmla="*/ 0 w 73"/>
                <a:gd name="T5" fmla="*/ 13 h 25"/>
                <a:gd name="T6" fmla="*/ 73 w 73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25">
                  <a:moveTo>
                    <a:pt x="73" y="0"/>
                  </a:moveTo>
                  <a:lnTo>
                    <a:pt x="73" y="25"/>
                  </a:lnTo>
                  <a:lnTo>
                    <a:pt x="0" y="13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297" name="Freeform 345"/>
            <p:cNvSpPr>
              <a:spLocks/>
            </p:cNvSpPr>
            <p:nvPr/>
          </p:nvSpPr>
          <p:spPr bwMode="auto">
            <a:xfrm>
              <a:off x="2713" y="1608"/>
              <a:ext cx="66" cy="18"/>
            </a:xfrm>
            <a:custGeom>
              <a:avLst/>
              <a:gdLst>
                <a:gd name="T0" fmla="*/ 73 w 73"/>
                <a:gd name="T1" fmla="*/ 0 h 25"/>
                <a:gd name="T2" fmla="*/ 73 w 73"/>
                <a:gd name="T3" fmla="*/ 25 h 25"/>
                <a:gd name="T4" fmla="*/ 0 w 73"/>
                <a:gd name="T5" fmla="*/ 13 h 25"/>
                <a:gd name="T6" fmla="*/ 73 w 73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25">
                  <a:moveTo>
                    <a:pt x="73" y="0"/>
                  </a:moveTo>
                  <a:lnTo>
                    <a:pt x="73" y="25"/>
                  </a:lnTo>
                  <a:lnTo>
                    <a:pt x="0" y="13"/>
                  </a:lnTo>
                  <a:lnTo>
                    <a:pt x="73" y="0"/>
                  </a:lnTo>
                  <a:close/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298" name="Line 346"/>
            <p:cNvSpPr>
              <a:spLocks noChangeShapeType="1"/>
            </p:cNvSpPr>
            <p:nvPr/>
          </p:nvSpPr>
          <p:spPr bwMode="auto">
            <a:xfrm>
              <a:off x="2888" y="1499"/>
              <a:ext cx="1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299" name="Freeform 347"/>
            <p:cNvSpPr>
              <a:spLocks/>
            </p:cNvSpPr>
            <p:nvPr/>
          </p:nvSpPr>
          <p:spPr bwMode="auto">
            <a:xfrm>
              <a:off x="2888" y="1499"/>
              <a:ext cx="25" cy="42"/>
            </a:xfrm>
            <a:custGeom>
              <a:avLst/>
              <a:gdLst>
                <a:gd name="T0" fmla="*/ 0 w 26"/>
                <a:gd name="T1" fmla="*/ 51 h 51"/>
                <a:gd name="T2" fmla="*/ 2 w 26"/>
                <a:gd name="T3" fmla="*/ 51 h 51"/>
                <a:gd name="T4" fmla="*/ 4 w 26"/>
                <a:gd name="T5" fmla="*/ 50 h 51"/>
                <a:gd name="T6" fmla="*/ 7 w 26"/>
                <a:gd name="T7" fmla="*/ 49 h 51"/>
                <a:gd name="T8" fmla="*/ 9 w 26"/>
                <a:gd name="T9" fmla="*/ 48 h 51"/>
                <a:gd name="T10" fmla="*/ 11 w 26"/>
                <a:gd name="T11" fmla="*/ 47 h 51"/>
                <a:gd name="T12" fmla="*/ 13 w 26"/>
                <a:gd name="T13" fmla="*/ 44 h 51"/>
                <a:gd name="T14" fmla="*/ 15 w 26"/>
                <a:gd name="T15" fmla="*/ 42 h 51"/>
                <a:gd name="T16" fmla="*/ 17 w 26"/>
                <a:gd name="T17" fmla="*/ 40 h 51"/>
                <a:gd name="T18" fmla="*/ 19 w 26"/>
                <a:gd name="T19" fmla="*/ 37 h 51"/>
                <a:gd name="T20" fmla="*/ 22 w 26"/>
                <a:gd name="T21" fmla="*/ 35 h 51"/>
                <a:gd name="T22" fmla="*/ 23 w 26"/>
                <a:gd name="T23" fmla="*/ 32 h 51"/>
                <a:gd name="T24" fmla="*/ 24 w 26"/>
                <a:gd name="T25" fmla="*/ 28 h 51"/>
                <a:gd name="T26" fmla="*/ 25 w 26"/>
                <a:gd name="T27" fmla="*/ 25 h 51"/>
                <a:gd name="T28" fmla="*/ 26 w 26"/>
                <a:gd name="T29" fmla="*/ 22 h 51"/>
                <a:gd name="T30" fmla="*/ 26 w 26"/>
                <a:gd name="T31" fmla="*/ 19 h 51"/>
                <a:gd name="T32" fmla="*/ 26 w 26"/>
                <a:gd name="T33" fmla="*/ 17 h 51"/>
                <a:gd name="T34" fmla="*/ 26 w 26"/>
                <a:gd name="T35" fmla="*/ 14 h 51"/>
                <a:gd name="T36" fmla="*/ 26 w 26"/>
                <a:gd name="T37" fmla="*/ 11 h 51"/>
                <a:gd name="T38" fmla="*/ 25 w 26"/>
                <a:gd name="T39" fmla="*/ 8 h 51"/>
                <a:gd name="T40" fmla="*/ 24 w 26"/>
                <a:gd name="T41" fmla="*/ 6 h 51"/>
                <a:gd name="T42" fmla="*/ 23 w 26"/>
                <a:gd name="T43" fmla="*/ 4 h 51"/>
                <a:gd name="T44" fmla="*/ 22 w 26"/>
                <a:gd name="T45" fmla="*/ 3 h 51"/>
                <a:gd name="T46" fmla="*/ 19 w 26"/>
                <a:gd name="T47" fmla="*/ 2 h 51"/>
                <a:gd name="T48" fmla="*/ 17 w 26"/>
                <a:gd name="T49" fmla="*/ 1 h 51"/>
                <a:gd name="T50" fmla="*/ 16 w 26"/>
                <a:gd name="T51" fmla="*/ 0 h 51"/>
                <a:gd name="T52" fmla="*/ 14 w 26"/>
                <a:gd name="T53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6" h="51">
                  <a:moveTo>
                    <a:pt x="0" y="51"/>
                  </a:moveTo>
                  <a:lnTo>
                    <a:pt x="2" y="51"/>
                  </a:lnTo>
                  <a:lnTo>
                    <a:pt x="4" y="50"/>
                  </a:lnTo>
                  <a:lnTo>
                    <a:pt x="7" y="49"/>
                  </a:lnTo>
                  <a:lnTo>
                    <a:pt x="9" y="48"/>
                  </a:lnTo>
                  <a:lnTo>
                    <a:pt x="11" y="47"/>
                  </a:lnTo>
                  <a:lnTo>
                    <a:pt x="13" y="44"/>
                  </a:lnTo>
                  <a:lnTo>
                    <a:pt x="15" y="42"/>
                  </a:lnTo>
                  <a:lnTo>
                    <a:pt x="17" y="40"/>
                  </a:lnTo>
                  <a:lnTo>
                    <a:pt x="19" y="37"/>
                  </a:lnTo>
                  <a:lnTo>
                    <a:pt x="22" y="35"/>
                  </a:lnTo>
                  <a:lnTo>
                    <a:pt x="23" y="32"/>
                  </a:lnTo>
                  <a:lnTo>
                    <a:pt x="24" y="28"/>
                  </a:lnTo>
                  <a:lnTo>
                    <a:pt x="25" y="25"/>
                  </a:lnTo>
                  <a:lnTo>
                    <a:pt x="26" y="22"/>
                  </a:lnTo>
                  <a:lnTo>
                    <a:pt x="26" y="19"/>
                  </a:lnTo>
                  <a:lnTo>
                    <a:pt x="26" y="17"/>
                  </a:lnTo>
                  <a:lnTo>
                    <a:pt x="26" y="14"/>
                  </a:lnTo>
                  <a:lnTo>
                    <a:pt x="26" y="11"/>
                  </a:lnTo>
                  <a:lnTo>
                    <a:pt x="25" y="8"/>
                  </a:lnTo>
                  <a:lnTo>
                    <a:pt x="24" y="6"/>
                  </a:lnTo>
                  <a:lnTo>
                    <a:pt x="23" y="4"/>
                  </a:lnTo>
                  <a:lnTo>
                    <a:pt x="22" y="3"/>
                  </a:lnTo>
                  <a:lnTo>
                    <a:pt x="19" y="2"/>
                  </a:lnTo>
                  <a:lnTo>
                    <a:pt x="17" y="1"/>
                  </a:lnTo>
                  <a:lnTo>
                    <a:pt x="16" y="0"/>
                  </a:lnTo>
                  <a:lnTo>
                    <a:pt x="14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300" name="Line 348"/>
            <p:cNvSpPr>
              <a:spLocks noChangeShapeType="1"/>
            </p:cNvSpPr>
            <p:nvPr/>
          </p:nvSpPr>
          <p:spPr bwMode="auto">
            <a:xfrm flipH="1">
              <a:off x="2882" y="1541"/>
              <a:ext cx="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301" name="Freeform 349"/>
            <p:cNvSpPr>
              <a:spLocks/>
            </p:cNvSpPr>
            <p:nvPr/>
          </p:nvSpPr>
          <p:spPr bwMode="auto">
            <a:xfrm>
              <a:off x="2888" y="1541"/>
              <a:ext cx="13" cy="24"/>
            </a:xfrm>
            <a:custGeom>
              <a:avLst/>
              <a:gdLst>
                <a:gd name="T0" fmla="*/ 11 w 12"/>
                <a:gd name="T1" fmla="*/ 25 h 25"/>
                <a:gd name="T2" fmla="*/ 12 w 12"/>
                <a:gd name="T3" fmla="*/ 22 h 25"/>
                <a:gd name="T4" fmla="*/ 12 w 12"/>
                <a:gd name="T5" fmla="*/ 19 h 25"/>
                <a:gd name="T6" fmla="*/ 12 w 12"/>
                <a:gd name="T7" fmla="*/ 16 h 25"/>
                <a:gd name="T8" fmla="*/ 12 w 12"/>
                <a:gd name="T9" fmla="*/ 14 h 25"/>
                <a:gd name="T10" fmla="*/ 12 w 12"/>
                <a:gd name="T11" fmla="*/ 10 h 25"/>
                <a:gd name="T12" fmla="*/ 11 w 12"/>
                <a:gd name="T13" fmla="*/ 8 h 25"/>
                <a:gd name="T14" fmla="*/ 10 w 12"/>
                <a:gd name="T15" fmla="*/ 6 h 25"/>
                <a:gd name="T16" fmla="*/ 9 w 12"/>
                <a:gd name="T17" fmla="*/ 4 h 25"/>
                <a:gd name="T18" fmla="*/ 8 w 12"/>
                <a:gd name="T19" fmla="*/ 3 h 25"/>
                <a:gd name="T20" fmla="*/ 6 w 12"/>
                <a:gd name="T21" fmla="*/ 1 h 25"/>
                <a:gd name="T22" fmla="*/ 4 w 12"/>
                <a:gd name="T23" fmla="*/ 1 h 25"/>
                <a:gd name="T24" fmla="*/ 2 w 12"/>
                <a:gd name="T25" fmla="*/ 0 h 25"/>
                <a:gd name="T26" fmla="*/ 0 w 12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" h="25">
                  <a:moveTo>
                    <a:pt x="11" y="25"/>
                  </a:moveTo>
                  <a:lnTo>
                    <a:pt x="12" y="22"/>
                  </a:lnTo>
                  <a:lnTo>
                    <a:pt x="12" y="19"/>
                  </a:lnTo>
                  <a:lnTo>
                    <a:pt x="12" y="16"/>
                  </a:lnTo>
                  <a:lnTo>
                    <a:pt x="12" y="14"/>
                  </a:lnTo>
                  <a:lnTo>
                    <a:pt x="12" y="10"/>
                  </a:lnTo>
                  <a:lnTo>
                    <a:pt x="11" y="8"/>
                  </a:lnTo>
                  <a:lnTo>
                    <a:pt x="10" y="6"/>
                  </a:lnTo>
                  <a:lnTo>
                    <a:pt x="9" y="4"/>
                  </a:lnTo>
                  <a:lnTo>
                    <a:pt x="8" y="3"/>
                  </a:lnTo>
                  <a:lnTo>
                    <a:pt x="6" y="1"/>
                  </a:lnTo>
                  <a:lnTo>
                    <a:pt x="4" y="1"/>
                  </a:ln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302" name="Line 350"/>
            <p:cNvSpPr>
              <a:spLocks noChangeShapeType="1"/>
            </p:cNvSpPr>
            <p:nvPr/>
          </p:nvSpPr>
          <p:spPr bwMode="auto">
            <a:xfrm flipH="1">
              <a:off x="2895" y="1565"/>
              <a:ext cx="6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303" name="Freeform 351"/>
            <p:cNvSpPr>
              <a:spLocks/>
            </p:cNvSpPr>
            <p:nvPr/>
          </p:nvSpPr>
          <p:spPr bwMode="auto">
            <a:xfrm>
              <a:off x="2876" y="1571"/>
              <a:ext cx="19" cy="25"/>
            </a:xfrm>
            <a:custGeom>
              <a:avLst/>
              <a:gdLst>
                <a:gd name="T0" fmla="*/ 0 w 25"/>
                <a:gd name="T1" fmla="*/ 26 h 26"/>
                <a:gd name="T2" fmla="*/ 2 w 25"/>
                <a:gd name="T3" fmla="*/ 25 h 26"/>
                <a:gd name="T4" fmla="*/ 4 w 25"/>
                <a:gd name="T5" fmla="*/ 25 h 26"/>
                <a:gd name="T6" fmla="*/ 7 w 25"/>
                <a:gd name="T7" fmla="*/ 24 h 26"/>
                <a:gd name="T8" fmla="*/ 9 w 25"/>
                <a:gd name="T9" fmla="*/ 23 h 26"/>
                <a:gd name="T10" fmla="*/ 11 w 25"/>
                <a:gd name="T11" fmla="*/ 20 h 26"/>
                <a:gd name="T12" fmla="*/ 13 w 25"/>
                <a:gd name="T13" fmla="*/ 19 h 26"/>
                <a:gd name="T14" fmla="*/ 15 w 25"/>
                <a:gd name="T15" fmla="*/ 17 h 26"/>
                <a:gd name="T16" fmla="*/ 17 w 25"/>
                <a:gd name="T17" fmla="*/ 14 h 26"/>
                <a:gd name="T18" fmla="*/ 19 w 25"/>
                <a:gd name="T19" fmla="*/ 12 h 26"/>
                <a:gd name="T20" fmla="*/ 21 w 25"/>
                <a:gd name="T21" fmla="*/ 9 h 26"/>
                <a:gd name="T22" fmla="*/ 23 w 25"/>
                <a:gd name="T23" fmla="*/ 5 h 26"/>
                <a:gd name="T24" fmla="*/ 24 w 25"/>
                <a:gd name="T25" fmla="*/ 3 h 26"/>
                <a:gd name="T26" fmla="*/ 25 w 25"/>
                <a:gd name="T2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6">
                  <a:moveTo>
                    <a:pt x="0" y="26"/>
                  </a:moveTo>
                  <a:lnTo>
                    <a:pt x="2" y="25"/>
                  </a:lnTo>
                  <a:lnTo>
                    <a:pt x="4" y="25"/>
                  </a:lnTo>
                  <a:lnTo>
                    <a:pt x="7" y="24"/>
                  </a:lnTo>
                  <a:lnTo>
                    <a:pt x="9" y="23"/>
                  </a:lnTo>
                  <a:lnTo>
                    <a:pt x="11" y="20"/>
                  </a:lnTo>
                  <a:lnTo>
                    <a:pt x="13" y="19"/>
                  </a:lnTo>
                  <a:lnTo>
                    <a:pt x="15" y="17"/>
                  </a:lnTo>
                  <a:lnTo>
                    <a:pt x="17" y="14"/>
                  </a:lnTo>
                  <a:lnTo>
                    <a:pt x="19" y="12"/>
                  </a:lnTo>
                  <a:lnTo>
                    <a:pt x="21" y="9"/>
                  </a:lnTo>
                  <a:lnTo>
                    <a:pt x="23" y="5"/>
                  </a:lnTo>
                  <a:lnTo>
                    <a:pt x="24" y="3"/>
                  </a:lnTo>
                  <a:lnTo>
                    <a:pt x="25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304" name="Line 352"/>
            <p:cNvSpPr>
              <a:spLocks noChangeShapeType="1"/>
            </p:cNvSpPr>
            <p:nvPr/>
          </p:nvSpPr>
          <p:spPr bwMode="auto">
            <a:xfrm flipH="1">
              <a:off x="2858" y="1596"/>
              <a:ext cx="1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82305" name="Group 353"/>
          <p:cNvGrpSpPr>
            <a:grpSpLocks/>
          </p:cNvGrpSpPr>
          <p:nvPr/>
        </p:nvGrpSpPr>
        <p:grpSpPr bwMode="auto">
          <a:xfrm>
            <a:off x="4171950" y="2801938"/>
            <a:ext cx="317500" cy="482600"/>
            <a:chOff x="2628" y="1765"/>
            <a:chExt cx="200" cy="304"/>
          </a:xfrm>
        </p:grpSpPr>
        <p:sp>
          <p:nvSpPr>
            <p:cNvPr id="382306" name="Line 354"/>
            <p:cNvSpPr>
              <a:spLocks noChangeShapeType="1"/>
            </p:cNvSpPr>
            <p:nvPr/>
          </p:nvSpPr>
          <p:spPr bwMode="auto">
            <a:xfrm>
              <a:off x="2628" y="2069"/>
              <a:ext cx="200" cy="0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307" name="Line 355"/>
            <p:cNvSpPr>
              <a:spLocks noChangeShapeType="1"/>
            </p:cNvSpPr>
            <p:nvPr/>
          </p:nvSpPr>
          <p:spPr bwMode="auto">
            <a:xfrm>
              <a:off x="2628" y="1765"/>
              <a:ext cx="200" cy="0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308" name="Line 356"/>
            <p:cNvSpPr>
              <a:spLocks noChangeShapeType="1"/>
            </p:cNvSpPr>
            <p:nvPr/>
          </p:nvSpPr>
          <p:spPr bwMode="auto">
            <a:xfrm flipV="1">
              <a:off x="2785" y="1832"/>
              <a:ext cx="0" cy="176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309" name="Freeform 357"/>
            <p:cNvSpPr>
              <a:spLocks/>
            </p:cNvSpPr>
            <p:nvPr/>
          </p:nvSpPr>
          <p:spPr bwMode="auto">
            <a:xfrm>
              <a:off x="2779" y="2008"/>
              <a:ext cx="18" cy="61"/>
            </a:xfrm>
            <a:custGeom>
              <a:avLst/>
              <a:gdLst>
                <a:gd name="T0" fmla="*/ 0 w 25"/>
                <a:gd name="T1" fmla="*/ 0 h 74"/>
                <a:gd name="T2" fmla="*/ 25 w 25"/>
                <a:gd name="T3" fmla="*/ 0 h 74"/>
                <a:gd name="T4" fmla="*/ 12 w 25"/>
                <a:gd name="T5" fmla="*/ 74 h 74"/>
                <a:gd name="T6" fmla="*/ 0 w 25"/>
                <a:gd name="T7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74">
                  <a:moveTo>
                    <a:pt x="0" y="0"/>
                  </a:moveTo>
                  <a:lnTo>
                    <a:pt x="25" y="0"/>
                  </a:lnTo>
                  <a:lnTo>
                    <a:pt x="12" y="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/>
            </a:solidFill>
            <a:ln w="19050" cmpd="sng">
              <a:solidFill>
                <a:srgbClr val="0000CC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310" name="Freeform 358"/>
            <p:cNvSpPr>
              <a:spLocks/>
            </p:cNvSpPr>
            <p:nvPr/>
          </p:nvSpPr>
          <p:spPr bwMode="auto">
            <a:xfrm>
              <a:off x="2779" y="2008"/>
              <a:ext cx="18" cy="61"/>
            </a:xfrm>
            <a:custGeom>
              <a:avLst/>
              <a:gdLst>
                <a:gd name="T0" fmla="*/ 0 w 25"/>
                <a:gd name="T1" fmla="*/ 0 h 74"/>
                <a:gd name="T2" fmla="*/ 25 w 25"/>
                <a:gd name="T3" fmla="*/ 0 h 74"/>
                <a:gd name="T4" fmla="*/ 12 w 25"/>
                <a:gd name="T5" fmla="*/ 74 h 74"/>
                <a:gd name="T6" fmla="*/ 0 w 25"/>
                <a:gd name="T7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74">
                  <a:moveTo>
                    <a:pt x="0" y="0"/>
                  </a:moveTo>
                  <a:lnTo>
                    <a:pt x="25" y="0"/>
                  </a:lnTo>
                  <a:lnTo>
                    <a:pt x="12" y="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CC"/>
            </a:solidFill>
            <a:ln w="19050" cmpd="sng">
              <a:solidFill>
                <a:srgbClr val="0000CC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311" name="Freeform 359"/>
            <p:cNvSpPr>
              <a:spLocks/>
            </p:cNvSpPr>
            <p:nvPr/>
          </p:nvSpPr>
          <p:spPr bwMode="auto">
            <a:xfrm>
              <a:off x="2779" y="1765"/>
              <a:ext cx="18" cy="67"/>
            </a:xfrm>
            <a:custGeom>
              <a:avLst/>
              <a:gdLst>
                <a:gd name="T0" fmla="*/ 0 w 25"/>
                <a:gd name="T1" fmla="*/ 73 h 73"/>
                <a:gd name="T2" fmla="*/ 25 w 25"/>
                <a:gd name="T3" fmla="*/ 73 h 73"/>
                <a:gd name="T4" fmla="*/ 12 w 25"/>
                <a:gd name="T5" fmla="*/ 0 h 73"/>
                <a:gd name="T6" fmla="*/ 0 w 25"/>
                <a:gd name="T7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73">
                  <a:moveTo>
                    <a:pt x="0" y="73"/>
                  </a:moveTo>
                  <a:lnTo>
                    <a:pt x="25" y="73"/>
                  </a:lnTo>
                  <a:lnTo>
                    <a:pt x="12" y="0"/>
                  </a:lnTo>
                  <a:lnTo>
                    <a:pt x="0" y="73"/>
                  </a:lnTo>
                  <a:close/>
                </a:path>
              </a:pathLst>
            </a:custGeom>
            <a:solidFill>
              <a:srgbClr val="0000FF"/>
            </a:solidFill>
            <a:ln w="19050" cmpd="sng">
              <a:solidFill>
                <a:srgbClr val="0000CC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312" name="Freeform 360"/>
            <p:cNvSpPr>
              <a:spLocks/>
            </p:cNvSpPr>
            <p:nvPr/>
          </p:nvSpPr>
          <p:spPr bwMode="auto">
            <a:xfrm>
              <a:off x="2779" y="1765"/>
              <a:ext cx="18" cy="67"/>
            </a:xfrm>
            <a:custGeom>
              <a:avLst/>
              <a:gdLst>
                <a:gd name="T0" fmla="*/ 0 w 25"/>
                <a:gd name="T1" fmla="*/ 73 h 73"/>
                <a:gd name="T2" fmla="*/ 25 w 25"/>
                <a:gd name="T3" fmla="*/ 73 h 73"/>
                <a:gd name="T4" fmla="*/ 12 w 25"/>
                <a:gd name="T5" fmla="*/ 0 h 73"/>
                <a:gd name="T6" fmla="*/ 0 w 25"/>
                <a:gd name="T7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73">
                  <a:moveTo>
                    <a:pt x="0" y="73"/>
                  </a:moveTo>
                  <a:lnTo>
                    <a:pt x="25" y="73"/>
                  </a:lnTo>
                  <a:lnTo>
                    <a:pt x="12" y="0"/>
                  </a:lnTo>
                  <a:lnTo>
                    <a:pt x="0" y="73"/>
                  </a:lnTo>
                  <a:close/>
                </a:path>
              </a:pathLst>
            </a:custGeom>
            <a:solidFill>
              <a:srgbClr val="0000CC"/>
            </a:solidFill>
            <a:ln w="19050" cmpd="sng">
              <a:solidFill>
                <a:srgbClr val="0000CC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313" name="Freeform 361"/>
            <p:cNvSpPr>
              <a:spLocks/>
            </p:cNvSpPr>
            <p:nvPr/>
          </p:nvSpPr>
          <p:spPr bwMode="auto">
            <a:xfrm>
              <a:off x="2670" y="1929"/>
              <a:ext cx="97" cy="31"/>
            </a:xfrm>
            <a:custGeom>
              <a:avLst/>
              <a:gdLst>
                <a:gd name="T0" fmla="*/ 114 w 114"/>
                <a:gd name="T1" fmla="*/ 31 h 31"/>
                <a:gd name="T2" fmla="*/ 0 w 114"/>
                <a:gd name="T3" fmla="*/ 0 h 31"/>
                <a:gd name="T4" fmla="*/ 24 w 114"/>
                <a:gd name="T5" fmla="*/ 2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4" h="31">
                  <a:moveTo>
                    <a:pt x="114" y="31"/>
                  </a:moveTo>
                  <a:lnTo>
                    <a:pt x="0" y="0"/>
                  </a:lnTo>
                  <a:lnTo>
                    <a:pt x="24" y="25"/>
                  </a:lnTo>
                </a:path>
              </a:pathLst>
            </a:custGeom>
            <a:noFill/>
            <a:ln w="1905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314" name="Freeform 362"/>
            <p:cNvSpPr>
              <a:spLocks/>
            </p:cNvSpPr>
            <p:nvPr/>
          </p:nvSpPr>
          <p:spPr bwMode="auto">
            <a:xfrm>
              <a:off x="2670" y="1899"/>
              <a:ext cx="91" cy="24"/>
            </a:xfrm>
            <a:custGeom>
              <a:avLst/>
              <a:gdLst>
                <a:gd name="T0" fmla="*/ 0 w 101"/>
                <a:gd name="T1" fmla="*/ 0 h 28"/>
                <a:gd name="T2" fmla="*/ 2 w 101"/>
                <a:gd name="T3" fmla="*/ 2 h 28"/>
                <a:gd name="T4" fmla="*/ 5 w 101"/>
                <a:gd name="T5" fmla="*/ 4 h 28"/>
                <a:gd name="T6" fmla="*/ 9 w 101"/>
                <a:gd name="T7" fmla="*/ 5 h 28"/>
                <a:gd name="T8" fmla="*/ 12 w 101"/>
                <a:gd name="T9" fmla="*/ 8 h 28"/>
                <a:gd name="T10" fmla="*/ 15 w 101"/>
                <a:gd name="T11" fmla="*/ 9 h 28"/>
                <a:gd name="T12" fmla="*/ 18 w 101"/>
                <a:gd name="T13" fmla="*/ 11 h 28"/>
                <a:gd name="T14" fmla="*/ 21 w 101"/>
                <a:gd name="T15" fmla="*/ 12 h 28"/>
                <a:gd name="T16" fmla="*/ 24 w 101"/>
                <a:gd name="T17" fmla="*/ 14 h 28"/>
                <a:gd name="T18" fmla="*/ 28 w 101"/>
                <a:gd name="T19" fmla="*/ 15 h 28"/>
                <a:gd name="T20" fmla="*/ 31 w 101"/>
                <a:gd name="T21" fmla="*/ 16 h 28"/>
                <a:gd name="T22" fmla="*/ 34 w 101"/>
                <a:gd name="T23" fmla="*/ 18 h 28"/>
                <a:gd name="T24" fmla="*/ 37 w 101"/>
                <a:gd name="T25" fmla="*/ 19 h 28"/>
                <a:gd name="T26" fmla="*/ 40 w 101"/>
                <a:gd name="T27" fmla="*/ 20 h 28"/>
                <a:gd name="T28" fmla="*/ 44 w 101"/>
                <a:gd name="T29" fmla="*/ 21 h 28"/>
                <a:gd name="T30" fmla="*/ 47 w 101"/>
                <a:gd name="T31" fmla="*/ 22 h 28"/>
                <a:gd name="T32" fmla="*/ 50 w 101"/>
                <a:gd name="T33" fmla="*/ 22 h 28"/>
                <a:gd name="T34" fmla="*/ 53 w 101"/>
                <a:gd name="T35" fmla="*/ 24 h 28"/>
                <a:gd name="T36" fmla="*/ 56 w 101"/>
                <a:gd name="T37" fmla="*/ 25 h 28"/>
                <a:gd name="T38" fmla="*/ 61 w 101"/>
                <a:gd name="T39" fmla="*/ 26 h 28"/>
                <a:gd name="T40" fmla="*/ 64 w 101"/>
                <a:gd name="T41" fmla="*/ 26 h 28"/>
                <a:gd name="T42" fmla="*/ 67 w 101"/>
                <a:gd name="T43" fmla="*/ 27 h 28"/>
                <a:gd name="T44" fmla="*/ 70 w 101"/>
                <a:gd name="T45" fmla="*/ 27 h 28"/>
                <a:gd name="T46" fmla="*/ 73 w 101"/>
                <a:gd name="T47" fmla="*/ 28 h 28"/>
                <a:gd name="T48" fmla="*/ 77 w 101"/>
                <a:gd name="T49" fmla="*/ 28 h 28"/>
                <a:gd name="T50" fmla="*/ 80 w 101"/>
                <a:gd name="T51" fmla="*/ 28 h 28"/>
                <a:gd name="T52" fmla="*/ 83 w 101"/>
                <a:gd name="T53" fmla="*/ 28 h 28"/>
                <a:gd name="T54" fmla="*/ 86 w 101"/>
                <a:gd name="T55" fmla="*/ 28 h 28"/>
                <a:gd name="T56" fmla="*/ 89 w 101"/>
                <a:gd name="T57" fmla="*/ 28 h 28"/>
                <a:gd name="T58" fmla="*/ 93 w 101"/>
                <a:gd name="T59" fmla="*/ 28 h 28"/>
                <a:gd name="T60" fmla="*/ 95 w 101"/>
                <a:gd name="T61" fmla="*/ 28 h 28"/>
                <a:gd name="T62" fmla="*/ 98 w 101"/>
                <a:gd name="T63" fmla="*/ 28 h 28"/>
                <a:gd name="T64" fmla="*/ 101 w 101"/>
                <a:gd name="T65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1" h="28">
                  <a:moveTo>
                    <a:pt x="0" y="0"/>
                  </a:moveTo>
                  <a:lnTo>
                    <a:pt x="2" y="2"/>
                  </a:lnTo>
                  <a:lnTo>
                    <a:pt x="5" y="4"/>
                  </a:lnTo>
                  <a:lnTo>
                    <a:pt x="9" y="5"/>
                  </a:lnTo>
                  <a:lnTo>
                    <a:pt x="12" y="8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4" y="14"/>
                  </a:lnTo>
                  <a:lnTo>
                    <a:pt x="28" y="15"/>
                  </a:lnTo>
                  <a:lnTo>
                    <a:pt x="31" y="16"/>
                  </a:lnTo>
                  <a:lnTo>
                    <a:pt x="34" y="18"/>
                  </a:lnTo>
                  <a:lnTo>
                    <a:pt x="37" y="19"/>
                  </a:lnTo>
                  <a:lnTo>
                    <a:pt x="40" y="20"/>
                  </a:lnTo>
                  <a:lnTo>
                    <a:pt x="44" y="21"/>
                  </a:lnTo>
                  <a:lnTo>
                    <a:pt x="47" y="22"/>
                  </a:lnTo>
                  <a:lnTo>
                    <a:pt x="50" y="22"/>
                  </a:lnTo>
                  <a:lnTo>
                    <a:pt x="53" y="24"/>
                  </a:lnTo>
                  <a:lnTo>
                    <a:pt x="56" y="25"/>
                  </a:lnTo>
                  <a:lnTo>
                    <a:pt x="61" y="26"/>
                  </a:lnTo>
                  <a:lnTo>
                    <a:pt x="64" y="26"/>
                  </a:lnTo>
                  <a:lnTo>
                    <a:pt x="67" y="27"/>
                  </a:lnTo>
                  <a:lnTo>
                    <a:pt x="70" y="27"/>
                  </a:lnTo>
                  <a:lnTo>
                    <a:pt x="73" y="28"/>
                  </a:lnTo>
                  <a:lnTo>
                    <a:pt x="77" y="28"/>
                  </a:lnTo>
                  <a:lnTo>
                    <a:pt x="80" y="28"/>
                  </a:lnTo>
                  <a:lnTo>
                    <a:pt x="83" y="28"/>
                  </a:lnTo>
                  <a:lnTo>
                    <a:pt x="86" y="28"/>
                  </a:lnTo>
                  <a:lnTo>
                    <a:pt x="89" y="28"/>
                  </a:lnTo>
                  <a:lnTo>
                    <a:pt x="93" y="28"/>
                  </a:lnTo>
                  <a:lnTo>
                    <a:pt x="95" y="28"/>
                  </a:lnTo>
                  <a:lnTo>
                    <a:pt x="98" y="28"/>
                  </a:lnTo>
                  <a:lnTo>
                    <a:pt x="101" y="28"/>
                  </a:lnTo>
                </a:path>
              </a:pathLst>
            </a:custGeom>
            <a:noFill/>
            <a:ln w="1905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315" name="Freeform 363"/>
            <p:cNvSpPr>
              <a:spLocks/>
            </p:cNvSpPr>
            <p:nvPr/>
          </p:nvSpPr>
          <p:spPr bwMode="auto">
            <a:xfrm>
              <a:off x="2670" y="1887"/>
              <a:ext cx="0" cy="12"/>
            </a:xfrm>
            <a:custGeom>
              <a:avLst/>
              <a:gdLst>
                <a:gd name="T0" fmla="*/ 6 w 6"/>
                <a:gd name="T1" fmla="*/ 0 h 17"/>
                <a:gd name="T2" fmla="*/ 5 w 6"/>
                <a:gd name="T3" fmla="*/ 0 h 17"/>
                <a:gd name="T4" fmla="*/ 4 w 6"/>
                <a:gd name="T5" fmla="*/ 0 h 17"/>
                <a:gd name="T6" fmla="*/ 3 w 6"/>
                <a:gd name="T7" fmla="*/ 1 h 17"/>
                <a:gd name="T8" fmla="*/ 2 w 6"/>
                <a:gd name="T9" fmla="*/ 1 h 17"/>
                <a:gd name="T10" fmla="*/ 2 w 6"/>
                <a:gd name="T11" fmla="*/ 2 h 17"/>
                <a:gd name="T12" fmla="*/ 1 w 6"/>
                <a:gd name="T13" fmla="*/ 2 h 17"/>
                <a:gd name="T14" fmla="*/ 1 w 6"/>
                <a:gd name="T15" fmla="*/ 3 h 17"/>
                <a:gd name="T16" fmla="*/ 0 w 6"/>
                <a:gd name="T17" fmla="*/ 3 h 17"/>
                <a:gd name="T18" fmla="*/ 0 w 6"/>
                <a:gd name="T19" fmla="*/ 4 h 17"/>
                <a:gd name="T20" fmla="*/ 0 w 6"/>
                <a:gd name="T21" fmla="*/ 5 h 17"/>
                <a:gd name="T22" fmla="*/ 0 w 6"/>
                <a:gd name="T23" fmla="*/ 6 h 17"/>
                <a:gd name="T24" fmla="*/ 0 w 6"/>
                <a:gd name="T25" fmla="*/ 8 h 17"/>
                <a:gd name="T26" fmla="*/ 0 w 6"/>
                <a:gd name="T27" fmla="*/ 9 h 17"/>
                <a:gd name="T28" fmla="*/ 0 w 6"/>
                <a:gd name="T29" fmla="*/ 10 h 17"/>
                <a:gd name="T30" fmla="*/ 0 w 6"/>
                <a:gd name="T31" fmla="*/ 11 h 17"/>
                <a:gd name="T32" fmla="*/ 1 w 6"/>
                <a:gd name="T33" fmla="*/ 12 h 17"/>
                <a:gd name="T34" fmla="*/ 2 w 6"/>
                <a:gd name="T35" fmla="*/ 13 h 17"/>
                <a:gd name="T36" fmla="*/ 2 w 6"/>
                <a:gd name="T37" fmla="*/ 14 h 17"/>
                <a:gd name="T38" fmla="*/ 3 w 6"/>
                <a:gd name="T39" fmla="*/ 15 h 17"/>
                <a:gd name="T40" fmla="*/ 4 w 6"/>
                <a:gd name="T41" fmla="*/ 16 h 17"/>
                <a:gd name="T42" fmla="*/ 5 w 6"/>
                <a:gd name="T43" fmla="*/ 17 h 17"/>
                <a:gd name="T44" fmla="*/ 6 w 6"/>
                <a:gd name="T45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" h="17">
                  <a:moveTo>
                    <a:pt x="6" y="0"/>
                  </a:moveTo>
                  <a:lnTo>
                    <a:pt x="5" y="0"/>
                  </a:lnTo>
                  <a:lnTo>
                    <a:pt x="4" y="0"/>
                  </a:lnTo>
                  <a:lnTo>
                    <a:pt x="3" y="1"/>
                  </a:lnTo>
                  <a:lnTo>
                    <a:pt x="2" y="1"/>
                  </a:lnTo>
                  <a:lnTo>
                    <a:pt x="2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6"/>
                  </a:lnTo>
                  <a:lnTo>
                    <a:pt x="0" y="8"/>
                  </a:lnTo>
                  <a:lnTo>
                    <a:pt x="0" y="9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1" y="12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3" y="15"/>
                  </a:lnTo>
                  <a:lnTo>
                    <a:pt x="4" y="16"/>
                  </a:lnTo>
                  <a:lnTo>
                    <a:pt x="5" y="17"/>
                  </a:lnTo>
                  <a:lnTo>
                    <a:pt x="6" y="17"/>
                  </a:lnTo>
                </a:path>
              </a:pathLst>
            </a:custGeom>
            <a:noFill/>
            <a:ln w="1905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316" name="Freeform 364"/>
            <p:cNvSpPr>
              <a:spLocks/>
            </p:cNvSpPr>
            <p:nvPr/>
          </p:nvSpPr>
          <p:spPr bwMode="auto">
            <a:xfrm>
              <a:off x="2670" y="1887"/>
              <a:ext cx="91" cy="24"/>
            </a:xfrm>
            <a:custGeom>
              <a:avLst/>
              <a:gdLst>
                <a:gd name="T0" fmla="*/ 101 w 101"/>
                <a:gd name="T1" fmla="*/ 28 h 28"/>
                <a:gd name="T2" fmla="*/ 98 w 101"/>
                <a:gd name="T3" fmla="*/ 26 h 28"/>
                <a:gd name="T4" fmla="*/ 95 w 101"/>
                <a:gd name="T5" fmla="*/ 25 h 28"/>
                <a:gd name="T6" fmla="*/ 93 w 101"/>
                <a:gd name="T7" fmla="*/ 22 h 28"/>
                <a:gd name="T8" fmla="*/ 89 w 101"/>
                <a:gd name="T9" fmla="*/ 20 h 28"/>
                <a:gd name="T10" fmla="*/ 86 w 101"/>
                <a:gd name="T11" fmla="*/ 19 h 28"/>
                <a:gd name="T12" fmla="*/ 83 w 101"/>
                <a:gd name="T13" fmla="*/ 17 h 28"/>
                <a:gd name="T14" fmla="*/ 80 w 101"/>
                <a:gd name="T15" fmla="*/ 16 h 28"/>
                <a:gd name="T16" fmla="*/ 77 w 101"/>
                <a:gd name="T17" fmla="*/ 15 h 28"/>
                <a:gd name="T18" fmla="*/ 73 w 101"/>
                <a:gd name="T19" fmla="*/ 13 h 28"/>
                <a:gd name="T20" fmla="*/ 70 w 101"/>
                <a:gd name="T21" fmla="*/ 12 h 28"/>
                <a:gd name="T22" fmla="*/ 67 w 101"/>
                <a:gd name="T23" fmla="*/ 11 h 28"/>
                <a:gd name="T24" fmla="*/ 64 w 101"/>
                <a:gd name="T25" fmla="*/ 10 h 28"/>
                <a:gd name="T26" fmla="*/ 61 w 101"/>
                <a:gd name="T27" fmla="*/ 9 h 28"/>
                <a:gd name="T28" fmla="*/ 56 w 101"/>
                <a:gd name="T29" fmla="*/ 7 h 28"/>
                <a:gd name="T30" fmla="*/ 53 w 101"/>
                <a:gd name="T31" fmla="*/ 6 h 28"/>
                <a:gd name="T32" fmla="*/ 50 w 101"/>
                <a:gd name="T33" fmla="*/ 5 h 28"/>
                <a:gd name="T34" fmla="*/ 47 w 101"/>
                <a:gd name="T35" fmla="*/ 4 h 28"/>
                <a:gd name="T36" fmla="*/ 44 w 101"/>
                <a:gd name="T37" fmla="*/ 3 h 28"/>
                <a:gd name="T38" fmla="*/ 40 w 101"/>
                <a:gd name="T39" fmla="*/ 3 h 28"/>
                <a:gd name="T40" fmla="*/ 37 w 101"/>
                <a:gd name="T41" fmla="*/ 2 h 28"/>
                <a:gd name="T42" fmla="*/ 34 w 101"/>
                <a:gd name="T43" fmla="*/ 2 h 28"/>
                <a:gd name="T44" fmla="*/ 31 w 101"/>
                <a:gd name="T45" fmla="*/ 1 h 28"/>
                <a:gd name="T46" fmla="*/ 28 w 101"/>
                <a:gd name="T47" fmla="*/ 1 h 28"/>
                <a:gd name="T48" fmla="*/ 24 w 101"/>
                <a:gd name="T49" fmla="*/ 0 h 28"/>
                <a:gd name="T50" fmla="*/ 21 w 101"/>
                <a:gd name="T51" fmla="*/ 0 h 28"/>
                <a:gd name="T52" fmla="*/ 18 w 101"/>
                <a:gd name="T53" fmla="*/ 0 h 28"/>
                <a:gd name="T54" fmla="*/ 15 w 101"/>
                <a:gd name="T55" fmla="*/ 0 h 28"/>
                <a:gd name="T56" fmla="*/ 12 w 101"/>
                <a:gd name="T57" fmla="*/ 0 h 28"/>
                <a:gd name="T58" fmla="*/ 9 w 101"/>
                <a:gd name="T59" fmla="*/ 0 h 28"/>
                <a:gd name="T60" fmla="*/ 5 w 101"/>
                <a:gd name="T61" fmla="*/ 0 h 28"/>
                <a:gd name="T62" fmla="*/ 2 w 101"/>
                <a:gd name="T63" fmla="*/ 0 h 28"/>
                <a:gd name="T64" fmla="*/ 0 w 101"/>
                <a:gd name="T65" fmla="*/ 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1" h="28">
                  <a:moveTo>
                    <a:pt x="101" y="28"/>
                  </a:moveTo>
                  <a:lnTo>
                    <a:pt x="98" y="26"/>
                  </a:lnTo>
                  <a:lnTo>
                    <a:pt x="95" y="25"/>
                  </a:lnTo>
                  <a:lnTo>
                    <a:pt x="93" y="22"/>
                  </a:lnTo>
                  <a:lnTo>
                    <a:pt x="89" y="20"/>
                  </a:lnTo>
                  <a:lnTo>
                    <a:pt x="86" y="19"/>
                  </a:lnTo>
                  <a:lnTo>
                    <a:pt x="83" y="17"/>
                  </a:lnTo>
                  <a:lnTo>
                    <a:pt x="80" y="16"/>
                  </a:lnTo>
                  <a:lnTo>
                    <a:pt x="77" y="15"/>
                  </a:lnTo>
                  <a:lnTo>
                    <a:pt x="73" y="13"/>
                  </a:lnTo>
                  <a:lnTo>
                    <a:pt x="70" y="12"/>
                  </a:lnTo>
                  <a:lnTo>
                    <a:pt x="67" y="11"/>
                  </a:lnTo>
                  <a:lnTo>
                    <a:pt x="64" y="10"/>
                  </a:lnTo>
                  <a:lnTo>
                    <a:pt x="61" y="9"/>
                  </a:lnTo>
                  <a:lnTo>
                    <a:pt x="56" y="7"/>
                  </a:lnTo>
                  <a:lnTo>
                    <a:pt x="53" y="6"/>
                  </a:lnTo>
                  <a:lnTo>
                    <a:pt x="50" y="5"/>
                  </a:lnTo>
                  <a:lnTo>
                    <a:pt x="47" y="4"/>
                  </a:lnTo>
                  <a:lnTo>
                    <a:pt x="44" y="3"/>
                  </a:lnTo>
                  <a:lnTo>
                    <a:pt x="40" y="3"/>
                  </a:lnTo>
                  <a:lnTo>
                    <a:pt x="37" y="2"/>
                  </a:lnTo>
                  <a:lnTo>
                    <a:pt x="34" y="2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5" y="0"/>
                  </a:lnTo>
                  <a:lnTo>
                    <a:pt x="12" y="0"/>
                  </a:lnTo>
                  <a:lnTo>
                    <a:pt x="9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0" y="1"/>
                  </a:lnTo>
                </a:path>
              </a:pathLst>
            </a:custGeom>
            <a:noFill/>
            <a:ln w="1905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317" name="Freeform 365"/>
            <p:cNvSpPr>
              <a:spLocks/>
            </p:cNvSpPr>
            <p:nvPr/>
          </p:nvSpPr>
          <p:spPr bwMode="auto">
            <a:xfrm>
              <a:off x="2761" y="1911"/>
              <a:ext cx="6" cy="12"/>
            </a:xfrm>
            <a:custGeom>
              <a:avLst/>
              <a:gdLst>
                <a:gd name="T0" fmla="*/ 0 w 7"/>
                <a:gd name="T1" fmla="*/ 18 h 18"/>
                <a:gd name="T2" fmla="*/ 1 w 7"/>
                <a:gd name="T3" fmla="*/ 18 h 18"/>
                <a:gd name="T4" fmla="*/ 2 w 7"/>
                <a:gd name="T5" fmla="*/ 17 h 18"/>
                <a:gd name="T6" fmla="*/ 3 w 7"/>
                <a:gd name="T7" fmla="*/ 16 h 18"/>
                <a:gd name="T8" fmla="*/ 4 w 7"/>
                <a:gd name="T9" fmla="*/ 16 h 18"/>
                <a:gd name="T10" fmla="*/ 4 w 7"/>
                <a:gd name="T11" fmla="*/ 15 h 18"/>
                <a:gd name="T12" fmla="*/ 5 w 7"/>
                <a:gd name="T13" fmla="*/ 15 h 18"/>
                <a:gd name="T14" fmla="*/ 5 w 7"/>
                <a:gd name="T15" fmla="*/ 14 h 18"/>
                <a:gd name="T16" fmla="*/ 7 w 7"/>
                <a:gd name="T17" fmla="*/ 12 h 18"/>
                <a:gd name="T18" fmla="*/ 7 w 7"/>
                <a:gd name="T19" fmla="*/ 11 h 18"/>
                <a:gd name="T20" fmla="*/ 7 w 7"/>
                <a:gd name="T21" fmla="*/ 10 h 18"/>
                <a:gd name="T22" fmla="*/ 7 w 7"/>
                <a:gd name="T23" fmla="*/ 9 h 18"/>
                <a:gd name="T24" fmla="*/ 7 w 7"/>
                <a:gd name="T25" fmla="*/ 8 h 18"/>
                <a:gd name="T26" fmla="*/ 5 w 7"/>
                <a:gd name="T27" fmla="*/ 7 h 18"/>
                <a:gd name="T28" fmla="*/ 5 w 7"/>
                <a:gd name="T29" fmla="*/ 6 h 18"/>
                <a:gd name="T30" fmla="*/ 4 w 7"/>
                <a:gd name="T31" fmla="*/ 5 h 18"/>
                <a:gd name="T32" fmla="*/ 4 w 7"/>
                <a:gd name="T33" fmla="*/ 4 h 18"/>
                <a:gd name="T34" fmla="*/ 3 w 7"/>
                <a:gd name="T35" fmla="*/ 3 h 18"/>
                <a:gd name="T36" fmla="*/ 2 w 7"/>
                <a:gd name="T37" fmla="*/ 2 h 18"/>
                <a:gd name="T38" fmla="*/ 1 w 7"/>
                <a:gd name="T39" fmla="*/ 1 h 18"/>
                <a:gd name="T40" fmla="*/ 0 w 7"/>
                <a:gd name="T41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" h="18">
                  <a:moveTo>
                    <a:pt x="0" y="18"/>
                  </a:moveTo>
                  <a:lnTo>
                    <a:pt x="1" y="18"/>
                  </a:lnTo>
                  <a:lnTo>
                    <a:pt x="2" y="17"/>
                  </a:lnTo>
                  <a:lnTo>
                    <a:pt x="3" y="16"/>
                  </a:lnTo>
                  <a:lnTo>
                    <a:pt x="4" y="16"/>
                  </a:lnTo>
                  <a:lnTo>
                    <a:pt x="4" y="15"/>
                  </a:lnTo>
                  <a:lnTo>
                    <a:pt x="5" y="15"/>
                  </a:lnTo>
                  <a:lnTo>
                    <a:pt x="5" y="14"/>
                  </a:lnTo>
                  <a:lnTo>
                    <a:pt x="7" y="12"/>
                  </a:lnTo>
                  <a:lnTo>
                    <a:pt x="7" y="11"/>
                  </a:lnTo>
                  <a:lnTo>
                    <a:pt x="7" y="10"/>
                  </a:lnTo>
                  <a:lnTo>
                    <a:pt x="7" y="9"/>
                  </a:lnTo>
                  <a:lnTo>
                    <a:pt x="7" y="8"/>
                  </a:lnTo>
                  <a:lnTo>
                    <a:pt x="5" y="7"/>
                  </a:lnTo>
                  <a:lnTo>
                    <a:pt x="5" y="6"/>
                  </a:lnTo>
                  <a:lnTo>
                    <a:pt x="4" y="5"/>
                  </a:lnTo>
                  <a:lnTo>
                    <a:pt x="4" y="4"/>
                  </a:lnTo>
                  <a:lnTo>
                    <a:pt x="3" y="3"/>
                  </a:lnTo>
                  <a:lnTo>
                    <a:pt x="2" y="2"/>
                  </a:lnTo>
                  <a:lnTo>
                    <a:pt x="1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82545" name="Group 593"/>
          <p:cNvGrpSpPr>
            <a:grpSpLocks/>
          </p:cNvGrpSpPr>
          <p:nvPr/>
        </p:nvGrpSpPr>
        <p:grpSpPr bwMode="auto">
          <a:xfrm>
            <a:off x="7626350" y="2408238"/>
            <a:ext cx="482600" cy="230187"/>
            <a:chOff x="4804" y="1517"/>
            <a:chExt cx="304" cy="145"/>
          </a:xfrm>
        </p:grpSpPr>
        <p:sp>
          <p:nvSpPr>
            <p:cNvPr id="382318" name="Line 366"/>
            <p:cNvSpPr>
              <a:spLocks noChangeShapeType="1"/>
            </p:cNvSpPr>
            <p:nvPr/>
          </p:nvSpPr>
          <p:spPr bwMode="auto">
            <a:xfrm>
              <a:off x="4956" y="1517"/>
              <a:ext cx="0" cy="139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319" name="Line 367"/>
            <p:cNvSpPr>
              <a:spLocks noChangeShapeType="1"/>
            </p:cNvSpPr>
            <p:nvPr/>
          </p:nvSpPr>
          <p:spPr bwMode="auto">
            <a:xfrm flipH="1">
              <a:off x="4871" y="1650"/>
              <a:ext cx="176" cy="0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320" name="Freeform 368"/>
            <p:cNvSpPr>
              <a:spLocks/>
            </p:cNvSpPr>
            <p:nvPr/>
          </p:nvSpPr>
          <p:spPr bwMode="auto">
            <a:xfrm>
              <a:off x="5047" y="1638"/>
              <a:ext cx="61" cy="24"/>
            </a:xfrm>
            <a:custGeom>
              <a:avLst/>
              <a:gdLst>
                <a:gd name="T0" fmla="*/ 0 w 73"/>
                <a:gd name="T1" fmla="*/ 0 h 24"/>
                <a:gd name="T2" fmla="*/ 0 w 73"/>
                <a:gd name="T3" fmla="*/ 24 h 24"/>
                <a:gd name="T4" fmla="*/ 73 w 73"/>
                <a:gd name="T5" fmla="*/ 12 h 24"/>
                <a:gd name="T6" fmla="*/ 0 w 73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24">
                  <a:moveTo>
                    <a:pt x="0" y="0"/>
                  </a:moveTo>
                  <a:lnTo>
                    <a:pt x="0" y="24"/>
                  </a:lnTo>
                  <a:lnTo>
                    <a:pt x="73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/>
            </a:solidFill>
            <a:ln w="19050" cmpd="sng">
              <a:solidFill>
                <a:srgbClr val="0000CC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321" name="Freeform 369"/>
            <p:cNvSpPr>
              <a:spLocks/>
            </p:cNvSpPr>
            <p:nvPr/>
          </p:nvSpPr>
          <p:spPr bwMode="auto">
            <a:xfrm>
              <a:off x="5047" y="1638"/>
              <a:ext cx="61" cy="24"/>
            </a:xfrm>
            <a:custGeom>
              <a:avLst/>
              <a:gdLst>
                <a:gd name="T0" fmla="*/ 0 w 73"/>
                <a:gd name="T1" fmla="*/ 0 h 24"/>
                <a:gd name="T2" fmla="*/ 0 w 73"/>
                <a:gd name="T3" fmla="*/ 24 h 24"/>
                <a:gd name="T4" fmla="*/ 73 w 73"/>
                <a:gd name="T5" fmla="*/ 12 h 24"/>
                <a:gd name="T6" fmla="*/ 0 w 73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24">
                  <a:moveTo>
                    <a:pt x="0" y="0"/>
                  </a:moveTo>
                  <a:lnTo>
                    <a:pt x="0" y="24"/>
                  </a:lnTo>
                  <a:lnTo>
                    <a:pt x="73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CC"/>
            </a:solidFill>
            <a:ln w="19050" cmpd="sng">
              <a:solidFill>
                <a:srgbClr val="0000CC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322" name="Freeform 370"/>
            <p:cNvSpPr>
              <a:spLocks/>
            </p:cNvSpPr>
            <p:nvPr/>
          </p:nvSpPr>
          <p:spPr bwMode="auto">
            <a:xfrm>
              <a:off x="4804" y="1638"/>
              <a:ext cx="67" cy="24"/>
            </a:xfrm>
            <a:custGeom>
              <a:avLst/>
              <a:gdLst>
                <a:gd name="T0" fmla="*/ 73 w 73"/>
                <a:gd name="T1" fmla="*/ 0 h 24"/>
                <a:gd name="T2" fmla="*/ 73 w 73"/>
                <a:gd name="T3" fmla="*/ 24 h 24"/>
                <a:gd name="T4" fmla="*/ 0 w 73"/>
                <a:gd name="T5" fmla="*/ 12 h 24"/>
                <a:gd name="T6" fmla="*/ 73 w 73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24">
                  <a:moveTo>
                    <a:pt x="73" y="0"/>
                  </a:moveTo>
                  <a:lnTo>
                    <a:pt x="73" y="24"/>
                  </a:lnTo>
                  <a:lnTo>
                    <a:pt x="0" y="12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0000FF"/>
            </a:solidFill>
            <a:ln w="19050" cmpd="sng">
              <a:solidFill>
                <a:srgbClr val="0000CC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323" name="Freeform 371"/>
            <p:cNvSpPr>
              <a:spLocks/>
            </p:cNvSpPr>
            <p:nvPr/>
          </p:nvSpPr>
          <p:spPr bwMode="auto">
            <a:xfrm>
              <a:off x="4804" y="1638"/>
              <a:ext cx="67" cy="24"/>
            </a:xfrm>
            <a:custGeom>
              <a:avLst/>
              <a:gdLst>
                <a:gd name="T0" fmla="*/ 73 w 73"/>
                <a:gd name="T1" fmla="*/ 0 h 24"/>
                <a:gd name="T2" fmla="*/ 73 w 73"/>
                <a:gd name="T3" fmla="*/ 24 h 24"/>
                <a:gd name="T4" fmla="*/ 0 w 73"/>
                <a:gd name="T5" fmla="*/ 12 h 24"/>
                <a:gd name="T6" fmla="*/ 73 w 73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24">
                  <a:moveTo>
                    <a:pt x="73" y="0"/>
                  </a:moveTo>
                  <a:lnTo>
                    <a:pt x="73" y="24"/>
                  </a:lnTo>
                  <a:lnTo>
                    <a:pt x="0" y="12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0000CC"/>
            </a:solidFill>
            <a:ln w="19050" cmpd="sng">
              <a:solidFill>
                <a:srgbClr val="0000CC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324" name="Freeform 372"/>
            <p:cNvSpPr>
              <a:spLocks/>
            </p:cNvSpPr>
            <p:nvPr/>
          </p:nvSpPr>
          <p:spPr bwMode="auto">
            <a:xfrm>
              <a:off x="4920" y="1529"/>
              <a:ext cx="24" cy="97"/>
            </a:xfrm>
            <a:custGeom>
              <a:avLst/>
              <a:gdLst>
                <a:gd name="T0" fmla="*/ 0 w 31"/>
                <a:gd name="T1" fmla="*/ 115 h 115"/>
                <a:gd name="T2" fmla="*/ 31 w 31"/>
                <a:gd name="T3" fmla="*/ 0 h 115"/>
                <a:gd name="T4" fmla="*/ 6 w 31"/>
                <a:gd name="T5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" h="115">
                  <a:moveTo>
                    <a:pt x="0" y="115"/>
                  </a:moveTo>
                  <a:lnTo>
                    <a:pt x="31" y="0"/>
                  </a:lnTo>
                  <a:lnTo>
                    <a:pt x="6" y="25"/>
                  </a:lnTo>
                </a:path>
              </a:pathLst>
            </a:custGeom>
            <a:noFill/>
            <a:ln w="1905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325" name="Freeform 373"/>
            <p:cNvSpPr>
              <a:spLocks/>
            </p:cNvSpPr>
            <p:nvPr/>
          </p:nvSpPr>
          <p:spPr bwMode="auto">
            <a:xfrm>
              <a:off x="4950" y="1535"/>
              <a:ext cx="24" cy="85"/>
            </a:xfrm>
            <a:custGeom>
              <a:avLst/>
              <a:gdLst>
                <a:gd name="T0" fmla="*/ 29 w 29"/>
                <a:gd name="T1" fmla="*/ 0 h 103"/>
                <a:gd name="T2" fmla="*/ 27 w 29"/>
                <a:gd name="T3" fmla="*/ 4 h 103"/>
                <a:gd name="T4" fmla="*/ 24 w 29"/>
                <a:gd name="T5" fmla="*/ 7 h 103"/>
                <a:gd name="T6" fmla="*/ 22 w 29"/>
                <a:gd name="T7" fmla="*/ 10 h 103"/>
                <a:gd name="T8" fmla="*/ 21 w 29"/>
                <a:gd name="T9" fmla="*/ 12 h 103"/>
                <a:gd name="T10" fmla="*/ 19 w 29"/>
                <a:gd name="T11" fmla="*/ 15 h 103"/>
                <a:gd name="T12" fmla="*/ 18 w 29"/>
                <a:gd name="T13" fmla="*/ 18 h 103"/>
                <a:gd name="T14" fmla="*/ 16 w 29"/>
                <a:gd name="T15" fmla="*/ 22 h 103"/>
                <a:gd name="T16" fmla="*/ 15 w 29"/>
                <a:gd name="T17" fmla="*/ 25 h 103"/>
                <a:gd name="T18" fmla="*/ 14 w 29"/>
                <a:gd name="T19" fmla="*/ 28 h 103"/>
                <a:gd name="T20" fmla="*/ 12 w 29"/>
                <a:gd name="T21" fmla="*/ 31 h 103"/>
                <a:gd name="T22" fmla="*/ 11 w 29"/>
                <a:gd name="T23" fmla="*/ 34 h 103"/>
                <a:gd name="T24" fmla="*/ 10 w 29"/>
                <a:gd name="T25" fmla="*/ 38 h 103"/>
                <a:gd name="T26" fmla="*/ 8 w 29"/>
                <a:gd name="T27" fmla="*/ 42 h 103"/>
                <a:gd name="T28" fmla="*/ 7 w 29"/>
                <a:gd name="T29" fmla="*/ 45 h 103"/>
                <a:gd name="T30" fmla="*/ 6 w 29"/>
                <a:gd name="T31" fmla="*/ 48 h 103"/>
                <a:gd name="T32" fmla="*/ 5 w 29"/>
                <a:gd name="T33" fmla="*/ 51 h 103"/>
                <a:gd name="T34" fmla="*/ 5 w 29"/>
                <a:gd name="T35" fmla="*/ 55 h 103"/>
                <a:gd name="T36" fmla="*/ 4 w 29"/>
                <a:gd name="T37" fmla="*/ 58 h 103"/>
                <a:gd name="T38" fmla="*/ 3 w 29"/>
                <a:gd name="T39" fmla="*/ 61 h 103"/>
                <a:gd name="T40" fmla="*/ 3 w 29"/>
                <a:gd name="T41" fmla="*/ 64 h 103"/>
                <a:gd name="T42" fmla="*/ 2 w 29"/>
                <a:gd name="T43" fmla="*/ 67 h 103"/>
                <a:gd name="T44" fmla="*/ 2 w 29"/>
                <a:gd name="T45" fmla="*/ 71 h 103"/>
                <a:gd name="T46" fmla="*/ 1 w 29"/>
                <a:gd name="T47" fmla="*/ 74 h 103"/>
                <a:gd name="T48" fmla="*/ 1 w 29"/>
                <a:gd name="T49" fmla="*/ 77 h 103"/>
                <a:gd name="T50" fmla="*/ 1 w 29"/>
                <a:gd name="T51" fmla="*/ 80 h 103"/>
                <a:gd name="T52" fmla="*/ 0 w 29"/>
                <a:gd name="T53" fmla="*/ 83 h 103"/>
                <a:gd name="T54" fmla="*/ 0 w 29"/>
                <a:gd name="T55" fmla="*/ 87 h 103"/>
                <a:gd name="T56" fmla="*/ 0 w 29"/>
                <a:gd name="T57" fmla="*/ 90 h 103"/>
                <a:gd name="T58" fmla="*/ 0 w 29"/>
                <a:gd name="T59" fmla="*/ 93 h 103"/>
                <a:gd name="T60" fmla="*/ 0 w 29"/>
                <a:gd name="T61" fmla="*/ 96 h 103"/>
                <a:gd name="T62" fmla="*/ 1 w 29"/>
                <a:gd name="T63" fmla="*/ 99 h 103"/>
                <a:gd name="T64" fmla="*/ 1 w 29"/>
                <a:gd name="T65" fmla="*/ 10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9" h="103">
                  <a:moveTo>
                    <a:pt x="29" y="0"/>
                  </a:moveTo>
                  <a:lnTo>
                    <a:pt x="27" y="4"/>
                  </a:lnTo>
                  <a:lnTo>
                    <a:pt x="24" y="7"/>
                  </a:lnTo>
                  <a:lnTo>
                    <a:pt x="22" y="10"/>
                  </a:lnTo>
                  <a:lnTo>
                    <a:pt x="21" y="12"/>
                  </a:lnTo>
                  <a:lnTo>
                    <a:pt x="19" y="15"/>
                  </a:lnTo>
                  <a:lnTo>
                    <a:pt x="18" y="18"/>
                  </a:lnTo>
                  <a:lnTo>
                    <a:pt x="16" y="22"/>
                  </a:lnTo>
                  <a:lnTo>
                    <a:pt x="15" y="25"/>
                  </a:lnTo>
                  <a:lnTo>
                    <a:pt x="14" y="28"/>
                  </a:lnTo>
                  <a:lnTo>
                    <a:pt x="12" y="31"/>
                  </a:lnTo>
                  <a:lnTo>
                    <a:pt x="11" y="34"/>
                  </a:lnTo>
                  <a:lnTo>
                    <a:pt x="10" y="38"/>
                  </a:lnTo>
                  <a:lnTo>
                    <a:pt x="8" y="42"/>
                  </a:lnTo>
                  <a:lnTo>
                    <a:pt x="7" y="45"/>
                  </a:lnTo>
                  <a:lnTo>
                    <a:pt x="6" y="48"/>
                  </a:lnTo>
                  <a:lnTo>
                    <a:pt x="5" y="51"/>
                  </a:lnTo>
                  <a:lnTo>
                    <a:pt x="5" y="55"/>
                  </a:lnTo>
                  <a:lnTo>
                    <a:pt x="4" y="58"/>
                  </a:lnTo>
                  <a:lnTo>
                    <a:pt x="3" y="61"/>
                  </a:lnTo>
                  <a:lnTo>
                    <a:pt x="3" y="64"/>
                  </a:lnTo>
                  <a:lnTo>
                    <a:pt x="2" y="67"/>
                  </a:lnTo>
                  <a:lnTo>
                    <a:pt x="2" y="71"/>
                  </a:lnTo>
                  <a:lnTo>
                    <a:pt x="1" y="74"/>
                  </a:lnTo>
                  <a:lnTo>
                    <a:pt x="1" y="77"/>
                  </a:lnTo>
                  <a:lnTo>
                    <a:pt x="1" y="80"/>
                  </a:lnTo>
                  <a:lnTo>
                    <a:pt x="0" y="83"/>
                  </a:lnTo>
                  <a:lnTo>
                    <a:pt x="0" y="87"/>
                  </a:lnTo>
                  <a:lnTo>
                    <a:pt x="0" y="90"/>
                  </a:lnTo>
                  <a:lnTo>
                    <a:pt x="0" y="93"/>
                  </a:lnTo>
                  <a:lnTo>
                    <a:pt x="0" y="96"/>
                  </a:lnTo>
                  <a:lnTo>
                    <a:pt x="1" y="99"/>
                  </a:lnTo>
                  <a:lnTo>
                    <a:pt x="1" y="103"/>
                  </a:lnTo>
                </a:path>
              </a:pathLst>
            </a:custGeom>
            <a:noFill/>
            <a:ln w="1905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326" name="Freeform 374"/>
            <p:cNvSpPr>
              <a:spLocks/>
            </p:cNvSpPr>
            <p:nvPr/>
          </p:nvSpPr>
          <p:spPr bwMode="auto">
            <a:xfrm>
              <a:off x="4974" y="1529"/>
              <a:ext cx="12" cy="6"/>
            </a:xfrm>
            <a:custGeom>
              <a:avLst/>
              <a:gdLst>
                <a:gd name="T0" fmla="*/ 17 w 17"/>
                <a:gd name="T1" fmla="*/ 6 h 6"/>
                <a:gd name="T2" fmla="*/ 17 w 17"/>
                <a:gd name="T3" fmla="*/ 5 h 6"/>
                <a:gd name="T4" fmla="*/ 17 w 17"/>
                <a:gd name="T5" fmla="*/ 4 h 6"/>
                <a:gd name="T6" fmla="*/ 16 w 17"/>
                <a:gd name="T7" fmla="*/ 4 h 6"/>
                <a:gd name="T8" fmla="*/ 16 w 17"/>
                <a:gd name="T9" fmla="*/ 3 h 6"/>
                <a:gd name="T10" fmla="*/ 15 w 17"/>
                <a:gd name="T11" fmla="*/ 2 h 6"/>
                <a:gd name="T12" fmla="*/ 14 w 17"/>
                <a:gd name="T13" fmla="*/ 1 h 6"/>
                <a:gd name="T14" fmla="*/ 12 w 17"/>
                <a:gd name="T15" fmla="*/ 1 h 6"/>
                <a:gd name="T16" fmla="*/ 11 w 17"/>
                <a:gd name="T17" fmla="*/ 0 h 6"/>
                <a:gd name="T18" fmla="*/ 10 w 17"/>
                <a:gd name="T19" fmla="*/ 0 h 6"/>
                <a:gd name="T20" fmla="*/ 9 w 17"/>
                <a:gd name="T21" fmla="*/ 0 h 6"/>
                <a:gd name="T22" fmla="*/ 8 w 17"/>
                <a:gd name="T23" fmla="*/ 0 h 6"/>
                <a:gd name="T24" fmla="*/ 7 w 17"/>
                <a:gd name="T25" fmla="*/ 1 h 6"/>
                <a:gd name="T26" fmla="*/ 6 w 17"/>
                <a:gd name="T27" fmla="*/ 1 h 6"/>
                <a:gd name="T28" fmla="*/ 5 w 17"/>
                <a:gd name="T29" fmla="*/ 1 h 6"/>
                <a:gd name="T30" fmla="*/ 4 w 17"/>
                <a:gd name="T31" fmla="*/ 2 h 6"/>
                <a:gd name="T32" fmla="*/ 3 w 17"/>
                <a:gd name="T33" fmla="*/ 3 h 6"/>
                <a:gd name="T34" fmla="*/ 2 w 17"/>
                <a:gd name="T35" fmla="*/ 4 h 6"/>
                <a:gd name="T36" fmla="*/ 1 w 17"/>
                <a:gd name="T37" fmla="*/ 4 h 6"/>
                <a:gd name="T38" fmla="*/ 0 w 17"/>
                <a:gd name="T39" fmla="*/ 5 h 6"/>
                <a:gd name="T40" fmla="*/ 0 w 17"/>
                <a:gd name="T4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" h="6">
                  <a:moveTo>
                    <a:pt x="17" y="6"/>
                  </a:moveTo>
                  <a:lnTo>
                    <a:pt x="17" y="5"/>
                  </a:lnTo>
                  <a:lnTo>
                    <a:pt x="17" y="4"/>
                  </a:lnTo>
                  <a:lnTo>
                    <a:pt x="16" y="4"/>
                  </a:lnTo>
                  <a:lnTo>
                    <a:pt x="16" y="3"/>
                  </a:lnTo>
                  <a:lnTo>
                    <a:pt x="15" y="2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9" y="0"/>
                  </a:lnTo>
                  <a:lnTo>
                    <a:pt x="8" y="0"/>
                  </a:lnTo>
                  <a:lnTo>
                    <a:pt x="7" y="1"/>
                  </a:lnTo>
                  <a:lnTo>
                    <a:pt x="6" y="1"/>
                  </a:lnTo>
                  <a:lnTo>
                    <a:pt x="5" y="1"/>
                  </a:lnTo>
                  <a:lnTo>
                    <a:pt x="4" y="2"/>
                  </a:lnTo>
                  <a:lnTo>
                    <a:pt x="3" y="3"/>
                  </a:lnTo>
                  <a:lnTo>
                    <a:pt x="2" y="4"/>
                  </a:lnTo>
                  <a:lnTo>
                    <a:pt x="1" y="4"/>
                  </a:lnTo>
                  <a:lnTo>
                    <a:pt x="0" y="5"/>
                  </a:lnTo>
                  <a:lnTo>
                    <a:pt x="0" y="6"/>
                  </a:lnTo>
                </a:path>
              </a:pathLst>
            </a:custGeom>
            <a:noFill/>
            <a:ln w="1905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327" name="Freeform 375"/>
            <p:cNvSpPr>
              <a:spLocks/>
            </p:cNvSpPr>
            <p:nvPr/>
          </p:nvSpPr>
          <p:spPr bwMode="auto">
            <a:xfrm>
              <a:off x="4968" y="1535"/>
              <a:ext cx="24" cy="85"/>
            </a:xfrm>
            <a:custGeom>
              <a:avLst/>
              <a:gdLst>
                <a:gd name="T0" fmla="*/ 0 w 28"/>
                <a:gd name="T1" fmla="*/ 103 h 103"/>
                <a:gd name="T2" fmla="*/ 1 w 28"/>
                <a:gd name="T3" fmla="*/ 99 h 103"/>
                <a:gd name="T4" fmla="*/ 3 w 28"/>
                <a:gd name="T5" fmla="*/ 96 h 103"/>
                <a:gd name="T6" fmla="*/ 5 w 28"/>
                <a:gd name="T7" fmla="*/ 93 h 103"/>
                <a:gd name="T8" fmla="*/ 6 w 28"/>
                <a:gd name="T9" fmla="*/ 90 h 103"/>
                <a:gd name="T10" fmla="*/ 9 w 28"/>
                <a:gd name="T11" fmla="*/ 87 h 103"/>
                <a:gd name="T12" fmla="*/ 10 w 28"/>
                <a:gd name="T13" fmla="*/ 83 h 103"/>
                <a:gd name="T14" fmla="*/ 12 w 28"/>
                <a:gd name="T15" fmla="*/ 80 h 103"/>
                <a:gd name="T16" fmla="*/ 13 w 28"/>
                <a:gd name="T17" fmla="*/ 77 h 103"/>
                <a:gd name="T18" fmla="*/ 14 w 28"/>
                <a:gd name="T19" fmla="*/ 74 h 103"/>
                <a:gd name="T20" fmla="*/ 16 w 28"/>
                <a:gd name="T21" fmla="*/ 71 h 103"/>
                <a:gd name="T22" fmla="*/ 17 w 28"/>
                <a:gd name="T23" fmla="*/ 67 h 103"/>
                <a:gd name="T24" fmla="*/ 18 w 28"/>
                <a:gd name="T25" fmla="*/ 64 h 103"/>
                <a:gd name="T26" fmla="*/ 19 w 28"/>
                <a:gd name="T27" fmla="*/ 61 h 103"/>
                <a:gd name="T28" fmla="*/ 20 w 28"/>
                <a:gd name="T29" fmla="*/ 58 h 103"/>
                <a:gd name="T30" fmla="*/ 21 w 28"/>
                <a:gd name="T31" fmla="*/ 55 h 103"/>
                <a:gd name="T32" fmla="*/ 22 w 28"/>
                <a:gd name="T33" fmla="*/ 51 h 103"/>
                <a:gd name="T34" fmla="*/ 24 w 28"/>
                <a:gd name="T35" fmla="*/ 48 h 103"/>
                <a:gd name="T36" fmla="*/ 24 w 28"/>
                <a:gd name="T37" fmla="*/ 45 h 103"/>
                <a:gd name="T38" fmla="*/ 25 w 28"/>
                <a:gd name="T39" fmla="*/ 42 h 103"/>
                <a:gd name="T40" fmla="*/ 26 w 28"/>
                <a:gd name="T41" fmla="*/ 38 h 103"/>
                <a:gd name="T42" fmla="*/ 26 w 28"/>
                <a:gd name="T43" fmla="*/ 34 h 103"/>
                <a:gd name="T44" fmla="*/ 27 w 28"/>
                <a:gd name="T45" fmla="*/ 31 h 103"/>
                <a:gd name="T46" fmla="*/ 27 w 28"/>
                <a:gd name="T47" fmla="*/ 28 h 103"/>
                <a:gd name="T48" fmla="*/ 27 w 28"/>
                <a:gd name="T49" fmla="*/ 25 h 103"/>
                <a:gd name="T50" fmla="*/ 28 w 28"/>
                <a:gd name="T51" fmla="*/ 22 h 103"/>
                <a:gd name="T52" fmla="*/ 28 w 28"/>
                <a:gd name="T53" fmla="*/ 18 h 103"/>
                <a:gd name="T54" fmla="*/ 28 w 28"/>
                <a:gd name="T55" fmla="*/ 15 h 103"/>
                <a:gd name="T56" fmla="*/ 28 w 28"/>
                <a:gd name="T57" fmla="*/ 12 h 103"/>
                <a:gd name="T58" fmla="*/ 28 w 28"/>
                <a:gd name="T59" fmla="*/ 10 h 103"/>
                <a:gd name="T60" fmla="*/ 28 w 28"/>
                <a:gd name="T61" fmla="*/ 7 h 103"/>
                <a:gd name="T62" fmla="*/ 27 w 28"/>
                <a:gd name="T63" fmla="*/ 4 h 103"/>
                <a:gd name="T64" fmla="*/ 27 w 28"/>
                <a:gd name="T65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8" h="103">
                  <a:moveTo>
                    <a:pt x="0" y="103"/>
                  </a:moveTo>
                  <a:lnTo>
                    <a:pt x="1" y="99"/>
                  </a:lnTo>
                  <a:lnTo>
                    <a:pt x="3" y="96"/>
                  </a:lnTo>
                  <a:lnTo>
                    <a:pt x="5" y="93"/>
                  </a:lnTo>
                  <a:lnTo>
                    <a:pt x="6" y="90"/>
                  </a:lnTo>
                  <a:lnTo>
                    <a:pt x="9" y="87"/>
                  </a:lnTo>
                  <a:lnTo>
                    <a:pt x="10" y="83"/>
                  </a:lnTo>
                  <a:lnTo>
                    <a:pt x="12" y="80"/>
                  </a:lnTo>
                  <a:lnTo>
                    <a:pt x="13" y="77"/>
                  </a:lnTo>
                  <a:lnTo>
                    <a:pt x="14" y="74"/>
                  </a:lnTo>
                  <a:lnTo>
                    <a:pt x="16" y="71"/>
                  </a:lnTo>
                  <a:lnTo>
                    <a:pt x="17" y="67"/>
                  </a:lnTo>
                  <a:lnTo>
                    <a:pt x="18" y="64"/>
                  </a:lnTo>
                  <a:lnTo>
                    <a:pt x="19" y="61"/>
                  </a:lnTo>
                  <a:lnTo>
                    <a:pt x="20" y="58"/>
                  </a:lnTo>
                  <a:lnTo>
                    <a:pt x="21" y="55"/>
                  </a:lnTo>
                  <a:lnTo>
                    <a:pt x="22" y="51"/>
                  </a:lnTo>
                  <a:lnTo>
                    <a:pt x="24" y="48"/>
                  </a:lnTo>
                  <a:lnTo>
                    <a:pt x="24" y="45"/>
                  </a:lnTo>
                  <a:lnTo>
                    <a:pt x="25" y="42"/>
                  </a:lnTo>
                  <a:lnTo>
                    <a:pt x="26" y="38"/>
                  </a:lnTo>
                  <a:lnTo>
                    <a:pt x="26" y="34"/>
                  </a:lnTo>
                  <a:lnTo>
                    <a:pt x="27" y="31"/>
                  </a:lnTo>
                  <a:lnTo>
                    <a:pt x="27" y="28"/>
                  </a:lnTo>
                  <a:lnTo>
                    <a:pt x="27" y="25"/>
                  </a:lnTo>
                  <a:lnTo>
                    <a:pt x="28" y="22"/>
                  </a:lnTo>
                  <a:lnTo>
                    <a:pt x="28" y="18"/>
                  </a:lnTo>
                  <a:lnTo>
                    <a:pt x="28" y="15"/>
                  </a:lnTo>
                  <a:lnTo>
                    <a:pt x="28" y="12"/>
                  </a:lnTo>
                  <a:lnTo>
                    <a:pt x="28" y="10"/>
                  </a:lnTo>
                  <a:lnTo>
                    <a:pt x="28" y="7"/>
                  </a:lnTo>
                  <a:lnTo>
                    <a:pt x="27" y="4"/>
                  </a:lnTo>
                  <a:lnTo>
                    <a:pt x="27" y="0"/>
                  </a:lnTo>
                </a:path>
              </a:pathLst>
            </a:custGeom>
            <a:noFill/>
            <a:ln w="1905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328" name="Freeform 376"/>
            <p:cNvSpPr>
              <a:spLocks/>
            </p:cNvSpPr>
            <p:nvPr/>
          </p:nvSpPr>
          <p:spPr bwMode="auto">
            <a:xfrm>
              <a:off x="4950" y="1620"/>
              <a:ext cx="18" cy="6"/>
            </a:xfrm>
            <a:custGeom>
              <a:avLst/>
              <a:gdLst>
                <a:gd name="T0" fmla="*/ 0 w 18"/>
                <a:gd name="T1" fmla="*/ 0 h 6"/>
                <a:gd name="T2" fmla="*/ 0 w 18"/>
                <a:gd name="T3" fmla="*/ 1 h 6"/>
                <a:gd name="T4" fmla="*/ 1 w 18"/>
                <a:gd name="T5" fmla="*/ 1 h 6"/>
                <a:gd name="T6" fmla="*/ 1 w 18"/>
                <a:gd name="T7" fmla="*/ 2 h 6"/>
                <a:gd name="T8" fmla="*/ 1 w 18"/>
                <a:gd name="T9" fmla="*/ 3 h 6"/>
                <a:gd name="T10" fmla="*/ 2 w 18"/>
                <a:gd name="T11" fmla="*/ 3 h 6"/>
                <a:gd name="T12" fmla="*/ 2 w 18"/>
                <a:gd name="T13" fmla="*/ 4 h 6"/>
                <a:gd name="T14" fmla="*/ 3 w 18"/>
                <a:gd name="T15" fmla="*/ 5 h 6"/>
                <a:gd name="T16" fmla="*/ 4 w 18"/>
                <a:gd name="T17" fmla="*/ 5 h 6"/>
                <a:gd name="T18" fmla="*/ 5 w 18"/>
                <a:gd name="T19" fmla="*/ 5 h 6"/>
                <a:gd name="T20" fmla="*/ 6 w 18"/>
                <a:gd name="T21" fmla="*/ 6 h 6"/>
                <a:gd name="T22" fmla="*/ 7 w 18"/>
                <a:gd name="T23" fmla="*/ 6 h 6"/>
                <a:gd name="T24" fmla="*/ 9 w 18"/>
                <a:gd name="T25" fmla="*/ 6 h 6"/>
                <a:gd name="T26" fmla="*/ 9 w 18"/>
                <a:gd name="T27" fmla="*/ 5 h 6"/>
                <a:gd name="T28" fmla="*/ 10 w 18"/>
                <a:gd name="T29" fmla="*/ 5 h 6"/>
                <a:gd name="T30" fmla="*/ 11 w 18"/>
                <a:gd name="T31" fmla="*/ 5 h 6"/>
                <a:gd name="T32" fmla="*/ 12 w 18"/>
                <a:gd name="T33" fmla="*/ 5 h 6"/>
                <a:gd name="T34" fmla="*/ 13 w 18"/>
                <a:gd name="T35" fmla="*/ 4 h 6"/>
                <a:gd name="T36" fmla="*/ 14 w 18"/>
                <a:gd name="T37" fmla="*/ 3 h 6"/>
                <a:gd name="T38" fmla="*/ 15 w 18"/>
                <a:gd name="T39" fmla="*/ 2 h 6"/>
                <a:gd name="T40" fmla="*/ 16 w 18"/>
                <a:gd name="T41" fmla="*/ 1 h 6"/>
                <a:gd name="T42" fmla="*/ 17 w 18"/>
                <a:gd name="T43" fmla="*/ 1 h 6"/>
                <a:gd name="T44" fmla="*/ 18 w 18"/>
                <a:gd name="T4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6">
                  <a:moveTo>
                    <a:pt x="0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3"/>
                  </a:lnTo>
                  <a:lnTo>
                    <a:pt x="2" y="3"/>
                  </a:lnTo>
                  <a:lnTo>
                    <a:pt x="2" y="4"/>
                  </a:lnTo>
                  <a:lnTo>
                    <a:pt x="3" y="5"/>
                  </a:lnTo>
                  <a:lnTo>
                    <a:pt x="4" y="5"/>
                  </a:lnTo>
                  <a:lnTo>
                    <a:pt x="5" y="5"/>
                  </a:lnTo>
                  <a:lnTo>
                    <a:pt x="6" y="6"/>
                  </a:lnTo>
                  <a:lnTo>
                    <a:pt x="7" y="6"/>
                  </a:lnTo>
                  <a:lnTo>
                    <a:pt x="9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1"/>
                  </a:lnTo>
                  <a:lnTo>
                    <a:pt x="17" y="1"/>
                  </a:lnTo>
                  <a:lnTo>
                    <a:pt x="18" y="0"/>
                  </a:lnTo>
                </a:path>
              </a:pathLst>
            </a:custGeom>
            <a:noFill/>
            <a:ln w="1905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82329" name="Group 377"/>
          <p:cNvGrpSpPr>
            <a:grpSpLocks/>
          </p:cNvGrpSpPr>
          <p:nvPr/>
        </p:nvGrpSpPr>
        <p:grpSpPr bwMode="auto">
          <a:xfrm>
            <a:off x="7675563" y="338138"/>
            <a:ext cx="384175" cy="307975"/>
            <a:chOff x="4835" y="213"/>
            <a:chExt cx="242" cy="194"/>
          </a:xfrm>
        </p:grpSpPr>
        <p:sp>
          <p:nvSpPr>
            <p:cNvPr id="382330" name="Freeform 378"/>
            <p:cNvSpPr>
              <a:spLocks/>
            </p:cNvSpPr>
            <p:nvPr/>
          </p:nvSpPr>
          <p:spPr bwMode="auto">
            <a:xfrm>
              <a:off x="4835" y="328"/>
              <a:ext cx="67" cy="18"/>
            </a:xfrm>
            <a:custGeom>
              <a:avLst/>
              <a:gdLst>
                <a:gd name="T0" fmla="*/ 74 w 74"/>
                <a:gd name="T1" fmla="*/ 0 h 24"/>
                <a:gd name="T2" fmla="*/ 74 w 74"/>
                <a:gd name="T3" fmla="*/ 24 h 24"/>
                <a:gd name="T4" fmla="*/ 0 w 74"/>
                <a:gd name="T5" fmla="*/ 12 h 24"/>
                <a:gd name="T6" fmla="*/ 74 w 74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4" h="24">
                  <a:moveTo>
                    <a:pt x="74" y="0"/>
                  </a:moveTo>
                  <a:lnTo>
                    <a:pt x="74" y="24"/>
                  </a:lnTo>
                  <a:lnTo>
                    <a:pt x="0" y="12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0000FF"/>
            </a:solidFill>
            <a:ln w="19050" cmpd="sng">
              <a:solidFill>
                <a:srgbClr val="0000CC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382331" name="Group 379"/>
            <p:cNvGrpSpPr>
              <a:grpSpLocks/>
            </p:cNvGrpSpPr>
            <p:nvPr/>
          </p:nvGrpSpPr>
          <p:grpSpPr bwMode="auto">
            <a:xfrm>
              <a:off x="4835" y="213"/>
              <a:ext cx="242" cy="194"/>
              <a:chOff x="4835" y="213"/>
              <a:chExt cx="242" cy="194"/>
            </a:xfrm>
          </p:grpSpPr>
          <p:sp>
            <p:nvSpPr>
              <p:cNvPr id="382332" name="Freeform 380"/>
              <p:cNvSpPr>
                <a:spLocks/>
              </p:cNvSpPr>
              <p:nvPr/>
            </p:nvSpPr>
            <p:spPr bwMode="auto">
              <a:xfrm>
                <a:off x="4835" y="328"/>
                <a:ext cx="67" cy="18"/>
              </a:xfrm>
              <a:custGeom>
                <a:avLst/>
                <a:gdLst>
                  <a:gd name="T0" fmla="*/ 74 w 74"/>
                  <a:gd name="T1" fmla="*/ 0 h 24"/>
                  <a:gd name="T2" fmla="*/ 74 w 74"/>
                  <a:gd name="T3" fmla="*/ 24 h 24"/>
                  <a:gd name="T4" fmla="*/ 0 w 74"/>
                  <a:gd name="T5" fmla="*/ 12 h 24"/>
                  <a:gd name="T6" fmla="*/ 74 w 74"/>
                  <a:gd name="T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4" h="24">
                    <a:moveTo>
                      <a:pt x="74" y="0"/>
                    </a:moveTo>
                    <a:lnTo>
                      <a:pt x="74" y="24"/>
                    </a:lnTo>
                    <a:lnTo>
                      <a:pt x="0" y="12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rgbClr val="0000CC"/>
              </a:solidFill>
              <a:ln w="19050" cmpd="sng">
                <a:solidFill>
                  <a:srgbClr val="0000C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382333" name="Group 381"/>
              <p:cNvGrpSpPr>
                <a:grpSpLocks/>
              </p:cNvGrpSpPr>
              <p:nvPr/>
            </p:nvGrpSpPr>
            <p:grpSpPr bwMode="auto">
              <a:xfrm>
                <a:off x="4835" y="213"/>
                <a:ext cx="242" cy="194"/>
                <a:chOff x="4835" y="213"/>
                <a:chExt cx="242" cy="194"/>
              </a:xfrm>
            </p:grpSpPr>
            <p:sp>
              <p:nvSpPr>
                <p:cNvPr id="382334" name="Line 382"/>
                <p:cNvSpPr>
                  <a:spLocks noChangeShapeType="1"/>
                </p:cNvSpPr>
                <p:nvPr/>
              </p:nvSpPr>
              <p:spPr bwMode="auto">
                <a:xfrm flipV="1">
                  <a:off x="4835" y="291"/>
                  <a:ext cx="0" cy="116"/>
                </a:xfrm>
                <a:prstGeom prst="line">
                  <a:avLst/>
                </a:prstGeom>
                <a:noFill/>
                <a:ln w="19050">
                  <a:solidFill>
                    <a:srgbClr val="0000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2335" name="Line 383"/>
                <p:cNvSpPr>
                  <a:spLocks noChangeShapeType="1"/>
                </p:cNvSpPr>
                <p:nvPr/>
              </p:nvSpPr>
              <p:spPr bwMode="auto">
                <a:xfrm flipV="1">
                  <a:off x="5077" y="291"/>
                  <a:ext cx="0" cy="116"/>
                </a:xfrm>
                <a:prstGeom prst="line">
                  <a:avLst/>
                </a:prstGeom>
                <a:noFill/>
                <a:ln w="19050">
                  <a:solidFill>
                    <a:srgbClr val="0000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2336" name="Line 384"/>
                <p:cNvSpPr>
                  <a:spLocks noChangeShapeType="1"/>
                </p:cNvSpPr>
                <p:nvPr/>
              </p:nvSpPr>
              <p:spPr bwMode="auto">
                <a:xfrm>
                  <a:off x="4902" y="334"/>
                  <a:ext cx="115" cy="0"/>
                </a:xfrm>
                <a:prstGeom prst="line">
                  <a:avLst/>
                </a:prstGeom>
                <a:noFill/>
                <a:ln w="19050">
                  <a:solidFill>
                    <a:srgbClr val="0000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2337" name="Freeform 385"/>
                <p:cNvSpPr>
                  <a:spLocks/>
                </p:cNvSpPr>
                <p:nvPr/>
              </p:nvSpPr>
              <p:spPr bwMode="auto">
                <a:xfrm>
                  <a:off x="5017" y="328"/>
                  <a:ext cx="60" cy="18"/>
                </a:xfrm>
                <a:custGeom>
                  <a:avLst/>
                  <a:gdLst>
                    <a:gd name="T0" fmla="*/ 0 w 73"/>
                    <a:gd name="T1" fmla="*/ 0 h 24"/>
                    <a:gd name="T2" fmla="*/ 0 w 73"/>
                    <a:gd name="T3" fmla="*/ 24 h 24"/>
                    <a:gd name="T4" fmla="*/ 73 w 73"/>
                    <a:gd name="T5" fmla="*/ 12 h 24"/>
                    <a:gd name="T6" fmla="*/ 0 w 73"/>
                    <a:gd name="T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73" h="24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73" y="1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 w="19050" cmpd="sng">
                  <a:solidFill>
                    <a:srgbClr val="0000CC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2338" name="Freeform 386"/>
                <p:cNvSpPr>
                  <a:spLocks/>
                </p:cNvSpPr>
                <p:nvPr/>
              </p:nvSpPr>
              <p:spPr bwMode="auto">
                <a:xfrm>
                  <a:off x="5017" y="328"/>
                  <a:ext cx="60" cy="18"/>
                </a:xfrm>
                <a:custGeom>
                  <a:avLst/>
                  <a:gdLst>
                    <a:gd name="T0" fmla="*/ 0 w 73"/>
                    <a:gd name="T1" fmla="*/ 0 h 24"/>
                    <a:gd name="T2" fmla="*/ 0 w 73"/>
                    <a:gd name="T3" fmla="*/ 24 h 24"/>
                    <a:gd name="T4" fmla="*/ 73 w 73"/>
                    <a:gd name="T5" fmla="*/ 12 h 24"/>
                    <a:gd name="T6" fmla="*/ 0 w 73"/>
                    <a:gd name="T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73" h="24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73" y="1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CC"/>
                </a:solidFill>
                <a:ln w="19050" cmpd="sng">
                  <a:solidFill>
                    <a:srgbClr val="0000C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2339" name="Line 387"/>
                <p:cNvSpPr>
                  <a:spLocks noChangeShapeType="1"/>
                </p:cNvSpPr>
                <p:nvPr/>
              </p:nvSpPr>
              <p:spPr bwMode="auto">
                <a:xfrm flipV="1">
                  <a:off x="4902" y="213"/>
                  <a:ext cx="48" cy="103"/>
                </a:xfrm>
                <a:prstGeom prst="line">
                  <a:avLst/>
                </a:prstGeom>
                <a:noFill/>
                <a:ln w="19050">
                  <a:solidFill>
                    <a:srgbClr val="0000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2340" name="Freeform 388"/>
                <p:cNvSpPr>
                  <a:spLocks/>
                </p:cNvSpPr>
                <p:nvPr/>
              </p:nvSpPr>
              <p:spPr bwMode="auto">
                <a:xfrm>
                  <a:off x="4902" y="231"/>
                  <a:ext cx="48" cy="67"/>
                </a:xfrm>
                <a:custGeom>
                  <a:avLst/>
                  <a:gdLst>
                    <a:gd name="T0" fmla="*/ 56 w 57"/>
                    <a:gd name="T1" fmla="*/ 36 h 77"/>
                    <a:gd name="T2" fmla="*/ 56 w 57"/>
                    <a:gd name="T3" fmla="*/ 32 h 77"/>
                    <a:gd name="T4" fmla="*/ 57 w 57"/>
                    <a:gd name="T5" fmla="*/ 29 h 77"/>
                    <a:gd name="T6" fmla="*/ 57 w 57"/>
                    <a:gd name="T7" fmla="*/ 25 h 77"/>
                    <a:gd name="T8" fmla="*/ 57 w 57"/>
                    <a:gd name="T9" fmla="*/ 21 h 77"/>
                    <a:gd name="T10" fmla="*/ 56 w 57"/>
                    <a:gd name="T11" fmla="*/ 17 h 77"/>
                    <a:gd name="T12" fmla="*/ 56 w 57"/>
                    <a:gd name="T13" fmla="*/ 14 h 77"/>
                    <a:gd name="T14" fmla="*/ 55 w 57"/>
                    <a:gd name="T15" fmla="*/ 12 h 77"/>
                    <a:gd name="T16" fmla="*/ 53 w 57"/>
                    <a:gd name="T17" fmla="*/ 9 h 77"/>
                    <a:gd name="T18" fmla="*/ 52 w 57"/>
                    <a:gd name="T19" fmla="*/ 6 h 77"/>
                    <a:gd name="T20" fmla="*/ 50 w 57"/>
                    <a:gd name="T21" fmla="*/ 4 h 77"/>
                    <a:gd name="T22" fmla="*/ 48 w 57"/>
                    <a:gd name="T23" fmla="*/ 2 h 77"/>
                    <a:gd name="T24" fmla="*/ 45 w 57"/>
                    <a:gd name="T25" fmla="*/ 1 h 77"/>
                    <a:gd name="T26" fmla="*/ 43 w 57"/>
                    <a:gd name="T27" fmla="*/ 1 h 77"/>
                    <a:gd name="T28" fmla="*/ 40 w 57"/>
                    <a:gd name="T29" fmla="*/ 0 h 77"/>
                    <a:gd name="T30" fmla="*/ 37 w 57"/>
                    <a:gd name="T31" fmla="*/ 0 h 77"/>
                    <a:gd name="T32" fmla="*/ 35 w 57"/>
                    <a:gd name="T33" fmla="*/ 1 h 77"/>
                    <a:gd name="T34" fmla="*/ 32 w 57"/>
                    <a:gd name="T35" fmla="*/ 1 h 77"/>
                    <a:gd name="T36" fmla="*/ 28 w 57"/>
                    <a:gd name="T37" fmla="*/ 2 h 77"/>
                    <a:gd name="T38" fmla="*/ 25 w 57"/>
                    <a:gd name="T39" fmla="*/ 4 h 77"/>
                    <a:gd name="T40" fmla="*/ 23 w 57"/>
                    <a:gd name="T41" fmla="*/ 6 h 77"/>
                    <a:gd name="T42" fmla="*/ 20 w 57"/>
                    <a:gd name="T43" fmla="*/ 9 h 77"/>
                    <a:gd name="T44" fmla="*/ 17 w 57"/>
                    <a:gd name="T45" fmla="*/ 12 h 77"/>
                    <a:gd name="T46" fmla="*/ 15 w 57"/>
                    <a:gd name="T47" fmla="*/ 14 h 77"/>
                    <a:gd name="T48" fmla="*/ 11 w 57"/>
                    <a:gd name="T49" fmla="*/ 17 h 77"/>
                    <a:gd name="T50" fmla="*/ 9 w 57"/>
                    <a:gd name="T51" fmla="*/ 21 h 77"/>
                    <a:gd name="T52" fmla="*/ 7 w 57"/>
                    <a:gd name="T53" fmla="*/ 25 h 77"/>
                    <a:gd name="T54" fmla="*/ 5 w 57"/>
                    <a:gd name="T55" fmla="*/ 29 h 77"/>
                    <a:gd name="T56" fmla="*/ 4 w 57"/>
                    <a:gd name="T57" fmla="*/ 32 h 77"/>
                    <a:gd name="T58" fmla="*/ 3 w 57"/>
                    <a:gd name="T59" fmla="*/ 36 h 77"/>
                    <a:gd name="T60" fmla="*/ 2 w 57"/>
                    <a:gd name="T61" fmla="*/ 41 h 77"/>
                    <a:gd name="T62" fmla="*/ 1 w 57"/>
                    <a:gd name="T63" fmla="*/ 44 h 77"/>
                    <a:gd name="T64" fmla="*/ 1 w 57"/>
                    <a:gd name="T65" fmla="*/ 48 h 77"/>
                    <a:gd name="T66" fmla="*/ 0 w 57"/>
                    <a:gd name="T67" fmla="*/ 52 h 77"/>
                    <a:gd name="T68" fmla="*/ 1 w 57"/>
                    <a:gd name="T69" fmla="*/ 55 h 77"/>
                    <a:gd name="T70" fmla="*/ 1 w 57"/>
                    <a:gd name="T71" fmla="*/ 59 h 77"/>
                    <a:gd name="T72" fmla="*/ 2 w 57"/>
                    <a:gd name="T73" fmla="*/ 62 h 77"/>
                    <a:gd name="T74" fmla="*/ 3 w 57"/>
                    <a:gd name="T75" fmla="*/ 65 h 77"/>
                    <a:gd name="T76" fmla="*/ 4 w 57"/>
                    <a:gd name="T77" fmla="*/ 68 h 77"/>
                    <a:gd name="T78" fmla="*/ 5 w 57"/>
                    <a:gd name="T79" fmla="*/ 70 h 77"/>
                    <a:gd name="T80" fmla="*/ 7 w 57"/>
                    <a:gd name="T81" fmla="*/ 72 h 77"/>
                    <a:gd name="T82" fmla="*/ 9 w 57"/>
                    <a:gd name="T83" fmla="*/ 74 h 77"/>
                    <a:gd name="T84" fmla="*/ 11 w 57"/>
                    <a:gd name="T85" fmla="*/ 75 h 77"/>
                    <a:gd name="T86" fmla="*/ 15 w 57"/>
                    <a:gd name="T87" fmla="*/ 76 h 77"/>
                    <a:gd name="T88" fmla="*/ 17 w 57"/>
                    <a:gd name="T89" fmla="*/ 77 h 77"/>
                    <a:gd name="T90" fmla="*/ 20 w 57"/>
                    <a:gd name="T91" fmla="*/ 77 h 77"/>
                    <a:gd name="T92" fmla="*/ 23 w 57"/>
                    <a:gd name="T93" fmla="*/ 76 h 77"/>
                    <a:gd name="T94" fmla="*/ 25 w 57"/>
                    <a:gd name="T95" fmla="*/ 75 h 77"/>
                    <a:gd name="T96" fmla="*/ 28 w 57"/>
                    <a:gd name="T97" fmla="*/ 74 h 77"/>
                    <a:gd name="T98" fmla="*/ 32 w 57"/>
                    <a:gd name="T99" fmla="*/ 72 h 77"/>
                    <a:gd name="T100" fmla="*/ 35 w 57"/>
                    <a:gd name="T101" fmla="*/ 70 h 77"/>
                    <a:gd name="T102" fmla="*/ 37 w 57"/>
                    <a:gd name="T103" fmla="*/ 68 h 77"/>
                    <a:gd name="T104" fmla="*/ 40 w 57"/>
                    <a:gd name="T105" fmla="*/ 65 h 77"/>
                    <a:gd name="T106" fmla="*/ 43 w 57"/>
                    <a:gd name="T107" fmla="*/ 62 h 77"/>
                    <a:gd name="T108" fmla="*/ 45 w 57"/>
                    <a:gd name="T109" fmla="*/ 59 h 77"/>
                    <a:gd name="T110" fmla="*/ 48 w 57"/>
                    <a:gd name="T111" fmla="*/ 55 h 77"/>
                    <a:gd name="T112" fmla="*/ 50 w 57"/>
                    <a:gd name="T113" fmla="*/ 52 h 77"/>
                    <a:gd name="T114" fmla="*/ 52 w 57"/>
                    <a:gd name="T115" fmla="*/ 48 h 77"/>
                    <a:gd name="T116" fmla="*/ 53 w 57"/>
                    <a:gd name="T117" fmla="*/ 44 h 77"/>
                    <a:gd name="T118" fmla="*/ 55 w 57"/>
                    <a:gd name="T119" fmla="*/ 41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57" h="77">
                      <a:moveTo>
                        <a:pt x="55" y="38"/>
                      </a:moveTo>
                      <a:lnTo>
                        <a:pt x="56" y="36"/>
                      </a:lnTo>
                      <a:lnTo>
                        <a:pt x="56" y="34"/>
                      </a:lnTo>
                      <a:lnTo>
                        <a:pt x="56" y="32"/>
                      </a:lnTo>
                      <a:lnTo>
                        <a:pt x="57" y="30"/>
                      </a:lnTo>
                      <a:lnTo>
                        <a:pt x="57" y="29"/>
                      </a:lnTo>
                      <a:lnTo>
                        <a:pt x="57" y="27"/>
                      </a:lnTo>
                      <a:lnTo>
                        <a:pt x="57" y="25"/>
                      </a:lnTo>
                      <a:lnTo>
                        <a:pt x="57" y="22"/>
                      </a:lnTo>
                      <a:lnTo>
                        <a:pt x="57" y="21"/>
                      </a:lnTo>
                      <a:lnTo>
                        <a:pt x="57" y="19"/>
                      </a:lnTo>
                      <a:lnTo>
                        <a:pt x="56" y="17"/>
                      </a:lnTo>
                      <a:lnTo>
                        <a:pt x="56" y="16"/>
                      </a:lnTo>
                      <a:lnTo>
                        <a:pt x="56" y="14"/>
                      </a:lnTo>
                      <a:lnTo>
                        <a:pt x="55" y="13"/>
                      </a:lnTo>
                      <a:lnTo>
                        <a:pt x="55" y="12"/>
                      </a:lnTo>
                      <a:lnTo>
                        <a:pt x="54" y="10"/>
                      </a:lnTo>
                      <a:lnTo>
                        <a:pt x="53" y="9"/>
                      </a:lnTo>
                      <a:lnTo>
                        <a:pt x="53" y="7"/>
                      </a:lnTo>
                      <a:lnTo>
                        <a:pt x="52" y="6"/>
                      </a:lnTo>
                      <a:lnTo>
                        <a:pt x="51" y="5"/>
                      </a:lnTo>
                      <a:lnTo>
                        <a:pt x="50" y="4"/>
                      </a:lnTo>
                      <a:lnTo>
                        <a:pt x="49" y="3"/>
                      </a:lnTo>
                      <a:lnTo>
                        <a:pt x="48" y="2"/>
                      </a:lnTo>
                      <a:lnTo>
                        <a:pt x="47" y="2"/>
                      </a:lnTo>
                      <a:lnTo>
                        <a:pt x="45" y="1"/>
                      </a:lnTo>
                      <a:lnTo>
                        <a:pt x="44" y="1"/>
                      </a:lnTo>
                      <a:lnTo>
                        <a:pt x="43" y="1"/>
                      </a:lnTo>
                      <a:lnTo>
                        <a:pt x="41" y="0"/>
                      </a:lnTo>
                      <a:lnTo>
                        <a:pt x="40" y="0"/>
                      </a:lnTo>
                      <a:lnTo>
                        <a:pt x="39" y="0"/>
                      </a:lnTo>
                      <a:lnTo>
                        <a:pt x="37" y="0"/>
                      </a:lnTo>
                      <a:lnTo>
                        <a:pt x="36" y="0"/>
                      </a:lnTo>
                      <a:lnTo>
                        <a:pt x="35" y="1"/>
                      </a:lnTo>
                      <a:lnTo>
                        <a:pt x="33" y="1"/>
                      </a:lnTo>
                      <a:lnTo>
                        <a:pt x="32" y="1"/>
                      </a:lnTo>
                      <a:lnTo>
                        <a:pt x="31" y="2"/>
                      </a:lnTo>
                      <a:lnTo>
                        <a:pt x="28" y="2"/>
                      </a:lnTo>
                      <a:lnTo>
                        <a:pt x="27" y="3"/>
                      </a:lnTo>
                      <a:lnTo>
                        <a:pt x="25" y="4"/>
                      </a:lnTo>
                      <a:lnTo>
                        <a:pt x="24" y="5"/>
                      </a:lnTo>
                      <a:lnTo>
                        <a:pt x="23" y="6"/>
                      </a:lnTo>
                      <a:lnTo>
                        <a:pt x="21" y="7"/>
                      </a:lnTo>
                      <a:lnTo>
                        <a:pt x="20" y="9"/>
                      </a:lnTo>
                      <a:lnTo>
                        <a:pt x="19" y="10"/>
                      </a:lnTo>
                      <a:lnTo>
                        <a:pt x="17" y="12"/>
                      </a:lnTo>
                      <a:lnTo>
                        <a:pt x="16" y="13"/>
                      </a:lnTo>
                      <a:lnTo>
                        <a:pt x="15" y="14"/>
                      </a:lnTo>
                      <a:lnTo>
                        <a:pt x="14" y="16"/>
                      </a:lnTo>
                      <a:lnTo>
                        <a:pt x="11" y="17"/>
                      </a:lnTo>
                      <a:lnTo>
                        <a:pt x="10" y="19"/>
                      </a:lnTo>
                      <a:lnTo>
                        <a:pt x="9" y="21"/>
                      </a:lnTo>
                      <a:lnTo>
                        <a:pt x="8" y="22"/>
                      </a:lnTo>
                      <a:lnTo>
                        <a:pt x="7" y="25"/>
                      </a:lnTo>
                      <a:lnTo>
                        <a:pt x="6" y="27"/>
                      </a:lnTo>
                      <a:lnTo>
                        <a:pt x="5" y="29"/>
                      </a:lnTo>
                      <a:lnTo>
                        <a:pt x="5" y="30"/>
                      </a:lnTo>
                      <a:lnTo>
                        <a:pt x="4" y="32"/>
                      </a:lnTo>
                      <a:lnTo>
                        <a:pt x="3" y="34"/>
                      </a:lnTo>
                      <a:lnTo>
                        <a:pt x="3" y="36"/>
                      </a:lnTo>
                      <a:lnTo>
                        <a:pt x="2" y="38"/>
                      </a:lnTo>
                      <a:lnTo>
                        <a:pt x="2" y="41"/>
                      </a:lnTo>
                      <a:lnTo>
                        <a:pt x="1" y="43"/>
                      </a:lnTo>
                      <a:lnTo>
                        <a:pt x="1" y="44"/>
                      </a:lnTo>
                      <a:lnTo>
                        <a:pt x="1" y="46"/>
                      </a:lnTo>
                      <a:lnTo>
                        <a:pt x="1" y="48"/>
                      </a:lnTo>
                      <a:lnTo>
                        <a:pt x="0" y="50"/>
                      </a:lnTo>
                      <a:lnTo>
                        <a:pt x="0" y="52"/>
                      </a:lnTo>
                      <a:lnTo>
                        <a:pt x="0" y="53"/>
                      </a:lnTo>
                      <a:lnTo>
                        <a:pt x="1" y="55"/>
                      </a:lnTo>
                      <a:lnTo>
                        <a:pt x="1" y="58"/>
                      </a:lnTo>
                      <a:lnTo>
                        <a:pt x="1" y="59"/>
                      </a:lnTo>
                      <a:lnTo>
                        <a:pt x="1" y="61"/>
                      </a:lnTo>
                      <a:lnTo>
                        <a:pt x="2" y="62"/>
                      </a:lnTo>
                      <a:lnTo>
                        <a:pt x="2" y="64"/>
                      </a:lnTo>
                      <a:lnTo>
                        <a:pt x="3" y="65"/>
                      </a:lnTo>
                      <a:lnTo>
                        <a:pt x="3" y="67"/>
                      </a:lnTo>
                      <a:lnTo>
                        <a:pt x="4" y="68"/>
                      </a:lnTo>
                      <a:lnTo>
                        <a:pt x="5" y="69"/>
                      </a:lnTo>
                      <a:lnTo>
                        <a:pt x="5" y="70"/>
                      </a:lnTo>
                      <a:lnTo>
                        <a:pt x="6" y="71"/>
                      </a:lnTo>
                      <a:lnTo>
                        <a:pt x="7" y="72"/>
                      </a:lnTo>
                      <a:lnTo>
                        <a:pt x="8" y="74"/>
                      </a:lnTo>
                      <a:lnTo>
                        <a:pt x="9" y="74"/>
                      </a:lnTo>
                      <a:lnTo>
                        <a:pt x="10" y="75"/>
                      </a:lnTo>
                      <a:lnTo>
                        <a:pt x="11" y="75"/>
                      </a:lnTo>
                      <a:lnTo>
                        <a:pt x="14" y="76"/>
                      </a:lnTo>
                      <a:lnTo>
                        <a:pt x="15" y="76"/>
                      </a:lnTo>
                      <a:lnTo>
                        <a:pt x="16" y="77"/>
                      </a:lnTo>
                      <a:lnTo>
                        <a:pt x="17" y="77"/>
                      </a:lnTo>
                      <a:lnTo>
                        <a:pt x="19" y="77"/>
                      </a:lnTo>
                      <a:lnTo>
                        <a:pt x="20" y="77"/>
                      </a:lnTo>
                      <a:lnTo>
                        <a:pt x="21" y="77"/>
                      </a:lnTo>
                      <a:lnTo>
                        <a:pt x="23" y="76"/>
                      </a:lnTo>
                      <a:lnTo>
                        <a:pt x="24" y="76"/>
                      </a:lnTo>
                      <a:lnTo>
                        <a:pt x="25" y="75"/>
                      </a:lnTo>
                      <a:lnTo>
                        <a:pt x="27" y="75"/>
                      </a:lnTo>
                      <a:lnTo>
                        <a:pt x="28" y="74"/>
                      </a:lnTo>
                      <a:lnTo>
                        <a:pt x="31" y="74"/>
                      </a:lnTo>
                      <a:lnTo>
                        <a:pt x="32" y="72"/>
                      </a:lnTo>
                      <a:lnTo>
                        <a:pt x="33" y="71"/>
                      </a:lnTo>
                      <a:lnTo>
                        <a:pt x="35" y="70"/>
                      </a:lnTo>
                      <a:lnTo>
                        <a:pt x="36" y="69"/>
                      </a:lnTo>
                      <a:lnTo>
                        <a:pt x="37" y="68"/>
                      </a:lnTo>
                      <a:lnTo>
                        <a:pt x="39" y="67"/>
                      </a:lnTo>
                      <a:lnTo>
                        <a:pt x="40" y="65"/>
                      </a:lnTo>
                      <a:lnTo>
                        <a:pt x="41" y="64"/>
                      </a:lnTo>
                      <a:lnTo>
                        <a:pt x="43" y="62"/>
                      </a:lnTo>
                      <a:lnTo>
                        <a:pt x="44" y="61"/>
                      </a:lnTo>
                      <a:lnTo>
                        <a:pt x="45" y="59"/>
                      </a:lnTo>
                      <a:lnTo>
                        <a:pt x="47" y="58"/>
                      </a:lnTo>
                      <a:lnTo>
                        <a:pt x="48" y="55"/>
                      </a:lnTo>
                      <a:lnTo>
                        <a:pt x="49" y="53"/>
                      </a:lnTo>
                      <a:lnTo>
                        <a:pt x="50" y="52"/>
                      </a:lnTo>
                      <a:lnTo>
                        <a:pt x="51" y="50"/>
                      </a:lnTo>
                      <a:lnTo>
                        <a:pt x="52" y="48"/>
                      </a:lnTo>
                      <a:lnTo>
                        <a:pt x="53" y="46"/>
                      </a:lnTo>
                      <a:lnTo>
                        <a:pt x="53" y="44"/>
                      </a:lnTo>
                      <a:lnTo>
                        <a:pt x="54" y="43"/>
                      </a:lnTo>
                      <a:lnTo>
                        <a:pt x="55" y="41"/>
                      </a:lnTo>
                      <a:lnTo>
                        <a:pt x="55" y="38"/>
                      </a:lnTo>
                      <a:close/>
                    </a:path>
                  </a:pathLst>
                </a:custGeom>
                <a:noFill/>
                <a:ln w="19050" cmpd="sng">
                  <a:solidFill>
                    <a:srgbClr val="0000CC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2341" name="Freeform 389"/>
                <p:cNvSpPr>
                  <a:spLocks/>
                </p:cNvSpPr>
                <p:nvPr/>
              </p:nvSpPr>
              <p:spPr bwMode="auto">
                <a:xfrm>
                  <a:off x="4980" y="213"/>
                  <a:ext cx="31" cy="48"/>
                </a:xfrm>
                <a:custGeom>
                  <a:avLst/>
                  <a:gdLst>
                    <a:gd name="T0" fmla="*/ 37 w 38"/>
                    <a:gd name="T1" fmla="*/ 24 h 51"/>
                    <a:gd name="T2" fmla="*/ 38 w 38"/>
                    <a:gd name="T3" fmla="*/ 21 h 51"/>
                    <a:gd name="T4" fmla="*/ 38 w 38"/>
                    <a:gd name="T5" fmla="*/ 18 h 51"/>
                    <a:gd name="T6" fmla="*/ 38 w 38"/>
                    <a:gd name="T7" fmla="*/ 15 h 51"/>
                    <a:gd name="T8" fmla="*/ 37 w 38"/>
                    <a:gd name="T9" fmla="*/ 12 h 51"/>
                    <a:gd name="T10" fmla="*/ 37 w 38"/>
                    <a:gd name="T11" fmla="*/ 9 h 51"/>
                    <a:gd name="T12" fmla="*/ 36 w 38"/>
                    <a:gd name="T13" fmla="*/ 7 h 51"/>
                    <a:gd name="T14" fmla="*/ 35 w 38"/>
                    <a:gd name="T15" fmla="*/ 5 h 51"/>
                    <a:gd name="T16" fmla="*/ 34 w 38"/>
                    <a:gd name="T17" fmla="*/ 3 h 51"/>
                    <a:gd name="T18" fmla="*/ 32 w 38"/>
                    <a:gd name="T19" fmla="*/ 2 h 51"/>
                    <a:gd name="T20" fmla="*/ 30 w 38"/>
                    <a:gd name="T21" fmla="*/ 1 h 51"/>
                    <a:gd name="T22" fmla="*/ 28 w 38"/>
                    <a:gd name="T23" fmla="*/ 0 h 51"/>
                    <a:gd name="T24" fmla="*/ 26 w 38"/>
                    <a:gd name="T25" fmla="*/ 0 h 51"/>
                    <a:gd name="T26" fmla="*/ 24 w 38"/>
                    <a:gd name="T27" fmla="*/ 0 h 51"/>
                    <a:gd name="T28" fmla="*/ 21 w 38"/>
                    <a:gd name="T29" fmla="*/ 1 h 51"/>
                    <a:gd name="T30" fmla="*/ 19 w 38"/>
                    <a:gd name="T31" fmla="*/ 2 h 51"/>
                    <a:gd name="T32" fmla="*/ 17 w 38"/>
                    <a:gd name="T33" fmla="*/ 3 h 51"/>
                    <a:gd name="T34" fmla="*/ 14 w 38"/>
                    <a:gd name="T35" fmla="*/ 5 h 51"/>
                    <a:gd name="T36" fmla="*/ 12 w 38"/>
                    <a:gd name="T37" fmla="*/ 7 h 51"/>
                    <a:gd name="T38" fmla="*/ 10 w 38"/>
                    <a:gd name="T39" fmla="*/ 9 h 51"/>
                    <a:gd name="T40" fmla="*/ 8 w 38"/>
                    <a:gd name="T41" fmla="*/ 12 h 51"/>
                    <a:gd name="T42" fmla="*/ 7 w 38"/>
                    <a:gd name="T43" fmla="*/ 15 h 51"/>
                    <a:gd name="T44" fmla="*/ 4 w 38"/>
                    <a:gd name="T45" fmla="*/ 18 h 51"/>
                    <a:gd name="T46" fmla="*/ 3 w 38"/>
                    <a:gd name="T47" fmla="*/ 21 h 51"/>
                    <a:gd name="T48" fmla="*/ 2 w 38"/>
                    <a:gd name="T49" fmla="*/ 24 h 51"/>
                    <a:gd name="T50" fmla="*/ 1 w 38"/>
                    <a:gd name="T51" fmla="*/ 28 h 51"/>
                    <a:gd name="T52" fmla="*/ 0 w 38"/>
                    <a:gd name="T53" fmla="*/ 31 h 51"/>
                    <a:gd name="T54" fmla="*/ 0 w 38"/>
                    <a:gd name="T55" fmla="*/ 33 h 51"/>
                    <a:gd name="T56" fmla="*/ 0 w 38"/>
                    <a:gd name="T57" fmla="*/ 36 h 51"/>
                    <a:gd name="T58" fmla="*/ 0 w 38"/>
                    <a:gd name="T59" fmla="*/ 39 h 51"/>
                    <a:gd name="T60" fmla="*/ 1 w 38"/>
                    <a:gd name="T61" fmla="*/ 41 h 51"/>
                    <a:gd name="T62" fmla="*/ 2 w 38"/>
                    <a:gd name="T63" fmla="*/ 44 h 51"/>
                    <a:gd name="T64" fmla="*/ 3 w 38"/>
                    <a:gd name="T65" fmla="*/ 46 h 51"/>
                    <a:gd name="T66" fmla="*/ 4 w 38"/>
                    <a:gd name="T67" fmla="*/ 48 h 51"/>
                    <a:gd name="T68" fmla="*/ 7 w 38"/>
                    <a:gd name="T69" fmla="*/ 49 h 51"/>
                    <a:gd name="T70" fmla="*/ 9 w 38"/>
                    <a:gd name="T71" fmla="*/ 50 h 51"/>
                    <a:gd name="T72" fmla="*/ 11 w 38"/>
                    <a:gd name="T73" fmla="*/ 51 h 51"/>
                    <a:gd name="T74" fmla="*/ 13 w 38"/>
                    <a:gd name="T75" fmla="*/ 51 h 51"/>
                    <a:gd name="T76" fmla="*/ 15 w 38"/>
                    <a:gd name="T77" fmla="*/ 51 h 51"/>
                    <a:gd name="T78" fmla="*/ 17 w 38"/>
                    <a:gd name="T79" fmla="*/ 50 h 51"/>
                    <a:gd name="T80" fmla="*/ 19 w 38"/>
                    <a:gd name="T81" fmla="*/ 49 h 51"/>
                    <a:gd name="T82" fmla="*/ 21 w 38"/>
                    <a:gd name="T83" fmla="*/ 48 h 51"/>
                    <a:gd name="T84" fmla="*/ 25 w 38"/>
                    <a:gd name="T85" fmla="*/ 46 h 51"/>
                    <a:gd name="T86" fmla="*/ 27 w 38"/>
                    <a:gd name="T87" fmla="*/ 44 h 51"/>
                    <a:gd name="T88" fmla="*/ 29 w 38"/>
                    <a:gd name="T89" fmla="*/ 41 h 51"/>
                    <a:gd name="T90" fmla="*/ 31 w 38"/>
                    <a:gd name="T91" fmla="*/ 39 h 51"/>
                    <a:gd name="T92" fmla="*/ 32 w 38"/>
                    <a:gd name="T93" fmla="*/ 36 h 51"/>
                    <a:gd name="T94" fmla="*/ 34 w 38"/>
                    <a:gd name="T95" fmla="*/ 33 h 51"/>
                    <a:gd name="T96" fmla="*/ 35 w 38"/>
                    <a:gd name="T97" fmla="*/ 31 h 51"/>
                    <a:gd name="T98" fmla="*/ 36 w 38"/>
                    <a:gd name="T99" fmla="*/ 28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38" h="51">
                      <a:moveTo>
                        <a:pt x="37" y="25"/>
                      </a:moveTo>
                      <a:lnTo>
                        <a:pt x="37" y="24"/>
                      </a:lnTo>
                      <a:lnTo>
                        <a:pt x="37" y="22"/>
                      </a:lnTo>
                      <a:lnTo>
                        <a:pt x="38" y="21"/>
                      </a:lnTo>
                      <a:lnTo>
                        <a:pt x="38" y="19"/>
                      </a:lnTo>
                      <a:lnTo>
                        <a:pt x="38" y="18"/>
                      </a:lnTo>
                      <a:lnTo>
                        <a:pt x="38" y="16"/>
                      </a:lnTo>
                      <a:lnTo>
                        <a:pt x="38" y="15"/>
                      </a:lnTo>
                      <a:lnTo>
                        <a:pt x="38" y="14"/>
                      </a:lnTo>
                      <a:lnTo>
                        <a:pt x="37" y="12"/>
                      </a:lnTo>
                      <a:lnTo>
                        <a:pt x="37" y="11"/>
                      </a:lnTo>
                      <a:lnTo>
                        <a:pt x="37" y="9"/>
                      </a:lnTo>
                      <a:lnTo>
                        <a:pt x="36" y="8"/>
                      </a:lnTo>
                      <a:lnTo>
                        <a:pt x="36" y="7"/>
                      </a:lnTo>
                      <a:lnTo>
                        <a:pt x="36" y="6"/>
                      </a:lnTo>
                      <a:lnTo>
                        <a:pt x="35" y="5"/>
                      </a:lnTo>
                      <a:lnTo>
                        <a:pt x="34" y="4"/>
                      </a:lnTo>
                      <a:lnTo>
                        <a:pt x="34" y="3"/>
                      </a:lnTo>
                      <a:lnTo>
                        <a:pt x="33" y="2"/>
                      </a:lnTo>
                      <a:lnTo>
                        <a:pt x="32" y="2"/>
                      </a:lnTo>
                      <a:lnTo>
                        <a:pt x="31" y="1"/>
                      </a:lnTo>
                      <a:lnTo>
                        <a:pt x="30" y="1"/>
                      </a:lnTo>
                      <a:lnTo>
                        <a:pt x="29" y="1"/>
                      </a:lnTo>
                      <a:lnTo>
                        <a:pt x="28" y="0"/>
                      </a:lnTo>
                      <a:lnTo>
                        <a:pt x="27" y="0"/>
                      </a:lnTo>
                      <a:lnTo>
                        <a:pt x="26" y="0"/>
                      </a:lnTo>
                      <a:lnTo>
                        <a:pt x="25" y="0"/>
                      </a:lnTo>
                      <a:lnTo>
                        <a:pt x="24" y="0"/>
                      </a:lnTo>
                      <a:lnTo>
                        <a:pt x="23" y="1"/>
                      </a:lnTo>
                      <a:lnTo>
                        <a:pt x="21" y="1"/>
                      </a:lnTo>
                      <a:lnTo>
                        <a:pt x="20" y="1"/>
                      </a:lnTo>
                      <a:lnTo>
                        <a:pt x="19" y="2"/>
                      </a:lnTo>
                      <a:lnTo>
                        <a:pt x="18" y="2"/>
                      </a:lnTo>
                      <a:lnTo>
                        <a:pt x="17" y="3"/>
                      </a:lnTo>
                      <a:lnTo>
                        <a:pt x="15" y="4"/>
                      </a:lnTo>
                      <a:lnTo>
                        <a:pt x="14" y="5"/>
                      </a:lnTo>
                      <a:lnTo>
                        <a:pt x="13" y="6"/>
                      </a:lnTo>
                      <a:lnTo>
                        <a:pt x="12" y="7"/>
                      </a:lnTo>
                      <a:lnTo>
                        <a:pt x="11" y="8"/>
                      </a:lnTo>
                      <a:lnTo>
                        <a:pt x="10" y="9"/>
                      </a:lnTo>
                      <a:lnTo>
                        <a:pt x="9" y="11"/>
                      </a:lnTo>
                      <a:lnTo>
                        <a:pt x="8" y="12"/>
                      </a:lnTo>
                      <a:lnTo>
                        <a:pt x="7" y="14"/>
                      </a:lnTo>
                      <a:lnTo>
                        <a:pt x="7" y="15"/>
                      </a:lnTo>
                      <a:lnTo>
                        <a:pt x="5" y="16"/>
                      </a:lnTo>
                      <a:lnTo>
                        <a:pt x="4" y="18"/>
                      </a:lnTo>
                      <a:lnTo>
                        <a:pt x="3" y="19"/>
                      </a:lnTo>
                      <a:lnTo>
                        <a:pt x="3" y="21"/>
                      </a:lnTo>
                      <a:lnTo>
                        <a:pt x="2" y="22"/>
                      </a:lnTo>
                      <a:lnTo>
                        <a:pt x="2" y="24"/>
                      </a:lnTo>
                      <a:lnTo>
                        <a:pt x="1" y="25"/>
                      </a:lnTo>
                      <a:lnTo>
                        <a:pt x="1" y="28"/>
                      </a:lnTo>
                      <a:lnTo>
                        <a:pt x="1" y="29"/>
                      </a:lnTo>
                      <a:lnTo>
                        <a:pt x="0" y="31"/>
                      </a:lnTo>
                      <a:lnTo>
                        <a:pt x="0" y="32"/>
                      </a:lnTo>
                      <a:lnTo>
                        <a:pt x="0" y="33"/>
                      </a:lnTo>
                      <a:lnTo>
                        <a:pt x="0" y="35"/>
                      </a:lnTo>
                      <a:lnTo>
                        <a:pt x="0" y="36"/>
                      </a:lnTo>
                      <a:lnTo>
                        <a:pt x="0" y="38"/>
                      </a:lnTo>
                      <a:lnTo>
                        <a:pt x="0" y="39"/>
                      </a:lnTo>
                      <a:lnTo>
                        <a:pt x="1" y="40"/>
                      </a:lnTo>
                      <a:lnTo>
                        <a:pt x="1" y="41"/>
                      </a:lnTo>
                      <a:lnTo>
                        <a:pt x="1" y="42"/>
                      </a:lnTo>
                      <a:lnTo>
                        <a:pt x="2" y="44"/>
                      </a:lnTo>
                      <a:lnTo>
                        <a:pt x="2" y="45"/>
                      </a:lnTo>
                      <a:lnTo>
                        <a:pt x="3" y="46"/>
                      </a:lnTo>
                      <a:lnTo>
                        <a:pt x="4" y="47"/>
                      </a:lnTo>
                      <a:lnTo>
                        <a:pt x="4" y="48"/>
                      </a:lnTo>
                      <a:lnTo>
                        <a:pt x="5" y="49"/>
                      </a:lnTo>
                      <a:lnTo>
                        <a:pt x="7" y="49"/>
                      </a:lnTo>
                      <a:lnTo>
                        <a:pt x="8" y="50"/>
                      </a:lnTo>
                      <a:lnTo>
                        <a:pt x="9" y="50"/>
                      </a:lnTo>
                      <a:lnTo>
                        <a:pt x="10" y="51"/>
                      </a:lnTo>
                      <a:lnTo>
                        <a:pt x="11" y="51"/>
                      </a:lnTo>
                      <a:lnTo>
                        <a:pt x="12" y="51"/>
                      </a:lnTo>
                      <a:lnTo>
                        <a:pt x="13" y="51"/>
                      </a:lnTo>
                      <a:lnTo>
                        <a:pt x="14" y="51"/>
                      </a:lnTo>
                      <a:lnTo>
                        <a:pt x="15" y="51"/>
                      </a:lnTo>
                      <a:lnTo>
                        <a:pt x="16" y="51"/>
                      </a:lnTo>
                      <a:lnTo>
                        <a:pt x="17" y="50"/>
                      </a:lnTo>
                      <a:lnTo>
                        <a:pt x="18" y="50"/>
                      </a:lnTo>
                      <a:lnTo>
                        <a:pt x="19" y="49"/>
                      </a:lnTo>
                      <a:lnTo>
                        <a:pt x="20" y="49"/>
                      </a:lnTo>
                      <a:lnTo>
                        <a:pt x="21" y="48"/>
                      </a:lnTo>
                      <a:lnTo>
                        <a:pt x="23" y="47"/>
                      </a:lnTo>
                      <a:lnTo>
                        <a:pt x="25" y="46"/>
                      </a:lnTo>
                      <a:lnTo>
                        <a:pt x="26" y="45"/>
                      </a:lnTo>
                      <a:lnTo>
                        <a:pt x="27" y="44"/>
                      </a:lnTo>
                      <a:lnTo>
                        <a:pt x="28" y="42"/>
                      </a:lnTo>
                      <a:lnTo>
                        <a:pt x="29" y="41"/>
                      </a:lnTo>
                      <a:lnTo>
                        <a:pt x="30" y="40"/>
                      </a:lnTo>
                      <a:lnTo>
                        <a:pt x="31" y="39"/>
                      </a:lnTo>
                      <a:lnTo>
                        <a:pt x="31" y="38"/>
                      </a:lnTo>
                      <a:lnTo>
                        <a:pt x="32" y="36"/>
                      </a:lnTo>
                      <a:lnTo>
                        <a:pt x="33" y="35"/>
                      </a:lnTo>
                      <a:lnTo>
                        <a:pt x="34" y="33"/>
                      </a:lnTo>
                      <a:lnTo>
                        <a:pt x="35" y="32"/>
                      </a:lnTo>
                      <a:lnTo>
                        <a:pt x="35" y="31"/>
                      </a:lnTo>
                      <a:lnTo>
                        <a:pt x="36" y="29"/>
                      </a:lnTo>
                      <a:lnTo>
                        <a:pt x="36" y="28"/>
                      </a:lnTo>
                      <a:lnTo>
                        <a:pt x="37" y="25"/>
                      </a:lnTo>
                      <a:close/>
                    </a:path>
                  </a:pathLst>
                </a:custGeom>
                <a:noFill/>
                <a:ln w="19050" cmpd="sng">
                  <a:solidFill>
                    <a:srgbClr val="0000CC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2342" name="Freeform 390"/>
                <p:cNvSpPr>
                  <a:spLocks/>
                </p:cNvSpPr>
                <p:nvPr/>
              </p:nvSpPr>
              <p:spPr bwMode="auto">
                <a:xfrm>
                  <a:off x="4968" y="261"/>
                  <a:ext cx="37" cy="18"/>
                </a:xfrm>
                <a:custGeom>
                  <a:avLst/>
                  <a:gdLst>
                    <a:gd name="T0" fmla="*/ 37 w 38"/>
                    <a:gd name="T1" fmla="*/ 26 h 26"/>
                    <a:gd name="T2" fmla="*/ 37 w 38"/>
                    <a:gd name="T3" fmla="*/ 23 h 26"/>
                    <a:gd name="T4" fmla="*/ 38 w 38"/>
                    <a:gd name="T5" fmla="*/ 22 h 26"/>
                    <a:gd name="T6" fmla="*/ 38 w 38"/>
                    <a:gd name="T7" fmla="*/ 20 h 26"/>
                    <a:gd name="T8" fmla="*/ 38 w 38"/>
                    <a:gd name="T9" fmla="*/ 19 h 26"/>
                    <a:gd name="T10" fmla="*/ 38 w 38"/>
                    <a:gd name="T11" fmla="*/ 17 h 26"/>
                    <a:gd name="T12" fmla="*/ 38 w 38"/>
                    <a:gd name="T13" fmla="*/ 16 h 26"/>
                    <a:gd name="T14" fmla="*/ 38 w 38"/>
                    <a:gd name="T15" fmla="*/ 15 h 26"/>
                    <a:gd name="T16" fmla="*/ 38 w 38"/>
                    <a:gd name="T17" fmla="*/ 13 h 26"/>
                    <a:gd name="T18" fmla="*/ 38 w 38"/>
                    <a:gd name="T19" fmla="*/ 12 h 26"/>
                    <a:gd name="T20" fmla="*/ 37 w 38"/>
                    <a:gd name="T21" fmla="*/ 11 h 26"/>
                    <a:gd name="T22" fmla="*/ 37 w 38"/>
                    <a:gd name="T23" fmla="*/ 10 h 26"/>
                    <a:gd name="T24" fmla="*/ 37 w 38"/>
                    <a:gd name="T25" fmla="*/ 7 h 26"/>
                    <a:gd name="T26" fmla="*/ 36 w 38"/>
                    <a:gd name="T27" fmla="*/ 6 h 26"/>
                    <a:gd name="T28" fmla="*/ 36 w 38"/>
                    <a:gd name="T29" fmla="*/ 5 h 26"/>
                    <a:gd name="T30" fmla="*/ 34 w 38"/>
                    <a:gd name="T31" fmla="*/ 4 h 26"/>
                    <a:gd name="T32" fmla="*/ 33 w 38"/>
                    <a:gd name="T33" fmla="*/ 3 h 26"/>
                    <a:gd name="T34" fmla="*/ 32 w 38"/>
                    <a:gd name="T35" fmla="*/ 2 h 26"/>
                    <a:gd name="T36" fmla="*/ 31 w 38"/>
                    <a:gd name="T37" fmla="*/ 2 h 26"/>
                    <a:gd name="T38" fmla="*/ 30 w 38"/>
                    <a:gd name="T39" fmla="*/ 1 h 26"/>
                    <a:gd name="T40" fmla="*/ 29 w 38"/>
                    <a:gd name="T41" fmla="*/ 0 h 26"/>
                    <a:gd name="T42" fmla="*/ 28 w 38"/>
                    <a:gd name="T43" fmla="*/ 0 h 26"/>
                    <a:gd name="T44" fmla="*/ 27 w 38"/>
                    <a:gd name="T45" fmla="*/ 0 h 26"/>
                    <a:gd name="T46" fmla="*/ 26 w 38"/>
                    <a:gd name="T47" fmla="*/ 0 h 26"/>
                    <a:gd name="T48" fmla="*/ 24 w 38"/>
                    <a:gd name="T49" fmla="*/ 0 h 26"/>
                    <a:gd name="T50" fmla="*/ 23 w 38"/>
                    <a:gd name="T51" fmla="*/ 0 h 26"/>
                    <a:gd name="T52" fmla="*/ 22 w 38"/>
                    <a:gd name="T53" fmla="*/ 0 h 26"/>
                    <a:gd name="T54" fmla="*/ 21 w 38"/>
                    <a:gd name="T55" fmla="*/ 1 h 26"/>
                    <a:gd name="T56" fmla="*/ 20 w 38"/>
                    <a:gd name="T57" fmla="*/ 1 h 26"/>
                    <a:gd name="T58" fmla="*/ 18 w 38"/>
                    <a:gd name="T59" fmla="*/ 2 h 26"/>
                    <a:gd name="T60" fmla="*/ 17 w 38"/>
                    <a:gd name="T61" fmla="*/ 2 h 26"/>
                    <a:gd name="T62" fmla="*/ 16 w 38"/>
                    <a:gd name="T63" fmla="*/ 3 h 26"/>
                    <a:gd name="T64" fmla="*/ 15 w 38"/>
                    <a:gd name="T65" fmla="*/ 4 h 26"/>
                    <a:gd name="T66" fmla="*/ 14 w 38"/>
                    <a:gd name="T67" fmla="*/ 4 h 26"/>
                    <a:gd name="T68" fmla="*/ 12 w 38"/>
                    <a:gd name="T69" fmla="*/ 5 h 26"/>
                    <a:gd name="T70" fmla="*/ 11 w 38"/>
                    <a:gd name="T71" fmla="*/ 6 h 26"/>
                    <a:gd name="T72" fmla="*/ 10 w 38"/>
                    <a:gd name="T73" fmla="*/ 7 h 26"/>
                    <a:gd name="T74" fmla="*/ 9 w 38"/>
                    <a:gd name="T75" fmla="*/ 10 h 26"/>
                    <a:gd name="T76" fmla="*/ 8 w 38"/>
                    <a:gd name="T77" fmla="*/ 11 h 26"/>
                    <a:gd name="T78" fmla="*/ 7 w 38"/>
                    <a:gd name="T79" fmla="*/ 12 h 26"/>
                    <a:gd name="T80" fmla="*/ 7 w 38"/>
                    <a:gd name="T81" fmla="*/ 13 h 26"/>
                    <a:gd name="T82" fmla="*/ 6 w 38"/>
                    <a:gd name="T83" fmla="*/ 15 h 26"/>
                    <a:gd name="T84" fmla="*/ 5 w 38"/>
                    <a:gd name="T85" fmla="*/ 16 h 26"/>
                    <a:gd name="T86" fmla="*/ 4 w 38"/>
                    <a:gd name="T87" fmla="*/ 17 h 26"/>
                    <a:gd name="T88" fmla="*/ 4 w 38"/>
                    <a:gd name="T89" fmla="*/ 19 h 26"/>
                    <a:gd name="T90" fmla="*/ 2 w 38"/>
                    <a:gd name="T91" fmla="*/ 20 h 26"/>
                    <a:gd name="T92" fmla="*/ 1 w 38"/>
                    <a:gd name="T93" fmla="*/ 22 h 26"/>
                    <a:gd name="T94" fmla="*/ 1 w 38"/>
                    <a:gd name="T95" fmla="*/ 23 h 26"/>
                    <a:gd name="T96" fmla="*/ 0 w 38"/>
                    <a:gd name="T97" fmla="*/ 26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38" h="26">
                      <a:moveTo>
                        <a:pt x="37" y="26"/>
                      </a:moveTo>
                      <a:lnTo>
                        <a:pt x="37" y="23"/>
                      </a:lnTo>
                      <a:lnTo>
                        <a:pt x="38" y="22"/>
                      </a:lnTo>
                      <a:lnTo>
                        <a:pt x="38" y="20"/>
                      </a:lnTo>
                      <a:lnTo>
                        <a:pt x="38" y="19"/>
                      </a:lnTo>
                      <a:lnTo>
                        <a:pt x="38" y="17"/>
                      </a:lnTo>
                      <a:lnTo>
                        <a:pt x="38" y="16"/>
                      </a:lnTo>
                      <a:lnTo>
                        <a:pt x="38" y="15"/>
                      </a:lnTo>
                      <a:lnTo>
                        <a:pt x="38" y="13"/>
                      </a:lnTo>
                      <a:lnTo>
                        <a:pt x="38" y="12"/>
                      </a:lnTo>
                      <a:lnTo>
                        <a:pt x="37" y="11"/>
                      </a:lnTo>
                      <a:lnTo>
                        <a:pt x="37" y="10"/>
                      </a:lnTo>
                      <a:lnTo>
                        <a:pt x="37" y="7"/>
                      </a:lnTo>
                      <a:lnTo>
                        <a:pt x="36" y="6"/>
                      </a:lnTo>
                      <a:lnTo>
                        <a:pt x="36" y="5"/>
                      </a:lnTo>
                      <a:lnTo>
                        <a:pt x="34" y="4"/>
                      </a:lnTo>
                      <a:lnTo>
                        <a:pt x="33" y="3"/>
                      </a:lnTo>
                      <a:lnTo>
                        <a:pt x="32" y="2"/>
                      </a:lnTo>
                      <a:lnTo>
                        <a:pt x="31" y="2"/>
                      </a:lnTo>
                      <a:lnTo>
                        <a:pt x="30" y="1"/>
                      </a:lnTo>
                      <a:lnTo>
                        <a:pt x="29" y="0"/>
                      </a:lnTo>
                      <a:lnTo>
                        <a:pt x="28" y="0"/>
                      </a:lnTo>
                      <a:lnTo>
                        <a:pt x="27" y="0"/>
                      </a:lnTo>
                      <a:lnTo>
                        <a:pt x="26" y="0"/>
                      </a:lnTo>
                      <a:lnTo>
                        <a:pt x="24" y="0"/>
                      </a:lnTo>
                      <a:lnTo>
                        <a:pt x="23" y="0"/>
                      </a:lnTo>
                      <a:lnTo>
                        <a:pt x="22" y="0"/>
                      </a:lnTo>
                      <a:lnTo>
                        <a:pt x="21" y="1"/>
                      </a:lnTo>
                      <a:lnTo>
                        <a:pt x="20" y="1"/>
                      </a:lnTo>
                      <a:lnTo>
                        <a:pt x="18" y="2"/>
                      </a:lnTo>
                      <a:lnTo>
                        <a:pt x="17" y="2"/>
                      </a:lnTo>
                      <a:lnTo>
                        <a:pt x="16" y="3"/>
                      </a:lnTo>
                      <a:lnTo>
                        <a:pt x="15" y="4"/>
                      </a:lnTo>
                      <a:lnTo>
                        <a:pt x="14" y="4"/>
                      </a:lnTo>
                      <a:lnTo>
                        <a:pt x="12" y="5"/>
                      </a:lnTo>
                      <a:lnTo>
                        <a:pt x="11" y="6"/>
                      </a:lnTo>
                      <a:lnTo>
                        <a:pt x="10" y="7"/>
                      </a:lnTo>
                      <a:lnTo>
                        <a:pt x="9" y="10"/>
                      </a:lnTo>
                      <a:lnTo>
                        <a:pt x="8" y="11"/>
                      </a:lnTo>
                      <a:lnTo>
                        <a:pt x="7" y="12"/>
                      </a:lnTo>
                      <a:lnTo>
                        <a:pt x="7" y="13"/>
                      </a:lnTo>
                      <a:lnTo>
                        <a:pt x="6" y="15"/>
                      </a:lnTo>
                      <a:lnTo>
                        <a:pt x="5" y="16"/>
                      </a:lnTo>
                      <a:lnTo>
                        <a:pt x="4" y="17"/>
                      </a:lnTo>
                      <a:lnTo>
                        <a:pt x="4" y="19"/>
                      </a:lnTo>
                      <a:lnTo>
                        <a:pt x="2" y="20"/>
                      </a:lnTo>
                      <a:lnTo>
                        <a:pt x="1" y="22"/>
                      </a:lnTo>
                      <a:lnTo>
                        <a:pt x="1" y="23"/>
                      </a:lnTo>
                      <a:lnTo>
                        <a:pt x="0" y="26"/>
                      </a:lnTo>
                    </a:path>
                  </a:pathLst>
                </a:custGeom>
                <a:noFill/>
                <a:ln w="19050" cmpd="sng">
                  <a:solidFill>
                    <a:srgbClr val="0000CC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2343" name="Line 391"/>
                <p:cNvSpPr>
                  <a:spLocks noChangeShapeType="1"/>
                </p:cNvSpPr>
                <p:nvPr/>
              </p:nvSpPr>
              <p:spPr bwMode="auto">
                <a:xfrm flipH="1">
                  <a:off x="4999" y="279"/>
                  <a:ext cx="0" cy="12"/>
                </a:xfrm>
                <a:prstGeom prst="line">
                  <a:avLst/>
                </a:prstGeom>
                <a:noFill/>
                <a:ln w="19050">
                  <a:solidFill>
                    <a:srgbClr val="0000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2344" name="Freeform 392"/>
                <p:cNvSpPr>
                  <a:spLocks/>
                </p:cNvSpPr>
                <p:nvPr/>
              </p:nvSpPr>
              <p:spPr bwMode="auto">
                <a:xfrm>
                  <a:off x="4968" y="291"/>
                  <a:ext cx="31" cy="25"/>
                </a:xfrm>
                <a:custGeom>
                  <a:avLst/>
                  <a:gdLst>
                    <a:gd name="T0" fmla="*/ 1 w 37"/>
                    <a:gd name="T1" fmla="*/ 0 h 26"/>
                    <a:gd name="T2" fmla="*/ 1 w 37"/>
                    <a:gd name="T3" fmla="*/ 1 h 26"/>
                    <a:gd name="T4" fmla="*/ 1 w 37"/>
                    <a:gd name="T5" fmla="*/ 4 h 26"/>
                    <a:gd name="T6" fmla="*/ 0 w 37"/>
                    <a:gd name="T7" fmla="*/ 5 h 26"/>
                    <a:gd name="T8" fmla="*/ 0 w 37"/>
                    <a:gd name="T9" fmla="*/ 7 h 26"/>
                    <a:gd name="T10" fmla="*/ 0 w 37"/>
                    <a:gd name="T11" fmla="*/ 8 h 26"/>
                    <a:gd name="T12" fmla="*/ 0 w 37"/>
                    <a:gd name="T13" fmla="*/ 10 h 26"/>
                    <a:gd name="T14" fmla="*/ 0 w 37"/>
                    <a:gd name="T15" fmla="*/ 11 h 26"/>
                    <a:gd name="T16" fmla="*/ 0 w 37"/>
                    <a:gd name="T17" fmla="*/ 12 h 26"/>
                    <a:gd name="T18" fmla="*/ 0 w 37"/>
                    <a:gd name="T19" fmla="*/ 14 h 26"/>
                    <a:gd name="T20" fmla="*/ 1 w 37"/>
                    <a:gd name="T21" fmla="*/ 15 h 26"/>
                    <a:gd name="T22" fmla="*/ 1 w 37"/>
                    <a:gd name="T23" fmla="*/ 16 h 26"/>
                    <a:gd name="T24" fmla="*/ 1 w 37"/>
                    <a:gd name="T25" fmla="*/ 17 h 26"/>
                    <a:gd name="T26" fmla="*/ 2 w 37"/>
                    <a:gd name="T27" fmla="*/ 18 h 26"/>
                    <a:gd name="T28" fmla="*/ 2 w 37"/>
                    <a:gd name="T29" fmla="*/ 19 h 26"/>
                    <a:gd name="T30" fmla="*/ 3 w 37"/>
                    <a:gd name="T31" fmla="*/ 21 h 26"/>
                    <a:gd name="T32" fmla="*/ 4 w 37"/>
                    <a:gd name="T33" fmla="*/ 22 h 26"/>
                    <a:gd name="T34" fmla="*/ 4 w 37"/>
                    <a:gd name="T35" fmla="*/ 23 h 26"/>
                    <a:gd name="T36" fmla="*/ 5 w 37"/>
                    <a:gd name="T37" fmla="*/ 23 h 26"/>
                    <a:gd name="T38" fmla="*/ 6 w 37"/>
                    <a:gd name="T39" fmla="*/ 24 h 26"/>
                    <a:gd name="T40" fmla="*/ 8 w 37"/>
                    <a:gd name="T41" fmla="*/ 24 h 26"/>
                    <a:gd name="T42" fmla="*/ 9 w 37"/>
                    <a:gd name="T43" fmla="*/ 25 h 26"/>
                    <a:gd name="T44" fmla="*/ 10 w 37"/>
                    <a:gd name="T45" fmla="*/ 25 h 26"/>
                    <a:gd name="T46" fmla="*/ 11 w 37"/>
                    <a:gd name="T47" fmla="*/ 25 h 26"/>
                    <a:gd name="T48" fmla="*/ 12 w 37"/>
                    <a:gd name="T49" fmla="*/ 26 h 26"/>
                    <a:gd name="T50" fmla="*/ 13 w 37"/>
                    <a:gd name="T51" fmla="*/ 26 h 26"/>
                    <a:gd name="T52" fmla="*/ 14 w 37"/>
                    <a:gd name="T53" fmla="*/ 26 h 26"/>
                    <a:gd name="T54" fmla="*/ 15 w 37"/>
                    <a:gd name="T55" fmla="*/ 25 h 26"/>
                    <a:gd name="T56" fmla="*/ 16 w 37"/>
                    <a:gd name="T57" fmla="*/ 25 h 26"/>
                    <a:gd name="T58" fmla="*/ 17 w 37"/>
                    <a:gd name="T59" fmla="*/ 25 h 26"/>
                    <a:gd name="T60" fmla="*/ 18 w 37"/>
                    <a:gd name="T61" fmla="*/ 24 h 26"/>
                    <a:gd name="T62" fmla="*/ 19 w 37"/>
                    <a:gd name="T63" fmla="*/ 24 h 26"/>
                    <a:gd name="T64" fmla="*/ 20 w 37"/>
                    <a:gd name="T65" fmla="*/ 23 h 26"/>
                    <a:gd name="T66" fmla="*/ 21 w 37"/>
                    <a:gd name="T67" fmla="*/ 23 h 26"/>
                    <a:gd name="T68" fmla="*/ 24 w 37"/>
                    <a:gd name="T69" fmla="*/ 22 h 26"/>
                    <a:gd name="T70" fmla="*/ 25 w 37"/>
                    <a:gd name="T71" fmla="*/ 21 h 26"/>
                    <a:gd name="T72" fmla="*/ 26 w 37"/>
                    <a:gd name="T73" fmla="*/ 19 h 26"/>
                    <a:gd name="T74" fmla="*/ 27 w 37"/>
                    <a:gd name="T75" fmla="*/ 18 h 26"/>
                    <a:gd name="T76" fmla="*/ 28 w 37"/>
                    <a:gd name="T77" fmla="*/ 17 h 26"/>
                    <a:gd name="T78" fmla="*/ 29 w 37"/>
                    <a:gd name="T79" fmla="*/ 16 h 26"/>
                    <a:gd name="T80" fmla="*/ 30 w 37"/>
                    <a:gd name="T81" fmla="*/ 15 h 26"/>
                    <a:gd name="T82" fmla="*/ 31 w 37"/>
                    <a:gd name="T83" fmla="*/ 14 h 26"/>
                    <a:gd name="T84" fmla="*/ 32 w 37"/>
                    <a:gd name="T85" fmla="*/ 12 h 26"/>
                    <a:gd name="T86" fmla="*/ 32 w 37"/>
                    <a:gd name="T87" fmla="*/ 11 h 26"/>
                    <a:gd name="T88" fmla="*/ 33 w 37"/>
                    <a:gd name="T89" fmla="*/ 10 h 26"/>
                    <a:gd name="T90" fmla="*/ 34 w 37"/>
                    <a:gd name="T91" fmla="*/ 8 h 26"/>
                    <a:gd name="T92" fmla="*/ 35 w 37"/>
                    <a:gd name="T93" fmla="*/ 7 h 26"/>
                    <a:gd name="T94" fmla="*/ 35 w 37"/>
                    <a:gd name="T95" fmla="*/ 5 h 26"/>
                    <a:gd name="T96" fmla="*/ 36 w 37"/>
                    <a:gd name="T97" fmla="*/ 4 h 26"/>
                    <a:gd name="T98" fmla="*/ 36 w 37"/>
                    <a:gd name="T99" fmla="*/ 1 h 26"/>
                    <a:gd name="T100" fmla="*/ 37 w 37"/>
                    <a:gd name="T101" fmla="*/ 0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37" h="26">
                      <a:moveTo>
                        <a:pt x="1" y="0"/>
                      </a:moveTo>
                      <a:lnTo>
                        <a:pt x="1" y="1"/>
                      </a:lnTo>
                      <a:lnTo>
                        <a:pt x="1" y="4"/>
                      </a:lnTo>
                      <a:lnTo>
                        <a:pt x="0" y="5"/>
                      </a:lnTo>
                      <a:lnTo>
                        <a:pt x="0" y="7"/>
                      </a:lnTo>
                      <a:lnTo>
                        <a:pt x="0" y="8"/>
                      </a:lnTo>
                      <a:lnTo>
                        <a:pt x="0" y="10"/>
                      </a:lnTo>
                      <a:lnTo>
                        <a:pt x="0" y="11"/>
                      </a:lnTo>
                      <a:lnTo>
                        <a:pt x="0" y="12"/>
                      </a:lnTo>
                      <a:lnTo>
                        <a:pt x="0" y="14"/>
                      </a:lnTo>
                      <a:lnTo>
                        <a:pt x="1" y="15"/>
                      </a:lnTo>
                      <a:lnTo>
                        <a:pt x="1" y="16"/>
                      </a:lnTo>
                      <a:lnTo>
                        <a:pt x="1" y="17"/>
                      </a:lnTo>
                      <a:lnTo>
                        <a:pt x="2" y="18"/>
                      </a:lnTo>
                      <a:lnTo>
                        <a:pt x="2" y="19"/>
                      </a:lnTo>
                      <a:lnTo>
                        <a:pt x="3" y="21"/>
                      </a:lnTo>
                      <a:lnTo>
                        <a:pt x="4" y="22"/>
                      </a:lnTo>
                      <a:lnTo>
                        <a:pt x="4" y="23"/>
                      </a:lnTo>
                      <a:lnTo>
                        <a:pt x="5" y="23"/>
                      </a:lnTo>
                      <a:lnTo>
                        <a:pt x="6" y="24"/>
                      </a:lnTo>
                      <a:lnTo>
                        <a:pt x="8" y="24"/>
                      </a:lnTo>
                      <a:lnTo>
                        <a:pt x="9" y="25"/>
                      </a:lnTo>
                      <a:lnTo>
                        <a:pt x="10" y="25"/>
                      </a:lnTo>
                      <a:lnTo>
                        <a:pt x="11" y="25"/>
                      </a:lnTo>
                      <a:lnTo>
                        <a:pt x="12" y="26"/>
                      </a:lnTo>
                      <a:lnTo>
                        <a:pt x="13" y="26"/>
                      </a:lnTo>
                      <a:lnTo>
                        <a:pt x="14" y="26"/>
                      </a:lnTo>
                      <a:lnTo>
                        <a:pt x="15" y="25"/>
                      </a:lnTo>
                      <a:lnTo>
                        <a:pt x="16" y="25"/>
                      </a:lnTo>
                      <a:lnTo>
                        <a:pt x="17" y="25"/>
                      </a:lnTo>
                      <a:lnTo>
                        <a:pt x="18" y="24"/>
                      </a:lnTo>
                      <a:lnTo>
                        <a:pt x="19" y="24"/>
                      </a:lnTo>
                      <a:lnTo>
                        <a:pt x="20" y="23"/>
                      </a:lnTo>
                      <a:lnTo>
                        <a:pt x="21" y="23"/>
                      </a:lnTo>
                      <a:lnTo>
                        <a:pt x="24" y="22"/>
                      </a:lnTo>
                      <a:lnTo>
                        <a:pt x="25" y="21"/>
                      </a:lnTo>
                      <a:lnTo>
                        <a:pt x="26" y="19"/>
                      </a:lnTo>
                      <a:lnTo>
                        <a:pt x="27" y="18"/>
                      </a:lnTo>
                      <a:lnTo>
                        <a:pt x="28" y="17"/>
                      </a:lnTo>
                      <a:lnTo>
                        <a:pt x="29" y="16"/>
                      </a:lnTo>
                      <a:lnTo>
                        <a:pt x="30" y="15"/>
                      </a:lnTo>
                      <a:lnTo>
                        <a:pt x="31" y="14"/>
                      </a:lnTo>
                      <a:lnTo>
                        <a:pt x="32" y="12"/>
                      </a:lnTo>
                      <a:lnTo>
                        <a:pt x="32" y="11"/>
                      </a:lnTo>
                      <a:lnTo>
                        <a:pt x="33" y="10"/>
                      </a:lnTo>
                      <a:lnTo>
                        <a:pt x="34" y="8"/>
                      </a:lnTo>
                      <a:lnTo>
                        <a:pt x="35" y="7"/>
                      </a:lnTo>
                      <a:lnTo>
                        <a:pt x="35" y="5"/>
                      </a:lnTo>
                      <a:lnTo>
                        <a:pt x="36" y="4"/>
                      </a:lnTo>
                      <a:lnTo>
                        <a:pt x="36" y="1"/>
                      </a:lnTo>
                      <a:lnTo>
                        <a:pt x="37" y="0"/>
                      </a:lnTo>
                    </a:path>
                  </a:pathLst>
                </a:custGeom>
                <a:noFill/>
                <a:ln w="19050" cmpd="sng">
                  <a:solidFill>
                    <a:srgbClr val="0000CC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2345" name="Line 393"/>
                <p:cNvSpPr>
                  <a:spLocks noChangeShapeType="1"/>
                </p:cNvSpPr>
                <p:nvPr/>
              </p:nvSpPr>
              <p:spPr bwMode="auto">
                <a:xfrm flipV="1">
                  <a:off x="4968" y="279"/>
                  <a:ext cx="0" cy="12"/>
                </a:xfrm>
                <a:prstGeom prst="line">
                  <a:avLst/>
                </a:prstGeom>
                <a:noFill/>
                <a:ln w="19050">
                  <a:solidFill>
                    <a:srgbClr val="0000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</p:grpSp>
      <p:grpSp>
        <p:nvGrpSpPr>
          <p:cNvPr id="382346" name="Group 394"/>
          <p:cNvGrpSpPr>
            <a:grpSpLocks/>
          </p:cNvGrpSpPr>
          <p:nvPr/>
        </p:nvGrpSpPr>
        <p:grpSpPr bwMode="auto">
          <a:xfrm>
            <a:off x="7531100" y="106363"/>
            <a:ext cx="673100" cy="539750"/>
            <a:chOff x="4744" y="67"/>
            <a:chExt cx="424" cy="340"/>
          </a:xfrm>
        </p:grpSpPr>
        <p:sp>
          <p:nvSpPr>
            <p:cNvPr id="382347" name="Line 395"/>
            <p:cNvSpPr>
              <a:spLocks noChangeShapeType="1"/>
            </p:cNvSpPr>
            <p:nvPr/>
          </p:nvSpPr>
          <p:spPr bwMode="auto">
            <a:xfrm flipV="1">
              <a:off x="4744" y="146"/>
              <a:ext cx="0" cy="261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348" name="Line 396"/>
            <p:cNvSpPr>
              <a:spLocks noChangeShapeType="1"/>
            </p:cNvSpPr>
            <p:nvPr/>
          </p:nvSpPr>
          <p:spPr bwMode="auto">
            <a:xfrm flipV="1">
              <a:off x="5168" y="146"/>
              <a:ext cx="0" cy="261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349" name="Line 397"/>
            <p:cNvSpPr>
              <a:spLocks noChangeShapeType="1"/>
            </p:cNvSpPr>
            <p:nvPr/>
          </p:nvSpPr>
          <p:spPr bwMode="auto">
            <a:xfrm>
              <a:off x="4811" y="188"/>
              <a:ext cx="297" cy="0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350" name="Freeform 398"/>
            <p:cNvSpPr>
              <a:spLocks/>
            </p:cNvSpPr>
            <p:nvPr/>
          </p:nvSpPr>
          <p:spPr bwMode="auto">
            <a:xfrm>
              <a:off x="4744" y="176"/>
              <a:ext cx="67" cy="24"/>
            </a:xfrm>
            <a:custGeom>
              <a:avLst/>
              <a:gdLst>
                <a:gd name="T0" fmla="*/ 73 w 73"/>
                <a:gd name="T1" fmla="*/ 0 h 25"/>
                <a:gd name="T2" fmla="*/ 73 w 73"/>
                <a:gd name="T3" fmla="*/ 25 h 25"/>
                <a:gd name="T4" fmla="*/ 0 w 73"/>
                <a:gd name="T5" fmla="*/ 12 h 25"/>
                <a:gd name="T6" fmla="*/ 73 w 73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25">
                  <a:moveTo>
                    <a:pt x="73" y="0"/>
                  </a:moveTo>
                  <a:lnTo>
                    <a:pt x="73" y="25"/>
                  </a:lnTo>
                  <a:lnTo>
                    <a:pt x="0" y="12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0000FF"/>
            </a:solidFill>
            <a:ln w="19050" cmpd="sng">
              <a:solidFill>
                <a:srgbClr val="0000CC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351" name="Freeform 399"/>
            <p:cNvSpPr>
              <a:spLocks/>
            </p:cNvSpPr>
            <p:nvPr/>
          </p:nvSpPr>
          <p:spPr bwMode="auto">
            <a:xfrm>
              <a:off x="4744" y="176"/>
              <a:ext cx="67" cy="24"/>
            </a:xfrm>
            <a:custGeom>
              <a:avLst/>
              <a:gdLst>
                <a:gd name="T0" fmla="*/ 73 w 73"/>
                <a:gd name="T1" fmla="*/ 0 h 25"/>
                <a:gd name="T2" fmla="*/ 73 w 73"/>
                <a:gd name="T3" fmla="*/ 25 h 25"/>
                <a:gd name="T4" fmla="*/ 0 w 73"/>
                <a:gd name="T5" fmla="*/ 12 h 25"/>
                <a:gd name="T6" fmla="*/ 73 w 73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25">
                  <a:moveTo>
                    <a:pt x="73" y="0"/>
                  </a:moveTo>
                  <a:lnTo>
                    <a:pt x="73" y="25"/>
                  </a:lnTo>
                  <a:lnTo>
                    <a:pt x="0" y="12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0000CC"/>
            </a:solidFill>
            <a:ln w="19050" cmpd="sng">
              <a:solidFill>
                <a:srgbClr val="0000CC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352" name="Freeform 400"/>
            <p:cNvSpPr>
              <a:spLocks/>
            </p:cNvSpPr>
            <p:nvPr/>
          </p:nvSpPr>
          <p:spPr bwMode="auto">
            <a:xfrm>
              <a:off x="5108" y="176"/>
              <a:ext cx="60" cy="24"/>
            </a:xfrm>
            <a:custGeom>
              <a:avLst/>
              <a:gdLst>
                <a:gd name="T0" fmla="*/ 0 w 73"/>
                <a:gd name="T1" fmla="*/ 0 h 25"/>
                <a:gd name="T2" fmla="*/ 0 w 73"/>
                <a:gd name="T3" fmla="*/ 25 h 25"/>
                <a:gd name="T4" fmla="*/ 73 w 73"/>
                <a:gd name="T5" fmla="*/ 12 h 25"/>
                <a:gd name="T6" fmla="*/ 0 w 73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25">
                  <a:moveTo>
                    <a:pt x="0" y="0"/>
                  </a:moveTo>
                  <a:lnTo>
                    <a:pt x="0" y="25"/>
                  </a:lnTo>
                  <a:lnTo>
                    <a:pt x="73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/>
            </a:solidFill>
            <a:ln w="19050" cmpd="sng">
              <a:solidFill>
                <a:srgbClr val="0000CC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353" name="Freeform 401"/>
            <p:cNvSpPr>
              <a:spLocks/>
            </p:cNvSpPr>
            <p:nvPr/>
          </p:nvSpPr>
          <p:spPr bwMode="auto">
            <a:xfrm>
              <a:off x="5108" y="176"/>
              <a:ext cx="60" cy="24"/>
            </a:xfrm>
            <a:custGeom>
              <a:avLst/>
              <a:gdLst>
                <a:gd name="T0" fmla="*/ 0 w 73"/>
                <a:gd name="T1" fmla="*/ 0 h 25"/>
                <a:gd name="T2" fmla="*/ 0 w 73"/>
                <a:gd name="T3" fmla="*/ 25 h 25"/>
                <a:gd name="T4" fmla="*/ 73 w 73"/>
                <a:gd name="T5" fmla="*/ 12 h 25"/>
                <a:gd name="T6" fmla="*/ 0 w 73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25">
                  <a:moveTo>
                    <a:pt x="0" y="0"/>
                  </a:moveTo>
                  <a:lnTo>
                    <a:pt x="0" y="25"/>
                  </a:lnTo>
                  <a:lnTo>
                    <a:pt x="73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CC"/>
            </a:solidFill>
            <a:ln w="19050" cmpd="sng">
              <a:solidFill>
                <a:srgbClr val="0000CC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354" name="Line 402"/>
            <p:cNvSpPr>
              <a:spLocks noChangeShapeType="1"/>
            </p:cNvSpPr>
            <p:nvPr/>
          </p:nvSpPr>
          <p:spPr bwMode="auto">
            <a:xfrm flipV="1">
              <a:off x="4889" y="67"/>
              <a:ext cx="49" cy="103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355" name="Freeform 403"/>
            <p:cNvSpPr>
              <a:spLocks/>
            </p:cNvSpPr>
            <p:nvPr/>
          </p:nvSpPr>
          <p:spPr bwMode="auto">
            <a:xfrm>
              <a:off x="4889" y="85"/>
              <a:ext cx="49" cy="67"/>
            </a:xfrm>
            <a:custGeom>
              <a:avLst/>
              <a:gdLst>
                <a:gd name="T0" fmla="*/ 56 w 57"/>
                <a:gd name="T1" fmla="*/ 36 h 75"/>
                <a:gd name="T2" fmla="*/ 57 w 57"/>
                <a:gd name="T3" fmla="*/ 32 h 75"/>
                <a:gd name="T4" fmla="*/ 57 w 57"/>
                <a:gd name="T5" fmla="*/ 28 h 75"/>
                <a:gd name="T6" fmla="*/ 57 w 57"/>
                <a:gd name="T7" fmla="*/ 24 h 75"/>
                <a:gd name="T8" fmla="*/ 57 w 57"/>
                <a:gd name="T9" fmla="*/ 20 h 75"/>
                <a:gd name="T10" fmla="*/ 57 w 57"/>
                <a:gd name="T11" fmla="*/ 17 h 75"/>
                <a:gd name="T12" fmla="*/ 56 w 57"/>
                <a:gd name="T13" fmla="*/ 14 h 75"/>
                <a:gd name="T14" fmla="*/ 55 w 57"/>
                <a:gd name="T15" fmla="*/ 10 h 75"/>
                <a:gd name="T16" fmla="*/ 54 w 57"/>
                <a:gd name="T17" fmla="*/ 8 h 75"/>
                <a:gd name="T18" fmla="*/ 52 w 57"/>
                <a:gd name="T19" fmla="*/ 5 h 75"/>
                <a:gd name="T20" fmla="*/ 50 w 57"/>
                <a:gd name="T21" fmla="*/ 4 h 75"/>
                <a:gd name="T22" fmla="*/ 48 w 57"/>
                <a:gd name="T23" fmla="*/ 2 h 75"/>
                <a:gd name="T24" fmla="*/ 46 w 57"/>
                <a:gd name="T25" fmla="*/ 1 h 75"/>
                <a:gd name="T26" fmla="*/ 43 w 57"/>
                <a:gd name="T27" fmla="*/ 0 h 75"/>
                <a:gd name="T28" fmla="*/ 40 w 57"/>
                <a:gd name="T29" fmla="*/ 0 h 75"/>
                <a:gd name="T30" fmla="*/ 38 w 57"/>
                <a:gd name="T31" fmla="*/ 0 h 75"/>
                <a:gd name="T32" fmla="*/ 35 w 57"/>
                <a:gd name="T33" fmla="*/ 0 h 75"/>
                <a:gd name="T34" fmla="*/ 32 w 57"/>
                <a:gd name="T35" fmla="*/ 1 h 75"/>
                <a:gd name="T36" fmla="*/ 29 w 57"/>
                <a:gd name="T37" fmla="*/ 2 h 75"/>
                <a:gd name="T38" fmla="*/ 25 w 57"/>
                <a:gd name="T39" fmla="*/ 4 h 75"/>
                <a:gd name="T40" fmla="*/ 23 w 57"/>
                <a:gd name="T41" fmla="*/ 5 h 75"/>
                <a:gd name="T42" fmla="*/ 20 w 57"/>
                <a:gd name="T43" fmla="*/ 8 h 75"/>
                <a:gd name="T44" fmla="*/ 17 w 57"/>
                <a:gd name="T45" fmla="*/ 10 h 75"/>
                <a:gd name="T46" fmla="*/ 15 w 57"/>
                <a:gd name="T47" fmla="*/ 14 h 75"/>
                <a:gd name="T48" fmla="*/ 13 w 57"/>
                <a:gd name="T49" fmla="*/ 17 h 75"/>
                <a:gd name="T50" fmla="*/ 9 w 57"/>
                <a:gd name="T51" fmla="*/ 20 h 75"/>
                <a:gd name="T52" fmla="*/ 7 w 57"/>
                <a:gd name="T53" fmla="*/ 24 h 75"/>
                <a:gd name="T54" fmla="*/ 6 w 57"/>
                <a:gd name="T55" fmla="*/ 28 h 75"/>
                <a:gd name="T56" fmla="*/ 4 w 57"/>
                <a:gd name="T57" fmla="*/ 32 h 75"/>
                <a:gd name="T58" fmla="*/ 3 w 57"/>
                <a:gd name="T59" fmla="*/ 36 h 75"/>
                <a:gd name="T60" fmla="*/ 2 w 57"/>
                <a:gd name="T61" fmla="*/ 39 h 75"/>
                <a:gd name="T62" fmla="*/ 1 w 57"/>
                <a:gd name="T63" fmla="*/ 43 h 75"/>
                <a:gd name="T64" fmla="*/ 1 w 57"/>
                <a:gd name="T65" fmla="*/ 48 h 75"/>
                <a:gd name="T66" fmla="*/ 0 w 57"/>
                <a:gd name="T67" fmla="*/ 51 h 75"/>
                <a:gd name="T68" fmla="*/ 1 w 57"/>
                <a:gd name="T69" fmla="*/ 55 h 75"/>
                <a:gd name="T70" fmla="*/ 1 w 57"/>
                <a:gd name="T71" fmla="*/ 58 h 75"/>
                <a:gd name="T72" fmla="*/ 2 w 57"/>
                <a:gd name="T73" fmla="*/ 62 h 75"/>
                <a:gd name="T74" fmla="*/ 3 w 57"/>
                <a:gd name="T75" fmla="*/ 65 h 75"/>
                <a:gd name="T76" fmla="*/ 4 w 57"/>
                <a:gd name="T77" fmla="*/ 67 h 75"/>
                <a:gd name="T78" fmla="*/ 6 w 57"/>
                <a:gd name="T79" fmla="*/ 69 h 75"/>
                <a:gd name="T80" fmla="*/ 7 w 57"/>
                <a:gd name="T81" fmla="*/ 71 h 75"/>
                <a:gd name="T82" fmla="*/ 9 w 57"/>
                <a:gd name="T83" fmla="*/ 73 h 75"/>
                <a:gd name="T84" fmla="*/ 13 w 57"/>
                <a:gd name="T85" fmla="*/ 74 h 75"/>
                <a:gd name="T86" fmla="*/ 15 w 57"/>
                <a:gd name="T87" fmla="*/ 75 h 75"/>
                <a:gd name="T88" fmla="*/ 17 w 57"/>
                <a:gd name="T89" fmla="*/ 75 h 75"/>
                <a:gd name="T90" fmla="*/ 20 w 57"/>
                <a:gd name="T91" fmla="*/ 75 h 75"/>
                <a:gd name="T92" fmla="*/ 23 w 57"/>
                <a:gd name="T93" fmla="*/ 75 h 75"/>
                <a:gd name="T94" fmla="*/ 26 w 57"/>
                <a:gd name="T95" fmla="*/ 74 h 75"/>
                <a:gd name="T96" fmla="*/ 29 w 57"/>
                <a:gd name="T97" fmla="*/ 73 h 75"/>
                <a:gd name="T98" fmla="*/ 32 w 57"/>
                <a:gd name="T99" fmla="*/ 71 h 75"/>
                <a:gd name="T100" fmla="*/ 35 w 57"/>
                <a:gd name="T101" fmla="*/ 69 h 75"/>
                <a:gd name="T102" fmla="*/ 38 w 57"/>
                <a:gd name="T103" fmla="*/ 67 h 75"/>
                <a:gd name="T104" fmla="*/ 40 w 57"/>
                <a:gd name="T105" fmla="*/ 65 h 75"/>
                <a:gd name="T106" fmla="*/ 43 w 57"/>
                <a:gd name="T107" fmla="*/ 62 h 75"/>
                <a:gd name="T108" fmla="*/ 46 w 57"/>
                <a:gd name="T109" fmla="*/ 58 h 75"/>
                <a:gd name="T110" fmla="*/ 48 w 57"/>
                <a:gd name="T111" fmla="*/ 55 h 75"/>
                <a:gd name="T112" fmla="*/ 50 w 57"/>
                <a:gd name="T113" fmla="*/ 51 h 75"/>
                <a:gd name="T114" fmla="*/ 52 w 57"/>
                <a:gd name="T115" fmla="*/ 48 h 75"/>
                <a:gd name="T116" fmla="*/ 54 w 57"/>
                <a:gd name="T117" fmla="*/ 43 h 75"/>
                <a:gd name="T118" fmla="*/ 55 w 57"/>
                <a:gd name="T119" fmla="*/ 39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7" h="75">
                  <a:moveTo>
                    <a:pt x="55" y="37"/>
                  </a:moveTo>
                  <a:lnTo>
                    <a:pt x="56" y="36"/>
                  </a:lnTo>
                  <a:lnTo>
                    <a:pt x="56" y="34"/>
                  </a:lnTo>
                  <a:lnTo>
                    <a:pt x="57" y="32"/>
                  </a:lnTo>
                  <a:lnTo>
                    <a:pt x="57" y="30"/>
                  </a:lnTo>
                  <a:lnTo>
                    <a:pt x="57" y="28"/>
                  </a:lnTo>
                  <a:lnTo>
                    <a:pt x="57" y="25"/>
                  </a:lnTo>
                  <a:lnTo>
                    <a:pt x="57" y="24"/>
                  </a:lnTo>
                  <a:lnTo>
                    <a:pt x="57" y="22"/>
                  </a:lnTo>
                  <a:lnTo>
                    <a:pt x="57" y="20"/>
                  </a:lnTo>
                  <a:lnTo>
                    <a:pt x="57" y="19"/>
                  </a:lnTo>
                  <a:lnTo>
                    <a:pt x="57" y="17"/>
                  </a:lnTo>
                  <a:lnTo>
                    <a:pt x="56" y="15"/>
                  </a:lnTo>
                  <a:lnTo>
                    <a:pt x="56" y="14"/>
                  </a:lnTo>
                  <a:lnTo>
                    <a:pt x="55" y="12"/>
                  </a:lnTo>
                  <a:lnTo>
                    <a:pt x="55" y="10"/>
                  </a:lnTo>
                  <a:lnTo>
                    <a:pt x="54" y="9"/>
                  </a:lnTo>
                  <a:lnTo>
                    <a:pt x="54" y="8"/>
                  </a:lnTo>
                  <a:lnTo>
                    <a:pt x="53" y="6"/>
                  </a:lnTo>
                  <a:lnTo>
                    <a:pt x="52" y="5"/>
                  </a:lnTo>
                  <a:lnTo>
                    <a:pt x="51" y="4"/>
                  </a:lnTo>
                  <a:lnTo>
                    <a:pt x="50" y="4"/>
                  </a:lnTo>
                  <a:lnTo>
                    <a:pt x="49" y="3"/>
                  </a:lnTo>
                  <a:lnTo>
                    <a:pt x="48" y="2"/>
                  </a:lnTo>
                  <a:lnTo>
                    <a:pt x="47" y="1"/>
                  </a:lnTo>
                  <a:lnTo>
                    <a:pt x="46" y="1"/>
                  </a:lnTo>
                  <a:lnTo>
                    <a:pt x="45" y="0"/>
                  </a:lnTo>
                  <a:lnTo>
                    <a:pt x="43" y="0"/>
                  </a:lnTo>
                  <a:lnTo>
                    <a:pt x="41" y="0"/>
                  </a:lnTo>
                  <a:lnTo>
                    <a:pt x="40" y="0"/>
                  </a:lnTo>
                  <a:lnTo>
                    <a:pt x="39" y="0"/>
                  </a:lnTo>
                  <a:lnTo>
                    <a:pt x="38" y="0"/>
                  </a:lnTo>
                  <a:lnTo>
                    <a:pt x="36" y="0"/>
                  </a:lnTo>
                  <a:lnTo>
                    <a:pt x="35" y="0"/>
                  </a:lnTo>
                  <a:lnTo>
                    <a:pt x="33" y="0"/>
                  </a:lnTo>
                  <a:lnTo>
                    <a:pt x="32" y="1"/>
                  </a:lnTo>
                  <a:lnTo>
                    <a:pt x="31" y="1"/>
                  </a:lnTo>
                  <a:lnTo>
                    <a:pt x="29" y="2"/>
                  </a:lnTo>
                  <a:lnTo>
                    <a:pt x="27" y="3"/>
                  </a:lnTo>
                  <a:lnTo>
                    <a:pt x="25" y="4"/>
                  </a:lnTo>
                  <a:lnTo>
                    <a:pt x="24" y="4"/>
                  </a:lnTo>
                  <a:lnTo>
                    <a:pt x="23" y="5"/>
                  </a:lnTo>
                  <a:lnTo>
                    <a:pt x="21" y="6"/>
                  </a:lnTo>
                  <a:lnTo>
                    <a:pt x="20" y="8"/>
                  </a:lnTo>
                  <a:lnTo>
                    <a:pt x="19" y="9"/>
                  </a:lnTo>
                  <a:lnTo>
                    <a:pt x="17" y="10"/>
                  </a:lnTo>
                  <a:lnTo>
                    <a:pt x="16" y="12"/>
                  </a:lnTo>
                  <a:lnTo>
                    <a:pt x="15" y="14"/>
                  </a:lnTo>
                  <a:lnTo>
                    <a:pt x="14" y="15"/>
                  </a:lnTo>
                  <a:lnTo>
                    <a:pt x="13" y="17"/>
                  </a:lnTo>
                  <a:lnTo>
                    <a:pt x="10" y="19"/>
                  </a:lnTo>
                  <a:lnTo>
                    <a:pt x="9" y="20"/>
                  </a:lnTo>
                  <a:lnTo>
                    <a:pt x="8" y="22"/>
                  </a:lnTo>
                  <a:lnTo>
                    <a:pt x="7" y="24"/>
                  </a:lnTo>
                  <a:lnTo>
                    <a:pt x="6" y="25"/>
                  </a:lnTo>
                  <a:lnTo>
                    <a:pt x="6" y="28"/>
                  </a:lnTo>
                  <a:lnTo>
                    <a:pt x="5" y="30"/>
                  </a:lnTo>
                  <a:lnTo>
                    <a:pt x="4" y="32"/>
                  </a:lnTo>
                  <a:lnTo>
                    <a:pt x="3" y="34"/>
                  </a:lnTo>
                  <a:lnTo>
                    <a:pt x="3" y="36"/>
                  </a:lnTo>
                  <a:lnTo>
                    <a:pt x="2" y="37"/>
                  </a:lnTo>
                  <a:lnTo>
                    <a:pt x="2" y="39"/>
                  </a:lnTo>
                  <a:lnTo>
                    <a:pt x="1" y="41"/>
                  </a:lnTo>
                  <a:lnTo>
                    <a:pt x="1" y="43"/>
                  </a:lnTo>
                  <a:lnTo>
                    <a:pt x="1" y="46"/>
                  </a:lnTo>
                  <a:lnTo>
                    <a:pt x="1" y="48"/>
                  </a:lnTo>
                  <a:lnTo>
                    <a:pt x="1" y="49"/>
                  </a:lnTo>
                  <a:lnTo>
                    <a:pt x="0" y="51"/>
                  </a:lnTo>
                  <a:lnTo>
                    <a:pt x="1" y="53"/>
                  </a:lnTo>
                  <a:lnTo>
                    <a:pt x="1" y="55"/>
                  </a:lnTo>
                  <a:lnTo>
                    <a:pt x="1" y="56"/>
                  </a:lnTo>
                  <a:lnTo>
                    <a:pt x="1" y="58"/>
                  </a:lnTo>
                  <a:lnTo>
                    <a:pt x="1" y="59"/>
                  </a:lnTo>
                  <a:lnTo>
                    <a:pt x="2" y="62"/>
                  </a:lnTo>
                  <a:lnTo>
                    <a:pt x="2" y="63"/>
                  </a:lnTo>
                  <a:lnTo>
                    <a:pt x="3" y="65"/>
                  </a:lnTo>
                  <a:lnTo>
                    <a:pt x="3" y="66"/>
                  </a:lnTo>
                  <a:lnTo>
                    <a:pt x="4" y="67"/>
                  </a:lnTo>
                  <a:lnTo>
                    <a:pt x="5" y="68"/>
                  </a:lnTo>
                  <a:lnTo>
                    <a:pt x="6" y="69"/>
                  </a:lnTo>
                  <a:lnTo>
                    <a:pt x="6" y="70"/>
                  </a:lnTo>
                  <a:lnTo>
                    <a:pt x="7" y="71"/>
                  </a:lnTo>
                  <a:lnTo>
                    <a:pt x="8" y="72"/>
                  </a:lnTo>
                  <a:lnTo>
                    <a:pt x="9" y="73"/>
                  </a:lnTo>
                  <a:lnTo>
                    <a:pt x="10" y="73"/>
                  </a:lnTo>
                  <a:lnTo>
                    <a:pt x="13" y="74"/>
                  </a:lnTo>
                  <a:lnTo>
                    <a:pt x="14" y="74"/>
                  </a:lnTo>
                  <a:lnTo>
                    <a:pt x="15" y="75"/>
                  </a:lnTo>
                  <a:lnTo>
                    <a:pt x="16" y="75"/>
                  </a:lnTo>
                  <a:lnTo>
                    <a:pt x="17" y="75"/>
                  </a:lnTo>
                  <a:lnTo>
                    <a:pt x="19" y="75"/>
                  </a:lnTo>
                  <a:lnTo>
                    <a:pt x="20" y="75"/>
                  </a:lnTo>
                  <a:lnTo>
                    <a:pt x="21" y="75"/>
                  </a:lnTo>
                  <a:lnTo>
                    <a:pt x="23" y="75"/>
                  </a:lnTo>
                  <a:lnTo>
                    <a:pt x="24" y="74"/>
                  </a:lnTo>
                  <a:lnTo>
                    <a:pt x="26" y="74"/>
                  </a:lnTo>
                  <a:lnTo>
                    <a:pt x="27" y="73"/>
                  </a:lnTo>
                  <a:lnTo>
                    <a:pt x="29" y="73"/>
                  </a:lnTo>
                  <a:lnTo>
                    <a:pt x="31" y="72"/>
                  </a:lnTo>
                  <a:lnTo>
                    <a:pt x="32" y="71"/>
                  </a:lnTo>
                  <a:lnTo>
                    <a:pt x="34" y="70"/>
                  </a:lnTo>
                  <a:lnTo>
                    <a:pt x="35" y="69"/>
                  </a:lnTo>
                  <a:lnTo>
                    <a:pt x="36" y="68"/>
                  </a:lnTo>
                  <a:lnTo>
                    <a:pt x="38" y="67"/>
                  </a:lnTo>
                  <a:lnTo>
                    <a:pt x="39" y="66"/>
                  </a:lnTo>
                  <a:lnTo>
                    <a:pt x="40" y="65"/>
                  </a:lnTo>
                  <a:lnTo>
                    <a:pt x="42" y="63"/>
                  </a:lnTo>
                  <a:lnTo>
                    <a:pt x="43" y="62"/>
                  </a:lnTo>
                  <a:lnTo>
                    <a:pt x="45" y="59"/>
                  </a:lnTo>
                  <a:lnTo>
                    <a:pt x="46" y="58"/>
                  </a:lnTo>
                  <a:lnTo>
                    <a:pt x="47" y="56"/>
                  </a:lnTo>
                  <a:lnTo>
                    <a:pt x="48" y="55"/>
                  </a:lnTo>
                  <a:lnTo>
                    <a:pt x="49" y="53"/>
                  </a:lnTo>
                  <a:lnTo>
                    <a:pt x="50" y="51"/>
                  </a:lnTo>
                  <a:lnTo>
                    <a:pt x="51" y="49"/>
                  </a:lnTo>
                  <a:lnTo>
                    <a:pt x="52" y="48"/>
                  </a:lnTo>
                  <a:lnTo>
                    <a:pt x="53" y="46"/>
                  </a:lnTo>
                  <a:lnTo>
                    <a:pt x="54" y="43"/>
                  </a:lnTo>
                  <a:lnTo>
                    <a:pt x="54" y="41"/>
                  </a:lnTo>
                  <a:lnTo>
                    <a:pt x="55" y="39"/>
                  </a:lnTo>
                  <a:lnTo>
                    <a:pt x="55" y="37"/>
                  </a:lnTo>
                  <a:close/>
                </a:path>
              </a:pathLst>
            </a:custGeom>
            <a:noFill/>
            <a:ln w="1905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356" name="Freeform 404"/>
            <p:cNvSpPr>
              <a:spLocks/>
            </p:cNvSpPr>
            <p:nvPr/>
          </p:nvSpPr>
          <p:spPr bwMode="auto">
            <a:xfrm>
              <a:off x="4962" y="67"/>
              <a:ext cx="30" cy="103"/>
            </a:xfrm>
            <a:custGeom>
              <a:avLst/>
              <a:gdLst>
                <a:gd name="T0" fmla="*/ 0 w 30"/>
                <a:gd name="T1" fmla="*/ 114 h 114"/>
                <a:gd name="T2" fmla="*/ 30 w 30"/>
                <a:gd name="T3" fmla="*/ 0 h 114"/>
                <a:gd name="T4" fmla="*/ 5 w 30"/>
                <a:gd name="T5" fmla="*/ 25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" h="114">
                  <a:moveTo>
                    <a:pt x="0" y="114"/>
                  </a:moveTo>
                  <a:lnTo>
                    <a:pt x="30" y="0"/>
                  </a:lnTo>
                  <a:lnTo>
                    <a:pt x="5" y="25"/>
                  </a:lnTo>
                </a:path>
              </a:pathLst>
            </a:custGeom>
            <a:noFill/>
            <a:ln w="1905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357" name="Freeform 405"/>
            <p:cNvSpPr>
              <a:spLocks/>
            </p:cNvSpPr>
            <p:nvPr/>
          </p:nvSpPr>
          <p:spPr bwMode="auto">
            <a:xfrm>
              <a:off x="4992" y="67"/>
              <a:ext cx="37" cy="79"/>
            </a:xfrm>
            <a:custGeom>
              <a:avLst/>
              <a:gdLst>
                <a:gd name="T0" fmla="*/ 42 w 45"/>
                <a:gd name="T1" fmla="*/ 0 h 88"/>
                <a:gd name="T2" fmla="*/ 0 w 45"/>
                <a:gd name="T3" fmla="*/ 88 h 88"/>
                <a:gd name="T4" fmla="*/ 45 w 45"/>
                <a:gd name="T5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5" h="88">
                  <a:moveTo>
                    <a:pt x="42" y="0"/>
                  </a:moveTo>
                  <a:lnTo>
                    <a:pt x="0" y="88"/>
                  </a:lnTo>
                  <a:lnTo>
                    <a:pt x="45" y="88"/>
                  </a:lnTo>
                </a:path>
              </a:pathLst>
            </a:custGeom>
            <a:noFill/>
            <a:ln w="1905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358" name="Line 406"/>
            <p:cNvSpPr>
              <a:spLocks noChangeShapeType="1"/>
            </p:cNvSpPr>
            <p:nvPr/>
          </p:nvSpPr>
          <p:spPr bwMode="auto">
            <a:xfrm flipH="1">
              <a:off x="5011" y="122"/>
              <a:ext cx="12" cy="48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82359" name="Group 407"/>
          <p:cNvGrpSpPr>
            <a:grpSpLocks/>
          </p:cNvGrpSpPr>
          <p:nvPr/>
        </p:nvGrpSpPr>
        <p:grpSpPr bwMode="auto">
          <a:xfrm>
            <a:off x="6076950" y="646113"/>
            <a:ext cx="1454150" cy="2638425"/>
            <a:chOff x="3828" y="407"/>
            <a:chExt cx="916" cy="1662"/>
          </a:xfrm>
        </p:grpSpPr>
        <p:sp>
          <p:nvSpPr>
            <p:cNvPr id="382360" name="Line 408"/>
            <p:cNvSpPr>
              <a:spLocks noChangeShapeType="1"/>
            </p:cNvSpPr>
            <p:nvPr/>
          </p:nvSpPr>
          <p:spPr bwMode="auto">
            <a:xfrm flipH="1">
              <a:off x="3907" y="2069"/>
              <a:ext cx="297" cy="0"/>
            </a:xfrm>
            <a:prstGeom prst="line">
              <a:avLst/>
            </a:prstGeom>
            <a:noFill/>
            <a:ln w="1905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361" name="Line 409"/>
            <p:cNvSpPr>
              <a:spLocks noChangeShapeType="1"/>
            </p:cNvSpPr>
            <p:nvPr/>
          </p:nvSpPr>
          <p:spPr bwMode="auto">
            <a:xfrm flipH="1">
              <a:off x="3907" y="407"/>
              <a:ext cx="837" cy="0"/>
            </a:xfrm>
            <a:prstGeom prst="line">
              <a:avLst/>
            </a:prstGeom>
            <a:noFill/>
            <a:ln w="1905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362" name="Line 410"/>
            <p:cNvSpPr>
              <a:spLocks noChangeShapeType="1"/>
            </p:cNvSpPr>
            <p:nvPr/>
          </p:nvSpPr>
          <p:spPr bwMode="auto">
            <a:xfrm flipV="1">
              <a:off x="3950" y="467"/>
              <a:ext cx="0" cy="1541"/>
            </a:xfrm>
            <a:prstGeom prst="line">
              <a:avLst/>
            </a:prstGeom>
            <a:noFill/>
            <a:ln w="1905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363" name="Freeform 411"/>
            <p:cNvSpPr>
              <a:spLocks/>
            </p:cNvSpPr>
            <p:nvPr/>
          </p:nvSpPr>
          <p:spPr bwMode="auto">
            <a:xfrm>
              <a:off x="3937" y="2008"/>
              <a:ext cx="25" cy="61"/>
            </a:xfrm>
            <a:custGeom>
              <a:avLst/>
              <a:gdLst>
                <a:gd name="T0" fmla="*/ 0 w 24"/>
                <a:gd name="T1" fmla="*/ 0 h 74"/>
                <a:gd name="T2" fmla="*/ 24 w 24"/>
                <a:gd name="T3" fmla="*/ 0 h 74"/>
                <a:gd name="T4" fmla="*/ 13 w 24"/>
                <a:gd name="T5" fmla="*/ 74 h 74"/>
                <a:gd name="T6" fmla="*/ 0 w 24"/>
                <a:gd name="T7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74">
                  <a:moveTo>
                    <a:pt x="0" y="0"/>
                  </a:moveTo>
                  <a:lnTo>
                    <a:pt x="24" y="0"/>
                  </a:lnTo>
                  <a:lnTo>
                    <a:pt x="13" y="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66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364" name="Freeform 412"/>
            <p:cNvSpPr>
              <a:spLocks/>
            </p:cNvSpPr>
            <p:nvPr/>
          </p:nvSpPr>
          <p:spPr bwMode="auto">
            <a:xfrm>
              <a:off x="3937" y="2008"/>
              <a:ext cx="25" cy="61"/>
            </a:xfrm>
            <a:custGeom>
              <a:avLst/>
              <a:gdLst>
                <a:gd name="T0" fmla="*/ 0 w 24"/>
                <a:gd name="T1" fmla="*/ 0 h 74"/>
                <a:gd name="T2" fmla="*/ 24 w 24"/>
                <a:gd name="T3" fmla="*/ 0 h 74"/>
                <a:gd name="T4" fmla="*/ 13 w 24"/>
                <a:gd name="T5" fmla="*/ 74 h 74"/>
                <a:gd name="T6" fmla="*/ 0 w 24"/>
                <a:gd name="T7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74">
                  <a:moveTo>
                    <a:pt x="0" y="0"/>
                  </a:moveTo>
                  <a:lnTo>
                    <a:pt x="24" y="0"/>
                  </a:lnTo>
                  <a:lnTo>
                    <a:pt x="13" y="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66"/>
            </a:solidFill>
            <a:ln w="19050" cmpd="sng">
              <a:solidFill>
                <a:srgbClr val="FF0066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365" name="Freeform 413"/>
            <p:cNvSpPr>
              <a:spLocks/>
            </p:cNvSpPr>
            <p:nvPr/>
          </p:nvSpPr>
          <p:spPr bwMode="auto">
            <a:xfrm>
              <a:off x="3937" y="407"/>
              <a:ext cx="25" cy="60"/>
            </a:xfrm>
            <a:custGeom>
              <a:avLst/>
              <a:gdLst>
                <a:gd name="T0" fmla="*/ 0 w 24"/>
                <a:gd name="T1" fmla="*/ 74 h 74"/>
                <a:gd name="T2" fmla="*/ 24 w 24"/>
                <a:gd name="T3" fmla="*/ 74 h 74"/>
                <a:gd name="T4" fmla="*/ 13 w 24"/>
                <a:gd name="T5" fmla="*/ 0 h 74"/>
                <a:gd name="T6" fmla="*/ 0 w 24"/>
                <a:gd name="T7" fmla="*/ 7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74">
                  <a:moveTo>
                    <a:pt x="0" y="74"/>
                  </a:moveTo>
                  <a:lnTo>
                    <a:pt x="24" y="74"/>
                  </a:lnTo>
                  <a:lnTo>
                    <a:pt x="13" y="0"/>
                  </a:lnTo>
                  <a:lnTo>
                    <a:pt x="0" y="7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66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366" name="Freeform 414"/>
            <p:cNvSpPr>
              <a:spLocks/>
            </p:cNvSpPr>
            <p:nvPr/>
          </p:nvSpPr>
          <p:spPr bwMode="auto">
            <a:xfrm>
              <a:off x="3937" y="407"/>
              <a:ext cx="25" cy="60"/>
            </a:xfrm>
            <a:custGeom>
              <a:avLst/>
              <a:gdLst>
                <a:gd name="T0" fmla="*/ 0 w 24"/>
                <a:gd name="T1" fmla="*/ 74 h 74"/>
                <a:gd name="T2" fmla="*/ 24 w 24"/>
                <a:gd name="T3" fmla="*/ 74 h 74"/>
                <a:gd name="T4" fmla="*/ 13 w 24"/>
                <a:gd name="T5" fmla="*/ 0 h 74"/>
                <a:gd name="T6" fmla="*/ 0 w 24"/>
                <a:gd name="T7" fmla="*/ 7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74">
                  <a:moveTo>
                    <a:pt x="0" y="74"/>
                  </a:moveTo>
                  <a:lnTo>
                    <a:pt x="24" y="74"/>
                  </a:lnTo>
                  <a:lnTo>
                    <a:pt x="13" y="0"/>
                  </a:lnTo>
                  <a:lnTo>
                    <a:pt x="0" y="74"/>
                  </a:lnTo>
                  <a:close/>
                </a:path>
              </a:pathLst>
            </a:custGeom>
            <a:solidFill>
              <a:srgbClr val="FF0066"/>
            </a:solidFill>
            <a:ln w="19050" cmpd="sng">
              <a:solidFill>
                <a:srgbClr val="FF0066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367" name="Freeform 415"/>
            <p:cNvSpPr>
              <a:spLocks/>
            </p:cNvSpPr>
            <p:nvPr/>
          </p:nvSpPr>
          <p:spPr bwMode="auto">
            <a:xfrm>
              <a:off x="3828" y="1238"/>
              <a:ext cx="97" cy="54"/>
            </a:xfrm>
            <a:custGeom>
              <a:avLst/>
              <a:gdLst>
                <a:gd name="T0" fmla="*/ 114 w 114"/>
                <a:gd name="T1" fmla="*/ 61 h 61"/>
                <a:gd name="T2" fmla="*/ 114 w 114"/>
                <a:gd name="T3" fmla="*/ 43 h 61"/>
                <a:gd name="T4" fmla="*/ 114 w 114"/>
                <a:gd name="T5" fmla="*/ 41 h 61"/>
                <a:gd name="T6" fmla="*/ 114 w 114"/>
                <a:gd name="T7" fmla="*/ 39 h 61"/>
                <a:gd name="T8" fmla="*/ 113 w 114"/>
                <a:gd name="T9" fmla="*/ 37 h 61"/>
                <a:gd name="T10" fmla="*/ 112 w 114"/>
                <a:gd name="T11" fmla="*/ 34 h 61"/>
                <a:gd name="T12" fmla="*/ 110 w 114"/>
                <a:gd name="T13" fmla="*/ 32 h 61"/>
                <a:gd name="T14" fmla="*/ 108 w 114"/>
                <a:gd name="T15" fmla="*/ 29 h 61"/>
                <a:gd name="T16" fmla="*/ 106 w 114"/>
                <a:gd name="T17" fmla="*/ 27 h 61"/>
                <a:gd name="T18" fmla="*/ 103 w 114"/>
                <a:gd name="T19" fmla="*/ 25 h 61"/>
                <a:gd name="T20" fmla="*/ 100 w 114"/>
                <a:gd name="T21" fmla="*/ 24 h 61"/>
                <a:gd name="T22" fmla="*/ 98 w 114"/>
                <a:gd name="T23" fmla="*/ 22 h 61"/>
                <a:gd name="T24" fmla="*/ 95 w 114"/>
                <a:gd name="T25" fmla="*/ 21 h 61"/>
                <a:gd name="T26" fmla="*/ 92 w 114"/>
                <a:gd name="T27" fmla="*/ 20 h 61"/>
                <a:gd name="T28" fmla="*/ 89 w 114"/>
                <a:gd name="T29" fmla="*/ 19 h 61"/>
                <a:gd name="T30" fmla="*/ 76 w 114"/>
                <a:gd name="T31" fmla="*/ 16 h 61"/>
                <a:gd name="T32" fmla="*/ 74 w 114"/>
                <a:gd name="T33" fmla="*/ 15 h 61"/>
                <a:gd name="T34" fmla="*/ 70 w 114"/>
                <a:gd name="T35" fmla="*/ 15 h 61"/>
                <a:gd name="T36" fmla="*/ 67 w 114"/>
                <a:gd name="T37" fmla="*/ 13 h 61"/>
                <a:gd name="T38" fmla="*/ 64 w 114"/>
                <a:gd name="T39" fmla="*/ 15 h 61"/>
                <a:gd name="T40" fmla="*/ 62 w 114"/>
                <a:gd name="T41" fmla="*/ 15 h 61"/>
                <a:gd name="T42" fmla="*/ 60 w 114"/>
                <a:gd name="T43" fmla="*/ 16 h 61"/>
                <a:gd name="T44" fmla="*/ 58 w 114"/>
                <a:gd name="T45" fmla="*/ 16 h 61"/>
                <a:gd name="T46" fmla="*/ 56 w 114"/>
                <a:gd name="T47" fmla="*/ 18 h 61"/>
                <a:gd name="T48" fmla="*/ 53 w 114"/>
                <a:gd name="T49" fmla="*/ 19 h 61"/>
                <a:gd name="T50" fmla="*/ 52 w 114"/>
                <a:gd name="T51" fmla="*/ 20 h 61"/>
                <a:gd name="T52" fmla="*/ 51 w 114"/>
                <a:gd name="T53" fmla="*/ 22 h 61"/>
                <a:gd name="T54" fmla="*/ 51 w 114"/>
                <a:gd name="T55" fmla="*/ 24 h 61"/>
                <a:gd name="T56" fmla="*/ 51 w 114"/>
                <a:gd name="T57" fmla="*/ 26 h 61"/>
                <a:gd name="T58" fmla="*/ 51 w 114"/>
                <a:gd name="T59" fmla="*/ 44 h 61"/>
                <a:gd name="T60" fmla="*/ 0 w 114"/>
                <a:gd name="T61" fmla="*/ 31 h 61"/>
                <a:gd name="T62" fmla="*/ 0 w 114"/>
                <a:gd name="T63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4" h="61">
                  <a:moveTo>
                    <a:pt x="114" y="61"/>
                  </a:moveTo>
                  <a:lnTo>
                    <a:pt x="114" y="43"/>
                  </a:lnTo>
                  <a:lnTo>
                    <a:pt x="114" y="41"/>
                  </a:lnTo>
                  <a:lnTo>
                    <a:pt x="114" y="39"/>
                  </a:lnTo>
                  <a:lnTo>
                    <a:pt x="113" y="37"/>
                  </a:lnTo>
                  <a:lnTo>
                    <a:pt x="112" y="34"/>
                  </a:lnTo>
                  <a:lnTo>
                    <a:pt x="110" y="32"/>
                  </a:lnTo>
                  <a:lnTo>
                    <a:pt x="108" y="29"/>
                  </a:lnTo>
                  <a:lnTo>
                    <a:pt x="106" y="27"/>
                  </a:lnTo>
                  <a:lnTo>
                    <a:pt x="103" y="25"/>
                  </a:lnTo>
                  <a:lnTo>
                    <a:pt x="100" y="24"/>
                  </a:lnTo>
                  <a:lnTo>
                    <a:pt x="98" y="22"/>
                  </a:lnTo>
                  <a:lnTo>
                    <a:pt x="95" y="21"/>
                  </a:lnTo>
                  <a:lnTo>
                    <a:pt x="92" y="20"/>
                  </a:lnTo>
                  <a:lnTo>
                    <a:pt x="89" y="19"/>
                  </a:lnTo>
                  <a:lnTo>
                    <a:pt x="76" y="16"/>
                  </a:lnTo>
                  <a:lnTo>
                    <a:pt x="74" y="15"/>
                  </a:lnTo>
                  <a:lnTo>
                    <a:pt x="70" y="15"/>
                  </a:lnTo>
                  <a:lnTo>
                    <a:pt x="67" y="13"/>
                  </a:lnTo>
                  <a:lnTo>
                    <a:pt x="64" y="15"/>
                  </a:lnTo>
                  <a:lnTo>
                    <a:pt x="62" y="15"/>
                  </a:lnTo>
                  <a:lnTo>
                    <a:pt x="60" y="16"/>
                  </a:lnTo>
                  <a:lnTo>
                    <a:pt x="58" y="16"/>
                  </a:lnTo>
                  <a:lnTo>
                    <a:pt x="56" y="18"/>
                  </a:lnTo>
                  <a:lnTo>
                    <a:pt x="53" y="19"/>
                  </a:lnTo>
                  <a:lnTo>
                    <a:pt x="52" y="20"/>
                  </a:lnTo>
                  <a:lnTo>
                    <a:pt x="51" y="22"/>
                  </a:lnTo>
                  <a:lnTo>
                    <a:pt x="51" y="24"/>
                  </a:lnTo>
                  <a:lnTo>
                    <a:pt x="51" y="26"/>
                  </a:lnTo>
                  <a:lnTo>
                    <a:pt x="51" y="44"/>
                  </a:lnTo>
                  <a:lnTo>
                    <a:pt x="0" y="3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368" name="Freeform 416"/>
            <p:cNvSpPr>
              <a:spLocks/>
            </p:cNvSpPr>
            <p:nvPr/>
          </p:nvSpPr>
          <p:spPr bwMode="auto">
            <a:xfrm>
              <a:off x="3828" y="1183"/>
              <a:ext cx="97" cy="55"/>
            </a:xfrm>
            <a:custGeom>
              <a:avLst/>
              <a:gdLst>
                <a:gd name="T0" fmla="*/ 114 w 114"/>
                <a:gd name="T1" fmla="*/ 62 h 62"/>
                <a:gd name="T2" fmla="*/ 114 w 114"/>
                <a:gd name="T3" fmla="*/ 43 h 62"/>
                <a:gd name="T4" fmla="*/ 114 w 114"/>
                <a:gd name="T5" fmla="*/ 41 h 62"/>
                <a:gd name="T6" fmla="*/ 114 w 114"/>
                <a:gd name="T7" fmla="*/ 39 h 62"/>
                <a:gd name="T8" fmla="*/ 113 w 114"/>
                <a:gd name="T9" fmla="*/ 37 h 62"/>
                <a:gd name="T10" fmla="*/ 112 w 114"/>
                <a:gd name="T11" fmla="*/ 35 h 62"/>
                <a:gd name="T12" fmla="*/ 110 w 114"/>
                <a:gd name="T13" fmla="*/ 33 h 62"/>
                <a:gd name="T14" fmla="*/ 108 w 114"/>
                <a:gd name="T15" fmla="*/ 31 h 62"/>
                <a:gd name="T16" fmla="*/ 106 w 114"/>
                <a:gd name="T17" fmla="*/ 29 h 62"/>
                <a:gd name="T18" fmla="*/ 103 w 114"/>
                <a:gd name="T19" fmla="*/ 26 h 62"/>
                <a:gd name="T20" fmla="*/ 100 w 114"/>
                <a:gd name="T21" fmla="*/ 24 h 62"/>
                <a:gd name="T22" fmla="*/ 98 w 114"/>
                <a:gd name="T23" fmla="*/ 23 h 62"/>
                <a:gd name="T24" fmla="*/ 95 w 114"/>
                <a:gd name="T25" fmla="*/ 21 h 62"/>
                <a:gd name="T26" fmla="*/ 92 w 114"/>
                <a:gd name="T27" fmla="*/ 20 h 62"/>
                <a:gd name="T28" fmla="*/ 89 w 114"/>
                <a:gd name="T29" fmla="*/ 19 h 62"/>
                <a:gd name="T30" fmla="*/ 76 w 114"/>
                <a:gd name="T31" fmla="*/ 16 h 62"/>
                <a:gd name="T32" fmla="*/ 74 w 114"/>
                <a:gd name="T33" fmla="*/ 15 h 62"/>
                <a:gd name="T34" fmla="*/ 70 w 114"/>
                <a:gd name="T35" fmla="*/ 15 h 62"/>
                <a:gd name="T36" fmla="*/ 67 w 114"/>
                <a:gd name="T37" fmla="*/ 15 h 62"/>
                <a:gd name="T38" fmla="*/ 64 w 114"/>
                <a:gd name="T39" fmla="*/ 15 h 62"/>
                <a:gd name="T40" fmla="*/ 62 w 114"/>
                <a:gd name="T41" fmla="*/ 15 h 62"/>
                <a:gd name="T42" fmla="*/ 60 w 114"/>
                <a:gd name="T43" fmla="*/ 16 h 62"/>
                <a:gd name="T44" fmla="*/ 58 w 114"/>
                <a:gd name="T45" fmla="*/ 17 h 62"/>
                <a:gd name="T46" fmla="*/ 56 w 114"/>
                <a:gd name="T47" fmla="*/ 18 h 62"/>
                <a:gd name="T48" fmla="*/ 53 w 114"/>
                <a:gd name="T49" fmla="*/ 19 h 62"/>
                <a:gd name="T50" fmla="*/ 52 w 114"/>
                <a:gd name="T51" fmla="*/ 21 h 62"/>
                <a:gd name="T52" fmla="*/ 51 w 114"/>
                <a:gd name="T53" fmla="*/ 23 h 62"/>
                <a:gd name="T54" fmla="*/ 51 w 114"/>
                <a:gd name="T55" fmla="*/ 24 h 62"/>
                <a:gd name="T56" fmla="*/ 51 w 114"/>
                <a:gd name="T57" fmla="*/ 26 h 62"/>
                <a:gd name="T58" fmla="*/ 51 w 114"/>
                <a:gd name="T59" fmla="*/ 45 h 62"/>
                <a:gd name="T60" fmla="*/ 0 w 114"/>
                <a:gd name="T61" fmla="*/ 31 h 62"/>
                <a:gd name="T62" fmla="*/ 0 w 114"/>
                <a:gd name="T63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4" h="62">
                  <a:moveTo>
                    <a:pt x="114" y="62"/>
                  </a:moveTo>
                  <a:lnTo>
                    <a:pt x="114" y="43"/>
                  </a:lnTo>
                  <a:lnTo>
                    <a:pt x="114" y="41"/>
                  </a:lnTo>
                  <a:lnTo>
                    <a:pt x="114" y="39"/>
                  </a:lnTo>
                  <a:lnTo>
                    <a:pt x="113" y="37"/>
                  </a:lnTo>
                  <a:lnTo>
                    <a:pt x="112" y="35"/>
                  </a:lnTo>
                  <a:lnTo>
                    <a:pt x="110" y="33"/>
                  </a:lnTo>
                  <a:lnTo>
                    <a:pt x="108" y="31"/>
                  </a:lnTo>
                  <a:lnTo>
                    <a:pt x="106" y="29"/>
                  </a:lnTo>
                  <a:lnTo>
                    <a:pt x="103" y="26"/>
                  </a:lnTo>
                  <a:lnTo>
                    <a:pt x="100" y="24"/>
                  </a:lnTo>
                  <a:lnTo>
                    <a:pt x="98" y="23"/>
                  </a:lnTo>
                  <a:lnTo>
                    <a:pt x="95" y="21"/>
                  </a:lnTo>
                  <a:lnTo>
                    <a:pt x="92" y="20"/>
                  </a:lnTo>
                  <a:lnTo>
                    <a:pt x="89" y="19"/>
                  </a:lnTo>
                  <a:lnTo>
                    <a:pt x="76" y="16"/>
                  </a:lnTo>
                  <a:lnTo>
                    <a:pt x="74" y="15"/>
                  </a:lnTo>
                  <a:lnTo>
                    <a:pt x="70" y="15"/>
                  </a:lnTo>
                  <a:lnTo>
                    <a:pt x="67" y="15"/>
                  </a:lnTo>
                  <a:lnTo>
                    <a:pt x="64" y="15"/>
                  </a:lnTo>
                  <a:lnTo>
                    <a:pt x="62" y="15"/>
                  </a:lnTo>
                  <a:lnTo>
                    <a:pt x="60" y="16"/>
                  </a:lnTo>
                  <a:lnTo>
                    <a:pt x="58" y="17"/>
                  </a:lnTo>
                  <a:lnTo>
                    <a:pt x="56" y="18"/>
                  </a:lnTo>
                  <a:lnTo>
                    <a:pt x="53" y="19"/>
                  </a:lnTo>
                  <a:lnTo>
                    <a:pt x="52" y="21"/>
                  </a:lnTo>
                  <a:lnTo>
                    <a:pt x="51" y="23"/>
                  </a:lnTo>
                  <a:lnTo>
                    <a:pt x="51" y="24"/>
                  </a:lnTo>
                  <a:lnTo>
                    <a:pt x="51" y="26"/>
                  </a:lnTo>
                  <a:lnTo>
                    <a:pt x="51" y="45"/>
                  </a:lnTo>
                  <a:lnTo>
                    <a:pt x="0" y="3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82369" name="Group 417"/>
          <p:cNvGrpSpPr>
            <a:grpSpLocks/>
          </p:cNvGrpSpPr>
          <p:nvPr/>
        </p:nvGrpSpPr>
        <p:grpSpPr bwMode="auto">
          <a:xfrm>
            <a:off x="6327775" y="646113"/>
            <a:ext cx="1203325" cy="962025"/>
            <a:chOff x="3986" y="407"/>
            <a:chExt cx="758" cy="606"/>
          </a:xfrm>
        </p:grpSpPr>
        <p:sp>
          <p:nvSpPr>
            <p:cNvPr id="382370" name="Line 418"/>
            <p:cNvSpPr>
              <a:spLocks noChangeShapeType="1"/>
            </p:cNvSpPr>
            <p:nvPr/>
          </p:nvSpPr>
          <p:spPr bwMode="auto">
            <a:xfrm flipH="1">
              <a:off x="4071" y="1013"/>
              <a:ext cx="37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371" name="Line 419"/>
            <p:cNvSpPr>
              <a:spLocks noChangeShapeType="1"/>
            </p:cNvSpPr>
            <p:nvPr/>
          </p:nvSpPr>
          <p:spPr bwMode="auto">
            <a:xfrm flipH="1">
              <a:off x="4071" y="407"/>
              <a:ext cx="67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372" name="Line 420"/>
            <p:cNvSpPr>
              <a:spLocks noChangeShapeType="1"/>
            </p:cNvSpPr>
            <p:nvPr/>
          </p:nvSpPr>
          <p:spPr bwMode="auto">
            <a:xfrm flipV="1">
              <a:off x="4113" y="467"/>
              <a:ext cx="0" cy="48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373" name="Freeform 421"/>
            <p:cNvSpPr>
              <a:spLocks/>
            </p:cNvSpPr>
            <p:nvPr/>
          </p:nvSpPr>
          <p:spPr bwMode="auto">
            <a:xfrm>
              <a:off x="4101" y="947"/>
              <a:ext cx="18" cy="66"/>
            </a:xfrm>
            <a:custGeom>
              <a:avLst/>
              <a:gdLst>
                <a:gd name="T0" fmla="*/ 0 w 25"/>
                <a:gd name="T1" fmla="*/ 0 h 73"/>
                <a:gd name="T2" fmla="*/ 25 w 25"/>
                <a:gd name="T3" fmla="*/ 0 h 73"/>
                <a:gd name="T4" fmla="*/ 13 w 25"/>
                <a:gd name="T5" fmla="*/ 73 h 73"/>
                <a:gd name="T6" fmla="*/ 0 w 25"/>
                <a:gd name="T7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73">
                  <a:moveTo>
                    <a:pt x="0" y="0"/>
                  </a:moveTo>
                  <a:lnTo>
                    <a:pt x="25" y="0"/>
                  </a:lnTo>
                  <a:lnTo>
                    <a:pt x="13" y="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374" name="Freeform 422"/>
            <p:cNvSpPr>
              <a:spLocks/>
            </p:cNvSpPr>
            <p:nvPr/>
          </p:nvSpPr>
          <p:spPr bwMode="auto">
            <a:xfrm>
              <a:off x="4101" y="947"/>
              <a:ext cx="18" cy="66"/>
            </a:xfrm>
            <a:custGeom>
              <a:avLst/>
              <a:gdLst>
                <a:gd name="T0" fmla="*/ 0 w 25"/>
                <a:gd name="T1" fmla="*/ 0 h 73"/>
                <a:gd name="T2" fmla="*/ 25 w 25"/>
                <a:gd name="T3" fmla="*/ 0 h 73"/>
                <a:gd name="T4" fmla="*/ 13 w 25"/>
                <a:gd name="T5" fmla="*/ 73 h 73"/>
                <a:gd name="T6" fmla="*/ 0 w 25"/>
                <a:gd name="T7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73">
                  <a:moveTo>
                    <a:pt x="0" y="0"/>
                  </a:moveTo>
                  <a:lnTo>
                    <a:pt x="25" y="0"/>
                  </a:lnTo>
                  <a:lnTo>
                    <a:pt x="13" y="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375" name="Freeform 423"/>
            <p:cNvSpPr>
              <a:spLocks/>
            </p:cNvSpPr>
            <p:nvPr/>
          </p:nvSpPr>
          <p:spPr bwMode="auto">
            <a:xfrm>
              <a:off x="4101" y="407"/>
              <a:ext cx="18" cy="60"/>
            </a:xfrm>
            <a:custGeom>
              <a:avLst/>
              <a:gdLst>
                <a:gd name="T0" fmla="*/ 0 w 25"/>
                <a:gd name="T1" fmla="*/ 74 h 74"/>
                <a:gd name="T2" fmla="*/ 25 w 25"/>
                <a:gd name="T3" fmla="*/ 74 h 74"/>
                <a:gd name="T4" fmla="*/ 13 w 25"/>
                <a:gd name="T5" fmla="*/ 0 h 74"/>
                <a:gd name="T6" fmla="*/ 0 w 25"/>
                <a:gd name="T7" fmla="*/ 7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74">
                  <a:moveTo>
                    <a:pt x="0" y="74"/>
                  </a:moveTo>
                  <a:lnTo>
                    <a:pt x="25" y="74"/>
                  </a:lnTo>
                  <a:lnTo>
                    <a:pt x="13" y="0"/>
                  </a:lnTo>
                  <a:lnTo>
                    <a:pt x="0" y="7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376" name="Freeform 424"/>
            <p:cNvSpPr>
              <a:spLocks/>
            </p:cNvSpPr>
            <p:nvPr/>
          </p:nvSpPr>
          <p:spPr bwMode="auto">
            <a:xfrm>
              <a:off x="4101" y="407"/>
              <a:ext cx="18" cy="60"/>
            </a:xfrm>
            <a:custGeom>
              <a:avLst/>
              <a:gdLst>
                <a:gd name="T0" fmla="*/ 0 w 25"/>
                <a:gd name="T1" fmla="*/ 74 h 74"/>
                <a:gd name="T2" fmla="*/ 25 w 25"/>
                <a:gd name="T3" fmla="*/ 74 h 74"/>
                <a:gd name="T4" fmla="*/ 13 w 25"/>
                <a:gd name="T5" fmla="*/ 0 h 74"/>
                <a:gd name="T6" fmla="*/ 0 w 25"/>
                <a:gd name="T7" fmla="*/ 7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74">
                  <a:moveTo>
                    <a:pt x="0" y="74"/>
                  </a:moveTo>
                  <a:lnTo>
                    <a:pt x="25" y="74"/>
                  </a:lnTo>
                  <a:lnTo>
                    <a:pt x="13" y="0"/>
                  </a:lnTo>
                  <a:lnTo>
                    <a:pt x="0" y="74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377" name="Freeform 425"/>
            <p:cNvSpPr>
              <a:spLocks/>
            </p:cNvSpPr>
            <p:nvPr/>
          </p:nvSpPr>
          <p:spPr bwMode="auto">
            <a:xfrm>
              <a:off x="3986" y="722"/>
              <a:ext cx="18" cy="18"/>
            </a:xfrm>
            <a:custGeom>
              <a:avLst/>
              <a:gdLst>
                <a:gd name="T0" fmla="*/ 0 w 20"/>
                <a:gd name="T1" fmla="*/ 0 h 23"/>
                <a:gd name="T2" fmla="*/ 0 w 20"/>
                <a:gd name="T3" fmla="*/ 3 h 23"/>
                <a:gd name="T4" fmla="*/ 2 w 20"/>
                <a:gd name="T5" fmla="*/ 5 h 23"/>
                <a:gd name="T6" fmla="*/ 2 w 20"/>
                <a:gd name="T7" fmla="*/ 7 h 23"/>
                <a:gd name="T8" fmla="*/ 3 w 20"/>
                <a:gd name="T9" fmla="*/ 9 h 23"/>
                <a:gd name="T10" fmla="*/ 5 w 20"/>
                <a:gd name="T11" fmla="*/ 11 h 23"/>
                <a:gd name="T12" fmla="*/ 7 w 20"/>
                <a:gd name="T13" fmla="*/ 13 h 23"/>
                <a:gd name="T14" fmla="*/ 9 w 20"/>
                <a:gd name="T15" fmla="*/ 15 h 23"/>
                <a:gd name="T16" fmla="*/ 11 w 20"/>
                <a:gd name="T17" fmla="*/ 17 h 23"/>
                <a:gd name="T18" fmla="*/ 13 w 20"/>
                <a:gd name="T19" fmla="*/ 20 h 23"/>
                <a:gd name="T20" fmla="*/ 16 w 20"/>
                <a:gd name="T21" fmla="*/ 22 h 23"/>
                <a:gd name="T22" fmla="*/ 20 w 20"/>
                <a:gd name="T23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" h="23">
                  <a:moveTo>
                    <a:pt x="0" y="0"/>
                  </a:moveTo>
                  <a:lnTo>
                    <a:pt x="0" y="3"/>
                  </a:lnTo>
                  <a:lnTo>
                    <a:pt x="2" y="5"/>
                  </a:lnTo>
                  <a:lnTo>
                    <a:pt x="2" y="7"/>
                  </a:lnTo>
                  <a:lnTo>
                    <a:pt x="3" y="9"/>
                  </a:lnTo>
                  <a:lnTo>
                    <a:pt x="5" y="11"/>
                  </a:lnTo>
                  <a:lnTo>
                    <a:pt x="7" y="13"/>
                  </a:lnTo>
                  <a:lnTo>
                    <a:pt x="9" y="15"/>
                  </a:lnTo>
                  <a:lnTo>
                    <a:pt x="11" y="17"/>
                  </a:lnTo>
                  <a:lnTo>
                    <a:pt x="13" y="20"/>
                  </a:lnTo>
                  <a:lnTo>
                    <a:pt x="16" y="22"/>
                  </a:lnTo>
                  <a:lnTo>
                    <a:pt x="20" y="2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378" name="Freeform 426"/>
            <p:cNvSpPr>
              <a:spLocks/>
            </p:cNvSpPr>
            <p:nvPr/>
          </p:nvSpPr>
          <p:spPr bwMode="auto">
            <a:xfrm>
              <a:off x="3986" y="710"/>
              <a:ext cx="36" cy="12"/>
            </a:xfrm>
            <a:custGeom>
              <a:avLst/>
              <a:gdLst>
                <a:gd name="T0" fmla="*/ 39 w 39"/>
                <a:gd name="T1" fmla="*/ 7 h 12"/>
                <a:gd name="T2" fmla="*/ 37 w 39"/>
                <a:gd name="T3" fmla="*/ 6 h 12"/>
                <a:gd name="T4" fmla="*/ 33 w 39"/>
                <a:gd name="T5" fmla="*/ 4 h 12"/>
                <a:gd name="T6" fmla="*/ 30 w 39"/>
                <a:gd name="T7" fmla="*/ 3 h 12"/>
                <a:gd name="T8" fmla="*/ 28 w 39"/>
                <a:gd name="T9" fmla="*/ 2 h 12"/>
                <a:gd name="T10" fmla="*/ 25 w 39"/>
                <a:gd name="T11" fmla="*/ 1 h 12"/>
                <a:gd name="T12" fmla="*/ 22 w 39"/>
                <a:gd name="T13" fmla="*/ 1 h 12"/>
                <a:gd name="T14" fmla="*/ 19 w 39"/>
                <a:gd name="T15" fmla="*/ 0 h 12"/>
                <a:gd name="T16" fmla="*/ 16 w 39"/>
                <a:gd name="T17" fmla="*/ 0 h 12"/>
                <a:gd name="T18" fmla="*/ 13 w 39"/>
                <a:gd name="T19" fmla="*/ 0 h 12"/>
                <a:gd name="T20" fmla="*/ 11 w 39"/>
                <a:gd name="T21" fmla="*/ 1 h 12"/>
                <a:gd name="T22" fmla="*/ 9 w 39"/>
                <a:gd name="T23" fmla="*/ 1 h 12"/>
                <a:gd name="T24" fmla="*/ 7 w 39"/>
                <a:gd name="T25" fmla="*/ 2 h 12"/>
                <a:gd name="T26" fmla="*/ 5 w 39"/>
                <a:gd name="T27" fmla="*/ 3 h 12"/>
                <a:gd name="T28" fmla="*/ 3 w 39"/>
                <a:gd name="T29" fmla="*/ 5 h 12"/>
                <a:gd name="T30" fmla="*/ 2 w 39"/>
                <a:gd name="T31" fmla="*/ 6 h 12"/>
                <a:gd name="T32" fmla="*/ 2 w 39"/>
                <a:gd name="T33" fmla="*/ 8 h 12"/>
                <a:gd name="T34" fmla="*/ 0 w 39"/>
                <a:gd name="T35" fmla="*/ 10 h 12"/>
                <a:gd name="T36" fmla="*/ 0 w 39"/>
                <a:gd name="T3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" h="12">
                  <a:moveTo>
                    <a:pt x="39" y="7"/>
                  </a:moveTo>
                  <a:lnTo>
                    <a:pt x="37" y="6"/>
                  </a:lnTo>
                  <a:lnTo>
                    <a:pt x="33" y="4"/>
                  </a:lnTo>
                  <a:lnTo>
                    <a:pt x="30" y="3"/>
                  </a:lnTo>
                  <a:lnTo>
                    <a:pt x="28" y="2"/>
                  </a:lnTo>
                  <a:lnTo>
                    <a:pt x="25" y="1"/>
                  </a:lnTo>
                  <a:lnTo>
                    <a:pt x="22" y="1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7" y="2"/>
                  </a:lnTo>
                  <a:lnTo>
                    <a:pt x="5" y="3"/>
                  </a:lnTo>
                  <a:lnTo>
                    <a:pt x="3" y="5"/>
                  </a:lnTo>
                  <a:lnTo>
                    <a:pt x="2" y="6"/>
                  </a:lnTo>
                  <a:lnTo>
                    <a:pt x="2" y="8"/>
                  </a:lnTo>
                  <a:lnTo>
                    <a:pt x="0" y="10"/>
                  </a:lnTo>
                  <a:lnTo>
                    <a:pt x="0" y="1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379" name="Freeform 427"/>
            <p:cNvSpPr>
              <a:spLocks/>
            </p:cNvSpPr>
            <p:nvPr/>
          </p:nvSpPr>
          <p:spPr bwMode="auto">
            <a:xfrm>
              <a:off x="4022" y="716"/>
              <a:ext cx="67" cy="49"/>
            </a:xfrm>
            <a:custGeom>
              <a:avLst/>
              <a:gdLst>
                <a:gd name="T0" fmla="*/ 0 w 75"/>
                <a:gd name="T1" fmla="*/ 0 h 53"/>
                <a:gd name="T2" fmla="*/ 75 w 75"/>
                <a:gd name="T3" fmla="*/ 53 h 53"/>
                <a:gd name="T4" fmla="*/ 75 w 75"/>
                <a:gd name="T5" fmla="*/ 18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5" h="53">
                  <a:moveTo>
                    <a:pt x="0" y="0"/>
                  </a:moveTo>
                  <a:lnTo>
                    <a:pt x="75" y="53"/>
                  </a:lnTo>
                  <a:lnTo>
                    <a:pt x="75" y="1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380" name="Freeform 428"/>
            <p:cNvSpPr>
              <a:spLocks/>
            </p:cNvSpPr>
            <p:nvPr/>
          </p:nvSpPr>
          <p:spPr bwMode="auto">
            <a:xfrm>
              <a:off x="3992" y="674"/>
              <a:ext cx="91" cy="24"/>
            </a:xfrm>
            <a:custGeom>
              <a:avLst/>
              <a:gdLst>
                <a:gd name="T0" fmla="*/ 0 w 101"/>
                <a:gd name="T1" fmla="*/ 0 h 28"/>
                <a:gd name="T2" fmla="*/ 5 w 101"/>
                <a:gd name="T3" fmla="*/ 3 h 28"/>
                <a:gd name="T4" fmla="*/ 11 w 101"/>
                <a:gd name="T5" fmla="*/ 7 h 28"/>
                <a:gd name="T6" fmla="*/ 17 w 101"/>
                <a:gd name="T7" fmla="*/ 10 h 28"/>
                <a:gd name="T8" fmla="*/ 23 w 101"/>
                <a:gd name="T9" fmla="*/ 13 h 28"/>
                <a:gd name="T10" fmla="*/ 29 w 101"/>
                <a:gd name="T11" fmla="*/ 15 h 28"/>
                <a:gd name="T12" fmla="*/ 35 w 101"/>
                <a:gd name="T13" fmla="*/ 18 h 28"/>
                <a:gd name="T14" fmla="*/ 41 w 101"/>
                <a:gd name="T15" fmla="*/ 20 h 28"/>
                <a:gd name="T16" fmla="*/ 48 w 101"/>
                <a:gd name="T17" fmla="*/ 23 h 28"/>
                <a:gd name="T18" fmla="*/ 53 w 101"/>
                <a:gd name="T19" fmla="*/ 24 h 28"/>
                <a:gd name="T20" fmla="*/ 59 w 101"/>
                <a:gd name="T21" fmla="*/ 25 h 28"/>
                <a:gd name="T22" fmla="*/ 66 w 101"/>
                <a:gd name="T23" fmla="*/ 26 h 28"/>
                <a:gd name="T24" fmla="*/ 72 w 101"/>
                <a:gd name="T25" fmla="*/ 27 h 28"/>
                <a:gd name="T26" fmla="*/ 79 w 101"/>
                <a:gd name="T27" fmla="*/ 28 h 28"/>
                <a:gd name="T28" fmla="*/ 84 w 101"/>
                <a:gd name="T29" fmla="*/ 28 h 28"/>
                <a:gd name="T30" fmla="*/ 90 w 101"/>
                <a:gd name="T31" fmla="*/ 28 h 28"/>
                <a:gd name="T32" fmla="*/ 96 w 101"/>
                <a:gd name="T33" fmla="*/ 28 h 28"/>
                <a:gd name="T34" fmla="*/ 101 w 101"/>
                <a:gd name="T35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1" h="28">
                  <a:moveTo>
                    <a:pt x="0" y="0"/>
                  </a:moveTo>
                  <a:lnTo>
                    <a:pt x="5" y="3"/>
                  </a:lnTo>
                  <a:lnTo>
                    <a:pt x="11" y="7"/>
                  </a:lnTo>
                  <a:lnTo>
                    <a:pt x="17" y="10"/>
                  </a:lnTo>
                  <a:lnTo>
                    <a:pt x="23" y="13"/>
                  </a:lnTo>
                  <a:lnTo>
                    <a:pt x="29" y="15"/>
                  </a:lnTo>
                  <a:lnTo>
                    <a:pt x="35" y="18"/>
                  </a:lnTo>
                  <a:lnTo>
                    <a:pt x="41" y="20"/>
                  </a:lnTo>
                  <a:lnTo>
                    <a:pt x="48" y="23"/>
                  </a:lnTo>
                  <a:lnTo>
                    <a:pt x="53" y="24"/>
                  </a:lnTo>
                  <a:lnTo>
                    <a:pt x="59" y="25"/>
                  </a:lnTo>
                  <a:lnTo>
                    <a:pt x="66" y="26"/>
                  </a:lnTo>
                  <a:lnTo>
                    <a:pt x="72" y="27"/>
                  </a:lnTo>
                  <a:lnTo>
                    <a:pt x="79" y="28"/>
                  </a:lnTo>
                  <a:lnTo>
                    <a:pt x="84" y="28"/>
                  </a:lnTo>
                  <a:lnTo>
                    <a:pt x="90" y="28"/>
                  </a:lnTo>
                  <a:lnTo>
                    <a:pt x="96" y="28"/>
                  </a:lnTo>
                  <a:lnTo>
                    <a:pt x="101" y="2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381" name="Freeform 429"/>
            <p:cNvSpPr>
              <a:spLocks/>
            </p:cNvSpPr>
            <p:nvPr/>
          </p:nvSpPr>
          <p:spPr bwMode="auto">
            <a:xfrm>
              <a:off x="3986" y="661"/>
              <a:ext cx="6" cy="13"/>
            </a:xfrm>
            <a:custGeom>
              <a:avLst/>
              <a:gdLst>
                <a:gd name="T0" fmla="*/ 7 w 7"/>
                <a:gd name="T1" fmla="*/ 0 h 18"/>
                <a:gd name="T2" fmla="*/ 5 w 7"/>
                <a:gd name="T3" fmla="*/ 1 h 18"/>
                <a:gd name="T4" fmla="*/ 4 w 7"/>
                <a:gd name="T5" fmla="*/ 2 h 18"/>
                <a:gd name="T6" fmla="*/ 2 w 7"/>
                <a:gd name="T7" fmla="*/ 3 h 18"/>
                <a:gd name="T8" fmla="*/ 2 w 7"/>
                <a:gd name="T9" fmla="*/ 4 h 18"/>
                <a:gd name="T10" fmla="*/ 0 w 7"/>
                <a:gd name="T11" fmla="*/ 7 h 18"/>
                <a:gd name="T12" fmla="*/ 0 w 7"/>
                <a:gd name="T13" fmla="*/ 8 h 18"/>
                <a:gd name="T14" fmla="*/ 0 w 7"/>
                <a:gd name="T15" fmla="*/ 10 h 18"/>
                <a:gd name="T16" fmla="*/ 2 w 7"/>
                <a:gd name="T17" fmla="*/ 12 h 18"/>
                <a:gd name="T18" fmla="*/ 2 w 7"/>
                <a:gd name="T19" fmla="*/ 13 h 18"/>
                <a:gd name="T20" fmla="*/ 4 w 7"/>
                <a:gd name="T21" fmla="*/ 15 h 18"/>
                <a:gd name="T22" fmla="*/ 5 w 7"/>
                <a:gd name="T23" fmla="*/ 17 h 18"/>
                <a:gd name="T24" fmla="*/ 7 w 7"/>
                <a:gd name="T25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" h="18">
                  <a:moveTo>
                    <a:pt x="7" y="0"/>
                  </a:moveTo>
                  <a:lnTo>
                    <a:pt x="5" y="1"/>
                  </a:lnTo>
                  <a:lnTo>
                    <a:pt x="4" y="2"/>
                  </a:lnTo>
                  <a:lnTo>
                    <a:pt x="2" y="3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8"/>
                  </a:lnTo>
                  <a:lnTo>
                    <a:pt x="0" y="10"/>
                  </a:lnTo>
                  <a:lnTo>
                    <a:pt x="2" y="12"/>
                  </a:lnTo>
                  <a:lnTo>
                    <a:pt x="2" y="13"/>
                  </a:lnTo>
                  <a:lnTo>
                    <a:pt x="4" y="15"/>
                  </a:lnTo>
                  <a:lnTo>
                    <a:pt x="5" y="17"/>
                  </a:lnTo>
                  <a:lnTo>
                    <a:pt x="7" y="1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382" name="Freeform 430"/>
            <p:cNvSpPr>
              <a:spLocks/>
            </p:cNvSpPr>
            <p:nvPr/>
          </p:nvSpPr>
          <p:spPr bwMode="auto">
            <a:xfrm>
              <a:off x="3992" y="661"/>
              <a:ext cx="91" cy="25"/>
            </a:xfrm>
            <a:custGeom>
              <a:avLst/>
              <a:gdLst>
                <a:gd name="T0" fmla="*/ 101 w 101"/>
                <a:gd name="T1" fmla="*/ 28 h 28"/>
                <a:gd name="T2" fmla="*/ 96 w 101"/>
                <a:gd name="T3" fmla="*/ 25 h 28"/>
                <a:gd name="T4" fmla="*/ 90 w 101"/>
                <a:gd name="T5" fmla="*/ 21 h 28"/>
                <a:gd name="T6" fmla="*/ 84 w 101"/>
                <a:gd name="T7" fmla="*/ 18 h 28"/>
                <a:gd name="T8" fmla="*/ 79 w 101"/>
                <a:gd name="T9" fmla="*/ 15 h 28"/>
                <a:gd name="T10" fmla="*/ 72 w 101"/>
                <a:gd name="T11" fmla="*/ 13 h 28"/>
                <a:gd name="T12" fmla="*/ 66 w 101"/>
                <a:gd name="T13" fmla="*/ 10 h 28"/>
                <a:gd name="T14" fmla="*/ 59 w 101"/>
                <a:gd name="T15" fmla="*/ 8 h 28"/>
                <a:gd name="T16" fmla="*/ 53 w 101"/>
                <a:gd name="T17" fmla="*/ 7 h 28"/>
                <a:gd name="T18" fmla="*/ 48 w 101"/>
                <a:gd name="T19" fmla="*/ 4 h 28"/>
                <a:gd name="T20" fmla="*/ 41 w 101"/>
                <a:gd name="T21" fmla="*/ 3 h 28"/>
                <a:gd name="T22" fmla="*/ 35 w 101"/>
                <a:gd name="T23" fmla="*/ 2 h 28"/>
                <a:gd name="T24" fmla="*/ 29 w 101"/>
                <a:gd name="T25" fmla="*/ 1 h 28"/>
                <a:gd name="T26" fmla="*/ 23 w 101"/>
                <a:gd name="T27" fmla="*/ 0 h 28"/>
                <a:gd name="T28" fmla="*/ 17 w 101"/>
                <a:gd name="T29" fmla="*/ 0 h 28"/>
                <a:gd name="T30" fmla="*/ 11 w 101"/>
                <a:gd name="T31" fmla="*/ 0 h 28"/>
                <a:gd name="T32" fmla="*/ 5 w 101"/>
                <a:gd name="T33" fmla="*/ 0 h 28"/>
                <a:gd name="T34" fmla="*/ 0 w 101"/>
                <a:gd name="T35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1" h="28">
                  <a:moveTo>
                    <a:pt x="101" y="28"/>
                  </a:moveTo>
                  <a:lnTo>
                    <a:pt x="96" y="25"/>
                  </a:lnTo>
                  <a:lnTo>
                    <a:pt x="90" y="21"/>
                  </a:lnTo>
                  <a:lnTo>
                    <a:pt x="84" y="18"/>
                  </a:lnTo>
                  <a:lnTo>
                    <a:pt x="79" y="15"/>
                  </a:lnTo>
                  <a:lnTo>
                    <a:pt x="72" y="13"/>
                  </a:lnTo>
                  <a:lnTo>
                    <a:pt x="66" y="10"/>
                  </a:lnTo>
                  <a:lnTo>
                    <a:pt x="59" y="8"/>
                  </a:lnTo>
                  <a:lnTo>
                    <a:pt x="53" y="7"/>
                  </a:lnTo>
                  <a:lnTo>
                    <a:pt x="48" y="4"/>
                  </a:lnTo>
                  <a:lnTo>
                    <a:pt x="41" y="3"/>
                  </a:lnTo>
                  <a:lnTo>
                    <a:pt x="35" y="2"/>
                  </a:lnTo>
                  <a:lnTo>
                    <a:pt x="29" y="1"/>
                  </a:lnTo>
                  <a:lnTo>
                    <a:pt x="23" y="0"/>
                  </a:lnTo>
                  <a:lnTo>
                    <a:pt x="17" y="0"/>
                  </a:lnTo>
                  <a:lnTo>
                    <a:pt x="11" y="0"/>
                  </a:lnTo>
                  <a:lnTo>
                    <a:pt x="5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383" name="Freeform 431"/>
            <p:cNvSpPr>
              <a:spLocks/>
            </p:cNvSpPr>
            <p:nvPr/>
          </p:nvSpPr>
          <p:spPr bwMode="auto">
            <a:xfrm>
              <a:off x="4083" y="686"/>
              <a:ext cx="6" cy="12"/>
            </a:xfrm>
            <a:custGeom>
              <a:avLst/>
              <a:gdLst>
                <a:gd name="T0" fmla="*/ 0 w 6"/>
                <a:gd name="T1" fmla="*/ 18 h 18"/>
                <a:gd name="T2" fmla="*/ 2 w 6"/>
                <a:gd name="T3" fmla="*/ 17 h 18"/>
                <a:gd name="T4" fmla="*/ 3 w 6"/>
                <a:gd name="T5" fmla="*/ 16 h 18"/>
                <a:gd name="T6" fmla="*/ 5 w 6"/>
                <a:gd name="T7" fmla="*/ 15 h 18"/>
                <a:gd name="T8" fmla="*/ 6 w 6"/>
                <a:gd name="T9" fmla="*/ 14 h 18"/>
                <a:gd name="T10" fmla="*/ 6 w 6"/>
                <a:gd name="T11" fmla="*/ 13 h 18"/>
                <a:gd name="T12" fmla="*/ 6 w 6"/>
                <a:gd name="T13" fmla="*/ 10 h 18"/>
                <a:gd name="T14" fmla="*/ 6 w 6"/>
                <a:gd name="T15" fmla="*/ 8 h 18"/>
                <a:gd name="T16" fmla="*/ 6 w 6"/>
                <a:gd name="T17" fmla="*/ 7 h 18"/>
                <a:gd name="T18" fmla="*/ 5 w 6"/>
                <a:gd name="T19" fmla="*/ 5 h 18"/>
                <a:gd name="T20" fmla="*/ 3 w 6"/>
                <a:gd name="T21" fmla="*/ 3 h 18"/>
                <a:gd name="T22" fmla="*/ 2 w 6"/>
                <a:gd name="T23" fmla="*/ 2 h 18"/>
                <a:gd name="T24" fmla="*/ 0 w 6"/>
                <a:gd name="T2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" h="18">
                  <a:moveTo>
                    <a:pt x="0" y="18"/>
                  </a:moveTo>
                  <a:lnTo>
                    <a:pt x="2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4"/>
                  </a:lnTo>
                  <a:lnTo>
                    <a:pt x="6" y="13"/>
                  </a:lnTo>
                  <a:lnTo>
                    <a:pt x="6" y="10"/>
                  </a:lnTo>
                  <a:lnTo>
                    <a:pt x="6" y="8"/>
                  </a:lnTo>
                  <a:lnTo>
                    <a:pt x="6" y="7"/>
                  </a:lnTo>
                  <a:lnTo>
                    <a:pt x="5" y="5"/>
                  </a:lnTo>
                  <a:lnTo>
                    <a:pt x="3" y="3"/>
                  </a:lnTo>
                  <a:lnTo>
                    <a:pt x="2" y="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82384" name="Group 432"/>
          <p:cNvGrpSpPr>
            <a:grpSpLocks/>
          </p:cNvGrpSpPr>
          <p:nvPr/>
        </p:nvGrpSpPr>
        <p:grpSpPr bwMode="auto">
          <a:xfrm>
            <a:off x="6327775" y="1608138"/>
            <a:ext cx="722313" cy="1676400"/>
            <a:chOff x="3986" y="1013"/>
            <a:chExt cx="455" cy="1056"/>
          </a:xfrm>
        </p:grpSpPr>
        <p:grpSp>
          <p:nvGrpSpPr>
            <p:cNvPr id="382385" name="Group 433"/>
            <p:cNvGrpSpPr>
              <a:grpSpLocks/>
            </p:cNvGrpSpPr>
            <p:nvPr/>
          </p:nvGrpSpPr>
          <p:grpSpPr bwMode="auto">
            <a:xfrm>
              <a:off x="3986" y="1013"/>
              <a:ext cx="455" cy="1056"/>
              <a:chOff x="3986" y="1013"/>
              <a:chExt cx="455" cy="1056"/>
            </a:xfrm>
          </p:grpSpPr>
          <p:sp>
            <p:nvSpPr>
              <p:cNvPr id="382386" name="Line 434"/>
              <p:cNvSpPr>
                <a:spLocks noChangeShapeType="1"/>
              </p:cNvSpPr>
              <p:nvPr/>
            </p:nvSpPr>
            <p:spPr bwMode="auto">
              <a:xfrm flipH="1">
                <a:off x="4071" y="2069"/>
                <a:ext cx="133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387" name="Line 435"/>
              <p:cNvSpPr>
                <a:spLocks noChangeShapeType="1"/>
              </p:cNvSpPr>
              <p:nvPr/>
            </p:nvSpPr>
            <p:spPr bwMode="auto">
              <a:xfrm flipH="1">
                <a:off x="4071" y="1013"/>
                <a:ext cx="370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388" name="Freeform 436"/>
              <p:cNvSpPr>
                <a:spLocks/>
              </p:cNvSpPr>
              <p:nvPr/>
            </p:nvSpPr>
            <p:spPr bwMode="auto">
              <a:xfrm>
                <a:off x="4101" y="2008"/>
                <a:ext cx="18" cy="61"/>
              </a:xfrm>
              <a:custGeom>
                <a:avLst/>
                <a:gdLst>
                  <a:gd name="T0" fmla="*/ 0 w 25"/>
                  <a:gd name="T1" fmla="*/ 0 h 74"/>
                  <a:gd name="T2" fmla="*/ 25 w 25"/>
                  <a:gd name="T3" fmla="*/ 0 h 74"/>
                  <a:gd name="T4" fmla="*/ 13 w 25"/>
                  <a:gd name="T5" fmla="*/ 74 h 74"/>
                  <a:gd name="T6" fmla="*/ 0 w 25"/>
                  <a:gd name="T7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74">
                    <a:moveTo>
                      <a:pt x="0" y="0"/>
                    </a:moveTo>
                    <a:lnTo>
                      <a:pt x="25" y="0"/>
                    </a:lnTo>
                    <a:lnTo>
                      <a:pt x="13" y="7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389" name="Freeform 437"/>
              <p:cNvSpPr>
                <a:spLocks/>
              </p:cNvSpPr>
              <p:nvPr/>
            </p:nvSpPr>
            <p:spPr bwMode="auto">
              <a:xfrm>
                <a:off x="4101" y="2008"/>
                <a:ext cx="18" cy="61"/>
              </a:xfrm>
              <a:custGeom>
                <a:avLst/>
                <a:gdLst>
                  <a:gd name="T0" fmla="*/ 0 w 25"/>
                  <a:gd name="T1" fmla="*/ 0 h 74"/>
                  <a:gd name="T2" fmla="*/ 25 w 25"/>
                  <a:gd name="T3" fmla="*/ 0 h 74"/>
                  <a:gd name="T4" fmla="*/ 13 w 25"/>
                  <a:gd name="T5" fmla="*/ 74 h 74"/>
                  <a:gd name="T6" fmla="*/ 0 w 25"/>
                  <a:gd name="T7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74">
                    <a:moveTo>
                      <a:pt x="0" y="0"/>
                    </a:moveTo>
                    <a:lnTo>
                      <a:pt x="25" y="0"/>
                    </a:lnTo>
                    <a:lnTo>
                      <a:pt x="13" y="7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33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390" name="Freeform 438"/>
              <p:cNvSpPr>
                <a:spLocks/>
              </p:cNvSpPr>
              <p:nvPr/>
            </p:nvSpPr>
            <p:spPr bwMode="auto">
              <a:xfrm>
                <a:off x="4101" y="1013"/>
                <a:ext cx="18" cy="61"/>
              </a:xfrm>
              <a:custGeom>
                <a:avLst/>
                <a:gdLst>
                  <a:gd name="T0" fmla="*/ 0 w 25"/>
                  <a:gd name="T1" fmla="*/ 73 h 73"/>
                  <a:gd name="T2" fmla="*/ 25 w 25"/>
                  <a:gd name="T3" fmla="*/ 73 h 73"/>
                  <a:gd name="T4" fmla="*/ 13 w 25"/>
                  <a:gd name="T5" fmla="*/ 0 h 73"/>
                  <a:gd name="T6" fmla="*/ 0 w 25"/>
                  <a:gd name="T7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73">
                    <a:moveTo>
                      <a:pt x="0" y="73"/>
                    </a:moveTo>
                    <a:lnTo>
                      <a:pt x="25" y="73"/>
                    </a:lnTo>
                    <a:lnTo>
                      <a:pt x="13" y="0"/>
                    </a:lnTo>
                    <a:lnTo>
                      <a:pt x="0" y="73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391" name="Freeform 439"/>
              <p:cNvSpPr>
                <a:spLocks/>
              </p:cNvSpPr>
              <p:nvPr/>
            </p:nvSpPr>
            <p:spPr bwMode="auto">
              <a:xfrm>
                <a:off x="4101" y="1013"/>
                <a:ext cx="18" cy="61"/>
              </a:xfrm>
              <a:custGeom>
                <a:avLst/>
                <a:gdLst>
                  <a:gd name="T0" fmla="*/ 0 w 25"/>
                  <a:gd name="T1" fmla="*/ 73 h 73"/>
                  <a:gd name="T2" fmla="*/ 25 w 25"/>
                  <a:gd name="T3" fmla="*/ 73 h 73"/>
                  <a:gd name="T4" fmla="*/ 13 w 25"/>
                  <a:gd name="T5" fmla="*/ 0 h 73"/>
                  <a:gd name="T6" fmla="*/ 0 w 25"/>
                  <a:gd name="T7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73">
                    <a:moveTo>
                      <a:pt x="0" y="73"/>
                    </a:moveTo>
                    <a:lnTo>
                      <a:pt x="25" y="73"/>
                    </a:lnTo>
                    <a:lnTo>
                      <a:pt x="13" y="0"/>
                    </a:lnTo>
                    <a:lnTo>
                      <a:pt x="0" y="73"/>
                    </a:lnTo>
                    <a:close/>
                  </a:path>
                </a:pathLst>
              </a:custGeom>
              <a:solidFill>
                <a:srgbClr val="FF33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392" name="Line 440"/>
              <p:cNvSpPr>
                <a:spLocks noChangeShapeType="1"/>
              </p:cNvSpPr>
              <p:nvPr/>
            </p:nvSpPr>
            <p:spPr bwMode="auto">
              <a:xfrm flipV="1">
                <a:off x="3986" y="1553"/>
                <a:ext cx="0" cy="1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393" name="Freeform 441"/>
              <p:cNvSpPr>
                <a:spLocks/>
              </p:cNvSpPr>
              <p:nvPr/>
            </p:nvSpPr>
            <p:spPr bwMode="auto">
              <a:xfrm>
                <a:off x="3986" y="1541"/>
                <a:ext cx="48" cy="24"/>
              </a:xfrm>
              <a:custGeom>
                <a:avLst/>
                <a:gdLst>
                  <a:gd name="T0" fmla="*/ 52 w 52"/>
                  <a:gd name="T1" fmla="*/ 26 h 26"/>
                  <a:gd name="T2" fmla="*/ 51 w 52"/>
                  <a:gd name="T3" fmla="*/ 24 h 26"/>
                  <a:gd name="T4" fmla="*/ 51 w 52"/>
                  <a:gd name="T5" fmla="*/ 22 h 26"/>
                  <a:gd name="T6" fmla="*/ 49 w 52"/>
                  <a:gd name="T7" fmla="*/ 19 h 26"/>
                  <a:gd name="T8" fmla="*/ 48 w 52"/>
                  <a:gd name="T9" fmla="*/ 17 h 26"/>
                  <a:gd name="T10" fmla="*/ 46 w 52"/>
                  <a:gd name="T11" fmla="*/ 15 h 26"/>
                  <a:gd name="T12" fmla="*/ 45 w 52"/>
                  <a:gd name="T13" fmla="*/ 13 h 26"/>
                  <a:gd name="T14" fmla="*/ 43 w 52"/>
                  <a:gd name="T15" fmla="*/ 10 h 26"/>
                  <a:gd name="T16" fmla="*/ 40 w 52"/>
                  <a:gd name="T17" fmla="*/ 8 h 26"/>
                  <a:gd name="T18" fmla="*/ 38 w 52"/>
                  <a:gd name="T19" fmla="*/ 7 h 26"/>
                  <a:gd name="T20" fmla="*/ 35 w 52"/>
                  <a:gd name="T21" fmla="*/ 5 h 26"/>
                  <a:gd name="T22" fmla="*/ 31 w 52"/>
                  <a:gd name="T23" fmla="*/ 4 h 26"/>
                  <a:gd name="T24" fmla="*/ 29 w 52"/>
                  <a:gd name="T25" fmla="*/ 3 h 26"/>
                  <a:gd name="T26" fmla="*/ 26 w 52"/>
                  <a:gd name="T27" fmla="*/ 2 h 26"/>
                  <a:gd name="T28" fmla="*/ 23 w 52"/>
                  <a:gd name="T29" fmla="*/ 1 h 26"/>
                  <a:gd name="T30" fmla="*/ 20 w 52"/>
                  <a:gd name="T31" fmla="*/ 1 h 26"/>
                  <a:gd name="T32" fmla="*/ 16 w 52"/>
                  <a:gd name="T33" fmla="*/ 0 h 26"/>
                  <a:gd name="T34" fmla="*/ 14 w 52"/>
                  <a:gd name="T35" fmla="*/ 1 h 26"/>
                  <a:gd name="T36" fmla="*/ 11 w 52"/>
                  <a:gd name="T37" fmla="*/ 1 h 26"/>
                  <a:gd name="T38" fmla="*/ 9 w 52"/>
                  <a:gd name="T39" fmla="*/ 2 h 26"/>
                  <a:gd name="T40" fmla="*/ 7 w 52"/>
                  <a:gd name="T41" fmla="*/ 2 h 26"/>
                  <a:gd name="T42" fmla="*/ 5 w 52"/>
                  <a:gd name="T43" fmla="*/ 4 h 26"/>
                  <a:gd name="T44" fmla="*/ 4 w 52"/>
                  <a:gd name="T45" fmla="*/ 5 h 26"/>
                  <a:gd name="T46" fmla="*/ 2 w 52"/>
                  <a:gd name="T47" fmla="*/ 6 h 26"/>
                  <a:gd name="T48" fmla="*/ 2 w 52"/>
                  <a:gd name="T49" fmla="*/ 8 h 26"/>
                  <a:gd name="T50" fmla="*/ 0 w 52"/>
                  <a:gd name="T51" fmla="*/ 10 h 26"/>
                  <a:gd name="T52" fmla="*/ 0 w 52"/>
                  <a:gd name="T53" fmla="*/ 1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2" h="26">
                    <a:moveTo>
                      <a:pt x="52" y="26"/>
                    </a:moveTo>
                    <a:lnTo>
                      <a:pt x="51" y="24"/>
                    </a:lnTo>
                    <a:lnTo>
                      <a:pt x="51" y="22"/>
                    </a:lnTo>
                    <a:lnTo>
                      <a:pt x="49" y="19"/>
                    </a:lnTo>
                    <a:lnTo>
                      <a:pt x="48" y="17"/>
                    </a:lnTo>
                    <a:lnTo>
                      <a:pt x="46" y="15"/>
                    </a:lnTo>
                    <a:lnTo>
                      <a:pt x="45" y="13"/>
                    </a:lnTo>
                    <a:lnTo>
                      <a:pt x="43" y="10"/>
                    </a:lnTo>
                    <a:lnTo>
                      <a:pt x="40" y="8"/>
                    </a:lnTo>
                    <a:lnTo>
                      <a:pt x="38" y="7"/>
                    </a:lnTo>
                    <a:lnTo>
                      <a:pt x="35" y="5"/>
                    </a:lnTo>
                    <a:lnTo>
                      <a:pt x="31" y="4"/>
                    </a:lnTo>
                    <a:lnTo>
                      <a:pt x="29" y="3"/>
                    </a:lnTo>
                    <a:lnTo>
                      <a:pt x="26" y="2"/>
                    </a:lnTo>
                    <a:lnTo>
                      <a:pt x="23" y="1"/>
                    </a:lnTo>
                    <a:lnTo>
                      <a:pt x="20" y="1"/>
                    </a:lnTo>
                    <a:lnTo>
                      <a:pt x="16" y="0"/>
                    </a:lnTo>
                    <a:lnTo>
                      <a:pt x="14" y="1"/>
                    </a:lnTo>
                    <a:lnTo>
                      <a:pt x="11" y="1"/>
                    </a:lnTo>
                    <a:lnTo>
                      <a:pt x="9" y="2"/>
                    </a:lnTo>
                    <a:lnTo>
                      <a:pt x="7" y="2"/>
                    </a:lnTo>
                    <a:lnTo>
                      <a:pt x="5" y="4"/>
                    </a:lnTo>
                    <a:lnTo>
                      <a:pt x="4" y="5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0" y="10"/>
                    </a:lnTo>
                    <a:lnTo>
                      <a:pt x="0" y="13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394" name="Line 442"/>
              <p:cNvSpPr>
                <a:spLocks noChangeShapeType="1"/>
              </p:cNvSpPr>
              <p:nvPr/>
            </p:nvSpPr>
            <p:spPr bwMode="auto">
              <a:xfrm>
                <a:off x="4034" y="1565"/>
                <a:ext cx="0" cy="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395" name="Freeform 443"/>
              <p:cNvSpPr>
                <a:spLocks/>
              </p:cNvSpPr>
              <p:nvPr/>
            </p:nvSpPr>
            <p:spPr bwMode="auto">
              <a:xfrm>
                <a:off x="4034" y="1553"/>
                <a:ext cx="19" cy="12"/>
              </a:xfrm>
              <a:custGeom>
                <a:avLst/>
                <a:gdLst>
                  <a:gd name="T0" fmla="*/ 24 w 24"/>
                  <a:gd name="T1" fmla="*/ 1 h 12"/>
                  <a:gd name="T2" fmla="*/ 22 w 24"/>
                  <a:gd name="T3" fmla="*/ 1 h 12"/>
                  <a:gd name="T4" fmla="*/ 19 w 24"/>
                  <a:gd name="T5" fmla="*/ 0 h 12"/>
                  <a:gd name="T6" fmla="*/ 16 w 24"/>
                  <a:gd name="T7" fmla="*/ 0 h 12"/>
                  <a:gd name="T8" fmla="*/ 12 w 24"/>
                  <a:gd name="T9" fmla="*/ 0 h 12"/>
                  <a:gd name="T10" fmla="*/ 10 w 24"/>
                  <a:gd name="T11" fmla="*/ 1 h 12"/>
                  <a:gd name="T12" fmla="*/ 8 w 24"/>
                  <a:gd name="T13" fmla="*/ 1 h 12"/>
                  <a:gd name="T14" fmla="*/ 6 w 24"/>
                  <a:gd name="T15" fmla="*/ 2 h 12"/>
                  <a:gd name="T16" fmla="*/ 4 w 24"/>
                  <a:gd name="T17" fmla="*/ 3 h 12"/>
                  <a:gd name="T18" fmla="*/ 2 w 24"/>
                  <a:gd name="T19" fmla="*/ 5 h 12"/>
                  <a:gd name="T20" fmla="*/ 1 w 24"/>
                  <a:gd name="T21" fmla="*/ 6 h 12"/>
                  <a:gd name="T22" fmla="*/ 0 w 24"/>
                  <a:gd name="T23" fmla="*/ 8 h 12"/>
                  <a:gd name="T24" fmla="*/ 0 w 24"/>
                  <a:gd name="T25" fmla="*/ 10 h 12"/>
                  <a:gd name="T26" fmla="*/ 0 w 24"/>
                  <a:gd name="T27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4" h="12">
                    <a:moveTo>
                      <a:pt x="24" y="1"/>
                    </a:moveTo>
                    <a:lnTo>
                      <a:pt x="22" y="1"/>
                    </a:lnTo>
                    <a:lnTo>
                      <a:pt x="19" y="0"/>
                    </a:lnTo>
                    <a:lnTo>
                      <a:pt x="16" y="0"/>
                    </a:lnTo>
                    <a:lnTo>
                      <a:pt x="12" y="0"/>
                    </a:lnTo>
                    <a:lnTo>
                      <a:pt x="10" y="1"/>
                    </a:lnTo>
                    <a:lnTo>
                      <a:pt x="8" y="1"/>
                    </a:lnTo>
                    <a:lnTo>
                      <a:pt x="6" y="2"/>
                    </a:lnTo>
                    <a:lnTo>
                      <a:pt x="4" y="3"/>
                    </a:lnTo>
                    <a:lnTo>
                      <a:pt x="2" y="5"/>
                    </a:lnTo>
                    <a:lnTo>
                      <a:pt x="1" y="6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2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396" name="Line 444"/>
              <p:cNvSpPr>
                <a:spLocks noChangeShapeType="1"/>
              </p:cNvSpPr>
              <p:nvPr/>
            </p:nvSpPr>
            <p:spPr bwMode="auto">
              <a:xfrm>
                <a:off x="4053" y="1553"/>
                <a:ext cx="12" cy="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397" name="Freeform 445"/>
              <p:cNvSpPr>
                <a:spLocks/>
              </p:cNvSpPr>
              <p:nvPr/>
            </p:nvSpPr>
            <p:spPr bwMode="auto">
              <a:xfrm>
                <a:off x="4065" y="1559"/>
                <a:ext cx="24" cy="18"/>
              </a:xfrm>
              <a:custGeom>
                <a:avLst/>
                <a:gdLst>
                  <a:gd name="T0" fmla="*/ 25 w 25"/>
                  <a:gd name="T1" fmla="*/ 24 h 24"/>
                  <a:gd name="T2" fmla="*/ 25 w 25"/>
                  <a:gd name="T3" fmla="*/ 22 h 24"/>
                  <a:gd name="T4" fmla="*/ 25 w 25"/>
                  <a:gd name="T5" fmla="*/ 20 h 24"/>
                  <a:gd name="T6" fmla="*/ 24 w 25"/>
                  <a:gd name="T7" fmla="*/ 17 h 24"/>
                  <a:gd name="T8" fmla="*/ 22 w 25"/>
                  <a:gd name="T9" fmla="*/ 15 h 24"/>
                  <a:gd name="T10" fmla="*/ 21 w 25"/>
                  <a:gd name="T11" fmla="*/ 13 h 24"/>
                  <a:gd name="T12" fmla="*/ 19 w 25"/>
                  <a:gd name="T13" fmla="*/ 11 h 24"/>
                  <a:gd name="T14" fmla="*/ 17 w 25"/>
                  <a:gd name="T15" fmla="*/ 9 h 24"/>
                  <a:gd name="T16" fmla="*/ 15 w 25"/>
                  <a:gd name="T17" fmla="*/ 6 h 24"/>
                  <a:gd name="T18" fmla="*/ 12 w 25"/>
                  <a:gd name="T19" fmla="*/ 5 h 24"/>
                  <a:gd name="T20" fmla="*/ 9 w 25"/>
                  <a:gd name="T21" fmla="*/ 3 h 24"/>
                  <a:gd name="T22" fmla="*/ 6 w 25"/>
                  <a:gd name="T23" fmla="*/ 2 h 24"/>
                  <a:gd name="T24" fmla="*/ 3 w 25"/>
                  <a:gd name="T25" fmla="*/ 1 h 24"/>
                  <a:gd name="T26" fmla="*/ 0 w 25"/>
                  <a:gd name="T2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5" h="24">
                    <a:moveTo>
                      <a:pt x="25" y="24"/>
                    </a:moveTo>
                    <a:lnTo>
                      <a:pt x="25" y="22"/>
                    </a:lnTo>
                    <a:lnTo>
                      <a:pt x="25" y="20"/>
                    </a:lnTo>
                    <a:lnTo>
                      <a:pt x="24" y="17"/>
                    </a:lnTo>
                    <a:lnTo>
                      <a:pt x="22" y="15"/>
                    </a:lnTo>
                    <a:lnTo>
                      <a:pt x="21" y="13"/>
                    </a:lnTo>
                    <a:lnTo>
                      <a:pt x="19" y="11"/>
                    </a:lnTo>
                    <a:lnTo>
                      <a:pt x="17" y="9"/>
                    </a:lnTo>
                    <a:lnTo>
                      <a:pt x="15" y="6"/>
                    </a:lnTo>
                    <a:lnTo>
                      <a:pt x="12" y="5"/>
                    </a:lnTo>
                    <a:lnTo>
                      <a:pt x="9" y="3"/>
                    </a:lnTo>
                    <a:lnTo>
                      <a:pt x="6" y="2"/>
                    </a:lnTo>
                    <a:lnTo>
                      <a:pt x="3" y="1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398" name="Line 446"/>
              <p:cNvSpPr>
                <a:spLocks noChangeShapeType="1"/>
              </p:cNvSpPr>
              <p:nvPr/>
            </p:nvSpPr>
            <p:spPr bwMode="auto">
              <a:xfrm>
                <a:off x="4089" y="1577"/>
                <a:ext cx="0" cy="1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399" name="Freeform 447"/>
              <p:cNvSpPr>
                <a:spLocks/>
              </p:cNvSpPr>
              <p:nvPr/>
            </p:nvSpPr>
            <p:spPr bwMode="auto">
              <a:xfrm>
                <a:off x="3986" y="1486"/>
                <a:ext cx="103" cy="55"/>
              </a:xfrm>
              <a:custGeom>
                <a:avLst/>
                <a:gdLst>
                  <a:gd name="T0" fmla="*/ 114 w 114"/>
                  <a:gd name="T1" fmla="*/ 62 h 62"/>
                  <a:gd name="T2" fmla="*/ 114 w 114"/>
                  <a:gd name="T3" fmla="*/ 44 h 62"/>
                  <a:gd name="T4" fmla="*/ 114 w 114"/>
                  <a:gd name="T5" fmla="*/ 42 h 62"/>
                  <a:gd name="T6" fmla="*/ 114 w 114"/>
                  <a:gd name="T7" fmla="*/ 39 h 62"/>
                  <a:gd name="T8" fmla="*/ 113 w 114"/>
                  <a:gd name="T9" fmla="*/ 37 h 62"/>
                  <a:gd name="T10" fmla="*/ 111 w 114"/>
                  <a:gd name="T11" fmla="*/ 35 h 62"/>
                  <a:gd name="T12" fmla="*/ 110 w 114"/>
                  <a:gd name="T13" fmla="*/ 33 h 62"/>
                  <a:gd name="T14" fmla="*/ 108 w 114"/>
                  <a:gd name="T15" fmla="*/ 31 h 62"/>
                  <a:gd name="T16" fmla="*/ 106 w 114"/>
                  <a:gd name="T17" fmla="*/ 29 h 62"/>
                  <a:gd name="T18" fmla="*/ 104 w 114"/>
                  <a:gd name="T19" fmla="*/ 27 h 62"/>
                  <a:gd name="T20" fmla="*/ 101 w 114"/>
                  <a:gd name="T21" fmla="*/ 25 h 62"/>
                  <a:gd name="T22" fmla="*/ 98 w 114"/>
                  <a:gd name="T23" fmla="*/ 23 h 62"/>
                  <a:gd name="T24" fmla="*/ 95 w 114"/>
                  <a:gd name="T25" fmla="*/ 21 h 62"/>
                  <a:gd name="T26" fmla="*/ 92 w 114"/>
                  <a:gd name="T27" fmla="*/ 20 h 62"/>
                  <a:gd name="T28" fmla="*/ 89 w 114"/>
                  <a:gd name="T29" fmla="*/ 19 h 62"/>
                  <a:gd name="T30" fmla="*/ 76 w 114"/>
                  <a:gd name="T31" fmla="*/ 16 h 62"/>
                  <a:gd name="T32" fmla="*/ 74 w 114"/>
                  <a:gd name="T33" fmla="*/ 15 h 62"/>
                  <a:gd name="T34" fmla="*/ 71 w 114"/>
                  <a:gd name="T35" fmla="*/ 15 h 62"/>
                  <a:gd name="T36" fmla="*/ 68 w 114"/>
                  <a:gd name="T37" fmla="*/ 15 h 62"/>
                  <a:gd name="T38" fmla="*/ 64 w 114"/>
                  <a:gd name="T39" fmla="*/ 15 h 62"/>
                  <a:gd name="T40" fmla="*/ 62 w 114"/>
                  <a:gd name="T41" fmla="*/ 15 h 62"/>
                  <a:gd name="T42" fmla="*/ 60 w 114"/>
                  <a:gd name="T43" fmla="*/ 16 h 62"/>
                  <a:gd name="T44" fmla="*/ 58 w 114"/>
                  <a:gd name="T45" fmla="*/ 17 h 62"/>
                  <a:gd name="T46" fmla="*/ 56 w 114"/>
                  <a:gd name="T47" fmla="*/ 18 h 62"/>
                  <a:gd name="T48" fmla="*/ 54 w 114"/>
                  <a:gd name="T49" fmla="*/ 19 h 62"/>
                  <a:gd name="T50" fmla="*/ 53 w 114"/>
                  <a:gd name="T51" fmla="*/ 21 h 62"/>
                  <a:gd name="T52" fmla="*/ 52 w 114"/>
                  <a:gd name="T53" fmla="*/ 22 h 62"/>
                  <a:gd name="T54" fmla="*/ 52 w 114"/>
                  <a:gd name="T55" fmla="*/ 25 h 62"/>
                  <a:gd name="T56" fmla="*/ 52 w 114"/>
                  <a:gd name="T57" fmla="*/ 27 h 62"/>
                  <a:gd name="T58" fmla="*/ 52 w 114"/>
                  <a:gd name="T59" fmla="*/ 45 h 62"/>
                  <a:gd name="T60" fmla="*/ 0 w 114"/>
                  <a:gd name="T61" fmla="*/ 31 h 62"/>
                  <a:gd name="T62" fmla="*/ 0 w 114"/>
                  <a:gd name="T63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14" h="62">
                    <a:moveTo>
                      <a:pt x="114" y="62"/>
                    </a:moveTo>
                    <a:lnTo>
                      <a:pt x="114" y="44"/>
                    </a:lnTo>
                    <a:lnTo>
                      <a:pt x="114" y="42"/>
                    </a:lnTo>
                    <a:lnTo>
                      <a:pt x="114" y="39"/>
                    </a:lnTo>
                    <a:lnTo>
                      <a:pt x="113" y="37"/>
                    </a:lnTo>
                    <a:lnTo>
                      <a:pt x="111" y="35"/>
                    </a:lnTo>
                    <a:lnTo>
                      <a:pt x="110" y="33"/>
                    </a:lnTo>
                    <a:lnTo>
                      <a:pt x="108" y="31"/>
                    </a:lnTo>
                    <a:lnTo>
                      <a:pt x="106" y="29"/>
                    </a:lnTo>
                    <a:lnTo>
                      <a:pt x="104" y="27"/>
                    </a:lnTo>
                    <a:lnTo>
                      <a:pt x="101" y="25"/>
                    </a:lnTo>
                    <a:lnTo>
                      <a:pt x="98" y="23"/>
                    </a:lnTo>
                    <a:lnTo>
                      <a:pt x="95" y="21"/>
                    </a:lnTo>
                    <a:lnTo>
                      <a:pt x="92" y="20"/>
                    </a:lnTo>
                    <a:lnTo>
                      <a:pt x="89" y="19"/>
                    </a:lnTo>
                    <a:lnTo>
                      <a:pt x="76" y="16"/>
                    </a:lnTo>
                    <a:lnTo>
                      <a:pt x="74" y="15"/>
                    </a:lnTo>
                    <a:lnTo>
                      <a:pt x="71" y="15"/>
                    </a:lnTo>
                    <a:lnTo>
                      <a:pt x="68" y="15"/>
                    </a:lnTo>
                    <a:lnTo>
                      <a:pt x="64" y="15"/>
                    </a:lnTo>
                    <a:lnTo>
                      <a:pt x="62" y="15"/>
                    </a:lnTo>
                    <a:lnTo>
                      <a:pt x="60" y="16"/>
                    </a:lnTo>
                    <a:lnTo>
                      <a:pt x="58" y="17"/>
                    </a:lnTo>
                    <a:lnTo>
                      <a:pt x="56" y="18"/>
                    </a:lnTo>
                    <a:lnTo>
                      <a:pt x="54" y="19"/>
                    </a:lnTo>
                    <a:lnTo>
                      <a:pt x="53" y="21"/>
                    </a:lnTo>
                    <a:lnTo>
                      <a:pt x="52" y="22"/>
                    </a:lnTo>
                    <a:lnTo>
                      <a:pt x="52" y="25"/>
                    </a:lnTo>
                    <a:lnTo>
                      <a:pt x="52" y="27"/>
                    </a:lnTo>
                    <a:lnTo>
                      <a:pt x="52" y="45"/>
                    </a:lnTo>
                    <a:lnTo>
                      <a:pt x="0" y="31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382400" name="Line 448"/>
            <p:cNvSpPr>
              <a:spLocks noChangeShapeType="1"/>
            </p:cNvSpPr>
            <p:nvPr/>
          </p:nvSpPr>
          <p:spPr bwMode="auto">
            <a:xfrm flipV="1">
              <a:off x="4113" y="1074"/>
              <a:ext cx="0" cy="93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82401" name="Group 449"/>
          <p:cNvGrpSpPr>
            <a:grpSpLocks/>
          </p:cNvGrpSpPr>
          <p:nvPr/>
        </p:nvGrpSpPr>
        <p:grpSpPr bwMode="auto">
          <a:xfrm>
            <a:off x="1668463" y="3910013"/>
            <a:ext cx="1058862" cy="857250"/>
            <a:chOff x="1051" y="2463"/>
            <a:chExt cx="667" cy="540"/>
          </a:xfrm>
        </p:grpSpPr>
        <p:sp>
          <p:nvSpPr>
            <p:cNvPr id="382402" name="Freeform 450"/>
            <p:cNvSpPr>
              <a:spLocks/>
            </p:cNvSpPr>
            <p:nvPr/>
          </p:nvSpPr>
          <p:spPr bwMode="auto">
            <a:xfrm>
              <a:off x="1051" y="2584"/>
              <a:ext cx="388" cy="182"/>
            </a:xfrm>
            <a:custGeom>
              <a:avLst/>
              <a:gdLst>
                <a:gd name="T0" fmla="*/ 0 w 447"/>
                <a:gd name="T1" fmla="*/ 0 h 211"/>
                <a:gd name="T2" fmla="*/ 199 w 447"/>
                <a:gd name="T3" fmla="*/ 0 h 211"/>
                <a:gd name="T4" fmla="*/ 447 w 447"/>
                <a:gd name="T5" fmla="*/ 211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7" h="211">
                  <a:moveTo>
                    <a:pt x="0" y="0"/>
                  </a:moveTo>
                  <a:lnTo>
                    <a:pt x="199" y="0"/>
                  </a:lnTo>
                  <a:lnTo>
                    <a:pt x="447" y="211"/>
                  </a:lnTo>
                </a:path>
              </a:pathLst>
            </a:custGeom>
            <a:noFill/>
            <a:ln w="1905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403" name="Freeform 451"/>
            <p:cNvSpPr>
              <a:spLocks/>
            </p:cNvSpPr>
            <p:nvPr/>
          </p:nvSpPr>
          <p:spPr bwMode="auto">
            <a:xfrm>
              <a:off x="1051" y="2463"/>
              <a:ext cx="49" cy="97"/>
            </a:xfrm>
            <a:custGeom>
              <a:avLst/>
              <a:gdLst>
                <a:gd name="T0" fmla="*/ 0 w 52"/>
                <a:gd name="T1" fmla="*/ 115 h 115"/>
                <a:gd name="T2" fmla="*/ 31 w 52"/>
                <a:gd name="T3" fmla="*/ 0 h 115"/>
                <a:gd name="T4" fmla="*/ 52 w 52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2" h="115">
                  <a:moveTo>
                    <a:pt x="0" y="115"/>
                  </a:moveTo>
                  <a:lnTo>
                    <a:pt x="31" y="0"/>
                  </a:lnTo>
                  <a:lnTo>
                    <a:pt x="52" y="0"/>
                  </a:lnTo>
                </a:path>
              </a:pathLst>
            </a:custGeom>
            <a:noFill/>
            <a:ln w="1905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404" name="Freeform 452"/>
            <p:cNvSpPr>
              <a:spLocks/>
            </p:cNvSpPr>
            <p:nvPr/>
          </p:nvSpPr>
          <p:spPr bwMode="auto">
            <a:xfrm>
              <a:off x="1082" y="2463"/>
              <a:ext cx="30" cy="55"/>
            </a:xfrm>
            <a:custGeom>
              <a:avLst/>
              <a:gdLst>
                <a:gd name="T0" fmla="*/ 0 w 33"/>
                <a:gd name="T1" fmla="*/ 64 h 64"/>
                <a:gd name="T2" fmla="*/ 2 w 33"/>
                <a:gd name="T3" fmla="*/ 64 h 64"/>
                <a:gd name="T4" fmla="*/ 3 w 33"/>
                <a:gd name="T5" fmla="*/ 64 h 64"/>
                <a:gd name="T6" fmla="*/ 5 w 33"/>
                <a:gd name="T7" fmla="*/ 64 h 64"/>
                <a:gd name="T8" fmla="*/ 6 w 33"/>
                <a:gd name="T9" fmla="*/ 63 h 64"/>
                <a:gd name="T10" fmla="*/ 8 w 33"/>
                <a:gd name="T11" fmla="*/ 63 h 64"/>
                <a:gd name="T12" fmla="*/ 9 w 33"/>
                <a:gd name="T13" fmla="*/ 62 h 64"/>
                <a:gd name="T14" fmla="*/ 10 w 33"/>
                <a:gd name="T15" fmla="*/ 62 h 64"/>
                <a:gd name="T16" fmla="*/ 11 w 33"/>
                <a:gd name="T17" fmla="*/ 61 h 64"/>
                <a:gd name="T18" fmla="*/ 13 w 33"/>
                <a:gd name="T19" fmla="*/ 60 h 64"/>
                <a:gd name="T20" fmla="*/ 14 w 33"/>
                <a:gd name="T21" fmla="*/ 60 h 64"/>
                <a:gd name="T22" fmla="*/ 15 w 33"/>
                <a:gd name="T23" fmla="*/ 59 h 64"/>
                <a:gd name="T24" fmla="*/ 16 w 33"/>
                <a:gd name="T25" fmla="*/ 58 h 64"/>
                <a:gd name="T26" fmla="*/ 17 w 33"/>
                <a:gd name="T27" fmla="*/ 57 h 64"/>
                <a:gd name="T28" fmla="*/ 19 w 33"/>
                <a:gd name="T29" fmla="*/ 55 h 64"/>
                <a:gd name="T30" fmla="*/ 20 w 33"/>
                <a:gd name="T31" fmla="*/ 54 h 64"/>
                <a:gd name="T32" fmla="*/ 22 w 33"/>
                <a:gd name="T33" fmla="*/ 53 h 64"/>
                <a:gd name="T34" fmla="*/ 23 w 33"/>
                <a:gd name="T35" fmla="*/ 52 h 64"/>
                <a:gd name="T36" fmla="*/ 24 w 33"/>
                <a:gd name="T37" fmla="*/ 49 h 64"/>
                <a:gd name="T38" fmla="*/ 25 w 33"/>
                <a:gd name="T39" fmla="*/ 48 h 64"/>
                <a:gd name="T40" fmla="*/ 26 w 33"/>
                <a:gd name="T41" fmla="*/ 46 h 64"/>
                <a:gd name="T42" fmla="*/ 27 w 33"/>
                <a:gd name="T43" fmla="*/ 45 h 64"/>
                <a:gd name="T44" fmla="*/ 28 w 33"/>
                <a:gd name="T45" fmla="*/ 43 h 64"/>
                <a:gd name="T46" fmla="*/ 28 w 33"/>
                <a:gd name="T47" fmla="*/ 42 h 64"/>
                <a:gd name="T48" fmla="*/ 29 w 33"/>
                <a:gd name="T49" fmla="*/ 40 h 64"/>
                <a:gd name="T50" fmla="*/ 30 w 33"/>
                <a:gd name="T51" fmla="*/ 38 h 64"/>
                <a:gd name="T52" fmla="*/ 30 w 33"/>
                <a:gd name="T53" fmla="*/ 37 h 64"/>
                <a:gd name="T54" fmla="*/ 31 w 33"/>
                <a:gd name="T55" fmla="*/ 34 h 64"/>
                <a:gd name="T56" fmla="*/ 31 w 33"/>
                <a:gd name="T57" fmla="*/ 32 h 64"/>
                <a:gd name="T58" fmla="*/ 32 w 33"/>
                <a:gd name="T59" fmla="*/ 31 h 64"/>
                <a:gd name="T60" fmla="*/ 32 w 33"/>
                <a:gd name="T61" fmla="*/ 29 h 64"/>
                <a:gd name="T62" fmla="*/ 32 w 33"/>
                <a:gd name="T63" fmla="*/ 27 h 64"/>
                <a:gd name="T64" fmla="*/ 33 w 33"/>
                <a:gd name="T65" fmla="*/ 26 h 64"/>
                <a:gd name="T66" fmla="*/ 33 w 33"/>
                <a:gd name="T67" fmla="*/ 24 h 64"/>
                <a:gd name="T68" fmla="*/ 33 w 33"/>
                <a:gd name="T69" fmla="*/ 22 h 64"/>
                <a:gd name="T70" fmla="*/ 33 w 33"/>
                <a:gd name="T71" fmla="*/ 21 h 64"/>
                <a:gd name="T72" fmla="*/ 33 w 33"/>
                <a:gd name="T73" fmla="*/ 19 h 64"/>
                <a:gd name="T74" fmla="*/ 33 w 33"/>
                <a:gd name="T75" fmla="*/ 17 h 64"/>
                <a:gd name="T76" fmla="*/ 32 w 33"/>
                <a:gd name="T77" fmla="*/ 15 h 64"/>
                <a:gd name="T78" fmla="*/ 32 w 33"/>
                <a:gd name="T79" fmla="*/ 14 h 64"/>
                <a:gd name="T80" fmla="*/ 32 w 33"/>
                <a:gd name="T81" fmla="*/ 13 h 64"/>
                <a:gd name="T82" fmla="*/ 31 w 33"/>
                <a:gd name="T83" fmla="*/ 11 h 64"/>
                <a:gd name="T84" fmla="*/ 31 w 33"/>
                <a:gd name="T85" fmla="*/ 10 h 64"/>
                <a:gd name="T86" fmla="*/ 30 w 33"/>
                <a:gd name="T87" fmla="*/ 9 h 64"/>
                <a:gd name="T88" fmla="*/ 30 w 33"/>
                <a:gd name="T89" fmla="*/ 8 h 64"/>
                <a:gd name="T90" fmla="*/ 29 w 33"/>
                <a:gd name="T91" fmla="*/ 7 h 64"/>
                <a:gd name="T92" fmla="*/ 28 w 33"/>
                <a:gd name="T93" fmla="*/ 6 h 64"/>
                <a:gd name="T94" fmla="*/ 28 w 33"/>
                <a:gd name="T95" fmla="*/ 5 h 64"/>
                <a:gd name="T96" fmla="*/ 27 w 33"/>
                <a:gd name="T97" fmla="*/ 4 h 64"/>
                <a:gd name="T98" fmla="*/ 26 w 33"/>
                <a:gd name="T99" fmla="*/ 4 h 64"/>
                <a:gd name="T100" fmla="*/ 25 w 33"/>
                <a:gd name="T101" fmla="*/ 3 h 64"/>
                <a:gd name="T102" fmla="*/ 24 w 33"/>
                <a:gd name="T103" fmla="*/ 3 h 64"/>
                <a:gd name="T104" fmla="*/ 23 w 33"/>
                <a:gd name="T105" fmla="*/ 1 h 64"/>
                <a:gd name="T106" fmla="*/ 22 w 33"/>
                <a:gd name="T107" fmla="*/ 1 h 64"/>
                <a:gd name="T108" fmla="*/ 20 w 33"/>
                <a:gd name="T109" fmla="*/ 1 h 64"/>
                <a:gd name="T110" fmla="*/ 19 w 33"/>
                <a:gd name="T111" fmla="*/ 1 h 64"/>
                <a:gd name="T112" fmla="*/ 17 w 33"/>
                <a:gd name="T113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3" h="64">
                  <a:moveTo>
                    <a:pt x="0" y="64"/>
                  </a:moveTo>
                  <a:lnTo>
                    <a:pt x="2" y="64"/>
                  </a:lnTo>
                  <a:lnTo>
                    <a:pt x="3" y="64"/>
                  </a:lnTo>
                  <a:lnTo>
                    <a:pt x="5" y="64"/>
                  </a:lnTo>
                  <a:lnTo>
                    <a:pt x="6" y="63"/>
                  </a:lnTo>
                  <a:lnTo>
                    <a:pt x="8" y="63"/>
                  </a:lnTo>
                  <a:lnTo>
                    <a:pt x="9" y="62"/>
                  </a:lnTo>
                  <a:lnTo>
                    <a:pt x="10" y="62"/>
                  </a:lnTo>
                  <a:lnTo>
                    <a:pt x="11" y="61"/>
                  </a:lnTo>
                  <a:lnTo>
                    <a:pt x="13" y="60"/>
                  </a:lnTo>
                  <a:lnTo>
                    <a:pt x="14" y="60"/>
                  </a:lnTo>
                  <a:lnTo>
                    <a:pt x="15" y="59"/>
                  </a:lnTo>
                  <a:lnTo>
                    <a:pt x="16" y="58"/>
                  </a:lnTo>
                  <a:lnTo>
                    <a:pt x="17" y="57"/>
                  </a:lnTo>
                  <a:lnTo>
                    <a:pt x="19" y="55"/>
                  </a:lnTo>
                  <a:lnTo>
                    <a:pt x="20" y="54"/>
                  </a:lnTo>
                  <a:lnTo>
                    <a:pt x="22" y="53"/>
                  </a:lnTo>
                  <a:lnTo>
                    <a:pt x="23" y="52"/>
                  </a:lnTo>
                  <a:lnTo>
                    <a:pt x="24" y="49"/>
                  </a:lnTo>
                  <a:lnTo>
                    <a:pt x="25" y="48"/>
                  </a:lnTo>
                  <a:lnTo>
                    <a:pt x="26" y="46"/>
                  </a:lnTo>
                  <a:lnTo>
                    <a:pt x="27" y="45"/>
                  </a:lnTo>
                  <a:lnTo>
                    <a:pt x="28" y="43"/>
                  </a:lnTo>
                  <a:lnTo>
                    <a:pt x="28" y="42"/>
                  </a:lnTo>
                  <a:lnTo>
                    <a:pt x="29" y="40"/>
                  </a:lnTo>
                  <a:lnTo>
                    <a:pt x="30" y="38"/>
                  </a:lnTo>
                  <a:lnTo>
                    <a:pt x="30" y="37"/>
                  </a:lnTo>
                  <a:lnTo>
                    <a:pt x="31" y="34"/>
                  </a:lnTo>
                  <a:lnTo>
                    <a:pt x="31" y="32"/>
                  </a:lnTo>
                  <a:lnTo>
                    <a:pt x="32" y="31"/>
                  </a:lnTo>
                  <a:lnTo>
                    <a:pt x="32" y="29"/>
                  </a:lnTo>
                  <a:lnTo>
                    <a:pt x="32" y="27"/>
                  </a:lnTo>
                  <a:lnTo>
                    <a:pt x="33" y="26"/>
                  </a:lnTo>
                  <a:lnTo>
                    <a:pt x="33" y="24"/>
                  </a:lnTo>
                  <a:lnTo>
                    <a:pt x="33" y="22"/>
                  </a:lnTo>
                  <a:lnTo>
                    <a:pt x="33" y="21"/>
                  </a:lnTo>
                  <a:lnTo>
                    <a:pt x="33" y="19"/>
                  </a:lnTo>
                  <a:lnTo>
                    <a:pt x="33" y="17"/>
                  </a:lnTo>
                  <a:lnTo>
                    <a:pt x="32" y="15"/>
                  </a:lnTo>
                  <a:lnTo>
                    <a:pt x="32" y="14"/>
                  </a:lnTo>
                  <a:lnTo>
                    <a:pt x="32" y="13"/>
                  </a:lnTo>
                  <a:lnTo>
                    <a:pt x="31" y="11"/>
                  </a:lnTo>
                  <a:lnTo>
                    <a:pt x="31" y="10"/>
                  </a:lnTo>
                  <a:lnTo>
                    <a:pt x="30" y="9"/>
                  </a:lnTo>
                  <a:lnTo>
                    <a:pt x="30" y="8"/>
                  </a:lnTo>
                  <a:lnTo>
                    <a:pt x="29" y="7"/>
                  </a:lnTo>
                  <a:lnTo>
                    <a:pt x="28" y="6"/>
                  </a:lnTo>
                  <a:lnTo>
                    <a:pt x="28" y="5"/>
                  </a:lnTo>
                  <a:lnTo>
                    <a:pt x="27" y="4"/>
                  </a:lnTo>
                  <a:lnTo>
                    <a:pt x="26" y="4"/>
                  </a:lnTo>
                  <a:lnTo>
                    <a:pt x="25" y="3"/>
                  </a:lnTo>
                  <a:lnTo>
                    <a:pt x="24" y="3"/>
                  </a:lnTo>
                  <a:lnTo>
                    <a:pt x="23" y="1"/>
                  </a:lnTo>
                  <a:lnTo>
                    <a:pt x="22" y="1"/>
                  </a:lnTo>
                  <a:lnTo>
                    <a:pt x="20" y="1"/>
                  </a:lnTo>
                  <a:lnTo>
                    <a:pt x="19" y="1"/>
                  </a:lnTo>
                  <a:lnTo>
                    <a:pt x="17" y="0"/>
                  </a:lnTo>
                </a:path>
              </a:pathLst>
            </a:custGeom>
            <a:noFill/>
            <a:ln w="1905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405" name="Line 453"/>
            <p:cNvSpPr>
              <a:spLocks noChangeShapeType="1"/>
            </p:cNvSpPr>
            <p:nvPr/>
          </p:nvSpPr>
          <p:spPr bwMode="auto">
            <a:xfrm flipH="1">
              <a:off x="1063" y="2518"/>
              <a:ext cx="19" cy="0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406" name="Line 454"/>
            <p:cNvSpPr>
              <a:spLocks noChangeShapeType="1"/>
            </p:cNvSpPr>
            <p:nvPr/>
          </p:nvSpPr>
          <p:spPr bwMode="auto">
            <a:xfrm>
              <a:off x="1088" y="2518"/>
              <a:ext cx="6" cy="42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407" name="Freeform 455"/>
            <p:cNvSpPr>
              <a:spLocks/>
            </p:cNvSpPr>
            <p:nvPr/>
          </p:nvSpPr>
          <p:spPr bwMode="auto">
            <a:xfrm>
              <a:off x="1130" y="2463"/>
              <a:ext cx="24" cy="97"/>
            </a:xfrm>
            <a:custGeom>
              <a:avLst/>
              <a:gdLst>
                <a:gd name="T0" fmla="*/ 0 w 31"/>
                <a:gd name="T1" fmla="*/ 115 h 115"/>
                <a:gd name="T2" fmla="*/ 31 w 31"/>
                <a:gd name="T3" fmla="*/ 0 h 115"/>
                <a:gd name="T4" fmla="*/ 7 w 31"/>
                <a:gd name="T5" fmla="*/ 26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" h="115">
                  <a:moveTo>
                    <a:pt x="0" y="115"/>
                  </a:moveTo>
                  <a:lnTo>
                    <a:pt x="31" y="0"/>
                  </a:lnTo>
                  <a:lnTo>
                    <a:pt x="7" y="26"/>
                  </a:lnTo>
                </a:path>
              </a:pathLst>
            </a:custGeom>
            <a:noFill/>
            <a:ln w="1905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408" name="Freeform 456"/>
            <p:cNvSpPr>
              <a:spLocks/>
            </p:cNvSpPr>
            <p:nvPr/>
          </p:nvSpPr>
          <p:spPr bwMode="auto">
            <a:xfrm>
              <a:off x="1160" y="2469"/>
              <a:ext cx="25" cy="85"/>
            </a:xfrm>
            <a:custGeom>
              <a:avLst/>
              <a:gdLst>
                <a:gd name="T0" fmla="*/ 27 w 27"/>
                <a:gd name="T1" fmla="*/ 0 h 102"/>
                <a:gd name="T2" fmla="*/ 25 w 27"/>
                <a:gd name="T3" fmla="*/ 3 h 102"/>
                <a:gd name="T4" fmla="*/ 23 w 27"/>
                <a:gd name="T5" fmla="*/ 6 h 102"/>
                <a:gd name="T6" fmla="*/ 22 w 27"/>
                <a:gd name="T7" fmla="*/ 9 h 102"/>
                <a:gd name="T8" fmla="*/ 20 w 27"/>
                <a:gd name="T9" fmla="*/ 13 h 102"/>
                <a:gd name="T10" fmla="*/ 19 w 27"/>
                <a:gd name="T11" fmla="*/ 16 h 102"/>
                <a:gd name="T12" fmla="*/ 17 w 27"/>
                <a:gd name="T13" fmla="*/ 19 h 102"/>
                <a:gd name="T14" fmla="*/ 16 w 27"/>
                <a:gd name="T15" fmla="*/ 22 h 102"/>
                <a:gd name="T16" fmla="*/ 14 w 27"/>
                <a:gd name="T17" fmla="*/ 25 h 102"/>
                <a:gd name="T18" fmla="*/ 13 w 27"/>
                <a:gd name="T19" fmla="*/ 29 h 102"/>
                <a:gd name="T20" fmla="*/ 11 w 27"/>
                <a:gd name="T21" fmla="*/ 32 h 102"/>
                <a:gd name="T22" fmla="*/ 10 w 27"/>
                <a:gd name="T23" fmla="*/ 35 h 102"/>
                <a:gd name="T24" fmla="*/ 9 w 27"/>
                <a:gd name="T25" fmla="*/ 38 h 102"/>
                <a:gd name="T26" fmla="*/ 7 w 27"/>
                <a:gd name="T27" fmla="*/ 41 h 102"/>
                <a:gd name="T28" fmla="*/ 6 w 27"/>
                <a:gd name="T29" fmla="*/ 45 h 102"/>
                <a:gd name="T30" fmla="*/ 6 w 27"/>
                <a:gd name="T31" fmla="*/ 48 h 102"/>
                <a:gd name="T32" fmla="*/ 5 w 27"/>
                <a:gd name="T33" fmla="*/ 51 h 102"/>
                <a:gd name="T34" fmla="*/ 4 w 27"/>
                <a:gd name="T35" fmla="*/ 54 h 102"/>
                <a:gd name="T36" fmla="*/ 3 w 27"/>
                <a:gd name="T37" fmla="*/ 57 h 102"/>
                <a:gd name="T38" fmla="*/ 2 w 27"/>
                <a:gd name="T39" fmla="*/ 62 h 102"/>
                <a:gd name="T40" fmla="*/ 2 w 27"/>
                <a:gd name="T41" fmla="*/ 65 h 102"/>
                <a:gd name="T42" fmla="*/ 1 w 27"/>
                <a:gd name="T43" fmla="*/ 68 h 102"/>
                <a:gd name="T44" fmla="*/ 1 w 27"/>
                <a:gd name="T45" fmla="*/ 71 h 102"/>
                <a:gd name="T46" fmla="*/ 1 w 27"/>
                <a:gd name="T47" fmla="*/ 74 h 102"/>
                <a:gd name="T48" fmla="*/ 0 w 27"/>
                <a:gd name="T49" fmla="*/ 78 h 102"/>
                <a:gd name="T50" fmla="*/ 0 w 27"/>
                <a:gd name="T51" fmla="*/ 81 h 102"/>
                <a:gd name="T52" fmla="*/ 0 w 27"/>
                <a:gd name="T53" fmla="*/ 84 h 102"/>
                <a:gd name="T54" fmla="*/ 0 w 27"/>
                <a:gd name="T55" fmla="*/ 87 h 102"/>
                <a:gd name="T56" fmla="*/ 0 w 27"/>
                <a:gd name="T57" fmla="*/ 90 h 102"/>
                <a:gd name="T58" fmla="*/ 0 w 27"/>
                <a:gd name="T59" fmla="*/ 93 h 102"/>
                <a:gd name="T60" fmla="*/ 0 w 27"/>
                <a:gd name="T61" fmla="*/ 96 h 102"/>
                <a:gd name="T62" fmla="*/ 0 w 27"/>
                <a:gd name="T63" fmla="*/ 99 h 102"/>
                <a:gd name="T64" fmla="*/ 0 w 27"/>
                <a:gd name="T65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7" h="102">
                  <a:moveTo>
                    <a:pt x="27" y="0"/>
                  </a:moveTo>
                  <a:lnTo>
                    <a:pt x="25" y="3"/>
                  </a:lnTo>
                  <a:lnTo>
                    <a:pt x="23" y="6"/>
                  </a:lnTo>
                  <a:lnTo>
                    <a:pt x="22" y="9"/>
                  </a:lnTo>
                  <a:lnTo>
                    <a:pt x="20" y="13"/>
                  </a:lnTo>
                  <a:lnTo>
                    <a:pt x="19" y="16"/>
                  </a:lnTo>
                  <a:lnTo>
                    <a:pt x="17" y="19"/>
                  </a:lnTo>
                  <a:lnTo>
                    <a:pt x="16" y="22"/>
                  </a:lnTo>
                  <a:lnTo>
                    <a:pt x="14" y="25"/>
                  </a:lnTo>
                  <a:lnTo>
                    <a:pt x="13" y="29"/>
                  </a:lnTo>
                  <a:lnTo>
                    <a:pt x="11" y="32"/>
                  </a:lnTo>
                  <a:lnTo>
                    <a:pt x="10" y="35"/>
                  </a:lnTo>
                  <a:lnTo>
                    <a:pt x="9" y="38"/>
                  </a:lnTo>
                  <a:lnTo>
                    <a:pt x="7" y="41"/>
                  </a:lnTo>
                  <a:lnTo>
                    <a:pt x="6" y="45"/>
                  </a:lnTo>
                  <a:lnTo>
                    <a:pt x="6" y="48"/>
                  </a:lnTo>
                  <a:lnTo>
                    <a:pt x="5" y="51"/>
                  </a:lnTo>
                  <a:lnTo>
                    <a:pt x="4" y="54"/>
                  </a:lnTo>
                  <a:lnTo>
                    <a:pt x="3" y="57"/>
                  </a:lnTo>
                  <a:lnTo>
                    <a:pt x="2" y="62"/>
                  </a:lnTo>
                  <a:lnTo>
                    <a:pt x="2" y="65"/>
                  </a:lnTo>
                  <a:lnTo>
                    <a:pt x="1" y="68"/>
                  </a:lnTo>
                  <a:lnTo>
                    <a:pt x="1" y="71"/>
                  </a:lnTo>
                  <a:lnTo>
                    <a:pt x="1" y="74"/>
                  </a:lnTo>
                  <a:lnTo>
                    <a:pt x="0" y="78"/>
                  </a:lnTo>
                  <a:lnTo>
                    <a:pt x="0" y="81"/>
                  </a:lnTo>
                  <a:lnTo>
                    <a:pt x="0" y="84"/>
                  </a:lnTo>
                  <a:lnTo>
                    <a:pt x="0" y="87"/>
                  </a:lnTo>
                  <a:lnTo>
                    <a:pt x="0" y="90"/>
                  </a:lnTo>
                  <a:lnTo>
                    <a:pt x="0" y="93"/>
                  </a:lnTo>
                  <a:lnTo>
                    <a:pt x="0" y="96"/>
                  </a:lnTo>
                  <a:lnTo>
                    <a:pt x="0" y="99"/>
                  </a:lnTo>
                  <a:lnTo>
                    <a:pt x="0" y="102"/>
                  </a:lnTo>
                </a:path>
              </a:pathLst>
            </a:custGeom>
            <a:noFill/>
            <a:ln w="1905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409" name="Freeform 457"/>
            <p:cNvSpPr>
              <a:spLocks/>
            </p:cNvSpPr>
            <p:nvPr/>
          </p:nvSpPr>
          <p:spPr bwMode="auto">
            <a:xfrm>
              <a:off x="1185" y="2463"/>
              <a:ext cx="18" cy="6"/>
            </a:xfrm>
            <a:custGeom>
              <a:avLst/>
              <a:gdLst>
                <a:gd name="T0" fmla="*/ 19 w 19"/>
                <a:gd name="T1" fmla="*/ 7 h 7"/>
                <a:gd name="T2" fmla="*/ 17 w 19"/>
                <a:gd name="T3" fmla="*/ 7 h 7"/>
                <a:gd name="T4" fmla="*/ 17 w 19"/>
                <a:gd name="T5" fmla="*/ 6 h 7"/>
                <a:gd name="T6" fmla="*/ 17 w 19"/>
                <a:gd name="T7" fmla="*/ 5 h 7"/>
                <a:gd name="T8" fmla="*/ 16 w 19"/>
                <a:gd name="T9" fmla="*/ 4 h 7"/>
                <a:gd name="T10" fmla="*/ 15 w 19"/>
                <a:gd name="T11" fmla="*/ 3 h 7"/>
                <a:gd name="T12" fmla="*/ 14 w 19"/>
                <a:gd name="T13" fmla="*/ 3 h 7"/>
                <a:gd name="T14" fmla="*/ 14 w 19"/>
                <a:gd name="T15" fmla="*/ 1 h 7"/>
                <a:gd name="T16" fmla="*/ 13 w 19"/>
                <a:gd name="T17" fmla="*/ 1 h 7"/>
                <a:gd name="T18" fmla="*/ 12 w 19"/>
                <a:gd name="T19" fmla="*/ 1 h 7"/>
                <a:gd name="T20" fmla="*/ 12 w 19"/>
                <a:gd name="T21" fmla="*/ 0 h 7"/>
                <a:gd name="T22" fmla="*/ 11 w 19"/>
                <a:gd name="T23" fmla="*/ 0 h 7"/>
                <a:gd name="T24" fmla="*/ 10 w 19"/>
                <a:gd name="T25" fmla="*/ 0 h 7"/>
                <a:gd name="T26" fmla="*/ 9 w 19"/>
                <a:gd name="T27" fmla="*/ 1 h 7"/>
                <a:gd name="T28" fmla="*/ 8 w 19"/>
                <a:gd name="T29" fmla="*/ 1 h 7"/>
                <a:gd name="T30" fmla="*/ 7 w 19"/>
                <a:gd name="T31" fmla="*/ 1 h 7"/>
                <a:gd name="T32" fmla="*/ 7 w 19"/>
                <a:gd name="T33" fmla="*/ 3 h 7"/>
                <a:gd name="T34" fmla="*/ 6 w 19"/>
                <a:gd name="T35" fmla="*/ 3 h 7"/>
                <a:gd name="T36" fmla="*/ 5 w 19"/>
                <a:gd name="T37" fmla="*/ 4 h 7"/>
                <a:gd name="T38" fmla="*/ 4 w 19"/>
                <a:gd name="T39" fmla="*/ 4 h 7"/>
                <a:gd name="T40" fmla="*/ 3 w 19"/>
                <a:gd name="T41" fmla="*/ 5 h 7"/>
                <a:gd name="T42" fmla="*/ 2 w 19"/>
                <a:gd name="T43" fmla="*/ 6 h 7"/>
                <a:gd name="T44" fmla="*/ 2 w 19"/>
                <a:gd name="T45" fmla="*/ 7 h 7"/>
                <a:gd name="T46" fmla="*/ 0 w 19"/>
                <a:gd name="T4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" h="7">
                  <a:moveTo>
                    <a:pt x="19" y="7"/>
                  </a:moveTo>
                  <a:lnTo>
                    <a:pt x="17" y="7"/>
                  </a:lnTo>
                  <a:lnTo>
                    <a:pt x="17" y="6"/>
                  </a:lnTo>
                  <a:lnTo>
                    <a:pt x="17" y="5"/>
                  </a:lnTo>
                  <a:lnTo>
                    <a:pt x="16" y="4"/>
                  </a:lnTo>
                  <a:lnTo>
                    <a:pt x="15" y="3"/>
                  </a:lnTo>
                  <a:lnTo>
                    <a:pt x="14" y="3"/>
                  </a:lnTo>
                  <a:lnTo>
                    <a:pt x="14" y="1"/>
                  </a:lnTo>
                  <a:lnTo>
                    <a:pt x="13" y="1"/>
                  </a:lnTo>
                  <a:lnTo>
                    <a:pt x="12" y="1"/>
                  </a:lnTo>
                  <a:lnTo>
                    <a:pt x="12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9" y="1"/>
                  </a:lnTo>
                  <a:lnTo>
                    <a:pt x="8" y="1"/>
                  </a:lnTo>
                  <a:lnTo>
                    <a:pt x="7" y="1"/>
                  </a:lnTo>
                  <a:lnTo>
                    <a:pt x="7" y="3"/>
                  </a:lnTo>
                  <a:lnTo>
                    <a:pt x="6" y="3"/>
                  </a:lnTo>
                  <a:lnTo>
                    <a:pt x="5" y="4"/>
                  </a:lnTo>
                  <a:lnTo>
                    <a:pt x="4" y="4"/>
                  </a:lnTo>
                  <a:lnTo>
                    <a:pt x="3" y="5"/>
                  </a:lnTo>
                  <a:lnTo>
                    <a:pt x="2" y="6"/>
                  </a:lnTo>
                  <a:lnTo>
                    <a:pt x="2" y="7"/>
                  </a:lnTo>
                  <a:lnTo>
                    <a:pt x="0" y="7"/>
                  </a:lnTo>
                </a:path>
              </a:pathLst>
            </a:custGeom>
            <a:noFill/>
            <a:ln w="1905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410" name="Freeform 458"/>
            <p:cNvSpPr>
              <a:spLocks/>
            </p:cNvSpPr>
            <p:nvPr/>
          </p:nvSpPr>
          <p:spPr bwMode="auto">
            <a:xfrm>
              <a:off x="1179" y="2469"/>
              <a:ext cx="24" cy="85"/>
            </a:xfrm>
            <a:custGeom>
              <a:avLst/>
              <a:gdLst>
                <a:gd name="T0" fmla="*/ 0 w 28"/>
                <a:gd name="T1" fmla="*/ 102 h 102"/>
                <a:gd name="T2" fmla="*/ 2 w 28"/>
                <a:gd name="T3" fmla="*/ 99 h 102"/>
                <a:gd name="T4" fmla="*/ 3 w 28"/>
                <a:gd name="T5" fmla="*/ 96 h 102"/>
                <a:gd name="T6" fmla="*/ 5 w 28"/>
                <a:gd name="T7" fmla="*/ 93 h 102"/>
                <a:gd name="T8" fmla="*/ 7 w 28"/>
                <a:gd name="T9" fmla="*/ 90 h 102"/>
                <a:gd name="T10" fmla="*/ 8 w 28"/>
                <a:gd name="T11" fmla="*/ 87 h 102"/>
                <a:gd name="T12" fmla="*/ 11 w 28"/>
                <a:gd name="T13" fmla="*/ 84 h 102"/>
                <a:gd name="T14" fmla="*/ 12 w 28"/>
                <a:gd name="T15" fmla="*/ 81 h 102"/>
                <a:gd name="T16" fmla="*/ 13 w 28"/>
                <a:gd name="T17" fmla="*/ 78 h 102"/>
                <a:gd name="T18" fmla="*/ 15 w 28"/>
                <a:gd name="T19" fmla="*/ 74 h 102"/>
                <a:gd name="T20" fmla="*/ 16 w 28"/>
                <a:gd name="T21" fmla="*/ 71 h 102"/>
                <a:gd name="T22" fmla="*/ 17 w 28"/>
                <a:gd name="T23" fmla="*/ 68 h 102"/>
                <a:gd name="T24" fmla="*/ 18 w 28"/>
                <a:gd name="T25" fmla="*/ 65 h 102"/>
                <a:gd name="T26" fmla="*/ 19 w 28"/>
                <a:gd name="T27" fmla="*/ 62 h 102"/>
                <a:gd name="T28" fmla="*/ 20 w 28"/>
                <a:gd name="T29" fmla="*/ 57 h 102"/>
                <a:gd name="T30" fmla="*/ 21 w 28"/>
                <a:gd name="T31" fmla="*/ 54 h 102"/>
                <a:gd name="T32" fmla="*/ 22 w 28"/>
                <a:gd name="T33" fmla="*/ 51 h 102"/>
                <a:gd name="T34" fmla="*/ 23 w 28"/>
                <a:gd name="T35" fmla="*/ 48 h 102"/>
                <a:gd name="T36" fmla="*/ 24 w 28"/>
                <a:gd name="T37" fmla="*/ 45 h 102"/>
                <a:gd name="T38" fmla="*/ 24 w 28"/>
                <a:gd name="T39" fmla="*/ 41 h 102"/>
                <a:gd name="T40" fmla="*/ 25 w 28"/>
                <a:gd name="T41" fmla="*/ 38 h 102"/>
                <a:gd name="T42" fmla="*/ 25 w 28"/>
                <a:gd name="T43" fmla="*/ 35 h 102"/>
                <a:gd name="T44" fmla="*/ 26 w 28"/>
                <a:gd name="T45" fmla="*/ 32 h 102"/>
                <a:gd name="T46" fmla="*/ 26 w 28"/>
                <a:gd name="T47" fmla="*/ 29 h 102"/>
                <a:gd name="T48" fmla="*/ 28 w 28"/>
                <a:gd name="T49" fmla="*/ 25 h 102"/>
                <a:gd name="T50" fmla="*/ 28 w 28"/>
                <a:gd name="T51" fmla="*/ 22 h 102"/>
                <a:gd name="T52" fmla="*/ 28 w 28"/>
                <a:gd name="T53" fmla="*/ 19 h 102"/>
                <a:gd name="T54" fmla="*/ 28 w 28"/>
                <a:gd name="T55" fmla="*/ 16 h 102"/>
                <a:gd name="T56" fmla="*/ 28 w 28"/>
                <a:gd name="T57" fmla="*/ 13 h 102"/>
                <a:gd name="T58" fmla="*/ 28 w 28"/>
                <a:gd name="T59" fmla="*/ 9 h 102"/>
                <a:gd name="T60" fmla="*/ 28 w 28"/>
                <a:gd name="T61" fmla="*/ 6 h 102"/>
                <a:gd name="T62" fmla="*/ 28 w 28"/>
                <a:gd name="T63" fmla="*/ 3 h 102"/>
                <a:gd name="T64" fmla="*/ 28 w 28"/>
                <a:gd name="T65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8" h="102">
                  <a:moveTo>
                    <a:pt x="0" y="102"/>
                  </a:moveTo>
                  <a:lnTo>
                    <a:pt x="2" y="99"/>
                  </a:lnTo>
                  <a:lnTo>
                    <a:pt x="3" y="96"/>
                  </a:lnTo>
                  <a:lnTo>
                    <a:pt x="5" y="93"/>
                  </a:lnTo>
                  <a:lnTo>
                    <a:pt x="7" y="90"/>
                  </a:lnTo>
                  <a:lnTo>
                    <a:pt x="8" y="87"/>
                  </a:lnTo>
                  <a:lnTo>
                    <a:pt x="11" y="84"/>
                  </a:lnTo>
                  <a:lnTo>
                    <a:pt x="12" y="81"/>
                  </a:lnTo>
                  <a:lnTo>
                    <a:pt x="13" y="78"/>
                  </a:lnTo>
                  <a:lnTo>
                    <a:pt x="15" y="74"/>
                  </a:lnTo>
                  <a:lnTo>
                    <a:pt x="16" y="71"/>
                  </a:lnTo>
                  <a:lnTo>
                    <a:pt x="17" y="68"/>
                  </a:lnTo>
                  <a:lnTo>
                    <a:pt x="18" y="65"/>
                  </a:lnTo>
                  <a:lnTo>
                    <a:pt x="19" y="62"/>
                  </a:lnTo>
                  <a:lnTo>
                    <a:pt x="20" y="57"/>
                  </a:lnTo>
                  <a:lnTo>
                    <a:pt x="21" y="54"/>
                  </a:lnTo>
                  <a:lnTo>
                    <a:pt x="22" y="51"/>
                  </a:lnTo>
                  <a:lnTo>
                    <a:pt x="23" y="48"/>
                  </a:lnTo>
                  <a:lnTo>
                    <a:pt x="24" y="45"/>
                  </a:lnTo>
                  <a:lnTo>
                    <a:pt x="24" y="41"/>
                  </a:lnTo>
                  <a:lnTo>
                    <a:pt x="25" y="38"/>
                  </a:lnTo>
                  <a:lnTo>
                    <a:pt x="25" y="35"/>
                  </a:lnTo>
                  <a:lnTo>
                    <a:pt x="26" y="32"/>
                  </a:lnTo>
                  <a:lnTo>
                    <a:pt x="26" y="29"/>
                  </a:lnTo>
                  <a:lnTo>
                    <a:pt x="28" y="25"/>
                  </a:lnTo>
                  <a:lnTo>
                    <a:pt x="28" y="22"/>
                  </a:lnTo>
                  <a:lnTo>
                    <a:pt x="28" y="19"/>
                  </a:lnTo>
                  <a:lnTo>
                    <a:pt x="28" y="16"/>
                  </a:lnTo>
                  <a:lnTo>
                    <a:pt x="28" y="13"/>
                  </a:lnTo>
                  <a:lnTo>
                    <a:pt x="28" y="9"/>
                  </a:lnTo>
                  <a:lnTo>
                    <a:pt x="28" y="6"/>
                  </a:lnTo>
                  <a:lnTo>
                    <a:pt x="28" y="3"/>
                  </a:lnTo>
                  <a:lnTo>
                    <a:pt x="28" y="0"/>
                  </a:lnTo>
                </a:path>
              </a:pathLst>
            </a:custGeom>
            <a:noFill/>
            <a:ln w="1905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411" name="Freeform 459"/>
            <p:cNvSpPr>
              <a:spLocks/>
            </p:cNvSpPr>
            <p:nvPr/>
          </p:nvSpPr>
          <p:spPr bwMode="auto">
            <a:xfrm>
              <a:off x="1160" y="2554"/>
              <a:ext cx="19" cy="6"/>
            </a:xfrm>
            <a:custGeom>
              <a:avLst/>
              <a:gdLst>
                <a:gd name="T0" fmla="*/ 0 w 18"/>
                <a:gd name="T1" fmla="*/ 0 h 6"/>
                <a:gd name="T2" fmla="*/ 1 w 18"/>
                <a:gd name="T3" fmla="*/ 1 h 6"/>
                <a:gd name="T4" fmla="*/ 1 w 18"/>
                <a:gd name="T5" fmla="*/ 2 h 6"/>
                <a:gd name="T6" fmla="*/ 2 w 18"/>
                <a:gd name="T7" fmla="*/ 3 h 6"/>
                <a:gd name="T8" fmla="*/ 2 w 18"/>
                <a:gd name="T9" fmla="*/ 4 h 6"/>
                <a:gd name="T10" fmla="*/ 3 w 18"/>
                <a:gd name="T11" fmla="*/ 4 h 6"/>
                <a:gd name="T12" fmla="*/ 3 w 18"/>
                <a:gd name="T13" fmla="*/ 5 h 6"/>
                <a:gd name="T14" fmla="*/ 4 w 18"/>
                <a:gd name="T15" fmla="*/ 5 h 6"/>
                <a:gd name="T16" fmla="*/ 5 w 18"/>
                <a:gd name="T17" fmla="*/ 6 h 6"/>
                <a:gd name="T18" fmla="*/ 6 w 18"/>
                <a:gd name="T19" fmla="*/ 6 h 6"/>
                <a:gd name="T20" fmla="*/ 7 w 18"/>
                <a:gd name="T21" fmla="*/ 6 h 6"/>
                <a:gd name="T22" fmla="*/ 8 w 18"/>
                <a:gd name="T23" fmla="*/ 6 h 6"/>
                <a:gd name="T24" fmla="*/ 9 w 18"/>
                <a:gd name="T25" fmla="*/ 6 h 6"/>
                <a:gd name="T26" fmla="*/ 10 w 18"/>
                <a:gd name="T27" fmla="*/ 6 h 6"/>
                <a:gd name="T28" fmla="*/ 10 w 18"/>
                <a:gd name="T29" fmla="*/ 5 h 6"/>
                <a:gd name="T30" fmla="*/ 11 w 18"/>
                <a:gd name="T31" fmla="*/ 5 h 6"/>
                <a:gd name="T32" fmla="*/ 13 w 18"/>
                <a:gd name="T33" fmla="*/ 4 h 6"/>
                <a:gd name="T34" fmla="*/ 14 w 18"/>
                <a:gd name="T35" fmla="*/ 4 h 6"/>
                <a:gd name="T36" fmla="*/ 15 w 18"/>
                <a:gd name="T37" fmla="*/ 3 h 6"/>
                <a:gd name="T38" fmla="*/ 16 w 18"/>
                <a:gd name="T39" fmla="*/ 2 h 6"/>
                <a:gd name="T40" fmla="*/ 17 w 18"/>
                <a:gd name="T41" fmla="*/ 1 h 6"/>
                <a:gd name="T42" fmla="*/ 18 w 18"/>
                <a:gd name="T4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8" h="6">
                  <a:moveTo>
                    <a:pt x="0" y="0"/>
                  </a:moveTo>
                  <a:lnTo>
                    <a:pt x="1" y="1"/>
                  </a:lnTo>
                  <a:lnTo>
                    <a:pt x="1" y="2"/>
                  </a:lnTo>
                  <a:lnTo>
                    <a:pt x="2" y="3"/>
                  </a:lnTo>
                  <a:lnTo>
                    <a:pt x="2" y="4"/>
                  </a:lnTo>
                  <a:lnTo>
                    <a:pt x="3" y="4"/>
                  </a:lnTo>
                  <a:lnTo>
                    <a:pt x="3" y="5"/>
                  </a:lnTo>
                  <a:lnTo>
                    <a:pt x="4" y="5"/>
                  </a:lnTo>
                  <a:lnTo>
                    <a:pt x="5" y="6"/>
                  </a:lnTo>
                  <a:lnTo>
                    <a:pt x="6" y="6"/>
                  </a:lnTo>
                  <a:lnTo>
                    <a:pt x="7" y="6"/>
                  </a:lnTo>
                  <a:lnTo>
                    <a:pt x="8" y="6"/>
                  </a:lnTo>
                  <a:lnTo>
                    <a:pt x="9" y="6"/>
                  </a:lnTo>
                  <a:lnTo>
                    <a:pt x="10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3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0"/>
                  </a:lnTo>
                </a:path>
              </a:pathLst>
            </a:custGeom>
            <a:noFill/>
            <a:ln w="1905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412" name="Line 460"/>
            <p:cNvSpPr>
              <a:spLocks noChangeShapeType="1"/>
            </p:cNvSpPr>
            <p:nvPr/>
          </p:nvSpPr>
          <p:spPr bwMode="auto">
            <a:xfrm flipH="1" flipV="1">
              <a:off x="1488" y="2809"/>
              <a:ext cx="230" cy="194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413" name="Freeform 461"/>
            <p:cNvSpPr>
              <a:spLocks/>
            </p:cNvSpPr>
            <p:nvPr/>
          </p:nvSpPr>
          <p:spPr bwMode="auto">
            <a:xfrm>
              <a:off x="1433" y="2760"/>
              <a:ext cx="55" cy="49"/>
            </a:xfrm>
            <a:custGeom>
              <a:avLst/>
              <a:gdLst>
                <a:gd name="T0" fmla="*/ 16 w 64"/>
                <a:gd name="T1" fmla="*/ 0 h 58"/>
                <a:gd name="T2" fmla="*/ 0 w 64"/>
                <a:gd name="T3" fmla="*/ 19 h 58"/>
                <a:gd name="T4" fmla="*/ 64 w 64"/>
                <a:gd name="T5" fmla="*/ 58 h 58"/>
                <a:gd name="T6" fmla="*/ 16 w 64"/>
                <a:gd name="T7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4" h="58">
                  <a:moveTo>
                    <a:pt x="16" y="0"/>
                  </a:moveTo>
                  <a:lnTo>
                    <a:pt x="0" y="19"/>
                  </a:lnTo>
                  <a:lnTo>
                    <a:pt x="64" y="58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0000FF"/>
            </a:solidFill>
            <a:ln w="19050" cmpd="sng">
              <a:solidFill>
                <a:srgbClr val="0000CC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414" name="Freeform 462"/>
            <p:cNvSpPr>
              <a:spLocks/>
            </p:cNvSpPr>
            <p:nvPr/>
          </p:nvSpPr>
          <p:spPr bwMode="auto">
            <a:xfrm>
              <a:off x="1433" y="2760"/>
              <a:ext cx="55" cy="49"/>
            </a:xfrm>
            <a:custGeom>
              <a:avLst/>
              <a:gdLst>
                <a:gd name="T0" fmla="*/ 16 w 64"/>
                <a:gd name="T1" fmla="*/ 0 h 58"/>
                <a:gd name="T2" fmla="*/ 0 w 64"/>
                <a:gd name="T3" fmla="*/ 19 h 58"/>
                <a:gd name="T4" fmla="*/ 64 w 64"/>
                <a:gd name="T5" fmla="*/ 58 h 58"/>
                <a:gd name="T6" fmla="*/ 16 w 64"/>
                <a:gd name="T7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4" h="58">
                  <a:moveTo>
                    <a:pt x="16" y="0"/>
                  </a:moveTo>
                  <a:lnTo>
                    <a:pt x="0" y="19"/>
                  </a:lnTo>
                  <a:lnTo>
                    <a:pt x="64" y="58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0000CC"/>
            </a:solidFill>
            <a:ln w="19050" cmpd="sng">
              <a:solidFill>
                <a:srgbClr val="0000CC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82415" name="Group 463"/>
          <p:cNvGrpSpPr>
            <a:grpSpLocks/>
          </p:cNvGrpSpPr>
          <p:nvPr/>
        </p:nvGrpSpPr>
        <p:grpSpPr bwMode="auto">
          <a:xfrm>
            <a:off x="1331913" y="6067425"/>
            <a:ext cx="1809750" cy="442913"/>
            <a:chOff x="839" y="3822"/>
            <a:chExt cx="1140" cy="279"/>
          </a:xfrm>
        </p:grpSpPr>
        <p:sp>
          <p:nvSpPr>
            <p:cNvPr id="382416" name="Line 464"/>
            <p:cNvSpPr>
              <a:spLocks noChangeShapeType="1"/>
            </p:cNvSpPr>
            <p:nvPr/>
          </p:nvSpPr>
          <p:spPr bwMode="auto">
            <a:xfrm flipV="1">
              <a:off x="1924" y="3822"/>
              <a:ext cx="55" cy="24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417" name="Freeform 465"/>
            <p:cNvSpPr>
              <a:spLocks/>
            </p:cNvSpPr>
            <p:nvPr/>
          </p:nvSpPr>
          <p:spPr bwMode="auto">
            <a:xfrm>
              <a:off x="839" y="3979"/>
              <a:ext cx="673" cy="122"/>
            </a:xfrm>
            <a:custGeom>
              <a:avLst/>
              <a:gdLst>
                <a:gd name="T0" fmla="*/ 780 w 780"/>
                <a:gd name="T1" fmla="*/ 0 h 143"/>
                <a:gd name="T2" fmla="*/ 350 w 780"/>
                <a:gd name="T3" fmla="*/ 143 h 143"/>
                <a:gd name="T4" fmla="*/ 0 w 780"/>
                <a:gd name="T5" fmla="*/ 143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80" h="143">
                  <a:moveTo>
                    <a:pt x="780" y="0"/>
                  </a:moveTo>
                  <a:lnTo>
                    <a:pt x="350" y="143"/>
                  </a:lnTo>
                  <a:lnTo>
                    <a:pt x="0" y="143"/>
                  </a:lnTo>
                </a:path>
              </a:pathLst>
            </a:custGeom>
            <a:noFill/>
            <a:ln w="1905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418" name="Line 466"/>
            <p:cNvSpPr>
              <a:spLocks noChangeShapeType="1"/>
            </p:cNvSpPr>
            <p:nvPr/>
          </p:nvSpPr>
          <p:spPr bwMode="auto">
            <a:xfrm flipH="1">
              <a:off x="1573" y="3864"/>
              <a:ext cx="291" cy="97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419" name="Freeform 467"/>
            <p:cNvSpPr>
              <a:spLocks/>
            </p:cNvSpPr>
            <p:nvPr/>
          </p:nvSpPr>
          <p:spPr bwMode="auto">
            <a:xfrm>
              <a:off x="1864" y="3834"/>
              <a:ext cx="60" cy="30"/>
            </a:xfrm>
            <a:custGeom>
              <a:avLst/>
              <a:gdLst>
                <a:gd name="T0" fmla="*/ 66 w 73"/>
                <a:gd name="T1" fmla="*/ 0 h 36"/>
                <a:gd name="T2" fmla="*/ 73 w 73"/>
                <a:gd name="T3" fmla="*/ 24 h 36"/>
                <a:gd name="T4" fmla="*/ 0 w 73"/>
                <a:gd name="T5" fmla="*/ 36 h 36"/>
                <a:gd name="T6" fmla="*/ 66 w 73"/>
                <a:gd name="T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36">
                  <a:moveTo>
                    <a:pt x="66" y="0"/>
                  </a:moveTo>
                  <a:lnTo>
                    <a:pt x="73" y="24"/>
                  </a:lnTo>
                  <a:lnTo>
                    <a:pt x="0" y="36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0000FF"/>
            </a:solidFill>
            <a:ln w="19050" cmpd="sng">
              <a:solidFill>
                <a:srgbClr val="0000CC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420" name="Freeform 468"/>
            <p:cNvSpPr>
              <a:spLocks/>
            </p:cNvSpPr>
            <p:nvPr/>
          </p:nvSpPr>
          <p:spPr bwMode="auto">
            <a:xfrm>
              <a:off x="1864" y="3834"/>
              <a:ext cx="60" cy="30"/>
            </a:xfrm>
            <a:custGeom>
              <a:avLst/>
              <a:gdLst>
                <a:gd name="T0" fmla="*/ 66 w 73"/>
                <a:gd name="T1" fmla="*/ 0 h 36"/>
                <a:gd name="T2" fmla="*/ 73 w 73"/>
                <a:gd name="T3" fmla="*/ 24 h 36"/>
                <a:gd name="T4" fmla="*/ 0 w 73"/>
                <a:gd name="T5" fmla="*/ 36 h 36"/>
                <a:gd name="T6" fmla="*/ 66 w 73"/>
                <a:gd name="T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36">
                  <a:moveTo>
                    <a:pt x="66" y="0"/>
                  </a:moveTo>
                  <a:lnTo>
                    <a:pt x="73" y="24"/>
                  </a:lnTo>
                  <a:lnTo>
                    <a:pt x="0" y="36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0000CC"/>
            </a:solidFill>
            <a:ln w="19050" cmpd="sng">
              <a:solidFill>
                <a:srgbClr val="0000CC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421" name="Freeform 469"/>
            <p:cNvSpPr>
              <a:spLocks/>
            </p:cNvSpPr>
            <p:nvPr/>
          </p:nvSpPr>
          <p:spPr bwMode="auto">
            <a:xfrm>
              <a:off x="1512" y="3961"/>
              <a:ext cx="61" cy="31"/>
            </a:xfrm>
            <a:custGeom>
              <a:avLst/>
              <a:gdLst>
                <a:gd name="T0" fmla="*/ 0 w 74"/>
                <a:gd name="T1" fmla="*/ 12 h 35"/>
                <a:gd name="T2" fmla="*/ 8 w 74"/>
                <a:gd name="T3" fmla="*/ 35 h 35"/>
                <a:gd name="T4" fmla="*/ 74 w 74"/>
                <a:gd name="T5" fmla="*/ 0 h 35"/>
                <a:gd name="T6" fmla="*/ 0 w 74"/>
                <a:gd name="T7" fmla="*/ 1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4" h="35">
                  <a:moveTo>
                    <a:pt x="0" y="12"/>
                  </a:moveTo>
                  <a:lnTo>
                    <a:pt x="8" y="35"/>
                  </a:lnTo>
                  <a:lnTo>
                    <a:pt x="74" y="0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00FF"/>
            </a:solidFill>
            <a:ln w="19050" cmpd="sng">
              <a:solidFill>
                <a:srgbClr val="0000CC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422" name="Freeform 470"/>
            <p:cNvSpPr>
              <a:spLocks/>
            </p:cNvSpPr>
            <p:nvPr/>
          </p:nvSpPr>
          <p:spPr bwMode="auto">
            <a:xfrm>
              <a:off x="1512" y="3961"/>
              <a:ext cx="61" cy="31"/>
            </a:xfrm>
            <a:custGeom>
              <a:avLst/>
              <a:gdLst>
                <a:gd name="T0" fmla="*/ 0 w 74"/>
                <a:gd name="T1" fmla="*/ 12 h 35"/>
                <a:gd name="T2" fmla="*/ 8 w 74"/>
                <a:gd name="T3" fmla="*/ 35 h 35"/>
                <a:gd name="T4" fmla="*/ 74 w 74"/>
                <a:gd name="T5" fmla="*/ 0 h 35"/>
                <a:gd name="T6" fmla="*/ 0 w 74"/>
                <a:gd name="T7" fmla="*/ 1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4" h="35">
                  <a:moveTo>
                    <a:pt x="0" y="12"/>
                  </a:moveTo>
                  <a:lnTo>
                    <a:pt x="8" y="35"/>
                  </a:lnTo>
                  <a:lnTo>
                    <a:pt x="74" y="0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00CC"/>
            </a:solidFill>
            <a:ln w="19050" cmpd="sng">
              <a:solidFill>
                <a:srgbClr val="0000CC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423" name="Freeform 471"/>
            <p:cNvSpPr>
              <a:spLocks/>
            </p:cNvSpPr>
            <p:nvPr/>
          </p:nvSpPr>
          <p:spPr bwMode="auto">
            <a:xfrm>
              <a:off x="863" y="3979"/>
              <a:ext cx="18" cy="19"/>
            </a:xfrm>
            <a:custGeom>
              <a:avLst/>
              <a:gdLst>
                <a:gd name="T0" fmla="*/ 22 w 22"/>
                <a:gd name="T1" fmla="*/ 0 h 19"/>
                <a:gd name="T2" fmla="*/ 21 w 22"/>
                <a:gd name="T3" fmla="*/ 0 h 19"/>
                <a:gd name="T4" fmla="*/ 20 w 22"/>
                <a:gd name="T5" fmla="*/ 0 h 19"/>
                <a:gd name="T6" fmla="*/ 19 w 22"/>
                <a:gd name="T7" fmla="*/ 0 h 19"/>
                <a:gd name="T8" fmla="*/ 18 w 22"/>
                <a:gd name="T9" fmla="*/ 1 h 19"/>
                <a:gd name="T10" fmla="*/ 17 w 22"/>
                <a:gd name="T11" fmla="*/ 1 h 19"/>
                <a:gd name="T12" fmla="*/ 16 w 22"/>
                <a:gd name="T13" fmla="*/ 1 h 19"/>
                <a:gd name="T14" fmla="*/ 15 w 22"/>
                <a:gd name="T15" fmla="*/ 2 h 19"/>
                <a:gd name="T16" fmla="*/ 12 w 22"/>
                <a:gd name="T17" fmla="*/ 3 h 19"/>
                <a:gd name="T18" fmla="*/ 11 w 22"/>
                <a:gd name="T19" fmla="*/ 3 h 19"/>
                <a:gd name="T20" fmla="*/ 10 w 22"/>
                <a:gd name="T21" fmla="*/ 4 h 19"/>
                <a:gd name="T22" fmla="*/ 9 w 22"/>
                <a:gd name="T23" fmla="*/ 5 h 19"/>
                <a:gd name="T24" fmla="*/ 8 w 22"/>
                <a:gd name="T25" fmla="*/ 6 h 19"/>
                <a:gd name="T26" fmla="*/ 7 w 22"/>
                <a:gd name="T27" fmla="*/ 7 h 19"/>
                <a:gd name="T28" fmla="*/ 6 w 22"/>
                <a:gd name="T29" fmla="*/ 8 h 19"/>
                <a:gd name="T30" fmla="*/ 5 w 22"/>
                <a:gd name="T31" fmla="*/ 11 h 19"/>
                <a:gd name="T32" fmla="*/ 4 w 22"/>
                <a:gd name="T33" fmla="*/ 12 h 19"/>
                <a:gd name="T34" fmla="*/ 3 w 22"/>
                <a:gd name="T35" fmla="*/ 13 h 19"/>
                <a:gd name="T36" fmla="*/ 2 w 22"/>
                <a:gd name="T37" fmla="*/ 14 h 19"/>
                <a:gd name="T38" fmla="*/ 1 w 22"/>
                <a:gd name="T39" fmla="*/ 16 h 19"/>
                <a:gd name="T40" fmla="*/ 1 w 22"/>
                <a:gd name="T41" fmla="*/ 17 h 19"/>
                <a:gd name="T42" fmla="*/ 0 w 22"/>
                <a:gd name="T4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2" h="19">
                  <a:moveTo>
                    <a:pt x="22" y="0"/>
                  </a:moveTo>
                  <a:lnTo>
                    <a:pt x="21" y="0"/>
                  </a:lnTo>
                  <a:lnTo>
                    <a:pt x="20" y="0"/>
                  </a:lnTo>
                  <a:lnTo>
                    <a:pt x="19" y="0"/>
                  </a:lnTo>
                  <a:lnTo>
                    <a:pt x="18" y="1"/>
                  </a:lnTo>
                  <a:lnTo>
                    <a:pt x="17" y="1"/>
                  </a:lnTo>
                  <a:lnTo>
                    <a:pt x="16" y="1"/>
                  </a:lnTo>
                  <a:lnTo>
                    <a:pt x="15" y="2"/>
                  </a:lnTo>
                  <a:lnTo>
                    <a:pt x="12" y="3"/>
                  </a:lnTo>
                  <a:lnTo>
                    <a:pt x="11" y="3"/>
                  </a:lnTo>
                  <a:lnTo>
                    <a:pt x="10" y="4"/>
                  </a:lnTo>
                  <a:lnTo>
                    <a:pt x="9" y="5"/>
                  </a:lnTo>
                  <a:lnTo>
                    <a:pt x="8" y="6"/>
                  </a:lnTo>
                  <a:lnTo>
                    <a:pt x="7" y="7"/>
                  </a:lnTo>
                  <a:lnTo>
                    <a:pt x="6" y="8"/>
                  </a:lnTo>
                  <a:lnTo>
                    <a:pt x="5" y="11"/>
                  </a:lnTo>
                  <a:lnTo>
                    <a:pt x="4" y="12"/>
                  </a:lnTo>
                  <a:lnTo>
                    <a:pt x="3" y="13"/>
                  </a:lnTo>
                  <a:lnTo>
                    <a:pt x="2" y="14"/>
                  </a:lnTo>
                  <a:lnTo>
                    <a:pt x="1" y="16"/>
                  </a:lnTo>
                  <a:lnTo>
                    <a:pt x="1" y="17"/>
                  </a:lnTo>
                  <a:lnTo>
                    <a:pt x="0" y="19"/>
                  </a:lnTo>
                </a:path>
              </a:pathLst>
            </a:custGeom>
            <a:noFill/>
            <a:ln w="1905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424" name="Freeform 472"/>
            <p:cNvSpPr>
              <a:spLocks/>
            </p:cNvSpPr>
            <p:nvPr/>
          </p:nvSpPr>
          <p:spPr bwMode="auto">
            <a:xfrm>
              <a:off x="881" y="3979"/>
              <a:ext cx="13" cy="37"/>
            </a:xfrm>
            <a:custGeom>
              <a:avLst/>
              <a:gdLst>
                <a:gd name="T0" fmla="*/ 5 w 13"/>
                <a:gd name="T1" fmla="*/ 38 h 38"/>
                <a:gd name="T2" fmla="*/ 6 w 13"/>
                <a:gd name="T3" fmla="*/ 37 h 38"/>
                <a:gd name="T4" fmla="*/ 8 w 13"/>
                <a:gd name="T5" fmla="*/ 36 h 38"/>
                <a:gd name="T6" fmla="*/ 8 w 13"/>
                <a:gd name="T7" fmla="*/ 34 h 38"/>
                <a:gd name="T8" fmla="*/ 9 w 13"/>
                <a:gd name="T9" fmla="*/ 33 h 38"/>
                <a:gd name="T10" fmla="*/ 10 w 13"/>
                <a:gd name="T11" fmla="*/ 31 h 38"/>
                <a:gd name="T12" fmla="*/ 10 w 13"/>
                <a:gd name="T13" fmla="*/ 30 h 38"/>
                <a:gd name="T14" fmla="*/ 11 w 13"/>
                <a:gd name="T15" fmla="*/ 28 h 38"/>
                <a:gd name="T16" fmla="*/ 11 w 13"/>
                <a:gd name="T17" fmla="*/ 27 h 38"/>
                <a:gd name="T18" fmla="*/ 12 w 13"/>
                <a:gd name="T19" fmla="*/ 24 h 38"/>
                <a:gd name="T20" fmla="*/ 12 w 13"/>
                <a:gd name="T21" fmla="*/ 23 h 38"/>
                <a:gd name="T22" fmla="*/ 12 w 13"/>
                <a:gd name="T23" fmla="*/ 21 h 38"/>
                <a:gd name="T24" fmla="*/ 13 w 13"/>
                <a:gd name="T25" fmla="*/ 20 h 38"/>
                <a:gd name="T26" fmla="*/ 13 w 13"/>
                <a:gd name="T27" fmla="*/ 19 h 38"/>
                <a:gd name="T28" fmla="*/ 13 w 13"/>
                <a:gd name="T29" fmla="*/ 17 h 38"/>
                <a:gd name="T30" fmla="*/ 13 w 13"/>
                <a:gd name="T31" fmla="*/ 16 h 38"/>
                <a:gd name="T32" fmla="*/ 13 w 13"/>
                <a:gd name="T33" fmla="*/ 14 h 38"/>
                <a:gd name="T34" fmla="*/ 13 w 13"/>
                <a:gd name="T35" fmla="*/ 13 h 38"/>
                <a:gd name="T36" fmla="*/ 13 w 13"/>
                <a:gd name="T37" fmla="*/ 12 h 38"/>
                <a:gd name="T38" fmla="*/ 12 w 13"/>
                <a:gd name="T39" fmla="*/ 11 h 38"/>
                <a:gd name="T40" fmla="*/ 12 w 13"/>
                <a:gd name="T41" fmla="*/ 8 h 38"/>
                <a:gd name="T42" fmla="*/ 12 w 13"/>
                <a:gd name="T43" fmla="*/ 7 h 38"/>
                <a:gd name="T44" fmla="*/ 11 w 13"/>
                <a:gd name="T45" fmla="*/ 6 h 38"/>
                <a:gd name="T46" fmla="*/ 11 w 13"/>
                <a:gd name="T47" fmla="*/ 5 h 38"/>
                <a:gd name="T48" fmla="*/ 10 w 13"/>
                <a:gd name="T49" fmla="*/ 4 h 38"/>
                <a:gd name="T50" fmla="*/ 9 w 13"/>
                <a:gd name="T51" fmla="*/ 3 h 38"/>
                <a:gd name="T52" fmla="*/ 8 w 13"/>
                <a:gd name="T53" fmla="*/ 2 h 38"/>
                <a:gd name="T54" fmla="*/ 6 w 13"/>
                <a:gd name="T55" fmla="*/ 1 h 38"/>
                <a:gd name="T56" fmla="*/ 5 w 13"/>
                <a:gd name="T57" fmla="*/ 1 h 38"/>
                <a:gd name="T58" fmla="*/ 4 w 13"/>
                <a:gd name="T59" fmla="*/ 1 h 38"/>
                <a:gd name="T60" fmla="*/ 3 w 13"/>
                <a:gd name="T61" fmla="*/ 0 h 38"/>
                <a:gd name="T62" fmla="*/ 2 w 13"/>
                <a:gd name="T63" fmla="*/ 0 h 38"/>
                <a:gd name="T64" fmla="*/ 1 w 13"/>
                <a:gd name="T65" fmla="*/ 0 h 38"/>
                <a:gd name="T66" fmla="*/ 0 w 13"/>
                <a:gd name="T6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" h="38">
                  <a:moveTo>
                    <a:pt x="5" y="38"/>
                  </a:moveTo>
                  <a:lnTo>
                    <a:pt x="6" y="37"/>
                  </a:lnTo>
                  <a:lnTo>
                    <a:pt x="8" y="36"/>
                  </a:lnTo>
                  <a:lnTo>
                    <a:pt x="8" y="34"/>
                  </a:lnTo>
                  <a:lnTo>
                    <a:pt x="9" y="33"/>
                  </a:lnTo>
                  <a:lnTo>
                    <a:pt x="10" y="31"/>
                  </a:lnTo>
                  <a:lnTo>
                    <a:pt x="10" y="30"/>
                  </a:lnTo>
                  <a:lnTo>
                    <a:pt x="11" y="28"/>
                  </a:lnTo>
                  <a:lnTo>
                    <a:pt x="11" y="27"/>
                  </a:lnTo>
                  <a:lnTo>
                    <a:pt x="12" y="24"/>
                  </a:lnTo>
                  <a:lnTo>
                    <a:pt x="12" y="23"/>
                  </a:lnTo>
                  <a:lnTo>
                    <a:pt x="12" y="21"/>
                  </a:lnTo>
                  <a:lnTo>
                    <a:pt x="13" y="20"/>
                  </a:lnTo>
                  <a:lnTo>
                    <a:pt x="13" y="19"/>
                  </a:lnTo>
                  <a:lnTo>
                    <a:pt x="13" y="17"/>
                  </a:lnTo>
                  <a:lnTo>
                    <a:pt x="13" y="16"/>
                  </a:lnTo>
                  <a:lnTo>
                    <a:pt x="13" y="14"/>
                  </a:lnTo>
                  <a:lnTo>
                    <a:pt x="13" y="13"/>
                  </a:lnTo>
                  <a:lnTo>
                    <a:pt x="13" y="12"/>
                  </a:lnTo>
                  <a:lnTo>
                    <a:pt x="12" y="11"/>
                  </a:lnTo>
                  <a:lnTo>
                    <a:pt x="12" y="8"/>
                  </a:lnTo>
                  <a:lnTo>
                    <a:pt x="12" y="7"/>
                  </a:lnTo>
                  <a:lnTo>
                    <a:pt x="11" y="6"/>
                  </a:lnTo>
                  <a:lnTo>
                    <a:pt x="11" y="5"/>
                  </a:lnTo>
                  <a:lnTo>
                    <a:pt x="10" y="4"/>
                  </a:lnTo>
                  <a:lnTo>
                    <a:pt x="9" y="3"/>
                  </a:lnTo>
                  <a:lnTo>
                    <a:pt x="8" y="2"/>
                  </a:lnTo>
                  <a:lnTo>
                    <a:pt x="6" y="1"/>
                  </a:lnTo>
                  <a:lnTo>
                    <a:pt x="5" y="1"/>
                  </a:lnTo>
                  <a:lnTo>
                    <a:pt x="4" y="1"/>
                  </a:lnTo>
                  <a:lnTo>
                    <a:pt x="3" y="0"/>
                  </a:lnTo>
                  <a:lnTo>
                    <a:pt x="2" y="0"/>
                  </a:lnTo>
                  <a:lnTo>
                    <a:pt x="1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425" name="Freeform 473"/>
            <p:cNvSpPr>
              <a:spLocks/>
            </p:cNvSpPr>
            <p:nvPr/>
          </p:nvSpPr>
          <p:spPr bwMode="auto">
            <a:xfrm>
              <a:off x="839" y="4016"/>
              <a:ext cx="49" cy="67"/>
            </a:xfrm>
            <a:custGeom>
              <a:avLst/>
              <a:gdLst>
                <a:gd name="T0" fmla="*/ 53 w 53"/>
                <a:gd name="T1" fmla="*/ 0 h 76"/>
                <a:gd name="T2" fmla="*/ 0 w 53"/>
                <a:gd name="T3" fmla="*/ 76 h 76"/>
                <a:gd name="T4" fmla="*/ 35 w 53"/>
                <a:gd name="T5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3" h="76">
                  <a:moveTo>
                    <a:pt x="53" y="0"/>
                  </a:moveTo>
                  <a:lnTo>
                    <a:pt x="0" y="76"/>
                  </a:lnTo>
                  <a:lnTo>
                    <a:pt x="35" y="76"/>
                  </a:lnTo>
                </a:path>
              </a:pathLst>
            </a:custGeom>
            <a:noFill/>
            <a:ln w="1905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426" name="Line 474"/>
            <p:cNvSpPr>
              <a:spLocks noChangeShapeType="1"/>
            </p:cNvSpPr>
            <p:nvPr/>
          </p:nvSpPr>
          <p:spPr bwMode="auto">
            <a:xfrm>
              <a:off x="918" y="3979"/>
              <a:ext cx="24" cy="104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427" name="Line 475"/>
            <p:cNvSpPr>
              <a:spLocks noChangeShapeType="1"/>
            </p:cNvSpPr>
            <p:nvPr/>
          </p:nvSpPr>
          <p:spPr bwMode="auto">
            <a:xfrm flipH="1">
              <a:off x="894" y="3979"/>
              <a:ext cx="72" cy="104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428" name="Line 476"/>
            <p:cNvSpPr>
              <a:spLocks noChangeShapeType="1"/>
            </p:cNvSpPr>
            <p:nvPr/>
          </p:nvSpPr>
          <p:spPr bwMode="auto">
            <a:xfrm flipV="1">
              <a:off x="972" y="3979"/>
              <a:ext cx="49" cy="104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429" name="Freeform 477"/>
            <p:cNvSpPr>
              <a:spLocks/>
            </p:cNvSpPr>
            <p:nvPr/>
          </p:nvSpPr>
          <p:spPr bwMode="auto">
            <a:xfrm>
              <a:off x="972" y="3998"/>
              <a:ext cx="49" cy="66"/>
            </a:xfrm>
            <a:custGeom>
              <a:avLst/>
              <a:gdLst>
                <a:gd name="T0" fmla="*/ 56 w 57"/>
                <a:gd name="T1" fmla="*/ 36 h 76"/>
                <a:gd name="T2" fmla="*/ 56 w 57"/>
                <a:gd name="T3" fmla="*/ 32 h 76"/>
                <a:gd name="T4" fmla="*/ 57 w 57"/>
                <a:gd name="T5" fmla="*/ 28 h 76"/>
                <a:gd name="T6" fmla="*/ 57 w 57"/>
                <a:gd name="T7" fmla="*/ 25 h 76"/>
                <a:gd name="T8" fmla="*/ 57 w 57"/>
                <a:gd name="T9" fmla="*/ 20 h 76"/>
                <a:gd name="T10" fmla="*/ 56 w 57"/>
                <a:gd name="T11" fmla="*/ 17 h 76"/>
                <a:gd name="T12" fmla="*/ 55 w 57"/>
                <a:gd name="T13" fmla="*/ 14 h 76"/>
                <a:gd name="T14" fmla="*/ 54 w 57"/>
                <a:gd name="T15" fmla="*/ 11 h 76"/>
                <a:gd name="T16" fmla="*/ 53 w 57"/>
                <a:gd name="T17" fmla="*/ 9 h 76"/>
                <a:gd name="T18" fmla="*/ 52 w 57"/>
                <a:gd name="T19" fmla="*/ 6 h 76"/>
                <a:gd name="T20" fmla="*/ 50 w 57"/>
                <a:gd name="T21" fmla="*/ 4 h 76"/>
                <a:gd name="T22" fmla="*/ 48 w 57"/>
                <a:gd name="T23" fmla="*/ 2 h 76"/>
                <a:gd name="T24" fmla="*/ 45 w 57"/>
                <a:gd name="T25" fmla="*/ 1 h 76"/>
                <a:gd name="T26" fmla="*/ 42 w 57"/>
                <a:gd name="T27" fmla="*/ 0 h 76"/>
                <a:gd name="T28" fmla="*/ 40 w 57"/>
                <a:gd name="T29" fmla="*/ 0 h 76"/>
                <a:gd name="T30" fmla="*/ 37 w 57"/>
                <a:gd name="T31" fmla="*/ 0 h 76"/>
                <a:gd name="T32" fmla="*/ 35 w 57"/>
                <a:gd name="T33" fmla="*/ 0 h 76"/>
                <a:gd name="T34" fmla="*/ 32 w 57"/>
                <a:gd name="T35" fmla="*/ 1 h 76"/>
                <a:gd name="T36" fmla="*/ 28 w 57"/>
                <a:gd name="T37" fmla="*/ 2 h 76"/>
                <a:gd name="T38" fmla="*/ 25 w 57"/>
                <a:gd name="T39" fmla="*/ 4 h 76"/>
                <a:gd name="T40" fmla="*/ 22 w 57"/>
                <a:gd name="T41" fmla="*/ 6 h 76"/>
                <a:gd name="T42" fmla="*/ 20 w 57"/>
                <a:gd name="T43" fmla="*/ 9 h 76"/>
                <a:gd name="T44" fmla="*/ 17 w 57"/>
                <a:gd name="T45" fmla="*/ 11 h 76"/>
                <a:gd name="T46" fmla="*/ 15 w 57"/>
                <a:gd name="T47" fmla="*/ 14 h 76"/>
                <a:gd name="T48" fmla="*/ 11 w 57"/>
                <a:gd name="T49" fmla="*/ 17 h 76"/>
                <a:gd name="T50" fmla="*/ 9 w 57"/>
                <a:gd name="T51" fmla="*/ 20 h 76"/>
                <a:gd name="T52" fmla="*/ 7 w 57"/>
                <a:gd name="T53" fmla="*/ 25 h 76"/>
                <a:gd name="T54" fmla="*/ 5 w 57"/>
                <a:gd name="T55" fmla="*/ 28 h 76"/>
                <a:gd name="T56" fmla="*/ 4 w 57"/>
                <a:gd name="T57" fmla="*/ 32 h 76"/>
                <a:gd name="T58" fmla="*/ 2 w 57"/>
                <a:gd name="T59" fmla="*/ 36 h 76"/>
                <a:gd name="T60" fmla="*/ 1 w 57"/>
                <a:gd name="T61" fmla="*/ 39 h 76"/>
                <a:gd name="T62" fmla="*/ 1 w 57"/>
                <a:gd name="T63" fmla="*/ 44 h 76"/>
                <a:gd name="T64" fmla="*/ 0 w 57"/>
                <a:gd name="T65" fmla="*/ 48 h 76"/>
                <a:gd name="T66" fmla="*/ 0 w 57"/>
                <a:gd name="T67" fmla="*/ 51 h 76"/>
                <a:gd name="T68" fmla="*/ 0 w 57"/>
                <a:gd name="T69" fmla="*/ 55 h 76"/>
                <a:gd name="T70" fmla="*/ 1 w 57"/>
                <a:gd name="T71" fmla="*/ 59 h 76"/>
                <a:gd name="T72" fmla="*/ 1 w 57"/>
                <a:gd name="T73" fmla="*/ 62 h 76"/>
                <a:gd name="T74" fmla="*/ 3 w 57"/>
                <a:gd name="T75" fmla="*/ 65 h 76"/>
                <a:gd name="T76" fmla="*/ 4 w 57"/>
                <a:gd name="T77" fmla="*/ 67 h 76"/>
                <a:gd name="T78" fmla="*/ 5 w 57"/>
                <a:gd name="T79" fmla="*/ 70 h 76"/>
                <a:gd name="T80" fmla="*/ 7 w 57"/>
                <a:gd name="T81" fmla="*/ 71 h 76"/>
                <a:gd name="T82" fmla="*/ 9 w 57"/>
                <a:gd name="T83" fmla="*/ 74 h 76"/>
                <a:gd name="T84" fmla="*/ 11 w 57"/>
                <a:gd name="T85" fmla="*/ 75 h 76"/>
                <a:gd name="T86" fmla="*/ 15 w 57"/>
                <a:gd name="T87" fmla="*/ 76 h 76"/>
                <a:gd name="T88" fmla="*/ 17 w 57"/>
                <a:gd name="T89" fmla="*/ 76 h 76"/>
                <a:gd name="T90" fmla="*/ 20 w 57"/>
                <a:gd name="T91" fmla="*/ 76 h 76"/>
                <a:gd name="T92" fmla="*/ 22 w 57"/>
                <a:gd name="T93" fmla="*/ 76 h 76"/>
                <a:gd name="T94" fmla="*/ 25 w 57"/>
                <a:gd name="T95" fmla="*/ 75 h 76"/>
                <a:gd name="T96" fmla="*/ 28 w 57"/>
                <a:gd name="T97" fmla="*/ 74 h 76"/>
                <a:gd name="T98" fmla="*/ 32 w 57"/>
                <a:gd name="T99" fmla="*/ 71 h 76"/>
                <a:gd name="T100" fmla="*/ 35 w 57"/>
                <a:gd name="T101" fmla="*/ 70 h 76"/>
                <a:gd name="T102" fmla="*/ 37 w 57"/>
                <a:gd name="T103" fmla="*/ 67 h 76"/>
                <a:gd name="T104" fmla="*/ 40 w 57"/>
                <a:gd name="T105" fmla="*/ 65 h 76"/>
                <a:gd name="T106" fmla="*/ 42 w 57"/>
                <a:gd name="T107" fmla="*/ 62 h 76"/>
                <a:gd name="T108" fmla="*/ 45 w 57"/>
                <a:gd name="T109" fmla="*/ 59 h 76"/>
                <a:gd name="T110" fmla="*/ 48 w 57"/>
                <a:gd name="T111" fmla="*/ 55 h 76"/>
                <a:gd name="T112" fmla="*/ 50 w 57"/>
                <a:gd name="T113" fmla="*/ 51 h 76"/>
                <a:gd name="T114" fmla="*/ 52 w 57"/>
                <a:gd name="T115" fmla="*/ 48 h 76"/>
                <a:gd name="T116" fmla="*/ 53 w 57"/>
                <a:gd name="T117" fmla="*/ 44 h 76"/>
                <a:gd name="T118" fmla="*/ 54 w 57"/>
                <a:gd name="T119" fmla="*/ 39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7" h="76">
                  <a:moveTo>
                    <a:pt x="55" y="38"/>
                  </a:moveTo>
                  <a:lnTo>
                    <a:pt x="56" y="36"/>
                  </a:lnTo>
                  <a:lnTo>
                    <a:pt x="56" y="34"/>
                  </a:lnTo>
                  <a:lnTo>
                    <a:pt x="56" y="32"/>
                  </a:lnTo>
                  <a:lnTo>
                    <a:pt x="56" y="30"/>
                  </a:lnTo>
                  <a:lnTo>
                    <a:pt x="57" y="28"/>
                  </a:lnTo>
                  <a:lnTo>
                    <a:pt x="57" y="26"/>
                  </a:lnTo>
                  <a:lnTo>
                    <a:pt x="57" y="25"/>
                  </a:lnTo>
                  <a:lnTo>
                    <a:pt x="57" y="22"/>
                  </a:lnTo>
                  <a:lnTo>
                    <a:pt x="57" y="20"/>
                  </a:lnTo>
                  <a:lnTo>
                    <a:pt x="56" y="19"/>
                  </a:lnTo>
                  <a:lnTo>
                    <a:pt x="56" y="17"/>
                  </a:lnTo>
                  <a:lnTo>
                    <a:pt x="56" y="15"/>
                  </a:lnTo>
                  <a:lnTo>
                    <a:pt x="55" y="14"/>
                  </a:lnTo>
                  <a:lnTo>
                    <a:pt x="55" y="13"/>
                  </a:lnTo>
                  <a:lnTo>
                    <a:pt x="54" y="11"/>
                  </a:lnTo>
                  <a:lnTo>
                    <a:pt x="54" y="10"/>
                  </a:lnTo>
                  <a:lnTo>
                    <a:pt x="53" y="9"/>
                  </a:lnTo>
                  <a:lnTo>
                    <a:pt x="52" y="8"/>
                  </a:lnTo>
                  <a:lnTo>
                    <a:pt x="52" y="6"/>
                  </a:lnTo>
                  <a:lnTo>
                    <a:pt x="51" y="5"/>
                  </a:lnTo>
                  <a:lnTo>
                    <a:pt x="50" y="4"/>
                  </a:lnTo>
                  <a:lnTo>
                    <a:pt x="49" y="3"/>
                  </a:lnTo>
                  <a:lnTo>
                    <a:pt x="48" y="2"/>
                  </a:lnTo>
                  <a:lnTo>
                    <a:pt x="46" y="1"/>
                  </a:lnTo>
                  <a:lnTo>
                    <a:pt x="45" y="1"/>
                  </a:lnTo>
                  <a:lnTo>
                    <a:pt x="44" y="1"/>
                  </a:lnTo>
                  <a:lnTo>
                    <a:pt x="42" y="0"/>
                  </a:lnTo>
                  <a:lnTo>
                    <a:pt x="41" y="0"/>
                  </a:lnTo>
                  <a:lnTo>
                    <a:pt x="40" y="0"/>
                  </a:lnTo>
                  <a:lnTo>
                    <a:pt x="39" y="0"/>
                  </a:lnTo>
                  <a:lnTo>
                    <a:pt x="37" y="0"/>
                  </a:lnTo>
                  <a:lnTo>
                    <a:pt x="36" y="0"/>
                  </a:lnTo>
                  <a:lnTo>
                    <a:pt x="35" y="0"/>
                  </a:lnTo>
                  <a:lnTo>
                    <a:pt x="33" y="1"/>
                  </a:lnTo>
                  <a:lnTo>
                    <a:pt x="32" y="1"/>
                  </a:lnTo>
                  <a:lnTo>
                    <a:pt x="29" y="1"/>
                  </a:lnTo>
                  <a:lnTo>
                    <a:pt x="28" y="2"/>
                  </a:lnTo>
                  <a:lnTo>
                    <a:pt x="27" y="3"/>
                  </a:lnTo>
                  <a:lnTo>
                    <a:pt x="25" y="4"/>
                  </a:lnTo>
                  <a:lnTo>
                    <a:pt x="24" y="5"/>
                  </a:lnTo>
                  <a:lnTo>
                    <a:pt x="22" y="6"/>
                  </a:lnTo>
                  <a:lnTo>
                    <a:pt x="21" y="8"/>
                  </a:lnTo>
                  <a:lnTo>
                    <a:pt x="20" y="9"/>
                  </a:lnTo>
                  <a:lnTo>
                    <a:pt x="18" y="10"/>
                  </a:lnTo>
                  <a:lnTo>
                    <a:pt x="17" y="11"/>
                  </a:lnTo>
                  <a:lnTo>
                    <a:pt x="16" y="13"/>
                  </a:lnTo>
                  <a:lnTo>
                    <a:pt x="15" y="14"/>
                  </a:lnTo>
                  <a:lnTo>
                    <a:pt x="12" y="15"/>
                  </a:lnTo>
                  <a:lnTo>
                    <a:pt x="11" y="17"/>
                  </a:lnTo>
                  <a:lnTo>
                    <a:pt x="10" y="19"/>
                  </a:lnTo>
                  <a:lnTo>
                    <a:pt x="9" y="20"/>
                  </a:lnTo>
                  <a:lnTo>
                    <a:pt x="8" y="22"/>
                  </a:lnTo>
                  <a:lnTo>
                    <a:pt x="7" y="25"/>
                  </a:lnTo>
                  <a:lnTo>
                    <a:pt x="6" y="26"/>
                  </a:lnTo>
                  <a:lnTo>
                    <a:pt x="5" y="28"/>
                  </a:lnTo>
                  <a:lnTo>
                    <a:pt x="4" y="30"/>
                  </a:lnTo>
                  <a:lnTo>
                    <a:pt x="4" y="32"/>
                  </a:lnTo>
                  <a:lnTo>
                    <a:pt x="3" y="34"/>
                  </a:lnTo>
                  <a:lnTo>
                    <a:pt x="2" y="36"/>
                  </a:lnTo>
                  <a:lnTo>
                    <a:pt x="2" y="38"/>
                  </a:lnTo>
                  <a:lnTo>
                    <a:pt x="1" y="39"/>
                  </a:lnTo>
                  <a:lnTo>
                    <a:pt x="1" y="42"/>
                  </a:lnTo>
                  <a:lnTo>
                    <a:pt x="1" y="44"/>
                  </a:lnTo>
                  <a:lnTo>
                    <a:pt x="1" y="46"/>
                  </a:lnTo>
                  <a:lnTo>
                    <a:pt x="0" y="48"/>
                  </a:lnTo>
                  <a:lnTo>
                    <a:pt x="0" y="50"/>
                  </a:lnTo>
                  <a:lnTo>
                    <a:pt x="0" y="51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1" y="56"/>
                  </a:lnTo>
                  <a:lnTo>
                    <a:pt x="1" y="59"/>
                  </a:lnTo>
                  <a:lnTo>
                    <a:pt x="1" y="61"/>
                  </a:lnTo>
                  <a:lnTo>
                    <a:pt x="1" y="62"/>
                  </a:lnTo>
                  <a:lnTo>
                    <a:pt x="2" y="63"/>
                  </a:lnTo>
                  <a:lnTo>
                    <a:pt x="3" y="65"/>
                  </a:lnTo>
                  <a:lnTo>
                    <a:pt x="3" y="66"/>
                  </a:lnTo>
                  <a:lnTo>
                    <a:pt x="4" y="67"/>
                  </a:lnTo>
                  <a:lnTo>
                    <a:pt x="5" y="68"/>
                  </a:lnTo>
                  <a:lnTo>
                    <a:pt x="5" y="70"/>
                  </a:lnTo>
                  <a:lnTo>
                    <a:pt x="6" y="71"/>
                  </a:lnTo>
                  <a:lnTo>
                    <a:pt x="7" y="71"/>
                  </a:lnTo>
                  <a:lnTo>
                    <a:pt x="8" y="72"/>
                  </a:lnTo>
                  <a:lnTo>
                    <a:pt x="9" y="74"/>
                  </a:lnTo>
                  <a:lnTo>
                    <a:pt x="10" y="75"/>
                  </a:lnTo>
                  <a:lnTo>
                    <a:pt x="11" y="75"/>
                  </a:lnTo>
                  <a:lnTo>
                    <a:pt x="12" y="76"/>
                  </a:lnTo>
                  <a:lnTo>
                    <a:pt x="15" y="76"/>
                  </a:lnTo>
                  <a:lnTo>
                    <a:pt x="16" y="76"/>
                  </a:lnTo>
                  <a:lnTo>
                    <a:pt x="17" y="76"/>
                  </a:lnTo>
                  <a:lnTo>
                    <a:pt x="18" y="76"/>
                  </a:lnTo>
                  <a:lnTo>
                    <a:pt x="20" y="76"/>
                  </a:lnTo>
                  <a:lnTo>
                    <a:pt x="21" y="76"/>
                  </a:lnTo>
                  <a:lnTo>
                    <a:pt x="22" y="76"/>
                  </a:lnTo>
                  <a:lnTo>
                    <a:pt x="24" y="76"/>
                  </a:lnTo>
                  <a:lnTo>
                    <a:pt x="25" y="75"/>
                  </a:lnTo>
                  <a:lnTo>
                    <a:pt x="27" y="75"/>
                  </a:lnTo>
                  <a:lnTo>
                    <a:pt x="28" y="74"/>
                  </a:lnTo>
                  <a:lnTo>
                    <a:pt x="29" y="72"/>
                  </a:lnTo>
                  <a:lnTo>
                    <a:pt x="32" y="71"/>
                  </a:lnTo>
                  <a:lnTo>
                    <a:pt x="33" y="71"/>
                  </a:lnTo>
                  <a:lnTo>
                    <a:pt x="35" y="70"/>
                  </a:lnTo>
                  <a:lnTo>
                    <a:pt x="36" y="68"/>
                  </a:lnTo>
                  <a:lnTo>
                    <a:pt x="37" y="67"/>
                  </a:lnTo>
                  <a:lnTo>
                    <a:pt x="39" y="66"/>
                  </a:lnTo>
                  <a:lnTo>
                    <a:pt x="40" y="65"/>
                  </a:lnTo>
                  <a:lnTo>
                    <a:pt x="41" y="63"/>
                  </a:lnTo>
                  <a:lnTo>
                    <a:pt x="42" y="62"/>
                  </a:lnTo>
                  <a:lnTo>
                    <a:pt x="44" y="61"/>
                  </a:lnTo>
                  <a:lnTo>
                    <a:pt x="45" y="59"/>
                  </a:lnTo>
                  <a:lnTo>
                    <a:pt x="46" y="56"/>
                  </a:lnTo>
                  <a:lnTo>
                    <a:pt x="48" y="55"/>
                  </a:lnTo>
                  <a:lnTo>
                    <a:pt x="49" y="53"/>
                  </a:lnTo>
                  <a:lnTo>
                    <a:pt x="50" y="51"/>
                  </a:lnTo>
                  <a:lnTo>
                    <a:pt x="51" y="50"/>
                  </a:lnTo>
                  <a:lnTo>
                    <a:pt x="52" y="48"/>
                  </a:lnTo>
                  <a:lnTo>
                    <a:pt x="52" y="46"/>
                  </a:lnTo>
                  <a:lnTo>
                    <a:pt x="53" y="44"/>
                  </a:lnTo>
                  <a:lnTo>
                    <a:pt x="54" y="42"/>
                  </a:lnTo>
                  <a:lnTo>
                    <a:pt x="54" y="39"/>
                  </a:lnTo>
                  <a:lnTo>
                    <a:pt x="55" y="38"/>
                  </a:lnTo>
                  <a:close/>
                </a:path>
              </a:pathLst>
            </a:custGeom>
            <a:noFill/>
            <a:ln w="1905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430" name="Freeform 478"/>
            <p:cNvSpPr>
              <a:spLocks/>
            </p:cNvSpPr>
            <p:nvPr/>
          </p:nvSpPr>
          <p:spPr bwMode="auto">
            <a:xfrm>
              <a:off x="1045" y="3979"/>
              <a:ext cx="30" cy="104"/>
            </a:xfrm>
            <a:custGeom>
              <a:avLst/>
              <a:gdLst>
                <a:gd name="T0" fmla="*/ 0 w 31"/>
                <a:gd name="T1" fmla="*/ 114 h 114"/>
                <a:gd name="T2" fmla="*/ 31 w 31"/>
                <a:gd name="T3" fmla="*/ 0 h 114"/>
                <a:gd name="T4" fmla="*/ 6 w 31"/>
                <a:gd name="T5" fmla="*/ 25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" h="114">
                  <a:moveTo>
                    <a:pt x="0" y="114"/>
                  </a:moveTo>
                  <a:lnTo>
                    <a:pt x="31" y="0"/>
                  </a:lnTo>
                  <a:lnTo>
                    <a:pt x="6" y="25"/>
                  </a:lnTo>
                </a:path>
              </a:pathLst>
            </a:custGeom>
            <a:noFill/>
            <a:ln w="1905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431" name="Freeform 479"/>
            <p:cNvSpPr>
              <a:spLocks/>
            </p:cNvSpPr>
            <p:nvPr/>
          </p:nvSpPr>
          <p:spPr bwMode="auto">
            <a:xfrm>
              <a:off x="1082" y="3986"/>
              <a:ext cx="24" cy="90"/>
            </a:xfrm>
            <a:custGeom>
              <a:avLst/>
              <a:gdLst>
                <a:gd name="T0" fmla="*/ 28 w 28"/>
                <a:gd name="T1" fmla="*/ 0 h 101"/>
                <a:gd name="T2" fmla="*/ 26 w 28"/>
                <a:gd name="T3" fmla="*/ 3 h 101"/>
                <a:gd name="T4" fmla="*/ 24 w 28"/>
                <a:gd name="T5" fmla="*/ 6 h 101"/>
                <a:gd name="T6" fmla="*/ 22 w 28"/>
                <a:gd name="T7" fmla="*/ 9 h 101"/>
                <a:gd name="T8" fmla="*/ 20 w 28"/>
                <a:gd name="T9" fmla="*/ 12 h 101"/>
                <a:gd name="T10" fmla="*/ 19 w 28"/>
                <a:gd name="T11" fmla="*/ 15 h 101"/>
                <a:gd name="T12" fmla="*/ 17 w 28"/>
                <a:gd name="T13" fmla="*/ 18 h 101"/>
                <a:gd name="T14" fmla="*/ 16 w 28"/>
                <a:gd name="T15" fmla="*/ 22 h 101"/>
                <a:gd name="T16" fmla="*/ 14 w 28"/>
                <a:gd name="T17" fmla="*/ 25 h 101"/>
                <a:gd name="T18" fmla="*/ 13 w 28"/>
                <a:gd name="T19" fmla="*/ 28 h 101"/>
                <a:gd name="T20" fmla="*/ 12 w 28"/>
                <a:gd name="T21" fmla="*/ 31 h 101"/>
                <a:gd name="T22" fmla="*/ 11 w 28"/>
                <a:gd name="T23" fmla="*/ 34 h 101"/>
                <a:gd name="T24" fmla="*/ 10 w 28"/>
                <a:gd name="T25" fmla="*/ 38 h 101"/>
                <a:gd name="T26" fmla="*/ 9 w 28"/>
                <a:gd name="T27" fmla="*/ 41 h 101"/>
                <a:gd name="T28" fmla="*/ 7 w 28"/>
                <a:gd name="T29" fmla="*/ 44 h 101"/>
                <a:gd name="T30" fmla="*/ 6 w 28"/>
                <a:gd name="T31" fmla="*/ 47 h 101"/>
                <a:gd name="T32" fmla="*/ 5 w 28"/>
                <a:gd name="T33" fmla="*/ 51 h 101"/>
                <a:gd name="T34" fmla="*/ 4 w 28"/>
                <a:gd name="T35" fmla="*/ 55 h 101"/>
                <a:gd name="T36" fmla="*/ 3 w 28"/>
                <a:gd name="T37" fmla="*/ 58 h 101"/>
                <a:gd name="T38" fmla="*/ 3 w 28"/>
                <a:gd name="T39" fmla="*/ 61 h 101"/>
                <a:gd name="T40" fmla="*/ 2 w 28"/>
                <a:gd name="T41" fmla="*/ 64 h 101"/>
                <a:gd name="T42" fmla="*/ 1 w 28"/>
                <a:gd name="T43" fmla="*/ 67 h 101"/>
                <a:gd name="T44" fmla="*/ 1 w 28"/>
                <a:gd name="T45" fmla="*/ 71 h 101"/>
                <a:gd name="T46" fmla="*/ 1 w 28"/>
                <a:gd name="T47" fmla="*/ 74 h 101"/>
                <a:gd name="T48" fmla="*/ 0 w 28"/>
                <a:gd name="T49" fmla="*/ 77 h 101"/>
                <a:gd name="T50" fmla="*/ 0 w 28"/>
                <a:gd name="T51" fmla="*/ 80 h 101"/>
                <a:gd name="T52" fmla="*/ 0 w 28"/>
                <a:gd name="T53" fmla="*/ 83 h 101"/>
                <a:gd name="T54" fmla="*/ 0 w 28"/>
                <a:gd name="T55" fmla="*/ 87 h 101"/>
                <a:gd name="T56" fmla="*/ 0 w 28"/>
                <a:gd name="T57" fmla="*/ 90 h 101"/>
                <a:gd name="T58" fmla="*/ 0 w 28"/>
                <a:gd name="T59" fmla="*/ 93 h 101"/>
                <a:gd name="T60" fmla="*/ 0 w 28"/>
                <a:gd name="T61" fmla="*/ 96 h 101"/>
                <a:gd name="T62" fmla="*/ 0 w 28"/>
                <a:gd name="T63" fmla="*/ 99 h 101"/>
                <a:gd name="T64" fmla="*/ 0 w 28"/>
                <a:gd name="T65" fmla="*/ 101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8" h="101">
                  <a:moveTo>
                    <a:pt x="28" y="0"/>
                  </a:moveTo>
                  <a:lnTo>
                    <a:pt x="26" y="3"/>
                  </a:lnTo>
                  <a:lnTo>
                    <a:pt x="24" y="6"/>
                  </a:lnTo>
                  <a:lnTo>
                    <a:pt x="22" y="9"/>
                  </a:lnTo>
                  <a:lnTo>
                    <a:pt x="20" y="12"/>
                  </a:lnTo>
                  <a:lnTo>
                    <a:pt x="19" y="15"/>
                  </a:lnTo>
                  <a:lnTo>
                    <a:pt x="17" y="18"/>
                  </a:lnTo>
                  <a:lnTo>
                    <a:pt x="16" y="22"/>
                  </a:lnTo>
                  <a:lnTo>
                    <a:pt x="14" y="25"/>
                  </a:lnTo>
                  <a:lnTo>
                    <a:pt x="13" y="28"/>
                  </a:lnTo>
                  <a:lnTo>
                    <a:pt x="12" y="31"/>
                  </a:lnTo>
                  <a:lnTo>
                    <a:pt x="11" y="34"/>
                  </a:lnTo>
                  <a:lnTo>
                    <a:pt x="10" y="38"/>
                  </a:lnTo>
                  <a:lnTo>
                    <a:pt x="9" y="41"/>
                  </a:lnTo>
                  <a:lnTo>
                    <a:pt x="7" y="44"/>
                  </a:lnTo>
                  <a:lnTo>
                    <a:pt x="6" y="47"/>
                  </a:lnTo>
                  <a:lnTo>
                    <a:pt x="5" y="51"/>
                  </a:lnTo>
                  <a:lnTo>
                    <a:pt x="4" y="55"/>
                  </a:lnTo>
                  <a:lnTo>
                    <a:pt x="3" y="58"/>
                  </a:lnTo>
                  <a:lnTo>
                    <a:pt x="3" y="61"/>
                  </a:lnTo>
                  <a:lnTo>
                    <a:pt x="2" y="64"/>
                  </a:lnTo>
                  <a:lnTo>
                    <a:pt x="1" y="67"/>
                  </a:lnTo>
                  <a:lnTo>
                    <a:pt x="1" y="71"/>
                  </a:lnTo>
                  <a:lnTo>
                    <a:pt x="1" y="74"/>
                  </a:lnTo>
                  <a:lnTo>
                    <a:pt x="0" y="77"/>
                  </a:lnTo>
                  <a:lnTo>
                    <a:pt x="0" y="80"/>
                  </a:lnTo>
                  <a:lnTo>
                    <a:pt x="0" y="83"/>
                  </a:lnTo>
                  <a:lnTo>
                    <a:pt x="0" y="87"/>
                  </a:lnTo>
                  <a:lnTo>
                    <a:pt x="0" y="90"/>
                  </a:lnTo>
                  <a:lnTo>
                    <a:pt x="0" y="93"/>
                  </a:lnTo>
                  <a:lnTo>
                    <a:pt x="0" y="96"/>
                  </a:lnTo>
                  <a:lnTo>
                    <a:pt x="0" y="99"/>
                  </a:lnTo>
                  <a:lnTo>
                    <a:pt x="0" y="101"/>
                  </a:lnTo>
                </a:path>
              </a:pathLst>
            </a:custGeom>
            <a:noFill/>
            <a:ln w="1905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432" name="Freeform 480"/>
            <p:cNvSpPr>
              <a:spLocks/>
            </p:cNvSpPr>
            <p:nvPr/>
          </p:nvSpPr>
          <p:spPr bwMode="auto">
            <a:xfrm>
              <a:off x="1106" y="3979"/>
              <a:ext cx="12" cy="7"/>
            </a:xfrm>
            <a:custGeom>
              <a:avLst/>
              <a:gdLst>
                <a:gd name="T0" fmla="*/ 18 w 18"/>
                <a:gd name="T1" fmla="*/ 6 h 6"/>
                <a:gd name="T2" fmla="*/ 17 w 18"/>
                <a:gd name="T3" fmla="*/ 5 h 6"/>
                <a:gd name="T4" fmla="*/ 17 w 18"/>
                <a:gd name="T5" fmla="*/ 4 h 6"/>
                <a:gd name="T6" fmla="*/ 17 w 18"/>
                <a:gd name="T7" fmla="*/ 3 h 6"/>
                <a:gd name="T8" fmla="*/ 16 w 18"/>
                <a:gd name="T9" fmla="*/ 3 h 6"/>
                <a:gd name="T10" fmla="*/ 16 w 18"/>
                <a:gd name="T11" fmla="*/ 2 h 6"/>
                <a:gd name="T12" fmla="*/ 15 w 18"/>
                <a:gd name="T13" fmla="*/ 1 h 6"/>
                <a:gd name="T14" fmla="*/ 14 w 18"/>
                <a:gd name="T15" fmla="*/ 0 h 6"/>
                <a:gd name="T16" fmla="*/ 12 w 18"/>
                <a:gd name="T17" fmla="*/ 0 h 6"/>
                <a:gd name="T18" fmla="*/ 11 w 18"/>
                <a:gd name="T19" fmla="*/ 0 h 6"/>
                <a:gd name="T20" fmla="*/ 10 w 18"/>
                <a:gd name="T21" fmla="*/ 0 h 6"/>
                <a:gd name="T22" fmla="*/ 9 w 18"/>
                <a:gd name="T23" fmla="*/ 0 h 6"/>
                <a:gd name="T24" fmla="*/ 8 w 18"/>
                <a:gd name="T25" fmla="*/ 0 h 6"/>
                <a:gd name="T26" fmla="*/ 7 w 18"/>
                <a:gd name="T27" fmla="*/ 0 h 6"/>
                <a:gd name="T28" fmla="*/ 6 w 18"/>
                <a:gd name="T29" fmla="*/ 1 h 6"/>
                <a:gd name="T30" fmla="*/ 5 w 18"/>
                <a:gd name="T31" fmla="*/ 1 h 6"/>
                <a:gd name="T32" fmla="*/ 4 w 18"/>
                <a:gd name="T33" fmla="*/ 2 h 6"/>
                <a:gd name="T34" fmla="*/ 3 w 18"/>
                <a:gd name="T35" fmla="*/ 3 h 6"/>
                <a:gd name="T36" fmla="*/ 2 w 18"/>
                <a:gd name="T37" fmla="*/ 3 h 6"/>
                <a:gd name="T38" fmla="*/ 1 w 18"/>
                <a:gd name="T39" fmla="*/ 4 h 6"/>
                <a:gd name="T40" fmla="*/ 1 w 18"/>
                <a:gd name="T41" fmla="*/ 5 h 6"/>
                <a:gd name="T42" fmla="*/ 0 w 18"/>
                <a:gd name="T43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8" h="6">
                  <a:moveTo>
                    <a:pt x="18" y="6"/>
                  </a:moveTo>
                  <a:lnTo>
                    <a:pt x="17" y="5"/>
                  </a:lnTo>
                  <a:lnTo>
                    <a:pt x="17" y="4"/>
                  </a:lnTo>
                  <a:lnTo>
                    <a:pt x="17" y="3"/>
                  </a:lnTo>
                  <a:lnTo>
                    <a:pt x="16" y="3"/>
                  </a:lnTo>
                  <a:lnTo>
                    <a:pt x="16" y="2"/>
                  </a:lnTo>
                  <a:lnTo>
                    <a:pt x="15" y="1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9" y="0"/>
                  </a:lnTo>
                  <a:lnTo>
                    <a:pt x="8" y="0"/>
                  </a:lnTo>
                  <a:lnTo>
                    <a:pt x="7" y="0"/>
                  </a:lnTo>
                  <a:lnTo>
                    <a:pt x="6" y="1"/>
                  </a:lnTo>
                  <a:lnTo>
                    <a:pt x="5" y="1"/>
                  </a:lnTo>
                  <a:lnTo>
                    <a:pt x="4" y="2"/>
                  </a:lnTo>
                  <a:lnTo>
                    <a:pt x="3" y="3"/>
                  </a:lnTo>
                  <a:lnTo>
                    <a:pt x="2" y="3"/>
                  </a:lnTo>
                  <a:lnTo>
                    <a:pt x="1" y="4"/>
                  </a:lnTo>
                  <a:lnTo>
                    <a:pt x="1" y="5"/>
                  </a:lnTo>
                  <a:lnTo>
                    <a:pt x="0" y="6"/>
                  </a:lnTo>
                </a:path>
              </a:pathLst>
            </a:custGeom>
            <a:noFill/>
            <a:ln w="1905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433" name="Freeform 481"/>
            <p:cNvSpPr>
              <a:spLocks/>
            </p:cNvSpPr>
            <p:nvPr/>
          </p:nvSpPr>
          <p:spPr bwMode="auto">
            <a:xfrm>
              <a:off x="1094" y="3986"/>
              <a:ext cx="24" cy="90"/>
            </a:xfrm>
            <a:custGeom>
              <a:avLst/>
              <a:gdLst>
                <a:gd name="T0" fmla="*/ 0 w 28"/>
                <a:gd name="T1" fmla="*/ 101 h 101"/>
                <a:gd name="T2" fmla="*/ 2 w 28"/>
                <a:gd name="T3" fmla="*/ 99 h 101"/>
                <a:gd name="T4" fmla="*/ 4 w 28"/>
                <a:gd name="T5" fmla="*/ 96 h 101"/>
                <a:gd name="T6" fmla="*/ 5 w 28"/>
                <a:gd name="T7" fmla="*/ 93 h 101"/>
                <a:gd name="T8" fmla="*/ 8 w 28"/>
                <a:gd name="T9" fmla="*/ 90 h 101"/>
                <a:gd name="T10" fmla="*/ 9 w 28"/>
                <a:gd name="T11" fmla="*/ 87 h 101"/>
                <a:gd name="T12" fmla="*/ 11 w 28"/>
                <a:gd name="T13" fmla="*/ 83 h 101"/>
                <a:gd name="T14" fmla="*/ 12 w 28"/>
                <a:gd name="T15" fmla="*/ 80 h 101"/>
                <a:gd name="T16" fmla="*/ 14 w 28"/>
                <a:gd name="T17" fmla="*/ 77 h 101"/>
                <a:gd name="T18" fmla="*/ 15 w 28"/>
                <a:gd name="T19" fmla="*/ 74 h 101"/>
                <a:gd name="T20" fmla="*/ 16 w 28"/>
                <a:gd name="T21" fmla="*/ 71 h 101"/>
                <a:gd name="T22" fmla="*/ 17 w 28"/>
                <a:gd name="T23" fmla="*/ 67 h 101"/>
                <a:gd name="T24" fmla="*/ 18 w 28"/>
                <a:gd name="T25" fmla="*/ 64 h 101"/>
                <a:gd name="T26" fmla="*/ 19 w 28"/>
                <a:gd name="T27" fmla="*/ 61 h 101"/>
                <a:gd name="T28" fmla="*/ 20 w 28"/>
                <a:gd name="T29" fmla="*/ 58 h 101"/>
                <a:gd name="T30" fmla="*/ 21 w 28"/>
                <a:gd name="T31" fmla="*/ 55 h 101"/>
                <a:gd name="T32" fmla="*/ 22 w 28"/>
                <a:gd name="T33" fmla="*/ 51 h 101"/>
                <a:gd name="T34" fmla="*/ 24 w 28"/>
                <a:gd name="T35" fmla="*/ 47 h 101"/>
                <a:gd name="T36" fmla="*/ 25 w 28"/>
                <a:gd name="T37" fmla="*/ 44 h 101"/>
                <a:gd name="T38" fmla="*/ 25 w 28"/>
                <a:gd name="T39" fmla="*/ 41 h 101"/>
                <a:gd name="T40" fmla="*/ 26 w 28"/>
                <a:gd name="T41" fmla="*/ 38 h 101"/>
                <a:gd name="T42" fmla="*/ 27 w 28"/>
                <a:gd name="T43" fmla="*/ 34 h 101"/>
                <a:gd name="T44" fmla="*/ 27 w 28"/>
                <a:gd name="T45" fmla="*/ 31 h 101"/>
                <a:gd name="T46" fmla="*/ 27 w 28"/>
                <a:gd name="T47" fmla="*/ 28 h 101"/>
                <a:gd name="T48" fmla="*/ 28 w 28"/>
                <a:gd name="T49" fmla="*/ 25 h 101"/>
                <a:gd name="T50" fmla="*/ 28 w 28"/>
                <a:gd name="T51" fmla="*/ 22 h 101"/>
                <a:gd name="T52" fmla="*/ 28 w 28"/>
                <a:gd name="T53" fmla="*/ 18 h 101"/>
                <a:gd name="T54" fmla="*/ 28 w 28"/>
                <a:gd name="T55" fmla="*/ 15 h 101"/>
                <a:gd name="T56" fmla="*/ 28 w 28"/>
                <a:gd name="T57" fmla="*/ 12 h 101"/>
                <a:gd name="T58" fmla="*/ 28 w 28"/>
                <a:gd name="T59" fmla="*/ 9 h 101"/>
                <a:gd name="T60" fmla="*/ 28 w 28"/>
                <a:gd name="T61" fmla="*/ 6 h 101"/>
                <a:gd name="T62" fmla="*/ 28 w 28"/>
                <a:gd name="T63" fmla="*/ 3 h 101"/>
                <a:gd name="T64" fmla="*/ 28 w 28"/>
                <a:gd name="T6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8" h="101">
                  <a:moveTo>
                    <a:pt x="0" y="101"/>
                  </a:moveTo>
                  <a:lnTo>
                    <a:pt x="2" y="99"/>
                  </a:lnTo>
                  <a:lnTo>
                    <a:pt x="4" y="96"/>
                  </a:lnTo>
                  <a:lnTo>
                    <a:pt x="5" y="93"/>
                  </a:lnTo>
                  <a:lnTo>
                    <a:pt x="8" y="90"/>
                  </a:lnTo>
                  <a:lnTo>
                    <a:pt x="9" y="87"/>
                  </a:lnTo>
                  <a:lnTo>
                    <a:pt x="11" y="83"/>
                  </a:lnTo>
                  <a:lnTo>
                    <a:pt x="12" y="80"/>
                  </a:lnTo>
                  <a:lnTo>
                    <a:pt x="14" y="77"/>
                  </a:lnTo>
                  <a:lnTo>
                    <a:pt x="15" y="74"/>
                  </a:lnTo>
                  <a:lnTo>
                    <a:pt x="16" y="71"/>
                  </a:lnTo>
                  <a:lnTo>
                    <a:pt x="17" y="67"/>
                  </a:lnTo>
                  <a:lnTo>
                    <a:pt x="18" y="64"/>
                  </a:lnTo>
                  <a:lnTo>
                    <a:pt x="19" y="61"/>
                  </a:lnTo>
                  <a:lnTo>
                    <a:pt x="20" y="58"/>
                  </a:lnTo>
                  <a:lnTo>
                    <a:pt x="21" y="55"/>
                  </a:lnTo>
                  <a:lnTo>
                    <a:pt x="22" y="51"/>
                  </a:lnTo>
                  <a:lnTo>
                    <a:pt x="24" y="47"/>
                  </a:lnTo>
                  <a:lnTo>
                    <a:pt x="25" y="44"/>
                  </a:lnTo>
                  <a:lnTo>
                    <a:pt x="25" y="41"/>
                  </a:lnTo>
                  <a:lnTo>
                    <a:pt x="26" y="38"/>
                  </a:lnTo>
                  <a:lnTo>
                    <a:pt x="27" y="34"/>
                  </a:lnTo>
                  <a:lnTo>
                    <a:pt x="27" y="31"/>
                  </a:lnTo>
                  <a:lnTo>
                    <a:pt x="27" y="28"/>
                  </a:lnTo>
                  <a:lnTo>
                    <a:pt x="28" y="25"/>
                  </a:lnTo>
                  <a:lnTo>
                    <a:pt x="28" y="22"/>
                  </a:lnTo>
                  <a:lnTo>
                    <a:pt x="28" y="18"/>
                  </a:lnTo>
                  <a:lnTo>
                    <a:pt x="28" y="15"/>
                  </a:lnTo>
                  <a:lnTo>
                    <a:pt x="28" y="12"/>
                  </a:lnTo>
                  <a:lnTo>
                    <a:pt x="28" y="9"/>
                  </a:lnTo>
                  <a:lnTo>
                    <a:pt x="28" y="6"/>
                  </a:lnTo>
                  <a:lnTo>
                    <a:pt x="28" y="3"/>
                  </a:lnTo>
                  <a:lnTo>
                    <a:pt x="28" y="0"/>
                  </a:lnTo>
                </a:path>
              </a:pathLst>
            </a:custGeom>
            <a:noFill/>
            <a:ln w="1905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434" name="Freeform 482"/>
            <p:cNvSpPr>
              <a:spLocks/>
            </p:cNvSpPr>
            <p:nvPr/>
          </p:nvSpPr>
          <p:spPr bwMode="auto">
            <a:xfrm>
              <a:off x="1082" y="4076"/>
              <a:ext cx="12" cy="7"/>
            </a:xfrm>
            <a:custGeom>
              <a:avLst/>
              <a:gdLst>
                <a:gd name="T0" fmla="*/ 0 w 18"/>
                <a:gd name="T1" fmla="*/ 0 h 7"/>
                <a:gd name="T2" fmla="*/ 1 w 18"/>
                <a:gd name="T3" fmla="*/ 1 h 7"/>
                <a:gd name="T4" fmla="*/ 1 w 18"/>
                <a:gd name="T5" fmla="*/ 3 h 7"/>
                <a:gd name="T6" fmla="*/ 1 w 18"/>
                <a:gd name="T7" fmla="*/ 4 h 7"/>
                <a:gd name="T8" fmla="*/ 2 w 18"/>
                <a:gd name="T9" fmla="*/ 5 h 7"/>
                <a:gd name="T10" fmla="*/ 3 w 18"/>
                <a:gd name="T11" fmla="*/ 6 h 7"/>
                <a:gd name="T12" fmla="*/ 4 w 18"/>
                <a:gd name="T13" fmla="*/ 7 h 7"/>
                <a:gd name="T14" fmla="*/ 5 w 18"/>
                <a:gd name="T15" fmla="*/ 7 h 7"/>
                <a:gd name="T16" fmla="*/ 6 w 18"/>
                <a:gd name="T17" fmla="*/ 7 h 7"/>
                <a:gd name="T18" fmla="*/ 7 w 18"/>
                <a:gd name="T19" fmla="*/ 7 h 7"/>
                <a:gd name="T20" fmla="*/ 9 w 18"/>
                <a:gd name="T21" fmla="*/ 7 h 7"/>
                <a:gd name="T22" fmla="*/ 10 w 18"/>
                <a:gd name="T23" fmla="*/ 7 h 7"/>
                <a:gd name="T24" fmla="*/ 11 w 18"/>
                <a:gd name="T25" fmla="*/ 7 h 7"/>
                <a:gd name="T26" fmla="*/ 12 w 18"/>
                <a:gd name="T27" fmla="*/ 6 h 7"/>
                <a:gd name="T28" fmla="*/ 13 w 18"/>
                <a:gd name="T29" fmla="*/ 6 h 7"/>
                <a:gd name="T30" fmla="*/ 14 w 18"/>
                <a:gd name="T31" fmla="*/ 5 h 7"/>
                <a:gd name="T32" fmla="*/ 15 w 18"/>
                <a:gd name="T33" fmla="*/ 5 h 7"/>
                <a:gd name="T34" fmla="*/ 16 w 18"/>
                <a:gd name="T35" fmla="*/ 4 h 7"/>
                <a:gd name="T36" fmla="*/ 17 w 18"/>
                <a:gd name="T37" fmla="*/ 3 h 7"/>
                <a:gd name="T38" fmla="*/ 17 w 18"/>
                <a:gd name="T39" fmla="*/ 1 h 7"/>
                <a:gd name="T40" fmla="*/ 18 w 18"/>
                <a:gd name="T4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8" h="7">
                  <a:moveTo>
                    <a:pt x="0" y="0"/>
                  </a:moveTo>
                  <a:lnTo>
                    <a:pt x="1" y="1"/>
                  </a:lnTo>
                  <a:lnTo>
                    <a:pt x="1" y="3"/>
                  </a:lnTo>
                  <a:lnTo>
                    <a:pt x="1" y="4"/>
                  </a:lnTo>
                  <a:lnTo>
                    <a:pt x="2" y="5"/>
                  </a:lnTo>
                  <a:lnTo>
                    <a:pt x="3" y="6"/>
                  </a:lnTo>
                  <a:lnTo>
                    <a:pt x="4" y="7"/>
                  </a:lnTo>
                  <a:lnTo>
                    <a:pt x="5" y="7"/>
                  </a:lnTo>
                  <a:lnTo>
                    <a:pt x="6" y="7"/>
                  </a:lnTo>
                  <a:lnTo>
                    <a:pt x="7" y="7"/>
                  </a:lnTo>
                  <a:lnTo>
                    <a:pt x="9" y="7"/>
                  </a:lnTo>
                  <a:lnTo>
                    <a:pt x="10" y="7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3"/>
                  </a:lnTo>
                  <a:lnTo>
                    <a:pt x="17" y="1"/>
                  </a:lnTo>
                  <a:lnTo>
                    <a:pt x="18" y="0"/>
                  </a:lnTo>
                </a:path>
              </a:pathLst>
            </a:custGeom>
            <a:noFill/>
            <a:ln w="19050" cmpd="sng">
              <a:solidFill>
                <a:srgbClr val="00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82435" name="Group 483"/>
          <p:cNvGrpSpPr>
            <a:grpSpLocks/>
          </p:cNvGrpSpPr>
          <p:nvPr/>
        </p:nvGrpSpPr>
        <p:grpSpPr bwMode="auto">
          <a:xfrm>
            <a:off x="1687513" y="4286250"/>
            <a:ext cx="1039812" cy="2406650"/>
            <a:chOff x="1063" y="2700"/>
            <a:chExt cx="655" cy="1516"/>
          </a:xfrm>
        </p:grpSpPr>
        <p:sp>
          <p:nvSpPr>
            <p:cNvPr id="382436" name="Line 484"/>
            <p:cNvSpPr>
              <a:spLocks noChangeShapeType="1"/>
            </p:cNvSpPr>
            <p:nvPr/>
          </p:nvSpPr>
          <p:spPr bwMode="auto">
            <a:xfrm flipH="1">
              <a:off x="1142" y="2700"/>
              <a:ext cx="576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437" name="Line 485"/>
            <p:cNvSpPr>
              <a:spLocks noChangeShapeType="1"/>
            </p:cNvSpPr>
            <p:nvPr/>
          </p:nvSpPr>
          <p:spPr bwMode="auto">
            <a:xfrm flipH="1">
              <a:off x="1142" y="4216"/>
              <a:ext cx="576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438" name="Line 486"/>
            <p:cNvSpPr>
              <a:spLocks noChangeShapeType="1"/>
            </p:cNvSpPr>
            <p:nvPr/>
          </p:nvSpPr>
          <p:spPr bwMode="auto">
            <a:xfrm>
              <a:off x="1185" y="2766"/>
              <a:ext cx="0" cy="1383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439" name="Freeform 487"/>
            <p:cNvSpPr>
              <a:spLocks/>
            </p:cNvSpPr>
            <p:nvPr/>
          </p:nvSpPr>
          <p:spPr bwMode="auto">
            <a:xfrm>
              <a:off x="1172" y="2700"/>
              <a:ext cx="25" cy="66"/>
            </a:xfrm>
            <a:custGeom>
              <a:avLst/>
              <a:gdLst>
                <a:gd name="T0" fmla="*/ 0 w 24"/>
                <a:gd name="T1" fmla="*/ 74 h 74"/>
                <a:gd name="T2" fmla="*/ 24 w 24"/>
                <a:gd name="T3" fmla="*/ 74 h 74"/>
                <a:gd name="T4" fmla="*/ 11 w 24"/>
                <a:gd name="T5" fmla="*/ 0 h 74"/>
                <a:gd name="T6" fmla="*/ 0 w 24"/>
                <a:gd name="T7" fmla="*/ 7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74">
                  <a:moveTo>
                    <a:pt x="0" y="74"/>
                  </a:moveTo>
                  <a:lnTo>
                    <a:pt x="24" y="74"/>
                  </a:lnTo>
                  <a:lnTo>
                    <a:pt x="11" y="0"/>
                  </a:lnTo>
                  <a:lnTo>
                    <a:pt x="0" y="74"/>
                  </a:lnTo>
                  <a:close/>
                </a:path>
              </a:pathLst>
            </a:custGeom>
            <a:solidFill>
              <a:srgbClr val="0000FF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440" name="Freeform 488"/>
            <p:cNvSpPr>
              <a:spLocks/>
            </p:cNvSpPr>
            <p:nvPr/>
          </p:nvSpPr>
          <p:spPr bwMode="auto">
            <a:xfrm>
              <a:off x="1172" y="2700"/>
              <a:ext cx="25" cy="66"/>
            </a:xfrm>
            <a:custGeom>
              <a:avLst/>
              <a:gdLst>
                <a:gd name="T0" fmla="*/ 0 w 24"/>
                <a:gd name="T1" fmla="*/ 74 h 74"/>
                <a:gd name="T2" fmla="*/ 24 w 24"/>
                <a:gd name="T3" fmla="*/ 74 h 74"/>
                <a:gd name="T4" fmla="*/ 11 w 24"/>
                <a:gd name="T5" fmla="*/ 0 h 74"/>
                <a:gd name="T6" fmla="*/ 0 w 24"/>
                <a:gd name="T7" fmla="*/ 7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74">
                  <a:moveTo>
                    <a:pt x="0" y="74"/>
                  </a:moveTo>
                  <a:lnTo>
                    <a:pt x="24" y="74"/>
                  </a:lnTo>
                  <a:lnTo>
                    <a:pt x="11" y="0"/>
                  </a:lnTo>
                  <a:lnTo>
                    <a:pt x="0" y="74"/>
                  </a:lnTo>
                  <a:close/>
                </a:path>
              </a:pathLst>
            </a:custGeom>
            <a:solidFill>
              <a:srgbClr val="0000CC"/>
            </a:solidFill>
            <a:ln w="19050" cmpd="sng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441" name="Freeform 489"/>
            <p:cNvSpPr>
              <a:spLocks/>
            </p:cNvSpPr>
            <p:nvPr/>
          </p:nvSpPr>
          <p:spPr bwMode="auto">
            <a:xfrm>
              <a:off x="1172" y="4149"/>
              <a:ext cx="25" cy="67"/>
            </a:xfrm>
            <a:custGeom>
              <a:avLst/>
              <a:gdLst>
                <a:gd name="T0" fmla="*/ 0 w 24"/>
                <a:gd name="T1" fmla="*/ 0 h 73"/>
                <a:gd name="T2" fmla="*/ 24 w 24"/>
                <a:gd name="T3" fmla="*/ 0 h 73"/>
                <a:gd name="T4" fmla="*/ 11 w 24"/>
                <a:gd name="T5" fmla="*/ 73 h 73"/>
                <a:gd name="T6" fmla="*/ 0 w 24"/>
                <a:gd name="T7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73">
                  <a:moveTo>
                    <a:pt x="0" y="0"/>
                  </a:moveTo>
                  <a:lnTo>
                    <a:pt x="24" y="0"/>
                  </a:lnTo>
                  <a:lnTo>
                    <a:pt x="11" y="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442" name="Freeform 490"/>
            <p:cNvSpPr>
              <a:spLocks/>
            </p:cNvSpPr>
            <p:nvPr/>
          </p:nvSpPr>
          <p:spPr bwMode="auto">
            <a:xfrm>
              <a:off x="1172" y="4149"/>
              <a:ext cx="25" cy="67"/>
            </a:xfrm>
            <a:custGeom>
              <a:avLst/>
              <a:gdLst>
                <a:gd name="T0" fmla="*/ 0 w 24"/>
                <a:gd name="T1" fmla="*/ 0 h 73"/>
                <a:gd name="T2" fmla="*/ 24 w 24"/>
                <a:gd name="T3" fmla="*/ 0 h 73"/>
                <a:gd name="T4" fmla="*/ 11 w 24"/>
                <a:gd name="T5" fmla="*/ 73 h 73"/>
                <a:gd name="T6" fmla="*/ 0 w 24"/>
                <a:gd name="T7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73">
                  <a:moveTo>
                    <a:pt x="0" y="0"/>
                  </a:moveTo>
                  <a:lnTo>
                    <a:pt x="24" y="0"/>
                  </a:lnTo>
                  <a:lnTo>
                    <a:pt x="11" y="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CC"/>
            </a:solidFill>
            <a:ln w="19050" cmpd="sng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443" name="Freeform 491"/>
            <p:cNvSpPr>
              <a:spLocks/>
            </p:cNvSpPr>
            <p:nvPr/>
          </p:nvSpPr>
          <p:spPr bwMode="auto">
            <a:xfrm>
              <a:off x="1063" y="3458"/>
              <a:ext cx="97" cy="54"/>
            </a:xfrm>
            <a:custGeom>
              <a:avLst/>
              <a:gdLst>
                <a:gd name="T0" fmla="*/ 114 w 114"/>
                <a:gd name="T1" fmla="*/ 62 h 62"/>
                <a:gd name="T2" fmla="*/ 114 w 114"/>
                <a:gd name="T3" fmla="*/ 44 h 62"/>
                <a:gd name="T4" fmla="*/ 114 w 114"/>
                <a:gd name="T5" fmla="*/ 43 h 62"/>
                <a:gd name="T6" fmla="*/ 114 w 114"/>
                <a:gd name="T7" fmla="*/ 42 h 62"/>
                <a:gd name="T8" fmla="*/ 114 w 114"/>
                <a:gd name="T9" fmla="*/ 41 h 62"/>
                <a:gd name="T10" fmla="*/ 113 w 114"/>
                <a:gd name="T11" fmla="*/ 40 h 62"/>
                <a:gd name="T12" fmla="*/ 113 w 114"/>
                <a:gd name="T13" fmla="*/ 38 h 62"/>
                <a:gd name="T14" fmla="*/ 112 w 114"/>
                <a:gd name="T15" fmla="*/ 36 h 62"/>
                <a:gd name="T16" fmla="*/ 112 w 114"/>
                <a:gd name="T17" fmla="*/ 35 h 62"/>
                <a:gd name="T18" fmla="*/ 111 w 114"/>
                <a:gd name="T19" fmla="*/ 34 h 62"/>
                <a:gd name="T20" fmla="*/ 110 w 114"/>
                <a:gd name="T21" fmla="*/ 33 h 62"/>
                <a:gd name="T22" fmla="*/ 110 w 114"/>
                <a:gd name="T23" fmla="*/ 32 h 62"/>
                <a:gd name="T24" fmla="*/ 109 w 114"/>
                <a:gd name="T25" fmla="*/ 31 h 62"/>
                <a:gd name="T26" fmla="*/ 107 w 114"/>
                <a:gd name="T27" fmla="*/ 30 h 62"/>
                <a:gd name="T28" fmla="*/ 106 w 114"/>
                <a:gd name="T29" fmla="*/ 29 h 62"/>
                <a:gd name="T30" fmla="*/ 105 w 114"/>
                <a:gd name="T31" fmla="*/ 28 h 62"/>
                <a:gd name="T32" fmla="*/ 103 w 114"/>
                <a:gd name="T33" fmla="*/ 27 h 62"/>
                <a:gd name="T34" fmla="*/ 102 w 114"/>
                <a:gd name="T35" fmla="*/ 26 h 62"/>
                <a:gd name="T36" fmla="*/ 101 w 114"/>
                <a:gd name="T37" fmla="*/ 25 h 62"/>
                <a:gd name="T38" fmla="*/ 99 w 114"/>
                <a:gd name="T39" fmla="*/ 24 h 62"/>
                <a:gd name="T40" fmla="*/ 98 w 114"/>
                <a:gd name="T41" fmla="*/ 23 h 62"/>
                <a:gd name="T42" fmla="*/ 97 w 114"/>
                <a:gd name="T43" fmla="*/ 23 h 62"/>
                <a:gd name="T44" fmla="*/ 95 w 114"/>
                <a:gd name="T45" fmla="*/ 22 h 62"/>
                <a:gd name="T46" fmla="*/ 94 w 114"/>
                <a:gd name="T47" fmla="*/ 21 h 62"/>
                <a:gd name="T48" fmla="*/ 91 w 114"/>
                <a:gd name="T49" fmla="*/ 21 h 62"/>
                <a:gd name="T50" fmla="*/ 90 w 114"/>
                <a:gd name="T51" fmla="*/ 19 h 62"/>
                <a:gd name="T52" fmla="*/ 88 w 114"/>
                <a:gd name="T53" fmla="*/ 19 h 62"/>
                <a:gd name="T54" fmla="*/ 75 w 114"/>
                <a:gd name="T55" fmla="*/ 16 h 62"/>
                <a:gd name="T56" fmla="*/ 74 w 114"/>
                <a:gd name="T57" fmla="*/ 15 h 62"/>
                <a:gd name="T58" fmla="*/ 72 w 114"/>
                <a:gd name="T59" fmla="*/ 15 h 62"/>
                <a:gd name="T60" fmla="*/ 71 w 114"/>
                <a:gd name="T61" fmla="*/ 15 h 62"/>
                <a:gd name="T62" fmla="*/ 69 w 114"/>
                <a:gd name="T63" fmla="*/ 15 h 62"/>
                <a:gd name="T64" fmla="*/ 68 w 114"/>
                <a:gd name="T65" fmla="*/ 14 h 62"/>
                <a:gd name="T66" fmla="*/ 67 w 114"/>
                <a:gd name="T67" fmla="*/ 14 h 62"/>
                <a:gd name="T68" fmla="*/ 65 w 114"/>
                <a:gd name="T69" fmla="*/ 15 h 62"/>
                <a:gd name="T70" fmla="*/ 64 w 114"/>
                <a:gd name="T71" fmla="*/ 15 h 62"/>
                <a:gd name="T72" fmla="*/ 63 w 114"/>
                <a:gd name="T73" fmla="*/ 15 h 62"/>
                <a:gd name="T74" fmla="*/ 61 w 114"/>
                <a:gd name="T75" fmla="*/ 15 h 62"/>
                <a:gd name="T76" fmla="*/ 60 w 114"/>
                <a:gd name="T77" fmla="*/ 15 h 62"/>
                <a:gd name="T78" fmla="*/ 58 w 114"/>
                <a:gd name="T79" fmla="*/ 16 h 62"/>
                <a:gd name="T80" fmla="*/ 57 w 114"/>
                <a:gd name="T81" fmla="*/ 16 h 62"/>
                <a:gd name="T82" fmla="*/ 56 w 114"/>
                <a:gd name="T83" fmla="*/ 17 h 62"/>
                <a:gd name="T84" fmla="*/ 55 w 114"/>
                <a:gd name="T85" fmla="*/ 17 h 62"/>
                <a:gd name="T86" fmla="*/ 54 w 114"/>
                <a:gd name="T87" fmla="*/ 18 h 62"/>
                <a:gd name="T88" fmla="*/ 53 w 114"/>
                <a:gd name="T89" fmla="*/ 19 h 62"/>
                <a:gd name="T90" fmla="*/ 52 w 114"/>
                <a:gd name="T91" fmla="*/ 21 h 62"/>
                <a:gd name="T92" fmla="*/ 52 w 114"/>
                <a:gd name="T93" fmla="*/ 22 h 62"/>
                <a:gd name="T94" fmla="*/ 51 w 114"/>
                <a:gd name="T95" fmla="*/ 23 h 62"/>
                <a:gd name="T96" fmla="*/ 51 w 114"/>
                <a:gd name="T97" fmla="*/ 24 h 62"/>
                <a:gd name="T98" fmla="*/ 51 w 114"/>
                <a:gd name="T99" fmla="*/ 25 h 62"/>
                <a:gd name="T100" fmla="*/ 51 w 114"/>
                <a:gd name="T101" fmla="*/ 26 h 62"/>
                <a:gd name="T102" fmla="*/ 51 w 114"/>
                <a:gd name="T103" fmla="*/ 27 h 62"/>
                <a:gd name="T104" fmla="*/ 51 w 114"/>
                <a:gd name="T105" fmla="*/ 45 h 62"/>
                <a:gd name="T106" fmla="*/ 0 w 114"/>
                <a:gd name="T107" fmla="*/ 31 h 62"/>
                <a:gd name="T108" fmla="*/ 0 w 114"/>
                <a:gd name="T109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14" h="62">
                  <a:moveTo>
                    <a:pt x="114" y="62"/>
                  </a:moveTo>
                  <a:lnTo>
                    <a:pt x="114" y="44"/>
                  </a:lnTo>
                  <a:lnTo>
                    <a:pt x="114" y="43"/>
                  </a:lnTo>
                  <a:lnTo>
                    <a:pt x="114" y="42"/>
                  </a:lnTo>
                  <a:lnTo>
                    <a:pt x="114" y="41"/>
                  </a:lnTo>
                  <a:lnTo>
                    <a:pt x="113" y="40"/>
                  </a:lnTo>
                  <a:lnTo>
                    <a:pt x="113" y="38"/>
                  </a:lnTo>
                  <a:lnTo>
                    <a:pt x="112" y="36"/>
                  </a:lnTo>
                  <a:lnTo>
                    <a:pt x="112" y="35"/>
                  </a:lnTo>
                  <a:lnTo>
                    <a:pt x="111" y="34"/>
                  </a:lnTo>
                  <a:lnTo>
                    <a:pt x="110" y="33"/>
                  </a:lnTo>
                  <a:lnTo>
                    <a:pt x="110" y="32"/>
                  </a:lnTo>
                  <a:lnTo>
                    <a:pt x="109" y="31"/>
                  </a:lnTo>
                  <a:lnTo>
                    <a:pt x="107" y="30"/>
                  </a:lnTo>
                  <a:lnTo>
                    <a:pt x="106" y="29"/>
                  </a:lnTo>
                  <a:lnTo>
                    <a:pt x="105" y="28"/>
                  </a:lnTo>
                  <a:lnTo>
                    <a:pt x="103" y="27"/>
                  </a:lnTo>
                  <a:lnTo>
                    <a:pt x="102" y="26"/>
                  </a:lnTo>
                  <a:lnTo>
                    <a:pt x="101" y="25"/>
                  </a:lnTo>
                  <a:lnTo>
                    <a:pt x="99" y="24"/>
                  </a:lnTo>
                  <a:lnTo>
                    <a:pt x="98" y="23"/>
                  </a:lnTo>
                  <a:lnTo>
                    <a:pt x="97" y="23"/>
                  </a:lnTo>
                  <a:lnTo>
                    <a:pt x="95" y="22"/>
                  </a:lnTo>
                  <a:lnTo>
                    <a:pt x="94" y="21"/>
                  </a:lnTo>
                  <a:lnTo>
                    <a:pt x="91" y="21"/>
                  </a:lnTo>
                  <a:lnTo>
                    <a:pt x="90" y="19"/>
                  </a:lnTo>
                  <a:lnTo>
                    <a:pt x="88" y="19"/>
                  </a:lnTo>
                  <a:lnTo>
                    <a:pt x="75" y="16"/>
                  </a:lnTo>
                  <a:lnTo>
                    <a:pt x="74" y="15"/>
                  </a:lnTo>
                  <a:lnTo>
                    <a:pt x="72" y="15"/>
                  </a:lnTo>
                  <a:lnTo>
                    <a:pt x="71" y="15"/>
                  </a:lnTo>
                  <a:lnTo>
                    <a:pt x="69" y="15"/>
                  </a:lnTo>
                  <a:lnTo>
                    <a:pt x="68" y="14"/>
                  </a:lnTo>
                  <a:lnTo>
                    <a:pt x="67" y="14"/>
                  </a:lnTo>
                  <a:lnTo>
                    <a:pt x="65" y="15"/>
                  </a:lnTo>
                  <a:lnTo>
                    <a:pt x="64" y="15"/>
                  </a:lnTo>
                  <a:lnTo>
                    <a:pt x="63" y="15"/>
                  </a:lnTo>
                  <a:lnTo>
                    <a:pt x="61" y="15"/>
                  </a:lnTo>
                  <a:lnTo>
                    <a:pt x="60" y="15"/>
                  </a:lnTo>
                  <a:lnTo>
                    <a:pt x="58" y="16"/>
                  </a:lnTo>
                  <a:lnTo>
                    <a:pt x="57" y="16"/>
                  </a:lnTo>
                  <a:lnTo>
                    <a:pt x="56" y="17"/>
                  </a:lnTo>
                  <a:lnTo>
                    <a:pt x="55" y="17"/>
                  </a:lnTo>
                  <a:lnTo>
                    <a:pt x="54" y="18"/>
                  </a:lnTo>
                  <a:lnTo>
                    <a:pt x="53" y="19"/>
                  </a:lnTo>
                  <a:lnTo>
                    <a:pt x="52" y="21"/>
                  </a:lnTo>
                  <a:lnTo>
                    <a:pt x="52" y="22"/>
                  </a:lnTo>
                  <a:lnTo>
                    <a:pt x="51" y="23"/>
                  </a:lnTo>
                  <a:lnTo>
                    <a:pt x="51" y="24"/>
                  </a:lnTo>
                  <a:lnTo>
                    <a:pt x="51" y="25"/>
                  </a:lnTo>
                  <a:lnTo>
                    <a:pt x="51" y="26"/>
                  </a:lnTo>
                  <a:lnTo>
                    <a:pt x="51" y="27"/>
                  </a:lnTo>
                  <a:lnTo>
                    <a:pt x="51" y="45"/>
                  </a:lnTo>
                  <a:lnTo>
                    <a:pt x="0" y="3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444" name="Freeform 492"/>
            <p:cNvSpPr>
              <a:spLocks/>
            </p:cNvSpPr>
            <p:nvPr/>
          </p:nvSpPr>
          <p:spPr bwMode="auto">
            <a:xfrm>
              <a:off x="1069" y="3427"/>
              <a:ext cx="85" cy="25"/>
            </a:xfrm>
            <a:custGeom>
              <a:avLst/>
              <a:gdLst>
                <a:gd name="T0" fmla="*/ 0 w 101"/>
                <a:gd name="T1" fmla="*/ 0 h 28"/>
                <a:gd name="T2" fmla="*/ 3 w 101"/>
                <a:gd name="T3" fmla="*/ 1 h 28"/>
                <a:gd name="T4" fmla="*/ 6 w 101"/>
                <a:gd name="T5" fmla="*/ 3 h 28"/>
                <a:gd name="T6" fmla="*/ 9 w 101"/>
                <a:gd name="T7" fmla="*/ 5 h 28"/>
                <a:gd name="T8" fmla="*/ 12 w 101"/>
                <a:gd name="T9" fmla="*/ 6 h 28"/>
                <a:gd name="T10" fmla="*/ 15 w 101"/>
                <a:gd name="T11" fmla="*/ 8 h 28"/>
                <a:gd name="T12" fmla="*/ 18 w 101"/>
                <a:gd name="T13" fmla="*/ 10 h 28"/>
                <a:gd name="T14" fmla="*/ 22 w 101"/>
                <a:gd name="T15" fmla="*/ 12 h 28"/>
                <a:gd name="T16" fmla="*/ 25 w 101"/>
                <a:gd name="T17" fmla="*/ 13 h 28"/>
                <a:gd name="T18" fmla="*/ 28 w 101"/>
                <a:gd name="T19" fmla="*/ 14 h 28"/>
                <a:gd name="T20" fmla="*/ 31 w 101"/>
                <a:gd name="T21" fmla="*/ 16 h 28"/>
                <a:gd name="T22" fmla="*/ 34 w 101"/>
                <a:gd name="T23" fmla="*/ 17 h 28"/>
                <a:gd name="T24" fmla="*/ 38 w 101"/>
                <a:gd name="T25" fmla="*/ 18 h 28"/>
                <a:gd name="T26" fmla="*/ 41 w 101"/>
                <a:gd name="T27" fmla="*/ 19 h 28"/>
                <a:gd name="T28" fmla="*/ 44 w 101"/>
                <a:gd name="T29" fmla="*/ 20 h 28"/>
                <a:gd name="T30" fmla="*/ 47 w 101"/>
                <a:gd name="T31" fmla="*/ 21 h 28"/>
                <a:gd name="T32" fmla="*/ 50 w 101"/>
                <a:gd name="T33" fmla="*/ 22 h 28"/>
                <a:gd name="T34" fmla="*/ 55 w 101"/>
                <a:gd name="T35" fmla="*/ 23 h 28"/>
                <a:gd name="T36" fmla="*/ 58 w 101"/>
                <a:gd name="T37" fmla="*/ 23 h 28"/>
                <a:gd name="T38" fmla="*/ 61 w 101"/>
                <a:gd name="T39" fmla="*/ 24 h 28"/>
                <a:gd name="T40" fmla="*/ 64 w 101"/>
                <a:gd name="T41" fmla="*/ 26 h 28"/>
                <a:gd name="T42" fmla="*/ 67 w 101"/>
                <a:gd name="T43" fmla="*/ 26 h 28"/>
                <a:gd name="T44" fmla="*/ 71 w 101"/>
                <a:gd name="T45" fmla="*/ 27 h 28"/>
                <a:gd name="T46" fmla="*/ 74 w 101"/>
                <a:gd name="T47" fmla="*/ 27 h 28"/>
                <a:gd name="T48" fmla="*/ 77 w 101"/>
                <a:gd name="T49" fmla="*/ 27 h 28"/>
                <a:gd name="T50" fmla="*/ 80 w 101"/>
                <a:gd name="T51" fmla="*/ 28 h 28"/>
                <a:gd name="T52" fmla="*/ 83 w 101"/>
                <a:gd name="T53" fmla="*/ 28 h 28"/>
                <a:gd name="T54" fmla="*/ 87 w 101"/>
                <a:gd name="T55" fmla="*/ 28 h 28"/>
                <a:gd name="T56" fmla="*/ 90 w 101"/>
                <a:gd name="T57" fmla="*/ 28 h 28"/>
                <a:gd name="T58" fmla="*/ 93 w 101"/>
                <a:gd name="T59" fmla="*/ 28 h 28"/>
                <a:gd name="T60" fmla="*/ 96 w 101"/>
                <a:gd name="T61" fmla="*/ 28 h 28"/>
                <a:gd name="T62" fmla="*/ 98 w 101"/>
                <a:gd name="T63" fmla="*/ 27 h 28"/>
                <a:gd name="T64" fmla="*/ 101 w 101"/>
                <a:gd name="T65" fmla="*/ 27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1" h="28">
                  <a:moveTo>
                    <a:pt x="0" y="0"/>
                  </a:moveTo>
                  <a:lnTo>
                    <a:pt x="3" y="1"/>
                  </a:lnTo>
                  <a:lnTo>
                    <a:pt x="6" y="3"/>
                  </a:lnTo>
                  <a:lnTo>
                    <a:pt x="9" y="5"/>
                  </a:lnTo>
                  <a:lnTo>
                    <a:pt x="12" y="6"/>
                  </a:lnTo>
                  <a:lnTo>
                    <a:pt x="15" y="8"/>
                  </a:lnTo>
                  <a:lnTo>
                    <a:pt x="18" y="10"/>
                  </a:lnTo>
                  <a:lnTo>
                    <a:pt x="22" y="12"/>
                  </a:lnTo>
                  <a:lnTo>
                    <a:pt x="25" y="13"/>
                  </a:lnTo>
                  <a:lnTo>
                    <a:pt x="28" y="14"/>
                  </a:lnTo>
                  <a:lnTo>
                    <a:pt x="31" y="16"/>
                  </a:lnTo>
                  <a:lnTo>
                    <a:pt x="34" y="17"/>
                  </a:lnTo>
                  <a:lnTo>
                    <a:pt x="38" y="18"/>
                  </a:lnTo>
                  <a:lnTo>
                    <a:pt x="41" y="19"/>
                  </a:lnTo>
                  <a:lnTo>
                    <a:pt x="44" y="20"/>
                  </a:lnTo>
                  <a:lnTo>
                    <a:pt x="47" y="21"/>
                  </a:lnTo>
                  <a:lnTo>
                    <a:pt x="50" y="22"/>
                  </a:lnTo>
                  <a:lnTo>
                    <a:pt x="55" y="23"/>
                  </a:lnTo>
                  <a:lnTo>
                    <a:pt x="58" y="23"/>
                  </a:lnTo>
                  <a:lnTo>
                    <a:pt x="61" y="24"/>
                  </a:lnTo>
                  <a:lnTo>
                    <a:pt x="64" y="26"/>
                  </a:lnTo>
                  <a:lnTo>
                    <a:pt x="67" y="26"/>
                  </a:lnTo>
                  <a:lnTo>
                    <a:pt x="71" y="27"/>
                  </a:lnTo>
                  <a:lnTo>
                    <a:pt x="74" y="27"/>
                  </a:lnTo>
                  <a:lnTo>
                    <a:pt x="77" y="27"/>
                  </a:lnTo>
                  <a:lnTo>
                    <a:pt x="80" y="28"/>
                  </a:lnTo>
                  <a:lnTo>
                    <a:pt x="83" y="28"/>
                  </a:lnTo>
                  <a:lnTo>
                    <a:pt x="87" y="28"/>
                  </a:lnTo>
                  <a:lnTo>
                    <a:pt x="90" y="28"/>
                  </a:lnTo>
                  <a:lnTo>
                    <a:pt x="93" y="28"/>
                  </a:lnTo>
                  <a:lnTo>
                    <a:pt x="96" y="28"/>
                  </a:lnTo>
                  <a:lnTo>
                    <a:pt x="98" y="27"/>
                  </a:lnTo>
                  <a:lnTo>
                    <a:pt x="101" y="27"/>
                  </a:lnTo>
                </a:path>
              </a:pathLst>
            </a:custGeom>
            <a:noFill/>
            <a:ln w="1905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445" name="Freeform 493"/>
            <p:cNvSpPr>
              <a:spLocks/>
            </p:cNvSpPr>
            <p:nvPr/>
          </p:nvSpPr>
          <p:spPr bwMode="auto">
            <a:xfrm>
              <a:off x="1063" y="3409"/>
              <a:ext cx="6" cy="18"/>
            </a:xfrm>
            <a:custGeom>
              <a:avLst/>
              <a:gdLst>
                <a:gd name="T0" fmla="*/ 6 w 6"/>
                <a:gd name="T1" fmla="*/ 0 h 18"/>
                <a:gd name="T2" fmla="*/ 5 w 6"/>
                <a:gd name="T3" fmla="*/ 0 h 18"/>
                <a:gd name="T4" fmla="*/ 4 w 6"/>
                <a:gd name="T5" fmla="*/ 1 h 18"/>
                <a:gd name="T6" fmla="*/ 3 w 6"/>
                <a:gd name="T7" fmla="*/ 1 h 18"/>
                <a:gd name="T8" fmla="*/ 2 w 6"/>
                <a:gd name="T9" fmla="*/ 2 h 18"/>
                <a:gd name="T10" fmla="*/ 1 w 6"/>
                <a:gd name="T11" fmla="*/ 2 h 18"/>
                <a:gd name="T12" fmla="*/ 1 w 6"/>
                <a:gd name="T13" fmla="*/ 3 h 18"/>
                <a:gd name="T14" fmla="*/ 0 w 6"/>
                <a:gd name="T15" fmla="*/ 4 h 18"/>
                <a:gd name="T16" fmla="*/ 0 w 6"/>
                <a:gd name="T17" fmla="*/ 5 h 18"/>
                <a:gd name="T18" fmla="*/ 0 w 6"/>
                <a:gd name="T19" fmla="*/ 6 h 18"/>
                <a:gd name="T20" fmla="*/ 0 w 6"/>
                <a:gd name="T21" fmla="*/ 7 h 18"/>
                <a:gd name="T22" fmla="*/ 0 w 6"/>
                <a:gd name="T23" fmla="*/ 8 h 18"/>
                <a:gd name="T24" fmla="*/ 0 w 6"/>
                <a:gd name="T25" fmla="*/ 9 h 18"/>
                <a:gd name="T26" fmla="*/ 0 w 6"/>
                <a:gd name="T27" fmla="*/ 11 h 18"/>
                <a:gd name="T28" fmla="*/ 1 w 6"/>
                <a:gd name="T29" fmla="*/ 12 h 18"/>
                <a:gd name="T30" fmla="*/ 1 w 6"/>
                <a:gd name="T31" fmla="*/ 13 h 18"/>
                <a:gd name="T32" fmla="*/ 2 w 6"/>
                <a:gd name="T33" fmla="*/ 14 h 18"/>
                <a:gd name="T34" fmla="*/ 3 w 6"/>
                <a:gd name="T35" fmla="*/ 14 h 18"/>
                <a:gd name="T36" fmla="*/ 3 w 6"/>
                <a:gd name="T37" fmla="*/ 15 h 18"/>
                <a:gd name="T38" fmla="*/ 4 w 6"/>
                <a:gd name="T39" fmla="*/ 16 h 18"/>
                <a:gd name="T40" fmla="*/ 5 w 6"/>
                <a:gd name="T41" fmla="*/ 17 h 18"/>
                <a:gd name="T42" fmla="*/ 6 w 6"/>
                <a:gd name="T43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" h="18">
                  <a:moveTo>
                    <a:pt x="6" y="0"/>
                  </a:moveTo>
                  <a:lnTo>
                    <a:pt x="5" y="0"/>
                  </a:lnTo>
                  <a:lnTo>
                    <a:pt x="4" y="1"/>
                  </a:lnTo>
                  <a:lnTo>
                    <a:pt x="3" y="1"/>
                  </a:lnTo>
                  <a:lnTo>
                    <a:pt x="2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6"/>
                  </a:lnTo>
                  <a:lnTo>
                    <a:pt x="0" y="7"/>
                  </a:lnTo>
                  <a:lnTo>
                    <a:pt x="0" y="8"/>
                  </a:lnTo>
                  <a:lnTo>
                    <a:pt x="0" y="9"/>
                  </a:lnTo>
                  <a:lnTo>
                    <a:pt x="0" y="11"/>
                  </a:lnTo>
                  <a:lnTo>
                    <a:pt x="1" y="12"/>
                  </a:lnTo>
                  <a:lnTo>
                    <a:pt x="1" y="13"/>
                  </a:lnTo>
                  <a:lnTo>
                    <a:pt x="2" y="14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4" y="16"/>
                  </a:lnTo>
                  <a:lnTo>
                    <a:pt x="5" y="17"/>
                  </a:lnTo>
                  <a:lnTo>
                    <a:pt x="6" y="18"/>
                  </a:lnTo>
                </a:path>
              </a:pathLst>
            </a:custGeom>
            <a:noFill/>
            <a:ln w="1905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446" name="Freeform 494"/>
            <p:cNvSpPr>
              <a:spLocks/>
            </p:cNvSpPr>
            <p:nvPr/>
          </p:nvSpPr>
          <p:spPr bwMode="auto">
            <a:xfrm>
              <a:off x="1069" y="3409"/>
              <a:ext cx="85" cy="25"/>
            </a:xfrm>
            <a:custGeom>
              <a:avLst/>
              <a:gdLst>
                <a:gd name="T0" fmla="*/ 101 w 101"/>
                <a:gd name="T1" fmla="*/ 29 h 29"/>
                <a:gd name="T2" fmla="*/ 98 w 101"/>
                <a:gd name="T3" fmla="*/ 26 h 29"/>
                <a:gd name="T4" fmla="*/ 96 w 101"/>
                <a:gd name="T5" fmla="*/ 24 h 29"/>
                <a:gd name="T6" fmla="*/ 93 w 101"/>
                <a:gd name="T7" fmla="*/ 22 h 29"/>
                <a:gd name="T8" fmla="*/ 90 w 101"/>
                <a:gd name="T9" fmla="*/ 21 h 29"/>
                <a:gd name="T10" fmla="*/ 87 w 101"/>
                <a:gd name="T11" fmla="*/ 19 h 29"/>
                <a:gd name="T12" fmla="*/ 83 w 101"/>
                <a:gd name="T13" fmla="*/ 18 h 29"/>
                <a:gd name="T14" fmla="*/ 80 w 101"/>
                <a:gd name="T15" fmla="*/ 16 h 29"/>
                <a:gd name="T16" fmla="*/ 77 w 101"/>
                <a:gd name="T17" fmla="*/ 15 h 29"/>
                <a:gd name="T18" fmla="*/ 74 w 101"/>
                <a:gd name="T19" fmla="*/ 14 h 29"/>
                <a:gd name="T20" fmla="*/ 71 w 101"/>
                <a:gd name="T21" fmla="*/ 12 h 29"/>
                <a:gd name="T22" fmla="*/ 67 w 101"/>
                <a:gd name="T23" fmla="*/ 10 h 29"/>
                <a:gd name="T24" fmla="*/ 64 w 101"/>
                <a:gd name="T25" fmla="*/ 9 h 29"/>
                <a:gd name="T26" fmla="*/ 61 w 101"/>
                <a:gd name="T27" fmla="*/ 8 h 29"/>
                <a:gd name="T28" fmla="*/ 58 w 101"/>
                <a:gd name="T29" fmla="*/ 7 h 29"/>
                <a:gd name="T30" fmla="*/ 55 w 101"/>
                <a:gd name="T31" fmla="*/ 6 h 29"/>
                <a:gd name="T32" fmla="*/ 50 w 101"/>
                <a:gd name="T33" fmla="*/ 5 h 29"/>
                <a:gd name="T34" fmla="*/ 47 w 101"/>
                <a:gd name="T35" fmla="*/ 5 h 29"/>
                <a:gd name="T36" fmla="*/ 44 w 101"/>
                <a:gd name="T37" fmla="*/ 4 h 29"/>
                <a:gd name="T38" fmla="*/ 41 w 101"/>
                <a:gd name="T39" fmla="*/ 3 h 29"/>
                <a:gd name="T40" fmla="*/ 38 w 101"/>
                <a:gd name="T41" fmla="*/ 3 h 29"/>
                <a:gd name="T42" fmla="*/ 34 w 101"/>
                <a:gd name="T43" fmla="*/ 2 h 29"/>
                <a:gd name="T44" fmla="*/ 31 w 101"/>
                <a:gd name="T45" fmla="*/ 2 h 29"/>
                <a:gd name="T46" fmla="*/ 28 w 101"/>
                <a:gd name="T47" fmla="*/ 1 h 29"/>
                <a:gd name="T48" fmla="*/ 25 w 101"/>
                <a:gd name="T49" fmla="*/ 1 h 29"/>
                <a:gd name="T50" fmla="*/ 22 w 101"/>
                <a:gd name="T51" fmla="*/ 1 h 29"/>
                <a:gd name="T52" fmla="*/ 18 w 101"/>
                <a:gd name="T53" fmla="*/ 0 h 29"/>
                <a:gd name="T54" fmla="*/ 15 w 101"/>
                <a:gd name="T55" fmla="*/ 0 h 29"/>
                <a:gd name="T56" fmla="*/ 12 w 101"/>
                <a:gd name="T57" fmla="*/ 0 h 29"/>
                <a:gd name="T58" fmla="*/ 9 w 101"/>
                <a:gd name="T59" fmla="*/ 0 h 29"/>
                <a:gd name="T60" fmla="*/ 6 w 101"/>
                <a:gd name="T61" fmla="*/ 0 h 29"/>
                <a:gd name="T62" fmla="*/ 3 w 101"/>
                <a:gd name="T63" fmla="*/ 1 h 29"/>
                <a:gd name="T64" fmla="*/ 0 w 101"/>
                <a:gd name="T65" fmla="*/ 1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1" h="29">
                  <a:moveTo>
                    <a:pt x="101" y="29"/>
                  </a:moveTo>
                  <a:lnTo>
                    <a:pt x="98" y="26"/>
                  </a:lnTo>
                  <a:lnTo>
                    <a:pt x="96" y="24"/>
                  </a:lnTo>
                  <a:lnTo>
                    <a:pt x="93" y="22"/>
                  </a:lnTo>
                  <a:lnTo>
                    <a:pt x="90" y="21"/>
                  </a:lnTo>
                  <a:lnTo>
                    <a:pt x="87" y="19"/>
                  </a:lnTo>
                  <a:lnTo>
                    <a:pt x="83" y="18"/>
                  </a:lnTo>
                  <a:lnTo>
                    <a:pt x="80" y="16"/>
                  </a:lnTo>
                  <a:lnTo>
                    <a:pt x="77" y="15"/>
                  </a:lnTo>
                  <a:lnTo>
                    <a:pt x="74" y="14"/>
                  </a:lnTo>
                  <a:lnTo>
                    <a:pt x="71" y="12"/>
                  </a:lnTo>
                  <a:lnTo>
                    <a:pt x="67" y="10"/>
                  </a:lnTo>
                  <a:lnTo>
                    <a:pt x="64" y="9"/>
                  </a:lnTo>
                  <a:lnTo>
                    <a:pt x="61" y="8"/>
                  </a:lnTo>
                  <a:lnTo>
                    <a:pt x="58" y="7"/>
                  </a:lnTo>
                  <a:lnTo>
                    <a:pt x="55" y="6"/>
                  </a:lnTo>
                  <a:lnTo>
                    <a:pt x="50" y="5"/>
                  </a:lnTo>
                  <a:lnTo>
                    <a:pt x="47" y="5"/>
                  </a:lnTo>
                  <a:lnTo>
                    <a:pt x="44" y="4"/>
                  </a:lnTo>
                  <a:lnTo>
                    <a:pt x="41" y="3"/>
                  </a:lnTo>
                  <a:lnTo>
                    <a:pt x="38" y="3"/>
                  </a:lnTo>
                  <a:lnTo>
                    <a:pt x="34" y="2"/>
                  </a:lnTo>
                  <a:lnTo>
                    <a:pt x="31" y="2"/>
                  </a:lnTo>
                  <a:lnTo>
                    <a:pt x="28" y="1"/>
                  </a:lnTo>
                  <a:lnTo>
                    <a:pt x="25" y="1"/>
                  </a:lnTo>
                  <a:lnTo>
                    <a:pt x="22" y="1"/>
                  </a:lnTo>
                  <a:lnTo>
                    <a:pt x="18" y="0"/>
                  </a:lnTo>
                  <a:lnTo>
                    <a:pt x="15" y="0"/>
                  </a:lnTo>
                  <a:lnTo>
                    <a:pt x="12" y="0"/>
                  </a:lnTo>
                  <a:lnTo>
                    <a:pt x="9" y="0"/>
                  </a:lnTo>
                  <a:lnTo>
                    <a:pt x="6" y="0"/>
                  </a:lnTo>
                  <a:lnTo>
                    <a:pt x="3" y="1"/>
                  </a:lnTo>
                  <a:lnTo>
                    <a:pt x="0" y="1"/>
                  </a:lnTo>
                </a:path>
              </a:pathLst>
            </a:custGeom>
            <a:noFill/>
            <a:ln w="1905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447" name="Freeform 495"/>
            <p:cNvSpPr>
              <a:spLocks/>
            </p:cNvSpPr>
            <p:nvPr/>
          </p:nvSpPr>
          <p:spPr bwMode="auto">
            <a:xfrm>
              <a:off x="1154" y="3434"/>
              <a:ext cx="6" cy="18"/>
            </a:xfrm>
            <a:custGeom>
              <a:avLst/>
              <a:gdLst>
                <a:gd name="T0" fmla="*/ 0 w 7"/>
                <a:gd name="T1" fmla="*/ 17 h 17"/>
                <a:gd name="T2" fmla="*/ 2 w 7"/>
                <a:gd name="T3" fmla="*/ 17 h 17"/>
                <a:gd name="T4" fmla="*/ 3 w 7"/>
                <a:gd name="T5" fmla="*/ 17 h 17"/>
                <a:gd name="T6" fmla="*/ 4 w 7"/>
                <a:gd name="T7" fmla="*/ 16 h 17"/>
                <a:gd name="T8" fmla="*/ 5 w 7"/>
                <a:gd name="T9" fmla="*/ 14 h 17"/>
                <a:gd name="T10" fmla="*/ 6 w 7"/>
                <a:gd name="T11" fmla="*/ 14 h 17"/>
                <a:gd name="T12" fmla="*/ 6 w 7"/>
                <a:gd name="T13" fmla="*/ 13 h 17"/>
                <a:gd name="T14" fmla="*/ 6 w 7"/>
                <a:gd name="T15" fmla="*/ 12 h 17"/>
                <a:gd name="T16" fmla="*/ 7 w 7"/>
                <a:gd name="T17" fmla="*/ 12 h 17"/>
                <a:gd name="T18" fmla="*/ 7 w 7"/>
                <a:gd name="T19" fmla="*/ 11 h 17"/>
                <a:gd name="T20" fmla="*/ 7 w 7"/>
                <a:gd name="T21" fmla="*/ 10 h 17"/>
                <a:gd name="T22" fmla="*/ 7 w 7"/>
                <a:gd name="T23" fmla="*/ 9 h 17"/>
                <a:gd name="T24" fmla="*/ 7 w 7"/>
                <a:gd name="T25" fmla="*/ 8 h 17"/>
                <a:gd name="T26" fmla="*/ 7 w 7"/>
                <a:gd name="T27" fmla="*/ 7 h 17"/>
                <a:gd name="T28" fmla="*/ 6 w 7"/>
                <a:gd name="T29" fmla="*/ 6 h 17"/>
                <a:gd name="T30" fmla="*/ 6 w 7"/>
                <a:gd name="T31" fmla="*/ 5 h 17"/>
                <a:gd name="T32" fmla="*/ 6 w 7"/>
                <a:gd name="T33" fmla="*/ 4 h 17"/>
                <a:gd name="T34" fmla="*/ 5 w 7"/>
                <a:gd name="T35" fmla="*/ 4 h 17"/>
                <a:gd name="T36" fmla="*/ 4 w 7"/>
                <a:gd name="T37" fmla="*/ 3 h 17"/>
                <a:gd name="T38" fmla="*/ 4 w 7"/>
                <a:gd name="T39" fmla="*/ 2 h 17"/>
                <a:gd name="T40" fmla="*/ 3 w 7"/>
                <a:gd name="T41" fmla="*/ 1 h 17"/>
                <a:gd name="T42" fmla="*/ 2 w 7"/>
                <a:gd name="T43" fmla="*/ 0 h 17"/>
                <a:gd name="T44" fmla="*/ 0 w 7"/>
                <a:gd name="T45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" h="17">
                  <a:moveTo>
                    <a:pt x="0" y="17"/>
                  </a:moveTo>
                  <a:lnTo>
                    <a:pt x="2" y="17"/>
                  </a:lnTo>
                  <a:lnTo>
                    <a:pt x="3" y="17"/>
                  </a:lnTo>
                  <a:lnTo>
                    <a:pt x="4" y="16"/>
                  </a:lnTo>
                  <a:lnTo>
                    <a:pt x="5" y="14"/>
                  </a:lnTo>
                  <a:lnTo>
                    <a:pt x="6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2"/>
                  </a:lnTo>
                  <a:lnTo>
                    <a:pt x="7" y="11"/>
                  </a:lnTo>
                  <a:lnTo>
                    <a:pt x="7" y="10"/>
                  </a:lnTo>
                  <a:lnTo>
                    <a:pt x="7" y="9"/>
                  </a:lnTo>
                  <a:lnTo>
                    <a:pt x="7" y="8"/>
                  </a:lnTo>
                  <a:lnTo>
                    <a:pt x="7" y="7"/>
                  </a:lnTo>
                  <a:lnTo>
                    <a:pt x="6" y="6"/>
                  </a:lnTo>
                  <a:lnTo>
                    <a:pt x="6" y="5"/>
                  </a:lnTo>
                  <a:lnTo>
                    <a:pt x="6" y="4"/>
                  </a:lnTo>
                  <a:lnTo>
                    <a:pt x="5" y="4"/>
                  </a:lnTo>
                  <a:lnTo>
                    <a:pt x="4" y="3"/>
                  </a:lnTo>
                  <a:lnTo>
                    <a:pt x="4" y="2"/>
                  </a:lnTo>
                  <a:lnTo>
                    <a:pt x="3" y="1"/>
                  </a:ln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82448" name="Group 496"/>
          <p:cNvGrpSpPr>
            <a:grpSpLocks/>
          </p:cNvGrpSpPr>
          <p:nvPr/>
        </p:nvGrpSpPr>
        <p:grpSpPr bwMode="auto">
          <a:xfrm>
            <a:off x="1928813" y="4767263"/>
            <a:ext cx="452437" cy="1444625"/>
            <a:chOff x="1215" y="3003"/>
            <a:chExt cx="285" cy="910"/>
          </a:xfrm>
        </p:grpSpPr>
        <p:sp>
          <p:nvSpPr>
            <p:cNvPr id="382449" name="Line 497"/>
            <p:cNvSpPr>
              <a:spLocks noChangeShapeType="1"/>
            </p:cNvSpPr>
            <p:nvPr/>
          </p:nvSpPr>
          <p:spPr bwMode="auto">
            <a:xfrm flipH="1">
              <a:off x="1294" y="3003"/>
              <a:ext cx="19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450" name="Line 498"/>
            <p:cNvSpPr>
              <a:spLocks noChangeShapeType="1"/>
            </p:cNvSpPr>
            <p:nvPr/>
          </p:nvSpPr>
          <p:spPr bwMode="auto">
            <a:xfrm flipH="1">
              <a:off x="1294" y="3913"/>
              <a:ext cx="20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451" name="Line 499"/>
            <p:cNvSpPr>
              <a:spLocks noChangeShapeType="1"/>
            </p:cNvSpPr>
            <p:nvPr/>
          </p:nvSpPr>
          <p:spPr bwMode="auto">
            <a:xfrm>
              <a:off x="1336" y="3070"/>
              <a:ext cx="0" cy="77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452" name="Freeform 500"/>
            <p:cNvSpPr>
              <a:spLocks/>
            </p:cNvSpPr>
            <p:nvPr/>
          </p:nvSpPr>
          <p:spPr bwMode="auto">
            <a:xfrm>
              <a:off x="1324" y="3003"/>
              <a:ext cx="24" cy="67"/>
            </a:xfrm>
            <a:custGeom>
              <a:avLst/>
              <a:gdLst>
                <a:gd name="T0" fmla="*/ 0 w 25"/>
                <a:gd name="T1" fmla="*/ 74 h 74"/>
                <a:gd name="T2" fmla="*/ 25 w 25"/>
                <a:gd name="T3" fmla="*/ 74 h 74"/>
                <a:gd name="T4" fmla="*/ 12 w 25"/>
                <a:gd name="T5" fmla="*/ 0 h 74"/>
                <a:gd name="T6" fmla="*/ 0 w 25"/>
                <a:gd name="T7" fmla="*/ 7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74">
                  <a:moveTo>
                    <a:pt x="0" y="74"/>
                  </a:moveTo>
                  <a:lnTo>
                    <a:pt x="25" y="74"/>
                  </a:lnTo>
                  <a:lnTo>
                    <a:pt x="12" y="0"/>
                  </a:lnTo>
                  <a:lnTo>
                    <a:pt x="0" y="7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453" name="Freeform 501"/>
            <p:cNvSpPr>
              <a:spLocks/>
            </p:cNvSpPr>
            <p:nvPr/>
          </p:nvSpPr>
          <p:spPr bwMode="auto">
            <a:xfrm>
              <a:off x="1324" y="3003"/>
              <a:ext cx="24" cy="67"/>
            </a:xfrm>
            <a:custGeom>
              <a:avLst/>
              <a:gdLst>
                <a:gd name="T0" fmla="*/ 0 w 25"/>
                <a:gd name="T1" fmla="*/ 74 h 74"/>
                <a:gd name="T2" fmla="*/ 25 w 25"/>
                <a:gd name="T3" fmla="*/ 74 h 74"/>
                <a:gd name="T4" fmla="*/ 12 w 25"/>
                <a:gd name="T5" fmla="*/ 0 h 74"/>
                <a:gd name="T6" fmla="*/ 0 w 25"/>
                <a:gd name="T7" fmla="*/ 7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74">
                  <a:moveTo>
                    <a:pt x="0" y="74"/>
                  </a:moveTo>
                  <a:lnTo>
                    <a:pt x="25" y="74"/>
                  </a:lnTo>
                  <a:lnTo>
                    <a:pt x="12" y="0"/>
                  </a:lnTo>
                  <a:lnTo>
                    <a:pt x="0" y="74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454" name="Freeform 502"/>
            <p:cNvSpPr>
              <a:spLocks/>
            </p:cNvSpPr>
            <p:nvPr/>
          </p:nvSpPr>
          <p:spPr bwMode="auto">
            <a:xfrm>
              <a:off x="1324" y="3846"/>
              <a:ext cx="24" cy="67"/>
            </a:xfrm>
            <a:custGeom>
              <a:avLst/>
              <a:gdLst>
                <a:gd name="T0" fmla="*/ 0 w 25"/>
                <a:gd name="T1" fmla="*/ 0 h 72"/>
                <a:gd name="T2" fmla="*/ 25 w 25"/>
                <a:gd name="T3" fmla="*/ 0 h 72"/>
                <a:gd name="T4" fmla="*/ 12 w 25"/>
                <a:gd name="T5" fmla="*/ 72 h 72"/>
                <a:gd name="T6" fmla="*/ 0 w 25"/>
                <a:gd name="T7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72">
                  <a:moveTo>
                    <a:pt x="0" y="0"/>
                  </a:moveTo>
                  <a:lnTo>
                    <a:pt x="25" y="0"/>
                  </a:lnTo>
                  <a:lnTo>
                    <a:pt x="12" y="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455" name="Freeform 503"/>
            <p:cNvSpPr>
              <a:spLocks/>
            </p:cNvSpPr>
            <p:nvPr/>
          </p:nvSpPr>
          <p:spPr bwMode="auto">
            <a:xfrm>
              <a:off x="1324" y="3846"/>
              <a:ext cx="24" cy="67"/>
            </a:xfrm>
            <a:custGeom>
              <a:avLst/>
              <a:gdLst>
                <a:gd name="T0" fmla="*/ 0 w 25"/>
                <a:gd name="T1" fmla="*/ 0 h 72"/>
                <a:gd name="T2" fmla="*/ 25 w 25"/>
                <a:gd name="T3" fmla="*/ 0 h 72"/>
                <a:gd name="T4" fmla="*/ 12 w 25"/>
                <a:gd name="T5" fmla="*/ 72 h 72"/>
                <a:gd name="T6" fmla="*/ 0 w 25"/>
                <a:gd name="T7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72">
                  <a:moveTo>
                    <a:pt x="0" y="0"/>
                  </a:moveTo>
                  <a:lnTo>
                    <a:pt x="25" y="0"/>
                  </a:lnTo>
                  <a:lnTo>
                    <a:pt x="12" y="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456" name="Line 504"/>
            <p:cNvSpPr>
              <a:spLocks noChangeShapeType="1"/>
            </p:cNvSpPr>
            <p:nvPr/>
          </p:nvSpPr>
          <p:spPr bwMode="auto">
            <a:xfrm flipV="1">
              <a:off x="1215" y="3470"/>
              <a:ext cx="0" cy="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457" name="Freeform 505"/>
            <p:cNvSpPr>
              <a:spLocks/>
            </p:cNvSpPr>
            <p:nvPr/>
          </p:nvSpPr>
          <p:spPr bwMode="auto">
            <a:xfrm>
              <a:off x="1215" y="3458"/>
              <a:ext cx="42" cy="24"/>
            </a:xfrm>
            <a:custGeom>
              <a:avLst/>
              <a:gdLst>
                <a:gd name="T0" fmla="*/ 50 w 50"/>
                <a:gd name="T1" fmla="*/ 26 h 26"/>
                <a:gd name="T2" fmla="*/ 50 w 50"/>
                <a:gd name="T3" fmla="*/ 24 h 26"/>
                <a:gd name="T4" fmla="*/ 50 w 50"/>
                <a:gd name="T5" fmla="*/ 22 h 26"/>
                <a:gd name="T6" fmla="*/ 49 w 50"/>
                <a:gd name="T7" fmla="*/ 19 h 26"/>
                <a:gd name="T8" fmla="*/ 48 w 50"/>
                <a:gd name="T9" fmla="*/ 17 h 26"/>
                <a:gd name="T10" fmla="*/ 45 w 50"/>
                <a:gd name="T11" fmla="*/ 15 h 26"/>
                <a:gd name="T12" fmla="*/ 43 w 50"/>
                <a:gd name="T13" fmla="*/ 13 h 26"/>
                <a:gd name="T14" fmla="*/ 41 w 50"/>
                <a:gd name="T15" fmla="*/ 11 h 26"/>
                <a:gd name="T16" fmla="*/ 39 w 50"/>
                <a:gd name="T17" fmla="*/ 9 h 26"/>
                <a:gd name="T18" fmla="*/ 37 w 50"/>
                <a:gd name="T19" fmla="*/ 7 h 26"/>
                <a:gd name="T20" fmla="*/ 34 w 50"/>
                <a:gd name="T21" fmla="*/ 6 h 26"/>
                <a:gd name="T22" fmla="*/ 30 w 50"/>
                <a:gd name="T23" fmla="*/ 3 h 26"/>
                <a:gd name="T24" fmla="*/ 27 w 50"/>
                <a:gd name="T25" fmla="*/ 2 h 26"/>
                <a:gd name="T26" fmla="*/ 25 w 50"/>
                <a:gd name="T27" fmla="*/ 1 h 26"/>
                <a:gd name="T28" fmla="*/ 22 w 50"/>
                <a:gd name="T29" fmla="*/ 1 h 26"/>
                <a:gd name="T30" fmla="*/ 19 w 50"/>
                <a:gd name="T31" fmla="*/ 0 h 26"/>
                <a:gd name="T32" fmla="*/ 16 w 50"/>
                <a:gd name="T33" fmla="*/ 0 h 26"/>
                <a:gd name="T34" fmla="*/ 12 w 50"/>
                <a:gd name="T35" fmla="*/ 0 h 26"/>
                <a:gd name="T36" fmla="*/ 10 w 50"/>
                <a:gd name="T37" fmla="*/ 1 h 26"/>
                <a:gd name="T38" fmla="*/ 8 w 50"/>
                <a:gd name="T39" fmla="*/ 1 h 26"/>
                <a:gd name="T40" fmla="*/ 6 w 50"/>
                <a:gd name="T41" fmla="*/ 2 h 26"/>
                <a:gd name="T42" fmla="*/ 4 w 50"/>
                <a:gd name="T43" fmla="*/ 3 h 26"/>
                <a:gd name="T44" fmla="*/ 2 w 50"/>
                <a:gd name="T45" fmla="*/ 6 h 26"/>
                <a:gd name="T46" fmla="*/ 1 w 50"/>
                <a:gd name="T47" fmla="*/ 7 h 26"/>
                <a:gd name="T48" fmla="*/ 0 w 50"/>
                <a:gd name="T49" fmla="*/ 9 h 26"/>
                <a:gd name="T50" fmla="*/ 0 w 50"/>
                <a:gd name="T51" fmla="*/ 11 h 26"/>
                <a:gd name="T52" fmla="*/ 0 w 50"/>
                <a:gd name="T53" fmla="*/ 1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26">
                  <a:moveTo>
                    <a:pt x="50" y="26"/>
                  </a:moveTo>
                  <a:lnTo>
                    <a:pt x="50" y="24"/>
                  </a:lnTo>
                  <a:lnTo>
                    <a:pt x="50" y="22"/>
                  </a:lnTo>
                  <a:lnTo>
                    <a:pt x="49" y="19"/>
                  </a:lnTo>
                  <a:lnTo>
                    <a:pt x="48" y="17"/>
                  </a:lnTo>
                  <a:lnTo>
                    <a:pt x="45" y="15"/>
                  </a:lnTo>
                  <a:lnTo>
                    <a:pt x="43" y="13"/>
                  </a:lnTo>
                  <a:lnTo>
                    <a:pt x="41" y="11"/>
                  </a:lnTo>
                  <a:lnTo>
                    <a:pt x="39" y="9"/>
                  </a:lnTo>
                  <a:lnTo>
                    <a:pt x="37" y="7"/>
                  </a:lnTo>
                  <a:lnTo>
                    <a:pt x="34" y="6"/>
                  </a:lnTo>
                  <a:lnTo>
                    <a:pt x="30" y="3"/>
                  </a:lnTo>
                  <a:lnTo>
                    <a:pt x="27" y="2"/>
                  </a:lnTo>
                  <a:lnTo>
                    <a:pt x="25" y="1"/>
                  </a:lnTo>
                  <a:lnTo>
                    <a:pt x="22" y="1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2" y="0"/>
                  </a:lnTo>
                  <a:lnTo>
                    <a:pt x="10" y="1"/>
                  </a:lnTo>
                  <a:lnTo>
                    <a:pt x="8" y="1"/>
                  </a:lnTo>
                  <a:lnTo>
                    <a:pt x="6" y="2"/>
                  </a:lnTo>
                  <a:lnTo>
                    <a:pt x="4" y="3"/>
                  </a:lnTo>
                  <a:lnTo>
                    <a:pt x="2" y="6"/>
                  </a:lnTo>
                  <a:lnTo>
                    <a:pt x="1" y="7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458" name="Line 506"/>
            <p:cNvSpPr>
              <a:spLocks noChangeShapeType="1"/>
            </p:cNvSpPr>
            <p:nvPr/>
          </p:nvSpPr>
          <p:spPr bwMode="auto">
            <a:xfrm>
              <a:off x="1257" y="3482"/>
              <a:ext cx="0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459" name="Freeform 507"/>
            <p:cNvSpPr>
              <a:spLocks/>
            </p:cNvSpPr>
            <p:nvPr/>
          </p:nvSpPr>
          <p:spPr bwMode="auto">
            <a:xfrm>
              <a:off x="1257" y="3470"/>
              <a:ext cx="25" cy="12"/>
            </a:xfrm>
            <a:custGeom>
              <a:avLst/>
              <a:gdLst>
                <a:gd name="T0" fmla="*/ 25 w 25"/>
                <a:gd name="T1" fmla="*/ 1 h 12"/>
                <a:gd name="T2" fmla="*/ 22 w 25"/>
                <a:gd name="T3" fmla="*/ 1 h 12"/>
                <a:gd name="T4" fmla="*/ 20 w 25"/>
                <a:gd name="T5" fmla="*/ 0 h 12"/>
                <a:gd name="T6" fmla="*/ 17 w 25"/>
                <a:gd name="T7" fmla="*/ 0 h 12"/>
                <a:gd name="T8" fmla="*/ 13 w 25"/>
                <a:gd name="T9" fmla="*/ 0 h 12"/>
                <a:gd name="T10" fmla="*/ 11 w 25"/>
                <a:gd name="T11" fmla="*/ 0 h 12"/>
                <a:gd name="T12" fmla="*/ 8 w 25"/>
                <a:gd name="T13" fmla="*/ 1 h 12"/>
                <a:gd name="T14" fmla="*/ 6 w 25"/>
                <a:gd name="T15" fmla="*/ 2 h 12"/>
                <a:gd name="T16" fmla="*/ 5 w 25"/>
                <a:gd name="T17" fmla="*/ 3 h 12"/>
                <a:gd name="T18" fmla="*/ 3 w 25"/>
                <a:gd name="T19" fmla="*/ 4 h 12"/>
                <a:gd name="T20" fmla="*/ 2 w 25"/>
                <a:gd name="T21" fmla="*/ 7 h 12"/>
                <a:gd name="T22" fmla="*/ 1 w 25"/>
                <a:gd name="T23" fmla="*/ 9 h 12"/>
                <a:gd name="T24" fmla="*/ 1 w 25"/>
                <a:gd name="T25" fmla="*/ 11 h 12"/>
                <a:gd name="T26" fmla="*/ 0 w 25"/>
                <a:gd name="T2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12">
                  <a:moveTo>
                    <a:pt x="25" y="1"/>
                  </a:moveTo>
                  <a:lnTo>
                    <a:pt x="22" y="1"/>
                  </a:lnTo>
                  <a:lnTo>
                    <a:pt x="20" y="0"/>
                  </a:lnTo>
                  <a:lnTo>
                    <a:pt x="17" y="0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8" y="1"/>
                  </a:lnTo>
                  <a:lnTo>
                    <a:pt x="6" y="2"/>
                  </a:lnTo>
                  <a:lnTo>
                    <a:pt x="5" y="3"/>
                  </a:lnTo>
                  <a:lnTo>
                    <a:pt x="3" y="4"/>
                  </a:lnTo>
                  <a:lnTo>
                    <a:pt x="2" y="7"/>
                  </a:lnTo>
                  <a:lnTo>
                    <a:pt x="1" y="9"/>
                  </a:lnTo>
                  <a:lnTo>
                    <a:pt x="1" y="11"/>
                  </a:lnTo>
                  <a:lnTo>
                    <a:pt x="0" y="1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460" name="Line 508"/>
            <p:cNvSpPr>
              <a:spLocks noChangeShapeType="1"/>
            </p:cNvSpPr>
            <p:nvPr/>
          </p:nvSpPr>
          <p:spPr bwMode="auto">
            <a:xfrm>
              <a:off x="1282" y="3470"/>
              <a:ext cx="12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461" name="Freeform 509"/>
            <p:cNvSpPr>
              <a:spLocks/>
            </p:cNvSpPr>
            <p:nvPr/>
          </p:nvSpPr>
          <p:spPr bwMode="auto">
            <a:xfrm>
              <a:off x="1294" y="3476"/>
              <a:ext cx="18" cy="18"/>
            </a:xfrm>
            <a:custGeom>
              <a:avLst/>
              <a:gdLst>
                <a:gd name="T0" fmla="*/ 26 w 26"/>
                <a:gd name="T1" fmla="*/ 25 h 25"/>
                <a:gd name="T2" fmla="*/ 26 w 26"/>
                <a:gd name="T3" fmla="*/ 23 h 25"/>
                <a:gd name="T4" fmla="*/ 24 w 26"/>
                <a:gd name="T5" fmla="*/ 21 h 25"/>
                <a:gd name="T6" fmla="*/ 24 w 26"/>
                <a:gd name="T7" fmla="*/ 18 h 25"/>
                <a:gd name="T8" fmla="*/ 22 w 26"/>
                <a:gd name="T9" fmla="*/ 16 h 25"/>
                <a:gd name="T10" fmla="*/ 21 w 26"/>
                <a:gd name="T11" fmla="*/ 14 h 25"/>
                <a:gd name="T12" fmla="*/ 19 w 26"/>
                <a:gd name="T13" fmla="*/ 12 h 25"/>
                <a:gd name="T14" fmla="*/ 17 w 26"/>
                <a:gd name="T15" fmla="*/ 10 h 25"/>
                <a:gd name="T16" fmla="*/ 15 w 26"/>
                <a:gd name="T17" fmla="*/ 8 h 25"/>
                <a:gd name="T18" fmla="*/ 12 w 26"/>
                <a:gd name="T19" fmla="*/ 6 h 25"/>
                <a:gd name="T20" fmla="*/ 10 w 26"/>
                <a:gd name="T21" fmla="*/ 5 h 25"/>
                <a:gd name="T22" fmla="*/ 6 w 26"/>
                <a:gd name="T23" fmla="*/ 3 h 25"/>
                <a:gd name="T24" fmla="*/ 3 w 26"/>
                <a:gd name="T25" fmla="*/ 1 h 25"/>
                <a:gd name="T26" fmla="*/ 0 w 26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6" h="25">
                  <a:moveTo>
                    <a:pt x="26" y="25"/>
                  </a:moveTo>
                  <a:lnTo>
                    <a:pt x="26" y="23"/>
                  </a:lnTo>
                  <a:lnTo>
                    <a:pt x="24" y="21"/>
                  </a:lnTo>
                  <a:lnTo>
                    <a:pt x="24" y="18"/>
                  </a:lnTo>
                  <a:lnTo>
                    <a:pt x="22" y="16"/>
                  </a:lnTo>
                  <a:lnTo>
                    <a:pt x="21" y="14"/>
                  </a:lnTo>
                  <a:lnTo>
                    <a:pt x="19" y="12"/>
                  </a:lnTo>
                  <a:lnTo>
                    <a:pt x="17" y="10"/>
                  </a:lnTo>
                  <a:lnTo>
                    <a:pt x="15" y="8"/>
                  </a:lnTo>
                  <a:lnTo>
                    <a:pt x="12" y="6"/>
                  </a:lnTo>
                  <a:lnTo>
                    <a:pt x="10" y="5"/>
                  </a:lnTo>
                  <a:lnTo>
                    <a:pt x="6" y="3"/>
                  </a:lnTo>
                  <a:lnTo>
                    <a:pt x="3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462" name="Line 510"/>
            <p:cNvSpPr>
              <a:spLocks noChangeShapeType="1"/>
            </p:cNvSpPr>
            <p:nvPr/>
          </p:nvSpPr>
          <p:spPr bwMode="auto">
            <a:xfrm>
              <a:off x="1312" y="3494"/>
              <a:ext cx="0" cy="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463" name="Freeform 511"/>
            <p:cNvSpPr>
              <a:spLocks/>
            </p:cNvSpPr>
            <p:nvPr/>
          </p:nvSpPr>
          <p:spPr bwMode="auto">
            <a:xfrm>
              <a:off x="1221" y="3427"/>
              <a:ext cx="85" cy="25"/>
            </a:xfrm>
            <a:custGeom>
              <a:avLst/>
              <a:gdLst>
                <a:gd name="T0" fmla="*/ 0 w 101"/>
                <a:gd name="T1" fmla="*/ 0 h 28"/>
                <a:gd name="T2" fmla="*/ 5 w 101"/>
                <a:gd name="T3" fmla="*/ 3 h 28"/>
                <a:gd name="T4" fmla="*/ 11 w 101"/>
                <a:gd name="T5" fmla="*/ 6 h 28"/>
                <a:gd name="T6" fmla="*/ 17 w 101"/>
                <a:gd name="T7" fmla="*/ 9 h 28"/>
                <a:gd name="T8" fmla="*/ 22 w 101"/>
                <a:gd name="T9" fmla="*/ 13 h 28"/>
                <a:gd name="T10" fmla="*/ 29 w 101"/>
                <a:gd name="T11" fmla="*/ 15 h 28"/>
                <a:gd name="T12" fmla="*/ 35 w 101"/>
                <a:gd name="T13" fmla="*/ 18 h 28"/>
                <a:gd name="T14" fmla="*/ 42 w 101"/>
                <a:gd name="T15" fmla="*/ 20 h 28"/>
                <a:gd name="T16" fmla="*/ 47 w 101"/>
                <a:gd name="T17" fmla="*/ 22 h 28"/>
                <a:gd name="T18" fmla="*/ 53 w 101"/>
                <a:gd name="T19" fmla="*/ 23 h 28"/>
                <a:gd name="T20" fmla="*/ 60 w 101"/>
                <a:gd name="T21" fmla="*/ 24 h 28"/>
                <a:gd name="T22" fmla="*/ 66 w 101"/>
                <a:gd name="T23" fmla="*/ 27 h 28"/>
                <a:gd name="T24" fmla="*/ 72 w 101"/>
                <a:gd name="T25" fmla="*/ 27 h 28"/>
                <a:gd name="T26" fmla="*/ 78 w 101"/>
                <a:gd name="T27" fmla="*/ 28 h 28"/>
                <a:gd name="T28" fmla="*/ 84 w 101"/>
                <a:gd name="T29" fmla="*/ 28 h 28"/>
                <a:gd name="T30" fmla="*/ 90 w 101"/>
                <a:gd name="T31" fmla="*/ 28 h 28"/>
                <a:gd name="T32" fmla="*/ 96 w 101"/>
                <a:gd name="T33" fmla="*/ 28 h 28"/>
                <a:gd name="T34" fmla="*/ 101 w 101"/>
                <a:gd name="T35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1" h="28">
                  <a:moveTo>
                    <a:pt x="0" y="0"/>
                  </a:moveTo>
                  <a:lnTo>
                    <a:pt x="5" y="3"/>
                  </a:lnTo>
                  <a:lnTo>
                    <a:pt x="11" y="6"/>
                  </a:lnTo>
                  <a:lnTo>
                    <a:pt x="17" y="9"/>
                  </a:lnTo>
                  <a:lnTo>
                    <a:pt x="22" y="13"/>
                  </a:lnTo>
                  <a:lnTo>
                    <a:pt x="29" y="15"/>
                  </a:lnTo>
                  <a:lnTo>
                    <a:pt x="35" y="18"/>
                  </a:lnTo>
                  <a:lnTo>
                    <a:pt x="42" y="20"/>
                  </a:lnTo>
                  <a:lnTo>
                    <a:pt x="47" y="22"/>
                  </a:lnTo>
                  <a:lnTo>
                    <a:pt x="53" y="23"/>
                  </a:lnTo>
                  <a:lnTo>
                    <a:pt x="60" y="24"/>
                  </a:lnTo>
                  <a:lnTo>
                    <a:pt x="66" y="27"/>
                  </a:lnTo>
                  <a:lnTo>
                    <a:pt x="72" y="27"/>
                  </a:lnTo>
                  <a:lnTo>
                    <a:pt x="78" y="28"/>
                  </a:lnTo>
                  <a:lnTo>
                    <a:pt x="84" y="28"/>
                  </a:lnTo>
                  <a:lnTo>
                    <a:pt x="90" y="28"/>
                  </a:lnTo>
                  <a:lnTo>
                    <a:pt x="96" y="28"/>
                  </a:lnTo>
                  <a:lnTo>
                    <a:pt x="101" y="2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464" name="Freeform 512"/>
            <p:cNvSpPr>
              <a:spLocks/>
            </p:cNvSpPr>
            <p:nvPr/>
          </p:nvSpPr>
          <p:spPr bwMode="auto">
            <a:xfrm>
              <a:off x="1215" y="3409"/>
              <a:ext cx="6" cy="18"/>
            </a:xfrm>
            <a:custGeom>
              <a:avLst/>
              <a:gdLst>
                <a:gd name="T0" fmla="*/ 6 w 6"/>
                <a:gd name="T1" fmla="*/ 0 h 18"/>
                <a:gd name="T2" fmla="*/ 4 w 6"/>
                <a:gd name="T3" fmla="*/ 1 h 18"/>
                <a:gd name="T4" fmla="*/ 2 w 6"/>
                <a:gd name="T5" fmla="*/ 2 h 18"/>
                <a:gd name="T6" fmla="*/ 1 w 6"/>
                <a:gd name="T7" fmla="*/ 3 h 18"/>
                <a:gd name="T8" fmla="*/ 0 w 6"/>
                <a:gd name="T9" fmla="*/ 4 h 18"/>
                <a:gd name="T10" fmla="*/ 0 w 6"/>
                <a:gd name="T11" fmla="*/ 6 h 18"/>
                <a:gd name="T12" fmla="*/ 0 w 6"/>
                <a:gd name="T13" fmla="*/ 7 h 18"/>
                <a:gd name="T14" fmla="*/ 0 w 6"/>
                <a:gd name="T15" fmla="*/ 9 h 18"/>
                <a:gd name="T16" fmla="*/ 0 w 6"/>
                <a:gd name="T17" fmla="*/ 12 h 18"/>
                <a:gd name="T18" fmla="*/ 1 w 6"/>
                <a:gd name="T19" fmla="*/ 13 h 18"/>
                <a:gd name="T20" fmla="*/ 2 w 6"/>
                <a:gd name="T21" fmla="*/ 15 h 18"/>
                <a:gd name="T22" fmla="*/ 4 w 6"/>
                <a:gd name="T23" fmla="*/ 17 h 18"/>
                <a:gd name="T24" fmla="*/ 6 w 6"/>
                <a:gd name="T25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" h="18">
                  <a:moveTo>
                    <a:pt x="6" y="0"/>
                  </a:moveTo>
                  <a:lnTo>
                    <a:pt x="4" y="1"/>
                  </a:lnTo>
                  <a:lnTo>
                    <a:pt x="2" y="2"/>
                  </a:lnTo>
                  <a:lnTo>
                    <a:pt x="1" y="3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12"/>
                  </a:lnTo>
                  <a:lnTo>
                    <a:pt x="1" y="13"/>
                  </a:lnTo>
                  <a:lnTo>
                    <a:pt x="2" y="15"/>
                  </a:lnTo>
                  <a:lnTo>
                    <a:pt x="4" y="17"/>
                  </a:lnTo>
                  <a:lnTo>
                    <a:pt x="6" y="1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465" name="Freeform 513"/>
            <p:cNvSpPr>
              <a:spLocks/>
            </p:cNvSpPr>
            <p:nvPr/>
          </p:nvSpPr>
          <p:spPr bwMode="auto">
            <a:xfrm>
              <a:off x="1221" y="3409"/>
              <a:ext cx="85" cy="25"/>
            </a:xfrm>
            <a:custGeom>
              <a:avLst/>
              <a:gdLst>
                <a:gd name="T0" fmla="*/ 101 w 101"/>
                <a:gd name="T1" fmla="*/ 27 h 27"/>
                <a:gd name="T2" fmla="*/ 96 w 101"/>
                <a:gd name="T3" fmla="*/ 24 h 27"/>
                <a:gd name="T4" fmla="*/ 90 w 101"/>
                <a:gd name="T5" fmla="*/ 21 h 27"/>
                <a:gd name="T6" fmla="*/ 84 w 101"/>
                <a:gd name="T7" fmla="*/ 18 h 27"/>
                <a:gd name="T8" fmla="*/ 78 w 101"/>
                <a:gd name="T9" fmla="*/ 15 h 27"/>
                <a:gd name="T10" fmla="*/ 72 w 101"/>
                <a:gd name="T11" fmla="*/ 13 h 27"/>
                <a:gd name="T12" fmla="*/ 66 w 101"/>
                <a:gd name="T13" fmla="*/ 9 h 27"/>
                <a:gd name="T14" fmla="*/ 60 w 101"/>
                <a:gd name="T15" fmla="*/ 7 h 27"/>
                <a:gd name="T16" fmla="*/ 53 w 101"/>
                <a:gd name="T17" fmla="*/ 6 h 27"/>
                <a:gd name="T18" fmla="*/ 47 w 101"/>
                <a:gd name="T19" fmla="*/ 4 h 27"/>
                <a:gd name="T20" fmla="*/ 42 w 101"/>
                <a:gd name="T21" fmla="*/ 3 h 27"/>
                <a:gd name="T22" fmla="*/ 35 w 101"/>
                <a:gd name="T23" fmla="*/ 2 h 27"/>
                <a:gd name="T24" fmla="*/ 29 w 101"/>
                <a:gd name="T25" fmla="*/ 1 h 27"/>
                <a:gd name="T26" fmla="*/ 22 w 101"/>
                <a:gd name="T27" fmla="*/ 0 h 27"/>
                <a:gd name="T28" fmla="*/ 17 w 101"/>
                <a:gd name="T29" fmla="*/ 0 h 27"/>
                <a:gd name="T30" fmla="*/ 11 w 101"/>
                <a:gd name="T31" fmla="*/ 0 h 27"/>
                <a:gd name="T32" fmla="*/ 5 w 101"/>
                <a:gd name="T33" fmla="*/ 0 h 27"/>
                <a:gd name="T34" fmla="*/ 0 w 101"/>
                <a:gd name="T35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1" h="27">
                  <a:moveTo>
                    <a:pt x="101" y="27"/>
                  </a:moveTo>
                  <a:lnTo>
                    <a:pt x="96" y="24"/>
                  </a:lnTo>
                  <a:lnTo>
                    <a:pt x="90" y="21"/>
                  </a:lnTo>
                  <a:lnTo>
                    <a:pt x="84" y="18"/>
                  </a:lnTo>
                  <a:lnTo>
                    <a:pt x="78" y="15"/>
                  </a:lnTo>
                  <a:lnTo>
                    <a:pt x="72" y="13"/>
                  </a:lnTo>
                  <a:lnTo>
                    <a:pt x="66" y="9"/>
                  </a:lnTo>
                  <a:lnTo>
                    <a:pt x="60" y="7"/>
                  </a:lnTo>
                  <a:lnTo>
                    <a:pt x="53" y="6"/>
                  </a:lnTo>
                  <a:lnTo>
                    <a:pt x="47" y="4"/>
                  </a:lnTo>
                  <a:lnTo>
                    <a:pt x="42" y="3"/>
                  </a:lnTo>
                  <a:lnTo>
                    <a:pt x="35" y="2"/>
                  </a:lnTo>
                  <a:lnTo>
                    <a:pt x="29" y="1"/>
                  </a:lnTo>
                  <a:lnTo>
                    <a:pt x="22" y="0"/>
                  </a:lnTo>
                  <a:lnTo>
                    <a:pt x="17" y="0"/>
                  </a:lnTo>
                  <a:lnTo>
                    <a:pt x="11" y="0"/>
                  </a:lnTo>
                  <a:lnTo>
                    <a:pt x="5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466" name="Freeform 514"/>
            <p:cNvSpPr>
              <a:spLocks/>
            </p:cNvSpPr>
            <p:nvPr/>
          </p:nvSpPr>
          <p:spPr bwMode="auto">
            <a:xfrm>
              <a:off x="1306" y="3434"/>
              <a:ext cx="6" cy="18"/>
            </a:xfrm>
            <a:custGeom>
              <a:avLst/>
              <a:gdLst>
                <a:gd name="T0" fmla="*/ 0 w 7"/>
                <a:gd name="T1" fmla="*/ 19 h 19"/>
                <a:gd name="T2" fmla="*/ 2 w 7"/>
                <a:gd name="T3" fmla="*/ 18 h 19"/>
                <a:gd name="T4" fmla="*/ 3 w 7"/>
                <a:gd name="T5" fmla="*/ 16 h 19"/>
                <a:gd name="T6" fmla="*/ 5 w 7"/>
                <a:gd name="T7" fmla="*/ 15 h 19"/>
                <a:gd name="T8" fmla="*/ 5 w 7"/>
                <a:gd name="T9" fmla="*/ 14 h 19"/>
                <a:gd name="T10" fmla="*/ 7 w 7"/>
                <a:gd name="T11" fmla="*/ 13 h 19"/>
                <a:gd name="T12" fmla="*/ 7 w 7"/>
                <a:gd name="T13" fmla="*/ 11 h 19"/>
                <a:gd name="T14" fmla="*/ 7 w 7"/>
                <a:gd name="T15" fmla="*/ 9 h 19"/>
                <a:gd name="T16" fmla="*/ 5 w 7"/>
                <a:gd name="T17" fmla="*/ 8 h 19"/>
                <a:gd name="T18" fmla="*/ 5 w 7"/>
                <a:gd name="T19" fmla="*/ 6 h 19"/>
                <a:gd name="T20" fmla="*/ 3 w 7"/>
                <a:gd name="T21" fmla="*/ 4 h 19"/>
                <a:gd name="T22" fmla="*/ 2 w 7"/>
                <a:gd name="T23" fmla="*/ 3 h 19"/>
                <a:gd name="T24" fmla="*/ 0 w 7"/>
                <a:gd name="T25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" h="19">
                  <a:moveTo>
                    <a:pt x="0" y="19"/>
                  </a:moveTo>
                  <a:lnTo>
                    <a:pt x="2" y="18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5" y="14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9"/>
                  </a:lnTo>
                  <a:lnTo>
                    <a:pt x="5" y="8"/>
                  </a:lnTo>
                  <a:lnTo>
                    <a:pt x="5" y="6"/>
                  </a:lnTo>
                  <a:lnTo>
                    <a:pt x="3" y="4"/>
                  </a:lnTo>
                  <a:lnTo>
                    <a:pt x="2" y="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82467" name="Group 515"/>
          <p:cNvGrpSpPr>
            <a:grpSpLocks/>
          </p:cNvGrpSpPr>
          <p:nvPr/>
        </p:nvGrpSpPr>
        <p:grpSpPr bwMode="auto">
          <a:xfrm>
            <a:off x="2727325" y="4016375"/>
            <a:ext cx="963613" cy="414338"/>
            <a:chOff x="1718" y="2530"/>
            <a:chExt cx="607" cy="261"/>
          </a:xfrm>
        </p:grpSpPr>
        <p:sp>
          <p:nvSpPr>
            <p:cNvPr id="382468" name="Line 516"/>
            <p:cNvSpPr>
              <a:spLocks noChangeShapeType="1"/>
            </p:cNvSpPr>
            <p:nvPr/>
          </p:nvSpPr>
          <p:spPr bwMode="auto">
            <a:xfrm>
              <a:off x="1779" y="2657"/>
              <a:ext cx="47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382469" name="Group 517"/>
            <p:cNvGrpSpPr>
              <a:grpSpLocks/>
            </p:cNvGrpSpPr>
            <p:nvPr/>
          </p:nvGrpSpPr>
          <p:grpSpPr bwMode="auto">
            <a:xfrm>
              <a:off x="1718" y="2530"/>
              <a:ext cx="607" cy="261"/>
              <a:chOff x="1718" y="2530"/>
              <a:chExt cx="607" cy="261"/>
            </a:xfrm>
          </p:grpSpPr>
          <p:sp>
            <p:nvSpPr>
              <p:cNvPr id="382470" name="Line 518"/>
              <p:cNvSpPr>
                <a:spLocks noChangeShapeType="1"/>
              </p:cNvSpPr>
              <p:nvPr/>
            </p:nvSpPr>
            <p:spPr bwMode="auto">
              <a:xfrm flipV="1">
                <a:off x="1718" y="2615"/>
                <a:ext cx="0" cy="17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471" name="Line 519"/>
              <p:cNvSpPr>
                <a:spLocks noChangeShapeType="1"/>
              </p:cNvSpPr>
              <p:nvPr/>
            </p:nvSpPr>
            <p:spPr bwMode="auto">
              <a:xfrm flipV="1">
                <a:off x="2325" y="2615"/>
                <a:ext cx="0" cy="8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472" name="Freeform 520"/>
              <p:cNvSpPr>
                <a:spLocks/>
              </p:cNvSpPr>
              <p:nvPr/>
            </p:nvSpPr>
            <p:spPr bwMode="auto">
              <a:xfrm>
                <a:off x="1718" y="2645"/>
                <a:ext cx="61" cy="18"/>
              </a:xfrm>
              <a:custGeom>
                <a:avLst/>
                <a:gdLst>
                  <a:gd name="T0" fmla="*/ 73 w 73"/>
                  <a:gd name="T1" fmla="*/ 0 h 25"/>
                  <a:gd name="T2" fmla="*/ 73 w 73"/>
                  <a:gd name="T3" fmla="*/ 25 h 25"/>
                  <a:gd name="T4" fmla="*/ 0 w 73"/>
                  <a:gd name="T5" fmla="*/ 13 h 25"/>
                  <a:gd name="T6" fmla="*/ 73 w 73"/>
                  <a:gd name="T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3" h="25">
                    <a:moveTo>
                      <a:pt x="73" y="0"/>
                    </a:moveTo>
                    <a:lnTo>
                      <a:pt x="73" y="25"/>
                    </a:lnTo>
                    <a:lnTo>
                      <a:pt x="0" y="13"/>
                    </a:lnTo>
                    <a:lnTo>
                      <a:pt x="73" y="0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473" name="Freeform 521"/>
              <p:cNvSpPr>
                <a:spLocks/>
              </p:cNvSpPr>
              <p:nvPr/>
            </p:nvSpPr>
            <p:spPr bwMode="auto">
              <a:xfrm>
                <a:off x="1718" y="2645"/>
                <a:ext cx="61" cy="18"/>
              </a:xfrm>
              <a:custGeom>
                <a:avLst/>
                <a:gdLst>
                  <a:gd name="T0" fmla="*/ 73 w 73"/>
                  <a:gd name="T1" fmla="*/ 0 h 25"/>
                  <a:gd name="T2" fmla="*/ 73 w 73"/>
                  <a:gd name="T3" fmla="*/ 25 h 25"/>
                  <a:gd name="T4" fmla="*/ 0 w 73"/>
                  <a:gd name="T5" fmla="*/ 13 h 25"/>
                  <a:gd name="T6" fmla="*/ 73 w 73"/>
                  <a:gd name="T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3" h="25">
                    <a:moveTo>
                      <a:pt x="73" y="0"/>
                    </a:moveTo>
                    <a:lnTo>
                      <a:pt x="73" y="25"/>
                    </a:lnTo>
                    <a:lnTo>
                      <a:pt x="0" y="13"/>
                    </a:lnTo>
                    <a:lnTo>
                      <a:pt x="73" y="0"/>
                    </a:lnTo>
                    <a:close/>
                  </a:path>
                </a:pathLst>
              </a:custGeom>
              <a:solidFill>
                <a:srgbClr val="FF33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474" name="Freeform 522"/>
              <p:cNvSpPr>
                <a:spLocks/>
              </p:cNvSpPr>
              <p:nvPr/>
            </p:nvSpPr>
            <p:spPr bwMode="auto">
              <a:xfrm>
                <a:off x="2258" y="2645"/>
                <a:ext cx="67" cy="18"/>
              </a:xfrm>
              <a:custGeom>
                <a:avLst/>
                <a:gdLst>
                  <a:gd name="T0" fmla="*/ 0 w 73"/>
                  <a:gd name="T1" fmla="*/ 0 h 25"/>
                  <a:gd name="T2" fmla="*/ 0 w 73"/>
                  <a:gd name="T3" fmla="*/ 25 h 25"/>
                  <a:gd name="T4" fmla="*/ 73 w 73"/>
                  <a:gd name="T5" fmla="*/ 13 h 25"/>
                  <a:gd name="T6" fmla="*/ 0 w 73"/>
                  <a:gd name="T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3" h="25">
                    <a:moveTo>
                      <a:pt x="0" y="0"/>
                    </a:moveTo>
                    <a:lnTo>
                      <a:pt x="0" y="25"/>
                    </a:lnTo>
                    <a:lnTo>
                      <a:pt x="73" y="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475" name="Freeform 523"/>
              <p:cNvSpPr>
                <a:spLocks/>
              </p:cNvSpPr>
              <p:nvPr/>
            </p:nvSpPr>
            <p:spPr bwMode="auto">
              <a:xfrm>
                <a:off x="2258" y="2645"/>
                <a:ext cx="67" cy="18"/>
              </a:xfrm>
              <a:custGeom>
                <a:avLst/>
                <a:gdLst>
                  <a:gd name="T0" fmla="*/ 0 w 73"/>
                  <a:gd name="T1" fmla="*/ 0 h 25"/>
                  <a:gd name="T2" fmla="*/ 0 w 73"/>
                  <a:gd name="T3" fmla="*/ 25 h 25"/>
                  <a:gd name="T4" fmla="*/ 73 w 73"/>
                  <a:gd name="T5" fmla="*/ 13 h 25"/>
                  <a:gd name="T6" fmla="*/ 0 w 73"/>
                  <a:gd name="T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3" h="25">
                    <a:moveTo>
                      <a:pt x="0" y="0"/>
                    </a:moveTo>
                    <a:lnTo>
                      <a:pt x="0" y="25"/>
                    </a:lnTo>
                    <a:lnTo>
                      <a:pt x="73" y="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33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476" name="Freeform 524"/>
              <p:cNvSpPr>
                <a:spLocks/>
              </p:cNvSpPr>
              <p:nvPr/>
            </p:nvSpPr>
            <p:spPr bwMode="auto">
              <a:xfrm>
                <a:off x="1985" y="2530"/>
                <a:ext cx="24" cy="18"/>
              </a:xfrm>
              <a:custGeom>
                <a:avLst/>
                <a:gdLst>
                  <a:gd name="T0" fmla="*/ 23 w 23"/>
                  <a:gd name="T1" fmla="*/ 0 h 19"/>
                  <a:gd name="T2" fmla="*/ 20 w 23"/>
                  <a:gd name="T3" fmla="*/ 0 h 19"/>
                  <a:gd name="T4" fmla="*/ 18 w 23"/>
                  <a:gd name="T5" fmla="*/ 1 h 19"/>
                  <a:gd name="T6" fmla="*/ 16 w 23"/>
                  <a:gd name="T7" fmla="*/ 2 h 19"/>
                  <a:gd name="T8" fmla="*/ 14 w 23"/>
                  <a:gd name="T9" fmla="*/ 4 h 19"/>
                  <a:gd name="T10" fmla="*/ 12 w 23"/>
                  <a:gd name="T11" fmla="*/ 5 h 19"/>
                  <a:gd name="T12" fmla="*/ 9 w 23"/>
                  <a:gd name="T13" fmla="*/ 7 h 19"/>
                  <a:gd name="T14" fmla="*/ 7 w 23"/>
                  <a:gd name="T15" fmla="*/ 9 h 19"/>
                  <a:gd name="T16" fmla="*/ 5 w 23"/>
                  <a:gd name="T17" fmla="*/ 11 h 19"/>
                  <a:gd name="T18" fmla="*/ 3 w 23"/>
                  <a:gd name="T19" fmla="*/ 14 h 19"/>
                  <a:gd name="T20" fmla="*/ 1 w 23"/>
                  <a:gd name="T21" fmla="*/ 16 h 19"/>
                  <a:gd name="T22" fmla="*/ 0 w 23"/>
                  <a:gd name="T23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" h="19">
                    <a:moveTo>
                      <a:pt x="23" y="0"/>
                    </a:moveTo>
                    <a:lnTo>
                      <a:pt x="20" y="0"/>
                    </a:lnTo>
                    <a:lnTo>
                      <a:pt x="18" y="1"/>
                    </a:lnTo>
                    <a:lnTo>
                      <a:pt x="16" y="2"/>
                    </a:lnTo>
                    <a:lnTo>
                      <a:pt x="14" y="4"/>
                    </a:lnTo>
                    <a:lnTo>
                      <a:pt x="12" y="5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5" y="11"/>
                    </a:lnTo>
                    <a:lnTo>
                      <a:pt x="3" y="14"/>
                    </a:lnTo>
                    <a:lnTo>
                      <a:pt x="1" y="16"/>
                    </a:lnTo>
                    <a:lnTo>
                      <a:pt x="0" y="19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477" name="Freeform 525"/>
              <p:cNvSpPr>
                <a:spLocks/>
              </p:cNvSpPr>
              <p:nvPr/>
            </p:nvSpPr>
            <p:spPr bwMode="auto">
              <a:xfrm>
                <a:off x="2009" y="2530"/>
                <a:ext cx="6" cy="36"/>
              </a:xfrm>
              <a:custGeom>
                <a:avLst/>
                <a:gdLst>
                  <a:gd name="T0" fmla="*/ 5 w 12"/>
                  <a:gd name="T1" fmla="*/ 39 h 39"/>
                  <a:gd name="T2" fmla="*/ 7 w 12"/>
                  <a:gd name="T3" fmla="*/ 37 h 39"/>
                  <a:gd name="T4" fmla="*/ 8 w 12"/>
                  <a:gd name="T5" fmla="*/ 33 h 39"/>
                  <a:gd name="T6" fmla="*/ 9 w 12"/>
                  <a:gd name="T7" fmla="*/ 31 h 39"/>
                  <a:gd name="T8" fmla="*/ 10 w 12"/>
                  <a:gd name="T9" fmla="*/ 28 h 39"/>
                  <a:gd name="T10" fmla="*/ 11 w 12"/>
                  <a:gd name="T11" fmla="*/ 25 h 39"/>
                  <a:gd name="T12" fmla="*/ 12 w 12"/>
                  <a:gd name="T13" fmla="*/ 22 h 39"/>
                  <a:gd name="T14" fmla="*/ 12 w 12"/>
                  <a:gd name="T15" fmla="*/ 18 h 39"/>
                  <a:gd name="T16" fmla="*/ 12 w 12"/>
                  <a:gd name="T17" fmla="*/ 16 h 39"/>
                  <a:gd name="T18" fmla="*/ 12 w 12"/>
                  <a:gd name="T19" fmla="*/ 13 h 39"/>
                  <a:gd name="T20" fmla="*/ 11 w 12"/>
                  <a:gd name="T21" fmla="*/ 11 h 39"/>
                  <a:gd name="T22" fmla="*/ 11 w 12"/>
                  <a:gd name="T23" fmla="*/ 9 h 39"/>
                  <a:gd name="T24" fmla="*/ 10 w 12"/>
                  <a:gd name="T25" fmla="*/ 7 h 39"/>
                  <a:gd name="T26" fmla="*/ 9 w 12"/>
                  <a:gd name="T27" fmla="*/ 5 h 39"/>
                  <a:gd name="T28" fmla="*/ 7 w 12"/>
                  <a:gd name="T29" fmla="*/ 4 h 39"/>
                  <a:gd name="T30" fmla="*/ 6 w 12"/>
                  <a:gd name="T31" fmla="*/ 2 h 39"/>
                  <a:gd name="T32" fmla="*/ 3 w 12"/>
                  <a:gd name="T33" fmla="*/ 1 h 39"/>
                  <a:gd name="T34" fmla="*/ 1 w 12"/>
                  <a:gd name="T35" fmla="*/ 0 h 39"/>
                  <a:gd name="T36" fmla="*/ 0 w 12"/>
                  <a:gd name="T37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2" h="39">
                    <a:moveTo>
                      <a:pt x="5" y="39"/>
                    </a:moveTo>
                    <a:lnTo>
                      <a:pt x="7" y="37"/>
                    </a:lnTo>
                    <a:lnTo>
                      <a:pt x="8" y="33"/>
                    </a:lnTo>
                    <a:lnTo>
                      <a:pt x="9" y="31"/>
                    </a:lnTo>
                    <a:lnTo>
                      <a:pt x="10" y="28"/>
                    </a:lnTo>
                    <a:lnTo>
                      <a:pt x="11" y="25"/>
                    </a:lnTo>
                    <a:lnTo>
                      <a:pt x="12" y="22"/>
                    </a:lnTo>
                    <a:lnTo>
                      <a:pt x="12" y="18"/>
                    </a:lnTo>
                    <a:lnTo>
                      <a:pt x="12" y="16"/>
                    </a:lnTo>
                    <a:lnTo>
                      <a:pt x="12" y="13"/>
                    </a:lnTo>
                    <a:lnTo>
                      <a:pt x="11" y="11"/>
                    </a:lnTo>
                    <a:lnTo>
                      <a:pt x="11" y="9"/>
                    </a:lnTo>
                    <a:lnTo>
                      <a:pt x="10" y="7"/>
                    </a:lnTo>
                    <a:lnTo>
                      <a:pt x="9" y="5"/>
                    </a:lnTo>
                    <a:lnTo>
                      <a:pt x="7" y="4"/>
                    </a:lnTo>
                    <a:lnTo>
                      <a:pt x="6" y="2"/>
                    </a:lnTo>
                    <a:lnTo>
                      <a:pt x="3" y="1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478" name="Freeform 526"/>
              <p:cNvSpPr>
                <a:spLocks/>
              </p:cNvSpPr>
              <p:nvPr/>
            </p:nvSpPr>
            <p:spPr bwMode="auto">
              <a:xfrm>
                <a:off x="1967" y="2566"/>
                <a:ext cx="42" cy="67"/>
              </a:xfrm>
              <a:custGeom>
                <a:avLst/>
                <a:gdLst>
                  <a:gd name="T0" fmla="*/ 54 w 54"/>
                  <a:gd name="T1" fmla="*/ 0 h 75"/>
                  <a:gd name="T2" fmla="*/ 0 w 54"/>
                  <a:gd name="T3" fmla="*/ 75 h 75"/>
                  <a:gd name="T4" fmla="*/ 35 w 54"/>
                  <a:gd name="T5" fmla="*/ 7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4" h="75">
                    <a:moveTo>
                      <a:pt x="54" y="0"/>
                    </a:moveTo>
                    <a:lnTo>
                      <a:pt x="0" y="75"/>
                    </a:lnTo>
                    <a:lnTo>
                      <a:pt x="35" y="75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479" name="Freeform 527"/>
              <p:cNvSpPr>
                <a:spLocks/>
              </p:cNvSpPr>
              <p:nvPr/>
            </p:nvSpPr>
            <p:spPr bwMode="auto">
              <a:xfrm>
                <a:off x="2027" y="2536"/>
                <a:ext cx="25" cy="91"/>
              </a:xfrm>
              <a:custGeom>
                <a:avLst/>
                <a:gdLst>
                  <a:gd name="T0" fmla="*/ 27 w 27"/>
                  <a:gd name="T1" fmla="*/ 0 h 102"/>
                  <a:gd name="T2" fmla="*/ 24 w 27"/>
                  <a:gd name="T3" fmla="*/ 5 h 102"/>
                  <a:gd name="T4" fmla="*/ 21 w 27"/>
                  <a:gd name="T5" fmla="*/ 11 h 102"/>
                  <a:gd name="T6" fmla="*/ 18 w 27"/>
                  <a:gd name="T7" fmla="*/ 17 h 102"/>
                  <a:gd name="T8" fmla="*/ 15 w 27"/>
                  <a:gd name="T9" fmla="*/ 23 h 102"/>
                  <a:gd name="T10" fmla="*/ 12 w 27"/>
                  <a:gd name="T11" fmla="*/ 28 h 102"/>
                  <a:gd name="T12" fmla="*/ 9 w 27"/>
                  <a:gd name="T13" fmla="*/ 35 h 102"/>
                  <a:gd name="T14" fmla="*/ 7 w 27"/>
                  <a:gd name="T15" fmla="*/ 41 h 102"/>
                  <a:gd name="T16" fmla="*/ 6 w 27"/>
                  <a:gd name="T17" fmla="*/ 48 h 102"/>
                  <a:gd name="T18" fmla="*/ 4 w 27"/>
                  <a:gd name="T19" fmla="*/ 54 h 102"/>
                  <a:gd name="T20" fmla="*/ 3 w 27"/>
                  <a:gd name="T21" fmla="*/ 60 h 102"/>
                  <a:gd name="T22" fmla="*/ 2 w 27"/>
                  <a:gd name="T23" fmla="*/ 66 h 102"/>
                  <a:gd name="T24" fmla="*/ 1 w 27"/>
                  <a:gd name="T25" fmla="*/ 72 h 102"/>
                  <a:gd name="T26" fmla="*/ 0 w 27"/>
                  <a:gd name="T27" fmla="*/ 79 h 102"/>
                  <a:gd name="T28" fmla="*/ 0 w 27"/>
                  <a:gd name="T29" fmla="*/ 84 h 102"/>
                  <a:gd name="T30" fmla="*/ 0 w 27"/>
                  <a:gd name="T31" fmla="*/ 90 h 102"/>
                  <a:gd name="T32" fmla="*/ 0 w 27"/>
                  <a:gd name="T33" fmla="*/ 96 h 102"/>
                  <a:gd name="T34" fmla="*/ 0 w 27"/>
                  <a:gd name="T35" fmla="*/ 102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7" h="102">
                    <a:moveTo>
                      <a:pt x="27" y="0"/>
                    </a:moveTo>
                    <a:lnTo>
                      <a:pt x="24" y="5"/>
                    </a:lnTo>
                    <a:lnTo>
                      <a:pt x="21" y="11"/>
                    </a:lnTo>
                    <a:lnTo>
                      <a:pt x="18" y="17"/>
                    </a:lnTo>
                    <a:lnTo>
                      <a:pt x="15" y="23"/>
                    </a:lnTo>
                    <a:lnTo>
                      <a:pt x="12" y="28"/>
                    </a:lnTo>
                    <a:lnTo>
                      <a:pt x="9" y="35"/>
                    </a:lnTo>
                    <a:lnTo>
                      <a:pt x="7" y="41"/>
                    </a:lnTo>
                    <a:lnTo>
                      <a:pt x="6" y="48"/>
                    </a:lnTo>
                    <a:lnTo>
                      <a:pt x="4" y="54"/>
                    </a:lnTo>
                    <a:lnTo>
                      <a:pt x="3" y="60"/>
                    </a:lnTo>
                    <a:lnTo>
                      <a:pt x="2" y="66"/>
                    </a:lnTo>
                    <a:lnTo>
                      <a:pt x="1" y="72"/>
                    </a:lnTo>
                    <a:lnTo>
                      <a:pt x="0" y="79"/>
                    </a:lnTo>
                    <a:lnTo>
                      <a:pt x="0" y="84"/>
                    </a:lnTo>
                    <a:lnTo>
                      <a:pt x="0" y="90"/>
                    </a:lnTo>
                    <a:lnTo>
                      <a:pt x="0" y="96"/>
                    </a:lnTo>
                    <a:lnTo>
                      <a:pt x="0" y="102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480" name="Freeform 528"/>
              <p:cNvSpPr>
                <a:spLocks/>
              </p:cNvSpPr>
              <p:nvPr/>
            </p:nvSpPr>
            <p:spPr bwMode="auto">
              <a:xfrm>
                <a:off x="2052" y="2530"/>
                <a:ext cx="18" cy="6"/>
              </a:xfrm>
              <a:custGeom>
                <a:avLst/>
                <a:gdLst>
                  <a:gd name="T0" fmla="*/ 18 w 18"/>
                  <a:gd name="T1" fmla="*/ 7 h 7"/>
                  <a:gd name="T2" fmla="*/ 17 w 18"/>
                  <a:gd name="T3" fmla="*/ 5 h 7"/>
                  <a:gd name="T4" fmla="*/ 16 w 18"/>
                  <a:gd name="T5" fmla="*/ 4 h 7"/>
                  <a:gd name="T6" fmla="*/ 15 w 18"/>
                  <a:gd name="T7" fmla="*/ 2 h 7"/>
                  <a:gd name="T8" fmla="*/ 14 w 18"/>
                  <a:gd name="T9" fmla="*/ 1 h 7"/>
                  <a:gd name="T10" fmla="*/ 13 w 18"/>
                  <a:gd name="T11" fmla="*/ 0 h 7"/>
                  <a:gd name="T12" fmla="*/ 11 w 18"/>
                  <a:gd name="T13" fmla="*/ 0 h 7"/>
                  <a:gd name="T14" fmla="*/ 9 w 18"/>
                  <a:gd name="T15" fmla="*/ 0 h 7"/>
                  <a:gd name="T16" fmla="*/ 8 w 18"/>
                  <a:gd name="T17" fmla="*/ 1 h 7"/>
                  <a:gd name="T18" fmla="*/ 6 w 18"/>
                  <a:gd name="T19" fmla="*/ 2 h 7"/>
                  <a:gd name="T20" fmla="*/ 4 w 18"/>
                  <a:gd name="T21" fmla="*/ 4 h 7"/>
                  <a:gd name="T22" fmla="*/ 2 w 18"/>
                  <a:gd name="T23" fmla="*/ 5 h 7"/>
                  <a:gd name="T24" fmla="*/ 0 w 18"/>
                  <a:gd name="T2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7">
                    <a:moveTo>
                      <a:pt x="18" y="7"/>
                    </a:moveTo>
                    <a:lnTo>
                      <a:pt x="17" y="5"/>
                    </a:lnTo>
                    <a:lnTo>
                      <a:pt x="16" y="4"/>
                    </a:lnTo>
                    <a:lnTo>
                      <a:pt x="15" y="2"/>
                    </a:lnTo>
                    <a:lnTo>
                      <a:pt x="14" y="1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8" y="1"/>
                    </a:lnTo>
                    <a:lnTo>
                      <a:pt x="6" y="2"/>
                    </a:lnTo>
                    <a:lnTo>
                      <a:pt x="4" y="4"/>
                    </a:lnTo>
                    <a:lnTo>
                      <a:pt x="2" y="5"/>
                    </a:lnTo>
                    <a:lnTo>
                      <a:pt x="0" y="7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481" name="Freeform 529"/>
              <p:cNvSpPr>
                <a:spLocks/>
              </p:cNvSpPr>
              <p:nvPr/>
            </p:nvSpPr>
            <p:spPr bwMode="auto">
              <a:xfrm>
                <a:off x="2046" y="2536"/>
                <a:ext cx="24" cy="91"/>
              </a:xfrm>
              <a:custGeom>
                <a:avLst/>
                <a:gdLst>
                  <a:gd name="T0" fmla="*/ 0 w 27"/>
                  <a:gd name="T1" fmla="*/ 102 h 102"/>
                  <a:gd name="T2" fmla="*/ 3 w 27"/>
                  <a:gd name="T3" fmla="*/ 96 h 102"/>
                  <a:gd name="T4" fmla="*/ 6 w 27"/>
                  <a:gd name="T5" fmla="*/ 90 h 102"/>
                  <a:gd name="T6" fmla="*/ 9 w 27"/>
                  <a:gd name="T7" fmla="*/ 84 h 102"/>
                  <a:gd name="T8" fmla="*/ 13 w 27"/>
                  <a:gd name="T9" fmla="*/ 79 h 102"/>
                  <a:gd name="T10" fmla="*/ 15 w 27"/>
                  <a:gd name="T11" fmla="*/ 72 h 102"/>
                  <a:gd name="T12" fmla="*/ 18 w 27"/>
                  <a:gd name="T13" fmla="*/ 66 h 102"/>
                  <a:gd name="T14" fmla="*/ 20 w 27"/>
                  <a:gd name="T15" fmla="*/ 60 h 102"/>
                  <a:gd name="T16" fmla="*/ 22 w 27"/>
                  <a:gd name="T17" fmla="*/ 54 h 102"/>
                  <a:gd name="T18" fmla="*/ 23 w 27"/>
                  <a:gd name="T19" fmla="*/ 48 h 102"/>
                  <a:gd name="T20" fmla="*/ 24 w 27"/>
                  <a:gd name="T21" fmla="*/ 41 h 102"/>
                  <a:gd name="T22" fmla="*/ 26 w 27"/>
                  <a:gd name="T23" fmla="*/ 35 h 102"/>
                  <a:gd name="T24" fmla="*/ 26 w 27"/>
                  <a:gd name="T25" fmla="*/ 28 h 102"/>
                  <a:gd name="T26" fmla="*/ 27 w 27"/>
                  <a:gd name="T27" fmla="*/ 23 h 102"/>
                  <a:gd name="T28" fmla="*/ 27 w 27"/>
                  <a:gd name="T29" fmla="*/ 17 h 102"/>
                  <a:gd name="T30" fmla="*/ 27 w 27"/>
                  <a:gd name="T31" fmla="*/ 11 h 102"/>
                  <a:gd name="T32" fmla="*/ 27 w 27"/>
                  <a:gd name="T33" fmla="*/ 5 h 102"/>
                  <a:gd name="T34" fmla="*/ 27 w 27"/>
                  <a:gd name="T35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7" h="102">
                    <a:moveTo>
                      <a:pt x="0" y="102"/>
                    </a:moveTo>
                    <a:lnTo>
                      <a:pt x="3" y="96"/>
                    </a:lnTo>
                    <a:lnTo>
                      <a:pt x="6" y="90"/>
                    </a:lnTo>
                    <a:lnTo>
                      <a:pt x="9" y="84"/>
                    </a:lnTo>
                    <a:lnTo>
                      <a:pt x="13" y="79"/>
                    </a:lnTo>
                    <a:lnTo>
                      <a:pt x="15" y="72"/>
                    </a:lnTo>
                    <a:lnTo>
                      <a:pt x="18" y="66"/>
                    </a:lnTo>
                    <a:lnTo>
                      <a:pt x="20" y="60"/>
                    </a:lnTo>
                    <a:lnTo>
                      <a:pt x="22" y="54"/>
                    </a:lnTo>
                    <a:lnTo>
                      <a:pt x="23" y="48"/>
                    </a:lnTo>
                    <a:lnTo>
                      <a:pt x="24" y="41"/>
                    </a:lnTo>
                    <a:lnTo>
                      <a:pt x="26" y="35"/>
                    </a:lnTo>
                    <a:lnTo>
                      <a:pt x="26" y="28"/>
                    </a:lnTo>
                    <a:lnTo>
                      <a:pt x="27" y="23"/>
                    </a:lnTo>
                    <a:lnTo>
                      <a:pt x="27" y="17"/>
                    </a:lnTo>
                    <a:lnTo>
                      <a:pt x="27" y="11"/>
                    </a:lnTo>
                    <a:lnTo>
                      <a:pt x="27" y="5"/>
                    </a:lnTo>
                    <a:lnTo>
                      <a:pt x="27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82482" name="Freeform 530"/>
              <p:cNvSpPr>
                <a:spLocks/>
              </p:cNvSpPr>
              <p:nvPr/>
            </p:nvSpPr>
            <p:spPr bwMode="auto">
              <a:xfrm>
                <a:off x="2027" y="2627"/>
                <a:ext cx="19" cy="6"/>
              </a:xfrm>
              <a:custGeom>
                <a:avLst/>
                <a:gdLst>
                  <a:gd name="T0" fmla="*/ 0 w 18"/>
                  <a:gd name="T1" fmla="*/ 0 h 6"/>
                  <a:gd name="T2" fmla="*/ 1 w 18"/>
                  <a:gd name="T3" fmla="*/ 1 h 6"/>
                  <a:gd name="T4" fmla="*/ 2 w 18"/>
                  <a:gd name="T5" fmla="*/ 3 h 6"/>
                  <a:gd name="T6" fmla="*/ 3 w 18"/>
                  <a:gd name="T7" fmla="*/ 4 h 6"/>
                  <a:gd name="T8" fmla="*/ 4 w 18"/>
                  <a:gd name="T9" fmla="*/ 5 h 6"/>
                  <a:gd name="T10" fmla="*/ 6 w 18"/>
                  <a:gd name="T11" fmla="*/ 5 h 6"/>
                  <a:gd name="T12" fmla="*/ 7 w 18"/>
                  <a:gd name="T13" fmla="*/ 6 h 6"/>
                  <a:gd name="T14" fmla="*/ 9 w 18"/>
                  <a:gd name="T15" fmla="*/ 5 h 6"/>
                  <a:gd name="T16" fmla="*/ 11 w 18"/>
                  <a:gd name="T17" fmla="*/ 5 h 6"/>
                  <a:gd name="T18" fmla="*/ 12 w 18"/>
                  <a:gd name="T19" fmla="*/ 4 h 6"/>
                  <a:gd name="T20" fmla="*/ 15 w 18"/>
                  <a:gd name="T21" fmla="*/ 3 h 6"/>
                  <a:gd name="T22" fmla="*/ 17 w 18"/>
                  <a:gd name="T23" fmla="*/ 1 h 6"/>
                  <a:gd name="T24" fmla="*/ 18 w 18"/>
                  <a:gd name="T2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6">
                    <a:moveTo>
                      <a:pt x="0" y="0"/>
                    </a:moveTo>
                    <a:lnTo>
                      <a:pt x="1" y="1"/>
                    </a:lnTo>
                    <a:lnTo>
                      <a:pt x="2" y="3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6" y="5"/>
                    </a:lnTo>
                    <a:lnTo>
                      <a:pt x="7" y="6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4"/>
                    </a:lnTo>
                    <a:lnTo>
                      <a:pt x="15" y="3"/>
                    </a:lnTo>
                    <a:lnTo>
                      <a:pt x="17" y="1"/>
                    </a:lnTo>
                    <a:lnTo>
                      <a:pt x="18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382499" name="Group 547"/>
          <p:cNvGrpSpPr>
            <a:grpSpLocks/>
          </p:cNvGrpSpPr>
          <p:nvPr/>
        </p:nvGrpSpPr>
        <p:grpSpPr bwMode="auto">
          <a:xfrm>
            <a:off x="2246313" y="3505200"/>
            <a:ext cx="2060575" cy="1262063"/>
            <a:chOff x="1415" y="2208"/>
            <a:chExt cx="1298" cy="795"/>
          </a:xfrm>
        </p:grpSpPr>
        <p:sp>
          <p:nvSpPr>
            <p:cNvPr id="382500" name="Line 548"/>
            <p:cNvSpPr>
              <a:spLocks noChangeShapeType="1"/>
            </p:cNvSpPr>
            <p:nvPr/>
          </p:nvSpPr>
          <p:spPr bwMode="auto">
            <a:xfrm flipV="1">
              <a:off x="1415" y="2287"/>
              <a:ext cx="0" cy="716"/>
            </a:xfrm>
            <a:prstGeom prst="line">
              <a:avLst/>
            </a:prstGeom>
            <a:noFill/>
            <a:ln w="1905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501" name="Line 549"/>
            <p:cNvSpPr>
              <a:spLocks noChangeShapeType="1"/>
            </p:cNvSpPr>
            <p:nvPr/>
          </p:nvSpPr>
          <p:spPr bwMode="auto">
            <a:xfrm flipV="1">
              <a:off x="2713" y="2287"/>
              <a:ext cx="0" cy="716"/>
            </a:xfrm>
            <a:prstGeom prst="line">
              <a:avLst/>
            </a:prstGeom>
            <a:noFill/>
            <a:ln w="1905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502" name="Line 550"/>
            <p:cNvSpPr>
              <a:spLocks noChangeShapeType="1"/>
            </p:cNvSpPr>
            <p:nvPr/>
          </p:nvSpPr>
          <p:spPr bwMode="auto">
            <a:xfrm>
              <a:off x="1482" y="2330"/>
              <a:ext cx="1170" cy="0"/>
            </a:xfrm>
            <a:prstGeom prst="line">
              <a:avLst/>
            </a:prstGeom>
            <a:noFill/>
            <a:ln w="1905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503" name="Freeform 551"/>
            <p:cNvSpPr>
              <a:spLocks/>
            </p:cNvSpPr>
            <p:nvPr/>
          </p:nvSpPr>
          <p:spPr bwMode="auto">
            <a:xfrm>
              <a:off x="1415" y="2317"/>
              <a:ext cx="67" cy="19"/>
            </a:xfrm>
            <a:custGeom>
              <a:avLst/>
              <a:gdLst>
                <a:gd name="T0" fmla="*/ 73 w 73"/>
                <a:gd name="T1" fmla="*/ 0 h 25"/>
                <a:gd name="T2" fmla="*/ 73 w 73"/>
                <a:gd name="T3" fmla="*/ 25 h 25"/>
                <a:gd name="T4" fmla="*/ 0 w 73"/>
                <a:gd name="T5" fmla="*/ 12 h 25"/>
                <a:gd name="T6" fmla="*/ 73 w 73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25">
                  <a:moveTo>
                    <a:pt x="73" y="0"/>
                  </a:moveTo>
                  <a:lnTo>
                    <a:pt x="73" y="25"/>
                  </a:lnTo>
                  <a:lnTo>
                    <a:pt x="0" y="12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66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504" name="Freeform 552"/>
            <p:cNvSpPr>
              <a:spLocks/>
            </p:cNvSpPr>
            <p:nvPr/>
          </p:nvSpPr>
          <p:spPr bwMode="auto">
            <a:xfrm>
              <a:off x="1415" y="2317"/>
              <a:ext cx="67" cy="19"/>
            </a:xfrm>
            <a:custGeom>
              <a:avLst/>
              <a:gdLst>
                <a:gd name="T0" fmla="*/ 73 w 73"/>
                <a:gd name="T1" fmla="*/ 0 h 25"/>
                <a:gd name="T2" fmla="*/ 73 w 73"/>
                <a:gd name="T3" fmla="*/ 25 h 25"/>
                <a:gd name="T4" fmla="*/ 0 w 73"/>
                <a:gd name="T5" fmla="*/ 12 h 25"/>
                <a:gd name="T6" fmla="*/ 73 w 73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25">
                  <a:moveTo>
                    <a:pt x="73" y="0"/>
                  </a:moveTo>
                  <a:lnTo>
                    <a:pt x="73" y="25"/>
                  </a:lnTo>
                  <a:lnTo>
                    <a:pt x="0" y="12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FF0066"/>
            </a:solidFill>
            <a:ln w="19050" cmpd="sng">
              <a:solidFill>
                <a:srgbClr val="FF0066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505" name="Freeform 553"/>
            <p:cNvSpPr>
              <a:spLocks/>
            </p:cNvSpPr>
            <p:nvPr/>
          </p:nvSpPr>
          <p:spPr bwMode="auto">
            <a:xfrm>
              <a:off x="2652" y="2317"/>
              <a:ext cx="61" cy="19"/>
            </a:xfrm>
            <a:custGeom>
              <a:avLst/>
              <a:gdLst>
                <a:gd name="T0" fmla="*/ 0 w 74"/>
                <a:gd name="T1" fmla="*/ 0 h 25"/>
                <a:gd name="T2" fmla="*/ 0 w 74"/>
                <a:gd name="T3" fmla="*/ 25 h 25"/>
                <a:gd name="T4" fmla="*/ 74 w 74"/>
                <a:gd name="T5" fmla="*/ 12 h 25"/>
                <a:gd name="T6" fmla="*/ 0 w 74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4" h="25">
                  <a:moveTo>
                    <a:pt x="0" y="0"/>
                  </a:moveTo>
                  <a:lnTo>
                    <a:pt x="0" y="25"/>
                  </a:lnTo>
                  <a:lnTo>
                    <a:pt x="74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66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506" name="Freeform 554"/>
            <p:cNvSpPr>
              <a:spLocks/>
            </p:cNvSpPr>
            <p:nvPr/>
          </p:nvSpPr>
          <p:spPr bwMode="auto">
            <a:xfrm>
              <a:off x="2652" y="2317"/>
              <a:ext cx="61" cy="19"/>
            </a:xfrm>
            <a:custGeom>
              <a:avLst/>
              <a:gdLst>
                <a:gd name="T0" fmla="*/ 0 w 74"/>
                <a:gd name="T1" fmla="*/ 0 h 25"/>
                <a:gd name="T2" fmla="*/ 0 w 74"/>
                <a:gd name="T3" fmla="*/ 25 h 25"/>
                <a:gd name="T4" fmla="*/ 74 w 74"/>
                <a:gd name="T5" fmla="*/ 12 h 25"/>
                <a:gd name="T6" fmla="*/ 0 w 74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4" h="25">
                  <a:moveTo>
                    <a:pt x="0" y="0"/>
                  </a:moveTo>
                  <a:lnTo>
                    <a:pt x="0" y="25"/>
                  </a:lnTo>
                  <a:lnTo>
                    <a:pt x="74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66"/>
            </a:solidFill>
            <a:ln w="19050" cmpd="sng">
              <a:solidFill>
                <a:srgbClr val="FF0066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507" name="Freeform 555"/>
            <p:cNvSpPr>
              <a:spLocks/>
            </p:cNvSpPr>
            <p:nvPr/>
          </p:nvSpPr>
          <p:spPr bwMode="auto">
            <a:xfrm>
              <a:off x="2009" y="2208"/>
              <a:ext cx="37" cy="73"/>
            </a:xfrm>
            <a:custGeom>
              <a:avLst/>
              <a:gdLst>
                <a:gd name="T0" fmla="*/ 43 w 45"/>
                <a:gd name="T1" fmla="*/ 0 h 89"/>
                <a:gd name="T2" fmla="*/ 0 w 45"/>
                <a:gd name="T3" fmla="*/ 89 h 89"/>
                <a:gd name="T4" fmla="*/ 45 w 45"/>
                <a:gd name="T5" fmla="*/ 89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5" h="89">
                  <a:moveTo>
                    <a:pt x="43" y="0"/>
                  </a:moveTo>
                  <a:lnTo>
                    <a:pt x="0" y="89"/>
                  </a:lnTo>
                  <a:lnTo>
                    <a:pt x="45" y="89"/>
                  </a:lnTo>
                </a:path>
              </a:pathLst>
            </a:custGeom>
            <a:noFill/>
            <a:ln w="1905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508" name="Line 556"/>
            <p:cNvSpPr>
              <a:spLocks noChangeShapeType="1"/>
            </p:cNvSpPr>
            <p:nvPr/>
          </p:nvSpPr>
          <p:spPr bwMode="auto">
            <a:xfrm flipH="1">
              <a:off x="2027" y="2263"/>
              <a:ext cx="13" cy="42"/>
            </a:xfrm>
            <a:prstGeom prst="line">
              <a:avLst/>
            </a:prstGeom>
            <a:noFill/>
            <a:ln w="1905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509" name="Line 557"/>
            <p:cNvSpPr>
              <a:spLocks noChangeShapeType="1"/>
            </p:cNvSpPr>
            <p:nvPr/>
          </p:nvSpPr>
          <p:spPr bwMode="auto">
            <a:xfrm>
              <a:off x="2094" y="2208"/>
              <a:ext cx="12" cy="0"/>
            </a:xfrm>
            <a:prstGeom prst="line">
              <a:avLst/>
            </a:prstGeom>
            <a:noFill/>
            <a:ln w="1905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510" name="Freeform 558"/>
            <p:cNvSpPr>
              <a:spLocks/>
            </p:cNvSpPr>
            <p:nvPr/>
          </p:nvSpPr>
          <p:spPr bwMode="auto">
            <a:xfrm>
              <a:off x="2094" y="2208"/>
              <a:ext cx="24" cy="43"/>
            </a:xfrm>
            <a:custGeom>
              <a:avLst/>
              <a:gdLst>
                <a:gd name="T0" fmla="*/ 0 w 26"/>
                <a:gd name="T1" fmla="*/ 50 h 50"/>
                <a:gd name="T2" fmla="*/ 3 w 26"/>
                <a:gd name="T3" fmla="*/ 50 h 50"/>
                <a:gd name="T4" fmla="*/ 5 w 26"/>
                <a:gd name="T5" fmla="*/ 50 h 50"/>
                <a:gd name="T6" fmla="*/ 7 w 26"/>
                <a:gd name="T7" fmla="*/ 49 h 50"/>
                <a:gd name="T8" fmla="*/ 9 w 26"/>
                <a:gd name="T9" fmla="*/ 48 h 50"/>
                <a:gd name="T10" fmla="*/ 11 w 26"/>
                <a:gd name="T11" fmla="*/ 46 h 50"/>
                <a:gd name="T12" fmla="*/ 13 w 26"/>
                <a:gd name="T13" fmla="*/ 44 h 50"/>
                <a:gd name="T14" fmla="*/ 15 w 26"/>
                <a:gd name="T15" fmla="*/ 42 h 50"/>
                <a:gd name="T16" fmla="*/ 17 w 26"/>
                <a:gd name="T17" fmla="*/ 40 h 50"/>
                <a:gd name="T18" fmla="*/ 20 w 26"/>
                <a:gd name="T19" fmla="*/ 38 h 50"/>
                <a:gd name="T20" fmla="*/ 21 w 26"/>
                <a:gd name="T21" fmla="*/ 35 h 50"/>
                <a:gd name="T22" fmla="*/ 23 w 26"/>
                <a:gd name="T23" fmla="*/ 31 h 50"/>
                <a:gd name="T24" fmla="*/ 24 w 26"/>
                <a:gd name="T25" fmla="*/ 28 h 50"/>
                <a:gd name="T26" fmla="*/ 25 w 26"/>
                <a:gd name="T27" fmla="*/ 26 h 50"/>
                <a:gd name="T28" fmla="*/ 25 w 26"/>
                <a:gd name="T29" fmla="*/ 23 h 50"/>
                <a:gd name="T30" fmla="*/ 26 w 26"/>
                <a:gd name="T31" fmla="*/ 20 h 50"/>
                <a:gd name="T32" fmla="*/ 26 w 26"/>
                <a:gd name="T33" fmla="*/ 16 h 50"/>
                <a:gd name="T34" fmla="*/ 26 w 26"/>
                <a:gd name="T35" fmla="*/ 13 h 50"/>
                <a:gd name="T36" fmla="*/ 25 w 26"/>
                <a:gd name="T37" fmla="*/ 11 h 50"/>
                <a:gd name="T38" fmla="*/ 25 w 26"/>
                <a:gd name="T39" fmla="*/ 9 h 50"/>
                <a:gd name="T40" fmla="*/ 24 w 26"/>
                <a:gd name="T41" fmla="*/ 7 h 50"/>
                <a:gd name="T42" fmla="*/ 23 w 26"/>
                <a:gd name="T43" fmla="*/ 5 h 50"/>
                <a:gd name="T44" fmla="*/ 21 w 26"/>
                <a:gd name="T45" fmla="*/ 3 h 50"/>
                <a:gd name="T46" fmla="*/ 20 w 26"/>
                <a:gd name="T47" fmla="*/ 2 h 50"/>
                <a:gd name="T48" fmla="*/ 17 w 26"/>
                <a:gd name="T49" fmla="*/ 0 h 50"/>
                <a:gd name="T50" fmla="*/ 15 w 26"/>
                <a:gd name="T51" fmla="*/ 0 h 50"/>
                <a:gd name="T52" fmla="*/ 13 w 26"/>
                <a:gd name="T5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6" h="50">
                  <a:moveTo>
                    <a:pt x="0" y="50"/>
                  </a:moveTo>
                  <a:lnTo>
                    <a:pt x="3" y="50"/>
                  </a:lnTo>
                  <a:lnTo>
                    <a:pt x="5" y="50"/>
                  </a:lnTo>
                  <a:lnTo>
                    <a:pt x="7" y="49"/>
                  </a:lnTo>
                  <a:lnTo>
                    <a:pt x="9" y="48"/>
                  </a:lnTo>
                  <a:lnTo>
                    <a:pt x="11" y="46"/>
                  </a:lnTo>
                  <a:lnTo>
                    <a:pt x="13" y="44"/>
                  </a:lnTo>
                  <a:lnTo>
                    <a:pt x="15" y="42"/>
                  </a:lnTo>
                  <a:lnTo>
                    <a:pt x="17" y="40"/>
                  </a:lnTo>
                  <a:lnTo>
                    <a:pt x="20" y="38"/>
                  </a:lnTo>
                  <a:lnTo>
                    <a:pt x="21" y="35"/>
                  </a:lnTo>
                  <a:lnTo>
                    <a:pt x="23" y="31"/>
                  </a:lnTo>
                  <a:lnTo>
                    <a:pt x="24" y="28"/>
                  </a:lnTo>
                  <a:lnTo>
                    <a:pt x="25" y="26"/>
                  </a:lnTo>
                  <a:lnTo>
                    <a:pt x="25" y="23"/>
                  </a:lnTo>
                  <a:lnTo>
                    <a:pt x="26" y="20"/>
                  </a:lnTo>
                  <a:lnTo>
                    <a:pt x="26" y="16"/>
                  </a:lnTo>
                  <a:lnTo>
                    <a:pt x="26" y="13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4" y="7"/>
                  </a:lnTo>
                  <a:lnTo>
                    <a:pt x="23" y="5"/>
                  </a:lnTo>
                  <a:lnTo>
                    <a:pt x="21" y="3"/>
                  </a:lnTo>
                  <a:lnTo>
                    <a:pt x="20" y="2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3" y="0"/>
                  </a:lnTo>
                </a:path>
              </a:pathLst>
            </a:custGeom>
            <a:noFill/>
            <a:ln w="1905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511" name="Line 559"/>
            <p:cNvSpPr>
              <a:spLocks noChangeShapeType="1"/>
            </p:cNvSpPr>
            <p:nvPr/>
          </p:nvSpPr>
          <p:spPr bwMode="auto">
            <a:xfrm flipH="1">
              <a:off x="2088" y="2251"/>
              <a:ext cx="6" cy="0"/>
            </a:xfrm>
            <a:prstGeom prst="line">
              <a:avLst/>
            </a:prstGeom>
            <a:noFill/>
            <a:ln w="1905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512" name="Freeform 560"/>
            <p:cNvSpPr>
              <a:spLocks/>
            </p:cNvSpPr>
            <p:nvPr/>
          </p:nvSpPr>
          <p:spPr bwMode="auto">
            <a:xfrm>
              <a:off x="2094" y="2251"/>
              <a:ext cx="12" cy="18"/>
            </a:xfrm>
            <a:custGeom>
              <a:avLst/>
              <a:gdLst>
                <a:gd name="T0" fmla="*/ 11 w 12"/>
                <a:gd name="T1" fmla="*/ 26 h 26"/>
                <a:gd name="T2" fmla="*/ 12 w 12"/>
                <a:gd name="T3" fmla="*/ 23 h 26"/>
                <a:gd name="T4" fmla="*/ 12 w 12"/>
                <a:gd name="T5" fmla="*/ 21 h 26"/>
                <a:gd name="T6" fmla="*/ 12 w 12"/>
                <a:gd name="T7" fmla="*/ 18 h 26"/>
                <a:gd name="T8" fmla="*/ 12 w 12"/>
                <a:gd name="T9" fmla="*/ 14 h 26"/>
                <a:gd name="T10" fmla="*/ 12 w 12"/>
                <a:gd name="T11" fmla="*/ 12 h 26"/>
                <a:gd name="T12" fmla="*/ 11 w 12"/>
                <a:gd name="T13" fmla="*/ 9 h 26"/>
                <a:gd name="T14" fmla="*/ 10 w 12"/>
                <a:gd name="T15" fmla="*/ 7 h 26"/>
                <a:gd name="T16" fmla="*/ 9 w 12"/>
                <a:gd name="T17" fmla="*/ 6 h 26"/>
                <a:gd name="T18" fmla="*/ 8 w 12"/>
                <a:gd name="T19" fmla="*/ 4 h 26"/>
                <a:gd name="T20" fmla="*/ 6 w 12"/>
                <a:gd name="T21" fmla="*/ 3 h 26"/>
                <a:gd name="T22" fmla="*/ 4 w 12"/>
                <a:gd name="T23" fmla="*/ 2 h 26"/>
                <a:gd name="T24" fmla="*/ 3 w 12"/>
                <a:gd name="T25" fmla="*/ 2 h 26"/>
                <a:gd name="T26" fmla="*/ 0 w 12"/>
                <a:gd name="T2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" h="26">
                  <a:moveTo>
                    <a:pt x="11" y="26"/>
                  </a:moveTo>
                  <a:lnTo>
                    <a:pt x="12" y="23"/>
                  </a:lnTo>
                  <a:lnTo>
                    <a:pt x="12" y="21"/>
                  </a:lnTo>
                  <a:lnTo>
                    <a:pt x="12" y="18"/>
                  </a:lnTo>
                  <a:lnTo>
                    <a:pt x="12" y="14"/>
                  </a:lnTo>
                  <a:lnTo>
                    <a:pt x="12" y="12"/>
                  </a:lnTo>
                  <a:lnTo>
                    <a:pt x="11" y="9"/>
                  </a:lnTo>
                  <a:lnTo>
                    <a:pt x="10" y="7"/>
                  </a:lnTo>
                  <a:lnTo>
                    <a:pt x="9" y="6"/>
                  </a:lnTo>
                  <a:lnTo>
                    <a:pt x="8" y="4"/>
                  </a:lnTo>
                  <a:lnTo>
                    <a:pt x="6" y="3"/>
                  </a:lnTo>
                  <a:lnTo>
                    <a:pt x="4" y="2"/>
                  </a:lnTo>
                  <a:lnTo>
                    <a:pt x="3" y="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513" name="Line 561"/>
            <p:cNvSpPr>
              <a:spLocks noChangeShapeType="1"/>
            </p:cNvSpPr>
            <p:nvPr/>
          </p:nvSpPr>
          <p:spPr bwMode="auto">
            <a:xfrm flipH="1">
              <a:off x="2100" y="2269"/>
              <a:ext cx="6" cy="12"/>
            </a:xfrm>
            <a:prstGeom prst="line">
              <a:avLst/>
            </a:prstGeom>
            <a:noFill/>
            <a:ln w="1905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514" name="Freeform 562"/>
            <p:cNvSpPr>
              <a:spLocks/>
            </p:cNvSpPr>
            <p:nvPr/>
          </p:nvSpPr>
          <p:spPr bwMode="auto">
            <a:xfrm>
              <a:off x="2082" y="2281"/>
              <a:ext cx="18" cy="24"/>
            </a:xfrm>
            <a:custGeom>
              <a:avLst/>
              <a:gdLst>
                <a:gd name="T0" fmla="*/ 0 w 25"/>
                <a:gd name="T1" fmla="*/ 25 h 25"/>
                <a:gd name="T2" fmla="*/ 3 w 25"/>
                <a:gd name="T3" fmla="*/ 25 h 25"/>
                <a:gd name="T4" fmla="*/ 5 w 25"/>
                <a:gd name="T5" fmla="*/ 24 h 25"/>
                <a:gd name="T6" fmla="*/ 7 w 25"/>
                <a:gd name="T7" fmla="*/ 24 h 25"/>
                <a:gd name="T8" fmla="*/ 9 w 25"/>
                <a:gd name="T9" fmla="*/ 22 h 25"/>
                <a:gd name="T10" fmla="*/ 11 w 25"/>
                <a:gd name="T11" fmla="*/ 21 h 25"/>
                <a:gd name="T12" fmla="*/ 13 w 25"/>
                <a:gd name="T13" fmla="*/ 19 h 25"/>
                <a:gd name="T14" fmla="*/ 15 w 25"/>
                <a:gd name="T15" fmla="*/ 17 h 25"/>
                <a:gd name="T16" fmla="*/ 17 w 25"/>
                <a:gd name="T17" fmla="*/ 15 h 25"/>
                <a:gd name="T18" fmla="*/ 20 w 25"/>
                <a:gd name="T19" fmla="*/ 12 h 25"/>
                <a:gd name="T20" fmla="*/ 21 w 25"/>
                <a:gd name="T21" fmla="*/ 9 h 25"/>
                <a:gd name="T22" fmla="*/ 23 w 25"/>
                <a:gd name="T23" fmla="*/ 6 h 25"/>
                <a:gd name="T24" fmla="*/ 24 w 25"/>
                <a:gd name="T25" fmla="*/ 3 h 25"/>
                <a:gd name="T26" fmla="*/ 25 w 25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5">
                  <a:moveTo>
                    <a:pt x="0" y="25"/>
                  </a:moveTo>
                  <a:lnTo>
                    <a:pt x="3" y="25"/>
                  </a:lnTo>
                  <a:lnTo>
                    <a:pt x="5" y="24"/>
                  </a:lnTo>
                  <a:lnTo>
                    <a:pt x="7" y="24"/>
                  </a:lnTo>
                  <a:lnTo>
                    <a:pt x="9" y="22"/>
                  </a:lnTo>
                  <a:lnTo>
                    <a:pt x="11" y="21"/>
                  </a:lnTo>
                  <a:lnTo>
                    <a:pt x="13" y="19"/>
                  </a:lnTo>
                  <a:lnTo>
                    <a:pt x="15" y="17"/>
                  </a:lnTo>
                  <a:lnTo>
                    <a:pt x="17" y="15"/>
                  </a:lnTo>
                  <a:lnTo>
                    <a:pt x="20" y="12"/>
                  </a:lnTo>
                  <a:lnTo>
                    <a:pt x="21" y="9"/>
                  </a:lnTo>
                  <a:lnTo>
                    <a:pt x="23" y="6"/>
                  </a:lnTo>
                  <a:lnTo>
                    <a:pt x="24" y="3"/>
                  </a:lnTo>
                  <a:lnTo>
                    <a:pt x="25" y="0"/>
                  </a:lnTo>
                </a:path>
              </a:pathLst>
            </a:custGeom>
            <a:noFill/>
            <a:ln w="1905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515" name="Line 563"/>
            <p:cNvSpPr>
              <a:spLocks noChangeShapeType="1"/>
            </p:cNvSpPr>
            <p:nvPr/>
          </p:nvSpPr>
          <p:spPr bwMode="auto">
            <a:xfrm flipH="1">
              <a:off x="2064" y="2305"/>
              <a:ext cx="18" cy="0"/>
            </a:xfrm>
            <a:prstGeom prst="line">
              <a:avLst/>
            </a:prstGeom>
            <a:noFill/>
            <a:ln w="1905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82516" name="Group 564"/>
          <p:cNvGrpSpPr>
            <a:grpSpLocks/>
          </p:cNvGrpSpPr>
          <p:nvPr/>
        </p:nvGrpSpPr>
        <p:grpSpPr bwMode="auto">
          <a:xfrm>
            <a:off x="2246313" y="3784600"/>
            <a:ext cx="1925637" cy="982663"/>
            <a:chOff x="1415" y="2384"/>
            <a:chExt cx="1213" cy="619"/>
          </a:xfrm>
        </p:grpSpPr>
        <p:sp>
          <p:nvSpPr>
            <p:cNvPr id="382517" name="Freeform 565"/>
            <p:cNvSpPr>
              <a:spLocks/>
            </p:cNvSpPr>
            <p:nvPr/>
          </p:nvSpPr>
          <p:spPr bwMode="auto">
            <a:xfrm>
              <a:off x="2561" y="2493"/>
              <a:ext cx="67" cy="19"/>
            </a:xfrm>
            <a:custGeom>
              <a:avLst/>
              <a:gdLst>
                <a:gd name="T0" fmla="*/ 0 w 74"/>
                <a:gd name="T1" fmla="*/ 0 h 25"/>
                <a:gd name="T2" fmla="*/ 0 w 74"/>
                <a:gd name="T3" fmla="*/ 25 h 25"/>
                <a:gd name="T4" fmla="*/ 74 w 74"/>
                <a:gd name="T5" fmla="*/ 13 h 25"/>
                <a:gd name="T6" fmla="*/ 0 w 74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4" h="25">
                  <a:moveTo>
                    <a:pt x="0" y="0"/>
                  </a:moveTo>
                  <a:lnTo>
                    <a:pt x="0" y="25"/>
                  </a:lnTo>
                  <a:lnTo>
                    <a:pt x="74" y="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0000CC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382518" name="Group 566"/>
            <p:cNvGrpSpPr>
              <a:grpSpLocks/>
            </p:cNvGrpSpPr>
            <p:nvPr/>
          </p:nvGrpSpPr>
          <p:grpSpPr bwMode="auto">
            <a:xfrm>
              <a:off x="1415" y="2384"/>
              <a:ext cx="1213" cy="619"/>
              <a:chOff x="1415" y="2384"/>
              <a:chExt cx="1213" cy="619"/>
            </a:xfrm>
          </p:grpSpPr>
          <p:sp>
            <p:nvSpPr>
              <p:cNvPr id="382519" name="Freeform 567"/>
              <p:cNvSpPr>
                <a:spLocks/>
              </p:cNvSpPr>
              <p:nvPr/>
            </p:nvSpPr>
            <p:spPr bwMode="auto">
              <a:xfrm>
                <a:off x="2561" y="2493"/>
                <a:ext cx="67" cy="19"/>
              </a:xfrm>
              <a:custGeom>
                <a:avLst/>
                <a:gdLst>
                  <a:gd name="T0" fmla="*/ 0 w 74"/>
                  <a:gd name="T1" fmla="*/ 0 h 25"/>
                  <a:gd name="T2" fmla="*/ 0 w 74"/>
                  <a:gd name="T3" fmla="*/ 25 h 25"/>
                  <a:gd name="T4" fmla="*/ 74 w 74"/>
                  <a:gd name="T5" fmla="*/ 13 h 25"/>
                  <a:gd name="T6" fmla="*/ 0 w 74"/>
                  <a:gd name="T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4" h="25">
                    <a:moveTo>
                      <a:pt x="0" y="0"/>
                    </a:moveTo>
                    <a:lnTo>
                      <a:pt x="0" y="25"/>
                    </a:lnTo>
                    <a:lnTo>
                      <a:pt x="74" y="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CC"/>
              </a:solidFill>
              <a:ln w="19050" cmpd="sng">
                <a:solidFill>
                  <a:srgbClr val="0000C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382520" name="Group 568"/>
              <p:cNvGrpSpPr>
                <a:grpSpLocks/>
              </p:cNvGrpSpPr>
              <p:nvPr/>
            </p:nvGrpSpPr>
            <p:grpSpPr bwMode="auto">
              <a:xfrm>
                <a:off x="1415" y="2384"/>
                <a:ext cx="1213" cy="619"/>
                <a:chOff x="1415" y="2384"/>
                <a:chExt cx="1213" cy="619"/>
              </a:xfrm>
            </p:grpSpPr>
            <p:sp>
              <p:nvSpPr>
                <p:cNvPr id="382521" name="Line 569"/>
                <p:cNvSpPr>
                  <a:spLocks noChangeShapeType="1"/>
                </p:cNvSpPr>
                <p:nvPr/>
              </p:nvSpPr>
              <p:spPr bwMode="auto">
                <a:xfrm flipV="1">
                  <a:off x="1415" y="2463"/>
                  <a:ext cx="0" cy="540"/>
                </a:xfrm>
                <a:prstGeom prst="line">
                  <a:avLst/>
                </a:prstGeom>
                <a:noFill/>
                <a:ln w="19050">
                  <a:solidFill>
                    <a:srgbClr val="0000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2522" name="Line 570"/>
                <p:cNvSpPr>
                  <a:spLocks noChangeShapeType="1"/>
                </p:cNvSpPr>
                <p:nvPr/>
              </p:nvSpPr>
              <p:spPr bwMode="auto">
                <a:xfrm flipV="1">
                  <a:off x="2628" y="2463"/>
                  <a:ext cx="0" cy="237"/>
                </a:xfrm>
                <a:prstGeom prst="line">
                  <a:avLst/>
                </a:prstGeom>
                <a:noFill/>
                <a:ln w="19050">
                  <a:solidFill>
                    <a:srgbClr val="0000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2523" name="Line 571"/>
                <p:cNvSpPr>
                  <a:spLocks noChangeShapeType="1"/>
                </p:cNvSpPr>
                <p:nvPr/>
              </p:nvSpPr>
              <p:spPr bwMode="auto">
                <a:xfrm>
                  <a:off x="1482" y="2505"/>
                  <a:ext cx="1079" cy="0"/>
                </a:xfrm>
                <a:prstGeom prst="line">
                  <a:avLst/>
                </a:prstGeom>
                <a:noFill/>
                <a:ln w="19050">
                  <a:solidFill>
                    <a:srgbClr val="0000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2524" name="Freeform 572"/>
                <p:cNvSpPr>
                  <a:spLocks/>
                </p:cNvSpPr>
                <p:nvPr/>
              </p:nvSpPr>
              <p:spPr bwMode="auto">
                <a:xfrm>
                  <a:off x="1415" y="2493"/>
                  <a:ext cx="67" cy="19"/>
                </a:xfrm>
                <a:custGeom>
                  <a:avLst/>
                  <a:gdLst>
                    <a:gd name="T0" fmla="*/ 73 w 73"/>
                    <a:gd name="T1" fmla="*/ 0 h 25"/>
                    <a:gd name="T2" fmla="*/ 73 w 73"/>
                    <a:gd name="T3" fmla="*/ 25 h 25"/>
                    <a:gd name="T4" fmla="*/ 0 w 73"/>
                    <a:gd name="T5" fmla="*/ 13 h 25"/>
                    <a:gd name="T6" fmla="*/ 73 w 73"/>
                    <a:gd name="T7" fmla="*/ 0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73" h="25">
                      <a:moveTo>
                        <a:pt x="73" y="0"/>
                      </a:moveTo>
                      <a:lnTo>
                        <a:pt x="73" y="25"/>
                      </a:lnTo>
                      <a:lnTo>
                        <a:pt x="0" y="13"/>
                      </a:lnTo>
                      <a:lnTo>
                        <a:pt x="7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19050" cmpd="sng">
                  <a:solidFill>
                    <a:srgbClr val="0000CC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2525" name="Freeform 573"/>
                <p:cNvSpPr>
                  <a:spLocks/>
                </p:cNvSpPr>
                <p:nvPr/>
              </p:nvSpPr>
              <p:spPr bwMode="auto">
                <a:xfrm>
                  <a:off x="1415" y="2493"/>
                  <a:ext cx="67" cy="19"/>
                </a:xfrm>
                <a:custGeom>
                  <a:avLst/>
                  <a:gdLst>
                    <a:gd name="T0" fmla="*/ 73 w 73"/>
                    <a:gd name="T1" fmla="*/ 0 h 25"/>
                    <a:gd name="T2" fmla="*/ 73 w 73"/>
                    <a:gd name="T3" fmla="*/ 25 h 25"/>
                    <a:gd name="T4" fmla="*/ 0 w 73"/>
                    <a:gd name="T5" fmla="*/ 13 h 25"/>
                    <a:gd name="T6" fmla="*/ 73 w 73"/>
                    <a:gd name="T7" fmla="*/ 0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73" h="25">
                      <a:moveTo>
                        <a:pt x="73" y="0"/>
                      </a:moveTo>
                      <a:lnTo>
                        <a:pt x="73" y="25"/>
                      </a:lnTo>
                      <a:lnTo>
                        <a:pt x="0" y="13"/>
                      </a:lnTo>
                      <a:lnTo>
                        <a:pt x="73" y="0"/>
                      </a:lnTo>
                      <a:close/>
                    </a:path>
                  </a:pathLst>
                </a:custGeom>
                <a:solidFill>
                  <a:srgbClr val="0000CC"/>
                </a:solidFill>
                <a:ln w="19050" cmpd="sng">
                  <a:solidFill>
                    <a:srgbClr val="0000CC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2526" name="Freeform 574"/>
                <p:cNvSpPr>
                  <a:spLocks/>
                </p:cNvSpPr>
                <p:nvPr/>
              </p:nvSpPr>
              <p:spPr bwMode="auto">
                <a:xfrm>
                  <a:off x="1967" y="2384"/>
                  <a:ext cx="36" cy="73"/>
                </a:xfrm>
                <a:custGeom>
                  <a:avLst/>
                  <a:gdLst>
                    <a:gd name="T0" fmla="*/ 42 w 45"/>
                    <a:gd name="T1" fmla="*/ 0 h 88"/>
                    <a:gd name="T2" fmla="*/ 0 w 45"/>
                    <a:gd name="T3" fmla="*/ 88 h 88"/>
                    <a:gd name="T4" fmla="*/ 45 w 45"/>
                    <a:gd name="T5" fmla="*/ 88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5" h="88">
                      <a:moveTo>
                        <a:pt x="42" y="0"/>
                      </a:moveTo>
                      <a:lnTo>
                        <a:pt x="0" y="88"/>
                      </a:lnTo>
                      <a:lnTo>
                        <a:pt x="45" y="88"/>
                      </a:lnTo>
                    </a:path>
                  </a:pathLst>
                </a:custGeom>
                <a:noFill/>
                <a:ln w="19050" cmpd="sng">
                  <a:solidFill>
                    <a:srgbClr val="0000CC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2527" name="Line 575"/>
                <p:cNvSpPr>
                  <a:spLocks noChangeShapeType="1"/>
                </p:cNvSpPr>
                <p:nvPr/>
              </p:nvSpPr>
              <p:spPr bwMode="auto">
                <a:xfrm flipH="1">
                  <a:off x="1985" y="2439"/>
                  <a:ext cx="12" cy="42"/>
                </a:xfrm>
                <a:prstGeom prst="line">
                  <a:avLst/>
                </a:prstGeom>
                <a:noFill/>
                <a:ln w="19050">
                  <a:solidFill>
                    <a:srgbClr val="0000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2528" name="Freeform 576"/>
                <p:cNvSpPr>
                  <a:spLocks/>
                </p:cNvSpPr>
                <p:nvPr/>
              </p:nvSpPr>
              <p:spPr bwMode="auto">
                <a:xfrm>
                  <a:off x="2027" y="2384"/>
                  <a:ext cx="25" cy="91"/>
                </a:xfrm>
                <a:custGeom>
                  <a:avLst/>
                  <a:gdLst>
                    <a:gd name="T0" fmla="*/ 27 w 27"/>
                    <a:gd name="T1" fmla="*/ 0 h 101"/>
                    <a:gd name="T2" fmla="*/ 24 w 27"/>
                    <a:gd name="T3" fmla="*/ 5 h 101"/>
                    <a:gd name="T4" fmla="*/ 21 w 27"/>
                    <a:gd name="T5" fmla="*/ 11 h 101"/>
                    <a:gd name="T6" fmla="*/ 18 w 27"/>
                    <a:gd name="T7" fmla="*/ 17 h 101"/>
                    <a:gd name="T8" fmla="*/ 15 w 27"/>
                    <a:gd name="T9" fmla="*/ 22 h 101"/>
                    <a:gd name="T10" fmla="*/ 13 w 27"/>
                    <a:gd name="T11" fmla="*/ 29 h 101"/>
                    <a:gd name="T12" fmla="*/ 9 w 27"/>
                    <a:gd name="T13" fmla="*/ 35 h 101"/>
                    <a:gd name="T14" fmla="*/ 7 w 27"/>
                    <a:gd name="T15" fmla="*/ 42 h 101"/>
                    <a:gd name="T16" fmla="*/ 6 w 27"/>
                    <a:gd name="T17" fmla="*/ 48 h 101"/>
                    <a:gd name="T18" fmla="*/ 4 w 27"/>
                    <a:gd name="T19" fmla="*/ 53 h 101"/>
                    <a:gd name="T20" fmla="*/ 3 w 27"/>
                    <a:gd name="T21" fmla="*/ 60 h 101"/>
                    <a:gd name="T22" fmla="*/ 2 w 27"/>
                    <a:gd name="T23" fmla="*/ 66 h 101"/>
                    <a:gd name="T24" fmla="*/ 1 w 27"/>
                    <a:gd name="T25" fmla="*/ 73 h 101"/>
                    <a:gd name="T26" fmla="*/ 0 w 27"/>
                    <a:gd name="T27" fmla="*/ 79 h 101"/>
                    <a:gd name="T28" fmla="*/ 0 w 27"/>
                    <a:gd name="T29" fmla="*/ 84 h 101"/>
                    <a:gd name="T30" fmla="*/ 0 w 27"/>
                    <a:gd name="T31" fmla="*/ 91 h 101"/>
                    <a:gd name="T32" fmla="*/ 0 w 27"/>
                    <a:gd name="T33" fmla="*/ 96 h 101"/>
                    <a:gd name="T34" fmla="*/ 0 w 27"/>
                    <a:gd name="T35" fmla="*/ 101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27" h="101">
                      <a:moveTo>
                        <a:pt x="27" y="0"/>
                      </a:moveTo>
                      <a:lnTo>
                        <a:pt x="24" y="5"/>
                      </a:lnTo>
                      <a:lnTo>
                        <a:pt x="21" y="11"/>
                      </a:lnTo>
                      <a:lnTo>
                        <a:pt x="18" y="17"/>
                      </a:lnTo>
                      <a:lnTo>
                        <a:pt x="15" y="22"/>
                      </a:lnTo>
                      <a:lnTo>
                        <a:pt x="13" y="29"/>
                      </a:lnTo>
                      <a:lnTo>
                        <a:pt x="9" y="35"/>
                      </a:lnTo>
                      <a:lnTo>
                        <a:pt x="7" y="42"/>
                      </a:lnTo>
                      <a:lnTo>
                        <a:pt x="6" y="48"/>
                      </a:lnTo>
                      <a:lnTo>
                        <a:pt x="4" y="53"/>
                      </a:lnTo>
                      <a:lnTo>
                        <a:pt x="3" y="60"/>
                      </a:lnTo>
                      <a:lnTo>
                        <a:pt x="2" y="66"/>
                      </a:lnTo>
                      <a:lnTo>
                        <a:pt x="1" y="73"/>
                      </a:lnTo>
                      <a:lnTo>
                        <a:pt x="0" y="79"/>
                      </a:lnTo>
                      <a:lnTo>
                        <a:pt x="0" y="84"/>
                      </a:lnTo>
                      <a:lnTo>
                        <a:pt x="0" y="91"/>
                      </a:lnTo>
                      <a:lnTo>
                        <a:pt x="0" y="96"/>
                      </a:lnTo>
                      <a:lnTo>
                        <a:pt x="0" y="101"/>
                      </a:lnTo>
                    </a:path>
                  </a:pathLst>
                </a:custGeom>
                <a:noFill/>
                <a:ln w="19050" cmpd="sng">
                  <a:solidFill>
                    <a:srgbClr val="0000CC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2529" name="Freeform 577"/>
                <p:cNvSpPr>
                  <a:spLocks/>
                </p:cNvSpPr>
                <p:nvPr/>
              </p:nvSpPr>
              <p:spPr bwMode="auto">
                <a:xfrm>
                  <a:off x="2052" y="2384"/>
                  <a:ext cx="18" cy="0"/>
                </a:xfrm>
                <a:custGeom>
                  <a:avLst/>
                  <a:gdLst>
                    <a:gd name="T0" fmla="*/ 19 w 19"/>
                    <a:gd name="T1" fmla="*/ 6 h 6"/>
                    <a:gd name="T2" fmla="*/ 17 w 19"/>
                    <a:gd name="T3" fmla="*/ 4 h 6"/>
                    <a:gd name="T4" fmla="*/ 16 w 19"/>
                    <a:gd name="T5" fmla="*/ 3 h 6"/>
                    <a:gd name="T6" fmla="*/ 15 w 19"/>
                    <a:gd name="T7" fmla="*/ 1 h 6"/>
                    <a:gd name="T8" fmla="*/ 14 w 19"/>
                    <a:gd name="T9" fmla="*/ 0 h 6"/>
                    <a:gd name="T10" fmla="*/ 13 w 19"/>
                    <a:gd name="T11" fmla="*/ 0 h 6"/>
                    <a:gd name="T12" fmla="*/ 11 w 19"/>
                    <a:gd name="T13" fmla="*/ 0 h 6"/>
                    <a:gd name="T14" fmla="*/ 9 w 19"/>
                    <a:gd name="T15" fmla="*/ 0 h 6"/>
                    <a:gd name="T16" fmla="*/ 8 w 19"/>
                    <a:gd name="T17" fmla="*/ 0 h 6"/>
                    <a:gd name="T18" fmla="*/ 6 w 19"/>
                    <a:gd name="T19" fmla="*/ 1 h 6"/>
                    <a:gd name="T20" fmla="*/ 4 w 19"/>
                    <a:gd name="T21" fmla="*/ 3 h 6"/>
                    <a:gd name="T22" fmla="*/ 3 w 19"/>
                    <a:gd name="T23" fmla="*/ 4 h 6"/>
                    <a:gd name="T24" fmla="*/ 0 w 19"/>
                    <a:gd name="T25" fmla="*/ 6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9" h="6">
                      <a:moveTo>
                        <a:pt x="19" y="6"/>
                      </a:moveTo>
                      <a:lnTo>
                        <a:pt x="17" y="4"/>
                      </a:lnTo>
                      <a:lnTo>
                        <a:pt x="16" y="3"/>
                      </a:lnTo>
                      <a:lnTo>
                        <a:pt x="15" y="1"/>
                      </a:lnTo>
                      <a:lnTo>
                        <a:pt x="14" y="0"/>
                      </a:lnTo>
                      <a:lnTo>
                        <a:pt x="13" y="0"/>
                      </a:lnTo>
                      <a:lnTo>
                        <a:pt x="11" y="0"/>
                      </a:lnTo>
                      <a:lnTo>
                        <a:pt x="9" y="0"/>
                      </a:lnTo>
                      <a:lnTo>
                        <a:pt x="8" y="0"/>
                      </a:lnTo>
                      <a:lnTo>
                        <a:pt x="6" y="1"/>
                      </a:lnTo>
                      <a:lnTo>
                        <a:pt x="4" y="3"/>
                      </a:lnTo>
                      <a:lnTo>
                        <a:pt x="3" y="4"/>
                      </a:lnTo>
                      <a:lnTo>
                        <a:pt x="0" y="6"/>
                      </a:lnTo>
                    </a:path>
                  </a:pathLst>
                </a:custGeom>
                <a:noFill/>
                <a:ln w="19050" cmpd="sng">
                  <a:solidFill>
                    <a:srgbClr val="0000CC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2530" name="Freeform 578"/>
                <p:cNvSpPr>
                  <a:spLocks/>
                </p:cNvSpPr>
                <p:nvPr/>
              </p:nvSpPr>
              <p:spPr bwMode="auto">
                <a:xfrm>
                  <a:off x="2046" y="2384"/>
                  <a:ext cx="24" cy="91"/>
                </a:xfrm>
                <a:custGeom>
                  <a:avLst/>
                  <a:gdLst>
                    <a:gd name="T0" fmla="*/ 0 w 28"/>
                    <a:gd name="T1" fmla="*/ 101 h 101"/>
                    <a:gd name="T2" fmla="*/ 3 w 28"/>
                    <a:gd name="T3" fmla="*/ 96 h 101"/>
                    <a:gd name="T4" fmla="*/ 6 w 28"/>
                    <a:gd name="T5" fmla="*/ 91 h 101"/>
                    <a:gd name="T6" fmla="*/ 9 w 28"/>
                    <a:gd name="T7" fmla="*/ 84 h 101"/>
                    <a:gd name="T8" fmla="*/ 13 w 28"/>
                    <a:gd name="T9" fmla="*/ 79 h 101"/>
                    <a:gd name="T10" fmla="*/ 15 w 28"/>
                    <a:gd name="T11" fmla="*/ 73 h 101"/>
                    <a:gd name="T12" fmla="*/ 18 w 28"/>
                    <a:gd name="T13" fmla="*/ 66 h 101"/>
                    <a:gd name="T14" fmla="*/ 20 w 28"/>
                    <a:gd name="T15" fmla="*/ 60 h 101"/>
                    <a:gd name="T16" fmla="*/ 22 w 28"/>
                    <a:gd name="T17" fmla="*/ 53 h 101"/>
                    <a:gd name="T18" fmla="*/ 23 w 28"/>
                    <a:gd name="T19" fmla="*/ 48 h 101"/>
                    <a:gd name="T20" fmla="*/ 24 w 28"/>
                    <a:gd name="T21" fmla="*/ 42 h 101"/>
                    <a:gd name="T22" fmla="*/ 25 w 28"/>
                    <a:gd name="T23" fmla="*/ 35 h 101"/>
                    <a:gd name="T24" fmla="*/ 26 w 28"/>
                    <a:gd name="T25" fmla="*/ 29 h 101"/>
                    <a:gd name="T26" fmla="*/ 28 w 28"/>
                    <a:gd name="T27" fmla="*/ 22 h 101"/>
                    <a:gd name="T28" fmla="*/ 28 w 28"/>
                    <a:gd name="T29" fmla="*/ 17 h 101"/>
                    <a:gd name="T30" fmla="*/ 28 w 28"/>
                    <a:gd name="T31" fmla="*/ 11 h 101"/>
                    <a:gd name="T32" fmla="*/ 28 w 28"/>
                    <a:gd name="T33" fmla="*/ 5 h 101"/>
                    <a:gd name="T34" fmla="*/ 28 w 28"/>
                    <a:gd name="T35" fmla="*/ 0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28" h="101">
                      <a:moveTo>
                        <a:pt x="0" y="101"/>
                      </a:moveTo>
                      <a:lnTo>
                        <a:pt x="3" y="96"/>
                      </a:lnTo>
                      <a:lnTo>
                        <a:pt x="6" y="91"/>
                      </a:lnTo>
                      <a:lnTo>
                        <a:pt x="9" y="84"/>
                      </a:lnTo>
                      <a:lnTo>
                        <a:pt x="13" y="79"/>
                      </a:lnTo>
                      <a:lnTo>
                        <a:pt x="15" y="73"/>
                      </a:lnTo>
                      <a:lnTo>
                        <a:pt x="18" y="66"/>
                      </a:lnTo>
                      <a:lnTo>
                        <a:pt x="20" y="60"/>
                      </a:lnTo>
                      <a:lnTo>
                        <a:pt x="22" y="53"/>
                      </a:lnTo>
                      <a:lnTo>
                        <a:pt x="23" y="48"/>
                      </a:lnTo>
                      <a:lnTo>
                        <a:pt x="24" y="42"/>
                      </a:lnTo>
                      <a:lnTo>
                        <a:pt x="25" y="35"/>
                      </a:lnTo>
                      <a:lnTo>
                        <a:pt x="26" y="29"/>
                      </a:lnTo>
                      <a:lnTo>
                        <a:pt x="28" y="22"/>
                      </a:lnTo>
                      <a:lnTo>
                        <a:pt x="28" y="17"/>
                      </a:lnTo>
                      <a:lnTo>
                        <a:pt x="28" y="11"/>
                      </a:lnTo>
                      <a:lnTo>
                        <a:pt x="28" y="5"/>
                      </a:lnTo>
                      <a:lnTo>
                        <a:pt x="28" y="0"/>
                      </a:lnTo>
                    </a:path>
                  </a:pathLst>
                </a:custGeom>
                <a:noFill/>
                <a:ln w="19050" cmpd="sng">
                  <a:solidFill>
                    <a:srgbClr val="0000CC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82531" name="Freeform 579"/>
                <p:cNvSpPr>
                  <a:spLocks/>
                </p:cNvSpPr>
                <p:nvPr/>
              </p:nvSpPr>
              <p:spPr bwMode="auto">
                <a:xfrm>
                  <a:off x="2027" y="2475"/>
                  <a:ext cx="19" cy="6"/>
                </a:xfrm>
                <a:custGeom>
                  <a:avLst/>
                  <a:gdLst>
                    <a:gd name="T0" fmla="*/ 0 w 18"/>
                    <a:gd name="T1" fmla="*/ 0 h 7"/>
                    <a:gd name="T2" fmla="*/ 1 w 18"/>
                    <a:gd name="T3" fmla="*/ 2 h 7"/>
                    <a:gd name="T4" fmla="*/ 2 w 18"/>
                    <a:gd name="T5" fmla="*/ 3 h 7"/>
                    <a:gd name="T6" fmla="*/ 3 w 18"/>
                    <a:gd name="T7" fmla="*/ 6 h 7"/>
                    <a:gd name="T8" fmla="*/ 4 w 18"/>
                    <a:gd name="T9" fmla="*/ 7 h 7"/>
                    <a:gd name="T10" fmla="*/ 6 w 18"/>
                    <a:gd name="T11" fmla="*/ 7 h 7"/>
                    <a:gd name="T12" fmla="*/ 7 w 18"/>
                    <a:gd name="T13" fmla="*/ 7 h 7"/>
                    <a:gd name="T14" fmla="*/ 9 w 18"/>
                    <a:gd name="T15" fmla="*/ 7 h 7"/>
                    <a:gd name="T16" fmla="*/ 11 w 18"/>
                    <a:gd name="T17" fmla="*/ 7 h 7"/>
                    <a:gd name="T18" fmla="*/ 13 w 18"/>
                    <a:gd name="T19" fmla="*/ 6 h 7"/>
                    <a:gd name="T20" fmla="*/ 15 w 18"/>
                    <a:gd name="T21" fmla="*/ 3 h 7"/>
                    <a:gd name="T22" fmla="*/ 17 w 18"/>
                    <a:gd name="T23" fmla="*/ 2 h 7"/>
                    <a:gd name="T24" fmla="*/ 18 w 18"/>
                    <a:gd name="T25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" h="7">
                      <a:moveTo>
                        <a:pt x="0" y="0"/>
                      </a:moveTo>
                      <a:lnTo>
                        <a:pt x="1" y="2"/>
                      </a:lnTo>
                      <a:lnTo>
                        <a:pt x="2" y="3"/>
                      </a:lnTo>
                      <a:lnTo>
                        <a:pt x="3" y="6"/>
                      </a:lnTo>
                      <a:lnTo>
                        <a:pt x="4" y="7"/>
                      </a:lnTo>
                      <a:lnTo>
                        <a:pt x="6" y="7"/>
                      </a:lnTo>
                      <a:lnTo>
                        <a:pt x="7" y="7"/>
                      </a:lnTo>
                      <a:lnTo>
                        <a:pt x="9" y="7"/>
                      </a:lnTo>
                      <a:lnTo>
                        <a:pt x="11" y="7"/>
                      </a:lnTo>
                      <a:lnTo>
                        <a:pt x="13" y="6"/>
                      </a:lnTo>
                      <a:lnTo>
                        <a:pt x="15" y="3"/>
                      </a:lnTo>
                      <a:lnTo>
                        <a:pt x="17" y="2"/>
                      </a:lnTo>
                      <a:lnTo>
                        <a:pt x="18" y="0"/>
                      </a:lnTo>
                    </a:path>
                  </a:pathLst>
                </a:custGeom>
                <a:noFill/>
                <a:ln w="19050" cmpd="sng">
                  <a:solidFill>
                    <a:srgbClr val="0000CC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</p:grpSp>
      <p:grpSp>
        <p:nvGrpSpPr>
          <p:cNvPr id="382532" name="Group 580"/>
          <p:cNvGrpSpPr>
            <a:grpSpLocks/>
          </p:cNvGrpSpPr>
          <p:nvPr/>
        </p:nvGrpSpPr>
        <p:grpSpPr bwMode="auto">
          <a:xfrm>
            <a:off x="1685925" y="4286250"/>
            <a:ext cx="1039813" cy="2406650"/>
            <a:chOff x="1063" y="2700"/>
            <a:chExt cx="655" cy="1516"/>
          </a:xfrm>
        </p:grpSpPr>
        <p:sp>
          <p:nvSpPr>
            <p:cNvPr id="382533" name="Line 581"/>
            <p:cNvSpPr>
              <a:spLocks noChangeShapeType="1"/>
            </p:cNvSpPr>
            <p:nvPr/>
          </p:nvSpPr>
          <p:spPr bwMode="auto">
            <a:xfrm flipH="1">
              <a:off x="1142" y="2700"/>
              <a:ext cx="576" cy="0"/>
            </a:xfrm>
            <a:prstGeom prst="line">
              <a:avLst/>
            </a:prstGeom>
            <a:noFill/>
            <a:ln w="1905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534" name="Line 582"/>
            <p:cNvSpPr>
              <a:spLocks noChangeShapeType="1"/>
            </p:cNvSpPr>
            <p:nvPr/>
          </p:nvSpPr>
          <p:spPr bwMode="auto">
            <a:xfrm flipH="1">
              <a:off x="1142" y="4216"/>
              <a:ext cx="576" cy="0"/>
            </a:xfrm>
            <a:prstGeom prst="line">
              <a:avLst/>
            </a:prstGeom>
            <a:noFill/>
            <a:ln w="1905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535" name="Line 583"/>
            <p:cNvSpPr>
              <a:spLocks noChangeShapeType="1"/>
            </p:cNvSpPr>
            <p:nvPr/>
          </p:nvSpPr>
          <p:spPr bwMode="auto">
            <a:xfrm>
              <a:off x="1185" y="2766"/>
              <a:ext cx="0" cy="1383"/>
            </a:xfrm>
            <a:prstGeom prst="line">
              <a:avLst/>
            </a:prstGeom>
            <a:noFill/>
            <a:ln w="19050">
              <a:solidFill>
                <a:srgbClr val="FF00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536" name="Freeform 584"/>
            <p:cNvSpPr>
              <a:spLocks/>
            </p:cNvSpPr>
            <p:nvPr/>
          </p:nvSpPr>
          <p:spPr bwMode="auto">
            <a:xfrm>
              <a:off x="1172" y="2700"/>
              <a:ext cx="25" cy="66"/>
            </a:xfrm>
            <a:custGeom>
              <a:avLst/>
              <a:gdLst>
                <a:gd name="T0" fmla="*/ 0 w 24"/>
                <a:gd name="T1" fmla="*/ 74 h 74"/>
                <a:gd name="T2" fmla="*/ 24 w 24"/>
                <a:gd name="T3" fmla="*/ 74 h 74"/>
                <a:gd name="T4" fmla="*/ 11 w 24"/>
                <a:gd name="T5" fmla="*/ 0 h 74"/>
                <a:gd name="T6" fmla="*/ 0 w 24"/>
                <a:gd name="T7" fmla="*/ 7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74">
                  <a:moveTo>
                    <a:pt x="0" y="74"/>
                  </a:moveTo>
                  <a:lnTo>
                    <a:pt x="24" y="74"/>
                  </a:lnTo>
                  <a:lnTo>
                    <a:pt x="11" y="0"/>
                  </a:lnTo>
                  <a:lnTo>
                    <a:pt x="0" y="74"/>
                  </a:lnTo>
                  <a:close/>
                </a:path>
              </a:pathLst>
            </a:custGeom>
            <a:solidFill>
              <a:srgbClr val="0000FF"/>
            </a:solidFill>
            <a:ln w="19050" cmpd="sng">
              <a:solidFill>
                <a:srgbClr val="FF0066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537" name="Freeform 585"/>
            <p:cNvSpPr>
              <a:spLocks/>
            </p:cNvSpPr>
            <p:nvPr/>
          </p:nvSpPr>
          <p:spPr bwMode="auto">
            <a:xfrm>
              <a:off x="1172" y="2700"/>
              <a:ext cx="25" cy="66"/>
            </a:xfrm>
            <a:custGeom>
              <a:avLst/>
              <a:gdLst>
                <a:gd name="T0" fmla="*/ 0 w 24"/>
                <a:gd name="T1" fmla="*/ 74 h 74"/>
                <a:gd name="T2" fmla="*/ 24 w 24"/>
                <a:gd name="T3" fmla="*/ 74 h 74"/>
                <a:gd name="T4" fmla="*/ 11 w 24"/>
                <a:gd name="T5" fmla="*/ 0 h 74"/>
                <a:gd name="T6" fmla="*/ 0 w 24"/>
                <a:gd name="T7" fmla="*/ 7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74">
                  <a:moveTo>
                    <a:pt x="0" y="74"/>
                  </a:moveTo>
                  <a:lnTo>
                    <a:pt x="24" y="74"/>
                  </a:lnTo>
                  <a:lnTo>
                    <a:pt x="11" y="0"/>
                  </a:lnTo>
                  <a:lnTo>
                    <a:pt x="0" y="74"/>
                  </a:lnTo>
                  <a:close/>
                </a:path>
              </a:pathLst>
            </a:custGeom>
            <a:solidFill>
              <a:srgbClr val="FF0066"/>
            </a:solidFill>
            <a:ln w="19050" cmpd="sng">
              <a:solidFill>
                <a:srgbClr val="FF0066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538" name="Freeform 586"/>
            <p:cNvSpPr>
              <a:spLocks/>
            </p:cNvSpPr>
            <p:nvPr/>
          </p:nvSpPr>
          <p:spPr bwMode="auto">
            <a:xfrm>
              <a:off x="1172" y="4149"/>
              <a:ext cx="25" cy="67"/>
            </a:xfrm>
            <a:custGeom>
              <a:avLst/>
              <a:gdLst>
                <a:gd name="T0" fmla="*/ 0 w 24"/>
                <a:gd name="T1" fmla="*/ 0 h 73"/>
                <a:gd name="T2" fmla="*/ 24 w 24"/>
                <a:gd name="T3" fmla="*/ 0 h 73"/>
                <a:gd name="T4" fmla="*/ 11 w 24"/>
                <a:gd name="T5" fmla="*/ 73 h 73"/>
                <a:gd name="T6" fmla="*/ 0 w 24"/>
                <a:gd name="T7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73">
                  <a:moveTo>
                    <a:pt x="0" y="0"/>
                  </a:moveTo>
                  <a:lnTo>
                    <a:pt x="24" y="0"/>
                  </a:lnTo>
                  <a:lnTo>
                    <a:pt x="11" y="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/>
            </a:solidFill>
            <a:ln w="19050" cmpd="sng">
              <a:solidFill>
                <a:srgbClr val="FF0066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539" name="Freeform 587"/>
            <p:cNvSpPr>
              <a:spLocks/>
            </p:cNvSpPr>
            <p:nvPr/>
          </p:nvSpPr>
          <p:spPr bwMode="auto">
            <a:xfrm>
              <a:off x="1172" y="4149"/>
              <a:ext cx="25" cy="67"/>
            </a:xfrm>
            <a:custGeom>
              <a:avLst/>
              <a:gdLst>
                <a:gd name="T0" fmla="*/ 0 w 24"/>
                <a:gd name="T1" fmla="*/ 0 h 73"/>
                <a:gd name="T2" fmla="*/ 24 w 24"/>
                <a:gd name="T3" fmla="*/ 0 h 73"/>
                <a:gd name="T4" fmla="*/ 11 w 24"/>
                <a:gd name="T5" fmla="*/ 73 h 73"/>
                <a:gd name="T6" fmla="*/ 0 w 24"/>
                <a:gd name="T7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73">
                  <a:moveTo>
                    <a:pt x="0" y="0"/>
                  </a:moveTo>
                  <a:lnTo>
                    <a:pt x="24" y="0"/>
                  </a:lnTo>
                  <a:lnTo>
                    <a:pt x="11" y="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66"/>
            </a:solidFill>
            <a:ln w="19050" cmpd="sng">
              <a:solidFill>
                <a:srgbClr val="FF0066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540" name="Freeform 588"/>
            <p:cNvSpPr>
              <a:spLocks/>
            </p:cNvSpPr>
            <p:nvPr/>
          </p:nvSpPr>
          <p:spPr bwMode="auto">
            <a:xfrm>
              <a:off x="1063" y="3458"/>
              <a:ext cx="97" cy="54"/>
            </a:xfrm>
            <a:custGeom>
              <a:avLst/>
              <a:gdLst>
                <a:gd name="T0" fmla="*/ 114 w 114"/>
                <a:gd name="T1" fmla="*/ 62 h 62"/>
                <a:gd name="T2" fmla="*/ 114 w 114"/>
                <a:gd name="T3" fmla="*/ 44 h 62"/>
                <a:gd name="T4" fmla="*/ 114 w 114"/>
                <a:gd name="T5" fmla="*/ 43 h 62"/>
                <a:gd name="T6" fmla="*/ 114 w 114"/>
                <a:gd name="T7" fmla="*/ 42 h 62"/>
                <a:gd name="T8" fmla="*/ 114 w 114"/>
                <a:gd name="T9" fmla="*/ 41 h 62"/>
                <a:gd name="T10" fmla="*/ 113 w 114"/>
                <a:gd name="T11" fmla="*/ 40 h 62"/>
                <a:gd name="T12" fmla="*/ 113 w 114"/>
                <a:gd name="T13" fmla="*/ 38 h 62"/>
                <a:gd name="T14" fmla="*/ 112 w 114"/>
                <a:gd name="T15" fmla="*/ 36 h 62"/>
                <a:gd name="T16" fmla="*/ 112 w 114"/>
                <a:gd name="T17" fmla="*/ 35 h 62"/>
                <a:gd name="T18" fmla="*/ 111 w 114"/>
                <a:gd name="T19" fmla="*/ 34 h 62"/>
                <a:gd name="T20" fmla="*/ 110 w 114"/>
                <a:gd name="T21" fmla="*/ 33 h 62"/>
                <a:gd name="T22" fmla="*/ 110 w 114"/>
                <a:gd name="T23" fmla="*/ 32 h 62"/>
                <a:gd name="T24" fmla="*/ 109 w 114"/>
                <a:gd name="T25" fmla="*/ 31 h 62"/>
                <a:gd name="T26" fmla="*/ 107 w 114"/>
                <a:gd name="T27" fmla="*/ 30 h 62"/>
                <a:gd name="T28" fmla="*/ 106 w 114"/>
                <a:gd name="T29" fmla="*/ 29 h 62"/>
                <a:gd name="T30" fmla="*/ 105 w 114"/>
                <a:gd name="T31" fmla="*/ 28 h 62"/>
                <a:gd name="T32" fmla="*/ 103 w 114"/>
                <a:gd name="T33" fmla="*/ 27 h 62"/>
                <a:gd name="T34" fmla="*/ 102 w 114"/>
                <a:gd name="T35" fmla="*/ 26 h 62"/>
                <a:gd name="T36" fmla="*/ 101 w 114"/>
                <a:gd name="T37" fmla="*/ 25 h 62"/>
                <a:gd name="T38" fmla="*/ 99 w 114"/>
                <a:gd name="T39" fmla="*/ 24 h 62"/>
                <a:gd name="T40" fmla="*/ 98 w 114"/>
                <a:gd name="T41" fmla="*/ 23 h 62"/>
                <a:gd name="T42" fmla="*/ 97 w 114"/>
                <a:gd name="T43" fmla="*/ 23 h 62"/>
                <a:gd name="T44" fmla="*/ 95 w 114"/>
                <a:gd name="T45" fmla="*/ 22 h 62"/>
                <a:gd name="T46" fmla="*/ 94 w 114"/>
                <a:gd name="T47" fmla="*/ 21 h 62"/>
                <a:gd name="T48" fmla="*/ 91 w 114"/>
                <a:gd name="T49" fmla="*/ 21 h 62"/>
                <a:gd name="T50" fmla="*/ 90 w 114"/>
                <a:gd name="T51" fmla="*/ 19 h 62"/>
                <a:gd name="T52" fmla="*/ 88 w 114"/>
                <a:gd name="T53" fmla="*/ 19 h 62"/>
                <a:gd name="T54" fmla="*/ 75 w 114"/>
                <a:gd name="T55" fmla="*/ 16 h 62"/>
                <a:gd name="T56" fmla="*/ 74 w 114"/>
                <a:gd name="T57" fmla="*/ 15 h 62"/>
                <a:gd name="T58" fmla="*/ 72 w 114"/>
                <a:gd name="T59" fmla="*/ 15 h 62"/>
                <a:gd name="T60" fmla="*/ 71 w 114"/>
                <a:gd name="T61" fmla="*/ 15 h 62"/>
                <a:gd name="T62" fmla="*/ 69 w 114"/>
                <a:gd name="T63" fmla="*/ 15 h 62"/>
                <a:gd name="T64" fmla="*/ 68 w 114"/>
                <a:gd name="T65" fmla="*/ 14 h 62"/>
                <a:gd name="T66" fmla="*/ 67 w 114"/>
                <a:gd name="T67" fmla="*/ 14 h 62"/>
                <a:gd name="T68" fmla="*/ 65 w 114"/>
                <a:gd name="T69" fmla="*/ 15 h 62"/>
                <a:gd name="T70" fmla="*/ 64 w 114"/>
                <a:gd name="T71" fmla="*/ 15 h 62"/>
                <a:gd name="T72" fmla="*/ 63 w 114"/>
                <a:gd name="T73" fmla="*/ 15 h 62"/>
                <a:gd name="T74" fmla="*/ 61 w 114"/>
                <a:gd name="T75" fmla="*/ 15 h 62"/>
                <a:gd name="T76" fmla="*/ 60 w 114"/>
                <a:gd name="T77" fmla="*/ 15 h 62"/>
                <a:gd name="T78" fmla="*/ 58 w 114"/>
                <a:gd name="T79" fmla="*/ 16 h 62"/>
                <a:gd name="T80" fmla="*/ 57 w 114"/>
                <a:gd name="T81" fmla="*/ 16 h 62"/>
                <a:gd name="T82" fmla="*/ 56 w 114"/>
                <a:gd name="T83" fmla="*/ 17 h 62"/>
                <a:gd name="T84" fmla="*/ 55 w 114"/>
                <a:gd name="T85" fmla="*/ 17 h 62"/>
                <a:gd name="T86" fmla="*/ 54 w 114"/>
                <a:gd name="T87" fmla="*/ 18 h 62"/>
                <a:gd name="T88" fmla="*/ 53 w 114"/>
                <a:gd name="T89" fmla="*/ 19 h 62"/>
                <a:gd name="T90" fmla="*/ 52 w 114"/>
                <a:gd name="T91" fmla="*/ 21 h 62"/>
                <a:gd name="T92" fmla="*/ 52 w 114"/>
                <a:gd name="T93" fmla="*/ 22 h 62"/>
                <a:gd name="T94" fmla="*/ 51 w 114"/>
                <a:gd name="T95" fmla="*/ 23 h 62"/>
                <a:gd name="T96" fmla="*/ 51 w 114"/>
                <a:gd name="T97" fmla="*/ 24 h 62"/>
                <a:gd name="T98" fmla="*/ 51 w 114"/>
                <a:gd name="T99" fmla="*/ 25 h 62"/>
                <a:gd name="T100" fmla="*/ 51 w 114"/>
                <a:gd name="T101" fmla="*/ 26 h 62"/>
                <a:gd name="T102" fmla="*/ 51 w 114"/>
                <a:gd name="T103" fmla="*/ 27 h 62"/>
                <a:gd name="T104" fmla="*/ 51 w 114"/>
                <a:gd name="T105" fmla="*/ 45 h 62"/>
                <a:gd name="T106" fmla="*/ 0 w 114"/>
                <a:gd name="T107" fmla="*/ 31 h 62"/>
                <a:gd name="T108" fmla="*/ 0 w 114"/>
                <a:gd name="T109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14" h="62">
                  <a:moveTo>
                    <a:pt x="114" y="62"/>
                  </a:moveTo>
                  <a:lnTo>
                    <a:pt x="114" y="44"/>
                  </a:lnTo>
                  <a:lnTo>
                    <a:pt x="114" y="43"/>
                  </a:lnTo>
                  <a:lnTo>
                    <a:pt x="114" y="42"/>
                  </a:lnTo>
                  <a:lnTo>
                    <a:pt x="114" y="41"/>
                  </a:lnTo>
                  <a:lnTo>
                    <a:pt x="113" y="40"/>
                  </a:lnTo>
                  <a:lnTo>
                    <a:pt x="113" y="38"/>
                  </a:lnTo>
                  <a:lnTo>
                    <a:pt x="112" y="36"/>
                  </a:lnTo>
                  <a:lnTo>
                    <a:pt x="112" y="35"/>
                  </a:lnTo>
                  <a:lnTo>
                    <a:pt x="111" y="34"/>
                  </a:lnTo>
                  <a:lnTo>
                    <a:pt x="110" y="33"/>
                  </a:lnTo>
                  <a:lnTo>
                    <a:pt x="110" y="32"/>
                  </a:lnTo>
                  <a:lnTo>
                    <a:pt x="109" y="31"/>
                  </a:lnTo>
                  <a:lnTo>
                    <a:pt x="107" y="30"/>
                  </a:lnTo>
                  <a:lnTo>
                    <a:pt x="106" y="29"/>
                  </a:lnTo>
                  <a:lnTo>
                    <a:pt x="105" y="28"/>
                  </a:lnTo>
                  <a:lnTo>
                    <a:pt x="103" y="27"/>
                  </a:lnTo>
                  <a:lnTo>
                    <a:pt x="102" y="26"/>
                  </a:lnTo>
                  <a:lnTo>
                    <a:pt x="101" y="25"/>
                  </a:lnTo>
                  <a:lnTo>
                    <a:pt x="99" y="24"/>
                  </a:lnTo>
                  <a:lnTo>
                    <a:pt x="98" y="23"/>
                  </a:lnTo>
                  <a:lnTo>
                    <a:pt x="97" y="23"/>
                  </a:lnTo>
                  <a:lnTo>
                    <a:pt x="95" y="22"/>
                  </a:lnTo>
                  <a:lnTo>
                    <a:pt x="94" y="21"/>
                  </a:lnTo>
                  <a:lnTo>
                    <a:pt x="91" y="21"/>
                  </a:lnTo>
                  <a:lnTo>
                    <a:pt x="90" y="19"/>
                  </a:lnTo>
                  <a:lnTo>
                    <a:pt x="88" y="19"/>
                  </a:lnTo>
                  <a:lnTo>
                    <a:pt x="75" y="16"/>
                  </a:lnTo>
                  <a:lnTo>
                    <a:pt x="74" y="15"/>
                  </a:lnTo>
                  <a:lnTo>
                    <a:pt x="72" y="15"/>
                  </a:lnTo>
                  <a:lnTo>
                    <a:pt x="71" y="15"/>
                  </a:lnTo>
                  <a:lnTo>
                    <a:pt x="69" y="15"/>
                  </a:lnTo>
                  <a:lnTo>
                    <a:pt x="68" y="14"/>
                  </a:lnTo>
                  <a:lnTo>
                    <a:pt x="67" y="14"/>
                  </a:lnTo>
                  <a:lnTo>
                    <a:pt x="65" y="15"/>
                  </a:lnTo>
                  <a:lnTo>
                    <a:pt x="64" y="15"/>
                  </a:lnTo>
                  <a:lnTo>
                    <a:pt x="63" y="15"/>
                  </a:lnTo>
                  <a:lnTo>
                    <a:pt x="61" y="15"/>
                  </a:lnTo>
                  <a:lnTo>
                    <a:pt x="60" y="15"/>
                  </a:lnTo>
                  <a:lnTo>
                    <a:pt x="58" y="16"/>
                  </a:lnTo>
                  <a:lnTo>
                    <a:pt x="57" y="16"/>
                  </a:lnTo>
                  <a:lnTo>
                    <a:pt x="56" y="17"/>
                  </a:lnTo>
                  <a:lnTo>
                    <a:pt x="55" y="17"/>
                  </a:lnTo>
                  <a:lnTo>
                    <a:pt x="54" y="18"/>
                  </a:lnTo>
                  <a:lnTo>
                    <a:pt x="53" y="19"/>
                  </a:lnTo>
                  <a:lnTo>
                    <a:pt x="52" y="21"/>
                  </a:lnTo>
                  <a:lnTo>
                    <a:pt x="52" y="22"/>
                  </a:lnTo>
                  <a:lnTo>
                    <a:pt x="51" y="23"/>
                  </a:lnTo>
                  <a:lnTo>
                    <a:pt x="51" y="24"/>
                  </a:lnTo>
                  <a:lnTo>
                    <a:pt x="51" y="25"/>
                  </a:lnTo>
                  <a:lnTo>
                    <a:pt x="51" y="26"/>
                  </a:lnTo>
                  <a:lnTo>
                    <a:pt x="51" y="27"/>
                  </a:lnTo>
                  <a:lnTo>
                    <a:pt x="51" y="45"/>
                  </a:lnTo>
                  <a:lnTo>
                    <a:pt x="0" y="3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541" name="Freeform 589"/>
            <p:cNvSpPr>
              <a:spLocks/>
            </p:cNvSpPr>
            <p:nvPr/>
          </p:nvSpPr>
          <p:spPr bwMode="auto">
            <a:xfrm>
              <a:off x="1069" y="3427"/>
              <a:ext cx="85" cy="25"/>
            </a:xfrm>
            <a:custGeom>
              <a:avLst/>
              <a:gdLst>
                <a:gd name="T0" fmla="*/ 0 w 101"/>
                <a:gd name="T1" fmla="*/ 0 h 28"/>
                <a:gd name="T2" fmla="*/ 3 w 101"/>
                <a:gd name="T3" fmla="*/ 1 h 28"/>
                <a:gd name="T4" fmla="*/ 6 w 101"/>
                <a:gd name="T5" fmla="*/ 3 h 28"/>
                <a:gd name="T6" fmla="*/ 9 w 101"/>
                <a:gd name="T7" fmla="*/ 5 h 28"/>
                <a:gd name="T8" fmla="*/ 12 w 101"/>
                <a:gd name="T9" fmla="*/ 6 h 28"/>
                <a:gd name="T10" fmla="*/ 15 w 101"/>
                <a:gd name="T11" fmla="*/ 8 h 28"/>
                <a:gd name="T12" fmla="*/ 18 w 101"/>
                <a:gd name="T13" fmla="*/ 10 h 28"/>
                <a:gd name="T14" fmla="*/ 22 w 101"/>
                <a:gd name="T15" fmla="*/ 12 h 28"/>
                <a:gd name="T16" fmla="*/ 25 w 101"/>
                <a:gd name="T17" fmla="*/ 13 h 28"/>
                <a:gd name="T18" fmla="*/ 28 w 101"/>
                <a:gd name="T19" fmla="*/ 14 h 28"/>
                <a:gd name="T20" fmla="*/ 31 w 101"/>
                <a:gd name="T21" fmla="*/ 16 h 28"/>
                <a:gd name="T22" fmla="*/ 34 w 101"/>
                <a:gd name="T23" fmla="*/ 17 h 28"/>
                <a:gd name="T24" fmla="*/ 38 w 101"/>
                <a:gd name="T25" fmla="*/ 18 h 28"/>
                <a:gd name="T26" fmla="*/ 41 w 101"/>
                <a:gd name="T27" fmla="*/ 19 h 28"/>
                <a:gd name="T28" fmla="*/ 44 w 101"/>
                <a:gd name="T29" fmla="*/ 20 h 28"/>
                <a:gd name="T30" fmla="*/ 47 w 101"/>
                <a:gd name="T31" fmla="*/ 21 h 28"/>
                <a:gd name="T32" fmla="*/ 50 w 101"/>
                <a:gd name="T33" fmla="*/ 22 h 28"/>
                <a:gd name="T34" fmla="*/ 55 w 101"/>
                <a:gd name="T35" fmla="*/ 23 h 28"/>
                <a:gd name="T36" fmla="*/ 58 w 101"/>
                <a:gd name="T37" fmla="*/ 23 h 28"/>
                <a:gd name="T38" fmla="*/ 61 w 101"/>
                <a:gd name="T39" fmla="*/ 24 h 28"/>
                <a:gd name="T40" fmla="*/ 64 w 101"/>
                <a:gd name="T41" fmla="*/ 26 h 28"/>
                <a:gd name="T42" fmla="*/ 67 w 101"/>
                <a:gd name="T43" fmla="*/ 26 h 28"/>
                <a:gd name="T44" fmla="*/ 71 w 101"/>
                <a:gd name="T45" fmla="*/ 27 h 28"/>
                <a:gd name="T46" fmla="*/ 74 w 101"/>
                <a:gd name="T47" fmla="*/ 27 h 28"/>
                <a:gd name="T48" fmla="*/ 77 w 101"/>
                <a:gd name="T49" fmla="*/ 27 h 28"/>
                <a:gd name="T50" fmla="*/ 80 w 101"/>
                <a:gd name="T51" fmla="*/ 28 h 28"/>
                <a:gd name="T52" fmla="*/ 83 w 101"/>
                <a:gd name="T53" fmla="*/ 28 h 28"/>
                <a:gd name="T54" fmla="*/ 87 w 101"/>
                <a:gd name="T55" fmla="*/ 28 h 28"/>
                <a:gd name="T56" fmla="*/ 90 w 101"/>
                <a:gd name="T57" fmla="*/ 28 h 28"/>
                <a:gd name="T58" fmla="*/ 93 w 101"/>
                <a:gd name="T59" fmla="*/ 28 h 28"/>
                <a:gd name="T60" fmla="*/ 96 w 101"/>
                <a:gd name="T61" fmla="*/ 28 h 28"/>
                <a:gd name="T62" fmla="*/ 98 w 101"/>
                <a:gd name="T63" fmla="*/ 27 h 28"/>
                <a:gd name="T64" fmla="*/ 101 w 101"/>
                <a:gd name="T65" fmla="*/ 27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1" h="28">
                  <a:moveTo>
                    <a:pt x="0" y="0"/>
                  </a:moveTo>
                  <a:lnTo>
                    <a:pt x="3" y="1"/>
                  </a:lnTo>
                  <a:lnTo>
                    <a:pt x="6" y="3"/>
                  </a:lnTo>
                  <a:lnTo>
                    <a:pt x="9" y="5"/>
                  </a:lnTo>
                  <a:lnTo>
                    <a:pt x="12" y="6"/>
                  </a:lnTo>
                  <a:lnTo>
                    <a:pt x="15" y="8"/>
                  </a:lnTo>
                  <a:lnTo>
                    <a:pt x="18" y="10"/>
                  </a:lnTo>
                  <a:lnTo>
                    <a:pt x="22" y="12"/>
                  </a:lnTo>
                  <a:lnTo>
                    <a:pt x="25" y="13"/>
                  </a:lnTo>
                  <a:lnTo>
                    <a:pt x="28" y="14"/>
                  </a:lnTo>
                  <a:lnTo>
                    <a:pt x="31" y="16"/>
                  </a:lnTo>
                  <a:lnTo>
                    <a:pt x="34" y="17"/>
                  </a:lnTo>
                  <a:lnTo>
                    <a:pt x="38" y="18"/>
                  </a:lnTo>
                  <a:lnTo>
                    <a:pt x="41" y="19"/>
                  </a:lnTo>
                  <a:lnTo>
                    <a:pt x="44" y="20"/>
                  </a:lnTo>
                  <a:lnTo>
                    <a:pt x="47" y="21"/>
                  </a:lnTo>
                  <a:lnTo>
                    <a:pt x="50" y="22"/>
                  </a:lnTo>
                  <a:lnTo>
                    <a:pt x="55" y="23"/>
                  </a:lnTo>
                  <a:lnTo>
                    <a:pt x="58" y="23"/>
                  </a:lnTo>
                  <a:lnTo>
                    <a:pt x="61" y="24"/>
                  </a:lnTo>
                  <a:lnTo>
                    <a:pt x="64" y="26"/>
                  </a:lnTo>
                  <a:lnTo>
                    <a:pt x="67" y="26"/>
                  </a:lnTo>
                  <a:lnTo>
                    <a:pt x="71" y="27"/>
                  </a:lnTo>
                  <a:lnTo>
                    <a:pt x="74" y="27"/>
                  </a:lnTo>
                  <a:lnTo>
                    <a:pt x="77" y="27"/>
                  </a:lnTo>
                  <a:lnTo>
                    <a:pt x="80" y="28"/>
                  </a:lnTo>
                  <a:lnTo>
                    <a:pt x="83" y="28"/>
                  </a:lnTo>
                  <a:lnTo>
                    <a:pt x="87" y="28"/>
                  </a:lnTo>
                  <a:lnTo>
                    <a:pt x="90" y="28"/>
                  </a:lnTo>
                  <a:lnTo>
                    <a:pt x="93" y="28"/>
                  </a:lnTo>
                  <a:lnTo>
                    <a:pt x="96" y="28"/>
                  </a:lnTo>
                  <a:lnTo>
                    <a:pt x="98" y="27"/>
                  </a:lnTo>
                  <a:lnTo>
                    <a:pt x="101" y="27"/>
                  </a:lnTo>
                </a:path>
              </a:pathLst>
            </a:custGeom>
            <a:noFill/>
            <a:ln w="1905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542" name="Freeform 590"/>
            <p:cNvSpPr>
              <a:spLocks/>
            </p:cNvSpPr>
            <p:nvPr/>
          </p:nvSpPr>
          <p:spPr bwMode="auto">
            <a:xfrm>
              <a:off x="1063" y="3409"/>
              <a:ext cx="6" cy="18"/>
            </a:xfrm>
            <a:custGeom>
              <a:avLst/>
              <a:gdLst>
                <a:gd name="T0" fmla="*/ 6 w 6"/>
                <a:gd name="T1" fmla="*/ 0 h 18"/>
                <a:gd name="T2" fmla="*/ 5 w 6"/>
                <a:gd name="T3" fmla="*/ 0 h 18"/>
                <a:gd name="T4" fmla="*/ 4 w 6"/>
                <a:gd name="T5" fmla="*/ 1 h 18"/>
                <a:gd name="T6" fmla="*/ 3 w 6"/>
                <a:gd name="T7" fmla="*/ 1 h 18"/>
                <a:gd name="T8" fmla="*/ 2 w 6"/>
                <a:gd name="T9" fmla="*/ 2 h 18"/>
                <a:gd name="T10" fmla="*/ 1 w 6"/>
                <a:gd name="T11" fmla="*/ 2 h 18"/>
                <a:gd name="T12" fmla="*/ 1 w 6"/>
                <a:gd name="T13" fmla="*/ 3 h 18"/>
                <a:gd name="T14" fmla="*/ 0 w 6"/>
                <a:gd name="T15" fmla="*/ 4 h 18"/>
                <a:gd name="T16" fmla="*/ 0 w 6"/>
                <a:gd name="T17" fmla="*/ 5 h 18"/>
                <a:gd name="T18" fmla="*/ 0 w 6"/>
                <a:gd name="T19" fmla="*/ 6 h 18"/>
                <a:gd name="T20" fmla="*/ 0 w 6"/>
                <a:gd name="T21" fmla="*/ 7 h 18"/>
                <a:gd name="T22" fmla="*/ 0 w 6"/>
                <a:gd name="T23" fmla="*/ 8 h 18"/>
                <a:gd name="T24" fmla="*/ 0 w 6"/>
                <a:gd name="T25" fmla="*/ 9 h 18"/>
                <a:gd name="T26" fmla="*/ 0 w 6"/>
                <a:gd name="T27" fmla="*/ 11 h 18"/>
                <a:gd name="T28" fmla="*/ 1 w 6"/>
                <a:gd name="T29" fmla="*/ 12 h 18"/>
                <a:gd name="T30" fmla="*/ 1 w 6"/>
                <a:gd name="T31" fmla="*/ 13 h 18"/>
                <a:gd name="T32" fmla="*/ 2 w 6"/>
                <a:gd name="T33" fmla="*/ 14 h 18"/>
                <a:gd name="T34" fmla="*/ 3 w 6"/>
                <a:gd name="T35" fmla="*/ 14 h 18"/>
                <a:gd name="T36" fmla="*/ 3 w 6"/>
                <a:gd name="T37" fmla="*/ 15 h 18"/>
                <a:gd name="T38" fmla="*/ 4 w 6"/>
                <a:gd name="T39" fmla="*/ 16 h 18"/>
                <a:gd name="T40" fmla="*/ 5 w 6"/>
                <a:gd name="T41" fmla="*/ 17 h 18"/>
                <a:gd name="T42" fmla="*/ 6 w 6"/>
                <a:gd name="T43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" h="18">
                  <a:moveTo>
                    <a:pt x="6" y="0"/>
                  </a:moveTo>
                  <a:lnTo>
                    <a:pt x="5" y="0"/>
                  </a:lnTo>
                  <a:lnTo>
                    <a:pt x="4" y="1"/>
                  </a:lnTo>
                  <a:lnTo>
                    <a:pt x="3" y="1"/>
                  </a:lnTo>
                  <a:lnTo>
                    <a:pt x="2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6"/>
                  </a:lnTo>
                  <a:lnTo>
                    <a:pt x="0" y="7"/>
                  </a:lnTo>
                  <a:lnTo>
                    <a:pt x="0" y="8"/>
                  </a:lnTo>
                  <a:lnTo>
                    <a:pt x="0" y="9"/>
                  </a:lnTo>
                  <a:lnTo>
                    <a:pt x="0" y="11"/>
                  </a:lnTo>
                  <a:lnTo>
                    <a:pt x="1" y="12"/>
                  </a:lnTo>
                  <a:lnTo>
                    <a:pt x="1" y="13"/>
                  </a:lnTo>
                  <a:lnTo>
                    <a:pt x="2" y="14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4" y="16"/>
                  </a:lnTo>
                  <a:lnTo>
                    <a:pt x="5" y="17"/>
                  </a:lnTo>
                  <a:lnTo>
                    <a:pt x="6" y="18"/>
                  </a:lnTo>
                </a:path>
              </a:pathLst>
            </a:custGeom>
            <a:noFill/>
            <a:ln w="1905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543" name="Freeform 591"/>
            <p:cNvSpPr>
              <a:spLocks/>
            </p:cNvSpPr>
            <p:nvPr/>
          </p:nvSpPr>
          <p:spPr bwMode="auto">
            <a:xfrm>
              <a:off x="1069" y="3409"/>
              <a:ext cx="85" cy="25"/>
            </a:xfrm>
            <a:custGeom>
              <a:avLst/>
              <a:gdLst>
                <a:gd name="T0" fmla="*/ 101 w 101"/>
                <a:gd name="T1" fmla="*/ 29 h 29"/>
                <a:gd name="T2" fmla="*/ 98 w 101"/>
                <a:gd name="T3" fmla="*/ 26 h 29"/>
                <a:gd name="T4" fmla="*/ 96 w 101"/>
                <a:gd name="T5" fmla="*/ 24 h 29"/>
                <a:gd name="T6" fmla="*/ 93 w 101"/>
                <a:gd name="T7" fmla="*/ 22 h 29"/>
                <a:gd name="T8" fmla="*/ 90 w 101"/>
                <a:gd name="T9" fmla="*/ 21 h 29"/>
                <a:gd name="T10" fmla="*/ 87 w 101"/>
                <a:gd name="T11" fmla="*/ 19 h 29"/>
                <a:gd name="T12" fmla="*/ 83 w 101"/>
                <a:gd name="T13" fmla="*/ 18 h 29"/>
                <a:gd name="T14" fmla="*/ 80 w 101"/>
                <a:gd name="T15" fmla="*/ 16 h 29"/>
                <a:gd name="T16" fmla="*/ 77 w 101"/>
                <a:gd name="T17" fmla="*/ 15 h 29"/>
                <a:gd name="T18" fmla="*/ 74 w 101"/>
                <a:gd name="T19" fmla="*/ 14 h 29"/>
                <a:gd name="T20" fmla="*/ 71 w 101"/>
                <a:gd name="T21" fmla="*/ 12 h 29"/>
                <a:gd name="T22" fmla="*/ 67 w 101"/>
                <a:gd name="T23" fmla="*/ 10 h 29"/>
                <a:gd name="T24" fmla="*/ 64 w 101"/>
                <a:gd name="T25" fmla="*/ 9 h 29"/>
                <a:gd name="T26" fmla="*/ 61 w 101"/>
                <a:gd name="T27" fmla="*/ 8 h 29"/>
                <a:gd name="T28" fmla="*/ 58 w 101"/>
                <a:gd name="T29" fmla="*/ 7 h 29"/>
                <a:gd name="T30" fmla="*/ 55 w 101"/>
                <a:gd name="T31" fmla="*/ 6 h 29"/>
                <a:gd name="T32" fmla="*/ 50 w 101"/>
                <a:gd name="T33" fmla="*/ 5 h 29"/>
                <a:gd name="T34" fmla="*/ 47 w 101"/>
                <a:gd name="T35" fmla="*/ 5 h 29"/>
                <a:gd name="T36" fmla="*/ 44 w 101"/>
                <a:gd name="T37" fmla="*/ 4 h 29"/>
                <a:gd name="T38" fmla="*/ 41 w 101"/>
                <a:gd name="T39" fmla="*/ 3 h 29"/>
                <a:gd name="T40" fmla="*/ 38 w 101"/>
                <a:gd name="T41" fmla="*/ 3 h 29"/>
                <a:gd name="T42" fmla="*/ 34 w 101"/>
                <a:gd name="T43" fmla="*/ 2 h 29"/>
                <a:gd name="T44" fmla="*/ 31 w 101"/>
                <a:gd name="T45" fmla="*/ 2 h 29"/>
                <a:gd name="T46" fmla="*/ 28 w 101"/>
                <a:gd name="T47" fmla="*/ 1 h 29"/>
                <a:gd name="T48" fmla="*/ 25 w 101"/>
                <a:gd name="T49" fmla="*/ 1 h 29"/>
                <a:gd name="T50" fmla="*/ 22 w 101"/>
                <a:gd name="T51" fmla="*/ 1 h 29"/>
                <a:gd name="T52" fmla="*/ 18 w 101"/>
                <a:gd name="T53" fmla="*/ 0 h 29"/>
                <a:gd name="T54" fmla="*/ 15 w 101"/>
                <a:gd name="T55" fmla="*/ 0 h 29"/>
                <a:gd name="T56" fmla="*/ 12 w 101"/>
                <a:gd name="T57" fmla="*/ 0 h 29"/>
                <a:gd name="T58" fmla="*/ 9 w 101"/>
                <a:gd name="T59" fmla="*/ 0 h 29"/>
                <a:gd name="T60" fmla="*/ 6 w 101"/>
                <a:gd name="T61" fmla="*/ 0 h 29"/>
                <a:gd name="T62" fmla="*/ 3 w 101"/>
                <a:gd name="T63" fmla="*/ 1 h 29"/>
                <a:gd name="T64" fmla="*/ 0 w 101"/>
                <a:gd name="T65" fmla="*/ 1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1" h="29">
                  <a:moveTo>
                    <a:pt x="101" y="29"/>
                  </a:moveTo>
                  <a:lnTo>
                    <a:pt x="98" y="26"/>
                  </a:lnTo>
                  <a:lnTo>
                    <a:pt x="96" y="24"/>
                  </a:lnTo>
                  <a:lnTo>
                    <a:pt x="93" y="22"/>
                  </a:lnTo>
                  <a:lnTo>
                    <a:pt x="90" y="21"/>
                  </a:lnTo>
                  <a:lnTo>
                    <a:pt x="87" y="19"/>
                  </a:lnTo>
                  <a:lnTo>
                    <a:pt x="83" y="18"/>
                  </a:lnTo>
                  <a:lnTo>
                    <a:pt x="80" y="16"/>
                  </a:lnTo>
                  <a:lnTo>
                    <a:pt x="77" y="15"/>
                  </a:lnTo>
                  <a:lnTo>
                    <a:pt x="74" y="14"/>
                  </a:lnTo>
                  <a:lnTo>
                    <a:pt x="71" y="12"/>
                  </a:lnTo>
                  <a:lnTo>
                    <a:pt x="67" y="10"/>
                  </a:lnTo>
                  <a:lnTo>
                    <a:pt x="64" y="9"/>
                  </a:lnTo>
                  <a:lnTo>
                    <a:pt x="61" y="8"/>
                  </a:lnTo>
                  <a:lnTo>
                    <a:pt x="58" y="7"/>
                  </a:lnTo>
                  <a:lnTo>
                    <a:pt x="55" y="6"/>
                  </a:lnTo>
                  <a:lnTo>
                    <a:pt x="50" y="5"/>
                  </a:lnTo>
                  <a:lnTo>
                    <a:pt x="47" y="5"/>
                  </a:lnTo>
                  <a:lnTo>
                    <a:pt x="44" y="4"/>
                  </a:lnTo>
                  <a:lnTo>
                    <a:pt x="41" y="3"/>
                  </a:lnTo>
                  <a:lnTo>
                    <a:pt x="38" y="3"/>
                  </a:lnTo>
                  <a:lnTo>
                    <a:pt x="34" y="2"/>
                  </a:lnTo>
                  <a:lnTo>
                    <a:pt x="31" y="2"/>
                  </a:lnTo>
                  <a:lnTo>
                    <a:pt x="28" y="1"/>
                  </a:lnTo>
                  <a:lnTo>
                    <a:pt x="25" y="1"/>
                  </a:lnTo>
                  <a:lnTo>
                    <a:pt x="22" y="1"/>
                  </a:lnTo>
                  <a:lnTo>
                    <a:pt x="18" y="0"/>
                  </a:lnTo>
                  <a:lnTo>
                    <a:pt x="15" y="0"/>
                  </a:lnTo>
                  <a:lnTo>
                    <a:pt x="12" y="0"/>
                  </a:lnTo>
                  <a:lnTo>
                    <a:pt x="9" y="0"/>
                  </a:lnTo>
                  <a:lnTo>
                    <a:pt x="6" y="0"/>
                  </a:lnTo>
                  <a:lnTo>
                    <a:pt x="3" y="1"/>
                  </a:lnTo>
                  <a:lnTo>
                    <a:pt x="0" y="1"/>
                  </a:lnTo>
                </a:path>
              </a:pathLst>
            </a:custGeom>
            <a:noFill/>
            <a:ln w="1905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544" name="Freeform 592"/>
            <p:cNvSpPr>
              <a:spLocks/>
            </p:cNvSpPr>
            <p:nvPr/>
          </p:nvSpPr>
          <p:spPr bwMode="auto">
            <a:xfrm>
              <a:off x="1154" y="3434"/>
              <a:ext cx="6" cy="18"/>
            </a:xfrm>
            <a:custGeom>
              <a:avLst/>
              <a:gdLst>
                <a:gd name="T0" fmla="*/ 0 w 7"/>
                <a:gd name="T1" fmla="*/ 17 h 17"/>
                <a:gd name="T2" fmla="*/ 2 w 7"/>
                <a:gd name="T3" fmla="*/ 17 h 17"/>
                <a:gd name="T4" fmla="*/ 3 w 7"/>
                <a:gd name="T5" fmla="*/ 17 h 17"/>
                <a:gd name="T6" fmla="*/ 4 w 7"/>
                <a:gd name="T7" fmla="*/ 16 h 17"/>
                <a:gd name="T8" fmla="*/ 5 w 7"/>
                <a:gd name="T9" fmla="*/ 14 h 17"/>
                <a:gd name="T10" fmla="*/ 6 w 7"/>
                <a:gd name="T11" fmla="*/ 14 h 17"/>
                <a:gd name="T12" fmla="*/ 6 w 7"/>
                <a:gd name="T13" fmla="*/ 13 h 17"/>
                <a:gd name="T14" fmla="*/ 6 w 7"/>
                <a:gd name="T15" fmla="*/ 12 h 17"/>
                <a:gd name="T16" fmla="*/ 7 w 7"/>
                <a:gd name="T17" fmla="*/ 12 h 17"/>
                <a:gd name="T18" fmla="*/ 7 w 7"/>
                <a:gd name="T19" fmla="*/ 11 h 17"/>
                <a:gd name="T20" fmla="*/ 7 w 7"/>
                <a:gd name="T21" fmla="*/ 10 h 17"/>
                <a:gd name="T22" fmla="*/ 7 w 7"/>
                <a:gd name="T23" fmla="*/ 9 h 17"/>
                <a:gd name="T24" fmla="*/ 7 w 7"/>
                <a:gd name="T25" fmla="*/ 8 h 17"/>
                <a:gd name="T26" fmla="*/ 7 w 7"/>
                <a:gd name="T27" fmla="*/ 7 h 17"/>
                <a:gd name="T28" fmla="*/ 6 w 7"/>
                <a:gd name="T29" fmla="*/ 6 h 17"/>
                <a:gd name="T30" fmla="*/ 6 w 7"/>
                <a:gd name="T31" fmla="*/ 5 h 17"/>
                <a:gd name="T32" fmla="*/ 6 w 7"/>
                <a:gd name="T33" fmla="*/ 4 h 17"/>
                <a:gd name="T34" fmla="*/ 5 w 7"/>
                <a:gd name="T35" fmla="*/ 4 h 17"/>
                <a:gd name="T36" fmla="*/ 4 w 7"/>
                <a:gd name="T37" fmla="*/ 3 h 17"/>
                <a:gd name="T38" fmla="*/ 4 w 7"/>
                <a:gd name="T39" fmla="*/ 2 h 17"/>
                <a:gd name="T40" fmla="*/ 3 w 7"/>
                <a:gd name="T41" fmla="*/ 1 h 17"/>
                <a:gd name="T42" fmla="*/ 2 w 7"/>
                <a:gd name="T43" fmla="*/ 0 h 17"/>
                <a:gd name="T44" fmla="*/ 0 w 7"/>
                <a:gd name="T45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" h="17">
                  <a:moveTo>
                    <a:pt x="0" y="17"/>
                  </a:moveTo>
                  <a:lnTo>
                    <a:pt x="2" y="17"/>
                  </a:lnTo>
                  <a:lnTo>
                    <a:pt x="3" y="17"/>
                  </a:lnTo>
                  <a:lnTo>
                    <a:pt x="4" y="16"/>
                  </a:lnTo>
                  <a:lnTo>
                    <a:pt x="5" y="14"/>
                  </a:lnTo>
                  <a:lnTo>
                    <a:pt x="6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2"/>
                  </a:lnTo>
                  <a:lnTo>
                    <a:pt x="7" y="11"/>
                  </a:lnTo>
                  <a:lnTo>
                    <a:pt x="7" y="10"/>
                  </a:lnTo>
                  <a:lnTo>
                    <a:pt x="7" y="9"/>
                  </a:lnTo>
                  <a:lnTo>
                    <a:pt x="7" y="8"/>
                  </a:lnTo>
                  <a:lnTo>
                    <a:pt x="7" y="7"/>
                  </a:lnTo>
                  <a:lnTo>
                    <a:pt x="6" y="6"/>
                  </a:lnTo>
                  <a:lnTo>
                    <a:pt x="6" y="5"/>
                  </a:lnTo>
                  <a:lnTo>
                    <a:pt x="6" y="4"/>
                  </a:lnTo>
                  <a:lnTo>
                    <a:pt x="5" y="4"/>
                  </a:lnTo>
                  <a:lnTo>
                    <a:pt x="4" y="3"/>
                  </a:lnTo>
                  <a:lnTo>
                    <a:pt x="4" y="2"/>
                  </a:lnTo>
                  <a:lnTo>
                    <a:pt x="3" y="1"/>
                  </a:ln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82546" name="Text Box 594"/>
          <p:cNvSpPr txBox="1">
            <a:spLocks noChangeArrowheads="1"/>
          </p:cNvSpPr>
          <p:nvPr/>
        </p:nvSpPr>
        <p:spPr bwMode="auto">
          <a:xfrm>
            <a:off x="533400" y="1524000"/>
            <a:ext cx="793750" cy="42814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CCFFFF"/>
                    </a:gs>
                    <a:gs pos="50000">
                      <a:srgbClr val="FFFFFF"/>
                    </a:gs>
                    <a:gs pos="100000">
                      <a:srgbClr val="CCFFFF"/>
                    </a:gs>
                  </a:gsLst>
                  <a:lin ang="18900000" scaled="1"/>
                </a:gra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vert="eaVert">
            <a:spAutoFit/>
          </a:bodyPr>
          <a:lstStyle/>
          <a:p>
            <a:pPr algn="l"/>
            <a:r>
              <a:rPr lang="zh-CN" altLang="en-US" sz="4000" b="1">
                <a:solidFill>
                  <a:srgbClr val="FF3300"/>
                </a:solidFill>
                <a:effectLst/>
                <a:ea typeface="黑体" pitchFamily="2" charset="-122"/>
              </a:rPr>
              <a:t>组合体尺寸标注</a:t>
            </a:r>
          </a:p>
        </p:txBody>
      </p:sp>
      <p:sp>
        <p:nvSpPr>
          <p:cNvPr id="382547" name="Rectangle 595"/>
          <p:cNvSpPr>
            <a:spLocks noChangeArrowheads="1"/>
          </p:cNvSpPr>
          <p:nvPr/>
        </p:nvSpPr>
        <p:spPr bwMode="auto">
          <a:xfrm>
            <a:off x="4514850" y="4011613"/>
            <a:ext cx="4160838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7C8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zh-CN" altLang="en-US" sz="3600" b="1">
                <a:solidFill>
                  <a:srgbClr val="FF0000"/>
                </a:solidFill>
                <a:effectLst/>
                <a:ea typeface="黑体" pitchFamily="2" charset="-122"/>
              </a:rPr>
              <a:t>标注定形尺寸</a:t>
            </a:r>
          </a:p>
        </p:txBody>
      </p:sp>
      <p:sp>
        <p:nvSpPr>
          <p:cNvPr id="382549" name="Rectangle 597"/>
          <p:cNvSpPr>
            <a:spLocks noChangeArrowheads="1"/>
          </p:cNvSpPr>
          <p:nvPr/>
        </p:nvSpPr>
        <p:spPr bwMode="auto">
          <a:xfrm>
            <a:off x="4506913" y="5235575"/>
            <a:ext cx="4637087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7C8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zh-CN" altLang="en-US" sz="3600" b="1">
                <a:solidFill>
                  <a:srgbClr val="FF0000"/>
                </a:solidFill>
                <a:effectLst/>
                <a:ea typeface="黑体" pitchFamily="2" charset="-122"/>
              </a:rPr>
              <a:t>调整并标注总体尺寸</a:t>
            </a:r>
          </a:p>
        </p:txBody>
      </p:sp>
      <p:sp>
        <p:nvSpPr>
          <p:cNvPr id="382550" name="Rectangle 598"/>
          <p:cNvSpPr>
            <a:spLocks noChangeArrowheads="1"/>
          </p:cNvSpPr>
          <p:nvPr/>
        </p:nvSpPr>
        <p:spPr bwMode="auto">
          <a:xfrm>
            <a:off x="4513263" y="4638675"/>
            <a:ext cx="42354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7C8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/>
            <a:r>
              <a:rPr lang="zh-CN" altLang="en-US" sz="3600" b="1">
                <a:solidFill>
                  <a:srgbClr val="FF0000"/>
                </a:solidFill>
                <a:effectLst/>
                <a:ea typeface="黑体" pitchFamily="2" charset="-122"/>
              </a:rPr>
              <a:t>标注定位尺寸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5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825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3824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5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382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6" dur="500"/>
                                        <p:tgtEl>
                                          <p:spTgt spid="382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" dur="500"/>
                                        <p:tgtEl>
                                          <p:spTgt spid="3824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6" dur="500"/>
                                        <p:tgtEl>
                                          <p:spTgt spid="382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1" dur="500"/>
                                        <p:tgtEl>
                                          <p:spTgt spid="382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6" dur="500"/>
                                        <p:tgtEl>
                                          <p:spTgt spid="382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1" dur="500"/>
                                        <p:tgtEl>
                                          <p:spTgt spid="382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 nodeType="clickPar">
                      <p:stCondLst>
                        <p:cond delay="indefinite"/>
                      </p:stCondLst>
                      <p:childTnLst>
                        <p:par>
                          <p:cTn id="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0" dur="500"/>
                                        <p:tgtEl>
                                          <p:spTgt spid="382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5" dur="500"/>
                                        <p:tgtEl>
                                          <p:spTgt spid="382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 nodeType="clickPar">
                      <p:stCondLst>
                        <p:cond delay="indefinite"/>
                      </p:stCondLst>
                      <p:childTnLst>
                        <p:par>
                          <p:cTn id="6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0" dur="500"/>
                                        <p:tgtEl>
                                          <p:spTgt spid="382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 nodeType="clickPar">
                      <p:stCondLst>
                        <p:cond delay="indefinite"/>
                      </p:stCondLst>
                      <p:childTnLst>
                        <p:par>
                          <p:cTn id="7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5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5" dur="500"/>
                                        <p:tgtEl>
                                          <p:spTgt spid="3825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 nodeType="clickPar">
                      <p:stCondLst>
                        <p:cond delay="indefinite"/>
                      </p:stCondLst>
                      <p:childTnLst>
                        <p:par>
                          <p:cTn id="7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5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0" dur="500"/>
                                        <p:tgtEl>
                                          <p:spTgt spid="3825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 nodeType="clickPar">
                      <p:stCondLst>
                        <p:cond delay="indefinite"/>
                      </p:stCondLst>
                      <p:childTnLst>
                        <p:par>
                          <p:cTn id="8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3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5" dur="500"/>
                                        <p:tgtEl>
                                          <p:spTgt spid="3824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0" dur="500"/>
                                        <p:tgtEl>
                                          <p:spTgt spid="3824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5" dur="500"/>
                                        <p:tgtEl>
                                          <p:spTgt spid="3823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 nodeType="clickPar">
                      <p:stCondLst>
                        <p:cond delay="indefinite"/>
                      </p:stCondLst>
                      <p:childTnLst>
                        <p:par>
                          <p:cTn id="9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0" dur="500"/>
                                        <p:tgtEl>
                                          <p:spTgt spid="382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 nodeType="clickPar">
                      <p:stCondLst>
                        <p:cond delay="indefinite"/>
                      </p:stCondLst>
                      <p:childTnLst>
                        <p:par>
                          <p:cTn id="10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5" dur="500"/>
                                        <p:tgtEl>
                                          <p:spTgt spid="382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 nodeType="clickPar">
                      <p:stCondLst>
                        <p:cond delay="indefinite"/>
                      </p:stCondLst>
                      <p:childTnLst>
                        <p:par>
                          <p:cTn id="10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8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0" dur="500"/>
                                        <p:tgtEl>
                                          <p:spTgt spid="3823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 nodeType="clickPar">
                      <p:stCondLst>
                        <p:cond delay="indefinite"/>
                      </p:stCondLst>
                      <p:childTnLst>
                        <p:par>
                          <p:cTn id="1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3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5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5" dur="500"/>
                                        <p:tgtEl>
                                          <p:spTgt spid="3825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 nodeType="clickPar">
                      <p:stCondLst>
                        <p:cond delay="indefinite"/>
                      </p:stCondLst>
                      <p:childTnLst>
                        <p:par>
                          <p:cTn id="1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0" dur="500"/>
                                        <p:tgtEl>
                                          <p:spTgt spid="3824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 nodeType="clickPar">
                      <p:stCondLst>
                        <p:cond delay="indefinite"/>
                      </p:stCondLst>
                      <p:childTnLst>
                        <p:par>
                          <p:cTn id="1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3" presetID="4" presetClass="exit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4" dur="500"/>
                                        <p:tgtEl>
                                          <p:spTgt spid="3824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2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 nodeType="clickPar">
                      <p:stCondLst>
                        <p:cond delay="indefinite"/>
                      </p:stCondLst>
                      <p:childTnLst>
                        <p:par>
                          <p:cTn id="1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8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5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0" dur="500"/>
                                        <p:tgtEl>
                                          <p:spTgt spid="3825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 nodeType="clickPar">
                      <p:stCondLst>
                        <p:cond delay="indefinite"/>
                      </p:stCondLst>
                      <p:childTnLst>
                        <p:par>
                          <p:cTn id="1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3" presetID="4" presetClass="exit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34" dur="500"/>
                                        <p:tgtEl>
                                          <p:spTgt spid="3825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25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6" fill="hold" nodeType="clickPar">
                      <p:stCondLst>
                        <p:cond delay="indefinite"/>
                      </p:stCondLst>
                      <p:childTnLst>
                        <p:par>
                          <p:cTn id="1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8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40" dur="500"/>
                                        <p:tgtEl>
                                          <p:spTgt spid="3823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1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42" presetID="4" presetClass="exit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43" dur="500"/>
                                        <p:tgtEl>
                                          <p:spTgt spid="3823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2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2547" grpId="0"/>
      <p:bldP spid="382549" grpId="0"/>
      <p:bldP spid="382550" grpId="0"/>
    </p:bldLst>
  </p:timing>
</p:sld>
</file>

<file path=ppt/theme/theme1.xml><?xml version="1.0" encoding="utf-8"?>
<a:theme xmlns:a="http://schemas.openxmlformats.org/drawingml/2006/main" name="空演示文稿">
  <a:themeElements>
    <a:clrScheme name="空演示文稿 1">
      <a:dk1>
        <a:srgbClr val="000000"/>
      </a:dk1>
      <a:lt1>
        <a:srgbClr val="FFFFFF"/>
      </a:lt1>
      <a:dk2>
        <a:srgbClr val="000000"/>
      </a:dk2>
      <a:lt2>
        <a:srgbClr val="969696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空演示文稿">
      <a:majorFont>
        <a:latin typeface="Times New Roman"/>
        <a:ea typeface="宋体"/>
        <a:cs typeface=""/>
      </a:majorFont>
      <a:minorFont>
        <a:latin typeface="Times New Roman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solidFill>
            <a:srgbClr val="FF7C80"/>
          </a:solidFill>
          <a:prstDash val="solid"/>
          <a:round/>
          <a:headEnd type="none" w="med" len="med"/>
          <a:tailEnd type="none" w="med" len="med"/>
        </a:ln>
        <a:effectLst/>
        <a:extLst>
          <a:ext uri="{909E8E84-426E-40DD-AFC4-6F175D3DCCD1}">
            <a14:hiddenFill xmlns:a14="http://schemas.microsoft.com/office/drawing/2010/main">
              <a:solidFill>
                <a:srgbClr val="FFFFFF"/>
              </a:solidFill>
            </a14:hiddenFill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rgbClr val="808080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1" lang="zh-CN" altLang="en-US" sz="2400" b="0" i="0" u="none" strike="noStrike" cap="none" normalizeH="0" baseline="0" smtClean="0">
            <a:ln>
              <a:noFill/>
            </a:ln>
            <a:solidFill>
              <a:schemeClr val="tx1"/>
            </a:solidFill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  <a:latin typeface="Times New Roman" pitchFamily="18" charset="0"/>
            <a:ea typeface="宋体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solidFill>
            <a:srgbClr val="FF7C80"/>
          </a:solidFill>
          <a:prstDash val="solid"/>
          <a:round/>
          <a:headEnd type="none" w="med" len="med"/>
          <a:tailEnd type="none" w="med" len="med"/>
        </a:ln>
        <a:effectLst/>
        <a:extLst>
          <a:ext uri="{909E8E84-426E-40DD-AFC4-6F175D3DCCD1}">
            <a14:hiddenFill xmlns:a14="http://schemas.microsoft.com/office/drawing/2010/main">
              <a:solidFill>
                <a:srgbClr val="FFFFFF"/>
              </a:solidFill>
            </a14:hiddenFill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rgbClr val="808080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1" lang="zh-CN" altLang="en-US" sz="2400" b="0" i="0" u="none" strike="noStrike" cap="none" normalizeH="0" baseline="0" smtClean="0">
            <a:ln>
              <a:noFill/>
            </a:ln>
            <a:solidFill>
              <a:schemeClr val="tx1"/>
            </a:solidFill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  <a:latin typeface="Times New Roman" pitchFamily="18" charset="0"/>
            <a:ea typeface="宋体" pitchFamily="2" charset="-122"/>
          </a:defRPr>
        </a:defPPr>
      </a:lstStyle>
    </a:lnDef>
  </a:objectDefaults>
  <a:extraClrSchemeLst>
    <a:extraClrScheme>
      <a:clrScheme name="空演示文稿 1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空演示文稿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33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空演示文稿 3">
        <a:dk1>
          <a:srgbClr val="000000"/>
        </a:dk1>
        <a:lt1>
          <a:srgbClr val="FFFFCC"/>
        </a:lt1>
        <a:dk2>
          <a:srgbClr val="999933"/>
        </a:dk2>
        <a:lt2>
          <a:srgbClr val="808000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空演示文稿 4">
        <a:dk1>
          <a:srgbClr val="000000"/>
        </a:dk1>
        <a:lt1>
          <a:srgbClr val="FFFFFF"/>
        </a:lt1>
        <a:dk2>
          <a:srgbClr val="000000"/>
        </a:dk2>
        <a:lt2>
          <a:srgbClr val="393939"/>
        </a:lt2>
        <a:accent1>
          <a:srgbClr val="CBCBCB"/>
        </a:accent1>
        <a:accent2>
          <a:srgbClr val="868686"/>
        </a:accent2>
        <a:accent3>
          <a:srgbClr val="FFFFFF"/>
        </a:accent3>
        <a:accent4>
          <a:srgbClr val="000000"/>
        </a:accent4>
        <a:accent5>
          <a:srgbClr val="E2E2E2"/>
        </a:accent5>
        <a:accent6>
          <a:srgbClr val="797979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空演示文稿 5">
        <a:dk1>
          <a:srgbClr val="000000"/>
        </a:dk1>
        <a:lt1>
          <a:srgbClr val="FFFFFF"/>
        </a:lt1>
        <a:dk2>
          <a:srgbClr val="000000"/>
        </a:dk2>
        <a:lt2>
          <a:srgbClr val="9F9F9F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空演示文稿 6">
        <a:dk1>
          <a:srgbClr val="000000"/>
        </a:dk1>
        <a:lt1>
          <a:srgbClr val="FFFFFF"/>
        </a:lt1>
        <a:dk2>
          <a:srgbClr val="000000"/>
        </a:dk2>
        <a:lt2>
          <a:srgbClr val="868686"/>
        </a:lt2>
        <a:accent1>
          <a:srgbClr val="CBCBCB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E2E2E2"/>
        </a:accent5>
        <a:accent6>
          <a:srgbClr val="005CE7"/>
        </a:accent6>
        <a:hlink>
          <a:srgbClr val="FF0033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空演示文稿 7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Office 主题​​">
  <a:themeElements>
    <a:clrScheme name="">
      <a:dk1>
        <a:srgbClr val="000000"/>
      </a:dk1>
      <a:lt1>
        <a:srgbClr val="FFFFFF"/>
      </a:lt1>
      <a:dk2>
        <a:srgbClr val="000000"/>
      </a:dk2>
      <a:lt2>
        <a:srgbClr val="969696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Office 主题​​">
  <a:themeElements>
    <a:clrScheme name="">
      <a:dk1>
        <a:srgbClr val="000000"/>
      </a:dk1>
      <a:lt1>
        <a:srgbClr val="FFFFFF"/>
      </a:lt1>
      <a:dk2>
        <a:srgbClr val="000000"/>
      </a:dk2>
      <a:lt2>
        <a:srgbClr val="969696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Override1.xml><?xml version="1.0" encoding="utf-8"?>
<a:themeOverride xmlns:a="http://schemas.openxmlformats.org/drawingml/2006/main">
  <a:clrScheme name="">
    <a:dk1>
      <a:srgbClr val="000000"/>
    </a:dk1>
    <a:lt1>
      <a:srgbClr val="FFFFFF"/>
    </a:lt1>
    <a:dk2>
      <a:srgbClr val="000000"/>
    </a:dk2>
    <a:lt2>
      <a:srgbClr val="969696"/>
    </a:lt2>
    <a:accent1>
      <a:srgbClr val="00CC99"/>
    </a:accent1>
    <a:accent2>
      <a:srgbClr val="3333CC"/>
    </a:accent2>
    <a:accent3>
      <a:srgbClr val="FFFFFF"/>
    </a:accent3>
    <a:accent4>
      <a:srgbClr val="000000"/>
    </a:accent4>
    <a:accent5>
      <a:srgbClr val="AAE2CA"/>
    </a:accent5>
    <a:accent6>
      <a:srgbClr val="2D2DB9"/>
    </a:accent6>
    <a:hlink>
      <a:srgbClr val="003300"/>
    </a:hlink>
    <a:folHlink>
      <a:srgbClr val="B2B2B2"/>
    </a:folHlink>
  </a:clrScheme>
</a:themeOverride>
</file>

<file path=ppt/theme/themeOverride2.xml><?xml version="1.0" encoding="utf-8"?>
<a:themeOverride xmlns:a="http://schemas.openxmlformats.org/drawingml/2006/main">
  <a:clrScheme name="">
    <a:dk1>
      <a:srgbClr val="000000"/>
    </a:dk1>
    <a:lt1>
      <a:srgbClr val="FFFFFF"/>
    </a:lt1>
    <a:dk2>
      <a:srgbClr val="000000"/>
    </a:dk2>
    <a:lt2>
      <a:srgbClr val="969696"/>
    </a:lt2>
    <a:accent1>
      <a:srgbClr val="00CC99"/>
    </a:accent1>
    <a:accent2>
      <a:srgbClr val="3333CC"/>
    </a:accent2>
    <a:accent3>
      <a:srgbClr val="FFFFFF"/>
    </a:accent3>
    <a:accent4>
      <a:srgbClr val="000000"/>
    </a:accent4>
    <a:accent5>
      <a:srgbClr val="AAE2CA"/>
    </a:accent5>
    <a:accent6>
      <a:srgbClr val="2D2DB9"/>
    </a:accent6>
    <a:hlink>
      <a:srgbClr val="003300"/>
    </a:hlink>
    <a:folHlink>
      <a:srgbClr val="B2B2B2"/>
    </a:folHlink>
  </a:clrScheme>
</a:themeOverride>
</file>

<file path=ppt/theme/themeOverride3.xml><?xml version="1.0" encoding="utf-8"?>
<a:themeOverride xmlns:a="http://schemas.openxmlformats.org/drawingml/2006/main">
  <a:clrScheme name="">
    <a:dk1>
      <a:srgbClr val="000000"/>
    </a:dk1>
    <a:lt1>
      <a:srgbClr val="FFFFFF"/>
    </a:lt1>
    <a:dk2>
      <a:srgbClr val="000000"/>
    </a:dk2>
    <a:lt2>
      <a:srgbClr val="969696"/>
    </a:lt2>
    <a:accent1>
      <a:srgbClr val="00CC99"/>
    </a:accent1>
    <a:accent2>
      <a:srgbClr val="3333CC"/>
    </a:accent2>
    <a:accent3>
      <a:srgbClr val="FFFFFF"/>
    </a:accent3>
    <a:accent4>
      <a:srgbClr val="000000"/>
    </a:accent4>
    <a:accent5>
      <a:srgbClr val="AAE2CA"/>
    </a:accent5>
    <a:accent6>
      <a:srgbClr val="2D2DB9"/>
    </a:accent6>
    <a:hlink>
      <a:srgbClr val="0000CC"/>
    </a:hlink>
    <a:folHlink>
      <a:srgbClr val="B2B2B2"/>
    </a:folHlink>
  </a:clrScheme>
</a:themeOverride>
</file>

<file path=ppt/theme/themeOverride4.xml><?xml version="1.0" encoding="utf-8"?>
<a:themeOverride xmlns:a="http://schemas.openxmlformats.org/drawingml/2006/main">
  <a:clrScheme name="">
    <a:dk1>
      <a:srgbClr val="000000"/>
    </a:dk1>
    <a:lt1>
      <a:srgbClr val="FFFFFF"/>
    </a:lt1>
    <a:dk2>
      <a:srgbClr val="000000"/>
    </a:dk2>
    <a:lt2>
      <a:srgbClr val="969696"/>
    </a:lt2>
    <a:accent1>
      <a:srgbClr val="00CC99"/>
    </a:accent1>
    <a:accent2>
      <a:srgbClr val="3333CC"/>
    </a:accent2>
    <a:accent3>
      <a:srgbClr val="FFFFFF"/>
    </a:accent3>
    <a:accent4>
      <a:srgbClr val="000000"/>
    </a:accent4>
    <a:accent5>
      <a:srgbClr val="AAE2CA"/>
    </a:accent5>
    <a:accent6>
      <a:srgbClr val="2D2DB9"/>
    </a:accent6>
    <a:hlink>
      <a:srgbClr val="3333CC"/>
    </a:hlink>
    <a:folHlink>
      <a:srgbClr val="B2B2B2"/>
    </a:folHlink>
  </a:clrScheme>
</a:themeOverride>
</file>

<file path=ppt/theme/themeOverride5.xml><?xml version="1.0" encoding="utf-8"?>
<a:themeOverride xmlns:a="http://schemas.openxmlformats.org/drawingml/2006/main">
  <a:clrScheme name="">
    <a:dk1>
      <a:srgbClr val="000000"/>
    </a:dk1>
    <a:lt1>
      <a:srgbClr val="FFFFFF"/>
    </a:lt1>
    <a:dk2>
      <a:srgbClr val="000000"/>
    </a:dk2>
    <a:lt2>
      <a:srgbClr val="969696"/>
    </a:lt2>
    <a:accent1>
      <a:srgbClr val="00CC99"/>
    </a:accent1>
    <a:accent2>
      <a:srgbClr val="3333CC"/>
    </a:accent2>
    <a:accent3>
      <a:srgbClr val="FFFFFF"/>
    </a:accent3>
    <a:accent4>
      <a:srgbClr val="000000"/>
    </a:accent4>
    <a:accent5>
      <a:srgbClr val="AAE2CA"/>
    </a:accent5>
    <a:accent6>
      <a:srgbClr val="2D2DB9"/>
    </a:accent6>
    <a:hlink>
      <a:srgbClr val="003300"/>
    </a:hlink>
    <a:folHlink>
      <a:srgbClr val="B2B2B2"/>
    </a:folHlink>
  </a:clrScheme>
</a:themeOverride>
</file>

<file path=ppt/theme/themeOverride6.xml><?xml version="1.0" encoding="utf-8"?>
<a:themeOverride xmlns:a="http://schemas.openxmlformats.org/drawingml/2006/main">
  <a:clrScheme name="">
    <a:dk1>
      <a:srgbClr val="000000"/>
    </a:dk1>
    <a:lt1>
      <a:srgbClr val="FFFFFF"/>
    </a:lt1>
    <a:dk2>
      <a:srgbClr val="000000"/>
    </a:dk2>
    <a:lt2>
      <a:srgbClr val="969696"/>
    </a:lt2>
    <a:accent1>
      <a:srgbClr val="00CC99"/>
    </a:accent1>
    <a:accent2>
      <a:srgbClr val="3333CC"/>
    </a:accent2>
    <a:accent3>
      <a:srgbClr val="FFFFFF"/>
    </a:accent3>
    <a:accent4>
      <a:srgbClr val="000000"/>
    </a:accent4>
    <a:accent5>
      <a:srgbClr val="AAE2CA"/>
    </a:accent5>
    <a:accent6>
      <a:srgbClr val="2D2DB9"/>
    </a:accent6>
    <a:hlink>
      <a:srgbClr val="000000"/>
    </a:hlink>
    <a:folHlink>
      <a:srgbClr val="B2B2B2"/>
    </a:folHlink>
  </a:clr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emplate>C:\Program Files\Microsoft Office\Templates\空演示文稿.pot</Template>
  <TotalTime>4758</TotalTime>
  <Words>1993</Words>
  <Application>Microsoft Office PowerPoint</Application>
  <PresentationFormat>全屏显示(4:3)</PresentationFormat>
  <Paragraphs>325</Paragraphs>
  <Slides>111</Slides>
  <Notes>28</Notes>
  <HiddenSlides>0</HiddenSlides>
  <MMClips>0</MMClips>
  <ScaleCrop>false</ScaleCrop>
  <HeadingPairs>
    <vt:vector size="4" baseType="variant">
      <vt:variant>
        <vt:lpstr>主题</vt:lpstr>
      </vt:variant>
      <vt:variant>
        <vt:i4>1</vt:i4>
      </vt:variant>
      <vt:variant>
        <vt:lpstr>幻灯片标题</vt:lpstr>
      </vt:variant>
      <vt:variant>
        <vt:i4>111</vt:i4>
      </vt:variant>
    </vt:vector>
  </HeadingPairs>
  <TitlesOfParts>
    <vt:vector size="112" baseType="lpstr">
      <vt:lpstr>空演示文稿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一、组合体尺寸标注的基本要求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Company/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组　合　体</dc:title>
  <dc:creator>某同学</dc:creator>
  <cp:lastModifiedBy>某同学</cp:lastModifiedBy>
  <cp:revision>264</cp:revision>
  <dcterms:created xsi:type="dcterms:W3CDTF">2001-03-26T16:07:35Z</dcterms:created>
  <dcterms:modified xsi:type="dcterms:W3CDTF">2019-12-26T07:16:48Z</dcterms:modified>
</cp:coreProperties>
</file>